
<file path=[Content_Types].xml><?xml version="1.0" encoding="utf-8"?>
<Types xmlns="http://schemas.openxmlformats.org/package/2006/content-types">
  <Default Extension="png" ContentType="image/png"/>
  <Default Extension="jpeg" ContentType="image/jpeg"/>
  <Default Extension="wmf" ContentType="image/x-wmf"/>
  <Default Extension="emf" ContentType="image/x-emf"/>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56" r:id="rId1"/>
  </p:sldMasterIdLst>
  <p:notesMasterIdLst>
    <p:notesMasterId r:id="rId107"/>
  </p:notesMasterIdLst>
  <p:handoutMasterIdLst>
    <p:handoutMasterId r:id="rId108"/>
  </p:handoutMasterIdLst>
  <p:sldIdLst>
    <p:sldId id="272" r:id="rId2"/>
    <p:sldId id="294" r:id="rId3"/>
    <p:sldId id="323" r:id="rId4"/>
    <p:sldId id="275" r:id="rId5"/>
    <p:sldId id="660" r:id="rId6"/>
    <p:sldId id="276" r:id="rId7"/>
    <p:sldId id="379" r:id="rId8"/>
    <p:sldId id="664" r:id="rId9"/>
    <p:sldId id="735" r:id="rId10"/>
    <p:sldId id="446" r:id="rId11"/>
    <p:sldId id="511" r:id="rId12"/>
    <p:sldId id="453" r:id="rId13"/>
    <p:sldId id="454" r:id="rId14"/>
    <p:sldId id="558" r:id="rId15"/>
    <p:sldId id="666" r:id="rId16"/>
    <p:sldId id="586" r:id="rId17"/>
    <p:sldId id="501" r:id="rId18"/>
    <p:sldId id="553" r:id="rId19"/>
    <p:sldId id="512" r:id="rId20"/>
    <p:sldId id="493" r:id="rId21"/>
    <p:sldId id="295" r:id="rId22"/>
    <p:sldId id="302" r:id="rId23"/>
    <p:sldId id="488" r:id="rId24"/>
    <p:sldId id="451" r:id="rId25"/>
    <p:sldId id="498" r:id="rId26"/>
    <p:sldId id="516" r:id="rId27"/>
    <p:sldId id="517" r:id="rId28"/>
    <p:sldId id="299" r:id="rId29"/>
    <p:sldId id="667" r:id="rId30"/>
    <p:sldId id="668" r:id="rId31"/>
    <p:sldId id="473" r:id="rId32"/>
    <p:sldId id="538" r:id="rId33"/>
    <p:sldId id="324" r:id="rId34"/>
    <p:sldId id="334" r:id="rId35"/>
    <p:sldId id="588" r:id="rId36"/>
    <p:sldId id="589" r:id="rId37"/>
    <p:sldId id="595" r:id="rId38"/>
    <p:sldId id="619" r:id="rId39"/>
    <p:sldId id="596" r:id="rId40"/>
    <p:sldId id="614" r:id="rId41"/>
    <p:sldId id="336" r:id="rId42"/>
    <p:sldId id="661" r:id="rId43"/>
    <p:sldId id="662" r:id="rId44"/>
    <p:sldId id="542" r:id="rId45"/>
    <p:sldId id="496" r:id="rId46"/>
    <p:sldId id="616" r:id="rId47"/>
    <p:sldId id="617" r:id="rId48"/>
    <p:sldId id="681" r:id="rId49"/>
    <p:sldId id="726" r:id="rId50"/>
    <p:sldId id="625" r:id="rId51"/>
    <p:sldId id="621" r:id="rId52"/>
    <p:sldId id="727" r:id="rId53"/>
    <p:sldId id="622" r:id="rId54"/>
    <p:sldId id="613" r:id="rId55"/>
    <p:sldId id="601" r:id="rId56"/>
    <p:sldId id="605" r:id="rId57"/>
    <p:sldId id="606" r:id="rId58"/>
    <p:sldId id="678" r:id="rId59"/>
    <p:sldId id="609" r:id="rId60"/>
    <p:sldId id="610" r:id="rId61"/>
    <p:sldId id="679" r:id="rId62"/>
    <p:sldId id="612" r:id="rId63"/>
    <p:sldId id="623" r:id="rId64"/>
    <p:sldId id="626" r:id="rId65"/>
    <p:sldId id="629" r:id="rId66"/>
    <p:sldId id="734" r:id="rId67"/>
    <p:sldId id="682" r:id="rId68"/>
    <p:sldId id="728" r:id="rId69"/>
    <p:sldId id="689" r:id="rId70"/>
    <p:sldId id="724" r:id="rId71"/>
    <p:sldId id="733" r:id="rId72"/>
    <p:sldId id="729" r:id="rId73"/>
    <p:sldId id="692" r:id="rId74"/>
    <p:sldId id="693" r:id="rId75"/>
    <p:sldId id="725" r:id="rId76"/>
    <p:sldId id="694" r:id="rId77"/>
    <p:sldId id="695" r:id="rId78"/>
    <p:sldId id="696" r:id="rId79"/>
    <p:sldId id="697" r:id="rId80"/>
    <p:sldId id="698" r:id="rId81"/>
    <p:sldId id="699" r:id="rId82"/>
    <p:sldId id="700" r:id="rId83"/>
    <p:sldId id="701" r:id="rId84"/>
    <p:sldId id="702" r:id="rId85"/>
    <p:sldId id="730" r:id="rId86"/>
    <p:sldId id="704" r:id="rId87"/>
    <p:sldId id="731" r:id="rId88"/>
    <p:sldId id="706" r:id="rId89"/>
    <p:sldId id="732" r:id="rId90"/>
    <p:sldId id="708" r:id="rId91"/>
    <p:sldId id="709" r:id="rId92"/>
    <p:sldId id="710" r:id="rId93"/>
    <p:sldId id="711" r:id="rId94"/>
    <p:sldId id="712" r:id="rId95"/>
    <p:sldId id="713" r:id="rId96"/>
    <p:sldId id="714" r:id="rId97"/>
    <p:sldId id="715" r:id="rId98"/>
    <p:sldId id="658" r:id="rId99"/>
    <p:sldId id="683" r:id="rId100"/>
    <p:sldId id="684" r:id="rId101"/>
    <p:sldId id="719" r:id="rId102"/>
    <p:sldId id="422" r:id="rId103"/>
    <p:sldId id="628" r:id="rId104"/>
    <p:sldId id="410" r:id="rId105"/>
    <p:sldId id="411" r:id="rId106"/>
  </p:sldIdLst>
  <p:sldSz cx="9144000" cy="6858000" type="screen4x3"/>
  <p:notesSz cx="9866313" cy="6735763"/>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CC"/>
    <a:srgbClr val="00FFFF"/>
    <a:srgbClr val="FF9900"/>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aximized">
    <p:restoredLeft sz="34587" autoAdjust="0"/>
    <p:restoredTop sz="94065" autoAdjust="0"/>
  </p:normalViewPr>
  <p:slideViewPr>
    <p:cSldViewPr>
      <p:cViewPr varScale="1">
        <p:scale>
          <a:sx n="109" d="100"/>
          <a:sy n="109" d="100"/>
        </p:scale>
        <p:origin x="-1656" y="-60"/>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9738"/>
    </p:cViewPr>
  </p:sorterViewPr>
  <p:notesViewPr>
    <p:cSldViewPr>
      <p:cViewPr varScale="1">
        <p:scale>
          <a:sx n="75" d="100"/>
          <a:sy n="75" d="100"/>
        </p:scale>
        <p:origin x="-1722" y="-96"/>
      </p:cViewPr>
      <p:guideLst>
        <p:guide orient="horz" pos="2121"/>
        <p:guide pos="3107"/>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notesMaster" Target="notesMasters/notesMaster1.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handoutMaster" Target="handoutMasters/handout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presProps" Target="presProp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F06A11E-FB3D-46AF-9CEC-1FCD1176E99E}" type="doc">
      <dgm:prSet loTypeId="urn:microsoft.com/office/officeart/2005/8/layout/list1" loCatId="list" qsTypeId="urn:microsoft.com/office/officeart/2005/8/quickstyle/simple3" qsCatId="simple" csTypeId="urn:microsoft.com/office/officeart/2005/8/colors/colorful1" csCatId="colorful" phldr="1"/>
      <dgm:spPr/>
      <dgm:t>
        <a:bodyPr/>
        <a:lstStyle/>
        <a:p>
          <a:endParaRPr kumimoji="1" lang="ja-JP" altLang="en-US"/>
        </a:p>
      </dgm:t>
    </dgm:pt>
    <dgm:pt modelId="{A17CEFF7-89B4-490E-BF2F-B91605C3E1F5}">
      <dgm:prSet phldrT="[テキスト]"/>
      <dgm:spPr/>
      <dgm:t>
        <a:bodyPr/>
        <a:lstStyle/>
        <a:p>
          <a:r>
            <a:rPr kumimoji="1" lang="ja-JP" altLang="en-US" dirty="0" smtClean="0"/>
            <a:t>モノ的価値</a:t>
          </a:r>
          <a:endParaRPr kumimoji="1" lang="ja-JP" altLang="en-US" dirty="0"/>
        </a:p>
      </dgm:t>
    </dgm:pt>
    <dgm:pt modelId="{9D2B03C6-4C87-4FDF-9D90-5593D50A237B}" type="parTrans" cxnId="{EF49A66A-A61C-42F6-8683-209D0B379C13}">
      <dgm:prSet/>
      <dgm:spPr/>
      <dgm:t>
        <a:bodyPr/>
        <a:lstStyle/>
        <a:p>
          <a:endParaRPr kumimoji="1" lang="ja-JP" altLang="en-US"/>
        </a:p>
      </dgm:t>
    </dgm:pt>
    <dgm:pt modelId="{DAD53FCB-7CBA-456A-9105-701CA303054B}" type="sibTrans" cxnId="{EF49A66A-A61C-42F6-8683-209D0B379C13}">
      <dgm:prSet/>
      <dgm:spPr/>
      <dgm:t>
        <a:bodyPr/>
        <a:lstStyle/>
        <a:p>
          <a:endParaRPr kumimoji="1" lang="ja-JP" altLang="en-US"/>
        </a:p>
      </dgm:t>
    </dgm:pt>
    <dgm:pt modelId="{3BB5C905-EE41-46DA-AD72-FA616A64A9D0}">
      <dgm:prSet phldrT="[テキスト]"/>
      <dgm:spPr/>
      <dgm:t>
        <a:bodyPr/>
        <a:lstStyle/>
        <a:p>
          <a:r>
            <a:rPr kumimoji="1" lang="ja-JP" altLang="en-US" dirty="0" smtClean="0"/>
            <a:t>表示的価値</a:t>
          </a:r>
          <a:endParaRPr kumimoji="1" lang="ja-JP" altLang="en-US" dirty="0"/>
        </a:p>
      </dgm:t>
    </dgm:pt>
    <dgm:pt modelId="{04CD8D45-F2A9-4F5B-8A8D-4598A98D7CB1}" type="parTrans" cxnId="{3BB96F0D-E3C5-4117-843A-81EE41622D0B}">
      <dgm:prSet/>
      <dgm:spPr/>
      <dgm:t>
        <a:bodyPr/>
        <a:lstStyle/>
        <a:p>
          <a:endParaRPr kumimoji="1" lang="ja-JP" altLang="en-US"/>
        </a:p>
      </dgm:t>
    </dgm:pt>
    <dgm:pt modelId="{1C2EEDF5-6785-489B-85DA-5C9594794068}" type="sibTrans" cxnId="{3BB96F0D-E3C5-4117-843A-81EE41622D0B}">
      <dgm:prSet/>
      <dgm:spPr/>
      <dgm:t>
        <a:bodyPr/>
        <a:lstStyle/>
        <a:p>
          <a:endParaRPr kumimoji="1" lang="ja-JP" altLang="en-US"/>
        </a:p>
      </dgm:t>
    </dgm:pt>
    <dgm:pt modelId="{8EE3EFF6-E892-452D-AF03-E035972C77C9}">
      <dgm:prSet phldrT="[テキスト]"/>
      <dgm:spPr/>
      <dgm:t>
        <a:bodyPr/>
        <a:lstStyle/>
        <a:p>
          <a:r>
            <a:rPr kumimoji="1" lang="ja-JP" altLang="en-US" dirty="0" smtClean="0"/>
            <a:t>意味的価値</a:t>
          </a:r>
          <a:endParaRPr kumimoji="1" lang="ja-JP" altLang="en-US" dirty="0"/>
        </a:p>
      </dgm:t>
    </dgm:pt>
    <dgm:pt modelId="{BDA06E9A-D59D-4D58-BD58-CD1C4ED52E05}" type="parTrans" cxnId="{5C126745-8B8C-4F95-AF59-986CAE8CFA95}">
      <dgm:prSet/>
      <dgm:spPr/>
      <dgm:t>
        <a:bodyPr/>
        <a:lstStyle/>
        <a:p>
          <a:endParaRPr kumimoji="1" lang="ja-JP" altLang="en-US"/>
        </a:p>
      </dgm:t>
    </dgm:pt>
    <dgm:pt modelId="{E07A9C8F-23CA-4F07-8D80-748239789234}" type="sibTrans" cxnId="{5C126745-8B8C-4F95-AF59-986CAE8CFA95}">
      <dgm:prSet/>
      <dgm:spPr/>
      <dgm:t>
        <a:bodyPr/>
        <a:lstStyle/>
        <a:p>
          <a:endParaRPr kumimoji="1" lang="ja-JP" altLang="en-US"/>
        </a:p>
      </dgm:t>
    </dgm:pt>
    <dgm:pt modelId="{C78044FC-DAB2-420C-B760-F3BC4A8B5690}">
      <dgm:prSet/>
      <dgm:spPr/>
      <dgm:t>
        <a:bodyPr/>
        <a:lstStyle/>
        <a:p>
          <a:r>
            <a:rPr lang="ja-JP" altLang="en-US" dirty="0" smtClean="0"/>
            <a:t>品質、機能、素材、サイズ、価格、使用性</a:t>
          </a:r>
          <a:endParaRPr kumimoji="1" lang="ja-JP" altLang="en-US" dirty="0"/>
        </a:p>
      </dgm:t>
    </dgm:pt>
    <dgm:pt modelId="{0B9BAB89-7F5A-4165-96EC-9ABDCB5858C9}" type="parTrans" cxnId="{25691BDC-51A1-453B-B244-EC542CECBAA6}">
      <dgm:prSet/>
      <dgm:spPr/>
      <dgm:t>
        <a:bodyPr/>
        <a:lstStyle/>
        <a:p>
          <a:endParaRPr kumimoji="1" lang="ja-JP" altLang="en-US"/>
        </a:p>
      </dgm:t>
    </dgm:pt>
    <dgm:pt modelId="{BC7BB559-BD8F-41AE-8D8B-1B4B9966462C}" type="sibTrans" cxnId="{25691BDC-51A1-453B-B244-EC542CECBAA6}">
      <dgm:prSet/>
      <dgm:spPr/>
      <dgm:t>
        <a:bodyPr/>
        <a:lstStyle/>
        <a:p>
          <a:endParaRPr kumimoji="1" lang="ja-JP" altLang="en-US"/>
        </a:p>
      </dgm:t>
    </dgm:pt>
    <dgm:pt modelId="{942F83E5-291F-4FEA-A07D-E58857BFDD3D}">
      <dgm:prSet/>
      <dgm:spPr/>
      <dgm:t>
        <a:bodyPr/>
        <a:lstStyle/>
        <a:p>
          <a:r>
            <a:rPr kumimoji="1" lang="ja-JP" altLang="en-US" dirty="0" smtClean="0"/>
            <a:t>名称、マーク、ロゴ、デザイン、シンボル</a:t>
          </a:r>
          <a:endParaRPr kumimoji="1" lang="ja-JP" altLang="en-US" dirty="0"/>
        </a:p>
      </dgm:t>
    </dgm:pt>
    <dgm:pt modelId="{2EF9D5A9-0231-4E6D-BF05-60B90D9665F5}" type="parTrans" cxnId="{B46F76A0-BAB6-4D8F-82E1-B7E95E603A74}">
      <dgm:prSet/>
      <dgm:spPr/>
      <dgm:t>
        <a:bodyPr/>
        <a:lstStyle/>
        <a:p>
          <a:endParaRPr kumimoji="1" lang="ja-JP" altLang="en-US"/>
        </a:p>
      </dgm:t>
    </dgm:pt>
    <dgm:pt modelId="{D631E1D6-762B-4400-A5BA-F2DF993B494E}" type="sibTrans" cxnId="{B46F76A0-BAB6-4D8F-82E1-B7E95E603A74}">
      <dgm:prSet/>
      <dgm:spPr/>
      <dgm:t>
        <a:bodyPr/>
        <a:lstStyle/>
        <a:p>
          <a:endParaRPr kumimoji="1" lang="ja-JP" altLang="en-US"/>
        </a:p>
      </dgm:t>
    </dgm:pt>
    <dgm:pt modelId="{50873C61-7C34-4603-A8A9-0BF71FE09521}">
      <dgm:prSet/>
      <dgm:spPr/>
      <dgm:t>
        <a:bodyPr/>
        <a:lstStyle/>
        <a:p>
          <a:r>
            <a:rPr lang="ja-JP" altLang="en-US" dirty="0" smtClean="0">
              <a:solidFill>
                <a:schemeClr val="tx1"/>
              </a:solidFill>
            </a:rPr>
            <a:t>イメージ、印象</a:t>
          </a:r>
          <a:r>
            <a:rPr lang="ja-JP" altLang="en-US" dirty="0" smtClean="0"/>
            <a:t>、感情、評価、愛着、信頼などの　　　　　　　　精神的な要素、自己表現性</a:t>
          </a:r>
          <a:endParaRPr kumimoji="1" lang="ja-JP" altLang="en-US" dirty="0"/>
        </a:p>
      </dgm:t>
    </dgm:pt>
    <dgm:pt modelId="{4B73DDEB-D911-47F9-80A0-6713F9C7BE57}" type="parTrans" cxnId="{9C93AFB0-2D2E-4C07-A41F-A1619E05CF7E}">
      <dgm:prSet/>
      <dgm:spPr/>
      <dgm:t>
        <a:bodyPr/>
        <a:lstStyle/>
        <a:p>
          <a:endParaRPr kumimoji="1" lang="ja-JP" altLang="en-US"/>
        </a:p>
      </dgm:t>
    </dgm:pt>
    <dgm:pt modelId="{7AB914E4-D714-4A2D-AA13-AC523071F9D3}" type="sibTrans" cxnId="{9C93AFB0-2D2E-4C07-A41F-A1619E05CF7E}">
      <dgm:prSet/>
      <dgm:spPr/>
      <dgm:t>
        <a:bodyPr/>
        <a:lstStyle/>
        <a:p>
          <a:endParaRPr kumimoji="1" lang="ja-JP" altLang="en-US"/>
        </a:p>
      </dgm:t>
    </dgm:pt>
    <dgm:pt modelId="{D0A029BA-2E32-4C5A-AC6A-5CF2B66016BE}" type="pres">
      <dgm:prSet presAssocID="{3F06A11E-FB3D-46AF-9CEC-1FCD1176E99E}" presName="linear" presStyleCnt="0">
        <dgm:presLayoutVars>
          <dgm:dir/>
          <dgm:animLvl val="lvl"/>
          <dgm:resizeHandles val="exact"/>
        </dgm:presLayoutVars>
      </dgm:prSet>
      <dgm:spPr/>
      <dgm:t>
        <a:bodyPr/>
        <a:lstStyle/>
        <a:p>
          <a:endParaRPr kumimoji="1" lang="ja-JP" altLang="en-US"/>
        </a:p>
      </dgm:t>
    </dgm:pt>
    <dgm:pt modelId="{72555D2B-1FA6-4EB3-B936-04E0502300A5}" type="pres">
      <dgm:prSet presAssocID="{A17CEFF7-89B4-490E-BF2F-B91605C3E1F5}" presName="parentLin" presStyleCnt="0"/>
      <dgm:spPr/>
    </dgm:pt>
    <dgm:pt modelId="{462E203F-825D-4DE6-9318-3404B1BD853B}" type="pres">
      <dgm:prSet presAssocID="{A17CEFF7-89B4-490E-BF2F-B91605C3E1F5}" presName="parentLeftMargin" presStyleLbl="node1" presStyleIdx="0" presStyleCnt="3"/>
      <dgm:spPr/>
      <dgm:t>
        <a:bodyPr/>
        <a:lstStyle/>
        <a:p>
          <a:endParaRPr kumimoji="1" lang="ja-JP" altLang="en-US"/>
        </a:p>
      </dgm:t>
    </dgm:pt>
    <dgm:pt modelId="{E94CA400-F1C7-4D27-9AB8-0F3FED8A1ADC}" type="pres">
      <dgm:prSet presAssocID="{A17CEFF7-89B4-490E-BF2F-B91605C3E1F5}" presName="parentText" presStyleLbl="node1" presStyleIdx="0" presStyleCnt="3">
        <dgm:presLayoutVars>
          <dgm:chMax val="0"/>
          <dgm:bulletEnabled val="1"/>
        </dgm:presLayoutVars>
      </dgm:prSet>
      <dgm:spPr/>
      <dgm:t>
        <a:bodyPr/>
        <a:lstStyle/>
        <a:p>
          <a:endParaRPr kumimoji="1" lang="ja-JP" altLang="en-US"/>
        </a:p>
      </dgm:t>
    </dgm:pt>
    <dgm:pt modelId="{A10EEDA8-9F60-4CD1-9BCC-7274E8CA6FAA}" type="pres">
      <dgm:prSet presAssocID="{A17CEFF7-89B4-490E-BF2F-B91605C3E1F5}" presName="negativeSpace" presStyleCnt="0"/>
      <dgm:spPr/>
    </dgm:pt>
    <dgm:pt modelId="{62CEA229-681B-48B7-960C-F4D523F5DF99}" type="pres">
      <dgm:prSet presAssocID="{A17CEFF7-89B4-490E-BF2F-B91605C3E1F5}" presName="childText" presStyleLbl="conFgAcc1" presStyleIdx="0" presStyleCnt="3">
        <dgm:presLayoutVars>
          <dgm:bulletEnabled val="1"/>
        </dgm:presLayoutVars>
      </dgm:prSet>
      <dgm:spPr/>
      <dgm:t>
        <a:bodyPr/>
        <a:lstStyle/>
        <a:p>
          <a:endParaRPr kumimoji="1" lang="ja-JP" altLang="en-US"/>
        </a:p>
      </dgm:t>
    </dgm:pt>
    <dgm:pt modelId="{DC971CFB-917E-4382-ADC6-6EA0500CDADF}" type="pres">
      <dgm:prSet presAssocID="{DAD53FCB-7CBA-456A-9105-701CA303054B}" presName="spaceBetweenRectangles" presStyleCnt="0"/>
      <dgm:spPr/>
    </dgm:pt>
    <dgm:pt modelId="{8CDF8EC0-26D5-4C19-9C11-CC119B4E2D90}" type="pres">
      <dgm:prSet presAssocID="{3BB5C905-EE41-46DA-AD72-FA616A64A9D0}" presName="parentLin" presStyleCnt="0"/>
      <dgm:spPr/>
    </dgm:pt>
    <dgm:pt modelId="{FE0D755D-23C8-4259-B719-676D24DFAA99}" type="pres">
      <dgm:prSet presAssocID="{3BB5C905-EE41-46DA-AD72-FA616A64A9D0}" presName="parentLeftMargin" presStyleLbl="node1" presStyleIdx="0" presStyleCnt="3"/>
      <dgm:spPr/>
      <dgm:t>
        <a:bodyPr/>
        <a:lstStyle/>
        <a:p>
          <a:endParaRPr kumimoji="1" lang="ja-JP" altLang="en-US"/>
        </a:p>
      </dgm:t>
    </dgm:pt>
    <dgm:pt modelId="{E8AF3897-FA40-46FD-9737-516AEE026CB8}" type="pres">
      <dgm:prSet presAssocID="{3BB5C905-EE41-46DA-AD72-FA616A64A9D0}" presName="parentText" presStyleLbl="node1" presStyleIdx="1" presStyleCnt="3">
        <dgm:presLayoutVars>
          <dgm:chMax val="0"/>
          <dgm:bulletEnabled val="1"/>
        </dgm:presLayoutVars>
      </dgm:prSet>
      <dgm:spPr/>
      <dgm:t>
        <a:bodyPr/>
        <a:lstStyle/>
        <a:p>
          <a:endParaRPr kumimoji="1" lang="ja-JP" altLang="en-US"/>
        </a:p>
      </dgm:t>
    </dgm:pt>
    <dgm:pt modelId="{13BB67EC-583F-4ECB-BA1D-56A56FFA4C9B}" type="pres">
      <dgm:prSet presAssocID="{3BB5C905-EE41-46DA-AD72-FA616A64A9D0}" presName="negativeSpace" presStyleCnt="0"/>
      <dgm:spPr/>
    </dgm:pt>
    <dgm:pt modelId="{8E6D0D34-EAF3-4990-A149-869B242862D5}" type="pres">
      <dgm:prSet presAssocID="{3BB5C905-EE41-46DA-AD72-FA616A64A9D0}" presName="childText" presStyleLbl="conFgAcc1" presStyleIdx="1" presStyleCnt="3">
        <dgm:presLayoutVars>
          <dgm:bulletEnabled val="1"/>
        </dgm:presLayoutVars>
      </dgm:prSet>
      <dgm:spPr/>
      <dgm:t>
        <a:bodyPr/>
        <a:lstStyle/>
        <a:p>
          <a:endParaRPr kumimoji="1" lang="ja-JP" altLang="en-US"/>
        </a:p>
      </dgm:t>
    </dgm:pt>
    <dgm:pt modelId="{53C11443-5F24-4436-B6B2-04E1DA137F5D}" type="pres">
      <dgm:prSet presAssocID="{1C2EEDF5-6785-489B-85DA-5C9594794068}" presName="spaceBetweenRectangles" presStyleCnt="0"/>
      <dgm:spPr/>
    </dgm:pt>
    <dgm:pt modelId="{B335E720-1EBC-46F1-A3EB-CB308CDE0325}" type="pres">
      <dgm:prSet presAssocID="{8EE3EFF6-E892-452D-AF03-E035972C77C9}" presName="parentLin" presStyleCnt="0"/>
      <dgm:spPr/>
    </dgm:pt>
    <dgm:pt modelId="{8B5CBDFE-9FD1-401B-8B2D-0188F0F6B783}" type="pres">
      <dgm:prSet presAssocID="{8EE3EFF6-E892-452D-AF03-E035972C77C9}" presName="parentLeftMargin" presStyleLbl="node1" presStyleIdx="1" presStyleCnt="3"/>
      <dgm:spPr/>
      <dgm:t>
        <a:bodyPr/>
        <a:lstStyle/>
        <a:p>
          <a:endParaRPr kumimoji="1" lang="ja-JP" altLang="en-US"/>
        </a:p>
      </dgm:t>
    </dgm:pt>
    <dgm:pt modelId="{7A0E7C3E-5B94-4AB0-B8AC-2393FEBE22C9}" type="pres">
      <dgm:prSet presAssocID="{8EE3EFF6-E892-452D-AF03-E035972C77C9}" presName="parentText" presStyleLbl="node1" presStyleIdx="2" presStyleCnt="3">
        <dgm:presLayoutVars>
          <dgm:chMax val="0"/>
          <dgm:bulletEnabled val="1"/>
        </dgm:presLayoutVars>
      </dgm:prSet>
      <dgm:spPr/>
      <dgm:t>
        <a:bodyPr/>
        <a:lstStyle/>
        <a:p>
          <a:endParaRPr kumimoji="1" lang="ja-JP" altLang="en-US"/>
        </a:p>
      </dgm:t>
    </dgm:pt>
    <dgm:pt modelId="{A5B6DC4F-44D9-4704-9125-C0D562327E1D}" type="pres">
      <dgm:prSet presAssocID="{8EE3EFF6-E892-452D-AF03-E035972C77C9}" presName="negativeSpace" presStyleCnt="0"/>
      <dgm:spPr/>
    </dgm:pt>
    <dgm:pt modelId="{8B5CE762-D7F5-4651-8F68-CC8D81F5EBBC}" type="pres">
      <dgm:prSet presAssocID="{8EE3EFF6-E892-452D-AF03-E035972C77C9}" presName="childText" presStyleLbl="conFgAcc1" presStyleIdx="2" presStyleCnt="3">
        <dgm:presLayoutVars>
          <dgm:bulletEnabled val="1"/>
        </dgm:presLayoutVars>
      </dgm:prSet>
      <dgm:spPr/>
      <dgm:t>
        <a:bodyPr/>
        <a:lstStyle/>
        <a:p>
          <a:endParaRPr kumimoji="1" lang="ja-JP" altLang="en-US"/>
        </a:p>
      </dgm:t>
    </dgm:pt>
  </dgm:ptLst>
  <dgm:cxnLst>
    <dgm:cxn modelId="{B46F76A0-BAB6-4D8F-82E1-B7E95E603A74}" srcId="{3BB5C905-EE41-46DA-AD72-FA616A64A9D0}" destId="{942F83E5-291F-4FEA-A07D-E58857BFDD3D}" srcOrd="0" destOrd="0" parTransId="{2EF9D5A9-0231-4E6D-BF05-60B90D9665F5}" sibTransId="{D631E1D6-762B-4400-A5BA-F2DF993B494E}"/>
    <dgm:cxn modelId="{EF49A66A-A61C-42F6-8683-209D0B379C13}" srcId="{3F06A11E-FB3D-46AF-9CEC-1FCD1176E99E}" destId="{A17CEFF7-89B4-490E-BF2F-B91605C3E1F5}" srcOrd="0" destOrd="0" parTransId="{9D2B03C6-4C87-4FDF-9D90-5593D50A237B}" sibTransId="{DAD53FCB-7CBA-456A-9105-701CA303054B}"/>
    <dgm:cxn modelId="{51A33037-F249-4D5E-8C08-23AB77B9431A}" type="presOf" srcId="{8EE3EFF6-E892-452D-AF03-E035972C77C9}" destId="{7A0E7C3E-5B94-4AB0-B8AC-2393FEBE22C9}" srcOrd="1" destOrd="0" presId="urn:microsoft.com/office/officeart/2005/8/layout/list1"/>
    <dgm:cxn modelId="{EFE8FBF7-80DA-40EE-BE4A-9DE4DC6935B0}" type="presOf" srcId="{A17CEFF7-89B4-490E-BF2F-B91605C3E1F5}" destId="{E94CA400-F1C7-4D27-9AB8-0F3FED8A1ADC}" srcOrd="1" destOrd="0" presId="urn:microsoft.com/office/officeart/2005/8/layout/list1"/>
    <dgm:cxn modelId="{AB18895C-AB30-4AE0-836F-BCB3AA4D3BC7}" type="presOf" srcId="{C78044FC-DAB2-420C-B760-F3BC4A8B5690}" destId="{62CEA229-681B-48B7-960C-F4D523F5DF99}" srcOrd="0" destOrd="0" presId="urn:microsoft.com/office/officeart/2005/8/layout/list1"/>
    <dgm:cxn modelId="{3BB96F0D-E3C5-4117-843A-81EE41622D0B}" srcId="{3F06A11E-FB3D-46AF-9CEC-1FCD1176E99E}" destId="{3BB5C905-EE41-46DA-AD72-FA616A64A9D0}" srcOrd="1" destOrd="0" parTransId="{04CD8D45-F2A9-4F5B-8A8D-4598A98D7CB1}" sibTransId="{1C2EEDF5-6785-489B-85DA-5C9594794068}"/>
    <dgm:cxn modelId="{5C126745-8B8C-4F95-AF59-986CAE8CFA95}" srcId="{3F06A11E-FB3D-46AF-9CEC-1FCD1176E99E}" destId="{8EE3EFF6-E892-452D-AF03-E035972C77C9}" srcOrd="2" destOrd="0" parTransId="{BDA06E9A-D59D-4D58-BD58-CD1C4ED52E05}" sibTransId="{E07A9C8F-23CA-4F07-8D80-748239789234}"/>
    <dgm:cxn modelId="{486459C9-EA40-4331-AD19-AFD50B992F8A}" type="presOf" srcId="{3F06A11E-FB3D-46AF-9CEC-1FCD1176E99E}" destId="{D0A029BA-2E32-4C5A-AC6A-5CF2B66016BE}" srcOrd="0" destOrd="0" presId="urn:microsoft.com/office/officeart/2005/8/layout/list1"/>
    <dgm:cxn modelId="{8DBD7C2A-C2D5-4466-8458-38FC397C41AD}" type="presOf" srcId="{3BB5C905-EE41-46DA-AD72-FA616A64A9D0}" destId="{E8AF3897-FA40-46FD-9737-516AEE026CB8}" srcOrd="1" destOrd="0" presId="urn:microsoft.com/office/officeart/2005/8/layout/list1"/>
    <dgm:cxn modelId="{A99EDD1A-226A-46AF-B6F0-B88F2984B8B0}" type="presOf" srcId="{50873C61-7C34-4603-A8A9-0BF71FE09521}" destId="{8B5CE762-D7F5-4651-8F68-CC8D81F5EBBC}" srcOrd="0" destOrd="0" presId="urn:microsoft.com/office/officeart/2005/8/layout/list1"/>
    <dgm:cxn modelId="{9C93AFB0-2D2E-4C07-A41F-A1619E05CF7E}" srcId="{8EE3EFF6-E892-452D-AF03-E035972C77C9}" destId="{50873C61-7C34-4603-A8A9-0BF71FE09521}" srcOrd="0" destOrd="0" parTransId="{4B73DDEB-D911-47F9-80A0-6713F9C7BE57}" sibTransId="{7AB914E4-D714-4A2D-AA13-AC523071F9D3}"/>
    <dgm:cxn modelId="{9BDD6341-2D5E-4FF1-B9F2-391E3C8D9164}" type="presOf" srcId="{8EE3EFF6-E892-452D-AF03-E035972C77C9}" destId="{8B5CBDFE-9FD1-401B-8B2D-0188F0F6B783}" srcOrd="0" destOrd="0" presId="urn:microsoft.com/office/officeart/2005/8/layout/list1"/>
    <dgm:cxn modelId="{278A7E81-67CB-4091-8EFD-2B071A5AEF5B}" type="presOf" srcId="{A17CEFF7-89B4-490E-BF2F-B91605C3E1F5}" destId="{462E203F-825D-4DE6-9318-3404B1BD853B}" srcOrd="0" destOrd="0" presId="urn:microsoft.com/office/officeart/2005/8/layout/list1"/>
    <dgm:cxn modelId="{25691BDC-51A1-453B-B244-EC542CECBAA6}" srcId="{A17CEFF7-89B4-490E-BF2F-B91605C3E1F5}" destId="{C78044FC-DAB2-420C-B760-F3BC4A8B5690}" srcOrd="0" destOrd="0" parTransId="{0B9BAB89-7F5A-4165-96EC-9ABDCB5858C9}" sibTransId="{BC7BB559-BD8F-41AE-8D8B-1B4B9966462C}"/>
    <dgm:cxn modelId="{A07E01D2-4410-48DE-AF86-906C136DB8FF}" type="presOf" srcId="{942F83E5-291F-4FEA-A07D-E58857BFDD3D}" destId="{8E6D0D34-EAF3-4990-A149-869B242862D5}" srcOrd="0" destOrd="0" presId="urn:microsoft.com/office/officeart/2005/8/layout/list1"/>
    <dgm:cxn modelId="{71CC919B-C167-4F12-9CF5-56631F62E931}" type="presOf" srcId="{3BB5C905-EE41-46DA-AD72-FA616A64A9D0}" destId="{FE0D755D-23C8-4259-B719-676D24DFAA99}" srcOrd="0" destOrd="0" presId="urn:microsoft.com/office/officeart/2005/8/layout/list1"/>
    <dgm:cxn modelId="{D8E910B4-8ED2-4911-A32F-5CAAB3FCC2D0}" type="presParOf" srcId="{D0A029BA-2E32-4C5A-AC6A-5CF2B66016BE}" destId="{72555D2B-1FA6-4EB3-B936-04E0502300A5}" srcOrd="0" destOrd="0" presId="urn:microsoft.com/office/officeart/2005/8/layout/list1"/>
    <dgm:cxn modelId="{A8F93D8C-BD81-4DF3-A960-C04F84E89020}" type="presParOf" srcId="{72555D2B-1FA6-4EB3-B936-04E0502300A5}" destId="{462E203F-825D-4DE6-9318-3404B1BD853B}" srcOrd="0" destOrd="0" presId="urn:microsoft.com/office/officeart/2005/8/layout/list1"/>
    <dgm:cxn modelId="{2D9C3CE6-018D-4399-8A9A-415B0BECF7BC}" type="presParOf" srcId="{72555D2B-1FA6-4EB3-B936-04E0502300A5}" destId="{E94CA400-F1C7-4D27-9AB8-0F3FED8A1ADC}" srcOrd="1" destOrd="0" presId="urn:microsoft.com/office/officeart/2005/8/layout/list1"/>
    <dgm:cxn modelId="{AD64CF6A-BC8B-4D9A-AB6A-15D1C36FA62A}" type="presParOf" srcId="{D0A029BA-2E32-4C5A-AC6A-5CF2B66016BE}" destId="{A10EEDA8-9F60-4CD1-9BCC-7274E8CA6FAA}" srcOrd="1" destOrd="0" presId="urn:microsoft.com/office/officeart/2005/8/layout/list1"/>
    <dgm:cxn modelId="{1215EE0C-EB00-4CB1-89A7-D254340BEED7}" type="presParOf" srcId="{D0A029BA-2E32-4C5A-AC6A-5CF2B66016BE}" destId="{62CEA229-681B-48B7-960C-F4D523F5DF99}" srcOrd="2" destOrd="0" presId="urn:microsoft.com/office/officeart/2005/8/layout/list1"/>
    <dgm:cxn modelId="{BFC4A112-A08E-408D-A090-9BE2A1CB26AD}" type="presParOf" srcId="{D0A029BA-2E32-4C5A-AC6A-5CF2B66016BE}" destId="{DC971CFB-917E-4382-ADC6-6EA0500CDADF}" srcOrd="3" destOrd="0" presId="urn:microsoft.com/office/officeart/2005/8/layout/list1"/>
    <dgm:cxn modelId="{FC902D9C-2F06-45FD-959E-AB596A9D38F6}" type="presParOf" srcId="{D0A029BA-2E32-4C5A-AC6A-5CF2B66016BE}" destId="{8CDF8EC0-26D5-4C19-9C11-CC119B4E2D90}" srcOrd="4" destOrd="0" presId="urn:microsoft.com/office/officeart/2005/8/layout/list1"/>
    <dgm:cxn modelId="{86BC371A-D5EC-48A8-B11A-732A29DB43C1}" type="presParOf" srcId="{8CDF8EC0-26D5-4C19-9C11-CC119B4E2D90}" destId="{FE0D755D-23C8-4259-B719-676D24DFAA99}" srcOrd="0" destOrd="0" presId="urn:microsoft.com/office/officeart/2005/8/layout/list1"/>
    <dgm:cxn modelId="{78C2FE8D-DD50-4B3F-8724-BDEFEC3A4E85}" type="presParOf" srcId="{8CDF8EC0-26D5-4C19-9C11-CC119B4E2D90}" destId="{E8AF3897-FA40-46FD-9737-516AEE026CB8}" srcOrd="1" destOrd="0" presId="urn:microsoft.com/office/officeart/2005/8/layout/list1"/>
    <dgm:cxn modelId="{2AC09D17-D5A1-4FB8-A945-E6777D5323F8}" type="presParOf" srcId="{D0A029BA-2E32-4C5A-AC6A-5CF2B66016BE}" destId="{13BB67EC-583F-4ECB-BA1D-56A56FFA4C9B}" srcOrd="5" destOrd="0" presId="urn:microsoft.com/office/officeart/2005/8/layout/list1"/>
    <dgm:cxn modelId="{DD00C932-0862-4E03-8A94-B8DECB553C26}" type="presParOf" srcId="{D0A029BA-2E32-4C5A-AC6A-5CF2B66016BE}" destId="{8E6D0D34-EAF3-4990-A149-869B242862D5}" srcOrd="6" destOrd="0" presId="urn:microsoft.com/office/officeart/2005/8/layout/list1"/>
    <dgm:cxn modelId="{C36A188E-E168-426E-A126-3D50D1FA9600}" type="presParOf" srcId="{D0A029BA-2E32-4C5A-AC6A-5CF2B66016BE}" destId="{53C11443-5F24-4436-B6B2-04E1DA137F5D}" srcOrd="7" destOrd="0" presId="urn:microsoft.com/office/officeart/2005/8/layout/list1"/>
    <dgm:cxn modelId="{B87CF9C4-3286-4DEC-A8CE-1C0F896F4C29}" type="presParOf" srcId="{D0A029BA-2E32-4C5A-AC6A-5CF2B66016BE}" destId="{B335E720-1EBC-46F1-A3EB-CB308CDE0325}" srcOrd="8" destOrd="0" presId="urn:microsoft.com/office/officeart/2005/8/layout/list1"/>
    <dgm:cxn modelId="{4C9258A0-826D-43F7-A9DD-3BA7BD37B7D8}" type="presParOf" srcId="{B335E720-1EBC-46F1-A3EB-CB308CDE0325}" destId="{8B5CBDFE-9FD1-401B-8B2D-0188F0F6B783}" srcOrd="0" destOrd="0" presId="urn:microsoft.com/office/officeart/2005/8/layout/list1"/>
    <dgm:cxn modelId="{DF9BA0FE-DE07-4B7A-B941-9D7273C9DD95}" type="presParOf" srcId="{B335E720-1EBC-46F1-A3EB-CB308CDE0325}" destId="{7A0E7C3E-5B94-4AB0-B8AC-2393FEBE22C9}" srcOrd="1" destOrd="0" presId="urn:microsoft.com/office/officeart/2005/8/layout/list1"/>
    <dgm:cxn modelId="{1EA718AA-8999-4D2E-987B-757D762B6553}" type="presParOf" srcId="{D0A029BA-2E32-4C5A-AC6A-5CF2B66016BE}" destId="{A5B6DC4F-44D9-4704-9125-C0D562327E1D}" srcOrd="9" destOrd="0" presId="urn:microsoft.com/office/officeart/2005/8/layout/list1"/>
    <dgm:cxn modelId="{BCFC1558-93BC-4880-9F41-3CAE53F00D7A}" type="presParOf" srcId="{D0A029BA-2E32-4C5A-AC6A-5CF2B66016BE}" destId="{8B5CE762-D7F5-4651-8F68-CC8D81F5EBBC}"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75AD811-8E56-4399-AFA6-7270AD7C02BB}" type="doc">
      <dgm:prSet loTypeId="urn:microsoft.com/office/officeart/2005/8/layout/process2" loCatId="process" qsTypeId="urn:microsoft.com/office/officeart/2005/8/quickstyle/simple1" qsCatId="simple" csTypeId="urn:microsoft.com/office/officeart/2005/8/colors/accent1_2" csCatId="accent1" phldr="1"/>
      <dgm:spPr/>
    </dgm:pt>
    <dgm:pt modelId="{36250478-D5C5-489E-AC25-03FF4538105F}">
      <dgm:prSet phldrT="[テキスト]"/>
      <dgm:spPr/>
      <dgm:t>
        <a:bodyPr/>
        <a:lstStyle/>
        <a:p>
          <a:r>
            <a:rPr kumimoji="1" lang="ja-JP" altLang="en-US" dirty="0" smtClean="0"/>
            <a:t>聞く前の　　　化粧水の評価</a:t>
          </a:r>
          <a:endParaRPr kumimoji="1" lang="ja-JP" altLang="en-US" dirty="0"/>
        </a:p>
      </dgm:t>
    </dgm:pt>
    <dgm:pt modelId="{BF22F5EF-48A6-47F4-A0BC-F8C01C845F91}" type="parTrans" cxnId="{337D1E5A-093B-40C5-9446-BABAFAE148FC}">
      <dgm:prSet/>
      <dgm:spPr/>
      <dgm:t>
        <a:bodyPr/>
        <a:lstStyle/>
        <a:p>
          <a:endParaRPr kumimoji="1" lang="ja-JP" altLang="en-US"/>
        </a:p>
      </dgm:t>
    </dgm:pt>
    <dgm:pt modelId="{1835B737-DC67-4C25-90AF-99F0B26935B8}" type="sibTrans" cxnId="{337D1E5A-093B-40C5-9446-BABAFAE148FC}">
      <dgm:prSet/>
      <dgm:spPr>
        <a:solidFill>
          <a:schemeClr val="bg2">
            <a:lumMod val="75000"/>
          </a:schemeClr>
        </a:solidFill>
      </dgm:spPr>
      <dgm:t>
        <a:bodyPr/>
        <a:lstStyle/>
        <a:p>
          <a:endParaRPr kumimoji="1" lang="ja-JP" altLang="en-US"/>
        </a:p>
      </dgm:t>
    </dgm:pt>
    <dgm:pt modelId="{149A1456-B259-46BF-B565-6493E6FDED74}">
      <dgm:prSet phldrT="[テキスト]"/>
      <dgm:spPr>
        <a:solidFill>
          <a:srgbClr val="0070C0"/>
        </a:solidFill>
        <a:ln>
          <a:solidFill>
            <a:schemeClr val="bg1"/>
          </a:solidFill>
        </a:ln>
      </dgm:spPr>
      <dgm:t>
        <a:bodyPr/>
        <a:lstStyle/>
        <a:p>
          <a:r>
            <a:rPr kumimoji="1" lang="ja-JP" altLang="en-US" dirty="0" smtClean="0"/>
            <a:t>聞いた後の　　化粧水の評価</a:t>
          </a:r>
          <a:endParaRPr kumimoji="1" lang="ja-JP" altLang="en-US" dirty="0"/>
        </a:p>
      </dgm:t>
    </dgm:pt>
    <dgm:pt modelId="{BAF8AF9E-C17C-482C-912E-80718CD8D342}" type="parTrans" cxnId="{23D86F1B-2560-4B98-A979-B0694773278D}">
      <dgm:prSet/>
      <dgm:spPr/>
      <dgm:t>
        <a:bodyPr/>
        <a:lstStyle/>
        <a:p>
          <a:endParaRPr kumimoji="1" lang="ja-JP" altLang="en-US"/>
        </a:p>
      </dgm:t>
    </dgm:pt>
    <dgm:pt modelId="{D88E54E1-57EC-4E48-8979-965EC02D3B29}" type="sibTrans" cxnId="{23D86F1B-2560-4B98-A979-B0694773278D}">
      <dgm:prSet/>
      <dgm:spPr/>
      <dgm:t>
        <a:bodyPr/>
        <a:lstStyle/>
        <a:p>
          <a:endParaRPr kumimoji="1" lang="ja-JP" altLang="en-US"/>
        </a:p>
      </dgm:t>
    </dgm:pt>
    <dgm:pt modelId="{38F3790C-B3D7-4985-A7BD-BD20E06FC984}" type="pres">
      <dgm:prSet presAssocID="{775AD811-8E56-4399-AFA6-7270AD7C02BB}" presName="linearFlow" presStyleCnt="0">
        <dgm:presLayoutVars>
          <dgm:resizeHandles val="exact"/>
        </dgm:presLayoutVars>
      </dgm:prSet>
      <dgm:spPr/>
    </dgm:pt>
    <dgm:pt modelId="{B7C6ECAA-8162-4782-B4E1-251B01FBAD03}" type="pres">
      <dgm:prSet presAssocID="{36250478-D5C5-489E-AC25-03FF4538105F}" presName="node" presStyleLbl="node1" presStyleIdx="0" presStyleCnt="2" custLinFactNeighborY="-12530">
        <dgm:presLayoutVars>
          <dgm:bulletEnabled val="1"/>
        </dgm:presLayoutVars>
      </dgm:prSet>
      <dgm:spPr/>
      <dgm:t>
        <a:bodyPr/>
        <a:lstStyle/>
        <a:p>
          <a:endParaRPr kumimoji="1" lang="ja-JP" altLang="en-US"/>
        </a:p>
      </dgm:t>
    </dgm:pt>
    <dgm:pt modelId="{B2EEDAD0-78C0-4EB8-A485-293EEBF31354}" type="pres">
      <dgm:prSet presAssocID="{1835B737-DC67-4C25-90AF-99F0B26935B8}" presName="sibTrans" presStyleLbl="sibTrans2D1" presStyleIdx="0" presStyleCnt="1"/>
      <dgm:spPr/>
      <dgm:t>
        <a:bodyPr/>
        <a:lstStyle/>
        <a:p>
          <a:endParaRPr kumimoji="1" lang="ja-JP" altLang="en-US"/>
        </a:p>
      </dgm:t>
    </dgm:pt>
    <dgm:pt modelId="{A513CCCC-7597-47EC-887E-E6959F4C2199}" type="pres">
      <dgm:prSet presAssocID="{1835B737-DC67-4C25-90AF-99F0B26935B8}" presName="connectorText" presStyleLbl="sibTrans2D1" presStyleIdx="0" presStyleCnt="1"/>
      <dgm:spPr/>
      <dgm:t>
        <a:bodyPr/>
        <a:lstStyle/>
        <a:p>
          <a:endParaRPr kumimoji="1" lang="ja-JP" altLang="en-US"/>
        </a:p>
      </dgm:t>
    </dgm:pt>
    <dgm:pt modelId="{34DF124F-5F47-4D3C-8FFE-F03231942E59}" type="pres">
      <dgm:prSet presAssocID="{149A1456-B259-46BF-B565-6493E6FDED74}" presName="node" presStyleLbl="node1" presStyleIdx="1" presStyleCnt="2">
        <dgm:presLayoutVars>
          <dgm:bulletEnabled val="1"/>
        </dgm:presLayoutVars>
      </dgm:prSet>
      <dgm:spPr/>
      <dgm:t>
        <a:bodyPr/>
        <a:lstStyle/>
        <a:p>
          <a:endParaRPr kumimoji="1" lang="ja-JP" altLang="en-US"/>
        </a:p>
      </dgm:t>
    </dgm:pt>
  </dgm:ptLst>
  <dgm:cxnLst>
    <dgm:cxn modelId="{23D86F1B-2560-4B98-A979-B0694773278D}" srcId="{775AD811-8E56-4399-AFA6-7270AD7C02BB}" destId="{149A1456-B259-46BF-B565-6493E6FDED74}" srcOrd="1" destOrd="0" parTransId="{BAF8AF9E-C17C-482C-912E-80718CD8D342}" sibTransId="{D88E54E1-57EC-4E48-8979-965EC02D3B29}"/>
    <dgm:cxn modelId="{337D1E5A-093B-40C5-9446-BABAFAE148FC}" srcId="{775AD811-8E56-4399-AFA6-7270AD7C02BB}" destId="{36250478-D5C5-489E-AC25-03FF4538105F}" srcOrd="0" destOrd="0" parTransId="{BF22F5EF-48A6-47F4-A0BC-F8C01C845F91}" sibTransId="{1835B737-DC67-4C25-90AF-99F0B26935B8}"/>
    <dgm:cxn modelId="{E077A6CD-5D57-44D9-87A5-B158FAAC4F74}" type="presOf" srcId="{1835B737-DC67-4C25-90AF-99F0B26935B8}" destId="{B2EEDAD0-78C0-4EB8-A485-293EEBF31354}" srcOrd="0" destOrd="0" presId="urn:microsoft.com/office/officeart/2005/8/layout/process2"/>
    <dgm:cxn modelId="{40EC9A91-8AD0-4C9B-8C5D-5584767CE0B3}" type="presOf" srcId="{149A1456-B259-46BF-B565-6493E6FDED74}" destId="{34DF124F-5F47-4D3C-8FFE-F03231942E59}" srcOrd="0" destOrd="0" presId="urn:microsoft.com/office/officeart/2005/8/layout/process2"/>
    <dgm:cxn modelId="{8537DA31-DAB3-4BDF-9E9C-12BD47B831A5}" type="presOf" srcId="{775AD811-8E56-4399-AFA6-7270AD7C02BB}" destId="{38F3790C-B3D7-4985-A7BD-BD20E06FC984}" srcOrd="0" destOrd="0" presId="urn:microsoft.com/office/officeart/2005/8/layout/process2"/>
    <dgm:cxn modelId="{41ED06D3-577B-4776-8BAD-79E19F48D75D}" type="presOf" srcId="{36250478-D5C5-489E-AC25-03FF4538105F}" destId="{B7C6ECAA-8162-4782-B4E1-251B01FBAD03}" srcOrd="0" destOrd="0" presId="urn:microsoft.com/office/officeart/2005/8/layout/process2"/>
    <dgm:cxn modelId="{3EBECED8-2793-448F-9773-2B3708E7E2B1}" type="presOf" srcId="{1835B737-DC67-4C25-90AF-99F0B26935B8}" destId="{A513CCCC-7597-47EC-887E-E6959F4C2199}" srcOrd="1" destOrd="0" presId="urn:microsoft.com/office/officeart/2005/8/layout/process2"/>
    <dgm:cxn modelId="{FAE040A0-16EE-49FC-BD13-2D9DCC89FA03}" type="presParOf" srcId="{38F3790C-B3D7-4985-A7BD-BD20E06FC984}" destId="{B7C6ECAA-8162-4782-B4E1-251B01FBAD03}" srcOrd="0" destOrd="0" presId="urn:microsoft.com/office/officeart/2005/8/layout/process2"/>
    <dgm:cxn modelId="{2AA73F59-1146-4E06-A558-6DBBDA63DBBD}" type="presParOf" srcId="{38F3790C-B3D7-4985-A7BD-BD20E06FC984}" destId="{B2EEDAD0-78C0-4EB8-A485-293EEBF31354}" srcOrd="1" destOrd="0" presId="urn:microsoft.com/office/officeart/2005/8/layout/process2"/>
    <dgm:cxn modelId="{4B74481C-A29B-4FDC-B53A-659BCE1CD1C2}" type="presParOf" srcId="{B2EEDAD0-78C0-4EB8-A485-293EEBF31354}" destId="{A513CCCC-7597-47EC-887E-E6959F4C2199}" srcOrd="0" destOrd="0" presId="urn:microsoft.com/office/officeart/2005/8/layout/process2"/>
    <dgm:cxn modelId="{BA7CEA9C-4915-45FD-8801-ECA9A4DD0138}" type="presParOf" srcId="{38F3790C-B3D7-4985-A7BD-BD20E06FC984}" destId="{34DF124F-5F47-4D3C-8FFE-F03231942E59}" srcOrd="2" destOrd="0" presId="urn:microsoft.com/office/officeart/2005/8/layout/process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75AD811-8E56-4399-AFA6-7270AD7C02BB}" type="doc">
      <dgm:prSet loTypeId="urn:microsoft.com/office/officeart/2005/8/layout/process2" loCatId="process" qsTypeId="urn:microsoft.com/office/officeart/2005/8/quickstyle/simple1" qsCatId="simple" csTypeId="urn:microsoft.com/office/officeart/2005/8/colors/accent1_2" csCatId="accent1" phldr="1"/>
      <dgm:spPr/>
    </dgm:pt>
    <dgm:pt modelId="{36250478-D5C5-489E-AC25-03FF4538105F}">
      <dgm:prSet phldrT="[テキスト]"/>
      <dgm:spPr/>
      <dgm:t>
        <a:bodyPr/>
        <a:lstStyle/>
        <a:p>
          <a:r>
            <a:rPr kumimoji="1" lang="ja-JP" altLang="en-US" dirty="0" smtClean="0"/>
            <a:t>聞く前の　　　化粧水の評価</a:t>
          </a:r>
          <a:endParaRPr kumimoji="1" lang="ja-JP" altLang="en-US" dirty="0"/>
        </a:p>
      </dgm:t>
    </dgm:pt>
    <dgm:pt modelId="{BF22F5EF-48A6-47F4-A0BC-F8C01C845F91}" type="parTrans" cxnId="{337D1E5A-093B-40C5-9446-BABAFAE148FC}">
      <dgm:prSet/>
      <dgm:spPr/>
      <dgm:t>
        <a:bodyPr/>
        <a:lstStyle/>
        <a:p>
          <a:endParaRPr kumimoji="1" lang="ja-JP" altLang="en-US"/>
        </a:p>
      </dgm:t>
    </dgm:pt>
    <dgm:pt modelId="{1835B737-DC67-4C25-90AF-99F0B26935B8}" type="sibTrans" cxnId="{337D1E5A-093B-40C5-9446-BABAFAE148FC}">
      <dgm:prSet/>
      <dgm:spPr>
        <a:solidFill>
          <a:schemeClr val="bg2">
            <a:lumMod val="75000"/>
          </a:schemeClr>
        </a:solidFill>
      </dgm:spPr>
      <dgm:t>
        <a:bodyPr/>
        <a:lstStyle/>
        <a:p>
          <a:endParaRPr kumimoji="1" lang="ja-JP" altLang="en-US"/>
        </a:p>
      </dgm:t>
    </dgm:pt>
    <dgm:pt modelId="{149A1456-B259-46BF-B565-6493E6FDED74}">
      <dgm:prSet phldrT="[テキスト]"/>
      <dgm:spPr>
        <a:solidFill>
          <a:srgbClr val="0070C0"/>
        </a:solidFill>
        <a:ln>
          <a:solidFill>
            <a:schemeClr val="bg1"/>
          </a:solidFill>
        </a:ln>
      </dgm:spPr>
      <dgm:t>
        <a:bodyPr/>
        <a:lstStyle/>
        <a:p>
          <a:r>
            <a:rPr kumimoji="1" lang="ja-JP" altLang="en-US" dirty="0" smtClean="0"/>
            <a:t>聞いた後の　　化粧水の評価</a:t>
          </a:r>
          <a:endParaRPr kumimoji="1" lang="ja-JP" altLang="en-US" dirty="0"/>
        </a:p>
      </dgm:t>
    </dgm:pt>
    <dgm:pt modelId="{BAF8AF9E-C17C-482C-912E-80718CD8D342}" type="parTrans" cxnId="{23D86F1B-2560-4B98-A979-B0694773278D}">
      <dgm:prSet/>
      <dgm:spPr/>
      <dgm:t>
        <a:bodyPr/>
        <a:lstStyle/>
        <a:p>
          <a:endParaRPr kumimoji="1" lang="ja-JP" altLang="en-US"/>
        </a:p>
      </dgm:t>
    </dgm:pt>
    <dgm:pt modelId="{D88E54E1-57EC-4E48-8979-965EC02D3B29}" type="sibTrans" cxnId="{23D86F1B-2560-4B98-A979-B0694773278D}">
      <dgm:prSet/>
      <dgm:spPr/>
      <dgm:t>
        <a:bodyPr/>
        <a:lstStyle/>
        <a:p>
          <a:endParaRPr kumimoji="1" lang="ja-JP" altLang="en-US"/>
        </a:p>
      </dgm:t>
    </dgm:pt>
    <dgm:pt modelId="{38F3790C-B3D7-4985-A7BD-BD20E06FC984}" type="pres">
      <dgm:prSet presAssocID="{775AD811-8E56-4399-AFA6-7270AD7C02BB}" presName="linearFlow" presStyleCnt="0">
        <dgm:presLayoutVars>
          <dgm:resizeHandles val="exact"/>
        </dgm:presLayoutVars>
      </dgm:prSet>
      <dgm:spPr/>
    </dgm:pt>
    <dgm:pt modelId="{B7C6ECAA-8162-4782-B4E1-251B01FBAD03}" type="pres">
      <dgm:prSet presAssocID="{36250478-D5C5-489E-AC25-03FF4538105F}" presName="node" presStyleLbl="node1" presStyleIdx="0" presStyleCnt="2" custLinFactNeighborY="-12530">
        <dgm:presLayoutVars>
          <dgm:bulletEnabled val="1"/>
        </dgm:presLayoutVars>
      </dgm:prSet>
      <dgm:spPr/>
      <dgm:t>
        <a:bodyPr/>
        <a:lstStyle/>
        <a:p>
          <a:endParaRPr kumimoji="1" lang="ja-JP" altLang="en-US"/>
        </a:p>
      </dgm:t>
    </dgm:pt>
    <dgm:pt modelId="{B2EEDAD0-78C0-4EB8-A485-293EEBF31354}" type="pres">
      <dgm:prSet presAssocID="{1835B737-DC67-4C25-90AF-99F0B26935B8}" presName="sibTrans" presStyleLbl="sibTrans2D1" presStyleIdx="0" presStyleCnt="1"/>
      <dgm:spPr/>
      <dgm:t>
        <a:bodyPr/>
        <a:lstStyle/>
        <a:p>
          <a:endParaRPr kumimoji="1" lang="ja-JP" altLang="en-US"/>
        </a:p>
      </dgm:t>
    </dgm:pt>
    <dgm:pt modelId="{A513CCCC-7597-47EC-887E-E6959F4C2199}" type="pres">
      <dgm:prSet presAssocID="{1835B737-DC67-4C25-90AF-99F0B26935B8}" presName="connectorText" presStyleLbl="sibTrans2D1" presStyleIdx="0" presStyleCnt="1"/>
      <dgm:spPr/>
      <dgm:t>
        <a:bodyPr/>
        <a:lstStyle/>
        <a:p>
          <a:endParaRPr kumimoji="1" lang="ja-JP" altLang="en-US"/>
        </a:p>
      </dgm:t>
    </dgm:pt>
    <dgm:pt modelId="{34DF124F-5F47-4D3C-8FFE-F03231942E59}" type="pres">
      <dgm:prSet presAssocID="{149A1456-B259-46BF-B565-6493E6FDED74}" presName="node" presStyleLbl="node1" presStyleIdx="1" presStyleCnt="2">
        <dgm:presLayoutVars>
          <dgm:bulletEnabled val="1"/>
        </dgm:presLayoutVars>
      </dgm:prSet>
      <dgm:spPr/>
      <dgm:t>
        <a:bodyPr/>
        <a:lstStyle/>
        <a:p>
          <a:endParaRPr kumimoji="1" lang="ja-JP" altLang="en-US"/>
        </a:p>
      </dgm:t>
    </dgm:pt>
  </dgm:ptLst>
  <dgm:cxnLst>
    <dgm:cxn modelId="{23D86F1B-2560-4B98-A979-B0694773278D}" srcId="{775AD811-8E56-4399-AFA6-7270AD7C02BB}" destId="{149A1456-B259-46BF-B565-6493E6FDED74}" srcOrd="1" destOrd="0" parTransId="{BAF8AF9E-C17C-482C-912E-80718CD8D342}" sibTransId="{D88E54E1-57EC-4E48-8979-965EC02D3B29}"/>
    <dgm:cxn modelId="{4EDBD494-5F09-47A6-92B2-AAD18215FF14}" type="presOf" srcId="{775AD811-8E56-4399-AFA6-7270AD7C02BB}" destId="{38F3790C-B3D7-4985-A7BD-BD20E06FC984}" srcOrd="0" destOrd="0" presId="urn:microsoft.com/office/officeart/2005/8/layout/process2"/>
    <dgm:cxn modelId="{E2A45FF1-F438-43FA-AC64-A3CB40D06C38}" type="presOf" srcId="{1835B737-DC67-4C25-90AF-99F0B26935B8}" destId="{B2EEDAD0-78C0-4EB8-A485-293EEBF31354}" srcOrd="0" destOrd="0" presId="urn:microsoft.com/office/officeart/2005/8/layout/process2"/>
    <dgm:cxn modelId="{C87DA454-FAF3-494E-8596-CD7BD073BB01}" type="presOf" srcId="{1835B737-DC67-4C25-90AF-99F0B26935B8}" destId="{A513CCCC-7597-47EC-887E-E6959F4C2199}" srcOrd="1" destOrd="0" presId="urn:microsoft.com/office/officeart/2005/8/layout/process2"/>
    <dgm:cxn modelId="{71246EA4-D96C-4BB1-A9B8-FCC37F490681}" type="presOf" srcId="{36250478-D5C5-489E-AC25-03FF4538105F}" destId="{B7C6ECAA-8162-4782-B4E1-251B01FBAD03}" srcOrd="0" destOrd="0" presId="urn:microsoft.com/office/officeart/2005/8/layout/process2"/>
    <dgm:cxn modelId="{337D1E5A-093B-40C5-9446-BABAFAE148FC}" srcId="{775AD811-8E56-4399-AFA6-7270AD7C02BB}" destId="{36250478-D5C5-489E-AC25-03FF4538105F}" srcOrd="0" destOrd="0" parTransId="{BF22F5EF-48A6-47F4-A0BC-F8C01C845F91}" sibTransId="{1835B737-DC67-4C25-90AF-99F0B26935B8}"/>
    <dgm:cxn modelId="{77288CBB-B1A8-42CF-90D7-C462480ED4BB}" type="presOf" srcId="{149A1456-B259-46BF-B565-6493E6FDED74}" destId="{34DF124F-5F47-4D3C-8FFE-F03231942E59}" srcOrd="0" destOrd="0" presId="urn:microsoft.com/office/officeart/2005/8/layout/process2"/>
    <dgm:cxn modelId="{F4832EE1-A7FB-46E5-8B21-0DA91BFF323A}" type="presParOf" srcId="{38F3790C-B3D7-4985-A7BD-BD20E06FC984}" destId="{B7C6ECAA-8162-4782-B4E1-251B01FBAD03}" srcOrd="0" destOrd="0" presId="urn:microsoft.com/office/officeart/2005/8/layout/process2"/>
    <dgm:cxn modelId="{CE314625-C7D4-41FD-A097-F54049FE0A41}" type="presParOf" srcId="{38F3790C-B3D7-4985-A7BD-BD20E06FC984}" destId="{B2EEDAD0-78C0-4EB8-A485-293EEBF31354}" srcOrd="1" destOrd="0" presId="urn:microsoft.com/office/officeart/2005/8/layout/process2"/>
    <dgm:cxn modelId="{8F78FC55-4BC0-4C3F-9A10-E0DF90C52CE5}" type="presParOf" srcId="{B2EEDAD0-78C0-4EB8-A485-293EEBF31354}" destId="{A513CCCC-7597-47EC-887E-E6959F4C2199}" srcOrd="0" destOrd="0" presId="urn:microsoft.com/office/officeart/2005/8/layout/process2"/>
    <dgm:cxn modelId="{6AFFF5DC-BA56-4132-A573-0FFF6261188C}" type="presParOf" srcId="{38F3790C-B3D7-4985-A7BD-BD20E06FC984}" destId="{34DF124F-5F47-4D3C-8FFE-F03231942E59}" srcOrd="2" destOrd="0" presId="urn:microsoft.com/office/officeart/2005/8/layout/process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775AD811-8E56-4399-AFA6-7270AD7C02BB}" type="doc">
      <dgm:prSet loTypeId="urn:microsoft.com/office/officeart/2005/8/layout/process2" loCatId="process" qsTypeId="urn:microsoft.com/office/officeart/2005/8/quickstyle/simple1" qsCatId="simple" csTypeId="urn:microsoft.com/office/officeart/2005/8/colors/accent1_2" csCatId="accent1" phldr="1"/>
      <dgm:spPr/>
    </dgm:pt>
    <dgm:pt modelId="{36250478-D5C5-489E-AC25-03FF4538105F}">
      <dgm:prSet phldrT="[テキスト]"/>
      <dgm:spPr/>
      <dgm:t>
        <a:bodyPr/>
        <a:lstStyle/>
        <a:p>
          <a:r>
            <a:rPr kumimoji="1" lang="ja-JP" altLang="en-US" dirty="0" smtClean="0"/>
            <a:t>聞く前の　　　化粧水の評価</a:t>
          </a:r>
          <a:endParaRPr kumimoji="1" lang="ja-JP" altLang="en-US" dirty="0"/>
        </a:p>
      </dgm:t>
    </dgm:pt>
    <dgm:pt modelId="{BF22F5EF-48A6-47F4-A0BC-F8C01C845F91}" type="parTrans" cxnId="{337D1E5A-093B-40C5-9446-BABAFAE148FC}">
      <dgm:prSet/>
      <dgm:spPr/>
      <dgm:t>
        <a:bodyPr/>
        <a:lstStyle/>
        <a:p>
          <a:endParaRPr kumimoji="1" lang="ja-JP" altLang="en-US"/>
        </a:p>
      </dgm:t>
    </dgm:pt>
    <dgm:pt modelId="{1835B737-DC67-4C25-90AF-99F0B26935B8}" type="sibTrans" cxnId="{337D1E5A-093B-40C5-9446-BABAFAE148FC}">
      <dgm:prSet/>
      <dgm:spPr>
        <a:solidFill>
          <a:schemeClr val="bg2">
            <a:lumMod val="75000"/>
          </a:schemeClr>
        </a:solidFill>
      </dgm:spPr>
      <dgm:t>
        <a:bodyPr/>
        <a:lstStyle/>
        <a:p>
          <a:endParaRPr kumimoji="1" lang="ja-JP" altLang="en-US"/>
        </a:p>
      </dgm:t>
    </dgm:pt>
    <dgm:pt modelId="{149A1456-B259-46BF-B565-6493E6FDED74}">
      <dgm:prSet phldrT="[テキスト]"/>
      <dgm:spPr>
        <a:solidFill>
          <a:srgbClr val="0070C0"/>
        </a:solidFill>
        <a:ln>
          <a:solidFill>
            <a:schemeClr val="bg1"/>
          </a:solidFill>
        </a:ln>
      </dgm:spPr>
      <dgm:t>
        <a:bodyPr/>
        <a:lstStyle/>
        <a:p>
          <a:r>
            <a:rPr kumimoji="1" lang="ja-JP" altLang="en-US" dirty="0" smtClean="0"/>
            <a:t>聞いた後の　　化粧水の評価</a:t>
          </a:r>
          <a:endParaRPr kumimoji="1" lang="ja-JP" altLang="en-US" dirty="0"/>
        </a:p>
      </dgm:t>
    </dgm:pt>
    <dgm:pt modelId="{BAF8AF9E-C17C-482C-912E-80718CD8D342}" type="parTrans" cxnId="{23D86F1B-2560-4B98-A979-B0694773278D}">
      <dgm:prSet/>
      <dgm:spPr/>
      <dgm:t>
        <a:bodyPr/>
        <a:lstStyle/>
        <a:p>
          <a:endParaRPr kumimoji="1" lang="ja-JP" altLang="en-US"/>
        </a:p>
      </dgm:t>
    </dgm:pt>
    <dgm:pt modelId="{D88E54E1-57EC-4E48-8979-965EC02D3B29}" type="sibTrans" cxnId="{23D86F1B-2560-4B98-A979-B0694773278D}">
      <dgm:prSet/>
      <dgm:spPr/>
      <dgm:t>
        <a:bodyPr/>
        <a:lstStyle/>
        <a:p>
          <a:endParaRPr kumimoji="1" lang="ja-JP" altLang="en-US"/>
        </a:p>
      </dgm:t>
    </dgm:pt>
    <dgm:pt modelId="{38F3790C-B3D7-4985-A7BD-BD20E06FC984}" type="pres">
      <dgm:prSet presAssocID="{775AD811-8E56-4399-AFA6-7270AD7C02BB}" presName="linearFlow" presStyleCnt="0">
        <dgm:presLayoutVars>
          <dgm:resizeHandles val="exact"/>
        </dgm:presLayoutVars>
      </dgm:prSet>
      <dgm:spPr/>
    </dgm:pt>
    <dgm:pt modelId="{B7C6ECAA-8162-4782-B4E1-251B01FBAD03}" type="pres">
      <dgm:prSet presAssocID="{36250478-D5C5-489E-AC25-03FF4538105F}" presName="node" presStyleLbl="node1" presStyleIdx="0" presStyleCnt="2" custLinFactNeighborY="-12530">
        <dgm:presLayoutVars>
          <dgm:bulletEnabled val="1"/>
        </dgm:presLayoutVars>
      </dgm:prSet>
      <dgm:spPr/>
      <dgm:t>
        <a:bodyPr/>
        <a:lstStyle/>
        <a:p>
          <a:endParaRPr kumimoji="1" lang="ja-JP" altLang="en-US"/>
        </a:p>
      </dgm:t>
    </dgm:pt>
    <dgm:pt modelId="{B2EEDAD0-78C0-4EB8-A485-293EEBF31354}" type="pres">
      <dgm:prSet presAssocID="{1835B737-DC67-4C25-90AF-99F0B26935B8}" presName="sibTrans" presStyleLbl="sibTrans2D1" presStyleIdx="0" presStyleCnt="1"/>
      <dgm:spPr/>
      <dgm:t>
        <a:bodyPr/>
        <a:lstStyle/>
        <a:p>
          <a:endParaRPr kumimoji="1" lang="ja-JP" altLang="en-US"/>
        </a:p>
      </dgm:t>
    </dgm:pt>
    <dgm:pt modelId="{A513CCCC-7597-47EC-887E-E6959F4C2199}" type="pres">
      <dgm:prSet presAssocID="{1835B737-DC67-4C25-90AF-99F0B26935B8}" presName="connectorText" presStyleLbl="sibTrans2D1" presStyleIdx="0" presStyleCnt="1"/>
      <dgm:spPr/>
      <dgm:t>
        <a:bodyPr/>
        <a:lstStyle/>
        <a:p>
          <a:endParaRPr kumimoji="1" lang="ja-JP" altLang="en-US"/>
        </a:p>
      </dgm:t>
    </dgm:pt>
    <dgm:pt modelId="{34DF124F-5F47-4D3C-8FFE-F03231942E59}" type="pres">
      <dgm:prSet presAssocID="{149A1456-B259-46BF-B565-6493E6FDED74}" presName="node" presStyleLbl="node1" presStyleIdx="1" presStyleCnt="2">
        <dgm:presLayoutVars>
          <dgm:bulletEnabled val="1"/>
        </dgm:presLayoutVars>
      </dgm:prSet>
      <dgm:spPr/>
      <dgm:t>
        <a:bodyPr/>
        <a:lstStyle/>
        <a:p>
          <a:endParaRPr kumimoji="1" lang="ja-JP" altLang="en-US"/>
        </a:p>
      </dgm:t>
    </dgm:pt>
  </dgm:ptLst>
  <dgm:cxnLst>
    <dgm:cxn modelId="{23D86F1B-2560-4B98-A979-B0694773278D}" srcId="{775AD811-8E56-4399-AFA6-7270AD7C02BB}" destId="{149A1456-B259-46BF-B565-6493E6FDED74}" srcOrd="1" destOrd="0" parTransId="{BAF8AF9E-C17C-482C-912E-80718CD8D342}" sibTransId="{D88E54E1-57EC-4E48-8979-965EC02D3B29}"/>
    <dgm:cxn modelId="{9749ACF0-DAFA-4CD3-8615-5F27A68852BA}" type="presOf" srcId="{775AD811-8E56-4399-AFA6-7270AD7C02BB}" destId="{38F3790C-B3D7-4985-A7BD-BD20E06FC984}" srcOrd="0" destOrd="0" presId="urn:microsoft.com/office/officeart/2005/8/layout/process2"/>
    <dgm:cxn modelId="{337D1E5A-093B-40C5-9446-BABAFAE148FC}" srcId="{775AD811-8E56-4399-AFA6-7270AD7C02BB}" destId="{36250478-D5C5-489E-AC25-03FF4538105F}" srcOrd="0" destOrd="0" parTransId="{BF22F5EF-48A6-47F4-A0BC-F8C01C845F91}" sibTransId="{1835B737-DC67-4C25-90AF-99F0B26935B8}"/>
    <dgm:cxn modelId="{D9998AC2-15AA-400B-872F-88A7B6D5AA25}" type="presOf" srcId="{36250478-D5C5-489E-AC25-03FF4538105F}" destId="{B7C6ECAA-8162-4782-B4E1-251B01FBAD03}" srcOrd="0" destOrd="0" presId="urn:microsoft.com/office/officeart/2005/8/layout/process2"/>
    <dgm:cxn modelId="{E4617241-C68F-464A-9E7B-40804B7DDC37}" type="presOf" srcId="{149A1456-B259-46BF-B565-6493E6FDED74}" destId="{34DF124F-5F47-4D3C-8FFE-F03231942E59}" srcOrd="0" destOrd="0" presId="urn:microsoft.com/office/officeart/2005/8/layout/process2"/>
    <dgm:cxn modelId="{75F10C25-200C-4406-964B-3765D462311F}" type="presOf" srcId="{1835B737-DC67-4C25-90AF-99F0B26935B8}" destId="{B2EEDAD0-78C0-4EB8-A485-293EEBF31354}" srcOrd="0" destOrd="0" presId="urn:microsoft.com/office/officeart/2005/8/layout/process2"/>
    <dgm:cxn modelId="{08FD0FCA-F45F-43BE-BEED-857BD851CF1A}" type="presOf" srcId="{1835B737-DC67-4C25-90AF-99F0B26935B8}" destId="{A513CCCC-7597-47EC-887E-E6959F4C2199}" srcOrd="1" destOrd="0" presId="urn:microsoft.com/office/officeart/2005/8/layout/process2"/>
    <dgm:cxn modelId="{ECAA4883-AE16-4F27-815F-F58290246193}" type="presParOf" srcId="{38F3790C-B3D7-4985-A7BD-BD20E06FC984}" destId="{B7C6ECAA-8162-4782-B4E1-251B01FBAD03}" srcOrd="0" destOrd="0" presId="urn:microsoft.com/office/officeart/2005/8/layout/process2"/>
    <dgm:cxn modelId="{3D130177-9CF7-4E9B-A632-A34C34BE1805}" type="presParOf" srcId="{38F3790C-B3D7-4985-A7BD-BD20E06FC984}" destId="{B2EEDAD0-78C0-4EB8-A485-293EEBF31354}" srcOrd="1" destOrd="0" presId="urn:microsoft.com/office/officeart/2005/8/layout/process2"/>
    <dgm:cxn modelId="{B7B88982-5F5B-4D23-B0A5-21712E20282A}" type="presParOf" srcId="{B2EEDAD0-78C0-4EB8-A485-293EEBF31354}" destId="{A513CCCC-7597-47EC-887E-E6959F4C2199}" srcOrd="0" destOrd="0" presId="urn:microsoft.com/office/officeart/2005/8/layout/process2"/>
    <dgm:cxn modelId="{9A9D46F0-F1E2-43C5-89FA-B4C823F69D05}" type="presParOf" srcId="{38F3790C-B3D7-4985-A7BD-BD20E06FC984}" destId="{34DF124F-5F47-4D3C-8FFE-F03231942E59}" srcOrd="2" destOrd="0" presId="urn:microsoft.com/office/officeart/2005/8/layout/process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CEA229-681B-48B7-960C-F4D523F5DF99}">
      <dsp:nvSpPr>
        <dsp:cNvPr id="0" name=""/>
        <dsp:cNvSpPr/>
      </dsp:nvSpPr>
      <dsp:spPr>
        <a:xfrm>
          <a:off x="0" y="390463"/>
          <a:ext cx="8229600" cy="959175"/>
        </a:xfrm>
        <a:prstGeom prst="rect">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38708" tIns="437388" rIns="638708" bIns="149352" numCol="1" spcCol="1270" anchor="t" anchorCtr="0">
          <a:noAutofit/>
        </a:bodyPr>
        <a:lstStyle/>
        <a:p>
          <a:pPr marL="228600" lvl="1" indent="-228600" algn="l" defTabSz="933450">
            <a:lnSpc>
              <a:spcPct val="90000"/>
            </a:lnSpc>
            <a:spcBef>
              <a:spcPct val="0"/>
            </a:spcBef>
            <a:spcAft>
              <a:spcPct val="15000"/>
            </a:spcAft>
            <a:buChar char="••"/>
          </a:pPr>
          <a:r>
            <a:rPr lang="ja-JP" altLang="en-US" sz="2100" kern="1200" dirty="0" smtClean="0"/>
            <a:t>品質、機能、素材、サイズ、価格、使用性</a:t>
          </a:r>
          <a:endParaRPr kumimoji="1" lang="ja-JP" altLang="en-US" sz="2100" kern="1200" dirty="0"/>
        </a:p>
      </dsp:txBody>
      <dsp:txXfrm>
        <a:off x="0" y="390463"/>
        <a:ext cx="8229600" cy="959175"/>
      </dsp:txXfrm>
    </dsp:sp>
    <dsp:sp modelId="{E94CA400-F1C7-4D27-9AB8-0F3FED8A1ADC}">
      <dsp:nvSpPr>
        <dsp:cNvPr id="0" name=""/>
        <dsp:cNvSpPr/>
      </dsp:nvSpPr>
      <dsp:spPr>
        <a:xfrm>
          <a:off x="411480" y="80503"/>
          <a:ext cx="5760720" cy="619920"/>
        </a:xfrm>
        <a:prstGeom prst="roundRect">
          <a:avLst/>
        </a:prstGeom>
        <a:gradFill rotWithShape="0">
          <a:gsLst>
            <a:gs pos="0">
              <a:schemeClr val="accent2">
                <a:hueOff val="0"/>
                <a:satOff val="0"/>
                <a:lumOff val="0"/>
                <a:alphaOff val="0"/>
                <a:tint val="62000"/>
                <a:satMod val="180000"/>
              </a:schemeClr>
            </a:gs>
            <a:gs pos="65000">
              <a:schemeClr val="accent2">
                <a:hueOff val="0"/>
                <a:satOff val="0"/>
                <a:lumOff val="0"/>
                <a:alphaOff val="0"/>
                <a:tint val="32000"/>
                <a:satMod val="250000"/>
              </a:schemeClr>
            </a:gs>
            <a:gs pos="100000">
              <a:schemeClr val="accent2">
                <a:hueOff val="0"/>
                <a:satOff val="0"/>
                <a:lumOff val="0"/>
                <a:alphaOff val="0"/>
                <a:tint val="23000"/>
                <a:satMod val="300000"/>
              </a:schemeClr>
            </a:gs>
          </a:gsLst>
          <a:lin ang="16200000" scaled="0"/>
        </a:gradFill>
        <a:ln>
          <a:noFill/>
        </a:ln>
        <a:effectLst>
          <a:outerShdw blurRad="50800" dist="38100" dir="5400000" rotWithShape="0">
            <a:srgbClr val="000000">
              <a:alpha val="35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7742" tIns="0" rIns="217742" bIns="0" numCol="1" spcCol="1270" anchor="ctr" anchorCtr="0">
          <a:noAutofit/>
        </a:bodyPr>
        <a:lstStyle/>
        <a:p>
          <a:pPr lvl="0" algn="l" defTabSz="933450">
            <a:lnSpc>
              <a:spcPct val="90000"/>
            </a:lnSpc>
            <a:spcBef>
              <a:spcPct val="0"/>
            </a:spcBef>
            <a:spcAft>
              <a:spcPct val="35000"/>
            </a:spcAft>
          </a:pPr>
          <a:r>
            <a:rPr kumimoji="1" lang="ja-JP" altLang="en-US" sz="2100" kern="1200" dirty="0" smtClean="0"/>
            <a:t>モノ的価値</a:t>
          </a:r>
          <a:endParaRPr kumimoji="1" lang="ja-JP" altLang="en-US" sz="2100" kern="1200" dirty="0"/>
        </a:p>
      </dsp:txBody>
      <dsp:txXfrm>
        <a:off x="441742" y="110765"/>
        <a:ext cx="5700196" cy="559396"/>
      </dsp:txXfrm>
    </dsp:sp>
    <dsp:sp modelId="{8E6D0D34-EAF3-4990-A149-869B242862D5}">
      <dsp:nvSpPr>
        <dsp:cNvPr id="0" name=""/>
        <dsp:cNvSpPr/>
      </dsp:nvSpPr>
      <dsp:spPr>
        <a:xfrm>
          <a:off x="0" y="1772998"/>
          <a:ext cx="8229600" cy="959175"/>
        </a:xfrm>
        <a:prstGeom prst="rect">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38708" tIns="437388" rIns="638708" bIns="149352" numCol="1" spcCol="1270" anchor="t" anchorCtr="0">
          <a:noAutofit/>
        </a:bodyPr>
        <a:lstStyle/>
        <a:p>
          <a:pPr marL="228600" lvl="1" indent="-228600" algn="l" defTabSz="933450">
            <a:lnSpc>
              <a:spcPct val="90000"/>
            </a:lnSpc>
            <a:spcBef>
              <a:spcPct val="0"/>
            </a:spcBef>
            <a:spcAft>
              <a:spcPct val="15000"/>
            </a:spcAft>
            <a:buChar char="••"/>
          </a:pPr>
          <a:r>
            <a:rPr kumimoji="1" lang="ja-JP" altLang="en-US" sz="2100" kern="1200" dirty="0" smtClean="0"/>
            <a:t>名称、マーク、ロゴ、デザイン、シンボル</a:t>
          </a:r>
          <a:endParaRPr kumimoji="1" lang="ja-JP" altLang="en-US" sz="2100" kern="1200" dirty="0"/>
        </a:p>
      </dsp:txBody>
      <dsp:txXfrm>
        <a:off x="0" y="1772998"/>
        <a:ext cx="8229600" cy="959175"/>
      </dsp:txXfrm>
    </dsp:sp>
    <dsp:sp modelId="{E8AF3897-FA40-46FD-9737-516AEE026CB8}">
      <dsp:nvSpPr>
        <dsp:cNvPr id="0" name=""/>
        <dsp:cNvSpPr/>
      </dsp:nvSpPr>
      <dsp:spPr>
        <a:xfrm>
          <a:off x="411480" y="1463038"/>
          <a:ext cx="5760720" cy="619920"/>
        </a:xfrm>
        <a:prstGeom prst="roundRect">
          <a:avLst/>
        </a:prstGeom>
        <a:gradFill rotWithShape="0">
          <a:gsLst>
            <a:gs pos="0">
              <a:schemeClr val="accent3">
                <a:hueOff val="0"/>
                <a:satOff val="0"/>
                <a:lumOff val="0"/>
                <a:alphaOff val="0"/>
                <a:tint val="62000"/>
                <a:satMod val="180000"/>
              </a:schemeClr>
            </a:gs>
            <a:gs pos="65000">
              <a:schemeClr val="accent3">
                <a:hueOff val="0"/>
                <a:satOff val="0"/>
                <a:lumOff val="0"/>
                <a:alphaOff val="0"/>
                <a:tint val="32000"/>
                <a:satMod val="250000"/>
              </a:schemeClr>
            </a:gs>
            <a:gs pos="100000">
              <a:schemeClr val="accent3">
                <a:hueOff val="0"/>
                <a:satOff val="0"/>
                <a:lumOff val="0"/>
                <a:alphaOff val="0"/>
                <a:tint val="23000"/>
                <a:satMod val="300000"/>
              </a:schemeClr>
            </a:gs>
          </a:gsLst>
          <a:lin ang="16200000" scaled="0"/>
        </a:gradFill>
        <a:ln>
          <a:noFill/>
        </a:ln>
        <a:effectLst>
          <a:outerShdw blurRad="50800" dist="38100" dir="5400000" rotWithShape="0">
            <a:srgbClr val="000000">
              <a:alpha val="35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7742" tIns="0" rIns="217742" bIns="0" numCol="1" spcCol="1270" anchor="ctr" anchorCtr="0">
          <a:noAutofit/>
        </a:bodyPr>
        <a:lstStyle/>
        <a:p>
          <a:pPr lvl="0" algn="l" defTabSz="933450">
            <a:lnSpc>
              <a:spcPct val="90000"/>
            </a:lnSpc>
            <a:spcBef>
              <a:spcPct val="0"/>
            </a:spcBef>
            <a:spcAft>
              <a:spcPct val="35000"/>
            </a:spcAft>
          </a:pPr>
          <a:r>
            <a:rPr kumimoji="1" lang="ja-JP" altLang="en-US" sz="2100" kern="1200" dirty="0" smtClean="0"/>
            <a:t>表示的価値</a:t>
          </a:r>
          <a:endParaRPr kumimoji="1" lang="ja-JP" altLang="en-US" sz="2100" kern="1200" dirty="0"/>
        </a:p>
      </dsp:txBody>
      <dsp:txXfrm>
        <a:off x="441742" y="1493300"/>
        <a:ext cx="5700196" cy="559396"/>
      </dsp:txXfrm>
    </dsp:sp>
    <dsp:sp modelId="{8B5CE762-D7F5-4651-8F68-CC8D81F5EBBC}">
      <dsp:nvSpPr>
        <dsp:cNvPr id="0" name=""/>
        <dsp:cNvSpPr/>
      </dsp:nvSpPr>
      <dsp:spPr>
        <a:xfrm>
          <a:off x="0" y="3155533"/>
          <a:ext cx="8229600" cy="1289925"/>
        </a:xfrm>
        <a:prstGeom prst="rect">
          <a:avLst/>
        </a:prstGeom>
        <a:solidFill>
          <a:schemeClr val="lt1">
            <a:alpha val="90000"/>
            <a:hueOff val="0"/>
            <a:satOff val="0"/>
            <a:lumOff val="0"/>
            <a:alphaOff val="0"/>
          </a:schemeClr>
        </a:solidFill>
        <a:ln w="9525" cap="flat" cmpd="sng" algn="ctr">
          <a:solidFill>
            <a:schemeClr val="accent4">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38708" tIns="437388" rIns="638708" bIns="149352" numCol="1" spcCol="1270" anchor="t" anchorCtr="0">
          <a:noAutofit/>
        </a:bodyPr>
        <a:lstStyle/>
        <a:p>
          <a:pPr marL="228600" lvl="1" indent="-228600" algn="l" defTabSz="933450">
            <a:lnSpc>
              <a:spcPct val="90000"/>
            </a:lnSpc>
            <a:spcBef>
              <a:spcPct val="0"/>
            </a:spcBef>
            <a:spcAft>
              <a:spcPct val="15000"/>
            </a:spcAft>
            <a:buChar char="••"/>
          </a:pPr>
          <a:r>
            <a:rPr lang="ja-JP" altLang="en-US" sz="2100" kern="1200" dirty="0" smtClean="0">
              <a:solidFill>
                <a:schemeClr val="tx1"/>
              </a:solidFill>
            </a:rPr>
            <a:t>イメージ、印象</a:t>
          </a:r>
          <a:r>
            <a:rPr lang="ja-JP" altLang="en-US" sz="2100" kern="1200" dirty="0" smtClean="0"/>
            <a:t>、感情、評価、愛着、信頼などの　　　　　　　　精神的な要素、自己表現性</a:t>
          </a:r>
          <a:endParaRPr kumimoji="1" lang="ja-JP" altLang="en-US" sz="2100" kern="1200" dirty="0"/>
        </a:p>
      </dsp:txBody>
      <dsp:txXfrm>
        <a:off x="0" y="3155533"/>
        <a:ext cx="8229600" cy="1289925"/>
      </dsp:txXfrm>
    </dsp:sp>
    <dsp:sp modelId="{7A0E7C3E-5B94-4AB0-B8AC-2393FEBE22C9}">
      <dsp:nvSpPr>
        <dsp:cNvPr id="0" name=""/>
        <dsp:cNvSpPr/>
      </dsp:nvSpPr>
      <dsp:spPr>
        <a:xfrm>
          <a:off x="411480" y="2845573"/>
          <a:ext cx="5760720" cy="619920"/>
        </a:xfrm>
        <a:prstGeom prst="roundRect">
          <a:avLst/>
        </a:prstGeom>
        <a:gradFill rotWithShape="0">
          <a:gsLst>
            <a:gs pos="0">
              <a:schemeClr val="accent4">
                <a:hueOff val="0"/>
                <a:satOff val="0"/>
                <a:lumOff val="0"/>
                <a:alphaOff val="0"/>
                <a:tint val="62000"/>
                <a:satMod val="180000"/>
              </a:schemeClr>
            </a:gs>
            <a:gs pos="65000">
              <a:schemeClr val="accent4">
                <a:hueOff val="0"/>
                <a:satOff val="0"/>
                <a:lumOff val="0"/>
                <a:alphaOff val="0"/>
                <a:tint val="32000"/>
                <a:satMod val="250000"/>
              </a:schemeClr>
            </a:gs>
            <a:gs pos="100000">
              <a:schemeClr val="accent4">
                <a:hueOff val="0"/>
                <a:satOff val="0"/>
                <a:lumOff val="0"/>
                <a:alphaOff val="0"/>
                <a:tint val="23000"/>
                <a:satMod val="300000"/>
              </a:schemeClr>
            </a:gs>
          </a:gsLst>
          <a:lin ang="16200000" scaled="0"/>
        </a:gradFill>
        <a:ln>
          <a:noFill/>
        </a:ln>
        <a:effectLst>
          <a:outerShdw blurRad="50800" dist="38100" dir="5400000" rotWithShape="0">
            <a:srgbClr val="000000">
              <a:alpha val="35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7742" tIns="0" rIns="217742" bIns="0" numCol="1" spcCol="1270" anchor="ctr" anchorCtr="0">
          <a:noAutofit/>
        </a:bodyPr>
        <a:lstStyle/>
        <a:p>
          <a:pPr lvl="0" algn="l" defTabSz="933450">
            <a:lnSpc>
              <a:spcPct val="90000"/>
            </a:lnSpc>
            <a:spcBef>
              <a:spcPct val="0"/>
            </a:spcBef>
            <a:spcAft>
              <a:spcPct val="35000"/>
            </a:spcAft>
          </a:pPr>
          <a:r>
            <a:rPr kumimoji="1" lang="ja-JP" altLang="en-US" sz="2100" kern="1200" dirty="0" smtClean="0"/>
            <a:t>意味的価値</a:t>
          </a:r>
          <a:endParaRPr kumimoji="1" lang="ja-JP" altLang="en-US" sz="2100" kern="1200" dirty="0"/>
        </a:p>
      </dsp:txBody>
      <dsp:txXfrm>
        <a:off x="441742" y="2875835"/>
        <a:ext cx="5700196" cy="55939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C6ECAA-8162-4782-B4E1-251B01FBAD03}">
      <dsp:nvSpPr>
        <dsp:cNvPr id="0" name=""/>
        <dsp:cNvSpPr/>
      </dsp:nvSpPr>
      <dsp:spPr>
        <a:xfrm>
          <a:off x="4614" y="0"/>
          <a:ext cx="2079002" cy="1155001"/>
        </a:xfrm>
        <a:prstGeom prst="roundRect">
          <a:avLst>
            <a:gd name="adj" fmla="val 10000"/>
          </a:avLst>
        </a:prstGeom>
        <a:solidFill>
          <a:schemeClr val="accent1">
            <a:hueOff val="0"/>
            <a:satOff val="0"/>
            <a:lumOff val="0"/>
            <a:alphaOff val="0"/>
          </a:schemeClr>
        </a:solidFill>
        <a:ln w="55000" cap="flat" cmpd="thickThin"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kumimoji="1" lang="ja-JP" altLang="en-US" sz="2400" kern="1200" dirty="0" smtClean="0"/>
            <a:t>聞く前の　　　化粧水の評価</a:t>
          </a:r>
          <a:endParaRPr kumimoji="1" lang="ja-JP" altLang="en-US" sz="2400" kern="1200" dirty="0"/>
        </a:p>
      </dsp:txBody>
      <dsp:txXfrm>
        <a:off x="38443" y="33829"/>
        <a:ext cx="2011344" cy="1087343"/>
      </dsp:txXfrm>
    </dsp:sp>
    <dsp:sp modelId="{B2EEDAD0-78C0-4EB8-A485-293EEBF31354}">
      <dsp:nvSpPr>
        <dsp:cNvPr id="0" name=""/>
        <dsp:cNvSpPr/>
      </dsp:nvSpPr>
      <dsp:spPr>
        <a:xfrm rot="5400000">
          <a:off x="827421" y="1184052"/>
          <a:ext cx="433389" cy="519750"/>
        </a:xfrm>
        <a:prstGeom prst="rightArrow">
          <a:avLst>
            <a:gd name="adj1" fmla="val 60000"/>
            <a:gd name="adj2" fmla="val 50000"/>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kumimoji="1" lang="ja-JP" altLang="en-US" sz="1600" kern="1200"/>
        </a:p>
      </dsp:txBody>
      <dsp:txXfrm rot="-5400000">
        <a:off x="888191" y="1227233"/>
        <a:ext cx="311850" cy="303372"/>
      </dsp:txXfrm>
    </dsp:sp>
    <dsp:sp modelId="{34DF124F-5F47-4D3C-8FFE-F03231942E59}">
      <dsp:nvSpPr>
        <dsp:cNvPr id="0" name=""/>
        <dsp:cNvSpPr/>
      </dsp:nvSpPr>
      <dsp:spPr>
        <a:xfrm>
          <a:off x="4614" y="1732854"/>
          <a:ext cx="2079002" cy="1155001"/>
        </a:xfrm>
        <a:prstGeom prst="roundRect">
          <a:avLst>
            <a:gd name="adj" fmla="val 10000"/>
          </a:avLst>
        </a:prstGeom>
        <a:solidFill>
          <a:srgbClr val="0070C0"/>
        </a:solidFill>
        <a:ln w="55000" cap="flat" cmpd="thickThin"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kumimoji="1" lang="ja-JP" altLang="en-US" sz="2400" kern="1200" dirty="0" smtClean="0"/>
            <a:t>聞いた後の　　化粧水の評価</a:t>
          </a:r>
          <a:endParaRPr kumimoji="1" lang="ja-JP" altLang="en-US" sz="2400" kern="1200" dirty="0"/>
        </a:p>
      </dsp:txBody>
      <dsp:txXfrm>
        <a:off x="38443" y="1766683"/>
        <a:ext cx="2011344" cy="108734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C6ECAA-8162-4782-B4E1-251B01FBAD03}">
      <dsp:nvSpPr>
        <dsp:cNvPr id="0" name=""/>
        <dsp:cNvSpPr/>
      </dsp:nvSpPr>
      <dsp:spPr>
        <a:xfrm>
          <a:off x="0" y="0"/>
          <a:ext cx="1800200" cy="1155001"/>
        </a:xfrm>
        <a:prstGeom prst="roundRect">
          <a:avLst>
            <a:gd name="adj" fmla="val 10000"/>
          </a:avLst>
        </a:prstGeom>
        <a:solidFill>
          <a:schemeClr val="accent1">
            <a:hueOff val="0"/>
            <a:satOff val="0"/>
            <a:lumOff val="0"/>
            <a:alphaOff val="0"/>
          </a:schemeClr>
        </a:solidFill>
        <a:ln w="55000" cap="flat" cmpd="thickThin"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kumimoji="1" lang="ja-JP" altLang="en-US" sz="2000" kern="1200" dirty="0" smtClean="0"/>
            <a:t>聞く前の　　　化粧水の評価</a:t>
          </a:r>
          <a:endParaRPr kumimoji="1" lang="ja-JP" altLang="en-US" sz="2000" kern="1200" dirty="0"/>
        </a:p>
      </dsp:txBody>
      <dsp:txXfrm>
        <a:off x="33829" y="33829"/>
        <a:ext cx="1732542" cy="1087343"/>
      </dsp:txXfrm>
    </dsp:sp>
    <dsp:sp modelId="{B2EEDAD0-78C0-4EB8-A485-293EEBF31354}">
      <dsp:nvSpPr>
        <dsp:cNvPr id="0" name=""/>
        <dsp:cNvSpPr/>
      </dsp:nvSpPr>
      <dsp:spPr>
        <a:xfrm rot="5400000">
          <a:off x="683405" y="1184052"/>
          <a:ext cx="433389" cy="519750"/>
        </a:xfrm>
        <a:prstGeom prst="rightArrow">
          <a:avLst>
            <a:gd name="adj1" fmla="val 60000"/>
            <a:gd name="adj2" fmla="val 50000"/>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kumimoji="1" lang="ja-JP" altLang="en-US" sz="1600" kern="1200"/>
        </a:p>
      </dsp:txBody>
      <dsp:txXfrm rot="-5400000">
        <a:off x="744175" y="1227233"/>
        <a:ext cx="311850" cy="303372"/>
      </dsp:txXfrm>
    </dsp:sp>
    <dsp:sp modelId="{34DF124F-5F47-4D3C-8FFE-F03231942E59}">
      <dsp:nvSpPr>
        <dsp:cNvPr id="0" name=""/>
        <dsp:cNvSpPr/>
      </dsp:nvSpPr>
      <dsp:spPr>
        <a:xfrm>
          <a:off x="0" y="1732854"/>
          <a:ext cx="1800200" cy="1155001"/>
        </a:xfrm>
        <a:prstGeom prst="roundRect">
          <a:avLst>
            <a:gd name="adj" fmla="val 10000"/>
          </a:avLst>
        </a:prstGeom>
        <a:solidFill>
          <a:srgbClr val="0070C0"/>
        </a:solidFill>
        <a:ln w="55000" cap="flat" cmpd="thickThin"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kumimoji="1" lang="ja-JP" altLang="en-US" sz="2000" kern="1200" dirty="0" smtClean="0"/>
            <a:t>聞いた後の　　化粧水の評価</a:t>
          </a:r>
          <a:endParaRPr kumimoji="1" lang="ja-JP" altLang="en-US" sz="2000" kern="1200" dirty="0"/>
        </a:p>
      </dsp:txBody>
      <dsp:txXfrm>
        <a:off x="33829" y="1766683"/>
        <a:ext cx="1732542" cy="108734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C6ECAA-8162-4782-B4E1-251B01FBAD03}">
      <dsp:nvSpPr>
        <dsp:cNvPr id="0" name=""/>
        <dsp:cNvSpPr/>
      </dsp:nvSpPr>
      <dsp:spPr>
        <a:xfrm>
          <a:off x="4614" y="0"/>
          <a:ext cx="2079002" cy="1155001"/>
        </a:xfrm>
        <a:prstGeom prst="roundRect">
          <a:avLst>
            <a:gd name="adj" fmla="val 10000"/>
          </a:avLst>
        </a:prstGeom>
        <a:solidFill>
          <a:schemeClr val="accent1">
            <a:hueOff val="0"/>
            <a:satOff val="0"/>
            <a:lumOff val="0"/>
            <a:alphaOff val="0"/>
          </a:schemeClr>
        </a:solidFill>
        <a:ln w="55000" cap="flat" cmpd="thickThin"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kumimoji="1" lang="ja-JP" altLang="en-US" sz="2400" kern="1200" dirty="0" smtClean="0"/>
            <a:t>聞く前の　　　化粧水の評価</a:t>
          </a:r>
          <a:endParaRPr kumimoji="1" lang="ja-JP" altLang="en-US" sz="2400" kern="1200" dirty="0"/>
        </a:p>
      </dsp:txBody>
      <dsp:txXfrm>
        <a:off x="38443" y="33829"/>
        <a:ext cx="2011344" cy="1087343"/>
      </dsp:txXfrm>
    </dsp:sp>
    <dsp:sp modelId="{B2EEDAD0-78C0-4EB8-A485-293EEBF31354}">
      <dsp:nvSpPr>
        <dsp:cNvPr id="0" name=""/>
        <dsp:cNvSpPr/>
      </dsp:nvSpPr>
      <dsp:spPr>
        <a:xfrm rot="5400000">
          <a:off x="827421" y="1184052"/>
          <a:ext cx="433389" cy="519750"/>
        </a:xfrm>
        <a:prstGeom prst="rightArrow">
          <a:avLst>
            <a:gd name="adj1" fmla="val 60000"/>
            <a:gd name="adj2" fmla="val 50000"/>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kumimoji="1" lang="ja-JP" altLang="en-US" sz="1600" kern="1200"/>
        </a:p>
      </dsp:txBody>
      <dsp:txXfrm rot="-5400000">
        <a:off x="888191" y="1227233"/>
        <a:ext cx="311850" cy="303372"/>
      </dsp:txXfrm>
    </dsp:sp>
    <dsp:sp modelId="{34DF124F-5F47-4D3C-8FFE-F03231942E59}">
      <dsp:nvSpPr>
        <dsp:cNvPr id="0" name=""/>
        <dsp:cNvSpPr/>
      </dsp:nvSpPr>
      <dsp:spPr>
        <a:xfrm>
          <a:off x="4614" y="1732854"/>
          <a:ext cx="2079002" cy="1155001"/>
        </a:xfrm>
        <a:prstGeom prst="roundRect">
          <a:avLst>
            <a:gd name="adj" fmla="val 10000"/>
          </a:avLst>
        </a:prstGeom>
        <a:solidFill>
          <a:srgbClr val="0070C0"/>
        </a:solidFill>
        <a:ln w="55000" cap="flat" cmpd="thickThin"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kumimoji="1" lang="ja-JP" altLang="en-US" sz="2400" kern="1200" dirty="0" smtClean="0"/>
            <a:t>聞いた後の　　化粧水の評価</a:t>
          </a:r>
          <a:endParaRPr kumimoji="1" lang="ja-JP" altLang="en-US" sz="2400" kern="1200" dirty="0"/>
        </a:p>
      </dsp:txBody>
      <dsp:txXfrm>
        <a:off x="38443" y="1766683"/>
        <a:ext cx="2011344" cy="1087343"/>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0"/>
            <a:ext cx="4275403" cy="336788"/>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5588629" y="0"/>
            <a:ext cx="4275403" cy="336788"/>
          </a:xfrm>
          <a:prstGeom prst="rect">
            <a:avLst/>
          </a:prstGeom>
        </p:spPr>
        <p:txBody>
          <a:bodyPr vert="horz" lIns="91440" tIns="45720" rIns="91440" bIns="45720" rtlCol="0"/>
          <a:lstStyle>
            <a:lvl1pPr algn="r">
              <a:defRPr sz="1200"/>
            </a:lvl1pPr>
          </a:lstStyle>
          <a:p>
            <a:fld id="{157FE556-F2BD-467A-BAB1-DD391667B879}" type="datetimeFigureOut">
              <a:rPr kumimoji="1" lang="ja-JP" altLang="en-US" smtClean="0"/>
              <a:pPr/>
              <a:t>2013/12/18</a:t>
            </a:fld>
            <a:endParaRPr kumimoji="1" lang="ja-JP" altLang="en-US"/>
          </a:p>
        </p:txBody>
      </p:sp>
      <p:sp>
        <p:nvSpPr>
          <p:cNvPr id="4" name="フッター プレースホルダー 3"/>
          <p:cNvSpPr>
            <a:spLocks noGrp="1"/>
          </p:cNvSpPr>
          <p:nvPr>
            <p:ph type="ftr" sz="quarter" idx="2"/>
          </p:nvPr>
        </p:nvSpPr>
        <p:spPr>
          <a:xfrm>
            <a:off x="2" y="6397806"/>
            <a:ext cx="4275403" cy="336788"/>
          </a:xfrm>
          <a:prstGeom prst="rect">
            <a:avLst/>
          </a:prstGeom>
        </p:spPr>
        <p:txBody>
          <a:bodyPr vert="horz" lIns="91440" tIns="45720" rIns="91440" bIns="45720"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5588629" y="6397806"/>
            <a:ext cx="4275403" cy="336788"/>
          </a:xfrm>
          <a:prstGeom prst="rect">
            <a:avLst/>
          </a:prstGeom>
        </p:spPr>
        <p:txBody>
          <a:bodyPr vert="horz" lIns="91440" tIns="45720" rIns="91440" bIns="45720" rtlCol="0" anchor="b"/>
          <a:lstStyle>
            <a:lvl1pPr algn="r">
              <a:defRPr sz="1200"/>
            </a:lvl1pPr>
          </a:lstStyle>
          <a:p>
            <a:fld id="{B5ECC2C5-728C-4390-B18E-2A74AA449F06}" type="slidenum">
              <a:rPr kumimoji="1" lang="ja-JP" altLang="en-US" smtClean="0"/>
              <a:pPr/>
              <a:t>‹#›</a:t>
            </a:fld>
            <a:endParaRPr kumimoji="1" lang="ja-JP" altLang="en-US"/>
          </a:p>
        </p:txBody>
      </p:sp>
    </p:spTree>
    <p:extLst>
      <p:ext uri="{BB962C8B-B14F-4D97-AF65-F5344CB8AC3E}">
        <p14:creationId xmlns:p14="http://schemas.microsoft.com/office/powerpoint/2010/main" val="10406260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0"/>
            <a:ext cx="4275403" cy="336788"/>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5588629" y="0"/>
            <a:ext cx="4275403" cy="336788"/>
          </a:xfrm>
          <a:prstGeom prst="rect">
            <a:avLst/>
          </a:prstGeom>
        </p:spPr>
        <p:txBody>
          <a:bodyPr vert="horz" lIns="91440" tIns="45720" rIns="91440" bIns="45720" rtlCol="0"/>
          <a:lstStyle>
            <a:lvl1pPr algn="r">
              <a:defRPr sz="1200"/>
            </a:lvl1pPr>
          </a:lstStyle>
          <a:p>
            <a:fld id="{37BDF0E0-9F3C-4A7A-B910-DB3E43E86646}" type="datetimeFigureOut">
              <a:rPr kumimoji="1" lang="ja-JP" altLang="en-US" smtClean="0"/>
              <a:pPr/>
              <a:t>2013/12/18</a:t>
            </a:fld>
            <a:endParaRPr kumimoji="1" lang="ja-JP" altLang="en-US"/>
          </a:p>
        </p:txBody>
      </p:sp>
      <p:sp>
        <p:nvSpPr>
          <p:cNvPr id="4" name="スライド イメージ プレースホルダー 3"/>
          <p:cNvSpPr>
            <a:spLocks noGrp="1" noRot="1" noChangeAspect="1"/>
          </p:cNvSpPr>
          <p:nvPr>
            <p:ph type="sldImg" idx="2"/>
          </p:nvPr>
        </p:nvSpPr>
        <p:spPr>
          <a:xfrm>
            <a:off x="3248025" y="504825"/>
            <a:ext cx="3370263" cy="2527300"/>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986632" y="3199488"/>
            <a:ext cx="7893050" cy="3031093"/>
          </a:xfrm>
          <a:prstGeom prst="rect">
            <a:avLst/>
          </a:prstGeom>
        </p:spPr>
        <p:txBody>
          <a:bodyPr vert="horz" lIns="91440" tIns="45720" rIns="91440" bIns="45720"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2" y="6397806"/>
            <a:ext cx="4275403" cy="336788"/>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5588629" y="6397806"/>
            <a:ext cx="4275403" cy="336788"/>
          </a:xfrm>
          <a:prstGeom prst="rect">
            <a:avLst/>
          </a:prstGeom>
        </p:spPr>
        <p:txBody>
          <a:bodyPr vert="horz" lIns="91440" tIns="45720" rIns="91440" bIns="45720" rtlCol="0" anchor="b"/>
          <a:lstStyle>
            <a:lvl1pPr algn="r">
              <a:defRPr sz="1200"/>
            </a:lvl1pPr>
          </a:lstStyle>
          <a:p>
            <a:fld id="{6A1BCA0C-3B91-4621-8265-0C3874D3FB85}" type="slidenum">
              <a:rPr kumimoji="1" lang="ja-JP" altLang="en-US" smtClean="0"/>
              <a:pPr/>
              <a:t>‹#›</a:t>
            </a:fld>
            <a:endParaRPr kumimoji="1" lang="ja-JP" altLang="en-US"/>
          </a:p>
        </p:txBody>
      </p:sp>
    </p:spTree>
    <p:extLst>
      <p:ext uri="{BB962C8B-B14F-4D97-AF65-F5344CB8AC3E}">
        <p14:creationId xmlns:p14="http://schemas.microsoft.com/office/powerpoint/2010/main" val="1243114095"/>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C3A2B7A-0722-4A4A-B9F9-CCFBA0D233F1}" type="slidenum">
              <a:rPr lang="ja-JP" altLang="en-US" smtClean="0">
                <a:solidFill>
                  <a:prstClr val="black"/>
                </a:solidFill>
              </a:rPr>
              <a:pPr/>
              <a:t>2</a:t>
            </a:fld>
            <a:endParaRPr lang="ja-JP" altLang="en-US">
              <a:solidFill>
                <a:prstClr val="black"/>
              </a:solidFill>
            </a:endParaRPr>
          </a:p>
        </p:txBody>
      </p:sp>
    </p:spTree>
    <p:extLst>
      <p:ext uri="{BB962C8B-B14F-4D97-AF65-F5344CB8AC3E}">
        <p14:creationId xmlns:p14="http://schemas.microsoft.com/office/powerpoint/2010/main" val="694287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A1BCA0C-3B91-4621-8265-0C3874D3FB85}" type="slidenum">
              <a:rPr kumimoji="1" lang="ja-JP" altLang="en-US" smtClean="0"/>
              <a:pPr/>
              <a:t>49</a:t>
            </a:fld>
            <a:endParaRPr kumimoji="1" lang="ja-JP" altLang="en-US"/>
          </a:p>
        </p:txBody>
      </p:sp>
    </p:spTree>
    <p:extLst>
      <p:ext uri="{BB962C8B-B14F-4D97-AF65-F5344CB8AC3E}">
        <p14:creationId xmlns:p14="http://schemas.microsoft.com/office/powerpoint/2010/main" val="31825687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A1BCA0C-3B91-4621-8265-0C3874D3FB85}" type="slidenum">
              <a:rPr kumimoji="1" lang="ja-JP" altLang="en-US" smtClean="0"/>
              <a:pPr/>
              <a:t>52</a:t>
            </a:fld>
            <a:endParaRPr kumimoji="1" lang="ja-JP" altLang="en-US"/>
          </a:p>
        </p:txBody>
      </p:sp>
    </p:spTree>
    <p:extLst>
      <p:ext uri="{BB962C8B-B14F-4D97-AF65-F5344CB8AC3E}">
        <p14:creationId xmlns:p14="http://schemas.microsoft.com/office/powerpoint/2010/main" val="31825687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C3A2B7A-0722-4A4A-B9F9-CCFBA0D233F1}" type="slidenum">
              <a:rPr lang="ja-JP" altLang="en-US" smtClean="0">
                <a:solidFill>
                  <a:prstClr val="black"/>
                </a:solidFill>
              </a:rPr>
              <a:pPr/>
              <a:t>4</a:t>
            </a:fld>
            <a:endParaRPr lang="ja-JP" altLang="en-US">
              <a:solidFill>
                <a:prstClr val="black"/>
              </a:solidFill>
            </a:endParaRPr>
          </a:p>
        </p:txBody>
      </p:sp>
    </p:spTree>
    <p:extLst>
      <p:ext uri="{BB962C8B-B14F-4D97-AF65-F5344CB8AC3E}">
        <p14:creationId xmlns:p14="http://schemas.microsoft.com/office/powerpoint/2010/main" val="694287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A1BCA0C-3B91-4621-8265-0C3874D3FB85}" type="slidenum">
              <a:rPr kumimoji="1" lang="ja-JP" altLang="en-US" smtClean="0"/>
              <a:pPr/>
              <a:t>10</a:t>
            </a:fld>
            <a:endParaRPr kumimoji="1" lang="ja-JP" altLang="en-US"/>
          </a:p>
        </p:txBody>
      </p:sp>
    </p:spTree>
    <p:extLst>
      <p:ext uri="{BB962C8B-B14F-4D97-AF65-F5344CB8AC3E}">
        <p14:creationId xmlns:p14="http://schemas.microsoft.com/office/powerpoint/2010/main" val="274063392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A1BCA0C-3B91-4621-8265-0C3874D3FB85}" type="slidenum">
              <a:rPr kumimoji="1" lang="ja-JP" altLang="en-US" smtClean="0"/>
              <a:pPr/>
              <a:t>13</a:t>
            </a:fld>
            <a:endParaRPr kumimoji="1" lang="ja-JP" altLang="en-US"/>
          </a:p>
        </p:txBody>
      </p:sp>
    </p:spTree>
    <p:extLst>
      <p:ext uri="{BB962C8B-B14F-4D97-AF65-F5344CB8AC3E}">
        <p14:creationId xmlns:p14="http://schemas.microsoft.com/office/powerpoint/2010/main" val="35743471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A1BCA0C-3B91-4621-8265-0C3874D3FB85}" type="slidenum">
              <a:rPr kumimoji="1" lang="ja-JP" altLang="en-US" smtClean="0"/>
              <a:pPr/>
              <a:t>20</a:t>
            </a:fld>
            <a:endParaRPr kumimoji="1" lang="ja-JP" altLang="en-US"/>
          </a:p>
        </p:txBody>
      </p:sp>
    </p:spTree>
    <p:extLst>
      <p:ext uri="{BB962C8B-B14F-4D97-AF65-F5344CB8AC3E}">
        <p14:creationId xmlns:p14="http://schemas.microsoft.com/office/powerpoint/2010/main" val="15706839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C3A2B7A-0722-4A4A-B9F9-CCFBA0D233F1}" type="slidenum">
              <a:rPr lang="ja-JP" altLang="en-US" smtClean="0">
                <a:solidFill>
                  <a:prstClr val="black"/>
                </a:solidFill>
              </a:rPr>
              <a:pPr/>
              <a:t>21</a:t>
            </a:fld>
            <a:endParaRPr lang="ja-JP" altLang="en-US">
              <a:solidFill>
                <a:prstClr val="black"/>
              </a:solidFill>
            </a:endParaRPr>
          </a:p>
        </p:txBody>
      </p:sp>
    </p:spTree>
    <p:extLst>
      <p:ext uri="{BB962C8B-B14F-4D97-AF65-F5344CB8AC3E}">
        <p14:creationId xmlns:p14="http://schemas.microsoft.com/office/powerpoint/2010/main" val="694287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A1BCA0C-3B91-4621-8265-0C3874D3FB85}" type="slidenum">
              <a:rPr kumimoji="1" lang="ja-JP" altLang="en-US" smtClean="0"/>
              <a:pPr/>
              <a:t>36</a:t>
            </a:fld>
            <a:endParaRPr kumimoji="1" lang="ja-JP" altLang="en-US"/>
          </a:p>
        </p:txBody>
      </p:sp>
    </p:spTree>
    <p:extLst>
      <p:ext uri="{BB962C8B-B14F-4D97-AF65-F5344CB8AC3E}">
        <p14:creationId xmlns:p14="http://schemas.microsoft.com/office/powerpoint/2010/main" val="10925385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A1BCA0C-3B91-4621-8265-0C3874D3FB85}" type="slidenum">
              <a:rPr kumimoji="1" lang="ja-JP" altLang="en-US" smtClean="0"/>
              <a:pPr/>
              <a:t>37</a:t>
            </a:fld>
            <a:endParaRPr kumimoji="1" lang="ja-JP" altLang="en-US"/>
          </a:p>
        </p:txBody>
      </p:sp>
    </p:spTree>
    <p:extLst>
      <p:ext uri="{BB962C8B-B14F-4D97-AF65-F5344CB8AC3E}">
        <p14:creationId xmlns:p14="http://schemas.microsoft.com/office/powerpoint/2010/main" val="31825687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A1BCA0C-3B91-4621-8265-0C3874D3FB85}" type="slidenum">
              <a:rPr kumimoji="1" lang="ja-JP" altLang="en-US" smtClean="0"/>
              <a:pPr/>
              <a:t>47</a:t>
            </a:fld>
            <a:endParaRPr kumimoji="1" lang="ja-JP" altLang="en-US"/>
          </a:p>
        </p:txBody>
      </p:sp>
    </p:spTree>
    <p:extLst>
      <p:ext uri="{BB962C8B-B14F-4D97-AF65-F5344CB8AC3E}">
        <p14:creationId xmlns:p14="http://schemas.microsoft.com/office/powerpoint/2010/main" val="307447195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10" name="直角三角形 9"/>
          <p:cNvSpPr/>
          <p:nvPr/>
        </p:nvSpPr>
        <p:spPr>
          <a:xfrm>
            <a:off x="-2" y="4664147"/>
            <a:ext cx="9151089" cy="0"/>
          </a:xfrm>
          <a:prstGeom prst="rtTriangle">
            <a:avLst/>
          </a:prstGeom>
          <a:gradFill flip="none" rotWithShape="1">
            <a:gsLst>
              <a:gs pos="0">
                <a:schemeClr val="accent1">
                  <a:shade val="35000"/>
                  <a:satMod val="170000"/>
                  <a:alpha val="100000"/>
                </a:schemeClr>
              </a:gs>
              <a:gs pos="55000">
                <a:schemeClr val="accent1">
                  <a:tint val="90000"/>
                  <a:satMod val="150000"/>
                  <a:alpha val="100000"/>
                </a:schemeClr>
              </a:gs>
              <a:gs pos="100000">
                <a:schemeClr val="accent1">
                  <a:shade val="35000"/>
                  <a:satMod val="170000"/>
                  <a:alpha val="100000"/>
                </a:schemeClr>
              </a:gs>
            </a:gsLst>
            <a:lin ang="3000000" scaled="1"/>
            <a:tileRect/>
          </a:gradFill>
          <a:ln w="127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
        <p:nvSpPr>
          <p:cNvPr id="9" name="タイトル 8"/>
          <p:cNvSpPr>
            <a:spLocks noGrp="1"/>
          </p:cNvSpPr>
          <p:nvPr>
            <p:ph type="ctrTitle"/>
          </p:nvPr>
        </p:nvSpPr>
        <p:spPr>
          <a:xfrm>
            <a:off x="685800" y="1752601"/>
            <a:ext cx="7772400" cy="1829761"/>
          </a:xfrm>
        </p:spPr>
        <p:txBody>
          <a:bodyPr vert="horz" anchor="b">
            <a:normAutofit/>
            <a:scene3d>
              <a:camera prst="orthographicFront"/>
              <a:lightRig rig="soft" dir="t"/>
            </a:scene3d>
            <a:sp3d prstMaterial="softEdge">
              <a:bevelT w="25400" h="25400"/>
            </a:sp3d>
          </a:bodyPr>
          <a:lstStyle>
            <a:lvl1pPr algn="r">
              <a:defRPr sz="4800" b="1">
                <a:solidFill>
                  <a:schemeClr val="tx2"/>
                </a:solidFill>
                <a:effectLst>
                  <a:outerShdw blurRad="31750" dist="25400" dir="5400000" algn="tl" rotWithShape="0">
                    <a:srgbClr val="000000">
                      <a:alpha val="25000"/>
                    </a:srgbClr>
                  </a:outerShdw>
                </a:effectLst>
              </a:defRPr>
            </a:lvl1pPr>
            <a:extLst/>
          </a:lstStyle>
          <a:p>
            <a:r>
              <a:rPr kumimoji="0" lang="ja-JP" altLang="en-US" smtClean="0"/>
              <a:t>マスター タイトルの書式設定</a:t>
            </a:r>
            <a:endParaRPr kumimoji="0" lang="en-US"/>
          </a:p>
        </p:txBody>
      </p:sp>
      <p:sp>
        <p:nvSpPr>
          <p:cNvPr id="17" name="サブタイトル 16"/>
          <p:cNvSpPr>
            <a:spLocks noGrp="1"/>
          </p:cNvSpPr>
          <p:nvPr>
            <p:ph type="subTitle" idx="1"/>
          </p:nvPr>
        </p:nvSpPr>
        <p:spPr>
          <a:xfrm>
            <a:off x="685800" y="3611607"/>
            <a:ext cx="7772400" cy="1199704"/>
          </a:xfrm>
        </p:spPr>
        <p:txBody>
          <a:bodyPr lIns="45720" rIns="45720"/>
          <a:lstStyle>
            <a:lvl1pPr marL="0" marR="64008" indent="0" algn="r">
              <a:buNone/>
              <a:defRPr>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ja-JP" altLang="en-US" smtClean="0"/>
              <a:t>マスター サブタイトルの書式設定</a:t>
            </a:r>
            <a:endParaRPr kumimoji="0" lang="en-US"/>
          </a:p>
        </p:txBody>
      </p:sp>
      <p:grpSp>
        <p:nvGrpSpPr>
          <p:cNvPr id="2" name="グループ化 1"/>
          <p:cNvGrpSpPr/>
          <p:nvPr/>
        </p:nvGrpSpPr>
        <p:grpSpPr>
          <a:xfrm>
            <a:off x="-3765" y="4953000"/>
            <a:ext cx="9147765" cy="1912088"/>
            <a:chOff x="-3765" y="4832896"/>
            <a:chExt cx="9147765" cy="2032192"/>
          </a:xfrm>
        </p:grpSpPr>
        <p:sp>
          <p:nvSpPr>
            <p:cNvPr id="7" name="フリーフォーム 6"/>
            <p:cNvSpPr>
              <a:spLocks/>
            </p:cNvSpPr>
            <p:nvPr/>
          </p:nvSpPr>
          <p:spPr bwMode="auto">
            <a:xfrm>
              <a:off x="1687513" y="4832896"/>
              <a:ext cx="7456487" cy="518816"/>
            </a:xfrm>
            <a:custGeom>
              <a:avLst>
                <a:gd name="A1" fmla="val 0"/>
                <a:gd name="A2" fmla="val 0"/>
                <a:gd name="A3" fmla="val 0"/>
                <a:gd name="A4" fmla="val 0"/>
                <a:gd name="A5" fmla="val 0"/>
                <a:gd name="A6" fmla="val 0"/>
                <a:gd name="A7" fmla="val 0"/>
                <a:gd name="A8" fmla="val 0"/>
              </a:avLst>
              <a:gdLst/>
              <a:ahLst/>
              <a:cxnLst>
                <a:cxn ang="0">
                  <a:pos x="4697" y="0"/>
                </a:cxn>
                <a:cxn ang="0">
                  <a:pos x="4697" y="367"/>
                </a:cxn>
                <a:cxn ang="0">
                  <a:pos x="0" y="218"/>
                </a:cxn>
                <a:cxn ang="0">
                  <a:pos x="4697" y="0"/>
                </a:cxn>
              </a:cxnLst>
              <a:rect l="0" t="0" r="0" b="0"/>
              <a:pathLst>
                <a:path w="4697" h="367">
                  <a:moveTo>
                    <a:pt x="4697" y="0"/>
                  </a:moveTo>
                  <a:lnTo>
                    <a:pt x="4697" y="367"/>
                  </a:lnTo>
                  <a:lnTo>
                    <a:pt x="0" y="218"/>
                  </a:lnTo>
                  <a:lnTo>
                    <a:pt x="4697" y="0"/>
                  </a:lnTo>
                  <a:close/>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vert="horz" wrap="square" lIns="91440" tIns="45720" rIns="91440" bIns="45720" anchor="t" compatLnSpc="1"/>
            <a:lstStyle>
              <a:extLst/>
            </a:lstStyle>
            <a:p>
              <a:endParaRPr kumimoji="0" lang="en-US"/>
            </a:p>
          </p:txBody>
        </p:sp>
        <p:sp>
          <p:nvSpPr>
            <p:cNvPr id="8" name="フリーフォーム 7"/>
            <p:cNvSpPr>
              <a:spLocks/>
            </p:cNvSpPr>
            <p:nvPr/>
          </p:nvSpPr>
          <p:spPr bwMode="auto">
            <a:xfrm>
              <a:off x="35443" y="5135526"/>
              <a:ext cx="9108557" cy="83820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760" h="528">
                  <a:moveTo>
                    <a:pt x="0" y="0"/>
                  </a:moveTo>
                  <a:lnTo>
                    <a:pt x="5760" y="0"/>
                  </a:lnTo>
                  <a:lnTo>
                    <a:pt x="5760" y="528"/>
                  </a:lnTo>
                  <a:lnTo>
                    <a:pt x="48" y="0"/>
                  </a:lnTo>
                </a:path>
              </a:pathLst>
            </a:custGeom>
            <a:solidFill>
              <a:srgbClr val="000000">
                <a:alpha val="100000"/>
              </a:srgbClr>
            </a:solidFill>
            <a:ln w="9525" cap="flat" cmpd="sng" algn="ctr">
              <a:noFill/>
              <a:prstDash val="solid"/>
              <a:round/>
              <a:headEnd type="none" w="med" len="med"/>
              <a:tailEnd type="none" w="med" len="med"/>
            </a:ln>
            <a:effectLst/>
          </p:spPr>
          <p:txBody>
            <a:bodyPr vert="horz" wrap="square" lIns="91440" tIns="45720" rIns="91440" bIns="45720" anchor="t" compatLnSpc="1"/>
            <a:lstStyle>
              <a:extLst/>
            </a:lstStyle>
            <a:p>
              <a:endParaRPr kumimoji="0" lang="en-US"/>
            </a:p>
          </p:txBody>
        </p:sp>
        <p:sp>
          <p:nvSpPr>
            <p:cNvPr id="11" name="フリーフォーム 10"/>
            <p:cNvSpPr>
              <a:spLocks/>
            </p:cNvSpPr>
            <p:nvPr/>
          </p:nvSpPr>
          <p:spPr bwMode="auto">
            <a:xfrm>
              <a:off x="0" y="4883888"/>
              <a:ext cx="9144000" cy="1981200"/>
            </a:xfrm>
            <a:custGeom>
              <a:avLst>
                <a:gd name="A1" fmla="val 0"/>
                <a:gd name="A2" fmla="val 0"/>
                <a:gd name="A3" fmla="val 0"/>
                <a:gd name="A4" fmla="val 0"/>
                <a:gd name="A5" fmla="val 0"/>
                <a:gd name="A6" fmla="val 0"/>
                <a:gd name="A7" fmla="val 0"/>
                <a:gd name="A8" fmla="val 0"/>
              </a:avLst>
              <a:gdLst/>
              <a:ahLst/>
              <a:cxnLst>
                <a:cxn ang="0">
                  <a:pos x="0" y="0"/>
                </a:cxn>
                <a:cxn ang="0">
                  <a:pos x="0" y="1248"/>
                </a:cxn>
                <a:cxn ang="0">
                  <a:pos x="5760" y="1248"/>
                </a:cxn>
                <a:cxn ang="0">
                  <a:pos x="5760" y="528"/>
                </a:cxn>
                <a:cxn ang="0">
                  <a:pos x="0" y="0"/>
                </a:cxn>
              </a:cxnLst>
              <a:rect l="0" t="0" r="0" b="0"/>
              <a:pathLst>
                <a:path w="5760" h="1248">
                  <a:moveTo>
                    <a:pt x="0" y="0"/>
                  </a:moveTo>
                  <a:lnTo>
                    <a:pt x="0" y="1248"/>
                  </a:lnTo>
                  <a:lnTo>
                    <a:pt x="5760" y="1248"/>
                  </a:lnTo>
                  <a:lnTo>
                    <a:pt x="5760" y="528"/>
                  </a:lnTo>
                  <a:lnTo>
                    <a:pt x="0" y="0"/>
                  </a:lnTo>
                  <a:close/>
                </a:path>
              </a:pathLst>
            </a:custGeom>
            <a:blipFill>
              <a:blip r:embed="rId2" cstate="print">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anchor="ctr" compatLnSpc="1"/>
            <a:lstStyle>
              <a:extLst/>
            </a:lstStyle>
            <a:p>
              <a:pPr algn="ctr" eaLnBrk="1" latinLnBrk="0" hangingPunct="1"/>
              <a:endParaRPr kumimoji="0" lang="en-US"/>
            </a:p>
          </p:txBody>
        </p:sp>
        <p:cxnSp>
          <p:nvCxnSpPr>
            <p:cNvPr id="12" name="直線コネクタ 11"/>
            <p:cNvCxnSpPr/>
            <p:nvPr/>
          </p:nvCxnSpPr>
          <p:spPr>
            <a:xfrm>
              <a:off x="-3765" y="4880373"/>
              <a:ext cx="9147765" cy="83994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grpSp>
      <p:sp>
        <p:nvSpPr>
          <p:cNvPr id="30" name="日付プレースホルダー 29"/>
          <p:cNvSpPr>
            <a:spLocks noGrp="1"/>
          </p:cNvSpPr>
          <p:nvPr>
            <p:ph type="dt" sz="half" idx="10"/>
          </p:nvPr>
        </p:nvSpPr>
        <p:spPr/>
        <p:txBody>
          <a:bodyPr/>
          <a:lstStyle>
            <a:lvl1pPr>
              <a:defRPr>
                <a:solidFill>
                  <a:srgbClr val="FFFFFF"/>
                </a:solidFill>
              </a:defRPr>
            </a:lvl1pPr>
            <a:extLst/>
          </a:lstStyle>
          <a:p>
            <a:fld id="{6C110D7B-A5AD-4729-814B-1E349AE508D3}" type="datetime1">
              <a:rPr lang="ja-JP" altLang="en-US" smtClean="0">
                <a:solidFill>
                  <a:srgbClr val="666666"/>
                </a:solidFill>
              </a:rPr>
              <a:pPr/>
              <a:t>2013/12/18</a:t>
            </a:fld>
            <a:endParaRPr lang="ja-JP" altLang="en-US">
              <a:solidFill>
                <a:srgbClr val="666666"/>
              </a:solidFill>
            </a:endParaRPr>
          </a:p>
        </p:txBody>
      </p:sp>
      <p:sp>
        <p:nvSpPr>
          <p:cNvPr id="19" name="フッター プレースホルダー 18"/>
          <p:cNvSpPr>
            <a:spLocks noGrp="1"/>
          </p:cNvSpPr>
          <p:nvPr>
            <p:ph type="ftr" sz="quarter" idx="11"/>
          </p:nvPr>
        </p:nvSpPr>
        <p:spPr/>
        <p:txBody>
          <a:bodyPr/>
          <a:lstStyle>
            <a:lvl1pPr>
              <a:defRPr>
                <a:solidFill>
                  <a:schemeClr val="accent1">
                    <a:tint val="20000"/>
                  </a:schemeClr>
                </a:solidFill>
              </a:defRPr>
            </a:lvl1pPr>
            <a:extLst/>
          </a:lstStyle>
          <a:p>
            <a:endParaRPr lang="ja-JP" altLang="en-US">
              <a:solidFill>
                <a:srgbClr val="666666"/>
              </a:solidFill>
            </a:endParaRPr>
          </a:p>
        </p:txBody>
      </p:sp>
      <p:sp>
        <p:nvSpPr>
          <p:cNvPr id="27" name="スライド番号プレースホルダー 26"/>
          <p:cNvSpPr>
            <a:spLocks noGrp="1"/>
          </p:cNvSpPr>
          <p:nvPr>
            <p:ph type="sldNum" sz="quarter" idx="12"/>
          </p:nvPr>
        </p:nvSpPr>
        <p:spPr/>
        <p:txBody>
          <a:bodyPr/>
          <a:lstStyle>
            <a:lvl1pPr>
              <a:defRPr>
                <a:solidFill>
                  <a:srgbClr val="FFFFFF"/>
                </a:solidFill>
              </a:defRPr>
            </a:lvl1pPr>
            <a:extLst/>
          </a:lstStyle>
          <a:p>
            <a:fld id="{609A7D68-AD1C-4B66-A19B-971B76ED091D}" type="slidenum">
              <a:rPr lang="ja-JP" altLang="en-US" smtClean="0">
                <a:solidFill>
                  <a:srgbClr val="666666"/>
                </a:solidFill>
              </a:rPr>
              <a:pPr/>
              <a:t>‹#›</a:t>
            </a:fld>
            <a:endParaRPr lang="ja-JP" altLang="en-US">
              <a:solidFill>
                <a:srgbClr val="666666"/>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extLst/>
          </a:lstStyle>
          <a:p>
            <a:r>
              <a:rPr kumimoji="0" lang="ja-JP" altLang="en-US" smtClean="0"/>
              <a:t>マスター タイトルの書式設定</a:t>
            </a:r>
            <a:endParaRPr kumimoji="0" lang="en-US"/>
          </a:p>
        </p:txBody>
      </p:sp>
      <p:sp>
        <p:nvSpPr>
          <p:cNvPr id="3" name="縦書きテキスト プレースホルダー 2"/>
          <p:cNvSpPr>
            <a:spLocks noGrp="1"/>
          </p:cNvSpPr>
          <p:nvPr>
            <p:ph type="body" orient="vert" idx="1"/>
          </p:nvPr>
        </p:nvSpPr>
        <p:spPr>
          <a:xfrm>
            <a:off x="457200" y="1481329"/>
            <a:ext cx="8229600" cy="4386071"/>
          </a:xfrm>
        </p:spPr>
        <p:txBody>
          <a:bodyPr vert="eaVert"/>
          <a:lstStyle>
            <a:extLst/>
          </a:lstStyle>
          <a:p>
            <a:pPr lvl="0" eaLnBrk="1" latinLnBrk="0" hangingPunct="1"/>
            <a:r>
              <a:rPr lang="ja-JP" altLang="en-US" smtClean="0"/>
              <a:t>マスター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日付プレースホルダー 3"/>
          <p:cNvSpPr>
            <a:spLocks noGrp="1"/>
          </p:cNvSpPr>
          <p:nvPr>
            <p:ph type="dt" sz="half" idx="10"/>
          </p:nvPr>
        </p:nvSpPr>
        <p:spPr/>
        <p:txBody>
          <a:bodyPr/>
          <a:lstStyle>
            <a:extLst/>
          </a:lstStyle>
          <a:p>
            <a:fld id="{795EACFE-A2D1-4F24-A273-DB8B21B8AA18}" type="datetime1">
              <a:rPr lang="ja-JP" altLang="en-US" smtClean="0">
                <a:solidFill>
                  <a:srgbClr val="666666"/>
                </a:solidFill>
              </a:rPr>
              <a:pPr/>
              <a:t>2013/12/18</a:t>
            </a:fld>
            <a:endParaRPr lang="ja-JP" altLang="en-US">
              <a:solidFill>
                <a:srgbClr val="666666"/>
              </a:solidFill>
            </a:endParaRPr>
          </a:p>
        </p:txBody>
      </p:sp>
      <p:sp>
        <p:nvSpPr>
          <p:cNvPr id="5" name="フッター プレースホルダー 4"/>
          <p:cNvSpPr>
            <a:spLocks noGrp="1"/>
          </p:cNvSpPr>
          <p:nvPr>
            <p:ph type="ftr" sz="quarter" idx="11"/>
          </p:nvPr>
        </p:nvSpPr>
        <p:spPr/>
        <p:txBody>
          <a:bodyPr/>
          <a:lstStyle>
            <a:extLst/>
          </a:lstStyle>
          <a:p>
            <a:endParaRPr lang="ja-JP" altLang="en-US">
              <a:solidFill>
                <a:srgbClr val="666666"/>
              </a:solidFill>
            </a:endParaRPr>
          </a:p>
        </p:txBody>
      </p:sp>
      <p:sp>
        <p:nvSpPr>
          <p:cNvPr id="6" name="スライド番号プレースホルダー 5"/>
          <p:cNvSpPr>
            <a:spLocks noGrp="1"/>
          </p:cNvSpPr>
          <p:nvPr>
            <p:ph type="sldNum" sz="quarter" idx="12"/>
          </p:nvPr>
        </p:nvSpPr>
        <p:spPr/>
        <p:txBody>
          <a:bodyPr/>
          <a:lstStyle>
            <a:extLst/>
          </a:lstStyle>
          <a:p>
            <a:fld id="{609A7D68-AD1C-4B66-A19B-971B76ED091D}" type="slidenum">
              <a:rPr lang="ja-JP" altLang="en-US" smtClean="0">
                <a:solidFill>
                  <a:srgbClr val="666666"/>
                </a:solidFill>
              </a:rPr>
              <a:pPr/>
              <a:t>‹#›</a:t>
            </a:fld>
            <a:endParaRPr lang="ja-JP" altLang="en-US">
              <a:solidFill>
                <a:srgbClr val="666666"/>
              </a:solidFil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844013" y="274640"/>
            <a:ext cx="1777470" cy="5592761"/>
          </a:xfrm>
        </p:spPr>
        <p:txBody>
          <a:bodyPr vert="eaVert"/>
          <a:lstStyle>
            <a:extLst/>
          </a:lstStyle>
          <a:p>
            <a:r>
              <a:rPr kumimoji="0" lang="ja-JP" altLang="en-US" smtClean="0"/>
              <a:t>マスター タイトルの書式設定</a:t>
            </a:r>
            <a:endParaRPr kumimoji="0" lang="en-US"/>
          </a:p>
        </p:txBody>
      </p:sp>
      <p:sp>
        <p:nvSpPr>
          <p:cNvPr id="3" name="縦書きテキスト プレースホルダー 2"/>
          <p:cNvSpPr>
            <a:spLocks noGrp="1"/>
          </p:cNvSpPr>
          <p:nvPr>
            <p:ph type="body" orient="vert" idx="1"/>
          </p:nvPr>
        </p:nvSpPr>
        <p:spPr>
          <a:xfrm>
            <a:off x="457200" y="274641"/>
            <a:ext cx="6324600" cy="5592760"/>
          </a:xfrm>
        </p:spPr>
        <p:txBody>
          <a:bodyPr vert="eaVert"/>
          <a:lstStyle>
            <a:extLst/>
          </a:lstStyle>
          <a:p>
            <a:pPr lvl="0" eaLnBrk="1" latinLnBrk="0" hangingPunct="1"/>
            <a:r>
              <a:rPr lang="ja-JP" altLang="en-US" smtClean="0"/>
              <a:t>マスター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日付プレースホルダー 3"/>
          <p:cNvSpPr>
            <a:spLocks noGrp="1"/>
          </p:cNvSpPr>
          <p:nvPr>
            <p:ph type="dt" sz="half" idx="10"/>
          </p:nvPr>
        </p:nvSpPr>
        <p:spPr/>
        <p:txBody>
          <a:bodyPr/>
          <a:lstStyle>
            <a:extLst/>
          </a:lstStyle>
          <a:p>
            <a:fld id="{109D0B47-2AF2-4B62-8205-CD2D2BBCBF8E}" type="datetime1">
              <a:rPr lang="ja-JP" altLang="en-US" smtClean="0">
                <a:solidFill>
                  <a:srgbClr val="666666"/>
                </a:solidFill>
              </a:rPr>
              <a:pPr/>
              <a:t>2013/12/18</a:t>
            </a:fld>
            <a:endParaRPr lang="ja-JP" altLang="en-US">
              <a:solidFill>
                <a:srgbClr val="666666"/>
              </a:solidFill>
            </a:endParaRPr>
          </a:p>
        </p:txBody>
      </p:sp>
      <p:sp>
        <p:nvSpPr>
          <p:cNvPr id="5" name="フッター プレースホルダー 4"/>
          <p:cNvSpPr>
            <a:spLocks noGrp="1"/>
          </p:cNvSpPr>
          <p:nvPr>
            <p:ph type="ftr" sz="quarter" idx="11"/>
          </p:nvPr>
        </p:nvSpPr>
        <p:spPr/>
        <p:txBody>
          <a:bodyPr/>
          <a:lstStyle>
            <a:extLst/>
          </a:lstStyle>
          <a:p>
            <a:endParaRPr lang="ja-JP" altLang="en-US">
              <a:solidFill>
                <a:srgbClr val="666666"/>
              </a:solidFill>
            </a:endParaRPr>
          </a:p>
        </p:txBody>
      </p:sp>
      <p:sp>
        <p:nvSpPr>
          <p:cNvPr id="6" name="スライド番号プレースホルダー 5"/>
          <p:cNvSpPr>
            <a:spLocks noGrp="1"/>
          </p:cNvSpPr>
          <p:nvPr>
            <p:ph type="sldNum" sz="quarter" idx="12"/>
          </p:nvPr>
        </p:nvSpPr>
        <p:spPr/>
        <p:txBody>
          <a:bodyPr/>
          <a:lstStyle>
            <a:extLst/>
          </a:lstStyle>
          <a:p>
            <a:fld id="{609A7D68-AD1C-4B66-A19B-971B76ED091D}" type="slidenum">
              <a:rPr lang="ja-JP" altLang="en-US" smtClean="0">
                <a:solidFill>
                  <a:srgbClr val="666666"/>
                </a:solidFill>
              </a:rPr>
              <a:pPr/>
              <a:t>‹#›</a:t>
            </a:fld>
            <a:endParaRPr lang="ja-JP" altLang="en-US">
              <a:solidFill>
                <a:srgbClr val="666666"/>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lstStyle>
            <a:extLst/>
          </a:lstStyle>
          <a:p>
            <a:pPr lvl="0" eaLnBrk="1" latinLnBrk="0" hangingPunct="1"/>
            <a:r>
              <a:rPr lang="ja-JP" altLang="en-US" smtClean="0"/>
              <a:t>マスター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日付プレースホルダー 3"/>
          <p:cNvSpPr>
            <a:spLocks noGrp="1"/>
          </p:cNvSpPr>
          <p:nvPr>
            <p:ph type="dt" sz="half" idx="10"/>
          </p:nvPr>
        </p:nvSpPr>
        <p:spPr/>
        <p:txBody>
          <a:bodyPr/>
          <a:lstStyle>
            <a:extLst/>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5" name="フッター プレースホルダー 4"/>
          <p:cNvSpPr>
            <a:spLocks noGrp="1"/>
          </p:cNvSpPr>
          <p:nvPr>
            <p:ph type="ftr" sz="quarter" idx="11"/>
          </p:nvPr>
        </p:nvSpPr>
        <p:spPr/>
        <p:txBody>
          <a:bodyPr/>
          <a:lstStyle>
            <a:extLst/>
          </a:lstStyle>
          <a:p>
            <a:endParaRPr lang="ja-JP" altLang="en-US">
              <a:solidFill>
                <a:srgbClr val="666666"/>
              </a:solidFill>
            </a:endParaRPr>
          </a:p>
        </p:txBody>
      </p:sp>
      <p:sp>
        <p:nvSpPr>
          <p:cNvPr id="6" name="スライド番号プレースホルダー 5"/>
          <p:cNvSpPr>
            <a:spLocks noGrp="1"/>
          </p:cNvSpPr>
          <p:nvPr>
            <p:ph type="sldNum" sz="quarter" idx="12"/>
          </p:nvPr>
        </p:nvSpPr>
        <p:spPr/>
        <p:txBody>
          <a:bodyPr/>
          <a:lstStyle>
            <a:extLst/>
          </a:lstStyle>
          <a:p>
            <a:fld id="{609A7D68-AD1C-4B66-A19B-971B76ED091D}" type="slidenum">
              <a:rPr lang="ja-JP" altLang="en-US" smtClean="0">
                <a:solidFill>
                  <a:srgbClr val="666666"/>
                </a:solidFill>
              </a:rPr>
              <a:pPr/>
              <a:t>‹#›</a:t>
            </a:fld>
            <a:endParaRPr lang="ja-JP" altLang="en-US">
              <a:solidFill>
                <a:srgbClr val="666666"/>
              </a:solidFill>
            </a:endParaRPr>
          </a:p>
        </p:txBody>
      </p:sp>
      <p:sp>
        <p:nvSpPr>
          <p:cNvPr id="7" name="タイトル 6"/>
          <p:cNvSpPr>
            <a:spLocks noGrp="1"/>
          </p:cNvSpPr>
          <p:nvPr>
            <p:ph type="title"/>
          </p:nvPr>
        </p:nvSpPr>
        <p:spPr/>
        <p:txBody>
          <a:bodyPr rtlCol="0"/>
          <a:lstStyle>
            <a:extLst/>
          </a:lstStyle>
          <a:p>
            <a:r>
              <a:rPr kumimoji="0" lang="ja-JP" altLang="en-US" smtClean="0"/>
              <a:t>マスター タイトルの書式設定</a:t>
            </a:r>
            <a:endParaRPr kumimoji="0"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bg>
      <p:bgRef idx="1002">
        <a:schemeClr val="bg1"/>
      </p:bgRef>
    </p:bg>
    <p:spTree>
      <p:nvGrpSpPr>
        <p:cNvPr id="1" name=""/>
        <p:cNvGrpSpPr/>
        <p:nvPr/>
      </p:nvGrpSpPr>
      <p:grpSpPr>
        <a:xfrm>
          <a:off x="0" y="0"/>
          <a:ext cx="0" cy="0"/>
          <a:chOff x="0" y="0"/>
          <a:chExt cx="0" cy="0"/>
        </a:xfrm>
      </p:grpSpPr>
      <p:sp>
        <p:nvSpPr>
          <p:cNvPr id="2" name="タイトル 1"/>
          <p:cNvSpPr>
            <a:spLocks noGrp="1"/>
          </p:cNvSpPr>
          <p:nvPr>
            <p:ph type="title"/>
          </p:nvPr>
        </p:nvSpPr>
        <p:spPr>
          <a:xfrm>
            <a:off x="722376" y="1059712"/>
            <a:ext cx="7772400" cy="1828800"/>
          </a:xfrm>
        </p:spPr>
        <p:txBody>
          <a:bodyPr vert="horz" anchor="b">
            <a:normAutofit/>
            <a:scene3d>
              <a:camera prst="orthographicFront"/>
              <a:lightRig rig="soft" dir="t"/>
            </a:scene3d>
            <a:sp3d prstMaterial="softEdge">
              <a:bevelT w="25400" h="25400"/>
            </a:sp3d>
          </a:bodyPr>
          <a:lstStyle>
            <a:lvl1pPr algn="r">
              <a:buNone/>
              <a:defRPr sz="4800" b="1" cap="none" baseline="0">
                <a:effectLst>
                  <a:outerShdw blurRad="31750" dist="25400" dir="5400000" algn="tl" rotWithShape="0">
                    <a:srgbClr val="000000">
                      <a:alpha val="25000"/>
                    </a:srgbClr>
                  </a:outerShdw>
                </a:effectLst>
              </a:defRPr>
            </a:lvl1pPr>
            <a:extLst/>
          </a:lstStyle>
          <a:p>
            <a:r>
              <a:rPr kumimoji="0" lang="ja-JP" altLang="en-US" smtClean="0"/>
              <a:t>マスター タイトルの書式設定</a:t>
            </a:r>
            <a:endParaRPr kumimoji="0" lang="en-US"/>
          </a:p>
        </p:txBody>
      </p:sp>
      <p:sp>
        <p:nvSpPr>
          <p:cNvPr id="3" name="テキスト プレースホルダー 2"/>
          <p:cNvSpPr>
            <a:spLocks noGrp="1"/>
          </p:cNvSpPr>
          <p:nvPr>
            <p:ph type="body" idx="1"/>
          </p:nvPr>
        </p:nvSpPr>
        <p:spPr>
          <a:xfrm>
            <a:off x="3922713" y="2931712"/>
            <a:ext cx="4572000" cy="1454888"/>
          </a:xfrm>
        </p:spPr>
        <p:txBody>
          <a:bodyPr lIns="91440" rIns="91440" anchor="t"/>
          <a:lstStyle>
            <a:lvl1pPr marL="0" indent="0" algn="l">
              <a:buNone/>
              <a:defRPr sz="23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eaLnBrk="1" latinLnBrk="0" hangingPunct="1"/>
            <a:r>
              <a:rPr kumimoji="0" lang="ja-JP" altLang="en-US" smtClean="0"/>
              <a:t>マスター テキストの書式設定</a:t>
            </a:r>
          </a:p>
        </p:txBody>
      </p:sp>
      <p:sp>
        <p:nvSpPr>
          <p:cNvPr id="4" name="日付プレースホルダー 3"/>
          <p:cNvSpPr>
            <a:spLocks noGrp="1"/>
          </p:cNvSpPr>
          <p:nvPr>
            <p:ph type="dt" sz="half" idx="10"/>
          </p:nvPr>
        </p:nvSpPr>
        <p:spPr/>
        <p:txBody>
          <a:bodyPr/>
          <a:lstStyle>
            <a:extLst/>
          </a:lstStyle>
          <a:p>
            <a:fld id="{C889CF39-9E74-4471-85B8-549F167B16A0}" type="datetime1">
              <a:rPr lang="ja-JP" altLang="en-US" smtClean="0">
                <a:solidFill>
                  <a:srgbClr val="666666"/>
                </a:solidFill>
              </a:rPr>
              <a:pPr/>
              <a:t>2013/12/18</a:t>
            </a:fld>
            <a:endParaRPr lang="ja-JP" altLang="en-US">
              <a:solidFill>
                <a:srgbClr val="666666"/>
              </a:solidFill>
            </a:endParaRPr>
          </a:p>
        </p:txBody>
      </p:sp>
      <p:sp>
        <p:nvSpPr>
          <p:cNvPr id="5" name="フッター プレースホルダー 4"/>
          <p:cNvSpPr>
            <a:spLocks noGrp="1"/>
          </p:cNvSpPr>
          <p:nvPr>
            <p:ph type="ftr" sz="quarter" idx="11"/>
          </p:nvPr>
        </p:nvSpPr>
        <p:spPr/>
        <p:txBody>
          <a:bodyPr/>
          <a:lstStyle>
            <a:extLst/>
          </a:lstStyle>
          <a:p>
            <a:endParaRPr lang="ja-JP" altLang="en-US">
              <a:solidFill>
                <a:srgbClr val="666666"/>
              </a:solidFill>
            </a:endParaRPr>
          </a:p>
        </p:txBody>
      </p:sp>
      <p:sp>
        <p:nvSpPr>
          <p:cNvPr id="6" name="スライド番号プレースホルダー 5"/>
          <p:cNvSpPr>
            <a:spLocks noGrp="1"/>
          </p:cNvSpPr>
          <p:nvPr>
            <p:ph type="sldNum" sz="quarter" idx="12"/>
          </p:nvPr>
        </p:nvSpPr>
        <p:spPr/>
        <p:txBody>
          <a:bodyPr/>
          <a:lstStyle>
            <a:extLst/>
          </a:lstStyle>
          <a:p>
            <a:fld id="{609A7D68-AD1C-4B66-A19B-971B76ED091D}" type="slidenum">
              <a:rPr lang="ja-JP" altLang="en-US" smtClean="0">
                <a:solidFill>
                  <a:srgbClr val="666666"/>
                </a:solidFill>
              </a:rPr>
              <a:pPr/>
              <a:t>‹#›</a:t>
            </a:fld>
            <a:endParaRPr lang="ja-JP" altLang="en-US">
              <a:solidFill>
                <a:srgbClr val="666666"/>
              </a:solidFill>
            </a:endParaRPr>
          </a:p>
        </p:txBody>
      </p:sp>
      <p:sp>
        <p:nvSpPr>
          <p:cNvPr id="7" name="山形 6"/>
          <p:cNvSpPr/>
          <p:nvPr/>
        </p:nvSpPr>
        <p:spPr>
          <a:xfrm>
            <a:off x="3636680" y="3005472"/>
            <a:ext cx="182880" cy="228600"/>
          </a:xfrm>
          <a:prstGeom prst="chevron">
            <a:avLst>
              <a:gd name="adj" fmla="val 50000"/>
            </a:avLst>
          </a:prstGeom>
          <a:gradFill flip="none" rotWithShape="1">
            <a:gsLst>
              <a:gs pos="0">
                <a:schemeClr val="accent1">
                  <a:shade val="60000"/>
                  <a:satMod val="125000"/>
                </a:schemeClr>
              </a:gs>
              <a:gs pos="72000">
                <a:schemeClr val="accent1">
                  <a:tint val="90000"/>
                  <a:satMod val="138000"/>
                </a:schemeClr>
              </a:gs>
              <a:gs pos="100000">
                <a:schemeClr val="accent1">
                  <a:tint val="76000"/>
                  <a:satMod val="136000"/>
                </a:schemeClr>
              </a:gs>
            </a:gsLst>
            <a:lin ang="16200000" scaled="0"/>
          </a:gradFill>
          <a:ln w="3175" cap="rnd" cmpd="sng" algn="ctr">
            <a:solidFill>
              <a:schemeClr val="accent1">
                <a:shade val="50000"/>
              </a:schemeClr>
            </a:solidFill>
            <a:prstDash val="solid"/>
          </a:ln>
          <a:effectLst>
            <a:outerShdw blurRad="50800" dist="25400" dir="5400000">
              <a:srgbClr val="000000">
                <a:alpha val="46000"/>
              </a:srgbClr>
            </a:outerShdw>
          </a:effectLst>
        </p:spPr>
        <p:style>
          <a:lnRef idx="1">
            <a:schemeClr val="accent1"/>
          </a:lnRef>
          <a:fillRef idx="3">
            <a:schemeClr val="accent1"/>
          </a:fillRef>
          <a:effectRef idx="2">
            <a:schemeClr val="accent1"/>
          </a:effectRef>
          <a:fontRef idx="minor">
            <a:schemeClr val="lt1"/>
          </a:fontRef>
        </p:style>
        <p:txBody>
          <a:bodyPr anchor="ctr"/>
          <a:lstStyle>
            <a:extLst/>
          </a:lstStyle>
          <a:p>
            <a:pPr algn="l" eaLnBrk="1" latinLnBrk="0" hangingPunct="1"/>
            <a:endParaRPr kumimoji="0" lang="en-US"/>
          </a:p>
        </p:txBody>
      </p:sp>
      <p:sp>
        <p:nvSpPr>
          <p:cNvPr id="8" name="山形 7"/>
          <p:cNvSpPr/>
          <p:nvPr/>
        </p:nvSpPr>
        <p:spPr>
          <a:xfrm>
            <a:off x="3450264" y="3005472"/>
            <a:ext cx="182880" cy="228600"/>
          </a:xfrm>
          <a:prstGeom prst="chevron">
            <a:avLst>
              <a:gd name="adj" fmla="val 50000"/>
            </a:avLst>
          </a:prstGeom>
          <a:gradFill flip="none" rotWithShape="1">
            <a:gsLst>
              <a:gs pos="0">
                <a:schemeClr val="accent1">
                  <a:shade val="60000"/>
                  <a:satMod val="125000"/>
                </a:schemeClr>
              </a:gs>
              <a:gs pos="72000">
                <a:schemeClr val="accent1">
                  <a:tint val="90000"/>
                  <a:satMod val="138000"/>
                </a:schemeClr>
              </a:gs>
              <a:gs pos="100000">
                <a:schemeClr val="accent1">
                  <a:tint val="76000"/>
                  <a:satMod val="136000"/>
                </a:schemeClr>
              </a:gs>
            </a:gsLst>
            <a:lin ang="16200000" scaled="0"/>
          </a:gradFill>
          <a:ln w="3175" cap="rnd" cmpd="sng" algn="ctr">
            <a:solidFill>
              <a:schemeClr val="accent1">
                <a:shade val="50000"/>
              </a:schemeClr>
            </a:solidFill>
            <a:prstDash val="solid"/>
          </a:ln>
          <a:effectLst>
            <a:outerShdw blurRad="50800" dist="25400" dir="5400000">
              <a:srgbClr val="000000">
                <a:alpha val="46000"/>
              </a:srgbClr>
            </a:outerShdw>
          </a:effectLst>
        </p:spPr>
        <p:style>
          <a:lnRef idx="1">
            <a:schemeClr val="accent1"/>
          </a:lnRef>
          <a:fillRef idx="3">
            <a:schemeClr val="accent1"/>
          </a:fillRef>
          <a:effectRef idx="2">
            <a:schemeClr val="accent1"/>
          </a:effectRef>
          <a:fontRef idx="minor">
            <a:schemeClr val="lt1"/>
          </a:fontRef>
        </p:style>
        <p:txBody>
          <a:bodyPr anchor="ctr"/>
          <a:lstStyle>
            <a:extLst/>
          </a:lstStyle>
          <a:p>
            <a:pPr algn="l" eaLnBrk="1" latinLnBrk="0" hangingPunct="1"/>
            <a:endParaRPr kumimoji="0" lang="en-US"/>
          </a:p>
        </p:txBody>
      </p:sp>
    </p:spTree>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bg>
      <p:bgRef idx="1002">
        <a:schemeClr val="bg1"/>
      </p:bgRef>
    </p:bg>
    <p:spTree>
      <p:nvGrpSpPr>
        <p:cNvPr id="1" name=""/>
        <p:cNvGrpSpPr/>
        <p:nvPr/>
      </p:nvGrpSpPr>
      <p:grpSpPr>
        <a:xfrm>
          <a:off x="0" y="0"/>
          <a:ext cx="0" cy="0"/>
          <a:chOff x="0" y="0"/>
          <a:chExt cx="0" cy="0"/>
        </a:xfrm>
      </p:grpSpPr>
      <p:sp>
        <p:nvSpPr>
          <p:cNvPr id="3" name="コンテンツ プレースホルダー 2"/>
          <p:cNvSpPr>
            <a:spLocks noGrp="1"/>
          </p:cNvSpPr>
          <p:nvPr>
            <p:ph sz="half" idx="1"/>
          </p:nvPr>
        </p:nvSpPr>
        <p:spPr>
          <a:xfrm>
            <a:off x="457200" y="1481328"/>
            <a:ext cx="4038600" cy="4525963"/>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ja-JP" altLang="en-US" smtClean="0"/>
              <a:t>マスター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コンテンツ プレースホルダー 3"/>
          <p:cNvSpPr>
            <a:spLocks noGrp="1"/>
          </p:cNvSpPr>
          <p:nvPr>
            <p:ph sz="half" idx="2"/>
          </p:nvPr>
        </p:nvSpPr>
        <p:spPr>
          <a:xfrm>
            <a:off x="4648200" y="1481328"/>
            <a:ext cx="4038600" cy="4525963"/>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ja-JP" altLang="en-US" smtClean="0"/>
              <a:t>マスター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5" name="日付プレースホルダー 4"/>
          <p:cNvSpPr>
            <a:spLocks noGrp="1"/>
          </p:cNvSpPr>
          <p:nvPr>
            <p:ph type="dt" sz="half" idx="10"/>
          </p:nvPr>
        </p:nvSpPr>
        <p:spPr/>
        <p:txBody>
          <a:bodyPr/>
          <a:lstStyle>
            <a:extLst/>
          </a:lstStyle>
          <a:p>
            <a:fld id="{F4365CD3-97DC-4EC5-81EB-92543DCE281F}" type="datetime1">
              <a:rPr lang="ja-JP" altLang="en-US" smtClean="0">
                <a:solidFill>
                  <a:srgbClr val="666666"/>
                </a:solidFill>
              </a:rPr>
              <a:pPr/>
              <a:t>2013/12/18</a:t>
            </a:fld>
            <a:endParaRPr lang="ja-JP" altLang="en-US">
              <a:solidFill>
                <a:srgbClr val="666666"/>
              </a:solidFill>
            </a:endParaRPr>
          </a:p>
        </p:txBody>
      </p:sp>
      <p:sp>
        <p:nvSpPr>
          <p:cNvPr id="6" name="フッター プレースホルダー 5"/>
          <p:cNvSpPr>
            <a:spLocks noGrp="1"/>
          </p:cNvSpPr>
          <p:nvPr>
            <p:ph type="ftr" sz="quarter" idx="11"/>
          </p:nvPr>
        </p:nvSpPr>
        <p:spPr/>
        <p:txBody>
          <a:bodyPr/>
          <a:lstStyle>
            <a:extLst/>
          </a:lstStyle>
          <a:p>
            <a:endParaRPr lang="ja-JP" altLang="en-US">
              <a:solidFill>
                <a:srgbClr val="666666"/>
              </a:solidFill>
            </a:endParaRPr>
          </a:p>
        </p:txBody>
      </p:sp>
      <p:sp>
        <p:nvSpPr>
          <p:cNvPr id="7" name="スライド番号プレースホルダー 6"/>
          <p:cNvSpPr>
            <a:spLocks noGrp="1"/>
          </p:cNvSpPr>
          <p:nvPr>
            <p:ph type="sldNum" sz="quarter" idx="12"/>
          </p:nvPr>
        </p:nvSpPr>
        <p:spPr/>
        <p:txBody>
          <a:bodyPr/>
          <a:lstStyle>
            <a:extLst/>
          </a:lstStyle>
          <a:p>
            <a:fld id="{609A7D68-AD1C-4B66-A19B-971B76ED091D}" type="slidenum">
              <a:rPr lang="ja-JP" altLang="en-US" smtClean="0">
                <a:solidFill>
                  <a:srgbClr val="666666"/>
                </a:solidFill>
              </a:rPr>
              <a:pPr/>
              <a:t>‹#›</a:t>
            </a:fld>
            <a:endParaRPr lang="ja-JP" altLang="en-US">
              <a:solidFill>
                <a:srgbClr val="666666"/>
              </a:solidFill>
            </a:endParaRPr>
          </a:p>
        </p:txBody>
      </p:sp>
      <p:sp>
        <p:nvSpPr>
          <p:cNvPr id="8" name="タイトル 7"/>
          <p:cNvSpPr>
            <a:spLocks noGrp="1"/>
          </p:cNvSpPr>
          <p:nvPr>
            <p:ph type="title"/>
          </p:nvPr>
        </p:nvSpPr>
        <p:spPr/>
        <p:txBody>
          <a:bodyPr rtlCol="0"/>
          <a:lstStyle>
            <a:extLst/>
          </a:lstStyle>
          <a:p>
            <a:r>
              <a:rPr kumimoji="0" lang="ja-JP" altLang="en-US" smtClean="0"/>
              <a:t>マスター タイトルの書式設定</a:t>
            </a:r>
            <a:endParaRPr kumimoji="0" lang="en-US"/>
          </a:p>
        </p:txBody>
      </p:sp>
    </p:spTree>
  </p:cSld>
  <p:clrMapOvr>
    <a:overrideClrMapping bg1="dk1" tx1="lt1" bg2="dk2" tx2="lt2" accent1="accent1" accent2="accent2" accent3="accent3" accent4="accent4" accent5="accent5" accent6="accent6" hlink="hlink" folHlink="folHlink"/>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bg>
      <p:bgRef idx="1003">
        <a:schemeClr val="bg1"/>
      </p:bgRef>
    </p:bg>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8229600" cy="1143000"/>
          </a:xfrm>
        </p:spPr>
        <p:txBody>
          <a:bodyPr anchor="ctr"/>
          <a:lstStyle>
            <a:lvl1pPr>
              <a:defRPr/>
            </a:lvl1pPr>
            <a:extLst/>
          </a:lstStyle>
          <a:p>
            <a:r>
              <a:rPr kumimoji="0" lang="ja-JP" altLang="en-US" smtClean="0"/>
              <a:t>マスター タイトルの書式設定</a:t>
            </a:r>
            <a:endParaRPr kumimoji="0" lang="en-US"/>
          </a:p>
        </p:txBody>
      </p:sp>
      <p:sp>
        <p:nvSpPr>
          <p:cNvPr id="3" name="テキスト プレースホルダー 2"/>
          <p:cNvSpPr>
            <a:spLocks noGrp="1"/>
          </p:cNvSpPr>
          <p:nvPr>
            <p:ph type="body" idx="1"/>
          </p:nvPr>
        </p:nvSpPr>
        <p:spPr>
          <a:xfrm>
            <a:off x="457200" y="5410200"/>
            <a:ext cx="4040188" cy="762000"/>
          </a:xfrm>
          <a:solidFill>
            <a:schemeClr val="accent1"/>
          </a:solidFill>
          <a:ln w="9652">
            <a:solidFill>
              <a:schemeClr val="accent1"/>
            </a:solidFill>
            <a:miter lim="800000"/>
          </a:ln>
        </p:spPr>
        <p:txBody>
          <a:bodyPr lIns="182880" anchor="ctr"/>
          <a:lstStyle>
            <a:lvl1pPr marL="0" indent="0">
              <a:buNone/>
              <a:defRPr sz="2400" b="0">
                <a:solidFill>
                  <a:schemeClr val="bg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ja-JP" altLang="en-US" smtClean="0"/>
              <a:t>マスター テキストの書式設定</a:t>
            </a:r>
          </a:p>
        </p:txBody>
      </p:sp>
      <p:sp>
        <p:nvSpPr>
          <p:cNvPr id="4" name="テキスト プレースホルダー 3"/>
          <p:cNvSpPr>
            <a:spLocks noGrp="1"/>
          </p:cNvSpPr>
          <p:nvPr>
            <p:ph type="body" sz="half" idx="3"/>
          </p:nvPr>
        </p:nvSpPr>
        <p:spPr>
          <a:xfrm>
            <a:off x="4645026" y="5410200"/>
            <a:ext cx="4041775" cy="762000"/>
          </a:xfrm>
          <a:solidFill>
            <a:schemeClr val="accent1"/>
          </a:solidFill>
          <a:ln w="9652">
            <a:solidFill>
              <a:schemeClr val="accent1"/>
            </a:solidFill>
            <a:miter lim="800000"/>
          </a:ln>
        </p:spPr>
        <p:txBody>
          <a:bodyPr lIns="182880" anchor="ctr"/>
          <a:lstStyle>
            <a:lvl1pPr marL="0" indent="0">
              <a:buNone/>
              <a:defRPr sz="2400" b="0">
                <a:solidFill>
                  <a:schemeClr val="bg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ja-JP" altLang="en-US" smtClean="0"/>
              <a:t>マスター テキストの書式設定</a:t>
            </a:r>
          </a:p>
        </p:txBody>
      </p:sp>
      <p:sp>
        <p:nvSpPr>
          <p:cNvPr id="5" name="コンテンツ プレースホルダー 4"/>
          <p:cNvSpPr>
            <a:spLocks noGrp="1"/>
          </p:cNvSpPr>
          <p:nvPr>
            <p:ph sz="quarter" idx="2"/>
          </p:nvPr>
        </p:nvSpPr>
        <p:spPr>
          <a:xfrm>
            <a:off x="457200" y="1444294"/>
            <a:ext cx="4040188" cy="3941763"/>
          </a:xfrm>
          <a:ln>
            <a:noFill/>
            <a:prstDash val="sysDash"/>
            <a:miter lim="800000"/>
          </a:ln>
        </p:spPr>
        <p:txBody>
          <a:bodyPr/>
          <a:lstStyle>
            <a:lvl1pPr>
              <a:defRPr sz="2400"/>
            </a:lvl1pPr>
            <a:lvl2pPr>
              <a:defRPr sz="2000"/>
            </a:lvl2pPr>
            <a:lvl3pPr>
              <a:defRPr sz="1800"/>
            </a:lvl3pPr>
            <a:lvl4pPr>
              <a:defRPr sz="1600"/>
            </a:lvl4pPr>
            <a:lvl5pPr>
              <a:defRPr sz="1600"/>
            </a:lvl5pPr>
            <a:extLst/>
          </a:lstStyle>
          <a:p>
            <a:pPr lvl="0" eaLnBrk="1" latinLnBrk="0" hangingPunct="1"/>
            <a:r>
              <a:rPr lang="ja-JP" altLang="en-US" smtClean="0"/>
              <a:t>マスター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6" name="コンテンツ プレースホルダー 5"/>
          <p:cNvSpPr>
            <a:spLocks noGrp="1"/>
          </p:cNvSpPr>
          <p:nvPr>
            <p:ph sz="quarter" idx="4"/>
          </p:nvPr>
        </p:nvSpPr>
        <p:spPr>
          <a:xfrm>
            <a:off x="4645025" y="1444294"/>
            <a:ext cx="4041775" cy="3941763"/>
          </a:xfrm>
          <a:ln>
            <a:noFill/>
            <a:prstDash val="sysDash"/>
            <a:miter lim="800000"/>
          </a:ln>
        </p:spPr>
        <p:txBody>
          <a:bodyPr/>
          <a:lstStyle>
            <a:lvl1pPr>
              <a:spcBef>
                <a:spcPts val="0"/>
              </a:spcBef>
              <a:defRPr sz="2400"/>
            </a:lvl1pPr>
            <a:lvl2pPr>
              <a:defRPr sz="2000"/>
            </a:lvl2pPr>
            <a:lvl3pPr>
              <a:defRPr sz="1800"/>
            </a:lvl3pPr>
            <a:lvl4pPr>
              <a:defRPr sz="1600"/>
            </a:lvl4pPr>
            <a:lvl5pPr>
              <a:defRPr sz="1600"/>
            </a:lvl5pPr>
            <a:extLst/>
          </a:lstStyle>
          <a:p>
            <a:pPr lvl="0" eaLnBrk="1" latinLnBrk="0" hangingPunct="1"/>
            <a:r>
              <a:rPr lang="ja-JP" altLang="en-US" smtClean="0"/>
              <a:t>マスター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7" name="日付プレースホルダー 6"/>
          <p:cNvSpPr>
            <a:spLocks noGrp="1"/>
          </p:cNvSpPr>
          <p:nvPr>
            <p:ph type="dt" sz="half" idx="10"/>
          </p:nvPr>
        </p:nvSpPr>
        <p:spPr/>
        <p:txBody>
          <a:bodyPr/>
          <a:lstStyle>
            <a:extLst/>
          </a:lstStyle>
          <a:p>
            <a:fld id="{A39B8FB0-220A-4E8C-929E-888548660C17}" type="datetime1">
              <a:rPr lang="ja-JP" altLang="en-US" smtClean="0">
                <a:solidFill>
                  <a:srgbClr val="666666"/>
                </a:solidFill>
              </a:rPr>
              <a:pPr/>
              <a:t>2013/12/18</a:t>
            </a:fld>
            <a:endParaRPr lang="ja-JP" altLang="en-US">
              <a:solidFill>
                <a:srgbClr val="666666"/>
              </a:solidFill>
            </a:endParaRPr>
          </a:p>
        </p:txBody>
      </p:sp>
      <p:sp>
        <p:nvSpPr>
          <p:cNvPr id="8" name="フッター プレースホルダー 7"/>
          <p:cNvSpPr>
            <a:spLocks noGrp="1"/>
          </p:cNvSpPr>
          <p:nvPr>
            <p:ph type="ftr" sz="quarter" idx="11"/>
          </p:nvPr>
        </p:nvSpPr>
        <p:spPr/>
        <p:txBody>
          <a:bodyPr/>
          <a:lstStyle>
            <a:extLst/>
          </a:lstStyle>
          <a:p>
            <a:endParaRPr lang="ja-JP" altLang="en-US">
              <a:solidFill>
                <a:srgbClr val="666666"/>
              </a:solidFill>
            </a:endParaRPr>
          </a:p>
        </p:txBody>
      </p:sp>
      <p:sp>
        <p:nvSpPr>
          <p:cNvPr id="9" name="スライド番号プレースホルダー 8"/>
          <p:cNvSpPr>
            <a:spLocks noGrp="1"/>
          </p:cNvSpPr>
          <p:nvPr>
            <p:ph type="sldNum" sz="quarter" idx="12"/>
          </p:nvPr>
        </p:nvSpPr>
        <p:spPr/>
        <p:txBody>
          <a:bodyPr/>
          <a:lstStyle>
            <a:extLst/>
          </a:lstStyle>
          <a:p>
            <a:fld id="{609A7D68-AD1C-4B66-A19B-971B76ED091D}" type="slidenum">
              <a:rPr lang="ja-JP" altLang="en-US" smtClean="0">
                <a:solidFill>
                  <a:srgbClr val="666666"/>
                </a:solidFill>
              </a:rPr>
              <a:pPr/>
              <a:t>‹#›</a:t>
            </a:fld>
            <a:endParaRPr lang="ja-JP" altLang="en-US">
              <a:solidFill>
                <a:srgbClr val="666666"/>
              </a:solidFill>
            </a:endParaRPr>
          </a:p>
        </p:txBody>
      </p:sp>
    </p:spTree>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bg>
      <p:bgRef idx="1002">
        <a:schemeClr val="bg1"/>
      </p:bgRef>
    </p:bg>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extLst/>
          </a:lstStyle>
          <a:p>
            <a:fld id="{ECC9A290-33F9-47D8-9E9A-284CCEEF7612}" type="datetime1">
              <a:rPr lang="ja-JP" altLang="en-US" smtClean="0">
                <a:solidFill>
                  <a:srgbClr val="666666"/>
                </a:solidFill>
              </a:rPr>
              <a:pPr/>
              <a:t>2013/12/18</a:t>
            </a:fld>
            <a:endParaRPr lang="ja-JP" altLang="en-US">
              <a:solidFill>
                <a:srgbClr val="666666"/>
              </a:solidFill>
            </a:endParaRPr>
          </a:p>
        </p:txBody>
      </p:sp>
      <p:sp>
        <p:nvSpPr>
          <p:cNvPr id="4" name="フッター プレースホルダー 3"/>
          <p:cNvSpPr>
            <a:spLocks noGrp="1"/>
          </p:cNvSpPr>
          <p:nvPr>
            <p:ph type="ftr" sz="quarter" idx="11"/>
          </p:nvPr>
        </p:nvSpPr>
        <p:spPr/>
        <p:txBody>
          <a:bodyPr/>
          <a:lstStyle>
            <a:extLst/>
          </a:lstStyle>
          <a:p>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extLst/>
          </a:lstStyle>
          <a:p>
            <a:fld id="{609A7D68-AD1C-4B66-A19B-971B76ED091D}" type="slidenum">
              <a:rPr lang="ja-JP" altLang="en-US" smtClean="0">
                <a:solidFill>
                  <a:srgbClr val="666666"/>
                </a:solidFill>
              </a:rPr>
              <a:pPr/>
              <a:t>‹#›</a:t>
            </a:fld>
            <a:endParaRPr lang="ja-JP" altLang="en-US">
              <a:solidFill>
                <a:srgbClr val="666666"/>
              </a:solidFill>
            </a:endParaRPr>
          </a:p>
        </p:txBody>
      </p:sp>
      <p:sp>
        <p:nvSpPr>
          <p:cNvPr id="6" name="タイトル 5"/>
          <p:cNvSpPr>
            <a:spLocks noGrp="1"/>
          </p:cNvSpPr>
          <p:nvPr>
            <p:ph type="title"/>
          </p:nvPr>
        </p:nvSpPr>
        <p:spPr/>
        <p:txBody>
          <a:bodyPr rtlCol="0"/>
          <a:lstStyle>
            <a:extLst/>
          </a:lstStyle>
          <a:p>
            <a:r>
              <a:rPr kumimoji="0" lang="ja-JP" altLang="en-US" smtClean="0"/>
              <a:t>マスター タイトルの書式設定</a:t>
            </a:r>
            <a:endParaRPr kumimoji="0" lang="en-US"/>
          </a:p>
        </p:txBody>
      </p:sp>
    </p:spTree>
  </p:cSld>
  <p:clrMapOvr>
    <a:overrideClrMapping bg1="dk1" tx1="lt1" bg2="dk2" tx2="lt2" accent1="accent1" accent2="accent2" accent3="accent3" accent4="accent4" accent5="accent5" accent6="accent6" hlink="hlink" folHlink="folHlink"/>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extLst/>
          </a:lstStyle>
          <a:p>
            <a:fld id="{D619C2E4-B406-43CF-9A7B-9BA0650CB238}" type="datetime1">
              <a:rPr lang="ja-JP" altLang="en-US" smtClean="0">
                <a:solidFill>
                  <a:srgbClr val="666666"/>
                </a:solidFill>
              </a:rPr>
              <a:pPr/>
              <a:t>2013/12/18</a:t>
            </a:fld>
            <a:endParaRPr lang="ja-JP" altLang="en-US">
              <a:solidFill>
                <a:srgbClr val="666666"/>
              </a:solidFill>
            </a:endParaRPr>
          </a:p>
        </p:txBody>
      </p:sp>
      <p:sp>
        <p:nvSpPr>
          <p:cNvPr id="3" name="フッター プレースホルダー 2"/>
          <p:cNvSpPr>
            <a:spLocks noGrp="1"/>
          </p:cNvSpPr>
          <p:nvPr>
            <p:ph type="ftr" sz="quarter" idx="11"/>
          </p:nvPr>
        </p:nvSpPr>
        <p:spPr/>
        <p:txBody>
          <a:bodyPr/>
          <a:lstStyle>
            <a:extLst/>
          </a:lstStyle>
          <a:p>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extLst/>
          </a:lstStyle>
          <a:p>
            <a:fld id="{609A7D68-AD1C-4B66-A19B-971B76ED091D}" type="slidenum">
              <a:rPr lang="ja-JP" altLang="en-US" smtClean="0">
                <a:solidFill>
                  <a:srgbClr val="666666"/>
                </a:solidFill>
              </a:rPr>
              <a:pPr/>
              <a:t>‹#›</a:t>
            </a:fld>
            <a:endParaRPr lang="ja-JP" altLang="en-US">
              <a:solidFill>
                <a:srgbClr val="666666"/>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10;コンテンツ">
    <p:bg>
      <p:bgRef idx="1003">
        <a:schemeClr val="bg1"/>
      </p:bgRef>
    </p:bg>
    <p:spTree>
      <p:nvGrpSpPr>
        <p:cNvPr id="1" name=""/>
        <p:cNvGrpSpPr/>
        <p:nvPr/>
      </p:nvGrpSpPr>
      <p:grpSpPr>
        <a:xfrm>
          <a:off x="0" y="0"/>
          <a:ext cx="0" cy="0"/>
          <a:chOff x="0" y="0"/>
          <a:chExt cx="0" cy="0"/>
        </a:xfrm>
      </p:grpSpPr>
      <p:sp>
        <p:nvSpPr>
          <p:cNvPr id="2" name="タイトル 1"/>
          <p:cNvSpPr>
            <a:spLocks noGrp="1"/>
          </p:cNvSpPr>
          <p:nvPr>
            <p:ph type="title"/>
          </p:nvPr>
        </p:nvSpPr>
        <p:spPr>
          <a:xfrm>
            <a:off x="914400" y="4876800"/>
            <a:ext cx="7481776" cy="457200"/>
          </a:xfrm>
        </p:spPr>
        <p:txBody>
          <a:bodyPr vert="horz" anchor="t">
            <a:noAutofit/>
            <a:sp3d prstMaterial="softEdge">
              <a:bevelT w="0" h="0"/>
            </a:sp3d>
          </a:bodyPr>
          <a:lstStyle>
            <a:lvl1pPr algn="r">
              <a:buNone/>
              <a:defRPr sz="2500" b="0">
                <a:solidFill>
                  <a:schemeClr val="accent1"/>
                </a:solidFill>
                <a:effectLst/>
              </a:defRPr>
            </a:lvl1pPr>
            <a:extLst/>
          </a:lstStyle>
          <a:p>
            <a:r>
              <a:rPr kumimoji="0" lang="ja-JP" altLang="en-US" smtClean="0"/>
              <a:t>マスター タイトルの書式設定</a:t>
            </a:r>
            <a:endParaRPr kumimoji="0" lang="en-US"/>
          </a:p>
        </p:txBody>
      </p:sp>
      <p:sp>
        <p:nvSpPr>
          <p:cNvPr id="3" name="テキスト プレースホルダー 2"/>
          <p:cNvSpPr>
            <a:spLocks noGrp="1"/>
          </p:cNvSpPr>
          <p:nvPr>
            <p:ph type="body" idx="2"/>
          </p:nvPr>
        </p:nvSpPr>
        <p:spPr>
          <a:xfrm>
            <a:off x="4419600" y="5355102"/>
            <a:ext cx="3974592" cy="914400"/>
          </a:xfrm>
        </p:spPr>
        <p:txBody>
          <a:bodyPr/>
          <a:lstStyle>
            <a:lvl1pPr marL="0" indent="0" algn="r">
              <a:buNone/>
              <a:defRPr sz="1600"/>
            </a:lvl1pPr>
            <a:lvl2pPr>
              <a:buNone/>
              <a:defRPr sz="1200"/>
            </a:lvl2pPr>
            <a:lvl3pPr>
              <a:buNone/>
              <a:defRPr sz="1000"/>
            </a:lvl3pPr>
            <a:lvl4pPr>
              <a:buNone/>
              <a:defRPr sz="900"/>
            </a:lvl4pPr>
            <a:lvl5pPr>
              <a:buNone/>
              <a:defRPr sz="900"/>
            </a:lvl5pPr>
            <a:extLst/>
          </a:lstStyle>
          <a:p>
            <a:pPr lvl="0" eaLnBrk="1" latinLnBrk="0" hangingPunct="1"/>
            <a:r>
              <a:rPr kumimoji="0" lang="ja-JP" altLang="en-US" smtClean="0"/>
              <a:t>マスター テキストの書式設定</a:t>
            </a:r>
          </a:p>
        </p:txBody>
      </p:sp>
      <p:sp>
        <p:nvSpPr>
          <p:cNvPr id="4" name="コンテンツ プレースホルダー 3"/>
          <p:cNvSpPr>
            <a:spLocks noGrp="1"/>
          </p:cNvSpPr>
          <p:nvPr>
            <p:ph sz="half" idx="1"/>
          </p:nvPr>
        </p:nvSpPr>
        <p:spPr>
          <a:xfrm>
            <a:off x="914400" y="274320"/>
            <a:ext cx="7479792" cy="4572000"/>
          </a:xfrm>
        </p:spPr>
        <p:txBody>
          <a:bodyPr/>
          <a:lstStyle>
            <a:lvl1pPr>
              <a:defRPr sz="3200"/>
            </a:lvl1pPr>
            <a:lvl2pPr>
              <a:defRPr sz="2800"/>
            </a:lvl2pPr>
            <a:lvl3pPr>
              <a:defRPr sz="2400"/>
            </a:lvl3pPr>
            <a:lvl4pPr>
              <a:defRPr sz="2000"/>
            </a:lvl4pPr>
            <a:lvl5pPr>
              <a:defRPr sz="2000"/>
            </a:lvl5pPr>
            <a:extLst/>
          </a:lstStyle>
          <a:p>
            <a:pPr lvl="0" eaLnBrk="1" latinLnBrk="0" hangingPunct="1"/>
            <a:r>
              <a:rPr lang="ja-JP" altLang="en-US" smtClean="0"/>
              <a:t>マスター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5" name="日付プレースホルダー 4"/>
          <p:cNvSpPr>
            <a:spLocks noGrp="1"/>
          </p:cNvSpPr>
          <p:nvPr>
            <p:ph type="dt" sz="half" idx="10"/>
          </p:nvPr>
        </p:nvSpPr>
        <p:spPr>
          <a:xfrm>
            <a:off x="6727032" y="6407944"/>
            <a:ext cx="1920240" cy="365760"/>
          </a:xfrm>
        </p:spPr>
        <p:txBody>
          <a:bodyPr/>
          <a:lstStyle>
            <a:extLst/>
          </a:lstStyle>
          <a:p>
            <a:fld id="{763490A4-EF27-4C3D-B610-898437EEE327}" type="datetime1">
              <a:rPr lang="ja-JP" altLang="en-US" smtClean="0">
                <a:solidFill>
                  <a:srgbClr val="666666"/>
                </a:solidFill>
              </a:rPr>
              <a:pPr/>
              <a:t>2013/12/18</a:t>
            </a:fld>
            <a:endParaRPr lang="ja-JP" altLang="en-US">
              <a:solidFill>
                <a:srgbClr val="666666"/>
              </a:solidFill>
            </a:endParaRPr>
          </a:p>
        </p:txBody>
      </p:sp>
      <p:sp>
        <p:nvSpPr>
          <p:cNvPr id="6" name="フッター プレースホルダー 5"/>
          <p:cNvSpPr>
            <a:spLocks noGrp="1"/>
          </p:cNvSpPr>
          <p:nvPr>
            <p:ph type="ftr" sz="quarter" idx="11"/>
          </p:nvPr>
        </p:nvSpPr>
        <p:spPr/>
        <p:txBody>
          <a:bodyPr/>
          <a:lstStyle>
            <a:extLst/>
          </a:lstStyle>
          <a:p>
            <a:endParaRPr lang="ja-JP" altLang="en-US">
              <a:solidFill>
                <a:srgbClr val="666666"/>
              </a:solidFill>
            </a:endParaRPr>
          </a:p>
        </p:txBody>
      </p:sp>
      <p:sp>
        <p:nvSpPr>
          <p:cNvPr id="7" name="スライド番号プレースホルダー 6"/>
          <p:cNvSpPr>
            <a:spLocks noGrp="1"/>
          </p:cNvSpPr>
          <p:nvPr>
            <p:ph type="sldNum" sz="quarter" idx="12"/>
          </p:nvPr>
        </p:nvSpPr>
        <p:spPr/>
        <p:txBody>
          <a:bodyPr/>
          <a:lstStyle>
            <a:extLst/>
          </a:lstStyle>
          <a:p>
            <a:fld id="{609A7D68-AD1C-4B66-A19B-971B76ED091D}" type="slidenum">
              <a:rPr lang="ja-JP" altLang="en-US" smtClean="0">
                <a:solidFill>
                  <a:srgbClr val="666666"/>
                </a:solidFill>
              </a:rPr>
              <a:pPr/>
              <a:t>‹#›</a:t>
            </a:fld>
            <a:endParaRPr lang="ja-JP" altLang="en-US">
              <a:solidFill>
                <a:srgbClr val="666666"/>
              </a:solidFill>
            </a:endParaRPr>
          </a:p>
        </p:txBody>
      </p:sp>
    </p:spTree>
  </p:cSld>
  <p:clrMapOvr>
    <a:overrideClrMapping bg1="lt1" tx1="dk1" bg2="lt2" tx2="dk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bg>
      <p:bgRef idx="1002">
        <a:schemeClr val="bg1"/>
      </p:bgRef>
    </p:bg>
    <p:spTree>
      <p:nvGrpSpPr>
        <p:cNvPr id="1" name=""/>
        <p:cNvGrpSpPr/>
        <p:nvPr/>
      </p:nvGrpSpPr>
      <p:grpSpPr>
        <a:xfrm>
          <a:off x="0" y="0"/>
          <a:ext cx="0" cy="0"/>
          <a:chOff x="0" y="0"/>
          <a:chExt cx="0" cy="0"/>
        </a:xfrm>
      </p:grpSpPr>
      <p:sp>
        <p:nvSpPr>
          <p:cNvPr id="4" name="テキスト プレースホルダー 3"/>
          <p:cNvSpPr>
            <a:spLocks noGrp="1"/>
          </p:cNvSpPr>
          <p:nvPr>
            <p:ph type="body" sz="half" idx="2"/>
          </p:nvPr>
        </p:nvSpPr>
        <p:spPr>
          <a:xfrm>
            <a:off x="1141232" y="5443402"/>
            <a:ext cx="7162800" cy="648232"/>
          </a:xfrm>
          <a:noFill/>
        </p:spPr>
        <p:txBody>
          <a:bodyPr lIns="91440" tIns="0" rIns="91440" anchor="t"/>
          <a:lstStyle>
            <a:lvl1pPr marL="0" marR="18288" indent="0" algn="r">
              <a:buNone/>
              <a:defRPr sz="1400"/>
            </a:lvl1pPr>
            <a:lvl2pPr>
              <a:defRPr sz="1200"/>
            </a:lvl2pPr>
            <a:lvl3pPr>
              <a:defRPr sz="1000"/>
            </a:lvl3pPr>
            <a:lvl4pPr>
              <a:defRPr sz="900"/>
            </a:lvl4pPr>
            <a:lvl5pPr>
              <a:defRPr sz="900"/>
            </a:lvl5pPr>
            <a:extLst/>
          </a:lstStyle>
          <a:p>
            <a:pPr lvl="0" eaLnBrk="1" latinLnBrk="0" hangingPunct="1"/>
            <a:r>
              <a:rPr kumimoji="0" lang="ja-JP" altLang="en-US" smtClean="0"/>
              <a:t>マスター テキストの書式設定</a:t>
            </a:r>
          </a:p>
        </p:txBody>
      </p:sp>
      <p:sp>
        <p:nvSpPr>
          <p:cNvPr id="3" name="図プレースホルダー 2"/>
          <p:cNvSpPr>
            <a:spLocks noGrp="1"/>
          </p:cNvSpPr>
          <p:nvPr>
            <p:ph type="pic" idx="1"/>
          </p:nvPr>
        </p:nvSpPr>
        <p:spPr>
          <a:xfrm>
            <a:off x="228600" y="189968"/>
            <a:ext cx="8686800" cy="4389120"/>
          </a:xfrm>
          <a:prstGeom prst="rect">
            <a:avLst/>
          </a:prstGeom>
          <a:solidFill>
            <a:schemeClr val="bg2"/>
          </a:solidFill>
          <a:ln>
            <a:solidFill>
              <a:schemeClr val="bg1"/>
            </a:solidFill>
          </a:ln>
          <a:effectLst>
            <a:innerShdw blurRad="95250">
              <a:srgbClr val="000000"/>
            </a:innerShdw>
          </a:effectLst>
        </p:spPr>
        <p:txBody>
          <a:bodyPr/>
          <a:lstStyle>
            <a:lvl1pPr marL="0" indent="0">
              <a:buNone/>
              <a:defRPr sz="3200"/>
            </a:lvl1pPr>
            <a:extLst/>
          </a:lstStyle>
          <a:p>
            <a:r>
              <a:rPr kumimoji="0" lang="ja-JP" altLang="en-US" smtClean="0"/>
              <a:t>アイコンをクリックして図を追加</a:t>
            </a:r>
            <a:endParaRPr kumimoji="0" lang="en-US" dirty="0"/>
          </a:p>
        </p:txBody>
      </p:sp>
      <p:sp>
        <p:nvSpPr>
          <p:cNvPr id="5" name="日付プレースホルダー 4"/>
          <p:cNvSpPr>
            <a:spLocks noGrp="1"/>
          </p:cNvSpPr>
          <p:nvPr>
            <p:ph type="dt" sz="half" idx="10"/>
          </p:nvPr>
        </p:nvSpPr>
        <p:spPr/>
        <p:txBody>
          <a:bodyPr/>
          <a:lstStyle>
            <a:lvl1pPr>
              <a:defRPr>
                <a:solidFill>
                  <a:schemeClr val="tx1"/>
                </a:solidFill>
              </a:defRPr>
            </a:lvl1pPr>
            <a:extLst/>
          </a:lstStyle>
          <a:p>
            <a:fld id="{7578999E-D895-4035-B577-2C300277C3FE}" type="datetime1">
              <a:rPr lang="ja-JP" altLang="en-US" smtClean="0">
                <a:solidFill>
                  <a:srgbClr val="666666"/>
                </a:solidFill>
              </a:rPr>
              <a:pPr/>
              <a:t>2013/12/18</a:t>
            </a:fld>
            <a:endParaRPr lang="ja-JP" altLang="en-US">
              <a:solidFill>
                <a:srgbClr val="666666"/>
              </a:solidFill>
            </a:endParaRPr>
          </a:p>
        </p:txBody>
      </p:sp>
      <p:sp>
        <p:nvSpPr>
          <p:cNvPr id="6" name="フッター プレースホルダー 5"/>
          <p:cNvSpPr>
            <a:spLocks noGrp="1"/>
          </p:cNvSpPr>
          <p:nvPr>
            <p:ph type="ftr" sz="quarter" idx="11"/>
          </p:nvPr>
        </p:nvSpPr>
        <p:spPr>
          <a:xfrm>
            <a:off x="4380072" y="6407944"/>
            <a:ext cx="2350681" cy="365125"/>
          </a:xfrm>
        </p:spPr>
        <p:txBody>
          <a:bodyPr/>
          <a:lstStyle>
            <a:lvl1pPr>
              <a:defRPr>
                <a:solidFill>
                  <a:schemeClr val="tx1"/>
                </a:solidFill>
              </a:defRPr>
            </a:lvl1pPr>
            <a:extLst/>
          </a:lstStyle>
          <a:p>
            <a:endParaRPr lang="ja-JP" altLang="en-US">
              <a:solidFill>
                <a:srgbClr val="666666"/>
              </a:solidFill>
            </a:endParaRPr>
          </a:p>
        </p:txBody>
      </p:sp>
      <p:sp>
        <p:nvSpPr>
          <p:cNvPr id="7" name="スライド番号プレースホルダー 6"/>
          <p:cNvSpPr>
            <a:spLocks noGrp="1"/>
          </p:cNvSpPr>
          <p:nvPr>
            <p:ph type="sldNum" sz="quarter" idx="12"/>
          </p:nvPr>
        </p:nvSpPr>
        <p:spPr/>
        <p:txBody>
          <a:bodyPr/>
          <a:lstStyle>
            <a:lvl1pPr>
              <a:defRPr>
                <a:solidFill>
                  <a:schemeClr val="tx1"/>
                </a:solidFill>
              </a:defRPr>
            </a:lvl1pPr>
            <a:extLst/>
          </a:lstStyle>
          <a:p>
            <a:fld id="{609A7D68-AD1C-4B66-A19B-971B76ED091D}" type="slidenum">
              <a:rPr lang="ja-JP" altLang="en-US" smtClean="0">
                <a:solidFill>
                  <a:srgbClr val="666666"/>
                </a:solidFill>
              </a:rPr>
              <a:pPr/>
              <a:t>‹#›</a:t>
            </a:fld>
            <a:endParaRPr lang="ja-JP" altLang="en-US">
              <a:solidFill>
                <a:srgbClr val="666666"/>
              </a:solidFill>
            </a:endParaRPr>
          </a:p>
        </p:txBody>
      </p:sp>
      <p:sp>
        <p:nvSpPr>
          <p:cNvPr id="2" name="タイトル 1"/>
          <p:cNvSpPr>
            <a:spLocks noGrp="1"/>
          </p:cNvSpPr>
          <p:nvPr>
            <p:ph type="title"/>
          </p:nvPr>
        </p:nvSpPr>
        <p:spPr>
          <a:xfrm>
            <a:off x="228600" y="4865122"/>
            <a:ext cx="8075432" cy="562672"/>
          </a:xfrm>
          <a:noFill/>
        </p:spPr>
        <p:txBody>
          <a:bodyPr anchor="t">
            <a:sp3d prstMaterial="softEdge"/>
          </a:bodyPr>
          <a:lstStyle>
            <a:lvl1pPr marR="0" algn="r">
              <a:buNone/>
              <a:defRPr sz="3000" b="0">
                <a:solidFill>
                  <a:schemeClr val="accent1"/>
                </a:solidFill>
                <a:effectLst>
                  <a:outerShdw blurRad="50800" dist="25000" dir="5400000" algn="t" rotWithShape="0">
                    <a:prstClr val="black">
                      <a:alpha val="45000"/>
                    </a:prstClr>
                  </a:outerShdw>
                </a:effectLst>
              </a:defRPr>
            </a:lvl1pPr>
            <a:extLst/>
          </a:lstStyle>
          <a:p>
            <a:r>
              <a:rPr kumimoji="0" lang="ja-JP" altLang="en-US" smtClean="0"/>
              <a:t>マスター タイトルの書式設定</a:t>
            </a:r>
            <a:endParaRPr kumimoji="0" lang="en-US"/>
          </a:p>
        </p:txBody>
      </p:sp>
      <p:sp>
        <p:nvSpPr>
          <p:cNvPr id="8" name="フリーフォーム 7"/>
          <p:cNvSpPr>
            <a:spLocks/>
          </p:cNvSpPr>
          <p:nvPr/>
        </p:nvSpPr>
        <p:spPr bwMode="auto">
          <a:xfrm>
            <a:off x="499273" y="5944936"/>
            <a:ext cx="4940624" cy="921076"/>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7485" h="337">
                <a:moveTo>
                  <a:pt x="0" y="2"/>
                </a:moveTo>
                <a:lnTo>
                  <a:pt x="7485" y="337"/>
                </a:lnTo>
                <a:lnTo>
                  <a:pt x="5558" y="337"/>
                </a:lnTo>
                <a:lnTo>
                  <a:pt x="1" y="0"/>
                </a:lnTo>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vert="horz" wrap="square" lIns="91440" tIns="45720" rIns="91440" bIns="45720" anchor="t" compatLnSpc="1"/>
          <a:lstStyle>
            <a:extLst/>
          </a:lstStyle>
          <a:p>
            <a:endParaRPr kumimoji="0" lang="en-US"/>
          </a:p>
        </p:txBody>
      </p:sp>
      <p:sp>
        <p:nvSpPr>
          <p:cNvPr id="9" name="フリーフォーム 8"/>
          <p:cNvSpPr>
            <a:spLocks/>
          </p:cNvSpPr>
          <p:nvPr/>
        </p:nvSpPr>
        <p:spPr bwMode="auto">
          <a:xfrm>
            <a:off x="485717" y="5939011"/>
            <a:ext cx="3690451" cy="93345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vert="horz" wrap="square" lIns="91440" tIns="45720" rIns="91440" bIns="45720" anchor="t" compatLnSpc="1"/>
          <a:lstStyle>
            <a:extLst/>
          </a:lstStyle>
          <a:p>
            <a:endParaRPr kumimoji="0" lang="en-US"/>
          </a:p>
        </p:txBody>
      </p:sp>
      <p:sp>
        <p:nvSpPr>
          <p:cNvPr id="10" name="直角三角形 9"/>
          <p:cNvSpPr>
            <a:spLocks/>
          </p:cNvSpPr>
          <p:nvPr/>
        </p:nvSpPr>
        <p:spPr bwMode="auto">
          <a:xfrm>
            <a:off x="-6042" y="5791253"/>
            <a:ext cx="3402314" cy="1080868"/>
          </a:xfrm>
          <a:prstGeom prst="rtTriangle">
            <a:avLst/>
          </a:prstGeom>
          <a:blipFill>
            <a:blip r:embed="rId2" cstate="print">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anchor="ctr" compatLnSpc="1"/>
          <a:lstStyle>
            <a:extLst/>
          </a:lstStyle>
          <a:p>
            <a:pPr algn="ctr" eaLnBrk="1" latinLnBrk="0" hangingPunct="1"/>
            <a:endParaRPr kumimoji="0" lang="en-US"/>
          </a:p>
        </p:txBody>
      </p:sp>
      <p:cxnSp>
        <p:nvCxnSpPr>
          <p:cNvPr id="11" name="直線コネクタ 10"/>
          <p:cNvCxnSpPr/>
          <p:nvPr/>
        </p:nvCxnSpPr>
        <p:spPr>
          <a:xfrm>
            <a:off x="-9237" y="5787738"/>
            <a:ext cx="3405509" cy="10843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sp>
        <p:nvSpPr>
          <p:cNvPr id="12" name="山形 11"/>
          <p:cNvSpPr/>
          <p:nvPr/>
        </p:nvSpPr>
        <p:spPr>
          <a:xfrm>
            <a:off x="8664112" y="4988440"/>
            <a:ext cx="182880" cy="228600"/>
          </a:xfrm>
          <a:prstGeom prst="chevron">
            <a:avLst>
              <a:gd name="adj" fmla="val 50000"/>
            </a:avLst>
          </a:prstGeom>
          <a:gradFill flip="none" rotWithShape="1">
            <a:gsLst>
              <a:gs pos="0">
                <a:schemeClr val="accent1">
                  <a:shade val="60000"/>
                  <a:satMod val="125000"/>
                </a:schemeClr>
              </a:gs>
              <a:gs pos="72000">
                <a:schemeClr val="accent1">
                  <a:tint val="90000"/>
                  <a:satMod val="138000"/>
                </a:schemeClr>
              </a:gs>
              <a:gs pos="100000">
                <a:schemeClr val="accent1">
                  <a:tint val="76000"/>
                  <a:satMod val="136000"/>
                </a:schemeClr>
              </a:gs>
            </a:gsLst>
            <a:lin ang="16200000" scaled="0"/>
          </a:gradFill>
          <a:ln w="3175" cap="rnd" cmpd="sng" algn="ctr">
            <a:solidFill>
              <a:schemeClr val="accent1">
                <a:shade val="50000"/>
              </a:schemeClr>
            </a:solidFill>
            <a:prstDash val="solid"/>
          </a:ln>
          <a:effectLst>
            <a:outerShdw blurRad="50800" dist="25400" dir="5400000">
              <a:srgbClr val="000000">
                <a:alpha val="46000"/>
              </a:srgbClr>
            </a:outerShdw>
          </a:effectLst>
        </p:spPr>
        <p:style>
          <a:lnRef idx="1">
            <a:schemeClr val="accent1"/>
          </a:lnRef>
          <a:fillRef idx="3">
            <a:schemeClr val="accent1"/>
          </a:fillRef>
          <a:effectRef idx="2">
            <a:schemeClr val="accent1"/>
          </a:effectRef>
          <a:fontRef idx="minor">
            <a:schemeClr val="lt1"/>
          </a:fontRef>
        </p:style>
        <p:txBody>
          <a:bodyPr anchor="ctr"/>
          <a:lstStyle>
            <a:extLst/>
          </a:lstStyle>
          <a:p>
            <a:pPr algn="l" eaLnBrk="1" latinLnBrk="0" hangingPunct="1"/>
            <a:endParaRPr kumimoji="0" lang="en-US"/>
          </a:p>
        </p:txBody>
      </p:sp>
      <p:sp>
        <p:nvSpPr>
          <p:cNvPr id="13" name="山形 12"/>
          <p:cNvSpPr/>
          <p:nvPr/>
        </p:nvSpPr>
        <p:spPr>
          <a:xfrm>
            <a:off x="8477696" y="4988440"/>
            <a:ext cx="182880" cy="228600"/>
          </a:xfrm>
          <a:prstGeom prst="chevron">
            <a:avLst>
              <a:gd name="adj" fmla="val 50000"/>
            </a:avLst>
          </a:prstGeom>
          <a:gradFill flip="none" rotWithShape="1">
            <a:gsLst>
              <a:gs pos="0">
                <a:schemeClr val="accent1">
                  <a:shade val="60000"/>
                  <a:satMod val="125000"/>
                </a:schemeClr>
              </a:gs>
              <a:gs pos="72000">
                <a:schemeClr val="accent1">
                  <a:tint val="90000"/>
                  <a:satMod val="138000"/>
                </a:schemeClr>
              </a:gs>
              <a:gs pos="100000">
                <a:schemeClr val="accent1">
                  <a:tint val="76000"/>
                  <a:satMod val="136000"/>
                </a:schemeClr>
              </a:gs>
            </a:gsLst>
            <a:lin ang="16200000" scaled="0"/>
          </a:gradFill>
          <a:ln w="3175" cap="rnd" cmpd="sng" algn="ctr">
            <a:solidFill>
              <a:schemeClr val="accent1">
                <a:shade val="50000"/>
              </a:schemeClr>
            </a:solidFill>
            <a:prstDash val="solid"/>
          </a:ln>
          <a:effectLst>
            <a:outerShdw blurRad="50800" dist="25400" dir="5400000">
              <a:srgbClr val="000000">
                <a:alpha val="46000"/>
              </a:srgbClr>
            </a:outerShdw>
          </a:effectLst>
        </p:spPr>
        <p:style>
          <a:lnRef idx="1">
            <a:schemeClr val="accent1"/>
          </a:lnRef>
          <a:fillRef idx="3">
            <a:schemeClr val="accent1"/>
          </a:fillRef>
          <a:effectRef idx="2">
            <a:schemeClr val="accent1"/>
          </a:effectRef>
          <a:fontRef idx="minor">
            <a:schemeClr val="lt1"/>
          </a:fontRef>
        </p:style>
        <p:txBody>
          <a:bodyPr anchor="ctr"/>
          <a:lstStyle>
            <a:extLst/>
          </a:lstStyle>
          <a:p>
            <a:pPr algn="l" eaLnBrk="1" latinLnBrk="0" hangingPunct="1"/>
            <a:endParaRPr kumimoji="0" lang="en-US"/>
          </a:p>
        </p:txBody>
      </p:sp>
    </p:spTree>
  </p:cSld>
  <p:clrMapOvr>
    <a:overrideClrMapping bg1="dk1" tx1="lt1" bg2="dk2" tx2="lt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3" name="フリーフォーム 12"/>
          <p:cNvSpPr>
            <a:spLocks/>
          </p:cNvSpPr>
          <p:nvPr/>
        </p:nvSpPr>
        <p:spPr bwMode="auto">
          <a:xfrm>
            <a:off x="499273" y="5944936"/>
            <a:ext cx="4940624" cy="921076"/>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7485" h="337">
                <a:moveTo>
                  <a:pt x="0" y="2"/>
                </a:moveTo>
                <a:lnTo>
                  <a:pt x="7485" y="337"/>
                </a:lnTo>
                <a:lnTo>
                  <a:pt x="5558" y="337"/>
                </a:lnTo>
                <a:lnTo>
                  <a:pt x="1" y="0"/>
                </a:lnTo>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vert="horz" wrap="square" lIns="91440" tIns="45720" rIns="91440" bIns="45720" anchor="t" compatLnSpc="1"/>
          <a:lstStyle>
            <a:extLst/>
          </a:lstStyle>
          <a:p>
            <a:endParaRPr kumimoji="0" lang="en-US"/>
          </a:p>
        </p:txBody>
      </p:sp>
      <p:sp>
        <p:nvSpPr>
          <p:cNvPr id="12" name="フリーフォーム 11"/>
          <p:cNvSpPr>
            <a:spLocks/>
          </p:cNvSpPr>
          <p:nvPr/>
        </p:nvSpPr>
        <p:spPr bwMode="auto">
          <a:xfrm>
            <a:off x="485717" y="5939011"/>
            <a:ext cx="3690451" cy="93345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vert="horz" wrap="square" lIns="91440" tIns="45720" rIns="91440" bIns="45720" anchor="t" compatLnSpc="1"/>
          <a:lstStyle>
            <a:extLst/>
          </a:lstStyle>
          <a:p>
            <a:endParaRPr kumimoji="0" lang="en-US"/>
          </a:p>
        </p:txBody>
      </p:sp>
      <p:sp>
        <p:nvSpPr>
          <p:cNvPr id="14" name="直角三角形 13"/>
          <p:cNvSpPr>
            <a:spLocks/>
          </p:cNvSpPr>
          <p:nvPr/>
        </p:nvSpPr>
        <p:spPr bwMode="auto">
          <a:xfrm>
            <a:off x="-6042" y="5791253"/>
            <a:ext cx="3402314" cy="1080868"/>
          </a:xfrm>
          <a:prstGeom prst="rtTriangle">
            <a:avLst/>
          </a:prstGeom>
          <a:blipFill>
            <a:blip r:embed="rId13" cstate="print">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anchor="ctr" compatLnSpc="1"/>
          <a:lstStyle>
            <a:extLst/>
          </a:lstStyle>
          <a:p>
            <a:pPr algn="ctr" eaLnBrk="1" latinLnBrk="0" hangingPunct="1"/>
            <a:endParaRPr kumimoji="0" lang="en-US"/>
          </a:p>
        </p:txBody>
      </p:sp>
      <p:cxnSp>
        <p:nvCxnSpPr>
          <p:cNvPr id="15" name="直線コネクタ 14"/>
          <p:cNvCxnSpPr/>
          <p:nvPr/>
        </p:nvCxnSpPr>
        <p:spPr>
          <a:xfrm>
            <a:off x="-9237" y="5787738"/>
            <a:ext cx="3405509" cy="10843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sp>
        <p:nvSpPr>
          <p:cNvPr id="9" name="タイトル プレースホルダー 8"/>
          <p:cNvSpPr>
            <a:spLocks noGrp="1"/>
          </p:cNvSpPr>
          <p:nvPr>
            <p:ph type="title"/>
          </p:nvPr>
        </p:nvSpPr>
        <p:spPr>
          <a:xfrm>
            <a:off x="457200" y="274638"/>
            <a:ext cx="8229600" cy="1143000"/>
          </a:xfrm>
          <a:prstGeom prst="rect">
            <a:avLst/>
          </a:prstGeom>
        </p:spPr>
        <p:txBody>
          <a:bodyPr vert="horz" anchor="ctr">
            <a:normAutofit/>
            <a:scene3d>
              <a:camera prst="orthographicFront"/>
              <a:lightRig rig="soft" dir="t"/>
            </a:scene3d>
            <a:sp3d prstMaterial="softEdge">
              <a:bevelT w="25400" h="25400"/>
            </a:sp3d>
          </a:bodyPr>
          <a:lstStyle>
            <a:extLst/>
          </a:lstStyle>
          <a:p>
            <a:r>
              <a:rPr kumimoji="0" lang="ja-JP" altLang="en-US" smtClean="0"/>
              <a:t>マスター タイトルの書式設定</a:t>
            </a:r>
            <a:endParaRPr kumimoji="0" lang="en-US"/>
          </a:p>
        </p:txBody>
      </p:sp>
      <p:sp>
        <p:nvSpPr>
          <p:cNvPr id="30" name="テキスト プレースホルダー 29"/>
          <p:cNvSpPr>
            <a:spLocks noGrp="1"/>
          </p:cNvSpPr>
          <p:nvPr>
            <p:ph type="body" idx="1"/>
          </p:nvPr>
        </p:nvSpPr>
        <p:spPr>
          <a:xfrm>
            <a:off x="457200" y="1481328"/>
            <a:ext cx="8229600" cy="4525963"/>
          </a:xfrm>
          <a:prstGeom prst="rect">
            <a:avLst/>
          </a:prstGeom>
        </p:spPr>
        <p:txBody>
          <a:bodyPr vert="horz">
            <a:normAutofit/>
          </a:bodyPr>
          <a:lstStyle>
            <a:extLst/>
          </a:lstStyle>
          <a:p>
            <a:pPr lvl="0" eaLnBrk="1" latinLnBrk="0" hangingPunct="1"/>
            <a:r>
              <a:rPr kumimoji="0" lang="ja-JP" altLang="en-US" smtClean="0"/>
              <a:t>マスター テキストの書式設定</a:t>
            </a:r>
          </a:p>
          <a:p>
            <a:pPr lvl="1" eaLnBrk="1" latinLnBrk="0" hangingPunct="1"/>
            <a:r>
              <a:rPr kumimoji="0" lang="ja-JP" altLang="en-US" smtClean="0"/>
              <a:t>第 </a:t>
            </a:r>
            <a:r>
              <a:rPr kumimoji="0" lang="en-US" altLang="ja-JP" smtClean="0"/>
              <a:t>2 </a:t>
            </a:r>
            <a:r>
              <a:rPr kumimoji="0" lang="ja-JP" altLang="en-US" smtClean="0"/>
              <a:t>レベル</a:t>
            </a:r>
          </a:p>
          <a:p>
            <a:pPr lvl="2" eaLnBrk="1" latinLnBrk="0" hangingPunct="1"/>
            <a:r>
              <a:rPr kumimoji="0" lang="ja-JP" altLang="en-US" smtClean="0"/>
              <a:t>第 </a:t>
            </a:r>
            <a:r>
              <a:rPr kumimoji="0" lang="en-US" altLang="ja-JP" smtClean="0"/>
              <a:t>3 </a:t>
            </a:r>
            <a:r>
              <a:rPr kumimoji="0" lang="ja-JP" altLang="en-US" smtClean="0"/>
              <a:t>レベル</a:t>
            </a:r>
          </a:p>
          <a:p>
            <a:pPr lvl="3" eaLnBrk="1" latinLnBrk="0" hangingPunct="1"/>
            <a:r>
              <a:rPr kumimoji="0" lang="ja-JP" altLang="en-US" smtClean="0"/>
              <a:t>第 </a:t>
            </a:r>
            <a:r>
              <a:rPr kumimoji="0" lang="en-US" altLang="ja-JP" smtClean="0"/>
              <a:t>4 </a:t>
            </a:r>
            <a:r>
              <a:rPr kumimoji="0" lang="ja-JP" altLang="en-US" smtClean="0"/>
              <a:t>レベル</a:t>
            </a:r>
          </a:p>
          <a:p>
            <a:pPr lvl="4" eaLnBrk="1" latinLnBrk="0" hangingPunct="1"/>
            <a:r>
              <a:rPr kumimoji="0" lang="ja-JP" altLang="en-US" smtClean="0"/>
              <a:t>第 </a:t>
            </a:r>
            <a:r>
              <a:rPr kumimoji="0" lang="en-US" altLang="ja-JP" smtClean="0"/>
              <a:t>5 </a:t>
            </a:r>
            <a:r>
              <a:rPr kumimoji="0" lang="ja-JP" altLang="en-US" smtClean="0"/>
              <a:t>レベル</a:t>
            </a:r>
            <a:endParaRPr kumimoji="0" lang="en-US"/>
          </a:p>
        </p:txBody>
      </p:sp>
      <p:sp>
        <p:nvSpPr>
          <p:cNvPr id="10" name="日付プレースホルダー 9"/>
          <p:cNvSpPr>
            <a:spLocks noGrp="1"/>
          </p:cNvSpPr>
          <p:nvPr>
            <p:ph type="dt" sz="half" idx="2"/>
          </p:nvPr>
        </p:nvSpPr>
        <p:spPr>
          <a:xfrm>
            <a:off x="6727032" y="6407944"/>
            <a:ext cx="1920240" cy="365760"/>
          </a:xfrm>
          <a:prstGeom prst="rect">
            <a:avLst/>
          </a:prstGeom>
        </p:spPr>
        <p:txBody>
          <a:bodyPr vert="horz" anchor="b"/>
          <a:lstStyle>
            <a:lvl1pPr algn="l" eaLnBrk="1" latinLnBrk="0" hangingPunct="1">
              <a:defRPr kumimoji="0" sz="1000">
                <a:solidFill>
                  <a:schemeClr val="tx1"/>
                </a:solidFill>
              </a:defRPr>
            </a:lvl1pPr>
            <a:extLst/>
          </a:lstStyle>
          <a:p>
            <a:fld id="{F7761076-F65A-4CA0-A705-E3D39EB8875C}" type="datetime1">
              <a:rPr lang="ja-JP" altLang="en-US" smtClean="0">
                <a:solidFill>
                  <a:srgbClr val="666666"/>
                </a:solidFill>
              </a:rPr>
              <a:pPr/>
              <a:t>2013/12/18</a:t>
            </a:fld>
            <a:endParaRPr lang="ja-JP" altLang="en-US">
              <a:solidFill>
                <a:srgbClr val="666666"/>
              </a:solidFill>
            </a:endParaRPr>
          </a:p>
        </p:txBody>
      </p:sp>
      <p:sp>
        <p:nvSpPr>
          <p:cNvPr id="22" name="フッター プレースホルダー 21"/>
          <p:cNvSpPr>
            <a:spLocks noGrp="1"/>
          </p:cNvSpPr>
          <p:nvPr>
            <p:ph type="ftr" sz="quarter" idx="3"/>
          </p:nvPr>
        </p:nvSpPr>
        <p:spPr>
          <a:xfrm>
            <a:off x="4380072" y="6407944"/>
            <a:ext cx="2350681" cy="365125"/>
          </a:xfrm>
          <a:prstGeom prst="rect">
            <a:avLst/>
          </a:prstGeom>
        </p:spPr>
        <p:txBody>
          <a:bodyPr vert="horz" anchor="b"/>
          <a:lstStyle>
            <a:lvl1pPr algn="r" eaLnBrk="1" latinLnBrk="0" hangingPunct="1">
              <a:defRPr kumimoji="0" sz="1000">
                <a:solidFill>
                  <a:schemeClr val="tx1"/>
                </a:solidFill>
              </a:defRPr>
            </a:lvl1pPr>
            <a:extLst/>
          </a:lstStyle>
          <a:p>
            <a:endParaRPr lang="ja-JP" altLang="en-US">
              <a:solidFill>
                <a:srgbClr val="666666"/>
              </a:solidFill>
            </a:endParaRPr>
          </a:p>
        </p:txBody>
      </p:sp>
      <p:sp>
        <p:nvSpPr>
          <p:cNvPr id="18" name="スライド番号プレースホルダー 17"/>
          <p:cNvSpPr>
            <a:spLocks noGrp="1"/>
          </p:cNvSpPr>
          <p:nvPr>
            <p:ph type="sldNum" sz="quarter" idx="4"/>
          </p:nvPr>
        </p:nvSpPr>
        <p:spPr>
          <a:xfrm>
            <a:off x="8647272" y="6407944"/>
            <a:ext cx="365760" cy="365125"/>
          </a:xfrm>
          <a:prstGeom prst="rect">
            <a:avLst/>
          </a:prstGeom>
        </p:spPr>
        <p:txBody>
          <a:bodyPr vert="horz" anchor="b"/>
          <a:lstStyle>
            <a:lvl1pPr algn="r" eaLnBrk="1" latinLnBrk="0" hangingPunct="1">
              <a:defRPr kumimoji="0" sz="1000" b="0">
                <a:solidFill>
                  <a:schemeClr val="tx1"/>
                </a:solidFill>
              </a:defRPr>
            </a:lvl1pPr>
            <a:extLst/>
          </a:lstStyle>
          <a:p>
            <a:fld id="{609A7D68-AD1C-4B66-A19B-971B76ED091D}" type="slidenum">
              <a:rPr lang="ja-JP" altLang="en-US" smtClean="0">
                <a:solidFill>
                  <a:srgbClr val="666666"/>
                </a:solidFill>
              </a:rPr>
              <a:pPr/>
              <a:t>‹#›</a:t>
            </a:fld>
            <a:endParaRPr lang="ja-JP" altLang="en-US">
              <a:solidFill>
                <a:srgbClr val="666666"/>
              </a:solidFill>
            </a:endParaRPr>
          </a:p>
        </p:txBody>
      </p:sp>
    </p:spTree>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hf hdr="0" ftr="0"/>
  <p:txStyles>
    <p:titleStyle>
      <a:lvl1pPr algn="l" rtl="0" eaLnBrk="1" latinLnBrk="0" hangingPunct="1">
        <a:spcBef>
          <a:spcPct val="0"/>
        </a:spcBef>
        <a:buNone/>
        <a:defRPr kumimoji="1" sz="4100" b="1" kern="1200">
          <a:solidFill>
            <a:schemeClr val="tx2"/>
          </a:solidFill>
          <a:effectLst>
            <a:outerShdw blurRad="31750" dist="25400" dir="5400000" algn="tl" rotWithShape="0">
              <a:srgbClr val="000000">
                <a:alpha val="25000"/>
              </a:srgbClr>
            </a:outerShdw>
          </a:effectLst>
          <a:latin typeface="+mj-lt"/>
          <a:ea typeface="+mj-ea"/>
          <a:cs typeface="+mj-cs"/>
        </a:defRPr>
      </a:lvl1pPr>
      <a:extLst/>
    </p:titleStyle>
    <p:bodyStyle>
      <a:lvl1pPr marL="365760" indent="-256032" algn="l" rtl="0" eaLnBrk="1" latinLnBrk="0" hangingPunct="1">
        <a:spcBef>
          <a:spcPts val="400"/>
        </a:spcBef>
        <a:spcAft>
          <a:spcPts val="0"/>
        </a:spcAft>
        <a:buClr>
          <a:schemeClr val="accent1"/>
        </a:buClr>
        <a:buSzPct val="68000"/>
        <a:buFont typeface="Wingdings 3"/>
        <a:buChar char=""/>
        <a:defRPr kumimoji="1" sz="2700" kern="1200">
          <a:solidFill>
            <a:schemeClr val="tx1"/>
          </a:solidFill>
          <a:latin typeface="+mn-lt"/>
          <a:ea typeface="+mn-ea"/>
          <a:cs typeface="+mn-cs"/>
        </a:defRPr>
      </a:lvl1pPr>
      <a:lvl2pPr marL="621792" indent="-228600" algn="l" rtl="0" eaLnBrk="1" latinLnBrk="0" hangingPunct="1">
        <a:spcBef>
          <a:spcPts val="324"/>
        </a:spcBef>
        <a:buClr>
          <a:schemeClr val="accent1"/>
        </a:buClr>
        <a:buFont typeface="Verdana"/>
        <a:buChar char="◦"/>
        <a:defRPr kumimoji="1" sz="2300" kern="1200">
          <a:solidFill>
            <a:schemeClr val="tx1"/>
          </a:solidFill>
          <a:latin typeface="+mn-lt"/>
          <a:ea typeface="+mn-ea"/>
          <a:cs typeface="+mn-cs"/>
        </a:defRPr>
      </a:lvl2pPr>
      <a:lvl3pPr marL="859536" indent="-228600" algn="l" rtl="0" eaLnBrk="1" latinLnBrk="0" hangingPunct="1">
        <a:spcBef>
          <a:spcPts val="350"/>
        </a:spcBef>
        <a:buClr>
          <a:schemeClr val="accent2"/>
        </a:buClr>
        <a:buSzPct val="100000"/>
        <a:buFont typeface="Wingdings 2"/>
        <a:buChar char=""/>
        <a:defRPr kumimoji="1"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a:buChar char=""/>
        <a:defRPr kumimoji="1"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a:buChar char=""/>
        <a:defRPr kumimoji="1"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a:buChar char=""/>
        <a:defRPr kumimoji="1"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a:buChar char=""/>
        <a:defRPr kumimoji="1"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a:buChar char=""/>
        <a:defRPr kumimoji="1"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a:buChar char=""/>
        <a:defRPr kumimoji="1" sz="1600" kern="1200" baseline="0">
          <a:solidFill>
            <a:schemeClr val="tx1"/>
          </a:solidFill>
          <a:latin typeface="+mn-lt"/>
          <a:ea typeface="+mn-ea"/>
          <a:cs typeface="+mn-cs"/>
        </a:defRPr>
      </a:lvl9pPr>
      <a:extLst/>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a:extLst/>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7.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8" Type="http://schemas.openxmlformats.org/officeDocument/2006/relationships/hyperlink" Target="http://www.benesse-hd.co.jp/ja/index.html" TargetMode="External"/><Relationship Id="rId13" Type="http://schemas.openxmlformats.org/officeDocument/2006/relationships/hyperlink" Target="http://www.glico.co.jp/" TargetMode="External"/><Relationship Id="rId3" Type="http://schemas.openxmlformats.org/officeDocument/2006/relationships/hyperlink" Target="http://www.nikkeibp.co.jp/style/biz/trail/080627_astalift1/index.html" TargetMode="External"/><Relationship Id="rId7" Type="http://schemas.openxmlformats.org/officeDocument/2006/relationships/hyperlink" Target="http://www.combi.co.jp/" TargetMode="External"/><Relationship Id="rId12" Type="http://schemas.openxmlformats.org/officeDocument/2006/relationships/hyperlink" Target="http://www.ajinomoto.co.jp/index.html" TargetMode="External"/><Relationship Id="rId2" Type="http://schemas.openxmlformats.org/officeDocument/2006/relationships/hyperlink" Target="http://jp.corogaru.jp/" TargetMode="External"/><Relationship Id="rId16" Type="http://schemas.openxmlformats.org/officeDocument/2006/relationships/hyperlink" Target="http://kotobank.jp/" TargetMode="External"/><Relationship Id="rId1" Type="http://schemas.openxmlformats.org/officeDocument/2006/relationships/slideLayout" Target="../slideLayouts/slideLayout2.xml"/><Relationship Id="rId6" Type="http://schemas.openxmlformats.org/officeDocument/2006/relationships/hyperlink" Target="http://ascii.jp/elem/000/000/333/333766/" TargetMode="External"/><Relationship Id="rId11" Type="http://schemas.openxmlformats.org/officeDocument/2006/relationships/hyperlink" Target="http://www.suntory.co.jp/" TargetMode="External"/><Relationship Id="rId5" Type="http://schemas.openxmlformats.org/officeDocument/2006/relationships/hyperlink" Target="http://www.jmr-g.co.jp/index.html" TargetMode="External"/><Relationship Id="rId15" Type="http://schemas.openxmlformats.org/officeDocument/2006/relationships/hyperlink" Target="http://japanbrand.jp/column/webbranding/part5.html" TargetMode="External"/><Relationship Id="rId10" Type="http://schemas.openxmlformats.org/officeDocument/2006/relationships/hyperlink" Target="http://www.yakult.co.jp/index.html" TargetMode="External"/><Relationship Id="rId4" Type="http://schemas.openxmlformats.org/officeDocument/2006/relationships/hyperlink" Target="http://www.nikkei.co.jp/topic3/sansan/eimi097919.html" TargetMode="External"/><Relationship Id="rId9" Type="http://schemas.openxmlformats.org/officeDocument/2006/relationships/hyperlink" Target="http://www.meiji.co.jp/" TargetMode="External"/><Relationship Id="rId14" Type="http://schemas.openxmlformats.org/officeDocument/2006/relationships/hyperlink" Target="http://www.rohto.co.jp/" TargetMode="External"/></Relationships>
</file>

<file path=ppt/slides/_rels/slide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5.wmf"/><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wmf"/><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image" Target="../media/image22.png"/><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wmf"/><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hyperlink" Target="http://kotobank.jp/word/%E5%AD%A6%E7%BF%92%E6%8C%87%E5%B0%8E" TargetMode="External"/></Relationships>
</file>

<file path=ppt/slides/_rels/slide3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2.xml"/><Relationship Id="rId5" Type="http://schemas.openxmlformats.org/officeDocument/2006/relationships/image" Target="../media/image46.png"/><Relationship Id="rId4" Type="http://schemas.openxmlformats.org/officeDocument/2006/relationships/image" Target="../media/image45.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16.wmf"/><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48.png"/><Relationship Id="rId7" Type="http://schemas.openxmlformats.org/officeDocument/2006/relationships/image" Target="../media/image51.png"/><Relationship Id="rId2" Type="http://schemas.openxmlformats.org/officeDocument/2006/relationships/image" Target="../media/image47.png"/><Relationship Id="rId1" Type="http://schemas.openxmlformats.org/officeDocument/2006/relationships/slideLayout" Target="../slideLayouts/slideLayout2.xml"/><Relationship Id="rId6" Type="http://schemas.openxmlformats.org/officeDocument/2006/relationships/image" Target="../media/image50.gif"/><Relationship Id="rId5" Type="http://schemas.openxmlformats.org/officeDocument/2006/relationships/image" Target="../media/image49.png"/><Relationship Id="rId4" Type="http://schemas.openxmlformats.org/officeDocument/2006/relationships/image" Target="../media/image15.wmf"/></Relationships>
</file>

<file path=ppt/slides/_rels/slide4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2.xml"/><Relationship Id="rId4" Type="http://schemas.openxmlformats.org/officeDocument/2006/relationships/image" Target="../media/image57.png"/></Relationships>
</file>

<file path=ppt/slides/_rels/slide47.xml.rels><?xml version="1.0" encoding="UTF-8" standalone="yes"?>
<Relationships xmlns="http://schemas.openxmlformats.org/package/2006/relationships"><Relationship Id="rId3" Type="http://schemas.openxmlformats.org/officeDocument/2006/relationships/image" Target="../media/image58.png"/><Relationship Id="rId7" Type="http://schemas.openxmlformats.org/officeDocument/2006/relationships/image" Target="../media/image60.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59.png"/><Relationship Id="rId5" Type="http://schemas.openxmlformats.org/officeDocument/2006/relationships/image" Target="../media/image36.png"/><Relationship Id="rId4" Type="http://schemas.openxmlformats.org/officeDocument/2006/relationships/image" Target="../media/image16.wmf"/></Relationships>
</file>

<file path=ppt/slides/_rels/slide48.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61.pn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5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2.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png"/></Relationships>
</file>

<file path=ppt/slides/_rels/slide5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wmf"/><Relationship Id="rId1" Type="http://schemas.openxmlformats.org/officeDocument/2006/relationships/slideLayout" Target="../slideLayouts/slideLayout2.xml"/><Relationship Id="rId4" Type="http://schemas.openxmlformats.org/officeDocument/2006/relationships/image" Target="../media/image70.png"/></Relationships>
</file>

<file path=ppt/slides/_rels/slide5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jpeg"/><Relationship Id="rId1" Type="http://schemas.openxmlformats.org/officeDocument/2006/relationships/slideLayout" Target="../slideLayouts/slideLayout2.xml"/><Relationship Id="rId4" Type="http://schemas.openxmlformats.org/officeDocument/2006/relationships/image" Target="../media/image74.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jpeg"/><Relationship Id="rId1" Type="http://schemas.openxmlformats.org/officeDocument/2006/relationships/slideLayout" Target="../slideLayouts/slideLayout2.xml"/><Relationship Id="rId4" Type="http://schemas.openxmlformats.org/officeDocument/2006/relationships/image" Target="../media/image77.png"/></Relationships>
</file>

<file path=ppt/slides/_rels/slide6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2.xml"/><Relationship Id="rId5" Type="http://schemas.openxmlformats.org/officeDocument/2006/relationships/image" Target="../media/image81.png"/><Relationship Id="rId4" Type="http://schemas.openxmlformats.org/officeDocument/2006/relationships/image" Target="../media/image80.png"/></Relationships>
</file>

<file path=ppt/slides/_rels/slide68.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84.wmf"/><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2.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image" Target="../media/image83.png"/></Relationships>
</file>

<file path=ppt/slides/_rels/slide7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2.xml"/><Relationship Id="rId5" Type="http://schemas.openxmlformats.org/officeDocument/2006/relationships/image" Target="../media/image83.png"/><Relationship Id="rId4" Type="http://schemas.openxmlformats.org/officeDocument/2006/relationships/image" Target="../media/image89.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84.wmf"/><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2.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78.xml.rels><?xml version="1.0" encoding="UTF-8" standalone="yes"?>
<Relationships xmlns="http://schemas.openxmlformats.org/package/2006/relationships"><Relationship Id="rId3" Type="http://schemas.openxmlformats.org/officeDocument/2006/relationships/image" Target="../media/image96.emf"/><Relationship Id="rId7" Type="http://schemas.openxmlformats.org/officeDocument/2006/relationships/image" Target="../media/image100.png"/><Relationship Id="rId2" Type="http://schemas.openxmlformats.org/officeDocument/2006/relationships/image" Target="../media/image95.png"/><Relationship Id="rId1" Type="http://schemas.openxmlformats.org/officeDocument/2006/relationships/slideLayout" Target="../slideLayouts/slideLayout2.xml"/><Relationship Id="rId6" Type="http://schemas.openxmlformats.org/officeDocument/2006/relationships/image" Target="../media/image99.png"/><Relationship Id="rId5" Type="http://schemas.openxmlformats.org/officeDocument/2006/relationships/image" Target="../media/image98.png"/><Relationship Id="rId4" Type="http://schemas.openxmlformats.org/officeDocument/2006/relationships/image" Target="../media/image97.png"/></Relationships>
</file>

<file path=ppt/slides/_rels/slide7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2.xml"/><Relationship Id="rId6" Type="http://schemas.openxmlformats.org/officeDocument/2006/relationships/image" Target="../media/image100.png"/><Relationship Id="rId5" Type="http://schemas.openxmlformats.org/officeDocument/2006/relationships/image" Target="../media/image99.png"/><Relationship Id="rId4" Type="http://schemas.openxmlformats.org/officeDocument/2006/relationships/image" Target="../media/image103.png"/></Relationships>
</file>

<file path=ppt/slides/_rels/slide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104.png"/><Relationship Id="rId7" Type="http://schemas.openxmlformats.org/officeDocument/2006/relationships/image" Target="../media/image108.png"/><Relationship Id="rId2" Type="http://schemas.openxmlformats.org/officeDocument/2006/relationships/image" Target="../media/image96.emf"/><Relationship Id="rId1" Type="http://schemas.openxmlformats.org/officeDocument/2006/relationships/slideLayout" Target="../slideLayouts/slideLayout2.xml"/><Relationship Id="rId6" Type="http://schemas.openxmlformats.org/officeDocument/2006/relationships/image" Target="../media/image107.png"/><Relationship Id="rId5" Type="http://schemas.openxmlformats.org/officeDocument/2006/relationships/image" Target="../media/image106.png"/><Relationship Id="rId10" Type="http://schemas.openxmlformats.org/officeDocument/2006/relationships/image" Target="../media/image100.png"/><Relationship Id="rId4" Type="http://schemas.openxmlformats.org/officeDocument/2006/relationships/image" Target="../media/image105.png"/><Relationship Id="rId9" Type="http://schemas.openxmlformats.org/officeDocument/2006/relationships/image" Target="../media/image110.png"/></Relationships>
</file>

<file path=ppt/slides/_rels/slide8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png"/><Relationship Id="rId1" Type="http://schemas.openxmlformats.org/officeDocument/2006/relationships/slideLayout" Target="../slideLayouts/slideLayout2.xml"/><Relationship Id="rId5" Type="http://schemas.openxmlformats.org/officeDocument/2006/relationships/image" Target="../media/image114.png"/><Relationship Id="rId4" Type="http://schemas.openxmlformats.org/officeDocument/2006/relationships/image" Target="../media/image113.png"/></Relationships>
</file>

<file path=ppt/slides/_rels/slide82.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116.png"/><Relationship Id="rId7" Type="http://schemas.openxmlformats.org/officeDocument/2006/relationships/image" Target="../media/image119.png"/><Relationship Id="rId2" Type="http://schemas.openxmlformats.org/officeDocument/2006/relationships/image" Target="../media/image115.png"/><Relationship Id="rId1" Type="http://schemas.openxmlformats.org/officeDocument/2006/relationships/slideLayout" Target="../slideLayouts/slideLayout2.xml"/><Relationship Id="rId6" Type="http://schemas.openxmlformats.org/officeDocument/2006/relationships/image" Target="../media/image99.png"/><Relationship Id="rId5" Type="http://schemas.openxmlformats.org/officeDocument/2006/relationships/image" Target="../media/image118.png"/><Relationship Id="rId4" Type="http://schemas.openxmlformats.org/officeDocument/2006/relationships/image" Target="../media/image117.emf"/></Relationships>
</file>

<file path=ppt/slides/_rels/slide8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2.xml"/><Relationship Id="rId5" Type="http://schemas.openxmlformats.org/officeDocument/2006/relationships/image" Target="../media/image124.png"/><Relationship Id="rId4" Type="http://schemas.openxmlformats.org/officeDocument/2006/relationships/image" Target="../media/image123.png"/></Relationships>
</file>

<file path=ppt/slides/_rels/slide8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84.wmf"/><Relationship Id="rId1" Type="http://schemas.openxmlformats.org/officeDocument/2006/relationships/slideLayout" Target="../slideLayouts/slideLayout2.xml"/><Relationship Id="rId4" Type="http://schemas.openxmlformats.org/officeDocument/2006/relationships/image" Target="../media/image126.png"/></Relationships>
</file>

<file path=ppt/slides/_rels/slide85.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image" Target="../media/image128.png"/><Relationship Id="rId7" Type="http://schemas.openxmlformats.org/officeDocument/2006/relationships/diagramData" Target="../diagrams/data2.xml"/><Relationship Id="rId2" Type="http://schemas.openxmlformats.org/officeDocument/2006/relationships/image" Target="../media/image127.png"/><Relationship Id="rId1" Type="http://schemas.openxmlformats.org/officeDocument/2006/relationships/slideLayout" Target="../slideLayouts/slideLayout2.xml"/><Relationship Id="rId6" Type="http://schemas.openxmlformats.org/officeDocument/2006/relationships/image" Target="../media/image131.png"/><Relationship Id="rId11" Type="http://schemas.microsoft.com/office/2007/relationships/diagramDrawing" Target="../diagrams/drawing2.xml"/><Relationship Id="rId5" Type="http://schemas.openxmlformats.org/officeDocument/2006/relationships/image" Target="../media/image130.png"/><Relationship Id="rId10" Type="http://schemas.openxmlformats.org/officeDocument/2006/relationships/diagramColors" Target="../diagrams/colors2.xml"/><Relationship Id="rId4" Type="http://schemas.openxmlformats.org/officeDocument/2006/relationships/image" Target="../media/image129.png"/><Relationship Id="rId9" Type="http://schemas.openxmlformats.org/officeDocument/2006/relationships/diagramQuickStyle" Target="../diagrams/quickStyle2.xml"/></Relationships>
</file>

<file path=ppt/slides/_rels/slide86.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2.xml"/><Relationship Id="rId5" Type="http://schemas.openxmlformats.org/officeDocument/2006/relationships/image" Target="../media/image135.png"/><Relationship Id="rId4" Type="http://schemas.openxmlformats.org/officeDocument/2006/relationships/image" Target="../media/image134.png"/></Relationships>
</file>

<file path=ppt/slides/_rels/slide87.xml.rels><?xml version="1.0" encoding="UTF-8" standalone="yes"?>
<Relationships xmlns="http://schemas.openxmlformats.org/package/2006/relationships"><Relationship Id="rId8" Type="http://schemas.openxmlformats.org/officeDocument/2006/relationships/diagramData" Target="../diagrams/data3.xml"/><Relationship Id="rId3" Type="http://schemas.openxmlformats.org/officeDocument/2006/relationships/image" Target="../media/image128.png"/><Relationship Id="rId7" Type="http://schemas.openxmlformats.org/officeDocument/2006/relationships/image" Target="../media/image139.png"/><Relationship Id="rId12" Type="http://schemas.microsoft.com/office/2007/relationships/diagramDrawing" Target="../diagrams/drawing3.xml"/><Relationship Id="rId2" Type="http://schemas.openxmlformats.org/officeDocument/2006/relationships/image" Target="../media/image136.png"/><Relationship Id="rId1" Type="http://schemas.openxmlformats.org/officeDocument/2006/relationships/slideLayout" Target="../slideLayouts/slideLayout2.xml"/><Relationship Id="rId6" Type="http://schemas.openxmlformats.org/officeDocument/2006/relationships/image" Target="../media/image131.png"/><Relationship Id="rId11" Type="http://schemas.openxmlformats.org/officeDocument/2006/relationships/diagramColors" Target="../diagrams/colors3.xml"/><Relationship Id="rId5" Type="http://schemas.openxmlformats.org/officeDocument/2006/relationships/image" Target="../media/image138.png"/><Relationship Id="rId10" Type="http://schemas.openxmlformats.org/officeDocument/2006/relationships/diagramQuickStyle" Target="../diagrams/quickStyle3.xml"/><Relationship Id="rId4" Type="http://schemas.openxmlformats.org/officeDocument/2006/relationships/image" Target="../media/image137.png"/><Relationship Id="rId9" Type="http://schemas.openxmlformats.org/officeDocument/2006/relationships/diagramLayout" Target="../diagrams/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8" Type="http://schemas.openxmlformats.org/officeDocument/2006/relationships/diagramData" Target="../diagrams/data4.xml"/><Relationship Id="rId3" Type="http://schemas.openxmlformats.org/officeDocument/2006/relationships/image" Target="../media/image128.png"/><Relationship Id="rId7" Type="http://schemas.openxmlformats.org/officeDocument/2006/relationships/image" Target="../media/image139.png"/><Relationship Id="rId12" Type="http://schemas.microsoft.com/office/2007/relationships/diagramDrawing" Target="../diagrams/drawing4.xml"/><Relationship Id="rId2" Type="http://schemas.openxmlformats.org/officeDocument/2006/relationships/image" Target="../media/image141.png"/><Relationship Id="rId1" Type="http://schemas.openxmlformats.org/officeDocument/2006/relationships/slideLayout" Target="../slideLayouts/slideLayout2.xml"/><Relationship Id="rId6" Type="http://schemas.openxmlformats.org/officeDocument/2006/relationships/image" Target="../media/image131.png"/><Relationship Id="rId11" Type="http://schemas.openxmlformats.org/officeDocument/2006/relationships/diagramColors" Target="../diagrams/colors4.xml"/><Relationship Id="rId5" Type="http://schemas.openxmlformats.org/officeDocument/2006/relationships/image" Target="../media/image143.png"/><Relationship Id="rId10" Type="http://schemas.openxmlformats.org/officeDocument/2006/relationships/diagramQuickStyle" Target="../diagrams/quickStyle4.xml"/><Relationship Id="rId4" Type="http://schemas.openxmlformats.org/officeDocument/2006/relationships/image" Target="../media/image142.png"/><Relationship Id="rId9" Type="http://schemas.openxmlformats.org/officeDocument/2006/relationships/diagramLayout" Target="../diagrams/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1.png"/><Relationship Id="rId1" Type="http://schemas.openxmlformats.org/officeDocument/2006/relationships/slideLayout" Target="../slideLayouts/slideLayout2.xml"/><Relationship Id="rId5" Type="http://schemas.openxmlformats.org/officeDocument/2006/relationships/image" Target="../media/image145.png"/><Relationship Id="rId4" Type="http://schemas.openxmlformats.org/officeDocument/2006/relationships/image" Target="../media/image114.png"/></Relationships>
</file>

<file path=ppt/slides/_rels/slide92.xml.rels><?xml version="1.0" encoding="UTF-8" standalone="yes"?>
<Relationships xmlns="http://schemas.openxmlformats.org/package/2006/relationships"><Relationship Id="rId8" Type="http://schemas.openxmlformats.org/officeDocument/2006/relationships/image" Target="../media/image149.png"/><Relationship Id="rId3" Type="http://schemas.openxmlformats.org/officeDocument/2006/relationships/image" Target="../media/image116.png"/><Relationship Id="rId7" Type="http://schemas.openxmlformats.org/officeDocument/2006/relationships/image" Target="../media/image140.png"/><Relationship Id="rId2" Type="http://schemas.openxmlformats.org/officeDocument/2006/relationships/image" Target="../media/image146.emf"/><Relationship Id="rId1" Type="http://schemas.openxmlformats.org/officeDocument/2006/relationships/slideLayout" Target="../slideLayouts/slideLayout2.xml"/><Relationship Id="rId6" Type="http://schemas.openxmlformats.org/officeDocument/2006/relationships/image" Target="../media/image144.png"/><Relationship Id="rId5" Type="http://schemas.openxmlformats.org/officeDocument/2006/relationships/image" Target="../media/image148.png"/><Relationship Id="rId4" Type="http://schemas.openxmlformats.org/officeDocument/2006/relationships/image" Target="../media/image147.png"/></Relationships>
</file>

<file path=ppt/slides/_rels/slide9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2.xml"/><Relationship Id="rId5" Type="http://schemas.openxmlformats.org/officeDocument/2006/relationships/image" Target="../media/image124.png"/><Relationship Id="rId4" Type="http://schemas.openxmlformats.org/officeDocument/2006/relationships/image" Target="../media/image123.png"/></Relationships>
</file>

<file path=ppt/slides/_rels/slide94.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84.wmf"/><Relationship Id="rId1" Type="http://schemas.openxmlformats.org/officeDocument/2006/relationships/slideLayout" Target="../slideLayouts/slideLayout2.xml"/><Relationship Id="rId6" Type="http://schemas.openxmlformats.org/officeDocument/2006/relationships/image" Target="../media/image153.png"/><Relationship Id="rId5" Type="http://schemas.openxmlformats.org/officeDocument/2006/relationships/image" Target="../media/image152.png"/><Relationship Id="rId4" Type="http://schemas.openxmlformats.org/officeDocument/2006/relationships/image" Target="../media/image151.png"/></Relationships>
</file>

<file path=ppt/slides/_rels/slide95.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2.xml"/><Relationship Id="rId4" Type="http://schemas.openxmlformats.org/officeDocument/2006/relationships/image" Target="../media/image156.png"/></Relationships>
</file>

<file path=ppt/slides/_rels/slide9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7.pn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p:txBody>
          <a:bodyPr>
            <a:normAutofit/>
          </a:bodyPr>
          <a:lstStyle/>
          <a:p>
            <a:pPr algn="ctr"/>
            <a:r>
              <a:rPr kumimoji="1" lang="ja-JP" altLang="en-US" sz="5400" dirty="0" smtClean="0"/>
              <a:t>多角化と企業ブランドの</a:t>
            </a:r>
            <a:r>
              <a:rPr kumimoji="1" lang="en-US" altLang="ja-JP" sz="5400" dirty="0" smtClean="0"/>
              <a:t/>
            </a:r>
            <a:br>
              <a:rPr kumimoji="1" lang="en-US" altLang="ja-JP" sz="5400" dirty="0" smtClean="0"/>
            </a:br>
            <a:r>
              <a:rPr kumimoji="1" lang="ja-JP" altLang="en-US" sz="5400" dirty="0" smtClean="0"/>
              <a:t>関係性</a:t>
            </a:r>
            <a:endParaRPr kumimoji="1" lang="ja-JP" altLang="en-US" sz="5400" dirty="0"/>
          </a:p>
        </p:txBody>
      </p:sp>
      <p:sp>
        <p:nvSpPr>
          <p:cNvPr id="3" name="サブタイトル 2"/>
          <p:cNvSpPr>
            <a:spLocks noGrp="1"/>
          </p:cNvSpPr>
          <p:nvPr>
            <p:ph type="subTitle" idx="1"/>
          </p:nvPr>
        </p:nvSpPr>
        <p:spPr>
          <a:xfrm>
            <a:off x="755576" y="3861048"/>
            <a:ext cx="7772400" cy="1199704"/>
          </a:xfrm>
        </p:spPr>
        <p:txBody>
          <a:bodyPr>
            <a:normAutofit fontScale="85000" lnSpcReduction="20000"/>
          </a:bodyPr>
          <a:lstStyle/>
          <a:p>
            <a:pPr algn="ctr"/>
            <a:r>
              <a:rPr kumimoji="1" lang="ja-JP" altLang="en-US" sz="3200" dirty="0" smtClean="0"/>
              <a:t>東洋大学　峰尾ゼミナール３年</a:t>
            </a:r>
            <a:endParaRPr kumimoji="1" lang="en-US" altLang="ja-JP" sz="3200" dirty="0" smtClean="0"/>
          </a:p>
          <a:p>
            <a:pPr algn="ctr"/>
            <a:r>
              <a:rPr kumimoji="1" lang="ja-JP" altLang="en-US" sz="3200" dirty="0" smtClean="0"/>
              <a:t>上田悦子・菊地明日香</a:t>
            </a:r>
            <a:r>
              <a:rPr lang="ja-JP" altLang="en-US" sz="3200" dirty="0" smtClean="0"/>
              <a:t>・</a:t>
            </a:r>
            <a:r>
              <a:rPr kumimoji="1" lang="ja-JP" altLang="en-US" sz="3200" dirty="0" smtClean="0"/>
              <a:t>菊池祐帆</a:t>
            </a:r>
            <a:r>
              <a:rPr lang="ja-JP" altLang="en-US" sz="3200" dirty="0" smtClean="0"/>
              <a:t>・</a:t>
            </a:r>
            <a:r>
              <a:rPr kumimoji="1" lang="ja-JP" altLang="en-US" sz="3200" dirty="0" smtClean="0"/>
              <a:t>木村将輝</a:t>
            </a:r>
            <a:r>
              <a:rPr lang="ja-JP" altLang="en-US" sz="3200" dirty="0" smtClean="0"/>
              <a:t>・</a:t>
            </a:r>
            <a:endParaRPr lang="en-US" altLang="ja-JP" sz="3200" dirty="0" smtClean="0"/>
          </a:p>
          <a:p>
            <a:pPr algn="ctr"/>
            <a:r>
              <a:rPr lang="ja-JP" altLang="en-US" sz="3200" dirty="0" smtClean="0"/>
              <a:t>須藤彩香・中村友喜・矢野昂斗</a:t>
            </a:r>
            <a:endParaRPr kumimoji="1" lang="ja-JP" altLang="en-US" sz="3200" dirty="0"/>
          </a:p>
        </p:txBody>
      </p:sp>
      <p:sp>
        <p:nvSpPr>
          <p:cNvPr id="4" name="日付プレースホルダー 3"/>
          <p:cNvSpPr>
            <a:spLocks noGrp="1"/>
          </p:cNvSpPr>
          <p:nvPr>
            <p:ph type="dt" sz="half" idx="10"/>
          </p:nvPr>
        </p:nvSpPr>
        <p:spPr/>
        <p:txBody>
          <a:bodyPr/>
          <a:lstStyle/>
          <a:p>
            <a:fld id="{798B72E8-3F2A-4756-806E-91BD5E466C4E}" type="datetime1">
              <a:rPr lang="ja-JP" altLang="en-US" smtClean="0">
                <a:solidFill>
                  <a:srgbClr val="666666"/>
                </a:solidFill>
              </a:rPr>
              <a:pPr/>
              <a:t>2013/12/18</a:t>
            </a:fld>
            <a:endParaRPr lang="ja-JP" altLang="en-US" dirty="0">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1</a:t>
            </a:fld>
            <a:endParaRPr lang="ja-JP" altLang="en-US" dirty="0">
              <a:solidFill>
                <a:srgbClr val="666666"/>
              </a:solidFill>
            </a:endParaRPr>
          </a:p>
        </p:txBody>
      </p:sp>
    </p:spTree>
    <p:extLst>
      <p:ext uri="{BB962C8B-B14F-4D97-AF65-F5344CB8AC3E}">
        <p14:creationId xmlns:p14="http://schemas.microsoft.com/office/powerpoint/2010/main" val="79951327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10</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6643" y="1313420"/>
            <a:ext cx="2432050" cy="1566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73007" y="1326444"/>
            <a:ext cx="2457450" cy="1566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右矢印 5"/>
          <p:cNvSpPr/>
          <p:nvPr/>
        </p:nvSpPr>
        <p:spPr>
          <a:xfrm>
            <a:off x="3758575" y="1396991"/>
            <a:ext cx="1656184" cy="79208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3758575" y="2337594"/>
            <a:ext cx="1944216" cy="646331"/>
          </a:xfrm>
          <a:prstGeom prst="rect">
            <a:avLst/>
          </a:prstGeom>
          <a:noFill/>
        </p:spPr>
        <p:txBody>
          <a:bodyPr wrap="square" rtlCol="0">
            <a:spAutoFit/>
          </a:bodyPr>
          <a:lstStyle/>
          <a:p>
            <a:r>
              <a:rPr kumimoji="1" lang="ja-JP" altLang="en-US" sz="3600" dirty="0" smtClean="0"/>
              <a:t>多角化</a:t>
            </a:r>
            <a:endParaRPr kumimoji="1" lang="ja-JP" altLang="en-US" sz="3600" dirty="0"/>
          </a:p>
        </p:txBody>
      </p:sp>
      <p:sp>
        <p:nvSpPr>
          <p:cNvPr id="9" name="等号 8"/>
          <p:cNvSpPr/>
          <p:nvPr/>
        </p:nvSpPr>
        <p:spPr>
          <a:xfrm rot="5400000">
            <a:off x="4251895" y="2771991"/>
            <a:ext cx="648072" cy="1008112"/>
          </a:xfrm>
          <a:prstGeom prst="mathEqual">
            <a:avLst/>
          </a:prstGeom>
          <a:solidFill>
            <a:schemeClr val="accent4">
              <a:lumMod val="40000"/>
              <a:lumOff val="6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1" name="テキスト ボックス 10"/>
          <p:cNvSpPr txBox="1"/>
          <p:nvPr/>
        </p:nvSpPr>
        <p:spPr>
          <a:xfrm>
            <a:off x="1259632" y="3620651"/>
            <a:ext cx="7200800" cy="523220"/>
          </a:xfrm>
          <a:prstGeom prst="rect">
            <a:avLst/>
          </a:prstGeom>
          <a:noFill/>
        </p:spPr>
        <p:txBody>
          <a:bodyPr wrap="square" rtlCol="0">
            <a:spAutoFit/>
          </a:bodyPr>
          <a:lstStyle/>
          <a:p>
            <a:r>
              <a:rPr kumimoji="1" lang="ja-JP" altLang="en-US" sz="2800" dirty="0" smtClean="0"/>
              <a:t>事業間のブランド拡張と言えるのではないか？</a:t>
            </a:r>
            <a:endParaRPr kumimoji="1" lang="en-US" altLang="ja-JP" sz="2800" dirty="0" smtClean="0"/>
          </a:p>
        </p:txBody>
      </p:sp>
      <p:sp>
        <p:nvSpPr>
          <p:cNvPr id="2" name="角丸四角形 1"/>
          <p:cNvSpPr/>
          <p:nvPr/>
        </p:nvSpPr>
        <p:spPr>
          <a:xfrm>
            <a:off x="909137" y="4293096"/>
            <a:ext cx="6480720" cy="1655320"/>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87676" y="4469741"/>
            <a:ext cx="1485562" cy="16855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テキスト ボックス 14"/>
          <p:cNvSpPr txBox="1"/>
          <p:nvPr/>
        </p:nvSpPr>
        <p:spPr>
          <a:xfrm>
            <a:off x="966425" y="4582147"/>
            <a:ext cx="6534188" cy="1077218"/>
          </a:xfrm>
          <a:prstGeom prst="rect">
            <a:avLst/>
          </a:prstGeom>
          <a:noFill/>
        </p:spPr>
        <p:txBody>
          <a:bodyPr wrap="square" rtlCol="0">
            <a:spAutoFit/>
          </a:bodyPr>
          <a:lstStyle/>
          <a:p>
            <a:r>
              <a:rPr kumimoji="1" lang="ja-JP" altLang="en-US" sz="3200" dirty="0" smtClean="0"/>
              <a:t>私たちは多角化を</a:t>
            </a:r>
            <a:endParaRPr kumimoji="1" lang="en-US" altLang="ja-JP" sz="3200" dirty="0" smtClean="0"/>
          </a:p>
          <a:p>
            <a:r>
              <a:rPr kumimoji="1" lang="ja-JP" altLang="en-US" sz="3200" u="sng" dirty="0" smtClean="0"/>
              <a:t>“</a:t>
            </a:r>
            <a:r>
              <a:rPr kumimoji="1" lang="ja-JP" altLang="en-US" sz="3200" u="sng" dirty="0" smtClean="0">
                <a:solidFill>
                  <a:schemeClr val="accent6">
                    <a:lumMod val="75000"/>
                  </a:schemeClr>
                </a:solidFill>
              </a:rPr>
              <a:t>事業間のブランド拡張</a:t>
            </a:r>
            <a:r>
              <a:rPr kumimoji="1" lang="ja-JP" altLang="en-US" sz="3200" u="sng" dirty="0" smtClean="0"/>
              <a:t>”</a:t>
            </a:r>
            <a:r>
              <a:rPr kumimoji="1" lang="ja-JP" altLang="en-US" sz="3200" dirty="0" smtClean="0"/>
              <a:t>と定義する。</a:t>
            </a:r>
            <a:endParaRPr kumimoji="1" lang="ja-JP" altLang="en-US" sz="3200" dirty="0"/>
          </a:p>
        </p:txBody>
      </p:sp>
    </p:spTree>
    <p:extLst>
      <p:ext uri="{BB962C8B-B14F-4D97-AF65-F5344CB8AC3E}">
        <p14:creationId xmlns:p14="http://schemas.microsoft.com/office/powerpoint/2010/main" val="107889923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lstStyle/>
          <a:p>
            <a:pPr marL="109728" indent="0">
              <a:buNone/>
            </a:pPr>
            <a:r>
              <a:rPr kumimoji="1" lang="ja-JP" altLang="en-US" dirty="0" smtClean="0"/>
              <a:t>「日用品以外</a:t>
            </a:r>
            <a:r>
              <a:rPr kumimoji="1" lang="ja-JP" altLang="en-US" dirty="0" err="1" smtClean="0"/>
              <a:t>ー</a:t>
            </a:r>
            <a:r>
              <a:rPr kumimoji="1" lang="ja-JP" altLang="en-US" dirty="0" smtClean="0"/>
              <a:t>日用品」に関する戦略提示</a:t>
            </a:r>
            <a:endParaRPr kumimoji="1" lang="en-US" altLang="ja-JP" dirty="0" smtClean="0"/>
          </a:p>
          <a:p>
            <a:r>
              <a:rPr lang="ja-JP" altLang="en-US" dirty="0"/>
              <a:t>技術力</a:t>
            </a:r>
            <a:r>
              <a:rPr lang="ja-JP" altLang="en-US" dirty="0" smtClean="0"/>
              <a:t>の情報を伝え、安心感・好ましさを確立させる。</a:t>
            </a:r>
            <a:endParaRPr lang="en-US" altLang="ja-JP" dirty="0" smtClean="0"/>
          </a:p>
          <a:p>
            <a:pPr marL="109728" indent="0">
              <a:buNone/>
            </a:pPr>
            <a:r>
              <a:rPr lang="ja-JP" altLang="en-US" dirty="0"/>
              <a:t>　</a:t>
            </a:r>
            <a:r>
              <a:rPr lang="ja-JP" altLang="en-US" dirty="0" smtClean="0"/>
              <a:t>そのあと、コンセプトを伝えることで信頼感を確立させ</a:t>
            </a:r>
            <a:endParaRPr lang="en-US" altLang="ja-JP" dirty="0" smtClean="0"/>
          </a:p>
          <a:p>
            <a:pPr marL="109728" indent="0">
              <a:buNone/>
            </a:pPr>
            <a:r>
              <a:rPr lang="ja-JP" altLang="en-US" dirty="0"/>
              <a:t>　</a:t>
            </a:r>
            <a:r>
              <a:rPr lang="ja-JP" altLang="en-US" dirty="0" err="1" smtClean="0"/>
              <a:t>る</a:t>
            </a:r>
            <a:r>
              <a:rPr lang="ja-JP" altLang="en-US" dirty="0" smtClean="0"/>
              <a:t>というように、情報を伝える順番を考慮する必要が</a:t>
            </a:r>
            <a:endParaRPr lang="en-US" altLang="ja-JP" dirty="0" smtClean="0"/>
          </a:p>
          <a:p>
            <a:pPr marL="109728" indent="0">
              <a:buNone/>
            </a:pPr>
            <a:r>
              <a:rPr lang="ja-JP" altLang="en-US" dirty="0"/>
              <a:t>　</a:t>
            </a:r>
            <a:r>
              <a:rPr lang="ja-JP" altLang="en-US" dirty="0" smtClean="0"/>
              <a:t>ある。</a:t>
            </a:r>
            <a:endParaRPr lang="en-US" altLang="ja-JP" dirty="0" smtClean="0"/>
          </a:p>
          <a:p>
            <a:r>
              <a:rPr kumimoji="1" lang="ja-JP" altLang="en-US" dirty="0" smtClean="0"/>
              <a:t>もし多角化に納得してもらいたいのであれば、本研究</a:t>
            </a:r>
            <a:endParaRPr kumimoji="1" lang="en-US" altLang="ja-JP" dirty="0" smtClean="0"/>
          </a:p>
          <a:p>
            <a:pPr marL="109728" indent="0">
              <a:buNone/>
            </a:pPr>
            <a:r>
              <a:rPr lang="ja-JP" altLang="en-US" dirty="0"/>
              <a:t>　</a:t>
            </a:r>
            <a:r>
              <a:rPr kumimoji="1" lang="ja-JP" altLang="en-US" dirty="0" smtClean="0"/>
              <a:t>においては、技術力を前面に打ち出し、消費者に安心</a:t>
            </a:r>
            <a:endParaRPr kumimoji="1" lang="en-US" altLang="ja-JP" dirty="0" smtClean="0"/>
          </a:p>
          <a:p>
            <a:pPr marL="109728" indent="0">
              <a:buNone/>
            </a:pPr>
            <a:r>
              <a:rPr lang="ja-JP" altLang="en-US" dirty="0"/>
              <a:t>　</a:t>
            </a:r>
            <a:r>
              <a:rPr kumimoji="1" lang="ja-JP" altLang="en-US" dirty="0" smtClean="0"/>
              <a:t>感を抱いてもらう手法をとることが、必要である。</a:t>
            </a: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100</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実務的インプリケーション②</a:t>
            </a:r>
            <a:endParaRPr kumimoji="1" lang="ja-JP" altLang="en-US" dirty="0"/>
          </a:p>
        </p:txBody>
      </p:sp>
    </p:spTree>
    <p:extLst>
      <p:ext uri="{BB962C8B-B14F-4D97-AF65-F5344CB8AC3E}">
        <p14:creationId xmlns:p14="http://schemas.microsoft.com/office/powerpoint/2010/main" val="27130057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normAutofit lnSpcReduction="10000"/>
          </a:bodyPr>
          <a:lstStyle/>
          <a:p>
            <a:r>
              <a:rPr lang="ja-JP" altLang="en-US" sz="3600" dirty="0"/>
              <a:t>はじめに</a:t>
            </a:r>
            <a:endParaRPr lang="en-US" altLang="ja-JP" sz="3600" dirty="0"/>
          </a:p>
          <a:p>
            <a:r>
              <a:rPr lang="ja-JP" altLang="en-US" sz="3600" dirty="0"/>
              <a:t>現状分析</a:t>
            </a:r>
            <a:endParaRPr lang="en-US" altLang="ja-JP" sz="3600" dirty="0"/>
          </a:p>
          <a:p>
            <a:r>
              <a:rPr lang="ja-JP" altLang="en-US" sz="3600" dirty="0"/>
              <a:t>問題意識</a:t>
            </a:r>
            <a:endParaRPr lang="en-US" altLang="ja-JP" sz="3600" dirty="0"/>
          </a:p>
          <a:p>
            <a:r>
              <a:rPr lang="ja-JP" altLang="en-US" sz="3600" dirty="0"/>
              <a:t>研究目的</a:t>
            </a:r>
            <a:endParaRPr lang="en-US" altLang="ja-JP" sz="3600" dirty="0"/>
          </a:p>
          <a:p>
            <a:r>
              <a:rPr lang="ja-JP" altLang="en-US" sz="3600" dirty="0" smtClean="0"/>
              <a:t>仮説導出・仮説</a:t>
            </a:r>
            <a:endParaRPr lang="en-US" altLang="ja-JP" sz="3600" dirty="0" smtClean="0"/>
          </a:p>
          <a:p>
            <a:r>
              <a:rPr lang="ja-JP" altLang="en-US" sz="3300" dirty="0"/>
              <a:t>仮説の検証</a:t>
            </a:r>
            <a:endParaRPr lang="en-US" altLang="ja-JP" sz="3300" dirty="0"/>
          </a:p>
          <a:p>
            <a:r>
              <a:rPr lang="ja-JP" altLang="en-US" sz="3300" dirty="0"/>
              <a:t>インプリケーション</a:t>
            </a:r>
            <a:endParaRPr lang="en-US" altLang="ja-JP" sz="3300" dirty="0"/>
          </a:p>
          <a:p>
            <a:r>
              <a:rPr lang="ja-JP" altLang="en-US" sz="4400" dirty="0">
                <a:solidFill>
                  <a:srgbClr val="FFC000"/>
                </a:solidFill>
              </a:rPr>
              <a:t>参考文献・</a:t>
            </a:r>
            <a:r>
              <a:rPr lang="en-US" altLang="ja-JP" sz="4400" dirty="0">
                <a:solidFill>
                  <a:srgbClr val="FFC000"/>
                </a:solidFill>
              </a:rPr>
              <a:t>URL</a:t>
            </a:r>
          </a:p>
          <a:p>
            <a:endParaRPr lang="en-US" altLang="ja-JP" sz="3600" dirty="0" smtClean="0"/>
          </a:p>
          <a:p>
            <a:pPr marL="0" indent="0">
              <a:buNone/>
            </a:pPr>
            <a:endParaRPr lang="en-US" altLang="ja-JP" dirty="0"/>
          </a:p>
          <a:p>
            <a:pPr marL="0" indent="0">
              <a:buNone/>
            </a:pPr>
            <a:endParaRPr lang="ja-JP" altLang="en-US" dirty="0"/>
          </a:p>
          <a:p>
            <a:endParaRPr kumimoji="1" lang="ja-JP" altLang="en-US" dirty="0"/>
          </a:p>
        </p:txBody>
      </p:sp>
      <p:sp>
        <p:nvSpPr>
          <p:cNvPr id="4" name="日付プレースホルダー 3"/>
          <p:cNvSpPr>
            <a:spLocks noGrp="1"/>
          </p:cNvSpPr>
          <p:nvPr>
            <p:ph type="dt" sz="half" idx="10"/>
          </p:nvPr>
        </p:nvSpPr>
        <p:spPr/>
        <p:txBody>
          <a:bodyPr/>
          <a:lstStyle/>
          <a:p>
            <a:fld id="{64E5D984-61DF-4C47-9F7E-D16AAAD53C44}"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101</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目次</a:t>
            </a:r>
            <a:endParaRPr kumimoji="1" lang="ja-JP" altLang="en-US" dirty="0"/>
          </a:p>
        </p:txBody>
      </p:sp>
      <p:sp>
        <p:nvSpPr>
          <p:cNvPr id="6" name="星 5 5"/>
          <p:cNvSpPr/>
          <p:nvPr/>
        </p:nvSpPr>
        <p:spPr>
          <a:xfrm>
            <a:off x="4625178" y="5085184"/>
            <a:ext cx="720080" cy="576064"/>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442324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barn(inVertical)">
                                      <p:cBhvr>
                                        <p:cTn id="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lstStyle/>
          <a:p>
            <a:r>
              <a:rPr kumimoji="1" lang="ja-JP" altLang="en-US" dirty="0" smtClean="0"/>
              <a:t>企業</a:t>
            </a:r>
            <a:r>
              <a:rPr lang="ja-JP" altLang="en-US" dirty="0" smtClean="0"/>
              <a:t>の評価から新事業の評価へ移転する要素として、本研究では技術力とコンセプトを用いたが、それらは一要素であり、その他の要素についても考察する必要がある。</a:t>
            </a:r>
            <a:endParaRPr lang="en-US" altLang="ja-JP" dirty="0" smtClean="0"/>
          </a:p>
          <a:p>
            <a:r>
              <a:rPr kumimoji="1" lang="ja-JP" altLang="en-US" dirty="0" smtClean="0"/>
              <a:t>また、本研究の研究対象を大学生と限定してしまったため、さらに幅広く検証を行う必要がある。</a:t>
            </a: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102</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今後の展開</a:t>
            </a:r>
            <a:endParaRPr kumimoji="1" lang="ja-JP" altLang="en-US" dirty="0"/>
          </a:p>
        </p:txBody>
      </p:sp>
    </p:spTree>
    <p:extLst>
      <p:ext uri="{BB962C8B-B14F-4D97-AF65-F5344CB8AC3E}">
        <p14:creationId xmlns:p14="http://schemas.microsoft.com/office/powerpoint/2010/main" val="1967703189"/>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normAutofit lnSpcReduction="10000"/>
          </a:bodyPr>
          <a:lstStyle/>
          <a:p>
            <a:r>
              <a:rPr lang="ja-JP" altLang="en-US" sz="3600" dirty="0"/>
              <a:t>はじめに</a:t>
            </a:r>
            <a:endParaRPr lang="en-US" altLang="ja-JP" sz="3600" dirty="0"/>
          </a:p>
          <a:p>
            <a:r>
              <a:rPr lang="ja-JP" altLang="en-US" sz="3600" dirty="0"/>
              <a:t>現状分析</a:t>
            </a:r>
            <a:endParaRPr lang="en-US" altLang="ja-JP" sz="3600" dirty="0"/>
          </a:p>
          <a:p>
            <a:r>
              <a:rPr lang="ja-JP" altLang="en-US" sz="3600" dirty="0"/>
              <a:t>問題意識</a:t>
            </a:r>
            <a:endParaRPr lang="en-US" altLang="ja-JP" sz="3600" dirty="0"/>
          </a:p>
          <a:p>
            <a:r>
              <a:rPr lang="ja-JP" altLang="en-US" sz="3600" dirty="0"/>
              <a:t>研究目的</a:t>
            </a:r>
            <a:endParaRPr lang="en-US" altLang="ja-JP" sz="3600" dirty="0"/>
          </a:p>
          <a:p>
            <a:r>
              <a:rPr lang="ja-JP" altLang="en-US" sz="3600" dirty="0" smtClean="0"/>
              <a:t>仮説導出・仮説</a:t>
            </a:r>
            <a:endParaRPr lang="en-US" altLang="ja-JP" sz="3600" dirty="0" smtClean="0"/>
          </a:p>
          <a:p>
            <a:r>
              <a:rPr lang="ja-JP" altLang="en-US" sz="3300" dirty="0"/>
              <a:t>仮説の検証</a:t>
            </a:r>
            <a:endParaRPr lang="en-US" altLang="ja-JP" sz="3300" dirty="0"/>
          </a:p>
          <a:p>
            <a:r>
              <a:rPr lang="ja-JP" altLang="en-US" sz="3300" dirty="0"/>
              <a:t>インプリケーション</a:t>
            </a:r>
            <a:endParaRPr lang="en-US" altLang="ja-JP" sz="3300" dirty="0"/>
          </a:p>
          <a:p>
            <a:r>
              <a:rPr lang="ja-JP" altLang="en-US" sz="4400" dirty="0">
                <a:solidFill>
                  <a:srgbClr val="FFC000"/>
                </a:solidFill>
              </a:rPr>
              <a:t>参考文献・</a:t>
            </a:r>
            <a:r>
              <a:rPr lang="en-US" altLang="ja-JP" sz="4400" dirty="0">
                <a:solidFill>
                  <a:srgbClr val="FFC000"/>
                </a:solidFill>
              </a:rPr>
              <a:t>URL</a:t>
            </a:r>
          </a:p>
          <a:p>
            <a:endParaRPr lang="en-US" altLang="ja-JP" sz="3600" dirty="0" smtClean="0"/>
          </a:p>
          <a:p>
            <a:pPr marL="0" indent="0">
              <a:buNone/>
            </a:pPr>
            <a:endParaRPr lang="en-US" altLang="ja-JP" dirty="0"/>
          </a:p>
          <a:p>
            <a:pPr marL="0" indent="0">
              <a:buNone/>
            </a:pPr>
            <a:endParaRPr lang="ja-JP" altLang="en-US" dirty="0"/>
          </a:p>
          <a:p>
            <a:endParaRPr kumimoji="1" lang="ja-JP" altLang="en-US" dirty="0"/>
          </a:p>
        </p:txBody>
      </p:sp>
      <p:sp>
        <p:nvSpPr>
          <p:cNvPr id="4" name="日付プレースホルダー 3"/>
          <p:cNvSpPr>
            <a:spLocks noGrp="1"/>
          </p:cNvSpPr>
          <p:nvPr>
            <p:ph type="dt" sz="half" idx="10"/>
          </p:nvPr>
        </p:nvSpPr>
        <p:spPr/>
        <p:txBody>
          <a:bodyPr/>
          <a:lstStyle/>
          <a:p>
            <a:fld id="{64E5D984-61DF-4C47-9F7E-D16AAAD53C44}"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103</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目次</a:t>
            </a:r>
            <a:endParaRPr kumimoji="1" lang="ja-JP" altLang="en-US" dirty="0"/>
          </a:p>
        </p:txBody>
      </p:sp>
      <p:sp>
        <p:nvSpPr>
          <p:cNvPr id="6" name="星 5 5"/>
          <p:cNvSpPr/>
          <p:nvPr/>
        </p:nvSpPr>
        <p:spPr>
          <a:xfrm>
            <a:off x="4625178" y="5085184"/>
            <a:ext cx="720080" cy="576064"/>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676964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barn(inVertical)">
                                      <p:cBhvr>
                                        <p:cTn id="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fontScale="92500" lnSpcReduction="20000"/>
          </a:bodyPr>
          <a:lstStyle/>
          <a:p>
            <a:r>
              <a:rPr lang="ja-JP" altLang="en-US" sz="1800" dirty="0"/>
              <a:t>原田将</a:t>
            </a:r>
            <a:r>
              <a:rPr lang="ja-JP" altLang="en-US" sz="1800" dirty="0" smtClean="0"/>
              <a:t>（</a:t>
            </a:r>
            <a:r>
              <a:rPr lang="en-US" altLang="ja-JP" sz="1800" dirty="0" smtClean="0"/>
              <a:t>2010</a:t>
            </a:r>
            <a:r>
              <a:rPr lang="ja-JP" altLang="en-US" sz="1800" dirty="0" smtClean="0"/>
              <a:t>）</a:t>
            </a:r>
            <a:r>
              <a:rPr lang="ja-JP" altLang="en-US" sz="1800" dirty="0"/>
              <a:t>「ブランド管理論</a:t>
            </a:r>
            <a:r>
              <a:rPr lang="ja-JP" altLang="en-US" sz="1800" dirty="0" smtClean="0"/>
              <a:t>」白桃</a:t>
            </a:r>
            <a:r>
              <a:rPr lang="ja-JP" altLang="en-US" sz="1800" dirty="0"/>
              <a:t>書房</a:t>
            </a:r>
            <a:endParaRPr lang="en-US" altLang="ja-JP" sz="1800" dirty="0"/>
          </a:p>
          <a:p>
            <a:r>
              <a:rPr lang="ja-JP" altLang="en-US" sz="1800" dirty="0"/>
              <a:t>株式会社博報堂ブランドコンサルティング</a:t>
            </a:r>
            <a:r>
              <a:rPr lang="ja-JP" altLang="en-US" sz="1800" dirty="0" smtClean="0"/>
              <a:t>（</a:t>
            </a:r>
            <a:r>
              <a:rPr lang="en-US" altLang="ja-JP" sz="1800" dirty="0" smtClean="0"/>
              <a:t>2009</a:t>
            </a:r>
            <a:r>
              <a:rPr lang="ja-JP" altLang="en-US" sz="1800" dirty="0" smtClean="0"/>
              <a:t>）</a:t>
            </a:r>
            <a:endParaRPr lang="en-US" altLang="ja-JP" sz="1800" dirty="0" smtClean="0"/>
          </a:p>
          <a:p>
            <a:pPr marL="0" indent="0">
              <a:buNone/>
            </a:pPr>
            <a:r>
              <a:rPr lang="ja-JP" altLang="en-US" sz="1800" dirty="0"/>
              <a:t>　</a:t>
            </a:r>
            <a:r>
              <a:rPr lang="ja-JP" altLang="en-US" sz="1800" dirty="0" smtClean="0"/>
              <a:t>　　　「</a:t>
            </a:r>
            <a:r>
              <a:rPr lang="ja-JP" altLang="en-US" sz="1800" dirty="0"/>
              <a:t>図解でわかるブランド・マーケティング」日本能率協会マネジメントセンター</a:t>
            </a:r>
            <a:endParaRPr lang="en-US" altLang="ja-JP" sz="1800" dirty="0"/>
          </a:p>
          <a:p>
            <a:r>
              <a:rPr lang="ja-JP" altLang="en-US" sz="1800" dirty="0"/>
              <a:t>簗瀬尚寛</a:t>
            </a:r>
            <a:r>
              <a:rPr lang="ja-JP" altLang="en-US" sz="1800" dirty="0" smtClean="0"/>
              <a:t>（</a:t>
            </a:r>
            <a:r>
              <a:rPr lang="en-US" altLang="ja-JP" sz="1800" dirty="0" smtClean="0"/>
              <a:t>2011</a:t>
            </a:r>
            <a:r>
              <a:rPr lang="ja-JP" altLang="en-US" sz="1800" dirty="0" smtClean="0"/>
              <a:t>）</a:t>
            </a:r>
            <a:r>
              <a:rPr lang="ja-JP" altLang="en-US" sz="1800" dirty="0"/>
              <a:t>「ブランドマーケティングマネジメント入門</a:t>
            </a:r>
            <a:r>
              <a:rPr lang="ja-JP" altLang="en-US" sz="1800" dirty="0" smtClean="0"/>
              <a:t>」株式会社</a:t>
            </a:r>
            <a:r>
              <a:rPr lang="ja-JP" altLang="en-US" sz="1800" dirty="0"/>
              <a:t> </a:t>
            </a:r>
            <a:r>
              <a:rPr lang="ja-JP" altLang="en-US" sz="1800" dirty="0" smtClean="0"/>
              <a:t> 創成社</a:t>
            </a:r>
            <a:endParaRPr lang="en-US" altLang="ja-JP" sz="1800" dirty="0" smtClean="0"/>
          </a:p>
          <a:p>
            <a:r>
              <a:rPr lang="ja-JP" altLang="en-US" sz="1800" dirty="0"/>
              <a:t>梶原勝美</a:t>
            </a:r>
            <a:r>
              <a:rPr lang="ja-JP" altLang="en-US" sz="1800" dirty="0" smtClean="0"/>
              <a:t>（</a:t>
            </a:r>
            <a:r>
              <a:rPr lang="en-US" altLang="ja-JP" sz="1800" dirty="0" smtClean="0"/>
              <a:t>2011</a:t>
            </a:r>
            <a:r>
              <a:rPr lang="ja-JP" altLang="en-US" sz="1800" dirty="0" smtClean="0"/>
              <a:t>）</a:t>
            </a:r>
            <a:r>
              <a:rPr lang="ja-JP" altLang="en-US" sz="1800" dirty="0"/>
              <a:t>「ブランド・マーケティング研究序説</a:t>
            </a:r>
            <a:r>
              <a:rPr lang="en-US" altLang="ja-JP" sz="1800" dirty="0"/>
              <a:t>Ⅱ</a:t>
            </a:r>
            <a:r>
              <a:rPr lang="ja-JP" altLang="en-US" sz="1800" dirty="0" smtClean="0"/>
              <a:t>」株式</a:t>
            </a:r>
            <a:r>
              <a:rPr lang="ja-JP" altLang="en-US" sz="1800" dirty="0"/>
              <a:t>会社　創世社</a:t>
            </a:r>
            <a:endParaRPr lang="en-US" altLang="ja-JP" sz="1800" dirty="0" smtClean="0"/>
          </a:p>
          <a:p>
            <a:r>
              <a:rPr lang="ja-JP" altLang="en-US" sz="1800" dirty="0" smtClean="0"/>
              <a:t>デービット・</a:t>
            </a:r>
            <a:r>
              <a:rPr lang="en-US" altLang="ja-JP" sz="1800" dirty="0" smtClean="0"/>
              <a:t>A</a:t>
            </a:r>
            <a:r>
              <a:rPr lang="ja-JP" altLang="en-US" sz="1800" dirty="0" smtClean="0"/>
              <a:t>・アーカー（</a:t>
            </a:r>
            <a:r>
              <a:rPr lang="en-US" altLang="ja-JP" sz="1800" dirty="0" smtClean="0"/>
              <a:t>2000</a:t>
            </a:r>
            <a:r>
              <a:rPr lang="ja-JP" altLang="en-US" sz="1800" dirty="0" smtClean="0"/>
              <a:t>）「戦略市場経営論」ダイヤモンド社</a:t>
            </a:r>
            <a:endParaRPr lang="en-US" altLang="ja-JP" sz="1800" dirty="0" smtClean="0"/>
          </a:p>
          <a:p>
            <a:r>
              <a:rPr lang="ja-JP" altLang="en-US" sz="1800" dirty="0"/>
              <a:t>一橋大学</a:t>
            </a:r>
            <a:r>
              <a:rPr lang="ja-JP" altLang="en-US" sz="1800" dirty="0" smtClean="0"/>
              <a:t>イノベーション研究センター編（</a:t>
            </a:r>
            <a:r>
              <a:rPr lang="en-US" altLang="ja-JP" sz="1800" dirty="0" smtClean="0"/>
              <a:t>2001</a:t>
            </a:r>
            <a:r>
              <a:rPr lang="ja-JP" altLang="en-US" sz="1800" dirty="0" smtClean="0"/>
              <a:t>）</a:t>
            </a:r>
            <a:endParaRPr lang="en-US" altLang="ja-JP" sz="1800" dirty="0"/>
          </a:p>
          <a:p>
            <a:pPr marL="109728" indent="0">
              <a:buNone/>
            </a:pPr>
            <a:r>
              <a:rPr lang="ja-JP" altLang="en-US" sz="1800" smtClean="0"/>
              <a:t>　　　「</a:t>
            </a:r>
            <a:r>
              <a:rPr lang="ja-JP" altLang="en-US" sz="1800" dirty="0" smtClean="0"/>
              <a:t>イノベーション・マネジメント入門」日本経済新聞出版社</a:t>
            </a:r>
            <a:endParaRPr lang="en-US" altLang="ja-JP" sz="1800" dirty="0" smtClean="0"/>
          </a:p>
          <a:p>
            <a:r>
              <a:rPr lang="ja-JP" altLang="en-US" sz="1800" dirty="0" smtClean="0"/>
              <a:t>相原修（</a:t>
            </a:r>
            <a:r>
              <a:rPr lang="en-US" altLang="ja-JP" sz="1800" dirty="0" smtClean="0"/>
              <a:t>2010</a:t>
            </a:r>
            <a:r>
              <a:rPr lang="ja-JP" altLang="en-US" sz="1800" dirty="0" smtClean="0"/>
              <a:t>）「マーケティング入門」日本経済新聞出版社</a:t>
            </a:r>
            <a:endParaRPr lang="en-US" altLang="ja-JP" sz="1800" dirty="0" smtClean="0"/>
          </a:p>
          <a:p>
            <a:r>
              <a:rPr lang="ja-JP" altLang="en-US" sz="1800" dirty="0" smtClean="0"/>
              <a:t>中西正雄（</a:t>
            </a:r>
            <a:r>
              <a:rPr lang="en-US" altLang="ja-JP" sz="1800" dirty="0" smtClean="0"/>
              <a:t>1998</a:t>
            </a:r>
            <a:r>
              <a:rPr lang="ja-JP" altLang="en-US" sz="1800" dirty="0" smtClean="0"/>
              <a:t>）「消費者選択行動のニュー・ディレクションズ」関西学院大学出版会</a:t>
            </a:r>
            <a:endParaRPr lang="en-US" altLang="ja-JP" sz="1800" dirty="0"/>
          </a:p>
          <a:p>
            <a:pPr lvl="0"/>
            <a:r>
              <a:rPr lang="ja-JP" altLang="en-US" sz="1800" dirty="0" smtClean="0"/>
              <a:t>西田安慶・城田吉孝（</a:t>
            </a:r>
            <a:r>
              <a:rPr lang="en-US" altLang="ja-JP" sz="1800" dirty="0" smtClean="0"/>
              <a:t>2011</a:t>
            </a:r>
            <a:r>
              <a:rPr lang="ja-JP" altLang="en-US" sz="1800" dirty="0" smtClean="0"/>
              <a:t>）「マーケティング戦略論」株式会社学文社</a:t>
            </a:r>
            <a:endParaRPr lang="en-US" altLang="ja-JP" sz="1800" dirty="0" smtClean="0"/>
          </a:p>
          <a:p>
            <a:pPr lvl="0"/>
            <a:r>
              <a:rPr lang="ja-JP" altLang="en-US" sz="1800" dirty="0" smtClean="0"/>
              <a:t>田中洋・清水聰</a:t>
            </a:r>
            <a:r>
              <a:rPr lang="en-US" altLang="ja-JP" sz="1800" dirty="0" smtClean="0"/>
              <a:t>(2006)</a:t>
            </a:r>
            <a:r>
              <a:rPr lang="ja-JP" altLang="en-US" sz="1800" dirty="0" smtClean="0"/>
              <a:t>「消費者・コミュニケーション戦略」有斐閣</a:t>
            </a:r>
            <a:endParaRPr lang="en-US" altLang="ja-JP" sz="1800" dirty="0"/>
          </a:p>
          <a:p>
            <a:r>
              <a:rPr lang="ja-JP" altLang="en-US" sz="1800" dirty="0" smtClean="0"/>
              <a:t>戦略研究学会</a:t>
            </a:r>
            <a:r>
              <a:rPr lang="en-US" altLang="ja-JP" sz="1800" dirty="0" smtClean="0"/>
              <a:t>(2008)</a:t>
            </a:r>
            <a:r>
              <a:rPr lang="ja-JP" altLang="en-US" sz="1800" dirty="0" smtClean="0"/>
              <a:t>「マーケティング戦略論」芙蓉書房出版</a:t>
            </a:r>
            <a:endParaRPr lang="en-US" altLang="ja-JP" sz="1800" dirty="0" smtClean="0"/>
          </a:p>
          <a:p>
            <a:r>
              <a:rPr lang="ja-JP" altLang="en-US" sz="1800" dirty="0" smtClean="0"/>
              <a:t>清水聰</a:t>
            </a:r>
            <a:r>
              <a:rPr lang="en-US" altLang="ja-JP" sz="1800" dirty="0" smtClean="0"/>
              <a:t>(2006)</a:t>
            </a:r>
            <a:r>
              <a:rPr lang="ja-JP" altLang="en-US" sz="1800" dirty="0" smtClean="0"/>
              <a:t>「戦略的消費者行動論」千倉書房</a:t>
            </a:r>
            <a:endParaRPr lang="en-US" altLang="ja-JP" sz="1800" dirty="0"/>
          </a:p>
          <a:p>
            <a:r>
              <a:rPr lang="ja-JP" altLang="en-US" sz="1800" dirty="0" smtClean="0"/>
              <a:t>小宮路雅博</a:t>
            </a:r>
            <a:r>
              <a:rPr lang="en-US" altLang="ja-JP" sz="1800" dirty="0" smtClean="0"/>
              <a:t>(2011)</a:t>
            </a:r>
            <a:r>
              <a:rPr lang="ja-JP" altLang="en-US" sz="1800" dirty="0" smtClean="0"/>
              <a:t>「現代マーケティング総論」同文舘出版株式会社</a:t>
            </a:r>
            <a:endParaRPr lang="en-US" altLang="ja-JP" sz="1800" dirty="0" smtClean="0"/>
          </a:p>
          <a:p>
            <a:r>
              <a:rPr lang="ja-JP" altLang="en-US" sz="1800" dirty="0"/>
              <a:t>福田</a:t>
            </a:r>
            <a:r>
              <a:rPr lang="ja-JP" altLang="en-US" sz="1800" dirty="0" smtClean="0"/>
              <a:t>敦</a:t>
            </a:r>
            <a:r>
              <a:rPr lang="en-US" altLang="ja-JP" sz="1800" dirty="0" smtClean="0"/>
              <a:t>(2005)</a:t>
            </a:r>
            <a:r>
              <a:rPr lang="ja-JP" altLang="en-US" sz="1800" dirty="0" smtClean="0"/>
              <a:t>「現代のマーケティング戦略」創風社</a:t>
            </a:r>
            <a:endParaRPr lang="en-US" altLang="ja-JP" sz="1800" dirty="0" smtClean="0"/>
          </a:p>
          <a:p>
            <a:r>
              <a:rPr lang="ja-JP" altLang="en-US" sz="1800" dirty="0" smtClean="0"/>
              <a:t>中西正雄</a:t>
            </a:r>
            <a:r>
              <a:rPr lang="en-US" altLang="ja-JP" sz="1800" dirty="0" smtClean="0"/>
              <a:t>(1998)｢</a:t>
            </a:r>
            <a:r>
              <a:rPr lang="ja-JP" altLang="en-US" sz="1800" dirty="0" smtClean="0"/>
              <a:t>消費者選択行動のニュー･ディレクションズ」関西学院大学出版会</a:t>
            </a:r>
            <a:endParaRPr lang="ja-JP" altLang="en-US" sz="1800" dirty="0"/>
          </a:p>
        </p:txBody>
      </p:sp>
      <p:sp>
        <p:nvSpPr>
          <p:cNvPr id="3" name="日付プレースホルダー 2"/>
          <p:cNvSpPr>
            <a:spLocks noGrp="1"/>
          </p:cNvSpPr>
          <p:nvPr>
            <p:ph type="dt" sz="half" idx="10"/>
          </p:nvPr>
        </p:nvSpPr>
        <p:spPr/>
        <p:txBody>
          <a:bodyPr/>
          <a:lstStyle/>
          <a:p>
            <a:fld id="{22EF9859-FBB9-491D-8CF1-0FE217C239F4}"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104</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参考</a:t>
            </a:r>
            <a:r>
              <a:rPr lang="ja-JP" altLang="en-US" dirty="0" smtClean="0"/>
              <a:t>文献・</a:t>
            </a:r>
            <a:r>
              <a:rPr lang="en-US" altLang="ja-JP" dirty="0" smtClean="0"/>
              <a:t>URL</a:t>
            </a:r>
            <a:endParaRPr kumimoji="1" lang="ja-JP" altLang="en-US" dirty="0"/>
          </a:p>
        </p:txBody>
      </p:sp>
    </p:spTree>
    <p:extLst>
      <p:ext uri="{BB962C8B-B14F-4D97-AF65-F5344CB8AC3E}">
        <p14:creationId xmlns:p14="http://schemas.microsoft.com/office/powerpoint/2010/main" val="3563979235"/>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normAutofit fontScale="77500" lnSpcReduction="20000"/>
          </a:bodyPr>
          <a:lstStyle/>
          <a:p>
            <a:r>
              <a:rPr lang="ja-JP" altLang="en-US" sz="2000" dirty="0" smtClean="0"/>
              <a:t>コロガル</a:t>
            </a:r>
            <a:r>
              <a:rPr lang="ja-JP" altLang="en-US" sz="2000" dirty="0"/>
              <a:t>♪ビジネス用語辞典 </a:t>
            </a:r>
            <a:r>
              <a:rPr lang="en-US" altLang="ja-JP" sz="2000" dirty="0">
                <a:hlinkClick r:id="rId2"/>
              </a:rPr>
              <a:t>http://jp.corogaru.jp/</a:t>
            </a:r>
            <a:endParaRPr lang="en-US" altLang="ja-JP" sz="2000" dirty="0"/>
          </a:p>
          <a:p>
            <a:r>
              <a:rPr lang="ja-JP" altLang="en-US" sz="2000" dirty="0" smtClean="0"/>
              <a:t>日経</a:t>
            </a:r>
            <a:r>
              <a:rPr lang="en-US" altLang="ja-JP" sz="2000" dirty="0" err="1" smtClean="0"/>
              <a:t>B</a:t>
            </a:r>
            <a:r>
              <a:rPr lang="en-US" altLang="ja-JP" sz="2000" dirty="0" err="1"/>
              <a:t>P</a:t>
            </a:r>
            <a:r>
              <a:rPr lang="en-US" altLang="ja-JP" sz="2000" dirty="0" err="1" smtClean="0"/>
              <a:t>net</a:t>
            </a:r>
            <a:endParaRPr lang="en-US" altLang="ja-JP" sz="2000" dirty="0"/>
          </a:p>
          <a:p>
            <a:pPr marL="109728" indent="0">
              <a:buNone/>
            </a:pPr>
            <a:r>
              <a:rPr lang="ja-JP" altLang="en-US" sz="2000" dirty="0" smtClean="0"/>
              <a:t>　</a:t>
            </a:r>
            <a:r>
              <a:rPr lang="en-US" altLang="ja-JP" sz="2000" dirty="0" smtClean="0"/>
              <a:t>  </a:t>
            </a:r>
            <a:r>
              <a:rPr lang="ja-JP" altLang="en-US" sz="2000" dirty="0" smtClean="0"/>
              <a:t>　</a:t>
            </a:r>
            <a:r>
              <a:rPr lang="en-US" altLang="ja-JP" sz="2000" dirty="0" smtClean="0">
                <a:hlinkClick r:id="rId3"/>
              </a:rPr>
              <a:t>http</a:t>
            </a:r>
            <a:r>
              <a:rPr lang="en-US" altLang="ja-JP" sz="2000" dirty="0">
                <a:hlinkClick r:id="rId3"/>
              </a:rPr>
              <a:t>://www.nikkeibp.co.jp/style/biz/trail/080627_astalift1/index.html</a:t>
            </a:r>
            <a:endParaRPr lang="en-US" altLang="ja-JP" sz="2000" dirty="0"/>
          </a:p>
          <a:p>
            <a:r>
              <a:rPr lang="ja-JP" altLang="en-US" sz="2000" dirty="0" smtClean="0"/>
              <a:t>日本経済新聞　</a:t>
            </a:r>
            <a:r>
              <a:rPr lang="en-US" altLang="ja-JP" sz="2000" dirty="0" smtClean="0">
                <a:hlinkClick r:id="rId4"/>
              </a:rPr>
              <a:t>http</a:t>
            </a:r>
            <a:r>
              <a:rPr lang="en-US" altLang="ja-JP" sz="2000" dirty="0">
                <a:hlinkClick r:id="rId4"/>
              </a:rPr>
              <a:t>://</a:t>
            </a:r>
            <a:r>
              <a:rPr lang="en-US" altLang="ja-JP" sz="2000" dirty="0" smtClean="0">
                <a:hlinkClick r:id="rId4"/>
              </a:rPr>
              <a:t>www.nikkei.co.jp/topic3/sansan/eimi097919.html</a:t>
            </a:r>
            <a:endParaRPr lang="en-US" altLang="ja-JP" sz="2000" dirty="0" smtClean="0"/>
          </a:p>
          <a:p>
            <a:pPr lvl="0"/>
            <a:r>
              <a:rPr lang="ja-JP" altLang="en-US" sz="2000" dirty="0" smtClean="0"/>
              <a:t>日本</a:t>
            </a:r>
            <a:r>
              <a:rPr lang="ja-JP" altLang="en-US" sz="2000" dirty="0"/>
              <a:t>マーケティング研究所</a:t>
            </a:r>
            <a:r>
              <a:rPr lang="ja-JP" altLang="en-US" sz="2000" dirty="0">
                <a:solidFill>
                  <a:srgbClr val="666666"/>
                </a:solidFill>
              </a:rPr>
              <a:t>　</a:t>
            </a:r>
            <a:r>
              <a:rPr lang="en-US" altLang="ja-JP" sz="2000" dirty="0">
                <a:solidFill>
                  <a:srgbClr val="666666"/>
                </a:solidFill>
                <a:hlinkClick r:id="rId5"/>
              </a:rPr>
              <a:t>http://</a:t>
            </a:r>
            <a:r>
              <a:rPr lang="en-US" altLang="ja-JP" sz="2000" dirty="0" smtClean="0">
                <a:solidFill>
                  <a:srgbClr val="666666"/>
                </a:solidFill>
                <a:hlinkClick r:id="rId5"/>
              </a:rPr>
              <a:t>www.jmr-g.co.jp/index.html</a:t>
            </a:r>
            <a:endParaRPr lang="en-US" altLang="ja-JP" sz="2000" dirty="0" smtClean="0">
              <a:solidFill>
                <a:srgbClr val="666666"/>
              </a:solidFill>
            </a:endParaRPr>
          </a:p>
          <a:p>
            <a:pPr lvl="0"/>
            <a:r>
              <a:rPr lang="ja-JP" altLang="en-US" sz="2000" dirty="0"/>
              <a:t>ＡＳＣｌｌ</a:t>
            </a:r>
            <a:r>
              <a:rPr lang="en-US" altLang="ja-JP" sz="2000" dirty="0"/>
              <a:t>.</a:t>
            </a:r>
            <a:r>
              <a:rPr lang="en-US" altLang="ja-JP" sz="2000" dirty="0" err="1"/>
              <a:t>jp</a:t>
            </a:r>
            <a:r>
              <a:rPr lang="en-US" altLang="ja-JP" sz="2000" dirty="0"/>
              <a:t> </a:t>
            </a:r>
            <a:r>
              <a:rPr lang="en-US" altLang="ja-JP" sz="2000" dirty="0">
                <a:hlinkClick r:id="rId6"/>
              </a:rPr>
              <a:t>http://ascii.jp/elem/000/000/333/333766</a:t>
            </a:r>
            <a:r>
              <a:rPr lang="en-US" altLang="ja-JP" sz="2000" dirty="0" smtClean="0">
                <a:hlinkClick r:id="rId6"/>
              </a:rPr>
              <a:t>/</a:t>
            </a:r>
            <a:endParaRPr lang="en-US" altLang="ja-JP" sz="2000" dirty="0" smtClean="0"/>
          </a:p>
          <a:p>
            <a:pPr lvl="0"/>
            <a:r>
              <a:rPr lang="ja-JP" altLang="en-US" sz="2000" dirty="0" smtClean="0"/>
              <a:t>コンビ</a:t>
            </a:r>
            <a:r>
              <a:rPr lang="ja-JP" altLang="en-US" sz="2000" dirty="0"/>
              <a:t>株式</a:t>
            </a:r>
            <a:r>
              <a:rPr lang="ja-JP" altLang="en-US" sz="2000" dirty="0" smtClean="0"/>
              <a:t>会社　</a:t>
            </a:r>
            <a:r>
              <a:rPr lang="en-US" altLang="ja-JP" sz="2000" dirty="0">
                <a:hlinkClick r:id="rId7"/>
              </a:rPr>
              <a:t>http://www.combi.co.jp</a:t>
            </a:r>
            <a:r>
              <a:rPr lang="en-US" altLang="ja-JP" sz="2000" dirty="0" smtClean="0">
                <a:hlinkClick r:id="rId7"/>
              </a:rPr>
              <a:t>/</a:t>
            </a:r>
            <a:endParaRPr lang="en-US" altLang="ja-JP" sz="2000" dirty="0" smtClean="0"/>
          </a:p>
          <a:p>
            <a:pPr lvl="0"/>
            <a:r>
              <a:rPr lang="ja-JP" altLang="en-US" sz="2000" dirty="0"/>
              <a:t>株式</a:t>
            </a:r>
            <a:r>
              <a:rPr lang="ja-JP" altLang="en-US" sz="2000" dirty="0" smtClean="0"/>
              <a:t>会社 ベネッセホールディングス　</a:t>
            </a:r>
            <a:endParaRPr lang="en-US" altLang="ja-JP" sz="2000" dirty="0" smtClean="0"/>
          </a:p>
          <a:p>
            <a:pPr marL="109728" lvl="0" indent="0">
              <a:buNone/>
            </a:pPr>
            <a:r>
              <a:rPr lang="ja-JP" altLang="en-US" sz="2000" dirty="0"/>
              <a:t>　</a:t>
            </a:r>
            <a:r>
              <a:rPr lang="ja-JP" altLang="en-US" sz="2000" dirty="0" smtClean="0"/>
              <a:t>  　</a:t>
            </a:r>
            <a:r>
              <a:rPr lang="en-US" altLang="ja-JP" sz="2000" dirty="0" smtClean="0">
                <a:hlinkClick r:id="rId8"/>
              </a:rPr>
              <a:t>http</a:t>
            </a:r>
            <a:r>
              <a:rPr lang="en-US" altLang="ja-JP" sz="2000" dirty="0">
                <a:hlinkClick r:id="rId8"/>
              </a:rPr>
              <a:t>://</a:t>
            </a:r>
            <a:r>
              <a:rPr lang="en-US" altLang="ja-JP" sz="2000" dirty="0" smtClean="0">
                <a:hlinkClick r:id="rId8"/>
              </a:rPr>
              <a:t>www.benesse-hd.co.jp/ja/index.html</a:t>
            </a:r>
            <a:endParaRPr lang="en-US" altLang="ja-JP" sz="2000" dirty="0" smtClean="0"/>
          </a:p>
          <a:p>
            <a:r>
              <a:rPr lang="ja-JP" altLang="en-US" sz="2000" dirty="0"/>
              <a:t>株式</a:t>
            </a:r>
            <a:r>
              <a:rPr lang="ja-JP" altLang="en-US" sz="2000" dirty="0" smtClean="0"/>
              <a:t>会社 明治  </a:t>
            </a:r>
            <a:r>
              <a:rPr lang="en-US" altLang="ja-JP" sz="2000" dirty="0">
                <a:hlinkClick r:id="rId9"/>
              </a:rPr>
              <a:t>http://www.meiji.co.jp</a:t>
            </a:r>
            <a:r>
              <a:rPr lang="en-US" altLang="ja-JP" sz="2000" dirty="0" smtClean="0">
                <a:hlinkClick r:id="rId9"/>
              </a:rPr>
              <a:t>/</a:t>
            </a:r>
            <a:endParaRPr lang="en-US" altLang="ja-JP" sz="2000" dirty="0" smtClean="0"/>
          </a:p>
          <a:p>
            <a:r>
              <a:rPr lang="en-US" altLang="ja-JP" sz="2000" dirty="0"/>
              <a:t>Yakult </a:t>
            </a:r>
            <a:r>
              <a:rPr lang="en-US" altLang="ja-JP" sz="2000" dirty="0">
                <a:hlinkClick r:id="rId10"/>
              </a:rPr>
              <a:t>http://</a:t>
            </a:r>
            <a:r>
              <a:rPr lang="en-US" altLang="ja-JP" sz="2000" dirty="0" smtClean="0">
                <a:hlinkClick r:id="rId10"/>
              </a:rPr>
              <a:t>www.yakult.co.jp/index.html</a:t>
            </a:r>
            <a:endParaRPr lang="en-US" altLang="ja-JP" sz="2000" dirty="0" smtClean="0"/>
          </a:p>
          <a:p>
            <a:r>
              <a:rPr lang="ja-JP" altLang="en-US" sz="2000" dirty="0" smtClean="0"/>
              <a:t>サントリー </a:t>
            </a:r>
            <a:r>
              <a:rPr lang="en-US" altLang="ja-JP" sz="2000" dirty="0">
                <a:hlinkClick r:id="rId11"/>
              </a:rPr>
              <a:t>http://www.suntory.co.jp</a:t>
            </a:r>
            <a:r>
              <a:rPr lang="en-US" altLang="ja-JP" sz="2000" dirty="0" smtClean="0">
                <a:hlinkClick r:id="rId11"/>
              </a:rPr>
              <a:t>/</a:t>
            </a:r>
            <a:endParaRPr lang="en-US" altLang="ja-JP" sz="2000" dirty="0" smtClean="0"/>
          </a:p>
          <a:p>
            <a:r>
              <a:rPr lang="ja-JP" altLang="en-US" sz="2000" dirty="0"/>
              <a:t>味の素</a:t>
            </a:r>
            <a:r>
              <a:rPr lang="ja-JP" altLang="en-US" sz="2000" dirty="0" smtClean="0"/>
              <a:t> </a:t>
            </a:r>
            <a:r>
              <a:rPr lang="en-US" altLang="ja-JP" sz="2000" dirty="0">
                <a:hlinkClick r:id="rId12"/>
              </a:rPr>
              <a:t>http://</a:t>
            </a:r>
            <a:r>
              <a:rPr lang="en-US" altLang="ja-JP" sz="2000" dirty="0" smtClean="0">
                <a:hlinkClick r:id="rId12"/>
              </a:rPr>
              <a:t>www.ajinomoto.co.jp/index.html</a:t>
            </a:r>
            <a:endParaRPr lang="en-US" altLang="ja-JP" sz="2000" dirty="0" smtClean="0"/>
          </a:p>
          <a:p>
            <a:r>
              <a:rPr lang="ja-JP" altLang="en-US" sz="2000" dirty="0" smtClean="0"/>
              <a:t>江崎グリコ</a:t>
            </a:r>
            <a:r>
              <a:rPr lang="ja-JP" altLang="en-US" sz="2000" dirty="0"/>
              <a:t>株式</a:t>
            </a:r>
            <a:r>
              <a:rPr lang="ja-JP" altLang="en-US" sz="2000" dirty="0" smtClean="0"/>
              <a:t>会社 </a:t>
            </a:r>
            <a:r>
              <a:rPr lang="en-US" altLang="ja-JP" sz="2000" dirty="0">
                <a:hlinkClick r:id="rId13"/>
              </a:rPr>
              <a:t>http://www.glico.co.jp</a:t>
            </a:r>
            <a:r>
              <a:rPr lang="en-US" altLang="ja-JP" sz="2000" dirty="0" smtClean="0">
                <a:hlinkClick r:id="rId13"/>
              </a:rPr>
              <a:t>/</a:t>
            </a:r>
            <a:endParaRPr lang="en-US" altLang="ja-JP" sz="2000" dirty="0" smtClean="0"/>
          </a:p>
          <a:p>
            <a:r>
              <a:rPr lang="ja-JP" altLang="en-US" sz="2000" dirty="0"/>
              <a:t>ロート</a:t>
            </a:r>
            <a:r>
              <a:rPr lang="ja-JP" altLang="en-US" sz="2000" dirty="0" smtClean="0"/>
              <a:t>製薬</a:t>
            </a:r>
            <a:r>
              <a:rPr lang="ja-JP" altLang="en-US" sz="2000" dirty="0"/>
              <a:t>株式</a:t>
            </a:r>
            <a:r>
              <a:rPr lang="ja-JP" altLang="en-US" sz="2000" dirty="0" smtClean="0"/>
              <a:t>会社 </a:t>
            </a:r>
            <a:r>
              <a:rPr lang="en-US" altLang="ja-JP" sz="2000" dirty="0">
                <a:hlinkClick r:id="rId14"/>
              </a:rPr>
              <a:t>http://www.rohto.co.jp</a:t>
            </a:r>
            <a:r>
              <a:rPr lang="en-US" altLang="ja-JP" sz="2000" dirty="0" smtClean="0">
                <a:hlinkClick r:id="rId14"/>
              </a:rPr>
              <a:t>/</a:t>
            </a:r>
            <a:endParaRPr lang="en-US" altLang="ja-JP" sz="2000" dirty="0"/>
          </a:p>
          <a:p>
            <a:r>
              <a:rPr lang="ja-JP" altLang="en-US" sz="2000" dirty="0" smtClean="0"/>
              <a:t>日本</a:t>
            </a:r>
            <a:r>
              <a:rPr lang="ja-JP" altLang="en-US" sz="2000" dirty="0"/>
              <a:t>ブランド</a:t>
            </a:r>
            <a:r>
              <a:rPr lang="ja-JP" altLang="en-US" sz="2000" dirty="0" smtClean="0"/>
              <a:t>戦略研究所</a:t>
            </a:r>
            <a:endParaRPr lang="en-US" altLang="ja-JP" sz="2000" dirty="0" smtClean="0"/>
          </a:p>
          <a:p>
            <a:pPr marL="109728" indent="0">
              <a:buNone/>
            </a:pPr>
            <a:r>
              <a:rPr lang="ja-JP" altLang="en-US" sz="2000" dirty="0" smtClean="0"/>
              <a:t>　　　</a:t>
            </a:r>
            <a:r>
              <a:rPr lang="en-US" altLang="ja-JP" sz="2000" dirty="0" smtClean="0">
                <a:hlinkClick r:id="rId15"/>
              </a:rPr>
              <a:t>http</a:t>
            </a:r>
            <a:r>
              <a:rPr lang="en-US" altLang="ja-JP" sz="2000" dirty="0">
                <a:hlinkClick r:id="rId15"/>
              </a:rPr>
              <a:t>://</a:t>
            </a:r>
            <a:r>
              <a:rPr lang="en-US" altLang="ja-JP" sz="2000" dirty="0" smtClean="0">
                <a:hlinkClick r:id="rId15"/>
              </a:rPr>
              <a:t>japanbrand.jp/column/webbranding/part5.html</a:t>
            </a:r>
            <a:endParaRPr lang="en-US" altLang="ja-JP" sz="2000" dirty="0" smtClean="0"/>
          </a:p>
          <a:p>
            <a:r>
              <a:rPr lang="ja-JP" altLang="en-US" sz="2000" dirty="0" smtClean="0"/>
              <a:t>コトバンク</a:t>
            </a:r>
            <a:r>
              <a:rPr lang="ja-JP" altLang="en-US" sz="2000" dirty="0"/>
              <a:t>　</a:t>
            </a:r>
            <a:r>
              <a:rPr lang="en-US" altLang="ja-JP" sz="2000" smtClean="0">
                <a:hlinkClick r:id="rId16"/>
              </a:rPr>
              <a:t>http</a:t>
            </a:r>
            <a:r>
              <a:rPr lang="en-US" altLang="ja-JP" sz="2000">
                <a:hlinkClick r:id="rId16"/>
              </a:rPr>
              <a:t>://kotobank.jp</a:t>
            </a:r>
            <a:r>
              <a:rPr lang="en-US" altLang="ja-JP" sz="2000" smtClean="0">
                <a:hlinkClick r:id="rId16"/>
              </a:rPr>
              <a:t>/</a:t>
            </a:r>
            <a:endParaRPr lang="en-US" altLang="ja-JP" sz="2000" smtClean="0"/>
          </a:p>
          <a:p>
            <a:endParaRPr lang="en-US" altLang="ja-JP" sz="2000" dirty="0" smtClean="0"/>
          </a:p>
          <a:p>
            <a:pPr marL="109728" lvl="0" indent="0">
              <a:buNone/>
            </a:pPr>
            <a:endParaRPr lang="en-US" altLang="ja-JP" sz="2000" dirty="0" smtClean="0"/>
          </a:p>
          <a:p>
            <a:pPr marL="109728" lvl="0" indent="0">
              <a:buNone/>
            </a:pPr>
            <a:endParaRPr lang="en-US" altLang="ja-JP" sz="2000" dirty="0" smtClean="0"/>
          </a:p>
          <a:p>
            <a:pPr lvl="0"/>
            <a:endParaRPr lang="en-US" altLang="ja-JP" sz="2000" dirty="0"/>
          </a:p>
          <a:p>
            <a:endParaRPr lang="ja-JP" altLang="en-US" sz="2000" dirty="0"/>
          </a:p>
        </p:txBody>
      </p:sp>
      <p:sp>
        <p:nvSpPr>
          <p:cNvPr id="4" name="日付プレースホルダー 3"/>
          <p:cNvSpPr>
            <a:spLocks noGrp="1"/>
          </p:cNvSpPr>
          <p:nvPr>
            <p:ph type="dt" sz="half" idx="10"/>
          </p:nvPr>
        </p:nvSpPr>
        <p:spPr/>
        <p:txBody>
          <a:bodyPr/>
          <a:lstStyle/>
          <a:p>
            <a:fld id="{799C4035-11D0-4BF8-A000-D4B1B2F7FDA5}" type="datetime1">
              <a:rPr kumimoji="1" lang="ja-JP" altLang="en-US" smtClean="0"/>
              <a:pPr/>
              <a:t>2013/12/18</a:t>
            </a:fld>
            <a:endParaRPr kumimoji="1" lang="ja-JP" altLang="en-US"/>
          </a:p>
        </p:txBody>
      </p:sp>
      <p:sp>
        <p:nvSpPr>
          <p:cNvPr id="5" name="スライド番号プレースホルダー 4"/>
          <p:cNvSpPr>
            <a:spLocks noGrp="1"/>
          </p:cNvSpPr>
          <p:nvPr>
            <p:ph type="sldNum" sz="quarter" idx="12"/>
          </p:nvPr>
        </p:nvSpPr>
        <p:spPr/>
        <p:txBody>
          <a:bodyPr/>
          <a:lstStyle/>
          <a:p>
            <a:fld id="{AB7A7334-8DF5-4224-9CAE-CA25F146D013}" type="slidenum">
              <a:rPr kumimoji="1" lang="ja-JP" altLang="en-US" smtClean="0"/>
              <a:pPr/>
              <a:t>105</a:t>
            </a:fld>
            <a:endParaRPr kumimoji="1" lang="ja-JP" altLang="en-US"/>
          </a:p>
        </p:txBody>
      </p:sp>
      <p:sp>
        <p:nvSpPr>
          <p:cNvPr id="2" name="タイトル 1"/>
          <p:cNvSpPr>
            <a:spLocks noGrp="1"/>
          </p:cNvSpPr>
          <p:nvPr>
            <p:ph type="title"/>
          </p:nvPr>
        </p:nvSpPr>
        <p:spPr/>
        <p:txBody>
          <a:bodyPr/>
          <a:lstStyle/>
          <a:p>
            <a:r>
              <a:rPr kumimoji="1" lang="ja-JP" altLang="en-US" dirty="0" smtClean="0"/>
              <a:t>参考文献・</a:t>
            </a:r>
            <a:r>
              <a:rPr kumimoji="1" lang="en-US" altLang="ja-JP" dirty="0" smtClean="0"/>
              <a:t>URL</a:t>
            </a:r>
            <a:endParaRPr kumimoji="1" lang="ja-JP" altLang="en-US" dirty="0"/>
          </a:p>
        </p:txBody>
      </p:sp>
    </p:spTree>
    <p:extLst>
      <p:ext uri="{BB962C8B-B14F-4D97-AF65-F5344CB8AC3E}">
        <p14:creationId xmlns:p14="http://schemas.microsoft.com/office/powerpoint/2010/main" val="324540892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560533" y="1484784"/>
            <a:ext cx="8229600" cy="4525963"/>
          </a:xfrm>
        </p:spPr>
        <p:txBody>
          <a:bodyPr/>
          <a:lstStyle/>
          <a:p>
            <a:r>
              <a:rPr lang="ja-JP" altLang="en-US" sz="3600" dirty="0" smtClean="0"/>
              <a:t>製品ブランド</a:t>
            </a:r>
            <a:r>
              <a:rPr lang="ja-JP" altLang="en-US" sz="3600" dirty="0"/>
              <a:t>拡張とは・・</a:t>
            </a:r>
            <a:r>
              <a:rPr lang="ja-JP" altLang="en-US" sz="3600" dirty="0" smtClean="0"/>
              <a:t>・</a:t>
            </a:r>
            <a:endParaRPr lang="en-US" altLang="ja-JP" sz="3600" dirty="0" smtClean="0"/>
          </a:p>
          <a:p>
            <a:endParaRPr lang="en-US" altLang="ja-JP" dirty="0"/>
          </a:p>
          <a:p>
            <a:endParaRPr lang="en-US" altLang="ja-JP" dirty="0" smtClean="0"/>
          </a:p>
          <a:p>
            <a:endParaRPr lang="en-US" altLang="ja-JP" dirty="0"/>
          </a:p>
          <a:p>
            <a:endParaRPr lang="en-US" altLang="ja-JP" dirty="0" smtClean="0"/>
          </a:p>
          <a:p>
            <a:pPr marL="109728" indent="0">
              <a:buNone/>
            </a:pPr>
            <a:r>
              <a:rPr lang="ja-JP" altLang="en-US" dirty="0"/>
              <a:t>　</a:t>
            </a: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11</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sp>
        <p:nvSpPr>
          <p:cNvPr id="6" name="メモ 5"/>
          <p:cNvSpPr/>
          <p:nvPr/>
        </p:nvSpPr>
        <p:spPr>
          <a:xfrm>
            <a:off x="925995" y="2383607"/>
            <a:ext cx="7560840" cy="2016224"/>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9728" lvl="0">
              <a:spcBef>
                <a:spcPts val="400"/>
              </a:spcBef>
              <a:buClr>
                <a:srgbClr val="FF388C"/>
              </a:buClr>
              <a:buSzPct val="68000"/>
            </a:pPr>
            <a:r>
              <a:rPr lang="ja-JP" altLang="en-US" sz="3200" dirty="0" smtClean="0">
                <a:solidFill>
                  <a:prstClr val="black"/>
                </a:solidFill>
                <a:latin typeface="HG丸ｺﾞｼｯｸM-PRO" pitchFamily="50" charset="-128"/>
                <a:ea typeface="HG丸ｺﾞｼｯｸM-PRO" pitchFamily="50" charset="-128"/>
              </a:rPr>
              <a:t>既に市場に導入された製品に付与されたブランドを新たに導入する製品に付与すること。</a:t>
            </a:r>
            <a:endParaRPr lang="ja-JP" altLang="en-US" sz="3200" dirty="0">
              <a:solidFill>
                <a:prstClr val="black"/>
              </a:solidFill>
              <a:latin typeface="HG丸ｺﾞｼｯｸM-PRO" pitchFamily="50" charset="-128"/>
              <a:ea typeface="HG丸ｺﾞｼｯｸM-PRO" pitchFamily="50" charset="-128"/>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99098" y="3861048"/>
            <a:ext cx="3487737" cy="433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237386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457200" y="1481329"/>
            <a:ext cx="8229600" cy="4179920"/>
          </a:xfrm>
        </p:spPr>
        <p:txBody>
          <a:bodyPr>
            <a:normAutofit/>
          </a:bodyPr>
          <a:lstStyle/>
          <a:p>
            <a:pPr marL="109728" indent="0">
              <a:buNone/>
            </a:pPr>
            <a:r>
              <a:rPr kumimoji="1" lang="ja-JP" altLang="en-US" sz="3600" dirty="0" smtClean="0"/>
              <a:t>製品ブランド拡張の成功要因</a:t>
            </a:r>
            <a:endParaRPr kumimoji="1" lang="en-US" altLang="ja-JP" sz="3600" dirty="0" smtClean="0"/>
          </a:p>
          <a:p>
            <a:pPr marL="109728" indent="0">
              <a:buNone/>
            </a:pPr>
            <a:endParaRPr lang="en-US" altLang="ja-JP" sz="3600" dirty="0"/>
          </a:p>
          <a:p>
            <a:pPr marL="109728" indent="0">
              <a:buNone/>
            </a:pPr>
            <a:r>
              <a:rPr lang="ja-JP" altLang="en-US" dirty="0" smtClean="0"/>
              <a:t>　　　　　　　　　　</a:t>
            </a:r>
            <a:endParaRPr lang="en-US" altLang="ja-JP" dirty="0" smtClean="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12</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pic>
        <p:nvPicPr>
          <p:cNvPr id="205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78437" y="5836096"/>
            <a:ext cx="386556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8" name="Group 8"/>
          <p:cNvGrpSpPr>
            <a:grpSpLocks noChangeAspect="1"/>
          </p:cNvGrpSpPr>
          <p:nvPr/>
        </p:nvGrpSpPr>
        <p:grpSpPr bwMode="auto">
          <a:xfrm rot="20024714">
            <a:off x="6268706" y="968733"/>
            <a:ext cx="928097" cy="1372860"/>
            <a:chOff x="3833" y="1019"/>
            <a:chExt cx="1179" cy="1744"/>
          </a:xfrm>
        </p:grpSpPr>
        <p:sp>
          <p:nvSpPr>
            <p:cNvPr id="9" name="AutoShape 7"/>
            <p:cNvSpPr>
              <a:spLocks noChangeAspect="1" noChangeArrowheads="1" noTextEdit="1"/>
            </p:cNvSpPr>
            <p:nvPr/>
          </p:nvSpPr>
          <p:spPr bwMode="auto">
            <a:xfrm>
              <a:off x="3833" y="1019"/>
              <a:ext cx="1179" cy="1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Freeform 9"/>
            <p:cNvSpPr>
              <a:spLocks/>
            </p:cNvSpPr>
            <p:nvPr/>
          </p:nvSpPr>
          <p:spPr bwMode="auto">
            <a:xfrm>
              <a:off x="4952" y="1642"/>
              <a:ext cx="60" cy="25"/>
            </a:xfrm>
            <a:custGeom>
              <a:avLst/>
              <a:gdLst>
                <a:gd name="T0" fmla="*/ 0 w 60"/>
                <a:gd name="T1" fmla="*/ 23 h 25"/>
                <a:gd name="T2" fmla="*/ 58 w 60"/>
                <a:gd name="T3" fmla="*/ 25 h 25"/>
                <a:gd name="T4" fmla="*/ 60 w 60"/>
                <a:gd name="T5" fmla="*/ 3 h 25"/>
                <a:gd name="T6" fmla="*/ 2 w 60"/>
                <a:gd name="T7" fmla="*/ 0 h 25"/>
                <a:gd name="T8" fmla="*/ 0 w 60"/>
                <a:gd name="T9" fmla="*/ 23 h 25"/>
              </a:gdLst>
              <a:ahLst/>
              <a:cxnLst>
                <a:cxn ang="0">
                  <a:pos x="T0" y="T1"/>
                </a:cxn>
                <a:cxn ang="0">
                  <a:pos x="T2" y="T3"/>
                </a:cxn>
                <a:cxn ang="0">
                  <a:pos x="T4" y="T5"/>
                </a:cxn>
                <a:cxn ang="0">
                  <a:pos x="T6" y="T7"/>
                </a:cxn>
                <a:cxn ang="0">
                  <a:pos x="T8" y="T9"/>
                </a:cxn>
              </a:cxnLst>
              <a:rect l="0" t="0" r="r" b="b"/>
              <a:pathLst>
                <a:path w="60" h="25">
                  <a:moveTo>
                    <a:pt x="0" y="23"/>
                  </a:moveTo>
                  <a:lnTo>
                    <a:pt x="58" y="25"/>
                  </a:lnTo>
                  <a:lnTo>
                    <a:pt x="60" y="3"/>
                  </a:lnTo>
                  <a:lnTo>
                    <a:pt x="2" y="0"/>
                  </a:lnTo>
                  <a:lnTo>
                    <a:pt x="0" y="23"/>
                  </a:lnTo>
                  <a:close/>
                </a:path>
              </a:pathLst>
            </a:custGeom>
            <a:solidFill>
              <a:srgbClr val="FFD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Freeform 10"/>
            <p:cNvSpPr>
              <a:spLocks/>
            </p:cNvSpPr>
            <p:nvPr/>
          </p:nvSpPr>
          <p:spPr bwMode="auto">
            <a:xfrm>
              <a:off x="4924" y="1559"/>
              <a:ext cx="61" cy="46"/>
            </a:xfrm>
            <a:custGeom>
              <a:avLst/>
              <a:gdLst>
                <a:gd name="T0" fmla="*/ 11 w 61"/>
                <a:gd name="T1" fmla="*/ 46 h 46"/>
                <a:gd name="T2" fmla="*/ 61 w 61"/>
                <a:gd name="T3" fmla="*/ 20 h 46"/>
                <a:gd name="T4" fmla="*/ 51 w 61"/>
                <a:gd name="T5" fmla="*/ 0 h 46"/>
                <a:gd name="T6" fmla="*/ 0 w 61"/>
                <a:gd name="T7" fmla="*/ 26 h 46"/>
                <a:gd name="T8" fmla="*/ 11 w 61"/>
                <a:gd name="T9" fmla="*/ 46 h 46"/>
              </a:gdLst>
              <a:ahLst/>
              <a:cxnLst>
                <a:cxn ang="0">
                  <a:pos x="T0" y="T1"/>
                </a:cxn>
                <a:cxn ang="0">
                  <a:pos x="T2" y="T3"/>
                </a:cxn>
                <a:cxn ang="0">
                  <a:pos x="T4" y="T5"/>
                </a:cxn>
                <a:cxn ang="0">
                  <a:pos x="T6" y="T7"/>
                </a:cxn>
                <a:cxn ang="0">
                  <a:pos x="T8" y="T9"/>
                </a:cxn>
              </a:cxnLst>
              <a:rect l="0" t="0" r="r" b="b"/>
              <a:pathLst>
                <a:path w="61" h="46">
                  <a:moveTo>
                    <a:pt x="11" y="46"/>
                  </a:moveTo>
                  <a:lnTo>
                    <a:pt x="61" y="20"/>
                  </a:lnTo>
                  <a:lnTo>
                    <a:pt x="51" y="0"/>
                  </a:lnTo>
                  <a:lnTo>
                    <a:pt x="0" y="26"/>
                  </a:lnTo>
                  <a:lnTo>
                    <a:pt x="11" y="46"/>
                  </a:lnTo>
                  <a:close/>
                </a:path>
              </a:pathLst>
            </a:custGeom>
            <a:solidFill>
              <a:srgbClr val="FFD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Freeform 11"/>
            <p:cNvSpPr>
              <a:spLocks/>
            </p:cNvSpPr>
            <p:nvPr/>
          </p:nvSpPr>
          <p:spPr bwMode="auto">
            <a:xfrm>
              <a:off x="4880" y="1490"/>
              <a:ext cx="54" cy="60"/>
            </a:xfrm>
            <a:custGeom>
              <a:avLst/>
              <a:gdLst>
                <a:gd name="T0" fmla="*/ 19 w 54"/>
                <a:gd name="T1" fmla="*/ 60 h 60"/>
                <a:gd name="T2" fmla="*/ 54 w 54"/>
                <a:gd name="T3" fmla="*/ 14 h 60"/>
                <a:gd name="T4" fmla="*/ 37 w 54"/>
                <a:gd name="T5" fmla="*/ 0 h 60"/>
                <a:gd name="T6" fmla="*/ 0 w 54"/>
                <a:gd name="T7" fmla="*/ 45 h 60"/>
                <a:gd name="T8" fmla="*/ 19 w 54"/>
                <a:gd name="T9" fmla="*/ 60 h 60"/>
              </a:gdLst>
              <a:ahLst/>
              <a:cxnLst>
                <a:cxn ang="0">
                  <a:pos x="T0" y="T1"/>
                </a:cxn>
                <a:cxn ang="0">
                  <a:pos x="T2" y="T3"/>
                </a:cxn>
                <a:cxn ang="0">
                  <a:pos x="T4" y="T5"/>
                </a:cxn>
                <a:cxn ang="0">
                  <a:pos x="T6" y="T7"/>
                </a:cxn>
                <a:cxn ang="0">
                  <a:pos x="T8" y="T9"/>
                </a:cxn>
              </a:cxnLst>
              <a:rect l="0" t="0" r="r" b="b"/>
              <a:pathLst>
                <a:path w="54" h="60">
                  <a:moveTo>
                    <a:pt x="19" y="60"/>
                  </a:moveTo>
                  <a:lnTo>
                    <a:pt x="54" y="14"/>
                  </a:lnTo>
                  <a:lnTo>
                    <a:pt x="37" y="0"/>
                  </a:lnTo>
                  <a:lnTo>
                    <a:pt x="0" y="45"/>
                  </a:lnTo>
                  <a:lnTo>
                    <a:pt x="19" y="60"/>
                  </a:lnTo>
                  <a:close/>
                </a:path>
              </a:pathLst>
            </a:custGeom>
            <a:solidFill>
              <a:srgbClr val="FFD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12"/>
            <p:cNvSpPr>
              <a:spLocks/>
            </p:cNvSpPr>
            <p:nvPr/>
          </p:nvSpPr>
          <p:spPr bwMode="auto">
            <a:xfrm>
              <a:off x="3835" y="1455"/>
              <a:ext cx="956" cy="1306"/>
            </a:xfrm>
            <a:custGeom>
              <a:avLst/>
              <a:gdLst>
                <a:gd name="T0" fmla="*/ 924 w 956"/>
                <a:gd name="T1" fmla="*/ 650 h 1306"/>
                <a:gd name="T2" fmla="*/ 854 w 956"/>
                <a:gd name="T3" fmla="*/ 588 h 1306"/>
                <a:gd name="T4" fmla="*/ 834 w 956"/>
                <a:gd name="T5" fmla="*/ 508 h 1306"/>
                <a:gd name="T6" fmla="*/ 776 w 956"/>
                <a:gd name="T7" fmla="*/ 432 h 1306"/>
                <a:gd name="T8" fmla="*/ 696 w 956"/>
                <a:gd name="T9" fmla="*/ 405 h 1306"/>
                <a:gd name="T10" fmla="*/ 622 w 956"/>
                <a:gd name="T11" fmla="*/ 424 h 1306"/>
                <a:gd name="T12" fmla="*/ 541 w 956"/>
                <a:gd name="T13" fmla="*/ 375 h 1306"/>
                <a:gd name="T14" fmla="*/ 496 w 956"/>
                <a:gd name="T15" fmla="*/ 290 h 1306"/>
                <a:gd name="T16" fmla="*/ 504 w 956"/>
                <a:gd name="T17" fmla="*/ 190 h 1306"/>
                <a:gd name="T18" fmla="*/ 551 w 956"/>
                <a:gd name="T19" fmla="*/ 112 h 1306"/>
                <a:gd name="T20" fmla="*/ 574 w 956"/>
                <a:gd name="T21" fmla="*/ 104 h 1306"/>
                <a:gd name="T22" fmla="*/ 607 w 956"/>
                <a:gd name="T23" fmla="*/ 95 h 1306"/>
                <a:gd name="T24" fmla="*/ 629 w 956"/>
                <a:gd name="T25" fmla="*/ 62 h 1306"/>
                <a:gd name="T26" fmla="*/ 622 w 956"/>
                <a:gd name="T27" fmla="*/ 24 h 1306"/>
                <a:gd name="T28" fmla="*/ 589 w 956"/>
                <a:gd name="T29" fmla="*/ 2 h 1306"/>
                <a:gd name="T30" fmla="*/ 551 w 956"/>
                <a:gd name="T31" fmla="*/ 9 h 1306"/>
                <a:gd name="T32" fmla="*/ 529 w 956"/>
                <a:gd name="T33" fmla="*/ 42 h 1306"/>
                <a:gd name="T34" fmla="*/ 533 w 956"/>
                <a:gd name="T35" fmla="*/ 70 h 1306"/>
                <a:gd name="T36" fmla="*/ 496 w 956"/>
                <a:gd name="T37" fmla="*/ 130 h 1306"/>
                <a:gd name="T38" fmla="*/ 458 w 956"/>
                <a:gd name="T39" fmla="*/ 239 h 1306"/>
                <a:gd name="T40" fmla="*/ 479 w 956"/>
                <a:gd name="T41" fmla="*/ 345 h 1306"/>
                <a:gd name="T42" fmla="*/ 554 w 956"/>
                <a:gd name="T43" fmla="*/ 437 h 1306"/>
                <a:gd name="T44" fmla="*/ 563 w 956"/>
                <a:gd name="T45" fmla="*/ 483 h 1306"/>
                <a:gd name="T46" fmla="*/ 418 w 956"/>
                <a:gd name="T47" fmla="*/ 748 h 1306"/>
                <a:gd name="T48" fmla="*/ 348 w 956"/>
                <a:gd name="T49" fmla="*/ 707 h 1306"/>
                <a:gd name="T50" fmla="*/ 258 w 956"/>
                <a:gd name="T51" fmla="*/ 708 h 1306"/>
                <a:gd name="T52" fmla="*/ 175 w 956"/>
                <a:gd name="T53" fmla="*/ 782 h 1306"/>
                <a:gd name="T54" fmla="*/ 25 w 956"/>
                <a:gd name="T55" fmla="*/ 837 h 1306"/>
                <a:gd name="T56" fmla="*/ 6 w 956"/>
                <a:gd name="T57" fmla="*/ 840 h 1306"/>
                <a:gd name="T58" fmla="*/ 5 w 956"/>
                <a:gd name="T59" fmla="*/ 865 h 1306"/>
                <a:gd name="T60" fmla="*/ 165 w 956"/>
                <a:gd name="T61" fmla="*/ 877 h 1306"/>
                <a:gd name="T62" fmla="*/ 231 w 956"/>
                <a:gd name="T63" fmla="*/ 768 h 1306"/>
                <a:gd name="T64" fmla="*/ 308 w 956"/>
                <a:gd name="T65" fmla="*/ 733 h 1306"/>
                <a:gd name="T66" fmla="*/ 378 w 956"/>
                <a:gd name="T67" fmla="*/ 762 h 1306"/>
                <a:gd name="T68" fmla="*/ 393 w 956"/>
                <a:gd name="T69" fmla="*/ 843 h 1306"/>
                <a:gd name="T70" fmla="*/ 704 w 956"/>
                <a:gd name="T71" fmla="*/ 893 h 1306"/>
                <a:gd name="T72" fmla="*/ 712 w 956"/>
                <a:gd name="T73" fmla="*/ 900 h 1306"/>
                <a:gd name="T74" fmla="*/ 782 w 956"/>
                <a:gd name="T75" fmla="*/ 963 h 1306"/>
                <a:gd name="T76" fmla="*/ 811 w 956"/>
                <a:gd name="T77" fmla="*/ 1065 h 1306"/>
                <a:gd name="T78" fmla="*/ 761 w 956"/>
                <a:gd name="T79" fmla="*/ 1138 h 1306"/>
                <a:gd name="T80" fmla="*/ 656 w 956"/>
                <a:gd name="T81" fmla="*/ 1201 h 1306"/>
                <a:gd name="T82" fmla="*/ 794 w 956"/>
                <a:gd name="T83" fmla="*/ 1305 h 1306"/>
                <a:gd name="T84" fmla="*/ 801 w 956"/>
                <a:gd name="T85" fmla="*/ 1281 h 1306"/>
                <a:gd name="T86" fmla="*/ 774 w 956"/>
                <a:gd name="T87" fmla="*/ 1171 h 1306"/>
                <a:gd name="T88" fmla="*/ 839 w 956"/>
                <a:gd name="T89" fmla="*/ 1090 h 1306"/>
                <a:gd name="T90" fmla="*/ 832 w 956"/>
                <a:gd name="T91" fmla="*/ 975 h 1306"/>
                <a:gd name="T92" fmla="*/ 747 w 956"/>
                <a:gd name="T93" fmla="*/ 882 h 1306"/>
                <a:gd name="T94" fmla="*/ 719 w 956"/>
                <a:gd name="T95" fmla="*/ 865 h 1306"/>
                <a:gd name="T96" fmla="*/ 829 w 956"/>
                <a:gd name="T97" fmla="*/ 618 h 1306"/>
                <a:gd name="T98" fmla="*/ 831 w 956"/>
                <a:gd name="T99" fmla="*/ 615 h 1306"/>
                <a:gd name="T100" fmla="*/ 886 w 956"/>
                <a:gd name="T101" fmla="*/ 657 h 1306"/>
                <a:gd name="T102" fmla="*/ 922 w 956"/>
                <a:gd name="T103" fmla="*/ 727 h 1306"/>
                <a:gd name="T104" fmla="*/ 876 w 956"/>
                <a:gd name="T105" fmla="*/ 827 h 1306"/>
                <a:gd name="T106" fmla="*/ 844 w 956"/>
                <a:gd name="T107" fmla="*/ 815 h 1306"/>
                <a:gd name="T108" fmla="*/ 807 w 956"/>
                <a:gd name="T109" fmla="*/ 830 h 1306"/>
                <a:gd name="T110" fmla="*/ 792 w 956"/>
                <a:gd name="T111" fmla="*/ 867 h 1306"/>
                <a:gd name="T112" fmla="*/ 807 w 956"/>
                <a:gd name="T113" fmla="*/ 903 h 1306"/>
                <a:gd name="T114" fmla="*/ 844 w 956"/>
                <a:gd name="T115" fmla="*/ 918 h 1306"/>
                <a:gd name="T116" fmla="*/ 881 w 956"/>
                <a:gd name="T117" fmla="*/ 903 h 1306"/>
                <a:gd name="T118" fmla="*/ 896 w 956"/>
                <a:gd name="T119" fmla="*/ 867 h 1306"/>
                <a:gd name="T120" fmla="*/ 894 w 956"/>
                <a:gd name="T121" fmla="*/ 857 h 1306"/>
                <a:gd name="T122" fmla="*/ 944 w 956"/>
                <a:gd name="T123" fmla="*/ 790 h 1306"/>
                <a:gd name="T124" fmla="*/ 956 w 956"/>
                <a:gd name="T125" fmla="*/ 723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6" h="1306">
                  <a:moveTo>
                    <a:pt x="956" y="723"/>
                  </a:moveTo>
                  <a:lnTo>
                    <a:pt x="951" y="697"/>
                  </a:lnTo>
                  <a:lnTo>
                    <a:pt x="939" y="672"/>
                  </a:lnTo>
                  <a:lnTo>
                    <a:pt x="924" y="650"/>
                  </a:lnTo>
                  <a:lnTo>
                    <a:pt x="907" y="630"/>
                  </a:lnTo>
                  <a:lnTo>
                    <a:pt x="889" y="613"/>
                  </a:lnTo>
                  <a:lnTo>
                    <a:pt x="871" y="600"/>
                  </a:lnTo>
                  <a:lnTo>
                    <a:pt x="854" y="588"/>
                  </a:lnTo>
                  <a:lnTo>
                    <a:pt x="841" y="580"/>
                  </a:lnTo>
                  <a:lnTo>
                    <a:pt x="842" y="555"/>
                  </a:lnTo>
                  <a:lnTo>
                    <a:pt x="841" y="532"/>
                  </a:lnTo>
                  <a:lnTo>
                    <a:pt x="834" y="508"/>
                  </a:lnTo>
                  <a:lnTo>
                    <a:pt x="826" y="487"/>
                  </a:lnTo>
                  <a:lnTo>
                    <a:pt x="812" y="465"/>
                  </a:lnTo>
                  <a:lnTo>
                    <a:pt x="796" y="447"/>
                  </a:lnTo>
                  <a:lnTo>
                    <a:pt x="776" y="432"/>
                  </a:lnTo>
                  <a:lnTo>
                    <a:pt x="754" y="419"/>
                  </a:lnTo>
                  <a:lnTo>
                    <a:pt x="736" y="412"/>
                  </a:lnTo>
                  <a:lnTo>
                    <a:pt x="716" y="407"/>
                  </a:lnTo>
                  <a:lnTo>
                    <a:pt x="696" y="405"/>
                  </a:lnTo>
                  <a:lnTo>
                    <a:pt x="677" y="405"/>
                  </a:lnTo>
                  <a:lnTo>
                    <a:pt x="657" y="410"/>
                  </a:lnTo>
                  <a:lnTo>
                    <a:pt x="639" y="415"/>
                  </a:lnTo>
                  <a:lnTo>
                    <a:pt x="622" y="424"/>
                  </a:lnTo>
                  <a:lnTo>
                    <a:pt x="606" y="434"/>
                  </a:lnTo>
                  <a:lnTo>
                    <a:pt x="581" y="415"/>
                  </a:lnTo>
                  <a:lnTo>
                    <a:pt x="559" y="395"/>
                  </a:lnTo>
                  <a:lnTo>
                    <a:pt x="541" y="375"/>
                  </a:lnTo>
                  <a:lnTo>
                    <a:pt x="524" y="355"/>
                  </a:lnTo>
                  <a:lnTo>
                    <a:pt x="513" y="334"/>
                  </a:lnTo>
                  <a:lnTo>
                    <a:pt x="503" y="312"/>
                  </a:lnTo>
                  <a:lnTo>
                    <a:pt x="496" y="290"/>
                  </a:lnTo>
                  <a:lnTo>
                    <a:pt x="493" y="267"/>
                  </a:lnTo>
                  <a:lnTo>
                    <a:pt x="493" y="240"/>
                  </a:lnTo>
                  <a:lnTo>
                    <a:pt x="498" y="214"/>
                  </a:lnTo>
                  <a:lnTo>
                    <a:pt x="504" y="190"/>
                  </a:lnTo>
                  <a:lnTo>
                    <a:pt x="514" y="167"/>
                  </a:lnTo>
                  <a:lnTo>
                    <a:pt x="526" y="147"/>
                  </a:lnTo>
                  <a:lnTo>
                    <a:pt x="538" y="129"/>
                  </a:lnTo>
                  <a:lnTo>
                    <a:pt x="551" y="112"/>
                  </a:lnTo>
                  <a:lnTo>
                    <a:pt x="561" y="99"/>
                  </a:lnTo>
                  <a:lnTo>
                    <a:pt x="564" y="100"/>
                  </a:lnTo>
                  <a:lnTo>
                    <a:pt x="569" y="102"/>
                  </a:lnTo>
                  <a:lnTo>
                    <a:pt x="574" y="104"/>
                  </a:lnTo>
                  <a:lnTo>
                    <a:pt x="579" y="104"/>
                  </a:lnTo>
                  <a:lnTo>
                    <a:pt x="589" y="102"/>
                  </a:lnTo>
                  <a:lnTo>
                    <a:pt x="599" y="100"/>
                  </a:lnTo>
                  <a:lnTo>
                    <a:pt x="607" y="95"/>
                  </a:lnTo>
                  <a:lnTo>
                    <a:pt x="616" y="89"/>
                  </a:lnTo>
                  <a:lnTo>
                    <a:pt x="622" y="80"/>
                  </a:lnTo>
                  <a:lnTo>
                    <a:pt x="627" y="72"/>
                  </a:lnTo>
                  <a:lnTo>
                    <a:pt x="629" y="62"/>
                  </a:lnTo>
                  <a:lnTo>
                    <a:pt x="631" y="52"/>
                  </a:lnTo>
                  <a:lnTo>
                    <a:pt x="629" y="42"/>
                  </a:lnTo>
                  <a:lnTo>
                    <a:pt x="627" y="32"/>
                  </a:lnTo>
                  <a:lnTo>
                    <a:pt x="622" y="24"/>
                  </a:lnTo>
                  <a:lnTo>
                    <a:pt x="616" y="15"/>
                  </a:lnTo>
                  <a:lnTo>
                    <a:pt x="607" y="9"/>
                  </a:lnTo>
                  <a:lnTo>
                    <a:pt x="599" y="4"/>
                  </a:lnTo>
                  <a:lnTo>
                    <a:pt x="589" y="2"/>
                  </a:lnTo>
                  <a:lnTo>
                    <a:pt x="579" y="0"/>
                  </a:lnTo>
                  <a:lnTo>
                    <a:pt x="569" y="2"/>
                  </a:lnTo>
                  <a:lnTo>
                    <a:pt x="559" y="4"/>
                  </a:lnTo>
                  <a:lnTo>
                    <a:pt x="551" y="9"/>
                  </a:lnTo>
                  <a:lnTo>
                    <a:pt x="543" y="15"/>
                  </a:lnTo>
                  <a:lnTo>
                    <a:pt x="536" y="24"/>
                  </a:lnTo>
                  <a:lnTo>
                    <a:pt x="531" y="32"/>
                  </a:lnTo>
                  <a:lnTo>
                    <a:pt x="529" y="42"/>
                  </a:lnTo>
                  <a:lnTo>
                    <a:pt x="528" y="52"/>
                  </a:lnTo>
                  <a:lnTo>
                    <a:pt x="528" y="59"/>
                  </a:lnTo>
                  <a:lnTo>
                    <a:pt x="529" y="64"/>
                  </a:lnTo>
                  <a:lnTo>
                    <a:pt x="533" y="70"/>
                  </a:lnTo>
                  <a:lnTo>
                    <a:pt x="534" y="77"/>
                  </a:lnTo>
                  <a:lnTo>
                    <a:pt x="523" y="92"/>
                  </a:lnTo>
                  <a:lnTo>
                    <a:pt x="509" y="109"/>
                  </a:lnTo>
                  <a:lnTo>
                    <a:pt x="496" y="130"/>
                  </a:lnTo>
                  <a:lnTo>
                    <a:pt x="483" y="154"/>
                  </a:lnTo>
                  <a:lnTo>
                    <a:pt x="471" y="180"/>
                  </a:lnTo>
                  <a:lnTo>
                    <a:pt x="463" y="209"/>
                  </a:lnTo>
                  <a:lnTo>
                    <a:pt x="458" y="239"/>
                  </a:lnTo>
                  <a:lnTo>
                    <a:pt x="458" y="270"/>
                  </a:lnTo>
                  <a:lnTo>
                    <a:pt x="461" y="295"/>
                  </a:lnTo>
                  <a:lnTo>
                    <a:pt x="468" y="320"/>
                  </a:lnTo>
                  <a:lnTo>
                    <a:pt x="479" y="345"/>
                  </a:lnTo>
                  <a:lnTo>
                    <a:pt x="493" y="369"/>
                  </a:lnTo>
                  <a:lnTo>
                    <a:pt x="509" y="392"/>
                  </a:lnTo>
                  <a:lnTo>
                    <a:pt x="529" y="415"/>
                  </a:lnTo>
                  <a:lnTo>
                    <a:pt x="554" y="437"/>
                  </a:lnTo>
                  <a:lnTo>
                    <a:pt x="581" y="458"/>
                  </a:lnTo>
                  <a:lnTo>
                    <a:pt x="574" y="467"/>
                  </a:lnTo>
                  <a:lnTo>
                    <a:pt x="568" y="475"/>
                  </a:lnTo>
                  <a:lnTo>
                    <a:pt x="563" y="483"/>
                  </a:lnTo>
                  <a:lnTo>
                    <a:pt x="558" y="493"/>
                  </a:lnTo>
                  <a:lnTo>
                    <a:pt x="556" y="493"/>
                  </a:lnTo>
                  <a:lnTo>
                    <a:pt x="431" y="760"/>
                  </a:lnTo>
                  <a:lnTo>
                    <a:pt x="418" y="748"/>
                  </a:lnTo>
                  <a:lnTo>
                    <a:pt x="403" y="737"/>
                  </a:lnTo>
                  <a:lnTo>
                    <a:pt x="386" y="725"/>
                  </a:lnTo>
                  <a:lnTo>
                    <a:pt x="368" y="715"/>
                  </a:lnTo>
                  <a:lnTo>
                    <a:pt x="348" y="707"/>
                  </a:lnTo>
                  <a:lnTo>
                    <a:pt x="326" y="702"/>
                  </a:lnTo>
                  <a:lnTo>
                    <a:pt x="304" y="700"/>
                  </a:lnTo>
                  <a:lnTo>
                    <a:pt x="281" y="702"/>
                  </a:lnTo>
                  <a:lnTo>
                    <a:pt x="258" y="708"/>
                  </a:lnTo>
                  <a:lnTo>
                    <a:pt x="236" y="720"/>
                  </a:lnTo>
                  <a:lnTo>
                    <a:pt x="214" y="735"/>
                  </a:lnTo>
                  <a:lnTo>
                    <a:pt x="195" y="757"/>
                  </a:lnTo>
                  <a:lnTo>
                    <a:pt x="175" y="782"/>
                  </a:lnTo>
                  <a:lnTo>
                    <a:pt x="156" y="812"/>
                  </a:lnTo>
                  <a:lnTo>
                    <a:pt x="140" y="847"/>
                  </a:lnTo>
                  <a:lnTo>
                    <a:pt x="125" y="885"/>
                  </a:lnTo>
                  <a:lnTo>
                    <a:pt x="25" y="837"/>
                  </a:lnTo>
                  <a:lnTo>
                    <a:pt x="25" y="837"/>
                  </a:lnTo>
                  <a:lnTo>
                    <a:pt x="18" y="835"/>
                  </a:lnTo>
                  <a:lnTo>
                    <a:pt x="11" y="837"/>
                  </a:lnTo>
                  <a:lnTo>
                    <a:pt x="6" y="840"/>
                  </a:lnTo>
                  <a:lnTo>
                    <a:pt x="1" y="845"/>
                  </a:lnTo>
                  <a:lnTo>
                    <a:pt x="0" y="852"/>
                  </a:lnTo>
                  <a:lnTo>
                    <a:pt x="1" y="858"/>
                  </a:lnTo>
                  <a:lnTo>
                    <a:pt x="5" y="865"/>
                  </a:lnTo>
                  <a:lnTo>
                    <a:pt x="10" y="868"/>
                  </a:lnTo>
                  <a:lnTo>
                    <a:pt x="145" y="933"/>
                  </a:lnTo>
                  <a:lnTo>
                    <a:pt x="151" y="915"/>
                  </a:lnTo>
                  <a:lnTo>
                    <a:pt x="165" y="877"/>
                  </a:lnTo>
                  <a:lnTo>
                    <a:pt x="180" y="843"/>
                  </a:lnTo>
                  <a:lnTo>
                    <a:pt x="196" y="813"/>
                  </a:lnTo>
                  <a:lnTo>
                    <a:pt x="213" y="788"/>
                  </a:lnTo>
                  <a:lnTo>
                    <a:pt x="231" y="768"/>
                  </a:lnTo>
                  <a:lnTo>
                    <a:pt x="249" y="752"/>
                  </a:lnTo>
                  <a:lnTo>
                    <a:pt x="268" y="742"/>
                  </a:lnTo>
                  <a:lnTo>
                    <a:pt x="288" y="735"/>
                  </a:lnTo>
                  <a:lnTo>
                    <a:pt x="308" y="733"/>
                  </a:lnTo>
                  <a:lnTo>
                    <a:pt x="326" y="737"/>
                  </a:lnTo>
                  <a:lnTo>
                    <a:pt x="344" y="743"/>
                  </a:lnTo>
                  <a:lnTo>
                    <a:pt x="363" y="752"/>
                  </a:lnTo>
                  <a:lnTo>
                    <a:pt x="378" y="762"/>
                  </a:lnTo>
                  <a:lnTo>
                    <a:pt x="393" y="772"/>
                  </a:lnTo>
                  <a:lnTo>
                    <a:pt x="406" y="783"/>
                  </a:lnTo>
                  <a:lnTo>
                    <a:pt x="416" y="793"/>
                  </a:lnTo>
                  <a:lnTo>
                    <a:pt x="393" y="843"/>
                  </a:lnTo>
                  <a:lnTo>
                    <a:pt x="664" y="968"/>
                  </a:lnTo>
                  <a:lnTo>
                    <a:pt x="701" y="890"/>
                  </a:lnTo>
                  <a:lnTo>
                    <a:pt x="702" y="892"/>
                  </a:lnTo>
                  <a:lnTo>
                    <a:pt x="704" y="893"/>
                  </a:lnTo>
                  <a:lnTo>
                    <a:pt x="706" y="895"/>
                  </a:lnTo>
                  <a:lnTo>
                    <a:pt x="707" y="897"/>
                  </a:lnTo>
                  <a:lnTo>
                    <a:pt x="707" y="897"/>
                  </a:lnTo>
                  <a:lnTo>
                    <a:pt x="712" y="900"/>
                  </a:lnTo>
                  <a:lnTo>
                    <a:pt x="726" y="908"/>
                  </a:lnTo>
                  <a:lnTo>
                    <a:pt x="742" y="923"/>
                  </a:lnTo>
                  <a:lnTo>
                    <a:pt x="762" y="940"/>
                  </a:lnTo>
                  <a:lnTo>
                    <a:pt x="782" y="963"/>
                  </a:lnTo>
                  <a:lnTo>
                    <a:pt x="799" y="988"/>
                  </a:lnTo>
                  <a:lnTo>
                    <a:pt x="811" y="1015"/>
                  </a:lnTo>
                  <a:lnTo>
                    <a:pt x="814" y="1045"/>
                  </a:lnTo>
                  <a:lnTo>
                    <a:pt x="811" y="1065"/>
                  </a:lnTo>
                  <a:lnTo>
                    <a:pt x="804" y="1083"/>
                  </a:lnTo>
                  <a:lnTo>
                    <a:pt x="794" y="1101"/>
                  </a:lnTo>
                  <a:lnTo>
                    <a:pt x="779" y="1120"/>
                  </a:lnTo>
                  <a:lnTo>
                    <a:pt x="761" y="1138"/>
                  </a:lnTo>
                  <a:lnTo>
                    <a:pt x="737" y="1155"/>
                  </a:lnTo>
                  <a:lnTo>
                    <a:pt x="711" y="1173"/>
                  </a:lnTo>
                  <a:lnTo>
                    <a:pt x="679" y="1190"/>
                  </a:lnTo>
                  <a:lnTo>
                    <a:pt x="656" y="1201"/>
                  </a:lnTo>
                  <a:lnTo>
                    <a:pt x="774" y="1301"/>
                  </a:lnTo>
                  <a:lnTo>
                    <a:pt x="779" y="1305"/>
                  </a:lnTo>
                  <a:lnTo>
                    <a:pt x="787" y="1306"/>
                  </a:lnTo>
                  <a:lnTo>
                    <a:pt x="794" y="1305"/>
                  </a:lnTo>
                  <a:lnTo>
                    <a:pt x="799" y="1300"/>
                  </a:lnTo>
                  <a:lnTo>
                    <a:pt x="802" y="1295"/>
                  </a:lnTo>
                  <a:lnTo>
                    <a:pt x="802" y="1288"/>
                  </a:lnTo>
                  <a:lnTo>
                    <a:pt x="801" y="1281"/>
                  </a:lnTo>
                  <a:lnTo>
                    <a:pt x="796" y="1276"/>
                  </a:lnTo>
                  <a:lnTo>
                    <a:pt x="717" y="1208"/>
                  </a:lnTo>
                  <a:lnTo>
                    <a:pt x="747" y="1190"/>
                  </a:lnTo>
                  <a:lnTo>
                    <a:pt x="774" y="1171"/>
                  </a:lnTo>
                  <a:lnTo>
                    <a:pt x="796" y="1151"/>
                  </a:lnTo>
                  <a:lnTo>
                    <a:pt x="814" y="1131"/>
                  </a:lnTo>
                  <a:lnTo>
                    <a:pt x="829" y="1110"/>
                  </a:lnTo>
                  <a:lnTo>
                    <a:pt x="839" y="1090"/>
                  </a:lnTo>
                  <a:lnTo>
                    <a:pt x="846" y="1068"/>
                  </a:lnTo>
                  <a:lnTo>
                    <a:pt x="849" y="1046"/>
                  </a:lnTo>
                  <a:lnTo>
                    <a:pt x="846" y="1010"/>
                  </a:lnTo>
                  <a:lnTo>
                    <a:pt x="832" y="975"/>
                  </a:lnTo>
                  <a:lnTo>
                    <a:pt x="812" y="945"/>
                  </a:lnTo>
                  <a:lnTo>
                    <a:pt x="791" y="918"/>
                  </a:lnTo>
                  <a:lnTo>
                    <a:pt x="767" y="898"/>
                  </a:lnTo>
                  <a:lnTo>
                    <a:pt x="747" y="882"/>
                  </a:lnTo>
                  <a:lnTo>
                    <a:pt x="732" y="872"/>
                  </a:lnTo>
                  <a:lnTo>
                    <a:pt x="726" y="867"/>
                  </a:lnTo>
                  <a:lnTo>
                    <a:pt x="722" y="865"/>
                  </a:lnTo>
                  <a:lnTo>
                    <a:pt x="719" y="865"/>
                  </a:lnTo>
                  <a:lnTo>
                    <a:pt x="716" y="865"/>
                  </a:lnTo>
                  <a:lnTo>
                    <a:pt x="712" y="865"/>
                  </a:lnTo>
                  <a:lnTo>
                    <a:pt x="829" y="618"/>
                  </a:lnTo>
                  <a:lnTo>
                    <a:pt x="829" y="618"/>
                  </a:lnTo>
                  <a:lnTo>
                    <a:pt x="829" y="617"/>
                  </a:lnTo>
                  <a:lnTo>
                    <a:pt x="831" y="617"/>
                  </a:lnTo>
                  <a:lnTo>
                    <a:pt x="831" y="615"/>
                  </a:lnTo>
                  <a:lnTo>
                    <a:pt x="831" y="615"/>
                  </a:lnTo>
                  <a:lnTo>
                    <a:pt x="842" y="622"/>
                  </a:lnTo>
                  <a:lnTo>
                    <a:pt x="857" y="632"/>
                  </a:lnTo>
                  <a:lnTo>
                    <a:pt x="872" y="643"/>
                  </a:lnTo>
                  <a:lnTo>
                    <a:pt x="886" y="657"/>
                  </a:lnTo>
                  <a:lnTo>
                    <a:pt x="899" y="672"/>
                  </a:lnTo>
                  <a:lnTo>
                    <a:pt x="911" y="688"/>
                  </a:lnTo>
                  <a:lnTo>
                    <a:pt x="919" y="707"/>
                  </a:lnTo>
                  <a:lnTo>
                    <a:pt x="922" y="727"/>
                  </a:lnTo>
                  <a:lnTo>
                    <a:pt x="921" y="750"/>
                  </a:lnTo>
                  <a:lnTo>
                    <a:pt x="912" y="775"/>
                  </a:lnTo>
                  <a:lnTo>
                    <a:pt x="897" y="800"/>
                  </a:lnTo>
                  <a:lnTo>
                    <a:pt x="876" y="827"/>
                  </a:lnTo>
                  <a:lnTo>
                    <a:pt x="869" y="822"/>
                  </a:lnTo>
                  <a:lnTo>
                    <a:pt x="861" y="818"/>
                  </a:lnTo>
                  <a:lnTo>
                    <a:pt x="852" y="817"/>
                  </a:lnTo>
                  <a:lnTo>
                    <a:pt x="844" y="815"/>
                  </a:lnTo>
                  <a:lnTo>
                    <a:pt x="834" y="817"/>
                  </a:lnTo>
                  <a:lnTo>
                    <a:pt x="824" y="818"/>
                  </a:lnTo>
                  <a:lnTo>
                    <a:pt x="816" y="823"/>
                  </a:lnTo>
                  <a:lnTo>
                    <a:pt x="807" y="830"/>
                  </a:lnTo>
                  <a:lnTo>
                    <a:pt x="801" y="838"/>
                  </a:lnTo>
                  <a:lnTo>
                    <a:pt x="796" y="847"/>
                  </a:lnTo>
                  <a:lnTo>
                    <a:pt x="794" y="857"/>
                  </a:lnTo>
                  <a:lnTo>
                    <a:pt x="792" y="867"/>
                  </a:lnTo>
                  <a:lnTo>
                    <a:pt x="794" y="877"/>
                  </a:lnTo>
                  <a:lnTo>
                    <a:pt x="796" y="887"/>
                  </a:lnTo>
                  <a:lnTo>
                    <a:pt x="801" y="895"/>
                  </a:lnTo>
                  <a:lnTo>
                    <a:pt x="807" y="903"/>
                  </a:lnTo>
                  <a:lnTo>
                    <a:pt x="816" y="910"/>
                  </a:lnTo>
                  <a:lnTo>
                    <a:pt x="824" y="915"/>
                  </a:lnTo>
                  <a:lnTo>
                    <a:pt x="834" y="917"/>
                  </a:lnTo>
                  <a:lnTo>
                    <a:pt x="844" y="918"/>
                  </a:lnTo>
                  <a:lnTo>
                    <a:pt x="854" y="917"/>
                  </a:lnTo>
                  <a:lnTo>
                    <a:pt x="864" y="915"/>
                  </a:lnTo>
                  <a:lnTo>
                    <a:pt x="872" y="910"/>
                  </a:lnTo>
                  <a:lnTo>
                    <a:pt x="881" y="903"/>
                  </a:lnTo>
                  <a:lnTo>
                    <a:pt x="887" y="895"/>
                  </a:lnTo>
                  <a:lnTo>
                    <a:pt x="892" y="887"/>
                  </a:lnTo>
                  <a:lnTo>
                    <a:pt x="894" y="877"/>
                  </a:lnTo>
                  <a:lnTo>
                    <a:pt x="896" y="867"/>
                  </a:lnTo>
                  <a:lnTo>
                    <a:pt x="896" y="863"/>
                  </a:lnTo>
                  <a:lnTo>
                    <a:pt x="896" y="862"/>
                  </a:lnTo>
                  <a:lnTo>
                    <a:pt x="894" y="858"/>
                  </a:lnTo>
                  <a:lnTo>
                    <a:pt x="894" y="857"/>
                  </a:lnTo>
                  <a:lnTo>
                    <a:pt x="909" y="840"/>
                  </a:lnTo>
                  <a:lnTo>
                    <a:pt x="924" y="823"/>
                  </a:lnTo>
                  <a:lnTo>
                    <a:pt x="934" y="807"/>
                  </a:lnTo>
                  <a:lnTo>
                    <a:pt x="944" y="790"/>
                  </a:lnTo>
                  <a:lnTo>
                    <a:pt x="951" y="773"/>
                  </a:lnTo>
                  <a:lnTo>
                    <a:pt x="954" y="757"/>
                  </a:lnTo>
                  <a:lnTo>
                    <a:pt x="956" y="740"/>
                  </a:lnTo>
                  <a:lnTo>
                    <a:pt x="956" y="7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Freeform 13"/>
            <p:cNvSpPr>
              <a:spLocks/>
            </p:cNvSpPr>
            <p:nvPr/>
          </p:nvSpPr>
          <p:spPr bwMode="auto">
            <a:xfrm>
              <a:off x="4777" y="1594"/>
              <a:ext cx="34" cy="33"/>
            </a:xfrm>
            <a:custGeom>
              <a:avLst/>
              <a:gdLst>
                <a:gd name="T0" fmla="*/ 15 w 34"/>
                <a:gd name="T1" fmla="*/ 0 h 33"/>
                <a:gd name="T2" fmla="*/ 9 w 34"/>
                <a:gd name="T3" fmla="*/ 1 h 33"/>
                <a:gd name="T4" fmla="*/ 4 w 34"/>
                <a:gd name="T5" fmla="*/ 6 h 33"/>
                <a:gd name="T6" fmla="*/ 2 w 34"/>
                <a:gd name="T7" fmla="*/ 13 h 33"/>
                <a:gd name="T8" fmla="*/ 0 w 34"/>
                <a:gd name="T9" fmla="*/ 20 h 33"/>
                <a:gd name="T10" fmla="*/ 4 w 34"/>
                <a:gd name="T11" fmla="*/ 25 h 33"/>
                <a:gd name="T12" fmla="*/ 9 w 34"/>
                <a:gd name="T13" fmla="*/ 30 h 33"/>
                <a:gd name="T14" fmla="*/ 14 w 34"/>
                <a:gd name="T15" fmla="*/ 33 h 33"/>
                <a:gd name="T16" fmla="*/ 20 w 34"/>
                <a:gd name="T17" fmla="*/ 33 h 33"/>
                <a:gd name="T18" fmla="*/ 27 w 34"/>
                <a:gd name="T19" fmla="*/ 31 h 33"/>
                <a:gd name="T20" fmla="*/ 32 w 34"/>
                <a:gd name="T21" fmla="*/ 26 h 33"/>
                <a:gd name="T22" fmla="*/ 34 w 34"/>
                <a:gd name="T23" fmla="*/ 20 h 33"/>
                <a:gd name="T24" fmla="*/ 34 w 34"/>
                <a:gd name="T25" fmla="*/ 13 h 33"/>
                <a:gd name="T26" fmla="*/ 32 w 34"/>
                <a:gd name="T27" fmla="*/ 6 h 33"/>
                <a:gd name="T28" fmla="*/ 27 w 34"/>
                <a:gd name="T29" fmla="*/ 3 h 33"/>
                <a:gd name="T30" fmla="*/ 22 w 34"/>
                <a:gd name="T31" fmla="*/ 0 h 33"/>
                <a:gd name="T32" fmla="*/ 15 w 34"/>
                <a:gd name="T3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3">
                  <a:moveTo>
                    <a:pt x="15" y="0"/>
                  </a:moveTo>
                  <a:lnTo>
                    <a:pt x="9" y="1"/>
                  </a:lnTo>
                  <a:lnTo>
                    <a:pt x="4" y="6"/>
                  </a:lnTo>
                  <a:lnTo>
                    <a:pt x="2" y="13"/>
                  </a:lnTo>
                  <a:lnTo>
                    <a:pt x="0" y="20"/>
                  </a:lnTo>
                  <a:lnTo>
                    <a:pt x="4" y="25"/>
                  </a:lnTo>
                  <a:lnTo>
                    <a:pt x="9" y="30"/>
                  </a:lnTo>
                  <a:lnTo>
                    <a:pt x="14" y="33"/>
                  </a:lnTo>
                  <a:lnTo>
                    <a:pt x="20" y="33"/>
                  </a:lnTo>
                  <a:lnTo>
                    <a:pt x="27" y="31"/>
                  </a:lnTo>
                  <a:lnTo>
                    <a:pt x="32" y="26"/>
                  </a:lnTo>
                  <a:lnTo>
                    <a:pt x="34" y="20"/>
                  </a:lnTo>
                  <a:lnTo>
                    <a:pt x="34" y="13"/>
                  </a:lnTo>
                  <a:lnTo>
                    <a:pt x="32" y="6"/>
                  </a:lnTo>
                  <a:lnTo>
                    <a:pt x="27" y="3"/>
                  </a:lnTo>
                  <a:lnTo>
                    <a:pt x="22"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Freeform 14"/>
            <p:cNvSpPr>
              <a:spLocks/>
            </p:cNvSpPr>
            <p:nvPr/>
          </p:nvSpPr>
          <p:spPr bwMode="auto">
            <a:xfrm>
              <a:off x="4481" y="1527"/>
              <a:ext cx="328" cy="287"/>
            </a:xfrm>
            <a:custGeom>
              <a:avLst/>
              <a:gdLst>
                <a:gd name="T0" fmla="*/ 328 w 328"/>
                <a:gd name="T1" fmla="*/ 135 h 287"/>
                <a:gd name="T2" fmla="*/ 290 w 328"/>
                <a:gd name="T3" fmla="*/ 105 h 287"/>
                <a:gd name="T4" fmla="*/ 265 w 328"/>
                <a:gd name="T5" fmla="*/ 58 h 287"/>
                <a:gd name="T6" fmla="*/ 216 w 328"/>
                <a:gd name="T7" fmla="*/ 93 h 287"/>
                <a:gd name="T8" fmla="*/ 221 w 328"/>
                <a:gd name="T9" fmla="*/ 100 h 287"/>
                <a:gd name="T10" fmla="*/ 225 w 328"/>
                <a:gd name="T11" fmla="*/ 107 h 287"/>
                <a:gd name="T12" fmla="*/ 221 w 328"/>
                <a:gd name="T13" fmla="*/ 123 h 287"/>
                <a:gd name="T14" fmla="*/ 206 w 328"/>
                <a:gd name="T15" fmla="*/ 132 h 287"/>
                <a:gd name="T16" fmla="*/ 191 w 328"/>
                <a:gd name="T17" fmla="*/ 128 h 287"/>
                <a:gd name="T18" fmla="*/ 183 w 328"/>
                <a:gd name="T19" fmla="*/ 115 h 287"/>
                <a:gd name="T20" fmla="*/ 186 w 328"/>
                <a:gd name="T21" fmla="*/ 98 h 287"/>
                <a:gd name="T22" fmla="*/ 200 w 328"/>
                <a:gd name="T23" fmla="*/ 90 h 287"/>
                <a:gd name="T24" fmla="*/ 208 w 328"/>
                <a:gd name="T25" fmla="*/ 90 h 287"/>
                <a:gd name="T26" fmla="*/ 215 w 328"/>
                <a:gd name="T27" fmla="*/ 93 h 287"/>
                <a:gd name="T28" fmla="*/ 233 w 328"/>
                <a:gd name="T29" fmla="*/ 28 h 287"/>
                <a:gd name="T30" fmla="*/ 218 w 328"/>
                <a:gd name="T31" fmla="*/ 18 h 287"/>
                <a:gd name="T32" fmla="*/ 201 w 328"/>
                <a:gd name="T33" fmla="*/ 12 h 287"/>
                <a:gd name="T34" fmla="*/ 185 w 328"/>
                <a:gd name="T35" fmla="*/ 5 h 287"/>
                <a:gd name="T36" fmla="*/ 145 w 328"/>
                <a:gd name="T37" fmla="*/ 0 h 287"/>
                <a:gd name="T38" fmla="*/ 88 w 328"/>
                <a:gd name="T39" fmla="*/ 12 h 287"/>
                <a:gd name="T40" fmla="*/ 41 w 328"/>
                <a:gd name="T41" fmla="*/ 42 h 287"/>
                <a:gd name="T42" fmla="*/ 10 w 328"/>
                <a:gd name="T43" fmla="*/ 88 h 287"/>
                <a:gd name="T44" fmla="*/ 0 w 328"/>
                <a:gd name="T45" fmla="*/ 143 h 287"/>
                <a:gd name="T46" fmla="*/ 11 w 328"/>
                <a:gd name="T47" fmla="*/ 198 h 287"/>
                <a:gd name="T48" fmla="*/ 43 w 328"/>
                <a:gd name="T49" fmla="*/ 245 h 287"/>
                <a:gd name="T50" fmla="*/ 91 w 328"/>
                <a:gd name="T51" fmla="*/ 277 h 287"/>
                <a:gd name="T52" fmla="*/ 135 w 328"/>
                <a:gd name="T53" fmla="*/ 287 h 287"/>
                <a:gd name="T54" fmla="*/ 165 w 328"/>
                <a:gd name="T55" fmla="*/ 287 h 287"/>
                <a:gd name="T56" fmla="*/ 195 w 328"/>
                <a:gd name="T57" fmla="*/ 280 h 287"/>
                <a:gd name="T58" fmla="*/ 221 w 328"/>
                <a:gd name="T59" fmla="*/ 268 h 287"/>
                <a:gd name="T60" fmla="*/ 221 w 328"/>
                <a:gd name="T61" fmla="*/ 260 h 287"/>
                <a:gd name="T62" fmla="*/ 200 w 328"/>
                <a:gd name="T63" fmla="*/ 253 h 287"/>
                <a:gd name="T64" fmla="*/ 175 w 328"/>
                <a:gd name="T65" fmla="*/ 237 h 287"/>
                <a:gd name="T66" fmla="*/ 151 w 328"/>
                <a:gd name="T67" fmla="*/ 210 h 287"/>
                <a:gd name="T68" fmla="*/ 140 w 328"/>
                <a:gd name="T69" fmla="*/ 183 h 287"/>
                <a:gd name="T70" fmla="*/ 135 w 328"/>
                <a:gd name="T71" fmla="*/ 165 h 287"/>
                <a:gd name="T72" fmla="*/ 135 w 328"/>
                <a:gd name="T73" fmla="*/ 157 h 287"/>
                <a:gd name="T74" fmla="*/ 140 w 328"/>
                <a:gd name="T75" fmla="*/ 150 h 287"/>
                <a:gd name="T76" fmla="*/ 148 w 328"/>
                <a:gd name="T77" fmla="*/ 148 h 287"/>
                <a:gd name="T78" fmla="*/ 155 w 328"/>
                <a:gd name="T79" fmla="*/ 153 h 287"/>
                <a:gd name="T80" fmla="*/ 156 w 328"/>
                <a:gd name="T81" fmla="*/ 158 h 287"/>
                <a:gd name="T82" fmla="*/ 165 w 328"/>
                <a:gd name="T83" fmla="*/ 185 h 287"/>
                <a:gd name="T84" fmla="*/ 201 w 328"/>
                <a:gd name="T85" fmla="*/ 228 h 287"/>
                <a:gd name="T86" fmla="*/ 213 w 328"/>
                <a:gd name="T87" fmla="*/ 235 h 287"/>
                <a:gd name="T88" fmla="*/ 228 w 328"/>
                <a:gd name="T89" fmla="*/ 238 h 287"/>
                <a:gd name="T90" fmla="*/ 243 w 328"/>
                <a:gd name="T91" fmla="*/ 240 h 287"/>
                <a:gd name="T92" fmla="*/ 260 w 328"/>
                <a:gd name="T93" fmla="*/ 238 h 287"/>
                <a:gd name="T94" fmla="*/ 278 w 328"/>
                <a:gd name="T95" fmla="*/ 212 h 287"/>
                <a:gd name="T96" fmla="*/ 291 w 328"/>
                <a:gd name="T97" fmla="*/ 18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287">
                  <a:moveTo>
                    <a:pt x="325" y="183"/>
                  </a:moveTo>
                  <a:lnTo>
                    <a:pt x="328" y="135"/>
                  </a:lnTo>
                  <a:lnTo>
                    <a:pt x="295" y="132"/>
                  </a:lnTo>
                  <a:lnTo>
                    <a:pt x="290" y="105"/>
                  </a:lnTo>
                  <a:lnTo>
                    <a:pt x="280" y="82"/>
                  </a:lnTo>
                  <a:lnTo>
                    <a:pt x="265" y="58"/>
                  </a:lnTo>
                  <a:lnTo>
                    <a:pt x="246" y="38"/>
                  </a:lnTo>
                  <a:lnTo>
                    <a:pt x="216" y="93"/>
                  </a:lnTo>
                  <a:lnTo>
                    <a:pt x="218" y="97"/>
                  </a:lnTo>
                  <a:lnTo>
                    <a:pt x="221" y="100"/>
                  </a:lnTo>
                  <a:lnTo>
                    <a:pt x="223" y="103"/>
                  </a:lnTo>
                  <a:lnTo>
                    <a:pt x="225" y="107"/>
                  </a:lnTo>
                  <a:lnTo>
                    <a:pt x="225" y="115"/>
                  </a:lnTo>
                  <a:lnTo>
                    <a:pt x="221" y="123"/>
                  </a:lnTo>
                  <a:lnTo>
                    <a:pt x="215" y="128"/>
                  </a:lnTo>
                  <a:lnTo>
                    <a:pt x="206" y="132"/>
                  </a:lnTo>
                  <a:lnTo>
                    <a:pt x="198" y="132"/>
                  </a:lnTo>
                  <a:lnTo>
                    <a:pt x="191" y="128"/>
                  </a:lnTo>
                  <a:lnTo>
                    <a:pt x="186" y="123"/>
                  </a:lnTo>
                  <a:lnTo>
                    <a:pt x="183" y="115"/>
                  </a:lnTo>
                  <a:lnTo>
                    <a:pt x="183" y="107"/>
                  </a:lnTo>
                  <a:lnTo>
                    <a:pt x="186" y="98"/>
                  </a:lnTo>
                  <a:lnTo>
                    <a:pt x="191" y="93"/>
                  </a:lnTo>
                  <a:lnTo>
                    <a:pt x="200" y="90"/>
                  </a:lnTo>
                  <a:lnTo>
                    <a:pt x="203" y="90"/>
                  </a:lnTo>
                  <a:lnTo>
                    <a:pt x="208" y="90"/>
                  </a:lnTo>
                  <a:lnTo>
                    <a:pt x="211" y="92"/>
                  </a:lnTo>
                  <a:lnTo>
                    <a:pt x="215" y="93"/>
                  </a:lnTo>
                  <a:lnTo>
                    <a:pt x="240" y="33"/>
                  </a:lnTo>
                  <a:lnTo>
                    <a:pt x="233" y="28"/>
                  </a:lnTo>
                  <a:lnTo>
                    <a:pt x="225" y="23"/>
                  </a:lnTo>
                  <a:lnTo>
                    <a:pt x="218" y="18"/>
                  </a:lnTo>
                  <a:lnTo>
                    <a:pt x="210" y="15"/>
                  </a:lnTo>
                  <a:lnTo>
                    <a:pt x="201" y="12"/>
                  </a:lnTo>
                  <a:lnTo>
                    <a:pt x="193" y="8"/>
                  </a:lnTo>
                  <a:lnTo>
                    <a:pt x="185" y="5"/>
                  </a:lnTo>
                  <a:lnTo>
                    <a:pt x="175" y="3"/>
                  </a:lnTo>
                  <a:lnTo>
                    <a:pt x="145" y="0"/>
                  </a:lnTo>
                  <a:lnTo>
                    <a:pt x="116" y="3"/>
                  </a:lnTo>
                  <a:lnTo>
                    <a:pt x="88" y="12"/>
                  </a:lnTo>
                  <a:lnTo>
                    <a:pt x="63" y="25"/>
                  </a:lnTo>
                  <a:lnTo>
                    <a:pt x="41" y="42"/>
                  </a:lnTo>
                  <a:lnTo>
                    <a:pt x="23" y="63"/>
                  </a:lnTo>
                  <a:lnTo>
                    <a:pt x="10" y="88"/>
                  </a:lnTo>
                  <a:lnTo>
                    <a:pt x="1" y="115"/>
                  </a:lnTo>
                  <a:lnTo>
                    <a:pt x="0" y="143"/>
                  </a:lnTo>
                  <a:lnTo>
                    <a:pt x="3" y="172"/>
                  </a:lnTo>
                  <a:lnTo>
                    <a:pt x="11" y="198"/>
                  </a:lnTo>
                  <a:lnTo>
                    <a:pt x="26" y="223"/>
                  </a:lnTo>
                  <a:lnTo>
                    <a:pt x="43" y="245"/>
                  </a:lnTo>
                  <a:lnTo>
                    <a:pt x="66" y="262"/>
                  </a:lnTo>
                  <a:lnTo>
                    <a:pt x="91" y="277"/>
                  </a:lnTo>
                  <a:lnTo>
                    <a:pt x="120" y="285"/>
                  </a:lnTo>
                  <a:lnTo>
                    <a:pt x="135" y="287"/>
                  </a:lnTo>
                  <a:lnTo>
                    <a:pt x="151" y="287"/>
                  </a:lnTo>
                  <a:lnTo>
                    <a:pt x="165" y="287"/>
                  </a:lnTo>
                  <a:lnTo>
                    <a:pt x="180" y="283"/>
                  </a:lnTo>
                  <a:lnTo>
                    <a:pt x="195" y="280"/>
                  </a:lnTo>
                  <a:lnTo>
                    <a:pt x="208" y="275"/>
                  </a:lnTo>
                  <a:lnTo>
                    <a:pt x="221" y="268"/>
                  </a:lnTo>
                  <a:lnTo>
                    <a:pt x="233" y="262"/>
                  </a:lnTo>
                  <a:lnTo>
                    <a:pt x="221" y="260"/>
                  </a:lnTo>
                  <a:lnTo>
                    <a:pt x="210" y="257"/>
                  </a:lnTo>
                  <a:lnTo>
                    <a:pt x="200" y="253"/>
                  </a:lnTo>
                  <a:lnTo>
                    <a:pt x="190" y="248"/>
                  </a:lnTo>
                  <a:lnTo>
                    <a:pt x="175" y="237"/>
                  </a:lnTo>
                  <a:lnTo>
                    <a:pt x="161" y="223"/>
                  </a:lnTo>
                  <a:lnTo>
                    <a:pt x="151" y="210"/>
                  </a:lnTo>
                  <a:lnTo>
                    <a:pt x="145" y="195"/>
                  </a:lnTo>
                  <a:lnTo>
                    <a:pt x="140" y="183"/>
                  </a:lnTo>
                  <a:lnTo>
                    <a:pt x="136" y="172"/>
                  </a:lnTo>
                  <a:lnTo>
                    <a:pt x="135" y="165"/>
                  </a:lnTo>
                  <a:lnTo>
                    <a:pt x="135" y="162"/>
                  </a:lnTo>
                  <a:lnTo>
                    <a:pt x="135" y="157"/>
                  </a:lnTo>
                  <a:lnTo>
                    <a:pt x="136" y="153"/>
                  </a:lnTo>
                  <a:lnTo>
                    <a:pt x="140" y="150"/>
                  </a:lnTo>
                  <a:lnTo>
                    <a:pt x="145" y="148"/>
                  </a:lnTo>
                  <a:lnTo>
                    <a:pt x="148" y="148"/>
                  </a:lnTo>
                  <a:lnTo>
                    <a:pt x="153" y="150"/>
                  </a:lnTo>
                  <a:lnTo>
                    <a:pt x="155" y="153"/>
                  </a:lnTo>
                  <a:lnTo>
                    <a:pt x="156" y="158"/>
                  </a:lnTo>
                  <a:lnTo>
                    <a:pt x="156" y="158"/>
                  </a:lnTo>
                  <a:lnTo>
                    <a:pt x="158" y="167"/>
                  </a:lnTo>
                  <a:lnTo>
                    <a:pt x="165" y="185"/>
                  </a:lnTo>
                  <a:lnTo>
                    <a:pt x="178" y="208"/>
                  </a:lnTo>
                  <a:lnTo>
                    <a:pt x="201" y="228"/>
                  </a:lnTo>
                  <a:lnTo>
                    <a:pt x="208" y="232"/>
                  </a:lnTo>
                  <a:lnTo>
                    <a:pt x="213" y="235"/>
                  </a:lnTo>
                  <a:lnTo>
                    <a:pt x="220" y="237"/>
                  </a:lnTo>
                  <a:lnTo>
                    <a:pt x="228" y="238"/>
                  </a:lnTo>
                  <a:lnTo>
                    <a:pt x="235" y="240"/>
                  </a:lnTo>
                  <a:lnTo>
                    <a:pt x="243" y="240"/>
                  </a:lnTo>
                  <a:lnTo>
                    <a:pt x="251" y="240"/>
                  </a:lnTo>
                  <a:lnTo>
                    <a:pt x="260" y="238"/>
                  </a:lnTo>
                  <a:lnTo>
                    <a:pt x="270" y="225"/>
                  </a:lnTo>
                  <a:lnTo>
                    <a:pt x="278" y="212"/>
                  </a:lnTo>
                  <a:lnTo>
                    <a:pt x="286" y="197"/>
                  </a:lnTo>
                  <a:lnTo>
                    <a:pt x="291" y="180"/>
                  </a:lnTo>
                  <a:lnTo>
                    <a:pt x="325"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15"/>
            <p:cNvSpPr>
              <a:spLocks/>
            </p:cNvSpPr>
            <p:nvPr/>
          </p:nvSpPr>
          <p:spPr bwMode="auto">
            <a:xfrm>
              <a:off x="4696" y="1560"/>
              <a:ext cx="31" cy="60"/>
            </a:xfrm>
            <a:custGeom>
              <a:avLst/>
              <a:gdLst>
                <a:gd name="T0" fmla="*/ 1 w 31"/>
                <a:gd name="T1" fmla="*/ 60 h 60"/>
                <a:gd name="T2" fmla="*/ 31 w 31"/>
                <a:gd name="T3" fmla="*/ 5 h 60"/>
                <a:gd name="T4" fmla="*/ 30 w 31"/>
                <a:gd name="T5" fmla="*/ 4 h 60"/>
                <a:gd name="T6" fmla="*/ 28 w 31"/>
                <a:gd name="T7" fmla="*/ 2 h 60"/>
                <a:gd name="T8" fmla="*/ 26 w 31"/>
                <a:gd name="T9" fmla="*/ 2 h 60"/>
                <a:gd name="T10" fmla="*/ 25 w 31"/>
                <a:gd name="T11" fmla="*/ 0 h 60"/>
                <a:gd name="T12" fmla="*/ 0 w 31"/>
                <a:gd name="T13" fmla="*/ 60 h 60"/>
                <a:gd name="T14" fmla="*/ 0 w 31"/>
                <a:gd name="T15" fmla="*/ 60 h 60"/>
                <a:gd name="T16" fmla="*/ 0 w 31"/>
                <a:gd name="T17" fmla="*/ 60 h 60"/>
                <a:gd name="T18" fmla="*/ 0 w 31"/>
                <a:gd name="T19" fmla="*/ 60 h 60"/>
                <a:gd name="T20" fmla="*/ 1 w 31"/>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60">
                  <a:moveTo>
                    <a:pt x="1" y="60"/>
                  </a:moveTo>
                  <a:lnTo>
                    <a:pt x="31" y="5"/>
                  </a:lnTo>
                  <a:lnTo>
                    <a:pt x="30" y="4"/>
                  </a:lnTo>
                  <a:lnTo>
                    <a:pt x="28" y="2"/>
                  </a:lnTo>
                  <a:lnTo>
                    <a:pt x="26" y="2"/>
                  </a:lnTo>
                  <a:lnTo>
                    <a:pt x="25" y="0"/>
                  </a:lnTo>
                  <a:lnTo>
                    <a:pt x="0" y="60"/>
                  </a:lnTo>
                  <a:lnTo>
                    <a:pt x="0" y="60"/>
                  </a:lnTo>
                  <a:lnTo>
                    <a:pt x="0" y="60"/>
                  </a:lnTo>
                  <a:lnTo>
                    <a:pt x="0" y="60"/>
                  </a:lnTo>
                  <a:lnTo>
                    <a:pt x="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16"/>
            <p:cNvSpPr>
              <a:spLocks/>
            </p:cNvSpPr>
            <p:nvPr/>
          </p:nvSpPr>
          <p:spPr bwMode="auto">
            <a:xfrm>
              <a:off x="4724" y="1187"/>
              <a:ext cx="70" cy="32"/>
            </a:xfrm>
            <a:custGeom>
              <a:avLst/>
              <a:gdLst>
                <a:gd name="T0" fmla="*/ 3 w 70"/>
                <a:gd name="T1" fmla="*/ 32 h 32"/>
                <a:gd name="T2" fmla="*/ 70 w 70"/>
                <a:gd name="T3" fmla="*/ 17 h 32"/>
                <a:gd name="T4" fmla="*/ 68 w 70"/>
                <a:gd name="T5" fmla="*/ 14 h 32"/>
                <a:gd name="T6" fmla="*/ 67 w 70"/>
                <a:gd name="T7" fmla="*/ 9 h 32"/>
                <a:gd name="T8" fmla="*/ 63 w 70"/>
                <a:gd name="T9" fmla="*/ 5 h 32"/>
                <a:gd name="T10" fmla="*/ 62 w 70"/>
                <a:gd name="T11" fmla="*/ 0 h 32"/>
                <a:gd name="T12" fmla="*/ 0 w 70"/>
                <a:gd name="T13" fmla="*/ 25 h 32"/>
                <a:gd name="T14" fmla="*/ 2 w 70"/>
                <a:gd name="T15" fmla="*/ 27 h 32"/>
                <a:gd name="T16" fmla="*/ 2 w 70"/>
                <a:gd name="T17" fmla="*/ 29 h 32"/>
                <a:gd name="T18" fmla="*/ 2 w 70"/>
                <a:gd name="T19" fmla="*/ 30 h 32"/>
                <a:gd name="T20" fmla="*/ 3 w 70"/>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32">
                  <a:moveTo>
                    <a:pt x="3" y="32"/>
                  </a:moveTo>
                  <a:lnTo>
                    <a:pt x="70" y="17"/>
                  </a:lnTo>
                  <a:lnTo>
                    <a:pt x="68" y="14"/>
                  </a:lnTo>
                  <a:lnTo>
                    <a:pt x="67" y="9"/>
                  </a:lnTo>
                  <a:lnTo>
                    <a:pt x="63" y="5"/>
                  </a:lnTo>
                  <a:lnTo>
                    <a:pt x="62" y="0"/>
                  </a:lnTo>
                  <a:lnTo>
                    <a:pt x="0" y="25"/>
                  </a:lnTo>
                  <a:lnTo>
                    <a:pt x="2" y="27"/>
                  </a:lnTo>
                  <a:lnTo>
                    <a:pt x="2" y="29"/>
                  </a:lnTo>
                  <a:lnTo>
                    <a:pt x="2" y="30"/>
                  </a:lnTo>
                  <a:lnTo>
                    <a:pt x="3" y="32"/>
                  </a:lnTo>
                  <a:close/>
                </a:path>
              </a:pathLst>
            </a:custGeom>
            <a:solidFill>
              <a:srgbClr val="FFD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17"/>
            <p:cNvSpPr>
              <a:spLocks/>
            </p:cNvSpPr>
            <p:nvPr/>
          </p:nvSpPr>
          <p:spPr bwMode="auto">
            <a:xfrm>
              <a:off x="4038" y="1041"/>
              <a:ext cx="812" cy="596"/>
            </a:xfrm>
            <a:custGeom>
              <a:avLst/>
              <a:gdLst>
                <a:gd name="T0" fmla="*/ 689 w 812"/>
                <a:gd name="T1" fmla="*/ 178 h 596"/>
                <a:gd name="T2" fmla="*/ 698 w 812"/>
                <a:gd name="T3" fmla="*/ 191 h 596"/>
                <a:gd name="T4" fmla="*/ 704 w 812"/>
                <a:gd name="T5" fmla="*/ 205 h 596"/>
                <a:gd name="T6" fmla="*/ 729 w 812"/>
                <a:gd name="T7" fmla="*/ 263 h 596"/>
                <a:gd name="T8" fmla="*/ 741 w 812"/>
                <a:gd name="T9" fmla="*/ 316 h 596"/>
                <a:gd name="T10" fmla="*/ 739 w 812"/>
                <a:gd name="T11" fmla="*/ 356 h 596"/>
                <a:gd name="T12" fmla="*/ 724 w 812"/>
                <a:gd name="T13" fmla="*/ 378 h 596"/>
                <a:gd name="T14" fmla="*/ 698 w 812"/>
                <a:gd name="T15" fmla="*/ 378 h 596"/>
                <a:gd name="T16" fmla="*/ 664 w 812"/>
                <a:gd name="T17" fmla="*/ 354 h 596"/>
                <a:gd name="T18" fmla="*/ 629 w 812"/>
                <a:gd name="T19" fmla="*/ 314 h 596"/>
                <a:gd name="T20" fmla="*/ 596 w 812"/>
                <a:gd name="T21" fmla="*/ 261 h 596"/>
                <a:gd name="T22" fmla="*/ 571 w 812"/>
                <a:gd name="T23" fmla="*/ 201 h 596"/>
                <a:gd name="T24" fmla="*/ 559 w 812"/>
                <a:gd name="T25" fmla="*/ 150 h 596"/>
                <a:gd name="T26" fmla="*/ 559 w 812"/>
                <a:gd name="T27" fmla="*/ 110 h 596"/>
                <a:gd name="T28" fmla="*/ 576 w 812"/>
                <a:gd name="T29" fmla="*/ 86 h 596"/>
                <a:gd name="T30" fmla="*/ 598 w 812"/>
                <a:gd name="T31" fmla="*/ 86 h 596"/>
                <a:gd name="T32" fmla="*/ 626 w 812"/>
                <a:gd name="T33" fmla="*/ 101 h 596"/>
                <a:gd name="T34" fmla="*/ 656 w 812"/>
                <a:gd name="T35" fmla="*/ 131 h 596"/>
                <a:gd name="T36" fmla="*/ 686 w 812"/>
                <a:gd name="T37" fmla="*/ 171 h 596"/>
                <a:gd name="T38" fmla="*/ 723 w 812"/>
                <a:gd name="T39" fmla="*/ 108 h 596"/>
                <a:gd name="T40" fmla="*/ 666 w 812"/>
                <a:gd name="T41" fmla="*/ 48 h 596"/>
                <a:gd name="T42" fmla="*/ 609 w 812"/>
                <a:gd name="T43" fmla="*/ 10 h 596"/>
                <a:gd name="T44" fmla="*/ 558 w 812"/>
                <a:gd name="T45" fmla="*/ 0 h 596"/>
                <a:gd name="T46" fmla="*/ 516 w 812"/>
                <a:gd name="T47" fmla="*/ 20 h 596"/>
                <a:gd name="T48" fmla="*/ 494 w 812"/>
                <a:gd name="T49" fmla="*/ 61 h 596"/>
                <a:gd name="T50" fmla="*/ 489 w 812"/>
                <a:gd name="T51" fmla="*/ 121 h 596"/>
                <a:gd name="T52" fmla="*/ 501 w 812"/>
                <a:gd name="T53" fmla="*/ 193 h 596"/>
                <a:gd name="T54" fmla="*/ 230 w 812"/>
                <a:gd name="T55" fmla="*/ 378 h 596"/>
                <a:gd name="T56" fmla="*/ 133 w 812"/>
                <a:gd name="T57" fmla="*/ 316 h 596"/>
                <a:gd name="T58" fmla="*/ 95 w 812"/>
                <a:gd name="T59" fmla="*/ 446 h 596"/>
                <a:gd name="T60" fmla="*/ 0 w 812"/>
                <a:gd name="T61" fmla="*/ 386 h 596"/>
                <a:gd name="T62" fmla="*/ 576 w 812"/>
                <a:gd name="T63" fmla="*/ 354 h 596"/>
                <a:gd name="T64" fmla="*/ 624 w 812"/>
                <a:gd name="T65" fmla="*/ 409 h 596"/>
                <a:gd name="T66" fmla="*/ 676 w 812"/>
                <a:gd name="T67" fmla="*/ 448 h 596"/>
                <a:gd name="T68" fmla="*/ 724 w 812"/>
                <a:gd name="T69" fmla="*/ 464 h 596"/>
                <a:gd name="T70" fmla="*/ 766 w 812"/>
                <a:gd name="T71" fmla="*/ 458 h 596"/>
                <a:gd name="T72" fmla="*/ 801 w 812"/>
                <a:gd name="T73" fmla="*/ 418 h 596"/>
                <a:gd name="T74" fmla="*/ 812 w 812"/>
                <a:gd name="T75" fmla="*/ 351 h 596"/>
                <a:gd name="T76" fmla="*/ 799 w 812"/>
                <a:gd name="T77" fmla="*/ 268 h 596"/>
                <a:gd name="T78" fmla="*/ 763 w 812"/>
                <a:gd name="T79" fmla="*/ 175 h 596"/>
                <a:gd name="T80" fmla="*/ 759 w 812"/>
                <a:gd name="T81" fmla="*/ 168 h 596"/>
                <a:gd name="T82" fmla="*/ 756 w 812"/>
                <a:gd name="T83" fmla="*/ 163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2" h="596">
                  <a:moveTo>
                    <a:pt x="756" y="163"/>
                  </a:moveTo>
                  <a:lnTo>
                    <a:pt x="689" y="178"/>
                  </a:lnTo>
                  <a:lnTo>
                    <a:pt x="693" y="185"/>
                  </a:lnTo>
                  <a:lnTo>
                    <a:pt x="698" y="191"/>
                  </a:lnTo>
                  <a:lnTo>
                    <a:pt x="701" y="198"/>
                  </a:lnTo>
                  <a:lnTo>
                    <a:pt x="704" y="205"/>
                  </a:lnTo>
                  <a:lnTo>
                    <a:pt x="718" y="235"/>
                  </a:lnTo>
                  <a:lnTo>
                    <a:pt x="729" y="263"/>
                  </a:lnTo>
                  <a:lnTo>
                    <a:pt x="738" y="291"/>
                  </a:lnTo>
                  <a:lnTo>
                    <a:pt x="741" y="316"/>
                  </a:lnTo>
                  <a:lnTo>
                    <a:pt x="743" y="338"/>
                  </a:lnTo>
                  <a:lnTo>
                    <a:pt x="739" y="356"/>
                  </a:lnTo>
                  <a:lnTo>
                    <a:pt x="734" y="369"/>
                  </a:lnTo>
                  <a:lnTo>
                    <a:pt x="724" y="378"/>
                  </a:lnTo>
                  <a:lnTo>
                    <a:pt x="713" y="381"/>
                  </a:lnTo>
                  <a:lnTo>
                    <a:pt x="698" y="378"/>
                  </a:lnTo>
                  <a:lnTo>
                    <a:pt x="681" y="368"/>
                  </a:lnTo>
                  <a:lnTo>
                    <a:pt x="664" y="354"/>
                  </a:lnTo>
                  <a:lnTo>
                    <a:pt x="646" y="338"/>
                  </a:lnTo>
                  <a:lnTo>
                    <a:pt x="629" y="314"/>
                  </a:lnTo>
                  <a:lnTo>
                    <a:pt x="611" y="289"/>
                  </a:lnTo>
                  <a:lnTo>
                    <a:pt x="596" y="261"/>
                  </a:lnTo>
                  <a:lnTo>
                    <a:pt x="583" y="231"/>
                  </a:lnTo>
                  <a:lnTo>
                    <a:pt x="571" y="201"/>
                  </a:lnTo>
                  <a:lnTo>
                    <a:pt x="563" y="175"/>
                  </a:lnTo>
                  <a:lnTo>
                    <a:pt x="559" y="150"/>
                  </a:lnTo>
                  <a:lnTo>
                    <a:pt x="558" y="128"/>
                  </a:lnTo>
                  <a:lnTo>
                    <a:pt x="559" y="110"/>
                  </a:lnTo>
                  <a:lnTo>
                    <a:pt x="566" y="95"/>
                  </a:lnTo>
                  <a:lnTo>
                    <a:pt x="576" y="86"/>
                  </a:lnTo>
                  <a:lnTo>
                    <a:pt x="586" y="83"/>
                  </a:lnTo>
                  <a:lnTo>
                    <a:pt x="598" y="86"/>
                  </a:lnTo>
                  <a:lnTo>
                    <a:pt x="611" y="91"/>
                  </a:lnTo>
                  <a:lnTo>
                    <a:pt x="626" y="101"/>
                  </a:lnTo>
                  <a:lnTo>
                    <a:pt x="641" y="115"/>
                  </a:lnTo>
                  <a:lnTo>
                    <a:pt x="656" y="131"/>
                  </a:lnTo>
                  <a:lnTo>
                    <a:pt x="671" y="150"/>
                  </a:lnTo>
                  <a:lnTo>
                    <a:pt x="686" y="171"/>
                  </a:lnTo>
                  <a:lnTo>
                    <a:pt x="748" y="146"/>
                  </a:lnTo>
                  <a:lnTo>
                    <a:pt x="723" y="108"/>
                  </a:lnTo>
                  <a:lnTo>
                    <a:pt x="694" y="75"/>
                  </a:lnTo>
                  <a:lnTo>
                    <a:pt x="666" y="48"/>
                  </a:lnTo>
                  <a:lnTo>
                    <a:pt x="638" y="26"/>
                  </a:lnTo>
                  <a:lnTo>
                    <a:pt x="609" y="10"/>
                  </a:lnTo>
                  <a:lnTo>
                    <a:pt x="583" y="1"/>
                  </a:lnTo>
                  <a:lnTo>
                    <a:pt x="558" y="0"/>
                  </a:lnTo>
                  <a:lnTo>
                    <a:pt x="534" y="6"/>
                  </a:lnTo>
                  <a:lnTo>
                    <a:pt x="516" y="20"/>
                  </a:lnTo>
                  <a:lnTo>
                    <a:pt x="503" y="38"/>
                  </a:lnTo>
                  <a:lnTo>
                    <a:pt x="494" y="61"/>
                  </a:lnTo>
                  <a:lnTo>
                    <a:pt x="489" y="90"/>
                  </a:lnTo>
                  <a:lnTo>
                    <a:pt x="489" y="121"/>
                  </a:lnTo>
                  <a:lnTo>
                    <a:pt x="493" y="156"/>
                  </a:lnTo>
                  <a:lnTo>
                    <a:pt x="501" y="193"/>
                  </a:lnTo>
                  <a:lnTo>
                    <a:pt x="513" y="231"/>
                  </a:lnTo>
                  <a:lnTo>
                    <a:pt x="230" y="378"/>
                  </a:lnTo>
                  <a:lnTo>
                    <a:pt x="185" y="291"/>
                  </a:lnTo>
                  <a:lnTo>
                    <a:pt x="133" y="316"/>
                  </a:lnTo>
                  <a:lnTo>
                    <a:pt x="178" y="404"/>
                  </a:lnTo>
                  <a:lnTo>
                    <a:pt x="95" y="446"/>
                  </a:lnTo>
                  <a:lnTo>
                    <a:pt x="50" y="359"/>
                  </a:lnTo>
                  <a:lnTo>
                    <a:pt x="0" y="386"/>
                  </a:lnTo>
                  <a:lnTo>
                    <a:pt x="108" y="596"/>
                  </a:lnTo>
                  <a:lnTo>
                    <a:pt x="576" y="354"/>
                  </a:lnTo>
                  <a:lnTo>
                    <a:pt x="599" y="384"/>
                  </a:lnTo>
                  <a:lnTo>
                    <a:pt x="624" y="409"/>
                  </a:lnTo>
                  <a:lnTo>
                    <a:pt x="649" y="431"/>
                  </a:lnTo>
                  <a:lnTo>
                    <a:pt x="676" y="448"/>
                  </a:lnTo>
                  <a:lnTo>
                    <a:pt x="701" y="459"/>
                  </a:lnTo>
                  <a:lnTo>
                    <a:pt x="724" y="464"/>
                  </a:lnTo>
                  <a:lnTo>
                    <a:pt x="746" y="464"/>
                  </a:lnTo>
                  <a:lnTo>
                    <a:pt x="766" y="458"/>
                  </a:lnTo>
                  <a:lnTo>
                    <a:pt x="786" y="441"/>
                  </a:lnTo>
                  <a:lnTo>
                    <a:pt x="801" y="418"/>
                  </a:lnTo>
                  <a:lnTo>
                    <a:pt x="809" y="388"/>
                  </a:lnTo>
                  <a:lnTo>
                    <a:pt x="812" y="351"/>
                  </a:lnTo>
                  <a:lnTo>
                    <a:pt x="809" y="311"/>
                  </a:lnTo>
                  <a:lnTo>
                    <a:pt x="799" y="268"/>
                  </a:lnTo>
                  <a:lnTo>
                    <a:pt x="784" y="221"/>
                  </a:lnTo>
                  <a:lnTo>
                    <a:pt x="763" y="175"/>
                  </a:lnTo>
                  <a:lnTo>
                    <a:pt x="761" y="171"/>
                  </a:lnTo>
                  <a:lnTo>
                    <a:pt x="759" y="168"/>
                  </a:lnTo>
                  <a:lnTo>
                    <a:pt x="758" y="166"/>
                  </a:lnTo>
                  <a:lnTo>
                    <a:pt x="756" y="163"/>
                  </a:lnTo>
                  <a:close/>
                </a:path>
              </a:pathLst>
            </a:custGeom>
            <a:solidFill>
              <a:srgbClr val="FFD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1560" y="2225397"/>
            <a:ext cx="7559675" cy="3608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6572996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lstStyle/>
          <a:p>
            <a:r>
              <a:rPr lang="ja-JP" altLang="en-US" sz="3200" dirty="0" smtClean="0"/>
              <a:t>製品ブランド</a:t>
            </a:r>
            <a:r>
              <a:rPr lang="ja-JP" altLang="en-US" sz="3200" dirty="0"/>
              <a:t>拡張</a:t>
            </a:r>
            <a:r>
              <a:rPr lang="ja-JP" altLang="en-US" sz="3200" dirty="0" smtClean="0"/>
              <a:t>の成功要因</a:t>
            </a:r>
            <a:endParaRPr lang="en-US" altLang="ja-JP" sz="3200" dirty="0" smtClean="0"/>
          </a:p>
          <a:p>
            <a:pPr marL="109728" indent="0">
              <a:buNone/>
            </a:pPr>
            <a:endParaRPr lang="en-US" altLang="ja-JP" dirty="0"/>
          </a:p>
          <a:p>
            <a:pPr marL="109728" indent="0">
              <a:buNone/>
            </a:pPr>
            <a:r>
              <a:rPr lang="en-US" altLang="ja-JP" sz="3600" dirty="0" smtClean="0"/>
              <a:t> </a:t>
            </a:r>
            <a:r>
              <a:rPr lang="ja-JP" altLang="en-US" sz="3600" dirty="0" smtClean="0"/>
              <a:t>①知覚適合</a:t>
            </a:r>
            <a:endParaRPr lang="en-US" altLang="ja-JP" sz="3600" dirty="0" smtClean="0"/>
          </a:p>
          <a:p>
            <a:pPr marL="109728" indent="0">
              <a:buNone/>
            </a:pPr>
            <a:r>
              <a:rPr lang="en-US" altLang="ja-JP" sz="3600" dirty="0" smtClean="0"/>
              <a:t> </a:t>
            </a:r>
            <a:r>
              <a:rPr lang="ja-JP" altLang="en-US" sz="3600" dirty="0" smtClean="0"/>
              <a:t>②競争力</a:t>
            </a:r>
            <a:endParaRPr lang="en-US" altLang="ja-JP" sz="3600" dirty="0" smtClean="0"/>
          </a:p>
          <a:p>
            <a:pPr marL="109728" indent="0">
              <a:buNone/>
            </a:pP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13</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sp>
        <p:nvSpPr>
          <p:cNvPr id="6" name="正方形/長方形 5"/>
          <p:cNvSpPr/>
          <p:nvPr/>
        </p:nvSpPr>
        <p:spPr>
          <a:xfrm>
            <a:off x="3851920" y="2348880"/>
            <a:ext cx="4572000" cy="1441420"/>
          </a:xfrm>
          <a:prstGeom prst="rect">
            <a:avLst/>
          </a:prstGeom>
        </p:spPr>
        <p:txBody>
          <a:bodyPr>
            <a:spAutoFit/>
          </a:bodyPr>
          <a:lstStyle/>
          <a:p>
            <a:pPr marL="109728" lvl="0">
              <a:spcBef>
                <a:spcPts val="400"/>
              </a:spcBef>
              <a:buClr>
                <a:srgbClr val="FF388C"/>
              </a:buClr>
              <a:buSzPct val="68000"/>
            </a:pPr>
            <a:r>
              <a:rPr lang="ja-JP" altLang="en-US" sz="2700" dirty="0">
                <a:solidFill>
                  <a:prstClr val="black"/>
                </a:solidFill>
              </a:rPr>
              <a:t>多角化に置き換えると・・・</a:t>
            </a:r>
            <a:endParaRPr lang="en-US" altLang="ja-JP" sz="2700" dirty="0">
              <a:solidFill>
                <a:prstClr val="black"/>
              </a:solidFill>
            </a:endParaRPr>
          </a:p>
          <a:p>
            <a:pPr marL="109728" lvl="0">
              <a:spcBef>
                <a:spcPts val="400"/>
              </a:spcBef>
              <a:buClr>
                <a:srgbClr val="FF388C"/>
              </a:buClr>
              <a:buSzPct val="68000"/>
            </a:pPr>
            <a:r>
              <a:rPr lang="ja-JP" altLang="en-US" sz="2700" dirty="0" smtClean="0">
                <a:solidFill>
                  <a:prstClr val="black"/>
                </a:solidFill>
              </a:rPr>
              <a:t>関連多角化に</a:t>
            </a:r>
            <a:endParaRPr lang="en-US" altLang="ja-JP" sz="2700" dirty="0" smtClean="0">
              <a:solidFill>
                <a:prstClr val="black"/>
              </a:solidFill>
            </a:endParaRPr>
          </a:p>
          <a:p>
            <a:pPr marL="109728" lvl="0">
              <a:spcBef>
                <a:spcPts val="400"/>
              </a:spcBef>
              <a:buClr>
                <a:srgbClr val="FF388C"/>
              </a:buClr>
              <a:buSzPct val="68000"/>
            </a:pPr>
            <a:r>
              <a:rPr lang="ja-JP" altLang="en-US" sz="2700" dirty="0" smtClean="0">
                <a:solidFill>
                  <a:prstClr val="black"/>
                </a:solidFill>
              </a:rPr>
              <a:t>　　　起きやすいのでは・・・！</a:t>
            </a:r>
            <a:endParaRPr lang="en-US" altLang="ja-JP" sz="2700" dirty="0">
              <a:solidFill>
                <a:prstClr val="black"/>
              </a:solidFill>
            </a:endParaRPr>
          </a:p>
        </p:txBody>
      </p:sp>
      <p:sp>
        <p:nvSpPr>
          <p:cNvPr id="7" name="左中かっこ 6"/>
          <p:cNvSpPr/>
          <p:nvPr/>
        </p:nvSpPr>
        <p:spPr>
          <a:xfrm rot="10800000">
            <a:off x="3217341" y="2469058"/>
            <a:ext cx="432048" cy="1201064"/>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 name="角丸四角形 7"/>
          <p:cNvSpPr/>
          <p:nvPr/>
        </p:nvSpPr>
        <p:spPr>
          <a:xfrm>
            <a:off x="971600" y="4348108"/>
            <a:ext cx="7524328" cy="1420813"/>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800" dirty="0" smtClean="0">
                <a:solidFill>
                  <a:schemeClr val="tx1"/>
                </a:solidFill>
              </a:rPr>
              <a:t>非関連多角化に当てはめて考えていく</a:t>
            </a:r>
            <a:endParaRPr kumimoji="1" lang="ja-JP" altLang="en-US" sz="2800" dirty="0">
              <a:solidFill>
                <a:schemeClr val="tx1"/>
              </a:solidFill>
            </a:endParaRPr>
          </a:p>
        </p:txBody>
      </p:sp>
    </p:spTree>
    <p:extLst>
      <p:ext uri="{BB962C8B-B14F-4D97-AF65-F5344CB8AC3E}">
        <p14:creationId xmlns:p14="http://schemas.microsoft.com/office/powerpoint/2010/main" val="249210499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a:bodyPr>
          <a:lstStyle/>
          <a:p>
            <a:pPr marL="109728" indent="0">
              <a:buNone/>
            </a:pPr>
            <a:endParaRPr kumimoji="1" lang="en-US" altLang="ja-JP" sz="2800" dirty="0" smtClean="0"/>
          </a:p>
          <a:p>
            <a:pPr marL="109728" indent="0">
              <a:buNone/>
            </a:pPr>
            <a:r>
              <a:rPr lang="ja-JP" altLang="en-US" dirty="0"/>
              <a:t>　</a:t>
            </a:r>
            <a:r>
              <a:rPr lang="ja-JP" altLang="en-US" sz="3200" dirty="0"/>
              <a:t>　</a:t>
            </a:r>
            <a:r>
              <a:rPr kumimoji="1" lang="ja-JP" altLang="en-US" sz="3200" dirty="0" smtClean="0">
                <a:solidFill>
                  <a:schemeClr val="accent5"/>
                </a:solidFill>
              </a:rPr>
              <a:t>移転性</a:t>
            </a:r>
            <a:endParaRPr kumimoji="1" lang="en-US" altLang="ja-JP" sz="3200" dirty="0" smtClean="0">
              <a:solidFill>
                <a:schemeClr val="accent5"/>
              </a:solidFill>
            </a:endParaRPr>
          </a:p>
          <a:p>
            <a:pPr marL="109728" indent="0">
              <a:buNone/>
            </a:pPr>
            <a:r>
              <a:rPr lang="ja-JP" altLang="en-US" sz="3200" dirty="0"/>
              <a:t>　</a:t>
            </a:r>
            <a:r>
              <a:rPr lang="ja-JP" altLang="en-US" sz="3200" dirty="0" smtClean="0"/>
              <a:t>　</a:t>
            </a:r>
            <a:r>
              <a:rPr lang="ja-JP" altLang="en-US" sz="2600" dirty="0" smtClean="0"/>
              <a:t>拡張製品を生産するのに必要な製造技術と既存技術</a:t>
            </a:r>
            <a:endParaRPr lang="en-US" altLang="ja-JP" sz="2600" dirty="0" smtClean="0"/>
          </a:p>
          <a:p>
            <a:pPr marL="109728" indent="0">
              <a:buNone/>
            </a:pPr>
            <a:r>
              <a:rPr lang="ja-JP" altLang="en-US" sz="2600" dirty="0"/>
              <a:t>　</a:t>
            </a:r>
            <a:r>
              <a:rPr lang="ja-JP" altLang="en-US" sz="2600" dirty="0" smtClean="0"/>
              <a:t>　 との関連性。</a:t>
            </a:r>
            <a:endParaRPr lang="en-US" altLang="ja-JP" sz="2600" dirty="0"/>
          </a:p>
          <a:p>
            <a:pPr marL="109728" indent="0">
              <a:buNone/>
            </a:pPr>
            <a:r>
              <a:rPr lang="ja-JP" altLang="en-US" sz="2800" dirty="0" smtClean="0"/>
              <a:t>　</a:t>
            </a:r>
            <a:endParaRPr lang="en-US" altLang="ja-JP" sz="2800" dirty="0" smtClean="0"/>
          </a:p>
          <a:p>
            <a:pPr marL="109728" indent="0">
              <a:buNone/>
            </a:pPr>
            <a:r>
              <a:rPr lang="ja-JP" altLang="en-US" sz="2800" dirty="0"/>
              <a:t>　</a:t>
            </a:r>
            <a:r>
              <a:rPr lang="ja-JP" altLang="en-US" sz="3200" dirty="0"/>
              <a:t>　</a:t>
            </a:r>
            <a:r>
              <a:rPr lang="ja-JP" altLang="en-US" sz="3200" dirty="0" smtClean="0">
                <a:solidFill>
                  <a:schemeClr val="accent5"/>
                </a:solidFill>
              </a:rPr>
              <a:t>ブランド・コンセプトの一致度</a:t>
            </a:r>
            <a:endParaRPr lang="en-US" altLang="ja-JP" sz="3200" dirty="0" smtClean="0">
              <a:solidFill>
                <a:schemeClr val="accent5"/>
              </a:solidFill>
            </a:endParaRPr>
          </a:p>
          <a:p>
            <a:pPr marL="109728" indent="0">
              <a:buNone/>
            </a:pPr>
            <a:r>
              <a:rPr lang="ja-JP" altLang="en-US" sz="3200" dirty="0"/>
              <a:t>　</a:t>
            </a:r>
            <a:r>
              <a:rPr lang="ja-JP" altLang="en-US" sz="3200" dirty="0" smtClean="0"/>
              <a:t>　</a:t>
            </a:r>
            <a:r>
              <a:rPr lang="ja-JP" altLang="en-US" sz="2600" dirty="0" smtClean="0"/>
              <a:t>既存</a:t>
            </a:r>
            <a:r>
              <a:rPr lang="ja-JP" altLang="en-US" sz="2600" dirty="0"/>
              <a:t>ブランド</a:t>
            </a:r>
            <a:r>
              <a:rPr lang="ja-JP" altLang="en-US" sz="2600" dirty="0" smtClean="0"/>
              <a:t>のコンセプトと拡張新事業との一致度。</a:t>
            </a:r>
            <a:endParaRPr lang="en-US" altLang="ja-JP" sz="2600" dirty="0" smtClean="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14</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88457" y="5949280"/>
            <a:ext cx="53832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117" y="1851864"/>
            <a:ext cx="504056" cy="868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240" y="3933056"/>
            <a:ext cx="506413" cy="871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395536" y="1268760"/>
            <a:ext cx="7506796" cy="523220"/>
          </a:xfrm>
          <a:prstGeom prst="rect">
            <a:avLst/>
          </a:prstGeom>
          <a:noFill/>
        </p:spPr>
        <p:txBody>
          <a:bodyPr wrap="square" rtlCol="0">
            <a:spAutoFit/>
          </a:bodyPr>
          <a:lstStyle/>
          <a:p>
            <a:pPr marL="365760" lvl="0" indent="-256032">
              <a:spcBef>
                <a:spcPts val="400"/>
              </a:spcBef>
              <a:buClr>
                <a:srgbClr val="FF388C"/>
              </a:buClr>
              <a:buSzPct val="68000"/>
              <a:buFont typeface="Wingdings 3"/>
              <a:buChar char=""/>
            </a:pPr>
            <a:r>
              <a:rPr lang="ja-JP" altLang="en-US" sz="2800" dirty="0" smtClean="0">
                <a:solidFill>
                  <a:prstClr val="black"/>
                </a:solidFill>
              </a:rPr>
              <a:t>消費者が適合性</a:t>
            </a:r>
            <a:r>
              <a:rPr lang="ja-JP" altLang="en-US" sz="2800" dirty="0">
                <a:solidFill>
                  <a:prstClr val="black"/>
                </a:solidFill>
              </a:rPr>
              <a:t>を認識するための要素</a:t>
            </a:r>
            <a:endParaRPr lang="en-US" altLang="ja-JP" sz="2800" dirty="0">
              <a:solidFill>
                <a:prstClr val="black"/>
              </a:solidFill>
            </a:endParaRPr>
          </a:p>
        </p:txBody>
      </p:sp>
    </p:spTree>
    <p:extLst>
      <p:ext uri="{BB962C8B-B14F-4D97-AF65-F5344CB8AC3E}">
        <p14:creationId xmlns:p14="http://schemas.microsoft.com/office/powerpoint/2010/main" val="97450843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15</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sp>
        <p:nvSpPr>
          <p:cNvPr id="20" name="雲形吹き出し 19"/>
          <p:cNvSpPr/>
          <p:nvPr/>
        </p:nvSpPr>
        <p:spPr>
          <a:xfrm>
            <a:off x="5940152" y="3944148"/>
            <a:ext cx="2844001" cy="925076"/>
          </a:xfrm>
          <a:prstGeom prst="cloudCallout">
            <a:avLst>
              <a:gd name="adj1" fmla="val -18971"/>
              <a:gd name="adj2" fmla="val -86658"/>
            </a:avLst>
          </a:pr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dirty="0">
                <a:solidFill>
                  <a:schemeClr val="tx1"/>
                </a:solidFill>
              </a:rPr>
              <a:t>性能</a:t>
            </a:r>
            <a:r>
              <a:rPr kumimoji="1" lang="ja-JP" altLang="en-US" sz="2400" dirty="0" smtClean="0">
                <a:solidFill>
                  <a:schemeClr val="tx1"/>
                </a:solidFill>
              </a:rPr>
              <a:t>が良い</a:t>
            </a:r>
            <a:endParaRPr kumimoji="1" lang="en-US" altLang="ja-JP" sz="2400" dirty="0" smtClean="0">
              <a:solidFill>
                <a:schemeClr val="tx1"/>
              </a:solidFill>
            </a:endParaRPr>
          </a:p>
        </p:txBody>
      </p:sp>
      <p:sp>
        <p:nvSpPr>
          <p:cNvPr id="16" name="コンテンツ プレースホルダー 1"/>
          <p:cNvSpPr>
            <a:spLocks noGrp="1"/>
          </p:cNvSpPr>
          <p:nvPr>
            <p:ph idx="1"/>
          </p:nvPr>
        </p:nvSpPr>
        <p:spPr>
          <a:xfrm>
            <a:off x="352930" y="1167819"/>
            <a:ext cx="8229600" cy="4525963"/>
          </a:xfrm>
        </p:spPr>
        <p:txBody>
          <a:bodyPr/>
          <a:lstStyle/>
          <a:p>
            <a:r>
              <a:rPr kumimoji="1" lang="ja-JP" altLang="en-US" dirty="0" smtClean="0"/>
              <a:t>消費者の認識</a:t>
            </a:r>
            <a:endParaRPr lang="en-US" altLang="ja-JP" dirty="0"/>
          </a:p>
          <a:p>
            <a:pPr marL="109728" indent="0">
              <a:buNone/>
            </a:pPr>
            <a:r>
              <a:rPr lang="ja-JP" altLang="en-US" dirty="0" smtClean="0">
                <a:solidFill>
                  <a:schemeClr val="accent6">
                    <a:lumMod val="60000"/>
                    <a:lumOff val="40000"/>
                  </a:schemeClr>
                </a:solidFill>
              </a:rPr>
              <a:t>　</a:t>
            </a:r>
            <a:endParaRPr lang="en-US" altLang="ja-JP" dirty="0" smtClean="0">
              <a:solidFill>
                <a:schemeClr val="accent6">
                  <a:lumMod val="60000"/>
                  <a:lumOff val="40000"/>
                </a:schemeClr>
              </a:solidFill>
            </a:endParaRPr>
          </a:p>
          <a:p>
            <a:r>
              <a:rPr lang="ja-JP" altLang="en-US" dirty="0">
                <a:solidFill>
                  <a:schemeClr val="accent6">
                    <a:lumMod val="60000"/>
                    <a:lumOff val="40000"/>
                  </a:schemeClr>
                </a:solidFill>
              </a:rPr>
              <a:t>　</a:t>
            </a:r>
            <a:r>
              <a:rPr lang="ja-JP" altLang="en-US" dirty="0" smtClean="0">
                <a:solidFill>
                  <a:schemeClr val="accent6">
                    <a:lumMod val="60000"/>
                    <a:lumOff val="40000"/>
                  </a:schemeClr>
                </a:solidFill>
              </a:rPr>
              <a:t>　移転性</a:t>
            </a:r>
            <a:endParaRPr lang="en-US" altLang="ja-JP" dirty="0">
              <a:solidFill>
                <a:schemeClr val="accent6">
                  <a:lumMod val="60000"/>
                  <a:lumOff val="40000"/>
                </a:schemeClr>
              </a:solidFill>
            </a:endParaRPr>
          </a:p>
          <a:p>
            <a:endParaRPr kumimoji="1" lang="en-US" altLang="ja-JP" dirty="0" smtClean="0"/>
          </a:p>
          <a:p>
            <a:pPr marL="109728" indent="0">
              <a:buNone/>
            </a:pPr>
            <a:endParaRPr kumimoji="1" lang="en-US" altLang="ja-JP" dirty="0" smtClean="0"/>
          </a:p>
          <a:p>
            <a:endParaRPr kumimoji="1" lang="ja-JP" altLang="en-US" dirty="0"/>
          </a:p>
        </p:txBody>
      </p:sp>
      <p:pic>
        <p:nvPicPr>
          <p:cNvPr id="17" name="Picture 4" descr="C:\Users\sachiho\AppData\Local\Microsoft\Windows\Temporary Internet Files\Content.IE5\9XVHRE3E\MC900441902[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2284" y="4576083"/>
            <a:ext cx="1770679" cy="209228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568" y="2102849"/>
            <a:ext cx="504056" cy="868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2" name="直線矢印コネクタ 21"/>
          <p:cNvCxnSpPr/>
          <p:nvPr/>
        </p:nvCxnSpPr>
        <p:spPr>
          <a:xfrm flipV="1">
            <a:off x="6146338" y="4830488"/>
            <a:ext cx="450699" cy="542728"/>
          </a:xfrm>
          <a:prstGeom prst="straightConnector1">
            <a:avLst/>
          </a:prstGeom>
          <a:ln w="34925">
            <a:solidFill>
              <a:schemeClr val="tx1">
                <a:lumMod val="65000"/>
                <a:lumOff val="35000"/>
              </a:schemeClr>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4" name="角丸四角形 13"/>
          <p:cNvSpPr/>
          <p:nvPr/>
        </p:nvSpPr>
        <p:spPr>
          <a:xfrm>
            <a:off x="3234194" y="1806631"/>
            <a:ext cx="4662555" cy="877163"/>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14"/>
          <p:cNvSpPr txBox="1"/>
          <p:nvPr/>
        </p:nvSpPr>
        <p:spPr>
          <a:xfrm>
            <a:off x="3248069" y="1805915"/>
            <a:ext cx="4868984" cy="830997"/>
          </a:xfrm>
          <a:prstGeom prst="rect">
            <a:avLst/>
          </a:prstGeom>
          <a:noFill/>
        </p:spPr>
        <p:txBody>
          <a:bodyPr wrap="square" rtlCol="0">
            <a:spAutoFit/>
          </a:bodyPr>
          <a:lstStyle/>
          <a:p>
            <a:r>
              <a:rPr lang="ja-JP" altLang="en-US" sz="2400" b="1" dirty="0" smtClean="0"/>
              <a:t>＊</a:t>
            </a:r>
            <a:r>
              <a:rPr lang="ja-JP" altLang="en-US" sz="2400" b="1" dirty="0"/>
              <a:t>非関連</a:t>
            </a:r>
            <a:r>
              <a:rPr lang="ja-JP" altLang="en-US" sz="2400" b="1" dirty="0" smtClean="0"/>
              <a:t>多角化＊</a:t>
            </a:r>
            <a:endParaRPr lang="en-US" altLang="ja-JP" sz="2400" b="1" dirty="0" smtClean="0"/>
          </a:p>
          <a:p>
            <a:r>
              <a:rPr lang="ja-JP" altLang="en-US" sz="2400" b="1" dirty="0" smtClean="0"/>
              <a:t>　　　　企業</a:t>
            </a:r>
            <a:r>
              <a:rPr lang="ja-JP" altLang="en-US" sz="2400" b="1" dirty="0"/>
              <a:t>の</a:t>
            </a:r>
            <a:r>
              <a:rPr lang="ja-JP" altLang="en-US" sz="2400" b="1" dirty="0" smtClean="0"/>
              <a:t>持つ技術力と捉える</a:t>
            </a:r>
            <a:endParaRPr kumimoji="1" lang="ja-JP" altLang="en-US" sz="2400" b="1" dirty="0"/>
          </a:p>
        </p:txBody>
      </p:sp>
      <p:sp>
        <p:nvSpPr>
          <p:cNvPr id="9" name="テキスト ボックス 8"/>
          <p:cNvSpPr txBox="1"/>
          <p:nvPr/>
        </p:nvSpPr>
        <p:spPr>
          <a:xfrm>
            <a:off x="2599947" y="3264694"/>
            <a:ext cx="902811" cy="523220"/>
          </a:xfrm>
          <a:prstGeom prst="rect">
            <a:avLst/>
          </a:prstGeom>
          <a:noFill/>
        </p:spPr>
        <p:txBody>
          <a:bodyPr wrap="none" rtlCol="0">
            <a:spAutoFit/>
          </a:bodyPr>
          <a:lstStyle/>
          <a:p>
            <a:r>
              <a:rPr kumimoji="1" lang="ja-JP" altLang="en-US" sz="2800" dirty="0" smtClean="0"/>
              <a:t>企業</a:t>
            </a:r>
            <a:endParaRPr kumimoji="1" lang="ja-JP" altLang="en-US" sz="2800" dirty="0"/>
          </a:p>
        </p:txBody>
      </p:sp>
      <p:sp>
        <p:nvSpPr>
          <p:cNvPr id="10" name="テキスト ボックス 9"/>
          <p:cNvSpPr txBox="1"/>
          <p:nvPr/>
        </p:nvSpPr>
        <p:spPr>
          <a:xfrm>
            <a:off x="5665471" y="3064639"/>
            <a:ext cx="1427882" cy="584775"/>
          </a:xfrm>
          <a:prstGeom prst="rect">
            <a:avLst/>
          </a:prstGeom>
          <a:noFill/>
        </p:spPr>
        <p:txBody>
          <a:bodyPr wrap="square" rtlCol="0">
            <a:spAutoFit/>
          </a:bodyPr>
          <a:lstStyle/>
          <a:p>
            <a:r>
              <a:rPr kumimoji="1" lang="ja-JP" altLang="en-US" sz="3200" dirty="0" smtClean="0"/>
              <a:t>主事業</a:t>
            </a:r>
            <a:endParaRPr kumimoji="1" lang="ja-JP" altLang="en-US" sz="3200" dirty="0"/>
          </a:p>
        </p:txBody>
      </p:sp>
      <p:sp>
        <p:nvSpPr>
          <p:cNvPr id="19" name="右矢印 18"/>
          <p:cNvSpPr/>
          <p:nvPr/>
        </p:nvSpPr>
        <p:spPr>
          <a:xfrm>
            <a:off x="2411760" y="2098404"/>
            <a:ext cx="505046" cy="43204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正方形/長方形 10"/>
          <p:cNvSpPr/>
          <p:nvPr/>
        </p:nvSpPr>
        <p:spPr>
          <a:xfrm>
            <a:off x="2272948" y="2967848"/>
            <a:ext cx="6619531" cy="3557496"/>
          </a:xfrm>
          <a:prstGeom prst="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2407496" y="3108460"/>
            <a:ext cx="1287714" cy="835688"/>
          </a:xfrm>
          <a:prstGeom prst="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7308304" y="5758639"/>
            <a:ext cx="1415772" cy="584775"/>
          </a:xfrm>
          <a:prstGeom prst="rect">
            <a:avLst/>
          </a:prstGeom>
          <a:noFill/>
        </p:spPr>
        <p:txBody>
          <a:bodyPr wrap="none" rtlCol="0">
            <a:spAutoFit/>
          </a:bodyPr>
          <a:lstStyle/>
          <a:p>
            <a:r>
              <a:rPr kumimoji="1" lang="ja-JP" altLang="en-US" sz="3200" dirty="0" smtClean="0"/>
              <a:t>新事業</a:t>
            </a:r>
            <a:endParaRPr kumimoji="1" lang="ja-JP" altLang="en-US" sz="3200" dirty="0"/>
          </a:p>
        </p:txBody>
      </p:sp>
      <p:cxnSp>
        <p:nvCxnSpPr>
          <p:cNvPr id="26" name="直線矢印コネクタ 25"/>
          <p:cNvCxnSpPr>
            <a:endCxn id="25" idx="1"/>
          </p:cNvCxnSpPr>
          <p:nvPr/>
        </p:nvCxnSpPr>
        <p:spPr>
          <a:xfrm>
            <a:off x="6083787" y="5798854"/>
            <a:ext cx="1224517" cy="252173"/>
          </a:xfrm>
          <a:prstGeom prst="straightConnector1">
            <a:avLst/>
          </a:prstGeom>
          <a:ln w="34925">
            <a:solidFill>
              <a:schemeClr val="tx1">
                <a:lumMod val="65000"/>
                <a:lumOff val="35000"/>
              </a:schemeClr>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 name="円/楕円 1"/>
          <p:cNvSpPr/>
          <p:nvPr/>
        </p:nvSpPr>
        <p:spPr>
          <a:xfrm>
            <a:off x="3051352" y="5101852"/>
            <a:ext cx="2631209" cy="1135460"/>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3679875" y="5377194"/>
            <a:ext cx="1728192" cy="584775"/>
          </a:xfrm>
          <a:prstGeom prst="rect">
            <a:avLst/>
          </a:prstGeom>
          <a:noFill/>
        </p:spPr>
        <p:txBody>
          <a:bodyPr wrap="square" rtlCol="0">
            <a:spAutoFit/>
          </a:bodyPr>
          <a:lstStyle/>
          <a:p>
            <a:r>
              <a:rPr kumimoji="1" lang="ja-JP" altLang="en-US" sz="3200" dirty="0" smtClean="0"/>
              <a:t>技術力</a:t>
            </a:r>
            <a:endParaRPr kumimoji="1" lang="ja-JP" altLang="en-US" sz="3200" dirty="0"/>
          </a:p>
        </p:txBody>
      </p:sp>
    </p:spTree>
    <p:extLst>
      <p:ext uri="{BB962C8B-B14F-4D97-AF65-F5344CB8AC3E}">
        <p14:creationId xmlns:p14="http://schemas.microsoft.com/office/powerpoint/2010/main" val="287317618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16</a:t>
            </a:fld>
            <a:endParaRPr lang="ja-JP" altLang="en-US" dirty="0">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sp>
        <p:nvSpPr>
          <p:cNvPr id="16" name="コンテンツ プレースホルダー 1"/>
          <p:cNvSpPr>
            <a:spLocks noGrp="1"/>
          </p:cNvSpPr>
          <p:nvPr>
            <p:ph idx="1"/>
          </p:nvPr>
        </p:nvSpPr>
        <p:spPr>
          <a:xfrm>
            <a:off x="352930" y="1167819"/>
            <a:ext cx="8229600" cy="4525963"/>
          </a:xfrm>
        </p:spPr>
        <p:txBody>
          <a:bodyPr/>
          <a:lstStyle/>
          <a:p>
            <a:r>
              <a:rPr kumimoji="1" lang="ja-JP" altLang="en-US" dirty="0" smtClean="0"/>
              <a:t>消費者の認識</a:t>
            </a:r>
            <a:endParaRPr lang="en-US" altLang="ja-JP" dirty="0"/>
          </a:p>
          <a:p>
            <a:pPr marL="109728" indent="0">
              <a:buNone/>
            </a:pPr>
            <a:r>
              <a:rPr lang="ja-JP" altLang="en-US" dirty="0" smtClean="0">
                <a:solidFill>
                  <a:schemeClr val="accent6">
                    <a:lumMod val="60000"/>
                    <a:lumOff val="40000"/>
                  </a:schemeClr>
                </a:solidFill>
              </a:rPr>
              <a:t>　</a:t>
            </a:r>
            <a:r>
              <a:rPr lang="ja-JP" altLang="en-US" dirty="0">
                <a:solidFill>
                  <a:schemeClr val="accent6">
                    <a:lumMod val="60000"/>
                    <a:lumOff val="40000"/>
                  </a:schemeClr>
                </a:solidFill>
              </a:rPr>
              <a:t>　</a:t>
            </a:r>
            <a:r>
              <a:rPr lang="ja-JP" altLang="en-US" dirty="0" smtClean="0">
                <a:solidFill>
                  <a:schemeClr val="accent6">
                    <a:lumMod val="60000"/>
                    <a:lumOff val="40000"/>
                  </a:schemeClr>
                </a:solidFill>
              </a:rPr>
              <a:t>　　ブランド</a:t>
            </a:r>
            <a:r>
              <a:rPr lang="ja-JP" altLang="en-US" dirty="0">
                <a:solidFill>
                  <a:schemeClr val="accent6">
                    <a:lumMod val="60000"/>
                    <a:lumOff val="40000"/>
                  </a:schemeClr>
                </a:solidFill>
              </a:rPr>
              <a:t>・コンセプトの</a:t>
            </a:r>
            <a:r>
              <a:rPr lang="ja-JP" altLang="en-US" dirty="0" smtClean="0">
                <a:solidFill>
                  <a:schemeClr val="accent6">
                    <a:lumMod val="60000"/>
                    <a:lumOff val="40000"/>
                  </a:schemeClr>
                </a:solidFill>
              </a:rPr>
              <a:t>一致度</a:t>
            </a:r>
            <a:endParaRPr lang="en-US" altLang="ja-JP" dirty="0" smtClean="0">
              <a:solidFill>
                <a:schemeClr val="accent6">
                  <a:lumMod val="60000"/>
                  <a:lumOff val="40000"/>
                </a:schemeClr>
              </a:solidFill>
            </a:endParaRPr>
          </a:p>
          <a:p>
            <a:pPr marL="109728" indent="0">
              <a:buNone/>
            </a:pPr>
            <a:endParaRPr lang="en-US" altLang="ja-JP" dirty="0" smtClean="0">
              <a:solidFill>
                <a:schemeClr val="accent6">
                  <a:lumMod val="60000"/>
                  <a:lumOff val="40000"/>
                </a:schemeClr>
              </a:solidFill>
            </a:endParaRPr>
          </a:p>
          <a:p>
            <a:pPr marL="109728" indent="0">
              <a:buNone/>
            </a:pPr>
            <a:endParaRPr lang="ja-JP" altLang="en-US" sz="1600" dirty="0"/>
          </a:p>
          <a:p>
            <a:endParaRPr kumimoji="1" lang="en-US" altLang="ja-JP" dirty="0" smtClean="0"/>
          </a:p>
          <a:p>
            <a:endParaRPr lang="en-US" altLang="ja-JP" dirty="0"/>
          </a:p>
          <a:p>
            <a:endParaRPr kumimoji="1" lang="en-US" altLang="ja-JP" dirty="0" smtClean="0"/>
          </a:p>
          <a:p>
            <a:endParaRPr kumimoji="1" lang="ja-JP" altLang="en-US" dirty="0"/>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7616" y="1648929"/>
            <a:ext cx="504056" cy="868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右矢印 18"/>
          <p:cNvSpPr/>
          <p:nvPr/>
        </p:nvSpPr>
        <p:spPr>
          <a:xfrm>
            <a:off x="2915816" y="2749257"/>
            <a:ext cx="505046" cy="43204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正方形/長方形 10"/>
          <p:cNvSpPr/>
          <p:nvPr/>
        </p:nvSpPr>
        <p:spPr>
          <a:xfrm>
            <a:off x="2411760" y="3573015"/>
            <a:ext cx="6048672" cy="2880321"/>
          </a:xfrm>
          <a:prstGeom prst="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3603083" y="2517762"/>
            <a:ext cx="4899210" cy="928321"/>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 name="テキスト ボックス 23"/>
          <p:cNvSpPr txBox="1"/>
          <p:nvPr/>
        </p:nvSpPr>
        <p:spPr>
          <a:xfrm>
            <a:off x="3701518" y="2590745"/>
            <a:ext cx="4836378" cy="830997"/>
          </a:xfrm>
          <a:prstGeom prst="rect">
            <a:avLst/>
          </a:prstGeom>
          <a:noFill/>
        </p:spPr>
        <p:txBody>
          <a:bodyPr wrap="square" rtlCol="0">
            <a:spAutoFit/>
          </a:bodyPr>
          <a:lstStyle/>
          <a:p>
            <a:r>
              <a:rPr kumimoji="1" lang="ja-JP" altLang="en-US" sz="2400" b="1" dirty="0" smtClean="0"/>
              <a:t>＊非関連多角化＊</a:t>
            </a:r>
            <a:endParaRPr kumimoji="1" lang="en-US" altLang="ja-JP" sz="2400" b="1" dirty="0" smtClean="0"/>
          </a:p>
          <a:p>
            <a:r>
              <a:rPr kumimoji="1" lang="ja-JP" altLang="en-US" sz="2400" b="1" dirty="0" smtClean="0"/>
              <a:t>ブランド・イメージの一致度と捉える</a:t>
            </a:r>
            <a:endParaRPr kumimoji="1" lang="ja-JP" altLang="en-US" sz="2400" b="1" dirty="0"/>
          </a:p>
        </p:txBody>
      </p:sp>
      <p:sp>
        <p:nvSpPr>
          <p:cNvPr id="6" name="テキスト ボックス 5"/>
          <p:cNvSpPr txBox="1"/>
          <p:nvPr/>
        </p:nvSpPr>
        <p:spPr>
          <a:xfrm>
            <a:off x="2038806" y="2069712"/>
            <a:ext cx="4540025" cy="369332"/>
          </a:xfrm>
          <a:prstGeom prst="rect">
            <a:avLst/>
          </a:prstGeom>
          <a:noFill/>
        </p:spPr>
        <p:txBody>
          <a:bodyPr wrap="none" rtlCol="0">
            <a:spAutoFit/>
          </a:bodyPr>
          <a:lstStyle/>
          <a:p>
            <a:r>
              <a:rPr lang="ja-JP" altLang="en-US" dirty="0">
                <a:latin typeface="+mn-ea"/>
              </a:rPr>
              <a:t>コンセプトは企業側が提示するものなので･･･</a:t>
            </a:r>
            <a:endParaRPr lang="en-US" altLang="ja-JP" dirty="0">
              <a:latin typeface="+mn-ea"/>
            </a:endParaRPr>
          </a:p>
        </p:txBody>
      </p:sp>
      <p:sp>
        <p:nvSpPr>
          <p:cNvPr id="8" name="テキスト ボックス 7"/>
          <p:cNvSpPr txBox="1"/>
          <p:nvPr/>
        </p:nvSpPr>
        <p:spPr>
          <a:xfrm>
            <a:off x="369064" y="2749257"/>
            <a:ext cx="2473754" cy="461665"/>
          </a:xfrm>
          <a:prstGeom prst="rect">
            <a:avLst/>
          </a:prstGeom>
          <a:noFill/>
        </p:spPr>
        <p:txBody>
          <a:bodyPr wrap="none" rtlCol="0">
            <a:spAutoFit/>
          </a:bodyPr>
          <a:lstStyle/>
          <a:p>
            <a:r>
              <a:rPr kumimoji="1" lang="ja-JP" altLang="en-US" sz="2400" dirty="0" smtClean="0"/>
              <a:t>消費者からみると</a:t>
            </a:r>
            <a:endParaRPr kumimoji="1" lang="ja-JP" altLang="en-US" sz="2400" dirty="0"/>
          </a:p>
        </p:txBody>
      </p:sp>
      <p:sp>
        <p:nvSpPr>
          <p:cNvPr id="25" name="正方形/長方形 24"/>
          <p:cNvSpPr/>
          <p:nvPr/>
        </p:nvSpPr>
        <p:spPr>
          <a:xfrm>
            <a:off x="2524482" y="3740395"/>
            <a:ext cx="1287714" cy="835688"/>
          </a:xfrm>
          <a:prstGeom prst="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2747191" y="3896629"/>
            <a:ext cx="902811" cy="523220"/>
          </a:xfrm>
          <a:prstGeom prst="rect">
            <a:avLst/>
          </a:prstGeom>
          <a:noFill/>
        </p:spPr>
        <p:txBody>
          <a:bodyPr wrap="none" rtlCol="0">
            <a:spAutoFit/>
          </a:bodyPr>
          <a:lstStyle/>
          <a:p>
            <a:r>
              <a:rPr kumimoji="1" lang="ja-JP" altLang="en-US" sz="2800" dirty="0" smtClean="0"/>
              <a:t>企業</a:t>
            </a:r>
            <a:endParaRPr kumimoji="1" lang="ja-JP" altLang="en-US" sz="2800" dirty="0"/>
          </a:p>
        </p:txBody>
      </p:sp>
      <p:sp>
        <p:nvSpPr>
          <p:cNvPr id="12" name="角丸四角形吹き出し 11"/>
          <p:cNvSpPr/>
          <p:nvPr/>
        </p:nvSpPr>
        <p:spPr>
          <a:xfrm>
            <a:off x="3650002" y="4470482"/>
            <a:ext cx="1727203" cy="623719"/>
          </a:xfrm>
          <a:prstGeom prst="wedgeRoundRectCallout">
            <a:avLst>
              <a:gd name="adj1" fmla="val -60913"/>
              <a:gd name="adj2" fmla="val -49520"/>
              <a:gd name="adj3" fmla="val 16667"/>
            </a:avLst>
          </a:prstGeom>
          <a:no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ボックス 26"/>
          <p:cNvSpPr txBox="1"/>
          <p:nvPr/>
        </p:nvSpPr>
        <p:spPr>
          <a:xfrm>
            <a:off x="3792175" y="4619371"/>
            <a:ext cx="1806586" cy="461665"/>
          </a:xfrm>
          <a:prstGeom prst="rect">
            <a:avLst/>
          </a:prstGeom>
          <a:noFill/>
        </p:spPr>
        <p:txBody>
          <a:bodyPr wrap="square" rtlCol="0">
            <a:spAutoFit/>
          </a:bodyPr>
          <a:lstStyle/>
          <a:p>
            <a:r>
              <a:rPr kumimoji="1" lang="ja-JP" altLang="en-US" sz="2400" dirty="0" smtClean="0"/>
              <a:t>コンセプト</a:t>
            </a:r>
            <a:endParaRPr kumimoji="1" lang="ja-JP" altLang="en-US" sz="2400" dirty="0"/>
          </a:p>
        </p:txBody>
      </p:sp>
      <p:sp>
        <p:nvSpPr>
          <p:cNvPr id="29" name="雲形吹き出し 28"/>
          <p:cNvSpPr/>
          <p:nvPr/>
        </p:nvSpPr>
        <p:spPr>
          <a:xfrm>
            <a:off x="5509115" y="3719198"/>
            <a:ext cx="2778165" cy="904464"/>
          </a:xfrm>
          <a:prstGeom prst="cloudCallout">
            <a:avLst>
              <a:gd name="adj1" fmla="val 15704"/>
              <a:gd name="adj2" fmla="val 78979"/>
            </a:avLst>
          </a:pr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400" dirty="0" smtClean="0">
              <a:solidFill>
                <a:schemeClr val="tx1"/>
              </a:solidFill>
            </a:endParaRPr>
          </a:p>
        </p:txBody>
      </p:sp>
      <p:sp>
        <p:nvSpPr>
          <p:cNvPr id="30" name="テキスト ボックス 29"/>
          <p:cNvSpPr txBox="1"/>
          <p:nvPr/>
        </p:nvSpPr>
        <p:spPr>
          <a:xfrm>
            <a:off x="5603776" y="3957211"/>
            <a:ext cx="2406428" cy="400110"/>
          </a:xfrm>
          <a:prstGeom prst="rect">
            <a:avLst/>
          </a:prstGeom>
          <a:noFill/>
        </p:spPr>
        <p:txBody>
          <a:bodyPr wrap="none" rtlCol="0">
            <a:spAutoFit/>
          </a:bodyPr>
          <a:lstStyle/>
          <a:p>
            <a:pPr algn="ctr"/>
            <a:r>
              <a:rPr lang="ja-JP" altLang="en-US" sz="2000" dirty="0" smtClean="0"/>
              <a:t>ブランドへのイメージ</a:t>
            </a:r>
            <a:endParaRPr lang="en-US" altLang="ja-JP" sz="2000" dirty="0"/>
          </a:p>
        </p:txBody>
      </p:sp>
      <p:pic>
        <p:nvPicPr>
          <p:cNvPr id="28" name="Picture 2" descr="C:\Users\sachiho\AppData\Local\Microsoft\Windows\Temporary Internet Files\Content.IE5\PD372LDG\MC90044188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3461" y="4461091"/>
            <a:ext cx="1273819" cy="1919766"/>
          </a:xfrm>
          <a:prstGeom prst="rect">
            <a:avLst/>
          </a:prstGeom>
          <a:noFill/>
          <a:extLst>
            <a:ext uri="{909E8E84-426E-40DD-AFC4-6F175D3DCCD1}">
              <a14:hiddenFill xmlns:a14="http://schemas.microsoft.com/office/drawing/2010/main">
                <a:solidFill>
                  <a:srgbClr val="FFFFFF"/>
                </a:solidFill>
              </a14:hiddenFill>
            </a:ext>
          </a:extLst>
        </p:spPr>
      </p:pic>
      <p:sp>
        <p:nvSpPr>
          <p:cNvPr id="31" name="正方形/長方形 30"/>
          <p:cNvSpPr/>
          <p:nvPr/>
        </p:nvSpPr>
        <p:spPr>
          <a:xfrm>
            <a:off x="2554739" y="5498668"/>
            <a:ext cx="1287714" cy="835688"/>
          </a:xfrm>
          <a:prstGeom prst="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2554739" y="5654902"/>
            <a:ext cx="1261884" cy="523220"/>
          </a:xfrm>
          <a:prstGeom prst="rect">
            <a:avLst/>
          </a:prstGeom>
          <a:noFill/>
        </p:spPr>
        <p:txBody>
          <a:bodyPr wrap="none" rtlCol="0">
            <a:spAutoFit/>
          </a:bodyPr>
          <a:lstStyle/>
          <a:p>
            <a:r>
              <a:rPr kumimoji="1" lang="ja-JP" altLang="en-US" sz="2800" dirty="0" smtClean="0"/>
              <a:t>新事業</a:t>
            </a:r>
            <a:endParaRPr kumimoji="1" lang="ja-JP" altLang="en-US" sz="2800" dirty="0"/>
          </a:p>
        </p:txBody>
      </p:sp>
      <p:sp>
        <p:nvSpPr>
          <p:cNvPr id="34" name="下矢印 33"/>
          <p:cNvSpPr/>
          <p:nvPr/>
        </p:nvSpPr>
        <p:spPr>
          <a:xfrm>
            <a:off x="2915816" y="4782341"/>
            <a:ext cx="505046" cy="597391"/>
          </a:xfrm>
          <a:prstGeom prst="downArrow">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8" name="曲線コネクタ 37"/>
          <p:cNvCxnSpPr/>
          <p:nvPr/>
        </p:nvCxnSpPr>
        <p:spPr>
          <a:xfrm rot="10800000" flipV="1">
            <a:off x="4042675" y="4012099"/>
            <a:ext cx="1367744" cy="216816"/>
          </a:xfrm>
          <a:prstGeom prst="curvedConnector3">
            <a:avLst>
              <a:gd name="adj1" fmla="val 38620"/>
            </a:avLst>
          </a:prstGeom>
          <a:ln w="38100">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44" name="曲線コネクタ 43"/>
          <p:cNvCxnSpPr/>
          <p:nvPr/>
        </p:nvCxnSpPr>
        <p:spPr>
          <a:xfrm rot="10800000" flipV="1">
            <a:off x="4197067" y="4619370"/>
            <a:ext cx="2381765" cy="1368689"/>
          </a:xfrm>
          <a:prstGeom prst="curvedConnector3">
            <a:avLst>
              <a:gd name="adj1" fmla="val 36931"/>
            </a:avLst>
          </a:prstGeom>
          <a:ln w="38100">
            <a:solidFill>
              <a:srgbClr val="FFC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794798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17</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現状分析</a:t>
            </a:r>
            <a:endParaRPr kumimoji="1" lang="ja-JP" altLang="en-US" dirty="0"/>
          </a:p>
        </p:txBody>
      </p:sp>
      <p:pic>
        <p:nvPicPr>
          <p:cNvPr id="5123" name="Picture 3" descr="C:\Users\sachiho\AppData\Local\Microsoft\Windows\Temporary Internet Files\Content.IE5\Z93ZPM2A\MC90044191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11630" y="734294"/>
            <a:ext cx="2436834" cy="1180797"/>
          </a:xfrm>
          <a:prstGeom prst="rect">
            <a:avLst/>
          </a:prstGeom>
          <a:noFill/>
          <a:extLst>
            <a:ext uri="{909E8E84-426E-40DD-AFC4-6F175D3DCCD1}">
              <a14:hiddenFill xmlns:a14="http://schemas.microsoft.com/office/drawing/2010/main">
                <a:solidFill>
                  <a:srgbClr val="FFFFFF"/>
                </a:solidFill>
              </a14:hiddenFill>
            </a:ext>
          </a:extLst>
        </p:spPr>
      </p:pic>
      <p:sp>
        <p:nvSpPr>
          <p:cNvPr id="8" name="角丸四角形 7"/>
          <p:cNvSpPr/>
          <p:nvPr/>
        </p:nvSpPr>
        <p:spPr>
          <a:xfrm>
            <a:off x="749111" y="2098195"/>
            <a:ext cx="8064896" cy="3995101"/>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9728" lvl="0">
              <a:spcBef>
                <a:spcPts val="400"/>
              </a:spcBef>
              <a:buClr>
                <a:srgbClr val="FF388C"/>
              </a:buClr>
              <a:buSzPct val="68000"/>
            </a:pPr>
            <a:endParaRPr lang="en-US" altLang="ja-JP" sz="2900" dirty="0">
              <a:solidFill>
                <a:prstClr val="black"/>
              </a:solidFill>
            </a:endParaRPr>
          </a:p>
        </p:txBody>
      </p:sp>
      <p:pic>
        <p:nvPicPr>
          <p:cNvPr id="512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92281" y="4051779"/>
            <a:ext cx="1503965" cy="18090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正方形/長方形 8"/>
          <p:cNvSpPr/>
          <p:nvPr/>
        </p:nvSpPr>
        <p:spPr>
          <a:xfrm>
            <a:off x="314650" y="1268760"/>
            <a:ext cx="6292934" cy="646331"/>
          </a:xfrm>
          <a:prstGeom prst="rect">
            <a:avLst/>
          </a:prstGeom>
        </p:spPr>
        <p:txBody>
          <a:bodyPr wrap="square">
            <a:spAutoFit/>
          </a:bodyPr>
          <a:lstStyle/>
          <a:p>
            <a:pPr marL="365760" lvl="0" indent="-256032">
              <a:spcBef>
                <a:spcPts val="400"/>
              </a:spcBef>
              <a:buClr>
                <a:srgbClr val="FF388C"/>
              </a:buClr>
              <a:buSzPct val="68000"/>
              <a:buFont typeface="Wingdings 3"/>
              <a:buChar char=""/>
            </a:pPr>
            <a:r>
              <a:rPr lang="ja-JP" altLang="en-US" sz="3600" dirty="0">
                <a:solidFill>
                  <a:prstClr val="black"/>
                </a:solidFill>
              </a:rPr>
              <a:t>知覚適合</a:t>
            </a:r>
            <a:r>
              <a:rPr lang="ja-JP" altLang="en-US" sz="3600" dirty="0" smtClean="0">
                <a:solidFill>
                  <a:prstClr val="black"/>
                </a:solidFill>
              </a:rPr>
              <a:t>と競争力の</a:t>
            </a:r>
            <a:r>
              <a:rPr lang="ja-JP" altLang="en-US" sz="3600" dirty="0">
                <a:solidFill>
                  <a:prstClr val="black"/>
                </a:solidFill>
              </a:rPr>
              <a:t>関係性</a:t>
            </a:r>
            <a:endParaRPr lang="en-US" altLang="ja-JP" sz="3600" dirty="0">
              <a:solidFill>
                <a:prstClr val="black"/>
              </a:solidFill>
            </a:endParaRPr>
          </a:p>
        </p:txBody>
      </p:sp>
      <p:sp>
        <p:nvSpPr>
          <p:cNvPr id="2" name="テキスト ボックス 1"/>
          <p:cNvSpPr txBox="1"/>
          <p:nvPr/>
        </p:nvSpPr>
        <p:spPr>
          <a:xfrm>
            <a:off x="971600" y="2636912"/>
            <a:ext cx="7272808" cy="954107"/>
          </a:xfrm>
          <a:prstGeom prst="rect">
            <a:avLst/>
          </a:prstGeom>
          <a:noFill/>
        </p:spPr>
        <p:txBody>
          <a:bodyPr wrap="square" rtlCol="0">
            <a:spAutoFit/>
          </a:bodyPr>
          <a:lstStyle/>
          <a:p>
            <a:r>
              <a:rPr kumimoji="1" lang="ja-JP" altLang="en-US" sz="2800" dirty="0" smtClean="0"/>
              <a:t>★　　競争力　　がないと、</a:t>
            </a:r>
            <a:r>
              <a:rPr kumimoji="1" lang="ja-JP" altLang="en-US" sz="2800" u="sng" dirty="0" smtClean="0"/>
              <a:t>知覚適合</a:t>
            </a:r>
            <a:r>
              <a:rPr kumimoji="1" lang="ja-JP" altLang="en-US" sz="2800" dirty="0" smtClean="0"/>
              <a:t>できない。</a:t>
            </a:r>
            <a:endParaRPr kumimoji="1" lang="en-US" altLang="ja-JP" sz="2800" dirty="0" smtClean="0"/>
          </a:p>
          <a:p>
            <a:r>
              <a:rPr lang="ja-JP" altLang="en-US" sz="2800" dirty="0"/>
              <a:t>　</a:t>
            </a:r>
            <a:r>
              <a:rPr lang="ja-JP" altLang="en-US" sz="2800" dirty="0" smtClean="0"/>
              <a:t>　　　　　　　　　　　→技術力、ブランド・イメージ</a:t>
            </a:r>
            <a:endParaRPr kumimoji="1" lang="ja-JP" altLang="en-US" sz="2800" dirty="0"/>
          </a:p>
        </p:txBody>
      </p:sp>
      <p:sp>
        <p:nvSpPr>
          <p:cNvPr id="7" name="テキスト ボックス 6"/>
          <p:cNvSpPr txBox="1"/>
          <p:nvPr/>
        </p:nvSpPr>
        <p:spPr>
          <a:xfrm>
            <a:off x="971600" y="3933056"/>
            <a:ext cx="6048672" cy="523220"/>
          </a:xfrm>
          <a:prstGeom prst="rect">
            <a:avLst/>
          </a:prstGeom>
          <a:noFill/>
        </p:spPr>
        <p:txBody>
          <a:bodyPr wrap="square" rtlCol="0">
            <a:spAutoFit/>
          </a:bodyPr>
          <a:lstStyle/>
          <a:p>
            <a:r>
              <a:rPr kumimoji="1" lang="ja-JP" altLang="en-US" sz="2800" dirty="0" smtClean="0"/>
              <a:t>★　競争力にも技術力</a:t>
            </a:r>
            <a:r>
              <a:rPr lang="ja-JP" altLang="en-US" sz="2800" dirty="0" smtClean="0"/>
              <a:t>とイメージがある。</a:t>
            </a:r>
            <a:endParaRPr kumimoji="1" lang="en-US" altLang="ja-JP" sz="2800" dirty="0" smtClean="0"/>
          </a:p>
        </p:txBody>
      </p:sp>
      <p:pic>
        <p:nvPicPr>
          <p:cNvPr id="30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47664" y="2492896"/>
            <a:ext cx="1712913" cy="749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正方形/長方形 13"/>
          <p:cNvSpPr/>
          <p:nvPr/>
        </p:nvSpPr>
        <p:spPr>
          <a:xfrm>
            <a:off x="1331640" y="4581127"/>
            <a:ext cx="5760641" cy="1036181"/>
          </a:xfrm>
          <a:prstGeom prst="rect">
            <a:avLst/>
          </a:prstGeom>
        </p:spPr>
        <p:txBody>
          <a:bodyPr wrap="square">
            <a:spAutoFit/>
          </a:bodyPr>
          <a:lstStyle/>
          <a:p>
            <a:pPr marL="566928" lvl="0" indent="-457200">
              <a:spcBef>
                <a:spcPts val="400"/>
              </a:spcBef>
              <a:buClr>
                <a:srgbClr val="FF388C"/>
              </a:buClr>
              <a:buSzPct val="68000"/>
              <a:buFont typeface="Wingdings" pitchFamily="2" charset="2"/>
              <a:buChar char="l"/>
            </a:pPr>
            <a:r>
              <a:rPr lang="ja-JP" altLang="en-US" sz="2900" dirty="0" smtClean="0">
                <a:solidFill>
                  <a:prstClr val="black"/>
                </a:solidFill>
              </a:rPr>
              <a:t>技術力と</a:t>
            </a:r>
            <a:r>
              <a:rPr lang="ja-JP" altLang="en-US" sz="2900" dirty="0">
                <a:solidFill>
                  <a:prstClr val="black"/>
                </a:solidFill>
              </a:rPr>
              <a:t>いう競争力</a:t>
            </a:r>
            <a:endParaRPr lang="en-US" altLang="ja-JP" sz="2900" dirty="0">
              <a:solidFill>
                <a:prstClr val="black"/>
              </a:solidFill>
            </a:endParaRPr>
          </a:p>
          <a:p>
            <a:pPr marL="566928" lvl="0" indent="-457200">
              <a:spcBef>
                <a:spcPts val="400"/>
              </a:spcBef>
              <a:buClr>
                <a:srgbClr val="FF388C"/>
              </a:buClr>
              <a:buSzPct val="68000"/>
              <a:buFont typeface="Wingdings" pitchFamily="2" charset="2"/>
              <a:buChar char="l"/>
            </a:pPr>
            <a:r>
              <a:rPr lang="ja-JP" altLang="en-US" sz="2900" dirty="0" smtClean="0">
                <a:solidFill>
                  <a:prstClr val="black"/>
                </a:solidFill>
              </a:rPr>
              <a:t>ブランド・イメージ</a:t>
            </a:r>
            <a:r>
              <a:rPr lang="ja-JP" altLang="en-US" sz="2900" dirty="0">
                <a:solidFill>
                  <a:prstClr val="black"/>
                </a:solidFill>
              </a:rPr>
              <a:t>という競争力</a:t>
            </a:r>
            <a:endParaRPr lang="en-US" altLang="ja-JP" sz="2900" dirty="0">
              <a:solidFill>
                <a:prstClr val="black"/>
              </a:solidFill>
            </a:endParaRPr>
          </a:p>
        </p:txBody>
      </p:sp>
    </p:spTree>
    <p:extLst>
      <p:ext uri="{BB962C8B-B14F-4D97-AF65-F5344CB8AC3E}">
        <p14:creationId xmlns:p14="http://schemas.microsoft.com/office/powerpoint/2010/main" val="14951402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18</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sp>
        <p:nvSpPr>
          <p:cNvPr id="9" name="正方形/長方形 8"/>
          <p:cNvSpPr/>
          <p:nvPr/>
        </p:nvSpPr>
        <p:spPr>
          <a:xfrm>
            <a:off x="899592" y="2060847"/>
            <a:ext cx="7416824" cy="2808312"/>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200" dirty="0" smtClean="0">
                <a:solidFill>
                  <a:prstClr val="black"/>
                </a:solidFill>
              </a:rPr>
              <a:t>企業</a:t>
            </a:r>
            <a:r>
              <a:rPr lang="ja-JP" altLang="en-US" sz="3200" dirty="0">
                <a:solidFill>
                  <a:prstClr val="black"/>
                </a:solidFill>
              </a:rPr>
              <a:t>ブランド・</a:t>
            </a:r>
            <a:r>
              <a:rPr lang="ja-JP" altLang="en-US" sz="3200" dirty="0" smtClean="0">
                <a:solidFill>
                  <a:prstClr val="black"/>
                </a:solidFill>
              </a:rPr>
              <a:t>イメージ</a:t>
            </a:r>
            <a:endParaRPr lang="en-US" altLang="ja-JP" sz="3200" dirty="0" smtClean="0">
              <a:solidFill>
                <a:prstClr val="black"/>
              </a:solidFill>
            </a:endParaRPr>
          </a:p>
          <a:p>
            <a:pPr algn="ctr"/>
            <a:r>
              <a:rPr lang="ja-JP" altLang="en-US" sz="3200" dirty="0" smtClean="0">
                <a:solidFill>
                  <a:prstClr val="black"/>
                </a:solidFill>
              </a:rPr>
              <a:t>＝主</a:t>
            </a:r>
            <a:r>
              <a:rPr lang="ja-JP" altLang="en-US" sz="3200" dirty="0">
                <a:solidFill>
                  <a:prstClr val="black"/>
                </a:solidFill>
              </a:rPr>
              <a:t>事業のブランド・イメージ</a:t>
            </a:r>
            <a:endParaRPr kumimoji="1" lang="ja-JP" altLang="en-US" sz="3200" dirty="0"/>
          </a:p>
        </p:txBody>
      </p:sp>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87116" y="1655801"/>
            <a:ext cx="4041775" cy="85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4134877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19</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事例</a:t>
            </a:r>
            <a:endParaRPr kumimoji="1" lang="ja-JP" altLang="en-US"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9237" y="1302337"/>
            <a:ext cx="8645525" cy="4316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4873540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323528" y="1585376"/>
            <a:ext cx="8229600" cy="4525963"/>
          </a:xfrm>
        </p:spPr>
        <p:txBody>
          <a:bodyPr>
            <a:normAutofit fontScale="92500" lnSpcReduction="10000"/>
          </a:bodyPr>
          <a:lstStyle/>
          <a:p>
            <a:r>
              <a:rPr kumimoji="1" lang="ja-JP" altLang="en-US" sz="4800" dirty="0" smtClean="0">
                <a:solidFill>
                  <a:srgbClr val="FFC000"/>
                </a:solidFill>
              </a:rPr>
              <a:t>はじめに</a:t>
            </a:r>
            <a:endParaRPr kumimoji="1" lang="en-US" altLang="ja-JP" sz="4800" dirty="0" smtClean="0">
              <a:solidFill>
                <a:srgbClr val="FFC000"/>
              </a:solidFill>
            </a:endParaRPr>
          </a:p>
          <a:p>
            <a:r>
              <a:rPr lang="ja-JP" altLang="en-US" sz="3600" dirty="0"/>
              <a:t>現状</a:t>
            </a:r>
            <a:r>
              <a:rPr lang="ja-JP" altLang="en-US" sz="3600" dirty="0" smtClean="0"/>
              <a:t>分析</a:t>
            </a:r>
            <a:endParaRPr lang="en-US" altLang="ja-JP" sz="3600" dirty="0" smtClean="0"/>
          </a:p>
          <a:p>
            <a:r>
              <a:rPr kumimoji="1" lang="ja-JP" altLang="en-US" sz="3600" dirty="0" smtClean="0"/>
              <a:t>問題意識</a:t>
            </a:r>
            <a:endParaRPr kumimoji="1" lang="en-US" altLang="ja-JP" sz="3600" dirty="0" smtClean="0"/>
          </a:p>
          <a:p>
            <a:r>
              <a:rPr lang="ja-JP" altLang="en-US" sz="3600" dirty="0"/>
              <a:t>研究</a:t>
            </a:r>
            <a:r>
              <a:rPr lang="ja-JP" altLang="en-US" sz="3600" dirty="0" smtClean="0"/>
              <a:t>目的</a:t>
            </a:r>
            <a:endParaRPr lang="en-US" altLang="ja-JP" sz="3600" dirty="0" smtClean="0"/>
          </a:p>
          <a:p>
            <a:r>
              <a:rPr lang="ja-JP" altLang="en-US" sz="3600" dirty="0"/>
              <a:t>仮説</a:t>
            </a:r>
            <a:r>
              <a:rPr lang="ja-JP" altLang="en-US" sz="3600" dirty="0" smtClean="0"/>
              <a:t>導出・仮説</a:t>
            </a:r>
            <a:endParaRPr lang="en-US" altLang="ja-JP" sz="3600" dirty="0" smtClean="0"/>
          </a:p>
          <a:p>
            <a:r>
              <a:rPr lang="ja-JP" altLang="en-US" sz="3600" dirty="0"/>
              <a:t>仮説の</a:t>
            </a:r>
            <a:r>
              <a:rPr lang="ja-JP" altLang="en-US" sz="3600" dirty="0" smtClean="0"/>
              <a:t>検証</a:t>
            </a:r>
            <a:endParaRPr lang="en-US" altLang="ja-JP" sz="3600" dirty="0" smtClean="0"/>
          </a:p>
          <a:p>
            <a:r>
              <a:rPr lang="ja-JP" altLang="en-US" sz="3600" dirty="0" smtClean="0"/>
              <a:t>インプリケーション</a:t>
            </a:r>
            <a:endParaRPr lang="en-US" altLang="ja-JP" sz="3600" dirty="0" smtClean="0"/>
          </a:p>
          <a:p>
            <a:r>
              <a:rPr lang="ja-JP" altLang="en-US" sz="3600" dirty="0"/>
              <a:t>参考</a:t>
            </a:r>
            <a:r>
              <a:rPr lang="ja-JP" altLang="en-US" sz="3600" dirty="0" smtClean="0"/>
              <a:t>文献・</a:t>
            </a:r>
            <a:r>
              <a:rPr lang="en-US" altLang="ja-JP" sz="3600" dirty="0" smtClean="0"/>
              <a:t>URL</a:t>
            </a:r>
            <a:endParaRPr lang="en-US" altLang="ja-JP" sz="3600" dirty="0"/>
          </a:p>
        </p:txBody>
      </p:sp>
      <p:sp>
        <p:nvSpPr>
          <p:cNvPr id="3" name="日付プレースホルダー 2"/>
          <p:cNvSpPr>
            <a:spLocks noGrp="1"/>
          </p:cNvSpPr>
          <p:nvPr>
            <p:ph type="dt" sz="half" idx="10"/>
          </p:nvPr>
        </p:nvSpPr>
        <p:spPr/>
        <p:txBody>
          <a:bodyPr/>
          <a:lstStyle/>
          <a:p>
            <a:fld id="{D19B000A-F227-464C-AB68-D27108C14C26}" type="datetime1">
              <a:rPr lang="ja-JP" altLang="en-US" smtClean="0">
                <a:solidFill>
                  <a:srgbClr val="666666"/>
                </a:solidFill>
              </a:rPr>
              <a:pPr/>
              <a:t>2013/12/18</a:t>
            </a:fld>
            <a:endParaRPr lang="ja-JP" altLang="en-US" dirty="0">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2</a:t>
            </a:fld>
            <a:endParaRPr lang="ja-JP" altLang="en-US" dirty="0">
              <a:solidFill>
                <a:srgbClr val="666666"/>
              </a:solidFill>
            </a:endParaRPr>
          </a:p>
        </p:txBody>
      </p:sp>
      <p:sp>
        <p:nvSpPr>
          <p:cNvPr id="6" name="テキスト ボックス 5"/>
          <p:cNvSpPr txBox="1"/>
          <p:nvPr/>
        </p:nvSpPr>
        <p:spPr>
          <a:xfrm>
            <a:off x="899592" y="548680"/>
            <a:ext cx="6840760" cy="1015663"/>
          </a:xfrm>
          <a:prstGeom prst="rect">
            <a:avLst/>
          </a:prstGeom>
          <a:noFill/>
        </p:spPr>
        <p:txBody>
          <a:bodyPr wrap="square" rtlCol="0">
            <a:spAutoFit/>
          </a:bodyPr>
          <a:lstStyle/>
          <a:p>
            <a:pPr algn="ctr"/>
            <a:r>
              <a:rPr kumimoji="1" lang="ja-JP" altLang="en-US" sz="6000" dirty="0" smtClean="0"/>
              <a:t>目次</a:t>
            </a:r>
            <a:endParaRPr kumimoji="1" lang="ja-JP" altLang="en-US" sz="6000" dirty="0"/>
          </a:p>
        </p:txBody>
      </p:sp>
      <p:sp>
        <p:nvSpPr>
          <p:cNvPr id="7" name="星 5 6"/>
          <p:cNvSpPr/>
          <p:nvPr/>
        </p:nvSpPr>
        <p:spPr>
          <a:xfrm>
            <a:off x="3059832" y="1564343"/>
            <a:ext cx="720080" cy="576064"/>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284517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barn(inVertical)">
                                      <p:cBhvr>
                                        <p:cTn id="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20</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事例（まとめ）</a:t>
            </a:r>
            <a:endParaRPr kumimoji="1" lang="ja-JP" altLang="en-US" dirty="0"/>
          </a:p>
        </p:txBody>
      </p:sp>
      <p:sp>
        <p:nvSpPr>
          <p:cNvPr id="6" name="右矢印 5"/>
          <p:cNvSpPr/>
          <p:nvPr/>
        </p:nvSpPr>
        <p:spPr>
          <a:xfrm>
            <a:off x="859988" y="4883690"/>
            <a:ext cx="1137363" cy="100811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2771800" y="4882872"/>
            <a:ext cx="5256584" cy="954107"/>
          </a:xfrm>
          <a:prstGeom prst="rect">
            <a:avLst/>
          </a:prstGeom>
          <a:noFill/>
        </p:spPr>
        <p:txBody>
          <a:bodyPr wrap="square" rtlCol="0">
            <a:spAutoFit/>
          </a:bodyPr>
          <a:lstStyle/>
          <a:p>
            <a:r>
              <a:rPr kumimoji="1" lang="ja-JP" altLang="en-US" sz="2800" dirty="0" smtClean="0"/>
              <a:t>企業が非関連多角化する際、</a:t>
            </a:r>
            <a:endParaRPr kumimoji="1" lang="en-US" altLang="ja-JP" sz="2800" dirty="0" smtClean="0"/>
          </a:p>
          <a:p>
            <a:r>
              <a:rPr lang="ja-JP" altLang="en-US" sz="2800" dirty="0" smtClean="0"/>
              <a:t>技術力が移転できることは重要！</a:t>
            </a:r>
            <a:endParaRPr kumimoji="1" lang="ja-JP" altLang="en-US" sz="2800" dirty="0"/>
          </a:p>
        </p:txBody>
      </p:sp>
      <p:sp>
        <p:nvSpPr>
          <p:cNvPr id="13" name="正方形/長方形 12"/>
          <p:cNvSpPr/>
          <p:nvPr/>
        </p:nvSpPr>
        <p:spPr>
          <a:xfrm>
            <a:off x="251520" y="1484784"/>
            <a:ext cx="8568952" cy="2841804"/>
          </a:xfrm>
          <a:prstGeom prst="rect">
            <a:avLst/>
          </a:prstGeom>
        </p:spPr>
        <p:txBody>
          <a:bodyPr wrap="square">
            <a:spAutoFit/>
          </a:bodyPr>
          <a:lstStyle/>
          <a:p>
            <a:pPr marL="109728" lvl="0">
              <a:spcBef>
                <a:spcPts val="400"/>
              </a:spcBef>
              <a:buClr>
                <a:srgbClr val="FF388C"/>
              </a:buClr>
              <a:buSzPct val="68000"/>
            </a:pPr>
            <a:r>
              <a:rPr lang="ja-JP" altLang="en-US" sz="2700" dirty="0">
                <a:solidFill>
                  <a:prstClr val="black"/>
                </a:solidFill>
              </a:rPr>
              <a:t>★非関連多角化で成功している事例において、全て</a:t>
            </a:r>
            <a:endParaRPr lang="en-US" altLang="ja-JP" sz="2700" dirty="0">
              <a:solidFill>
                <a:prstClr val="black"/>
              </a:solidFill>
            </a:endParaRPr>
          </a:p>
          <a:p>
            <a:pPr marL="109728" lvl="0">
              <a:spcBef>
                <a:spcPts val="400"/>
              </a:spcBef>
              <a:buClr>
                <a:srgbClr val="FF388C"/>
              </a:buClr>
              <a:buSzPct val="68000"/>
            </a:pPr>
            <a:r>
              <a:rPr lang="ja-JP" altLang="en-US" sz="2700" dirty="0">
                <a:solidFill>
                  <a:prstClr val="black"/>
                </a:solidFill>
              </a:rPr>
              <a:t>　 の企業が技術力の移転ができていると判断できる。</a:t>
            </a:r>
            <a:endParaRPr lang="en-US" altLang="ja-JP" sz="2700" dirty="0">
              <a:solidFill>
                <a:prstClr val="black"/>
              </a:solidFill>
            </a:endParaRPr>
          </a:p>
          <a:p>
            <a:pPr marL="109728" lvl="0">
              <a:spcBef>
                <a:spcPts val="400"/>
              </a:spcBef>
              <a:buClr>
                <a:srgbClr val="FF388C"/>
              </a:buClr>
              <a:buSzPct val="68000"/>
            </a:pPr>
            <a:endParaRPr lang="en-US" altLang="ja-JP" sz="2700" dirty="0">
              <a:solidFill>
                <a:prstClr val="black"/>
              </a:solidFill>
            </a:endParaRPr>
          </a:p>
          <a:p>
            <a:pPr marL="109728" lvl="0">
              <a:spcBef>
                <a:spcPts val="400"/>
              </a:spcBef>
              <a:buClr>
                <a:srgbClr val="FF388C"/>
              </a:buClr>
              <a:buSzPct val="68000"/>
            </a:pPr>
            <a:r>
              <a:rPr lang="ja-JP" altLang="en-US" sz="2700" dirty="0">
                <a:solidFill>
                  <a:prstClr val="black"/>
                </a:solidFill>
              </a:rPr>
              <a:t>★非関連多角化で成功している事例において、</a:t>
            </a:r>
            <a:endParaRPr lang="en-US" altLang="ja-JP" sz="2700" dirty="0">
              <a:solidFill>
                <a:prstClr val="black"/>
              </a:solidFill>
            </a:endParaRPr>
          </a:p>
          <a:p>
            <a:pPr marL="109728" lvl="0">
              <a:spcBef>
                <a:spcPts val="400"/>
              </a:spcBef>
              <a:buClr>
                <a:srgbClr val="FF388C"/>
              </a:buClr>
              <a:buSzPct val="68000"/>
            </a:pPr>
            <a:r>
              <a:rPr lang="en-US" altLang="ja-JP" sz="2700" dirty="0">
                <a:solidFill>
                  <a:prstClr val="black"/>
                </a:solidFill>
              </a:rPr>
              <a:t>   </a:t>
            </a:r>
            <a:r>
              <a:rPr lang="ja-JP" altLang="en-US" sz="2700" dirty="0" smtClean="0">
                <a:solidFill>
                  <a:prstClr val="black"/>
                </a:solidFill>
              </a:rPr>
              <a:t>企業ブランド</a:t>
            </a:r>
            <a:r>
              <a:rPr lang="ja-JP" altLang="en-US" sz="2700" dirty="0">
                <a:solidFill>
                  <a:prstClr val="black"/>
                </a:solidFill>
              </a:rPr>
              <a:t>・イメージがどのような影響</a:t>
            </a:r>
            <a:r>
              <a:rPr lang="ja-JP" altLang="en-US" sz="2700" dirty="0" smtClean="0">
                <a:solidFill>
                  <a:prstClr val="black"/>
                </a:solidFill>
              </a:rPr>
              <a:t>を</a:t>
            </a:r>
            <a:endParaRPr lang="en-US" altLang="ja-JP" sz="2700" dirty="0" smtClean="0">
              <a:solidFill>
                <a:prstClr val="black"/>
              </a:solidFill>
            </a:endParaRPr>
          </a:p>
          <a:p>
            <a:pPr marL="109728" lvl="0">
              <a:spcBef>
                <a:spcPts val="400"/>
              </a:spcBef>
              <a:buClr>
                <a:srgbClr val="FF388C"/>
              </a:buClr>
              <a:buSzPct val="68000"/>
            </a:pPr>
            <a:r>
              <a:rPr lang="ja-JP" altLang="en-US" sz="2700" dirty="0">
                <a:solidFill>
                  <a:prstClr val="black"/>
                </a:solidFill>
              </a:rPr>
              <a:t>　</a:t>
            </a:r>
            <a:r>
              <a:rPr lang="ja-JP" altLang="en-US" sz="2700" dirty="0" smtClean="0">
                <a:solidFill>
                  <a:prstClr val="black"/>
                </a:solidFill>
              </a:rPr>
              <a:t> 与えて</a:t>
            </a:r>
            <a:r>
              <a:rPr lang="ja-JP" altLang="en-US" sz="2700" dirty="0">
                <a:solidFill>
                  <a:prstClr val="black"/>
                </a:solidFill>
              </a:rPr>
              <a:t>いる</a:t>
            </a:r>
            <a:r>
              <a:rPr lang="ja-JP" altLang="en-US" sz="2700" dirty="0" smtClean="0">
                <a:solidFill>
                  <a:prstClr val="black"/>
                </a:solidFill>
              </a:rPr>
              <a:t>かは</a:t>
            </a:r>
            <a:r>
              <a:rPr lang="ja-JP" altLang="en-US" sz="2700" dirty="0">
                <a:solidFill>
                  <a:prstClr val="black"/>
                </a:solidFill>
              </a:rPr>
              <a:t>判断できない。</a:t>
            </a:r>
          </a:p>
        </p:txBody>
      </p:sp>
      <p:sp>
        <p:nvSpPr>
          <p:cNvPr id="14" name="角丸四角形 13"/>
          <p:cNvSpPr/>
          <p:nvPr/>
        </p:nvSpPr>
        <p:spPr>
          <a:xfrm>
            <a:off x="2435381" y="4672737"/>
            <a:ext cx="5803801" cy="1476164"/>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91292639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fontScale="92500" lnSpcReduction="10000"/>
          </a:bodyPr>
          <a:lstStyle/>
          <a:p>
            <a:r>
              <a:rPr kumimoji="1" lang="ja-JP" altLang="en-US" sz="3600" dirty="0" smtClean="0"/>
              <a:t>はじめに</a:t>
            </a:r>
            <a:endParaRPr kumimoji="1" lang="en-US" altLang="ja-JP" sz="3600" dirty="0" smtClean="0"/>
          </a:p>
          <a:p>
            <a:r>
              <a:rPr lang="ja-JP" altLang="en-US" sz="3600" dirty="0"/>
              <a:t>現状</a:t>
            </a:r>
            <a:r>
              <a:rPr lang="ja-JP" altLang="en-US" sz="3600" dirty="0" smtClean="0"/>
              <a:t>分析</a:t>
            </a:r>
            <a:endParaRPr lang="en-US" altLang="ja-JP" sz="3600" dirty="0" smtClean="0"/>
          </a:p>
          <a:p>
            <a:r>
              <a:rPr kumimoji="1" lang="ja-JP" altLang="en-US" sz="4800" dirty="0" smtClean="0">
                <a:solidFill>
                  <a:srgbClr val="FFC000"/>
                </a:solidFill>
              </a:rPr>
              <a:t>問題意識</a:t>
            </a:r>
            <a:endParaRPr kumimoji="1" lang="en-US" altLang="ja-JP" sz="4800" dirty="0" smtClean="0">
              <a:solidFill>
                <a:srgbClr val="FFC000"/>
              </a:solidFill>
            </a:endParaRPr>
          </a:p>
          <a:p>
            <a:r>
              <a:rPr kumimoji="1" lang="ja-JP" altLang="en-US" sz="3600" dirty="0" smtClean="0"/>
              <a:t>研究目的</a:t>
            </a:r>
            <a:endParaRPr kumimoji="1" lang="en-US" altLang="ja-JP" sz="3600" dirty="0" smtClean="0"/>
          </a:p>
          <a:p>
            <a:r>
              <a:rPr lang="ja-JP" altLang="en-US" sz="3600" dirty="0"/>
              <a:t>仮説</a:t>
            </a:r>
            <a:r>
              <a:rPr lang="ja-JP" altLang="en-US" sz="3600" dirty="0" smtClean="0"/>
              <a:t>導出・仮説</a:t>
            </a:r>
            <a:endParaRPr lang="en-US" altLang="ja-JP" sz="3600" dirty="0" smtClean="0"/>
          </a:p>
          <a:p>
            <a:r>
              <a:rPr lang="ja-JP" altLang="en-US" sz="3600" dirty="0"/>
              <a:t>仮説の検証</a:t>
            </a:r>
            <a:endParaRPr lang="en-US" altLang="ja-JP" sz="3600" dirty="0"/>
          </a:p>
          <a:p>
            <a:r>
              <a:rPr lang="ja-JP" altLang="en-US" sz="3600" dirty="0"/>
              <a:t>インプリケーション</a:t>
            </a:r>
            <a:endParaRPr lang="en-US" altLang="ja-JP" sz="3600" dirty="0"/>
          </a:p>
          <a:p>
            <a:r>
              <a:rPr lang="ja-JP" altLang="en-US" sz="3600" dirty="0"/>
              <a:t>参考文献・</a:t>
            </a:r>
            <a:r>
              <a:rPr lang="en-US" altLang="ja-JP" sz="3600" dirty="0"/>
              <a:t>URL</a:t>
            </a:r>
          </a:p>
          <a:p>
            <a:endParaRPr lang="en-US" altLang="ja-JP" sz="3600" dirty="0" smtClean="0"/>
          </a:p>
          <a:p>
            <a:endParaRPr kumimoji="1" lang="en-US" altLang="ja-JP" sz="3600" dirty="0" smtClean="0"/>
          </a:p>
          <a:p>
            <a:pPr marL="0" indent="0">
              <a:buNone/>
            </a:pPr>
            <a:endParaRPr kumimoji="1" lang="ja-JP" altLang="en-US" dirty="0"/>
          </a:p>
        </p:txBody>
      </p:sp>
      <p:sp>
        <p:nvSpPr>
          <p:cNvPr id="3" name="日付プレースホルダー 2"/>
          <p:cNvSpPr>
            <a:spLocks noGrp="1"/>
          </p:cNvSpPr>
          <p:nvPr>
            <p:ph type="dt" sz="half" idx="10"/>
          </p:nvPr>
        </p:nvSpPr>
        <p:spPr/>
        <p:txBody>
          <a:bodyPr/>
          <a:lstStyle/>
          <a:p>
            <a:fld id="{5AC9CA2E-4E16-4701-90A9-0ED8E8F75CB1}" type="datetime1">
              <a:rPr lang="ja-JP" altLang="en-US" smtClean="0">
                <a:solidFill>
                  <a:srgbClr val="666666"/>
                </a:solidFill>
              </a:rPr>
              <a:pPr/>
              <a:t>2013/12/18</a:t>
            </a:fld>
            <a:endParaRPr lang="ja-JP" altLang="en-US" dirty="0">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21</a:t>
            </a:fld>
            <a:endParaRPr lang="ja-JP" altLang="en-US" dirty="0">
              <a:solidFill>
                <a:srgbClr val="666666"/>
              </a:solidFill>
            </a:endParaRPr>
          </a:p>
        </p:txBody>
      </p:sp>
      <p:sp>
        <p:nvSpPr>
          <p:cNvPr id="5" name="星 5 4"/>
          <p:cNvSpPr/>
          <p:nvPr/>
        </p:nvSpPr>
        <p:spPr>
          <a:xfrm>
            <a:off x="3275856" y="2420890"/>
            <a:ext cx="720080" cy="576064"/>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827585" y="476672"/>
            <a:ext cx="7128792" cy="830997"/>
          </a:xfrm>
          <a:prstGeom prst="rect">
            <a:avLst/>
          </a:prstGeom>
        </p:spPr>
        <p:txBody>
          <a:bodyPr wrap="square">
            <a:spAutoFit/>
          </a:bodyPr>
          <a:lstStyle/>
          <a:p>
            <a:pPr algn="ctr"/>
            <a:r>
              <a:rPr lang="ja-JP" altLang="en-US" sz="4800" dirty="0"/>
              <a:t>目次</a:t>
            </a:r>
          </a:p>
        </p:txBody>
      </p:sp>
    </p:spTree>
    <p:extLst>
      <p:ext uri="{BB962C8B-B14F-4D97-AF65-F5344CB8AC3E}">
        <p14:creationId xmlns:p14="http://schemas.microsoft.com/office/powerpoint/2010/main" val="1968552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barn(inVertical)">
                                      <p:cBhvr>
                                        <p:cTn id="7"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21B4AA4D-40D9-4126-B9B2-C2215DE7277D}"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22</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問題意識</a:t>
            </a:r>
            <a:endParaRPr kumimoji="1" lang="ja-JP" altLang="en-US" dirty="0"/>
          </a:p>
        </p:txBody>
      </p:sp>
      <p:sp>
        <p:nvSpPr>
          <p:cNvPr id="6" name="横巻き 5"/>
          <p:cNvSpPr/>
          <p:nvPr/>
        </p:nvSpPr>
        <p:spPr>
          <a:xfrm>
            <a:off x="990690" y="1556792"/>
            <a:ext cx="7109701" cy="4176464"/>
          </a:xfrm>
          <a:prstGeom prst="horizontalScroll">
            <a:avLst/>
          </a:prstGeom>
          <a:no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4000" dirty="0" smtClean="0">
                <a:solidFill>
                  <a:prstClr val="black"/>
                </a:solidFill>
              </a:rPr>
              <a:t>非関連多角化</a:t>
            </a:r>
            <a:r>
              <a:rPr lang="ja-JP" altLang="en-US" sz="4000" dirty="0">
                <a:solidFill>
                  <a:prstClr val="black"/>
                </a:solidFill>
              </a:rPr>
              <a:t>において</a:t>
            </a:r>
            <a:endParaRPr lang="en-US" altLang="ja-JP" sz="4000" dirty="0">
              <a:solidFill>
                <a:prstClr val="black"/>
              </a:solidFill>
            </a:endParaRPr>
          </a:p>
          <a:p>
            <a:pPr algn="ctr"/>
            <a:r>
              <a:rPr lang="ja-JP" altLang="en-US" sz="4000" dirty="0" smtClean="0">
                <a:solidFill>
                  <a:prstClr val="black"/>
                </a:solidFill>
              </a:rPr>
              <a:t>企業ブランド・イメージは</a:t>
            </a:r>
            <a:endParaRPr lang="en-US" altLang="ja-JP" sz="4000" dirty="0" smtClean="0">
              <a:solidFill>
                <a:prstClr val="black"/>
              </a:solidFill>
            </a:endParaRPr>
          </a:p>
          <a:p>
            <a:pPr algn="ctr"/>
            <a:r>
              <a:rPr kumimoji="1" lang="ja-JP" altLang="en-US" sz="4000" dirty="0">
                <a:solidFill>
                  <a:prstClr val="black"/>
                </a:solidFill>
              </a:rPr>
              <a:t>どのよう</a:t>
            </a:r>
            <a:r>
              <a:rPr kumimoji="1" lang="ja-JP" altLang="en-US" sz="4000" dirty="0" smtClean="0">
                <a:solidFill>
                  <a:prstClr val="black"/>
                </a:solidFill>
              </a:rPr>
              <a:t>な役割を</a:t>
            </a:r>
            <a:endParaRPr kumimoji="1" lang="en-US" altLang="ja-JP" sz="4000" dirty="0" smtClean="0">
              <a:solidFill>
                <a:prstClr val="black"/>
              </a:solidFill>
            </a:endParaRPr>
          </a:p>
          <a:p>
            <a:pPr algn="ctr"/>
            <a:r>
              <a:rPr kumimoji="1" lang="ja-JP" altLang="en-US" sz="4000" dirty="0" smtClean="0">
                <a:solidFill>
                  <a:prstClr val="black"/>
                </a:solidFill>
              </a:rPr>
              <a:t>もつのだろうか。</a:t>
            </a:r>
            <a:endParaRPr kumimoji="1" lang="en-US" altLang="ja-JP" sz="4000" dirty="0" smtClean="0">
              <a:solidFill>
                <a:schemeClr val="tx1"/>
              </a:solidFill>
            </a:endParaRPr>
          </a:p>
        </p:txBody>
      </p:sp>
    </p:spTree>
    <p:extLst>
      <p:ext uri="{BB962C8B-B14F-4D97-AF65-F5344CB8AC3E}">
        <p14:creationId xmlns:p14="http://schemas.microsoft.com/office/powerpoint/2010/main" val="272296208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23</a:t>
            </a:fld>
            <a:endParaRPr lang="ja-JP" altLang="en-US">
              <a:solidFill>
                <a:srgbClr val="666666"/>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38874" y="2762383"/>
            <a:ext cx="3292475"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メモ 5"/>
          <p:cNvSpPr/>
          <p:nvPr/>
        </p:nvSpPr>
        <p:spPr>
          <a:xfrm>
            <a:off x="611806" y="1752130"/>
            <a:ext cx="7992888" cy="1522511"/>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9728" lvl="0">
              <a:spcBef>
                <a:spcPts val="400"/>
              </a:spcBef>
              <a:buClr>
                <a:srgbClr val="FF388C"/>
              </a:buClr>
              <a:buSzPct val="68000"/>
            </a:pPr>
            <a:r>
              <a:rPr lang="ja-JP" altLang="en-US" sz="2000" u="sng" dirty="0">
                <a:solidFill>
                  <a:prstClr val="black"/>
                </a:solidFill>
                <a:latin typeface="HG丸ｺﾞｼｯｸM-PRO" pitchFamily="50" charset="-128"/>
                <a:ea typeface="HG丸ｺﾞｼｯｸM-PRO" pitchFamily="50" charset="-128"/>
              </a:rPr>
              <a:t>ブランド連想</a:t>
            </a:r>
            <a:r>
              <a:rPr lang="ja-JP" altLang="en-US" sz="2000" dirty="0">
                <a:solidFill>
                  <a:prstClr val="black"/>
                </a:solidFill>
                <a:latin typeface="HG丸ｺﾞｼｯｸM-PRO" pitchFamily="50" charset="-128"/>
                <a:ea typeface="HG丸ｺﾞｼｯｸM-PRO" pitchFamily="50" charset="-128"/>
              </a:rPr>
              <a:t>をもと</a:t>
            </a:r>
            <a:r>
              <a:rPr lang="ja-JP" altLang="en-US" sz="2000" dirty="0" smtClean="0">
                <a:solidFill>
                  <a:prstClr val="black"/>
                </a:solidFill>
                <a:latin typeface="HG丸ｺﾞｼｯｸM-PRO" pitchFamily="50" charset="-128"/>
                <a:ea typeface="HG丸ｺﾞｼｯｸM-PRO" pitchFamily="50" charset="-128"/>
              </a:rPr>
              <a:t>に消費者がブランドに対して抱く知覚のこと。</a:t>
            </a:r>
            <a:endParaRPr lang="ja-JP" altLang="en-US" sz="2000" dirty="0">
              <a:solidFill>
                <a:prstClr val="black"/>
              </a:solidFill>
              <a:latin typeface="HG丸ｺﾞｼｯｸM-PRO" pitchFamily="50" charset="-128"/>
              <a:ea typeface="HG丸ｺﾞｼｯｸM-PRO" pitchFamily="50" charset="-128"/>
            </a:endParaRPr>
          </a:p>
        </p:txBody>
      </p:sp>
      <p:sp>
        <p:nvSpPr>
          <p:cNvPr id="8" name="メモ 7"/>
          <p:cNvSpPr/>
          <p:nvPr/>
        </p:nvSpPr>
        <p:spPr>
          <a:xfrm>
            <a:off x="599181" y="3481336"/>
            <a:ext cx="7968202" cy="1296144"/>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9728" lvl="0">
              <a:spcBef>
                <a:spcPts val="400"/>
              </a:spcBef>
              <a:buClr>
                <a:srgbClr val="FF388C"/>
              </a:buClr>
              <a:buSzPct val="68000"/>
            </a:pPr>
            <a:r>
              <a:rPr lang="ja-JP" altLang="en-US" sz="2000" dirty="0">
                <a:solidFill>
                  <a:prstClr val="black"/>
                </a:solidFill>
                <a:latin typeface="HG丸ｺﾞｼｯｸM-PRO" pitchFamily="50" charset="-128"/>
                <a:ea typeface="HG丸ｺﾞｼｯｸM-PRO" pitchFamily="50" charset="-128"/>
              </a:rPr>
              <a:t>「</a:t>
            </a:r>
            <a:r>
              <a:rPr lang="ja-JP" altLang="en-US" sz="2000" u="sng" dirty="0">
                <a:solidFill>
                  <a:prstClr val="black"/>
                </a:solidFill>
                <a:latin typeface="HG丸ｺﾞｼｯｸM-PRO" pitchFamily="50" charset="-128"/>
                <a:ea typeface="HG丸ｺﾞｼｯｸM-PRO" pitchFamily="50" charset="-128"/>
              </a:rPr>
              <a:t>ブランド連想</a:t>
            </a:r>
            <a:r>
              <a:rPr lang="ja-JP" altLang="en-US" sz="2000" dirty="0">
                <a:solidFill>
                  <a:prstClr val="black"/>
                </a:solidFill>
                <a:latin typeface="HG丸ｺﾞｼｯｸM-PRO" pitchFamily="50" charset="-128"/>
                <a:ea typeface="HG丸ｺﾞｼｯｸM-PRO" pitchFamily="50" charset="-128"/>
              </a:rPr>
              <a:t>は競合製品との差別化およびポジショニングの根拠となる。さらに</a:t>
            </a:r>
            <a:r>
              <a:rPr lang="ja-JP" altLang="en-US" sz="2000" u="sng" dirty="0">
                <a:solidFill>
                  <a:prstClr val="black"/>
                </a:solidFill>
                <a:latin typeface="HG丸ｺﾞｼｯｸM-PRO" pitchFamily="50" charset="-128"/>
                <a:ea typeface="HG丸ｺﾞｼｯｸM-PRO" pitchFamily="50" charset="-128"/>
              </a:rPr>
              <a:t>ブランド拡張</a:t>
            </a:r>
            <a:r>
              <a:rPr lang="ja-JP" altLang="en-US" sz="2000" dirty="0">
                <a:solidFill>
                  <a:prstClr val="black"/>
                </a:solidFill>
                <a:latin typeface="HG丸ｺﾞｼｯｸM-PRO" pitchFamily="50" charset="-128"/>
                <a:ea typeface="HG丸ｺﾞｼｯｸM-PRO" pitchFamily="50" charset="-128"/>
              </a:rPr>
              <a:t>で重要となり、影響を与える特性となる。」</a:t>
            </a:r>
            <a:endParaRPr lang="en-US" altLang="ja-JP" sz="2000" dirty="0">
              <a:solidFill>
                <a:prstClr val="black"/>
              </a:solidFill>
            </a:endParaRPr>
          </a:p>
        </p:txBody>
      </p:sp>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8257" y="4185577"/>
            <a:ext cx="1816100"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7477" y="4375843"/>
            <a:ext cx="4333875"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0963" y="5085184"/>
            <a:ext cx="2414587" cy="1560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180" y="836712"/>
            <a:ext cx="4942125" cy="8571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3"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5394" y="5286667"/>
            <a:ext cx="858837" cy="1079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テキスト ボックス 9"/>
          <p:cNvSpPr txBox="1"/>
          <p:nvPr/>
        </p:nvSpPr>
        <p:spPr>
          <a:xfrm>
            <a:off x="4492010" y="5316012"/>
            <a:ext cx="4075373" cy="1077218"/>
          </a:xfrm>
          <a:prstGeom prst="rect">
            <a:avLst/>
          </a:prstGeom>
          <a:noFill/>
        </p:spPr>
        <p:txBody>
          <a:bodyPr wrap="square" rtlCol="0">
            <a:spAutoFit/>
          </a:bodyPr>
          <a:lstStyle/>
          <a:p>
            <a:r>
              <a:rPr kumimoji="1" lang="ja-JP" altLang="en-US" sz="3200" dirty="0" smtClean="0"/>
              <a:t>ブランド・イメージに</a:t>
            </a:r>
            <a:endParaRPr kumimoji="1" lang="en-US" altLang="ja-JP" sz="3200" dirty="0" smtClean="0"/>
          </a:p>
          <a:p>
            <a:r>
              <a:rPr kumimoji="1" lang="ja-JP" altLang="en-US" sz="3200" dirty="0" smtClean="0"/>
              <a:t>ついて見ていく。</a:t>
            </a:r>
            <a:endParaRPr kumimoji="1" lang="ja-JP" altLang="en-US" sz="3200" dirty="0"/>
          </a:p>
        </p:txBody>
      </p:sp>
    </p:spTree>
    <p:extLst>
      <p:ext uri="{BB962C8B-B14F-4D97-AF65-F5344CB8AC3E}">
        <p14:creationId xmlns:p14="http://schemas.microsoft.com/office/powerpoint/2010/main" val="42698608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467544" y="1556792"/>
            <a:ext cx="8229600" cy="4525963"/>
          </a:xfrm>
        </p:spPr>
        <p:txBody>
          <a:bodyPr/>
          <a:lstStyle/>
          <a:p>
            <a:pPr marL="109728" indent="0">
              <a:buNone/>
            </a:pPr>
            <a:r>
              <a:rPr lang="ja-JP" altLang="en-US" sz="3200" dirty="0" smtClean="0"/>
              <a:t>香水販売</a:t>
            </a:r>
            <a:endParaRPr lang="en-US" altLang="ja-JP" sz="3200" dirty="0" smtClean="0"/>
          </a:p>
          <a:p>
            <a:r>
              <a:rPr lang="ja-JP" altLang="en-US" dirty="0" smtClean="0"/>
              <a:t>オートバイ製造会社</a:t>
            </a:r>
            <a:endParaRPr lang="en-US" altLang="ja-JP" dirty="0" smtClean="0"/>
          </a:p>
          <a:p>
            <a:r>
              <a:rPr kumimoji="1" lang="ja-JP" altLang="en-US" dirty="0" smtClean="0"/>
              <a:t>オートバイの他にハーレーの</a:t>
            </a:r>
            <a:endParaRPr kumimoji="1" lang="en-US" altLang="ja-JP" dirty="0" smtClean="0"/>
          </a:p>
          <a:p>
            <a:pPr marL="109728" indent="0">
              <a:buNone/>
            </a:pPr>
            <a:r>
              <a:rPr lang="ja-JP" altLang="en-US" dirty="0"/>
              <a:t>　</a:t>
            </a:r>
            <a:r>
              <a:rPr kumimoji="1" lang="ja-JP" altLang="en-US" dirty="0" smtClean="0"/>
              <a:t>ブランド名がついた香水を販売した。</a:t>
            </a:r>
            <a:endParaRPr kumimoji="1" lang="en-US" altLang="ja-JP" dirty="0" smtClean="0"/>
          </a:p>
          <a:p>
            <a:endParaRPr lang="en-US" altLang="ja-JP" dirty="0" smtClean="0"/>
          </a:p>
          <a:p>
            <a:r>
              <a:rPr lang="ja-JP" altLang="en-US" dirty="0" smtClean="0"/>
              <a:t>ハーレーダービットソンのイメージは</a:t>
            </a:r>
            <a:endParaRPr lang="en-US" altLang="ja-JP" dirty="0"/>
          </a:p>
          <a:p>
            <a:pPr marL="109728" indent="0">
              <a:buNone/>
            </a:pPr>
            <a:r>
              <a:rPr kumimoji="1" lang="ja-JP" altLang="en-US" dirty="0" smtClean="0"/>
              <a:t>　「力強く、男性的で、無骨である」。</a:t>
            </a:r>
            <a:endParaRPr kumimoji="1" lang="en-US" altLang="ja-JP" dirty="0" smtClean="0"/>
          </a:p>
          <a:p>
            <a:r>
              <a:rPr kumimoji="1" lang="ja-JP" altLang="en-US" dirty="0" smtClean="0"/>
              <a:t>香水は、ハーレーのイメージにはふさわしくなく、</a:t>
            </a:r>
            <a:endParaRPr kumimoji="1" lang="en-US" altLang="ja-JP" dirty="0" smtClean="0"/>
          </a:p>
          <a:p>
            <a:pPr marL="109728" indent="0">
              <a:buNone/>
            </a:pPr>
            <a:r>
              <a:rPr lang="ja-JP" altLang="en-US" dirty="0" smtClean="0"/>
              <a:t>　ハーレー</a:t>
            </a:r>
            <a:r>
              <a:rPr lang="ja-JP" altLang="en-US" dirty="0"/>
              <a:t>自体</a:t>
            </a:r>
            <a:r>
              <a:rPr lang="ja-JP" altLang="en-US" dirty="0" smtClean="0"/>
              <a:t>のイメージも破滅してしまうため、撤退。</a:t>
            </a:r>
            <a:endParaRPr kumimoji="1" lang="en-US" altLang="ja-JP" dirty="0" smtClean="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24</a:t>
            </a:fld>
            <a:endParaRPr lang="ja-JP" altLang="en-US">
              <a:solidFill>
                <a:srgbClr val="666666"/>
              </a:solidFill>
            </a:endParaRPr>
          </a:p>
        </p:txBody>
      </p:sp>
      <p:sp>
        <p:nvSpPr>
          <p:cNvPr id="5" name="タイトル 4"/>
          <p:cNvSpPr>
            <a:spLocks noGrp="1"/>
          </p:cNvSpPr>
          <p:nvPr>
            <p:ph type="title"/>
          </p:nvPr>
        </p:nvSpPr>
        <p:spPr>
          <a:xfrm>
            <a:off x="323528" y="260648"/>
            <a:ext cx="8229600" cy="1143000"/>
          </a:xfrm>
        </p:spPr>
        <p:txBody>
          <a:bodyPr/>
          <a:lstStyle/>
          <a:p>
            <a:r>
              <a:rPr kumimoji="1" lang="ja-JP" altLang="en-US" dirty="0" smtClean="0"/>
              <a:t>（事例）ハーレーダービッドソン</a:t>
            </a:r>
            <a:endParaRPr kumimoji="1" lang="ja-JP" altLang="en-US" dirty="0"/>
          </a:p>
        </p:txBody>
      </p:sp>
      <p:pic>
        <p:nvPicPr>
          <p:cNvPr id="7"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44208" y="1052736"/>
            <a:ext cx="2248938" cy="22489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451767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467544" y="1412776"/>
            <a:ext cx="8229600" cy="4525963"/>
          </a:xfrm>
        </p:spPr>
        <p:txBody>
          <a:bodyPr>
            <a:normAutofit/>
          </a:bodyPr>
          <a:lstStyle/>
          <a:p>
            <a:pPr marL="109728" indent="0">
              <a:buNone/>
            </a:pPr>
            <a:r>
              <a:rPr kumimoji="1" lang="ja-JP" altLang="en-US" dirty="0" smtClean="0"/>
              <a:t>医薬品事業「カンプト（塩酸塩水和物）」</a:t>
            </a:r>
            <a:endParaRPr kumimoji="1" lang="en-US" altLang="ja-JP" dirty="0" smtClean="0"/>
          </a:p>
          <a:p>
            <a:endParaRPr kumimoji="1" lang="en-US" altLang="ja-JP" dirty="0" smtClean="0"/>
          </a:p>
          <a:p>
            <a:r>
              <a:rPr lang="ja-JP" altLang="en-US" dirty="0" smtClean="0"/>
              <a:t>ヤクルトが開発した新しい作用を持つ抗がん剤</a:t>
            </a:r>
            <a:endParaRPr lang="en-US" altLang="ja-JP" dirty="0" smtClean="0"/>
          </a:p>
          <a:p>
            <a:r>
              <a:rPr kumimoji="1" lang="ja-JP" altLang="en-US" dirty="0"/>
              <a:t>日本で</a:t>
            </a:r>
            <a:r>
              <a:rPr kumimoji="1" lang="ja-JP" altLang="en-US" dirty="0" smtClean="0"/>
              <a:t>は肺がん、婦人科がん、胃がん、大腸がんなどの治療に広く使用。</a:t>
            </a:r>
            <a:endParaRPr kumimoji="1" lang="en-US" altLang="ja-JP" dirty="0" smtClean="0"/>
          </a:p>
          <a:p>
            <a:r>
              <a:rPr lang="ja-JP" altLang="en-US" dirty="0" smtClean="0"/>
              <a:t>海外では大規模な臨床試験の結果、大腸がんの抗がん剤治療のための第一選択薬として認められており、本剤を含む抗がん剤併用療法が大腸がんの標準的な治療の一つとされている。</a:t>
            </a:r>
            <a:endParaRPr lang="en-US" altLang="ja-JP" dirty="0" smtClean="0"/>
          </a:p>
          <a:p>
            <a:endParaRPr lang="en-US" altLang="ja-JP" dirty="0" smtClean="0"/>
          </a:p>
          <a:p>
            <a:endParaRPr kumimoji="1" lang="en-US" altLang="ja-JP" sz="2600" dirty="0" smtClean="0"/>
          </a:p>
          <a:p>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25</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（事例）ヤクルト</a:t>
            </a:r>
            <a:endParaRPr kumimoji="1" lang="ja-JP" altLang="en-US"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92280" y="260648"/>
            <a:ext cx="1867272" cy="1867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22827" y="5877272"/>
            <a:ext cx="7656513"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2879970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251520" y="1481328"/>
            <a:ext cx="8640960" cy="4525963"/>
          </a:xfrm>
        </p:spPr>
        <p:txBody>
          <a:bodyPr>
            <a:normAutofit/>
          </a:bodyPr>
          <a:lstStyle/>
          <a:p>
            <a:pPr marL="0" indent="0">
              <a:buNone/>
            </a:pPr>
            <a:r>
              <a:rPr kumimoji="1" lang="ja-JP" altLang="en-US" sz="2800" dirty="0" smtClean="0"/>
              <a:t>化粧品事業「アスタリフト」</a:t>
            </a:r>
            <a:endParaRPr kumimoji="1" lang="en-US" altLang="ja-JP" sz="2800" dirty="0" smtClean="0"/>
          </a:p>
          <a:p>
            <a:endParaRPr lang="en-US" altLang="ja-JP" sz="2800" dirty="0" smtClean="0">
              <a:effectLst/>
              <a:latin typeface="+mn-ea"/>
            </a:endParaRPr>
          </a:p>
          <a:p>
            <a:r>
              <a:rPr lang="en-US" altLang="ja-JP" sz="2800" dirty="0" smtClean="0">
                <a:effectLst/>
                <a:latin typeface="+mn-ea"/>
              </a:rPr>
              <a:t>2006</a:t>
            </a:r>
            <a:r>
              <a:rPr lang="ja-JP" altLang="en-US" sz="2800" dirty="0" smtClean="0">
                <a:effectLst/>
                <a:latin typeface="+mn-ea"/>
              </a:rPr>
              <a:t>年秋より、ヘルスケア分野に市場参入。 </a:t>
            </a:r>
            <a:endParaRPr lang="en-US" altLang="ja-JP" sz="2800" dirty="0" smtClean="0">
              <a:effectLst/>
              <a:latin typeface="+mn-ea"/>
            </a:endParaRPr>
          </a:p>
          <a:p>
            <a:r>
              <a:rPr lang="en-US" altLang="ja-JP" sz="2800" dirty="0" smtClean="0">
                <a:effectLst/>
                <a:latin typeface="+mn-ea"/>
              </a:rPr>
              <a:t>2007</a:t>
            </a:r>
            <a:r>
              <a:rPr lang="ja-JP" altLang="en-US" sz="2800" dirty="0" smtClean="0">
                <a:effectLst/>
                <a:latin typeface="+mn-ea"/>
              </a:rPr>
              <a:t>年</a:t>
            </a:r>
            <a:r>
              <a:rPr lang="en-US" altLang="ja-JP" sz="2800" dirty="0" smtClean="0">
                <a:effectLst/>
                <a:latin typeface="+mn-ea"/>
              </a:rPr>
              <a:t>9</a:t>
            </a:r>
            <a:r>
              <a:rPr lang="ja-JP" altLang="en-US" sz="2800" dirty="0" smtClean="0">
                <a:effectLst/>
                <a:latin typeface="+mn-ea"/>
              </a:rPr>
              <a:t>月、化粧品「アスタリフトシリーズ」を販売開始</a:t>
            </a:r>
            <a:endParaRPr lang="en-US" altLang="ja-JP" sz="2800" dirty="0" smtClean="0">
              <a:latin typeface="+mn-ea"/>
            </a:endParaRPr>
          </a:p>
          <a:p>
            <a:r>
              <a:rPr lang="ja-JP" altLang="en-US" sz="2800" dirty="0" smtClean="0">
                <a:latin typeface="+mn-ea"/>
              </a:rPr>
              <a:t>自社の研究してきた</a:t>
            </a:r>
            <a:endParaRPr lang="en-US" altLang="ja-JP" sz="2800" dirty="0" smtClean="0">
              <a:latin typeface="+mn-ea"/>
            </a:endParaRPr>
          </a:p>
          <a:p>
            <a:pPr marL="0" indent="0">
              <a:buNone/>
            </a:pPr>
            <a:r>
              <a:rPr lang="ja-JP" altLang="en-US" sz="2800" dirty="0">
                <a:latin typeface="+mn-ea"/>
              </a:rPr>
              <a:t>　</a:t>
            </a:r>
            <a:r>
              <a:rPr lang="ja-JP" altLang="en-US" sz="2800" dirty="0" smtClean="0">
                <a:latin typeface="+mn-ea"/>
              </a:rPr>
              <a:t>　　　　　　</a:t>
            </a:r>
            <a:r>
              <a:rPr lang="en-US" altLang="ja-JP" sz="2800" dirty="0" smtClean="0">
                <a:latin typeface="+mn-ea"/>
              </a:rPr>
              <a:t>『</a:t>
            </a:r>
            <a:r>
              <a:rPr lang="ja-JP" altLang="en-US" sz="2800" u="sng" dirty="0" smtClean="0">
                <a:latin typeface="+mn-ea"/>
              </a:rPr>
              <a:t>抗酸化技術</a:t>
            </a:r>
            <a:r>
              <a:rPr lang="en-US" altLang="ja-JP" sz="2800" dirty="0" smtClean="0">
                <a:latin typeface="+mn-ea"/>
              </a:rPr>
              <a:t>』『</a:t>
            </a:r>
            <a:r>
              <a:rPr lang="ja-JP" altLang="en-US" sz="2800" u="sng" dirty="0" smtClean="0">
                <a:latin typeface="+mn-ea"/>
              </a:rPr>
              <a:t>ナノテクノロジー技術</a:t>
            </a:r>
            <a:r>
              <a:rPr lang="en-US" altLang="ja-JP" sz="2800" dirty="0" smtClean="0">
                <a:latin typeface="+mn-ea"/>
              </a:rPr>
              <a:t>』</a:t>
            </a:r>
            <a:r>
              <a:rPr lang="ja-JP" altLang="en-US" sz="2800" dirty="0" smtClean="0">
                <a:latin typeface="+mn-ea"/>
              </a:rPr>
              <a:t>に注目</a:t>
            </a:r>
            <a:endParaRPr lang="en-US" altLang="ja-JP" sz="2800" dirty="0" smtClean="0">
              <a:latin typeface="+mn-ea"/>
            </a:endParaRPr>
          </a:p>
          <a:p>
            <a:r>
              <a:rPr lang="ja-JP" altLang="en-US" sz="2800" dirty="0" smtClean="0">
                <a:latin typeface="+mn-ea"/>
              </a:rPr>
              <a:t>製品の酸化を防ぎ、コラーゲンを守るために</a:t>
            </a:r>
            <a:endParaRPr lang="en-US" altLang="ja-JP" sz="2800" dirty="0" smtClean="0">
              <a:latin typeface="+mn-ea"/>
            </a:endParaRPr>
          </a:p>
          <a:p>
            <a:pPr marL="0" indent="0" algn="r">
              <a:buNone/>
            </a:pPr>
            <a:r>
              <a:rPr lang="ja-JP" altLang="en-US" sz="2800" dirty="0" smtClean="0">
                <a:latin typeface="+mn-ea"/>
              </a:rPr>
              <a:t>有効な成分の選択に応用できることを発見</a:t>
            </a:r>
            <a:endParaRPr lang="en-US" altLang="ja-JP" sz="2800" dirty="0" smtClean="0">
              <a:latin typeface="+mn-ea"/>
            </a:endParaRPr>
          </a:p>
        </p:txBody>
      </p:sp>
      <p:sp>
        <p:nvSpPr>
          <p:cNvPr id="3" name="日付プレースホルダー 2"/>
          <p:cNvSpPr>
            <a:spLocks noGrp="1"/>
          </p:cNvSpPr>
          <p:nvPr>
            <p:ph type="dt" sz="half" idx="10"/>
          </p:nvPr>
        </p:nvSpPr>
        <p:spPr/>
        <p:txBody>
          <a:bodyPr/>
          <a:lstStyle/>
          <a:p>
            <a:fld id="{2E7E3367-5A10-4117-8F89-BF754507871B}" type="datetime1">
              <a:rPr kumimoji="1" lang="ja-JP" altLang="en-US" smtClean="0"/>
              <a:pPr/>
              <a:t>2013/12/18</a:t>
            </a:fld>
            <a:endParaRPr kumimoji="1" lang="ja-JP" altLang="en-US"/>
          </a:p>
        </p:txBody>
      </p:sp>
      <p:sp>
        <p:nvSpPr>
          <p:cNvPr id="4" name="スライド番号プレースホルダー 3"/>
          <p:cNvSpPr>
            <a:spLocks noGrp="1"/>
          </p:cNvSpPr>
          <p:nvPr>
            <p:ph type="sldNum" sz="quarter" idx="12"/>
          </p:nvPr>
        </p:nvSpPr>
        <p:spPr/>
        <p:txBody>
          <a:bodyPr/>
          <a:lstStyle/>
          <a:p>
            <a:fld id="{609A7D68-AD1C-4B66-A19B-971B76ED091D}" type="slidenum">
              <a:rPr kumimoji="1" lang="ja-JP" altLang="en-US" smtClean="0"/>
              <a:pPr/>
              <a:t>26</a:t>
            </a:fld>
            <a:endParaRPr kumimoji="1" lang="ja-JP" altLang="en-US"/>
          </a:p>
        </p:txBody>
      </p:sp>
      <p:sp>
        <p:nvSpPr>
          <p:cNvPr id="5" name="タイトル 4"/>
          <p:cNvSpPr>
            <a:spLocks noGrp="1"/>
          </p:cNvSpPr>
          <p:nvPr>
            <p:ph type="title"/>
          </p:nvPr>
        </p:nvSpPr>
        <p:spPr/>
        <p:txBody>
          <a:bodyPr/>
          <a:lstStyle/>
          <a:p>
            <a:r>
              <a:rPr lang="ja-JP" altLang="en-US" dirty="0"/>
              <a:t>（事例）富士フイルム</a:t>
            </a:r>
            <a:endParaRPr kumimoji="1" lang="ja-JP" altLang="en-US" dirty="0"/>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00192" y="332656"/>
            <a:ext cx="2220838" cy="17887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0291897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179512" y="1268760"/>
            <a:ext cx="8712968" cy="4857403"/>
          </a:xfrm>
        </p:spPr>
        <p:txBody>
          <a:bodyPr>
            <a:normAutofit/>
          </a:bodyPr>
          <a:lstStyle/>
          <a:p>
            <a:pPr marL="0" indent="0">
              <a:buNone/>
            </a:pPr>
            <a:r>
              <a:rPr kumimoji="1" lang="ja-JP" altLang="en-US" sz="3600" dirty="0" smtClean="0"/>
              <a:t>化粧品事業</a:t>
            </a:r>
            <a:r>
              <a:rPr lang="ja-JP" altLang="en-US" sz="3600" dirty="0" smtClean="0"/>
              <a:t>「アスタリフト」</a:t>
            </a:r>
            <a:endParaRPr lang="en-US" altLang="ja-JP" sz="3600" dirty="0" smtClean="0"/>
          </a:p>
          <a:p>
            <a:r>
              <a:rPr lang="ja-JP" altLang="en-US" sz="2800" dirty="0"/>
              <a:t>一般</a:t>
            </a:r>
            <a:r>
              <a:rPr lang="ja-JP" altLang="en-US" sz="2800" dirty="0" smtClean="0"/>
              <a:t>の消費者には関連がなさそうに感じる</a:t>
            </a:r>
            <a:endParaRPr lang="en-US" altLang="ja-JP" sz="2800" dirty="0" smtClean="0"/>
          </a:p>
          <a:p>
            <a:pPr marL="0" indent="0">
              <a:buNone/>
            </a:pPr>
            <a:r>
              <a:rPr lang="ja-JP" altLang="en-US" sz="2800" dirty="0"/>
              <a:t>　</a:t>
            </a:r>
            <a:r>
              <a:rPr lang="ja-JP" altLang="en-US" sz="2800" dirty="0" smtClean="0"/>
              <a:t>　写真関連事業と化粧品事業</a:t>
            </a:r>
            <a:endParaRPr lang="en-US" altLang="ja-JP" sz="2800" dirty="0" smtClean="0"/>
          </a:p>
          <a:p>
            <a:pPr marL="0" indent="0">
              <a:buNone/>
            </a:pPr>
            <a:r>
              <a:rPr lang="ja-JP" altLang="en-US" sz="2800" dirty="0"/>
              <a:t>　</a:t>
            </a:r>
            <a:r>
              <a:rPr lang="ja-JP" altLang="en-US" sz="2800" dirty="0" smtClean="0"/>
              <a:t>　　→富士フイルムは医療に関しての事業を</a:t>
            </a:r>
            <a:endParaRPr lang="en-US" altLang="ja-JP" sz="2800" dirty="0" smtClean="0"/>
          </a:p>
          <a:p>
            <a:pPr marL="0" indent="0" algn="r">
              <a:buNone/>
            </a:pPr>
            <a:r>
              <a:rPr lang="ja-JP" altLang="en-US" sz="2800" dirty="0" smtClean="0"/>
              <a:t>展開しておりノウハウを備えていた</a:t>
            </a:r>
            <a:endParaRPr lang="en-US" altLang="ja-JP" sz="2800" dirty="0" smtClean="0"/>
          </a:p>
          <a:p>
            <a:r>
              <a:rPr lang="ja-JP" altLang="en-US" sz="2800" dirty="0" smtClean="0"/>
              <a:t>商品を発売する際</a:t>
            </a:r>
            <a:r>
              <a:rPr lang="ja-JP" altLang="en-US" sz="2800" dirty="0"/>
              <a:t>、</a:t>
            </a:r>
            <a:r>
              <a:rPr lang="ja-JP" altLang="en-US" sz="2800" dirty="0" smtClean="0"/>
              <a:t>大々的に自社の技術力をアピール</a:t>
            </a:r>
            <a:endParaRPr lang="en-US" altLang="ja-JP" sz="2800" dirty="0"/>
          </a:p>
          <a:p>
            <a:pPr marL="0" indent="0">
              <a:buNone/>
            </a:pPr>
            <a:r>
              <a:rPr lang="ja-JP" altLang="en-US" sz="2800" dirty="0"/>
              <a:t>　</a:t>
            </a:r>
            <a:r>
              <a:rPr lang="ja-JP" altLang="en-US" sz="2800" dirty="0" smtClean="0"/>
              <a:t>　→消費者に製品の品質の高さを認識させた</a:t>
            </a:r>
            <a:endParaRPr lang="en-US" altLang="ja-JP" sz="2800" dirty="0" smtClean="0"/>
          </a:p>
        </p:txBody>
      </p:sp>
      <p:sp>
        <p:nvSpPr>
          <p:cNvPr id="3" name="日付プレースホルダー 2"/>
          <p:cNvSpPr>
            <a:spLocks noGrp="1"/>
          </p:cNvSpPr>
          <p:nvPr>
            <p:ph type="dt" sz="half" idx="10"/>
          </p:nvPr>
        </p:nvSpPr>
        <p:spPr/>
        <p:txBody>
          <a:bodyPr/>
          <a:lstStyle/>
          <a:p>
            <a:fld id="{49720282-B545-47D1-B44D-B342C91D194C}" type="datetime1">
              <a:rPr kumimoji="1" lang="ja-JP" altLang="en-US" smtClean="0"/>
              <a:pPr/>
              <a:t>2013/12/18</a:t>
            </a:fld>
            <a:endParaRPr kumimoji="1" lang="ja-JP" altLang="en-US"/>
          </a:p>
        </p:txBody>
      </p:sp>
      <p:sp>
        <p:nvSpPr>
          <p:cNvPr id="4" name="スライド番号プレースホルダー 3"/>
          <p:cNvSpPr>
            <a:spLocks noGrp="1"/>
          </p:cNvSpPr>
          <p:nvPr>
            <p:ph type="sldNum" sz="quarter" idx="12"/>
          </p:nvPr>
        </p:nvSpPr>
        <p:spPr/>
        <p:txBody>
          <a:bodyPr/>
          <a:lstStyle/>
          <a:p>
            <a:fld id="{609A7D68-AD1C-4B66-A19B-971B76ED091D}" type="slidenum">
              <a:rPr kumimoji="1" lang="ja-JP" altLang="en-US" smtClean="0"/>
              <a:pPr/>
              <a:t>27</a:t>
            </a:fld>
            <a:endParaRPr kumimoji="1" lang="ja-JP" altLang="en-US"/>
          </a:p>
        </p:txBody>
      </p:sp>
      <p:sp>
        <p:nvSpPr>
          <p:cNvPr id="5" name="タイトル 4"/>
          <p:cNvSpPr>
            <a:spLocks noGrp="1"/>
          </p:cNvSpPr>
          <p:nvPr>
            <p:ph type="title"/>
          </p:nvPr>
        </p:nvSpPr>
        <p:spPr/>
        <p:txBody>
          <a:bodyPr/>
          <a:lstStyle/>
          <a:p>
            <a:r>
              <a:rPr lang="ja-JP" altLang="en-US" dirty="0"/>
              <a:t>（事例）</a:t>
            </a:r>
            <a:r>
              <a:rPr kumimoji="1" lang="ja-JP" altLang="en-US" dirty="0" smtClean="0"/>
              <a:t>富士フイルム</a:t>
            </a:r>
            <a:endParaRPr kumimoji="1" lang="ja-JP" altLang="en-US" dirty="0"/>
          </a:p>
        </p:txBody>
      </p:sp>
      <p:sp>
        <p:nvSpPr>
          <p:cNvPr id="6" name="角丸四角形 5"/>
          <p:cNvSpPr/>
          <p:nvPr/>
        </p:nvSpPr>
        <p:spPr>
          <a:xfrm>
            <a:off x="611560" y="4966351"/>
            <a:ext cx="8280920" cy="1296144"/>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600" dirty="0" smtClean="0">
                <a:solidFill>
                  <a:schemeClr val="tx1"/>
                </a:solidFill>
              </a:rPr>
              <a:t>　</a:t>
            </a:r>
            <a:r>
              <a:rPr lang="ja-JP" altLang="en-US" sz="3600" dirty="0">
                <a:solidFill>
                  <a:schemeClr val="tx1"/>
                </a:solidFill>
              </a:rPr>
              <a:t>　</a:t>
            </a:r>
            <a:r>
              <a:rPr lang="ja-JP" altLang="en-US" sz="3600" dirty="0" smtClean="0">
                <a:solidFill>
                  <a:schemeClr val="tx1"/>
                </a:solidFill>
              </a:rPr>
              <a:t>　　　　　　　事業</a:t>
            </a:r>
            <a:r>
              <a:rPr lang="ja-JP" altLang="en-US" sz="3600" dirty="0">
                <a:solidFill>
                  <a:schemeClr val="tx1"/>
                </a:solidFill>
              </a:rPr>
              <a:t>安定</a:t>
            </a:r>
          </a:p>
        </p:txBody>
      </p:sp>
      <p:sp>
        <p:nvSpPr>
          <p:cNvPr id="7" name="太陽 6"/>
          <p:cNvSpPr/>
          <p:nvPr/>
        </p:nvSpPr>
        <p:spPr>
          <a:xfrm>
            <a:off x="5472100" y="5326391"/>
            <a:ext cx="648072" cy="576064"/>
          </a:xfrm>
          <a:prstGeom prst="sun">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25467608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a:bodyPr>
          <a:lstStyle/>
          <a:p>
            <a:pPr marL="109728" indent="0">
              <a:buNone/>
            </a:pPr>
            <a:r>
              <a:rPr lang="ja-JP" altLang="en-US" sz="2800" dirty="0" smtClean="0"/>
              <a:t>生鮮野菜販売「</a:t>
            </a:r>
            <a:r>
              <a:rPr lang="en-US" altLang="ja-JP" sz="2800" dirty="0" smtClean="0"/>
              <a:t>SKIP</a:t>
            </a:r>
            <a:r>
              <a:rPr lang="ja-JP" altLang="en-US" sz="2800" dirty="0" smtClean="0"/>
              <a:t>ストア」</a:t>
            </a:r>
            <a:endParaRPr lang="en-US" altLang="ja-JP" sz="2800" dirty="0" smtClean="0"/>
          </a:p>
          <a:p>
            <a:r>
              <a:rPr lang="ja-JP" altLang="en-US" sz="2400" dirty="0" smtClean="0"/>
              <a:t>２００２年</a:t>
            </a:r>
            <a:r>
              <a:rPr lang="ja-JP" altLang="en-US" sz="2400" dirty="0"/>
              <a:t>１１</a:t>
            </a:r>
            <a:r>
              <a:rPr lang="ja-JP" altLang="en-US" sz="2400" dirty="0" smtClean="0"/>
              <a:t>月に生鮮</a:t>
            </a:r>
            <a:r>
              <a:rPr lang="ja-JP" altLang="en-US" sz="2400" dirty="0"/>
              <a:t>野菜を販売する「</a:t>
            </a:r>
            <a:r>
              <a:rPr lang="en-US" altLang="ja-JP" sz="2400" dirty="0">
                <a:latin typeface="+mn-ea"/>
              </a:rPr>
              <a:t>SKIP</a:t>
            </a:r>
            <a:r>
              <a:rPr lang="ja-JP" altLang="en-US" sz="2400" dirty="0"/>
              <a:t>ストア」を本格的に</a:t>
            </a:r>
            <a:r>
              <a:rPr lang="ja-JP" altLang="en-US" sz="2400" dirty="0" smtClean="0"/>
              <a:t>開始。</a:t>
            </a:r>
            <a:endParaRPr lang="en-US" altLang="ja-JP" sz="2400" dirty="0" smtClean="0"/>
          </a:p>
          <a:p>
            <a:endParaRPr lang="en-US" altLang="ja-JP" sz="2400" dirty="0" smtClean="0"/>
          </a:p>
          <a:p>
            <a:r>
              <a:rPr lang="ja-JP" altLang="en-US" sz="2400" dirty="0"/>
              <a:t>販売形態</a:t>
            </a:r>
            <a:r>
              <a:rPr lang="ja-JP" altLang="en-US" sz="2400" dirty="0" smtClean="0"/>
              <a:t>としては、主にインターネットなどを通じた</a:t>
            </a:r>
            <a:r>
              <a:rPr lang="en-US" altLang="ja-JP" sz="2400" dirty="0" smtClean="0">
                <a:latin typeface="+mn-ea"/>
              </a:rPr>
              <a:t>IT</a:t>
            </a:r>
            <a:r>
              <a:rPr lang="ja-JP" altLang="en-US" sz="2400" dirty="0" smtClean="0"/>
              <a:t>会員・会員宅配・店舗の３ルート。</a:t>
            </a:r>
            <a:endParaRPr lang="en-US" altLang="ja-JP" sz="2400" dirty="0" smtClean="0"/>
          </a:p>
          <a:p>
            <a:r>
              <a:rPr lang="ja-JP" altLang="en-US" sz="2400" dirty="0" smtClean="0"/>
              <a:t>「高品質で安価な」野菜を提供</a:t>
            </a:r>
            <a:r>
              <a:rPr lang="ja-JP" altLang="en-US" sz="2400" dirty="0"/>
              <a:t>しようとした</a:t>
            </a:r>
            <a:r>
              <a:rPr lang="ja-JP" altLang="en-US" sz="2400" dirty="0" smtClean="0"/>
              <a:t>が消費者のニーズにあわず、物流・情報システムの不備も加わり、売上は伸びなかった。</a:t>
            </a:r>
            <a:endParaRPr lang="en-US" altLang="ja-JP" sz="2400" dirty="0" smtClean="0"/>
          </a:p>
          <a:p>
            <a:r>
              <a:rPr lang="ja-JP" altLang="en-US" sz="2400" dirty="0" smtClean="0"/>
              <a:t>事業化後わずか１年半、２００４年</a:t>
            </a:r>
            <a:r>
              <a:rPr lang="en-US" altLang="ja-JP" sz="2400" dirty="0" smtClean="0">
                <a:latin typeface="+mn-ea"/>
              </a:rPr>
              <a:t>6</a:t>
            </a:r>
            <a:r>
              <a:rPr lang="ja-JP" altLang="en-US" sz="2400" dirty="0" smtClean="0"/>
              <a:t>月に野菜事業から撤退。</a:t>
            </a:r>
            <a:endParaRPr kumimoji="1" lang="ja-JP" altLang="en-US" sz="2400" dirty="0"/>
          </a:p>
        </p:txBody>
      </p:sp>
      <p:sp>
        <p:nvSpPr>
          <p:cNvPr id="3" name="日付プレースホルダー 2"/>
          <p:cNvSpPr>
            <a:spLocks noGrp="1"/>
          </p:cNvSpPr>
          <p:nvPr>
            <p:ph type="dt" sz="half" idx="10"/>
          </p:nvPr>
        </p:nvSpPr>
        <p:spPr/>
        <p:txBody>
          <a:bodyPr/>
          <a:lstStyle/>
          <a:p>
            <a:fld id="{32E82D03-0C2F-4E80-BF8B-87D60E8A8969}"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28</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（事例）</a:t>
            </a:r>
            <a:r>
              <a:rPr kumimoji="1" lang="ja-JP" altLang="en-US" dirty="0" smtClean="0"/>
              <a:t>ユニクロ</a:t>
            </a:r>
            <a:endParaRPr kumimoji="1" lang="ja-JP" altLang="en-US" dirty="0"/>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24128" y="127712"/>
            <a:ext cx="2661868" cy="1811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1145401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611560" y="1340768"/>
            <a:ext cx="8229600" cy="4824536"/>
          </a:xfrm>
        </p:spPr>
        <p:txBody>
          <a:bodyPr>
            <a:normAutofit/>
          </a:bodyPr>
          <a:lstStyle/>
          <a:p>
            <a:r>
              <a:rPr kumimoji="1" lang="ja-JP" altLang="en-US" sz="2800" dirty="0" smtClean="0">
                <a:latin typeface="+mn-ea"/>
              </a:rPr>
              <a:t>衣料事業</a:t>
            </a:r>
            <a:r>
              <a:rPr lang="ja-JP" altLang="en-US" sz="2800" dirty="0" smtClean="0">
                <a:latin typeface="+mn-ea"/>
              </a:rPr>
              <a:t>の生産方式</a:t>
            </a:r>
            <a:endParaRPr lang="en-US" altLang="ja-JP" sz="2800" dirty="0" smtClean="0">
              <a:latin typeface="+mn-ea"/>
            </a:endParaRPr>
          </a:p>
          <a:p>
            <a:pPr marL="0" indent="0">
              <a:buNone/>
            </a:pPr>
            <a:r>
              <a:rPr lang="ja-JP" altLang="en-US" sz="2800" dirty="0">
                <a:latin typeface="+mn-ea"/>
              </a:rPr>
              <a:t>　</a:t>
            </a:r>
            <a:r>
              <a:rPr lang="ja-JP" altLang="en-US" sz="2800" dirty="0" smtClean="0">
                <a:latin typeface="+mn-ea"/>
              </a:rPr>
              <a:t>　衣料事業の長かった生産～販売までの流通経路　　</a:t>
            </a:r>
            <a:endParaRPr lang="en-US" altLang="ja-JP" sz="2800" dirty="0" smtClean="0">
              <a:latin typeface="+mn-ea"/>
            </a:endParaRPr>
          </a:p>
          <a:p>
            <a:pPr marL="0" indent="0">
              <a:buNone/>
            </a:pPr>
            <a:r>
              <a:rPr lang="ja-JP" altLang="en-US" sz="2800" dirty="0">
                <a:latin typeface="+mn-ea"/>
              </a:rPr>
              <a:t>　</a:t>
            </a:r>
            <a:r>
              <a:rPr lang="ja-JP" altLang="en-US" sz="2800" dirty="0" smtClean="0">
                <a:latin typeface="+mn-ea"/>
              </a:rPr>
              <a:t>　を一本化し、低価格・高品質を実現。</a:t>
            </a:r>
            <a:endParaRPr lang="en-US" altLang="ja-JP" sz="2800" dirty="0">
              <a:latin typeface="+mn-ea"/>
            </a:endParaRPr>
          </a:p>
          <a:p>
            <a:pPr marL="0" indent="0">
              <a:buNone/>
            </a:pPr>
            <a:r>
              <a:rPr kumimoji="1" lang="ja-JP" altLang="en-US" sz="2800" dirty="0" smtClean="0">
                <a:latin typeface="+mn-ea"/>
              </a:rPr>
              <a:t>　　　　　　　　　　　　</a:t>
            </a:r>
            <a:endParaRPr kumimoji="1" lang="en-US" altLang="ja-JP" sz="2800" dirty="0" smtClean="0">
              <a:latin typeface="+mn-ea"/>
            </a:endParaRPr>
          </a:p>
          <a:p>
            <a:r>
              <a:rPr lang="ja-JP" altLang="en-US" sz="2800" dirty="0">
                <a:latin typeface="+mn-ea"/>
              </a:rPr>
              <a:t>野菜</a:t>
            </a:r>
            <a:r>
              <a:rPr lang="ja-JP" altLang="en-US" sz="2800" dirty="0" smtClean="0">
                <a:latin typeface="+mn-ea"/>
              </a:rPr>
              <a:t>事業の生産方式</a:t>
            </a:r>
            <a:endParaRPr lang="en-US" altLang="ja-JP" sz="2800" dirty="0" smtClean="0">
              <a:latin typeface="+mn-ea"/>
            </a:endParaRPr>
          </a:p>
          <a:p>
            <a:pPr marL="0" indent="0">
              <a:buNone/>
            </a:pPr>
            <a:r>
              <a:rPr kumimoji="1" lang="ja-JP" altLang="en-US" sz="2800" dirty="0">
                <a:latin typeface="+mn-ea"/>
              </a:rPr>
              <a:t>　</a:t>
            </a:r>
            <a:r>
              <a:rPr kumimoji="1" lang="ja-JP" altLang="en-US" sz="2800" dirty="0" smtClean="0">
                <a:latin typeface="+mn-ea"/>
              </a:rPr>
              <a:t>　生産～販売までの流通経路を</a:t>
            </a:r>
            <a:r>
              <a:rPr lang="ja-JP" altLang="en-US" sz="2800" dirty="0" smtClean="0">
                <a:latin typeface="+mn-ea"/>
              </a:rPr>
              <a:t>一本化し</a:t>
            </a:r>
            <a:r>
              <a:rPr kumimoji="1" lang="ja-JP" altLang="en-US" sz="2800" dirty="0" smtClean="0">
                <a:latin typeface="+mn-ea"/>
              </a:rPr>
              <a:t>、さらに特</a:t>
            </a:r>
            <a:endParaRPr kumimoji="1" lang="en-US" altLang="ja-JP" sz="2800" dirty="0" smtClean="0">
              <a:latin typeface="+mn-ea"/>
            </a:endParaRPr>
          </a:p>
          <a:p>
            <a:pPr marL="0" indent="0">
              <a:buNone/>
            </a:pPr>
            <a:r>
              <a:rPr lang="ja-JP" altLang="en-US" sz="2800" dirty="0">
                <a:latin typeface="+mn-ea"/>
              </a:rPr>
              <a:t>　</a:t>
            </a:r>
            <a:r>
              <a:rPr lang="ja-JP" altLang="en-US" sz="2800" dirty="0" smtClean="0">
                <a:latin typeface="+mn-ea"/>
              </a:rPr>
              <a:t>　</a:t>
            </a:r>
            <a:r>
              <a:rPr kumimoji="1" lang="ja-JP" altLang="en-US" sz="2800" dirty="0" smtClean="0">
                <a:latin typeface="+mn-ea"/>
              </a:rPr>
              <a:t>殊な農法を使うことで高品質の野菜を提供。</a:t>
            </a:r>
            <a:endParaRPr kumimoji="1" lang="en-US" altLang="ja-JP" sz="2800" dirty="0" smtClean="0">
              <a:latin typeface="+mn-ea"/>
            </a:endParaRPr>
          </a:p>
          <a:p>
            <a:pPr marL="0" indent="0">
              <a:buNone/>
            </a:pPr>
            <a:r>
              <a:rPr kumimoji="1" lang="ja-JP" altLang="en-US" sz="2800" dirty="0" smtClean="0">
                <a:latin typeface="+mn-ea"/>
              </a:rPr>
              <a:t>　　</a:t>
            </a:r>
            <a:r>
              <a:rPr lang="ja-JP" altLang="en-US" sz="2800" dirty="0">
                <a:latin typeface="+mn-ea"/>
              </a:rPr>
              <a:t>また、</a:t>
            </a:r>
            <a:r>
              <a:rPr kumimoji="1" lang="ja-JP" altLang="en-US" sz="2800" dirty="0" smtClean="0">
                <a:latin typeface="+mn-ea"/>
              </a:rPr>
              <a:t>販路を拡大</a:t>
            </a:r>
            <a:r>
              <a:rPr lang="ja-JP" altLang="en-US" sz="2800" dirty="0" smtClean="0">
                <a:latin typeface="+mn-ea"/>
              </a:rPr>
              <a:t>していくことで低価格を狙う。</a:t>
            </a:r>
            <a:endParaRPr kumimoji="1" lang="en-US" altLang="ja-JP" sz="2800" dirty="0" smtClean="0">
              <a:latin typeface="+mn-ea"/>
            </a:endParaRPr>
          </a:p>
        </p:txBody>
      </p:sp>
      <p:sp>
        <p:nvSpPr>
          <p:cNvPr id="3" name="日付プレースホルダー 2"/>
          <p:cNvSpPr>
            <a:spLocks noGrp="1"/>
          </p:cNvSpPr>
          <p:nvPr>
            <p:ph type="dt" sz="half" idx="10"/>
          </p:nvPr>
        </p:nvSpPr>
        <p:spPr/>
        <p:txBody>
          <a:bodyPr/>
          <a:lstStyle/>
          <a:p>
            <a:fld id="{ECA90AA6-8ABC-4C6A-9200-5C25B202E8DA}"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29</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（事例</a:t>
            </a:r>
            <a:r>
              <a:rPr lang="ja-JP" altLang="en-US" dirty="0" smtClean="0"/>
              <a:t>）</a:t>
            </a:r>
            <a:r>
              <a:rPr kumimoji="1" lang="ja-JP" altLang="en-US" dirty="0" smtClean="0"/>
              <a:t>ユニクロ</a:t>
            </a:r>
            <a:endParaRPr kumimoji="1" lang="ja-JP" altLang="en-US" dirty="0"/>
          </a:p>
        </p:txBody>
      </p:sp>
      <p:sp>
        <p:nvSpPr>
          <p:cNvPr id="7" name="角丸四角形 6"/>
          <p:cNvSpPr/>
          <p:nvPr/>
        </p:nvSpPr>
        <p:spPr>
          <a:xfrm>
            <a:off x="611560" y="5373216"/>
            <a:ext cx="7416824" cy="108012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dirty="0" smtClean="0">
                <a:solidFill>
                  <a:schemeClr val="tx1"/>
                </a:solidFill>
              </a:rPr>
              <a:t>　　　　　　　　　</a:t>
            </a:r>
            <a:r>
              <a:rPr lang="ja-JP" altLang="en-US" sz="3200" dirty="0">
                <a:solidFill>
                  <a:schemeClr val="tx1"/>
                </a:solidFill>
              </a:rPr>
              <a:t>　事業撤退</a:t>
            </a:r>
          </a:p>
        </p:txBody>
      </p:sp>
      <p:sp>
        <p:nvSpPr>
          <p:cNvPr id="8" name="稲妻 7"/>
          <p:cNvSpPr/>
          <p:nvPr/>
        </p:nvSpPr>
        <p:spPr>
          <a:xfrm>
            <a:off x="5292080" y="5661248"/>
            <a:ext cx="504056" cy="504056"/>
          </a:xfrm>
          <a:prstGeom prst="lightningBol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04207081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457200" y="1412776"/>
            <a:ext cx="8229600" cy="4713387"/>
          </a:xfrm>
        </p:spPr>
        <p:txBody>
          <a:bodyPr/>
          <a:lstStyle/>
          <a:p>
            <a:r>
              <a:rPr lang="ja-JP" altLang="en-US" sz="2800" dirty="0" smtClean="0"/>
              <a:t>新製品</a:t>
            </a:r>
            <a:r>
              <a:rPr lang="ja-JP" altLang="en-US" sz="2800" dirty="0"/>
              <a:t>や</a:t>
            </a:r>
            <a:r>
              <a:rPr lang="ja-JP" altLang="en-US" sz="2800" dirty="0" smtClean="0"/>
              <a:t>既存製品の製造企業をふと見てみると、自分では想像もつかなかった企業の名前が記載されていて面白く思った。</a:t>
            </a:r>
            <a:endParaRPr lang="en-US" altLang="ja-JP" sz="2800" dirty="0" smtClean="0"/>
          </a:p>
          <a:p>
            <a:r>
              <a:rPr lang="ja-JP" altLang="en-US" sz="2800" dirty="0" smtClean="0"/>
              <a:t>普段扱っている事業とはかけ離れた事業を行うと</a:t>
            </a:r>
            <a:r>
              <a:rPr lang="ja-JP" altLang="en-US" sz="2800" dirty="0"/>
              <a:t>、</a:t>
            </a:r>
            <a:r>
              <a:rPr lang="ja-JP" altLang="en-US" sz="2800" dirty="0" smtClean="0"/>
              <a:t>その</a:t>
            </a:r>
            <a:r>
              <a:rPr lang="ja-JP" altLang="en-US" sz="2800" dirty="0"/>
              <a:t>新事業</a:t>
            </a:r>
            <a:r>
              <a:rPr lang="ja-JP" altLang="en-US" sz="2800" dirty="0" smtClean="0"/>
              <a:t>について</a:t>
            </a:r>
            <a:r>
              <a:rPr lang="ja-JP" altLang="en-US" sz="2800" dirty="0"/>
              <a:t>消費者がどう思うのだろうか、と</a:t>
            </a:r>
            <a:r>
              <a:rPr kumimoji="1" lang="ja-JP" altLang="en-US" sz="2800" dirty="0" smtClean="0"/>
              <a:t>疑問に感じると同時に興味を持った。</a:t>
            </a:r>
            <a:endParaRPr kumimoji="1" lang="en-US" altLang="ja-JP" sz="2800" dirty="0" smtClean="0"/>
          </a:p>
          <a:p>
            <a:pPr marL="0" indent="0">
              <a:buNone/>
            </a:pPr>
            <a:endParaRPr kumimoji="1" lang="ja-JP" altLang="en-US" dirty="0"/>
          </a:p>
        </p:txBody>
      </p:sp>
      <p:sp>
        <p:nvSpPr>
          <p:cNvPr id="4" name="日付プレースホルダー 3"/>
          <p:cNvSpPr>
            <a:spLocks noGrp="1"/>
          </p:cNvSpPr>
          <p:nvPr>
            <p:ph type="dt" sz="half" idx="10"/>
          </p:nvPr>
        </p:nvSpPr>
        <p:spPr/>
        <p:txBody>
          <a:bodyPr/>
          <a:lstStyle/>
          <a:p>
            <a:fld id="{9933238B-EA62-4D95-9C4D-7EB22529A22F}"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3</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はじめに</a:t>
            </a:r>
            <a:endParaRPr kumimoji="1" lang="ja-JP" altLang="en-US" dirty="0"/>
          </a:p>
        </p:txBody>
      </p:sp>
      <p:sp>
        <p:nvSpPr>
          <p:cNvPr id="7" name="横巻き 6"/>
          <p:cNvSpPr/>
          <p:nvPr/>
        </p:nvSpPr>
        <p:spPr>
          <a:xfrm>
            <a:off x="827584" y="4149080"/>
            <a:ext cx="7560840" cy="1944216"/>
          </a:xfrm>
          <a:prstGeom prst="horizontalScroll">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800" dirty="0" smtClean="0">
                <a:solidFill>
                  <a:schemeClr val="tx1"/>
                </a:solidFill>
              </a:rPr>
              <a:t>企業が多角化する際の</a:t>
            </a:r>
            <a:endParaRPr kumimoji="1" lang="en-US" altLang="ja-JP" sz="2800" dirty="0" smtClean="0">
              <a:solidFill>
                <a:schemeClr val="tx1"/>
              </a:solidFill>
            </a:endParaRPr>
          </a:p>
          <a:p>
            <a:pPr algn="ctr"/>
            <a:r>
              <a:rPr kumimoji="1" lang="ja-JP" altLang="en-US" sz="2800" dirty="0" smtClean="0">
                <a:solidFill>
                  <a:schemeClr val="tx1"/>
                </a:solidFill>
              </a:rPr>
              <a:t>ブランドとの関係を探っていく。</a:t>
            </a:r>
            <a:endParaRPr kumimoji="1" lang="ja-JP" altLang="en-US" sz="2800" dirty="0">
              <a:solidFill>
                <a:schemeClr val="tx1"/>
              </a:solidFill>
            </a:endParaRPr>
          </a:p>
        </p:txBody>
      </p:sp>
    </p:spTree>
    <p:extLst>
      <p:ext uri="{BB962C8B-B14F-4D97-AF65-F5344CB8AC3E}">
        <p14:creationId xmlns:p14="http://schemas.microsoft.com/office/powerpoint/2010/main" val="941842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30</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smtClean="0"/>
              <a:t>事例（まとめ）</a:t>
            </a:r>
            <a:endParaRPr kumimoji="1" lang="ja-JP" altLang="en-US" dirty="0"/>
          </a:p>
        </p:txBody>
      </p:sp>
      <p:pic>
        <p:nvPicPr>
          <p:cNvPr id="3075"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92280" y="188641"/>
            <a:ext cx="1777308" cy="1092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1475656" y="1196752"/>
            <a:ext cx="7393932" cy="923330"/>
          </a:xfrm>
          <a:prstGeom prst="rect">
            <a:avLst/>
          </a:prstGeom>
          <a:noFill/>
        </p:spPr>
        <p:txBody>
          <a:bodyPr wrap="square" rtlCol="0">
            <a:spAutoFit/>
          </a:bodyPr>
          <a:lstStyle/>
          <a:p>
            <a:r>
              <a:rPr kumimoji="1" lang="ja-JP" altLang="en-US" b="1" dirty="0" smtClean="0"/>
              <a:t>事例１　ハーレーダビットソン　撤退</a:t>
            </a:r>
            <a:endParaRPr kumimoji="1" lang="en-US" altLang="ja-JP" b="1" dirty="0" smtClean="0"/>
          </a:p>
          <a:p>
            <a:r>
              <a:rPr kumimoji="1" lang="ja-JP" altLang="en-US" dirty="0" smtClean="0"/>
              <a:t>　香水事業に移転させることのできる技術力を持っておらず、</a:t>
            </a:r>
            <a:endParaRPr kumimoji="1" lang="en-US" altLang="ja-JP" dirty="0" smtClean="0"/>
          </a:p>
          <a:p>
            <a:r>
              <a:rPr kumimoji="1" lang="ja-JP" altLang="en-US" dirty="0" smtClean="0"/>
              <a:t>また「男性的で、無骨である」というイメージも不一致であった</a:t>
            </a:r>
            <a:endParaRPr kumimoji="1" lang="ja-JP" altLang="en-US" dirty="0"/>
          </a:p>
        </p:txBody>
      </p:sp>
      <p:sp>
        <p:nvSpPr>
          <p:cNvPr id="10" name="テキスト ボックス 9"/>
          <p:cNvSpPr txBox="1"/>
          <p:nvPr/>
        </p:nvSpPr>
        <p:spPr>
          <a:xfrm>
            <a:off x="1486839" y="2204864"/>
            <a:ext cx="7128792" cy="923330"/>
          </a:xfrm>
          <a:prstGeom prst="rect">
            <a:avLst/>
          </a:prstGeom>
          <a:noFill/>
        </p:spPr>
        <p:txBody>
          <a:bodyPr wrap="square" rtlCol="0">
            <a:spAutoFit/>
          </a:bodyPr>
          <a:lstStyle/>
          <a:p>
            <a:r>
              <a:rPr kumimoji="1" lang="ja-JP" altLang="en-US" b="1" dirty="0" smtClean="0"/>
              <a:t>事例２　ヤクルト　安定</a:t>
            </a:r>
            <a:endParaRPr kumimoji="1" lang="en-US" altLang="ja-JP" b="1" dirty="0" smtClean="0"/>
          </a:p>
          <a:p>
            <a:r>
              <a:rPr kumimoji="1" lang="ja-JP" altLang="en-US" dirty="0" smtClean="0"/>
              <a:t>　医療品事業に移転させることのできる技術力を持っていて、</a:t>
            </a:r>
            <a:endParaRPr kumimoji="1" lang="en-US" altLang="ja-JP" dirty="0" smtClean="0"/>
          </a:p>
          <a:p>
            <a:r>
              <a:rPr lang="ja-JP" altLang="en-US" dirty="0" smtClean="0"/>
              <a:t>また「体に良い」というイメージも一致した</a:t>
            </a:r>
            <a:endParaRPr kumimoji="1" lang="ja-JP" altLang="en-US" dirty="0"/>
          </a:p>
        </p:txBody>
      </p:sp>
      <p:sp>
        <p:nvSpPr>
          <p:cNvPr id="12" name="テキスト ボックス 11"/>
          <p:cNvSpPr txBox="1"/>
          <p:nvPr/>
        </p:nvSpPr>
        <p:spPr>
          <a:xfrm>
            <a:off x="1565473" y="3284984"/>
            <a:ext cx="5976664" cy="1200329"/>
          </a:xfrm>
          <a:prstGeom prst="rect">
            <a:avLst/>
          </a:prstGeom>
          <a:noFill/>
        </p:spPr>
        <p:txBody>
          <a:bodyPr wrap="square" rtlCol="0">
            <a:spAutoFit/>
          </a:bodyPr>
          <a:lstStyle/>
          <a:p>
            <a:r>
              <a:rPr kumimoji="1" lang="ja-JP" altLang="en-US" b="1" dirty="0" smtClean="0"/>
              <a:t>事例３　富士フィルム　安定</a:t>
            </a:r>
            <a:endParaRPr kumimoji="1" lang="en-US" altLang="ja-JP" b="1" dirty="0" smtClean="0"/>
          </a:p>
          <a:p>
            <a:r>
              <a:rPr lang="ja-JP" altLang="en-US" dirty="0"/>
              <a:t>　</a:t>
            </a:r>
            <a:r>
              <a:rPr lang="ja-JP" altLang="en-US" dirty="0" smtClean="0"/>
              <a:t>化粧品事業に移転</a:t>
            </a:r>
            <a:r>
              <a:rPr lang="ja-JP" altLang="en-US" dirty="0"/>
              <a:t>させることのできる技術力を持っていて、</a:t>
            </a:r>
            <a:endParaRPr lang="en-US" altLang="ja-JP" dirty="0"/>
          </a:p>
          <a:p>
            <a:r>
              <a:rPr lang="ja-JP" altLang="en-US" dirty="0" smtClean="0"/>
              <a:t>また技術力をアピールすることで、「品質の高さ」というイメージ</a:t>
            </a:r>
            <a:r>
              <a:rPr lang="ja-JP" altLang="en-US" dirty="0"/>
              <a:t>も</a:t>
            </a:r>
            <a:r>
              <a:rPr lang="ja-JP" altLang="en-US" dirty="0" smtClean="0"/>
              <a:t>一致させた</a:t>
            </a:r>
            <a:endParaRPr lang="ja-JP" altLang="en-US" dirty="0"/>
          </a:p>
        </p:txBody>
      </p:sp>
      <p:sp>
        <p:nvSpPr>
          <p:cNvPr id="13" name="テキスト ボックス 12"/>
          <p:cNvSpPr txBox="1"/>
          <p:nvPr/>
        </p:nvSpPr>
        <p:spPr>
          <a:xfrm>
            <a:off x="1565473" y="4653136"/>
            <a:ext cx="5472608" cy="1477328"/>
          </a:xfrm>
          <a:prstGeom prst="rect">
            <a:avLst/>
          </a:prstGeom>
          <a:noFill/>
        </p:spPr>
        <p:txBody>
          <a:bodyPr wrap="square" rtlCol="0">
            <a:spAutoFit/>
          </a:bodyPr>
          <a:lstStyle/>
          <a:p>
            <a:r>
              <a:rPr kumimoji="1" lang="ja-JP" altLang="en-US" b="1" dirty="0" smtClean="0"/>
              <a:t>事例４　ユニクロ　撤退</a:t>
            </a:r>
            <a:endParaRPr kumimoji="1" lang="en-US" altLang="ja-JP" b="1" dirty="0" smtClean="0"/>
          </a:p>
          <a:p>
            <a:r>
              <a:rPr lang="ja-JP" altLang="en-US" dirty="0"/>
              <a:t>　</a:t>
            </a:r>
            <a:r>
              <a:rPr lang="ja-JP" altLang="en-US" dirty="0" smtClean="0"/>
              <a:t>野菜事業に移転させることのできる技術力を持っていたが、「高品質、低価格」というイメージを持っていた消費者にとって、野菜事業の価格の高さが受け入れられず、イメージが一致しなかった</a:t>
            </a:r>
            <a:endParaRPr kumimoji="1" lang="ja-JP" altLang="en-US" dirty="0"/>
          </a:p>
        </p:txBody>
      </p:sp>
    </p:spTree>
    <p:extLst>
      <p:ext uri="{BB962C8B-B14F-4D97-AF65-F5344CB8AC3E}">
        <p14:creationId xmlns:p14="http://schemas.microsoft.com/office/powerpoint/2010/main" val="355228543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31</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smtClean="0"/>
              <a:t>事例（まとめ）</a:t>
            </a:r>
            <a:endParaRPr kumimoji="1" lang="ja-JP" altLang="en-US" dirty="0"/>
          </a:p>
        </p:txBody>
      </p:sp>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04382" y="4725143"/>
            <a:ext cx="2447713" cy="1505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正方形/長方形 7"/>
          <p:cNvSpPr/>
          <p:nvPr/>
        </p:nvSpPr>
        <p:spPr>
          <a:xfrm>
            <a:off x="1319200" y="2276872"/>
            <a:ext cx="6624736" cy="2554545"/>
          </a:xfrm>
          <a:prstGeom prst="rect">
            <a:avLst/>
          </a:prstGeom>
        </p:spPr>
        <p:txBody>
          <a:bodyPr wrap="square">
            <a:spAutoFit/>
          </a:bodyPr>
          <a:lstStyle/>
          <a:p>
            <a:pPr marL="109728" indent="0" algn="ctr">
              <a:buNone/>
            </a:pPr>
            <a:r>
              <a:rPr lang="ja-JP" altLang="en-US" sz="4000" dirty="0" smtClean="0"/>
              <a:t>企業ブランド</a:t>
            </a:r>
            <a:r>
              <a:rPr lang="ja-JP" altLang="en-US" sz="4000" dirty="0"/>
              <a:t>・イメージは、</a:t>
            </a:r>
            <a:endParaRPr lang="en-US" altLang="ja-JP" sz="4000" dirty="0"/>
          </a:p>
          <a:p>
            <a:pPr marL="109728" indent="0" algn="ctr">
              <a:buNone/>
            </a:pPr>
            <a:r>
              <a:rPr lang="ja-JP" altLang="en-US" sz="4000" dirty="0"/>
              <a:t>非関連</a:t>
            </a:r>
            <a:r>
              <a:rPr lang="ja-JP" altLang="en-US" sz="4000" dirty="0" smtClean="0"/>
              <a:t>多角化の</a:t>
            </a:r>
            <a:endParaRPr lang="en-US" altLang="ja-JP" sz="4000" dirty="0" smtClean="0"/>
          </a:p>
          <a:p>
            <a:pPr marL="109728" indent="0" algn="ctr">
              <a:buNone/>
            </a:pPr>
            <a:r>
              <a:rPr lang="ja-JP" altLang="en-US" sz="4000" dirty="0" smtClean="0"/>
              <a:t>成功・失敗に</a:t>
            </a:r>
            <a:r>
              <a:rPr lang="ja-JP" altLang="en-US" sz="4000" dirty="0"/>
              <a:t>おいて</a:t>
            </a:r>
            <a:endParaRPr lang="en-US" altLang="ja-JP" sz="4000" dirty="0"/>
          </a:p>
          <a:p>
            <a:pPr marL="109728" indent="0" algn="ctr">
              <a:buNone/>
            </a:pPr>
            <a:r>
              <a:rPr lang="ja-JP" altLang="en-US" sz="4000" dirty="0"/>
              <a:t>影響を与える可能性がある。</a:t>
            </a:r>
          </a:p>
        </p:txBody>
      </p:sp>
      <p:sp>
        <p:nvSpPr>
          <p:cNvPr id="2" name="テキスト ボックス 1"/>
          <p:cNvSpPr txBox="1"/>
          <p:nvPr/>
        </p:nvSpPr>
        <p:spPr>
          <a:xfrm>
            <a:off x="527112" y="1617356"/>
            <a:ext cx="4104456" cy="584775"/>
          </a:xfrm>
          <a:prstGeom prst="rect">
            <a:avLst/>
          </a:prstGeom>
          <a:noFill/>
        </p:spPr>
        <p:txBody>
          <a:bodyPr wrap="square" rtlCol="0">
            <a:spAutoFit/>
          </a:bodyPr>
          <a:lstStyle/>
          <a:p>
            <a:r>
              <a:rPr kumimoji="1" lang="ja-JP" altLang="en-US" sz="3200" dirty="0" smtClean="0"/>
              <a:t>これらの事例より・・・</a:t>
            </a:r>
            <a:endParaRPr kumimoji="1" lang="ja-JP" altLang="en-US" sz="3200" dirty="0"/>
          </a:p>
        </p:txBody>
      </p:sp>
    </p:spTree>
    <p:extLst>
      <p:ext uri="{BB962C8B-B14F-4D97-AF65-F5344CB8AC3E}">
        <p14:creationId xmlns:p14="http://schemas.microsoft.com/office/powerpoint/2010/main" val="404471390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32</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事例（まとめ）</a:t>
            </a:r>
            <a:endParaRPr kumimoji="1" lang="ja-JP" altLang="en-US" dirty="0"/>
          </a:p>
        </p:txBody>
      </p:sp>
      <p:sp>
        <p:nvSpPr>
          <p:cNvPr id="13" name="正方形/長方形 12"/>
          <p:cNvSpPr/>
          <p:nvPr/>
        </p:nvSpPr>
        <p:spPr>
          <a:xfrm>
            <a:off x="763924" y="2132856"/>
            <a:ext cx="7704856" cy="3024336"/>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4000" dirty="0" smtClean="0">
                <a:solidFill>
                  <a:schemeClr val="tx1"/>
                </a:solidFill>
              </a:rPr>
              <a:t>企業ブランド・イメージが</a:t>
            </a:r>
            <a:endParaRPr kumimoji="1" lang="en-US" altLang="ja-JP" sz="4000" dirty="0" smtClean="0">
              <a:solidFill>
                <a:schemeClr val="tx1"/>
              </a:solidFill>
            </a:endParaRPr>
          </a:p>
          <a:p>
            <a:pPr algn="ctr"/>
            <a:r>
              <a:rPr lang="ja-JP" altLang="en-US" sz="4000" dirty="0">
                <a:solidFill>
                  <a:schemeClr val="tx1"/>
                </a:solidFill>
              </a:rPr>
              <a:t>消費者</a:t>
            </a:r>
            <a:r>
              <a:rPr lang="ja-JP" altLang="en-US" sz="4000" dirty="0" smtClean="0">
                <a:solidFill>
                  <a:schemeClr val="tx1"/>
                </a:solidFill>
              </a:rPr>
              <a:t>に受け入れられること。</a:t>
            </a:r>
            <a:endParaRPr kumimoji="1" lang="ja-JP" altLang="en-US" sz="4000" dirty="0">
              <a:solidFill>
                <a:schemeClr val="tx1"/>
              </a:solidFill>
            </a:endParaRPr>
          </a:p>
        </p:txBody>
      </p:sp>
      <p:pic>
        <p:nvPicPr>
          <p:cNvPr id="1038" name="Picture 1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2689" y="1635967"/>
            <a:ext cx="5267325" cy="993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03537380"/>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normAutofit fontScale="92500" lnSpcReduction="10000"/>
          </a:bodyPr>
          <a:lstStyle/>
          <a:p>
            <a:r>
              <a:rPr lang="ja-JP" altLang="en-US" sz="3600" dirty="0"/>
              <a:t>はじめに</a:t>
            </a:r>
            <a:endParaRPr lang="en-US" altLang="ja-JP" sz="3600" dirty="0"/>
          </a:p>
          <a:p>
            <a:r>
              <a:rPr lang="ja-JP" altLang="en-US" sz="3600" dirty="0"/>
              <a:t>現状分析</a:t>
            </a:r>
            <a:endParaRPr lang="en-US" altLang="ja-JP" sz="3600" dirty="0"/>
          </a:p>
          <a:p>
            <a:r>
              <a:rPr lang="ja-JP" altLang="en-US" sz="3600" dirty="0"/>
              <a:t>問題意識</a:t>
            </a:r>
            <a:endParaRPr lang="en-US" altLang="ja-JP" sz="3600" dirty="0"/>
          </a:p>
          <a:p>
            <a:r>
              <a:rPr lang="ja-JP" altLang="en-US" sz="4800" dirty="0">
                <a:solidFill>
                  <a:srgbClr val="FFC000"/>
                </a:solidFill>
              </a:rPr>
              <a:t>研究目的</a:t>
            </a:r>
            <a:endParaRPr lang="en-US" altLang="ja-JP" sz="4800" dirty="0">
              <a:solidFill>
                <a:srgbClr val="FFC000"/>
              </a:solidFill>
            </a:endParaRPr>
          </a:p>
          <a:p>
            <a:r>
              <a:rPr lang="ja-JP" altLang="en-US" sz="3600" dirty="0" smtClean="0"/>
              <a:t>仮説導出・仮説</a:t>
            </a:r>
            <a:endParaRPr lang="en-US" altLang="ja-JP" sz="3600" dirty="0" smtClean="0"/>
          </a:p>
          <a:p>
            <a:r>
              <a:rPr lang="ja-JP" altLang="en-US" sz="3600" dirty="0"/>
              <a:t>仮説の検証</a:t>
            </a:r>
            <a:endParaRPr lang="en-US" altLang="ja-JP" sz="3600" dirty="0"/>
          </a:p>
          <a:p>
            <a:r>
              <a:rPr lang="ja-JP" altLang="en-US" sz="3600" dirty="0"/>
              <a:t>インプリケーション</a:t>
            </a:r>
            <a:endParaRPr lang="en-US" altLang="ja-JP" sz="3600" dirty="0"/>
          </a:p>
          <a:p>
            <a:r>
              <a:rPr lang="ja-JP" altLang="en-US" sz="3600" dirty="0"/>
              <a:t>参考文献・</a:t>
            </a:r>
            <a:r>
              <a:rPr lang="en-US" altLang="ja-JP" sz="3600" dirty="0"/>
              <a:t>URL</a:t>
            </a:r>
          </a:p>
          <a:p>
            <a:endParaRPr lang="en-US" altLang="ja-JP" sz="3600" dirty="0" smtClean="0"/>
          </a:p>
          <a:p>
            <a:pPr marL="0" indent="0">
              <a:buNone/>
            </a:pPr>
            <a:endParaRPr lang="en-US" altLang="ja-JP" dirty="0"/>
          </a:p>
          <a:p>
            <a:pPr marL="0" indent="0">
              <a:buNone/>
            </a:pPr>
            <a:endParaRPr lang="ja-JP" altLang="en-US" dirty="0"/>
          </a:p>
          <a:p>
            <a:endParaRPr kumimoji="1" lang="ja-JP" altLang="en-US" dirty="0"/>
          </a:p>
        </p:txBody>
      </p:sp>
      <p:sp>
        <p:nvSpPr>
          <p:cNvPr id="4" name="日付プレースホルダー 3"/>
          <p:cNvSpPr>
            <a:spLocks noGrp="1"/>
          </p:cNvSpPr>
          <p:nvPr>
            <p:ph type="dt" sz="half" idx="10"/>
          </p:nvPr>
        </p:nvSpPr>
        <p:spPr/>
        <p:txBody>
          <a:bodyPr/>
          <a:lstStyle/>
          <a:p>
            <a:fld id="{64E5D984-61DF-4C47-9F7E-D16AAAD53C44}"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33</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目次</a:t>
            </a:r>
            <a:endParaRPr kumimoji="1" lang="ja-JP" altLang="en-US" dirty="0"/>
          </a:p>
        </p:txBody>
      </p:sp>
      <p:sp>
        <p:nvSpPr>
          <p:cNvPr id="6" name="星 5 5"/>
          <p:cNvSpPr/>
          <p:nvPr/>
        </p:nvSpPr>
        <p:spPr>
          <a:xfrm>
            <a:off x="3275856" y="2924944"/>
            <a:ext cx="720080" cy="576064"/>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45278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barn(inVertical)">
                                      <p:cBhvr>
                                        <p:cTn id="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p:txBody>
          <a:bodyPr/>
          <a:lstStyle/>
          <a:p>
            <a:fld id="{2D02048C-373B-4983-9ABF-775DE1655B20}"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34</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研究目的</a:t>
            </a:r>
            <a:endParaRPr kumimoji="1" lang="ja-JP" altLang="en-US" dirty="0"/>
          </a:p>
        </p:txBody>
      </p:sp>
      <p:sp>
        <p:nvSpPr>
          <p:cNvPr id="6" name="横巻き 5"/>
          <p:cNvSpPr/>
          <p:nvPr/>
        </p:nvSpPr>
        <p:spPr>
          <a:xfrm>
            <a:off x="611560" y="1628800"/>
            <a:ext cx="7632848" cy="4176464"/>
          </a:xfrm>
          <a:prstGeom prst="horizontalScroll">
            <a:avLst/>
          </a:prstGeom>
          <a:no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800" dirty="0" smtClean="0">
                <a:solidFill>
                  <a:schemeClr val="tx1"/>
                </a:solidFill>
              </a:rPr>
              <a:t>非関連多角化をする際、</a:t>
            </a:r>
            <a:endParaRPr kumimoji="1" lang="en-US" altLang="ja-JP" sz="3800" dirty="0" smtClean="0">
              <a:solidFill>
                <a:schemeClr val="tx1"/>
              </a:solidFill>
            </a:endParaRPr>
          </a:p>
          <a:p>
            <a:pPr algn="ctr"/>
            <a:r>
              <a:rPr kumimoji="1" lang="ja-JP" altLang="en-US" sz="3800" dirty="0" smtClean="0">
                <a:solidFill>
                  <a:schemeClr val="tx1"/>
                </a:solidFill>
              </a:rPr>
              <a:t>企業ブランド・イメージが</a:t>
            </a:r>
            <a:endParaRPr kumimoji="1" lang="en-US" altLang="ja-JP" sz="3800" dirty="0" smtClean="0">
              <a:solidFill>
                <a:schemeClr val="tx1"/>
              </a:solidFill>
            </a:endParaRPr>
          </a:p>
          <a:p>
            <a:pPr algn="ctr"/>
            <a:r>
              <a:rPr kumimoji="1" lang="ja-JP" altLang="en-US" sz="3800" dirty="0" smtClean="0">
                <a:solidFill>
                  <a:schemeClr val="tx1"/>
                </a:solidFill>
              </a:rPr>
              <a:t>消費者に受け入れられるための手法を探る。</a:t>
            </a:r>
            <a:endParaRPr kumimoji="1" lang="en-US" altLang="ja-JP" sz="3800" dirty="0" smtClean="0">
              <a:solidFill>
                <a:schemeClr val="tx1"/>
              </a:solidFill>
            </a:endParaRPr>
          </a:p>
        </p:txBody>
      </p:sp>
    </p:spTree>
    <p:extLst>
      <p:ext uri="{BB962C8B-B14F-4D97-AF65-F5344CB8AC3E}">
        <p14:creationId xmlns:p14="http://schemas.microsoft.com/office/powerpoint/2010/main" val="390500490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35</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研究目的</a:t>
            </a:r>
            <a:endParaRPr kumimoji="1" lang="ja-JP" altLang="en-US" dirty="0"/>
          </a:p>
        </p:txBody>
      </p:sp>
      <p:pic>
        <p:nvPicPr>
          <p:cNvPr id="4107" name="Picture 11" descr="C:\Users\sachiho\AppData\Local\Microsoft\Windows\Temporary Internet Files\Content.IE5\D2NJ4HAR\MC90038361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8436" y="2393003"/>
            <a:ext cx="1837895" cy="1571676"/>
          </a:xfrm>
          <a:prstGeom prst="rect">
            <a:avLst/>
          </a:prstGeom>
          <a:noFill/>
          <a:extLst>
            <a:ext uri="{909E8E84-426E-40DD-AFC4-6F175D3DCCD1}">
              <a14:hiddenFill xmlns:a14="http://schemas.microsoft.com/office/drawing/2010/main">
                <a:solidFill>
                  <a:srgbClr val="FFFFFF"/>
                </a:solidFill>
              </a14:hiddenFill>
            </a:ext>
          </a:extLst>
        </p:spPr>
      </p:pic>
      <p:cxnSp>
        <p:nvCxnSpPr>
          <p:cNvPr id="18" name="直線矢印コネクタ 17"/>
          <p:cNvCxnSpPr/>
          <p:nvPr/>
        </p:nvCxnSpPr>
        <p:spPr>
          <a:xfrm>
            <a:off x="3218159" y="3528015"/>
            <a:ext cx="504056" cy="0"/>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flipV="1">
            <a:off x="5657318" y="2730412"/>
            <a:ext cx="1080120" cy="792088"/>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2" name="直線矢印コネクタ 21"/>
          <p:cNvCxnSpPr/>
          <p:nvPr/>
        </p:nvCxnSpPr>
        <p:spPr>
          <a:xfrm>
            <a:off x="5637530" y="3528015"/>
            <a:ext cx="1080120" cy="721462"/>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443342" y="1628800"/>
            <a:ext cx="3026845" cy="646331"/>
          </a:xfrm>
          <a:prstGeom prst="rect">
            <a:avLst/>
          </a:prstGeom>
          <a:noFill/>
        </p:spPr>
        <p:txBody>
          <a:bodyPr wrap="square" rtlCol="0">
            <a:spAutoFit/>
          </a:bodyPr>
          <a:lstStyle/>
          <a:p>
            <a:r>
              <a:rPr kumimoji="1" lang="ja-JP" altLang="en-US" sz="3600" dirty="0" smtClean="0"/>
              <a:t>最初の段階</a:t>
            </a:r>
            <a:endParaRPr kumimoji="1" lang="ja-JP" altLang="en-US" sz="3600" dirty="0"/>
          </a:p>
        </p:txBody>
      </p:sp>
      <p:sp>
        <p:nvSpPr>
          <p:cNvPr id="12" name="テキスト ボックス 11"/>
          <p:cNvSpPr txBox="1"/>
          <p:nvPr/>
        </p:nvSpPr>
        <p:spPr>
          <a:xfrm>
            <a:off x="7245396" y="2432188"/>
            <a:ext cx="1080120" cy="584775"/>
          </a:xfrm>
          <a:prstGeom prst="rect">
            <a:avLst/>
          </a:prstGeom>
          <a:noFill/>
        </p:spPr>
        <p:txBody>
          <a:bodyPr wrap="square" rtlCol="0">
            <a:spAutoFit/>
          </a:bodyPr>
          <a:lstStyle/>
          <a:p>
            <a:r>
              <a:rPr lang="ja-JP" altLang="en-US" sz="3200" dirty="0"/>
              <a:t>一致</a:t>
            </a:r>
            <a:endParaRPr kumimoji="1" lang="ja-JP" altLang="en-US" sz="3200" dirty="0"/>
          </a:p>
        </p:txBody>
      </p:sp>
      <p:sp>
        <p:nvSpPr>
          <p:cNvPr id="2" name="円/楕円 1"/>
          <p:cNvSpPr/>
          <p:nvPr/>
        </p:nvSpPr>
        <p:spPr>
          <a:xfrm>
            <a:off x="6829313" y="3716521"/>
            <a:ext cx="2085722" cy="1224136"/>
          </a:xfrm>
          <a:prstGeom prst="ellipse">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p:nvSpPr>
        <p:spPr>
          <a:xfrm>
            <a:off x="7164287" y="4057665"/>
            <a:ext cx="1415773" cy="584775"/>
          </a:xfrm>
          <a:prstGeom prst="rect">
            <a:avLst/>
          </a:prstGeom>
        </p:spPr>
        <p:txBody>
          <a:bodyPr wrap="none">
            <a:spAutoFit/>
          </a:bodyPr>
          <a:lstStyle/>
          <a:p>
            <a:pPr lvl="0" algn="ctr"/>
            <a:r>
              <a:rPr lang="ja-JP" altLang="en-US" sz="3200" dirty="0">
                <a:solidFill>
                  <a:prstClr val="black"/>
                </a:solidFill>
              </a:rPr>
              <a:t>不一致</a:t>
            </a:r>
          </a:p>
        </p:txBody>
      </p:sp>
      <p:sp>
        <p:nvSpPr>
          <p:cNvPr id="6" name="テキスト ボックス 5"/>
          <p:cNvSpPr txBox="1"/>
          <p:nvPr/>
        </p:nvSpPr>
        <p:spPr>
          <a:xfrm>
            <a:off x="6655877" y="5013176"/>
            <a:ext cx="2259158" cy="707886"/>
          </a:xfrm>
          <a:prstGeom prst="rect">
            <a:avLst/>
          </a:prstGeom>
          <a:noFill/>
        </p:spPr>
        <p:txBody>
          <a:bodyPr wrap="square" rtlCol="0">
            <a:spAutoFit/>
          </a:bodyPr>
          <a:lstStyle/>
          <a:p>
            <a:r>
              <a:rPr kumimoji="1" lang="ja-JP" altLang="en-US" sz="4000" dirty="0" smtClean="0"/>
              <a:t>⇒意外性</a:t>
            </a:r>
            <a:endParaRPr kumimoji="1" lang="ja-JP" altLang="en-US" sz="4000" dirty="0"/>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1720" y="3121353"/>
            <a:ext cx="1285875" cy="884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503" y="4023053"/>
            <a:ext cx="1285875" cy="884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円/楕円 9"/>
          <p:cNvSpPr/>
          <p:nvPr/>
        </p:nvSpPr>
        <p:spPr>
          <a:xfrm>
            <a:off x="3898256" y="3080442"/>
            <a:ext cx="1656184" cy="88423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p:cNvSpPr txBox="1"/>
          <p:nvPr/>
        </p:nvSpPr>
        <p:spPr>
          <a:xfrm>
            <a:off x="4285510" y="3266405"/>
            <a:ext cx="1050488" cy="523220"/>
          </a:xfrm>
          <a:prstGeom prst="rect">
            <a:avLst/>
          </a:prstGeom>
          <a:noFill/>
        </p:spPr>
        <p:txBody>
          <a:bodyPr wrap="square" rtlCol="0">
            <a:spAutoFit/>
          </a:bodyPr>
          <a:lstStyle/>
          <a:p>
            <a:r>
              <a:rPr lang="ja-JP" altLang="en-US" sz="2800" dirty="0"/>
              <a:t>業種</a:t>
            </a:r>
            <a:endParaRPr kumimoji="1" lang="ja-JP" altLang="en-US" sz="2800" dirty="0"/>
          </a:p>
        </p:txBody>
      </p:sp>
    </p:spTree>
    <p:extLst>
      <p:ext uri="{BB962C8B-B14F-4D97-AF65-F5344CB8AC3E}">
        <p14:creationId xmlns:p14="http://schemas.microsoft.com/office/powerpoint/2010/main" val="827597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36</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研究目的</a:t>
            </a:r>
            <a:endParaRPr kumimoji="1" lang="ja-JP" altLang="en-US" dirty="0"/>
          </a:p>
        </p:txBody>
      </p:sp>
      <p:sp>
        <p:nvSpPr>
          <p:cNvPr id="6" name="下矢印 5"/>
          <p:cNvSpPr/>
          <p:nvPr/>
        </p:nvSpPr>
        <p:spPr>
          <a:xfrm>
            <a:off x="2195736" y="2204864"/>
            <a:ext cx="1440160" cy="52418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899590" y="2852258"/>
            <a:ext cx="3312369" cy="584775"/>
          </a:xfrm>
          <a:prstGeom prst="rect">
            <a:avLst/>
          </a:prstGeom>
          <a:noFill/>
        </p:spPr>
        <p:txBody>
          <a:bodyPr wrap="square" rtlCol="0">
            <a:spAutoFit/>
          </a:bodyPr>
          <a:lstStyle/>
          <a:p>
            <a:pPr lvl="0" algn="ctr"/>
            <a:r>
              <a:rPr lang="ja-JP" altLang="ja-JP" sz="3200" dirty="0">
                <a:solidFill>
                  <a:prstClr val="black"/>
                </a:solidFill>
              </a:rPr>
              <a:t>内発的</a:t>
            </a:r>
            <a:r>
              <a:rPr lang="ja-JP" altLang="ja-JP" sz="3200" dirty="0" smtClean="0">
                <a:solidFill>
                  <a:prstClr val="black"/>
                </a:solidFill>
              </a:rPr>
              <a:t>動機づけ</a:t>
            </a:r>
            <a:endParaRPr lang="ja-JP" altLang="en-US" sz="3200" dirty="0">
              <a:solidFill>
                <a:prstClr val="black"/>
              </a:solidFill>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0818" y="2876910"/>
            <a:ext cx="506413" cy="865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テキスト ボックス 9"/>
          <p:cNvSpPr txBox="1"/>
          <p:nvPr/>
        </p:nvSpPr>
        <p:spPr>
          <a:xfrm>
            <a:off x="3059832" y="5971706"/>
            <a:ext cx="5904656" cy="276999"/>
          </a:xfrm>
          <a:prstGeom prst="rect">
            <a:avLst/>
          </a:prstGeom>
          <a:noFill/>
        </p:spPr>
        <p:txBody>
          <a:bodyPr wrap="square" rtlCol="0">
            <a:spAutoFit/>
          </a:bodyPr>
          <a:lstStyle/>
          <a:p>
            <a:r>
              <a:rPr lang="en-US" altLang="ja-JP" sz="1200" dirty="0">
                <a:hlinkClick r:id="rId4"/>
              </a:rPr>
              <a:t>http://kotobank.jp/word/%</a:t>
            </a:r>
            <a:r>
              <a:rPr lang="en-US" altLang="ja-JP" sz="1200" dirty="0" smtClean="0">
                <a:hlinkClick r:id="rId4"/>
              </a:rPr>
              <a:t>E5%AD%A6%E7%BF%92%E6%8C%87%E5%B0%8E</a:t>
            </a:r>
            <a:r>
              <a:rPr lang="ja-JP" altLang="en-US" sz="1200" dirty="0" smtClean="0"/>
              <a:t>より</a:t>
            </a:r>
            <a:endParaRPr kumimoji="1" lang="ja-JP" altLang="en-US" sz="1200" dirty="0"/>
          </a:p>
        </p:txBody>
      </p:sp>
      <p:pic>
        <p:nvPicPr>
          <p:cNvPr id="205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71800" y="2114864"/>
            <a:ext cx="5291137" cy="1474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30487" y="1188997"/>
            <a:ext cx="212725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8401" y="3465268"/>
            <a:ext cx="8066087" cy="2090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0230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randombar(horizontal)">
                                      <p:cBhvr>
                                        <p:cTn id="7"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37</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研究目的</a:t>
            </a:r>
            <a:endParaRPr kumimoji="1" lang="ja-JP" altLang="en-US" dirty="0"/>
          </a:p>
        </p:txBody>
      </p:sp>
      <p:sp>
        <p:nvSpPr>
          <p:cNvPr id="6" name="角丸四角形 5"/>
          <p:cNvSpPr/>
          <p:nvPr/>
        </p:nvSpPr>
        <p:spPr>
          <a:xfrm>
            <a:off x="923183" y="1628800"/>
            <a:ext cx="2160240" cy="1008112"/>
          </a:xfrm>
          <a:prstGeom prst="round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主事業</a:t>
            </a:r>
            <a:endParaRPr kumimoji="1" lang="ja-JP" altLang="en-US" sz="3600" dirty="0">
              <a:solidFill>
                <a:schemeClr val="tx1"/>
              </a:solidFill>
            </a:endParaRPr>
          </a:p>
        </p:txBody>
      </p:sp>
      <p:sp>
        <p:nvSpPr>
          <p:cNvPr id="7" name="角丸四角形 6"/>
          <p:cNvSpPr/>
          <p:nvPr/>
        </p:nvSpPr>
        <p:spPr>
          <a:xfrm>
            <a:off x="5797588" y="1628800"/>
            <a:ext cx="2160240" cy="1008112"/>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新事業</a:t>
            </a:r>
            <a:endParaRPr kumimoji="1" lang="ja-JP" altLang="en-US" sz="3600" dirty="0">
              <a:solidFill>
                <a:schemeClr val="tx1"/>
              </a:solidFill>
            </a:endParaRPr>
          </a:p>
        </p:txBody>
      </p:sp>
      <p:cxnSp>
        <p:nvCxnSpPr>
          <p:cNvPr id="9" name="直線矢印コネクタ 8"/>
          <p:cNvCxnSpPr/>
          <p:nvPr/>
        </p:nvCxnSpPr>
        <p:spPr>
          <a:xfrm>
            <a:off x="3389997" y="2132856"/>
            <a:ext cx="2165565" cy="0"/>
          </a:xfrm>
          <a:prstGeom prst="straightConnector1">
            <a:avLst/>
          </a:prstGeom>
          <a:ln w="5715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1" name="左中かっこ 10"/>
          <p:cNvSpPr/>
          <p:nvPr/>
        </p:nvSpPr>
        <p:spPr>
          <a:xfrm rot="10800000">
            <a:off x="3016442" y="2997085"/>
            <a:ext cx="373555" cy="1984894"/>
          </a:xfrm>
          <a:prstGeom prst="leftBrace">
            <a:avLst>
              <a:gd name="adj1" fmla="val 3092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 name="テキスト ボックス 1"/>
          <p:cNvSpPr txBox="1"/>
          <p:nvPr/>
        </p:nvSpPr>
        <p:spPr>
          <a:xfrm>
            <a:off x="3330166" y="2708920"/>
            <a:ext cx="2536955" cy="2677656"/>
          </a:xfrm>
          <a:prstGeom prst="rect">
            <a:avLst/>
          </a:prstGeom>
          <a:noFill/>
        </p:spPr>
        <p:txBody>
          <a:bodyPr wrap="square" rtlCol="0">
            <a:spAutoFit/>
          </a:bodyPr>
          <a:lstStyle/>
          <a:p>
            <a:r>
              <a:rPr kumimoji="1" lang="ja-JP" altLang="en-US" sz="2800" dirty="0" smtClean="0"/>
              <a:t>関連が強いと、</a:t>
            </a:r>
            <a:endParaRPr kumimoji="1" lang="en-US" altLang="ja-JP" sz="2800" dirty="0" smtClean="0"/>
          </a:p>
          <a:p>
            <a:r>
              <a:rPr kumimoji="1" lang="ja-JP" altLang="en-US" sz="2800" dirty="0" smtClean="0"/>
              <a:t>１つ思い出すと芋づる式に</a:t>
            </a:r>
            <a:endParaRPr kumimoji="1" lang="en-US" altLang="ja-JP" sz="2800" dirty="0" smtClean="0"/>
          </a:p>
          <a:p>
            <a:r>
              <a:rPr kumimoji="1" lang="ja-JP" altLang="en-US" sz="2800" dirty="0" smtClean="0"/>
              <a:t>全体の記憶を</a:t>
            </a:r>
            <a:endParaRPr kumimoji="1" lang="en-US" altLang="ja-JP" sz="2800" dirty="0" smtClean="0"/>
          </a:p>
          <a:p>
            <a:r>
              <a:rPr kumimoji="1" lang="ja-JP" altLang="en-US" sz="2800" dirty="0" smtClean="0"/>
              <a:t>呼び起こすこと</a:t>
            </a:r>
            <a:endParaRPr kumimoji="1" lang="en-US" altLang="ja-JP" sz="2800" dirty="0" smtClean="0"/>
          </a:p>
          <a:p>
            <a:r>
              <a:rPr kumimoji="1" lang="ja-JP" altLang="en-US" sz="2800" dirty="0" smtClean="0"/>
              <a:t>が出来る。</a:t>
            </a:r>
            <a:endParaRPr kumimoji="1" lang="ja-JP" altLang="en-US" sz="2800" dirty="0"/>
          </a:p>
        </p:txBody>
      </p:sp>
      <p:pic>
        <p:nvPicPr>
          <p:cNvPr id="717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8228" y="5805264"/>
            <a:ext cx="5707063"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角丸四角形 13"/>
          <p:cNvSpPr/>
          <p:nvPr/>
        </p:nvSpPr>
        <p:spPr>
          <a:xfrm>
            <a:off x="755576" y="2906767"/>
            <a:ext cx="2202647" cy="2150127"/>
          </a:xfrm>
          <a:prstGeom prst="round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2800" dirty="0" smtClean="0">
                <a:solidFill>
                  <a:schemeClr val="tx1"/>
                </a:solidFill>
              </a:rPr>
              <a:t>・ブランド名</a:t>
            </a:r>
            <a:endParaRPr kumimoji="1" lang="en-US" altLang="ja-JP" sz="2800" dirty="0" smtClean="0">
              <a:solidFill>
                <a:schemeClr val="tx1"/>
              </a:solidFill>
            </a:endParaRPr>
          </a:p>
          <a:p>
            <a:r>
              <a:rPr lang="ja-JP" altLang="en-US" sz="2800" dirty="0" smtClean="0">
                <a:solidFill>
                  <a:schemeClr val="tx1"/>
                </a:solidFill>
              </a:rPr>
              <a:t>・ロゴ</a:t>
            </a:r>
            <a:endParaRPr lang="en-US" altLang="ja-JP" sz="2800" dirty="0" smtClean="0">
              <a:solidFill>
                <a:schemeClr val="tx1"/>
              </a:solidFill>
            </a:endParaRPr>
          </a:p>
          <a:p>
            <a:r>
              <a:rPr kumimoji="1" lang="ja-JP" altLang="en-US" sz="2800" dirty="0" smtClean="0">
                <a:solidFill>
                  <a:schemeClr val="tx1"/>
                </a:solidFill>
              </a:rPr>
              <a:t>・イメージ</a:t>
            </a:r>
            <a:endParaRPr kumimoji="1" lang="en-US" altLang="ja-JP" sz="2800" dirty="0" smtClean="0">
              <a:solidFill>
                <a:schemeClr val="tx1"/>
              </a:solidFill>
            </a:endParaRPr>
          </a:p>
          <a:p>
            <a:pPr algn="ctr"/>
            <a:r>
              <a:rPr lang="ja-JP" altLang="en-US" sz="2800" dirty="0">
                <a:solidFill>
                  <a:schemeClr val="tx1"/>
                </a:solidFill>
              </a:rPr>
              <a:t>　</a:t>
            </a:r>
            <a:r>
              <a:rPr lang="ja-JP" altLang="en-US" sz="2800" dirty="0" smtClean="0">
                <a:solidFill>
                  <a:schemeClr val="tx1"/>
                </a:solidFill>
              </a:rPr>
              <a:t>　　　</a:t>
            </a:r>
            <a:r>
              <a:rPr kumimoji="1" lang="ja-JP" altLang="en-US" sz="2800" dirty="0" smtClean="0">
                <a:solidFill>
                  <a:schemeClr val="tx1"/>
                </a:solidFill>
              </a:rPr>
              <a:t>など</a:t>
            </a:r>
            <a:endParaRPr kumimoji="1" lang="ja-JP" altLang="en-US" sz="2800" dirty="0">
              <a:solidFill>
                <a:schemeClr val="tx1"/>
              </a:solidFill>
            </a:endParaRPr>
          </a:p>
        </p:txBody>
      </p:sp>
      <p:sp>
        <p:nvSpPr>
          <p:cNvPr id="17" name="角丸四角形 16"/>
          <p:cNvSpPr/>
          <p:nvPr/>
        </p:nvSpPr>
        <p:spPr>
          <a:xfrm>
            <a:off x="5874789" y="3028281"/>
            <a:ext cx="2202647" cy="565951"/>
          </a:xfrm>
          <a:prstGeom prst="round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800" dirty="0" smtClean="0">
                <a:solidFill>
                  <a:schemeClr val="tx1"/>
                </a:solidFill>
              </a:rPr>
              <a:t>・ブランド名</a:t>
            </a:r>
            <a:endParaRPr kumimoji="1" lang="ja-JP" altLang="en-US" sz="2800" dirty="0">
              <a:solidFill>
                <a:schemeClr val="tx1"/>
              </a:solidFill>
            </a:endParaRPr>
          </a:p>
        </p:txBody>
      </p:sp>
    </p:spTree>
    <p:extLst>
      <p:ext uri="{BB962C8B-B14F-4D97-AF65-F5344CB8AC3E}">
        <p14:creationId xmlns:p14="http://schemas.microsoft.com/office/powerpoint/2010/main" val="2848671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arn(inVertical)">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38</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研究目的</a:t>
            </a:r>
            <a:endParaRPr kumimoji="1" lang="ja-JP" altLang="en-US" dirty="0"/>
          </a:p>
        </p:txBody>
      </p:sp>
      <p:sp>
        <p:nvSpPr>
          <p:cNvPr id="6" name="メモ 5"/>
          <p:cNvSpPr/>
          <p:nvPr/>
        </p:nvSpPr>
        <p:spPr>
          <a:xfrm>
            <a:off x="841525" y="1484784"/>
            <a:ext cx="7776864" cy="2016224"/>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9728" lvl="0" algn="ctr">
              <a:spcBef>
                <a:spcPts val="400"/>
              </a:spcBef>
              <a:buClr>
                <a:srgbClr val="FF388C"/>
              </a:buClr>
              <a:buSzPct val="68000"/>
            </a:pPr>
            <a:r>
              <a:rPr lang="ja-JP" altLang="en-US" sz="2700" dirty="0" smtClean="0">
                <a:solidFill>
                  <a:prstClr val="black"/>
                </a:solidFill>
                <a:latin typeface="HG丸ｺﾞｼｯｸM-PRO" pitchFamily="50" charset="-128"/>
                <a:ea typeface="HG丸ｺﾞｼｯｸM-PRO" pitchFamily="50" charset="-128"/>
              </a:rPr>
              <a:t>ブランド</a:t>
            </a:r>
            <a:r>
              <a:rPr lang="ja-JP" altLang="en-US" sz="2700" dirty="0">
                <a:solidFill>
                  <a:prstClr val="black"/>
                </a:solidFill>
                <a:latin typeface="HG丸ｺﾞｼｯｸM-PRO" pitchFamily="50" charset="-128"/>
                <a:ea typeface="HG丸ｺﾞｼｯｸM-PRO" pitchFamily="50" charset="-128"/>
              </a:rPr>
              <a:t>認知が確立しているとき</a:t>
            </a:r>
            <a:r>
              <a:rPr lang="ja-JP" altLang="en-US" sz="2700" dirty="0" smtClean="0">
                <a:solidFill>
                  <a:prstClr val="black"/>
                </a:solidFill>
                <a:latin typeface="HG丸ｺﾞｼｯｸM-PRO" pitchFamily="50" charset="-128"/>
                <a:ea typeface="HG丸ｺﾞｼｯｸM-PRO" pitchFamily="50" charset="-128"/>
              </a:rPr>
              <a:t>、</a:t>
            </a:r>
            <a:endParaRPr lang="en-US" altLang="ja-JP" sz="2700" dirty="0" smtClean="0">
              <a:solidFill>
                <a:prstClr val="black"/>
              </a:solidFill>
              <a:latin typeface="HG丸ｺﾞｼｯｸM-PRO" pitchFamily="50" charset="-128"/>
              <a:ea typeface="HG丸ｺﾞｼｯｸM-PRO" pitchFamily="50" charset="-128"/>
            </a:endParaRPr>
          </a:p>
          <a:p>
            <a:pPr marL="109728" lvl="0" algn="ctr">
              <a:spcBef>
                <a:spcPts val="400"/>
              </a:spcBef>
              <a:buClr>
                <a:srgbClr val="FF388C"/>
              </a:buClr>
              <a:buSzPct val="68000"/>
            </a:pPr>
            <a:r>
              <a:rPr lang="ja-JP" altLang="en-US" sz="2700" dirty="0" smtClean="0">
                <a:solidFill>
                  <a:prstClr val="black"/>
                </a:solidFill>
                <a:latin typeface="HG丸ｺﾞｼｯｸM-PRO" pitchFamily="50" charset="-128"/>
                <a:ea typeface="HG丸ｺﾞｼｯｸM-PRO" pitchFamily="50" charset="-128"/>
              </a:rPr>
              <a:t>その</a:t>
            </a:r>
            <a:r>
              <a:rPr lang="ja-JP" altLang="en-US" sz="2700" dirty="0">
                <a:solidFill>
                  <a:prstClr val="black"/>
                </a:solidFill>
                <a:latin typeface="HG丸ｺﾞｼｯｸM-PRO" pitchFamily="50" charset="-128"/>
                <a:ea typeface="HG丸ｺﾞｼｯｸM-PRO" pitchFamily="50" charset="-128"/>
              </a:rPr>
              <a:t>情報</a:t>
            </a:r>
            <a:r>
              <a:rPr lang="ja-JP" altLang="en-US" sz="2700" dirty="0" smtClean="0">
                <a:solidFill>
                  <a:prstClr val="black"/>
                </a:solidFill>
                <a:latin typeface="HG丸ｺﾞｼｯｸM-PRO" pitchFamily="50" charset="-128"/>
                <a:ea typeface="HG丸ｺﾞｼｯｸM-PRO" pitchFamily="50" charset="-128"/>
              </a:rPr>
              <a:t>は次なる</a:t>
            </a:r>
            <a:r>
              <a:rPr lang="ja-JP" altLang="en-US" sz="2700" dirty="0">
                <a:solidFill>
                  <a:prstClr val="black"/>
                </a:solidFill>
                <a:latin typeface="HG丸ｺﾞｼｯｸM-PRO" pitchFamily="50" charset="-128"/>
                <a:ea typeface="HG丸ｺﾞｼｯｸM-PRO" pitchFamily="50" charset="-128"/>
              </a:rPr>
              <a:t>事業に影響を</a:t>
            </a:r>
            <a:r>
              <a:rPr lang="ja-JP" altLang="en-US" sz="2700" dirty="0" smtClean="0">
                <a:solidFill>
                  <a:prstClr val="black"/>
                </a:solidFill>
                <a:latin typeface="HG丸ｺﾞｼｯｸM-PRO" pitchFamily="50" charset="-128"/>
                <a:ea typeface="HG丸ｺﾞｼｯｸM-PRO" pitchFamily="50" charset="-128"/>
              </a:rPr>
              <a:t>与える。</a:t>
            </a:r>
            <a:endParaRPr lang="ja-JP" altLang="en-US" sz="2700" dirty="0">
              <a:solidFill>
                <a:prstClr val="black"/>
              </a:solidFill>
              <a:latin typeface="HG丸ｺﾞｼｯｸM-PRO" pitchFamily="50" charset="-128"/>
              <a:ea typeface="HG丸ｺﾞｼｯｸM-PRO" pitchFamily="50" charset="-128"/>
            </a:endParaRPr>
          </a:p>
        </p:txBody>
      </p:sp>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68144" y="2996952"/>
            <a:ext cx="2462213"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テキスト ボックス 7"/>
          <p:cNvSpPr txBox="1"/>
          <p:nvPr/>
        </p:nvSpPr>
        <p:spPr>
          <a:xfrm>
            <a:off x="611560" y="3573016"/>
            <a:ext cx="6243785" cy="507831"/>
          </a:xfrm>
          <a:prstGeom prst="rect">
            <a:avLst/>
          </a:prstGeom>
          <a:noFill/>
        </p:spPr>
        <p:txBody>
          <a:bodyPr wrap="square" rtlCol="0">
            <a:spAutoFit/>
          </a:bodyPr>
          <a:lstStyle/>
          <a:p>
            <a:pPr marL="365760" lvl="0" indent="-256032">
              <a:spcBef>
                <a:spcPts val="400"/>
              </a:spcBef>
              <a:buClr>
                <a:srgbClr val="FF388C"/>
              </a:buClr>
              <a:buSzPct val="68000"/>
              <a:buFont typeface="Wingdings 3"/>
              <a:buChar char=""/>
            </a:pPr>
            <a:r>
              <a:rPr lang="ja-JP" altLang="en-US" sz="2700" dirty="0" smtClean="0">
                <a:solidFill>
                  <a:prstClr val="black"/>
                </a:solidFill>
              </a:rPr>
              <a:t>ブランド名</a:t>
            </a:r>
            <a:r>
              <a:rPr lang="ja-JP" altLang="en-US" sz="2700" dirty="0">
                <a:solidFill>
                  <a:prstClr val="black"/>
                </a:solidFill>
              </a:rPr>
              <a:t>やロゴ、</a:t>
            </a:r>
            <a:r>
              <a:rPr lang="ja-JP" altLang="en-US" sz="2700" u="sng" dirty="0" smtClean="0">
                <a:solidFill>
                  <a:prstClr val="black"/>
                </a:solidFill>
              </a:rPr>
              <a:t>イメージ</a:t>
            </a:r>
            <a:r>
              <a:rPr lang="ja-JP" altLang="en-US" sz="2700" dirty="0" smtClean="0">
                <a:solidFill>
                  <a:prstClr val="black"/>
                </a:solidFill>
              </a:rPr>
              <a:t>の関連</a:t>
            </a:r>
            <a:r>
              <a:rPr lang="ja-JP" altLang="en-US" sz="2700" dirty="0">
                <a:solidFill>
                  <a:prstClr val="black"/>
                </a:solidFill>
              </a:rPr>
              <a:t>強い</a:t>
            </a:r>
            <a:r>
              <a:rPr lang="ja-JP" altLang="en-US" sz="2700" dirty="0" smtClean="0">
                <a:solidFill>
                  <a:prstClr val="black"/>
                </a:solidFill>
              </a:rPr>
              <a:t>。</a:t>
            </a:r>
            <a:endParaRPr lang="en-US" altLang="ja-JP" sz="2700" dirty="0">
              <a:solidFill>
                <a:prstClr val="black"/>
              </a:solidFill>
            </a:endParaRPr>
          </a:p>
        </p:txBody>
      </p:sp>
      <p:sp>
        <p:nvSpPr>
          <p:cNvPr id="9" name="右矢印 8"/>
          <p:cNvSpPr/>
          <p:nvPr/>
        </p:nvSpPr>
        <p:spPr>
          <a:xfrm>
            <a:off x="3170692" y="5648648"/>
            <a:ext cx="804676" cy="5688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3978357" y="5670642"/>
            <a:ext cx="3600400" cy="584775"/>
          </a:xfrm>
          <a:prstGeom prst="rect">
            <a:avLst/>
          </a:prstGeom>
          <a:noFill/>
        </p:spPr>
        <p:txBody>
          <a:bodyPr wrap="square" rtlCol="0">
            <a:spAutoFit/>
          </a:bodyPr>
          <a:lstStyle/>
          <a:p>
            <a:r>
              <a:rPr kumimoji="1" lang="ja-JP" altLang="en-US" sz="3200" dirty="0" smtClean="0"/>
              <a:t>イメージが移転する</a:t>
            </a:r>
            <a:endParaRPr kumimoji="1" lang="ja-JP" altLang="en-US" sz="3200" dirty="0"/>
          </a:p>
        </p:txBody>
      </p:sp>
      <p:sp>
        <p:nvSpPr>
          <p:cNvPr id="7" name="テキスト ボックス 6"/>
          <p:cNvSpPr txBox="1"/>
          <p:nvPr/>
        </p:nvSpPr>
        <p:spPr>
          <a:xfrm>
            <a:off x="841525" y="5157192"/>
            <a:ext cx="8050955" cy="461665"/>
          </a:xfrm>
          <a:prstGeom prst="rect">
            <a:avLst/>
          </a:prstGeom>
          <a:noFill/>
        </p:spPr>
        <p:txBody>
          <a:bodyPr wrap="square" rtlCol="0">
            <a:spAutoFit/>
          </a:bodyPr>
          <a:lstStyle/>
          <a:p>
            <a:pPr marL="109728" lvl="0">
              <a:spcBef>
                <a:spcPts val="400"/>
              </a:spcBef>
              <a:buClr>
                <a:srgbClr val="FF388C"/>
              </a:buClr>
              <a:buSzPct val="68000"/>
            </a:pPr>
            <a:r>
              <a:rPr lang="ja-JP" altLang="en-US" sz="2400" dirty="0">
                <a:solidFill>
                  <a:prstClr val="black"/>
                </a:solidFill>
              </a:rPr>
              <a:t>＝ブランド認知の確立している場合に</a:t>
            </a:r>
            <a:r>
              <a:rPr lang="ja-JP" altLang="en-US" sz="2400" dirty="0" smtClean="0">
                <a:solidFill>
                  <a:prstClr val="black"/>
                </a:solidFill>
              </a:rPr>
              <a:t>は事業</a:t>
            </a:r>
            <a:r>
              <a:rPr lang="ja-JP" altLang="en-US" sz="2400" dirty="0">
                <a:solidFill>
                  <a:prstClr val="black"/>
                </a:solidFill>
              </a:rPr>
              <a:t>に影響を与える。</a:t>
            </a:r>
            <a:endParaRPr lang="en-US" altLang="ja-JP" sz="2400" dirty="0">
              <a:solidFill>
                <a:prstClr val="black"/>
              </a:solidFill>
            </a:endParaRPr>
          </a:p>
        </p:txBody>
      </p:sp>
      <p:sp>
        <p:nvSpPr>
          <p:cNvPr id="10" name="角丸四角形吹き出し 9"/>
          <p:cNvSpPr/>
          <p:nvPr/>
        </p:nvSpPr>
        <p:spPr>
          <a:xfrm>
            <a:off x="3851081" y="4365104"/>
            <a:ext cx="2233087" cy="682189"/>
          </a:xfrm>
          <a:prstGeom prst="wedgeRoundRectCallout">
            <a:avLst>
              <a:gd name="adj1" fmla="val -35427"/>
              <a:gd name="adj2" fmla="val -98345"/>
              <a:gd name="adj3" fmla="val 16667"/>
            </a:avLst>
          </a:prstGeom>
          <a:no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smtClean="0">
                <a:solidFill>
                  <a:schemeClr val="tx1"/>
                </a:solidFill>
              </a:rPr>
              <a:t>　・関与があること</a:t>
            </a:r>
            <a:endParaRPr kumimoji="1" lang="en-US" altLang="ja-JP" dirty="0" smtClean="0">
              <a:solidFill>
                <a:schemeClr val="tx1"/>
              </a:solidFill>
            </a:endParaRPr>
          </a:p>
        </p:txBody>
      </p:sp>
    </p:spTree>
    <p:extLst>
      <p:ext uri="{BB962C8B-B14F-4D97-AF65-F5344CB8AC3E}">
        <p14:creationId xmlns:p14="http://schemas.microsoft.com/office/powerpoint/2010/main" val="222468053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39</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研究目的</a:t>
            </a:r>
            <a:endParaRPr kumimoji="1" lang="ja-JP" altLang="en-US" dirty="0"/>
          </a:p>
        </p:txBody>
      </p:sp>
      <p:cxnSp>
        <p:nvCxnSpPr>
          <p:cNvPr id="8" name="直線矢印コネクタ 7"/>
          <p:cNvCxnSpPr/>
          <p:nvPr/>
        </p:nvCxnSpPr>
        <p:spPr>
          <a:xfrm>
            <a:off x="3275856" y="2564904"/>
            <a:ext cx="2376264" cy="0"/>
          </a:xfrm>
          <a:prstGeom prst="straightConnector1">
            <a:avLst/>
          </a:prstGeom>
          <a:ln w="5715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482365" y="3140968"/>
            <a:ext cx="6624736" cy="507831"/>
          </a:xfrm>
          <a:prstGeom prst="rect">
            <a:avLst/>
          </a:prstGeom>
          <a:noFill/>
        </p:spPr>
        <p:txBody>
          <a:bodyPr wrap="square" rtlCol="0">
            <a:spAutoFit/>
          </a:bodyPr>
          <a:lstStyle/>
          <a:p>
            <a:pPr marL="365760" lvl="0" indent="-256032">
              <a:spcBef>
                <a:spcPts val="400"/>
              </a:spcBef>
              <a:buClr>
                <a:srgbClr val="FF388C"/>
              </a:buClr>
              <a:buSzPct val="68000"/>
              <a:buFont typeface="Wingdings 3"/>
              <a:buChar char=""/>
            </a:pPr>
            <a:r>
              <a:rPr lang="ja-JP" altLang="en-US" sz="2700" dirty="0" smtClean="0">
                <a:solidFill>
                  <a:prstClr val="black"/>
                </a:solidFill>
              </a:rPr>
              <a:t>ブランド名</a:t>
            </a:r>
            <a:r>
              <a:rPr lang="ja-JP" altLang="en-US" sz="2700" dirty="0">
                <a:solidFill>
                  <a:prstClr val="black"/>
                </a:solidFill>
              </a:rPr>
              <a:t>やロゴ、</a:t>
            </a:r>
            <a:r>
              <a:rPr lang="ja-JP" altLang="en-US" sz="2700" u="sng" dirty="0" smtClean="0">
                <a:solidFill>
                  <a:prstClr val="black"/>
                </a:solidFill>
              </a:rPr>
              <a:t>イメージ</a:t>
            </a:r>
            <a:r>
              <a:rPr lang="ja-JP" altLang="en-US" sz="2700" dirty="0" smtClean="0">
                <a:solidFill>
                  <a:prstClr val="black"/>
                </a:solidFill>
              </a:rPr>
              <a:t>の関連が</a:t>
            </a:r>
            <a:r>
              <a:rPr lang="ja-JP" altLang="en-US" sz="2700" dirty="0" smtClean="0">
                <a:solidFill>
                  <a:prstClr val="black"/>
                </a:solidFill>
              </a:rPr>
              <a:t>弱い</a:t>
            </a:r>
            <a:r>
              <a:rPr lang="ja-JP" altLang="en-US" sz="2700" dirty="0" smtClean="0">
                <a:solidFill>
                  <a:prstClr val="black"/>
                </a:solidFill>
              </a:rPr>
              <a:t>。</a:t>
            </a:r>
            <a:endParaRPr lang="en-US" altLang="ja-JP" sz="2700" dirty="0" smtClean="0">
              <a:solidFill>
                <a:prstClr val="black"/>
              </a:solidFill>
            </a:endParaRPr>
          </a:p>
        </p:txBody>
      </p:sp>
      <p:sp>
        <p:nvSpPr>
          <p:cNvPr id="14" name="テキスト ボックス 13"/>
          <p:cNvSpPr txBox="1"/>
          <p:nvPr/>
        </p:nvSpPr>
        <p:spPr>
          <a:xfrm>
            <a:off x="4211960" y="5692846"/>
            <a:ext cx="4152873" cy="584775"/>
          </a:xfrm>
          <a:prstGeom prst="rect">
            <a:avLst/>
          </a:prstGeom>
          <a:noFill/>
        </p:spPr>
        <p:txBody>
          <a:bodyPr wrap="square" rtlCol="0">
            <a:spAutoFit/>
          </a:bodyPr>
          <a:lstStyle/>
          <a:p>
            <a:r>
              <a:rPr kumimoji="1" lang="ja-JP" altLang="en-US" sz="3200" dirty="0" smtClean="0"/>
              <a:t>イメージが移転</a:t>
            </a:r>
            <a:r>
              <a:rPr kumimoji="1" lang="ja-JP" altLang="en-US" sz="3200" dirty="0" smtClean="0"/>
              <a:t>しない</a:t>
            </a:r>
            <a:endParaRPr kumimoji="1" lang="ja-JP" altLang="en-US" sz="3200" dirty="0"/>
          </a:p>
        </p:txBody>
      </p:sp>
      <p:sp>
        <p:nvSpPr>
          <p:cNvPr id="13" name="角丸四角形 12"/>
          <p:cNvSpPr/>
          <p:nvPr/>
        </p:nvSpPr>
        <p:spPr>
          <a:xfrm>
            <a:off x="955164" y="2060848"/>
            <a:ext cx="2160240" cy="1008112"/>
          </a:xfrm>
          <a:prstGeom prst="round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主事業</a:t>
            </a:r>
            <a:endParaRPr kumimoji="1" lang="ja-JP" altLang="en-US" sz="3600" dirty="0">
              <a:solidFill>
                <a:schemeClr val="tx1"/>
              </a:solidFill>
            </a:endParaRPr>
          </a:p>
        </p:txBody>
      </p:sp>
      <p:sp>
        <p:nvSpPr>
          <p:cNvPr id="15" name="角丸四角形 14"/>
          <p:cNvSpPr/>
          <p:nvPr/>
        </p:nvSpPr>
        <p:spPr>
          <a:xfrm>
            <a:off x="5797588" y="2060848"/>
            <a:ext cx="2160240" cy="1008112"/>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新事業</a:t>
            </a:r>
            <a:endParaRPr kumimoji="1" lang="ja-JP" altLang="en-US" sz="3600" dirty="0">
              <a:solidFill>
                <a:schemeClr val="tx1"/>
              </a:solidFill>
            </a:endParaRPr>
          </a:p>
        </p:txBody>
      </p:sp>
      <p:sp>
        <p:nvSpPr>
          <p:cNvPr id="6" name="テキスト ボックス 5"/>
          <p:cNvSpPr txBox="1"/>
          <p:nvPr/>
        </p:nvSpPr>
        <p:spPr>
          <a:xfrm>
            <a:off x="467544" y="1340768"/>
            <a:ext cx="3456384" cy="523220"/>
          </a:xfrm>
          <a:prstGeom prst="rect">
            <a:avLst/>
          </a:prstGeom>
          <a:noFill/>
        </p:spPr>
        <p:txBody>
          <a:bodyPr wrap="square" rtlCol="0">
            <a:spAutoFit/>
          </a:bodyPr>
          <a:lstStyle/>
          <a:p>
            <a:r>
              <a:rPr kumimoji="1" lang="ja-JP" altLang="en-US" sz="2800" dirty="0" smtClean="0"/>
              <a:t>反対を言えば・・・</a:t>
            </a:r>
            <a:endParaRPr kumimoji="1" lang="ja-JP" altLang="en-US" sz="2800" dirty="0"/>
          </a:p>
        </p:txBody>
      </p:sp>
      <p:sp>
        <p:nvSpPr>
          <p:cNvPr id="7" name="テキスト ボックス 6"/>
          <p:cNvSpPr txBox="1"/>
          <p:nvPr/>
        </p:nvSpPr>
        <p:spPr>
          <a:xfrm>
            <a:off x="755576" y="4721203"/>
            <a:ext cx="8208912" cy="882293"/>
          </a:xfrm>
          <a:prstGeom prst="rect">
            <a:avLst/>
          </a:prstGeom>
          <a:noFill/>
        </p:spPr>
        <p:txBody>
          <a:bodyPr wrap="square" rtlCol="0">
            <a:spAutoFit/>
          </a:bodyPr>
          <a:lstStyle/>
          <a:p>
            <a:pPr marL="109728" lvl="0">
              <a:spcBef>
                <a:spcPts val="400"/>
              </a:spcBef>
              <a:buClr>
                <a:srgbClr val="FF388C"/>
              </a:buClr>
              <a:buSzPct val="68000"/>
            </a:pPr>
            <a:r>
              <a:rPr lang="ja-JP" altLang="en-US" sz="2400" dirty="0">
                <a:solidFill>
                  <a:prstClr val="black"/>
                </a:solidFill>
              </a:rPr>
              <a:t>＝ブランド認知が確立していない場合には</a:t>
            </a:r>
            <a:r>
              <a:rPr lang="ja-JP" altLang="en-US" sz="2400" dirty="0" smtClean="0">
                <a:solidFill>
                  <a:prstClr val="black"/>
                </a:solidFill>
              </a:rPr>
              <a:t>、</a:t>
            </a:r>
            <a:endParaRPr lang="en-US" altLang="ja-JP" sz="2400" dirty="0" smtClean="0">
              <a:solidFill>
                <a:prstClr val="black"/>
              </a:solidFill>
            </a:endParaRPr>
          </a:p>
          <a:p>
            <a:pPr marL="109728" lvl="0">
              <a:spcBef>
                <a:spcPts val="400"/>
              </a:spcBef>
              <a:buClr>
                <a:srgbClr val="FF388C"/>
              </a:buClr>
              <a:buSzPct val="68000"/>
            </a:pPr>
            <a:r>
              <a:rPr lang="ja-JP" altLang="en-US" sz="2400" dirty="0">
                <a:solidFill>
                  <a:prstClr val="black"/>
                </a:solidFill>
              </a:rPr>
              <a:t>　</a:t>
            </a:r>
            <a:r>
              <a:rPr lang="ja-JP" altLang="en-US" sz="2400" dirty="0" smtClean="0">
                <a:solidFill>
                  <a:prstClr val="black"/>
                </a:solidFill>
              </a:rPr>
              <a:t>　　　　　　　　　　　　　　　　　　　次なる</a:t>
            </a:r>
            <a:r>
              <a:rPr lang="ja-JP" altLang="en-US" sz="2400" dirty="0">
                <a:solidFill>
                  <a:prstClr val="black"/>
                </a:solidFill>
              </a:rPr>
              <a:t>事業に影響を与えない。</a:t>
            </a:r>
            <a:endParaRPr lang="en-US" altLang="ja-JP" sz="2400" dirty="0">
              <a:solidFill>
                <a:prstClr val="black"/>
              </a:solidFill>
            </a:endParaRPr>
          </a:p>
        </p:txBody>
      </p:sp>
      <p:sp>
        <p:nvSpPr>
          <p:cNvPr id="16" name="右矢印 15"/>
          <p:cNvSpPr/>
          <p:nvPr/>
        </p:nvSpPr>
        <p:spPr>
          <a:xfrm>
            <a:off x="3382901" y="5728677"/>
            <a:ext cx="804676" cy="5688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吹き出し 16"/>
          <p:cNvSpPr/>
          <p:nvPr/>
        </p:nvSpPr>
        <p:spPr>
          <a:xfrm>
            <a:off x="3785240" y="3933056"/>
            <a:ext cx="2298928" cy="682189"/>
          </a:xfrm>
          <a:prstGeom prst="wedgeRoundRectCallout">
            <a:avLst>
              <a:gd name="adj1" fmla="val -35427"/>
              <a:gd name="adj2" fmla="val -98345"/>
              <a:gd name="adj3" fmla="val 16667"/>
            </a:avLst>
          </a:prstGeom>
          <a:no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smtClean="0">
                <a:solidFill>
                  <a:schemeClr val="tx1"/>
                </a:solidFill>
              </a:rPr>
              <a:t>　・関与が低いこと</a:t>
            </a:r>
            <a:endParaRPr kumimoji="1" lang="en-US" altLang="ja-JP" dirty="0" smtClean="0">
              <a:solidFill>
                <a:schemeClr val="tx1"/>
              </a:solidFill>
            </a:endParaRPr>
          </a:p>
        </p:txBody>
      </p:sp>
    </p:spTree>
    <p:extLst>
      <p:ext uri="{BB962C8B-B14F-4D97-AF65-F5344CB8AC3E}">
        <p14:creationId xmlns:p14="http://schemas.microsoft.com/office/powerpoint/2010/main" val="271222422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fontScale="92500" lnSpcReduction="10000"/>
          </a:bodyPr>
          <a:lstStyle/>
          <a:p>
            <a:r>
              <a:rPr kumimoji="1" lang="ja-JP" altLang="en-US" sz="3600" dirty="0" smtClean="0"/>
              <a:t>はじめに</a:t>
            </a:r>
            <a:endParaRPr kumimoji="1" lang="en-US" altLang="ja-JP" sz="3600" dirty="0" smtClean="0"/>
          </a:p>
          <a:p>
            <a:r>
              <a:rPr lang="ja-JP" altLang="en-US" sz="4800" dirty="0">
                <a:solidFill>
                  <a:srgbClr val="FFC000"/>
                </a:solidFill>
              </a:rPr>
              <a:t>現状</a:t>
            </a:r>
            <a:r>
              <a:rPr lang="ja-JP" altLang="en-US" sz="4800" dirty="0" smtClean="0">
                <a:solidFill>
                  <a:srgbClr val="FFC000"/>
                </a:solidFill>
              </a:rPr>
              <a:t>分析</a:t>
            </a:r>
            <a:endParaRPr lang="en-US" altLang="ja-JP" sz="4800" dirty="0" smtClean="0">
              <a:solidFill>
                <a:srgbClr val="FFC000"/>
              </a:solidFill>
            </a:endParaRPr>
          </a:p>
          <a:p>
            <a:r>
              <a:rPr kumimoji="1" lang="ja-JP" altLang="en-US" sz="3600" dirty="0" smtClean="0"/>
              <a:t>問題意識</a:t>
            </a:r>
            <a:endParaRPr kumimoji="1" lang="en-US" altLang="ja-JP" sz="3600" dirty="0" smtClean="0"/>
          </a:p>
          <a:p>
            <a:r>
              <a:rPr lang="ja-JP" altLang="en-US" sz="3600" dirty="0"/>
              <a:t>研究</a:t>
            </a:r>
            <a:r>
              <a:rPr lang="ja-JP" altLang="en-US" sz="3600" dirty="0" smtClean="0"/>
              <a:t>目的</a:t>
            </a:r>
            <a:endParaRPr lang="en-US" altLang="ja-JP" sz="3600" dirty="0" smtClean="0"/>
          </a:p>
          <a:p>
            <a:r>
              <a:rPr kumimoji="1" lang="ja-JP" altLang="en-US" sz="3600" dirty="0"/>
              <a:t>仮説</a:t>
            </a:r>
            <a:r>
              <a:rPr kumimoji="1" lang="ja-JP" altLang="en-US" sz="3600" dirty="0" smtClean="0"/>
              <a:t>導出・仮説</a:t>
            </a:r>
            <a:endParaRPr kumimoji="1" lang="en-US" altLang="ja-JP" sz="3600" dirty="0" smtClean="0"/>
          </a:p>
          <a:p>
            <a:r>
              <a:rPr lang="ja-JP" altLang="en-US" sz="3600" dirty="0"/>
              <a:t>仮説の検証</a:t>
            </a:r>
            <a:endParaRPr lang="en-US" altLang="ja-JP" sz="3600" dirty="0"/>
          </a:p>
          <a:p>
            <a:r>
              <a:rPr lang="ja-JP" altLang="en-US" sz="3600" dirty="0"/>
              <a:t>インプリケーション</a:t>
            </a:r>
            <a:endParaRPr lang="en-US" altLang="ja-JP" sz="3600" dirty="0"/>
          </a:p>
          <a:p>
            <a:r>
              <a:rPr lang="ja-JP" altLang="en-US" sz="3600" dirty="0"/>
              <a:t>参考文献・</a:t>
            </a:r>
            <a:r>
              <a:rPr lang="en-US" altLang="ja-JP" sz="3600" dirty="0"/>
              <a:t>URL</a:t>
            </a:r>
          </a:p>
          <a:p>
            <a:endParaRPr kumimoji="1" lang="en-US" altLang="ja-JP" sz="3600" dirty="0" smtClean="0"/>
          </a:p>
          <a:p>
            <a:pPr marL="0" indent="0">
              <a:buNone/>
            </a:pPr>
            <a:endParaRPr kumimoji="1" lang="en-US" altLang="ja-JP" sz="2800" dirty="0" smtClean="0"/>
          </a:p>
          <a:p>
            <a:pPr marL="0" indent="0">
              <a:buNone/>
            </a:pPr>
            <a:endParaRPr kumimoji="1" lang="ja-JP" altLang="en-US" dirty="0"/>
          </a:p>
        </p:txBody>
      </p:sp>
      <p:sp>
        <p:nvSpPr>
          <p:cNvPr id="3" name="日付プレースホルダー 2"/>
          <p:cNvSpPr>
            <a:spLocks noGrp="1"/>
          </p:cNvSpPr>
          <p:nvPr>
            <p:ph type="dt" sz="half" idx="10"/>
          </p:nvPr>
        </p:nvSpPr>
        <p:spPr/>
        <p:txBody>
          <a:bodyPr/>
          <a:lstStyle/>
          <a:p>
            <a:fld id="{7767619F-4929-4275-9D08-F93487EC2983}" type="datetime1">
              <a:rPr lang="ja-JP" altLang="en-US" smtClean="0">
                <a:solidFill>
                  <a:srgbClr val="666666"/>
                </a:solidFill>
              </a:rPr>
              <a:pPr/>
              <a:t>2013/12/18</a:t>
            </a:fld>
            <a:endParaRPr lang="ja-JP" altLang="en-US" dirty="0">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a:t>
            </a:fld>
            <a:endParaRPr lang="ja-JP" altLang="en-US" dirty="0">
              <a:solidFill>
                <a:srgbClr val="666666"/>
              </a:solidFill>
            </a:endParaRPr>
          </a:p>
        </p:txBody>
      </p:sp>
      <p:sp>
        <p:nvSpPr>
          <p:cNvPr id="5" name="星 5 4"/>
          <p:cNvSpPr/>
          <p:nvPr/>
        </p:nvSpPr>
        <p:spPr>
          <a:xfrm>
            <a:off x="3259925" y="1916832"/>
            <a:ext cx="720080" cy="576064"/>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648781" y="548680"/>
            <a:ext cx="7200800" cy="830997"/>
          </a:xfrm>
          <a:prstGeom prst="rect">
            <a:avLst/>
          </a:prstGeom>
          <a:noFill/>
        </p:spPr>
        <p:txBody>
          <a:bodyPr wrap="square" rtlCol="0">
            <a:spAutoFit/>
          </a:bodyPr>
          <a:lstStyle/>
          <a:p>
            <a:pPr algn="ctr"/>
            <a:r>
              <a:rPr kumimoji="1" lang="ja-JP" altLang="en-US" sz="4800" dirty="0" smtClean="0"/>
              <a:t>目次</a:t>
            </a:r>
            <a:endParaRPr kumimoji="1" lang="ja-JP" altLang="en-US" sz="4800" dirty="0"/>
          </a:p>
        </p:txBody>
      </p:sp>
    </p:spTree>
    <p:extLst>
      <p:ext uri="{BB962C8B-B14F-4D97-AF65-F5344CB8AC3E}">
        <p14:creationId xmlns:p14="http://schemas.microsoft.com/office/powerpoint/2010/main" val="3473312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barn(inVertical)">
                                      <p:cBhvr>
                                        <p:cTn id="7"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40</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研究目的</a:t>
            </a:r>
            <a:endParaRPr kumimoji="1" lang="ja-JP" altLang="en-US" dirty="0"/>
          </a:p>
        </p:txBody>
      </p:sp>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0" y="1333886"/>
            <a:ext cx="4627563"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 name="直線矢印コネクタ 7"/>
          <p:cNvCxnSpPr/>
          <p:nvPr/>
        </p:nvCxnSpPr>
        <p:spPr>
          <a:xfrm>
            <a:off x="2105821" y="2514450"/>
            <a:ext cx="1026019" cy="0"/>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2120645" y="3692565"/>
            <a:ext cx="1011195" cy="0"/>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pic>
        <p:nvPicPr>
          <p:cNvPr id="307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8247" y="4004411"/>
            <a:ext cx="2541587" cy="749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テキスト ボックス 22"/>
          <p:cNvSpPr txBox="1"/>
          <p:nvPr/>
        </p:nvSpPr>
        <p:spPr>
          <a:xfrm>
            <a:off x="4716016" y="2314395"/>
            <a:ext cx="2373569" cy="400110"/>
          </a:xfrm>
          <a:prstGeom prst="rect">
            <a:avLst/>
          </a:prstGeom>
          <a:noFill/>
        </p:spPr>
        <p:txBody>
          <a:bodyPr wrap="square" rtlCol="0">
            <a:spAutoFit/>
          </a:bodyPr>
          <a:lstStyle/>
          <a:p>
            <a:r>
              <a:rPr kumimoji="1" lang="ja-JP" altLang="en-US" sz="2000" dirty="0" smtClean="0"/>
              <a:t>＝日用品→日用品</a:t>
            </a:r>
            <a:endParaRPr kumimoji="1" lang="ja-JP" altLang="en-US" sz="2000" dirty="0"/>
          </a:p>
        </p:txBody>
      </p:sp>
      <p:sp>
        <p:nvSpPr>
          <p:cNvPr id="25" name="テキスト ボックス 24"/>
          <p:cNvSpPr txBox="1"/>
          <p:nvPr/>
        </p:nvSpPr>
        <p:spPr>
          <a:xfrm>
            <a:off x="4716017" y="3567313"/>
            <a:ext cx="2963024" cy="400110"/>
          </a:xfrm>
          <a:prstGeom prst="rect">
            <a:avLst/>
          </a:prstGeom>
          <a:noFill/>
        </p:spPr>
        <p:txBody>
          <a:bodyPr wrap="square" rtlCol="0">
            <a:spAutoFit/>
          </a:bodyPr>
          <a:lstStyle/>
          <a:p>
            <a:r>
              <a:rPr kumimoji="1" lang="ja-JP" altLang="en-US" sz="2000" dirty="0" smtClean="0"/>
              <a:t>＝</a:t>
            </a:r>
            <a:r>
              <a:rPr lang="ja-JP" altLang="en-US" sz="2000" dirty="0"/>
              <a:t>日用品以外</a:t>
            </a:r>
            <a:r>
              <a:rPr kumimoji="1" lang="ja-JP" altLang="en-US" sz="2000" dirty="0" smtClean="0"/>
              <a:t>→日用品</a:t>
            </a:r>
            <a:endParaRPr kumimoji="1" lang="ja-JP" altLang="en-US" sz="2000" dirty="0"/>
          </a:p>
        </p:txBody>
      </p:sp>
      <p:pic>
        <p:nvPicPr>
          <p:cNvPr id="6151"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9372" y="4852177"/>
            <a:ext cx="7261225" cy="1054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 name="角丸四角形 30"/>
          <p:cNvSpPr/>
          <p:nvPr/>
        </p:nvSpPr>
        <p:spPr>
          <a:xfrm>
            <a:off x="580377" y="4753711"/>
            <a:ext cx="7360220" cy="1251032"/>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pic>
        <p:nvPicPr>
          <p:cNvPr id="32"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37293" y="5197382"/>
            <a:ext cx="1010151" cy="13621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正方形/長方形 5"/>
          <p:cNvSpPr/>
          <p:nvPr/>
        </p:nvSpPr>
        <p:spPr>
          <a:xfrm>
            <a:off x="7594297" y="1979999"/>
            <a:ext cx="1296144" cy="793843"/>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仮説２</a:t>
            </a:r>
            <a:endParaRPr kumimoji="1" lang="ja-JP" altLang="en-US" dirty="0">
              <a:solidFill>
                <a:schemeClr val="tx1"/>
              </a:solidFill>
            </a:endParaRPr>
          </a:p>
        </p:txBody>
      </p:sp>
      <p:sp>
        <p:nvSpPr>
          <p:cNvPr id="20" name="正方形/長方形 19"/>
          <p:cNvSpPr/>
          <p:nvPr/>
        </p:nvSpPr>
        <p:spPr>
          <a:xfrm>
            <a:off x="7594297" y="3210568"/>
            <a:ext cx="1296144" cy="793843"/>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仮説３</a:t>
            </a:r>
            <a:endParaRPr kumimoji="1" lang="ja-JP" altLang="en-US" dirty="0">
              <a:solidFill>
                <a:schemeClr val="tx1"/>
              </a:solidFill>
            </a:endParaRPr>
          </a:p>
        </p:txBody>
      </p:sp>
      <p:sp>
        <p:nvSpPr>
          <p:cNvPr id="2" name="角丸四角形 1"/>
          <p:cNvSpPr/>
          <p:nvPr/>
        </p:nvSpPr>
        <p:spPr>
          <a:xfrm>
            <a:off x="3170796" y="1984224"/>
            <a:ext cx="1467589" cy="226764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新事業</a:t>
            </a:r>
            <a:endParaRPr lang="en-US" altLang="ja-JP" dirty="0" smtClean="0">
              <a:solidFill>
                <a:schemeClr val="tx1"/>
              </a:solidFill>
            </a:endParaRPr>
          </a:p>
        </p:txBody>
      </p:sp>
      <p:sp>
        <p:nvSpPr>
          <p:cNvPr id="21" name="角丸四角形 20"/>
          <p:cNvSpPr/>
          <p:nvPr/>
        </p:nvSpPr>
        <p:spPr>
          <a:xfrm>
            <a:off x="588963" y="1987658"/>
            <a:ext cx="1467589" cy="106045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chemeClr val="tx1"/>
                </a:solidFill>
              </a:rPr>
              <a:t>知識あり</a:t>
            </a:r>
            <a:endParaRPr lang="en-US" altLang="ja-JP" dirty="0" smtClean="0">
              <a:solidFill>
                <a:schemeClr val="tx1"/>
              </a:solidFill>
            </a:endParaRPr>
          </a:p>
          <a:p>
            <a:pPr algn="ctr"/>
            <a:r>
              <a:rPr lang="ja-JP" altLang="en-US" dirty="0">
                <a:solidFill>
                  <a:schemeClr val="tx1"/>
                </a:solidFill>
              </a:rPr>
              <a:t>身近</a:t>
            </a:r>
            <a:endParaRPr kumimoji="1" lang="ja-JP" altLang="en-US" dirty="0">
              <a:solidFill>
                <a:schemeClr val="tx1"/>
              </a:solidFill>
            </a:endParaRPr>
          </a:p>
        </p:txBody>
      </p:sp>
      <p:sp>
        <p:nvSpPr>
          <p:cNvPr id="26" name="角丸四角形 25"/>
          <p:cNvSpPr/>
          <p:nvPr/>
        </p:nvSpPr>
        <p:spPr>
          <a:xfrm>
            <a:off x="588963" y="3180196"/>
            <a:ext cx="1467589" cy="1060450"/>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chemeClr val="tx1"/>
                </a:solidFill>
              </a:rPr>
              <a:t>知識あり</a:t>
            </a:r>
            <a:endParaRPr lang="en-US" altLang="ja-JP" dirty="0" smtClean="0">
              <a:solidFill>
                <a:schemeClr val="tx1"/>
              </a:solidFill>
            </a:endParaRPr>
          </a:p>
          <a:p>
            <a:pPr algn="ctr"/>
            <a:r>
              <a:rPr lang="ja-JP" altLang="en-US" dirty="0">
                <a:solidFill>
                  <a:schemeClr val="tx1"/>
                </a:solidFill>
              </a:rPr>
              <a:t>身近でない</a:t>
            </a:r>
            <a:endParaRPr kumimoji="1" lang="ja-JP" altLang="en-US" dirty="0">
              <a:solidFill>
                <a:schemeClr val="tx1"/>
              </a:solidFill>
            </a:endParaRPr>
          </a:p>
        </p:txBody>
      </p:sp>
      <p:sp>
        <p:nvSpPr>
          <p:cNvPr id="7" name="雲形吹き出し 6"/>
          <p:cNvSpPr/>
          <p:nvPr/>
        </p:nvSpPr>
        <p:spPr>
          <a:xfrm>
            <a:off x="5218033" y="332656"/>
            <a:ext cx="3024336" cy="1324286"/>
          </a:xfrm>
          <a:prstGeom prst="cloudCallout">
            <a:avLst>
              <a:gd name="adj1" fmla="val -64601"/>
              <a:gd name="adj2" fmla="val 102503"/>
            </a:avLst>
          </a:prstGeom>
          <a:no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日常的に、触れる機会の多いものを取り上げたい。</a:t>
            </a:r>
            <a:endParaRPr kumimoji="1" lang="ja-JP" altLang="en-US" dirty="0">
              <a:solidFill>
                <a:schemeClr val="tx1"/>
              </a:solidFill>
            </a:endParaRPr>
          </a:p>
        </p:txBody>
      </p:sp>
    </p:spTree>
    <p:extLst>
      <p:ext uri="{BB962C8B-B14F-4D97-AF65-F5344CB8AC3E}">
        <p14:creationId xmlns:p14="http://schemas.microsoft.com/office/powerpoint/2010/main" val="401896061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normAutofit fontScale="92500" lnSpcReduction="10000"/>
          </a:bodyPr>
          <a:lstStyle/>
          <a:p>
            <a:r>
              <a:rPr lang="ja-JP" altLang="en-US" sz="3600" dirty="0"/>
              <a:t>はじめに</a:t>
            </a:r>
            <a:endParaRPr lang="en-US" altLang="ja-JP" sz="3600" dirty="0"/>
          </a:p>
          <a:p>
            <a:r>
              <a:rPr lang="ja-JP" altLang="en-US" sz="3600" dirty="0"/>
              <a:t>現状分析</a:t>
            </a:r>
            <a:endParaRPr lang="en-US" altLang="ja-JP" sz="3600" dirty="0"/>
          </a:p>
          <a:p>
            <a:r>
              <a:rPr lang="ja-JP" altLang="en-US" sz="3600" dirty="0"/>
              <a:t>問題意識</a:t>
            </a:r>
            <a:endParaRPr lang="en-US" altLang="ja-JP" sz="3600" dirty="0"/>
          </a:p>
          <a:p>
            <a:r>
              <a:rPr lang="ja-JP" altLang="en-US" sz="3600" dirty="0"/>
              <a:t>研究目的</a:t>
            </a:r>
            <a:endParaRPr lang="en-US" altLang="ja-JP" sz="3600" dirty="0"/>
          </a:p>
          <a:p>
            <a:r>
              <a:rPr lang="ja-JP" altLang="en-US" sz="4800" dirty="0" smtClean="0">
                <a:solidFill>
                  <a:srgbClr val="FFC000"/>
                </a:solidFill>
              </a:rPr>
              <a:t>仮説導出・仮説</a:t>
            </a:r>
            <a:endParaRPr lang="en-US" altLang="ja-JP" sz="4800" dirty="0" smtClean="0">
              <a:solidFill>
                <a:srgbClr val="FFC000"/>
              </a:solidFill>
            </a:endParaRPr>
          </a:p>
          <a:p>
            <a:r>
              <a:rPr lang="ja-JP" altLang="en-US" sz="3600" dirty="0"/>
              <a:t>仮説の検証</a:t>
            </a:r>
            <a:endParaRPr lang="en-US" altLang="ja-JP" sz="3600" dirty="0"/>
          </a:p>
          <a:p>
            <a:r>
              <a:rPr lang="ja-JP" altLang="en-US" sz="3600" dirty="0"/>
              <a:t>インプリケーション</a:t>
            </a:r>
            <a:endParaRPr lang="en-US" altLang="ja-JP" sz="3600" dirty="0"/>
          </a:p>
          <a:p>
            <a:r>
              <a:rPr lang="ja-JP" altLang="en-US" sz="3600" dirty="0"/>
              <a:t>参考文献・</a:t>
            </a:r>
            <a:r>
              <a:rPr lang="en-US" altLang="ja-JP" sz="3600" dirty="0"/>
              <a:t>URL</a:t>
            </a:r>
          </a:p>
          <a:p>
            <a:endParaRPr lang="en-US" altLang="ja-JP" sz="4800" dirty="0" smtClean="0">
              <a:solidFill>
                <a:srgbClr val="FFC000"/>
              </a:solidFill>
            </a:endParaRPr>
          </a:p>
          <a:p>
            <a:pPr marL="0" indent="0">
              <a:buNone/>
            </a:pPr>
            <a:endParaRPr lang="en-US" altLang="ja-JP" dirty="0"/>
          </a:p>
          <a:p>
            <a:pPr marL="0" indent="0">
              <a:buNone/>
            </a:pPr>
            <a:endParaRPr lang="ja-JP" altLang="en-US" dirty="0"/>
          </a:p>
          <a:p>
            <a:endParaRPr kumimoji="1" lang="ja-JP" altLang="en-US" dirty="0"/>
          </a:p>
        </p:txBody>
      </p:sp>
      <p:sp>
        <p:nvSpPr>
          <p:cNvPr id="4" name="日付プレースホルダー 3"/>
          <p:cNvSpPr>
            <a:spLocks noGrp="1"/>
          </p:cNvSpPr>
          <p:nvPr>
            <p:ph type="dt" sz="half" idx="10"/>
          </p:nvPr>
        </p:nvSpPr>
        <p:spPr/>
        <p:txBody>
          <a:bodyPr/>
          <a:lstStyle/>
          <a:p>
            <a:fld id="{ACA6CD37-DE06-4A80-BF81-03F2C95F3C28}"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41</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目次</a:t>
            </a:r>
            <a:endParaRPr kumimoji="1" lang="ja-JP" altLang="en-US" dirty="0"/>
          </a:p>
        </p:txBody>
      </p:sp>
      <p:sp>
        <p:nvSpPr>
          <p:cNvPr id="6" name="星 5 5"/>
          <p:cNvSpPr/>
          <p:nvPr/>
        </p:nvSpPr>
        <p:spPr>
          <a:xfrm>
            <a:off x="4650635" y="3429000"/>
            <a:ext cx="720080" cy="576064"/>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883357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animEffect transition="in" filter="barn(inVertical)">
                                      <p:cBhvr>
                                        <p:cTn id="7" dur="500"/>
                                        <p:tgtEl>
                                          <p:spTgt spid="3">
                                            <p:txEl>
                                              <p:pRg st="4" end="4"/>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5" end="5"/>
                                            </p:txEl>
                                          </p:spTgt>
                                        </p:tgtEl>
                                        <p:attrNameLst>
                                          <p:attrName>style.visibility</p:attrName>
                                        </p:attrNameLst>
                                      </p:cBhvr>
                                      <p:to>
                                        <p:strVal val="visible"/>
                                      </p:to>
                                    </p:set>
                                    <p:animEffect transition="in" filter="barn(inVertical)">
                                      <p:cBhvr>
                                        <p:cTn id="12" dur="500"/>
                                        <p:tgtEl>
                                          <p:spTgt spid="3">
                                            <p:txEl>
                                              <p:pRg st="5" end="5"/>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animEffect transition="in" filter="barn(inVertical)">
                                      <p:cBhvr>
                                        <p:cTn id="17" dur="500"/>
                                        <p:tgtEl>
                                          <p:spTgt spid="3">
                                            <p:txEl>
                                              <p:pRg st="6" end="6"/>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animEffect transition="in" filter="barn(inVertical)">
                                      <p:cBhvr>
                                        <p:cTn id="22"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42</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仮説導出①</a:t>
            </a:r>
            <a:endParaRPr kumimoji="1" lang="ja-JP" altLang="en-US" dirty="0"/>
          </a:p>
        </p:txBody>
      </p:sp>
      <p:sp>
        <p:nvSpPr>
          <p:cNvPr id="6" name="メモ 5"/>
          <p:cNvSpPr/>
          <p:nvPr/>
        </p:nvSpPr>
        <p:spPr>
          <a:xfrm>
            <a:off x="600831" y="1821017"/>
            <a:ext cx="7848872" cy="2160240"/>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 name="テキスト ボックス 6"/>
          <p:cNvSpPr txBox="1"/>
          <p:nvPr/>
        </p:nvSpPr>
        <p:spPr>
          <a:xfrm>
            <a:off x="998530" y="2060848"/>
            <a:ext cx="6984776" cy="1200329"/>
          </a:xfrm>
          <a:prstGeom prst="rect">
            <a:avLst/>
          </a:prstGeom>
          <a:noFill/>
        </p:spPr>
        <p:txBody>
          <a:bodyPr wrap="square" rtlCol="0">
            <a:spAutoFit/>
          </a:bodyPr>
          <a:lstStyle/>
          <a:p>
            <a:r>
              <a:rPr lang="ja-JP" altLang="en-US" sz="2400" dirty="0">
                <a:solidFill>
                  <a:prstClr val="black"/>
                </a:solidFill>
                <a:latin typeface="HG丸ｺﾞｼｯｸM-PRO" pitchFamily="50" charset="-128"/>
                <a:ea typeface="HG丸ｺﾞｼｯｸM-PRO" pitchFamily="50" charset="-128"/>
              </a:rPr>
              <a:t>ブランド拡張先のブランド・イメージは既存ブランドのブランド・イメージとブランド拡張先カテゴリーのイメージの双方から影響を受ける。</a:t>
            </a:r>
            <a:endParaRPr lang="ja-JP" altLang="en-US" dirty="0">
              <a:solidFill>
                <a:prstClr val="black"/>
              </a:solidFill>
              <a:latin typeface="HG丸ｺﾞｼｯｸM-PRO" pitchFamily="50" charset="-128"/>
              <a:ea typeface="HG丸ｺﾞｼｯｸM-PRO" pitchFamily="50" charset="-128"/>
            </a:endParaRPr>
          </a:p>
        </p:txBody>
      </p:sp>
      <p:sp>
        <p:nvSpPr>
          <p:cNvPr id="8" name="テキスト ボックス 7"/>
          <p:cNvSpPr txBox="1"/>
          <p:nvPr/>
        </p:nvSpPr>
        <p:spPr>
          <a:xfrm>
            <a:off x="1584844" y="3573016"/>
            <a:ext cx="6513864" cy="230832"/>
          </a:xfrm>
          <a:prstGeom prst="rect">
            <a:avLst/>
          </a:prstGeom>
          <a:noFill/>
        </p:spPr>
        <p:txBody>
          <a:bodyPr wrap="square" rtlCol="0">
            <a:spAutoFit/>
          </a:bodyPr>
          <a:lstStyle/>
          <a:p>
            <a:r>
              <a:rPr lang="ja-JP" altLang="en-US" sz="900" dirty="0">
                <a:solidFill>
                  <a:prstClr val="black"/>
                </a:solidFill>
              </a:rPr>
              <a:t>出典：慶應義塾大学　斉藤研究会戦略グループ（</a:t>
            </a:r>
            <a:r>
              <a:rPr lang="en-US" altLang="ja-JP" sz="900" dirty="0">
                <a:solidFill>
                  <a:prstClr val="black"/>
                </a:solidFill>
              </a:rPr>
              <a:t>2001</a:t>
            </a:r>
            <a:r>
              <a:rPr lang="ja-JP" altLang="en-US" sz="900" dirty="0">
                <a:solidFill>
                  <a:prstClr val="black"/>
                </a:solidFill>
              </a:rPr>
              <a:t>）「ブランド拡張における知覚の適合」</a:t>
            </a:r>
            <a:r>
              <a:rPr lang="en-US" altLang="ja-JP" sz="900" dirty="0">
                <a:solidFill>
                  <a:prstClr val="black"/>
                </a:solidFill>
              </a:rPr>
              <a:t>『</a:t>
            </a:r>
            <a:r>
              <a:rPr lang="ja-JP" altLang="en-US" sz="900" dirty="0">
                <a:solidFill>
                  <a:prstClr val="black"/>
                </a:solidFill>
              </a:rPr>
              <a:t>日系広告研究所報</a:t>
            </a:r>
            <a:r>
              <a:rPr lang="en-US" altLang="ja-JP" sz="900" dirty="0">
                <a:solidFill>
                  <a:prstClr val="black"/>
                </a:solidFill>
              </a:rPr>
              <a:t>』197</a:t>
            </a:r>
            <a:r>
              <a:rPr lang="ja-JP" altLang="en-US" sz="900" dirty="0">
                <a:solidFill>
                  <a:prstClr val="black"/>
                </a:solidFill>
              </a:rPr>
              <a:t>号，</a:t>
            </a:r>
            <a:r>
              <a:rPr lang="en-US" altLang="ja-JP" sz="900" dirty="0">
                <a:solidFill>
                  <a:prstClr val="black"/>
                </a:solidFill>
              </a:rPr>
              <a:t>50-54</a:t>
            </a:r>
            <a:r>
              <a:rPr lang="ja-JP" altLang="en-US" sz="900" dirty="0">
                <a:solidFill>
                  <a:prstClr val="black"/>
                </a:solidFill>
              </a:rPr>
              <a:t>頁</a:t>
            </a:r>
            <a:endParaRPr lang="ja-JP" altLang="en-US" sz="1200" dirty="0">
              <a:solidFill>
                <a:prstClr val="black"/>
              </a:solidFill>
            </a:endParaRPr>
          </a:p>
        </p:txBody>
      </p:sp>
      <p:sp>
        <p:nvSpPr>
          <p:cNvPr id="12" name="テキスト ボックス 11"/>
          <p:cNvSpPr txBox="1"/>
          <p:nvPr/>
        </p:nvSpPr>
        <p:spPr>
          <a:xfrm>
            <a:off x="2133423" y="4499808"/>
            <a:ext cx="6532956" cy="954107"/>
          </a:xfrm>
          <a:prstGeom prst="rect">
            <a:avLst/>
          </a:prstGeom>
          <a:noFill/>
        </p:spPr>
        <p:txBody>
          <a:bodyPr wrap="square" rtlCol="0">
            <a:spAutoFit/>
          </a:bodyPr>
          <a:lstStyle/>
          <a:p>
            <a:r>
              <a:rPr lang="ja-JP" altLang="en-US" sz="2800" dirty="0">
                <a:solidFill>
                  <a:prstClr val="black"/>
                </a:solidFill>
              </a:rPr>
              <a:t>ブランド拡張において</a:t>
            </a:r>
            <a:r>
              <a:rPr lang="ja-JP" altLang="en-US" sz="2800" dirty="0" smtClean="0">
                <a:solidFill>
                  <a:prstClr val="black"/>
                </a:solidFill>
              </a:rPr>
              <a:t>、</a:t>
            </a:r>
            <a:endParaRPr lang="en-US" altLang="ja-JP" sz="2800" dirty="0" smtClean="0">
              <a:solidFill>
                <a:prstClr val="black"/>
              </a:solidFill>
            </a:endParaRPr>
          </a:p>
          <a:p>
            <a:r>
              <a:rPr lang="ja-JP" altLang="en-US" sz="2800" dirty="0" smtClean="0">
                <a:solidFill>
                  <a:prstClr val="black"/>
                </a:solidFill>
              </a:rPr>
              <a:t>企業ブランド</a:t>
            </a:r>
            <a:r>
              <a:rPr lang="ja-JP" altLang="en-US" sz="2800" dirty="0">
                <a:solidFill>
                  <a:prstClr val="black"/>
                </a:solidFill>
              </a:rPr>
              <a:t>・イメージは影響を与えている。</a:t>
            </a:r>
          </a:p>
        </p:txBody>
      </p:sp>
      <p:pic>
        <p:nvPicPr>
          <p:cNvPr id="1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109" y="4437112"/>
            <a:ext cx="858837" cy="1079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9087345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43</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仮説導出①</a:t>
            </a:r>
            <a:endParaRPr kumimoji="1" lang="ja-JP" altLang="en-US" dirty="0"/>
          </a:p>
        </p:txBody>
      </p:sp>
      <p:sp>
        <p:nvSpPr>
          <p:cNvPr id="14" name="テキスト ボックス 13"/>
          <p:cNvSpPr txBox="1"/>
          <p:nvPr/>
        </p:nvSpPr>
        <p:spPr>
          <a:xfrm>
            <a:off x="827584" y="2695853"/>
            <a:ext cx="7776864" cy="1754326"/>
          </a:xfrm>
          <a:prstGeom prst="rect">
            <a:avLst/>
          </a:prstGeom>
          <a:noFill/>
        </p:spPr>
        <p:txBody>
          <a:bodyPr wrap="square" rtlCol="0">
            <a:spAutoFit/>
          </a:bodyPr>
          <a:lstStyle/>
          <a:p>
            <a:r>
              <a:rPr lang="ja-JP" altLang="en-US" sz="3600" dirty="0">
                <a:solidFill>
                  <a:prstClr val="black"/>
                </a:solidFill>
              </a:rPr>
              <a:t>事業間のブランド拡張で</a:t>
            </a:r>
            <a:r>
              <a:rPr lang="ja-JP" altLang="en-US" sz="3600" dirty="0" smtClean="0">
                <a:solidFill>
                  <a:prstClr val="black"/>
                </a:solidFill>
              </a:rPr>
              <a:t>ある多角化</a:t>
            </a:r>
            <a:r>
              <a:rPr lang="ja-JP" altLang="en-US" sz="3600" dirty="0">
                <a:solidFill>
                  <a:prstClr val="black"/>
                </a:solidFill>
              </a:rPr>
              <a:t>においても</a:t>
            </a:r>
            <a:r>
              <a:rPr lang="ja-JP" altLang="en-US" sz="3600" dirty="0" smtClean="0">
                <a:solidFill>
                  <a:prstClr val="black"/>
                </a:solidFill>
              </a:rPr>
              <a:t>、企業ブランド</a:t>
            </a:r>
            <a:r>
              <a:rPr lang="ja-JP" altLang="en-US" sz="3600" dirty="0">
                <a:solidFill>
                  <a:prstClr val="black"/>
                </a:solidFill>
              </a:rPr>
              <a:t>・イメージ</a:t>
            </a:r>
            <a:r>
              <a:rPr lang="ja-JP" altLang="en-US" sz="3600" dirty="0" smtClean="0">
                <a:solidFill>
                  <a:prstClr val="black"/>
                </a:solidFill>
              </a:rPr>
              <a:t>は</a:t>
            </a:r>
            <a:endParaRPr lang="en-US" altLang="ja-JP" sz="3600" dirty="0" smtClean="0">
              <a:solidFill>
                <a:prstClr val="black"/>
              </a:solidFill>
            </a:endParaRPr>
          </a:p>
          <a:p>
            <a:r>
              <a:rPr lang="ja-JP" altLang="en-US" sz="3600" dirty="0" smtClean="0">
                <a:solidFill>
                  <a:prstClr val="black"/>
                </a:solidFill>
              </a:rPr>
              <a:t>影響</a:t>
            </a:r>
            <a:r>
              <a:rPr lang="ja-JP" altLang="en-US" sz="3600" dirty="0">
                <a:solidFill>
                  <a:prstClr val="black"/>
                </a:solidFill>
              </a:rPr>
              <a:t>を</a:t>
            </a:r>
            <a:r>
              <a:rPr lang="ja-JP" altLang="en-US" sz="3600" dirty="0" smtClean="0">
                <a:solidFill>
                  <a:prstClr val="black"/>
                </a:solidFill>
              </a:rPr>
              <a:t>与える</a:t>
            </a:r>
            <a:r>
              <a:rPr lang="ja-JP" altLang="en-US" sz="3600" dirty="0">
                <a:solidFill>
                  <a:prstClr val="black"/>
                </a:solidFill>
              </a:rPr>
              <a:t>のでは</a:t>
            </a:r>
            <a:r>
              <a:rPr lang="ja-JP" altLang="en-US" sz="3600" dirty="0" smtClean="0">
                <a:solidFill>
                  <a:prstClr val="black"/>
                </a:solidFill>
              </a:rPr>
              <a:t>？</a:t>
            </a:r>
            <a:endParaRPr lang="ja-JP" altLang="en-US" sz="3600" dirty="0">
              <a:solidFill>
                <a:prstClr val="black"/>
              </a:solidFill>
            </a:endParaRPr>
          </a:p>
        </p:txBody>
      </p:sp>
      <p:sp>
        <p:nvSpPr>
          <p:cNvPr id="2" name="角丸四角形 1"/>
          <p:cNvSpPr/>
          <p:nvPr/>
        </p:nvSpPr>
        <p:spPr>
          <a:xfrm>
            <a:off x="683568" y="1988840"/>
            <a:ext cx="7920880" cy="3168352"/>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Picture 2" descr="C:\Users\sachiho\AppData\Local\Microsoft\Windows\Temporary Internet Files\Content.IE5\PD372LDG\MC90044188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40333" y="4005064"/>
            <a:ext cx="1529822" cy="23055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855468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44</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仮説導出①</a:t>
            </a:r>
            <a:endParaRPr kumimoji="1" lang="ja-JP" altLang="en-US" dirty="0"/>
          </a:p>
        </p:txBody>
      </p:sp>
      <p:sp>
        <p:nvSpPr>
          <p:cNvPr id="6" name="テキスト ボックス 5"/>
          <p:cNvSpPr txBox="1"/>
          <p:nvPr/>
        </p:nvSpPr>
        <p:spPr>
          <a:xfrm>
            <a:off x="3491880" y="594859"/>
            <a:ext cx="3384376" cy="523220"/>
          </a:xfrm>
          <a:prstGeom prst="rect">
            <a:avLst/>
          </a:prstGeom>
          <a:noFill/>
        </p:spPr>
        <p:txBody>
          <a:bodyPr wrap="square" rtlCol="0">
            <a:spAutoFit/>
          </a:bodyPr>
          <a:lstStyle/>
          <a:p>
            <a:r>
              <a:rPr kumimoji="1" lang="ja-JP" altLang="en-US" sz="2800" dirty="0" smtClean="0"/>
              <a:t>事例を見てみると・・・</a:t>
            </a:r>
            <a:endParaRPr kumimoji="1" lang="ja-JP" altLang="en-US" sz="2800"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6054" y="1811426"/>
            <a:ext cx="1008112" cy="100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4166" y="1928227"/>
            <a:ext cx="1337248" cy="8980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1691595" y="1647964"/>
            <a:ext cx="1239819" cy="400110"/>
          </a:xfrm>
          <a:prstGeom prst="rect">
            <a:avLst/>
          </a:prstGeom>
          <a:noFill/>
        </p:spPr>
        <p:txBody>
          <a:bodyPr wrap="square" rtlCol="0">
            <a:spAutoFit/>
          </a:bodyPr>
          <a:lstStyle/>
          <a:p>
            <a:r>
              <a:rPr lang="ja-JP" altLang="en-US" sz="2000" dirty="0"/>
              <a:t>販売</a:t>
            </a:r>
            <a:r>
              <a:rPr kumimoji="1" lang="ja-JP" altLang="en-US" sz="2000" dirty="0" smtClean="0"/>
              <a:t>当初</a:t>
            </a:r>
            <a:endParaRPr kumimoji="1" lang="ja-JP" altLang="en-US" sz="2000" dirty="0"/>
          </a:p>
        </p:txBody>
      </p:sp>
      <p:pic>
        <p:nvPicPr>
          <p:cNvPr id="1028" name="Picture 4" descr="C:\Users\sachiho\AppData\Local\Microsoft\Windows\Temporary Internet Files\Content.IE5\9XVHRE3E\MC900441902[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4985" y="3356992"/>
            <a:ext cx="1407916" cy="1663634"/>
          </a:xfrm>
          <a:prstGeom prst="rect">
            <a:avLst/>
          </a:prstGeom>
          <a:noFill/>
          <a:extLst>
            <a:ext uri="{909E8E84-426E-40DD-AFC4-6F175D3DCCD1}">
              <a14:hiddenFill xmlns:a14="http://schemas.microsoft.com/office/drawing/2010/main">
                <a:solidFill>
                  <a:srgbClr val="FFFFFF"/>
                </a:solidFill>
              </a14:hiddenFill>
            </a:ext>
          </a:extLst>
        </p:spPr>
      </p:pic>
      <p:sp>
        <p:nvSpPr>
          <p:cNvPr id="11" name="雲形吹き出し 10"/>
          <p:cNvSpPr/>
          <p:nvPr/>
        </p:nvSpPr>
        <p:spPr>
          <a:xfrm>
            <a:off x="1855406" y="2725845"/>
            <a:ext cx="3148641" cy="1730535"/>
          </a:xfrm>
          <a:prstGeom prst="cloudCallout">
            <a:avLst>
              <a:gd name="adj1" fmla="val -63808"/>
              <a:gd name="adj2" fmla="val 50191"/>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rPr>
              <a:t>　　　　</a:t>
            </a:r>
            <a:r>
              <a:rPr kumimoji="1" lang="ja-JP" altLang="en-US" sz="1600" dirty="0" smtClean="0">
                <a:solidFill>
                  <a:schemeClr val="tx1"/>
                </a:solidFill>
              </a:rPr>
              <a:t>が安いから、</a:t>
            </a:r>
            <a:endParaRPr kumimoji="1" lang="en-US" altLang="ja-JP" sz="1600" dirty="0" smtClean="0">
              <a:solidFill>
                <a:schemeClr val="tx1"/>
              </a:solidFill>
            </a:endParaRPr>
          </a:p>
          <a:p>
            <a:pPr algn="ctr"/>
            <a:endParaRPr kumimoji="1" lang="en-US" altLang="ja-JP" sz="1600" dirty="0" smtClean="0">
              <a:solidFill>
                <a:schemeClr val="tx1"/>
              </a:solidFill>
            </a:endParaRPr>
          </a:p>
          <a:p>
            <a:pPr algn="ctr"/>
            <a:r>
              <a:rPr lang="ja-JP" altLang="en-US" sz="1600" dirty="0">
                <a:solidFill>
                  <a:schemeClr val="tx1"/>
                </a:solidFill>
              </a:rPr>
              <a:t>野菜</a:t>
            </a:r>
            <a:r>
              <a:rPr lang="ja-JP" altLang="en-US" sz="1600" dirty="0" smtClean="0">
                <a:solidFill>
                  <a:schemeClr val="tx1"/>
                </a:solidFill>
              </a:rPr>
              <a:t>も</a:t>
            </a:r>
            <a:endParaRPr lang="en-US" altLang="ja-JP" sz="1600" dirty="0" smtClean="0">
              <a:solidFill>
                <a:schemeClr val="tx1"/>
              </a:solidFill>
            </a:endParaRPr>
          </a:p>
          <a:p>
            <a:pPr algn="ctr"/>
            <a:r>
              <a:rPr lang="ja-JP" altLang="en-US" sz="1600" dirty="0" smtClean="0">
                <a:solidFill>
                  <a:schemeClr val="tx1"/>
                </a:solidFill>
              </a:rPr>
              <a:t>安いのかな・・・</a:t>
            </a:r>
            <a:endParaRPr kumimoji="1" lang="ja-JP" altLang="en-US" sz="1600" dirty="0">
              <a:solidFill>
                <a:schemeClr val="tx1"/>
              </a:solidFill>
            </a:endParaRPr>
          </a:p>
        </p:txBody>
      </p:sp>
      <p:pic>
        <p:nvPicPr>
          <p:cNvPr id="1029"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11760" y="2922154"/>
            <a:ext cx="648071" cy="6511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4" descr="クリックすると新しいウィンドウで開きます"/>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81442" y="1800497"/>
            <a:ext cx="1605251" cy="713605"/>
          </a:xfrm>
          <a:prstGeom prst="rect">
            <a:avLst/>
          </a:prstGeom>
          <a:noFill/>
          <a:extLst>
            <a:ext uri="{909E8E84-426E-40DD-AFC4-6F175D3DCCD1}">
              <a14:hiddenFill xmlns:a14="http://schemas.microsoft.com/office/drawing/2010/main">
                <a:solidFill>
                  <a:srgbClr val="FFFFFF"/>
                </a:solidFill>
              </a14:hiddenFill>
            </a:ext>
          </a:extLst>
        </p:spPr>
      </p:pic>
      <p:sp>
        <p:nvSpPr>
          <p:cNvPr id="13" name="テキスト ボックス 12"/>
          <p:cNvSpPr txBox="1"/>
          <p:nvPr/>
        </p:nvSpPr>
        <p:spPr>
          <a:xfrm>
            <a:off x="5636437" y="1326567"/>
            <a:ext cx="1239819" cy="400110"/>
          </a:xfrm>
          <a:prstGeom prst="rect">
            <a:avLst/>
          </a:prstGeom>
          <a:noFill/>
        </p:spPr>
        <p:txBody>
          <a:bodyPr wrap="square" rtlCol="0">
            <a:spAutoFit/>
          </a:bodyPr>
          <a:lstStyle/>
          <a:p>
            <a:r>
              <a:rPr lang="ja-JP" altLang="en-US" sz="2000" dirty="0"/>
              <a:t>販売</a:t>
            </a:r>
            <a:r>
              <a:rPr kumimoji="1" lang="ja-JP" altLang="en-US" sz="2000" dirty="0" smtClean="0"/>
              <a:t>当初</a:t>
            </a:r>
            <a:endParaRPr kumimoji="1" lang="ja-JP" altLang="en-US" sz="2000" dirty="0"/>
          </a:p>
        </p:txBody>
      </p:sp>
      <p:pic>
        <p:nvPicPr>
          <p:cNvPr id="14" name="Picture 3"/>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5006" r="12968"/>
          <a:stretch/>
        </p:blipFill>
        <p:spPr bwMode="auto">
          <a:xfrm>
            <a:off x="5986693" y="1699102"/>
            <a:ext cx="662282" cy="9163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雲形吹き出し 15"/>
          <p:cNvSpPr/>
          <p:nvPr/>
        </p:nvSpPr>
        <p:spPr>
          <a:xfrm>
            <a:off x="5479248" y="2538215"/>
            <a:ext cx="3557248" cy="1945203"/>
          </a:xfrm>
          <a:prstGeom prst="cloudCallout">
            <a:avLst>
              <a:gd name="adj1" fmla="val -63783"/>
              <a:gd name="adj2" fmla="val 47415"/>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rPr>
              <a:t>　　　　</a:t>
            </a:r>
            <a:r>
              <a:rPr kumimoji="1" lang="ja-JP" altLang="en-US" sz="1600" dirty="0" smtClean="0">
                <a:solidFill>
                  <a:schemeClr val="tx1"/>
                </a:solidFill>
              </a:rPr>
              <a:t>が体に良いから、</a:t>
            </a:r>
            <a:endParaRPr kumimoji="1" lang="en-US" altLang="ja-JP" sz="1600" dirty="0" smtClean="0">
              <a:solidFill>
                <a:schemeClr val="tx1"/>
              </a:solidFill>
            </a:endParaRPr>
          </a:p>
          <a:p>
            <a:pPr algn="ctr"/>
            <a:endParaRPr kumimoji="1" lang="en-US" altLang="ja-JP" sz="1600" dirty="0" smtClean="0">
              <a:solidFill>
                <a:schemeClr val="tx1"/>
              </a:solidFill>
            </a:endParaRPr>
          </a:p>
          <a:p>
            <a:pPr algn="ctr"/>
            <a:r>
              <a:rPr lang="ja-JP" altLang="en-US" sz="1600" dirty="0" smtClean="0">
                <a:solidFill>
                  <a:schemeClr val="tx1"/>
                </a:solidFill>
              </a:rPr>
              <a:t>　医</a:t>
            </a:r>
            <a:r>
              <a:rPr lang="ja-JP" altLang="en-US" sz="1600" dirty="0">
                <a:solidFill>
                  <a:schemeClr val="tx1"/>
                </a:solidFill>
              </a:rPr>
              <a:t>薬品</a:t>
            </a:r>
            <a:r>
              <a:rPr lang="ja-JP" altLang="en-US" sz="1600" dirty="0" smtClean="0">
                <a:solidFill>
                  <a:schemeClr val="tx1"/>
                </a:solidFill>
              </a:rPr>
              <a:t>も</a:t>
            </a:r>
            <a:endParaRPr lang="en-US" altLang="ja-JP" sz="1600" dirty="0" smtClean="0">
              <a:solidFill>
                <a:schemeClr val="tx1"/>
              </a:solidFill>
            </a:endParaRPr>
          </a:p>
          <a:p>
            <a:pPr algn="ctr"/>
            <a:r>
              <a:rPr lang="ja-JP" altLang="en-US" sz="1600" dirty="0" smtClean="0">
                <a:solidFill>
                  <a:schemeClr val="tx1"/>
                </a:solidFill>
              </a:rPr>
              <a:t>体に良いのかな・・・</a:t>
            </a:r>
            <a:endParaRPr kumimoji="1" lang="ja-JP" altLang="en-US" sz="1600" dirty="0">
              <a:solidFill>
                <a:schemeClr val="tx1"/>
              </a:solidFill>
            </a:endParaRPr>
          </a:p>
        </p:txBody>
      </p:sp>
      <p:pic>
        <p:nvPicPr>
          <p:cNvPr id="17" name="Picture 6"/>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164171" y="2725845"/>
            <a:ext cx="415353" cy="784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右矢印 17"/>
          <p:cNvSpPr/>
          <p:nvPr/>
        </p:nvSpPr>
        <p:spPr>
          <a:xfrm>
            <a:off x="1855407" y="5301208"/>
            <a:ext cx="792088" cy="7044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2931414" y="4960952"/>
            <a:ext cx="5926374" cy="1384995"/>
          </a:xfrm>
          <a:prstGeom prst="rect">
            <a:avLst/>
          </a:prstGeom>
          <a:noFill/>
        </p:spPr>
        <p:txBody>
          <a:bodyPr wrap="square" rtlCol="0">
            <a:spAutoFit/>
          </a:bodyPr>
          <a:lstStyle/>
          <a:p>
            <a:r>
              <a:rPr lang="ja-JP" altLang="en-US" sz="2800" dirty="0"/>
              <a:t>非関連</a:t>
            </a:r>
            <a:r>
              <a:rPr lang="ja-JP" altLang="en-US" sz="2800" dirty="0" smtClean="0"/>
              <a:t>多角化において、</a:t>
            </a:r>
            <a:endParaRPr lang="en-US" altLang="ja-JP" sz="2800" dirty="0" smtClean="0"/>
          </a:p>
          <a:p>
            <a:r>
              <a:rPr lang="ja-JP" altLang="en-US" sz="2800" dirty="0" smtClean="0"/>
              <a:t>企業ブランド・</a:t>
            </a:r>
            <a:r>
              <a:rPr kumimoji="1" lang="ja-JP" altLang="en-US" sz="2800" dirty="0" smtClean="0"/>
              <a:t>イメージは新事業に</a:t>
            </a:r>
            <a:endParaRPr kumimoji="1" lang="en-US" altLang="ja-JP" sz="2800" dirty="0" smtClean="0"/>
          </a:p>
          <a:p>
            <a:r>
              <a:rPr kumimoji="1" lang="ja-JP" altLang="en-US" sz="2800" dirty="0" smtClean="0"/>
              <a:t>対して影響を与えているのでは！！</a:t>
            </a:r>
            <a:endParaRPr kumimoji="1" lang="ja-JP" altLang="en-US" sz="2800" dirty="0"/>
          </a:p>
        </p:txBody>
      </p:sp>
    </p:spTree>
    <p:extLst>
      <p:ext uri="{BB962C8B-B14F-4D97-AF65-F5344CB8AC3E}">
        <p14:creationId xmlns:p14="http://schemas.microsoft.com/office/powerpoint/2010/main" val="33851162"/>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45</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smtClean="0"/>
              <a:t>仮説①</a:t>
            </a:r>
            <a:endParaRPr kumimoji="1" lang="ja-JP" altLang="en-US" dirty="0"/>
          </a:p>
        </p:txBody>
      </p:sp>
      <p:sp>
        <p:nvSpPr>
          <p:cNvPr id="6" name="角丸四角形 5"/>
          <p:cNvSpPr/>
          <p:nvPr/>
        </p:nvSpPr>
        <p:spPr>
          <a:xfrm>
            <a:off x="491952" y="1340768"/>
            <a:ext cx="8352928" cy="3744416"/>
          </a:xfrm>
          <a:prstGeom prst="roundRect">
            <a:avLst/>
          </a:prstGeom>
          <a:noFill/>
          <a:ln w="76200">
            <a:solidFill>
              <a:srgbClr val="0070C0"/>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9728" lvl="0" algn="ctr">
              <a:spcBef>
                <a:spcPts val="400"/>
              </a:spcBef>
              <a:buClr>
                <a:srgbClr val="FF388C"/>
              </a:buClr>
              <a:buSzPct val="68000"/>
            </a:pPr>
            <a:endParaRPr lang="en-US" altLang="ja-JP" sz="3200" dirty="0" smtClean="0">
              <a:solidFill>
                <a:prstClr val="black"/>
              </a:solidFill>
              <a:latin typeface="HG明朝E" pitchFamily="17" charset="-128"/>
              <a:ea typeface="HG明朝E" pitchFamily="17" charset="-128"/>
            </a:endParaRPr>
          </a:p>
        </p:txBody>
      </p:sp>
      <p:sp>
        <p:nvSpPr>
          <p:cNvPr id="2" name="テキスト ボックス 1"/>
          <p:cNvSpPr txBox="1"/>
          <p:nvPr/>
        </p:nvSpPr>
        <p:spPr>
          <a:xfrm>
            <a:off x="1280131" y="5499024"/>
            <a:ext cx="6840760" cy="461665"/>
          </a:xfrm>
          <a:prstGeom prst="rect">
            <a:avLst/>
          </a:prstGeom>
          <a:noFill/>
        </p:spPr>
        <p:txBody>
          <a:bodyPr wrap="square" rtlCol="0">
            <a:spAutoFit/>
          </a:bodyPr>
          <a:lstStyle/>
          <a:p>
            <a:r>
              <a:rPr lang="ja-JP" altLang="en-US" dirty="0" smtClean="0"/>
              <a:t>→　</a:t>
            </a:r>
            <a:r>
              <a:rPr lang="ja-JP" altLang="en-US" sz="2400" dirty="0" smtClean="0"/>
              <a:t>事業間でも製品ブランド拡張の考えがあてはまる</a:t>
            </a:r>
            <a:endParaRPr lang="ja-JP" altLang="en-US" sz="2400" dirty="0"/>
          </a:p>
        </p:txBody>
      </p:sp>
      <p:pic>
        <p:nvPicPr>
          <p:cNvPr id="8199"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3654" y="4096094"/>
            <a:ext cx="8113713"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200"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7077" y="2348880"/>
            <a:ext cx="7394575" cy="1390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8017681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46</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仮説導出②</a:t>
            </a:r>
            <a:endParaRPr kumimoji="1" lang="ja-JP" altLang="en-US" dirty="0"/>
          </a:p>
        </p:txBody>
      </p:sp>
      <p:sp>
        <p:nvSpPr>
          <p:cNvPr id="7" name="メモ 6"/>
          <p:cNvSpPr/>
          <p:nvPr/>
        </p:nvSpPr>
        <p:spPr>
          <a:xfrm>
            <a:off x="611560" y="3140968"/>
            <a:ext cx="8208912" cy="2160240"/>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9728" lvl="0">
              <a:spcBef>
                <a:spcPts val="400"/>
              </a:spcBef>
              <a:buClr>
                <a:srgbClr val="FF388C"/>
              </a:buClr>
              <a:buSzPct val="68000"/>
            </a:pPr>
            <a:r>
              <a:rPr lang="ja-JP" altLang="en-US" sz="2400" dirty="0" smtClean="0">
                <a:solidFill>
                  <a:prstClr val="black"/>
                </a:solidFill>
                <a:latin typeface="HG丸ｺﾞｼｯｸM-PRO" pitchFamily="50" charset="-128"/>
                <a:ea typeface="HG丸ｺﾞｼｯｸM-PRO" pitchFamily="50" charset="-128"/>
              </a:rPr>
              <a:t>「</a:t>
            </a:r>
            <a:r>
              <a:rPr lang="ja-JP" altLang="en-US" sz="2400" dirty="0">
                <a:solidFill>
                  <a:prstClr val="black"/>
                </a:solidFill>
                <a:latin typeface="HG丸ｺﾞｼｯｸM-PRO" pitchFamily="50" charset="-128"/>
                <a:ea typeface="HG丸ｺﾞｼｯｸM-PRO" pitchFamily="50" charset="-128"/>
              </a:rPr>
              <a:t>全て理解できると「もっと安いモノを買おう」と思い、全く理解できないと、「これは私の欲しいモノじゃない」と思ってしまう。だから適度な不一致のポジションをどうやって作っていくかということが大事である。」</a:t>
            </a:r>
            <a:endParaRPr lang="en-US" altLang="ja-JP" sz="2400" dirty="0">
              <a:solidFill>
                <a:prstClr val="black"/>
              </a:solidFill>
              <a:latin typeface="HG丸ｺﾞｼｯｸM-PRO" pitchFamily="50" charset="-128"/>
              <a:ea typeface="HG丸ｺﾞｼｯｸM-PRO" pitchFamily="50" charset="-128"/>
            </a:endParaRPr>
          </a:p>
        </p:txBody>
      </p:sp>
      <p:sp>
        <p:nvSpPr>
          <p:cNvPr id="10" name="メモ 9"/>
          <p:cNvSpPr/>
          <p:nvPr/>
        </p:nvSpPr>
        <p:spPr>
          <a:xfrm>
            <a:off x="611560" y="5445224"/>
            <a:ext cx="8208912" cy="977701"/>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9728" lvl="0">
              <a:spcBef>
                <a:spcPts val="400"/>
              </a:spcBef>
              <a:buClr>
                <a:srgbClr val="FF388C"/>
              </a:buClr>
              <a:buSzPct val="68000"/>
            </a:pPr>
            <a:r>
              <a:rPr lang="ja-JP" altLang="en-US" sz="2400" dirty="0" smtClean="0">
                <a:solidFill>
                  <a:prstClr val="black"/>
                </a:solidFill>
                <a:latin typeface="HG丸ｺﾞｼｯｸM-PRO" pitchFamily="50" charset="-128"/>
                <a:ea typeface="HG丸ｺﾞｼｯｸM-PRO" pitchFamily="50" charset="-128"/>
              </a:rPr>
              <a:t>「この</a:t>
            </a:r>
            <a:r>
              <a:rPr lang="ja-JP" altLang="en-US" sz="2400" dirty="0">
                <a:solidFill>
                  <a:prstClr val="black"/>
                </a:solidFill>
                <a:latin typeface="HG丸ｺﾞｼｯｸM-PRO" pitchFamily="50" charset="-128"/>
                <a:ea typeface="HG丸ｺﾞｼｯｸM-PRO" pitchFamily="50" charset="-128"/>
              </a:rPr>
              <a:t>適度な不一致</a:t>
            </a:r>
            <a:r>
              <a:rPr lang="ja-JP" altLang="en-US" sz="2400" dirty="0" smtClean="0">
                <a:solidFill>
                  <a:prstClr val="black"/>
                </a:solidFill>
                <a:latin typeface="HG丸ｺﾞｼｯｸM-PRO" pitchFamily="50" charset="-128"/>
                <a:ea typeface="HG丸ｺﾞｼｯｸM-PRO" pitchFamily="50" charset="-128"/>
              </a:rPr>
              <a:t>が一番</a:t>
            </a:r>
            <a:r>
              <a:rPr lang="ja-JP" altLang="en-US" sz="2400" dirty="0">
                <a:solidFill>
                  <a:prstClr val="black"/>
                </a:solidFill>
                <a:latin typeface="HG丸ｺﾞｼｯｸM-PRO" pitchFamily="50" charset="-128"/>
                <a:ea typeface="HG丸ｺﾞｼｯｸM-PRO" pitchFamily="50" charset="-128"/>
              </a:rPr>
              <a:t>いい</a:t>
            </a:r>
            <a:r>
              <a:rPr lang="ja-JP" altLang="en-US" sz="2400" dirty="0" smtClean="0">
                <a:solidFill>
                  <a:prstClr val="black"/>
                </a:solidFill>
                <a:latin typeface="HG丸ｺﾞｼｯｸM-PRO" pitchFamily="50" charset="-128"/>
                <a:ea typeface="HG丸ｺﾞｼｯｸM-PRO" pitchFamily="50" charset="-128"/>
              </a:rPr>
              <a:t>ポジションである。」</a:t>
            </a:r>
            <a:endParaRPr lang="ja-JP" altLang="en-US" sz="2400" dirty="0">
              <a:solidFill>
                <a:prstClr val="black"/>
              </a:solidFill>
              <a:latin typeface="HG丸ｺﾞｼｯｸM-PRO" pitchFamily="50" charset="-128"/>
              <a:ea typeface="HG丸ｺﾞｼｯｸM-PRO" pitchFamily="50" charset="-128"/>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91880" y="6021288"/>
            <a:ext cx="5486400"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38369" y="4899571"/>
            <a:ext cx="5486400"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211" y="1340768"/>
            <a:ext cx="8360261" cy="1706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54555" y="2564904"/>
            <a:ext cx="5486400"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89527423"/>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dirty="0">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47</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仮説導出②</a:t>
            </a:r>
            <a:endParaRPr kumimoji="1" lang="ja-JP" altLang="en-US" dirty="0"/>
          </a:p>
        </p:txBody>
      </p:sp>
      <p:sp>
        <p:nvSpPr>
          <p:cNvPr id="6" name="テキスト ボックス 5"/>
          <p:cNvSpPr txBox="1"/>
          <p:nvPr/>
        </p:nvSpPr>
        <p:spPr>
          <a:xfrm>
            <a:off x="762908" y="3048427"/>
            <a:ext cx="1800200" cy="584775"/>
          </a:xfrm>
          <a:prstGeom prst="rect">
            <a:avLst/>
          </a:prstGeom>
          <a:noFill/>
        </p:spPr>
        <p:txBody>
          <a:bodyPr wrap="square" rtlCol="0">
            <a:spAutoFit/>
          </a:bodyPr>
          <a:lstStyle/>
          <a:p>
            <a:r>
              <a:rPr kumimoji="1" lang="ja-JP" altLang="en-US" sz="3200" dirty="0" smtClean="0"/>
              <a:t>不一致な</a:t>
            </a:r>
            <a:endParaRPr kumimoji="1" lang="ja-JP" altLang="en-US" sz="3200" dirty="0"/>
          </a:p>
        </p:txBody>
      </p:sp>
      <p:cxnSp>
        <p:nvCxnSpPr>
          <p:cNvPr id="8" name="直線矢印コネクタ 7"/>
          <p:cNvCxnSpPr/>
          <p:nvPr/>
        </p:nvCxnSpPr>
        <p:spPr>
          <a:xfrm>
            <a:off x="3156422" y="3847912"/>
            <a:ext cx="1464207" cy="536663"/>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4996851" y="4173152"/>
            <a:ext cx="2645409" cy="523220"/>
          </a:xfrm>
          <a:prstGeom prst="rect">
            <a:avLst/>
          </a:prstGeom>
          <a:noFill/>
        </p:spPr>
        <p:txBody>
          <a:bodyPr wrap="square" rtlCol="0">
            <a:spAutoFit/>
          </a:bodyPr>
          <a:lstStyle/>
          <a:p>
            <a:r>
              <a:rPr kumimoji="1" lang="ja-JP" altLang="en-US" sz="2800" dirty="0" smtClean="0"/>
              <a:t>適度な不一致</a:t>
            </a:r>
            <a:endParaRPr kumimoji="1" lang="ja-JP" altLang="en-US" sz="2800" dirty="0"/>
          </a:p>
        </p:txBody>
      </p:sp>
      <p:sp>
        <p:nvSpPr>
          <p:cNvPr id="25" name="テキスト ボックス 24"/>
          <p:cNvSpPr txBox="1"/>
          <p:nvPr/>
        </p:nvSpPr>
        <p:spPr>
          <a:xfrm>
            <a:off x="4682256" y="3137240"/>
            <a:ext cx="2736304" cy="523220"/>
          </a:xfrm>
          <a:prstGeom prst="rect">
            <a:avLst/>
          </a:prstGeom>
          <a:noFill/>
        </p:spPr>
        <p:txBody>
          <a:bodyPr wrap="square" rtlCol="0">
            <a:spAutoFit/>
          </a:bodyPr>
          <a:lstStyle/>
          <a:p>
            <a:r>
              <a:rPr kumimoji="1" lang="ja-JP" altLang="en-US" sz="2800" dirty="0" smtClean="0"/>
              <a:t>まったく不一致</a:t>
            </a:r>
            <a:endParaRPr kumimoji="1" lang="ja-JP" altLang="en-US" sz="2800" dirty="0"/>
          </a:p>
        </p:txBody>
      </p:sp>
      <p:cxnSp>
        <p:nvCxnSpPr>
          <p:cNvPr id="3077" name="直線矢印コネクタ 3076"/>
          <p:cNvCxnSpPr/>
          <p:nvPr/>
        </p:nvCxnSpPr>
        <p:spPr>
          <a:xfrm flipV="1">
            <a:off x="3156422" y="3418493"/>
            <a:ext cx="1525834" cy="429419"/>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3085" name="直線コネクタ 3084"/>
          <p:cNvCxnSpPr/>
          <p:nvPr/>
        </p:nvCxnSpPr>
        <p:spPr>
          <a:xfrm>
            <a:off x="2207055" y="3847912"/>
            <a:ext cx="974723"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20494" y="3797380"/>
            <a:ext cx="3115941" cy="1274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テキスト ボックス 10"/>
          <p:cNvSpPr txBox="1"/>
          <p:nvPr/>
        </p:nvSpPr>
        <p:spPr>
          <a:xfrm>
            <a:off x="1099160" y="1619674"/>
            <a:ext cx="6811804" cy="1077218"/>
          </a:xfrm>
          <a:prstGeom prst="rect">
            <a:avLst/>
          </a:prstGeom>
          <a:noFill/>
        </p:spPr>
        <p:txBody>
          <a:bodyPr wrap="square" rtlCol="0">
            <a:spAutoFit/>
          </a:bodyPr>
          <a:lstStyle/>
          <a:p>
            <a:r>
              <a:rPr lang="ja-JP" altLang="en-US" sz="3200" dirty="0" smtClean="0"/>
              <a:t>カテゴリー一致度の関連＝一致</a:t>
            </a:r>
            <a:endParaRPr lang="en-US" altLang="ja-JP" sz="3200" dirty="0" smtClean="0"/>
          </a:p>
          <a:p>
            <a:r>
              <a:rPr kumimoji="1" lang="ja-JP" altLang="en-US" sz="3200" dirty="0" smtClean="0"/>
              <a:t>　　　　　　　　　　　非関連＝不一致</a:t>
            </a:r>
            <a:endParaRPr kumimoji="1" lang="ja-JP" altLang="en-US" sz="3200" dirty="0"/>
          </a:p>
        </p:txBody>
      </p:sp>
      <p:sp>
        <p:nvSpPr>
          <p:cNvPr id="12" name="角丸四角形 11"/>
          <p:cNvSpPr/>
          <p:nvPr/>
        </p:nvSpPr>
        <p:spPr>
          <a:xfrm>
            <a:off x="420822" y="1340768"/>
            <a:ext cx="8352928" cy="1548300"/>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9" name="Picture 2" descr="C:\Users\sachiho\AppData\Local\Microsoft\Windows\Temporary Internet Files\Content.IE5\PD372LDG\MC900441880[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32320" y="1795357"/>
            <a:ext cx="1052901" cy="1586822"/>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993" y="3731170"/>
            <a:ext cx="1285875" cy="884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6900" y="5278288"/>
            <a:ext cx="854710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51920" y="5661248"/>
            <a:ext cx="548640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42827527"/>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48</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仮説導出②</a:t>
            </a:r>
            <a:endParaRPr kumimoji="1" lang="ja-JP" altLang="en-US" dirty="0"/>
          </a:p>
        </p:txBody>
      </p:sp>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16016" y="6165304"/>
            <a:ext cx="4140200" cy="46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7" name="コンテンツ プレースホルダー 6"/>
          <p:cNvGraphicFramePr>
            <a:graphicFrameLocks noGrp="1"/>
          </p:cNvGraphicFramePr>
          <p:nvPr>
            <p:ph idx="1"/>
            <p:extLst>
              <p:ext uri="{D42A27DB-BD31-4B8C-83A1-F6EECF244321}">
                <p14:modId xmlns:p14="http://schemas.microsoft.com/office/powerpoint/2010/main" val="4148206439"/>
              </p:ext>
            </p:extLst>
          </p:nvPr>
        </p:nvGraphicFramePr>
        <p:xfrm>
          <a:off x="467544" y="1730276"/>
          <a:ext cx="8229600" cy="452596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3074"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1520" y="4509175"/>
            <a:ext cx="8604696" cy="18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p:cNvSpPr txBox="1"/>
          <p:nvPr/>
        </p:nvSpPr>
        <p:spPr>
          <a:xfrm>
            <a:off x="467544" y="1196752"/>
            <a:ext cx="6048672" cy="584775"/>
          </a:xfrm>
          <a:prstGeom prst="rect">
            <a:avLst/>
          </a:prstGeom>
          <a:noFill/>
        </p:spPr>
        <p:txBody>
          <a:bodyPr wrap="square" rtlCol="0">
            <a:spAutoFit/>
          </a:bodyPr>
          <a:lstStyle/>
          <a:p>
            <a:r>
              <a:rPr lang="ja-JP" altLang="en-US" sz="3200" dirty="0"/>
              <a:t>ブランドがもたらす価値には・・・</a:t>
            </a:r>
            <a:endParaRPr lang="en-US" altLang="ja-JP" sz="3200" dirty="0"/>
          </a:p>
        </p:txBody>
      </p:sp>
    </p:spTree>
    <p:extLst>
      <p:ext uri="{BB962C8B-B14F-4D97-AF65-F5344CB8AC3E}">
        <p14:creationId xmlns:p14="http://schemas.microsoft.com/office/powerpoint/2010/main" val="202153224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49</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smtClean="0"/>
              <a:t>仮説導出②</a:t>
            </a:r>
            <a:endParaRPr kumimoji="1" lang="ja-JP" altLang="en-US" dirty="0"/>
          </a:p>
        </p:txBody>
      </p:sp>
      <p:sp>
        <p:nvSpPr>
          <p:cNvPr id="6" name="角丸四角形 5"/>
          <p:cNvSpPr/>
          <p:nvPr/>
        </p:nvSpPr>
        <p:spPr>
          <a:xfrm>
            <a:off x="923183" y="1628800"/>
            <a:ext cx="2160240" cy="1008112"/>
          </a:xfrm>
          <a:prstGeom prst="round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主事業</a:t>
            </a:r>
            <a:endParaRPr kumimoji="1" lang="ja-JP" altLang="en-US" sz="3600" dirty="0">
              <a:solidFill>
                <a:schemeClr val="tx1"/>
              </a:solidFill>
            </a:endParaRPr>
          </a:p>
        </p:txBody>
      </p:sp>
      <p:sp>
        <p:nvSpPr>
          <p:cNvPr id="7" name="角丸四角形 6"/>
          <p:cNvSpPr/>
          <p:nvPr/>
        </p:nvSpPr>
        <p:spPr>
          <a:xfrm>
            <a:off x="5797588" y="1628800"/>
            <a:ext cx="2160240" cy="1008112"/>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新事業</a:t>
            </a:r>
            <a:endParaRPr kumimoji="1" lang="ja-JP" altLang="en-US" sz="3600" dirty="0">
              <a:solidFill>
                <a:schemeClr val="tx1"/>
              </a:solidFill>
            </a:endParaRPr>
          </a:p>
        </p:txBody>
      </p:sp>
      <p:cxnSp>
        <p:nvCxnSpPr>
          <p:cNvPr id="9" name="直線矢印コネクタ 8"/>
          <p:cNvCxnSpPr/>
          <p:nvPr/>
        </p:nvCxnSpPr>
        <p:spPr>
          <a:xfrm>
            <a:off x="3347864" y="3789040"/>
            <a:ext cx="2165565" cy="0"/>
          </a:xfrm>
          <a:prstGeom prst="straightConnector1">
            <a:avLst/>
          </a:prstGeom>
          <a:ln w="5715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723656" y="5085184"/>
            <a:ext cx="3257488" cy="523220"/>
          </a:xfrm>
          <a:prstGeom prst="rect">
            <a:avLst/>
          </a:prstGeom>
          <a:noFill/>
        </p:spPr>
        <p:txBody>
          <a:bodyPr wrap="square" rtlCol="0">
            <a:spAutoFit/>
          </a:bodyPr>
          <a:lstStyle/>
          <a:p>
            <a:r>
              <a:rPr kumimoji="1" lang="ja-JP" altLang="en-US" sz="2800" dirty="0" smtClean="0"/>
              <a:t>関連が強い</a:t>
            </a:r>
            <a:r>
              <a:rPr lang="ja-JP" altLang="en-US" sz="2800" dirty="0"/>
              <a:t>と・・・</a:t>
            </a:r>
            <a:endParaRPr kumimoji="1" lang="en-US" altLang="ja-JP" sz="2800" dirty="0" smtClean="0"/>
          </a:p>
        </p:txBody>
      </p:sp>
      <p:pic>
        <p:nvPicPr>
          <p:cNvPr id="717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8228" y="5805264"/>
            <a:ext cx="5707063"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角丸四角形 13"/>
          <p:cNvSpPr/>
          <p:nvPr/>
        </p:nvSpPr>
        <p:spPr>
          <a:xfrm>
            <a:off x="880776" y="2852936"/>
            <a:ext cx="2202647" cy="2150127"/>
          </a:xfrm>
          <a:prstGeom prst="round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2800" dirty="0" smtClean="0">
                <a:solidFill>
                  <a:schemeClr val="tx1"/>
                </a:solidFill>
              </a:rPr>
              <a:t>・ブランド名</a:t>
            </a:r>
            <a:endParaRPr kumimoji="1" lang="en-US" altLang="ja-JP" sz="2800" dirty="0" smtClean="0">
              <a:solidFill>
                <a:schemeClr val="tx1"/>
              </a:solidFill>
            </a:endParaRPr>
          </a:p>
          <a:p>
            <a:r>
              <a:rPr lang="ja-JP" altLang="en-US" sz="2800" dirty="0" smtClean="0">
                <a:solidFill>
                  <a:schemeClr val="tx1"/>
                </a:solidFill>
              </a:rPr>
              <a:t>・ロゴ</a:t>
            </a:r>
            <a:endParaRPr lang="en-US" altLang="ja-JP" sz="2800" dirty="0" smtClean="0">
              <a:solidFill>
                <a:schemeClr val="tx1"/>
              </a:solidFill>
            </a:endParaRPr>
          </a:p>
          <a:p>
            <a:r>
              <a:rPr kumimoji="1" lang="ja-JP" altLang="en-US" sz="2800" dirty="0" smtClean="0">
                <a:solidFill>
                  <a:schemeClr val="tx1"/>
                </a:solidFill>
              </a:rPr>
              <a:t>・イメージ</a:t>
            </a:r>
            <a:endParaRPr kumimoji="1" lang="en-US" altLang="ja-JP" sz="2800" dirty="0" smtClean="0">
              <a:solidFill>
                <a:schemeClr val="tx1"/>
              </a:solidFill>
            </a:endParaRPr>
          </a:p>
          <a:p>
            <a:pPr algn="ctr"/>
            <a:r>
              <a:rPr lang="ja-JP" altLang="en-US" sz="2800" dirty="0">
                <a:solidFill>
                  <a:schemeClr val="tx1"/>
                </a:solidFill>
              </a:rPr>
              <a:t>　</a:t>
            </a:r>
            <a:r>
              <a:rPr lang="ja-JP" altLang="en-US" sz="2800" dirty="0" smtClean="0">
                <a:solidFill>
                  <a:schemeClr val="tx1"/>
                </a:solidFill>
              </a:rPr>
              <a:t>　　　</a:t>
            </a:r>
            <a:r>
              <a:rPr kumimoji="1" lang="ja-JP" altLang="en-US" sz="2800" dirty="0" smtClean="0">
                <a:solidFill>
                  <a:schemeClr val="tx1"/>
                </a:solidFill>
              </a:rPr>
              <a:t>など</a:t>
            </a:r>
            <a:endParaRPr kumimoji="1" lang="ja-JP" altLang="en-US" sz="2800" dirty="0">
              <a:solidFill>
                <a:schemeClr val="tx1"/>
              </a:solidFill>
            </a:endParaRPr>
          </a:p>
        </p:txBody>
      </p:sp>
      <p:sp>
        <p:nvSpPr>
          <p:cNvPr id="13" name="角丸四角形 12"/>
          <p:cNvSpPr/>
          <p:nvPr/>
        </p:nvSpPr>
        <p:spPr>
          <a:xfrm>
            <a:off x="5797588" y="2852936"/>
            <a:ext cx="2202647" cy="2150127"/>
          </a:xfrm>
          <a:prstGeom prst="round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2800" dirty="0" smtClean="0">
                <a:solidFill>
                  <a:schemeClr val="tx1"/>
                </a:solidFill>
              </a:rPr>
              <a:t>・ブランド名</a:t>
            </a:r>
            <a:endParaRPr kumimoji="1" lang="en-US" altLang="ja-JP" sz="2800" dirty="0" smtClean="0">
              <a:solidFill>
                <a:schemeClr val="tx1"/>
              </a:solidFill>
            </a:endParaRPr>
          </a:p>
          <a:p>
            <a:r>
              <a:rPr lang="ja-JP" altLang="en-US" sz="2800" dirty="0" smtClean="0">
                <a:solidFill>
                  <a:schemeClr val="tx1"/>
                </a:solidFill>
              </a:rPr>
              <a:t>・ロゴ</a:t>
            </a:r>
            <a:endParaRPr lang="en-US" altLang="ja-JP" sz="2800" dirty="0" smtClean="0">
              <a:solidFill>
                <a:schemeClr val="tx1"/>
              </a:solidFill>
            </a:endParaRPr>
          </a:p>
          <a:p>
            <a:r>
              <a:rPr kumimoji="1" lang="ja-JP" altLang="en-US" sz="2800" dirty="0" smtClean="0">
                <a:solidFill>
                  <a:schemeClr val="tx1"/>
                </a:solidFill>
              </a:rPr>
              <a:t>・イメージ</a:t>
            </a:r>
            <a:endParaRPr kumimoji="1" lang="en-US" altLang="ja-JP" sz="2800" dirty="0" smtClean="0">
              <a:solidFill>
                <a:schemeClr val="tx1"/>
              </a:solidFill>
            </a:endParaRPr>
          </a:p>
          <a:p>
            <a:pPr algn="ctr"/>
            <a:r>
              <a:rPr lang="ja-JP" altLang="en-US" sz="2800" dirty="0">
                <a:solidFill>
                  <a:schemeClr val="tx1"/>
                </a:solidFill>
              </a:rPr>
              <a:t>　</a:t>
            </a:r>
            <a:r>
              <a:rPr lang="ja-JP" altLang="en-US" sz="2800" dirty="0" smtClean="0">
                <a:solidFill>
                  <a:schemeClr val="tx1"/>
                </a:solidFill>
              </a:rPr>
              <a:t>　　　</a:t>
            </a:r>
            <a:r>
              <a:rPr kumimoji="1" lang="ja-JP" altLang="en-US" sz="2800" dirty="0" smtClean="0">
                <a:solidFill>
                  <a:schemeClr val="tx1"/>
                </a:solidFill>
              </a:rPr>
              <a:t>など</a:t>
            </a:r>
            <a:endParaRPr kumimoji="1" lang="ja-JP" altLang="en-US" sz="2800" dirty="0">
              <a:solidFill>
                <a:schemeClr val="tx1"/>
              </a:solidFill>
            </a:endParaRPr>
          </a:p>
        </p:txBody>
      </p:sp>
    </p:spTree>
    <p:extLst>
      <p:ext uri="{BB962C8B-B14F-4D97-AF65-F5344CB8AC3E}">
        <p14:creationId xmlns:p14="http://schemas.microsoft.com/office/powerpoint/2010/main" val="2519030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lstStyle/>
          <a:p>
            <a:endParaRPr lang="en-US" altLang="ja-JP" dirty="0" smtClean="0"/>
          </a:p>
          <a:p>
            <a:r>
              <a:rPr lang="ja-JP" altLang="en-US" sz="3600" dirty="0" smtClean="0"/>
              <a:t>多角化とは</a:t>
            </a:r>
            <a:endParaRPr lang="en-US" altLang="ja-JP" sz="3600" dirty="0" smtClean="0"/>
          </a:p>
          <a:p>
            <a:endParaRPr lang="en-US" altLang="ja-JP" dirty="0"/>
          </a:p>
          <a:p>
            <a:endParaRPr lang="en-US" altLang="ja-JP" dirty="0" smtClean="0"/>
          </a:p>
          <a:p>
            <a:endParaRPr lang="en-US" altLang="ja-JP" dirty="0"/>
          </a:p>
          <a:p>
            <a:endParaRPr lang="en-US" altLang="ja-JP" dirty="0" smtClean="0"/>
          </a:p>
          <a:p>
            <a:pPr marL="0" indent="0">
              <a:buNone/>
            </a:pPr>
            <a:endParaRPr lang="en-US" altLang="ja-JP" dirty="0"/>
          </a:p>
        </p:txBody>
      </p:sp>
      <p:sp>
        <p:nvSpPr>
          <p:cNvPr id="4" name="日付プレースホルダー 3"/>
          <p:cNvSpPr>
            <a:spLocks noGrp="1"/>
          </p:cNvSpPr>
          <p:nvPr>
            <p:ph type="dt" sz="half" idx="10"/>
          </p:nvPr>
        </p:nvSpPr>
        <p:spPr/>
        <p:txBody>
          <a:bodyPr/>
          <a:lstStyle/>
          <a:p>
            <a:fld id="{B254B347-D3DE-49BF-BBAF-921F9D2FC04D}"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5</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現状分析</a:t>
            </a:r>
            <a:endParaRPr kumimoji="1" lang="ja-JP" altLang="en-US" dirty="0"/>
          </a:p>
        </p:txBody>
      </p:sp>
      <p:sp>
        <p:nvSpPr>
          <p:cNvPr id="6" name="メモ 5"/>
          <p:cNvSpPr/>
          <p:nvPr/>
        </p:nvSpPr>
        <p:spPr>
          <a:xfrm>
            <a:off x="323528" y="2636912"/>
            <a:ext cx="8460432" cy="2736304"/>
          </a:xfrm>
          <a:prstGeom prst="foldedCorne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3200" dirty="0" smtClean="0"/>
          </a:p>
          <a:p>
            <a:pPr algn="ctr"/>
            <a:r>
              <a:rPr lang="ja-JP" altLang="en-US" sz="4000" dirty="0" smtClean="0">
                <a:latin typeface="HG丸ｺﾞｼｯｸM-PRO" pitchFamily="50" charset="-128"/>
                <a:ea typeface="HG丸ｺﾞｼｯｸM-PRO" pitchFamily="50" charset="-128"/>
              </a:rPr>
              <a:t>企業</a:t>
            </a:r>
            <a:r>
              <a:rPr lang="ja-JP" altLang="en-US" sz="4000" dirty="0">
                <a:latin typeface="HG丸ｺﾞｼｯｸM-PRO" pitchFamily="50" charset="-128"/>
                <a:ea typeface="HG丸ｺﾞｼｯｸM-PRO" pitchFamily="50" charset="-128"/>
              </a:rPr>
              <a:t>が継続的な成長を遂げるため</a:t>
            </a:r>
            <a:r>
              <a:rPr lang="ja-JP" altLang="en-US" sz="4000" dirty="0" smtClean="0">
                <a:latin typeface="HG丸ｺﾞｼｯｸM-PRO" pitchFamily="50" charset="-128"/>
                <a:ea typeface="HG丸ｺﾞｼｯｸM-PRO" pitchFamily="50" charset="-128"/>
              </a:rPr>
              <a:t>、</a:t>
            </a:r>
            <a:endParaRPr lang="en-US" altLang="ja-JP" sz="4000" dirty="0" smtClean="0">
              <a:latin typeface="HG丸ｺﾞｼｯｸM-PRO" pitchFamily="50" charset="-128"/>
              <a:ea typeface="HG丸ｺﾞｼｯｸM-PRO" pitchFamily="50" charset="-128"/>
            </a:endParaRPr>
          </a:p>
          <a:p>
            <a:pPr algn="ctr"/>
            <a:r>
              <a:rPr lang="ja-JP" altLang="en-US" sz="4000" dirty="0" smtClean="0">
                <a:latin typeface="HG丸ｺﾞｼｯｸM-PRO" pitchFamily="50" charset="-128"/>
                <a:ea typeface="HG丸ｺﾞｼｯｸM-PRO" pitchFamily="50" charset="-128"/>
              </a:rPr>
              <a:t>新製品</a:t>
            </a:r>
            <a:r>
              <a:rPr lang="ja-JP" altLang="en-US" sz="4000" dirty="0">
                <a:latin typeface="HG丸ｺﾞｼｯｸM-PRO" pitchFamily="50" charset="-128"/>
                <a:ea typeface="HG丸ｺﾞｼｯｸM-PRO" pitchFamily="50" charset="-128"/>
              </a:rPr>
              <a:t>開発、新市場を開拓すること</a:t>
            </a:r>
            <a:r>
              <a:rPr lang="ja-JP" altLang="en-US" sz="4000" dirty="0" smtClean="0">
                <a:latin typeface="HG丸ｺﾞｼｯｸM-PRO" pitchFamily="50" charset="-128"/>
                <a:ea typeface="HG丸ｺﾞｼｯｸM-PRO" pitchFamily="50" charset="-128"/>
              </a:rPr>
              <a:t>。</a:t>
            </a:r>
            <a:endParaRPr lang="en-US" altLang="ja-JP" sz="4000" dirty="0">
              <a:latin typeface="HG丸ｺﾞｼｯｸM-PRO" pitchFamily="50" charset="-128"/>
              <a:ea typeface="HG丸ｺﾞｼｯｸM-PRO" pitchFamily="50" charset="-128"/>
            </a:endParaRPr>
          </a:p>
          <a:p>
            <a:r>
              <a:rPr lang="ja-JP" altLang="en-US" sz="4000" dirty="0" smtClean="0"/>
              <a:t>　　　　　　　　　　　　　</a:t>
            </a:r>
            <a:r>
              <a:rPr lang="ja-JP" altLang="en-US" sz="4000" dirty="0"/>
              <a:t>　</a:t>
            </a:r>
            <a:r>
              <a:rPr lang="ja-JP" altLang="en-US" sz="4000" dirty="0" smtClean="0"/>
              <a:t>　　　　　　　　　　　　　</a:t>
            </a:r>
            <a:endParaRPr lang="en-US" altLang="ja-JP" sz="4000" dirty="0" smtClean="0"/>
          </a:p>
          <a:p>
            <a:r>
              <a:rPr lang="ja-JP" altLang="en-US" sz="1600" dirty="0"/>
              <a:t>　</a:t>
            </a:r>
            <a:r>
              <a:rPr lang="ja-JP" altLang="en-US" sz="1600" dirty="0" smtClean="0"/>
              <a:t>　　　　　　　　　　　　　　　　　　　　</a:t>
            </a:r>
            <a:r>
              <a:rPr lang="ja-JP" altLang="en-US" sz="2400" dirty="0"/>
              <a:t>出典</a:t>
            </a:r>
            <a:r>
              <a:rPr lang="ja-JP" altLang="en-US" sz="2400" dirty="0" smtClean="0"/>
              <a:t>：</a:t>
            </a:r>
            <a:r>
              <a:rPr lang="en-US" altLang="ja-JP" sz="2400" dirty="0" smtClean="0"/>
              <a:t>『</a:t>
            </a:r>
            <a:r>
              <a:rPr lang="ja-JP" altLang="en-US" sz="2400" dirty="0" smtClean="0"/>
              <a:t>イノベーション・マネジメント入門</a:t>
            </a:r>
            <a:r>
              <a:rPr lang="en-US" altLang="ja-JP" sz="2400" dirty="0" smtClean="0"/>
              <a:t>』</a:t>
            </a:r>
          </a:p>
        </p:txBody>
      </p:sp>
    </p:spTree>
    <p:extLst>
      <p:ext uri="{BB962C8B-B14F-4D97-AF65-F5344CB8AC3E}">
        <p14:creationId xmlns:p14="http://schemas.microsoft.com/office/powerpoint/2010/main" val="1450510499"/>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50</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仮説②</a:t>
            </a:r>
            <a:endParaRPr kumimoji="1" lang="ja-JP" altLang="en-US" dirty="0"/>
          </a:p>
        </p:txBody>
      </p:sp>
      <p:sp>
        <p:nvSpPr>
          <p:cNvPr id="6" name="角丸四角形 5"/>
          <p:cNvSpPr/>
          <p:nvPr/>
        </p:nvSpPr>
        <p:spPr>
          <a:xfrm>
            <a:off x="971600" y="1700808"/>
            <a:ext cx="7776864" cy="3960440"/>
          </a:xfrm>
          <a:prstGeom prst="roundRect">
            <a:avLst/>
          </a:prstGeom>
          <a:noFill/>
          <a:ln w="76200">
            <a:solidFill>
              <a:schemeClr val="accent5"/>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sz="3600" dirty="0" smtClean="0">
              <a:solidFill>
                <a:schemeClr val="tx1"/>
              </a:solidFill>
              <a:latin typeface="HGP明朝E" pitchFamily="18" charset="-128"/>
              <a:ea typeface="HGP明朝E" pitchFamily="18" charset="-128"/>
            </a:endParaRPr>
          </a:p>
          <a:p>
            <a:pPr algn="ctr"/>
            <a:r>
              <a:rPr lang="ja-JP" altLang="en-US" sz="3600" dirty="0" smtClean="0">
                <a:solidFill>
                  <a:schemeClr val="tx1"/>
                </a:solidFill>
                <a:latin typeface="HGP明朝E" pitchFamily="18" charset="-128"/>
                <a:ea typeface="HGP明朝E" pitchFamily="18" charset="-128"/>
              </a:rPr>
              <a:t>企業ブランド名、ロゴ</a:t>
            </a:r>
            <a:r>
              <a:rPr lang="ja-JP" altLang="en-US" sz="3600" dirty="0">
                <a:solidFill>
                  <a:schemeClr val="tx1"/>
                </a:solidFill>
                <a:latin typeface="HGP明朝E" pitchFamily="18" charset="-128"/>
                <a:ea typeface="HGP明朝E" pitchFamily="18" charset="-128"/>
              </a:rPr>
              <a:t>、</a:t>
            </a:r>
            <a:endParaRPr lang="en-US" altLang="ja-JP" sz="3600" dirty="0" smtClean="0">
              <a:solidFill>
                <a:schemeClr val="tx1"/>
              </a:solidFill>
              <a:latin typeface="HGP明朝E" pitchFamily="18" charset="-128"/>
              <a:ea typeface="HGP明朝E" pitchFamily="18" charset="-128"/>
            </a:endParaRPr>
          </a:p>
          <a:p>
            <a:pPr algn="ctr"/>
            <a:r>
              <a:rPr lang="ja-JP" altLang="en-US" sz="3600" dirty="0" smtClean="0">
                <a:solidFill>
                  <a:schemeClr val="tx1"/>
                </a:solidFill>
                <a:latin typeface="HGP明朝E" pitchFamily="18" charset="-128"/>
                <a:ea typeface="HGP明朝E" pitchFamily="18" charset="-128"/>
              </a:rPr>
              <a:t>ブランド・イメージの関連が強いときに</a:t>
            </a:r>
            <a:endParaRPr lang="en-US" altLang="ja-JP" sz="3600" dirty="0" smtClean="0">
              <a:solidFill>
                <a:schemeClr val="tx1"/>
              </a:solidFill>
              <a:latin typeface="HGP明朝E" pitchFamily="18" charset="-128"/>
              <a:ea typeface="HGP明朝E" pitchFamily="18" charset="-128"/>
            </a:endParaRPr>
          </a:p>
          <a:p>
            <a:pPr algn="ctr"/>
            <a:r>
              <a:rPr lang="ja-JP" altLang="en-US" sz="3600" dirty="0">
                <a:solidFill>
                  <a:schemeClr val="tx1"/>
                </a:solidFill>
                <a:latin typeface="HGP明朝E" pitchFamily="18" charset="-128"/>
                <a:ea typeface="HGP明朝E" pitchFamily="18" charset="-128"/>
              </a:rPr>
              <a:t>新事業</a:t>
            </a:r>
            <a:r>
              <a:rPr lang="ja-JP" altLang="en-US" sz="3600" dirty="0" smtClean="0">
                <a:solidFill>
                  <a:schemeClr val="tx1"/>
                </a:solidFill>
                <a:latin typeface="HGP明朝E" pitchFamily="18" charset="-128"/>
                <a:ea typeface="HGP明朝E" pitchFamily="18" charset="-128"/>
              </a:rPr>
              <a:t>へ評価が移転し</a:t>
            </a:r>
            <a:endParaRPr lang="en-US" altLang="ja-JP" sz="3600" dirty="0" smtClean="0">
              <a:solidFill>
                <a:schemeClr val="tx1"/>
              </a:solidFill>
              <a:latin typeface="HGP明朝E" pitchFamily="18" charset="-128"/>
              <a:ea typeface="HGP明朝E" pitchFamily="18" charset="-128"/>
            </a:endParaRPr>
          </a:p>
          <a:p>
            <a:pPr algn="ctr"/>
            <a:r>
              <a:rPr lang="ja-JP" altLang="en-US" sz="3600" dirty="0">
                <a:solidFill>
                  <a:schemeClr val="tx1"/>
                </a:solidFill>
                <a:latin typeface="HGP明朝E" pitchFamily="18" charset="-128"/>
                <a:ea typeface="HGP明朝E" pitchFamily="18" charset="-128"/>
              </a:rPr>
              <a:t>多角化</a:t>
            </a:r>
            <a:r>
              <a:rPr lang="ja-JP" altLang="en-US" sz="3600" dirty="0" smtClean="0">
                <a:solidFill>
                  <a:schemeClr val="tx1"/>
                </a:solidFill>
                <a:latin typeface="HGP明朝E" pitchFamily="18" charset="-128"/>
                <a:ea typeface="HGP明朝E" pitchFamily="18" charset="-128"/>
              </a:rPr>
              <a:t>に納得する。</a:t>
            </a:r>
            <a:endParaRPr lang="en-US" altLang="ja-JP" sz="3600" dirty="0" smtClean="0">
              <a:solidFill>
                <a:schemeClr val="tx1"/>
              </a:solidFill>
              <a:latin typeface="HGP明朝E" pitchFamily="18" charset="-128"/>
              <a:ea typeface="HGP明朝E" pitchFamily="18" charset="-128"/>
            </a:endParaRPr>
          </a:p>
          <a:p>
            <a:pPr algn="ctr"/>
            <a:endParaRPr lang="en-US" altLang="ja-JP" sz="3600" dirty="0" smtClean="0">
              <a:solidFill>
                <a:schemeClr val="tx1"/>
              </a:solidFill>
              <a:latin typeface="HGP明朝E" pitchFamily="18" charset="-128"/>
              <a:ea typeface="HGP明朝E" pitchFamily="18" charset="-128"/>
            </a:endParaRPr>
          </a:p>
        </p:txBody>
      </p:sp>
    </p:spTree>
    <p:extLst>
      <p:ext uri="{BB962C8B-B14F-4D97-AF65-F5344CB8AC3E}">
        <p14:creationId xmlns:p14="http://schemas.microsoft.com/office/powerpoint/2010/main" val="139545325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lstStyle/>
          <a:p>
            <a:r>
              <a:rPr kumimoji="1" lang="ja-JP" altLang="en-US" dirty="0" smtClean="0"/>
              <a:t>系１　企業ブランド名とロゴが一致しているとき、確立</a:t>
            </a:r>
            <a:endParaRPr kumimoji="1" lang="en-US" altLang="ja-JP" dirty="0" smtClean="0"/>
          </a:p>
          <a:p>
            <a:pPr marL="109728" indent="0">
              <a:buNone/>
            </a:pPr>
            <a:r>
              <a:rPr lang="ja-JP" altLang="en-US" dirty="0"/>
              <a:t>　</a:t>
            </a:r>
            <a:r>
              <a:rPr lang="ja-JP" altLang="en-US" dirty="0" smtClean="0"/>
              <a:t>　　　　</a:t>
            </a:r>
            <a:r>
              <a:rPr kumimoji="1" lang="ja-JP" altLang="en-US" dirty="0" smtClean="0"/>
              <a:t>したブランド・イメージが思い浮かぶ。</a:t>
            </a:r>
            <a:endParaRPr kumimoji="1" lang="en-US" altLang="ja-JP" dirty="0" smtClean="0"/>
          </a:p>
          <a:p>
            <a:pPr marL="109728" indent="0">
              <a:buNone/>
            </a:pPr>
            <a:endParaRPr kumimoji="1" lang="en-US" altLang="ja-JP" dirty="0" smtClean="0"/>
          </a:p>
          <a:p>
            <a:r>
              <a:rPr lang="ja-JP" altLang="en-US" dirty="0" smtClean="0"/>
              <a:t>系２</a:t>
            </a:r>
            <a:r>
              <a:rPr kumimoji="1" lang="ja-JP" altLang="en-US" dirty="0" smtClean="0"/>
              <a:t>　</a:t>
            </a:r>
            <a:r>
              <a:rPr lang="ja-JP" altLang="en-US" dirty="0" smtClean="0"/>
              <a:t>確立</a:t>
            </a:r>
            <a:r>
              <a:rPr lang="ja-JP" altLang="en-US" dirty="0"/>
              <a:t>したブランド・</a:t>
            </a:r>
            <a:r>
              <a:rPr lang="ja-JP" altLang="en-US" dirty="0" smtClean="0"/>
              <a:t>イメージが思い浮かんだ</a:t>
            </a:r>
            <a:r>
              <a:rPr lang="ja-JP" altLang="en-US" dirty="0"/>
              <a:t>時</a:t>
            </a:r>
            <a:r>
              <a:rPr lang="ja-JP" altLang="en-US" dirty="0" smtClean="0"/>
              <a:t>に</a:t>
            </a:r>
            <a:endParaRPr lang="en-US" altLang="ja-JP" dirty="0" smtClean="0"/>
          </a:p>
          <a:p>
            <a:pPr marL="109728" indent="0">
              <a:buNone/>
            </a:pPr>
            <a:r>
              <a:rPr lang="ja-JP" altLang="en-US" dirty="0"/>
              <a:t>　</a:t>
            </a:r>
            <a:r>
              <a:rPr lang="ja-JP" altLang="en-US" dirty="0" smtClean="0"/>
              <a:t>　　　　新事業</a:t>
            </a:r>
            <a:r>
              <a:rPr lang="ja-JP" altLang="en-US" dirty="0"/>
              <a:t>へ評価が</a:t>
            </a:r>
            <a:r>
              <a:rPr lang="ja-JP" altLang="en-US" dirty="0" smtClean="0"/>
              <a:t>移転する。</a:t>
            </a:r>
            <a:endParaRPr lang="ja-JP" altLang="en-US" dirty="0"/>
          </a:p>
          <a:p>
            <a:endParaRPr lang="en-US" altLang="ja-JP" dirty="0"/>
          </a:p>
          <a:p>
            <a:r>
              <a:rPr kumimoji="1" lang="ja-JP" altLang="en-US" dirty="0" smtClean="0"/>
              <a:t>系３　新事業に評価が移転</a:t>
            </a:r>
            <a:r>
              <a:rPr lang="ja-JP" altLang="en-US" dirty="0"/>
              <a:t>したとき</a:t>
            </a:r>
            <a:r>
              <a:rPr lang="ja-JP" altLang="en-US" dirty="0" smtClean="0"/>
              <a:t>に、多角化に納得</a:t>
            </a:r>
            <a:endParaRPr lang="en-US" altLang="ja-JP" dirty="0" smtClean="0"/>
          </a:p>
          <a:p>
            <a:pPr marL="109728" indent="0">
              <a:buNone/>
            </a:pPr>
            <a:r>
              <a:rPr lang="ja-JP" altLang="en-US" dirty="0"/>
              <a:t>　</a:t>
            </a:r>
            <a:r>
              <a:rPr lang="ja-JP" altLang="en-US" dirty="0" smtClean="0"/>
              <a:t>　　　 する。</a:t>
            </a: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51</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仮説②</a:t>
            </a:r>
            <a:endParaRPr kumimoji="1" lang="ja-JP" altLang="en-US" dirty="0"/>
          </a:p>
        </p:txBody>
      </p:sp>
    </p:spTree>
    <p:extLst>
      <p:ext uri="{BB962C8B-B14F-4D97-AF65-F5344CB8AC3E}">
        <p14:creationId xmlns:p14="http://schemas.microsoft.com/office/powerpoint/2010/main" val="127965346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52</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smtClean="0"/>
              <a:t>仮説導出③</a:t>
            </a:r>
            <a:endParaRPr kumimoji="1" lang="ja-JP" altLang="en-US" dirty="0"/>
          </a:p>
        </p:txBody>
      </p:sp>
      <p:sp>
        <p:nvSpPr>
          <p:cNvPr id="6" name="角丸四角形 5"/>
          <p:cNvSpPr/>
          <p:nvPr/>
        </p:nvSpPr>
        <p:spPr>
          <a:xfrm>
            <a:off x="923183" y="1628800"/>
            <a:ext cx="2160240" cy="1008112"/>
          </a:xfrm>
          <a:prstGeom prst="round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主事業</a:t>
            </a:r>
            <a:endParaRPr kumimoji="1" lang="ja-JP" altLang="en-US" sz="3600" dirty="0">
              <a:solidFill>
                <a:schemeClr val="tx1"/>
              </a:solidFill>
            </a:endParaRPr>
          </a:p>
        </p:txBody>
      </p:sp>
      <p:sp>
        <p:nvSpPr>
          <p:cNvPr id="7" name="角丸四角形 6"/>
          <p:cNvSpPr/>
          <p:nvPr/>
        </p:nvSpPr>
        <p:spPr>
          <a:xfrm>
            <a:off x="5797588" y="1628800"/>
            <a:ext cx="2160240" cy="1008112"/>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新事業</a:t>
            </a:r>
            <a:endParaRPr kumimoji="1" lang="ja-JP" altLang="en-US" sz="3600" dirty="0">
              <a:solidFill>
                <a:schemeClr val="tx1"/>
              </a:solidFill>
            </a:endParaRPr>
          </a:p>
        </p:txBody>
      </p:sp>
      <p:cxnSp>
        <p:nvCxnSpPr>
          <p:cNvPr id="9" name="直線矢印コネクタ 8"/>
          <p:cNvCxnSpPr/>
          <p:nvPr/>
        </p:nvCxnSpPr>
        <p:spPr>
          <a:xfrm>
            <a:off x="3347864" y="3789040"/>
            <a:ext cx="2165565" cy="0"/>
          </a:xfrm>
          <a:prstGeom prst="straightConnector1">
            <a:avLst/>
          </a:prstGeom>
          <a:ln w="5715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723656" y="5085184"/>
            <a:ext cx="3257488" cy="523220"/>
          </a:xfrm>
          <a:prstGeom prst="rect">
            <a:avLst/>
          </a:prstGeom>
          <a:noFill/>
        </p:spPr>
        <p:txBody>
          <a:bodyPr wrap="square" rtlCol="0">
            <a:spAutoFit/>
          </a:bodyPr>
          <a:lstStyle/>
          <a:p>
            <a:r>
              <a:rPr kumimoji="1" lang="ja-JP" altLang="en-US" sz="2800" dirty="0" smtClean="0"/>
              <a:t>関連が</a:t>
            </a:r>
            <a:r>
              <a:rPr lang="ja-JP" altLang="en-US" sz="2800" dirty="0"/>
              <a:t>弱い</a:t>
            </a:r>
            <a:r>
              <a:rPr lang="ja-JP" altLang="en-US" sz="2800" dirty="0" smtClean="0"/>
              <a:t>と</a:t>
            </a:r>
            <a:r>
              <a:rPr lang="ja-JP" altLang="en-US" sz="2800" dirty="0"/>
              <a:t>・・・</a:t>
            </a:r>
            <a:endParaRPr kumimoji="1" lang="en-US" altLang="ja-JP" sz="2800" dirty="0" smtClean="0"/>
          </a:p>
        </p:txBody>
      </p:sp>
      <p:pic>
        <p:nvPicPr>
          <p:cNvPr id="717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8228" y="5805264"/>
            <a:ext cx="5707063"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角丸四角形 13"/>
          <p:cNvSpPr/>
          <p:nvPr/>
        </p:nvSpPr>
        <p:spPr>
          <a:xfrm>
            <a:off x="880776" y="2852936"/>
            <a:ext cx="2202647" cy="2150127"/>
          </a:xfrm>
          <a:prstGeom prst="round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2800" dirty="0" smtClean="0">
                <a:solidFill>
                  <a:schemeClr val="tx1"/>
                </a:solidFill>
              </a:rPr>
              <a:t>・ブランド名</a:t>
            </a:r>
            <a:endParaRPr kumimoji="1" lang="en-US" altLang="ja-JP" sz="2800" dirty="0" smtClean="0">
              <a:solidFill>
                <a:schemeClr val="tx1"/>
              </a:solidFill>
            </a:endParaRPr>
          </a:p>
          <a:p>
            <a:r>
              <a:rPr lang="ja-JP" altLang="en-US" sz="2800" dirty="0" smtClean="0">
                <a:solidFill>
                  <a:schemeClr val="tx1"/>
                </a:solidFill>
              </a:rPr>
              <a:t>・ロゴ</a:t>
            </a:r>
            <a:endParaRPr lang="en-US" altLang="ja-JP" sz="2800" dirty="0" smtClean="0">
              <a:solidFill>
                <a:schemeClr val="tx1"/>
              </a:solidFill>
            </a:endParaRPr>
          </a:p>
          <a:p>
            <a:r>
              <a:rPr kumimoji="1" lang="ja-JP" altLang="en-US" sz="2800" dirty="0" smtClean="0">
                <a:solidFill>
                  <a:schemeClr val="tx1"/>
                </a:solidFill>
              </a:rPr>
              <a:t>・イメージ</a:t>
            </a:r>
            <a:endParaRPr kumimoji="1" lang="en-US" altLang="ja-JP" sz="2800" dirty="0" smtClean="0">
              <a:solidFill>
                <a:schemeClr val="tx1"/>
              </a:solidFill>
            </a:endParaRPr>
          </a:p>
          <a:p>
            <a:pPr algn="ctr"/>
            <a:r>
              <a:rPr lang="ja-JP" altLang="en-US" sz="2800" dirty="0">
                <a:solidFill>
                  <a:schemeClr val="tx1"/>
                </a:solidFill>
              </a:rPr>
              <a:t>　</a:t>
            </a:r>
            <a:r>
              <a:rPr lang="ja-JP" altLang="en-US" sz="2800" dirty="0" smtClean="0">
                <a:solidFill>
                  <a:schemeClr val="tx1"/>
                </a:solidFill>
              </a:rPr>
              <a:t>　　　</a:t>
            </a:r>
            <a:r>
              <a:rPr kumimoji="1" lang="ja-JP" altLang="en-US" sz="2800" dirty="0" smtClean="0">
                <a:solidFill>
                  <a:schemeClr val="tx1"/>
                </a:solidFill>
              </a:rPr>
              <a:t>など</a:t>
            </a:r>
            <a:endParaRPr kumimoji="1" lang="ja-JP" altLang="en-US" sz="2800" dirty="0">
              <a:solidFill>
                <a:schemeClr val="tx1"/>
              </a:solidFill>
            </a:endParaRPr>
          </a:p>
        </p:txBody>
      </p:sp>
      <p:sp>
        <p:nvSpPr>
          <p:cNvPr id="8" name="乗算記号 7"/>
          <p:cNvSpPr/>
          <p:nvPr/>
        </p:nvSpPr>
        <p:spPr>
          <a:xfrm>
            <a:off x="5868144" y="2951366"/>
            <a:ext cx="2232247" cy="2205826"/>
          </a:xfrm>
          <a:prstGeom prst="mathMultiply">
            <a:avLst/>
          </a:prstGeom>
          <a:solidFill>
            <a:schemeClr val="accent6">
              <a:lumMod val="60000"/>
              <a:lumOff val="4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26237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lstStyle/>
          <a:p>
            <a:pPr marL="109728" lvl="0" indent="0">
              <a:buClr>
                <a:srgbClr val="FF388C"/>
              </a:buClr>
              <a:buNone/>
            </a:pPr>
            <a:r>
              <a:rPr lang="ja-JP" altLang="en-US" sz="2800" dirty="0" smtClean="0">
                <a:solidFill>
                  <a:prstClr val="black"/>
                </a:solidFill>
              </a:rPr>
              <a:t>ここで、ブランド拡張の成功要因として</a:t>
            </a:r>
            <a:endParaRPr lang="en-US" altLang="ja-JP" sz="2800" dirty="0" smtClean="0">
              <a:solidFill>
                <a:prstClr val="black"/>
              </a:solidFill>
            </a:endParaRPr>
          </a:p>
          <a:p>
            <a:pPr marL="109728" lvl="0" indent="0">
              <a:buClr>
                <a:srgbClr val="FF388C"/>
              </a:buClr>
              <a:buNone/>
            </a:pPr>
            <a:r>
              <a:rPr lang="ja-JP" altLang="en-US" sz="2800" dirty="0">
                <a:solidFill>
                  <a:prstClr val="black"/>
                </a:solidFill>
              </a:rPr>
              <a:t>　</a:t>
            </a:r>
            <a:r>
              <a:rPr lang="ja-JP" altLang="en-US" sz="2800" dirty="0" smtClean="0">
                <a:solidFill>
                  <a:prstClr val="black"/>
                </a:solidFill>
              </a:rPr>
              <a:t>　　　　　　　挙げられた知覚適合が使えるのでは？</a:t>
            </a:r>
            <a:endParaRPr lang="en-US" altLang="ja-JP" sz="2800" dirty="0" smtClean="0">
              <a:solidFill>
                <a:prstClr val="black"/>
              </a:solidFill>
            </a:endParaRPr>
          </a:p>
          <a:p>
            <a:pPr marL="109728" lvl="0" indent="0">
              <a:buClr>
                <a:srgbClr val="FF388C"/>
              </a:buClr>
              <a:buNone/>
            </a:pPr>
            <a:r>
              <a:rPr lang="ja-JP" altLang="en-US" sz="3200" dirty="0" smtClean="0">
                <a:solidFill>
                  <a:prstClr val="black"/>
                </a:solidFill>
              </a:rPr>
              <a:t>　</a:t>
            </a:r>
            <a:endParaRPr lang="en-US" altLang="ja-JP" sz="3200" dirty="0" smtClean="0">
              <a:solidFill>
                <a:prstClr val="black"/>
              </a:solidFill>
            </a:endParaRPr>
          </a:p>
        </p:txBody>
      </p:sp>
      <p:sp>
        <p:nvSpPr>
          <p:cNvPr id="3" name="日付プレースホルダー 2"/>
          <p:cNvSpPr>
            <a:spLocks noGrp="1"/>
          </p:cNvSpPr>
          <p:nvPr>
            <p:ph type="dt" sz="half" idx="10"/>
          </p:nvPr>
        </p:nvSpPr>
        <p:spPr>
          <a:xfrm>
            <a:off x="6660232" y="6492240"/>
            <a:ext cx="1920240" cy="365760"/>
          </a:xfrm>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53</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仮説導出③</a:t>
            </a:r>
            <a:endParaRPr kumimoji="1" lang="ja-JP" altLang="en-US" dirty="0"/>
          </a:p>
        </p:txBody>
      </p:sp>
      <p:sp>
        <p:nvSpPr>
          <p:cNvPr id="6" name="テキスト ボックス 5"/>
          <p:cNvSpPr txBox="1"/>
          <p:nvPr/>
        </p:nvSpPr>
        <p:spPr>
          <a:xfrm>
            <a:off x="1115616" y="2492896"/>
            <a:ext cx="7704856" cy="1764586"/>
          </a:xfrm>
          <a:prstGeom prst="rect">
            <a:avLst/>
          </a:prstGeom>
          <a:noFill/>
        </p:spPr>
        <p:txBody>
          <a:bodyPr wrap="square" rtlCol="0">
            <a:spAutoFit/>
          </a:bodyPr>
          <a:lstStyle/>
          <a:p>
            <a:pPr marL="109728" lvl="0">
              <a:spcBef>
                <a:spcPts val="400"/>
              </a:spcBef>
              <a:buClr>
                <a:srgbClr val="FF388C"/>
              </a:buClr>
              <a:buSzPct val="68000"/>
            </a:pPr>
            <a:r>
              <a:rPr lang="ja-JP" altLang="en-US" sz="4000" dirty="0">
                <a:solidFill>
                  <a:prstClr val="black"/>
                </a:solidFill>
              </a:rPr>
              <a:t>知覚適合</a:t>
            </a:r>
            <a:endParaRPr lang="en-US" altLang="ja-JP" sz="4000" dirty="0">
              <a:solidFill>
                <a:prstClr val="black"/>
              </a:solidFill>
            </a:endParaRPr>
          </a:p>
          <a:p>
            <a:pPr marL="109728" lvl="0">
              <a:spcBef>
                <a:spcPts val="400"/>
              </a:spcBef>
              <a:buClr>
                <a:srgbClr val="FF388C"/>
              </a:buClr>
              <a:buSzPct val="68000"/>
            </a:pPr>
            <a:r>
              <a:rPr lang="ja-JP" altLang="en-US" sz="3100" dirty="0">
                <a:solidFill>
                  <a:prstClr val="black"/>
                </a:solidFill>
              </a:rPr>
              <a:t>　新製品にブランドが</a:t>
            </a:r>
            <a:r>
              <a:rPr lang="ja-JP" altLang="en-US" sz="3100" u="sng" dirty="0">
                <a:solidFill>
                  <a:prstClr val="black"/>
                </a:solidFill>
              </a:rPr>
              <a:t>合っている</a:t>
            </a:r>
            <a:r>
              <a:rPr lang="ja-JP" altLang="en-US" sz="3100" dirty="0" smtClean="0">
                <a:solidFill>
                  <a:prstClr val="black"/>
                </a:solidFill>
              </a:rPr>
              <a:t>と消費者が</a:t>
            </a:r>
            <a:endParaRPr lang="en-US" altLang="ja-JP" sz="3100" dirty="0" smtClean="0">
              <a:solidFill>
                <a:prstClr val="black"/>
              </a:solidFill>
            </a:endParaRPr>
          </a:p>
          <a:p>
            <a:pPr marL="109728" lvl="0">
              <a:spcBef>
                <a:spcPts val="400"/>
              </a:spcBef>
              <a:buClr>
                <a:srgbClr val="FF388C"/>
              </a:buClr>
              <a:buSzPct val="68000"/>
            </a:pPr>
            <a:r>
              <a:rPr lang="ja-JP" altLang="en-US" sz="3100" dirty="0">
                <a:solidFill>
                  <a:prstClr val="black"/>
                </a:solidFill>
              </a:rPr>
              <a:t>　</a:t>
            </a:r>
            <a:r>
              <a:rPr lang="ja-JP" altLang="en-US" sz="3100" dirty="0" smtClean="0">
                <a:solidFill>
                  <a:prstClr val="black"/>
                </a:solidFill>
              </a:rPr>
              <a:t>知覚する</a:t>
            </a:r>
            <a:r>
              <a:rPr lang="ja-JP" altLang="en-US" sz="3100" dirty="0">
                <a:solidFill>
                  <a:prstClr val="black"/>
                </a:solidFill>
              </a:rPr>
              <a:t>こと。 </a:t>
            </a:r>
            <a:endParaRPr lang="en-US" altLang="ja-JP" sz="3100" dirty="0">
              <a:solidFill>
                <a:prstClr val="black"/>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002" y="2562643"/>
            <a:ext cx="506413" cy="865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下矢印 6"/>
          <p:cNvSpPr/>
          <p:nvPr/>
        </p:nvSpPr>
        <p:spPr>
          <a:xfrm>
            <a:off x="5148064" y="3672165"/>
            <a:ext cx="1008112" cy="41828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4204585" y="4219372"/>
            <a:ext cx="3903179" cy="954107"/>
          </a:xfrm>
          <a:prstGeom prst="rect">
            <a:avLst/>
          </a:prstGeom>
          <a:noFill/>
        </p:spPr>
        <p:txBody>
          <a:bodyPr wrap="square" rtlCol="0">
            <a:spAutoFit/>
          </a:bodyPr>
          <a:lstStyle/>
          <a:p>
            <a:r>
              <a:rPr kumimoji="1" lang="ja-JP" altLang="en-US" sz="2800" dirty="0" smtClean="0"/>
              <a:t>新事業に評価が移転し、</a:t>
            </a:r>
            <a:endParaRPr kumimoji="1" lang="en-US" altLang="ja-JP" sz="2800" dirty="0" smtClean="0"/>
          </a:p>
          <a:p>
            <a:r>
              <a:rPr kumimoji="1" lang="ja-JP" altLang="en-US" sz="2800" dirty="0" smtClean="0"/>
              <a:t>納得することに繋がる。</a:t>
            </a:r>
            <a:endParaRPr kumimoji="1" lang="ja-JP" altLang="en-US" sz="2800" dirty="0"/>
          </a:p>
        </p:txBody>
      </p:sp>
      <p:sp>
        <p:nvSpPr>
          <p:cNvPr id="9" name="角丸四角形 8"/>
          <p:cNvSpPr/>
          <p:nvPr/>
        </p:nvSpPr>
        <p:spPr>
          <a:xfrm>
            <a:off x="975209" y="5373216"/>
            <a:ext cx="8110127" cy="999674"/>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a:solidFill>
                  <a:schemeClr val="tx1"/>
                </a:solidFill>
              </a:rPr>
              <a:t>知覚</a:t>
            </a:r>
            <a:r>
              <a:rPr lang="ja-JP" altLang="en-US" sz="2800" dirty="0" smtClean="0">
                <a:solidFill>
                  <a:schemeClr val="tx1"/>
                </a:solidFill>
              </a:rPr>
              <a:t>適合を判断する適合性について見ていく。</a:t>
            </a:r>
            <a:endParaRPr kumimoji="1" lang="ja-JP" altLang="en-US" sz="2800" dirty="0">
              <a:solidFill>
                <a:schemeClr val="tx1"/>
              </a:solidFill>
            </a:endParaRPr>
          </a:p>
        </p:txBody>
      </p:sp>
    </p:spTree>
    <p:extLst>
      <p:ext uri="{BB962C8B-B14F-4D97-AF65-F5344CB8AC3E}">
        <p14:creationId xmlns:p14="http://schemas.microsoft.com/office/powerpoint/2010/main" val="164841995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a:bodyPr>
          <a:lstStyle/>
          <a:p>
            <a:pPr marL="109728" indent="0">
              <a:buNone/>
            </a:pPr>
            <a:endParaRPr kumimoji="1" lang="en-US" altLang="ja-JP" sz="2800" dirty="0" smtClean="0"/>
          </a:p>
          <a:p>
            <a:pPr marL="109728" indent="0">
              <a:buNone/>
            </a:pPr>
            <a:r>
              <a:rPr lang="ja-JP" altLang="en-US" dirty="0"/>
              <a:t>　</a:t>
            </a:r>
            <a:r>
              <a:rPr lang="ja-JP" altLang="en-US" sz="3200" dirty="0"/>
              <a:t>　</a:t>
            </a:r>
            <a:r>
              <a:rPr kumimoji="1" lang="ja-JP" altLang="en-US" sz="3200" dirty="0" smtClean="0">
                <a:solidFill>
                  <a:schemeClr val="accent5"/>
                </a:solidFill>
              </a:rPr>
              <a:t>移転性</a:t>
            </a:r>
            <a:endParaRPr kumimoji="1" lang="en-US" altLang="ja-JP" sz="3200" dirty="0" smtClean="0">
              <a:solidFill>
                <a:schemeClr val="accent5"/>
              </a:solidFill>
            </a:endParaRPr>
          </a:p>
          <a:p>
            <a:pPr marL="109728" indent="0">
              <a:buNone/>
            </a:pPr>
            <a:r>
              <a:rPr lang="ja-JP" altLang="en-US" sz="3200" dirty="0"/>
              <a:t>　</a:t>
            </a:r>
            <a:r>
              <a:rPr lang="ja-JP" altLang="en-US" sz="3200" dirty="0" smtClean="0"/>
              <a:t>　</a:t>
            </a:r>
            <a:r>
              <a:rPr lang="ja-JP" altLang="en-US" sz="2600" dirty="0" smtClean="0"/>
              <a:t>拡張製品を生産するのに必要な製造技術と既存技術</a:t>
            </a:r>
            <a:endParaRPr lang="en-US" altLang="ja-JP" sz="2600" dirty="0" smtClean="0"/>
          </a:p>
          <a:p>
            <a:pPr marL="109728" indent="0">
              <a:buNone/>
            </a:pPr>
            <a:r>
              <a:rPr lang="ja-JP" altLang="en-US" sz="2600" dirty="0"/>
              <a:t>　</a:t>
            </a:r>
            <a:r>
              <a:rPr lang="ja-JP" altLang="en-US" sz="2600" dirty="0" smtClean="0"/>
              <a:t>　 との関連性。</a:t>
            </a:r>
            <a:endParaRPr lang="en-US" altLang="ja-JP" sz="2600" dirty="0"/>
          </a:p>
          <a:p>
            <a:pPr marL="109728" indent="0">
              <a:buNone/>
            </a:pPr>
            <a:r>
              <a:rPr lang="ja-JP" altLang="en-US" sz="2800" dirty="0" smtClean="0"/>
              <a:t>　</a:t>
            </a:r>
            <a:endParaRPr lang="en-US" altLang="ja-JP" sz="2800" dirty="0" smtClean="0"/>
          </a:p>
          <a:p>
            <a:pPr marL="109728" indent="0">
              <a:buNone/>
            </a:pPr>
            <a:r>
              <a:rPr lang="ja-JP" altLang="en-US" sz="2800" dirty="0"/>
              <a:t>　</a:t>
            </a:r>
            <a:r>
              <a:rPr lang="ja-JP" altLang="en-US" sz="3200" dirty="0"/>
              <a:t>　</a:t>
            </a:r>
            <a:r>
              <a:rPr lang="ja-JP" altLang="en-US" sz="3200" dirty="0" smtClean="0">
                <a:solidFill>
                  <a:schemeClr val="accent5"/>
                </a:solidFill>
              </a:rPr>
              <a:t>ブランド・コンセプトの一致度</a:t>
            </a:r>
            <a:endParaRPr lang="en-US" altLang="ja-JP" sz="3200" dirty="0" smtClean="0">
              <a:solidFill>
                <a:schemeClr val="accent5"/>
              </a:solidFill>
            </a:endParaRPr>
          </a:p>
          <a:p>
            <a:pPr marL="109728" indent="0">
              <a:buNone/>
            </a:pPr>
            <a:r>
              <a:rPr lang="ja-JP" altLang="en-US" sz="3200" dirty="0"/>
              <a:t>　</a:t>
            </a:r>
            <a:r>
              <a:rPr lang="ja-JP" altLang="en-US" sz="3200" dirty="0" smtClean="0"/>
              <a:t>　</a:t>
            </a:r>
            <a:r>
              <a:rPr lang="ja-JP" altLang="en-US" sz="2600" dirty="0" smtClean="0"/>
              <a:t>既存</a:t>
            </a:r>
            <a:r>
              <a:rPr lang="ja-JP" altLang="en-US" sz="2600" dirty="0"/>
              <a:t>ブランド</a:t>
            </a:r>
            <a:r>
              <a:rPr lang="ja-JP" altLang="en-US" sz="2600" dirty="0" smtClean="0"/>
              <a:t>のコンセプトと拡張新事業との一致度。</a:t>
            </a:r>
            <a:endParaRPr lang="en-US" altLang="ja-JP" sz="2600" dirty="0" smtClean="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54</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a:t>
            </a:r>
            <a:r>
              <a:rPr lang="ja-JP" altLang="en-US" dirty="0" smtClean="0"/>
              <a:t>導出③</a:t>
            </a:r>
            <a:endParaRPr kumimoji="1" lang="ja-JP" altLang="en-US" dirty="0"/>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08738" y="5624368"/>
            <a:ext cx="53832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117" y="1851864"/>
            <a:ext cx="504056" cy="868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240" y="3933056"/>
            <a:ext cx="506413" cy="871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395536" y="1268760"/>
            <a:ext cx="7506796" cy="523220"/>
          </a:xfrm>
          <a:prstGeom prst="rect">
            <a:avLst/>
          </a:prstGeom>
          <a:noFill/>
        </p:spPr>
        <p:txBody>
          <a:bodyPr wrap="square" rtlCol="0">
            <a:spAutoFit/>
          </a:bodyPr>
          <a:lstStyle/>
          <a:p>
            <a:pPr marL="365760" lvl="0" indent="-256032">
              <a:spcBef>
                <a:spcPts val="400"/>
              </a:spcBef>
              <a:buClr>
                <a:srgbClr val="FF388C"/>
              </a:buClr>
              <a:buSzPct val="68000"/>
              <a:buFont typeface="Wingdings 3"/>
              <a:buChar char=""/>
            </a:pPr>
            <a:r>
              <a:rPr lang="ja-JP" altLang="en-US" sz="2800" dirty="0" smtClean="0">
                <a:solidFill>
                  <a:prstClr val="black"/>
                </a:solidFill>
              </a:rPr>
              <a:t>消費者が適合性</a:t>
            </a:r>
            <a:r>
              <a:rPr lang="ja-JP" altLang="en-US" sz="2800" dirty="0">
                <a:solidFill>
                  <a:prstClr val="black"/>
                </a:solidFill>
              </a:rPr>
              <a:t>を認識するための要素</a:t>
            </a:r>
            <a:endParaRPr lang="en-US" altLang="ja-JP" sz="2800" dirty="0">
              <a:solidFill>
                <a:prstClr val="black"/>
              </a:solidFill>
            </a:endParaRPr>
          </a:p>
        </p:txBody>
      </p:sp>
    </p:spTree>
    <p:extLst>
      <p:ext uri="{BB962C8B-B14F-4D97-AF65-F5344CB8AC3E}">
        <p14:creationId xmlns:p14="http://schemas.microsoft.com/office/powerpoint/2010/main" val="139336782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a:xfrm>
            <a:off x="6835918" y="6330040"/>
            <a:ext cx="1920240" cy="365760"/>
          </a:xfrm>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55</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仮説導出③</a:t>
            </a:r>
            <a:endParaRPr kumimoji="1" lang="ja-JP" altLang="en-US" dirty="0"/>
          </a:p>
        </p:txBody>
      </p:sp>
      <p:sp>
        <p:nvSpPr>
          <p:cNvPr id="6" name="角丸四角形 5"/>
          <p:cNvSpPr/>
          <p:nvPr/>
        </p:nvSpPr>
        <p:spPr>
          <a:xfrm>
            <a:off x="923183" y="1628800"/>
            <a:ext cx="2160240" cy="1512168"/>
          </a:xfrm>
          <a:prstGeom prst="round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主事業</a:t>
            </a:r>
            <a:endParaRPr kumimoji="1" lang="ja-JP" altLang="en-US" sz="3600" dirty="0">
              <a:solidFill>
                <a:schemeClr val="tx1"/>
              </a:solidFill>
            </a:endParaRPr>
          </a:p>
        </p:txBody>
      </p:sp>
      <p:sp>
        <p:nvSpPr>
          <p:cNvPr id="7" name="角丸四角形 6"/>
          <p:cNvSpPr/>
          <p:nvPr/>
        </p:nvSpPr>
        <p:spPr>
          <a:xfrm>
            <a:off x="5797588" y="1628800"/>
            <a:ext cx="2160240" cy="1512168"/>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新事業</a:t>
            </a:r>
            <a:endParaRPr kumimoji="1" lang="ja-JP" altLang="en-US" sz="3600" dirty="0">
              <a:solidFill>
                <a:schemeClr val="tx1"/>
              </a:solidFill>
            </a:endParaRPr>
          </a:p>
        </p:txBody>
      </p:sp>
      <p:cxnSp>
        <p:nvCxnSpPr>
          <p:cNvPr id="8" name="直線矢印コネクタ 7"/>
          <p:cNvCxnSpPr/>
          <p:nvPr/>
        </p:nvCxnSpPr>
        <p:spPr>
          <a:xfrm>
            <a:off x="3419872" y="2384884"/>
            <a:ext cx="1944216" cy="0"/>
          </a:xfrm>
          <a:prstGeom prst="straightConnector1">
            <a:avLst/>
          </a:prstGeom>
          <a:ln w="5715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9" name="直線矢印コネクタ 8"/>
          <p:cNvCxnSpPr/>
          <p:nvPr/>
        </p:nvCxnSpPr>
        <p:spPr>
          <a:xfrm>
            <a:off x="2074641" y="3181803"/>
            <a:ext cx="814856" cy="936104"/>
          </a:xfrm>
          <a:prstGeom prst="straightConnector1">
            <a:avLst/>
          </a:prstGeom>
          <a:ln w="5715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11" name="直線矢印コネクタ 10"/>
          <p:cNvCxnSpPr/>
          <p:nvPr/>
        </p:nvCxnSpPr>
        <p:spPr>
          <a:xfrm flipH="1">
            <a:off x="5942068" y="3177361"/>
            <a:ext cx="935640" cy="918733"/>
          </a:xfrm>
          <a:prstGeom prst="straightConnector1">
            <a:avLst/>
          </a:prstGeom>
          <a:ln w="5715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3" name="円/楕円 12"/>
          <p:cNvSpPr/>
          <p:nvPr/>
        </p:nvSpPr>
        <p:spPr>
          <a:xfrm>
            <a:off x="2231740" y="3848182"/>
            <a:ext cx="4320480" cy="1728192"/>
          </a:xfrm>
          <a:prstGeom prst="ellipse">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solidFill>
                  <a:schemeClr val="tx1"/>
                </a:solidFill>
              </a:rPr>
              <a:t>技術力</a:t>
            </a:r>
            <a:endParaRPr kumimoji="1" lang="en-US" altLang="ja-JP" sz="3600" dirty="0" smtClean="0">
              <a:solidFill>
                <a:schemeClr val="tx1"/>
              </a:solidFill>
            </a:endParaRPr>
          </a:p>
          <a:p>
            <a:pPr algn="ctr"/>
            <a:r>
              <a:rPr lang="ja-JP" altLang="en-US" sz="3600" dirty="0">
                <a:solidFill>
                  <a:schemeClr val="tx1"/>
                </a:solidFill>
              </a:rPr>
              <a:t>コンセプト</a:t>
            </a:r>
            <a:endParaRPr kumimoji="1" lang="ja-JP" altLang="en-US" sz="3600" dirty="0">
              <a:solidFill>
                <a:schemeClr val="tx1"/>
              </a:solidFill>
            </a:endParaRPr>
          </a:p>
        </p:txBody>
      </p:sp>
      <p:sp>
        <p:nvSpPr>
          <p:cNvPr id="2" name="テキスト ボックス 1"/>
          <p:cNvSpPr txBox="1"/>
          <p:nvPr/>
        </p:nvSpPr>
        <p:spPr>
          <a:xfrm>
            <a:off x="2468959" y="5733256"/>
            <a:ext cx="5367979" cy="523220"/>
          </a:xfrm>
          <a:prstGeom prst="rect">
            <a:avLst/>
          </a:prstGeom>
          <a:noFill/>
        </p:spPr>
        <p:txBody>
          <a:bodyPr wrap="square" rtlCol="0">
            <a:spAutoFit/>
          </a:bodyPr>
          <a:lstStyle/>
          <a:p>
            <a:r>
              <a:rPr kumimoji="1" lang="ja-JP" altLang="en-US" sz="2800" dirty="0" smtClean="0"/>
              <a:t>共通していることを知ったら納得。</a:t>
            </a:r>
            <a:endParaRPr kumimoji="1" lang="ja-JP" altLang="en-US" sz="2800" dirty="0"/>
          </a:p>
        </p:txBody>
      </p:sp>
    </p:spTree>
    <p:extLst>
      <p:ext uri="{BB962C8B-B14F-4D97-AF65-F5344CB8AC3E}">
        <p14:creationId xmlns:p14="http://schemas.microsoft.com/office/powerpoint/2010/main" val="366776370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a:bodyPr>
          <a:lstStyle/>
          <a:p>
            <a:pPr marL="109728" indent="0">
              <a:buNone/>
            </a:pPr>
            <a:endParaRPr kumimoji="1" lang="en-US" altLang="ja-JP" sz="2800" dirty="0" smtClean="0"/>
          </a:p>
          <a:p>
            <a:pPr marL="109728" indent="0">
              <a:buNone/>
            </a:pPr>
            <a:r>
              <a:rPr lang="ja-JP" altLang="en-US" dirty="0"/>
              <a:t>　</a:t>
            </a:r>
            <a:r>
              <a:rPr lang="ja-JP" altLang="en-US" sz="3200" dirty="0"/>
              <a:t>　</a:t>
            </a:r>
            <a:r>
              <a:rPr kumimoji="1" lang="ja-JP" altLang="en-US" sz="3200" dirty="0" smtClean="0">
                <a:solidFill>
                  <a:schemeClr val="accent5"/>
                </a:solidFill>
              </a:rPr>
              <a:t>移転性</a:t>
            </a:r>
            <a:endParaRPr kumimoji="1" lang="en-US" altLang="ja-JP" sz="3200" dirty="0" smtClean="0">
              <a:solidFill>
                <a:schemeClr val="accent5"/>
              </a:solidFill>
            </a:endParaRPr>
          </a:p>
          <a:p>
            <a:pPr marL="109728" indent="0">
              <a:buNone/>
            </a:pPr>
            <a:r>
              <a:rPr lang="ja-JP" altLang="en-US" sz="3200" dirty="0"/>
              <a:t>　</a:t>
            </a:r>
            <a:r>
              <a:rPr lang="ja-JP" altLang="en-US" sz="3200" dirty="0" smtClean="0"/>
              <a:t>　</a:t>
            </a:r>
            <a:r>
              <a:rPr lang="ja-JP" altLang="en-US" sz="2600" dirty="0" smtClean="0"/>
              <a:t>拡張製品を生産するのに必要な製造技術と既存技術</a:t>
            </a:r>
            <a:endParaRPr lang="en-US" altLang="ja-JP" sz="2600" dirty="0" smtClean="0"/>
          </a:p>
          <a:p>
            <a:pPr marL="109728" indent="0">
              <a:buNone/>
            </a:pPr>
            <a:r>
              <a:rPr lang="ja-JP" altLang="en-US" sz="2600" dirty="0"/>
              <a:t>　</a:t>
            </a:r>
            <a:r>
              <a:rPr lang="ja-JP" altLang="en-US" sz="2600" dirty="0" smtClean="0"/>
              <a:t>　 との関連性。</a:t>
            </a:r>
            <a:endParaRPr lang="en-US" altLang="ja-JP" sz="2600" dirty="0"/>
          </a:p>
          <a:p>
            <a:pPr marL="109728" indent="0">
              <a:buNone/>
            </a:pPr>
            <a:r>
              <a:rPr lang="ja-JP" altLang="en-US" sz="2800" dirty="0" smtClean="0"/>
              <a:t>　</a:t>
            </a:r>
            <a:endParaRPr lang="en-US" altLang="ja-JP" sz="2800" dirty="0" smtClean="0"/>
          </a:p>
          <a:p>
            <a:pPr marL="109728" indent="0">
              <a:buNone/>
            </a:pPr>
            <a:r>
              <a:rPr lang="ja-JP" altLang="en-US" sz="2800" dirty="0"/>
              <a:t>　</a:t>
            </a:r>
            <a:r>
              <a:rPr lang="ja-JP" altLang="en-US" sz="3200" dirty="0"/>
              <a:t>　</a:t>
            </a:r>
            <a:r>
              <a:rPr lang="ja-JP" altLang="en-US" sz="3200" dirty="0" smtClean="0">
                <a:solidFill>
                  <a:schemeClr val="accent5"/>
                </a:solidFill>
              </a:rPr>
              <a:t>ブランド・コンセプトの一致度</a:t>
            </a:r>
            <a:endParaRPr lang="en-US" altLang="ja-JP" sz="3200" dirty="0" smtClean="0">
              <a:solidFill>
                <a:schemeClr val="accent5"/>
              </a:solidFill>
            </a:endParaRPr>
          </a:p>
          <a:p>
            <a:pPr marL="109728" indent="0">
              <a:buNone/>
            </a:pPr>
            <a:r>
              <a:rPr lang="ja-JP" altLang="en-US" sz="3200" dirty="0"/>
              <a:t>　</a:t>
            </a:r>
            <a:r>
              <a:rPr lang="ja-JP" altLang="en-US" sz="3200" dirty="0" smtClean="0"/>
              <a:t>　</a:t>
            </a:r>
            <a:r>
              <a:rPr lang="ja-JP" altLang="en-US" sz="2600" dirty="0" smtClean="0"/>
              <a:t>既存</a:t>
            </a:r>
            <a:r>
              <a:rPr lang="ja-JP" altLang="en-US" sz="2600" dirty="0"/>
              <a:t>ブランド</a:t>
            </a:r>
            <a:r>
              <a:rPr lang="ja-JP" altLang="en-US" sz="2600" dirty="0" smtClean="0"/>
              <a:t>のコンセプトと拡張新事業との一致度。</a:t>
            </a:r>
            <a:endParaRPr lang="en-US" altLang="ja-JP" sz="2600" dirty="0" smtClean="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56</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a:t>
            </a:r>
            <a:r>
              <a:rPr lang="ja-JP" altLang="en-US" dirty="0" smtClean="0"/>
              <a:t>導出③</a:t>
            </a:r>
            <a:endParaRPr kumimoji="1" lang="ja-JP" altLang="en-US" dirty="0"/>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08738" y="5624368"/>
            <a:ext cx="53832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117" y="1851864"/>
            <a:ext cx="504056" cy="868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240" y="3933056"/>
            <a:ext cx="506413" cy="871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395536" y="1268760"/>
            <a:ext cx="7506796" cy="523220"/>
          </a:xfrm>
          <a:prstGeom prst="rect">
            <a:avLst/>
          </a:prstGeom>
          <a:noFill/>
        </p:spPr>
        <p:txBody>
          <a:bodyPr wrap="square" rtlCol="0">
            <a:spAutoFit/>
          </a:bodyPr>
          <a:lstStyle/>
          <a:p>
            <a:pPr marL="365760" lvl="0" indent="-256032">
              <a:spcBef>
                <a:spcPts val="400"/>
              </a:spcBef>
              <a:buClr>
                <a:srgbClr val="FF388C"/>
              </a:buClr>
              <a:buSzPct val="68000"/>
              <a:buFont typeface="Wingdings 3"/>
              <a:buChar char=""/>
            </a:pPr>
            <a:r>
              <a:rPr lang="ja-JP" altLang="en-US" sz="2800" dirty="0" smtClean="0">
                <a:solidFill>
                  <a:prstClr val="black"/>
                </a:solidFill>
              </a:rPr>
              <a:t>消費者が適合性</a:t>
            </a:r>
            <a:r>
              <a:rPr lang="ja-JP" altLang="en-US" sz="2800" dirty="0">
                <a:solidFill>
                  <a:prstClr val="black"/>
                </a:solidFill>
              </a:rPr>
              <a:t>を認識するための要素</a:t>
            </a:r>
            <a:endParaRPr lang="en-US" altLang="ja-JP" sz="2800" dirty="0">
              <a:solidFill>
                <a:prstClr val="black"/>
              </a:solidFill>
            </a:endParaRPr>
          </a:p>
        </p:txBody>
      </p:sp>
      <p:sp>
        <p:nvSpPr>
          <p:cNvPr id="12" name="角丸四角形 11"/>
          <p:cNvSpPr/>
          <p:nvPr/>
        </p:nvSpPr>
        <p:spPr>
          <a:xfrm>
            <a:off x="395536" y="1791980"/>
            <a:ext cx="8424936" cy="1853044"/>
          </a:xfrm>
          <a:prstGeom prst="roundRect">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23137120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57</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仮説導出③</a:t>
            </a:r>
            <a:endParaRPr kumimoji="1" lang="ja-JP" altLang="en-US" dirty="0"/>
          </a:p>
        </p:txBody>
      </p:sp>
      <p:sp>
        <p:nvSpPr>
          <p:cNvPr id="6" name="メモ 5"/>
          <p:cNvSpPr/>
          <p:nvPr/>
        </p:nvSpPr>
        <p:spPr>
          <a:xfrm>
            <a:off x="340223" y="2287761"/>
            <a:ext cx="8496301" cy="1285255"/>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dirty="0">
              <a:solidFill>
                <a:schemeClr val="tx1"/>
              </a:solidFill>
              <a:latin typeface="HG丸ｺﾞｼｯｸM-PRO" panose="020F0600000000000000" pitchFamily="50" charset="-128"/>
              <a:ea typeface="HG丸ｺﾞｼｯｸM-PRO" panose="020F0600000000000000" pitchFamily="50" charset="-128"/>
            </a:endParaRPr>
          </a:p>
        </p:txBody>
      </p:sp>
      <p:pic>
        <p:nvPicPr>
          <p:cNvPr id="410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48064" y="3205166"/>
            <a:ext cx="3541713"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メモ 1"/>
          <p:cNvSpPr/>
          <p:nvPr/>
        </p:nvSpPr>
        <p:spPr>
          <a:xfrm>
            <a:off x="340223" y="1227038"/>
            <a:ext cx="8522423" cy="885579"/>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200" dirty="0">
              <a:solidFill>
                <a:schemeClr val="tx1"/>
              </a:solidFill>
              <a:latin typeface="HG丸ｺﾞｼｯｸM-PRO" pitchFamily="50" charset="-128"/>
              <a:ea typeface="HG丸ｺﾞｼｯｸM-PRO" pitchFamily="50" charset="-128"/>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6957" y="1711635"/>
            <a:ext cx="3541713"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メモ 8"/>
          <p:cNvSpPr/>
          <p:nvPr/>
        </p:nvSpPr>
        <p:spPr>
          <a:xfrm>
            <a:off x="323528" y="3717032"/>
            <a:ext cx="8558844" cy="1129943"/>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dirty="0">
              <a:solidFill>
                <a:schemeClr val="tx1"/>
              </a:solidFill>
              <a:latin typeface="HG丸ｺﾞｼｯｸM-PRO" pitchFamily="50" charset="-128"/>
              <a:ea typeface="HG丸ｺﾞｼｯｸM-PRO" pitchFamily="50" charset="-128"/>
            </a:endParaRPr>
          </a:p>
        </p:txBody>
      </p:sp>
      <p:pic>
        <p:nvPicPr>
          <p:cNvPr id="1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94811" y="4409992"/>
            <a:ext cx="3541713"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9849" y="2287761"/>
            <a:ext cx="646271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223" y="3849960"/>
            <a:ext cx="8596313"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71799" y="1280754"/>
            <a:ext cx="34194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右矢印 13"/>
          <p:cNvSpPr/>
          <p:nvPr/>
        </p:nvSpPr>
        <p:spPr>
          <a:xfrm>
            <a:off x="2555776" y="5301208"/>
            <a:ext cx="792088" cy="7200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9"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87572" y="4941168"/>
            <a:ext cx="5413375" cy="1603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0006403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雲形吹き出し 23"/>
          <p:cNvSpPr/>
          <p:nvPr/>
        </p:nvSpPr>
        <p:spPr>
          <a:xfrm>
            <a:off x="6516215" y="3188890"/>
            <a:ext cx="2088233" cy="888182"/>
          </a:xfrm>
          <a:prstGeom prst="cloudCallout">
            <a:avLst>
              <a:gd name="adj1" fmla="val 2972"/>
              <a:gd name="adj2" fmla="val -108125"/>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日付プレースホルダー 2"/>
          <p:cNvSpPr>
            <a:spLocks noGrp="1"/>
          </p:cNvSpPr>
          <p:nvPr>
            <p:ph type="dt" sz="half" idx="10"/>
          </p:nvPr>
        </p:nvSpPr>
        <p:spPr>
          <a:xfrm>
            <a:off x="7280738" y="6338190"/>
            <a:ext cx="1920240" cy="365760"/>
          </a:xfrm>
        </p:spPr>
        <p:txBody>
          <a:bodyPr/>
          <a:lstStyle/>
          <a:p>
            <a:fld id="{9C6A287D-01B5-4106-A231-EDDD2F5AB600}" type="datetime1">
              <a:rPr lang="ja-JP" altLang="en-US" smtClean="0">
                <a:solidFill>
                  <a:srgbClr val="666666"/>
                </a:solidFill>
              </a:rPr>
              <a:pPr/>
              <a:t>2013/12/18</a:t>
            </a:fld>
            <a:endParaRPr lang="ja-JP" altLang="en-US" dirty="0">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58</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仮説導出③</a:t>
            </a:r>
            <a:endParaRPr kumimoji="1" lang="ja-JP" altLang="en-US" dirty="0"/>
          </a:p>
        </p:txBody>
      </p:sp>
      <p:sp>
        <p:nvSpPr>
          <p:cNvPr id="8" name="雲形吹き出し 7"/>
          <p:cNvSpPr/>
          <p:nvPr/>
        </p:nvSpPr>
        <p:spPr>
          <a:xfrm>
            <a:off x="755576" y="3027958"/>
            <a:ext cx="2361794" cy="953020"/>
          </a:xfrm>
          <a:prstGeom prst="cloudCallout">
            <a:avLst>
              <a:gd name="adj1" fmla="val 1416"/>
              <a:gd name="adj2" fmla="val -86813"/>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 name="直線矢印コネクタ 11"/>
          <p:cNvCxnSpPr/>
          <p:nvPr/>
        </p:nvCxnSpPr>
        <p:spPr>
          <a:xfrm>
            <a:off x="1979712" y="4148902"/>
            <a:ext cx="1137658" cy="1296322"/>
          </a:xfrm>
          <a:prstGeom prst="straightConnector1">
            <a:avLst/>
          </a:prstGeom>
          <a:ln w="57150">
            <a:solidFill>
              <a:schemeClr val="tx2"/>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flipV="1">
            <a:off x="6338858" y="4205002"/>
            <a:ext cx="1197450" cy="1240222"/>
          </a:xfrm>
          <a:prstGeom prst="straightConnector1">
            <a:avLst/>
          </a:prstGeom>
          <a:ln w="57150">
            <a:solidFill>
              <a:schemeClr val="tx2"/>
            </a:solidFill>
            <a:headEnd type="arrow"/>
            <a:tailEnd type="arrow"/>
          </a:ln>
        </p:spPr>
        <p:style>
          <a:lnRef idx="1">
            <a:schemeClr val="accent1"/>
          </a:lnRef>
          <a:fillRef idx="0">
            <a:schemeClr val="accent1"/>
          </a:fillRef>
          <a:effectRef idx="0">
            <a:schemeClr val="accent1"/>
          </a:effectRef>
          <a:fontRef idx="minor">
            <a:schemeClr val="tx1"/>
          </a:fontRef>
        </p:style>
      </p:cxnSp>
      <p:pic>
        <p:nvPicPr>
          <p:cNvPr id="3077" name="Picture 5" descr="C:\Users\sachiho\AppData\Local\Microsoft\Windows\Temporary Internet Files\Content.IE5\Z93ZPM2A\MC90033990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96248" y="5488794"/>
            <a:ext cx="961034" cy="854050"/>
          </a:xfrm>
          <a:prstGeom prst="rect">
            <a:avLst/>
          </a:prstGeom>
          <a:noFill/>
          <a:extLst>
            <a:ext uri="{909E8E84-426E-40DD-AFC4-6F175D3DCCD1}">
              <a14:hiddenFill xmlns:a14="http://schemas.microsoft.com/office/drawing/2010/main">
                <a:solidFill>
                  <a:srgbClr val="FFFFFF"/>
                </a:solidFill>
              </a14:hiddenFill>
            </a:ext>
          </a:extLst>
        </p:spPr>
      </p:pic>
      <p:sp>
        <p:nvSpPr>
          <p:cNvPr id="30" name="角丸四角形 29"/>
          <p:cNvSpPr/>
          <p:nvPr/>
        </p:nvSpPr>
        <p:spPr>
          <a:xfrm>
            <a:off x="2339752" y="5670635"/>
            <a:ext cx="5168147" cy="864095"/>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2800" dirty="0" smtClean="0">
                <a:solidFill>
                  <a:schemeClr val="tx1"/>
                </a:solidFill>
              </a:rPr>
              <a:t>　ナノテクノロジー・抗酸化技術</a:t>
            </a:r>
            <a:endParaRPr kumimoji="1" lang="ja-JP" altLang="en-US" sz="2800" dirty="0">
              <a:solidFill>
                <a:schemeClr val="tx1"/>
              </a:solidFill>
            </a:endParaRPr>
          </a:p>
        </p:txBody>
      </p:sp>
      <p:cxnSp>
        <p:nvCxnSpPr>
          <p:cNvPr id="15" name="直線矢印コネクタ 14"/>
          <p:cNvCxnSpPr/>
          <p:nvPr/>
        </p:nvCxnSpPr>
        <p:spPr>
          <a:xfrm>
            <a:off x="3573706" y="2205445"/>
            <a:ext cx="2160240" cy="0"/>
          </a:xfrm>
          <a:prstGeom prst="straightConnector1">
            <a:avLst/>
          </a:prstGeom>
          <a:ln w="57150">
            <a:solidFill>
              <a:schemeClr val="tx2"/>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995623" y="1916832"/>
            <a:ext cx="1848185" cy="523220"/>
          </a:xfrm>
          <a:prstGeom prst="rect">
            <a:avLst/>
          </a:prstGeom>
          <a:noFill/>
        </p:spPr>
        <p:txBody>
          <a:bodyPr wrap="square" rtlCol="0">
            <a:spAutoFit/>
          </a:bodyPr>
          <a:lstStyle/>
          <a:p>
            <a:r>
              <a:rPr kumimoji="1" lang="ja-JP" altLang="en-US" sz="2800" b="1" dirty="0" smtClean="0"/>
              <a:t>カメラ事業</a:t>
            </a:r>
            <a:endParaRPr kumimoji="1" lang="ja-JP" altLang="en-US" sz="2800" b="1" dirty="0"/>
          </a:p>
        </p:txBody>
      </p:sp>
      <p:sp>
        <p:nvSpPr>
          <p:cNvPr id="9" name="テキスト ボックス 8"/>
          <p:cNvSpPr txBox="1"/>
          <p:nvPr/>
        </p:nvSpPr>
        <p:spPr>
          <a:xfrm>
            <a:off x="1295636" y="3295212"/>
            <a:ext cx="3096344" cy="461665"/>
          </a:xfrm>
          <a:prstGeom prst="rect">
            <a:avLst/>
          </a:prstGeom>
          <a:noFill/>
        </p:spPr>
        <p:txBody>
          <a:bodyPr wrap="square" rtlCol="0">
            <a:spAutoFit/>
          </a:bodyPr>
          <a:lstStyle/>
          <a:p>
            <a:r>
              <a:rPr kumimoji="1" lang="ja-JP" altLang="en-US" sz="2400" b="1" dirty="0" smtClean="0"/>
              <a:t>高品質</a:t>
            </a:r>
            <a:endParaRPr kumimoji="1" lang="ja-JP" altLang="en-US" sz="2400" b="1" dirty="0"/>
          </a:p>
        </p:txBody>
      </p:sp>
      <p:sp>
        <p:nvSpPr>
          <p:cNvPr id="10" name="テキスト ボックス 9"/>
          <p:cNvSpPr txBox="1"/>
          <p:nvPr/>
        </p:nvSpPr>
        <p:spPr>
          <a:xfrm>
            <a:off x="2440244" y="1382250"/>
            <a:ext cx="1107215" cy="461665"/>
          </a:xfrm>
          <a:prstGeom prst="rect">
            <a:avLst/>
          </a:prstGeom>
          <a:noFill/>
        </p:spPr>
        <p:txBody>
          <a:bodyPr wrap="square" rtlCol="0">
            <a:spAutoFit/>
          </a:bodyPr>
          <a:lstStyle/>
          <a:p>
            <a:r>
              <a:rPr kumimoji="1" lang="ja-JP" altLang="en-US" sz="2400" dirty="0" smtClean="0"/>
              <a:t>主事業</a:t>
            </a:r>
            <a:endParaRPr kumimoji="1" lang="ja-JP" altLang="en-US" sz="2400" dirty="0"/>
          </a:p>
        </p:txBody>
      </p:sp>
      <p:sp>
        <p:nvSpPr>
          <p:cNvPr id="11" name="テキスト ボックス 10"/>
          <p:cNvSpPr txBox="1"/>
          <p:nvPr/>
        </p:nvSpPr>
        <p:spPr>
          <a:xfrm>
            <a:off x="4301764" y="4994012"/>
            <a:ext cx="1344613" cy="523220"/>
          </a:xfrm>
          <a:prstGeom prst="rect">
            <a:avLst/>
          </a:prstGeom>
          <a:noFill/>
        </p:spPr>
        <p:txBody>
          <a:bodyPr wrap="square" rtlCol="0">
            <a:spAutoFit/>
          </a:bodyPr>
          <a:lstStyle/>
          <a:p>
            <a:r>
              <a:rPr kumimoji="1" lang="ja-JP" altLang="en-US" sz="2800" dirty="0" smtClean="0"/>
              <a:t>技術力</a:t>
            </a:r>
            <a:endParaRPr kumimoji="1" lang="ja-JP" altLang="en-US" sz="2800" dirty="0"/>
          </a:p>
        </p:txBody>
      </p:sp>
      <p:sp>
        <p:nvSpPr>
          <p:cNvPr id="13" name="正方形/長方形 12"/>
          <p:cNvSpPr/>
          <p:nvPr/>
        </p:nvSpPr>
        <p:spPr>
          <a:xfrm>
            <a:off x="7025477" y="3400268"/>
            <a:ext cx="1107996" cy="461665"/>
          </a:xfrm>
          <a:prstGeom prst="rect">
            <a:avLst/>
          </a:prstGeom>
        </p:spPr>
        <p:txBody>
          <a:bodyPr wrap="none">
            <a:spAutoFit/>
          </a:bodyPr>
          <a:lstStyle/>
          <a:p>
            <a:r>
              <a:rPr lang="ja-JP" altLang="en-US" sz="2400" b="1" dirty="0"/>
              <a:t>高品質</a:t>
            </a:r>
          </a:p>
        </p:txBody>
      </p:sp>
      <p:sp>
        <p:nvSpPr>
          <p:cNvPr id="22" name="テキスト ボックス 21"/>
          <p:cNvSpPr txBox="1"/>
          <p:nvPr/>
        </p:nvSpPr>
        <p:spPr>
          <a:xfrm>
            <a:off x="7893289" y="1482170"/>
            <a:ext cx="1107215" cy="461665"/>
          </a:xfrm>
          <a:prstGeom prst="rect">
            <a:avLst/>
          </a:prstGeom>
          <a:noFill/>
        </p:spPr>
        <p:txBody>
          <a:bodyPr wrap="square" rtlCol="0">
            <a:spAutoFit/>
          </a:bodyPr>
          <a:lstStyle/>
          <a:p>
            <a:r>
              <a:rPr lang="ja-JP" altLang="en-US" sz="2400" dirty="0"/>
              <a:t>新</a:t>
            </a:r>
            <a:r>
              <a:rPr kumimoji="1" lang="ja-JP" altLang="en-US" sz="2400" dirty="0" smtClean="0"/>
              <a:t>事業</a:t>
            </a:r>
            <a:endParaRPr kumimoji="1" lang="ja-JP" altLang="en-US" sz="2400" dirty="0"/>
          </a:p>
        </p:txBody>
      </p:sp>
      <p:pic>
        <p:nvPicPr>
          <p:cNvPr id="2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34782" y="2365906"/>
            <a:ext cx="1191115" cy="8933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720950" y="2258377"/>
            <a:ext cx="1423050" cy="1141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6228184" y="1877215"/>
            <a:ext cx="2271903" cy="589840"/>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ボックス 20"/>
          <p:cNvSpPr txBox="1"/>
          <p:nvPr/>
        </p:nvSpPr>
        <p:spPr>
          <a:xfrm>
            <a:off x="6338858" y="1943835"/>
            <a:ext cx="2394900" cy="523220"/>
          </a:xfrm>
          <a:prstGeom prst="rect">
            <a:avLst/>
          </a:prstGeom>
          <a:noFill/>
          <a:ln>
            <a:noFill/>
          </a:ln>
        </p:spPr>
        <p:txBody>
          <a:bodyPr wrap="square" rtlCol="0">
            <a:spAutoFit/>
          </a:bodyPr>
          <a:lstStyle/>
          <a:p>
            <a:r>
              <a:rPr lang="ja-JP" altLang="en-US" sz="2800" b="1" dirty="0"/>
              <a:t>化粧品</a:t>
            </a:r>
            <a:r>
              <a:rPr kumimoji="1" lang="ja-JP" altLang="en-US" sz="2800" b="1" dirty="0" smtClean="0"/>
              <a:t>事業</a:t>
            </a:r>
            <a:endParaRPr kumimoji="1" lang="ja-JP" altLang="en-US" sz="2800" b="1" dirty="0"/>
          </a:p>
        </p:txBody>
      </p:sp>
      <p:sp>
        <p:nvSpPr>
          <p:cNvPr id="17" name="角丸四角形 16"/>
          <p:cNvSpPr/>
          <p:nvPr/>
        </p:nvSpPr>
        <p:spPr>
          <a:xfrm>
            <a:off x="755576" y="1844824"/>
            <a:ext cx="2361794" cy="622231"/>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3806114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a:bodyPr>
          <a:lstStyle/>
          <a:p>
            <a:pPr marL="109728" indent="0">
              <a:buNone/>
            </a:pPr>
            <a:endParaRPr kumimoji="1" lang="en-US" altLang="ja-JP" sz="2800" dirty="0" smtClean="0"/>
          </a:p>
          <a:p>
            <a:pPr marL="109728" indent="0">
              <a:buNone/>
            </a:pPr>
            <a:r>
              <a:rPr lang="ja-JP" altLang="en-US" dirty="0"/>
              <a:t>　</a:t>
            </a:r>
            <a:r>
              <a:rPr lang="ja-JP" altLang="en-US" sz="3200" dirty="0"/>
              <a:t>　</a:t>
            </a:r>
            <a:r>
              <a:rPr kumimoji="1" lang="ja-JP" altLang="en-US" sz="3200" dirty="0" smtClean="0">
                <a:solidFill>
                  <a:schemeClr val="accent5"/>
                </a:solidFill>
              </a:rPr>
              <a:t>移転性</a:t>
            </a:r>
            <a:endParaRPr kumimoji="1" lang="en-US" altLang="ja-JP" sz="3200" dirty="0" smtClean="0">
              <a:solidFill>
                <a:schemeClr val="accent5"/>
              </a:solidFill>
            </a:endParaRPr>
          </a:p>
          <a:p>
            <a:pPr marL="109728" indent="0">
              <a:buNone/>
            </a:pPr>
            <a:r>
              <a:rPr lang="ja-JP" altLang="en-US" sz="3200" dirty="0"/>
              <a:t>　</a:t>
            </a:r>
            <a:r>
              <a:rPr lang="ja-JP" altLang="en-US" sz="3200" dirty="0" smtClean="0"/>
              <a:t>　</a:t>
            </a:r>
            <a:r>
              <a:rPr lang="ja-JP" altLang="en-US" sz="2600" dirty="0" smtClean="0"/>
              <a:t>拡張製品を生産するのに必要な製造技術と既存技術</a:t>
            </a:r>
            <a:endParaRPr lang="en-US" altLang="ja-JP" sz="2600" dirty="0" smtClean="0"/>
          </a:p>
          <a:p>
            <a:pPr marL="109728" indent="0">
              <a:buNone/>
            </a:pPr>
            <a:r>
              <a:rPr lang="ja-JP" altLang="en-US" sz="2600" dirty="0"/>
              <a:t>　</a:t>
            </a:r>
            <a:r>
              <a:rPr lang="ja-JP" altLang="en-US" sz="2600" dirty="0" smtClean="0"/>
              <a:t>　 との関連性。</a:t>
            </a:r>
            <a:endParaRPr lang="en-US" altLang="ja-JP" sz="2600" dirty="0"/>
          </a:p>
          <a:p>
            <a:pPr marL="109728" indent="0">
              <a:buNone/>
            </a:pPr>
            <a:r>
              <a:rPr lang="ja-JP" altLang="en-US" sz="2800" dirty="0" smtClean="0"/>
              <a:t>　</a:t>
            </a:r>
            <a:endParaRPr lang="en-US" altLang="ja-JP" sz="2800" dirty="0" smtClean="0"/>
          </a:p>
          <a:p>
            <a:pPr marL="109728" indent="0">
              <a:buNone/>
            </a:pPr>
            <a:r>
              <a:rPr lang="ja-JP" altLang="en-US" sz="2800" dirty="0"/>
              <a:t>　</a:t>
            </a:r>
            <a:r>
              <a:rPr lang="ja-JP" altLang="en-US" sz="3200" dirty="0"/>
              <a:t>　</a:t>
            </a:r>
            <a:r>
              <a:rPr lang="ja-JP" altLang="en-US" sz="3200" dirty="0" smtClean="0">
                <a:solidFill>
                  <a:schemeClr val="accent5"/>
                </a:solidFill>
              </a:rPr>
              <a:t>ブランド・コンセプトの一致度</a:t>
            </a:r>
            <a:endParaRPr lang="en-US" altLang="ja-JP" sz="3200" dirty="0" smtClean="0">
              <a:solidFill>
                <a:schemeClr val="accent5"/>
              </a:solidFill>
            </a:endParaRPr>
          </a:p>
          <a:p>
            <a:pPr marL="109728" indent="0">
              <a:buNone/>
            </a:pPr>
            <a:r>
              <a:rPr lang="ja-JP" altLang="en-US" sz="3200" dirty="0"/>
              <a:t>　</a:t>
            </a:r>
            <a:r>
              <a:rPr lang="ja-JP" altLang="en-US" sz="3200" dirty="0" smtClean="0"/>
              <a:t>　</a:t>
            </a:r>
            <a:r>
              <a:rPr lang="ja-JP" altLang="en-US" sz="2600" dirty="0" smtClean="0"/>
              <a:t>既存</a:t>
            </a:r>
            <a:r>
              <a:rPr lang="ja-JP" altLang="en-US" sz="2600" dirty="0"/>
              <a:t>ブランド</a:t>
            </a:r>
            <a:r>
              <a:rPr lang="ja-JP" altLang="en-US" sz="2600" dirty="0" smtClean="0"/>
              <a:t>のコンセプトと拡張新事業との一致度。</a:t>
            </a:r>
            <a:endParaRPr lang="en-US" altLang="ja-JP" sz="2600" dirty="0" smtClean="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59</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a:t>
            </a:r>
            <a:r>
              <a:rPr lang="ja-JP" altLang="en-US" dirty="0" smtClean="0"/>
              <a:t>導出③</a:t>
            </a:r>
            <a:endParaRPr kumimoji="1" lang="ja-JP" altLang="en-US" dirty="0"/>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08738" y="5624368"/>
            <a:ext cx="53832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117" y="1851864"/>
            <a:ext cx="504056" cy="868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240" y="3933056"/>
            <a:ext cx="506413" cy="871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395536" y="1268760"/>
            <a:ext cx="7506796" cy="523220"/>
          </a:xfrm>
          <a:prstGeom prst="rect">
            <a:avLst/>
          </a:prstGeom>
          <a:noFill/>
        </p:spPr>
        <p:txBody>
          <a:bodyPr wrap="square" rtlCol="0">
            <a:spAutoFit/>
          </a:bodyPr>
          <a:lstStyle/>
          <a:p>
            <a:pPr marL="365760" lvl="0" indent="-256032">
              <a:spcBef>
                <a:spcPts val="400"/>
              </a:spcBef>
              <a:buClr>
                <a:srgbClr val="FF388C"/>
              </a:buClr>
              <a:buSzPct val="68000"/>
              <a:buFont typeface="Wingdings 3"/>
              <a:buChar char=""/>
            </a:pPr>
            <a:r>
              <a:rPr lang="ja-JP" altLang="en-US" sz="2800" dirty="0" smtClean="0">
                <a:solidFill>
                  <a:prstClr val="black"/>
                </a:solidFill>
              </a:rPr>
              <a:t>消費者が適合性</a:t>
            </a:r>
            <a:r>
              <a:rPr lang="ja-JP" altLang="en-US" sz="2800" dirty="0">
                <a:solidFill>
                  <a:prstClr val="black"/>
                </a:solidFill>
              </a:rPr>
              <a:t>を認識するための要素</a:t>
            </a:r>
            <a:endParaRPr lang="en-US" altLang="ja-JP" sz="2800" dirty="0">
              <a:solidFill>
                <a:prstClr val="black"/>
              </a:solidFill>
            </a:endParaRPr>
          </a:p>
        </p:txBody>
      </p:sp>
      <p:sp>
        <p:nvSpPr>
          <p:cNvPr id="10" name="角丸四角形 9"/>
          <p:cNvSpPr/>
          <p:nvPr/>
        </p:nvSpPr>
        <p:spPr>
          <a:xfrm>
            <a:off x="395536" y="3646516"/>
            <a:ext cx="8424936" cy="1853044"/>
          </a:xfrm>
          <a:prstGeom prst="roundRect">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62786666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323529" y="1340768"/>
            <a:ext cx="7607326" cy="4098768"/>
          </a:xfrm>
        </p:spPr>
        <p:txBody>
          <a:bodyPr/>
          <a:lstStyle/>
          <a:p>
            <a:r>
              <a:rPr kumimoji="1" lang="ja-JP" altLang="en-US" sz="2400" dirty="0" smtClean="0"/>
              <a:t>企業のポートフォリオ</a:t>
            </a:r>
            <a:endParaRPr kumimoji="1" lang="en-US" altLang="ja-JP" sz="2400" dirty="0" smtClean="0"/>
          </a:p>
          <a:p>
            <a:pPr marL="0" indent="0">
              <a:buNone/>
            </a:pPr>
            <a:r>
              <a:rPr lang="ja-JP" altLang="en-US" dirty="0"/>
              <a:t>　</a:t>
            </a:r>
            <a:endParaRPr kumimoji="1" lang="ja-JP" altLang="en-US" dirty="0"/>
          </a:p>
        </p:txBody>
      </p:sp>
      <p:sp>
        <p:nvSpPr>
          <p:cNvPr id="3" name="日付プレースホルダー 2"/>
          <p:cNvSpPr>
            <a:spLocks noGrp="1"/>
          </p:cNvSpPr>
          <p:nvPr>
            <p:ph type="dt" sz="half" idx="10"/>
          </p:nvPr>
        </p:nvSpPr>
        <p:spPr/>
        <p:txBody>
          <a:bodyPr/>
          <a:lstStyle/>
          <a:p>
            <a:fld id="{DFC70E84-C9E1-4F60-A7E0-2B44B76E8643}"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6</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9531" y="1988840"/>
            <a:ext cx="8136000" cy="3389075"/>
          </a:xfrm>
          <a:prstGeom prst="rect">
            <a:avLst/>
          </a:prstGeom>
          <a:solidFill>
            <a:schemeClr val="bg2"/>
          </a:solidFill>
          <a:ln>
            <a:noFill/>
          </a:ln>
          <a:effectLst/>
          <a:extLst/>
        </p:spPr>
      </p:pic>
      <p:sp>
        <p:nvSpPr>
          <p:cNvPr id="7" name="上矢印吹き出し 6"/>
          <p:cNvSpPr/>
          <p:nvPr/>
        </p:nvSpPr>
        <p:spPr>
          <a:xfrm>
            <a:off x="5983960" y="5085184"/>
            <a:ext cx="2520280" cy="1101515"/>
          </a:xfrm>
          <a:prstGeom prst="upArrowCallout">
            <a:avLst>
              <a:gd name="adj1" fmla="val 19437"/>
              <a:gd name="adj2" fmla="val 28295"/>
              <a:gd name="adj3" fmla="val 25000"/>
              <a:gd name="adj4" fmla="val 64977"/>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b="1" dirty="0" smtClean="0">
                <a:solidFill>
                  <a:schemeClr val="bg2">
                    <a:lumMod val="10000"/>
                  </a:schemeClr>
                </a:solidFill>
              </a:rPr>
              <a:t>本研究の対象</a:t>
            </a:r>
            <a:endParaRPr kumimoji="1" lang="ja-JP" altLang="en-US" sz="2400" b="1" dirty="0">
              <a:solidFill>
                <a:schemeClr val="bg2">
                  <a:lumMod val="10000"/>
                </a:schemeClr>
              </a:solidFill>
            </a:endParaRPr>
          </a:p>
        </p:txBody>
      </p:sp>
    </p:spTree>
    <p:extLst>
      <p:ext uri="{BB962C8B-B14F-4D97-AF65-F5344CB8AC3E}">
        <p14:creationId xmlns:p14="http://schemas.microsoft.com/office/powerpoint/2010/main" val="3673578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60</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仮説導出③</a:t>
            </a:r>
            <a:endParaRPr kumimoji="1" lang="ja-JP" altLang="en-US" dirty="0"/>
          </a:p>
        </p:txBody>
      </p:sp>
      <p:sp>
        <p:nvSpPr>
          <p:cNvPr id="6" name="テキスト ボックス 5"/>
          <p:cNvSpPr txBox="1"/>
          <p:nvPr/>
        </p:nvSpPr>
        <p:spPr>
          <a:xfrm>
            <a:off x="5354535" y="3999393"/>
            <a:ext cx="3816424" cy="369332"/>
          </a:xfrm>
          <a:prstGeom prst="rect">
            <a:avLst/>
          </a:prstGeom>
          <a:noFill/>
        </p:spPr>
        <p:txBody>
          <a:bodyPr wrap="square" rtlCol="0">
            <a:spAutoFit/>
          </a:bodyPr>
          <a:lstStyle/>
          <a:p>
            <a:r>
              <a:rPr lang="en-US" altLang="ja-JP" dirty="0" err="1"/>
              <a:t>Loken&amp;Roedder</a:t>
            </a:r>
            <a:r>
              <a:rPr lang="ja-JP" altLang="en-US" dirty="0"/>
              <a:t>　</a:t>
            </a:r>
            <a:r>
              <a:rPr lang="en-US" altLang="ja-JP" dirty="0"/>
              <a:t>John</a:t>
            </a:r>
            <a:r>
              <a:rPr lang="ja-JP" altLang="en-US" dirty="0"/>
              <a:t>（</a:t>
            </a:r>
            <a:r>
              <a:rPr lang="en-US" altLang="ja-JP" dirty="0"/>
              <a:t>1993</a:t>
            </a:r>
            <a:r>
              <a:rPr lang="ja-JP" altLang="en-US" dirty="0"/>
              <a:t>）</a:t>
            </a:r>
          </a:p>
        </p:txBody>
      </p:sp>
      <p:sp>
        <p:nvSpPr>
          <p:cNvPr id="2" name="メモ 1"/>
          <p:cNvSpPr/>
          <p:nvPr/>
        </p:nvSpPr>
        <p:spPr>
          <a:xfrm>
            <a:off x="395536" y="1556792"/>
            <a:ext cx="8568952" cy="3240360"/>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ja-JP" altLang="en-US" sz="2400" dirty="0" smtClean="0">
                <a:solidFill>
                  <a:prstClr val="black"/>
                </a:solidFill>
                <a:latin typeface="HG丸ｺﾞｼｯｸM-PRO" pitchFamily="50" charset="-128"/>
                <a:ea typeface="HG丸ｺﾞｼｯｸM-PRO" pitchFamily="50" charset="-128"/>
              </a:rPr>
              <a:t>拡張</a:t>
            </a:r>
            <a:r>
              <a:rPr lang="ja-JP" altLang="en-US" sz="2400" dirty="0">
                <a:solidFill>
                  <a:prstClr val="black"/>
                </a:solidFill>
                <a:latin typeface="HG丸ｺﾞｼｯｸM-PRO" pitchFamily="50" charset="-128"/>
                <a:ea typeface="HG丸ｺﾞｼｯｸM-PRO" pitchFamily="50" charset="-128"/>
              </a:rPr>
              <a:t>新製品に</a:t>
            </a:r>
            <a:r>
              <a:rPr lang="ja-JP" altLang="en-US" sz="2400" dirty="0" smtClean="0">
                <a:solidFill>
                  <a:prstClr val="black"/>
                </a:solidFill>
                <a:latin typeface="HG丸ｺﾞｼｯｸM-PRO" pitchFamily="50" charset="-128"/>
                <a:ea typeface="HG丸ｺﾞｼｯｸM-PRO" pitchFamily="50" charset="-128"/>
              </a:rPr>
              <a:t>対する</a:t>
            </a:r>
            <a:r>
              <a:rPr lang="ja-JP" altLang="en-US" sz="2400" dirty="0">
                <a:solidFill>
                  <a:prstClr val="black"/>
                </a:solidFill>
                <a:latin typeface="HG丸ｺﾞｼｯｸM-PRO" pitchFamily="50" charset="-128"/>
                <a:ea typeface="HG丸ｺﾞｼｯｸM-PRO" pitchFamily="50" charset="-128"/>
              </a:rPr>
              <a:t>イメージ</a:t>
            </a:r>
            <a:r>
              <a:rPr lang="ja-JP" altLang="en-US" sz="2400" dirty="0" smtClean="0">
                <a:solidFill>
                  <a:prstClr val="black"/>
                </a:solidFill>
                <a:latin typeface="HG丸ｺﾞｼｯｸM-PRO" pitchFamily="50" charset="-128"/>
                <a:ea typeface="HG丸ｺﾞｼｯｸM-PRO" pitchFamily="50" charset="-128"/>
              </a:rPr>
              <a:t>が</a:t>
            </a:r>
            <a:r>
              <a:rPr lang="ja-JP" altLang="en-US" sz="2400" dirty="0">
                <a:solidFill>
                  <a:prstClr val="black"/>
                </a:solidFill>
                <a:latin typeface="HG丸ｺﾞｼｯｸM-PRO" pitchFamily="50" charset="-128"/>
                <a:ea typeface="HG丸ｺﾞｼｯｸM-PRO" pitchFamily="50" charset="-128"/>
              </a:rPr>
              <a:t>拡張前のブランド・コンセプトと一致していると認識されるならば、消費者は両者の相違点よりも</a:t>
            </a:r>
            <a:r>
              <a:rPr lang="ja-JP" altLang="en-US" sz="2400" u="sng" dirty="0">
                <a:solidFill>
                  <a:prstClr val="black"/>
                </a:solidFill>
                <a:latin typeface="HG丸ｺﾞｼｯｸM-PRO" pitchFamily="50" charset="-128"/>
                <a:ea typeface="HG丸ｺﾞｼｯｸM-PRO" pitchFamily="50" charset="-128"/>
              </a:rPr>
              <a:t>共通点に注目</a:t>
            </a:r>
            <a:r>
              <a:rPr lang="ja-JP" altLang="en-US" sz="2400" dirty="0">
                <a:solidFill>
                  <a:prstClr val="black"/>
                </a:solidFill>
                <a:latin typeface="HG丸ｺﾞｼｯｸM-PRO" pitchFamily="50" charset="-128"/>
                <a:ea typeface="HG丸ｺﾞｼｯｸM-PRO" pitchFamily="50" charset="-128"/>
              </a:rPr>
              <a:t>し、拡張新製品が当該ブランドを補強するものとして機能することが示された。</a:t>
            </a:r>
            <a:endParaRPr lang="en-US" altLang="ja-JP" sz="2400" dirty="0">
              <a:solidFill>
                <a:prstClr val="black"/>
              </a:solidFill>
              <a:latin typeface="HG丸ｺﾞｼｯｸM-PRO" pitchFamily="50" charset="-128"/>
              <a:ea typeface="HG丸ｺﾞｼｯｸM-PRO" pitchFamily="50" charset="-128"/>
            </a:endParaRPr>
          </a:p>
        </p:txBody>
      </p:sp>
      <p:sp>
        <p:nvSpPr>
          <p:cNvPr id="8" name="線吹き出し 2 (枠付き) 7"/>
          <p:cNvSpPr/>
          <p:nvPr/>
        </p:nvSpPr>
        <p:spPr>
          <a:xfrm>
            <a:off x="3059832" y="5069585"/>
            <a:ext cx="3240360" cy="936104"/>
          </a:xfrm>
          <a:prstGeom prst="borderCallout2">
            <a:avLst>
              <a:gd name="adj1" fmla="val 18750"/>
              <a:gd name="adj2" fmla="val -8333"/>
              <a:gd name="adj3" fmla="val 18750"/>
              <a:gd name="adj4" fmla="val -16667"/>
              <a:gd name="adj5" fmla="val -146063"/>
              <a:gd name="adj6" fmla="val -17363"/>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4000" dirty="0" smtClean="0">
                <a:solidFill>
                  <a:schemeClr val="tx1"/>
                </a:solidFill>
              </a:rPr>
              <a:t>　技術力</a:t>
            </a:r>
            <a:endParaRPr kumimoji="1" lang="ja-JP" altLang="en-US" sz="4000" dirty="0">
              <a:solidFill>
                <a:schemeClr val="tx1"/>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48064" y="5110599"/>
            <a:ext cx="95726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1710298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61</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a:t>
            </a:r>
            <a:r>
              <a:rPr lang="ja-JP" altLang="en-US" dirty="0" smtClean="0"/>
              <a:t>導出③</a:t>
            </a:r>
            <a:endParaRPr kumimoji="1" lang="ja-JP" altLang="en-US" dirty="0"/>
          </a:p>
        </p:txBody>
      </p:sp>
      <p:cxnSp>
        <p:nvCxnSpPr>
          <p:cNvPr id="12" name="直線矢印コネクタ 11"/>
          <p:cNvCxnSpPr/>
          <p:nvPr/>
        </p:nvCxnSpPr>
        <p:spPr>
          <a:xfrm>
            <a:off x="2259069" y="4028147"/>
            <a:ext cx="832803" cy="1072025"/>
          </a:xfrm>
          <a:prstGeom prst="straightConnector1">
            <a:avLst/>
          </a:prstGeom>
          <a:ln w="57150">
            <a:solidFill>
              <a:schemeClr val="tx1">
                <a:lumMod val="65000"/>
                <a:lumOff val="35000"/>
              </a:schemeClr>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p:nvPr/>
        </p:nvCxnSpPr>
        <p:spPr>
          <a:xfrm flipH="1">
            <a:off x="5840952" y="4293096"/>
            <a:ext cx="999300" cy="813303"/>
          </a:xfrm>
          <a:prstGeom prst="straightConnector1">
            <a:avLst/>
          </a:prstGeom>
          <a:ln w="57150">
            <a:solidFill>
              <a:schemeClr val="tx2"/>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9" name="雲形吹き出し 18"/>
          <p:cNvSpPr/>
          <p:nvPr/>
        </p:nvSpPr>
        <p:spPr>
          <a:xfrm>
            <a:off x="5364088" y="2987959"/>
            <a:ext cx="2952328" cy="1238730"/>
          </a:xfrm>
          <a:prstGeom prst="cloudCallout">
            <a:avLst>
              <a:gd name="adj1" fmla="val -1824"/>
              <a:gd name="adj2" fmla="val -108577"/>
            </a:avLst>
          </a:pr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dirty="0">
                <a:solidFill>
                  <a:schemeClr val="tx1"/>
                </a:solidFill>
              </a:rPr>
              <a:t>体に</a:t>
            </a:r>
            <a:r>
              <a:rPr lang="ja-JP" altLang="en-US" sz="2400" dirty="0" smtClean="0">
                <a:solidFill>
                  <a:schemeClr val="tx1"/>
                </a:solidFill>
              </a:rPr>
              <a:t>良い</a:t>
            </a:r>
            <a:endParaRPr lang="en-US" altLang="ja-JP" sz="2400" dirty="0">
              <a:solidFill>
                <a:schemeClr val="tx1"/>
              </a:solidFill>
            </a:endParaRPr>
          </a:p>
        </p:txBody>
      </p:sp>
      <p:sp>
        <p:nvSpPr>
          <p:cNvPr id="20" name="雲形吹き出し 19"/>
          <p:cNvSpPr/>
          <p:nvPr/>
        </p:nvSpPr>
        <p:spPr>
          <a:xfrm>
            <a:off x="331948" y="2933209"/>
            <a:ext cx="3074780" cy="1135593"/>
          </a:xfrm>
          <a:prstGeom prst="cloudCallout">
            <a:avLst>
              <a:gd name="adj1" fmla="val -46"/>
              <a:gd name="adj2" fmla="val -112638"/>
            </a:avLst>
          </a:pr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solidFill>
                  <a:schemeClr val="tx1"/>
                </a:solidFill>
              </a:rPr>
              <a:t>体に良い</a:t>
            </a:r>
            <a:endParaRPr kumimoji="1" lang="en-US" altLang="ja-JP" sz="2400" dirty="0" smtClean="0">
              <a:solidFill>
                <a:schemeClr val="tx1"/>
              </a:solidFill>
            </a:endParaRPr>
          </a:p>
          <a:p>
            <a:pPr algn="ctr"/>
            <a:r>
              <a:rPr lang="ja-JP" altLang="en-US" sz="2400" dirty="0">
                <a:solidFill>
                  <a:schemeClr val="tx1"/>
                </a:solidFill>
              </a:rPr>
              <a:t>乳酸菌</a:t>
            </a:r>
            <a:endParaRPr kumimoji="1" lang="en-US" altLang="ja-JP" sz="2400" dirty="0" smtClean="0">
              <a:solidFill>
                <a:schemeClr val="tx1"/>
              </a:solidFill>
            </a:endParaRPr>
          </a:p>
        </p:txBody>
      </p:sp>
      <p:sp>
        <p:nvSpPr>
          <p:cNvPr id="2" name="テキスト ボックス 1"/>
          <p:cNvSpPr txBox="1"/>
          <p:nvPr/>
        </p:nvSpPr>
        <p:spPr>
          <a:xfrm>
            <a:off x="1041246" y="1648045"/>
            <a:ext cx="1656184" cy="523220"/>
          </a:xfrm>
          <a:prstGeom prst="rect">
            <a:avLst/>
          </a:prstGeom>
          <a:noFill/>
        </p:spPr>
        <p:txBody>
          <a:bodyPr wrap="square" rtlCol="0">
            <a:spAutoFit/>
          </a:bodyPr>
          <a:lstStyle/>
          <a:p>
            <a:r>
              <a:rPr kumimoji="1" lang="ja-JP" altLang="en-US" sz="2800" dirty="0" smtClean="0"/>
              <a:t>飲料事業</a:t>
            </a:r>
            <a:endParaRPr kumimoji="1" lang="ja-JP" altLang="en-US" sz="2800" dirty="0"/>
          </a:p>
        </p:txBody>
      </p:sp>
      <p:sp>
        <p:nvSpPr>
          <p:cNvPr id="14" name="テキスト ボックス 13"/>
          <p:cNvSpPr txBox="1"/>
          <p:nvPr/>
        </p:nvSpPr>
        <p:spPr>
          <a:xfrm>
            <a:off x="5724128" y="1648045"/>
            <a:ext cx="1872208" cy="523220"/>
          </a:xfrm>
          <a:prstGeom prst="rect">
            <a:avLst/>
          </a:prstGeom>
          <a:noFill/>
        </p:spPr>
        <p:txBody>
          <a:bodyPr wrap="square" rtlCol="0">
            <a:spAutoFit/>
          </a:bodyPr>
          <a:lstStyle/>
          <a:p>
            <a:r>
              <a:rPr kumimoji="1" lang="ja-JP" altLang="en-US" sz="2800" dirty="0" smtClean="0"/>
              <a:t>医療事業</a:t>
            </a:r>
            <a:endParaRPr kumimoji="1" lang="ja-JP" altLang="en-US" sz="2800" dirty="0"/>
          </a:p>
        </p:txBody>
      </p:sp>
      <p:pic>
        <p:nvPicPr>
          <p:cNvPr id="21" name="Picture 2" descr="http://msp.c.yimg.jp/image?q=tbn:ANd9GcSxwWycNjQlBzgeqRQh9c8mcwLbhZOSJ9X1kE6omRLF3ge6P4-NgYWiq5f3:http://shokukaigo.jp/WP/wp-content/uploads/2013/03/87ea28a617bf673dedfad837e93540df.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39917" y="2124161"/>
            <a:ext cx="714375" cy="1329743"/>
          </a:xfrm>
          <a:prstGeom prst="rect">
            <a:avLst/>
          </a:prstGeom>
          <a:noFill/>
          <a:extLst>
            <a:ext uri="{909E8E84-426E-40DD-AFC4-6F175D3DCCD1}">
              <a14:hiddenFill xmlns:a14="http://schemas.microsoft.com/office/drawing/2010/main">
                <a:solidFill>
                  <a:srgbClr val="FFFFFF"/>
                </a:solidFill>
              </a14:hiddenFill>
            </a:ext>
          </a:extLst>
        </p:spPr>
      </p:pic>
      <p:sp>
        <p:nvSpPr>
          <p:cNvPr id="16" name="円/楕円 15"/>
          <p:cNvSpPr/>
          <p:nvPr/>
        </p:nvSpPr>
        <p:spPr>
          <a:xfrm>
            <a:off x="2259069" y="4973670"/>
            <a:ext cx="4257147" cy="1440160"/>
          </a:xfrm>
          <a:prstGeom prst="ellipse">
            <a:avLst/>
          </a:prstGeom>
          <a:no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200" dirty="0" smtClean="0">
                <a:solidFill>
                  <a:schemeClr val="tx1"/>
                </a:solidFill>
              </a:rPr>
              <a:t>　　　　　　健康</a:t>
            </a:r>
            <a:endParaRPr kumimoji="1" lang="ja-JP" altLang="en-US" sz="3200" dirty="0">
              <a:solidFill>
                <a:schemeClr val="tx1"/>
              </a:solidFill>
            </a:endParaRPr>
          </a:p>
        </p:txBody>
      </p:sp>
      <p:cxnSp>
        <p:nvCxnSpPr>
          <p:cNvPr id="7" name="直線矢印コネクタ 6"/>
          <p:cNvCxnSpPr/>
          <p:nvPr/>
        </p:nvCxnSpPr>
        <p:spPr>
          <a:xfrm>
            <a:off x="3573706" y="2636912"/>
            <a:ext cx="2160240" cy="0"/>
          </a:xfrm>
          <a:prstGeom prst="straightConnector1">
            <a:avLst/>
          </a:prstGeom>
          <a:ln w="57150">
            <a:solidFill>
              <a:schemeClr val="tx2"/>
            </a:solidFill>
            <a:prstDash val="sysDash"/>
            <a:tailEnd type="arrow"/>
          </a:ln>
        </p:spPr>
        <p:style>
          <a:lnRef idx="1">
            <a:schemeClr val="accent1"/>
          </a:lnRef>
          <a:fillRef idx="0">
            <a:schemeClr val="accent1"/>
          </a:fillRef>
          <a:effectRef idx="0">
            <a:schemeClr val="accent1"/>
          </a:effectRef>
          <a:fontRef idx="minor">
            <a:schemeClr val="tx1"/>
          </a:fontRef>
        </p:style>
      </p:cxn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8705" y="5301290"/>
            <a:ext cx="1759129" cy="7849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角丸四角形 16"/>
          <p:cNvSpPr/>
          <p:nvPr/>
        </p:nvSpPr>
        <p:spPr>
          <a:xfrm>
            <a:off x="688441" y="1556764"/>
            <a:ext cx="2361794" cy="622231"/>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2"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15006" r="12968"/>
          <a:stretch/>
        </p:blipFill>
        <p:spPr bwMode="auto">
          <a:xfrm>
            <a:off x="7380312" y="1867880"/>
            <a:ext cx="1111566" cy="15380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5479335" y="1549033"/>
            <a:ext cx="2361794" cy="622231"/>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p:nvSpPr>
        <p:spPr>
          <a:xfrm>
            <a:off x="7608805" y="1020505"/>
            <a:ext cx="1107215" cy="461665"/>
          </a:xfrm>
          <a:prstGeom prst="rect">
            <a:avLst/>
          </a:prstGeom>
          <a:noFill/>
        </p:spPr>
        <p:txBody>
          <a:bodyPr wrap="square" rtlCol="0">
            <a:spAutoFit/>
          </a:bodyPr>
          <a:lstStyle/>
          <a:p>
            <a:r>
              <a:rPr lang="ja-JP" altLang="en-US" sz="2400" dirty="0"/>
              <a:t>新</a:t>
            </a:r>
            <a:r>
              <a:rPr kumimoji="1" lang="ja-JP" altLang="en-US" sz="2400" dirty="0" smtClean="0"/>
              <a:t>事業</a:t>
            </a:r>
            <a:endParaRPr kumimoji="1" lang="ja-JP" altLang="en-US" sz="2400" dirty="0"/>
          </a:p>
        </p:txBody>
      </p:sp>
      <p:sp>
        <p:nvSpPr>
          <p:cNvPr id="24" name="テキスト ボックス 23"/>
          <p:cNvSpPr txBox="1"/>
          <p:nvPr/>
        </p:nvSpPr>
        <p:spPr>
          <a:xfrm>
            <a:off x="2630250" y="1140638"/>
            <a:ext cx="1107215" cy="461665"/>
          </a:xfrm>
          <a:prstGeom prst="rect">
            <a:avLst/>
          </a:prstGeom>
          <a:noFill/>
        </p:spPr>
        <p:txBody>
          <a:bodyPr wrap="square" rtlCol="0">
            <a:spAutoFit/>
          </a:bodyPr>
          <a:lstStyle/>
          <a:p>
            <a:r>
              <a:rPr kumimoji="1" lang="ja-JP" altLang="en-US" sz="2400" dirty="0" smtClean="0"/>
              <a:t>主事業</a:t>
            </a:r>
            <a:endParaRPr kumimoji="1" lang="ja-JP" altLang="en-US" sz="2400" dirty="0"/>
          </a:p>
        </p:txBody>
      </p:sp>
      <p:sp>
        <p:nvSpPr>
          <p:cNvPr id="25" name="テキスト ボックス 24"/>
          <p:cNvSpPr txBox="1"/>
          <p:nvPr/>
        </p:nvSpPr>
        <p:spPr>
          <a:xfrm>
            <a:off x="3742742" y="4438137"/>
            <a:ext cx="1736593" cy="523220"/>
          </a:xfrm>
          <a:prstGeom prst="rect">
            <a:avLst/>
          </a:prstGeom>
          <a:noFill/>
        </p:spPr>
        <p:txBody>
          <a:bodyPr wrap="square" rtlCol="0">
            <a:spAutoFit/>
          </a:bodyPr>
          <a:lstStyle/>
          <a:p>
            <a:r>
              <a:rPr lang="ja-JP" altLang="en-US" sz="2800" dirty="0"/>
              <a:t>イメージ</a:t>
            </a:r>
            <a:endParaRPr kumimoji="1" lang="ja-JP" altLang="en-US" sz="2800" dirty="0"/>
          </a:p>
        </p:txBody>
      </p:sp>
    </p:spTree>
    <p:extLst>
      <p:ext uri="{BB962C8B-B14F-4D97-AF65-F5344CB8AC3E}">
        <p14:creationId xmlns:p14="http://schemas.microsoft.com/office/powerpoint/2010/main" val="276297708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p:txBody>
          <a:bodyPr/>
          <a:lstStyle/>
          <a:p>
            <a:fld id="{2EC2D431-3986-49E6-A421-FC16E06C80A9}" type="datetime1">
              <a:rPr lang="ja-JP" altLang="en-US" smtClean="0">
                <a:solidFill>
                  <a:srgbClr val="666666"/>
                </a:solidFill>
              </a:rPr>
              <a:pPr/>
              <a:t>2013/12/18</a:t>
            </a:fld>
            <a:endParaRPr lang="ja-JP" altLang="en-US" dirty="0">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62</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仮説</a:t>
            </a:r>
            <a:r>
              <a:rPr lang="ja-JP" altLang="en-US" dirty="0"/>
              <a:t>③</a:t>
            </a:r>
            <a:endParaRPr kumimoji="1" lang="ja-JP" altLang="en-US" dirty="0"/>
          </a:p>
        </p:txBody>
      </p:sp>
      <p:sp>
        <p:nvSpPr>
          <p:cNvPr id="7" name="角丸四角形 6"/>
          <p:cNvSpPr/>
          <p:nvPr/>
        </p:nvSpPr>
        <p:spPr>
          <a:xfrm>
            <a:off x="971600" y="1772816"/>
            <a:ext cx="7632848" cy="3960440"/>
          </a:xfrm>
          <a:prstGeom prst="roundRect">
            <a:avLst/>
          </a:prstGeom>
          <a:noFill/>
          <a:ln w="76200">
            <a:solidFill>
              <a:srgbClr val="0070C0"/>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sz="3600" dirty="0" smtClean="0">
              <a:solidFill>
                <a:schemeClr val="tx1"/>
              </a:solidFill>
              <a:latin typeface="HG明朝E" pitchFamily="17" charset="-128"/>
              <a:ea typeface="HG明朝E" pitchFamily="17" charset="-128"/>
            </a:endParaRPr>
          </a:p>
        </p:txBody>
      </p:sp>
      <p:sp>
        <p:nvSpPr>
          <p:cNvPr id="3" name="正方形/長方形 2"/>
          <p:cNvSpPr/>
          <p:nvPr/>
        </p:nvSpPr>
        <p:spPr>
          <a:xfrm>
            <a:off x="1133857" y="2780928"/>
            <a:ext cx="7308333" cy="2062103"/>
          </a:xfrm>
          <a:prstGeom prst="rect">
            <a:avLst/>
          </a:prstGeom>
        </p:spPr>
        <p:txBody>
          <a:bodyPr wrap="square">
            <a:spAutoFit/>
          </a:bodyPr>
          <a:lstStyle/>
          <a:p>
            <a:pPr marL="109728" indent="0" algn="ctr">
              <a:buNone/>
            </a:pPr>
            <a:r>
              <a:rPr lang="ja-JP" altLang="en-US" sz="3200" dirty="0" smtClean="0"/>
              <a:t>消費者</a:t>
            </a:r>
            <a:r>
              <a:rPr lang="ja-JP" altLang="en-US" sz="3200" dirty="0"/>
              <a:t>は</a:t>
            </a:r>
            <a:r>
              <a:rPr lang="ja-JP" altLang="en-US" sz="3200" dirty="0" smtClean="0"/>
              <a:t>、共通している</a:t>
            </a:r>
            <a:endParaRPr lang="en-US" altLang="ja-JP" sz="3200" dirty="0" smtClean="0"/>
          </a:p>
          <a:p>
            <a:pPr marL="109728" indent="0" algn="ctr">
              <a:buNone/>
            </a:pPr>
            <a:r>
              <a:rPr lang="ja-JP" altLang="en-US" sz="3200" dirty="0" smtClean="0"/>
              <a:t>コンセプトと技術力を認知した際、</a:t>
            </a:r>
            <a:endParaRPr lang="en-US" altLang="ja-JP" sz="3200" dirty="0" smtClean="0"/>
          </a:p>
          <a:p>
            <a:pPr marL="109728" indent="0" algn="ctr">
              <a:buNone/>
            </a:pPr>
            <a:r>
              <a:rPr lang="ja-JP" altLang="en-US" sz="3200" dirty="0" smtClean="0"/>
              <a:t>新事業へ評価が移転し、</a:t>
            </a:r>
            <a:endParaRPr lang="en-US" altLang="ja-JP" sz="3200" dirty="0" smtClean="0"/>
          </a:p>
          <a:p>
            <a:pPr marL="109728" indent="0" algn="ctr">
              <a:buNone/>
            </a:pPr>
            <a:r>
              <a:rPr lang="ja-JP" altLang="en-US" sz="3200" dirty="0" smtClean="0"/>
              <a:t>多角化に納得する。</a:t>
            </a:r>
            <a:endParaRPr lang="en-US" altLang="ja-JP" sz="3200" dirty="0"/>
          </a:p>
        </p:txBody>
      </p:sp>
    </p:spTree>
    <p:extLst>
      <p:ext uri="{BB962C8B-B14F-4D97-AF65-F5344CB8AC3E}">
        <p14:creationId xmlns:p14="http://schemas.microsoft.com/office/powerpoint/2010/main" val="2430872562"/>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fontScale="92500" lnSpcReduction="10000"/>
          </a:bodyPr>
          <a:lstStyle/>
          <a:p>
            <a:r>
              <a:rPr kumimoji="1" lang="ja-JP" altLang="en-US" dirty="0" smtClean="0"/>
              <a:t>系１－１　</a:t>
            </a:r>
            <a:r>
              <a:rPr lang="ja-JP" altLang="en-US" dirty="0"/>
              <a:t>消費者は、共通して</a:t>
            </a:r>
            <a:r>
              <a:rPr lang="ja-JP" altLang="en-US" dirty="0" smtClean="0"/>
              <a:t>いるコンセプトを</a:t>
            </a:r>
            <a:endParaRPr lang="en-US" altLang="ja-JP" dirty="0" smtClean="0"/>
          </a:p>
          <a:p>
            <a:pPr marL="109728" indent="0">
              <a:buNone/>
            </a:pPr>
            <a:r>
              <a:rPr lang="ja-JP" altLang="en-US" dirty="0"/>
              <a:t>　</a:t>
            </a:r>
            <a:r>
              <a:rPr lang="ja-JP" altLang="en-US" dirty="0" smtClean="0"/>
              <a:t>　　　　　　認知した</a:t>
            </a:r>
            <a:r>
              <a:rPr lang="ja-JP" altLang="en-US" dirty="0"/>
              <a:t>際</a:t>
            </a:r>
            <a:r>
              <a:rPr lang="ja-JP" altLang="en-US" dirty="0" smtClean="0"/>
              <a:t>、新事業へ評価が</a:t>
            </a:r>
            <a:r>
              <a:rPr lang="ja-JP" altLang="en-US" dirty="0"/>
              <a:t>移転する</a:t>
            </a:r>
            <a:r>
              <a:rPr lang="ja-JP" altLang="en-US" dirty="0" smtClean="0"/>
              <a:t>。</a:t>
            </a:r>
            <a:endParaRPr lang="en-US" altLang="ja-JP" dirty="0" smtClean="0"/>
          </a:p>
          <a:p>
            <a:pPr marL="109728" indent="0">
              <a:buNone/>
            </a:pPr>
            <a:endParaRPr lang="en-US" altLang="ja-JP" dirty="0"/>
          </a:p>
          <a:p>
            <a:r>
              <a:rPr lang="ja-JP" altLang="en-US" dirty="0" smtClean="0"/>
              <a:t>系１－２　</a:t>
            </a:r>
            <a:r>
              <a:rPr lang="ja-JP" altLang="en-US" dirty="0"/>
              <a:t>消費者は、共通して</a:t>
            </a:r>
            <a:r>
              <a:rPr lang="ja-JP" altLang="en-US" dirty="0" smtClean="0"/>
              <a:t>いる技術力を</a:t>
            </a:r>
            <a:endParaRPr lang="en-US" altLang="ja-JP" dirty="0" smtClean="0"/>
          </a:p>
          <a:p>
            <a:pPr marL="109728" indent="0">
              <a:buNone/>
            </a:pPr>
            <a:r>
              <a:rPr lang="ja-JP" altLang="en-US" dirty="0"/>
              <a:t>　</a:t>
            </a:r>
            <a:r>
              <a:rPr lang="ja-JP" altLang="en-US" dirty="0" smtClean="0"/>
              <a:t>　　　　　　認知</a:t>
            </a:r>
            <a:r>
              <a:rPr lang="ja-JP" altLang="en-US" dirty="0"/>
              <a:t>した際</a:t>
            </a:r>
            <a:r>
              <a:rPr lang="ja-JP" altLang="en-US" dirty="0" smtClean="0"/>
              <a:t>、新事業へ評価</a:t>
            </a:r>
            <a:r>
              <a:rPr lang="ja-JP" altLang="en-US" dirty="0"/>
              <a:t>が移転する。</a:t>
            </a:r>
            <a:endParaRPr lang="en-US" altLang="ja-JP" dirty="0"/>
          </a:p>
          <a:p>
            <a:pPr marL="109728" indent="0">
              <a:buNone/>
            </a:pPr>
            <a:endParaRPr lang="en-US" altLang="ja-JP" dirty="0"/>
          </a:p>
          <a:p>
            <a:r>
              <a:rPr kumimoji="1" lang="ja-JP" altLang="en-US" dirty="0" smtClean="0"/>
              <a:t>系２－１　</a:t>
            </a:r>
            <a:r>
              <a:rPr lang="ja-JP" altLang="en-US" sz="2800" dirty="0" smtClean="0">
                <a:latin typeface="+mn-ea"/>
              </a:rPr>
              <a:t>消費者</a:t>
            </a:r>
            <a:r>
              <a:rPr lang="ja-JP" altLang="en-US" sz="2800" dirty="0">
                <a:latin typeface="+mn-ea"/>
              </a:rPr>
              <a:t>は、共通しているコンセプトと</a:t>
            </a:r>
            <a:r>
              <a:rPr lang="ja-JP" altLang="en-US" sz="2800" dirty="0" smtClean="0">
                <a:latin typeface="+mn-ea"/>
              </a:rPr>
              <a:t>技術</a:t>
            </a:r>
            <a:endParaRPr lang="en-US" altLang="ja-JP" sz="2800" dirty="0" smtClean="0">
              <a:latin typeface="+mn-ea"/>
            </a:endParaRPr>
          </a:p>
          <a:p>
            <a:pPr marL="109728" indent="0">
              <a:buNone/>
            </a:pPr>
            <a:r>
              <a:rPr lang="ja-JP" altLang="en-US" sz="2800" dirty="0">
                <a:latin typeface="+mn-ea"/>
              </a:rPr>
              <a:t>　</a:t>
            </a:r>
            <a:r>
              <a:rPr lang="ja-JP" altLang="en-US" sz="2800" dirty="0" smtClean="0">
                <a:latin typeface="+mn-ea"/>
              </a:rPr>
              <a:t>　　　　　　力</a:t>
            </a:r>
            <a:r>
              <a:rPr lang="ja-JP" altLang="en-US" sz="2800" dirty="0">
                <a:latin typeface="+mn-ea"/>
              </a:rPr>
              <a:t>を認知した際、新事業へ評価が移転</a:t>
            </a:r>
            <a:r>
              <a:rPr lang="ja-JP" altLang="en-US" sz="2800" dirty="0" smtClean="0">
                <a:latin typeface="+mn-ea"/>
              </a:rPr>
              <a:t>する。</a:t>
            </a:r>
            <a:endParaRPr lang="en-US" altLang="ja-JP" sz="2800" dirty="0" smtClean="0">
              <a:latin typeface="+mn-ea"/>
            </a:endParaRPr>
          </a:p>
          <a:p>
            <a:pPr marL="109728" indent="0">
              <a:buNone/>
            </a:pPr>
            <a:endParaRPr lang="en-US" altLang="ja-JP" sz="2800" dirty="0" smtClean="0">
              <a:latin typeface="+mn-ea"/>
            </a:endParaRPr>
          </a:p>
          <a:p>
            <a:r>
              <a:rPr lang="ja-JP" altLang="en-US" sz="2800" dirty="0" smtClean="0">
                <a:latin typeface="+mn-ea"/>
              </a:rPr>
              <a:t>系２－２　</a:t>
            </a:r>
            <a:r>
              <a:rPr lang="ja-JP" altLang="en-US" sz="2800" dirty="0">
                <a:solidFill>
                  <a:prstClr val="black"/>
                </a:solidFill>
              </a:rPr>
              <a:t>新事業へ評価が移転したときに</a:t>
            </a:r>
            <a:r>
              <a:rPr lang="ja-JP" altLang="en-US" sz="2800" dirty="0" smtClean="0">
                <a:solidFill>
                  <a:prstClr val="black"/>
                </a:solidFill>
              </a:rPr>
              <a:t>、</a:t>
            </a:r>
            <a:endParaRPr lang="en-US" altLang="ja-JP" sz="2800" dirty="0" smtClean="0">
              <a:solidFill>
                <a:prstClr val="black"/>
              </a:solidFill>
            </a:endParaRPr>
          </a:p>
          <a:p>
            <a:pPr marL="109728" indent="0">
              <a:buNone/>
            </a:pPr>
            <a:r>
              <a:rPr lang="ja-JP" altLang="en-US" sz="2800" dirty="0">
                <a:solidFill>
                  <a:prstClr val="black"/>
                </a:solidFill>
              </a:rPr>
              <a:t>　</a:t>
            </a:r>
            <a:r>
              <a:rPr lang="ja-JP" altLang="en-US" sz="2800" dirty="0" smtClean="0">
                <a:solidFill>
                  <a:prstClr val="black"/>
                </a:solidFill>
              </a:rPr>
              <a:t>　　　　　　多角化に納得する。</a:t>
            </a:r>
            <a:endParaRPr lang="ja-JP" altLang="en-US" sz="2800" dirty="0" smtClean="0">
              <a:latin typeface="+mn-ea"/>
            </a:endParaRPr>
          </a:p>
          <a:p>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63</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仮説③</a:t>
            </a:r>
            <a:endParaRPr kumimoji="1" lang="ja-JP" altLang="en-US" dirty="0"/>
          </a:p>
        </p:txBody>
      </p:sp>
    </p:spTree>
    <p:extLst>
      <p:ext uri="{BB962C8B-B14F-4D97-AF65-F5344CB8AC3E}">
        <p14:creationId xmlns:p14="http://schemas.microsoft.com/office/powerpoint/2010/main" val="72309634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normAutofit lnSpcReduction="10000"/>
          </a:bodyPr>
          <a:lstStyle/>
          <a:p>
            <a:r>
              <a:rPr lang="ja-JP" altLang="en-US" sz="3600" dirty="0"/>
              <a:t>はじめに</a:t>
            </a:r>
            <a:endParaRPr lang="en-US" altLang="ja-JP" sz="3600" dirty="0"/>
          </a:p>
          <a:p>
            <a:r>
              <a:rPr lang="ja-JP" altLang="en-US" sz="3600" dirty="0"/>
              <a:t>現状分析</a:t>
            </a:r>
            <a:endParaRPr lang="en-US" altLang="ja-JP" sz="3600" dirty="0"/>
          </a:p>
          <a:p>
            <a:r>
              <a:rPr lang="ja-JP" altLang="en-US" sz="3600" dirty="0"/>
              <a:t>問題意識</a:t>
            </a:r>
            <a:endParaRPr lang="en-US" altLang="ja-JP" sz="3600" dirty="0"/>
          </a:p>
          <a:p>
            <a:r>
              <a:rPr lang="ja-JP" altLang="en-US" sz="3600" dirty="0"/>
              <a:t>研究目的</a:t>
            </a:r>
            <a:endParaRPr lang="en-US" altLang="ja-JP" sz="3600" dirty="0"/>
          </a:p>
          <a:p>
            <a:r>
              <a:rPr lang="ja-JP" altLang="en-US" sz="3600" dirty="0" smtClean="0"/>
              <a:t>仮説導出・仮説</a:t>
            </a:r>
            <a:endParaRPr lang="en-US" altLang="ja-JP" sz="3600" dirty="0" smtClean="0"/>
          </a:p>
          <a:p>
            <a:r>
              <a:rPr lang="ja-JP" altLang="en-US" sz="4400" dirty="0">
                <a:solidFill>
                  <a:srgbClr val="FFC000"/>
                </a:solidFill>
              </a:rPr>
              <a:t>仮説の検証</a:t>
            </a:r>
            <a:endParaRPr lang="en-US" altLang="ja-JP" sz="4400" dirty="0">
              <a:solidFill>
                <a:srgbClr val="FFC000"/>
              </a:solidFill>
            </a:endParaRPr>
          </a:p>
          <a:p>
            <a:r>
              <a:rPr lang="ja-JP" altLang="en-US" sz="3600" dirty="0"/>
              <a:t>インプリケーション</a:t>
            </a:r>
            <a:endParaRPr lang="en-US" altLang="ja-JP" sz="3600" dirty="0"/>
          </a:p>
          <a:p>
            <a:r>
              <a:rPr lang="ja-JP" altLang="en-US" sz="3600" dirty="0"/>
              <a:t>参考文献・</a:t>
            </a:r>
            <a:r>
              <a:rPr lang="en-US" altLang="ja-JP" sz="3600" dirty="0"/>
              <a:t>URL</a:t>
            </a:r>
          </a:p>
          <a:p>
            <a:endParaRPr lang="en-US" altLang="ja-JP" sz="3600" dirty="0" smtClean="0"/>
          </a:p>
          <a:p>
            <a:pPr marL="0" indent="0">
              <a:buNone/>
            </a:pPr>
            <a:endParaRPr lang="en-US" altLang="ja-JP" dirty="0"/>
          </a:p>
          <a:p>
            <a:pPr marL="0" indent="0">
              <a:buNone/>
            </a:pPr>
            <a:endParaRPr lang="ja-JP" altLang="en-US" dirty="0"/>
          </a:p>
          <a:p>
            <a:endParaRPr kumimoji="1" lang="ja-JP" altLang="en-US" dirty="0"/>
          </a:p>
        </p:txBody>
      </p:sp>
      <p:sp>
        <p:nvSpPr>
          <p:cNvPr id="4" name="日付プレースホルダー 3"/>
          <p:cNvSpPr>
            <a:spLocks noGrp="1"/>
          </p:cNvSpPr>
          <p:nvPr>
            <p:ph type="dt" sz="half" idx="10"/>
          </p:nvPr>
        </p:nvSpPr>
        <p:spPr/>
        <p:txBody>
          <a:bodyPr/>
          <a:lstStyle/>
          <a:p>
            <a:fld id="{64E5D984-61DF-4C47-9F7E-D16AAAD53C44}"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64</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目次</a:t>
            </a:r>
            <a:endParaRPr kumimoji="1" lang="ja-JP" altLang="en-US" dirty="0"/>
          </a:p>
        </p:txBody>
      </p:sp>
      <p:sp>
        <p:nvSpPr>
          <p:cNvPr id="6" name="星 5 5"/>
          <p:cNvSpPr/>
          <p:nvPr/>
        </p:nvSpPr>
        <p:spPr>
          <a:xfrm>
            <a:off x="3851920" y="4149080"/>
            <a:ext cx="720080" cy="576064"/>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87307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barn(inVertical)">
                                      <p:cBhvr>
                                        <p:cTn id="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65</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調査概要</a:t>
            </a:r>
            <a:endParaRPr kumimoji="1" lang="ja-JP" altLang="en-US" dirty="0"/>
          </a:p>
        </p:txBody>
      </p:sp>
      <p:sp>
        <p:nvSpPr>
          <p:cNvPr id="6" name="正方形/長方形 5"/>
          <p:cNvSpPr/>
          <p:nvPr/>
        </p:nvSpPr>
        <p:spPr>
          <a:xfrm>
            <a:off x="395536" y="2060848"/>
            <a:ext cx="8208912" cy="288032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2000" dirty="0" smtClean="0">
                <a:solidFill>
                  <a:schemeClr val="tx1"/>
                </a:solidFill>
              </a:rPr>
              <a:t>【</a:t>
            </a:r>
            <a:r>
              <a:rPr kumimoji="1" lang="ja-JP" altLang="en-US" sz="2000" dirty="0" smtClean="0">
                <a:solidFill>
                  <a:schemeClr val="tx1"/>
                </a:solidFill>
              </a:rPr>
              <a:t>調査対象</a:t>
            </a:r>
            <a:r>
              <a:rPr kumimoji="1" lang="en-US" altLang="ja-JP" sz="2000" dirty="0" smtClean="0">
                <a:solidFill>
                  <a:schemeClr val="tx1"/>
                </a:solidFill>
              </a:rPr>
              <a:t>】</a:t>
            </a:r>
            <a:r>
              <a:rPr kumimoji="1" lang="ja-JP" altLang="en-US" sz="2000" dirty="0" smtClean="0">
                <a:solidFill>
                  <a:schemeClr val="tx1"/>
                </a:solidFill>
              </a:rPr>
              <a:t>大学</a:t>
            </a:r>
            <a:r>
              <a:rPr kumimoji="1" lang="en-US" altLang="ja-JP" sz="2000" dirty="0" smtClean="0">
                <a:solidFill>
                  <a:schemeClr val="tx1"/>
                </a:solidFill>
              </a:rPr>
              <a:t>1</a:t>
            </a:r>
            <a:r>
              <a:rPr lang="ja-JP" altLang="en-US" sz="2000" dirty="0" smtClean="0">
                <a:solidFill>
                  <a:schemeClr val="tx1"/>
                </a:solidFill>
              </a:rPr>
              <a:t>年生～</a:t>
            </a:r>
            <a:r>
              <a:rPr lang="en-US" altLang="ja-JP" sz="2000" dirty="0" smtClean="0">
                <a:solidFill>
                  <a:schemeClr val="tx1"/>
                </a:solidFill>
              </a:rPr>
              <a:t>4</a:t>
            </a:r>
            <a:r>
              <a:rPr lang="ja-JP" altLang="en-US" sz="2000" dirty="0" smtClean="0">
                <a:solidFill>
                  <a:schemeClr val="tx1"/>
                </a:solidFill>
              </a:rPr>
              <a:t>年生</a:t>
            </a:r>
            <a:endParaRPr lang="en-US" altLang="ja-JP" sz="2000" dirty="0" smtClean="0">
              <a:solidFill>
                <a:schemeClr val="tx1"/>
              </a:solidFill>
            </a:endParaRPr>
          </a:p>
          <a:p>
            <a:r>
              <a:rPr lang="en-US" altLang="ja-JP" sz="2000" dirty="0" smtClean="0">
                <a:solidFill>
                  <a:schemeClr val="tx1"/>
                </a:solidFill>
              </a:rPr>
              <a:t>【</a:t>
            </a:r>
            <a:r>
              <a:rPr lang="ja-JP" altLang="en-US" sz="2000" dirty="0" smtClean="0">
                <a:solidFill>
                  <a:schemeClr val="tx1"/>
                </a:solidFill>
              </a:rPr>
              <a:t>調査期間</a:t>
            </a:r>
            <a:r>
              <a:rPr lang="en-US" altLang="ja-JP" sz="2000" dirty="0" smtClean="0">
                <a:solidFill>
                  <a:schemeClr val="tx1"/>
                </a:solidFill>
              </a:rPr>
              <a:t>】12</a:t>
            </a:r>
            <a:r>
              <a:rPr lang="ja-JP" altLang="en-US" sz="2000" dirty="0" smtClean="0">
                <a:solidFill>
                  <a:schemeClr val="tx1"/>
                </a:solidFill>
              </a:rPr>
              <a:t>月</a:t>
            </a:r>
            <a:r>
              <a:rPr lang="en-US" altLang="ja-JP" sz="2000" dirty="0" smtClean="0">
                <a:solidFill>
                  <a:schemeClr val="tx1"/>
                </a:solidFill>
              </a:rPr>
              <a:t>1</a:t>
            </a:r>
            <a:r>
              <a:rPr lang="en-US" altLang="ja-JP" sz="2000" dirty="0">
                <a:solidFill>
                  <a:schemeClr val="tx1"/>
                </a:solidFill>
              </a:rPr>
              <a:t>0</a:t>
            </a:r>
            <a:r>
              <a:rPr lang="ja-JP" altLang="en-US" sz="2000" dirty="0" smtClean="0">
                <a:solidFill>
                  <a:schemeClr val="tx1"/>
                </a:solidFill>
              </a:rPr>
              <a:t>日～</a:t>
            </a:r>
            <a:r>
              <a:rPr lang="en-US" altLang="ja-JP" sz="2000" dirty="0" smtClean="0">
                <a:solidFill>
                  <a:schemeClr val="tx1"/>
                </a:solidFill>
              </a:rPr>
              <a:t>12</a:t>
            </a:r>
            <a:r>
              <a:rPr lang="ja-JP" altLang="en-US" sz="2000" dirty="0" smtClean="0">
                <a:solidFill>
                  <a:schemeClr val="tx1"/>
                </a:solidFill>
              </a:rPr>
              <a:t>月</a:t>
            </a:r>
            <a:r>
              <a:rPr lang="en-US" altLang="ja-JP" sz="2000" dirty="0" smtClean="0">
                <a:solidFill>
                  <a:schemeClr val="tx1"/>
                </a:solidFill>
              </a:rPr>
              <a:t>13</a:t>
            </a:r>
            <a:r>
              <a:rPr lang="ja-JP" altLang="en-US" sz="2000" dirty="0" smtClean="0">
                <a:solidFill>
                  <a:schemeClr val="tx1"/>
                </a:solidFill>
              </a:rPr>
              <a:t>日</a:t>
            </a:r>
            <a:endParaRPr lang="en-US" altLang="ja-JP" sz="2000" dirty="0" smtClean="0">
              <a:solidFill>
                <a:schemeClr val="tx1"/>
              </a:solidFill>
            </a:endParaRPr>
          </a:p>
          <a:p>
            <a:r>
              <a:rPr kumimoji="1" lang="en-US" altLang="ja-JP" sz="2000" dirty="0" smtClean="0">
                <a:solidFill>
                  <a:schemeClr val="tx1"/>
                </a:solidFill>
              </a:rPr>
              <a:t>【</a:t>
            </a:r>
            <a:r>
              <a:rPr kumimoji="1" lang="ja-JP" altLang="en-US" sz="2000" dirty="0" smtClean="0">
                <a:solidFill>
                  <a:schemeClr val="tx1"/>
                </a:solidFill>
              </a:rPr>
              <a:t>調査方法</a:t>
            </a:r>
            <a:r>
              <a:rPr kumimoji="1" lang="en-US" altLang="ja-JP" sz="2000" dirty="0" smtClean="0">
                <a:solidFill>
                  <a:schemeClr val="tx1"/>
                </a:solidFill>
              </a:rPr>
              <a:t>】</a:t>
            </a:r>
            <a:r>
              <a:rPr kumimoji="1" lang="ja-JP" altLang="en-US" sz="2000" dirty="0" smtClean="0">
                <a:solidFill>
                  <a:schemeClr val="tx1"/>
                </a:solidFill>
              </a:rPr>
              <a:t>質問紙を用いた面接法</a:t>
            </a:r>
            <a:endParaRPr kumimoji="1" lang="en-US" altLang="ja-JP" sz="2000" dirty="0" smtClean="0">
              <a:solidFill>
                <a:schemeClr val="tx1"/>
              </a:solidFill>
            </a:endParaRPr>
          </a:p>
          <a:p>
            <a:r>
              <a:rPr lang="en-US" altLang="ja-JP" sz="2000" dirty="0" smtClean="0">
                <a:solidFill>
                  <a:schemeClr val="tx1"/>
                </a:solidFill>
              </a:rPr>
              <a:t>【</a:t>
            </a:r>
            <a:r>
              <a:rPr lang="ja-JP" altLang="en-US" sz="2000" dirty="0" smtClean="0">
                <a:solidFill>
                  <a:schemeClr val="tx1"/>
                </a:solidFill>
              </a:rPr>
              <a:t>サンプル数</a:t>
            </a:r>
            <a:r>
              <a:rPr lang="en-US" altLang="ja-JP" sz="2000" dirty="0" smtClean="0">
                <a:solidFill>
                  <a:schemeClr val="tx1"/>
                </a:solidFill>
              </a:rPr>
              <a:t>】</a:t>
            </a:r>
            <a:r>
              <a:rPr lang="ja-JP" altLang="en-US" sz="2000" dirty="0" smtClean="0">
                <a:solidFill>
                  <a:schemeClr val="tx1"/>
                </a:solidFill>
              </a:rPr>
              <a:t>仮説１　有効サンプル数　</a:t>
            </a:r>
            <a:r>
              <a:rPr lang="en-US" altLang="ja-JP" sz="2000" dirty="0" smtClean="0">
                <a:solidFill>
                  <a:schemeClr val="tx1"/>
                </a:solidFill>
              </a:rPr>
              <a:t>318</a:t>
            </a:r>
          </a:p>
          <a:p>
            <a:r>
              <a:rPr kumimoji="1" lang="ja-JP" altLang="en-US" sz="2000" dirty="0">
                <a:solidFill>
                  <a:schemeClr val="tx1"/>
                </a:solidFill>
              </a:rPr>
              <a:t>　</a:t>
            </a:r>
            <a:r>
              <a:rPr kumimoji="1" lang="ja-JP" altLang="en-US" sz="2000" dirty="0" smtClean="0">
                <a:solidFill>
                  <a:schemeClr val="tx1"/>
                </a:solidFill>
              </a:rPr>
              <a:t>　　　　　　　 仮説２</a:t>
            </a:r>
            <a:r>
              <a:rPr lang="ja-JP" altLang="en-US" sz="2000" dirty="0">
                <a:solidFill>
                  <a:schemeClr val="tx1"/>
                </a:solidFill>
              </a:rPr>
              <a:t> </a:t>
            </a:r>
            <a:r>
              <a:rPr lang="ja-JP" altLang="en-US" sz="2000" dirty="0" smtClean="0">
                <a:solidFill>
                  <a:schemeClr val="tx1"/>
                </a:solidFill>
              </a:rPr>
              <a:t> </a:t>
            </a:r>
            <a:r>
              <a:rPr kumimoji="1" lang="ja-JP" altLang="en-US" sz="2000" dirty="0" smtClean="0">
                <a:solidFill>
                  <a:schemeClr val="tx1"/>
                </a:solidFill>
              </a:rPr>
              <a:t>有効サンプル数　</a:t>
            </a:r>
            <a:r>
              <a:rPr kumimoji="1" lang="en-US" altLang="ja-JP" sz="2000" dirty="0" smtClean="0">
                <a:solidFill>
                  <a:schemeClr val="tx1"/>
                </a:solidFill>
              </a:rPr>
              <a:t>317</a:t>
            </a:r>
          </a:p>
          <a:p>
            <a:r>
              <a:rPr lang="ja-JP" altLang="en-US" sz="2000" dirty="0">
                <a:solidFill>
                  <a:schemeClr val="tx1"/>
                </a:solidFill>
              </a:rPr>
              <a:t>　</a:t>
            </a:r>
            <a:r>
              <a:rPr lang="ja-JP" altLang="en-US" sz="2000" dirty="0" smtClean="0">
                <a:solidFill>
                  <a:schemeClr val="tx1"/>
                </a:solidFill>
              </a:rPr>
              <a:t>　　　　　　　 仮説３　有効サンプル数　</a:t>
            </a:r>
            <a:r>
              <a:rPr lang="en-US" altLang="ja-JP" sz="2000" dirty="0" smtClean="0">
                <a:solidFill>
                  <a:schemeClr val="tx1"/>
                </a:solidFill>
              </a:rPr>
              <a:t>209</a:t>
            </a:r>
            <a:endParaRPr kumimoji="1" lang="en-US" altLang="ja-JP" sz="2000" dirty="0" smtClean="0">
              <a:solidFill>
                <a:schemeClr val="tx1"/>
              </a:solidFill>
            </a:endParaRPr>
          </a:p>
          <a:p>
            <a:r>
              <a:rPr lang="en-US" altLang="ja-JP" sz="2000" dirty="0" smtClean="0">
                <a:solidFill>
                  <a:schemeClr val="tx1"/>
                </a:solidFill>
              </a:rPr>
              <a:t>【</a:t>
            </a:r>
            <a:r>
              <a:rPr lang="ja-JP" altLang="en-US" sz="2000" dirty="0" smtClean="0">
                <a:solidFill>
                  <a:schemeClr val="tx1"/>
                </a:solidFill>
              </a:rPr>
              <a:t>分析方法</a:t>
            </a:r>
            <a:r>
              <a:rPr lang="en-US" altLang="ja-JP" sz="2000" dirty="0" smtClean="0">
                <a:solidFill>
                  <a:schemeClr val="tx1"/>
                </a:solidFill>
              </a:rPr>
              <a:t>】</a:t>
            </a:r>
            <a:r>
              <a:rPr lang="ja-JP" altLang="en-US" sz="2000" dirty="0" smtClean="0">
                <a:solidFill>
                  <a:schemeClr val="tx1"/>
                </a:solidFill>
              </a:rPr>
              <a:t>対応のある</a:t>
            </a:r>
            <a:r>
              <a:rPr lang="en-US" altLang="ja-JP" sz="2000" dirty="0">
                <a:solidFill>
                  <a:schemeClr val="tx1"/>
                </a:solidFill>
              </a:rPr>
              <a:t>t</a:t>
            </a:r>
            <a:r>
              <a:rPr lang="ja-JP" altLang="en-US" sz="2000" dirty="0">
                <a:solidFill>
                  <a:schemeClr val="tx1"/>
                </a:solidFill>
              </a:rPr>
              <a:t>検定</a:t>
            </a:r>
            <a:r>
              <a:rPr lang="ja-JP" altLang="en-US" sz="2000" dirty="0" smtClean="0">
                <a:solidFill>
                  <a:schemeClr val="tx1"/>
                </a:solidFill>
              </a:rPr>
              <a:t>、対応のない</a:t>
            </a:r>
            <a:r>
              <a:rPr lang="en-US" altLang="ja-JP" sz="2000" dirty="0" smtClean="0">
                <a:solidFill>
                  <a:schemeClr val="tx1"/>
                </a:solidFill>
              </a:rPr>
              <a:t>t</a:t>
            </a:r>
            <a:r>
              <a:rPr lang="ja-JP" altLang="en-US" sz="2000" dirty="0" smtClean="0">
                <a:solidFill>
                  <a:schemeClr val="tx1"/>
                </a:solidFill>
              </a:rPr>
              <a:t>検定、単回帰分析、重回帰分析</a:t>
            </a:r>
            <a:endParaRPr kumimoji="1" lang="ja-JP" altLang="en-US" sz="2000" dirty="0">
              <a:solidFill>
                <a:schemeClr val="tx1"/>
              </a:solidFill>
            </a:endParaRPr>
          </a:p>
        </p:txBody>
      </p:sp>
    </p:spTree>
    <p:extLst>
      <p:ext uri="{BB962C8B-B14F-4D97-AF65-F5344CB8AC3E}">
        <p14:creationId xmlns:p14="http://schemas.microsoft.com/office/powerpoint/2010/main" val="4126694497"/>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66</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調査概要</a:t>
            </a:r>
            <a:endParaRPr kumimoji="1" lang="ja-JP" altLang="en-US" dirty="0"/>
          </a:p>
        </p:txBody>
      </p:sp>
      <p:sp>
        <p:nvSpPr>
          <p:cNvPr id="6" name="角丸四角形 5"/>
          <p:cNvSpPr/>
          <p:nvPr/>
        </p:nvSpPr>
        <p:spPr>
          <a:xfrm>
            <a:off x="539552" y="1340768"/>
            <a:ext cx="8064896" cy="1818494"/>
          </a:xfrm>
          <a:prstGeom prst="roundRect">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733861" y="1462640"/>
            <a:ext cx="7704856" cy="1692771"/>
          </a:xfrm>
          <a:prstGeom prst="rect">
            <a:avLst/>
          </a:prstGeom>
          <a:noFill/>
        </p:spPr>
        <p:txBody>
          <a:bodyPr wrap="square" rtlCol="0">
            <a:spAutoFit/>
          </a:bodyPr>
          <a:lstStyle/>
          <a:p>
            <a:r>
              <a:rPr kumimoji="1" lang="ja-JP" altLang="en-US" sz="2600" dirty="0" smtClean="0"/>
              <a:t>仮説①では江崎グリコ</a:t>
            </a:r>
            <a:endParaRPr kumimoji="1" lang="en-US" altLang="ja-JP" sz="2600" dirty="0" smtClean="0"/>
          </a:p>
          <a:p>
            <a:r>
              <a:rPr lang="ja-JP" altLang="en-US" sz="2600" dirty="0" smtClean="0"/>
              <a:t>仮説②ではロッテ（日用品ー日用品）</a:t>
            </a:r>
            <a:endParaRPr lang="en-US" altLang="ja-JP" sz="2600" dirty="0" smtClean="0"/>
          </a:p>
          <a:p>
            <a:r>
              <a:rPr kumimoji="1" lang="ja-JP" altLang="en-US" sz="2600" dirty="0" smtClean="0"/>
              <a:t>仮説③では富士フィルム（日用品以外ー日用品）を</a:t>
            </a:r>
            <a:endParaRPr kumimoji="1" lang="en-US" altLang="ja-JP" sz="2600" dirty="0" smtClean="0"/>
          </a:p>
          <a:p>
            <a:r>
              <a:rPr lang="ja-JP" altLang="en-US" sz="2600" dirty="0"/>
              <a:t>　</a:t>
            </a:r>
            <a:r>
              <a:rPr lang="ja-JP" altLang="en-US" sz="2600" dirty="0" smtClean="0"/>
              <a:t>　　　　　　　　　　</a:t>
            </a:r>
            <a:r>
              <a:rPr kumimoji="1" lang="ja-JP" altLang="en-US" sz="2600" dirty="0" smtClean="0"/>
              <a:t>　　　　　　　　　　　　用いて検証を行う。</a:t>
            </a:r>
            <a:endParaRPr kumimoji="1" lang="ja-JP" altLang="en-US" sz="2600" dirty="0"/>
          </a:p>
        </p:txBody>
      </p:sp>
      <p:grpSp>
        <p:nvGrpSpPr>
          <p:cNvPr id="8" name="キャンバス 52"/>
          <p:cNvGrpSpPr/>
          <p:nvPr/>
        </p:nvGrpSpPr>
        <p:grpSpPr>
          <a:xfrm>
            <a:off x="310859" y="3804722"/>
            <a:ext cx="2264765" cy="1880859"/>
            <a:chOff x="0" y="0"/>
            <a:chExt cx="2950210" cy="1845945"/>
          </a:xfrm>
        </p:grpSpPr>
        <p:sp>
          <p:nvSpPr>
            <p:cNvPr id="9" name="正方形/長方形 8"/>
            <p:cNvSpPr/>
            <p:nvPr/>
          </p:nvSpPr>
          <p:spPr>
            <a:xfrm>
              <a:off x="0" y="0"/>
              <a:ext cx="2950210" cy="1845945"/>
            </a:xfrm>
            <a:prstGeom prst="rect">
              <a:avLst/>
            </a:prstGeom>
            <a:noFill/>
            <a:ln>
              <a:noFill/>
            </a:ln>
          </p:spPr>
        </p:sp>
        <p:sp>
          <p:nvSpPr>
            <p:cNvPr id="10" name="Rectangle 31"/>
            <p:cNvSpPr>
              <a:spLocks noChangeArrowheads="1"/>
            </p:cNvSpPr>
            <p:nvPr/>
          </p:nvSpPr>
          <p:spPr bwMode="auto">
            <a:xfrm>
              <a:off x="2282190" y="1431985"/>
              <a:ext cx="630555" cy="202842"/>
            </a:xfrm>
            <a:prstGeom prst="rect">
              <a:avLst/>
            </a:prstGeom>
            <a:solidFill>
              <a:srgbClr val="FFFF00"/>
            </a:solidFill>
            <a:ln>
              <a:noFill/>
            </a:ln>
          </p:spPr>
          <p:txBody>
            <a:bodyPr rot="0" vert="horz" wrap="square" lIns="91440" tIns="45720" rIns="91440" bIns="45720" anchor="t" anchorCtr="0" upright="1">
              <a:noAutofit/>
            </a:bodyPr>
            <a:lstStyle/>
            <a:p>
              <a:pPr algn="just">
                <a:spcAft>
                  <a:spcPts val="0"/>
                </a:spcAft>
              </a:pPr>
              <a:r>
                <a:rPr lang="en-US" sz="1050" kern="100" dirty="0">
                  <a:effectLst/>
                  <a:latin typeface="Century"/>
                  <a:ea typeface="ＭＳ 明朝"/>
                  <a:cs typeface="Times New Roman"/>
                </a:rPr>
                <a:t> </a:t>
              </a:r>
              <a:endParaRPr lang="ja-JP" sz="1050" kern="100" dirty="0">
                <a:effectLst/>
                <a:latin typeface="Century"/>
                <a:ea typeface="ＭＳ 明朝"/>
                <a:cs typeface="Times New Roman"/>
              </a:endParaRPr>
            </a:p>
          </p:txBody>
        </p:sp>
        <p:sp>
          <p:nvSpPr>
            <p:cNvPr id="11" name="Rectangle 6"/>
            <p:cNvSpPr>
              <a:spLocks noChangeArrowheads="1"/>
            </p:cNvSpPr>
            <p:nvPr/>
          </p:nvSpPr>
          <p:spPr bwMode="auto">
            <a:xfrm>
              <a:off x="47625" y="47625"/>
              <a:ext cx="2864485" cy="2298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2" name="Freeform 7"/>
            <p:cNvSpPr>
              <a:spLocks noEditPoints="1"/>
            </p:cNvSpPr>
            <p:nvPr/>
          </p:nvSpPr>
          <p:spPr bwMode="auto">
            <a:xfrm>
              <a:off x="689610" y="79375"/>
              <a:ext cx="1556385" cy="110490"/>
            </a:xfrm>
            <a:custGeom>
              <a:avLst/>
              <a:gdLst>
                <a:gd name="T0" fmla="*/ 0 w 2608"/>
                <a:gd name="T1" fmla="*/ 173 h 185"/>
                <a:gd name="T2" fmla="*/ 52 w 2608"/>
                <a:gd name="T3" fmla="*/ 32 h 185"/>
                <a:gd name="T4" fmla="*/ 52 w 2608"/>
                <a:gd name="T5" fmla="*/ 59 h 185"/>
                <a:gd name="T6" fmla="*/ 70 w 2608"/>
                <a:gd name="T7" fmla="*/ 145 h 185"/>
                <a:gd name="T8" fmla="*/ 128 w 2608"/>
                <a:gd name="T9" fmla="*/ 151 h 185"/>
                <a:gd name="T10" fmla="*/ 100 w 2608"/>
                <a:gd name="T11" fmla="*/ 101 h 185"/>
                <a:gd name="T12" fmla="*/ 121 w 2608"/>
                <a:gd name="T13" fmla="*/ 156 h 185"/>
                <a:gd name="T14" fmla="*/ 116 w 2608"/>
                <a:gd name="T15" fmla="*/ 75 h 185"/>
                <a:gd name="T16" fmla="*/ 142 w 2608"/>
                <a:gd name="T17" fmla="*/ 170 h 185"/>
                <a:gd name="T18" fmla="*/ 139 w 2608"/>
                <a:gd name="T19" fmla="*/ 32 h 185"/>
                <a:gd name="T20" fmla="*/ 116 w 2608"/>
                <a:gd name="T21" fmla="*/ 59 h 185"/>
                <a:gd name="T22" fmla="*/ 287 w 2608"/>
                <a:gd name="T23" fmla="*/ 53 h 185"/>
                <a:gd name="T24" fmla="*/ 442 w 2608"/>
                <a:gd name="T25" fmla="*/ 24 h 185"/>
                <a:gd name="T26" fmla="*/ 519 w 2608"/>
                <a:gd name="T27" fmla="*/ 41 h 185"/>
                <a:gd name="T28" fmla="*/ 754 w 2608"/>
                <a:gd name="T29" fmla="*/ 11 h 185"/>
                <a:gd name="T30" fmla="*/ 729 w 2608"/>
                <a:gd name="T31" fmla="*/ 110 h 185"/>
                <a:gd name="T32" fmla="*/ 820 w 2608"/>
                <a:gd name="T33" fmla="*/ 161 h 185"/>
                <a:gd name="T34" fmla="*/ 729 w 2608"/>
                <a:gd name="T35" fmla="*/ 80 h 185"/>
                <a:gd name="T36" fmla="*/ 959 w 2608"/>
                <a:gd name="T37" fmla="*/ 71 h 185"/>
                <a:gd name="T38" fmla="*/ 1011 w 2608"/>
                <a:gd name="T39" fmla="*/ 74 h 185"/>
                <a:gd name="T40" fmla="*/ 959 w 2608"/>
                <a:gd name="T41" fmla="*/ 32 h 185"/>
                <a:gd name="T42" fmla="*/ 959 w 2608"/>
                <a:gd name="T43" fmla="*/ 59 h 185"/>
                <a:gd name="T44" fmla="*/ 969 w 2608"/>
                <a:gd name="T45" fmla="*/ 89 h 185"/>
                <a:gd name="T46" fmla="*/ 998 w 2608"/>
                <a:gd name="T47" fmla="*/ 145 h 185"/>
                <a:gd name="T48" fmla="*/ 1028 w 2608"/>
                <a:gd name="T49" fmla="*/ 133 h 185"/>
                <a:gd name="T50" fmla="*/ 1067 w 2608"/>
                <a:gd name="T51" fmla="*/ 71 h 185"/>
                <a:gd name="T52" fmla="*/ 1098 w 2608"/>
                <a:gd name="T53" fmla="*/ 5 h 185"/>
                <a:gd name="T54" fmla="*/ 1044 w 2608"/>
                <a:gd name="T55" fmla="*/ 17 h 185"/>
                <a:gd name="T56" fmla="*/ 1067 w 2608"/>
                <a:gd name="T57" fmla="*/ 44 h 185"/>
                <a:gd name="T58" fmla="*/ 1249 w 2608"/>
                <a:gd name="T59" fmla="*/ 153 h 185"/>
                <a:gd name="T60" fmla="*/ 1221 w 2608"/>
                <a:gd name="T61" fmla="*/ 23 h 185"/>
                <a:gd name="T62" fmla="*/ 1476 w 2608"/>
                <a:gd name="T63" fmla="*/ 144 h 185"/>
                <a:gd name="T64" fmla="*/ 1398 w 2608"/>
                <a:gd name="T65" fmla="*/ 88 h 185"/>
                <a:gd name="T66" fmla="*/ 1473 w 2608"/>
                <a:gd name="T67" fmla="*/ 35 h 185"/>
                <a:gd name="T68" fmla="*/ 1408 w 2608"/>
                <a:gd name="T69" fmla="*/ 58 h 185"/>
                <a:gd name="T70" fmla="*/ 1444 w 2608"/>
                <a:gd name="T71" fmla="*/ 45 h 185"/>
                <a:gd name="T72" fmla="*/ 1410 w 2608"/>
                <a:gd name="T73" fmla="*/ 133 h 185"/>
                <a:gd name="T74" fmla="*/ 1420 w 2608"/>
                <a:gd name="T75" fmla="*/ 97 h 185"/>
                <a:gd name="T76" fmla="*/ 1596 w 2608"/>
                <a:gd name="T77" fmla="*/ 101 h 185"/>
                <a:gd name="T78" fmla="*/ 1751 w 2608"/>
                <a:gd name="T79" fmla="*/ 137 h 185"/>
                <a:gd name="T80" fmla="*/ 1720 w 2608"/>
                <a:gd name="T81" fmla="*/ 49 h 185"/>
                <a:gd name="T82" fmla="*/ 1649 w 2608"/>
                <a:gd name="T83" fmla="*/ 54 h 185"/>
                <a:gd name="T84" fmla="*/ 1666 w 2608"/>
                <a:gd name="T85" fmla="*/ 39 h 185"/>
                <a:gd name="T86" fmla="*/ 1876 w 2608"/>
                <a:gd name="T87" fmla="*/ 52 h 185"/>
                <a:gd name="T88" fmla="*/ 1891 w 2608"/>
                <a:gd name="T89" fmla="*/ 16 h 185"/>
                <a:gd name="T90" fmla="*/ 1955 w 2608"/>
                <a:gd name="T91" fmla="*/ 53 h 185"/>
                <a:gd name="T92" fmla="*/ 2068 w 2608"/>
                <a:gd name="T93" fmla="*/ 134 h 185"/>
                <a:gd name="T94" fmla="*/ 2168 w 2608"/>
                <a:gd name="T95" fmla="*/ 143 h 185"/>
                <a:gd name="T96" fmla="*/ 2068 w 2608"/>
                <a:gd name="T97" fmla="*/ 46 h 185"/>
                <a:gd name="T98" fmla="*/ 2219 w 2608"/>
                <a:gd name="T99" fmla="*/ 145 h 185"/>
                <a:gd name="T100" fmla="*/ 2346 w 2608"/>
                <a:gd name="T101" fmla="*/ 20 h 185"/>
                <a:gd name="T102" fmla="*/ 2608 w 2608"/>
                <a:gd name="T103" fmla="*/ 155 h 185"/>
                <a:gd name="T104" fmla="*/ 2505 w 2608"/>
                <a:gd name="T105" fmla="*/ 147 h 185"/>
                <a:gd name="T106" fmla="*/ 2445 w 2608"/>
                <a:gd name="T107" fmla="*/ 155 h 185"/>
                <a:gd name="T108" fmla="*/ 2487 w 2608"/>
                <a:gd name="T109" fmla="*/ 89 h 185"/>
                <a:gd name="T110" fmla="*/ 2446 w 2608"/>
                <a:gd name="T111" fmla="*/ 61 h 185"/>
                <a:gd name="T112" fmla="*/ 2436 w 2608"/>
                <a:gd name="T113" fmla="*/ 19 h 185"/>
                <a:gd name="T114" fmla="*/ 2531 w 2608"/>
                <a:gd name="T115" fmla="*/ 19 h 185"/>
                <a:gd name="T116" fmla="*/ 2585 w 2608"/>
                <a:gd name="T117" fmla="*/ 47 h 185"/>
                <a:gd name="T118" fmla="*/ 2604 w 2608"/>
                <a:gd name="T119" fmla="*/ 89 h 185"/>
                <a:gd name="T120" fmla="*/ 2585 w 2608"/>
                <a:gd name="T121" fmla="*/ 11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8" h="185">
                  <a:moveTo>
                    <a:pt x="52" y="74"/>
                  </a:moveTo>
                  <a:lnTo>
                    <a:pt x="52" y="71"/>
                  </a:lnTo>
                  <a:lnTo>
                    <a:pt x="31" y="71"/>
                  </a:lnTo>
                  <a:lnTo>
                    <a:pt x="31" y="173"/>
                  </a:lnTo>
                  <a:lnTo>
                    <a:pt x="0" y="173"/>
                  </a:lnTo>
                  <a:lnTo>
                    <a:pt x="0" y="5"/>
                  </a:lnTo>
                  <a:lnTo>
                    <a:pt x="83" y="5"/>
                  </a:lnTo>
                  <a:lnTo>
                    <a:pt x="83" y="74"/>
                  </a:lnTo>
                  <a:lnTo>
                    <a:pt x="52" y="74"/>
                  </a:lnTo>
                  <a:close/>
                  <a:moveTo>
                    <a:pt x="52" y="32"/>
                  </a:moveTo>
                  <a:lnTo>
                    <a:pt x="52" y="17"/>
                  </a:lnTo>
                  <a:lnTo>
                    <a:pt x="31" y="17"/>
                  </a:lnTo>
                  <a:lnTo>
                    <a:pt x="31" y="32"/>
                  </a:lnTo>
                  <a:lnTo>
                    <a:pt x="52" y="32"/>
                  </a:lnTo>
                  <a:close/>
                  <a:moveTo>
                    <a:pt x="52" y="59"/>
                  </a:moveTo>
                  <a:lnTo>
                    <a:pt x="52" y="44"/>
                  </a:lnTo>
                  <a:lnTo>
                    <a:pt x="31" y="44"/>
                  </a:lnTo>
                  <a:lnTo>
                    <a:pt x="31" y="59"/>
                  </a:lnTo>
                  <a:lnTo>
                    <a:pt x="52" y="59"/>
                  </a:lnTo>
                  <a:close/>
                  <a:moveTo>
                    <a:pt x="70" y="145"/>
                  </a:moveTo>
                  <a:lnTo>
                    <a:pt x="70" y="155"/>
                  </a:lnTo>
                  <a:lnTo>
                    <a:pt x="41" y="155"/>
                  </a:lnTo>
                  <a:lnTo>
                    <a:pt x="41" y="89"/>
                  </a:lnTo>
                  <a:lnTo>
                    <a:pt x="128" y="89"/>
                  </a:lnTo>
                  <a:lnTo>
                    <a:pt x="128" y="151"/>
                  </a:lnTo>
                  <a:lnTo>
                    <a:pt x="100" y="151"/>
                  </a:lnTo>
                  <a:lnTo>
                    <a:pt x="100" y="145"/>
                  </a:lnTo>
                  <a:lnTo>
                    <a:pt x="70" y="145"/>
                  </a:lnTo>
                  <a:close/>
                  <a:moveTo>
                    <a:pt x="100" y="133"/>
                  </a:moveTo>
                  <a:lnTo>
                    <a:pt x="100" y="101"/>
                  </a:lnTo>
                  <a:lnTo>
                    <a:pt x="70" y="101"/>
                  </a:lnTo>
                  <a:lnTo>
                    <a:pt x="70" y="133"/>
                  </a:lnTo>
                  <a:lnTo>
                    <a:pt x="100" y="133"/>
                  </a:lnTo>
                  <a:close/>
                  <a:moveTo>
                    <a:pt x="125" y="170"/>
                  </a:moveTo>
                  <a:lnTo>
                    <a:pt x="121" y="156"/>
                  </a:lnTo>
                  <a:lnTo>
                    <a:pt x="136" y="156"/>
                  </a:lnTo>
                  <a:cubicBezTo>
                    <a:pt x="138" y="156"/>
                    <a:pt x="139" y="155"/>
                    <a:pt x="139" y="154"/>
                  </a:cubicBezTo>
                  <a:lnTo>
                    <a:pt x="139" y="71"/>
                  </a:lnTo>
                  <a:lnTo>
                    <a:pt x="116" y="71"/>
                  </a:lnTo>
                  <a:lnTo>
                    <a:pt x="116" y="75"/>
                  </a:lnTo>
                  <a:lnTo>
                    <a:pt x="85" y="75"/>
                  </a:lnTo>
                  <a:lnTo>
                    <a:pt x="85" y="5"/>
                  </a:lnTo>
                  <a:lnTo>
                    <a:pt x="170" y="5"/>
                  </a:lnTo>
                  <a:lnTo>
                    <a:pt x="170" y="158"/>
                  </a:lnTo>
                  <a:cubicBezTo>
                    <a:pt x="170" y="166"/>
                    <a:pt x="160" y="170"/>
                    <a:pt x="142" y="170"/>
                  </a:cubicBezTo>
                  <a:lnTo>
                    <a:pt x="125" y="170"/>
                  </a:lnTo>
                  <a:close/>
                  <a:moveTo>
                    <a:pt x="139" y="17"/>
                  </a:moveTo>
                  <a:lnTo>
                    <a:pt x="116" y="17"/>
                  </a:lnTo>
                  <a:lnTo>
                    <a:pt x="116" y="32"/>
                  </a:lnTo>
                  <a:lnTo>
                    <a:pt x="139" y="32"/>
                  </a:lnTo>
                  <a:lnTo>
                    <a:pt x="139" y="17"/>
                  </a:lnTo>
                  <a:close/>
                  <a:moveTo>
                    <a:pt x="139" y="59"/>
                  </a:moveTo>
                  <a:lnTo>
                    <a:pt x="139" y="44"/>
                  </a:lnTo>
                  <a:lnTo>
                    <a:pt x="116" y="44"/>
                  </a:lnTo>
                  <a:lnTo>
                    <a:pt x="116" y="59"/>
                  </a:lnTo>
                  <a:lnTo>
                    <a:pt x="139" y="59"/>
                  </a:lnTo>
                  <a:close/>
                  <a:moveTo>
                    <a:pt x="321" y="23"/>
                  </a:moveTo>
                  <a:lnTo>
                    <a:pt x="321" y="153"/>
                  </a:lnTo>
                  <a:lnTo>
                    <a:pt x="287" y="153"/>
                  </a:lnTo>
                  <a:lnTo>
                    <a:pt x="287" y="53"/>
                  </a:lnTo>
                  <a:lnTo>
                    <a:pt x="250" y="53"/>
                  </a:lnTo>
                  <a:lnTo>
                    <a:pt x="250" y="41"/>
                  </a:lnTo>
                  <a:cubicBezTo>
                    <a:pt x="272" y="42"/>
                    <a:pt x="286" y="36"/>
                    <a:pt x="293" y="23"/>
                  </a:cubicBezTo>
                  <a:lnTo>
                    <a:pt x="321" y="23"/>
                  </a:lnTo>
                  <a:close/>
                  <a:moveTo>
                    <a:pt x="442" y="24"/>
                  </a:moveTo>
                  <a:lnTo>
                    <a:pt x="553" y="24"/>
                  </a:lnTo>
                  <a:lnTo>
                    <a:pt x="553" y="41"/>
                  </a:lnTo>
                  <a:lnTo>
                    <a:pt x="503" y="153"/>
                  </a:lnTo>
                  <a:lnTo>
                    <a:pt x="468" y="153"/>
                  </a:lnTo>
                  <a:lnTo>
                    <a:pt x="519" y="41"/>
                  </a:lnTo>
                  <a:lnTo>
                    <a:pt x="442" y="41"/>
                  </a:lnTo>
                  <a:lnTo>
                    <a:pt x="442" y="24"/>
                  </a:lnTo>
                  <a:close/>
                  <a:moveTo>
                    <a:pt x="721" y="5"/>
                  </a:moveTo>
                  <a:lnTo>
                    <a:pt x="752" y="5"/>
                  </a:lnTo>
                  <a:cubicBezTo>
                    <a:pt x="758" y="6"/>
                    <a:pt x="758" y="8"/>
                    <a:pt x="754" y="11"/>
                  </a:cubicBezTo>
                  <a:lnTo>
                    <a:pt x="755" y="47"/>
                  </a:lnTo>
                  <a:cubicBezTo>
                    <a:pt x="756" y="58"/>
                    <a:pt x="757" y="65"/>
                    <a:pt x="758" y="67"/>
                  </a:cubicBezTo>
                  <a:cubicBezTo>
                    <a:pt x="763" y="65"/>
                    <a:pt x="782" y="59"/>
                    <a:pt x="815" y="50"/>
                  </a:cubicBezTo>
                  <a:lnTo>
                    <a:pt x="824" y="74"/>
                  </a:lnTo>
                  <a:cubicBezTo>
                    <a:pt x="777" y="82"/>
                    <a:pt x="745" y="94"/>
                    <a:pt x="729" y="110"/>
                  </a:cubicBezTo>
                  <a:cubicBezTo>
                    <a:pt x="724" y="116"/>
                    <a:pt x="721" y="122"/>
                    <a:pt x="721" y="128"/>
                  </a:cubicBezTo>
                  <a:cubicBezTo>
                    <a:pt x="721" y="132"/>
                    <a:pt x="723" y="136"/>
                    <a:pt x="726" y="140"/>
                  </a:cubicBezTo>
                  <a:cubicBezTo>
                    <a:pt x="730" y="143"/>
                    <a:pt x="732" y="145"/>
                    <a:pt x="732" y="145"/>
                  </a:cubicBezTo>
                  <a:lnTo>
                    <a:pt x="820" y="145"/>
                  </a:lnTo>
                  <a:lnTo>
                    <a:pt x="820" y="161"/>
                  </a:lnTo>
                  <a:lnTo>
                    <a:pt x="731" y="161"/>
                  </a:lnTo>
                  <a:cubicBezTo>
                    <a:pt x="715" y="161"/>
                    <a:pt x="703" y="158"/>
                    <a:pt x="697" y="152"/>
                  </a:cubicBezTo>
                  <a:cubicBezTo>
                    <a:pt x="690" y="145"/>
                    <a:pt x="687" y="138"/>
                    <a:pt x="687" y="129"/>
                  </a:cubicBezTo>
                  <a:cubicBezTo>
                    <a:pt x="687" y="118"/>
                    <a:pt x="691" y="109"/>
                    <a:pt x="699" y="101"/>
                  </a:cubicBezTo>
                  <a:cubicBezTo>
                    <a:pt x="705" y="95"/>
                    <a:pt x="715" y="88"/>
                    <a:pt x="729" y="80"/>
                  </a:cubicBezTo>
                  <a:cubicBezTo>
                    <a:pt x="726" y="72"/>
                    <a:pt x="724" y="64"/>
                    <a:pt x="724" y="55"/>
                  </a:cubicBezTo>
                  <a:lnTo>
                    <a:pt x="721" y="5"/>
                  </a:lnTo>
                  <a:close/>
                  <a:moveTo>
                    <a:pt x="980" y="74"/>
                  </a:moveTo>
                  <a:lnTo>
                    <a:pt x="980" y="71"/>
                  </a:lnTo>
                  <a:lnTo>
                    <a:pt x="959" y="71"/>
                  </a:lnTo>
                  <a:lnTo>
                    <a:pt x="959" y="173"/>
                  </a:lnTo>
                  <a:lnTo>
                    <a:pt x="928" y="173"/>
                  </a:lnTo>
                  <a:lnTo>
                    <a:pt x="928" y="5"/>
                  </a:lnTo>
                  <a:lnTo>
                    <a:pt x="1011" y="5"/>
                  </a:lnTo>
                  <a:lnTo>
                    <a:pt x="1011" y="74"/>
                  </a:lnTo>
                  <a:lnTo>
                    <a:pt x="980" y="74"/>
                  </a:lnTo>
                  <a:close/>
                  <a:moveTo>
                    <a:pt x="980" y="32"/>
                  </a:moveTo>
                  <a:lnTo>
                    <a:pt x="980" y="17"/>
                  </a:lnTo>
                  <a:lnTo>
                    <a:pt x="959" y="17"/>
                  </a:lnTo>
                  <a:lnTo>
                    <a:pt x="959" y="32"/>
                  </a:lnTo>
                  <a:lnTo>
                    <a:pt x="980" y="32"/>
                  </a:lnTo>
                  <a:close/>
                  <a:moveTo>
                    <a:pt x="980" y="59"/>
                  </a:moveTo>
                  <a:lnTo>
                    <a:pt x="980" y="44"/>
                  </a:lnTo>
                  <a:lnTo>
                    <a:pt x="959" y="44"/>
                  </a:lnTo>
                  <a:lnTo>
                    <a:pt x="959" y="59"/>
                  </a:lnTo>
                  <a:lnTo>
                    <a:pt x="980" y="59"/>
                  </a:lnTo>
                  <a:close/>
                  <a:moveTo>
                    <a:pt x="998" y="145"/>
                  </a:moveTo>
                  <a:lnTo>
                    <a:pt x="998" y="155"/>
                  </a:lnTo>
                  <a:lnTo>
                    <a:pt x="969" y="155"/>
                  </a:lnTo>
                  <a:lnTo>
                    <a:pt x="969" y="89"/>
                  </a:lnTo>
                  <a:lnTo>
                    <a:pt x="1056" y="89"/>
                  </a:lnTo>
                  <a:lnTo>
                    <a:pt x="1056" y="151"/>
                  </a:lnTo>
                  <a:lnTo>
                    <a:pt x="1028" y="151"/>
                  </a:lnTo>
                  <a:lnTo>
                    <a:pt x="1028" y="145"/>
                  </a:lnTo>
                  <a:lnTo>
                    <a:pt x="998" y="145"/>
                  </a:lnTo>
                  <a:close/>
                  <a:moveTo>
                    <a:pt x="1028" y="133"/>
                  </a:moveTo>
                  <a:lnTo>
                    <a:pt x="1028" y="101"/>
                  </a:lnTo>
                  <a:lnTo>
                    <a:pt x="998" y="101"/>
                  </a:lnTo>
                  <a:lnTo>
                    <a:pt x="998" y="133"/>
                  </a:lnTo>
                  <a:lnTo>
                    <a:pt x="1028" y="133"/>
                  </a:lnTo>
                  <a:close/>
                  <a:moveTo>
                    <a:pt x="1053" y="170"/>
                  </a:moveTo>
                  <a:lnTo>
                    <a:pt x="1049" y="156"/>
                  </a:lnTo>
                  <a:lnTo>
                    <a:pt x="1064" y="156"/>
                  </a:lnTo>
                  <a:cubicBezTo>
                    <a:pt x="1066" y="156"/>
                    <a:pt x="1067" y="155"/>
                    <a:pt x="1067" y="154"/>
                  </a:cubicBezTo>
                  <a:lnTo>
                    <a:pt x="1067" y="71"/>
                  </a:lnTo>
                  <a:lnTo>
                    <a:pt x="1044" y="71"/>
                  </a:lnTo>
                  <a:lnTo>
                    <a:pt x="1044" y="75"/>
                  </a:lnTo>
                  <a:lnTo>
                    <a:pt x="1013" y="75"/>
                  </a:lnTo>
                  <a:lnTo>
                    <a:pt x="1013" y="5"/>
                  </a:lnTo>
                  <a:lnTo>
                    <a:pt x="1098" y="5"/>
                  </a:lnTo>
                  <a:lnTo>
                    <a:pt x="1098" y="158"/>
                  </a:lnTo>
                  <a:cubicBezTo>
                    <a:pt x="1098" y="166"/>
                    <a:pt x="1088" y="170"/>
                    <a:pt x="1070" y="170"/>
                  </a:cubicBezTo>
                  <a:lnTo>
                    <a:pt x="1053" y="170"/>
                  </a:lnTo>
                  <a:close/>
                  <a:moveTo>
                    <a:pt x="1067" y="17"/>
                  </a:moveTo>
                  <a:lnTo>
                    <a:pt x="1044" y="17"/>
                  </a:lnTo>
                  <a:lnTo>
                    <a:pt x="1044" y="32"/>
                  </a:lnTo>
                  <a:lnTo>
                    <a:pt x="1067" y="32"/>
                  </a:lnTo>
                  <a:lnTo>
                    <a:pt x="1067" y="17"/>
                  </a:lnTo>
                  <a:close/>
                  <a:moveTo>
                    <a:pt x="1067" y="59"/>
                  </a:moveTo>
                  <a:lnTo>
                    <a:pt x="1067" y="44"/>
                  </a:lnTo>
                  <a:lnTo>
                    <a:pt x="1044" y="44"/>
                  </a:lnTo>
                  <a:lnTo>
                    <a:pt x="1044" y="59"/>
                  </a:lnTo>
                  <a:lnTo>
                    <a:pt x="1067" y="59"/>
                  </a:lnTo>
                  <a:close/>
                  <a:moveTo>
                    <a:pt x="1249" y="23"/>
                  </a:moveTo>
                  <a:lnTo>
                    <a:pt x="1249" y="153"/>
                  </a:lnTo>
                  <a:lnTo>
                    <a:pt x="1215" y="153"/>
                  </a:lnTo>
                  <a:lnTo>
                    <a:pt x="1215" y="53"/>
                  </a:lnTo>
                  <a:lnTo>
                    <a:pt x="1178" y="53"/>
                  </a:lnTo>
                  <a:lnTo>
                    <a:pt x="1178" y="41"/>
                  </a:lnTo>
                  <a:cubicBezTo>
                    <a:pt x="1200" y="42"/>
                    <a:pt x="1214" y="36"/>
                    <a:pt x="1221" y="23"/>
                  </a:cubicBezTo>
                  <a:lnTo>
                    <a:pt x="1249" y="23"/>
                  </a:lnTo>
                  <a:close/>
                  <a:moveTo>
                    <a:pt x="1460" y="88"/>
                  </a:moveTo>
                  <a:cubicBezTo>
                    <a:pt x="1467" y="90"/>
                    <a:pt x="1473" y="93"/>
                    <a:pt x="1478" y="98"/>
                  </a:cubicBezTo>
                  <a:cubicBezTo>
                    <a:pt x="1484" y="104"/>
                    <a:pt x="1487" y="111"/>
                    <a:pt x="1487" y="119"/>
                  </a:cubicBezTo>
                  <a:cubicBezTo>
                    <a:pt x="1487" y="129"/>
                    <a:pt x="1483" y="137"/>
                    <a:pt x="1476" y="144"/>
                  </a:cubicBezTo>
                  <a:cubicBezTo>
                    <a:pt x="1469" y="152"/>
                    <a:pt x="1450" y="155"/>
                    <a:pt x="1420" y="155"/>
                  </a:cubicBezTo>
                  <a:cubicBezTo>
                    <a:pt x="1401" y="155"/>
                    <a:pt x="1388" y="152"/>
                    <a:pt x="1381" y="144"/>
                  </a:cubicBezTo>
                  <a:cubicBezTo>
                    <a:pt x="1374" y="137"/>
                    <a:pt x="1370" y="129"/>
                    <a:pt x="1370" y="119"/>
                  </a:cubicBezTo>
                  <a:cubicBezTo>
                    <a:pt x="1370" y="111"/>
                    <a:pt x="1373" y="104"/>
                    <a:pt x="1379" y="98"/>
                  </a:cubicBezTo>
                  <a:cubicBezTo>
                    <a:pt x="1384" y="93"/>
                    <a:pt x="1390" y="90"/>
                    <a:pt x="1398" y="88"/>
                  </a:cubicBezTo>
                  <a:cubicBezTo>
                    <a:pt x="1392" y="86"/>
                    <a:pt x="1387" y="84"/>
                    <a:pt x="1383" y="80"/>
                  </a:cubicBezTo>
                  <a:cubicBezTo>
                    <a:pt x="1377" y="74"/>
                    <a:pt x="1374" y="66"/>
                    <a:pt x="1374" y="58"/>
                  </a:cubicBezTo>
                  <a:cubicBezTo>
                    <a:pt x="1374" y="49"/>
                    <a:pt x="1377" y="41"/>
                    <a:pt x="1384" y="35"/>
                  </a:cubicBezTo>
                  <a:cubicBezTo>
                    <a:pt x="1391" y="27"/>
                    <a:pt x="1403" y="23"/>
                    <a:pt x="1420" y="23"/>
                  </a:cubicBezTo>
                  <a:cubicBezTo>
                    <a:pt x="1448" y="23"/>
                    <a:pt x="1466" y="27"/>
                    <a:pt x="1473" y="35"/>
                  </a:cubicBezTo>
                  <a:cubicBezTo>
                    <a:pt x="1480" y="41"/>
                    <a:pt x="1483" y="49"/>
                    <a:pt x="1483" y="58"/>
                  </a:cubicBezTo>
                  <a:cubicBezTo>
                    <a:pt x="1483" y="67"/>
                    <a:pt x="1480" y="74"/>
                    <a:pt x="1475" y="80"/>
                  </a:cubicBezTo>
                  <a:cubicBezTo>
                    <a:pt x="1471" y="84"/>
                    <a:pt x="1466" y="86"/>
                    <a:pt x="1460" y="88"/>
                  </a:cubicBezTo>
                  <a:close/>
                  <a:moveTo>
                    <a:pt x="1413" y="45"/>
                  </a:moveTo>
                  <a:cubicBezTo>
                    <a:pt x="1410" y="49"/>
                    <a:pt x="1408" y="53"/>
                    <a:pt x="1408" y="58"/>
                  </a:cubicBezTo>
                  <a:cubicBezTo>
                    <a:pt x="1408" y="62"/>
                    <a:pt x="1410" y="67"/>
                    <a:pt x="1414" y="71"/>
                  </a:cubicBezTo>
                  <a:cubicBezTo>
                    <a:pt x="1418" y="75"/>
                    <a:pt x="1421" y="77"/>
                    <a:pt x="1421" y="77"/>
                  </a:cubicBezTo>
                  <a:cubicBezTo>
                    <a:pt x="1432" y="77"/>
                    <a:pt x="1439" y="75"/>
                    <a:pt x="1444" y="71"/>
                  </a:cubicBezTo>
                  <a:cubicBezTo>
                    <a:pt x="1447" y="67"/>
                    <a:pt x="1449" y="63"/>
                    <a:pt x="1449" y="58"/>
                  </a:cubicBezTo>
                  <a:cubicBezTo>
                    <a:pt x="1449" y="53"/>
                    <a:pt x="1447" y="49"/>
                    <a:pt x="1444" y="45"/>
                  </a:cubicBezTo>
                  <a:cubicBezTo>
                    <a:pt x="1439" y="41"/>
                    <a:pt x="1431" y="38"/>
                    <a:pt x="1420" y="38"/>
                  </a:cubicBezTo>
                  <a:cubicBezTo>
                    <a:pt x="1420" y="38"/>
                    <a:pt x="1418" y="41"/>
                    <a:pt x="1413" y="45"/>
                  </a:cubicBezTo>
                  <a:close/>
                  <a:moveTo>
                    <a:pt x="1410" y="104"/>
                  </a:moveTo>
                  <a:cubicBezTo>
                    <a:pt x="1406" y="108"/>
                    <a:pt x="1404" y="113"/>
                    <a:pt x="1404" y="119"/>
                  </a:cubicBezTo>
                  <a:cubicBezTo>
                    <a:pt x="1404" y="124"/>
                    <a:pt x="1406" y="129"/>
                    <a:pt x="1410" y="133"/>
                  </a:cubicBezTo>
                  <a:cubicBezTo>
                    <a:pt x="1415" y="138"/>
                    <a:pt x="1419" y="140"/>
                    <a:pt x="1420" y="140"/>
                  </a:cubicBezTo>
                  <a:cubicBezTo>
                    <a:pt x="1433" y="140"/>
                    <a:pt x="1442" y="138"/>
                    <a:pt x="1447" y="133"/>
                  </a:cubicBezTo>
                  <a:cubicBezTo>
                    <a:pt x="1451" y="129"/>
                    <a:pt x="1453" y="124"/>
                    <a:pt x="1453" y="119"/>
                  </a:cubicBezTo>
                  <a:cubicBezTo>
                    <a:pt x="1453" y="113"/>
                    <a:pt x="1451" y="108"/>
                    <a:pt x="1447" y="104"/>
                  </a:cubicBezTo>
                  <a:cubicBezTo>
                    <a:pt x="1442" y="99"/>
                    <a:pt x="1433" y="97"/>
                    <a:pt x="1420" y="97"/>
                  </a:cubicBezTo>
                  <a:cubicBezTo>
                    <a:pt x="1419" y="97"/>
                    <a:pt x="1415" y="99"/>
                    <a:pt x="1410" y="104"/>
                  </a:cubicBezTo>
                  <a:close/>
                  <a:moveTo>
                    <a:pt x="1669" y="143"/>
                  </a:moveTo>
                  <a:cubicBezTo>
                    <a:pt x="1663" y="149"/>
                    <a:pt x="1651" y="152"/>
                    <a:pt x="1633" y="152"/>
                  </a:cubicBezTo>
                  <a:cubicBezTo>
                    <a:pt x="1625" y="152"/>
                    <a:pt x="1619" y="150"/>
                    <a:pt x="1614" y="146"/>
                  </a:cubicBezTo>
                  <a:cubicBezTo>
                    <a:pt x="1602" y="134"/>
                    <a:pt x="1596" y="119"/>
                    <a:pt x="1596" y="101"/>
                  </a:cubicBezTo>
                  <a:cubicBezTo>
                    <a:pt x="1596" y="79"/>
                    <a:pt x="1604" y="60"/>
                    <a:pt x="1619" y="44"/>
                  </a:cubicBezTo>
                  <a:cubicBezTo>
                    <a:pt x="1636" y="27"/>
                    <a:pt x="1657" y="19"/>
                    <a:pt x="1682" y="19"/>
                  </a:cubicBezTo>
                  <a:cubicBezTo>
                    <a:pt x="1714" y="19"/>
                    <a:pt x="1737" y="25"/>
                    <a:pt x="1749" y="38"/>
                  </a:cubicBezTo>
                  <a:cubicBezTo>
                    <a:pt x="1763" y="52"/>
                    <a:pt x="1770" y="68"/>
                    <a:pt x="1770" y="87"/>
                  </a:cubicBezTo>
                  <a:cubicBezTo>
                    <a:pt x="1770" y="108"/>
                    <a:pt x="1764" y="124"/>
                    <a:pt x="1751" y="137"/>
                  </a:cubicBezTo>
                  <a:cubicBezTo>
                    <a:pt x="1742" y="146"/>
                    <a:pt x="1726" y="156"/>
                    <a:pt x="1701" y="167"/>
                  </a:cubicBezTo>
                  <a:lnTo>
                    <a:pt x="1680" y="146"/>
                  </a:lnTo>
                  <a:cubicBezTo>
                    <a:pt x="1698" y="141"/>
                    <a:pt x="1711" y="133"/>
                    <a:pt x="1721" y="123"/>
                  </a:cubicBezTo>
                  <a:cubicBezTo>
                    <a:pt x="1731" y="114"/>
                    <a:pt x="1736" y="102"/>
                    <a:pt x="1736" y="89"/>
                  </a:cubicBezTo>
                  <a:cubicBezTo>
                    <a:pt x="1736" y="73"/>
                    <a:pt x="1730" y="59"/>
                    <a:pt x="1720" y="49"/>
                  </a:cubicBezTo>
                  <a:cubicBezTo>
                    <a:pt x="1710" y="39"/>
                    <a:pt x="1699" y="34"/>
                    <a:pt x="1686" y="35"/>
                  </a:cubicBezTo>
                  <a:lnTo>
                    <a:pt x="1700" y="41"/>
                  </a:lnTo>
                  <a:cubicBezTo>
                    <a:pt x="1706" y="44"/>
                    <a:pt x="1706" y="47"/>
                    <a:pt x="1700" y="50"/>
                  </a:cubicBezTo>
                  <a:cubicBezTo>
                    <a:pt x="1691" y="100"/>
                    <a:pt x="1681" y="131"/>
                    <a:pt x="1669" y="143"/>
                  </a:cubicBezTo>
                  <a:close/>
                  <a:moveTo>
                    <a:pt x="1649" y="54"/>
                  </a:moveTo>
                  <a:cubicBezTo>
                    <a:pt x="1636" y="67"/>
                    <a:pt x="1629" y="83"/>
                    <a:pt x="1629" y="102"/>
                  </a:cubicBezTo>
                  <a:cubicBezTo>
                    <a:pt x="1629" y="114"/>
                    <a:pt x="1633" y="123"/>
                    <a:pt x="1641" y="131"/>
                  </a:cubicBezTo>
                  <a:cubicBezTo>
                    <a:pt x="1642" y="132"/>
                    <a:pt x="1643" y="133"/>
                    <a:pt x="1643" y="133"/>
                  </a:cubicBezTo>
                  <a:cubicBezTo>
                    <a:pt x="1643" y="133"/>
                    <a:pt x="1643" y="131"/>
                    <a:pt x="1643" y="128"/>
                  </a:cubicBezTo>
                  <a:cubicBezTo>
                    <a:pt x="1653" y="116"/>
                    <a:pt x="1661" y="87"/>
                    <a:pt x="1666" y="39"/>
                  </a:cubicBezTo>
                  <a:cubicBezTo>
                    <a:pt x="1664" y="40"/>
                    <a:pt x="1658" y="45"/>
                    <a:pt x="1649" y="54"/>
                  </a:cubicBezTo>
                  <a:close/>
                  <a:moveTo>
                    <a:pt x="1850" y="174"/>
                  </a:moveTo>
                  <a:lnTo>
                    <a:pt x="1832" y="155"/>
                  </a:lnTo>
                  <a:cubicBezTo>
                    <a:pt x="1881" y="135"/>
                    <a:pt x="1910" y="101"/>
                    <a:pt x="1920" y="52"/>
                  </a:cubicBezTo>
                  <a:lnTo>
                    <a:pt x="1876" y="52"/>
                  </a:lnTo>
                  <a:cubicBezTo>
                    <a:pt x="1865" y="71"/>
                    <a:pt x="1851" y="88"/>
                    <a:pt x="1834" y="104"/>
                  </a:cubicBezTo>
                  <a:lnTo>
                    <a:pt x="1809" y="88"/>
                  </a:lnTo>
                  <a:cubicBezTo>
                    <a:pt x="1835" y="64"/>
                    <a:pt x="1853" y="35"/>
                    <a:pt x="1861" y="0"/>
                  </a:cubicBezTo>
                  <a:lnTo>
                    <a:pt x="1893" y="11"/>
                  </a:lnTo>
                  <a:cubicBezTo>
                    <a:pt x="1896" y="13"/>
                    <a:pt x="1895" y="14"/>
                    <a:pt x="1891" y="16"/>
                  </a:cubicBezTo>
                  <a:cubicBezTo>
                    <a:pt x="1889" y="22"/>
                    <a:pt x="1887" y="29"/>
                    <a:pt x="1883" y="35"/>
                  </a:cubicBezTo>
                  <a:lnTo>
                    <a:pt x="1921" y="35"/>
                  </a:lnTo>
                  <a:lnTo>
                    <a:pt x="1938" y="26"/>
                  </a:lnTo>
                  <a:lnTo>
                    <a:pt x="1957" y="45"/>
                  </a:lnTo>
                  <a:cubicBezTo>
                    <a:pt x="1961" y="49"/>
                    <a:pt x="1960" y="51"/>
                    <a:pt x="1955" y="53"/>
                  </a:cubicBezTo>
                  <a:cubicBezTo>
                    <a:pt x="1946" y="107"/>
                    <a:pt x="1911" y="148"/>
                    <a:pt x="1850" y="174"/>
                  </a:cubicBezTo>
                  <a:close/>
                  <a:moveTo>
                    <a:pt x="2168" y="143"/>
                  </a:moveTo>
                  <a:lnTo>
                    <a:pt x="2135" y="143"/>
                  </a:lnTo>
                  <a:lnTo>
                    <a:pt x="2135" y="134"/>
                  </a:lnTo>
                  <a:lnTo>
                    <a:pt x="2068" y="134"/>
                  </a:lnTo>
                  <a:lnTo>
                    <a:pt x="2068" y="146"/>
                  </a:lnTo>
                  <a:lnTo>
                    <a:pt x="2035" y="146"/>
                  </a:lnTo>
                  <a:lnTo>
                    <a:pt x="2035" y="29"/>
                  </a:lnTo>
                  <a:lnTo>
                    <a:pt x="2168" y="29"/>
                  </a:lnTo>
                  <a:lnTo>
                    <a:pt x="2168" y="143"/>
                  </a:lnTo>
                  <a:close/>
                  <a:moveTo>
                    <a:pt x="2068" y="46"/>
                  </a:moveTo>
                  <a:lnTo>
                    <a:pt x="2068" y="118"/>
                  </a:lnTo>
                  <a:lnTo>
                    <a:pt x="2135" y="118"/>
                  </a:lnTo>
                  <a:lnTo>
                    <a:pt x="2135" y="46"/>
                  </a:lnTo>
                  <a:lnTo>
                    <a:pt x="2068" y="46"/>
                  </a:lnTo>
                  <a:close/>
                  <a:moveTo>
                    <a:pt x="2392" y="144"/>
                  </a:moveTo>
                  <a:lnTo>
                    <a:pt x="2368" y="164"/>
                  </a:lnTo>
                  <a:cubicBezTo>
                    <a:pt x="2343" y="137"/>
                    <a:pt x="2323" y="119"/>
                    <a:pt x="2310" y="109"/>
                  </a:cubicBezTo>
                  <a:cubicBezTo>
                    <a:pt x="2295" y="125"/>
                    <a:pt x="2272" y="143"/>
                    <a:pt x="2240" y="164"/>
                  </a:cubicBezTo>
                  <a:lnTo>
                    <a:pt x="2219" y="145"/>
                  </a:lnTo>
                  <a:cubicBezTo>
                    <a:pt x="2272" y="110"/>
                    <a:pt x="2306" y="76"/>
                    <a:pt x="2321" y="43"/>
                  </a:cubicBezTo>
                  <a:lnTo>
                    <a:pt x="2240" y="48"/>
                  </a:lnTo>
                  <a:lnTo>
                    <a:pt x="2237" y="29"/>
                  </a:lnTo>
                  <a:lnTo>
                    <a:pt x="2324" y="25"/>
                  </a:lnTo>
                  <a:lnTo>
                    <a:pt x="2346" y="20"/>
                  </a:lnTo>
                  <a:lnTo>
                    <a:pt x="2361" y="35"/>
                  </a:lnTo>
                  <a:cubicBezTo>
                    <a:pt x="2365" y="38"/>
                    <a:pt x="2364" y="40"/>
                    <a:pt x="2358" y="41"/>
                  </a:cubicBezTo>
                  <a:cubicBezTo>
                    <a:pt x="2349" y="58"/>
                    <a:pt x="2339" y="73"/>
                    <a:pt x="2328" y="87"/>
                  </a:cubicBezTo>
                  <a:cubicBezTo>
                    <a:pt x="2350" y="104"/>
                    <a:pt x="2371" y="123"/>
                    <a:pt x="2392" y="144"/>
                  </a:cubicBezTo>
                  <a:close/>
                  <a:moveTo>
                    <a:pt x="2608" y="155"/>
                  </a:moveTo>
                  <a:lnTo>
                    <a:pt x="2598" y="176"/>
                  </a:lnTo>
                  <a:cubicBezTo>
                    <a:pt x="2550" y="160"/>
                    <a:pt x="2520" y="131"/>
                    <a:pt x="2510" y="89"/>
                  </a:cubicBezTo>
                  <a:lnTo>
                    <a:pt x="2510" y="89"/>
                  </a:lnTo>
                  <a:cubicBezTo>
                    <a:pt x="2510" y="96"/>
                    <a:pt x="2508" y="102"/>
                    <a:pt x="2505" y="107"/>
                  </a:cubicBezTo>
                  <a:lnTo>
                    <a:pt x="2505" y="147"/>
                  </a:lnTo>
                  <a:lnTo>
                    <a:pt x="2547" y="138"/>
                  </a:lnTo>
                  <a:lnTo>
                    <a:pt x="2551" y="154"/>
                  </a:lnTo>
                  <a:cubicBezTo>
                    <a:pt x="2524" y="160"/>
                    <a:pt x="2497" y="166"/>
                    <a:pt x="2471" y="171"/>
                  </a:cubicBezTo>
                  <a:cubicBezTo>
                    <a:pt x="2463" y="184"/>
                    <a:pt x="2457" y="185"/>
                    <a:pt x="2451" y="173"/>
                  </a:cubicBezTo>
                  <a:lnTo>
                    <a:pt x="2445" y="155"/>
                  </a:lnTo>
                  <a:lnTo>
                    <a:pt x="2475" y="152"/>
                  </a:lnTo>
                  <a:lnTo>
                    <a:pt x="2475" y="131"/>
                  </a:lnTo>
                  <a:cubicBezTo>
                    <a:pt x="2472" y="132"/>
                    <a:pt x="2459" y="137"/>
                    <a:pt x="2433" y="146"/>
                  </a:cubicBezTo>
                  <a:lnTo>
                    <a:pt x="2424" y="126"/>
                  </a:lnTo>
                  <a:cubicBezTo>
                    <a:pt x="2449" y="119"/>
                    <a:pt x="2470" y="107"/>
                    <a:pt x="2487" y="89"/>
                  </a:cubicBezTo>
                  <a:lnTo>
                    <a:pt x="2427" y="89"/>
                  </a:lnTo>
                  <a:lnTo>
                    <a:pt x="2427" y="74"/>
                  </a:lnTo>
                  <a:lnTo>
                    <a:pt x="2500" y="74"/>
                  </a:lnTo>
                  <a:lnTo>
                    <a:pt x="2500" y="61"/>
                  </a:lnTo>
                  <a:lnTo>
                    <a:pt x="2446" y="61"/>
                  </a:lnTo>
                  <a:lnTo>
                    <a:pt x="2446" y="47"/>
                  </a:lnTo>
                  <a:lnTo>
                    <a:pt x="2500" y="47"/>
                  </a:lnTo>
                  <a:lnTo>
                    <a:pt x="2500" y="33"/>
                  </a:lnTo>
                  <a:lnTo>
                    <a:pt x="2436" y="33"/>
                  </a:lnTo>
                  <a:lnTo>
                    <a:pt x="2436" y="19"/>
                  </a:lnTo>
                  <a:lnTo>
                    <a:pt x="2500" y="19"/>
                  </a:lnTo>
                  <a:lnTo>
                    <a:pt x="2500" y="1"/>
                  </a:lnTo>
                  <a:lnTo>
                    <a:pt x="2530" y="1"/>
                  </a:lnTo>
                  <a:cubicBezTo>
                    <a:pt x="2534" y="1"/>
                    <a:pt x="2535" y="3"/>
                    <a:pt x="2531" y="5"/>
                  </a:cubicBezTo>
                  <a:lnTo>
                    <a:pt x="2531" y="19"/>
                  </a:lnTo>
                  <a:lnTo>
                    <a:pt x="2595" y="19"/>
                  </a:lnTo>
                  <a:lnTo>
                    <a:pt x="2595" y="33"/>
                  </a:lnTo>
                  <a:lnTo>
                    <a:pt x="2531" y="33"/>
                  </a:lnTo>
                  <a:lnTo>
                    <a:pt x="2531" y="47"/>
                  </a:lnTo>
                  <a:lnTo>
                    <a:pt x="2585" y="47"/>
                  </a:lnTo>
                  <a:lnTo>
                    <a:pt x="2585" y="61"/>
                  </a:lnTo>
                  <a:lnTo>
                    <a:pt x="2531" y="61"/>
                  </a:lnTo>
                  <a:lnTo>
                    <a:pt x="2531" y="74"/>
                  </a:lnTo>
                  <a:lnTo>
                    <a:pt x="2604" y="74"/>
                  </a:lnTo>
                  <a:lnTo>
                    <a:pt x="2604" y="89"/>
                  </a:lnTo>
                  <a:lnTo>
                    <a:pt x="2540" y="89"/>
                  </a:lnTo>
                  <a:cubicBezTo>
                    <a:pt x="2543" y="98"/>
                    <a:pt x="2546" y="105"/>
                    <a:pt x="2549" y="110"/>
                  </a:cubicBezTo>
                  <a:cubicBezTo>
                    <a:pt x="2552" y="108"/>
                    <a:pt x="2560" y="99"/>
                    <a:pt x="2574" y="84"/>
                  </a:cubicBezTo>
                  <a:lnTo>
                    <a:pt x="2593" y="104"/>
                  </a:lnTo>
                  <a:cubicBezTo>
                    <a:pt x="2593" y="109"/>
                    <a:pt x="2591" y="111"/>
                    <a:pt x="2585" y="110"/>
                  </a:cubicBezTo>
                  <a:cubicBezTo>
                    <a:pt x="2580" y="115"/>
                    <a:pt x="2572" y="121"/>
                    <a:pt x="2563" y="128"/>
                  </a:cubicBezTo>
                  <a:cubicBezTo>
                    <a:pt x="2571" y="138"/>
                    <a:pt x="2586" y="147"/>
                    <a:pt x="2608" y="15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 name="Rectangle 8"/>
            <p:cNvSpPr>
              <a:spLocks noChangeArrowheads="1"/>
            </p:cNvSpPr>
            <p:nvPr/>
          </p:nvSpPr>
          <p:spPr bwMode="auto">
            <a:xfrm>
              <a:off x="47625" y="277495"/>
              <a:ext cx="2864485" cy="191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4" name="Freeform 9"/>
            <p:cNvSpPr>
              <a:spLocks noEditPoints="1"/>
            </p:cNvSpPr>
            <p:nvPr/>
          </p:nvSpPr>
          <p:spPr bwMode="auto">
            <a:xfrm>
              <a:off x="130175" y="309245"/>
              <a:ext cx="217805" cy="103505"/>
            </a:xfrm>
            <a:custGeom>
              <a:avLst/>
              <a:gdLst>
                <a:gd name="T0" fmla="*/ 39 w 365"/>
                <a:gd name="T1" fmla="*/ 173 h 174"/>
                <a:gd name="T2" fmla="*/ 68 w 365"/>
                <a:gd name="T3" fmla="*/ 118 h 174"/>
                <a:gd name="T4" fmla="*/ 134 w 365"/>
                <a:gd name="T5" fmla="*/ 106 h 174"/>
                <a:gd name="T6" fmla="*/ 145 w 365"/>
                <a:gd name="T7" fmla="*/ 116 h 174"/>
                <a:gd name="T8" fmla="*/ 166 w 365"/>
                <a:gd name="T9" fmla="*/ 173 h 174"/>
                <a:gd name="T10" fmla="*/ 165 w 365"/>
                <a:gd name="T11" fmla="*/ 34 h 174"/>
                <a:gd name="T12" fmla="*/ 14 w 365"/>
                <a:gd name="T13" fmla="*/ 170 h 174"/>
                <a:gd name="T14" fmla="*/ 17 w 365"/>
                <a:gd name="T15" fmla="*/ 20 h 174"/>
                <a:gd name="T16" fmla="*/ 97 w 365"/>
                <a:gd name="T17" fmla="*/ 0 h 174"/>
                <a:gd name="T18" fmla="*/ 123 w 365"/>
                <a:gd name="T19" fmla="*/ 118 h 174"/>
                <a:gd name="T20" fmla="*/ 123 w 365"/>
                <a:gd name="T21" fmla="*/ 118 h 174"/>
                <a:gd name="T22" fmla="*/ 114 w 365"/>
                <a:gd name="T23" fmla="*/ 91 h 174"/>
                <a:gd name="T24" fmla="*/ 67 w 365"/>
                <a:gd name="T25" fmla="*/ 96 h 174"/>
                <a:gd name="T26" fmla="*/ 37 w 365"/>
                <a:gd name="T27" fmla="*/ 54 h 174"/>
                <a:gd name="T28" fmla="*/ 81 w 365"/>
                <a:gd name="T29" fmla="*/ 40 h 174"/>
                <a:gd name="T30" fmla="*/ 114 w 365"/>
                <a:gd name="T31" fmla="*/ 54 h 174"/>
                <a:gd name="T32" fmla="*/ 129 w 365"/>
                <a:gd name="T33" fmla="*/ 43 h 174"/>
                <a:gd name="T34" fmla="*/ 165 w 365"/>
                <a:gd name="T35" fmla="*/ 66 h 174"/>
                <a:gd name="T36" fmla="*/ 114 w 365"/>
                <a:gd name="T37" fmla="*/ 66 h 174"/>
                <a:gd name="T38" fmla="*/ 114 w 365"/>
                <a:gd name="T39" fmla="*/ 79 h 174"/>
                <a:gd name="T40" fmla="*/ 309 w 365"/>
                <a:gd name="T41" fmla="*/ 53 h 174"/>
                <a:gd name="T42" fmla="*/ 332 w 365"/>
                <a:gd name="T43" fmla="*/ 128 h 174"/>
                <a:gd name="T44" fmla="*/ 322 w 365"/>
                <a:gd name="T45" fmla="*/ 140 h 174"/>
                <a:gd name="T46" fmla="*/ 313 w 365"/>
                <a:gd name="T47" fmla="*/ 127 h 174"/>
                <a:gd name="T48" fmla="*/ 277 w 365"/>
                <a:gd name="T49" fmla="*/ 85 h 174"/>
                <a:gd name="T50" fmla="*/ 317 w 365"/>
                <a:gd name="T51" fmla="*/ 11 h 174"/>
                <a:gd name="T52" fmla="*/ 362 w 365"/>
                <a:gd name="T53" fmla="*/ 53 h 174"/>
                <a:gd name="T54" fmla="*/ 269 w 365"/>
                <a:gd name="T55" fmla="*/ 35 h 174"/>
                <a:gd name="T56" fmla="*/ 282 w 365"/>
                <a:gd name="T57" fmla="*/ 13 h 174"/>
                <a:gd name="T58" fmla="*/ 251 w 365"/>
                <a:gd name="T59" fmla="*/ 129 h 174"/>
                <a:gd name="T60" fmla="*/ 232 w 365"/>
                <a:gd name="T61" fmla="*/ 122 h 174"/>
                <a:gd name="T62" fmla="*/ 209 w 365"/>
                <a:gd name="T63" fmla="*/ 134 h 174"/>
                <a:gd name="T64" fmla="*/ 196 w 365"/>
                <a:gd name="T65" fmla="*/ 97 h 174"/>
                <a:gd name="T66" fmla="*/ 250 w 365"/>
                <a:gd name="T67" fmla="*/ 84 h 174"/>
                <a:gd name="T68" fmla="*/ 286 w 365"/>
                <a:gd name="T69" fmla="*/ 97 h 174"/>
                <a:gd name="T70" fmla="*/ 263 w 365"/>
                <a:gd name="T71" fmla="*/ 134 h 174"/>
                <a:gd name="T72" fmla="*/ 256 w 365"/>
                <a:gd name="T73" fmla="*/ 146 h 174"/>
                <a:gd name="T74" fmla="*/ 243 w 365"/>
                <a:gd name="T75" fmla="*/ 140 h 174"/>
                <a:gd name="T76" fmla="*/ 236 w 365"/>
                <a:gd name="T77" fmla="*/ 0 h 174"/>
                <a:gd name="T78" fmla="*/ 249 w 365"/>
                <a:gd name="T79" fmla="*/ 37 h 174"/>
                <a:gd name="T80" fmla="*/ 256 w 365"/>
                <a:gd name="T81" fmla="*/ 49 h 174"/>
                <a:gd name="T82" fmla="*/ 249 w 365"/>
                <a:gd name="T83" fmla="*/ 59 h 174"/>
                <a:gd name="T84" fmla="*/ 236 w 365"/>
                <a:gd name="T85" fmla="*/ 63 h 174"/>
                <a:gd name="T86" fmla="*/ 232 w 365"/>
                <a:gd name="T87" fmla="*/ 49 h 174"/>
                <a:gd name="T88" fmla="*/ 236 w 365"/>
                <a:gd name="T89" fmla="*/ 37 h 174"/>
                <a:gd name="T90" fmla="*/ 214 w 365"/>
                <a:gd name="T91" fmla="*/ 8 h 174"/>
                <a:gd name="T92" fmla="*/ 202 w 365"/>
                <a:gd name="T93"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5" h="174">
                  <a:moveTo>
                    <a:pt x="166" y="173"/>
                  </a:moveTo>
                  <a:cubicBezTo>
                    <a:pt x="142" y="170"/>
                    <a:pt x="121" y="163"/>
                    <a:pt x="102" y="154"/>
                  </a:cubicBezTo>
                  <a:cubicBezTo>
                    <a:pt x="85" y="164"/>
                    <a:pt x="64" y="171"/>
                    <a:pt x="39" y="173"/>
                  </a:cubicBezTo>
                  <a:lnTo>
                    <a:pt x="33" y="158"/>
                  </a:lnTo>
                  <a:cubicBezTo>
                    <a:pt x="56" y="156"/>
                    <a:pt x="74" y="151"/>
                    <a:pt x="89" y="143"/>
                  </a:cubicBezTo>
                  <a:cubicBezTo>
                    <a:pt x="81" y="135"/>
                    <a:pt x="74" y="127"/>
                    <a:pt x="68" y="118"/>
                  </a:cubicBezTo>
                  <a:lnTo>
                    <a:pt x="47" y="118"/>
                  </a:lnTo>
                  <a:lnTo>
                    <a:pt x="47" y="106"/>
                  </a:lnTo>
                  <a:lnTo>
                    <a:pt x="134" y="106"/>
                  </a:lnTo>
                  <a:lnTo>
                    <a:pt x="137" y="104"/>
                  </a:lnTo>
                  <a:lnTo>
                    <a:pt x="148" y="113"/>
                  </a:lnTo>
                  <a:cubicBezTo>
                    <a:pt x="150" y="116"/>
                    <a:pt x="149" y="117"/>
                    <a:pt x="145" y="116"/>
                  </a:cubicBezTo>
                  <a:cubicBezTo>
                    <a:pt x="136" y="126"/>
                    <a:pt x="126" y="136"/>
                    <a:pt x="114" y="144"/>
                  </a:cubicBezTo>
                  <a:cubicBezTo>
                    <a:pt x="132" y="150"/>
                    <a:pt x="150" y="154"/>
                    <a:pt x="170" y="155"/>
                  </a:cubicBezTo>
                  <a:lnTo>
                    <a:pt x="166" y="173"/>
                  </a:lnTo>
                  <a:close/>
                  <a:moveTo>
                    <a:pt x="98" y="20"/>
                  </a:moveTo>
                  <a:lnTo>
                    <a:pt x="165" y="20"/>
                  </a:lnTo>
                  <a:lnTo>
                    <a:pt x="165" y="34"/>
                  </a:lnTo>
                  <a:lnTo>
                    <a:pt x="32" y="34"/>
                  </a:lnTo>
                  <a:lnTo>
                    <a:pt x="32" y="100"/>
                  </a:lnTo>
                  <a:cubicBezTo>
                    <a:pt x="32" y="128"/>
                    <a:pt x="26" y="151"/>
                    <a:pt x="14" y="170"/>
                  </a:cubicBezTo>
                  <a:lnTo>
                    <a:pt x="0" y="159"/>
                  </a:lnTo>
                  <a:cubicBezTo>
                    <a:pt x="12" y="144"/>
                    <a:pt x="17" y="123"/>
                    <a:pt x="17" y="97"/>
                  </a:cubicBezTo>
                  <a:lnTo>
                    <a:pt x="17" y="20"/>
                  </a:lnTo>
                  <a:lnTo>
                    <a:pt x="80" y="20"/>
                  </a:lnTo>
                  <a:lnTo>
                    <a:pt x="80" y="0"/>
                  </a:lnTo>
                  <a:lnTo>
                    <a:pt x="97" y="0"/>
                  </a:lnTo>
                  <a:cubicBezTo>
                    <a:pt x="101" y="1"/>
                    <a:pt x="101" y="2"/>
                    <a:pt x="98" y="5"/>
                  </a:cubicBezTo>
                  <a:lnTo>
                    <a:pt x="98" y="20"/>
                  </a:lnTo>
                  <a:close/>
                  <a:moveTo>
                    <a:pt x="123" y="118"/>
                  </a:moveTo>
                  <a:lnTo>
                    <a:pt x="84" y="118"/>
                  </a:lnTo>
                  <a:cubicBezTo>
                    <a:pt x="89" y="124"/>
                    <a:pt x="95" y="130"/>
                    <a:pt x="102" y="136"/>
                  </a:cubicBezTo>
                  <a:cubicBezTo>
                    <a:pt x="108" y="132"/>
                    <a:pt x="115" y="126"/>
                    <a:pt x="123" y="118"/>
                  </a:cubicBezTo>
                  <a:close/>
                  <a:moveTo>
                    <a:pt x="129" y="95"/>
                  </a:moveTo>
                  <a:lnTo>
                    <a:pt x="114" y="95"/>
                  </a:lnTo>
                  <a:lnTo>
                    <a:pt x="114" y="91"/>
                  </a:lnTo>
                  <a:lnTo>
                    <a:pt x="82" y="91"/>
                  </a:lnTo>
                  <a:lnTo>
                    <a:pt x="82" y="96"/>
                  </a:lnTo>
                  <a:lnTo>
                    <a:pt x="67" y="96"/>
                  </a:lnTo>
                  <a:lnTo>
                    <a:pt x="67" y="66"/>
                  </a:lnTo>
                  <a:lnTo>
                    <a:pt x="37" y="66"/>
                  </a:lnTo>
                  <a:lnTo>
                    <a:pt x="37" y="54"/>
                  </a:lnTo>
                  <a:lnTo>
                    <a:pt x="67" y="54"/>
                  </a:lnTo>
                  <a:lnTo>
                    <a:pt x="67" y="40"/>
                  </a:lnTo>
                  <a:lnTo>
                    <a:pt x="81" y="40"/>
                  </a:lnTo>
                  <a:cubicBezTo>
                    <a:pt x="85" y="40"/>
                    <a:pt x="85" y="42"/>
                    <a:pt x="82" y="44"/>
                  </a:cubicBezTo>
                  <a:lnTo>
                    <a:pt x="82" y="54"/>
                  </a:lnTo>
                  <a:lnTo>
                    <a:pt x="114" y="54"/>
                  </a:lnTo>
                  <a:lnTo>
                    <a:pt x="114" y="38"/>
                  </a:lnTo>
                  <a:lnTo>
                    <a:pt x="128" y="38"/>
                  </a:lnTo>
                  <a:cubicBezTo>
                    <a:pt x="132" y="39"/>
                    <a:pt x="133" y="40"/>
                    <a:pt x="129" y="43"/>
                  </a:cubicBezTo>
                  <a:lnTo>
                    <a:pt x="129" y="54"/>
                  </a:lnTo>
                  <a:lnTo>
                    <a:pt x="165" y="54"/>
                  </a:lnTo>
                  <a:lnTo>
                    <a:pt x="165" y="66"/>
                  </a:lnTo>
                  <a:lnTo>
                    <a:pt x="129" y="66"/>
                  </a:lnTo>
                  <a:lnTo>
                    <a:pt x="129" y="95"/>
                  </a:lnTo>
                  <a:close/>
                  <a:moveTo>
                    <a:pt x="114" y="66"/>
                  </a:moveTo>
                  <a:lnTo>
                    <a:pt x="82" y="66"/>
                  </a:lnTo>
                  <a:lnTo>
                    <a:pt x="82" y="79"/>
                  </a:lnTo>
                  <a:lnTo>
                    <a:pt x="114" y="79"/>
                  </a:lnTo>
                  <a:lnTo>
                    <a:pt x="114" y="66"/>
                  </a:lnTo>
                  <a:close/>
                  <a:moveTo>
                    <a:pt x="335" y="53"/>
                  </a:moveTo>
                  <a:lnTo>
                    <a:pt x="309" y="53"/>
                  </a:lnTo>
                  <a:cubicBezTo>
                    <a:pt x="311" y="80"/>
                    <a:pt x="315" y="101"/>
                    <a:pt x="322" y="114"/>
                  </a:cubicBezTo>
                  <a:cubicBezTo>
                    <a:pt x="329" y="101"/>
                    <a:pt x="333" y="80"/>
                    <a:pt x="335" y="53"/>
                  </a:cubicBezTo>
                  <a:close/>
                  <a:moveTo>
                    <a:pt x="332" y="128"/>
                  </a:moveTo>
                  <a:cubicBezTo>
                    <a:pt x="340" y="138"/>
                    <a:pt x="351" y="146"/>
                    <a:pt x="365" y="154"/>
                  </a:cubicBezTo>
                  <a:lnTo>
                    <a:pt x="356" y="170"/>
                  </a:lnTo>
                  <a:cubicBezTo>
                    <a:pt x="340" y="160"/>
                    <a:pt x="328" y="150"/>
                    <a:pt x="322" y="140"/>
                  </a:cubicBezTo>
                  <a:cubicBezTo>
                    <a:pt x="310" y="153"/>
                    <a:pt x="293" y="165"/>
                    <a:pt x="269" y="174"/>
                  </a:cubicBezTo>
                  <a:lnTo>
                    <a:pt x="261" y="159"/>
                  </a:lnTo>
                  <a:cubicBezTo>
                    <a:pt x="287" y="149"/>
                    <a:pt x="304" y="138"/>
                    <a:pt x="313" y="127"/>
                  </a:cubicBezTo>
                  <a:cubicBezTo>
                    <a:pt x="304" y="110"/>
                    <a:pt x="300" y="94"/>
                    <a:pt x="299" y="77"/>
                  </a:cubicBezTo>
                  <a:cubicBezTo>
                    <a:pt x="296" y="85"/>
                    <a:pt x="293" y="91"/>
                    <a:pt x="290" y="95"/>
                  </a:cubicBezTo>
                  <a:lnTo>
                    <a:pt x="277" y="85"/>
                  </a:lnTo>
                  <a:cubicBezTo>
                    <a:pt x="292" y="63"/>
                    <a:pt x="301" y="36"/>
                    <a:pt x="304" y="3"/>
                  </a:cubicBezTo>
                  <a:lnTo>
                    <a:pt x="320" y="7"/>
                  </a:lnTo>
                  <a:cubicBezTo>
                    <a:pt x="323" y="9"/>
                    <a:pt x="322" y="10"/>
                    <a:pt x="317" y="11"/>
                  </a:cubicBezTo>
                  <a:cubicBezTo>
                    <a:pt x="316" y="20"/>
                    <a:pt x="314" y="29"/>
                    <a:pt x="311" y="38"/>
                  </a:cubicBezTo>
                  <a:lnTo>
                    <a:pt x="362" y="38"/>
                  </a:lnTo>
                  <a:lnTo>
                    <a:pt x="362" y="53"/>
                  </a:lnTo>
                  <a:lnTo>
                    <a:pt x="350" y="53"/>
                  </a:lnTo>
                  <a:cubicBezTo>
                    <a:pt x="349" y="84"/>
                    <a:pt x="343" y="109"/>
                    <a:pt x="332" y="128"/>
                  </a:cubicBezTo>
                  <a:close/>
                  <a:moveTo>
                    <a:pt x="269" y="35"/>
                  </a:moveTo>
                  <a:lnTo>
                    <a:pt x="257" y="29"/>
                  </a:lnTo>
                  <a:cubicBezTo>
                    <a:pt x="261" y="22"/>
                    <a:pt x="265" y="15"/>
                    <a:pt x="269" y="6"/>
                  </a:cubicBezTo>
                  <a:lnTo>
                    <a:pt x="282" y="13"/>
                  </a:lnTo>
                  <a:cubicBezTo>
                    <a:pt x="284" y="15"/>
                    <a:pt x="283" y="16"/>
                    <a:pt x="280" y="17"/>
                  </a:cubicBezTo>
                  <a:cubicBezTo>
                    <a:pt x="277" y="24"/>
                    <a:pt x="273" y="30"/>
                    <a:pt x="269" y="35"/>
                  </a:cubicBezTo>
                  <a:close/>
                  <a:moveTo>
                    <a:pt x="251" y="129"/>
                  </a:moveTo>
                  <a:cubicBezTo>
                    <a:pt x="255" y="125"/>
                    <a:pt x="258" y="118"/>
                    <a:pt x="260" y="109"/>
                  </a:cubicBezTo>
                  <a:lnTo>
                    <a:pt x="239" y="109"/>
                  </a:lnTo>
                  <a:cubicBezTo>
                    <a:pt x="237" y="113"/>
                    <a:pt x="234" y="118"/>
                    <a:pt x="232" y="122"/>
                  </a:cubicBezTo>
                  <a:cubicBezTo>
                    <a:pt x="239" y="124"/>
                    <a:pt x="245" y="127"/>
                    <a:pt x="251" y="129"/>
                  </a:cubicBezTo>
                  <a:close/>
                  <a:moveTo>
                    <a:pt x="221" y="141"/>
                  </a:moveTo>
                  <a:lnTo>
                    <a:pt x="209" y="134"/>
                  </a:lnTo>
                  <a:cubicBezTo>
                    <a:pt x="214" y="127"/>
                    <a:pt x="219" y="118"/>
                    <a:pt x="224" y="109"/>
                  </a:cubicBezTo>
                  <a:lnTo>
                    <a:pt x="196" y="109"/>
                  </a:lnTo>
                  <a:lnTo>
                    <a:pt x="196" y="97"/>
                  </a:lnTo>
                  <a:lnTo>
                    <a:pt x="229" y="97"/>
                  </a:lnTo>
                  <a:cubicBezTo>
                    <a:pt x="232" y="90"/>
                    <a:pt x="234" y="85"/>
                    <a:pt x="236" y="80"/>
                  </a:cubicBezTo>
                  <a:lnTo>
                    <a:pt x="250" y="84"/>
                  </a:lnTo>
                  <a:cubicBezTo>
                    <a:pt x="252" y="86"/>
                    <a:pt x="251" y="87"/>
                    <a:pt x="248" y="88"/>
                  </a:cubicBezTo>
                  <a:lnTo>
                    <a:pt x="243" y="97"/>
                  </a:lnTo>
                  <a:lnTo>
                    <a:pt x="286" y="97"/>
                  </a:lnTo>
                  <a:lnTo>
                    <a:pt x="286" y="109"/>
                  </a:lnTo>
                  <a:lnTo>
                    <a:pt x="275" y="109"/>
                  </a:lnTo>
                  <a:cubicBezTo>
                    <a:pt x="272" y="119"/>
                    <a:pt x="268" y="127"/>
                    <a:pt x="263" y="134"/>
                  </a:cubicBezTo>
                  <a:cubicBezTo>
                    <a:pt x="268" y="136"/>
                    <a:pt x="273" y="139"/>
                    <a:pt x="278" y="142"/>
                  </a:cubicBezTo>
                  <a:lnTo>
                    <a:pt x="271" y="154"/>
                  </a:lnTo>
                  <a:cubicBezTo>
                    <a:pt x="265" y="150"/>
                    <a:pt x="260" y="148"/>
                    <a:pt x="256" y="146"/>
                  </a:cubicBezTo>
                  <a:cubicBezTo>
                    <a:pt x="243" y="159"/>
                    <a:pt x="225" y="167"/>
                    <a:pt x="203" y="170"/>
                  </a:cubicBezTo>
                  <a:lnTo>
                    <a:pt x="198" y="156"/>
                  </a:lnTo>
                  <a:cubicBezTo>
                    <a:pt x="218" y="154"/>
                    <a:pt x="233" y="149"/>
                    <a:pt x="243" y="140"/>
                  </a:cubicBezTo>
                  <a:cubicBezTo>
                    <a:pt x="238" y="137"/>
                    <a:pt x="232" y="135"/>
                    <a:pt x="227" y="133"/>
                  </a:cubicBezTo>
                  <a:lnTo>
                    <a:pt x="221" y="141"/>
                  </a:lnTo>
                  <a:close/>
                  <a:moveTo>
                    <a:pt x="236" y="0"/>
                  </a:moveTo>
                  <a:lnTo>
                    <a:pt x="248" y="0"/>
                  </a:lnTo>
                  <a:cubicBezTo>
                    <a:pt x="252" y="1"/>
                    <a:pt x="253" y="2"/>
                    <a:pt x="249" y="5"/>
                  </a:cubicBezTo>
                  <a:lnTo>
                    <a:pt x="249" y="37"/>
                  </a:lnTo>
                  <a:lnTo>
                    <a:pt x="287" y="37"/>
                  </a:lnTo>
                  <a:lnTo>
                    <a:pt x="287" y="49"/>
                  </a:lnTo>
                  <a:lnTo>
                    <a:pt x="256" y="49"/>
                  </a:lnTo>
                  <a:cubicBezTo>
                    <a:pt x="261" y="55"/>
                    <a:pt x="270" y="62"/>
                    <a:pt x="281" y="68"/>
                  </a:cubicBezTo>
                  <a:lnTo>
                    <a:pt x="273" y="80"/>
                  </a:lnTo>
                  <a:cubicBezTo>
                    <a:pt x="265" y="75"/>
                    <a:pt x="257" y="68"/>
                    <a:pt x="249" y="59"/>
                  </a:cubicBezTo>
                  <a:lnTo>
                    <a:pt x="249" y="77"/>
                  </a:lnTo>
                  <a:lnTo>
                    <a:pt x="236" y="77"/>
                  </a:lnTo>
                  <a:lnTo>
                    <a:pt x="236" y="63"/>
                  </a:lnTo>
                  <a:cubicBezTo>
                    <a:pt x="228" y="73"/>
                    <a:pt x="217" y="82"/>
                    <a:pt x="203" y="90"/>
                  </a:cubicBezTo>
                  <a:lnTo>
                    <a:pt x="194" y="78"/>
                  </a:lnTo>
                  <a:cubicBezTo>
                    <a:pt x="209" y="70"/>
                    <a:pt x="222" y="60"/>
                    <a:pt x="232" y="49"/>
                  </a:cubicBezTo>
                  <a:lnTo>
                    <a:pt x="197" y="49"/>
                  </a:lnTo>
                  <a:lnTo>
                    <a:pt x="197" y="37"/>
                  </a:lnTo>
                  <a:lnTo>
                    <a:pt x="236" y="37"/>
                  </a:lnTo>
                  <a:lnTo>
                    <a:pt x="236" y="0"/>
                  </a:lnTo>
                  <a:close/>
                  <a:moveTo>
                    <a:pt x="202" y="15"/>
                  </a:moveTo>
                  <a:lnTo>
                    <a:pt x="214" y="8"/>
                  </a:lnTo>
                  <a:cubicBezTo>
                    <a:pt x="220" y="14"/>
                    <a:pt x="224" y="20"/>
                    <a:pt x="227" y="26"/>
                  </a:cubicBezTo>
                  <a:lnTo>
                    <a:pt x="215" y="35"/>
                  </a:lnTo>
                  <a:cubicBezTo>
                    <a:pt x="212" y="27"/>
                    <a:pt x="207" y="21"/>
                    <a:pt x="202" y="1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5" name="Rectangle 10"/>
            <p:cNvSpPr>
              <a:spLocks noChangeArrowheads="1"/>
            </p:cNvSpPr>
            <p:nvPr/>
          </p:nvSpPr>
          <p:spPr bwMode="auto">
            <a:xfrm>
              <a:off x="47625" y="468630"/>
              <a:ext cx="974090" cy="3822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6" name="Rectangle 11"/>
            <p:cNvSpPr>
              <a:spLocks noChangeArrowheads="1"/>
            </p:cNvSpPr>
            <p:nvPr/>
          </p:nvSpPr>
          <p:spPr bwMode="auto">
            <a:xfrm>
              <a:off x="1021715" y="468630"/>
              <a:ext cx="1890395" cy="3822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7" name="Line 12"/>
            <p:cNvCxnSpPr/>
            <p:nvPr/>
          </p:nvCxnSpPr>
          <p:spPr bwMode="auto">
            <a:xfrm>
              <a:off x="2282190" y="468630"/>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 name="Line 13"/>
            <p:cNvCxnSpPr/>
            <p:nvPr/>
          </p:nvCxnSpPr>
          <p:spPr bwMode="auto">
            <a:xfrm>
              <a:off x="1021715" y="659765"/>
              <a:ext cx="1260475"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9" name="Freeform 14"/>
            <p:cNvSpPr>
              <a:spLocks noEditPoints="1"/>
            </p:cNvSpPr>
            <p:nvPr/>
          </p:nvSpPr>
          <p:spPr bwMode="auto">
            <a:xfrm>
              <a:off x="1482090" y="522605"/>
              <a:ext cx="305435" cy="100330"/>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289 w 511"/>
                <a:gd name="T57" fmla="*/ 148 h 168"/>
                <a:gd name="T58" fmla="*/ 271 w 511"/>
                <a:gd name="T59" fmla="*/ 48 h 168"/>
                <a:gd name="T60" fmla="*/ 234 w 511"/>
                <a:gd name="T61" fmla="*/ 36 h 168"/>
                <a:gd name="T62" fmla="*/ 289 w 511"/>
                <a:gd name="T63" fmla="*/ 18 h 168"/>
                <a:gd name="T64" fmla="*/ 502 w 511"/>
                <a:gd name="T65" fmla="*/ 93 h 168"/>
                <a:gd name="T66" fmla="*/ 500 w 511"/>
                <a:gd name="T67" fmla="*/ 139 h 168"/>
                <a:gd name="T68" fmla="*/ 421 w 511"/>
                <a:gd name="T69" fmla="*/ 139 h 168"/>
                <a:gd name="T70" fmla="*/ 419 w 511"/>
                <a:gd name="T71" fmla="*/ 93 h 168"/>
                <a:gd name="T72" fmla="*/ 423 w 511"/>
                <a:gd name="T73" fmla="*/ 75 h 168"/>
                <a:gd name="T74" fmla="*/ 424 w 511"/>
                <a:gd name="T75" fmla="*/ 30 h 168"/>
                <a:gd name="T76" fmla="*/ 497 w 511"/>
                <a:gd name="T77" fmla="*/ 30 h 168"/>
                <a:gd name="T78" fmla="*/ 499 w 511"/>
                <a:gd name="T79" fmla="*/ 75 h 168"/>
                <a:gd name="T80" fmla="*/ 437 w 511"/>
                <a:gd name="T81" fmla="*/ 40 h 168"/>
                <a:gd name="T82" fmla="*/ 438 w 511"/>
                <a:gd name="T83" fmla="*/ 66 h 168"/>
                <a:gd name="T84" fmla="*/ 484 w 511"/>
                <a:gd name="T85" fmla="*/ 66 h 168"/>
                <a:gd name="T86" fmla="*/ 484 w 511"/>
                <a:gd name="T87" fmla="*/ 40 h 168"/>
                <a:gd name="T88" fmla="*/ 437 w 511"/>
                <a:gd name="T89" fmla="*/ 40 h 168"/>
                <a:gd name="T90" fmla="*/ 428 w 511"/>
                <a:gd name="T91" fmla="*/ 114 h 168"/>
                <a:gd name="T92" fmla="*/ 460 w 511"/>
                <a:gd name="T93" fmla="*/ 135 h 168"/>
                <a:gd name="T94" fmla="*/ 493 w 511"/>
                <a:gd name="T95" fmla="*/ 114 h 168"/>
                <a:gd name="T96" fmla="*/ 460 w 511"/>
                <a:gd name="T97" fmla="*/ 9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89" y="18"/>
                  </a:moveTo>
                  <a:lnTo>
                    <a:pt x="289" y="148"/>
                  </a:lnTo>
                  <a:lnTo>
                    <a:pt x="271" y="148"/>
                  </a:lnTo>
                  <a:lnTo>
                    <a:pt x="271" y="48"/>
                  </a:lnTo>
                  <a:lnTo>
                    <a:pt x="234" y="48"/>
                  </a:lnTo>
                  <a:lnTo>
                    <a:pt x="234" y="36"/>
                  </a:lnTo>
                  <a:cubicBezTo>
                    <a:pt x="256" y="37"/>
                    <a:pt x="270" y="31"/>
                    <a:pt x="277" y="18"/>
                  </a:cubicBezTo>
                  <a:lnTo>
                    <a:pt x="289" y="18"/>
                  </a:ln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0" name="Line 15"/>
            <p:cNvCxnSpPr/>
            <p:nvPr/>
          </p:nvCxnSpPr>
          <p:spPr bwMode="auto">
            <a:xfrm>
              <a:off x="2282190" y="468630"/>
              <a:ext cx="0" cy="38227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1" name="Freeform 16"/>
            <p:cNvSpPr>
              <a:spLocks noEditPoints="1"/>
            </p:cNvSpPr>
            <p:nvPr/>
          </p:nvSpPr>
          <p:spPr bwMode="auto">
            <a:xfrm>
              <a:off x="2480310" y="711835"/>
              <a:ext cx="215265" cy="100330"/>
            </a:xfrm>
            <a:custGeom>
              <a:avLst/>
              <a:gdLst>
                <a:gd name="T0" fmla="*/ 160 w 361"/>
                <a:gd name="T1" fmla="*/ 77 h 168"/>
                <a:gd name="T2" fmla="*/ 42 w 361"/>
                <a:gd name="T3" fmla="*/ 62 h 168"/>
                <a:gd name="T4" fmla="*/ 126 w 361"/>
                <a:gd name="T5" fmla="*/ 76 h 168"/>
                <a:gd name="T6" fmla="*/ 42 w 361"/>
                <a:gd name="T7" fmla="*/ 63 h 168"/>
                <a:gd name="T8" fmla="*/ 0 w 361"/>
                <a:gd name="T9" fmla="*/ 68 h 168"/>
                <a:gd name="T10" fmla="*/ 91 w 361"/>
                <a:gd name="T11" fmla="*/ 3 h 168"/>
                <a:gd name="T12" fmla="*/ 168 w 361"/>
                <a:gd name="T13" fmla="*/ 60 h 168"/>
                <a:gd name="T14" fmla="*/ 28 w 361"/>
                <a:gd name="T15" fmla="*/ 168 h 168"/>
                <a:gd name="T16" fmla="*/ 140 w 361"/>
                <a:gd name="T17" fmla="*/ 94 h 168"/>
                <a:gd name="T18" fmla="*/ 125 w 361"/>
                <a:gd name="T19" fmla="*/ 166 h 168"/>
                <a:gd name="T20" fmla="*/ 43 w 361"/>
                <a:gd name="T21" fmla="*/ 158 h 168"/>
                <a:gd name="T22" fmla="*/ 43 w 361"/>
                <a:gd name="T23" fmla="*/ 144 h 168"/>
                <a:gd name="T24" fmla="*/ 125 w 361"/>
                <a:gd name="T25" fmla="*/ 108 h 168"/>
                <a:gd name="T26" fmla="*/ 43 w 361"/>
                <a:gd name="T27" fmla="*/ 144 h 168"/>
                <a:gd name="T28" fmla="*/ 308 w 361"/>
                <a:gd name="T29" fmla="*/ 0 h 168"/>
                <a:gd name="T30" fmla="*/ 323 w 361"/>
                <a:gd name="T31" fmla="*/ 5 h 168"/>
                <a:gd name="T32" fmla="*/ 361 w 361"/>
                <a:gd name="T33" fmla="*/ 60 h 168"/>
                <a:gd name="T34" fmla="*/ 323 w 361"/>
                <a:gd name="T35" fmla="*/ 74 h 168"/>
                <a:gd name="T36" fmla="*/ 308 w 361"/>
                <a:gd name="T37" fmla="*/ 167 h 168"/>
                <a:gd name="T38" fmla="*/ 267 w 361"/>
                <a:gd name="T39" fmla="*/ 74 h 168"/>
                <a:gd name="T40" fmla="*/ 308 w 361"/>
                <a:gd name="T41" fmla="*/ 60 h 168"/>
                <a:gd name="T42" fmla="*/ 246 w 361"/>
                <a:gd name="T43" fmla="*/ 165 h 168"/>
                <a:gd name="T44" fmla="*/ 216 w 361"/>
                <a:gd name="T45" fmla="*/ 157 h 168"/>
                <a:gd name="T46" fmla="*/ 201 w 361"/>
                <a:gd name="T47" fmla="*/ 168 h 168"/>
                <a:gd name="T48" fmla="*/ 261 w 361"/>
                <a:gd name="T49" fmla="*/ 106 h 168"/>
                <a:gd name="T50" fmla="*/ 216 w 361"/>
                <a:gd name="T51" fmla="*/ 118 h 168"/>
                <a:gd name="T52" fmla="*/ 246 w 361"/>
                <a:gd name="T53" fmla="*/ 145 h 168"/>
                <a:gd name="T54" fmla="*/ 216 w 361"/>
                <a:gd name="T55" fmla="*/ 118 h 168"/>
                <a:gd name="T56" fmla="*/ 257 w 361"/>
                <a:gd name="T57" fmla="*/ 95 h 168"/>
                <a:gd name="T58" fmla="*/ 205 w 361"/>
                <a:gd name="T59" fmla="*/ 81 h 168"/>
                <a:gd name="T60" fmla="*/ 205 w 361"/>
                <a:gd name="T61" fmla="*/ 56 h 168"/>
                <a:gd name="T62" fmla="*/ 257 w 361"/>
                <a:gd name="T63" fmla="*/ 70 h 168"/>
                <a:gd name="T64" fmla="*/ 205 w 361"/>
                <a:gd name="T65" fmla="*/ 56 h 168"/>
                <a:gd name="T66" fmla="*/ 270 w 361"/>
                <a:gd name="T67" fmla="*/ 31 h 168"/>
                <a:gd name="T68" fmla="*/ 191 w 361"/>
                <a:gd name="T69" fmla="*/ 45 h 168"/>
                <a:gd name="T70" fmla="*/ 257 w 361"/>
                <a:gd name="T71" fmla="*/ 4 h 168"/>
                <a:gd name="T72" fmla="*/ 205 w 361"/>
                <a:gd name="T73" fmla="*/ 18 h 168"/>
                <a:gd name="T74" fmla="*/ 257 w 361"/>
                <a:gd name="T75"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1" h="168">
                  <a:moveTo>
                    <a:pt x="168" y="60"/>
                  </a:moveTo>
                  <a:lnTo>
                    <a:pt x="160" y="77"/>
                  </a:lnTo>
                  <a:cubicBezTo>
                    <a:pt x="126" y="64"/>
                    <a:pt x="99" y="45"/>
                    <a:pt x="80" y="18"/>
                  </a:cubicBezTo>
                  <a:cubicBezTo>
                    <a:pt x="71" y="36"/>
                    <a:pt x="58" y="51"/>
                    <a:pt x="42" y="62"/>
                  </a:cubicBezTo>
                  <a:lnTo>
                    <a:pt x="126" y="62"/>
                  </a:lnTo>
                  <a:lnTo>
                    <a:pt x="126" y="76"/>
                  </a:lnTo>
                  <a:lnTo>
                    <a:pt x="42" y="76"/>
                  </a:lnTo>
                  <a:lnTo>
                    <a:pt x="42" y="63"/>
                  </a:lnTo>
                  <a:cubicBezTo>
                    <a:pt x="33" y="70"/>
                    <a:pt x="22" y="77"/>
                    <a:pt x="10" y="82"/>
                  </a:cubicBezTo>
                  <a:lnTo>
                    <a:pt x="0" y="68"/>
                  </a:lnTo>
                  <a:cubicBezTo>
                    <a:pt x="36" y="51"/>
                    <a:pt x="60" y="28"/>
                    <a:pt x="72" y="0"/>
                  </a:cubicBezTo>
                  <a:lnTo>
                    <a:pt x="91" y="3"/>
                  </a:lnTo>
                  <a:cubicBezTo>
                    <a:pt x="95" y="4"/>
                    <a:pt x="94" y="5"/>
                    <a:pt x="90" y="8"/>
                  </a:cubicBezTo>
                  <a:cubicBezTo>
                    <a:pt x="110" y="32"/>
                    <a:pt x="136" y="50"/>
                    <a:pt x="168" y="60"/>
                  </a:cubicBezTo>
                  <a:close/>
                  <a:moveTo>
                    <a:pt x="43" y="168"/>
                  </a:moveTo>
                  <a:lnTo>
                    <a:pt x="28" y="168"/>
                  </a:lnTo>
                  <a:lnTo>
                    <a:pt x="28" y="94"/>
                  </a:lnTo>
                  <a:lnTo>
                    <a:pt x="140" y="94"/>
                  </a:lnTo>
                  <a:lnTo>
                    <a:pt x="140" y="166"/>
                  </a:lnTo>
                  <a:lnTo>
                    <a:pt x="125" y="166"/>
                  </a:lnTo>
                  <a:lnTo>
                    <a:pt x="125" y="158"/>
                  </a:lnTo>
                  <a:lnTo>
                    <a:pt x="43" y="158"/>
                  </a:lnTo>
                  <a:lnTo>
                    <a:pt x="43" y="168"/>
                  </a:lnTo>
                  <a:close/>
                  <a:moveTo>
                    <a:pt x="43" y="144"/>
                  </a:moveTo>
                  <a:lnTo>
                    <a:pt x="125" y="144"/>
                  </a:lnTo>
                  <a:lnTo>
                    <a:pt x="125" y="108"/>
                  </a:lnTo>
                  <a:lnTo>
                    <a:pt x="43" y="108"/>
                  </a:lnTo>
                  <a:lnTo>
                    <a:pt x="43" y="144"/>
                  </a:lnTo>
                  <a:close/>
                  <a:moveTo>
                    <a:pt x="308" y="60"/>
                  </a:moveTo>
                  <a:lnTo>
                    <a:pt x="308" y="0"/>
                  </a:lnTo>
                  <a:lnTo>
                    <a:pt x="322" y="0"/>
                  </a:lnTo>
                  <a:cubicBezTo>
                    <a:pt x="327" y="1"/>
                    <a:pt x="327" y="2"/>
                    <a:pt x="323" y="5"/>
                  </a:cubicBezTo>
                  <a:lnTo>
                    <a:pt x="323" y="60"/>
                  </a:lnTo>
                  <a:lnTo>
                    <a:pt x="361" y="60"/>
                  </a:lnTo>
                  <a:lnTo>
                    <a:pt x="361" y="74"/>
                  </a:lnTo>
                  <a:lnTo>
                    <a:pt x="323" y="74"/>
                  </a:lnTo>
                  <a:lnTo>
                    <a:pt x="323" y="167"/>
                  </a:lnTo>
                  <a:lnTo>
                    <a:pt x="308" y="167"/>
                  </a:lnTo>
                  <a:lnTo>
                    <a:pt x="308" y="74"/>
                  </a:lnTo>
                  <a:lnTo>
                    <a:pt x="267" y="74"/>
                  </a:lnTo>
                  <a:lnTo>
                    <a:pt x="267" y="60"/>
                  </a:lnTo>
                  <a:lnTo>
                    <a:pt x="308" y="60"/>
                  </a:lnTo>
                  <a:close/>
                  <a:moveTo>
                    <a:pt x="261" y="165"/>
                  </a:moveTo>
                  <a:lnTo>
                    <a:pt x="246" y="165"/>
                  </a:lnTo>
                  <a:lnTo>
                    <a:pt x="246" y="157"/>
                  </a:lnTo>
                  <a:lnTo>
                    <a:pt x="216" y="157"/>
                  </a:lnTo>
                  <a:lnTo>
                    <a:pt x="216" y="168"/>
                  </a:lnTo>
                  <a:lnTo>
                    <a:pt x="201" y="168"/>
                  </a:lnTo>
                  <a:lnTo>
                    <a:pt x="201" y="106"/>
                  </a:lnTo>
                  <a:lnTo>
                    <a:pt x="261" y="106"/>
                  </a:lnTo>
                  <a:lnTo>
                    <a:pt x="261" y="165"/>
                  </a:lnTo>
                  <a:close/>
                  <a:moveTo>
                    <a:pt x="216" y="118"/>
                  </a:moveTo>
                  <a:lnTo>
                    <a:pt x="216" y="145"/>
                  </a:lnTo>
                  <a:lnTo>
                    <a:pt x="246" y="145"/>
                  </a:lnTo>
                  <a:lnTo>
                    <a:pt x="246" y="118"/>
                  </a:lnTo>
                  <a:lnTo>
                    <a:pt x="216" y="118"/>
                  </a:lnTo>
                  <a:close/>
                  <a:moveTo>
                    <a:pt x="257" y="81"/>
                  </a:moveTo>
                  <a:lnTo>
                    <a:pt x="257" y="95"/>
                  </a:lnTo>
                  <a:lnTo>
                    <a:pt x="205" y="95"/>
                  </a:lnTo>
                  <a:lnTo>
                    <a:pt x="205" y="81"/>
                  </a:lnTo>
                  <a:lnTo>
                    <a:pt x="257" y="81"/>
                  </a:lnTo>
                  <a:close/>
                  <a:moveTo>
                    <a:pt x="205" y="56"/>
                  </a:moveTo>
                  <a:lnTo>
                    <a:pt x="257" y="56"/>
                  </a:lnTo>
                  <a:lnTo>
                    <a:pt x="257" y="70"/>
                  </a:lnTo>
                  <a:lnTo>
                    <a:pt x="205" y="70"/>
                  </a:lnTo>
                  <a:lnTo>
                    <a:pt x="205" y="56"/>
                  </a:lnTo>
                  <a:close/>
                  <a:moveTo>
                    <a:pt x="191" y="31"/>
                  </a:moveTo>
                  <a:lnTo>
                    <a:pt x="270" y="31"/>
                  </a:lnTo>
                  <a:lnTo>
                    <a:pt x="270" y="45"/>
                  </a:lnTo>
                  <a:lnTo>
                    <a:pt x="191" y="45"/>
                  </a:lnTo>
                  <a:lnTo>
                    <a:pt x="191" y="31"/>
                  </a:lnTo>
                  <a:close/>
                  <a:moveTo>
                    <a:pt x="257" y="4"/>
                  </a:moveTo>
                  <a:lnTo>
                    <a:pt x="257" y="18"/>
                  </a:lnTo>
                  <a:lnTo>
                    <a:pt x="205" y="18"/>
                  </a:lnTo>
                  <a:lnTo>
                    <a:pt x="205" y="4"/>
                  </a:lnTo>
                  <a:lnTo>
                    <a:pt x="257" y="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2" name="Line 17"/>
            <p:cNvCxnSpPr/>
            <p:nvPr/>
          </p:nvCxnSpPr>
          <p:spPr bwMode="auto">
            <a:xfrm>
              <a:off x="1651635" y="65976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3" name="Line 18"/>
            <p:cNvCxnSpPr/>
            <p:nvPr/>
          </p:nvCxnSpPr>
          <p:spPr bwMode="auto">
            <a:xfrm>
              <a:off x="1021715" y="659765"/>
              <a:ext cx="62992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4" name="Freeform 19"/>
            <p:cNvSpPr>
              <a:spLocks noEditPoints="1"/>
            </p:cNvSpPr>
            <p:nvPr/>
          </p:nvSpPr>
          <p:spPr bwMode="auto">
            <a:xfrm>
              <a:off x="1293495" y="720725"/>
              <a:ext cx="53975" cy="84455"/>
            </a:xfrm>
            <a:custGeom>
              <a:avLst/>
              <a:gdLst>
                <a:gd name="T0" fmla="*/ 0 w 90"/>
                <a:gd name="T1" fmla="*/ 71 h 141"/>
                <a:gd name="T2" fmla="*/ 5 w 90"/>
                <a:gd name="T3" fmla="*/ 31 h 141"/>
                <a:gd name="T4" fmla="*/ 20 w 90"/>
                <a:gd name="T5" fmla="*/ 8 h 141"/>
                <a:gd name="T6" fmla="*/ 45 w 90"/>
                <a:gd name="T7" fmla="*/ 0 h 141"/>
                <a:gd name="T8" fmla="*/ 65 w 90"/>
                <a:gd name="T9" fmla="*/ 5 h 141"/>
                <a:gd name="T10" fmla="*/ 78 w 90"/>
                <a:gd name="T11" fmla="*/ 18 h 141"/>
                <a:gd name="T12" fmla="*/ 87 w 90"/>
                <a:gd name="T13" fmla="*/ 38 h 141"/>
                <a:gd name="T14" fmla="*/ 90 w 90"/>
                <a:gd name="T15" fmla="*/ 71 h 141"/>
                <a:gd name="T16" fmla="*/ 85 w 90"/>
                <a:gd name="T17" fmla="*/ 110 h 141"/>
                <a:gd name="T18" fmla="*/ 70 w 90"/>
                <a:gd name="T19" fmla="*/ 133 h 141"/>
                <a:gd name="T20" fmla="*/ 45 w 90"/>
                <a:gd name="T21" fmla="*/ 141 h 141"/>
                <a:gd name="T22" fmla="*/ 14 w 90"/>
                <a:gd name="T23" fmla="*/ 126 h 141"/>
                <a:gd name="T24" fmla="*/ 0 w 90"/>
                <a:gd name="T25" fmla="*/ 71 h 141"/>
                <a:gd name="T26" fmla="*/ 18 w 90"/>
                <a:gd name="T27" fmla="*/ 71 h 141"/>
                <a:gd name="T28" fmla="*/ 26 w 90"/>
                <a:gd name="T29" fmla="*/ 116 h 141"/>
                <a:gd name="T30" fmla="*/ 45 w 90"/>
                <a:gd name="T31" fmla="*/ 127 h 141"/>
                <a:gd name="T32" fmla="*/ 65 w 90"/>
                <a:gd name="T33" fmla="*/ 116 h 141"/>
                <a:gd name="T34" fmla="*/ 73 w 90"/>
                <a:gd name="T35" fmla="*/ 71 h 141"/>
                <a:gd name="T36" fmla="*/ 65 w 90"/>
                <a:gd name="T37" fmla="*/ 26 h 141"/>
                <a:gd name="T38" fmla="*/ 45 w 90"/>
                <a:gd name="T39" fmla="*/ 14 h 141"/>
                <a:gd name="T40" fmla="*/ 26 w 90"/>
                <a:gd name="T41" fmla="*/ 24 h 141"/>
                <a:gd name="T42" fmla="*/ 18 w 90"/>
                <a:gd name="T43"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141">
                  <a:moveTo>
                    <a:pt x="0" y="71"/>
                  </a:moveTo>
                  <a:cubicBezTo>
                    <a:pt x="0" y="54"/>
                    <a:pt x="2" y="41"/>
                    <a:pt x="5" y="31"/>
                  </a:cubicBezTo>
                  <a:cubicBezTo>
                    <a:pt x="9" y="21"/>
                    <a:pt x="14" y="14"/>
                    <a:pt x="20" y="8"/>
                  </a:cubicBezTo>
                  <a:cubicBezTo>
                    <a:pt x="27" y="3"/>
                    <a:pt x="35" y="0"/>
                    <a:pt x="45" y="0"/>
                  </a:cubicBezTo>
                  <a:cubicBezTo>
                    <a:pt x="53" y="0"/>
                    <a:pt x="59" y="2"/>
                    <a:pt x="65" y="5"/>
                  </a:cubicBezTo>
                  <a:cubicBezTo>
                    <a:pt x="70" y="8"/>
                    <a:pt x="75" y="12"/>
                    <a:pt x="78" y="18"/>
                  </a:cubicBezTo>
                  <a:cubicBezTo>
                    <a:pt x="82" y="23"/>
                    <a:pt x="85" y="30"/>
                    <a:pt x="87" y="38"/>
                  </a:cubicBezTo>
                  <a:cubicBezTo>
                    <a:pt x="89" y="46"/>
                    <a:pt x="90" y="57"/>
                    <a:pt x="90" y="71"/>
                  </a:cubicBezTo>
                  <a:cubicBezTo>
                    <a:pt x="90" y="87"/>
                    <a:pt x="88" y="100"/>
                    <a:pt x="85" y="110"/>
                  </a:cubicBezTo>
                  <a:cubicBezTo>
                    <a:pt x="82" y="120"/>
                    <a:pt x="77" y="127"/>
                    <a:pt x="70" y="133"/>
                  </a:cubicBezTo>
                  <a:cubicBezTo>
                    <a:pt x="64" y="138"/>
                    <a:pt x="55" y="141"/>
                    <a:pt x="45" y="141"/>
                  </a:cubicBezTo>
                  <a:cubicBezTo>
                    <a:pt x="32" y="141"/>
                    <a:pt x="22" y="136"/>
                    <a:pt x="14" y="126"/>
                  </a:cubicBezTo>
                  <a:cubicBezTo>
                    <a:pt x="5" y="115"/>
                    <a:pt x="0" y="97"/>
                    <a:pt x="0" y="71"/>
                  </a:cubicBezTo>
                  <a:close/>
                  <a:moveTo>
                    <a:pt x="18" y="71"/>
                  </a:moveTo>
                  <a:cubicBezTo>
                    <a:pt x="18" y="93"/>
                    <a:pt x="20" y="108"/>
                    <a:pt x="26" y="116"/>
                  </a:cubicBezTo>
                  <a:cubicBezTo>
                    <a:pt x="31" y="123"/>
                    <a:pt x="38" y="127"/>
                    <a:pt x="45" y="127"/>
                  </a:cubicBezTo>
                  <a:cubicBezTo>
                    <a:pt x="53" y="127"/>
                    <a:pt x="60" y="123"/>
                    <a:pt x="65" y="116"/>
                  </a:cubicBezTo>
                  <a:cubicBezTo>
                    <a:pt x="70" y="108"/>
                    <a:pt x="73" y="93"/>
                    <a:pt x="73" y="71"/>
                  </a:cubicBezTo>
                  <a:cubicBezTo>
                    <a:pt x="73" y="48"/>
                    <a:pt x="70" y="33"/>
                    <a:pt x="65" y="26"/>
                  </a:cubicBezTo>
                  <a:cubicBezTo>
                    <a:pt x="60" y="18"/>
                    <a:pt x="53" y="14"/>
                    <a:pt x="45" y="14"/>
                  </a:cubicBezTo>
                  <a:cubicBezTo>
                    <a:pt x="37" y="14"/>
                    <a:pt x="31" y="18"/>
                    <a:pt x="26" y="24"/>
                  </a:cubicBezTo>
                  <a:cubicBezTo>
                    <a:pt x="21" y="33"/>
                    <a:pt x="18" y="48"/>
                    <a:pt x="18"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5" name="Line 20"/>
            <p:cNvCxnSpPr/>
            <p:nvPr/>
          </p:nvCxnSpPr>
          <p:spPr bwMode="auto">
            <a:xfrm>
              <a:off x="1651635" y="65976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6" name="Line 21"/>
            <p:cNvCxnSpPr/>
            <p:nvPr/>
          </p:nvCxnSpPr>
          <p:spPr bwMode="auto">
            <a:xfrm>
              <a:off x="2282190" y="65976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7" name="Line 22"/>
            <p:cNvCxnSpPr/>
            <p:nvPr/>
          </p:nvCxnSpPr>
          <p:spPr bwMode="auto">
            <a:xfrm>
              <a:off x="1651635" y="659765"/>
              <a:ext cx="630555"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8" name="Freeform 23"/>
            <p:cNvSpPr>
              <a:spLocks/>
            </p:cNvSpPr>
            <p:nvPr/>
          </p:nvSpPr>
          <p:spPr bwMode="auto">
            <a:xfrm>
              <a:off x="1931670" y="720725"/>
              <a:ext cx="30480" cy="82550"/>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9" name="Rectangle 24"/>
            <p:cNvSpPr>
              <a:spLocks noChangeArrowheads="1"/>
            </p:cNvSpPr>
            <p:nvPr/>
          </p:nvSpPr>
          <p:spPr bwMode="auto">
            <a:xfrm>
              <a:off x="47625" y="850900"/>
              <a:ext cx="974090" cy="9569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30" name="Freeform 25"/>
            <p:cNvSpPr>
              <a:spLocks noEditPoints="1"/>
            </p:cNvSpPr>
            <p:nvPr/>
          </p:nvSpPr>
          <p:spPr bwMode="auto">
            <a:xfrm>
              <a:off x="135890" y="895350"/>
              <a:ext cx="301625" cy="100330"/>
            </a:xfrm>
            <a:custGeom>
              <a:avLst/>
              <a:gdLst>
                <a:gd name="T0" fmla="*/ 52 w 505"/>
                <a:gd name="T1" fmla="*/ 66 h 168"/>
                <a:gd name="T2" fmla="*/ 15 w 505"/>
                <a:gd name="T3" fmla="*/ 168 h 168"/>
                <a:gd name="T4" fmla="*/ 0 w 505"/>
                <a:gd name="T5" fmla="*/ 0 h 168"/>
                <a:gd name="T6" fmla="*/ 67 w 505"/>
                <a:gd name="T7" fmla="*/ 69 h 168"/>
                <a:gd name="T8" fmla="*/ 52 w 505"/>
                <a:gd name="T9" fmla="*/ 27 h 168"/>
                <a:gd name="T10" fmla="*/ 15 w 505"/>
                <a:gd name="T11" fmla="*/ 12 h 168"/>
                <a:gd name="T12" fmla="*/ 52 w 505"/>
                <a:gd name="T13" fmla="*/ 27 h 168"/>
                <a:gd name="T14" fmla="*/ 52 w 505"/>
                <a:gd name="T15" fmla="*/ 39 h 168"/>
                <a:gd name="T16" fmla="*/ 15 w 505"/>
                <a:gd name="T17" fmla="*/ 54 h 168"/>
                <a:gd name="T18" fmla="*/ 54 w 505"/>
                <a:gd name="T19" fmla="*/ 140 h 168"/>
                <a:gd name="T20" fmla="*/ 41 w 505"/>
                <a:gd name="T21" fmla="*/ 150 h 168"/>
                <a:gd name="T22" fmla="*/ 112 w 505"/>
                <a:gd name="T23" fmla="*/ 84 h 168"/>
                <a:gd name="T24" fmla="*/ 100 w 505"/>
                <a:gd name="T25" fmla="*/ 146 h 168"/>
                <a:gd name="T26" fmla="*/ 54 w 505"/>
                <a:gd name="T27" fmla="*/ 140 h 168"/>
                <a:gd name="T28" fmla="*/ 100 w 505"/>
                <a:gd name="T29" fmla="*/ 96 h 168"/>
                <a:gd name="T30" fmla="*/ 54 w 505"/>
                <a:gd name="T31" fmla="*/ 128 h 168"/>
                <a:gd name="T32" fmla="*/ 125 w 505"/>
                <a:gd name="T33" fmla="*/ 165 h 168"/>
                <a:gd name="T34" fmla="*/ 136 w 505"/>
                <a:gd name="T35" fmla="*/ 151 h 168"/>
                <a:gd name="T36" fmla="*/ 139 w 505"/>
                <a:gd name="T37" fmla="*/ 66 h 168"/>
                <a:gd name="T38" fmla="*/ 100 w 505"/>
                <a:gd name="T39" fmla="*/ 70 h 168"/>
                <a:gd name="T40" fmla="*/ 85 w 505"/>
                <a:gd name="T41" fmla="*/ 0 h 168"/>
                <a:gd name="T42" fmla="*/ 154 w 505"/>
                <a:gd name="T43" fmla="*/ 153 h 168"/>
                <a:gd name="T44" fmla="*/ 125 w 505"/>
                <a:gd name="T45" fmla="*/ 165 h 168"/>
                <a:gd name="T46" fmla="*/ 100 w 505"/>
                <a:gd name="T47" fmla="*/ 12 h 168"/>
                <a:gd name="T48" fmla="*/ 139 w 505"/>
                <a:gd name="T49" fmla="*/ 27 h 168"/>
                <a:gd name="T50" fmla="*/ 139 w 505"/>
                <a:gd name="T51" fmla="*/ 54 h 168"/>
                <a:gd name="T52" fmla="*/ 100 w 505"/>
                <a:gd name="T53" fmla="*/ 39 h 168"/>
                <a:gd name="T54" fmla="*/ 139 w 505"/>
                <a:gd name="T55" fmla="*/ 54 h 168"/>
                <a:gd name="T56" fmla="*/ 289 w 505"/>
                <a:gd name="T57" fmla="*/ 148 h 168"/>
                <a:gd name="T58" fmla="*/ 271 w 505"/>
                <a:gd name="T59" fmla="*/ 48 h 168"/>
                <a:gd name="T60" fmla="*/ 234 w 505"/>
                <a:gd name="T61" fmla="*/ 36 h 168"/>
                <a:gd name="T62" fmla="*/ 289 w 505"/>
                <a:gd name="T63" fmla="*/ 18 h 168"/>
                <a:gd name="T64" fmla="*/ 505 w 505"/>
                <a:gd name="T65" fmla="*/ 19 h 168"/>
                <a:gd name="T66" fmla="*/ 455 w 505"/>
                <a:gd name="T67" fmla="*/ 148 h 168"/>
                <a:gd name="T68" fmla="*/ 487 w 505"/>
                <a:gd name="T69" fmla="*/ 36 h 168"/>
                <a:gd name="T70" fmla="*/ 410 w 505"/>
                <a:gd name="T71" fmla="*/ 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5"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89" y="18"/>
                  </a:moveTo>
                  <a:lnTo>
                    <a:pt x="289" y="148"/>
                  </a:lnTo>
                  <a:lnTo>
                    <a:pt x="271" y="148"/>
                  </a:lnTo>
                  <a:lnTo>
                    <a:pt x="271" y="48"/>
                  </a:lnTo>
                  <a:lnTo>
                    <a:pt x="234" y="48"/>
                  </a:lnTo>
                  <a:lnTo>
                    <a:pt x="234" y="36"/>
                  </a:lnTo>
                  <a:cubicBezTo>
                    <a:pt x="256" y="37"/>
                    <a:pt x="270" y="31"/>
                    <a:pt x="277" y="18"/>
                  </a:cubicBezTo>
                  <a:lnTo>
                    <a:pt x="289" y="18"/>
                  </a:lnTo>
                  <a:close/>
                  <a:moveTo>
                    <a:pt x="410" y="19"/>
                  </a:moveTo>
                  <a:lnTo>
                    <a:pt x="505" y="19"/>
                  </a:lnTo>
                  <a:lnTo>
                    <a:pt x="505" y="36"/>
                  </a:lnTo>
                  <a:lnTo>
                    <a:pt x="455" y="148"/>
                  </a:lnTo>
                  <a:lnTo>
                    <a:pt x="436" y="148"/>
                  </a:lnTo>
                  <a:lnTo>
                    <a:pt x="487" y="36"/>
                  </a:lnTo>
                  <a:lnTo>
                    <a:pt x="410" y="36"/>
                  </a:lnTo>
                  <a:lnTo>
                    <a:pt x="410"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1" name="Freeform 26"/>
            <p:cNvSpPr>
              <a:spLocks/>
            </p:cNvSpPr>
            <p:nvPr/>
          </p:nvSpPr>
          <p:spPr bwMode="auto">
            <a:xfrm>
              <a:off x="643255" y="902335"/>
              <a:ext cx="54610" cy="82550"/>
            </a:xfrm>
            <a:custGeom>
              <a:avLst/>
              <a:gdLst>
                <a:gd name="T0" fmla="*/ 91 w 91"/>
                <a:gd name="T1" fmla="*/ 122 h 138"/>
                <a:gd name="T2" fmla="*/ 91 w 91"/>
                <a:gd name="T3" fmla="*/ 138 h 138"/>
                <a:gd name="T4" fmla="*/ 0 w 91"/>
                <a:gd name="T5" fmla="*/ 138 h 138"/>
                <a:gd name="T6" fmla="*/ 2 w 91"/>
                <a:gd name="T7" fmla="*/ 127 h 138"/>
                <a:gd name="T8" fmla="*/ 13 w 91"/>
                <a:gd name="T9" fmla="*/ 108 h 138"/>
                <a:gd name="T10" fmla="*/ 35 w 91"/>
                <a:gd name="T11" fmla="*/ 88 h 138"/>
                <a:gd name="T12" fmla="*/ 66 w 91"/>
                <a:gd name="T13" fmla="*/ 58 h 138"/>
                <a:gd name="T14" fmla="*/ 74 w 91"/>
                <a:gd name="T15" fmla="*/ 38 h 138"/>
                <a:gd name="T16" fmla="*/ 66 w 91"/>
                <a:gd name="T17" fmla="*/ 21 h 138"/>
                <a:gd name="T18" fmla="*/ 48 w 91"/>
                <a:gd name="T19" fmla="*/ 14 h 138"/>
                <a:gd name="T20" fmla="*/ 28 w 91"/>
                <a:gd name="T21" fmla="*/ 22 h 138"/>
                <a:gd name="T22" fmla="*/ 21 w 91"/>
                <a:gd name="T23" fmla="*/ 42 h 138"/>
                <a:gd name="T24" fmla="*/ 3 w 91"/>
                <a:gd name="T25" fmla="*/ 40 h 138"/>
                <a:gd name="T26" fmla="*/ 17 w 91"/>
                <a:gd name="T27" fmla="*/ 11 h 138"/>
                <a:gd name="T28" fmla="*/ 48 w 91"/>
                <a:gd name="T29" fmla="*/ 0 h 138"/>
                <a:gd name="T30" fmla="*/ 79 w 91"/>
                <a:gd name="T31" fmla="*/ 11 h 138"/>
                <a:gd name="T32" fmla="*/ 91 w 91"/>
                <a:gd name="T33" fmla="*/ 39 h 138"/>
                <a:gd name="T34" fmla="*/ 88 w 91"/>
                <a:gd name="T35" fmla="*/ 55 h 138"/>
                <a:gd name="T36" fmla="*/ 76 w 91"/>
                <a:gd name="T37" fmla="*/ 72 h 138"/>
                <a:gd name="T38" fmla="*/ 50 w 91"/>
                <a:gd name="T39" fmla="*/ 96 h 138"/>
                <a:gd name="T40" fmla="*/ 31 w 91"/>
                <a:gd name="T41" fmla="*/ 113 h 138"/>
                <a:gd name="T42" fmla="*/ 24 w 91"/>
                <a:gd name="T43" fmla="*/ 122 h 138"/>
                <a:gd name="T44" fmla="*/ 91 w 91"/>
                <a:gd name="T45" fmla="*/ 1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138">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2" name="Freeform 27"/>
            <p:cNvSpPr>
              <a:spLocks/>
            </p:cNvSpPr>
            <p:nvPr/>
          </p:nvSpPr>
          <p:spPr bwMode="auto">
            <a:xfrm>
              <a:off x="644525" y="1094105"/>
              <a:ext cx="53975" cy="83820"/>
            </a:xfrm>
            <a:custGeom>
              <a:avLst/>
              <a:gdLst>
                <a:gd name="T0" fmla="*/ 0 w 90"/>
                <a:gd name="T1" fmla="*/ 102 h 141"/>
                <a:gd name="T2" fmla="*/ 17 w 90"/>
                <a:gd name="T3" fmla="*/ 100 h 141"/>
                <a:gd name="T4" fmla="*/ 27 w 90"/>
                <a:gd name="T5" fmla="*/ 121 h 141"/>
                <a:gd name="T6" fmla="*/ 44 w 90"/>
                <a:gd name="T7" fmla="*/ 127 h 141"/>
                <a:gd name="T8" fmla="*/ 64 w 90"/>
                <a:gd name="T9" fmla="*/ 119 h 141"/>
                <a:gd name="T10" fmla="*/ 73 w 90"/>
                <a:gd name="T11" fmla="*/ 98 h 141"/>
                <a:gd name="T12" fmla="*/ 65 w 90"/>
                <a:gd name="T13" fmla="*/ 79 h 141"/>
                <a:gd name="T14" fmla="*/ 46 w 90"/>
                <a:gd name="T15" fmla="*/ 71 h 141"/>
                <a:gd name="T16" fmla="*/ 34 w 90"/>
                <a:gd name="T17" fmla="*/ 73 h 141"/>
                <a:gd name="T18" fmla="*/ 36 w 90"/>
                <a:gd name="T19" fmla="*/ 58 h 141"/>
                <a:gd name="T20" fmla="*/ 38 w 90"/>
                <a:gd name="T21" fmla="*/ 59 h 141"/>
                <a:gd name="T22" fmla="*/ 58 w 90"/>
                <a:gd name="T23" fmla="*/ 53 h 141"/>
                <a:gd name="T24" fmla="*/ 66 w 90"/>
                <a:gd name="T25" fmla="*/ 36 h 141"/>
                <a:gd name="T26" fmla="*/ 60 w 90"/>
                <a:gd name="T27" fmla="*/ 20 h 141"/>
                <a:gd name="T28" fmla="*/ 44 w 90"/>
                <a:gd name="T29" fmla="*/ 14 h 141"/>
                <a:gd name="T30" fmla="*/ 28 w 90"/>
                <a:gd name="T31" fmla="*/ 20 h 141"/>
                <a:gd name="T32" fmla="*/ 19 w 90"/>
                <a:gd name="T33" fmla="*/ 39 h 141"/>
                <a:gd name="T34" fmla="*/ 2 w 90"/>
                <a:gd name="T35" fmla="*/ 36 h 141"/>
                <a:gd name="T36" fmla="*/ 16 w 90"/>
                <a:gd name="T37" fmla="*/ 10 h 141"/>
                <a:gd name="T38" fmla="*/ 43 w 90"/>
                <a:gd name="T39" fmla="*/ 0 h 141"/>
                <a:gd name="T40" fmla="*/ 64 w 90"/>
                <a:gd name="T41" fmla="*/ 5 h 141"/>
                <a:gd name="T42" fmla="*/ 79 w 90"/>
                <a:gd name="T43" fmla="*/ 18 h 141"/>
                <a:gd name="T44" fmla="*/ 84 w 90"/>
                <a:gd name="T45" fmla="*/ 36 h 141"/>
                <a:gd name="T46" fmla="*/ 79 w 90"/>
                <a:gd name="T47" fmla="*/ 52 h 141"/>
                <a:gd name="T48" fmla="*/ 65 w 90"/>
                <a:gd name="T49" fmla="*/ 64 h 141"/>
                <a:gd name="T50" fmla="*/ 84 w 90"/>
                <a:gd name="T51" fmla="*/ 76 h 141"/>
                <a:gd name="T52" fmla="*/ 90 w 90"/>
                <a:gd name="T53" fmla="*/ 98 h 141"/>
                <a:gd name="T54" fmla="*/ 77 w 90"/>
                <a:gd name="T55" fmla="*/ 128 h 141"/>
                <a:gd name="T56" fmla="*/ 44 w 90"/>
                <a:gd name="T57" fmla="*/ 141 h 141"/>
                <a:gd name="T58" fmla="*/ 14 w 90"/>
                <a:gd name="T59" fmla="*/ 130 h 141"/>
                <a:gd name="T60" fmla="*/ 0 w 90"/>
                <a:gd name="T61"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3" name="Freeform 28"/>
            <p:cNvSpPr>
              <a:spLocks noEditPoints="1"/>
            </p:cNvSpPr>
            <p:nvPr/>
          </p:nvSpPr>
          <p:spPr bwMode="auto">
            <a:xfrm>
              <a:off x="641350" y="1285875"/>
              <a:ext cx="57150" cy="81915"/>
            </a:xfrm>
            <a:custGeom>
              <a:avLst/>
              <a:gdLst>
                <a:gd name="T0" fmla="*/ 56 w 90"/>
                <a:gd name="T1" fmla="*/ 129 h 129"/>
                <a:gd name="T2" fmla="*/ 56 w 90"/>
                <a:gd name="T3" fmla="*/ 98 h 129"/>
                <a:gd name="T4" fmla="*/ 0 w 90"/>
                <a:gd name="T5" fmla="*/ 98 h 129"/>
                <a:gd name="T6" fmla="*/ 0 w 90"/>
                <a:gd name="T7" fmla="*/ 84 h 129"/>
                <a:gd name="T8" fmla="*/ 59 w 90"/>
                <a:gd name="T9" fmla="*/ 0 h 129"/>
                <a:gd name="T10" fmla="*/ 72 w 90"/>
                <a:gd name="T11" fmla="*/ 0 h 129"/>
                <a:gd name="T12" fmla="*/ 72 w 90"/>
                <a:gd name="T13" fmla="*/ 84 h 129"/>
                <a:gd name="T14" fmla="*/ 90 w 90"/>
                <a:gd name="T15" fmla="*/ 84 h 129"/>
                <a:gd name="T16" fmla="*/ 90 w 90"/>
                <a:gd name="T17" fmla="*/ 98 h 129"/>
                <a:gd name="T18" fmla="*/ 72 w 90"/>
                <a:gd name="T19" fmla="*/ 98 h 129"/>
                <a:gd name="T20" fmla="*/ 72 w 90"/>
                <a:gd name="T21" fmla="*/ 129 h 129"/>
                <a:gd name="T22" fmla="*/ 56 w 90"/>
                <a:gd name="T23" fmla="*/ 129 h 129"/>
                <a:gd name="T24" fmla="*/ 56 w 90"/>
                <a:gd name="T25" fmla="*/ 84 h 129"/>
                <a:gd name="T26" fmla="*/ 56 w 90"/>
                <a:gd name="T27" fmla="*/ 25 h 129"/>
                <a:gd name="T28" fmla="*/ 15 w 90"/>
                <a:gd name="T29" fmla="*/ 84 h 129"/>
                <a:gd name="T30" fmla="*/ 56 w 90"/>
                <a:gd name="T31"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129">
                  <a:moveTo>
                    <a:pt x="56" y="129"/>
                  </a:moveTo>
                  <a:lnTo>
                    <a:pt x="56" y="98"/>
                  </a:lnTo>
                  <a:lnTo>
                    <a:pt x="0" y="98"/>
                  </a:lnTo>
                  <a:lnTo>
                    <a:pt x="0" y="84"/>
                  </a:lnTo>
                  <a:lnTo>
                    <a:pt x="59" y="0"/>
                  </a:lnTo>
                  <a:lnTo>
                    <a:pt x="72" y="0"/>
                  </a:lnTo>
                  <a:lnTo>
                    <a:pt x="72" y="84"/>
                  </a:lnTo>
                  <a:lnTo>
                    <a:pt x="90" y="84"/>
                  </a:lnTo>
                  <a:lnTo>
                    <a:pt x="90" y="98"/>
                  </a:lnTo>
                  <a:lnTo>
                    <a:pt x="72" y="98"/>
                  </a:lnTo>
                  <a:lnTo>
                    <a:pt x="72" y="129"/>
                  </a:lnTo>
                  <a:lnTo>
                    <a:pt x="56" y="129"/>
                  </a:lnTo>
                  <a:close/>
                  <a:moveTo>
                    <a:pt x="56" y="84"/>
                  </a:moveTo>
                  <a:lnTo>
                    <a:pt x="56" y="25"/>
                  </a:lnTo>
                  <a:lnTo>
                    <a:pt x="15" y="84"/>
                  </a:lnTo>
                  <a:lnTo>
                    <a:pt x="5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sp>
          <p:nvSpPr>
            <p:cNvPr id="34" name="Freeform 29"/>
            <p:cNvSpPr>
              <a:spLocks/>
            </p:cNvSpPr>
            <p:nvPr/>
          </p:nvSpPr>
          <p:spPr bwMode="auto">
            <a:xfrm>
              <a:off x="644525" y="1478280"/>
              <a:ext cx="53975" cy="82550"/>
            </a:xfrm>
            <a:custGeom>
              <a:avLst/>
              <a:gdLst>
                <a:gd name="T0" fmla="*/ 0 w 91"/>
                <a:gd name="T1" fmla="*/ 99 h 138"/>
                <a:gd name="T2" fmla="*/ 18 w 91"/>
                <a:gd name="T3" fmla="*/ 98 h 138"/>
                <a:gd name="T4" fmla="*/ 27 w 91"/>
                <a:gd name="T5" fmla="*/ 117 h 138"/>
                <a:gd name="T6" fmla="*/ 45 w 91"/>
                <a:gd name="T7" fmla="*/ 124 h 138"/>
                <a:gd name="T8" fmla="*/ 65 w 91"/>
                <a:gd name="T9" fmla="*/ 115 h 138"/>
                <a:gd name="T10" fmla="*/ 74 w 91"/>
                <a:gd name="T11" fmla="*/ 90 h 138"/>
                <a:gd name="T12" fmla="*/ 66 w 91"/>
                <a:gd name="T13" fmla="*/ 68 h 138"/>
                <a:gd name="T14" fmla="*/ 44 w 91"/>
                <a:gd name="T15" fmla="*/ 59 h 138"/>
                <a:gd name="T16" fmla="*/ 30 w 91"/>
                <a:gd name="T17" fmla="*/ 63 h 138"/>
                <a:gd name="T18" fmla="*/ 19 w 91"/>
                <a:gd name="T19" fmla="*/ 72 h 138"/>
                <a:gd name="T20" fmla="*/ 3 w 91"/>
                <a:gd name="T21" fmla="*/ 70 h 138"/>
                <a:gd name="T22" fmla="*/ 17 w 91"/>
                <a:gd name="T23" fmla="*/ 0 h 138"/>
                <a:gd name="T24" fmla="*/ 85 w 91"/>
                <a:gd name="T25" fmla="*/ 0 h 138"/>
                <a:gd name="T26" fmla="*/ 85 w 91"/>
                <a:gd name="T27" fmla="*/ 16 h 138"/>
                <a:gd name="T28" fmla="*/ 30 w 91"/>
                <a:gd name="T29" fmla="*/ 16 h 138"/>
                <a:gd name="T30" fmla="*/ 23 w 91"/>
                <a:gd name="T31" fmla="*/ 53 h 138"/>
                <a:gd name="T32" fmla="*/ 49 w 91"/>
                <a:gd name="T33" fmla="*/ 44 h 138"/>
                <a:gd name="T34" fmla="*/ 79 w 91"/>
                <a:gd name="T35" fmla="*/ 57 h 138"/>
                <a:gd name="T36" fmla="*/ 91 w 91"/>
                <a:gd name="T37" fmla="*/ 89 h 138"/>
                <a:gd name="T38" fmla="*/ 81 w 91"/>
                <a:gd name="T39" fmla="*/ 121 h 138"/>
                <a:gd name="T40" fmla="*/ 45 w 91"/>
                <a:gd name="T41" fmla="*/ 138 h 138"/>
                <a:gd name="T42" fmla="*/ 14 w 91"/>
                <a:gd name="T43" fmla="*/ 127 h 138"/>
                <a:gd name="T44" fmla="*/ 0 w 91"/>
                <a:gd name="T45" fmla="*/ 9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138">
                  <a:moveTo>
                    <a:pt x="0" y="99"/>
                  </a:moveTo>
                  <a:lnTo>
                    <a:pt x="18" y="98"/>
                  </a:lnTo>
                  <a:cubicBezTo>
                    <a:pt x="20" y="107"/>
                    <a:pt x="23" y="113"/>
                    <a:pt x="27" y="117"/>
                  </a:cubicBezTo>
                  <a:cubicBezTo>
                    <a:pt x="32" y="122"/>
                    <a:pt x="38" y="124"/>
                    <a:pt x="45" y="124"/>
                  </a:cubicBezTo>
                  <a:cubicBezTo>
                    <a:pt x="53" y="124"/>
                    <a:pt x="60" y="121"/>
                    <a:pt x="65" y="115"/>
                  </a:cubicBezTo>
                  <a:cubicBezTo>
                    <a:pt x="71" y="109"/>
                    <a:pt x="74" y="100"/>
                    <a:pt x="74" y="90"/>
                  </a:cubicBezTo>
                  <a:cubicBezTo>
                    <a:pt x="74" y="81"/>
                    <a:pt x="71" y="73"/>
                    <a:pt x="66" y="68"/>
                  </a:cubicBezTo>
                  <a:cubicBezTo>
                    <a:pt x="60" y="62"/>
                    <a:pt x="53" y="59"/>
                    <a:pt x="44" y="59"/>
                  </a:cubicBezTo>
                  <a:cubicBezTo>
                    <a:pt x="39" y="59"/>
                    <a:pt x="34" y="60"/>
                    <a:pt x="30" y="63"/>
                  </a:cubicBezTo>
                  <a:cubicBezTo>
                    <a:pt x="25" y="65"/>
                    <a:pt x="22" y="69"/>
                    <a:pt x="19" y="72"/>
                  </a:cubicBezTo>
                  <a:lnTo>
                    <a:pt x="3" y="70"/>
                  </a:lnTo>
                  <a:lnTo>
                    <a:pt x="17" y="0"/>
                  </a:lnTo>
                  <a:lnTo>
                    <a:pt x="85" y="0"/>
                  </a:lnTo>
                  <a:lnTo>
                    <a:pt x="85" y="16"/>
                  </a:lnTo>
                  <a:lnTo>
                    <a:pt x="30" y="16"/>
                  </a:lnTo>
                  <a:lnTo>
                    <a:pt x="23" y="53"/>
                  </a:lnTo>
                  <a:cubicBezTo>
                    <a:pt x="31" y="47"/>
                    <a:pt x="40" y="44"/>
                    <a:pt x="49" y="44"/>
                  </a:cubicBezTo>
                  <a:cubicBezTo>
                    <a:pt x="61" y="44"/>
                    <a:pt x="71" y="48"/>
                    <a:pt x="79" y="57"/>
                  </a:cubicBezTo>
                  <a:cubicBezTo>
                    <a:pt x="87" y="65"/>
                    <a:pt x="91" y="76"/>
                    <a:pt x="91" y="89"/>
                  </a:cubicBezTo>
                  <a:cubicBezTo>
                    <a:pt x="91" y="101"/>
                    <a:pt x="88" y="112"/>
                    <a:pt x="81" y="121"/>
                  </a:cubicBezTo>
                  <a:cubicBezTo>
                    <a:pt x="72" y="132"/>
                    <a:pt x="60" y="138"/>
                    <a:pt x="45" y="138"/>
                  </a:cubicBezTo>
                  <a:cubicBezTo>
                    <a:pt x="32" y="138"/>
                    <a:pt x="22" y="134"/>
                    <a:pt x="14" y="127"/>
                  </a:cubicBezTo>
                  <a:cubicBezTo>
                    <a:pt x="6" y="120"/>
                    <a:pt x="2" y="111"/>
                    <a:pt x="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5" name="Freeform 30"/>
            <p:cNvSpPr>
              <a:spLocks noEditPoints="1"/>
            </p:cNvSpPr>
            <p:nvPr/>
          </p:nvSpPr>
          <p:spPr bwMode="auto">
            <a:xfrm>
              <a:off x="131445" y="1658620"/>
              <a:ext cx="215265" cy="100330"/>
            </a:xfrm>
            <a:custGeom>
              <a:avLst/>
              <a:gdLst>
                <a:gd name="T0" fmla="*/ 160 w 361"/>
                <a:gd name="T1" fmla="*/ 77 h 168"/>
                <a:gd name="T2" fmla="*/ 42 w 361"/>
                <a:gd name="T3" fmla="*/ 62 h 168"/>
                <a:gd name="T4" fmla="*/ 126 w 361"/>
                <a:gd name="T5" fmla="*/ 76 h 168"/>
                <a:gd name="T6" fmla="*/ 42 w 361"/>
                <a:gd name="T7" fmla="*/ 63 h 168"/>
                <a:gd name="T8" fmla="*/ 0 w 361"/>
                <a:gd name="T9" fmla="*/ 68 h 168"/>
                <a:gd name="T10" fmla="*/ 91 w 361"/>
                <a:gd name="T11" fmla="*/ 3 h 168"/>
                <a:gd name="T12" fmla="*/ 168 w 361"/>
                <a:gd name="T13" fmla="*/ 60 h 168"/>
                <a:gd name="T14" fmla="*/ 28 w 361"/>
                <a:gd name="T15" fmla="*/ 168 h 168"/>
                <a:gd name="T16" fmla="*/ 140 w 361"/>
                <a:gd name="T17" fmla="*/ 94 h 168"/>
                <a:gd name="T18" fmla="*/ 125 w 361"/>
                <a:gd name="T19" fmla="*/ 166 h 168"/>
                <a:gd name="T20" fmla="*/ 43 w 361"/>
                <a:gd name="T21" fmla="*/ 158 h 168"/>
                <a:gd name="T22" fmla="*/ 43 w 361"/>
                <a:gd name="T23" fmla="*/ 144 h 168"/>
                <a:gd name="T24" fmla="*/ 125 w 361"/>
                <a:gd name="T25" fmla="*/ 108 h 168"/>
                <a:gd name="T26" fmla="*/ 43 w 361"/>
                <a:gd name="T27" fmla="*/ 144 h 168"/>
                <a:gd name="T28" fmla="*/ 308 w 361"/>
                <a:gd name="T29" fmla="*/ 0 h 168"/>
                <a:gd name="T30" fmla="*/ 323 w 361"/>
                <a:gd name="T31" fmla="*/ 5 h 168"/>
                <a:gd name="T32" fmla="*/ 361 w 361"/>
                <a:gd name="T33" fmla="*/ 60 h 168"/>
                <a:gd name="T34" fmla="*/ 323 w 361"/>
                <a:gd name="T35" fmla="*/ 74 h 168"/>
                <a:gd name="T36" fmla="*/ 308 w 361"/>
                <a:gd name="T37" fmla="*/ 167 h 168"/>
                <a:gd name="T38" fmla="*/ 267 w 361"/>
                <a:gd name="T39" fmla="*/ 74 h 168"/>
                <a:gd name="T40" fmla="*/ 308 w 361"/>
                <a:gd name="T41" fmla="*/ 60 h 168"/>
                <a:gd name="T42" fmla="*/ 246 w 361"/>
                <a:gd name="T43" fmla="*/ 165 h 168"/>
                <a:gd name="T44" fmla="*/ 216 w 361"/>
                <a:gd name="T45" fmla="*/ 157 h 168"/>
                <a:gd name="T46" fmla="*/ 201 w 361"/>
                <a:gd name="T47" fmla="*/ 168 h 168"/>
                <a:gd name="T48" fmla="*/ 261 w 361"/>
                <a:gd name="T49" fmla="*/ 106 h 168"/>
                <a:gd name="T50" fmla="*/ 216 w 361"/>
                <a:gd name="T51" fmla="*/ 118 h 168"/>
                <a:gd name="T52" fmla="*/ 246 w 361"/>
                <a:gd name="T53" fmla="*/ 145 h 168"/>
                <a:gd name="T54" fmla="*/ 216 w 361"/>
                <a:gd name="T55" fmla="*/ 118 h 168"/>
                <a:gd name="T56" fmla="*/ 257 w 361"/>
                <a:gd name="T57" fmla="*/ 95 h 168"/>
                <a:gd name="T58" fmla="*/ 205 w 361"/>
                <a:gd name="T59" fmla="*/ 81 h 168"/>
                <a:gd name="T60" fmla="*/ 205 w 361"/>
                <a:gd name="T61" fmla="*/ 56 h 168"/>
                <a:gd name="T62" fmla="*/ 257 w 361"/>
                <a:gd name="T63" fmla="*/ 70 h 168"/>
                <a:gd name="T64" fmla="*/ 205 w 361"/>
                <a:gd name="T65" fmla="*/ 56 h 168"/>
                <a:gd name="T66" fmla="*/ 270 w 361"/>
                <a:gd name="T67" fmla="*/ 31 h 168"/>
                <a:gd name="T68" fmla="*/ 191 w 361"/>
                <a:gd name="T69" fmla="*/ 45 h 168"/>
                <a:gd name="T70" fmla="*/ 257 w 361"/>
                <a:gd name="T71" fmla="*/ 4 h 168"/>
                <a:gd name="T72" fmla="*/ 205 w 361"/>
                <a:gd name="T73" fmla="*/ 18 h 168"/>
                <a:gd name="T74" fmla="*/ 257 w 361"/>
                <a:gd name="T75"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1" h="168">
                  <a:moveTo>
                    <a:pt x="168" y="60"/>
                  </a:moveTo>
                  <a:lnTo>
                    <a:pt x="160" y="77"/>
                  </a:lnTo>
                  <a:cubicBezTo>
                    <a:pt x="126" y="64"/>
                    <a:pt x="99" y="45"/>
                    <a:pt x="80" y="18"/>
                  </a:cubicBezTo>
                  <a:cubicBezTo>
                    <a:pt x="71" y="36"/>
                    <a:pt x="58" y="51"/>
                    <a:pt x="42" y="62"/>
                  </a:cubicBezTo>
                  <a:lnTo>
                    <a:pt x="126" y="62"/>
                  </a:lnTo>
                  <a:lnTo>
                    <a:pt x="126" y="76"/>
                  </a:lnTo>
                  <a:lnTo>
                    <a:pt x="42" y="76"/>
                  </a:lnTo>
                  <a:lnTo>
                    <a:pt x="42" y="63"/>
                  </a:lnTo>
                  <a:cubicBezTo>
                    <a:pt x="33" y="70"/>
                    <a:pt x="22" y="77"/>
                    <a:pt x="10" y="82"/>
                  </a:cubicBezTo>
                  <a:lnTo>
                    <a:pt x="0" y="68"/>
                  </a:lnTo>
                  <a:cubicBezTo>
                    <a:pt x="36" y="51"/>
                    <a:pt x="60" y="28"/>
                    <a:pt x="72" y="0"/>
                  </a:cubicBezTo>
                  <a:lnTo>
                    <a:pt x="91" y="3"/>
                  </a:lnTo>
                  <a:cubicBezTo>
                    <a:pt x="95" y="4"/>
                    <a:pt x="94" y="5"/>
                    <a:pt x="90" y="8"/>
                  </a:cubicBezTo>
                  <a:cubicBezTo>
                    <a:pt x="110" y="32"/>
                    <a:pt x="136" y="50"/>
                    <a:pt x="168" y="60"/>
                  </a:cubicBezTo>
                  <a:close/>
                  <a:moveTo>
                    <a:pt x="43" y="168"/>
                  </a:moveTo>
                  <a:lnTo>
                    <a:pt x="28" y="168"/>
                  </a:lnTo>
                  <a:lnTo>
                    <a:pt x="28" y="94"/>
                  </a:lnTo>
                  <a:lnTo>
                    <a:pt x="140" y="94"/>
                  </a:lnTo>
                  <a:lnTo>
                    <a:pt x="140" y="166"/>
                  </a:lnTo>
                  <a:lnTo>
                    <a:pt x="125" y="166"/>
                  </a:lnTo>
                  <a:lnTo>
                    <a:pt x="125" y="158"/>
                  </a:lnTo>
                  <a:lnTo>
                    <a:pt x="43" y="158"/>
                  </a:lnTo>
                  <a:lnTo>
                    <a:pt x="43" y="168"/>
                  </a:lnTo>
                  <a:close/>
                  <a:moveTo>
                    <a:pt x="43" y="144"/>
                  </a:moveTo>
                  <a:lnTo>
                    <a:pt x="125" y="144"/>
                  </a:lnTo>
                  <a:lnTo>
                    <a:pt x="125" y="108"/>
                  </a:lnTo>
                  <a:lnTo>
                    <a:pt x="43" y="108"/>
                  </a:lnTo>
                  <a:lnTo>
                    <a:pt x="43" y="144"/>
                  </a:lnTo>
                  <a:close/>
                  <a:moveTo>
                    <a:pt x="308" y="60"/>
                  </a:moveTo>
                  <a:lnTo>
                    <a:pt x="308" y="0"/>
                  </a:lnTo>
                  <a:lnTo>
                    <a:pt x="322" y="0"/>
                  </a:lnTo>
                  <a:cubicBezTo>
                    <a:pt x="327" y="1"/>
                    <a:pt x="327" y="2"/>
                    <a:pt x="323" y="5"/>
                  </a:cubicBezTo>
                  <a:lnTo>
                    <a:pt x="323" y="60"/>
                  </a:lnTo>
                  <a:lnTo>
                    <a:pt x="361" y="60"/>
                  </a:lnTo>
                  <a:lnTo>
                    <a:pt x="361" y="74"/>
                  </a:lnTo>
                  <a:lnTo>
                    <a:pt x="323" y="74"/>
                  </a:lnTo>
                  <a:lnTo>
                    <a:pt x="323" y="167"/>
                  </a:lnTo>
                  <a:lnTo>
                    <a:pt x="308" y="167"/>
                  </a:lnTo>
                  <a:lnTo>
                    <a:pt x="308" y="74"/>
                  </a:lnTo>
                  <a:lnTo>
                    <a:pt x="267" y="74"/>
                  </a:lnTo>
                  <a:lnTo>
                    <a:pt x="267" y="60"/>
                  </a:lnTo>
                  <a:lnTo>
                    <a:pt x="308" y="60"/>
                  </a:lnTo>
                  <a:close/>
                  <a:moveTo>
                    <a:pt x="261" y="165"/>
                  </a:moveTo>
                  <a:lnTo>
                    <a:pt x="246" y="165"/>
                  </a:lnTo>
                  <a:lnTo>
                    <a:pt x="246" y="157"/>
                  </a:lnTo>
                  <a:lnTo>
                    <a:pt x="216" y="157"/>
                  </a:lnTo>
                  <a:lnTo>
                    <a:pt x="216" y="168"/>
                  </a:lnTo>
                  <a:lnTo>
                    <a:pt x="201" y="168"/>
                  </a:lnTo>
                  <a:lnTo>
                    <a:pt x="201" y="106"/>
                  </a:lnTo>
                  <a:lnTo>
                    <a:pt x="261" y="106"/>
                  </a:lnTo>
                  <a:lnTo>
                    <a:pt x="261" y="165"/>
                  </a:lnTo>
                  <a:close/>
                  <a:moveTo>
                    <a:pt x="216" y="118"/>
                  </a:moveTo>
                  <a:lnTo>
                    <a:pt x="216" y="145"/>
                  </a:lnTo>
                  <a:lnTo>
                    <a:pt x="246" y="145"/>
                  </a:lnTo>
                  <a:lnTo>
                    <a:pt x="246" y="118"/>
                  </a:lnTo>
                  <a:lnTo>
                    <a:pt x="216" y="118"/>
                  </a:lnTo>
                  <a:close/>
                  <a:moveTo>
                    <a:pt x="257" y="81"/>
                  </a:moveTo>
                  <a:lnTo>
                    <a:pt x="257" y="95"/>
                  </a:lnTo>
                  <a:lnTo>
                    <a:pt x="205" y="95"/>
                  </a:lnTo>
                  <a:lnTo>
                    <a:pt x="205" y="81"/>
                  </a:lnTo>
                  <a:lnTo>
                    <a:pt x="257" y="81"/>
                  </a:lnTo>
                  <a:close/>
                  <a:moveTo>
                    <a:pt x="205" y="56"/>
                  </a:moveTo>
                  <a:lnTo>
                    <a:pt x="257" y="56"/>
                  </a:lnTo>
                  <a:lnTo>
                    <a:pt x="257" y="70"/>
                  </a:lnTo>
                  <a:lnTo>
                    <a:pt x="205" y="70"/>
                  </a:lnTo>
                  <a:lnTo>
                    <a:pt x="205" y="56"/>
                  </a:lnTo>
                  <a:close/>
                  <a:moveTo>
                    <a:pt x="191" y="31"/>
                  </a:moveTo>
                  <a:lnTo>
                    <a:pt x="270" y="31"/>
                  </a:lnTo>
                  <a:lnTo>
                    <a:pt x="270" y="45"/>
                  </a:lnTo>
                  <a:lnTo>
                    <a:pt x="191" y="45"/>
                  </a:lnTo>
                  <a:lnTo>
                    <a:pt x="191" y="31"/>
                  </a:lnTo>
                  <a:close/>
                  <a:moveTo>
                    <a:pt x="257" y="4"/>
                  </a:moveTo>
                  <a:lnTo>
                    <a:pt x="257" y="18"/>
                  </a:lnTo>
                  <a:lnTo>
                    <a:pt x="205" y="18"/>
                  </a:lnTo>
                  <a:lnTo>
                    <a:pt x="205" y="4"/>
                  </a:lnTo>
                  <a:lnTo>
                    <a:pt x="257" y="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6" name="Rectangle 31"/>
            <p:cNvSpPr>
              <a:spLocks noChangeArrowheads="1"/>
            </p:cNvSpPr>
            <p:nvPr/>
          </p:nvSpPr>
          <p:spPr bwMode="auto">
            <a:xfrm>
              <a:off x="1651635" y="1634827"/>
              <a:ext cx="630555" cy="173018"/>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37" name="Freeform 32"/>
            <p:cNvSpPr>
              <a:spLocks noEditPoints="1"/>
            </p:cNvSpPr>
            <p:nvPr/>
          </p:nvSpPr>
          <p:spPr bwMode="auto">
            <a:xfrm>
              <a:off x="1424305" y="912495"/>
              <a:ext cx="123825" cy="81915"/>
            </a:xfrm>
            <a:custGeom>
              <a:avLst/>
              <a:gdLst>
                <a:gd name="T0" fmla="*/ 56 w 195"/>
                <a:gd name="T1" fmla="*/ 129 h 129"/>
                <a:gd name="T2" fmla="*/ 56 w 195"/>
                <a:gd name="T3" fmla="*/ 98 h 129"/>
                <a:gd name="T4" fmla="*/ 0 w 195"/>
                <a:gd name="T5" fmla="*/ 98 h 129"/>
                <a:gd name="T6" fmla="*/ 0 w 195"/>
                <a:gd name="T7" fmla="*/ 84 h 129"/>
                <a:gd name="T8" fmla="*/ 59 w 195"/>
                <a:gd name="T9" fmla="*/ 0 h 129"/>
                <a:gd name="T10" fmla="*/ 72 w 195"/>
                <a:gd name="T11" fmla="*/ 0 h 129"/>
                <a:gd name="T12" fmla="*/ 72 w 195"/>
                <a:gd name="T13" fmla="*/ 84 h 129"/>
                <a:gd name="T14" fmla="*/ 89 w 195"/>
                <a:gd name="T15" fmla="*/ 84 h 129"/>
                <a:gd name="T16" fmla="*/ 89 w 195"/>
                <a:gd name="T17" fmla="*/ 98 h 129"/>
                <a:gd name="T18" fmla="*/ 72 w 195"/>
                <a:gd name="T19" fmla="*/ 98 h 129"/>
                <a:gd name="T20" fmla="*/ 72 w 195"/>
                <a:gd name="T21" fmla="*/ 129 h 129"/>
                <a:gd name="T22" fmla="*/ 56 w 195"/>
                <a:gd name="T23" fmla="*/ 129 h 129"/>
                <a:gd name="T24" fmla="*/ 56 w 195"/>
                <a:gd name="T25" fmla="*/ 84 h 129"/>
                <a:gd name="T26" fmla="*/ 56 w 195"/>
                <a:gd name="T27" fmla="*/ 26 h 129"/>
                <a:gd name="T28" fmla="*/ 15 w 195"/>
                <a:gd name="T29" fmla="*/ 84 h 129"/>
                <a:gd name="T30" fmla="*/ 56 w 195"/>
                <a:gd name="T31" fmla="*/ 84 h 129"/>
                <a:gd name="T32" fmla="*/ 161 w 195"/>
                <a:gd name="T33" fmla="*/ 129 h 129"/>
                <a:gd name="T34" fmla="*/ 161 w 195"/>
                <a:gd name="T35" fmla="*/ 98 h 129"/>
                <a:gd name="T36" fmla="*/ 105 w 195"/>
                <a:gd name="T37" fmla="*/ 98 h 129"/>
                <a:gd name="T38" fmla="*/ 105 w 195"/>
                <a:gd name="T39" fmla="*/ 84 h 129"/>
                <a:gd name="T40" fmla="*/ 165 w 195"/>
                <a:gd name="T41" fmla="*/ 0 h 129"/>
                <a:gd name="T42" fmla="*/ 177 w 195"/>
                <a:gd name="T43" fmla="*/ 0 h 129"/>
                <a:gd name="T44" fmla="*/ 177 w 195"/>
                <a:gd name="T45" fmla="*/ 84 h 129"/>
                <a:gd name="T46" fmla="*/ 195 w 195"/>
                <a:gd name="T47" fmla="*/ 84 h 129"/>
                <a:gd name="T48" fmla="*/ 195 w 195"/>
                <a:gd name="T49" fmla="*/ 98 h 129"/>
                <a:gd name="T50" fmla="*/ 177 w 195"/>
                <a:gd name="T51" fmla="*/ 98 h 129"/>
                <a:gd name="T52" fmla="*/ 177 w 195"/>
                <a:gd name="T53" fmla="*/ 129 h 129"/>
                <a:gd name="T54" fmla="*/ 161 w 195"/>
                <a:gd name="T55" fmla="*/ 129 h 129"/>
                <a:gd name="T56" fmla="*/ 161 w 195"/>
                <a:gd name="T57" fmla="*/ 84 h 129"/>
                <a:gd name="T58" fmla="*/ 161 w 195"/>
                <a:gd name="T59" fmla="*/ 26 h 129"/>
                <a:gd name="T60" fmla="*/ 121 w 195"/>
                <a:gd name="T61" fmla="*/ 84 h 129"/>
                <a:gd name="T62" fmla="*/ 161 w 195"/>
                <a:gd name="T63"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5" h="129">
                  <a:moveTo>
                    <a:pt x="56" y="129"/>
                  </a:moveTo>
                  <a:lnTo>
                    <a:pt x="56" y="98"/>
                  </a:lnTo>
                  <a:lnTo>
                    <a:pt x="0" y="98"/>
                  </a:lnTo>
                  <a:lnTo>
                    <a:pt x="0" y="84"/>
                  </a:lnTo>
                  <a:lnTo>
                    <a:pt x="59" y="0"/>
                  </a:lnTo>
                  <a:lnTo>
                    <a:pt x="72" y="0"/>
                  </a:lnTo>
                  <a:lnTo>
                    <a:pt x="72" y="84"/>
                  </a:lnTo>
                  <a:lnTo>
                    <a:pt x="89" y="84"/>
                  </a:lnTo>
                  <a:lnTo>
                    <a:pt x="89" y="98"/>
                  </a:lnTo>
                  <a:lnTo>
                    <a:pt x="72" y="98"/>
                  </a:lnTo>
                  <a:lnTo>
                    <a:pt x="72" y="129"/>
                  </a:lnTo>
                  <a:lnTo>
                    <a:pt x="56" y="129"/>
                  </a:lnTo>
                  <a:close/>
                  <a:moveTo>
                    <a:pt x="56" y="84"/>
                  </a:moveTo>
                  <a:lnTo>
                    <a:pt x="56" y="26"/>
                  </a:lnTo>
                  <a:lnTo>
                    <a:pt x="15" y="84"/>
                  </a:lnTo>
                  <a:lnTo>
                    <a:pt x="56" y="84"/>
                  </a:lnTo>
                  <a:close/>
                  <a:moveTo>
                    <a:pt x="161" y="129"/>
                  </a:moveTo>
                  <a:lnTo>
                    <a:pt x="161" y="98"/>
                  </a:lnTo>
                  <a:lnTo>
                    <a:pt x="105" y="98"/>
                  </a:lnTo>
                  <a:lnTo>
                    <a:pt x="105" y="84"/>
                  </a:lnTo>
                  <a:lnTo>
                    <a:pt x="165" y="0"/>
                  </a:lnTo>
                  <a:lnTo>
                    <a:pt x="177" y="0"/>
                  </a:lnTo>
                  <a:lnTo>
                    <a:pt x="177" y="84"/>
                  </a:lnTo>
                  <a:lnTo>
                    <a:pt x="195" y="84"/>
                  </a:lnTo>
                  <a:lnTo>
                    <a:pt x="195" y="98"/>
                  </a:lnTo>
                  <a:lnTo>
                    <a:pt x="177" y="98"/>
                  </a:lnTo>
                  <a:lnTo>
                    <a:pt x="177" y="129"/>
                  </a:lnTo>
                  <a:lnTo>
                    <a:pt x="161" y="129"/>
                  </a:lnTo>
                  <a:close/>
                  <a:moveTo>
                    <a:pt x="161" y="84"/>
                  </a:moveTo>
                  <a:lnTo>
                    <a:pt x="161" y="26"/>
                  </a:lnTo>
                  <a:lnTo>
                    <a:pt x="121" y="84"/>
                  </a:lnTo>
                  <a:lnTo>
                    <a:pt x="161"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sp>
          <p:nvSpPr>
            <p:cNvPr id="38" name="Freeform 33"/>
            <p:cNvSpPr>
              <a:spLocks/>
            </p:cNvSpPr>
            <p:nvPr/>
          </p:nvSpPr>
          <p:spPr bwMode="auto">
            <a:xfrm>
              <a:off x="2132330" y="911860"/>
              <a:ext cx="30480" cy="82550"/>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9" name="Freeform 34"/>
            <p:cNvSpPr>
              <a:spLocks noEditPoints="1"/>
            </p:cNvSpPr>
            <p:nvPr/>
          </p:nvSpPr>
          <p:spPr bwMode="auto">
            <a:xfrm>
              <a:off x="2684780" y="912495"/>
              <a:ext cx="123825" cy="83820"/>
            </a:xfrm>
            <a:custGeom>
              <a:avLst/>
              <a:gdLst>
                <a:gd name="T0" fmla="*/ 59 w 208"/>
                <a:gd name="T1" fmla="*/ 137 h 140"/>
                <a:gd name="T2" fmla="*/ 59 w 208"/>
                <a:gd name="T3" fmla="*/ 104 h 140"/>
                <a:gd name="T4" fmla="*/ 0 w 208"/>
                <a:gd name="T5" fmla="*/ 104 h 140"/>
                <a:gd name="T6" fmla="*/ 0 w 208"/>
                <a:gd name="T7" fmla="*/ 89 h 140"/>
                <a:gd name="T8" fmla="*/ 63 w 208"/>
                <a:gd name="T9" fmla="*/ 0 h 140"/>
                <a:gd name="T10" fmla="*/ 76 w 208"/>
                <a:gd name="T11" fmla="*/ 0 h 140"/>
                <a:gd name="T12" fmla="*/ 76 w 208"/>
                <a:gd name="T13" fmla="*/ 89 h 140"/>
                <a:gd name="T14" fmla="*/ 95 w 208"/>
                <a:gd name="T15" fmla="*/ 89 h 140"/>
                <a:gd name="T16" fmla="*/ 95 w 208"/>
                <a:gd name="T17" fmla="*/ 104 h 140"/>
                <a:gd name="T18" fmla="*/ 76 w 208"/>
                <a:gd name="T19" fmla="*/ 104 h 140"/>
                <a:gd name="T20" fmla="*/ 76 w 208"/>
                <a:gd name="T21" fmla="*/ 137 h 140"/>
                <a:gd name="T22" fmla="*/ 59 w 208"/>
                <a:gd name="T23" fmla="*/ 137 h 140"/>
                <a:gd name="T24" fmla="*/ 59 w 208"/>
                <a:gd name="T25" fmla="*/ 89 h 140"/>
                <a:gd name="T26" fmla="*/ 59 w 208"/>
                <a:gd name="T27" fmla="*/ 27 h 140"/>
                <a:gd name="T28" fmla="*/ 16 w 208"/>
                <a:gd name="T29" fmla="*/ 89 h 140"/>
                <a:gd name="T30" fmla="*/ 59 w 208"/>
                <a:gd name="T31" fmla="*/ 89 h 140"/>
                <a:gd name="T32" fmla="*/ 117 w 208"/>
                <a:gd name="T33" fmla="*/ 101 h 140"/>
                <a:gd name="T34" fmla="*/ 135 w 208"/>
                <a:gd name="T35" fmla="*/ 100 h 140"/>
                <a:gd name="T36" fmla="*/ 144 w 208"/>
                <a:gd name="T37" fmla="*/ 119 h 140"/>
                <a:gd name="T38" fmla="*/ 162 w 208"/>
                <a:gd name="T39" fmla="*/ 126 h 140"/>
                <a:gd name="T40" fmla="*/ 182 w 208"/>
                <a:gd name="T41" fmla="*/ 117 h 140"/>
                <a:gd name="T42" fmla="*/ 191 w 208"/>
                <a:gd name="T43" fmla="*/ 92 h 140"/>
                <a:gd name="T44" fmla="*/ 183 w 208"/>
                <a:gd name="T45" fmla="*/ 70 h 140"/>
                <a:gd name="T46" fmla="*/ 161 w 208"/>
                <a:gd name="T47" fmla="*/ 61 h 140"/>
                <a:gd name="T48" fmla="*/ 147 w 208"/>
                <a:gd name="T49" fmla="*/ 65 h 140"/>
                <a:gd name="T50" fmla="*/ 136 w 208"/>
                <a:gd name="T51" fmla="*/ 74 h 140"/>
                <a:gd name="T52" fmla="*/ 120 w 208"/>
                <a:gd name="T53" fmla="*/ 72 h 140"/>
                <a:gd name="T54" fmla="*/ 134 w 208"/>
                <a:gd name="T55" fmla="*/ 2 h 140"/>
                <a:gd name="T56" fmla="*/ 202 w 208"/>
                <a:gd name="T57" fmla="*/ 2 h 140"/>
                <a:gd name="T58" fmla="*/ 202 w 208"/>
                <a:gd name="T59" fmla="*/ 18 h 140"/>
                <a:gd name="T60" fmla="*/ 147 w 208"/>
                <a:gd name="T61" fmla="*/ 18 h 140"/>
                <a:gd name="T62" fmla="*/ 140 w 208"/>
                <a:gd name="T63" fmla="*/ 55 h 140"/>
                <a:gd name="T64" fmla="*/ 166 w 208"/>
                <a:gd name="T65" fmla="*/ 46 h 140"/>
                <a:gd name="T66" fmla="*/ 196 w 208"/>
                <a:gd name="T67" fmla="*/ 59 h 140"/>
                <a:gd name="T68" fmla="*/ 208 w 208"/>
                <a:gd name="T69" fmla="*/ 91 h 140"/>
                <a:gd name="T70" fmla="*/ 198 w 208"/>
                <a:gd name="T71" fmla="*/ 123 h 140"/>
                <a:gd name="T72" fmla="*/ 162 w 208"/>
                <a:gd name="T73" fmla="*/ 140 h 140"/>
                <a:gd name="T74" fmla="*/ 131 w 208"/>
                <a:gd name="T75" fmla="*/ 129 h 140"/>
                <a:gd name="T76" fmla="*/ 117 w 208"/>
                <a:gd name="T77" fmla="*/ 10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8" h="140">
                  <a:moveTo>
                    <a:pt x="59" y="137"/>
                  </a:moveTo>
                  <a:lnTo>
                    <a:pt x="59" y="104"/>
                  </a:lnTo>
                  <a:lnTo>
                    <a:pt x="0" y="104"/>
                  </a:lnTo>
                  <a:lnTo>
                    <a:pt x="0" y="89"/>
                  </a:lnTo>
                  <a:lnTo>
                    <a:pt x="63" y="0"/>
                  </a:lnTo>
                  <a:lnTo>
                    <a:pt x="76" y="0"/>
                  </a:lnTo>
                  <a:lnTo>
                    <a:pt x="76" y="89"/>
                  </a:lnTo>
                  <a:lnTo>
                    <a:pt x="95" y="89"/>
                  </a:lnTo>
                  <a:lnTo>
                    <a:pt x="95" y="104"/>
                  </a:lnTo>
                  <a:lnTo>
                    <a:pt x="76" y="104"/>
                  </a:lnTo>
                  <a:lnTo>
                    <a:pt x="76" y="137"/>
                  </a:lnTo>
                  <a:lnTo>
                    <a:pt x="59" y="137"/>
                  </a:lnTo>
                  <a:close/>
                  <a:moveTo>
                    <a:pt x="59" y="89"/>
                  </a:moveTo>
                  <a:lnTo>
                    <a:pt x="59" y="27"/>
                  </a:lnTo>
                  <a:lnTo>
                    <a:pt x="16" y="89"/>
                  </a:lnTo>
                  <a:lnTo>
                    <a:pt x="59" y="89"/>
                  </a:lnTo>
                  <a:close/>
                  <a:moveTo>
                    <a:pt x="117" y="101"/>
                  </a:moveTo>
                  <a:lnTo>
                    <a:pt x="135" y="100"/>
                  </a:lnTo>
                  <a:cubicBezTo>
                    <a:pt x="137" y="109"/>
                    <a:pt x="140" y="115"/>
                    <a:pt x="144" y="119"/>
                  </a:cubicBezTo>
                  <a:cubicBezTo>
                    <a:pt x="149" y="124"/>
                    <a:pt x="155" y="126"/>
                    <a:pt x="162" y="126"/>
                  </a:cubicBezTo>
                  <a:cubicBezTo>
                    <a:pt x="170" y="126"/>
                    <a:pt x="177" y="123"/>
                    <a:pt x="182" y="117"/>
                  </a:cubicBezTo>
                  <a:cubicBezTo>
                    <a:pt x="188" y="111"/>
                    <a:pt x="191" y="102"/>
                    <a:pt x="191" y="92"/>
                  </a:cubicBezTo>
                  <a:cubicBezTo>
                    <a:pt x="191" y="83"/>
                    <a:pt x="188" y="75"/>
                    <a:pt x="183" y="70"/>
                  </a:cubicBezTo>
                  <a:cubicBezTo>
                    <a:pt x="177" y="64"/>
                    <a:pt x="170" y="61"/>
                    <a:pt x="161" y="61"/>
                  </a:cubicBezTo>
                  <a:cubicBezTo>
                    <a:pt x="156" y="61"/>
                    <a:pt x="151" y="62"/>
                    <a:pt x="147" y="65"/>
                  </a:cubicBezTo>
                  <a:cubicBezTo>
                    <a:pt x="142" y="67"/>
                    <a:pt x="139" y="71"/>
                    <a:pt x="136" y="74"/>
                  </a:cubicBezTo>
                  <a:lnTo>
                    <a:pt x="120" y="72"/>
                  </a:lnTo>
                  <a:lnTo>
                    <a:pt x="134" y="2"/>
                  </a:lnTo>
                  <a:lnTo>
                    <a:pt x="202" y="2"/>
                  </a:lnTo>
                  <a:lnTo>
                    <a:pt x="202" y="18"/>
                  </a:lnTo>
                  <a:lnTo>
                    <a:pt x="147" y="18"/>
                  </a:lnTo>
                  <a:lnTo>
                    <a:pt x="140" y="55"/>
                  </a:lnTo>
                  <a:cubicBezTo>
                    <a:pt x="148" y="49"/>
                    <a:pt x="157" y="46"/>
                    <a:pt x="166" y="46"/>
                  </a:cubicBezTo>
                  <a:cubicBezTo>
                    <a:pt x="178" y="46"/>
                    <a:pt x="188" y="50"/>
                    <a:pt x="196" y="59"/>
                  </a:cubicBezTo>
                  <a:cubicBezTo>
                    <a:pt x="204" y="67"/>
                    <a:pt x="208" y="78"/>
                    <a:pt x="208" y="91"/>
                  </a:cubicBezTo>
                  <a:cubicBezTo>
                    <a:pt x="208" y="103"/>
                    <a:pt x="205" y="114"/>
                    <a:pt x="198" y="123"/>
                  </a:cubicBezTo>
                  <a:cubicBezTo>
                    <a:pt x="189" y="134"/>
                    <a:pt x="177" y="140"/>
                    <a:pt x="162" y="140"/>
                  </a:cubicBezTo>
                  <a:cubicBezTo>
                    <a:pt x="149" y="140"/>
                    <a:pt x="139" y="136"/>
                    <a:pt x="131" y="129"/>
                  </a:cubicBezTo>
                  <a:cubicBezTo>
                    <a:pt x="123" y="122"/>
                    <a:pt x="119" y="113"/>
                    <a:pt x="117" y="10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0" name="Freeform 35"/>
            <p:cNvSpPr>
              <a:spLocks noEditPoints="1"/>
            </p:cNvSpPr>
            <p:nvPr/>
          </p:nvSpPr>
          <p:spPr bwMode="auto">
            <a:xfrm>
              <a:off x="1427480" y="1105535"/>
              <a:ext cx="120650" cy="81915"/>
            </a:xfrm>
            <a:custGeom>
              <a:avLst/>
              <a:gdLst>
                <a:gd name="T0" fmla="*/ 0 w 202"/>
                <a:gd name="T1" fmla="*/ 99 h 138"/>
                <a:gd name="T2" fmla="*/ 18 w 202"/>
                <a:gd name="T3" fmla="*/ 98 h 138"/>
                <a:gd name="T4" fmla="*/ 27 w 202"/>
                <a:gd name="T5" fmla="*/ 117 h 138"/>
                <a:gd name="T6" fmla="*/ 45 w 202"/>
                <a:gd name="T7" fmla="*/ 124 h 138"/>
                <a:gd name="T8" fmla="*/ 65 w 202"/>
                <a:gd name="T9" fmla="*/ 115 h 138"/>
                <a:gd name="T10" fmla="*/ 74 w 202"/>
                <a:gd name="T11" fmla="*/ 90 h 138"/>
                <a:gd name="T12" fmla="*/ 66 w 202"/>
                <a:gd name="T13" fmla="*/ 68 h 138"/>
                <a:gd name="T14" fmla="*/ 44 w 202"/>
                <a:gd name="T15" fmla="*/ 59 h 138"/>
                <a:gd name="T16" fmla="*/ 30 w 202"/>
                <a:gd name="T17" fmla="*/ 63 h 138"/>
                <a:gd name="T18" fmla="*/ 19 w 202"/>
                <a:gd name="T19" fmla="*/ 72 h 138"/>
                <a:gd name="T20" fmla="*/ 3 w 202"/>
                <a:gd name="T21" fmla="*/ 70 h 138"/>
                <a:gd name="T22" fmla="*/ 17 w 202"/>
                <a:gd name="T23" fmla="*/ 0 h 138"/>
                <a:gd name="T24" fmla="*/ 85 w 202"/>
                <a:gd name="T25" fmla="*/ 0 h 138"/>
                <a:gd name="T26" fmla="*/ 85 w 202"/>
                <a:gd name="T27" fmla="*/ 16 h 138"/>
                <a:gd name="T28" fmla="*/ 30 w 202"/>
                <a:gd name="T29" fmla="*/ 16 h 138"/>
                <a:gd name="T30" fmla="*/ 23 w 202"/>
                <a:gd name="T31" fmla="*/ 53 h 138"/>
                <a:gd name="T32" fmla="*/ 49 w 202"/>
                <a:gd name="T33" fmla="*/ 44 h 138"/>
                <a:gd name="T34" fmla="*/ 79 w 202"/>
                <a:gd name="T35" fmla="*/ 57 h 138"/>
                <a:gd name="T36" fmla="*/ 91 w 202"/>
                <a:gd name="T37" fmla="*/ 89 h 138"/>
                <a:gd name="T38" fmla="*/ 81 w 202"/>
                <a:gd name="T39" fmla="*/ 121 h 138"/>
                <a:gd name="T40" fmla="*/ 45 w 202"/>
                <a:gd name="T41" fmla="*/ 138 h 138"/>
                <a:gd name="T42" fmla="*/ 14 w 202"/>
                <a:gd name="T43" fmla="*/ 127 h 138"/>
                <a:gd name="T44" fmla="*/ 0 w 202"/>
                <a:gd name="T45" fmla="*/ 99 h 138"/>
                <a:gd name="T46" fmla="*/ 113 w 202"/>
                <a:gd name="T47" fmla="*/ 16 h 138"/>
                <a:gd name="T48" fmla="*/ 113 w 202"/>
                <a:gd name="T49" fmla="*/ 0 h 138"/>
                <a:gd name="T50" fmla="*/ 202 w 202"/>
                <a:gd name="T51" fmla="*/ 0 h 138"/>
                <a:gd name="T52" fmla="*/ 202 w 202"/>
                <a:gd name="T53" fmla="*/ 13 h 138"/>
                <a:gd name="T54" fmla="*/ 177 w 202"/>
                <a:gd name="T55" fmla="*/ 50 h 138"/>
                <a:gd name="T56" fmla="*/ 157 w 202"/>
                <a:gd name="T57" fmla="*/ 98 h 138"/>
                <a:gd name="T58" fmla="*/ 150 w 202"/>
                <a:gd name="T59" fmla="*/ 135 h 138"/>
                <a:gd name="T60" fmla="*/ 133 w 202"/>
                <a:gd name="T61" fmla="*/ 135 h 138"/>
                <a:gd name="T62" fmla="*/ 139 w 202"/>
                <a:gd name="T63" fmla="*/ 96 h 138"/>
                <a:gd name="T64" fmla="*/ 157 w 202"/>
                <a:gd name="T65" fmla="*/ 52 h 138"/>
                <a:gd name="T66" fmla="*/ 181 w 202"/>
                <a:gd name="T67" fmla="*/ 16 h 138"/>
                <a:gd name="T68" fmla="*/ 113 w 202"/>
                <a:gd name="T69" fmla="*/ 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2" h="138">
                  <a:moveTo>
                    <a:pt x="0" y="99"/>
                  </a:moveTo>
                  <a:lnTo>
                    <a:pt x="18" y="98"/>
                  </a:lnTo>
                  <a:cubicBezTo>
                    <a:pt x="20" y="107"/>
                    <a:pt x="23" y="113"/>
                    <a:pt x="27" y="117"/>
                  </a:cubicBezTo>
                  <a:cubicBezTo>
                    <a:pt x="32" y="122"/>
                    <a:pt x="38" y="124"/>
                    <a:pt x="45" y="124"/>
                  </a:cubicBezTo>
                  <a:cubicBezTo>
                    <a:pt x="53" y="124"/>
                    <a:pt x="60" y="121"/>
                    <a:pt x="65" y="115"/>
                  </a:cubicBezTo>
                  <a:cubicBezTo>
                    <a:pt x="71" y="109"/>
                    <a:pt x="74" y="100"/>
                    <a:pt x="74" y="90"/>
                  </a:cubicBezTo>
                  <a:cubicBezTo>
                    <a:pt x="74" y="81"/>
                    <a:pt x="71" y="73"/>
                    <a:pt x="66" y="68"/>
                  </a:cubicBezTo>
                  <a:cubicBezTo>
                    <a:pt x="60" y="62"/>
                    <a:pt x="53" y="59"/>
                    <a:pt x="44" y="59"/>
                  </a:cubicBezTo>
                  <a:cubicBezTo>
                    <a:pt x="39" y="59"/>
                    <a:pt x="34" y="60"/>
                    <a:pt x="30" y="63"/>
                  </a:cubicBezTo>
                  <a:cubicBezTo>
                    <a:pt x="25" y="65"/>
                    <a:pt x="22" y="69"/>
                    <a:pt x="19" y="72"/>
                  </a:cubicBezTo>
                  <a:lnTo>
                    <a:pt x="3" y="70"/>
                  </a:lnTo>
                  <a:lnTo>
                    <a:pt x="17" y="0"/>
                  </a:lnTo>
                  <a:lnTo>
                    <a:pt x="85" y="0"/>
                  </a:lnTo>
                  <a:lnTo>
                    <a:pt x="85" y="16"/>
                  </a:lnTo>
                  <a:lnTo>
                    <a:pt x="30" y="16"/>
                  </a:lnTo>
                  <a:lnTo>
                    <a:pt x="23" y="53"/>
                  </a:lnTo>
                  <a:cubicBezTo>
                    <a:pt x="31" y="47"/>
                    <a:pt x="40" y="44"/>
                    <a:pt x="49" y="44"/>
                  </a:cubicBezTo>
                  <a:cubicBezTo>
                    <a:pt x="61" y="44"/>
                    <a:pt x="71" y="48"/>
                    <a:pt x="79" y="57"/>
                  </a:cubicBezTo>
                  <a:cubicBezTo>
                    <a:pt x="87" y="65"/>
                    <a:pt x="91" y="76"/>
                    <a:pt x="91" y="89"/>
                  </a:cubicBezTo>
                  <a:cubicBezTo>
                    <a:pt x="91" y="101"/>
                    <a:pt x="88" y="112"/>
                    <a:pt x="81" y="121"/>
                  </a:cubicBezTo>
                  <a:cubicBezTo>
                    <a:pt x="72" y="132"/>
                    <a:pt x="60" y="138"/>
                    <a:pt x="45" y="138"/>
                  </a:cubicBezTo>
                  <a:cubicBezTo>
                    <a:pt x="32" y="138"/>
                    <a:pt x="22" y="134"/>
                    <a:pt x="14" y="127"/>
                  </a:cubicBezTo>
                  <a:cubicBezTo>
                    <a:pt x="6" y="120"/>
                    <a:pt x="2" y="111"/>
                    <a:pt x="0" y="99"/>
                  </a:cubicBezTo>
                  <a:close/>
                  <a:moveTo>
                    <a:pt x="113" y="16"/>
                  </a:moveTo>
                  <a:lnTo>
                    <a:pt x="113" y="0"/>
                  </a:lnTo>
                  <a:lnTo>
                    <a:pt x="202" y="0"/>
                  </a:lnTo>
                  <a:lnTo>
                    <a:pt x="202" y="13"/>
                  </a:lnTo>
                  <a:cubicBezTo>
                    <a:pt x="194" y="22"/>
                    <a:pt x="185" y="35"/>
                    <a:pt x="177" y="50"/>
                  </a:cubicBezTo>
                  <a:cubicBezTo>
                    <a:pt x="168" y="66"/>
                    <a:pt x="161" y="81"/>
                    <a:pt x="157" y="98"/>
                  </a:cubicBezTo>
                  <a:cubicBezTo>
                    <a:pt x="153" y="109"/>
                    <a:pt x="151" y="122"/>
                    <a:pt x="150" y="135"/>
                  </a:cubicBezTo>
                  <a:lnTo>
                    <a:pt x="133" y="135"/>
                  </a:lnTo>
                  <a:cubicBezTo>
                    <a:pt x="133" y="125"/>
                    <a:pt x="135" y="112"/>
                    <a:pt x="139" y="96"/>
                  </a:cubicBezTo>
                  <a:cubicBezTo>
                    <a:pt x="143" y="81"/>
                    <a:pt x="149" y="66"/>
                    <a:pt x="157" y="52"/>
                  </a:cubicBezTo>
                  <a:cubicBezTo>
                    <a:pt x="164" y="38"/>
                    <a:pt x="172" y="26"/>
                    <a:pt x="181" y="16"/>
                  </a:cubicBezTo>
                  <a:lnTo>
                    <a:pt x="113" y="16"/>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1" name="Freeform 36"/>
            <p:cNvSpPr>
              <a:spLocks/>
            </p:cNvSpPr>
            <p:nvPr/>
          </p:nvSpPr>
          <p:spPr bwMode="auto">
            <a:xfrm>
              <a:off x="2123440" y="1103630"/>
              <a:ext cx="53975" cy="82550"/>
            </a:xfrm>
            <a:custGeom>
              <a:avLst/>
              <a:gdLst>
                <a:gd name="T0" fmla="*/ 91 w 91"/>
                <a:gd name="T1" fmla="*/ 122 h 138"/>
                <a:gd name="T2" fmla="*/ 91 w 91"/>
                <a:gd name="T3" fmla="*/ 138 h 138"/>
                <a:gd name="T4" fmla="*/ 0 w 91"/>
                <a:gd name="T5" fmla="*/ 138 h 138"/>
                <a:gd name="T6" fmla="*/ 2 w 91"/>
                <a:gd name="T7" fmla="*/ 127 h 138"/>
                <a:gd name="T8" fmla="*/ 13 w 91"/>
                <a:gd name="T9" fmla="*/ 108 h 138"/>
                <a:gd name="T10" fmla="*/ 35 w 91"/>
                <a:gd name="T11" fmla="*/ 88 h 138"/>
                <a:gd name="T12" fmla="*/ 66 w 91"/>
                <a:gd name="T13" fmla="*/ 58 h 138"/>
                <a:gd name="T14" fmla="*/ 74 w 91"/>
                <a:gd name="T15" fmla="*/ 38 h 138"/>
                <a:gd name="T16" fmla="*/ 66 w 91"/>
                <a:gd name="T17" fmla="*/ 21 h 138"/>
                <a:gd name="T18" fmla="*/ 48 w 91"/>
                <a:gd name="T19" fmla="*/ 14 h 138"/>
                <a:gd name="T20" fmla="*/ 28 w 91"/>
                <a:gd name="T21" fmla="*/ 22 h 138"/>
                <a:gd name="T22" fmla="*/ 21 w 91"/>
                <a:gd name="T23" fmla="*/ 42 h 138"/>
                <a:gd name="T24" fmla="*/ 3 w 91"/>
                <a:gd name="T25" fmla="*/ 40 h 138"/>
                <a:gd name="T26" fmla="*/ 17 w 91"/>
                <a:gd name="T27" fmla="*/ 11 h 138"/>
                <a:gd name="T28" fmla="*/ 48 w 91"/>
                <a:gd name="T29" fmla="*/ 0 h 138"/>
                <a:gd name="T30" fmla="*/ 79 w 91"/>
                <a:gd name="T31" fmla="*/ 11 h 138"/>
                <a:gd name="T32" fmla="*/ 91 w 91"/>
                <a:gd name="T33" fmla="*/ 39 h 138"/>
                <a:gd name="T34" fmla="*/ 88 w 91"/>
                <a:gd name="T35" fmla="*/ 55 h 138"/>
                <a:gd name="T36" fmla="*/ 76 w 91"/>
                <a:gd name="T37" fmla="*/ 72 h 138"/>
                <a:gd name="T38" fmla="*/ 50 w 91"/>
                <a:gd name="T39" fmla="*/ 96 h 138"/>
                <a:gd name="T40" fmla="*/ 31 w 91"/>
                <a:gd name="T41" fmla="*/ 113 h 138"/>
                <a:gd name="T42" fmla="*/ 24 w 91"/>
                <a:gd name="T43" fmla="*/ 122 h 138"/>
                <a:gd name="T44" fmla="*/ 91 w 91"/>
                <a:gd name="T45" fmla="*/ 1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138">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2" name="Freeform 37"/>
            <p:cNvSpPr>
              <a:spLocks noEditPoints="1"/>
            </p:cNvSpPr>
            <p:nvPr/>
          </p:nvSpPr>
          <p:spPr bwMode="auto">
            <a:xfrm>
              <a:off x="2687955" y="1103630"/>
              <a:ext cx="120650" cy="83820"/>
            </a:xfrm>
            <a:custGeom>
              <a:avLst/>
              <a:gdLst>
                <a:gd name="T0" fmla="*/ 0 w 203"/>
                <a:gd name="T1" fmla="*/ 102 h 141"/>
                <a:gd name="T2" fmla="*/ 18 w 203"/>
                <a:gd name="T3" fmla="*/ 101 h 141"/>
                <a:gd name="T4" fmla="*/ 27 w 203"/>
                <a:gd name="T5" fmla="*/ 120 h 141"/>
                <a:gd name="T6" fmla="*/ 45 w 203"/>
                <a:gd name="T7" fmla="*/ 127 h 141"/>
                <a:gd name="T8" fmla="*/ 65 w 203"/>
                <a:gd name="T9" fmla="*/ 118 h 141"/>
                <a:gd name="T10" fmla="*/ 74 w 203"/>
                <a:gd name="T11" fmla="*/ 93 h 141"/>
                <a:gd name="T12" fmla="*/ 66 w 203"/>
                <a:gd name="T13" fmla="*/ 71 h 141"/>
                <a:gd name="T14" fmla="*/ 44 w 203"/>
                <a:gd name="T15" fmla="*/ 62 h 141"/>
                <a:gd name="T16" fmla="*/ 30 w 203"/>
                <a:gd name="T17" fmla="*/ 66 h 141"/>
                <a:gd name="T18" fmla="*/ 19 w 203"/>
                <a:gd name="T19" fmla="*/ 75 h 141"/>
                <a:gd name="T20" fmla="*/ 3 w 203"/>
                <a:gd name="T21" fmla="*/ 73 h 141"/>
                <a:gd name="T22" fmla="*/ 17 w 203"/>
                <a:gd name="T23" fmla="*/ 3 h 141"/>
                <a:gd name="T24" fmla="*/ 85 w 203"/>
                <a:gd name="T25" fmla="*/ 3 h 141"/>
                <a:gd name="T26" fmla="*/ 85 w 203"/>
                <a:gd name="T27" fmla="*/ 19 h 141"/>
                <a:gd name="T28" fmla="*/ 30 w 203"/>
                <a:gd name="T29" fmla="*/ 19 h 141"/>
                <a:gd name="T30" fmla="*/ 23 w 203"/>
                <a:gd name="T31" fmla="*/ 56 h 141"/>
                <a:gd name="T32" fmla="*/ 49 w 203"/>
                <a:gd name="T33" fmla="*/ 47 h 141"/>
                <a:gd name="T34" fmla="*/ 79 w 203"/>
                <a:gd name="T35" fmla="*/ 60 h 141"/>
                <a:gd name="T36" fmla="*/ 91 w 203"/>
                <a:gd name="T37" fmla="*/ 92 h 141"/>
                <a:gd name="T38" fmla="*/ 81 w 203"/>
                <a:gd name="T39" fmla="*/ 124 h 141"/>
                <a:gd name="T40" fmla="*/ 45 w 203"/>
                <a:gd name="T41" fmla="*/ 141 h 141"/>
                <a:gd name="T42" fmla="*/ 14 w 203"/>
                <a:gd name="T43" fmla="*/ 130 h 141"/>
                <a:gd name="T44" fmla="*/ 0 w 203"/>
                <a:gd name="T45" fmla="*/ 102 h 141"/>
                <a:gd name="T46" fmla="*/ 115 w 203"/>
                <a:gd name="T47" fmla="*/ 107 h 141"/>
                <a:gd name="T48" fmla="*/ 131 w 203"/>
                <a:gd name="T49" fmla="*/ 105 h 141"/>
                <a:gd name="T50" fmla="*/ 139 w 203"/>
                <a:gd name="T51" fmla="*/ 122 h 141"/>
                <a:gd name="T52" fmla="*/ 154 w 203"/>
                <a:gd name="T53" fmla="*/ 127 h 141"/>
                <a:gd name="T54" fmla="*/ 168 w 203"/>
                <a:gd name="T55" fmla="*/ 123 h 141"/>
                <a:gd name="T56" fmla="*/ 177 w 203"/>
                <a:gd name="T57" fmla="*/ 114 h 141"/>
                <a:gd name="T58" fmla="*/ 183 w 203"/>
                <a:gd name="T59" fmla="*/ 98 h 141"/>
                <a:gd name="T60" fmla="*/ 186 w 203"/>
                <a:gd name="T61" fmla="*/ 77 h 141"/>
                <a:gd name="T62" fmla="*/ 186 w 203"/>
                <a:gd name="T63" fmla="*/ 74 h 141"/>
                <a:gd name="T64" fmla="*/ 172 w 203"/>
                <a:gd name="T65" fmla="*/ 87 h 141"/>
                <a:gd name="T66" fmla="*/ 153 w 203"/>
                <a:gd name="T67" fmla="*/ 92 h 141"/>
                <a:gd name="T68" fmla="*/ 124 w 203"/>
                <a:gd name="T69" fmla="*/ 80 h 141"/>
                <a:gd name="T70" fmla="*/ 112 w 203"/>
                <a:gd name="T71" fmla="*/ 47 h 141"/>
                <a:gd name="T72" fmla="*/ 125 w 203"/>
                <a:gd name="T73" fmla="*/ 13 h 141"/>
                <a:gd name="T74" fmla="*/ 156 w 203"/>
                <a:gd name="T75" fmla="*/ 0 h 141"/>
                <a:gd name="T76" fmla="*/ 180 w 203"/>
                <a:gd name="T77" fmla="*/ 8 h 141"/>
                <a:gd name="T78" fmla="*/ 197 w 203"/>
                <a:gd name="T79" fmla="*/ 28 h 141"/>
                <a:gd name="T80" fmla="*/ 203 w 203"/>
                <a:gd name="T81" fmla="*/ 67 h 141"/>
                <a:gd name="T82" fmla="*/ 197 w 203"/>
                <a:gd name="T83" fmla="*/ 109 h 141"/>
                <a:gd name="T84" fmla="*/ 180 w 203"/>
                <a:gd name="T85" fmla="*/ 133 h 141"/>
                <a:gd name="T86" fmla="*/ 154 w 203"/>
                <a:gd name="T87" fmla="*/ 141 h 141"/>
                <a:gd name="T88" fmla="*/ 127 w 203"/>
                <a:gd name="T89" fmla="*/ 132 h 141"/>
                <a:gd name="T90" fmla="*/ 115 w 203"/>
                <a:gd name="T91" fmla="*/ 107 h 141"/>
                <a:gd name="T92" fmla="*/ 184 w 203"/>
                <a:gd name="T93" fmla="*/ 46 h 141"/>
                <a:gd name="T94" fmla="*/ 176 w 203"/>
                <a:gd name="T95" fmla="*/ 23 h 141"/>
                <a:gd name="T96" fmla="*/ 158 w 203"/>
                <a:gd name="T97" fmla="*/ 14 h 141"/>
                <a:gd name="T98" fmla="*/ 138 w 203"/>
                <a:gd name="T99" fmla="*/ 24 h 141"/>
                <a:gd name="T100" fmla="*/ 130 w 203"/>
                <a:gd name="T101" fmla="*/ 47 h 141"/>
                <a:gd name="T102" fmla="*/ 138 w 203"/>
                <a:gd name="T103" fmla="*/ 69 h 141"/>
                <a:gd name="T104" fmla="*/ 157 w 203"/>
                <a:gd name="T105" fmla="*/ 77 h 141"/>
                <a:gd name="T106" fmla="*/ 176 w 203"/>
                <a:gd name="T107" fmla="*/ 69 h 141"/>
                <a:gd name="T108" fmla="*/ 184 w 203"/>
                <a:gd name="T109" fmla="*/ 4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3" h="141">
                  <a:moveTo>
                    <a:pt x="0" y="102"/>
                  </a:moveTo>
                  <a:lnTo>
                    <a:pt x="18" y="101"/>
                  </a:lnTo>
                  <a:cubicBezTo>
                    <a:pt x="20" y="110"/>
                    <a:pt x="23" y="116"/>
                    <a:pt x="27" y="120"/>
                  </a:cubicBezTo>
                  <a:cubicBezTo>
                    <a:pt x="32" y="125"/>
                    <a:pt x="38" y="127"/>
                    <a:pt x="45" y="127"/>
                  </a:cubicBezTo>
                  <a:cubicBezTo>
                    <a:pt x="53" y="127"/>
                    <a:pt x="60" y="124"/>
                    <a:pt x="65" y="118"/>
                  </a:cubicBezTo>
                  <a:cubicBezTo>
                    <a:pt x="71" y="112"/>
                    <a:pt x="74" y="103"/>
                    <a:pt x="74" y="93"/>
                  </a:cubicBezTo>
                  <a:cubicBezTo>
                    <a:pt x="74" y="84"/>
                    <a:pt x="71" y="76"/>
                    <a:pt x="66" y="71"/>
                  </a:cubicBezTo>
                  <a:cubicBezTo>
                    <a:pt x="60" y="65"/>
                    <a:pt x="53" y="62"/>
                    <a:pt x="44" y="62"/>
                  </a:cubicBezTo>
                  <a:cubicBezTo>
                    <a:pt x="39" y="62"/>
                    <a:pt x="34" y="63"/>
                    <a:pt x="30" y="66"/>
                  </a:cubicBezTo>
                  <a:cubicBezTo>
                    <a:pt x="25" y="68"/>
                    <a:pt x="22" y="72"/>
                    <a:pt x="19" y="75"/>
                  </a:cubicBezTo>
                  <a:lnTo>
                    <a:pt x="3" y="73"/>
                  </a:lnTo>
                  <a:lnTo>
                    <a:pt x="17" y="3"/>
                  </a:lnTo>
                  <a:lnTo>
                    <a:pt x="85" y="3"/>
                  </a:lnTo>
                  <a:lnTo>
                    <a:pt x="85" y="19"/>
                  </a:lnTo>
                  <a:lnTo>
                    <a:pt x="30" y="19"/>
                  </a:lnTo>
                  <a:lnTo>
                    <a:pt x="23" y="56"/>
                  </a:lnTo>
                  <a:cubicBezTo>
                    <a:pt x="31" y="50"/>
                    <a:pt x="40" y="47"/>
                    <a:pt x="49" y="47"/>
                  </a:cubicBezTo>
                  <a:cubicBezTo>
                    <a:pt x="61" y="47"/>
                    <a:pt x="71" y="51"/>
                    <a:pt x="79" y="60"/>
                  </a:cubicBezTo>
                  <a:cubicBezTo>
                    <a:pt x="87" y="68"/>
                    <a:pt x="91" y="79"/>
                    <a:pt x="91" y="92"/>
                  </a:cubicBezTo>
                  <a:cubicBezTo>
                    <a:pt x="91" y="104"/>
                    <a:pt x="88" y="115"/>
                    <a:pt x="81" y="124"/>
                  </a:cubicBezTo>
                  <a:cubicBezTo>
                    <a:pt x="72" y="135"/>
                    <a:pt x="60" y="141"/>
                    <a:pt x="45" y="141"/>
                  </a:cubicBezTo>
                  <a:cubicBezTo>
                    <a:pt x="32" y="141"/>
                    <a:pt x="22" y="137"/>
                    <a:pt x="14" y="130"/>
                  </a:cubicBezTo>
                  <a:cubicBezTo>
                    <a:pt x="6" y="123"/>
                    <a:pt x="2" y="114"/>
                    <a:pt x="0" y="102"/>
                  </a:cubicBezTo>
                  <a:close/>
                  <a:moveTo>
                    <a:pt x="115" y="107"/>
                  </a:moveTo>
                  <a:lnTo>
                    <a:pt x="131" y="105"/>
                  </a:lnTo>
                  <a:cubicBezTo>
                    <a:pt x="133" y="113"/>
                    <a:pt x="135" y="118"/>
                    <a:pt x="139" y="122"/>
                  </a:cubicBezTo>
                  <a:cubicBezTo>
                    <a:pt x="143" y="125"/>
                    <a:pt x="148" y="127"/>
                    <a:pt x="154" y="127"/>
                  </a:cubicBezTo>
                  <a:cubicBezTo>
                    <a:pt x="159" y="127"/>
                    <a:pt x="164" y="126"/>
                    <a:pt x="168" y="123"/>
                  </a:cubicBezTo>
                  <a:cubicBezTo>
                    <a:pt x="172" y="121"/>
                    <a:pt x="175" y="118"/>
                    <a:pt x="177" y="114"/>
                  </a:cubicBezTo>
                  <a:cubicBezTo>
                    <a:pt x="180" y="110"/>
                    <a:pt x="182" y="105"/>
                    <a:pt x="183" y="98"/>
                  </a:cubicBezTo>
                  <a:cubicBezTo>
                    <a:pt x="185" y="91"/>
                    <a:pt x="186" y="84"/>
                    <a:pt x="186" y="77"/>
                  </a:cubicBezTo>
                  <a:cubicBezTo>
                    <a:pt x="186" y="76"/>
                    <a:pt x="186" y="75"/>
                    <a:pt x="186" y="74"/>
                  </a:cubicBezTo>
                  <a:cubicBezTo>
                    <a:pt x="183" y="79"/>
                    <a:pt x="178" y="83"/>
                    <a:pt x="172" y="87"/>
                  </a:cubicBezTo>
                  <a:cubicBezTo>
                    <a:pt x="166" y="90"/>
                    <a:pt x="160" y="92"/>
                    <a:pt x="153" y="92"/>
                  </a:cubicBezTo>
                  <a:cubicBezTo>
                    <a:pt x="142" y="92"/>
                    <a:pt x="132" y="88"/>
                    <a:pt x="124" y="80"/>
                  </a:cubicBezTo>
                  <a:cubicBezTo>
                    <a:pt x="116" y="71"/>
                    <a:pt x="112" y="60"/>
                    <a:pt x="112" y="47"/>
                  </a:cubicBezTo>
                  <a:cubicBezTo>
                    <a:pt x="112" y="33"/>
                    <a:pt x="117" y="22"/>
                    <a:pt x="125" y="13"/>
                  </a:cubicBezTo>
                  <a:cubicBezTo>
                    <a:pt x="133" y="5"/>
                    <a:pt x="143" y="0"/>
                    <a:pt x="156" y="0"/>
                  </a:cubicBezTo>
                  <a:cubicBezTo>
                    <a:pt x="165" y="0"/>
                    <a:pt x="173" y="3"/>
                    <a:pt x="180" y="8"/>
                  </a:cubicBezTo>
                  <a:cubicBezTo>
                    <a:pt x="188" y="13"/>
                    <a:pt x="193" y="19"/>
                    <a:pt x="197" y="28"/>
                  </a:cubicBezTo>
                  <a:cubicBezTo>
                    <a:pt x="201" y="37"/>
                    <a:pt x="203" y="50"/>
                    <a:pt x="203" y="67"/>
                  </a:cubicBezTo>
                  <a:cubicBezTo>
                    <a:pt x="203" y="84"/>
                    <a:pt x="201" y="98"/>
                    <a:pt x="197" y="109"/>
                  </a:cubicBezTo>
                  <a:cubicBezTo>
                    <a:pt x="193" y="119"/>
                    <a:pt x="188" y="127"/>
                    <a:pt x="180" y="133"/>
                  </a:cubicBezTo>
                  <a:cubicBezTo>
                    <a:pt x="173" y="138"/>
                    <a:pt x="164" y="141"/>
                    <a:pt x="154" y="141"/>
                  </a:cubicBezTo>
                  <a:cubicBezTo>
                    <a:pt x="143" y="141"/>
                    <a:pt x="134" y="138"/>
                    <a:pt x="127" y="132"/>
                  </a:cubicBezTo>
                  <a:cubicBezTo>
                    <a:pt x="120" y="126"/>
                    <a:pt x="116" y="118"/>
                    <a:pt x="115" y="107"/>
                  </a:cubicBezTo>
                  <a:close/>
                  <a:moveTo>
                    <a:pt x="184" y="46"/>
                  </a:moveTo>
                  <a:cubicBezTo>
                    <a:pt x="184" y="36"/>
                    <a:pt x="181" y="29"/>
                    <a:pt x="176" y="23"/>
                  </a:cubicBezTo>
                  <a:cubicBezTo>
                    <a:pt x="171" y="17"/>
                    <a:pt x="165" y="14"/>
                    <a:pt x="158" y="14"/>
                  </a:cubicBezTo>
                  <a:cubicBezTo>
                    <a:pt x="150" y="14"/>
                    <a:pt x="144" y="18"/>
                    <a:pt x="138" y="24"/>
                  </a:cubicBezTo>
                  <a:cubicBezTo>
                    <a:pt x="133" y="30"/>
                    <a:pt x="130" y="38"/>
                    <a:pt x="130" y="47"/>
                  </a:cubicBezTo>
                  <a:cubicBezTo>
                    <a:pt x="130" y="56"/>
                    <a:pt x="132" y="63"/>
                    <a:pt x="138" y="69"/>
                  </a:cubicBezTo>
                  <a:cubicBezTo>
                    <a:pt x="143" y="74"/>
                    <a:pt x="150" y="77"/>
                    <a:pt x="157" y="77"/>
                  </a:cubicBezTo>
                  <a:cubicBezTo>
                    <a:pt x="165" y="77"/>
                    <a:pt x="171" y="74"/>
                    <a:pt x="176" y="69"/>
                  </a:cubicBezTo>
                  <a:cubicBezTo>
                    <a:pt x="181" y="63"/>
                    <a:pt x="184" y="56"/>
                    <a:pt x="184"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3" name="Freeform 38"/>
            <p:cNvSpPr>
              <a:spLocks noEditPoints="1"/>
            </p:cNvSpPr>
            <p:nvPr/>
          </p:nvSpPr>
          <p:spPr bwMode="auto">
            <a:xfrm>
              <a:off x="1368425" y="1294765"/>
              <a:ext cx="179705" cy="84455"/>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53 w 301"/>
                <a:gd name="T21" fmla="*/ 138 h 141"/>
                <a:gd name="T22" fmla="*/ 153 w 301"/>
                <a:gd name="T23" fmla="*/ 105 h 141"/>
                <a:gd name="T24" fmla="*/ 94 w 301"/>
                <a:gd name="T25" fmla="*/ 105 h 141"/>
                <a:gd name="T26" fmla="*/ 94 w 301"/>
                <a:gd name="T27" fmla="*/ 90 h 141"/>
                <a:gd name="T28" fmla="*/ 157 w 301"/>
                <a:gd name="T29" fmla="*/ 1 h 141"/>
                <a:gd name="T30" fmla="*/ 170 w 301"/>
                <a:gd name="T31" fmla="*/ 1 h 141"/>
                <a:gd name="T32" fmla="*/ 170 w 301"/>
                <a:gd name="T33" fmla="*/ 90 h 141"/>
                <a:gd name="T34" fmla="*/ 189 w 301"/>
                <a:gd name="T35" fmla="*/ 90 h 141"/>
                <a:gd name="T36" fmla="*/ 189 w 301"/>
                <a:gd name="T37" fmla="*/ 105 h 141"/>
                <a:gd name="T38" fmla="*/ 170 w 301"/>
                <a:gd name="T39" fmla="*/ 105 h 141"/>
                <a:gd name="T40" fmla="*/ 170 w 301"/>
                <a:gd name="T41" fmla="*/ 138 h 141"/>
                <a:gd name="T42" fmla="*/ 153 w 301"/>
                <a:gd name="T43" fmla="*/ 138 h 141"/>
                <a:gd name="T44" fmla="*/ 153 w 301"/>
                <a:gd name="T45" fmla="*/ 90 h 141"/>
                <a:gd name="T46" fmla="*/ 153 w 301"/>
                <a:gd name="T47" fmla="*/ 28 h 141"/>
                <a:gd name="T48" fmla="*/ 110 w 301"/>
                <a:gd name="T49" fmla="*/ 90 h 141"/>
                <a:gd name="T50" fmla="*/ 153 w 301"/>
                <a:gd name="T51" fmla="*/ 90 h 141"/>
                <a:gd name="T52" fmla="*/ 299 w 301"/>
                <a:gd name="T53" fmla="*/ 35 h 141"/>
                <a:gd name="T54" fmla="*/ 282 w 301"/>
                <a:gd name="T55" fmla="*/ 36 h 141"/>
                <a:gd name="T56" fmla="*/ 276 w 301"/>
                <a:gd name="T57" fmla="*/ 21 h 141"/>
                <a:gd name="T58" fmla="*/ 259 w 301"/>
                <a:gd name="T59" fmla="*/ 14 h 141"/>
                <a:gd name="T60" fmla="*/ 245 w 301"/>
                <a:gd name="T61" fmla="*/ 19 h 141"/>
                <a:gd name="T62" fmla="*/ 232 w 301"/>
                <a:gd name="T63" fmla="*/ 36 h 141"/>
                <a:gd name="T64" fmla="*/ 227 w 301"/>
                <a:gd name="T65" fmla="*/ 67 h 141"/>
                <a:gd name="T66" fmla="*/ 242 w 301"/>
                <a:gd name="T67" fmla="*/ 54 h 141"/>
                <a:gd name="T68" fmla="*/ 261 w 301"/>
                <a:gd name="T69" fmla="*/ 49 h 141"/>
                <a:gd name="T70" fmla="*/ 290 w 301"/>
                <a:gd name="T71" fmla="*/ 62 h 141"/>
                <a:gd name="T72" fmla="*/ 301 w 301"/>
                <a:gd name="T73" fmla="*/ 94 h 141"/>
                <a:gd name="T74" fmla="*/ 296 w 301"/>
                <a:gd name="T75" fmla="*/ 118 h 141"/>
                <a:gd name="T76" fmla="*/ 280 w 301"/>
                <a:gd name="T77" fmla="*/ 135 h 141"/>
                <a:gd name="T78" fmla="*/ 258 w 301"/>
                <a:gd name="T79" fmla="*/ 141 h 141"/>
                <a:gd name="T80" fmla="*/ 224 w 301"/>
                <a:gd name="T81" fmla="*/ 125 h 141"/>
                <a:gd name="T82" fmla="*/ 211 w 301"/>
                <a:gd name="T83" fmla="*/ 74 h 141"/>
                <a:gd name="T84" fmla="*/ 225 w 301"/>
                <a:gd name="T85" fmla="*/ 16 h 141"/>
                <a:gd name="T86" fmla="*/ 260 w 301"/>
                <a:gd name="T87" fmla="*/ 0 h 141"/>
                <a:gd name="T88" fmla="*/ 287 w 301"/>
                <a:gd name="T89" fmla="*/ 10 h 141"/>
                <a:gd name="T90" fmla="*/ 299 w 301"/>
                <a:gd name="T91" fmla="*/ 35 h 141"/>
                <a:gd name="T92" fmla="*/ 230 w 301"/>
                <a:gd name="T93" fmla="*/ 94 h 141"/>
                <a:gd name="T94" fmla="*/ 234 w 301"/>
                <a:gd name="T95" fmla="*/ 111 h 141"/>
                <a:gd name="T96" fmla="*/ 244 w 301"/>
                <a:gd name="T97" fmla="*/ 123 h 141"/>
                <a:gd name="T98" fmla="*/ 258 w 301"/>
                <a:gd name="T99" fmla="*/ 127 h 141"/>
                <a:gd name="T100" fmla="*/ 276 w 301"/>
                <a:gd name="T101" fmla="*/ 118 h 141"/>
                <a:gd name="T102" fmla="*/ 284 w 301"/>
                <a:gd name="T103" fmla="*/ 95 h 141"/>
                <a:gd name="T104" fmla="*/ 277 w 301"/>
                <a:gd name="T105" fmla="*/ 72 h 141"/>
                <a:gd name="T106" fmla="*/ 257 w 301"/>
                <a:gd name="T107" fmla="*/ 64 h 141"/>
                <a:gd name="T108" fmla="*/ 238 w 301"/>
                <a:gd name="T109" fmla="*/ 72 h 141"/>
                <a:gd name="T110" fmla="*/ 230 w 301"/>
                <a:gd name="T111"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53" y="138"/>
                  </a:moveTo>
                  <a:lnTo>
                    <a:pt x="153" y="105"/>
                  </a:lnTo>
                  <a:lnTo>
                    <a:pt x="94" y="105"/>
                  </a:lnTo>
                  <a:lnTo>
                    <a:pt x="94" y="90"/>
                  </a:lnTo>
                  <a:lnTo>
                    <a:pt x="157" y="1"/>
                  </a:lnTo>
                  <a:lnTo>
                    <a:pt x="170" y="1"/>
                  </a:lnTo>
                  <a:lnTo>
                    <a:pt x="170" y="90"/>
                  </a:lnTo>
                  <a:lnTo>
                    <a:pt x="189" y="90"/>
                  </a:lnTo>
                  <a:lnTo>
                    <a:pt x="189" y="105"/>
                  </a:lnTo>
                  <a:lnTo>
                    <a:pt x="170" y="105"/>
                  </a:lnTo>
                  <a:lnTo>
                    <a:pt x="170" y="138"/>
                  </a:lnTo>
                  <a:lnTo>
                    <a:pt x="153" y="138"/>
                  </a:lnTo>
                  <a:close/>
                  <a:moveTo>
                    <a:pt x="153" y="90"/>
                  </a:moveTo>
                  <a:lnTo>
                    <a:pt x="153" y="28"/>
                  </a:lnTo>
                  <a:lnTo>
                    <a:pt x="110" y="90"/>
                  </a:lnTo>
                  <a:lnTo>
                    <a:pt x="153" y="90"/>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4" name="Freeform 39"/>
            <p:cNvSpPr>
              <a:spLocks noEditPoints="1"/>
            </p:cNvSpPr>
            <p:nvPr/>
          </p:nvSpPr>
          <p:spPr bwMode="auto">
            <a:xfrm>
              <a:off x="2065655" y="1294765"/>
              <a:ext cx="113030" cy="84455"/>
            </a:xfrm>
            <a:custGeom>
              <a:avLst/>
              <a:gdLst>
                <a:gd name="T0" fmla="*/ 51 w 190"/>
                <a:gd name="T1" fmla="*/ 138 h 141"/>
                <a:gd name="T2" fmla="*/ 34 w 190"/>
                <a:gd name="T3" fmla="*/ 138 h 141"/>
                <a:gd name="T4" fmla="*/ 34 w 190"/>
                <a:gd name="T5" fmla="*/ 31 h 141"/>
                <a:gd name="T6" fmla="*/ 18 w 190"/>
                <a:gd name="T7" fmla="*/ 43 h 141"/>
                <a:gd name="T8" fmla="*/ 0 w 190"/>
                <a:gd name="T9" fmla="*/ 51 h 141"/>
                <a:gd name="T10" fmla="*/ 0 w 190"/>
                <a:gd name="T11" fmla="*/ 35 h 141"/>
                <a:gd name="T12" fmla="*/ 25 w 190"/>
                <a:gd name="T13" fmla="*/ 19 h 141"/>
                <a:gd name="T14" fmla="*/ 40 w 190"/>
                <a:gd name="T15" fmla="*/ 0 h 141"/>
                <a:gd name="T16" fmla="*/ 51 w 190"/>
                <a:gd name="T17" fmla="*/ 0 h 141"/>
                <a:gd name="T18" fmla="*/ 51 w 190"/>
                <a:gd name="T19" fmla="*/ 138 h 141"/>
                <a:gd name="T20" fmla="*/ 125 w 190"/>
                <a:gd name="T21" fmla="*/ 64 h 141"/>
                <a:gd name="T22" fmla="*/ 110 w 190"/>
                <a:gd name="T23" fmla="*/ 53 h 141"/>
                <a:gd name="T24" fmla="*/ 105 w 190"/>
                <a:gd name="T25" fmla="*/ 36 h 141"/>
                <a:gd name="T26" fmla="*/ 116 w 190"/>
                <a:gd name="T27" fmla="*/ 11 h 141"/>
                <a:gd name="T28" fmla="*/ 144 w 190"/>
                <a:gd name="T29" fmla="*/ 0 h 141"/>
                <a:gd name="T30" fmla="*/ 173 w 190"/>
                <a:gd name="T31" fmla="*/ 11 h 141"/>
                <a:gd name="T32" fmla="*/ 184 w 190"/>
                <a:gd name="T33" fmla="*/ 36 h 141"/>
                <a:gd name="T34" fmla="*/ 179 w 190"/>
                <a:gd name="T35" fmla="*/ 53 h 141"/>
                <a:gd name="T36" fmla="*/ 164 w 190"/>
                <a:gd name="T37" fmla="*/ 64 h 141"/>
                <a:gd name="T38" fmla="*/ 183 w 190"/>
                <a:gd name="T39" fmla="*/ 77 h 141"/>
                <a:gd name="T40" fmla="*/ 190 w 190"/>
                <a:gd name="T41" fmla="*/ 99 h 141"/>
                <a:gd name="T42" fmla="*/ 177 w 190"/>
                <a:gd name="T43" fmla="*/ 129 h 141"/>
                <a:gd name="T44" fmla="*/ 144 w 190"/>
                <a:gd name="T45" fmla="*/ 141 h 141"/>
                <a:gd name="T46" fmla="*/ 112 w 190"/>
                <a:gd name="T47" fmla="*/ 129 h 141"/>
                <a:gd name="T48" fmla="*/ 99 w 190"/>
                <a:gd name="T49" fmla="*/ 99 h 141"/>
                <a:gd name="T50" fmla="*/ 106 w 190"/>
                <a:gd name="T51" fmla="*/ 76 h 141"/>
                <a:gd name="T52" fmla="*/ 125 w 190"/>
                <a:gd name="T53" fmla="*/ 64 h 141"/>
                <a:gd name="T54" fmla="*/ 122 w 190"/>
                <a:gd name="T55" fmla="*/ 35 h 141"/>
                <a:gd name="T56" fmla="*/ 128 w 190"/>
                <a:gd name="T57" fmla="*/ 51 h 141"/>
                <a:gd name="T58" fmla="*/ 145 w 190"/>
                <a:gd name="T59" fmla="*/ 57 h 141"/>
                <a:gd name="T60" fmla="*/ 161 w 190"/>
                <a:gd name="T61" fmla="*/ 51 h 141"/>
                <a:gd name="T62" fmla="*/ 167 w 190"/>
                <a:gd name="T63" fmla="*/ 36 h 141"/>
                <a:gd name="T64" fmla="*/ 160 w 190"/>
                <a:gd name="T65" fmla="*/ 21 h 141"/>
                <a:gd name="T66" fmla="*/ 144 w 190"/>
                <a:gd name="T67" fmla="*/ 14 h 141"/>
                <a:gd name="T68" fmla="*/ 128 w 190"/>
                <a:gd name="T69" fmla="*/ 20 h 141"/>
                <a:gd name="T70" fmla="*/ 122 w 190"/>
                <a:gd name="T71" fmla="*/ 35 h 141"/>
                <a:gd name="T72" fmla="*/ 117 w 190"/>
                <a:gd name="T73" fmla="*/ 99 h 141"/>
                <a:gd name="T74" fmla="*/ 120 w 190"/>
                <a:gd name="T75" fmla="*/ 113 h 141"/>
                <a:gd name="T76" fmla="*/ 130 w 190"/>
                <a:gd name="T77" fmla="*/ 123 h 141"/>
                <a:gd name="T78" fmla="*/ 145 w 190"/>
                <a:gd name="T79" fmla="*/ 127 h 141"/>
                <a:gd name="T80" fmla="*/ 165 w 190"/>
                <a:gd name="T81" fmla="*/ 119 h 141"/>
                <a:gd name="T82" fmla="*/ 172 w 190"/>
                <a:gd name="T83" fmla="*/ 99 h 141"/>
                <a:gd name="T84" fmla="*/ 164 w 190"/>
                <a:gd name="T85" fmla="*/ 79 h 141"/>
                <a:gd name="T86" fmla="*/ 144 w 190"/>
                <a:gd name="T87" fmla="*/ 71 h 141"/>
                <a:gd name="T88" fmla="*/ 124 w 190"/>
                <a:gd name="T89" fmla="*/ 79 h 141"/>
                <a:gd name="T90" fmla="*/ 117 w 190"/>
                <a:gd name="T91"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0"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25" y="64"/>
                  </a:moveTo>
                  <a:cubicBezTo>
                    <a:pt x="118" y="61"/>
                    <a:pt x="113" y="58"/>
                    <a:pt x="110" y="53"/>
                  </a:cubicBezTo>
                  <a:cubicBezTo>
                    <a:pt x="106" y="48"/>
                    <a:pt x="105" y="42"/>
                    <a:pt x="105" y="36"/>
                  </a:cubicBezTo>
                  <a:cubicBezTo>
                    <a:pt x="105" y="26"/>
                    <a:pt x="108" y="18"/>
                    <a:pt x="116" y="11"/>
                  </a:cubicBezTo>
                  <a:cubicBezTo>
                    <a:pt x="123" y="4"/>
                    <a:pt x="132" y="0"/>
                    <a:pt x="144" y="0"/>
                  </a:cubicBezTo>
                  <a:cubicBezTo>
                    <a:pt x="156" y="0"/>
                    <a:pt x="166" y="4"/>
                    <a:pt x="173" y="11"/>
                  </a:cubicBezTo>
                  <a:cubicBezTo>
                    <a:pt x="181" y="18"/>
                    <a:pt x="184" y="26"/>
                    <a:pt x="184" y="36"/>
                  </a:cubicBezTo>
                  <a:cubicBezTo>
                    <a:pt x="184" y="43"/>
                    <a:pt x="183" y="48"/>
                    <a:pt x="179" y="53"/>
                  </a:cubicBezTo>
                  <a:cubicBezTo>
                    <a:pt x="176" y="58"/>
                    <a:pt x="171" y="61"/>
                    <a:pt x="164" y="64"/>
                  </a:cubicBezTo>
                  <a:cubicBezTo>
                    <a:pt x="172" y="67"/>
                    <a:pt x="179" y="71"/>
                    <a:pt x="183" y="77"/>
                  </a:cubicBezTo>
                  <a:cubicBezTo>
                    <a:pt x="188" y="83"/>
                    <a:pt x="190" y="91"/>
                    <a:pt x="190" y="99"/>
                  </a:cubicBezTo>
                  <a:cubicBezTo>
                    <a:pt x="190" y="111"/>
                    <a:pt x="186" y="121"/>
                    <a:pt x="177" y="129"/>
                  </a:cubicBezTo>
                  <a:cubicBezTo>
                    <a:pt x="169" y="137"/>
                    <a:pt x="158" y="141"/>
                    <a:pt x="144" y="141"/>
                  </a:cubicBezTo>
                  <a:cubicBezTo>
                    <a:pt x="131" y="141"/>
                    <a:pt x="120" y="137"/>
                    <a:pt x="112" y="129"/>
                  </a:cubicBezTo>
                  <a:cubicBezTo>
                    <a:pt x="103" y="121"/>
                    <a:pt x="99" y="111"/>
                    <a:pt x="99" y="99"/>
                  </a:cubicBezTo>
                  <a:cubicBezTo>
                    <a:pt x="99" y="90"/>
                    <a:pt x="102" y="82"/>
                    <a:pt x="106" y="76"/>
                  </a:cubicBezTo>
                  <a:cubicBezTo>
                    <a:pt x="111" y="70"/>
                    <a:pt x="117" y="66"/>
                    <a:pt x="125" y="64"/>
                  </a:cubicBezTo>
                  <a:close/>
                  <a:moveTo>
                    <a:pt x="122" y="35"/>
                  </a:moveTo>
                  <a:cubicBezTo>
                    <a:pt x="122" y="42"/>
                    <a:pt x="124" y="47"/>
                    <a:pt x="128" y="51"/>
                  </a:cubicBezTo>
                  <a:cubicBezTo>
                    <a:pt x="133" y="55"/>
                    <a:pt x="138" y="57"/>
                    <a:pt x="145" y="57"/>
                  </a:cubicBezTo>
                  <a:cubicBezTo>
                    <a:pt x="151" y="57"/>
                    <a:pt x="157" y="55"/>
                    <a:pt x="161" y="51"/>
                  </a:cubicBezTo>
                  <a:cubicBezTo>
                    <a:pt x="165" y="47"/>
                    <a:pt x="167" y="42"/>
                    <a:pt x="167" y="36"/>
                  </a:cubicBezTo>
                  <a:cubicBezTo>
                    <a:pt x="167" y="30"/>
                    <a:pt x="165" y="25"/>
                    <a:pt x="160" y="21"/>
                  </a:cubicBezTo>
                  <a:cubicBezTo>
                    <a:pt x="156" y="16"/>
                    <a:pt x="151" y="14"/>
                    <a:pt x="144" y="14"/>
                  </a:cubicBezTo>
                  <a:cubicBezTo>
                    <a:pt x="138" y="14"/>
                    <a:pt x="133" y="16"/>
                    <a:pt x="128" y="20"/>
                  </a:cubicBezTo>
                  <a:cubicBezTo>
                    <a:pt x="124" y="25"/>
                    <a:pt x="122" y="30"/>
                    <a:pt x="122" y="35"/>
                  </a:cubicBezTo>
                  <a:close/>
                  <a:moveTo>
                    <a:pt x="117" y="99"/>
                  </a:moveTo>
                  <a:cubicBezTo>
                    <a:pt x="117" y="104"/>
                    <a:pt x="118" y="108"/>
                    <a:pt x="120" y="113"/>
                  </a:cubicBezTo>
                  <a:cubicBezTo>
                    <a:pt x="122" y="117"/>
                    <a:pt x="126" y="121"/>
                    <a:pt x="130" y="123"/>
                  </a:cubicBezTo>
                  <a:cubicBezTo>
                    <a:pt x="135" y="126"/>
                    <a:pt x="140" y="127"/>
                    <a:pt x="145" y="127"/>
                  </a:cubicBezTo>
                  <a:cubicBezTo>
                    <a:pt x="153" y="127"/>
                    <a:pt x="159" y="124"/>
                    <a:pt x="165" y="119"/>
                  </a:cubicBezTo>
                  <a:cubicBezTo>
                    <a:pt x="170" y="114"/>
                    <a:pt x="172" y="107"/>
                    <a:pt x="172" y="99"/>
                  </a:cubicBezTo>
                  <a:cubicBezTo>
                    <a:pt x="172" y="91"/>
                    <a:pt x="170" y="85"/>
                    <a:pt x="164" y="79"/>
                  </a:cubicBezTo>
                  <a:cubicBezTo>
                    <a:pt x="159" y="74"/>
                    <a:pt x="152" y="71"/>
                    <a:pt x="144" y="71"/>
                  </a:cubicBezTo>
                  <a:cubicBezTo>
                    <a:pt x="136" y="71"/>
                    <a:pt x="130" y="74"/>
                    <a:pt x="124" y="79"/>
                  </a:cubicBezTo>
                  <a:cubicBezTo>
                    <a:pt x="119" y="84"/>
                    <a:pt x="117" y="91"/>
                    <a:pt x="117"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5" name="Freeform 40"/>
            <p:cNvSpPr>
              <a:spLocks noEditPoints="1"/>
            </p:cNvSpPr>
            <p:nvPr/>
          </p:nvSpPr>
          <p:spPr bwMode="auto">
            <a:xfrm>
              <a:off x="2628900" y="1294765"/>
              <a:ext cx="179705" cy="84455"/>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87 w 301"/>
                <a:gd name="T21" fmla="*/ 35 h 141"/>
                <a:gd name="T22" fmla="*/ 170 w 301"/>
                <a:gd name="T23" fmla="*/ 36 h 141"/>
                <a:gd name="T24" fmla="*/ 164 w 301"/>
                <a:gd name="T25" fmla="*/ 21 h 141"/>
                <a:gd name="T26" fmla="*/ 147 w 301"/>
                <a:gd name="T27" fmla="*/ 14 h 141"/>
                <a:gd name="T28" fmla="*/ 133 w 301"/>
                <a:gd name="T29" fmla="*/ 19 h 141"/>
                <a:gd name="T30" fmla="*/ 120 w 301"/>
                <a:gd name="T31" fmla="*/ 36 h 141"/>
                <a:gd name="T32" fmla="*/ 115 w 301"/>
                <a:gd name="T33" fmla="*/ 67 h 141"/>
                <a:gd name="T34" fmla="*/ 130 w 301"/>
                <a:gd name="T35" fmla="*/ 54 h 141"/>
                <a:gd name="T36" fmla="*/ 149 w 301"/>
                <a:gd name="T37" fmla="*/ 49 h 141"/>
                <a:gd name="T38" fmla="*/ 178 w 301"/>
                <a:gd name="T39" fmla="*/ 62 h 141"/>
                <a:gd name="T40" fmla="*/ 189 w 301"/>
                <a:gd name="T41" fmla="*/ 94 h 141"/>
                <a:gd name="T42" fmla="*/ 184 w 301"/>
                <a:gd name="T43" fmla="*/ 118 h 141"/>
                <a:gd name="T44" fmla="*/ 168 w 301"/>
                <a:gd name="T45" fmla="*/ 135 h 141"/>
                <a:gd name="T46" fmla="*/ 146 w 301"/>
                <a:gd name="T47" fmla="*/ 141 h 141"/>
                <a:gd name="T48" fmla="*/ 112 w 301"/>
                <a:gd name="T49" fmla="*/ 125 h 141"/>
                <a:gd name="T50" fmla="*/ 99 w 301"/>
                <a:gd name="T51" fmla="*/ 74 h 141"/>
                <a:gd name="T52" fmla="*/ 113 w 301"/>
                <a:gd name="T53" fmla="*/ 16 h 141"/>
                <a:gd name="T54" fmla="*/ 148 w 301"/>
                <a:gd name="T55" fmla="*/ 0 h 141"/>
                <a:gd name="T56" fmla="*/ 175 w 301"/>
                <a:gd name="T57" fmla="*/ 10 h 141"/>
                <a:gd name="T58" fmla="*/ 187 w 301"/>
                <a:gd name="T59" fmla="*/ 35 h 141"/>
                <a:gd name="T60" fmla="*/ 118 w 301"/>
                <a:gd name="T61" fmla="*/ 94 h 141"/>
                <a:gd name="T62" fmla="*/ 122 w 301"/>
                <a:gd name="T63" fmla="*/ 111 h 141"/>
                <a:gd name="T64" fmla="*/ 132 w 301"/>
                <a:gd name="T65" fmla="*/ 123 h 141"/>
                <a:gd name="T66" fmla="*/ 146 w 301"/>
                <a:gd name="T67" fmla="*/ 127 h 141"/>
                <a:gd name="T68" fmla="*/ 164 w 301"/>
                <a:gd name="T69" fmla="*/ 118 h 141"/>
                <a:gd name="T70" fmla="*/ 172 w 301"/>
                <a:gd name="T71" fmla="*/ 95 h 141"/>
                <a:gd name="T72" fmla="*/ 165 w 301"/>
                <a:gd name="T73" fmla="*/ 72 h 141"/>
                <a:gd name="T74" fmla="*/ 145 w 301"/>
                <a:gd name="T75" fmla="*/ 64 h 141"/>
                <a:gd name="T76" fmla="*/ 126 w 301"/>
                <a:gd name="T77" fmla="*/ 72 h 141"/>
                <a:gd name="T78" fmla="*/ 118 w 301"/>
                <a:gd name="T79" fmla="*/ 94 h 141"/>
                <a:gd name="T80" fmla="*/ 265 w 301"/>
                <a:gd name="T81" fmla="*/ 138 h 141"/>
                <a:gd name="T82" fmla="*/ 265 w 301"/>
                <a:gd name="T83" fmla="*/ 105 h 141"/>
                <a:gd name="T84" fmla="*/ 206 w 301"/>
                <a:gd name="T85" fmla="*/ 105 h 141"/>
                <a:gd name="T86" fmla="*/ 206 w 301"/>
                <a:gd name="T87" fmla="*/ 90 h 141"/>
                <a:gd name="T88" fmla="*/ 269 w 301"/>
                <a:gd name="T89" fmla="*/ 1 h 141"/>
                <a:gd name="T90" fmla="*/ 282 w 301"/>
                <a:gd name="T91" fmla="*/ 1 h 141"/>
                <a:gd name="T92" fmla="*/ 282 w 301"/>
                <a:gd name="T93" fmla="*/ 90 h 141"/>
                <a:gd name="T94" fmla="*/ 301 w 301"/>
                <a:gd name="T95" fmla="*/ 90 h 141"/>
                <a:gd name="T96" fmla="*/ 301 w 301"/>
                <a:gd name="T97" fmla="*/ 105 h 141"/>
                <a:gd name="T98" fmla="*/ 282 w 301"/>
                <a:gd name="T99" fmla="*/ 105 h 141"/>
                <a:gd name="T100" fmla="*/ 282 w 301"/>
                <a:gd name="T101" fmla="*/ 138 h 141"/>
                <a:gd name="T102" fmla="*/ 265 w 301"/>
                <a:gd name="T103" fmla="*/ 138 h 141"/>
                <a:gd name="T104" fmla="*/ 265 w 301"/>
                <a:gd name="T105" fmla="*/ 90 h 141"/>
                <a:gd name="T106" fmla="*/ 265 w 301"/>
                <a:gd name="T107" fmla="*/ 28 h 141"/>
                <a:gd name="T108" fmla="*/ 222 w 301"/>
                <a:gd name="T109" fmla="*/ 90 h 141"/>
                <a:gd name="T110" fmla="*/ 265 w 301"/>
                <a:gd name="T111"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87" y="35"/>
                  </a:moveTo>
                  <a:lnTo>
                    <a:pt x="170" y="36"/>
                  </a:lnTo>
                  <a:cubicBezTo>
                    <a:pt x="169" y="29"/>
                    <a:pt x="167" y="24"/>
                    <a:pt x="164" y="21"/>
                  </a:cubicBezTo>
                  <a:cubicBezTo>
                    <a:pt x="159" y="17"/>
                    <a:pt x="154" y="14"/>
                    <a:pt x="147" y="14"/>
                  </a:cubicBezTo>
                  <a:cubicBezTo>
                    <a:pt x="142" y="14"/>
                    <a:pt x="137" y="16"/>
                    <a:pt x="133" y="19"/>
                  </a:cubicBezTo>
                  <a:cubicBezTo>
                    <a:pt x="128" y="23"/>
                    <a:pt x="123" y="28"/>
                    <a:pt x="120" y="36"/>
                  </a:cubicBezTo>
                  <a:cubicBezTo>
                    <a:pt x="117" y="43"/>
                    <a:pt x="116" y="54"/>
                    <a:pt x="115" y="67"/>
                  </a:cubicBezTo>
                  <a:cubicBezTo>
                    <a:pt x="119" y="61"/>
                    <a:pt x="124" y="57"/>
                    <a:pt x="130" y="54"/>
                  </a:cubicBezTo>
                  <a:cubicBezTo>
                    <a:pt x="136" y="51"/>
                    <a:pt x="142" y="49"/>
                    <a:pt x="149" y="49"/>
                  </a:cubicBezTo>
                  <a:cubicBezTo>
                    <a:pt x="160" y="49"/>
                    <a:pt x="170" y="53"/>
                    <a:pt x="178" y="62"/>
                  </a:cubicBezTo>
                  <a:cubicBezTo>
                    <a:pt x="186" y="70"/>
                    <a:pt x="189" y="81"/>
                    <a:pt x="189" y="94"/>
                  </a:cubicBezTo>
                  <a:cubicBezTo>
                    <a:pt x="189" y="102"/>
                    <a:pt x="188" y="110"/>
                    <a:pt x="184" y="118"/>
                  </a:cubicBezTo>
                  <a:cubicBezTo>
                    <a:pt x="180" y="125"/>
                    <a:pt x="175" y="131"/>
                    <a:pt x="168" y="135"/>
                  </a:cubicBezTo>
                  <a:cubicBezTo>
                    <a:pt x="162" y="139"/>
                    <a:pt x="155" y="141"/>
                    <a:pt x="146" y="141"/>
                  </a:cubicBezTo>
                  <a:cubicBezTo>
                    <a:pt x="132" y="141"/>
                    <a:pt x="121" y="136"/>
                    <a:pt x="112" y="125"/>
                  </a:cubicBezTo>
                  <a:cubicBezTo>
                    <a:pt x="103" y="115"/>
                    <a:pt x="99" y="98"/>
                    <a:pt x="99" y="74"/>
                  </a:cubicBezTo>
                  <a:cubicBezTo>
                    <a:pt x="99" y="48"/>
                    <a:pt x="104" y="28"/>
                    <a:pt x="113" y="16"/>
                  </a:cubicBezTo>
                  <a:cubicBezTo>
                    <a:pt x="122" y="6"/>
                    <a:pt x="133" y="0"/>
                    <a:pt x="148" y="0"/>
                  </a:cubicBezTo>
                  <a:cubicBezTo>
                    <a:pt x="159" y="0"/>
                    <a:pt x="168" y="4"/>
                    <a:pt x="175" y="10"/>
                  </a:cubicBezTo>
                  <a:cubicBezTo>
                    <a:pt x="182" y="16"/>
                    <a:pt x="186" y="24"/>
                    <a:pt x="187" y="35"/>
                  </a:cubicBezTo>
                  <a:close/>
                  <a:moveTo>
                    <a:pt x="118" y="94"/>
                  </a:moveTo>
                  <a:cubicBezTo>
                    <a:pt x="118" y="100"/>
                    <a:pt x="119" y="105"/>
                    <a:pt x="122" y="111"/>
                  </a:cubicBezTo>
                  <a:cubicBezTo>
                    <a:pt x="124" y="116"/>
                    <a:pt x="128" y="120"/>
                    <a:pt x="132" y="123"/>
                  </a:cubicBezTo>
                  <a:cubicBezTo>
                    <a:pt x="137" y="126"/>
                    <a:pt x="141" y="127"/>
                    <a:pt x="146" y="127"/>
                  </a:cubicBezTo>
                  <a:cubicBezTo>
                    <a:pt x="153" y="127"/>
                    <a:pt x="159" y="124"/>
                    <a:pt x="164" y="118"/>
                  </a:cubicBezTo>
                  <a:cubicBezTo>
                    <a:pt x="170" y="113"/>
                    <a:pt x="172" y="105"/>
                    <a:pt x="172" y="95"/>
                  </a:cubicBezTo>
                  <a:cubicBezTo>
                    <a:pt x="172" y="85"/>
                    <a:pt x="170" y="78"/>
                    <a:pt x="165" y="72"/>
                  </a:cubicBezTo>
                  <a:cubicBezTo>
                    <a:pt x="160" y="67"/>
                    <a:pt x="153" y="64"/>
                    <a:pt x="145" y="64"/>
                  </a:cubicBezTo>
                  <a:cubicBezTo>
                    <a:pt x="138" y="64"/>
                    <a:pt x="131" y="67"/>
                    <a:pt x="126" y="72"/>
                  </a:cubicBezTo>
                  <a:cubicBezTo>
                    <a:pt x="121" y="78"/>
                    <a:pt x="118" y="85"/>
                    <a:pt x="118" y="94"/>
                  </a:cubicBezTo>
                  <a:close/>
                  <a:moveTo>
                    <a:pt x="265" y="138"/>
                  </a:moveTo>
                  <a:lnTo>
                    <a:pt x="265" y="105"/>
                  </a:lnTo>
                  <a:lnTo>
                    <a:pt x="206" y="105"/>
                  </a:lnTo>
                  <a:lnTo>
                    <a:pt x="206" y="90"/>
                  </a:lnTo>
                  <a:lnTo>
                    <a:pt x="269" y="1"/>
                  </a:lnTo>
                  <a:lnTo>
                    <a:pt x="282" y="1"/>
                  </a:lnTo>
                  <a:lnTo>
                    <a:pt x="282" y="90"/>
                  </a:lnTo>
                  <a:lnTo>
                    <a:pt x="301" y="90"/>
                  </a:lnTo>
                  <a:lnTo>
                    <a:pt x="301" y="105"/>
                  </a:lnTo>
                  <a:lnTo>
                    <a:pt x="282" y="105"/>
                  </a:lnTo>
                  <a:lnTo>
                    <a:pt x="282" y="138"/>
                  </a:lnTo>
                  <a:lnTo>
                    <a:pt x="265" y="138"/>
                  </a:lnTo>
                  <a:close/>
                  <a:moveTo>
                    <a:pt x="265" y="90"/>
                  </a:moveTo>
                  <a:lnTo>
                    <a:pt x="265" y="28"/>
                  </a:lnTo>
                  <a:lnTo>
                    <a:pt x="222" y="90"/>
                  </a:lnTo>
                  <a:lnTo>
                    <a:pt x="265"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6" name="Freeform 41"/>
            <p:cNvSpPr>
              <a:spLocks noEditPoints="1"/>
            </p:cNvSpPr>
            <p:nvPr/>
          </p:nvSpPr>
          <p:spPr bwMode="auto">
            <a:xfrm>
              <a:off x="1427480" y="1485900"/>
              <a:ext cx="121285" cy="84455"/>
            </a:xfrm>
            <a:custGeom>
              <a:avLst/>
              <a:gdLst>
                <a:gd name="T0" fmla="*/ 17 w 203"/>
                <a:gd name="T1" fmla="*/ 100 h 141"/>
                <a:gd name="T2" fmla="*/ 44 w 203"/>
                <a:gd name="T3" fmla="*/ 127 h 141"/>
                <a:gd name="T4" fmla="*/ 73 w 203"/>
                <a:gd name="T5" fmla="*/ 98 h 141"/>
                <a:gd name="T6" fmla="*/ 46 w 203"/>
                <a:gd name="T7" fmla="*/ 71 h 141"/>
                <a:gd name="T8" fmla="*/ 36 w 203"/>
                <a:gd name="T9" fmla="*/ 58 h 141"/>
                <a:gd name="T10" fmla="*/ 58 w 203"/>
                <a:gd name="T11" fmla="*/ 53 h 141"/>
                <a:gd name="T12" fmla="*/ 60 w 203"/>
                <a:gd name="T13" fmla="*/ 20 h 141"/>
                <a:gd name="T14" fmla="*/ 28 w 203"/>
                <a:gd name="T15" fmla="*/ 20 h 141"/>
                <a:gd name="T16" fmla="*/ 2 w 203"/>
                <a:gd name="T17" fmla="*/ 36 h 141"/>
                <a:gd name="T18" fmla="*/ 43 w 203"/>
                <a:gd name="T19" fmla="*/ 0 h 141"/>
                <a:gd name="T20" fmla="*/ 79 w 203"/>
                <a:gd name="T21" fmla="*/ 18 h 141"/>
                <a:gd name="T22" fmla="*/ 79 w 203"/>
                <a:gd name="T23" fmla="*/ 52 h 141"/>
                <a:gd name="T24" fmla="*/ 84 w 203"/>
                <a:gd name="T25" fmla="*/ 76 h 141"/>
                <a:gd name="T26" fmla="*/ 77 w 203"/>
                <a:gd name="T27" fmla="*/ 128 h 141"/>
                <a:gd name="T28" fmla="*/ 14 w 203"/>
                <a:gd name="T29" fmla="*/ 130 h 141"/>
                <a:gd name="T30" fmla="*/ 138 w 203"/>
                <a:gd name="T31" fmla="*/ 64 h 141"/>
                <a:gd name="T32" fmla="*/ 118 w 203"/>
                <a:gd name="T33" fmla="*/ 36 h 141"/>
                <a:gd name="T34" fmla="*/ 157 w 203"/>
                <a:gd name="T35" fmla="*/ 0 h 141"/>
                <a:gd name="T36" fmla="*/ 197 w 203"/>
                <a:gd name="T37" fmla="*/ 36 h 141"/>
                <a:gd name="T38" fmla="*/ 177 w 203"/>
                <a:gd name="T39" fmla="*/ 64 h 141"/>
                <a:gd name="T40" fmla="*/ 203 w 203"/>
                <a:gd name="T41" fmla="*/ 99 h 141"/>
                <a:gd name="T42" fmla="*/ 157 w 203"/>
                <a:gd name="T43" fmla="*/ 141 h 141"/>
                <a:gd name="T44" fmla="*/ 112 w 203"/>
                <a:gd name="T45" fmla="*/ 99 h 141"/>
                <a:gd name="T46" fmla="*/ 138 w 203"/>
                <a:gd name="T47" fmla="*/ 64 h 141"/>
                <a:gd name="T48" fmla="*/ 141 w 203"/>
                <a:gd name="T49" fmla="*/ 51 h 141"/>
                <a:gd name="T50" fmla="*/ 174 w 203"/>
                <a:gd name="T51" fmla="*/ 51 h 141"/>
                <a:gd name="T52" fmla="*/ 173 w 203"/>
                <a:gd name="T53" fmla="*/ 21 h 141"/>
                <a:gd name="T54" fmla="*/ 141 w 203"/>
                <a:gd name="T55" fmla="*/ 20 h 141"/>
                <a:gd name="T56" fmla="*/ 130 w 203"/>
                <a:gd name="T57" fmla="*/ 99 h 141"/>
                <a:gd name="T58" fmla="*/ 143 w 203"/>
                <a:gd name="T59" fmla="*/ 123 h 141"/>
                <a:gd name="T60" fmla="*/ 178 w 203"/>
                <a:gd name="T61" fmla="*/ 119 h 141"/>
                <a:gd name="T62" fmla="*/ 177 w 203"/>
                <a:gd name="T63" fmla="*/ 79 h 141"/>
                <a:gd name="T64" fmla="*/ 137 w 203"/>
                <a:gd name="T6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38" y="64"/>
                  </a:moveTo>
                  <a:cubicBezTo>
                    <a:pt x="131" y="61"/>
                    <a:pt x="126" y="58"/>
                    <a:pt x="123" y="53"/>
                  </a:cubicBezTo>
                  <a:cubicBezTo>
                    <a:pt x="119" y="48"/>
                    <a:pt x="118" y="42"/>
                    <a:pt x="118" y="36"/>
                  </a:cubicBezTo>
                  <a:cubicBezTo>
                    <a:pt x="118" y="26"/>
                    <a:pt x="121" y="18"/>
                    <a:pt x="129" y="11"/>
                  </a:cubicBezTo>
                  <a:cubicBezTo>
                    <a:pt x="136" y="4"/>
                    <a:pt x="145" y="0"/>
                    <a:pt x="157" y="0"/>
                  </a:cubicBezTo>
                  <a:cubicBezTo>
                    <a:pt x="169" y="0"/>
                    <a:pt x="179" y="4"/>
                    <a:pt x="186" y="11"/>
                  </a:cubicBezTo>
                  <a:cubicBezTo>
                    <a:pt x="194" y="18"/>
                    <a:pt x="197" y="26"/>
                    <a:pt x="197" y="36"/>
                  </a:cubicBezTo>
                  <a:cubicBezTo>
                    <a:pt x="197" y="43"/>
                    <a:pt x="196" y="48"/>
                    <a:pt x="192" y="53"/>
                  </a:cubicBezTo>
                  <a:cubicBezTo>
                    <a:pt x="189" y="58"/>
                    <a:pt x="184" y="61"/>
                    <a:pt x="177" y="64"/>
                  </a:cubicBezTo>
                  <a:cubicBezTo>
                    <a:pt x="185" y="67"/>
                    <a:pt x="192" y="71"/>
                    <a:pt x="196" y="77"/>
                  </a:cubicBezTo>
                  <a:cubicBezTo>
                    <a:pt x="201" y="83"/>
                    <a:pt x="203" y="91"/>
                    <a:pt x="203" y="99"/>
                  </a:cubicBezTo>
                  <a:cubicBezTo>
                    <a:pt x="203" y="111"/>
                    <a:pt x="199" y="121"/>
                    <a:pt x="190" y="129"/>
                  </a:cubicBezTo>
                  <a:cubicBezTo>
                    <a:pt x="182" y="137"/>
                    <a:pt x="171" y="141"/>
                    <a:pt x="157" y="141"/>
                  </a:cubicBezTo>
                  <a:cubicBezTo>
                    <a:pt x="144" y="141"/>
                    <a:pt x="133" y="137"/>
                    <a:pt x="125" y="129"/>
                  </a:cubicBezTo>
                  <a:cubicBezTo>
                    <a:pt x="116" y="121"/>
                    <a:pt x="112" y="111"/>
                    <a:pt x="112" y="99"/>
                  </a:cubicBezTo>
                  <a:cubicBezTo>
                    <a:pt x="112" y="90"/>
                    <a:pt x="115" y="82"/>
                    <a:pt x="119" y="76"/>
                  </a:cubicBezTo>
                  <a:cubicBezTo>
                    <a:pt x="124" y="70"/>
                    <a:pt x="130" y="66"/>
                    <a:pt x="138" y="64"/>
                  </a:cubicBezTo>
                  <a:close/>
                  <a:moveTo>
                    <a:pt x="135" y="35"/>
                  </a:moveTo>
                  <a:cubicBezTo>
                    <a:pt x="135" y="42"/>
                    <a:pt x="137" y="47"/>
                    <a:pt x="141" y="51"/>
                  </a:cubicBezTo>
                  <a:cubicBezTo>
                    <a:pt x="146" y="55"/>
                    <a:pt x="151" y="57"/>
                    <a:pt x="158" y="57"/>
                  </a:cubicBezTo>
                  <a:cubicBezTo>
                    <a:pt x="164" y="57"/>
                    <a:pt x="170" y="55"/>
                    <a:pt x="174" y="51"/>
                  </a:cubicBezTo>
                  <a:cubicBezTo>
                    <a:pt x="178" y="47"/>
                    <a:pt x="180" y="42"/>
                    <a:pt x="180" y="36"/>
                  </a:cubicBezTo>
                  <a:cubicBezTo>
                    <a:pt x="180" y="30"/>
                    <a:pt x="178" y="25"/>
                    <a:pt x="173" y="21"/>
                  </a:cubicBezTo>
                  <a:cubicBezTo>
                    <a:pt x="169" y="16"/>
                    <a:pt x="164" y="14"/>
                    <a:pt x="157" y="14"/>
                  </a:cubicBezTo>
                  <a:cubicBezTo>
                    <a:pt x="151" y="14"/>
                    <a:pt x="146" y="16"/>
                    <a:pt x="141" y="20"/>
                  </a:cubicBezTo>
                  <a:cubicBezTo>
                    <a:pt x="137" y="25"/>
                    <a:pt x="135" y="30"/>
                    <a:pt x="135" y="35"/>
                  </a:cubicBezTo>
                  <a:close/>
                  <a:moveTo>
                    <a:pt x="130" y="99"/>
                  </a:moveTo>
                  <a:cubicBezTo>
                    <a:pt x="130" y="104"/>
                    <a:pt x="131" y="108"/>
                    <a:pt x="133" y="113"/>
                  </a:cubicBezTo>
                  <a:cubicBezTo>
                    <a:pt x="135" y="117"/>
                    <a:pt x="139" y="121"/>
                    <a:pt x="143" y="123"/>
                  </a:cubicBezTo>
                  <a:cubicBezTo>
                    <a:pt x="148" y="126"/>
                    <a:pt x="153" y="127"/>
                    <a:pt x="158" y="127"/>
                  </a:cubicBezTo>
                  <a:cubicBezTo>
                    <a:pt x="166" y="127"/>
                    <a:pt x="172" y="124"/>
                    <a:pt x="178" y="119"/>
                  </a:cubicBezTo>
                  <a:cubicBezTo>
                    <a:pt x="183" y="114"/>
                    <a:pt x="185" y="107"/>
                    <a:pt x="185" y="99"/>
                  </a:cubicBezTo>
                  <a:cubicBezTo>
                    <a:pt x="185" y="91"/>
                    <a:pt x="183" y="85"/>
                    <a:pt x="177" y="79"/>
                  </a:cubicBezTo>
                  <a:cubicBezTo>
                    <a:pt x="172" y="74"/>
                    <a:pt x="165" y="71"/>
                    <a:pt x="157" y="71"/>
                  </a:cubicBezTo>
                  <a:cubicBezTo>
                    <a:pt x="149" y="71"/>
                    <a:pt x="143" y="74"/>
                    <a:pt x="137" y="79"/>
                  </a:cubicBezTo>
                  <a:cubicBezTo>
                    <a:pt x="132" y="84"/>
                    <a:pt x="130" y="91"/>
                    <a:pt x="13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 name="Freeform 42"/>
            <p:cNvSpPr>
              <a:spLocks noEditPoints="1"/>
            </p:cNvSpPr>
            <p:nvPr/>
          </p:nvSpPr>
          <p:spPr bwMode="auto">
            <a:xfrm>
              <a:off x="2065655" y="1485900"/>
              <a:ext cx="97155" cy="82550"/>
            </a:xfrm>
            <a:custGeom>
              <a:avLst/>
              <a:gdLst>
                <a:gd name="T0" fmla="*/ 51 w 163"/>
                <a:gd name="T1" fmla="*/ 138 h 138"/>
                <a:gd name="T2" fmla="*/ 34 w 163"/>
                <a:gd name="T3" fmla="*/ 138 h 138"/>
                <a:gd name="T4" fmla="*/ 34 w 163"/>
                <a:gd name="T5" fmla="*/ 31 h 138"/>
                <a:gd name="T6" fmla="*/ 18 w 163"/>
                <a:gd name="T7" fmla="*/ 43 h 138"/>
                <a:gd name="T8" fmla="*/ 0 w 163"/>
                <a:gd name="T9" fmla="*/ 51 h 138"/>
                <a:gd name="T10" fmla="*/ 0 w 163"/>
                <a:gd name="T11" fmla="*/ 35 h 138"/>
                <a:gd name="T12" fmla="*/ 25 w 163"/>
                <a:gd name="T13" fmla="*/ 19 h 138"/>
                <a:gd name="T14" fmla="*/ 40 w 163"/>
                <a:gd name="T15" fmla="*/ 0 h 138"/>
                <a:gd name="T16" fmla="*/ 51 w 163"/>
                <a:gd name="T17" fmla="*/ 0 h 138"/>
                <a:gd name="T18" fmla="*/ 51 w 163"/>
                <a:gd name="T19" fmla="*/ 138 h 138"/>
                <a:gd name="T20" fmla="*/ 163 w 163"/>
                <a:gd name="T21" fmla="*/ 138 h 138"/>
                <a:gd name="T22" fmla="*/ 146 w 163"/>
                <a:gd name="T23" fmla="*/ 138 h 138"/>
                <a:gd name="T24" fmla="*/ 146 w 163"/>
                <a:gd name="T25" fmla="*/ 31 h 138"/>
                <a:gd name="T26" fmla="*/ 130 w 163"/>
                <a:gd name="T27" fmla="*/ 43 h 138"/>
                <a:gd name="T28" fmla="*/ 112 w 163"/>
                <a:gd name="T29" fmla="*/ 51 h 138"/>
                <a:gd name="T30" fmla="*/ 112 w 163"/>
                <a:gd name="T31" fmla="*/ 35 h 138"/>
                <a:gd name="T32" fmla="*/ 137 w 163"/>
                <a:gd name="T33" fmla="*/ 19 h 138"/>
                <a:gd name="T34" fmla="*/ 152 w 163"/>
                <a:gd name="T35" fmla="*/ 0 h 138"/>
                <a:gd name="T36" fmla="*/ 163 w 163"/>
                <a:gd name="T37" fmla="*/ 0 h 138"/>
                <a:gd name="T38" fmla="*/ 163 w 163"/>
                <a:gd name="T3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3"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8" name="Freeform 43"/>
            <p:cNvSpPr>
              <a:spLocks noEditPoints="1"/>
            </p:cNvSpPr>
            <p:nvPr/>
          </p:nvSpPr>
          <p:spPr bwMode="auto">
            <a:xfrm>
              <a:off x="2684780" y="1485900"/>
              <a:ext cx="123825" cy="84455"/>
            </a:xfrm>
            <a:custGeom>
              <a:avLst/>
              <a:gdLst>
                <a:gd name="T0" fmla="*/ 59 w 208"/>
                <a:gd name="T1" fmla="*/ 138 h 141"/>
                <a:gd name="T2" fmla="*/ 59 w 208"/>
                <a:gd name="T3" fmla="*/ 105 h 141"/>
                <a:gd name="T4" fmla="*/ 0 w 208"/>
                <a:gd name="T5" fmla="*/ 105 h 141"/>
                <a:gd name="T6" fmla="*/ 0 w 208"/>
                <a:gd name="T7" fmla="*/ 90 h 141"/>
                <a:gd name="T8" fmla="*/ 63 w 208"/>
                <a:gd name="T9" fmla="*/ 1 h 141"/>
                <a:gd name="T10" fmla="*/ 76 w 208"/>
                <a:gd name="T11" fmla="*/ 1 h 141"/>
                <a:gd name="T12" fmla="*/ 76 w 208"/>
                <a:gd name="T13" fmla="*/ 90 h 141"/>
                <a:gd name="T14" fmla="*/ 95 w 208"/>
                <a:gd name="T15" fmla="*/ 90 h 141"/>
                <a:gd name="T16" fmla="*/ 95 w 208"/>
                <a:gd name="T17" fmla="*/ 105 h 141"/>
                <a:gd name="T18" fmla="*/ 76 w 208"/>
                <a:gd name="T19" fmla="*/ 105 h 141"/>
                <a:gd name="T20" fmla="*/ 76 w 208"/>
                <a:gd name="T21" fmla="*/ 138 h 141"/>
                <a:gd name="T22" fmla="*/ 59 w 208"/>
                <a:gd name="T23" fmla="*/ 138 h 141"/>
                <a:gd name="T24" fmla="*/ 59 w 208"/>
                <a:gd name="T25" fmla="*/ 90 h 141"/>
                <a:gd name="T26" fmla="*/ 59 w 208"/>
                <a:gd name="T27" fmla="*/ 28 h 141"/>
                <a:gd name="T28" fmla="*/ 16 w 208"/>
                <a:gd name="T29" fmla="*/ 90 h 141"/>
                <a:gd name="T30" fmla="*/ 59 w 208"/>
                <a:gd name="T31" fmla="*/ 90 h 141"/>
                <a:gd name="T32" fmla="*/ 120 w 208"/>
                <a:gd name="T33" fmla="*/ 107 h 141"/>
                <a:gd name="T34" fmla="*/ 136 w 208"/>
                <a:gd name="T35" fmla="*/ 105 h 141"/>
                <a:gd name="T36" fmla="*/ 144 w 208"/>
                <a:gd name="T37" fmla="*/ 122 h 141"/>
                <a:gd name="T38" fmla="*/ 159 w 208"/>
                <a:gd name="T39" fmla="*/ 127 h 141"/>
                <a:gd name="T40" fmla="*/ 173 w 208"/>
                <a:gd name="T41" fmla="*/ 123 h 141"/>
                <a:gd name="T42" fmla="*/ 182 w 208"/>
                <a:gd name="T43" fmla="*/ 114 h 141"/>
                <a:gd name="T44" fmla="*/ 188 w 208"/>
                <a:gd name="T45" fmla="*/ 98 h 141"/>
                <a:gd name="T46" fmla="*/ 191 w 208"/>
                <a:gd name="T47" fmla="*/ 77 h 141"/>
                <a:gd name="T48" fmla="*/ 191 w 208"/>
                <a:gd name="T49" fmla="*/ 74 h 141"/>
                <a:gd name="T50" fmla="*/ 177 w 208"/>
                <a:gd name="T51" fmla="*/ 87 h 141"/>
                <a:gd name="T52" fmla="*/ 158 w 208"/>
                <a:gd name="T53" fmla="*/ 92 h 141"/>
                <a:gd name="T54" fmla="*/ 129 w 208"/>
                <a:gd name="T55" fmla="*/ 80 h 141"/>
                <a:gd name="T56" fmla="*/ 117 w 208"/>
                <a:gd name="T57" fmla="*/ 47 h 141"/>
                <a:gd name="T58" fmla="*/ 130 w 208"/>
                <a:gd name="T59" fmla="*/ 13 h 141"/>
                <a:gd name="T60" fmla="*/ 161 w 208"/>
                <a:gd name="T61" fmla="*/ 0 h 141"/>
                <a:gd name="T62" fmla="*/ 185 w 208"/>
                <a:gd name="T63" fmla="*/ 8 h 141"/>
                <a:gd name="T64" fmla="*/ 202 w 208"/>
                <a:gd name="T65" fmla="*/ 28 h 141"/>
                <a:gd name="T66" fmla="*/ 208 w 208"/>
                <a:gd name="T67" fmla="*/ 67 h 141"/>
                <a:gd name="T68" fmla="*/ 202 w 208"/>
                <a:gd name="T69" fmla="*/ 109 h 141"/>
                <a:gd name="T70" fmla="*/ 185 w 208"/>
                <a:gd name="T71" fmla="*/ 133 h 141"/>
                <a:gd name="T72" fmla="*/ 159 w 208"/>
                <a:gd name="T73" fmla="*/ 141 h 141"/>
                <a:gd name="T74" fmla="*/ 132 w 208"/>
                <a:gd name="T75" fmla="*/ 132 h 141"/>
                <a:gd name="T76" fmla="*/ 120 w 208"/>
                <a:gd name="T77" fmla="*/ 107 h 141"/>
                <a:gd name="T78" fmla="*/ 189 w 208"/>
                <a:gd name="T79" fmla="*/ 46 h 141"/>
                <a:gd name="T80" fmla="*/ 181 w 208"/>
                <a:gd name="T81" fmla="*/ 23 h 141"/>
                <a:gd name="T82" fmla="*/ 163 w 208"/>
                <a:gd name="T83" fmla="*/ 14 h 141"/>
                <a:gd name="T84" fmla="*/ 143 w 208"/>
                <a:gd name="T85" fmla="*/ 24 h 141"/>
                <a:gd name="T86" fmla="*/ 135 w 208"/>
                <a:gd name="T87" fmla="*/ 47 h 141"/>
                <a:gd name="T88" fmla="*/ 143 w 208"/>
                <a:gd name="T89" fmla="*/ 69 h 141"/>
                <a:gd name="T90" fmla="*/ 162 w 208"/>
                <a:gd name="T91" fmla="*/ 77 h 141"/>
                <a:gd name="T92" fmla="*/ 181 w 208"/>
                <a:gd name="T93" fmla="*/ 69 h 141"/>
                <a:gd name="T94" fmla="*/ 189 w 208"/>
                <a:gd name="T95" fmla="*/ 4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8" h="141">
                  <a:moveTo>
                    <a:pt x="59" y="138"/>
                  </a:moveTo>
                  <a:lnTo>
                    <a:pt x="59" y="105"/>
                  </a:lnTo>
                  <a:lnTo>
                    <a:pt x="0" y="105"/>
                  </a:lnTo>
                  <a:lnTo>
                    <a:pt x="0" y="90"/>
                  </a:lnTo>
                  <a:lnTo>
                    <a:pt x="63" y="1"/>
                  </a:lnTo>
                  <a:lnTo>
                    <a:pt x="76" y="1"/>
                  </a:lnTo>
                  <a:lnTo>
                    <a:pt x="76" y="90"/>
                  </a:lnTo>
                  <a:lnTo>
                    <a:pt x="95" y="90"/>
                  </a:lnTo>
                  <a:lnTo>
                    <a:pt x="95" y="105"/>
                  </a:lnTo>
                  <a:lnTo>
                    <a:pt x="76" y="105"/>
                  </a:lnTo>
                  <a:lnTo>
                    <a:pt x="76" y="138"/>
                  </a:lnTo>
                  <a:lnTo>
                    <a:pt x="59" y="138"/>
                  </a:lnTo>
                  <a:close/>
                  <a:moveTo>
                    <a:pt x="59" y="90"/>
                  </a:moveTo>
                  <a:lnTo>
                    <a:pt x="59" y="28"/>
                  </a:lnTo>
                  <a:lnTo>
                    <a:pt x="16" y="90"/>
                  </a:lnTo>
                  <a:lnTo>
                    <a:pt x="59" y="90"/>
                  </a:lnTo>
                  <a:close/>
                  <a:moveTo>
                    <a:pt x="120" y="107"/>
                  </a:moveTo>
                  <a:lnTo>
                    <a:pt x="136" y="105"/>
                  </a:lnTo>
                  <a:cubicBezTo>
                    <a:pt x="138" y="113"/>
                    <a:pt x="140" y="118"/>
                    <a:pt x="144" y="122"/>
                  </a:cubicBezTo>
                  <a:cubicBezTo>
                    <a:pt x="148" y="125"/>
                    <a:pt x="153" y="127"/>
                    <a:pt x="159" y="127"/>
                  </a:cubicBezTo>
                  <a:cubicBezTo>
                    <a:pt x="164" y="127"/>
                    <a:pt x="169" y="126"/>
                    <a:pt x="173" y="123"/>
                  </a:cubicBezTo>
                  <a:cubicBezTo>
                    <a:pt x="177" y="121"/>
                    <a:pt x="180" y="118"/>
                    <a:pt x="182" y="114"/>
                  </a:cubicBezTo>
                  <a:cubicBezTo>
                    <a:pt x="185" y="110"/>
                    <a:pt x="187" y="105"/>
                    <a:pt x="188" y="98"/>
                  </a:cubicBezTo>
                  <a:cubicBezTo>
                    <a:pt x="190" y="91"/>
                    <a:pt x="191" y="84"/>
                    <a:pt x="191" y="77"/>
                  </a:cubicBezTo>
                  <a:cubicBezTo>
                    <a:pt x="191" y="76"/>
                    <a:pt x="191" y="75"/>
                    <a:pt x="191" y="74"/>
                  </a:cubicBezTo>
                  <a:cubicBezTo>
                    <a:pt x="188" y="79"/>
                    <a:pt x="183" y="83"/>
                    <a:pt x="177" y="87"/>
                  </a:cubicBezTo>
                  <a:cubicBezTo>
                    <a:pt x="171" y="90"/>
                    <a:pt x="165" y="92"/>
                    <a:pt x="158" y="92"/>
                  </a:cubicBezTo>
                  <a:cubicBezTo>
                    <a:pt x="147" y="92"/>
                    <a:pt x="137" y="88"/>
                    <a:pt x="129" y="80"/>
                  </a:cubicBezTo>
                  <a:cubicBezTo>
                    <a:pt x="121" y="71"/>
                    <a:pt x="117" y="60"/>
                    <a:pt x="117" y="47"/>
                  </a:cubicBezTo>
                  <a:cubicBezTo>
                    <a:pt x="117" y="33"/>
                    <a:pt x="122" y="22"/>
                    <a:pt x="130" y="13"/>
                  </a:cubicBezTo>
                  <a:cubicBezTo>
                    <a:pt x="138" y="5"/>
                    <a:pt x="148" y="0"/>
                    <a:pt x="161" y="0"/>
                  </a:cubicBezTo>
                  <a:cubicBezTo>
                    <a:pt x="170" y="0"/>
                    <a:pt x="178" y="3"/>
                    <a:pt x="185" y="8"/>
                  </a:cubicBezTo>
                  <a:cubicBezTo>
                    <a:pt x="193" y="13"/>
                    <a:pt x="198" y="19"/>
                    <a:pt x="202" y="28"/>
                  </a:cubicBezTo>
                  <a:cubicBezTo>
                    <a:pt x="206" y="37"/>
                    <a:pt x="208" y="50"/>
                    <a:pt x="208" y="67"/>
                  </a:cubicBezTo>
                  <a:cubicBezTo>
                    <a:pt x="208" y="84"/>
                    <a:pt x="206" y="98"/>
                    <a:pt x="202" y="109"/>
                  </a:cubicBezTo>
                  <a:cubicBezTo>
                    <a:pt x="198" y="119"/>
                    <a:pt x="193" y="127"/>
                    <a:pt x="185" y="133"/>
                  </a:cubicBezTo>
                  <a:cubicBezTo>
                    <a:pt x="178" y="138"/>
                    <a:pt x="169" y="141"/>
                    <a:pt x="159" y="141"/>
                  </a:cubicBezTo>
                  <a:cubicBezTo>
                    <a:pt x="148" y="141"/>
                    <a:pt x="139" y="138"/>
                    <a:pt x="132" y="132"/>
                  </a:cubicBezTo>
                  <a:cubicBezTo>
                    <a:pt x="125" y="126"/>
                    <a:pt x="121" y="118"/>
                    <a:pt x="120" y="107"/>
                  </a:cubicBezTo>
                  <a:close/>
                  <a:moveTo>
                    <a:pt x="189" y="46"/>
                  </a:moveTo>
                  <a:cubicBezTo>
                    <a:pt x="189" y="36"/>
                    <a:pt x="186" y="29"/>
                    <a:pt x="181" y="23"/>
                  </a:cubicBezTo>
                  <a:cubicBezTo>
                    <a:pt x="176" y="17"/>
                    <a:pt x="170" y="14"/>
                    <a:pt x="163" y="14"/>
                  </a:cubicBezTo>
                  <a:cubicBezTo>
                    <a:pt x="155" y="14"/>
                    <a:pt x="149" y="18"/>
                    <a:pt x="143" y="24"/>
                  </a:cubicBezTo>
                  <a:cubicBezTo>
                    <a:pt x="138" y="30"/>
                    <a:pt x="135" y="38"/>
                    <a:pt x="135" y="47"/>
                  </a:cubicBezTo>
                  <a:cubicBezTo>
                    <a:pt x="135" y="56"/>
                    <a:pt x="137" y="63"/>
                    <a:pt x="143" y="69"/>
                  </a:cubicBezTo>
                  <a:cubicBezTo>
                    <a:pt x="148" y="74"/>
                    <a:pt x="155" y="77"/>
                    <a:pt x="162" y="77"/>
                  </a:cubicBezTo>
                  <a:cubicBezTo>
                    <a:pt x="170" y="77"/>
                    <a:pt x="176" y="74"/>
                    <a:pt x="181" y="69"/>
                  </a:cubicBezTo>
                  <a:cubicBezTo>
                    <a:pt x="186" y="63"/>
                    <a:pt x="189" y="56"/>
                    <a:pt x="189"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9" name="Freeform 44"/>
            <p:cNvSpPr>
              <a:spLocks noEditPoints="1"/>
            </p:cNvSpPr>
            <p:nvPr/>
          </p:nvSpPr>
          <p:spPr bwMode="auto">
            <a:xfrm>
              <a:off x="1359535" y="1677035"/>
              <a:ext cx="189230" cy="84455"/>
            </a:xfrm>
            <a:custGeom>
              <a:avLst/>
              <a:gdLst>
                <a:gd name="T0" fmla="*/ 91 w 317"/>
                <a:gd name="T1" fmla="*/ 138 h 141"/>
                <a:gd name="T2" fmla="*/ 2 w 317"/>
                <a:gd name="T3" fmla="*/ 127 h 141"/>
                <a:gd name="T4" fmla="*/ 35 w 317"/>
                <a:gd name="T5" fmla="*/ 88 h 141"/>
                <a:gd name="T6" fmla="*/ 74 w 317"/>
                <a:gd name="T7" fmla="*/ 38 h 141"/>
                <a:gd name="T8" fmla="*/ 48 w 317"/>
                <a:gd name="T9" fmla="*/ 14 h 141"/>
                <a:gd name="T10" fmla="*/ 21 w 317"/>
                <a:gd name="T11" fmla="*/ 42 h 141"/>
                <a:gd name="T12" fmla="*/ 17 w 317"/>
                <a:gd name="T13" fmla="*/ 11 h 141"/>
                <a:gd name="T14" fmla="*/ 79 w 317"/>
                <a:gd name="T15" fmla="*/ 11 h 141"/>
                <a:gd name="T16" fmla="*/ 88 w 317"/>
                <a:gd name="T17" fmla="*/ 55 h 141"/>
                <a:gd name="T18" fmla="*/ 50 w 317"/>
                <a:gd name="T19" fmla="*/ 96 h 141"/>
                <a:gd name="T20" fmla="*/ 24 w 317"/>
                <a:gd name="T21" fmla="*/ 122 h 141"/>
                <a:gd name="T22" fmla="*/ 140 w 317"/>
                <a:gd name="T23" fmla="*/ 64 h 141"/>
                <a:gd name="T24" fmla="*/ 120 w 317"/>
                <a:gd name="T25" fmla="*/ 36 h 141"/>
                <a:gd name="T26" fmla="*/ 159 w 317"/>
                <a:gd name="T27" fmla="*/ 0 h 141"/>
                <a:gd name="T28" fmla="*/ 199 w 317"/>
                <a:gd name="T29" fmla="*/ 36 h 141"/>
                <a:gd name="T30" fmla="*/ 179 w 317"/>
                <a:gd name="T31" fmla="*/ 64 h 141"/>
                <a:gd name="T32" fmla="*/ 205 w 317"/>
                <a:gd name="T33" fmla="*/ 99 h 141"/>
                <a:gd name="T34" fmla="*/ 159 w 317"/>
                <a:gd name="T35" fmla="*/ 141 h 141"/>
                <a:gd name="T36" fmla="*/ 114 w 317"/>
                <a:gd name="T37" fmla="*/ 99 h 141"/>
                <a:gd name="T38" fmla="*/ 140 w 317"/>
                <a:gd name="T39" fmla="*/ 64 h 141"/>
                <a:gd name="T40" fmla="*/ 143 w 317"/>
                <a:gd name="T41" fmla="*/ 51 h 141"/>
                <a:gd name="T42" fmla="*/ 176 w 317"/>
                <a:gd name="T43" fmla="*/ 51 h 141"/>
                <a:gd name="T44" fmla="*/ 175 w 317"/>
                <a:gd name="T45" fmla="*/ 21 h 141"/>
                <a:gd name="T46" fmla="*/ 143 w 317"/>
                <a:gd name="T47" fmla="*/ 20 h 141"/>
                <a:gd name="T48" fmla="*/ 132 w 317"/>
                <a:gd name="T49" fmla="*/ 99 h 141"/>
                <a:gd name="T50" fmla="*/ 145 w 317"/>
                <a:gd name="T51" fmla="*/ 123 h 141"/>
                <a:gd name="T52" fmla="*/ 180 w 317"/>
                <a:gd name="T53" fmla="*/ 119 h 141"/>
                <a:gd name="T54" fmla="*/ 179 w 317"/>
                <a:gd name="T55" fmla="*/ 79 h 141"/>
                <a:gd name="T56" fmla="*/ 139 w 317"/>
                <a:gd name="T57" fmla="*/ 79 h 141"/>
                <a:gd name="T58" fmla="*/ 226 w 317"/>
                <a:gd name="T59" fmla="*/ 102 h 141"/>
                <a:gd name="T60" fmla="*/ 253 w 317"/>
                <a:gd name="T61" fmla="*/ 120 h 141"/>
                <a:gd name="T62" fmla="*/ 291 w 317"/>
                <a:gd name="T63" fmla="*/ 118 h 141"/>
                <a:gd name="T64" fmla="*/ 292 w 317"/>
                <a:gd name="T65" fmla="*/ 71 h 141"/>
                <a:gd name="T66" fmla="*/ 256 w 317"/>
                <a:gd name="T67" fmla="*/ 66 h 141"/>
                <a:gd name="T68" fmla="*/ 229 w 317"/>
                <a:gd name="T69" fmla="*/ 73 h 141"/>
                <a:gd name="T70" fmla="*/ 311 w 317"/>
                <a:gd name="T71" fmla="*/ 3 h 141"/>
                <a:gd name="T72" fmla="*/ 256 w 317"/>
                <a:gd name="T73" fmla="*/ 19 h 141"/>
                <a:gd name="T74" fmla="*/ 275 w 317"/>
                <a:gd name="T75" fmla="*/ 47 h 141"/>
                <a:gd name="T76" fmla="*/ 317 w 317"/>
                <a:gd name="T77" fmla="*/ 92 h 141"/>
                <a:gd name="T78" fmla="*/ 271 w 317"/>
                <a:gd name="T79" fmla="*/ 141 h 141"/>
                <a:gd name="T80" fmla="*/ 226 w 317"/>
                <a:gd name="T81"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7"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40" y="64"/>
                  </a:moveTo>
                  <a:cubicBezTo>
                    <a:pt x="133" y="61"/>
                    <a:pt x="128" y="58"/>
                    <a:pt x="125" y="53"/>
                  </a:cubicBezTo>
                  <a:cubicBezTo>
                    <a:pt x="121" y="48"/>
                    <a:pt x="120" y="42"/>
                    <a:pt x="120" y="36"/>
                  </a:cubicBezTo>
                  <a:cubicBezTo>
                    <a:pt x="120" y="26"/>
                    <a:pt x="123" y="18"/>
                    <a:pt x="131" y="11"/>
                  </a:cubicBezTo>
                  <a:cubicBezTo>
                    <a:pt x="138" y="4"/>
                    <a:pt x="147" y="0"/>
                    <a:pt x="159" y="0"/>
                  </a:cubicBezTo>
                  <a:cubicBezTo>
                    <a:pt x="171" y="0"/>
                    <a:pt x="181" y="4"/>
                    <a:pt x="188" y="11"/>
                  </a:cubicBezTo>
                  <a:cubicBezTo>
                    <a:pt x="196" y="18"/>
                    <a:pt x="199" y="26"/>
                    <a:pt x="199" y="36"/>
                  </a:cubicBezTo>
                  <a:cubicBezTo>
                    <a:pt x="199" y="43"/>
                    <a:pt x="198" y="48"/>
                    <a:pt x="194" y="53"/>
                  </a:cubicBezTo>
                  <a:cubicBezTo>
                    <a:pt x="191" y="58"/>
                    <a:pt x="186" y="61"/>
                    <a:pt x="179" y="64"/>
                  </a:cubicBezTo>
                  <a:cubicBezTo>
                    <a:pt x="187" y="67"/>
                    <a:pt x="194" y="71"/>
                    <a:pt x="198" y="77"/>
                  </a:cubicBezTo>
                  <a:cubicBezTo>
                    <a:pt x="203" y="83"/>
                    <a:pt x="205" y="91"/>
                    <a:pt x="205" y="99"/>
                  </a:cubicBezTo>
                  <a:cubicBezTo>
                    <a:pt x="205" y="111"/>
                    <a:pt x="201" y="121"/>
                    <a:pt x="192" y="129"/>
                  </a:cubicBezTo>
                  <a:cubicBezTo>
                    <a:pt x="184" y="137"/>
                    <a:pt x="173" y="141"/>
                    <a:pt x="159" y="141"/>
                  </a:cubicBezTo>
                  <a:cubicBezTo>
                    <a:pt x="146" y="141"/>
                    <a:pt x="135" y="137"/>
                    <a:pt x="127" y="129"/>
                  </a:cubicBezTo>
                  <a:cubicBezTo>
                    <a:pt x="118" y="121"/>
                    <a:pt x="114" y="111"/>
                    <a:pt x="114" y="99"/>
                  </a:cubicBezTo>
                  <a:cubicBezTo>
                    <a:pt x="114" y="90"/>
                    <a:pt x="117" y="82"/>
                    <a:pt x="121" y="76"/>
                  </a:cubicBezTo>
                  <a:cubicBezTo>
                    <a:pt x="126" y="70"/>
                    <a:pt x="132" y="66"/>
                    <a:pt x="140" y="64"/>
                  </a:cubicBezTo>
                  <a:close/>
                  <a:moveTo>
                    <a:pt x="137" y="35"/>
                  </a:moveTo>
                  <a:cubicBezTo>
                    <a:pt x="137" y="42"/>
                    <a:pt x="139" y="47"/>
                    <a:pt x="143" y="51"/>
                  </a:cubicBezTo>
                  <a:cubicBezTo>
                    <a:pt x="148" y="55"/>
                    <a:pt x="153" y="57"/>
                    <a:pt x="160" y="57"/>
                  </a:cubicBezTo>
                  <a:cubicBezTo>
                    <a:pt x="166" y="57"/>
                    <a:pt x="172" y="55"/>
                    <a:pt x="176" y="51"/>
                  </a:cubicBezTo>
                  <a:cubicBezTo>
                    <a:pt x="180" y="47"/>
                    <a:pt x="182" y="42"/>
                    <a:pt x="182" y="36"/>
                  </a:cubicBezTo>
                  <a:cubicBezTo>
                    <a:pt x="182" y="30"/>
                    <a:pt x="180" y="25"/>
                    <a:pt x="175" y="21"/>
                  </a:cubicBezTo>
                  <a:cubicBezTo>
                    <a:pt x="171" y="16"/>
                    <a:pt x="166" y="14"/>
                    <a:pt x="159" y="14"/>
                  </a:cubicBezTo>
                  <a:cubicBezTo>
                    <a:pt x="153" y="14"/>
                    <a:pt x="148" y="16"/>
                    <a:pt x="143" y="20"/>
                  </a:cubicBezTo>
                  <a:cubicBezTo>
                    <a:pt x="139" y="25"/>
                    <a:pt x="137" y="30"/>
                    <a:pt x="137" y="35"/>
                  </a:cubicBezTo>
                  <a:close/>
                  <a:moveTo>
                    <a:pt x="132" y="99"/>
                  </a:moveTo>
                  <a:cubicBezTo>
                    <a:pt x="132" y="104"/>
                    <a:pt x="133" y="108"/>
                    <a:pt x="135" y="113"/>
                  </a:cubicBezTo>
                  <a:cubicBezTo>
                    <a:pt x="137" y="117"/>
                    <a:pt x="141" y="121"/>
                    <a:pt x="145" y="123"/>
                  </a:cubicBezTo>
                  <a:cubicBezTo>
                    <a:pt x="150" y="126"/>
                    <a:pt x="155" y="127"/>
                    <a:pt x="160" y="127"/>
                  </a:cubicBezTo>
                  <a:cubicBezTo>
                    <a:pt x="168" y="127"/>
                    <a:pt x="174" y="124"/>
                    <a:pt x="180" y="119"/>
                  </a:cubicBezTo>
                  <a:cubicBezTo>
                    <a:pt x="185" y="114"/>
                    <a:pt x="187" y="107"/>
                    <a:pt x="187" y="99"/>
                  </a:cubicBezTo>
                  <a:cubicBezTo>
                    <a:pt x="187" y="91"/>
                    <a:pt x="185" y="85"/>
                    <a:pt x="179" y="79"/>
                  </a:cubicBezTo>
                  <a:cubicBezTo>
                    <a:pt x="174" y="74"/>
                    <a:pt x="167" y="71"/>
                    <a:pt x="159" y="71"/>
                  </a:cubicBezTo>
                  <a:cubicBezTo>
                    <a:pt x="151" y="71"/>
                    <a:pt x="145" y="74"/>
                    <a:pt x="139" y="79"/>
                  </a:cubicBezTo>
                  <a:cubicBezTo>
                    <a:pt x="134" y="84"/>
                    <a:pt x="132" y="91"/>
                    <a:pt x="132" y="99"/>
                  </a:cubicBezTo>
                  <a:close/>
                  <a:moveTo>
                    <a:pt x="226" y="102"/>
                  </a:moveTo>
                  <a:lnTo>
                    <a:pt x="244" y="101"/>
                  </a:lnTo>
                  <a:cubicBezTo>
                    <a:pt x="246" y="110"/>
                    <a:pt x="249" y="116"/>
                    <a:pt x="253" y="120"/>
                  </a:cubicBezTo>
                  <a:cubicBezTo>
                    <a:pt x="258" y="125"/>
                    <a:pt x="264" y="127"/>
                    <a:pt x="271" y="127"/>
                  </a:cubicBezTo>
                  <a:cubicBezTo>
                    <a:pt x="279" y="127"/>
                    <a:pt x="286" y="124"/>
                    <a:pt x="291" y="118"/>
                  </a:cubicBezTo>
                  <a:cubicBezTo>
                    <a:pt x="297" y="112"/>
                    <a:pt x="300" y="103"/>
                    <a:pt x="300" y="93"/>
                  </a:cubicBezTo>
                  <a:cubicBezTo>
                    <a:pt x="300" y="84"/>
                    <a:pt x="297" y="76"/>
                    <a:pt x="292" y="71"/>
                  </a:cubicBezTo>
                  <a:cubicBezTo>
                    <a:pt x="286" y="65"/>
                    <a:pt x="279" y="62"/>
                    <a:pt x="270" y="62"/>
                  </a:cubicBezTo>
                  <a:cubicBezTo>
                    <a:pt x="265" y="62"/>
                    <a:pt x="260" y="63"/>
                    <a:pt x="256" y="66"/>
                  </a:cubicBezTo>
                  <a:cubicBezTo>
                    <a:pt x="251" y="68"/>
                    <a:pt x="248" y="72"/>
                    <a:pt x="245" y="75"/>
                  </a:cubicBezTo>
                  <a:lnTo>
                    <a:pt x="229" y="73"/>
                  </a:lnTo>
                  <a:lnTo>
                    <a:pt x="243" y="3"/>
                  </a:lnTo>
                  <a:lnTo>
                    <a:pt x="311" y="3"/>
                  </a:lnTo>
                  <a:lnTo>
                    <a:pt x="311" y="19"/>
                  </a:lnTo>
                  <a:lnTo>
                    <a:pt x="256" y="19"/>
                  </a:lnTo>
                  <a:lnTo>
                    <a:pt x="249" y="56"/>
                  </a:lnTo>
                  <a:cubicBezTo>
                    <a:pt x="257" y="50"/>
                    <a:pt x="266" y="47"/>
                    <a:pt x="275" y="47"/>
                  </a:cubicBezTo>
                  <a:cubicBezTo>
                    <a:pt x="287" y="47"/>
                    <a:pt x="297" y="51"/>
                    <a:pt x="305" y="60"/>
                  </a:cubicBezTo>
                  <a:cubicBezTo>
                    <a:pt x="313" y="68"/>
                    <a:pt x="317" y="79"/>
                    <a:pt x="317" y="92"/>
                  </a:cubicBezTo>
                  <a:cubicBezTo>
                    <a:pt x="317" y="104"/>
                    <a:pt x="314" y="115"/>
                    <a:pt x="307" y="124"/>
                  </a:cubicBezTo>
                  <a:cubicBezTo>
                    <a:pt x="298" y="135"/>
                    <a:pt x="286" y="141"/>
                    <a:pt x="271" y="141"/>
                  </a:cubicBezTo>
                  <a:cubicBezTo>
                    <a:pt x="258" y="141"/>
                    <a:pt x="248" y="137"/>
                    <a:pt x="240" y="130"/>
                  </a:cubicBezTo>
                  <a:cubicBezTo>
                    <a:pt x="232" y="123"/>
                    <a:pt x="228" y="114"/>
                    <a:pt x="226"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 name="Freeform 45"/>
            <p:cNvSpPr>
              <a:spLocks noEditPoints="1"/>
            </p:cNvSpPr>
            <p:nvPr/>
          </p:nvSpPr>
          <p:spPr bwMode="auto">
            <a:xfrm>
              <a:off x="2057400" y="1677035"/>
              <a:ext cx="120015" cy="84455"/>
            </a:xfrm>
            <a:custGeom>
              <a:avLst/>
              <a:gdLst>
                <a:gd name="T0" fmla="*/ 0 w 201"/>
                <a:gd name="T1" fmla="*/ 102 h 141"/>
                <a:gd name="T2" fmla="*/ 17 w 201"/>
                <a:gd name="T3" fmla="*/ 100 h 141"/>
                <a:gd name="T4" fmla="*/ 27 w 201"/>
                <a:gd name="T5" fmla="*/ 121 h 141"/>
                <a:gd name="T6" fmla="*/ 44 w 201"/>
                <a:gd name="T7" fmla="*/ 127 h 141"/>
                <a:gd name="T8" fmla="*/ 64 w 201"/>
                <a:gd name="T9" fmla="*/ 119 h 141"/>
                <a:gd name="T10" fmla="*/ 73 w 201"/>
                <a:gd name="T11" fmla="*/ 98 h 141"/>
                <a:gd name="T12" fmla="*/ 65 w 201"/>
                <a:gd name="T13" fmla="*/ 79 h 141"/>
                <a:gd name="T14" fmla="*/ 46 w 201"/>
                <a:gd name="T15" fmla="*/ 71 h 141"/>
                <a:gd name="T16" fmla="*/ 34 w 201"/>
                <a:gd name="T17" fmla="*/ 73 h 141"/>
                <a:gd name="T18" fmla="*/ 36 w 201"/>
                <a:gd name="T19" fmla="*/ 58 h 141"/>
                <a:gd name="T20" fmla="*/ 38 w 201"/>
                <a:gd name="T21" fmla="*/ 59 h 141"/>
                <a:gd name="T22" fmla="*/ 58 w 201"/>
                <a:gd name="T23" fmla="*/ 53 h 141"/>
                <a:gd name="T24" fmla="*/ 66 w 201"/>
                <a:gd name="T25" fmla="*/ 36 h 141"/>
                <a:gd name="T26" fmla="*/ 60 w 201"/>
                <a:gd name="T27" fmla="*/ 20 h 141"/>
                <a:gd name="T28" fmla="*/ 44 w 201"/>
                <a:gd name="T29" fmla="*/ 14 h 141"/>
                <a:gd name="T30" fmla="*/ 28 w 201"/>
                <a:gd name="T31" fmla="*/ 20 h 141"/>
                <a:gd name="T32" fmla="*/ 19 w 201"/>
                <a:gd name="T33" fmla="*/ 39 h 141"/>
                <a:gd name="T34" fmla="*/ 2 w 201"/>
                <a:gd name="T35" fmla="*/ 36 h 141"/>
                <a:gd name="T36" fmla="*/ 16 w 201"/>
                <a:gd name="T37" fmla="*/ 10 h 141"/>
                <a:gd name="T38" fmla="*/ 43 w 201"/>
                <a:gd name="T39" fmla="*/ 0 h 141"/>
                <a:gd name="T40" fmla="*/ 64 w 201"/>
                <a:gd name="T41" fmla="*/ 5 h 141"/>
                <a:gd name="T42" fmla="*/ 79 w 201"/>
                <a:gd name="T43" fmla="*/ 18 h 141"/>
                <a:gd name="T44" fmla="*/ 84 w 201"/>
                <a:gd name="T45" fmla="*/ 36 h 141"/>
                <a:gd name="T46" fmla="*/ 79 w 201"/>
                <a:gd name="T47" fmla="*/ 52 h 141"/>
                <a:gd name="T48" fmla="*/ 65 w 201"/>
                <a:gd name="T49" fmla="*/ 64 h 141"/>
                <a:gd name="T50" fmla="*/ 84 w 201"/>
                <a:gd name="T51" fmla="*/ 76 h 141"/>
                <a:gd name="T52" fmla="*/ 90 w 201"/>
                <a:gd name="T53" fmla="*/ 98 h 141"/>
                <a:gd name="T54" fmla="*/ 77 w 201"/>
                <a:gd name="T55" fmla="*/ 128 h 141"/>
                <a:gd name="T56" fmla="*/ 44 w 201"/>
                <a:gd name="T57" fmla="*/ 141 h 141"/>
                <a:gd name="T58" fmla="*/ 14 w 201"/>
                <a:gd name="T59" fmla="*/ 130 h 141"/>
                <a:gd name="T60" fmla="*/ 0 w 201"/>
                <a:gd name="T61" fmla="*/ 102 h 141"/>
                <a:gd name="T62" fmla="*/ 201 w 201"/>
                <a:gd name="T63" fmla="*/ 122 h 141"/>
                <a:gd name="T64" fmla="*/ 201 w 201"/>
                <a:gd name="T65" fmla="*/ 138 h 141"/>
                <a:gd name="T66" fmla="*/ 110 w 201"/>
                <a:gd name="T67" fmla="*/ 138 h 141"/>
                <a:gd name="T68" fmla="*/ 112 w 201"/>
                <a:gd name="T69" fmla="*/ 127 h 141"/>
                <a:gd name="T70" fmla="*/ 123 w 201"/>
                <a:gd name="T71" fmla="*/ 108 h 141"/>
                <a:gd name="T72" fmla="*/ 145 w 201"/>
                <a:gd name="T73" fmla="*/ 88 h 141"/>
                <a:gd name="T74" fmla="*/ 176 w 201"/>
                <a:gd name="T75" fmla="*/ 58 h 141"/>
                <a:gd name="T76" fmla="*/ 184 w 201"/>
                <a:gd name="T77" fmla="*/ 38 h 141"/>
                <a:gd name="T78" fmla="*/ 176 w 201"/>
                <a:gd name="T79" fmla="*/ 21 h 141"/>
                <a:gd name="T80" fmla="*/ 158 w 201"/>
                <a:gd name="T81" fmla="*/ 14 h 141"/>
                <a:gd name="T82" fmla="*/ 138 w 201"/>
                <a:gd name="T83" fmla="*/ 22 h 141"/>
                <a:gd name="T84" fmla="*/ 131 w 201"/>
                <a:gd name="T85" fmla="*/ 42 h 141"/>
                <a:gd name="T86" fmla="*/ 113 w 201"/>
                <a:gd name="T87" fmla="*/ 40 h 141"/>
                <a:gd name="T88" fmla="*/ 127 w 201"/>
                <a:gd name="T89" fmla="*/ 11 h 141"/>
                <a:gd name="T90" fmla="*/ 158 w 201"/>
                <a:gd name="T91" fmla="*/ 0 h 141"/>
                <a:gd name="T92" fmla="*/ 189 w 201"/>
                <a:gd name="T93" fmla="*/ 11 h 141"/>
                <a:gd name="T94" fmla="*/ 201 w 201"/>
                <a:gd name="T95" fmla="*/ 39 h 141"/>
                <a:gd name="T96" fmla="*/ 198 w 201"/>
                <a:gd name="T97" fmla="*/ 55 h 141"/>
                <a:gd name="T98" fmla="*/ 186 w 201"/>
                <a:gd name="T99" fmla="*/ 72 h 141"/>
                <a:gd name="T100" fmla="*/ 160 w 201"/>
                <a:gd name="T101" fmla="*/ 96 h 141"/>
                <a:gd name="T102" fmla="*/ 141 w 201"/>
                <a:gd name="T103" fmla="*/ 113 h 141"/>
                <a:gd name="T104" fmla="*/ 134 w 201"/>
                <a:gd name="T105" fmla="*/ 122 h 141"/>
                <a:gd name="T106" fmla="*/ 201 w 201"/>
                <a:gd name="T107"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201" y="122"/>
                  </a:moveTo>
                  <a:lnTo>
                    <a:pt x="201" y="138"/>
                  </a:lnTo>
                  <a:lnTo>
                    <a:pt x="110" y="138"/>
                  </a:lnTo>
                  <a:cubicBezTo>
                    <a:pt x="110" y="134"/>
                    <a:pt x="111" y="131"/>
                    <a:pt x="112" y="127"/>
                  </a:cubicBezTo>
                  <a:cubicBezTo>
                    <a:pt x="115" y="121"/>
                    <a:pt x="118" y="114"/>
                    <a:pt x="123" y="108"/>
                  </a:cubicBezTo>
                  <a:cubicBezTo>
                    <a:pt x="128" y="102"/>
                    <a:pt x="136" y="96"/>
                    <a:pt x="145" y="88"/>
                  </a:cubicBezTo>
                  <a:cubicBezTo>
                    <a:pt x="160" y="75"/>
                    <a:pt x="171" y="66"/>
                    <a:pt x="176" y="58"/>
                  </a:cubicBezTo>
                  <a:cubicBezTo>
                    <a:pt x="181" y="51"/>
                    <a:pt x="184" y="45"/>
                    <a:pt x="184" y="38"/>
                  </a:cubicBezTo>
                  <a:cubicBezTo>
                    <a:pt x="184" y="32"/>
                    <a:pt x="181" y="26"/>
                    <a:pt x="176" y="21"/>
                  </a:cubicBezTo>
                  <a:cubicBezTo>
                    <a:pt x="172" y="17"/>
                    <a:pt x="165" y="14"/>
                    <a:pt x="158" y="14"/>
                  </a:cubicBezTo>
                  <a:cubicBezTo>
                    <a:pt x="150" y="14"/>
                    <a:pt x="143" y="17"/>
                    <a:pt x="138" y="22"/>
                  </a:cubicBezTo>
                  <a:cubicBezTo>
                    <a:pt x="133" y="27"/>
                    <a:pt x="131" y="33"/>
                    <a:pt x="131" y="42"/>
                  </a:cubicBezTo>
                  <a:lnTo>
                    <a:pt x="113" y="40"/>
                  </a:lnTo>
                  <a:cubicBezTo>
                    <a:pt x="115" y="27"/>
                    <a:pt x="119" y="17"/>
                    <a:pt x="127" y="11"/>
                  </a:cubicBezTo>
                  <a:cubicBezTo>
                    <a:pt x="135" y="4"/>
                    <a:pt x="145" y="0"/>
                    <a:pt x="158" y="0"/>
                  </a:cubicBezTo>
                  <a:cubicBezTo>
                    <a:pt x="171" y="0"/>
                    <a:pt x="182" y="4"/>
                    <a:pt x="189" y="11"/>
                  </a:cubicBezTo>
                  <a:cubicBezTo>
                    <a:pt x="197" y="19"/>
                    <a:pt x="201" y="28"/>
                    <a:pt x="201" y="39"/>
                  </a:cubicBezTo>
                  <a:cubicBezTo>
                    <a:pt x="201" y="44"/>
                    <a:pt x="200" y="50"/>
                    <a:pt x="198" y="55"/>
                  </a:cubicBezTo>
                  <a:cubicBezTo>
                    <a:pt x="195" y="60"/>
                    <a:pt x="192" y="66"/>
                    <a:pt x="186" y="72"/>
                  </a:cubicBezTo>
                  <a:cubicBezTo>
                    <a:pt x="181" y="78"/>
                    <a:pt x="172" y="86"/>
                    <a:pt x="160" y="96"/>
                  </a:cubicBezTo>
                  <a:cubicBezTo>
                    <a:pt x="150" y="104"/>
                    <a:pt x="144" y="110"/>
                    <a:pt x="141" y="113"/>
                  </a:cubicBezTo>
                  <a:cubicBezTo>
                    <a:pt x="138" y="116"/>
                    <a:pt x="136" y="119"/>
                    <a:pt x="134" y="122"/>
                  </a:cubicBezTo>
                  <a:lnTo>
                    <a:pt x="20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 name="Freeform 46"/>
            <p:cNvSpPr>
              <a:spLocks noEditPoints="1"/>
            </p:cNvSpPr>
            <p:nvPr/>
          </p:nvSpPr>
          <p:spPr bwMode="auto">
            <a:xfrm>
              <a:off x="2620645" y="1677035"/>
              <a:ext cx="187960" cy="84455"/>
            </a:xfrm>
            <a:custGeom>
              <a:avLst/>
              <a:gdLst>
                <a:gd name="T0" fmla="*/ 0 w 314"/>
                <a:gd name="T1" fmla="*/ 102 h 141"/>
                <a:gd name="T2" fmla="*/ 17 w 314"/>
                <a:gd name="T3" fmla="*/ 100 h 141"/>
                <a:gd name="T4" fmla="*/ 27 w 314"/>
                <a:gd name="T5" fmla="*/ 121 h 141"/>
                <a:gd name="T6" fmla="*/ 44 w 314"/>
                <a:gd name="T7" fmla="*/ 127 h 141"/>
                <a:gd name="T8" fmla="*/ 64 w 314"/>
                <a:gd name="T9" fmla="*/ 119 h 141"/>
                <a:gd name="T10" fmla="*/ 73 w 314"/>
                <a:gd name="T11" fmla="*/ 98 h 141"/>
                <a:gd name="T12" fmla="*/ 65 w 314"/>
                <a:gd name="T13" fmla="*/ 79 h 141"/>
                <a:gd name="T14" fmla="*/ 46 w 314"/>
                <a:gd name="T15" fmla="*/ 71 h 141"/>
                <a:gd name="T16" fmla="*/ 34 w 314"/>
                <a:gd name="T17" fmla="*/ 73 h 141"/>
                <a:gd name="T18" fmla="*/ 36 w 314"/>
                <a:gd name="T19" fmla="*/ 58 h 141"/>
                <a:gd name="T20" fmla="*/ 38 w 314"/>
                <a:gd name="T21" fmla="*/ 59 h 141"/>
                <a:gd name="T22" fmla="*/ 58 w 314"/>
                <a:gd name="T23" fmla="*/ 53 h 141"/>
                <a:gd name="T24" fmla="*/ 66 w 314"/>
                <a:gd name="T25" fmla="*/ 36 h 141"/>
                <a:gd name="T26" fmla="*/ 60 w 314"/>
                <a:gd name="T27" fmla="*/ 20 h 141"/>
                <a:gd name="T28" fmla="*/ 44 w 314"/>
                <a:gd name="T29" fmla="*/ 14 h 141"/>
                <a:gd name="T30" fmla="*/ 28 w 314"/>
                <a:gd name="T31" fmla="*/ 20 h 141"/>
                <a:gd name="T32" fmla="*/ 19 w 314"/>
                <a:gd name="T33" fmla="*/ 39 h 141"/>
                <a:gd name="T34" fmla="*/ 2 w 314"/>
                <a:gd name="T35" fmla="*/ 36 h 141"/>
                <a:gd name="T36" fmla="*/ 16 w 314"/>
                <a:gd name="T37" fmla="*/ 10 h 141"/>
                <a:gd name="T38" fmla="*/ 43 w 314"/>
                <a:gd name="T39" fmla="*/ 0 h 141"/>
                <a:gd name="T40" fmla="*/ 64 w 314"/>
                <a:gd name="T41" fmla="*/ 5 h 141"/>
                <a:gd name="T42" fmla="*/ 79 w 314"/>
                <a:gd name="T43" fmla="*/ 18 h 141"/>
                <a:gd name="T44" fmla="*/ 84 w 314"/>
                <a:gd name="T45" fmla="*/ 36 h 141"/>
                <a:gd name="T46" fmla="*/ 79 w 314"/>
                <a:gd name="T47" fmla="*/ 52 h 141"/>
                <a:gd name="T48" fmla="*/ 65 w 314"/>
                <a:gd name="T49" fmla="*/ 64 h 141"/>
                <a:gd name="T50" fmla="*/ 84 w 314"/>
                <a:gd name="T51" fmla="*/ 76 h 141"/>
                <a:gd name="T52" fmla="*/ 90 w 314"/>
                <a:gd name="T53" fmla="*/ 98 h 141"/>
                <a:gd name="T54" fmla="*/ 77 w 314"/>
                <a:gd name="T55" fmla="*/ 128 h 141"/>
                <a:gd name="T56" fmla="*/ 44 w 314"/>
                <a:gd name="T57" fmla="*/ 141 h 141"/>
                <a:gd name="T58" fmla="*/ 14 w 314"/>
                <a:gd name="T59" fmla="*/ 130 h 141"/>
                <a:gd name="T60" fmla="*/ 0 w 314"/>
                <a:gd name="T61" fmla="*/ 102 h 141"/>
                <a:gd name="T62" fmla="*/ 176 w 314"/>
                <a:gd name="T63" fmla="*/ 138 h 141"/>
                <a:gd name="T64" fmla="*/ 159 w 314"/>
                <a:gd name="T65" fmla="*/ 138 h 141"/>
                <a:gd name="T66" fmla="*/ 159 w 314"/>
                <a:gd name="T67" fmla="*/ 31 h 141"/>
                <a:gd name="T68" fmla="*/ 143 w 314"/>
                <a:gd name="T69" fmla="*/ 43 h 141"/>
                <a:gd name="T70" fmla="*/ 125 w 314"/>
                <a:gd name="T71" fmla="*/ 51 h 141"/>
                <a:gd name="T72" fmla="*/ 125 w 314"/>
                <a:gd name="T73" fmla="*/ 35 h 141"/>
                <a:gd name="T74" fmla="*/ 150 w 314"/>
                <a:gd name="T75" fmla="*/ 19 h 141"/>
                <a:gd name="T76" fmla="*/ 165 w 314"/>
                <a:gd name="T77" fmla="*/ 0 h 141"/>
                <a:gd name="T78" fmla="*/ 176 w 314"/>
                <a:gd name="T79" fmla="*/ 0 h 141"/>
                <a:gd name="T80" fmla="*/ 176 w 314"/>
                <a:gd name="T81" fmla="*/ 138 h 141"/>
                <a:gd name="T82" fmla="*/ 225 w 314"/>
                <a:gd name="T83" fmla="*/ 19 h 141"/>
                <a:gd name="T84" fmla="*/ 225 w 314"/>
                <a:gd name="T85" fmla="*/ 3 h 141"/>
                <a:gd name="T86" fmla="*/ 314 w 314"/>
                <a:gd name="T87" fmla="*/ 3 h 141"/>
                <a:gd name="T88" fmla="*/ 314 w 314"/>
                <a:gd name="T89" fmla="*/ 16 h 141"/>
                <a:gd name="T90" fmla="*/ 289 w 314"/>
                <a:gd name="T91" fmla="*/ 53 h 141"/>
                <a:gd name="T92" fmla="*/ 269 w 314"/>
                <a:gd name="T93" fmla="*/ 101 h 141"/>
                <a:gd name="T94" fmla="*/ 262 w 314"/>
                <a:gd name="T95" fmla="*/ 138 h 141"/>
                <a:gd name="T96" fmla="*/ 245 w 314"/>
                <a:gd name="T97" fmla="*/ 138 h 141"/>
                <a:gd name="T98" fmla="*/ 251 w 314"/>
                <a:gd name="T99" fmla="*/ 99 h 141"/>
                <a:gd name="T100" fmla="*/ 269 w 314"/>
                <a:gd name="T101" fmla="*/ 55 h 141"/>
                <a:gd name="T102" fmla="*/ 293 w 314"/>
                <a:gd name="T103" fmla="*/ 19 h 141"/>
                <a:gd name="T104" fmla="*/ 225 w 314"/>
                <a:gd name="T105"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76" y="138"/>
                  </a:moveTo>
                  <a:lnTo>
                    <a:pt x="159" y="138"/>
                  </a:lnTo>
                  <a:lnTo>
                    <a:pt x="159" y="31"/>
                  </a:lnTo>
                  <a:cubicBezTo>
                    <a:pt x="155" y="35"/>
                    <a:pt x="150" y="39"/>
                    <a:pt x="143" y="43"/>
                  </a:cubicBezTo>
                  <a:cubicBezTo>
                    <a:pt x="137" y="47"/>
                    <a:pt x="131" y="49"/>
                    <a:pt x="125" y="51"/>
                  </a:cubicBezTo>
                  <a:lnTo>
                    <a:pt x="125" y="35"/>
                  </a:lnTo>
                  <a:cubicBezTo>
                    <a:pt x="135" y="30"/>
                    <a:pt x="143" y="25"/>
                    <a:pt x="150" y="19"/>
                  </a:cubicBezTo>
                  <a:cubicBezTo>
                    <a:pt x="157" y="13"/>
                    <a:pt x="162" y="6"/>
                    <a:pt x="165" y="0"/>
                  </a:cubicBezTo>
                  <a:lnTo>
                    <a:pt x="176" y="0"/>
                  </a:lnTo>
                  <a:lnTo>
                    <a:pt x="176" y="138"/>
                  </a:lnTo>
                  <a:close/>
                  <a:moveTo>
                    <a:pt x="225" y="19"/>
                  </a:moveTo>
                  <a:lnTo>
                    <a:pt x="225" y="3"/>
                  </a:lnTo>
                  <a:lnTo>
                    <a:pt x="314" y="3"/>
                  </a:lnTo>
                  <a:lnTo>
                    <a:pt x="314" y="16"/>
                  </a:lnTo>
                  <a:cubicBezTo>
                    <a:pt x="306" y="25"/>
                    <a:pt x="297" y="38"/>
                    <a:pt x="289" y="53"/>
                  </a:cubicBezTo>
                  <a:cubicBezTo>
                    <a:pt x="280" y="69"/>
                    <a:pt x="273" y="84"/>
                    <a:pt x="269" y="101"/>
                  </a:cubicBezTo>
                  <a:cubicBezTo>
                    <a:pt x="265" y="112"/>
                    <a:pt x="263" y="125"/>
                    <a:pt x="262" y="138"/>
                  </a:cubicBezTo>
                  <a:lnTo>
                    <a:pt x="245" y="138"/>
                  </a:lnTo>
                  <a:cubicBezTo>
                    <a:pt x="245" y="128"/>
                    <a:pt x="247" y="115"/>
                    <a:pt x="251" y="99"/>
                  </a:cubicBezTo>
                  <a:cubicBezTo>
                    <a:pt x="255" y="84"/>
                    <a:pt x="261" y="69"/>
                    <a:pt x="269" y="55"/>
                  </a:cubicBezTo>
                  <a:cubicBezTo>
                    <a:pt x="276" y="41"/>
                    <a:pt x="284" y="29"/>
                    <a:pt x="293" y="19"/>
                  </a:cubicBezTo>
                  <a:lnTo>
                    <a:pt x="225"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52" name="Line 47"/>
            <p:cNvCxnSpPr/>
            <p:nvPr/>
          </p:nvCxnSpPr>
          <p:spPr bwMode="auto">
            <a:xfrm>
              <a:off x="1651635" y="850900"/>
              <a:ext cx="0" cy="95694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3" name="Line 48"/>
            <p:cNvCxnSpPr/>
            <p:nvPr/>
          </p:nvCxnSpPr>
          <p:spPr bwMode="auto">
            <a:xfrm>
              <a:off x="2282190" y="850900"/>
              <a:ext cx="0" cy="95694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4" name="Line 49"/>
            <p:cNvCxnSpPr/>
            <p:nvPr/>
          </p:nvCxnSpPr>
          <p:spPr bwMode="auto">
            <a:xfrm>
              <a:off x="47625" y="850900"/>
              <a:ext cx="286448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5" name="Line 50"/>
            <p:cNvCxnSpPr/>
            <p:nvPr/>
          </p:nvCxnSpPr>
          <p:spPr bwMode="auto">
            <a:xfrm>
              <a:off x="1021715" y="468630"/>
              <a:ext cx="0" cy="133921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6" name="Line 51"/>
            <p:cNvCxnSpPr/>
            <p:nvPr/>
          </p:nvCxnSpPr>
          <p:spPr bwMode="auto">
            <a:xfrm>
              <a:off x="47625" y="468630"/>
              <a:ext cx="286448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7" name="Line 52"/>
            <p:cNvCxnSpPr/>
            <p:nvPr/>
          </p:nvCxnSpPr>
          <p:spPr bwMode="auto">
            <a:xfrm>
              <a:off x="2912110" y="468630"/>
              <a:ext cx="0" cy="133921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8" name="Line 53"/>
            <p:cNvCxnSpPr/>
            <p:nvPr/>
          </p:nvCxnSpPr>
          <p:spPr bwMode="auto">
            <a:xfrm>
              <a:off x="47625" y="1807845"/>
              <a:ext cx="286448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9" name="Line 54"/>
            <p:cNvCxnSpPr/>
            <p:nvPr/>
          </p:nvCxnSpPr>
          <p:spPr bwMode="auto">
            <a:xfrm>
              <a:off x="47625" y="468630"/>
              <a:ext cx="0" cy="133921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pic>
        <p:nvPicPr>
          <p:cNvPr id="1026" name="Picture 2" descr="クリックすると新しいウィンドウで開きます"/>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6204" b="10930"/>
          <a:stretch/>
        </p:blipFill>
        <p:spPr bwMode="auto">
          <a:xfrm flipH="1">
            <a:off x="5546546" y="3311009"/>
            <a:ext cx="551180" cy="456739"/>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descr="クリックすると新しいウィンドウで開きます"/>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6204" b="10930"/>
          <a:stretch/>
        </p:blipFill>
        <p:spPr bwMode="auto">
          <a:xfrm>
            <a:off x="332458" y="3312065"/>
            <a:ext cx="551180" cy="45673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059" y="3311009"/>
            <a:ext cx="487045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76922" y="4119816"/>
            <a:ext cx="6632575" cy="190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1650054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321461" y="3382312"/>
            <a:ext cx="8354995" cy="2160240"/>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67</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調査の流れ</a:t>
            </a:r>
            <a:endParaRPr kumimoji="1" lang="ja-JP" altLang="en-US" dirty="0"/>
          </a:p>
        </p:txBody>
      </p:sp>
      <p:sp>
        <p:nvSpPr>
          <p:cNvPr id="12" name="角丸四角形 11"/>
          <p:cNvSpPr/>
          <p:nvPr/>
        </p:nvSpPr>
        <p:spPr>
          <a:xfrm>
            <a:off x="221668" y="1671667"/>
            <a:ext cx="8665756" cy="1086373"/>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57"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9373" y="1830678"/>
            <a:ext cx="8748713" cy="768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正方形/長方形 1"/>
          <p:cNvSpPr/>
          <p:nvPr/>
        </p:nvSpPr>
        <p:spPr>
          <a:xfrm>
            <a:off x="477917" y="3455880"/>
            <a:ext cx="8331624" cy="2062103"/>
          </a:xfrm>
          <a:prstGeom prst="rect">
            <a:avLst/>
          </a:prstGeom>
        </p:spPr>
        <p:txBody>
          <a:bodyPr wrap="square">
            <a:spAutoFit/>
          </a:bodyPr>
          <a:lstStyle/>
          <a:p>
            <a:r>
              <a:rPr lang="ja-JP" altLang="ja-JP" sz="1600" b="1" dirty="0">
                <a:latin typeface="Meiryo UI" pitchFamily="50" charset="-128"/>
                <a:ea typeface="Meiryo UI" pitchFamily="50" charset="-128"/>
                <a:cs typeface="Meiryo UI" pitchFamily="50" charset="-128"/>
              </a:rPr>
              <a:t>★富士フイルムのコンセプト（企業理念）</a:t>
            </a:r>
          </a:p>
          <a:p>
            <a:r>
              <a:rPr lang="en-US" altLang="ja-JP" sz="1600" b="1" dirty="0">
                <a:latin typeface="Meiryo UI" pitchFamily="50" charset="-128"/>
                <a:ea typeface="Meiryo UI" pitchFamily="50" charset="-128"/>
                <a:cs typeface="Meiryo UI" pitchFamily="50" charset="-128"/>
              </a:rPr>
              <a:t> </a:t>
            </a:r>
            <a:r>
              <a:rPr lang="ja-JP" altLang="ja-JP" sz="1600" b="1" dirty="0" smtClean="0">
                <a:latin typeface="Meiryo UI" pitchFamily="50" charset="-128"/>
                <a:ea typeface="Meiryo UI" pitchFamily="50" charset="-128"/>
                <a:cs typeface="Meiryo UI" pitchFamily="50" charset="-128"/>
              </a:rPr>
              <a:t>いま</a:t>
            </a:r>
            <a:r>
              <a:rPr lang="ja-JP" altLang="ja-JP" sz="1600" b="1" dirty="0">
                <a:latin typeface="Meiryo UI" pitchFamily="50" charset="-128"/>
                <a:ea typeface="Meiryo UI" pitchFamily="50" charset="-128"/>
                <a:cs typeface="Meiryo UI" pitchFamily="50" charset="-128"/>
              </a:rPr>
              <a:t>まで築いてきた富士フイルム独自の技術で、品質の高い商品やサービスを提供することにより</a:t>
            </a:r>
            <a:r>
              <a:rPr lang="ja-JP" altLang="ja-JP" sz="1600" b="1" dirty="0" smtClean="0">
                <a:latin typeface="Meiryo UI" pitchFamily="50" charset="-128"/>
                <a:ea typeface="Meiryo UI" pitchFamily="50" charset="-128"/>
                <a:cs typeface="Meiryo UI" pitchFamily="50" charset="-128"/>
              </a:rPr>
              <a:t>、</a:t>
            </a:r>
            <a:endParaRPr lang="en-US" altLang="ja-JP" sz="1600" b="1" dirty="0" smtClean="0">
              <a:latin typeface="Meiryo UI" pitchFamily="50" charset="-128"/>
              <a:ea typeface="Meiryo UI" pitchFamily="50" charset="-128"/>
              <a:cs typeface="Meiryo UI" pitchFamily="50" charset="-128"/>
            </a:endParaRPr>
          </a:p>
          <a:p>
            <a:r>
              <a:rPr lang="ja-JP" altLang="ja-JP" sz="1600" b="1" dirty="0" smtClean="0">
                <a:latin typeface="Meiryo UI" pitchFamily="50" charset="-128"/>
                <a:ea typeface="Meiryo UI" pitchFamily="50" charset="-128"/>
                <a:cs typeface="Meiryo UI" pitchFamily="50" charset="-128"/>
              </a:rPr>
              <a:t>より</a:t>
            </a:r>
            <a:r>
              <a:rPr lang="ja-JP" altLang="ja-JP" sz="1600" b="1" dirty="0">
                <a:latin typeface="Meiryo UI" pitchFamily="50" charset="-128"/>
                <a:ea typeface="Meiryo UI" pitchFamily="50" charset="-128"/>
                <a:cs typeface="Meiryo UI" pitchFamily="50" charset="-128"/>
              </a:rPr>
              <a:t>よい社会ひいては人々の生活の質の更なる向上のために努力します</a:t>
            </a:r>
            <a:r>
              <a:rPr lang="ja-JP" altLang="ja-JP" sz="1600" b="1" dirty="0" smtClean="0">
                <a:latin typeface="Meiryo UI" pitchFamily="50" charset="-128"/>
                <a:ea typeface="Meiryo UI" pitchFamily="50" charset="-128"/>
                <a:cs typeface="Meiryo UI" pitchFamily="50" charset="-128"/>
              </a:rPr>
              <a:t>。</a:t>
            </a:r>
            <a:endParaRPr lang="en-US" altLang="ja-JP" sz="1600" b="1" dirty="0" smtClean="0">
              <a:latin typeface="Meiryo UI" pitchFamily="50" charset="-128"/>
              <a:ea typeface="Meiryo UI" pitchFamily="50" charset="-128"/>
              <a:cs typeface="Meiryo UI" pitchFamily="50" charset="-128"/>
            </a:endParaRPr>
          </a:p>
          <a:p>
            <a:endParaRPr lang="en-US" altLang="ja-JP" sz="1600" b="1" dirty="0" smtClean="0">
              <a:latin typeface="Meiryo UI" pitchFamily="50" charset="-128"/>
              <a:ea typeface="Meiryo UI" pitchFamily="50" charset="-128"/>
              <a:cs typeface="Meiryo UI" pitchFamily="50" charset="-128"/>
            </a:endParaRPr>
          </a:p>
          <a:p>
            <a:r>
              <a:rPr lang="ja-JP" altLang="ja-JP" sz="1600" b="1" dirty="0" smtClean="0">
                <a:latin typeface="Meiryo UI" pitchFamily="50" charset="-128"/>
                <a:ea typeface="Meiryo UI" pitchFamily="50" charset="-128"/>
                <a:cs typeface="Meiryo UI" pitchFamily="50" charset="-128"/>
              </a:rPr>
              <a:t>★</a:t>
            </a:r>
            <a:r>
              <a:rPr lang="ja-JP" altLang="ja-JP" sz="1600" b="1" dirty="0">
                <a:latin typeface="Meiryo UI" pitchFamily="50" charset="-128"/>
                <a:ea typeface="Meiryo UI" pitchFamily="50" charset="-128"/>
                <a:cs typeface="Meiryo UI" pitchFamily="50" charset="-128"/>
              </a:rPr>
              <a:t>富士フイルムの化粧品に使われている技術</a:t>
            </a:r>
          </a:p>
          <a:p>
            <a:r>
              <a:rPr lang="en-US" altLang="ja-JP" sz="1600" b="1" dirty="0">
                <a:latin typeface="Meiryo UI" pitchFamily="50" charset="-128"/>
                <a:ea typeface="Meiryo UI" pitchFamily="50" charset="-128"/>
                <a:cs typeface="Meiryo UI" pitchFamily="50" charset="-128"/>
              </a:rPr>
              <a:t> </a:t>
            </a:r>
            <a:r>
              <a:rPr lang="ja-JP" altLang="ja-JP" sz="1600" b="1" dirty="0" smtClean="0">
                <a:latin typeface="Meiryo UI" pitchFamily="50" charset="-128"/>
                <a:ea typeface="Meiryo UI" pitchFamily="50" charset="-128"/>
                <a:cs typeface="Meiryo UI" pitchFamily="50" charset="-128"/>
              </a:rPr>
              <a:t>富士</a:t>
            </a:r>
            <a:r>
              <a:rPr lang="ja-JP" altLang="ja-JP" sz="1600" b="1" dirty="0">
                <a:latin typeface="Meiryo UI" pitchFamily="50" charset="-128"/>
                <a:ea typeface="Meiryo UI" pitchFamily="50" charset="-128"/>
                <a:cs typeface="Meiryo UI" pitchFamily="50" charset="-128"/>
              </a:rPr>
              <a:t>フイルムは研究してきた、写真の色あせをふせぐ『抗酸化技術』や、写真をきれいに</a:t>
            </a:r>
            <a:r>
              <a:rPr lang="ja-JP" altLang="ja-JP" sz="1600" b="1" dirty="0" smtClean="0">
                <a:latin typeface="Meiryo UI" pitchFamily="50" charset="-128"/>
                <a:ea typeface="Meiryo UI" pitchFamily="50" charset="-128"/>
                <a:cs typeface="Meiryo UI" pitchFamily="50" charset="-128"/>
              </a:rPr>
              <a:t>する</a:t>
            </a:r>
            <a:endParaRPr lang="en-US" altLang="ja-JP" sz="1600" b="1" dirty="0" smtClean="0">
              <a:latin typeface="Meiryo UI" pitchFamily="50" charset="-128"/>
              <a:ea typeface="Meiryo UI" pitchFamily="50" charset="-128"/>
              <a:cs typeface="Meiryo UI" pitchFamily="50" charset="-128"/>
            </a:endParaRPr>
          </a:p>
          <a:p>
            <a:r>
              <a:rPr lang="ja-JP" altLang="en-US" sz="1600" b="1" dirty="0">
                <a:latin typeface="Meiryo UI" pitchFamily="50" charset="-128"/>
                <a:ea typeface="Meiryo UI" pitchFamily="50" charset="-128"/>
                <a:cs typeface="Meiryo UI" pitchFamily="50" charset="-128"/>
              </a:rPr>
              <a:t>　</a:t>
            </a:r>
            <a:r>
              <a:rPr lang="ja-JP" altLang="ja-JP" sz="1600" b="1" dirty="0" smtClean="0">
                <a:latin typeface="Meiryo UI" pitchFamily="50" charset="-128"/>
                <a:ea typeface="Meiryo UI" pitchFamily="50" charset="-128"/>
                <a:cs typeface="Meiryo UI" pitchFamily="50" charset="-128"/>
              </a:rPr>
              <a:t>『</a:t>
            </a:r>
            <a:r>
              <a:rPr lang="ja-JP" altLang="ja-JP" sz="1600" b="1" dirty="0">
                <a:latin typeface="Meiryo UI" pitchFamily="50" charset="-128"/>
                <a:ea typeface="Meiryo UI" pitchFamily="50" charset="-128"/>
                <a:cs typeface="Meiryo UI" pitchFamily="50" charset="-128"/>
              </a:rPr>
              <a:t>ナノテクノロジー技術』を用いることで、肌に浸透しやすくし、さらに製品の酸化を防ぐ化粧品</a:t>
            </a:r>
            <a:r>
              <a:rPr lang="ja-JP" altLang="ja-JP" sz="1600" b="1" dirty="0" smtClean="0">
                <a:latin typeface="Meiryo UI" pitchFamily="50" charset="-128"/>
                <a:ea typeface="Meiryo UI" pitchFamily="50" charset="-128"/>
                <a:cs typeface="Meiryo UI" pitchFamily="50" charset="-128"/>
              </a:rPr>
              <a:t>を</a:t>
            </a:r>
            <a:endParaRPr lang="en-US" altLang="ja-JP" sz="1600" b="1" dirty="0" smtClean="0">
              <a:latin typeface="Meiryo UI" pitchFamily="50" charset="-128"/>
              <a:ea typeface="Meiryo UI" pitchFamily="50" charset="-128"/>
              <a:cs typeface="Meiryo UI" pitchFamily="50" charset="-128"/>
            </a:endParaRPr>
          </a:p>
          <a:p>
            <a:r>
              <a:rPr lang="ja-JP" altLang="en-US" sz="1600" b="1" dirty="0">
                <a:latin typeface="Meiryo UI" pitchFamily="50" charset="-128"/>
                <a:ea typeface="Meiryo UI" pitchFamily="50" charset="-128"/>
                <a:cs typeface="Meiryo UI" pitchFamily="50" charset="-128"/>
              </a:rPr>
              <a:t>　</a:t>
            </a:r>
            <a:r>
              <a:rPr lang="ja-JP" altLang="ja-JP" sz="1600" b="1" dirty="0" smtClean="0">
                <a:latin typeface="Meiryo UI" pitchFamily="50" charset="-128"/>
                <a:ea typeface="Meiryo UI" pitchFamily="50" charset="-128"/>
                <a:cs typeface="Meiryo UI" pitchFamily="50" charset="-128"/>
              </a:rPr>
              <a:t>開発</a:t>
            </a:r>
            <a:r>
              <a:rPr lang="ja-JP" altLang="ja-JP" sz="1600" b="1" dirty="0">
                <a:latin typeface="Meiryo UI" pitchFamily="50" charset="-128"/>
                <a:ea typeface="Meiryo UI" pitchFamily="50" charset="-128"/>
                <a:cs typeface="Meiryo UI" pitchFamily="50" charset="-128"/>
              </a:rPr>
              <a:t>したことが、発売につながっています。</a:t>
            </a:r>
            <a:endParaRPr lang="ja-JP" altLang="en-US" sz="1600" b="1" dirty="0">
              <a:latin typeface="Meiryo UI" pitchFamily="50" charset="-128"/>
              <a:ea typeface="Meiryo UI" pitchFamily="50" charset="-128"/>
              <a:cs typeface="Meiryo UI" pitchFamily="50" charset="-128"/>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041" y="1120450"/>
            <a:ext cx="6237287"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185" y="2785268"/>
            <a:ext cx="8797925"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5583" y="5663233"/>
            <a:ext cx="7065963"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77269823"/>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dirty="0">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68</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仮説①の検証</a:t>
            </a:r>
            <a:endParaRPr kumimoji="1" lang="ja-JP" altLang="en-US" dirty="0"/>
          </a:p>
        </p:txBody>
      </p:sp>
      <p:pic>
        <p:nvPicPr>
          <p:cNvPr id="6150" name="Picture 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79912" y="6040600"/>
            <a:ext cx="5059363"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p:cNvSpPr txBox="1"/>
          <p:nvPr/>
        </p:nvSpPr>
        <p:spPr>
          <a:xfrm>
            <a:off x="267113" y="2314137"/>
            <a:ext cx="4664926" cy="369332"/>
          </a:xfrm>
          <a:prstGeom prst="rect">
            <a:avLst/>
          </a:prstGeom>
          <a:noFill/>
        </p:spPr>
        <p:txBody>
          <a:bodyPr wrap="square" rtlCol="0">
            <a:spAutoFit/>
          </a:bodyPr>
          <a:lstStyle/>
          <a:p>
            <a:r>
              <a:rPr kumimoji="1" lang="ja-JP" altLang="en-US" dirty="0" smtClean="0"/>
              <a:t> 問４　</a:t>
            </a:r>
            <a:r>
              <a:rPr kumimoji="1" lang="ja-JP" altLang="en-US" u="sng" dirty="0" smtClean="0"/>
              <a:t>企業名を聞いて、どのように思うか</a:t>
            </a:r>
            <a:endParaRPr kumimoji="1" lang="ja-JP" altLang="en-US" u="sng" dirty="0"/>
          </a:p>
        </p:txBody>
      </p:sp>
      <p:sp>
        <p:nvSpPr>
          <p:cNvPr id="6" name="テキスト ボックス 5"/>
          <p:cNvSpPr txBox="1"/>
          <p:nvPr/>
        </p:nvSpPr>
        <p:spPr>
          <a:xfrm>
            <a:off x="82765" y="2672464"/>
            <a:ext cx="6808523" cy="646331"/>
          </a:xfrm>
          <a:prstGeom prst="rect">
            <a:avLst/>
          </a:prstGeom>
          <a:noFill/>
        </p:spPr>
        <p:txBody>
          <a:bodyPr wrap="square" rtlCol="0">
            <a:spAutoFit/>
          </a:bodyPr>
          <a:lstStyle/>
          <a:p>
            <a:r>
              <a:rPr kumimoji="1" lang="ja-JP" altLang="en-US" dirty="0" smtClean="0"/>
              <a:t>　</a:t>
            </a:r>
            <a:r>
              <a:rPr lang="ja-JP" altLang="en-US" dirty="0"/>
              <a:t> </a:t>
            </a:r>
            <a:r>
              <a:rPr kumimoji="1" lang="ja-JP" altLang="en-US" dirty="0" smtClean="0"/>
              <a:t>問５　</a:t>
            </a:r>
            <a:r>
              <a:rPr kumimoji="1" lang="ja-JP" altLang="en-US" u="sng" dirty="0" smtClean="0"/>
              <a:t>企業が行う新事業を聞いて</a:t>
            </a:r>
            <a:endParaRPr kumimoji="1" lang="en-US" altLang="ja-JP" u="sng" dirty="0" smtClean="0"/>
          </a:p>
          <a:p>
            <a:r>
              <a:rPr lang="ja-JP" altLang="en-US" dirty="0"/>
              <a:t>　</a:t>
            </a:r>
            <a:r>
              <a:rPr lang="ja-JP" altLang="en-US" dirty="0" smtClean="0"/>
              <a:t>　　　　　　　　　　　　　　　</a:t>
            </a:r>
            <a:r>
              <a:rPr lang="ja-JP" altLang="en-US" u="sng" dirty="0" smtClean="0"/>
              <a:t>どのように思うか</a:t>
            </a:r>
            <a:endParaRPr kumimoji="1" lang="ja-JP" altLang="en-US" u="sng" dirty="0"/>
          </a:p>
        </p:txBody>
      </p:sp>
      <p:sp>
        <p:nvSpPr>
          <p:cNvPr id="11" name="テキスト ボックス 10"/>
          <p:cNvSpPr txBox="1"/>
          <p:nvPr/>
        </p:nvSpPr>
        <p:spPr>
          <a:xfrm>
            <a:off x="439860" y="3178277"/>
            <a:ext cx="4319433" cy="2369880"/>
          </a:xfrm>
          <a:prstGeom prst="rect">
            <a:avLst/>
          </a:prstGeom>
          <a:noFill/>
        </p:spPr>
        <p:txBody>
          <a:bodyPr wrap="square" rtlCol="0">
            <a:spAutoFit/>
          </a:bodyPr>
          <a:lstStyle/>
          <a:p>
            <a:endParaRPr lang="en-US" altLang="ja-JP" dirty="0"/>
          </a:p>
          <a:p>
            <a:r>
              <a:rPr kumimoji="1" lang="en-US" altLang="ja-JP" sz="1600" dirty="0" smtClean="0"/>
              <a:t>1.</a:t>
            </a:r>
            <a:r>
              <a:rPr kumimoji="1" lang="ja-JP" altLang="en-US" sz="1600" dirty="0" smtClean="0"/>
              <a:t>記憶に残る広告をしている　　　　　　　　　　　　　　</a:t>
            </a:r>
            <a:endParaRPr kumimoji="1" lang="en-US" altLang="ja-JP" sz="1600" dirty="0" smtClean="0"/>
          </a:p>
          <a:p>
            <a:r>
              <a:rPr lang="ja-JP" altLang="en-US" sz="1600" dirty="0"/>
              <a:t>２</a:t>
            </a:r>
            <a:r>
              <a:rPr lang="ja-JP" altLang="en-US" sz="1600" dirty="0" smtClean="0"/>
              <a:t>．親しみやすい　　　　　　　　　　　　　　　　 </a:t>
            </a:r>
            <a:endParaRPr lang="en-US" altLang="ja-JP" sz="1600" dirty="0" smtClean="0"/>
          </a:p>
          <a:p>
            <a:r>
              <a:rPr kumimoji="1" lang="en-US" altLang="ja-JP" sz="1600" dirty="0" smtClean="0"/>
              <a:t>3.</a:t>
            </a:r>
            <a:r>
              <a:rPr kumimoji="1" lang="ja-JP" altLang="en-US" sz="1600" dirty="0" smtClean="0"/>
              <a:t>研究開発力・商品開発力が旺盛である　 </a:t>
            </a:r>
            <a:endParaRPr kumimoji="1" lang="en-US" altLang="ja-JP" sz="1600" dirty="0" smtClean="0"/>
          </a:p>
          <a:p>
            <a:r>
              <a:rPr lang="en-US" altLang="ja-JP" sz="1600" dirty="0" smtClean="0"/>
              <a:t>4.</a:t>
            </a:r>
            <a:r>
              <a:rPr lang="ja-JP" altLang="en-US" sz="1600" dirty="0" smtClean="0"/>
              <a:t>伝統がある　　　　　　　　　　　　　　　　　　                                  </a:t>
            </a:r>
            <a:r>
              <a:rPr lang="en-US" altLang="ja-JP" sz="1600" dirty="0" smtClean="0"/>
              <a:t>5</a:t>
            </a:r>
            <a:r>
              <a:rPr lang="en-US" altLang="ja-JP" sz="1600" dirty="0"/>
              <a:t>.</a:t>
            </a:r>
            <a:r>
              <a:rPr lang="ja-JP" altLang="en-US" sz="1600" dirty="0"/>
              <a:t>扱っている製品・サービスの質がいい</a:t>
            </a:r>
            <a:endParaRPr lang="en-US" altLang="ja-JP" sz="1600" dirty="0" smtClean="0"/>
          </a:p>
          <a:p>
            <a:r>
              <a:rPr lang="en-US" altLang="ja-JP" sz="1600" dirty="0" smtClean="0"/>
              <a:t>6</a:t>
            </a:r>
            <a:r>
              <a:rPr lang="en-US" altLang="ja-JP" sz="1600" dirty="0"/>
              <a:t>.</a:t>
            </a:r>
            <a:r>
              <a:rPr lang="ja-JP" altLang="en-US" sz="1600" dirty="0"/>
              <a:t>安定性がある</a:t>
            </a:r>
            <a:endParaRPr lang="en-US" altLang="ja-JP" sz="1600" dirty="0"/>
          </a:p>
          <a:p>
            <a:r>
              <a:rPr lang="en-US" altLang="ja-JP" sz="1600" dirty="0"/>
              <a:t>7.</a:t>
            </a:r>
            <a:r>
              <a:rPr lang="ja-JP" altLang="en-US" sz="1600" dirty="0"/>
              <a:t>衰退気味である</a:t>
            </a:r>
            <a:endParaRPr lang="en-US" altLang="ja-JP" sz="1600" dirty="0"/>
          </a:p>
          <a:p>
            <a:r>
              <a:rPr lang="en-US" altLang="ja-JP" sz="1600" dirty="0" smtClean="0"/>
              <a:t>8</a:t>
            </a:r>
            <a:r>
              <a:rPr lang="en-US" altLang="ja-JP" sz="1600" dirty="0"/>
              <a:t>.</a:t>
            </a:r>
            <a:r>
              <a:rPr lang="ja-JP" altLang="en-US" sz="1600" dirty="0"/>
              <a:t>信頼性が</a:t>
            </a:r>
            <a:r>
              <a:rPr lang="ja-JP" altLang="en-US" sz="1600" dirty="0" smtClean="0"/>
              <a:t>ある</a:t>
            </a:r>
            <a:r>
              <a:rPr kumimoji="1" lang="ja-JP" altLang="en-US" sz="1600" dirty="0" smtClean="0"/>
              <a:t>　</a:t>
            </a:r>
            <a:r>
              <a:rPr kumimoji="1" lang="ja-JP" altLang="en-US" dirty="0" smtClean="0"/>
              <a:t>　　　　　　　　　　　　　　　　　　</a:t>
            </a:r>
            <a:r>
              <a:rPr kumimoji="1" lang="ja-JP" altLang="en-US" sz="1600" dirty="0" smtClean="0"/>
              <a:t>　　　　　　　</a:t>
            </a:r>
            <a:endParaRPr kumimoji="1" lang="ja-JP" altLang="en-US" sz="1600" dirty="0"/>
          </a:p>
        </p:txBody>
      </p:sp>
      <p:sp>
        <p:nvSpPr>
          <p:cNvPr id="12" name="正方形/長方形 11"/>
          <p:cNvSpPr/>
          <p:nvPr/>
        </p:nvSpPr>
        <p:spPr>
          <a:xfrm>
            <a:off x="575048" y="1474832"/>
            <a:ext cx="8568952" cy="400110"/>
          </a:xfrm>
          <a:prstGeom prst="rect">
            <a:avLst/>
          </a:prstGeom>
        </p:spPr>
        <p:txBody>
          <a:bodyPr wrap="square">
            <a:spAutoFit/>
          </a:bodyPr>
          <a:lstStyle/>
          <a:p>
            <a:r>
              <a:rPr lang="ja-JP" altLang="en-US" sz="2000" b="1" dirty="0" smtClean="0"/>
              <a:t>→</a:t>
            </a:r>
            <a:r>
              <a:rPr lang="ja-JP" altLang="en-US" sz="2000" b="1" u="sng" dirty="0" smtClean="0"/>
              <a:t>問</a:t>
            </a:r>
            <a:r>
              <a:rPr lang="ja-JP" altLang="en-US" sz="2000" b="1" u="sng" dirty="0"/>
              <a:t>４、問</a:t>
            </a:r>
            <a:r>
              <a:rPr lang="ja-JP" altLang="en-US" sz="2000" b="1" u="sng" dirty="0" smtClean="0"/>
              <a:t>５の各質問項目間の平均値</a:t>
            </a:r>
            <a:r>
              <a:rPr lang="ja-JP" altLang="en-US" sz="2000" b="1" u="sng" dirty="0"/>
              <a:t>に差が無いこと（帰無仮説）</a:t>
            </a:r>
            <a:r>
              <a:rPr lang="ja-JP" altLang="en-US" sz="2000" b="1" dirty="0"/>
              <a:t>を検証する</a:t>
            </a:r>
            <a:endParaRPr lang="en-US" altLang="ja-JP" sz="2000" b="1" dirty="0"/>
          </a:p>
        </p:txBody>
      </p:sp>
      <p:sp>
        <p:nvSpPr>
          <p:cNvPr id="14" name="テキスト ボックス 13"/>
          <p:cNvSpPr txBox="1"/>
          <p:nvPr/>
        </p:nvSpPr>
        <p:spPr>
          <a:xfrm>
            <a:off x="971600" y="1074722"/>
            <a:ext cx="7056784" cy="400110"/>
          </a:xfrm>
          <a:prstGeom prst="rect">
            <a:avLst/>
          </a:prstGeom>
          <a:noFill/>
        </p:spPr>
        <p:txBody>
          <a:bodyPr wrap="square" rtlCol="0">
            <a:spAutoFit/>
          </a:bodyPr>
          <a:lstStyle/>
          <a:p>
            <a:r>
              <a:rPr kumimoji="1" lang="ja-JP" altLang="en-US" sz="2000" dirty="0" smtClean="0"/>
              <a:t>企業ブランドイメージが新事業の知覚に影響をあたえているか</a:t>
            </a:r>
            <a:endParaRPr kumimoji="1" lang="ja-JP" altLang="en-US" sz="2000" dirty="0"/>
          </a:p>
        </p:txBody>
      </p:sp>
      <p:sp>
        <p:nvSpPr>
          <p:cNvPr id="15" name="正方形/長方形 14"/>
          <p:cNvSpPr/>
          <p:nvPr/>
        </p:nvSpPr>
        <p:spPr>
          <a:xfrm>
            <a:off x="923085" y="5732822"/>
            <a:ext cx="3132589" cy="307777"/>
          </a:xfrm>
          <a:prstGeom prst="rect">
            <a:avLst/>
          </a:prstGeom>
        </p:spPr>
        <p:txBody>
          <a:bodyPr wrap="none">
            <a:spAutoFit/>
          </a:bodyPr>
          <a:lstStyle/>
          <a:p>
            <a:r>
              <a:rPr lang="en-US" altLang="ja-JP" sz="1400" dirty="0"/>
              <a:t>※7</a:t>
            </a:r>
            <a:r>
              <a:rPr lang="ja-JP" altLang="en-US" sz="1400" dirty="0"/>
              <a:t>はダミー変数の為、分析は行わない</a:t>
            </a:r>
          </a:p>
        </p:txBody>
      </p:sp>
      <p:sp>
        <p:nvSpPr>
          <p:cNvPr id="16" name="円/楕円 15"/>
          <p:cNvSpPr/>
          <p:nvPr/>
        </p:nvSpPr>
        <p:spPr>
          <a:xfrm>
            <a:off x="4490242" y="2508186"/>
            <a:ext cx="1896668" cy="988640"/>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問４</a:t>
            </a:r>
            <a:endParaRPr kumimoji="1" lang="en-US" altLang="ja-JP" dirty="0" smtClean="0">
              <a:solidFill>
                <a:schemeClr val="tx1"/>
              </a:solidFill>
            </a:endParaRPr>
          </a:p>
          <a:p>
            <a:pPr algn="ctr"/>
            <a:r>
              <a:rPr lang="ja-JP" altLang="en-US" dirty="0" smtClean="0">
                <a:solidFill>
                  <a:schemeClr val="tx1"/>
                </a:solidFill>
              </a:rPr>
              <a:t>企業ブランドイメージ</a:t>
            </a:r>
            <a:endParaRPr kumimoji="1" lang="ja-JP" altLang="en-US" dirty="0" smtClean="0">
              <a:solidFill>
                <a:schemeClr val="tx1"/>
              </a:solidFill>
            </a:endParaRPr>
          </a:p>
        </p:txBody>
      </p:sp>
      <p:sp>
        <p:nvSpPr>
          <p:cNvPr id="23" name="円/楕円 22"/>
          <p:cNvSpPr/>
          <p:nvPr/>
        </p:nvSpPr>
        <p:spPr>
          <a:xfrm>
            <a:off x="7586470" y="2508186"/>
            <a:ext cx="1449363" cy="988640"/>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問</a:t>
            </a:r>
            <a:r>
              <a:rPr lang="ja-JP" altLang="en-US" dirty="0" smtClean="0">
                <a:solidFill>
                  <a:schemeClr val="tx1"/>
                </a:solidFill>
              </a:rPr>
              <a:t>５</a:t>
            </a:r>
            <a:endParaRPr lang="en-US" altLang="ja-JP" dirty="0" smtClean="0">
              <a:solidFill>
                <a:schemeClr val="tx1"/>
              </a:solidFill>
            </a:endParaRPr>
          </a:p>
          <a:p>
            <a:pPr algn="ctr"/>
            <a:r>
              <a:rPr kumimoji="1" lang="ja-JP" altLang="en-US" dirty="0" smtClean="0">
                <a:solidFill>
                  <a:schemeClr val="tx1"/>
                </a:solidFill>
              </a:rPr>
              <a:t>新事業</a:t>
            </a:r>
            <a:endParaRPr kumimoji="1" lang="ja-JP" altLang="en-US" dirty="0">
              <a:solidFill>
                <a:schemeClr val="tx1"/>
              </a:solidFill>
            </a:endParaRPr>
          </a:p>
        </p:txBody>
      </p:sp>
      <p:sp>
        <p:nvSpPr>
          <p:cNvPr id="29" name="左右矢印 28"/>
          <p:cNvSpPr/>
          <p:nvPr/>
        </p:nvSpPr>
        <p:spPr>
          <a:xfrm>
            <a:off x="6537874" y="2893166"/>
            <a:ext cx="921738" cy="323165"/>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5580112" y="3561017"/>
            <a:ext cx="3142098" cy="369332"/>
          </a:xfrm>
          <a:prstGeom prst="rect">
            <a:avLst/>
          </a:prstGeom>
          <a:noFill/>
        </p:spPr>
        <p:txBody>
          <a:bodyPr wrap="square" rtlCol="0">
            <a:spAutoFit/>
          </a:bodyPr>
          <a:lstStyle/>
          <a:p>
            <a:r>
              <a:rPr kumimoji="1" lang="ja-JP" altLang="en-US" dirty="0" smtClean="0"/>
              <a:t>差が無い＝同じイメージを持つ</a:t>
            </a:r>
            <a:endParaRPr kumimoji="1" lang="ja-JP" altLang="en-US" dirty="0"/>
          </a:p>
        </p:txBody>
      </p:sp>
      <p:sp>
        <p:nvSpPr>
          <p:cNvPr id="2048" name="下矢印 2047"/>
          <p:cNvSpPr/>
          <p:nvPr/>
        </p:nvSpPr>
        <p:spPr>
          <a:xfrm>
            <a:off x="6915858" y="4070647"/>
            <a:ext cx="309905" cy="28808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9" name="テキスト ボックス 2048"/>
          <p:cNvSpPr txBox="1"/>
          <p:nvPr/>
        </p:nvSpPr>
        <p:spPr>
          <a:xfrm>
            <a:off x="5327596" y="4581128"/>
            <a:ext cx="3342293" cy="707886"/>
          </a:xfrm>
          <a:prstGeom prst="rect">
            <a:avLst/>
          </a:prstGeom>
          <a:noFill/>
        </p:spPr>
        <p:txBody>
          <a:bodyPr wrap="square" rtlCol="0">
            <a:spAutoFit/>
          </a:bodyPr>
          <a:lstStyle/>
          <a:p>
            <a:r>
              <a:rPr lang="ja-JP" altLang="en-US" sz="2000" dirty="0"/>
              <a:t>もとの</a:t>
            </a:r>
            <a:r>
              <a:rPr kumimoji="1" lang="ja-JP" altLang="en-US" sz="2000" dirty="0" smtClean="0"/>
              <a:t>企業ブランドイメージが</a:t>
            </a:r>
            <a:endParaRPr kumimoji="1" lang="en-US" altLang="ja-JP" sz="2000" dirty="0" smtClean="0"/>
          </a:p>
          <a:p>
            <a:r>
              <a:rPr kumimoji="1" lang="ja-JP" altLang="en-US" sz="2000" dirty="0" smtClean="0"/>
              <a:t>新事業に影響を与えている</a:t>
            </a:r>
            <a:endParaRPr kumimoji="1" lang="ja-JP" altLang="en-US" sz="2000" dirty="0"/>
          </a:p>
        </p:txBody>
      </p:sp>
      <p:sp>
        <p:nvSpPr>
          <p:cNvPr id="2051" name="テキスト ボックス 2050"/>
          <p:cNvSpPr txBox="1"/>
          <p:nvPr/>
        </p:nvSpPr>
        <p:spPr>
          <a:xfrm>
            <a:off x="7354958" y="4045412"/>
            <a:ext cx="1175182" cy="338554"/>
          </a:xfrm>
          <a:prstGeom prst="rect">
            <a:avLst/>
          </a:prstGeom>
          <a:noFill/>
        </p:spPr>
        <p:txBody>
          <a:bodyPr wrap="square" rtlCol="0">
            <a:spAutoFit/>
          </a:bodyPr>
          <a:lstStyle/>
          <a:p>
            <a:r>
              <a:rPr kumimoji="1" lang="ja-JP" altLang="en-US" sz="1600" dirty="0" smtClean="0"/>
              <a:t>つまり</a:t>
            </a:r>
            <a:r>
              <a:rPr kumimoji="1" lang="en-US" altLang="ja-JP" sz="1600" dirty="0" smtClean="0"/>
              <a:t>…</a:t>
            </a:r>
            <a:endParaRPr kumimoji="1" lang="ja-JP" altLang="en-US" sz="1600" dirty="0"/>
          </a:p>
        </p:txBody>
      </p:sp>
      <p:sp>
        <p:nvSpPr>
          <p:cNvPr id="2052" name="正方形/長方形 2051"/>
          <p:cNvSpPr/>
          <p:nvPr/>
        </p:nvSpPr>
        <p:spPr>
          <a:xfrm>
            <a:off x="179512" y="2132856"/>
            <a:ext cx="4176464" cy="3907744"/>
          </a:xfrm>
          <a:prstGeom prst="rect">
            <a:avLst/>
          </a:prstGeom>
          <a:no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3" name="角丸四角形 2052"/>
          <p:cNvSpPr/>
          <p:nvPr/>
        </p:nvSpPr>
        <p:spPr>
          <a:xfrm>
            <a:off x="439859" y="1874943"/>
            <a:ext cx="2479605" cy="401930"/>
          </a:xfrm>
          <a:prstGeom prst="roundRect">
            <a:avLst/>
          </a:prstGeom>
          <a:solidFill>
            <a:schemeClr val="bg1"/>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rPr>
              <a:t>検証内容</a:t>
            </a:r>
            <a:endParaRPr kumimoji="1" lang="ja-JP" altLang="en-US" sz="2000" dirty="0">
              <a:solidFill>
                <a:schemeClr val="tx1"/>
              </a:solidFill>
            </a:endParaRPr>
          </a:p>
        </p:txBody>
      </p:sp>
      <p:sp>
        <p:nvSpPr>
          <p:cNvPr id="2054" name="屈折矢印 2053"/>
          <p:cNvSpPr/>
          <p:nvPr/>
        </p:nvSpPr>
        <p:spPr>
          <a:xfrm rot="5400000">
            <a:off x="2964783" y="5675391"/>
            <a:ext cx="506871" cy="1237289"/>
          </a:xfrm>
          <a:prstGeom prst="bentUpArrow">
            <a:avLst/>
          </a:prstGeom>
          <a:solidFill>
            <a:schemeClr val="accent5">
              <a:lumMod val="60000"/>
              <a:lumOff val="4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吹き出し 9"/>
          <p:cNvSpPr/>
          <p:nvPr/>
        </p:nvSpPr>
        <p:spPr>
          <a:xfrm>
            <a:off x="4055674" y="1874942"/>
            <a:ext cx="2676566" cy="401931"/>
          </a:xfrm>
          <a:prstGeom prst="wedgeRoundRectCallout">
            <a:avLst>
              <a:gd name="adj1" fmla="val -37795"/>
              <a:gd name="adj2" fmla="val 78897"/>
              <a:gd name="adj3" fmla="val 16667"/>
            </a:avLst>
          </a:prstGeom>
          <a:solidFill>
            <a:schemeClr val="bg1"/>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p:cNvSpPr txBox="1"/>
          <p:nvPr/>
        </p:nvSpPr>
        <p:spPr>
          <a:xfrm>
            <a:off x="4002848" y="1907541"/>
            <a:ext cx="2657384" cy="369332"/>
          </a:xfrm>
          <a:prstGeom prst="rect">
            <a:avLst/>
          </a:prstGeom>
          <a:noFill/>
        </p:spPr>
        <p:txBody>
          <a:bodyPr wrap="square" rtlCol="0">
            <a:spAutoFit/>
          </a:bodyPr>
          <a:lstStyle/>
          <a:p>
            <a:r>
              <a:rPr kumimoji="1" lang="ja-JP" altLang="en-US" dirty="0" smtClean="0"/>
              <a:t>　江崎グリコ　→　化粧品</a:t>
            </a:r>
            <a:endParaRPr kumimoji="1" lang="ja-JP" altLang="en-US" dirty="0"/>
          </a:p>
        </p:txBody>
      </p:sp>
    </p:spTree>
    <p:extLst>
      <p:ext uri="{BB962C8B-B14F-4D97-AF65-F5344CB8AC3E}">
        <p14:creationId xmlns:p14="http://schemas.microsoft.com/office/powerpoint/2010/main" val="18394366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69</a:t>
            </a:fld>
            <a:endParaRPr lang="ja-JP" altLang="en-US">
              <a:solidFill>
                <a:srgbClr val="666666"/>
              </a:solidFill>
            </a:endParaRPr>
          </a:p>
        </p:txBody>
      </p:sp>
      <p:sp>
        <p:nvSpPr>
          <p:cNvPr id="5" name="タイトル 4"/>
          <p:cNvSpPr>
            <a:spLocks noGrp="1"/>
          </p:cNvSpPr>
          <p:nvPr>
            <p:ph type="title"/>
          </p:nvPr>
        </p:nvSpPr>
        <p:spPr>
          <a:xfrm>
            <a:off x="467544" y="268627"/>
            <a:ext cx="8229600" cy="1143000"/>
          </a:xfrm>
        </p:spPr>
        <p:txBody>
          <a:bodyPr/>
          <a:lstStyle/>
          <a:p>
            <a:r>
              <a:rPr kumimoji="1" lang="ja-JP" altLang="en-US" dirty="0" smtClean="0"/>
              <a:t>仮説①の検証</a:t>
            </a:r>
            <a:endParaRPr kumimoji="1" lang="ja-JP" altLang="en-US" dirty="0"/>
          </a:p>
        </p:txBody>
      </p:sp>
      <p:sp>
        <p:nvSpPr>
          <p:cNvPr id="329" name="テキスト ボックス 328"/>
          <p:cNvSpPr txBox="1"/>
          <p:nvPr/>
        </p:nvSpPr>
        <p:spPr>
          <a:xfrm>
            <a:off x="140032" y="4365103"/>
            <a:ext cx="8752447" cy="1200329"/>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pPr algn="ctr"/>
            <a:r>
              <a:rPr kumimoji="1" lang="ja-JP" altLang="en-US" sz="2400" dirty="0" smtClean="0"/>
              <a:t>全て有意である。</a:t>
            </a:r>
            <a:endParaRPr kumimoji="1" lang="en-US" altLang="ja-JP" sz="2400" dirty="0" smtClean="0"/>
          </a:p>
          <a:p>
            <a:r>
              <a:rPr lang="ja-JP" altLang="en-US" sz="2400" dirty="0" smtClean="0"/>
              <a:t>　　よって、企業に抱くブランド・イメージと</a:t>
            </a:r>
            <a:endParaRPr lang="en-US" altLang="ja-JP" sz="2400" dirty="0" smtClean="0"/>
          </a:p>
          <a:p>
            <a:r>
              <a:rPr lang="ja-JP" altLang="en-US" sz="2400" dirty="0" smtClean="0"/>
              <a:t>　　　　　　　　　　　　企業が行う新事業のイメージには差がある。</a:t>
            </a:r>
            <a:endParaRPr kumimoji="1" lang="ja-JP" altLang="en-US" sz="2400" dirty="0"/>
          </a:p>
        </p:txBody>
      </p:sp>
      <p:grpSp>
        <p:nvGrpSpPr>
          <p:cNvPr id="462" name="キャンバス 232"/>
          <p:cNvGrpSpPr/>
          <p:nvPr/>
        </p:nvGrpSpPr>
        <p:grpSpPr>
          <a:xfrm>
            <a:off x="603416" y="1340768"/>
            <a:ext cx="7640992" cy="2860831"/>
            <a:chOff x="0" y="0"/>
            <a:chExt cx="6271895" cy="2635689"/>
          </a:xfrm>
        </p:grpSpPr>
        <p:sp>
          <p:nvSpPr>
            <p:cNvPr id="463" name="正方形/長方形 462"/>
            <p:cNvSpPr/>
            <p:nvPr/>
          </p:nvSpPr>
          <p:spPr>
            <a:xfrm>
              <a:off x="0" y="0"/>
              <a:ext cx="6271895" cy="2635250"/>
            </a:xfrm>
            <a:prstGeom prst="rect">
              <a:avLst/>
            </a:prstGeom>
            <a:noFill/>
            <a:ln>
              <a:noFill/>
            </a:ln>
          </p:spPr>
        </p:sp>
        <p:grpSp>
          <p:nvGrpSpPr>
            <p:cNvPr id="464" name="Group 205"/>
            <p:cNvGrpSpPr>
              <a:grpSpLocks/>
            </p:cNvGrpSpPr>
            <p:nvPr/>
          </p:nvGrpSpPr>
          <p:grpSpPr bwMode="auto">
            <a:xfrm>
              <a:off x="41275" y="35999"/>
              <a:ext cx="6198235" cy="2598420"/>
              <a:chOff x="65" y="82"/>
              <a:chExt cx="9761" cy="4092"/>
            </a:xfrm>
          </p:grpSpPr>
          <p:sp>
            <p:nvSpPr>
              <p:cNvPr id="486" name="Rectangle 5"/>
              <p:cNvSpPr>
                <a:spLocks noChangeArrowheads="1"/>
              </p:cNvSpPr>
              <p:nvPr/>
            </p:nvSpPr>
            <p:spPr bwMode="auto">
              <a:xfrm>
                <a:off x="65" y="82"/>
                <a:ext cx="9761" cy="40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487" name="Freeform 6"/>
              <p:cNvSpPr>
                <a:spLocks noEditPoints="1"/>
              </p:cNvSpPr>
              <p:nvPr/>
            </p:nvSpPr>
            <p:spPr bwMode="auto">
              <a:xfrm>
                <a:off x="4165" y="130"/>
                <a:ext cx="1520" cy="196"/>
              </a:xfrm>
              <a:custGeom>
                <a:avLst/>
                <a:gdLst>
                  <a:gd name="T0" fmla="*/ 0 w 4944"/>
                  <a:gd name="T1" fmla="*/ 549 h 640"/>
                  <a:gd name="T2" fmla="*/ 175 w 4944"/>
                  <a:gd name="T3" fmla="*/ 195 h 640"/>
                  <a:gd name="T4" fmla="*/ 288 w 4944"/>
                  <a:gd name="T5" fmla="*/ 470 h 640"/>
                  <a:gd name="T6" fmla="*/ 349 w 4944"/>
                  <a:gd name="T7" fmla="*/ 45 h 640"/>
                  <a:gd name="T8" fmla="*/ 489 w 4944"/>
                  <a:gd name="T9" fmla="*/ 239 h 640"/>
                  <a:gd name="T10" fmla="*/ 290 w 4944"/>
                  <a:gd name="T11" fmla="*/ 555 h 640"/>
                  <a:gd name="T12" fmla="*/ 228 w 4944"/>
                  <a:gd name="T13" fmla="*/ 198 h 640"/>
                  <a:gd name="T14" fmla="*/ 186 w 4944"/>
                  <a:gd name="T15" fmla="*/ 41 h 640"/>
                  <a:gd name="T16" fmla="*/ 349 w 4944"/>
                  <a:gd name="T17" fmla="*/ 188 h 640"/>
                  <a:gd name="T18" fmla="*/ 738 w 4944"/>
                  <a:gd name="T19" fmla="*/ 545 h 640"/>
                  <a:gd name="T20" fmla="*/ 821 w 4944"/>
                  <a:gd name="T21" fmla="*/ 542 h 640"/>
                  <a:gd name="T22" fmla="*/ 955 w 4944"/>
                  <a:gd name="T23" fmla="*/ 545 h 640"/>
                  <a:gd name="T24" fmla="*/ 854 w 4944"/>
                  <a:gd name="T25" fmla="*/ 48 h 640"/>
                  <a:gd name="T26" fmla="*/ 668 w 4944"/>
                  <a:gd name="T27" fmla="*/ 378 h 640"/>
                  <a:gd name="T28" fmla="*/ 757 w 4944"/>
                  <a:gd name="T29" fmla="*/ 361 h 640"/>
                  <a:gd name="T30" fmla="*/ 757 w 4944"/>
                  <a:gd name="T31" fmla="*/ 361 h 640"/>
                  <a:gd name="T32" fmla="*/ 953 w 4944"/>
                  <a:gd name="T33" fmla="*/ 310 h 640"/>
                  <a:gd name="T34" fmla="*/ 816 w 4944"/>
                  <a:gd name="T35" fmla="*/ 157 h 640"/>
                  <a:gd name="T36" fmla="*/ 1489 w 4944"/>
                  <a:gd name="T37" fmla="*/ 320 h 640"/>
                  <a:gd name="T38" fmla="*/ 1310 w 4944"/>
                  <a:gd name="T39" fmla="*/ 273 h 640"/>
                  <a:gd name="T40" fmla="*/ 1111 w 4944"/>
                  <a:gd name="T41" fmla="*/ 218 h 640"/>
                  <a:gd name="T42" fmla="*/ 1310 w 4944"/>
                  <a:gd name="T43" fmla="*/ 218 h 640"/>
                  <a:gd name="T44" fmla="*/ 1487 w 4944"/>
                  <a:gd name="T45" fmla="*/ 218 h 640"/>
                  <a:gd name="T46" fmla="*/ 2085 w 4944"/>
                  <a:gd name="T47" fmla="*/ 195 h 640"/>
                  <a:gd name="T48" fmla="*/ 1854 w 4944"/>
                  <a:gd name="T49" fmla="*/ 286 h 640"/>
                  <a:gd name="T50" fmla="*/ 2643 w 4944"/>
                  <a:gd name="T51" fmla="*/ 24 h 640"/>
                  <a:gd name="T52" fmla="*/ 2670 w 4944"/>
                  <a:gd name="T53" fmla="*/ 106 h 640"/>
                  <a:gd name="T54" fmla="*/ 2726 w 4944"/>
                  <a:gd name="T55" fmla="*/ 21 h 640"/>
                  <a:gd name="T56" fmla="*/ 2283 w 4944"/>
                  <a:gd name="T57" fmla="*/ 177 h 640"/>
                  <a:gd name="T58" fmla="*/ 2321 w 4944"/>
                  <a:gd name="T59" fmla="*/ 515 h 640"/>
                  <a:gd name="T60" fmla="*/ 3289 w 4944"/>
                  <a:gd name="T61" fmla="*/ 358 h 640"/>
                  <a:gd name="T62" fmla="*/ 3010 w 4944"/>
                  <a:gd name="T63" fmla="*/ 106 h 640"/>
                  <a:gd name="T64" fmla="*/ 2887 w 4944"/>
                  <a:gd name="T65" fmla="*/ 249 h 640"/>
                  <a:gd name="T66" fmla="*/ 2852 w 4944"/>
                  <a:gd name="T67" fmla="*/ 606 h 640"/>
                  <a:gd name="T68" fmla="*/ 3354 w 4944"/>
                  <a:gd name="T69" fmla="*/ 372 h 640"/>
                  <a:gd name="T70" fmla="*/ 3769 w 4944"/>
                  <a:gd name="T71" fmla="*/ 494 h 640"/>
                  <a:gd name="T72" fmla="*/ 3686 w 4944"/>
                  <a:gd name="T73" fmla="*/ 195 h 640"/>
                  <a:gd name="T74" fmla="*/ 3496 w 4944"/>
                  <a:gd name="T75" fmla="*/ 212 h 640"/>
                  <a:gd name="T76" fmla="*/ 3541 w 4944"/>
                  <a:gd name="T77" fmla="*/ 160 h 640"/>
                  <a:gd name="T78" fmla="*/ 3965 w 4944"/>
                  <a:gd name="T79" fmla="*/ 208 h 640"/>
                  <a:gd name="T80" fmla="*/ 4048 w 4944"/>
                  <a:gd name="T81" fmla="*/ 35 h 640"/>
                  <a:gd name="T82" fmla="*/ 4188 w 4944"/>
                  <a:gd name="T83" fmla="*/ 11 h 640"/>
                  <a:gd name="T84" fmla="*/ 4322 w 4944"/>
                  <a:gd name="T85" fmla="*/ 222 h 640"/>
                  <a:gd name="T86" fmla="*/ 4370 w 4944"/>
                  <a:gd name="T87" fmla="*/ 453 h 640"/>
                  <a:gd name="T88" fmla="*/ 4381 w 4944"/>
                  <a:gd name="T89" fmla="*/ 613 h 640"/>
                  <a:gd name="T90" fmla="*/ 4156 w 4944"/>
                  <a:gd name="T91" fmla="*/ 443 h 640"/>
                  <a:gd name="T92" fmla="*/ 4183 w 4944"/>
                  <a:gd name="T93" fmla="*/ 239 h 640"/>
                  <a:gd name="T94" fmla="*/ 4048 w 4944"/>
                  <a:gd name="T95" fmla="*/ 208 h 640"/>
                  <a:gd name="T96" fmla="*/ 4040 w 4944"/>
                  <a:gd name="T97" fmla="*/ 617 h 640"/>
                  <a:gd name="T98" fmla="*/ 4223 w 4944"/>
                  <a:gd name="T99" fmla="*/ 133 h 640"/>
                  <a:gd name="T100" fmla="*/ 4293 w 4944"/>
                  <a:gd name="T101" fmla="*/ 402 h 640"/>
                  <a:gd name="T102" fmla="*/ 4183 w 4944"/>
                  <a:gd name="T103" fmla="*/ 331 h 640"/>
                  <a:gd name="T104" fmla="*/ 4644 w 4944"/>
                  <a:gd name="T105" fmla="*/ 351 h 640"/>
                  <a:gd name="T106" fmla="*/ 4531 w 4944"/>
                  <a:gd name="T107" fmla="*/ 225 h 640"/>
                  <a:gd name="T108" fmla="*/ 4893 w 4944"/>
                  <a:gd name="T109" fmla="*/ 368 h 640"/>
                  <a:gd name="T110" fmla="*/ 4944 w 4944"/>
                  <a:gd name="T111" fmla="*/ 549 h 640"/>
                  <a:gd name="T112" fmla="*/ 4462 w 4944"/>
                  <a:gd name="T113" fmla="*/ 569 h 640"/>
                  <a:gd name="T114" fmla="*/ 4853 w 4944"/>
                  <a:gd name="T115" fmla="*/ 150 h 640"/>
                  <a:gd name="T116" fmla="*/ 4660 w 4944"/>
                  <a:gd name="T117" fmla="*/ 103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4" h="640">
                    <a:moveTo>
                      <a:pt x="271" y="484"/>
                    </a:moveTo>
                    <a:lnTo>
                      <a:pt x="215" y="559"/>
                    </a:lnTo>
                    <a:cubicBezTo>
                      <a:pt x="180" y="494"/>
                      <a:pt x="164" y="463"/>
                      <a:pt x="164" y="463"/>
                    </a:cubicBezTo>
                    <a:cubicBezTo>
                      <a:pt x="148" y="508"/>
                      <a:pt x="108" y="562"/>
                      <a:pt x="43" y="627"/>
                    </a:cubicBezTo>
                    <a:lnTo>
                      <a:pt x="0" y="549"/>
                    </a:lnTo>
                    <a:cubicBezTo>
                      <a:pt x="41" y="515"/>
                      <a:pt x="78" y="463"/>
                      <a:pt x="108" y="395"/>
                    </a:cubicBezTo>
                    <a:cubicBezTo>
                      <a:pt x="86" y="365"/>
                      <a:pt x="57" y="334"/>
                      <a:pt x="19" y="300"/>
                    </a:cubicBezTo>
                    <a:lnTo>
                      <a:pt x="59" y="235"/>
                    </a:lnTo>
                    <a:cubicBezTo>
                      <a:pt x="110" y="283"/>
                      <a:pt x="140" y="307"/>
                      <a:pt x="145" y="314"/>
                    </a:cubicBezTo>
                    <a:cubicBezTo>
                      <a:pt x="153" y="300"/>
                      <a:pt x="161" y="263"/>
                      <a:pt x="175" y="195"/>
                    </a:cubicBezTo>
                    <a:lnTo>
                      <a:pt x="255" y="246"/>
                    </a:lnTo>
                    <a:cubicBezTo>
                      <a:pt x="263" y="252"/>
                      <a:pt x="263" y="256"/>
                      <a:pt x="250" y="259"/>
                    </a:cubicBezTo>
                    <a:cubicBezTo>
                      <a:pt x="237" y="303"/>
                      <a:pt x="223" y="348"/>
                      <a:pt x="207" y="385"/>
                    </a:cubicBezTo>
                    <a:cubicBezTo>
                      <a:pt x="226" y="406"/>
                      <a:pt x="247" y="440"/>
                      <a:pt x="271" y="484"/>
                    </a:cubicBezTo>
                    <a:close/>
                    <a:moveTo>
                      <a:pt x="288" y="470"/>
                    </a:moveTo>
                    <a:cubicBezTo>
                      <a:pt x="271" y="419"/>
                      <a:pt x="250" y="368"/>
                      <a:pt x="226" y="327"/>
                    </a:cubicBezTo>
                    <a:lnTo>
                      <a:pt x="285" y="276"/>
                    </a:lnTo>
                    <a:cubicBezTo>
                      <a:pt x="325" y="334"/>
                      <a:pt x="352" y="382"/>
                      <a:pt x="360" y="423"/>
                    </a:cubicBezTo>
                    <a:lnTo>
                      <a:pt x="288" y="470"/>
                    </a:lnTo>
                    <a:close/>
                    <a:moveTo>
                      <a:pt x="349" y="45"/>
                    </a:moveTo>
                    <a:lnTo>
                      <a:pt x="432" y="45"/>
                    </a:lnTo>
                    <a:cubicBezTo>
                      <a:pt x="443" y="45"/>
                      <a:pt x="443" y="52"/>
                      <a:pt x="432" y="58"/>
                    </a:cubicBezTo>
                    <a:lnTo>
                      <a:pt x="432" y="188"/>
                    </a:lnTo>
                    <a:lnTo>
                      <a:pt x="489" y="188"/>
                    </a:lnTo>
                    <a:lnTo>
                      <a:pt x="489" y="239"/>
                    </a:lnTo>
                    <a:lnTo>
                      <a:pt x="432" y="239"/>
                    </a:lnTo>
                    <a:lnTo>
                      <a:pt x="432" y="566"/>
                    </a:lnTo>
                    <a:cubicBezTo>
                      <a:pt x="432" y="593"/>
                      <a:pt x="408" y="606"/>
                      <a:pt x="357" y="606"/>
                    </a:cubicBezTo>
                    <a:lnTo>
                      <a:pt x="298" y="606"/>
                    </a:lnTo>
                    <a:lnTo>
                      <a:pt x="290" y="555"/>
                    </a:lnTo>
                    <a:lnTo>
                      <a:pt x="341" y="555"/>
                    </a:lnTo>
                    <a:cubicBezTo>
                      <a:pt x="347" y="555"/>
                      <a:pt x="349" y="552"/>
                      <a:pt x="349" y="545"/>
                    </a:cubicBezTo>
                    <a:lnTo>
                      <a:pt x="349" y="239"/>
                    </a:lnTo>
                    <a:lnTo>
                      <a:pt x="228" y="239"/>
                    </a:lnTo>
                    <a:lnTo>
                      <a:pt x="228" y="198"/>
                    </a:lnTo>
                    <a:lnTo>
                      <a:pt x="3" y="198"/>
                    </a:lnTo>
                    <a:lnTo>
                      <a:pt x="3" y="150"/>
                    </a:lnTo>
                    <a:lnTo>
                      <a:pt x="105" y="150"/>
                    </a:lnTo>
                    <a:lnTo>
                      <a:pt x="105" y="41"/>
                    </a:lnTo>
                    <a:lnTo>
                      <a:pt x="186" y="41"/>
                    </a:lnTo>
                    <a:cubicBezTo>
                      <a:pt x="196" y="41"/>
                      <a:pt x="196" y="48"/>
                      <a:pt x="188" y="55"/>
                    </a:cubicBezTo>
                    <a:lnTo>
                      <a:pt x="188" y="150"/>
                    </a:lnTo>
                    <a:lnTo>
                      <a:pt x="279" y="150"/>
                    </a:lnTo>
                    <a:lnTo>
                      <a:pt x="279" y="188"/>
                    </a:lnTo>
                    <a:lnTo>
                      <a:pt x="349" y="188"/>
                    </a:lnTo>
                    <a:lnTo>
                      <a:pt x="349" y="45"/>
                    </a:lnTo>
                    <a:close/>
                    <a:moveTo>
                      <a:pt x="955" y="545"/>
                    </a:moveTo>
                    <a:cubicBezTo>
                      <a:pt x="950" y="576"/>
                      <a:pt x="921" y="589"/>
                      <a:pt x="870" y="589"/>
                    </a:cubicBezTo>
                    <a:lnTo>
                      <a:pt x="776" y="589"/>
                    </a:lnTo>
                    <a:cubicBezTo>
                      <a:pt x="752" y="589"/>
                      <a:pt x="738" y="576"/>
                      <a:pt x="738" y="545"/>
                    </a:cubicBezTo>
                    <a:lnTo>
                      <a:pt x="738" y="276"/>
                    </a:lnTo>
                    <a:lnTo>
                      <a:pt x="778" y="276"/>
                    </a:lnTo>
                    <a:cubicBezTo>
                      <a:pt x="819" y="276"/>
                      <a:pt x="832" y="280"/>
                      <a:pt x="821" y="290"/>
                    </a:cubicBezTo>
                    <a:lnTo>
                      <a:pt x="821" y="521"/>
                    </a:lnTo>
                    <a:cubicBezTo>
                      <a:pt x="821" y="535"/>
                      <a:pt x="821" y="542"/>
                      <a:pt x="821" y="542"/>
                    </a:cubicBezTo>
                    <a:lnTo>
                      <a:pt x="851" y="542"/>
                    </a:lnTo>
                    <a:cubicBezTo>
                      <a:pt x="862" y="542"/>
                      <a:pt x="867" y="538"/>
                      <a:pt x="870" y="528"/>
                    </a:cubicBezTo>
                    <a:cubicBezTo>
                      <a:pt x="875" y="515"/>
                      <a:pt x="878" y="487"/>
                      <a:pt x="880" y="443"/>
                    </a:cubicBezTo>
                    <a:lnTo>
                      <a:pt x="966" y="467"/>
                    </a:lnTo>
                    <a:cubicBezTo>
                      <a:pt x="966" y="487"/>
                      <a:pt x="961" y="511"/>
                      <a:pt x="955" y="545"/>
                    </a:cubicBezTo>
                    <a:close/>
                    <a:moveTo>
                      <a:pt x="585" y="106"/>
                    </a:moveTo>
                    <a:lnTo>
                      <a:pt x="762" y="106"/>
                    </a:lnTo>
                    <a:lnTo>
                      <a:pt x="762" y="35"/>
                    </a:lnTo>
                    <a:lnTo>
                      <a:pt x="808" y="35"/>
                    </a:lnTo>
                    <a:cubicBezTo>
                      <a:pt x="848" y="35"/>
                      <a:pt x="864" y="38"/>
                      <a:pt x="854" y="48"/>
                    </a:cubicBezTo>
                    <a:lnTo>
                      <a:pt x="854" y="106"/>
                    </a:lnTo>
                    <a:lnTo>
                      <a:pt x="1031" y="106"/>
                    </a:lnTo>
                    <a:lnTo>
                      <a:pt x="1031" y="157"/>
                    </a:lnTo>
                    <a:lnTo>
                      <a:pt x="668" y="157"/>
                    </a:lnTo>
                    <a:lnTo>
                      <a:pt x="668" y="378"/>
                    </a:lnTo>
                    <a:cubicBezTo>
                      <a:pt x="668" y="463"/>
                      <a:pt x="647" y="545"/>
                      <a:pt x="607" y="620"/>
                    </a:cubicBezTo>
                    <a:lnTo>
                      <a:pt x="548" y="552"/>
                    </a:lnTo>
                    <a:cubicBezTo>
                      <a:pt x="572" y="501"/>
                      <a:pt x="585" y="443"/>
                      <a:pt x="585" y="378"/>
                    </a:cubicBezTo>
                    <a:lnTo>
                      <a:pt x="585" y="106"/>
                    </a:lnTo>
                    <a:close/>
                    <a:moveTo>
                      <a:pt x="757" y="361"/>
                    </a:moveTo>
                    <a:cubicBezTo>
                      <a:pt x="746" y="429"/>
                      <a:pt x="733" y="487"/>
                      <a:pt x="717" y="538"/>
                    </a:cubicBezTo>
                    <a:lnTo>
                      <a:pt x="639" y="504"/>
                    </a:lnTo>
                    <a:cubicBezTo>
                      <a:pt x="655" y="450"/>
                      <a:pt x="668" y="389"/>
                      <a:pt x="674" y="320"/>
                    </a:cubicBezTo>
                    <a:lnTo>
                      <a:pt x="757" y="341"/>
                    </a:lnTo>
                    <a:cubicBezTo>
                      <a:pt x="765" y="344"/>
                      <a:pt x="765" y="351"/>
                      <a:pt x="757" y="361"/>
                    </a:cubicBezTo>
                    <a:close/>
                    <a:moveTo>
                      <a:pt x="953" y="310"/>
                    </a:moveTo>
                    <a:cubicBezTo>
                      <a:pt x="990" y="358"/>
                      <a:pt x="1020" y="412"/>
                      <a:pt x="1047" y="474"/>
                    </a:cubicBezTo>
                    <a:lnTo>
                      <a:pt x="972" y="542"/>
                    </a:lnTo>
                    <a:cubicBezTo>
                      <a:pt x="947" y="467"/>
                      <a:pt x="923" y="409"/>
                      <a:pt x="896" y="365"/>
                    </a:cubicBezTo>
                    <a:lnTo>
                      <a:pt x="953" y="310"/>
                    </a:lnTo>
                    <a:close/>
                    <a:moveTo>
                      <a:pt x="816" y="157"/>
                    </a:moveTo>
                    <a:cubicBezTo>
                      <a:pt x="856" y="198"/>
                      <a:pt x="888" y="239"/>
                      <a:pt x="915" y="273"/>
                    </a:cubicBezTo>
                    <a:lnTo>
                      <a:pt x="851" y="348"/>
                    </a:lnTo>
                    <a:cubicBezTo>
                      <a:pt x="824" y="297"/>
                      <a:pt x="797" y="252"/>
                      <a:pt x="765" y="218"/>
                    </a:cubicBezTo>
                    <a:lnTo>
                      <a:pt x="816" y="157"/>
                    </a:lnTo>
                    <a:close/>
                    <a:moveTo>
                      <a:pt x="1487" y="218"/>
                    </a:moveTo>
                    <a:lnTo>
                      <a:pt x="1605" y="218"/>
                    </a:lnTo>
                    <a:lnTo>
                      <a:pt x="1605" y="273"/>
                    </a:lnTo>
                    <a:lnTo>
                      <a:pt x="1489" y="273"/>
                    </a:lnTo>
                    <a:lnTo>
                      <a:pt x="1489" y="320"/>
                    </a:lnTo>
                    <a:cubicBezTo>
                      <a:pt x="1489" y="450"/>
                      <a:pt x="1425" y="545"/>
                      <a:pt x="1299" y="610"/>
                    </a:cubicBezTo>
                    <a:lnTo>
                      <a:pt x="1256" y="549"/>
                    </a:lnTo>
                    <a:cubicBezTo>
                      <a:pt x="1352" y="508"/>
                      <a:pt x="1401" y="433"/>
                      <a:pt x="1401" y="327"/>
                    </a:cubicBezTo>
                    <a:lnTo>
                      <a:pt x="1401" y="273"/>
                    </a:lnTo>
                    <a:lnTo>
                      <a:pt x="1310" y="273"/>
                    </a:lnTo>
                    <a:lnTo>
                      <a:pt x="1312" y="402"/>
                    </a:lnTo>
                    <a:lnTo>
                      <a:pt x="1224" y="402"/>
                    </a:lnTo>
                    <a:lnTo>
                      <a:pt x="1224" y="273"/>
                    </a:lnTo>
                    <a:lnTo>
                      <a:pt x="1111" y="273"/>
                    </a:lnTo>
                    <a:lnTo>
                      <a:pt x="1111" y="218"/>
                    </a:lnTo>
                    <a:lnTo>
                      <a:pt x="1224" y="218"/>
                    </a:lnTo>
                    <a:lnTo>
                      <a:pt x="1221" y="82"/>
                    </a:lnTo>
                    <a:lnTo>
                      <a:pt x="1307" y="82"/>
                    </a:lnTo>
                    <a:cubicBezTo>
                      <a:pt x="1320" y="82"/>
                      <a:pt x="1320" y="92"/>
                      <a:pt x="1307" y="106"/>
                    </a:cubicBezTo>
                    <a:lnTo>
                      <a:pt x="1310" y="218"/>
                    </a:lnTo>
                    <a:lnTo>
                      <a:pt x="1398" y="218"/>
                    </a:lnTo>
                    <a:lnTo>
                      <a:pt x="1398" y="62"/>
                    </a:lnTo>
                    <a:lnTo>
                      <a:pt x="1484" y="62"/>
                    </a:lnTo>
                    <a:cubicBezTo>
                      <a:pt x="1497" y="62"/>
                      <a:pt x="1500" y="72"/>
                      <a:pt x="1487" y="86"/>
                    </a:cubicBezTo>
                    <a:lnTo>
                      <a:pt x="1487" y="218"/>
                    </a:lnTo>
                    <a:close/>
                    <a:moveTo>
                      <a:pt x="2160" y="259"/>
                    </a:moveTo>
                    <a:cubicBezTo>
                      <a:pt x="2088" y="446"/>
                      <a:pt x="1969" y="545"/>
                      <a:pt x="1800" y="555"/>
                    </a:cubicBezTo>
                    <a:cubicBezTo>
                      <a:pt x="1776" y="610"/>
                      <a:pt x="1755" y="610"/>
                      <a:pt x="1739" y="562"/>
                    </a:cubicBezTo>
                    <a:lnTo>
                      <a:pt x="1723" y="494"/>
                    </a:lnTo>
                    <a:cubicBezTo>
                      <a:pt x="1897" y="491"/>
                      <a:pt x="2018" y="389"/>
                      <a:pt x="2085" y="195"/>
                    </a:cubicBezTo>
                    <a:lnTo>
                      <a:pt x="2160" y="259"/>
                    </a:lnTo>
                    <a:close/>
                    <a:moveTo>
                      <a:pt x="1731" y="157"/>
                    </a:moveTo>
                    <a:lnTo>
                      <a:pt x="1779" y="79"/>
                    </a:lnTo>
                    <a:cubicBezTo>
                      <a:pt x="1827" y="116"/>
                      <a:pt x="1870" y="160"/>
                      <a:pt x="1913" y="212"/>
                    </a:cubicBezTo>
                    <a:lnTo>
                      <a:pt x="1854" y="286"/>
                    </a:lnTo>
                    <a:cubicBezTo>
                      <a:pt x="1803" y="229"/>
                      <a:pt x="1763" y="184"/>
                      <a:pt x="1731" y="157"/>
                    </a:cubicBezTo>
                    <a:close/>
                    <a:moveTo>
                      <a:pt x="2670" y="106"/>
                    </a:moveTo>
                    <a:cubicBezTo>
                      <a:pt x="2675" y="96"/>
                      <a:pt x="2678" y="86"/>
                      <a:pt x="2678" y="72"/>
                    </a:cubicBezTo>
                    <a:cubicBezTo>
                      <a:pt x="2678" y="58"/>
                      <a:pt x="2675" y="48"/>
                      <a:pt x="2670" y="38"/>
                    </a:cubicBezTo>
                    <a:cubicBezTo>
                      <a:pt x="2662" y="31"/>
                      <a:pt x="2654" y="24"/>
                      <a:pt x="2643" y="24"/>
                    </a:cubicBezTo>
                    <a:cubicBezTo>
                      <a:pt x="2643" y="24"/>
                      <a:pt x="2643" y="31"/>
                      <a:pt x="2643" y="38"/>
                    </a:cubicBezTo>
                    <a:cubicBezTo>
                      <a:pt x="2645" y="48"/>
                      <a:pt x="2645" y="58"/>
                      <a:pt x="2645" y="72"/>
                    </a:cubicBezTo>
                    <a:cubicBezTo>
                      <a:pt x="2645" y="86"/>
                      <a:pt x="2651" y="96"/>
                      <a:pt x="2659" y="106"/>
                    </a:cubicBezTo>
                    <a:cubicBezTo>
                      <a:pt x="2667" y="113"/>
                      <a:pt x="2670" y="116"/>
                      <a:pt x="2670" y="116"/>
                    </a:cubicBezTo>
                    <a:cubicBezTo>
                      <a:pt x="2662" y="116"/>
                      <a:pt x="2662" y="113"/>
                      <a:pt x="2670" y="106"/>
                    </a:cubicBezTo>
                    <a:close/>
                    <a:moveTo>
                      <a:pt x="2603" y="123"/>
                    </a:moveTo>
                    <a:cubicBezTo>
                      <a:pt x="2592" y="109"/>
                      <a:pt x="2586" y="92"/>
                      <a:pt x="2586" y="72"/>
                    </a:cubicBezTo>
                    <a:cubicBezTo>
                      <a:pt x="2586" y="52"/>
                      <a:pt x="2592" y="35"/>
                      <a:pt x="2603" y="21"/>
                    </a:cubicBezTo>
                    <a:cubicBezTo>
                      <a:pt x="2613" y="7"/>
                      <a:pt x="2627" y="0"/>
                      <a:pt x="2643" y="0"/>
                    </a:cubicBezTo>
                    <a:cubicBezTo>
                      <a:pt x="2688" y="0"/>
                      <a:pt x="2715" y="7"/>
                      <a:pt x="2726" y="21"/>
                    </a:cubicBezTo>
                    <a:cubicBezTo>
                      <a:pt x="2737" y="35"/>
                      <a:pt x="2742" y="52"/>
                      <a:pt x="2742" y="72"/>
                    </a:cubicBezTo>
                    <a:cubicBezTo>
                      <a:pt x="2742" y="92"/>
                      <a:pt x="2737" y="109"/>
                      <a:pt x="2726" y="123"/>
                    </a:cubicBezTo>
                    <a:cubicBezTo>
                      <a:pt x="2715" y="137"/>
                      <a:pt x="2688" y="143"/>
                      <a:pt x="2643" y="143"/>
                    </a:cubicBezTo>
                    <a:cubicBezTo>
                      <a:pt x="2627" y="143"/>
                      <a:pt x="2613" y="137"/>
                      <a:pt x="2603" y="123"/>
                    </a:cubicBezTo>
                    <a:close/>
                    <a:moveTo>
                      <a:pt x="2283" y="177"/>
                    </a:moveTo>
                    <a:lnTo>
                      <a:pt x="2283" y="120"/>
                    </a:lnTo>
                    <a:lnTo>
                      <a:pt x="2624" y="120"/>
                    </a:lnTo>
                    <a:lnTo>
                      <a:pt x="2675" y="167"/>
                    </a:lnTo>
                    <a:cubicBezTo>
                      <a:pt x="2670" y="375"/>
                      <a:pt x="2565" y="515"/>
                      <a:pt x="2364" y="583"/>
                    </a:cubicBezTo>
                    <a:lnTo>
                      <a:pt x="2321" y="515"/>
                    </a:lnTo>
                    <a:cubicBezTo>
                      <a:pt x="2487" y="467"/>
                      <a:pt x="2576" y="355"/>
                      <a:pt x="2584" y="177"/>
                    </a:cubicBezTo>
                    <a:lnTo>
                      <a:pt x="2283" y="177"/>
                    </a:lnTo>
                    <a:close/>
                    <a:moveTo>
                      <a:pt x="3096" y="467"/>
                    </a:moveTo>
                    <a:cubicBezTo>
                      <a:pt x="3128" y="450"/>
                      <a:pt x="3177" y="385"/>
                      <a:pt x="3238" y="273"/>
                    </a:cubicBezTo>
                    <a:lnTo>
                      <a:pt x="3289" y="358"/>
                    </a:lnTo>
                    <a:cubicBezTo>
                      <a:pt x="3238" y="446"/>
                      <a:pt x="3174" y="511"/>
                      <a:pt x="3096" y="549"/>
                    </a:cubicBezTo>
                    <a:lnTo>
                      <a:pt x="3053" y="576"/>
                    </a:lnTo>
                    <a:lnTo>
                      <a:pt x="3005" y="528"/>
                    </a:lnTo>
                    <a:lnTo>
                      <a:pt x="3010" y="515"/>
                    </a:lnTo>
                    <a:lnTo>
                      <a:pt x="3010" y="106"/>
                    </a:lnTo>
                    <a:lnTo>
                      <a:pt x="3093" y="106"/>
                    </a:lnTo>
                    <a:cubicBezTo>
                      <a:pt x="3107" y="109"/>
                      <a:pt x="3107" y="116"/>
                      <a:pt x="3096" y="126"/>
                    </a:cubicBezTo>
                    <a:lnTo>
                      <a:pt x="3096" y="467"/>
                    </a:lnTo>
                    <a:close/>
                    <a:moveTo>
                      <a:pt x="2785" y="552"/>
                    </a:moveTo>
                    <a:cubicBezTo>
                      <a:pt x="2852" y="470"/>
                      <a:pt x="2887" y="368"/>
                      <a:pt x="2887" y="249"/>
                    </a:cubicBezTo>
                    <a:lnTo>
                      <a:pt x="2887" y="133"/>
                    </a:lnTo>
                    <a:lnTo>
                      <a:pt x="2973" y="133"/>
                    </a:lnTo>
                    <a:cubicBezTo>
                      <a:pt x="2984" y="137"/>
                      <a:pt x="2986" y="143"/>
                      <a:pt x="2975" y="154"/>
                    </a:cubicBezTo>
                    <a:lnTo>
                      <a:pt x="2975" y="246"/>
                    </a:lnTo>
                    <a:cubicBezTo>
                      <a:pt x="2975" y="389"/>
                      <a:pt x="2935" y="508"/>
                      <a:pt x="2852" y="606"/>
                    </a:cubicBezTo>
                    <a:lnTo>
                      <a:pt x="2785" y="552"/>
                    </a:lnTo>
                    <a:close/>
                    <a:moveTo>
                      <a:pt x="3550" y="515"/>
                    </a:moveTo>
                    <a:cubicBezTo>
                      <a:pt x="3533" y="535"/>
                      <a:pt x="3501" y="545"/>
                      <a:pt x="3453" y="545"/>
                    </a:cubicBezTo>
                    <a:cubicBezTo>
                      <a:pt x="3431" y="545"/>
                      <a:pt x="3415" y="538"/>
                      <a:pt x="3402" y="525"/>
                    </a:cubicBezTo>
                    <a:cubicBezTo>
                      <a:pt x="3370" y="484"/>
                      <a:pt x="3354" y="433"/>
                      <a:pt x="3354" y="372"/>
                    </a:cubicBezTo>
                    <a:cubicBezTo>
                      <a:pt x="3354" y="297"/>
                      <a:pt x="3375" y="232"/>
                      <a:pt x="3415" y="177"/>
                    </a:cubicBezTo>
                    <a:cubicBezTo>
                      <a:pt x="3461" y="120"/>
                      <a:pt x="3517" y="92"/>
                      <a:pt x="3584" y="92"/>
                    </a:cubicBezTo>
                    <a:cubicBezTo>
                      <a:pt x="3670" y="92"/>
                      <a:pt x="3732" y="113"/>
                      <a:pt x="3764" y="157"/>
                    </a:cubicBezTo>
                    <a:cubicBezTo>
                      <a:pt x="3802" y="205"/>
                      <a:pt x="3820" y="259"/>
                      <a:pt x="3820" y="324"/>
                    </a:cubicBezTo>
                    <a:cubicBezTo>
                      <a:pt x="3820" y="395"/>
                      <a:pt x="3804" y="450"/>
                      <a:pt x="3769" y="494"/>
                    </a:cubicBezTo>
                    <a:cubicBezTo>
                      <a:pt x="3745" y="525"/>
                      <a:pt x="3702" y="559"/>
                      <a:pt x="3635" y="596"/>
                    </a:cubicBezTo>
                    <a:lnTo>
                      <a:pt x="3579" y="525"/>
                    </a:lnTo>
                    <a:cubicBezTo>
                      <a:pt x="3627" y="508"/>
                      <a:pt x="3662" y="480"/>
                      <a:pt x="3689" y="446"/>
                    </a:cubicBezTo>
                    <a:cubicBezTo>
                      <a:pt x="3716" y="416"/>
                      <a:pt x="3729" y="375"/>
                      <a:pt x="3729" y="331"/>
                    </a:cubicBezTo>
                    <a:cubicBezTo>
                      <a:pt x="3729" y="276"/>
                      <a:pt x="3713" y="229"/>
                      <a:pt x="3686" y="195"/>
                    </a:cubicBezTo>
                    <a:cubicBezTo>
                      <a:pt x="3660" y="160"/>
                      <a:pt x="3630" y="143"/>
                      <a:pt x="3595" y="147"/>
                    </a:cubicBezTo>
                    <a:lnTo>
                      <a:pt x="3633" y="167"/>
                    </a:lnTo>
                    <a:cubicBezTo>
                      <a:pt x="3649" y="177"/>
                      <a:pt x="3649" y="188"/>
                      <a:pt x="3633" y="198"/>
                    </a:cubicBezTo>
                    <a:cubicBezTo>
                      <a:pt x="3609" y="368"/>
                      <a:pt x="3582" y="474"/>
                      <a:pt x="3550" y="515"/>
                    </a:cubicBezTo>
                    <a:close/>
                    <a:moveTo>
                      <a:pt x="3496" y="212"/>
                    </a:moveTo>
                    <a:cubicBezTo>
                      <a:pt x="3461" y="256"/>
                      <a:pt x="3442" y="310"/>
                      <a:pt x="3442" y="375"/>
                    </a:cubicBezTo>
                    <a:cubicBezTo>
                      <a:pt x="3442" y="416"/>
                      <a:pt x="3453" y="446"/>
                      <a:pt x="3474" y="474"/>
                    </a:cubicBezTo>
                    <a:cubicBezTo>
                      <a:pt x="3477" y="477"/>
                      <a:pt x="3480" y="480"/>
                      <a:pt x="3480" y="480"/>
                    </a:cubicBezTo>
                    <a:cubicBezTo>
                      <a:pt x="3480" y="480"/>
                      <a:pt x="3480" y="474"/>
                      <a:pt x="3480" y="463"/>
                    </a:cubicBezTo>
                    <a:cubicBezTo>
                      <a:pt x="3507" y="423"/>
                      <a:pt x="3528" y="324"/>
                      <a:pt x="3541" y="160"/>
                    </a:cubicBezTo>
                    <a:cubicBezTo>
                      <a:pt x="3536" y="164"/>
                      <a:pt x="3520" y="181"/>
                      <a:pt x="3496" y="212"/>
                    </a:cubicBezTo>
                    <a:close/>
                    <a:moveTo>
                      <a:pt x="3968" y="416"/>
                    </a:moveTo>
                    <a:cubicBezTo>
                      <a:pt x="3968" y="419"/>
                      <a:pt x="3955" y="453"/>
                      <a:pt x="3930" y="518"/>
                    </a:cubicBezTo>
                    <a:lnTo>
                      <a:pt x="3893" y="423"/>
                    </a:lnTo>
                    <a:cubicBezTo>
                      <a:pt x="3936" y="348"/>
                      <a:pt x="3960" y="276"/>
                      <a:pt x="3965" y="208"/>
                    </a:cubicBezTo>
                    <a:lnTo>
                      <a:pt x="3904" y="208"/>
                    </a:lnTo>
                    <a:lnTo>
                      <a:pt x="3904" y="157"/>
                    </a:lnTo>
                    <a:lnTo>
                      <a:pt x="3968" y="157"/>
                    </a:lnTo>
                    <a:lnTo>
                      <a:pt x="3968" y="35"/>
                    </a:lnTo>
                    <a:lnTo>
                      <a:pt x="4048" y="35"/>
                    </a:lnTo>
                    <a:cubicBezTo>
                      <a:pt x="4059" y="35"/>
                      <a:pt x="4062" y="41"/>
                      <a:pt x="4051" y="48"/>
                    </a:cubicBezTo>
                    <a:lnTo>
                      <a:pt x="4051" y="157"/>
                    </a:lnTo>
                    <a:lnTo>
                      <a:pt x="4097" y="157"/>
                    </a:lnTo>
                    <a:lnTo>
                      <a:pt x="4097" y="160"/>
                    </a:lnTo>
                    <a:cubicBezTo>
                      <a:pt x="4129" y="143"/>
                      <a:pt x="4158" y="96"/>
                      <a:pt x="4188" y="11"/>
                    </a:cubicBezTo>
                    <a:lnTo>
                      <a:pt x="4266" y="41"/>
                    </a:lnTo>
                    <a:cubicBezTo>
                      <a:pt x="4271" y="48"/>
                      <a:pt x="4268" y="55"/>
                      <a:pt x="4258" y="55"/>
                    </a:cubicBezTo>
                    <a:cubicBezTo>
                      <a:pt x="4293" y="106"/>
                      <a:pt x="4341" y="150"/>
                      <a:pt x="4403" y="184"/>
                    </a:cubicBezTo>
                    <a:lnTo>
                      <a:pt x="4376" y="252"/>
                    </a:lnTo>
                    <a:cubicBezTo>
                      <a:pt x="4336" y="232"/>
                      <a:pt x="4317" y="222"/>
                      <a:pt x="4322" y="222"/>
                    </a:cubicBezTo>
                    <a:lnTo>
                      <a:pt x="4322" y="239"/>
                    </a:lnTo>
                    <a:lnTo>
                      <a:pt x="4266" y="239"/>
                    </a:lnTo>
                    <a:lnTo>
                      <a:pt x="4266" y="290"/>
                    </a:lnTo>
                    <a:lnTo>
                      <a:pt x="4370" y="290"/>
                    </a:lnTo>
                    <a:lnTo>
                      <a:pt x="4370" y="453"/>
                    </a:lnTo>
                    <a:lnTo>
                      <a:pt x="4293" y="453"/>
                    </a:lnTo>
                    <a:lnTo>
                      <a:pt x="4293" y="443"/>
                    </a:lnTo>
                    <a:lnTo>
                      <a:pt x="4271" y="443"/>
                    </a:lnTo>
                    <a:cubicBezTo>
                      <a:pt x="4295" y="491"/>
                      <a:pt x="4341" y="525"/>
                      <a:pt x="4405" y="545"/>
                    </a:cubicBezTo>
                    <a:lnTo>
                      <a:pt x="4381" y="613"/>
                    </a:lnTo>
                    <a:cubicBezTo>
                      <a:pt x="4293" y="583"/>
                      <a:pt x="4242" y="549"/>
                      <a:pt x="4226" y="518"/>
                    </a:cubicBezTo>
                    <a:cubicBezTo>
                      <a:pt x="4215" y="562"/>
                      <a:pt x="4158" y="596"/>
                      <a:pt x="4057" y="620"/>
                    </a:cubicBezTo>
                    <a:lnTo>
                      <a:pt x="4038" y="559"/>
                    </a:lnTo>
                    <a:cubicBezTo>
                      <a:pt x="4110" y="542"/>
                      <a:pt x="4156" y="504"/>
                      <a:pt x="4175" y="443"/>
                    </a:cubicBezTo>
                    <a:lnTo>
                      <a:pt x="4156" y="443"/>
                    </a:lnTo>
                    <a:lnTo>
                      <a:pt x="4156" y="457"/>
                    </a:lnTo>
                    <a:lnTo>
                      <a:pt x="4078" y="457"/>
                    </a:lnTo>
                    <a:lnTo>
                      <a:pt x="4078" y="290"/>
                    </a:lnTo>
                    <a:lnTo>
                      <a:pt x="4183" y="290"/>
                    </a:lnTo>
                    <a:lnTo>
                      <a:pt x="4183" y="239"/>
                    </a:lnTo>
                    <a:lnTo>
                      <a:pt x="4110" y="239"/>
                    </a:lnTo>
                    <a:lnTo>
                      <a:pt x="4110" y="239"/>
                    </a:lnTo>
                    <a:cubicBezTo>
                      <a:pt x="4110" y="239"/>
                      <a:pt x="4094" y="246"/>
                      <a:pt x="4059" y="256"/>
                    </a:cubicBezTo>
                    <a:lnTo>
                      <a:pt x="4046" y="208"/>
                    </a:lnTo>
                    <a:lnTo>
                      <a:pt x="4048" y="208"/>
                    </a:lnTo>
                    <a:lnTo>
                      <a:pt x="4048" y="286"/>
                    </a:lnTo>
                    <a:cubicBezTo>
                      <a:pt x="4078" y="307"/>
                      <a:pt x="4097" y="327"/>
                      <a:pt x="4110" y="341"/>
                    </a:cubicBezTo>
                    <a:lnTo>
                      <a:pt x="4067" y="429"/>
                    </a:lnTo>
                    <a:cubicBezTo>
                      <a:pt x="4043" y="389"/>
                      <a:pt x="4035" y="368"/>
                      <a:pt x="4040" y="368"/>
                    </a:cubicBezTo>
                    <a:lnTo>
                      <a:pt x="4040" y="617"/>
                    </a:lnTo>
                    <a:lnTo>
                      <a:pt x="3968" y="617"/>
                    </a:lnTo>
                    <a:lnTo>
                      <a:pt x="3968" y="416"/>
                    </a:lnTo>
                    <a:close/>
                    <a:moveTo>
                      <a:pt x="4161" y="198"/>
                    </a:moveTo>
                    <a:lnTo>
                      <a:pt x="4287" y="198"/>
                    </a:lnTo>
                    <a:cubicBezTo>
                      <a:pt x="4255" y="174"/>
                      <a:pt x="4234" y="154"/>
                      <a:pt x="4223" y="133"/>
                    </a:cubicBezTo>
                    <a:cubicBezTo>
                      <a:pt x="4215" y="150"/>
                      <a:pt x="4196" y="171"/>
                      <a:pt x="4161" y="198"/>
                    </a:cubicBezTo>
                    <a:close/>
                    <a:moveTo>
                      <a:pt x="4293" y="331"/>
                    </a:moveTo>
                    <a:lnTo>
                      <a:pt x="4266" y="331"/>
                    </a:lnTo>
                    <a:lnTo>
                      <a:pt x="4266" y="402"/>
                    </a:lnTo>
                    <a:lnTo>
                      <a:pt x="4293" y="402"/>
                    </a:lnTo>
                    <a:lnTo>
                      <a:pt x="4293" y="331"/>
                    </a:lnTo>
                    <a:close/>
                    <a:moveTo>
                      <a:pt x="4156" y="331"/>
                    </a:moveTo>
                    <a:lnTo>
                      <a:pt x="4156" y="402"/>
                    </a:lnTo>
                    <a:lnTo>
                      <a:pt x="4183" y="402"/>
                    </a:lnTo>
                    <a:lnTo>
                      <a:pt x="4183" y="331"/>
                    </a:lnTo>
                    <a:lnTo>
                      <a:pt x="4156" y="331"/>
                    </a:lnTo>
                    <a:close/>
                    <a:moveTo>
                      <a:pt x="4462" y="569"/>
                    </a:moveTo>
                    <a:cubicBezTo>
                      <a:pt x="4529" y="518"/>
                      <a:pt x="4561" y="433"/>
                      <a:pt x="4558" y="314"/>
                    </a:cubicBezTo>
                    <a:lnTo>
                      <a:pt x="4647" y="334"/>
                    </a:lnTo>
                    <a:cubicBezTo>
                      <a:pt x="4652" y="341"/>
                      <a:pt x="4649" y="344"/>
                      <a:pt x="4644" y="351"/>
                    </a:cubicBezTo>
                    <a:lnTo>
                      <a:pt x="4633" y="443"/>
                    </a:lnTo>
                    <a:cubicBezTo>
                      <a:pt x="4655" y="474"/>
                      <a:pt x="4665" y="491"/>
                      <a:pt x="4668" y="491"/>
                    </a:cubicBezTo>
                    <a:lnTo>
                      <a:pt x="4668" y="273"/>
                    </a:lnTo>
                    <a:lnTo>
                      <a:pt x="4531" y="273"/>
                    </a:lnTo>
                    <a:lnTo>
                      <a:pt x="4531" y="225"/>
                    </a:lnTo>
                    <a:lnTo>
                      <a:pt x="4880" y="225"/>
                    </a:lnTo>
                    <a:lnTo>
                      <a:pt x="4880" y="273"/>
                    </a:lnTo>
                    <a:lnTo>
                      <a:pt x="4751" y="273"/>
                    </a:lnTo>
                    <a:lnTo>
                      <a:pt x="4751" y="368"/>
                    </a:lnTo>
                    <a:lnTo>
                      <a:pt x="4893" y="368"/>
                    </a:lnTo>
                    <a:lnTo>
                      <a:pt x="4893" y="416"/>
                    </a:lnTo>
                    <a:lnTo>
                      <a:pt x="4751" y="416"/>
                    </a:lnTo>
                    <a:lnTo>
                      <a:pt x="4751" y="538"/>
                    </a:lnTo>
                    <a:cubicBezTo>
                      <a:pt x="4773" y="545"/>
                      <a:pt x="4784" y="549"/>
                      <a:pt x="4784" y="549"/>
                    </a:cubicBezTo>
                    <a:lnTo>
                      <a:pt x="4944" y="549"/>
                    </a:lnTo>
                    <a:lnTo>
                      <a:pt x="4936" y="596"/>
                    </a:lnTo>
                    <a:lnTo>
                      <a:pt x="4770" y="596"/>
                    </a:lnTo>
                    <a:cubicBezTo>
                      <a:pt x="4692" y="596"/>
                      <a:pt x="4636" y="576"/>
                      <a:pt x="4604" y="528"/>
                    </a:cubicBezTo>
                    <a:cubicBezTo>
                      <a:pt x="4596" y="559"/>
                      <a:pt x="4564" y="596"/>
                      <a:pt x="4510" y="640"/>
                    </a:cubicBezTo>
                    <a:lnTo>
                      <a:pt x="4462" y="569"/>
                    </a:lnTo>
                    <a:close/>
                    <a:moveTo>
                      <a:pt x="4751" y="103"/>
                    </a:moveTo>
                    <a:lnTo>
                      <a:pt x="4936" y="103"/>
                    </a:lnTo>
                    <a:lnTo>
                      <a:pt x="4936" y="239"/>
                    </a:lnTo>
                    <a:lnTo>
                      <a:pt x="4853" y="239"/>
                    </a:lnTo>
                    <a:lnTo>
                      <a:pt x="4853" y="150"/>
                    </a:lnTo>
                    <a:lnTo>
                      <a:pt x="4561" y="150"/>
                    </a:lnTo>
                    <a:lnTo>
                      <a:pt x="4561" y="242"/>
                    </a:lnTo>
                    <a:lnTo>
                      <a:pt x="4478" y="242"/>
                    </a:lnTo>
                    <a:lnTo>
                      <a:pt x="4478" y="103"/>
                    </a:lnTo>
                    <a:lnTo>
                      <a:pt x="4660" y="103"/>
                    </a:lnTo>
                    <a:lnTo>
                      <a:pt x="4660" y="28"/>
                    </a:lnTo>
                    <a:lnTo>
                      <a:pt x="4749" y="28"/>
                    </a:lnTo>
                    <a:cubicBezTo>
                      <a:pt x="4762" y="31"/>
                      <a:pt x="4762" y="38"/>
                      <a:pt x="4751" y="48"/>
                    </a:cubicBezTo>
                    <a:lnTo>
                      <a:pt x="4751" y="10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88" name="Freeform 7"/>
              <p:cNvSpPr>
                <a:spLocks noEditPoints="1"/>
              </p:cNvSpPr>
              <p:nvPr/>
            </p:nvSpPr>
            <p:spPr bwMode="auto">
              <a:xfrm>
                <a:off x="4163" y="129"/>
                <a:ext cx="1524" cy="199"/>
              </a:xfrm>
              <a:custGeom>
                <a:avLst/>
                <a:gdLst>
                  <a:gd name="T0" fmla="*/ 126 w 4953"/>
                  <a:gd name="T1" fmla="*/ 291 h 649"/>
                  <a:gd name="T2" fmla="*/ 260 w 4953"/>
                  <a:gd name="T3" fmla="*/ 257 h 649"/>
                  <a:gd name="T4" fmla="*/ 149 w 4953"/>
                  <a:gd name="T5" fmla="*/ 501 h 649"/>
                  <a:gd name="T6" fmla="*/ 335 w 4953"/>
                  <a:gd name="T7" fmla="*/ 362 h 649"/>
                  <a:gd name="T8" fmla="*/ 421 w 4953"/>
                  <a:gd name="T9" fmla="*/ 603 h 649"/>
                  <a:gd name="T10" fmla="*/ 202 w 4953"/>
                  <a:gd name="T11" fmla="*/ 51 h 649"/>
                  <a:gd name="T12" fmla="*/ 109 w 4953"/>
                  <a:gd name="T13" fmla="*/ 158 h 649"/>
                  <a:gd name="T14" fmla="*/ 493 w 4953"/>
                  <a:gd name="T15" fmla="*/ 196 h 649"/>
                  <a:gd name="T16" fmla="*/ 742 w 4953"/>
                  <a:gd name="T17" fmla="*/ 276 h 649"/>
                  <a:gd name="T18" fmla="*/ 888 w 4953"/>
                  <a:gd name="T19" fmla="*/ 448 h 649"/>
                  <a:gd name="T20" fmla="*/ 907 w 4953"/>
                  <a:gd name="T21" fmla="*/ 587 h 649"/>
                  <a:gd name="T22" fmla="*/ 612 w 4953"/>
                  <a:gd name="T23" fmla="*/ 628 h 649"/>
                  <a:gd name="T24" fmla="*/ 838 w 4953"/>
                  <a:gd name="T25" fmla="*/ 43 h 649"/>
                  <a:gd name="T26" fmla="*/ 764 w 4953"/>
                  <a:gd name="T27" fmla="*/ 354 h 649"/>
                  <a:gd name="T28" fmla="*/ 924 w 4953"/>
                  <a:gd name="T29" fmla="*/ 403 h 649"/>
                  <a:gd name="T30" fmla="*/ 916 w 4953"/>
                  <a:gd name="T31" fmla="*/ 279 h 649"/>
                  <a:gd name="T32" fmla="*/ 1366 w 4953"/>
                  <a:gd name="T33" fmla="*/ 464 h 649"/>
                  <a:gd name="T34" fmla="*/ 1314 w 4953"/>
                  <a:gd name="T35" fmla="*/ 113 h 649"/>
                  <a:gd name="T36" fmla="*/ 1307 w 4953"/>
                  <a:gd name="T37" fmla="*/ 111 h 649"/>
                  <a:gd name="T38" fmla="*/ 1373 w 4953"/>
                  <a:gd name="T39" fmla="*/ 468 h 649"/>
                  <a:gd name="T40" fmla="*/ 2067 w 4953"/>
                  <a:gd name="T41" fmla="*/ 439 h 649"/>
                  <a:gd name="T42" fmla="*/ 1946 w 4953"/>
                  <a:gd name="T43" fmla="*/ 417 h 649"/>
                  <a:gd name="T44" fmla="*/ 1777 w 4953"/>
                  <a:gd name="T45" fmla="*/ 594 h 649"/>
                  <a:gd name="T46" fmla="*/ 1758 w 4953"/>
                  <a:gd name="T47" fmla="*/ 188 h 649"/>
                  <a:gd name="T48" fmla="*/ 2657 w 4953"/>
                  <a:gd name="T49" fmla="*/ 94 h 649"/>
                  <a:gd name="T50" fmla="*/ 2684 w 4953"/>
                  <a:gd name="T51" fmla="*/ 58 h 649"/>
                  <a:gd name="T52" fmla="*/ 2734 w 4953"/>
                  <a:gd name="T53" fmla="*/ 129 h 649"/>
                  <a:gd name="T54" fmla="*/ 2677 w 4953"/>
                  <a:gd name="T55" fmla="*/ 10 h 649"/>
                  <a:gd name="T56" fmla="*/ 2503 w 4953"/>
                  <a:gd name="T57" fmla="*/ 526 h 649"/>
                  <a:gd name="T58" fmla="*/ 2437 w 4953"/>
                  <a:gd name="T59" fmla="*/ 474 h 649"/>
                  <a:gd name="T60" fmla="*/ 3141 w 4953"/>
                  <a:gd name="T61" fmla="*/ 429 h 649"/>
                  <a:gd name="T62" fmla="*/ 3096 w 4953"/>
                  <a:gd name="T63" fmla="*/ 130 h 649"/>
                  <a:gd name="T64" fmla="*/ 3116 w 4953"/>
                  <a:gd name="T65" fmla="*/ 466 h 649"/>
                  <a:gd name="T66" fmla="*/ 2860 w 4953"/>
                  <a:gd name="T67" fmla="*/ 613 h 649"/>
                  <a:gd name="T68" fmla="*/ 2792 w 4953"/>
                  <a:gd name="T69" fmla="*/ 553 h 649"/>
                  <a:gd name="T70" fmla="*/ 3540 w 4953"/>
                  <a:gd name="T71" fmla="*/ 97 h 649"/>
                  <a:gd name="T72" fmla="*/ 3615 w 4953"/>
                  <a:gd name="T73" fmla="*/ 511 h 649"/>
                  <a:gd name="T74" fmla="*/ 3650 w 4953"/>
                  <a:gd name="T75" fmla="*/ 196 h 649"/>
                  <a:gd name="T76" fmla="*/ 3626 w 4953"/>
                  <a:gd name="T77" fmla="*/ 148 h 649"/>
                  <a:gd name="T78" fmla="*/ 3771 w 4953"/>
                  <a:gd name="T79" fmla="*/ 496 h 649"/>
                  <a:gd name="T80" fmla="*/ 3378 w 4953"/>
                  <a:gd name="T81" fmla="*/ 272 h 649"/>
                  <a:gd name="T82" fmla="*/ 3458 w 4953"/>
                  <a:gd name="T83" fmla="*/ 433 h 649"/>
                  <a:gd name="T84" fmla="*/ 3516 w 4953"/>
                  <a:gd name="T85" fmla="*/ 398 h 649"/>
                  <a:gd name="T86" fmla="*/ 3931 w 4953"/>
                  <a:gd name="T87" fmla="*/ 523 h 649"/>
                  <a:gd name="T88" fmla="*/ 4121 w 4953"/>
                  <a:gd name="T89" fmla="*/ 143 h 649"/>
                  <a:gd name="T90" fmla="*/ 4274 w 4953"/>
                  <a:gd name="T91" fmla="*/ 294 h 649"/>
                  <a:gd name="T92" fmla="*/ 4216 w 4953"/>
                  <a:gd name="T93" fmla="*/ 556 h 649"/>
                  <a:gd name="T94" fmla="*/ 4103 w 4953"/>
                  <a:gd name="T95" fmla="*/ 252 h 649"/>
                  <a:gd name="T96" fmla="*/ 4040 w 4953"/>
                  <a:gd name="T97" fmla="*/ 372 h 649"/>
                  <a:gd name="T98" fmla="*/ 4156 w 4953"/>
                  <a:gd name="T99" fmla="*/ 447 h 649"/>
                  <a:gd name="T100" fmla="*/ 4355 w 4953"/>
                  <a:gd name="T101" fmla="*/ 602 h 649"/>
                  <a:gd name="T102" fmla="*/ 4382 w 4953"/>
                  <a:gd name="T103" fmla="*/ 253 h 649"/>
                  <a:gd name="T104" fmla="*/ 4053 w 4953"/>
                  <a:gd name="T105" fmla="*/ 50 h 649"/>
                  <a:gd name="T106" fmla="*/ 4165 w 4953"/>
                  <a:gd name="T107" fmla="*/ 198 h 649"/>
                  <a:gd name="T108" fmla="*/ 4274 w 4953"/>
                  <a:gd name="T109" fmla="*/ 335 h 649"/>
                  <a:gd name="T110" fmla="*/ 4487 w 4953"/>
                  <a:gd name="T111" fmla="*/ 549 h 649"/>
                  <a:gd name="T112" fmla="*/ 4888 w 4953"/>
                  <a:gd name="T113" fmla="*/ 277 h 649"/>
                  <a:gd name="T114" fmla="*/ 4582 w 4953"/>
                  <a:gd name="T115" fmla="*/ 586 h 649"/>
                  <a:gd name="T116" fmla="*/ 4751 w 4953"/>
                  <a:gd name="T117" fmla="*/ 420 h 649"/>
                  <a:gd name="T118" fmla="*/ 4647 w 4953"/>
                  <a:gd name="T119" fmla="*/ 340 h 649"/>
                  <a:gd name="T120" fmla="*/ 4660 w 4953"/>
                  <a:gd name="T121" fmla="*/ 32 h 649"/>
                  <a:gd name="T122" fmla="*/ 4857 w 4953"/>
                  <a:gd name="T123" fmla="*/ 15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53" h="649">
                    <a:moveTo>
                      <a:pt x="279" y="486"/>
                    </a:moveTo>
                    <a:cubicBezTo>
                      <a:pt x="280" y="487"/>
                      <a:pt x="280" y="489"/>
                      <a:pt x="279" y="490"/>
                    </a:cubicBezTo>
                    <a:lnTo>
                      <a:pt x="223" y="565"/>
                    </a:lnTo>
                    <a:cubicBezTo>
                      <a:pt x="222" y="566"/>
                      <a:pt x="221" y="567"/>
                      <a:pt x="219" y="567"/>
                    </a:cubicBezTo>
                    <a:cubicBezTo>
                      <a:pt x="218" y="567"/>
                      <a:pt x="217" y="566"/>
                      <a:pt x="216" y="565"/>
                    </a:cubicBezTo>
                    <a:lnTo>
                      <a:pt x="204" y="542"/>
                    </a:lnTo>
                    <a:lnTo>
                      <a:pt x="193" y="523"/>
                    </a:lnTo>
                    <a:lnTo>
                      <a:pt x="184" y="506"/>
                    </a:lnTo>
                    <a:lnTo>
                      <a:pt x="177" y="493"/>
                    </a:lnTo>
                    <a:lnTo>
                      <a:pt x="172" y="482"/>
                    </a:lnTo>
                    <a:lnTo>
                      <a:pt x="168" y="475"/>
                    </a:lnTo>
                    <a:lnTo>
                      <a:pt x="165" y="469"/>
                    </a:lnTo>
                    <a:lnTo>
                      <a:pt x="172" y="469"/>
                    </a:lnTo>
                    <a:lnTo>
                      <a:pt x="156" y="505"/>
                    </a:lnTo>
                    <a:cubicBezTo>
                      <a:pt x="156" y="505"/>
                      <a:pt x="155" y="505"/>
                      <a:pt x="155" y="505"/>
                    </a:cubicBezTo>
                    <a:lnTo>
                      <a:pt x="129" y="544"/>
                    </a:lnTo>
                    <a:lnTo>
                      <a:pt x="95" y="587"/>
                    </a:lnTo>
                    <a:lnTo>
                      <a:pt x="50" y="634"/>
                    </a:lnTo>
                    <a:cubicBezTo>
                      <a:pt x="49" y="635"/>
                      <a:pt x="48" y="635"/>
                      <a:pt x="47" y="635"/>
                    </a:cubicBezTo>
                    <a:cubicBezTo>
                      <a:pt x="46" y="635"/>
                      <a:pt x="45" y="634"/>
                      <a:pt x="44" y="633"/>
                    </a:cubicBezTo>
                    <a:lnTo>
                      <a:pt x="1" y="555"/>
                    </a:lnTo>
                    <a:cubicBezTo>
                      <a:pt x="0" y="553"/>
                      <a:pt x="0" y="551"/>
                      <a:pt x="2" y="550"/>
                    </a:cubicBezTo>
                    <a:lnTo>
                      <a:pt x="31" y="521"/>
                    </a:lnTo>
                    <a:lnTo>
                      <a:pt x="59" y="486"/>
                    </a:lnTo>
                    <a:lnTo>
                      <a:pt x="85" y="445"/>
                    </a:lnTo>
                    <a:lnTo>
                      <a:pt x="108" y="398"/>
                    </a:lnTo>
                    <a:lnTo>
                      <a:pt x="109" y="402"/>
                    </a:lnTo>
                    <a:lnTo>
                      <a:pt x="71" y="356"/>
                    </a:lnTo>
                    <a:lnTo>
                      <a:pt x="21" y="307"/>
                    </a:lnTo>
                    <a:cubicBezTo>
                      <a:pt x="19" y="306"/>
                      <a:pt x="19" y="304"/>
                      <a:pt x="20" y="302"/>
                    </a:cubicBezTo>
                    <a:lnTo>
                      <a:pt x="61" y="237"/>
                    </a:lnTo>
                    <a:cubicBezTo>
                      <a:pt x="61" y="236"/>
                      <a:pt x="62" y="236"/>
                      <a:pt x="63" y="236"/>
                    </a:cubicBezTo>
                    <a:cubicBezTo>
                      <a:pt x="65" y="235"/>
                      <a:pt x="66" y="236"/>
                      <a:pt x="67" y="237"/>
                    </a:cubicBezTo>
                    <a:lnTo>
                      <a:pt x="101" y="268"/>
                    </a:lnTo>
                    <a:lnTo>
                      <a:pt x="126" y="291"/>
                    </a:lnTo>
                    <a:lnTo>
                      <a:pt x="144" y="306"/>
                    </a:lnTo>
                    <a:lnTo>
                      <a:pt x="152" y="315"/>
                    </a:lnTo>
                    <a:lnTo>
                      <a:pt x="146" y="316"/>
                    </a:lnTo>
                    <a:lnTo>
                      <a:pt x="152" y="302"/>
                    </a:lnTo>
                    <a:lnTo>
                      <a:pt x="158" y="278"/>
                    </a:lnTo>
                    <a:lnTo>
                      <a:pt x="166" y="244"/>
                    </a:lnTo>
                    <a:lnTo>
                      <a:pt x="175" y="198"/>
                    </a:lnTo>
                    <a:cubicBezTo>
                      <a:pt x="175" y="197"/>
                      <a:pt x="176" y="196"/>
                      <a:pt x="177" y="195"/>
                    </a:cubicBezTo>
                    <a:cubicBezTo>
                      <a:pt x="179" y="195"/>
                      <a:pt x="180" y="195"/>
                      <a:pt x="181" y="196"/>
                    </a:cubicBezTo>
                    <a:lnTo>
                      <a:pt x="262" y="247"/>
                    </a:lnTo>
                    <a:cubicBezTo>
                      <a:pt x="262" y="247"/>
                      <a:pt x="262" y="247"/>
                      <a:pt x="262" y="247"/>
                    </a:cubicBezTo>
                    <a:lnTo>
                      <a:pt x="267" y="252"/>
                    </a:lnTo>
                    <a:cubicBezTo>
                      <a:pt x="267" y="252"/>
                      <a:pt x="268" y="253"/>
                      <a:pt x="268" y="253"/>
                    </a:cubicBezTo>
                    <a:lnTo>
                      <a:pt x="269" y="257"/>
                    </a:lnTo>
                    <a:cubicBezTo>
                      <a:pt x="269" y="258"/>
                      <a:pt x="269" y="260"/>
                      <a:pt x="268" y="261"/>
                    </a:cubicBezTo>
                    <a:lnTo>
                      <a:pt x="264" y="264"/>
                    </a:lnTo>
                    <a:cubicBezTo>
                      <a:pt x="264" y="264"/>
                      <a:pt x="263" y="265"/>
                      <a:pt x="263" y="265"/>
                    </a:cubicBezTo>
                    <a:lnTo>
                      <a:pt x="255" y="267"/>
                    </a:lnTo>
                    <a:lnTo>
                      <a:pt x="258" y="265"/>
                    </a:lnTo>
                    <a:lnTo>
                      <a:pt x="238" y="330"/>
                    </a:lnTo>
                    <a:lnTo>
                      <a:pt x="215" y="391"/>
                    </a:lnTo>
                    <a:lnTo>
                      <a:pt x="215" y="387"/>
                    </a:lnTo>
                    <a:lnTo>
                      <a:pt x="229" y="405"/>
                    </a:lnTo>
                    <a:lnTo>
                      <a:pt x="245" y="428"/>
                    </a:lnTo>
                    <a:lnTo>
                      <a:pt x="261" y="455"/>
                    </a:lnTo>
                    <a:lnTo>
                      <a:pt x="279" y="486"/>
                    </a:lnTo>
                    <a:close/>
                    <a:moveTo>
                      <a:pt x="255" y="459"/>
                    </a:moveTo>
                    <a:lnTo>
                      <a:pt x="238" y="432"/>
                    </a:lnTo>
                    <a:lnTo>
                      <a:pt x="223" y="410"/>
                    </a:lnTo>
                    <a:lnTo>
                      <a:pt x="208" y="392"/>
                    </a:lnTo>
                    <a:cubicBezTo>
                      <a:pt x="207" y="391"/>
                      <a:pt x="207" y="389"/>
                      <a:pt x="208" y="388"/>
                    </a:cubicBezTo>
                    <a:lnTo>
                      <a:pt x="230" y="328"/>
                    </a:lnTo>
                    <a:lnTo>
                      <a:pt x="250" y="262"/>
                    </a:lnTo>
                    <a:cubicBezTo>
                      <a:pt x="251" y="261"/>
                      <a:pt x="251" y="260"/>
                      <a:pt x="253" y="260"/>
                    </a:cubicBezTo>
                    <a:lnTo>
                      <a:pt x="260" y="257"/>
                    </a:lnTo>
                    <a:lnTo>
                      <a:pt x="259" y="258"/>
                    </a:lnTo>
                    <a:lnTo>
                      <a:pt x="262" y="255"/>
                    </a:lnTo>
                    <a:lnTo>
                      <a:pt x="261" y="259"/>
                    </a:lnTo>
                    <a:lnTo>
                      <a:pt x="260" y="256"/>
                    </a:lnTo>
                    <a:lnTo>
                      <a:pt x="261" y="257"/>
                    </a:lnTo>
                    <a:lnTo>
                      <a:pt x="257" y="253"/>
                    </a:lnTo>
                    <a:lnTo>
                      <a:pt x="257" y="253"/>
                    </a:lnTo>
                    <a:lnTo>
                      <a:pt x="177" y="202"/>
                    </a:lnTo>
                    <a:lnTo>
                      <a:pt x="183" y="200"/>
                    </a:lnTo>
                    <a:lnTo>
                      <a:pt x="174" y="245"/>
                    </a:lnTo>
                    <a:lnTo>
                      <a:pt x="166" y="280"/>
                    </a:lnTo>
                    <a:lnTo>
                      <a:pt x="159" y="305"/>
                    </a:lnTo>
                    <a:lnTo>
                      <a:pt x="153" y="319"/>
                    </a:lnTo>
                    <a:cubicBezTo>
                      <a:pt x="153" y="321"/>
                      <a:pt x="152" y="322"/>
                      <a:pt x="150" y="322"/>
                    </a:cubicBezTo>
                    <a:cubicBezTo>
                      <a:pt x="149" y="322"/>
                      <a:pt x="148" y="322"/>
                      <a:pt x="147" y="321"/>
                    </a:cubicBezTo>
                    <a:lnTo>
                      <a:pt x="138" y="312"/>
                    </a:lnTo>
                    <a:lnTo>
                      <a:pt x="121" y="297"/>
                    </a:lnTo>
                    <a:lnTo>
                      <a:pt x="95" y="274"/>
                    </a:lnTo>
                    <a:lnTo>
                      <a:pt x="61" y="242"/>
                    </a:lnTo>
                    <a:lnTo>
                      <a:pt x="67" y="242"/>
                    </a:lnTo>
                    <a:lnTo>
                      <a:pt x="27" y="307"/>
                    </a:lnTo>
                    <a:lnTo>
                      <a:pt x="26" y="302"/>
                    </a:lnTo>
                    <a:lnTo>
                      <a:pt x="77" y="351"/>
                    </a:lnTo>
                    <a:lnTo>
                      <a:pt x="115" y="397"/>
                    </a:lnTo>
                    <a:cubicBezTo>
                      <a:pt x="116" y="398"/>
                      <a:pt x="116" y="400"/>
                      <a:pt x="116" y="401"/>
                    </a:cubicBezTo>
                    <a:lnTo>
                      <a:pt x="92" y="450"/>
                    </a:lnTo>
                    <a:lnTo>
                      <a:pt x="66" y="491"/>
                    </a:lnTo>
                    <a:lnTo>
                      <a:pt x="37" y="527"/>
                    </a:lnTo>
                    <a:lnTo>
                      <a:pt x="7" y="556"/>
                    </a:lnTo>
                    <a:lnTo>
                      <a:pt x="8" y="551"/>
                    </a:lnTo>
                    <a:lnTo>
                      <a:pt x="51" y="629"/>
                    </a:lnTo>
                    <a:lnTo>
                      <a:pt x="45" y="628"/>
                    </a:lnTo>
                    <a:lnTo>
                      <a:pt x="88" y="582"/>
                    </a:lnTo>
                    <a:lnTo>
                      <a:pt x="123" y="540"/>
                    </a:lnTo>
                    <a:lnTo>
                      <a:pt x="149" y="501"/>
                    </a:lnTo>
                    <a:lnTo>
                      <a:pt x="148" y="501"/>
                    </a:lnTo>
                    <a:lnTo>
                      <a:pt x="165" y="466"/>
                    </a:lnTo>
                    <a:cubicBezTo>
                      <a:pt x="165" y="464"/>
                      <a:pt x="167" y="463"/>
                      <a:pt x="168" y="463"/>
                    </a:cubicBezTo>
                    <a:cubicBezTo>
                      <a:pt x="170" y="463"/>
                      <a:pt x="171" y="464"/>
                      <a:pt x="172" y="466"/>
                    </a:cubicBezTo>
                    <a:lnTo>
                      <a:pt x="175" y="471"/>
                    </a:lnTo>
                    <a:lnTo>
                      <a:pt x="179" y="479"/>
                    </a:lnTo>
                    <a:lnTo>
                      <a:pt x="185" y="489"/>
                    </a:lnTo>
                    <a:lnTo>
                      <a:pt x="191" y="503"/>
                    </a:lnTo>
                    <a:lnTo>
                      <a:pt x="200" y="519"/>
                    </a:lnTo>
                    <a:lnTo>
                      <a:pt x="211" y="539"/>
                    </a:lnTo>
                    <a:lnTo>
                      <a:pt x="223" y="561"/>
                    </a:lnTo>
                    <a:lnTo>
                      <a:pt x="216" y="561"/>
                    </a:lnTo>
                    <a:lnTo>
                      <a:pt x="272" y="486"/>
                    </a:lnTo>
                    <a:lnTo>
                      <a:pt x="272" y="490"/>
                    </a:lnTo>
                    <a:lnTo>
                      <a:pt x="255" y="459"/>
                    </a:lnTo>
                    <a:close/>
                    <a:moveTo>
                      <a:pt x="294" y="478"/>
                    </a:moveTo>
                    <a:cubicBezTo>
                      <a:pt x="293" y="478"/>
                      <a:pt x="292" y="479"/>
                      <a:pt x="291" y="478"/>
                    </a:cubicBezTo>
                    <a:cubicBezTo>
                      <a:pt x="290" y="478"/>
                      <a:pt x="289" y="477"/>
                      <a:pt x="288" y="476"/>
                    </a:cubicBezTo>
                    <a:lnTo>
                      <a:pt x="260" y="401"/>
                    </a:lnTo>
                    <a:lnTo>
                      <a:pt x="244" y="366"/>
                    </a:lnTo>
                    <a:lnTo>
                      <a:pt x="226" y="333"/>
                    </a:lnTo>
                    <a:cubicBezTo>
                      <a:pt x="226" y="332"/>
                      <a:pt x="226" y="330"/>
                      <a:pt x="227" y="328"/>
                    </a:cubicBezTo>
                    <a:lnTo>
                      <a:pt x="286" y="277"/>
                    </a:lnTo>
                    <a:cubicBezTo>
                      <a:pt x="287" y="277"/>
                      <a:pt x="288" y="276"/>
                      <a:pt x="290" y="277"/>
                    </a:cubicBezTo>
                    <a:cubicBezTo>
                      <a:pt x="291" y="277"/>
                      <a:pt x="292" y="277"/>
                      <a:pt x="292" y="278"/>
                    </a:cubicBezTo>
                    <a:lnTo>
                      <a:pt x="320" y="320"/>
                    </a:lnTo>
                    <a:lnTo>
                      <a:pt x="342" y="358"/>
                    </a:lnTo>
                    <a:lnTo>
                      <a:pt x="358" y="393"/>
                    </a:lnTo>
                    <a:lnTo>
                      <a:pt x="368" y="426"/>
                    </a:lnTo>
                    <a:cubicBezTo>
                      <a:pt x="368" y="428"/>
                      <a:pt x="368" y="429"/>
                      <a:pt x="366" y="430"/>
                    </a:cubicBezTo>
                    <a:lnTo>
                      <a:pt x="294" y="478"/>
                    </a:lnTo>
                    <a:close/>
                    <a:moveTo>
                      <a:pt x="362" y="424"/>
                    </a:moveTo>
                    <a:lnTo>
                      <a:pt x="360" y="428"/>
                    </a:lnTo>
                    <a:lnTo>
                      <a:pt x="351" y="397"/>
                    </a:lnTo>
                    <a:lnTo>
                      <a:pt x="335" y="362"/>
                    </a:lnTo>
                    <a:lnTo>
                      <a:pt x="313" y="324"/>
                    </a:lnTo>
                    <a:lnTo>
                      <a:pt x="286" y="283"/>
                    </a:lnTo>
                    <a:lnTo>
                      <a:pt x="292" y="283"/>
                    </a:lnTo>
                    <a:lnTo>
                      <a:pt x="233" y="334"/>
                    </a:lnTo>
                    <a:lnTo>
                      <a:pt x="233" y="330"/>
                    </a:lnTo>
                    <a:lnTo>
                      <a:pt x="251" y="362"/>
                    </a:lnTo>
                    <a:lnTo>
                      <a:pt x="268" y="398"/>
                    </a:lnTo>
                    <a:lnTo>
                      <a:pt x="296" y="473"/>
                    </a:lnTo>
                    <a:lnTo>
                      <a:pt x="290" y="471"/>
                    </a:lnTo>
                    <a:lnTo>
                      <a:pt x="362" y="424"/>
                    </a:lnTo>
                    <a:close/>
                    <a:moveTo>
                      <a:pt x="349" y="49"/>
                    </a:moveTo>
                    <a:cubicBezTo>
                      <a:pt x="349" y="47"/>
                      <a:pt x="351" y="45"/>
                      <a:pt x="353" y="45"/>
                    </a:cubicBezTo>
                    <a:lnTo>
                      <a:pt x="436" y="45"/>
                    </a:lnTo>
                    <a:cubicBezTo>
                      <a:pt x="437" y="45"/>
                      <a:pt x="437" y="45"/>
                      <a:pt x="437" y="45"/>
                    </a:cubicBezTo>
                    <a:lnTo>
                      <a:pt x="443" y="46"/>
                    </a:lnTo>
                    <a:cubicBezTo>
                      <a:pt x="444" y="46"/>
                      <a:pt x="445" y="47"/>
                      <a:pt x="446" y="48"/>
                    </a:cubicBezTo>
                    <a:lnTo>
                      <a:pt x="448" y="51"/>
                    </a:lnTo>
                    <a:cubicBezTo>
                      <a:pt x="449" y="52"/>
                      <a:pt x="449" y="54"/>
                      <a:pt x="448" y="56"/>
                    </a:cubicBezTo>
                    <a:lnTo>
                      <a:pt x="446" y="60"/>
                    </a:lnTo>
                    <a:cubicBezTo>
                      <a:pt x="446" y="60"/>
                      <a:pt x="445" y="60"/>
                      <a:pt x="445" y="61"/>
                    </a:cubicBezTo>
                    <a:lnTo>
                      <a:pt x="439" y="66"/>
                    </a:lnTo>
                    <a:lnTo>
                      <a:pt x="440" y="62"/>
                    </a:lnTo>
                    <a:lnTo>
                      <a:pt x="440" y="192"/>
                    </a:lnTo>
                    <a:lnTo>
                      <a:pt x="436" y="188"/>
                    </a:lnTo>
                    <a:lnTo>
                      <a:pt x="493" y="188"/>
                    </a:lnTo>
                    <a:cubicBezTo>
                      <a:pt x="495" y="188"/>
                      <a:pt x="497" y="190"/>
                      <a:pt x="497" y="192"/>
                    </a:cubicBezTo>
                    <a:lnTo>
                      <a:pt x="497" y="243"/>
                    </a:lnTo>
                    <a:cubicBezTo>
                      <a:pt x="497" y="245"/>
                      <a:pt x="495" y="247"/>
                      <a:pt x="493" y="247"/>
                    </a:cubicBezTo>
                    <a:lnTo>
                      <a:pt x="436" y="247"/>
                    </a:lnTo>
                    <a:lnTo>
                      <a:pt x="440" y="243"/>
                    </a:lnTo>
                    <a:lnTo>
                      <a:pt x="440" y="570"/>
                    </a:lnTo>
                    <a:cubicBezTo>
                      <a:pt x="440" y="570"/>
                      <a:pt x="440" y="571"/>
                      <a:pt x="440" y="571"/>
                    </a:cubicBezTo>
                    <a:lnTo>
                      <a:pt x="436" y="588"/>
                    </a:lnTo>
                    <a:cubicBezTo>
                      <a:pt x="436" y="589"/>
                      <a:pt x="435" y="590"/>
                      <a:pt x="435" y="590"/>
                    </a:cubicBezTo>
                    <a:lnTo>
                      <a:pt x="421" y="603"/>
                    </a:lnTo>
                    <a:cubicBezTo>
                      <a:pt x="420" y="604"/>
                      <a:pt x="420" y="604"/>
                      <a:pt x="419" y="604"/>
                    </a:cubicBezTo>
                    <a:lnTo>
                      <a:pt x="396" y="612"/>
                    </a:lnTo>
                    <a:cubicBezTo>
                      <a:pt x="395" y="612"/>
                      <a:pt x="395" y="612"/>
                      <a:pt x="395" y="612"/>
                    </a:cubicBezTo>
                    <a:lnTo>
                      <a:pt x="362" y="614"/>
                    </a:lnTo>
                    <a:lnTo>
                      <a:pt x="302" y="614"/>
                    </a:lnTo>
                    <a:cubicBezTo>
                      <a:pt x="300" y="614"/>
                      <a:pt x="299" y="613"/>
                      <a:pt x="299" y="611"/>
                    </a:cubicBezTo>
                    <a:lnTo>
                      <a:pt x="291" y="560"/>
                    </a:lnTo>
                    <a:cubicBezTo>
                      <a:pt x="290" y="559"/>
                      <a:pt x="291" y="558"/>
                      <a:pt x="291" y="557"/>
                    </a:cubicBezTo>
                    <a:cubicBezTo>
                      <a:pt x="292" y="556"/>
                      <a:pt x="293" y="555"/>
                      <a:pt x="294" y="555"/>
                    </a:cubicBezTo>
                    <a:lnTo>
                      <a:pt x="345" y="555"/>
                    </a:lnTo>
                    <a:lnTo>
                      <a:pt x="344" y="556"/>
                    </a:lnTo>
                    <a:lnTo>
                      <a:pt x="350" y="553"/>
                    </a:lnTo>
                    <a:lnTo>
                      <a:pt x="348" y="556"/>
                    </a:lnTo>
                    <a:lnTo>
                      <a:pt x="350" y="548"/>
                    </a:lnTo>
                    <a:lnTo>
                      <a:pt x="349" y="549"/>
                    </a:lnTo>
                    <a:lnTo>
                      <a:pt x="349" y="243"/>
                    </a:lnTo>
                    <a:lnTo>
                      <a:pt x="353" y="247"/>
                    </a:lnTo>
                    <a:lnTo>
                      <a:pt x="233" y="247"/>
                    </a:lnTo>
                    <a:cubicBezTo>
                      <a:pt x="231" y="247"/>
                      <a:pt x="229" y="245"/>
                      <a:pt x="229" y="243"/>
                    </a:cubicBezTo>
                    <a:lnTo>
                      <a:pt x="229" y="202"/>
                    </a:lnTo>
                    <a:lnTo>
                      <a:pt x="233" y="206"/>
                    </a:lnTo>
                    <a:lnTo>
                      <a:pt x="7" y="206"/>
                    </a:lnTo>
                    <a:cubicBezTo>
                      <a:pt x="5" y="206"/>
                      <a:pt x="3" y="204"/>
                      <a:pt x="3" y="202"/>
                    </a:cubicBezTo>
                    <a:lnTo>
                      <a:pt x="3" y="154"/>
                    </a:lnTo>
                    <a:cubicBezTo>
                      <a:pt x="3" y="152"/>
                      <a:pt x="5" y="150"/>
                      <a:pt x="7" y="150"/>
                    </a:cubicBezTo>
                    <a:lnTo>
                      <a:pt x="109" y="150"/>
                    </a:lnTo>
                    <a:lnTo>
                      <a:pt x="105" y="154"/>
                    </a:lnTo>
                    <a:lnTo>
                      <a:pt x="105" y="45"/>
                    </a:lnTo>
                    <a:cubicBezTo>
                      <a:pt x="105" y="43"/>
                      <a:pt x="107" y="41"/>
                      <a:pt x="109" y="41"/>
                    </a:cubicBezTo>
                    <a:lnTo>
                      <a:pt x="190" y="41"/>
                    </a:lnTo>
                    <a:cubicBezTo>
                      <a:pt x="190" y="41"/>
                      <a:pt x="190" y="41"/>
                      <a:pt x="191" y="42"/>
                    </a:cubicBezTo>
                    <a:lnTo>
                      <a:pt x="197" y="43"/>
                    </a:lnTo>
                    <a:cubicBezTo>
                      <a:pt x="198" y="43"/>
                      <a:pt x="199" y="43"/>
                      <a:pt x="199" y="44"/>
                    </a:cubicBezTo>
                    <a:lnTo>
                      <a:pt x="201" y="48"/>
                    </a:lnTo>
                    <a:cubicBezTo>
                      <a:pt x="202" y="49"/>
                      <a:pt x="202" y="50"/>
                      <a:pt x="202" y="51"/>
                    </a:cubicBezTo>
                    <a:lnTo>
                      <a:pt x="201" y="55"/>
                    </a:lnTo>
                    <a:cubicBezTo>
                      <a:pt x="201" y="56"/>
                      <a:pt x="200" y="56"/>
                      <a:pt x="200" y="57"/>
                    </a:cubicBezTo>
                    <a:lnTo>
                      <a:pt x="195" y="62"/>
                    </a:lnTo>
                    <a:lnTo>
                      <a:pt x="196" y="59"/>
                    </a:lnTo>
                    <a:lnTo>
                      <a:pt x="196" y="154"/>
                    </a:lnTo>
                    <a:lnTo>
                      <a:pt x="192" y="150"/>
                    </a:lnTo>
                    <a:lnTo>
                      <a:pt x="283" y="150"/>
                    </a:lnTo>
                    <a:cubicBezTo>
                      <a:pt x="286" y="150"/>
                      <a:pt x="287" y="152"/>
                      <a:pt x="287" y="154"/>
                    </a:cubicBezTo>
                    <a:lnTo>
                      <a:pt x="287" y="192"/>
                    </a:lnTo>
                    <a:lnTo>
                      <a:pt x="283" y="188"/>
                    </a:lnTo>
                    <a:lnTo>
                      <a:pt x="353" y="188"/>
                    </a:lnTo>
                    <a:lnTo>
                      <a:pt x="349" y="192"/>
                    </a:lnTo>
                    <a:lnTo>
                      <a:pt x="349" y="49"/>
                    </a:lnTo>
                    <a:close/>
                    <a:moveTo>
                      <a:pt x="357" y="192"/>
                    </a:moveTo>
                    <a:cubicBezTo>
                      <a:pt x="357" y="194"/>
                      <a:pt x="356" y="196"/>
                      <a:pt x="353" y="196"/>
                    </a:cubicBezTo>
                    <a:lnTo>
                      <a:pt x="283" y="196"/>
                    </a:lnTo>
                    <a:cubicBezTo>
                      <a:pt x="281" y="196"/>
                      <a:pt x="279" y="194"/>
                      <a:pt x="279" y="192"/>
                    </a:cubicBezTo>
                    <a:lnTo>
                      <a:pt x="279" y="154"/>
                    </a:lnTo>
                    <a:lnTo>
                      <a:pt x="283" y="158"/>
                    </a:lnTo>
                    <a:lnTo>
                      <a:pt x="192" y="158"/>
                    </a:lnTo>
                    <a:cubicBezTo>
                      <a:pt x="190" y="158"/>
                      <a:pt x="188" y="157"/>
                      <a:pt x="188" y="154"/>
                    </a:cubicBezTo>
                    <a:lnTo>
                      <a:pt x="188" y="59"/>
                    </a:lnTo>
                    <a:cubicBezTo>
                      <a:pt x="188" y="58"/>
                      <a:pt x="189" y="57"/>
                      <a:pt x="189" y="56"/>
                    </a:cubicBezTo>
                    <a:lnTo>
                      <a:pt x="194" y="51"/>
                    </a:lnTo>
                    <a:lnTo>
                      <a:pt x="193" y="53"/>
                    </a:lnTo>
                    <a:lnTo>
                      <a:pt x="194" y="49"/>
                    </a:lnTo>
                    <a:lnTo>
                      <a:pt x="194" y="52"/>
                    </a:lnTo>
                    <a:lnTo>
                      <a:pt x="192" y="48"/>
                    </a:lnTo>
                    <a:lnTo>
                      <a:pt x="195" y="50"/>
                    </a:lnTo>
                    <a:lnTo>
                      <a:pt x="189" y="49"/>
                    </a:lnTo>
                    <a:lnTo>
                      <a:pt x="190" y="49"/>
                    </a:lnTo>
                    <a:lnTo>
                      <a:pt x="109" y="49"/>
                    </a:lnTo>
                    <a:lnTo>
                      <a:pt x="113" y="45"/>
                    </a:lnTo>
                    <a:lnTo>
                      <a:pt x="113" y="154"/>
                    </a:lnTo>
                    <a:cubicBezTo>
                      <a:pt x="113" y="157"/>
                      <a:pt x="112" y="158"/>
                      <a:pt x="109" y="158"/>
                    </a:cubicBezTo>
                    <a:lnTo>
                      <a:pt x="7" y="158"/>
                    </a:lnTo>
                    <a:lnTo>
                      <a:pt x="11" y="154"/>
                    </a:lnTo>
                    <a:lnTo>
                      <a:pt x="11" y="202"/>
                    </a:lnTo>
                    <a:lnTo>
                      <a:pt x="7" y="198"/>
                    </a:lnTo>
                    <a:lnTo>
                      <a:pt x="233" y="198"/>
                    </a:lnTo>
                    <a:cubicBezTo>
                      <a:pt x="235" y="198"/>
                      <a:pt x="237" y="200"/>
                      <a:pt x="237" y="202"/>
                    </a:cubicBezTo>
                    <a:lnTo>
                      <a:pt x="237" y="243"/>
                    </a:lnTo>
                    <a:lnTo>
                      <a:pt x="233" y="239"/>
                    </a:lnTo>
                    <a:lnTo>
                      <a:pt x="353" y="239"/>
                    </a:lnTo>
                    <a:cubicBezTo>
                      <a:pt x="356" y="239"/>
                      <a:pt x="357" y="241"/>
                      <a:pt x="357" y="243"/>
                    </a:cubicBezTo>
                    <a:lnTo>
                      <a:pt x="357" y="549"/>
                    </a:lnTo>
                    <a:cubicBezTo>
                      <a:pt x="357" y="550"/>
                      <a:pt x="357" y="550"/>
                      <a:pt x="357" y="551"/>
                    </a:cubicBezTo>
                    <a:lnTo>
                      <a:pt x="355" y="558"/>
                    </a:lnTo>
                    <a:cubicBezTo>
                      <a:pt x="355" y="559"/>
                      <a:pt x="354" y="560"/>
                      <a:pt x="353" y="561"/>
                    </a:cubicBezTo>
                    <a:lnTo>
                      <a:pt x="347" y="563"/>
                    </a:lnTo>
                    <a:cubicBezTo>
                      <a:pt x="347" y="563"/>
                      <a:pt x="346" y="563"/>
                      <a:pt x="345" y="563"/>
                    </a:cubicBezTo>
                    <a:lnTo>
                      <a:pt x="294" y="563"/>
                    </a:lnTo>
                    <a:lnTo>
                      <a:pt x="298" y="559"/>
                    </a:lnTo>
                    <a:lnTo>
                      <a:pt x="306" y="610"/>
                    </a:lnTo>
                    <a:lnTo>
                      <a:pt x="302" y="606"/>
                    </a:lnTo>
                    <a:lnTo>
                      <a:pt x="361" y="606"/>
                    </a:lnTo>
                    <a:lnTo>
                      <a:pt x="394" y="604"/>
                    </a:lnTo>
                    <a:lnTo>
                      <a:pt x="393" y="604"/>
                    </a:lnTo>
                    <a:lnTo>
                      <a:pt x="417" y="597"/>
                    </a:lnTo>
                    <a:lnTo>
                      <a:pt x="415" y="598"/>
                    </a:lnTo>
                    <a:lnTo>
                      <a:pt x="429" y="585"/>
                    </a:lnTo>
                    <a:lnTo>
                      <a:pt x="428" y="586"/>
                    </a:lnTo>
                    <a:lnTo>
                      <a:pt x="433" y="569"/>
                    </a:lnTo>
                    <a:lnTo>
                      <a:pt x="432" y="570"/>
                    </a:lnTo>
                    <a:lnTo>
                      <a:pt x="432" y="243"/>
                    </a:lnTo>
                    <a:cubicBezTo>
                      <a:pt x="432" y="241"/>
                      <a:pt x="434" y="239"/>
                      <a:pt x="436" y="239"/>
                    </a:cubicBezTo>
                    <a:lnTo>
                      <a:pt x="493" y="239"/>
                    </a:lnTo>
                    <a:lnTo>
                      <a:pt x="489" y="243"/>
                    </a:lnTo>
                    <a:lnTo>
                      <a:pt x="489" y="192"/>
                    </a:lnTo>
                    <a:lnTo>
                      <a:pt x="493" y="196"/>
                    </a:lnTo>
                    <a:lnTo>
                      <a:pt x="436" y="196"/>
                    </a:lnTo>
                    <a:cubicBezTo>
                      <a:pt x="434" y="196"/>
                      <a:pt x="432" y="194"/>
                      <a:pt x="432" y="192"/>
                    </a:cubicBezTo>
                    <a:lnTo>
                      <a:pt x="432" y="62"/>
                    </a:lnTo>
                    <a:cubicBezTo>
                      <a:pt x="432" y="61"/>
                      <a:pt x="433" y="60"/>
                      <a:pt x="434" y="59"/>
                    </a:cubicBezTo>
                    <a:lnTo>
                      <a:pt x="440" y="54"/>
                    </a:lnTo>
                    <a:lnTo>
                      <a:pt x="439" y="55"/>
                    </a:lnTo>
                    <a:lnTo>
                      <a:pt x="442" y="51"/>
                    </a:lnTo>
                    <a:lnTo>
                      <a:pt x="442" y="56"/>
                    </a:lnTo>
                    <a:lnTo>
                      <a:pt x="439" y="52"/>
                    </a:lnTo>
                    <a:lnTo>
                      <a:pt x="442" y="54"/>
                    </a:lnTo>
                    <a:lnTo>
                      <a:pt x="436" y="53"/>
                    </a:lnTo>
                    <a:lnTo>
                      <a:pt x="436" y="53"/>
                    </a:lnTo>
                    <a:lnTo>
                      <a:pt x="353" y="53"/>
                    </a:lnTo>
                    <a:lnTo>
                      <a:pt x="357" y="49"/>
                    </a:lnTo>
                    <a:lnTo>
                      <a:pt x="357" y="192"/>
                    </a:lnTo>
                    <a:close/>
                    <a:moveTo>
                      <a:pt x="963" y="550"/>
                    </a:moveTo>
                    <a:cubicBezTo>
                      <a:pt x="963" y="550"/>
                      <a:pt x="963" y="551"/>
                      <a:pt x="963" y="551"/>
                    </a:cubicBezTo>
                    <a:lnTo>
                      <a:pt x="955" y="571"/>
                    </a:lnTo>
                    <a:cubicBezTo>
                      <a:pt x="954" y="571"/>
                      <a:pt x="954" y="572"/>
                      <a:pt x="954" y="572"/>
                    </a:cubicBezTo>
                    <a:lnTo>
                      <a:pt x="937" y="586"/>
                    </a:lnTo>
                    <a:cubicBezTo>
                      <a:pt x="936" y="586"/>
                      <a:pt x="936" y="587"/>
                      <a:pt x="935" y="587"/>
                    </a:cubicBezTo>
                    <a:lnTo>
                      <a:pt x="909" y="595"/>
                    </a:lnTo>
                    <a:cubicBezTo>
                      <a:pt x="909" y="595"/>
                      <a:pt x="909" y="595"/>
                      <a:pt x="908" y="595"/>
                    </a:cubicBezTo>
                    <a:lnTo>
                      <a:pt x="874" y="597"/>
                    </a:lnTo>
                    <a:lnTo>
                      <a:pt x="780" y="597"/>
                    </a:lnTo>
                    <a:cubicBezTo>
                      <a:pt x="780" y="597"/>
                      <a:pt x="780" y="597"/>
                      <a:pt x="779" y="597"/>
                    </a:cubicBezTo>
                    <a:lnTo>
                      <a:pt x="763" y="595"/>
                    </a:lnTo>
                    <a:cubicBezTo>
                      <a:pt x="763" y="595"/>
                      <a:pt x="762" y="595"/>
                      <a:pt x="762" y="594"/>
                    </a:cubicBezTo>
                    <a:lnTo>
                      <a:pt x="750" y="586"/>
                    </a:lnTo>
                    <a:cubicBezTo>
                      <a:pt x="750" y="586"/>
                      <a:pt x="749" y="585"/>
                      <a:pt x="749" y="585"/>
                    </a:cubicBezTo>
                    <a:lnTo>
                      <a:pt x="741" y="571"/>
                    </a:lnTo>
                    <a:cubicBezTo>
                      <a:pt x="741" y="570"/>
                      <a:pt x="741" y="570"/>
                      <a:pt x="741" y="569"/>
                    </a:cubicBezTo>
                    <a:lnTo>
                      <a:pt x="738" y="550"/>
                    </a:lnTo>
                    <a:lnTo>
                      <a:pt x="738" y="280"/>
                    </a:lnTo>
                    <a:cubicBezTo>
                      <a:pt x="738" y="278"/>
                      <a:pt x="740" y="276"/>
                      <a:pt x="742" y="276"/>
                    </a:cubicBezTo>
                    <a:lnTo>
                      <a:pt x="782" y="276"/>
                    </a:lnTo>
                    <a:lnTo>
                      <a:pt x="808" y="277"/>
                    </a:lnTo>
                    <a:lnTo>
                      <a:pt x="824" y="280"/>
                    </a:lnTo>
                    <a:cubicBezTo>
                      <a:pt x="825" y="280"/>
                      <a:pt x="825" y="280"/>
                      <a:pt x="826" y="280"/>
                    </a:cubicBezTo>
                    <a:lnTo>
                      <a:pt x="831" y="284"/>
                    </a:lnTo>
                    <a:cubicBezTo>
                      <a:pt x="833" y="285"/>
                      <a:pt x="833" y="288"/>
                      <a:pt x="832" y="289"/>
                    </a:cubicBezTo>
                    <a:lnTo>
                      <a:pt x="829" y="296"/>
                    </a:lnTo>
                    <a:lnTo>
                      <a:pt x="829" y="294"/>
                    </a:lnTo>
                    <a:lnTo>
                      <a:pt x="829" y="525"/>
                    </a:lnTo>
                    <a:lnTo>
                      <a:pt x="829" y="541"/>
                    </a:lnTo>
                    <a:lnTo>
                      <a:pt x="829" y="546"/>
                    </a:lnTo>
                    <a:lnTo>
                      <a:pt x="825" y="542"/>
                    </a:lnTo>
                    <a:lnTo>
                      <a:pt x="855" y="542"/>
                    </a:lnTo>
                    <a:lnTo>
                      <a:pt x="854" y="542"/>
                    </a:lnTo>
                    <a:lnTo>
                      <a:pt x="867" y="539"/>
                    </a:lnTo>
                    <a:lnTo>
                      <a:pt x="864" y="541"/>
                    </a:lnTo>
                    <a:lnTo>
                      <a:pt x="871" y="530"/>
                    </a:lnTo>
                    <a:lnTo>
                      <a:pt x="870" y="531"/>
                    </a:lnTo>
                    <a:lnTo>
                      <a:pt x="874" y="518"/>
                    </a:lnTo>
                    <a:lnTo>
                      <a:pt x="877" y="501"/>
                    </a:lnTo>
                    <a:lnTo>
                      <a:pt x="878" y="477"/>
                    </a:lnTo>
                    <a:lnTo>
                      <a:pt x="880" y="447"/>
                    </a:lnTo>
                    <a:cubicBezTo>
                      <a:pt x="881" y="446"/>
                      <a:pt x="881" y="445"/>
                      <a:pt x="882" y="444"/>
                    </a:cubicBezTo>
                    <a:cubicBezTo>
                      <a:pt x="883" y="444"/>
                      <a:pt x="884" y="443"/>
                      <a:pt x="886" y="444"/>
                    </a:cubicBezTo>
                    <a:lnTo>
                      <a:pt x="972" y="467"/>
                    </a:lnTo>
                    <a:cubicBezTo>
                      <a:pt x="973" y="468"/>
                      <a:pt x="975" y="469"/>
                      <a:pt x="974" y="471"/>
                    </a:cubicBezTo>
                    <a:lnTo>
                      <a:pt x="971" y="505"/>
                    </a:lnTo>
                    <a:lnTo>
                      <a:pt x="967" y="527"/>
                    </a:lnTo>
                    <a:lnTo>
                      <a:pt x="963" y="550"/>
                    </a:lnTo>
                    <a:close/>
                    <a:moveTo>
                      <a:pt x="960" y="525"/>
                    </a:moveTo>
                    <a:lnTo>
                      <a:pt x="963" y="505"/>
                    </a:lnTo>
                    <a:lnTo>
                      <a:pt x="966" y="471"/>
                    </a:lnTo>
                    <a:lnTo>
                      <a:pt x="969" y="475"/>
                    </a:lnTo>
                    <a:lnTo>
                      <a:pt x="883" y="451"/>
                    </a:lnTo>
                    <a:lnTo>
                      <a:pt x="888" y="448"/>
                    </a:lnTo>
                    <a:lnTo>
                      <a:pt x="886" y="478"/>
                    </a:lnTo>
                    <a:lnTo>
                      <a:pt x="884" y="502"/>
                    </a:lnTo>
                    <a:lnTo>
                      <a:pt x="881" y="521"/>
                    </a:lnTo>
                    <a:lnTo>
                      <a:pt x="878" y="534"/>
                    </a:lnTo>
                    <a:cubicBezTo>
                      <a:pt x="878" y="534"/>
                      <a:pt x="878" y="534"/>
                      <a:pt x="877" y="535"/>
                    </a:cubicBezTo>
                    <a:lnTo>
                      <a:pt x="871" y="545"/>
                    </a:lnTo>
                    <a:cubicBezTo>
                      <a:pt x="870" y="546"/>
                      <a:pt x="869" y="547"/>
                      <a:pt x="868" y="547"/>
                    </a:cubicBezTo>
                    <a:lnTo>
                      <a:pt x="856" y="550"/>
                    </a:lnTo>
                    <a:cubicBezTo>
                      <a:pt x="856" y="550"/>
                      <a:pt x="855" y="550"/>
                      <a:pt x="855" y="550"/>
                    </a:cubicBezTo>
                    <a:lnTo>
                      <a:pt x="825" y="550"/>
                    </a:lnTo>
                    <a:cubicBezTo>
                      <a:pt x="823" y="550"/>
                      <a:pt x="821" y="548"/>
                      <a:pt x="821" y="546"/>
                    </a:cubicBezTo>
                    <a:lnTo>
                      <a:pt x="821" y="541"/>
                    </a:lnTo>
                    <a:lnTo>
                      <a:pt x="821" y="525"/>
                    </a:lnTo>
                    <a:lnTo>
                      <a:pt x="821" y="294"/>
                    </a:lnTo>
                    <a:cubicBezTo>
                      <a:pt x="821" y="293"/>
                      <a:pt x="822" y="293"/>
                      <a:pt x="822" y="292"/>
                    </a:cubicBezTo>
                    <a:lnTo>
                      <a:pt x="825" y="286"/>
                    </a:lnTo>
                    <a:lnTo>
                      <a:pt x="827" y="291"/>
                    </a:lnTo>
                    <a:lnTo>
                      <a:pt x="821" y="287"/>
                    </a:lnTo>
                    <a:lnTo>
                      <a:pt x="823" y="287"/>
                    </a:lnTo>
                    <a:lnTo>
                      <a:pt x="808" y="285"/>
                    </a:lnTo>
                    <a:lnTo>
                      <a:pt x="782" y="284"/>
                    </a:lnTo>
                    <a:lnTo>
                      <a:pt x="742" y="284"/>
                    </a:lnTo>
                    <a:lnTo>
                      <a:pt x="746" y="280"/>
                    </a:lnTo>
                    <a:lnTo>
                      <a:pt x="746" y="549"/>
                    </a:lnTo>
                    <a:lnTo>
                      <a:pt x="749" y="568"/>
                    </a:lnTo>
                    <a:lnTo>
                      <a:pt x="748" y="567"/>
                    </a:lnTo>
                    <a:lnTo>
                      <a:pt x="756" y="581"/>
                    </a:lnTo>
                    <a:lnTo>
                      <a:pt x="755" y="580"/>
                    </a:lnTo>
                    <a:lnTo>
                      <a:pt x="766" y="588"/>
                    </a:lnTo>
                    <a:lnTo>
                      <a:pt x="765" y="587"/>
                    </a:lnTo>
                    <a:lnTo>
                      <a:pt x="781" y="590"/>
                    </a:lnTo>
                    <a:lnTo>
                      <a:pt x="780" y="589"/>
                    </a:lnTo>
                    <a:lnTo>
                      <a:pt x="874" y="589"/>
                    </a:lnTo>
                    <a:lnTo>
                      <a:pt x="908" y="587"/>
                    </a:lnTo>
                    <a:lnTo>
                      <a:pt x="907" y="587"/>
                    </a:lnTo>
                    <a:lnTo>
                      <a:pt x="933" y="579"/>
                    </a:lnTo>
                    <a:lnTo>
                      <a:pt x="931" y="580"/>
                    </a:lnTo>
                    <a:lnTo>
                      <a:pt x="948" y="566"/>
                    </a:lnTo>
                    <a:lnTo>
                      <a:pt x="947" y="567"/>
                    </a:lnTo>
                    <a:lnTo>
                      <a:pt x="956" y="548"/>
                    </a:lnTo>
                    <a:lnTo>
                      <a:pt x="956" y="549"/>
                    </a:lnTo>
                    <a:lnTo>
                      <a:pt x="960" y="525"/>
                    </a:lnTo>
                    <a:close/>
                    <a:moveTo>
                      <a:pt x="585" y="110"/>
                    </a:moveTo>
                    <a:cubicBezTo>
                      <a:pt x="585" y="108"/>
                      <a:pt x="587" y="106"/>
                      <a:pt x="589" y="106"/>
                    </a:cubicBezTo>
                    <a:lnTo>
                      <a:pt x="766" y="106"/>
                    </a:lnTo>
                    <a:lnTo>
                      <a:pt x="762" y="110"/>
                    </a:lnTo>
                    <a:lnTo>
                      <a:pt x="762" y="39"/>
                    </a:lnTo>
                    <a:cubicBezTo>
                      <a:pt x="762" y="37"/>
                      <a:pt x="764" y="35"/>
                      <a:pt x="766" y="35"/>
                    </a:cubicBezTo>
                    <a:lnTo>
                      <a:pt x="812" y="35"/>
                    </a:lnTo>
                    <a:lnTo>
                      <a:pt x="838" y="35"/>
                    </a:lnTo>
                    <a:lnTo>
                      <a:pt x="855" y="38"/>
                    </a:lnTo>
                    <a:cubicBezTo>
                      <a:pt x="855" y="38"/>
                      <a:pt x="856" y="38"/>
                      <a:pt x="856" y="38"/>
                    </a:cubicBezTo>
                    <a:lnTo>
                      <a:pt x="863" y="42"/>
                    </a:lnTo>
                    <a:cubicBezTo>
                      <a:pt x="865" y="44"/>
                      <a:pt x="865" y="46"/>
                      <a:pt x="865" y="48"/>
                    </a:cubicBezTo>
                    <a:lnTo>
                      <a:pt x="862" y="54"/>
                    </a:lnTo>
                    <a:lnTo>
                      <a:pt x="862" y="52"/>
                    </a:lnTo>
                    <a:lnTo>
                      <a:pt x="862" y="110"/>
                    </a:lnTo>
                    <a:lnTo>
                      <a:pt x="858" y="106"/>
                    </a:lnTo>
                    <a:lnTo>
                      <a:pt x="1035" y="106"/>
                    </a:lnTo>
                    <a:cubicBezTo>
                      <a:pt x="1037" y="106"/>
                      <a:pt x="1039" y="108"/>
                      <a:pt x="1039" y="110"/>
                    </a:cubicBezTo>
                    <a:lnTo>
                      <a:pt x="1039" y="161"/>
                    </a:lnTo>
                    <a:cubicBezTo>
                      <a:pt x="1039" y="164"/>
                      <a:pt x="1037" y="165"/>
                      <a:pt x="1035" y="165"/>
                    </a:cubicBezTo>
                    <a:lnTo>
                      <a:pt x="672" y="165"/>
                    </a:lnTo>
                    <a:lnTo>
                      <a:pt x="676" y="161"/>
                    </a:lnTo>
                    <a:lnTo>
                      <a:pt x="676" y="382"/>
                    </a:lnTo>
                    <a:lnTo>
                      <a:pt x="672" y="446"/>
                    </a:lnTo>
                    <a:lnTo>
                      <a:pt x="661" y="508"/>
                    </a:lnTo>
                    <a:lnTo>
                      <a:pt x="641" y="568"/>
                    </a:lnTo>
                    <a:lnTo>
                      <a:pt x="615" y="626"/>
                    </a:lnTo>
                    <a:cubicBezTo>
                      <a:pt x="614" y="627"/>
                      <a:pt x="613" y="628"/>
                      <a:pt x="612" y="628"/>
                    </a:cubicBezTo>
                    <a:cubicBezTo>
                      <a:pt x="610" y="629"/>
                      <a:pt x="609" y="628"/>
                      <a:pt x="608" y="627"/>
                    </a:cubicBezTo>
                    <a:lnTo>
                      <a:pt x="549" y="559"/>
                    </a:lnTo>
                    <a:cubicBezTo>
                      <a:pt x="548" y="557"/>
                      <a:pt x="548" y="556"/>
                      <a:pt x="548" y="554"/>
                    </a:cubicBezTo>
                    <a:lnTo>
                      <a:pt x="564" y="515"/>
                    </a:lnTo>
                    <a:lnTo>
                      <a:pt x="576" y="473"/>
                    </a:lnTo>
                    <a:lnTo>
                      <a:pt x="583" y="429"/>
                    </a:lnTo>
                    <a:lnTo>
                      <a:pt x="585" y="382"/>
                    </a:lnTo>
                    <a:lnTo>
                      <a:pt x="585" y="110"/>
                    </a:lnTo>
                    <a:close/>
                    <a:moveTo>
                      <a:pt x="593" y="383"/>
                    </a:moveTo>
                    <a:lnTo>
                      <a:pt x="591" y="431"/>
                    </a:lnTo>
                    <a:lnTo>
                      <a:pt x="584" y="476"/>
                    </a:lnTo>
                    <a:lnTo>
                      <a:pt x="572" y="518"/>
                    </a:lnTo>
                    <a:lnTo>
                      <a:pt x="556" y="557"/>
                    </a:lnTo>
                    <a:lnTo>
                      <a:pt x="555" y="553"/>
                    </a:lnTo>
                    <a:lnTo>
                      <a:pt x="614" y="622"/>
                    </a:lnTo>
                    <a:lnTo>
                      <a:pt x="607" y="623"/>
                    </a:lnTo>
                    <a:lnTo>
                      <a:pt x="634" y="566"/>
                    </a:lnTo>
                    <a:lnTo>
                      <a:pt x="653" y="507"/>
                    </a:lnTo>
                    <a:lnTo>
                      <a:pt x="664" y="445"/>
                    </a:lnTo>
                    <a:lnTo>
                      <a:pt x="668" y="382"/>
                    </a:lnTo>
                    <a:lnTo>
                      <a:pt x="668" y="161"/>
                    </a:lnTo>
                    <a:cubicBezTo>
                      <a:pt x="668" y="159"/>
                      <a:pt x="670" y="157"/>
                      <a:pt x="672" y="157"/>
                    </a:cubicBezTo>
                    <a:lnTo>
                      <a:pt x="1035" y="157"/>
                    </a:lnTo>
                    <a:lnTo>
                      <a:pt x="1031" y="161"/>
                    </a:lnTo>
                    <a:lnTo>
                      <a:pt x="1031" y="110"/>
                    </a:lnTo>
                    <a:lnTo>
                      <a:pt x="1035" y="114"/>
                    </a:lnTo>
                    <a:lnTo>
                      <a:pt x="858" y="114"/>
                    </a:lnTo>
                    <a:cubicBezTo>
                      <a:pt x="856" y="114"/>
                      <a:pt x="854" y="113"/>
                      <a:pt x="854" y="110"/>
                    </a:cubicBezTo>
                    <a:lnTo>
                      <a:pt x="854" y="52"/>
                    </a:lnTo>
                    <a:cubicBezTo>
                      <a:pt x="854" y="52"/>
                      <a:pt x="854" y="51"/>
                      <a:pt x="854" y="51"/>
                    </a:cubicBezTo>
                    <a:lnTo>
                      <a:pt x="857" y="44"/>
                    </a:lnTo>
                    <a:lnTo>
                      <a:pt x="859" y="49"/>
                    </a:lnTo>
                    <a:lnTo>
                      <a:pt x="852" y="45"/>
                    </a:lnTo>
                    <a:lnTo>
                      <a:pt x="853" y="46"/>
                    </a:lnTo>
                    <a:lnTo>
                      <a:pt x="838" y="43"/>
                    </a:lnTo>
                    <a:lnTo>
                      <a:pt x="812" y="43"/>
                    </a:lnTo>
                    <a:lnTo>
                      <a:pt x="766" y="43"/>
                    </a:lnTo>
                    <a:lnTo>
                      <a:pt x="770" y="39"/>
                    </a:lnTo>
                    <a:lnTo>
                      <a:pt x="770" y="110"/>
                    </a:lnTo>
                    <a:cubicBezTo>
                      <a:pt x="770" y="113"/>
                      <a:pt x="769" y="114"/>
                      <a:pt x="766" y="114"/>
                    </a:cubicBezTo>
                    <a:lnTo>
                      <a:pt x="589" y="114"/>
                    </a:lnTo>
                    <a:lnTo>
                      <a:pt x="593" y="110"/>
                    </a:lnTo>
                    <a:lnTo>
                      <a:pt x="593" y="383"/>
                    </a:lnTo>
                    <a:close/>
                    <a:moveTo>
                      <a:pt x="764" y="368"/>
                    </a:moveTo>
                    <a:lnTo>
                      <a:pt x="765" y="366"/>
                    </a:lnTo>
                    <a:lnTo>
                      <a:pt x="756" y="415"/>
                    </a:lnTo>
                    <a:lnTo>
                      <a:pt x="747" y="461"/>
                    </a:lnTo>
                    <a:lnTo>
                      <a:pt x="736" y="504"/>
                    </a:lnTo>
                    <a:lnTo>
                      <a:pt x="725" y="544"/>
                    </a:lnTo>
                    <a:cubicBezTo>
                      <a:pt x="724" y="545"/>
                      <a:pt x="724" y="546"/>
                      <a:pt x="723" y="546"/>
                    </a:cubicBezTo>
                    <a:cubicBezTo>
                      <a:pt x="722" y="547"/>
                      <a:pt x="720" y="547"/>
                      <a:pt x="719" y="546"/>
                    </a:cubicBezTo>
                    <a:lnTo>
                      <a:pt x="641" y="512"/>
                    </a:lnTo>
                    <a:cubicBezTo>
                      <a:pt x="640" y="511"/>
                      <a:pt x="639" y="509"/>
                      <a:pt x="639" y="508"/>
                    </a:cubicBezTo>
                    <a:lnTo>
                      <a:pt x="661" y="421"/>
                    </a:lnTo>
                    <a:lnTo>
                      <a:pt x="674" y="324"/>
                    </a:lnTo>
                    <a:cubicBezTo>
                      <a:pt x="674" y="323"/>
                      <a:pt x="675" y="322"/>
                      <a:pt x="676" y="321"/>
                    </a:cubicBezTo>
                    <a:cubicBezTo>
                      <a:pt x="677" y="321"/>
                      <a:pt x="678" y="320"/>
                      <a:pt x="679" y="321"/>
                    </a:cubicBezTo>
                    <a:lnTo>
                      <a:pt x="762" y="341"/>
                    </a:lnTo>
                    <a:cubicBezTo>
                      <a:pt x="762" y="341"/>
                      <a:pt x="763" y="341"/>
                      <a:pt x="763" y="342"/>
                    </a:cubicBezTo>
                    <a:lnTo>
                      <a:pt x="768" y="345"/>
                    </a:lnTo>
                    <a:cubicBezTo>
                      <a:pt x="769" y="346"/>
                      <a:pt x="769" y="346"/>
                      <a:pt x="770" y="347"/>
                    </a:cubicBezTo>
                    <a:lnTo>
                      <a:pt x="771" y="352"/>
                    </a:lnTo>
                    <a:cubicBezTo>
                      <a:pt x="772" y="352"/>
                      <a:pt x="772" y="353"/>
                      <a:pt x="771" y="354"/>
                    </a:cubicBezTo>
                    <a:lnTo>
                      <a:pt x="770" y="360"/>
                    </a:lnTo>
                    <a:cubicBezTo>
                      <a:pt x="770" y="360"/>
                      <a:pt x="769" y="360"/>
                      <a:pt x="769" y="361"/>
                    </a:cubicBezTo>
                    <a:lnTo>
                      <a:pt x="764" y="368"/>
                    </a:lnTo>
                    <a:close/>
                    <a:moveTo>
                      <a:pt x="763" y="356"/>
                    </a:moveTo>
                    <a:lnTo>
                      <a:pt x="762" y="357"/>
                    </a:lnTo>
                    <a:lnTo>
                      <a:pt x="764" y="352"/>
                    </a:lnTo>
                    <a:lnTo>
                      <a:pt x="764" y="354"/>
                    </a:lnTo>
                    <a:lnTo>
                      <a:pt x="762" y="350"/>
                    </a:lnTo>
                    <a:lnTo>
                      <a:pt x="764" y="352"/>
                    </a:lnTo>
                    <a:lnTo>
                      <a:pt x="759" y="348"/>
                    </a:lnTo>
                    <a:lnTo>
                      <a:pt x="760" y="349"/>
                    </a:lnTo>
                    <a:lnTo>
                      <a:pt x="677" y="328"/>
                    </a:lnTo>
                    <a:lnTo>
                      <a:pt x="682" y="325"/>
                    </a:lnTo>
                    <a:lnTo>
                      <a:pt x="668" y="423"/>
                    </a:lnTo>
                    <a:lnTo>
                      <a:pt x="647" y="509"/>
                    </a:lnTo>
                    <a:lnTo>
                      <a:pt x="645" y="505"/>
                    </a:lnTo>
                    <a:lnTo>
                      <a:pt x="723" y="539"/>
                    </a:lnTo>
                    <a:lnTo>
                      <a:pt x="717" y="541"/>
                    </a:lnTo>
                    <a:lnTo>
                      <a:pt x="729" y="502"/>
                    </a:lnTo>
                    <a:lnTo>
                      <a:pt x="739" y="460"/>
                    </a:lnTo>
                    <a:lnTo>
                      <a:pt x="749" y="414"/>
                    </a:lnTo>
                    <a:lnTo>
                      <a:pt x="757" y="365"/>
                    </a:lnTo>
                    <a:cubicBezTo>
                      <a:pt x="757" y="364"/>
                      <a:pt x="757" y="364"/>
                      <a:pt x="758" y="363"/>
                    </a:cubicBezTo>
                    <a:lnTo>
                      <a:pt x="763" y="356"/>
                    </a:lnTo>
                    <a:close/>
                    <a:moveTo>
                      <a:pt x="954" y="312"/>
                    </a:moveTo>
                    <a:cubicBezTo>
                      <a:pt x="955" y="311"/>
                      <a:pt x="956" y="310"/>
                      <a:pt x="957" y="310"/>
                    </a:cubicBezTo>
                    <a:cubicBezTo>
                      <a:pt x="959" y="311"/>
                      <a:pt x="960" y="311"/>
                      <a:pt x="960" y="312"/>
                    </a:cubicBezTo>
                    <a:lnTo>
                      <a:pt x="1011" y="389"/>
                    </a:lnTo>
                    <a:lnTo>
                      <a:pt x="1055" y="476"/>
                    </a:lnTo>
                    <a:cubicBezTo>
                      <a:pt x="1055" y="478"/>
                      <a:pt x="1055" y="480"/>
                      <a:pt x="1054" y="481"/>
                    </a:cubicBezTo>
                    <a:lnTo>
                      <a:pt x="979" y="549"/>
                    </a:lnTo>
                    <a:cubicBezTo>
                      <a:pt x="978" y="550"/>
                      <a:pt x="976" y="550"/>
                      <a:pt x="975" y="550"/>
                    </a:cubicBezTo>
                    <a:cubicBezTo>
                      <a:pt x="974" y="550"/>
                      <a:pt x="973" y="549"/>
                      <a:pt x="972" y="547"/>
                    </a:cubicBezTo>
                    <a:lnTo>
                      <a:pt x="954" y="494"/>
                    </a:lnTo>
                    <a:lnTo>
                      <a:pt x="935" y="447"/>
                    </a:lnTo>
                    <a:lnTo>
                      <a:pt x="916" y="406"/>
                    </a:lnTo>
                    <a:lnTo>
                      <a:pt x="897" y="371"/>
                    </a:lnTo>
                    <a:cubicBezTo>
                      <a:pt x="896" y="369"/>
                      <a:pt x="896" y="367"/>
                      <a:pt x="898" y="366"/>
                    </a:cubicBezTo>
                    <a:lnTo>
                      <a:pt x="954" y="312"/>
                    </a:lnTo>
                    <a:close/>
                    <a:moveTo>
                      <a:pt x="903" y="372"/>
                    </a:moveTo>
                    <a:lnTo>
                      <a:pt x="904" y="367"/>
                    </a:lnTo>
                    <a:lnTo>
                      <a:pt x="924" y="403"/>
                    </a:lnTo>
                    <a:lnTo>
                      <a:pt x="943" y="445"/>
                    </a:lnTo>
                    <a:lnTo>
                      <a:pt x="961" y="492"/>
                    </a:lnTo>
                    <a:lnTo>
                      <a:pt x="980" y="545"/>
                    </a:lnTo>
                    <a:lnTo>
                      <a:pt x="973" y="543"/>
                    </a:lnTo>
                    <a:lnTo>
                      <a:pt x="1048" y="475"/>
                    </a:lnTo>
                    <a:lnTo>
                      <a:pt x="1047" y="480"/>
                    </a:lnTo>
                    <a:lnTo>
                      <a:pt x="1005" y="393"/>
                    </a:lnTo>
                    <a:lnTo>
                      <a:pt x="954" y="317"/>
                    </a:lnTo>
                    <a:lnTo>
                      <a:pt x="960" y="317"/>
                    </a:lnTo>
                    <a:lnTo>
                      <a:pt x="903" y="372"/>
                    </a:lnTo>
                    <a:close/>
                    <a:moveTo>
                      <a:pt x="817" y="159"/>
                    </a:moveTo>
                    <a:cubicBezTo>
                      <a:pt x="818" y="158"/>
                      <a:pt x="819" y="158"/>
                      <a:pt x="820" y="157"/>
                    </a:cubicBezTo>
                    <a:cubicBezTo>
                      <a:pt x="821" y="157"/>
                      <a:pt x="822" y="158"/>
                      <a:pt x="823" y="159"/>
                    </a:cubicBezTo>
                    <a:lnTo>
                      <a:pt x="852" y="189"/>
                    </a:lnTo>
                    <a:lnTo>
                      <a:pt x="878" y="219"/>
                    </a:lnTo>
                    <a:lnTo>
                      <a:pt x="923" y="274"/>
                    </a:lnTo>
                    <a:cubicBezTo>
                      <a:pt x="924" y="276"/>
                      <a:pt x="924" y="278"/>
                      <a:pt x="923" y="280"/>
                    </a:cubicBezTo>
                    <a:lnTo>
                      <a:pt x="858" y="355"/>
                    </a:lnTo>
                    <a:cubicBezTo>
                      <a:pt x="857" y="356"/>
                      <a:pt x="856" y="356"/>
                      <a:pt x="855" y="356"/>
                    </a:cubicBezTo>
                    <a:cubicBezTo>
                      <a:pt x="853" y="356"/>
                      <a:pt x="852" y="355"/>
                      <a:pt x="851" y="354"/>
                    </a:cubicBezTo>
                    <a:lnTo>
                      <a:pt x="831" y="317"/>
                    </a:lnTo>
                    <a:lnTo>
                      <a:pt x="811" y="283"/>
                    </a:lnTo>
                    <a:lnTo>
                      <a:pt x="789" y="252"/>
                    </a:lnTo>
                    <a:lnTo>
                      <a:pt x="766" y="225"/>
                    </a:lnTo>
                    <a:cubicBezTo>
                      <a:pt x="765" y="224"/>
                      <a:pt x="765" y="221"/>
                      <a:pt x="766" y="220"/>
                    </a:cubicBezTo>
                    <a:lnTo>
                      <a:pt x="817" y="159"/>
                    </a:lnTo>
                    <a:close/>
                    <a:moveTo>
                      <a:pt x="773" y="225"/>
                    </a:moveTo>
                    <a:lnTo>
                      <a:pt x="773" y="220"/>
                    </a:lnTo>
                    <a:lnTo>
                      <a:pt x="796" y="248"/>
                    </a:lnTo>
                    <a:lnTo>
                      <a:pt x="818" y="279"/>
                    </a:lnTo>
                    <a:lnTo>
                      <a:pt x="838" y="313"/>
                    </a:lnTo>
                    <a:lnTo>
                      <a:pt x="858" y="350"/>
                    </a:lnTo>
                    <a:lnTo>
                      <a:pt x="852" y="349"/>
                    </a:lnTo>
                    <a:lnTo>
                      <a:pt x="916" y="274"/>
                    </a:lnTo>
                    <a:lnTo>
                      <a:pt x="916" y="279"/>
                    </a:lnTo>
                    <a:lnTo>
                      <a:pt x="872" y="224"/>
                    </a:lnTo>
                    <a:lnTo>
                      <a:pt x="846" y="195"/>
                    </a:lnTo>
                    <a:lnTo>
                      <a:pt x="817" y="164"/>
                    </a:lnTo>
                    <a:lnTo>
                      <a:pt x="823" y="164"/>
                    </a:lnTo>
                    <a:lnTo>
                      <a:pt x="773" y="225"/>
                    </a:lnTo>
                    <a:close/>
                    <a:moveTo>
                      <a:pt x="1495" y="222"/>
                    </a:moveTo>
                    <a:lnTo>
                      <a:pt x="1491" y="218"/>
                    </a:lnTo>
                    <a:lnTo>
                      <a:pt x="1609" y="218"/>
                    </a:lnTo>
                    <a:cubicBezTo>
                      <a:pt x="1611" y="218"/>
                      <a:pt x="1613" y="220"/>
                      <a:pt x="1613" y="222"/>
                    </a:cubicBezTo>
                    <a:lnTo>
                      <a:pt x="1613" y="277"/>
                    </a:lnTo>
                    <a:cubicBezTo>
                      <a:pt x="1613" y="279"/>
                      <a:pt x="1611" y="281"/>
                      <a:pt x="1609" y="281"/>
                    </a:cubicBezTo>
                    <a:lnTo>
                      <a:pt x="1493" y="281"/>
                    </a:lnTo>
                    <a:lnTo>
                      <a:pt x="1497" y="277"/>
                    </a:lnTo>
                    <a:lnTo>
                      <a:pt x="1497" y="324"/>
                    </a:lnTo>
                    <a:lnTo>
                      <a:pt x="1494" y="372"/>
                    </a:lnTo>
                    <a:lnTo>
                      <a:pt x="1485" y="416"/>
                    </a:lnTo>
                    <a:cubicBezTo>
                      <a:pt x="1485" y="416"/>
                      <a:pt x="1485" y="417"/>
                      <a:pt x="1485" y="417"/>
                    </a:cubicBezTo>
                    <a:lnTo>
                      <a:pt x="1470" y="457"/>
                    </a:lnTo>
                    <a:cubicBezTo>
                      <a:pt x="1470" y="458"/>
                      <a:pt x="1470" y="458"/>
                      <a:pt x="1470" y="458"/>
                    </a:cubicBezTo>
                    <a:lnTo>
                      <a:pt x="1449" y="495"/>
                    </a:lnTo>
                    <a:cubicBezTo>
                      <a:pt x="1449" y="496"/>
                      <a:pt x="1449" y="496"/>
                      <a:pt x="1449" y="496"/>
                    </a:cubicBezTo>
                    <a:lnTo>
                      <a:pt x="1422" y="530"/>
                    </a:lnTo>
                    <a:lnTo>
                      <a:pt x="1389" y="563"/>
                    </a:lnTo>
                    <a:lnTo>
                      <a:pt x="1350" y="592"/>
                    </a:lnTo>
                    <a:lnTo>
                      <a:pt x="1305" y="617"/>
                    </a:lnTo>
                    <a:cubicBezTo>
                      <a:pt x="1303" y="618"/>
                      <a:pt x="1301" y="618"/>
                      <a:pt x="1300" y="616"/>
                    </a:cubicBezTo>
                    <a:lnTo>
                      <a:pt x="1257" y="555"/>
                    </a:lnTo>
                    <a:cubicBezTo>
                      <a:pt x="1256" y="554"/>
                      <a:pt x="1256" y="553"/>
                      <a:pt x="1256" y="552"/>
                    </a:cubicBezTo>
                    <a:cubicBezTo>
                      <a:pt x="1256" y="551"/>
                      <a:pt x="1257" y="550"/>
                      <a:pt x="1258" y="549"/>
                    </a:cubicBezTo>
                    <a:lnTo>
                      <a:pt x="1292" y="532"/>
                    </a:lnTo>
                    <a:lnTo>
                      <a:pt x="1321" y="513"/>
                    </a:lnTo>
                    <a:lnTo>
                      <a:pt x="1321" y="513"/>
                    </a:lnTo>
                    <a:lnTo>
                      <a:pt x="1346" y="490"/>
                    </a:lnTo>
                    <a:lnTo>
                      <a:pt x="1345" y="490"/>
                    </a:lnTo>
                    <a:lnTo>
                      <a:pt x="1366" y="464"/>
                    </a:lnTo>
                    <a:lnTo>
                      <a:pt x="1365" y="465"/>
                    </a:lnTo>
                    <a:lnTo>
                      <a:pt x="1381" y="435"/>
                    </a:lnTo>
                    <a:lnTo>
                      <a:pt x="1392" y="404"/>
                    </a:lnTo>
                    <a:lnTo>
                      <a:pt x="1392" y="404"/>
                    </a:lnTo>
                    <a:lnTo>
                      <a:pt x="1399" y="369"/>
                    </a:lnTo>
                    <a:lnTo>
                      <a:pt x="1401" y="331"/>
                    </a:lnTo>
                    <a:lnTo>
                      <a:pt x="1401" y="277"/>
                    </a:lnTo>
                    <a:lnTo>
                      <a:pt x="1405" y="281"/>
                    </a:lnTo>
                    <a:lnTo>
                      <a:pt x="1314" y="281"/>
                    </a:lnTo>
                    <a:lnTo>
                      <a:pt x="1318" y="277"/>
                    </a:lnTo>
                    <a:lnTo>
                      <a:pt x="1320" y="406"/>
                    </a:lnTo>
                    <a:cubicBezTo>
                      <a:pt x="1320" y="407"/>
                      <a:pt x="1320" y="409"/>
                      <a:pt x="1319" y="409"/>
                    </a:cubicBezTo>
                    <a:cubicBezTo>
                      <a:pt x="1319" y="410"/>
                      <a:pt x="1318" y="410"/>
                      <a:pt x="1316" y="410"/>
                    </a:cubicBezTo>
                    <a:lnTo>
                      <a:pt x="1228" y="410"/>
                    </a:lnTo>
                    <a:cubicBezTo>
                      <a:pt x="1226" y="410"/>
                      <a:pt x="1224" y="409"/>
                      <a:pt x="1224" y="406"/>
                    </a:cubicBezTo>
                    <a:lnTo>
                      <a:pt x="1224" y="277"/>
                    </a:lnTo>
                    <a:lnTo>
                      <a:pt x="1228" y="281"/>
                    </a:lnTo>
                    <a:lnTo>
                      <a:pt x="1115" y="281"/>
                    </a:lnTo>
                    <a:cubicBezTo>
                      <a:pt x="1113" y="281"/>
                      <a:pt x="1111" y="279"/>
                      <a:pt x="1111" y="277"/>
                    </a:cubicBezTo>
                    <a:lnTo>
                      <a:pt x="1111" y="222"/>
                    </a:lnTo>
                    <a:cubicBezTo>
                      <a:pt x="1111" y="220"/>
                      <a:pt x="1113" y="218"/>
                      <a:pt x="1115" y="218"/>
                    </a:cubicBezTo>
                    <a:lnTo>
                      <a:pt x="1228" y="218"/>
                    </a:lnTo>
                    <a:lnTo>
                      <a:pt x="1224" y="223"/>
                    </a:lnTo>
                    <a:lnTo>
                      <a:pt x="1221" y="87"/>
                    </a:lnTo>
                    <a:cubicBezTo>
                      <a:pt x="1221" y="85"/>
                      <a:pt x="1222" y="84"/>
                      <a:pt x="1223" y="84"/>
                    </a:cubicBezTo>
                    <a:cubicBezTo>
                      <a:pt x="1223" y="83"/>
                      <a:pt x="1224" y="82"/>
                      <a:pt x="1225" y="82"/>
                    </a:cubicBezTo>
                    <a:lnTo>
                      <a:pt x="1311" y="82"/>
                    </a:lnTo>
                    <a:cubicBezTo>
                      <a:pt x="1311" y="82"/>
                      <a:pt x="1312" y="83"/>
                      <a:pt x="1312" y="83"/>
                    </a:cubicBezTo>
                    <a:lnTo>
                      <a:pt x="1319" y="85"/>
                    </a:lnTo>
                    <a:cubicBezTo>
                      <a:pt x="1321" y="85"/>
                      <a:pt x="1322" y="86"/>
                      <a:pt x="1322" y="87"/>
                    </a:cubicBezTo>
                    <a:lnTo>
                      <a:pt x="1325" y="92"/>
                    </a:lnTo>
                    <a:cubicBezTo>
                      <a:pt x="1325" y="93"/>
                      <a:pt x="1325" y="94"/>
                      <a:pt x="1325" y="95"/>
                    </a:cubicBezTo>
                    <a:lnTo>
                      <a:pt x="1322" y="102"/>
                    </a:lnTo>
                    <a:cubicBezTo>
                      <a:pt x="1322" y="103"/>
                      <a:pt x="1322" y="103"/>
                      <a:pt x="1322" y="103"/>
                    </a:cubicBezTo>
                    <a:lnTo>
                      <a:pt x="1314" y="113"/>
                    </a:lnTo>
                    <a:lnTo>
                      <a:pt x="1315" y="110"/>
                    </a:lnTo>
                    <a:lnTo>
                      <a:pt x="1318" y="222"/>
                    </a:lnTo>
                    <a:lnTo>
                      <a:pt x="1314" y="218"/>
                    </a:lnTo>
                    <a:lnTo>
                      <a:pt x="1402" y="218"/>
                    </a:lnTo>
                    <a:lnTo>
                      <a:pt x="1398" y="222"/>
                    </a:lnTo>
                    <a:lnTo>
                      <a:pt x="1398" y="66"/>
                    </a:lnTo>
                    <a:cubicBezTo>
                      <a:pt x="1398" y="64"/>
                      <a:pt x="1400" y="62"/>
                      <a:pt x="1402" y="62"/>
                    </a:cubicBezTo>
                    <a:lnTo>
                      <a:pt x="1488" y="62"/>
                    </a:lnTo>
                    <a:cubicBezTo>
                      <a:pt x="1488" y="62"/>
                      <a:pt x="1489" y="62"/>
                      <a:pt x="1489" y="62"/>
                    </a:cubicBezTo>
                    <a:lnTo>
                      <a:pt x="1497" y="64"/>
                    </a:lnTo>
                    <a:cubicBezTo>
                      <a:pt x="1498" y="64"/>
                      <a:pt x="1499" y="65"/>
                      <a:pt x="1499" y="66"/>
                    </a:cubicBezTo>
                    <a:lnTo>
                      <a:pt x="1503" y="71"/>
                    </a:lnTo>
                    <a:cubicBezTo>
                      <a:pt x="1503" y="72"/>
                      <a:pt x="1504" y="73"/>
                      <a:pt x="1503" y="74"/>
                    </a:cubicBezTo>
                    <a:lnTo>
                      <a:pt x="1502" y="81"/>
                    </a:lnTo>
                    <a:cubicBezTo>
                      <a:pt x="1502" y="82"/>
                      <a:pt x="1502" y="82"/>
                      <a:pt x="1501" y="83"/>
                    </a:cubicBezTo>
                    <a:lnTo>
                      <a:pt x="1494" y="92"/>
                    </a:lnTo>
                    <a:lnTo>
                      <a:pt x="1495" y="90"/>
                    </a:lnTo>
                    <a:lnTo>
                      <a:pt x="1495" y="222"/>
                    </a:lnTo>
                    <a:close/>
                    <a:moveTo>
                      <a:pt x="1487" y="90"/>
                    </a:moveTo>
                    <a:cubicBezTo>
                      <a:pt x="1487" y="89"/>
                      <a:pt x="1487" y="88"/>
                      <a:pt x="1488" y="88"/>
                    </a:cubicBezTo>
                    <a:lnTo>
                      <a:pt x="1495" y="78"/>
                    </a:lnTo>
                    <a:lnTo>
                      <a:pt x="1494" y="80"/>
                    </a:lnTo>
                    <a:lnTo>
                      <a:pt x="1496" y="72"/>
                    </a:lnTo>
                    <a:lnTo>
                      <a:pt x="1496" y="75"/>
                    </a:lnTo>
                    <a:lnTo>
                      <a:pt x="1493" y="70"/>
                    </a:lnTo>
                    <a:lnTo>
                      <a:pt x="1495" y="72"/>
                    </a:lnTo>
                    <a:lnTo>
                      <a:pt x="1487" y="70"/>
                    </a:lnTo>
                    <a:lnTo>
                      <a:pt x="1488" y="70"/>
                    </a:lnTo>
                    <a:lnTo>
                      <a:pt x="1402" y="70"/>
                    </a:lnTo>
                    <a:lnTo>
                      <a:pt x="1406" y="66"/>
                    </a:lnTo>
                    <a:lnTo>
                      <a:pt x="1406" y="222"/>
                    </a:lnTo>
                    <a:cubicBezTo>
                      <a:pt x="1406" y="225"/>
                      <a:pt x="1405" y="226"/>
                      <a:pt x="1402" y="226"/>
                    </a:cubicBezTo>
                    <a:lnTo>
                      <a:pt x="1314" y="226"/>
                    </a:lnTo>
                    <a:cubicBezTo>
                      <a:pt x="1312" y="226"/>
                      <a:pt x="1310" y="225"/>
                      <a:pt x="1310" y="223"/>
                    </a:cubicBezTo>
                    <a:lnTo>
                      <a:pt x="1307" y="111"/>
                    </a:lnTo>
                    <a:cubicBezTo>
                      <a:pt x="1307" y="110"/>
                      <a:pt x="1307" y="109"/>
                      <a:pt x="1308" y="108"/>
                    </a:cubicBezTo>
                    <a:lnTo>
                      <a:pt x="1315" y="98"/>
                    </a:lnTo>
                    <a:lnTo>
                      <a:pt x="1315" y="100"/>
                    </a:lnTo>
                    <a:lnTo>
                      <a:pt x="1317" y="92"/>
                    </a:lnTo>
                    <a:lnTo>
                      <a:pt x="1317" y="95"/>
                    </a:lnTo>
                    <a:lnTo>
                      <a:pt x="1315" y="90"/>
                    </a:lnTo>
                    <a:lnTo>
                      <a:pt x="1317" y="92"/>
                    </a:lnTo>
                    <a:lnTo>
                      <a:pt x="1310" y="90"/>
                    </a:lnTo>
                    <a:lnTo>
                      <a:pt x="1311" y="90"/>
                    </a:lnTo>
                    <a:lnTo>
                      <a:pt x="1225" y="90"/>
                    </a:lnTo>
                    <a:lnTo>
                      <a:pt x="1229" y="86"/>
                    </a:lnTo>
                    <a:lnTo>
                      <a:pt x="1232" y="222"/>
                    </a:lnTo>
                    <a:cubicBezTo>
                      <a:pt x="1232" y="223"/>
                      <a:pt x="1232" y="225"/>
                      <a:pt x="1231" y="225"/>
                    </a:cubicBezTo>
                    <a:cubicBezTo>
                      <a:pt x="1230" y="226"/>
                      <a:pt x="1229" y="226"/>
                      <a:pt x="1228" y="226"/>
                    </a:cubicBezTo>
                    <a:lnTo>
                      <a:pt x="1115" y="226"/>
                    </a:lnTo>
                    <a:lnTo>
                      <a:pt x="1119" y="222"/>
                    </a:lnTo>
                    <a:lnTo>
                      <a:pt x="1119" y="277"/>
                    </a:lnTo>
                    <a:lnTo>
                      <a:pt x="1115" y="273"/>
                    </a:lnTo>
                    <a:lnTo>
                      <a:pt x="1228" y="273"/>
                    </a:lnTo>
                    <a:cubicBezTo>
                      <a:pt x="1230" y="273"/>
                      <a:pt x="1232" y="275"/>
                      <a:pt x="1232" y="277"/>
                    </a:cubicBezTo>
                    <a:lnTo>
                      <a:pt x="1232" y="406"/>
                    </a:lnTo>
                    <a:lnTo>
                      <a:pt x="1228" y="402"/>
                    </a:lnTo>
                    <a:lnTo>
                      <a:pt x="1316" y="402"/>
                    </a:lnTo>
                    <a:lnTo>
                      <a:pt x="1312" y="407"/>
                    </a:lnTo>
                    <a:lnTo>
                      <a:pt x="1310" y="277"/>
                    </a:lnTo>
                    <a:cubicBezTo>
                      <a:pt x="1310" y="276"/>
                      <a:pt x="1310" y="275"/>
                      <a:pt x="1311" y="274"/>
                    </a:cubicBezTo>
                    <a:cubicBezTo>
                      <a:pt x="1312" y="273"/>
                      <a:pt x="1313" y="273"/>
                      <a:pt x="1314" y="273"/>
                    </a:cubicBezTo>
                    <a:lnTo>
                      <a:pt x="1405" y="273"/>
                    </a:lnTo>
                    <a:cubicBezTo>
                      <a:pt x="1407" y="273"/>
                      <a:pt x="1409" y="275"/>
                      <a:pt x="1409" y="277"/>
                    </a:cubicBezTo>
                    <a:lnTo>
                      <a:pt x="1409" y="332"/>
                    </a:lnTo>
                    <a:lnTo>
                      <a:pt x="1406" y="370"/>
                    </a:lnTo>
                    <a:lnTo>
                      <a:pt x="1400" y="406"/>
                    </a:lnTo>
                    <a:cubicBezTo>
                      <a:pt x="1400" y="406"/>
                      <a:pt x="1400" y="406"/>
                      <a:pt x="1400" y="406"/>
                    </a:cubicBezTo>
                    <a:lnTo>
                      <a:pt x="1388" y="439"/>
                    </a:lnTo>
                    <a:lnTo>
                      <a:pt x="1373" y="468"/>
                    </a:lnTo>
                    <a:cubicBezTo>
                      <a:pt x="1372" y="469"/>
                      <a:pt x="1372" y="469"/>
                      <a:pt x="1372" y="469"/>
                    </a:cubicBezTo>
                    <a:lnTo>
                      <a:pt x="1352" y="495"/>
                    </a:lnTo>
                    <a:cubicBezTo>
                      <a:pt x="1351" y="495"/>
                      <a:pt x="1351" y="495"/>
                      <a:pt x="1351" y="495"/>
                    </a:cubicBezTo>
                    <a:lnTo>
                      <a:pt x="1326" y="519"/>
                    </a:lnTo>
                    <a:cubicBezTo>
                      <a:pt x="1326" y="519"/>
                      <a:pt x="1326" y="519"/>
                      <a:pt x="1326" y="519"/>
                    </a:cubicBezTo>
                    <a:lnTo>
                      <a:pt x="1296" y="540"/>
                    </a:lnTo>
                    <a:lnTo>
                      <a:pt x="1262" y="557"/>
                    </a:lnTo>
                    <a:lnTo>
                      <a:pt x="1263" y="551"/>
                    </a:lnTo>
                    <a:lnTo>
                      <a:pt x="1306" y="612"/>
                    </a:lnTo>
                    <a:lnTo>
                      <a:pt x="1301" y="610"/>
                    </a:lnTo>
                    <a:lnTo>
                      <a:pt x="1345" y="585"/>
                    </a:lnTo>
                    <a:lnTo>
                      <a:pt x="1383" y="557"/>
                    </a:lnTo>
                    <a:lnTo>
                      <a:pt x="1415" y="526"/>
                    </a:lnTo>
                    <a:lnTo>
                      <a:pt x="1442" y="491"/>
                    </a:lnTo>
                    <a:lnTo>
                      <a:pt x="1442" y="492"/>
                    </a:lnTo>
                    <a:lnTo>
                      <a:pt x="1463" y="454"/>
                    </a:lnTo>
                    <a:lnTo>
                      <a:pt x="1463" y="455"/>
                    </a:lnTo>
                    <a:lnTo>
                      <a:pt x="1478" y="414"/>
                    </a:lnTo>
                    <a:lnTo>
                      <a:pt x="1478" y="415"/>
                    </a:lnTo>
                    <a:lnTo>
                      <a:pt x="1486" y="371"/>
                    </a:lnTo>
                    <a:lnTo>
                      <a:pt x="1489" y="324"/>
                    </a:lnTo>
                    <a:lnTo>
                      <a:pt x="1489" y="277"/>
                    </a:lnTo>
                    <a:cubicBezTo>
                      <a:pt x="1489" y="275"/>
                      <a:pt x="1491" y="273"/>
                      <a:pt x="1493" y="273"/>
                    </a:cubicBezTo>
                    <a:lnTo>
                      <a:pt x="1609" y="273"/>
                    </a:lnTo>
                    <a:lnTo>
                      <a:pt x="1605" y="277"/>
                    </a:lnTo>
                    <a:lnTo>
                      <a:pt x="1605" y="222"/>
                    </a:lnTo>
                    <a:lnTo>
                      <a:pt x="1609" y="226"/>
                    </a:lnTo>
                    <a:lnTo>
                      <a:pt x="1491" y="226"/>
                    </a:lnTo>
                    <a:cubicBezTo>
                      <a:pt x="1489" y="226"/>
                      <a:pt x="1487" y="225"/>
                      <a:pt x="1487" y="222"/>
                    </a:cubicBezTo>
                    <a:lnTo>
                      <a:pt x="1487" y="90"/>
                    </a:lnTo>
                    <a:close/>
                    <a:moveTo>
                      <a:pt x="2167" y="260"/>
                    </a:moveTo>
                    <a:cubicBezTo>
                      <a:pt x="2168" y="262"/>
                      <a:pt x="2168" y="263"/>
                      <a:pt x="2168" y="265"/>
                    </a:cubicBezTo>
                    <a:lnTo>
                      <a:pt x="2139" y="331"/>
                    </a:lnTo>
                    <a:lnTo>
                      <a:pt x="2105" y="389"/>
                    </a:lnTo>
                    <a:lnTo>
                      <a:pt x="2067" y="439"/>
                    </a:lnTo>
                    <a:cubicBezTo>
                      <a:pt x="2067" y="439"/>
                      <a:pt x="2066" y="439"/>
                      <a:pt x="2066" y="439"/>
                    </a:cubicBezTo>
                    <a:lnTo>
                      <a:pt x="2024" y="481"/>
                    </a:lnTo>
                    <a:cubicBezTo>
                      <a:pt x="2024" y="481"/>
                      <a:pt x="2023" y="481"/>
                      <a:pt x="2023" y="481"/>
                    </a:cubicBezTo>
                    <a:lnTo>
                      <a:pt x="1976" y="514"/>
                    </a:lnTo>
                    <a:cubicBezTo>
                      <a:pt x="1976" y="514"/>
                      <a:pt x="1976" y="514"/>
                      <a:pt x="1976" y="515"/>
                    </a:cubicBezTo>
                    <a:lnTo>
                      <a:pt x="1924" y="539"/>
                    </a:lnTo>
                    <a:cubicBezTo>
                      <a:pt x="1923" y="539"/>
                      <a:pt x="1923" y="539"/>
                      <a:pt x="1923" y="539"/>
                    </a:cubicBezTo>
                    <a:lnTo>
                      <a:pt x="1867" y="555"/>
                    </a:lnTo>
                    <a:cubicBezTo>
                      <a:pt x="1866" y="555"/>
                      <a:pt x="1866" y="555"/>
                      <a:pt x="1866" y="555"/>
                    </a:cubicBezTo>
                    <a:lnTo>
                      <a:pt x="1805" y="563"/>
                    </a:lnTo>
                    <a:lnTo>
                      <a:pt x="1808" y="561"/>
                    </a:lnTo>
                    <a:lnTo>
                      <a:pt x="1799" y="579"/>
                    </a:lnTo>
                    <a:lnTo>
                      <a:pt x="1790" y="593"/>
                    </a:lnTo>
                    <a:cubicBezTo>
                      <a:pt x="1790" y="593"/>
                      <a:pt x="1790" y="593"/>
                      <a:pt x="1790" y="593"/>
                    </a:cubicBezTo>
                    <a:lnTo>
                      <a:pt x="1781" y="601"/>
                    </a:lnTo>
                    <a:cubicBezTo>
                      <a:pt x="1781" y="601"/>
                      <a:pt x="1781" y="601"/>
                      <a:pt x="1780" y="602"/>
                    </a:cubicBezTo>
                    <a:lnTo>
                      <a:pt x="1773" y="605"/>
                    </a:lnTo>
                    <a:cubicBezTo>
                      <a:pt x="1772" y="605"/>
                      <a:pt x="1771" y="606"/>
                      <a:pt x="1770" y="605"/>
                    </a:cubicBezTo>
                    <a:lnTo>
                      <a:pt x="1762" y="603"/>
                    </a:lnTo>
                    <a:cubicBezTo>
                      <a:pt x="1761" y="603"/>
                      <a:pt x="1761" y="603"/>
                      <a:pt x="1760" y="602"/>
                    </a:cubicBezTo>
                    <a:lnTo>
                      <a:pt x="1753" y="596"/>
                    </a:lnTo>
                    <a:cubicBezTo>
                      <a:pt x="1753" y="596"/>
                      <a:pt x="1753" y="595"/>
                      <a:pt x="1753" y="595"/>
                    </a:cubicBezTo>
                    <a:lnTo>
                      <a:pt x="1746" y="584"/>
                    </a:lnTo>
                    <a:lnTo>
                      <a:pt x="1739" y="568"/>
                    </a:lnTo>
                    <a:cubicBezTo>
                      <a:pt x="1739" y="568"/>
                      <a:pt x="1739" y="568"/>
                      <a:pt x="1739" y="567"/>
                    </a:cubicBezTo>
                    <a:lnTo>
                      <a:pt x="1723" y="499"/>
                    </a:lnTo>
                    <a:cubicBezTo>
                      <a:pt x="1723" y="498"/>
                      <a:pt x="1723" y="497"/>
                      <a:pt x="1724" y="496"/>
                    </a:cubicBezTo>
                    <a:cubicBezTo>
                      <a:pt x="1724" y="495"/>
                      <a:pt x="1725" y="495"/>
                      <a:pt x="1727" y="494"/>
                    </a:cubicBezTo>
                    <a:lnTo>
                      <a:pt x="1790" y="488"/>
                    </a:lnTo>
                    <a:lnTo>
                      <a:pt x="1789" y="489"/>
                    </a:lnTo>
                    <a:lnTo>
                      <a:pt x="1847" y="474"/>
                    </a:lnTo>
                    <a:lnTo>
                      <a:pt x="1846" y="474"/>
                    </a:lnTo>
                    <a:lnTo>
                      <a:pt x="1899" y="450"/>
                    </a:lnTo>
                    <a:lnTo>
                      <a:pt x="1898" y="450"/>
                    </a:lnTo>
                    <a:lnTo>
                      <a:pt x="1946" y="417"/>
                    </a:lnTo>
                    <a:lnTo>
                      <a:pt x="1946" y="417"/>
                    </a:lnTo>
                    <a:lnTo>
                      <a:pt x="1988" y="375"/>
                    </a:lnTo>
                    <a:lnTo>
                      <a:pt x="1988" y="376"/>
                    </a:lnTo>
                    <a:lnTo>
                      <a:pt x="2025" y="325"/>
                    </a:lnTo>
                    <a:lnTo>
                      <a:pt x="2058" y="266"/>
                    </a:lnTo>
                    <a:lnTo>
                      <a:pt x="2085" y="197"/>
                    </a:lnTo>
                    <a:cubicBezTo>
                      <a:pt x="2086" y="196"/>
                      <a:pt x="2087" y="195"/>
                      <a:pt x="2088" y="195"/>
                    </a:cubicBezTo>
                    <a:cubicBezTo>
                      <a:pt x="2089" y="195"/>
                      <a:pt x="2091" y="195"/>
                      <a:pt x="2092" y="196"/>
                    </a:cubicBezTo>
                    <a:lnTo>
                      <a:pt x="2167" y="260"/>
                    </a:lnTo>
                    <a:close/>
                    <a:moveTo>
                      <a:pt x="2086" y="202"/>
                    </a:moveTo>
                    <a:lnTo>
                      <a:pt x="2093" y="200"/>
                    </a:lnTo>
                    <a:lnTo>
                      <a:pt x="2065" y="269"/>
                    </a:lnTo>
                    <a:lnTo>
                      <a:pt x="2032" y="329"/>
                    </a:lnTo>
                    <a:lnTo>
                      <a:pt x="1994" y="380"/>
                    </a:lnTo>
                    <a:cubicBezTo>
                      <a:pt x="1994" y="381"/>
                      <a:pt x="1994" y="381"/>
                      <a:pt x="1994" y="381"/>
                    </a:cubicBezTo>
                    <a:lnTo>
                      <a:pt x="1951" y="423"/>
                    </a:lnTo>
                    <a:cubicBezTo>
                      <a:pt x="1951" y="423"/>
                      <a:pt x="1951" y="423"/>
                      <a:pt x="1951" y="423"/>
                    </a:cubicBezTo>
                    <a:lnTo>
                      <a:pt x="1903" y="457"/>
                    </a:lnTo>
                    <a:cubicBezTo>
                      <a:pt x="1903" y="457"/>
                      <a:pt x="1902" y="457"/>
                      <a:pt x="1902" y="457"/>
                    </a:cubicBezTo>
                    <a:lnTo>
                      <a:pt x="1850" y="481"/>
                    </a:lnTo>
                    <a:cubicBezTo>
                      <a:pt x="1849" y="481"/>
                      <a:pt x="1849" y="481"/>
                      <a:pt x="1849" y="481"/>
                    </a:cubicBezTo>
                    <a:lnTo>
                      <a:pt x="1791" y="496"/>
                    </a:lnTo>
                    <a:cubicBezTo>
                      <a:pt x="1791" y="496"/>
                      <a:pt x="1791" y="496"/>
                      <a:pt x="1790" y="496"/>
                    </a:cubicBezTo>
                    <a:lnTo>
                      <a:pt x="1727" y="502"/>
                    </a:lnTo>
                    <a:lnTo>
                      <a:pt x="1731" y="498"/>
                    </a:lnTo>
                    <a:lnTo>
                      <a:pt x="1747" y="566"/>
                    </a:lnTo>
                    <a:lnTo>
                      <a:pt x="1747" y="565"/>
                    </a:lnTo>
                    <a:lnTo>
                      <a:pt x="1753" y="580"/>
                    </a:lnTo>
                    <a:lnTo>
                      <a:pt x="1759" y="591"/>
                    </a:lnTo>
                    <a:lnTo>
                      <a:pt x="1759" y="590"/>
                    </a:lnTo>
                    <a:lnTo>
                      <a:pt x="1766" y="597"/>
                    </a:lnTo>
                    <a:lnTo>
                      <a:pt x="1764" y="596"/>
                    </a:lnTo>
                    <a:lnTo>
                      <a:pt x="1772" y="598"/>
                    </a:lnTo>
                    <a:lnTo>
                      <a:pt x="1769" y="598"/>
                    </a:lnTo>
                    <a:lnTo>
                      <a:pt x="1777" y="594"/>
                    </a:lnTo>
                    <a:lnTo>
                      <a:pt x="1776" y="595"/>
                    </a:lnTo>
                    <a:lnTo>
                      <a:pt x="1784" y="587"/>
                    </a:lnTo>
                    <a:lnTo>
                      <a:pt x="1784" y="588"/>
                    </a:lnTo>
                    <a:lnTo>
                      <a:pt x="1792" y="576"/>
                    </a:lnTo>
                    <a:lnTo>
                      <a:pt x="1801" y="558"/>
                    </a:lnTo>
                    <a:cubicBezTo>
                      <a:pt x="1801" y="556"/>
                      <a:pt x="1803" y="556"/>
                      <a:pt x="1804" y="555"/>
                    </a:cubicBezTo>
                    <a:lnTo>
                      <a:pt x="1865" y="547"/>
                    </a:lnTo>
                    <a:lnTo>
                      <a:pt x="1864" y="548"/>
                    </a:lnTo>
                    <a:lnTo>
                      <a:pt x="1921" y="532"/>
                    </a:lnTo>
                    <a:lnTo>
                      <a:pt x="1920" y="532"/>
                    </a:lnTo>
                    <a:lnTo>
                      <a:pt x="1972" y="507"/>
                    </a:lnTo>
                    <a:lnTo>
                      <a:pt x="1972" y="508"/>
                    </a:lnTo>
                    <a:lnTo>
                      <a:pt x="2019" y="475"/>
                    </a:lnTo>
                    <a:lnTo>
                      <a:pt x="2018" y="475"/>
                    </a:lnTo>
                    <a:lnTo>
                      <a:pt x="2061" y="434"/>
                    </a:lnTo>
                    <a:lnTo>
                      <a:pt x="2060" y="434"/>
                    </a:lnTo>
                    <a:lnTo>
                      <a:pt x="2098" y="385"/>
                    </a:lnTo>
                    <a:lnTo>
                      <a:pt x="2131" y="328"/>
                    </a:lnTo>
                    <a:lnTo>
                      <a:pt x="2160" y="262"/>
                    </a:lnTo>
                    <a:lnTo>
                      <a:pt x="2161" y="267"/>
                    </a:lnTo>
                    <a:lnTo>
                      <a:pt x="2086" y="202"/>
                    </a:lnTo>
                    <a:close/>
                    <a:moveTo>
                      <a:pt x="1732" y="164"/>
                    </a:moveTo>
                    <a:cubicBezTo>
                      <a:pt x="1731" y="163"/>
                      <a:pt x="1731" y="161"/>
                      <a:pt x="1732" y="159"/>
                    </a:cubicBezTo>
                    <a:lnTo>
                      <a:pt x="1780" y="81"/>
                    </a:lnTo>
                    <a:cubicBezTo>
                      <a:pt x="1781" y="80"/>
                      <a:pt x="1782" y="79"/>
                      <a:pt x="1783" y="79"/>
                    </a:cubicBezTo>
                    <a:cubicBezTo>
                      <a:pt x="1784" y="79"/>
                      <a:pt x="1785" y="79"/>
                      <a:pt x="1786" y="80"/>
                    </a:cubicBezTo>
                    <a:lnTo>
                      <a:pt x="1855" y="141"/>
                    </a:lnTo>
                    <a:lnTo>
                      <a:pt x="1920" y="213"/>
                    </a:lnTo>
                    <a:cubicBezTo>
                      <a:pt x="1922" y="215"/>
                      <a:pt x="1922" y="217"/>
                      <a:pt x="1921" y="218"/>
                    </a:cubicBezTo>
                    <a:lnTo>
                      <a:pt x="1862" y="293"/>
                    </a:lnTo>
                    <a:cubicBezTo>
                      <a:pt x="1861" y="294"/>
                      <a:pt x="1860" y="294"/>
                      <a:pt x="1859" y="294"/>
                    </a:cubicBezTo>
                    <a:cubicBezTo>
                      <a:pt x="1857" y="295"/>
                      <a:pt x="1856" y="294"/>
                      <a:pt x="1855" y="293"/>
                    </a:cubicBezTo>
                    <a:lnTo>
                      <a:pt x="1819" y="253"/>
                    </a:lnTo>
                    <a:lnTo>
                      <a:pt x="1787" y="217"/>
                    </a:lnTo>
                    <a:lnTo>
                      <a:pt x="1758" y="188"/>
                    </a:lnTo>
                    <a:lnTo>
                      <a:pt x="1732" y="164"/>
                    </a:lnTo>
                    <a:close/>
                    <a:moveTo>
                      <a:pt x="1763" y="182"/>
                    </a:moveTo>
                    <a:lnTo>
                      <a:pt x="1792" y="212"/>
                    </a:lnTo>
                    <a:lnTo>
                      <a:pt x="1825" y="247"/>
                    </a:lnTo>
                    <a:lnTo>
                      <a:pt x="1861" y="288"/>
                    </a:lnTo>
                    <a:lnTo>
                      <a:pt x="1855" y="288"/>
                    </a:lnTo>
                    <a:lnTo>
                      <a:pt x="1914" y="213"/>
                    </a:lnTo>
                    <a:lnTo>
                      <a:pt x="1915" y="219"/>
                    </a:lnTo>
                    <a:lnTo>
                      <a:pt x="1850" y="147"/>
                    </a:lnTo>
                    <a:lnTo>
                      <a:pt x="1781" y="86"/>
                    </a:lnTo>
                    <a:lnTo>
                      <a:pt x="1787" y="85"/>
                    </a:lnTo>
                    <a:lnTo>
                      <a:pt x="1738" y="164"/>
                    </a:lnTo>
                    <a:lnTo>
                      <a:pt x="1738" y="159"/>
                    </a:lnTo>
                    <a:lnTo>
                      <a:pt x="1763" y="182"/>
                    </a:lnTo>
                    <a:close/>
                    <a:moveTo>
                      <a:pt x="2671" y="108"/>
                    </a:moveTo>
                    <a:lnTo>
                      <a:pt x="2670" y="109"/>
                    </a:lnTo>
                    <a:lnTo>
                      <a:pt x="2676" y="93"/>
                    </a:lnTo>
                    <a:lnTo>
                      <a:pt x="2676" y="94"/>
                    </a:lnTo>
                    <a:lnTo>
                      <a:pt x="2678" y="76"/>
                    </a:lnTo>
                    <a:lnTo>
                      <a:pt x="2678" y="76"/>
                    </a:lnTo>
                    <a:lnTo>
                      <a:pt x="2676" y="58"/>
                    </a:lnTo>
                    <a:lnTo>
                      <a:pt x="2676" y="59"/>
                    </a:lnTo>
                    <a:lnTo>
                      <a:pt x="2670" y="43"/>
                    </a:lnTo>
                    <a:lnTo>
                      <a:pt x="2672" y="45"/>
                    </a:lnTo>
                    <a:lnTo>
                      <a:pt x="2659" y="36"/>
                    </a:lnTo>
                    <a:lnTo>
                      <a:pt x="2660" y="37"/>
                    </a:lnTo>
                    <a:lnTo>
                      <a:pt x="2646" y="32"/>
                    </a:lnTo>
                    <a:lnTo>
                      <a:pt x="2651" y="28"/>
                    </a:lnTo>
                    <a:lnTo>
                      <a:pt x="2651" y="33"/>
                    </a:lnTo>
                    <a:lnTo>
                      <a:pt x="2651" y="42"/>
                    </a:lnTo>
                    <a:lnTo>
                      <a:pt x="2651" y="41"/>
                    </a:lnTo>
                    <a:lnTo>
                      <a:pt x="2653" y="57"/>
                    </a:lnTo>
                    <a:lnTo>
                      <a:pt x="2654" y="76"/>
                    </a:lnTo>
                    <a:lnTo>
                      <a:pt x="2654" y="75"/>
                    </a:lnTo>
                    <a:lnTo>
                      <a:pt x="2657" y="94"/>
                    </a:lnTo>
                    <a:lnTo>
                      <a:pt x="2657" y="92"/>
                    </a:lnTo>
                    <a:lnTo>
                      <a:pt x="2666" y="108"/>
                    </a:lnTo>
                    <a:lnTo>
                      <a:pt x="2666" y="107"/>
                    </a:lnTo>
                    <a:lnTo>
                      <a:pt x="2674" y="115"/>
                    </a:lnTo>
                    <a:lnTo>
                      <a:pt x="2677" y="118"/>
                    </a:lnTo>
                    <a:cubicBezTo>
                      <a:pt x="2678" y="119"/>
                      <a:pt x="2678" y="121"/>
                      <a:pt x="2677" y="123"/>
                    </a:cubicBezTo>
                    <a:cubicBezTo>
                      <a:pt x="2676" y="124"/>
                      <a:pt x="2674" y="125"/>
                      <a:pt x="2672" y="124"/>
                    </a:cubicBezTo>
                    <a:lnTo>
                      <a:pt x="2666" y="122"/>
                    </a:lnTo>
                    <a:cubicBezTo>
                      <a:pt x="2665" y="121"/>
                      <a:pt x="2664" y="120"/>
                      <a:pt x="2664" y="119"/>
                    </a:cubicBezTo>
                    <a:cubicBezTo>
                      <a:pt x="2664" y="118"/>
                      <a:pt x="2664" y="116"/>
                      <a:pt x="2665" y="115"/>
                    </a:cubicBezTo>
                    <a:lnTo>
                      <a:pt x="2671" y="108"/>
                    </a:lnTo>
                    <a:close/>
                    <a:moveTo>
                      <a:pt x="2671" y="120"/>
                    </a:moveTo>
                    <a:lnTo>
                      <a:pt x="2670" y="114"/>
                    </a:lnTo>
                    <a:lnTo>
                      <a:pt x="2676" y="117"/>
                    </a:lnTo>
                    <a:lnTo>
                      <a:pt x="2671" y="123"/>
                    </a:lnTo>
                    <a:lnTo>
                      <a:pt x="2669" y="121"/>
                    </a:lnTo>
                    <a:lnTo>
                      <a:pt x="2660" y="113"/>
                    </a:lnTo>
                    <a:cubicBezTo>
                      <a:pt x="2660" y="113"/>
                      <a:pt x="2660" y="113"/>
                      <a:pt x="2660" y="113"/>
                    </a:cubicBezTo>
                    <a:lnTo>
                      <a:pt x="2650" y="97"/>
                    </a:lnTo>
                    <a:cubicBezTo>
                      <a:pt x="2650" y="96"/>
                      <a:pt x="2650" y="96"/>
                      <a:pt x="2650" y="95"/>
                    </a:cubicBezTo>
                    <a:lnTo>
                      <a:pt x="2646" y="77"/>
                    </a:lnTo>
                    <a:cubicBezTo>
                      <a:pt x="2646" y="77"/>
                      <a:pt x="2646" y="76"/>
                      <a:pt x="2646" y="76"/>
                    </a:cubicBezTo>
                    <a:lnTo>
                      <a:pt x="2646" y="59"/>
                    </a:lnTo>
                    <a:lnTo>
                      <a:pt x="2643" y="43"/>
                    </a:lnTo>
                    <a:cubicBezTo>
                      <a:pt x="2643" y="42"/>
                      <a:pt x="2643" y="42"/>
                      <a:pt x="2643" y="42"/>
                    </a:cubicBezTo>
                    <a:lnTo>
                      <a:pt x="2643" y="33"/>
                    </a:lnTo>
                    <a:lnTo>
                      <a:pt x="2643" y="28"/>
                    </a:lnTo>
                    <a:cubicBezTo>
                      <a:pt x="2643" y="27"/>
                      <a:pt x="2644" y="26"/>
                      <a:pt x="2645" y="25"/>
                    </a:cubicBezTo>
                    <a:cubicBezTo>
                      <a:pt x="2646" y="24"/>
                      <a:pt x="2647" y="24"/>
                      <a:pt x="2648" y="25"/>
                    </a:cubicBezTo>
                    <a:lnTo>
                      <a:pt x="2663" y="29"/>
                    </a:lnTo>
                    <a:cubicBezTo>
                      <a:pt x="2663" y="29"/>
                      <a:pt x="2663" y="29"/>
                      <a:pt x="2664" y="30"/>
                    </a:cubicBezTo>
                    <a:lnTo>
                      <a:pt x="2676" y="39"/>
                    </a:lnTo>
                    <a:cubicBezTo>
                      <a:pt x="2677" y="39"/>
                      <a:pt x="2677" y="40"/>
                      <a:pt x="2678" y="41"/>
                    </a:cubicBezTo>
                    <a:lnTo>
                      <a:pt x="2684" y="57"/>
                    </a:lnTo>
                    <a:cubicBezTo>
                      <a:pt x="2684" y="57"/>
                      <a:pt x="2684" y="57"/>
                      <a:pt x="2684" y="58"/>
                    </a:cubicBezTo>
                    <a:lnTo>
                      <a:pt x="2686" y="76"/>
                    </a:lnTo>
                    <a:cubicBezTo>
                      <a:pt x="2686" y="76"/>
                      <a:pt x="2686" y="76"/>
                      <a:pt x="2686" y="76"/>
                    </a:cubicBezTo>
                    <a:lnTo>
                      <a:pt x="2684" y="95"/>
                    </a:lnTo>
                    <a:cubicBezTo>
                      <a:pt x="2684" y="95"/>
                      <a:pt x="2684" y="96"/>
                      <a:pt x="2684" y="96"/>
                    </a:cubicBezTo>
                    <a:lnTo>
                      <a:pt x="2678" y="112"/>
                    </a:lnTo>
                    <a:cubicBezTo>
                      <a:pt x="2678" y="112"/>
                      <a:pt x="2677" y="113"/>
                      <a:pt x="2677" y="113"/>
                    </a:cubicBezTo>
                    <a:lnTo>
                      <a:pt x="2671" y="120"/>
                    </a:lnTo>
                    <a:close/>
                    <a:moveTo>
                      <a:pt x="2604" y="131"/>
                    </a:moveTo>
                    <a:cubicBezTo>
                      <a:pt x="2604" y="130"/>
                      <a:pt x="2604" y="130"/>
                      <a:pt x="2603" y="129"/>
                    </a:cubicBezTo>
                    <a:lnTo>
                      <a:pt x="2591" y="106"/>
                    </a:lnTo>
                    <a:cubicBezTo>
                      <a:pt x="2591" y="105"/>
                      <a:pt x="2591" y="105"/>
                      <a:pt x="2591" y="105"/>
                    </a:cubicBezTo>
                    <a:lnTo>
                      <a:pt x="2587" y="77"/>
                    </a:lnTo>
                    <a:cubicBezTo>
                      <a:pt x="2586" y="76"/>
                      <a:pt x="2586" y="76"/>
                      <a:pt x="2587" y="75"/>
                    </a:cubicBezTo>
                    <a:lnTo>
                      <a:pt x="2591" y="48"/>
                    </a:lnTo>
                    <a:cubicBezTo>
                      <a:pt x="2591" y="47"/>
                      <a:pt x="2591" y="47"/>
                      <a:pt x="2591" y="47"/>
                    </a:cubicBezTo>
                    <a:lnTo>
                      <a:pt x="2603" y="23"/>
                    </a:lnTo>
                    <a:cubicBezTo>
                      <a:pt x="2604" y="23"/>
                      <a:pt x="2604" y="22"/>
                      <a:pt x="2604" y="22"/>
                    </a:cubicBezTo>
                    <a:lnTo>
                      <a:pt x="2622" y="6"/>
                    </a:lnTo>
                    <a:cubicBezTo>
                      <a:pt x="2623" y="6"/>
                      <a:pt x="2623" y="6"/>
                      <a:pt x="2624" y="6"/>
                    </a:cubicBezTo>
                    <a:lnTo>
                      <a:pt x="2646" y="1"/>
                    </a:lnTo>
                    <a:cubicBezTo>
                      <a:pt x="2646" y="0"/>
                      <a:pt x="2647" y="0"/>
                      <a:pt x="2647" y="0"/>
                    </a:cubicBezTo>
                    <a:lnTo>
                      <a:pt x="2678" y="2"/>
                    </a:lnTo>
                    <a:lnTo>
                      <a:pt x="2702" y="6"/>
                    </a:lnTo>
                    <a:cubicBezTo>
                      <a:pt x="2702" y="6"/>
                      <a:pt x="2703" y="6"/>
                      <a:pt x="2703" y="6"/>
                    </a:cubicBezTo>
                    <a:lnTo>
                      <a:pt x="2720" y="12"/>
                    </a:lnTo>
                    <a:cubicBezTo>
                      <a:pt x="2721" y="12"/>
                      <a:pt x="2721" y="13"/>
                      <a:pt x="2722" y="13"/>
                    </a:cubicBezTo>
                    <a:lnTo>
                      <a:pt x="2733" y="22"/>
                    </a:lnTo>
                    <a:cubicBezTo>
                      <a:pt x="2733" y="22"/>
                      <a:pt x="2733" y="23"/>
                      <a:pt x="2734" y="23"/>
                    </a:cubicBezTo>
                    <a:lnTo>
                      <a:pt x="2746" y="47"/>
                    </a:lnTo>
                    <a:cubicBezTo>
                      <a:pt x="2746" y="47"/>
                      <a:pt x="2746" y="47"/>
                      <a:pt x="2746" y="48"/>
                    </a:cubicBezTo>
                    <a:lnTo>
                      <a:pt x="2750" y="75"/>
                    </a:lnTo>
                    <a:cubicBezTo>
                      <a:pt x="2750" y="76"/>
                      <a:pt x="2750" y="76"/>
                      <a:pt x="2750" y="77"/>
                    </a:cubicBezTo>
                    <a:lnTo>
                      <a:pt x="2746" y="105"/>
                    </a:lnTo>
                    <a:cubicBezTo>
                      <a:pt x="2746" y="105"/>
                      <a:pt x="2746" y="105"/>
                      <a:pt x="2746" y="106"/>
                    </a:cubicBezTo>
                    <a:lnTo>
                      <a:pt x="2734" y="129"/>
                    </a:lnTo>
                    <a:cubicBezTo>
                      <a:pt x="2733" y="130"/>
                      <a:pt x="2733" y="130"/>
                      <a:pt x="2733" y="131"/>
                    </a:cubicBezTo>
                    <a:lnTo>
                      <a:pt x="2722" y="140"/>
                    </a:lnTo>
                    <a:cubicBezTo>
                      <a:pt x="2721" y="140"/>
                      <a:pt x="2721" y="140"/>
                      <a:pt x="2720" y="140"/>
                    </a:cubicBezTo>
                    <a:lnTo>
                      <a:pt x="2703" y="146"/>
                    </a:lnTo>
                    <a:cubicBezTo>
                      <a:pt x="2703" y="146"/>
                      <a:pt x="2702" y="146"/>
                      <a:pt x="2702" y="146"/>
                    </a:cubicBezTo>
                    <a:lnTo>
                      <a:pt x="2678" y="150"/>
                    </a:lnTo>
                    <a:lnTo>
                      <a:pt x="2647" y="151"/>
                    </a:lnTo>
                    <a:cubicBezTo>
                      <a:pt x="2647" y="151"/>
                      <a:pt x="2646" y="151"/>
                      <a:pt x="2646" y="151"/>
                    </a:cubicBezTo>
                    <a:lnTo>
                      <a:pt x="2624" y="146"/>
                    </a:lnTo>
                    <a:cubicBezTo>
                      <a:pt x="2623" y="146"/>
                      <a:pt x="2623" y="146"/>
                      <a:pt x="2622" y="146"/>
                    </a:cubicBezTo>
                    <a:lnTo>
                      <a:pt x="2604" y="131"/>
                    </a:lnTo>
                    <a:close/>
                    <a:moveTo>
                      <a:pt x="2628" y="139"/>
                    </a:moveTo>
                    <a:lnTo>
                      <a:pt x="2626" y="139"/>
                    </a:lnTo>
                    <a:lnTo>
                      <a:pt x="2648" y="144"/>
                    </a:lnTo>
                    <a:lnTo>
                      <a:pt x="2647" y="143"/>
                    </a:lnTo>
                    <a:lnTo>
                      <a:pt x="2677" y="143"/>
                    </a:lnTo>
                    <a:lnTo>
                      <a:pt x="2701" y="139"/>
                    </a:lnTo>
                    <a:lnTo>
                      <a:pt x="2700" y="139"/>
                    </a:lnTo>
                    <a:lnTo>
                      <a:pt x="2718" y="133"/>
                    </a:lnTo>
                    <a:lnTo>
                      <a:pt x="2716" y="133"/>
                    </a:lnTo>
                    <a:lnTo>
                      <a:pt x="2727" y="124"/>
                    </a:lnTo>
                    <a:lnTo>
                      <a:pt x="2726" y="126"/>
                    </a:lnTo>
                    <a:lnTo>
                      <a:pt x="2739" y="102"/>
                    </a:lnTo>
                    <a:lnTo>
                      <a:pt x="2739" y="103"/>
                    </a:lnTo>
                    <a:lnTo>
                      <a:pt x="2743" y="75"/>
                    </a:lnTo>
                    <a:lnTo>
                      <a:pt x="2743" y="77"/>
                    </a:lnTo>
                    <a:lnTo>
                      <a:pt x="2739" y="49"/>
                    </a:lnTo>
                    <a:lnTo>
                      <a:pt x="2739" y="50"/>
                    </a:lnTo>
                    <a:lnTo>
                      <a:pt x="2726" y="27"/>
                    </a:lnTo>
                    <a:lnTo>
                      <a:pt x="2727" y="28"/>
                    </a:lnTo>
                    <a:lnTo>
                      <a:pt x="2716" y="19"/>
                    </a:lnTo>
                    <a:lnTo>
                      <a:pt x="2718" y="20"/>
                    </a:lnTo>
                    <a:lnTo>
                      <a:pt x="2700" y="13"/>
                    </a:lnTo>
                    <a:lnTo>
                      <a:pt x="2701" y="13"/>
                    </a:lnTo>
                    <a:lnTo>
                      <a:pt x="2677" y="10"/>
                    </a:lnTo>
                    <a:lnTo>
                      <a:pt x="2647" y="8"/>
                    </a:lnTo>
                    <a:lnTo>
                      <a:pt x="2648" y="8"/>
                    </a:lnTo>
                    <a:lnTo>
                      <a:pt x="2626" y="13"/>
                    </a:lnTo>
                    <a:lnTo>
                      <a:pt x="2628" y="13"/>
                    </a:lnTo>
                    <a:lnTo>
                      <a:pt x="2610" y="28"/>
                    </a:lnTo>
                    <a:lnTo>
                      <a:pt x="2611" y="27"/>
                    </a:lnTo>
                    <a:lnTo>
                      <a:pt x="2598" y="50"/>
                    </a:lnTo>
                    <a:lnTo>
                      <a:pt x="2598" y="49"/>
                    </a:lnTo>
                    <a:lnTo>
                      <a:pt x="2594" y="77"/>
                    </a:lnTo>
                    <a:lnTo>
                      <a:pt x="2594" y="75"/>
                    </a:lnTo>
                    <a:lnTo>
                      <a:pt x="2598" y="103"/>
                    </a:lnTo>
                    <a:lnTo>
                      <a:pt x="2598" y="102"/>
                    </a:lnTo>
                    <a:lnTo>
                      <a:pt x="2611" y="126"/>
                    </a:lnTo>
                    <a:lnTo>
                      <a:pt x="2610" y="124"/>
                    </a:lnTo>
                    <a:lnTo>
                      <a:pt x="2628" y="139"/>
                    </a:lnTo>
                    <a:close/>
                    <a:moveTo>
                      <a:pt x="2287" y="186"/>
                    </a:moveTo>
                    <a:cubicBezTo>
                      <a:pt x="2285" y="186"/>
                      <a:pt x="2283" y="184"/>
                      <a:pt x="2283" y="182"/>
                    </a:cubicBezTo>
                    <a:lnTo>
                      <a:pt x="2283" y="124"/>
                    </a:lnTo>
                    <a:cubicBezTo>
                      <a:pt x="2283" y="122"/>
                      <a:pt x="2285" y="120"/>
                      <a:pt x="2287" y="120"/>
                    </a:cubicBezTo>
                    <a:lnTo>
                      <a:pt x="2628" y="120"/>
                    </a:lnTo>
                    <a:cubicBezTo>
                      <a:pt x="2629" y="120"/>
                      <a:pt x="2630" y="120"/>
                      <a:pt x="2631" y="121"/>
                    </a:cubicBezTo>
                    <a:lnTo>
                      <a:pt x="2682" y="169"/>
                    </a:lnTo>
                    <a:cubicBezTo>
                      <a:pt x="2683" y="169"/>
                      <a:pt x="2684" y="171"/>
                      <a:pt x="2683" y="172"/>
                    </a:cubicBezTo>
                    <a:lnTo>
                      <a:pt x="2677" y="246"/>
                    </a:lnTo>
                    <a:cubicBezTo>
                      <a:pt x="2677" y="247"/>
                      <a:pt x="2677" y="247"/>
                      <a:pt x="2677" y="247"/>
                    </a:cubicBezTo>
                    <a:lnTo>
                      <a:pt x="2661" y="315"/>
                    </a:lnTo>
                    <a:cubicBezTo>
                      <a:pt x="2661" y="316"/>
                      <a:pt x="2661" y="316"/>
                      <a:pt x="2661" y="316"/>
                    </a:cubicBezTo>
                    <a:lnTo>
                      <a:pt x="2635" y="378"/>
                    </a:lnTo>
                    <a:cubicBezTo>
                      <a:pt x="2635" y="378"/>
                      <a:pt x="2635" y="378"/>
                      <a:pt x="2635" y="378"/>
                    </a:cubicBezTo>
                    <a:lnTo>
                      <a:pt x="2601" y="434"/>
                    </a:lnTo>
                    <a:cubicBezTo>
                      <a:pt x="2601" y="434"/>
                      <a:pt x="2601" y="434"/>
                      <a:pt x="2600" y="434"/>
                    </a:cubicBezTo>
                    <a:lnTo>
                      <a:pt x="2556" y="483"/>
                    </a:lnTo>
                    <a:cubicBezTo>
                      <a:pt x="2556" y="483"/>
                      <a:pt x="2556" y="483"/>
                      <a:pt x="2556" y="484"/>
                    </a:cubicBezTo>
                    <a:lnTo>
                      <a:pt x="2503" y="526"/>
                    </a:lnTo>
                    <a:cubicBezTo>
                      <a:pt x="2503" y="526"/>
                      <a:pt x="2503" y="526"/>
                      <a:pt x="2503" y="526"/>
                    </a:cubicBezTo>
                    <a:lnTo>
                      <a:pt x="2441" y="561"/>
                    </a:lnTo>
                    <a:lnTo>
                      <a:pt x="2369" y="591"/>
                    </a:lnTo>
                    <a:cubicBezTo>
                      <a:pt x="2368" y="591"/>
                      <a:pt x="2366" y="591"/>
                      <a:pt x="2365" y="589"/>
                    </a:cubicBezTo>
                    <a:lnTo>
                      <a:pt x="2322" y="521"/>
                    </a:lnTo>
                    <a:cubicBezTo>
                      <a:pt x="2321" y="520"/>
                      <a:pt x="2321" y="519"/>
                      <a:pt x="2321" y="518"/>
                    </a:cubicBezTo>
                    <a:cubicBezTo>
                      <a:pt x="2322" y="517"/>
                      <a:pt x="2322" y="516"/>
                      <a:pt x="2324" y="515"/>
                    </a:cubicBezTo>
                    <a:lnTo>
                      <a:pt x="2383" y="494"/>
                    </a:lnTo>
                    <a:lnTo>
                      <a:pt x="2382" y="494"/>
                    </a:lnTo>
                    <a:lnTo>
                      <a:pt x="2433" y="467"/>
                    </a:lnTo>
                    <a:lnTo>
                      <a:pt x="2433" y="468"/>
                    </a:lnTo>
                    <a:lnTo>
                      <a:pt x="2477" y="435"/>
                    </a:lnTo>
                    <a:lnTo>
                      <a:pt x="2477" y="435"/>
                    </a:lnTo>
                    <a:lnTo>
                      <a:pt x="2513" y="396"/>
                    </a:lnTo>
                    <a:lnTo>
                      <a:pt x="2513" y="397"/>
                    </a:lnTo>
                    <a:lnTo>
                      <a:pt x="2542" y="352"/>
                    </a:lnTo>
                    <a:lnTo>
                      <a:pt x="2541" y="352"/>
                    </a:lnTo>
                    <a:lnTo>
                      <a:pt x="2563" y="301"/>
                    </a:lnTo>
                    <a:lnTo>
                      <a:pt x="2563" y="302"/>
                    </a:lnTo>
                    <a:lnTo>
                      <a:pt x="2577" y="245"/>
                    </a:lnTo>
                    <a:lnTo>
                      <a:pt x="2584" y="182"/>
                    </a:lnTo>
                    <a:lnTo>
                      <a:pt x="2588" y="186"/>
                    </a:lnTo>
                    <a:lnTo>
                      <a:pt x="2287" y="186"/>
                    </a:lnTo>
                    <a:close/>
                    <a:moveTo>
                      <a:pt x="2588" y="178"/>
                    </a:moveTo>
                    <a:cubicBezTo>
                      <a:pt x="2589" y="178"/>
                      <a:pt x="2590" y="178"/>
                      <a:pt x="2591" y="179"/>
                    </a:cubicBezTo>
                    <a:cubicBezTo>
                      <a:pt x="2592" y="180"/>
                      <a:pt x="2592" y="181"/>
                      <a:pt x="2592" y="182"/>
                    </a:cubicBezTo>
                    <a:lnTo>
                      <a:pt x="2585" y="246"/>
                    </a:lnTo>
                    <a:lnTo>
                      <a:pt x="2571" y="303"/>
                    </a:lnTo>
                    <a:cubicBezTo>
                      <a:pt x="2571" y="304"/>
                      <a:pt x="2571" y="304"/>
                      <a:pt x="2571" y="304"/>
                    </a:cubicBezTo>
                    <a:lnTo>
                      <a:pt x="2549" y="356"/>
                    </a:lnTo>
                    <a:cubicBezTo>
                      <a:pt x="2549" y="356"/>
                      <a:pt x="2548" y="356"/>
                      <a:pt x="2548" y="356"/>
                    </a:cubicBezTo>
                    <a:lnTo>
                      <a:pt x="2519" y="401"/>
                    </a:lnTo>
                    <a:cubicBezTo>
                      <a:pt x="2519" y="401"/>
                      <a:pt x="2519" y="402"/>
                      <a:pt x="2519" y="402"/>
                    </a:cubicBezTo>
                    <a:lnTo>
                      <a:pt x="2482" y="441"/>
                    </a:lnTo>
                    <a:cubicBezTo>
                      <a:pt x="2482" y="441"/>
                      <a:pt x="2482" y="441"/>
                      <a:pt x="2482" y="441"/>
                    </a:cubicBezTo>
                    <a:lnTo>
                      <a:pt x="2437" y="474"/>
                    </a:lnTo>
                    <a:cubicBezTo>
                      <a:pt x="2437" y="474"/>
                      <a:pt x="2437" y="474"/>
                      <a:pt x="2437" y="475"/>
                    </a:cubicBezTo>
                    <a:lnTo>
                      <a:pt x="2386" y="502"/>
                    </a:lnTo>
                    <a:cubicBezTo>
                      <a:pt x="2386" y="502"/>
                      <a:pt x="2385" y="502"/>
                      <a:pt x="2385" y="502"/>
                    </a:cubicBezTo>
                    <a:lnTo>
                      <a:pt x="2326" y="523"/>
                    </a:lnTo>
                    <a:lnTo>
                      <a:pt x="2328" y="517"/>
                    </a:lnTo>
                    <a:lnTo>
                      <a:pt x="2371" y="585"/>
                    </a:lnTo>
                    <a:lnTo>
                      <a:pt x="2366" y="583"/>
                    </a:lnTo>
                    <a:lnTo>
                      <a:pt x="2437" y="554"/>
                    </a:lnTo>
                    <a:lnTo>
                      <a:pt x="2499" y="519"/>
                    </a:lnTo>
                    <a:lnTo>
                      <a:pt x="2498" y="519"/>
                    </a:lnTo>
                    <a:lnTo>
                      <a:pt x="2551" y="477"/>
                    </a:lnTo>
                    <a:lnTo>
                      <a:pt x="2550" y="478"/>
                    </a:lnTo>
                    <a:lnTo>
                      <a:pt x="2594" y="429"/>
                    </a:lnTo>
                    <a:lnTo>
                      <a:pt x="2594" y="429"/>
                    </a:lnTo>
                    <a:lnTo>
                      <a:pt x="2628" y="374"/>
                    </a:lnTo>
                    <a:lnTo>
                      <a:pt x="2628" y="374"/>
                    </a:lnTo>
                    <a:lnTo>
                      <a:pt x="2653" y="313"/>
                    </a:lnTo>
                    <a:lnTo>
                      <a:pt x="2653" y="314"/>
                    </a:lnTo>
                    <a:lnTo>
                      <a:pt x="2669" y="245"/>
                    </a:lnTo>
                    <a:lnTo>
                      <a:pt x="2669" y="246"/>
                    </a:lnTo>
                    <a:lnTo>
                      <a:pt x="2675" y="171"/>
                    </a:lnTo>
                    <a:lnTo>
                      <a:pt x="2677" y="174"/>
                    </a:lnTo>
                    <a:lnTo>
                      <a:pt x="2626" y="127"/>
                    </a:lnTo>
                    <a:lnTo>
                      <a:pt x="2628" y="128"/>
                    </a:lnTo>
                    <a:lnTo>
                      <a:pt x="2287" y="128"/>
                    </a:lnTo>
                    <a:lnTo>
                      <a:pt x="2291" y="124"/>
                    </a:lnTo>
                    <a:lnTo>
                      <a:pt x="2291" y="182"/>
                    </a:lnTo>
                    <a:lnTo>
                      <a:pt x="2287" y="178"/>
                    </a:lnTo>
                    <a:lnTo>
                      <a:pt x="2588" y="178"/>
                    </a:lnTo>
                    <a:close/>
                    <a:moveTo>
                      <a:pt x="3104" y="471"/>
                    </a:moveTo>
                    <a:lnTo>
                      <a:pt x="3098" y="468"/>
                    </a:lnTo>
                    <a:lnTo>
                      <a:pt x="3111" y="459"/>
                    </a:lnTo>
                    <a:lnTo>
                      <a:pt x="3111" y="460"/>
                    </a:lnTo>
                    <a:lnTo>
                      <a:pt x="3125" y="447"/>
                    </a:lnTo>
                    <a:lnTo>
                      <a:pt x="3141" y="429"/>
                    </a:lnTo>
                    <a:lnTo>
                      <a:pt x="3157" y="408"/>
                    </a:lnTo>
                    <a:lnTo>
                      <a:pt x="3176" y="381"/>
                    </a:lnTo>
                    <a:lnTo>
                      <a:pt x="3196" y="350"/>
                    </a:lnTo>
                    <a:lnTo>
                      <a:pt x="3217" y="315"/>
                    </a:lnTo>
                    <a:lnTo>
                      <a:pt x="3239" y="275"/>
                    </a:lnTo>
                    <a:cubicBezTo>
                      <a:pt x="3240" y="274"/>
                      <a:pt x="3241" y="273"/>
                      <a:pt x="3242" y="273"/>
                    </a:cubicBezTo>
                    <a:cubicBezTo>
                      <a:pt x="3244" y="273"/>
                      <a:pt x="3245" y="274"/>
                      <a:pt x="3246" y="275"/>
                    </a:cubicBezTo>
                    <a:lnTo>
                      <a:pt x="3297" y="360"/>
                    </a:lnTo>
                    <a:cubicBezTo>
                      <a:pt x="3298" y="361"/>
                      <a:pt x="3298" y="363"/>
                      <a:pt x="3297" y="364"/>
                    </a:cubicBezTo>
                    <a:lnTo>
                      <a:pt x="3256" y="426"/>
                    </a:lnTo>
                    <a:lnTo>
                      <a:pt x="3210" y="479"/>
                    </a:lnTo>
                    <a:cubicBezTo>
                      <a:pt x="3210" y="479"/>
                      <a:pt x="3210" y="479"/>
                      <a:pt x="3210" y="480"/>
                    </a:cubicBezTo>
                    <a:lnTo>
                      <a:pt x="3159" y="523"/>
                    </a:lnTo>
                    <a:cubicBezTo>
                      <a:pt x="3158" y="523"/>
                      <a:pt x="3158" y="523"/>
                      <a:pt x="3158" y="523"/>
                    </a:cubicBezTo>
                    <a:lnTo>
                      <a:pt x="3103" y="556"/>
                    </a:lnTo>
                    <a:lnTo>
                      <a:pt x="3060" y="583"/>
                    </a:lnTo>
                    <a:cubicBezTo>
                      <a:pt x="3058" y="584"/>
                      <a:pt x="3056" y="584"/>
                      <a:pt x="3055" y="583"/>
                    </a:cubicBezTo>
                    <a:lnTo>
                      <a:pt x="3006" y="535"/>
                    </a:lnTo>
                    <a:cubicBezTo>
                      <a:pt x="3005" y="534"/>
                      <a:pt x="3005" y="532"/>
                      <a:pt x="3005" y="531"/>
                    </a:cubicBezTo>
                    <a:lnTo>
                      <a:pt x="3011" y="517"/>
                    </a:lnTo>
                    <a:lnTo>
                      <a:pt x="3010" y="519"/>
                    </a:lnTo>
                    <a:lnTo>
                      <a:pt x="3010" y="110"/>
                    </a:lnTo>
                    <a:cubicBezTo>
                      <a:pt x="3010" y="108"/>
                      <a:pt x="3012" y="106"/>
                      <a:pt x="3014" y="106"/>
                    </a:cubicBezTo>
                    <a:lnTo>
                      <a:pt x="3098" y="106"/>
                    </a:lnTo>
                    <a:cubicBezTo>
                      <a:pt x="3098" y="106"/>
                      <a:pt x="3099" y="107"/>
                      <a:pt x="3099" y="107"/>
                    </a:cubicBezTo>
                    <a:lnTo>
                      <a:pt x="3107" y="110"/>
                    </a:lnTo>
                    <a:cubicBezTo>
                      <a:pt x="3108" y="110"/>
                      <a:pt x="3109" y="111"/>
                      <a:pt x="3109" y="112"/>
                    </a:cubicBezTo>
                    <a:lnTo>
                      <a:pt x="3111" y="116"/>
                    </a:lnTo>
                    <a:cubicBezTo>
                      <a:pt x="3112" y="117"/>
                      <a:pt x="3112" y="118"/>
                      <a:pt x="3112" y="119"/>
                    </a:cubicBezTo>
                    <a:lnTo>
                      <a:pt x="3110" y="125"/>
                    </a:lnTo>
                    <a:cubicBezTo>
                      <a:pt x="3110" y="125"/>
                      <a:pt x="3110" y="126"/>
                      <a:pt x="3110" y="126"/>
                    </a:cubicBezTo>
                    <a:lnTo>
                      <a:pt x="3104" y="133"/>
                    </a:lnTo>
                    <a:lnTo>
                      <a:pt x="3104" y="130"/>
                    </a:lnTo>
                    <a:lnTo>
                      <a:pt x="3104" y="471"/>
                    </a:lnTo>
                    <a:close/>
                    <a:moveTo>
                      <a:pt x="3096" y="130"/>
                    </a:moveTo>
                    <a:cubicBezTo>
                      <a:pt x="3096" y="130"/>
                      <a:pt x="3097" y="129"/>
                      <a:pt x="3097" y="128"/>
                    </a:cubicBezTo>
                    <a:lnTo>
                      <a:pt x="3103" y="121"/>
                    </a:lnTo>
                    <a:lnTo>
                      <a:pt x="3103" y="122"/>
                    </a:lnTo>
                    <a:lnTo>
                      <a:pt x="3104" y="117"/>
                    </a:lnTo>
                    <a:lnTo>
                      <a:pt x="3104" y="120"/>
                    </a:lnTo>
                    <a:lnTo>
                      <a:pt x="3102" y="115"/>
                    </a:lnTo>
                    <a:lnTo>
                      <a:pt x="3104" y="117"/>
                    </a:lnTo>
                    <a:lnTo>
                      <a:pt x="3096" y="114"/>
                    </a:lnTo>
                    <a:lnTo>
                      <a:pt x="3098" y="114"/>
                    </a:lnTo>
                    <a:lnTo>
                      <a:pt x="3014" y="114"/>
                    </a:lnTo>
                    <a:lnTo>
                      <a:pt x="3018" y="110"/>
                    </a:lnTo>
                    <a:lnTo>
                      <a:pt x="3018" y="519"/>
                    </a:lnTo>
                    <a:cubicBezTo>
                      <a:pt x="3018" y="519"/>
                      <a:pt x="3018" y="520"/>
                      <a:pt x="3018" y="520"/>
                    </a:cubicBezTo>
                    <a:lnTo>
                      <a:pt x="3013" y="534"/>
                    </a:lnTo>
                    <a:lnTo>
                      <a:pt x="3012" y="530"/>
                    </a:lnTo>
                    <a:lnTo>
                      <a:pt x="3060" y="577"/>
                    </a:lnTo>
                    <a:lnTo>
                      <a:pt x="3055" y="577"/>
                    </a:lnTo>
                    <a:lnTo>
                      <a:pt x="3098" y="550"/>
                    </a:lnTo>
                    <a:lnTo>
                      <a:pt x="3154" y="517"/>
                    </a:lnTo>
                    <a:lnTo>
                      <a:pt x="3153" y="517"/>
                    </a:lnTo>
                    <a:lnTo>
                      <a:pt x="3204" y="473"/>
                    </a:lnTo>
                    <a:lnTo>
                      <a:pt x="3204" y="474"/>
                    </a:lnTo>
                    <a:lnTo>
                      <a:pt x="3249" y="422"/>
                    </a:lnTo>
                    <a:lnTo>
                      <a:pt x="3290" y="360"/>
                    </a:lnTo>
                    <a:lnTo>
                      <a:pt x="3290" y="364"/>
                    </a:lnTo>
                    <a:lnTo>
                      <a:pt x="3239" y="279"/>
                    </a:lnTo>
                    <a:lnTo>
                      <a:pt x="3246" y="279"/>
                    </a:lnTo>
                    <a:lnTo>
                      <a:pt x="3223" y="319"/>
                    </a:lnTo>
                    <a:lnTo>
                      <a:pt x="3202" y="355"/>
                    </a:lnTo>
                    <a:lnTo>
                      <a:pt x="3182" y="386"/>
                    </a:lnTo>
                    <a:lnTo>
                      <a:pt x="3164" y="412"/>
                    </a:lnTo>
                    <a:lnTo>
                      <a:pt x="3146" y="435"/>
                    </a:lnTo>
                    <a:lnTo>
                      <a:pt x="3130" y="452"/>
                    </a:lnTo>
                    <a:lnTo>
                      <a:pt x="3116" y="465"/>
                    </a:lnTo>
                    <a:cubicBezTo>
                      <a:pt x="3116" y="466"/>
                      <a:pt x="3116" y="466"/>
                      <a:pt x="3116" y="466"/>
                    </a:cubicBezTo>
                    <a:lnTo>
                      <a:pt x="3103" y="474"/>
                    </a:lnTo>
                    <a:cubicBezTo>
                      <a:pt x="3101" y="475"/>
                      <a:pt x="3100" y="475"/>
                      <a:pt x="3099" y="474"/>
                    </a:cubicBezTo>
                    <a:cubicBezTo>
                      <a:pt x="3097" y="474"/>
                      <a:pt x="3096" y="472"/>
                      <a:pt x="3096" y="471"/>
                    </a:cubicBezTo>
                    <a:lnTo>
                      <a:pt x="3096" y="130"/>
                    </a:lnTo>
                    <a:close/>
                    <a:moveTo>
                      <a:pt x="2787" y="559"/>
                    </a:moveTo>
                    <a:cubicBezTo>
                      <a:pt x="2785" y="558"/>
                      <a:pt x="2785" y="555"/>
                      <a:pt x="2786" y="554"/>
                    </a:cubicBezTo>
                    <a:lnTo>
                      <a:pt x="2810" y="522"/>
                    </a:lnTo>
                    <a:lnTo>
                      <a:pt x="2830" y="489"/>
                    </a:lnTo>
                    <a:lnTo>
                      <a:pt x="2847" y="454"/>
                    </a:lnTo>
                    <a:lnTo>
                      <a:pt x="2862" y="418"/>
                    </a:lnTo>
                    <a:lnTo>
                      <a:pt x="2873" y="379"/>
                    </a:lnTo>
                    <a:lnTo>
                      <a:pt x="2881" y="339"/>
                    </a:lnTo>
                    <a:lnTo>
                      <a:pt x="2885" y="297"/>
                    </a:lnTo>
                    <a:lnTo>
                      <a:pt x="2887" y="253"/>
                    </a:lnTo>
                    <a:lnTo>
                      <a:pt x="2887" y="137"/>
                    </a:lnTo>
                    <a:cubicBezTo>
                      <a:pt x="2887" y="135"/>
                      <a:pt x="2889" y="133"/>
                      <a:pt x="2891" y="133"/>
                    </a:cubicBezTo>
                    <a:lnTo>
                      <a:pt x="2977" y="133"/>
                    </a:lnTo>
                    <a:cubicBezTo>
                      <a:pt x="2978" y="133"/>
                      <a:pt x="2978" y="134"/>
                      <a:pt x="2979" y="134"/>
                    </a:cubicBezTo>
                    <a:lnTo>
                      <a:pt x="2985" y="137"/>
                    </a:lnTo>
                    <a:cubicBezTo>
                      <a:pt x="2986" y="137"/>
                      <a:pt x="2986" y="138"/>
                      <a:pt x="2987" y="138"/>
                    </a:cubicBezTo>
                    <a:lnTo>
                      <a:pt x="2990" y="143"/>
                    </a:lnTo>
                    <a:cubicBezTo>
                      <a:pt x="2990" y="144"/>
                      <a:pt x="2991" y="145"/>
                      <a:pt x="2990" y="146"/>
                    </a:cubicBezTo>
                    <a:lnTo>
                      <a:pt x="2989" y="152"/>
                    </a:lnTo>
                    <a:cubicBezTo>
                      <a:pt x="2989" y="152"/>
                      <a:pt x="2989" y="153"/>
                      <a:pt x="2989" y="154"/>
                    </a:cubicBezTo>
                    <a:lnTo>
                      <a:pt x="2983" y="161"/>
                    </a:lnTo>
                    <a:lnTo>
                      <a:pt x="2983" y="158"/>
                    </a:lnTo>
                    <a:lnTo>
                      <a:pt x="2983" y="250"/>
                    </a:lnTo>
                    <a:lnTo>
                      <a:pt x="2981" y="303"/>
                    </a:lnTo>
                    <a:lnTo>
                      <a:pt x="2976" y="353"/>
                    </a:lnTo>
                    <a:lnTo>
                      <a:pt x="2966" y="402"/>
                    </a:lnTo>
                    <a:lnTo>
                      <a:pt x="2953" y="448"/>
                    </a:lnTo>
                    <a:lnTo>
                      <a:pt x="2936" y="492"/>
                    </a:lnTo>
                    <a:lnTo>
                      <a:pt x="2914" y="534"/>
                    </a:lnTo>
                    <a:lnTo>
                      <a:pt x="2889" y="575"/>
                    </a:lnTo>
                    <a:lnTo>
                      <a:pt x="2860" y="613"/>
                    </a:lnTo>
                    <a:cubicBezTo>
                      <a:pt x="2859" y="614"/>
                      <a:pt x="2858" y="614"/>
                      <a:pt x="2857" y="614"/>
                    </a:cubicBezTo>
                    <a:cubicBezTo>
                      <a:pt x="2856" y="615"/>
                      <a:pt x="2855" y="614"/>
                      <a:pt x="2854" y="614"/>
                    </a:cubicBezTo>
                    <a:lnTo>
                      <a:pt x="2787" y="559"/>
                    </a:lnTo>
                    <a:close/>
                    <a:moveTo>
                      <a:pt x="2859" y="607"/>
                    </a:moveTo>
                    <a:lnTo>
                      <a:pt x="2853" y="608"/>
                    </a:lnTo>
                    <a:lnTo>
                      <a:pt x="2882" y="570"/>
                    </a:lnTo>
                    <a:lnTo>
                      <a:pt x="2907" y="531"/>
                    </a:lnTo>
                    <a:lnTo>
                      <a:pt x="2928" y="490"/>
                    </a:lnTo>
                    <a:lnTo>
                      <a:pt x="2945" y="446"/>
                    </a:lnTo>
                    <a:lnTo>
                      <a:pt x="2959" y="400"/>
                    </a:lnTo>
                    <a:lnTo>
                      <a:pt x="2968" y="353"/>
                    </a:lnTo>
                    <a:lnTo>
                      <a:pt x="2973" y="302"/>
                    </a:lnTo>
                    <a:lnTo>
                      <a:pt x="2975" y="250"/>
                    </a:lnTo>
                    <a:lnTo>
                      <a:pt x="2975" y="158"/>
                    </a:lnTo>
                    <a:cubicBezTo>
                      <a:pt x="2975" y="157"/>
                      <a:pt x="2976" y="156"/>
                      <a:pt x="2976" y="155"/>
                    </a:cubicBezTo>
                    <a:lnTo>
                      <a:pt x="2982" y="148"/>
                    </a:lnTo>
                    <a:lnTo>
                      <a:pt x="2982" y="150"/>
                    </a:lnTo>
                    <a:lnTo>
                      <a:pt x="2983" y="144"/>
                    </a:lnTo>
                    <a:lnTo>
                      <a:pt x="2983" y="147"/>
                    </a:lnTo>
                    <a:lnTo>
                      <a:pt x="2980" y="143"/>
                    </a:lnTo>
                    <a:lnTo>
                      <a:pt x="2982" y="144"/>
                    </a:lnTo>
                    <a:lnTo>
                      <a:pt x="2975" y="141"/>
                    </a:lnTo>
                    <a:lnTo>
                      <a:pt x="2977" y="141"/>
                    </a:lnTo>
                    <a:lnTo>
                      <a:pt x="2891" y="141"/>
                    </a:lnTo>
                    <a:lnTo>
                      <a:pt x="2895" y="137"/>
                    </a:lnTo>
                    <a:lnTo>
                      <a:pt x="2895" y="253"/>
                    </a:lnTo>
                    <a:lnTo>
                      <a:pt x="2893" y="297"/>
                    </a:lnTo>
                    <a:lnTo>
                      <a:pt x="2888" y="340"/>
                    </a:lnTo>
                    <a:lnTo>
                      <a:pt x="2880" y="381"/>
                    </a:lnTo>
                    <a:lnTo>
                      <a:pt x="2869" y="420"/>
                    </a:lnTo>
                    <a:lnTo>
                      <a:pt x="2855" y="458"/>
                    </a:lnTo>
                    <a:lnTo>
                      <a:pt x="2837" y="493"/>
                    </a:lnTo>
                    <a:lnTo>
                      <a:pt x="2816" y="527"/>
                    </a:lnTo>
                    <a:lnTo>
                      <a:pt x="2793" y="558"/>
                    </a:lnTo>
                    <a:lnTo>
                      <a:pt x="2792" y="553"/>
                    </a:lnTo>
                    <a:lnTo>
                      <a:pt x="2859" y="607"/>
                    </a:lnTo>
                    <a:close/>
                    <a:moveTo>
                      <a:pt x="3557" y="521"/>
                    </a:moveTo>
                    <a:cubicBezTo>
                      <a:pt x="3557" y="521"/>
                      <a:pt x="3557" y="522"/>
                      <a:pt x="3557" y="522"/>
                    </a:cubicBezTo>
                    <a:lnTo>
                      <a:pt x="3541" y="535"/>
                    </a:lnTo>
                    <a:cubicBezTo>
                      <a:pt x="3541" y="535"/>
                      <a:pt x="3540" y="535"/>
                      <a:pt x="3540" y="536"/>
                    </a:cubicBezTo>
                    <a:lnTo>
                      <a:pt x="3519" y="546"/>
                    </a:lnTo>
                    <a:cubicBezTo>
                      <a:pt x="3519" y="546"/>
                      <a:pt x="3519" y="546"/>
                      <a:pt x="3518" y="546"/>
                    </a:cubicBezTo>
                    <a:lnTo>
                      <a:pt x="3491" y="551"/>
                    </a:lnTo>
                    <a:lnTo>
                      <a:pt x="3457" y="553"/>
                    </a:lnTo>
                    <a:cubicBezTo>
                      <a:pt x="3457" y="553"/>
                      <a:pt x="3457" y="553"/>
                      <a:pt x="3456" y="553"/>
                    </a:cubicBezTo>
                    <a:lnTo>
                      <a:pt x="3428" y="548"/>
                    </a:lnTo>
                    <a:cubicBezTo>
                      <a:pt x="3427" y="548"/>
                      <a:pt x="3427" y="548"/>
                      <a:pt x="3426" y="548"/>
                    </a:cubicBezTo>
                    <a:lnTo>
                      <a:pt x="3404" y="532"/>
                    </a:lnTo>
                    <a:cubicBezTo>
                      <a:pt x="3403" y="532"/>
                      <a:pt x="3403" y="532"/>
                      <a:pt x="3403" y="531"/>
                    </a:cubicBezTo>
                    <a:lnTo>
                      <a:pt x="3382" y="499"/>
                    </a:lnTo>
                    <a:cubicBezTo>
                      <a:pt x="3381" y="498"/>
                      <a:pt x="3381" y="498"/>
                      <a:pt x="3381" y="498"/>
                    </a:cubicBezTo>
                    <a:lnTo>
                      <a:pt x="3366" y="461"/>
                    </a:lnTo>
                    <a:cubicBezTo>
                      <a:pt x="3366" y="461"/>
                      <a:pt x="3366" y="461"/>
                      <a:pt x="3366" y="461"/>
                    </a:cubicBezTo>
                    <a:lnTo>
                      <a:pt x="3357" y="421"/>
                    </a:lnTo>
                    <a:cubicBezTo>
                      <a:pt x="3357" y="421"/>
                      <a:pt x="3357" y="420"/>
                      <a:pt x="3357" y="420"/>
                    </a:cubicBezTo>
                    <a:lnTo>
                      <a:pt x="3354" y="376"/>
                    </a:lnTo>
                    <a:lnTo>
                      <a:pt x="3358" y="321"/>
                    </a:lnTo>
                    <a:cubicBezTo>
                      <a:pt x="3358" y="321"/>
                      <a:pt x="3358" y="321"/>
                      <a:pt x="3358" y="321"/>
                    </a:cubicBezTo>
                    <a:lnTo>
                      <a:pt x="3370" y="270"/>
                    </a:lnTo>
                    <a:cubicBezTo>
                      <a:pt x="3370" y="270"/>
                      <a:pt x="3370" y="270"/>
                      <a:pt x="3370" y="269"/>
                    </a:cubicBezTo>
                    <a:lnTo>
                      <a:pt x="3389" y="223"/>
                    </a:lnTo>
                    <a:cubicBezTo>
                      <a:pt x="3389" y="223"/>
                      <a:pt x="3389" y="223"/>
                      <a:pt x="3390" y="222"/>
                    </a:cubicBezTo>
                    <a:lnTo>
                      <a:pt x="3416" y="180"/>
                    </a:lnTo>
                    <a:cubicBezTo>
                      <a:pt x="3416" y="180"/>
                      <a:pt x="3416" y="179"/>
                      <a:pt x="3417" y="179"/>
                    </a:cubicBezTo>
                    <a:lnTo>
                      <a:pt x="3453" y="141"/>
                    </a:lnTo>
                    <a:cubicBezTo>
                      <a:pt x="3453" y="141"/>
                      <a:pt x="3454" y="141"/>
                      <a:pt x="3454" y="141"/>
                    </a:cubicBezTo>
                    <a:lnTo>
                      <a:pt x="3494" y="114"/>
                    </a:lnTo>
                    <a:cubicBezTo>
                      <a:pt x="3494" y="114"/>
                      <a:pt x="3494" y="114"/>
                      <a:pt x="3495" y="114"/>
                    </a:cubicBezTo>
                    <a:lnTo>
                      <a:pt x="3539" y="98"/>
                    </a:lnTo>
                    <a:cubicBezTo>
                      <a:pt x="3539" y="98"/>
                      <a:pt x="3540" y="98"/>
                      <a:pt x="3540" y="97"/>
                    </a:cubicBezTo>
                    <a:lnTo>
                      <a:pt x="3588" y="92"/>
                    </a:lnTo>
                    <a:cubicBezTo>
                      <a:pt x="3588" y="92"/>
                      <a:pt x="3589" y="92"/>
                      <a:pt x="3589" y="92"/>
                    </a:cubicBezTo>
                    <a:lnTo>
                      <a:pt x="3649" y="96"/>
                    </a:lnTo>
                    <a:cubicBezTo>
                      <a:pt x="3649" y="96"/>
                      <a:pt x="3649" y="97"/>
                      <a:pt x="3649" y="97"/>
                    </a:cubicBezTo>
                    <a:lnTo>
                      <a:pt x="3699" y="109"/>
                    </a:lnTo>
                    <a:cubicBezTo>
                      <a:pt x="3700" y="109"/>
                      <a:pt x="3700" y="109"/>
                      <a:pt x="3700" y="109"/>
                    </a:cubicBezTo>
                    <a:lnTo>
                      <a:pt x="3741" y="129"/>
                    </a:lnTo>
                    <a:cubicBezTo>
                      <a:pt x="3741" y="129"/>
                      <a:pt x="3741" y="129"/>
                      <a:pt x="3742" y="130"/>
                    </a:cubicBezTo>
                    <a:lnTo>
                      <a:pt x="3771" y="159"/>
                    </a:lnTo>
                    <a:cubicBezTo>
                      <a:pt x="3771" y="159"/>
                      <a:pt x="3772" y="159"/>
                      <a:pt x="3772" y="159"/>
                    </a:cubicBezTo>
                    <a:lnTo>
                      <a:pt x="3796" y="196"/>
                    </a:lnTo>
                    <a:cubicBezTo>
                      <a:pt x="3796" y="196"/>
                      <a:pt x="3797" y="197"/>
                      <a:pt x="3797" y="197"/>
                    </a:cubicBezTo>
                    <a:lnTo>
                      <a:pt x="3814" y="237"/>
                    </a:lnTo>
                    <a:cubicBezTo>
                      <a:pt x="3814" y="237"/>
                      <a:pt x="3814" y="237"/>
                      <a:pt x="3814" y="238"/>
                    </a:cubicBezTo>
                    <a:lnTo>
                      <a:pt x="3825" y="281"/>
                    </a:lnTo>
                    <a:cubicBezTo>
                      <a:pt x="3825" y="281"/>
                      <a:pt x="3825" y="281"/>
                      <a:pt x="3825" y="281"/>
                    </a:cubicBezTo>
                    <a:lnTo>
                      <a:pt x="3828" y="328"/>
                    </a:lnTo>
                    <a:lnTo>
                      <a:pt x="3825" y="379"/>
                    </a:lnTo>
                    <a:cubicBezTo>
                      <a:pt x="3825" y="379"/>
                      <a:pt x="3825" y="379"/>
                      <a:pt x="3825" y="379"/>
                    </a:cubicBezTo>
                    <a:lnTo>
                      <a:pt x="3816" y="424"/>
                    </a:lnTo>
                    <a:cubicBezTo>
                      <a:pt x="3816" y="425"/>
                      <a:pt x="3816" y="425"/>
                      <a:pt x="3816" y="425"/>
                    </a:cubicBezTo>
                    <a:lnTo>
                      <a:pt x="3800" y="464"/>
                    </a:lnTo>
                    <a:cubicBezTo>
                      <a:pt x="3800" y="465"/>
                      <a:pt x="3800" y="465"/>
                      <a:pt x="3800" y="465"/>
                    </a:cubicBezTo>
                    <a:lnTo>
                      <a:pt x="3777" y="501"/>
                    </a:lnTo>
                    <a:cubicBezTo>
                      <a:pt x="3777" y="501"/>
                      <a:pt x="3777" y="501"/>
                      <a:pt x="3777" y="501"/>
                    </a:cubicBezTo>
                    <a:lnTo>
                      <a:pt x="3755" y="525"/>
                    </a:lnTo>
                    <a:lnTo>
                      <a:pt x="3725" y="550"/>
                    </a:lnTo>
                    <a:lnTo>
                      <a:pt x="3688" y="576"/>
                    </a:lnTo>
                    <a:lnTo>
                      <a:pt x="3642" y="604"/>
                    </a:lnTo>
                    <a:cubicBezTo>
                      <a:pt x="3640" y="605"/>
                      <a:pt x="3638" y="605"/>
                      <a:pt x="3636" y="603"/>
                    </a:cubicBezTo>
                    <a:lnTo>
                      <a:pt x="3580" y="531"/>
                    </a:lnTo>
                    <a:cubicBezTo>
                      <a:pt x="3580" y="530"/>
                      <a:pt x="3579" y="529"/>
                      <a:pt x="3580" y="528"/>
                    </a:cubicBezTo>
                    <a:cubicBezTo>
                      <a:pt x="3580" y="527"/>
                      <a:pt x="3581" y="526"/>
                      <a:pt x="3582" y="525"/>
                    </a:cubicBezTo>
                    <a:lnTo>
                      <a:pt x="3615" y="511"/>
                    </a:lnTo>
                    <a:lnTo>
                      <a:pt x="3615" y="511"/>
                    </a:lnTo>
                    <a:lnTo>
                      <a:pt x="3644" y="493"/>
                    </a:lnTo>
                    <a:lnTo>
                      <a:pt x="3644" y="493"/>
                    </a:lnTo>
                    <a:lnTo>
                      <a:pt x="3669" y="471"/>
                    </a:lnTo>
                    <a:lnTo>
                      <a:pt x="3691" y="448"/>
                    </a:lnTo>
                    <a:lnTo>
                      <a:pt x="3708" y="424"/>
                    </a:lnTo>
                    <a:lnTo>
                      <a:pt x="3707" y="424"/>
                    </a:lnTo>
                    <a:lnTo>
                      <a:pt x="3720" y="396"/>
                    </a:lnTo>
                    <a:lnTo>
                      <a:pt x="3720" y="397"/>
                    </a:lnTo>
                    <a:lnTo>
                      <a:pt x="3727" y="367"/>
                    </a:lnTo>
                    <a:lnTo>
                      <a:pt x="3727" y="367"/>
                    </a:lnTo>
                    <a:lnTo>
                      <a:pt x="3729" y="335"/>
                    </a:lnTo>
                    <a:lnTo>
                      <a:pt x="3729" y="335"/>
                    </a:lnTo>
                    <a:lnTo>
                      <a:pt x="3726" y="296"/>
                    </a:lnTo>
                    <a:lnTo>
                      <a:pt x="3727" y="296"/>
                    </a:lnTo>
                    <a:lnTo>
                      <a:pt x="3718" y="260"/>
                    </a:lnTo>
                    <a:lnTo>
                      <a:pt x="3718" y="261"/>
                    </a:lnTo>
                    <a:lnTo>
                      <a:pt x="3705" y="229"/>
                    </a:lnTo>
                    <a:lnTo>
                      <a:pt x="3705" y="229"/>
                    </a:lnTo>
                    <a:lnTo>
                      <a:pt x="3687" y="201"/>
                    </a:lnTo>
                    <a:lnTo>
                      <a:pt x="3688" y="202"/>
                    </a:lnTo>
                    <a:lnTo>
                      <a:pt x="3667" y="179"/>
                    </a:lnTo>
                    <a:lnTo>
                      <a:pt x="3668" y="180"/>
                    </a:lnTo>
                    <a:lnTo>
                      <a:pt x="3646" y="164"/>
                    </a:lnTo>
                    <a:lnTo>
                      <a:pt x="3647" y="165"/>
                    </a:lnTo>
                    <a:lnTo>
                      <a:pt x="3624" y="156"/>
                    </a:lnTo>
                    <a:lnTo>
                      <a:pt x="3625" y="156"/>
                    </a:lnTo>
                    <a:lnTo>
                      <a:pt x="3599" y="155"/>
                    </a:lnTo>
                    <a:lnTo>
                      <a:pt x="3601" y="147"/>
                    </a:lnTo>
                    <a:lnTo>
                      <a:pt x="3639" y="168"/>
                    </a:lnTo>
                    <a:cubicBezTo>
                      <a:pt x="3639" y="168"/>
                      <a:pt x="3639" y="168"/>
                      <a:pt x="3640" y="168"/>
                    </a:cubicBezTo>
                    <a:lnTo>
                      <a:pt x="3649" y="176"/>
                    </a:lnTo>
                    <a:cubicBezTo>
                      <a:pt x="3649" y="177"/>
                      <a:pt x="3649" y="177"/>
                      <a:pt x="3650" y="178"/>
                    </a:cubicBezTo>
                    <a:lnTo>
                      <a:pt x="3653" y="185"/>
                    </a:lnTo>
                    <a:cubicBezTo>
                      <a:pt x="3653" y="186"/>
                      <a:pt x="3653" y="188"/>
                      <a:pt x="3653" y="188"/>
                    </a:cubicBezTo>
                    <a:lnTo>
                      <a:pt x="3650" y="196"/>
                    </a:lnTo>
                    <a:cubicBezTo>
                      <a:pt x="3649" y="197"/>
                      <a:pt x="3649" y="197"/>
                      <a:pt x="3649" y="198"/>
                    </a:cubicBezTo>
                    <a:lnTo>
                      <a:pt x="3640" y="205"/>
                    </a:lnTo>
                    <a:lnTo>
                      <a:pt x="3641" y="203"/>
                    </a:lnTo>
                    <a:lnTo>
                      <a:pt x="3632" y="264"/>
                    </a:lnTo>
                    <a:lnTo>
                      <a:pt x="3622" y="318"/>
                    </a:lnTo>
                    <a:lnTo>
                      <a:pt x="3612" y="367"/>
                    </a:lnTo>
                    <a:lnTo>
                      <a:pt x="3602" y="410"/>
                    </a:lnTo>
                    <a:lnTo>
                      <a:pt x="3592" y="447"/>
                    </a:lnTo>
                    <a:lnTo>
                      <a:pt x="3581" y="477"/>
                    </a:lnTo>
                    <a:lnTo>
                      <a:pt x="3570" y="502"/>
                    </a:lnTo>
                    <a:cubicBezTo>
                      <a:pt x="3570" y="502"/>
                      <a:pt x="3569" y="502"/>
                      <a:pt x="3569" y="503"/>
                    </a:cubicBezTo>
                    <a:lnTo>
                      <a:pt x="3557" y="521"/>
                    </a:lnTo>
                    <a:close/>
                    <a:moveTo>
                      <a:pt x="3563" y="498"/>
                    </a:moveTo>
                    <a:lnTo>
                      <a:pt x="3562" y="499"/>
                    </a:lnTo>
                    <a:lnTo>
                      <a:pt x="3573" y="475"/>
                    </a:lnTo>
                    <a:lnTo>
                      <a:pt x="3584" y="444"/>
                    </a:lnTo>
                    <a:lnTo>
                      <a:pt x="3595" y="408"/>
                    </a:lnTo>
                    <a:lnTo>
                      <a:pt x="3605" y="366"/>
                    </a:lnTo>
                    <a:lnTo>
                      <a:pt x="3615" y="317"/>
                    </a:lnTo>
                    <a:lnTo>
                      <a:pt x="3624" y="262"/>
                    </a:lnTo>
                    <a:lnTo>
                      <a:pt x="3633" y="201"/>
                    </a:lnTo>
                    <a:cubicBezTo>
                      <a:pt x="3633" y="200"/>
                      <a:pt x="3634" y="200"/>
                      <a:pt x="3634" y="199"/>
                    </a:cubicBezTo>
                    <a:lnTo>
                      <a:pt x="3643" y="191"/>
                    </a:lnTo>
                    <a:lnTo>
                      <a:pt x="3642" y="193"/>
                    </a:lnTo>
                    <a:lnTo>
                      <a:pt x="3645" y="185"/>
                    </a:lnTo>
                    <a:lnTo>
                      <a:pt x="3645" y="188"/>
                    </a:lnTo>
                    <a:lnTo>
                      <a:pt x="3642" y="181"/>
                    </a:lnTo>
                    <a:lnTo>
                      <a:pt x="3643" y="182"/>
                    </a:lnTo>
                    <a:lnTo>
                      <a:pt x="3634" y="174"/>
                    </a:lnTo>
                    <a:lnTo>
                      <a:pt x="3635" y="175"/>
                    </a:lnTo>
                    <a:lnTo>
                      <a:pt x="3598" y="154"/>
                    </a:lnTo>
                    <a:cubicBezTo>
                      <a:pt x="3596" y="154"/>
                      <a:pt x="3595" y="152"/>
                      <a:pt x="3596" y="150"/>
                    </a:cubicBezTo>
                    <a:cubicBezTo>
                      <a:pt x="3596" y="148"/>
                      <a:pt x="3598" y="147"/>
                      <a:pt x="3600" y="147"/>
                    </a:cubicBezTo>
                    <a:lnTo>
                      <a:pt x="3625" y="148"/>
                    </a:lnTo>
                    <a:cubicBezTo>
                      <a:pt x="3626" y="148"/>
                      <a:pt x="3626" y="148"/>
                      <a:pt x="3626" y="148"/>
                    </a:cubicBezTo>
                    <a:lnTo>
                      <a:pt x="3649" y="157"/>
                    </a:lnTo>
                    <a:cubicBezTo>
                      <a:pt x="3650" y="157"/>
                      <a:pt x="3650" y="158"/>
                      <a:pt x="3650" y="158"/>
                    </a:cubicBezTo>
                    <a:lnTo>
                      <a:pt x="3672" y="173"/>
                    </a:lnTo>
                    <a:cubicBezTo>
                      <a:pt x="3673" y="173"/>
                      <a:pt x="3673" y="174"/>
                      <a:pt x="3673" y="174"/>
                    </a:cubicBezTo>
                    <a:lnTo>
                      <a:pt x="3693" y="196"/>
                    </a:lnTo>
                    <a:cubicBezTo>
                      <a:pt x="3694" y="196"/>
                      <a:pt x="3694" y="197"/>
                      <a:pt x="3694" y="197"/>
                    </a:cubicBezTo>
                    <a:lnTo>
                      <a:pt x="3712" y="225"/>
                    </a:lnTo>
                    <a:cubicBezTo>
                      <a:pt x="3712" y="225"/>
                      <a:pt x="3712" y="225"/>
                      <a:pt x="3712" y="225"/>
                    </a:cubicBezTo>
                    <a:lnTo>
                      <a:pt x="3726" y="258"/>
                    </a:lnTo>
                    <a:cubicBezTo>
                      <a:pt x="3726" y="258"/>
                      <a:pt x="3726" y="258"/>
                      <a:pt x="3726" y="259"/>
                    </a:cubicBezTo>
                    <a:lnTo>
                      <a:pt x="3734" y="295"/>
                    </a:lnTo>
                    <a:cubicBezTo>
                      <a:pt x="3734" y="295"/>
                      <a:pt x="3734" y="295"/>
                      <a:pt x="3734" y="295"/>
                    </a:cubicBezTo>
                    <a:lnTo>
                      <a:pt x="3737" y="335"/>
                    </a:lnTo>
                    <a:cubicBezTo>
                      <a:pt x="3737" y="335"/>
                      <a:pt x="3737" y="335"/>
                      <a:pt x="3737" y="335"/>
                    </a:cubicBezTo>
                    <a:lnTo>
                      <a:pt x="3735" y="368"/>
                    </a:lnTo>
                    <a:cubicBezTo>
                      <a:pt x="3735" y="368"/>
                      <a:pt x="3735" y="368"/>
                      <a:pt x="3735" y="368"/>
                    </a:cubicBezTo>
                    <a:lnTo>
                      <a:pt x="3727" y="399"/>
                    </a:lnTo>
                    <a:cubicBezTo>
                      <a:pt x="3727" y="399"/>
                      <a:pt x="3727" y="399"/>
                      <a:pt x="3727" y="400"/>
                    </a:cubicBezTo>
                    <a:lnTo>
                      <a:pt x="3715" y="428"/>
                    </a:lnTo>
                    <a:cubicBezTo>
                      <a:pt x="3715" y="428"/>
                      <a:pt x="3714" y="428"/>
                      <a:pt x="3714" y="428"/>
                    </a:cubicBezTo>
                    <a:lnTo>
                      <a:pt x="3696" y="453"/>
                    </a:lnTo>
                    <a:lnTo>
                      <a:pt x="3674" y="478"/>
                    </a:lnTo>
                    <a:lnTo>
                      <a:pt x="3649" y="499"/>
                    </a:lnTo>
                    <a:cubicBezTo>
                      <a:pt x="3649" y="499"/>
                      <a:pt x="3649" y="499"/>
                      <a:pt x="3649" y="499"/>
                    </a:cubicBezTo>
                    <a:lnTo>
                      <a:pt x="3619" y="518"/>
                    </a:lnTo>
                    <a:cubicBezTo>
                      <a:pt x="3619" y="518"/>
                      <a:pt x="3619" y="518"/>
                      <a:pt x="3619" y="518"/>
                    </a:cubicBezTo>
                    <a:lnTo>
                      <a:pt x="3585" y="533"/>
                    </a:lnTo>
                    <a:lnTo>
                      <a:pt x="3587" y="526"/>
                    </a:lnTo>
                    <a:lnTo>
                      <a:pt x="3643" y="598"/>
                    </a:lnTo>
                    <a:lnTo>
                      <a:pt x="3637" y="597"/>
                    </a:lnTo>
                    <a:lnTo>
                      <a:pt x="3683" y="570"/>
                    </a:lnTo>
                    <a:lnTo>
                      <a:pt x="3720" y="544"/>
                    </a:lnTo>
                    <a:lnTo>
                      <a:pt x="3749" y="519"/>
                    </a:lnTo>
                    <a:lnTo>
                      <a:pt x="3771" y="496"/>
                    </a:lnTo>
                    <a:lnTo>
                      <a:pt x="3771" y="496"/>
                    </a:lnTo>
                    <a:lnTo>
                      <a:pt x="3793" y="461"/>
                    </a:lnTo>
                    <a:lnTo>
                      <a:pt x="3793" y="462"/>
                    </a:lnTo>
                    <a:lnTo>
                      <a:pt x="3808" y="422"/>
                    </a:lnTo>
                    <a:lnTo>
                      <a:pt x="3808" y="423"/>
                    </a:lnTo>
                    <a:lnTo>
                      <a:pt x="3818" y="378"/>
                    </a:lnTo>
                    <a:lnTo>
                      <a:pt x="3817" y="378"/>
                    </a:lnTo>
                    <a:lnTo>
                      <a:pt x="3820" y="328"/>
                    </a:lnTo>
                    <a:lnTo>
                      <a:pt x="3817" y="282"/>
                    </a:lnTo>
                    <a:lnTo>
                      <a:pt x="3817" y="282"/>
                    </a:lnTo>
                    <a:lnTo>
                      <a:pt x="3807" y="239"/>
                    </a:lnTo>
                    <a:lnTo>
                      <a:pt x="3807" y="240"/>
                    </a:lnTo>
                    <a:lnTo>
                      <a:pt x="3789" y="200"/>
                    </a:lnTo>
                    <a:lnTo>
                      <a:pt x="3790" y="201"/>
                    </a:lnTo>
                    <a:lnTo>
                      <a:pt x="3765" y="164"/>
                    </a:lnTo>
                    <a:lnTo>
                      <a:pt x="3766" y="164"/>
                    </a:lnTo>
                    <a:lnTo>
                      <a:pt x="3736" y="135"/>
                    </a:lnTo>
                    <a:lnTo>
                      <a:pt x="3737" y="136"/>
                    </a:lnTo>
                    <a:lnTo>
                      <a:pt x="3697" y="116"/>
                    </a:lnTo>
                    <a:lnTo>
                      <a:pt x="3698" y="116"/>
                    </a:lnTo>
                    <a:lnTo>
                      <a:pt x="3648" y="104"/>
                    </a:lnTo>
                    <a:lnTo>
                      <a:pt x="3648" y="104"/>
                    </a:lnTo>
                    <a:lnTo>
                      <a:pt x="3588" y="100"/>
                    </a:lnTo>
                    <a:lnTo>
                      <a:pt x="3589" y="100"/>
                    </a:lnTo>
                    <a:lnTo>
                      <a:pt x="3541" y="105"/>
                    </a:lnTo>
                    <a:lnTo>
                      <a:pt x="3542" y="105"/>
                    </a:lnTo>
                    <a:lnTo>
                      <a:pt x="3497" y="121"/>
                    </a:lnTo>
                    <a:lnTo>
                      <a:pt x="3498" y="121"/>
                    </a:lnTo>
                    <a:lnTo>
                      <a:pt x="3458" y="147"/>
                    </a:lnTo>
                    <a:lnTo>
                      <a:pt x="3459" y="147"/>
                    </a:lnTo>
                    <a:lnTo>
                      <a:pt x="3422" y="185"/>
                    </a:lnTo>
                    <a:lnTo>
                      <a:pt x="3423" y="184"/>
                    </a:lnTo>
                    <a:lnTo>
                      <a:pt x="3396" y="227"/>
                    </a:lnTo>
                    <a:lnTo>
                      <a:pt x="3397" y="226"/>
                    </a:lnTo>
                    <a:lnTo>
                      <a:pt x="3378" y="272"/>
                    </a:lnTo>
                    <a:lnTo>
                      <a:pt x="3378" y="272"/>
                    </a:lnTo>
                    <a:lnTo>
                      <a:pt x="3366" y="322"/>
                    </a:lnTo>
                    <a:lnTo>
                      <a:pt x="3366" y="322"/>
                    </a:lnTo>
                    <a:lnTo>
                      <a:pt x="3362" y="376"/>
                    </a:lnTo>
                    <a:lnTo>
                      <a:pt x="3365" y="420"/>
                    </a:lnTo>
                    <a:lnTo>
                      <a:pt x="3365" y="419"/>
                    </a:lnTo>
                    <a:lnTo>
                      <a:pt x="3374" y="459"/>
                    </a:lnTo>
                    <a:lnTo>
                      <a:pt x="3374" y="458"/>
                    </a:lnTo>
                    <a:lnTo>
                      <a:pt x="3389" y="495"/>
                    </a:lnTo>
                    <a:lnTo>
                      <a:pt x="3388" y="494"/>
                    </a:lnTo>
                    <a:lnTo>
                      <a:pt x="3409" y="527"/>
                    </a:lnTo>
                    <a:lnTo>
                      <a:pt x="3408" y="526"/>
                    </a:lnTo>
                    <a:lnTo>
                      <a:pt x="3431" y="541"/>
                    </a:lnTo>
                    <a:lnTo>
                      <a:pt x="3429" y="541"/>
                    </a:lnTo>
                    <a:lnTo>
                      <a:pt x="3458" y="546"/>
                    </a:lnTo>
                    <a:lnTo>
                      <a:pt x="3457" y="545"/>
                    </a:lnTo>
                    <a:lnTo>
                      <a:pt x="3490" y="544"/>
                    </a:lnTo>
                    <a:lnTo>
                      <a:pt x="3517" y="538"/>
                    </a:lnTo>
                    <a:lnTo>
                      <a:pt x="3516" y="538"/>
                    </a:lnTo>
                    <a:lnTo>
                      <a:pt x="3537" y="528"/>
                    </a:lnTo>
                    <a:lnTo>
                      <a:pt x="3536" y="529"/>
                    </a:lnTo>
                    <a:lnTo>
                      <a:pt x="3551" y="516"/>
                    </a:lnTo>
                    <a:lnTo>
                      <a:pt x="3551" y="517"/>
                    </a:lnTo>
                    <a:lnTo>
                      <a:pt x="3563" y="498"/>
                    </a:lnTo>
                    <a:close/>
                    <a:moveTo>
                      <a:pt x="3503" y="218"/>
                    </a:moveTo>
                    <a:lnTo>
                      <a:pt x="3480" y="253"/>
                    </a:lnTo>
                    <a:lnTo>
                      <a:pt x="3481" y="253"/>
                    </a:lnTo>
                    <a:lnTo>
                      <a:pt x="3464" y="292"/>
                    </a:lnTo>
                    <a:lnTo>
                      <a:pt x="3464" y="291"/>
                    </a:lnTo>
                    <a:lnTo>
                      <a:pt x="3454" y="333"/>
                    </a:lnTo>
                    <a:lnTo>
                      <a:pt x="3454" y="333"/>
                    </a:lnTo>
                    <a:lnTo>
                      <a:pt x="3450" y="379"/>
                    </a:lnTo>
                    <a:lnTo>
                      <a:pt x="3450" y="379"/>
                    </a:lnTo>
                    <a:lnTo>
                      <a:pt x="3452" y="408"/>
                    </a:lnTo>
                    <a:lnTo>
                      <a:pt x="3452" y="407"/>
                    </a:lnTo>
                    <a:lnTo>
                      <a:pt x="3458" y="433"/>
                    </a:lnTo>
                    <a:lnTo>
                      <a:pt x="3458" y="432"/>
                    </a:lnTo>
                    <a:lnTo>
                      <a:pt x="3468" y="455"/>
                    </a:lnTo>
                    <a:lnTo>
                      <a:pt x="3468" y="454"/>
                    </a:lnTo>
                    <a:lnTo>
                      <a:pt x="3482" y="476"/>
                    </a:lnTo>
                    <a:lnTo>
                      <a:pt x="3481" y="475"/>
                    </a:lnTo>
                    <a:lnTo>
                      <a:pt x="3485" y="480"/>
                    </a:lnTo>
                    <a:lnTo>
                      <a:pt x="3487" y="482"/>
                    </a:lnTo>
                    <a:lnTo>
                      <a:pt x="3480" y="484"/>
                    </a:lnTo>
                    <a:lnTo>
                      <a:pt x="3480" y="480"/>
                    </a:lnTo>
                    <a:lnTo>
                      <a:pt x="3480" y="467"/>
                    </a:lnTo>
                    <a:cubicBezTo>
                      <a:pt x="3480" y="467"/>
                      <a:pt x="3480" y="466"/>
                      <a:pt x="3480" y="466"/>
                    </a:cubicBezTo>
                    <a:lnTo>
                      <a:pt x="3490" y="448"/>
                    </a:lnTo>
                    <a:lnTo>
                      <a:pt x="3499" y="425"/>
                    </a:lnTo>
                    <a:lnTo>
                      <a:pt x="3508" y="396"/>
                    </a:lnTo>
                    <a:lnTo>
                      <a:pt x="3516" y="361"/>
                    </a:lnTo>
                    <a:lnTo>
                      <a:pt x="3524" y="321"/>
                    </a:lnTo>
                    <a:lnTo>
                      <a:pt x="3530" y="274"/>
                    </a:lnTo>
                    <a:lnTo>
                      <a:pt x="3536" y="223"/>
                    </a:lnTo>
                    <a:lnTo>
                      <a:pt x="3541" y="164"/>
                    </a:lnTo>
                    <a:lnTo>
                      <a:pt x="3548" y="168"/>
                    </a:lnTo>
                    <a:lnTo>
                      <a:pt x="3542" y="173"/>
                    </a:lnTo>
                    <a:lnTo>
                      <a:pt x="3533" y="183"/>
                    </a:lnTo>
                    <a:lnTo>
                      <a:pt x="3519" y="198"/>
                    </a:lnTo>
                    <a:lnTo>
                      <a:pt x="3503" y="218"/>
                    </a:lnTo>
                    <a:close/>
                    <a:moveTo>
                      <a:pt x="3513" y="193"/>
                    </a:moveTo>
                    <a:lnTo>
                      <a:pt x="3527" y="177"/>
                    </a:lnTo>
                    <a:lnTo>
                      <a:pt x="3537" y="166"/>
                    </a:lnTo>
                    <a:lnTo>
                      <a:pt x="3543" y="161"/>
                    </a:lnTo>
                    <a:cubicBezTo>
                      <a:pt x="3544" y="160"/>
                      <a:pt x="3546" y="160"/>
                      <a:pt x="3547" y="161"/>
                    </a:cubicBezTo>
                    <a:cubicBezTo>
                      <a:pt x="3549" y="162"/>
                      <a:pt x="3550" y="163"/>
                      <a:pt x="3549" y="165"/>
                    </a:cubicBezTo>
                    <a:lnTo>
                      <a:pt x="3544" y="223"/>
                    </a:lnTo>
                    <a:lnTo>
                      <a:pt x="3538" y="276"/>
                    </a:lnTo>
                    <a:lnTo>
                      <a:pt x="3531" y="322"/>
                    </a:lnTo>
                    <a:lnTo>
                      <a:pt x="3524" y="363"/>
                    </a:lnTo>
                    <a:lnTo>
                      <a:pt x="3516" y="398"/>
                    </a:lnTo>
                    <a:lnTo>
                      <a:pt x="3507" y="427"/>
                    </a:lnTo>
                    <a:lnTo>
                      <a:pt x="3497" y="451"/>
                    </a:lnTo>
                    <a:lnTo>
                      <a:pt x="3487" y="469"/>
                    </a:lnTo>
                    <a:lnTo>
                      <a:pt x="3488" y="467"/>
                    </a:lnTo>
                    <a:lnTo>
                      <a:pt x="3488" y="480"/>
                    </a:lnTo>
                    <a:lnTo>
                      <a:pt x="3488" y="484"/>
                    </a:lnTo>
                    <a:cubicBezTo>
                      <a:pt x="3488" y="486"/>
                      <a:pt x="3487" y="488"/>
                      <a:pt x="3485" y="488"/>
                    </a:cubicBezTo>
                    <a:cubicBezTo>
                      <a:pt x="3484" y="489"/>
                      <a:pt x="3482" y="488"/>
                      <a:pt x="3481" y="487"/>
                    </a:cubicBezTo>
                    <a:lnTo>
                      <a:pt x="3479" y="485"/>
                    </a:lnTo>
                    <a:lnTo>
                      <a:pt x="3475" y="481"/>
                    </a:lnTo>
                    <a:cubicBezTo>
                      <a:pt x="3475" y="480"/>
                      <a:pt x="3475" y="480"/>
                      <a:pt x="3475" y="480"/>
                    </a:cubicBezTo>
                    <a:lnTo>
                      <a:pt x="3461" y="459"/>
                    </a:lnTo>
                    <a:cubicBezTo>
                      <a:pt x="3461" y="458"/>
                      <a:pt x="3461" y="458"/>
                      <a:pt x="3461" y="458"/>
                    </a:cubicBezTo>
                    <a:lnTo>
                      <a:pt x="3451" y="435"/>
                    </a:lnTo>
                    <a:cubicBezTo>
                      <a:pt x="3451" y="435"/>
                      <a:pt x="3451" y="435"/>
                      <a:pt x="3451" y="434"/>
                    </a:cubicBezTo>
                    <a:lnTo>
                      <a:pt x="3445" y="409"/>
                    </a:lnTo>
                    <a:cubicBezTo>
                      <a:pt x="3445" y="409"/>
                      <a:pt x="3444" y="408"/>
                      <a:pt x="3444" y="408"/>
                    </a:cubicBezTo>
                    <a:lnTo>
                      <a:pt x="3442" y="379"/>
                    </a:lnTo>
                    <a:cubicBezTo>
                      <a:pt x="3442" y="379"/>
                      <a:pt x="3442" y="379"/>
                      <a:pt x="3442" y="379"/>
                    </a:cubicBezTo>
                    <a:lnTo>
                      <a:pt x="3446" y="332"/>
                    </a:lnTo>
                    <a:cubicBezTo>
                      <a:pt x="3446" y="332"/>
                      <a:pt x="3446" y="332"/>
                      <a:pt x="3446" y="332"/>
                    </a:cubicBezTo>
                    <a:lnTo>
                      <a:pt x="3457" y="289"/>
                    </a:lnTo>
                    <a:cubicBezTo>
                      <a:pt x="3457" y="289"/>
                      <a:pt x="3457" y="289"/>
                      <a:pt x="3457" y="288"/>
                    </a:cubicBezTo>
                    <a:lnTo>
                      <a:pt x="3473" y="249"/>
                    </a:lnTo>
                    <a:cubicBezTo>
                      <a:pt x="3473" y="249"/>
                      <a:pt x="3473" y="249"/>
                      <a:pt x="3474" y="249"/>
                    </a:cubicBezTo>
                    <a:lnTo>
                      <a:pt x="3497" y="213"/>
                    </a:lnTo>
                    <a:lnTo>
                      <a:pt x="3513" y="193"/>
                    </a:lnTo>
                    <a:close/>
                    <a:moveTo>
                      <a:pt x="3968" y="420"/>
                    </a:moveTo>
                    <a:lnTo>
                      <a:pt x="3976" y="421"/>
                    </a:lnTo>
                    <a:lnTo>
                      <a:pt x="3974" y="430"/>
                    </a:lnTo>
                    <a:lnTo>
                      <a:pt x="3966" y="449"/>
                    </a:lnTo>
                    <a:lnTo>
                      <a:pt x="3955" y="481"/>
                    </a:lnTo>
                    <a:lnTo>
                      <a:pt x="3938" y="523"/>
                    </a:lnTo>
                    <a:cubicBezTo>
                      <a:pt x="3938" y="525"/>
                      <a:pt x="3936" y="526"/>
                      <a:pt x="3934" y="526"/>
                    </a:cubicBezTo>
                    <a:cubicBezTo>
                      <a:pt x="3933" y="526"/>
                      <a:pt x="3931" y="525"/>
                      <a:pt x="3931" y="523"/>
                    </a:cubicBezTo>
                    <a:lnTo>
                      <a:pt x="3893" y="428"/>
                    </a:lnTo>
                    <a:cubicBezTo>
                      <a:pt x="3893" y="427"/>
                      <a:pt x="3893" y="426"/>
                      <a:pt x="3893" y="425"/>
                    </a:cubicBezTo>
                    <a:lnTo>
                      <a:pt x="3922" y="370"/>
                    </a:lnTo>
                    <a:lnTo>
                      <a:pt x="3944" y="315"/>
                    </a:lnTo>
                    <a:lnTo>
                      <a:pt x="3958" y="263"/>
                    </a:lnTo>
                    <a:lnTo>
                      <a:pt x="3966" y="212"/>
                    </a:lnTo>
                    <a:lnTo>
                      <a:pt x="3969" y="216"/>
                    </a:lnTo>
                    <a:lnTo>
                      <a:pt x="3908" y="216"/>
                    </a:lnTo>
                    <a:cubicBezTo>
                      <a:pt x="3906" y="216"/>
                      <a:pt x="3904" y="215"/>
                      <a:pt x="3904" y="212"/>
                    </a:cubicBezTo>
                    <a:lnTo>
                      <a:pt x="3904" y="161"/>
                    </a:lnTo>
                    <a:cubicBezTo>
                      <a:pt x="3904" y="159"/>
                      <a:pt x="3906" y="157"/>
                      <a:pt x="3908" y="157"/>
                    </a:cubicBezTo>
                    <a:lnTo>
                      <a:pt x="3972" y="157"/>
                    </a:lnTo>
                    <a:lnTo>
                      <a:pt x="3968" y="161"/>
                    </a:lnTo>
                    <a:lnTo>
                      <a:pt x="3968" y="39"/>
                    </a:lnTo>
                    <a:cubicBezTo>
                      <a:pt x="3968" y="37"/>
                      <a:pt x="3970" y="35"/>
                      <a:pt x="3972" y="35"/>
                    </a:cubicBezTo>
                    <a:lnTo>
                      <a:pt x="4053" y="35"/>
                    </a:lnTo>
                    <a:cubicBezTo>
                      <a:pt x="4053" y="35"/>
                      <a:pt x="4053" y="35"/>
                      <a:pt x="4054" y="35"/>
                    </a:cubicBezTo>
                    <a:lnTo>
                      <a:pt x="4060" y="36"/>
                    </a:lnTo>
                    <a:cubicBezTo>
                      <a:pt x="4061" y="36"/>
                      <a:pt x="4062" y="37"/>
                      <a:pt x="4063" y="37"/>
                    </a:cubicBezTo>
                    <a:lnTo>
                      <a:pt x="4065" y="40"/>
                    </a:lnTo>
                    <a:cubicBezTo>
                      <a:pt x="4066" y="41"/>
                      <a:pt x="4066" y="43"/>
                      <a:pt x="4066" y="44"/>
                    </a:cubicBezTo>
                    <a:lnTo>
                      <a:pt x="4065" y="48"/>
                    </a:lnTo>
                    <a:cubicBezTo>
                      <a:pt x="4065" y="49"/>
                      <a:pt x="4064" y="50"/>
                      <a:pt x="4064" y="50"/>
                    </a:cubicBezTo>
                    <a:lnTo>
                      <a:pt x="4058" y="55"/>
                    </a:lnTo>
                    <a:lnTo>
                      <a:pt x="4059" y="52"/>
                    </a:lnTo>
                    <a:lnTo>
                      <a:pt x="4059" y="161"/>
                    </a:lnTo>
                    <a:lnTo>
                      <a:pt x="4055" y="157"/>
                    </a:lnTo>
                    <a:lnTo>
                      <a:pt x="4101" y="157"/>
                    </a:lnTo>
                    <a:cubicBezTo>
                      <a:pt x="4103" y="157"/>
                      <a:pt x="4105" y="159"/>
                      <a:pt x="4105" y="161"/>
                    </a:cubicBezTo>
                    <a:lnTo>
                      <a:pt x="4105" y="164"/>
                    </a:lnTo>
                    <a:lnTo>
                      <a:pt x="4099" y="161"/>
                    </a:lnTo>
                    <a:lnTo>
                      <a:pt x="4111" y="153"/>
                    </a:lnTo>
                    <a:lnTo>
                      <a:pt x="4110" y="154"/>
                    </a:lnTo>
                    <a:lnTo>
                      <a:pt x="4122" y="143"/>
                    </a:lnTo>
                    <a:lnTo>
                      <a:pt x="4121" y="143"/>
                    </a:lnTo>
                    <a:lnTo>
                      <a:pt x="4133" y="129"/>
                    </a:lnTo>
                    <a:lnTo>
                      <a:pt x="4144" y="113"/>
                    </a:lnTo>
                    <a:lnTo>
                      <a:pt x="4155" y="93"/>
                    </a:lnTo>
                    <a:lnTo>
                      <a:pt x="4166" y="70"/>
                    </a:lnTo>
                    <a:lnTo>
                      <a:pt x="4177" y="43"/>
                    </a:lnTo>
                    <a:lnTo>
                      <a:pt x="4188" y="14"/>
                    </a:lnTo>
                    <a:cubicBezTo>
                      <a:pt x="4189" y="13"/>
                      <a:pt x="4189" y="12"/>
                      <a:pt x="4190" y="11"/>
                    </a:cubicBezTo>
                    <a:cubicBezTo>
                      <a:pt x="4191" y="11"/>
                      <a:pt x="4192" y="11"/>
                      <a:pt x="4193" y="11"/>
                    </a:cubicBezTo>
                    <a:lnTo>
                      <a:pt x="4271" y="42"/>
                    </a:lnTo>
                    <a:cubicBezTo>
                      <a:pt x="4272" y="42"/>
                      <a:pt x="4273" y="43"/>
                      <a:pt x="4274" y="44"/>
                    </a:cubicBezTo>
                    <a:lnTo>
                      <a:pt x="4276" y="49"/>
                    </a:lnTo>
                    <a:cubicBezTo>
                      <a:pt x="4276" y="49"/>
                      <a:pt x="4277" y="50"/>
                      <a:pt x="4276" y="51"/>
                    </a:cubicBezTo>
                    <a:lnTo>
                      <a:pt x="4276" y="55"/>
                    </a:lnTo>
                    <a:cubicBezTo>
                      <a:pt x="4276" y="57"/>
                      <a:pt x="4275" y="58"/>
                      <a:pt x="4273" y="59"/>
                    </a:cubicBezTo>
                    <a:lnTo>
                      <a:pt x="4263" y="63"/>
                    </a:lnTo>
                    <a:lnTo>
                      <a:pt x="4265" y="57"/>
                    </a:lnTo>
                    <a:lnTo>
                      <a:pt x="4294" y="94"/>
                    </a:lnTo>
                    <a:lnTo>
                      <a:pt x="4327" y="128"/>
                    </a:lnTo>
                    <a:lnTo>
                      <a:pt x="4365" y="158"/>
                    </a:lnTo>
                    <a:lnTo>
                      <a:pt x="4409" y="185"/>
                    </a:lnTo>
                    <a:cubicBezTo>
                      <a:pt x="4411" y="186"/>
                      <a:pt x="4411" y="188"/>
                      <a:pt x="4411" y="190"/>
                    </a:cubicBezTo>
                    <a:lnTo>
                      <a:pt x="4384" y="258"/>
                    </a:lnTo>
                    <a:cubicBezTo>
                      <a:pt x="4383" y="259"/>
                      <a:pt x="4382" y="260"/>
                      <a:pt x="4381" y="260"/>
                    </a:cubicBezTo>
                    <a:cubicBezTo>
                      <a:pt x="4380" y="261"/>
                      <a:pt x="4379" y="261"/>
                      <a:pt x="4378" y="260"/>
                    </a:cubicBezTo>
                    <a:lnTo>
                      <a:pt x="4352" y="247"/>
                    </a:lnTo>
                    <a:lnTo>
                      <a:pt x="4334" y="237"/>
                    </a:lnTo>
                    <a:lnTo>
                      <a:pt x="4325" y="231"/>
                    </a:lnTo>
                    <a:cubicBezTo>
                      <a:pt x="4324" y="231"/>
                      <a:pt x="4323" y="230"/>
                      <a:pt x="4323" y="229"/>
                    </a:cubicBezTo>
                    <a:lnTo>
                      <a:pt x="4323" y="227"/>
                    </a:lnTo>
                    <a:lnTo>
                      <a:pt x="4330" y="226"/>
                    </a:lnTo>
                    <a:lnTo>
                      <a:pt x="4330" y="243"/>
                    </a:lnTo>
                    <a:cubicBezTo>
                      <a:pt x="4330" y="245"/>
                      <a:pt x="4329" y="247"/>
                      <a:pt x="4326" y="247"/>
                    </a:cubicBezTo>
                    <a:lnTo>
                      <a:pt x="4270" y="247"/>
                    </a:lnTo>
                    <a:lnTo>
                      <a:pt x="4274" y="243"/>
                    </a:lnTo>
                    <a:lnTo>
                      <a:pt x="4274" y="294"/>
                    </a:lnTo>
                    <a:lnTo>
                      <a:pt x="4270" y="290"/>
                    </a:lnTo>
                    <a:lnTo>
                      <a:pt x="4374" y="290"/>
                    </a:lnTo>
                    <a:cubicBezTo>
                      <a:pt x="4377" y="290"/>
                      <a:pt x="4378" y="292"/>
                      <a:pt x="4378" y="294"/>
                    </a:cubicBezTo>
                    <a:lnTo>
                      <a:pt x="4378" y="457"/>
                    </a:lnTo>
                    <a:cubicBezTo>
                      <a:pt x="4378" y="460"/>
                      <a:pt x="4377" y="461"/>
                      <a:pt x="4374" y="461"/>
                    </a:cubicBezTo>
                    <a:lnTo>
                      <a:pt x="4297" y="461"/>
                    </a:lnTo>
                    <a:cubicBezTo>
                      <a:pt x="4295" y="461"/>
                      <a:pt x="4293" y="460"/>
                      <a:pt x="4293" y="457"/>
                    </a:cubicBezTo>
                    <a:lnTo>
                      <a:pt x="4293" y="447"/>
                    </a:lnTo>
                    <a:lnTo>
                      <a:pt x="4297" y="451"/>
                    </a:lnTo>
                    <a:lnTo>
                      <a:pt x="4275" y="451"/>
                    </a:lnTo>
                    <a:lnTo>
                      <a:pt x="4279" y="445"/>
                    </a:lnTo>
                    <a:lnTo>
                      <a:pt x="4301" y="478"/>
                    </a:lnTo>
                    <a:lnTo>
                      <a:pt x="4300" y="478"/>
                    </a:lnTo>
                    <a:lnTo>
                      <a:pt x="4330" y="506"/>
                    </a:lnTo>
                    <a:lnTo>
                      <a:pt x="4330" y="505"/>
                    </a:lnTo>
                    <a:lnTo>
                      <a:pt x="4367" y="528"/>
                    </a:lnTo>
                    <a:lnTo>
                      <a:pt x="4366" y="528"/>
                    </a:lnTo>
                    <a:lnTo>
                      <a:pt x="4411" y="546"/>
                    </a:lnTo>
                    <a:cubicBezTo>
                      <a:pt x="4413" y="547"/>
                      <a:pt x="4414" y="549"/>
                      <a:pt x="4413" y="551"/>
                    </a:cubicBezTo>
                    <a:lnTo>
                      <a:pt x="4389" y="619"/>
                    </a:lnTo>
                    <a:cubicBezTo>
                      <a:pt x="4389" y="620"/>
                      <a:pt x="4388" y="621"/>
                      <a:pt x="4387" y="621"/>
                    </a:cubicBezTo>
                    <a:cubicBezTo>
                      <a:pt x="4386" y="622"/>
                      <a:pt x="4385" y="622"/>
                      <a:pt x="4384" y="621"/>
                    </a:cubicBezTo>
                    <a:lnTo>
                      <a:pt x="4353" y="610"/>
                    </a:lnTo>
                    <a:lnTo>
                      <a:pt x="4324" y="598"/>
                    </a:lnTo>
                    <a:lnTo>
                      <a:pt x="4300" y="586"/>
                    </a:lnTo>
                    <a:lnTo>
                      <a:pt x="4278" y="573"/>
                    </a:lnTo>
                    <a:lnTo>
                      <a:pt x="4261" y="561"/>
                    </a:lnTo>
                    <a:lnTo>
                      <a:pt x="4246" y="549"/>
                    </a:lnTo>
                    <a:lnTo>
                      <a:pt x="4235" y="537"/>
                    </a:lnTo>
                    <a:cubicBezTo>
                      <a:pt x="4234" y="537"/>
                      <a:pt x="4234" y="536"/>
                      <a:pt x="4234" y="536"/>
                    </a:cubicBezTo>
                    <a:lnTo>
                      <a:pt x="4227" y="524"/>
                    </a:lnTo>
                    <a:lnTo>
                      <a:pt x="4234" y="523"/>
                    </a:lnTo>
                    <a:lnTo>
                      <a:pt x="4227" y="539"/>
                    </a:lnTo>
                    <a:cubicBezTo>
                      <a:pt x="4227" y="540"/>
                      <a:pt x="4227" y="540"/>
                      <a:pt x="4227" y="540"/>
                    </a:cubicBezTo>
                    <a:lnTo>
                      <a:pt x="4216" y="556"/>
                    </a:lnTo>
                    <a:cubicBezTo>
                      <a:pt x="4216" y="556"/>
                      <a:pt x="4216" y="556"/>
                      <a:pt x="4216" y="556"/>
                    </a:cubicBezTo>
                    <a:lnTo>
                      <a:pt x="4201" y="570"/>
                    </a:lnTo>
                    <a:cubicBezTo>
                      <a:pt x="4201" y="570"/>
                      <a:pt x="4201" y="571"/>
                      <a:pt x="4201" y="571"/>
                    </a:cubicBezTo>
                    <a:lnTo>
                      <a:pt x="4182" y="584"/>
                    </a:lnTo>
                    <a:lnTo>
                      <a:pt x="4158" y="597"/>
                    </a:lnTo>
                    <a:lnTo>
                      <a:pt x="4130" y="608"/>
                    </a:lnTo>
                    <a:lnTo>
                      <a:pt x="4098" y="619"/>
                    </a:lnTo>
                    <a:lnTo>
                      <a:pt x="4062" y="628"/>
                    </a:lnTo>
                    <a:cubicBezTo>
                      <a:pt x="4060" y="629"/>
                      <a:pt x="4058" y="628"/>
                      <a:pt x="4057" y="626"/>
                    </a:cubicBezTo>
                    <a:lnTo>
                      <a:pt x="4038" y="564"/>
                    </a:lnTo>
                    <a:cubicBezTo>
                      <a:pt x="4037" y="562"/>
                      <a:pt x="4039" y="560"/>
                      <a:pt x="4041" y="559"/>
                    </a:cubicBezTo>
                    <a:lnTo>
                      <a:pt x="4090" y="543"/>
                    </a:lnTo>
                    <a:lnTo>
                      <a:pt x="4089" y="543"/>
                    </a:lnTo>
                    <a:lnTo>
                      <a:pt x="4128" y="519"/>
                    </a:lnTo>
                    <a:lnTo>
                      <a:pt x="4127" y="519"/>
                    </a:lnTo>
                    <a:lnTo>
                      <a:pt x="4157" y="486"/>
                    </a:lnTo>
                    <a:lnTo>
                      <a:pt x="4156" y="487"/>
                    </a:lnTo>
                    <a:lnTo>
                      <a:pt x="4175" y="446"/>
                    </a:lnTo>
                    <a:lnTo>
                      <a:pt x="4179" y="451"/>
                    </a:lnTo>
                    <a:lnTo>
                      <a:pt x="4160" y="451"/>
                    </a:lnTo>
                    <a:lnTo>
                      <a:pt x="4164" y="447"/>
                    </a:lnTo>
                    <a:lnTo>
                      <a:pt x="4164" y="461"/>
                    </a:lnTo>
                    <a:cubicBezTo>
                      <a:pt x="4164" y="463"/>
                      <a:pt x="4162" y="465"/>
                      <a:pt x="4160" y="465"/>
                    </a:cubicBezTo>
                    <a:lnTo>
                      <a:pt x="4082" y="465"/>
                    </a:lnTo>
                    <a:cubicBezTo>
                      <a:pt x="4080" y="465"/>
                      <a:pt x="4078" y="463"/>
                      <a:pt x="4078" y="461"/>
                    </a:cubicBezTo>
                    <a:lnTo>
                      <a:pt x="4078" y="294"/>
                    </a:lnTo>
                    <a:cubicBezTo>
                      <a:pt x="4078" y="292"/>
                      <a:pt x="4080" y="290"/>
                      <a:pt x="4082" y="290"/>
                    </a:cubicBezTo>
                    <a:lnTo>
                      <a:pt x="4187" y="290"/>
                    </a:lnTo>
                    <a:lnTo>
                      <a:pt x="4183" y="294"/>
                    </a:lnTo>
                    <a:lnTo>
                      <a:pt x="4183" y="243"/>
                    </a:lnTo>
                    <a:lnTo>
                      <a:pt x="4187" y="247"/>
                    </a:lnTo>
                    <a:lnTo>
                      <a:pt x="4114" y="247"/>
                    </a:lnTo>
                    <a:lnTo>
                      <a:pt x="4116" y="247"/>
                    </a:lnTo>
                    <a:lnTo>
                      <a:pt x="4113" y="248"/>
                    </a:lnTo>
                    <a:lnTo>
                      <a:pt x="4103" y="252"/>
                    </a:lnTo>
                    <a:lnTo>
                      <a:pt x="4087" y="257"/>
                    </a:lnTo>
                    <a:lnTo>
                      <a:pt x="4065" y="264"/>
                    </a:lnTo>
                    <a:cubicBezTo>
                      <a:pt x="4064" y="264"/>
                      <a:pt x="4063" y="264"/>
                      <a:pt x="4062" y="263"/>
                    </a:cubicBezTo>
                    <a:cubicBezTo>
                      <a:pt x="4061" y="263"/>
                      <a:pt x="4060" y="262"/>
                      <a:pt x="4060" y="261"/>
                    </a:cubicBezTo>
                    <a:lnTo>
                      <a:pt x="4046" y="214"/>
                    </a:lnTo>
                    <a:cubicBezTo>
                      <a:pt x="4046" y="212"/>
                      <a:pt x="4046" y="211"/>
                      <a:pt x="4047" y="210"/>
                    </a:cubicBezTo>
                    <a:cubicBezTo>
                      <a:pt x="4048" y="209"/>
                      <a:pt x="4049" y="208"/>
                      <a:pt x="4050" y="208"/>
                    </a:cubicBezTo>
                    <a:lnTo>
                      <a:pt x="4053" y="208"/>
                    </a:lnTo>
                    <a:cubicBezTo>
                      <a:pt x="4055" y="208"/>
                      <a:pt x="4057" y="210"/>
                      <a:pt x="4057" y="212"/>
                    </a:cubicBezTo>
                    <a:lnTo>
                      <a:pt x="4057" y="290"/>
                    </a:lnTo>
                    <a:lnTo>
                      <a:pt x="4055" y="287"/>
                    </a:lnTo>
                    <a:lnTo>
                      <a:pt x="4075" y="303"/>
                    </a:lnTo>
                    <a:lnTo>
                      <a:pt x="4093" y="317"/>
                    </a:lnTo>
                    <a:lnTo>
                      <a:pt x="4117" y="342"/>
                    </a:lnTo>
                    <a:cubicBezTo>
                      <a:pt x="4119" y="343"/>
                      <a:pt x="4119" y="345"/>
                      <a:pt x="4118" y="347"/>
                    </a:cubicBezTo>
                    <a:lnTo>
                      <a:pt x="4075" y="435"/>
                    </a:lnTo>
                    <a:cubicBezTo>
                      <a:pt x="4074" y="437"/>
                      <a:pt x="4073" y="437"/>
                      <a:pt x="4072" y="437"/>
                    </a:cubicBezTo>
                    <a:cubicBezTo>
                      <a:pt x="4070" y="438"/>
                      <a:pt x="4069" y="437"/>
                      <a:pt x="4068" y="435"/>
                    </a:cubicBezTo>
                    <a:lnTo>
                      <a:pt x="4053" y="409"/>
                    </a:lnTo>
                    <a:lnTo>
                      <a:pt x="4043" y="390"/>
                    </a:lnTo>
                    <a:lnTo>
                      <a:pt x="4039" y="378"/>
                    </a:lnTo>
                    <a:cubicBezTo>
                      <a:pt x="4039" y="377"/>
                      <a:pt x="4039" y="376"/>
                      <a:pt x="4039" y="375"/>
                    </a:cubicBezTo>
                    <a:lnTo>
                      <a:pt x="4041" y="371"/>
                    </a:lnTo>
                    <a:cubicBezTo>
                      <a:pt x="4041" y="369"/>
                      <a:pt x="4043" y="368"/>
                      <a:pt x="4045" y="369"/>
                    </a:cubicBezTo>
                    <a:cubicBezTo>
                      <a:pt x="4047" y="369"/>
                      <a:pt x="4048" y="371"/>
                      <a:pt x="4048" y="372"/>
                    </a:cubicBezTo>
                    <a:lnTo>
                      <a:pt x="4048" y="621"/>
                    </a:lnTo>
                    <a:cubicBezTo>
                      <a:pt x="4048" y="623"/>
                      <a:pt x="4047" y="625"/>
                      <a:pt x="4044" y="625"/>
                    </a:cubicBezTo>
                    <a:lnTo>
                      <a:pt x="3972" y="625"/>
                    </a:lnTo>
                    <a:cubicBezTo>
                      <a:pt x="3970" y="625"/>
                      <a:pt x="3968" y="623"/>
                      <a:pt x="3968" y="621"/>
                    </a:cubicBezTo>
                    <a:lnTo>
                      <a:pt x="3968" y="420"/>
                    </a:lnTo>
                    <a:close/>
                    <a:moveTo>
                      <a:pt x="3976" y="621"/>
                    </a:moveTo>
                    <a:lnTo>
                      <a:pt x="3972" y="617"/>
                    </a:lnTo>
                    <a:lnTo>
                      <a:pt x="4044" y="617"/>
                    </a:lnTo>
                    <a:lnTo>
                      <a:pt x="4040" y="621"/>
                    </a:lnTo>
                    <a:lnTo>
                      <a:pt x="4040" y="372"/>
                    </a:lnTo>
                    <a:lnTo>
                      <a:pt x="4048" y="374"/>
                    </a:lnTo>
                    <a:lnTo>
                      <a:pt x="4047" y="378"/>
                    </a:lnTo>
                    <a:lnTo>
                      <a:pt x="4047" y="375"/>
                    </a:lnTo>
                    <a:lnTo>
                      <a:pt x="4051" y="386"/>
                    </a:lnTo>
                    <a:lnTo>
                      <a:pt x="4060" y="405"/>
                    </a:lnTo>
                    <a:lnTo>
                      <a:pt x="4075" y="431"/>
                    </a:lnTo>
                    <a:lnTo>
                      <a:pt x="4068" y="432"/>
                    </a:lnTo>
                    <a:lnTo>
                      <a:pt x="4111" y="343"/>
                    </a:lnTo>
                    <a:lnTo>
                      <a:pt x="4112" y="348"/>
                    </a:lnTo>
                    <a:lnTo>
                      <a:pt x="4087" y="324"/>
                    </a:lnTo>
                    <a:lnTo>
                      <a:pt x="4071" y="309"/>
                    </a:lnTo>
                    <a:lnTo>
                      <a:pt x="4051" y="294"/>
                    </a:lnTo>
                    <a:cubicBezTo>
                      <a:pt x="4050" y="293"/>
                      <a:pt x="4049" y="292"/>
                      <a:pt x="4049" y="290"/>
                    </a:cubicBezTo>
                    <a:lnTo>
                      <a:pt x="4049" y="212"/>
                    </a:lnTo>
                    <a:lnTo>
                      <a:pt x="4053" y="216"/>
                    </a:lnTo>
                    <a:lnTo>
                      <a:pt x="4050" y="216"/>
                    </a:lnTo>
                    <a:lnTo>
                      <a:pt x="4054" y="211"/>
                    </a:lnTo>
                    <a:lnTo>
                      <a:pt x="4067" y="259"/>
                    </a:lnTo>
                    <a:lnTo>
                      <a:pt x="4062" y="256"/>
                    </a:lnTo>
                    <a:lnTo>
                      <a:pt x="4085" y="249"/>
                    </a:lnTo>
                    <a:lnTo>
                      <a:pt x="4101" y="244"/>
                    </a:lnTo>
                    <a:lnTo>
                      <a:pt x="4110" y="241"/>
                    </a:lnTo>
                    <a:lnTo>
                      <a:pt x="4113" y="239"/>
                    </a:lnTo>
                    <a:cubicBezTo>
                      <a:pt x="4113" y="239"/>
                      <a:pt x="4114" y="239"/>
                      <a:pt x="4114" y="239"/>
                    </a:cubicBezTo>
                    <a:lnTo>
                      <a:pt x="4187" y="239"/>
                    </a:lnTo>
                    <a:cubicBezTo>
                      <a:pt x="4189" y="239"/>
                      <a:pt x="4191" y="241"/>
                      <a:pt x="4191" y="243"/>
                    </a:cubicBezTo>
                    <a:lnTo>
                      <a:pt x="4191" y="294"/>
                    </a:lnTo>
                    <a:cubicBezTo>
                      <a:pt x="4191" y="296"/>
                      <a:pt x="4189" y="298"/>
                      <a:pt x="4187" y="298"/>
                    </a:cubicBezTo>
                    <a:lnTo>
                      <a:pt x="4082" y="298"/>
                    </a:lnTo>
                    <a:lnTo>
                      <a:pt x="4086" y="294"/>
                    </a:lnTo>
                    <a:lnTo>
                      <a:pt x="4086" y="461"/>
                    </a:lnTo>
                    <a:lnTo>
                      <a:pt x="4082" y="457"/>
                    </a:lnTo>
                    <a:lnTo>
                      <a:pt x="4160" y="457"/>
                    </a:lnTo>
                    <a:lnTo>
                      <a:pt x="4156" y="461"/>
                    </a:lnTo>
                    <a:lnTo>
                      <a:pt x="4156" y="447"/>
                    </a:lnTo>
                    <a:cubicBezTo>
                      <a:pt x="4156" y="445"/>
                      <a:pt x="4158" y="443"/>
                      <a:pt x="4160" y="443"/>
                    </a:cubicBezTo>
                    <a:lnTo>
                      <a:pt x="4179" y="443"/>
                    </a:lnTo>
                    <a:cubicBezTo>
                      <a:pt x="4180" y="443"/>
                      <a:pt x="4182" y="444"/>
                      <a:pt x="4182" y="445"/>
                    </a:cubicBezTo>
                    <a:cubicBezTo>
                      <a:pt x="4183" y="446"/>
                      <a:pt x="4183" y="448"/>
                      <a:pt x="4183" y="449"/>
                    </a:cubicBezTo>
                    <a:lnTo>
                      <a:pt x="4164" y="491"/>
                    </a:lnTo>
                    <a:cubicBezTo>
                      <a:pt x="4163" y="491"/>
                      <a:pt x="4163" y="491"/>
                      <a:pt x="4163" y="492"/>
                    </a:cubicBezTo>
                    <a:lnTo>
                      <a:pt x="4133" y="525"/>
                    </a:lnTo>
                    <a:cubicBezTo>
                      <a:pt x="4133" y="525"/>
                      <a:pt x="4133" y="525"/>
                      <a:pt x="4133" y="525"/>
                    </a:cubicBezTo>
                    <a:lnTo>
                      <a:pt x="4094" y="550"/>
                    </a:lnTo>
                    <a:cubicBezTo>
                      <a:pt x="4093" y="550"/>
                      <a:pt x="4093" y="550"/>
                      <a:pt x="4093" y="550"/>
                    </a:cubicBezTo>
                    <a:lnTo>
                      <a:pt x="4043" y="567"/>
                    </a:lnTo>
                    <a:lnTo>
                      <a:pt x="4046" y="562"/>
                    </a:lnTo>
                    <a:lnTo>
                      <a:pt x="4065" y="623"/>
                    </a:lnTo>
                    <a:lnTo>
                      <a:pt x="4060" y="621"/>
                    </a:lnTo>
                    <a:lnTo>
                      <a:pt x="4096" y="611"/>
                    </a:lnTo>
                    <a:lnTo>
                      <a:pt x="4127" y="601"/>
                    </a:lnTo>
                    <a:lnTo>
                      <a:pt x="4154" y="590"/>
                    </a:lnTo>
                    <a:lnTo>
                      <a:pt x="4177" y="578"/>
                    </a:lnTo>
                    <a:lnTo>
                      <a:pt x="4196" y="564"/>
                    </a:lnTo>
                    <a:lnTo>
                      <a:pt x="4196" y="565"/>
                    </a:lnTo>
                    <a:lnTo>
                      <a:pt x="4210" y="551"/>
                    </a:lnTo>
                    <a:lnTo>
                      <a:pt x="4210" y="551"/>
                    </a:lnTo>
                    <a:lnTo>
                      <a:pt x="4220" y="536"/>
                    </a:lnTo>
                    <a:lnTo>
                      <a:pt x="4220" y="536"/>
                    </a:lnTo>
                    <a:lnTo>
                      <a:pt x="4226" y="520"/>
                    </a:lnTo>
                    <a:cubicBezTo>
                      <a:pt x="4227" y="519"/>
                      <a:pt x="4228" y="518"/>
                      <a:pt x="4230" y="518"/>
                    </a:cubicBezTo>
                    <a:cubicBezTo>
                      <a:pt x="4231" y="518"/>
                      <a:pt x="4233" y="519"/>
                      <a:pt x="4233" y="520"/>
                    </a:cubicBezTo>
                    <a:lnTo>
                      <a:pt x="4241" y="532"/>
                    </a:lnTo>
                    <a:lnTo>
                      <a:pt x="4240" y="531"/>
                    </a:lnTo>
                    <a:lnTo>
                      <a:pt x="4251" y="542"/>
                    </a:lnTo>
                    <a:lnTo>
                      <a:pt x="4265" y="555"/>
                    </a:lnTo>
                    <a:lnTo>
                      <a:pt x="4282" y="566"/>
                    </a:lnTo>
                    <a:lnTo>
                      <a:pt x="4303" y="578"/>
                    </a:lnTo>
                    <a:lnTo>
                      <a:pt x="4328" y="590"/>
                    </a:lnTo>
                    <a:lnTo>
                      <a:pt x="4355" y="602"/>
                    </a:lnTo>
                    <a:lnTo>
                      <a:pt x="4387" y="614"/>
                    </a:lnTo>
                    <a:lnTo>
                      <a:pt x="4382" y="616"/>
                    </a:lnTo>
                    <a:lnTo>
                      <a:pt x="4406" y="548"/>
                    </a:lnTo>
                    <a:lnTo>
                      <a:pt x="4408" y="553"/>
                    </a:lnTo>
                    <a:lnTo>
                      <a:pt x="4363" y="535"/>
                    </a:lnTo>
                    <a:cubicBezTo>
                      <a:pt x="4363" y="535"/>
                      <a:pt x="4363" y="535"/>
                      <a:pt x="4362" y="535"/>
                    </a:cubicBezTo>
                    <a:lnTo>
                      <a:pt x="4325" y="512"/>
                    </a:lnTo>
                    <a:cubicBezTo>
                      <a:pt x="4325" y="512"/>
                      <a:pt x="4325" y="512"/>
                      <a:pt x="4325" y="511"/>
                    </a:cubicBezTo>
                    <a:lnTo>
                      <a:pt x="4295" y="483"/>
                    </a:lnTo>
                    <a:cubicBezTo>
                      <a:pt x="4295" y="483"/>
                      <a:pt x="4294" y="483"/>
                      <a:pt x="4294" y="483"/>
                    </a:cubicBezTo>
                    <a:lnTo>
                      <a:pt x="4272" y="450"/>
                    </a:lnTo>
                    <a:cubicBezTo>
                      <a:pt x="4271" y="448"/>
                      <a:pt x="4271" y="447"/>
                      <a:pt x="4272" y="446"/>
                    </a:cubicBezTo>
                    <a:cubicBezTo>
                      <a:pt x="4273" y="444"/>
                      <a:pt x="4274" y="443"/>
                      <a:pt x="4275" y="443"/>
                    </a:cubicBezTo>
                    <a:lnTo>
                      <a:pt x="4297" y="443"/>
                    </a:lnTo>
                    <a:cubicBezTo>
                      <a:pt x="4299" y="443"/>
                      <a:pt x="4301" y="445"/>
                      <a:pt x="4301" y="447"/>
                    </a:cubicBezTo>
                    <a:lnTo>
                      <a:pt x="4301" y="457"/>
                    </a:lnTo>
                    <a:lnTo>
                      <a:pt x="4297" y="453"/>
                    </a:lnTo>
                    <a:lnTo>
                      <a:pt x="4374" y="453"/>
                    </a:lnTo>
                    <a:lnTo>
                      <a:pt x="4370" y="457"/>
                    </a:lnTo>
                    <a:lnTo>
                      <a:pt x="4370" y="294"/>
                    </a:lnTo>
                    <a:lnTo>
                      <a:pt x="4374" y="298"/>
                    </a:lnTo>
                    <a:lnTo>
                      <a:pt x="4270" y="298"/>
                    </a:lnTo>
                    <a:cubicBezTo>
                      <a:pt x="4268" y="298"/>
                      <a:pt x="4266" y="296"/>
                      <a:pt x="4266" y="294"/>
                    </a:cubicBezTo>
                    <a:lnTo>
                      <a:pt x="4266" y="243"/>
                    </a:lnTo>
                    <a:cubicBezTo>
                      <a:pt x="4266" y="241"/>
                      <a:pt x="4268" y="239"/>
                      <a:pt x="4270" y="239"/>
                    </a:cubicBezTo>
                    <a:lnTo>
                      <a:pt x="4326" y="239"/>
                    </a:lnTo>
                    <a:lnTo>
                      <a:pt x="4322" y="243"/>
                    </a:lnTo>
                    <a:lnTo>
                      <a:pt x="4322" y="226"/>
                    </a:lnTo>
                    <a:cubicBezTo>
                      <a:pt x="4322" y="224"/>
                      <a:pt x="4324" y="222"/>
                      <a:pt x="4326" y="222"/>
                    </a:cubicBezTo>
                    <a:cubicBezTo>
                      <a:pt x="4328" y="222"/>
                      <a:pt x="4330" y="223"/>
                      <a:pt x="4330" y="225"/>
                    </a:cubicBezTo>
                    <a:lnTo>
                      <a:pt x="4331" y="227"/>
                    </a:lnTo>
                    <a:lnTo>
                      <a:pt x="4329" y="225"/>
                    </a:lnTo>
                    <a:lnTo>
                      <a:pt x="4338" y="230"/>
                    </a:lnTo>
                    <a:lnTo>
                      <a:pt x="4356" y="239"/>
                    </a:lnTo>
                    <a:lnTo>
                      <a:pt x="4382" y="253"/>
                    </a:lnTo>
                    <a:lnTo>
                      <a:pt x="4376" y="255"/>
                    </a:lnTo>
                    <a:lnTo>
                      <a:pt x="4403" y="187"/>
                    </a:lnTo>
                    <a:lnTo>
                      <a:pt x="4405" y="192"/>
                    </a:lnTo>
                    <a:lnTo>
                      <a:pt x="4360" y="164"/>
                    </a:lnTo>
                    <a:lnTo>
                      <a:pt x="4322" y="133"/>
                    </a:lnTo>
                    <a:lnTo>
                      <a:pt x="4287" y="98"/>
                    </a:lnTo>
                    <a:lnTo>
                      <a:pt x="4259" y="61"/>
                    </a:lnTo>
                    <a:cubicBezTo>
                      <a:pt x="4258" y="60"/>
                      <a:pt x="4258" y="59"/>
                      <a:pt x="4258" y="58"/>
                    </a:cubicBezTo>
                    <a:cubicBezTo>
                      <a:pt x="4258" y="57"/>
                      <a:pt x="4259" y="56"/>
                      <a:pt x="4260" y="55"/>
                    </a:cubicBezTo>
                    <a:lnTo>
                      <a:pt x="4270" y="51"/>
                    </a:lnTo>
                    <a:lnTo>
                      <a:pt x="4268" y="55"/>
                    </a:lnTo>
                    <a:lnTo>
                      <a:pt x="4268" y="50"/>
                    </a:lnTo>
                    <a:lnTo>
                      <a:pt x="4269" y="52"/>
                    </a:lnTo>
                    <a:lnTo>
                      <a:pt x="4266" y="47"/>
                    </a:lnTo>
                    <a:lnTo>
                      <a:pt x="4269" y="49"/>
                    </a:lnTo>
                    <a:lnTo>
                      <a:pt x="4191" y="19"/>
                    </a:lnTo>
                    <a:lnTo>
                      <a:pt x="4196" y="16"/>
                    </a:lnTo>
                    <a:lnTo>
                      <a:pt x="4185" y="46"/>
                    </a:lnTo>
                    <a:lnTo>
                      <a:pt x="4174" y="74"/>
                    </a:lnTo>
                    <a:lnTo>
                      <a:pt x="4162" y="97"/>
                    </a:lnTo>
                    <a:lnTo>
                      <a:pt x="4151" y="118"/>
                    </a:lnTo>
                    <a:lnTo>
                      <a:pt x="4139" y="135"/>
                    </a:lnTo>
                    <a:lnTo>
                      <a:pt x="4128" y="149"/>
                    </a:lnTo>
                    <a:cubicBezTo>
                      <a:pt x="4127" y="149"/>
                      <a:pt x="4127" y="149"/>
                      <a:pt x="4127" y="149"/>
                    </a:cubicBezTo>
                    <a:lnTo>
                      <a:pt x="4116" y="159"/>
                    </a:lnTo>
                    <a:cubicBezTo>
                      <a:pt x="4116" y="160"/>
                      <a:pt x="4115" y="160"/>
                      <a:pt x="4115" y="160"/>
                    </a:cubicBezTo>
                    <a:lnTo>
                      <a:pt x="4103" y="168"/>
                    </a:lnTo>
                    <a:cubicBezTo>
                      <a:pt x="4102" y="169"/>
                      <a:pt x="4100" y="169"/>
                      <a:pt x="4099" y="168"/>
                    </a:cubicBezTo>
                    <a:cubicBezTo>
                      <a:pt x="4098" y="167"/>
                      <a:pt x="4097" y="166"/>
                      <a:pt x="4097" y="164"/>
                    </a:cubicBezTo>
                    <a:lnTo>
                      <a:pt x="4097" y="161"/>
                    </a:lnTo>
                    <a:lnTo>
                      <a:pt x="4101" y="165"/>
                    </a:lnTo>
                    <a:lnTo>
                      <a:pt x="4055" y="165"/>
                    </a:lnTo>
                    <a:cubicBezTo>
                      <a:pt x="4053" y="165"/>
                      <a:pt x="4051" y="164"/>
                      <a:pt x="4051" y="161"/>
                    </a:cubicBezTo>
                    <a:lnTo>
                      <a:pt x="4051" y="52"/>
                    </a:lnTo>
                    <a:cubicBezTo>
                      <a:pt x="4051" y="51"/>
                      <a:pt x="4052" y="50"/>
                      <a:pt x="4053" y="50"/>
                    </a:cubicBezTo>
                    <a:lnTo>
                      <a:pt x="4058" y="45"/>
                    </a:lnTo>
                    <a:lnTo>
                      <a:pt x="4057" y="47"/>
                    </a:lnTo>
                    <a:lnTo>
                      <a:pt x="4058" y="42"/>
                    </a:lnTo>
                    <a:lnTo>
                      <a:pt x="4059" y="46"/>
                    </a:lnTo>
                    <a:lnTo>
                      <a:pt x="4056" y="43"/>
                    </a:lnTo>
                    <a:lnTo>
                      <a:pt x="4059" y="44"/>
                    </a:lnTo>
                    <a:lnTo>
                      <a:pt x="4052" y="43"/>
                    </a:lnTo>
                    <a:lnTo>
                      <a:pt x="4053" y="43"/>
                    </a:lnTo>
                    <a:lnTo>
                      <a:pt x="3972" y="43"/>
                    </a:lnTo>
                    <a:lnTo>
                      <a:pt x="3976" y="39"/>
                    </a:lnTo>
                    <a:lnTo>
                      <a:pt x="3976" y="161"/>
                    </a:lnTo>
                    <a:cubicBezTo>
                      <a:pt x="3976" y="164"/>
                      <a:pt x="3975" y="165"/>
                      <a:pt x="3972" y="165"/>
                    </a:cubicBezTo>
                    <a:lnTo>
                      <a:pt x="3908" y="165"/>
                    </a:lnTo>
                    <a:lnTo>
                      <a:pt x="3912" y="161"/>
                    </a:lnTo>
                    <a:lnTo>
                      <a:pt x="3912" y="212"/>
                    </a:lnTo>
                    <a:lnTo>
                      <a:pt x="3908" y="208"/>
                    </a:lnTo>
                    <a:lnTo>
                      <a:pt x="3969" y="208"/>
                    </a:lnTo>
                    <a:cubicBezTo>
                      <a:pt x="3971" y="208"/>
                      <a:pt x="3972" y="209"/>
                      <a:pt x="3972" y="210"/>
                    </a:cubicBezTo>
                    <a:cubicBezTo>
                      <a:pt x="3973" y="211"/>
                      <a:pt x="3974" y="212"/>
                      <a:pt x="3973" y="213"/>
                    </a:cubicBezTo>
                    <a:lnTo>
                      <a:pt x="3966" y="265"/>
                    </a:lnTo>
                    <a:lnTo>
                      <a:pt x="3951" y="318"/>
                    </a:lnTo>
                    <a:lnTo>
                      <a:pt x="3929" y="373"/>
                    </a:lnTo>
                    <a:lnTo>
                      <a:pt x="3901" y="429"/>
                    </a:lnTo>
                    <a:lnTo>
                      <a:pt x="3901" y="425"/>
                    </a:lnTo>
                    <a:lnTo>
                      <a:pt x="3938" y="520"/>
                    </a:lnTo>
                    <a:lnTo>
                      <a:pt x="3931" y="521"/>
                    </a:lnTo>
                    <a:lnTo>
                      <a:pt x="3947" y="478"/>
                    </a:lnTo>
                    <a:lnTo>
                      <a:pt x="3959" y="447"/>
                    </a:lnTo>
                    <a:lnTo>
                      <a:pt x="3966" y="427"/>
                    </a:lnTo>
                    <a:lnTo>
                      <a:pt x="3969" y="419"/>
                    </a:lnTo>
                    <a:cubicBezTo>
                      <a:pt x="3969" y="417"/>
                      <a:pt x="3971" y="416"/>
                      <a:pt x="3973" y="416"/>
                    </a:cubicBezTo>
                    <a:cubicBezTo>
                      <a:pt x="3975" y="416"/>
                      <a:pt x="3976" y="418"/>
                      <a:pt x="3976" y="420"/>
                    </a:cubicBezTo>
                    <a:lnTo>
                      <a:pt x="3976" y="621"/>
                    </a:lnTo>
                    <a:close/>
                    <a:moveTo>
                      <a:pt x="4168" y="205"/>
                    </a:moveTo>
                    <a:lnTo>
                      <a:pt x="4165" y="198"/>
                    </a:lnTo>
                    <a:lnTo>
                      <a:pt x="4291" y="198"/>
                    </a:lnTo>
                    <a:lnTo>
                      <a:pt x="4289" y="205"/>
                    </a:lnTo>
                    <a:lnTo>
                      <a:pt x="4267" y="188"/>
                    </a:lnTo>
                    <a:lnTo>
                      <a:pt x="4249" y="171"/>
                    </a:lnTo>
                    <a:lnTo>
                      <a:pt x="4234" y="156"/>
                    </a:lnTo>
                    <a:cubicBezTo>
                      <a:pt x="4234" y="156"/>
                      <a:pt x="4234" y="155"/>
                      <a:pt x="4234" y="155"/>
                    </a:cubicBezTo>
                    <a:lnTo>
                      <a:pt x="4224" y="140"/>
                    </a:lnTo>
                    <a:lnTo>
                      <a:pt x="4230" y="140"/>
                    </a:lnTo>
                    <a:lnTo>
                      <a:pt x="4222" y="153"/>
                    </a:lnTo>
                    <a:cubicBezTo>
                      <a:pt x="4222" y="153"/>
                      <a:pt x="4222" y="153"/>
                      <a:pt x="4222" y="154"/>
                    </a:cubicBezTo>
                    <a:lnTo>
                      <a:pt x="4210" y="169"/>
                    </a:lnTo>
                    <a:lnTo>
                      <a:pt x="4192" y="186"/>
                    </a:lnTo>
                    <a:lnTo>
                      <a:pt x="4168" y="205"/>
                    </a:lnTo>
                    <a:close/>
                    <a:moveTo>
                      <a:pt x="4186" y="180"/>
                    </a:moveTo>
                    <a:lnTo>
                      <a:pt x="4203" y="163"/>
                    </a:lnTo>
                    <a:lnTo>
                      <a:pt x="4216" y="148"/>
                    </a:lnTo>
                    <a:lnTo>
                      <a:pt x="4216" y="149"/>
                    </a:lnTo>
                    <a:lnTo>
                      <a:pt x="4224" y="135"/>
                    </a:lnTo>
                    <a:cubicBezTo>
                      <a:pt x="4224" y="134"/>
                      <a:pt x="4226" y="133"/>
                      <a:pt x="4227" y="133"/>
                    </a:cubicBezTo>
                    <a:cubicBezTo>
                      <a:pt x="4228" y="133"/>
                      <a:pt x="4230" y="134"/>
                      <a:pt x="4230" y="135"/>
                    </a:cubicBezTo>
                    <a:lnTo>
                      <a:pt x="4240" y="151"/>
                    </a:lnTo>
                    <a:lnTo>
                      <a:pt x="4240" y="150"/>
                    </a:lnTo>
                    <a:lnTo>
                      <a:pt x="4254" y="166"/>
                    </a:lnTo>
                    <a:lnTo>
                      <a:pt x="4272" y="182"/>
                    </a:lnTo>
                    <a:lnTo>
                      <a:pt x="4294" y="199"/>
                    </a:lnTo>
                    <a:cubicBezTo>
                      <a:pt x="4295" y="200"/>
                      <a:pt x="4296" y="202"/>
                      <a:pt x="4295" y="203"/>
                    </a:cubicBezTo>
                    <a:cubicBezTo>
                      <a:pt x="4295" y="205"/>
                      <a:pt x="4293" y="206"/>
                      <a:pt x="4291" y="206"/>
                    </a:cubicBezTo>
                    <a:lnTo>
                      <a:pt x="4165" y="206"/>
                    </a:lnTo>
                    <a:cubicBezTo>
                      <a:pt x="4164" y="206"/>
                      <a:pt x="4162" y="205"/>
                      <a:pt x="4162" y="203"/>
                    </a:cubicBezTo>
                    <a:cubicBezTo>
                      <a:pt x="4161" y="202"/>
                      <a:pt x="4162" y="200"/>
                      <a:pt x="4163" y="199"/>
                    </a:cubicBezTo>
                    <a:lnTo>
                      <a:pt x="4186" y="180"/>
                    </a:lnTo>
                    <a:close/>
                    <a:moveTo>
                      <a:pt x="4293" y="335"/>
                    </a:moveTo>
                    <a:lnTo>
                      <a:pt x="4297" y="339"/>
                    </a:lnTo>
                    <a:lnTo>
                      <a:pt x="4270" y="339"/>
                    </a:lnTo>
                    <a:lnTo>
                      <a:pt x="4274" y="335"/>
                    </a:lnTo>
                    <a:lnTo>
                      <a:pt x="4274" y="406"/>
                    </a:lnTo>
                    <a:lnTo>
                      <a:pt x="4270" y="402"/>
                    </a:lnTo>
                    <a:lnTo>
                      <a:pt x="4297" y="402"/>
                    </a:lnTo>
                    <a:lnTo>
                      <a:pt x="4293" y="406"/>
                    </a:lnTo>
                    <a:lnTo>
                      <a:pt x="4293" y="335"/>
                    </a:lnTo>
                    <a:close/>
                    <a:moveTo>
                      <a:pt x="4301" y="406"/>
                    </a:moveTo>
                    <a:cubicBezTo>
                      <a:pt x="4301" y="409"/>
                      <a:pt x="4299" y="410"/>
                      <a:pt x="4297" y="410"/>
                    </a:cubicBezTo>
                    <a:lnTo>
                      <a:pt x="4270" y="410"/>
                    </a:lnTo>
                    <a:cubicBezTo>
                      <a:pt x="4268" y="410"/>
                      <a:pt x="4266" y="409"/>
                      <a:pt x="4266" y="406"/>
                    </a:cubicBezTo>
                    <a:lnTo>
                      <a:pt x="4266" y="335"/>
                    </a:lnTo>
                    <a:cubicBezTo>
                      <a:pt x="4266" y="333"/>
                      <a:pt x="4268" y="331"/>
                      <a:pt x="4270" y="331"/>
                    </a:cubicBezTo>
                    <a:lnTo>
                      <a:pt x="4297" y="331"/>
                    </a:lnTo>
                    <a:cubicBezTo>
                      <a:pt x="4299" y="331"/>
                      <a:pt x="4301" y="333"/>
                      <a:pt x="4301" y="335"/>
                    </a:cubicBezTo>
                    <a:lnTo>
                      <a:pt x="4301" y="406"/>
                    </a:lnTo>
                    <a:close/>
                    <a:moveTo>
                      <a:pt x="4160" y="339"/>
                    </a:moveTo>
                    <a:lnTo>
                      <a:pt x="4164" y="335"/>
                    </a:lnTo>
                    <a:lnTo>
                      <a:pt x="4164" y="406"/>
                    </a:lnTo>
                    <a:lnTo>
                      <a:pt x="4160" y="402"/>
                    </a:lnTo>
                    <a:lnTo>
                      <a:pt x="4187" y="402"/>
                    </a:lnTo>
                    <a:lnTo>
                      <a:pt x="4183" y="406"/>
                    </a:lnTo>
                    <a:lnTo>
                      <a:pt x="4183" y="335"/>
                    </a:lnTo>
                    <a:lnTo>
                      <a:pt x="4187" y="339"/>
                    </a:lnTo>
                    <a:lnTo>
                      <a:pt x="4160" y="339"/>
                    </a:lnTo>
                    <a:close/>
                    <a:moveTo>
                      <a:pt x="4187" y="331"/>
                    </a:moveTo>
                    <a:cubicBezTo>
                      <a:pt x="4189" y="331"/>
                      <a:pt x="4191" y="333"/>
                      <a:pt x="4191" y="335"/>
                    </a:cubicBezTo>
                    <a:lnTo>
                      <a:pt x="4191" y="406"/>
                    </a:lnTo>
                    <a:cubicBezTo>
                      <a:pt x="4191" y="409"/>
                      <a:pt x="4189" y="410"/>
                      <a:pt x="4187" y="410"/>
                    </a:cubicBezTo>
                    <a:lnTo>
                      <a:pt x="4160" y="410"/>
                    </a:lnTo>
                    <a:cubicBezTo>
                      <a:pt x="4158" y="410"/>
                      <a:pt x="4156" y="409"/>
                      <a:pt x="4156" y="406"/>
                    </a:cubicBezTo>
                    <a:lnTo>
                      <a:pt x="4156" y="335"/>
                    </a:lnTo>
                    <a:cubicBezTo>
                      <a:pt x="4156" y="333"/>
                      <a:pt x="4158" y="331"/>
                      <a:pt x="4160" y="331"/>
                    </a:cubicBezTo>
                    <a:lnTo>
                      <a:pt x="4187" y="331"/>
                    </a:lnTo>
                    <a:close/>
                    <a:moveTo>
                      <a:pt x="4463" y="575"/>
                    </a:moveTo>
                    <a:cubicBezTo>
                      <a:pt x="4462" y="574"/>
                      <a:pt x="4462" y="571"/>
                      <a:pt x="4463" y="570"/>
                    </a:cubicBezTo>
                    <a:lnTo>
                      <a:pt x="4487" y="549"/>
                    </a:lnTo>
                    <a:lnTo>
                      <a:pt x="4486" y="550"/>
                    </a:lnTo>
                    <a:lnTo>
                      <a:pt x="4506" y="526"/>
                    </a:lnTo>
                    <a:lnTo>
                      <a:pt x="4523" y="499"/>
                    </a:lnTo>
                    <a:lnTo>
                      <a:pt x="4537" y="469"/>
                    </a:lnTo>
                    <a:lnTo>
                      <a:pt x="4547" y="436"/>
                    </a:lnTo>
                    <a:lnTo>
                      <a:pt x="4554" y="400"/>
                    </a:lnTo>
                    <a:lnTo>
                      <a:pt x="4558" y="361"/>
                    </a:lnTo>
                    <a:lnTo>
                      <a:pt x="4558" y="318"/>
                    </a:lnTo>
                    <a:cubicBezTo>
                      <a:pt x="4558" y="317"/>
                      <a:pt x="4559" y="316"/>
                      <a:pt x="4560" y="315"/>
                    </a:cubicBezTo>
                    <a:cubicBezTo>
                      <a:pt x="4561" y="314"/>
                      <a:pt x="4562" y="314"/>
                      <a:pt x="4563" y="314"/>
                    </a:cubicBezTo>
                    <a:lnTo>
                      <a:pt x="4652" y="335"/>
                    </a:lnTo>
                    <a:cubicBezTo>
                      <a:pt x="4653" y="335"/>
                      <a:pt x="4654" y="336"/>
                      <a:pt x="4654" y="337"/>
                    </a:cubicBezTo>
                    <a:lnTo>
                      <a:pt x="4657" y="341"/>
                    </a:lnTo>
                    <a:cubicBezTo>
                      <a:pt x="4657" y="342"/>
                      <a:pt x="4657" y="342"/>
                      <a:pt x="4657" y="343"/>
                    </a:cubicBezTo>
                    <a:lnTo>
                      <a:pt x="4657" y="347"/>
                    </a:lnTo>
                    <a:cubicBezTo>
                      <a:pt x="4657" y="348"/>
                      <a:pt x="4657" y="348"/>
                      <a:pt x="4657" y="349"/>
                    </a:cubicBezTo>
                    <a:lnTo>
                      <a:pt x="4652" y="357"/>
                    </a:lnTo>
                    <a:lnTo>
                      <a:pt x="4652" y="356"/>
                    </a:lnTo>
                    <a:lnTo>
                      <a:pt x="4641" y="448"/>
                    </a:lnTo>
                    <a:lnTo>
                      <a:pt x="4641" y="445"/>
                    </a:lnTo>
                    <a:lnTo>
                      <a:pt x="4655" y="466"/>
                    </a:lnTo>
                    <a:lnTo>
                      <a:pt x="4665" y="480"/>
                    </a:lnTo>
                    <a:lnTo>
                      <a:pt x="4672" y="490"/>
                    </a:lnTo>
                    <a:lnTo>
                      <a:pt x="4672" y="489"/>
                    </a:lnTo>
                    <a:lnTo>
                      <a:pt x="4675" y="492"/>
                    </a:lnTo>
                    <a:lnTo>
                      <a:pt x="4668" y="495"/>
                    </a:lnTo>
                    <a:lnTo>
                      <a:pt x="4668" y="277"/>
                    </a:lnTo>
                    <a:lnTo>
                      <a:pt x="4672" y="281"/>
                    </a:lnTo>
                    <a:lnTo>
                      <a:pt x="4535" y="281"/>
                    </a:lnTo>
                    <a:cubicBezTo>
                      <a:pt x="4533" y="281"/>
                      <a:pt x="4531" y="279"/>
                      <a:pt x="4531" y="277"/>
                    </a:cubicBezTo>
                    <a:lnTo>
                      <a:pt x="4531" y="229"/>
                    </a:lnTo>
                    <a:cubicBezTo>
                      <a:pt x="4531" y="227"/>
                      <a:pt x="4533" y="225"/>
                      <a:pt x="4535" y="225"/>
                    </a:cubicBezTo>
                    <a:lnTo>
                      <a:pt x="4884" y="225"/>
                    </a:lnTo>
                    <a:cubicBezTo>
                      <a:pt x="4887" y="225"/>
                      <a:pt x="4888" y="227"/>
                      <a:pt x="4888" y="229"/>
                    </a:cubicBezTo>
                    <a:lnTo>
                      <a:pt x="4888" y="277"/>
                    </a:lnTo>
                    <a:cubicBezTo>
                      <a:pt x="4888" y="279"/>
                      <a:pt x="4887" y="281"/>
                      <a:pt x="4884" y="281"/>
                    </a:cubicBezTo>
                    <a:lnTo>
                      <a:pt x="4755" y="281"/>
                    </a:lnTo>
                    <a:lnTo>
                      <a:pt x="4759" y="277"/>
                    </a:lnTo>
                    <a:lnTo>
                      <a:pt x="4759" y="372"/>
                    </a:lnTo>
                    <a:lnTo>
                      <a:pt x="4755" y="368"/>
                    </a:lnTo>
                    <a:lnTo>
                      <a:pt x="4898" y="368"/>
                    </a:lnTo>
                    <a:cubicBezTo>
                      <a:pt x="4900" y="368"/>
                      <a:pt x="4902" y="370"/>
                      <a:pt x="4902" y="372"/>
                    </a:cubicBezTo>
                    <a:lnTo>
                      <a:pt x="4902" y="420"/>
                    </a:lnTo>
                    <a:cubicBezTo>
                      <a:pt x="4902" y="422"/>
                      <a:pt x="4900" y="424"/>
                      <a:pt x="4898" y="424"/>
                    </a:cubicBezTo>
                    <a:lnTo>
                      <a:pt x="4755" y="424"/>
                    </a:lnTo>
                    <a:lnTo>
                      <a:pt x="4759" y="420"/>
                    </a:lnTo>
                    <a:lnTo>
                      <a:pt x="4759" y="542"/>
                    </a:lnTo>
                    <a:lnTo>
                      <a:pt x="4757" y="539"/>
                    </a:lnTo>
                    <a:lnTo>
                      <a:pt x="4771" y="543"/>
                    </a:lnTo>
                    <a:lnTo>
                      <a:pt x="4781" y="547"/>
                    </a:lnTo>
                    <a:lnTo>
                      <a:pt x="4787" y="549"/>
                    </a:lnTo>
                    <a:lnTo>
                      <a:pt x="4789" y="549"/>
                    </a:lnTo>
                    <a:lnTo>
                      <a:pt x="4788" y="549"/>
                    </a:lnTo>
                    <a:lnTo>
                      <a:pt x="4948" y="549"/>
                    </a:lnTo>
                    <a:cubicBezTo>
                      <a:pt x="4950" y="549"/>
                      <a:pt x="4951" y="549"/>
                      <a:pt x="4952" y="550"/>
                    </a:cubicBezTo>
                    <a:cubicBezTo>
                      <a:pt x="4952" y="551"/>
                      <a:pt x="4953" y="552"/>
                      <a:pt x="4952" y="554"/>
                    </a:cubicBezTo>
                    <a:lnTo>
                      <a:pt x="4944" y="601"/>
                    </a:lnTo>
                    <a:cubicBezTo>
                      <a:pt x="4944" y="603"/>
                      <a:pt x="4942" y="604"/>
                      <a:pt x="4940" y="604"/>
                    </a:cubicBezTo>
                    <a:lnTo>
                      <a:pt x="4774" y="604"/>
                    </a:lnTo>
                    <a:lnTo>
                      <a:pt x="4720" y="600"/>
                    </a:lnTo>
                    <a:cubicBezTo>
                      <a:pt x="4719" y="600"/>
                      <a:pt x="4719" y="600"/>
                      <a:pt x="4719" y="600"/>
                    </a:cubicBezTo>
                    <a:lnTo>
                      <a:pt x="4673" y="588"/>
                    </a:lnTo>
                    <a:cubicBezTo>
                      <a:pt x="4673" y="588"/>
                      <a:pt x="4672" y="588"/>
                      <a:pt x="4672" y="588"/>
                    </a:cubicBezTo>
                    <a:lnTo>
                      <a:pt x="4634" y="566"/>
                    </a:lnTo>
                    <a:cubicBezTo>
                      <a:pt x="4634" y="566"/>
                      <a:pt x="4634" y="566"/>
                      <a:pt x="4634" y="566"/>
                    </a:cubicBezTo>
                    <a:lnTo>
                      <a:pt x="4605" y="535"/>
                    </a:lnTo>
                    <a:lnTo>
                      <a:pt x="4612" y="534"/>
                    </a:lnTo>
                    <a:lnTo>
                      <a:pt x="4601" y="558"/>
                    </a:lnTo>
                    <a:cubicBezTo>
                      <a:pt x="4601" y="558"/>
                      <a:pt x="4601" y="559"/>
                      <a:pt x="4601" y="559"/>
                    </a:cubicBezTo>
                    <a:lnTo>
                      <a:pt x="4582" y="586"/>
                    </a:lnTo>
                    <a:cubicBezTo>
                      <a:pt x="4582" y="586"/>
                      <a:pt x="4581" y="586"/>
                      <a:pt x="4581" y="586"/>
                    </a:cubicBezTo>
                    <a:lnTo>
                      <a:pt x="4553" y="615"/>
                    </a:lnTo>
                    <a:lnTo>
                      <a:pt x="4517" y="647"/>
                    </a:lnTo>
                    <a:cubicBezTo>
                      <a:pt x="4516" y="648"/>
                      <a:pt x="4515" y="649"/>
                      <a:pt x="4513" y="648"/>
                    </a:cubicBezTo>
                    <a:cubicBezTo>
                      <a:pt x="4512" y="648"/>
                      <a:pt x="4511" y="648"/>
                      <a:pt x="4511" y="647"/>
                    </a:cubicBezTo>
                    <a:lnTo>
                      <a:pt x="4463" y="575"/>
                    </a:lnTo>
                    <a:close/>
                    <a:moveTo>
                      <a:pt x="4517" y="642"/>
                    </a:moveTo>
                    <a:lnTo>
                      <a:pt x="4511" y="641"/>
                    </a:lnTo>
                    <a:lnTo>
                      <a:pt x="4548" y="610"/>
                    </a:lnTo>
                    <a:lnTo>
                      <a:pt x="4576" y="581"/>
                    </a:lnTo>
                    <a:lnTo>
                      <a:pt x="4575" y="581"/>
                    </a:lnTo>
                    <a:lnTo>
                      <a:pt x="4594" y="554"/>
                    </a:lnTo>
                    <a:lnTo>
                      <a:pt x="4594" y="555"/>
                    </a:lnTo>
                    <a:lnTo>
                      <a:pt x="4604" y="531"/>
                    </a:lnTo>
                    <a:cubicBezTo>
                      <a:pt x="4605" y="530"/>
                      <a:pt x="4606" y="529"/>
                      <a:pt x="4607" y="529"/>
                    </a:cubicBezTo>
                    <a:cubicBezTo>
                      <a:pt x="4609" y="528"/>
                      <a:pt x="4610" y="529"/>
                      <a:pt x="4611" y="530"/>
                    </a:cubicBezTo>
                    <a:lnTo>
                      <a:pt x="4639" y="560"/>
                    </a:lnTo>
                    <a:lnTo>
                      <a:pt x="4638" y="559"/>
                    </a:lnTo>
                    <a:lnTo>
                      <a:pt x="4676" y="581"/>
                    </a:lnTo>
                    <a:lnTo>
                      <a:pt x="4675" y="581"/>
                    </a:lnTo>
                    <a:lnTo>
                      <a:pt x="4721" y="593"/>
                    </a:lnTo>
                    <a:lnTo>
                      <a:pt x="4720" y="592"/>
                    </a:lnTo>
                    <a:lnTo>
                      <a:pt x="4774" y="596"/>
                    </a:lnTo>
                    <a:lnTo>
                      <a:pt x="4940" y="596"/>
                    </a:lnTo>
                    <a:lnTo>
                      <a:pt x="4937" y="600"/>
                    </a:lnTo>
                    <a:lnTo>
                      <a:pt x="4945" y="552"/>
                    </a:lnTo>
                    <a:lnTo>
                      <a:pt x="4948" y="557"/>
                    </a:lnTo>
                    <a:lnTo>
                      <a:pt x="4788" y="557"/>
                    </a:lnTo>
                    <a:cubicBezTo>
                      <a:pt x="4788" y="557"/>
                      <a:pt x="4787" y="557"/>
                      <a:pt x="4787" y="557"/>
                    </a:cubicBezTo>
                    <a:lnTo>
                      <a:pt x="4785" y="556"/>
                    </a:lnTo>
                    <a:lnTo>
                      <a:pt x="4779" y="554"/>
                    </a:lnTo>
                    <a:lnTo>
                      <a:pt x="4768" y="551"/>
                    </a:lnTo>
                    <a:lnTo>
                      <a:pt x="4754" y="546"/>
                    </a:lnTo>
                    <a:cubicBezTo>
                      <a:pt x="4753" y="546"/>
                      <a:pt x="4751" y="544"/>
                      <a:pt x="4751" y="542"/>
                    </a:cubicBezTo>
                    <a:lnTo>
                      <a:pt x="4751" y="420"/>
                    </a:lnTo>
                    <a:cubicBezTo>
                      <a:pt x="4751" y="418"/>
                      <a:pt x="4753" y="416"/>
                      <a:pt x="4755" y="416"/>
                    </a:cubicBezTo>
                    <a:lnTo>
                      <a:pt x="4898" y="416"/>
                    </a:lnTo>
                    <a:lnTo>
                      <a:pt x="4894" y="420"/>
                    </a:lnTo>
                    <a:lnTo>
                      <a:pt x="4894" y="372"/>
                    </a:lnTo>
                    <a:lnTo>
                      <a:pt x="4898" y="376"/>
                    </a:lnTo>
                    <a:lnTo>
                      <a:pt x="4755" y="376"/>
                    </a:lnTo>
                    <a:cubicBezTo>
                      <a:pt x="4753" y="376"/>
                      <a:pt x="4751" y="375"/>
                      <a:pt x="4751" y="372"/>
                    </a:cubicBezTo>
                    <a:lnTo>
                      <a:pt x="4751" y="277"/>
                    </a:lnTo>
                    <a:cubicBezTo>
                      <a:pt x="4751" y="275"/>
                      <a:pt x="4753" y="273"/>
                      <a:pt x="4755" y="273"/>
                    </a:cubicBezTo>
                    <a:lnTo>
                      <a:pt x="4884" y="273"/>
                    </a:lnTo>
                    <a:lnTo>
                      <a:pt x="4880" y="277"/>
                    </a:lnTo>
                    <a:lnTo>
                      <a:pt x="4880" y="229"/>
                    </a:lnTo>
                    <a:lnTo>
                      <a:pt x="4884" y="233"/>
                    </a:lnTo>
                    <a:lnTo>
                      <a:pt x="4535" y="233"/>
                    </a:lnTo>
                    <a:lnTo>
                      <a:pt x="4539" y="229"/>
                    </a:lnTo>
                    <a:lnTo>
                      <a:pt x="4539" y="277"/>
                    </a:lnTo>
                    <a:lnTo>
                      <a:pt x="4535" y="273"/>
                    </a:lnTo>
                    <a:lnTo>
                      <a:pt x="4672" y="273"/>
                    </a:lnTo>
                    <a:cubicBezTo>
                      <a:pt x="4675" y="273"/>
                      <a:pt x="4676" y="275"/>
                      <a:pt x="4676" y="277"/>
                    </a:cubicBezTo>
                    <a:lnTo>
                      <a:pt x="4676" y="495"/>
                    </a:lnTo>
                    <a:cubicBezTo>
                      <a:pt x="4676" y="497"/>
                      <a:pt x="4676" y="498"/>
                      <a:pt x="4674" y="499"/>
                    </a:cubicBezTo>
                    <a:cubicBezTo>
                      <a:pt x="4673" y="499"/>
                      <a:pt x="4671" y="499"/>
                      <a:pt x="4670" y="498"/>
                    </a:cubicBezTo>
                    <a:lnTo>
                      <a:pt x="4666" y="495"/>
                    </a:lnTo>
                    <a:cubicBezTo>
                      <a:pt x="4666" y="495"/>
                      <a:pt x="4666" y="495"/>
                      <a:pt x="4666" y="494"/>
                    </a:cubicBezTo>
                    <a:lnTo>
                      <a:pt x="4659" y="485"/>
                    </a:lnTo>
                    <a:lnTo>
                      <a:pt x="4648" y="470"/>
                    </a:lnTo>
                    <a:lnTo>
                      <a:pt x="4634" y="450"/>
                    </a:lnTo>
                    <a:cubicBezTo>
                      <a:pt x="4634" y="449"/>
                      <a:pt x="4633" y="448"/>
                      <a:pt x="4633" y="447"/>
                    </a:cubicBezTo>
                    <a:lnTo>
                      <a:pt x="4644" y="355"/>
                    </a:lnTo>
                    <a:cubicBezTo>
                      <a:pt x="4645" y="354"/>
                      <a:pt x="4645" y="354"/>
                      <a:pt x="4645" y="353"/>
                    </a:cubicBezTo>
                    <a:lnTo>
                      <a:pt x="4650" y="345"/>
                    </a:lnTo>
                    <a:lnTo>
                      <a:pt x="4649" y="347"/>
                    </a:lnTo>
                    <a:lnTo>
                      <a:pt x="4649" y="343"/>
                    </a:lnTo>
                    <a:lnTo>
                      <a:pt x="4650" y="345"/>
                    </a:lnTo>
                    <a:lnTo>
                      <a:pt x="4647" y="340"/>
                    </a:lnTo>
                    <a:lnTo>
                      <a:pt x="4650" y="342"/>
                    </a:lnTo>
                    <a:lnTo>
                      <a:pt x="4562" y="322"/>
                    </a:lnTo>
                    <a:lnTo>
                      <a:pt x="4566" y="318"/>
                    </a:lnTo>
                    <a:lnTo>
                      <a:pt x="4566" y="361"/>
                    </a:lnTo>
                    <a:lnTo>
                      <a:pt x="4562" y="402"/>
                    </a:lnTo>
                    <a:lnTo>
                      <a:pt x="4554" y="439"/>
                    </a:lnTo>
                    <a:lnTo>
                      <a:pt x="4544" y="473"/>
                    </a:lnTo>
                    <a:lnTo>
                      <a:pt x="4530" y="504"/>
                    </a:lnTo>
                    <a:lnTo>
                      <a:pt x="4513" y="531"/>
                    </a:lnTo>
                    <a:lnTo>
                      <a:pt x="4493" y="555"/>
                    </a:lnTo>
                    <a:cubicBezTo>
                      <a:pt x="4492" y="555"/>
                      <a:pt x="4492" y="555"/>
                      <a:pt x="4492" y="555"/>
                    </a:cubicBezTo>
                    <a:lnTo>
                      <a:pt x="4469" y="576"/>
                    </a:lnTo>
                    <a:lnTo>
                      <a:pt x="4469" y="571"/>
                    </a:lnTo>
                    <a:lnTo>
                      <a:pt x="4517" y="642"/>
                    </a:lnTo>
                    <a:close/>
                    <a:moveTo>
                      <a:pt x="4759" y="107"/>
                    </a:moveTo>
                    <a:lnTo>
                      <a:pt x="4755" y="103"/>
                    </a:lnTo>
                    <a:lnTo>
                      <a:pt x="4940" y="103"/>
                    </a:lnTo>
                    <a:cubicBezTo>
                      <a:pt x="4943" y="103"/>
                      <a:pt x="4944" y="105"/>
                      <a:pt x="4944" y="107"/>
                    </a:cubicBezTo>
                    <a:lnTo>
                      <a:pt x="4944" y="243"/>
                    </a:lnTo>
                    <a:cubicBezTo>
                      <a:pt x="4944" y="245"/>
                      <a:pt x="4943" y="247"/>
                      <a:pt x="4940" y="247"/>
                    </a:cubicBezTo>
                    <a:lnTo>
                      <a:pt x="4857" y="247"/>
                    </a:lnTo>
                    <a:cubicBezTo>
                      <a:pt x="4855" y="247"/>
                      <a:pt x="4853" y="245"/>
                      <a:pt x="4853" y="243"/>
                    </a:cubicBezTo>
                    <a:lnTo>
                      <a:pt x="4853" y="154"/>
                    </a:lnTo>
                    <a:lnTo>
                      <a:pt x="4857" y="158"/>
                    </a:lnTo>
                    <a:lnTo>
                      <a:pt x="4565" y="158"/>
                    </a:lnTo>
                    <a:lnTo>
                      <a:pt x="4569" y="154"/>
                    </a:lnTo>
                    <a:lnTo>
                      <a:pt x="4569" y="246"/>
                    </a:lnTo>
                    <a:cubicBezTo>
                      <a:pt x="4569" y="249"/>
                      <a:pt x="4567" y="250"/>
                      <a:pt x="4565" y="250"/>
                    </a:cubicBezTo>
                    <a:lnTo>
                      <a:pt x="4482" y="250"/>
                    </a:lnTo>
                    <a:cubicBezTo>
                      <a:pt x="4480" y="250"/>
                      <a:pt x="4478" y="249"/>
                      <a:pt x="4478" y="246"/>
                    </a:cubicBezTo>
                    <a:lnTo>
                      <a:pt x="4478" y="107"/>
                    </a:lnTo>
                    <a:cubicBezTo>
                      <a:pt x="4478" y="105"/>
                      <a:pt x="4480" y="103"/>
                      <a:pt x="4482" y="103"/>
                    </a:cubicBezTo>
                    <a:lnTo>
                      <a:pt x="4664" y="103"/>
                    </a:lnTo>
                    <a:lnTo>
                      <a:pt x="4660" y="107"/>
                    </a:lnTo>
                    <a:lnTo>
                      <a:pt x="4660" y="32"/>
                    </a:lnTo>
                    <a:cubicBezTo>
                      <a:pt x="4660" y="30"/>
                      <a:pt x="4662" y="28"/>
                      <a:pt x="4664" y="28"/>
                    </a:cubicBezTo>
                    <a:lnTo>
                      <a:pt x="4753" y="28"/>
                    </a:lnTo>
                    <a:cubicBezTo>
                      <a:pt x="4753" y="28"/>
                      <a:pt x="4754" y="28"/>
                      <a:pt x="4754" y="28"/>
                    </a:cubicBezTo>
                    <a:lnTo>
                      <a:pt x="4762" y="31"/>
                    </a:lnTo>
                    <a:cubicBezTo>
                      <a:pt x="4763" y="32"/>
                      <a:pt x="4763" y="32"/>
                      <a:pt x="4764" y="33"/>
                    </a:cubicBezTo>
                    <a:lnTo>
                      <a:pt x="4767" y="37"/>
                    </a:lnTo>
                    <a:cubicBezTo>
                      <a:pt x="4767" y="38"/>
                      <a:pt x="4768" y="40"/>
                      <a:pt x="4767" y="41"/>
                    </a:cubicBezTo>
                    <a:lnTo>
                      <a:pt x="4765" y="47"/>
                    </a:lnTo>
                    <a:cubicBezTo>
                      <a:pt x="4765" y="47"/>
                      <a:pt x="4765" y="48"/>
                      <a:pt x="4765" y="48"/>
                    </a:cubicBezTo>
                    <a:lnTo>
                      <a:pt x="4759" y="55"/>
                    </a:lnTo>
                    <a:lnTo>
                      <a:pt x="4759" y="52"/>
                    </a:lnTo>
                    <a:lnTo>
                      <a:pt x="4759" y="107"/>
                    </a:lnTo>
                    <a:close/>
                    <a:moveTo>
                      <a:pt x="4751" y="52"/>
                    </a:moveTo>
                    <a:cubicBezTo>
                      <a:pt x="4751" y="52"/>
                      <a:pt x="4752" y="51"/>
                      <a:pt x="4752" y="50"/>
                    </a:cubicBezTo>
                    <a:lnTo>
                      <a:pt x="4758" y="43"/>
                    </a:lnTo>
                    <a:lnTo>
                      <a:pt x="4758" y="44"/>
                    </a:lnTo>
                    <a:lnTo>
                      <a:pt x="4760" y="38"/>
                    </a:lnTo>
                    <a:lnTo>
                      <a:pt x="4760" y="42"/>
                    </a:lnTo>
                    <a:lnTo>
                      <a:pt x="4757" y="37"/>
                    </a:lnTo>
                    <a:lnTo>
                      <a:pt x="4759" y="39"/>
                    </a:lnTo>
                    <a:lnTo>
                      <a:pt x="4751" y="36"/>
                    </a:lnTo>
                    <a:lnTo>
                      <a:pt x="4753" y="36"/>
                    </a:lnTo>
                    <a:lnTo>
                      <a:pt x="4664" y="36"/>
                    </a:lnTo>
                    <a:lnTo>
                      <a:pt x="4668" y="32"/>
                    </a:lnTo>
                    <a:lnTo>
                      <a:pt x="4668" y="107"/>
                    </a:lnTo>
                    <a:cubicBezTo>
                      <a:pt x="4668" y="109"/>
                      <a:pt x="4667" y="111"/>
                      <a:pt x="4664" y="111"/>
                    </a:cubicBezTo>
                    <a:lnTo>
                      <a:pt x="4482" y="111"/>
                    </a:lnTo>
                    <a:lnTo>
                      <a:pt x="4486" y="107"/>
                    </a:lnTo>
                    <a:lnTo>
                      <a:pt x="4486" y="246"/>
                    </a:lnTo>
                    <a:lnTo>
                      <a:pt x="4482" y="242"/>
                    </a:lnTo>
                    <a:lnTo>
                      <a:pt x="4565" y="242"/>
                    </a:lnTo>
                    <a:lnTo>
                      <a:pt x="4561" y="246"/>
                    </a:lnTo>
                    <a:lnTo>
                      <a:pt x="4561" y="154"/>
                    </a:lnTo>
                    <a:cubicBezTo>
                      <a:pt x="4561" y="152"/>
                      <a:pt x="4563" y="150"/>
                      <a:pt x="4565" y="150"/>
                    </a:cubicBezTo>
                    <a:lnTo>
                      <a:pt x="4857" y="150"/>
                    </a:lnTo>
                    <a:cubicBezTo>
                      <a:pt x="4860" y="150"/>
                      <a:pt x="4861" y="152"/>
                      <a:pt x="4861" y="154"/>
                    </a:cubicBezTo>
                    <a:lnTo>
                      <a:pt x="4861" y="243"/>
                    </a:lnTo>
                    <a:lnTo>
                      <a:pt x="4857" y="239"/>
                    </a:lnTo>
                    <a:lnTo>
                      <a:pt x="4940" y="239"/>
                    </a:lnTo>
                    <a:lnTo>
                      <a:pt x="4936" y="243"/>
                    </a:lnTo>
                    <a:lnTo>
                      <a:pt x="4936" y="107"/>
                    </a:lnTo>
                    <a:lnTo>
                      <a:pt x="4940" y="111"/>
                    </a:lnTo>
                    <a:lnTo>
                      <a:pt x="4755" y="111"/>
                    </a:lnTo>
                    <a:cubicBezTo>
                      <a:pt x="4753" y="111"/>
                      <a:pt x="4751" y="109"/>
                      <a:pt x="4751" y="107"/>
                    </a:cubicBezTo>
                    <a:lnTo>
                      <a:pt x="4751" y="5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89" name="Rectangle 8"/>
              <p:cNvSpPr>
                <a:spLocks noChangeArrowheads="1"/>
              </p:cNvSpPr>
              <p:nvPr/>
            </p:nvSpPr>
            <p:spPr bwMode="auto">
              <a:xfrm>
                <a:off x="65" y="484"/>
                <a:ext cx="2005" cy="100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490" name="Rectangle 9"/>
              <p:cNvSpPr>
                <a:spLocks noChangeArrowheads="1"/>
              </p:cNvSpPr>
              <p:nvPr/>
            </p:nvSpPr>
            <p:spPr bwMode="auto">
              <a:xfrm>
                <a:off x="2070" y="484"/>
                <a:ext cx="7756" cy="100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491" name="Rectangle 10"/>
              <p:cNvSpPr>
                <a:spLocks noChangeArrowheads="1"/>
              </p:cNvSpPr>
              <p:nvPr/>
            </p:nvSpPr>
            <p:spPr bwMode="auto">
              <a:xfrm>
                <a:off x="6818" y="484"/>
                <a:ext cx="2" cy="339"/>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92" name="Rectangle 11"/>
              <p:cNvSpPr>
                <a:spLocks noChangeArrowheads="1"/>
              </p:cNvSpPr>
              <p:nvPr/>
            </p:nvSpPr>
            <p:spPr bwMode="auto">
              <a:xfrm>
                <a:off x="2070" y="821"/>
                <a:ext cx="4751" cy="2"/>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93" name="Freeform 12"/>
              <p:cNvSpPr>
                <a:spLocks noEditPoints="1"/>
              </p:cNvSpPr>
              <p:nvPr/>
            </p:nvSpPr>
            <p:spPr bwMode="auto">
              <a:xfrm>
                <a:off x="3810" y="567"/>
                <a:ext cx="1245" cy="186"/>
              </a:xfrm>
              <a:custGeom>
                <a:avLst/>
                <a:gdLst>
                  <a:gd name="T0" fmla="*/ 27 w 4048"/>
                  <a:gd name="T1" fmla="*/ 602 h 608"/>
                  <a:gd name="T2" fmla="*/ 43 w 4048"/>
                  <a:gd name="T3" fmla="*/ 260 h 608"/>
                  <a:gd name="T4" fmla="*/ 207 w 4048"/>
                  <a:gd name="T5" fmla="*/ 260 h 608"/>
                  <a:gd name="T6" fmla="*/ 226 w 4048"/>
                  <a:gd name="T7" fmla="*/ 328 h 608"/>
                  <a:gd name="T8" fmla="*/ 349 w 4048"/>
                  <a:gd name="T9" fmla="*/ 45 h 608"/>
                  <a:gd name="T10" fmla="*/ 445 w 4048"/>
                  <a:gd name="T11" fmla="*/ 188 h 608"/>
                  <a:gd name="T12" fmla="*/ 357 w 4048"/>
                  <a:gd name="T13" fmla="*/ 608 h 608"/>
                  <a:gd name="T14" fmla="*/ 349 w 4048"/>
                  <a:gd name="T15" fmla="*/ 547 h 608"/>
                  <a:gd name="T16" fmla="*/ 3 w 4048"/>
                  <a:gd name="T17" fmla="*/ 199 h 608"/>
                  <a:gd name="T18" fmla="*/ 143 w 4048"/>
                  <a:gd name="T19" fmla="*/ 41 h 608"/>
                  <a:gd name="T20" fmla="*/ 236 w 4048"/>
                  <a:gd name="T21" fmla="*/ 188 h 608"/>
                  <a:gd name="T22" fmla="*/ 826 w 4048"/>
                  <a:gd name="T23" fmla="*/ 591 h 608"/>
                  <a:gd name="T24" fmla="*/ 735 w 4048"/>
                  <a:gd name="T25" fmla="*/ 277 h 608"/>
                  <a:gd name="T26" fmla="*/ 807 w 4048"/>
                  <a:gd name="T27" fmla="*/ 544 h 608"/>
                  <a:gd name="T28" fmla="*/ 869 w 4048"/>
                  <a:gd name="T29" fmla="*/ 547 h 608"/>
                  <a:gd name="T30" fmla="*/ 764 w 4048"/>
                  <a:gd name="T31" fmla="*/ 35 h 608"/>
                  <a:gd name="T32" fmla="*/ 944 w 4048"/>
                  <a:gd name="T33" fmla="*/ 158 h 608"/>
                  <a:gd name="T34" fmla="*/ 504 w 4048"/>
                  <a:gd name="T35" fmla="*/ 554 h 608"/>
                  <a:gd name="T36" fmla="*/ 638 w 4048"/>
                  <a:gd name="T37" fmla="*/ 526 h 608"/>
                  <a:gd name="T38" fmla="*/ 671 w 4048"/>
                  <a:gd name="T39" fmla="*/ 363 h 608"/>
                  <a:gd name="T40" fmla="*/ 853 w 4048"/>
                  <a:gd name="T41" fmla="*/ 366 h 608"/>
                  <a:gd name="T42" fmla="*/ 791 w 4048"/>
                  <a:gd name="T43" fmla="*/ 318 h 608"/>
                  <a:gd name="T44" fmla="*/ 1475 w 4048"/>
                  <a:gd name="T45" fmla="*/ 219 h 608"/>
                  <a:gd name="T46" fmla="*/ 1201 w 4048"/>
                  <a:gd name="T47" fmla="*/ 598 h 608"/>
                  <a:gd name="T48" fmla="*/ 1180 w 4048"/>
                  <a:gd name="T49" fmla="*/ 274 h 608"/>
                  <a:gd name="T50" fmla="*/ 1025 w 4048"/>
                  <a:gd name="T51" fmla="*/ 274 h 608"/>
                  <a:gd name="T52" fmla="*/ 1177 w 4048"/>
                  <a:gd name="T53" fmla="*/ 82 h 608"/>
                  <a:gd name="T54" fmla="*/ 1311 w 4048"/>
                  <a:gd name="T55" fmla="*/ 62 h 608"/>
                  <a:gd name="T56" fmla="*/ 1987 w 4048"/>
                  <a:gd name="T57" fmla="*/ 260 h 608"/>
                  <a:gd name="T58" fmla="*/ 1944 w 4048"/>
                  <a:gd name="T59" fmla="*/ 222 h 608"/>
                  <a:gd name="T60" fmla="*/ 1740 w 4048"/>
                  <a:gd name="T61" fmla="*/ 212 h 608"/>
                  <a:gd name="T62" fmla="*/ 2504 w 4048"/>
                  <a:gd name="T63" fmla="*/ 72 h 608"/>
                  <a:gd name="T64" fmla="*/ 2432 w 4048"/>
                  <a:gd name="T65" fmla="*/ 72 h 608"/>
                  <a:gd name="T66" fmla="*/ 2429 w 4048"/>
                  <a:gd name="T67" fmla="*/ 123 h 608"/>
                  <a:gd name="T68" fmla="*/ 2510 w 4048"/>
                  <a:gd name="T69" fmla="*/ 21 h 608"/>
                  <a:gd name="T70" fmla="*/ 2429 w 4048"/>
                  <a:gd name="T71" fmla="*/ 123 h 608"/>
                  <a:gd name="T72" fmla="*/ 2459 w 4048"/>
                  <a:gd name="T73" fmla="*/ 168 h 608"/>
                  <a:gd name="T74" fmla="*/ 2110 w 4048"/>
                  <a:gd name="T75" fmla="*/ 178 h 608"/>
                  <a:gd name="T76" fmla="*/ 2837 w 4048"/>
                  <a:gd name="T77" fmla="*/ 550 h 608"/>
                  <a:gd name="T78" fmla="*/ 2794 w 4048"/>
                  <a:gd name="T79" fmla="*/ 106 h 608"/>
                  <a:gd name="T80" fmla="*/ 2569 w 4048"/>
                  <a:gd name="T81" fmla="*/ 554 h 608"/>
                  <a:gd name="T82" fmla="*/ 2716 w 4048"/>
                  <a:gd name="T83" fmla="*/ 154 h 608"/>
                  <a:gd name="T84" fmla="*/ 3247 w 4048"/>
                  <a:gd name="T85" fmla="*/ 516 h 608"/>
                  <a:gd name="T86" fmla="*/ 3156 w 4048"/>
                  <a:gd name="T87" fmla="*/ 178 h 608"/>
                  <a:gd name="T88" fmla="*/ 3467 w 4048"/>
                  <a:gd name="T89" fmla="*/ 496 h 608"/>
                  <a:gd name="T90" fmla="*/ 3469 w 4048"/>
                  <a:gd name="T91" fmla="*/ 332 h 608"/>
                  <a:gd name="T92" fmla="*/ 3330 w 4048"/>
                  <a:gd name="T93" fmla="*/ 199 h 608"/>
                  <a:gd name="T94" fmla="*/ 3172 w 4048"/>
                  <a:gd name="T95" fmla="*/ 475 h 608"/>
                  <a:gd name="T96" fmla="*/ 3193 w 4048"/>
                  <a:gd name="T97" fmla="*/ 212 h 608"/>
                  <a:gd name="T98" fmla="*/ 3598 w 4048"/>
                  <a:gd name="T99" fmla="*/ 308 h 608"/>
                  <a:gd name="T100" fmla="*/ 3657 w 4048"/>
                  <a:gd name="T101" fmla="*/ 202 h 608"/>
                  <a:gd name="T102" fmla="*/ 3625 w 4048"/>
                  <a:gd name="T103" fmla="*/ 106 h 608"/>
                  <a:gd name="T104" fmla="*/ 3783 w 4048"/>
                  <a:gd name="T105" fmla="*/ 106 h 608"/>
                  <a:gd name="T106" fmla="*/ 3936 w 4048"/>
                  <a:gd name="T107" fmla="*/ 55 h 608"/>
                  <a:gd name="T108" fmla="*/ 3842 w 4048"/>
                  <a:gd name="T109" fmla="*/ 158 h 608"/>
                  <a:gd name="T110" fmla="*/ 3842 w 4048"/>
                  <a:gd name="T111" fmla="*/ 250 h 608"/>
                  <a:gd name="T112" fmla="*/ 3759 w 4048"/>
                  <a:gd name="T113" fmla="*/ 356 h 608"/>
                  <a:gd name="T114" fmla="*/ 3877 w 4048"/>
                  <a:gd name="T115" fmla="*/ 455 h 608"/>
                  <a:gd name="T116" fmla="*/ 3687 w 4048"/>
                  <a:gd name="T117" fmla="*/ 595 h 608"/>
                  <a:gd name="T118" fmla="*/ 3729 w 4048"/>
                  <a:gd name="T119" fmla="*/ 45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8" h="608">
                    <a:moveTo>
                      <a:pt x="228" y="486"/>
                    </a:moveTo>
                    <a:lnTo>
                      <a:pt x="196" y="526"/>
                    </a:lnTo>
                    <a:cubicBezTo>
                      <a:pt x="175" y="486"/>
                      <a:pt x="156" y="455"/>
                      <a:pt x="140" y="441"/>
                    </a:cubicBezTo>
                    <a:cubicBezTo>
                      <a:pt x="110" y="499"/>
                      <a:pt x="73" y="554"/>
                      <a:pt x="27" y="602"/>
                    </a:cubicBezTo>
                    <a:lnTo>
                      <a:pt x="0" y="550"/>
                    </a:lnTo>
                    <a:cubicBezTo>
                      <a:pt x="41" y="516"/>
                      <a:pt x="78" y="465"/>
                      <a:pt x="108" y="397"/>
                    </a:cubicBezTo>
                    <a:cubicBezTo>
                      <a:pt x="86" y="366"/>
                      <a:pt x="57" y="335"/>
                      <a:pt x="19" y="301"/>
                    </a:cubicBezTo>
                    <a:lnTo>
                      <a:pt x="43" y="260"/>
                    </a:lnTo>
                    <a:cubicBezTo>
                      <a:pt x="78" y="291"/>
                      <a:pt x="108" y="318"/>
                      <a:pt x="132" y="349"/>
                    </a:cubicBezTo>
                    <a:cubicBezTo>
                      <a:pt x="148" y="311"/>
                      <a:pt x="161" y="270"/>
                      <a:pt x="172" y="219"/>
                    </a:cubicBezTo>
                    <a:lnTo>
                      <a:pt x="212" y="246"/>
                    </a:lnTo>
                    <a:cubicBezTo>
                      <a:pt x="220" y="253"/>
                      <a:pt x="220" y="257"/>
                      <a:pt x="207" y="260"/>
                    </a:cubicBezTo>
                    <a:cubicBezTo>
                      <a:pt x="193" y="304"/>
                      <a:pt x="180" y="349"/>
                      <a:pt x="164" y="386"/>
                    </a:cubicBezTo>
                    <a:cubicBezTo>
                      <a:pt x="183" y="407"/>
                      <a:pt x="204" y="441"/>
                      <a:pt x="228" y="486"/>
                    </a:cubicBezTo>
                    <a:close/>
                    <a:moveTo>
                      <a:pt x="279" y="448"/>
                    </a:moveTo>
                    <a:cubicBezTo>
                      <a:pt x="269" y="410"/>
                      <a:pt x="250" y="369"/>
                      <a:pt x="226" y="328"/>
                    </a:cubicBezTo>
                    <a:lnTo>
                      <a:pt x="258" y="301"/>
                    </a:lnTo>
                    <a:cubicBezTo>
                      <a:pt x="287" y="342"/>
                      <a:pt x="309" y="383"/>
                      <a:pt x="317" y="424"/>
                    </a:cubicBezTo>
                    <a:lnTo>
                      <a:pt x="279" y="448"/>
                    </a:lnTo>
                    <a:close/>
                    <a:moveTo>
                      <a:pt x="349" y="45"/>
                    </a:moveTo>
                    <a:lnTo>
                      <a:pt x="389" y="45"/>
                    </a:lnTo>
                    <a:cubicBezTo>
                      <a:pt x="400" y="45"/>
                      <a:pt x="400" y="52"/>
                      <a:pt x="389" y="59"/>
                    </a:cubicBezTo>
                    <a:lnTo>
                      <a:pt x="389" y="188"/>
                    </a:lnTo>
                    <a:lnTo>
                      <a:pt x="445" y="188"/>
                    </a:lnTo>
                    <a:lnTo>
                      <a:pt x="445" y="240"/>
                    </a:lnTo>
                    <a:lnTo>
                      <a:pt x="389" y="240"/>
                    </a:lnTo>
                    <a:lnTo>
                      <a:pt x="389" y="567"/>
                    </a:lnTo>
                    <a:cubicBezTo>
                      <a:pt x="389" y="595"/>
                      <a:pt x="378" y="608"/>
                      <a:pt x="357" y="608"/>
                    </a:cubicBezTo>
                    <a:lnTo>
                      <a:pt x="298" y="608"/>
                    </a:lnTo>
                    <a:lnTo>
                      <a:pt x="290" y="557"/>
                    </a:lnTo>
                    <a:lnTo>
                      <a:pt x="341" y="557"/>
                    </a:lnTo>
                    <a:cubicBezTo>
                      <a:pt x="346" y="557"/>
                      <a:pt x="349" y="554"/>
                      <a:pt x="349" y="547"/>
                    </a:cubicBezTo>
                    <a:lnTo>
                      <a:pt x="349" y="240"/>
                    </a:lnTo>
                    <a:lnTo>
                      <a:pt x="228" y="240"/>
                    </a:lnTo>
                    <a:lnTo>
                      <a:pt x="228" y="199"/>
                    </a:lnTo>
                    <a:lnTo>
                      <a:pt x="3" y="199"/>
                    </a:lnTo>
                    <a:lnTo>
                      <a:pt x="3" y="151"/>
                    </a:lnTo>
                    <a:lnTo>
                      <a:pt x="105" y="151"/>
                    </a:lnTo>
                    <a:lnTo>
                      <a:pt x="105" y="41"/>
                    </a:lnTo>
                    <a:lnTo>
                      <a:pt x="143" y="41"/>
                    </a:lnTo>
                    <a:cubicBezTo>
                      <a:pt x="153" y="41"/>
                      <a:pt x="153" y="48"/>
                      <a:pt x="145" y="55"/>
                    </a:cubicBezTo>
                    <a:lnTo>
                      <a:pt x="145" y="151"/>
                    </a:lnTo>
                    <a:lnTo>
                      <a:pt x="236" y="151"/>
                    </a:lnTo>
                    <a:lnTo>
                      <a:pt x="236" y="188"/>
                    </a:lnTo>
                    <a:lnTo>
                      <a:pt x="349" y="188"/>
                    </a:lnTo>
                    <a:lnTo>
                      <a:pt x="349" y="45"/>
                    </a:lnTo>
                    <a:close/>
                    <a:moveTo>
                      <a:pt x="869" y="547"/>
                    </a:moveTo>
                    <a:cubicBezTo>
                      <a:pt x="864" y="578"/>
                      <a:pt x="850" y="591"/>
                      <a:pt x="826" y="591"/>
                    </a:cubicBezTo>
                    <a:lnTo>
                      <a:pt x="732" y="591"/>
                    </a:lnTo>
                    <a:cubicBezTo>
                      <a:pt x="708" y="591"/>
                      <a:pt x="695" y="578"/>
                      <a:pt x="695" y="547"/>
                    </a:cubicBezTo>
                    <a:lnTo>
                      <a:pt x="695" y="277"/>
                    </a:lnTo>
                    <a:lnTo>
                      <a:pt x="735" y="277"/>
                    </a:lnTo>
                    <a:cubicBezTo>
                      <a:pt x="746" y="277"/>
                      <a:pt x="746" y="281"/>
                      <a:pt x="735" y="291"/>
                    </a:cubicBezTo>
                    <a:lnTo>
                      <a:pt x="735" y="523"/>
                    </a:lnTo>
                    <a:cubicBezTo>
                      <a:pt x="735" y="537"/>
                      <a:pt x="740" y="544"/>
                      <a:pt x="751" y="544"/>
                    </a:cubicBezTo>
                    <a:lnTo>
                      <a:pt x="807" y="544"/>
                    </a:lnTo>
                    <a:cubicBezTo>
                      <a:pt x="818" y="544"/>
                      <a:pt x="823" y="540"/>
                      <a:pt x="826" y="530"/>
                    </a:cubicBezTo>
                    <a:cubicBezTo>
                      <a:pt x="832" y="516"/>
                      <a:pt x="834" y="492"/>
                      <a:pt x="837" y="455"/>
                    </a:cubicBezTo>
                    <a:lnTo>
                      <a:pt x="880" y="468"/>
                    </a:lnTo>
                    <a:cubicBezTo>
                      <a:pt x="880" y="489"/>
                      <a:pt x="874" y="513"/>
                      <a:pt x="869" y="547"/>
                    </a:cubicBezTo>
                    <a:close/>
                    <a:moveTo>
                      <a:pt x="542" y="106"/>
                    </a:moveTo>
                    <a:lnTo>
                      <a:pt x="719" y="106"/>
                    </a:lnTo>
                    <a:lnTo>
                      <a:pt x="719" y="35"/>
                    </a:lnTo>
                    <a:lnTo>
                      <a:pt x="764" y="35"/>
                    </a:lnTo>
                    <a:cubicBezTo>
                      <a:pt x="775" y="35"/>
                      <a:pt x="778" y="38"/>
                      <a:pt x="767" y="48"/>
                    </a:cubicBezTo>
                    <a:lnTo>
                      <a:pt x="767" y="106"/>
                    </a:lnTo>
                    <a:lnTo>
                      <a:pt x="944" y="106"/>
                    </a:lnTo>
                    <a:lnTo>
                      <a:pt x="944" y="158"/>
                    </a:lnTo>
                    <a:lnTo>
                      <a:pt x="582" y="158"/>
                    </a:lnTo>
                    <a:lnTo>
                      <a:pt x="582" y="380"/>
                    </a:lnTo>
                    <a:cubicBezTo>
                      <a:pt x="582" y="465"/>
                      <a:pt x="566" y="537"/>
                      <a:pt x="537" y="591"/>
                    </a:cubicBezTo>
                    <a:lnTo>
                      <a:pt x="504" y="554"/>
                    </a:lnTo>
                    <a:cubicBezTo>
                      <a:pt x="529" y="503"/>
                      <a:pt x="542" y="445"/>
                      <a:pt x="542" y="380"/>
                    </a:cubicBezTo>
                    <a:lnTo>
                      <a:pt x="542" y="106"/>
                    </a:lnTo>
                    <a:close/>
                    <a:moveTo>
                      <a:pt x="671" y="363"/>
                    </a:moveTo>
                    <a:cubicBezTo>
                      <a:pt x="660" y="431"/>
                      <a:pt x="649" y="486"/>
                      <a:pt x="638" y="526"/>
                    </a:cubicBezTo>
                    <a:lnTo>
                      <a:pt x="596" y="506"/>
                    </a:lnTo>
                    <a:cubicBezTo>
                      <a:pt x="612" y="451"/>
                      <a:pt x="625" y="393"/>
                      <a:pt x="630" y="332"/>
                    </a:cubicBezTo>
                    <a:lnTo>
                      <a:pt x="671" y="342"/>
                    </a:lnTo>
                    <a:cubicBezTo>
                      <a:pt x="679" y="345"/>
                      <a:pt x="679" y="352"/>
                      <a:pt x="671" y="363"/>
                    </a:cubicBezTo>
                    <a:close/>
                    <a:moveTo>
                      <a:pt x="885" y="335"/>
                    </a:moveTo>
                    <a:cubicBezTo>
                      <a:pt x="909" y="366"/>
                      <a:pt x="933" y="414"/>
                      <a:pt x="960" y="475"/>
                    </a:cubicBezTo>
                    <a:lnTo>
                      <a:pt x="920" y="513"/>
                    </a:lnTo>
                    <a:cubicBezTo>
                      <a:pt x="901" y="458"/>
                      <a:pt x="880" y="410"/>
                      <a:pt x="853" y="366"/>
                    </a:cubicBezTo>
                    <a:lnTo>
                      <a:pt x="885" y="335"/>
                    </a:lnTo>
                    <a:close/>
                    <a:moveTo>
                      <a:pt x="751" y="182"/>
                    </a:moveTo>
                    <a:cubicBezTo>
                      <a:pt x="778" y="209"/>
                      <a:pt x="802" y="240"/>
                      <a:pt x="829" y="274"/>
                    </a:cubicBezTo>
                    <a:lnTo>
                      <a:pt x="791" y="318"/>
                    </a:lnTo>
                    <a:cubicBezTo>
                      <a:pt x="775" y="287"/>
                      <a:pt x="754" y="253"/>
                      <a:pt x="722" y="219"/>
                    </a:cubicBezTo>
                    <a:lnTo>
                      <a:pt x="751" y="182"/>
                    </a:lnTo>
                    <a:close/>
                    <a:moveTo>
                      <a:pt x="1357" y="219"/>
                    </a:moveTo>
                    <a:lnTo>
                      <a:pt x="1475" y="219"/>
                    </a:lnTo>
                    <a:lnTo>
                      <a:pt x="1475" y="274"/>
                    </a:lnTo>
                    <a:lnTo>
                      <a:pt x="1360" y="274"/>
                    </a:lnTo>
                    <a:lnTo>
                      <a:pt x="1360" y="322"/>
                    </a:lnTo>
                    <a:cubicBezTo>
                      <a:pt x="1360" y="451"/>
                      <a:pt x="1306" y="544"/>
                      <a:pt x="1201" y="598"/>
                    </a:cubicBezTo>
                    <a:lnTo>
                      <a:pt x="1169" y="550"/>
                    </a:lnTo>
                    <a:cubicBezTo>
                      <a:pt x="1266" y="509"/>
                      <a:pt x="1314" y="434"/>
                      <a:pt x="1314" y="328"/>
                    </a:cubicBezTo>
                    <a:lnTo>
                      <a:pt x="1314" y="274"/>
                    </a:lnTo>
                    <a:lnTo>
                      <a:pt x="1180" y="274"/>
                    </a:lnTo>
                    <a:lnTo>
                      <a:pt x="1183" y="404"/>
                    </a:lnTo>
                    <a:lnTo>
                      <a:pt x="1137" y="404"/>
                    </a:lnTo>
                    <a:lnTo>
                      <a:pt x="1137" y="274"/>
                    </a:lnTo>
                    <a:lnTo>
                      <a:pt x="1025" y="274"/>
                    </a:lnTo>
                    <a:lnTo>
                      <a:pt x="1025" y="219"/>
                    </a:lnTo>
                    <a:lnTo>
                      <a:pt x="1137" y="219"/>
                    </a:lnTo>
                    <a:lnTo>
                      <a:pt x="1134" y="82"/>
                    </a:lnTo>
                    <a:lnTo>
                      <a:pt x="1177" y="82"/>
                    </a:lnTo>
                    <a:cubicBezTo>
                      <a:pt x="1191" y="82"/>
                      <a:pt x="1191" y="93"/>
                      <a:pt x="1177" y="106"/>
                    </a:cubicBezTo>
                    <a:lnTo>
                      <a:pt x="1180" y="219"/>
                    </a:lnTo>
                    <a:lnTo>
                      <a:pt x="1311" y="219"/>
                    </a:lnTo>
                    <a:lnTo>
                      <a:pt x="1311" y="62"/>
                    </a:lnTo>
                    <a:lnTo>
                      <a:pt x="1354" y="62"/>
                    </a:lnTo>
                    <a:cubicBezTo>
                      <a:pt x="1368" y="62"/>
                      <a:pt x="1370" y="72"/>
                      <a:pt x="1357" y="86"/>
                    </a:cubicBezTo>
                    <a:lnTo>
                      <a:pt x="1357" y="219"/>
                    </a:lnTo>
                    <a:close/>
                    <a:moveTo>
                      <a:pt x="1987" y="260"/>
                    </a:moveTo>
                    <a:cubicBezTo>
                      <a:pt x="1915" y="448"/>
                      <a:pt x="1797" y="547"/>
                      <a:pt x="1628" y="557"/>
                    </a:cubicBezTo>
                    <a:cubicBezTo>
                      <a:pt x="1622" y="581"/>
                      <a:pt x="1614" y="581"/>
                      <a:pt x="1609" y="564"/>
                    </a:cubicBezTo>
                    <a:lnTo>
                      <a:pt x="1593" y="496"/>
                    </a:lnTo>
                    <a:cubicBezTo>
                      <a:pt x="1767" y="492"/>
                      <a:pt x="1885" y="400"/>
                      <a:pt x="1944" y="222"/>
                    </a:cubicBezTo>
                    <a:lnTo>
                      <a:pt x="1987" y="260"/>
                    </a:lnTo>
                    <a:close/>
                    <a:moveTo>
                      <a:pt x="1601" y="158"/>
                    </a:moveTo>
                    <a:lnTo>
                      <a:pt x="1636" y="103"/>
                    </a:lnTo>
                    <a:cubicBezTo>
                      <a:pt x="1663" y="123"/>
                      <a:pt x="1697" y="161"/>
                      <a:pt x="1740" y="212"/>
                    </a:cubicBezTo>
                    <a:lnTo>
                      <a:pt x="1703" y="260"/>
                    </a:lnTo>
                    <a:cubicBezTo>
                      <a:pt x="1668" y="219"/>
                      <a:pt x="1633" y="185"/>
                      <a:pt x="1601" y="158"/>
                    </a:cubicBezTo>
                    <a:close/>
                    <a:moveTo>
                      <a:pt x="2496" y="106"/>
                    </a:moveTo>
                    <a:cubicBezTo>
                      <a:pt x="2502" y="96"/>
                      <a:pt x="2504" y="86"/>
                      <a:pt x="2504" y="72"/>
                    </a:cubicBezTo>
                    <a:cubicBezTo>
                      <a:pt x="2504" y="59"/>
                      <a:pt x="2502" y="48"/>
                      <a:pt x="2496" y="38"/>
                    </a:cubicBezTo>
                    <a:cubicBezTo>
                      <a:pt x="2488" y="31"/>
                      <a:pt x="2480" y="24"/>
                      <a:pt x="2469" y="24"/>
                    </a:cubicBezTo>
                    <a:cubicBezTo>
                      <a:pt x="2459" y="24"/>
                      <a:pt x="2451" y="31"/>
                      <a:pt x="2443" y="38"/>
                    </a:cubicBezTo>
                    <a:cubicBezTo>
                      <a:pt x="2437" y="48"/>
                      <a:pt x="2432" y="59"/>
                      <a:pt x="2432" y="72"/>
                    </a:cubicBezTo>
                    <a:cubicBezTo>
                      <a:pt x="2432" y="86"/>
                      <a:pt x="2437" y="96"/>
                      <a:pt x="2443" y="106"/>
                    </a:cubicBezTo>
                    <a:cubicBezTo>
                      <a:pt x="2451" y="113"/>
                      <a:pt x="2459" y="117"/>
                      <a:pt x="2469" y="117"/>
                    </a:cubicBezTo>
                    <a:cubicBezTo>
                      <a:pt x="2480" y="117"/>
                      <a:pt x="2488" y="113"/>
                      <a:pt x="2496" y="106"/>
                    </a:cubicBezTo>
                    <a:close/>
                    <a:moveTo>
                      <a:pt x="2429" y="123"/>
                    </a:moveTo>
                    <a:cubicBezTo>
                      <a:pt x="2419" y="110"/>
                      <a:pt x="2413" y="93"/>
                      <a:pt x="2413" y="72"/>
                    </a:cubicBezTo>
                    <a:cubicBezTo>
                      <a:pt x="2413" y="52"/>
                      <a:pt x="2419" y="35"/>
                      <a:pt x="2429" y="21"/>
                    </a:cubicBezTo>
                    <a:cubicBezTo>
                      <a:pt x="2440" y="7"/>
                      <a:pt x="2453" y="0"/>
                      <a:pt x="2469" y="0"/>
                    </a:cubicBezTo>
                    <a:cubicBezTo>
                      <a:pt x="2486" y="0"/>
                      <a:pt x="2499" y="7"/>
                      <a:pt x="2510" y="21"/>
                    </a:cubicBezTo>
                    <a:cubicBezTo>
                      <a:pt x="2520" y="35"/>
                      <a:pt x="2526" y="52"/>
                      <a:pt x="2526" y="72"/>
                    </a:cubicBezTo>
                    <a:cubicBezTo>
                      <a:pt x="2526" y="93"/>
                      <a:pt x="2520" y="110"/>
                      <a:pt x="2510" y="123"/>
                    </a:cubicBezTo>
                    <a:cubicBezTo>
                      <a:pt x="2499" y="137"/>
                      <a:pt x="2486" y="144"/>
                      <a:pt x="2469" y="144"/>
                    </a:cubicBezTo>
                    <a:cubicBezTo>
                      <a:pt x="2453" y="144"/>
                      <a:pt x="2440" y="137"/>
                      <a:pt x="2429" y="123"/>
                    </a:cubicBezTo>
                    <a:close/>
                    <a:moveTo>
                      <a:pt x="2110" y="178"/>
                    </a:moveTo>
                    <a:lnTo>
                      <a:pt x="2110" y="120"/>
                    </a:lnTo>
                    <a:lnTo>
                      <a:pt x="2408" y="120"/>
                    </a:lnTo>
                    <a:lnTo>
                      <a:pt x="2459" y="168"/>
                    </a:lnTo>
                    <a:cubicBezTo>
                      <a:pt x="2453" y="376"/>
                      <a:pt x="2360" y="509"/>
                      <a:pt x="2183" y="574"/>
                    </a:cubicBezTo>
                    <a:lnTo>
                      <a:pt x="2148" y="516"/>
                    </a:lnTo>
                    <a:cubicBezTo>
                      <a:pt x="2314" y="468"/>
                      <a:pt x="2402" y="356"/>
                      <a:pt x="2411" y="178"/>
                    </a:cubicBezTo>
                    <a:lnTo>
                      <a:pt x="2110" y="178"/>
                    </a:lnTo>
                    <a:close/>
                    <a:moveTo>
                      <a:pt x="2839" y="486"/>
                    </a:moveTo>
                    <a:cubicBezTo>
                      <a:pt x="2898" y="455"/>
                      <a:pt x="2952" y="397"/>
                      <a:pt x="3003" y="311"/>
                    </a:cubicBezTo>
                    <a:lnTo>
                      <a:pt x="3030" y="359"/>
                    </a:lnTo>
                    <a:cubicBezTo>
                      <a:pt x="2979" y="448"/>
                      <a:pt x="2914" y="513"/>
                      <a:pt x="2837" y="550"/>
                    </a:cubicBezTo>
                    <a:lnTo>
                      <a:pt x="2821" y="561"/>
                    </a:lnTo>
                    <a:lnTo>
                      <a:pt x="2788" y="530"/>
                    </a:lnTo>
                    <a:lnTo>
                      <a:pt x="2794" y="516"/>
                    </a:lnTo>
                    <a:lnTo>
                      <a:pt x="2794" y="106"/>
                    </a:lnTo>
                    <a:lnTo>
                      <a:pt x="2834" y="106"/>
                    </a:lnTo>
                    <a:cubicBezTo>
                      <a:pt x="2847" y="110"/>
                      <a:pt x="2847" y="117"/>
                      <a:pt x="2839" y="127"/>
                    </a:cubicBezTo>
                    <a:lnTo>
                      <a:pt x="2839" y="486"/>
                    </a:lnTo>
                    <a:close/>
                    <a:moveTo>
                      <a:pt x="2569" y="554"/>
                    </a:moveTo>
                    <a:cubicBezTo>
                      <a:pt x="2636" y="472"/>
                      <a:pt x="2671" y="369"/>
                      <a:pt x="2671" y="250"/>
                    </a:cubicBezTo>
                    <a:lnTo>
                      <a:pt x="2671" y="134"/>
                    </a:lnTo>
                    <a:lnTo>
                      <a:pt x="2713" y="134"/>
                    </a:lnTo>
                    <a:cubicBezTo>
                      <a:pt x="2724" y="137"/>
                      <a:pt x="2727" y="144"/>
                      <a:pt x="2716" y="154"/>
                    </a:cubicBezTo>
                    <a:lnTo>
                      <a:pt x="2716" y="246"/>
                    </a:lnTo>
                    <a:cubicBezTo>
                      <a:pt x="2716" y="390"/>
                      <a:pt x="2681" y="503"/>
                      <a:pt x="2609" y="588"/>
                    </a:cubicBezTo>
                    <a:lnTo>
                      <a:pt x="2569" y="554"/>
                    </a:lnTo>
                    <a:close/>
                    <a:moveTo>
                      <a:pt x="3247" y="516"/>
                    </a:moveTo>
                    <a:cubicBezTo>
                      <a:pt x="3231" y="537"/>
                      <a:pt x="3212" y="547"/>
                      <a:pt x="3193" y="547"/>
                    </a:cubicBezTo>
                    <a:cubicBezTo>
                      <a:pt x="3172" y="547"/>
                      <a:pt x="3156" y="540"/>
                      <a:pt x="3142" y="526"/>
                    </a:cubicBezTo>
                    <a:cubicBezTo>
                      <a:pt x="3110" y="486"/>
                      <a:pt x="3094" y="434"/>
                      <a:pt x="3094" y="373"/>
                    </a:cubicBezTo>
                    <a:cubicBezTo>
                      <a:pt x="3094" y="298"/>
                      <a:pt x="3116" y="233"/>
                      <a:pt x="3156" y="178"/>
                    </a:cubicBezTo>
                    <a:cubicBezTo>
                      <a:pt x="3201" y="120"/>
                      <a:pt x="3258" y="93"/>
                      <a:pt x="3325" y="93"/>
                    </a:cubicBezTo>
                    <a:cubicBezTo>
                      <a:pt x="3384" y="93"/>
                      <a:pt x="3429" y="113"/>
                      <a:pt x="3461" y="158"/>
                    </a:cubicBezTo>
                    <a:cubicBezTo>
                      <a:pt x="3499" y="205"/>
                      <a:pt x="3518" y="260"/>
                      <a:pt x="3518" y="325"/>
                    </a:cubicBezTo>
                    <a:cubicBezTo>
                      <a:pt x="3518" y="397"/>
                      <a:pt x="3502" y="451"/>
                      <a:pt x="3467" y="496"/>
                    </a:cubicBezTo>
                    <a:cubicBezTo>
                      <a:pt x="3443" y="526"/>
                      <a:pt x="3408" y="554"/>
                      <a:pt x="3362" y="581"/>
                    </a:cubicBezTo>
                    <a:lnTo>
                      <a:pt x="3319" y="526"/>
                    </a:lnTo>
                    <a:cubicBezTo>
                      <a:pt x="3368" y="509"/>
                      <a:pt x="3402" y="482"/>
                      <a:pt x="3429" y="448"/>
                    </a:cubicBezTo>
                    <a:cubicBezTo>
                      <a:pt x="3456" y="417"/>
                      <a:pt x="3469" y="376"/>
                      <a:pt x="3469" y="332"/>
                    </a:cubicBezTo>
                    <a:cubicBezTo>
                      <a:pt x="3469" y="277"/>
                      <a:pt x="3453" y="229"/>
                      <a:pt x="3427" y="195"/>
                    </a:cubicBezTo>
                    <a:cubicBezTo>
                      <a:pt x="3397" y="158"/>
                      <a:pt x="3354" y="144"/>
                      <a:pt x="3292" y="147"/>
                    </a:cubicBezTo>
                    <a:lnTo>
                      <a:pt x="3330" y="168"/>
                    </a:lnTo>
                    <a:cubicBezTo>
                      <a:pt x="3346" y="178"/>
                      <a:pt x="3346" y="188"/>
                      <a:pt x="3330" y="199"/>
                    </a:cubicBezTo>
                    <a:cubicBezTo>
                      <a:pt x="3306" y="369"/>
                      <a:pt x="3279" y="475"/>
                      <a:pt x="3247" y="516"/>
                    </a:cubicBezTo>
                    <a:close/>
                    <a:moveTo>
                      <a:pt x="3193" y="212"/>
                    </a:moveTo>
                    <a:cubicBezTo>
                      <a:pt x="3158" y="257"/>
                      <a:pt x="3140" y="311"/>
                      <a:pt x="3140" y="376"/>
                    </a:cubicBezTo>
                    <a:cubicBezTo>
                      <a:pt x="3140" y="417"/>
                      <a:pt x="3150" y="448"/>
                      <a:pt x="3172" y="475"/>
                    </a:cubicBezTo>
                    <a:cubicBezTo>
                      <a:pt x="3175" y="479"/>
                      <a:pt x="3180" y="482"/>
                      <a:pt x="3188" y="482"/>
                    </a:cubicBezTo>
                    <a:cubicBezTo>
                      <a:pt x="3196" y="482"/>
                      <a:pt x="3207" y="475"/>
                      <a:pt x="3215" y="465"/>
                    </a:cubicBezTo>
                    <a:cubicBezTo>
                      <a:pt x="3247" y="424"/>
                      <a:pt x="3268" y="318"/>
                      <a:pt x="3284" y="147"/>
                    </a:cubicBezTo>
                    <a:cubicBezTo>
                      <a:pt x="3250" y="158"/>
                      <a:pt x="3217" y="182"/>
                      <a:pt x="3193" y="212"/>
                    </a:cubicBezTo>
                    <a:close/>
                    <a:moveTo>
                      <a:pt x="3598" y="547"/>
                    </a:moveTo>
                    <a:cubicBezTo>
                      <a:pt x="3657" y="496"/>
                      <a:pt x="3695" y="431"/>
                      <a:pt x="3713" y="356"/>
                    </a:cubicBezTo>
                    <a:lnTo>
                      <a:pt x="3598" y="356"/>
                    </a:lnTo>
                    <a:lnTo>
                      <a:pt x="3598" y="308"/>
                    </a:lnTo>
                    <a:lnTo>
                      <a:pt x="3802" y="308"/>
                    </a:lnTo>
                    <a:lnTo>
                      <a:pt x="3802" y="250"/>
                    </a:lnTo>
                    <a:lnTo>
                      <a:pt x="3657" y="250"/>
                    </a:lnTo>
                    <a:lnTo>
                      <a:pt x="3657" y="202"/>
                    </a:lnTo>
                    <a:lnTo>
                      <a:pt x="3802" y="202"/>
                    </a:lnTo>
                    <a:lnTo>
                      <a:pt x="3802" y="158"/>
                    </a:lnTo>
                    <a:lnTo>
                      <a:pt x="3625" y="158"/>
                    </a:lnTo>
                    <a:lnTo>
                      <a:pt x="3625" y="106"/>
                    </a:lnTo>
                    <a:lnTo>
                      <a:pt x="3732" y="106"/>
                    </a:lnTo>
                    <a:cubicBezTo>
                      <a:pt x="3724" y="93"/>
                      <a:pt x="3713" y="79"/>
                      <a:pt x="3695" y="62"/>
                    </a:cubicBezTo>
                    <a:lnTo>
                      <a:pt x="3727" y="35"/>
                    </a:lnTo>
                    <a:cubicBezTo>
                      <a:pt x="3751" y="59"/>
                      <a:pt x="3770" y="82"/>
                      <a:pt x="3783" y="106"/>
                    </a:cubicBezTo>
                    <a:lnTo>
                      <a:pt x="3863" y="106"/>
                    </a:lnTo>
                    <a:lnTo>
                      <a:pt x="3901" y="24"/>
                    </a:lnTo>
                    <a:lnTo>
                      <a:pt x="3939" y="45"/>
                    </a:lnTo>
                    <a:cubicBezTo>
                      <a:pt x="3947" y="48"/>
                      <a:pt x="3947" y="52"/>
                      <a:pt x="3936" y="55"/>
                    </a:cubicBezTo>
                    <a:lnTo>
                      <a:pt x="3906" y="106"/>
                    </a:lnTo>
                    <a:lnTo>
                      <a:pt x="4019" y="106"/>
                    </a:lnTo>
                    <a:lnTo>
                      <a:pt x="4019" y="158"/>
                    </a:lnTo>
                    <a:lnTo>
                      <a:pt x="3842" y="158"/>
                    </a:lnTo>
                    <a:lnTo>
                      <a:pt x="3842" y="202"/>
                    </a:lnTo>
                    <a:lnTo>
                      <a:pt x="3989" y="202"/>
                    </a:lnTo>
                    <a:lnTo>
                      <a:pt x="3989" y="250"/>
                    </a:lnTo>
                    <a:lnTo>
                      <a:pt x="3842" y="250"/>
                    </a:lnTo>
                    <a:lnTo>
                      <a:pt x="3842" y="308"/>
                    </a:lnTo>
                    <a:lnTo>
                      <a:pt x="4048" y="308"/>
                    </a:lnTo>
                    <a:lnTo>
                      <a:pt x="4048" y="356"/>
                    </a:lnTo>
                    <a:lnTo>
                      <a:pt x="3759" y="356"/>
                    </a:lnTo>
                    <a:cubicBezTo>
                      <a:pt x="3756" y="376"/>
                      <a:pt x="3751" y="393"/>
                      <a:pt x="3746" y="404"/>
                    </a:cubicBezTo>
                    <a:lnTo>
                      <a:pt x="3989" y="404"/>
                    </a:lnTo>
                    <a:lnTo>
                      <a:pt x="3989" y="455"/>
                    </a:lnTo>
                    <a:lnTo>
                      <a:pt x="3877" y="455"/>
                    </a:lnTo>
                    <a:lnTo>
                      <a:pt x="3877" y="547"/>
                    </a:lnTo>
                    <a:lnTo>
                      <a:pt x="4040" y="547"/>
                    </a:lnTo>
                    <a:lnTo>
                      <a:pt x="4040" y="595"/>
                    </a:lnTo>
                    <a:lnTo>
                      <a:pt x="3687" y="595"/>
                    </a:lnTo>
                    <a:lnTo>
                      <a:pt x="3687" y="547"/>
                    </a:lnTo>
                    <a:lnTo>
                      <a:pt x="3837" y="547"/>
                    </a:lnTo>
                    <a:lnTo>
                      <a:pt x="3837" y="455"/>
                    </a:lnTo>
                    <a:lnTo>
                      <a:pt x="3729" y="455"/>
                    </a:lnTo>
                    <a:cubicBezTo>
                      <a:pt x="3705" y="506"/>
                      <a:pt x="3673" y="554"/>
                      <a:pt x="3630" y="595"/>
                    </a:cubicBezTo>
                    <a:lnTo>
                      <a:pt x="3598" y="54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94" name="Freeform 13"/>
              <p:cNvSpPr>
                <a:spLocks noEditPoints="1"/>
              </p:cNvSpPr>
              <p:nvPr/>
            </p:nvSpPr>
            <p:spPr bwMode="auto">
              <a:xfrm>
                <a:off x="3809" y="565"/>
                <a:ext cx="1247" cy="189"/>
              </a:xfrm>
              <a:custGeom>
                <a:avLst/>
                <a:gdLst>
                  <a:gd name="T0" fmla="*/ 47 w 4056"/>
                  <a:gd name="T1" fmla="*/ 261 h 616"/>
                  <a:gd name="T2" fmla="*/ 212 w 4056"/>
                  <a:gd name="T3" fmla="*/ 461 h 616"/>
                  <a:gd name="T4" fmla="*/ 26 w 4056"/>
                  <a:gd name="T5" fmla="*/ 303 h 616"/>
                  <a:gd name="T6" fmla="*/ 270 w 4056"/>
                  <a:gd name="T7" fmla="*/ 425 h 616"/>
                  <a:gd name="T8" fmla="*/ 349 w 4056"/>
                  <a:gd name="T9" fmla="*/ 49 h 616"/>
                  <a:gd name="T10" fmla="*/ 362 w 4056"/>
                  <a:gd name="T11" fmla="*/ 616 h 616"/>
                  <a:gd name="T12" fmla="*/ 147 w 4056"/>
                  <a:gd name="T13" fmla="*/ 41 h 616"/>
                  <a:gd name="T14" fmla="*/ 145 w 4056"/>
                  <a:gd name="T15" fmla="*/ 59 h 616"/>
                  <a:gd name="T16" fmla="*/ 353 w 4056"/>
                  <a:gd name="T17" fmla="*/ 563 h 616"/>
                  <a:gd name="T18" fmla="*/ 396 w 4056"/>
                  <a:gd name="T19" fmla="*/ 56 h 616"/>
                  <a:gd name="T20" fmla="*/ 695 w 4056"/>
                  <a:gd name="T21" fmla="*/ 552 h 616"/>
                  <a:gd name="T22" fmla="*/ 837 w 4056"/>
                  <a:gd name="T23" fmla="*/ 459 h 616"/>
                  <a:gd name="T24" fmla="*/ 736 w 4056"/>
                  <a:gd name="T25" fmla="*/ 528 h 616"/>
                  <a:gd name="T26" fmla="*/ 856 w 4056"/>
                  <a:gd name="T27" fmla="*/ 583 h 616"/>
                  <a:gd name="T28" fmla="*/ 590 w 4056"/>
                  <a:gd name="T29" fmla="*/ 162 h 616"/>
                  <a:gd name="T30" fmla="*/ 582 w 4056"/>
                  <a:gd name="T31" fmla="*/ 162 h 616"/>
                  <a:gd name="T32" fmla="*/ 663 w 4056"/>
                  <a:gd name="T33" fmla="*/ 460 h 616"/>
                  <a:gd name="T34" fmla="*/ 645 w 4056"/>
                  <a:gd name="T35" fmla="*/ 527 h 616"/>
                  <a:gd name="T36" fmla="*/ 921 w 4056"/>
                  <a:gd name="T37" fmla="*/ 514 h 616"/>
                  <a:gd name="T38" fmla="*/ 799 w 4056"/>
                  <a:gd name="T39" fmla="*/ 320 h 616"/>
                  <a:gd name="T40" fmla="*/ 1245 w 4056"/>
                  <a:gd name="T41" fmla="*/ 584 h 616"/>
                  <a:gd name="T42" fmla="*/ 1137 w 4056"/>
                  <a:gd name="T43" fmla="*/ 408 h 616"/>
                  <a:gd name="T44" fmla="*/ 1315 w 4056"/>
                  <a:gd name="T45" fmla="*/ 62 h 616"/>
                  <a:gd name="T46" fmla="*/ 1180 w 4056"/>
                  <a:gd name="T47" fmla="*/ 224 h 616"/>
                  <a:gd name="T48" fmla="*/ 1182 w 4056"/>
                  <a:gd name="T49" fmla="*/ 275 h 616"/>
                  <a:gd name="T50" fmla="*/ 1320 w 4056"/>
                  <a:gd name="T51" fmla="*/ 491 h 616"/>
                  <a:gd name="T52" fmla="*/ 1694 w 4056"/>
                  <a:gd name="T53" fmla="*/ 557 h 616"/>
                  <a:gd name="T54" fmla="*/ 1920 w 4056"/>
                  <a:gd name="T55" fmla="*/ 288 h 616"/>
                  <a:gd name="T56" fmla="*/ 1620 w 4056"/>
                  <a:gd name="T57" fmla="*/ 578 h 616"/>
                  <a:gd name="T58" fmla="*/ 1717 w 4056"/>
                  <a:gd name="T59" fmla="*/ 178 h 616"/>
                  <a:gd name="T60" fmla="*/ 2502 w 4056"/>
                  <a:gd name="T61" fmla="*/ 58 h 616"/>
                  <a:gd name="T62" fmla="*/ 2490 w 4056"/>
                  <a:gd name="T63" fmla="*/ 122 h 616"/>
                  <a:gd name="T64" fmla="*/ 2512 w 4056"/>
                  <a:gd name="T65" fmla="*/ 77 h 616"/>
                  <a:gd name="T66" fmla="*/ 2534 w 4056"/>
                  <a:gd name="T67" fmla="*/ 77 h 616"/>
                  <a:gd name="T68" fmla="*/ 2511 w 4056"/>
                  <a:gd name="T69" fmla="*/ 28 h 616"/>
                  <a:gd name="T70" fmla="*/ 2446 w 4056"/>
                  <a:gd name="T71" fmla="*/ 315 h 616"/>
                  <a:gd name="T72" fmla="*/ 2390 w 4056"/>
                  <a:gd name="T73" fmla="*/ 302 h 616"/>
                  <a:gd name="T74" fmla="*/ 2247 w 4056"/>
                  <a:gd name="T75" fmla="*/ 548 h 616"/>
                  <a:gd name="T76" fmla="*/ 3004 w 4056"/>
                  <a:gd name="T77" fmla="*/ 313 h 616"/>
                  <a:gd name="T78" fmla="*/ 2847 w 4056"/>
                  <a:gd name="T79" fmla="*/ 131 h 616"/>
                  <a:gd name="T80" fmla="*/ 3003 w 4056"/>
                  <a:gd name="T81" fmla="*/ 317 h 616"/>
                  <a:gd name="T82" fmla="*/ 2731 w 4056"/>
                  <a:gd name="T83" fmla="*/ 146 h 616"/>
                  <a:gd name="T84" fmla="*/ 2716 w 4056"/>
                  <a:gd name="T85" fmla="*/ 158 h 616"/>
                  <a:gd name="T86" fmla="*/ 3228 w 4056"/>
                  <a:gd name="T87" fmla="*/ 547 h 616"/>
                  <a:gd name="T88" fmla="*/ 3234 w 4056"/>
                  <a:gd name="T89" fmla="*/ 115 h 616"/>
                  <a:gd name="T90" fmla="*/ 3474 w 4056"/>
                  <a:gd name="T91" fmla="*/ 502 h 616"/>
                  <a:gd name="T92" fmla="*/ 3445 w 4056"/>
                  <a:gd name="T93" fmla="*/ 229 h 616"/>
                  <a:gd name="T94" fmla="*/ 3278 w 4056"/>
                  <a:gd name="T95" fmla="*/ 479 h 616"/>
                  <a:gd name="T96" fmla="*/ 3408 w 4056"/>
                  <a:gd name="T97" fmla="*/ 172 h 616"/>
                  <a:gd name="T98" fmla="*/ 3396 w 4056"/>
                  <a:gd name="T99" fmla="*/ 562 h 616"/>
                  <a:gd name="T100" fmla="*/ 3329 w 4056"/>
                  <a:gd name="T101" fmla="*/ 101 h 616"/>
                  <a:gd name="T102" fmla="*/ 3197 w 4056"/>
                  <a:gd name="T103" fmla="*/ 548 h 616"/>
                  <a:gd name="T104" fmla="*/ 3179 w 4056"/>
                  <a:gd name="T105" fmla="*/ 476 h 616"/>
                  <a:gd name="T106" fmla="*/ 3237 w 4056"/>
                  <a:gd name="T107" fmla="*/ 173 h 616"/>
                  <a:gd name="T108" fmla="*/ 3148 w 4056"/>
                  <a:gd name="T109" fmla="*/ 436 h 616"/>
                  <a:gd name="T110" fmla="*/ 3602 w 4056"/>
                  <a:gd name="T111" fmla="*/ 308 h 616"/>
                  <a:gd name="T112" fmla="*/ 3787 w 4056"/>
                  <a:gd name="T113" fmla="*/ 106 h 616"/>
                  <a:gd name="T114" fmla="*/ 3998 w 4056"/>
                  <a:gd name="T115" fmla="*/ 254 h 616"/>
                  <a:gd name="T116" fmla="*/ 4044 w 4056"/>
                  <a:gd name="T117" fmla="*/ 603 h 616"/>
                  <a:gd name="T118" fmla="*/ 3845 w 4056"/>
                  <a:gd name="T119" fmla="*/ 551 h 616"/>
                  <a:gd name="T120" fmla="*/ 4048 w 4056"/>
                  <a:gd name="T121" fmla="*/ 312 h 616"/>
                  <a:gd name="T122" fmla="*/ 3944 w 4056"/>
                  <a:gd name="T123" fmla="*/ 53 h 616"/>
                  <a:gd name="T124" fmla="*/ 3665 w 4056"/>
                  <a:gd name="T125" fmla="*/ 206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6" h="616">
                    <a:moveTo>
                      <a:pt x="236" y="488"/>
                    </a:moveTo>
                    <a:cubicBezTo>
                      <a:pt x="237" y="489"/>
                      <a:pt x="237" y="491"/>
                      <a:pt x="236" y="492"/>
                    </a:cubicBezTo>
                    <a:lnTo>
                      <a:pt x="204" y="533"/>
                    </a:lnTo>
                    <a:cubicBezTo>
                      <a:pt x="203" y="534"/>
                      <a:pt x="201" y="535"/>
                      <a:pt x="200" y="535"/>
                    </a:cubicBezTo>
                    <a:cubicBezTo>
                      <a:pt x="199" y="535"/>
                      <a:pt x="198" y="534"/>
                      <a:pt x="197" y="533"/>
                    </a:cubicBezTo>
                    <a:lnTo>
                      <a:pt x="181" y="504"/>
                    </a:lnTo>
                    <a:lnTo>
                      <a:pt x="167" y="480"/>
                    </a:lnTo>
                    <a:lnTo>
                      <a:pt x="153" y="461"/>
                    </a:lnTo>
                    <a:lnTo>
                      <a:pt x="141" y="448"/>
                    </a:lnTo>
                    <a:lnTo>
                      <a:pt x="147" y="448"/>
                    </a:lnTo>
                    <a:lnTo>
                      <a:pt x="97" y="532"/>
                    </a:lnTo>
                    <a:cubicBezTo>
                      <a:pt x="97" y="532"/>
                      <a:pt x="97" y="532"/>
                      <a:pt x="97" y="532"/>
                    </a:cubicBezTo>
                    <a:lnTo>
                      <a:pt x="35" y="609"/>
                    </a:lnTo>
                    <a:cubicBezTo>
                      <a:pt x="34" y="610"/>
                      <a:pt x="32" y="610"/>
                      <a:pt x="31" y="610"/>
                    </a:cubicBezTo>
                    <a:cubicBezTo>
                      <a:pt x="30" y="610"/>
                      <a:pt x="29" y="609"/>
                      <a:pt x="28" y="608"/>
                    </a:cubicBezTo>
                    <a:lnTo>
                      <a:pt x="1" y="556"/>
                    </a:lnTo>
                    <a:cubicBezTo>
                      <a:pt x="0" y="555"/>
                      <a:pt x="0" y="553"/>
                      <a:pt x="2" y="552"/>
                    </a:cubicBezTo>
                    <a:lnTo>
                      <a:pt x="31" y="523"/>
                    </a:lnTo>
                    <a:lnTo>
                      <a:pt x="59" y="488"/>
                    </a:lnTo>
                    <a:lnTo>
                      <a:pt x="85" y="447"/>
                    </a:lnTo>
                    <a:lnTo>
                      <a:pt x="108" y="399"/>
                    </a:lnTo>
                    <a:lnTo>
                      <a:pt x="109" y="404"/>
                    </a:lnTo>
                    <a:lnTo>
                      <a:pt x="71" y="357"/>
                    </a:lnTo>
                    <a:lnTo>
                      <a:pt x="21" y="308"/>
                    </a:lnTo>
                    <a:cubicBezTo>
                      <a:pt x="19" y="307"/>
                      <a:pt x="19" y="305"/>
                      <a:pt x="20" y="303"/>
                    </a:cubicBezTo>
                    <a:lnTo>
                      <a:pt x="44" y="262"/>
                    </a:lnTo>
                    <a:cubicBezTo>
                      <a:pt x="45" y="261"/>
                      <a:pt x="46" y="261"/>
                      <a:pt x="47" y="261"/>
                    </a:cubicBezTo>
                    <a:cubicBezTo>
                      <a:pt x="48" y="260"/>
                      <a:pt x="49" y="261"/>
                      <a:pt x="50" y="262"/>
                    </a:cubicBezTo>
                    <a:lnTo>
                      <a:pt x="99" y="306"/>
                    </a:lnTo>
                    <a:lnTo>
                      <a:pt x="139" y="350"/>
                    </a:lnTo>
                    <a:lnTo>
                      <a:pt x="132" y="352"/>
                    </a:lnTo>
                    <a:lnTo>
                      <a:pt x="154" y="292"/>
                    </a:lnTo>
                    <a:lnTo>
                      <a:pt x="164" y="259"/>
                    </a:lnTo>
                    <a:lnTo>
                      <a:pt x="173" y="223"/>
                    </a:lnTo>
                    <a:cubicBezTo>
                      <a:pt x="173" y="221"/>
                      <a:pt x="174" y="220"/>
                      <a:pt x="175" y="220"/>
                    </a:cubicBezTo>
                    <a:cubicBezTo>
                      <a:pt x="176" y="219"/>
                      <a:pt x="178" y="219"/>
                      <a:pt x="179" y="220"/>
                    </a:cubicBezTo>
                    <a:lnTo>
                      <a:pt x="219" y="247"/>
                    </a:lnTo>
                    <a:cubicBezTo>
                      <a:pt x="219" y="247"/>
                      <a:pt x="219" y="247"/>
                      <a:pt x="219" y="248"/>
                    </a:cubicBezTo>
                    <a:lnTo>
                      <a:pt x="224" y="252"/>
                    </a:lnTo>
                    <a:cubicBezTo>
                      <a:pt x="224" y="253"/>
                      <a:pt x="225" y="253"/>
                      <a:pt x="225" y="254"/>
                    </a:cubicBezTo>
                    <a:lnTo>
                      <a:pt x="226" y="258"/>
                    </a:lnTo>
                    <a:cubicBezTo>
                      <a:pt x="226" y="259"/>
                      <a:pt x="226" y="261"/>
                      <a:pt x="225" y="262"/>
                    </a:cubicBezTo>
                    <a:lnTo>
                      <a:pt x="221" y="265"/>
                    </a:lnTo>
                    <a:cubicBezTo>
                      <a:pt x="221" y="265"/>
                      <a:pt x="220" y="266"/>
                      <a:pt x="220" y="266"/>
                    </a:cubicBezTo>
                    <a:lnTo>
                      <a:pt x="212" y="268"/>
                    </a:lnTo>
                    <a:lnTo>
                      <a:pt x="215" y="266"/>
                    </a:lnTo>
                    <a:lnTo>
                      <a:pt x="195" y="331"/>
                    </a:lnTo>
                    <a:lnTo>
                      <a:pt x="172" y="392"/>
                    </a:lnTo>
                    <a:lnTo>
                      <a:pt x="172" y="388"/>
                    </a:lnTo>
                    <a:lnTo>
                      <a:pt x="186" y="406"/>
                    </a:lnTo>
                    <a:lnTo>
                      <a:pt x="202" y="429"/>
                    </a:lnTo>
                    <a:lnTo>
                      <a:pt x="218" y="456"/>
                    </a:lnTo>
                    <a:lnTo>
                      <a:pt x="236" y="488"/>
                    </a:lnTo>
                    <a:close/>
                    <a:moveTo>
                      <a:pt x="212" y="461"/>
                    </a:moveTo>
                    <a:lnTo>
                      <a:pt x="195" y="434"/>
                    </a:lnTo>
                    <a:lnTo>
                      <a:pt x="180" y="411"/>
                    </a:lnTo>
                    <a:lnTo>
                      <a:pt x="165" y="393"/>
                    </a:lnTo>
                    <a:cubicBezTo>
                      <a:pt x="164" y="392"/>
                      <a:pt x="164" y="390"/>
                      <a:pt x="165" y="389"/>
                    </a:cubicBezTo>
                    <a:lnTo>
                      <a:pt x="187" y="329"/>
                    </a:lnTo>
                    <a:lnTo>
                      <a:pt x="207" y="263"/>
                    </a:lnTo>
                    <a:cubicBezTo>
                      <a:pt x="208" y="262"/>
                      <a:pt x="208" y="261"/>
                      <a:pt x="210" y="261"/>
                    </a:cubicBezTo>
                    <a:lnTo>
                      <a:pt x="217" y="258"/>
                    </a:lnTo>
                    <a:lnTo>
                      <a:pt x="216" y="259"/>
                    </a:lnTo>
                    <a:lnTo>
                      <a:pt x="219" y="256"/>
                    </a:lnTo>
                    <a:lnTo>
                      <a:pt x="218" y="260"/>
                    </a:lnTo>
                    <a:lnTo>
                      <a:pt x="217" y="256"/>
                    </a:lnTo>
                    <a:lnTo>
                      <a:pt x="218" y="258"/>
                    </a:lnTo>
                    <a:lnTo>
                      <a:pt x="214" y="253"/>
                    </a:lnTo>
                    <a:lnTo>
                      <a:pt x="214" y="254"/>
                    </a:lnTo>
                    <a:lnTo>
                      <a:pt x="174" y="227"/>
                    </a:lnTo>
                    <a:lnTo>
                      <a:pt x="180" y="224"/>
                    </a:lnTo>
                    <a:lnTo>
                      <a:pt x="172" y="261"/>
                    </a:lnTo>
                    <a:lnTo>
                      <a:pt x="162" y="295"/>
                    </a:lnTo>
                    <a:lnTo>
                      <a:pt x="140" y="354"/>
                    </a:lnTo>
                    <a:cubicBezTo>
                      <a:pt x="139" y="356"/>
                      <a:pt x="138" y="357"/>
                      <a:pt x="137" y="357"/>
                    </a:cubicBezTo>
                    <a:cubicBezTo>
                      <a:pt x="135" y="357"/>
                      <a:pt x="134" y="357"/>
                      <a:pt x="133" y="356"/>
                    </a:cubicBezTo>
                    <a:lnTo>
                      <a:pt x="93" y="312"/>
                    </a:lnTo>
                    <a:lnTo>
                      <a:pt x="45" y="267"/>
                    </a:lnTo>
                    <a:lnTo>
                      <a:pt x="51" y="266"/>
                    </a:lnTo>
                    <a:lnTo>
                      <a:pt x="27" y="307"/>
                    </a:lnTo>
                    <a:lnTo>
                      <a:pt x="26" y="303"/>
                    </a:lnTo>
                    <a:lnTo>
                      <a:pt x="77" y="352"/>
                    </a:lnTo>
                    <a:lnTo>
                      <a:pt x="115" y="398"/>
                    </a:lnTo>
                    <a:cubicBezTo>
                      <a:pt x="116" y="400"/>
                      <a:pt x="116" y="401"/>
                      <a:pt x="116" y="403"/>
                    </a:cubicBezTo>
                    <a:lnTo>
                      <a:pt x="92" y="451"/>
                    </a:lnTo>
                    <a:lnTo>
                      <a:pt x="66" y="493"/>
                    </a:lnTo>
                    <a:lnTo>
                      <a:pt x="37" y="529"/>
                    </a:lnTo>
                    <a:lnTo>
                      <a:pt x="7" y="557"/>
                    </a:lnTo>
                    <a:lnTo>
                      <a:pt x="8" y="553"/>
                    </a:lnTo>
                    <a:lnTo>
                      <a:pt x="35" y="604"/>
                    </a:lnTo>
                    <a:lnTo>
                      <a:pt x="28" y="603"/>
                    </a:lnTo>
                    <a:lnTo>
                      <a:pt x="91" y="527"/>
                    </a:lnTo>
                    <a:lnTo>
                      <a:pt x="91" y="527"/>
                    </a:lnTo>
                    <a:lnTo>
                      <a:pt x="141" y="443"/>
                    </a:lnTo>
                    <a:cubicBezTo>
                      <a:pt x="141" y="442"/>
                      <a:pt x="142" y="442"/>
                      <a:pt x="144" y="441"/>
                    </a:cubicBezTo>
                    <a:cubicBezTo>
                      <a:pt x="145" y="441"/>
                      <a:pt x="146" y="442"/>
                      <a:pt x="147" y="443"/>
                    </a:cubicBezTo>
                    <a:lnTo>
                      <a:pt x="160" y="457"/>
                    </a:lnTo>
                    <a:lnTo>
                      <a:pt x="173" y="476"/>
                    </a:lnTo>
                    <a:lnTo>
                      <a:pt x="188" y="500"/>
                    </a:lnTo>
                    <a:lnTo>
                      <a:pt x="204" y="529"/>
                    </a:lnTo>
                    <a:lnTo>
                      <a:pt x="197" y="529"/>
                    </a:lnTo>
                    <a:lnTo>
                      <a:pt x="229" y="488"/>
                    </a:lnTo>
                    <a:lnTo>
                      <a:pt x="229" y="492"/>
                    </a:lnTo>
                    <a:lnTo>
                      <a:pt x="212" y="461"/>
                    </a:lnTo>
                    <a:close/>
                    <a:moveTo>
                      <a:pt x="286" y="455"/>
                    </a:moveTo>
                    <a:cubicBezTo>
                      <a:pt x="285" y="456"/>
                      <a:pt x="283" y="456"/>
                      <a:pt x="282" y="456"/>
                    </a:cubicBezTo>
                    <a:cubicBezTo>
                      <a:pt x="281" y="455"/>
                      <a:pt x="280" y="454"/>
                      <a:pt x="280" y="453"/>
                    </a:cubicBezTo>
                    <a:lnTo>
                      <a:pt x="270" y="425"/>
                    </a:lnTo>
                    <a:lnTo>
                      <a:pt x="258" y="395"/>
                    </a:lnTo>
                    <a:lnTo>
                      <a:pt x="226" y="334"/>
                    </a:lnTo>
                    <a:cubicBezTo>
                      <a:pt x="226" y="333"/>
                      <a:pt x="226" y="331"/>
                      <a:pt x="227" y="329"/>
                    </a:cubicBezTo>
                    <a:lnTo>
                      <a:pt x="259" y="302"/>
                    </a:lnTo>
                    <a:cubicBezTo>
                      <a:pt x="260" y="302"/>
                      <a:pt x="261" y="301"/>
                      <a:pt x="263" y="302"/>
                    </a:cubicBezTo>
                    <a:cubicBezTo>
                      <a:pt x="264" y="302"/>
                      <a:pt x="265" y="302"/>
                      <a:pt x="265" y="303"/>
                    </a:cubicBezTo>
                    <a:lnTo>
                      <a:pt x="286" y="334"/>
                    </a:lnTo>
                    <a:lnTo>
                      <a:pt x="303" y="365"/>
                    </a:lnTo>
                    <a:lnTo>
                      <a:pt x="316" y="396"/>
                    </a:lnTo>
                    <a:lnTo>
                      <a:pt x="325" y="427"/>
                    </a:lnTo>
                    <a:cubicBezTo>
                      <a:pt x="325" y="429"/>
                      <a:pt x="325" y="431"/>
                      <a:pt x="323" y="432"/>
                    </a:cubicBezTo>
                    <a:lnTo>
                      <a:pt x="286" y="455"/>
                    </a:lnTo>
                    <a:close/>
                    <a:moveTo>
                      <a:pt x="319" y="425"/>
                    </a:moveTo>
                    <a:lnTo>
                      <a:pt x="317" y="430"/>
                    </a:lnTo>
                    <a:lnTo>
                      <a:pt x="309" y="400"/>
                    </a:lnTo>
                    <a:lnTo>
                      <a:pt x="296" y="369"/>
                    </a:lnTo>
                    <a:lnTo>
                      <a:pt x="279" y="339"/>
                    </a:lnTo>
                    <a:lnTo>
                      <a:pt x="259" y="308"/>
                    </a:lnTo>
                    <a:lnTo>
                      <a:pt x="265" y="309"/>
                    </a:lnTo>
                    <a:lnTo>
                      <a:pt x="233" y="336"/>
                    </a:lnTo>
                    <a:lnTo>
                      <a:pt x="234" y="331"/>
                    </a:lnTo>
                    <a:lnTo>
                      <a:pt x="266" y="392"/>
                    </a:lnTo>
                    <a:lnTo>
                      <a:pt x="278" y="422"/>
                    </a:lnTo>
                    <a:lnTo>
                      <a:pt x="287" y="451"/>
                    </a:lnTo>
                    <a:lnTo>
                      <a:pt x="281" y="449"/>
                    </a:lnTo>
                    <a:lnTo>
                      <a:pt x="319" y="425"/>
                    </a:lnTo>
                    <a:close/>
                    <a:moveTo>
                      <a:pt x="349" y="49"/>
                    </a:moveTo>
                    <a:cubicBezTo>
                      <a:pt x="349" y="47"/>
                      <a:pt x="351" y="45"/>
                      <a:pt x="353" y="45"/>
                    </a:cubicBezTo>
                    <a:lnTo>
                      <a:pt x="393" y="45"/>
                    </a:lnTo>
                    <a:cubicBezTo>
                      <a:pt x="394" y="45"/>
                      <a:pt x="394" y="45"/>
                      <a:pt x="394" y="45"/>
                    </a:cubicBezTo>
                    <a:lnTo>
                      <a:pt x="400" y="46"/>
                    </a:lnTo>
                    <a:cubicBezTo>
                      <a:pt x="401" y="46"/>
                      <a:pt x="402" y="47"/>
                      <a:pt x="403" y="48"/>
                    </a:cubicBezTo>
                    <a:lnTo>
                      <a:pt x="405" y="51"/>
                    </a:lnTo>
                    <a:cubicBezTo>
                      <a:pt x="406" y="53"/>
                      <a:pt x="406" y="54"/>
                      <a:pt x="405" y="55"/>
                    </a:cubicBezTo>
                    <a:lnTo>
                      <a:pt x="403" y="60"/>
                    </a:lnTo>
                    <a:cubicBezTo>
                      <a:pt x="403" y="60"/>
                      <a:pt x="403" y="61"/>
                      <a:pt x="402" y="61"/>
                    </a:cubicBezTo>
                    <a:lnTo>
                      <a:pt x="396" y="66"/>
                    </a:lnTo>
                    <a:lnTo>
                      <a:pt x="397" y="63"/>
                    </a:lnTo>
                    <a:lnTo>
                      <a:pt x="397" y="192"/>
                    </a:lnTo>
                    <a:lnTo>
                      <a:pt x="393" y="188"/>
                    </a:lnTo>
                    <a:lnTo>
                      <a:pt x="449" y="188"/>
                    </a:lnTo>
                    <a:cubicBezTo>
                      <a:pt x="452" y="188"/>
                      <a:pt x="453" y="190"/>
                      <a:pt x="453" y="192"/>
                    </a:cubicBezTo>
                    <a:lnTo>
                      <a:pt x="453" y="244"/>
                    </a:lnTo>
                    <a:cubicBezTo>
                      <a:pt x="453" y="246"/>
                      <a:pt x="452" y="248"/>
                      <a:pt x="449" y="248"/>
                    </a:cubicBezTo>
                    <a:lnTo>
                      <a:pt x="393" y="248"/>
                    </a:lnTo>
                    <a:lnTo>
                      <a:pt x="397" y="244"/>
                    </a:lnTo>
                    <a:lnTo>
                      <a:pt x="397" y="571"/>
                    </a:lnTo>
                    <a:lnTo>
                      <a:pt x="395" y="590"/>
                    </a:lnTo>
                    <a:cubicBezTo>
                      <a:pt x="395" y="590"/>
                      <a:pt x="395" y="591"/>
                      <a:pt x="395" y="591"/>
                    </a:cubicBezTo>
                    <a:lnTo>
                      <a:pt x="389" y="604"/>
                    </a:lnTo>
                    <a:cubicBezTo>
                      <a:pt x="389" y="605"/>
                      <a:pt x="388" y="605"/>
                      <a:pt x="388" y="606"/>
                    </a:cubicBezTo>
                    <a:lnTo>
                      <a:pt x="378" y="613"/>
                    </a:lnTo>
                    <a:cubicBezTo>
                      <a:pt x="377" y="614"/>
                      <a:pt x="377" y="614"/>
                      <a:pt x="376" y="614"/>
                    </a:cubicBezTo>
                    <a:lnTo>
                      <a:pt x="362" y="616"/>
                    </a:lnTo>
                    <a:cubicBezTo>
                      <a:pt x="362" y="616"/>
                      <a:pt x="362" y="616"/>
                      <a:pt x="361" y="616"/>
                    </a:cubicBezTo>
                    <a:lnTo>
                      <a:pt x="302" y="616"/>
                    </a:lnTo>
                    <a:cubicBezTo>
                      <a:pt x="300" y="616"/>
                      <a:pt x="299" y="615"/>
                      <a:pt x="299" y="613"/>
                    </a:cubicBezTo>
                    <a:lnTo>
                      <a:pt x="291" y="562"/>
                    </a:lnTo>
                    <a:cubicBezTo>
                      <a:pt x="290" y="561"/>
                      <a:pt x="291" y="560"/>
                      <a:pt x="291" y="559"/>
                    </a:cubicBezTo>
                    <a:cubicBezTo>
                      <a:pt x="292" y="558"/>
                      <a:pt x="293" y="557"/>
                      <a:pt x="294" y="557"/>
                    </a:cubicBezTo>
                    <a:lnTo>
                      <a:pt x="345" y="557"/>
                    </a:lnTo>
                    <a:lnTo>
                      <a:pt x="343" y="558"/>
                    </a:lnTo>
                    <a:lnTo>
                      <a:pt x="349" y="555"/>
                    </a:lnTo>
                    <a:lnTo>
                      <a:pt x="347" y="558"/>
                    </a:lnTo>
                    <a:lnTo>
                      <a:pt x="349" y="550"/>
                    </a:lnTo>
                    <a:lnTo>
                      <a:pt x="349" y="551"/>
                    </a:lnTo>
                    <a:lnTo>
                      <a:pt x="349" y="244"/>
                    </a:lnTo>
                    <a:lnTo>
                      <a:pt x="353" y="248"/>
                    </a:lnTo>
                    <a:lnTo>
                      <a:pt x="232" y="248"/>
                    </a:lnTo>
                    <a:cubicBezTo>
                      <a:pt x="230" y="248"/>
                      <a:pt x="228" y="246"/>
                      <a:pt x="228" y="244"/>
                    </a:cubicBezTo>
                    <a:lnTo>
                      <a:pt x="228" y="203"/>
                    </a:lnTo>
                    <a:lnTo>
                      <a:pt x="232" y="207"/>
                    </a:lnTo>
                    <a:lnTo>
                      <a:pt x="7" y="207"/>
                    </a:lnTo>
                    <a:cubicBezTo>
                      <a:pt x="5" y="207"/>
                      <a:pt x="3" y="205"/>
                      <a:pt x="3" y="203"/>
                    </a:cubicBezTo>
                    <a:lnTo>
                      <a:pt x="3" y="155"/>
                    </a:lnTo>
                    <a:cubicBezTo>
                      <a:pt x="3" y="153"/>
                      <a:pt x="5" y="151"/>
                      <a:pt x="7" y="151"/>
                    </a:cubicBezTo>
                    <a:lnTo>
                      <a:pt x="109" y="151"/>
                    </a:lnTo>
                    <a:lnTo>
                      <a:pt x="105" y="155"/>
                    </a:lnTo>
                    <a:lnTo>
                      <a:pt x="105" y="45"/>
                    </a:lnTo>
                    <a:cubicBezTo>
                      <a:pt x="105" y="43"/>
                      <a:pt x="107" y="41"/>
                      <a:pt x="109" y="41"/>
                    </a:cubicBezTo>
                    <a:lnTo>
                      <a:pt x="147" y="41"/>
                    </a:lnTo>
                    <a:cubicBezTo>
                      <a:pt x="147" y="41"/>
                      <a:pt x="147" y="41"/>
                      <a:pt x="148" y="42"/>
                    </a:cubicBezTo>
                    <a:lnTo>
                      <a:pt x="154" y="43"/>
                    </a:lnTo>
                    <a:cubicBezTo>
                      <a:pt x="155" y="43"/>
                      <a:pt x="156" y="43"/>
                      <a:pt x="156" y="44"/>
                    </a:cubicBezTo>
                    <a:lnTo>
                      <a:pt x="158" y="48"/>
                    </a:lnTo>
                    <a:cubicBezTo>
                      <a:pt x="159" y="49"/>
                      <a:pt x="159" y="50"/>
                      <a:pt x="159" y="51"/>
                    </a:cubicBezTo>
                    <a:lnTo>
                      <a:pt x="158" y="55"/>
                    </a:lnTo>
                    <a:cubicBezTo>
                      <a:pt x="158" y="56"/>
                      <a:pt x="157" y="57"/>
                      <a:pt x="157" y="57"/>
                    </a:cubicBezTo>
                    <a:lnTo>
                      <a:pt x="152" y="62"/>
                    </a:lnTo>
                    <a:lnTo>
                      <a:pt x="153" y="59"/>
                    </a:lnTo>
                    <a:lnTo>
                      <a:pt x="153" y="155"/>
                    </a:lnTo>
                    <a:lnTo>
                      <a:pt x="149" y="151"/>
                    </a:lnTo>
                    <a:lnTo>
                      <a:pt x="240" y="151"/>
                    </a:lnTo>
                    <a:cubicBezTo>
                      <a:pt x="243" y="151"/>
                      <a:pt x="244" y="153"/>
                      <a:pt x="244" y="155"/>
                    </a:cubicBezTo>
                    <a:lnTo>
                      <a:pt x="244" y="192"/>
                    </a:lnTo>
                    <a:lnTo>
                      <a:pt x="240" y="188"/>
                    </a:lnTo>
                    <a:lnTo>
                      <a:pt x="353" y="188"/>
                    </a:lnTo>
                    <a:lnTo>
                      <a:pt x="349" y="192"/>
                    </a:lnTo>
                    <a:lnTo>
                      <a:pt x="349" y="49"/>
                    </a:lnTo>
                    <a:close/>
                    <a:moveTo>
                      <a:pt x="357" y="192"/>
                    </a:moveTo>
                    <a:cubicBezTo>
                      <a:pt x="357" y="195"/>
                      <a:pt x="355" y="196"/>
                      <a:pt x="353" y="196"/>
                    </a:cubicBezTo>
                    <a:lnTo>
                      <a:pt x="240" y="196"/>
                    </a:lnTo>
                    <a:cubicBezTo>
                      <a:pt x="238" y="196"/>
                      <a:pt x="236" y="195"/>
                      <a:pt x="236" y="192"/>
                    </a:cubicBezTo>
                    <a:lnTo>
                      <a:pt x="236" y="155"/>
                    </a:lnTo>
                    <a:lnTo>
                      <a:pt x="240" y="159"/>
                    </a:lnTo>
                    <a:lnTo>
                      <a:pt x="149" y="159"/>
                    </a:lnTo>
                    <a:cubicBezTo>
                      <a:pt x="147" y="159"/>
                      <a:pt x="145" y="157"/>
                      <a:pt x="145" y="155"/>
                    </a:cubicBezTo>
                    <a:lnTo>
                      <a:pt x="145" y="59"/>
                    </a:lnTo>
                    <a:cubicBezTo>
                      <a:pt x="145" y="58"/>
                      <a:pt x="146" y="58"/>
                      <a:pt x="146" y="57"/>
                    </a:cubicBezTo>
                    <a:lnTo>
                      <a:pt x="151" y="52"/>
                    </a:lnTo>
                    <a:lnTo>
                      <a:pt x="150" y="54"/>
                    </a:lnTo>
                    <a:lnTo>
                      <a:pt x="151" y="49"/>
                    </a:lnTo>
                    <a:lnTo>
                      <a:pt x="151" y="52"/>
                    </a:lnTo>
                    <a:lnTo>
                      <a:pt x="149" y="48"/>
                    </a:lnTo>
                    <a:lnTo>
                      <a:pt x="152" y="50"/>
                    </a:lnTo>
                    <a:lnTo>
                      <a:pt x="146" y="49"/>
                    </a:lnTo>
                    <a:lnTo>
                      <a:pt x="147" y="49"/>
                    </a:lnTo>
                    <a:lnTo>
                      <a:pt x="109" y="49"/>
                    </a:lnTo>
                    <a:lnTo>
                      <a:pt x="113" y="45"/>
                    </a:lnTo>
                    <a:lnTo>
                      <a:pt x="113" y="155"/>
                    </a:lnTo>
                    <a:cubicBezTo>
                      <a:pt x="113" y="157"/>
                      <a:pt x="112" y="159"/>
                      <a:pt x="109" y="159"/>
                    </a:cubicBezTo>
                    <a:lnTo>
                      <a:pt x="7" y="159"/>
                    </a:lnTo>
                    <a:lnTo>
                      <a:pt x="11" y="155"/>
                    </a:lnTo>
                    <a:lnTo>
                      <a:pt x="11" y="203"/>
                    </a:lnTo>
                    <a:lnTo>
                      <a:pt x="7" y="199"/>
                    </a:lnTo>
                    <a:lnTo>
                      <a:pt x="232" y="199"/>
                    </a:lnTo>
                    <a:cubicBezTo>
                      <a:pt x="235" y="199"/>
                      <a:pt x="236" y="201"/>
                      <a:pt x="236" y="203"/>
                    </a:cubicBezTo>
                    <a:lnTo>
                      <a:pt x="236" y="244"/>
                    </a:lnTo>
                    <a:lnTo>
                      <a:pt x="232" y="240"/>
                    </a:lnTo>
                    <a:lnTo>
                      <a:pt x="353" y="240"/>
                    </a:lnTo>
                    <a:cubicBezTo>
                      <a:pt x="355" y="240"/>
                      <a:pt x="357" y="242"/>
                      <a:pt x="357" y="244"/>
                    </a:cubicBezTo>
                    <a:lnTo>
                      <a:pt x="357" y="551"/>
                    </a:lnTo>
                    <a:cubicBezTo>
                      <a:pt x="357" y="552"/>
                      <a:pt x="357" y="552"/>
                      <a:pt x="357" y="552"/>
                    </a:cubicBezTo>
                    <a:lnTo>
                      <a:pt x="355" y="560"/>
                    </a:lnTo>
                    <a:cubicBezTo>
                      <a:pt x="355" y="561"/>
                      <a:pt x="354" y="562"/>
                      <a:pt x="353" y="563"/>
                    </a:cubicBezTo>
                    <a:lnTo>
                      <a:pt x="347" y="565"/>
                    </a:lnTo>
                    <a:cubicBezTo>
                      <a:pt x="346" y="565"/>
                      <a:pt x="345" y="565"/>
                      <a:pt x="345" y="565"/>
                    </a:cubicBezTo>
                    <a:lnTo>
                      <a:pt x="294" y="565"/>
                    </a:lnTo>
                    <a:lnTo>
                      <a:pt x="298" y="561"/>
                    </a:lnTo>
                    <a:lnTo>
                      <a:pt x="306" y="612"/>
                    </a:lnTo>
                    <a:lnTo>
                      <a:pt x="302" y="608"/>
                    </a:lnTo>
                    <a:lnTo>
                      <a:pt x="361" y="608"/>
                    </a:lnTo>
                    <a:lnTo>
                      <a:pt x="361" y="609"/>
                    </a:lnTo>
                    <a:lnTo>
                      <a:pt x="375" y="606"/>
                    </a:lnTo>
                    <a:lnTo>
                      <a:pt x="373" y="607"/>
                    </a:lnTo>
                    <a:lnTo>
                      <a:pt x="383" y="599"/>
                    </a:lnTo>
                    <a:lnTo>
                      <a:pt x="382" y="601"/>
                    </a:lnTo>
                    <a:lnTo>
                      <a:pt x="388" y="588"/>
                    </a:lnTo>
                    <a:lnTo>
                      <a:pt x="387" y="589"/>
                    </a:lnTo>
                    <a:lnTo>
                      <a:pt x="389" y="571"/>
                    </a:lnTo>
                    <a:lnTo>
                      <a:pt x="389" y="244"/>
                    </a:lnTo>
                    <a:cubicBezTo>
                      <a:pt x="389" y="242"/>
                      <a:pt x="391" y="240"/>
                      <a:pt x="393" y="240"/>
                    </a:cubicBezTo>
                    <a:lnTo>
                      <a:pt x="449" y="240"/>
                    </a:lnTo>
                    <a:lnTo>
                      <a:pt x="445" y="244"/>
                    </a:lnTo>
                    <a:lnTo>
                      <a:pt x="445" y="192"/>
                    </a:lnTo>
                    <a:lnTo>
                      <a:pt x="449" y="196"/>
                    </a:lnTo>
                    <a:lnTo>
                      <a:pt x="393" y="196"/>
                    </a:lnTo>
                    <a:cubicBezTo>
                      <a:pt x="391" y="196"/>
                      <a:pt x="389" y="195"/>
                      <a:pt x="389" y="192"/>
                    </a:cubicBezTo>
                    <a:lnTo>
                      <a:pt x="389" y="63"/>
                    </a:lnTo>
                    <a:cubicBezTo>
                      <a:pt x="389" y="62"/>
                      <a:pt x="390" y="61"/>
                      <a:pt x="391" y="60"/>
                    </a:cubicBezTo>
                    <a:lnTo>
                      <a:pt x="397" y="55"/>
                    </a:lnTo>
                    <a:lnTo>
                      <a:pt x="396" y="56"/>
                    </a:lnTo>
                    <a:lnTo>
                      <a:pt x="398" y="52"/>
                    </a:lnTo>
                    <a:lnTo>
                      <a:pt x="398" y="55"/>
                    </a:lnTo>
                    <a:lnTo>
                      <a:pt x="396" y="52"/>
                    </a:lnTo>
                    <a:lnTo>
                      <a:pt x="399" y="54"/>
                    </a:lnTo>
                    <a:lnTo>
                      <a:pt x="393" y="53"/>
                    </a:lnTo>
                    <a:lnTo>
                      <a:pt x="393" y="53"/>
                    </a:lnTo>
                    <a:lnTo>
                      <a:pt x="353" y="53"/>
                    </a:lnTo>
                    <a:lnTo>
                      <a:pt x="357" y="49"/>
                    </a:lnTo>
                    <a:lnTo>
                      <a:pt x="357" y="192"/>
                    </a:lnTo>
                    <a:close/>
                    <a:moveTo>
                      <a:pt x="877" y="552"/>
                    </a:moveTo>
                    <a:lnTo>
                      <a:pt x="872" y="572"/>
                    </a:lnTo>
                    <a:cubicBezTo>
                      <a:pt x="872" y="572"/>
                      <a:pt x="872" y="573"/>
                      <a:pt x="871" y="573"/>
                    </a:cubicBezTo>
                    <a:lnTo>
                      <a:pt x="862" y="587"/>
                    </a:lnTo>
                    <a:cubicBezTo>
                      <a:pt x="862" y="588"/>
                      <a:pt x="862" y="588"/>
                      <a:pt x="861" y="588"/>
                    </a:cubicBezTo>
                    <a:lnTo>
                      <a:pt x="849" y="596"/>
                    </a:lnTo>
                    <a:cubicBezTo>
                      <a:pt x="848" y="597"/>
                      <a:pt x="848" y="597"/>
                      <a:pt x="847" y="597"/>
                    </a:cubicBezTo>
                    <a:lnTo>
                      <a:pt x="831" y="599"/>
                    </a:lnTo>
                    <a:cubicBezTo>
                      <a:pt x="831" y="599"/>
                      <a:pt x="831" y="599"/>
                      <a:pt x="830" y="599"/>
                    </a:cubicBezTo>
                    <a:lnTo>
                      <a:pt x="736" y="599"/>
                    </a:lnTo>
                    <a:cubicBezTo>
                      <a:pt x="736" y="599"/>
                      <a:pt x="736" y="599"/>
                      <a:pt x="736" y="599"/>
                    </a:cubicBezTo>
                    <a:lnTo>
                      <a:pt x="720" y="597"/>
                    </a:lnTo>
                    <a:cubicBezTo>
                      <a:pt x="719" y="597"/>
                      <a:pt x="719" y="597"/>
                      <a:pt x="718" y="596"/>
                    </a:cubicBezTo>
                    <a:lnTo>
                      <a:pt x="707" y="588"/>
                    </a:lnTo>
                    <a:cubicBezTo>
                      <a:pt x="706" y="588"/>
                      <a:pt x="706" y="587"/>
                      <a:pt x="705" y="587"/>
                    </a:cubicBezTo>
                    <a:lnTo>
                      <a:pt x="698" y="573"/>
                    </a:lnTo>
                    <a:cubicBezTo>
                      <a:pt x="698" y="572"/>
                      <a:pt x="698" y="572"/>
                      <a:pt x="697" y="571"/>
                    </a:cubicBezTo>
                    <a:lnTo>
                      <a:pt x="695" y="552"/>
                    </a:lnTo>
                    <a:lnTo>
                      <a:pt x="695" y="281"/>
                    </a:lnTo>
                    <a:cubicBezTo>
                      <a:pt x="695" y="279"/>
                      <a:pt x="697" y="277"/>
                      <a:pt x="699" y="277"/>
                    </a:cubicBezTo>
                    <a:lnTo>
                      <a:pt x="739" y="277"/>
                    </a:lnTo>
                    <a:lnTo>
                      <a:pt x="746" y="278"/>
                    </a:lnTo>
                    <a:cubicBezTo>
                      <a:pt x="747" y="278"/>
                      <a:pt x="748" y="279"/>
                      <a:pt x="749" y="279"/>
                    </a:cubicBezTo>
                    <a:lnTo>
                      <a:pt x="751" y="282"/>
                    </a:lnTo>
                    <a:cubicBezTo>
                      <a:pt x="752" y="283"/>
                      <a:pt x="752" y="285"/>
                      <a:pt x="751" y="286"/>
                    </a:cubicBezTo>
                    <a:lnTo>
                      <a:pt x="749" y="290"/>
                    </a:lnTo>
                    <a:cubicBezTo>
                      <a:pt x="749" y="291"/>
                      <a:pt x="749" y="291"/>
                      <a:pt x="748" y="291"/>
                    </a:cubicBezTo>
                    <a:lnTo>
                      <a:pt x="742" y="298"/>
                    </a:lnTo>
                    <a:lnTo>
                      <a:pt x="743" y="295"/>
                    </a:lnTo>
                    <a:lnTo>
                      <a:pt x="743" y="527"/>
                    </a:lnTo>
                    <a:lnTo>
                      <a:pt x="743" y="526"/>
                    </a:lnTo>
                    <a:lnTo>
                      <a:pt x="747" y="542"/>
                    </a:lnTo>
                    <a:lnTo>
                      <a:pt x="745" y="539"/>
                    </a:lnTo>
                    <a:lnTo>
                      <a:pt x="757" y="544"/>
                    </a:lnTo>
                    <a:lnTo>
                      <a:pt x="755" y="544"/>
                    </a:lnTo>
                    <a:lnTo>
                      <a:pt x="811" y="544"/>
                    </a:lnTo>
                    <a:lnTo>
                      <a:pt x="811" y="544"/>
                    </a:lnTo>
                    <a:lnTo>
                      <a:pt x="823" y="541"/>
                    </a:lnTo>
                    <a:lnTo>
                      <a:pt x="821" y="543"/>
                    </a:lnTo>
                    <a:lnTo>
                      <a:pt x="827" y="532"/>
                    </a:lnTo>
                    <a:lnTo>
                      <a:pt x="827" y="533"/>
                    </a:lnTo>
                    <a:lnTo>
                      <a:pt x="830" y="521"/>
                    </a:lnTo>
                    <a:lnTo>
                      <a:pt x="833" y="505"/>
                    </a:lnTo>
                    <a:lnTo>
                      <a:pt x="835" y="484"/>
                    </a:lnTo>
                    <a:lnTo>
                      <a:pt x="837" y="459"/>
                    </a:lnTo>
                    <a:cubicBezTo>
                      <a:pt x="837" y="457"/>
                      <a:pt x="838" y="456"/>
                      <a:pt x="839" y="456"/>
                    </a:cubicBezTo>
                    <a:cubicBezTo>
                      <a:pt x="840" y="455"/>
                      <a:pt x="841" y="455"/>
                      <a:pt x="842" y="455"/>
                    </a:cubicBezTo>
                    <a:lnTo>
                      <a:pt x="885" y="469"/>
                    </a:lnTo>
                    <a:cubicBezTo>
                      <a:pt x="887" y="469"/>
                      <a:pt x="888" y="471"/>
                      <a:pt x="888" y="473"/>
                    </a:cubicBezTo>
                    <a:lnTo>
                      <a:pt x="884" y="507"/>
                    </a:lnTo>
                    <a:lnTo>
                      <a:pt x="881" y="528"/>
                    </a:lnTo>
                    <a:lnTo>
                      <a:pt x="877" y="552"/>
                    </a:lnTo>
                    <a:close/>
                    <a:moveTo>
                      <a:pt x="874" y="527"/>
                    </a:moveTo>
                    <a:lnTo>
                      <a:pt x="876" y="507"/>
                    </a:lnTo>
                    <a:lnTo>
                      <a:pt x="880" y="472"/>
                    </a:lnTo>
                    <a:lnTo>
                      <a:pt x="883" y="476"/>
                    </a:lnTo>
                    <a:lnTo>
                      <a:pt x="840" y="463"/>
                    </a:lnTo>
                    <a:lnTo>
                      <a:pt x="845" y="459"/>
                    </a:lnTo>
                    <a:lnTo>
                      <a:pt x="843" y="485"/>
                    </a:lnTo>
                    <a:lnTo>
                      <a:pt x="841" y="506"/>
                    </a:lnTo>
                    <a:lnTo>
                      <a:pt x="838" y="523"/>
                    </a:lnTo>
                    <a:lnTo>
                      <a:pt x="834" y="535"/>
                    </a:lnTo>
                    <a:cubicBezTo>
                      <a:pt x="834" y="535"/>
                      <a:pt x="834" y="536"/>
                      <a:pt x="834" y="536"/>
                    </a:cubicBezTo>
                    <a:lnTo>
                      <a:pt x="827" y="547"/>
                    </a:lnTo>
                    <a:cubicBezTo>
                      <a:pt x="827" y="548"/>
                      <a:pt x="826" y="549"/>
                      <a:pt x="825" y="549"/>
                    </a:cubicBezTo>
                    <a:lnTo>
                      <a:pt x="812" y="552"/>
                    </a:lnTo>
                    <a:cubicBezTo>
                      <a:pt x="812" y="552"/>
                      <a:pt x="812" y="552"/>
                      <a:pt x="811" y="552"/>
                    </a:cubicBezTo>
                    <a:lnTo>
                      <a:pt x="755" y="552"/>
                    </a:lnTo>
                    <a:cubicBezTo>
                      <a:pt x="755" y="552"/>
                      <a:pt x="754" y="552"/>
                      <a:pt x="754" y="552"/>
                    </a:cubicBezTo>
                    <a:lnTo>
                      <a:pt x="742" y="547"/>
                    </a:lnTo>
                    <a:cubicBezTo>
                      <a:pt x="741" y="546"/>
                      <a:pt x="740" y="545"/>
                      <a:pt x="740" y="544"/>
                    </a:cubicBezTo>
                    <a:lnTo>
                      <a:pt x="736" y="528"/>
                    </a:lnTo>
                    <a:cubicBezTo>
                      <a:pt x="736" y="528"/>
                      <a:pt x="735" y="528"/>
                      <a:pt x="735" y="527"/>
                    </a:cubicBezTo>
                    <a:lnTo>
                      <a:pt x="735" y="295"/>
                    </a:lnTo>
                    <a:cubicBezTo>
                      <a:pt x="735" y="294"/>
                      <a:pt x="736" y="293"/>
                      <a:pt x="737" y="292"/>
                    </a:cubicBezTo>
                    <a:lnTo>
                      <a:pt x="743" y="286"/>
                    </a:lnTo>
                    <a:lnTo>
                      <a:pt x="742" y="287"/>
                    </a:lnTo>
                    <a:lnTo>
                      <a:pt x="744" y="283"/>
                    </a:lnTo>
                    <a:lnTo>
                      <a:pt x="744" y="287"/>
                    </a:lnTo>
                    <a:lnTo>
                      <a:pt x="742" y="284"/>
                    </a:lnTo>
                    <a:lnTo>
                      <a:pt x="745" y="286"/>
                    </a:lnTo>
                    <a:lnTo>
                      <a:pt x="739" y="285"/>
                    </a:lnTo>
                    <a:lnTo>
                      <a:pt x="699" y="285"/>
                    </a:lnTo>
                    <a:lnTo>
                      <a:pt x="703" y="281"/>
                    </a:lnTo>
                    <a:lnTo>
                      <a:pt x="703" y="551"/>
                    </a:lnTo>
                    <a:lnTo>
                      <a:pt x="705" y="570"/>
                    </a:lnTo>
                    <a:lnTo>
                      <a:pt x="705" y="569"/>
                    </a:lnTo>
                    <a:lnTo>
                      <a:pt x="712" y="583"/>
                    </a:lnTo>
                    <a:lnTo>
                      <a:pt x="711" y="582"/>
                    </a:lnTo>
                    <a:lnTo>
                      <a:pt x="723" y="590"/>
                    </a:lnTo>
                    <a:lnTo>
                      <a:pt x="721" y="589"/>
                    </a:lnTo>
                    <a:lnTo>
                      <a:pt x="737" y="592"/>
                    </a:lnTo>
                    <a:lnTo>
                      <a:pt x="736" y="591"/>
                    </a:lnTo>
                    <a:lnTo>
                      <a:pt x="830" y="591"/>
                    </a:lnTo>
                    <a:lnTo>
                      <a:pt x="830" y="592"/>
                    </a:lnTo>
                    <a:lnTo>
                      <a:pt x="846" y="589"/>
                    </a:lnTo>
                    <a:lnTo>
                      <a:pt x="844" y="590"/>
                    </a:lnTo>
                    <a:lnTo>
                      <a:pt x="857" y="582"/>
                    </a:lnTo>
                    <a:lnTo>
                      <a:pt x="856" y="583"/>
                    </a:lnTo>
                    <a:lnTo>
                      <a:pt x="865" y="569"/>
                    </a:lnTo>
                    <a:lnTo>
                      <a:pt x="864" y="570"/>
                    </a:lnTo>
                    <a:lnTo>
                      <a:pt x="870" y="551"/>
                    </a:lnTo>
                    <a:lnTo>
                      <a:pt x="874" y="527"/>
                    </a:lnTo>
                    <a:close/>
                    <a:moveTo>
                      <a:pt x="542" y="110"/>
                    </a:moveTo>
                    <a:cubicBezTo>
                      <a:pt x="542" y="108"/>
                      <a:pt x="544" y="106"/>
                      <a:pt x="546" y="106"/>
                    </a:cubicBezTo>
                    <a:lnTo>
                      <a:pt x="723" y="106"/>
                    </a:lnTo>
                    <a:lnTo>
                      <a:pt x="719" y="110"/>
                    </a:lnTo>
                    <a:lnTo>
                      <a:pt x="719" y="39"/>
                    </a:lnTo>
                    <a:cubicBezTo>
                      <a:pt x="719" y="37"/>
                      <a:pt x="721" y="35"/>
                      <a:pt x="723" y="35"/>
                    </a:cubicBezTo>
                    <a:lnTo>
                      <a:pt x="769" y="35"/>
                    </a:lnTo>
                    <a:lnTo>
                      <a:pt x="776" y="35"/>
                    </a:lnTo>
                    <a:cubicBezTo>
                      <a:pt x="777" y="36"/>
                      <a:pt x="778" y="36"/>
                      <a:pt x="778" y="37"/>
                    </a:cubicBezTo>
                    <a:lnTo>
                      <a:pt x="781" y="39"/>
                    </a:lnTo>
                    <a:cubicBezTo>
                      <a:pt x="782" y="40"/>
                      <a:pt x="782" y="42"/>
                      <a:pt x="782" y="43"/>
                    </a:cubicBezTo>
                    <a:lnTo>
                      <a:pt x="781" y="47"/>
                    </a:lnTo>
                    <a:cubicBezTo>
                      <a:pt x="781" y="48"/>
                      <a:pt x="780" y="48"/>
                      <a:pt x="780" y="49"/>
                    </a:cubicBezTo>
                    <a:lnTo>
                      <a:pt x="775" y="55"/>
                    </a:lnTo>
                    <a:lnTo>
                      <a:pt x="775" y="52"/>
                    </a:lnTo>
                    <a:lnTo>
                      <a:pt x="775" y="110"/>
                    </a:lnTo>
                    <a:lnTo>
                      <a:pt x="771" y="106"/>
                    </a:lnTo>
                    <a:lnTo>
                      <a:pt x="948" y="106"/>
                    </a:lnTo>
                    <a:cubicBezTo>
                      <a:pt x="951" y="106"/>
                      <a:pt x="952" y="108"/>
                      <a:pt x="952" y="110"/>
                    </a:cubicBezTo>
                    <a:lnTo>
                      <a:pt x="952" y="162"/>
                    </a:lnTo>
                    <a:cubicBezTo>
                      <a:pt x="952" y="164"/>
                      <a:pt x="951" y="166"/>
                      <a:pt x="948" y="166"/>
                    </a:cubicBezTo>
                    <a:lnTo>
                      <a:pt x="586" y="166"/>
                    </a:lnTo>
                    <a:lnTo>
                      <a:pt x="590" y="162"/>
                    </a:lnTo>
                    <a:lnTo>
                      <a:pt x="590" y="384"/>
                    </a:lnTo>
                    <a:lnTo>
                      <a:pt x="587" y="446"/>
                    </a:lnTo>
                    <a:lnTo>
                      <a:pt x="579" y="502"/>
                    </a:lnTo>
                    <a:lnTo>
                      <a:pt x="564" y="553"/>
                    </a:lnTo>
                    <a:lnTo>
                      <a:pt x="545" y="597"/>
                    </a:lnTo>
                    <a:cubicBezTo>
                      <a:pt x="544" y="598"/>
                      <a:pt x="543" y="599"/>
                      <a:pt x="542" y="599"/>
                    </a:cubicBezTo>
                    <a:cubicBezTo>
                      <a:pt x="540" y="600"/>
                      <a:pt x="539" y="599"/>
                      <a:pt x="538" y="598"/>
                    </a:cubicBezTo>
                    <a:lnTo>
                      <a:pt x="505" y="561"/>
                    </a:lnTo>
                    <a:cubicBezTo>
                      <a:pt x="504" y="559"/>
                      <a:pt x="504" y="558"/>
                      <a:pt x="505" y="556"/>
                    </a:cubicBezTo>
                    <a:lnTo>
                      <a:pt x="521" y="517"/>
                    </a:lnTo>
                    <a:lnTo>
                      <a:pt x="533" y="475"/>
                    </a:lnTo>
                    <a:lnTo>
                      <a:pt x="540" y="431"/>
                    </a:lnTo>
                    <a:lnTo>
                      <a:pt x="542" y="384"/>
                    </a:lnTo>
                    <a:lnTo>
                      <a:pt x="542" y="110"/>
                    </a:lnTo>
                    <a:close/>
                    <a:moveTo>
                      <a:pt x="550" y="384"/>
                    </a:moveTo>
                    <a:lnTo>
                      <a:pt x="548" y="432"/>
                    </a:lnTo>
                    <a:lnTo>
                      <a:pt x="540" y="478"/>
                    </a:lnTo>
                    <a:lnTo>
                      <a:pt x="529" y="520"/>
                    </a:lnTo>
                    <a:lnTo>
                      <a:pt x="512" y="560"/>
                    </a:lnTo>
                    <a:lnTo>
                      <a:pt x="511" y="555"/>
                    </a:lnTo>
                    <a:lnTo>
                      <a:pt x="544" y="593"/>
                    </a:lnTo>
                    <a:lnTo>
                      <a:pt x="537" y="594"/>
                    </a:lnTo>
                    <a:lnTo>
                      <a:pt x="557" y="550"/>
                    </a:lnTo>
                    <a:lnTo>
                      <a:pt x="571" y="501"/>
                    </a:lnTo>
                    <a:lnTo>
                      <a:pt x="579" y="445"/>
                    </a:lnTo>
                    <a:lnTo>
                      <a:pt x="582" y="384"/>
                    </a:lnTo>
                    <a:lnTo>
                      <a:pt x="582" y="162"/>
                    </a:lnTo>
                    <a:cubicBezTo>
                      <a:pt x="582" y="160"/>
                      <a:pt x="584" y="158"/>
                      <a:pt x="586" y="158"/>
                    </a:cubicBezTo>
                    <a:lnTo>
                      <a:pt x="948" y="158"/>
                    </a:lnTo>
                    <a:lnTo>
                      <a:pt x="944" y="162"/>
                    </a:lnTo>
                    <a:lnTo>
                      <a:pt x="944" y="110"/>
                    </a:lnTo>
                    <a:lnTo>
                      <a:pt x="948" y="114"/>
                    </a:lnTo>
                    <a:lnTo>
                      <a:pt x="771" y="114"/>
                    </a:lnTo>
                    <a:cubicBezTo>
                      <a:pt x="769" y="114"/>
                      <a:pt x="767" y="113"/>
                      <a:pt x="767" y="110"/>
                    </a:cubicBezTo>
                    <a:lnTo>
                      <a:pt x="767" y="52"/>
                    </a:lnTo>
                    <a:cubicBezTo>
                      <a:pt x="767" y="52"/>
                      <a:pt x="768" y="51"/>
                      <a:pt x="768" y="50"/>
                    </a:cubicBezTo>
                    <a:lnTo>
                      <a:pt x="774" y="43"/>
                    </a:lnTo>
                    <a:lnTo>
                      <a:pt x="773" y="45"/>
                    </a:lnTo>
                    <a:lnTo>
                      <a:pt x="774" y="41"/>
                    </a:lnTo>
                    <a:lnTo>
                      <a:pt x="775" y="45"/>
                    </a:lnTo>
                    <a:lnTo>
                      <a:pt x="773" y="42"/>
                    </a:lnTo>
                    <a:lnTo>
                      <a:pt x="775" y="43"/>
                    </a:lnTo>
                    <a:lnTo>
                      <a:pt x="769" y="43"/>
                    </a:lnTo>
                    <a:lnTo>
                      <a:pt x="723" y="43"/>
                    </a:lnTo>
                    <a:lnTo>
                      <a:pt x="727" y="39"/>
                    </a:lnTo>
                    <a:lnTo>
                      <a:pt x="727" y="110"/>
                    </a:lnTo>
                    <a:cubicBezTo>
                      <a:pt x="727" y="113"/>
                      <a:pt x="725" y="114"/>
                      <a:pt x="723" y="114"/>
                    </a:cubicBezTo>
                    <a:lnTo>
                      <a:pt x="546" y="114"/>
                    </a:lnTo>
                    <a:lnTo>
                      <a:pt x="550" y="110"/>
                    </a:lnTo>
                    <a:lnTo>
                      <a:pt x="550" y="384"/>
                    </a:lnTo>
                    <a:close/>
                    <a:moveTo>
                      <a:pt x="679" y="369"/>
                    </a:moveTo>
                    <a:lnTo>
                      <a:pt x="679" y="368"/>
                    </a:lnTo>
                    <a:lnTo>
                      <a:pt x="671" y="416"/>
                    </a:lnTo>
                    <a:lnTo>
                      <a:pt x="663" y="460"/>
                    </a:lnTo>
                    <a:lnTo>
                      <a:pt x="655" y="498"/>
                    </a:lnTo>
                    <a:lnTo>
                      <a:pt x="647" y="532"/>
                    </a:lnTo>
                    <a:cubicBezTo>
                      <a:pt x="647" y="533"/>
                      <a:pt x="646" y="534"/>
                      <a:pt x="645" y="535"/>
                    </a:cubicBezTo>
                    <a:cubicBezTo>
                      <a:pt x="644" y="535"/>
                      <a:pt x="642" y="535"/>
                      <a:pt x="641" y="535"/>
                    </a:cubicBezTo>
                    <a:lnTo>
                      <a:pt x="598" y="514"/>
                    </a:lnTo>
                    <a:cubicBezTo>
                      <a:pt x="597" y="513"/>
                      <a:pt x="596" y="511"/>
                      <a:pt x="596" y="509"/>
                    </a:cubicBezTo>
                    <a:lnTo>
                      <a:pt x="618" y="424"/>
                    </a:lnTo>
                    <a:lnTo>
                      <a:pt x="626" y="381"/>
                    </a:lnTo>
                    <a:lnTo>
                      <a:pt x="630" y="336"/>
                    </a:lnTo>
                    <a:cubicBezTo>
                      <a:pt x="631" y="334"/>
                      <a:pt x="631" y="333"/>
                      <a:pt x="632" y="333"/>
                    </a:cubicBezTo>
                    <a:cubicBezTo>
                      <a:pt x="633" y="332"/>
                      <a:pt x="634" y="332"/>
                      <a:pt x="635" y="332"/>
                    </a:cubicBezTo>
                    <a:lnTo>
                      <a:pt x="676" y="343"/>
                    </a:lnTo>
                    <a:cubicBezTo>
                      <a:pt x="677" y="343"/>
                      <a:pt x="678" y="343"/>
                      <a:pt x="678" y="344"/>
                    </a:cubicBezTo>
                    <a:lnTo>
                      <a:pt x="684" y="351"/>
                    </a:lnTo>
                    <a:cubicBezTo>
                      <a:pt x="685" y="353"/>
                      <a:pt x="685" y="354"/>
                      <a:pt x="685" y="356"/>
                    </a:cubicBezTo>
                    <a:lnTo>
                      <a:pt x="679" y="369"/>
                    </a:lnTo>
                    <a:close/>
                    <a:moveTo>
                      <a:pt x="677" y="352"/>
                    </a:moveTo>
                    <a:lnTo>
                      <a:pt x="678" y="356"/>
                    </a:lnTo>
                    <a:lnTo>
                      <a:pt x="672" y="349"/>
                    </a:lnTo>
                    <a:lnTo>
                      <a:pt x="674" y="350"/>
                    </a:lnTo>
                    <a:lnTo>
                      <a:pt x="633" y="340"/>
                    </a:lnTo>
                    <a:lnTo>
                      <a:pt x="638" y="336"/>
                    </a:lnTo>
                    <a:lnTo>
                      <a:pt x="633" y="382"/>
                    </a:lnTo>
                    <a:lnTo>
                      <a:pt x="625" y="426"/>
                    </a:lnTo>
                    <a:lnTo>
                      <a:pt x="604" y="511"/>
                    </a:lnTo>
                    <a:lnTo>
                      <a:pt x="602" y="507"/>
                    </a:lnTo>
                    <a:lnTo>
                      <a:pt x="645" y="527"/>
                    </a:lnTo>
                    <a:lnTo>
                      <a:pt x="639" y="530"/>
                    </a:lnTo>
                    <a:lnTo>
                      <a:pt x="647" y="497"/>
                    </a:lnTo>
                    <a:lnTo>
                      <a:pt x="655" y="458"/>
                    </a:lnTo>
                    <a:lnTo>
                      <a:pt x="663" y="415"/>
                    </a:lnTo>
                    <a:lnTo>
                      <a:pt x="671" y="366"/>
                    </a:lnTo>
                    <a:cubicBezTo>
                      <a:pt x="671" y="366"/>
                      <a:pt x="671" y="366"/>
                      <a:pt x="671" y="365"/>
                    </a:cubicBezTo>
                    <a:lnTo>
                      <a:pt x="677" y="352"/>
                    </a:lnTo>
                    <a:close/>
                    <a:moveTo>
                      <a:pt x="887" y="337"/>
                    </a:moveTo>
                    <a:cubicBezTo>
                      <a:pt x="888" y="336"/>
                      <a:pt x="889" y="335"/>
                      <a:pt x="890" y="335"/>
                    </a:cubicBezTo>
                    <a:cubicBezTo>
                      <a:pt x="891" y="336"/>
                      <a:pt x="892" y="336"/>
                      <a:pt x="893" y="337"/>
                    </a:cubicBezTo>
                    <a:lnTo>
                      <a:pt x="911" y="363"/>
                    </a:lnTo>
                    <a:lnTo>
                      <a:pt x="929" y="396"/>
                    </a:lnTo>
                    <a:lnTo>
                      <a:pt x="949" y="434"/>
                    </a:lnTo>
                    <a:lnTo>
                      <a:pt x="968" y="478"/>
                    </a:lnTo>
                    <a:cubicBezTo>
                      <a:pt x="969" y="479"/>
                      <a:pt x="968" y="481"/>
                      <a:pt x="967" y="482"/>
                    </a:cubicBezTo>
                    <a:lnTo>
                      <a:pt x="927" y="520"/>
                    </a:lnTo>
                    <a:cubicBezTo>
                      <a:pt x="926" y="521"/>
                      <a:pt x="924" y="521"/>
                      <a:pt x="923" y="521"/>
                    </a:cubicBezTo>
                    <a:cubicBezTo>
                      <a:pt x="922" y="521"/>
                      <a:pt x="921" y="520"/>
                      <a:pt x="920" y="518"/>
                    </a:cubicBezTo>
                    <a:lnTo>
                      <a:pt x="890" y="441"/>
                    </a:lnTo>
                    <a:lnTo>
                      <a:pt x="853" y="372"/>
                    </a:lnTo>
                    <a:cubicBezTo>
                      <a:pt x="853" y="370"/>
                      <a:pt x="853" y="368"/>
                      <a:pt x="854" y="367"/>
                    </a:cubicBezTo>
                    <a:lnTo>
                      <a:pt x="887" y="337"/>
                    </a:lnTo>
                    <a:close/>
                    <a:moveTo>
                      <a:pt x="860" y="373"/>
                    </a:moveTo>
                    <a:lnTo>
                      <a:pt x="861" y="368"/>
                    </a:lnTo>
                    <a:lnTo>
                      <a:pt x="897" y="438"/>
                    </a:lnTo>
                    <a:lnTo>
                      <a:pt x="928" y="515"/>
                    </a:lnTo>
                    <a:lnTo>
                      <a:pt x="921" y="514"/>
                    </a:lnTo>
                    <a:lnTo>
                      <a:pt x="962" y="477"/>
                    </a:lnTo>
                    <a:lnTo>
                      <a:pt x="961" y="481"/>
                    </a:lnTo>
                    <a:lnTo>
                      <a:pt x="941" y="438"/>
                    </a:lnTo>
                    <a:lnTo>
                      <a:pt x="922" y="400"/>
                    </a:lnTo>
                    <a:lnTo>
                      <a:pt x="904" y="368"/>
                    </a:lnTo>
                    <a:lnTo>
                      <a:pt x="886" y="342"/>
                    </a:lnTo>
                    <a:lnTo>
                      <a:pt x="892" y="342"/>
                    </a:lnTo>
                    <a:lnTo>
                      <a:pt x="860" y="373"/>
                    </a:lnTo>
                    <a:close/>
                    <a:moveTo>
                      <a:pt x="752" y="183"/>
                    </a:moveTo>
                    <a:cubicBezTo>
                      <a:pt x="753" y="183"/>
                      <a:pt x="754" y="182"/>
                      <a:pt x="755" y="182"/>
                    </a:cubicBezTo>
                    <a:cubicBezTo>
                      <a:pt x="757" y="182"/>
                      <a:pt x="758" y="182"/>
                      <a:pt x="758" y="183"/>
                    </a:cubicBezTo>
                    <a:lnTo>
                      <a:pt x="797" y="227"/>
                    </a:lnTo>
                    <a:lnTo>
                      <a:pt x="836" y="275"/>
                    </a:lnTo>
                    <a:cubicBezTo>
                      <a:pt x="837" y="277"/>
                      <a:pt x="837" y="279"/>
                      <a:pt x="836" y="281"/>
                    </a:cubicBezTo>
                    <a:lnTo>
                      <a:pt x="799" y="325"/>
                    </a:lnTo>
                    <a:cubicBezTo>
                      <a:pt x="798" y="326"/>
                      <a:pt x="796" y="327"/>
                      <a:pt x="795" y="326"/>
                    </a:cubicBezTo>
                    <a:cubicBezTo>
                      <a:pt x="794" y="326"/>
                      <a:pt x="793" y="326"/>
                      <a:pt x="792" y="324"/>
                    </a:cubicBezTo>
                    <a:lnTo>
                      <a:pt x="764" y="276"/>
                    </a:lnTo>
                    <a:lnTo>
                      <a:pt x="745" y="251"/>
                    </a:lnTo>
                    <a:lnTo>
                      <a:pt x="723" y="226"/>
                    </a:lnTo>
                    <a:cubicBezTo>
                      <a:pt x="722" y="225"/>
                      <a:pt x="722" y="222"/>
                      <a:pt x="723" y="221"/>
                    </a:cubicBezTo>
                    <a:lnTo>
                      <a:pt x="752" y="183"/>
                    </a:lnTo>
                    <a:close/>
                    <a:moveTo>
                      <a:pt x="729" y="226"/>
                    </a:moveTo>
                    <a:lnTo>
                      <a:pt x="729" y="221"/>
                    </a:lnTo>
                    <a:lnTo>
                      <a:pt x="751" y="247"/>
                    </a:lnTo>
                    <a:lnTo>
                      <a:pt x="770" y="272"/>
                    </a:lnTo>
                    <a:lnTo>
                      <a:pt x="799" y="320"/>
                    </a:lnTo>
                    <a:lnTo>
                      <a:pt x="792" y="320"/>
                    </a:lnTo>
                    <a:lnTo>
                      <a:pt x="830" y="275"/>
                    </a:lnTo>
                    <a:lnTo>
                      <a:pt x="830" y="280"/>
                    </a:lnTo>
                    <a:lnTo>
                      <a:pt x="791" y="232"/>
                    </a:lnTo>
                    <a:lnTo>
                      <a:pt x="752" y="189"/>
                    </a:lnTo>
                    <a:lnTo>
                      <a:pt x="759" y="188"/>
                    </a:lnTo>
                    <a:lnTo>
                      <a:pt x="729" y="226"/>
                    </a:lnTo>
                    <a:close/>
                    <a:moveTo>
                      <a:pt x="1365" y="223"/>
                    </a:moveTo>
                    <a:lnTo>
                      <a:pt x="1361" y="219"/>
                    </a:lnTo>
                    <a:lnTo>
                      <a:pt x="1479" y="219"/>
                    </a:lnTo>
                    <a:cubicBezTo>
                      <a:pt x="1481" y="219"/>
                      <a:pt x="1483" y="221"/>
                      <a:pt x="1483" y="223"/>
                    </a:cubicBezTo>
                    <a:lnTo>
                      <a:pt x="1483" y="278"/>
                    </a:lnTo>
                    <a:cubicBezTo>
                      <a:pt x="1483" y="280"/>
                      <a:pt x="1481" y="282"/>
                      <a:pt x="1479" y="282"/>
                    </a:cubicBezTo>
                    <a:lnTo>
                      <a:pt x="1364" y="282"/>
                    </a:lnTo>
                    <a:lnTo>
                      <a:pt x="1368" y="278"/>
                    </a:lnTo>
                    <a:lnTo>
                      <a:pt x="1368" y="326"/>
                    </a:lnTo>
                    <a:lnTo>
                      <a:pt x="1365" y="373"/>
                    </a:lnTo>
                    <a:lnTo>
                      <a:pt x="1358" y="417"/>
                    </a:lnTo>
                    <a:lnTo>
                      <a:pt x="1345" y="457"/>
                    </a:lnTo>
                    <a:cubicBezTo>
                      <a:pt x="1345" y="457"/>
                      <a:pt x="1345" y="458"/>
                      <a:pt x="1345" y="458"/>
                    </a:cubicBezTo>
                    <a:lnTo>
                      <a:pt x="1328" y="494"/>
                    </a:lnTo>
                    <a:cubicBezTo>
                      <a:pt x="1327" y="494"/>
                      <a:pt x="1327" y="495"/>
                      <a:pt x="1327" y="495"/>
                    </a:cubicBezTo>
                    <a:lnTo>
                      <a:pt x="1305" y="527"/>
                    </a:lnTo>
                    <a:cubicBezTo>
                      <a:pt x="1305" y="527"/>
                      <a:pt x="1305" y="528"/>
                      <a:pt x="1305" y="528"/>
                    </a:cubicBezTo>
                    <a:lnTo>
                      <a:pt x="1277" y="557"/>
                    </a:lnTo>
                    <a:lnTo>
                      <a:pt x="1245" y="584"/>
                    </a:lnTo>
                    <a:cubicBezTo>
                      <a:pt x="1245" y="584"/>
                      <a:pt x="1245" y="584"/>
                      <a:pt x="1245" y="584"/>
                    </a:cubicBezTo>
                    <a:lnTo>
                      <a:pt x="1208" y="606"/>
                    </a:lnTo>
                    <a:cubicBezTo>
                      <a:pt x="1206" y="607"/>
                      <a:pt x="1203" y="606"/>
                      <a:pt x="1202" y="605"/>
                    </a:cubicBezTo>
                    <a:lnTo>
                      <a:pt x="1170" y="557"/>
                    </a:lnTo>
                    <a:cubicBezTo>
                      <a:pt x="1169" y="556"/>
                      <a:pt x="1169" y="555"/>
                      <a:pt x="1170" y="553"/>
                    </a:cubicBezTo>
                    <a:cubicBezTo>
                      <a:pt x="1170" y="552"/>
                      <a:pt x="1171" y="551"/>
                      <a:pt x="1172" y="551"/>
                    </a:cubicBezTo>
                    <a:lnTo>
                      <a:pt x="1206" y="534"/>
                    </a:lnTo>
                    <a:lnTo>
                      <a:pt x="1235" y="514"/>
                    </a:lnTo>
                    <a:lnTo>
                      <a:pt x="1234" y="515"/>
                    </a:lnTo>
                    <a:lnTo>
                      <a:pt x="1259" y="491"/>
                    </a:lnTo>
                    <a:lnTo>
                      <a:pt x="1259" y="492"/>
                    </a:lnTo>
                    <a:lnTo>
                      <a:pt x="1279" y="466"/>
                    </a:lnTo>
                    <a:lnTo>
                      <a:pt x="1278" y="466"/>
                    </a:lnTo>
                    <a:lnTo>
                      <a:pt x="1294" y="437"/>
                    </a:lnTo>
                    <a:lnTo>
                      <a:pt x="1294" y="437"/>
                    </a:lnTo>
                    <a:lnTo>
                      <a:pt x="1306" y="405"/>
                    </a:lnTo>
                    <a:lnTo>
                      <a:pt x="1306" y="405"/>
                    </a:lnTo>
                    <a:lnTo>
                      <a:pt x="1312" y="370"/>
                    </a:lnTo>
                    <a:lnTo>
                      <a:pt x="1314" y="332"/>
                    </a:lnTo>
                    <a:lnTo>
                      <a:pt x="1314" y="278"/>
                    </a:lnTo>
                    <a:lnTo>
                      <a:pt x="1318" y="282"/>
                    </a:lnTo>
                    <a:lnTo>
                      <a:pt x="1184" y="282"/>
                    </a:lnTo>
                    <a:lnTo>
                      <a:pt x="1188" y="278"/>
                    </a:lnTo>
                    <a:lnTo>
                      <a:pt x="1191" y="408"/>
                    </a:lnTo>
                    <a:cubicBezTo>
                      <a:pt x="1191" y="409"/>
                      <a:pt x="1191" y="410"/>
                      <a:pt x="1190" y="411"/>
                    </a:cubicBezTo>
                    <a:cubicBezTo>
                      <a:pt x="1189" y="412"/>
                      <a:pt x="1188" y="412"/>
                      <a:pt x="1187" y="412"/>
                    </a:cubicBezTo>
                    <a:lnTo>
                      <a:pt x="1141" y="412"/>
                    </a:lnTo>
                    <a:cubicBezTo>
                      <a:pt x="1139" y="412"/>
                      <a:pt x="1137" y="410"/>
                      <a:pt x="1137" y="408"/>
                    </a:cubicBezTo>
                    <a:lnTo>
                      <a:pt x="1137" y="278"/>
                    </a:lnTo>
                    <a:lnTo>
                      <a:pt x="1141" y="282"/>
                    </a:lnTo>
                    <a:lnTo>
                      <a:pt x="1029" y="282"/>
                    </a:lnTo>
                    <a:cubicBezTo>
                      <a:pt x="1027" y="282"/>
                      <a:pt x="1025" y="280"/>
                      <a:pt x="1025" y="278"/>
                    </a:cubicBezTo>
                    <a:lnTo>
                      <a:pt x="1025" y="223"/>
                    </a:lnTo>
                    <a:cubicBezTo>
                      <a:pt x="1025" y="221"/>
                      <a:pt x="1027" y="219"/>
                      <a:pt x="1029" y="219"/>
                    </a:cubicBezTo>
                    <a:lnTo>
                      <a:pt x="1141" y="219"/>
                    </a:lnTo>
                    <a:lnTo>
                      <a:pt x="1137" y="224"/>
                    </a:lnTo>
                    <a:lnTo>
                      <a:pt x="1134" y="87"/>
                    </a:lnTo>
                    <a:cubicBezTo>
                      <a:pt x="1134" y="85"/>
                      <a:pt x="1135" y="84"/>
                      <a:pt x="1136" y="84"/>
                    </a:cubicBezTo>
                    <a:cubicBezTo>
                      <a:pt x="1136" y="83"/>
                      <a:pt x="1137" y="82"/>
                      <a:pt x="1138" y="82"/>
                    </a:cubicBezTo>
                    <a:lnTo>
                      <a:pt x="1181" y="82"/>
                    </a:lnTo>
                    <a:cubicBezTo>
                      <a:pt x="1182" y="82"/>
                      <a:pt x="1182" y="83"/>
                      <a:pt x="1182" y="83"/>
                    </a:cubicBezTo>
                    <a:lnTo>
                      <a:pt x="1190" y="85"/>
                    </a:lnTo>
                    <a:cubicBezTo>
                      <a:pt x="1191" y="85"/>
                      <a:pt x="1192" y="86"/>
                      <a:pt x="1193" y="87"/>
                    </a:cubicBezTo>
                    <a:lnTo>
                      <a:pt x="1195" y="92"/>
                    </a:lnTo>
                    <a:cubicBezTo>
                      <a:pt x="1196" y="93"/>
                      <a:pt x="1196" y="94"/>
                      <a:pt x="1195" y="95"/>
                    </a:cubicBezTo>
                    <a:lnTo>
                      <a:pt x="1193" y="102"/>
                    </a:lnTo>
                    <a:cubicBezTo>
                      <a:pt x="1193" y="103"/>
                      <a:pt x="1192" y="103"/>
                      <a:pt x="1192" y="103"/>
                    </a:cubicBezTo>
                    <a:lnTo>
                      <a:pt x="1185" y="113"/>
                    </a:lnTo>
                    <a:lnTo>
                      <a:pt x="1185" y="110"/>
                    </a:lnTo>
                    <a:lnTo>
                      <a:pt x="1188" y="223"/>
                    </a:lnTo>
                    <a:lnTo>
                      <a:pt x="1184" y="219"/>
                    </a:lnTo>
                    <a:lnTo>
                      <a:pt x="1315" y="219"/>
                    </a:lnTo>
                    <a:lnTo>
                      <a:pt x="1311" y="223"/>
                    </a:lnTo>
                    <a:lnTo>
                      <a:pt x="1311" y="66"/>
                    </a:lnTo>
                    <a:cubicBezTo>
                      <a:pt x="1311" y="64"/>
                      <a:pt x="1313" y="62"/>
                      <a:pt x="1315" y="62"/>
                    </a:cubicBezTo>
                    <a:lnTo>
                      <a:pt x="1358" y="62"/>
                    </a:lnTo>
                    <a:cubicBezTo>
                      <a:pt x="1359" y="62"/>
                      <a:pt x="1359" y="62"/>
                      <a:pt x="1359" y="62"/>
                    </a:cubicBezTo>
                    <a:lnTo>
                      <a:pt x="1367" y="64"/>
                    </a:lnTo>
                    <a:cubicBezTo>
                      <a:pt x="1368" y="64"/>
                      <a:pt x="1369" y="65"/>
                      <a:pt x="1370" y="66"/>
                    </a:cubicBezTo>
                    <a:lnTo>
                      <a:pt x="1373" y="71"/>
                    </a:lnTo>
                    <a:cubicBezTo>
                      <a:pt x="1374" y="72"/>
                      <a:pt x="1374" y="73"/>
                      <a:pt x="1374" y="74"/>
                    </a:cubicBezTo>
                    <a:lnTo>
                      <a:pt x="1372" y="82"/>
                    </a:lnTo>
                    <a:cubicBezTo>
                      <a:pt x="1372" y="82"/>
                      <a:pt x="1371" y="82"/>
                      <a:pt x="1371" y="83"/>
                    </a:cubicBezTo>
                    <a:lnTo>
                      <a:pt x="1364" y="92"/>
                    </a:lnTo>
                    <a:lnTo>
                      <a:pt x="1365" y="90"/>
                    </a:lnTo>
                    <a:lnTo>
                      <a:pt x="1365" y="223"/>
                    </a:lnTo>
                    <a:close/>
                    <a:moveTo>
                      <a:pt x="1357" y="90"/>
                    </a:moveTo>
                    <a:cubicBezTo>
                      <a:pt x="1357" y="89"/>
                      <a:pt x="1357" y="88"/>
                      <a:pt x="1358" y="88"/>
                    </a:cubicBezTo>
                    <a:lnTo>
                      <a:pt x="1365" y="78"/>
                    </a:lnTo>
                    <a:lnTo>
                      <a:pt x="1364" y="79"/>
                    </a:lnTo>
                    <a:lnTo>
                      <a:pt x="1366" y="72"/>
                    </a:lnTo>
                    <a:lnTo>
                      <a:pt x="1367" y="75"/>
                    </a:lnTo>
                    <a:lnTo>
                      <a:pt x="1363" y="70"/>
                    </a:lnTo>
                    <a:lnTo>
                      <a:pt x="1365" y="72"/>
                    </a:lnTo>
                    <a:lnTo>
                      <a:pt x="1357" y="70"/>
                    </a:lnTo>
                    <a:lnTo>
                      <a:pt x="1358" y="70"/>
                    </a:lnTo>
                    <a:lnTo>
                      <a:pt x="1315" y="70"/>
                    </a:lnTo>
                    <a:lnTo>
                      <a:pt x="1319" y="66"/>
                    </a:lnTo>
                    <a:lnTo>
                      <a:pt x="1319" y="223"/>
                    </a:lnTo>
                    <a:cubicBezTo>
                      <a:pt x="1319" y="226"/>
                      <a:pt x="1318" y="227"/>
                      <a:pt x="1315" y="227"/>
                    </a:cubicBezTo>
                    <a:lnTo>
                      <a:pt x="1184" y="227"/>
                    </a:lnTo>
                    <a:cubicBezTo>
                      <a:pt x="1182" y="227"/>
                      <a:pt x="1181" y="226"/>
                      <a:pt x="1180" y="224"/>
                    </a:cubicBezTo>
                    <a:lnTo>
                      <a:pt x="1177" y="111"/>
                    </a:lnTo>
                    <a:cubicBezTo>
                      <a:pt x="1177" y="110"/>
                      <a:pt x="1178" y="109"/>
                      <a:pt x="1178" y="108"/>
                    </a:cubicBezTo>
                    <a:lnTo>
                      <a:pt x="1186" y="98"/>
                    </a:lnTo>
                    <a:lnTo>
                      <a:pt x="1185" y="100"/>
                    </a:lnTo>
                    <a:lnTo>
                      <a:pt x="1188" y="92"/>
                    </a:lnTo>
                    <a:lnTo>
                      <a:pt x="1188" y="95"/>
                    </a:lnTo>
                    <a:lnTo>
                      <a:pt x="1185" y="90"/>
                    </a:lnTo>
                    <a:lnTo>
                      <a:pt x="1188" y="92"/>
                    </a:lnTo>
                    <a:lnTo>
                      <a:pt x="1180" y="90"/>
                    </a:lnTo>
                    <a:lnTo>
                      <a:pt x="1181" y="90"/>
                    </a:lnTo>
                    <a:lnTo>
                      <a:pt x="1138" y="90"/>
                    </a:lnTo>
                    <a:lnTo>
                      <a:pt x="1142" y="86"/>
                    </a:lnTo>
                    <a:lnTo>
                      <a:pt x="1145" y="223"/>
                    </a:lnTo>
                    <a:cubicBezTo>
                      <a:pt x="1145" y="224"/>
                      <a:pt x="1145" y="225"/>
                      <a:pt x="1144" y="226"/>
                    </a:cubicBezTo>
                    <a:cubicBezTo>
                      <a:pt x="1144" y="227"/>
                      <a:pt x="1143" y="227"/>
                      <a:pt x="1141" y="227"/>
                    </a:cubicBezTo>
                    <a:lnTo>
                      <a:pt x="1029" y="227"/>
                    </a:lnTo>
                    <a:lnTo>
                      <a:pt x="1033" y="223"/>
                    </a:lnTo>
                    <a:lnTo>
                      <a:pt x="1033" y="278"/>
                    </a:lnTo>
                    <a:lnTo>
                      <a:pt x="1029" y="274"/>
                    </a:lnTo>
                    <a:lnTo>
                      <a:pt x="1141" y="274"/>
                    </a:lnTo>
                    <a:cubicBezTo>
                      <a:pt x="1144" y="274"/>
                      <a:pt x="1145" y="276"/>
                      <a:pt x="1145" y="278"/>
                    </a:cubicBezTo>
                    <a:lnTo>
                      <a:pt x="1145" y="408"/>
                    </a:lnTo>
                    <a:lnTo>
                      <a:pt x="1141" y="404"/>
                    </a:lnTo>
                    <a:lnTo>
                      <a:pt x="1187" y="404"/>
                    </a:lnTo>
                    <a:lnTo>
                      <a:pt x="1183" y="408"/>
                    </a:lnTo>
                    <a:lnTo>
                      <a:pt x="1180" y="278"/>
                    </a:lnTo>
                    <a:cubicBezTo>
                      <a:pt x="1180" y="277"/>
                      <a:pt x="1181" y="276"/>
                      <a:pt x="1182" y="275"/>
                    </a:cubicBezTo>
                    <a:cubicBezTo>
                      <a:pt x="1182" y="274"/>
                      <a:pt x="1183" y="274"/>
                      <a:pt x="1184" y="274"/>
                    </a:cubicBezTo>
                    <a:lnTo>
                      <a:pt x="1318" y="274"/>
                    </a:lnTo>
                    <a:cubicBezTo>
                      <a:pt x="1321" y="274"/>
                      <a:pt x="1322" y="276"/>
                      <a:pt x="1322" y="278"/>
                    </a:cubicBezTo>
                    <a:lnTo>
                      <a:pt x="1322" y="333"/>
                    </a:lnTo>
                    <a:lnTo>
                      <a:pt x="1320" y="372"/>
                    </a:lnTo>
                    <a:lnTo>
                      <a:pt x="1313" y="407"/>
                    </a:lnTo>
                    <a:cubicBezTo>
                      <a:pt x="1313" y="407"/>
                      <a:pt x="1313" y="407"/>
                      <a:pt x="1313" y="407"/>
                    </a:cubicBezTo>
                    <a:lnTo>
                      <a:pt x="1302" y="440"/>
                    </a:lnTo>
                    <a:cubicBezTo>
                      <a:pt x="1302" y="440"/>
                      <a:pt x="1302" y="440"/>
                      <a:pt x="1301" y="440"/>
                    </a:cubicBezTo>
                    <a:lnTo>
                      <a:pt x="1285" y="470"/>
                    </a:lnTo>
                    <a:cubicBezTo>
                      <a:pt x="1285" y="470"/>
                      <a:pt x="1285" y="470"/>
                      <a:pt x="1285" y="470"/>
                    </a:cubicBezTo>
                    <a:lnTo>
                      <a:pt x="1265" y="496"/>
                    </a:lnTo>
                    <a:cubicBezTo>
                      <a:pt x="1265" y="497"/>
                      <a:pt x="1265" y="497"/>
                      <a:pt x="1265" y="497"/>
                    </a:cubicBezTo>
                    <a:lnTo>
                      <a:pt x="1240" y="520"/>
                    </a:lnTo>
                    <a:cubicBezTo>
                      <a:pt x="1240" y="521"/>
                      <a:pt x="1239" y="521"/>
                      <a:pt x="1239" y="521"/>
                    </a:cubicBezTo>
                    <a:lnTo>
                      <a:pt x="1209" y="541"/>
                    </a:lnTo>
                    <a:lnTo>
                      <a:pt x="1175" y="558"/>
                    </a:lnTo>
                    <a:lnTo>
                      <a:pt x="1177" y="552"/>
                    </a:lnTo>
                    <a:lnTo>
                      <a:pt x="1209" y="600"/>
                    </a:lnTo>
                    <a:lnTo>
                      <a:pt x="1203" y="599"/>
                    </a:lnTo>
                    <a:lnTo>
                      <a:pt x="1240" y="577"/>
                    </a:lnTo>
                    <a:lnTo>
                      <a:pt x="1240" y="577"/>
                    </a:lnTo>
                    <a:lnTo>
                      <a:pt x="1272" y="552"/>
                    </a:lnTo>
                    <a:lnTo>
                      <a:pt x="1299" y="522"/>
                    </a:lnTo>
                    <a:lnTo>
                      <a:pt x="1299" y="523"/>
                    </a:lnTo>
                    <a:lnTo>
                      <a:pt x="1321" y="490"/>
                    </a:lnTo>
                    <a:lnTo>
                      <a:pt x="1320" y="491"/>
                    </a:lnTo>
                    <a:lnTo>
                      <a:pt x="1338" y="454"/>
                    </a:lnTo>
                    <a:lnTo>
                      <a:pt x="1338" y="455"/>
                    </a:lnTo>
                    <a:lnTo>
                      <a:pt x="1350" y="415"/>
                    </a:lnTo>
                    <a:lnTo>
                      <a:pt x="1357" y="373"/>
                    </a:lnTo>
                    <a:lnTo>
                      <a:pt x="1360" y="326"/>
                    </a:lnTo>
                    <a:lnTo>
                      <a:pt x="1360" y="278"/>
                    </a:lnTo>
                    <a:cubicBezTo>
                      <a:pt x="1360" y="276"/>
                      <a:pt x="1362" y="274"/>
                      <a:pt x="1364" y="274"/>
                    </a:cubicBezTo>
                    <a:lnTo>
                      <a:pt x="1479" y="274"/>
                    </a:lnTo>
                    <a:lnTo>
                      <a:pt x="1475" y="278"/>
                    </a:lnTo>
                    <a:lnTo>
                      <a:pt x="1475" y="223"/>
                    </a:lnTo>
                    <a:lnTo>
                      <a:pt x="1479" y="227"/>
                    </a:lnTo>
                    <a:lnTo>
                      <a:pt x="1361" y="227"/>
                    </a:lnTo>
                    <a:cubicBezTo>
                      <a:pt x="1359" y="227"/>
                      <a:pt x="1357" y="226"/>
                      <a:pt x="1357" y="223"/>
                    </a:cubicBezTo>
                    <a:lnTo>
                      <a:pt x="1357" y="90"/>
                    </a:lnTo>
                    <a:close/>
                    <a:moveTo>
                      <a:pt x="1994" y="261"/>
                    </a:moveTo>
                    <a:cubicBezTo>
                      <a:pt x="1995" y="263"/>
                      <a:pt x="1995" y="264"/>
                      <a:pt x="1995" y="266"/>
                    </a:cubicBezTo>
                    <a:lnTo>
                      <a:pt x="1966" y="332"/>
                    </a:lnTo>
                    <a:lnTo>
                      <a:pt x="1932" y="390"/>
                    </a:lnTo>
                    <a:lnTo>
                      <a:pt x="1894" y="440"/>
                    </a:lnTo>
                    <a:cubicBezTo>
                      <a:pt x="1894" y="441"/>
                      <a:pt x="1893" y="441"/>
                      <a:pt x="1893" y="441"/>
                    </a:cubicBezTo>
                    <a:lnTo>
                      <a:pt x="1851" y="482"/>
                    </a:lnTo>
                    <a:cubicBezTo>
                      <a:pt x="1851" y="482"/>
                      <a:pt x="1850" y="483"/>
                      <a:pt x="1850" y="483"/>
                    </a:cubicBezTo>
                    <a:lnTo>
                      <a:pt x="1803" y="516"/>
                    </a:lnTo>
                    <a:cubicBezTo>
                      <a:pt x="1803" y="516"/>
                      <a:pt x="1803" y="516"/>
                      <a:pt x="1803" y="516"/>
                    </a:cubicBezTo>
                    <a:lnTo>
                      <a:pt x="1751" y="541"/>
                    </a:lnTo>
                    <a:cubicBezTo>
                      <a:pt x="1751" y="541"/>
                      <a:pt x="1751" y="541"/>
                      <a:pt x="1751" y="541"/>
                    </a:cubicBezTo>
                    <a:lnTo>
                      <a:pt x="1694" y="557"/>
                    </a:lnTo>
                    <a:cubicBezTo>
                      <a:pt x="1694" y="557"/>
                      <a:pt x="1694" y="557"/>
                      <a:pt x="1693" y="557"/>
                    </a:cubicBezTo>
                    <a:lnTo>
                      <a:pt x="1632" y="565"/>
                    </a:lnTo>
                    <a:lnTo>
                      <a:pt x="1636" y="563"/>
                    </a:lnTo>
                    <a:lnTo>
                      <a:pt x="1631" y="576"/>
                    </a:lnTo>
                    <a:cubicBezTo>
                      <a:pt x="1631" y="577"/>
                      <a:pt x="1631" y="577"/>
                      <a:pt x="1630" y="578"/>
                    </a:cubicBezTo>
                    <a:lnTo>
                      <a:pt x="1625" y="583"/>
                    </a:lnTo>
                    <a:cubicBezTo>
                      <a:pt x="1624" y="584"/>
                      <a:pt x="1622" y="585"/>
                      <a:pt x="1621" y="584"/>
                    </a:cubicBezTo>
                    <a:lnTo>
                      <a:pt x="1616" y="582"/>
                    </a:lnTo>
                    <a:cubicBezTo>
                      <a:pt x="1615" y="581"/>
                      <a:pt x="1614" y="580"/>
                      <a:pt x="1614" y="580"/>
                    </a:cubicBezTo>
                    <a:lnTo>
                      <a:pt x="1609" y="570"/>
                    </a:lnTo>
                    <a:cubicBezTo>
                      <a:pt x="1609" y="570"/>
                      <a:pt x="1609" y="570"/>
                      <a:pt x="1609" y="569"/>
                    </a:cubicBezTo>
                    <a:lnTo>
                      <a:pt x="1593" y="501"/>
                    </a:lnTo>
                    <a:cubicBezTo>
                      <a:pt x="1593" y="500"/>
                      <a:pt x="1593" y="499"/>
                      <a:pt x="1594" y="498"/>
                    </a:cubicBezTo>
                    <a:cubicBezTo>
                      <a:pt x="1594" y="497"/>
                      <a:pt x="1595" y="496"/>
                      <a:pt x="1597" y="496"/>
                    </a:cubicBezTo>
                    <a:lnTo>
                      <a:pt x="1660" y="490"/>
                    </a:lnTo>
                    <a:lnTo>
                      <a:pt x="1659" y="491"/>
                    </a:lnTo>
                    <a:lnTo>
                      <a:pt x="1716" y="477"/>
                    </a:lnTo>
                    <a:lnTo>
                      <a:pt x="1715" y="477"/>
                    </a:lnTo>
                    <a:lnTo>
                      <a:pt x="1768" y="455"/>
                    </a:lnTo>
                    <a:lnTo>
                      <a:pt x="1767" y="456"/>
                    </a:lnTo>
                    <a:lnTo>
                      <a:pt x="1814" y="426"/>
                    </a:lnTo>
                    <a:lnTo>
                      <a:pt x="1813" y="426"/>
                    </a:lnTo>
                    <a:lnTo>
                      <a:pt x="1855" y="388"/>
                    </a:lnTo>
                    <a:lnTo>
                      <a:pt x="1854" y="388"/>
                    </a:lnTo>
                    <a:lnTo>
                      <a:pt x="1890" y="342"/>
                    </a:lnTo>
                    <a:lnTo>
                      <a:pt x="1889" y="342"/>
                    </a:lnTo>
                    <a:lnTo>
                      <a:pt x="1920" y="288"/>
                    </a:lnTo>
                    <a:lnTo>
                      <a:pt x="1945" y="225"/>
                    </a:lnTo>
                    <a:cubicBezTo>
                      <a:pt x="1945" y="224"/>
                      <a:pt x="1946" y="223"/>
                      <a:pt x="1948" y="223"/>
                    </a:cubicBezTo>
                    <a:cubicBezTo>
                      <a:pt x="1949" y="223"/>
                      <a:pt x="1950" y="223"/>
                      <a:pt x="1951" y="224"/>
                    </a:cubicBezTo>
                    <a:lnTo>
                      <a:pt x="1994" y="261"/>
                    </a:lnTo>
                    <a:close/>
                    <a:moveTo>
                      <a:pt x="1946" y="230"/>
                    </a:moveTo>
                    <a:lnTo>
                      <a:pt x="1952" y="228"/>
                    </a:lnTo>
                    <a:lnTo>
                      <a:pt x="1927" y="291"/>
                    </a:lnTo>
                    <a:lnTo>
                      <a:pt x="1896" y="346"/>
                    </a:lnTo>
                    <a:cubicBezTo>
                      <a:pt x="1896" y="346"/>
                      <a:pt x="1896" y="346"/>
                      <a:pt x="1896" y="346"/>
                    </a:cubicBezTo>
                    <a:lnTo>
                      <a:pt x="1861" y="393"/>
                    </a:lnTo>
                    <a:cubicBezTo>
                      <a:pt x="1861" y="393"/>
                      <a:pt x="1860" y="393"/>
                      <a:pt x="1860" y="393"/>
                    </a:cubicBezTo>
                    <a:lnTo>
                      <a:pt x="1819" y="432"/>
                    </a:lnTo>
                    <a:cubicBezTo>
                      <a:pt x="1819" y="432"/>
                      <a:pt x="1818" y="432"/>
                      <a:pt x="1818" y="432"/>
                    </a:cubicBezTo>
                    <a:lnTo>
                      <a:pt x="1772" y="462"/>
                    </a:lnTo>
                    <a:cubicBezTo>
                      <a:pt x="1771" y="462"/>
                      <a:pt x="1771" y="463"/>
                      <a:pt x="1771" y="463"/>
                    </a:cubicBezTo>
                    <a:lnTo>
                      <a:pt x="1719" y="485"/>
                    </a:lnTo>
                    <a:cubicBezTo>
                      <a:pt x="1718" y="485"/>
                      <a:pt x="1718" y="485"/>
                      <a:pt x="1718" y="485"/>
                    </a:cubicBezTo>
                    <a:lnTo>
                      <a:pt x="1661" y="498"/>
                    </a:lnTo>
                    <a:cubicBezTo>
                      <a:pt x="1661" y="498"/>
                      <a:pt x="1661" y="498"/>
                      <a:pt x="1660" y="498"/>
                    </a:cubicBezTo>
                    <a:lnTo>
                      <a:pt x="1597" y="504"/>
                    </a:lnTo>
                    <a:lnTo>
                      <a:pt x="1601" y="499"/>
                    </a:lnTo>
                    <a:lnTo>
                      <a:pt x="1617" y="568"/>
                    </a:lnTo>
                    <a:lnTo>
                      <a:pt x="1617" y="567"/>
                    </a:lnTo>
                    <a:lnTo>
                      <a:pt x="1621" y="576"/>
                    </a:lnTo>
                    <a:lnTo>
                      <a:pt x="1619" y="574"/>
                    </a:lnTo>
                    <a:lnTo>
                      <a:pt x="1624" y="577"/>
                    </a:lnTo>
                    <a:lnTo>
                      <a:pt x="1620" y="578"/>
                    </a:lnTo>
                    <a:lnTo>
                      <a:pt x="1625" y="572"/>
                    </a:lnTo>
                    <a:lnTo>
                      <a:pt x="1624" y="574"/>
                    </a:lnTo>
                    <a:lnTo>
                      <a:pt x="1628" y="560"/>
                    </a:lnTo>
                    <a:cubicBezTo>
                      <a:pt x="1629" y="559"/>
                      <a:pt x="1630" y="558"/>
                      <a:pt x="1631" y="557"/>
                    </a:cubicBezTo>
                    <a:lnTo>
                      <a:pt x="1692" y="549"/>
                    </a:lnTo>
                    <a:lnTo>
                      <a:pt x="1692" y="550"/>
                    </a:lnTo>
                    <a:lnTo>
                      <a:pt x="1748" y="533"/>
                    </a:lnTo>
                    <a:lnTo>
                      <a:pt x="1748" y="533"/>
                    </a:lnTo>
                    <a:lnTo>
                      <a:pt x="1799" y="509"/>
                    </a:lnTo>
                    <a:lnTo>
                      <a:pt x="1799" y="509"/>
                    </a:lnTo>
                    <a:lnTo>
                      <a:pt x="1846" y="476"/>
                    </a:lnTo>
                    <a:lnTo>
                      <a:pt x="1845" y="477"/>
                    </a:lnTo>
                    <a:lnTo>
                      <a:pt x="1888" y="435"/>
                    </a:lnTo>
                    <a:lnTo>
                      <a:pt x="1887" y="436"/>
                    </a:lnTo>
                    <a:lnTo>
                      <a:pt x="1925" y="386"/>
                    </a:lnTo>
                    <a:lnTo>
                      <a:pt x="1958" y="329"/>
                    </a:lnTo>
                    <a:lnTo>
                      <a:pt x="1987" y="263"/>
                    </a:lnTo>
                    <a:lnTo>
                      <a:pt x="1988" y="267"/>
                    </a:lnTo>
                    <a:lnTo>
                      <a:pt x="1946" y="230"/>
                    </a:lnTo>
                    <a:close/>
                    <a:moveTo>
                      <a:pt x="1602" y="165"/>
                    </a:moveTo>
                    <a:cubicBezTo>
                      <a:pt x="1601" y="164"/>
                      <a:pt x="1601" y="161"/>
                      <a:pt x="1602" y="160"/>
                    </a:cubicBezTo>
                    <a:lnTo>
                      <a:pt x="1637" y="105"/>
                    </a:lnTo>
                    <a:cubicBezTo>
                      <a:pt x="1637" y="104"/>
                      <a:pt x="1638" y="103"/>
                      <a:pt x="1639" y="103"/>
                    </a:cubicBezTo>
                    <a:cubicBezTo>
                      <a:pt x="1641" y="103"/>
                      <a:pt x="1642" y="103"/>
                      <a:pt x="1643" y="104"/>
                    </a:cubicBezTo>
                    <a:lnTo>
                      <a:pt x="1664" y="122"/>
                    </a:lnTo>
                    <a:lnTo>
                      <a:pt x="1689" y="148"/>
                    </a:lnTo>
                    <a:lnTo>
                      <a:pt x="1717" y="178"/>
                    </a:lnTo>
                    <a:lnTo>
                      <a:pt x="1748" y="214"/>
                    </a:lnTo>
                    <a:cubicBezTo>
                      <a:pt x="1749" y="215"/>
                      <a:pt x="1749" y="217"/>
                      <a:pt x="1748" y="219"/>
                    </a:cubicBezTo>
                    <a:lnTo>
                      <a:pt x="1710" y="267"/>
                    </a:lnTo>
                    <a:cubicBezTo>
                      <a:pt x="1709" y="268"/>
                      <a:pt x="1708" y="268"/>
                      <a:pt x="1707" y="268"/>
                    </a:cubicBezTo>
                    <a:cubicBezTo>
                      <a:pt x="1706" y="269"/>
                      <a:pt x="1705" y="268"/>
                      <a:pt x="1704" y="267"/>
                    </a:cubicBezTo>
                    <a:lnTo>
                      <a:pt x="1652" y="211"/>
                    </a:lnTo>
                    <a:lnTo>
                      <a:pt x="1602" y="165"/>
                    </a:lnTo>
                    <a:close/>
                    <a:moveTo>
                      <a:pt x="1658" y="205"/>
                    </a:moveTo>
                    <a:lnTo>
                      <a:pt x="1710" y="262"/>
                    </a:lnTo>
                    <a:lnTo>
                      <a:pt x="1704" y="262"/>
                    </a:lnTo>
                    <a:lnTo>
                      <a:pt x="1741" y="214"/>
                    </a:lnTo>
                    <a:lnTo>
                      <a:pt x="1741" y="219"/>
                    </a:lnTo>
                    <a:lnTo>
                      <a:pt x="1711" y="184"/>
                    </a:lnTo>
                    <a:lnTo>
                      <a:pt x="1684" y="153"/>
                    </a:lnTo>
                    <a:lnTo>
                      <a:pt x="1659" y="129"/>
                    </a:lnTo>
                    <a:lnTo>
                      <a:pt x="1637" y="110"/>
                    </a:lnTo>
                    <a:lnTo>
                      <a:pt x="1643" y="109"/>
                    </a:lnTo>
                    <a:lnTo>
                      <a:pt x="1608" y="164"/>
                    </a:lnTo>
                    <a:lnTo>
                      <a:pt x="1608" y="159"/>
                    </a:lnTo>
                    <a:lnTo>
                      <a:pt x="1658" y="205"/>
                    </a:lnTo>
                    <a:close/>
                    <a:moveTo>
                      <a:pt x="2498" y="107"/>
                    </a:moveTo>
                    <a:lnTo>
                      <a:pt x="2497" y="109"/>
                    </a:lnTo>
                    <a:lnTo>
                      <a:pt x="2503" y="94"/>
                    </a:lnTo>
                    <a:lnTo>
                      <a:pt x="2502" y="95"/>
                    </a:lnTo>
                    <a:lnTo>
                      <a:pt x="2504" y="76"/>
                    </a:lnTo>
                    <a:lnTo>
                      <a:pt x="2504" y="77"/>
                    </a:lnTo>
                    <a:lnTo>
                      <a:pt x="2502" y="58"/>
                    </a:lnTo>
                    <a:lnTo>
                      <a:pt x="2503" y="59"/>
                    </a:lnTo>
                    <a:lnTo>
                      <a:pt x="2497" y="44"/>
                    </a:lnTo>
                    <a:lnTo>
                      <a:pt x="2498" y="46"/>
                    </a:lnTo>
                    <a:lnTo>
                      <a:pt x="2486" y="36"/>
                    </a:lnTo>
                    <a:lnTo>
                      <a:pt x="2487" y="37"/>
                    </a:lnTo>
                    <a:lnTo>
                      <a:pt x="2472" y="32"/>
                    </a:lnTo>
                    <a:lnTo>
                      <a:pt x="2475" y="32"/>
                    </a:lnTo>
                    <a:lnTo>
                      <a:pt x="2461" y="37"/>
                    </a:lnTo>
                    <a:lnTo>
                      <a:pt x="2462" y="36"/>
                    </a:lnTo>
                    <a:lnTo>
                      <a:pt x="2449" y="46"/>
                    </a:lnTo>
                    <a:lnTo>
                      <a:pt x="2451" y="44"/>
                    </a:lnTo>
                    <a:lnTo>
                      <a:pt x="2443" y="60"/>
                    </a:lnTo>
                    <a:lnTo>
                      <a:pt x="2443" y="59"/>
                    </a:lnTo>
                    <a:lnTo>
                      <a:pt x="2440" y="77"/>
                    </a:lnTo>
                    <a:lnTo>
                      <a:pt x="2440" y="76"/>
                    </a:lnTo>
                    <a:lnTo>
                      <a:pt x="2443" y="94"/>
                    </a:lnTo>
                    <a:lnTo>
                      <a:pt x="2443" y="93"/>
                    </a:lnTo>
                    <a:lnTo>
                      <a:pt x="2451" y="109"/>
                    </a:lnTo>
                    <a:lnTo>
                      <a:pt x="2449" y="107"/>
                    </a:lnTo>
                    <a:lnTo>
                      <a:pt x="2462" y="115"/>
                    </a:lnTo>
                    <a:lnTo>
                      <a:pt x="2460" y="115"/>
                    </a:lnTo>
                    <a:lnTo>
                      <a:pt x="2474" y="117"/>
                    </a:lnTo>
                    <a:lnTo>
                      <a:pt x="2473" y="117"/>
                    </a:lnTo>
                    <a:lnTo>
                      <a:pt x="2487" y="115"/>
                    </a:lnTo>
                    <a:lnTo>
                      <a:pt x="2486" y="115"/>
                    </a:lnTo>
                    <a:lnTo>
                      <a:pt x="2498" y="107"/>
                    </a:lnTo>
                    <a:close/>
                    <a:moveTo>
                      <a:pt x="2490" y="122"/>
                    </a:moveTo>
                    <a:cubicBezTo>
                      <a:pt x="2490" y="122"/>
                      <a:pt x="2489" y="122"/>
                      <a:pt x="2489" y="122"/>
                    </a:cubicBezTo>
                    <a:lnTo>
                      <a:pt x="2474" y="125"/>
                    </a:lnTo>
                    <a:cubicBezTo>
                      <a:pt x="2474" y="125"/>
                      <a:pt x="2473" y="125"/>
                      <a:pt x="2473" y="125"/>
                    </a:cubicBezTo>
                    <a:lnTo>
                      <a:pt x="2459" y="122"/>
                    </a:lnTo>
                    <a:cubicBezTo>
                      <a:pt x="2458" y="122"/>
                      <a:pt x="2458" y="122"/>
                      <a:pt x="2457" y="122"/>
                    </a:cubicBezTo>
                    <a:lnTo>
                      <a:pt x="2445" y="114"/>
                    </a:lnTo>
                    <a:cubicBezTo>
                      <a:pt x="2444" y="113"/>
                      <a:pt x="2444" y="113"/>
                      <a:pt x="2443" y="112"/>
                    </a:cubicBezTo>
                    <a:lnTo>
                      <a:pt x="2436" y="97"/>
                    </a:lnTo>
                    <a:cubicBezTo>
                      <a:pt x="2436" y="96"/>
                      <a:pt x="2436" y="96"/>
                      <a:pt x="2436" y="96"/>
                    </a:cubicBezTo>
                    <a:lnTo>
                      <a:pt x="2432" y="77"/>
                    </a:lnTo>
                    <a:cubicBezTo>
                      <a:pt x="2432" y="77"/>
                      <a:pt x="2432" y="76"/>
                      <a:pt x="2432" y="76"/>
                    </a:cubicBezTo>
                    <a:lnTo>
                      <a:pt x="2436" y="57"/>
                    </a:lnTo>
                    <a:cubicBezTo>
                      <a:pt x="2436" y="57"/>
                      <a:pt x="2436" y="57"/>
                      <a:pt x="2436" y="56"/>
                    </a:cubicBezTo>
                    <a:lnTo>
                      <a:pt x="2443" y="41"/>
                    </a:lnTo>
                    <a:cubicBezTo>
                      <a:pt x="2444" y="40"/>
                      <a:pt x="2444" y="40"/>
                      <a:pt x="2445" y="39"/>
                    </a:cubicBezTo>
                    <a:lnTo>
                      <a:pt x="2457" y="30"/>
                    </a:lnTo>
                    <a:cubicBezTo>
                      <a:pt x="2457" y="30"/>
                      <a:pt x="2458" y="29"/>
                      <a:pt x="2458" y="29"/>
                    </a:cubicBezTo>
                    <a:lnTo>
                      <a:pt x="2472" y="25"/>
                    </a:lnTo>
                    <a:cubicBezTo>
                      <a:pt x="2473" y="24"/>
                      <a:pt x="2474" y="24"/>
                      <a:pt x="2475" y="25"/>
                    </a:cubicBezTo>
                    <a:lnTo>
                      <a:pt x="2489" y="29"/>
                    </a:lnTo>
                    <a:cubicBezTo>
                      <a:pt x="2490" y="29"/>
                      <a:pt x="2490" y="29"/>
                      <a:pt x="2490" y="30"/>
                    </a:cubicBezTo>
                    <a:lnTo>
                      <a:pt x="2503" y="39"/>
                    </a:lnTo>
                    <a:cubicBezTo>
                      <a:pt x="2503" y="40"/>
                      <a:pt x="2504" y="40"/>
                      <a:pt x="2504" y="41"/>
                    </a:cubicBezTo>
                    <a:lnTo>
                      <a:pt x="2510" y="57"/>
                    </a:lnTo>
                    <a:cubicBezTo>
                      <a:pt x="2510" y="57"/>
                      <a:pt x="2510" y="57"/>
                      <a:pt x="2510" y="58"/>
                    </a:cubicBezTo>
                    <a:lnTo>
                      <a:pt x="2512" y="76"/>
                    </a:lnTo>
                    <a:cubicBezTo>
                      <a:pt x="2512" y="76"/>
                      <a:pt x="2512" y="77"/>
                      <a:pt x="2512" y="77"/>
                    </a:cubicBezTo>
                    <a:lnTo>
                      <a:pt x="2510" y="95"/>
                    </a:lnTo>
                    <a:cubicBezTo>
                      <a:pt x="2510" y="96"/>
                      <a:pt x="2510" y="96"/>
                      <a:pt x="2510" y="96"/>
                    </a:cubicBezTo>
                    <a:lnTo>
                      <a:pt x="2504" y="112"/>
                    </a:lnTo>
                    <a:cubicBezTo>
                      <a:pt x="2504" y="113"/>
                      <a:pt x="2503" y="113"/>
                      <a:pt x="2503" y="114"/>
                    </a:cubicBezTo>
                    <a:lnTo>
                      <a:pt x="2490" y="122"/>
                    </a:lnTo>
                    <a:close/>
                    <a:moveTo>
                      <a:pt x="2431" y="131"/>
                    </a:moveTo>
                    <a:cubicBezTo>
                      <a:pt x="2430" y="130"/>
                      <a:pt x="2430" y="130"/>
                      <a:pt x="2430" y="129"/>
                    </a:cubicBezTo>
                    <a:lnTo>
                      <a:pt x="2418" y="106"/>
                    </a:lnTo>
                    <a:cubicBezTo>
                      <a:pt x="2418" y="106"/>
                      <a:pt x="2418" y="105"/>
                      <a:pt x="2418" y="105"/>
                    </a:cubicBezTo>
                    <a:lnTo>
                      <a:pt x="2414" y="77"/>
                    </a:lnTo>
                    <a:cubicBezTo>
                      <a:pt x="2413" y="77"/>
                      <a:pt x="2413" y="76"/>
                      <a:pt x="2414" y="76"/>
                    </a:cubicBezTo>
                    <a:lnTo>
                      <a:pt x="2418" y="48"/>
                    </a:lnTo>
                    <a:cubicBezTo>
                      <a:pt x="2418" y="47"/>
                      <a:pt x="2418" y="47"/>
                      <a:pt x="2418" y="47"/>
                    </a:cubicBezTo>
                    <a:lnTo>
                      <a:pt x="2430" y="23"/>
                    </a:lnTo>
                    <a:cubicBezTo>
                      <a:pt x="2430" y="23"/>
                      <a:pt x="2430" y="22"/>
                      <a:pt x="2431" y="22"/>
                    </a:cubicBezTo>
                    <a:lnTo>
                      <a:pt x="2449" y="6"/>
                    </a:lnTo>
                    <a:cubicBezTo>
                      <a:pt x="2449" y="6"/>
                      <a:pt x="2450" y="6"/>
                      <a:pt x="2451" y="6"/>
                    </a:cubicBezTo>
                    <a:lnTo>
                      <a:pt x="2473" y="1"/>
                    </a:lnTo>
                    <a:cubicBezTo>
                      <a:pt x="2473" y="0"/>
                      <a:pt x="2474" y="0"/>
                      <a:pt x="2474" y="1"/>
                    </a:cubicBezTo>
                    <a:lnTo>
                      <a:pt x="2497" y="6"/>
                    </a:lnTo>
                    <a:cubicBezTo>
                      <a:pt x="2497" y="6"/>
                      <a:pt x="2498" y="6"/>
                      <a:pt x="2499" y="6"/>
                    </a:cubicBezTo>
                    <a:lnTo>
                      <a:pt x="2517" y="22"/>
                    </a:lnTo>
                    <a:cubicBezTo>
                      <a:pt x="2517" y="22"/>
                      <a:pt x="2517" y="23"/>
                      <a:pt x="2518" y="23"/>
                    </a:cubicBezTo>
                    <a:lnTo>
                      <a:pt x="2530" y="47"/>
                    </a:lnTo>
                    <a:cubicBezTo>
                      <a:pt x="2530" y="47"/>
                      <a:pt x="2530" y="47"/>
                      <a:pt x="2530" y="48"/>
                    </a:cubicBezTo>
                    <a:lnTo>
                      <a:pt x="2534" y="76"/>
                    </a:lnTo>
                    <a:cubicBezTo>
                      <a:pt x="2534" y="76"/>
                      <a:pt x="2534" y="77"/>
                      <a:pt x="2534" y="77"/>
                    </a:cubicBezTo>
                    <a:lnTo>
                      <a:pt x="2530" y="105"/>
                    </a:lnTo>
                    <a:cubicBezTo>
                      <a:pt x="2530" y="105"/>
                      <a:pt x="2530" y="106"/>
                      <a:pt x="2530" y="106"/>
                    </a:cubicBezTo>
                    <a:lnTo>
                      <a:pt x="2518" y="129"/>
                    </a:lnTo>
                    <a:cubicBezTo>
                      <a:pt x="2517" y="130"/>
                      <a:pt x="2517" y="130"/>
                      <a:pt x="2517" y="131"/>
                    </a:cubicBezTo>
                    <a:lnTo>
                      <a:pt x="2499" y="146"/>
                    </a:lnTo>
                    <a:cubicBezTo>
                      <a:pt x="2498" y="146"/>
                      <a:pt x="2497" y="147"/>
                      <a:pt x="2497" y="147"/>
                    </a:cubicBezTo>
                    <a:lnTo>
                      <a:pt x="2474" y="152"/>
                    </a:lnTo>
                    <a:cubicBezTo>
                      <a:pt x="2474" y="152"/>
                      <a:pt x="2473" y="152"/>
                      <a:pt x="2473" y="152"/>
                    </a:cubicBezTo>
                    <a:lnTo>
                      <a:pt x="2451" y="147"/>
                    </a:lnTo>
                    <a:cubicBezTo>
                      <a:pt x="2450" y="147"/>
                      <a:pt x="2449" y="146"/>
                      <a:pt x="2449" y="146"/>
                    </a:cubicBezTo>
                    <a:lnTo>
                      <a:pt x="2431" y="131"/>
                    </a:lnTo>
                    <a:close/>
                    <a:moveTo>
                      <a:pt x="2454" y="140"/>
                    </a:moveTo>
                    <a:lnTo>
                      <a:pt x="2452" y="139"/>
                    </a:lnTo>
                    <a:lnTo>
                      <a:pt x="2474" y="144"/>
                    </a:lnTo>
                    <a:lnTo>
                      <a:pt x="2473" y="144"/>
                    </a:lnTo>
                    <a:lnTo>
                      <a:pt x="2495" y="139"/>
                    </a:lnTo>
                    <a:lnTo>
                      <a:pt x="2493" y="140"/>
                    </a:lnTo>
                    <a:lnTo>
                      <a:pt x="2511" y="124"/>
                    </a:lnTo>
                    <a:lnTo>
                      <a:pt x="2510" y="126"/>
                    </a:lnTo>
                    <a:lnTo>
                      <a:pt x="2522" y="103"/>
                    </a:lnTo>
                    <a:lnTo>
                      <a:pt x="2522" y="104"/>
                    </a:lnTo>
                    <a:lnTo>
                      <a:pt x="2526" y="76"/>
                    </a:lnTo>
                    <a:lnTo>
                      <a:pt x="2526" y="77"/>
                    </a:lnTo>
                    <a:lnTo>
                      <a:pt x="2522" y="49"/>
                    </a:lnTo>
                    <a:lnTo>
                      <a:pt x="2522" y="50"/>
                    </a:lnTo>
                    <a:lnTo>
                      <a:pt x="2510" y="27"/>
                    </a:lnTo>
                    <a:lnTo>
                      <a:pt x="2511" y="28"/>
                    </a:lnTo>
                    <a:lnTo>
                      <a:pt x="2493" y="13"/>
                    </a:lnTo>
                    <a:lnTo>
                      <a:pt x="2495" y="13"/>
                    </a:lnTo>
                    <a:lnTo>
                      <a:pt x="2473" y="8"/>
                    </a:lnTo>
                    <a:lnTo>
                      <a:pt x="2474" y="8"/>
                    </a:lnTo>
                    <a:lnTo>
                      <a:pt x="2452" y="13"/>
                    </a:lnTo>
                    <a:lnTo>
                      <a:pt x="2454" y="13"/>
                    </a:lnTo>
                    <a:lnTo>
                      <a:pt x="2436" y="28"/>
                    </a:lnTo>
                    <a:lnTo>
                      <a:pt x="2437" y="27"/>
                    </a:lnTo>
                    <a:lnTo>
                      <a:pt x="2425" y="50"/>
                    </a:lnTo>
                    <a:lnTo>
                      <a:pt x="2425" y="49"/>
                    </a:lnTo>
                    <a:lnTo>
                      <a:pt x="2421" y="77"/>
                    </a:lnTo>
                    <a:lnTo>
                      <a:pt x="2421" y="76"/>
                    </a:lnTo>
                    <a:lnTo>
                      <a:pt x="2425" y="104"/>
                    </a:lnTo>
                    <a:lnTo>
                      <a:pt x="2425" y="103"/>
                    </a:lnTo>
                    <a:lnTo>
                      <a:pt x="2437" y="126"/>
                    </a:lnTo>
                    <a:lnTo>
                      <a:pt x="2436" y="124"/>
                    </a:lnTo>
                    <a:lnTo>
                      <a:pt x="2454" y="140"/>
                    </a:lnTo>
                    <a:close/>
                    <a:moveTo>
                      <a:pt x="2114" y="186"/>
                    </a:moveTo>
                    <a:cubicBezTo>
                      <a:pt x="2112" y="186"/>
                      <a:pt x="2110" y="185"/>
                      <a:pt x="2110" y="182"/>
                    </a:cubicBezTo>
                    <a:lnTo>
                      <a:pt x="2110" y="124"/>
                    </a:lnTo>
                    <a:cubicBezTo>
                      <a:pt x="2110" y="122"/>
                      <a:pt x="2112" y="120"/>
                      <a:pt x="2114" y="120"/>
                    </a:cubicBezTo>
                    <a:lnTo>
                      <a:pt x="2412" y="120"/>
                    </a:lnTo>
                    <a:cubicBezTo>
                      <a:pt x="2413" y="120"/>
                      <a:pt x="2414" y="121"/>
                      <a:pt x="2415" y="122"/>
                    </a:cubicBezTo>
                    <a:lnTo>
                      <a:pt x="2466" y="169"/>
                    </a:lnTo>
                    <a:cubicBezTo>
                      <a:pt x="2467" y="170"/>
                      <a:pt x="2467" y="171"/>
                      <a:pt x="2467" y="172"/>
                    </a:cubicBezTo>
                    <a:lnTo>
                      <a:pt x="2461" y="247"/>
                    </a:lnTo>
                    <a:lnTo>
                      <a:pt x="2446" y="315"/>
                    </a:lnTo>
                    <a:cubicBezTo>
                      <a:pt x="2446" y="315"/>
                      <a:pt x="2446" y="316"/>
                      <a:pt x="2446" y="316"/>
                    </a:cubicBezTo>
                    <a:lnTo>
                      <a:pt x="2424" y="376"/>
                    </a:lnTo>
                    <a:cubicBezTo>
                      <a:pt x="2424" y="377"/>
                      <a:pt x="2424" y="377"/>
                      <a:pt x="2423" y="377"/>
                    </a:cubicBezTo>
                    <a:lnTo>
                      <a:pt x="2393" y="431"/>
                    </a:lnTo>
                    <a:cubicBezTo>
                      <a:pt x="2393" y="431"/>
                      <a:pt x="2393" y="431"/>
                      <a:pt x="2393" y="432"/>
                    </a:cubicBezTo>
                    <a:lnTo>
                      <a:pt x="2354" y="479"/>
                    </a:lnTo>
                    <a:cubicBezTo>
                      <a:pt x="2353" y="479"/>
                      <a:pt x="2353" y="479"/>
                      <a:pt x="2353" y="479"/>
                    </a:cubicBezTo>
                    <a:lnTo>
                      <a:pt x="2307" y="520"/>
                    </a:lnTo>
                    <a:cubicBezTo>
                      <a:pt x="2306" y="520"/>
                      <a:pt x="2306" y="520"/>
                      <a:pt x="2306" y="520"/>
                    </a:cubicBezTo>
                    <a:lnTo>
                      <a:pt x="2252" y="554"/>
                    </a:lnTo>
                    <a:cubicBezTo>
                      <a:pt x="2251" y="554"/>
                      <a:pt x="2251" y="555"/>
                      <a:pt x="2251" y="555"/>
                    </a:cubicBezTo>
                    <a:lnTo>
                      <a:pt x="2189" y="582"/>
                    </a:lnTo>
                    <a:cubicBezTo>
                      <a:pt x="2187" y="583"/>
                      <a:pt x="2185" y="582"/>
                      <a:pt x="2184" y="581"/>
                    </a:cubicBezTo>
                    <a:lnTo>
                      <a:pt x="2149" y="523"/>
                    </a:lnTo>
                    <a:cubicBezTo>
                      <a:pt x="2148" y="522"/>
                      <a:pt x="2148" y="520"/>
                      <a:pt x="2148" y="519"/>
                    </a:cubicBezTo>
                    <a:cubicBezTo>
                      <a:pt x="2149" y="518"/>
                      <a:pt x="2149" y="517"/>
                      <a:pt x="2151" y="517"/>
                    </a:cubicBezTo>
                    <a:lnTo>
                      <a:pt x="2210" y="496"/>
                    </a:lnTo>
                    <a:lnTo>
                      <a:pt x="2209" y="496"/>
                    </a:lnTo>
                    <a:lnTo>
                      <a:pt x="2260" y="469"/>
                    </a:lnTo>
                    <a:lnTo>
                      <a:pt x="2260" y="469"/>
                    </a:lnTo>
                    <a:lnTo>
                      <a:pt x="2304" y="436"/>
                    </a:lnTo>
                    <a:lnTo>
                      <a:pt x="2303" y="437"/>
                    </a:lnTo>
                    <a:lnTo>
                      <a:pt x="2340" y="397"/>
                    </a:lnTo>
                    <a:lnTo>
                      <a:pt x="2340" y="398"/>
                    </a:lnTo>
                    <a:lnTo>
                      <a:pt x="2369" y="353"/>
                    </a:lnTo>
                    <a:lnTo>
                      <a:pt x="2368" y="353"/>
                    </a:lnTo>
                    <a:lnTo>
                      <a:pt x="2390" y="302"/>
                    </a:lnTo>
                    <a:lnTo>
                      <a:pt x="2390" y="302"/>
                    </a:lnTo>
                    <a:lnTo>
                      <a:pt x="2404" y="245"/>
                    </a:lnTo>
                    <a:lnTo>
                      <a:pt x="2411" y="182"/>
                    </a:lnTo>
                    <a:lnTo>
                      <a:pt x="2415" y="186"/>
                    </a:lnTo>
                    <a:lnTo>
                      <a:pt x="2114" y="186"/>
                    </a:lnTo>
                    <a:close/>
                    <a:moveTo>
                      <a:pt x="2415" y="178"/>
                    </a:moveTo>
                    <a:cubicBezTo>
                      <a:pt x="2416" y="178"/>
                      <a:pt x="2417" y="179"/>
                      <a:pt x="2418" y="180"/>
                    </a:cubicBezTo>
                    <a:cubicBezTo>
                      <a:pt x="2419" y="181"/>
                      <a:pt x="2419" y="182"/>
                      <a:pt x="2419" y="183"/>
                    </a:cubicBezTo>
                    <a:lnTo>
                      <a:pt x="2412" y="247"/>
                    </a:lnTo>
                    <a:lnTo>
                      <a:pt x="2397" y="304"/>
                    </a:lnTo>
                    <a:cubicBezTo>
                      <a:pt x="2397" y="305"/>
                      <a:pt x="2397" y="305"/>
                      <a:pt x="2397" y="305"/>
                    </a:cubicBezTo>
                    <a:lnTo>
                      <a:pt x="2376" y="357"/>
                    </a:lnTo>
                    <a:cubicBezTo>
                      <a:pt x="2376" y="357"/>
                      <a:pt x="2375" y="357"/>
                      <a:pt x="2375" y="357"/>
                    </a:cubicBezTo>
                    <a:lnTo>
                      <a:pt x="2346" y="402"/>
                    </a:lnTo>
                    <a:cubicBezTo>
                      <a:pt x="2346" y="402"/>
                      <a:pt x="2346" y="403"/>
                      <a:pt x="2346" y="403"/>
                    </a:cubicBezTo>
                    <a:lnTo>
                      <a:pt x="2309" y="442"/>
                    </a:lnTo>
                    <a:cubicBezTo>
                      <a:pt x="2309" y="442"/>
                      <a:pt x="2309" y="443"/>
                      <a:pt x="2308" y="443"/>
                    </a:cubicBezTo>
                    <a:lnTo>
                      <a:pt x="2264" y="476"/>
                    </a:lnTo>
                    <a:cubicBezTo>
                      <a:pt x="2264" y="476"/>
                      <a:pt x="2264" y="476"/>
                      <a:pt x="2264" y="476"/>
                    </a:cubicBezTo>
                    <a:lnTo>
                      <a:pt x="2213" y="503"/>
                    </a:lnTo>
                    <a:cubicBezTo>
                      <a:pt x="2213" y="503"/>
                      <a:pt x="2212" y="503"/>
                      <a:pt x="2212" y="503"/>
                    </a:cubicBezTo>
                    <a:lnTo>
                      <a:pt x="2153" y="524"/>
                    </a:lnTo>
                    <a:lnTo>
                      <a:pt x="2155" y="518"/>
                    </a:lnTo>
                    <a:lnTo>
                      <a:pt x="2190" y="576"/>
                    </a:lnTo>
                    <a:lnTo>
                      <a:pt x="2185" y="575"/>
                    </a:lnTo>
                    <a:lnTo>
                      <a:pt x="2248" y="547"/>
                    </a:lnTo>
                    <a:lnTo>
                      <a:pt x="2247" y="548"/>
                    </a:lnTo>
                    <a:lnTo>
                      <a:pt x="2302" y="514"/>
                    </a:lnTo>
                    <a:lnTo>
                      <a:pt x="2301" y="514"/>
                    </a:lnTo>
                    <a:lnTo>
                      <a:pt x="2348" y="473"/>
                    </a:lnTo>
                    <a:lnTo>
                      <a:pt x="2347" y="474"/>
                    </a:lnTo>
                    <a:lnTo>
                      <a:pt x="2386" y="426"/>
                    </a:lnTo>
                    <a:lnTo>
                      <a:pt x="2386" y="427"/>
                    </a:lnTo>
                    <a:lnTo>
                      <a:pt x="2416" y="373"/>
                    </a:lnTo>
                    <a:lnTo>
                      <a:pt x="2416" y="374"/>
                    </a:lnTo>
                    <a:lnTo>
                      <a:pt x="2439" y="313"/>
                    </a:lnTo>
                    <a:lnTo>
                      <a:pt x="2439" y="314"/>
                    </a:lnTo>
                    <a:lnTo>
                      <a:pt x="2453" y="246"/>
                    </a:lnTo>
                    <a:lnTo>
                      <a:pt x="2459" y="172"/>
                    </a:lnTo>
                    <a:lnTo>
                      <a:pt x="2460" y="175"/>
                    </a:lnTo>
                    <a:lnTo>
                      <a:pt x="2409" y="127"/>
                    </a:lnTo>
                    <a:lnTo>
                      <a:pt x="2412" y="128"/>
                    </a:lnTo>
                    <a:lnTo>
                      <a:pt x="2114" y="128"/>
                    </a:lnTo>
                    <a:lnTo>
                      <a:pt x="2118" y="124"/>
                    </a:lnTo>
                    <a:lnTo>
                      <a:pt x="2118" y="182"/>
                    </a:lnTo>
                    <a:lnTo>
                      <a:pt x="2114" y="178"/>
                    </a:lnTo>
                    <a:lnTo>
                      <a:pt x="2415" y="178"/>
                    </a:lnTo>
                    <a:close/>
                    <a:moveTo>
                      <a:pt x="2847" y="490"/>
                    </a:moveTo>
                    <a:lnTo>
                      <a:pt x="2841" y="487"/>
                    </a:lnTo>
                    <a:lnTo>
                      <a:pt x="2885" y="458"/>
                    </a:lnTo>
                    <a:lnTo>
                      <a:pt x="2884" y="459"/>
                    </a:lnTo>
                    <a:lnTo>
                      <a:pt x="2926" y="420"/>
                    </a:lnTo>
                    <a:lnTo>
                      <a:pt x="2965" y="372"/>
                    </a:lnTo>
                    <a:lnTo>
                      <a:pt x="3004" y="313"/>
                    </a:lnTo>
                    <a:cubicBezTo>
                      <a:pt x="3004" y="312"/>
                      <a:pt x="3006" y="311"/>
                      <a:pt x="3007" y="311"/>
                    </a:cubicBezTo>
                    <a:cubicBezTo>
                      <a:pt x="3008" y="312"/>
                      <a:pt x="3010" y="312"/>
                      <a:pt x="3010" y="314"/>
                    </a:cubicBezTo>
                    <a:lnTo>
                      <a:pt x="3037" y="362"/>
                    </a:lnTo>
                    <a:cubicBezTo>
                      <a:pt x="3038" y="363"/>
                      <a:pt x="3038" y="364"/>
                      <a:pt x="3037" y="366"/>
                    </a:cubicBezTo>
                    <a:lnTo>
                      <a:pt x="2997" y="428"/>
                    </a:lnTo>
                    <a:lnTo>
                      <a:pt x="2950" y="481"/>
                    </a:lnTo>
                    <a:lnTo>
                      <a:pt x="2900" y="525"/>
                    </a:lnTo>
                    <a:cubicBezTo>
                      <a:pt x="2899" y="525"/>
                      <a:pt x="2899" y="525"/>
                      <a:pt x="2899" y="525"/>
                    </a:cubicBezTo>
                    <a:lnTo>
                      <a:pt x="2843" y="558"/>
                    </a:lnTo>
                    <a:lnTo>
                      <a:pt x="2827" y="568"/>
                    </a:lnTo>
                    <a:cubicBezTo>
                      <a:pt x="2826" y="569"/>
                      <a:pt x="2824" y="569"/>
                      <a:pt x="2822" y="568"/>
                    </a:cubicBezTo>
                    <a:lnTo>
                      <a:pt x="2790" y="537"/>
                    </a:lnTo>
                    <a:cubicBezTo>
                      <a:pt x="2789" y="536"/>
                      <a:pt x="2789" y="534"/>
                      <a:pt x="2789" y="533"/>
                    </a:cubicBezTo>
                    <a:lnTo>
                      <a:pt x="2794" y="519"/>
                    </a:lnTo>
                    <a:lnTo>
                      <a:pt x="2794" y="520"/>
                    </a:lnTo>
                    <a:lnTo>
                      <a:pt x="2794" y="110"/>
                    </a:lnTo>
                    <a:cubicBezTo>
                      <a:pt x="2794" y="108"/>
                      <a:pt x="2796" y="106"/>
                      <a:pt x="2798" y="106"/>
                    </a:cubicBezTo>
                    <a:lnTo>
                      <a:pt x="2838" y="106"/>
                    </a:lnTo>
                    <a:cubicBezTo>
                      <a:pt x="2839" y="106"/>
                      <a:pt x="2840" y="107"/>
                      <a:pt x="2840" y="107"/>
                    </a:cubicBezTo>
                    <a:lnTo>
                      <a:pt x="2848" y="110"/>
                    </a:lnTo>
                    <a:cubicBezTo>
                      <a:pt x="2848" y="111"/>
                      <a:pt x="2849" y="111"/>
                      <a:pt x="2849" y="112"/>
                    </a:cubicBezTo>
                    <a:lnTo>
                      <a:pt x="2852" y="116"/>
                    </a:lnTo>
                    <a:cubicBezTo>
                      <a:pt x="2853" y="117"/>
                      <a:pt x="2853" y="118"/>
                      <a:pt x="2853" y="119"/>
                    </a:cubicBezTo>
                    <a:lnTo>
                      <a:pt x="2852" y="125"/>
                    </a:lnTo>
                    <a:cubicBezTo>
                      <a:pt x="2852" y="125"/>
                      <a:pt x="2852" y="126"/>
                      <a:pt x="2851" y="126"/>
                    </a:cubicBezTo>
                    <a:lnTo>
                      <a:pt x="2847" y="133"/>
                    </a:lnTo>
                    <a:lnTo>
                      <a:pt x="2847" y="131"/>
                    </a:lnTo>
                    <a:lnTo>
                      <a:pt x="2847" y="490"/>
                    </a:lnTo>
                    <a:close/>
                    <a:moveTo>
                      <a:pt x="2839" y="131"/>
                    </a:moveTo>
                    <a:cubicBezTo>
                      <a:pt x="2839" y="130"/>
                      <a:pt x="2840" y="129"/>
                      <a:pt x="2840" y="129"/>
                    </a:cubicBezTo>
                    <a:lnTo>
                      <a:pt x="2845" y="122"/>
                    </a:lnTo>
                    <a:lnTo>
                      <a:pt x="2844" y="123"/>
                    </a:lnTo>
                    <a:lnTo>
                      <a:pt x="2845" y="118"/>
                    </a:lnTo>
                    <a:lnTo>
                      <a:pt x="2846" y="121"/>
                    </a:lnTo>
                    <a:lnTo>
                      <a:pt x="2843" y="116"/>
                    </a:lnTo>
                    <a:lnTo>
                      <a:pt x="2844" y="118"/>
                    </a:lnTo>
                    <a:lnTo>
                      <a:pt x="2837" y="114"/>
                    </a:lnTo>
                    <a:lnTo>
                      <a:pt x="2838" y="114"/>
                    </a:lnTo>
                    <a:lnTo>
                      <a:pt x="2798" y="114"/>
                    </a:lnTo>
                    <a:lnTo>
                      <a:pt x="2802" y="110"/>
                    </a:lnTo>
                    <a:lnTo>
                      <a:pt x="2802" y="520"/>
                    </a:lnTo>
                    <a:cubicBezTo>
                      <a:pt x="2802" y="521"/>
                      <a:pt x="2802" y="521"/>
                      <a:pt x="2802" y="522"/>
                    </a:cubicBezTo>
                    <a:lnTo>
                      <a:pt x="2797" y="535"/>
                    </a:lnTo>
                    <a:lnTo>
                      <a:pt x="2796" y="531"/>
                    </a:lnTo>
                    <a:lnTo>
                      <a:pt x="2828" y="562"/>
                    </a:lnTo>
                    <a:lnTo>
                      <a:pt x="2823" y="562"/>
                    </a:lnTo>
                    <a:lnTo>
                      <a:pt x="2839" y="551"/>
                    </a:lnTo>
                    <a:lnTo>
                      <a:pt x="2895" y="518"/>
                    </a:lnTo>
                    <a:lnTo>
                      <a:pt x="2894" y="518"/>
                    </a:lnTo>
                    <a:lnTo>
                      <a:pt x="2944" y="475"/>
                    </a:lnTo>
                    <a:lnTo>
                      <a:pt x="2990" y="423"/>
                    </a:lnTo>
                    <a:lnTo>
                      <a:pt x="3031" y="361"/>
                    </a:lnTo>
                    <a:lnTo>
                      <a:pt x="3030" y="365"/>
                    </a:lnTo>
                    <a:lnTo>
                      <a:pt x="3003" y="317"/>
                    </a:lnTo>
                    <a:lnTo>
                      <a:pt x="3010" y="318"/>
                    </a:lnTo>
                    <a:lnTo>
                      <a:pt x="2972" y="377"/>
                    </a:lnTo>
                    <a:lnTo>
                      <a:pt x="2931" y="426"/>
                    </a:lnTo>
                    <a:lnTo>
                      <a:pt x="2890" y="464"/>
                    </a:lnTo>
                    <a:cubicBezTo>
                      <a:pt x="2890" y="465"/>
                      <a:pt x="2889" y="465"/>
                      <a:pt x="2889" y="465"/>
                    </a:cubicBezTo>
                    <a:lnTo>
                      <a:pt x="2846" y="493"/>
                    </a:lnTo>
                    <a:cubicBezTo>
                      <a:pt x="2844" y="494"/>
                      <a:pt x="2843" y="494"/>
                      <a:pt x="2842" y="493"/>
                    </a:cubicBezTo>
                    <a:cubicBezTo>
                      <a:pt x="2840" y="493"/>
                      <a:pt x="2839" y="491"/>
                      <a:pt x="2839" y="490"/>
                    </a:cubicBezTo>
                    <a:lnTo>
                      <a:pt x="2839" y="131"/>
                    </a:lnTo>
                    <a:close/>
                    <a:moveTo>
                      <a:pt x="2570" y="561"/>
                    </a:moveTo>
                    <a:cubicBezTo>
                      <a:pt x="2569" y="560"/>
                      <a:pt x="2568" y="557"/>
                      <a:pt x="2570" y="556"/>
                    </a:cubicBezTo>
                    <a:lnTo>
                      <a:pt x="2593" y="524"/>
                    </a:lnTo>
                    <a:lnTo>
                      <a:pt x="2614" y="490"/>
                    </a:lnTo>
                    <a:lnTo>
                      <a:pt x="2631" y="456"/>
                    </a:lnTo>
                    <a:lnTo>
                      <a:pt x="2645" y="419"/>
                    </a:lnTo>
                    <a:lnTo>
                      <a:pt x="2657" y="380"/>
                    </a:lnTo>
                    <a:lnTo>
                      <a:pt x="2665" y="340"/>
                    </a:lnTo>
                    <a:lnTo>
                      <a:pt x="2669" y="298"/>
                    </a:lnTo>
                    <a:lnTo>
                      <a:pt x="2671" y="254"/>
                    </a:lnTo>
                    <a:lnTo>
                      <a:pt x="2671" y="138"/>
                    </a:lnTo>
                    <a:cubicBezTo>
                      <a:pt x="2671" y="136"/>
                      <a:pt x="2673" y="134"/>
                      <a:pt x="2675" y="134"/>
                    </a:cubicBezTo>
                    <a:lnTo>
                      <a:pt x="2717" y="134"/>
                    </a:lnTo>
                    <a:cubicBezTo>
                      <a:pt x="2718" y="134"/>
                      <a:pt x="2719" y="134"/>
                      <a:pt x="2719" y="134"/>
                    </a:cubicBezTo>
                    <a:lnTo>
                      <a:pt x="2726" y="137"/>
                    </a:lnTo>
                    <a:cubicBezTo>
                      <a:pt x="2726" y="138"/>
                      <a:pt x="2727" y="138"/>
                      <a:pt x="2727" y="139"/>
                    </a:cubicBezTo>
                    <a:lnTo>
                      <a:pt x="2730" y="143"/>
                    </a:lnTo>
                    <a:cubicBezTo>
                      <a:pt x="2731" y="144"/>
                      <a:pt x="2731" y="145"/>
                      <a:pt x="2731" y="146"/>
                    </a:cubicBezTo>
                    <a:lnTo>
                      <a:pt x="2730" y="152"/>
                    </a:lnTo>
                    <a:cubicBezTo>
                      <a:pt x="2730" y="153"/>
                      <a:pt x="2730" y="153"/>
                      <a:pt x="2729" y="154"/>
                    </a:cubicBezTo>
                    <a:lnTo>
                      <a:pt x="2724" y="161"/>
                    </a:lnTo>
                    <a:lnTo>
                      <a:pt x="2724" y="158"/>
                    </a:lnTo>
                    <a:lnTo>
                      <a:pt x="2724" y="250"/>
                    </a:lnTo>
                    <a:lnTo>
                      <a:pt x="2723" y="303"/>
                    </a:lnTo>
                    <a:lnTo>
                      <a:pt x="2718" y="353"/>
                    </a:lnTo>
                    <a:lnTo>
                      <a:pt x="2709" y="400"/>
                    </a:lnTo>
                    <a:lnTo>
                      <a:pt x="2698" y="444"/>
                    </a:lnTo>
                    <a:lnTo>
                      <a:pt x="2683" y="486"/>
                    </a:lnTo>
                    <a:lnTo>
                      <a:pt x="2664" y="525"/>
                    </a:lnTo>
                    <a:lnTo>
                      <a:pt x="2642" y="561"/>
                    </a:lnTo>
                    <a:lnTo>
                      <a:pt x="2616" y="594"/>
                    </a:lnTo>
                    <a:cubicBezTo>
                      <a:pt x="2615" y="595"/>
                      <a:pt x="2614" y="596"/>
                      <a:pt x="2613" y="596"/>
                    </a:cubicBezTo>
                    <a:cubicBezTo>
                      <a:pt x="2612" y="596"/>
                      <a:pt x="2611" y="596"/>
                      <a:pt x="2610" y="595"/>
                    </a:cubicBezTo>
                    <a:lnTo>
                      <a:pt x="2570" y="561"/>
                    </a:lnTo>
                    <a:close/>
                    <a:moveTo>
                      <a:pt x="2616" y="589"/>
                    </a:moveTo>
                    <a:lnTo>
                      <a:pt x="2610" y="590"/>
                    </a:lnTo>
                    <a:lnTo>
                      <a:pt x="2635" y="557"/>
                    </a:lnTo>
                    <a:lnTo>
                      <a:pt x="2657" y="521"/>
                    </a:lnTo>
                    <a:lnTo>
                      <a:pt x="2675" y="483"/>
                    </a:lnTo>
                    <a:lnTo>
                      <a:pt x="2690" y="442"/>
                    </a:lnTo>
                    <a:lnTo>
                      <a:pt x="2702" y="398"/>
                    </a:lnTo>
                    <a:lnTo>
                      <a:pt x="2710" y="352"/>
                    </a:lnTo>
                    <a:lnTo>
                      <a:pt x="2715" y="303"/>
                    </a:lnTo>
                    <a:lnTo>
                      <a:pt x="2716" y="250"/>
                    </a:lnTo>
                    <a:lnTo>
                      <a:pt x="2716" y="158"/>
                    </a:lnTo>
                    <a:cubicBezTo>
                      <a:pt x="2716" y="158"/>
                      <a:pt x="2717" y="157"/>
                      <a:pt x="2717" y="156"/>
                    </a:cubicBezTo>
                    <a:lnTo>
                      <a:pt x="2723" y="149"/>
                    </a:lnTo>
                    <a:lnTo>
                      <a:pt x="2722" y="151"/>
                    </a:lnTo>
                    <a:lnTo>
                      <a:pt x="2723" y="145"/>
                    </a:lnTo>
                    <a:lnTo>
                      <a:pt x="2724" y="148"/>
                    </a:lnTo>
                    <a:lnTo>
                      <a:pt x="2721" y="143"/>
                    </a:lnTo>
                    <a:lnTo>
                      <a:pt x="2722" y="145"/>
                    </a:lnTo>
                    <a:lnTo>
                      <a:pt x="2716" y="142"/>
                    </a:lnTo>
                    <a:lnTo>
                      <a:pt x="2717" y="142"/>
                    </a:lnTo>
                    <a:lnTo>
                      <a:pt x="2675" y="142"/>
                    </a:lnTo>
                    <a:lnTo>
                      <a:pt x="2679" y="138"/>
                    </a:lnTo>
                    <a:lnTo>
                      <a:pt x="2679" y="254"/>
                    </a:lnTo>
                    <a:lnTo>
                      <a:pt x="2677" y="298"/>
                    </a:lnTo>
                    <a:lnTo>
                      <a:pt x="2672" y="341"/>
                    </a:lnTo>
                    <a:lnTo>
                      <a:pt x="2664" y="382"/>
                    </a:lnTo>
                    <a:lnTo>
                      <a:pt x="2653" y="421"/>
                    </a:lnTo>
                    <a:lnTo>
                      <a:pt x="2638" y="459"/>
                    </a:lnTo>
                    <a:lnTo>
                      <a:pt x="2620" y="495"/>
                    </a:lnTo>
                    <a:lnTo>
                      <a:pt x="2600" y="529"/>
                    </a:lnTo>
                    <a:lnTo>
                      <a:pt x="2576" y="560"/>
                    </a:lnTo>
                    <a:lnTo>
                      <a:pt x="2576" y="555"/>
                    </a:lnTo>
                    <a:lnTo>
                      <a:pt x="2616" y="589"/>
                    </a:lnTo>
                    <a:close/>
                    <a:moveTo>
                      <a:pt x="3254" y="523"/>
                    </a:moveTo>
                    <a:cubicBezTo>
                      <a:pt x="3254" y="523"/>
                      <a:pt x="3254" y="523"/>
                      <a:pt x="3254" y="523"/>
                    </a:cubicBezTo>
                    <a:lnTo>
                      <a:pt x="3241" y="537"/>
                    </a:lnTo>
                    <a:cubicBezTo>
                      <a:pt x="3241" y="537"/>
                      <a:pt x="3241" y="537"/>
                      <a:pt x="3241" y="537"/>
                    </a:cubicBezTo>
                    <a:lnTo>
                      <a:pt x="3228" y="547"/>
                    </a:lnTo>
                    <a:cubicBezTo>
                      <a:pt x="3228" y="547"/>
                      <a:pt x="3227" y="547"/>
                      <a:pt x="3227" y="547"/>
                    </a:cubicBezTo>
                    <a:lnTo>
                      <a:pt x="3213" y="553"/>
                    </a:lnTo>
                    <a:cubicBezTo>
                      <a:pt x="3213" y="553"/>
                      <a:pt x="3212" y="553"/>
                      <a:pt x="3212" y="553"/>
                    </a:cubicBezTo>
                    <a:lnTo>
                      <a:pt x="3198" y="555"/>
                    </a:lnTo>
                    <a:cubicBezTo>
                      <a:pt x="3198" y="555"/>
                      <a:pt x="3197" y="555"/>
                      <a:pt x="3197" y="555"/>
                    </a:cubicBezTo>
                    <a:lnTo>
                      <a:pt x="3168" y="550"/>
                    </a:lnTo>
                    <a:cubicBezTo>
                      <a:pt x="3168" y="550"/>
                      <a:pt x="3167" y="550"/>
                      <a:pt x="3167" y="550"/>
                    </a:cubicBezTo>
                    <a:lnTo>
                      <a:pt x="3144" y="534"/>
                    </a:lnTo>
                    <a:cubicBezTo>
                      <a:pt x="3144" y="534"/>
                      <a:pt x="3143" y="534"/>
                      <a:pt x="3143" y="533"/>
                    </a:cubicBezTo>
                    <a:lnTo>
                      <a:pt x="3122" y="501"/>
                    </a:lnTo>
                    <a:cubicBezTo>
                      <a:pt x="3122" y="500"/>
                      <a:pt x="3122" y="500"/>
                      <a:pt x="3122" y="500"/>
                    </a:cubicBezTo>
                    <a:lnTo>
                      <a:pt x="3107" y="463"/>
                    </a:lnTo>
                    <a:cubicBezTo>
                      <a:pt x="3107" y="463"/>
                      <a:pt x="3107" y="463"/>
                      <a:pt x="3107" y="462"/>
                    </a:cubicBezTo>
                    <a:lnTo>
                      <a:pt x="3098" y="422"/>
                    </a:lnTo>
                    <a:cubicBezTo>
                      <a:pt x="3098" y="422"/>
                      <a:pt x="3097" y="421"/>
                      <a:pt x="3097" y="421"/>
                    </a:cubicBezTo>
                    <a:lnTo>
                      <a:pt x="3094" y="377"/>
                    </a:lnTo>
                    <a:lnTo>
                      <a:pt x="3098" y="322"/>
                    </a:lnTo>
                    <a:cubicBezTo>
                      <a:pt x="3098" y="322"/>
                      <a:pt x="3099" y="322"/>
                      <a:pt x="3099" y="322"/>
                    </a:cubicBezTo>
                    <a:lnTo>
                      <a:pt x="3111" y="271"/>
                    </a:lnTo>
                    <a:cubicBezTo>
                      <a:pt x="3111" y="271"/>
                      <a:pt x="3111" y="271"/>
                      <a:pt x="3111" y="270"/>
                    </a:cubicBezTo>
                    <a:lnTo>
                      <a:pt x="3130" y="224"/>
                    </a:lnTo>
                    <a:cubicBezTo>
                      <a:pt x="3130" y="224"/>
                      <a:pt x="3130" y="224"/>
                      <a:pt x="3130" y="223"/>
                    </a:cubicBezTo>
                    <a:lnTo>
                      <a:pt x="3157" y="180"/>
                    </a:lnTo>
                    <a:cubicBezTo>
                      <a:pt x="3157" y="180"/>
                      <a:pt x="3157" y="180"/>
                      <a:pt x="3157" y="180"/>
                    </a:cubicBezTo>
                    <a:lnTo>
                      <a:pt x="3193" y="142"/>
                    </a:lnTo>
                    <a:cubicBezTo>
                      <a:pt x="3193" y="141"/>
                      <a:pt x="3194" y="141"/>
                      <a:pt x="3194" y="141"/>
                    </a:cubicBezTo>
                    <a:lnTo>
                      <a:pt x="3234" y="115"/>
                    </a:lnTo>
                    <a:cubicBezTo>
                      <a:pt x="3235" y="114"/>
                      <a:pt x="3235" y="114"/>
                      <a:pt x="3235" y="114"/>
                    </a:cubicBezTo>
                    <a:lnTo>
                      <a:pt x="3279" y="98"/>
                    </a:lnTo>
                    <a:cubicBezTo>
                      <a:pt x="3279" y="98"/>
                      <a:pt x="3280" y="98"/>
                      <a:pt x="3280" y="98"/>
                    </a:cubicBezTo>
                    <a:lnTo>
                      <a:pt x="3329" y="93"/>
                    </a:lnTo>
                    <a:cubicBezTo>
                      <a:pt x="3329" y="93"/>
                      <a:pt x="3329" y="93"/>
                      <a:pt x="3329" y="93"/>
                    </a:cubicBezTo>
                    <a:lnTo>
                      <a:pt x="3371" y="97"/>
                    </a:lnTo>
                    <a:cubicBezTo>
                      <a:pt x="3371" y="97"/>
                      <a:pt x="3371" y="97"/>
                      <a:pt x="3372" y="97"/>
                    </a:cubicBezTo>
                    <a:lnTo>
                      <a:pt x="3409" y="109"/>
                    </a:lnTo>
                    <a:cubicBezTo>
                      <a:pt x="3409" y="109"/>
                      <a:pt x="3409" y="109"/>
                      <a:pt x="3410" y="110"/>
                    </a:cubicBezTo>
                    <a:lnTo>
                      <a:pt x="3441" y="130"/>
                    </a:lnTo>
                    <a:cubicBezTo>
                      <a:pt x="3441" y="130"/>
                      <a:pt x="3442" y="130"/>
                      <a:pt x="3442" y="130"/>
                    </a:cubicBezTo>
                    <a:lnTo>
                      <a:pt x="3468" y="159"/>
                    </a:lnTo>
                    <a:cubicBezTo>
                      <a:pt x="3469" y="159"/>
                      <a:pt x="3469" y="160"/>
                      <a:pt x="3469" y="160"/>
                    </a:cubicBezTo>
                    <a:lnTo>
                      <a:pt x="3493" y="197"/>
                    </a:lnTo>
                    <a:cubicBezTo>
                      <a:pt x="3493" y="197"/>
                      <a:pt x="3494" y="197"/>
                      <a:pt x="3494" y="197"/>
                    </a:cubicBezTo>
                    <a:lnTo>
                      <a:pt x="3512" y="237"/>
                    </a:lnTo>
                    <a:cubicBezTo>
                      <a:pt x="3512" y="238"/>
                      <a:pt x="3512" y="238"/>
                      <a:pt x="3512" y="238"/>
                    </a:cubicBezTo>
                    <a:lnTo>
                      <a:pt x="3522" y="282"/>
                    </a:lnTo>
                    <a:cubicBezTo>
                      <a:pt x="3522" y="282"/>
                      <a:pt x="3522" y="282"/>
                      <a:pt x="3522" y="282"/>
                    </a:cubicBezTo>
                    <a:lnTo>
                      <a:pt x="3526" y="329"/>
                    </a:lnTo>
                    <a:lnTo>
                      <a:pt x="3523" y="380"/>
                    </a:lnTo>
                    <a:cubicBezTo>
                      <a:pt x="3523" y="380"/>
                      <a:pt x="3523" y="381"/>
                      <a:pt x="3523" y="381"/>
                    </a:cubicBezTo>
                    <a:lnTo>
                      <a:pt x="3513" y="426"/>
                    </a:lnTo>
                    <a:cubicBezTo>
                      <a:pt x="3513" y="426"/>
                      <a:pt x="3513" y="426"/>
                      <a:pt x="3513" y="426"/>
                    </a:cubicBezTo>
                    <a:lnTo>
                      <a:pt x="3497" y="466"/>
                    </a:lnTo>
                    <a:cubicBezTo>
                      <a:pt x="3497" y="466"/>
                      <a:pt x="3497" y="466"/>
                      <a:pt x="3497" y="467"/>
                    </a:cubicBezTo>
                    <a:lnTo>
                      <a:pt x="3474" y="502"/>
                    </a:lnTo>
                    <a:cubicBezTo>
                      <a:pt x="3474" y="502"/>
                      <a:pt x="3474" y="502"/>
                      <a:pt x="3474" y="503"/>
                    </a:cubicBezTo>
                    <a:lnTo>
                      <a:pt x="3454" y="525"/>
                    </a:lnTo>
                    <a:lnTo>
                      <a:pt x="3430" y="547"/>
                    </a:lnTo>
                    <a:lnTo>
                      <a:pt x="3401" y="568"/>
                    </a:lnTo>
                    <a:lnTo>
                      <a:pt x="3369" y="589"/>
                    </a:lnTo>
                    <a:cubicBezTo>
                      <a:pt x="3367" y="590"/>
                      <a:pt x="3365" y="590"/>
                      <a:pt x="3363" y="588"/>
                    </a:cubicBezTo>
                    <a:lnTo>
                      <a:pt x="3320" y="533"/>
                    </a:lnTo>
                    <a:cubicBezTo>
                      <a:pt x="3320" y="532"/>
                      <a:pt x="3319" y="531"/>
                      <a:pt x="3320" y="530"/>
                    </a:cubicBezTo>
                    <a:cubicBezTo>
                      <a:pt x="3320" y="529"/>
                      <a:pt x="3321" y="528"/>
                      <a:pt x="3322" y="527"/>
                    </a:cubicBezTo>
                    <a:lnTo>
                      <a:pt x="3356" y="512"/>
                    </a:lnTo>
                    <a:lnTo>
                      <a:pt x="3384" y="495"/>
                    </a:lnTo>
                    <a:lnTo>
                      <a:pt x="3384" y="495"/>
                    </a:lnTo>
                    <a:lnTo>
                      <a:pt x="3409" y="473"/>
                    </a:lnTo>
                    <a:lnTo>
                      <a:pt x="3430" y="449"/>
                    </a:lnTo>
                    <a:lnTo>
                      <a:pt x="3448" y="425"/>
                    </a:lnTo>
                    <a:lnTo>
                      <a:pt x="3447" y="426"/>
                    </a:lnTo>
                    <a:lnTo>
                      <a:pt x="3460" y="398"/>
                    </a:lnTo>
                    <a:lnTo>
                      <a:pt x="3460" y="399"/>
                    </a:lnTo>
                    <a:lnTo>
                      <a:pt x="3467" y="368"/>
                    </a:lnTo>
                    <a:lnTo>
                      <a:pt x="3467" y="368"/>
                    </a:lnTo>
                    <a:lnTo>
                      <a:pt x="3469" y="336"/>
                    </a:lnTo>
                    <a:lnTo>
                      <a:pt x="3469" y="336"/>
                    </a:lnTo>
                    <a:lnTo>
                      <a:pt x="3466" y="297"/>
                    </a:lnTo>
                    <a:lnTo>
                      <a:pt x="3467" y="297"/>
                    </a:lnTo>
                    <a:lnTo>
                      <a:pt x="3458" y="261"/>
                    </a:lnTo>
                    <a:lnTo>
                      <a:pt x="3458" y="261"/>
                    </a:lnTo>
                    <a:lnTo>
                      <a:pt x="3445" y="229"/>
                    </a:lnTo>
                    <a:lnTo>
                      <a:pt x="3446" y="230"/>
                    </a:lnTo>
                    <a:lnTo>
                      <a:pt x="3428" y="202"/>
                    </a:lnTo>
                    <a:lnTo>
                      <a:pt x="3428" y="202"/>
                    </a:lnTo>
                    <a:lnTo>
                      <a:pt x="3404" y="178"/>
                    </a:lnTo>
                    <a:lnTo>
                      <a:pt x="3405" y="179"/>
                    </a:lnTo>
                    <a:lnTo>
                      <a:pt x="3374" y="164"/>
                    </a:lnTo>
                    <a:lnTo>
                      <a:pt x="3375" y="164"/>
                    </a:lnTo>
                    <a:lnTo>
                      <a:pt x="3339" y="156"/>
                    </a:lnTo>
                    <a:lnTo>
                      <a:pt x="3339" y="156"/>
                    </a:lnTo>
                    <a:lnTo>
                      <a:pt x="3297" y="155"/>
                    </a:lnTo>
                    <a:lnTo>
                      <a:pt x="3299" y="148"/>
                    </a:lnTo>
                    <a:lnTo>
                      <a:pt x="3336" y="168"/>
                    </a:lnTo>
                    <a:cubicBezTo>
                      <a:pt x="3337" y="169"/>
                      <a:pt x="3337" y="169"/>
                      <a:pt x="3337" y="169"/>
                    </a:cubicBezTo>
                    <a:lnTo>
                      <a:pt x="3346" y="177"/>
                    </a:lnTo>
                    <a:cubicBezTo>
                      <a:pt x="3347" y="177"/>
                      <a:pt x="3347" y="178"/>
                      <a:pt x="3347" y="178"/>
                    </a:cubicBezTo>
                    <a:lnTo>
                      <a:pt x="3350" y="186"/>
                    </a:lnTo>
                    <a:cubicBezTo>
                      <a:pt x="3351" y="187"/>
                      <a:pt x="3351" y="188"/>
                      <a:pt x="3350" y="189"/>
                    </a:cubicBezTo>
                    <a:lnTo>
                      <a:pt x="3347" y="196"/>
                    </a:lnTo>
                    <a:cubicBezTo>
                      <a:pt x="3347" y="197"/>
                      <a:pt x="3347" y="198"/>
                      <a:pt x="3346" y="198"/>
                    </a:cubicBezTo>
                    <a:lnTo>
                      <a:pt x="3337" y="206"/>
                    </a:lnTo>
                    <a:lnTo>
                      <a:pt x="3338" y="204"/>
                    </a:lnTo>
                    <a:lnTo>
                      <a:pt x="3329" y="265"/>
                    </a:lnTo>
                    <a:lnTo>
                      <a:pt x="3319" y="320"/>
                    </a:lnTo>
                    <a:lnTo>
                      <a:pt x="3310" y="368"/>
                    </a:lnTo>
                    <a:lnTo>
                      <a:pt x="3300" y="411"/>
                    </a:lnTo>
                    <a:lnTo>
                      <a:pt x="3289" y="448"/>
                    </a:lnTo>
                    <a:lnTo>
                      <a:pt x="3278" y="479"/>
                    </a:lnTo>
                    <a:lnTo>
                      <a:pt x="3267" y="504"/>
                    </a:lnTo>
                    <a:lnTo>
                      <a:pt x="3254" y="523"/>
                    </a:lnTo>
                    <a:close/>
                    <a:moveTo>
                      <a:pt x="3259" y="500"/>
                    </a:moveTo>
                    <a:lnTo>
                      <a:pt x="3271" y="476"/>
                    </a:lnTo>
                    <a:lnTo>
                      <a:pt x="3281" y="446"/>
                    </a:lnTo>
                    <a:lnTo>
                      <a:pt x="3292" y="410"/>
                    </a:lnTo>
                    <a:lnTo>
                      <a:pt x="3302" y="367"/>
                    </a:lnTo>
                    <a:lnTo>
                      <a:pt x="3312" y="318"/>
                    </a:lnTo>
                    <a:lnTo>
                      <a:pt x="3321" y="263"/>
                    </a:lnTo>
                    <a:lnTo>
                      <a:pt x="3331" y="202"/>
                    </a:lnTo>
                    <a:cubicBezTo>
                      <a:pt x="3331" y="201"/>
                      <a:pt x="3331" y="201"/>
                      <a:pt x="3332" y="200"/>
                    </a:cubicBezTo>
                    <a:lnTo>
                      <a:pt x="3341" y="192"/>
                    </a:lnTo>
                    <a:lnTo>
                      <a:pt x="3340" y="193"/>
                    </a:lnTo>
                    <a:lnTo>
                      <a:pt x="3343" y="186"/>
                    </a:lnTo>
                    <a:lnTo>
                      <a:pt x="3343" y="189"/>
                    </a:lnTo>
                    <a:lnTo>
                      <a:pt x="3340" y="181"/>
                    </a:lnTo>
                    <a:lnTo>
                      <a:pt x="3341" y="183"/>
                    </a:lnTo>
                    <a:lnTo>
                      <a:pt x="3332" y="175"/>
                    </a:lnTo>
                    <a:lnTo>
                      <a:pt x="3333" y="175"/>
                    </a:lnTo>
                    <a:lnTo>
                      <a:pt x="3295" y="155"/>
                    </a:lnTo>
                    <a:cubicBezTo>
                      <a:pt x="3293" y="154"/>
                      <a:pt x="3293" y="152"/>
                      <a:pt x="3293" y="150"/>
                    </a:cubicBezTo>
                    <a:cubicBezTo>
                      <a:pt x="3294" y="149"/>
                      <a:pt x="3295" y="147"/>
                      <a:pt x="3297" y="147"/>
                    </a:cubicBezTo>
                    <a:lnTo>
                      <a:pt x="3340" y="148"/>
                    </a:lnTo>
                    <a:cubicBezTo>
                      <a:pt x="3340" y="148"/>
                      <a:pt x="3340" y="148"/>
                      <a:pt x="3340" y="149"/>
                    </a:cubicBezTo>
                    <a:lnTo>
                      <a:pt x="3377" y="156"/>
                    </a:lnTo>
                    <a:cubicBezTo>
                      <a:pt x="3377" y="156"/>
                      <a:pt x="3377" y="156"/>
                      <a:pt x="3378" y="156"/>
                    </a:cubicBezTo>
                    <a:lnTo>
                      <a:pt x="3408" y="172"/>
                    </a:lnTo>
                    <a:cubicBezTo>
                      <a:pt x="3409" y="172"/>
                      <a:pt x="3409" y="172"/>
                      <a:pt x="3409" y="173"/>
                    </a:cubicBezTo>
                    <a:lnTo>
                      <a:pt x="3434" y="197"/>
                    </a:lnTo>
                    <a:cubicBezTo>
                      <a:pt x="3434" y="197"/>
                      <a:pt x="3434" y="197"/>
                      <a:pt x="3434" y="197"/>
                    </a:cubicBezTo>
                    <a:lnTo>
                      <a:pt x="3452" y="225"/>
                    </a:lnTo>
                    <a:cubicBezTo>
                      <a:pt x="3452" y="226"/>
                      <a:pt x="3453" y="226"/>
                      <a:pt x="3453" y="226"/>
                    </a:cubicBezTo>
                    <a:lnTo>
                      <a:pt x="3466" y="258"/>
                    </a:lnTo>
                    <a:cubicBezTo>
                      <a:pt x="3466" y="259"/>
                      <a:pt x="3466" y="259"/>
                      <a:pt x="3466" y="259"/>
                    </a:cubicBezTo>
                    <a:lnTo>
                      <a:pt x="3474" y="296"/>
                    </a:lnTo>
                    <a:cubicBezTo>
                      <a:pt x="3474" y="296"/>
                      <a:pt x="3474" y="296"/>
                      <a:pt x="3474" y="296"/>
                    </a:cubicBezTo>
                    <a:lnTo>
                      <a:pt x="3477" y="336"/>
                    </a:lnTo>
                    <a:cubicBezTo>
                      <a:pt x="3477" y="336"/>
                      <a:pt x="3477" y="336"/>
                      <a:pt x="3477" y="336"/>
                    </a:cubicBezTo>
                    <a:lnTo>
                      <a:pt x="3475" y="369"/>
                    </a:lnTo>
                    <a:cubicBezTo>
                      <a:pt x="3475" y="369"/>
                      <a:pt x="3475" y="369"/>
                      <a:pt x="3475" y="369"/>
                    </a:cubicBezTo>
                    <a:lnTo>
                      <a:pt x="3467" y="400"/>
                    </a:lnTo>
                    <a:cubicBezTo>
                      <a:pt x="3467" y="401"/>
                      <a:pt x="3467" y="401"/>
                      <a:pt x="3467" y="401"/>
                    </a:cubicBezTo>
                    <a:lnTo>
                      <a:pt x="3455" y="429"/>
                    </a:lnTo>
                    <a:cubicBezTo>
                      <a:pt x="3455" y="429"/>
                      <a:pt x="3454" y="430"/>
                      <a:pt x="3454" y="430"/>
                    </a:cubicBezTo>
                    <a:lnTo>
                      <a:pt x="3436" y="455"/>
                    </a:lnTo>
                    <a:lnTo>
                      <a:pt x="3414" y="480"/>
                    </a:lnTo>
                    <a:lnTo>
                      <a:pt x="3389" y="501"/>
                    </a:lnTo>
                    <a:cubicBezTo>
                      <a:pt x="3389" y="501"/>
                      <a:pt x="3389" y="501"/>
                      <a:pt x="3389" y="501"/>
                    </a:cubicBezTo>
                    <a:lnTo>
                      <a:pt x="3359" y="520"/>
                    </a:lnTo>
                    <a:lnTo>
                      <a:pt x="3325" y="535"/>
                    </a:lnTo>
                    <a:lnTo>
                      <a:pt x="3327" y="528"/>
                    </a:lnTo>
                    <a:lnTo>
                      <a:pt x="3370" y="583"/>
                    </a:lnTo>
                    <a:lnTo>
                      <a:pt x="3364" y="582"/>
                    </a:lnTo>
                    <a:lnTo>
                      <a:pt x="3396" y="562"/>
                    </a:lnTo>
                    <a:lnTo>
                      <a:pt x="3424" y="541"/>
                    </a:lnTo>
                    <a:lnTo>
                      <a:pt x="3448" y="520"/>
                    </a:lnTo>
                    <a:lnTo>
                      <a:pt x="3468" y="497"/>
                    </a:lnTo>
                    <a:lnTo>
                      <a:pt x="3468" y="498"/>
                    </a:lnTo>
                    <a:lnTo>
                      <a:pt x="3490" y="462"/>
                    </a:lnTo>
                    <a:lnTo>
                      <a:pt x="3490" y="463"/>
                    </a:lnTo>
                    <a:lnTo>
                      <a:pt x="3506" y="423"/>
                    </a:lnTo>
                    <a:lnTo>
                      <a:pt x="3506" y="424"/>
                    </a:lnTo>
                    <a:lnTo>
                      <a:pt x="3515" y="379"/>
                    </a:lnTo>
                    <a:lnTo>
                      <a:pt x="3515" y="380"/>
                    </a:lnTo>
                    <a:lnTo>
                      <a:pt x="3518" y="329"/>
                    </a:lnTo>
                    <a:lnTo>
                      <a:pt x="3514" y="283"/>
                    </a:lnTo>
                    <a:lnTo>
                      <a:pt x="3515" y="283"/>
                    </a:lnTo>
                    <a:lnTo>
                      <a:pt x="3504" y="240"/>
                    </a:lnTo>
                    <a:lnTo>
                      <a:pt x="3504" y="241"/>
                    </a:lnTo>
                    <a:lnTo>
                      <a:pt x="3486" y="201"/>
                    </a:lnTo>
                    <a:lnTo>
                      <a:pt x="3487" y="201"/>
                    </a:lnTo>
                    <a:lnTo>
                      <a:pt x="3462" y="164"/>
                    </a:lnTo>
                    <a:lnTo>
                      <a:pt x="3463" y="165"/>
                    </a:lnTo>
                    <a:lnTo>
                      <a:pt x="3436" y="136"/>
                    </a:lnTo>
                    <a:lnTo>
                      <a:pt x="3437" y="136"/>
                    </a:lnTo>
                    <a:lnTo>
                      <a:pt x="3405" y="116"/>
                    </a:lnTo>
                    <a:lnTo>
                      <a:pt x="3406" y="117"/>
                    </a:lnTo>
                    <a:lnTo>
                      <a:pt x="3369" y="105"/>
                    </a:lnTo>
                    <a:lnTo>
                      <a:pt x="3370" y="105"/>
                    </a:lnTo>
                    <a:lnTo>
                      <a:pt x="3329" y="101"/>
                    </a:lnTo>
                    <a:lnTo>
                      <a:pt x="3329" y="101"/>
                    </a:lnTo>
                    <a:lnTo>
                      <a:pt x="3281" y="106"/>
                    </a:lnTo>
                    <a:lnTo>
                      <a:pt x="3282" y="106"/>
                    </a:lnTo>
                    <a:lnTo>
                      <a:pt x="3238" y="122"/>
                    </a:lnTo>
                    <a:lnTo>
                      <a:pt x="3239" y="121"/>
                    </a:lnTo>
                    <a:lnTo>
                      <a:pt x="3198" y="148"/>
                    </a:lnTo>
                    <a:lnTo>
                      <a:pt x="3199" y="147"/>
                    </a:lnTo>
                    <a:lnTo>
                      <a:pt x="3163" y="185"/>
                    </a:lnTo>
                    <a:lnTo>
                      <a:pt x="3163" y="185"/>
                    </a:lnTo>
                    <a:lnTo>
                      <a:pt x="3137" y="228"/>
                    </a:lnTo>
                    <a:lnTo>
                      <a:pt x="3137" y="227"/>
                    </a:lnTo>
                    <a:lnTo>
                      <a:pt x="3118" y="273"/>
                    </a:lnTo>
                    <a:lnTo>
                      <a:pt x="3118" y="273"/>
                    </a:lnTo>
                    <a:lnTo>
                      <a:pt x="3106" y="323"/>
                    </a:lnTo>
                    <a:lnTo>
                      <a:pt x="3106" y="323"/>
                    </a:lnTo>
                    <a:lnTo>
                      <a:pt x="3102" y="377"/>
                    </a:lnTo>
                    <a:lnTo>
                      <a:pt x="3105" y="421"/>
                    </a:lnTo>
                    <a:lnTo>
                      <a:pt x="3105" y="420"/>
                    </a:lnTo>
                    <a:lnTo>
                      <a:pt x="3114" y="461"/>
                    </a:lnTo>
                    <a:lnTo>
                      <a:pt x="3114" y="460"/>
                    </a:lnTo>
                    <a:lnTo>
                      <a:pt x="3129" y="497"/>
                    </a:lnTo>
                    <a:lnTo>
                      <a:pt x="3129" y="496"/>
                    </a:lnTo>
                    <a:lnTo>
                      <a:pt x="3150" y="529"/>
                    </a:lnTo>
                    <a:lnTo>
                      <a:pt x="3149" y="528"/>
                    </a:lnTo>
                    <a:lnTo>
                      <a:pt x="3171" y="543"/>
                    </a:lnTo>
                    <a:lnTo>
                      <a:pt x="3170" y="543"/>
                    </a:lnTo>
                    <a:lnTo>
                      <a:pt x="3198" y="548"/>
                    </a:lnTo>
                    <a:lnTo>
                      <a:pt x="3197" y="548"/>
                    </a:lnTo>
                    <a:lnTo>
                      <a:pt x="3211" y="546"/>
                    </a:lnTo>
                    <a:lnTo>
                      <a:pt x="3210" y="546"/>
                    </a:lnTo>
                    <a:lnTo>
                      <a:pt x="3224" y="540"/>
                    </a:lnTo>
                    <a:lnTo>
                      <a:pt x="3223" y="540"/>
                    </a:lnTo>
                    <a:lnTo>
                      <a:pt x="3236" y="531"/>
                    </a:lnTo>
                    <a:lnTo>
                      <a:pt x="3236" y="531"/>
                    </a:lnTo>
                    <a:lnTo>
                      <a:pt x="3248" y="518"/>
                    </a:lnTo>
                    <a:lnTo>
                      <a:pt x="3248" y="518"/>
                    </a:lnTo>
                    <a:lnTo>
                      <a:pt x="3259" y="500"/>
                    </a:lnTo>
                    <a:close/>
                    <a:moveTo>
                      <a:pt x="3200" y="219"/>
                    </a:moveTo>
                    <a:lnTo>
                      <a:pt x="3201" y="219"/>
                    </a:lnTo>
                    <a:lnTo>
                      <a:pt x="3178" y="254"/>
                    </a:lnTo>
                    <a:lnTo>
                      <a:pt x="3178" y="254"/>
                    </a:lnTo>
                    <a:lnTo>
                      <a:pt x="3161" y="293"/>
                    </a:lnTo>
                    <a:lnTo>
                      <a:pt x="3161" y="292"/>
                    </a:lnTo>
                    <a:lnTo>
                      <a:pt x="3151" y="334"/>
                    </a:lnTo>
                    <a:lnTo>
                      <a:pt x="3151" y="334"/>
                    </a:lnTo>
                    <a:lnTo>
                      <a:pt x="3148" y="381"/>
                    </a:lnTo>
                    <a:lnTo>
                      <a:pt x="3148" y="380"/>
                    </a:lnTo>
                    <a:lnTo>
                      <a:pt x="3150" y="409"/>
                    </a:lnTo>
                    <a:lnTo>
                      <a:pt x="3150" y="409"/>
                    </a:lnTo>
                    <a:lnTo>
                      <a:pt x="3156" y="434"/>
                    </a:lnTo>
                    <a:lnTo>
                      <a:pt x="3156" y="433"/>
                    </a:lnTo>
                    <a:lnTo>
                      <a:pt x="3166" y="456"/>
                    </a:lnTo>
                    <a:lnTo>
                      <a:pt x="3165" y="456"/>
                    </a:lnTo>
                    <a:lnTo>
                      <a:pt x="3179" y="477"/>
                    </a:lnTo>
                    <a:lnTo>
                      <a:pt x="3179" y="476"/>
                    </a:lnTo>
                    <a:lnTo>
                      <a:pt x="3185" y="481"/>
                    </a:lnTo>
                    <a:lnTo>
                      <a:pt x="3183" y="481"/>
                    </a:lnTo>
                    <a:lnTo>
                      <a:pt x="3193" y="483"/>
                    </a:lnTo>
                    <a:lnTo>
                      <a:pt x="3191" y="483"/>
                    </a:lnTo>
                    <a:lnTo>
                      <a:pt x="3204" y="478"/>
                    </a:lnTo>
                    <a:lnTo>
                      <a:pt x="3203" y="479"/>
                    </a:lnTo>
                    <a:lnTo>
                      <a:pt x="3216" y="467"/>
                    </a:lnTo>
                    <a:lnTo>
                      <a:pt x="3216" y="467"/>
                    </a:lnTo>
                    <a:lnTo>
                      <a:pt x="3227" y="449"/>
                    </a:lnTo>
                    <a:lnTo>
                      <a:pt x="3227" y="449"/>
                    </a:lnTo>
                    <a:lnTo>
                      <a:pt x="3237" y="425"/>
                    </a:lnTo>
                    <a:lnTo>
                      <a:pt x="3247" y="395"/>
                    </a:lnTo>
                    <a:lnTo>
                      <a:pt x="3256" y="359"/>
                    </a:lnTo>
                    <a:lnTo>
                      <a:pt x="3264" y="316"/>
                    </a:lnTo>
                    <a:lnTo>
                      <a:pt x="3272" y="267"/>
                    </a:lnTo>
                    <a:lnTo>
                      <a:pt x="3278" y="212"/>
                    </a:lnTo>
                    <a:lnTo>
                      <a:pt x="3284" y="151"/>
                    </a:lnTo>
                    <a:lnTo>
                      <a:pt x="3290" y="155"/>
                    </a:lnTo>
                    <a:lnTo>
                      <a:pt x="3264" y="166"/>
                    </a:lnTo>
                    <a:lnTo>
                      <a:pt x="3265" y="165"/>
                    </a:lnTo>
                    <a:lnTo>
                      <a:pt x="3241" y="180"/>
                    </a:lnTo>
                    <a:lnTo>
                      <a:pt x="3242" y="180"/>
                    </a:lnTo>
                    <a:lnTo>
                      <a:pt x="3220" y="198"/>
                    </a:lnTo>
                    <a:lnTo>
                      <a:pt x="3200" y="219"/>
                    </a:lnTo>
                    <a:close/>
                    <a:moveTo>
                      <a:pt x="3214" y="192"/>
                    </a:moveTo>
                    <a:lnTo>
                      <a:pt x="3236" y="173"/>
                    </a:lnTo>
                    <a:cubicBezTo>
                      <a:pt x="3237" y="173"/>
                      <a:pt x="3237" y="173"/>
                      <a:pt x="3237" y="173"/>
                    </a:cubicBezTo>
                    <a:lnTo>
                      <a:pt x="3261" y="159"/>
                    </a:lnTo>
                    <a:cubicBezTo>
                      <a:pt x="3261" y="158"/>
                      <a:pt x="3261" y="158"/>
                      <a:pt x="3261" y="158"/>
                    </a:cubicBezTo>
                    <a:lnTo>
                      <a:pt x="3287" y="148"/>
                    </a:lnTo>
                    <a:cubicBezTo>
                      <a:pt x="3288" y="147"/>
                      <a:pt x="3290" y="147"/>
                      <a:pt x="3291" y="148"/>
                    </a:cubicBezTo>
                    <a:cubicBezTo>
                      <a:pt x="3292" y="149"/>
                      <a:pt x="3293" y="150"/>
                      <a:pt x="3292" y="152"/>
                    </a:cubicBezTo>
                    <a:lnTo>
                      <a:pt x="3286" y="213"/>
                    </a:lnTo>
                    <a:lnTo>
                      <a:pt x="3279" y="268"/>
                    </a:lnTo>
                    <a:lnTo>
                      <a:pt x="3272" y="317"/>
                    </a:lnTo>
                    <a:lnTo>
                      <a:pt x="3264" y="360"/>
                    </a:lnTo>
                    <a:lnTo>
                      <a:pt x="3255" y="397"/>
                    </a:lnTo>
                    <a:lnTo>
                      <a:pt x="3245" y="428"/>
                    </a:lnTo>
                    <a:lnTo>
                      <a:pt x="3234" y="453"/>
                    </a:lnTo>
                    <a:cubicBezTo>
                      <a:pt x="3234" y="453"/>
                      <a:pt x="3234" y="453"/>
                      <a:pt x="3234" y="453"/>
                    </a:cubicBezTo>
                    <a:lnTo>
                      <a:pt x="3222" y="472"/>
                    </a:lnTo>
                    <a:cubicBezTo>
                      <a:pt x="3222" y="472"/>
                      <a:pt x="3222" y="472"/>
                      <a:pt x="3222" y="472"/>
                    </a:cubicBezTo>
                    <a:lnTo>
                      <a:pt x="3208" y="485"/>
                    </a:lnTo>
                    <a:cubicBezTo>
                      <a:pt x="3208" y="485"/>
                      <a:pt x="3207" y="486"/>
                      <a:pt x="3207" y="486"/>
                    </a:cubicBezTo>
                    <a:lnTo>
                      <a:pt x="3193" y="490"/>
                    </a:lnTo>
                    <a:cubicBezTo>
                      <a:pt x="3193" y="490"/>
                      <a:pt x="3192" y="491"/>
                      <a:pt x="3191" y="490"/>
                    </a:cubicBezTo>
                    <a:lnTo>
                      <a:pt x="3181" y="488"/>
                    </a:lnTo>
                    <a:cubicBezTo>
                      <a:pt x="3181" y="488"/>
                      <a:pt x="3180" y="488"/>
                      <a:pt x="3179" y="488"/>
                    </a:cubicBezTo>
                    <a:lnTo>
                      <a:pt x="3173" y="483"/>
                    </a:lnTo>
                    <a:cubicBezTo>
                      <a:pt x="3173" y="482"/>
                      <a:pt x="3173" y="482"/>
                      <a:pt x="3173" y="482"/>
                    </a:cubicBezTo>
                    <a:lnTo>
                      <a:pt x="3159" y="460"/>
                    </a:lnTo>
                    <a:cubicBezTo>
                      <a:pt x="3158" y="460"/>
                      <a:pt x="3158" y="460"/>
                      <a:pt x="3158" y="460"/>
                    </a:cubicBezTo>
                    <a:lnTo>
                      <a:pt x="3148" y="437"/>
                    </a:lnTo>
                    <a:cubicBezTo>
                      <a:pt x="3148" y="436"/>
                      <a:pt x="3148" y="436"/>
                      <a:pt x="3148" y="436"/>
                    </a:cubicBezTo>
                    <a:lnTo>
                      <a:pt x="3142" y="410"/>
                    </a:lnTo>
                    <a:cubicBezTo>
                      <a:pt x="3142" y="410"/>
                      <a:pt x="3142" y="410"/>
                      <a:pt x="3142" y="410"/>
                    </a:cubicBezTo>
                    <a:lnTo>
                      <a:pt x="3140" y="381"/>
                    </a:lnTo>
                    <a:cubicBezTo>
                      <a:pt x="3140" y="381"/>
                      <a:pt x="3140" y="380"/>
                      <a:pt x="3140" y="380"/>
                    </a:cubicBezTo>
                    <a:lnTo>
                      <a:pt x="3143" y="333"/>
                    </a:lnTo>
                    <a:cubicBezTo>
                      <a:pt x="3143" y="333"/>
                      <a:pt x="3144" y="333"/>
                      <a:pt x="3144" y="333"/>
                    </a:cubicBezTo>
                    <a:lnTo>
                      <a:pt x="3154" y="290"/>
                    </a:lnTo>
                    <a:cubicBezTo>
                      <a:pt x="3154" y="290"/>
                      <a:pt x="3154" y="290"/>
                      <a:pt x="3154" y="289"/>
                    </a:cubicBezTo>
                    <a:lnTo>
                      <a:pt x="3171" y="250"/>
                    </a:lnTo>
                    <a:cubicBezTo>
                      <a:pt x="3171" y="250"/>
                      <a:pt x="3171" y="250"/>
                      <a:pt x="3171" y="250"/>
                    </a:cubicBezTo>
                    <a:lnTo>
                      <a:pt x="3194" y="214"/>
                    </a:lnTo>
                    <a:cubicBezTo>
                      <a:pt x="3194" y="214"/>
                      <a:pt x="3194" y="214"/>
                      <a:pt x="3194" y="214"/>
                    </a:cubicBezTo>
                    <a:lnTo>
                      <a:pt x="3214" y="192"/>
                    </a:lnTo>
                    <a:close/>
                    <a:moveTo>
                      <a:pt x="3599" y="554"/>
                    </a:moveTo>
                    <a:cubicBezTo>
                      <a:pt x="3598" y="552"/>
                      <a:pt x="3598" y="550"/>
                      <a:pt x="3600" y="549"/>
                    </a:cubicBezTo>
                    <a:lnTo>
                      <a:pt x="3640" y="508"/>
                    </a:lnTo>
                    <a:lnTo>
                      <a:pt x="3640" y="508"/>
                    </a:lnTo>
                    <a:lnTo>
                      <a:pt x="3672" y="462"/>
                    </a:lnTo>
                    <a:lnTo>
                      <a:pt x="3671" y="463"/>
                    </a:lnTo>
                    <a:lnTo>
                      <a:pt x="3696" y="413"/>
                    </a:lnTo>
                    <a:lnTo>
                      <a:pt x="3696" y="413"/>
                    </a:lnTo>
                    <a:lnTo>
                      <a:pt x="3714" y="359"/>
                    </a:lnTo>
                    <a:lnTo>
                      <a:pt x="3717" y="364"/>
                    </a:lnTo>
                    <a:lnTo>
                      <a:pt x="3602" y="364"/>
                    </a:lnTo>
                    <a:cubicBezTo>
                      <a:pt x="3600" y="364"/>
                      <a:pt x="3598" y="362"/>
                      <a:pt x="3598" y="360"/>
                    </a:cubicBezTo>
                    <a:lnTo>
                      <a:pt x="3598" y="312"/>
                    </a:lnTo>
                    <a:cubicBezTo>
                      <a:pt x="3598" y="310"/>
                      <a:pt x="3600" y="308"/>
                      <a:pt x="3602" y="308"/>
                    </a:cubicBezTo>
                    <a:lnTo>
                      <a:pt x="3806" y="308"/>
                    </a:lnTo>
                    <a:lnTo>
                      <a:pt x="3802" y="312"/>
                    </a:lnTo>
                    <a:lnTo>
                      <a:pt x="3802" y="254"/>
                    </a:lnTo>
                    <a:lnTo>
                      <a:pt x="3806" y="258"/>
                    </a:lnTo>
                    <a:lnTo>
                      <a:pt x="3661" y="258"/>
                    </a:lnTo>
                    <a:cubicBezTo>
                      <a:pt x="3659" y="258"/>
                      <a:pt x="3657" y="256"/>
                      <a:pt x="3657" y="254"/>
                    </a:cubicBezTo>
                    <a:lnTo>
                      <a:pt x="3657" y="206"/>
                    </a:lnTo>
                    <a:cubicBezTo>
                      <a:pt x="3657" y="204"/>
                      <a:pt x="3659" y="202"/>
                      <a:pt x="3661" y="202"/>
                    </a:cubicBezTo>
                    <a:lnTo>
                      <a:pt x="3806" y="202"/>
                    </a:lnTo>
                    <a:lnTo>
                      <a:pt x="3802" y="206"/>
                    </a:lnTo>
                    <a:lnTo>
                      <a:pt x="3802" y="162"/>
                    </a:lnTo>
                    <a:lnTo>
                      <a:pt x="3806" y="166"/>
                    </a:lnTo>
                    <a:lnTo>
                      <a:pt x="3629" y="166"/>
                    </a:lnTo>
                    <a:cubicBezTo>
                      <a:pt x="3627" y="166"/>
                      <a:pt x="3625" y="164"/>
                      <a:pt x="3625" y="162"/>
                    </a:cubicBezTo>
                    <a:lnTo>
                      <a:pt x="3625" y="110"/>
                    </a:lnTo>
                    <a:cubicBezTo>
                      <a:pt x="3625" y="108"/>
                      <a:pt x="3627" y="106"/>
                      <a:pt x="3629" y="106"/>
                    </a:cubicBezTo>
                    <a:lnTo>
                      <a:pt x="3736" y="106"/>
                    </a:lnTo>
                    <a:lnTo>
                      <a:pt x="3733" y="113"/>
                    </a:lnTo>
                    <a:lnTo>
                      <a:pt x="3718" y="92"/>
                    </a:lnTo>
                    <a:lnTo>
                      <a:pt x="3696" y="69"/>
                    </a:lnTo>
                    <a:cubicBezTo>
                      <a:pt x="3695" y="68"/>
                      <a:pt x="3695" y="67"/>
                      <a:pt x="3695" y="66"/>
                    </a:cubicBezTo>
                    <a:cubicBezTo>
                      <a:pt x="3695" y="65"/>
                      <a:pt x="3696" y="64"/>
                      <a:pt x="3696" y="63"/>
                    </a:cubicBezTo>
                    <a:lnTo>
                      <a:pt x="3728" y="36"/>
                    </a:lnTo>
                    <a:cubicBezTo>
                      <a:pt x="3730" y="35"/>
                      <a:pt x="3733" y="35"/>
                      <a:pt x="3734" y="36"/>
                    </a:cubicBezTo>
                    <a:lnTo>
                      <a:pt x="3766" y="72"/>
                    </a:lnTo>
                    <a:lnTo>
                      <a:pt x="3791" y="108"/>
                    </a:lnTo>
                    <a:lnTo>
                      <a:pt x="3787" y="106"/>
                    </a:lnTo>
                    <a:lnTo>
                      <a:pt x="3868" y="106"/>
                    </a:lnTo>
                    <a:lnTo>
                      <a:pt x="3864" y="109"/>
                    </a:lnTo>
                    <a:lnTo>
                      <a:pt x="3902" y="27"/>
                    </a:lnTo>
                    <a:cubicBezTo>
                      <a:pt x="3902" y="26"/>
                      <a:pt x="3903" y="25"/>
                      <a:pt x="3904" y="25"/>
                    </a:cubicBezTo>
                    <a:cubicBezTo>
                      <a:pt x="3905" y="24"/>
                      <a:pt x="3906" y="24"/>
                      <a:pt x="3907" y="25"/>
                    </a:cubicBezTo>
                    <a:lnTo>
                      <a:pt x="3945" y="45"/>
                    </a:lnTo>
                    <a:lnTo>
                      <a:pt x="3949" y="48"/>
                    </a:lnTo>
                    <a:cubicBezTo>
                      <a:pt x="3950" y="48"/>
                      <a:pt x="3951" y="49"/>
                      <a:pt x="3951" y="50"/>
                    </a:cubicBezTo>
                    <a:lnTo>
                      <a:pt x="3952" y="53"/>
                    </a:lnTo>
                    <a:cubicBezTo>
                      <a:pt x="3953" y="55"/>
                      <a:pt x="3952" y="56"/>
                      <a:pt x="3951" y="57"/>
                    </a:cubicBezTo>
                    <a:lnTo>
                      <a:pt x="3949" y="60"/>
                    </a:lnTo>
                    <a:cubicBezTo>
                      <a:pt x="3948" y="60"/>
                      <a:pt x="3948" y="60"/>
                      <a:pt x="3948" y="61"/>
                    </a:cubicBezTo>
                    <a:lnTo>
                      <a:pt x="3942" y="63"/>
                    </a:lnTo>
                    <a:lnTo>
                      <a:pt x="3943" y="61"/>
                    </a:lnTo>
                    <a:lnTo>
                      <a:pt x="3914" y="112"/>
                    </a:lnTo>
                    <a:lnTo>
                      <a:pt x="3910" y="106"/>
                    </a:lnTo>
                    <a:lnTo>
                      <a:pt x="4023" y="106"/>
                    </a:lnTo>
                    <a:cubicBezTo>
                      <a:pt x="4025" y="106"/>
                      <a:pt x="4027" y="108"/>
                      <a:pt x="4027" y="110"/>
                    </a:cubicBezTo>
                    <a:lnTo>
                      <a:pt x="4027" y="162"/>
                    </a:lnTo>
                    <a:cubicBezTo>
                      <a:pt x="4027" y="164"/>
                      <a:pt x="4025" y="166"/>
                      <a:pt x="4023" y="166"/>
                    </a:cubicBezTo>
                    <a:lnTo>
                      <a:pt x="3846" y="166"/>
                    </a:lnTo>
                    <a:lnTo>
                      <a:pt x="3850" y="162"/>
                    </a:lnTo>
                    <a:lnTo>
                      <a:pt x="3850" y="206"/>
                    </a:lnTo>
                    <a:lnTo>
                      <a:pt x="3846" y="202"/>
                    </a:lnTo>
                    <a:lnTo>
                      <a:pt x="3994" y="202"/>
                    </a:lnTo>
                    <a:cubicBezTo>
                      <a:pt x="3996" y="202"/>
                      <a:pt x="3998" y="204"/>
                      <a:pt x="3998" y="206"/>
                    </a:cubicBezTo>
                    <a:lnTo>
                      <a:pt x="3998" y="254"/>
                    </a:lnTo>
                    <a:cubicBezTo>
                      <a:pt x="3998" y="256"/>
                      <a:pt x="3996" y="258"/>
                      <a:pt x="3994" y="258"/>
                    </a:cubicBezTo>
                    <a:lnTo>
                      <a:pt x="3846" y="258"/>
                    </a:lnTo>
                    <a:lnTo>
                      <a:pt x="3850" y="254"/>
                    </a:lnTo>
                    <a:lnTo>
                      <a:pt x="3850" y="312"/>
                    </a:lnTo>
                    <a:lnTo>
                      <a:pt x="3846" y="308"/>
                    </a:lnTo>
                    <a:lnTo>
                      <a:pt x="4052" y="308"/>
                    </a:lnTo>
                    <a:cubicBezTo>
                      <a:pt x="4055" y="308"/>
                      <a:pt x="4056" y="310"/>
                      <a:pt x="4056" y="312"/>
                    </a:cubicBezTo>
                    <a:lnTo>
                      <a:pt x="4056" y="360"/>
                    </a:lnTo>
                    <a:cubicBezTo>
                      <a:pt x="4056" y="362"/>
                      <a:pt x="4055" y="364"/>
                      <a:pt x="4052" y="364"/>
                    </a:cubicBezTo>
                    <a:lnTo>
                      <a:pt x="3763" y="364"/>
                    </a:lnTo>
                    <a:lnTo>
                      <a:pt x="3767" y="361"/>
                    </a:lnTo>
                    <a:lnTo>
                      <a:pt x="3761" y="389"/>
                    </a:lnTo>
                    <a:cubicBezTo>
                      <a:pt x="3761" y="389"/>
                      <a:pt x="3761" y="389"/>
                      <a:pt x="3761" y="389"/>
                    </a:cubicBezTo>
                    <a:lnTo>
                      <a:pt x="3754" y="409"/>
                    </a:lnTo>
                    <a:lnTo>
                      <a:pt x="3750" y="404"/>
                    </a:lnTo>
                    <a:lnTo>
                      <a:pt x="3994" y="404"/>
                    </a:lnTo>
                    <a:cubicBezTo>
                      <a:pt x="3996" y="404"/>
                      <a:pt x="3998" y="406"/>
                      <a:pt x="3998" y="408"/>
                    </a:cubicBezTo>
                    <a:lnTo>
                      <a:pt x="3998" y="459"/>
                    </a:lnTo>
                    <a:cubicBezTo>
                      <a:pt x="3998" y="461"/>
                      <a:pt x="3996" y="463"/>
                      <a:pt x="3994" y="463"/>
                    </a:cubicBezTo>
                    <a:lnTo>
                      <a:pt x="3881" y="463"/>
                    </a:lnTo>
                    <a:lnTo>
                      <a:pt x="3885" y="459"/>
                    </a:lnTo>
                    <a:lnTo>
                      <a:pt x="3885" y="551"/>
                    </a:lnTo>
                    <a:lnTo>
                      <a:pt x="3881" y="547"/>
                    </a:lnTo>
                    <a:lnTo>
                      <a:pt x="4044" y="547"/>
                    </a:lnTo>
                    <a:cubicBezTo>
                      <a:pt x="4047" y="547"/>
                      <a:pt x="4048" y="549"/>
                      <a:pt x="4048" y="551"/>
                    </a:cubicBezTo>
                    <a:lnTo>
                      <a:pt x="4048" y="599"/>
                    </a:lnTo>
                    <a:cubicBezTo>
                      <a:pt x="4048" y="601"/>
                      <a:pt x="4047" y="603"/>
                      <a:pt x="4044" y="603"/>
                    </a:cubicBezTo>
                    <a:lnTo>
                      <a:pt x="3691" y="603"/>
                    </a:lnTo>
                    <a:cubicBezTo>
                      <a:pt x="3689" y="603"/>
                      <a:pt x="3687" y="601"/>
                      <a:pt x="3687" y="599"/>
                    </a:cubicBezTo>
                    <a:lnTo>
                      <a:pt x="3687" y="551"/>
                    </a:lnTo>
                    <a:cubicBezTo>
                      <a:pt x="3687" y="549"/>
                      <a:pt x="3689" y="547"/>
                      <a:pt x="3691" y="547"/>
                    </a:cubicBezTo>
                    <a:lnTo>
                      <a:pt x="3841" y="547"/>
                    </a:lnTo>
                    <a:lnTo>
                      <a:pt x="3837" y="551"/>
                    </a:lnTo>
                    <a:lnTo>
                      <a:pt x="3837" y="459"/>
                    </a:lnTo>
                    <a:lnTo>
                      <a:pt x="3841" y="463"/>
                    </a:lnTo>
                    <a:lnTo>
                      <a:pt x="3733" y="463"/>
                    </a:lnTo>
                    <a:lnTo>
                      <a:pt x="3737" y="461"/>
                    </a:lnTo>
                    <a:lnTo>
                      <a:pt x="3718" y="499"/>
                    </a:lnTo>
                    <a:lnTo>
                      <a:pt x="3694" y="535"/>
                    </a:lnTo>
                    <a:lnTo>
                      <a:pt x="3668" y="569"/>
                    </a:lnTo>
                    <a:lnTo>
                      <a:pt x="3637" y="602"/>
                    </a:lnTo>
                    <a:cubicBezTo>
                      <a:pt x="3637" y="603"/>
                      <a:pt x="3635" y="603"/>
                      <a:pt x="3634" y="603"/>
                    </a:cubicBezTo>
                    <a:cubicBezTo>
                      <a:pt x="3633" y="603"/>
                      <a:pt x="3632" y="602"/>
                      <a:pt x="3631" y="601"/>
                    </a:cubicBezTo>
                    <a:lnTo>
                      <a:pt x="3599" y="554"/>
                    </a:lnTo>
                    <a:close/>
                    <a:moveTo>
                      <a:pt x="3638" y="597"/>
                    </a:moveTo>
                    <a:lnTo>
                      <a:pt x="3632" y="596"/>
                    </a:lnTo>
                    <a:lnTo>
                      <a:pt x="3661" y="565"/>
                    </a:lnTo>
                    <a:lnTo>
                      <a:pt x="3688" y="531"/>
                    </a:lnTo>
                    <a:lnTo>
                      <a:pt x="3710" y="495"/>
                    </a:lnTo>
                    <a:lnTo>
                      <a:pt x="3730" y="457"/>
                    </a:lnTo>
                    <a:cubicBezTo>
                      <a:pt x="3731" y="456"/>
                      <a:pt x="3732" y="455"/>
                      <a:pt x="3733" y="455"/>
                    </a:cubicBezTo>
                    <a:lnTo>
                      <a:pt x="3841" y="455"/>
                    </a:lnTo>
                    <a:cubicBezTo>
                      <a:pt x="3843" y="455"/>
                      <a:pt x="3845" y="457"/>
                      <a:pt x="3845" y="459"/>
                    </a:cubicBezTo>
                    <a:lnTo>
                      <a:pt x="3845" y="551"/>
                    </a:lnTo>
                    <a:cubicBezTo>
                      <a:pt x="3845" y="554"/>
                      <a:pt x="3843" y="555"/>
                      <a:pt x="3841" y="555"/>
                    </a:cubicBezTo>
                    <a:lnTo>
                      <a:pt x="3691" y="555"/>
                    </a:lnTo>
                    <a:lnTo>
                      <a:pt x="3695" y="551"/>
                    </a:lnTo>
                    <a:lnTo>
                      <a:pt x="3695" y="599"/>
                    </a:lnTo>
                    <a:lnTo>
                      <a:pt x="3691" y="595"/>
                    </a:lnTo>
                    <a:lnTo>
                      <a:pt x="4044" y="595"/>
                    </a:lnTo>
                    <a:lnTo>
                      <a:pt x="4040" y="599"/>
                    </a:lnTo>
                    <a:lnTo>
                      <a:pt x="4040" y="551"/>
                    </a:lnTo>
                    <a:lnTo>
                      <a:pt x="4044" y="555"/>
                    </a:lnTo>
                    <a:lnTo>
                      <a:pt x="3881" y="555"/>
                    </a:lnTo>
                    <a:cubicBezTo>
                      <a:pt x="3879" y="555"/>
                      <a:pt x="3877" y="554"/>
                      <a:pt x="3877" y="551"/>
                    </a:cubicBezTo>
                    <a:lnTo>
                      <a:pt x="3877" y="459"/>
                    </a:lnTo>
                    <a:cubicBezTo>
                      <a:pt x="3877" y="457"/>
                      <a:pt x="3879" y="455"/>
                      <a:pt x="3881" y="455"/>
                    </a:cubicBezTo>
                    <a:lnTo>
                      <a:pt x="3994" y="455"/>
                    </a:lnTo>
                    <a:lnTo>
                      <a:pt x="3990" y="459"/>
                    </a:lnTo>
                    <a:lnTo>
                      <a:pt x="3990" y="408"/>
                    </a:lnTo>
                    <a:lnTo>
                      <a:pt x="3994" y="412"/>
                    </a:lnTo>
                    <a:lnTo>
                      <a:pt x="3750" y="412"/>
                    </a:lnTo>
                    <a:cubicBezTo>
                      <a:pt x="3749" y="412"/>
                      <a:pt x="3747" y="411"/>
                      <a:pt x="3747" y="410"/>
                    </a:cubicBezTo>
                    <a:cubicBezTo>
                      <a:pt x="3746" y="409"/>
                      <a:pt x="3746" y="408"/>
                      <a:pt x="3746" y="407"/>
                    </a:cubicBezTo>
                    <a:lnTo>
                      <a:pt x="3754" y="387"/>
                    </a:lnTo>
                    <a:lnTo>
                      <a:pt x="3754" y="387"/>
                    </a:lnTo>
                    <a:lnTo>
                      <a:pt x="3759" y="359"/>
                    </a:lnTo>
                    <a:cubicBezTo>
                      <a:pt x="3759" y="357"/>
                      <a:pt x="3761" y="356"/>
                      <a:pt x="3763" y="356"/>
                    </a:cubicBezTo>
                    <a:lnTo>
                      <a:pt x="4052" y="356"/>
                    </a:lnTo>
                    <a:lnTo>
                      <a:pt x="4048" y="360"/>
                    </a:lnTo>
                    <a:lnTo>
                      <a:pt x="4048" y="312"/>
                    </a:lnTo>
                    <a:lnTo>
                      <a:pt x="4052" y="316"/>
                    </a:lnTo>
                    <a:lnTo>
                      <a:pt x="3846" y="316"/>
                    </a:lnTo>
                    <a:cubicBezTo>
                      <a:pt x="3844" y="316"/>
                      <a:pt x="3842" y="314"/>
                      <a:pt x="3842" y="312"/>
                    </a:cubicBezTo>
                    <a:lnTo>
                      <a:pt x="3842" y="254"/>
                    </a:lnTo>
                    <a:cubicBezTo>
                      <a:pt x="3842" y="252"/>
                      <a:pt x="3844" y="250"/>
                      <a:pt x="3846" y="250"/>
                    </a:cubicBezTo>
                    <a:lnTo>
                      <a:pt x="3994" y="250"/>
                    </a:lnTo>
                    <a:lnTo>
                      <a:pt x="3990" y="254"/>
                    </a:lnTo>
                    <a:lnTo>
                      <a:pt x="3990" y="206"/>
                    </a:lnTo>
                    <a:lnTo>
                      <a:pt x="3994" y="210"/>
                    </a:lnTo>
                    <a:lnTo>
                      <a:pt x="3846" y="210"/>
                    </a:lnTo>
                    <a:cubicBezTo>
                      <a:pt x="3844" y="210"/>
                      <a:pt x="3842" y="209"/>
                      <a:pt x="3842" y="206"/>
                    </a:cubicBezTo>
                    <a:lnTo>
                      <a:pt x="3842" y="162"/>
                    </a:lnTo>
                    <a:cubicBezTo>
                      <a:pt x="3842" y="160"/>
                      <a:pt x="3844" y="158"/>
                      <a:pt x="3846" y="158"/>
                    </a:cubicBezTo>
                    <a:lnTo>
                      <a:pt x="4023" y="158"/>
                    </a:lnTo>
                    <a:lnTo>
                      <a:pt x="4019" y="162"/>
                    </a:lnTo>
                    <a:lnTo>
                      <a:pt x="4019" y="110"/>
                    </a:lnTo>
                    <a:lnTo>
                      <a:pt x="4023" y="114"/>
                    </a:lnTo>
                    <a:lnTo>
                      <a:pt x="3910" y="114"/>
                    </a:lnTo>
                    <a:cubicBezTo>
                      <a:pt x="3909" y="114"/>
                      <a:pt x="3908" y="114"/>
                      <a:pt x="3907" y="112"/>
                    </a:cubicBezTo>
                    <a:cubicBezTo>
                      <a:pt x="3906" y="111"/>
                      <a:pt x="3906" y="110"/>
                      <a:pt x="3907" y="108"/>
                    </a:cubicBezTo>
                    <a:lnTo>
                      <a:pt x="3936" y="57"/>
                    </a:lnTo>
                    <a:cubicBezTo>
                      <a:pt x="3937" y="57"/>
                      <a:pt x="3938" y="56"/>
                      <a:pt x="3938" y="56"/>
                    </a:cubicBezTo>
                    <a:lnTo>
                      <a:pt x="3944" y="53"/>
                    </a:lnTo>
                    <a:lnTo>
                      <a:pt x="3943" y="54"/>
                    </a:lnTo>
                    <a:lnTo>
                      <a:pt x="3946" y="52"/>
                    </a:lnTo>
                    <a:lnTo>
                      <a:pt x="3945" y="56"/>
                    </a:lnTo>
                    <a:lnTo>
                      <a:pt x="3944" y="53"/>
                    </a:lnTo>
                    <a:lnTo>
                      <a:pt x="3946" y="55"/>
                    </a:lnTo>
                    <a:lnTo>
                      <a:pt x="3941" y="52"/>
                    </a:lnTo>
                    <a:lnTo>
                      <a:pt x="3904" y="32"/>
                    </a:lnTo>
                    <a:lnTo>
                      <a:pt x="3909" y="30"/>
                    </a:lnTo>
                    <a:lnTo>
                      <a:pt x="3872" y="112"/>
                    </a:lnTo>
                    <a:cubicBezTo>
                      <a:pt x="3871" y="114"/>
                      <a:pt x="3870" y="114"/>
                      <a:pt x="3868" y="114"/>
                    </a:cubicBezTo>
                    <a:lnTo>
                      <a:pt x="3787" y="114"/>
                    </a:lnTo>
                    <a:cubicBezTo>
                      <a:pt x="3786" y="114"/>
                      <a:pt x="3785" y="114"/>
                      <a:pt x="3784" y="113"/>
                    </a:cubicBezTo>
                    <a:lnTo>
                      <a:pt x="3760" y="78"/>
                    </a:lnTo>
                    <a:lnTo>
                      <a:pt x="3728" y="42"/>
                    </a:lnTo>
                    <a:lnTo>
                      <a:pt x="3734" y="42"/>
                    </a:lnTo>
                    <a:lnTo>
                      <a:pt x="3702" y="69"/>
                    </a:lnTo>
                    <a:lnTo>
                      <a:pt x="3702" y="63"/>
                    </a:lnTo>
                    <a:lnTo>
                      <a:pt x="3725" y="88"/>
                    </a:lnTo>
                    <a:lnTo>
                      <a:pt x="3740" y="108"/>
                    </a:lnTo>
                    <a:cubicBezTo>
                      <a:pt x="3741" y="109"/>
                      <a:pt x="3741" y="111"/>
                      <a:pt x="3740" y="112"/>
                    </a:cubicBezTo>
                    <a:cubicBezTo>
                      <a:pt x="3739" y="114"/>
                      <a:pt x="3738" y="114"/>
                      <a:pt x="3736" y="114"/>
                    </a:cubicBezTo>
                    <a:lnTo>
                      <a:pt x="3629" y="114"/>
                    </a:lnTo>
                    <a:lnTo>
                      <a:pt x="3633" y="110"/>
                    </a:lnTo>
                    <a:lnTo>
                      <a:pt x="3633" y="162"/>
                    </a:lnTo>
                    <a:lnTo>
                      <a:pt x="3629" y="158"/>
                    </a:lnTo>
                    <a:lnTo>
                      <a:pt x="3806" y="158"/>
                    </a:lnTo>
                    <a:cubicBezTo>
                      <a:pt x="3808" y="158"/>
                      <a:pt x="3810" y="160"/>
                      <a:pt x="3810" y="162"/>
                    </a:cubicBezTo>
                    <a:lnTo>
                      <a:pt x="3810" y="206"/>
                    </a:lnTo>
                    <a:cubicBezTo>
                      <a:pt x="3810" y="209"/>
                      <a:pt x="3808" y="210"/>
                      <a:pt x="3806" y="210"/>
                    </a:cubicBezTo>
                    <a:lnTo>
                      <a:pt x="3661" y="210"/>
                    </a:lnTo>
                    <a:lnTo>
                      <a:pt x="3665" y="206"/>
                    </a:lnTo>
                    <a:lnTo>
                      <a:pt x="3665" y="254"/>
                    </a:lnTo>
                    <a:lnTo>
                      <a:pt x="3661" y="250"/>
                    </a:lnTo>
                    <a:lnTo>
                      <a:pt x="3806" y="250"/>
                    </a:lnTo>
                    <a:cubicBezTo>
                      <a:pt x="3808" y="250"/>
                      <a:pt x="3810" y="252"/>
                      <a:pt x="3810" y="254"/>
                    </a:cubicBezTo>
                    <a:lnTo>
                      <a:pt x="3810" y="312"/>
                    </a:lnTo>
                    <a:cubicBezTo>
                      <a:pt x="3810" y="314"/>
                      <a:pt x="3808" y="316"/>
                      <a:pt x="3806" y="316"/>
                    </a:cubicBezTo>
                    <a:lnTo>
                      <a:pt x="3602" y="316"/>
                    </a:lnTo>
                    <a:lnTo>
                      <a:pt x="3606" y="312"/>
                    </a:lnTo>
                    <a:lnTo>
                      <a:pt x="3606" y="360"/>
                    </a:lnTo>
                    <a:lnTo>
                      <a:pt x="3602" y="356"/>
                    </a:lnTo>
                    <a:lnTo>
                      <a:pt x="3717" y="356"/>
                    </a:lnTo>
                    <a:cubicBezTo>
                      <a:pt x="3719" y="356"/>
                      <a:pt x="3720" y="357"/>
                      <a:pt x="3721" y="358"/>
                    </a:cubicBezTo>
                    <a:cubicBezTo>
                      <a:pt x="3721" y="359"/>
                      <a:pt x="3722" y="360"/>
                      <a:pt x="3721" y="361"/>
                    </a:cubicBezTo>
                    <a:lnTo>
                      <a:pt x="3704" y="416"/>
                    </a:lnTo>
                    <a:cubicBezTo>
                      <a:pt x="3704" y="416"/>
                      <a:pt x="3704" y="416"/>
                      <a:pt x="3704" y="416"/>
                    </a:cubicBezTo>
                    <a:lnTo>
                      <a:pt x="3679" y="466"/>
                    </a:lnTo>
                    <a:cubicBezTo>
                      <a:pt x="3678" y="466"/>
                      <a:pt x="3678" y="467"/>
                      <a:pt x="3678" y="467"/>
                    </a:cubicBezTo>
                    <a:lnTo>
                      <a:pt x="3646" y="513"/>
                    </a:lnTo>
                    <a:cubicBezTo>
                      <a:pt x="3646" y="513"/>
                      <a:pt x="3646" y="513"/>
                      <a:pt x="3646" y="513"/>
                    </a:cubicBezTo>
                    <a:lnTo>
                      <a:pt x="3605" y="554"/>
                    </a:lnTo>
                    <a:lnTo>
                      <a:pt x="3606" y="549"/>
                    </a:lnTo>
                    <a:lnTo>
                      <a:pt x="3638" y="59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95" name="Rectangle 14"/>
              <p:cNvSpPr>
                <a:spLocks noChangeArrowheads="1"/>
              </p:cNvSpPr>
              <p:nvPr/>
            </p:nvSpPr>
            <p:spPr bwMode="auto">
              <a:xfrm>
                <a:off x="6818" y="484"/>
                <a:ext cx="2" cy="1010"/>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96" name="Rectangle 15"/>
              <p:cNvSpPr>
                <a:spLocks noChangeArrowheads="1"/>
              </p:cNvSpPr>
              <p:nvPr/>
            </p:nvSpPr>
            <p:spPr bwMode="auto">
              <a:xfrm>
                <a:off x="7689" y="484"/>
                <a:ext cx="2" cy="1010"/>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97" name="Freeform 16"/>
              <p:cNvSpPr>
                <a:spLocks noEditPoints="1"/>
              </p:cNvSpPr>
              <p:nvPr/>
            </p:nvSpPr>
            <p:spPr bwMode="auto">
              <a:xfrm>
                <a:off x="7127" y="1244"/>
                <a:ext cx="226" cy="179"/>
              </a:xfrm>
              <a:custGeom>
                <a:avLst/>
                <a:gdLst>
                  <a:gd name="T0" fmla="*/ 129 w 736"/>
                  <a:gd name="T1" fmla="*/ 530 h 584"/>
                  <a:gd name="T2" fmla="*/ 57 w 736"/>
                  <a:gd name="T3" fmla="*/ 527 h 584"/>
                  <a:gd name="T4" fmla="*/ 33 w 736"/>
                  <a:gd name="T5" fmla="*/ 432 h 584"/>
                  <a:gd name="T6" fmla="*/ 0 w 736"/>
                  <a:gd name="T7" fmla="*/ 238 h 584"/>
                  <a:gd name="T8" fmla="*/ 33 w 736"/>
                  <a:gd name="T9" fmla="*/ 194 h 584"/>
                  <a:gd name="T10" fmla="*/ 78 w 736"/>
                  <a:gd name="T11" fmla="*/ 75 h 584"/>
                  <a:gd name="T12" fmla="*/ 124 w 736"/>
                  <a:gd name="T13" fmla="*/ 194 h 584"/>
                  <a:gd name="T14" fmla="*/ 78 w 736"/>
                  <a:gd name="T15" fmla="*/ 238 h 584"/>
                  <a:gd name="T16" fmla="*/ 81 w 736"/>
                  <a:gd name="T17" fmla="*/ 466 h 584"/>
                  <a:gd name="T18" fmla="*/ 103 w 736"/>
                  <a:gd name="T19" fmla="*/ 483 h 584"/>
                  <a:gd name="T20" fmla="*/ 363 w 736"/>
                  <a:gd name="T21" fmla="*/ 174 h 584"/>
                  <a:gd name="T22" fmla="*/ 368 w 736"/>
                  <a:gd name="T23" fmla="*/ 584 h 584"/>
                  <a:gd name="T24" fmla="*/ 328 w 736"/>
                  <a:gd name="T25" fmla="*/ 269 h 584"/>
                  <a:gd name="T26" fmla="*/ 272 w 736"/>
                  <a:gd name="T27" fmla="*/ 286 h 584"/>
                  <a:gd name="T28" fmla="*/ 398 w 736"/>
                  <a:gd name="T29" fmla="*/ 14 h 584"/>
                  <a:gd name="T30" fmla="*/ 363 w 736"/>
                  <a:gd name="T31" fmla="*/ 174 h 584"/>
                  <a:gd name="T32" fmla="*/ 589 w 736"/>
                  <a:gd name="T33" fmla="*/ 170 h 584"/>
                  <a:gd name="T34" fmla="*/ 688 w 736"/>
                  <a:gd name="T35" fmla="*/ 469 h 584"/>
                  <a:gd name="T36" fmla="*/ 500 w 736"/>
                  <a:gd name="T37" fmla="*/ 170 h 584"/>
                  <a:gd name="T38" fmla="*/ 548 w 736"/>
                  <a:gd name="T39" fmla="*/ 123 h 584"/>
                  <a:gd name="T40" fmla="*/ 403 w 736"/>
                  <a:gd name="T41" fmla="*/ 72 h 584"/>
                  <a:gd name="T42" fmla="*/ 548 w 736"/>
                  <a:gd name="T43" fmla="*/ 0 h 584"/>
                  <a:gd name="T44" fmla="*/ 589 w 736"/>
                  <a:gd name="T45" fmla="*/ 17 h 584"/>
                  <a:gd name="T46" fmla="*/ 720 w 736"/>
                  <a:gd name="T47" fmla="*/ 72 h 584"/>
                  <a:gd name="T48" fmla="*/ 589 w 736"/>
                  <a:gd name="T49" fmla="*/ 123 h 584"/>
                  <a:gd name="T50" fmla="*/ 535 w 736"/>
                  <a:gd name="T51" fmla="*/ 255 h 584"/>
                  <a:gd name="T52" fmla="*/ 653 w 736"/>
                  <a:gd name="T53" fmla="*/ 211 h 584"/>
                  <a:gd name="T54" fmla="*/ 535 w 736"/>
                  <a:gd name="T55" fmla="*/ 296 h 584"/>
                  <a:gd name="T56" fmla="*/ 653 w 736"/>
                  <a:gd name="T57" fmla="*/ 340 h 584"/>
                  <a:gd name="T58" fmla="*/ 535 w 736"/>
                  <a:gd name="T59" fmla="*/ 296 h 584"/>
                  <a:gd name="T60" fmla="*/ 535 w 736"/>
                  <a:gd name="T61" fmla="*/ 428 h 584"/>
                  <a:gd name="T62" fmla="*/ 653 w 736"/>
                  <a:gd name="T63" fmla="*/ 381 h 584"/>
                  <a:gd name="T64" fmla="*/ 417 w 736"/>
                  <a:gd name="T65" fmla="*/ 584 h 584"/>
                  <a:gd name="T66" fmla="*/ 457 w 736"/>
                  <a:gd name="T67" fmla="*/ 177 h 584"/>
                  <a:gd name="T68" fmla="*/ 457 w 736"/>
                  <a:gd name="T69" fmla="*/ 513 h 584"/>
                  <a:gd name="T70" fmla="*/ 736 w 736"/>
                  <a:gd name="T71" fmla="*/ 561 h 584"/>
                  <a:gd name="T72" fmla="*/ 457 w 736"/>
                  <a:gd name="T73"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6" h="584">
                    <a:moveTo>
                      <a:pt x="124" y="479"/>
                    </a:moveTo>
                    <a:lnTo>
                      <a:pt x="129" y="530"/>
                    </a:lnTo>
                    <a:cubicBezTo>
                      <a:pt x="119" y="534"/>
                      <a:pt x="105" y="537"/>
                      <a:pt x="97" y="537"/>
                    </a:cubicBezTo>
                    <a:cubicBezTo>
                      <a:pt x="81" y="537"/>
                      <a:pt x="68" y="534"/>
                      <a:pt x="57" y="527"/>
                    </a:cubicBezTo>
                    <a:cubicBezTo>
                      <a:pt x="49" y="520"/>
                      <a:pt x="43" y="510"/>
                      <a:pt x="38" y="500"/>
                    </a:cubicBezTo>
                    <a:cubicBezTo>
                      <a:pt x="35" y="489"/>
                      <a:pt x="33" y="466"/>
                      <a:pt x="33" y="432"/>
                    </a:cubicBezTo>
                    <a:lnTo>
                      <a:pt x="33" y="238"/>
                    </a:lnTo>
                    <a:lnTo>
                      <a:pt x="0" y="238"/>
                    </a:lnTo>
                    <a:lnTo>
                      <a:pt x="0" y="194"/>
                    </a:lnTo>
                    <a:lnTo>
                      <a:pt x="33" y="194"/>
                    </a:lnTo>
                    <a:lnTo>
                      <a:pt x="33" y="109"/>
                    </a:lnTo>
                    <a:lnTo>
                      <a:pt x="78" y="75"/>
                    </a:lnTo>
                    <a:lnTo>
                      <a:pt x="78" y="194"/>
                    </a:lnTo>
                    <a:lnTo>
                      <a:pt x="124" y="194"/>
                    </a:lnTo>
                    <a:lnTo>
                      <a:pt x="124" y="238"/>
                    </a:lnTo>
                    <a:lnTo>
                      <a:pt x="78" y="238"/>
                    </a:lnTo>
                    <a:lnTo>
                      <a:pt x="78" y="435"/>
                    </a:lnTo>
                    <a:cubicBezTo>
                      <a:pt x="78" y="452"/>
                      <a:pt x="78" y="462"/>
                      <a:pt x="81" y="466"/>
                    </a:cubicBezTo>
                    <a:cubicBezTo>
                      <a:pt x="81" y="472"/>
                      <a:pt x="84" y="476"/>
                      <a:pt x="89" y="479"/>
                    </a:cubicBezTo>
                    <a:cubicBezTo>
                      <a:pt x="92" y="483"/>
                      <a:pt x="97" y="483"/>
                      <a:pt x="103" y="483"/>
                    </a:cubicBezTo>
                    <a:cubicBezTo>
                      <a:pt x="108" y="483"/>
                      <a:pt x="116" y="483"/>
                      <a:pt x="124" y="479"/>
                    </a:cubicBezTo>
                    <a:close/>
                    <a:moveTo>
                      <a:pt x="363" y="174"/>
                    </a:moveTo>
                    <a:cubicBezTo>
                      <a:pt x="377" y="174"/>
                      <a:pt x="377" y="180"/>
                      <a:pt x="368" y="191"/>
                    </a:cubicBezTo>
                    <a:lnTo>
                      <a:pt x="368" y="584"/>
                    </a:lnTo>
                    <a:lnTo>
                      <a:pt x="328" y="584"/>
                    </a:lnTo>
                    <a:lnTo>
                      <a:pt x="328" y="269"/>
                    </a:lnTo>
                    <a:cubicBezTo>
                      <a:pt x="320" y="289"/>
                      <a:pt x="312" y="303"/>
                      <a:pt x="304" y="316"/>
                    </a:cubicBezTo>
                    <a:lnTo>
                      <a:pt x="272" y="286"/>
                    </a:lnTo>
                    <a:cubicBezTo>
                      <a:pt x="317" y="214"/>
                      <a:pt x="344" y="119"/>
                      <a:pt x="352" y="0"/>
                    </a:cubicBezTo>
                    <a:lnTo>
                      <a:pt x="398" y="14"/>
                    </a:lnTo>
                    <a:cubicBezTo>
                      <a:pt x="403" y="21"/>
                      <a:pt x="401" y="24"/>
                      <a:pt x="393" y="28"/>
                    </a:cubicBezTo>
                    <a:cubicBezTo>
                      <a:pt x="387" y="72"/>
                      <a:pt x="377" y="119"/>
                      <a:pt x="363" y="174"/>
                    </a:cubicBezTo>
                    <a:close/>
                    <a:moveTo>
                      <a:pt x="589" y="123"/>
                    </a:moveTo>
                    <a:lnTo>
                      <a:pt x="589" y="170"/>
                    </a:lnTo>
                    <a:lnTo>
                      <a:pt x="688" y="170"/>
                    </a:lnTo>
                    <a:lnTo>
                      <a:pt x="688" y="469"/>
                    </a:lnTo>
                    <a:lnTo>
                      <a:pt x="500" y="469"/>
                    </a:lnTo>
                    <a:lnTo>
                      <a:pt x="500" y="170"/>
                    </a:lnTo>
                    <a:lnTo>
                      <a:pt x="548" y="170"/>
                    </a:lnTo>
                    <a:lnTo>
                      <a:pt x="548" y="123"/>
                    </a:lnTo>
                    <a:lnTo>
                      <a:pt x="403" y="123"/>
                    </a:lnTo>
                    <a:lnTo>
                      <a:pt x="403" y="72"/>
                    </a:lnTo>
                    <a:lnTo>
                      <a:pt x="548" y="72"/>
                    </a:lnTo>
                    <a:lnTo>
                      <a:pt x="548" y="0"/>
                    </a:lnTo>
                    <a:lnTo>
                      <a:pt x="586" y="0"/>
                    </a:lnTo>
                    <a:cubicBezTo>
                      <a:pt x="597" y="4"/>
                      <a:pt x="599" y="7"/>
                      <a:pt x="589" y="17"/>
                    </a:cubicBezTo>
                    <a:lnTo>
                      <a:pt x="589" y="72"/>
                    </a:lnTo>
                    <a:lnTo>
                      <a:pt x="720" y="72"/>
                    </a:lnTo>
                    <a:lnTo>
                      <a:pt x="720" y="123"/>
                    </a:lnTo>
                    <a:lnTo>
                      <a:pt x="589" y="123"/>
                    </a:lnTo>
                    <a:close/>
                    <a:moveTo>
                      <a:pt x="535" y="211"/>
                    </a:moveTo>
                    <a:lnTo>
                      <a:pt x="535" y="255"/>
                    </a:lnTo>
                    <a:lnTo>
                      <a:pt x="653" y="255"/>
                    </a:lnTo>
                    <a:lnTo>
                      <a:pt x="653" y="211"/>
                    </a:lnTo>
                    <a:lnTo>
                      <a:pt x="535" y="211"/>
                    </a:lnTo>
                    <a:close/>
                    <a:moveTo>
                      <a:pt x="535" y="296"/>
                    </a:moveTo>
                    <a:lnTo>
                      <a:pt x="535" y="340"/>
                    </a:lnTo>
                    <a:lnTo>
                      <a:pt x="653" y="340"/>
                    </a:lnTo>
                    <a:lnTo>
                      <a:pt x="653" y="296"/>
                    </a:lnTo>
                    <a:lnTo>
                      <a:pt x="535" y="296"/>
                    </a:lnTo>
                    <a:close/>
                    <a:moveTo>
                      <a:pt x="535" y="381"/>
                    </a:moveTo>
                    <a:lnTo>
                      <a:pt x="535" y="428"/>
                    </a:lnTo>
                    <a:lnTo>
                      <a:pt x="653" y="428"/>
                    </a:lnTo>
                    <a:lnTo>
                      <a:pt x="653" y="381"/>
                    </a:lnTo>
                    <a:lnTo>
                      <a:pt x="535" y="381"/>
                    </a:lnTo>
                    <a:close/>
                    <a:moveTo>
                      <a:pt x="417" y="584"/>
                    </a:moveTo>
                    <a:lnTo>
                      <a:pt x="417" y="177"/>
                    </a:lnTo>
                    <a:lnTo>
                      <a:pt x="457" y="177"/>
                    </a:lnTo>
                    <a:cubicBezTo>
                      <a:pt x="468" y="180"/>
                      <a:pt x="468" y="184"/>
                      <a:pt x="457" y="194"/>
                    </a:cubicBezTo>
                    <a:lnTo>
                      <a:pt x="457" y="513"/>
                    </a:lnTo>
                    <a:lnTo>
                      <a:pt x="736" y="513"/>
                    </a:lnTo>
                    <a:lnTo>
                      <a:pt x="736" y="561"/>
                    </a:lnTo>
                    <a:lnTo>
                      <a:pt x="457" y="561"/>
                    </a:lnTo>
                    <a:lnTo>
                      <a:pt x="457" y="584"/>
                    </a:lnTo>
                    <a:lnTo>
                      <a:pt x="417" y="58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98" name="Freeform 17"/>
              <p:cNvSpPr>
                <a:spLocks noEditPoints="1"/>
              </p:cNvSpPr>
              <p:nvPr/>
            </p:nvSpPr>
            <p:spPr bwMode="auto">
              <a:xfrm>
                <a:off x="7125" y="1242"/>
                <a:ext cx="229" cy="182"/>
              </a:xfrm>
              <a:custGeom>
                <a:avLst/>
                <a:gdLst>
                  <a:gd name="T0" fmla="*/ 117 w 744"/>
                  <a:gd name="T1" fmla="*/ 543 h 592"/>
                  <a:gd name="T2" fmla="*/ 58 w 744"/>
                  <a:gd name="T3" fmla="*/ 534 h 592"/>
                  <a:gd name="T4" fmla="*/ 34 w 744"/>
                  <a:gd name="T5" fmla="*/ 480 h 592"/>
                  <a:gd name="T6" fmla="*/ 0 w 744"/>
                  <a:gd name="T7" fmla="*/ 242 h 592"/>
                  <a:gd name="T8" fmla="*/ 35 w 744"/>
                  <a:gd name="T9" fmla="*/ 110 h 592"/>
                  <a:gd name="T10" fmla="*/ 128 w 744"/>
                  <a:gd name="T11" fmla="*/ 194 h 592"/>
                  <a:gd name="T12" fmla="*/ 86 w 744"/>
                  <a:gd name="T13" fmla="*/ 439 h 592"/>
                  <a:gd name="T14" fmla="*/ 96 w 744"/>
                  <a:gd name="T15" fmla="*/ 481 h 592"/>
                  <a:gd name="T16" fmla="*/ 115 w 744"/>
                  <a:gd name="T17" fmla="*/ 483 h 592"/>
                  <a:gd name="T18" fmla="*/ 97 w 744"/>
                  <a:gd name="T19" fmla="*/ 490 h 592"/>
                  <a:gd name="T20" fmla="*/ 79 w 744"/>
                  <a:gd name="T21" fmla="*/ 461 h 592"/>
                  <a:gd name="T22" fmla="*/ 124 w 744"/>
                  <a:gd name="T23" fmla="*/ 242 h 592"/>
                  <a:gd name="T24" fmla="*/ 85 w 744"/>
                  <a:gd name="T25" fmla="*/ 83 h 592"/>
                  <a:gd name="T26" fmla="*/ 8 w 744"/>
                  <a:gd name="T27" fmla="*/ 198 h 592"/>
                  <a:gd name="T28" fmla="*/ 41 w 744"/>
                  <a:gd name="T29" fmla="*/ 459 h 592"/>
                  <a:gd name="T30" fmla="*/ 54 w 744"/>
                  <a:gd name="T31" fmla="*/ 516 h 592"/>
                  <a:gd name="T32" fmla="*/ 101 w 744"/>
                  <a:gd name="T33" fmla="*/ 537 h 592"/>
                  <a:gd name="T34" fmla="*/ 117 w 744"/>
                  <a:gd name="T35" fmla="*/ 490 h 592"/>
                  <a:gd name="T36" fmla="*/ 382 w 744"/>
                  <a:gd name="T37" fmla="*/ 184 h 592"/>
                  <a:gd name="T38" fmla="*/ 372 w 744"/>
                  <a:gd name="T39" fmla="*/ 592 h 592"/>
                  <a:gd name="T40" fmla="*/ 312 w 744"/>
                  <a:gd name="T41" fmla="*/ 322 h 592"/>
                  <a:gd name="T42" fmla="*/ 327 w 744"/>
                  <a:gd name="T43" fmla="*/ 164 h 592"/>
                  <a:gd name="T44" fmla="*/ 406 w 744"/>
                  <a:gd name="T45" fmla="*/ 17 h 592"/>
                  <a:gd name="T46" fmla="*/ 371 w 744"/>
                  <a:gd name="T47" fmla="*/ 179 h 592"/>
                  <a:gd name="T48" fmla="*/ 399 w 744"/>
                  <a:gd name="T49" fmla="*/ 19 h 592"/>
                  <a:gd name="T50" fmla="*/ 310 w 744"/>
                  <a:gd name="T51" fmla="*/ 234 h 592"/>
                  <a:gd name="T52" fmla="*/ 329 w 744"/>
                  <a:gd name="T53" fmla="*/ 271 h 592"/>
                  <a:gd name="T54" fmla="*/ 368 w 744"/>
                  <a:gd name="T55" fmla="*/ 588 h 592"/>
                  <a:gd name="T56" fmla="*/ 376 w 744"/>
                  <a:gd name="T57" fmla="*/ 185 h 592"/>
                  <a:gd name="T58" fmla="*/ 382 w 744"/>
                  <a:gd name="T59" fmla="*/ 100 h 592"/>
                  <a:gd name="T60" fmla="*/ 696 w 744"/>
                  <a:gd name="T61" fmla="*/ 174 h 592"/>
                  <a:gd name="T62" fmla="*/ 504 w 744"/>
                  <a:gd name="T63" fmla="*/ 170 h 592"/>
                  <a:gd name="T64" fmla="*/ 403 w 744"/>
                  <a:gd name="T65" fmla="*/ 127 h 592"/>
                  <a:gd name="T66" fmla="*/ 552 w 744"/>
                  <a:gd name="T67" fmla="*/ 0 h 592"/>
                  <a:gd name="T68" fmla="*/ 603 w 744"/>
                  <a:gd name="T69" fmla="*/ 11 h 592"/>
                  <a:gd name="T70" fmla="*/ 593 w 744"/>
                  <a:gd name="T71" fmla="*/ 72 h 592"/>
                  <a:gd name="T72" fmla="*/ 724 w 744"/>
                  <a:gd name="T73" fmla="*/ 123 h 592"/>
                  <a:gd name="T74" fmla="*/ 589 w 744"/>
                  <a:gd name="T75" fmla="*/ 21 h 592"/>
                  <a:gd name="T76" fmla="*/ 594 w 744"/>
                  <a:gd name="T77" fmla="*/ 9 h 592"/>
                  <a:gd name="T78" fmla="*/ 556 w 744"/>
                  <a:gd name="T79" fmla="*/ 76 h 592"/>
                  <a:gd name="T80" fmla="*/ 552 w 744"/>
                  <a:gd name="T81" fmla="*/ 123 h 592"/>
                  <a:gd name="T82" fmla="*/ 508 w 744"/>
                  <a:gd name="T83" fmla="*/ 473 h 592"/>
                  <a:gd name="T84" fmla="*/ 593 w 744"/>
                  <a:gd name="T85" fmla="*/ 178 h 592"/>
                  <a:gd name="T86" fmla="*/ 543 w 744"/>
                  <a:gd name="T87" fmla="*/ 215 h 592"/>
                  <a:gd name="T88" fmla="*/ 657 w 744"/>
                  <a:gd name="T89" fmla="*/ 219 h 592"/>
                  <a:gd name="T90" fmla="*/ 539 w 744"/>
                  <a:gd name="T91" fmla="*/ 263 h 592"/>
                  <a:gd name="T92" fmla="*/ 543 w 744"/>
                  <a:gd name="T93" fmla="*/ 300 h 592"/>
                  <a:gd name="T94" fmla="*/ 657 w 744"/>
                  <a:gd name="T95" fmla="*/ 304 h 592"/>
                  <a:gd name="T96" fmla="*/ 539 w 744"/>
                  <a:gd name="T97" fmla="*/ 348 h 592"/>
                  <a:gd name="T98" fmla="*/ 543 w 744"/>
                  <a:gd name="T99" fmla="*/ 385 h 592"/>
                  <a:gd name="T100" fmla="*/ 657 w 744"/>
                  <a:gd name="T101" fmla="*/ 389 h 592"/>
                  <a:gd name="T102" fmla="*/ 539 w 744"/>
                  <a:gd name="T103" fmla="*/ 436 h 592"/>
                  <a:gd name="T104" fmla="*/ 417 w 744"/>
                  <a:gd name="T105" fmla="*/ 588 h 592"/>
                  <a:gd name="T106" fmla="*/ 471 w 744"/>
                  <a:gd name="T107" fmla="*/ 182 h 592"/>
                  <a:gd name="T108" fmla="*/ 465 w 744"/>
                  <a:gd name="T109" fmla="*/ 198 h 592"/>
                  <a:gd name="T110" fmla="*/ 740 w 744"/>
                  <a:gd name="T111" fmla="*/ 569 h 592"/>
                  <a:gd name="T112" fmla="*/ 461 w 744"/>
                  <a:gd name="T113" fmla="*/ 584 h 592"/>
                  <a:gd name="T114" fmla="*/ 736 w 744"/>
                  <a:gd name="T115" fmla="*/ 517 h 592"/>
                  <a:gd name="T116" fmla="*/ 465 w 744"/>
                  <a:gd name="T117" fmla="*/ 189 h 592"/>
                  <a:gd name="T118" fmla="*/ 460 w 744"/>
                  <a:gd name="T119" fmla="*/ 185 h 592"/>
                  <a:gd name="T120" fmla="*/ 461 w 744"/>
                  <a:gd name="T121" fmla="*/ 584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592">
                    <a:moveTo>
                      <a:pt x="127" y="480"/>
                    </a:moveTo>
                    <a:cubicBezTo>
                      <a:pt x="129" y="479"/>
                      <a:pt x="130" y="480"/>
                      <a:pt x="131" y="480"/>
                    </a:cubicBezTo>
                    <a:cubicBezTo>
                      <a:pt x="132" y="481"/>
                      <a:pt x="132" y="482"/>
                      <a:pt x="132" y="483"/>
                    </a:cubicBezTo>
                    <a:lnTo>
                      <a:pt x="137" y="534"/>
                    </a:lnTo>
                    <a:cubicBezTo>
                      <a:pt x="138" y="536"/>
                      <a:pt x="136" y="538"/>
                      <a:pt x="134" y="538"/>
                    </a:cubicBezTo>
                    <a:lnTo>
                      <a:pt x="117" y="543"/>
                    </a:lnTo>
                    <a:lnTo>
                      <a:pt x="102" y="545"/>
                    </a:lnTo>
                    <a:cubicBezTo>
                      <a:pt x="102" y="545"/>
                      <a:pt x="101" y="545"/>
                      <a:pt x="101" y="545"/>
                    </a:cubicBezTo>
                    <a:lnTo>
                      <a:pt x="79" y="542"/>
                    </a:lnTo>
                    <a:cubicBezTo>
                      <a:pt x="79" y="542"/>
                      <a:pt x="78" y="542"/>
                      <a:pt x="78" y="542"/>
                    </a:cubicBezTo>
                    <a:lnTo>
                      <a:pt x="59" y="535"/>
                    </a:lnTo>
                    <a:cubicBezTo>
                      <a:pt x="59" y="534"/>
                      <a:pt x="58" y="534"/>
                      <a:pt x="58" y="534"/>
                    </a:cubicBezTo>
                    <a:lnTo>
                      <a:pt x="47" y="521"/>
                    </a:lnTo>
                    <a:cubicBezTo>
                      <a:pt x="47" y="521"/>
                      <a:pt x="47" y="521"/>
                      <a:pt x="47" y="520"/>
                    </a:cubicBezTo>
                    <a:lnTo>
                      <a:pt x="39" y="506"/>
                    </a:lnTo>
                    <a:cubicBezTo>
                      <a:pt x="39" y="506"/>
                      <a:pt x="39" y="505"/>
                      <a:pt x="39" y="505"/>
                    </a:cubicBezTo>
                    <a:lnTo>
                      <a:pt x="37" y="494"/>
                    </a:lnTo>
                    <a:lnTo>
                      <a:pt x="34" y="480"/>
                    </a:lnTo>
                    <a:lnTo>
                      <a:pt x="33" y="460"/>
                    </a:lnTo>
                    <a:lnTo>
                      <a:pt x="33" y="436"/>
                    </a:lnTo>
                    <a:lnTo>
                      <a:pt x="33" y="242"/>
                    </a:lnTo>
                    <a:lnTo>
                      <a:pt x="37" y="246"/>
                    </a:lnTo>
                    <a:lnTo>
                      <a:pt x="4" y="246"/>
                    </a:lnTo>
                    <a:cubicBezTo>
                      <a:pt x="2" y="246"/>
                      <a:pt x="0" y="245"/>
                      <a:pt x="0" y="242"/>
                    </a:cubicBezTo>
                    <a:lnTo>
                      <a:pt x="0" y="198"/>
                    </a:lnTo>
                    <a:cubicBezTo>
                      <a:pt x="0" y="196"/>
                      <a:pt x="2" y="194"/>
                      <a:pt x="4" y="194"/>
                    </a:cubicBezTo>
                    <a:lnTo>
                      <a:pt x="37" y="194"/>
                    </a:lnTo>
                    <a:lnTo>
                      <a:pt x="33" y="198"/>
                    </a:lnTo>
                    <a:lnTo>
                      <a:pt x="33" y="113"/>
                    </a:lnTo>
                    <a:cubicBezTo>
                      <a:pt x="33" y="112"/>
                      <a:pt x="34" y="111"/>
                      <a:pt x="35" y="110"/>
                    </a:cubicBezTo>
                    <a:lnTo>
                      <a:pt x="80" y="76"/>
                    </a:lnTo>
                    <a:cubicBezTo>
                      <a:pt x="81" y="75"/>
                      <a:pt x="83" y="75"/>
                      <a:pt x="84" y="76"/>
                    </a:cubicBezTo>
                    <a:cubicBezTo>
                      <a:pt x="86" y="77"/>
                      <a:pt x="86" y="78"/>
                      <a:pt x="86" y="79"/>
                    </a:cubicBezTo>
                    <a:lnTo>
                      <a:pt x="86" y="198"/>
                    </a:lnTo>
                    <a:lnTo>
                      <a:pt x="82" y="194"/>
                    </a:lnTo>
                    <a:lnTo>
                      <a:pt x="128" y="194"/>
                    </a:lnTo>
                    <a:cubicBezTo>
                      <a:pt x="131" y="194"/>
                      <a:pt x="132" y="196"/>
                      <a:pt x="132" y="198"/>
                    </a:cubicBezTo>
                    <a:lnTo>
                      <a:pt x="132" y="242"/>
                    </a:lnTo>
                    <a:cubicBezTo>
                      <a:pt x="132" y="245"/>
                      <a:pt x="131" y="246"/>
                      <a:pt x="128" y="246"/>
                    </a:cubicBezTo>
                    <a:lnTo>
                      <a:pt x="82" y="246"/>
                    </a:lnTo>
                    <a:lnTo>
                      <a:pt x="86" y="242"/>
                    </a:lnTo>
                    <a:lnTo>
                      <a:pt x="86" y="439"/>
                    </a:lnTo>
                    <a:lnTo>
                      <a:pt x="87" y="460"/>
                    </a:lnTo>
                    <a:lnTo>
                      <a:pt x="87" y="459"/>
                    </a:lnTo>
                    <a:lnTo>
                      <a:pt x="89" y="469"/>
                    </a:lnTo>
                    <a:lnTo>
                      <a:pt x="91" y="477"/>
                    </a:lnTo>
                    <a:lnTo>
                      <a:pt x="90" y="475"/>
                    </a:lnTo>
                    <a:lnTo>
                      <a:pt x="96" y="481"/>
                    </a:lnTo>
                    <a:lnTo>
                      <a:pt x="95" y="480"/>
                    </a:lnTo>
                    <a:lnTo>
                      <a:pt x="101" y="483"/>
                    </a:lnTo>
                    <a:lnTo>
                      <a:pt x="99" y="482"/>
                    </a:lnTo>
                    <a:lnTo>
                      <a:pt x="107" y="483"/>
                    </a:lnTo>
                    <a:lnTo>
                      <a:pt x="116" y="482"/>
                    </a:lnTo>
                    <a:lnTo>
                      <a:pt x="115" y="483"/>
                    </a:lnTo>
                    <a:lnTo>
                      <a:pt x="127" y="480"/>
                    </a:lnTo>
                    <a:close/>
                    <a:moveTo>
                      <a:pt x="117" y="490"/>
                    </a:moveTo>
                    <a:cubicBezTo>
                      <a:pt x="117" y="490"/>
                      <a:pt x="117" y="490"/>
                      <a:pt x="117" y="490"/>
                    </a:cubicBezTo>
                    <a:lnTo>
                      <a:pt x="107" y="491"/>
                    </a:lnTo>
                    <a:lnTo>
                      <a:pt x="99" y="490"/>
                    </a:lnTo>
                    <a:cubicBezTo>
                      <a:pt x="98" y="490"/>
                      <a:pt x="98" y="490"/>
                      <a:pt x="97" y="490"/>
                    </a:cubicBezTo>
                    <a:lnTo>
                      <a:pt x="92" y="487"/>
                    </a:lnTo>
                    <a:cubicBezTo>
                      <a:pt x="91" y="487"/>
                      <a:pt x="91" y="487"/>
                      <a:pt x="91" y="486"/>
                    </a:cubicBezTo>
                    <a:lnTo>
                      <a:pt x="85" y="481"/>
                    </a:lnTo>
                    <a:cubicBezTo>
                      <a:pt x="84" y="480"/>
                      <a:pt x="84" y="480"/>
                      <a:pt x="84" y="479"/>
                    </a:cubicBezTo>
                    <a:lnTo>
                      <a:pt x="82" y="471"/>
                    </a:lnTo>
                    <a:lnTo>
                      <a:pt x="79" y="461"/>
                    </a:lnTo>
                    <a:cubicBezTo>
                      <a:pt x="79" y="461"/>
                      <a:pt x="79" y="460"/>
                      <a:pt x="79" y="460"/>
                    </a:cubicBezTo>
                    <a:lnTo>
                      <a:pt x="78" y="439"/>
                    </a:lnTo>
                    <a:lnTo>
                      <a:pt x="78" y="242"/>
                    </a:lnTo>
                    <a:cubicBezTo>
                      <a:pt x="78" y="240"/>
                      <a:pt x="80" y="238"/>
                      <a:pt x="82" y="238"/>
                    </a:cubicBezTo>
                    <a:lnTo>
                      <a:pt x="128" y="238"/>
                    </a:lnTo>
                    <a:lnTo>
                      <a:pt x="124" y="242"/>
                    </a:lnTo>
                    <a:lnTo>
                      <a:pt x="124" y="198"/>
                    </a:lnTo>
                    <a:lnTo>
                      <a:pt x="128" y="202"/>
                    </a:lnTo>
                    <a:lnTo>
                      <a:pt x="82" y="202"/>
                    </a:lnTo>
                    <a:cubicBezTo>
                      <a:pt x="80" y="202"/>
                      <a:pt x="78" y="201"/>
                      <a:pt x="78" y="198"/>
                    </a:cubicBezTo>
                    <a:lnTo>
                      <a:pt x="78" y="79"/>
                    </a:lnTo>
                    <a:lnTo>
                      <a:pt x="85" y="83"/>
                    </a:lnTo>
                    <a:lnTo>
                      <a:pt x="39" y="117"/>
                    </a:lnTo>
                    <a:lnTo>
                      <a:pt x="41" y="113"/>
                    </a:lnTo>
                    <a:lnTo>
                      <a:pt x="41" y="198"/>
                    </a:lnTo>
                    <a:cubicBezTo>
                      <a:pt x="41" y="201"/>
                      <a:pt x="39" y="202"/>
                      <a:pt x="37" y="202"/>
                    </a:cubicBezTo>
                    <a:lnTo>
                      <a:pt x="4" y="202"/>
                    </a:lnTo>
                    <a:lnTo>
                      <a:pt x="8" y="198"/>
                    </a:lnTo>
                    <a:lnTo>
                      <a:pt x="8" y="242"/>
                    </a:lnTo>
                    <a:lnTo>
                      <a:pt x="4" y="238"/>
                    </a:lnTo>
                    <a:lnTo>
                      <a:pt x="37" y="238"/>
                    </a:lnTo>
                    <a:cubicBezTo>
                      <a:pt x="39" y="238"/>
                      <a:pt x="41" y="240"/>
                      <a:pt x="41" y="242"/>
                    </a:cubicBezTo>
                    <a:lnTo>
                      <a:pt x="41" y="436"/>
                    </a:lnTo>
                    <a:lnTo>
                      <a:pt x="41" y="459"/>
                    </a:lnTo>
                    <a:lnTo>
                      <a:pt x="42" y="478"/>
                    </a:lnTo>
                    <a:lnTo>
                      <a:pt x="44" y="493"/>
                    </a:lnTo>
                    <a:lnTo>
                      <a:pt x="46" y="503"/>
                    </a:lnTo>
                    <a:lnTo>
                      <a:pt x="46" y="502"/>
                    </a:lnTo>
                    <a:lnTo>
                      <a:pt x="54" y="517"/>
                    </a:lnTo>
                    <a:lnTo>
                      <a:pt x="54" y="516"/>
                    </a:lnTo>
                    <a:lnTo>
                      <a:pt x="64" y="528"/>
                    </a:lnTo>
                    <a:lnTo>
                      <a:pt x="62" y="527"/>
                    </a:lnTo>
                    <a:lnTo>
                      <a:pt x="81" y="535"/>
                    </a:lnTo>
                    <a:lnTo>
                      <a:pt x="80" y="534"/>
                    </a:lnTo>
                    <a:lnTo>
                      <a:pt x="102" y="537"/>
                    </a:lnTo>
                    <a:lnTo>
                      <a:pt x="101" y="537"/>
                    </a:lnTo>
                    <a:lnTo>
                      <a:pt x="115" y="535"/>
                    </a:lnTo>
                    <a:lnTo>
                      <a:pt x="132" y="531"/>
                    </a:lnTo>
                    <a:lnTo>
                      <a:pt x="129" y="535"/>
                    </a:lnTo>
                    <a:lnTo>
                      <a:pt x="124" y="484"/>
                    </a:lnTo>
                    <a:lnTo>
                      <a:pt x="129" y="487"/>
                    </a:lnTo>
                    <a:lnTo>
                      <a:pt x="117" y="490"/>
                    </a:lnTo>
                    <a:close/>
                    <a:moveTo>
                      <a:pt x="371" y="179"/>
                    </a:moveTo>
                    <a:lnTo>
                      <a:pt x="368" y="174"/>
                    </a:lnTo>
                    <a:lnTo>
                      <a:pt x="375" y="175"/>
                    </a:lnTo>
                    <a:cubicBezTo>
                      <a:pt x="376" y="175"/>
                      <a:pt x="377" y="176"/>
                      <a:pt x="378" y="176"/>
                    </a:cubicBezTo>
                    <a:lnTo>
                      <a:pt x="381" y="180"/>
                    </a:lnTo>
                    <a:cubicBezTo>
                      <a:pt x="382" y="181"/>
                      <a:pt x="383" y="182"/>
                      <a:pt x="382" y="184"/>
                    </a:cubicBezTo>
                    <a:lnTo>
                      <a:pt x="381" y="189"/>
                    </a:lnTo>
                    <a:cubicBezTo>
                      <a:pt x="381" y="189"/>
                      <a:pt x="381" y="190"/>
                      <a:pt x="380" y="190"/>
                    </a:cubicBezTo>
                    <a:lnTo>
                      <a:pt x="376" y="197"/>
                    </a:lnTo>
                    <a:lnTo>
                      <a:pt x="376" y="195"/>
                    </a:lnTo>
                    <a:lnTo>
                      <a:pt x="376" y="588"/>
                    </a:lnTo>
                    <a:cubicBezTo>
                      <a:pt x="376" y="591"/>
                      <a:pt x="375" y="592"/>
                      <a:pt x="372" y="592"/>
                    </a:cubicBezTo>
                    <a:lnTo>
                      <a:pt x="332" y="592"/>
                    </a:lnTo>
                    <a:cubicBezTo>
                      <a:pt x="330" y="592"/>
                      <a:pt x="328" y="591"/>
                      <a:pt x="328" y="588"/>
                    </a:cubicBezTo>
                    <a:lnTo>
                      <a:pt x="328" y="273"/>
                    </a:lnTo>
                    <a:lnTo>
                      <a:pt x="336" y="275"/>
                    </a:lnTo>
                    <a:lnTo>
                      <a:pt x="324" y="301"/>
                    </a:lnTo>
                    <a:lnTo>
                      <a:pt x="312" y="322"/>
                    </a:lnTo>
                    <a:cubicBezTo>
                      <a:pt x="311" y="324"/>
                      <a:pt x="310" y="324"/>
                      <a:pt x="309" y="324"/>
                    </a:cubicBezTo>
                    <a:cubicBezTo>
                      <a:pt x="308" y="325"/>
                      <a:pt x="307" y="324"/>
                      <a:pt x="306" y="323"/>
                    </a:cubicBezTo>
                    <a:lnTo>
                      <a:pt x="273" y="293"/>
                    </a:lnTo>
                    <a:cubicBezTo>
                      <a:pt x="272" y="292"/>
                      <a:pt x="272" y="290"/>
                      <a:pt x="272" y="288"/>
                    </a:cubicBezTo>
                    <a:lnTo>
                      <a:pt x="303" y="230"/>
                    </a:lnTo>
                    <a:lnTo>
                      <a:pt x="327" y="164"/>
                    </a:lnTo>
                    <a:lnTo>
                      <a:pt x="343" y="89"/>
                    </a:lnTo>
                    <a:lnTo>
                      <a:pt x="352" y="4"/>
                    </a:lnTo>
                    <a:cubicBezTo>
                      <a:pt x="353" y="3"/>
                      <a:pt x="353" y="2"/>
                      <a:pt x="354" y="1"/>
                    </a:cubicBezTo>
                    <a:cubicBezTo>
                      <a:pt x="355" y="0"/>
                      <a:pt x="356" y="0"/>
                      <a:pt x="358" y="1"/>
                    </a:cubicBezTo>
                    <a:lnTo>
                      <a:pt x="404" y="15"/>
                    </a:lnTo>
                    <a:cubicBezTo>
                      <a:pt x="405" y="15"/>
                      <a:pt x="406" y="16"/>
                      <a:pt x="406" y="17"/>
                    </a:cubicBezTo>
                    <a:lnTo>
                      <a:pt x="408" y="25"/>
                    </a:lnTo>
                    <a:cubicBezTo>
                      <a:pt x="409" y="27"/>
                      <a:pt x="408" y="29"/>
                      <a:pt x="407" y="30"/>
                    </a:cubicBezTo>
                    <a:lnTo>
                      <a:pt x="399" y="35"/>
                    </a:lnTo>
                    <a:lnTo>
                      <a:pt x="401" y="33"/>
                    </a:lnTo>
                    <a:lnTo>
                      <a:pt x="389" y="102"/>
                    </a:lnTo>
                    <a:lnTo>
                      <a:pt x="371" y="179"/>
                    </a:lnTo>
                    <a:close/>
                    <a:moveTo>
                      <a:pt x="382" y="100"/>
                    </a:moveTo>
                    <a:lnTo>
                      <a:pt x="393" y="31"/>
                    </a:lnTo>
                    <a:cubicBezTo>
                      <a:pt x="393" y="30"/>
                      <a:pt x="394" y="29"/>
                      <a:pt x="395" y="29"/>
                    </a:cubicBezTo>
                    <a:lnTo>
                      <a:pt x="402" y="23"/>
                    </a:lnTo>
                    <a:lnTo>
                      <a:pt x="401" y="27"/>
                    </a:lnTo>
                    <a:lnTo>
                      <a:pt x="399" y="19"/>
                    </a:lnTo>
                    <a:lnTo>
                      <a:pt x="401" y="22"/>
                    </a:lnTo>
                    <a:lnTo>
                      <a:pt x="355" y="8"/>
                    </a:lnTo>
                    <a:lnTo>
                      <a:pt x="360" y="5"/>
                    </a:lnTo>
                    <a:lnTo>
                      <a:pt x="351" y="90"/>
                    </a:lnTo>
                    <a:lnTo>
                      <a:pt x="334" y="166"/>
                    </a:lnTo>
                    <a:lnTo>
                      <a:pt x="310" y="234"/>
                    </a:lnTo>
                    <a:lnTo>
                      <a:pt x="280" y="292"/>
                    </a:lnTo>
                    <a:lnTo>
                      <a:pt x="279" y="287"/>
                    </a:lnTo>
                    <a:lnTo>
                      <a:pt x="311" y="318"/>
                    </a:lnTo>
                    <a:lnTo>
                      <a:pt x="305" y="318"/>
                    </a:lnTo>
                    <a:lnTo>
                      <a:pt x="317" y="298"/>
                    </a:lnTo>
                    <a:lnTo>
                      <a:pt x="329" y="271"/>
                    </a:lnTo>
                    <a:cubicBezTo>
                      <a:pt x="330" y="270"/>
                      <a:pt x="331" y="269"/>
                      <a:pt x="333" y="269"/>
                    </a:cubicBezTo>
                    <a:cubicBezTo>
                      <a:pt x="335" y="269"/>
                      <a:pt x="336" y="271"/>
                      <a:pt x="336" y="273"/>
                    </a:cubicBezTo>
                    <a:lnTo>
                      <a:pt x="336" y="588"/>
                    </a:lnTo>
                    <a:lnTo>
                      <a:pt x="332" y="584"/>
                    </a:lnTo>
                    <a:lnTo>
                      <a:pt x="372" y="584"/>
                    </a:lnTo>
                    <a:lnTo>
                      <a:pt x="368" y="588"/>
                    </a:lnTo>
                    <a:lnTo>
                      <a:pt x="368" y="195"/>
                    </a:lnTo>
                    <a:cubicBezTo>
                      <a:pt x="368" y="194"/>
                      <a:pt x="369" y="193"/>
                      <a:pt x="369" y="193"/>
                    </a:cubicBezTo>
                    <a:lnTo>
                      <a:pt x="374" y="186"/>
                    </a:lnTo>
                    <a:lnTo>
                      <a:pt x="373" y="187"/>
                    </a:lnTo>
                    <a:lnTo>
                      <a:pt x="375" y="181"/>
                    </a:lnTo>
                    <a:lnTo>
                      <a:pt x="376" y="185"/>
                    </a:lnTo>
                    <a:lnTo>
                      <a:pt x="372" y="182"/>
                    </a:lnTo>
                    <a:lnTo>
                      <a:pt x="374" y="183"/>
                    </a:lnTo>
                    <a:lnTo>
                      <a:pt x="367" y="182"/>
                    </a:lnTo>
                    <a:cubicBezTo>
                      <a:pt x="366" y="182"/>
                      <a:pt x="365" y="181"/>
                      <a:pt x="364" y="180"/>
                    </a:cubicBezTo>
                    <a:cubicBezTo>
                      <a:pt x="364" y="179"/>
                      <a:pt x="363" y="178"/>
                      <a:pt x="364" y="177"/>
                    </a:cubicBezTo>
                    <a:lnTo>
                      <a:pt x="382" y="100"/>
                    </a:lnTo>
                    <a:close/>
                    <a:moveTo>
                      <a:pt x="593" y="131"/>
                    </a:moveTo>
                    <a:lnTo>
                      <a:pt x="597" y="127"/>
                    </a:lnTo>
                    <a:lnTo>
                      <a:pt x="597" y="174"/>
                    </a:lnTo>
                    <a:lnTo>
                      <a:pt x="593" y="170"/>
                    </a:lnTo>
                    <a:lnTo>
                      <a:pt x="692" y="170"/>
                    </a:lnTo>
                    <a:cubicBezTo>
                      <a:pt x="695" y="170"/>
                      <a:pt x="696" y="172"/>
                      <a:pt x="696" y="174"/>
                    </a:cubicBezTo>
                    <a:lnTo>
                      <a:pt x="696" y="473"/>
                    </a:lnTo>
                    <a:cubicBezTo>
                      <a:pt x="696" y="476"/>
                      <a:pt x="695" y="477"/>
                      <a:pt x="692" y="477"/>
                    </a:cubicBezTo>
                    <a:lnTo>
                      <a:pt x="504" y="477"/>
                    </a:lnTo>
                    <a:cubicBezTo>
                      <a:pt x="502" y="477"/>
                      <a:pt x="500" y="476"/>
                      <a:pt x="500" y="473"/>
                    </a:cubicBezTo>
                    <a:lnTo>
                      <a:pt x="500" y="174"/>
                    </a:lnTo>
                    <a:cubicBezTo>
                      <a:pt x="500" y="172"/>
                      <a:pt x="502" y="170"/>
                      <a:pt x="504" y="170"/>
                    </a:cubicBezTo>
                    <a:lnTo>
                      <a:pt x="552" y="170"/>
                    </a:lnTo>
                    <a:lnTo>
                      <a:pt x="548" y="174"/>
                    </a:lnTo>
                    <a:lnTo>
                      <a:pt x="548" y="127"/>
                    </a:lnTo>
                    <a:lnTo>
                      <a:pt x="552" y="131"/>
                    </a:lnTo>
                    <a:lnTo>
                      <a:pt x="407" y="131"/>
                    </a:lnTo>
                    <a:cubicBezTo>
                      <a:pt x="405" y="131"/>
                      <a:pt x="403" y="129"/>
                      <a:pt x="403" y="127"/>
                    </a:cubicBezTo>
                    <a:lnTo>
                      <a:pt x="403" y="76"/>
                    </a:lnTo>
                    <a:cubicBezTo>
                      <a:pt x="403" y="74"/>
                      <a:pt x="405" y="72"/>
                      <a:pt x="407" y="72"/>
                    </a:cubicBezTo>
                    <a:lnTo>
                      <a:pt x="552" y="72"/>
                    </a:lnTo>
                    <a:lnTo>
                      <a:pt x="548" y="76"/>
                    </a:lnTo>
                    <a:lnTo>
                      <a:pt x="548" y="4"/>
                    </a:lnTo>
                    <a:cubicBezTo>
                      <a:pt x="548" y="2"/>
                      <a:pt x="550" y="0"/>
                      <a:pt x="552" y="0"/>
                    </a:cubicBezTo>
                    <a:lnTo>
                      <a:pt x="590" y="0"/>
                    </a:lnTo>
                    <a:cubicBezTo>
                      <a:pt x="591" y="0"/>
                      <a:pt x="591" y="1"/>
                      <a:pt x="592" y="1"/>
                    </a:cubicBezTo>
                    <a:lnTo>
                      <a:pt x="598" y="3"/>
                    </a:lnTo>
                    <a:cubicBezTo>
                      <a:pt x="599" y="4"/>
                      <a:pt x="600" y="4"/>
                      <a:pt x="600" y="5"/>
                    </a:cubicBezTo>
                    <a:lnTo>
                      <a:pt x="603" y="8"/>
                    </a:lnTo>
                    <a:cubicBezTo>
                      <a:pt x="603" y="9"/>
                      <a:pt x="604" y="10"/>
                      <a:pt x="603" y="11"/>
                    </a:cubicBezTo>
                    <a:lnTo>
                      <a:pt x="602" y="16"/>
                    </a:lnTo>
                    <a:cubicBezTo>
                      <a:pt x="602" y="16"/>
                      <a:pt x="602" y="17"/>
                      <a:pt x="602" y="18"/>
                    </a:cubicBezTo>
                    <a:lnTo>
                      <a:pt x="596" y="24"/>
                    </a:lnTo>
                    <a:lnTo>
                      <a:pt x="597" y="21"/>
                    </a:lnTo>
                    <a:lnTo>
                      <a:pt x="597" y="76"/>
                    </a:lnTo>
                    <a:lnTo>
                      <a:pt x="593" y="72"/>
                    </a:lnTo>
                    <a:lnTo>
                      <a:pt x="724" y="72"/>
                    </a:lnTo>
                    <a:cubicBezTo>
                      <a:pt x="727" y="72"/>
                      <a:pt x="728" y="74"/>
                      <a:pt x="728" y="76"/>
                    </a:cubicBezTo>
                    <a:lnTo>
                      <a:pt x="728" y="127"/>
                    </a:lnTo>
                    <a:cubicBezTo>
                      <a:pt x="728" y="129"/>
                      <a:pt x="727" y="131"/>
                      <a:pt x="724" y="131"/>
                    </a:cubicBezTo>
                    <a:lnTo>
                      <a:pt x="593" y="131"/>
                    </a:lnTo>
                    <a:close/>
                    <a:moveTo>
                      <a:pt x="724" y="123"/>
                    </a:moveTo>
                    <a:lnTo>
                      <a:pt x="720" y="127"/>
                    </a:lnTo>
                    <a:lnTo>
                      <a:pt x="720" y="76"/>
                    </a:lnTo>
                    <a:lnTo>
                      <a:pt x="724" y="80"/>
                    </a:lnTo>
                    <a:lnTo>
                      <a:pt x="593" y="80"/>
                    </a:lnTo>
                    <a:cubicBezTo>
                      <a:pt x="591" y="80"/>
                      <a:pt x="589" y="78"/>
                      <a:pt x="589" y="76"/>
                    </a:cubicBezTo>
                    <a:lnTo>
                      <a:pt x="589" y="21"/>
                    </a:lnTo>
                    <a:cubicBezTo>
                      <a:pt x="589" y="21"/>
                      <a:pt x="589" y="20"/>
                      <a:pt x="590" y="19"/>
                    </a:cubicBezTo>
                    <a:lnTo>
                      <a:pt x="595" y="12"/>
                    </a:lnTo>
                    <a:lnTo>
                      <a:pt x="595" y="14"/>
                    </a:lnTo>
                    <a:lnTo>
                      <a:pt x="596" y="10"/>
                    </a:lnTo>
                    <a:lnTo>
                      <a:pt x="596" y="13"/>
                    </a:lnTo>
                    <a:lnTo>
                      <a:pt x="594" y="9"/>
                    </a:lnTo>
                    <a:lnTo>
                      <a:pt x="596" y="11"/>
                    </a:lnTo>
                    <a:lnTo>
                      <a:pt x="589" y="8"/>
                    </a:lnTo>
                    <a:lnTo>
                      <a:pt x="590" y="8"/>
                    </a:lnTo>
                    <a:lnTo>
                      <a:pt x="552" y="8"/>
                    </a:lnTo>
                    <a:lnTo>
                      <a:pt x="556" y="4"/>
                    </a:lnTo>
                    <a:lnTo>
                      <a:pt x="556" y="76"/>
                    </a:lnTo>
                    <a:cubicBezTo>
                      <a:pt x="556" y="78"/>
                      <a:pt x="555" y="80"/>
                      <a:pt x="552" y="80"/>
                    </a:cubicBezTo>
                    <a:lnTo>
                      <a:pt x="407" y="80"/>
                    </a:lnTo>
                    <a:lnTo>
                      <a:pt x="411" y="76"/>
                    </a:lnTo>
                    <a:lnTo>
                      <a:pt x="411" y="127"/>
                    </a:lnTo>
                    <a:lnTo>
                      <a:pt x="407" y="123"/>
                    </a:lnTo>
                    <a:lnTo>
                      <a:pt x="552" y="123"/>
                    </a:lnTo>
                    <a:cubicBezTo>
                      <a:pt x="555" y="123"/>
                      <a:pt x="556" y="125"/>
                      <a:pt x="556" y="127"/>
                    </a:cubicBezTo>
                    <a:lnTo>
                      <a:pt x="556" y="174"/>
                    </a:lnTo>
                    <a:cubicBezTo>
                      <a:pt x="556" y="177"/>
                      <a:pt x="555" y="178"/>
                      <a:pt x="552" y="178"/>
                    </a:cubicBezTo>
                    <a:lnTo>
                      <a:pt x="504" y="178"/>
                    </a:lnTo>
                    <a:lnTo>
                      <a:pt x="508" y="174"/>
                    </a:lnTo>
                    <a:lnTo>
                      <a:pt x="508" y="473"/>
                    </a:lnTo>
                    <a:lnTo>
                      <a:pt x="504" y="469"/>
                    </a:lnTo>
                    <a:lnTo>
                      <a:pt x="692" y="469"/>
                    </a:lnTo>
                    <a:lnTo>
                      <a:pt x="688" y="473"/>
                    </a:lnTo>
                    <a:lnTo>
                      <a:pt x="688" y="174"/>
                    </a:lnTo>
                    <a:lnTo>
                      <a:pt x="692" y="178"/>
                    </a:lnTo>
                    <a:lnTo>
                      <a:pt x="593" y="178"/>
                    </a:lnTo>
                    <a:cubicBezTo>
                      <a:pt x="591" y="178"/>
                      <a:pt x="589" y="177"/>
                      <a:pt x="589" y="174"/>
                    </a:cubicBezTo>
                    <a:lnTo>
                      <a:pt x="589" y="127"/>
                    </a:lnTo>
                    <a:cubicBezTo>
                      <a:pt x="589" y="125"/>
                      <a:pt x="591" y="123"/>
                      <a:pt x="593" y="123"/>
                    </a:cubicBezTo>
                    <a:lnTo>
                      <a:pt x="724" y="123"/>
                    </a:lnTo>
                    <a:close/>
                    <a:moveTo>
                      <a:pt x="539" y="219"/>
                    </a:moveTo>
                    <a:lnTo>
                      <a:pt x="543" y="215"/>
                    </a:lnTo>
                    <a:lnTo>
                      <a:pt x="543" y="259"/>
                    </a:lnTo>
                    <a:lnTo>
                      <a:pt x="539" y="255"/>
                    </a:lnTo>
                    <a:lnTo>
                      <a:pt x="657" y="255"/>
                    </a:lnTo>
                    <a:lnTo>
                      <a:pt x="653" y="259"/>
                    </a:lnTo>
                    <a:lnTo>
                      <a:pt x="653" y="215"/>
                    </a:lnTo>
                    <a:lnTo>
                      <a:pt x="657" y="219"/>
                    </a:lnTo>
                    <a:lnTo>
                      <a:pt x="539" y="219"/>
                    </a:lnTo>
                    <a:close/>
                    <a:moveTo>
                      <a:pt x="657" y="211"/>
                    </a:moveTo>
                    <a:cubicBezTo>
                      <a:pt x="660" y="211"/>
                      <a:pt x="661" y="213"/>
                      <a:pt x="661" y="215"/>
                    </a:cubicBezTo>
                    <a:lnTo>
                      <a:pt x="661" y="259"/>
                    </a:lnTo>
                    <a:cubicBezTo>
                      <a:pt x="661" y="262"/>
                      <a:pt x="660" y="263"/>
                      <a:pt x="657" y="263"/>
                    </a:cubicBezTo>
                    <a:lnTo>
                      <a:pt x="539" y="263"/>
                    </a:lnTo>
                    <a:cubicBezTo>
                      <a:pt x="537" y="263"/>
                      <a:pt x="535" y="262"/>
                      <a:pt x="535" y="259"/>
                    </a:cubicBezTo>
                    <a:lnTo>
                      <a:pt x="535" y="215"/>
                    </a:lnTo>
                    <a:cubicBezTo>
                      <a:pt x="535" y="213"/>
                      <a:pt x="537" y="211"/>
                      <a:pt x="539" y="211"/>
                    </a:cubicBezTo>
                    <a:lnTo>
                      <a:pt x="657" y="211"/>
                    </a:lnTo>
                    <a:close/>
                    <a:moveTo>
                      <a:pt x="539" y="304"/>
                    </a:moveTo>
                    <a:lnTo>
                      <a:pt x="543" y="300"/>
                    </a:lnTo>
                    <a:lnTo>
                      <a:pt x="543" y="344"/>
                    </a:lnTo>
                    <a:lnTo>
                      <a:pt x="539" y="340"/>
                    </a:lnTo>
                    <a:lnTo>
                      <a:pt x="657" y="340"/>
                    </a:lnTo>
                    <a:lnTo>
                      <a:pt x="653" y="344"/>
                    </a:lnTo>
                    <a:lnTo>
                      <a:pt x="653" y="300"/>
                    </a:lnTo>
                    <a:lnTo>
                      <a:pt x="657" y="304"/>
                    </a:lnTo>
                    <a:lnTo>
                      <a:pt x="539" y="304"/>
                    </a:lnTo>
                    <a:close/>
                    <a:moveTo>
                      <a:pt x="657" y="296"/>
                    </a:moveTo>
                    <a:cubicBezTo>
                      <a:pt x="660" y="296"/>
                      <a:pt x="661" y="298"/>
                      <a:pt x="661" y="300"/>
                    </a:cubicBezTo>
                    <a:lnTo>
                      <a:pt x="661" y="344"/>
                    </a:lnTo>
                    <a:cubicBezTo>
                      <a:pt x="661" y="347"/>
                      <a:pt x="660" y="348"/>
                      <a:pt x="657" y="348"/>
                    </a:cubicBezTo>
                    <a:lnTo>
                      <a:pt x="539" y="348"/>
                    </a:lnTo>
                    <a:cubicBezTo>
                      <a:pt x="537" y="348"/>
                      <a:pt x="535" y="347"/>
                      <a:pt x="535" y="344"/>
                    </a:cubicBezTo>
                    <a:lnTo>
                      <a:pt x="535" y="300"/>
                    </a:lnTo>
                    <a:cubicBezTo>
                      <a:pt x="535" y="298"/>
                      <a:pt x="537" y="296"/>
                      <a:pt x="539" y="296"/>
                    </a:cubicBezTo>
                    <a:lnTo>
                      <a:pt x="657" y="296"/>
                    </a:lnTo>
                    <a:close/>
                    <a:moveTo>
                      <a:pt x="539" y="389"/>
                    </a:moveTo>
                    <a:lnTo>
                      <a:pt x="543" y="385"/>
                    </a:lnTo>
                    <a:lnTo>
                      <a:pt x="543" y="432"/>
                    </a:lnTo>
                    <a:lnTo>
                      <a:pt x="539" y="428"/>
                    </a:lnTo>
                    <a:lnTo>
                      <a:pt x="657" y="428"/>
                    </a:lnTo>
                    <a:lnTo>
                      <a:pt x="653" y="432"/>
                    </a:lnTo>
                    <a:lnTo>
                      <a:pt x="653" y="385"/>
                    </a:lnTo>
                    <a:lnTo>
                      <a:pt x="657" y="389"/>
                    </a:lnTo>
                    <a:lnTo>
                      <a:pt x="539" y="389"/>
                    </a:lnTo>
                    <a:close/>
                    <a:moveTo>
                      <a:pt x="657" y="381"/>
                    </a:moveTo>
                    <a:cubicBezTo>
                      <a:pt x="660" y="381"/>
                      <a:pt x="661" y="383"/>
                      <a:pt x="661" y="385"/>
                    </a:cubicBezTo>
                    <a:lnTo>
                      <a:pt x="661" y="432"/>
                    </a:lnTo>
                    <a:cubicBezTo>
                      <a:pt x="661" y="435"/>
                      <a:pt x="660" y="436"/>
                      <a:pt x="657" y="436"/>
                    </a:cubicBezTo>
                    <a:lnTo>
                      <a:pt x="539" y="436"/>
                    </a:lnTo>
                    <a:cubicBezTo>
                      <a:pt x="537" y="436"/>
                      <a:pt x="535" y="435"/>
                      <a:pt x="535" y="432"/>
                    </a:cubicBezTo>
                    <a:lnTo>
                      <a:pt x="535" y="385"/>
                    </a:lnTo>
                    <a:cubicBezTo>
                      <a:pt x="535" y="383"/>
                      <a:pt x="537" y="381"/>
                      <a:pt x="539" y="381"/>
                    </a:cubicBezTo>
                    <a:lnTo>
                      <a:pt x="657" y="381"/>
                    </a:lnTo>
                    <a:close/>
                    <a:moveTo>
                      <a:pt x="421" y="592"/>
                    </a:moveTo>
                    <a:cubicBezTo>
                      <a:pt x="419" y="592"/>
                      <a:pt x="417" y="591"/>
                      <a:pt x="417" y="588"/>
                    </a:cubicBezTo>
                    <a:lnTo>
                      <a:pt x="417" y="181"/>
                    </a:lnTo>
                    <a:cubicBezTo>
                      <a:pt x="417" y="179"/>
                      <a:pt x="419" y="177"/>
                      <a:pt x="421" y="177"/>
                    </a:cubicBezTo>
                    <a:lnTo>
                      <a:pt x="461" y="177"/>
                    </a:lnTo>
                    <a:cubicBezTo>
                      <a:pt x="462" y="177"/>
                      <a:pt x="463" y="178"/>
                      <a:pt x="463" y="178"/>
                    </a:cubicBezTo>
                    <a:lnTo>
                      <a:pt x="469" y="180"/>
                    </a:lnTo>
                    <a:cubicBezTo>
                      <a:pt x="470" y="181"/>
                      <a:pt x="470" y="181"/>
                      <a:pt x="471" y="182"/>
                    </a:cubicBezTo>
                    <a:lnTo>
                      <a:pt x="473" y="185"/>
                    </a:lnTo>
                    <a:cubicBezTo>
                      <a:pt x="474" y="186"/>
                      <a:pt x="474" y="187"/>
                      <a:pt x="473" y="188"/>
                    </a:cubicBezTo>
                    <a:lnTo>
                      <a:pt x="471" y="193"/>
                    </a:lnTo>
                    <a:cubicBezTo>
                      <a:pt x="471" y="194"/>
                      <a:pt x="471" y="194"/>
                      <a:pt x="470" y="195"/>
                    </a:cubicBezTo>
                    <a:lnTo>
                      <a:pt x="464" y="201"/>
                    </a:lnTo>
                    <a:lnTo>
                      <a:pt x="465" y="198"/>
                    </a:lnTo>
                    <a:lnTo>
                      <a:pt x="465" y="517"/>
                    </a:lnTo>
                    <a:lnTo>
                      <a:pt x="461" y="513"/>
                    </a:lnTo>
                    <a:lnTo>
                      <a:pt x="740" y="513"/>
                    </a:lnTo>
                    <a:cubicBezTo>
                      <a:pt x="743" y="513"/>
                      <a:pt x="744" y="515"/>
                      <a:pt x="744" y="517"/>
                    </a:cubicBezTo>
                    <a:lnTo>
                      <a:pt x="744" y="565"/>
                    </a:lnTo>
                    <a:cubicBezTo>
                      <a:pt x="744" y="567"/>
                      <a:pt x="743" y="569"/>
                      <a:pt x="740" y="569"/>
                    </a:cubicBezTo>
                    <a:lnTo>
                      <a:pt x="461" y="569"/>
                    </a:lnTo>
                    <a:lnTo>
                      <a:pt x="465" y="565"/>
                    </a:lnTo>
                    <a:lnTo>
                      <a:pt x="465" y="588"/>
                    </a:lnTo>
                    <a:cubicBezTo>
                      <a:pt x="465" y="591"/>
                      <a:pt x="464" y="592"/>
                      <a:pt x="461" y="592"/>
                    </a:cubicBezTo>
                    <a:lnTo>
                      <a:pt x="421" y="592"/>
                    </a:lnTo>
                    <a:close/>
                    <a:moveTo>
                      <a:pt x="461" y="584"/>
                    </a:moveTo>
                    <a:lnTo>
                      <a:pt x="457" y="588"/>
                    </a:lnTo>
                    <a:lnTo>
                      <a:pt x="457" y="565"/>
                    </a:lnTo>
                    <a:cubicBezTo>
                      <a:pt x="457" y="563"/>
                      <a:pt x="459" y="561"/>
                      <a:pt x="461" y="561"/>
                    </a:cubicBezTo>
                    <a:lnTo>
                      <a:pt x="740" y="561"/>
                    </a:lnTo>
                    <a:lnTo>
                      <a:pt x="736" y="565"/>
                    </a:lnTo>
                    <a:lnTo>
                      <a:pt x="736" y="517"/>
                    </a:lnTo>
                    <a:lnTo>
                      <a:pt x="740" y="521"/>
                    </a:lnTo>
                    <a:lnTo>
                      <a:pt x="461" y="521"/>
                    </a:lnTo>
                    <a:cubicBezTo>
                      <a:pt x="459" y="521"/>
                      <a:pt x="457" y="520"/>
                      <a:pt x="457" y="517"/>
                    </a:cubicBezTo>
                    <a:lnTo>
                      <a:pt x="457" y="198"/>
                    </a:lnTo>
                    <a:cubicBezTo>
                      <a:pt x="457" y="197"/>
                      <a:pt x="458" y="196"/>
                      <a:pt x="459" y="196"/>
                    </a:cubicBezTo>
                    <a:lnTo>
                      <a:pt x="465" y="189"/>
                    </a:lnTo>
                    <a:lnTo>
                      <a:pt x="464" y="190"/>
                    </a:lnTo>
                    <a:lnTo>
                      <a:pt x="466" y="185"/>
                    </a:lnTo>
                    <a:lnTo>
                      <a:pt x="466" y="189"/>
                    </a:lnTo>
                    <a:lnTo>
                      <a:pt x="464" y="186"/>
                    </a:lnTo>
                    <a:lnTo>
                      <a:pt x="466" y="188"/>
                    </a:lnTo>
                    <a:lnTo>
                      <a:pt x="460" y="185"/>
                    </a:lnTo>
                    <a:lnTo>
                      <a:pt x="461" y="185"/>
                    </a:lnTo>
                    <a:lnTo>
                      <a:pt x="421" y="185"/>
                    </a:lnTo>
                    <a:lnTo>
                      <a:pt x="425" y="181"/>
                    </a:lnTo>
                    <a:lnTo>
                      <a:pt x="425" y="588"/>
                    </a:lnTo>
                    <a:lnTo>
                      <a:pt x="421" y="584"/>
                    </a:lnTo>
                    <a:lnTo>
                      <a:pt x="461" y="584"/>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99" name="Rectangle 18"/>
              <p:cNvSpPr>
                <a:spLocks noChangeArrowheads="1"/>
              </p:cNvSpPr>
              <p:nvPr/>
            </p:nvSpPr>
            <p:spPr bwMode="auto">
              <a:xfrm>
                <a:off x="7689" y="484"/>
                <a:ext cx="2" cy="1010"/>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0" name="Rectangle 19"/>
              <p:cNvSpPr>
                <a:spLocks noChangeArrowheads="1"/>
              </p:cNvSpPr>
              <p:nvPr/>
            </p:nvSpPr>
            <p:spPr bwMode="auto">
              <a:xfrm>
                <a:off x="8559" y="484"/>
                <a:ext cx="3" cy="1010"/>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1" name="Freeform 20"/>
              <p:cNvSpPr>
                <a:spLocks noEditPoints="1"/>
              </p:cNvSpPr>
              <p:nvPr/>
            </p:nvSpPr>
            <p:spPr bwMode="auto">
              <a:xfrm>
                <a:off x="7904" y="1244"/>
                <a:ext cx="435" cy="181"/>
              </a:xfrm>
              <a:custGeom>
                <a:avLst/>
                <a:gdLst>
                  <a:gd name="T0" fmla="*/ 293 w 1416"/>
                  <a:gd name="T1" fmla="*/ 140 h 592"/>
                  <a:gd name="T2" fmla="*/ 41 w 1416"/>
                  <a:gd name="T3" fmla="*/ 225 h 592"/>
                  <a:gd name="T4" fmla="*/ 293 w 1416"/>
                  <a:gd name="T5" fmla="*/ 273 h 592"/>
                  <a:gd name="T6" fmla="*/ 41 w 1416"/>
                  <a:gd name="T7" fmla="*/ 358 h 592"/>
                  <a:gd name="T8" fmla="*/ 293 w 1416"/>
                  <a:gd name="T9" fmla="*/ 273 h 592"/>
                  <a:gd name="T10" fmla="*/ 293 w 1416"/>
                  <a:gd name="T11" fmla="*/ 409 h 592"/>
                  <a:gd name="T12" fmla="*/ 41 w 1416"/>
                  <a:gd name="T13" fmla="*/ 501 h 592"/>
                  <a:gd name="T14" fmla="*/ 124 w 1416"/>
                  <a:gd name="T15" fmla="*/ 92 h 592"/>
                  <a:gd name="T16" fmla="*/ 191 w 1416"/>
                  <a:gd name="T17" fmla="*/ 14 h 592"/>
                  <a:gd name="T18" fmla="*/ 161 w 1416"/>
                  <a:gd name="T19" fmla="*/ 92 h 592"/>
                  <a:gd name="T20" fmla="*/ 333 w 1416"/>
                  <a:gd name="T21" fmla="*/ 572 h 592"/>
                  <a:gd name="T22" fmla="*/ 293 w 1416"/>
                  <a:gd name="T23" fmla="*/ 552 h 592"/>
                  <a:gd name="T24" fmla="*/ 41 w 1416"/>
                  <a:gd name="T25" fmla="*/ 582 h 592"/>
                  <a:gd name="T26" fmla="*/ 0 w 1416"/>
                  <a:gd name="T27" fmla="*/ 92 h 592"/>
                  <a:gd name="T28" fmla="*/ 531 w 1416"/>
                  <a:gd name="T29" fmla="*/ 490 h 592"/>
                  <a:gd name="T30" fmla="*/ 660 w 1416"/>
                  <a:gd name="T31" fmla="*/ 358 h 592"/>
                  <a:gd name="T32" fmla="*/ 531 w 1416"/>
                  <a:gd name="T33" fmla="*/ 490 h 592"/>
                  <a:gd name="T34" fmla="*/ 660 w 1416"/>
                  <a:gd name="T35" fmla="*/ 310 h 592"/>
                  <a:gd name="T36" fmla="*/ 531 w 1416"/>
                  <a:gd name="T37" fmla="*/ 177 h 592"/>
                  <a:gd name="T38" fmla="*/ 829 w 1416"/>
                  <a:gd name="T39" fmla="*/ 310 h 592"/>
                  <a:gd name="T40" fmla="*/ 700 w 1416"/>
                  <a:gd name="T41" fmla="*/ 177 h 592"/>
                  <a:gd name="T42" fmla="*/ 829 w 1416"/>
                  <a:gd name="T43" fmla="*/ 310 h 592"/>
                  <a:gd name="T44" fmla="*/ 829 w 1416"/>
                  <a:gd name="T45" fmla="*/ 490 h 592"/>
                  <a:gd name="T46" fmla="*/ 700 w 1416"/>
                  <a:gd name="T47" fmla="*/ 358 h 592"/>
                  <a:gd name="T48" fmla="*/ 491 w 1416"/>
                  <a:gd name="T49" fmla="*/ 582 h 592"/>
                  <a:gd name="T50" fmla="*/ 660 w 1416"/>
                  <a:gd name="T51" fmla="*/ 130 h 592"/>
                  <a:gd name="T52" fmla="*/ 698 w 1416"/>
                  <a:gd name="T53" fmla="*/ 11 h 592"/>
                  <a:gd name="T54" fmla="*/ 700 w 1416"/>
                  <a:gd name="T55" fmla="*/ 130 h 592"/>
                  <a:gd name="T56" fmla="*/ 869 w 1416"/>
                  <a:gd name="T57" fmla="*/ 572 h 592"/>
                  <a:gd name="T58" fmla="*/ 829 w 1416"/>
                  <a:gd name="T59" fmla="*/ 541 h 592"/>
                  <a:gd name="T60" fmla="*/ 531 w 1416"/>
                  <a:gd name="T61" fmla="*/ 582 h 592"/>
                  <a:gd name="T62" fmla="*/ 1406 w 1416"/>
                  <a:gd name="T63" fmla="*/ 592 h 592"/>
                  <a:gd name="T64" fmla="*/ 1065 w 1416"/>
                  <a:gd name="T65" fmla="*/ 592 h 592"/>
                  <a:gd name="T66" fmla="*/ 1199 w 1416"/>
                  <a:gd name="T67" fmla="*/ 490 h 592"/>
                  <a:gd name="T68" fmla="*/ 1087 w 1416"/>
                  <a:gd name="T69" fmla="*/ 405 h 592"/>
                  <a:gd name="T70" fmla="*/ 1320 w 1416"/>
                  <a:gd name="T71" fmla="*/ 365 h 592"/>
                  <a:gd name="T72" fmla="*/ 1357 w 1416"/>
                  <a:gd name="T73" fmla="*/ 388 h 592"/>
                  <a:gd name="T74" fmla="*/ 1266 w 1416"/>
                  <a:gd name="T75" fmla="*/ 494 h 592"/>
                  <a:gd name="T76" fmla="*/ 1406 w 1416"/>
                  <a:gd name="T77" fmla="*/ 592 h 592"/>
                  <a:gd name="T78" fmla="*/ 1403 w 1416"/>
                  <a:gd name="T79" fmla="*/ 72 h 592"/>
                  <a:gd name="T80" fmla="*/ 1046 w 1416"/>
                  <a:gd name="T81" fmla="*/ 120 h 592"/>
                  <a:gd name="T82" fmla="*/ 998 w 1416"/>
                  <a:gd name="T83" fmla="*/ 582 h 592"/>
                  <a:gd name="T84" fmla="*/ 1006 w 1416"/>
                  <a:gd name="T85" fmla="*/ 334 h 592"/>
                  <a:gd name="T86" fmla="*/ 1175 w 1416"/>
                  <a:gd name="T87" fmla="*/ 72 h 592"/>
                  <a:gd name="T88" fmla="*/ 1221 w 1416"/>
                  <a:gd name="T89" fmla="*/ 4 h 592"/>
                  <a:gd name="T90" fmla="*/ 1223 w 1416"/>
                  <a:gd name="T91" fmla="*/ 72 h 592"/>
                  <a:gd name="T92" fmla="*/ 1186 w 1416"/>
                  <a:gd name="T93" fmla="*/ 405 h 592"/>
                  <a:gd name="T94" fmla="*/ 1290 w 1416"/>
                  <a:gd name="T95" fmla="*/ 405 h 592"/>
                  <a:gd name="T96" fmla="*/ 1266 w 1416"/>
                  <a:gd name="T97" fmla="*/ 327 h 592"/>
                  <a:gd name="T98" fmla="*/ 1180 w 1416"/>
                  <a:gd name="T99" fmla="*/ 313 h 592"/>
                  <a:gd name="T100" fmla="*/ 1140 w 1416"/>
                  <a:gd name="T101" fmla="*/ 330 h 592"/>
                  <a:gd name="T102" fmla="*/ 1060 w 1416"/>
                  <a:gd name="T103" fmla="*/ 228 h 592"/>
                  <a:gd name="T104" fmla="*/ 1140 w 1416"/>
                  <a:gd name="T105" fmla="*/ 188 h 592"/>
                  <a:gd name="T106" fmla="*/ 1178 w 1416"/>
                  <a:gd name="T107" fmla="*/ 140 h 592"/>
                  <a:gd name="T108" fmla="*/ 1180 w 1416"/>
                  <a:gd name="T109" fmla="*/ 188 h 592"/>
                  <a:gd name="T110" fmla="*/ 1266 w 1416"/>
                  <a:gd name="T111" fmla="*/ 133 h 592"/>
                  <a:gd name="T112" fmla="*/ 1307 w 1416"/>
                  <a:gd name="T113" fmla="*/ 150 h 592"/>
                  <a:gd name="T114" fmla="*/ 1403 w 1416"/>
                  <a:gd name="T115" fmla="*/ 188 h 592"/>
                  <a:gd name="T116" fmla="*/ 1307 w 1416"/>
                  <a:gd name="T117" fmla="*/ 228 h 592"/>
                  <a:gd name="T118" fmla="*/ 1266 w 1416"/>
                  <a:gd name="T119" fmla="*/ 228 h 592"/>
                  <a:gd name="T120" fmla="*/ 1180 w 1416"/>
                  <a:gd name="T121" fmla="*/ 273 h 592"/>
                  <a:gd name="T122" fmla="*/ 1266 w 1416"/>
                  <a:gd name="T123" fmla="*/ 22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6" h="592">
                    <a:moveTo>
                      <a:pt x="293" y="225"/>
                    </a:moveTo>
                    <a:lnTo>
                      <a:pt x="293" y="140"/>
                    </a:lnTo>
                    <a:lnTo>
                      <a:pt x="41" y="140"/>
                    </a:lnTo>
                    <a:lnTo>
                      <a:pt x="41" y="225"/>
                    </a:lnTo>
                    <a:lnTo>
                      <a:pt x="293" y="225"/>
                    </a:lnTo>
                    <a:close/>
                    <a:moveTo>
                      <a:pt x="293" y="273"/>
                    </a:moveTo>
                    <a:lnTo>
                      <a:pt x="41" y="273"/>
                    </a:lnTo>
                    <a:lnTo>
                      <a:pt x="41" y="358"/>
                    </a:lnTo>
                    <a:lnTo>
                      <a:pt x="293" y="358"/>
                    </a:lnTo>
                    <a:lnTo>
                      <a:pt x="293" y="273"/>
                    </a:lnTo>
                    <a:close/>
                    <a:moveTo>
                      <a:pt x="293" y="501"/>
                    </a:moveTo>
                    <a:lnTo>
                      <a:pt x="293" y="409"/>
                    </a:lnTo>
                    <a:lnTo>
                      <a:pt x="41" y="409"/>
                    </a:lnTo>
                    <a:lnTo>
                      <a:pt x="41" y="501"/>
                    </a:lnTo>
                    <a:lnTo>
                      <a:pt x="293" y="501"/>
                    </a:lnTo>
                    <a:close/>
                    <a:moveTo>
                      <a:pt x="124" y="92"/>
                    </a:moveTo>
                    <a:lnTo>
                      <a:pt x="143" y="0"/>
                    </a:lnTo>
                    <a:lnTo>
                      <a:pt x="191" y="14"/>
                    </a:lnTo>
                    <a:cubicBezTo>
                      <a:pt x="196" y="21"/>
                      <a:pt x="194" y="24"/>
                      <a:pt x="186" y="28"/>
                    </a:cubicBezTo>
                    <a:lnTo>
                      <a:pt x="161" y="92"/>
                    </a:lnTo>
                    <a:lnTo>
                      <a:pt x="333" y="92"/>
                    </a:lnTo>
                    <a:lnTo>
                      <a:pt x="333" y="572"/>
                    </a:lnTo>
                    <a:lnTo>
                      <a:pt x="293" y="572"/>
                    </a:lnTo>
                    <a:lnTo>
                      <a:pt x="293" y="552"/>
                    </a:lnTo>
                    <a:lnTo>
                      <a:pt x="41" y="552"/>
                    </a:lnTo>
                    <a:lnTo>
                      <a:pt x="41" y="582"/>
                    </a:lnTo>
                    <a:lnTo>
                      <a:pt x="0" y="582"/>
                    </a:lnTo>
                    <a:lnTo>
                      <a:pt x="0" y="92"/>
                    </a:lnTo>
                    <a:lnTo>
                      <a:pt x="124" y="92"/>
                    </a:lnTo>
                    <a:close/>
                    <a:moveTo>
                      <a:pt x="531" y="490"/>
                    </a:moveTo>
                    <a:lnTo>
                      <a:pt x="660" y="490"/>
                    </a:lnTo>
                    <a:lnTo>
                      <a:pt x="660" y="358"/>
                    </a:lnTo>
                    <a:lnTo>
                      <a:pt x="531" y="358"/>
                    </a:lnTo>
                    <a:lnTo>
                      <a:pt x="531" y="490"/>
                    </a:lnTo>
                    <a:close/>
                    <a:moveTo>
                      <a:pt x="531" y="310"/>
                    </a:moveTo>
                    <a:lnTo>
                      <a:pt x="660" y="310"/>
                    </a:lnTo>
                    <a:lnTo>
                      <a:pt x="660" y="177"/>
                    </a:lnTo>
                    <a:lnTo>
                      <a:pt x="531" y="177"/>
                    </a:lnTo>
                    <a:lnTo>
                      <a:pt x="531" y="310"/>
                    </a:lnTo>
                    <a:close/>
                    <a:moveTo>
                      <a:pt x="829" y="310"/>
                    </a:moveTo>
                    <a:lnTo>
                      <a:pt x="829" y="177"/>
                    </a:lnTo>
                    <a:lnTo>
                      <a:pt x="700" y="177"/>
                    </a:lnTo>
                    <a:lnTo>
                      <a:pt x="700" y="310"/>
                    </a:lnTo>
                    <a:lnTo>
                      <a:pt x="829" y="310"/>
                    </a:lnTo>
                    <a:close/>
                    <a:moveTo>
                      <a:pt x="700" y="490"/>
                    </a:moveTo>
                    <a:lnTo>
                      <a:pt x="829" y="490"/>
                    </a:lnTo>
                    <a:lnTo>
                      <a:pt x="829" y="358"/>
                    </a:lnTo>
                    <a:lnTo>
                      <a:pt x="700" y="358"/>
                    </a:lnTo>
                    <a:lnTo>
                      <a:pt x="700" y="490"/>
                    </a:lnTo>
                    <a:close/>
                    <a:moveTo>
                      <a:pt x="491" y="582"/>
                    </a:moveTo>
                    <a:lnTo>
                      <a:pt x="491" y="130"/>
                    </a:lnTo>
                    <a:lnTo>
                      <a:pt x="660" y="130"/>
                    </a:lnTo>
                    <a:lnTo>
                      <a:pt x="660" y="11"/>
                    </a:lnTo>
                    <a:lnTo>
                      <a:pt x="698" y="11"/>
                    </a:lnTo>
                    <a:cubicBezTo>
                      <a:pt x="708" y="11"/>
                      <a:pt x="708" y="17"/>
                      <a:pt x="700" y="24"/>
                    </a:cubicBezTo>
                    <a:lnTo>
                      <a:pt x="700" y="130"/>
                    </a:lnTo>
                    <a:lnTo>
                      <a:pt x="869" y="130"/>
                    </a:lnTo>
                    <a:lnTo>
                      <a:pt x="869" y="572"/>
                    </a:lnTo>
                    <a:lnTo>
                      <a:pt x="829" y="572"/>
                    </a:lnTo>
                    <a:lnTo>
                      <a:pt x="829" y="541"/>
                    </a:lnTo>
                    <a:lnTo>
                      <a:pt x="531" y="541"/>
                    </a:lnTo>
                    <a:lnTo>
                      <a:pt x="531" y="582"/>
                    </a:lnTo>
                    <a:lnTo>
                      <a:pt x="491" y="582"/>
                    </a:lnTo>
                    <a:close/>
                    <a:moveTo>
                      <a:pt x="1406" y="592"/>
                    </a:moveTo>
                    <a:cubicBezTo>
                      <a:pt x="1341" y="582"/>
                      <a:pt x="1285" y="558"/>
                      <a:pt x="1234" y="528"/>
                    </a:cubicBezTo>
                    <a:cubicBezTo>
                      <a:pt x="1189" y="562"/>
                      <a:pt x="1132" y="586"/>
                      <a:pt x="1065" y="592"/>
                    </a:cubicBezTo>
                    <a:lnTo>
                      <a:pt x="1049" y="541"/>
                    </a:lnTo>
                    <a:cubicBezTo>
                      <a:pt x="1111" y="535"/>
                      <a:pt x="1159" y="518"/>
                      <a:pt x="1199" y="490"/>
                    </a:cubicBezTo>
                    <a:cubicBezTo>
                      <a:pt x="1178" y="463"/>
                      <a:pt x="1159" y="436"/>
                      <a:pt x="1143" y="405"/>
                    </a:cubicBezTo>
                    <a:lnTo>
                      <a:pt x="1087" y="405"/>
                    </a:lnTo>
                    <a:lnTo>
                      <a:pt x="1087" y="365"/>
                    </a:lnTo>
                    <a:lnTo>
                      <a:pt x="1320" y="365"/>
                    </a:lnTo>
                    <a:lnTo>
                      <a:pt x="1328" y="358"/>
                    </a:lnTo>
                    <a:lnTo>
                      <a:pt x="1357" y="388"/>
                    </a:lnTo>
                    <a:cubicBezTo>
                      <a:pt x="1363" y="399"/>
                      <a:pt x="1360" y="402"/>
                      <a:pt x="1349" y="399"/>
                    </a:cubicBezTo>
                    <a:cubicBezTo>
                      <a:pt x="1325" y="433"/>
                      <a:pt x="1298" y="467"/>
                      <a:pt x="1266" y="494"/>
                    </a:cubicBezTo>
                    <a:cubicBezTo>
                      <a:pt x="1315" y="514"/>
                      <a:pt x="1363" y="528"/>
                      <a:pt x="1416" y="531"/>
                    </a:cubicBezTo>
                    <a:lnTo>
                      <a:pt x="1406" y="592"/>
                    </a:lnTo>
                    <a:close/>
                    <a:moveTo>
                      <a:pt x="1223" y="72"/>
                    </a:moveTo>
                    <a:lnTo>
                      <a:pt x="1403" y="72"/>
                    </a:lnTo>
                    <a:lnTo>
                      <a:pt x="1403" y="120"/>
                    </a:lnTo>
                    <a:lnTo>
                      <a:pt x="1046" y="120"/>
                    </a:lnTo>
                    <a:lnTo>
                      <a:pt x="1046" y="344"/>
                    </a:lnTo>
                    <a:cubicBezTo>
                      <a:pt x="1046" y="439"/>
                      <a:pt x="1030" y="518"/>
                      <a:pt x="998" y="582"/>
                    </a:cubicBezTo>
                    <a:lnTo>
                      <a:pt x="961" y="545"/>
                    </a:lnTo>
                    <a:cubicBezTo>
                      <a:pt x="993" y="494"/>
                      <a:pt x="1006" y="422"/>
                      <a:pt x="1006" y="334"/>
                    </a:cubicBezTo>
                    <a:lnTo>
                      <a:pt x="1006" y="72"/>
                    </a:lnTo>
                    <a:lnTo>
                      <a:pt x="1175" y="72"/>
                    </a:lnTo>
                    <a:lnTo>
                      <a:pt x="1175" y="4"/>
                    </a:lnTo>
                    <a:lnTo>
                      <a:pt x="1221" y="4"/>
                    </a:lnTo>
                    <a:cubicBezTo>
                      <a:pt x="1231" y="7"/>
                      <a:pt x="1231" y="11"/>
                      <a:pt x="1223" y="21"/>
                    </a:cubicBezTo>
                    <a:lnTo>
                      <a:pt x="1223" y="72"/>
                    </a:lnTo>
                    <a:close/>
                    <a:moveTo>
                      <a:pt x="1290" y="405"/>
                    </a:moveTo>
                    <a:lnTo>
                      <a:pt x="1186" y="405"/>
                    </a:lnTo>
                    <a:cubicBezTo>
                      <a:pt x="1199" y="426"/>
                      <a:pt x="1215" y="446"/>
                      <a:pt x="1234" y="467"/>
                    </a:cubicBezTo>
                    <a:cubicBezTo>
                      <a:pt x="1250" y="453"/>
                      <a:pt x="1269" y="433"/>
                      <a:pt x="1290" y="405"/>
                    </a:cubicBezTo>
                    <a:close/>
                    <a:moveTo>
                      <a:pt x="1307" y="327"/>
                    </a:moveTo>
                    <a:lnTo>
                      <a:pt x="1266" y="327"/>
                    </a:lnTo>
                    <a:lnTo>
                      <a:pt x="1266" y="313"/>
                    </a:lnTo>
                    <a:lnTo>
                      <a:pt x="1180" y="313"/>
                    </a:lnTo>
                    <a:lnTo>
                      <a:pt x="1180" y="330"/>
                    </a:lnTo>
                    <a:lnTo>
                      <a:pt x="1140" y="330"/>
                    </a:lnTo>
                    <a:lnTo>
                      <a:pt x="1140" y="228"/>
                    </a:lnTo>
                    <a:lnTo>
                      <a:pt x="1060" y="228"/>
                    </a:lnTo>
                    <a:lnTo>
                      <a:pt x="1060" y="188"/>
                    </a:lnTo>
                    <a:lnTo>
                      <a:pt x="1140" y="188"/>
                    </a:lnTo>
                    <a:lnTo>
                      <a:pt x="1140" y="140"/>
                    </a:lnTo>
                    <a:lnTo>
                      <a:pt x="1178" y="140"/>
                    </a:lnTo>
                    <a:cubicBezTo>
                      <a:pt x="1189" y="140"/>
                      <a:pt x="1189" y="147"/>
                      <a:pt x="1180" y="154"/>
                    </a:cubicBezTo>
                    <a:lnTo>
                      <a:pt x="1180" y="188"/>
                    </a:lnTo>
                    <a:lnTo>
                      <a:pt x="1266" y="188"/>
                    </a:lnTo>
                    <a:lnTo>
                      <a:pt x="1266" y="133"/>
                    </a:lnTo>
                    <a:lnTo>
                      <a:pt x="1304" y="133"/>
                    </a:lnTo>
                    <a:cubicBezTo>
                      <a:pt x="1315" y="137"/>
                      <a:pt x="1317" y="140"/>
                      <a:pt x="1307" y="150"/>
                    </a:cubicBezTo>
                    <a:lnTo>
                      <a:pt x="1307" y="188"/>
                    </a:lnTo>
                    <a:lnTo>
                      <a:pt x="1403" y="188"/>
                    </a:lnTo>
                    <a:lnTo>
                      <a:pt x="1403" y="228"/>
                    </a:lnTo>
                    <a:lnTo>
                      <a:pt x="1307" y="228"/>
                    </a:lnTo>
                    <a:lnTo>
                      <a:pt x="1307" y="327"/>
                    </a:lnTo>
                    <a:close/>
                    <a:moveTo>
                      <a:pt x="1266" y="228"/>
                    </a:moveTo>
                    <a:lnTo>
                      <a:pt x="1180" y="228"/>
                    </a:lnTo>
                    <a:lnTo>
                      <a:pt x="1180" y="273"/>
                    </a:lnTo>
                    <a:lnTo>
                      <a:pt x="1266" y="273"/>
                    </a:lnTo>
                    <a:lnTo>
                      <a:pt x="1266" y="22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2" name="Freeform 21"/>
              <p:cNvSpPr>
                <a:spLocks noEditPoints="1"/>
              </p:cNvSpPr>
              <p:nvPr/>
            </p:nvSpPr>
            <p:spPr bwMode="auto">
              <a:xfrm>
                <a:off x="7903" y="1242"/>
                <a:ext cx="438" cy="185"/>
              </a:xfrm>
              <a:custGeom>
                <a:avLst/>
                <a:gdLst>
                  <a:gd name="T0" fmla="*/ 45 w 1425"/>
                  <a:gd name="T1" fmla="*/ 233 h 601"/>
                  <a:gd name="T2" fmla="*/ 297 w 1425"/>
                  <a:gd name="T3" fmla="*/ 281 h 601"/>
                  <a:gd name="T4" fmla="*/ 45 w 1425"/>
                  <a:gd name="T5" fmla="*/ 366 h 601"/>
                  <a:gd name="T6" fmla="*/ 297 w 1425"/>
                  <a:gd name="T7" fmla="*/ 417 h 601"/>
                  <a:gd name="T8" fmla="*/ 297 w 1425"/>
                  <a:gd name="T9" fmla="*/ 409 h 601"/>
                  <a:gd name="T10" fmla="*/ 196 w 1425"/>
                  <a:gd name="T11" fmla="*/ 15 h 601"/>
                  <a:gd name="T12" fmla="*/ 341 w 1425"/>
                  <a:gd name="T13" fmla="*/ 576 h 601"/>
                  <a:gd name="T14" fmla="*/ 4 w 1425"/>
                  <a:gd name="T15" fmla="*/ 590 h 601"/>
                  <a:gd name="T16" fmla="*/ 41 w 1425"/>
                  <a:gd name="T17" fmla="*/ 586 h 601"/>
                  <a:gd name="T18" fmla="*/ 337 w 1425"/>
                  <a:gd name="T19" fmla="*/ 100 h 601"/>
                  <a:gd name="T20" fmla="*/ 146 w 1425"/>
                  <a:gd name="T21" fmla="*/ 8 h 601"/>
                  <a:gd name="T22" fmla="*/ 664 w 1425"/>
                  <a:gd name="T23" fmla="*/ 366 h 601"/>
                  <a:gd name="T24" fmla="*/ 535 w 1425"/>
                  <a:gd name="T25" fmla="*/ 498 h 601"/>
                  <a:gd name="T26" fmla="*/ 539 w 1425"/>
                  <a:gd name="T27" fmla="*/ 181 h 601"/>
                  <a:gd name="T28" fmla="*/ 531 w 1425"/>
                  <a:gd name="T29" fmla="*/ 181 h 601"/>
                  <a:gd name="T30" fmla="*/ 704 w 1425"/>
                  <a:gd name="T31" fmla="*/ 318 h 601"/>
                  <a:gd name="T32" fmla="*/ 704 w 1425"/>
                  <a:gd name="T33" fmla="*/ 490 h 601"/>
                  <a:gd name="T34" fmla="*/ 833 w 1425"/>
                  <a:gd name="T35" fmla="*/ 358 h 601"/>
                  <a:gd name="T36" fmla="*/ 495 w 1425"/>
                  <a:gd name="T37" fmla="*/ 130 h 601"/>
                  <a:gd name="T38" fmla="*/ 714 w 1425"/>
                  <a:gd name="T39" fmla="*/ 20 h 601"/>
                  <a:gd name="T40" fmla="*/ 873 w 1425"/>
                  <a:gd name="T41" fmla="*/ 580 h 601"/>
                  <a:gd name="T42" fmla="*/ 535 w 1425"/>
                  <a:gd name="T43" fmla="*/ 582 h 601"/>
                  <a:gd name="T44" fmla="*/ 869 w 1425"/>
                  <a:gd name="T45" fmla="*/ 134 h 601"/>
                  <a:gd name="T46" fmla="*/ 705 w 1425"/>
                  <a:gd name="T47" fmla="*/ 18 h 601"/>
                  <a:gd name="T48" fmla="*/ 499 w 1425"/>
                  <a:gd name="T49" fmla="*/ 586 h 601"/>
                  <a:gd name="T50" fmla="*/ 1241 w 1425"/>
                  <a:gd name="T51" fmla="*/ 535 h 601"/>
                  <a:gd name="T52" fmla="*/ 1097 w 1425"/>
                  <a:gd name="T53" fmla="*/ 535 h 601"/>
                  <a:gd name="T54" fmla="*/ 1087 w 1425"/>
                  <a:gd name="T55" fmla="*/ 369 h 601"/>
                  <a:gd name="T56" fmla="*/ 1367 w 1425"/>
                  <a:gd name="T57" fmla="*/ 403 h 601"/>
                  <a:gd name="T58" fmla="*/ 1345 w 1425"/>
                  <a:gd name="T59" fmla="*/ 519 h 601"/>
                  <a:gd name="T60" fmla="*/ 1306 w 1425"/>
                  <a:gd name="T61" fmla="*/ 516 h 601"/>
                  <a:gd name="T62" fmla="*/ 1359 w 1425"/>
                  <a:gd name="T63" fmla="*/ 402 h 601"/>
                  <a:gd name="T64" fmla="*/ 1095 w 1425"/>
                  <a:gd name="T65" fmla="*/ 369 h 601"/>
                  <a:gd name="T66" fmla="*/ 1138 w 1425"/>
                  <a:gd name="T67" fmla="*/ 532 h 601"/>
                  <a:gd name="T68" fmla="*/ 1236 w 1425"/>
                  <a:gd name="T69" fmla="*/ 529 h 601"/>
                  <a:gd name="T70" fmla="*/ 1407 w 1425"/>
                  <a:gd name="T71" fmla="*/ 72 h 601"/>
                  <a:gd name="T72" fmla="*/ 1006 w 1425"/>
                  <a:gd name="T73" fmla="*/ 588 h 601"/>
                  <a:gd name="T74" fmla="*/ 1006 w 1425"/>
                  <a:gd name="T75" fmla="*/ 338 h 601"/>
                  <a:gd name="T76" fmla="*/ 1234 w 1425"/>
                  <a:gd name="T77" fmla="*/ 8 h 601"/>
                  <a:gd name="T78" fmla="*/ 1229 w 1425"/>
                  <a:gd name="T79" fmla="*/ 16 h 601"/>
                  <a:gd name="T80" fmla="*/ 1183 w 1425"/>
                  <a:gd name="T81" fmla="*/ 76 h 601"/>
                  <a:gd name="T82" fmla="*/ 969 w 1425"/>
                  <a:gd name="T83" fmla="*/ 551 h 601"/>
                  <a:gd name="T84" fmla="*/ 1407 w 1425"/>
                  <a:gd name="T85" fmla="*/ 120 h 601"/>
                  <a:gd name="T86" fmla="*/ 1193 w 1425"/>
                  <a:gd name="T87" fmla="*/ 407 h 601"/>
                  <a:gd name="T88" fmla="*/ 1209 w 1425"/>
                  <a:gd name="T89" fmla="*/ 443 h 601"/>
                  <a:gd name="T90" fmla="*/ 1270 w 1425"/>
                  <a:gd name="T91" fmla="*/ 335 h 601"/>
                  <a:gd name="T92" fmla="*/ 1140 w 1425"/>
                  <a:gd name="T93" fmla="*/ 232 h 601"/>
                  <a:gd name="T94" fmla="*/ 1182 w 1425"/>
                  <a:gd name="T95" fmla="*/ 140 h 601"/>
                  <a:gd name="T96" fmla="*/ 1188 w 1425"/>
                  <a:gd name="T97" fmla="*/ 192 h 601"/>
                  <a:gd name="T98" fmla="*/ 1321 w 1425"/>
                  <a:gd name="T99" fmla="*/ 141 h 601"/>
                  <a:gd name="T100" fmla="*/ 1411 w 1425"/>
                  <a:gd name="T101" fmla="*/ 232 h 601"/>
                  <a:gd name="T102" fmla="*/ 1407 w 1425"/>
                  <a:gd name="T103" fmla="*/ 196 h 601"/>
                  <a:gd name="T104" fmla="*/ 1313 w 1425"/>
                  <a:gd name="T105" fmla="*/ 144 h 601"/>
                  <a:gd name="T106" fmla="*/ 1181 w 1425"/>
                  <a:gd name="T107" fmla="*/ 155 h 601"/>
                  <a:gd name="T108" fmla="*/ 1148 w 1425"/>
                  <a:gd name="T109" fmla="*/ 144 h 601"/>
                  <a:gd name="T110" fmla="*/ 1144 w 1425"/>
                  <a:gd name="T111" fmla="*/ 331 h 601"/>
                  <a:gd name="T112" fmla="*/ 1307 w 1425"/>
                  <a:gd name="T113" fmla="*/ 331 h 601"/>
                  <a:gd name="T114" fmla="*/ 1266 w 1425"/>
                  <a:gd name="T115" fmla="*/ 23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5" h="601">
                    <a:moveTo>
                      <a:pt x="297" y="225"/>
                    </a:moveTo>
                    <a:lnTo>
                      <a:pt x="293" y="229"/>
                    </a:lnTo>
                    <a:lnTo>
                      <a:pt x="293" y="144"/>
                    </a:lnTo>
                    <a:lnTo>
                      <a:pt x="297" y="148"/>
                    </a:lnTo>
                    <a:lnTo>
                      <a:pt x="45" y="148"/>
                    </a:lnTo>
                    <a:lnTo>
                      <a:pt x="49" y="144"/>
                    </a:lnTo>
                    <a:lnTo>
                      <a:pt x="49" y="229"/>
                    </a:lnTo>
                    <a:lnTo>
                      <a:pt x="45" y="225"/>
                    </a:lnTo>
                    <a:lnTo>
                      <a:pt x="297" y="225"/>
                    </a:lnTo>
                    <a:close/>
                    <a:moveTo>
                      <a:pt x="45" y="233"/>
                    </a:moveTo>
                    <a:cubicBezTo>
                      <a:pt x="43" y="233"/>
                      <a:pt x="41" y="232"/>
                      <a:pt x="41" y="229"/>
                    </a:cubicBezTo>
                    <a:lnTo>
                      <a:pt x="41" y="144"/>
                    </a:lnTo>
                    <a:cubicBezTo>
                      <a:pt x="41" y="142"/>
                      <a:pt x="43" y="140"/>
                      <a:pt x="45" y="140"/>
                    </a:cubicBezTo>
                    <a:lnTo>
                      <a:pt x="297" y="140"/>
                    </a:lnTo>
                    <a:cubicBezTo>
                      <a:pt x="299" y="140"/>
                      <a:pt x="301" y="142"/>
                      <a:pt x="301" y="144"/>
                    </a:cubicBezTo>
                    <a:lnTo>
                      <a:pt x="301" y="229"/>
                    </a:lnTo>
                    <a:cubicBezTo>
                      <a:pt x="301" y="232"/>
                      <a:pt x="299" y="233"/>
                      <a:pt x="297" y="233"/>
                    </a:cubicBezTo>
                    <a:lnTo>
                      <a:pt x="45" y="233"/>
                    </a:lnTo>
                    <a:close/>
                    <a:moveTo>
                      <a:pt x="293" y="277"/>
                    </a:moveTo>
                    <a:lnTo>
                      <a:pt x="297" y="281"/>
                    </a:lnTo>
                    <a:lnTo>
                      <a:pt x="45" y="281"/>
                    </a:lnTo>
                    <a:lnTo>
                      <a:pt x="49" y="277"/>
                    </a:lnTo>
                    <a:lnTo>
                      <a:pt x="49" y="362"/>
                    </a:lnTo>
                    <a:lnTo>
                      <a:pt x="45" y="358"/>
                    </a:lnTo>
                    <a:lnTo>
                      <a:pt x="297" y="358"/>
                    </a:lnTo>
                    <a:lnTo>
                      <a:pt x="293" y="362"/>
                    </a:lnTo>
                    <a:lnTo>
                      <a:pt x="293" y="277"/>
                    </a:lnTo>
                    <a:close/>
                    <a:moveTo>
                      <a:pt x="301" y="362"/>
                    </a:moveTo>
                    <a:cubicBezTo>
                      <a:pt x="301" y="364"/>
                      <a:pt x="299" y="366"/>
                      <a:pt x="297" y="366"/>
                    </a:cubicBezTo>
                    <a:lnTo>
                      <a:pt x="45" y="366"/>
                    </a:lnTo>
                    <a:cubicBezTo>
                      <a:pt x="43" y="366"/>
                      <a:pt x="41" y="364"/>
                      <a:pt x="41" y="362"/>
                    </a:cubicBezTo>
                    <a:lnTo>
                      <a:pt x="41" y="277"/>
                    </a:lnTo>
                    <a:cubicBezTo>
                      <a:pt x="41" y="275"/>
                      <a:pt x="43" y="273"/>
                      <a:pt x="45" y="273"/>
                    </a:cubicBezTo>
                    <a:lnTo>
                      <a:pt x="297" y="273"/>
                    </a:lnTo>
                    <a:cubicBezTo>
                      <a:pt x="299" y="273"/>
                      <a:pt x="301" y="275"/>
                      <a:pt x="301" y="277"/>
                    </a:cubicBezTo>
                    <a:lnTo>
                      <a:pt x="301" y="362"/>
                    </a:lnTo>
                    <a:close/>
                    <a:moveTo>
                      <a:pt x="297" y="501"/>
                    </a:moveTo>
                    <a:lnTo>
                      <a:pt x="293" y="505"/>
                    </a:lnTo>
                    <a:lnTo>
                      <a:pt x="293" y="413"/>
                    </a:lnTo>
                    <a:lnTo>
                      <a:pt x="297" y="417"/>
                    </a:lnTo>
                    <a:lnTo>
                      <a:pt x="45" y="417"/>
                    </a:lnTo>
                    <a:lnTo>
                      <a:pt x="49" y="413"/>
                    </a:lnTo>
                    <a:lnTo>
                      <a:pt x="49" y="505"/>
                    </a:lnTo>
                    <a:lnTo>
                      <a:pt x="45" y="501"/>
                    </a:lnTo>
                    <a:lnTo>
                      <a:pt x="297" y="501"/>
                    </a:lnTo>
                    <a:close/>
                    <a:moveTo>
                      <a:pt x="45" y="509"/>
                    </a:moveTo>
                    <a:cubicBezTo>
                      <a:pt x="43" y="509"/>
                      <a:pt x="41" y="507"/>
                      <a:pt x="41" y="505"/>
                    </a:cubicBezTo>
                    <a:lnTo>
                      <a:pt x="41" y="413"/>
                    </a:lnTo>
                    <a:cubicBezTo>
                      <a:pt x="41" y="411"/>
                      <a:pt x="43" y="409"/>
                      <a:pt x="45" y="409"/>
                    </a:cubicBezTo>
                    <a:lnTo>
                      <a:pt x="297" y="409"/>
                    </a:lnTo>
                    <a:cubicBezTo>
                      <a:pt x="299" y="409"/>
                      <a:pt x="301" y="411"/>
                      <a:pt x="301" y="413"/>
                    </a:cubicBezTo>
                    <a:lnTo>
                      <a:pt x="301" y="505"/>
                    </a:lnTo>
                    <a:cubicBezTo>
                      <a:pt x="301" y="507"/>
                      <a:pt x="299" y="509"/>
                      <a:pt x="297" y="509"/>
                    </a:cubicBezTo>
                    <a:lnTo>
                      <a:pt x="45" y="509"/>
                    </a:lnTo>
                    <a:close/>
                    <a:moveTo>
                      <a:pt x="128" y="92"/>
                    </a:moveTo>
                    <a:lnTo>
                      <a:pt x="124" y="96"/>
                    </a:lnTo>
                    <a:lnTo>
                      <a:pt x="143" y="4"/>
                    </a:lnTo>
                    <a:cubicBezTo>
                      <a:pt x="143" y="3"/>
                      <a:pt x="144" y="2"/>
                      <a:pt x="145" y="1"/>
                    </a:cubicBezTo>
                    <a:cubicBezTo>
                      <a:pt x="146" y="0"/>
                      <a:pt x="147" y="0"/>
                      <a:pt x="148" y="1"/>
                    </a:cubicBezTo>
                    <a:lnTo>
                      <a:pt x="196" y="15"/>
                    </a:lnTo>
                    <a:cubicBezTo>
                      <a:pt x="197" y="15"/>
                      <a:pt x="198" y="16"/>
                      <a:pt x="199" y="17"/>
                    </a:cubicBezTo>
                    <a:lnTo>
                      <a:pt x="201" y="25"/>
                    </a:lnTo>
                    <a:cubicBezTo>
                      <a:pt x="202" y="27"/>
                      <a:pt x="201" y="29"/>
                      <a:pt x="200" y="30"/>
                    </a:cubicBezTo>
                    <a:lnTo>
                      <a:pt x="192" y="35"/>
                    </a:lnTo>
                    <a:lnTo>
                      <a:pt x="194" y="33"/>
                    </a:lnTo>
                    <a:lnTo>
                      <a:pt x="169" y="98"/>
                    </a:lnTo>
                    <a:lnTo>
                      <a:pt x="165" y="92"/>
                    </a:lnTo>
                    <a:lnTo>
                      <a:pt x="337" y="92"/>
                    </a:lnTo>
                    <a:cubicBezTo>
                      <a:pt x="340" y="92"/>
                      <a:pt x="341" y="94"/>
                      <a:pt x="341" y="96"/>
                    </a:cubicBezTo>
                    <a:lnTo>
                      <a:pt x="341" y="576"/>
                    </a:lnTo>
                    <a:cubicBezTo>
                      <a:pt x="341" y="579"/>
                      <a:pt x="340" y="580"/>
                      <a:pt x="337" y="580"/>
                    </a:cubicBezTo>
                    <a:lnTo>
                      <a:pt x="297" y="580"/>
                    </a:lnTo>
                    <a:cubicBezTo>
                      <a:pt x="295" y="580"/>
                      <a:pt x="293" y="579"/>
                      <a:pt x="293" y="576"/>
                    </a:cubicBezTo>
                    <a:lnTo>
                      <a:pt x="293" y="556"/>
                    </a:lnTo>
                    <a:lnTo>
                      <a:pt x="297" y="560"/>
                    </a:lnTo>
                    <a:lnTo>
                      <a:pt x="45" y="560"/>
                    </a:lnTo>
                    <a:lnTo>
                      <a:pt x="49" y="556"/>
                    </a:lnTo>
                    <a:lnTo>
                      <a:pt x="49" y="586"/>
                    </a:lnTo>
                    <a:cubicBezTo>
                      <a:pt x="49" y="589"/>
                      <a:pt x="47" y="590"/>
                      <a:pt x="45" y="590"/>
                    </a:cubicBezTo>
                    <a:lnTo>
                      <a:pt x="4" y="590"/>
                    </a:lnTo>
                    <a:cubicBezTo>
                      <a:pt x="2" y="590"/>
                      <a:pt x="0" y="589"/>
                      <a:pt x="0" y="586"/>
                    </a:cubicBezTo>
                    <a:lnTo>
                      <a:pt x="0" y="96"/>
                    </a:lnTo>
                    <a:cubicBezTo>
                      <a:pt x="0" y="94"/>
                      <a:pt x="2" y="92"/>
                      <a:pt x="4" y="92"/>
                    </a:cubicBezTo>
                    <a:lnTo>
                      <a:pt x="128" y="92"/>
                    </a:lnTo>
                    <a:close/>
                    <a:moveTo>
                      <a:pt x="4" y="100"/>
                    </a:moveTo>
                    <a:lnTo>
                      <a:pt x="8" y="96"/>
                    </a:lnTo>
                    <a:lnTo>
                      <a:pt x="8" y="586"/>
                    </a:lnTo>
                    <a:lnTo>
                      <a:pt x="4" y="582"/>
                    </a:lnTo>
                    <a:lnTo>
                      <a:pt x="45" y="582"/>
                    </a:lnTo>
                    <a:lnTo>
                      <a:pt x="41" y="586"/>
                    </a:lnTo>
                    <a:lnTo>
                      <a:pt x="41" y="556"/>
                    </a:lnTo>
                    <a:cubicBezTo>
                      <a:pt x="41" y="554"/>
                      <a:pt x="43" y="552"/>
                      <a:pt x="45" y="552"/>
                    </a:cubicBezTo>
                    <a:lnTo>
                      <a:pt x="297" y="552"/>
                    </a:lnTo>
                    <a:cubicBezTo>
                      <a:pt x="299" y="552"/>
                      <a:pt x="301" y="554"/>
                      <a:pt x="301" y="556"/>
                    </a:cubicBezTo>
                    <a:lnTo>
                      <a:pt x="301" y="576"/>
                    </a:lnTo>
                    <a:lnTo>
                      <a:pt x="297" y="572"/>
                    </a:lnTo>
                    <a:lnTo>
                      <a:pt x="337" y="572"/>
                    </a:lnTo>
                    <a:lnTo>
                      <a:pt x="333" y="576"/>
                    </a:lnTo>
                    <a:lnTo>
                      <a:pt x="333" y="96"/>
                    </a:lnTo>
                    <a:lnTo>
                      <a:pt x="337" y="100"/>
                    </a:lnTo>
                    <a:lnTo>
                      <a:pt x="165" y="100"/>
                    </a:lnTo>
                    <a:cubicBezTo>
                      <a:pt x="164" y="100"/>
                      <a:pt x="163" y="100"/>
                      <a:pt x="162" y="99"/>
                    </a:cubicBezTo>
                    <a:cubicBezTo>
                      <a:pt x="161" y="98"/>
                      <a:pt x="161" y="96"/>
                      <a:pt x="162" y="95"/>
                    </a:cubicBezTo>
                    <a:lnTo>
                      <a:pt x="186" y="31"/>
                    </a:lnTo>
                    <a:cubicBezTo>
                      <a:pt x="186" y="30"/>
                      <a:pt x="187" y="29"/>
                      <a:pt x="188" y="29"/>
                    </a:cubicBezTo>
                    <a:lnTo>
                      <a:pt x="195" y="23"/>
                    </a:lnTo>
                    <a:lnTo>
                      <a:pt x="194" y="28"/>
                    </a:lnTo>
                    <a:lnTo>
                      <a:pt x="191" y="20"/>
                    </a:lnTo>
                    <a:lnTo>
                      <a:pt x="194" y="22"/>
                    </a:lnTo>
                    <a:lnTo>
                      <a:pt x="146" y="8"/>
                    </a:lnTo>
                    <a:lnTo>
                      <a:pt x="151" y="5"/>
                    </a:lnTo>
                    <a:lnTo>
                      <a:pt x="132" y="97"/>
                    </a:lnTo>
                    <a:cubicBezTo>
                      <a:pt x="131" y="99"/>
                      <a:pt x="130" y="100"/>
                      <a:pt x="128" y="100"/>
                    </a:cubicBezTo>
                    <a:lnTo>
                      <a:pt x="4" y="100"/>
                    </a:lnTo>
                    <a:close/>
                    <a:moveTo>
                      <a:pt x="539" y="494"/>
                    </a:moveTo>
                    <a:lnTo>
                      <a:pt x="535" y="490"/>
                    </a:lnTo>
                    <a:lnTo>
                      <a:pt x="664" y="490"/>
                    </a:lnTo>
                    <a:lnTo>
                      <a:pt x="660" y="494"/>
                    </a:lnTo>
                    <a:lnTo>
                      <a:pt x="660" y="362"/>
                    </a:lnTo>
                    <a:lnTo>
                      <a:pt x="664" y="366"/>
                    </a:lnTo>
                    <a:lnTo>
                      <a:pt x="535" y="366"/>
                    </a:lnTo>
                    <a:lnTo>
                      <a:pt x="539" y="362"/>
                    </a:lnTo>
                    <a:lnTo>
                      <a:pt x="539" y="494"/>
                    </a:lnTo>
                    <a:close/>
                    <a:moveTo>
                      <a:pt x="531" y="362"/>
                    </a:moveTo>
                    <a:cubicBezTo>
                      <a:pt x="531" y="360"/>
                      <a:pt x="533" y="358"/>
                      <a:pt x="535" y="358"/>
                    </a:cubicBezTo>
                    <a:lnTo>
                      <a:pt x="664" y="358"/>
                    </a:lnTo>
                    <a:cubicBezTo>
                      <a:pt x="667" y="358"/>
                      <a:pt x="668" y="360"/>
                      <a:pt x="668" y="362"/>
                    </a:cubicBezTo>
                    <a:lnTo>
                      <a:pt x="668" y="494"/>
                    </a:lnTo>
                    <a:cubicBezTo>
                      <a:pt x="668" y="497"/>
                      <a:pt x="667" y="498"/>
                      <a:pt x="664" y="498"/>
                    </a:cubicBezTo>
                    <a:lnTo>
                      <a:pt x="535" y="498"/>
                    </a:lnTo>
                    <a:cubicBezTo>
                      <a:pt x="533" y="498"/>
                      <a:pt x="531" y="497"/>
                      <a:pt x="531" y="494"/>
                    </a:cubicBezTo>
                    <a:lnTo>
                      <a:pt x="531" y="362"/>
                    </a:lnTo>
                    <a:close/>
                    <a:moveTo>
                      <a:pt x="539" y="314"/>
                    </a:moveTo>
                    <a:lnTo>
                      <a:pt x="535" y="310"/>
                    </a:lnTo>
                    <a:lnTo>
                      <a:pt x="664" y="310"/>
                    </a:lnTo>
                    <a:lnTo>
                      <a:pt x="660" y="314"/>
                    </a:lnTo>
                    <a:lnTo>
                      <a:pt x="660" y="181"/>
                    </a:lnTo>
                    <a:lnTo>
                      <a:pt x="664" y="185"/>
                    </a:lnTo>
                    <a:lnTo>
                      <a:pt x="535" y="185"/>
                    </a:lnTo>
                    <a:lnTo>
                      <a:pt x="539" y="181"/>
                    </a:lnTo>
                    <a:lnTo>
                      <a:pt x="539" y="314"/>
                    </a:lnTo>
                    <a:close/>
                    <a:moveTo>
                      <a:pt x="531" y="181"/>
                    </a:moveTo>
                    <a:cubicBezTo>
                      <a:pt x="531" y="179"/>
                      <a:pt x="533" y="177"/>
                      <a:pt x="535" y="177"/>
                    </a:cubicBezTo>
                    <a:lnTo>
                      <a:pt x="664" y="177"/>
                    </a:lnTo>
                    <a:cubicBezTo>
                      <a:pt x="667" y="177"/>
                      <a:pt x="668" y="179"/>
                      <a:pt x="668" y="181"/>
                    </a:cubicBezTo>
                    <a:lnTo>
                      <a:pt x="668" y="314"/>
                    </a:lnTo>
                    <a:cubicBezTo>
                      <a:pt x="668" y="317"/>
                      <a:pt x="667" y="318"/>
                      <a:pt x="664" y="318"/>
                    </a:cubicBezTo>
                    <a:lnTo>
                      <a:pt x="535" y="318"/>
                    </a:lnTo>
                    <a:cubicBezTo>
                      <a:pt x="533" y="318"/>
                      <a:pt x="531" y="317"/>
                      <a:pt x="531" y="314"/>
                    </a:cubicBezTo>
                    <a:lnTo>
                      <a:pt x="531" y="181"/>
                    </a:lnTo>
                    <a:close/>
                    <a:moveTo>
                      <a:pt x="833" y="310"/>
                    </a:moveTo>
                    <a:lnTo>
                      <a:pt x="829" y="314"/>
                    </a:lnTo>
                    <a:lnTo>
                      <a:pt x="829" y="181"/>
                    </a:lnTo>
                    <a:lnTo>
                      <a:pt x="833" y="185"/>
                    </a:lnTo>
                    <a:lnTo>
                      <a:pt x="704" y="185"/>
                    </a:lnTo>
                    <a:lnTo>
                      <a:pt x="708" y="181"/>
                    </a:lnTo>
                    <a:lnTo>
                      <a:pt x="708" y="314"/>
                    </a:lnTo>
                    <a:lnTo>
                      <a:pt x="704" y="310"/>
                    </a:lnTo>
                    <a:lnTo>
                      <a:pt x="833" y="310"/>
                    </a:lnTo>
                    <a:close/>
                    <a:moveTo>
                      <a:pt x="704" y="318"/>
                    </a:moveTo>
                    <a:cubicBezTo>
                      <a:pt x="702" y="318"/>
                      <a:pt x="700" y="317"/>
                      <a:pt x="700" y="314"/>
                    </a:cubicBezTo>
                    <a:lnTo>
                      <a:pt x="700" y="181"/>
                    </a:lnTo>
                    <a:cubicBezTo>
                      <a:pt x="700" y="179"/>
                      <a:pt x="702" y="177"/>
                      <a:pt x="704" y="177"/>
                    </a:cubicBezTo>
                    <a:lnTo>
                      <a:pt x="833" y="177"/>
                    </a:lnTo>
                    <a:cubicBezTo>
                      <a:pt x="836" y="177"/>
                      <a:pt x="837" y="179"/>
                      <a:pt x="837" y="181"/>
                    </a:cubicBezTo>
                    <a:lnTo>
                      <a:pt x="837" y="314"/>
                    </a:lnTo>
                    <a:cubicBezTo>
                      <a:pt x="837" y="317"/>
                      <a:pt x="836" y="318"/>
                      <a:pt x="833" y="318"/>
                    </a:cubicBezTo>
                    <a:lnTo>
                      <a:pt x="704" y="318"/>
                    </a:lnTo>
                    <a:close/>
                    <a:moveTo>
                      <a:pt x="708" y="494"/>
                    </a:moveTo>
                    <a:lnTo>
                      <a:pt x="704" y="490"/>
                    </a:lnTo>
                    <a:lnTo>
                      <a:pt x="833" y="490"/>
                    </a:lnTo>
                    <a:lnTo>
                      <a:pt x="829" y="494"/>
                    </a:lnTo>
                    <a:lnTo>
                      <a:pt x="829" y="362"/>
                    </a:lnTo>
                    <a:lnTo>
                      <a:pt x="833" y="366"/>
                    </a:lnTo>
                    <a:lnTo>
                      <a:pt x="704" y="366"/>
                    </a:lnTo>
                    <a:lnTo>
                      <a:pt x="708" y="362"/>
                    </a:lnTo>
                    <a:lnTo>
                      <a:pt x="708" y="494"/>
                    </a:lnTo>
                    <a:close/>
                    <a:moveTo>
                      <a:pt x="700" y="362"/>
                    </a:moveTo>
                    <a:cubicBezTo>
                      <a:pt x="700" y="360"/>
                      <a:pt x="702" y="358"/>
                      <a:pt x="704" y="358"/>
                    </a:cubicBezTo>
                    <a:lnTo>
                      <a:pt x="833" y="358"/>
                    </a:lnTo>
                    <a:cubicBezTo>
                      <a:pt x="836" y="358"/>
                      <a:pt x="837" y="360"/>
                      <a:pt x="837" y="362"/>
                    </a:cubicBezTo>
                    <a:lnTo>
                      <a:pt x="837" y="494"/>
                    </a:lnTo>
                    <a:cubicBezTo>
                      <a:pt x="837" y="497"/>
                      <a:pt x="836" y="498"/>
                      <a:pt x="833" y="498"/>
                    </a:cubicBezTo>
                    <a:lnTo>
                      <a:pt x="704" y="498"/>
                    </a:lnTo>
                    <a:cubicBezTo>
                      <a:pt x="702" y="498"/>
                      <a:pt x="700" y="497"/>
                      <a:pt x="700" y="494"/>
                    </a:cubicBezTo>
                    <a:lnTo>
                      <a:pt x="700" y="362"/>
                    </a:lnTo>
                    <a:close/>
                    <a:moveTo>
                      <a:pt x="495" y="590"/>
                    </a:moveTo>
                    <a:cubicBezTo>
                      <a:pt x="493" y="590"/>
                      <a:pt x="491" y="589"/>
                      <a:pt x="491" y="586"/>
                    </a:cubicBezTo>
                    <a:lnTo>
                      <a:pt x="491" y="134"/>
                    </a:lnTo>
                    <a:cubicBezTo>
                      <a:pt x="491" y="132"/>
                      <a:pt x="493" y="130"/>
                      <a:pt x="495" y="130"/>
                    </a:cubicBezTo>
                    <a:lnTo>
                      <a:pt x="664" y="130"/>
                    </a:lnTo>
                    <a:lnTo>
                      <a:pt x="660" y="134"/>
                    </a:lnTo>
                    <a:lnTo>
                      <a:pt x="660" y="15"/>
                    </a:lnTo>
                    <a:cubicBezTo>
                      <a:pt x="660" y="13"/>
                      <a:pt x="662" y="11"/>
                      <a:pt x="664" y="11"/>
                    </a:cubicBezTo>
                    <a:lnTo>
                      <a:pt x="702" y="11"/>
                    </a:lnTo>
                    <a:cubicBezTo>
                      <a:pt x="702" y="11"/>
                      <a:pt x="702" y="11"/>
                      <a:pt x="703" y="11"/>
                    </a:cubicBezTo>
                    <a:lnTo>
                      <a:pt x="709" y="12"/>
                    </a:lnTo>
                    <a:cubicBezTo>
                      <a:pt x="710" y="12"/>
                      <a:pt x="711" y="13"/>
                      <a:pt x="711" y="14"/>
                    </a:cubicBezTo>
                    <a:lnTo>
                      <a:pt x="713" y="17"/>
                    </a:lnTo>
                    <a:cubicBezTo>
                      <a:pt x="714" y="18"/>
                      <a:pt x="714" y="19"/>
                      <a:pt x="714" y="20"/>
                    </a:cubicBezTo>
                    <a:lnTo>
                      <a:pt x="713" y="24"/>
                    </a:lnTo>
                    <a:cubicBezTo>
                      <a:pt x="713" y="25"/>
                      <a:pt x="712" y="26"/>
                      <a:pt x="712" y="26"/>
                    </a:cubicBezTo>
                    <a:lnTo>
                      <a:pt x="707" y="31"/>
                    </a:lnTo>
                    <a:lnTo>
                      <a:pt x="708" y="28"/>
                    </a:lnTo>
                    <a:lnTo>
                      <a:pt x="708" y="134"/>
                    </a:lnTo>
                    <a:lnTo>
                      <a:pt x="704" y="130"/>
                    </a:lnTo>
                    <a:lnTo>
                      <a:pt x="873" y="130"/>
                    </a:lnTo>
                    <a:cubicBezTo>
                      <a:pt x="876" y="130"/>
                      <a:pt x="877" y="132"/>
                      <a:pt x="877" y="134"/>
                    </a:cubicBezTo>
                    <a:lnTo>
                      <a:pt x="877" y="576"/>
                    </a:lnTo>
                    <a:cubicBezTo>
                      <a:pt x="877" y="579"/>
                      <a:pt x="876" y="580"/>
                      <a:pt x="873" y="580"/>
                    </a:cubicBezTo>
                    <a:lnTo>
                      <a:pt x="833" y="580"/>
                    </a:lnTo>
                    <a:cubicBezTo>
                      <a:pt x="831" y="580"/>
                      <a:pt x="829" y="579"/>
                      <a:pt x="829" y="576"/>
                    </a:cubicBezTo>
                    <a:lnTo>
                      <a:pt x="829" y="545"/>
                    </a:lnTo>
                    <a:lnTo>
                      <a:pt x="833" y="549"/>
                    </a:lnTo>
                    <a:lnTo>
                      <a:pt x="535" y="549"/>
                    </a:lnTo>
                    <a:lnTo>
                      <a:pt x="539" y="545"/>
                    </a:lnTo>
                    <a:lnTo>
                      <a:pt x="539" y="586"/>
                    </a:lnTo>
                    <a:cubicBezTo>
                      <a:pt x="539" y="589"/>
                      <a:pt x="538" y="590"/>
                      <a:pt x="535" y="590"/>
                    </a:cubicBezTo>
                    <a:lnTo>
                      <a:pt x="495" y="590"/>
                    </a:lnTo>
                    <a:close/>
                    <a:moveTo>
                      <a:pt x="535" y="582"/>
                    </a:moveTo>
                    <a:lnTo>
                      <a:pt x="531" y="586"/>
                    </a:lnTo>
                    <a:lnTo>
                      <a:pt x="531" y="545"/>
                    </a:lnTo>
                    <a:cubicBezTo>
                      <a:pt x="531" y="543"/>
                      <a:pt x="533" y="541"/>
                      <a:pt x="535" y="541"/>
                    </a:cubicBezTo>
                    <a:lnTo>
                      <a:pt x="833" y="541"/>
                    </a:lnTo>
                    <a:cubicBezTo>
                      <a:pt x="836" y="541"/>
                      <a:pt x="837" y="543"/>
                      <a:pt x="837" y="545"/>
                    </a:cubicBezTo>
                    <a:lnTo>
                      <a:pt x="837" y="576"/>
                    </a:lnTo>
                    <a:lnTo>
                      <a:pt x="833" y="572"/>
                    </a:lnTo>
                    <a:lnTo>
                      <a:pt x="873" y="572"/>
                    </a:lnTo>
                    <a:lnTo>
                      <a:pt x="869" y="576"/>
                    </a:lnTo>
                    <a:lnTo>
                      <a:pt x="869" y="134"/>
                    </a:lnTo>
                    <a:lnTo>
                      <a:pt x="873" y="138"/>
                    </a:lnTo>
                    <a:lnTo>
                      <a:pt x="704" y="138"/>
                    </a:lnTo>
                    <a:cubicBezTo>
                      <a:pt x="702" y="138"/>
                      <a:pt x="700" y="136"/>
                      <a:pt x="700" y="134"/>
                    </a:cubicBezTo>
                    <a:lnTo>
                      <a:pt x="700" y="28"/>
                    </a:lnTo>
                    <a:cubicBezTo>
                      <a:pt x="700" y="27"/>
                      <a:pt x="701" y="27"/>
                      <a:pt x="701" y="26"/>
                    </a:cubicBezTo>
                    <a:lnTo>
                      <a:pt x="706" y="21"/>
                    </a:lnTo>
                    <a:lnTo>
                      <a:pt x="705" y="23"/>
                    </a:lnTo>
                    <a:lnTo>
                      <a:pt x="706" y="18"/>
                    </a:lnTo>
                    <a:lnTo>
                      <a:pt x="707" y="21"/>
                    </a:lnTo>
                    <a:lnTo>
                      <a:pt x="705" y="18"/>
                    </a:lnTo>
                    <a:lnTo>
                      <a:pt x="707" y="20"/>
                    </a:lnTo>
                    <a:lnTo>
                      <a:pt x="701" y="19"/>
                    </a:lnTo>
                    <a:lnTo>
                      <a:pt x="702" y="19"/>
                    </a:lnTo>
                    <a:lnTo>
                      <a:pt x="664" y="19"/>
                    </a:lnTo>
                    <a:lnTo>
                      <a:pt x="668" y="15"/>
                    </a:lnTo>
                    <a:lnTo>
                      <a:pt x="668" y="134"/>
                    </a:lnTo>
                    <a:cubicBezTo>
                      <a:pt x="668" y="136"/>
                      <a:pt x="667" y="138"/>
                      <a:pt x="664" y="138"/>
                    </a:cubicBezTo>
                    <a:lnTo>
                      <a:pt x="495" y="138"/>
                    </a:lnTo>
                    <a:lnTo>
                      <a:pt x="499" y="134"/>
                    </a:lnTo>
                    <a:lnTo>
                      <a:pt x="499" y="586"/>
                    </a:lnTo>
                    <a:lnTo>
                      <a:pt x="495" y="582"/>
                    </a:lnTo>
                    <a:lnTo>
                      <a:pt x="535" y="582"/>
                    </a:lnTo>
                    <a:close/>
                    <a:moveTo>
                      <a:pt x="1414" y="597"/>
                    </a:moveTo>
                    <a:cubicBezTo>
                      <a:pt x="1414" y="598"/>
                      <a:pt x="1413" y="599"/>
                      <a:pt x="1412" y="600"/>
                    </a:cubicBezTo>
                    <a:cubicBezTo>
                      <a:pt x="1411" y="600"/>
                      <a:pt x="1410" y="601"/>
                      <a:pt x="1409" y="600"/>
                    </a:cubicBezTo>
                    <a:lnTo>
                      <a:pt x="1362" y="590"/>
                    </a:lnTo>
                    <a:lnTo>
                      <a:pt x="1318" y="576"/>
                    </a:lnTo>
                    <a:lnTo>
                      <a:pt x="1276" y="557"/>
                    </a:lnTo>
                    <a:lnTo>
                      <a:pt x="1237" y="535"/>
                    </a:lnTo>
                    <a:lnTo>
                      <a:pt x="1241" y="535"/>
                    </a:lnTo>
                    <a:lnTo>
                      <a:pt x="1205" y="559"/>
                    </a:lnTo>
                    <a:lnTo>
                      <a:pt x="1164" y="578"/>
                    </a:lnTo>
                    <a:lnTo>
                      <a:pt x="1119" y="592"/>
                    </a:lnTo>
                    <a:cubicBezTo>
                      <a:pt x="1119" y="592"/>
                      <a:pt x="1119" y="592"/>
                      <a:pt x="1119" y="592"/>
                    </a:cubicBezTo>
                    <a:lnTo>
                      <a:pt x="1070" y="600"/>
                    </a:lnTo>
                    <a:cubicBezTo>
                      <a:pt x="1068" y="601"/>
                      <a:pt x="1066" y="600"/>
                      <a:pt x="1066" y="598"/>
                    </a:cubicBezTo>
                    <a:lnTo>
                      <a:pt x="1050" y="547"/>
                    </a:lnTo>
                    <a:cubicBezTo>
                      <a:pt x="1049" y="546"/>
                      <a:pt x="1049" y="544"/>
                      <a:pt x="1050" y="543"/>
                    </a:cubicBezTo>
                    <a:cubicBezTo>
                      <a:pt x="1051" y="542"/>
                      <a:pt x="1052" y="542"/>
                      <a:pt x="1053" y="542"/>
                    </a:cubicBezTo>
                    <a:lnTo>
                      <a:pt x="1097" y="535"/>
                    </a:lnTo>
                    <a:lnTo>
                      <a:pt x="1135" y="524"/>
                    </a:lnTo>
                    <a:lnTo>
                      <a:pt x="1170" y="509"/>
                    </a:lnTo>
                    <a:lnTo>
                      <a:pt x="1201" y="491"/>
                    </a:lnTo>
                    <a:lnTo>
                      <a:pt x="1200" y="497"/>
                    </a:lnTo>
                    <a:lnTo>
                      <a:pt x="1170" y="456"/>
                    </a:lnTo>
                    <a:lnTo>
                      <a:pt x="1144" y="412"/>
                    </a:lnTo>
                    <a:lnTo>
                      <a:pt x="1147" y="413"/>
                    </a:lnTo>
                    <a:lnTo>
                      <a:pt x="1091" y="413"/>
                    </a:lnTo>
                    <a:cubicBezTo>
                      <a:pt x="1089" y="413"/>
                      <a:pt x="1087" y="412"/>
                      <a:pt x="1087" y="409"/>
                    </a:cubicBezTo>
                    <a:lnTo>
                      <a:pt x="1087" y="369"/>
                    </a:lnTo>
                    <a:cubicBezTo>
                      <a:pt x="1087" y="367"/>
                      <a:pt x="1089" y="365"/>
                      <a:pt x="1091" y="365"/>
                    </a:cubicBezTo>
                    <a:lnTo>
                      <a:pt x="1324" y="365"/>
                    </a:lnTo>
                    <a:lnTo>
                      <a:pt x="1321" y="366"/>
                    </a:lnTo>
                    <a:lnTo>
                      <a:pt x="1329" y="359"/>
                    </a:lnTo>
                    <a:cubicBezTo>
                      <a:pt x="1331" y="358"/>
                      <a:pt x="1333" y="358"/>
                      <a:pt x="1335" y="359"/>
                    </a:cubicBezTo>
                    <a:lnTo>
                      <a:pt x="1364" y="390"/>
                    </a:lnTo>
                    <a:cubicBezTo>
                      <a:pt x="1365" y="390"/>
                      <a:pt x="1365" y="391"/>
                      <a:pt x="1365" y="391"/>
                    </a:cubicBezTo>
                    <a:lnTo>
                      <a:pt x="1368" y="398"/>
                    </a:lnTo>
                    <a:cubicBezTo>
                      <a:pt x="1368" y="398"/>
                      <a:pt x="1368" y="399"/>
                      <a:pt x="1368" y="399"/>
                    </a:cubicBezTo>
                    <a:lnTo>
                      <a:pt x="1367" y="403"/>
                    </a:lnTo>
                    <a:cubicBezTo>
                      <a:pt x="1367" y="405"/>
                      <a:pt x="1366" y="406"/>
                      <a:pt x="1365" y="407"/>
                    </a:cubicBezTo>
                    <a:lnTo>
                      <a:pt x="1361" y="408"/>
                    </a:lnTo>
                    <a:cubicBezTo>
                      <a:pt x="1361" y="408"/>
                      <a:pt x="1360" y="408"/>
                      <a:pt x="1359" y="408"/>
                    </a:cubicBezTo>
                    <a:lnTo>
                      <a:pt x="1353" y="407"/>
                    </a:lnTo>
                    <a:lnTo>
                      <a:pt x="1357" y="405"/>
                    </a:lnTo>
                    <a:lnTo>
                      <a:pt x="1318" y="455"/>
                    </a:lnTo>
                    <a:lnTo>
                      <a:pt x="1273" y="501"/>
                    </a:lnTo>
                    <a:lnTo>
                      <a:pt x="1272" y="494"/>
                    </a:lnTo>
                    <a:lnTo>
                      <a:pt x="1308" y="508"/>
                    </a:lnTo>
                    <a:lnTo>
                      <a:pt x="1345" y="519"/>
                    </a:lnTo>
                    <a:lnTo>
                      <a:pt x="1382" y="527"/>
                    </a:lnTo>
                    <a:lnTo>
                      <a:pt x="1421" y="531"/>
                    </a:lnTo>
                    <a:cubicBezTo>
                      <a:pt x="1422" y="532"/>
                      <a:pt x="1423" y="532"/>
                      <a:pt x="1424" y="533"/>
                    </a:cubicBezTo>
                    <a:cubicBezTo>
                      <a:pt x="1424" y="534"/>
                      <a:pt x="1425" y="535"/>
                      <a:pt x="1424" y="536"/>
                    </a:cubicBezTo>
                    <a:lnTo>
                      <a:pt x="1414" y="597"/>
                    </a:lnTo>
                    <a:close/>
                    <a:moveTo>
                      <a:pt x="1417" y="535"/>
                    </a:moveTo>
                    <a:lnTo>
                      <a:pt x="1420" y="539"/>
                    </a:lnTo>
                    <a:lnTo>
                      <a:pt x="1381" y="535"/>
                    </a:lnTo>
                    <a:lnTo>
                      <a:pt x="1342" y="527"/>
                    </a:lnTo>
                    <a:lnTo>
                      <a:pt x="1306" y="516"/>
                    </a:lnTo>
                    <a:lnTo>
                      <a:pt x="1269" y="502"/>
                    </a:lnTo>
                    <a:cubicBezTo>
                      <a:pt x="1268" y="501"/>
                      <a:pt x="1267" y="500"/>
                      <a:pt x="1267" y="499"/>
                    </a:cubicBezTo>
                    <a:cubicBezTo>
                      <a:pt x="1266" y="497"/>
                      <a:pt x="1267" y="496"/>
                      <a:pt x="1268" y="495"/>
                    </a:cubicBezTo>
                    <a:lnTo>
                      <a:pt x="1312" y="451"/>
                    </a:lnTo>
                    <a:lnTo>
                      <a:pt x="1350" y="401"/>
                    </a:lnTo>
                    <a:cubicBezTo>
                      <a:pt x="1351" y="399"/>
                      <a:pt x="1353" y="399"/>
                      <a:pt x="1354" y="399"/>
                    </a:cubicBezTo>
                    <a:lnTo>
                      <a:pt x="1361" y="400"/>
                    </a:lnTo>
                    <a:lnTo>
                      <a:pt x="1359" y="400"/>
                    </a:lnTo>
                    <a:lnTo>
                      <a:pt x="1362" y="399"/>
                    </a:lnTo>
                    <a:lnTo>
                      <a:pt x="1359" y="402"/>
                    </a:lnTo>
                    <a:lnTo>
                      <a:pt x="1360" y="398"/>
                    </a:lnTo>
                    <a:lnTo>
                      <a:pt x="1360" y="400"/>
                    </a:lnTo>
                    <a:lnTo>
                      <a:pt x="1358" y="394"/>
                    </a:lnTo>
                    <a:lnTo>
                      <a:pt x="1359" y="395"/>
                    </a:lnTo>
                    <a:lnTo>
                      <a:pt x="1329" y="365"/>
                    </a:lnTo>
                    <a:lnTo>
                      <a:pt x="1335" y="365"/>
                    </a:lnTo>
                    <a:lnTo>
                      <a:pt x="1327" y="372"/>
                    </a:lnTo>
                    <a:cubicBezTo>
                      <a:pt x="1326" y="373"/>
                      <a:pt x="1325" y="373"/>
                      <a:pt x="1324" y="373"/>
                    </a:cubicBezTo>
                    <a:lnTo>
                      <a:pt x="1091" y="373"/>
                    </a:lnTo>
                    <a:lnTo>
                      <a:pt x="1095" y="369"/>
                    </a:lnTo>
                    <a:lnTo>
                      <a:pt x="1095" y="409"/>
                    </a:lnTo>
                    <a:lnTo>
                      <a:pt x="1091" y="405"/>
                    </a:lnTo>
                    <a:lnTo>
                      <a:pt x="1147" y="405"/>
                    </a:lnTo>
                    <a:cubicBezTo>
                      <a:pt x="1148" y="405"/>
                      <a:pt x="1150" y="406"/>
                      <a:pt x="1150" y="407"/>
                    </a:cubicBezTo>
                    <a:lnTo>
                      <a:pt x="1177" y="451"/>
                    </a:lnTo>
                    <a:lnTo>
                      <a:pt x="1207" y="492"/>
                    </a:lnTo>
                    <a:cubicBezTo>
                      <a:pt x="1207" y="493"/>
                      <a:pt x="1208" y="494"/>
                      <a:pt x="1207" y="495"/>
                    </a:cubicBezTo>
                    <a:cubicBezTo>
                      <a:pt x="1207" y="496"/>
                      <a:pt x="1206" y="497"/>
                      <a:pt x="1205" y="498"/>
                    </a:cubicBezTo>
                    <a:lnTo>
                      <a:pt x="1174" y="517"/>
                    </a:lnTo>
                    <a:lnTo>
                      <a:pt x="1138" y="532"/>
                    </a:lnTo>
                    <a:lnTo>
                      <a:pt x="1098" y="542"/>
                    </a:lnTo>
                    <a:lnTo>
                      <a:pt x="1054" y="549"/>
                    </a:lnTo>
                    <a:lnTo>
                      <a:pt x="1057" y="544"/>
                    </a:lnTo>
                    <a:lnTo>
                      <a:pt x="1073" y="595"/>
                    </a:lnTo>
                    <a:lnTo>
                      <a:pt x="1069" y="593"/>
                    </a:lnTo>
                    <a:lnTo>
                      <a:pt x="1117" y="585"/>
                    </a:lnTo>
                    <a:lnTo>
                      <a:pt x="1117" y="585"/>
                    </a:lnTo>
                    <a:lnTo>
                      <a:pt x="1160" y="571"/>
                    </a:lnTo>
                    <a:lnTo>
                      <a:pt x="1200" y="552"/>
                    </a:lnTo>
                    <a:lnTo>
                      <a:pt x="1236" y="529"/>
                    </a:lnTo>
                    <a:cubicBezTo>
                      <a:pt x="1238" y="528"/>
                      <a:pt x="1239" y="528"/>
                      <a:pt x="1240" y="528"/>
                    </a:cubicBezTo>
                    <a:lnTo>
                      <a:pt x="1279" y="550"/>
                    </a:lnTo>
                    <a:lnTo>
                      <a:pt x="1320" y="568"/>
                    </a:lnTo>
                    <a:lnTo>
                      <a:pt x="1364" y="583"/>
                    </a:lnTo>
                    <a:lnTo>
                      <a:pt x="1411" y="593"/>
                    </a:lnTo>
                    <a:lnTo>
                      <a:pt x="1406" y="596"/>
                    </a:lnTo>
                    <a:lnTo>
                      <a:pt x="1417" y="535"/>
                    </a:lnTo>
                    <a:close/>
                    <a:moveTo>
                      <a:pt x="1231" y="76"/>
                    </a:moveTo>
                    <a:lnTo>
                      <a:pt x="1227" y="72"/>
                    </a:lnTo>
                    <a:lnTo>
                      <a:pt x="1407" y="72"/>
                    </a:lnTo>
                    <a:cubicBezTo>
                      <a:pt x="1410" y="72"/>
                      <a:pt x="1411" y="74"/>
                      <a:pt x="1411" y="76"/>
                    </a:cubicBezTo>
                    <a:lnTo>
                      <a:pt x="1411" y="124"/>
                    </a:lnTo>
                    <a:cubicBezTo>
                      <a:pt x="1411" y="126"/>
                      <a:pt x="1410" y="128"/>
                      <a:pt x="1407" y="128"/>
                    </a:cubicBezTo>
                    <a:lnTo>
                      <a:pt x="1050" y="128"/>
                    </a:lnTo>
                    <a:lnTo>
                      <a:pt x="1054" y="124"/>
                    </a:lnTo>
                    <a:lnTo>
                      <a:pt x="1054" y="348"/>
                    </a:lnTo>
                    <a:lnTo>
                      <a:pt x="1051" y="417"/>
                    </a:lnTo>
                    <a:lnTo>
                      <a:pt x="1042" y="480"/>
                    </a:lnTo>
                    <a:lnTo>
                      <a:pt x="1027" y="536"/>
                    </a:lnTo>
                    <a:lnTo>
                      <a:pt x="1006" y="588"/>
                    </a:lnTo>
                    <a:cubicBezTo>
                      <a:pt x="1006" y="589"/>
                      <a:pt x="1005" y="590"/>
                      <a:pt x="1003" y="590"/>
                    </a:cubicBezTo>
                    <a:cubicBezTo>
                      <a:pt x="1002" y="591"/>
                      <a:pt x="1001" y="590"/>
                      <a:pt x="1000" y="589"/>
                    </a:cubicBezTo>
                    <a:lnTo>
                      <a:pt x="962" y="552"/>
                    </a:lnTo>
                    <a:cubicBezTo>
                      <a:pt x="961" y="551"/>
                      <a:pt x="961" y="549"/>
                      <a:pt x="961" y="547"/>
                    </a:cubicBezTo>
                    <a:lnTo>
                      <a:pt x="982" y="505"/>
                    </a:lnTo>
                    <a:lnTo>
                      <a:pt x="982" y="506"/>
                    </a:lnTo>
                    <a:lnTo>
                      <a:pt x="996" y="456"/>
                    </a:lnTo>
                    <a:lnTo>
                      <a:pt x="996" y="457"/>
                    </a:lnTo>
                    <a:lnTo>
                      <a:pt x="1004" y="400"/>
                    </a:lnTo>
                    <a:lnTo>
                      <a:pt x="1006" y="338"/>
                    </a:lnTo>
                    <a:lnTo>
                      <a:pt x="1006" y="76"/>
                    </a:lnTo>
                    <a:cubicBezTo>
                      <a:pt x="1006" y="74"/>
                      <a:pt x="1008" y="72"/>
                      <a:pt x="1010" y="72"/>
                    </a:cubicBezTo>
                    <a:lnTo>
                      <a:pt x="1179" y="72"/>
                    </a:lnTo>
                    <a:lnTo>
                      <a:pt x="1175" y="76"/>
                    </a:lnTo>
                    <a:lnTo>
                      <a:pt x="1175" y="8"/>
                    </a:lnTo>
                    <a:cubicBezTo>
                      <a:pt x="1175" y="6"/>
                      <a:pt x="1177" y="4"/>
                      <a:pt x="1179" y="4"/>
                    </a:cubicBezTo>
                    <a:lnTo>
                      <a:pt x="1225" y="4"/>
                    </a:lnTo>
                    <a:cubicBezTo>
                      <a:pt x="1225" y="4"/>
                      <a:pt x="1226" y="4"/>
                      <a:pt x="1227" y="4"/>
                    </a:cubicBezTo>
                    <a:lnTo>
                      <a:pt x="1233" y="7"/>
                    </a:lnTo>
                    <a:cubicBezTo>
                      <a:pt x="1233" y="7"/>
                      <a:pt x="1234" y="8"/>
                      <a:pt x="1234" y="8"/>
                    </a:cubicBezTo>
                    <a:lnTo>
                      <a:pt x="1236" y="12"/>
                    </a:lnTo>
                    <a:cubicBezTo>
                      <a:pt x="1237" y="13"/>
                      <a:pt x="1237" y="14"/>
                      <a:pt x="1237" y="15"/>
                    </a:cubicBezTo>
                    <a:lnTo>
                      <a:pt x="1236" y="19"/>
                    </a:lnTo>
                    <a:cubicBezTo>
                      <a:pt x="1236" y="20"/>
                      <a:pt x="1236" y="20"/>
                      <a:pt x="1235" y="21"/>
                    </a:cubicBezTo>
                    <a:lnTo>
                      <a:pt x="1231" y="27"/>
                    </a:lnTo>
                    <a:lnTo>
                      <a:pt x="1231" y="25"/>
                    </a:lnTo>
                    <a:lnTo>
                      <a:pt x="1231" y="76"/>
                    </a:lnTo>
                    <a:close/>
                    <a:moveTo>
                      <a:pt x="1223" y="25"/>
                    </a:moveTo>
                    <a:cubicBezTo>
                      <a:pt x="1223" y="24"/>
                      <a:pt x="1224" y="23"/>
                      <a:pt x="1224" y="23"/>
                    </a:cubicBezTo>
                    <a:lnTo>
                      <a:pt x="1229" y="16"/>
                    </a:lnTo>
                    <a:lnTo>
                      <a:pt x="1228" y="18"/>
                    </a:lnTo>
                    <a:lnTo>
                      <a:pt x="1229" y="13"/>
                    </a:lnTo>
                    <a:lnTo>
                      <a:pt x="1229" y="16"/>
                    </a:lnTo>
                    <a:lnTo>
                      <a:pt x="1227" y="12"/>
                    </a:lnTo>
                    <a:lnTo>
                      <a:pt x="1229" y="14"/>
                    </a:lnTo>
                    <a:lnTo>
                      <a:pt x="1223" y="12"/>
                    </a:lnTo>
                    <a:lnTo>
                      <a:pt x="1225" y="12"/>
                    </a:lnTo>
                    <a:lnTo>
                      <a:pt x="1179" y="12"/>
                    </a:lnTo>
                    <a:lnTo>
                      <a:pt x="1183" y="8"/>
                    </a:lnTo>
                    <a:lnTo>
                      <a:pt x="1183" y="76"/>
                    </a:lnTo>
                    <a:cubicBezTo>
                      <a:pt x="1183" y="78"/>
                      <a:pt x="1182" y="80"/>
                      <a:pt x="1179" y="80"/>
                    </a:cubicBezTo>
                    <a:lnTo>
                      <a:pt x="1010" y="80"/>
                    </a:lnTo>
                    <a:lnTo>
                      <a:pt x="1014" y="76"/>
                    </a:lnTo>
                    <a:lnTo>
                      <a:pt x="1014" y="338"/>
                    </a:lnTo>
                    <a:lnTo>
                      <a:pt x="1012" y="402"/>
                    </a:lnTo>
                    <a:lnTo>
                      <a:pt x="1004" y="458"/>
                    </a:lnTo>
                    <a:cubicBezTo>
                      <a:pt x="1004" y="458"/>
                      <a:pt x="1004" y="458"/>
                      <a:pt x="1004" y="459"/>
                    </a:cubicBezTo>
                    <a:lnTo>
                      <a:pt x="989" y="508"/>
                    </a:lnTo>
                    <a:cubicBezTo>
                      <a:pt x="989" y="508"/>
                      <a:pt x="989" y="509"/>
                      <a:pt x="989" y="509"/>
                    </a:cubicBezTo>
                    <a:lnTo>
                      <a:pt x="969" y="551"/>
                    </a:lnTo>
                    <a:lnTo>
                      <a:pt x="968" y="546"/>
                    </a:lnTo>
                    <a:lnTo>
                      <a:pt x="1005" y="584"/>
                    </a:lnTo>
                    <a:lnTo>
                      <a:pt x="999" y="585"/>
                    </a:lnTo>
                    <a:lnTo>
                      <a:pt x="1020" y="534"/>
                    </a:lnTo>
                    <a:lnTo>
                      <a:pt x="1034" y="478"/>
                    </a:lnTo>
                    <a:lnTo>
                      <a:pt x="1043" y="416"/>
                    </a:lnTo>
                    <a:lnTo>
                      <a:pt x="1046" y="348"/>
                    </a:lnTo>
                    <a:lnTo>
                      <a:pt x="1046" y="124"/>
                    </a:lnTo>
                    <a:cubicBezTo>
                      <a:pt x="1046" y="122"/>
                      <a:pt x="1048" y="120"/>
                      <a:pt x="1050" y="120"/>
                    </a:cubicBezTo>
                    <a:lnTo>
                      <a:pt x="1407" y="120"/>
                    </a:lnTo>
                    <a:lnTo>
                      <a:pt x="1403" y="124"/>
                    </a:lnTo>
                    <a:lnTo>
                      <a:pt x="1403" y="76"/>
                    </a:lnTo>
                    <a:lnTo>
                      <a:pt x="1407" y="80"/>
                    </a:lnTo>
                    <a:lnTo>
                      <a:pt x="1227" y="80"/>
                    </a:lnTo>
                    <a:cubicBezTo>
                      <a:pt x="1225" y="80"/>
                      <a:pt x="1223" y="78"/>
                      <a:pt x="1223" y="76"/>
                    </a:cubicBezTo>
                    <a:lnTo>
                      <a:pt x="1223" y="25"/>
                    </a:lnTo>
                    <a:close/>
                    <a:moveTo>
                      <a:pt x="1291" y="407"/>
                    </a:moveTo>
                    <a:lnTo>
                      <a:pt x="1294" y="413"/>
                    </a:lnTo>
                    <a:lnTo>
                      <a:pt x="1190" y="413"/>
                    </a:lnTo>
                    <a:lnTo>
                      <a:pt x="1193" y="407"/>
                    </a:lnTo>
                    <a:lnTo>
                      <a:pt x="1215" y="438"/>
                    </a:lnTo>
                    <a:lnTo>
                      <a:pt x="1241" y="468"/>
                    </a:lnTo>
                    <a:lnTo>
                      <a:pt x="1236" y="468"/>
                    </a:lnTo>
                    <a:lnTo>
                      <a:pt x="1262" y="443"/>
                    </a:lnTo>
                    <a:lnTo>
                      <a:pt x="1291" y="407"/>
                    </a:lnTo>
                    <a:close/>
                    <a:moveTo>
                      <a:pt x="1267" y="448"/>
                    </a:moveTo>
                    <a:lnTo>
                      <a:pt x="1241" y="474"/>
                    </a:lnTo>
                    <a:cubicBezTo>
                      <a:pt x="1240" y="475"/>
                      <a:pt x="1239" y="475"/>
                      <a:pt x="1238" y="475"/>
                    </a:cubicBezTo>
                    <a:cubicBezTo>
                      <a:pt x="1237" y="475"/>
                      <a:pt x="1236" y="474"/>
                      <a:pt x="1235" y="474"/>
                    </a:cubicBezTo>
                    <a:lnTo>
                      <a:pt x="1209" y="443"/>
                    </a:lnTo>
                    <a:lnTo>
                      <a:pt x="1187" y="412"/>
                    </a:lnTo>
                    <a:cubicBezTo>
                      <a:pt x="1186" y="411"/>
                      <a:pt x="1186" y="409"/>
                      <a:pt x="1186" y="408"/>
                    </a:cubicBezTo>
                    <a:cubicBezTo>
                      <a:pt x="1187" y="406"/>
                      <a:pt x="1188" y="405"/>
                      <a:pt x="1190" y="405"/>
                    </a:cubicBezTo>
                    <a:lnTo>
                      <a:pt x="1294" y="405"/>
                    </a:lnTo>
                    <a:cubicBezTo>
                      <a:pt x="1296" y="405"/>
                      <a:pt x="1297" y="406"/>
                      <a:pt x="1298" y="408"/>
                    </a:cubicBezTo>
                    <a:cubicBezTo>
                      <a:pt x="1299" y="409"/>
                      <a:pt x="1299" y="411"/>
                      <a:pt x="1298" y="412"/>
                    </a:cubicBezTo>
                    <a:lnTo>
                      <a:pt x="1267" y="448"/>
                    </a:lnTo>
                    <a:close/>
                    <a:moveTo>
                      <a:pt x="1315" y="331"/>
                    </a:moveTo>
                    <a:cubicBezTo>
                      <a:pt x="1315" y="334"/>
                      <a:pt x="1313" y="335"/>
                      <a:pt x="1311" y="335"/>
                    </a:cubicBezTo>
                    <a:lnTo>
                      <a:pt x="1270" y="335"/>
                    </a:lnTo>
                    <a:cubicBezTo>
                      <a:pt x="1268" y="335"/>
                      <a:pt x="1266" y="334"/>
                      <a:pt x="1266" y="331"/>
                    </a:cubicBezTo>
                    <a:lnTo>
                      <a:pt x="1266" y="317"/>
                    </a:lnTo>
                    <a:lnTo>
                      <a:pt x="1270" y="321"/>
                    </a:lnTo>
                    <a:lnTo>
                      <a:pt x="1184" y="321"/>
                    </a:lnTo>
                    <a:lnTo>
                      <a:pt x="1188" y="317"/>
                    </a:lnTo>
                    <a:lnTo>
                      <a:pt x="1188" y="335"/>
                    </a:lnTo>
                    <a:cubicBezTo>
                      <a:pt x="1188" y="337"/>
                      <a:pt x="1187" y="339"/>
                      <a:pt x="1184" y="339"/>
                    </a:cubicBezTo>
                    <a:lnTo>
                      <a:pt x="1144" y="339"/>
                    </a:lnTo>
                    <a:cubicBezTo>
                      <a:pt x="1142" y="339"/>
                      <a:pt x="1140" y="337"/>
                      <a:pt x="1140" y="335"/>
                    </a:cubicBezTo>
                    <a:lnTo>
                      <a:pt x="1140" y="232"/>
                    </a:lnTo>
                    <a:lnTo>
                      <a:pt x="1144" y="236"/>
                    </a:lnTo>
                    <a:lnTo>
                      <a:pt x="1064" y="236"/>
                    </a:lnTo>
                    <a:cubicBezTo>
                      <a:pt x="1062" y="236"/>
                      <a:pt x="1060" y="235"/>
                      <a:pt x="1060" y="232"/>
                    </a:cubicBezTo>
                    <a:lnTo>
                      <a:pt x="1060" y="192"/>
                    </a:lnTo>
                    <a:cubicBezTo>
                      <a:pt x="1060" y="190"/>
                      <a:pt x="1062" y="188"/>
                      <a:pt x="1064" y="188"/>
                    </a:cubicBezTo>
                    <a:lnTo>
                      <a:pt x="1144" y="188"/>
                    </a:lnTo>
                    <a:lnTo>
                      <a:pt x="1140" y="192"/>
                    </a:lnTo>
                    <a:lnTo>
                      <a:pt x="1140" y="144"/>
                    </a:lnTo>
                    <a:cubicBezTo>
                      <a:pt x="1140" y="142"/>
                      <a:pt x="1142" y="140"/>
                      <a:pt x="1144" y="140"/>
                    </a:cubicBezTo>
                    <a:lnTo>
                      <a:pt x="1182" y="140"/>
                    </a:lnTo>
                    <a:cubicBezTo>
                      <a:pt x="1182" y="140"/>
                      <a:pt x="1182" y="140"/>
                      <a:pt x="1183" y="140"/>
                    </a:cubicBezTo>
                    <a:lnTo>
                      <a:pt x="1189" y="141"/>
                    </a:lnTo>
                    <a:cubicBezTo>
                      <a:pt x="1190" y="141"/>
                      <a:pt x="1191" y="142"/>
                      <a:pt x="1191" y="143"/>
                    </a:cubicBezTo>
                    <a:lnTo>
                      <a:pt x="1194" y="146"/>
                    </a:lnTo>
                    <a:cubicBezTo>
                      <a:pt x="1194" y="147"/>
                      <a:pt x="1195" y="149"/>
                      <a:pt x="1194" y="150"/>
                    </a:cubicBezTo>
                    <a:lnTo>
                      <a:pt x="1193" y="154"/>
                    </a:lnTo>
                    <a:cubicBezTo>
                      <a:pt x="1193" y="155"/>
                      <a:pt x="1192" y="155"/>
                      <a:pt x="1192" y="156"/>
                    </a:cubicBezTo>
                    <a:lnTo>
                      <a:pt x="1187" y="161"/>
                    </a:lnTo>
                    <a:lnTo>
                      <a:pt x="1188" y="158"/>
                    </a:lnTo>
                    <a:lnTo>
                      <a:pt x="1188" y="192"/>
                    </a:lnTo>
                    <a:lnTo>
                      <a:pt x="1184" y="188"/>
                    </a:lnTo>
                    <a:lnTo>
                      <a:pt x="1270" y="188"/>
                    </a:lnTo>
                    <a:lnTo>
                      <a:pt x="1266" y="192"/>
                    </a:lnTo>
                    <a:lnTo>
                      <a:pt x="1266" y="137"/>
                    </a:lnTo>
                    <a:cubicBezTo>
                      <a:pt x="1266" y="135"/>
                      <a:pt x="1268" y="133"/>
                      <a:pt x="1270" y="133"/>
                    </a:cubicBezTo>
                    <a:lnTo>
                      <a:pt x="1308" y="133"/>
                    </a:lnTo>
                    <a:cubicBezTo>
                      <a:pt x="1308" y="133"/>
                      <a:pt x="1309" y="134"/>
                      <a:pt x="1309" y="134"/>
                    </a:cubicBezTo>
                    <a:lnTo>
                      <a:pt x="1316" y="136"/>
                    </a:lnTo>
                    <a:cubicBezTo>
                      <a:pt x="1317" y="136"/>
                      <a:pt x="1317" y="137"/>
                      <a:pt x="1318" y="137"/>
                    </a:cubicBezTo>
                    <a:lnTo>
                      <a:pt x="1321" y="141"/>
                    </a:lnTo>
                    <a:cubicBezTo>
                      <a:pt x="1321" y="142"/>
                      <a:pt x="1322" y="143"/>
                      <a:pt x="1321" y="144"/>
                    </a:cubicBezTo>
                    <a:lnTo>
                      <a:pt x="1320" y="149"/>
                    </a:lnTo>
                    <a:cubicBezTo>
                      <a:pt x="1320" y="149"/>
                      <a:pt x="1320" y="150"/>
                      <a:pt x="1320" y="151"/>
                    </a:cubicBezTo>
                    <a:lnTo>
                      <a:pt x="1314" y="157"/>
                    </a:lnTo>
                    <a:lnTo>
                      <a:pt x="1315" y="154"/>
                    </a:lnTo>
                    <a:lnTo>
                      <a:pt x="1315" y="192"/>
                    </a:lnTo>
                    <a:lnTo>
                      <a:pt x="1311" y="188"/>
                    </a:lnTo>
                    <a:lnTo>
                      <a:pt x="1407" y="188"/>
                    </a:lnTo>
                    <a:cubicBezTo>
                      <a:pt x="1410" y="188"/>
                      <a:pt x="1411" y="190"/>
                      <a:pt x="1411" y="192"/>
                    </a:cubicBezTo>
                    <a:lnTo>
                      <a:pt x="1411" y="232"/>
                    </a:lnTo>
                    <a:cubicBezTo>
                      <a:pt x="1411" y="235"/>
                      <a:pt x="1410" y="236"/>
                      <a:pt x="1407" y="236"/>
                    </a:cubicBezTo>
                    <a:lnTo>
                      <a:pt x="1311" y="236"/>
                    </a:lnTo>
                    <a:lnTo>
                      <a:pt x="1315" y="232"/>
                    </a:lnTo>
                    <a:lnTo>
                      <a:pt x="1315" y="331"/>
                    </a:lnTo>
                    <a:close/>
                    <a:moveTo>
                      <a:pt x="1307" y="232"/>
                    </a:moveTo>
                    <a:cubicBezTo>
                      <a:pt x="1307" y="230"/>
                      <a:pt x="1309" y="228"/>
                      <a:pt x="1311" y="228"/>
                    </a:cubicBezTo>
                    <a:lnTo>
                      <a:pt x="1407" y="228"/>
                    </a:lnTo>
                    <a:lnTo>
                      <a:pt x="1403" y="232"/>
                    </a:lnTo>
                    <a:lnTo>
                      <a:pt x="1403" y="192"/>
                    </a:lnTo>
                    <a:lnTo>
                      <a:pt x="1407" y="196"/>
                    </a:lnTo>
                    <a:lnTo>
                      <a:pt x="1311" y="196"/>
                    </a:lnTo>
                    <a:cubicBezTo>
                      <a:pt x="1309" y="196"/>
                      <a:pt x="1307" y="194"/>
                      <a:pt x="1307" y="192"/>
                    </a:cubicBezTo>
                    <a:lnTo>
                      <a:pt x="1307" y="154"/>
                    </a:lnTo>
                    <a:cubicBezTo>
                      <a:pt x="1307" y="154"/>
                      <a:pt x="1307" y="153"/>
                      <a:pt x="1308" y="152"/>
                    </a:cubicBezTo>
                    <a:lnTo>
                      <a:pt x="1313" y="145"/>
                    </a:lnTo>
                    <a:lnTo>
                      <a:pt x="1313" y="147"/>
                    </a:lnTo>
                    <a:lnTo>
                      <a:pt x="1314" y="143"/>
                    </a:lnTo>
                    <a:lnTo>
                      <a:pt x="1314" y="146"/>
                    </a:lnTo>
                    <a:lnTo>
                      <a:pt x="1311" y="143"/>
                    </a:lnTo>
                    <a:lnTo>
                      <a:pt x="1313" y="144"/>
                    </a:lnTo>
                    <a:lnTo>
                      <a:pt x="1307" y="141"/>
                    </a:lnTo>
                    <a:lnTo>
                      <a:pt x="1308" y="141"/>
                    </a:lnTo>
                    <a:lnTo>
                      <a:pt x="1270" y="141"/>
                    </a:lnTo>
                    <a:lnTo>
                      <a:pt x="1274" y="137"/>
                    </a:lnTo>
                    <a:lnTo>
                      <a:pt x="1274" y="192"/>
                    </a:lnTo>
                    <a:cubicBezTo>
                      <a:pt x="1274" y="194"/>
                      <a:pt x="1273" y="196"/>
                      <a:pt x="1270" y="196"/>
                    </a:cubicBezTo>
                    <a:lnTo>
                      <a:pt x="1184" y="196"/>
                    </a:lnTo>
                    <a:cubicBezTo>
                      <a:pt x="1182" y="196"/>
                      <a:pt x="1180" y="194"/>
                      <a:pt x="1180" y="192"/>
                    </a:cubicBezTo>
                    <a:lnTo>
                      <a:pt x="1180" y="158"/>
                    </a:lnTo>
                    <a:cubicBezTo>
                      <a:pt x="1180" y="157"/>
                      <a:pt x="1181" y="156"/>
                      <a:pt x="1181" y="155"/>
                    </a:cubicBezTo>
                    <a:lnTo>
                      <a:pt x="1186" y="150"/>
                    </a:lnTo>
                    <a:lnTo>
                      <a:pt x="1185" y="152"/>
                    </a:lnTo>
                    <a:lnTo>
                      <a:pt x="1187" y="147"/>
                    </a:lnTo>
                    <a:lnTo>
                      <a:pt x="1187" y="151"/>
                    </a:lnTo>
                    <a:lnTo>
                      <a:pt x="1185" y="147"/>
                    </a:lnTo>
                    <a:lnTo>
                      <a:pt x="1187" y="149"/>
                    </a:lnTo>
                    <a:lnTo>
                      <a:pt x="1181" y="148"/>
                    </a:lnTo>
                    <a:lnTo>
                      <a:pt x="1182" y="148"/>
                    </a:lnTo>
                    <a:lnTo>
                      <a:pt x="1144" y="148"/>
                    </a:lnTo>
                    <a:lnTo>
                      <a:pt x="1148" y="144"/>
                    </a:lnTo>
                    <a:lnTo>
                      <a:pt x="1148" y="192"/>
                    </a:lnTo>
                    <a:cubicBezTo>
                      <a:pt x="1148" y="194"/>
                      <a:pt x="1147" y="196"/>
                      <a:pt x="1144" y="196"/>
                    </a:cubicBezTo>
                    <a:lnTo>
                      <a:pt x="1064" y="196"/>
                    </a:lnTo>
                    <a:lnTo>
                      <a:pt x="1068" y="192"/>
                    </a:lnTo>
                    <a:lnTo>
                      <a:pt x="1068" y="232"/>
                    </a:lnTo>
                    <a:lnTo>
                      <a:pt x="1064" y="228"/>
                    </a:lnTo>
                    <a:lnTo>
                      <a:pt x="1144" y="228"/>
                    </a:lnTo>
                    <a:cubicBezTo>
                      <a:pt x="1147" y="228"/>
                      <a:pt x="1148" y="230"/>
                      <a:pt x="1148" y="232"/>
                    </a:cubicBezTo>
                    <a:lnTo>
                      <a:pt x="1148" y="335"/>
                    </a:lnTo>
                    <a:lnTo>
                      <a:pt x="1144" y="331"/>
                    </a:lnTo>
                    <a:lnTo>
                      <a:pt x="1184" y="331"/>
                    </a:lnTo>
                    <a:lnTo>
                      <a:pt x="1180" y="335"/>
                    </a:lnTo>
                    <a:lnTo>
                      <a:pt x="1180" y="317"/>
                    </a:lnTo>
                    <a:cubicBezTo>
                      <a:pt x="1180" y="315"/>
                      <a:pt x="1182" y="313"/>
                      <a:pt x="1184" y="313"/>
                    </a:cubicBezTo>
                    <a:lnTo>
                      <a:pt x="1270" y="313"/>
                    </a:lnTo>
                    <a:cubicBezTo>
                      <a:pt x="1273" y="313"/>
                      <a:pt x="1274" y="315"/>
                      <a:pt x="1274" y="317"/>
                    </a:cubicBezTo>
                    <a:lnTo>
                      <a:pt x="1274" y="331"/>
                    </a:lnTo>
                    <a:lnTo>
                      <a:pt x="1270" y="327"/>
                    </a:lnTo>
                    <a:lnTo>
                      <a:pt x="1311" y="327"/>
                    </a:lnTo>
                    <a:lnTo>
                      <a:pt x="1307" y="331"/>
                    </a:lnTo>
                    <a:lnTo>
                      <a:pt x="1307" y="232"/>
                    </a:lnTo>
                    <a:close/>
                    <a:moveTo>
                      <a:pt x="1266" y="232"/>
                    </a:moveTo>
                    <a:lnTo>
                      <a:pt x="1270" y="236"/>
                    </a:lnTo>
                    <a:lnTo>
                      <a:pt x="1184" y="236"/>
                    </a:lnTo>
                    <a:lnTo>
                      <a:pt x="1188" y="232"/>
                    </a:lnTo>
                    <a:lnTo>
                      <a:pt x="1188" y="277"/>
                    </a:lnTo>
                    <a:lnTo>
                      <a:pt x="1184" y="273"/>
                    </a:lnTo>
                    <a:lnTo>
                      <a:pt x="1270" y="273"/>
                    </a:lnTo>
                    <a:lnTo>
                      <a:pt x="1266" y="277"/>
                    </a:lnTo>
                    <a:lnTo>
                      <a:pt x="1266" y="232"/>
                    </a:lnTo>
                    <a:close/>
                    <a:moveTo>
                      <a:pt x="1274" y="277"/>
                    </a:moveTo>
                    <a:cubicBezTo>
                      <a:pt x="1274" y="279"/>
                      <a:pt x="1273" y="281"/>
                      <a:pt x="1270" y="281"/>
                    </a:cubicBezTo>
                    <a:lnTo>
                      <a:pt x="1184" y="281"/>
                    </a:lnTo>
                    <a:cubicBezTo>
                      <a:pt x="1182" y="281"/>
                      <a:pt x="1180" y="279"/>
                      <a:pt x="1180" y="277"/>
                    </a:cubicBezTo>
                    <a:lnTo>
                      <a:pt x="1180" y="232"/>
                    </a:lnTo>
                    <a:cubicBezTo>
                      <a:pt x="1180" y="230"/>
                      <a:pt x="1182" y="228"/>
                      <a:pt x="1184" y="228"/>
                    </a:cubicBezTo>
                    <a:lnTo>
                      <a:pt x="1270" y="228"/>
                    </a:lnTo>
                    <a:cubicBezTo>
                      <a:pt x="1273" y="228"/>
                      <a:pt x="1274" y="230"/>
                      <a:pt x="1274" y="232"/>
                    </a:cubicBezTo>
                    <a:lnTo>
                      <a:pt x="1274" y="27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3" name="Rectangle 22"/>
              <p:cNvSpPr>
                <a:spLocks noChangeArrowheads="1"/>
              </p:cNvSpPr>
              <p:nvPr/>
            </p:nvSpPr>
            <p:spPr bwMode="auto">
              <a:xfrm>
                <a:off x="8559" y="484"/>
                <a:ext cx="3" cy="1010"/>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4" name="Freeform 23"/>
              <p:cNvSpPr>
                <a:spLocks noEditPoints="1"/>
              </p:cNvSpPr>
              <p:nvPr/>
            </p:nvSpPr>
            <p:spPr bwMode="auto">
              <a:xfrm>
                <a:off x="8748" y="991"/>
                <a:ext cx="863" cy="209"/>
              </a:xfrm>
              <a:custGeom>
                <a:avLst/>
                <a:gdLst>
                  <a:gd name="T0" fmla="*/ 172 w 2808"/>
                  <a:gd name="T1" fmla="*/ 4 h 680"/>
                  <a:gd name="T2" fmla="*/ 451 w 2808"/>
                  <a:gd name="T3" fmla="*/ 148 h 680"/>
                  <a:gd name="T4" fmla="*/ 349 w 2808"/>
                  <a:gd name="T5" fmla="*/ 591 h 680"/>
                  <a:gd name="T6" fmla="*/ 341 w 2808"/>
                  <a:gd name="T7" fmla="*/ 461 h 680"/>
                  <a:gd name="T8" fmla="*/ 25 w 2808"/>
                  <a:gd name="T9" fmla="*/ 419 h 680"/>
                  <a:gd name="T10" fmla="*/ 341 w 2808"/>
                  <a:gd name="T11" fmla="*/ 413 h 680"/>
                  <a:gd name="T12" fmla="*/ 167 w 2808"/>
                  <a:gd name="T13" fmla="*/ 255 h 680"/>
                  <a:gd name="T14" fmla="*/ 743 w 2808"/>
                  <a:gd name="T15" fmla="*/ 426 h 680"/>
                  <a:gd name="T16" fmla="*/ 550 w 2808"/>
                  <a:gd name="T17" fmla="*/ 577 h 680"/>
                  <a:gd name="T18" fmla="*/ 917 w 2808"/>
                  <a:gd name="T19" fmla="*/ 55 h 680"/>
                  <a:gd name="T20" fmla="*/ 968 w 2808"/>
                  <a:gd name="T21" fmla="*/ 196 h 680"/>
                  <a:gd name="T22" fmla="*/ 558 w 2808"/>
                  <a:gd name="T23" fmla="*/ 97 h 680"/>
                  <a:gd name="T24" fmla="*/ 756 w 2808"/>
                  <a:gd name="T25" fmla="*/ 25 h 680"/>
                  <a:gd name="T26" fmla="*/ 665 w 2808"/>
                  <a:gd name="T27" fmla="*/ 97 h 680"/>
                  <a:gd name="T28" fmla="*/ 970 w 2808"/>
                  <a:gd name="T29" fmla="*/ 533 h 680"/>
                  <a:gd name="T30" fmla="*/ 686 w 2808"/>
                  <a:gd name="T31" fmla="*/ 536 h 680"/>
                  <a:gd name="T32" fmla="*/ 866 w 2808"/>
                  <a:gd name="T33" fmla="*/ 536 h 680"/>
                  <a:gd name="T34" fmla="*/ 670 w 2808"/>
                  <a:gd name="T35" fmla="*/ 437 h 680"/>
                  <a:gd name="T36" fmla="*/ 847 w 2808"/>
                  <a:gd name="T37" fmla="*/ 344 h 680"/>
                  <a:gd name="T38" fmla="*/ 879 w 2808"/>
                  <a:gd name="T39" fmla="*/ 419 h 680"/>
                  <a:gd name="T40" fmla="*/ 847 w 2808"/>
                  <a:gd name="T41" fmla="*/ 303 h 680"/>
                  <a:gd name="T42" fmla="*/ 1388 w 2808"/>
                  <a:gd name="T43" fmla="*/ 320 h 680"/>
                  <a:gd name="T44" fmla="*/ 1458 w 2808"/>
                  <a:gd name="T45" fmla="*/ 423 h 680"/>
                  <a:gd name="T46" fmla="*/ 1490 w 2808"/>
                  <a:gd name="T47" fmla="*/ 571 h 680"/>
                  <a:gd name="T48" fmla="*/ 1212 w 2808"/>
                  <a:gd name="T49" fmla="*/ 361 h 680"/>
                  <a:gd name="T50" fmla="*/ 1217 w 2808"/>
                  <a:gd name="T51" fmla="*/ 189 h 680"/>
                  <a:gd name="T52" fmla="*/ 1354 w 2808"/>
                  <a:gd name="T53" fmla="*/ 28 h 680"/>
                  <a:gd name="T54" fmla="*/ 1450 w 2808"/>
                  <a:gd name="T55" fmla="*/ 128 h 680"/>
                  <a:gd name="T56" fmla="*/ 1410 w 2808"/>
                  <a:gd name="T57" fmla="*/ 152 h 680"/>
                  <a:gd name="T58" fmla="*/ 1209 w 2808"/>
                  <a:gd name="T59" fmla="*/ 52 h 680"/>
                  <a:gd name="T60" fmla="*/ 1193 w 2808"/>
                  <a:gd name="T61" fmla="*/ 553 h 680"/>
                  <a:gd name="T62" fmla="*/ 1072 w 2808"/>
                  <a:gd name="T63" fmla="*/ 581 h 680"/>
                  <a:gd name="T64" fmla="*/ 1040 w 2808"/>
                  <a:gd name="T65" fmla="*/ 100 h 680"/>
                  <a:gd name="T66" fmla="*/ 1287 w 2808"/>
                  <a:gd name="T67" fmla="*/ 361 h 680"/>
                  <a:gd name="T68" fmla="*/ 1287 w 2808"/>
                  <a:gd name="T69" fmla="*/ 261 h 680"/>
                  <a:gd name="T70" fmla="*/ 1287 w 2808"/>
                  <a:gd name="T71" fmla="*/ 464 h 680"/>
                  <a:gd name="T72" fmla="*/ 1104 w 2808"/>
                  <a:gd name="T73" fmla="*/ 289 h 680"/>
                  <a:gd name="T74" fmla="*/ 1948 w 2808"/>
                  <a:gd name="T75" fmla="*/ 179 h 680"/>
                  <a:gd name="T76" fmla="*/ 1884 w 2808"/>
                  <a:gd name="T77" fmla="*/ 299 h 680"/>
                  <a:gd name="T78" fmla="*/ 1563 w 2808"/>
                  <a:gd name="T79" fmla="*/ 351 h 680"/>
                  <a:gd name="T80" fmla="*/ 1739 w 2808"/>
                  <a:gd name="T81" fmla="*/ 272 h 680"/>
                  <a:gd name="T82" fmla="*/ 1782 w 2808"/>
                  <a:gd name="T83" fmla="*/ 148 h 680"/>
                  <a:gd name="T84" fmla="*/ 1847 w 2808"/>
                  <a:gd name="T85" fmla="*/ 193 h 680"/>
                  <a:gd name="T86" fmla="*/ 1836 w 2808"/>
                  <a:gd name="T87" fmla="*/ 251 h 680"/>
                  <a:gd name="T88" fmla="*/ 1793 w 2808"/>
                  <a:gd name="T89" fmla="*/ 416 h 680"/>
                  <a:gd name="T90" fmla="*/ 1753 w 2808"/>
                  <a:gd name="T91" fmla="*/ 595 h 680"/>
                  <a:gd name="T92" fmla="*/ 1753 w 2808"/>
                  <a:gd name="T93" fmla="*/ 361 h 680"/>
                  <a:gd name="T94" fmla="*/ 1571 w 2808"/>
                  <a:gd name="T95" fmla="*/ 117 h 680"/>
                  <a:gd name="T96" fmla="*/ 1793 w 2808"/>
                  <a:gd name="T97" fmla="*/ 28 h 680"/>
                  <a:gd name="T98" fmla="*/ 1667 w 2808"/>
                  <a:gd name="T99" fmla="*/ 203 h 680"/>
                  <a:gd name="T100" fmla="*/ 2216 w 2808"/>
                  <a:gd name="T101" fmla="*/ 540 h 680"/>
                  <a:gd name="T102" fmla="*/ 2270 w 2808"/>
                  <a:gd name="T103" fmla="*/ 155 h 680"/>
                  <a:gd name="T104" fmla="*/ 2608 w 2808"/>
                  <a:gd name="T105" fmla="*/ 97 h 680"/>
                  <a:gd name="T106" fmla="*/ 2693 w 2808"/>
                  <a:gd name="T107" fmla="*/ 591 h 680"/>
                  <a:gd name="T108" fmla="*/ 2608 w 2808"/>
                  <a:gd name="T109" fmla="*/ 224 h 680"/>
                  <a:gd name="T110" fmla="*/ 2696 w 2808"/>
                  <a:gd name="T111" fmla="*/ 306 h 680"/>
                  <a:gd name="T112" fmla="*/ 2519 w 2808"/>
                  <a:gd name="T113" fmla="*/ 529 h 680"/>
                  <a:gd name="T114" fmla="*/ 2519 w 2808"/>
                  <a:gd name="T115" fmla="*/ 437 h 680"/>
                  <a:gd name="T116" fmla="*/ 2390 w 2808"/>
                  <a:gd name="T117" fmla="*/ 588 h 680"/>
                  <a:gd name="T118" fmla="*/ 2366 w 2808"/>
                  <a:gd name="T119" fmla="*/ 4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8" h="680">
                    <a:moveTo>
                      <a:pt x="153" y="148"/>
                    </a:moveTo>
                    <a:lnTo>
                      <a:pt x="19" y="148"/>
                    </a:lnTo>
                    <a:lnTo>
                      <a:pt x="19" y="97"/>
                    </a:lnTo>
                    <a:lnTo>
                      <a:pt x="164" y="97"/>
                    </a:lnTo>
                    <a:cubicBezTo>
                      <a:pt x="167" y="76"/>
                      <a:pt x="169" y="45"/>
                      <a:pt x="172" y="4"/>
                    </a:cubicBezTo>
                    <a:lnTo>
                      <a:pt x="226" y="18"/>
                    </a:lnTo>
                    <a:cubicBezTo>
                      <a:pt x="231" y="25"/>
                      <a:pt x="228" y="28"/>
                      <a:pt x="220" y="31"/>
                    </a:cubicBezTo>
                    <a:lnTo>
                      <a:pt x="209" y="97"/>
                    </a:lnTo>
                    <a:lnTo>
                      <a:pt x="451" y="97"/>
                    </a:lnTo>
                    <a:lnTo>
                      <a:pt x="451" y="148"/>
                    </a:lnTo>
                    <a:lnTo>
                      <a:pt x="201" y="148"/>
                    </a:lnTo>
                    <a:cubicBezTo>
                      <a:pt x="196" y="172"/>
                      <a:pt x="191" y="189"/>
                      <a:pt x="183" y="207"/>
                    </a:cubicBezTo>
                    <a:lnTo>
                      <a:pt x="381" y="207"/>
                    </a:lnTo>
                    <a:lnTo>
                      <a:pt x="381" y="550"/>
                    </a:lnTo>
                    <a:cubicBezTo>
                      <a:pt x="381" y="577"/>
                      <a:pt x="370" y="591"/>
                      <a:pt x="349" y="591"/>
                    </a:cubicBezTo>
                    <a:lnTo>
                      <a:pt x="303" y="591"/>
                    </a:lnTo>
                    <a:lnTo>
                      <a:pt x="293" y="540"/>
                    </a:lnTo>
                    <a:lnTo>
                      <a:pt x="333" y="540"/>
                    </a:lnTo>
                    <a:cubicBezTo>
                      <a:pt x="338" y="540"/>
                      <a:pt x="341" y="536"/>
                      <a:pt x="341" y="529"/>
                    </a:cubicBezTo>
                    <a:lnTo>
                      <a:pt x="341" y="461"/>
                    </a:lnTo>
                    <a:lnTo>
                      <a:pt x="167" y="461"/>
                    </a:lnTo>
                    <a:lnTo>
                      <a:pt x="167" y="598"/>
                    </a:lnTo>
                    <a:lnTo>
                      <a:pt x="126" y="598"/>
                    </a:lnTo>
                    <a:lnTo>
                      <a:pt x="126" y="313"/>
                    </a:lnTo>
                    <a:cubicBezTo>
                      <a:pt x="94" y="358"/>
                      <a:pt x="59" y="392"/>
                      <a:pt x="25" y="419"/>
                    </a:cubicBezTo>
                    <a:lnTo>
                      <a:pt x="0" y="365"/>
                    </a:lnTo>
                    <a:cubicBezTo>
                      <a:pt x="78" y="310"/>
                      <a:pt x="129" y="237"/>
                      <a:pt x="153" y="148"/>
                    </a:cubicBezTo>
                    <a:close/>
                    <a:moveTo>
                      <a:pt x="167" y="354"/>
                    </a:moveTo>
                    <a:lnTo>
                      <a:pt x="167" y="413"/>
                    </a:lnTo>
                    <a:lnTo>
                      <a:pt x="341" y="413"/>
                    </a:lnTo>
                    <a:lnTo>
                      <a:pt x="341" y="354"/>
                    </a:lnTo>
                    <a:lnTo>
                      <a:pt x="167" y="354"/>
                    </a:lnTo>
                    <a:close/>
                    <a:moveTo>
                      <a:pt x="341" y="306"/>
                    </a:moveTo>
                    <a:lnTo>
                      <a:pt x="341" y="255"/>
                    </a:lnTo>
                    <a:lnTo>
                      <a:pt x="167" y="255"/>
                    </a:lnTo>
                    <a:lnTo>
                      <a:pt x="167" y="306"/>
                    </a:lnTo>
                    <a:lnTo>
                      <a:pt x="341" y="306"/>
                    </a:lnTo>
                    <a:close/>
                    <a:moveTo>
                      <a:pt x="743" y="509"/>
                    </a:moveTo>
                    <a:cubicBezTo>
                      <a:pt x="737" y="498"/>
                      <a:pt x="727" y="478"/>
                      <a:pt x="711" y="454"/>
                    </a:cubicBezTo>
                    <a:lnTo>
                      <a:pt x="743" y="426"/>
                    </a:lnTo>
                    <a:cubicBezTo>
                      <a:pt x="764" y="450"/>
                      <a:pt x="777" y="468"/>
                      <a:pt x="783" y="481"/>
                    </a:cubicBezTo>
                    <a:lnTo>
                      <a:pt x="743" y="509"/>
                    </a:lnTo>
                    <a:close/>
                    <a:moveTo>
                      <a:pt x="601" y="468"/>
                    </a:moveTo>
                    <a:cubicBezTo>
                      <a:pt x="609" y="478"/>
                      <a:pt x="606" y="481"/>
                      <a:pt x="595" y="485"/>
                    </a:cubicBezTo>
                    <a:cubicBezTo>
                      <a:pt x="585" y="516"/>
                      <a:pt x="571" y="547"/>
                      <a:pt x="550" y="577"/>
                    </a:cubicBezTo>
                    <a:lnTo>
                      <a:pt x="510" y="543"/>
                    </a:lnTo>
                    <a:cubicBezTo>
                      <a:pt x="528" y="516"/>
                      <a:pt x="547" y="481"/>
                      <a:pt x="560" y="443"/>
                    </a:cubicBezTo>
                    <a:lnTo>
                      <a:pt x="601" y="468"/>
                    </a:lnTo>
                    <a:close/>
                    <a:moveTo>
                      <a:pt x="756" y="55"/>
                    </a:moveTo>
                    <a:lnTo>
                      <a:pt x="917" y="55"/>
                    </a:lnTo>
                    <a:lnTo>
                      <a:pt x="917" y="97"/>
                    </a:lnTo>
                    <a:lnTo>
                      <a:pt x="847" y="97"/>
                    </a:lnTo>
                    <a:lnTo>
                      <a:pt x="823" y="155"/>
                    </a:lnTo>
                    <a:lnTo>
                      <a:pt x="968" y="155"/>
                    </a:lnTo>
                    <a:lnTo>
                      <a:pt x="968" y="196"/>
                    </a:lnTo>
                    <a:lnTo>
                      <a:pt x="507" y="196"/>
                    </a:lnTo>
                    <a:lnTo>
                      <a:pt x="507" y="155"/>
                    </a:lnTo>
                    <a:lnTo>
                      <a:pt x="641" y="155"/>
                    </a:lnTo>
                    <a:lnTo>
                      <a:pt x="625" y="97"/>
                    </a:lnTo>
                    <a:lnTo>
                      <a:pt x="558" y="97"/>
                    </a:lnTo>
                    <a:lnTo>
                      <a:pt x="558" y="55"/>
                    </a:lnTo>
                    <a:lnTo>
                      <a:pt x="716" y="55"/>
                    </a:lnTo>
                    <a:lnTo>
                      <a:pt x="716" y="7"/>
                    </a:lnTo>
                    <a:lnTo>
                      <a:pt x="753" y="7"/>
                    </a:lnTo>
                    <a:cubicBezTo>
                      <a:pt x="764" y="11"/>
                      <a:pt x="764" y="14"/>
                      <a:pt x="756" y="25"/>
                    </a:cubicBezTo>
                    <a:lnTo>
                      <a:pt x="756" y="55"/>
                    </a:lnTo>
                    <a:close/>
                    <a:moveTo>
                      <a:pt x="681" y="155"/>
                    </a:moveTo>
                    <a:lnTo>
                      <a:pt x="783" y="155"/>
                    </a:lnTo>
                    <a:lnTo>
                      <a:pt x="804" y="97"/>
                    </a:lnTo>
                    <a:lnTo>
                      <a:pt x="665" y="97"/>
                    </a:lnTo>
                    <a:lnTo>
                      <a:pt x="681" y="155"/>
                    </a:lnTo>
                    <a:close/>
                    <a:moveTo>
                      <a:pt x="930" y="564"/>
                    </a:moveTo>
                    <a:cubicBezTo>
                      <a:pt x="914" y="533"/>
                      <a:pt x="893" y="498"/>
                      <a:pt x="869" y="468"/>
                    </a:cubicBezTo>
                    <a:lnTo>
                      <a:pt x="903" y="437"/>
                    </a:lnTo>
                    <a:cubicBezTo>
                      <a:pt x="930" y="464"/>
                      <a:pt x="954" y="498"/>
                      <a:pt x="970" y="533"/>
                    </a:cubicBezTo>
                    <a:lnTo>
                      <a:pt x="930" y="564"/>
                    </a:lnTo>
                    <a:close/>
                    <a:moveTo>
                      <a:pt x="670" y="437"/>
                    </a:moveTo>
                    <a:cubicBezTo>
                      <a:pt x="681" y="440"/>
                      <a:pt x="684" y="443"/>
                      <a:pt x="673" y="454"/>
                    </a:cubicBezTo>
                    <a:lnTo>
                      <a:pt x="673" y="516"/>
                    </a:lnTo>
                    <a:cubicBezTo>
                      <a:pt x="673" y="529"/>
                      <a:pt x="678" y="536"/>
                      <a:pt x="686" y="536"/>
                    </a:cubicBezTo>
                    <a:lnTo>
                      <a:pt x="815" y="536"/>
                    </a:lnTo>
                    <a:cubicBezTo>
                      <a:pt x="823" y="536"/>
                      <a:pt x="826" y="533"/>
                      <a:pt x="826" y="526"/>
                    </a:cubicBezTo>
                    <a:lnTo>
                      <a:pt x="828" y="488"/>
                    </a:lnTo>
                    <a:lnTo>
                      <a:pt x="869" y="498"/>
                    </a:lnTo>
                    <a:lnTo>
                      <a:pt x="866" y="536"/>
                    </a:lnTo>
                    <a:cubicBezTo>
                      <a:pt x="866" y="567"/>
                      <a:pt x="853" y="584"/>
                      <a:pt x="828" y="584"/>
                    </a:cubicBezTo>
                    <a:lnTo>
                      <a:pt x="670" y="584"/>
                    </a:lnTo>
                    <a:cubicBezTo>
                      <a:pt x="646" y="584"/>
                      <a:pt x="633" y="571"/>
                      <a:pt x="633" y="540"/>
                    </a:cubicBezTo>
                    <a:lnTo>
                      <a:pt x="633" y="437"/>
                    </a:lnTo>
                    <a:lnTo>
                      <a:pt x="670" y="437"/>
                    </a:lnTo>
                    <a:close/>
                    <a:moveTo>
                      <a:pt x="847" y="344"/>
                    </a:moveTo>
                    <a:lnTo>
                      <a:pt x="622" y="344"/>
                    </a:lnTo>
                    <a:lnTo>
                      <a:pt x="622" y="378"/>
                    </a:lnTo>
                    <a:lnTo>
                      <a:pt x="847" y="378"/>
                    </a:lnTo>
                    <a:lnTo>
                      <a:pt x="847" y="344"/>
                    </a:lnTo>
                    <a:close/>
                    <a:moveTo>
                      <a:pt x="879" y="419"/>
                    </a:moveTo>
                    <a:lnTo>
                      <a:pt x="587" y="419"/>
                    </a:lnTo>
                    <a:lnTo>
                      <a:pt x="587" y="231"/>
                    </a:lnTo>
                    <a:lnTo>
                      <a:pt x="879" y="231"/>
                    </a:lnTo>
                    <a:lnTo>
                      <a:pt x="879" y="419"/>
                    </a:lnTo>
                    <a:close/>
                    <a:moveTo>
                      <a:pt x="847" y="303"/>
                    </a:moveTo>
                    <a:lnTo>
                      <a:pt x="847" y="272"/>
                    </a:lnTo>
                    <a:lnTo>
                      <a:pt x="622" y="272"/>
                    </a:lnTo>
                    <a:lnTo>
                      <a:pt x="622" y="303"/>
                    </a:lnTo>
                    <a:lnTo>
                      <a:pt x="847" y="303"/>
                    </a:lnTo>
                    <a:close/>
                    <a:moveTo>
                      <a:pt x="1378" y="220"/>
                    </a:moveTo>
                    <a:lnTo>
                      <a:pt x="1474" y="220"/>
                    </a:lnTo>
                    <a:lnTo>
                      <a:pt x="1474" y="261"/>
                    </a:lnTo>
                    <a:lnTo>
                      <a:pt x="1388" y="261"/>
                    </a:lnTo>
                    <a:lnTo>
                      <a:pt x="1388" y="320"/>
                    </a:lnTo>
                    <a:lnTo>
                      <a:pt x="1458" y="320"/>
                    </a:lnTo>
                    <a:lnTo>
                      <a:pt x="1458" y="361"/>
                    </a:lnTo>
                    <a:lnTo>
                      <a:pt x="1388" y="361"/>
                    </a:lnTo>
                    <a:lnTo>
                      <a:pt x="1388" y="423"/>
                    </a:lnTo>
                    <a:lnTo>
                      <a:pt x="1458" y="423"/>
                    </a:lnTo>
                    <a:lnTo>
                      <a:pt x="1458" y="464"/>
                    </a:lnTo>
                    <a:lnTo>
                      <a:pt x="1388" y="464"/>
                    </a:lnTo>
                    <a:lnTo>
                      <a:pt x="1388" y="529"/>
                    </a:lnTo>
                    <a:lnTo>
                      <a:pt x="1490" y="529"/>
                    </a:lnTo>
                    <a:lnTo>
                      <a:pt x="1490" y="571"/>
                    </a:lnTo>
                    <a:lnTo>
                      <a:pt x="1287" y="571"/>
                    </a:lnTo>
                    <a:lnTo>
                      <a:pt x="1287" y="595"/>
                    </a:lnTo>
                    <a:lnTo>
                      <a:pt x="1252" y="595"/>
                    </a:lnTo>
                    <a:lnTo>
                      <a:pt x="1252" y="310"/>
                    </a:lnTo>
                    <a:cubicBezTo>
                      <a:pt x="1241" y="327"/>
                      <a:pt x="1228" y="344"/>
                      <a:pt x="1212" y="361"/>
                    </a:cubicBezTo>
                    <a:lnTo>
                      <a:pt x="1198" y="313"/>
                    </a:lnTo>
                    <a:cubicBezTo>
                      <a:pt x="1249" y="255"/>
                      <a:pt x="1281" y="193"/>
                      <a:pt x="1297" y="128"/>
                    </a:cubicBezTo>
                    <a:lnTo>
                      <a:pt x="1249" y="128"/>
                    </a:lnTo>
                    <a:lnTo>
                      <a:pt x="1249" y="189"/>
                    </a:lnTo>
                    <a:lnTo>
                      <a:pt x="1217" y="189"/>
                    </a:lnTo>
                    <a:lnTo>
                      <a:pt x="1217" y="86"/>
                    </a:lnTo>
                    <a:lnTo>
                      <a:pt x="1305" y="86"/>
                    </a:lnTo>
                    <a:cubicBezTo>
                      <a:pt x="1311" y="59"/>
                      <a:pt x="1313" y="31"/>
                      <a:pt x="1319" y="0"/>
                    </a:cubicBezTo>
                    <a:lnTo>
                      <a:pt x="1359" y="14"/>
                    </a:lnTo>
                    <a:cubicBezTo>
                      <a:pt x="1362" y="18"/>
                      <a:pt x="1362" y="25"/>
                      <a:pt x="1354" y="28"/>
                    </a:cubicBezTo>
                    <a:cubicBezTo>
                      <a:pt x="1351" y="49"/>
                      <a:pt x="1346" y="69"/>
                      <a:pt x="1343" y="86"/>
                    </a:cubicBezTo>
                    <a:lnTo>
                      <a:pt x="1485" y="86"/>
                    </a:lnTo>
                    <a:lnTo>
                      <a:pt x="1485" y="179"/>
                    </a:lnTo>
                    <a:lnTo>
                      <a:pt x="1450" y="179"/>
                    </a:lnTo>
                    <a:lnTo>
                      <a:pt x="1450" y="128"/>
                    </a:lnTo>
                    <a:lnTo>
                      <a:pt x="1335" y="128"/>
                    </a:lnTo>
                    <a:cubicBezTo>
                      <a:pt x="1327" y="165"/>
                      <a:pt x="1316" y="196"/>
                      <a:pt x="1303" y="220"/>
                    </a:cubicBezTo>
                    <a:lnTo>
                      <a:pt x="1346" y="220"/>
                    </a:lnTo>
                    <a:lnTo>
                      <a:pt x="1370" y="141"/>
                    </a:lnTo>
                    <a:lnTo>
                      <a:pt x="1410" y="152"/>
                    </a:lnTo>
                    <a:cubicBezTo>
                      <a:pt x="1415" y="155"/>
                      <a:pt x="1415" y="158"/>
                      <a:pt x="1404" y="165"/>
                    </a:cubicBezTo>
                    <a:lnTo>
                      <a:pt x="1378" y="220"/>
                    </a:lnTo>
                    <a:close/>
                    <a:moveTo>
                      <a:pt x="1040" y="100"/>
                    </a:moveTo>
                    <a:lnTo>
                      <a:pt x="1040" y="52"/>
                    </a:lnTo>
                    <a:lnTo>
                      <a:pt x="1209" y="52"/>
                    </a:lnTo>
                    <a:lnTo>
                      <a:pt x="1209" y="100"/>
                    </a:lnTo>
                    <a:lnTo>
                      <a:pt x="1139" y="100"/>
                    </a:lnTo>
                    <a:cubicBezTo>
                      <a:pt x="1137" y="155"/>
                      <a:pt x="1128" y="203"/>
                      <a:pt x="1112" y="248"/>
                    </a:cubicBezTo>
                    <a:lnTo>
                      <a:pt x="1193" y="248"/>
                    </a:lnTo>
                    <a:lnTo>
                      <a:pt x="1193" y="553"/>
                    </a:lnTo>
                    <a:lnTo>
                      <a:pt x="1158" y="553"/>
                    </a:lnTo>
                    <a:lnTo>
                      <a:pt x="1158" y="512"/>
                    </a:lnTo>
                    <a:lnTo>
                      <a:pt x="1104" y="512"/>
                    </a:lnTo>
                    <a:lnTo>
                      <a:pt x="1104" y="581"/>
                    </a:lnTo>
                    <a:lnTo>
                      <a:pt x="1072" y="581"/>
                    </a:lnTo>
                    <a:lnTo>
                      <a:pt x="1072" y="347"/>
                    </a:lnTo>
                    <a:cubicBezTo>
                      <a:pt x="1064" y="365"/>
                      <a:pt x="1053" y="382"/>
                      <a:pt x="1045" y="395"/>
                    </a:cubicBezTo>
                    <a:lnTo>
                      <a:pt x="1019" y="351"/>
                    </a:lnTo>
                    <a:cubicBezTo>
                      <a:pt x="1067" y="282"/>
                      <a:pt x="1094" y="200"/>
                      <a:pt x="1102" y="100"/>
                    </a:cubicBezTo>
                    <a:lnTo>
                      <a:pt x="1040" y="100"/>
                    </a:lnTo>
                    <a:close/>
                    <a:moveTo>
                      <a:pt x="1287" y="361"/>
                    </a:moveTo>
                    <a:lnTo>
                      <a:pt x="1287" y="423"/>
                    </a:lnTo>
                    <a:lnTo>
                      <a:pt x="1354" y="423"/>
                    </a:lnTo>
                    <a:lnTo>
                      <a:pt x="1354" y="361"/>
                    </a:lnTo>
                    <a:lnTo>
                      <a:pt x="1287" y="361"/>
                    </a:lnTo>
                    <a:close/>
                    <a:moveTo>
                      <a:pt x="1287" y="261"/>
                    </a:moveTo>
                    <a:lnTo>
                      <a:pt x="1287" y="320"/>
                    </a:lnTo>
                    <a:lnTo>
                      <a:pt x="1354" y="320"/>
                    </a:lnTo>
                    <a:lnTo>
                      <a:pt x="1354" y="261"/>
                    </a:lnTo>
                    <a:lnTo>
                      <a:pt x="1287" y="261"/>
                    </a:lnTo>
                    <a:close/>
                    <a:moveTo>
                      <a:pt x="1287" y="464"/>
                    </a:moveTo>
                    <a:lnTo>
                      <a:pt x="1287" y="529"/>
                    </a:lnTo>
                    <a:lnTo>
                      <a:pt x="1354" y="529"/>
                    </a:lnTo>
                    <a:lnTo>
                      <a:pt x="1354" y="464"/>
                    </a:lnTo>
                    <a:lnTo>
                      <a:pt x="1287" y="464"/>
                    </a:lnTo>
                    <a:close/>
                    <a:moveTo>
                      <a:pt x="1104" y="289"/>
                    </a:moveTo>
                    <a:lnTo>
                      <a:pt x="1104" y="471"/>
                    </a:lnTo>
                    <a:lnTo>
                      <a:pt x="1158" y="471"/>
                    </a:lnTo>
                    <a:lnTo>
                      <a:pt x="1158" y="289"/>
                    </a:lnTo>
                    <a:lnTo>
                      <a:pt x="1104" y="289"/>
                    </a:lnTo>
                    <a:close/>
                    <a:moveTo>
                      <a:pt x="1892" y="251"/>
                    </a:moveTo>
                    <a:lnTo>
                      <a:pt x="1860" y="213"/>
                    </a:lnTo>
                    <a:cubicBezTo>
                      <a:pt x="1887" y="189"/>
                      <a:pt x="1906" y="162"/>
                      <a:pt x="1916" y="138"/>
                    </a:cubicBezTo>
                    <a:lnTo>
                      <a:pt x="1956" y="169"/>
                    </a:lnTo>
                    <a:cubicBezTo>
                      <a:pt x="1959" y="176"/>
                      <a:pt x="1956" y="179"/>
                      <a:pt x="1948" y="179"/>
                    </a:cubicBezTo>
                    <a:cubicBezTo>
                      <a:pt x="1932" y="203"/>
                      <a:pt x="1914" y="227"/>
                      <a:pt x="1892" y="251"/>
                    </a:cubicBezTo>
                    <a:close/>
                    <a:moveTo>
                      <a:pt x="1908" y="261"/>
                    </a:moveTo>
                    <a:cubicBezTo>
                      <a:pt x="1940" y="282"/>
                      <a:pt x="1967" y="306"/>
                      <a:pt x="1994" y="334"/>
                    </a:cubicBezTo>
                    <a:lnTo>
                      <a:pt x="1964" y="378"/>
                    </a:lnTo>
                    <a:cubicBezTo>
                      <a:pt x="1938" y="351"/>
                      <a:pt x="1911" y="323"/>
                      <a:pt x="1884" y="299"/>
                    </a:cubicBezTo>
                    <a:lnTo>
                      <a:pt x="1908" y="261"/>
                    </a:lnTo>
                    <a:close/>
                    <a:moveTo>
                      <a:pt x="1672" y="303"/>
                    </a:moveTo>
                    <a:cubicBezTo>
                      <a:pt x="1651" y="330"/>
                      <a:pt x="1627" y="358"/>
                      <a:pt x="1600" y="385"/>
                    </a:cubicBezTo>
                    <a:cubicBezTo>
                      <a:pt x="1597" y="399"/>
                      <a:pt x="1595" y="402"/>
                      <a:pt x="1589" y="395"/>
                    </a:cubicBezTo>
                    <a:lnTo>
                      <a:pt x="1563" y="351"/>
                    </a:lnTo>
                    <a:cubicBezTo>
                      <a:pt x="1595" y="323"/>
                      <a:pt x="1621" y="296"/>
                      <a:pt x="1646" y="265"/>
                    </a:cubicBezTo>
                    <a:lnTo>
                      <a:pt x="1672" y="303"/>
                    </a:lnTo>
                    <a:close/>
                    <a:moveTo>
                      <a:pt x="1675" y="320"/>
                    </a:moveTo>
                    <a:lnTo>
                      <a:pt x="1705" y="320"/>
                    </a:lnTo>
                    <a:lnTo>
                      <a:pt x="1739" y="272"/>
                    </a:lnTo>
                    <a:cubicBezTo>
                      <a:pt x="1726" y="255"/>
                      <a:pt x="1707" y="234"/>
                      <a:pt x="1680" y="210"/>
                    </a:cubicBezTo>
                    <a:lnTo>
                      <a:pt x="1702" y="176"/>
                    </a:lnTo>
                    <a:lnTo>
                      <a:pt x="1715" y="189"/>
                    </a:lnTo>
                    <a:lnTo>
                      <a:pt x="1755" y="121"/>
                    </a:lnTo>
                    <a:lnTo>
                      <a:pt x="1782" y="148"/>
                    </a:lnTo>
                    <a:cubicBezTo>
                      <a:pt x="1788" y="158"/>
                      <a:pt x="1785" y="162"/>
                      <a:pt x="1777" y="158"/>
                    </a:cubicBezTo>
                    <a:lnTo>
                      <a:pt x="1742" y="210"/>
                    </a:lnTo>
                    <a:lnTo>
                      <a:pt x="1766" y="241"/>
                    </a:lnTo>
                    <a:lnTo>
                      <a:pt x="1820" y="162"/>
                    </a:lnTo>
                    <a:lnTo>
                      <a:pt x="1847" y="193"/>
                    </a:lnTo>
                    <a:cubicBezTo>
                      <a:pt x="1852" y="203"/>
                      <a:pt x="1849" y="207"/>
                      <a:pt x="1839" y="203"/>
                    </a:cubicBezTo>
                    <a:lnTo>
                      <a:pt x="1747" y="320"/>
                    </a:lnTo>
                    <a:lnTo>
                      <a:pt x="1828" y="306"/>
                    </a:lnTo>
                    <a:lnTo>
                      <a:pt x="1806" y="272"/>
                    </a:lnTo>
                    <a:lnTo>
                      <a:pt x="1836" y="251"/>
                    </a:lnTo>
                    <a:cubicBezTo>
                      <a:pt x="1855" y="275"/>
                      <a:pt x="1871" y="306"/>
                      <a:pt x="1887" y="347"/>
                    </a:cubicBezTo>
                    <a:lnTo>
                      <a:pt x="1852" y="375"/>
                    </a:lnTo>
                    <a:lnTo>
                      <a:pt x="1844" y="344"/>
                    </a:lnTo>
                    <a:lnTo>
                      <a:pt x="1793" y="354"/>
                    </a:lnTo>
                    <a:lnTo>
                      <a:pt x="1793" y="416"/>
                    </a:lnTo>
                    <a:lnTo>
                      <a:pt x="2002" y="416"/>
                    </a:lnTo>
                    <a:lnTo>
                      <a:pt x="2002" y="468"/>
                    </a:lnTo>
                    <a:lnTo>
                      <a:pt x="1793" y="468"/>
                    </a:lnTo>
                    <a:lnTo>
                      <a:pt x="1793" y="595"/>
                    </a:lnTo>
                    <a:lnTo>
                      <a:pt x="1753" y="595"/>
                    </a:lnTo>
                    <a:lnTo>
                      <a:pt x="1753" y="468"/>
                    </a:lnTo>
                    <a:lnTo>
                      <a:pt x="1546" y="468"/>
                    </a:lnTo>
                    <a:lnTo>
                      <a:pt x="1546" y="416"/>
                    </a:lnTo>
                    <a:lnTo>
                      <a:pt x="1753" y="416"/>
                    </a:lnTo>
                    <a:lnTo>
                      <a:pt x="1753" y="361"/>
                    </a:lnTo>
                    <a:lnTo>
                      <a:pt x="1691" y="365"/>
                    </a:lnTo>
                    <a:cubicBezTo>
                      <a:pt x="1691" y="378"/>
                      <a:pt x="1688" y="382"/>
                      <a:pt x="1683" y="375"/>
                    </a:cubicBezTo>
                    <a:lnTo>
                      <a:pt x="1675" y="320"/>
                    </a:lnTo>
                    <a:close/>
                    <a:moveTo>
                      <a:pt x="1978" y="117"/>
                    </a:moveTo>
                    <a:lnTo>
                      <a:pt x="1571" y="117"/>
                    </a:lnTo>
                    <a:lnTo>
                      <a:pt x="1571" y="66"/>
                    </a:lnTo>
                    <a:lnTo>
                      <a:pt x="1753" y="66"/>
                    </a:lnTo>
                    <a:lnTo>
                      <a:pt x="1753" y="7"/>
                    </a:lnTo>
                    <a:lnTo>
                      <a:pt x="1790" y="7"/>
                    </a:lnTo>
                    <a:cubicBezTo>
                      <a:pt x="1804" y="11"/>
                      <a:pt x="1804" y="18"/>
                      <a:pt x="1793" y="28"/>
                    </a:cubicBezTo>
                    <a:lnTo>
                      <a:pt x="1793" y="66"/>
                    </a:lnTo>
                    <a:lnTo>
                      <a:pt x="1978" y="66"/>
                    </a:lnTo>
                    <a:lnTo>
                      <a:pt x="1978" y="117"/>
                    </a:lnTo>
                    <a:close/>
                    <a:moveTo>
                      <a:pt x="1603" y="148"/>
                    </a:moveTo>
                    <a:cubicBezTo>
                      <a:pt x="1627" y="162"/>
                      <a:pt x="1648" y="182"/>
                      <a:pt x="1667" y="203"/>
                    </a:cubicBezTo>
                    <a:lnTo>
                      <a:pt x="1640" y="248"/>
                    </a:lnTo>
                    <a:cubicBezTo>
                      <a:pt x="1621" y="224"/>
                      <a:pt x="1603" y="203"/>
                      <a:pt x="1579" y="186"/>
                    </a:cubicBezTo>
                    <a:lnTo>
                      <a:pt x="1603" y="148"/>
                    </a:lnTo>
                    <a:close/>
                    <a:moveTo>
                      <a:pt x="2278" y="680"/>
                    </a:moveTo>
                    <a:cubicBezTo>
                      <a:pt x="2254" y="639"/>
                      <a:pt x="2232" y="591"/>
                      <a:pt x="2216" y="540"/>
                    </a:cubicBezTo>
                    <a:cubicBezTo>
                      <a:pt x="2198" y="485"/>
                      <a:pt x="2190" y="430"/>
                      <a:pt x="2190" y="371"/>
                    </a:cubicBezTo>
                    <a:cubicBezTo>
                      <a:pt x="2190" y="320"/>
                      <a:pt x="2198" y="272"/>
                      <a:pt x="2208" y="224"/>
                    </a:cubicBezTo>
                    <a:cubicBezTo>
                      <a:pt x="2224" y="169"/>
                      <a:pt x="2248" y="114"/>
                      <a:pt x="2278" y="62"/>
                    </a:cubicBezTo>
                    <a:lnTo>
                      <a:pt x="2310" y="62"/>
                    </a:lnTo>
                    <a:cubicBezTo>
                      <a:pt x="2291" y="107"/>
                      <a:pt x="2278" y="138"/>
                      <a:pt x="2270" y="155"/>
                    </a:cubicBezTo>
                    <a:cubicBezTo>
                      <a:pt x="2262" y="186"/>
                      <a:pt x="2254" y="217"/>
                      <a:pt x="2246" y="248"/>
                    </a:cubicBezTo>
                    <a:cubicBezTo>
                      <a:pt x="2240" y="289"/>
                      <a:pt x="2235" y="330"/>
                      <a:pt x="2235" y="371"/>
                    </a:cubicBezTo>
                    <a:cubicBezTo>
                      <a:pt x="2235" y="474"/>
                      <a:pt x="2262" y="577"/>
                      <a:pt x="2310" y="680"/>
                    </a:cubicBezTo>
                    <a:lnTo>
                      <a:pt x="2278" y="680"/>
                    </a:lnTo>
                    <a:close/>
                    <a:moveTo>
                      <a:pt x="2608" y="97"/>
                    </a:moveTo>
                    <a:lnTo>
                      <a:pt x="2608" y="176"/>
                    </a:lnTo>
                    <a:lnTo>
                      <a:pt x="2784" y="176"/>
                    </a:lnTo>
                    <a:lnTo>
                      <a:pt x="2784" y="553"/>
                    </a:lnTo>
                    <a:cubicBezTo>
                      <a:pt x="2784" y="577"/>
                      <a:pt x="2774" y="591"/>
                      <a:pt x="2755" y="591"/>
                    </a:cubicBezTo>
                    <a:lnTo>
                      <a:pt x="2693" y="591"/>
                    </a:lnTo>
                    <a:lnTo>
                      <a:pt x="2688" y="540"/>
                    </a:lnTo>
                    <a:lnTo>
                      <a:pt x="2736" y="540"/>
                    </a:lnTo>
                    <a:cubicBezTo>
                      <a:pt x="2741" y="540"/>
                      <a:pt x="2744" y="536"/>
                      <a:pt x="2744" y="529"/>
                    </a:cubicBezTo>
                    <a:lnTo>
                      <a:pt x="2744" y="224"/>
                    </a:lnTo>
                    <a:lnTo>
                      <a:pt x="2608" y="224"/>
                    </a:lnTo>
                    <a:lnTo>
                      <a:pt x="2608" y="437"/>
                    </a:lnTo>
                    <a:lnTo>
                      <a:pt x="2656" y="437"/>
                    </a:lnTo>
                    <a:lnTo>
                      <a:pt x="2656" y="292"/>
                    </a:lnTo>
                    <a:lnTo>
                      <a:pt x="2693" y="292"/>
                    </a:lnTo>
                    <a:cubicBezTo>
                      <a:pt x="2704" y="292"/>
                      <a:pt x="2704" y="299"/>
                      <a:pt x="2696" y="306"/>
                    </a:cubicBezTo>
                    <a:lnTo>
                      <a:pt x="2696" y="509"/>
                    </a:lnTo>
                    <a:lnTo>
                      <a:pt x="2656" y="509"/>
                    </a:lnTo>
                    <a:lnTo>
                      <a:pt x="2656" y="488"/>
                    </a:lnTo>
                    <a:lnTo>
                      <a:pt x="2519" y="488"/>
                    </a:lnTo>
                    <a:lnTo>
                      <a:pt x="2519" y="529"/>
                    </a:lnTo>
                    <a:lnTo>
                      <a:pt x="2479" y="529"/>
                    </a:lnTo>
                    <a:lnTo>
                      <a:pt x="2479" y="292"/>
                    </a:lnTo>
                    <a:lnTo>
                      <a:pt x="2516" y="292"/>
                    </a:lnTo>
                    <a:cubicBezTo>
                      <a:pt x="2527" y="292"/>
                      <a:pt x="2527" y="299"/>
                      <a:pt x="2519" y="306"/>
                    </a:cubicBezTo>
                    <a:lnTo>
                      <a:pt x="2519" y="437"/>
                    </a:lnTo>
                    <a:lnTo>
                      <a:pt x="2567" y="437"/>
                    </a:lnTo>
                    <a:lnTo>
                      <a:pt x="2567" y="224"/>
                    </a:lnTo>
                    <a:lnTo>
                      <a:pt x="2431" y="224"/>
                    </a:lnTo>
                    <a:lnTo>
                      <a:pt x="2431" y="588"/>
                    </a:lnTo>
                    <a:lnTo>
                      <a:pt x="2390" y="588"/>
                    </a:lnTo>
                    <a:lnTo>
                      <a:pt x="2390" y="176"/>
                    </a:lnTo>
                    <a:lnTo>
                      <a:pt x="2567" y="176"/>
                    </a:lnTo>
                    <a:lnTo>
                      <a:pt x="2567" y="97"/>
                    </a:lnTo>
                    <a:lnTo>
                      <a:pt x="2366" y="97"/>
                    </a:lnTo>
                    <a:lnTo>
                      <a:pt x="2366" y="45"/>
                    </a:lnTo>
                    <a:lnTo>
                      <a:pt x="2808" y="45"/>
                    </a:lnTo>
                    <a:lnTo>
                      <a:pt x="2808" y="97"/>
                    </a:lnTo>
                    <a:lnTo>
                      <a:pt x="2608" y="9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5" name="Freeform 24"/>
              <p:cNvSpPr>
                <a:spLocks noEditPoints="1"/>
              </p:cNvSpPr>
              <p:nvPr/>
            </p:nvSpPr>
            <p:spPr bwMode="auto">
              <a:xfrm>
                <a:off x="8746" y="990"/>
                <a:ext cx="866" cy="211"/>
              </a:xfrm>
              <a:custGeom>
                <a:avLst/>
                <a:gdLst>
                  <a:gd name="T0" fmla="*/ 459 w 2816"/>
                  <a:gd name="T1" fmla="*/ 101 h 688"/>
                  <a:gd name="T2" fmla="*/ 337 w 2816"/>
                  <a:gd name="T3" fmla="*/ 540 h 688"/>
                  <a:gd name="T4" fmla="*/ 55 w 2816"/>
                  <a:gd name="T5" fmla="*/ 321 h 688"/>
                  <a:gd name="T6" fmla="*/ 130 w 2816"/>
                  <a:gd name="T7" fmla="*/ 598 h 688"/>
                  <a:gd name="T8" fmla="*/ 379 w 2816"/>
                  <a:gd name="T9" fmla="*/ 572 h 688"/>
                  <a:gd name="T10" fmla="*/ 180 w 2816"/>
                  <a:gd name="T11" fmla="*/ 8 h 688"/>
                  <a:gd name="T12" fmla="*/ 349 w 2816"/>
                  <a:gd name="T13" fmla="*/ 358 h 688"/>
                  <a:gd name="T14" fmla="*/ 345 w 2816"/>
                  <a:gd name="T15" fmla="*/ 314 h 688"/>
                  <a:gd name="T16" fmla="*/ 750 w 2816"/>
                  <a:gd name="T17" fmla="*/ 434 h 688"/>
                  <a:gd name="T18" fmla="*/ 511 w 2816"/>
                  <a:gd name="T19" fmla="*/ 545 h 688"/>
                  <a:gd name="T20" fmla="*/ 603 w 2816"/>
                  <a:gd name="T21" fmla="*/ 475 h 688"/>
                  <a:gd name="T22" fmla="*/ 562 w 2816"/>
                  <a:gd name="T23" fmla="*/ 105 h 688"/>
                  <a:gd name="T24" fmla="*/ 763 w 2816"/>
                  <a:gd name="T25" fmla="*/ 20 h 688"/>
                  <a:gd name="T26" fmla="*/ 968 w 2816"/>
                  <a:gd name="T27" fmla="*/ 159 h 688"/>
                  <a:gd name="T28" fmla="*/ 666 w 2816"/>
                  <a:gd name="T29" fmla="*/ 99 h 688"/>
                  <a:gd name="T30" fmla="*/ 972 w 2816"/>
                  <a:gd name="T31" fmla="*/ 534 h 688"/>
                  <a:gd name="T32" fmla="*/ 685 w 2816"/>
                  <a:gd name="T33" fmla="*/ 535 h 688"/>
                  <a:gd name="T34" fmla="*/ 674 w 2816"/>
                  <a:gd name="T35" fmla="*/ 592 h 688"/>
                  <a:gd name="T36" fmla="*/ 832 w 2816"/>
                  <a:gd name="T37" fmla="*/ 585 h 688"/>
                  <a:gd name="T38" fmla="*/ 673 w 2816"/>
                  <a:gd name="T39" fmla="*/ 458 h 688"/>
                  <a:gd name="T40" fmla="*/ 622 w 2816"/>
                  <a:gd name="T41" fmla="*/ 348 h 688"/>
                  <a:gd name="T42" fmla="*/ 847 w 2816"/>
                  <a:gd name="T43" fmla="*/ 307 h 688"/>
                  <a:gd name="T44" fmla="*/ 1396 w 2816"/>
                  <a:gd name="T45" fmla="*/ 265 h 688"/>
                  <a:gd name="T46" fmla="*/ 1295 w 2816"/>
                  <a:gd name="T47" fmla="*/ 575 h 688"/>
                  <a:gd name="T48" fmla="*/ 1217 w 2816"/>
                  <a:gd name="T49" fmla="*/ 90 h 688"/>
                  <a:gd name="T50" fmla="*/ 1454 w 2816"/>
                  <a:gd name="T51" fmla="*/ 136 h 688"/>
                  <a:gd name="T52" fmla="*/ 1413 w 2816"/>
                  <a:gd name="T53" fmla="*/ 162 h 688"/>
                  <a:gd name="T54" fmla="*/ 1485 w 2816"/>
                  <a:gd name="T55" fmla="*/ 183 h 688"/>
                  <a:gd name="T56" fmla="*/ 1249 w 2816"/>
                  <a:gd name="T57" fmla="*/ 132 h 688"/>
                  <a:gd name="T58" fmla="*/ 1490 w 2816"/>
                  <a:gd name="T59" fmla="*/ 533 h 688"/>
                  <a:gd name="T60" fmla="*/ 1474 w 2816"/>
                  <a:gd name="T61" fmla="*/ 224 h 688"/>
                  <a:gd name="T62" fmla="*/ 1162 w 2816"/>
                  <a:gd name="T63" fmla="*/ 561 h 688"/>
                  <a:gd name="T64" fmla="*/ 1044 w 2816"/>
                  <a:gd name="T65" fmla="*/ 108 h 688"/>
                  <a:gd name="T66" fmla="*/ 1166 w 2816"/>
                  <a:gd name="T67" fmla="*/ 557 h 688"/>
                  <a:gd name="T68" fmla="*/ 1295 w 2816"/>
                  <a:gd name="T69" fmla="*/ 427 h 688"/>
                  <a:gd name="T70" fmla="*/ 1291 w 2816"/>
                  <a:gd name="T71" fmla="*/ 269 h 688"/>
                  <a:gd name="T72" fmla="*/ 1287 w 2816"/>
                  <a:gd name="T73" fmla="*/ 533 h 688"/>
                  <a:gd name="T74" fmla="*/ 1893 w 2816"/>
                  <a:gd name="T75" fmla="*/ 258 h 688"/>
                  <a:gd name="T76" fmla="*/ 1918 w 2816"/>
                  <a:gd name="T77" fmla="*/ 145 h 688"/>
                  <a:gd name="T78" fmla="*/ 1891 w 2816"/>
                  <a:gd name="T79" fmla="*/ 301 h 688"/>
                  <a:gd name="T80" fmla="*/ 1564 w 2816"/>
                  <a:gd name="T81" fmla="*/ 352 h 688"/>
                  <a:gd name="T82" fmla="*/ 1647 w 2816"/>
                  <a:gd name="T83" fmla="*/ 271 h 688"/>
                  <a:gd name="T84" fmla="*/ 1789 w 2816"/>
                  <a:gd name="T85" fmla="*/ 166 h 688"/>
                  <a:gd name="T86" fmla="*/ 1841 w 2816"/>
                  <a:gd name="T87" fmla="*/ 252 h 688"/>
                  <a:gd name="T88" fmla="*/ 1757 w 2816"/>
                  <a:gd name="T89" fmla="*/ 603 h 688"/>
                  <a:gd name="T90" fmla="*/ 1690 w 2816"/>
                  <a:gd name="T91" fmla="*/ 376 h 688"/>
                  <a:gd name="T92" fmla="*/ 1793 w 2816"/>
                  <a:gd name="T93" fmla="*/ 472 h 688"/>
                  <a:gd name="T94" fmla="*/ 1836 w 2816"/>
                  <a:gd name="T95" fmla="*/ 312 h 688"/>
                  <a:gd name="T96" fmla="*/ 1783 w 2816"/>
                  <a:gd name="T97" fmla="*/ 154 h 688"/>
                  <a:gd name="T98" fmla="*/ 1575 w 2816"/>
                  <a:gd name="T99" fmla="*/ 66 h 688"/>
                  <a:gd name="T100" fmla="*/ 1793 w 2816"/>
                  <a:gd name="T101" fmla="*/ 32 h 688"/>
                  <a:gd name="T102" fmla="*/ 1643 w 2816"/>
                  <a:gd name="T103" fmla="*/ 174 h 688"/>
                  <a:gd name="T104" fmla="*/ 1586 w 2816"/>
                  <a:gd name="T105" fmla="*/ 192 h 688"/>
                  <a:gd name="T106" fmla="*/ 2246 w 2816"/>
                  <a:gd name="T107" fmla="*/ 314 h 688"/>
                  <a:gd name="T108" fmla="*/ 2282 w 2816"/>
                  <a:gd name="T109" fmla="*/ 70 h 688"/>
                  <a:gd name="T110" fmla="*/ 2785 w 2816"/>
                  <a:gd name="T111" fmla="*/ 587 h 688"/>
                  <a:gd name="T112" fmla="*/ 2656 w 2816"/>
                  <a:gd name="T113" fmla="*/ 441 h 688"/>
                  <a:gd name="T114" fmla="*/ 2479 w 2816"/>
                  <a:gd name="T115" fmla="*/ 533 h 688"/>
                  <a:gd name="T116" fmla="*/ 2390 w 2816"/>
                  <a:gd name="T117" fmla="*/ 592 h 688"/>
                  <a:gd name="T118" fmla="*/ 2571 w 2816"/>
                  <a:gd name="T119" fmla="*/ 97 h 688"/>
                  <a:gd name="T120" fmla="*/ 2523 w 2816"/>
                  <a:gd name="T121" fmla="*/ 300 h 688"/>
                  <a:gd name="T122" fmla="*/ 2700 w 2816"/>
                  <a:gd name="T123" fmla="*/ 299 h 688"/>
                  <a:gd name="T124" fmla="*/ 2759 w 2816"/>
                  <a:gd name="T125" fmla="*/ 59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6" h="688">
                    <a:moveTo>
                      <a:pt x="154" y="151"/>
                    </a:moveTo>
                    <a:lnTo>
                      <a:pt x="157" y="156"/>
                    </a:lnTo>
                    <a:lnTo>
                      <a:pt x="23" y="156"/>
                    </a:lnTo>
                    <a:cubicBezTo>
                      <a:pt x="21" y="156"/>
                      <a:pt x="19" y="155"/>
                      <a:pt x="19" y="152"/>
                    </a:cubicBezTo>
                    <a:lnTo>
                      <a:pt x="19" y="101"/>
                    </a:lnTo>
                    <a:cubicBezTo>
                      <a:pt x="19" y="99"/>
                      <a:pt x="21" y="97"/>
                      <a:pt x="23" y="97"/>
                    </a:cubicBezTo>
                    <a:lnTo>
                      <a:pt x="168" y="97"/>
                    </a:lnTo>
                    <a:lnTo>
                      <a:pt x="164" y="101"/>
                    </a:lnTo>
                    <a:lnTo>
                      <a:pt x="166" y="83"/>
                    </a:lnTo>
                    <a:lnTo>
                      <a:pt x="168" y="62"/>
                    </a:lnTo>
                    <a:lnTo>
                      <a:pt x="170" y="37"/>
                    </a:lnTo>
                    <a:lnTo>
                      <a:pt x="172" y="8"/>
                    </a:lnTo>
                    <a:cubicBezTo>
                      <a:pt x="172" y="7"/>
                      <a:pt x="173" y="5"/>
                      <a:pt x="174" y="5"/>
                    </a:cubicBezTo>
                    <a:cubicBezTo>
                      <a:pt x="175" y="4"/>
                      <a:pt x="176" y="4"/>
                      <a:pt x="177" y="4"/>
                    </a:cubicBezTo>
                    <a:lnTo>
                      <a:pt x="231" y="18"/>
                    </a:lnTo>
                    <a:cubicBezTo>
                      <a:pt x="232" y="18"/>
                      <a:pt x="233" y="20"/>
                      <a:pt x="234" y="21"/>
                    </a:cubicBezTo>
                    <a:lnTo>
                      <a:pt x="236" y="29"/>
                    </a:lnTo>
                    <a:cubicBezTo>
                      <a:pt x="236" y="31"/>
                      <a:pt x="236" y="32"/>
                      <a:pt x="234" y="33"/>
                    </a:cubicBezTo>
                    <a:lnTo>
                      <a:pt x="227" y="39"/>
                    </a:lnTo>
                    <a:lnTo>
                      <a:pt x="228" y="36"/>
                    </a:lnTo>
                    <a:lnTo>
                      <a:pt x="217" y="102"/>
                    </a:lnTo>
                    <a:lnTo>
                      <a:pt x="213" y="97"/>
                    </a:lnTo>
                    <a:lnTo>
                      <a:pt x="455" y="97"/>
                    </a:lnTo>
                    <a:cubicBezTo>
                      <a:pt x="457" y="97"/>
                      <a:pt x="459" y="99"/>
                      <a:pt x="459" y="101"/>
                    </a:cubicBezTo>
                    <a:lnTo>
                      <a:pt x="459" y="152"/>
                    </a:lnTo>
                    <a:cubicBezTo>
                      <a:pt x="459" y="155"/>
                      <a:pt x="457" y="156"/>
                      <a:pt x="455" y="156"/>
                    </a:cubicBezTo>
                    <a:lnTo>
                      <a:pt x="205" y="156"/>
                    </a:lnTo>
                    <a:lnTo>
                      <a:pt x="209" y="153"/>
                    </a:lnTo>
                    <a:lnTo>
                      <a:pt x="201" y="185"/>
                    </a:lnTo>
                    <a:lnTo>
                      <a:pt x="191" y="212"/>
                    </a:lnTo>
                    <a:lnTo>
                      <a:pt x="187" y="207"/>
                    </a:lnTo>
                    <a:lnTo>
                      <a:pt x="385" y="207"/>
                    </a:lnTo>
                    <a:cubicBezTo>
                      <a:pt x="387" y="207"/>
                      <a:pt x="389" y="209"/>
                      <a:pt x="389" y="211"/>
                    </a:cubicBezTo>
                    <a:lnTo>
                      <a:pt x="389" y="554"/>
                    </a:lnTo>
                    <a:lnTo>
                      <a:pt x="387" y="572"/>
                    </a:lnTo>
                    <a:cubicBezTo>
                      <a:pt x="387" y="573"/>
                      <a:pt x="387" y="573"/>
                      <a:pt x="387" y="574"/>
                    </a:cubicBezTo>
                    <a:lnTo>
                      <a:pt x="381" y="587"/>
                    </a:lnTo>
                    <a:cubicBezTo>
                      <a:pt x="380" y="587"/>
                      <a:pt x="380" y="588"/>
                      <a:pt x="379" y="588"/>
                    </a:cubicBezTo>
                    <a:lnTo>
                      <a:pt x="369" y="596"/>
                    </a:lnTo>
                    <a:cubicBezTo>
                      <a:pt x="369" y="597"/>
                      <a:pt x="368" y="597"/>
                      <a:pt x="368" y="597"/>
                    </a:cubicBezTo>
                    <a:lnTo>
                      <a:pt x="354" y="599"/>
                    </a:lnTo>
                    <a:cubicBezTo>
                      <a:pt x="353" y="599"/>
                      <a:pt x="353" y="599"/>
                      <a:pt x="353" y="599"/>
                    </a:cubicBezTo>
                    <a:lnTo>
                      <a:pt x="307" y="599"/>
                    </a:lnTo>
                    <a:cubicBezTo>
                      <a:pt x="306" y="599"/>
                      <a:pt x="304" y="598"/>
                      <a:pt x="304" y="596"/>
                    </a:cubicBezTo>
                    <a:lnTo>
                      <a:pt x="293" y="545"/>
                    </a:lnTo>
                    <a:cubicBezTo>
                      <a:pt x="293" y="544"/>
                      <a:pt x="293" y="542"/>
                      <a:pt x="294" y="541"/>
                    </a:cubicBezTo>
                    <a:cubicBezTo>
                      <a:pt x="295" y="541"/>
                      <a:pt x="296" y="540"/>
                      <a:pt x="297" y="540"/>
                    </a:cubicBezTo>
                    <a:lnTo>
                      <a:pt x="337" y="540"/>
                    </a:lnTo>
                    <a:lnTo>
                      <a:pt x="335" y="540"/>
                    </a:lnTo>
                    <a:lnTo>
                      <a:pt x="341" y="538"/>
                    </a:lnTo>
                    <a:lnTo>
                      <a:pt x="339" y="540"/>
                    </a:lnTo>
                    <a:lnTo>
                      <a:pt x="341" y="532"/>
                    </a:lnTo>
                    <a:lnTo>
                      <a:pt x="341" y="533"/>
                    </a:lnTo>
                    <a:lnTo>
                      <a:pt x="341" y="465"/>
                    </a:lnTo>
                    <a:lnTo>
                      <a:pt x="345" y="469"/>
                    </a:lnTo>
                    <a:lnTo>
                      <a:pt x="171" y="469"/>
                    </a:lnTo>
                    <a:lnTo>
                      <a:pt x="175" y="465"/>
                    </a:lnTo>
                    <a:lnTo>
                      <a:pt x="175" y="602"/>
                    </a:lnTo>
                    <a:cubicBezTo>
                      <a:pt x="175" y="605"/>
                      <a:pt x="173" y="606"/>
                      <a:pt x="171" y="606"/>
                    </a:cubicBezTo>
                    <a:lnTo>
                      <a:pt x="130" y="606"/>
                    </a:lnTo>
                    <a:cubicBezTo>
                      <a:pt x="128" y="606"/>
                      <a:pt x="126" y="605"/>
                      <a:pt x="126" y="602"/>
                    </a:cubicBezTo>
                    <a:lnTo>
                      <a:pt x="126" y="317"/>
                    </a:lnTo>
                    <a:lnTo>
                      <a:pt x="134" y="320"/>
                    </a:lnTo>
                    <a:lnTo>
                      <a:pt x="109" y="351"/>
                    </a:lnTo>
                    <a:lnTo>
                      <a:pt x="83" y="380"/>
                    </a:lnTo>
                    <a:lnTo>
                      <a:pt x="58" y="404"/>
                    </a:lnTo>
                    <a:lnTo>
                      <a:pt x="32" y="427"/>
                    </a:lnTo>
                    <a:cubicBezTo>
                      <a:pt x="31" y="427"/>
                      <a:pt x="29" y="428"/>
                      <a:pt x="28" y="427"/>
                    </a:cubicBezTo>
                    <a:cubicBezTo>
                      <a:pt x="27" y="427"/>
                      <a:pt x="26" y="426"/>
                      <a:pt x="25" y="425"/>
                    </a:cubicBezTo>
                    <a:lnTo>
                      <a:pt x="1" y="371"/>
                    </a:lnTo>
                    <a:cubicBezTo>
                      <a:pt x="0" y="369"/>
                      <a:pt x="1" y="367"/>
                      <a:pt x="2" y="366"/>
                    </a:cubicBezTo>
                    <a:lnTo>
                      <a:pt x="55" y="321"/>
                    </a:lnTo>
                    <a:lnTo>
                      <a:pt x="55" y="322"/>
                    </a:lnTo>
                    <a:lnTo>
                      <a:pt x="98" y="271"/>
                    </a:lnTo>
                    <a:lnTo>
                      <a:pt x="98" y="271"/>
                    </a:lnTo>
                    <a:lnTo>
                      <a:pt x="131" y="214"/>
                    </a:lnTo>
                    <a:lnTo>
                      <a:pt x="131" y="215"/>
                    </a:lnTo>
                    <a:lnTo>
                      <a:pt x="154" y="151"/>
                    </a:lnTo>
                    <a:close/>
                    <a:moveTo>
                      <a:pt x="138" y="217"/>
                    </a:moveTo>
                    <a:cubicBezTo>
                      <a:pt x="138" y="218"/>
                      <a:pt x="138" y="218"/>
                      <a:pt x="138" y="218"/>
                    </a:cubicBezTo>
                    <a:lnTo>
                      <a:pt x="105" y="275"/>
                    </a:lnTo>
                    <a:cubicBezTo>
                      <a:pt x="105" y="276"/>
                      <a:pt x="105" y="276"/>
                      <a:pt x="105" y="276"/>
                    </a:cubicBezTo>
                    <a:lnTo>
                      <a:pt x="61" y="327"/>
                    </a:lnTo>
                    <a:cubicBezTo>
                      <a:pt x="61" y="327"/>
                      <a:pt x="61" y="327"/>
                      <a:pt x="61" y="328"/>
                    </a:cubicBezTo>
                    <a:lnTo>
                      <a:pt x="7" y="372"/>
                    </a:lnTo>
                    <a:lnTo>
                      <a:pt x="8" y="367"/>
                    </a:lnTo>
                    <a:lnTo>
                      <a:pt x="33" y="422"/>
                    </a:lnTo>
                    <a:lnTo>
                      <a:pt x="26" y="420"/>
                    </a:lnTo>
                    <a:lnTo>
                      <a:pt x="52" y="399"/>
                    </a:lnTo>
                    <a:lnTo>
                      <a:pt x="78" y="374"/>
                    </a:lnTo>
                    <a:lnTo>
                      <a:pt x="103" y="347"/>
                    </a:lnTo>
                    <a:lnTo>
                      <a:pt x="127" y="315"/>
                    </a:lnTo>
                    <a:cubicBezTo>
                      <a:pt x="128" y="314"/>
                      <a:pt x="130" y="313"/>
                      <a:pt x="132" y="314"/>
                    </a:cubicBezTo>
                    <a:cubicBezTo>
                      <a:pt x="133" y="314"/>
                      <a:pt x="134" y="316"/>
                      <a:pt x="134" y="317"/>
                    </a:cubicBezTo>
                    <a:lnTo>
                      <a:pt x="134" y="602"/>
                    </a:lnTo>
                    <a:lnTo>
                      <a:pt x="130" y="598"/>
                    </a:lnTo>
                    <a:lnTo>
                      <a:pt x="171" y="598"/>
                    </a:lnTo>
                    <a:lnTo>
                      <a:pt x="167" y="602"/>
                    </a:lnTo>
                    <a:lnTo>
                      <a:pt x="167" y="465"/>
                    </a:lnTo>
                    <a:cubicBezTo>
                      <a:pt x="167" y="463"/>
                      <a:pt x="169" y="461"/>
                      <a:pt x="171" y="461"/>
                    </a:cubicBezTo>
                    <a:lnTo>
                      <a:pt x="345" y="461"/>
                    </a:lnTo>
                    <a:cubicBezTo>
                      <a:pt x="347" y="461"/>
                      <a:pt x="349" y="463"/>
                      <a:pt x="349" y="465"/>
                    </a:cubicBezTo>
                    <a:lnTo>
                      <a:pt x="349" y="533"/>
                    </a:lnTo>
                    <a:cubicBezTo>
                      <a:pt x="349" y="534"/>
                      <a:pt x="349" y="534"/>
                      <a:pt x="349" y="534"/>
                    </a:cubicBezTo>
                    <a:lnTo>
                      <a:pt x="347" y="542"/>
                    </a:lnTo>
                    <a:cubicBezTo>
                      <a:pt x="347" y="544"/>
                      <a:pt x="346" y="545"/>
                      <a:pt x="345" y="545"/>
                    </a:cubicBezTo>
                    <a:lnTo>
                      <a:pt x="339" y="548"/>
                    </a:lnTo>
                    <a:cubicBezTo>
                      <a:pt x="338" y="548"/>
                      <a:pt x="337" y="548"/>
                      <a:pt x="337" y="548"/>
                    </a:cubicBezTo>
                    <a:lnTo>
                      <a:pt x="297" y="548"/>
                    </a:lnTo>
                    <a:lnTo>
                      <a:pt x="301" y="543"/>
                    </a:lnTo>
                    <a:lnTo>
                      <a:pt x="311" y="595"/>
                    </a:lnTo>
                    <a:lnTo>
                      <a:pt x="307" y="591"/>
                    </a:lnTo>
                    <a:lnTo>
                      <a:pt x="353" y="591"/>
                    </a:lnTo>
                    <a:lnTo>
                      <a:pt x="352" y="592"/>
                    </a:lnTo>
                    <a:lnTo>
                      <a:pt x="366" y="589"/>
                    </a:lnTo>
                    <a:lnTo>
                      <a:pt x="364" y="590"/>
                    </a:lnTo>
                    <a:lnTo>
                      <a:pt x="374" y="582"/>
                    </a:lnTo>
                    <a:lnTo>
                      <a:pt x="373" y="583"/>
                    </a:lnTo>
                    <a:lnTo>
                      <a:pt x="379" y="570"/>
                    </a:lnTo>
                    <a:lnTo>
                      <a:pt x="379" y="572"/>
                    </a:lnTo>
                    <a:lnTo>
                      <a:pt x="381" y="554"/>
                    </a:lnTo>
                    <a:lnTo>
                      <a:pt x="381" y="211"/>
                    </a:lnTo>
                    <a:lnTo>
                      <a:pt x="385" y="215"/>
                    </a:lnTo>
                    <a:lnTo>
                      <a:pt x="187" y="215"/>
                    </a:lnTo>
                    <a:cubicBezTo>
                      <a:pt x="186" y="215"/>
                      <a:pt x="184" y="214"/>
                      <a:pt x="184" y="213"/>
                    </a:cubicBezTo>
                    <a:cubicBezTo>
                      <a:pt x="183" y="212"/>
                      <a:pt x="183" y="211"/>
                      <a:pt x="183" y="210"/>
                    </a:cubicBezTo>
                    <a:lnTo>
                      <a:pt x="194" y="183"/>
                    </a:lnTo>
                    <a:lnTo>
                      <a:pt x="202" y="151"/>
                    </a:lnTo>
                    <a:cubicBezTo>
                      <a:pt x="202" y="150"/>
                      <a:pt x="204" y="148"/>
                      <a:pt x="205" y="148"/>
                    </a:cubicBezTo>
                    <a:lnTo>
                      <a:pt x="455" y="148"/>
                    </a:lnTo>
                    <a:lnTo>
                      <a:pt x="451" y="152"/>
                    </a:lnTo>
                    <a:lnTo>
                      <a:pt x="451" y="101"/>
                    </a:lnTo>
                    <a:lnTo>
                      <a:pt x="455" y="105"/>
                    </a:lnTo>
                    <a:lnTo>
                      <a:pt x="213" y="105"/>
                    </a:lnTo>
                    <a:cubicBezTo>
                      <a:pt x="212" y="105"/>
                      <a:pt x="211" y="104"/>
                      <a:pt x="210" y="104"/>
                    </a:cubicBezTo>
                    <a:cubicBezTo>
                      <a:pt x="210" y="103"/>
                      <a:pt x="209" y="101"/>
                      <a:pt x="210" y="100"/>
                    </a:cubicBezTo>
                    <a:lnTo>
                      <a:pt x="221" y="35"/>
                    </a:lnTo>
                    <a:cubicBezTo>
                      <a:pt x="221" y="34"/>
                      <a:pt x="221" y="33"/>
                      <a:pt x="222" y="32"/>
                    </a:cubicBezTo>
                    <a:lnTo>
                      <a:pt x="230" y="27"/>
                    </a:lnTo>
                    <a:lnTo>
                      <a:pt x="228" y="31"/>
                    </a:lnTo>
                    <a:lnTo>
                      <a:pt x="226" y="23"/>
                    </a:lnTo>
                    <a:lnTo>
                      <a:pt x="229" y="26"/>
                    </a:lnTo>
                    <a:lnTo>
                      <a:pt x="175" y="12"/>
                    </a:lnTo>
                    <a:lnTo>
                      <a:pt x="180" y="8"/>
                    </a:lnTo>
                    <a:lnTo>
                      <a:pt x="178" y="37"/>
                    </a:lnTo>
                    <a:lnTo>
                      <a:pt x="176" y="63"/>
                    </a:lnTo>
                    <a:lnTo>
                      <a:pt x="174" y="84"/>
                    </a:lnTo>
                    <a:lnTo>
                      <a:pt x="172" y="101"/>
                    </a:lnTo>
                    <a:cubicBezTo>
                      <a:pt x="172" y="103"/>
                      <a:pt x="170" y="105"/>
                      <a:pt x="168" y="105"/>
                    </a:cubicBezTo>
                    <a:lnTo>
                      <a:pt x="23" y="105"/>
                    </a:lnTo>
                    <a:lnTo>
                      <a:pt x="27" y="101"/>
                    </a:lnTo>
                    <a:lnTo>
                      <a:pt x="27" y="152"/>
                    </a:lnTo>
                    <a:lnTo>
                      <a:pt x="23" y="148"/>
                    </a:lnTo>
                    <a:lnTo>
                      <a:pt x="157" y="148"/>
                    </a:lnTo>
                    <a:cubicBezTo>
                      <a:pt x="159" y="148"/>
                      <a:pt x="160" y="149"/>
                      <a:pt x="161" y="150"/>
                    </a:cubicBezTo>
                    <a:cubicBezTo>
                      <a:pt x="161" y="151"/>
                      <a:pt x="162" y="153"/>
                      <a:pt x="161" y="154"/>
                    </a:cubicBezTo>
                    <a:lnTo>
                      <a:pt x="138" y="217"/>
                    </a:lnTo>
                    <a:close/>
                    <a:moveTo>
                      <a:pt x="171" y="362"/>
                    </a:moveTo>
                    <a:lnTo>
                      <a:pt x="175" y="358"/>
                    </a:lnTo>
                    <a:lnTo>
                      <a:pt x="175" y="417"/>
                    </a:lnTo>
                    <a:lnTo>
                      <a:pt x="171" y="413"/>
                    </a:lnTo>
                    <a:lnTo>
                      <a:pt x="345" y="413"/>
                    </a:lnTo>
                    <a:lnTo>
                      <a:pt x="341" y="417"/>
                    </a:lnTo>
                    <a:lnTo>
                      <a:pt x="341" y="358"/>
                    </a:lnTo>
                    <a:lnTo>
                      <a:pt x="345" y="362"/>
                    </a:lnTo>
                    <a:lnTo>
                      <a:pt x="171" y="362"/>
                    </a:lnTo>
                    <a:close/>
                    <a:moveTo>
                      <a:pt x="345" y="354"/>
                    </a:moveTo>
                    <a:cubicBezTo>
                      <a:pt x="347" y="354"/>
                      <a:pt x="349" y="356"/>
                      <a:pt x="349" y="358"/>
                    </a:cubicBezTo>
                    <a:lnTo>
                      <a:pt x="349" y="417"/>
                    </a:lnTo>
                    <a:cubicBezTo>
                      <a:pt x="349" y="419"/>
                      <a:pt x="347" y="421"/>
                      <a:pt x="345" y="421"/>
                    </a:cubicBezTo>
                    <a:lnTo>
                      <a:pt x="171" y="421"/>
                    </a:lnTo>
                    <a:cubicBezTo>
                      <a:pt x="169" y="421"/>
                      <a:pt x="167" y="419"/>
                      <a:pt x="167" y="417"/>
                    </a:cubicBezTo>
                    <a:lnTo>
                      <a:pt x="167" y="358"/>
                    </a:lnTo>
                    <a:cubicBezTo>
                      <a:pt x="167" y="356"/>
                      <a:pt x="169" y="354"/>
                      <a:pt x="171" y="354"/>
                    </a:cubicBezTo>
                    <a:lnTo>
                      <a:pt x="345" y="354"/>
                    </a:lnTo>
                    <a:close/>
                    <a:moveTo>
                      <a:pt x="345" y="306"/>
                    </a:moveTo>
                    <a:lnTo>
                      <a:pt x="341" y="310"/>
                    </a:lnTo>
                    <a:lnTo>
                      <a:pt x="341" y="259"/>
                    </a:lnTo>
                    <a:lnTo>
                      <a:pt x="345" y="263"/>
                    </a:lnTo>
                    <a:lnTo>
                      <a:pt x="171" y="263"/>
                    </a:lnTo>
                    <a:lnTo>
                      <a:pt x="175" y="259"/>
                    </a:lnTo>
                    <a:lnTo>
                      <a:pt x="175" y="310"/>
                    </a:lnTo>
                    <a:lnTo>
                      <a:pt x="171" y="306"/>
                    </a:lnTo>
                    <a:lnTo>
                      <a:pt x="345" y="306"/>
                    </a:lnTo>
                    <a:close/>
                    <a:moveTo>
                      <a:pt x="171" y="314"/>
                    </a:moveTo>
                    <a:cubicBezTo>
                      <a:pt x="169" y="314"/>
                      <a:pt x="167" y="313"/>
                      <a:pt x="167" y="310"/>
                    </a:cubicBezTo>
                    <a:lnTo>
                      <a:pt x="167" y="259"/>
                    </a:lnTo>
                    <a:cubicBezTo>
                      <a:pt x="167" y="257"/>
                      <a:pt x="169" y="255"/>
                      <a:pt x="171" y="255"/>
                    </a:cubicBezTo>
                    <a:lnTo>
                      <a:pt x="345" y="255"/>
                    </a:lnTo>
                    <a:cubicBezTo>
                      <a:pt x="347" y="255"/>
                      <a:pt x="349" y="257"/>
                      <a:pt x="349" y="259"/>
                    </a:cubicBezTo>
                    <a:lnTo>
                      <a:pt x="349" y="310"/>
                    </a:lnTo>
                    <a:cubicBezTo>
                      <a:pt x="349" y="313"/>
                      <a:pt x="347" y="314"/>
                      <a:pt x="345" y="314"/>
                    </a:cubicBezTo>
                    <a:lnTo>
                      <a:pt x="171" y="314"/>
                    </a:lnTo>
                    <a:close/>
                    <a:moveTo>
                      <a:pt x="749" y="516"/>
                    </a:moveTo>
                    <a:cubicBezTo>
                      <a:pt x="748" y="517"/>
                      <a:pt x="747" y="517"/>
                      <a:pt x="746" y="517"/>
                    </a:cubicBezTo>
                    <a:cubicBezTo>
                      <a:pt x="745" y="517"/>
                      <a:pt x="744" y="516"/>
                      <a:pt x="743" y="515"/>
                    </a:cubicBezTo>
                    <a:lnTo>
                      <a:pt x="738" y="505"/>
                    </a:lnTo>
                    <a:lnTo>
                      <a:pt x="731" y="492"/>
                    </a:lnTo>
                    <a:lnTo>
                      <a:pt x="712" y="460"/>
                    </a:lnTo>
                    <a:cubicBezTo>
                      <a:pt x="711" y="458"/>
                      <a:pt x="711" y="456"/>
                      <a:pt x="712" y="455"/>
                    </a:cubicBezTo>
                    <a:lnTo>
                      <a:pt x="744" y="427"/>
                    </a:lnTo>
                    <a:cubicBezTo>
                      <a:pt x="745" y="427"/>
                      <a:pt x="746" y="426"/>
                      <a:pt x="747" y="426"/>
                    </a:cubicBezTo>
                    <a:cubicBezTo>
                      <a:pt x="748" y="427"/>
                      <a:pt x="749" y="427"/>
                      <a:pt x="750" y="428"/>
                    </a:cubicBezTo>
                    <a:lnTo>
                      <a:pt x="765" y="445"/>
                    </a:lnTo>
                    <a:lnTo>
                      <a:pt x="776" y="459"/>
                    </a:lnTo>
                    <a:lnTo>
                      <a:pt x="785" y="472"/>
                    </a:lnTo>
                    <a:lnTo>
                      <a:pt x="791" y="484"/>
                    </a:lnTo>
                    <a:cubicBezTo>
                      <a:pt x="791" y="485"/>
                      <a:pt x="791" y="488"/>
                      <a:pt x="789" y="489"/>
                    </a:cubicBezTo>
                    <a:lnTo>
                      <a:pt x="749" y="516"/>
                    </a:lnTo>
                    <a:close/>
                    <a:moveTo>
                      <a:pt x="785" y="482"/>
                    </a:moveTo>
                    <a:lnTo>
                      <a:pt x="783" y="487"/>
                    </a:lnTo>
                    <a:lnTo>
                      <a:pt x="778" y="477"/>
                    </a:lnTo>
                    <a:lnTo>
                      <a:pt x="770" y="464"/>
                    </a:lnTo>
                    <a:lnTo>
                      <a:pt x="758" y="450"/>
                    </a:lnTo>
                    <a:lnTo>
                      <a:pt x="744" y="433"/>
                    </a:lnTo>
                    <a:lnTo>
                      <a:pt x="750" y="434"/>
                    </a:lnTo>
                    <a:lnTo>
                      <a:pt x="718" y="461"/>
                    </a:lnTo>
                    <a:lnTo>
                      <a:pt x="718" y="456"/>
                    </a:lnTo>
                    <a:lnTo>
                      <a:pt x="738" y="489"/>
                    </a:lnTo>
                    <a:lnTo>
                      <a:pt x="746" y="502"/>
                    </a:lnTo>
                    <a:lnTo>
                      <a:pt x="751" y="511"/>
                    </a:lnTo>
                    <a:lnTo>
                      <a:pt x="745" y="510"/>
                    </a:lnTo>
                    <a:lnTo>
                      <a:pt x="785" y="482"/>
                    </a:lnTo>
                    <a:close/>
                    <a:moveTo>
                      <a:pt x="607" y="469"/>
                    </a:moveTo>
                    <a:cubicBezTo>
                      <a:pt x="608" y="469"/>
                      <a:pt x="608" y="469"/>
                      <a:pt x="608" y="470"/>
                    </a:cubicBezTo>
                    <a:lnTo>
                      <a:pt x="612" y="476"/>
                    </a:lnTo>
                    <a:cubicBezTo>
                      <a:pt x="613" y="477"/>
                      <a:pt x="613" y="477"/>
                      <a:pt x="613" y="478"/>
                    </a:cubicBezTo>
                    <a:lnTo>
                      <a:pt x="613" y="483"/>
                    </a:lnTo>
                    <a:cubicBezTo>
                      <a:pt x="614" y="484"/>
                      <a:pt x="613" y="485"/>
                      <a:pt x="612" y="486"/>
                    </a:cubicBezTo>
                    <a:lnTo>
                      <a:pt x="609" y="489"/>
                    </a:lnTo>
                    <a:cubicBezTo>
                      <a:pt x="608" y="490"/>
                      <a:pt x="608" y="490"/>
                      <a:pt x="607" y="490"/>
                    </a:cubicBezTo>
                    <a:lnTo>
                      <a:pt x="601" y="493"/>
                    </a:lnTo>
                    <a:lnTo>
                      <a:pt x="603" y="490"/>
                    </a:lnTo>
                    <a:lnTo>
                      <a:pt x="585" y="537"/>
                    </a:lnTo>
                    <a:cubicBezTo>
                      <a:pt x="585" y="537"/>
                      <a:pt x="585" y="537"/>
                      <a:pt x="584" y="537"/>
                    </a:cubicBezTo>
                    <a:lnTo>
                      <a:pt x="557" y="583"/>
                    </a:lnTo>
                    <a:cubicBezTo>
                      <a:pt x="557" y="585"/>
                      <a:pt x="556" y="585"/>
                      <a:pt x="555" y="585"/>
                    </a:cubicBezTo>
                    <a:cubicBezTo>
                      <a:pt x="553" y="586"/>
                      <a:pt x="552" y="585"/>
                      <a:pt x="551" y="585"/>
                    </a:cubicBezTo>
                    <a:lnTo>
                      <a:pt x="511" y="551"/>
                    </a:lnTo>
                    <a:cubicBezTo>
                      <a:pt x="510" y="549"/>
                      <a:pt x="510" y="547"/>
                      <a:pt x="511" y="545"/>
                    </a:cubicBezTo>
                    <a:lnTo>
                      <a:pt x="538" y="499"/>
                    </a:lnTo>
                    <a:lnTo>
                      <a:pt x="561" y="446"/>
                    </a:lnTo>
                    <a:cubicBezTo>
                      <a:pt x="561" y="445"/>
                      <a:pt x="562" y="445"/>
                      <a:pt x="563" y="444"/>
                    </a:cubicBezTo>
                    <a:cubicBezTo>
                      <a:pt x="564" y="444"/>
                      <a:pt x="566" y="444"/>
                      <a:pt x="567" y="445"/>
                    </a:cubicBezTo>
                    <a:lnTo>
                      <a:pt x="607" y="469"/>
                    </a:lnTo>
                    <a:close/>
                    <a:moveTo>
                      <a:pt x="562" y="451"/>
                    </a:moveTo>
                    <a:lnTo>
                      <a:pt x="568" y="450"/>
                    </a:lnTo>
                    <a:lnTo>
                      <a:pt x="545" y="504"/>
                    </a:lnTo>
                    <a:lnTo>
                      <a:pt x="517" y="550"/>
                    </a:lnTo>
                    <a:lnTo>
                      <a:pt x="517" y="544"/>
                    </a:lnTo>
                    <a:lnTo>
                      <a:pt x="557" y="578"/>
                    </a:lnTo>
                    <a:lnTo>
                      <a:pt x="551" y="579"/>
                    </a:lnTo>
                    <a:lnTo>
                      <a:pt x="578" y="533"/>
                    </a:lnTo>
                    <a:lnTo>
                      <a:pt x="577" y="534"/>
                    </a:lnTo>
                    <a:lnTo>
                      <a:pt x="596" y="487"/>
                    </a:lnTo>
                    <a:cubicBezTo>
                      <a:pt x="596" y="486"/>
                      <a:pt x="597" y="486"/>
                      <a:pt x="598" y="485"/>
                    </a:cubicBezTo>
                    <a:lnTo>
                      <a:pt x="605" y="483"/>
                    </a:lnTo>
                    <a:lnTo>
                      <a:pt x="603" y="484"/>
                    </a:lnTo>
                    <a:lnTo>
                      <a:pt x="607" y="480"/>
                    </a:lnTo>
                    <a:lnTo>
                      <a:pt x="605" y="483"/>
                    </a:lnTo>
                    <a:lnTo>
                      <a:pt x="605" y="479"/>
                    </a:lnTo>
                    <a:lnTo>
                      <a:pt x="606" y="481"/>
                    </a:lnTo>
                    <a:lnTo>
                      <a:pt x="602" y="474"/>
                    </a:lnTo>
                    <a:lnTo>
                      <a:pt x="603" y="475"/>
                    </a:lnTo>
                    <a:lnTo>
                      <a:pt x="562" y="451"/>
                    </a:lnTo>
                    <a:close/>
                    <a:moveTo>
                      <a:pt x="764" y="59"/>
                    </a:moveTo>
                    <a:lnTo>
                      <a:pt x="760" y="55"/>
                    </a:lnTo>
                    <a:lnTo>
                      <a:pt x="921" y="55"/>
                    </a:lnTo>
                    <a:cubicBezTo>
                      <a:pt x="923" y="55"/>
                      <a:pt x="925" y="57"/>
                      <a:pt x="925" y="59"/>
                    </a:cubicBezTo>
                    <a:lnTo>
                      <a:pt x="925" y="101"/>
                    </a:lnTo>
                    <a:cubicBezTo>
                      <a:pt x="925" y="103"/>
                      <a:pt x="923" y="105"/>
                      <a:pt x="921" y="105"/>
                    </a:cubicBezTo>
                    <a:lnTo>
                      <a:pt x="851" y="105"/>
                    </a:lnTo>
                    <a:lnTo>
                      <a:pt x="855" y="102"/>
                    </a:lnTo>
                    <a:lnTo>
                      <a:pt x="831" y="161"/>
                    </a:lnTo>
                    <a:lnTo>
                      <a:pt x="827" y="155"/>
                    </a:lnTo>
                    <a:lnTo>
                      <a:pt x="972" y="155"/>
                    </a:lnTo>
                    <a:cubicBezTo>
                      <a:pt x="974" y="155"/>
                      <a:pt x="976" y="157"/>
                      <a:pt x="976" y="159"/>
                    </a:cubicBezTo>
                    <a:lnTo>
                      <a:pt x="976" y="200"/>
                    </a:lnTo>
                    <a:cubicBezTo>
                      <a:pt x="976" y="203"/>
                      <a:pt x="974" y="204"/>
                      <a:pt x="972" y="204"/>
                    </a:cubicBezTo>
                    <a:lnTo>
                      <a:pt x="511" y="204"/>
                    </a:lnTo>
                    <a:cubicBezTo>
                      <a:pt x="509" y="204"/>
                      <a:pt x="507" y="203"/>
                      <a:pt x="507" y="200"/>
                    </a:cubicBezTo>
                    <a:lnTo>
                      <a:pt x="507" y="159"/>
                    </a:lnTo>
                    <a:cubicBezTo>
                      <a:pt x="507" y="157"/>
                      <a:pt x="509" y="155"/>
                      <a:pt x="511" y="155"/>
                    </a:cubicBezTo>
                    <a:lnTo>
                      <a:pt x="645" y="155"/>
                    </a:lnTo>
                    <a:lnTo>
                      <a:pt x="641" y="161"/>
                    </a:lnTo>
                    <a:lnTo>
                      <a:pt x="625" y="102"/>
                    </a:lnTo>
                    <a:lnTo>
                      <a:pt x="629" y="105"/>
                    </a:lnTo>
                    <a:lnTo>
                      <a:pt x="562" y="105"/>
                    </a:lnTo>
                    <a:cubicBezTo>
                      <a:pt x="560" y="105"/>
                      <a:pt x="558" y="103"/>
                      <a:pt x="558" y="101"/>
                    </a:cubicBezTo>
                    <a:lnTo>
                      <a:pt x="558" y="59"/>
                    </a:lnTo>
                    <a:cubicBezTo>
                      <a:pt x="558" y="57"/>
                      <a:pt x="560" y="55"/>
                      <a:pt x="562" y="55"/>
                    </a:cubicBezTo>
                    <a:lnTo>
                      <a:pt x="720" y="55"/>
                    </a:lnTo>
                    <a:lnTo>
                      <a:pt x="716" y="59"/>
                    </a:lnTo>
                    <a:lnTo>
                      <a:pt x="716" y="11"/>
                    </a:lnTo>
                    <a:cubicBezTo>
                      <a:pt x="716" y="9"/>
                      <a:pt x="718" y="7"/>
                      <a:pt x="720" y="7"/>
                    </a:cubicBezTo>
                    <a:lnTo>
                      <a:pt x="757" y="7"/>
                    </a:lnTo>
                    <a:cubicBezTo>
                      <a:pt x="758" y="7"/>
                      <a:pt x="759" y="8"/>
                      <a:pt x="759" y="8"/>
                    </a:cubicBezTo>
                    <a:lnTo>
                      <a:pt x="765" y="10"/>
                    </a:lnTo>
                    <a:cubicBezTo>
                      <a:pt x="766" y="11"/>
                      <a:pt x="766" y="11"/>
                      <a:pt x="767" y="12"/>
                    </a:cubicBezTo>
                    <a:lnTo>
                      <a:pt x="769" y="15"/>
                    </a:lnTo>
                    <a:cubicBezTo>
                      <a:pt x="770" y="16"/>
                      <a:pt x="770" y="17"/>
                      <a:pt x="770" y="18"/>
                    </a:cubicBezTo>
                    <a:lnTo>
                      <a:pt x="769" y="23"/>
                    </a:lnTo>
                    <a:cubicBezTo>
                      <a:pt x="769" y="24"/>
                      <a:pt x="769" y="24"/>
                      <a:pt x="768" y="25"/>
                    </a:cubicBezTo>
                    <a:lnTo>
                      <a:pt x="764" y="31"/>
                    </a:lnTo>
                    <a:lnTo>
                      <a:pt x="764" y="29"/>
                    </a:lnTo>
                    <a:lnTo>
                      <a:pt x="764" y="59"/>
                    </a:lnTo>
                    <a:close/>
                    <a:moveTo>
                      <a:pt x="756" y="29"/>
                    </a:moveTo>
                    <a:cubicBezTo>
                      <a:pt x="756" y="28"/>
                      <a:pt x="757" y="27"/>
                      <a:pt x="757" y="27"/>
                    </a:cubicBezTo>
                    <a:lnTo>
                      <a:pt x="762" y="20"/>
                    </a:lnTo>
                    <a:lnTo>
                      <a:pt x="761" y="22"/>
                    </a:lnTo>
                    <a:lnTo>
                      <a:pt x="762" y="17"/>
                    </a:lnTo>
                    <a:lnTo>
                      <a:pt x="763" y="20"/>
                    </a:lnTo>
                    <a:lnTo>
                      <a:pt x="760" y="16"/>
                    </a:lnTo>
                    <a:lnTo>
                      <a:pt x="762" y="18"/>
                    </a:lnTo>
                    <a:lnTo>
                      <a:pt x="756" y="15"/>
                    </a:lnTo>
                    <a:lnTo>
                      <a:pt x="757" y="15"/>
                    </a:lnTo>
                    <a:lnTo>
                      <a:pt x="720" y="15"/>
                    </a:lnTo>
                    <a:lnTo>
                      <a:pt x="724" y="11"/>
                    </a:lnTo>
                    <a:lnTo>
                      <a:pt x="724" y="59"/>
                    </a:lnTo>
                    <a:cubicBezTo>
                      <a:pt x="724" y="62"/>
                      <a:pt x="722" y="63"/>
                      <a:pt x="720" y="63"/>
                    </a:cubicBezTo>
                    <a:lnTo>
                      <a:pt x="562" y="63"/>
                    </a:lnTo>
                    <a:lnTo>
                      <a:pt x="566" y="59"/>
                    </a:lnTo>
                    <a:lnTo>
                      <a:pt x="566" y="101"/>
                    </a:lnTo>
                    <a:lnTo>
                      <a:pt x="562" y="97"/>
                    </a:lnTo>
                    <a:lnTo>
                      <a:pt x="629" y="97"/>
                    </a:lnTo>
                    <a:cubicBezTo>
                      <a:pt x="631" y="97"/>
                      <a:pt x="632" y="98"/>
                      <a:pt x="633" y="100"/>
                    </a:cubicBezTo>
                    <a:lnTo>
                      <a:pt x="649" y="158"/>
                    </a:lnTo>
                    <a:cubicBezTo>
                      <a:pt x="649" y="160"/>
                      <a:pt x="649" y="161"/>
                      <a:pt x="648" y="162"/>
                    </a:cubicBezTo>
                    <a:cubicBezTo>
                      <a:pt x="647" y="163"/>
                      <a:pt x="646" y="163"/>
                      <a:pt x="645" y="163"/>
                    </a:cubicBezTo>
                    <a:lnTo>
                      <a:pt x="511" y="163"/>
                    </a:lnTo>
                    <a:lnTo>
                      <a:pt x="515" y="159"/>
                    </a:lnTo>
                    <a:lnTo>
                      <a:pt x="515" y="200"/>
                    </a:lnTo>
                    <a:lnTo>
                      <a:pt x="511" y="196"/>
                    </a:lnTo>
                    <a:lnTo>
                      <a:pt x="972" y="196"/>
                    </a:lnTo>
                    <a:lnTo>
                      <a:pt x="968" y="200"/>
                    </a:lnTo>
                    <a:lnTo>
                      <a:pt x="968" y="159"/>
                    </a:lnTo>
                    <a:lnTo>
                      <a:pt x="972" y="163"/>
                    </a:lnTo>
                    <a:lnTo>
                      <a:pt x="827" y="163"/>
                    </a:lnTo>
                    <a:cubicBezTo>
                      <a:pt x="826" y="163"/>
                      <a:pt x="825" y="163"/>
                      <a:pt x="824" y="162"/>
                    </a:cubicBezTo>
                    <a:cubicBezTo>
                      <a:pt x="823" y="161"/>
                      <a:pt x="823" y="159"/>
                      <a:pt x="824" y="158"/>
                    </a:cubicBezTo>
                    <a:lnTo>
                      <a:pt x="848" y="99"/>
                    </a:lnTo>
                    <a:cubicBezTo>
                      <a:pt x="848" y="98"/>
                      <a:pt x="850" y="97"/>
                      <a:pt x="851" y="97"/>
                    </a:cubicBezTo>
                    <a:lnTo>
                      <a:pt x="921" y="97"/>
                    </a:lnTo>
                    <a:lnTo>
                      <a:pt x="917" y="101"/>
                    </a:lnTo>
                    <a:lnTo>
                      <a:pt x="917" y="59"/>
                    </a:lnTo>
                    <a:lnTo>
                      <a:pt x="921" y="63"/>
                    </a:lnTo>
                    <a:lnTo>
                      <a:pt x="760" y="63"/>
                    </a:lnTo>
                    <a:cubicBezTo>
                      <a:pt x="758" y="63"/>
                      <a:pt x="756" y="62"/>
                      <a:pt x="756" y="59"/>
                    </a:cubicBezTo>
                    <a:lnTo>
                      <a:pt x="756" y="29"/>
                    </a:lnTo>
                    <a:close/>
                    <a:moveTo>
                      <a:pt x="689" y="158"/>
                    </a:moveTo>
                    <a:lnTo>
                      <a:pt x="685" y="155"/>
                    </a:lnTo>
                    <a:lnTo>
                      <a:pt x="787" y="155"/>
                    </a:lnTo>
                    <a:lnTo>
                      <a:pt x="783" y="158"/>
                    </a:lnTo>
                    <a:lnTo>
                      <a:pt x="805" y="100"/>
                    </a:lnTo>
                    <a:lnTo>
                      <a:pt x="808" y="105"/>
                    </a:lnTo>
                    <a:lnTo>
                      <a:pt x="669" y="105"/>
                    </a:lnTo>
                    <a:lnTo>
                      <a:pt x="673" y="100"/>
                    </a:lnTo>
                    <a:lnTo>
                      <a:pt x="689" y="158"/>
                    </a:lnTo>
                    <a:close/>
                    <a:moveTo>
                      <a:pt x="665" y="102"/>
                    </a:moveTo>
                    <a:cubicBezTo>
                      <a:pt x="665" y="101"/>
                      <a:pt x="665" y="100"/>
                      <a:pt x="666" y="99"/>
                    </a:cubicBezTo>
                    <a:cubicBezTo>
                      <a:pt x="667" y="98"/>
                      <a:pt x="668" y="97"/>
                      <a:pt x="669" y="97"/>
                    </a:cubicBezTo>
                    <a:lnTo>
                      <a:pt x="808" y="97"/>
                    </a:lnTo>
                    <a:cubicBezTo>
                      <a:pt x="810" y="97"/>
                      <a:pt x="811" y="98"/>
                      <a:pt x="812" y="99"/>
                    </a:cubicBezTo>
                    <a:cubicBezTo>
                      <a:pt x="812" y="100"/>
                      <a:pt x="813" y="101"/>
                      <a:pt x="812" y="102"/>
                    </a:cubicBezTo>
                    <a:lnTo>
                      <a:pt x="791" y="161"/>
                    </a:lnTo>
                    <a:cubicBezTo>
                      <a:pt x="790" y="162"/>
                      <a:pt x="789" y="163"/>
                      <a:pt x="787" y="163"/>
                    </a:cubicBezTo>
                    <a:lnTo>
                      <a:pt x="685" y="163"/>
                    </a:lnTo>
                    <a:cubicBezTo>
                      <a:pt x="684" y="163"/>
                      <a:pt x="682" y="162"/>
                      <a:pt x="682" y="161"/>
                    </a:cubicBezTo>
                    <a:lnTo>
                      <a:pt x="665" y="102"/>
                    </a:lnTo>
                    <a:close/>
                    <a:moveTo>
                      <a:pt x="937" y="571"/>
                    </a:moveTo>
                    <a:cubicBezTo>
                      <a:pt x="936" y="572"/>
                      <a:pt x="935" y="572"/>
                      <a:pt x="934" y="572"/>
                    </a:cubicBezTo>
                    <a:cubicBezTo>
                      <a:pt x="933" y="572"/>
                      <a:pt x="932" y="571"/>
                      <a:pt x="931" y="570"/>
                    </a:cubicBezTo>
                    <a:lnTo>
                      <a:pt x="903" y="522"/>
                    </a:lnTo>
                    <a:lnTo>
                      <a:pt x="870" y="474"/>
                    </a:lnTo>
                    <a:cubicBezTo>
                      <a:pt x="869" y="473"/>
                      <a:pt x="869" y="470"/>
                      <a:pt x="870" y="469"/>
                    </a:cubicBezTo>
                    <a:lnTo>
                      <a:pt x="905" y="438"/>
                    </a:lnTo>
                    <a:cubicBezTo>
                      <a:pt x="906" y="437"/>
                      <a:pt x="907" y="437"/>
                      <a:pt x="908" y="437"/>
                    </a:cubicBezTo>
                    <a:cubicBezTo>
                      <a:pt x="909" y="437"/>
                      <a:pt x="910" y="438"/>
                      <a:pt x="911" y="438"/>
                    </a:cubicBezTo>
                    <a:lnTo>
                      <a:pt x="948" y="484"/>
                    </a:lnTo>
                    <a:cubicBezTo>
                      <a:pt x="948" y="484"/>
                      <a:pt x="948" y="484"/>
                      <a:pt x="948" y="484"/>
                    </a:cubicBezTo>
                    <a:lnTo>
                      <a:pt x="978" y="535"/>
                    </a:lnTo>
                    <a:cubicBezTo>
                      <a:pt x="979" y="537"/>
                      <a:pt x="979" y="539"/>
                      <a:pt x="977" y="540"/>
                    </a:cubicBezTo>
                    <a:lnTo>
                      <a:pt x="937" y="571"/>
                    </a:lnTo>
                    <a:close/>
                    <a:moveTo>
                      <a:pt x="972" y="534"/>
                    </a:moveTo>
                    <a:lnTo>
                      <a:pt x="971" y="539"/>
                    </a:lnTo>
                    <a:lnTo>
                      <a:pt x="942" y="488"/>
                    </a:lnTo>
                    <a:lnTo>
                      <a:pt x="942" y="489"/>
                    </a:lnTo>
                    <a:lnTo>
                      <a:pt x="904" y="444"/>
                    </a:lnTo>
                    <a:lnTo>
                      <a:pt x="910" y="444"/>
                    </a:lnTo>
                    <a:lnTo>
                      <a:pt x="876" y="475"/>
                    </a:lnTo>
                    <a:lnTo>
                      <a:pt x="876" y="470"/>
                    </a:lnTo>
                    <a:lnTo>
                      <a:pt x="910" y="518"/>
                    </a:lnTo>
                    <a:lnTo>
                      <a:pt x="938" y="566"/>
                    </a:lnTo>
                    <a:lnTo>
                      <a:pt x="932" y="565"/>
                    </a:lnTo>
                    <a:lnTo>
                      <a:pt x="972" y="534"/>
                    </a:lnTo>
                    <a:close/>
                    <a:moveTo>
                      <a:pt x="674" y="437"/>
                    </a:moveTo>
                    <a:cubicBezTo>
                      <a:pt x="675" y="437"/>
                      <a:pt x="675" y="437"/>
                      <a:pt x="676" y="437"/>
                    </a:cubicBezTo>
                    <a:lnTo>
                      <a:pt x="682" y="440"/>
                    </a:lnTo>
                    <a:cubicBezTo>
                      <a:pt x="683" y="440"/>
                      <a:pt x="684" y="440"/>
                      <a:pt x="684" y="441"/>
                    </a:cubicBezTo>
                    <a:lnTo>
                      <a:pt x="687" y="444"/>
                    </a:lnTo>
                    <a:cubicBezTo>
                      <a:pt x="688" y="445"/>
                      <a:pt x="688" y="447"/>
                      <a:pt x="688" y="448"/>
                    </a:cubicBezTo>
                    <a:lnTo>
                      <a:pt x="687" y="452"/>
                    </a:lnTo>
                    <a:cubicBezTo>
                      <a:pt x="687" y="453"/>
                      <a:pt x="686" y="454"/>
                      <a:pt x="686" y="454"/>
                    </a:cubicBezTo>
                    <a:lnTo>
                      <a:pt x="681" y="461"/>
                    </a:lnTo>
                    <a:lnTo>
                      <a:pt x="681" y="458"/>
                    </a:lnTo>
                    <a:lnTo>
                      <a:pt x="681" y="520"/>
                    </a:lnTo>
                    <a:lnTo>
                      <a:pt x="681" y="519"/>
                    </a:lnTo>
                    <a:lnTo>
                      <a:pt x="685" y="535"/>
                    </a:lnTo>
                    <a:lnTo>
                      <a:pt x="683" y="532"/>
                    </a:lnTo>
                    <a:lnTo>
                      <a:pt x="692" y="537"/>
                    </a:lnTo>
                    <a:lnTo>
                      <a:pt x="690" y="536"/>
                    </a:lnTo>
                    <a:lnTo>
                      <a:pt x="819" y="536"/>
                    </a:lnTo>
                    <a:lnTo>
                      <a:pt x="818" y="537"/>
                    </a:lnTo>
                    <a:lnTo>
                      <a:pt x="827" y="534"/>
                    </a:lnTo>
                    <a:lnTo>
                      <a:pt x="824" y="537"/>
                    </a:lnTo>
                    <a:lnTo>
                      <a:pt x="826" y="529"/>
                    </a:lnTo>
                    <a:lnTo>
                      <a:pt x="826" y="530"/>
                    </a:lnTo>
                    <a:lnTo>
                      <a:pt x="828" y="492"/>
                    </a:lnTo>
                    <a:cubicBezTo>
                      <a:pt x="829" y="491"/>
                      <a:pt x="829" y="490"/>
                      <a:pt x="830" y="489"/>
                    </a:cubicBezTo>
                    <a:cubicBezTo>
                      <a:pt x="831" y="489"/>
                      <a:pt x="832" y="488"/>
                      <a:pt x="833" y="489"/>
                    </a:cubicBezTo>
                    <a:lnTo>
                      <a:pt x="874" y="499"/>
                    </a:lnTo>
                    <a:cubicBezTo>
                      <a:pt x="876" y="499"/>
                      <a:pt x="877" y="501"/>
                      <a:pt x="877" y="503"/>
                    </a:cubicBezTo>
                    <a:lnTo>
                      <a:pt x="874" y="541"/>
                    </a:lnTo>
                    <a:lnTo>
                      <a:pt x="871" y="561"/>
                    </a:lnTo>
                    <a:cubicBezTo>
                      <a:pt x="871" y="562"/>
                      <a:pt x="871" y="562"/>
                      <a:pt x="871" y="563"/>
                    </a:cubicBezTo>
                    <a:lnTo>
                      <a:pt x="864" y="578"/>
                    </a:lnTo>
                    <a:cubicBezTo>
                      <a:pt x="864" y="578"/>
                      <a:pt x="863" y="579"/>
                      <a:pt x="863" y="579"/>
                    </a:cubicBezTo>
                    <a:lnTo>
                      <a:pt x="851" y="589"/>
                    </a:lnTo>
                    <a:cubicBezTo>
                      <a:pt x="850" y="589"/>
                      <a:pt x="850" y="589"/>
                      <a:pt x="849" y="589"/>
                    </a:cubicBezTo>
                    <a:lnTo>
                      <a:pt x="833" y="592"/>
                    </a:lnTo>
                    <a:cubicBezTo>
                      <a:pt x="833" y="592"/>
                      <a:pt x="833" y="592"/>
                      <a:pt x="832" y="592"/>
                    </a:cubicBezTo>
                    <a:lnTo>
                      <a:pt x="674" y="592"/>
                    </a:lnTo>
                    <a:cubicBezTo>
                      <a:pt x="674" y="592"/>
                      <a:pt x="674" y="592"/>
                      <a:pt x="674" y="592"/>
                    </a:cubicBezTo>
                    <a:lnTo>
                      <a:pt x="658" y="590"/>
                    </a:lnTo>
                    <a:cubicBezTo>
                      <a:pt x="657" y="590"/>
                      <a:pt x="657" y="590"/>
                      <a:pt x="656" y="589"/>
                    </a:cubicBezTo>
                    <a:lnTo>
                      <a:pt x="645" y="581"/>
                    </a:lnTo>
                    <a:cubicBezTo>
                      <a:pt x="644" y="581"/>
                      <a:pt x="644" y="580"/>
                      <a:pt x="643" y="580"/>
                    </a:cubicBezTo>
                    <a:lnTo>
                      <a:pt x="636" y="566"/>
                    </a:lnTo>
                    <a:cubicBezTo>
                      <a:pt x="636" y="565"/>
                      <a:pt x="636" y="565"/>
                      <a:pt x="635" y="564"/>
                    </a:cubicBezTo>
                    <a:lnTo>
                      <a:pt x="633" y="544"/>
                    </a:lnTo>
                    <a:lnTo>
                      <a:pt x="633" y="441"/>
                    </a:lnTo>
                    <a:cubicBezTo>
                      <a:pt x="633" y="439"/>
                      <a:pt x="635" y="437"/>
                      <a:pt x="637" y="437"/>
                    </a:cubicBezTo>
                    <a:lnTo>
                      <a:pt x="674" y="437"/>
                    </a:lnTo>
                    <a:close/>
                    <a:moveTo>
                      <a:pt x="637" y="445"/>
                    </a:moveTo>
                    <a:lnTo>
                      <a:pt x="641" y="441"/>
                    </a:lnTo>
                    <a:lnTo>
                      <a:pt x="641" y="543"/>
                    </a:lnTo>
                    <a:lnTo>
                      <a:pt x="643" y="563"/>
                    </a:lnTo>
                    <a:lnTo>
                      <a:pt x="643" y="562"/>
                    </a:lnTo>
                    <a:lnTo>
                      <a:pt x="650" y="576"/>
                    </a:lnTo>
                    <a:lnTo>
                      <a:pt x="649" y="575"/>
                    </a:lnTo>
                    <a:lnTo>
                      <a:pt x="661" y="583"/>
                    </a:lnTo>
                    <a:lnTo>
                      <a:pt x="659" y="582"/>
                    </a:lnTo>
                    <a:lnTo>
                      <a:pt x="675" y="585"/>
                    </a:lnTo>
                    <a:lnTo>
                      <a:pt x="674" y="584"/>
                    </a:lnTo>
                    <a:lnTo>
                      <a:pt x="832" y="584"/>
                    </a:lnTo>
                    <a:lnTo>
                      <a:pt x="832" y="585"/>
                    </a:lnTo>
                    <a:lnTo>
                      <a:pt x="848" y="582"/>
                    </a:lnTo>
                    <a:lnTo>
                      <a:pt x="846" y="582"/>
                    </a:lnTo>
                    <a:lnTo>
                      <a:pt x="858" y="573"/>
                    </a:lnTo>
                    <a:lnTo>
                      <a:pt x="857" y="574"/>
                    </a:lnTo>
                    <a:lnTo>
                      <a:pt x="864" y="559"/>
                    </a:lnTo>
                    <a:lnTo>
                      <a:pt x="863" y="560"/>
                    </a:lnTo>
                    <a:lnTo>
                      <a:pt x="866" y="540"/>
                    </a:lnTo>
                    <a:lnTo>
                      <a:pt x="869" y="502"/>
                    </a:lnTo>
                    <a:lnTo>
                      <a:pt x="872" y="506"/>
                    </a:lnTo>
                    <a:lnTo>
                      <a:pt x="832" y="496"/>
                    </a:lnTo>
                    <a:lnTo>
                      <a:pt x="836" y="493"/>
                    </a:lnTo>
                    <a:lnTo>
                      <a:pt x="834" y="530"/>
                    </a:lnTo>
                    <a:cubicBezTo>
                      <a:pt x="834" y="530"/>
                      <a:pt x="834" y="531"/>
                      <a:pt x="834" y="531"/>
                    </a:cubicBezTo>
                    <a:lnTo>
                      <a:pt x="832" y="539"/>
                    </a:lnTo>
                    <a:cubicBezTo>
                      <a:pt x="832" y="540"/>
                      <a:pt x="830" y="541"/>
                      <a:pt x="829" y="542"/>
                    </a:cubicBezTo>
                    <a:lnTo>
                      <a:pt x="821" y="544"/>
                    </a:lnTo>
                    <a:cubicBezTo>
                      <a:pt x="820" y="544"/>
                      <a:pt x="820" y="544"/>
                      <a:pt x="819" y="544"/>
                    </a:cubicBezTo>
                    <a:lnTo>
                      <a:pt x="690" y="544"/>
                    </a:lnTo>
                    <a:cubicBezTo>
                      <a:pt x="690" y="544"/>
                      <a:pt x="689" y="544"/>
                      <a:pt x="689" y="544"/>
                    </a:cubicBezTo>
                    <a:lnTo>
                      <a:pt x="679" y="539"/>
                    </a:lnTo>
                    <a:cubicBezTo>
                      <a:pt x="678" y="538"/>
                      <a:pt x="677" y="537"/>
                      <a:pt x="677" y="536"/>
                    </a:cubicBezTo>
                    <a:lnTo>
                      <a:pt x="674" y="521"/>
                    </a:lnTo>
                    <a:cubicBezTo>
                      <a:pt x="673" y="521"/>
                      <a:pt x="673" y="520"/>
                      <a:pt x="673" y="520"/>
                    </a:cubicBezTo>
                    <a:lnTo>
                      <a:pt x="673" y="458"/>
                    </a:lnTo>
                    <a:cubicBezTo>
                      <a:pt x="673" y="457"/>
                      <a:pt x="674" y="456"/>
                      <a:pt x="674" y="455"/>
                    </a:cubicBezTo>
                    <a:lnTo>
                      <a:pt x="680" y="449"/>
                    </a:lnTo>
                    <a:lnTo>
                      <a:pt x="679" y="451"/>
                    </a:lnTo>
                    <a:lnTo>
                      <a:pt x="680" y="446"/>
                    </a:lnTo>
                    <a:lnTo>
                      <a:pt x="681" y="450"/>
                    </a:lnTo>
                    <a:lnTo>
                      <a:pt x="678" y="446"/>
                    </a:lnTo>
                    <a:lnTo>
                      <a:pt x="680" y="447"/>
                    </a:lnTo>
                    <a:lnTo>
                      <a:pt x="673" y="445"/>
                    </a:lnTo>
                    <a:lnTo>
                      <a:pt x="674" y="445"/>
                    </a:lnTo>
                    <a:lnTo>
                      <a:pt x="637" y="445"/>
                    </a:lnTo>
                    <a:close/>
                    <a:moveTo>
                      <a:pt x="847" y="348"/>
                    </a:moveTo>
                    <a:lnTo>
                      <a:pt x="851" y="352"/>
                    </a:lnTo>
                    <a:lnTo>
                      <a:pt x="626" y="352"/>
                    </a:lnTo>
                    <a:lnTo>
                      <a:pt x="630" y="348"/>
                    </a:lnTo>
                    <a:lnTo>
                      <a:pt x="630" y="382"/>
                    </a:lnTo>
                    <a:lnTo>
                      <a:pt x="626" y="378"/>
                    </a:lnTo>
                    <a:lnTo>
                      <a:pt x="851" y="378"/>
                    </a:lnTo>
                    <a:lnTo>
                      <a:pt x="847" y="382"/>
                    </a:lnTo>
                    <a:lnTo>
                      <a:pt x="847" y="348"/>
                    </a:lnTo>
                    <a:close/>
                    <a:moveTo>
                      <a:pt x="855" y="382"/>
                    </a:moveTo>
                    <a:cubicBezTo>
                      <a:pt x="855" y="385"/>
                      <a:pt x="854" y="386"/>
                      <a:pt x="851" y="386"/>
                    </a:cubicBezTo>
                    <a:lnTo>
                      <a:pt x="626" y="386"/>
                    </a:lnTo>
                    <a:cubicBezTo>
                      <a:pt x="624" y="386"/>
                      <a:pt x="622" y="385"/>
                      <a:pt x="622" y="382"/>
                    </a:cubicBezTo>
                    <a:lnTo>
                      <a:pt x="622" y="348"/>
                    </a:lnTo>
                    <a:cubicBezTo>
                      <a:pt x="622" y="346"/>
                      <a:pt x="624" y="344"/>
                      <a:pt x="626" y="344"/>
                    </a:cubicBezTo>
                    <a:lnTo>
                      <a:pt x="851" y="344"/>
                    </a:lnTo>
                    <a:cubicBezTo>
                      <a:pt x="854" y="344"/>
                      <a:pt x="855" y="346"/>
                      <a:pt x="855" y="348"/>
                    </a:cubicBezTo>
                    <a:lnTo>
                      <a:pt x="855" y="382"/>
                    </a:lnTo>
                    <a:close/>
                    <a:moveTo>
                      <a:pt x="887" y="423"/>
                    </a:moveTo>
                    <a:cubicBezTo>
                      <a:pt x="887" y="426"/>
                      <a:pt x="886" y="427"/>
                      <a:pt x="883" y="427"/>
                    </a:cubicBezTo>
                    <a:lnTo>
                      <a:pt x="591" y="427"/>
                    </a:lnTo>
                    <a:cubicBezTo>
                      <a:pt x="589" y="427"/>
                      <a:pt x="587" y="426"/>
                      <a:pt x="587" y="423"/>
                    </a:cubicBezTo>
                    <a:lnTo>
                      <a:pt x="587" y="235"/>
                    </a:lnTo>
                    <a:cubicBezTo>
                      <a:pt x="587" y="233"/>
                      <a:pt x="589" y="231"/>
                      <a:pt x="591" y="231"/>
                    </a:cubicBezTo>
                    <a:lnTo>
                      <a:pt x="883" y="231"/>
                    </a:lnTo>
                    <a:cubicBezTo>
                      <a:pt x="886" y="231"/>
                      <a:pt x="887" y="233"/>
                      <a:pt x="887" y="235"/>
                    </a:cubicBezTo>
                    <a:lnTo>
                      <a:pt x="887" y="423"/>
                    </a:lnTo>
                    <a:close/>
                    <a:moveTo>
                      <a:pt x="879" y="235"/>
                    </a:moveTo>
                    <a:lnTo>
                      <a:pt x="883" y="239"/>
                    </a:lnTo>
                    <a:lnTo>
                      <a:pt x="591" y="239"/>
                    </a:lnTo>
                    <a:lnTo>
                      <a:pt x="595" y="235"/>
                    </a:lnTo>
                    <a:lnTo>
                      <a:pt x="595" y="423"/>
                    </a:lnTo>
                    <a:lnTo>
                      <a:pt x="591" y="419"/>
                    </a:lnTo>
                    <a:lnTo>
                      <a:pt x="883" y="419"/>
                    </a:lnTo>
                    <a:lnTo>
                      <a:pt x="879" y="423"/>
                    </a:lnTo>
                    <a:lnTo>
                      <a:pt x="879" y="235"/>
                    </a:lnTo>
                    <a:close/>
                    <a:moveTo>
                      <a:pt x="851" y="303"/>
                    </a:moveTo>
                    <a:lnTo>
                      <a:pt x="847" y="307"/>
                    </a:lnTo>
                    <a:lnTo>
                      <a:pt x="847" y="276"/>
                    </a:lnTo>
                    <a:lnTo>
                      <a:pt x="851" y="280"/>
                    </a:lnTo>
                    <a:lnTo>
                      <a:pt x="626" y="280"/>
                    </a:lnTo>
                    <a:lnTo>
                      <a:pt x="630" y="276"/>
                    </a:lnTo>
                    <a:lnTo>
                      <a:pt x="630" y="307"/>
                    </a:lnTo>
                    <a:lnTo>
                      <a:pt x="626" y="303"/>
                    </a:lnTo>
                    <a:lnTo>
                      <a:pt x="851" y="303"/>
                    </a:lnTo>
                    <a:close/>
                    <a:moveTo>
                      <a:pt x="626" y="311"/>
                    </a:moveTo>
                    <a:cubicBezTo>
                      <a:pt x="624" y="311"/>
                      <a:pt x="622" y="309"/>
                      <a:pt x="622" y="307"/>
                    </a:cubicBezTo>
                    <a:lnTo>
                      <a:pt x="622" y="276"/>
                    </a:lnTo>
                    <a:cubicBezTo>
                      <a:pt x="622" y="274"/>
                      <a:pt x="624" y="272"/>
                      <a:pt x="626" y="272"/>
                    </a:cubicBezTo>
                    <a:lnTo>
                      <a:pt x="851" y="272"/>
                    </a:lnTo>
                    <a:cubicBezTo>
                      <a:pt x="854" y="272"/>
                      <a:pt x="855" y="274"/>
                      <a:pt x="855" y="276"/>
                    </a:cubicBezTo>
                    <a:lnTo>
                      <a:pt x="855" y="307"/>
                    </a:lnTo>
                    <a:cubicBezTo>
                      <a:pt x="855" y="309"/>
                      <a:pt x="854" y="311"/>
                      <a:pt x="851" y="311"/>
                    </a:cubicBezTo>
                    <a:lnTo>
                      <a:pt x="626" y="311"/>
                    </a:lnTo>
                    <a:close/>
                    <a:moveTo>
                      <a:pt x="1386" y="226"/>
                    </a:moveTo>
                    <a:lnTo>
                      <a:pt x="1382" y="220"/>
                    </a:lnTo>
                    <a:lnTo>
                      <a:pt x="1478" y="220"/>
                    </a:lnTo>
                    <a:cubicBezTo>
                      <a:pt x="1481" y="220"/>
                      <a:pt x="1482" y="222"/>
                      <a:pt x="1482" y="224"/>
                    </a:cubicBezTo>
                    <a:lnTo>
                      <a:pt x="1482" y="265"/>
                    </a:lnTo>
                    <a:cubicBezTo>
                      <a:pt x="1482" y="268"/>
                      <a:pt x="1481" y="269"/>
                      <a:pt x="1478" y="269"/>
                    </a:cubicBezTo>
                    <a:lnTo>
                      <a:pt x="1392" y="269"/>
                    </a:lnTo>
                    <a:lnTo>
                      <a:pt x="1396" y="265"/>
                    </a:lnTo>
                    <a:lnTo>
                      <a:pt x="1396" y="324"/>
                    </a:lnTo>
                    <a:lnTo>
                      <a:pt x="1392" y="320"/>
                    </a:lnTo>
                    <a:lnTo>
                      <a:pt x="1462" y="320"/>
                    </a:lnTo>
                    <a:cubicBezTo>
                      <a:pt x="1465" y="320"/>
                      <a:pt x="1466" y="322"/>
                      <a:pt x="1466" y="324"/>
                    </a:cubicBezTo>
                    <a:lnTo>
                      <a:pt x="1466" y="365"/>
                    </a:lnTo>
                    <a:cubicBezTo>
                      <a:pt x="1466" y="368"/>
                      <a:pt x="1465" y="369"/>
                      <a:pt x="1462" y="369"/>
                    </a:cubicBezTo>
                    <a:lnTo>
                      <a:pt x="1392" y="369"/>
                    </a:lnTo>
                    <a:lnTo>
                      <a:pt x="1396" y="365"/>
                    </a:lnTo>
                    <a:lnTo>
                      <a:pt x="1396" y="427"/>
                    </a:lnTo>
                    <a:lnTo>
                      <a:pt x="1392" y="423"/>
                    </a:lnTo>
                    <a:lnTo>
                      <a:pt x="1462" y="423"/>
                    </a:lnTo>
                    <a:cubicBezTo>
                      <a:pt x="1465" y="423"/>
                      <a:pt x="1466" y="425"/>
                      <a:pt x="1466" y="427"/>
                    </a:cubicBezTo>
                    <a:lnTo>
                      <a:pt x="1466" y="468"/>
                    </a:lnTo>
                    <a:cubicBezTo>
                      <a:pt x="1466" y="471"/>
                      <a:pt x="1465" y="472"/>
                      <a:pt x="1462" y="472"/>
                    </a:cubicBezTo>
                    <a:lnTo>
                      <a:pt x="1392" y="472"/>
                    </a:lnTo>
                    <a:lnTo>
                      <a:pt x="1396" y="468"/>
                    </a:lnTo>
                    <a:lnTo>
                      <a:pt x="1396" y="533"/>
                    </a:lnTo>
                    <a:lnTo>
                      <a:pt x="1392" y="529"/>
                    </a:lnTo>
                    <a:lnTo>
                      <a:pt x="1494" y="529"/>
                    </a:lnTo>
                    <a:cubicBezTo>
                      <a:pt x="1497" y="529"/>
                      <a:pt x="1498" y="531"/>
                      <a:pt x="1498" y="533"/>
                    </a:cubicBezTo>
                    <a:lnTo>
                      <a:pt x="1498" y="575"/>
                    </a:lnTo>
                    <a:cubicBezTo>
                      <a:pt x="1498" y="577"/>
                      <a:pt x="1497" y="579"/>
                      <a:pt x="1494" y="579"/>
                    </a:cubicBezTo>
                    <a:lnTo>
                      <a:pt x="1291" y="579"/>
                    </a:lnTo>
                    <a:lnTo>
                      <a:pt x="1295" y="575"/>
                    </a:lnTo>
                    <a:lnTo>
                      <a:pt x="1295" y="599"/>
                    </a:lnTo>
                    <a:cubicBezTo>
                      <a:pt x="1295" y="601"/>
                      <a:pt x="1293" y="603"/>
                      <a:pt x="1291" y="603"/>
                    </a:cubicBezTo>
                    <a:lnTo>
                      <a:pt x="1256" y="603"/>
                    </a:lnTo>
                    <a:cubicBezTo>
                      <a:pt x="1254" y="603"/>
                      <a:pt x="1252" y="601"/>
                      <a:pt x="1252" y="599"/>
                    </a:cubicBezTo>
                    <a:lnTo>
                      <a:pt x="1252" y="314"/>
                    </a:lnTo>
                    <a:lnTo>
                      <a:pt x="1259" y="316"/>
                    </a:lnTo>
                    <a:lnTo>
                      <a:pt x="1241" y="342"/>
                    </a:lnTo>
                    <a:lnTo>
                      <a:pt x="1219" y="368"/>
                    </a:lnTo>
                    <a:cubicBezTo>
                      <a:pt x="1218" y="369"/>
                      <a:pt x="1217" y="370"/>
                      <a:pt x="1215" y="369"/>
                    </a:cubicBezTo>
                    <a:cubicBezTo>
                      <a:pt x="1214" y="369"/>
                      <a:pt x="1213" y="368"/>
                      <a:pt x="1212" y="367"/>
                    </a:cubicBezTo>
                    <a:lnTo>
                      <a:pt x="1199" y="319"/>
                    </a:lnTo>
                    <a:cubicBezTo>
                      <a:pt x="1198" y="317"/>
                      <a:pt x="1199" y="316"/>
                      <a:pt x="1199" y="315"/>
                    </a:cubicBezTo>
                    <a:lnTo>
                      <a:pt x="1234" y="271"/>
                    </a:lnTo>
                    <a:lnTo>
                      <a:pt x="1262" y="225"/>
                    </a:lnTo>
                    <a:lnTo>
                      <a:pt x="1283" y="178"/>
                    </a:lnTo>
                    <a:lnTo>
                      <a:pt x="1298" y="131"/>
                    </a:lnTo>
                    <a:lnTo>
                      <a:pt x="1301" y="136"/>
                    </a:lnTo>
                    <a:lnTo>
                      <a:pt x="1253" y="136"/>
                    </a:lnTo>
                    <a:lnTo>
                      <a:pt x="1257" y="132"/>
                    </a:lnTo>
                    <a:lnTo>
                      <a:pt x="1257" y="193"/>
                    </a:lnTo>
                    <a:cubicBezTo>
                      <a:pt x="1257" y="196"/>
                      <a:pt x="1256" y="197"/>
                      <a:pt x="1253" y="197"/>
                    </a:cubicBezTo>
                    <a:lnTo>
                      <a:pt x="1221" y="197"/>
                    </a:lnTo>
                    <a:cubicBezTo>
                      <a:pt x="1219" y="197"/>
                      <a:pt x="1217" y="196"/>
                      <a:pt x="1217" y="193"/>
                    </a:cubicBezTo>
                    <a:lnTo>
                      <a:pt x="1217" y="90"/>
                    </a:lnTo>
                    <a:cubicBezTo>
                      <a:pt x="1217" y="88"/>
                      <a:pt x="1219" y="86"/>
                      <a:pt x="1221" y="86"/>
                    </a:cubicBezTo>
                    <a:lnTo>
                      <a:pt x="1309" y="86"/>
                    </a:lnTo>
                    <a:lnTo>
                      <a:pt x="1306" y="90"/>
                    </a:lnTo>
                    <a:lnTo>
                      <a:pt x="1313" y="48"/>
                    </a:lnTo>
                    <a:lnTo>
                      <a:pt x="1319" y="4"/>
                    </a:lnTo>
                    <a:cubicBezTo>
                      <a:pt x="1319" y="3"/>
                      <a:pt x="1320" y="2"/>
                      <a:pt x="1321" y="1"/>
                    </a:cubicBezTo>
                    <a:cubicBezTo>
                      <a:pt x="1322" y="0"/>
                      <a:pt x="1323" y="0"/>
                      <a:pt x="1324" y="1"/>
                    </a:cubicBezTo>
                    <a:lnTo>
                      <a:pt x="1364" y="15"/>
                    </a:lnTo>
                    <a:cubicBezTo>
                      <a:pt x="1366" y="15"/>
                      <a:pt x="1367" y="16"/>
                      <a:pt x="1367" y="18"/>
                    </a:cubicBezTo>
                    <a:lnTo>
                      <a:pt x="1368" y="25"/>
                    </a:lnTo>
                    <a:cubicBezTo>
                      <a:pt x="1369" y="26"/>
                      <a:pt x="1368" y="27"/>
                      <a:pt x="1367" y="28"/>
                    </a:cubicBezTo>
                    <a:lnTo>
                      <a:pt x="1361" y="35"/>
                    </a:lnTo>
                    <a:lnTo>
                      <a:pt x="1362" y="33"/>
                    </a:lnTo>
                    <a:lnTo>
                      <a:pt x="1356" y="64"/>
                    </a:lnTo>
                    <a:lnTo>
                      <a:pt x="1351" y="91"/>
                    </a:lnTo>
                    <a:lnTo>
                      <a:pt x="1347" y="86"/>
                    </a:lnTo>
                    <a:lnTo>
                      <a:pt x="1489" y="86"/>
                    </a:lnTo>
                    <a:cubicBezTo>
                      <a:pt x="1491" y="86"/>
                      <a:pt x="1493" y="88"/>
                      <a:pt x="1493" y="90"/>
                    </a:cubicBezTo>
                    <a:lnTo>
                      <a:pt x="1493" y="183"/>
                    </a:lnTo>
                    <a:cubicBezTo>
                      <a:pt x="1493" y="186"/>
                      <a:pt x="1491" y="187"/>
                      <a:pt x="1489" y="187"/>
                    </a:cubicBezTo>
                    <a:lnTo>
                      <a:pt x="1454" y="187"/>
                    </a:lnTo>
                    <a:cubicBezTo>
                      <a:pt x="1452" y="187"/>
                      <a:pt x="1450" y="186"/>
                      <a:pt x="1450" y="183"/>
                    </a:cubicBezTo>
                    <a:lnTo>
                      <a:pt x="1450" y="132"/>
                    </a:lnTo>
                    <a:lnTo>
                      <a:pt x="1454" y="136"/>
                    </a:lnTo>
                    <a:lnTo>
                      <a:pt x="1339" y="136"/>
                    </a:lnTo>
                    <a:lnTo>
                      <a:pt x="1343" y="133"/>
                    </a:lnTo>
                    <a:lnTo>
                      <a:pt x="1329" y="185"/>
                    </a:lnTo>
                    <a:cubicBezTo>
                      <a:pt x="1329" y="185"/>
                      <a:pt x="1329" y="185"/>
                      <a:pt x="1329" y="185"/>
                    </a:cubicBezTo>
                    <a:lnTo>
                      <a:pt x="1311" y="226"/>
                    </a:lnTo>
                    <a:lnTo>
                      <a:pt x="1307" y="220"/>
                    </a:lnTo>
                    <a:lnTo>
                      <a:pt x="1350" y="220"/>
                    </a:lnTo>
                    <a:lnTo>
                      <a:pt x="1346" y="223"/>
                    </a:lnTo>
                    <a:lnTo>
                      <a:pt x="1370" y="144"/>
                    </a:lnTo>
                    <a:cubicBezTo>
                      <a:pt x="1371" y="142"/>
                      <a:pt x="1373" y="141"/>
                      <a:pt x="1375" y="142"/>
                    </a:cubicBezTo>
                    <a:lnTo>
                      <a:pt x="1415" y="152"/>
                    </a:lnTo>
                    <a:cubicBezTo>
                      <a:pt x="1416" y="152"/>
                      <a:pt x="1416" y="153"/>
                      <a:pt x="1417" y="153"/>
                    </a:cubicBezTo>
                    <a:lnTo>
                      <a:pt x="1420" y="155"/>
                    </a:lnTo>
                    <a:cubicBezTo>
                      <a:pt x="1420" y="156"/>
                      <a:pt x="1421" y="157"/>
                      <a:pt x="1421" y="158"/>
                    </a:cubicBezTo>
                    <a:lnTo>
                      <a:pt x="1421" y="161"/>
                    </a:lnTo>
                    <a:cubicBezTo>
                      <a:pt x="1422" y="162"/>
                      <a:pt x="1421" y="163"/>
                      <a:pt x="1421" y="164"/>
                    </a:cubicBezTo>
                    <a:lnTo>
                      <a:pt x="1418" y="167"/>
                    </a:lnTo>
                    <a:cubicBezTo>
                      <a:pt x="1418" y="168"/>
                      <a:pt x="1418" y="168"/>
                      <a:pt x="1417" y="168"/>
                    </a:cubicBezTo>
                    <a:lnTo>
                      <a:pt x="1411" y="173"/>
                    </a:lnTo>
                    <a:lnTo>
                      <a:pt x="1412" y="171"/>
                    </a:lnTo>
                    <a:lnTo>
                      <a:pt x="1386" y="226"/>
                    </a:lnTo>
                    <a:close/>
                    <a:moveTo>
                      <a:pt x="1405" y="168"/>
                    </a:moveTo>
                    <a:cubicBezTo>
                      <a:pt x="1405" y="167"/>
                      <a:pt x="1406" y="167"/>
                      <a:pt x="1406" y="166"/>
                    </a:cubicBezTo>
                    <a:lnTo>
                      <a:pt x="1413" y="162"/>
                    </a:lnTo>
                    <a:lnTo>
                      <a:pt x="1412" y="163"/>
                    </a:lnTo>
                    <a:lnTo>
                      <a:pt x="1414" y="159"/>
                    </a:lnTo>
                    <a:lnTo>
                      <a:pt x="1414" y="162"/>
                    </a:lnTo>
                    <a:lnTo>
                      <a:pt x="1413" y="159"/>
                    </a:lnTo>
                    <a:lnTo>
                      <a:pt x="1414" y="162"/>
                    </a:lnTo>
                    <a:lnTo>
                      <a:pt x="1411" y="159"/>
                    </a:lnTo>
                    <a:lnTo>
                      <a:pt x="1413" y="160"/>
                    </a:lnTo>
                    <a:lnTo>
                      <a:pt x="1373" y="149"/>
                    </a:lnTo>
                    <a:lnTo>
                      <a:pt x="1378" y="147"/>
                    </a:lnTo>
                    <a:lnTo>
                      <a:pt x="1354" y="226"/>
                    </a:lnTo>
                    <a:cubicBezTo>
                      <a:pt x="1353" y="227"/>
                      <a:pt x="1352" y="228"/>
                      <a:pt x="1350" y="228"/>
                    </a:cubicBezTo>
                    <a:lnTo>
                      <a:pt x="1307" y="228"/>
                    </a:lnTo>
                    <a:cubicBezTo>
                      <a:pt x="1306" y="228"/>
                      <a:pt x="1304" y="228"/>
                      <a:pt x="1304" y="227"/>
                    </a:cubicBezTo>
                    <a:cubicBezTo>
                      <a:pt x="1303" y="226"/>
                      <a:pt x="1303" y="224"/>
                      <a:pt x="1303" y="223"/>
                    </a:cubicBezTo>
                    <a:lnTo>
                      <a:pt x="1321" y="182"/>
                    </a:lnTo>
                    <a:lnTo>
                      <a:pt x="1321" y="182"/>
                    </a:lnTo>
                    <a:lnTo>
                      <a:pt x="1335" y="131"/>
                    </a:lnTo>
                    <a:cubicBezTo>
                      <a:pt x="1336" y="129"/>
                      <a:pt x="1337" y="128"/>
                      <a:pt x="1339" y="128"/>
                    </a:cubicBezTo>
                    <a:lnTo>
                      <a:pt x="1454" y="128"/>
                    </a:lnTo>
                    <a:cubicBezTo>
                      <a:pt x="1457" y="128"/>
                      <a:pt x="1458" y="130"/>
                      <a:pt x="1458" y="132"/>
                    </a:cubicBezTo>
                    <a:lnTo>
                      <a:pt x="1458" y="183"/>
                    </a:lnTo>
                    <a:lnTo>
                      <a:pt x="1454" y="179"/>
                    </a:lnTo>
                    <a:lnTo>
                      <a:pt x="1489" y="179"/>
                    </a:lnTo>
                    <a:lnTo>
                      <a:pt x="1485" y="183"/>
                    </a:lnTo>
                    <a:lnTo>
                      <a:pt x="1485" y="90"/>
                    </a:lnTo>
                    <a:lnTo>
                      <a:pt x="1489" y="94"/>
                    </a:lnTo>
                    <a:lnTo>
                      <a:pt x="1347" y="94"/>
                    </a:lnTo>
                    <a:cubicBezTo>
                      <a:pt x="1346" y="94"/>
                      <a:pt x="1345" y="94"/>
                      <a:pt x="1344" y="93"/>
                    </a:cubicBezTo>
                    <a:cubicBezTo>
                      <a:pt x="1343" y="92"/>
                      <a:pt x="1343" y="91"/>
                      <a:pt x="1343" y="90"/>
                    </a:cubicBezTo>
                    <a:lnTo>
                      <a:pt x="1349" y="62"/>
                    </a:lnTo>
                    <a:lnTo>
                      <a:pt x="1354" y="31"/>
                    </a:lnTo>
                    <a:cubicBezTo>
                      <a:pt x="1354" y="30"/>
                      <a:pt x="1355" y="30"/>
                      <a:pt x="1355" y="29"/>
                    </a:cubicBezTo>
                    <a:lnTo>
                      <a:pt x="1362" y="23"/>
                    </a:lnTo>
                    <a:lnTo>
                      <a:pt x="1361" y="26"/>
                    </a:lnTo>
                    <a:lnTo>
                      <a:pt x="1359" y="19"/>
                    </a:lnTo>
                    <a:lnTo>
                      <a:pt x="1362" y="22"/>
                    </a:lnTo>
                    <a:lnTo>
                      <a:pt x="1322" y="8"/>
                    </a:lnTo>
                    <a:lnTo>
                      <a:pt x="1327" y="5"/>
                    </a:lnTo>
                    <a:lnTo>
                      <a:pt x="1320" y="50"/>
                    </a:lnTo>
                    <a:lnTo>
                      <a:pt x="1313" y="91"/>
                    </a:lnTo>
                    <a:cubicBezTo>
                      <a:pt x="1313" y="93"/>
                      <a:pt x="1311" y="94"/>
                      <a:pt x="1309" y="94"/>
                    </a:cubicBezTo>
                    <a:lnTo>
                      <a:pt x="1221" y="94"/>
                    </a:lnTo>
                    <a:lnTo>
                      <a:pt x="1225" y="90"/>
                    </a:lnTo>
                    <a:lnTo>
                      <a:pt x="1225" y="193"/>
                    </a:lnTo>
                    <a:lnTo>
                      <a:pt x="1221" y="189"/>
                    </a:lnTo>
                    <a:lnTo>
                      <a:pt x="1253" y="189"/>
                    </a:lnTo>
                    <a:lnTo>
                      <a:pt x="1249" y="193"/>
                    </a:lnTo>
                    <a:lnTo>
                      <a:pt x="1249" y="132"/>
                    </a:lnTo>
                    <a:cubicBezTo>
                      <a:pt x="1249" y="130"/>
                      <a:pt x="1251" y="128"/>
                      <a:pt x="1253" y="128"/>
                    </a:cubicBezTo>
                    <a:lnTo>
                      <a:pt x="1301" y="128"/>
                    </a:lnTo>
                    <a:cubicBezTo>
                      <a:pt x="1303" y="128"/>
                      <a:pt x="1304" y="129"/>
                      <a:pt x="1305" y="130"/>
                    </a:cubicBezTo>
                    <a:cubicBezTo>
                      <a:pt x="1305" y="131"/>
                      <a:pt x="1306" y="132"/>
                      <a:pt x="1305" y="133"/>
                    </a:cubicBezTo>
                    <a:lnTo>
                      <a:pt x="1290" y="182"/>
                    </a:lnTo>
                    <a:lnTo>
                      <a:pt x="1268" y="229"/>
                    </a:lnTo>
                    <a:lnTo>
                      <a:pt x="1240" y="275"/>
                    </a:lnTo>
                    <a:lnTo>
                      <a:pt x="1206" y="320"/>
                    </a:lnTo>
                    <a:lnTo>
                      <a:pt x="1206" y="316"/>
                    </a:lnTo>
                    <a:lnTo>
                      <a:pt x="1220" y="364"/>
                    </a:lnTo>
                    <a:lnTo>
                      <a:pt x="1213" y="363"/>
                    </a:lnTo>
                    <a:lnTo>
                      <a:pt x="1235" y="337"/>
                    </a:lnTo>
                    <a:lnTo>
                      <a:pt x="1253" y="312"/>
                    </a:lnTo>
                    <a:cubicBezTo>
                      <a:pt x="1254" y="310"/>
                      <a:pt x="1256" y="310"/>
                      <a:pt x="1257" y="310"/>
                    </a:cubicBezTo>
                    <a:cubicBezTo>
                      <a:pt x="1259" y="311"/>
                      <a:pt x="1260" y="312"/>
                      <a:pt x="1260" y="314"/>
                    </a:cubicBezTo>
                    <a:lnTo>
                      <a:pt x="1260" y="599"/>
                    </a:lnTo>
                    <a:lnTo>
                      <a:pt x="1256" y="595"/>
                    </a:lnTo>
                    <a:lnTo>
                      <a:pt x="1291" y="595"/>
                    </a:lnTo>
                    <a:lnTo>
                      <a:pt x="1287" y="599"/>
                    </a:lnTo>
                    <a:lnTo>
                      <a:pt x="1287" y="575"/>
                    </a:lnTo>
                    <a:cubicBezTo>
                      <a:pt x="1287" y="573"/>
                      <a:pt x="1289" y="571"/>
                      <a:pt x="1291" y="571"/>
                    </a:cubicBezTo>
                    <a:lnTo>
                      <a:pt x="1494" y="571"/>
                    </a:lnTo>
                    <a:lnTo>
                      <a:pt x="1490" y="575"/>
                    </a:lnTo>
                    <a:lnTo>
                      <a:pt x="1490" y="533"/>
                    </a:lnTo>
                    <a:lnTo>
                      <a:pt x="1494" y="537"/>
                    </a:lnTo>
                    <a:lnTo>
                      <a:pt x="1392" y="537"/>
                    </a:lnTo>
                    <a:cubicBezTo>
                      <a:pt x="1390" y="537"/>
                      <a:pt x="1388" y="536"/>
                      <a:pt x="1388" y="533"/>
                    </a:cubicBezTo>
                    <a:lnTo>
                      <a:pt x="1388" y="468"/>
                    </a:lnTo>
                    <a:cubicBezTo>
                      <a:pt x="1388" y="466"/>
                      <a:pt x="1390" y="464"/>
                      <a:pt x="1392" y="464"/>
                    </a:cubicBezTo>
                    <a:lnTo>
                      <a:pt x="1462" y="464"/>
                    </a:lnTo>
                    <a:lnTo>
                      <a:pt x="1458" y="468"/>
                    </a:lnTo>
                    <a:lnTo>
                      <a:pt x="1458" y="427"/>
                    </a:lnTo>
                    <a:lnTo>
                      <a:pt x="1462" y="431"/>
                    </a:lnTo>
                    <a:lnTo>
                      <a:pt x="1392" y="431"/>
                    </a:lnTo>
                    <a:cubicBezTo>
                      <a:pt x="1390" y="431"/>
                      <a:pt x="1388" y="429"/>
                      <a:pt x="1388" y="427"/>
                    </a:cubicBezTo>
                    <a:lnTo>
                      <a:pt x="1388" y="365"/>
                    </a:lnTo>
                    <a:cubicBezTo>
                      <a:pt x="1388" y="363"/>
                      <a:pt x="1390" y="361"/>
                      <a:pt x="1392" y="361"/>
                    </a:cubicBezTo>
                    <a:lnTo>
                      <a:pt x="1462" y="361"/>
                    </a:lnTo>
                    <a:lnTo>
                      <a:pt x="1458" y="365"/>
                    </a:lnTo>
                    <a:lnTo>
                      <a:pt x="1458" y="324"/>
                    </a:lnTo>
                    <a:lnTo>
                      <a:pt x="1462" y="328"/>
                    </a:lnTo>
                    <a:lnTo>
                      <a:pt x="1392" y="328"/>
                    </a:lnTo>
                    <a:cubicBezTo>
                      <a:pt x="1390" y="328"/>
                      <a:pt x="1388" y="326"/>
                      <a:pt x="1388" y="324"/>
                    </a:cubicBezTo>
                    <a:lnTo>
                      <a:pt x="1388" y="265"/>
                    </a:lnTo>
                    <a:cubicBezTo>
                      <a:pt x="1388" y="263"/>
                      <a:pt x="1390" y="261"/>
                      <a:pt x="1392" y="261"/>
                    </a:cubicBezTo>
                    <a:lnTo>
                      <a:pt x="1478" y="261"/>
                    </a:lnTo>
                    <a:lnTo>
                      <a:pt x="1474" y="265"/>
                    </a:lnTo>
                    <a:lnTo>
                      <a:pt x="1474" y="224"/>
                    </a:lnTo>
                    <a:lnTo>
                      <a:pt x="1478" y="228"/>
                    </a:lnTo>
                    <a:lnTo>
                      <a:pt x="1382" y="228"/>
                    </a:lnTo>
                    <a:cubicBezTo>
                      <a:pt x="1381" y="228"/>
                      <a:pt x="1379" y="228"/>
                      <a:pt x="1379" y="227"/>
                    </a:cubicBezTo>
                    <a:cubicBezTo>
                      <a:pt x="1378" y="225"/>
                      <a:pt x="1378" y="224"/>
                      <a:pt x="1378" y="223"/>
                    </a:cubicBezTo>
                    <a:lnTo>
                      <a:pt x="1405" y="168"/>
                    </a:lnTo>
                    <a:close/>
                    <a:moveTo>
                      <a:pt x="1044" y="108"/>
                    </a:moveTo>
                    <a:cubicBezTo>
                      <a:pt x="1042" y="108"/>
                      <a:pt x="1040" y="107"/>
                      <a:pt x="1040" y="104"/>
                    </a:cubicBezTo>
                    <a:lnTo>
                      <a:pt x="1040" y="56"/>
                    </a:lnTo>
                    <a:cubicBezTo>
                      <a:pt x="1040" y="54"/>
                      <a:pt x="1042" y="52"/>
                      <a:pt x="1044" y="52"/>
                    </a:cubicBezTo>
                    <a:lnTo>
                      <a:pt x="1213" y="52"/>
                    </a:lnTo>
                    <a:cubicBezTo>
                      <a:pt x="1215" y="52"/>
                      <a:pt x="1217" y="54"/>
                      <a:pt x="1217" y="56"/>
                    </a:cubicBezTo>
                    <a:lnTo>
                      <a:pt x="1217" y="104"/>
                    </a:lnTo>
                    <a:cubicBezTo>
                      <a:pt x="1217" y="107"/>
                      <a:pt x="1215" y="108"/>
                      <a:pt x="1213" y="108"/>
                    </a:cubicBezTo>
                    <a:lnTo>
                      <a:pt x="1143" y="108"/>
                    </a:lnTo>
                    <a:lnTo>
                      <a:pt x="1147" y="105"/>
                    </a:lnTo>
                    <a:lnTo>
                      <a:pt x="1139" y="182"/>
                    </a:lnTo>
                    <a:lnTo>
                      <a:pt x="1131" y="219"/>
                    </a:lnTo>
                    <a:lnTo>
                      <a:pt x="1120" y="253"/>
                    </a:lnTo>
                    <a:lnTo>
                      <a:pt x="1116" y="248"/>
                    </a:lnTo>
                    <a:lnTo>
                      <a:pt x="1197" y="248"/>
                    </a:lnTo>
                    <a:cubicBezTo>
                      <a:pt x="1199" y="248"/>
                      <a:pt x="1201" y="250"/>
                      <a:pt x="1201" y="252"/>
                    </a:cubicBezTo>
                    <a:lnTo>
                      <a:pt x="1201" y="557"/>
                    </a:lnTo>
                    <a:cubicBezTo>
                      <a:pt x="1201" y="560"/>
                      <a:pt x="1199" y="561"/>
                      <a:pt x="1197" y="561"/>
                    </a:cubicBezTo>
                    <a:lnTo>
                      <a:pt x="1162" y="561"/>
                    </a:lnTo>
                    <a:cubicBezTo>
                      <a:pt x="1160" y="561"/>
                      <a:pt x="1158" y="560"/>
                      <a:pt x="1158" y="557"/>
                    </a:cubicBezTo>
                    <a:lnTo>
                      <a:pt x="1158" y="516"/>
                    </a:lnTo>
                    <a:lnTo>
                      <a:pt x="1162" y="520"/>
                    </a:lnTo>
                    <a:lnTo>
                      <a:pt x="1108" y="520"/>
                    </a:lnTo>
                    <a:lnTo>
                      <a:pt x="1112" y="516"/>
                    </a:lnTo>
                    <a:lnTo>
                      <a:pt x="1112" y="585"/>
                    </a:lnTo>
                    <a:cubicBezTo>
                      <a:pt x="1112" y="587"/>
                      <a:pt x="1111" y="589"/>
                      <a:pt x="1108" y="589"/>
                    </a:cubicBezTo>
                    <a:lnTo>
                      <a:pt x="1076" y="589"/>
                    </a:lnTo>
                    <a:cubicBezTo>
                      <a:pt x="1074" y="589"/>
                      <a:pt x="1072" y="587"/>
                      <a:pt x="1072" y="585"/>
                    </a:cubicBezTo>
                    <a:lnTo>
                      <a:pt x="1072" y="351"/>
                    </a:lnTo>
                    <a:lnTo>
                      <a:pt x="1080" y="353"/>
                    </a:lnTo>
                    <a:lnTo>
                      <a:pt x="1067" y="379"/>
                    </a:lnTo>
                    <a:lnTo>
                      <a:pt x="1053" y="402"/>
                    </a:lnTo>
                    <a:cubicBezTo>
                      <a:pt x="1052" y="403"/>
                      <a:pt x="1051" y="403"/>
                      <a:pt x="1049" y="403"/>
                    </a:cubicBezTo>
                    <a:cubicBezTo>
                      <a:pt x="1048" y="403"/>
                      <a:pt x="1047" y="403"/>
                      <a:pt x="1046" y="402"/>
                    </a:cubicBezTo>
                    <a:lnTo>
                      <a:pt x="1020" y="357"/>
                    </a:lnTo>
                    <a:cubicBezTo>
                      <a:pt x="1019" y="356"/>
                      <a:pt x="1019" y="354"/>
                      <a:pt x="1020" y="353"/>
                    </a:cubicBezTo>
                    <a:lnTo>
                      <a:pt x="1052" y="299"/>
                    </a:lnTo>
                    <a:lnTo>
                      <a:pt x="1051" y="299"/>
                    </a:lnTo>
                    <a:lnTo>
                      <a:pt x="1076" y="240"/>
                    </a:lnTo>
                    <a:lnTo>
                      <a:pt x="1093" y="175"/>
                    </a:lnTo>
                    <a:lnTo>
                      <a:pt x="1102" y="104"/>
                    </a:lnTo>
                    <a:lnTo>
                      <a:pt x="1106" y="108"/>
                    </a:lnTo>
                    <a:lnTo>
                      <a:pt x="1044" y="108"/>
                    </a:lnTo>
                    <a:close/>
                    <a:moveTo>
                      <a:pt x="1106" y="100"/>
                    </a:moveTo>
                    <a:cubicBezTo>
                      <a:pt x="1107" y="100"/>
                      <a:pt x="1108" y="101"/>
                      <a:pt x="1109" y="102"/>
                    </a:cubicBezTo>
                    <a:cubicBezTo>
                      <a:pt x="1110" y="103"/>
                      <a:pt x="1110" y="104"/>
                      <a:pt x="1110" y="105"/>
                    </a:cubicBezTo>
                    <a:lnTo>
                      <a:pt x="1100" y="177"/>
                    </a:lnTo>
                    <a:lnTo>
                      <a:pt x="1083" y="243"/>
                    </a:lnTo>
                    <a:lnTo>
                      <a:pt x="1059" y="302"/>
                    </a:lnTo>
                    <a:cubicBezTo>
                      <a:pt x="1059" y="303"/>
                      <a:pt x="1059" y="303"/>
                      <a:pt x="1058" y="303"/>
                    </a:cubicBezTo>
                    <a:lnTo>
                      <a:pt x="1026" y="357"/>
                    </a:lnTo>
                    <a:lnTo>
                      <a:pt x="1026" y="353"/>
                    </a:lnTo>
                    <a:lnTo>
                      <a:pt x="1053" y="397"/>
                    </a:lnTo>
                    <a:lnTo>
                      <a:pt x="1046" y="397"/>
                    </a:lnTo>
                    <a:lnTo>
                      <a:pt x="1059" y="375"/>
                    </a:lnTo>
                    <a:lnTo>
                      <a:pt x="1073" y="350"/>
                    </a:lnTo>
                    <a:cubicBezTo>
                      <a:pt x="1074" y="348"/>
                      <a:pt x="1076" y="347"/>
                      <a:pt x="1077" y="348"/>
                    </a:cubicBezTo>
                    <a:cubicBezTo>
                      <a:pt x="1079" y="348"/>
                      <a:pt x="1080" y="350"/>
                      <a:pt x="1080" y="351"/>
                    </a:cubicBezTo>
                    <a:lnTo>
                      <a:pt x="1080" y="585"/>
                    </a:lnTo>
                    <a:lnTo>
                      <a:pt x="1076" y="581"/>
                    </a:lnTo>
                    <a:lnTo>
                      <a:pt x="1108" y="581"/>
                    </a:lnTo>
                    <a:lnTo>
                      <a:pt x="1104" y="585"/>
                    </a:lnTo>
                    <a:lnTo>
                      <a:pt x="1104" y="516"/>
                    </a:lnTo>
                    <a:cubicBezTo>
                      <a:pt x="1104" y="514"/>
                      <a:pt x="1106" y="512"/>
                      <a:pt x="1108" y="512"/>
                    </a:cubicBezTo>
                    <a:lnTo>
                      <a:pt x="1162" y="512"/>
                    </a:lnTo>
                    <a:cubicBezTo>
                      <a:pt x="1164" y="512"/>
                      <a:pt x="1166" y="514"/>
                      <a:pt x="1166" y="516"/>
                    </a:cubicBezTo>
                    <a:lnTo>
                      <a:pt x="1166" y="557"/>
                    </a:lnTo>
                    <a:lnTo>
                      <a:pt x="1162" y="553"/>
                    </a:lnTo>
                    <a:lnTo>
                      <a:pt x="1197" y="553"/>
                    </a:lnTo>
                    <a:lnTo>
                      <a:pt x="1193" y="557"/>
                    </a:lnTo>
                    <a:lnTo>
                      <a:pt x="1193" y="252"/>
                    </a:lnTo>
                    <a:lnTo>
                      <a:pt x="1197" y="256"/>
                    </a:lnTo>
                    <a:lnTo>
                      <a:pt x="1116" y="256"/>
                    </a:lnTo>
                    <a:cubicBezTo>
                      <a:pt x="1115" y="256"/>
                      <a:pt x="1114" y="255"/>
                      <a:pt x="1113" y="254"/>
                    </a:cubicBezTo>
                    <a:cubicBezTo>
                      <a:pt x="1112" y="253"/>
                      <a:pt x="1112" y="252"/>
                      <a:pt x="1113" y="251"/>
                    </a:cubicBezTo>
                    <a:lnTo>
                      <a:pt x="1124" y="217"/>
                    </a:lnTo>
                    <a:lnTo>
                      <a:pt x="1131" y="182"/>
                    </a:lnTo>
                    <a:lnTo>
                      <a:pt x="1139" y="104"/>
                    </a:lnTo>
                    <a:cubicBezTo>
                      <a:pt x="1140" y="102"/>
                      <a:pt x="1141" y="100"/>
                      <a:pt x="1143" y="100"/>
                    </a:cubicBezTo>
                    <a:lnTo>
                      <a:pt x="1213" y="100"/>
                    </a:lnTo>
                    <a:lnTo>
                      <a:pt x="1209" y="104"/>
                    </a:lnTo>
                    <a:lnTo>
                      <a:pt x="1209" y="56"/>
                    </a:lnTo>
                    <a:lnTo>
                      <a:pt x="1213" y="60"/>
                    </a:lnTo>
                    <a:lnTo>
                      <a:pt x="1044" y="60"/>
                    </a:lnTo>
                    <a:lnTo>
                      <a:pt x="1048" y="56"/>
                    </a:lnTo>
                    <a:lnTo>
                      <a:pt x="1048" y="104"/>
                    </a:lnTo>
                    <a:lnTo>
                      <a:pt x="1044" y="100"/>
                    </a:lnTo>
                    <a:lnTo>
                      <a:pt x="1106" y="100"/>
                    </a:lnTo>
                    <a:close/>
                    <a:moveTo>
                      <a:pt x="1291" y="369"/>
                    </a:moveTo>
                    <a:lnTo>
                      <a:pt x="1295" y="365"/>
                    </a:lnTo>
                    <a:lnTo>
                      <a:pt x="1295" y="427"/>
                    </a:lnTo>
                    <a:lnTo>
                      <a:pt x="1291" y="423"/>
                    </a:lnTo>
                    <a:lnTo>
                      <a:pt x="1358" y="423"/>
                    </a:lnTo>
                    <a:lnTo>
                      <a:pt x="1354" y="427"/>
                    </a:lnTo>
                    <a:lnTo>
                      <a:pt x="1354" y="365"/>
                    </a:lnTo>
                    <a:lnTo>
                      <a:pt x="1358" y="369"/>
                    </a:lnTo>
                    <a:lnTo>
                      <a:pt x="1291" y="369"/>
                    </a:lnTo>
                    <a:close/>
                    <a:moveTo>
                      <a:pt x="1358" y="361"/>
                    </a:moveTo>
                    <a:cubicBezTo>
                      <a:pt x="1360" y="361"/>
                      <a:pt x="1362" y="363"/>
                      <a:pt x="1362" y="365"/>
                    </a:cubicBezTo>
                    <a:lnTo>
                      <a:pt x="1362" y="427"/>
                    </a:lnTo>
                    <a:cubicBezTo>
                      <a:pt x="1362" y="429"/>
                      <a:pt x="1360" y="431"/>
                      <a:pt x="1358" y="431"/>
                    </a:cubicBezTo>
                    <a:lnTo>
                      <a:pt x="1291" y="431"/>
                    </a:lnTo>
                    <a:cubicBezTo>
                      <a:pt x="1289" y="431"/>
                      <a:pt x="1287" y="429"/>
                      <a:pt x="1287" y="427"/>
                    </a:cubicBezTo>
                    <a:lnTo>
                      <a:pt x="1287" y="365"/>
                    </a:lnTo>
                    <a:cubicBezTo>
                      <a:pt x="1287" y="363"/>
                      <a:pt x="1289" y="361"/>
                      <a:pt x="1291" y="361"/>
                    </a:cubicBezTo>
                    <a:lnTo>
                      <a:pt x="1358" y="361"/>
                    </a:lnTo>
                    <a:close/>
                    <a:moveTo>
                      <a:pt x="1291" y="269"/>
                    </a:moveTo>
                    <a:lnTo>
                      <a:pt x="1295" y="265"/>
                    </a:lnTo>
                    <a:lnTo>
                      <a:pt x="1295" y="324"/>
                    </a:lnTo>
                    <a:lnTo>
                      <a:pt x="1291" y="320"/>
                    </a:lnTo>
                    <a:lnTo>
                      <a:pt x="1358" y="320"/>
                    </a:lnTo>
                    <a:lnTo>
                      <a:pt x="1354" y="324"/>
                    </a:lnTo>
                    <a:lnTo>
                      <a:pt x="1354" y="265"/>
                    </a:lnTo>
                    <a:lnTo>
                      <a:pt x="1358" y="269"/>
                    </a:lnTo>
                    <a:lnTo>
                      <a:pt x="1291" y="269"/>
                    </a:lnTo>
                    <a:close/>
                    <a:moveTo>
                      <a:pt x="1358" y="261"/>
                    </a:moveTo>
                    <a:cubicBezTo>
                      <a:pt x="1360" y="261"/>
                      <a:pt x="1362" y="263"/>
                      <a:pt x="1362" y="265"/>
                    </a:cubicBezTo>
                    <a:lnTo>
                      <a:pt x="1362" y="324"/>
                    </a:lnTo>
                    <a:cubicBezTo>
                      <a:pt x="1362" y="326"/>
                      <a:pt x="1360" y="328"/>
                      <a:pt x="1358" y="328"/>
                    </a:cubicBezTo>
                    <a:lnTo>
                      <a:pt x="1291" y="328"/>
                    </a:lnTo>
                    <a:cubicBezTo>
                      <a:pt x="1289" y="328"/>
                      <a:pt x="1287" y="326"/>
                      <a:pt x="1287" y="324"/>
                    </a:cubicBezTo>
                    <a:lnTo>
                      <a:pt x="1287" y="265"/>
                    </a:lnTo>
                    <a:cubicBezTo>
                      <a:pt x="1287" y="263"/>
                      <a:pt x="1289" y="261"/>
                      <a:pt x="1291" y="261"/>
                    </a:cubicBezTo>
                    <a:lnTo>
                      <a:pt x="1358" y="261"/>
                    </a:lnTo>
                    <a:close/>
                    <a:moveTo>
                      <a:pt x="1291" y="472"/>
                    </a:moveTo>
                    <a:lnTo>
                      <a:pt x="1295" y="468"/>
                    </a:lnTo>
                    <a:lnTo>
                      <a:pt x="1295" y="533"/>
                    </a:lnTo>
                    <a:lnTo>
                      <a:pt x="1291" y="529"/>
                    </a:lnTo>
                    <a:lnTo>
                      <a:pt x="1358" y="529"/>
                    </a:lnTo>
                    <a:lnTo>
                      <a:pt x="1354" y="533"/>
                    </a:lnTo>
                    <a:lnTo>
                      <a:pt x="1354" y="468"/>
                    </a:lnTo>
                    <a:lnTo>
                      <a:pt x="1358" y="472"/>
                    </a:lnTo>
                    <a:lnTo>
                      <a:pt x="1291" y="472"/>
                    </a:lnTo>
                    <a:close/>
                    <a:moveTo>
                      <a:pt x="1358" y="464"/>
                    </a:moveTo>
                    <a:cubicBezTo>
                      <a:pt x="1360" y="464"/>
                      <a:pt x="1362" y="466"/>
                      <a:pt x="1362" y="468"/>
                    </a:cubicBezTo>
                    <a:lnTo>
                      <a:pt x="1362" y="533"/>
                    </a:lnTo>
                    <a:cubicBezTo>
                      <a:pt x="1362" y="536"/>
                      <a:pt x="1360" y="537"/>
                      <a:pt x="1358" y="537"/>
                    </a:cubicBezTo>
                    <a:lnTo>
                      <a:pt x="1291" y="537"/>
                    </a:lnTo>
                    <a:cubicBezTo>
                      <a:pt x="1289" y="537"/>
                      <a:pt x="1287" y="536"/>
                      <a:pt x="1287" y="533"/>
                    </a:cubicBezTo>
                    <a:lnTo>
                      <a:pt x="1287" y="468"/>
                    </a:lnTo>
                    <a:cubicBezTo>
                      <a:pt x="1287" y="466"/>
                      <a:pt x="1289" y="464"/>
                      <a:pt x="1291" y="464"/>
                    </a:cubicBezTo>
                    <a:lnTo>
                      <a:pt x="1358" y="464"/>
                    </a:lnTo>
                    <a:close/>
                    <a:moveTo>
                      <a:pt x="1108" y="297"/>
                    </a:moveTo>
                    <a:lnTo>
                      <a:pt x="1112" y="293"/>
                    </a:lnTo>
                    <a:lnTo>
                      <a:pt x="1112" y="475"/>
                    </a:lnTo>
                    <a:lnTo>
                      <a:pt x="1108" y="471"/>
                    </a:lnTo>
                    <a:lnTo>
                      <a:pt x="1162" y="471"/>
                    </a:lnTo>
                    <a:lnTo>
                      <a:pt x="1158" y="475"/>
                    </a:lnTo>
                    <a:lnTo>
                      <a:pt x="1158" y="293"/>
                    </a:lnTo>
                    <a:lnTo>
                      <a:pt x="1162" y="297"/>
                    </a:lnTo>
                    <a:lnTo>
                      <a:pt x="1108" y="297"/>
                    </a:lnTo>
                    <a:close/>
                    <a:moveTo>
                      <a:pt x="1162" y="289"/>
                    </a:moveTo>
                    <a:cubicBezTo>
                      <a:pt x="1164" y="289"/>
                      <a:pt x="1166" y="291"/>
                      <a:pt x="1166" y="293"/>
                    </a:cubicBezTo>
                    <a:lnTo>
                      <a:pt x="1166" y="475"/>
                    </a:lnTo>
                    <a:cubicBezTo>
                      <a:pt x="1166" y="477"/>
                      <a:pt x="1164" y="479"/>
                      <a:pt x="1162" y="479"/>
                    </a:cubicBezTo>
                    <a:lnTo>
                      <a:pt x="1108" y="479"/>
                    </a:lnTo>
                    <a:cubicBezTo>
                      <a:pt x="1106" y="479"/>
                      <a:pt x="1104" y="477"/>
                      <a:pt x="1104" y="475"/>
                    </a:cubicBezTo>
                    <a:lnTo>
                      <a:pt x="1104" y="293"/>
                    </a:lnTo>
                    <a:cubicBezTo>
                      <a:pt x="1104" y="291"/>
                      <a:pt x="1106" y="289"/>
                      <a:pt x="1108" y="289"/>
                    </a:cubicBezTo>
                    <a:lnTo>
                      <a:pt x="1162" y="289"/>
                    </a:lnTo>
                    <a:close/>
                    <a:moveTo>
                      <a:pt x="1900" y="258"/>
                    </a:moveTo>
                    <a:cubicBezTo>
                      <a:pt x="1899" y="259"/>
                      <a:pt x="1898" y="259"/>
                      <a:pt x="1896" y="259"/>
                    </a:cubicBezTo>
                    <a:cubicBezTo>
                      <a:pt x="1895" y="259"/>
                      <a:pt x="1894" y="259"/>
                      <a:pt x="1893" y="258"/>
                    </a:cubicBezTo>
                    <a:lnTo>
                      <a:pt x="1861" y="220"/>
                    </a:lnTo>
                    <a:cubicBezTo>
                      <a:pt x="1860" y="218"/>
                      <a:pt x="1860" y="216"/>
                      <a:pt x="1861" y="215"/>
                    </a:cubicBezTo>
                    <a:lnTo>
                      <a:pt x="1880" y="196"/>
                    </a:lnTo>
                    <a:lnTo>
                      <a:pt x="1895" y="177"/>
                    </a:lnTo>
                    <a:lnTo>
                      <a:pt x="1908" y="158"/>
                    </a:lnTo>
                    <a:lnTo>
                      <a:pt x="1917" y="140"/>
                    </a:lnTo>
                    <a:cubicBezTo>
                      <a:pt x="1917" y="139"/>
                      <a:pt x="1918" y="138"/>
                      <a:pt x="1920" y="138"/>
                    </a:cubicBezTo>
                    <a:cubicBezTo>
                      <a:pt x="1921" y="138"/>
                      <a:pt x="1922" y="138"/>
                      <a:pt x="1923" y="139"/>
                    </a:cubicBezTo>
                    <a:lnTo>
                      <a:pt x="1963" y="170"/>
                    </a:lnTo>
                    <a:cubicBezTo>
                      <a:pt x="1964" y="171"/>
                      <a:pt x="1964" y="172"/>
                      <a:pt x="1964" y="173"/>
                    </a:cubicBezTo>
                    <a:lnTo>
                      <a:pt x="1964" y="181"/>
                    </a:lnTo>
                    <a:cubicBezTo>
                      <a:pt x="1964" y="183"/>
                      <a:pt x="1963" y="184"/>
                      <a:pt x="1962" y="185"/>
                    </a:cubicBezTo>
                    <a:lnTo>
                      <a:pt x="1954" y="187"/>
                    </a:lnTo>
                    <a:lnTo>
                      <a:pt x="1956" y="186"/>
                    </a:lnTo>
                    <a:lnTo>
                      <a:pt x="1930" y="222"/>
                    </a:lnTo>
                    <a:lnTo>
                      <a:pt x="1900" y="258"/>
                    </a:lnTo>
                    <a:close/>
                    <a:moveTo>
                      <a:pt x="1923" y="217"/>
                    </a:moveTo>
                    <a:lnTo>
                      <a:pt x="1949" y="181"/>
                    </a:lnTo>
                    <a:cubicBezTo>
                      <a:pt x="1950" y="180"/>
                      <a:pt x="1950" y="180"/>
                      <a:pt x="1951" y="180"/>
                    </a:cubicBezTo>
                    <a:lnTo>
                      <a:pt x="1959" y="177"/>
                    </a:lnTo>
                    <a:lnTo>
                      <a:pt x="1956" y="181"/>
                    </a:lnTo>
                    <a:lnTo>
                      <a:pt x="1956" y="173"/>
                    </a:lnTo>
                    <a:lnTo>
                      <a:pt x="1958" y="176"/>
                    </a:lnTo>
                    <a:lnTo>
                      <a:pt x="1918" y="145"/>
                    </a:lnTo>
                    <a:lnTo>
                      <a:pt x="1924" y="144"/>
                    </a:lnTo>
                    <a:lnTo>
                      <a:pt x="1914" y="163"/>
                    </a:lnTo>
                    <a:lnTo>
                      <a:pt x="1902" y="183"/>
                    </a:lnTo>
                    <a:lnTo>
                      <a:pt x="1885" y="202"/>
                    </a:lnTo>
                    <a:lnTo>
                      <a:pt x="1867" y="220"/>
                    </a:lnTo>
                    <a:lnTo>
                      <a:pt x="1867" y="215"/>
                    </a:lnTo>
                    <a:lnTo>
                      <a:pt x="1900" y="253"/>
                    </a:lnTo>
                    <a:lnTo>
                      <a:pt x="1893" y="253"/>
                    </a:lnTo>
                    <a:lnTo>
                      <a:pt x="1923" y="217"/>
                    </a:lnTo>
                    <a:close/>
                    <a:moveTo>
                      <a:pt x="1909" y="263"/>
                    </a:moveTo>
                    <a:cubicBezTo>
                      <a:pt x="1910" y="262"/>
                      <a:pt x="1911" y="262"/>
                      <a:pt x="1912" y="262"/>
                    </a:cubicBezTo>
                    <a:cubicBezTo>
                      <a:pt x="1913" y="261"/>
                      <a:pt x="1914" y="262"/>
                      <a:pt x="1915" y="262"/>
                    </a:cubicBezTo>
                    <a:lnTo>
                      <a:pt x="1960" y="296"/>
                    </a:lnTo>
                    <a:lnTo>
                      <a:pt x="2001" y="335"/>
                    </a:lnTo>
                    <a:cubicBezTo>
                      <a:pt x="2002" y="336"/>
                      <a:pt x="2002" y="339"/>
                      <a:pt x="2001" y="340"/>
                    </a:cubicBezTo>
                    <a:lnTo>
                      <a:pt x="1972" y="385"/>
                    </a:lnTo>
                    <a:cubicBezTo>
                      <a:pt x="1971" y="386"/>
                      <a:pt x="1970" y="386"/>
                      <a:pt x="1969" y="386"/>
                    </a:cubicBezTo>
                    <a:cubicBezTo>
                      <a:pt x="1968" y="387"/>
                      <a:pt x="1966" y="386"/>
                      <a:pt x="1966" y="385"/>
                    </a:cubicBezTo>
                    <a:lnTo>
                      <a:pt x="1926" y="344"/>
                    </a:lnTo>
                    <a:lnTo>
                      <a:pt x="1886" y="306"/>
                    </a:lnTo>
                    <a:cubicBezTo>
                      <a:pt x="1884" y="305"/>
                      <a:pt x="1884" y="303"/>
                      <a:pt x="1885" y="301"/>
                    </a:cubicBezTo>
                    <a:lnTo>
                      <a:pt x="1909" y="263"/>
                    </a:lnTo>
                    <a:close/>
                    <a:moveTo>
                      <a:pt x="1892" y="306"/>
                    </a:moveTo>
                    <a:lnTo>
                      <a:pt x="1891" y="301"/>
                    </a:lnTo>
                    <a:lnTo>
                      <a:pt x="1931" y="339"/>
                    </a:lnTo>
                    <a:lnTo>
                      <a:pt x="1971" y="380"/>
                    </a:lnTo>
                    <a:lnTo>
                      <a:pt x="1965" y="380"/>
                    </a:lnTo>
                    <a:lnTo>
                      <a:pt x="1995" y="336"/>
                    </a:lnTo>
                    <a:lnTo>
                      <a:pt x="1995" y="341"/>
                    </a:lnTo>
                    <a:lnTo>
                      <a:pt x="1955" y="303"/>
                    </a:lnTo>
                    <a:lnTo>
                      <a:pt x="1910" y="269"/>
                    </a:lnTo>
                    <a:lnTo>
                      <a:pt x="1916" y="268"/>
                    </a:lnTo>
                    <a:lnTo>
                      <a:pt x="1892" y="306"/>
                    </a:lnTo>
                    <a:close/>
                    <a:moveTo>
                      <a:pt x="1680" y="305"/>
                    </a:moveTo>
                    <a:cubicBezTo>
                      <a:pt x="1681" y="306"/>
                      <a:pt x="1681" y="308"/>
                      <a:pt x="1680" y="310"/>
                    </a:cubicBezTo>
                    <a:lnTo>
                      <a:pt x="1646" y="351"/>
                    </a:lnTo>
                    <a:lnTo>
                      <a:pt x="1607" y="392"/>
                    </a:lnTo>
                    <a:lnTo>
                      <a:pt x="1608" y="390"/>
                    </a:lnTo>
                    <a:lnTo>
                      <a:pt x="1606" y="398"/>
                    </a:lnTo>
                    <a:cubicBezTo>
                      <a:pt x="1606" y="399"/>
                      <a:pt x="1606" y="399"/>
                      <a:pt x="1606" y="399"/>
                    </a:cubicBezTo>
                    <a:lnTo>
                      <a:pt x="1603" y="404"/>
                    </a:lnTo>
                    <a:cubicBezTo>
                      <a:pt x="1603" y="405"/>
                      <a:pt x="1602" y="405"/>
                      <a:pt x="1601" y="406"/>
                    </a:cubicBezTo>
                    <a:lnTo>
                      <a:pt x="1598" y="407"/>
                    </a:lnTo>
                    <a:cubicBezTo>
                      <a:pt x="1597" y="407"/>
                      <a:pt x="1595" y="407"/>
                      <a:pt x="1594" y="406"/>
                    </a:cubicBezTo>
                    <a:lnTo>
                      <a:pt x="1591" y="402"/>
                    </a:lnTo>
                    <a:cubicBezTo>
                      <a:pt x="1590" y="402"/>
                      <a:pt x="1590" y="402"/>
                      <a:pt x="1590" y="402"/>
                    </a:cubicBezTo>
                    <a:lnTo>
                      <a:pt x="1564" y="357"/>
                    </a:lnTo>
                    <a:cubicBezTo>
                      <a:pt x="1563" y="355"/>
                      <a:pt x="1563" y="353"/>
                      <a:pt x="1564" y="352"/>
                    </a:cubicBezTo>
                    <a:lnTo>
                      <a:pt x="1609" y="311"/>
                    </a:lnTo>
                    <a:lnTo>
                      <a:pt x="1647" y="266"/>
                    </a:lnTo>
                    <a:cubicBezTo>
                      <a:pt x="1648" y="265"/>
                      <a:pt x="1649" y="265"/>
                      <a:pt x="1650" y="265"/>
                    </a:cubicBezTo>
                    <a:cubicBezTo>
                      <a:pt x="1651" y="265"/>
                      <a:pt x="1653" y="266"/>
                      <a:pt x="1653" y="267"/>
                    </a:cubicBezTo>
                    <a:lnTo>
                      <a:pt x="1680" y="305"/>
                    </a:lnTo>
                    <a:close/>
                    <a:moveTo>
                      <a:pt x="1647" y="271"/>
                    </a:moveTo>
                    <a:lnTo>
                      <a:pt x="1653" y="272"/>
                    </a:lnTo>
                    <a:lnTo>
                      <a:pt x="1614" y="316"/>
                    </a:lnTo>
                    <a:lnTo>
                      <a:pt x="1570" y="358"/>
                    </a:lnTo>
                    <a:lnTo>
                      <a:pt x="1570" y="353"/>
                    </a:lnTo>
                    <a:lnTo>
                      <a:pt x="1597" y="397"/>
                    </a:lnTo>
                    <a:lnTo>
                      <a:pt x="1596" y="397"/>
                    </a:lnTo>
                    <a:lnTo>
                      <a:pt x="1600" y="400"/>
                    </a:lnTo>
                    <a:lnTo>
                      <a:pt x="1596" y="399"/>
                    </a:lnTo>
                    <a:lnTo>
                      <a:pt x="1599" y="398"/>
                    </a:lnTo>
                    <a:lnTo>
                      <a:pt x="1596" y="400"/>
                    </a:lnTo>
                    <a:lnTo>
                      <a:pt x="1599" y="396"/>
                    </a:lnTo>
                    <a:lnTo>
                      <a:pt x="1599" y="396"/>
                    </a:lnTo>
                    <a:lnTo>
                      <a:pt x="1601" y="388"/>
                    </a:lnTo>
                    <a:cubicBezTo>
                      <a:pt x="1601" y="388"/>
                      <a:pt x="1601" y="387"/>
                      <a:pt x="1602" y="387"/>
                    </a:cubicBezTo>
                    <a:lnTo>
                      <a:pt x="1639" y="346"/>
                    </a:lnTo>
                    <a:lnTo>
                      <a:pt x="1673" y="304"/>
                    </a:lnTo>
                    <a:lnTo>
                      <a:pt x="1673" y="309"/>
                    </a:lnTo>
                    <a:lnTo>
                      <a:pt x="1647" y="271"/>
                    </a:lnTo>
                    <a:close/>
                    <a:moveTo>
                      <a:pt x="1675" y="325"/>
                    </a:moveTo>
                    <a:cubicBezTo>
                      <a:pt x="1675" y="323"/>
                      <a:pt x="1676" y="322"/>
                      <a:pt x="1676" y="321"/>
                    </a:cubicBezTo>
                    <a:cubicBezTo>
                      <a:pt x="1677" y="320"/>
                      <a:pt x="1678" y="320"/>
                      <a:pt x="1679" y="320"/>
                    </a:cubicBezTo>
                    <a:lnTo>
                      <a:pt x="1709" y="320"/>
                    </a:lnTo>
                    <a:lnTo>
                      <a:pt x="1706" y="322"/>
                    </a:lnTo>
                    <a:lnTo>
                      <a:pt x="1740" y="274"/>
                    </a:lnTo>
                    <a:lnTo>
                      <a:pt x="1740" y="279"/>
                    </a:lnTo>
                    <a:lnTo>
                      <a:pt x="1716" y="251"/>
                    </a:lnTo>
                    <a:lnTo>
                      <a:pt x="1682" y="217"/>
                    </a:lnTo>
                    <a:cubicBezTo>
                      <a:pt x="1680" y="216"/>
                      <a:pt x="1680" y="213"/>
                      <a:pt x="1681" y="212"/>
                    </a:cubicBezTo>
                    <a:lnTo>
                      <a:pt x="1703" y="178"/>
                    </a:lnTo>
                    <a:cubicBezTo>
                      <a:pt x="1703" y="177"/>
                      <a:pt x="1704" y="176"/>
                      <a:pt x="1706" y="176"/>
                    </a:cubicBezTo>
                    <a:cubicBezTo>
                      <a:pt x="1707" y="176"/>
                      <a:pt x="1708" y="176"/>
                      <a:pt x="1709" y="177"/>
                    </a:cubicBezTo>
                    <a:lnTo>
                      <a:pt x="1722" y="191"/>
                    </a:lnTo>
                    <a:lnTo>
                      <a:pt x="1716" y="191"/>
                    </a:lnTo>
                    <a:lnTo>
                      <a:pt x="1756" y="123"/>
                    </a:lnTo>
                    <a:cubicBezTo>
                      <a:pt x="1757" y="122"/>
                      <a:pt x="1758" y="121"/>
                      <a:pt x="1759" y="121"/>
                    </a:cubicBezTo>
                    <a:cubicBezTo>
                      <a:pt x="1760" y="121"/>
                      <a:pt x="1761" y="121"/>
                      <a:pt x="1762" y="122"/>
                    </a:cubicBezTo>
                    <a:lnTo>
                      <a:pt x="1789" y="150"/>
                    </a:lnTo>
                    <a:cubicBezTo>
                      <a:pt x="1790" y="150"/>
                      <a:pt x="1790" y="151"/>
                      <a:pt x="1790" y="151"/>
                    </a:cubicBezTo>
                    <a:lnTo>
                      <a:pt x="1793" y="158"/>
                    </a:lnTo>
                    <a:cubicBezTo>
                      <a:pt x="1793" y="158"/>
                      <a:pt x="1793" y="158"/>
                      <a:pt x="1793" y="159"/>
                    </a:cubicBezTo>
                    <a:lnTo>
                      <a:pt x="1793" y="162"/>
                    </a:lnTo>
                    <a:cubicBezTo>
                      <a:pt x="1793" y="165"/>
                      <a:pt x="1791" y="166"/>
                      <a:pt x="1789" y="166"/>
                    </a:cubicBezTo>
                    <a:lnTo>
                      <a:pt x="1781" y="166"/>
                    </a:lnTo>
                    <a:lnTo>
                      <a:pt x="1784" y="165"/>
                    </a:lnTo>
                    <a:lnTo>
                      <a:pt x="1750" y="216"/>
                    </a:lnTo>
                    <a:lnTo>
                      <a:pt x="1750" y="212"/>
                    </a:lnTo>
                    <a:lnTo>
                      <a:pt x="1774" y="243"/>
                    </a:lnTo>
                    <a:lnTo>
                      <a:pt x="1767" y="243"/>
                    </a:lnTo>
                    <a:lnTo>
                      <a:pt x="1821" y="164"/>
                    </a:lnTo>
                    <a:cubicBezTo>
                      <a:pt x="1821" y="163"/>
                      <a:pt x="1822" y="162"/>
                      <a:pt x="1824" y="162"/>
                    </a:cubicBezTo>
                    <a:cubicBezTo>
                      <a:pt x="1825" y="162"/>
                      <a:pt x="1826" y="162"/>
                      <a:pt x="1827" y="163"/>
                    </a:cubicBezTo>
                    <a:lnTo>
                      <a:pt x="1854" y="194"/>
                    </a:lnTo>
                    <a:cubicBezTo>
                      <a:pt x="1854" y="195"/>
                      <a:pt x="1855" y="196"/>
                      <a:pt x="1855" y="196"/>
                    </a:cubicBezTo>
                    <a:lnTo>
                      <a:pt x="1857" y="207"/>
                    </a:lnTo>
                    <a:cubicBezTo>
                      <a:pt x="1857" y="208"/>
                      <a:pt x="1857" y="209"/>
                      <a:pt x="1856" y="210"/>
                    </a:cubicBezTo>
                    <a:cubicBezTo>
                      <a:pt x="1855" y="211"/>
                      <a:pt x="1854" y="211"/>
                      <a:pt x="1853" y="211"/>
                    </a:cubicBezTo>
                    <a:lnTo>
                      <a:pt x="1843" y="211"/>
                    </a:lnTo>
                    <a:lnTo>
                      <a:pt x="1846" y="210"/>
                    </a:lnTo>
                    <a:lnTo>
                      <a:pt x="1755" y="326"/>
                    </a:lnTo>
                    <a:lnTo>
                      <a:pt x="1751" y="320"/>
                    </a:lnTo>
                    <a:lnTo>
                      <a:pt x="1831" y="307"/>
                    </a:lnTo>
                    <a:lnTo>
                      <a:pt x="1829" y="313"/>
                    </a:lnTo>
                    <a:lnTo>
                      <a:pt x="1807" y="278"/>
                    </a:lnTo>
                    <a:cubicBezTo>
                      <a:pt x="1806" y="276"/>
                      <a:pt x="1806" y="274"/>
                      <a:pt x="1808" y="273"/>
                    </a:cubicBezTo>
                    <a:lnTo>
                      <a:pt x="1838" y="252"/>
                    </a:lnTo>
                    <a:cubicBezTo>
                      <a:pt x="1839" y="252"/>
                      <a:pt x="1840" y="251"/>
                      <a:pt x="1841" y="252"/>
                    </a:cubicBezTo>
                    <a:cubicBezTo>
                      <a:pt x="1842" y="252"/>
                      <a:pt x="1843" y="252"/>
                      <a:pt x="1843" y="253"/>
                    </a:cubicBezTo>
                    <a:lnTo>
                      <a:pt x="1857" y="273"/>
                    </a:lnTo>
                    <a:lnTo>
                      <a:pt x="1870" y="295"/>
                    </a:lnTo>
                    <a:lnTo>
                      <a:pt x="1883" y="321"/>
                    </a:lnTo>
                    <a:lnTo>
                      <a:pt x="1895" y="350"/>
                    </a:lnTo>
                    <a:cubicBezTo>
                      <a:pt x="1895" y="352"/>
                      <a:pt x="1895" y="354"/>
                      <a:pt x="1893" y="355"/>
                    </a:cubicBezTo>
                    <a:lnTo>
                      <a:pt x="1858" y="382"/>
                    </a:lnTo>
                    <a:cubicBezTo>
                      <a:pt x="1857" y="383"/>
                      <a:pt x="1856" y="383"/>
                      <a:pt x="1855" y="383"/>
                    </a:cubicBezTo>
                    <a:cubicBezTo>
                      <a:pt x="1853" y="382"/>
                      <a:pt x="1852" y="381"/>
                      <a:pt x="1852" y="380"/>
                    </a:cubicBezTo>
                    <a:lnTo>
                      <a:pt x="1844" y="349"/>
                    </a:lnTo>
                    <a:lnTo>
                      <a:pt x="1849" y="352"/>
                    </a:lnTo>
                    <a:lnTo>
                      <a:pt x="1798" y="362"/>
                    </a:lnTo>
                    <a:lnTo>
                      <a:pt x="1801" y="358"/>
                    </a:lnTo>
                    <a:lnTo>
                      <a:pt x="1801" y="420"/>
                    </a:lnTo>
                    <a:lnTo>
                      <a:pt x="1797" y="416"/>
                    </a:lnTo>
                    <a:lnTo>
                      <a:pt x="2006" y="416"/>
                    </a:lnTo>
                    <a:cubicBezTo>
                      <a:pt x="2008" y="416"/>
                      <a:pt x="2010" y="418"/>
                      <a:pt x="2010" y="420"/>
                    </a:cubicBezTo>
                    <a:lnTo>
                      <a:pt x="2010" y="472"/>
                    </a:lnTo>
                    <a:cubicBezTo>
                      <a:pt x="2010" y="474"/>
                      <a:pt x="2008" y="476"/>
                      <a:pt x="2006" y="476"/>
                    </a:cubicBezTo>
                    <a:lnTo>
                      <a:pt x="1797" y="476"/>
                    </a:lnTo>
                    <a:lnTo>
                      <a:pt x="1801" y="472"/>
                    </a:lnTo>
                    <a:lnTo>
                      <a:pt x="1801" y="599"/>
                    </a:lnTo>
                    <a:cubicBezTo>
                      <a:pt x="1801" y="601"/>
                      <a:pt x="1799" y="603"/>
                      <a:pt x="1797" y="603"/>
                    </a:cubicBezTo>
                    <a:lnTo>
                      <a:pt x="1757" y="603"/>
                    </a:lnTo>
                    <a:cubicBezTo>
                      <a:pt x="1755" y="603"/>
                      <a:pt x="1753" y="601"/>
                      <a:pt x="1753" y="599"/>
                    </a:cubicBezTo>
                    <a:lnTo>
                      <a:pt x="1753" y="472"/>
                    </a:lnTo>
                    <a:lnTo>
                      <a:pt x="1757" y="476"/>
                    </a:lnTo>
                    <a:lnTo>
                      <a:pt x="1550" y="476"/>
                    </a:lnTo>
                    <a:cubicBezTo>
                      <a:pt x="1548" y="476"/>
                      <a:pt x="1546" y="474"/>
                      <a:pt x="1546" y="472"/>
                    </a:cubicBezTo>
                    <a:lnTo>
                      <a:pt x="1546" y="420"/>
                    </a:lnTo>
                    <a:cubicBezTo>
                      <a:pt x="1546" y="418"/>
                      <a:pt x="1548" y="416"/>
                      <a:pt x="1550" y="416"/>
                    </a:cubicBezTo>
                    <a:lnTo>
                      <a:pt x="1757" y="416"/>
                    </a:lnTo>
                    <a:lnTo>
                      <a:pt x="1753" y="420"/>
                    </a:lnTo>
                    <a:lnTo>
                      <a:pt x="1753" y="365"/>
                    </a:lnTo>
                    <a:lnTo>
                      <a:pt x="1757" y="369"/>
                    </a:lnTo>
                    <a:lnTo>
                      <a:pt x="1696" y="373"/>
                    </a:lnTo>
                    <a:lnTo>
                      <a:pt x="1699" y="369"/>
                    </a:lnTo>
                    <a:lnTo>
                      <a:pt x="1699" y="377"/>
                    </a:lnTo>
                    <a:cubicBezTo>
                      <a:pt x="1699" y="378"/>
                      <a:pt x="1699" y="378"/>
                      <a:pt x="1699" y="378"/>
                    </a:cubicBezTo>
                    <a:lnTo>
                      <a:pt x="1697" y="383"/>
                    </a:lnTo>
                    <a:cubicBezTo>
                      <a:pt x="1697" y="384"/>
                      <a:pt x="1696" y="385"/>
                      <a:pt x="1695" y="385"/>
                    </a:cubicBezTo>
                    <a:lnTo>
                      <a:pt x="1692" y="386"/>
                    </a:lnTo>
                    <a:cubicBezTo>
                      <a:pt x="1691" y="387"/>
                      <a:pt x="1689" y="386"/>
                      <a:pt x="1688" y="385"/>
                    </a:cubicBezTo>
                    <a:lnTo>
                      <a:pt x="1685" y="382"/>
                    </a:lnTo>
                    <a:cubicBezTo>
                      <a:pt x="1684" y="381"/>
                      <a:pt x="1684" y="380"/>
                      <a:pt x="1683" y="380"/>
                    </a:cubicBezTo>
                    <a:lnTo>
                      <a:pt x="1675" y="325"/>
                    </a:lnTo>
                    <a:close/>
                    <a:moveTo>
                      <a:pt x="1691" y="378"/>
                    </a:moveTo>
                    <a:lnTo>
                      <a:pt x="1690" y="376"/>
                    </a:lnTo>
                    <a:lnTo>
                      <a:pt x="1694" y="380"/>
                    </a:lnTo>
                    <a:lnTo>
                      <a:pt x="1689" y="379"/>
                    </a:lnTo>
                    <a:lnTo>
                      <a:pt x="1692" y="378"/>
                    </a:lnTo>
                    <a:lnTo>
                      <a:pt x="1690" y="380"/>
                    </a:lnTo>
                    <a:lnTo>
                      <a:pt x="1691" y="376"/>
                    </a:lnTo>
                    <a:lnTo>
                      <a:pt x="1691" y="377"/>
                    </a:lnTo>
                    <a:lnTo>
                      <a:pt x="1691" y="369"/>
                    </a:lnTo>
                    <a:cubicBezTo>
                      <a:pt x="1692" y="367"/>
                      <a:pt x="1693" y="365"/>
                      <a:pt x="1695" y="365"/>
                    </a:cubicBezTo>
                    <a:lnTo>
                      <a:pt x="1757" y="361"/>
                    </a:lnTo>
                    <a:cubicBezTo>
                      <a:pt x="1758" y="361"/>
                      <a:pt x="1759" y="362"/>
                      <a:pt x="1760" y="363"/>
                    </a:cubicBezTo>
                    <a:cubicBezTo>
                      <a:pt x="1761" y="363"/>
                      <a:pt x="1761" y="364"/>
                      <a:pt x="1761" y="365"/>
                    </a:cubicBezTo>
                    <a:lnTo>
                      <a:pt x="1761" y="420"/>
                    </a:lnTo>
                    <a:cubicBezTo>
                      <a:pt x="1761" y="423"/>
                      <a:pt x="1759" y="424"/>
                      <a:pt x="1757" y="424"/>
                    </a:cubicBezTo>
                    <a:lnTo>
                      <a:pt x="1550" y="424"/>
                    </a:lnTo>
                    <a:lnTo>
                      <a:pt x="1554" y="420"/>
                    </a:lnTo>
                    <a:lnTo>
                      <a:pt x="1554" y="472"/>
                    </a:lnTo>
                    <a:lnTo>
                      <a:pt x="1550" y="468"/>
                    </a:lnTo>
                    <a:lnTo>
                      <a:pt x="1757" y="468"/>
                    </a:lnTo>
                    <a:cubicBezTo>
                      <a:pt x="1759" y="468"/>
                      <a:pt x="1761" y="470"/>
                      <a:pt x="1761" y="472"/>
                    </a:cubicBezTo>
                    <a:lnTo>
                      <a:pt x="1761" y="599"/>
                    </a:lnTo>
                    <a:lnTo>
                      <a:pt x="1757" y="595"/>
                    </a:lnTo>
                    <a:lnTo>
                      <a:pt x="1797" y="595"/>
                    </a:lnTo>
                    <a:lnTo>
                      <a:pt x="1793" y="599"/>
                    </a:lnTo>
                    <a:lnTo>
                      <a:pt x="1793" y="472"/>
                    </a:lnTo>
                    <a:cubicBezTo>
                      <a:pt x="1793" y="470"/>
                      <a:pt x="1795" y="468"/>
                      <a:pt x="1797" y="468"/>
                    </a:cubicBezTo>
                    <a:lnTo>
                      <a:pt x="2006" y="468"/>
                    </a:lnTo>
                    <a:lnTo>
                      <a:pt x="2002" y="472"/>
                    </a:lnTo>
                    <a:lnTo>
                      <a:pt x="2002" y="420"/>
                    </a:lnTo>
                    <a:lnTo>
                      <a:pt x="2006" y="424"/>
                    </a:lnTo>
                    <a:lnTo>
                      <a:pt x="1797" y="424"/>
                    </a:lnTo>
                    <a:cubicBezTo>
                      <a:pt x="1795" y="424"/>
                      <a:pt x="1793" y="423"/>
                      <a:pt x="1793" y="420"/>
                    </a:cubicBezTo>
                    <a:lnTo>
                      <a:pt x="1793" y="358"/>
                    </a:lnTo>
                    <a:cubicBezTo>
                      <a:pt x="1793" y="357"/>
                      <a:pt x="1794" y="355"/>
                      <a:pt x="1796" y="355"/>
                    </a:cubicBezTo>
                    <a:lnTo>
                      <a:pt x="1847" y="344"/>
                    </a:lnTo>
                    <a:cubicBezTo>
                      <a:pt x="1849" y="344"/>
                      <a:pt x="1851" y="345"/>
                      <a:pt x="1852" y="347"/>
                    </a:cubicBezTo>
                    <a:lnTo>
                      <a:pt x="1860" y="378"/>
                    </a:lnTo>
                    <a:lnTo>
                      <a:pt x="1853" y="376"/>
                    </a:lnTo>
                    <a:lnTo>
                      <a:pt x="1888" y="348"/>
                    </a:lnTo>
                    <a:lnTo>
                      <a:pt x="1887" y="353"/>
                    </a:lnTo>
                    <a:lnTo>
                      <a:pt x="1875" y="324"/>
                    </a:lnTo>
                    <a:lnTo>
                      <a:pt x="1863" y="299"/>
                    </a:lnTo>
                    <a:lnTo>
                      <a:pt x="1850" y="277"/>
                    </a:lnTo>
                    <a:lnTo>
                      <a:pt x="1837" y="258"/>
                    </a:lnTo>
                    <a:lnTo>
                      <a:pt x="1842" y="259"/>
                    </a:lnTo>
                    <a:lnTo>
                      <a:pt x="1813" y="279"/>
                    </a:lnTo>
                    <a:lnTo>
                      <a:pt x="1814" y="274"/>
                    </a:lnTo>
                    <a:lnTo>
                      <a:pt x="1835" y="308"/>
                    </a:lnTo>
                    <a:cubicBezTo>
                      <a:pt x="1836" y="309"/>
                      <a:pt x="1836" y="311"/>
                      <a:pt x="1836" y="312"/>
                    </a:cubicBezTo>
                    <a:cubicBezTo>
                      <a:pt x="1835" y="313"/>
                      <a:pt x="1834" y="314"/>
                      <a:pt x="1833" y="314"/>
                    </a:cubicBezTo>
                    <a:lnTo>
                      <a:pt x="1752" y="328"/>
                    </a:lnTo>
                    <a:cubicBezTo>
                      <a:pt x="1750" y="328"/>
                      <a:pt x="1749" y="327"/>
                      <a:pt x="1748" y="326"/>
                    </a:cubicBezTo>
                    <a:cubicBezTo>
                      <a:pt x="1747" y="325"/>
                      <a:pt x="1747" y="323"/>
                      <a:pt x="1748" y="321"/>
                    </a:cubicBezTo>
                    <a:lnTo>
                      <a:pt x="1840" y="205"/>
                    </a:lnTo>
                    <a:cubicBezTo>
                      <a:pt x="1841" y="204"/>
                      <a:pt x="1842" y="203"/>
                      <a:pt x="1843" y="203"/>
                    </a:cubicBezTo>
                    <a:lnTo>
                      <a:pt x="1853" y="203"/>
                    </a:lnTo>
                    <a:lnTo>
                      <a:pt x="1849" y="208"/>
                    </a:lnTo>
                    <a:lnTo>
                      <a:pt x="1847" y="198"/>
                    </a:lnTo>
                    <a:lnTo>
                      <a:pt x="1848" y="200"/>
                    </a:lnTo>
                    <a:lnTo>
                      <a:pt x="1821" y="169"/>
                    </a:lnTo>
                    <a:lnTo>
                      <a:pt x="1827" y="168"/>
                    </a:lnTo>
                    <a:lnTo>
                      <a:pt x="1774" y="247"/>
                    </a:lnTo>
                    <a:cubicBezTo>
                      <a:pt x="1773" y="248"/>
                      <a:pt x="1772" y="249"/>
                      <a:pt x="1771" y="249"/>
                    </a:cubicBezTo>
                    <a:cubicBezTo>
                      <a:pt x="1769" y="249"/>
                      <a:pt x="1768" y="248"/>
                      <a:pt x="1767" y="247"/>
                    </a:cubicBezTo>
                    <a:lnTo>
                      <a:pt x="1743" y="216"/>
                    </a:lnTo>
                    <a:cubicBezTo>
                      <a:pt x="1742" y="215"/>
                      <a:pt x="1742" y="213"/>
                      <a:pt x="1743" y="212"/>
                    </a:cubicBezTo>
                    <a:lnTo>
                      <a:pt x="1778" y="160"/>
                    </a:lnTo>
                    <a:cubicBezTo>
                      <a:pt x="1778" y="159"/>
                      <a:pt x="1780" y="158"/>
                      <a:pt x="1781" y="158"/>
                    </a:cubicBezTo>
                    <a:lnTo>
                      <a:pt x="1789" y="158"/>
                    </a:lnTo>
                    <a:lnTo>
                      <a:pt x="1785" y="162"/>
                    </a:lnTo>
                    <a:lnTo>
                      <a:pt x="1785" y="159"/>
                    </a:lnTo>
                    <a:lnTo>
                      <a:pt x="1785" y="160"/>
                    </a:lnTo>
                    <a:lnTo>
                      <a:pt x="1783" y="154"/>
                    </a:lnTo>
                    <a:lnTo>
                      <a:pt x="1784" y="155"/>
                    </a:lnTo>
                    <a:lnTo>
                      <a:pt x="1757" y="128"/>
                    </a:lnTo>
                    <a:lnTo>
                      <a:pt x="1763" y="127"/>
                    </a:lnTo>
                    <a:lnTo>
                      <a:pt x="1723" y="195"/>
                    </a:lnTo>
                    <a:cubicBezTo>
                      <a:pt x="1722" y="197"/>
                      <a:pt x="1721" y="197"/>
                      <a:pt x="1720" y="197"/>
                    </a:cubicBezTo>
                    <a:cubicBezTo>
                      <a:pt x="1719" y="198"/>
                      <a:pt x="1718" y="197"/>
                      <a:pt x="1717" y="196"/>
                    </a:cubicBezTo>
                    <a:lnTo>
                      <a:pt x="1703" y="183"/>
                    </a:lnTo>
                    <a:lnTo>
                      <a:pt x="1709" y="182"/>
                    </a:lnTo>
                    <a:lnTo>
                      <a:pt x="1688" y="216"/>
                    </a:lnTo>
                    <a:lnTo>
                      <a:pt x="1687" y="211"/>
                    </a:lnTo>
                    <a:lnTo>
                      <a:pt x="1723" y="245"/>
                    </a:lnTo>
                    <a:lnTo>
                      <a:pt x="1747" y="273"/>
                    </a:lnTo>
                    <a:cubicBezTo>
                      <a:pt x="1748" y="275"/>
                      <a:pt x="1748" y="277"/>
                      <a:pt x="1747" y="278"/>
                    </a:cubicBezTo>
                    <a:lnTo>
                      <a:pt x="1712" y="326"/>
                    </a:lnTo>
                    <a:cubicBezTo>
                      <a:pt x="1711" y="327"/>
                      <a:pt x="1710" y="328"/>
                      <a:pt x="1709" y="328"/>
                    </a:cubicBezTo>
                    <a:lnTo>
                      <a:pt x="1679" y="328"/>
                    </a:lnTo>
                    <a:lnTo>
                      <a:pt x="1683" y="323"/>
                    </a:lnTo>
                    <a:lnTo>
                      <a:pt x="1691" y="378"/>
                    </a:lnTo>
                    <a:close/>
                    <a:moveTo>
                      <a:pt x="1986" y="121"/>
                    </a:moveTo>
                    <a:cubicBezTo>
                      <a:pt x="1986" y="124"/>
                      <a:pt x="1984" y="125"/>
                      <a:pt x="1982" y="125"/>
                    </a:cubicBezTo>
                    <a:lnTo>
                      <a:pt x="1575" y="125"/>
                    </a:lnTo>
                    <a:cubicBezTo>
                      <a:pt x="1573" y="125"/>
                      <a:pt x="1571" y="124"/>
                      <a:pt x="1571" y="121"/>
                    </a:cubicBezTo>
                    <a:lnTo>
                      <a:pt x="1571" y="70"/>
                    </a:lnTo>
                    <a:cubicBezTo>
                      <a:pt x="1571" y="68"/>
                      <a:pt x="1573" y="66"/>
                      <a:pt x="1575" y="66"/>
                    </a:cubicBezTo>
                    <a:lnTo>
                      <a:pt x="1757" y="66"/>
                    </a:lnTo>
                    <a:lnTo>
                      <a:pt x="1753" y="70"/>
                    </a:lnTo>
                    <a:lnTo>
                      <a:pt x="1753" y="11"/>
                    </a:lnTo>
                    <a:cubicBezTo>
                      <a:pt x="1753" y="9"/>
                      <a:pt x="1755" y="7"/>
                      <a:pt x="1757" y="7"/>
                    </a:cubicBezTo>
                    <a:lnTo>
                      <a:pt x="1794" y="7"/>
                    </a:lnTo>
                    <a:cubicBezTo>
                      <a:pt x="1795" y="7"/>
                      <a:pt x="1796" y="8"/>
                      <a:pt x="1796" y="8"/>
                    </a:cubicBezTo>
                    <a:lnTo>
                      <a:pt x="1804" y="11"/>
                    </a:lnTo>
                    <a:cubicBezTo>
                      <a:pt x="1804" y="12"/>
                      <a:pt x="1805" y="12"/>
                      <a:pt x="1805" y="13"/>
                    </a:cubicBezTo>
                    <a:lnTo>
                      <a:pt x="1808" y="17"/>
                    </a:lnTo>
                    <a:cubicBezTo>
                      <a:pt x="1809" y="18"/>
                      <a:pt x="1809" y="20"/>
                      <a:pt x="1809" y="21"/>
                    </a:cubicBezTo>
                    <a:lnTo>
                      <a:pt x="1807" y="26"/>
                    </a:lnTo>
                    <a:cubicBezTo>
                      <a:pt x="1807" y="27"/>
                      <a:pt x="1806" y="27"/>
                      <a:pt x="1806" y="28"/>
                    </a:cubicBezTo>
                    <a:lnTo>
                      <a:pt x="1800" y="35"/>
                    </a:lnTo>
                    <a:lnTo>
                      <a:pt x="1801" y="32"/>
                    </a:lnTo>
                    <a:lnTo>
                      <a:pt x="1801" y="70"/>
                    </a:lnTo>
                    <a:lnTo>
                      <a:pt x="1797" y="66"/>
                    </a:lnTo>
                    <a:lnTo>
                      <a:pt x="1982" y="66"/>
                    </a:lnTo>
                    <a:cubicBezTo>
                      <a:pt x="1984" y="66"/>
                      <a:pt x="1986" y="68"/>
                      <a:pt x="1986" y="70"/>
                    </a:cubicBezTo>
                    <a:lnTo>
                      <a:pt x="1986" y="121"/>
                    </a:lnTo>
                    <a:close/>
                    <a:moveTo>
                      <a:pt x="1978" y="70"/>
                    </a:moveTo>
                    <a:lnTo>
                      <a:pt x="1982" y="74"/>
                    </a:lnTo>
                    <a:lnTo>
                      <a:pt x="1797" y="74"/>
                    </a:lnTo>
                    <a:cubicBezTo>
                      <a:pt x="1795" y="74"/>
                      <a:pt x="1793" y="72"/>
                      <a:pt x="1793" y="70"/>
                    </a:cubicBezTo>
                    <a:lnTo>
                      <a:pt x="1793" y="32"/>
                    </a:lnTo>
                    <a:cubicBezTo>
                      <a:pt x="1793" y="31"/>
                      <a:pt x="1793" y="30"/>
                      <a:pt x="1794" y="29"/>
                    </a:cubicBezTo>
                    <a:lnTo>
                      <a:pt x="1800" y="22"/>
                    </a:lnTo>
                    <a:lnTo>
                      <a:pt x="1799" y="24"/>
                    </a:lnTo>
                    <a:lnTo>
                      <a:pt x="1801" y="18"/>
                    </a:lnTo>
                    <a:lnTo>
                      <a:pt x="1802" y="22"/>
                    </a:lnTo>
                    <a:lnTo>
                      <a:pt x="1799" y="17"/>
                    </a:lnTo>
                    <a:lnTo>
                      <a:pt x="1800" y="19"/>
                    </a:lnTo>
                    <a:lnTo>
                      <a:pt x="1793" y="15"/>
                    </a:lnTo>
                    <a:lnTo>
                      <a:pt x="1794" y="15"/>
                    </a:lnTo>
                    <a:lnTo>
                      <a:pt x="1757" y="15"/>
                    </a:lnTo>
                    <a:lnTo>
                      <a:pt x="1761" y="11"/>
                    </a:lnTo>
                    <a:lnTo>
                      <a:pt x="1761" y="70"/>
                    </a:lnTo>
                    <a:cubicBezTo>
                      <a:pt x="1761" y="72"/>
                      <a:pt x="1759" y="74"/>
                      <a:pt x="1757" y="74"/>
                    </a:cubicBezTo>
                    <a:lnTo>
                      <a:pt x="1575" y="74"/>
                    </a:lnTo>
                    <a:lnTo>
                      <a:pt x="1579" y="70"/>
                    </a:lnTo>
                    <a:lnTo>
                      <a:pt x="1579" y="121"/>
                    </a:lnTo>
                    <a:lnTo>
                      <a:pt x="1575" y="117"/>
                    </a:lnTo>
                    <a:lnTo>
                      <a:pt x="1982" y="117"/>
                    </a:lnTo>
                    <a:lnTo>
                      <a:pt x="1978" y="121"/>
                    </a:lnTo>
                    <a:lnTo>
                      <a:pt x="1978" y="70"/>
                    </a:lnTo>
                    <a:close/>
                    <a:moveTo>
                      <a:pt x="1604" y="150"/>
                    </a:moveTo>
                    <a:cubicBezTo>
                      <a:pt x="1604" y="149"/>
                      <a:pt x="1605" y="149"/>
                      <a:pt x="1606" y="149"/>
                    </a:cubicBezTo>
                    <a:cubicBezTo>
                      <a:pt x="1607" y="148"/>
                      <a:pt x="1608" y="149"/>
                      <a:pt x="1609" y="149"/>
                    </a:cubicBezTo>
                    <a:lnTo>
                      <a:pt x="1643" y="174"/>
                    </a:lnTo>
                    <a:cubicBezTo>
                      <a:pt x="1643" y="174"/>
                      <a:pt x="1644" y="174"/>
                      <a:pt x="1644" y="175"/>
                    </a:cubicBezTo>
                    <a:lnTo>
                      <a:pt x="1674" y="205"/>
                    </a:lnTo>
                    <a:cubicBezTo>
                      <a:pt x="1676" y="206"/>
                      <a:pt x="1676" y="208"/>
                      <a:pt x="1675" y="210"/>
                    </a:cubicBezTo>
                    <a:lnTo>
                      <a:pt x="1648" y="254"/>
                    </a:lnTo>
                    <a:cubicBezTo>
                      <a:pt x="1647" y="255"/>
                      <a:pt x="1646" y="256"/>
                      <a:pt x="1645" y="256"/>
                    </a:cubicBezTo>
                    <a:cubicBezTo>
                      <a:pt x="1643" y="256"/>
                      <a:pt x="1642" y="256"/>
                      <a:pt x="1641" y="255"/>
                    </a:cubicBezTo>
                    <a:lnTo>
                      <a:pt x="1613" y="221"/>
                    </a:lnTo>
                    <a:lnTo>
                      <a:pt x="1613" y="221"/>
                    </a:lnTo>
                    <a:lnTo>
                      <a:pt x="1580" y="193"/>
                    </a:lnTo>
                    <a:cubicBezTo>
                      <a:pt x="1579" y="192"/>
                      <a:pt x="1579" y="189"/>
                      <a:pt x="1580" y="188"/>
                    </a:cubicBezTo>
                    <a:lnTo>
                      <a:pt x="1604" y="150"/>
                    </a:lnTo>
                    <a:close/>
                    <a:moveTo>
                      <a:pt x="1586" y="192"/>
                    </a:moveTo>
                    <a:lnTo>
                      <a:pt x="1586" y="187"/>
                    </a:lnTo>
                    <a:lnTo>
                      <a:pt x="1619" y="215"/>
                    </a:lnTo>
                    <a:cubicBezTo>
                      <a:pt x="1619" y="216"/>
                      <a:pt x="1619" y="216"/>
                      <a:pt x="1619" y="216"/>
                    </a:cubicBezTo>
                    <a:lnTo>
                      <a:pt x="1648" y="249"/>
                    </a:lnTo>
                    <a:lnTo>
                      <a:pt x="1641" y="250"/>
                    </a:lnTo>
                    <a:lnTo>
                      <a:pt x="1668" y="205"/>
                    </a:lnTo>
                    <a:lnTo>
                      <a:pt x="1669" y="210"/>
                    </a:lnTo>
                    <a:lnTo>
                      <a:pt x="1638" y="180"/>
                    </a:lnTo>
                    <a:lnTo>
                      <a:pt x="1639" y="181"/>
                    </a:lnTo>
                    <a:lnTo>
                      <a:pt x="1605" y="156"/>
                    </a:lnTo>
                    <a:lnTo>
                      <a:pt x="1610" y="155"/>
                    </a:lnTo>
                    <a:lnTo>
                      <a:pt x="1586" y="192"/>
                    </a:lnTo>
                    <a:close/>
                    <a:moveTo>
                      <a:pt x="2282" y="688"/>
                    </a:moveTo>
                    <a:cubicBezTo>
                      <a:pt x="2280" y="688"/>
                      <a:pt x="2279" y="688"/>
                      <a:pt x="2278" y="686"/>
                    </a:cubicBezTo>
                    <a:lnTo>
                      <a:pt x="2245" y="620"/>
                    </a:lnTo>
                    <a:lnTo>
                      <a:pt x="2217" y="545"/>
                    </a:lnTo>
                    <a:lnTo>
                      <a:pt x="2205" y="504"/>
                    </a:lnTo>
                    <a:lnTo>
                      <a:pt x="2197" y="462"/>
                    </a:lnTo>
                    <a:lnTo>
                      <a:pt x="2191" y="419"/>
                    </a:lnTo>
                    <a:lnTo>
                      <a:pt x="2190" y="376"/>
                    </a:lnTo>
                    <a:lnTo>
                      <a:pt x="2195" y="300"/>
                    </a:lnTo>
                    <a:lnTo>
                      <a:pt x="2209" y="227"/>
                    </a:lnTo>
                    <a:cubicBezTo>
                      <a:pt x="2209" y="227"/>
                      <a:pt x="2209" y="227"/>
                      <a:pt x="2209" y="227"/>
                    </a:cubicBezTo>
                    <a:lnTo>
                      <a:pt x="2238" y="145"/>
                    </a:lnTo>
                    <a:lnTo>
                      <a:pt x="2278" y="65"/>
                    </a:lnTo>
                    <a:cubicBezTo>
                      <a:pt x="2279" y="63"/>
                      <a:pt x="2280" y="62"/>
                      <a:pt x="2282" y="62"/>
                    </a:cubicBezTo>
                    <a:lnTo>
                      <a:pt x="2314" y="62"/>
                    </a:lnTo>
                    <a:cubicBezTo>
                      <a:pt x="2316" y="62"/>
                      <a:pt x="2317" y="63"/>
                      <a:pt x="2318" y="64"/>
                    </a:cubicBezTo>
                    <a:cubicBezTo>
                      <a:pt x="2319" y="65"/>
                      <a:pt x="2319" y="67"/>
                      <a:pt x="2318" y="68"/>
                    </a:cubicBezTo>
                    <a:lnTo>
                      <a:pt x="2305" y="99"/>
                    </a:lnTo>
                    <a:lnTo>
                      <a:pt x="2294" y="125"/>
                    </a:lnTo>
                    <a:lnTo>
                      <a:pt x="2285" y="146"/>
                    </a:lnTo>
                    <a:lnTo>
                      <a:pt x="2278" y="161"/>
                    </a:lnTo>
                    <a:lnTo>
                      <a:pt x="2278" y="160"/>
                    </a:lnTo>
                    <a:lnTo>
                      <a:pt x="2254" y="253"/>
                    </a:lnTo>
                    <a:lnTo>
                      <a:pt x="2246" y="314"/>
                    </a:lnTo>
                    <a:lnTo>
                      <a:pt x="2243" y="376"/>
                    </a:lnTo>
                    <a:lnTo>
                      <a:pt x="2248" y="453"/>
                    </a:lnTo>
                    <a:lnTo>
                      <a:pt x="2263" y="529"/>
                    </a:lnTo>
                    <a:lnTo>
                      <a:pt x="2286" y="606"/>
                    </a:lnTo>
                    <a:lnTo>
                      <a:pt x="2318" y="683"/>
                    </a:lnTo>
                    <a:cubicBezTo>
                      <a:pt x="2319" y="684"/>
                      <a:pt x="2319" y="686"/>
                      <a:pt x="2318" y="687"/>
                    </a:cubicBezTo>
                    <a:cubicBezTo>
                      <a:pt x="2317" y="688"/>
                      <a:pt x="2316" y="688"/>
                      <a:pt x="2314" y="688"/>
                    </a:cubicBezTo>
                    <a:lnTo>
                      <a:pt x="2282" y="688"/>
                    </a:lnTo>
                    <a:close/>
                    <a:moveTo>
                      <a:pt x="2314" y="680"/>
                    </a:moveTo>
                    <a:lnTo>
                      <a:pt x="2311" y="686"/>
                    </a:lnTo>
                    <a:lnTo>
                      <a:pt x="2279" y="609"/>
                    </a:lnTo>
                    <a:lnTo>
                      <a:pt x="2255" y="531"/>
                    </a:lnTo>
                    <a:lnTo>
                      <a:pt x="2240" y="453"/>
                    </a:lnTo>
                    <a:lnTo>
                      <a:pt x="2235" y="375"/>
                    </a:lnTo>
                    <a:lnTo>
                      <a:pt x="2238" y="313"/>
                    </a:lnTo>
                    <a:lnTo>
                      <a:pt x="2246" y="251"/>
                    </a:lnTo>
                    <a:lnTo>
                      <a:pt x="2270" y="158"/>
                    </a:lnTo>
                    <a:cubicBezTo>
                      <a:pt x="2270" y="158"/>
                      <a:pt x="2270" y="158"/>
                      <a:pt x="2270" y="158"/>
                    </a:cubicBezTo>
                    <a:lnTo>
                      <a:pt x="2277" y="142"/>
                    </a:lnTo>
                    <a:lnTo>
                      <a:pt x="2286" y="121"/>
                    </a:lnTo>
                    <a:lnTo>
                      <a:pt x="2298" y="96"/>
                    </a:lnTo>
                    <a:lnTo>
                      <a:pt x="2311" y="65"/>
                    </a:lnTo>
                    <a:lnTo>
                      <a:pt x="2314" y="70"/>
                    </a:lnTo>
                    <a:lnTo>
                      <a:pt x="2282" y="70"/>
                    </a:lnTo>
                    <a:lnTo>
                      <a:pt x="2286" y="68"/>
                    </a:lnTo>
                    <a:lnTo>
                      <a:pt x="2246" y="147"/>
                    </a:lnTo>
                    <a:lnTo>
                      <a:pt x="2216" y="229"/>
                    </a:lnTo>
                    <a:lnTo>
                      <a:pt x="2216" y="229"/>
                    </a:lnTo>
                    <a:lnTo>
                      <a:pt x="2203" y="301"/>
                    </a:lnTo>
                    <a:lnTo>
                      <a:pt x="2198" y="375"/>
                    </a:lnTo>
                    <a:lnTo>
                      <a:pt x="2199" y="418"/>
                    </a:lnTo>
                    <a:lnTo>
                      <a:pt x="2204" y="460"/>
                    </a:lnTo>
                    <a:lnTo>
                      <a:pt x="2212" y="501"/>
                    </a:lnTo>
                    <a:lnTo>
                      <a:pt x="2224" y="543"/>
                    </a:lnTo>
                    <a:lnTo>
                      <a:pt x="2252" y="616"/>
                    </a:lnTo>
                    <a:lnTo>
                      <a:pt x="2286" y="683"/>
                    </a:lnTo>
                    <a:lnTo>
                      <a:pt x="2282" y="680"/>
                    </a:lnTo>
                    <a:lnTo>
                      <a:pt x="2314" y="680"/>
                    </a:lnTo>
                    <a:close/>
                    <a:moveTo>
                      <a:pt x="2612" y="105"/>
                    </a:moveTo>
                    <a:lnTo>
                      <a:pt x="2616" y="101"/>
                    </a:lnTo>
                    <a:lnTo>
                      <a:pt x="2616" y="180"/>
                    </a:lnTo>
                    <a:lnTo>
                      <a:pt x="2612" y="176"/>
                    </a:lnTo>
                    <a:lnTo>
                      <a:pt x="2788" y="176"/>
                    </a:lnTo>
                    <a:cubicBezTo>
                      <a:pt x="2791" y="176"/>
                      <a:pt x="2792" y="178"/>
                      <a:pt x="2792" y="180"/>
                    </a:cubicBezTo>
                    <a:lnTo>
                      <a:pt x="2792" y="557"/>
                    </a:lnTo>
                    <a:lnTo>
                      <a:pt x="2790" y="574"/>
                    </a:lnTo>
                    <a:cubicBezTo>
                      <a:pt x="2790" y="574"/>
                      <a:pt x="2790" y="575"/>
                      <a:pt x="2790" y="575"/>
                    </a:cubicBezTo>
                    <a:lnTo>
                      <a:pt x="2785" y="587"/>
                    </a:lnTo>
                    <a:cubicBezTo>
                      <a:pt x="2784" y="588"/>
                      <a:pt x="2784" y="588"/>
                      <a:pt x="2783" y="589"/>
                    </a:cubicBezTo>
                    <a:lnTo>
                      <a:pt x="2774" y="596"/>
                    </a:lnTo>
                    <a:cubicBezTo>
                      <a:pt x="2773" y="597"/>
                      <a:pt x="2773" y="597"/>
                      <a:pt x="2772" y="597"/>
                    </a:cubicBezTo>
                    <a:lnTo>
                      <a:pt x="2760" y="599"/>
                    </a:lnTo>
                    <a:cubicBezTo>
                      <a:pt x="2759" y="599"/>
                      <a:pt x="2759" y="599"/>
                      <a:pt x="2759" y="599"/>
                    </a:cubicBezTo>
                    <a:lnTo>
                      <a:pt x="2697" y="599"/>
                    </a:lnTo>
                    <a:cubicBezTo>
                      <a:pt x="2695" y="599"/>
                      <a:pt x="2694" y="598"/>
                      <a:pt x="2693" y="596"/>
                    </a:cubicBezTo>
                    <a:lnTo>
                      <a:pt x="2688" y="544"/>
                    </a:lnTo>
                    <a:cubicBezTo>
                      <a:pt x="2688" y="543"/>
                      <a:pt x="2688" y="542"/>
                      <a:pt x="2689" y="541"/>
                    </a:cubicBezTo>
                    <a:cubicBezTo>
                      <a:pt x="2690" y="540"/>
                      <a:pt x="2691" y="540"/>
                      <a:pt x="2692" y="540"/>
                    </a:cubicBezTo>
                    <a:lnTo>
                      <a:pt x="2740" y="540"/>
                    </a:lnTo>
                    <a:lnTo>
                      <a:pt x="2739" y="540"/>
                    </a:lnTo>
                    <a:lnTo>
                      <a:pt x="2745" y="538"/>
                    </a:lnTo>
                    <a:lnTo>
                      <a:pt x="2743" y="540"/>
                    </a:lnTo>
                    <a:lnTo>
                      <a:pt x="2745" y="532"/>
                    </a:lnTo>
                    <a:lnTo>
                      <a:pt x="2744" y="533"/>
                    </a:lnTo>
                    <a:lnTo>
                      <a:pt x="2744" y="228"/>
                    </a:lnTo>
                    <a:lnTo>
                      <a:pt x="2748" y="232"/>
                    </a:lnTo>
                    <a:lnTo>
                      <a:pt x="2612" y="232"/>
                    </a:lnTo>
                    <a:lnTo>
                      <a:pt x="2616" y="228"/>
                    </a:lnTo>
                    <a:lnTo>
                      <a:pt x="2616" y="441"/>
                    </a:lnTo>
                    <a:lnTo>
                      <a:pt x="2612" y="437"/>
                    </a:lnTo>
                    <a:lnTo>
                      <a:pt x="2660" y="437"/>
                    </a:lnTo>
                    <a:lnTo>
                      <a:pt x="2656" y="441"/>
                    </a:lnTo>
                    <a:lnTo>
                      <a:pt x="2656" y="296"/>
                    </a:lnTo>
                    <a:cubicBezTo>
                      <a:pt x="2656" y="294"/>
                      <a:pt x="2658" y="292"/>
                      <a:pt x="2660" y="292"/>
                    </a:cubicBezTo>
                    <a:lnTo>
                      <a:pt x="2697" y="292"/>
                    </a:lnTo>
                    <a:cubicBezTo>
                      <a:pt x="2698" y="292"/>
                      <a:pt x="2698" y="292"/>
                      <a:pt x="2698" y="293"/>
                    </a:cubicBezTo>
                    <a:lnTo>
                      <a:pt x="2704" y="294"/>
                    </a:lnTo>
                    <a:cubicBezTo>
                      <a:pt x="2705" y="294"/>
                      <a:pt x="2706" y="294"/>
                      <a:pt x="2707" y="295"/>
                    </a:cubicBezTo>
                    <a:lnTo>
                      <a:pt x="2709" y="299"/>
                    </a:lnTo>
                    <a:cubicBezTo>
                      <a:pt x="2709" y="300"/>
                      <a:pt x="2710" y="301"/>
                      <a:pt x="2709" y="302"/>
                    </a:cubicBezTo>
                    <a:lnTo>
                      <a:pt x="2708" y="306"/>
                    </a:lnTo>
                    <a:cubicBezTo>
                      <a:pt x="2708" y="307"/>
                      <a:pt x="2708" y="308"/>
                      <a:pt x="2707" y="308"/>
                    </a:cubicBezTo>
                    <a:lnTo>
                      <a:pt x="2703" y="313"/>
                    </a:lnTo>
                    <a:lnTo>
                      <a:pt x="2704" y="310"/>
                    </a:lnTo>
                    <a:lnTo>
                      <a:pt x="2704" y="513"/>
                    </a:lnTo>
                    <a:cubicBezTo>
                      <a:pt x="2704" y="515"/>
                      <a:pt x="2702" y="517"/>
                      <a:pt x="2700" y="517"/>
                    </a:cubicBezTo>
                    <a:lnTo>
                      <a:pt x="2660" y="517"/>
                    </a:lnTo>
                    <a:cubicBezTo>
                      <a:pt x="2658" y="517"/>
                      <a:pt x="2656" y="515"/>
                      <a:pt x="2656" y="513"/>
                    </a:cubicBezTo>
                    <a:lnTo>
                      <a:pt x="2656" y="492"/>
                    </a:lnTo>
                    <a:lnTo>
                      <a:pt x="2660" y="496"/>
                    </a:lnTo>
                    <a:lnTo>
                      <a:pt x="2523" y="496"/>
                    </a:lnTo>
                    <a:lnTo>
                      <a:pt x="2527" y="492"/>
                    </a:lnTo>
                    <a:lnTo>
                      <a:pt x="2527" y="533"/>
                    </a:lnTo>
                    <a:cubicBezTo>
                      <a:pt x="2527" y="536"/>
                      <a:pt x="2526" y="537"/>
                      <a:pt x="2523" y="537"/>
                    </a:cubicBezTo>
                    <a:lnTo>
                      <a:pt x="2483" y="537"/>
                    </a:lnTo>
                    <a:cubicBezTo>
                      <a:pt x="2481" y="537"/>
                      <a:pt x="2479" y="536"/>
                      <a:pt x="2479" y="533"/>
                    </a:cubicBezTo>
                    <a:lnTo>
                      <a:pt x="2479" y="296"/>
                    </a:lnTo>
                    <a:cubicBezTo>
                      <a:pt x="2479" y="294"/>
                      <a:pt x="2481" y="292"/>
                      <a:pt x="2483" y="292"/>
                    </a:cubicBezTo>
                    <a:lnTo>
                      <a:pt x="2520" y="292"/>
                    </a:lnTo>
                    <a:cubicBezTo>
                      <a:pt x="2521" y="292"/>
                      <a:pt x="2521" y="292"/>
                      <a:pt x="2521" y="293"/>
                    </a:cubicBezTo>
                    <a:lnTo>
                      <a:pt x="2527" y="294"/>
                    </a:lnTo>
                    <a:cubicBezTo>
                      <a:pt x="2528" y="294"/>
                      <a:pt x="2529" y="294"/>
                      <a:pt x="2530" y="295"/>
                    </a:cubicBezTo>
                    <a:lnTo>
                      <a:pt x="2532" y="299"/>
                    </a:lnTo>
                    <a:cubicBezTo>
                      <a:pt x="2533" y="300"/>
                      <a:pt x="2533" y="301"/>
                      <a:pt x="2533" y="302"/>
                    </a:cubicBezTo>
                    <a:lnTo>
                      <a:pt x="2532" y="306"/>
                    </a:lnTo>
                    <a:cubicBezTo>
                      <a:pt x="2532" y="307"/>
                      <a:pt x="2531" y="308"/>
                      <a:pt x="2531" y="308"/>
                    </a:cubicBezTo>
                    <a:lnTo>
                      <a:pt x="2526" y="313"/>
                    </a:lnTo>
                    <a:lnTo>
                      <a:pt x="2527" y="310"/>
                    </a:lnTo>
                    <a:lnTo>
                      <a:pt x="2527" y="441"/>
                    </a:lnTo>
                    <a:lnTo>
                      <a:pt x="2523" y="437"/>
                    </a:lnTo>
                    <a:lnTo>
                      <a:pt x="2571" y="437"/>
                    </a:lnTo>
                    <a:lnTo>
                      <a:pt x="2567" y="441"/>
                    </a:lnTo>
                    <a:lnTo>
                      <a:pt x="2567" y="228"/>
                    </a:lnTo>
                    <a:lnTo>
                      <a:pt x="2571" y="232"/>
                    </a:lnTo>
                    <a:lnTo>
                      <a:pt x="2435" y="232"/>
                    </a:lnTo>
                    <a:lnTo>
                      <a:pt x="2439" y="228"/>
                    </a:lnTo>
                    <a:lnTo>
                      <a:pt x="2439" y="592"/>
                    </a:lnTo>
                    <a:cubicBezTo>
                      <a:pt x="2439" y="594"/>
                      <a:pt x="2437" y="596"/>
                      <a:pt x="2435" y="596"/>
                    </a:cubicBezTo>
                    <a:lnTo>
                      <a:pt x="2394" y="596"/>
                    </a:lnTo>
                    <a:cubicBezTo>
                      <a:pt x="2392" y="596"/>
                      <a:pt x="2390" y="594"/>
                      <a:pt x="2390" y="592"/>
                    </a:cubicBezTo>
                    <a:lnTo>
                      <a:pt x="2390" y="180"/>
                    </a:lnTo>
                    <a:cubicBezTo>
                      <a:pt x="2390" y="178"/>
                      <a:pt x="2392" y="176"/>
                      <a:pt x="2394" y="176"/>
                    </a:cubicBezTo>
                    <a:lnTo>
                      <a:pt x="2571" y="176"/>
                    </a:lnTo>
                    <a:lnTo>
                      <a:pt x="2567" y="180"/>
                    </a:lnTo>
                    <a:lnTo>
                      <a:pt x="2567" y="101"/>
                    </a:lnTo>
                    <a:lnTo>
                      <a:pt x="2571" y="105"/>
                    </a:lnTo>
                    <a:lnTo>
                      <a:pt x="2370" y="105"/>
                    </a:lnTo>
                    <a:cubicBezTo>
                      <a:pt x="2368" y="105"/>
                      <a:pt x="2366" y="103"/>
                      <a:pt x="2366" y="101"/>
                    </a:cubicBezTo>
                    <a:lnTo>
                      <a:pt x="2366" y="49"/>
                    </a:lnTo>
                    <a:cubicBezTo>
                      <a:pt x="2366" y="47"/>
                      <a:pt x="2368" y="45"/>
                      <a:pt x="2370" y="45"/>
                    </a:cubicBezTo>
                    <a:lnTo>
                      <a:pt x="2812" y="45"/>
                    </a:lnTo>
                    <a:cubicBezTo>
                      <a:pt x="2815" y="45"/>
                      <a:pt x="2816" y="47"/>
                      <a:pt x="2816" y="49"/>
                    </a:cubicBezTo>
                    <a:lnTo>
                      <a:pt x="2816" y="101"/>
                    </a:lnTo>
                    <a:cubicBezTo>
                      <a:pt x="2816" y="103"/>
                      <a:pt x="2815" y="105"/>
                      <a:pt x="2812" y="105"/>
                    </a:cubicBezTo>
                    <a:lnTo>
                      <a:pt x="2612" y="105"/>
                    </a:lnTo>
                    <a:close/>
                    <a:moveTo>
                      <a:pt x="2812" y="97"/>
                    </a:moveTo>
                    <a:lnTo>
                      <a:pt x="2808" y="101"/>
                    </a:lnTo>
                    <a:lnTo>
                      <a:pt x="2808" y="49"/>
                    </a:lnTo>
                    <a:lnTo>
                      <a:pt x="2812" y="53"/>
                    </a:lnTo>
                    <a:lnTo>
                      <a:pt x="2370" y="53"/>
                    </a:lnTo>
                    <a:lnTo>
                      <a:pt x="2374" y="49"/>
                    </a:lnTo>
                    <a:lnTo>
                      <a:pt x="2374" y="101"/>
                    </a:lnTo>
                    <a:lnTo>
                      <a:pt x="2370" y="97"/>
                    </a:lnTo>
                    <a:lnTo>
                      <a:pt x="2571" y="97"/>
                    </a:lnTo>
                    <a:cubicBezTo>
                      <a:pt x="2574" y="97"/>
                      <a:pt x="2575" y="99"/>
                      <a:pt x="2575" y="101"/>
                    </a:cubicBezTo>
                    <a:lnTo>
                      <a:pt x="2575" y="180"/>
                    </a:lnTo>
                    <a:cubicBezTo>
                      <a:pt x="2575" y="182"/>
                      <a:pt x="2574" y="184"/>
                      <a:pt x="2571" y="184"/>
                    </a:cubicBezTo>
                    <a:lnTo>
                      <a:pt x="2394" y="184"/>
                    </a:lnTo>
                    <a:lnTo>
                      <a:pt x="2398" y="180"/>
                    </a:lnTo>
                    <a:lnTo>
                      <a:pt x="2398" y="592"/>
                    </a:lnTo>
                    <a:lnTo>
                      <a:pt x="2394" y="588"/>
                    </a:lnTo>
                    <a:lnTo>
                      <a:pt x="2435" y="588"/>
                    </a:lnTo>
                    <a:lnTo>
                      <a:pt x="2431" y="592"/>
                    </a:lnTo>
                    <a:lnTo>
                      <a:pt x="2431" y="228"/>
                    </a:lnTo>
                    <a:cubicBezTo>
                      <a:pt x="2431" y="226"/>
                      <a:pt x="2433" y="224"/>
                      <a:pt x="2435" y="224"/>
                    </a:cubicBezTo>
                    <a:lnTo>
                      <a:pt x="2571" y="224"/>
                    </a:lnTo>
                    <a:cubicBezTo>
                      <a:pt x="2574" y="224"/>
                      <a:pt x="2575" y="226"/>
                      <a:pt x="2575" y="228"/>
                    </a:cubicBezTo>
                    <a:lnTo>
                      <a:pt x="2575" y="441"/>
                    </a:lnTo>
                    <a:cubicBezTo>
                      <a:pt x="2575" y="443"/>
                      <a:pt x="2574" y="445"/>
                      <a:pt x="2571" y="445"/>
                    </a:cubicBezTo>
                    <a:lnTo>
                      <a:pt x="2523" y="445"/>
                    </a:lnTo>
                    <a:cubicBezTo>
                      <a:pt x="2521" y="445"/>
                      <a:pt x="2519" y="443"/>
                      <a:pt x="2519" y="441"/>
                    </a:cubicBezTo>
                    <a:lnTo>
                      <a:pt x="2519" y="310"/>
                    </a:lnTo>
                    <a:cubicBezTo>
                      <a:pt x="2519" y="309"/>
                      <a:pt x="2520" y="309"/>
                      <a:pt x="2520" y="308"/>
                    </a:cubicBezTo>
                    <a:lnTo>
                      <a:pt x="2525" y="303"/>
                    </a:lnTo>
                    <a:lnTo>
                      <a:pt x="2524" y="305"/>
                    </a:lnTo>
                    <a:lnTo>
                      <a:pt x="2525" y="300"/>
                    </a:lnTo>
                    <a:lnTo>
                      <a:pt x="2526" y="303"/>
                    </a:lnTo>
                    <a:lnTo>
                      <a:pt x="2523" y="300"/>
                    </a:lnTo>
                    <a:lnTo>
                      <a:pt x="2526" y="301"/>
                    </a:lnTo>
                    <a:lnTo>
                      <a:pt x="2520" y="300"/>
                    </a:lnTo>
                    <a:lnTo>
                      <a:pt x="2520" y="300"/>
                    </a:lnTo>
                    <a:lnTo>
                      <a:pt x="2483" y="300"/>
                    </a:lnTo>
                    <a:lnTo>
                      <a:pt x="2487" y="296"/>
                    </a:lnTo>
                    <a:lnTo>
                      <a:pt x="2487" y="533"/>
                    </a:lnTo>
                    <a:lnTo>
                      <a:pt x="2483" y="529"/>
                    </a:lnTo>
                    <a:lnTo>
                      <a:pt x="2523" y="529"/>
                    </a:lnTo>
                    <a:lnTo>
                      <a:pt x="2519" y="533"/>
                    </a:lnTo>
                    <a:lnTo>
                      <a:pt x="2519" y="492"/>
                    </a:lnTo>
                    <a:cubicBezTo>
                      <a:pt x="2519" y="490"/>
                      <a:pt x="2521" y="488"/>
                      <a:pt x="2523" y="488"/>
                    </a:cubicBezTo>
                    <a:lnTo>
                      <a:pt x="2660" y="488"/>
                    </a:lnTo>
                    <a:cubicBezTo>
                      <a:pt x="2662" y="488"/>
                      <a:pt x="2664" y="490"/>
                      <a:pt x="2664" y="492"/>
                    </a:cubicBezTo>
                    <a:lnTo>
                      <a:pt x="2664" y="513"/>
                    </a:lnTo>
                    <a:lnTo>
                      <a:pt x="2660" y="509"/>
                    </a:lnTo>
                    <a:lnTo>
                      <a:pt x="2700" y="509"/>
                    </a:lnTo>
                    <a:lnTo>
                      <a:pt x="2696" y="513"/>
                    </a:lnTo>
                    <a:lnTo>
                      <a:pt x="2696" y="310"/>
                    </a:lnTo>
                    <a:cubicBezTo>
                      <a:pt x="2696" y="309"/>
                      <a:pt x="2696" y="309"/>
                      <a:pt x="2697" y="308"/>
                    </a:cubicBezTo>
                    <a:lnTo>
                      <a:pt x="2701" y="303"/>
                    </a:lnTo>
                    <a:lnTo>
                      <a:pt x="2701" y="305"/>
                    </a:lnTo>
                    <a:lnTo>
                      <a:pt x="2702" y="300"/>
                    </a:lnTo>
                    <a:lnTo>
                      <a:pt x="2702" y="303"/>
                    </a:lnTo>
                    <a:lnTo>
                      <a:pt x="2700" y="299"/>
                    </a:lnTo>
                    <a:lnTo>
                      <a:pt x="2703" y="301"/>
                    </a:lnTo>
                    <a:lnTo>
                      <a:pt x="2697" y="300"/>
                    </a:lnTo>
                    <a:lnTo>
                      <a:pt x="2697" y="300"/>
                    </a:lnTo>
                    <a:lnTo>
                      <a:pt x="2660" y="300"/>
                    </a:lnTo>
                    <a:lnTo>
                      <a:pt x="2664" y="296"/>
                    </a:lnTo>
                    <a:lnTo>
                      <a:pt x="2664" y="441"/>
                    </a:lnTo>
                    <a:cubicBezTo>
                      <a:pt x="2664" y="443"/>
                      <a:pt x="2662" y="445"/>
                      <a:pt x="2660" y="445"/>
                    </a:cubicBezTo>
                    <a:lnTo>
                      <a:pt x="2612" y="445"/>
                    </a:lnTo>
                    <a:cubicBezTo>
                      <a:pt x="2610" y="445"/>
                      <a:pt x="2608" y="443"/>
                      <a:pt x="2608" y="441"/>
                    </a:cubicBezTo>
                    <a:lnTo>
                      <a:pt x="2608" y="228"/>
                    </a:lnTo>
                    <a:cubicBezTo>
                      <a:pt x="2608" y="226"/>
                      <a:pt x="2610" y="224"/>
                      <a:pt x="2612" y="224"/>
                    </a:cubicBezTo>
                    <a:lnTo>
                      <a:pt x="2748" y="224"/>
                    </a:lnTo>
                    <a:cubicBezTo>
                      <a:pt x="2751" y="224"/>
                      <a:pt x="2752" y="226"/>
                      <a:pt x="2752" y="228"/>
                    </a:cubicBezTo>
                    <a:lnTo>
                      <a:pt x="2752" y="533"/>
                    </a:lnTo>
                    <a:cubicBezTo>
                      <a:pt x="2752" y="534"/>
                      <a:pt x="2752" y="534"/>
                      <a:pt x="2752" y="534"/>
                    </a:cubicBezTo>
                    <a:lnTo>
                      <a:pt x="2750" y="542"/>
                    </a:lnTo>
                    <a:cubicBezTo>
                      <a:pt x="2750" y="544"/>
                      <a:pt x="2749" y="545"/>
                      <a:pt x="2748" y="545"/>
                    </a:cubicBezTo>
                    <a:lnTo>
                      <a:pt x="2742" y="548"/>
                    </a:lnTo>
                    <a:cubicBezTo>
                      <a:pt x="2742" y="548"/>
                      <a:pt x="2741" y="548"/>
                      <a:pt x="2740" y="548"/>
                    </a:cubicBezTo>
                    <a:lnTo>
                      <a:pt x="2692" y="548"/>
                    </a:lnTo>
                    <a:lnTo>
                      <a:pt x="2696" y="544"/>
                    </a:lnTo>
                    <a:lnTo>
                      <a:pt x="2701" y="595"/>
                    </a:lnTo>
                    <a:lnTo>
                      <a:pt x="2697" y="591"/>
                    </a:lnTo>
                    <a:lnTo>
                      <a:pt x="2759" y="591"/>
                    </a:lnTo>
                    <a:lnTo>
                      <a:pt x="2758" y="592"/>
                    </a:lnTo>
                    <a:lnTo>
                      <a:pt x="2771" y="589"/>
                    </a:lnTo>
                    <a:lnTo>
                      <a:pt x="2769" y="590"/>
                    </a:lnTo>
                    <a:lnTo>
                      <a:pt x="2778" y="582"/>
                    </a:lnTo>
                    <a:lnTo>
                      <a:pt x="2777" y="584"/>
                    </a:lnTo>
                    <a:lnTo>
                      <a:pt x="2783" y="572"/>
                    </a:lnTo>
                    <a:lnTo>
                      <a:pt x="2782" y="573"/>
                    </a:lnTo>
                    <a:lnTo>
                      <a:pt x="2784" y="557"/>
                    </a:lnTo>
                    <a:lnTo>
                      <a:pt x="2784" y="180"/>
                    </a:lnTo>
                    <a:lnTo>
                      <a:pt x="2788" y="184"/>
                    </a:lnTo>
                    <a:lnTo>
                      <a:pt x="2612" y="184"/>
                    </a:lnTo>
                    <a:cubicBezTo>
                      <a:pt x="2610" y="184"/>
                      <a:pt x="2608" y="182"/>
                      <a:pt x="2608" y="180"/>
                    </a:cubicBezTo>
                    <a:lnTo>
                      <a:pt x="2608" y="101"/>
                    </a:lnTo>
                    <a:cubicBezTo>
                      <a:pt x="2608" y="99"/>
                      <a:pt x="2610" y="97"/>
                      <a:pt x="2612" y="97"/>
                    </a:cubicBezTo>
                    <a:lnTo>
                      <a:pt x="2812" y="9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6" name="Freeform 25"/>
              <p:cNvSpPr>
                <a:spLocks noEditPoints="1"/>
              </p:cNvSpPr>
              <p:nvPr/>
            </p:nvSpPr>
            <p:spPr bwMode="auto">
              <a:xfrm>
                <a:off x="9080" y="1246"/>
                <a:ext cx="199" cy="204"/>
              </a:xfrm>
              <a:custGeom>
                <a:avLst/>
                <a:gdLst>
                  <a:gd name="T0" fmla="*/ 330 w 648"/>
                  <a:gd name="T1" fmla="*/ 542 h 664"/>
                  <a:gd name="T2" fmla="*/ 236 w 648"/>
                  <a:gd name="T3" fmla="*/ 481 h 664"/>
                  <a:gd name="T4" fmla="*/ 212 w 648"/>
                  <a:gd name="T5" fmla="*/ 484 h 664"/>
                  <a:gd name="T6" fmla="*/ 137 w 648"/>
                  <a:gd name="T7" fmla="*/ 586 h 664"/>
                  <a:gd name="T8" fmla="*/ 185 w 648"/>
                  <a:gd name="T9" fmla="*/ 453 h 664"/>
                  <a:gd name="T10" fmla="*/ 100 w 648"/>
                  <a:gd name="T11" fmla="*/ 171 h 664"/>
                  <a:gd name="T12" fmla="*/ 105 w 648"/>
                  <a:gd name="T13" fmla="*/ 583 h 664"/>
                  <a:gd name="T14" fmla="*/ 65 w 648"/>
                  <a:gd name="T15" fmla="*/ 266 h 664"/>
                  <a:gd name="T16" fmla="*/ 0 w 648"/>
                  <a:gd name="T17" fmla="*/ 290 h 664"/>
                  <a:gd name="T18" fmla="*/ 134 w 648"/>
                  <a:gd name="T19" fmla="*/ 14 h 664"/>
                  <a:gd name="T20" fmla="*/ 100 w 648"/>
                  <a:gd name="T21" fmla="*/ 171 h 664"/>
                  <a:gd name="T22" fmla="*/ 183 w 648"/>
                  <a:gd name="T23" fmla="*/ 443 h 664"/>
                  <a:gd name="T24" fmla="*/ 150 w 648"/>
                  <a:gd name="T25" fmla="*/ 28 h 664"/>
                  <a:gd name="T26" fmla="*/ 295 w 648"/>
                  <a:gd name="T27" fmla="*/ 443 h 664"/>
                  <a:gd name="T28" fmla="*/ 260 w 648"/>
                  <a:gd name="T29" fmla="*/ 426 h 664"/>
                  <a:gd name="T30" fmla="*/ 183 w 648"/>
                  <a:gd name="T31" fmla="*/ 378 h 664"/>
                  <a:gd name="T32" fmla="*/ 260 w 648"/>
                  <a:gd name="T33" fmla="*/ 307 h 664"/>
                  <a:gd name="T34" fmla="*/ 183 w 648"/>
                  <a:gd name="T35" fmla="*/ 378 h 664"/>
                  <a:gd name="T36" fmla="*/ 260 w 648"/>
                  <a:gd name="T37" fmla="*/ 259 h 664"/>
                  <a:gd name="T38" fmla="*/ 183 w 648"/>
                  <a:gd name="T39" fmla="*/ 191 h 664"/>
                  <a:gd name="T40" fmla="*/ 183 w 648"/>
                  <a:gd name="T41" fmla="*/ 143 h 664"/>
                  <a:gd name="T42" fmla="*/ 260 w 648"/>
                  <a:gd name="T43" fmla="*/ 75 h 664"/>
                  <a:gd name="T44" fmla="*/ 183 w 648"/>
                  <a:gd name="T45" fmla="*/ 143 h 664"/>
                  <a:gd name="T46" fmla="*/ 373 w 648"/>
                  <a:gd name="T47" fmla="*/ 433 h 664"/>
                  <a:gd name="T48" fmla="*/ 333 w 648"/>
                  <a:gd name="T49" fmla="*/ 79 h 664"/>
                  <a:gd name="T50" fmla="*/ 373 w 648"/>
                  <a:gd name="T51" fmla="*/ 96 h 664"/>
                  <a:gd name="T52" fmla="*/ 450 w 648"/>
                  <a:gd name="T53" fmla="*/ 535 h 664"/>
                  <a:gd name="T54" fmla="*/ 375 w 648"/>
                  <a:gd name="T55" fmla="*/ 576 h 664"/>
                  <a:gd name="T56" fmla="*/ 402 w 648"/>
                  <a:gd name="T57" fmla="*/ 528 h 664"/>
                  <a:gd name="T58" fmla="*/ 410 w 648"/>
                  <a:gd name="T59" fmla="*/ 21 h 664"/>
                  <a:gd name="T60" fmla="*/ 450 w 648"/>
                  <a:gd name="T61" fmla="*/ 35 h 664"/>
                  <a:gd name="T62" fmla="*/ 528 w 648"/>
                  <a:gd name="T63" fmla="*/ 664 h 664"/>
                  <a:gd name="T64" fmla="*/ 592 w 648"/>
                  <a:gd name="T65" fmla="*/ 239 h 664"/>
                  <a:gd name="T66" fmla="*/ 528 w 648"/>
                  <a:gd name="T67" fmla="*/ 52 h 664"/>
                  <a:gd name="T68" fmla="*/ 630 w 648"/>
                  <a:gd name="T69" fmla="*/ 212 h 664"/>
                  <a:gd name="T70" fmla="*/ 624 w 648"/>
                  <a:gd name="T71" fmla="*/ 52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8" h="664">
                    <a:moveTo>
                      <a:pt x="263" y="453"/>
                    </a:moveTo>
                    <a:cubicBezTo>
                      <a:pt x="287" y="481"/>
                      <a:pt x="311" y="508"/>
                      <a:pt x="330" y="542"/>
                    </a:cubicBezTo>
                    <a:lnTo>
                      <a:pt x="298" y="573"/>
                    </a:lnTo>
                    <a:cubicBezTo>
                      <a:pt x="279" y="535"/>
                      <a:pt x="258" y="504"/>
                      <a:pt x="236" y="481"/>
                    </a:cubicBezTo>
                    <a:lnTo>
                      <a:pt x="263" y="453"/>
                    </a:lnTo>
                    <a:close/>
                    <a:moveTo>
                      <a:pt x="212" y="484"/>
                    </a:moveTo>
                    <a:cubicBezTo>
                      <a:pt x="223" y="494"/>
                      <a:pt x="220" y="501"/>
                      <a:pt x="207" y="501"/>
                    </a:cubicBezTo>
                    <a:cubicBezTo>
                      <a:pt x="188" y="532"/>
                      <a:pt x="166" y="559"/>
                      <a:pt x="137" y="586"/>
                    </a:cubicBezTo>
                    <a:lnTo>
                      <a:pt x="110" y="545"/>
                    </a:lnTo>
                    <a:cubicBezTo>
                      <a:pt x="140" y="525"/>
                      <a:pt x="164" y="494"/>
                      <a:pt x="185" y="453"/>
                    </a:cubicBezTo>
                    <a:lnTo>
                      <a:pt x="212" y="484"/>
                    </a:lnTo>
                    <a:close/>
                    <a:moveTo>
                      <a:pt x="100" y="171"/>
                    </a:moveTo>
                    <a:cubicBezTo>
                      <a:pt x="116" y="171"/>
                      <a:pt x="118" y="178"/>
                      <a:pt x="105" y="188"/>
                    </a:cubicBezTo>
                    <a:lnTo>
                      <a:pt x="105" y="583"/>
                    </a:lnTo>
                    <a:lnTo>
                      <a:pt x="65" y="583"/>
                    </a:lnTo>
                    <a:lnTo>
                      <a:pt x="65" y="266"/>
                    </a:lnTo>
                    <a:cubicBezTo>
                      <a:pt x="54" y="293"/>
                      <a:pt x="41" y="317"/>
                      <a:pt x="27" y="334"/>
                    </a:cubicBezTo>
                    <a:lnTo>
                      <a:pt x="0" y="290"/>
                    </a:lnTo>
                    <a:cubicBezTo>
                      <a:pt x="49" y="215"/>
                      <a:pt x="75" y="120"/>
                      <a:pt x="86" y="0"/>
                    </a:cubicBezTo>
                    <a:lnTo>
                      <a:pt x="134" y="14"/>
                    </a:lnTo>
                    <a:cubicBezTo>
                      <a:pt x="140" y="21"/>
                      <a:pt x="137" y="24"/>
                      <a:pt x="126" y="24"/>
                    </a:cubicBezTo>
                    <a:cubicBezTo>
                      <a:pt x="118" y="82"/>
                      <a:pt x="110" y="133"/>
                      <a:pt x="100" y="171"/>
                    </a:cubicBezTo>
                    <a:close/>
                    <a:moveTo>
                      <a:pt x="183" y="426"/>
                    </a:moveTo>
                    <a:lnTo>
                      <a:pt x="183" y="443"/>
                    </a:lnTo>
                    <a:lnTo>
                      <a:pt x="150" y="443"/>
                    </a:lnTo>
                    <a:lnTo>
                      <a:pt x="150" y="28"/>
                    </a:lnTo>
                    <a:lnTo>
                      <a:pt x="295" y="28"/>
                    </a:lnTo>
                    <a:lnTo>
                      <a:pt x="295" y="443"/>
                    </a:lnTo>
                    <a:lnTo>
                      <a:pt x="260" y="443"/>
                    </a:lnTo>
                    <a:lnTo>
                      <a:pt x="260" y="426"/>
                    </a:lnTo>
                    <a:lnTo>
                      <a:pt x="183" y="426"/>
                    </a:lnTo>
                    <a:close/>
                    <a:moveTo>
                      <a:pt x="183" y="378"/>
                    </a:moveTo>
                    <a:lnTo>
                      <a:pt x="260" y="378"/>
                    </a:lnTo>
                    <a:lnTo>
                      <a:pt x="260" y="307"/>
                    </a:lnTo>
                    <a:lnTo>
                      <a:pt x="183" y="307"/>
                    </a:lnTo>
                    <a:lnTo>
                      <a:pt x="183" y="378"/>
                    </a:lnTo>
                    <a:close/>
                    <a:moveTo>
                      <a:pt x="183" y="259"/>
                    </a:moveTo>
                    <a:lnTo>
                      <a:pt x="260" y="259"/>
                    </a:lnTo>
                    <a:lnTo>
                      <a:pt x="260" y="191"/>
                    </a:lnTo>
                    <a:lnTo>
                      <a:pt x="183" y="191"/>
                    </a:lnTo>
                    <a:lnTo>
                      <a:pt x="183" y="259"/>
                    </a:lnTo>
                    <a:close/>
                    <a:moveTo>
                      <a:pt x="183" y="143"/>
                    </a:moveTo>
                    <a:lnTo>
                      <a:pt x="260" y="143"/>
                    </a:lnTo>
                    <a:lnTo>
                      <a:pt x="260" y="75"/>
                    </a:lnTo>
                    <a:lnTo>
                      <a:pt x="183" y="75"/>
                    </a:lnTo>
                    <a:lnTo>
                      <a:pt x="183" y="143"/>
                    </a:lnTo>
                    <a:close/>
                    <a:moveTo>
                      <a:pt x="373" y="96"/>
                    </a:moveTo>
                    <a:lnTo>
                      <a:pt x="373" y="433"/>
                    </a:lnTo>
                    <a:lnTo>
                      <a:pt x="333" y="433"/>
                    </a:lnTo>
                    <a:lnTo>
                      <a:pt x="333" y="79"/>
                    </a:lnTo>
                    <a:lnTo>
                      <a:pt x="370" y="79"/>
                    </a:lnTo>
                    <a:cubicBezTo>
                      <a:pt x="381" y="82"/>
                      <a:pt x="381" y="86"/>
                      <a:pt x="373" y="96"/>
                    </a:cubicBezTo>
                    <a:close/>
                    <a:moveTo>
                      <a:pt x="450" y="35"/>
                    </a:moveTo>
                    <a:lnTo>
                      <a:pt x="450" y="535"/>
                    </a:lnTo>
                    <a:cubicBezTo>
                      <a:pt x="450" y="562"/>
                      <a:pt x="440" y="576"/>
                      <a:pt x="418" y="576"/>
                    </a:cubicBezTo>
                    <a:lnTo>
                      <a:pt x="375" y="576"/>
                    </a:lnTo>
                    <a:lnTo>
                      <a:pt x="367" y="528"/>
                    </a:lnTo>
                    <a:lnTo>
                      <a:pt x="402" y="528"/>
                    </a:lnTo>
                    <a:cubicBezTo>
                      <a:pt x="407" y="528"/>
                      <a:pt x="410" y="525"/>
                      <a:pt x="410" y="518"/>
                    </a:cubicBezTo>
                    <a:lnTo>
                      <a:pt x="410" y="21"/>
                    </a:lnTo>
                    <a:lnTo>
                      <a:pt x="448" y="21"/>
                    </a:lnTo>
                    <a:cubicBezTo>
                      <a:pt x="458" y="21"/>
                      <a:pt x="461" y="28"/>
                      <a:pt x="450" y="35"/>
                    </a:cubicBezTo>
                    <a:close/>
                    <a:moveTo>
                      <a:pt x="560" y="664"/>
                    </a:moveTo>
                    <a:lnTo>
                      <a:pt x="528" y="664"/>
                    </a:lnTo>
                    <a:cubicBezTo>
                      <a:pt x="579" y="562"/>
                      <a:pt x="603" y="460"/>
                      <a:pt x="603" y="358"/>
                    </a:cubicBezTo>
                    <a:cubicBezTo>
                      <a:pt x="603" y="317"/>
                      <a:pt x="600" y="276"/>
                      <a:pt x="592" y="239"/>
                    </a:cubicBezTo>
                    <a:cubicBezTo>
                      <a:pt x="587" y="205"/>
                      <a:pt x="579" y="174"/>
                      <a:pt x="568" y="147"/>
                    </a:cubicBezTo>
                    <a:cubicBezTo>
                      <a:pt x="563" y="126"/>
                      <a:pt x="549" y="96"/>
                      <a:pt x="528" y="52"/>
                    </a:cubicBezTo>
                    <a:lnTo>
                      <a:pt x="560" y="52"/>
                    </a:lnTo>
                    <a:cubicBezTo>
                      <a:pt x="592" y="103"/>
                      <a:pt x="616" y="157"/>
                      <a:pt x="630" y="212"/>
                    </a:cubicBezTo>
                    <a:cubicBezTo>
                      <a:pt x="643" y="259"/>
                      <a:pt x="648" y="307"/>
                      <a:pt x="648" y="358"/>
                    </a:cubicBezTo>
                    <a:cubicBezTo>
                      <a:pt x="648" y="416"/>
                      <a:pt x="640" y="470"/>
                      <a:pt x="624" y="525"/>
                    </a:cubicBezTo>
                    <a:cubicBezTo>
                      <a:pt x="606" y="576"/>
                      <a:pt x="584" y="624"/>
                      <a:pt x="560" y="66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7" name="Freeform 26"/>
              <p:cNvSpPr>
                <a:spLocks noEditPoints="1"/>
              </p:cNvSpPr>
              <p:nvPr/>
            </p:nvSpPr>
            <p:spPr bwMode="auto">
              <a:xfrm>
                <a:off x="9078" y="1245"/>
                <a:ext cx="202" cy="206"/>
              </a:xfrm>
              <a:custGeom>
                <a:avLst/>
                <a:gdLst>
                  <a:gd name="T0" fmla="*/ 305 w 656"/>
                  <a:gd name="T1" fmla="*/ 580 h 672"/>
                  <a:gd name="T2" fmla="*/ 243 w 656"/>
                  <a:gd name="T3" fmla="*/ 488 h 672"/>
                  <a:gd name="T4" fmla="*/ 299 w 656"/>
                  <a:gd name="T5" fmla="*/ 502 h 672"/>
                  <a:gd name="T6" fmla="*/ 227 w 656"/>
                  <a:gd name="T7" fmla="*/ 500 h 672"/>
                  <a:gd name="T8" fmla="*/ 165 w 656"/>
                  <a:gd name="T9" fmla="*/ 573 h 672"/>
                  <a:gd name="T10" fmla="*/ 152 w 656"/>
                  <a:gd name="T11" fmla="*/ 508 h 672"/>
                  <a:gd name="T12" fmla="*/ 193 w 656"/>
                  <a:gd name="T13" fmla="*/ 459 h 672"/>
                  <a:gd name="T14" fmla="*/ 139 w 656"/>
                  <a:gd name="T15" fmla="*/ 588 h 672"/>
                  <a:gd name="T16" fmla="*/ 220 w 656"/>
                  <a:gd name="T17" fmla="*/ 498 h 672"/>
                  <a:gd name="T18" fmla="*/ 105 w 656"/>
                  <a:gd name="T19" fmla="*/ 171 h 672"/>
                  <a:gd name="T20" fmla="*/ 112 w 656"/>
                  <a:gd name="T21" fmla="*/ 195 h 672"/>
                  <a:gd name="T22" fmla="*/ 73 w 656"/>
                  <a:gd name="T23" fmla="*/ 272 h 672"/>
                  <a:gd name="T24" fmla="*/ 1 w 656"/>
                  <a:gd name="T25" fmla="*/ 292 h 672"/>
                  <a:gd name="T26" fmla="*/ 92 w 656"/>
                  <a:gd name="T27" fmla="*/ 1 h 672"/>
                  <a:gd name="T28" fmla="*/ 139 w 656"/>
                  <a:gd name="T29" fmla="*/ 31 h 672"/>
                  <a:gd name="T30" fmla="*/ 108 w 656"/>
                  <a:gd name="T31" fmla="*/ 176 h 672"/>
                  <a:gd name="T32" fmla="*/ 135 w 656"/>
                  <a:gd name="T33" fmla="*/ 24 h 672"/>
                  <a:gd name="T34" fmla="*/ 89 w 656"/>
                  <a:gd name="T35" fmla="*/ 8 h 672"/>
                  <a:gd name="T36" fmla="*/ 8 w 656"/>
                  <a:gd name="T37" fmla="*/ 292 h 672"/>
                  <a:gd name="T38" fmla="*/ 73 w 656"/>
                  <a:gd name="T39" fmla="*/ 270 h 672"/>
                  <a:gd name="T40" fmla="*/ 113 w 656"/>
                  <a:gd name="T41" fmla="*/ 182 h 672"/>
                  <a:gd name="T42" fmla="*/ 101 w 656"/>
                  <a:gd name="T43" fmla="*/ 177 h 672"/>
                  <a:gd name="T44" fmla="*/ 154 w 656"/>
                  <a:gd name="T45" fmla="*/ 451 h 672"/>
                  <a:gd name="T46" fmla="*/ 299 w 656"/>
                  <a:gd name="T47" fmla="*/ 451 h 672"/>
                  <a:gd name="T48" fmla="*/ 268 w 656"/>
                  <a:gd name="T49" fmla="*/ 430 h 672"/>
                  <a:gd name="T50" fmla="*/ 154 w 656"/>
                  <a:gd name="T51" fmla="*/ 36 h 672"/>
                  <a:gd name="T52" fmla="*/ 187 w 656"/>
                  <a:gd name="T53" fmla="*/ 426 h 672"/>
                  <a:gd name="T54" fmla="*/ 264 w 656"/>
                  <a:gd name="T55" fmla="*/ 315 h 672"/>
                  <a:gd name="T56" fmla="*/ 268 w 656"/>
                  <a:gd name="T57" fmla="*/ 311 h 672"/>
                  <a:gd name="T58" fmla="*/ 187 w 656"/>
                  <a:gd name="T59" fmla="*/ 259 h 672"/>
                  <a:gd name="T60" fmla="*/ 191 w 656"/>
                  <a:gd name="T61" fmla="*/ 263 h 672"/>
                  <a:gd name="T62" fmla="*/ 187 w 656"/>
                  <a:gd name="T63" fmla="*/ 267 h 672"/>
                  <a:gd name="T64" fmla="*/ 260 w 656"/>
                  <a:gd name="T65" fmla="*/ 79 h 672"/>
                  <a:gd name="T66" fmla="*/ 264 w 656"/>
                  <a:gd name="T67" fmla="*/ 75 h 672"/>
                  <a:gd name="T68" fmla="*/ 380 w 656"/>
                  <a:gd name="T69" fmla="*/ 102 h 672"/>
                  <a:gd name="T70" fmla="*/ 337 w 656"/>
                  <a:gd name="T71" fmla="*/ 79 h 672"/>
                  <a:gd name="T72" fmla="*/ 385 w 656"/>
                  <a:gd name="T73" fmla="*/ 94 h 672"/>
                  <a:gd name="T74" fmla="*/ 377 w 656"/>
                  <a:gd name="T75" fmla="*/ 87 h 672"/>
                  <a:gd name="T76" fmla="*/ 337 w 656"/>
                  <a:gd name="T77" fmla="*/ 433 h 672"/>
                  <a:gd name="T78" fmla="*/ 458 w 656"/>
                  <a:gd name="T79" fmla="*/ 39 h 672"/>
                  <a:gd name="T80" fmla="*/ 437 w 656"/>
                  <a:gd name="T81" fmla="*/ 581 h 672"/>
                  <a:gd name="T82" fmla="*/ 371 w 656"/>
                  <a:gd name="T83" fmla="*/ 528 h 672"/>
                  <a:gd name="T84" fmla="*/ 410 w 656"/>
                  <a:gd name="T85" fmla="*/ 25 h 672"/>
                  <a:gd name="T86" fmla="*/ 465 w 656"/>
                  <a:gd name="T87" fmla="*/ 31 h 672"/>
                  <a:gd name="T88" fmla="*/ 458 w 656"/>
                  <a:gd name="T89" fmla="*/ 32 h 672"/>
                  <a:gd name="T90" fmla="*/ 418 w 656"/>
                  <a:gd name="T91" fmla="*/ 522 h 672"/>
                  <a:gd name="T92" fmla="*/ 375 w 656"/>
                  <a:gd name="T93" fmla="*/ 532 h 672"/>
                  <a:gd name="T94" fmla="*/ 444 w 656"/>
                  <a:gd name="T95" fmla="*/ 567 h 672"/>
                  <a:gd name="T96" fmla="*/ 457 w 656"/>
                  <a:gd name="T97" fmla="*/ 31 h 672"/>
                  <a:gd name="T98" fmla="*/ 585 w 656"/>
                  <a:gd name="T99" fmla="*/ 514 h 672"/>
                  <a:gd name="T100" fmla="*/ 563 w 656"/>
                  <a:gd name="T101" fmla="*/ 135 h 672"/>
                  <a:gd name="T102" fmla="*/ 568 w 656"/>
                  <a:gd name="T103" fmla="*/ 54 h 672"/>
                  <a:gd name="T104" fmla="*/ 656 w 656"/>
                  <a:gd name="T105" fmla="*/ 362 h 672"/>
                  <a:gd name="T106" fmla="*/ 595 w 656"/>
                  <a:gd name="T107" fmla="*/ 601 h 672"/>
                  <a:gd name="T108" fmla="*/ 639 w 656"/>
                  <a:gd name="T109" fmla="*/ 252 h 672"/>
                  <a:gd name="T110" fmla="*/ 532 w 656"/>
                  <a:gd name="T111" fmla="*/ 60 h 672"/>
                  <a:gd name="T112" fmla="*/ 600 w 656"/>
                  <a:gd name="T113" fmla="*/ 242 h 672"/>
                  <a:gd name="T114" fmla="*/ 532 w 656"/>
                  <a:gd name="T115" fmla="*/ 664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6" h="672">
                    <a:moveTo>
                      <a:pt x="264" y="455"/>
                    </a:moveTo>
                    <a:cubicBezTo>
                      <a:pt x="265" y="454"/>
                      <a:pt x="266" y="453"/>
                      <a:pt x="267" y="453"/>
                    </a:cubicBezTo>
                    <a:cubicBezTo>
                      <a:pt x="268" y="454"/>
                      <a:pt x="269" y="454"/>
                      <a:pt x="270" y="455"/>
                    </a:cubicBezTo>
                    <a:lnTo>
                      <a:pt x="306" y="497"/>
                    </a:lnTo>
                    <a:lnTo>
                      <a:pt x="337" y="544"/>
                    </a:lnTo>
                    <a:cubicBezTo>
                      <a:pt x="338" y="545"/>
                      <a:pt x="338" y="547"/>
                      <a:pt x="337" y="549"/>
                    </a:cubicBezTo>
                    <a:lnTo>
                      <a:pt x="305" y="580"/>
                    </a:lnTo>
                    <a:cubicBezTo>
                      <a:pt x="304" y="581"/>
                      <a:pt x="303" y="581"/>
                      <a:pt x="301" y="581"/>
                    </a:cubicBezTo>
                    <a:cubicBezTo>
                      <a:pt x="300" y="581"/>
                      <a:pt x="299" y="580"/>
                      <a:pt x="299" y="579"/>
                    </a:cubicBezTo>
                    <a:lnTo>
                      <a:pt x="269" y="528"/>
                    </a:lnTo>
                    <a:lnTo>
                      <a:pt x="237" y="487"/>
                    </a:lnTo>
                    <a:cubicBezTo>
                      <a:pt x="236" y="486"/>
                      <a:pt x="236" y="484"/>
                      <a:pt x="238" y="482"/>
                    </a:cubicBezTo>
                    <a:lnTo>
                      <a:pt x="264" y="455"/>
                    </a:lnTo>
                    <a:close/>
                    <a:moveTo>
                      <a:pt x="243" y="488"/>
                    </a:moveTo>
                    <a:lnTo>
                      <a:pt x="244" y="483"/>
                    </a:lnTo>
                    <a:lnTo>
                      <a:pt x="275" y="524"/>
                    </a:lnTo>
                    <a:lnTo>
                      <a:pt x="305" y="575"/>
                    </a:lnTo>
                    <a:lnTo>
                      <a:pt x="299" y="574"/>
                    </a:lnTo>
                    <a:lnTo>
                      <a:pt x="331" y="543"/>
                    </a:lnTo>
                    <a:lnTo>
                      <a:pt x="331" y="548"/>
                    </a:lnTo>
                    <a:lnTo>
                      <a:pt x="299" y="502"/>
                    </a:lnTo>
                    <a:lnTo>
                      <a:pt x="264" y="460"/>
                    </a:lnTo>
                    <a:lnTo>
                      <a:pt x="270" y="460"/>
                    </a:lnTo>
                    <a:lnTo>
                      <a:pt x="243" y="488"/>
                    </a:lnTo>
                    <a:close/>
                    <a:moveTo>
                      <a:pt x="219" y="486"/>
                    </a:moveTo>
                    <a:lnTo>
                      <a:pt x="225" y="493"/>
                    </a:lnTo>
                    <a:cubicBezTo>
                      <a:pt x="226" y="494"/>
                      <a:pt x="226" y="494"/>
                      <a:pt x="226" y="495"/>
                    </a:cubicBezTo>
                    <a:lnTo>
                      <a:pt x="227" y="500"/>
                    </a:lnTo>
                    <a:cubicBezTo>
                      <a:pt x="227" y="502"/>
                      <a:pt x="227" y="503"/>
                      <a:pt x="226" y="504"/>
                    </a:cubicBezTo>
                    <a:lnTo>
                      <a:pt x="222" y="507"/>
                    </a:lnTo>
                    <a:cubicBezTo>
                      <a:pt x="221" y="508"/>
                      <a:pt x="220" y="508"/>
                      <a:pt x="219" y="508"/>
                    </a:cubicBezTo>
                    <a:lnTo>
                      <a:pt x="211" y="509"/>
                    </a:lnTo>
                    <a:lnTo>
                      <a:pt x="214" y="508"/>
                    </a:lnTo>
                    <a:lnTo>
                      <a:pt x="183" y="551"/>
                    </a:lnTo>
                    <a:lnTo>
                      <a:pt x="165" y="573"/>
                    </a:lnTo>
                    <a:lnTo>
                      <a:pt x="144" y="593"/>
                    </a:lnTo>
                    <a:cubicBezTo>
                      <a:pt x="143" y="594"/>
                      <a:pt x="142" y="595"/>
                      <a:pt x="141" y="594"/>
                    </a:cubicBezTo>
                    <a:cubicBezTo>
                      <a:pt x="140" y="594"/>
                      <a:pt x="139" y="594"/>
                      <a:pt x="138" y="593"/>
                    </a:cubicBezTo>
                    <a:lnTo>
                      <a:pt x="111" y="552"/>
                    </a:lnTo>
                    <a:cubicBezTo>
                      <a:pt x="110" y="550"/>
                      <a:pt x="110" y="548"/>
                      <a:pt x="112" y="546"/>
                    </a:cubicBezTo>
                    <a:lnTo>
                      <a:pt x="133" y="529"/>
                    </a:lnTo>
                    <a:lnTo>
                      <a:pt x="152" y="508"/>
                    </a:lnTo>
                    <a:lnTo>
                      <a:pt x="170" y="484"/>
                    </a:lnTo>
                    <a:lnTo>
                      <a:pt x="186" y="455"/>
                    </a:lnTo>
                    <a:cubicBezTo>
                      <a:pt x="187" y="454"/>
                      <a:pt x="188" y="454"/>
                      <a:pt x="189" y="453"/>
                    </a:cubicBezTo>
                    <a:cubicBezTo>
                      <a:pt x="190" y="453"/>
                      <a:pt x="192" y="454"/>
                      <a:pt x="192" y="455"/>
                    </a:cubicBezTo>
                    <a:lnTo>
                      <a:pt x="219" y="486"/>
                    </a:lnTo>
                    <a:close/>
                    <a:moveTo>
                      <a:pt x="186" y="460"/>
                    </a:moveTo>
                    <a:lnTo>
                      <a:pt x="193" y="459"/>
                    </a:lnTo>
                    <a:lnTo>
                      <a:pt x="176" y="489"/>
                    </a:lnTo>
                    <a:lnTo>
                      <a:pt x="158" y="514"/>
                    </a:lnTo>
                    <a:lnTo>
                      <a:pt x="138" y="535"/>
                    </a:lnTo>
                    <a:lnTo>
                      <a:pt x="117" y="553"/>
                    </a:lnTo>
                    <a:lnTo>
                      <a:pt x="118" y="547"/>
                    </a:lnTo>
                    <a:lnTo>
                      <a:pt x="145" y="588"/>
                    </a:lnTo>
                    <a:lnTo>
                      <a:pt x="139" y="588"/>
                    </a:lnTo>
                    <a:lnTo>
                      <a:pt x="159" y="567"/>
                    </a:lnTo>
                    <a:lnTo>
                      <a:pt x="177" y="547"/>
                    </a:lnTo>
                    <a:lnTo>
                      <a:pt x="208" y="503"/>
                    </a:lnTo>
                    <a:cubicBezTo>
                      <a:pt x="208" y="502"/>
                      <a:pt x="209" y="502"/>
                      <a:pt x="210" y="501"/>
                    </a:cubicBezTo>
                    <a:lnTo>
                      <a:pt x="218" y="500"/>
                    </a:lnTo>
                    <a:lnTo>
                      <a:pt x="216" y="501"/>
                    </a:lnTo>
                    <a:lnTo>
                      <a:pt x="220" y="498"/>
                    </a:lnTo>
                    <a:lnTo>
                      <a:pt x="219" y="502"/>
                    </a:lnTo>
                    <a:lnTo>
                      <a:pt x="218" y="496"/>
                    </a:lnTo>
                    <a:lnTo>
                      <a:pt x="219" y="498"/>
                    </a:lnTo>
                    <a:lnTo>
                      <a:pt x="213" y="491"/>
                    </a:lnTo>
                    <a:lnTo>
                      <a:pt x="186" y="460"/>
                    </a:lnTo>
                    <a:close/>
                    <a:moveTo>
                      <a:pt x="108" y="176"/>
                    </a:moveTo>
                    <a:lnTo>
                      <a:pt x="105" y="171"/>
                    </a:lnTo>
                    <a:lnTo>
                      <a:pt x="114" y="173"/>
                    </a:lnTo>
                    <a:cubicBezTo>
                      <a:pt x="115" y="173"/>
                      <a:pt x="116" y="173"/>
                      <a:pt x="116" y="173"/>
                    </a:cubicBezTo>
                    <a:lnTo>
                      <a:pt x="120" y="177"/>
                    </a:lnTo>
                    <a:cubicBezTo>
                      <a:pt x="121" y="178"/>
                      <a:pt x="122" y="180"/>
                      <a:pt x="121" y="181"/>
                    </a:cubicBezTo>
                    <a:lnTo>
                      <a:pt x="120" y="186"/>
                    </a:lnTo>
                    <a:cubicBezTo>
                      <a:pt x="120" y="187"/>
                      <a:pt x="119" y="187"/>
                      <a:pt x="119" y="188"/>
                    </a:cubicBezTo>
                    <a:lnTo>
                      <a:pt x="112" y="195"/>
                    </a:lnTo>
                    <a:lnTo>
                      <a:pt x="113" y="192"/>
                    </a:lnTo>
                    <a:lnTo>
                      <a:pt x="113" y="587"/>
                    </a:lnTo>
                    <a:cubicBezTo>
                      <a:pt x="113" y="589"/>
                      <a:pt x="111" y="591"/>
                      <a:pt x="109" y="591"/>
                    </a:cubicBezTo>
                    <a:lnTo>
                      <a:pt x="69" y="591"/>
                    </a:lnTo>
                    <a:cubicBezTo>
                      <a:pt x="67" y="591"/>
                      <a:pt x="65" y="589"/>
                      <a:pt x="65" y="587"/>
                    </a:cubicBezTo>
                    <a:lnTo>
                      <a:pt x="65" y="270"/>
                    </a:lnTo>
                    <a:lnTo>
                      <a:pt x="73" y="272"/>
                    </a:lnTo>
                    <a:lnTo>
                      <a:pt x="55" y="310"/>
                    </a:lnTo>
                    <a:cubicBezTo>
                      <a:pt x="55" y="310"/>
                      <a:pt x="55" y="311"/>
                      <a:pt x="55" y="311"/>
                    </a:cubicBezTo>
                    <a:lnTo>
                      <a:pt x="35" y="341"/>
                    </a:lnTo>
                    <a:cubicBezTo>
                      <a:pt x="34" y="342"/>
                      <a:pt x="33" y="343"/>
                      <a:pt x="31" y="342"/>
                    </a:cubicBezTo>
                    <a:cubicBezTo>
                      <a:pt x="30" y="342"/>
                      <a:pt x="29" y="342"/>
                      <a:pt x="28" y="341"/>
                    </a:cubicBezTo>
                    <a:lnTo>
                      <a:pt x="1" y="296"/>
                    </a:lnTo>
                    <a:cubicBezTo>
                      <a:pt x="0" y="295"/>
                      <a:pt x="0" y="293"/>
                      <a:pt x="1" y="292"/>
                    </a:cubicBezTo>
                    <a:lnTo>
                      <a:pt x="33" y="232"/>
                    </a:lnTo>
                    <a:lnTo>
                      <a:pt x="33" y="233"/>
                    </a:lnTo>
                    <a:lnTo>
                      <a:pt x="58" y="165"/>
                    </a:lnTo>
                    <a:lnTo>
                      <a:pt x="75" y="89"/>
                    </a:lnTo>
                    <a:lnTo>
                      <a:pt x="86" y="4"/>
                    </a:lnTo>
                    <a:cubicBezTo>
                      <a:pt x="87" y="3"/>
                      <a:pt x="87" y="2"/>
                      <a:pt x="88" y="1"/>
                    </a:cubicBezTo>
                    <a:cubicBezTo>
                      <a:pt x="89" y="0"/>
                      <a:pt x="90" y="0"/>
                      <a:pt x="92" y="1"/>
                    </a:cubicBezTo>
                    <a:lnTo>
                      <a:pt x="140" y="15"/>
                    </a:lnTo>
                    <a:cubicBezTo>
                      <a:pt x="141" y="15"/>
                      <a:pt x="141" y="16"/>
                      <a:pt x="142" y="17"/>
                    </a:cubicBezTo>
                    <a:lnTo>
                      <a:pt x="144" y="21"/>
                    </a:lnTo>
                    <a:cubicBezTo>
                      <a:pt x="145" y="22"/>
                      <a:pt x="145" y="23"/>
                      <a:pt x="145" y="24"/>
                    </a:cubicBezTo>
                    <a:lnTo>
                      <a:pt x="144" y="27"/>
                    </a:lnTo>
                    <a:cubicBezTo>
                      <a:pt x="144" y="28"/>
                      <a:pt x="143" y="29"/>
                      <a:pt x="142" y="29"/>
                    </a:cubicBezTo>
                    <a:lnTo>
                      <a:pt x="139" y="31"/>
                    </a:lnTo>
                    <a:cubicBezTo>
                      <a:pt x="138" y="32"/>
                      <a:pt x="138" y="32"/>
                      <a:pt x="137" y="32"/>
                    </a:cubicBezTo>
                    <a:lnTo>
                      <a:pt x="131" y="32"/>
                    </a:lnTo>
                    <a:lnTo>
                      <a:pt x="134" y="29"/>
                    </a:lnTo>
                    <a:lnTo>
                      <a:pt x="128" y="71"/>
                    </a:lnTo>
                    <a:lnTo>
                      <a:pt x="122" y="110"/>
                    </a:lnTo>
                    <a:lnTo>
                      <a:pt x="115" y="145"/>
                    </a:lnTo>
                    <a:lnTo>
                      <a:pt x="108" y="176"/>
                    </a:lnTo>
                    <a:close/>
                    <a:moveTo>
                      <a:pt x="108" y="144"/>
                    </a:moveTo>
                    <a:lnTo>
                      <a:pt x="114" y="109"/>
                    </a:lnTo>
                    <a:lnTo>
                      <a:pt x="120" y="70"/>
                    </a:lnTo>
                    <a:lnTo>
                      <a:pt x="126" y="28"/>
                    </a:lnTo>
                    <a:cubicBezTo>
                      <a:pt x="127" y="26"/>
                      <a:pt x="128" y="25"/>
                      <a:pt x="130" y="24"/>
                    </a:cubicBezTo>
                    <a:lnTo>
                      <a:pt x="137" y="24"/>
                    </a:lnTo>
                    <a:lnTo>
                      <a:pt x="135" y="24"/>
                    </a:lnTo>
                    <a:lnTo>
                      <a:pt x="138" y="22"/>
                    </a:lnTo>
                    <a:lnTo>
                      <a:pt x="137" y="25"/>
                    </a:lnTo>
                    <a:lnTo>
                      <a:pt x="137" y="22"/>
                    </a:lnTo>
                    <a:lnTo>
                      <a:pt x="137" y="25"/>
                    </a:lnTo>
                    <a:lnTo>
                      <a:pt x="135" y="20"/>
                    </a:lnTo>
                    <a:lnTo>
                      <a:pt x="137" y="22"/>
                    </a:lnTo>
                    <a:lnTo>
                      <a:pt x="89" y="8"/>
                    </a:lnTo>
                    <a:lnTo>
                      <a:pt x="94" y="5"/>
                    </a:lnTo>
                    <a:lnTo>
                      <a:pt x="83" y="90"/>
                    </a:lnTo>
                    <a:lnTo>
                      <a:pt x="65" y="167"/>
                    </a:lnTo>
                    <a:lnTo>
                      <a:pt x="41" y="235"/>
                    </a:lnTo>
                    <a:cubicBezTo>
                      <a:pt x="41" y="236"/>
                      <a:pt x="41" y="236"/>
                      <a:pt x="40" y="236"/>
                    </a:cubicBezTo>
                    <a:lnTo>
                      <a:pt x="8" y="296"/>
                    </a:lnTo>
                    <a:lnTo>
                      <a:pt x="8" y="292"/>
                    </a:lnTo>
                    <a:lnTo>
                      <a:pt x="35" y="336"/>
                    </a:lnTo>
                    <a:lnTo>
                      <a:pt x="28" y="336"/>
                    </a:lnTo>
                    <a:lnTo>
                      <a:pt x="48" y="306"/>
                    </a:lnTo>
                    <a:lnTo>
                      <a:pt x="48" y="307"/>
                    </a:lnTo>
                    <a:lnTo>
                      <a:pt x="65" y="269"/>
                    </a:lnTo>
                    <a:cubicBezTo>
                      <a:pt x="66" y="267"/>
                      <a:pt x="68" y="266"/>
                      <a:pt x="70" y="267"/>
                    </a:cubicBezTo>
                    <a:cubicBezTo>
                      <a:pt x="72" y="267"/>
                      <a:pt x="73" y="269"/>
                      <a:pt x="73" y="270"/>
                    </a:cubicBezTo>
                    <a:lnTo>
                      <a:pt x="73" y="587"/>
                    </a:lnTo>
                    <a:lnTo>
                      <a:pt x="69" y="583"/>
                    </a:lnTo>
                    <a:lnTo>
                      <a:pt x="109" y="583"/>
                    </a:lnTo>
                    <a:lnTo>
                      <a:pt x="105" y="587"/>
                    </a:lnTo>
                    <a:lnTo>
                      <a:pt x="105" y="192"/>
                    </a:lnTo>
                    <a:cubicBezTo>
                      <a:pt x="105" y="191"/>
                      <a:pt x="105" y="190"/>
                      <a:pt x="106" y="189"/>
                    </a:cubicBezTo>
                    <a:lnTo>
                      <a:pt x="113" y="182"/>
                    </a:lnTo>
                    <a:lnTo>
                      <a:pt x="112" y="184"/>
                    </a:lnTo>
                    <a:lnTo>
                      <a:pt x="114" y="179"/>
                    </a:lnTo>
                    <a:lnTo>
                      <a:pt x="115" y="183"/>
                    </a:lnTo>
                    <a:lnTo>
                      <a:pt x="111" y="179"/>
                    </a:lnTo>
                    <a:lnTo>
                      <a:pt x="113" y="180"/>
                    </a:lnTo>
                    <a:lnTo>
                      <a:pt x="103" y="179"/>
                    </a:lnTo>
                    <a:cubicBezTo>
                      <a:pt x="102" y="179"/>
                      <a:pt x="101" y="178"/>
                      <a:pt x="101" y="177"/>
                    </a:cubicBezTo>
                    <a:cubicBezTo>
                      <a:pt x="100" y="176"/>
                      <a:pt x="100" y="175"/>
                      <a:pt x="100" y="174"/>
                    </a:cubicBezTo>
                    <a:lnTo>
                      <a:pt x="108" y="144"/>
                    </a:lnTo>
                    <a:close/>
                    <a:moveTo>
                      <a:pt x="187" y="434"/>
                    </a:moveTo>
                    <a:lnTo>
                      <a:pt x="191" y="430"/>
                    </a:lnTo>
                    <a:lnTo>
                      <a:pt x="191" y="447"/>
                    </a:lnTo>
                    <a:cubicBezTo>
                      <a:pt x="191" y="450"/>
                      <a:pt x="189" y="451"/>
                      <a:pt x="187" y="451"/>
                    </a:cubicBezTo>
                    <a:lnTo>
                      <a:pt x="154" y="451"/>
                    </a:lnTo>
                    <a:cubicBezTo>
                      <a:pt x="152" y="451"/>
                      <a:pt x="150" y="450"/>
                      <a:pt x="150" y="447"/>
                    </a:cubicBezTo>
                    <a:lnTo>
                      <a:pt x="150" y="32"/>
                    </a:lnTo>
                    <a:cubicBezTo>
                      <a:pt x="150" y="30"/>
                      <a:pt x="152" y="28"/>
                      <a:pt x="154" y="28"/>
                    </a:cubicBezTo>
                    <a:lnTo>
                      <a:pt x="299" y="28"/>
                    </a:lnTo>
                    <a:cubicBezTo>
                      <a:pt x="302" y="28"/>
                      <a:pt x="303" y="30"/>
                      <a:pt x="303" y="32"/>
                    </a:cubicBezTo>
                    <a:lnTo>
                      <a:pt x="303" y="447"/>
                    </a:lnTo>
                    <a:cubicBezTo>
                      <a:pt x="303" y="450"/>
                      <a:pt x="302" y="451"/>
                      <a:pt x="299" y="451"/>
                    </a:cubicBezTo>
                    <a:lnTo>
                      <a:pt x="264" y="451"/>
                    </a:lnTo>
                    <a:cubicBezTo>
                      <a:pt x="262" y="451"/>
                      <a:pt x="260" y="450"/>
                      <a:pt x="260" y="447"/>
                    </a:cubicBezTo>
                    <a:lnTo>
                      <a:pt x="260" y="430"/>
                    </a:lnTo>
                    <a:lnTo>
                      <a:pt x="264" y="434"/>
                    </a:lnTo>
                    <a:lnTo>
                      <a:pt x="187" y="434"/>
                    </a:lnTo>
                    <a:close/>
                    <a:moveTo>
                      <a:pt x="264" y="426"/>
                    </a:moveTo>
                    <a:cubicBezTo>
                      <a:pt x="267" y="426"/>
                      <a:pt x="268" y="428"/>
                      <a:pt x="268" y="430"/>
                    </a:cubicBezTo>
                    <a:lnTo>
                      <a:pt x="268" y="447"/>
                    </a:lnTo>
                    <a:lnTo>
                      <a:pt x="264" y="443"/>
                    </a:lnTo>
                    <a:lnTo>
                      <a:pt x="299" y="443"/>
                    </a:lnTo>
                    <a:lnTo>
                      <a:pt x="295" y="447"/>
                    </a:lnTo>
                    <a:lnTo>
                      <a:pt x="295" y="32"/>
                    </a:lnTo>
                    <a:lnTo>
                      <a:pt x="299" y="36"/>
                    </a:lnTo>
                    <a:lnTo>
                      <a:pt x="154" y="36"/>
                    </a:lnTo>
                    <a:lnTo>
                      <a:pt x="158" y="32"/>
                    </a:lnTo>
                    <a:lnTo>
                      <a:pt x="158" y="447"/>
                    </a:lnTo>
                    <a:lnTo>
                      <a:pt x="154" y="443"/>
                    </a:lnTo>
                    <a:lnTo>
                      <a:pt x="187" y="443"/>
                    </a:lnTo>
                    <a:lnTo>
                      <a:pt x="183" y="447"/>
                    </a:lnTo>
                    <a:lnTo>
                      <a:pt x="183" y="430"/>
                    </a:lnTo>
                    <a:cubicBezTo>
                      <a:pt x="183" y="428"/>
                      <a:pt x="185" y="426"/>
                      <a:pt x="187" y="426"/>
                    </a:cubicBezTo>
                    <a:lnTo>
                      <a:pt x="264" y="426"/>
                    </a:lnTo>
                    <a:close/>
                    <a:moveTo>
                      <a:pt x="191" y="382"/>
                    </a:moveTo>
                    <a:lnTo>
                      <a:pt x="187" y="378"/>
                    </a:lnTo>
                    <a:lnTo>
                      <a:pt x="264" y="378"/>
                    </a:lnTo>
                    <a:lnTo>
                      <a:pt x="260" y="382"/>
                    </a:lnTo>
                    <a:lnTo>
                      <a:pt x="260" y="311"/>
                    </a:lnTo>
                    <a:lnTo>
                      <a:pt x="264" y="315"/>
                    </a:lnTo>
                    <a:lnTo>
                      <a:pt x="187" y="315"/>
                    </a:lnTo>
                    <a:lnTo>
                      <a:pt x="191" y="311"/>
                    </a:lnTo>
                    <a:lnTo>
                      <a:pt x="191" y="382"/>
                    </a:lnTo>
                    <a:close/>
                    <a:moveTo>
                      <a:pt x="183" y="311"/>
                    </a:moveTo>
                    <a:cubicBezTo>
                      <a:pt x="183" y="309"/>
                      <a:pt x="185" y="307"/>
                      <a:pt x="187" y="307"/>
                    </a:cubicBezTo>
                    <a:lnTo>
                      <a:pt x="264" y="307"/>
                    </a:lnTo>
                    <a:cubicBezTo>
                      <a:pt x="267" y="307"/>
                      <a:pt x="268" y="309"/>
                      <a:pt x="268" y="311"/>
                    </a:cubicBezTo>
                    <a:lnTo>
                      <a:pt x="268" y="382"/>
                    </a:lnTo>
                    <a:cubicBezTo>
                      <a:pt x="268" y="385"/>
                      <a:pt x="267" y="386"/>
                      <a:pt x="264" y="386"/>
                    </a:cubicBezTo>
                    <a:lnTo>
                      <a:pt x="187" y="386"/>
                    </a:lnTo>
                    <a:cubicBezTo>
                      <a:pt x="185" y="386"/>
                      <a:pt x="183" y="385"/>
                      <a:pt x="183" y="382"/>
                    </a:cubicBezTo>
                    <a:lnTo>
                      <a:pt x="183" y="311"/>
                    </a:lnTo>
                    <a:close/>
                    <a:moveTo>
                      <a:pt x="191" y="263"/>
                    </a:moveTo>
                    <a:lnTo>
                      <a:pt x="187" y="259"/>
                    </a:lnTo>
                    <a:lnTo>
                      <a:pt x="264" y="259"/>
                    </a:lnTo>
                    <a:lnTo>
                      <a:pt x="260" y="263"/>
                    </a:lnTo>
                    <a:lnTo>
                      <a:pt x="260" y="195"/>
                    </a:lnTo>
                    <a:lnTo>
                      <a:pt x="264" y="199"/>
                    </a:lnTo>
                    <a:lnTo>
                      <a:pt x="187" y="199"/>
                    </a:lnTo>
                    <a:lnTo>
                      <a:pt x="191" y="195"/>
                    </a:lnTo>
                    <a:lnTo>
                      <a:pt x="191" y="263"/>
                    </a:lnTo>
                    <a:close/>
                    <a:moveTo>
                      <a:pt x="183" y="195"/>
                    </a:moveTo>
                    <a:cubicBezTo>
                      <a:pt x="183" y="193"/>
                      <a:pt x="185" y="191"/>
                      <a:pt x="187" y="191"/>
                    </a:cubicBezTo>
                    <a:lnTo>
                      <a:pt x="264" y="191"/>
                    </a:lnTo>
                    <a:cubicBezTo>
                      <a:pt x="267" y="191"/>
                      <a:pt x="268" y="193"/>
                      <a:pt x="268" y="195"/>
                    </a:cubicBezTo>
                    <a:lnTo>
                      <a:pt x="268" y="263"/>
                    </a:lnTo>
                    <a:cubicBezTo>
                      <a:pt x="268" y="266"/>
                      <a:pt x="267" y="267"/>
                      <a:pt x="264" y="267"/>
                    </a:cubicBezTo>
                    <a:lnTo>
                      <a:pt x="187" y="267"/>
                    </a:lnTo>
                    <a:cubicBezTo>
                      <a:pt x="185" y="267"/>
                      <a:pt x="183" y="266"/>
                      <a:pt x="183" y="263"/>
                    </a:cubicBezTo>
                    <a:lnTo>
                      <a:pt x="183" y="195"/>
                    </a:lnTo>
                    <a:close/>
                    <a:moveTo>
                      <a:pt x="191" y="147"/>
                    </a:moveTo>
                    <a:lnTo>
                      <a:pt x="187" y="143"/>
                    </a:lnTo>
                    <a:lnTo>
                      <a:pt x="264" y="143"/>
                    </a:lnTo>
                    <a:lnTo>
                      <a:pt x="260" y="147"/>
                    </a:lnTo>
                    <a:lnTo>
                      <a:pt x="260" y="79"/>
                    </a:lnTo>
                    <a:lnTo>
                      <a:pt x="264" y="83"/>
                    </a:lnTo>
                    <a:lnTo>
                      <a:pt x="187" y="83"/>
                    </a:lnTo>
                    <a:lnTo>
                      <a:pt x="191" y="79"/>
                    </a:lnTo>
                    <a:lnTo>
                      <a:pt x="191" y="147"/>
                    </a:lnTo>
                    <a:close/>
                    <a:moveTo>
                      <a:pt x="183" y="79"/>
                    </a:moveTo>
                    <a:cubicBezTo>
                      <a:pt x="183" y="77"/>
                      <a:pt x="185" y="75"/>
                      <a:pt x="187" y="75"/>
                    </a:cubicBezTo>
                    <a:lnTo>
                      <a:pt x="264" y="75"/>
                    </a:lnTo>
                    <a:cubicBezTo>
                      <a:pt x="267" y="75"/>
                      <a:pt x="268" y="77"/>
                      <a:pt x="268" y="79"/>
                    </a:cubicBezTo>
                    <a:lnTo>
                      <a:pt x="268" y="147"/>
                    </a:lnTo>
                    <a:cubicBezTo>
                      <a:pt x="268" y="150"/>
                      <a:pt x="267" y="151"/>
                      <a:pt x="264" y="151"/>
                    </a:cubicBezTo>
                    <a:lnTo>
                      <a:pt x="187" y="151"/>
                    </a:lnTo>
                    <a:cubicBezTo>
                      <a:pt x="185" y="151"/>
                      <a:pt x="183" y="150"/>
                      <a:pt x="183" y="147"/>
                    </a:cubicBezTo>
                    <a:lnTo>
                      <a:pt x="183" y="79"/>
                    </a:lnTo>
                    <a:close/>
                    <a:moveTo>
                      <a:pt x="380" y="102"/>
                    </a:moveTo>
                    <a:lnTo>
                      <a:pt x="381" y="100"/>
                    </a:lnTo>
                    <a:lnTo>
                      <a:pt x="381" y="437"/>
                    </a:lnTo>
                    <a:cubicBezTo>
                      <a:pt x="381" y="439"/>
                      <a:pt x="379" y="441"/>
                      <a:pt x="377" y="441"/>
                    </a:cubicBezTo>
                    <a:lnTo>
                      <a:pt x="337" y="441"/>
                    </a:lnTo>
                    <a:cubicBezTo>
                      <a:pt x="335" y="441"/>
                      <a:pt x="333" y="439"/>
                      <a:pt x="333" y="437"/>
                    </a:cubicBezTo>
                    <a:lnTo>
                      <a:pt x="333" y="83"/>
                    </a:lnTo>
                    <a:cubicBezTo>
                      <a:pt x="333" y="81"/>
                      <a:pt x="335" y="79"/>
                      <a:pt x="337" y="79"/>
                    </a:cubicBezTo>
                    <a:lnTo>
                      <a:pt x="374" y="79"/>
                    </a:lnTo>
                    <a:cubicBezTo>
                      <a:pt x="375" y="79"/>
                      <a:pt x="376" y="79"/>
                      <a:pt x="376" y="79"/>
                    </a:cubicBezTo>
                    <a:lnTo>
                      <a:pt x="382" y="82"/>
                    </a:lnTo>
                    <a:cubicBezTo>
                      <a:pt x="383" y="82"/>
                      <a:pt x="383" y="83"/>
                      <a:pt x="384" y="83"/>
                    </a:cubicBezTo>
                    <a:lnTo>
                      <a:pt x="386" y="87"/>
                    </a:lnTo>
                    <a:cubicBezTo>
                      <a:pt x="386" y="88"/>
                      <a:pt x="387" y="89"/>
                      <a:pt x="386" y="90"/>
                    </a:cubicBezTo>
                    <a:lnTo>
                      <a:pt x="385" y="94"/>
                    </a:lnTo>
                    <a:cubicBezTo>
                      <a:pt x="385" y="95"/>
                      <a:pt x="385" y="95"/>
                      <a:pt x="385" y="96"/>
                    </a:cubicBezTo>
                    <a:lnTo>
                      <a:pt x="380" y="102"/>
                    </a:lnTo>
                    <a:close/>
                    <a:moveTo>
                      <a:pt x="378" y="91"/>
                    </a:moveTo>
                    <a:lnTo>
                      <a:pt x="378" y="93"/>
                    </a:lnTo>
                    <a:lnTo>
                      <a:pt x="379" y="88"/>
                    </a:lnTo>
                    <a:lnTo>
                      <a:pt x="379" y="91"/>
                    </a:lnTo>
                    <a:lnTo>
                      <a:pt x="377" y="87"/>
                    </a:lnTo>
                    <a:lnTo>
                      <a:pt x="379" y="89"/>
                    </a:lnTo>
                    <a:lnTo>
                      <a:pt x="373" y="87"/>
                    </a:lnTo>
                    <a:lnTo>
                      <a:pt x="374" y="87"/>
                    </a:lnTo>
                    <a:lnTo>
                      <a:pt x="337" y="87"/>
                    </a:lnTo>
                    <a:lnTo>
                      <a:pt x="341" y="83"/>
                    </a:lnTo>
                    <a:lnTo>
                      <a:pt x="341" y="437"/>
                    </a:lnTo>
                    <a:lnTo>
                      <a:pt x="337" y="433"/>
                    </a:lnTo>
                    <a:lnTo>
                      <a:pt x="377" y="433"/>
                    </a:lnTo>
                    <a:lnTo>
                      <a:pt x="373" y="437"/>
                    </a:lnTo>
                    <a:lnTo>
                      <a:pt x="373" y="100"/>
                    </a:lnTo>
                    <a:cubicBezTo>
                      <a:pt x="373" y="99"/>
                      <a:pt x="373" y="98"/>
                      <a:pt x="374" y="98"/>
                    </a:cubicBezTo>
                    <a:lnTo>
                      <a:pt x="378" y="91"/>
                    </a:lnTo>
                    <a:close/>
                    <a:moveTo>
                      <a:pt x="457" y="42"/>
                    </a:moveTo>
                    <a:lnTo>
                      <a:pt x="458" y="39"/>
                    </a:lnTo>
                    <a:lnTo>
                      <a:pt x="458" y="539"/>
                    </a:lnTo>
                    <a:lnTo>
                      <a:pt x="456" y="557"/>
                    </a:lnTo>
                    <a:cubicBezTo>
                      <a:pt x="456" y="558"/>
                      <a:pt x="456" y="558"/>
                      <a:pt x="456" y="559"/>
                    </a:cubicBezTo>
                    <a:lnTo>
                      <a:pt x="450" y="572"/>
                    </a:lnTo>
                    <a:cubicBezTo>
                      <a:pt x="450" y="572"/>
                      <a:pt x="449" y="573"/>
                      <a:pt x="449" y="573"/>
                    </a:cubicBezTo>
                    <a:lnTo>
                      <a:pt x="439" y="581"/>
                    </a:lnTo>
                    <a:cubicBezTo>
                      <a:pt x="438" y="581"/>
                      <a:pt x="438" y="581"/>
                      <a:pt x="437" y="581"/>
                    </a:cubicBezTo>
                    <a:lnTo>
                      <a:pt x="423" y="584"/>
                    </a:lnTo>
                    <a:cubicBezTo>
                      <a:pt x="423" y="584"/>
                      <a:pt x="423" y="584"/>
                      <a:pt x="422" y="584"/>
                    </a:cubicBezTo>
                    <a:lnTo>
                      <a:pt x="379" y="584"/>
                    </a:lnTo>
                    <a:cubicBezTo>
                      <a:pt x="378" y="584"/>
                      <a:pt x="376" y="583"/>
                      <a:pt x="376" y="581"/>
                    </a:cubicBezTo>
                    <a:lnTo>
                      <a:pt x="368" y="533"/>
                    </a:lnTo>
                    <a:cubicBezTo>
                      <a:pt x="367" y="532"/>
                      <a:pt x="368" y="531"/>
                      <a:pt x="368" y="530"/>
                    </a:cubicBezTo>
                    <a:cubicBezTo>
                      <a:pt x="369" y="529"/>
                      <a:pt x="370" y="528"/>
                      <a:pt x="371" y="528"/>
                    </a:cubicBezTo>
                    <a:lnTo>
                      <a:pt x="406" y="528"/>
                    </a:lnTo>
                    <a:lnTo>
                      <a:pt x="405" y="529"/>
                    </a:lnTo>
                    <a:lnTo>
                      <a:pt x="411" y="526"/>
                    </a:lnTo>
                    <a:lnTo>
                      <a:pt x="409" y="529"/>
                    </a:lnTo>
                    <a:lnTo>
                      <a:pt x="411" y="521"/>
                    </a:lnTo>
                    <a:lnTo>
                      <a:pt x="410" y="522"/>
                    </a:lnTo>
                    <a:lnTo>
                      <a:pt x="410" y="25"/>
                    </a:lnTo>
                    <a:cubicBezTo>
                      <a:pt x="410" y="23"/>
                      <a:pt x="412" y="21"/>
                      <a:pt x="414" y="21"/>
                    </a:cubicBezTo>
                    <a:lnTo>
                      <a:pt x="452" y="21"/>
                    </a:lnTo>
                    <a:cubicBezTo>
                      <a:pt x="452" y="21"/>
                      <a:pt x="452" y="21"/>
                      <a:pt x="453" y="21"/>
                    </a:cubicBezTo>
                    <a:lnTo>
                      <a:pt x="459" y="22"/>
                    </a:lnTo>
                    <a:cubicBezTo>
                      <a:pt x="460" y="22"/>
                      <a:pt x="461" y="23"/>
                      <a:pt x="462" y="23"/>
                    </a:cubicBezTo>
                    <a:lnTo>
                      <a:pt x="465" y="27"/>
                    </a:lnTo>
                    <a:cubicBezTo>
                      <a:pt x="465" y="28"/>
                      <a:pt x="466" y="29"/>
                      <a:pt x="465" y="31"/>
                    </a:cubicBezTo>
                    <a:lnTo>
                      <a:pt x="464" y="35"/>
                    </a:lnTo>
                    <a:cubicBezTo>
                      <a:pt x="464" y="36"/>
                      <a:pt x="463" y="36"/>
                      <a:pt x="463" y="37"/>
                    </a:cubicBezTo>
                    <a:lnTo>
                      <a:pt x="457" y="42"/>
                    </a:lnTo>
                    <a:close/>
                    <a:moveTo>
                      <a:pt x="457" y="31"/>
                    </a:moveTo>
                    <a:lnTo>
                      <a:pt x="456" y="33"/>
                    </a:lnTo>
                    <a:lnTo>
                      <a:pt x="458" y="28"/>
                    </a:lnTo>
                    <a:lnTo>
                      <a:pt x="458" y="32"/>
                    </a:lnTo>
                    <a:lnTo>
                      <a:pt x="455" y="29"/>
                    </a:lnTo>
                    <a:lnTo>
                      <a:pt x="458" y="30"/>
                    </a:lnTo>
                    <a:lnTo>
                      <a:pt x="451" y="29"/>
                    </a:lnTo>
                    <a:lnTo>
                      <a:pt x="452" y="29"/>
                    </a:lnTo>
                    <a:lnTo>
                      <a:pt x="414" y="29"/>
                    </a:lnTo>
                    <a:lnTo>
                      <a:pt x="418" y="25"/>
                    </a:lnTo>
                    <a:lnTo>
                      <a:pt x="418" y="522"/>
                    </a:lnTo>
                    <a:cubicBezTo>
                      <a:pt x="418" y="523"/>
                      <a:pt x="418" y="523"/>
                      <a:pt x="418" y="523"/>
                    </a:cubicBezTo>
                    <a:lnTo>
                      <a:pt x="416" y="531"/>
                    </a:lnTo>
                    <a:cubicBezTo>
                      <a:pt x="416" y="532"/>
                      <a:pt x="415" y="533"/>
                      <a:pt x="414" y="534"/>
                    </a:cubicBezTo>
                    <a:lnTo>
                      <a:pt x="408" y="536"/>
                    </a:lnTo>
                    <a:cubicBezTo>
                      <a:pt x="408" y="536"/>
                      <a:pt x="407" y="536"/>
                      <a:pt x="406" y="536"/>
                    </a:cubicBezTo>
                    <a:lnTo>
                      <a:pt x="371" y="536"/>
                    </a:lnTo>
                    <a:lnTo>
                      <a:pt x="375" y="532"/>
                    </a:lnTo>
                    <a:lnTo>
                      <a:pt x="383" y="579"/>
                    </a:lnTo>
                    <a:lnTo>
                      <a:pt x="379" y="576"/>
                    </a:lnTo>
                    <a:lnTo>
                      <a:pt x="422" y="576"/>
                    </a:lnTo>
                    <a:lnTo>
                      <a:pt x="422" y="576"/>
                    </a:lnTo>
                    <a:lnTo>
                      <a:pt x="436" y="574"/>
                    </a:lnTo>
                    <a:lnTo>
                      <a:pt x="434" y="574"/>
                    </a:lnTo>
                    <a:lnTo>
                      <a:pt x="444" y="567"/>
                    </a:lnTo>
                    <a:lnTo>
                      <a:pt x="443" y="568"/>
                    </a:lnTo>
                    <a:lnTo>
                      <a:pt x="449" y="555"/>
                    </a:lnTo>
                    <a:lnTo>
                      <a:pt x="448" y="557"/>
                    </a:lnTo>
                    <a:lnTo>
                      <a:pt x="450" y="539"/>
                    </a:lnTo>
                    <a:lnTo>
                      <a:pt x="450" y="39"/>
                    </a:lnTo>
                    <a:cubicBezTo>
                      <a:pt x="450" y="38"/>
                      <a:pt x="451" y="37"/>
                      <a:pt x="452" y="36"/>
                    </a:cubicBezTo>
                    <a:lnTo>
                      <a:pt x="457" y="31"/>
                    </a:lnTo>
                    <a:close/>
                    <a:moveTo>
                      <a:pt x="568" y="670"/>
                    </a:moveTo>
                    <a:cubicBezTo>
                      <a:pt x="567" y="672"/>
                      <a:pt x="566" y="672"/>
                      <a:pt x="564" y="672"/>
                    </a:cubicBezTo>
                    <a:lnTo>
                      <a:pt x="532" y="672"/>
                    </a:lnTo>
                    <a:cubicBezTo>
                      <a:pt x="531" y="672"/>
                      <a:pt x="529" y="672"/>
                      <a:pt x="529" y="671"/>
                    </a:cubicBezTo>
                    <a:cubicBezTo>
                      <a:pt x="528" y="670"/>
                      <a:pt x="528" y="668"/>
                      <a:pt x="528" y="667"/>
                    </a:cubicBezTo>
                    <a:lnTo>
                      <a:pt x="561" y="590"/>
                    </a:lnTo>
                    <a:lnTo>
                      <a:pt x="585" y="514"/>
                    </a:lnTo>
                    <a:lnTo>
                      <a:pt x="599" y="438"/>
                    </a:lnTo>
                    <a:lnTo>
                      <a:pt x="603" y="362"/>
                    </a:lnTo>
                    <a:lnTo>
                      <a:pt x="601" y="302"/>
                    </a:lnTo>
                    <a:lnTo>
                      <a:pt x="593" y="244"/>
                    </a:lnTo>
                    <a:lnTo>
                      <a:pt x="583" y="195"/>
                    </a:lnTo>
                    <a:lnTo>
                      <a:pt x="569" y="152"/>
                    </a:lnTo>
                    <a:lnTo>
                      <a:pt x="563" y="135"/>
                    </a:lnTo>
                    <a:lnTo>
                      <a:pt x="555" y="114"/>
                    </a:lnTo>
                    <a:lnTo>
                      <a:pt x="543" y="88"/>
                    </a:lnTo>
                    <a:lnTo>
                      <a:pt x="528" y="58"/>
                    </a:lnTo>
                    <a:cubicBezTo>
                      <a:pt x="528" y="56"/>
                      <a:pt x="528" y="55"/>
                      <a:pt x="529" y="54"/>
                    </a:cubicBezTo>
                    <a:cubicBezTo>
                      <a:pt x="529" y="53"/>
                      <a:pt x="531" y="52"/>
                      <a:pt x="532" y="52"/>
                    </a:cubicBezTo>
                    <a:lnTo>
                      <a:pt x="564" y="52"/>
                    </a:lnTo>
                    <a:cubicBezTo>
                      <a:pt x="566" y="52"/>
                      <a:pt x="567" y="53"/>
                      <a:pt x="568" y="54"/>
                    </a:cubicBezTo>
                    <a:lnTo>
                      <a:pt x="590" y="93"/>
                    </a:lnTo>
                    <a:lnTo>
                      <a:pt x="610" y="133"/>
                    </a:lnTo>
                    <a:lnTo>
                      <a:pt x="626" y="173"/>
                    </a:lnTo>
                    <a:lnTo>
                      <a:pt x="638" y="215"/>
                    </a:lnTo>
                    <a:lnTo>
                      <a:pt x="646" y="251"/>
                    </a:lnTo>
                    <a:lnTo>
                      <a:pt x="652" y="287"/>
                    </a:lnTo>
                    <a:lnTo>
                      <a:pt x="656" y="362"/>
                    </a:lnTo>
                    <a:lnTo>
                      <a:pt x="650" y="447"/>
                    </a:lnTo>
                    <a:cubicBezTo>
                      <a:pt x="650" y="447"/>
                      <a:pt x="650" y="448"/>
                      <a:pt x="650" y="448"/>
                    </a:cubicBezTo>
                    <a:lnTo>
                      <a:pt x="632" y="530"/>
                    </a:lnTo>
                    <a:cubicBezTo>
                      <a:pt x="632" y="530"/>
                      <a:pt x="632" y="530"/>
                      <a:pt x="632" y="530"/>
                    </a:cubicBezTo>
                    <a:lnTo>
                      <a:pt x="602" y="604"/>
                    </a:lnTo>
                    <a:lnTo>
                      <a:pt x="568" y="670"/>
                    </a:lnTo>
                    <a:close/>
                    <a:moveTo>
                      <a:pt x="595" y="601"/>
                    </a:moveTo>
                    <a:lnTo>
                      <a:pt x="625" y="527"/>
                    </a:lnTo>
                    <a:lnTo>
                      <a:pt x="625" y="528"/>
                    </a:lnTo>
                    <a:lnTo>
                      <a:pt x="643" y="446"/>
                    </a:lnTo>
                    <a:lnTo>
                      <a:pt x="642" y="447"/>
                    </a:lnTo>
                    <a:lnTo>
                      <a:pt x="648" y="363"/>
                    </a:lnTo>
                    <a:lnTo>
                      <a:pt x="645" y="289"/>
                    </a:lnTo>
                    <a:lnTo>
                      <a:pt x="639" y="252"/>
                    </a:lnTo>
                    <a:lnTo>
                      <a:pt x="630" y="217"/>
                    </a:lnTo>
                    <a:lnTo>
                      <a:pt x="618" y="176"/>
                    </a:lnTo>
                    <a:lnTo>
                      <a:pt x="602" y="136"/>
                    </a:lnTo>
                    <a:lnTo>
                      <a:pt x="583" y="97"/>
                    </a:lnTo>
                    <a:lnTo>
                      <a:pt x="561" y="58"/>
                    </a:lnTo>
                    <a:lnTo>
                      <a:pt x="564" y="60"/>
                    </a:lnTo>
                    <a:lnTo>
                      <a:pt x="532" y="60"/>
                    </a:lnTo>
                    <a:lnTo>
                      <a:pt x="536" y="54"/>
                    </a:lnTo>
                    <a:lnTo>
                      <a:pt x="550" y="85"/>
                    </a:lnTo>
                    <a:lnTo>
                      <a:pt x="562" y="111"/>
                    </a:lnTo>
                    <a:lnTo>
                      <a:pt x="571" y="132"/>
                    </a:lnTo>
                    <a:lnTo>
                      <a:pt x="576" y="150"/>
                    </a:lnTo>
                    <a:lnTo>
                      <a:pt x="590" y="194"/>
                    </a:lnTo>
                    <a:lnTo>
                      <a:pt x="600" y="242"/>
                    </a:lnTo>
                    <a:lnTo>
                      <a:pt x="609" y="301"/>
                    </a:lnTo>
                    <a:lnTo>
                      <a:pt x="611" y="363"/>
                    </a:lnTo>
                    <a:lnTo>
                      <a:pt x="606" y="440"/>
                    </a:lnTo>
                    <a:lnTo>
                      <a:pt x="592" y="517"/>
                    </a:lnTo>
                    <a:lnTo>
                      <a:pt x="569" y="594"/>
                    </a:lnTo>
                    <a:lnTo>
                      <a:pt x="536" y="670"/>
                    </a:lnTo>
                    <a:lnTo>
                      <a:pt x="532" y="664"/>
                    </a:lnTo>
                    <a:lnTo>
                      <a:pt x="564" y="664"/>
                    </a:lnTo>
                    <a:lnTo>
                      <a:pt x="561" y="667"/>
                    </a:lnTo>
                    <a:lnTo>
                      <a:pt x="595" y="60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8" name="Rectangle 27"/>
              <p:cNvSpPr>
                <a:spLocks noChangeArrowheads="1"/>
              </p:cNvSpPr>
              <p:nvPr/>
            </p:nvSpPr>
            <p:spPr bwMode="auto">
              <a:xfrm>
                <a:off x="2941" y="821"/>
                <a:ext cx="2" cy="673"/>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09" name="Rectangle 28"/>
              <p:cNvSpPr>
                <a:spLocks noChangeArrowheads="1"/>
              </p:cNvSpPr>
              <p:nvPr/>
            </p:nvSpPr>
            <p:spPr bwMode="auto">
              <a:xfrm>
                <a:off x="2070" y="821"/>
                <a:ext cx="873" cy="2"/>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0" name="Freeform 29"/>
              <p:cNvSpPr>
                <a:spLocks noEditPoints="1"/>
              </p:cNvSpPr>
              <p:nvPr/>
            </p:nvSpPr>
            <p:spPr bwMode="auto">
              <a:xfrm>
                <a:off x="2268" y="1244"/>
                <a:ext cx="453" cy="179"/>
              </a:xfrm>
              <a:custGeom>
                <a:avLst/>
                <a:gdLst>
                  <a:gd name="T0" fmla="*/ 759 w 2944"/>
                  <a:gd name="T1" fmla="*/ 306 h 1168"/>
                  <a:gd name="T2" fmla="*/ 578 w 2944"/>
                  <a:gd name="T3" fmla="*/ 551 h 1168"/>
                  <a:gd name="T4" fmla="*/ 0 w 2944"/>
                  <a:gd name="T5" fmla="*/ 639 h 1168"/>
                  <a:gd name="T6" fmla="*/ 49 w 2944"/>
                  <a:gd name="T7" fmla="*/ 184 h 1168"/>
                  <a:gd name="T8" fmla="*/ 818 w 2944"/>
                  <a:gd name="T9" fmla="*/ 184 h 1168"/>
                  <a:gd name="T10" fmla="*/ 871 w 2944"/>
                  <a:gd name="T11" fmla="*/ 639 h 1168"/>
                  <a:gd name="T12" fmla="*/ 476 w 2944"/>
                  <a:gd name="T13" fmla="*/ 1148 h 1168"/>
                  <a:gd name="T14" fmla="*/ 177 w 2944"/>
                  <a:gd name="T15" fmla="*/ 265 h 1168"/>
                  <a:gd name="T16" fmla="*/ 97 w 2944"/>
                  <a:gd name="T17" fmla="*/ 320 h 1168"/>
                  <a:gd name="T18" fmla="*/ 1074 w 2944"/>
                  <a:gd name="T19" fmla="*/ 972 h 1168"/>
                  <a:gd name="T20" fmla="*/ 1139 w 2944"/>
                  <a:gd name="T21" fmla="*/ 836 h 1168"/>
                  <a:gd name="T22" fmla="*/ 1037 w 2944"/>
                  <a:gd name="T23" fmla="*/ 326 h 1168"/>
                  <a:gd name="T24" fmla="*/ 1219 w 2944"/>
                  <a:gd name="T25" fmla="*/ 62 h 1168"/>
                  <a:gd name="T26" fmla="*/ 1331 w 2944"/>
                  <a:gd name="T27" fmla="*/ 326 h 1168"/>
                  <a:gd name="T28" fmla="*/ 1219 w 2944"/>
                  <a:gd name="T29" fmla="*/ 809 h 1168"/>
                  <a:gd name="T30" fmla="*/ 1705 w 2944"/>
                  <a:gd name="T31" fmla="*/ 1162 h 1168"/>
                  <a:gd name="T32" fmla="*/ 1710 w 2944"/>
                  <a:gd name="T33" fmla="*/ 1046 h 1168"/>
                  <a:gd name="T34" fmla="*/ 1796 w 2944"/>
                  <a:gd name="T35" fmla="*/ 340 h 1168"/>
                  <a:gd name="T36" fmla="*/ 1299 w 2944"/>
                  <a:gd name="T37" fmla="*/ 496 h 1168"/>
                  <a:gd name="T38" fmla="*/ 1555 w 2944"/>
                  <a:gd name="T39" fmla="*/ 96 h 1168"/>
                  <a:gd name="T40" fmla="*/ 1876 w 2944"/>
                  <a:gd name="T41" fmla="*/ 503 h 1168"/>
                  <a:gd name="T42" fmla="*/ 1603 w 2944"/>
                  <a:gd name="T43" fmla="*/ 707 h 1168"/>
                  <a:gd name="T44" fmla="*/ 1657 w 2944"/>
                  <a:gd name="T45" fmla="*/ 598 h 1168"/>
                  <a:gd name="T46" fmla="*/ 1379 w 2944"/>
                  <a:gd name="T47" fmla="*/ 978 h 1168"/>
                  <a:gd name="T48" fmla="*/ 1716 w 2944"/>
                  <a:gd name="T49" fmla="*/ 829 h 1168"/>
                  <a:gd name="T50" fmla="*/ 2212 w 2944"/>
                  <a:gd name="T51" fmla="*/ 381 h 1168"/>
                  <a:gd name="T52" fmla="*/ 2132 w 2944"/>
                  <a:gd name="T53" fmla="*/ 537 h 1168"/>
                  <a:gd name="T54" fmla="*/ 2180 w 2944"/>
                  <a:gd name="T55" fmla="*/ 0 h 1168"/>
                  <a:gd name="T56" fmla="*/ 2202 w 2944"/>
                  <a:gd name="T57" fmla="*/ 347 h 1168"/>
                  <a:gd name="T58" fmla="*/ 2848 w 2944"/>
                  <a:gd name="T59" fmla="*/ 340 h 1168"/>
                  <a:gd name="T60" fmla="*/ 2474 w 2944"/>
                  <a:gd name="T61" fmla="*/ 340 h 1168"/>
                  <a:gd name="T62" fmla="*/ 2282 w 2944"/>
                  <a:gd name="T63" fmla="*/ 245 h 1168"/>
                  <a:gd name="T64" fmla="*/ 2570 w 2944"/>
                  <a:gd name="T65" fmla="*/ 0 h 1168"/>
                  <a:gd name="T66" fmla="*/ 2651 w 2944"/>
                  <a:gd name="T67" fmla="*/ 143 h 1168"/>
                  <a:gd name="T68" fmla="*/ 2651 w 2944"/>
                  <a:gd name="T69" fmla="*/ 245 h 1168"/>
                  <a:gd name="T70" fmla="*/ 2779 w 2944"/>
                  <a:gd name="T71" fmla="*/ 510 h 1168"/>
                  <a:gd name="T72" fmla="*/ 2544 w 2944"/>
                  <a:gd name="T73" fmla="*/ 591 h 1168"/>
                  <a:gd name="T74" fmla="*/ 2779 w 2944"/>
                  <a:gd name="T75" fmla="*/ 591 h 1168"/>
                  <a:gd name="T76" fmla="*/ 2544 w 2944"/>
                  <a:gd name="T77" fmla="*/ 856 h 1168"/>
                  <a:gd name="T78" fmla="*/ 2544 w 2944"/>
                  <a:gd name="T79" fmla="*/ 761 h 1168"/>
                  <a:gd name="T80" fmla="*/ 2389 w 2944"/>
                  <a:gd name="T81" fmla="*/ 354 h 1168"/>
                  <a:gd name="T82" fmla="*/ 2944 w 2944"/>
                  <a:gd name="T83" fmla="*/ 1026 h 1168"/>
                  <a:gd name="T84" fmla="*/ 2389 w 2944"/>
                  <a:gd name="T85" fmla="*/ 1168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44" h="1168">
                    <a:moveTo>
                      <a:pt x="578" y="551"/>
                    </a:moveTo>
                    <a:cubicBezTo>
                      <a:pt x="615" y="455"/>
                      <a:pt x="642" y="360"/>
                      <a:pt x="668" y="265"/>
                    </a:cubicBezTo>
                    <a:lnTo>
                      <a:pt x="759" y="306"/>
                    </a:lnTo>
                    <a:cubicBezTo>
                      <a:pt x="781" y="320"/>
                      <a:pt x="781" y="326"/>
                      <a:pt x="754" y="333"/>
                    </a:cubicBezTo>
                    <a:cubicBezTo>
                      <a:pt x="732" y="421"/>
                      <a:pt x="700" y="503"/>
                      <a:pt x="668" y="591"/>
                    </a:cubicBezTo>
                    <a:lnTo>
                      <a:pt x="578" y="551"/>
                    </a:lnTo>
                    <a:close/>
                    <a:moveTo>
                      <a:pt x="396" y="734"/>
                    </a:moveTo>
                    <a:lnTo>
                      <a:pt x="0" y="734"/>
                    </a:lnTo>
                    <a:lnTo>
                      <a:pt x="0" y="639"/>
                    </a:lnTo>
                    <a:lnTo>
                      <a:pt x="396" y="639"/>
                    </a:lnTo>
                    <a:lnTo>
                      <a:pt x="396" y="184"/>
                    </a:lnTo>
                    <a:lnTo>
                      <a:pt x="49" y="184"/>
                    </a:lnTo>
                    <a:lnTo>
                      <a:pt x="49" y="89"/>
                    </a:lnTo>
                    <a:lnTo>
                      <a:pt x="818" y="89"/>
                    </a:lnTo>
                    <a:lnTo>
                      <a:pt x="818" y="184"/>
                    </a:lnTo>
                    <a:lnTo>
                      <a:pt x="476" y="184"/>
                    </a:lnTo>
                    <a:lnTo>
                      <a:pt x="476" y="639"/>
                    </a:lnTo>
                    <a:lnTo>
                      <a:pt x="871" y="639"/>
                    </a:lnTo>
                    <a:lnTo>
                      <a:pt x="871" y="734"/>
                    </a:lnTo>
                    <a:lnTo>
                      <a:pt x="476" y="734"/>
                    </a:lnTo>
                    <a:lnTo>
                      <a:pt x="476" y="1148"/>
                    </a:lnTo>
                    <a:lnTo>
                      <a:pt x="396" y="1148"/>
                    </a:lnTo>
                    <a:lnTo>
                      <a:pt x="396" y="734"/>
                    </a:lnTo>
                    <a:close/>
                    <a:moveTo>
                      <a:pt x="177" y="265"/>
                    </a:moveTo>
                    <a:cubicBezTo>
                      <a:pt x="230" y="360"/>
                      <a:pt x="268" y="449"/>
                      <a:pt x="284" y="523"/>
                    </a:cubicBezTo>
                    <a:lnTo>
                      <a:pt x="193" y="571"/>
                    </a:lnTo>
                    <a:cubicBezTo>
                      <a:pt x="166" y="469"/>
                      <a:pt x="134" y="381"/>
                      <a:pt x="97" y="320"/>
                    </a:cubicBezTo>
                    <a:lnTo>
                      <a:pt x="177" y="265"/>
                    </a:lnTo>
                    <a:close/>
                    <a:moveTo>
                      <a:pt x="1342" y="870"/>
                    </a:moveTo>
                    <a:lnTo>
                      <a:pt x="1074" y="972"/>
                    </a:lnTo>
                    <a:cubicBezTo>
                      <a:pt x="1064" y="1005"/>
                      <a:pt x="1058" y="1005"/>
                      <a:pt x="1048" y="978"/>
                    </a:cubicBezTo>
                    <a:lnTo>
                      <a:pt x="1026" y="863"/>
                    </a:lnTo>
                    <a:lnTo>
                      <a:pt x="1139" y="836"/>
                    </a:lnTo>
                    <a:lnTo>
                      <a:pt x="1139" y="435"/>
                    </a:lnTo>
                    <a:lnTo>
                      <a:pt x="1037" y="435"/>
                    </a:lnTo>
                    <a:lnTo>
                      <a:pt x="1037" y="326"/>
                    </a:lnTo>
                    <a:lnTo>
                      <a:pt x="1139" y="326"/>
                    </a:lnTo>
                    <a:lnTo>
                      <a:pt x="1139" y="62"/>
                    </a:lnTo>
                    <a:lnTo>
                      <a:pt x="1219" y="62"/>
                    </a:lnTo>
                    <a:cubicBezTo>
                      <a:pt x="1240" y="62"/>
                      <a:pt x="1240" y="75"/>
                      <a:pt x="1219" y="89"/>
                    </a:cubicBezTo>
                    <a:lnTo>
                      <a:pt x="1219" y="326"/>
                    </a:lnTo>
                    <a:lnTo>
                      <a:pt x="1331" y="326"/>
                    </a:lnTo>
                    <a:lnTo>
                      <a:pt x="1331" y="435"/>
                    </a:lnTo>
                    <a:lnTo>
                      <a:pt x="1219" y="435"/>
                    </a:lnTo>
                    <a:lnTo>
                      <a:pt x="1219" y="809"/>
                    </a:lnTo>
                    <a:lnTo>
                      <a:pt x="1326" y="775"/>
                    </a:lnTo>
                    <a:lnTo>
                      <a:pt x="1342" y="870"/>
                    </a:lnTo>
                    <a:close/>
                    <a:moveTo>
                      <a:pt x="1705" y="1162"/>
                    </a:moveTo>
                    <a:lnTo>
                      <a:pt x="1614" y="1162"/>
                    </a:lnTo>
                    <a:lnTo>
                      <a:pt x="1603" y="1046"/>
                    </a:lnTo>
                    <a:lnTo>
                      <a:pt x="1710" y="1046"/>
                    </a:lnTo>
                    <a:cubicBezTo>
                      <a:pt x="1748" y="1046"/>
                      <a:pt x="1769" y="1019"/>
                      <a:pt x="1780" y="972"/>
                    </a:cubicBezTo>
                    <a:cubicBezTo>
                      <a:pt x="1790" y="904"/>
                      <a:pt x="1796" y="768"/>
                      <a:pt x="1796" y="557"/>
                    </a:cubicBezTo>
                    <a:lnTo>
                      <a:pt x="1796" y="340"/>
                    </a:lnTo>
                    <a:lnTo>
                      <a:pt x="1480" y="340"/>
                    </a:lnTo>
                    <a:cubicBezTo>
                      <a:pt x="1454" y="421"/>
                      <a:pt x="1411" y="510"/>
                      <a:pt x="1352" y="591"/>
                    </a:cubicBezTo>
                    <a:lnTo>
                      <a:pt x="1299" y="496"/>
                    </a:lnTo>
                    <a:cubicBezTo>
                      <a:pt x="1395" y="360"/>
                      <a:pt x="1454" y="204"/>
                      <a:pt x="1475" y="34"/>
                    </a:cubicBezTo>
                    <a:lnTo>
                      <a:pt x="1561" y="62"/>
                    </a:lnTo>
                    <a:cubicBezTo>
                      <a:pt x="1582" y="75"/>
                      <a:pt x="1582" y="82"/>
                      <a:pt x="1555" y="96"/>
                    </a:cubicBezTo>
                    <a:cubicBezTo>
                      <a:pt x="1545" y="143"/>
                      <a:pt x="1529" y="197"/>
                      <a:pt x="1513" y="245"/>
                    </a:cubicBezTo>
                    <a:lnTo>
                      <a:pt x="1876" y="245"/>
                    </a:lnTo>
                    <a:lnTo>
                      <a:pt x="1876" y="503"/>
                    </a:lnTo>
                    <a:cubicBezTo>
                      <a:pt x="1876" y="795"/>
                      <a:pt x="1865" y="972"/>
                      <a:pt x="1849" y="1039"/>
                    </a:cubicBezTo>
                    <a:cubicBezTo>
                      <a:pt x="1833" y="1121"/>
                      <a:pt x="1785" y="1162"/>
                      <a:pt x="1705" y="1162"/>
                    </a:cubicBezTo>
                    <a:close/>
                    <a:moveTo>
                      <a:pt x="1603" y="707"/>
                    </a:moveTo>
                    <a:cubicBezTo>
                      <a:pt x="1534" y="632"/>
                      <a:pt x="1475" y="584"/>
                      <a:pt x="1427" y="551"/>
                    </a:cubicBezTo>
                    <a:lnTo>
                      <a:pt x="1475" y="449"/>
                    </a:lnTo>
                    <a:cubicBezTo>
                      <a:pt x="1529" y="476"/>
                      <a:pt x="1593" y="523"/>
                      <a:pt x="1657" y="598"/>
                    </a:cubicBezTo>
                    <a:lnTo>
                      <a:pt x="1603" y="707"/>
                    </a:lnTo>
                    <a:close/>
                    <a:moveTo>
                      <a:pt x="1406" y="978"/>
                    </a:moveTo>
                    <a:cubicBezTo>
                      <a:pt x="1395" y="1012"/>
                      <a:pt x="1390" y="1012"/>
                      <a:pt x="1379" y="978"/>
                    </a:cubicBezTo>
                    <a:lnTo>
                      <a:pt x="1363" y="856"/>
                    </a:lnTo>
                    <a:cubicBezTo>
                      <a:pt x="1491" y="829"/>
                      <a:pt x="1603" y="781"/>
                      <a:pt x="1700" y="720"/>
                    </a:cubicBezTo>
                    <a:lnTo>
                      <a:pt x="1716" y="829"/>
                    </a:lnTo>
                    <a:cubicBezTo>
                      <a:pt x="1641" y="876"/>
                      <a:pt x="1534" y="924"/>
                      <a:pt x="1406" y="978"/>
                    </a:cubicBezTo>
                    <a:close/>
                    <a:moveTo>
                      <a:pt x="2202" y="347"/>
                    </a:moveTo>
                    <a:cubicBezTo>
                      <a:pt x="2229" y="347"/>
                      <a:pt x="2229" y="360"/>
                      <a:pt x="2212" y="381"/>
                    </a:cubicBezTo>
                    <a:lnTo>
                      <a:pt x="2212" y="1168"/>
                    </a:lnTo>
                    <a:lnTo>
                      <a:pt x="2132" y="1168"/>
                    </a:lnTo>
                    <a:lnTo>
                      <a:pt x="2132" y="537"/>
                    </a:lnTo>
                    <a:cubicBezTo>
                      <a:pt x="2116" y="578"/>
                      <a:pt x="2100" y="605"/>
                      <a:pt x="2084" y="632"/>
                    </a:cubicBezTo>
                    <a:lnTo>
                      <a:pt x="2020" y="571"/>
                    </a:lnTo>
                    <a:cubicBezTo>
                      <a:pt x="2111" y="428"/>
                      <a:pt x="2164" y="238"/>
                      <a:pt x="2180" y="0"/>
                    </a:cubicBezTo>
                    <a:lnTo>
                      <a:pt x="2271" y="28"/>
                    </a:lnTo>
                    <a:cubicBezTo>
                      <a:pt x="2282" y="41"/>
                      <a:pt x="2277" y="48"/>
                      <a:pt x="2261" y="55"/>
                    </a:cubicBezTo>
                    <a:cubicBezTo>
                      <a:pt x="2250" y="143"/>
                      <a:pt x="2229" y="238"/>
                      <a:pt x="2202" y="347"/>
                    </a:cubicBezTo>
                    <a:close/>
                    <a:moveTo>
                      <a:pt x="2651" y="245"/>
                    </a:moveTo>
                    <a:lnTo>
                      <a:pt x="2651" y="340"/>
                    </a:lnTo>
                    <a:lnTo>
                      <a:pt x="2848" y="340"/>
                    </a:lnTo>
                    <a:lnTo>
                      <a:pt x="2848" y="938"/>
                    </a:lnTo>
                    <a:lnTo>
                      <a:pt x="2474" y="938"/>
                    </a:lnTo>
                    <a:lnTo>
                      <a:pt x="2474" y="340"/>
                    </a:lnTo>
                    <a:lnTo>
                      <a:pt x="2570" y="340"/>
                    </a:lnTo>
                    <a:lnTo>
                      <a:pt x="2570" y="245"/>
                    </a:lnTo>
                    <a:lnTo>
                      <a:pt x="2282" y="245"/>
                    </a:lnTo>
                    <a:lnTo>
                      <a:pt x="2282" y="143"/>
                    </a:lnTo>
                    <a:lnTo>
                      <a:pt x="2570" y="143"/>
                    </a:lnTo>
                    <a:lnTo>
                      <a:pt x="2570" y="0"/>
                    </a:lnTo>
                    <a:lnTo>
                      <a:pt x="2645" y="0"/>
                    </a:lnTo>
                    <a:cubicBezTo>
                      <a:pt x="2667" y="7"/>
                      <a:pt x="2672" y="14"/>
                      <a:pt x="2651" y="34"/>
                    </a:cubicBezTo>
                    <a:lnTo>
                      <a:pt x="2651" y="143"/>
                    </a:lnTo>
                    <a:lnTo>
                      <a:pt x="2912" y="143"/>
                    </a:lnTo>
                    <a:lnTo>
                      <a:pt x="2912" y="245"/>
                    </a:lnTo>
                    <a:lnTo>
                      <a:pt x="2651" y="245"/>
                    </a:lnTo>
                    <a:close/>
                    <a:moveTo>
                      <a:pt x="2544" y="421"/>
                    </a:moveTo>
                    <a:lnTo>
                      <a:pt x="2544" y="510"/>
                    </a:lnTo>
                    <a:lnTo>
                      <a:pt x="2779" y="510"/>
                    </a:lnTo>
                    <a:lnTo>
                      <a:pt x="2779" y="421"/>
                    </a:lnTo>
                    <a:lnTo>
                      <a:pt x="2544" y="421"/>
                    </a:lnTo>
                    <a:close/>
                    <a:moveTo>
                      <a:pt x="2544" y="591"/>
                    </a:moveTo>
                    <a:lnTo>
                      <a:pt x="2544" y="680"/>
                    </a:lnTo>
                    <a:lnTo>
                      <a:pt x="2779" y="680"/>
                    </a:lnTo>
                    <a:lnTo>
                      <a:pt x="2779" y="591"/>
                    </a:lnTo>
                    <a:lnTo>
                      <a:pt x="2544" y="591"/>
                    </a:lnTo>
                    <a:close/>
                    <a:moveTo>
                      <a:pt x="2544" y="761"/>
                    </a:moveTo>
                    <a:lnTo>
                      <a:pt x="2544" y="856"/>
                    </a:lnTo>
                    <a:lnTo>
                      <a:pt x="2779" y="856"/>
                    </a:lnTo>
                    <a:lnTo>
                      <a:pt x="2779" y="761"/>
                    </a:lnTo>
                    <a:lnTo>
                      <a:pt x="2544" y="761"/>
                    </a:lnTo>
                    <a:close/>
                    <a:moveTo>
                      <a:pt x="2309" y="1168"/>
                    </a:moveTo>
                    <a:lnTo>
                      <a:pt x="2309" y="354"/>
                    </a:lnTo>
                    <a:lnTo>
                      <a:pt x="2389" y="354"/>
                    </a:lnTo>
                    <a:cubicBezTo>
                      <a:pt x="2410" y="360"/>
                      <a:pt x="2410" y="367"/>
                      <a:pt x="2389" y="388"/>
                    </a:cubicBezTo>
                    <a:lnTo>
                      <a:pt x="2389" y="1026"/>
                    </a:lnTo>
                    <a:lnTo>
                      <a:pt x="2944" y="1026"/>
                    </a:lnTo>
                    <a:lnTo>
                      <a:pt x="2944" y="1121"/>
                    </a:lnTo>
                    <a:lnTo>
                      <a:pt x="2389" y="1121"/>
                    </a:lnTo>
                    <a:lnTo>
                      <a:pt x="2389" y="1168"/>
                    </a:lnTo>
                    <a:lnTo>
                      <a:pt x="2309" y="116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1" name="Freeform 30"/>
              <p:cNvSpPr>
                <a:spLocks noEditPoints="1"/>
              </p:cNvSpPr>
              <p:nvPr/>
            </p:nvSpPr>
            <p:spPr bwMode="auto">
              <a:xfrm>
                <a:off x="2267" y="1242"/>
                <a:ext cx="455" cy="182"/>
              </a:xfrm>
              <a:custGeom>
                <a:avLst/>
                <a:gdLst>
                  <a:gd name="T0" fmla="*/ 789 w 2960"/>
                  <a:gd name="T1" fmla="*/ 336 h 1184"/>
                  <a:gd name="T2" fmla="*/ 716 w 2960"/>
                  <a:gd name="T3" fmla="*/ 468 h 1184"/>
                  <a:gd name="T4" fmla="*/ 684 w 2960"/>
                  <a:gd name="T5" fmla="*/ 276 h 1184"/>
                  <a:gd name="T6" fmla="*/ 396 w 2960"/>
                  <a:gd name="T7" fmla="*/ 647 h 1184"/>
                  <a:gd name="T8" fmla="*/ 492 w 2960"/>
                  <a:gd name="T9" fmla="*/ 192 h 1184"/>
                  <a:gd name="T10" fmla="*/ 396 w 2960"/>
                  <a:gd name="T11" fmla="*/ 1156 h 1184"/>
                  <a:gd name="T12" fmla="*/ 484 w 2960"/>
                  <a:gd name="T13" fmla="*/ 655 h 1184"/>
                  <a:gd name="T14" fmla="*/ 404 w 2960"/>
                  <a:gd name="T15" fmla="*/ 184 h 1184"/>
                  <a:gd name="T16" fmla="*/ 187 w 2960"/>
                  <a:gd name="T17" fmla="*/ 266 h 1184"/>
                  <a:gd name="T18" fmla="*/ 125 w 2960"/>
                  <a:gd name="T19" fmla="*/ 383 h 1184"/>
                  <a:gd name="T20" fmla="*/ 285 w 2960"/>
                  <a:gd name="T21" fmla="*/ 534 h 1184"/>
                  <a:gd name="T22" fmla="*/ 1082 w 2960"/>
                  <a:gd name="T23" fmla="*/ 1005 h 1184"/>
                  <a:gd name="T24" fmla="*/ 1147 w 2960"/>
                  <a:gd name="T25" fmla="*/ 451 h 1184"/>
                  <a:gd name="T26" fmla="*/ 1246 w 2960"/>
                  <a:gd name="T27" fmla="*/ 68 h 1184"/>
                  <a:gd name="T28" fmla="*/ 1339 w 2960"/>
                  <a:gd name="T29" fmla="*/ 451 h 1184"/>
                  <a:gd name="T30" fmla="*/ 1223 w 2960"/>
                  <a:gd name="T31" fmla="*/ 824 h 1184"/>
                  <a:gd name="T32" fmla="*/ 1234 w 2960"/>
                  <a:gd name="T33" fmla="*/ 81 h 1184"/>
                  <a:gd name="T34" fmla="*/ 1045 w 2960"/>
                  <a:gd name="T35" fmla="*/ 342 h 1184"/>
                  <a:gd name="T36" fmla="*/ 1071 w 2960"/>
                  <a:gd name="T37" fmla="*/ 998 h 1184"/>
                  <a:gd name="T38" fmla="*/ 1713 w 2960"/>
                  <a:gd name="T39" fmla="*/ 1178 h 1184"/>
                  <a:gd name="T40" fmla="*/ 1772 w 2960"/>
                  <a:gd name="T41" fmla="*/ 1007 h 1184"/>
                  <a:gd name="T42" fmla="*/ 1796 w 2960"/>
                  <a:gd name="T43" fmla="*/ 348 h 1184"/>
                  <a:gd name="T44" fmla="*/ 1366 w 2960"/>
                  <a:gd name="T45" fmla="*/ 394 h 1184"/>
                  <a:gd name="T46" fmla="*/ 1585 w 2960"/>
                  <a:gd name="T47" fmla="*/ 100 h 1184"/>
                  <a:gd name="T48" fmla="*/ 1888 w 2960"/>
                  <a:gd name="T49" fmla="*/ 792 h 1184"/>
                  <a:gd name="T50" fmla="*/ 1715 w 2960"/>
                  <a:gd name="T51" fmla="*/ 1178 h 1184"/>
                  <a:gd name="T52" fmla="*/ 1872 w 2960"/>
                  <a:gd name="T53" fmla="*/ 791 h 1184"/>
                  <a:gd name="T54" fmla="*/ 1574 w 2960"/>
                  <a:gd name="T55" fmla="*/ 89 h 1184"/>
                  <a:gd name="T56" fmla="*/ 1379 w 2960"/>
                  <a:gd name="T57" fmla="*/ 403 h 1184"/>
                  <a:gd name="T58" fmla="*/ 1812 w 2960"/>
                  <a:gd name="T59" fmla="*/ 565 h 1184"/>
                  <a:gd name="T60" fmla="*/ 1770 w 2960"/>
                  <a:gd name="T61" fmla="*/ 1040 h 1184"/>
                  <a:gd name="T62" fmla="*/ 1766 w 2960"/>
                  <a:gd name="T63" fmla="*/ 1155 h 1184"/>
                  <a:gd name="T64" fmla="*/ 1529 w 2960"/>
                  <a:gd name="T65" fmla="*/ 475 h 1184"/>
                  <a:gd name="T66" fmla="*/ 1491 w 2960"/>
                  <a:gd name="T67" fmla="*/ 461 h 1184"/>
                  <a:gd name="T68" fmla="*/ 1414 w 2960"/>
                  <a:gd name="T69" fmla="*/ 1011 h 1184"/>
                  <a:gd name="T70" fmla="*/ 1629 w 2960"/>
                  <a:gd name="T71" fmla="*/ 764 h 1184"/>
                  <a:gd name="T72" fmla="*/ 1658 w 2960"/>
                  <a:gd name="T73" fmla="*/ 867 h 1184"/>
                  <a:gd name="T74" fmla="*/ 1402 w 2960"/>
                  <a:gd name="T75" fmla="*/ 1003 h 1184"/>
                  <a:gd name="T76" fmla="*/ 2231 w 2960"/>
                  <a:gd name="T77" fmla="*/ 352 h 1184"/>
                  <a:gd name="T78" fmla="*/ 2148 w 2960"/>
                  <a:gd name="T79" fmla="*/ 549 h 1184"/>
                  <a:gd name="T80" fmla="*/ 2184 w 2960"/>
                  <a:gd name="T81" fmla="*/ 2 h 1184"/>
                  <a:gd name="T82" fmla="*/ 2265 w 2960"/>
                  <a:gd name="T83" fmla="*/ 57 h 1184"/>
                  <a:gd name="T84" fmla="*/ 2034 w 2960"/>
                  <a:gd name="T85" fmla="*/ 574 h 1184"/>
                  <a:gd name="T86" fmla="*/ 2214 w 2960"/>
                  <a:gd name="T87" fmla="*/ 385 h 1184"/>
                  <a:gd name="T88" fmla="*/ 2667 w 2960"/>
                  <a:gd name="T89" fmla="*/ 253 h 1184"/>
                  <a:gd name="T90" fmla="*/ 2570 w 2960"/>
                  <a:gd name="T91" fmla="*/ 348 h 1184"/>
                  <a:gd name="T92" fmla="*/ 2656 w 2960"/>
                  <a:gd name="T93" fmla="*/ 1 h 1184"/>
                  <a:gd name="T94" fmla="*/ 2928 w 2960"/>
                  <a:gd name="T95" fmla="*/ 151 h 1184"/>
                  <a:gd name="T96" fmla="*/ 2664 w 2960"/>
                  <a:gd name="T97" fmla="*/ 24 h 1184"/>
                  <a:gd name="T98" fmla="*/ 2290 w 2960"/>
                  <a:gd name="T99" fmla="*/ 159 h 1184"/>
                  <a:gd name="T100" fmla="*/ 2856 w 2960"/>
                  <a:gd name="T101" fmla="*/ 938 h 1184"/>
                  <a:gd name="T102" fmla="*/ 2552 w 2960"/>
                  <a:gd name="T103" fmla="*/ 510 h 1184"/>
                  <a:gd name="T104" fmla="*/ 2544 w 2960"/>
                  <a:gd name="T105" fmla="*/ 429 h 1184"/>
                  <a:gd name="T106" fmla="*/ 2787 w 2960"/>
                  <a:gd name="T107" fmla="*/ 591 h 1184"/>
                  <a:gd name="T108" fmla="*/ 2552 w 2960"/>
                  <a:gd name="T109" fmla="*/ 856 h 1184"/>
                  <a:gd name="T110" fmla="*/ 2544 w 2960"/>
                  <a:gd name="T111" fmla="*/ 769 h 1184"/>
                  <a:gd name="T112" fmla="*/ 2421 w 2960"/>
                  <a:gd name="T113" fmla="*/ 376 h 1184"/>
                  <a:gd name="T114" fmla="*/ 2405 w 2960"/>
                  <a:gd name="T115" fmla="*/ 1129 h 1184"/>
                  <a:gd name="T116" fmla="*/ 2397 w 2960"/>
                  <a:gd name="T117" fmla="*/ 1042 h 1184"/>
                  <a:gd name="T118" fmla="*/ 2317 w 2960"/>
                  <a:gd name="T119" fmla="*/ 370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60" h="1184">
                    <a:moveTo>
                      <a:pt x="583" y="567"/>
                    </a:moveTo>
                    <a:cubicBezTo>
                      <a:pt x="579" y="565"/>
                      <a:pt x="578" y="561"/>
                      <a:pt x="579" y="557"/>
                    </a:cubicBezTo>
                    <a:lnTo>
                      <a:pt x="628" y="414"/>
                    </a:lnTo>
                    <a:lnTo>
                      <a:pt x="669" y="271"/>
                    </a:lnTo>
                    <a:cubicBezTo>
                      <a:pt x="669" y="269"/>
                      <a:pt x="671" y="267"/>
                      <a:pt x="673" y="266"/>
                    </a:cubicBezTo>
                    <a:cubicBezTo>
                      <a:pt x="675" y="265"/>
                      <a:pt x="678" y="265"/>
                      <a:pt x="680" y="266"/>
                    </a:cubicBezTo>
                    <a:lnTo>
                      <a:pt x="771" y="307"/>
                    </a:lnTo>
                    <a:cubicBezTo>
                      <a:pt x="771" y="307"/>
                      <a:pt x="772" y="308"/>
                      <a:pt x="772" y="308"/>
                    </a:cubicBezTo>
                    <a:lnTo>
                      <a:pt x="784" y="317"/>
                    </a:lnTo>
                    <a:cubicBezTo>
                      <a:pt x="785" y="318"/>
                      <a:pt x="786" y="319"/>
                      <a:pt x="786" y="319"/>
                    </a:cubicBezTo>
                    <a:lnTo>
                      <a:pt x="790" y="326"/>
                    </a:lnTo>
                    <a:cubicBezTo>
                      <a:pt x="792" y="330"/>
                      <a:pt x="792" y="334"/>
                      <a:pt x="789" y="336"/>
                    </a:cubicBezTo>
                    <a:lnTo>
                      <a:pt x="783" y="342"/>
                    </a:lnTo>
                    <a:cubicBezTo>
                      <a:pt x="782" y="343"/>
                      <a:pt x="781" y="344"/>
                      <a:pt x="780" y="344"/>
                    </a:cubicBezTo>
                    <a:lnTo>
                      <a:pt x="765" y="349"/>
                    </a:lnTo>
                    <a:lnTo>
                      <a:pt x="770" y="344"/>
                    </a:lnTo>
                    <a:lnTo>
                      <a:pt x="731" y="473"/>
                    </a:lnTo>
                    <a:lnTo>
                      <a:pt x="684" y="602"/>
                    </a:lnTo>
                    <a:cubicBezTo>
                      <a:pt x="683" y="604"/>
                      <a:pt x="682" y="606"/>
                      <a:pt x="680" y="607"/>
                    </a:cubicBezTo>
                    <a:cubicBezTo>
                      <a:pt x="678" y="608"/>
                      <a:pt x="675" y="608"/>
                      <a:pt x="673" y="607"/>
                    </a:cubicBezTo>
                    <a:lnTo>
                      <a:pt x="583" y="567"/>
                    </a:lnTo>
                    <a:close/>
                    <a:moveTo>
                      <a:pt x="680" y="592"/>
                    </a:moveTo>
                    <a:lnTo>
                      <a:pt x="669" y="597"/>
                    </a:lnTo>
                    <a:lnTo>
                      <a:pt x="716" y="468"/>
                    </a:lnTo>
                    <a:lnTo>
                      <a:pt x="755" y="339"/>
                    </a:lnTo>
                    <a:cubicBezTo>
                      <a:pt x="756" y="337"/>
                      <a:pt x="757" y="335"/>
                      <a:pt x="760" y="334"/>
                    </a:cubicBezTo>
                    <a:lnTo>
                      <a:pt x="775" y="329"/>
                    </a:lnTo>
                    <a:lnTo>
                      <a:pt x="772" y="331"/>
                    </a:lnTo>
                    <a:lnTo>
                      <a:pt x="778" y="325"/>
                    </a:lnTo>
                    <a:lnTo>
                      <a:pt x="777" y="334"/>
                    </a:lnTo>
                    <a:lnTo>
                      <a:pt x="773" y="327"/>
                    </a:lnTo>
                    <a:lnTo>
                      <a:pt x="775" y="330"/>
                    </a:lnTo>
                    <a:lnTo>
                      <a:pt x="763" y="321"/>
                    </a:lnTo>
                    <a:lnTo>
                      <a:pt x="764" y="322"/>
                    </a:lnTo>
                    <a:lnTo>
                      <a:pt x="673" y="281"/>
                    </a:lnTo>
                    <a:lnTo>
                      <a:pt x="684" y="276"/>
                    </a:lnTo>
                    <a:lnTo>
                      <a:pt x="643" y="419"/>
                    </a:lnTo>
                    <a:lnTo>
                      <a:pt x="594" y="562"/>
                    </a:lnTo>
                    <a:lnTo>
                      <a:pt x="590" y="552"/>
                    </a:lnTo>
                    <a:lnTo>
                      <a:pt x="680" y="592"/>
                    </a:lnTo>
                    <a:close/>
                    <a:moveTo>
                      <a:pt x="396" y="742"/>
                    </a:moveTo>
                    <a:lnTo>
                      <a:pt x="404" y="750"/>
                    </a:lnTo>
                    <a:lnTo>
                      <a:pt x="8" y="750"/>
                    </a:lnTo>
                    <a:cubicBezTo>
                      <a:pt x="4" y="750"/>
                      <a:pt x="0" y="747"/>
                      <a:pt x="0" y="742"/>
                    </a:cubicBezTo>
                    <a:lnTo>
                      <a:pt x="0" y="647"/>
                    </a:lnTo>
                    <a:cubicBezTo>
                      <a:pt x="0" y="643"/>
                      <a:pt x="4" y="639"/>
                      <a:pt x="8" y="639"/>
                    </a:cubicBezTo>
                    <a:lnTo>
                      <a:pt x="404" y="639"/>
                    </a:lnTo>
                    <a:lnTo>
                      <a:pt x="396" y="647"/>
                    </a:lnTo>
                    <a:lnTo>
                      <a:pt x="396" y="192"/>
                    </a:lnTo>
                    <a:lnTo>
                      <a:pt x="404" y="200"/>
                    </a:lnTo>
                    <a:lnTo>
                      <a:pt x="57" y="200"/>
                    </a:lnTo>
                    <a:cubicBezTo>
                      <a:pt x="53" y="200"/>
                      <a:pt x="49" y="197"/>
                      <a:pt x="49" y="192"/>
                    </a:cubicBezTo>
                    <a:lnTo>
                      <a:pt x="49" y="97"/>
                    </a:lnTo>
                    <a:cubicBezTo>
                      <a:pt x="49" y="93"/>
                      <a:pt x="53" y="89"/>
                      <a:pt x="57" y="89"/>
                    </a:cubicBezTo>
                    <a:lnTo>
                      <a:pt x="826" y="89"/>
                    </a:lnTo>
                    <a:cubicBezTo>
                      <a:pt x="831" y="89"/>
                      <a:pt x="834" y="93"/>
                      <a:pt x="834" y="97"/>
                    </a:cubicBezTo>
                    <a:lnTo>
                      <a:pt x="834" y="192"/>
                    </a:lnTo>
                    <a:cubicBezTo>
                      <a:pt x="834" y="197"/>
                      <a:pt x="831" y="200"/>
                      <a:pt x="826" y="200"/>
                    </a:cubicBezTo>
                    <a:lnTo>
                      <a:pt x="484" y="200"/>
                    </a:lnTo>
                    <a:lnTo>
                      <a:pt x="492" y="192"/>
                    </a:lnTo>
                    <a:lnTo>
                      <a:pt x="492" y="647"/>
                    </a:lnTo>
                    <a:lnTo>
                      <a:pt x="484" y="639"/>
                    </a:lnTo>
                    <a:lnTo>
                      <a:pt x="879" y="639"/>
                    </a:lnTo>
                    <a:cubicBezTo>
                      <a:pt x="884" y="639"/>
                      <a:pt x="887" y="643"/>
                      <a:pt x="887" y="647"/>
                    </a:cubicBezTo>
                    <a:lnTo>
                      <a:pt x="887" y="742"/>
                    </a:lnTo>
                    <a:cubicBezTo>
                      <a:pt x="887" y="747"/>
                      <a:pt x="884" y="750"/>
                      <a:pt x="879" y="750"/>
                    </a:cubicBezTo>
                    <a:lnTo>
                      <a:pt x="484" y="750"/>
                    </a:lnTo>
                    <a:lnTo>
                      <a:pt x="492" y="742"/>
                    </a:lnTo>
                    <a:lnTo>
                      <a:pt x="492" y="1156"/>
                    </a:lnTo>
                    <a:cubicBezTo>
                      <a:pt x="492" y="1161"/>
                      <a:pt x="489" y="1164"/>
                      <a:pt x="484" y="1164"/>
                    </a:cubicBezTo>
                    <a:lnTo>
                      <a:pt x="404" y="1164"/>
                    </a:lnTo>
                    <a:cubicBezTo>
                      <a:pt x="400" y="1164"/>
                      <a:pt x="396" y="1161"/>
                      <a:pt x="396" y="1156"/>
                    </a:cubicBezTo>
                    <a:lnTo>
                      <a:pt x="396" y="742"/>
                    </a:lnTo>
                    <a:close/>
                    <a:moveTo>
                      <a:pt x="412" y="1156"/>
                    </a:moveTo>
                    <a:lnTo>
                      <a:pt x="404" y="1148"/>
                    </a:lnTo>
                    <a:lnTo>
                      <a:pt x="484" y="1148"/>
                    </a:lnTo>
                    <a:lnTo>
                      <a:pt x="476" y="1156"/>
                    </a:lnTo>
                    <a:lnTo>
                      <a:pt x="476" y="742"/>
                    </a:lnTo>
                    <a:cubicBezTo>
                      <a:pt x="476" y="738"/>
                      <a:pt x="480" y="734"/>
                      <a:pt x="484" y="734"/>
                    </a:cubicBezTo>
                    <a:lnTo>
                      <a:pt x="879" y="734"/>
                    </a:lnTo>
                    <a:lnTo>
                      <a:pt x="871" y="742"/>
                    </a:lnTo>
                    <a:lnTo>
                      <a:pt x="871" y="647"/>
                    </a:lnTo>
                    <a:lnTo>
                      <a:pt x="879" y="655"/>
                    </a:lnTo>
                    <a:lnTo>
                      <a:pt x="484" y="655"/>
                    </a:lnTo>
                    <a:cubicBezTo>
                      <a:pt x="480" y="655"/>
                      <a:pt x="476" y="652"/>
                      <a:pt x="476" y="647"/>
                    </a:cubicBezTo>
                    <a:lnTo>
                      <a:pt x="476" y="192"/>
                    </a:lnTo>
                    <a:cubicBezTo>
                      <a:pt x="476" y="188"/>
                      <a:pt x="480" y="184"/>
                      <a:pt x="484" y="184"/>
                    </a:cubicBezTo>
                    <a:lnTo>
                      <a:pt x="826" y="184"/>
                    </a:lnTo>
                    <a:lnTo>
                      <a:pt x="818" y="192"/>
                    </a:lnTo>
                    <a:lnTo>
                      <a:pt x="818" y="97"/>
                    </a:lnTo>
                    <a:lnTo>
                      <a:pt x="826" y="105"/>
                    </a:lnTo>
                    <a:lnTo>
                      <a:pt x="57" y="105"/>
                    </a:lnTo>
                    <a:lnTo>
                      <a:pt x="65" y="97"/>
                    </a:lnTo>
                    <a:lnTo>
                      <a:pt x="65" y="192"/>
                    </a:lnTo>
                    <a:lnTo>
                      <a:pt x="57" y="184"/>
                    </a:lnTo>
                    <a:lnTo>
                      <a:pt x="404" y="184"/>
                    </a:lnTo>
                    <a:cubicBezTo>
                      <a:pt x="409" y="184"/>
                      <a:pt x="412" y="188"/>
                      <a:pt x="412" y="192"/>
                    </a:cubicBezTo>
                    <a:lnTo>
                      <a:pt x="412" y="647"/>
                    </a:lnTo>
                    <a:cubicBezTo>
                      <a:pt x="412" y="652"/>
                      <a:pt x="409" y="655"/>
                      <a:pt x="404" y="655"/>
                    </a:cubicBezTo>
                    <a:lnTo>
                      <a:pt x="8" y="655"/>
                    </a:lnTo>
                    <a:lnTo>
                      <a:pt x="16" y="647"/>
                    </a:lnTo>
                    <a:lnTo>
                      <a:pt x="16" y="742"/>
                    </a:lnTo>
                    <a:lnTo>
                      <a:pt x="8" y="734"/>
                    </a:lnTo>
                    <a:lnTo>
                      <a:pt x="404" y="734"/>
                    </a:lnTo>
                    <a:cubicBezTo>
                      <a:pt x="409" y="734"/>
                      <a:pt x="412" y="738"/>
                      <a:pt x="412" y="742"/>
                    </a:cubicBezTo>
                    <a:lnTo>
                      <a:pt x="412" y="1156"/>
                    </a:lnTo>
                    <a:close/>
                    <a:moveTo>
                      <a:pt x="181" y="267"/>
                    </a:moveTo>
                    <a:cubicBezTo>
                      <a:pt x="183" y="266"/>
                      <a:pt x="185" y="265"/>
                      <a:pt x="187" y="266"/>
                    </a:cubicBezTo>
                    <a:cubicBezTo>
                      <a:pt x="190" y="266"/>
                      <a:pt x="191" y="268"/>
                      <a:pt x="193" y="270"/>
                    </a:cubicBezTo>
                    <a:lnTo>
                      <a:pt x="230" y="340"/>
                    </a:lnTo>
                    <a:lnTo>
                      <a:pt x="260" y="407"/>
                    </a:lnTo>
                    <a:lnTo>
                      <a:pt x="284" y="471"/>
                    </a:lnTo>
                    <a:lnTo>
                      <a:pt x="300" y="529"/>
                    </a:lnTo>
                    <a:cubicBezTo>
                      <a:pt x="301" y="533"/>
                      <a:pt x="300" y="537"/>
                      <a:pt x="296" y="539"/>
                    </a:cubicBezTo>
                    <a:lnTo>
                      <a:pt x="205" y="587"/>
                    </a:lnTo>
                    <a:cubicBezTo>
                      <a:pt x="203" y="588"/>
                      <a:pt x="201" y="588"/>
                      <a:pt x="198" y="587"/>
                    </a:cubicBezTo>
                    <a:cubicBezTo>
                      <a:pt x="196" y="586"/>
                      <a:pt x="194" y="584"/>
                      <a:pt x="194" y="582"/>
                    </a:cubicBezTo>
                    <a:lnTo>
                      <a:pt x="173" y="508"/>
                    </a:lnTo>
                    <a:lnTo>
                      <a:pt x="150" y="441"/>
                    </a:lnTo>
                    <a:lnTo>
                      <a:pt x="125" y="383"/>
                    </a:lnTo>
                    <a:lnTo>
                      <a:pt x="98" y="332"/>
                    </a:lnTo>
                    <a:cubicBezTo>
                      <a:pt x="96" y="329"/>
                      <a:pt x="98" y="324"/>
                      <a:pt x="101" y="322"/>
                    </a:cubicBezTo>
                    <a:lnTo>
                      <a:pt x="181" y="267"/>
                    </a:lnTo>
                    <a:close/>
                    <a:moveTo>
                      <a:pt x="110" y="335"/>
                    </a:moveTo>
                    <a:lnTo>
                      <a:pt x="113" y="325"/>
                    </a:lnTo>
                    <a:lnTo>
                      <a:pt x="140" y="376"/>
                    </a:lnTo>
                    <a:lnTo>
                      <a:pt x="165" y="436"/>
                    </a:lnTo>
                    <a:lnTo>
                      <a:pt x="188" y="503"/>
                    </a:lnTo>
                    <a:lnTo>
                      <a:pt x="209" y="577"/>
                    </a:lnTo>
                    <a:lnTo>
                      <a:pt x="198" y="572"/>
                    </a:lnTo>
                    <a:lnTo>
                      <a:pt x="289" y="524"/>
                    </a:lnTo>
                    <a:lnTo>
                      <a:pt x="285" y="534"/>
                    </a:lnTo>
                    <a:lnTo>
                      <a:pt x="269" y="476"/>
                    </a:lnTo>
                    <a:lnTo>
                      <a:pt x="245" y="414"/>
                    </a:lnTo>
                    <a:lnTo>
                      <a:pt x="215" y="347"/>
                    </a:lnTo>
                    <a:lnTo>
                      <a:pt x="178" y="277"/>
                    </a:lnTo>
                    <a:lnTo>
                      <a:pt x="190" y="280"/>
                    </a:lnTo>
                    <a:lnTo>
                      <a:pt x="110" y="335"/>
                    </a:lnTo>
                    <a:close/>
                    <a:moveTo>
                      <a:pt x="1358" y="877"/>
                    </a:moveTo>
                    <a:cubicBezTo>
                      <a:pt x="1359" y="881"/>
                      <a:pt x="1357" y="885"/>
                      <a:pt x="1353" y="886"/>
                    </a:cubicBezTo>
                    <a:lnTo>
                      <a:pt x="1085" y="988"/>
                    </a:lnTo>
                    <a:lnTo>
                      <a:pt x="1090" y="983"/>
                    </a:lnTo>
                    <a:lnTo>
                      <a:pt x="1083" y="1002"/>
                    </a:lnTo>
                    <a:cubicBezTo>
                      <a:pt x="1083" y="1003"/>
                      <a:pt x="1082" y="1004"/>
                      <a:pt x="1082" y="1005"/>
                    </a:cubicBezTo>
                    <a:lnTo>
                      <a:pt x="1076" y="1012"/>
                    </a:lnTo>
                    <a:cubicBezTo>
                      <a:pt x="1073" y="1015"/>
                      <a:pt x="1068" y="1015"/>
                      <a:pt x="1064" y="1013"/>
                    </a:cubicBezTo>
                    <a:lnTo>
                      <a:pt x="1058" y="1008"/>
                    </a:lnTo>
                    <a:cubicBezTo>
                      <a:pt x="1057" y="1007"/>
                      <a:pt x="1057" y="1006"/>
                      <a:pt x="1056" y="1005"/>
                    </a:cubicBezTo>
                    <a:lnTo>
                      <a:pt x="1049" y="990"/>
                    </a:lnTo>
                    <a:cubicBezTo>
                      <a:pt x="1049" y="989"/>
                      <a:pt x="1049" y="989"/>
                      <a:pt x="1049" y="988"/>
                    </a:cubicBezTo>
                    <a:lnTo>
                      <a:pt x="1027" y="873"/>
                    </a:lnTo>
                    <a:cubicBezTo>
                      <a:pt x="1026" y="869"/>
                      <a:pt x="1028" y="865"/>
                      <a:pt x="1033" y="864"/>
                    </a:cubicBezTo>
                    <a:lnTo>
                      <a:pt x="1146" y="837"/>
                    </a:lnTo>
                    <a:lnTo>
                      <a:pt x="1139" y="844"/>
                    </a:lnTo>
                    <a:lnTo>
                      <a:pt x="1139" y="443"/>
                    </a:lnTo>
                    <a:lnTo>
                      <a:pt x="1147" y="451"/>
                    </a:lnTo>
                    <a:lnTo>
                      <a:pt x="1045" y="451"/>
                    </a:lnTo>
                    <a:cubicBezTo>
                      <a:pt x="1041" y="451"/>
                      <a:pt x="1037" y="448"/>
                      <a:pt x="1037" y="443"/>
                    </a:cubicBezTo>
                    <a:lnTo>
                      <a:pt x="1037" y="334"/>
                    </a:lnTo>
                    <a:cubicBezTo>
                      <a:pt x="1037" y="330"/>
                      <a:pt x="1041" y="326"/>
                      <a:pt x="1045" y="326"/>
                    </a:cubicBezTo>
                    <a:lnTo>
                      <a:pt x="1147" y="326"/>
                    </a:lnTo>
                    <a:lnTo>
                      <a:pt x="1139" y="334"/>
                    </a:lnTo>
                    <a:lnTo>
                      <a:pt x="1139" y="70"/>
                    </a:lnTo>
                    <a:cubicBezTo>
                      <a:pt x="1139" y="66"/>
                      <a:pt x="1143" y="62"/>
                      <a:pt x="1147" y="62"/>
                    </a:cubicBezTo>
                    <a:lnTo>
                      <a:pt x="1227" y="62"/>
                    </a:lnTo>
                    <a:cubicBezTo>
                      <a:pt x="1228" y="62"/>
                      <a:pt x="1228" y="62"/>
                      <a:pt x="1229" y="63"/>
                    </a:cubicBezTo>
                    <a:lnTo>
                      <a:pt x="1241" y="65"/>
                    </a:lnTo>
                    <a:cubicBezTo>
                      <a:pt x="1243" y="65"/>
                      <a:pt x="1245" y="66"/>
                      <a:pt x="1246" y="68"/>
                    </a:cubicBezTo>
                    <a:lnTo>
                      <a:pt x="1250" y="74"/>
                    </a:lnTo>
                    <a:cubicBezTo>
                      <a:pt x="1252" y="76"/>
                      <a:pt x="1252" y="79"/>
                      <a:pt x="1251" y="82"/>
                    </a:cubicBezTo>
                    <a:lnTo>
                      <a:pt x="1247" y="91"/>
                    </a:lnTo>
                    <a:cubicBezTo>
                      <a:pt x="1246" y="92"/>
                      <a:pt x="1246" y="93"/>
                      <a:pt x="1245" y="94"/>
                    </a:cubicBezTo>
                    <a:lnTo>
                      <a:pt x="1233" y="104"/>
                    </a:lnTo>
                    <a:lnTo>
                      <a:pt x="1235" y="97"/>
                    </a:lnTo>
                    <a:lnTo>
                      <a:pt x="1235" y="334"/>
                    </a:lnTo>
                    <a:lnTo>
                      <a:pt x="1227" y="326"/>
                    </a:lnTo>
                    <a:lnTo>
                      <a:pt x="1339" y="326"/>
                    </a:lnTo>
                    <a:cubicBezTo>
                      <a:pt x="1344" y="326"/>
                      <a:pt x="1347" y="330"/>
                      <a:pt x="1347" y="334"/>
                    </a:cubicBezTo>
                    <a:lnTo>
                      <a:pt x="1347" y="443"/>
                    </a:lnTo>
                    <a:cubicBezTo>
                      <a:pt x="1347" y="448"/>
                      <a:pt x="1344" y="451"/>
                      <a:pt x="1339" y="451"/>
                    </a:cubicBezTo>
                    <a:lnTo>
                      <a:pt x="1227" y="451"/>
                    </a:lnTo>
                    <a:lnTo>
                      <a:pt x="1235" y="443"/>
                    </a:lnTo>
                    <a:lnTo>
                      <a:pt x="1235" y="817"/>
                    </a:lnTo>
                    <a:lnTo>
                      <a:pt x="1225" y="810"/>
                    </a:lnTo>
                    <a:lnTo>
                      <a:pt x="1332" y="776"/>
                    </a:lnTo>
                    <a:cubicBezTo>
                      <a:pt x="1334" y="775"/>
                      <a:pt x="1337" y="775"/>
                      <a:pt x="1339" y="777"/>
                    </a:cubicBezTo>
                    <a:cubicBezTo>
                      <a:pt x="1341" y="778"/>
                      <a:pt x="1342" y="780"/>
                      <a:pt x="1342" y="782"/>
                    </a:cubicBezTo>
                    <a:lnTo>
                      <a:pt x="1358" y="877"/>
                    </a:lnTo>
                    <a:close/>
                    <a:moveTo>
                      <a:pt x="1327" y="785"/>
                    </a:moveTo>
                    <a:lnTo>
                      <a:pt x="1337" y="791"/>
                    </a:lnTo>
                    <a:lnTo>
                      <a:pt x="1230" y="825"/>
                    </a:lnTo>
                    <a:cubicBezTo>
                      <a:pt x="1227" y="826"/>
                      <a:pt x="1225" y="825"/>
                      <a:pt x="1223" y="824"/>
                    </a:cubicBezTo>
                    <a:cubicBezTo>
                      <a:pt x="1221" y="822"/>
                      <a:pt x="1219" y="820"/>
                      <a:pt x="1219" y="817"/>
                    </a:cubicBezTo>
                    <a:lnTo>
                      <a:pt x="1219" y="443"/>
                    </a:lnTo>
                    <a:cubicBezTo>
                      <a:pt x="1219" y="439"/>
                      <a:pt x="1223" y="435"/>
                      <a:pt x="1227" y="435"/>
                    </a:cubicBezTo>
                    <a:lnTo>
                      <a:pt x="1339" y="435"/>
                    </a:lnTo>
                    <a:lnTo>
                      <a:pt x="1331" y="443"/>
                    </a:lnTo>
                    <a:lnTo>
                      <a:pt x="1331" y="334"/>
                    </a:lnTo>
                    <a:lnTo>
                      <a:pt x="1339" y="342"/>
                    </a:lnTo>
                    <a:lnTo>
                      <a:pt x="1227" y="342"/>
                    </a:lnTo>
                    <a:cubicBezTo>
                      <a:pt x="1223" y="342"/>
                      <a:pt x="1219" y="339"/>
                      <a:pt x="1219" y="334"/>
                    </a:cubicBezTo>
                    <a:lnTo>
                      <a:pt x="1219" y="97"/>
                    </a:lnTo>
                    <a:cubicBezTo>
                      <a:pt x="1219" y="95"/>
                      <a:pt x="1221" y="93"/>
                      <a:pt x="1222" y="91"/>
                    </a:cubicBezTo>
                    <a:lnTo>
                      <a:pt x="1234" y="81"/>
                    </a:lnTo>
                    <a:lnTo>
                      <a:pt x="1232" y="84"/>
                    </a:lnTo>
                    <a:lnTo>
                      <a:pt x="1236" y="75"/>
                    </a:lnTo>
                    <a:lnTo>
                      <a:pt x="1237" y="83"/>
                    </a:lnTo>
                    <a:lnTo>
                      <a:pt x="1233" y="77"/>
                    </a:lnTo>
                    <a:lnTo>
                      <a:pt x="1238" y="80"/>
                    </a:lnTo>
                    <a:lnTo>
                      <a:pt x="1226" y="78"/>
                    </a:lnTo>
                    <a:lnTo>
                      <a:pt x="1227" y="78"/>
                    </a:lnTo>
                    <a:lnTo>
                      <a:pt x="1147" y="78"/>
                    </a:lnTo>
                    <a:lnTo>
                      <a:pt x="1155" y="70"/>
                    </a:lnTo>
                    <a:lnTo>
                      <a:pt x="1155" y="334"/>
                    </a:lnTo>
                    <a:cubicBezTo>
                      <a:pt x="1155" y="339"/>
                      <a:pt x="1152" y="342"/>
                      <a:pt x="1147" y="342"/>
                    </a:cubicBezTo>
                    <a:lnTo>
                      <a:pt x="1045" y="342"/>
                    </a:lnTo>
                    <a:lnTo>
                      <a:pt x="1053" y="334"/>
                    </a:lnTo>
                    <a:lnTo>
                      <a:pt x="1053" y="443"/>
                    </a:lnTo>
                    <a:lnTo>
                      <a:pt x="1045" y="435"/>
                    </a:lnTo>
                    <a:lnTo>
                      <a:pt x="1147" y="435"/>
                    </a:lnTo>
                    <a:cubicBezTo>
                      <a:pt x="1152" y="435"/>
                      <a:pt x="1155" y="439"/>
                      <a:pt x="1155" y="443"/>
                    </a:cubicBezTo>
                    <a:lnTo>
                      <a:pt x="1155" y="844"/>
                    </a:lnTo>
                    <a:cubicBezTo>
                      <a:pt x="1155" y="848"/>
                      <a:pt x="1153" y="851"/>
                      <a:pt x="1149" y="852"/>
                    </a:cubicBezTo>
                    <a:lnTo>
                      <a:pt x="1036" y="879"/>
                    </a:lnTo>
                    <a:lnTo>
                      <a:pt x="1042" y="870"/>
                    </a:lnTo>
                    <a:lnTo>
                      <a:pt x="1064" y="985"/>
                    </a:lnTo>
                    <a:lnTo>
                      <a:pt x="1064" y="983"/>
                    </a:lnTo>
                    <a:lnTo>
                      <a:pt x="1071" y="998"/>
                    </a:lnTo>
                    <a:lnTo>
                      <a:pt x="1069" y="995"/>
                    </a:lnTo>
                    <a:lnTo>
                      <a:pt x="1075" y="1000"/>
                    </a:lnTo>
                    <a:lnTo>
                      <a:pt x="1063" y="1001"/>
                    </a:lnTo>
                    <a:lnTo>
                      <a:pt x="1069" y="994"/>
                    </a:lnTo>
                    <a:lnTo>
                      <a:pt x="1068" y="997"/>
                    </a:lnTo>
                    <a:lnTo>
                      <a:pt x="1075" y="978"/>
                    </a:lnTo>
                    <a:cubicBezTo>
                      <a:pt x="1076" y="976"/>
                      <a:pt x="1077" y="974"/>
                      <a:pt x="1080" y="973"/>
                    </a:cubicBezTo>
                    <a:lnTo>
                      <a:pt x="1348" y="871"/>
                    </a:lnTo>
                    <a:lnTo>
                      <a:pt x="1343" y="880"/>
                    </a:lnTo>
                    <a:lnTo>
                      <a:pt x="1327" y="785"/>
                    </a:lnTo>
                    <a:close/>
                    <a:moveTo>
                      <a:pt x="1715" y="1178"/>
                    </a:moveTo>
                    <a:cubicBezTo>
                      <a:pt x="1714" y="1178"/>
                      <a:pt x="1714" y="1178"/>
                      <a:pt x="1713" y="1178"/>
                    </a:cubicBezTo>
                    <a:lnTo>
                      <a:pt x="1622" y="1178"/>
                    </a:lnTo>
                    <a:cubicBezTo>
                      <a:pt x="1618" y="1178"/>
                      <a:pt x="1615" y="1175"/>
                      <a:pt x="1614" y="1171"/>
                    </a:cubicBezTo>
                    <a:lnTo>
                      <a:pt x="1603" y="1055"/>
                    </a:lnTo>
                    <a:cubicBezTo>
                      <a:pt x="1603" y="1053"/>
                      <a:pt x="1604" y="1051"/>
                      <a:pt x="1606" y="1049"/>
                    </a:cubicBezTo>
                    <a:cubicBezTo>
                      <a:pt x="1607" y="1047"/>
                      <a:pt x="1609" y="1046"/>
                      <a:pt x="1611" y="1046"/>
                    </a:cubicBezTo>
                    <a:lnTo>
                      <a:pt x="1718" y="1046"/>
                    </a:lnTo>
                    <a:lnTo>
                      <a:pt x="1717" y="1047"/>
                    </a:lnTo>
                    <a:lnTo>
                      <a:pt x="1742" y="1042"/>
                    </a:lnTo>
                    <a:lnTo>
                      <a:pt x="1739" y="1043"/>
                    </a:lnTo>
                    <a:lnTo>
                      <a:pt x="1759" y="1029"/>
                    </a:lnTo>
                    <a:lnTo>
                      <a:pt x="1757" y="1031"/>
                    </a:lnTo>
                    <a:lnTo>
                      <a:pt x="1772" y="1007"/>
                    </a:lnTo>
                    <a:lnTo>
                      <a:pt x="1771" y="1009"/>
                    </a:lnTo>
                    <a:lnTo>
                      <a:pt x="1781" y="978"/>
                    </a:lnTo>
                    <a:lnTo>
                      <a:pt x="1781" y="979"/>
                    </a:lnTo>
                    <a:lnTo>
                      <a:pt x="1785" y="950"/>
                    </a:lnTo>
                    <a:lnTo>
                      <a:pt x="1787" y="916"/>
                    </a:lnTo>
                    <a:lnTo>
                      <a:pt x="1789" y="874"/>
                    </a:lnTo>
                    <a:lnTo>
                      <a:pt x="1792" y="826"/>
                    </a:lnTo>
                    <a:lnTo>
                      <a:pt x="1794" y="771"/>
                    </a:lnTo>
                    <a:lnTo>
                      <a:pt x="1795" y="709"/>
                    </a:lnTo>
                    <a:lnTo>
                      <a:pt x="1796" y="641"/>
                    </a:lnTo>
                    <a:lnTo>
                      <a:pt x="1796" y="565"/>
                    </a:lnTo>
                    <a:lnTo>
                      <a:pt x="1796" y="348"/>
                    </a:lnTo>
                    <a:lnTo>
                      <a:pt x="1804" y="356"/>
                    </a:lnTo>
                    <a:lnTo>
                      <a:pt x="1488" y="356"/>
                    </a:lnTo>
                    <a:lnTo>
                      <a:pt x="1496" y="351"/>
                    </a:lnTo>
                    <a:lnTo>
                      <a:pt x="1473" y="413"/>
                    </a:lnTo>
                    <a:lnTo>
                      <a:pt x="1444" y="478"/>
                    </a:lnTo>
                    <a:lnTo>
                      <a:pt x="1408" y="541"/>
                    </a:lnTo>
                    <a:lnTo>
                      <a:pt x="1367" y="604"/>
                    </a:lnTo>
                    <a:cubicBezTo>
                      <a:pt x="1366" y="606"/>
                      <a:pt x="1363" y="608"/>
                      <a:pt x="1360" y="607"/>
                    </a:cubicBezTo>
                    <a:cubicBezTo>
                      <a:pt x="1357" y="607"/>
                      <a:pt x="1355" y="606"/>
                      <a:pt x="1353" y="603"/>
                    </a:cubicBezTo>
                    <a:lnTo>
                      <a:pt x="1300" y="508"/>
                    </a:lnTo>
                    <a:cubicBezTo>
                      <a:pt x="1299" y="506"/>
                      <a:pt x="1299" y="503"/>
                      <a:pt x="1301" y="500"/>
                    </a:cubicBezTo>
                    <a:lnTo>
                      <a:pt x="1366" y="394"/>
                    </a:lnTo>
                    <a:lnTo>
                      <a:pt x="1416" y="283"/>
                    </a:lnTo>
                    <a:lnTo>
                      <a:pt x="1453" y="165"/>
                    </a:lnTo>
                    <a:lnTo>
                      <a:pt x="1476" y="41"/>
                    </a:lnTo>
                    <a:cubicBezTo>
                      <a:pt x="1476" y="39"/>
                      <a:pt x="1477" y="37"/>
                      <a:pt x="1479" y="36"/>
                    </a:cubicBezTo>
                    <a:cubicBezTo>
                      <a:pt x="1481" y="34"/>
                      <a:pt x="1484" y="34"/>
                      <a:pt x="1486" y="35"/>
                    </a:cubicBezTo>
                    <a:lnTo>
                      <a:pt x="1572" y="63"/>
                    </a:lnTo>
                    <a:cubicBezTo>
                      <a:pt x="1573" y="63"/>
                      <a:pt x="1574" y="64"/>
                      <a:pt x="1574" y="64"/>
                    </a:cubicBezTo>
                    <a:lnTo>
                      <a:pt x="1586" y="73"/>
                    </a:lnTo>
                    <a:cubicBezTo>
                      <a:pt x="1587" y="74"/>
                      <a:pt x="1588" y="75"/>
                      <a:pt x="1589" y="77"/>
                    </a:cubicBezTo>
                    <a:lnTo>
                      <a:pt x="1592" y="85"/>
                    </a:lnTo>
                    <a:cubicBezTo>
                      <a:pt x="1593" y="87"/>
                      <a:pt x="1593" y="90"/>
                      <a:pt x="1591" y="92"/>
                    </a:cubicBezTo>
                    <a:lnTo>
                      <a:pt x="1585" y="100"/>
                    </a:lnTo>
                    <a:cubicBezTo>
                      <a:pt x="1584" y="101"/>
                      <a:pt x="1583" y="102"/>
                      <a:pt x="1583" y="102"/>
                    </a:cubicBezTo>
                    <a:lnTo>
                      <a:pt x="1568" y="111"/>
                    </a:lnTo>
                    <a:lnTo>
                      <a:pt x="1571" y="106"/>
                    </a:lnTo>
                    <a:lnTo>
                      <a:pt x="1552" y="180"/>
                    </a:lnTo>
                    <a:lnTo>
                      <a:pt x="1529" y="256"/>
                    </a:lnTo>
                    <a:lnTo>
                      <a:pt x="1521" y="245"/>
                    </a:lnTo>
                    <a:lnTo>
                      <a:pt x="1884" y="245"/>
                    </a:lnTo>
                    <a:cubicBezTo>
                      <a:pt x="1889" y="245"/>
                      <a:pt x="1892" y="249"/>
                      <a:pt x="1892" y="253"/>
                    </a:cubicBezTo>
                    <a:lnTo>
                      <a:pt x="1892" y="511"/>
                    </a:lnTo>
                    <a:lnTo>
                      <a:pt x="1891" y="616"/>
                    </a:lnTo>
                    <a:lnTo>
                      <a:pt x="1890" y="710"/>
                    </a:lnTo>
                    <a:lnTo>
                      <a:pt x="1888" y="792"/>
                    </a:lnTo>
                    <a:lnTo>
                      <a:pt x="1885" y="864"/>
                    </a:lnTo>
                    <a:lnTo>
                      <a:pt x="1881" y="926"/>
                    </a:lnTo>
                    <a:lnTo>
                      <a:pt x="1876" y="977"/>
                    </a:lnTo>
                    <a:lnTo>
                      <a:pt x="1871" y="1018"/>
                    </a:lnTo>
                    <a:lnTo>
                      <a:pt x="1865" y="1049"/>
                    </a:lnTo>
                    <a:lnTo>
                      <a:pt x="1847" y="1104"/>
                    </a:lnTo>
                    <a:cubicBezTo>
                      <a:pt x="1847" y="1105"/>
                      <a:pt x="1846" y="1106"/>
                      <a:pt x="1846" y="1106"/>
                    </a:cubicBezTo>
                    <a:lnTo>
                      <a:pt x="1816" y="1144"/>
                    </a:lnTo>
                    <a:cubicBezTo>
                      <a:pt x="1815" y="1145"/>
                      <a:pt x="1814" y="1146"/>
                      <a:pt x="1813" y="1146"/>
                    </a:cubicBezTo>
                    <a:lnTo>
                      <a:pt x="1771" y="1169"/>
                    </a:lnTo>
                    <a:cubicBezTo>
                      <a:pt x="1770" y="1170"/>
                      <a:pt x="1770" y="1170"/>
                      <a:pt x="1769" y="1170"/>
                    </a:cubicBezTo>
                    <a:lnTo>
                      <a:pt x="1715" y="1178"/>
                    </a:lnTo>
                    <a:close/>
                    <a:moveTo>
                      <a:pt x="1766" y="1155"/>
                    </a:moveTo>
                    <a:lnTo>
                      <a:pt x="1764" y="1155"/>
                    </a:lnTo>
                    <a:lnTo>
                      <a:pt x="1806" y="1132"/>
                    </a:lnTo>
                    <a:lnTo>
                      <a:pt x="1803" y="1135"/>
                    </a:lnTo>
                    <a:lnTo>
                      <a:pt x="1833" y="1097"/>
                    </a:lnTo>
                    <a:lnTo>
                      <a:pt x="1832" y="1099"/>
                    </a:lnTo>
                    <a:lnTo>
                      <a:pt x="1850" y="1046"/>
                    </a:lnTo>
                    <a:lnTo>
                      <a:pt x="1856" y="1016"/>
                    </a:lnTo>
                    <a:lnTo>
                      <a:pt x="1860" y="976"/>
                    </a:lnTo>
                    <a:lnTo>
                      <a:pt x="1865" y="925"/>
                    </a:lnTo>
                    <a:lnTo>
                      <a:pt x="1869" y="863"/>
                    </a:lnTo>
                    <a:lnTo>
                      <a:pt x="1872" y="791"/>
                    </a:lnTo>
                    <a:lnTo>
                      <a:pt x="1874" y="709"/>
                    </a:lnTo>
                    <a:lnTo>
                      <a:pt x="1875" y="615"/>
                    </a:lnTo>
                    <a:lnTo>
                      <a:pt x="1876" y="511"/>
                    </a:lnTo>
                    <a:lnTo>
                      <a:pt x="1876" y="253"/>
                    </a:lnTo>
                    <a:lnTo>
                      <a:pt x="1884" y="261"/>
                    </a:lnTo>
                    <a:lnTo>
                      <a:pt x="1521" y="261"/>
                    </a:lnTo>
                    <a:cubicBezTo>
                      <a:pt x="1519" y="261"/>
                      <a:pt x="1517" y="260"/>
                      <a:pt x="1515" y="258"/>
                    </a:cubicBezTo>
                    <a:cubicBezTo>
                      <a:pt x="1514" y="256"/>
                      <a:pt x="1513" y="254"/>
                      <a:pt x="1514" y="251"/>
                    </a:cubicBezTo>
                    <a:lnTo>
                      <a:pt x="1537" y="176"/>
                    </a:lnTo>
                    <a:lnTo>
                      <a:pt x="1556" y="102"/>
                    </a:lnTo>
                    <a:cubicBezTo>
                      <a:pt x="1556" y="100"/>
                      <a:pt x="1558" y="99"/>
                      <a:pt x="1559" y="98"/>
                    </a:cubicBezTo>
                    <a:lnTo>
                      <a:pt x="1574" y="89"/>
                    </a:lnTo>
                    <a:lnTo>
                      <a:pt x="1572" y="91"/>
                    </a:lnTo>
                    <a:lnTo>
                      <a:pt x="1578" y="83"/>
                    </a:lnTo>
                    <a:lnTo>
                      <a:pt x="1577" y="90"/>
                    </a:lnTo>
                    <a:lnTo>
                      <a:pt x="1574" y="82"/>
                    </a:lnTo>
                    <a:lnTo>
                      <a:pt x="1577" y="86"/>
                    </a:lnTo>
                    <a:lnTo>
                      <a:pt x="1565" y="77"/>
                    </a:lnTo>
                    <a:lnTo>
                      <a:pt x="1567" y="78"/>
                    </a:lnTo>
                    <a:lnTo>
                      <a:pt x="1481" y="50"/>
                    </a:lnTo>
                    <a:lnTo>
                      <a:pt x="1491" y="44"/>
                    </a:lnTo>
                    <a:lnTo>
                      <a:pt x="1468" y="170"/>
                    </a:lnTo>
                    <a:lnTo>
                      <a:pt x="1431" y="290"/>
                    </a:lnTo>
                    <a:lnTo>
                      <a:pt x="1379" y="403"/>
                    </a:lnTo>
                    <a:lnTo>
                      <a:pt x="1314" y="509"/>
                    </a:lnTo>
                    <a:lnTo>
                      <a:pt x="1314" y="501"/>
                    </a:lnTo>
                    <a:lnTo>
                      <a:pt x="1367" y="596"/>
                    </a:lnTo>
                    <a:lnTo>
                      <a:pt x="1354" y="595"/>
                    </a:lnTo>
                    <a:lnTo>
                      <a:pt x="1394" y="534"/>
                    </a:lnTo>
                    <a:lnTo>
                      <a:pt x="1429" y="471"/>
                    </a:lnTo>
                    <a:lnTo>
                      <a:pt x="1458" y="408"/>
                    </a:lnTo>
                    <a:lnTo>
                      <a:pt x="1481" y="346"/>
                    </a:lnTo>
                    <a:cubicBezTo>
                      <a:pt x="1482" y="343"/>
                      <a:pt x="1485" y="340"/>
                      <a:pt x="1488" y="340"/>
                    </a:cubicBezTo>
                    <a:lnTo>
                      <a:pt x="1804" y="340"/>
                    </a:lnTo>
                    <a:cubicBezTo>
                      <a:pt x="1809" y="340"/>
                      <a:pt x="1812" y="344"/>
                      <a:pt x="1812" y="348"/>
                    </a:cubicBezTo>
                    <a:lnTo>
                      <a:pt x="1812" y="565"/>
                    </a:lnTo>
                    <a:lnTo>
                      <a:pt x="1812" y="642"/>
                    </a:lnTo>
                    <a:lnTo>
                      <a:pt x="1811" y="710"/>
                    </a:lnTo>
                    <a:lnTo>
                      <a:pt x="1810" y="772"/>
                    </a:lnTo>
                    <a:lnTo>
                      <a:pt x="1808" y="827"/>
                    </a:lnTo>
                    <a:lnTo>
                      <a:pt x="1805" y="875"/>
                    </a:lnTo>
                    <a:lnTo>
                      <a:pt x="1803" y="917"/>
                    </a:lnTo>
                    <a:lnTo>
                      <a:pt x="1800" y="953"/>
                    </a:lnTo>
                    <a:lnTo>
                      <a:pt x="1796" y="982"/>
                    </a:lnTo>
                    <a:cubicBezTo>
                      <a:pt x="1796" y="982"/>
                      <a:pt x="1796" y="982"/>
                      <a:pt x="1796" y="983"/>
                    </a:cubicBezTo>
                    <a:lnTo>
                      <a:pt x="1786" y="1014"/>
                    </a:lnTo>
                    <a:cubicBezTo>
                      <a:pt x="1786" y="1015"/>
                      <a:pt x="1786" y="1015"/>
                      <a:pt x="1785" y="1016"/>
                    </a:cubicBezTo>
                    <a:lnTo>
                      <a:pt x="1770" y="1040"/>
                    </a:lnTo>
                    <a:cubicBezTo>
                      <a:pt x="1770" y="1041"/>
                      <a:pt x="1769" y="1041"/>
                      <a:pt x="1768" y="1042"/>
                    </a:cubicBezTo>
                    <a:lnTo>
                      <a:pt x="1748" y="1056"/>
                    </a:lnTo>
                    <a:cubicBezTo>
                      <a:pt x="1747" y="1057"/>
                      <a:pt x="1746" y="1057"/>
                      <a:pt x="1745" y="1057"/>
                    </a:cubicBezTo>
                    <a:lnTo>
                      <a:pt x="1720" y="1062"/>
                    </a:lnTo>
                    <a:cubicBezTo>
                      <a:pt x="1720" y="1062"/>
                      <a:pt x="1719" y="1062"/>
                      <a:pt x="1718" y="1062"/>
                    </a:cubicBezTo>
                    <a:lnTo>
                      <a:pt x="1611" y="1062"/>
                    </a:lnTo>
                    <a:lnTo>
                      <a:pt x="1619" y="1054"/>
                    </a:lnTo>
                    <a:lnTo>
                      <a:pt x="1630" y="1170"/>
                    </a:lnTo>
                    <a:lnTo>
                      <a:pt x="1622" y="1162"/>
                    </a:lnTo>
                    <a:lnTo>
                      <a:pt x="1713" y="1162"/>
                    </a:lnTo>
                    <a:lnTo>
                      <a:pt x="1712" y="1163"/>
                    </a:lnTo>
                    <a:lnTo>
                      <a:pt x="1766" y="1155"/>
                    </a:lnTo>
                    <a:close/>
                    <a:moveTo>
                      <a:pt x="1619" y="719"/>
                    </a:moveTo>
                    <a:cubicBezTo>
                      <a:pt x="1617" y="721"/>
                      <a:pt x="1615" y="723"/>
                      <a:pt x="1613" y="723"/>
                    </a:cubicBezTo>
                    <a:cubicBezTo>
                      <a:pt x="1610" y="724"/>
                      <a:pt x="1608" y="723"/>
                      <a:pt x="1606" y="721"/>
                    </a:cubicBezTo>
                    <a:lnTo>
                      <a:pt x="1556" y="670"/>
                    </a:lnTo>
                    <a:lnTo>
                      <a:pt x="1510" y="627"/>
                    </a:lnTo>
                    <a:lnTo>
                      <a:pt x="1468" y="594"/>
                    </a:lnTo>
                    <a:lnTo>
                      <a:pt x="1431" y="566"/>
                    </a:lnTo>
                    <a:cubicBezTo>
                      <a:pt x="1428" y="564"/>
                      <a:pt x="1427" y="560"/>
                      <a:pt x="1428" y="556"/>
                    </a:cubicBezTo>
                    <a:lnTo>
                      <a:pt x="1476" y="454"/>
                    </a:lnTo>
                    <a:cubicBezTo>
                      <a:pt x="1477" y="452"/>
                      <a:pt x="1479" y="451"/>
                      <a:pt x="1481" y="450"/>
                    </a:cubicBezTo>
                    <a:cubicBezTo>
                      <a:pt x="1483" y="449"/>
                      <a:pt x="1485" y="449"/>
                      <a:pt x="1487" y="451"/>
                    </a:cubicBezTo>
                    <a:lnTo>
                      <a:pt x="1529" y="475"/>
                    </a:lnTo>
                    <a:lnTo>
                      <a:pt x="1575" y="508"/>
                    </a:lnTo>
                    <a:lnTo>
                      <a:pt x="1623" y="549"/>
                    </a:lnTo>
                    <a:lnTo>
                      <a:pt x="1671" y="601"/>
                    </a:lnTo>
                    <a:cubicBezTo>
                      <a:pt x="1674" y="603"/>
                      <a:pt x="1674" y="607"/>
                      <a:pt x="1673" y="610"/>
                    </a:cubicBezTo>
                    <a:lnTo>
                      <a:pt x="1619" y="719"/>
                    </a:lnTo>
                    <a:close/>
                    <a:moveTo>
                      <a:pt x="1658" y="603"/>
                    </a:moveTo>
                    <a:lnTo>
                      <a:pt x="1660" y="612"/>
                    </a:lnTo>
                    <a:lnTo>
                      <a:pt x="1612" y="562"/>
                    </a:lnTo>
                    <a:lnTo>
                      <a:pt x="1566" y="521"/>
                    </a:lnTo>
                    <a:lnTo>
                      <a:pt x="1521" y="488"/>
                    </a:lnTo>
                    <a:lnTo>
                      <a:pt x="1479" y="464"/>
                    </a:lnTo>
                    <a:lnTo>
                      <a:pt x="1491" y="461"/>
                    </a:lnTo>
                    <a:lnTo>
                      <a:pt x="1443" y="563"/>
                    </a:lnTo>
                    <a:lnTo>
                      <a:pt x="1440" y="553"/>
                    </a:lnTo>
                    <a:lnTo>
                      <a:pt x="1479" y="581"/>
                    </a:lnTo>
                    <a:lnTo>
                      <a:pt x="1521" y="616"/>
                    </a:lnTo>
                    <a:lnTo>
                      <a:pt x="1567" y="659"/>
                    </a:lnTo>
                    <a:lnTo>
                      <a:pt x="1617" y="710"/>
                    </a:lnTo>
                    <a:lnTo>
                      <a:pt x="1604" y="712"/>
                    </a:lnTo>
                    <a:lnTo>
                      <a:pt x="1658" y="603"/>
                    </a:lnTo>
                    <a:close/>
                    <a:moveTo>
                      <a:pt x="1418" y="994"/>
                    </a:moveTo>
                    <a:lnTo>
                      <a:pt x="1422" y="989"/>
                    </a:lnTo>
                    <a:lnTo>
                      <a:pt x="1415" y="1008"/>
                    </a:lnTo>
                    <a:cubicBezTo>
                      <a:pt x="1415" y="1009"/>
                      <a:pt x="1414" y="1010"/>
                      <a:pt x="1414" y="1011"/>
                    </a:cubicBezTo>
                    <a:lnTo>
                      <a:pt x="1408" y="1018"/>
                    </a:lnTo>
                    <a:cubicBezTo>
                      <a:pt x="1406" y="1019"/>
                      <a:pt x="1404" y="1020"/>
                      <a:pt x="1402" y="1020"/>
                    </a:cubicBezTo>
                    <a:cubicBezTo>
                      <a:pt x="1400" y="1021"/>
                      <a:pt x="1397" y="1020"/>
                      <a:pt x="1396" y="1018"/>
                    </a:cubicBezTo>
                    <a:lnTo>
                      <a:pt x="1389" y="1011"/>
                    </a:lnTo>
                    <a:cubicBezTo>
                      <a:pt x="1388" y="1010"/>
                      <a:pt x="1387" y="1009"/>
                      <a:pt x="1387" y="1008"/>
                    </a:cubicBezTo>
                    <a:lnTo>
                      <a:pt x="1380" y="989"/>
                    </a:lnTo>
                    <a:cubicBezTo>
                      <a:pt x="1380" y="989"/>
                      <a:pt x="1380" y="988"/>
                      <a:pt x="1380" y="988"/>
                    </a:cubicBezTo>
                    <a:lnTo>
                      <a:pt x="1364" y="866"/>
                    </a:lnTo>
                    <a:cubicBezTo>
                      <a:pt x="1363" y="861"/>
                      <a:pt x="1366" y="858"/>
                      <a:pt x="1369" y="857"/>
                    </a:cubicBezTo>
                    <a:lnTo>
                      <a:pt x="1462" y="833"/>
                    </a:lnTo>
                    <a:lnTo>
                      <a:pt x="1549" y="802"/>
                    </a:lnTo>
                    <a:lnTo>
                      <a:pt x="1629" y="764"/>
                    </a:lnTo>
                    <a:lnTo>
                      <a:pt x="1705" y="721"/>
                    </a:lnTo>
                    <a:cubicBezTo>
                      <a:pt x="1707" y="720"/>
                      <a:pt x="1710" y="720"/>
                      <a:pt x="1712" y="721"/>
                    </a:cubicBezTo>
                    <a:cubicBezTo>
                      <a:pt x="1714" y="722"/>
                      <a:pt x="1716" y="725"/>
                      <a:pt x="1716" y="727"/>
                    </a:cubicBezTo>
                    <a:lnTo>
                      <a:pt x="1732" y="836"/>
                    </a:lnTo>
                    <a:cubicBezTo>
                      <a:pt x="1733" y="840"/>
                      <a:pt x="1731" y="843"/>
                      <a:pt x="1728" y="844"/>
                    </a:cubicBezTo>
                    <a:lnTo>
                      <a:pt x="1666" y="880"/>
                    </a:lnTo>
                    <a:lnTo>
                      <a:pt x="1593" y="917"/>
                    </a:lnTo>
                    <a:lnTo>
                      <a:pt x="1510" y="955"/>
                    </a:lnTo>
                    <a:lnTo>
                      <a:pt x="1418" y="994"/>
                    </a:lnTo>
                    <a:close/>
                    <a:moveTo>
                      <a:pt x="1503" y="940"/>
                    </a:moveTo>
                    <a:lnTo>
                      <a:pt x="1586" y="902"/>
                    </a:lnTo>
                    <a:lnTo>
                      <a:pt x="1658" y="867"/>
                    </a:lnTo>
                    <a:lnTo>
                      <a:pt x="1720" y="831"/>
                    </a:lnTo>
                    <a:lnTo>
                      <a:pt x="1717" y="839"/>
                    </a:lnTo>
                    <a:lnTo>
                      <a:pt x="1701" y="730"/>
                    </a:lnTo>
                    <a:lnTo>
                      <a:pt x="1712" y="735"/>
                    </a:lnTo>
                    <a:lnTo>
                      <a:pt x="1636" y="779"/>
                    </a:lnTo>
                    <a:lnTo>
                      <a:pt x="1554" y="817"/>
                    </a:lnTo>
                    <a:lnTo>
                      <a:pt x="1466" y="848"/>
                    </a:lnTo>
                    <a:lnTo>
                      <a:pt x="1373" y="872"/>
                    </a:lnTo>
                    <a:lnTo>
                      <a:pt x="1379" y="863"/>
                    </a:lnTo>
                    <a:lnTo>
                      <a:pt x="1395" y="985"/>
                    </a:lnTo>
                    <a:lnTo>
                      <a:pt x="1395" y="984"/>
                    </a:lnTo>
                    <a:lnTo>
                      <a:pt x="1402" y="1003"/>
                    </a:lnTo>
                    <a:lnTo>
                      <a:pt x="1400" y="1000"/>
                    </a:lnTo>
                    <a:lnTo>
                      <a:pt x="1407" y="1007"/>
                    </a:lnTo>
                    <a:lnTo>
                      <a:pt x="1395" y="1007"/>
                    </a:lnTo>
                    <a:lnTo>
                      <a:pt x="1401" y="1000"/>
                    </a:lnTo>
                    <a:lnTo>
                      <a:pt x="1400" y="1003"/>
                    </a:lnTo>
                    <a:lnTo>
                      <a:pt x="1407" y="984"/>
                    </a:lnTo>
                    <a:cubicBezTo>
                      <a:pt x="1408" y="982"/>
                      <a:pt x="1409" y="980"/>
                      <a:pt x="1411" y="979"/>
                    </a:cubicBezTo>
                    <a:lnTo>
                      <a:pt x="1503" y="940"/>
                    </a:lnTo>
                    <a:close/>
                    <a:moveTo>
                      <a:pt x="2218" y="357"/>
                    </a:moveTo>
                    <a:lnTo>
                      <a:pt x="2212" y="348"/>
                    </a:lnTo>
                    <a:lnTo>
                      <a:pt x="2227" y="350"/>
                    </a:lnTo>
                    <a:cubicBezTo>
                      <a:pt x="2228" y="350"/>
                      <a:pt x="2230" y="351"/>
                      <a:pt x="2231" y="352"/>
                    </a:cubicBezTo>
                    <a:lnTo>
                      <a:pt x="2238" y="359"/>
                    </a:lnTo>
                    <a:cubicBezTo>
                      <a:pt x="2240" y="361"/>
                      <a:pt x="2241" y="364"/>
                      <a:pt x="2240" y="367"/>
                    </a:cubicBezTo>
                    <a:lnTo>
                      <a:pt x="2237" y="378"/>
                    </a:lnTo>
                    <a:cubicBezTo>
                      <a:pt x="2237" y="378"/>
                      <a:pt x="2237" y="379"/>
                      <a:pt x="2236" y="380"/>
                    </a:cubicBezTo>
                    <a:lnTo>
                      <a:pt x="2227" y="394"/>
                    </a:lnTo>
                    <a:lnTo>
                      <a:pt x="2228" y="389"/>
                    </a:lnTo>
                    <a:lnTo>
                      <a:pt x="2228" y="1176"/>
                    </a:lnTo>
                    <a:cubicBezTo>
                      <a:pt x="2228" y="1181"/>
                      <a:pt x="2225" y="1184"/>
                      <a:pt x="2220" y="1184"/>
                    </a:cubicBezTo>
                    <a:lnTo>
                      <a:pt x="2140" y="1184"/>
                    </a:lnTo>
                    <a:cubicBezTo>
                      <a:pt x="2136" y="1184"/>
                      <a:pt x="2132" y="1181"/>
                      <a:pt x="2132" y="1176"/>
                    </a:cubicBezTo>
                    <a:lnTo>
                      <a:pt x="2132" y="545"/>
                    </a:lnTo>
                    <a:lnTo>
                      <a:pt x="2148" y="549"/>
                    </a:lnTo>
                    <a:lnTo>
                      <a:pt x="2124" y="602"/>
                    </a:lnTo>
                    <a:lnTo>
                      <a:pt x="2099" y="644"/>
                    </a:lnTo>
                    <a:cubicBezTo>
                      <a:pt x="2098" y="647"/>
                      <a:pt x="2096" y="648"/>
                      <a:pt x="2094" y="648"/>
                    </a:cubicBezTo>
                    <a:cubicBezTo>
                      <a:pt x="2091" y="649"/>
                      <a:pt x="2089" y="648"/>
                      <a:pt x="2087" y="646"/>
                    </a:cubicBezTo>
                    <a:lnTo>
                      <a:pt x="2023" y="585"/>
                    </a:lnTo>
                    <a:cubicBezTo>
                      <a:pt x="2020" y="583"/>
                      <a:pt x="2020" y="579"/>
                      <a:pt x="2021" y="576"/>
                    </a:cubicBezTo>
                    <a:lnTo>
                      <a:pt x="2082" y="460"/>
                    </a:lnTo>
                    <a:lnTo>
                      <a:pt x="2082" y="461"/>
                    </a:lnTo>
                    <a:lnTo>
                      <a:pt x="2129" y="327"/>
                    </a:lnTo>
                    <a:lnTo>
                      <a:pt x="2162" y="177"/>
                    </a:lnTo>
                    <a:lnTo>
                      <a:pt x="2181" y="8"/>
                    </a:lnTo>
                    <a:cubicBezTo>
                      <a:pt x="2181" y="5"/>
                      <a:pt x="2182" y="3"/>
                      <a:pt x="2184" y="2"/>
                    </a:cubicBezTo>
                    <a:cubicBezTo>
                      <a:pt x="2186" y="0"/>
                      <a:pt x="2189" y="0"/>
                      <a:pt x="2191" y="1"/>
                    </a:cubicBezTo>
                    <a:lnTo>
                      <a:pt x="2282" y="29"/>
                    </a:lnTo>
                    <a:cubicBezTo>
                      <a:pt x="2284" y="30"/>
                      <a:pt x="2286" y="32"/>
                      <a:pt x="2287" y="34"/>
                    </a:cubicBezTo>
                    <a:lnTo>
                      <a:pt x="2292" y="50"/>
                    </a:lnTo>
                    <a:cubicBezTo>
                      <a:pt x="2293" y="53"/>
                      <a:pt x="2292" y="57"/>
                      <a:pt x="2289" y="59"/>
                    </a:cubicBezTo>
                    <a:lnTo>
                      <a:pt x="2274" y="70"/>
                    </a:lnTo>
                    <a:lnTo>
                      <a:pt x="2277" y="65"/>
                    </a:lnTo>
                    <a:lnTo>
                      <a:pt x="2254" y="203"/>
                    </a:lnTo>
                    <a:lnTo>
                      <a:pt x="2218" y="357"/>
                    </a:lnTo>
                    <a:close/>
                    <a:moveTo>
                      <a:pt x="2239" y="200"/>
                    </a:moveTo>
                    <a:lnTo>
                      <a:pt x="2262" y="62"/>
                    </a:lnTo>
                    <a:cubicBezTo>
                      <a:pt x="2262" y="60"/>
                      <a:pt x="2263" y="58"/>
                      <a:pt x="2265" y="57"/>
                    </a:cubicBezTo>
                    <a:lnTo>
                      <a:pt x="2280" y="46"/>
                    </a:lnTo>
                    <a:lnTo>
                      <a:pt x="2277" y="55"/>
                    </a:lnTo>
                    <a:lnTo>
                      <a:pt x="2272" y="39"/>
                    </a:lnTo>
                    <a:lnTo>
                      <a:pt x="2277" y="44"/>
                    </a:lnTo>
                    <a:lnTo>
                      <a:pt x="2186" y="16"/>
                    </a:lnTo>
                    <a:lnTo>
                      <a:pt x="2196" y="9"/>
                    </a:lnTo>
                    <a:lnTo>
                      <a:pt x="2177" y="180"/>
                    </a:lnTo>
                    <a:lnTo>
                      <a:pt x="2144" y="332"/>
                    </a:lnTo>
                    <a:lnTo>
                      <a:pt x="2097" y="466"/>
                    </a:lnTo>
                    <a:cubicBezTo>
                      <a:pt x="2097" y="466"/>
                      <a:pt x="2097" y="467"/>
                      <a:pt x="2097" y="467"/>
                    </a:cubicBezTo>
                    <a:lnTo>
                      <a:pt x="2036" y="583"/>
                    </a:lnTo>
                    <a:lnTo>
                      <a:pt x="2034" y="574"/>
                    </a:lnTo>
                    <a:lnTo>
                      <a:pt x="2098" y="635"/>
                    </a:lnTo>
                    <a:lnTo>
                      <a:pt x="2086" y="636"/>
                    </a:lnTo>
                    <a:lnTo>
                      <a:pt x="2109" y="595"/>
                    </a:lnTo>
                    <a:lnTo>
                      <a:pt x="2133" y="542"/>
                    </a:lnTo>
                    <a:cubicBezTo>
                      <a:pt x="2135" y="539"/>
                      <a:pt x="2138" y="537"/>
                      <a:pt x="2142" y="538"/>
                    </a:cubicBezTo>
                    <a:cubicBezTo>
                      <a:pt x="2146" y="538"/>
                      <a:pt x="2148" y="542"/>
                      <a:pt x="2148" y="545"/>
                    </a:cubicBezTo>
                    <a:lnTo>
                      <a:pt x="2148" y="1176"/>
                    </a:lnTo>
                    <a:lnTo>
                      <a:pt x="2140" y="1168"/>
                    </a:lnTo>
                    <a:lnTo>
                      <a:pt x="2220" y="1168"/>
                    </a:lnTo>
                    <a:lnTo>
                      <a:pt x="2212" y="1176"/>
                    </a:lnTo>
                    <a:lnTo>
                      <a:pt x="2212" y="389"/>
                    </a:lnTo>
                    <a:cubicBezTo>
                      <a:pt x="2212" y="388"/>
                      <a:pt x="2213" y="386"/>
                      <a:pt x="2214" y="385"/>
                    </a:cubicBezTo>
                    <a:lnTo>
                      <a:pt x="2223" y="371"/>
                    </a:lnTo>
                    <a:lnTo>
                      <a:pt x="2222" y="373"/>
                    </a:lnTo>
                    <a:lnTo>
                      <a:pt x="2225" y="362"/>
                    </a:lnTo>
                    <a:lnTo>
                      <a:pt x="2227" y="370"/>
                    </a:lnTo>
                    <a:lnTo>
                      <a:pt x="2220" y="363"/>
                    </a:lnTo>
                    <a:lnTo>
                      <a:pt x="2224" y="365"/>
                    </a:lnTo>
                    <a:lnTo>
                      <a:pt x="2209" y="363"/>
                    </a:lnTo>
                    <a:cubicBezTo>
                      <a:pt x="2207" y="363"/>
                      <a:pt x="2205" y="362"/>
                      <a:pt x="2204" y="360"/>
                    </a:cubicBezTo>
                    <a:cubicBezTo>
                      <a:pt x="2203" y="358"/>
                      <a:pt x="2202" y="356"/>
                      <a:pt x="2203" y="354"/>
                    </a:cubicBezTo>
                    <a:lnTo>
                      <a:pt x="2239" y="200"/>
                    </a:lnTo>
                    <a:close/>
                    <a:moveTo>
                      <a:pt x="2659" y="261"/>
                    </a:moveTo>
                    <a:lnTo>
                      <a:pt x="2667" y="253"/>
                    </a:lnTo>
                    <a:lnTo>
                      <a:pt x="2667" y="348"/>
                    </a:lnTo>
                    <a:lnTo>
                      <a:pt x="2659" y="340"/>
                    </a:lnTo>
                    <a:lnTo>
                      <a:pt x="2856" y="340"/>
                    </a:lnTo>
                    <a:cubicBezTo>
                      <a:pt x="2861" y="340"/>
                      <a:pt x="2864" y="344"/>
                      <a:pt x="2864" y="348"/>
                    </a:cubicBezTo>
                    <a:lnTo>
                      <a:pt x="2864" y="946"/>
                    </a:lnTo>
                    <a:cubicBezTo>
                      <a:pt x="2864" y="951"/>
                      <a:pt x="2861" y="954"/>
                      <a:pt x="2856" y="954"/>
                    </a:cubicBezTo>
                    <a:lnTo>
                      <a:pt x="2482" y="954"/>
                    </a:lnTo>
                    <a:cubicBezTo>
                      <a:pt x="2478" y="954"/>
                      <a:pt x="2474" y="951"/>
                      <a:pt x="2474" y="946"/>
                    </a:cubicBezTo>
                    <a:lnTo>
                      <a:pt x="2474" y="348"/>
                    </a:lnTo>
                    <a:cubicBezTo>
                      <a:pt x="2474" y="344"/>
                      <a:pt x="2478" y="340"/>
                      <a:pt x="2482" y="340"/>
                    </a:cubicBezTo>
                    <a:lnTo>
                      <a:pt x="2578" y="340"/>
                    </a:lnTo>
                    <a:lnTo>
                      <a:pt x="2570" y="348"/>
                    </a:lnTo>
                    <a:lnTo>
                      <a:pt x="2570" y="253"/>
                    </a:lnTo>
                    <a:lnTo>
                      <a:pt x="2578" y="261"/>
                    </a:lnTo>
                    <a:lnTo>
                      <a:pt x="2290" y="261"/>
                    </a:lnTo>
                    <a:cubicBezTo>
                      <a:pt x="2286" y="261"/>
                      <a:pt x="2282" y="258"/>
                      <a:pt x="2282" y="253"/>
                    </a:cubicBezTo>
                    <a:lnTo>
                      <a:pt x="2282" y="151"/>
                    </a:lnTo>
                    <a:cubicBezTo>
                      <a:pt x="2282" y="147"/>
                      <a:pt x="2286" y="143"/>
                      <a:pt x="2290" y="143"/>
                    </a:cubicBezTo>
                    <a:lnTo>
                      <a:pt x="2578" y="143"/>
                    </a:lnTo>
                    <a:lnTo>
                      <a:pt x="2570" y="151"/>
                    </a:lnTo>
                    <a:lnTo>
                      <a:pt x="2570" y="8"/>
                    </a:lnTo>
                    <a:cubicBezTo>
                      <a:pt x="2570" y="4"/>
                      <a:pt x="2574" y="0"/>
                      <a:pt x="2578" y="0"/>
                    </a:cubicBezTo>
                    <a:lnTo>
                      <a:pt x="2653" y="0"/>
                    </a:lnTo>
                    <a:cubicBezTo>
                      <a:pt x="2654" y="0"/>
                      <a:pt x="2655" y="1"/>
                      <a:pt x="2656" y="1"/>
                    </a:cubicBezTo>
                    <a:lnTo>
                      <a:pt x="2669" y="6"/>
                    </a:lnTo>
                    <a:cubicBezTo>
                      <a:pt x="2671" y="6"/>
                      <a:pt x="2672" y="7"/>
                      <a:pt x="2673" y="8"/>
                    </a:cubicBezTo>
                    <a:lnTo>
                      <a:pt x="2679" y="15"/>
                    </a:lnTo>
                    <a:cubicBezTo>
                      <a:pt x="2680" y="17"/>
                      <a:pt x="2681" y="20"/>
                      <a:pt x="2680" y="22"/>
                    </a:cubicBezTo>
                    <a:lnTo>
                      <a:pt x="2678" y="31"/>
                    </a:lnTo>
                    <a:cubicBezTo>
                      <a:pt x="2678" y="32"/>
                      <a:pt x="2677" y="34"/>
                      <a:pt x="2677" y="35"/>
                    </a:cubicBezTo>
                    <a:lnTo>
                      <a:pt x="2666" y="48"/>
                    </a:lnTo>
                    <a:lnTo>
                      <a:pt x="2667" y="42"/>
                    </a:lnTo>
                    <a:lnTo>
                      <a:pt x="2667" y="151"/>
                    </a:lnTo>
                    <a:lnTo>
                      <a:pt x="2659" y="143"/>
                    </a:lnTo>
                    <a:lnTo>
                      <a:pt x="2920" y="143"/>
                    </a:lnTo>
                    <a:cubicBezTo>
                      <a:pt x="2925" y="143"/>
                      <a:pt x="2928" y="147"/>
                      <a:pt x="2928" y="151"/>
                    </a:cubicBezTo>
                    <a:lnTo>
                      <a:pt x="2928" y="253"/>
                    </a:lnTo>
                    <a:cubicBezTo>
                      <a:pt x="2928" y="258"/>
                      <a:pt x="2925" y="261"/>
                      <a:pt x="2920" y="261"/>
                    </a:cubicBezTo>
                    <a:lnTo>
                      <a:pt x="2659" y="261"/>
                    </a:lnTo>
                    <a:close/>
                    <a:moveTo>
                      <a:pt x="2920" y="245"/>
                    </a:moveTo>
                    <a:lnTo>
                      <a:pt x="2912" y="253"/>
                    </a:lnTo>
                    <a:lnTo>
                      <a:pt x="2912" y="151"/>
                    </a:lnTo>
                    <a:lnTo>
                      <a:pt x="2920" y="159"/>
                    </a:lnTo>
                    <a:lnTo>
                      <a:pt x="2659" y="159"/>
                    </a:lnTo>
                    <a:cubicBezTo>
                      <a:pt x="2655" y="159"/>
                      <a:pt x="2651" y="156"/>
                      <a:pt x="2651" y="151"/>
                    </a:cubicBezTo>
                    <a:lnTo>
                      <a:pt x="2651" y="42"/>
                    </a:lnTo>
                    <a:cubicBezTo>
                      <a:pt x="2651" y="41"/>
                      <a:pt x="2652" y="39"/>
                      <a:pt x="2653" y="37"/>
                    </a:cubicBezTo>
                    <a:lnTo>
                      <a:pt x="2664" y="24"/>
                    </a:lnTo>
                    <a:lnTo>
                      <a:pt x="2663" y="28"/>
                    </a:lnTo>
                    <a:lnTo>
                      <a:pt x="2665" y="19"/>
                    </a:lnTo>
                    <a:lnTo>
                      <a:pt x="2666" y="26"/>
                    </a:lnTo>
                    <a:lnTo>
                      <a:pt x="2660" y="19"/>
                    </a:lnTo>
                    <a:lnTo>
                      <a:pt x="2664" y="21"/>
                    </a:lnTo>
                    <a:lnTo>
                      <a:pt x="2651" y="16"/>
                    </a:lnTo>
                    <a:lnTo>
                      <a:pt x="2653" y="16"/>
                    </a:lnTo>
                    <a:lnTo>
                      <a:pt x="2578" y="16"/>
                    </a:lnTo>
                    <a:lnTo>
                      <a:pt x="2586" y="8"/>
                    </a:lnTo>
                    <a:lnTo>
                      <a:pt x="2586" y="151"/>
                    </a:lnTo>
                    <a:cubicBezTo>
                      <a:pt x="2586" y="156"/>
                      <a:pt x="2583" y="159"/>
                      <a:pt x="2578" y="159"/>
                    </a:cubicBezTo>
                    <a:lnTo>
                      <a:pt x="2290" y="159"/>
                    </a:lnTo>
                    <a:lnTo>
                      <a:pt x="2298" y="151"/>
                    </a:lnTo>
                    <a:lnTo>
                      <a:pt x="2298" y="253"/>
                    </a:lnTo>
                    <a:lnTo>
                      <a:pt x="2290" y="245"/>
                    </a:lnTo>
                    <a:lnTo>
                      <a:pt x="2578" y="245"/>
                    </a:lnTo>
                    <a:cubicBezTo>
                      <a:pt x="2583" y="245"/>
                      <a:pt x="2586" y="249"/>
                      <a:pt x="2586" y="253"/>
                    </a:cubicBezTo>
                    <a:lnTo>
                      <a:pt x="2586" y="348"/>
                    </a:lnTo>
                    <a:cubicBezTo>
                      <a:pt x="2586" y="353"/>
                      <a:pt x="2583" y="356"/>
                      <a:pt x="2578" y="356"/>
                    </a:cubicBezTo>
                    <a:lnTo>
                      <a:pt x="2482" y="356"/>
                    </a:lnTo>
                    <a:lnTo>
                      <a:pt x="2490" y="348"/>
                    </a:lnTo>
                    <a:lnTo>
                      <a:pt x="2490" y="946"/>
                    </a:lnTo>
                    <a:lnTo>
                      <a:pt x="2482" y="938"/>
                    </a:lnTo>
                    <a:lnTo>
                      <a:pt x="2856" y="938"/>
                    </a:lnTo>
                    <a:lnTo>
                      <a:pt x="2848" y="946"/>
                    </a:lnTo>
                    <a:lnTo>
                      <a:pt x="2848" y="348"/>
                    </a:lnTo>
                    <a:lnTo>
                      <a:pt x="2856" y="356"/>
                    </a:lnTo>
                    <a:lnTo>
                      <a:pt x="2659" y="356"/>
                    </a:lnTo>
                    <a:cubicBezTo>
                      <a:pt x="2655" y="356"/>
                      <a:pt x="2651" y="353"/>
                      <a:pt x="2651" y="348"/>
                    </a:cubicBezTo>
                    <a:lnTo>
                      <a:pt x="2651" y="253"/>
                    </a:lnTo>
                    <a:cubicBezTo>
                      <a:pt x="2651" y="249"/>
                      <a:pt x="2655" y="245"/>
                      <a:pt x="2659" y="245"/>
                    </a:cubicBezTo>
                    <a:lnTo>
                      <a:pt x="2920" y="245"/>
                    </a:lnTo>
                    <a:close/>
                    <a:moveTo>
                      <a:pt x="2552" y="437"/>
                    </a:moveTo>
                    <a:lnTo>
                      <a:pt x="2560" y="429"/>
                    </a:lnTo>
                    <a:lnTo>
                      <a:pt x="2560" y="518"/>
                    </a:lnTo>
                    <a:lnTo>
                      <a:pt x="2552" y="510"/>
                    </a:lnTo>
                    <a:lnTo>
                      <a:pt x="2787" y="510"/>
                    </a:lnTo>
                    <a:lnTo>
                      <a:pt x="2779" y="518"/>
                    </a:lnTo>
                    <a:lnTo>
                      <a:pt x="2779" y="429"/>
                    </a:lnTo>
                    <a:lnTo>
                      <a:pt x="2787" y="437"/>
                    </a:lnTo>
                    <a:lnTo>
                      <a:pt x="2552" y="437"/>
                    </a:lnTo>
                    <a:close/>
                    <a:moveTo>
                      <a:pt x="2787" y="421"/>
                    </a:moveTo>
                    <a:cubicBezTo>
                      <a:pt x="2792" y="421"/>
                      <a:pt x="2795" y="425"/>
                      <a:pt x="2795" y="429"/>
                    </a:cubicBezTo>
                    <a:lnTo>
                      <a:pt x="2795" y="518"/>
                    </a:lnTo>
                    <a:cubicBezTo>
                      <a:pt x="2795" y="523"/>
                      <a:pt x="2792" y="526"/>
                      <a:pt x="2787" y="526"/>
                    </a:cubicBezTo>
                    <a:lnTo>
                      <a:pt x="2552" y="526"/>
                    </a:lnTo>
                    <a:cubicBezTo>
                      <a:pt x="2548" y="526"/>
                      <a:pt x="2544" y="523"/>
                      <a:pt x="2544" y="518"/>
                    </a:cubicBezTo>
                    <a:lnTo>
                      <a:pt x="2544" y="429"/>
                    </a:lnTo>
                    <a:cubicBezTo>
                      <a:pt x="2544" y="425"/>
                      <a:pt x="2548" y="421"/>
                      <a:pt x="2552" y="421"/>
                    </a:cubicBezTo>
                    <a:lnTo>
                      <a:pt x="2787" y="421"/>
                    </a:lnTo>
                    <a:close/>
                    <a:moveTo>
                      <a:pt x="2552" y="607"/>
                    </a:moveTo>
                    <a:lnTo>
                      <a:pt x="2560" y="599"/>
                    </a:lnTo>
                    <a:lnTo>
                      <a:pt x="2560" y="688"/>
                    </a:lnTo>
                    <a:lnTo>
                      <a:pt x="2552" y="680"/>
                    </a:lnTo>
                    <a:lnTo>
                      <a:pt x="2787" y="680"/>
                    </a:lnTo>
                    <a:lnTo>
                      <a:pt x="2779" y="688"/>
                    </a:lnTo>
                    <a:lnTo>
                      <a:pt x="2779" y="599"/>
                    </a:lnTo>
                    <a:lnTo>
                      <a:pt x="2787" y="607"/>
                    </a:lnTo>
                    <a:lnTo>
                      <a:pt x="2552" y="607"/>
                    </a:lnTo>
                    <a:close/>
                    <a:moveTo>
                      <a:pt x="2787" y="591"/>
                    </a:moveTo>
                    <a:cubicBezTo>
                      <a:pt x="2792" y="591"/>
                      <a:pt x="2795" y="595"/>
                      <a:pt x="2795" y="599"/>
                    </a:cubicBezTo>
                    <a:lnTo>
                      <a:pt x="2795" y="688"/>
                    </a:lnTo>
                    <a:cubicBezTo>
                      <a:pt x="2795" y="693"/>
                      <a:pt x="2792" y="696"/>
                      <a:pt x="2787" y="696"/>
                    </a:cubicBezTo>
                    <a:lnTo>
                      <a:pt x="2552" y="696"/>
                    </a:lnTo>
                    <a:cubicBezTo>
                      <a:pt x="2548" y="696"/>
                      <a:pt x="2544" y="693"/>
                      <a:pt x="2544" y="688"/>
                    </a:cubicBezTo>
                    <a:lnTo>
                      <a:pt x="2544" y="599"/>
                    </a:lnTo>
                    <a:cubicBezTo>
                      <a:pt x="2544" y="595"/>
                      <a:pt x="2548" y="591"/>
                      <a:pt x="2552" y="591"/>
                    </a:cubicBezTo>
                    <a:lnTo>
                      <a:pt x="2787" y="591"/>
                    </a:lnTo>
                    <a:close/>
                    <a:moveTo>
                      <a:pt x="2552" y="777"/>
                    </a:moveTo>
                    <a:lnTo>
                      <a:pt x="2560" y="769"/>
                    </a:lnTo>
                    <a:lnTo>
                      <a:pt x="2560" y="864"/>
                    </a:lnTo>
                    <a:lnTo>
                      <a:pt x="2552" y="856"/>
                    </a:lnTo>
                    <a:lnTo>
                      <a:pt x="2787" y="856"/>
                    </a:lnTo>
                    <a:lnTo>
                      <a:pt x="2779" y="864"/>
                    </a:lnTo>
                    <a:lnTo>
                      <a:pt x="2779" y="769"/>
                    </a:lnTo>
                    <a:lnTo>
                      <a:pt x="2787" y="777"/>
                    </a:lnTo>
                    <a:lnTo>
                      <a:pt x="2552" y="777"/>
                    </a:lnTo>
                    <a:close/>
                    <a:moveTo>
                      <a:pt x="2787" y="761"/>
                    </a:moveTo>
                    <a:cubicBezTo>
                      <a:pt x="2792" y="761"/>
                      <a:pt x="2795" y="765"/>
                      <a:pt x="2795" y="769"/>
                    </a:cubicBezTo>
                    <a:lnTo>
                      <a:pt x="2795" y="864"/>
                    </a:lnTo>
                    <a:cubicBezTo>
                      <a:pt x="2795" y="869"/>
                      <a:pt x="2792" y="872"/>
                      <a:pt x="2787" y="872"/>
                    </a:cubicBezTo>
                    <a:lnTo>
                      <a:pt x="2552" y="872"/>
                    </a:lnTo>
                    <a:cubicBezTo>
                      <a:pt x="2548" y="872"/>
                      <a:pt x="2544" y="869"/>
                      <a:pt x="2544" y="864"/>
                    </a:cubicBezTo>
                    <a:lnTo>
                      <a:pt x="2544" y="769"/>
                    </a:lnTo>
                    <a:cubicBezTo>
                      <a:pt x="2544" y="765"/>
                      <a:pt x="2548" y="761"/>
                      <a:pt x="2552" y="761"/>
                    </a:cubicBezTo>
                    <a:lnTo>
                      <a:pt x="2787" y="761"/>
                    </a:lnTo>
                    <a:close/>
                    <a:moveTo>
                      <a:pt x="2317" y="1184"/>
                    </a:moveTo>
                    <a:cubicBezTo>
                      <a:pt x="2313" y="1184"/>
                      <a:pt x="2309" y="1181"/>
                      <a:pt x="2309" y="1176"/>
                    </a:cubicBezTo>
                    <a:lnTo>
                      <a:pt x="2309" y="362"/>
                    </a:lnTo>
                    <a:cubicBezTo>
                      <a:pt x="2309" y="358"/>
                      <a:pt x="2313" y="354"/>
                      <a:pt x="2317" y="354"/>
                    </a:cubicBezTo>
                    <a:lnTo>
                      <a:pt x="2397" y="354"/>
                    </a:lnTo>
                    <a:cubicBezTo>
                      <a:pt x="2399" y="354"/>
                      <a:pt x="2400" y="355"/>
                      <a:pt x="2401" y="355"/>
                    </a:cubicBezTo>
                    <a:lnTo>
                      <a:pt x="2413" y="360"/>
                    </a:lnTo>
                    <a:cubicBezTo>
                      <a:pt x="2414" y="361"/>
                      <a:pt x="2415" y="362"/>
                      <a:pt x="2416" y="363"/>
                    </a:cubicBezTo>
                    <a:lnTo>
                      <a:pt x="2420" y="369"/>
                    </a:lnTo>
                    <a:cubicBezTo>
                      <a:pt x="2422" y="371"/>
                      <a:pt x="2422" y="374"/>
                      <a:pt x="2421" y="376"/>
                    </a:cubicBezTo>
                    <a:lnTo>
                      <a:pt x="2417" y="386"/>
                    </a:lnTo>
                    <a:cubicBezTo>
                      <a:pt x="2417" y="387"/>
                      <a:pt x="2416" y="388"/>
                      <a:pt x="2415" y="389"/>
                    </a:cubicBezTo>
                    <a:lnTo>
                      <a:pt x="2403" y="402"/>
                    </a:lnTo>
                    <a:lnTo>
                      <a:pt x="2405" y="396"/>
                    </a:lnTo>
                    <a:lnTo>
                      <a:pt x="2405" y="1034"/>
                    </a:lnTo>
                    <a:lnTo>
                      <a:pt x="2397" y="1026"/>
                    </a:lnTo>
                    <a:lnTo>
                      <a:pt x="2952" y="1026"/>
                    </a:lnTo>
                    <a:cubicBezTo>
                      <a:pt x="2957" y="1026"/>
                      <a:pt x="2960" y="1030"/>
                      <a:pt x="2960" y="1034"/>
                    </a:cubicBezTo>
                    <a:lnTo>
                      <a:pt x="2960" y="1129"/>
                    </a:lnTo>
                    <a:cubicBezTo>
                      <a:pt x="2960" y="1134"/>
                      <a:pt x="2957" y="1137"/>
                      <a:pt x="2952" y="1137"/>
                    </a:cubicBezTo>
                    <a:lnTo>
                      <a:pt x="2397" y="1137"/>
                    </a:lnTo>
                    <a:lnTo>
                      <a:pt x="2405" y="1129"/>
                    </a:lnTo>
                    <a:lnTo>
                      <a:pt x="2405" y="1176"/>
                    </a:lnTo>
                    <a:cubicBezTo>
                      <a:pt x="2405" y="1181"/>
                      <a:pt x="2402" y="1184"/>
                      <a:pt x="2397" y="1184"/>
                    </a:cubicBezTo>
                    <a:lnTo>
                      <a:pt x="2317" y="1184"/>
                    </a:lnTo>
                    <a:close/>
                    <a:moveTo>
                      <a:pt x="2397" y="1168"/>
                    </a:moveTo>
                    <a:lnTo>
                      <a:pt x="2389" y="1176"/>
                    </a:lnTo>
                    <a:lnTo>
                      <a:pt x="2389" y="1129"/>
                    </a:lnTo>
                    <a:cubicBezTo>
                      <a:pt x="2389" y="1125"/>
                      <a:pt x="2393" y="1121"/>
                      <a:pt x="2397" y="1121"/>
                    </a:cubicBezTo>
                    <a:lnTo>
                      <a:pt x="2952" y="1121"/>
                    </a:lnTo>
                    <a:lnTo>
                      <a:pt x="2944" y="1129"/>
                    </a:lnTo>
                    <a:lnTo>
                      <a:pt x="2944" y="1034"/>
                    </a:lnTo>
                    <a:lnTo>
                      <a:pt x="2952" y="1042"/>
                    </a:lnTo>
                    <a:lnTo>
                      <a:pt x="2397" y="1042"/>
                    </a:lnTo>
                    <a:cubicBezTo>
                      <a:pt x="2393" y="1042"/>
                      <a:pt x="2389" y="1039"/>
                      <a:pt x="2389" y="1034"/>
                    </a:cubicBezTo>
                    <a:lnTo>
                      <a:pt x="2389" y="396"/>
                    </a:lnTo>
                    <a:cubicBezTo>
                      <a:pt x="2389" y="394"/>
                      <a:pt x="2390" y="393"/>
                      <a:pt x="2392" y="391"/>
                    </a:cubicBezTo>
                    <a:lnTo>
                      <a:pt x="2404" y="378"/>
                    </a:lnTo>
                    <a:lnTo>
                      <a:pt x="2402" y="380"/>
                    </a:lnTo>
                    <a:lnTo>
                      <a:pt x="2406" y="370"/>
                    </a:lnTo>
                    <a:lnTo>
                      <a:pt x="2407" y="378"/>
                    </a:lnTo>
                    <a:lnTo>
                      <a:pt x="2403" y="372"/>
                    </a:lnTo>
                    <a:lnTo>
                      <a:pt x="2406" y="375"/>
                    </a:lnTo>
                    <a:lnTo>
                      <a:pt x="2394" y="370"/>
                    </a:lnTo>
                    <a:lnTo>
                      <a:pt x="2397" y="370"/>
                    </a:lnTo>
                    <a:lnTo>
                      <a:pt x="2317" y="370"/>
                    </a:lnTo>
                    <a:lnTo>
                      <a:pt x="2325" y="362"/>
                    </a:lnTo>
                    <a:lnTo>
                      <a:pt x="2325" y="1176"/>
                    </a:lnTo>
                    <a:lnTo>
                      <a:pt x="2317" y="1168"/>
                    </a:lnTo>
                    <a:lnTo>
                      <a:pt x="2397" y="1168"/>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2" name="Rectangle 31"/>
              <p:cNvSpPr>
                <a:spLocks noChangeArrowheads="1"/>
              </p:cNvSpPr>
              <p:nvPr/>
            </p:nvSpPr>
            <p:spPr bwMode="auto">
              <a:xfrm>
                <a:off x="2941" y="821"/>
                <a:ext cx="2" cy="673"/>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3" name="Rectangle 32"/>
              <p:cNvSpPr>
                <a:spLocks noChangeArrowheads="1"/>
              </p:cNvSpPr>
              <p:nvPr/>
            </p:nvSpPr>
            <p:spPr bwMode="auto">
              <a:xfrm>
                <a:off x="3809" y="821"/>
                <a:ext cx="3" cy="673"/>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4" name="Rectangle 33"/>
              <p:cNvSpPr>
                <a:spLocks noChangeArrowheads="1"/>
              </p:cNvSpPr>
              <p:nvPr/>
            </p:nvSpPr>
            <p:spPr bwMode="auto">
              <a:xfrm>
                <a:off x="2941" y="821"/>
                <a:ext cx="873" cy="2"/>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5" name="Freeform 34"/>
              <p:cNvSpPr>
                <a:spLocks noEditPoints="1"/>
              </p:cNvSpPr>
              <p:nvPr/>
            </p:nvSpPr>
            <p:spPr bwMode="auto">
              <a:xfrm>
                <a:off x="3053" y="1244"/>
                <a:ext cx="617" cy="181"/>
              </a:xfrm>
              <a:custGeom>
                <a:avLst/>
                <a:gdLst>
                  <a:gd name="T0" fmla="*/ 472 w 4016"/>
                  <a:gd name="T1" fmla="*/ 885 h 1184"/>
                  <a:gd name="T2" fmla="*/ 595 w 4016"/>
                  <a:gd name="T3" fmla="*/ 1069 h 1184"/>
                  <a:gd name="T4" fmla="*/ 943 w 4016"/>
                  <a:gd name="T5" fmla="*/ 756 h 1184"/>
                  <a:gd name="T6" fmla="*/ 772 w 4016"/>
                  <a:gd name="T7" fmla="*/ 892 h 1184"/>
                  <a:gd name="T8" fmla="*/ 161 w 4016"/>
                  <a:gd name="T9" fmla="*/ 382 h 1184"/>
                  <a:gd name="T10" fmla="*/ 241 w 4016"/>
                  <a:gd name="T11" fmla="*/ 21 h 1184"/>
                  <a:gd name="T12" fmla="*/ 241 w 4016"/>
                  <a:gd name="T13" fmla="*/ 382 h 1184"/>
                  <a:gd name="T14" fmla="*/ 241 w 4016"/>
                  <a:gd name="T15" fmla="*/ 1184 h 1184"/>
                  <a:gd name="T16" fmla="*/ 161 w 4016"/>
                  <a:gd name="T17" fmla="*/ 382 h 1184"/>
                  <a:gd name="T18" fmla="*/ 868 w 4016"/>
                  <a:gd name="T19" fmla="*/ 695 h 1184"/>
                  <a:gd name="T20" fmla="*/ 531 w 4016"/>
                  <a:gd name="T21" fmla="*/ 443 h 1184"/>
                  <a:gd name="T22" fmla="*/ 681 w 4016"/>
                  <a:gd name="T23" fmla="*/ 443 h 1184"/>
                  <a:gd name="T24" fmla="*/ 750 w 4016"/>
                  <a:gd name="T25" fmla="*/ 443 h 1184"/>
                  <a:gd name="T26" fmla="*/ 531 w 4016"/>
                  <a:gd name="T27" fmla="*/ 225 h 1184"/>
                  <a:gd name="T28" fmla="*/ 921 w 4016"/>
                  <a:gd name="T29" fmla="*/ 157 h 1184"/>
                  <a:gd name="T30" fmla="*/ 681 w 4016"/>
                  <a:gd name="T31" fmla="*/ 225 h 1184"/>
                  <a:gd name="T32" fmla="*/ 1912 w 4016"/>
                  <a:gd name="T33" fmla="*/ 150 h 1184"/>
                  <a:gd name="T34" fmla="*/ 1880 w 4016"/>
                  <a:gd name="T35" fmla="*/ 402 h 1184"/>
                  <a:gd name="T36" fmla="*/ 1682 w 4016"/>
                  <a:gd name="T37" fmla="*/ 565 h 1184"/>
                  <a:gd name="T38" fmla="*/ 1553 w 4016"/>
                  <a:gd name="T39" fmla="*/ 851 h 1184"/>
                  <a:gd name="T40" fmla="*/ 1473 w 4016"/>
                  <a:gd name="T41" fmla="*/ 1184 h 1184"/>
                  <a:gd name="T42" fmla="*/ 1473 w 4016"/>
                  <a:gd name="T43" fmla="*/ 735 h 1184"/>
                  <a:gd name="T44" fmla="*/ 1280 w 4016"/>
                  <a:gd name="T45" fmla="*/ 334 h 1184"/>
                  <a:gd name="T46" fmla="*/ 1618 w 4016"/>
                  <a:gd name="T47" fmla="*/ 150 h 1184"/>
                  <a:gd name="T48" fmla="*/ 1253 w 4016"/>
                  <a:gd name="T49" fmla="*/ 341 h 1184"/>
                  <a:gd name="T50" fmla="*/ 1302 w 4016"/>
                  <a:gd name="T51" fmla="*/ 123 h 1184"/>
                  <a:gd name="T52" fmla="*/ 1612 w 4016"/>
                  <a:gd name="T53" fmla="*/ 654 h 1184"/>
                  <a:gd name="T54" fmla="*/ 1457 w 4016"/>
                  <a:gd name="T55" fmla="*/ 484 h 1184"/>
                  <a:gd name="T56" fmla="*/ 1612 w 4016"/>
                  <a:gd name="T57" fmla="*/ 320 h 1184"/>
                  <a:gd name="T58" fmla="*/ 1061 w 4016"/>
                  <a:gd name="T59" fmla="*/ 674 h 1184"/>
                  <a:gd name="T60" fmla="*/ 1061 w 4016"/>
                  <a:gd name="T61" fmla="*/ 674 h 1184"/>
                  <a:gd name="T62" fmla="*/ 2185 w 4016"/>
                  <a:gd name="T63" fmla="*/ 572 h 1184"/>
                  <a:gd name="T64" fmla="*/ 2324 w 4016"/>
                  <a:gd name="T65" fmla="*/ 62 h 1184"/>
                  <a:gd name="T66" fmla="*/ 2378 w 4016"/>
                  <a:gd name="T67" fmla="*/ 252 h 1184"/>
                  <a:gd name="T68" fmla="*/ 2951 w 4016"/>
                  <a:gd name="T69" fmla="*/ 613 h 1184"/>
                  <a:gd name="T70" fmla="*/ 2871 w 4016"/>
                  <a:gd name="T71" fmla="*/ 1089 h 1184"/>
                  <a:gd name="T72" fmla="*/ 2731 w 4016"/>
                  <a:gd name="T73" fmla="*/ 1150 h 1184"/>
                  <a:gd name="T74" fmla="*/ 2592 w 4016"/>
                  <a:gd name="T75" fmla="*/ 912 h 1184"/>
                  <a:gd name="T76" fmla="*/ 2340 w 4016"/>
                  <a:gd name="T77" fmla="*/ 1055 h 1184"/>
                  <a:gd name="T78" fmla="*/ 2523 w 4016"/>
                  <a:gd name="T79" fmla="*/ 695 h 1184"/>
                  <a:gd name="T80" fmla="*/ 2662 w 4016"/>
                  <a:gd name="T81" fmla="*/ 831 h 1184"/>
                  <a:gd name="T82" fmla="*/ 2796 w 4016"/>
                  <a:gd name="T83" fmla="*/ 695 h 1184"/>
                  <a:gd name="T84" fmla="*/ 2849 w 4016"/>
                  <a:gd name="T85" fmla="*/ 443 h 1184"/>
                  <a:gd name="T86" fmla="*/ 2367 w 4016"/>
                  <a:gd name="T87" fmla="*/ 62 h 1184"/>
                  <a:gd name="T88" fmla="*/ 3524 w 4016"/>
                  <a:gd name="T89" fmla="*/ 565 h 1184"/>
                  <a:gd name="T90" fmla="*/ 3524 w 4016"/>
                  <a:gd name="T91" fmla="*/ 266 h 1184"/>
                  <a:gd name="T92" fmla="*/ 3374 w 4016"/>
                  <a:gd name="T93" fmla="*/ 21 h 1184"/>
                  <a:gd name="T94" fmla="*/ 3792 w 4016"/>
                  <a:gd name="T95" fmla="*/ 62 h 1184"/>
                  <a:gd name="T96" fmla="*/ 3604 w 4016"/>
                  <a:gd name="T97" fmla="*/ 354 h 1184"/>
                  <a:gd name="T98" fmla="*/ 4016 w 4016"/>
                  <a:gd name="T99" fmla="*/ 565 h 1184"/>
                  <a:gd name="T100" fmla="*/ 3899 w 4016"/>
                  <a:gd name="T101" fmla="*/ 858 h 1184"/>
                  <a:gd name="T102" fmla="*/ 3294 w 4016"/>
                  <a:gd name="T103" fmla="*/ 1137 h 1184"/>
                  <a:gd name="T104" fmla="*/ 3181 w 4016"/>
                  <a:gd name="T105" fmla="*/ 1137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16" h="1184">
                    <a:moveTo>
                      <a:pt x="536" y="960"/>
                    </a:moveTo>
                    <a:cubicBezTo>
                      <a:pt x="547" y="974"/>
                      <a:pt x="541" y="980"/>
                      <a:pt x="520" y="980"/>
                    </a:cubicBezTo>
                    <a:cubicBezTo>
                      <a:pt x="466" y="1048"/>
                      <a:pt x="413" y="1103"/>
                      <a:pt x="354" y="1144"/>
                    </a:cubicBezTo>
                    <a:lnTo>
                      <a:pt x="306" y="1055"/>
                    </a:lnTo>
                    <a:cubicBezTo>
                      <a:pt x="375" y="1008"/>
                      <a:pt x="429" y="953"/>
                      <a:pt x="472" y="885"/>
                    </a:cubicBezTo>
                    <a:lnTo>
                      <a:pt x="536" y="960"/>
                    </a:lnTo>
                    <a:close/>
                    <a:moveTo>
                      <a:pt x="627" y="1164"/>
                    </a:moveTo>
                    <a:lnTo>
                      <a:pt x="573" y="1164"/>
                    </a:lnTo>
                    <a:lnTo>
                      <a:pt x="552" y="1069"/>
                    </a:lnTo>
                    <a:lnTo>
                      <a:pt x="595" y="1069"/>
                    </a:lnTo>
                    <a:cubicBezTo>
                      <a:pt x="606" y="1069"/>
                      <a:pt x="611" y="1062"/>
                      <a:pt x="611" y="1048"/>
                    </a:cubicBezTo>
                    <a:lnTo>
                      <a:pt x="611" y="858"/>
                    </a:lnTo>
                    <a:lnTo>
                      <a:pt x="338" y="858"/>
                    </a:lnTo>
                    <a:lnTo>
                      <a:pt x="338" y="756"/>
                    </a:lnTo>
                    <a:lnTo>
                      <a:pt x="943" y="756"/>
                    </a:lnTo>
                    <a:lnTo>
                      <a:pt x="943" y="858"/>
                    </a:lnTo>
                    <a:lnTo>
                      <a:pt x="691" y="858"/>
                    </a:lnTo>
                    <a:lnTo>
                      <a:pt x="691" y="1082"/>
                    </a:lnTo>
                    <a:cubicBezTo>
                      <a:pt x="691" y="1137"/>
                      <a:pt x="670" y="1164"/>
                      <a:pt x="627" y="1164"/>
                    </a:cubicBezTo>
                    <a:close/>
                    <a:moveTo>
                      <a:pt x="772" y="892"/>
                    </a:moveTo>
                    <a:cubicBezTo>
                      <a:pt x="830" y="953"/>
                      <a:pt x="884" y="1001"/>
                      <a:pt x="938" y="1035"/>
                    </a:cubicBezTo>
                    <a:lnTo>
                      <a:pt x="895" y="1123"/>
                    </a:lnTo>
                    <a:cubicBezTo>
                      <a:pt x="841" y="1096"/>
                      <a:pt x="782" y="1042"/>
                      <a:pt x="718" y="960"/>
                    </a:cubicBezTo>
                    <a:lnTo>
                      <a:pt x="772" y="892"/>
                    </a:lnTo>
                    <a:close/>
                    <a:moveTo>
                      <a:pt x="161" y="382"/>
                    </a:moveTo>
                    <a:lnTo>
                      <a:pt x="33" y="382"/>
                    </a:lnTo>
                    <a:lnTo>
                      <a:pt x="33" y="286"/>
                    </a:lnTo>
                    <a:lnTo>
                      <a:pt x="161" y="286"/>
                    </a:lnTo>
                    <a:lnTo>
                      <a:pt x="161" y="21"/>
                    </a:lnTo>
                    <a:lnTo>
                      <a:pt x="241" y="21"/>
                    </a:lnTo>
                    <a:cubicBezTo>
                      <a:pt x="263" y="21"/>
                      <a:pt x="263" y="34"/>
                      <a:pt x="241" y="48"/>
                    </a:cubicBezTo>
                    <a:lnTo>
                      <a:pt x="241" y="286"/>
                    </a:lnTo>
                    <a:lnTo>
                      <a:pt x="354" y="286"/>
                    </a:lnTo>
                    <a:lnTo>
                      <a:pt x="354" y="382"/>
                    </a:lnTo>
                    <a:lnTo>
                      <a:pt x="241" y="382"/>
                    </a:lnTo>
                    <a:lnTo>
                      <a:pt x="241" y="511"/>
                    </a:lnTo>
                    <a:cubicBezTo>
                      <a:pt x="284" y="538"/>
                      <a:pt x="322" y="572"/>
                      <a:pt x="359" y="626"/>
                    </a:cubicBezTo>
                    <a:lnTo>
                      <a:pt x="316" y="722"/>
                    </a:lnTo>
                    <a:cubicBezTo>
                      <a:pt x="290" y="688"/>
                      <a:pt x="268" y="661"/>
                      <a:pt x="241" y="633"/>
                    </a:cubicBezTo>
                    <a:lnTo>
                      <a:pt x="241" y="1184"/>
                    </a:lnTo>
                    <a:lnTo>
                      <a:pt x="161" y="1184"/>
                    </a:lnTo>
                    <a:lnTo>
                      <a:pt x="161" y="674"/>
                    </a:lnTo>
                    <a:cubicBezTo>
                      <a:pt x="140" y="749"/>
                      <a:pt x="102" y="824"/>
                      <a:pt x="49" y="885"/>
                    </a:cubicBezTo>
                    <a:lnTo>
                      <a:pt x="0" y="797"/>
                    </a:lnTo>
                    <a:cubicBezTo>
                      <a:pt x="97" y="654"/>
                      <a:pt x="150" y="518"/>
                      <a:pt x="161" y="382"/>
                    </a:cubicBezTo>
                    <a:close/>
                    <a:moveTo>
                      <a:pt x="868" y="695"/>
                    </a:moveTo>
                    <a:lnTo>
                      <a:pt x="413" y="695"/>
                    </a:lnTo>
                    <a:lnTo>
                      <a:pt x="413" y="592"/>
                    </a:lnTo>
                    <a:lnTo>
                      <a:pt x="868" y="592"/>
                    </a:lnTo>
                    <a:lnTo>
                      <a:pt x="868" y="695"/>
                    </a:lnTo>
                    <a:close/>
                    <a:moveTo>
                      <a:pt x="531" y="443"/>
                    </a:moveTo>
                    <a:lnTo>
                      <a:pt x="531" y="307"/>
                    </a:lnTo>
                    <a:lnTo>
                      <a:pt x="450" y="307"/>
                    </a:lnTo>
                    <a:lnTo>
                      <a:pt x="450" y="443"/>
                    </a:lnTo>
                    <a:lnTo>
                      <a:pt x="531" y="443"/>
                    </a:lnTo>
                    <a:close/>
                    <a:moveTo>
                      <a:pt x="681" y="443"/>
                    </a:moveTo>
                    <a:lnTo>
                      <a:pt x="681" y="307"/>
                    </a:lnTo>
                    <a:lnTo>
                      <a:pt x="600" y="307"/>
                    </a:lnTo>
                    <a:lnTo>
                      <a:pt x="600" y="443"/>
                    </a:lnTo>
                    <a:lnTo>
                      <a:pt x="681" y="443"/>
                    </a:lnTo>
                    <a:close/>
                    <a:moveTo>
                      <a:pt x="750" y="443"/>
                    </a:moveTo>
                    <a:lnTo>
                      <a:pt x="830" y="443"/>
                    </a:lnTo>
                    <a:lnTo>
                      <a:pt x="830" y="307"/>
                    </a:lnTo>
                    <a:lnTo>
                      <a:pt x="750" y="307"/>
                    </a:lnTo>
                    <a:lnTo>
                      <a:pt x="750" y="443"/>
                    </a:lnTo>
                    <a:close/>
                    <a:moveTo>
                      <a:pt x="900" y="225"/>
                    </a:moveTo>
                    <a:lnTo>
                      <a:pt x="900" y="524"/>
                    </a:lnTo>
                    <a:lnTo>
                      <a:pt x="386" y="524"/>
                    </a:lnTo>
                    <a:lnTo>
                      <a:pt x="386" y="225"/>
                    </a:lnTo>
                    <a:lnTo>
                      <a:pt x="531" y="225"/>
                    </a:lnTo>
                    <a:lnTo>
                      <a:pt x="531" y="157"/>
                    </a:lnTo>
                    <a:lnTo>
                      <a:pt x="359" y="157"/>
                    </a:lnTo>
                    <a:lnTo>
                      <a:pt x="359" y="62"/>
                    </a:lnTo>
                    <a:lnTo>
                      <a:pt x="921" y="62"/>
                    </a:lnTo>
                    <a:lnTo>
                      <a:pt x="921" y="157"/>
                    </a:lnTo>
                    <a:lnTo>
                      <a:pt x="750" y="157"/>
                    </a:lnTo>
                    <a:lnTo>
                      <a:pt x="750" y="225"/>
                    </a:lnTo>
                    <a:lnTo>
                      <a:pt x="900" y="225"/>
                    </a:lnTo>
                    <a:close/>
                    <a:moveTo>
                      <a:pt x="600" y="225"/>
                    </a:moveTo>
                    <a:lnTo>
                      <a:pt x="681" y="225"/>
                    </a:lnTo>
                    <a:lnTo>
                      <a:pt x="681" y="157"/>
                    </a:lnTo>
                    <a:lnTo>
                      <a:pt x="600" y="157"/>
                    </a:lnTo>
                    <a:lnTo>
                      <a:pt x="600" y="225"/>
                    </a:lnTo>
                    <a:close/>
                    <a:moveTo>
                      <a:pt x="1687" y="150"/>
                    </a:moveTo>
                    <a:lnTo>
                      <a:pt x="1912" y="150"/>
                    </a:lnTo>
                    <a:lnTo>
                      <a:pt x="1912" y="232"/>
                    </a:lnTo>
                    <a:lnTo>
                      <a:pt x="1682" y="232"/>
                    </a:lnTo>
                    <a:lnTo>
                      <a:pt x="1682" y="320"/>
                    </a:lnTo>
                    <a:lnTo>
                      <a:pt x="1880" y="320"/>
                    </a:lnTo>
                    <a:lnTo>
                      <a:pt x="1880" y="402"/>
                    </a:lnTo>
                    <a:lnTo>
                      <a:pt x="1682" y="402"/>
                    </a:lnTo>
                    <a:lnTo>
                      <a:pt x="1682" y="484"/>
                    </a:lnTo>
                    <a:lnTo>
                      <a:pt x="1880" y="484"/>
                    </a:lnTo>
                    <a:lnTo>
                      <a:pt x="1880" y="565"/>
                    </a:lnTo>
                    <a:lnTo>
                      <a:pt x="1682" y="565"/>
                    </a:lnTo>
                    <a:lnTo>
                      <a:pt x="1682" y="654"/>
                    </a:lnTo>
                    <a:lnTo>
                      <a:pt x="1934" y="654"/>
                    </a:lnTo>
                    <a:lnTo>
                      <a:pt x="1934" y="735"/>
                    </a:lnTo>
                    <a:lnTo>
                      <a:pt x="1553" y="735"/>
                    </a:lnTo>
                    <a:lnTo>
                      <a:pt x="1553" y="851"/>
                    </a:lnTo>
                    <a:lnTo>
                      <a:pt x="1976" y="851"/>
                    </a:lnTo>
                    <a:lnTo>
                      <a:pt x="1976" y="946"/>
                    </a:lnTo>
                    <a:lnTo>
                      <a:pt x="1553" y="946"/>
                    </a:lnTo>
                    <a:lnTo>
                      <a:pt x="1553" y="1184"/>
                    </a:lnTo>
                    <a:lnTo>
                      <a:pt x="1473" y="1184"/>
                    </a:lnTo>
                    <a:lnTo>
                      <a:pt x="1473" y="946"/>
                    </a:lnTo>
                    <a:lnTo>
                      <a:pt x="1055" y="946"/>
                    </a:lnTo>
                    <a:lnTo>
                      <a:pt x="1055" y="851"/>
                    </a:lnTo>
                    <a:lnTo>
                      <a:pt x="1473" y="851"/>
                    </a:lnTo>
                    <a:lnTo>
                      <a:pt x="1473" y="735"/>
                    </a:lnTo>
                    <a:lnTo>
                      <a:pt x="1430" y="735"/>
                    </a:lnTo>
                    <a:lnTo>
                      <a:pt x="1387" y="735"/>
                    </a:lnTo>
                    <a:lnTo>
                      <a:pt x="1387" y="341"/>
                    </a:lnTo>
                    <a:cubicBezTo>
                      <a:pt x="1371" y="368"/>
                      <a:pt x="1350" y="395"/>
                      <a:pt x="1323" y="429"/>
                    </a:cubicBezTo>
                    <a:lnTo>
                      <a:pt x="1280" y="334"/>
                    </a:lnTo>
                    <a:cubicBezTo>
                      <a:pt x="1361" y="259"/>
                      <a:pt x="1419" y="150"/>
                      <a:pt x="1457" y="21"/>
                    </a:cubicBezTo>
                    <a:lnTo>
                      <a:pt x="1527" y="48"/>
                    </a:lnTo>
                    <a:cubicBezTo>
                      <a:pt x="1537" y="62"/>
                      <a:pt x="1537" y="69"/>
                      <a:pt x="1516" y="75"/>
                    </a:cubicBezTo>
                    <a:cubicBezTo>
                      <a:pt x="1510" y="103"/>
                      <a:pt x="1500" y="130"/>
                      <a:pt x="1484" y="150"/>
                    </a:cubicBezTo>
                    <a:lnTo>
                      <a:pt x="1618" y="150"/>
                    </a:lnTo>
                    <a:cubicBezTo>
                      <a:pt x="1639" y="103"/>
                      <a:pt x="1655" y="62"/>
                      <a:pt x="1671" y="21"/>
                    </a:cubicBezTo>
                    <a:lnTo>
                      <a:pt x="1741" y="48"/>
                    </a:lnTo>
                    <a:cubicBezTo>
                      <a:pt x="1751" y="62"/>
                      <a:pt x="1746" y="69"/>
                      <a:pt x="1730" y="75"/>
                    </a:cubicBezTo>
                    <a:cubicBezTo>
                      <a:pt x="1719" y="89"/>
                      <a:pt x="1709" y="116"/>
                      <a:pt x="1687" y="150"/>
                    </a:cubicBezTo>
                    <a:close/>
                    <a:moveTo>
                      <a:pt x="1253" y="341"/>
                    </a:moveTo>
                    <a:lnTo>
                      <a:pt x="1195" y="436"/>
                    </a:lnTo>
                    <a:cubicBezTo>
                      <a:pt x="1157" y="388"/>
                      <a:pt x="1120" y="354"/>
                      <a:pt x="1082" y="334"/>
                    </a:cubicBezTo>
                    <a:lnTo>
                      <a:pt x="1136" y="245"/>
                    </a:lnTo>
                    <a:cubicBezTo>
                      <a:pt x="1173" y="259"/>
                      <a:pt x="1211" y="293"/>
                      <a:pt x="1253" y="341"/>
                    </a:cubicBezTo>
                    <a:close/>
                    <a:moveTo>
                      <a:pt x="1302" y="123"/>
                    </a:moveTo>
                    <a:lnTo>
                      <a:pt x="1248" y="218"/>
                    </a:lnTo>
                    <a:cubicBezTo>
                      <a:pt x="1216" y="177"/>
                      <a:pt x="1178" y="143"/>
                      <a:pt x="1130" y="123"/>
                    </a:cubicBezTo>
                    <a:lnTo>
                      <a:pt x="1184" y="41"/>
                    </a:lnTo>
                    <a:cubicBezTo>
                      <a:pt x="1232" y="62"/>
                      <a:pt x="1270" y="89"/>
                      <a:pt x="1302" y="123"/>
                    </a:cubicBezTo>
                    <a:close/>
                    <a:moveTo>
                      <a:pt x="1612" y="654"/>
                    </a:moveTo>
                    <a:lnTo>
                      <a:pt x="1612" y="565"/>
                    </a:lnTo>
                    <a:lnTo>
                      <a:pt x="1457" y="565"/>
                    </a:lnTo>
                    <a:lnTo>
                      <a:pt x="1457" y="654"/>
                    </a:lnTo>
                    <a:lnTo>
                      <a:pt x="1612" y="654"/>
                    </a:lnTo>
                    <a:close/>
                    <a:moveTo>
                      <a:pt x="1457" y="484"/>
                    </a:moveTo>
                    <a:lnTo>
                      <a:pt x="1612" y="484"/>
                    </a:lnTo>
                    <a:lnTo>
                      <a:pt x="1612" y="402"/>
                    </a:lnTo>
                    <a:lnTo>
                      <a:pt x="1457" y="402"/>
                    </a:lnTo>
                    <a:lnTo>
                      <a:pt x="1457" y="484"/>
                    </a:lnTo>
                    <a:close/>
                    <a:moveTo>
                      <a:pt x="1612" y="320"/>
                    </a:moveTo>
                    <a:lnTo>
                      <a:pt x="1612" y="232"/>
                    </a:lnTo>
                    <a:lnTo>
                      <a:pt x="1457" y="232"/>
                    </a:lnTo>
                    <a:lnTo>
                      <a:pt x="1457" y="320"/>
                    </a:lnTo>
                    <a:lnTo>
                      <a:pt x="1612" y="320"/>
                    </a:lnTo>
                    <a:close/>
                    <a:moveTo>
                      <a:pt x="1061" y="674"/>
                    </a:moveTo>
                    <a:cubicBezTo>
                      <a:pt x="1130" y="626"/>
                      <a:pt x="1200" y="552"/>
                      <a:pt x="1270" y="456"/>
                    </a:cubicBezTo>
                    <a:lnTo>
                      <a:pt x="1328" y="531"/>
                    </a:lnTo>
                    <a:cubicBezTo>
                      <a:pt x="1259" y="633"/>
                      <a:pt x="1195" y="708"/>
                      <a:pt x="1136" y="756"/>
                    </a:cubicBezTo>
                    <a:cubicBezTo>
                      <a:pt x="1141" y="776"/>
                      <a:pt x="1136" y="790"/>
                      <a:pt x="1125" y="783"/>
                    </a:cubicBezTo>
                    <a:lnTo>
                      <a:pt x="1061" y="674"/>
                    </a:lnTo>
                    <a:close/>
                    <a:moveTo>
                      <a:pt x="2265" y="368"/>
                    </a:moveTo>
                    <a:cubicBezTo>
                      <a:pt x="2292" y="382"/>
                      <a:pt x="2292" y="395"/>
                      <a:pt x="2265" y="409"/>
                    </a:cubicBezTo>
                    <a:lnTo>
                      <a:pt x="2265" y="1184"/>
                    </a:lnTo>
                    <a:lnTo>
                      <a:pt x="2185" y="1184"/>
                    </a:lnTo>
                    <a:lnTo>
                      <a:pt x="2185" y="572"/>
                    </a:lnTo>
                    <a:cubicBezTo>
                      <a:pt x="2169" y="606"/>
                      <a:pt x="2148" y="647"/>
                      <a:pt x="2121" y="681"/>
                    </a:cubicBezTo>
                    <a:lnTo>
                      <a:pt x="2067" y="572"/>
                    </a:lnTo>
                    <a:cubicBezTo>
                      <a:pt x="2164" y="422"/>
                      <a:pt x="2223" y="239"/>
                      <a:pt x="2239" y="7"/>
                    </a:cubicBezTo>
                    <a:lnTo>
                      <a:pt x="2330" y="41"/>
                    </a:lnTo>
                    <a:cubicBezTo>
                      <a:pt x="2346" y="48"/>
                      <a:pt x="2346" y="55"/>
                      <a:pt x="2324" y="62"/>
                    </a:cubicBezTo>
                    <a:cubicBezTo>
                      <a:pt x="2308" y="177"/>
                      <a:pt x="2292" y="279"/>
                      <a:pt x="2265" y="368"/>
                    </a:cubicBezTo>
                    <a:close/>
                    <a:moveTo>
                      <a:pt x="2340" y="1055"/>
                    </a:moveTo>
                    <a:lnTo>
                      <a:pt x="2276" y="974"/>
                    </a:lnTo>
                    <a:cubicBezTo>
                      <a:pt x="2340" y="851"/>
                      <a:pt x="2378" y="735"/>
                      <a:pt x="2378" y="620"/>
                    </a:cubicBezTo>
                    <a:lnTo>
                      <a:pt x="2378" y="252"/>
                    </a:lnTo>
                    <a:lnTo>
                      <a:pt x="2929" y="252"/>
                    </a:lnTo>
                    <a:lnTo>
                      <a:pt x="2929" y="524"/>
                    </a:lnTo>
                    <a:lnTo>
                      <a:pt x="2458" y="524"/>
                    </a:lnTo>
                    <a:lnTo>
                      <a:pt x="2458" y="613"/>
                    </a:lnTo>
                    <a:lnTo>
                      <a:pt x="2951" y="613"/>
                    </a:lnTo>
                    <a:lnTo>
                      <a:pt x="2951" y="1103"/>
                    </a:lnTo>
                    <a:cubicBezTo>
                      <a:pt x="2951" y="1150"/>
                      <a:pt x="2935" y="1171"/>
                      <a:pt x="2908" y="1171"/>
                    </a:cubicBezTo>
                    <a:lnTo>
                      <a:pt x="2855" y="1171"/>
                    </a:lnTo>
                    <a:lnTo>
                      <a:pt x="2838" y="1089"/>
                    </a:lnTo>
                    <a:lnTo>
                      <a:pt x="2871" y="1089"/>
                    </a:lnTo>
                    <a:cubicBezTo>
                      <a:pt x="2876" y="1089"/>
                      <a:pt x="2881" y="1082"/>
                      <a:pt x="2881" y="1076"/>
                    </a:cubicBezTo>
                    <a:lnTo>
                      <a:pt x="2881" y="912"/>
                    </a:lnTo>
                    <a:lnTo>
                      <a:pt x="2796" y="912"/>
                    </a:lnTo>
                    <a:lnTo>
                      <a:pt x="2796" y="1150"/>
                    </a:lnTo>
                    <a:lnTo>
                      <a:pt x="2731" y="1150"/>
                    </a:lnTo>
                    <a:lnTo>
                      <a:pt x="2731" y="912"/>
                    </a:lnTo>
                    <a:lnTo>
                      <a:pt x="2662" y="912"/>
                    </a:lnTo>
                    <a:lnTo>
                      <a:pt x="2662" y="1150"/>
                    </a:lnTo>
                    <a:lnTo>
                      <a:pt x="2592" y="1150"/>
                    </a:lnTo>
                    <a:lnTo>
                      <a:pt x="2592" y="912"/>
                    </a:lnTo>
                    <a:lnTo>
                      <a:pt x="2523" y="912"/>
                    </a:lnTo>
                    <a:lnTo>
                      <a:pt x="2523" y="1184"/>
                    </a:lnTo>
                    <a:lnTo>
                      <a:pt x="2458" y="1184"/>
                    </a:lnTo>
                    <a:lnTo>
                      <a:pt x="2458" y="688"/>
                    </a:lnTo>
                    <a:cubicBezTo>
                      <a:pt x="2437" y="837"/>
                      <a:pt x="2394" y="960"/>
                      <a:pt x="2340" y="1055"/>
                    </a:cubicBezTo>
                    <a:close/>
                    <a:moveTo>
                      <a:pt x="2523" y="695"/>
                    </a:moveTo>
                    <a:lnTo>
                      <a:pt x="2523" y="831"/>
                    </a:lnTo>
                    <a:lnTo>
                      <a:pt x="2592" y="831"/>
                    </a:lnTo>
                    <a:lnTo>
                      <a:pt x="2592" y="695"/>
                    </a:lnTo>
                    <a:lnTo>
                      <a:pt x="2523" y="695"/>
                    </a:lnTo>
                    <a:close/>
                    <a:moveTo>
                      <a:pt x="2662" y="831"/>
                    </a:moveTo>
                    <a:lnTo>
                      <a:pt x="2731" y="831"/>
                    </a:lnTo>
                    <a:lnTo>
                      <a:pt x="2731" y="695"/>
                    </a:lnTo>
                    <a:lnTo>
                      <a:pt x="2662" y="695"/>
                    </a:lnTo>
                    <a:lnTo>
                      <a:pt x="2662" y="831"/>
                    </a:lnTo>
                    <a:close/>
                    <a:moveTo>
                      <a:pt x="2796" y="695"/>
                    </a:moveTo>
                    <a:lnTo>
                      <a:pt x="2796" y="831"/>
                    </a:lnTo>
                    <a:lnTo>
                      <a:pt x="2881" y="831"/>
                    </a:lnTo>
                    <a:lnTo>
                      <a:pt x="2881" y="695"/>
                    </a:lnTo>
                    <a:lnTo>
                      <a:pt x="2796" y="695"/>
                    </a:lnTo>
                    <a:close/>
                    <a:moveTo>
                      <a:pt x="2849" y="443"/>
                    </a:moveTo>
                    <a:lnTo>
                      <a:pt x="2849" y="334"/>
                    </a:lnTo>
                    <a:lnTo>
                      <a:pt x="2458" y="334"/>
                    </a:lnTo>
                    <a:lnTo>
                      <a:pt x="2458" y="443"/>
                    </a:lnTo>
                    <a:lnTo>
                      <a:pt x="2849" y="443"/>
                    </a:lnTo>
                    <a:close/>
                    <a:moveTo>
                      <a:pt x="2367" y="62"/>
                    </a:moveTo>
                    <a:lnTo>
                      <a:pt x="2978" y="62"/>
                    </a:lnTo>
                    <a:lnTo>
                      <a:pt x="2978" y="157"/>
                    </a:lnTo>
                    <a:lnTo>
                      <a:pt x="2367" y="157"/>
                    </a:lnTo>
                    <a:lnTo>
                      <a:pt x="2367" y="62"/>
                    </a:lnTo>
                    <a:close/>
                    <a:moveTo>
                      <a:pt x="3117" y="1042"/>
                    </a:moveTo>
                    <a:cubicBezTo>
                      <a:pt x="3235" y="940"/>
                      <a:pt x="3310" y="810"/>
                      <a:pt x="3347" y="661"/>
                    </a:cubicBezTo>
                    <a:lnTo>
                      <a:pt x="3117" y="661"/>
                    </a:lnTo>
                    <a:lnTo>
                      <a:pt x="3117" y="565"/>
                    </a:lnTo>
                    <a:lnTo>
                      <a:pt x="3524" y="565"/>
                    </a:lnTo>
                    <a:lnTo>
                      <a:pt x="3524" y="450"/>
                    </a:lnTo>
                    <a:lnTo>
                      <a:pt x="3235" y="450"/>
                    </a:lnTo>
                    <a:lnTo>
                      <a:pt x="3235" y="354"/>
                    </a:lnTo>
                    <a:lnTo>
                      <a:pt x="3524" y="354"/>
                    </a:lnTo>
                    <a:lnTo>
                      <a:pt x="3524" y="266"/>
                    </a:lnTo>
                    <a:lnTo>
                      <a:pt x="3170" y="266"/>
                    </a:lnTo>
                    <a:lnTo>
                      <a:pt x="3170" y="164"/>
                    </a:lnTo>
                    <a:lnTo>
                      <a:pt x="3385" y="164"/>
                    </a:lnTo>
                    <a:cubicBezTo>
                      <a:pt x="3369" y="137"/>
                      <a:pt x="3347" y="109"/>
                      <a:pt x="3310" y="75"/>
                    </a:cubicBezTo>
                    <a:lnTo>
                      <a:pt x="3374" y="21"/>
                    </a:lnTo>
                    <a:cubicBezTo>
                      <a:pt x="3422" y="69"/>
                      <a:pt x="3460" y="116"/>
                      <a:pt x="3486" y="164"/>
                    </a:cubicBezTo>
                    <a:lnTo>
                      <a:pt x="3647" y="164"/>
                    </a:lnTo>
                    <a:lnTo>
                      <a:pt x="3722" y="0"/>
                    </a:lnTo>
                    <a:lnTo>
                      <a:pt x="3797" y="41"/>
                    </a:lnTo>
                    <a:cubicBezTo>
                      <a:pt x="3813" y="48"/>
                      <a:pt x="3813" y="55"/>
                      <a:pt x="3792" y="62"/>
                    </a:cubicBezTo>
                    <a:lnTo>
                      <a:pt x="3733" y="164"/>
                    </a:lnTo>
                    <a:lnTo>
                      <a:pt x="3958" y="164"/>
                    </a:lnTo>
                    <a:lnTo>
                      <a:pt x="3958" y="266"/>
                    </a:lnTo>
                    <a:lnTo>
                      <a:pt x="3604" y="266"/>
                    </a:lnTo>
                    <a:lnTo>
                      <a:pt x="3604" y="354"/>
                    </a:lnTo>
                    <a:lnTo>
                      <a:pt x="3899" y="354"/>
                    </a:lnTo>
                    <a:lnTo>
                      <a:pt x="3899" y="450"/>
                    </a:lnTo>
                    <a:lnTo>
                      <a:pt x="3604" y="450"/>
                    </a:lnTo>
                    <a:lnTo>
                      <a:pt x="3604" y="565"/>
                    </a:lnTo>
                    <a:lnTo>
                      <a:pt x="4016" y="565"/>
                    </a:lnTo>
                    <a:lnTo>
                      <a:pt x="4016" y="661"/>
                    </a:lnTo>
                    <a:lnTo>
                      <a:pt x="3438" y="661"/>
                    </a:lnTo>
                    <a:cubicBezTo>
                      <a:pt x="3433" y="701"/>
                      <a:pt x="3422" y="735"/>
                      <a:pt x="3411" y="756"/>
                    </a:cubicBezTo>
                    <a:lnTo>
                      <a:pt x="3899" y="756"/>
                    </a:lnTo>
                    <a:lnTo>
                      <a:pt x="3899" y="858"/>
                    </a:lnTo>
                    <a:lnTo>
                      <a:pt x="3674" y="858"/>
                    </a:lnTo>
                    <a:lnTo>
                      <a:pt x="3674" y="1042"/>
                    </a:lnTo>
                    <a:lnTo>
                      <a:pt x="4000" y="1042"/>
                    </a:lnTo>
                    <a:lnTo>
                      <a:pt x="4000" y="1137"/>
                    </a:lnTo>
                    <a:lnTo>
                      <a:pt x="3294" y="1137"/>
                    </a:lnTo>
                    <a:lnTo>
                      <a:pt x="3294" y="1042"/>
                    </a:lnTo>
                    <a:lnTo>
                      <a:pt x="3593" y="1042"/>
                    </a:lnTo>
                    <a:lnTo>
                      <a:pt x="3593" y="858"/>
                    </a:lnTo>
                    <a:lnTo>
                      <a:pt x="3379" y="858"/>
                    </a:lnTo>
                    <a:cubicBezTo>
                      <a:pt x="3331" y="960"/>
                      <a:pt x="3267" y="1055"/>
                      <a:pt x="3181" y="1137"/>
                    </a:cubicBezTo>
                    <a:lnTo>
                      <a:pt x="3117" y="104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6" name="Freeform 35"/>
              <p:cNvSpPr>
                <a:spLocks noEditPoints="1"/>
              </p:cNvSpPr>
              <p:nvPr/>
            </p:nvSpPr>
            <p:spPr bwMode="auto">
              <a:xfrm>
                <a:off x="3052" y="1242"/>
                <a:ext cx="619" cy="184"/>
              </a:xfrm>
              <a:custGeom>
                <a:avLst/>
                <a:gdLst>
                  <a:gd name="T0" fmla="*/ 551 w 4032"/>
                  <a:gd name="T1" fmla="*/ 963 h 1200"/>
                  <a:gd name="T2" fmla="*/ 635 w 4032"/>
                  <a:gd name="T3" fmla="*/ 1180 h 1200"/>
                  <a:gd name="T4" fmla="*/ 951 w 4032"/>
                  <a:gd name="T5" fmla="*/ 874 h 1200"/>
                  <a:gd name="T6" fmla="*/ 943 w 4032"/>
                  <a:gd name="T7" fmla="*/ 866 h 1200"/>
                  <a:gd name="T8" fmla="*/ 662 w 4032"/>
                  <a:gd name="T9" fmla="*/ 1160 h 1200"/>
                  <a:gd name="T10" fmla="*/ 908 w 4032"/>
                  <a:gd name="T11" fmla="*/ 1125 h 1200"/>
                  <a:gd name="T12" fmla="*/ 268 w 4032"/>
                  <a:gd name="T13" fmla="*/ 26 h 1200"/>
                  <a:gd name="T14" fmla="*/ 375 w 4032"/>
                  <a:gd name="T15" fmla="*/ 638 h 1200"/>
                  <a:gd name="T16" fmla="*/ 67 w 4032"/>
                  <a:gd name="T17" fmla="*/ 695 h 1200"/>
                  <a:gd name="T18" fmla="*/ 249 w 4032"/>
                  <a:gd name="T19" fmla="*/ 1184 h 1200"/>
                  <a:gd name="T20" fmla="*/ 249 w 4032"/>
                  <a:gd name="T21" fmla="*/ 302 h 1200"/>
                  <a:gd name="T22" fmla="*/ 176 w 4032"/>
                  <a:gd name="T23" fmla="*/ 385 h 1200"/>
                  <a:gd name="T24" fmla="*/ 539 w 4032"/>
                  <a:gd name="T25" fmla="*/ 443 h 1200"/>
                  <a:gd name="T26" fmla="*/ 689 w 4032"/>
                  <a:gd name="T27" fmla="*/ 323 h 1200"/>
                  <a:gd name="T28" fmla="*/ 758 w 4032"/>
                  <a:gd name="T29" fmla="*/ 323 h 1200"/>
                  <a:gd name="T30" fmla="*/ 531 w 4032"/>
                  <a:gd name="T31" fmla="*/ 233 h 1200"/>
                  <a:gd name="T32" fmla="*/ 921 w 4032"/>
                  <a:gd name="T33" fmla="*/ 165 h 1200"/>
                  <a:gd name="T34" fmla="*/ 608 w 4032"/>
                  <a:gd name="T35" fmla="*/ 225 h 1200"/>
                  <a:gd name="T36" fmla="*/ 1928 w 4032"/>
                  <a:gd name="T37" fmla="*/ 240 h 1200"/>
                  <a:gd name="T38" fmla="*/ 1690 w 4032"/>
                  <a:gd name="T39" fmla="*/ 654 h 1200"/>
                  <a:gd name="T40" fmla="*/ 1063 w 4032"/>
                  <a:gd name="T41" fmla="*/ 962 h 1200"/>
                  <a:gd name="T42" fmla="*/ 1387 w 4032"/>
                  <a:gd name="T43" fmla="*/ 202 h 1200"/>
                  <a:gd name="T44" fmla="*/ 1682 w 4032"/>
                  <a:gd name="T45" fmla="*/ 22 h 1200"/>
                  <a:gd name="T46" fmla="*/ 1492 w 4032"/>
                  <a:gd name="T47" fmla="*/ 166 h 1200"/>
                  <a:gd name="T48" fmla="*/ 1339 w 4032"/>
                  <a:gd name="T49" fmla="*/ 434 h 1200"/>
                  <a:gd name="T50" fmla="*/ 1561 w 4032"/>
                  <a:gd name="T51" fmla="*/ 1184 h 1200"/>
                  <a:gd name="T52" fmla="*/ 1880 w 4032"/>
                  <a:gd name="T53" fmla="*/ 573 h 1200"/>
                  <a:gd name="T54" fmla="*/ 1689 w 4032"/>
                  <a:gd name="T55" fmla="*/ 154 h 1200"/>
                  <a:gd name="T56" fmla="*/ 1169 w 4032"/>
                  <a:gd name="T57" fmla="*/ 275 h 1200"/>
                  <a:gd name="T58" fmla="*/ 1132 w 4032"/>
                  <a:gd name="T59" fmla="*/ 127 h 1200"/>
                  <a:gd name="T60" fmla="*/ 1612 w 4032"/>
                  <a:gd name="T61" fmla="*/ 573 h 1200"/>
                  <a:gd name="T62" fmla="*/ 1620 w 4032"/>
                  <a:gd name="T63" fmla="*/ 418 h 1200"/>
                  <a:gd name="T64" fmla="*/ 1620 w 4032"/>
                  <a:gd name="T65" fmla="*/ 320 h 1200"/>
                  <a:gd name="T66" fmla="*/ 1243 w 4032"/>
                  <a:gd name="T67" fmla="*/ 677 h 1200"/>
                  <a:gd name="T68" fmla="*/ 1279 w 4032"/>
                  <a:gd name="T69" fmla="*/ 606 h 1200"/>
                  <a:gd name="T70" fmla="*/ 2281 w 4032"/>
                  <a:gd name="T71" fmla="*/ 1192 h 1200"/>
                  <a:gd name="T72" fmla="*/ 2351 w 4032"/>
                  <a:gd name="T73" fmla="*/ 47 h 1200"/>
                  <a:gd name="T74" fmla="*/ 2245 w 4032"/>
                  <a:gd name="T75" fmla="*/ 23 h 1200"/>
                  <a:gd name="T76" fmla="*/ 2281 w 4032"/>
                  <a:gd name="T77" fmla="*/ 404 h 1200"/>
                  <a:gd name="T78" fmla="*/ 2945 w 4032"/>
                  <a:gd name="T79" fmla="*/ 260 h 1200"/>
                  <a:gd name="T80" fmla="*/ 2840 w 4032"/>
                  <a:gd name="T81" fmla="*/ 1092 h 1200"/>
                  <a:gd name="T82" fmla="*/ 2670 w 4032"/>
                  <a:gd name="T83" fmla="*/ 1166 h 1200"/>
                  <a:gd name="T84" fmla="*/ 2467 w 4032"/>
                  <a:gd name="T85" fmla="*/ 688 h 1200"/>
                  <a:gd name="T86" fmla="*/ 2796 w 4032"/>
                  <a:gd name="T87" fmla="*/ 1158 h 1200"/>
                  <a:gd name="T88" fmla="*/ 2949 w 4032"/>
                  <a:gd name="T89" fmla="*/ 1139 h 1200"/>
                  <a:gd name="T90" fmla="*/ 2291 w 4032"/>
                  <a:gd name="T91" fmla="*/ 978 h 1200"/>
                  <a:gd name="T92" fmla="*/ 2600 w 4032"/>
                  <a:gd name="T93" fmla="*/ 695 h 1200"/>
                  <a:gd name="T94" fmla="*/ 2812 w 4032"/>
                  <a:gd name="T95" fmla="*/ 839 h 1200"/>
                  <a:gd name="T96" fmla="*/ 2474 w 4032"/>
                  <a:gd name="T97" fmla="*/ 342 h 1200"/>
                  <a:gd name="T98" fmla="*/ 2367 w 4032"/>
                  <a:gd name="T99" fmla="*/ 70 h 1200"/>
                  <a:gd name="T100" fmla="*/ 3117 w 4032"/>
                  <a:gd name="T101" fmla="*/ 669 h 1200"/>
                  <a:gd name="T102" fmla="*/ 3357 w 4032"/>
                  <a:gd name="T103" fmla="*/ 135 h 1200"/>
                  <a:gd name="T104" fmla="*/ 3816 w 4032"/>
                  <a:gd name="T105" fmla="*/ 73 h 1200"/>
                  <a:gd name="T106" fmla="*/ 4024 w 4032"/>
                  <a:gd name="T107" fmla="*/ 565 h 1200"/>
                  <a:gd name="T108" fmla="*/ 4008 w 4032"/>
                  <a:gd name="T109" fmla="*/ 1153 h 1200"/>
                  <a:gd name="T110" fmla="*/ 3296 w 4032"/>
                  <a:gd name="T111" fmla="*/ 1009 h 1200"/>
                  <a:gd name="T112" fmla="*/ 3899 w 4032"/>
                  <a:gd name="T113" fmla="*/ 866 h 1200"/>
                  <a:gd name="T114" fmla="*/ 3907 w 4032"/>
                  <a:gd name="T115" fmla="*/ 370 h 1200"/>
                  <a:gd name="T116" fmla="*/ 3727 w 4032"/>
                  <a:gd name="T117" fmla="*/ 15 h 1200"/>
                  <a:gd name="T118" fmla="*/ 3540 w 4032"/>
                  <a:gd name="T119" fmla="*/ 274 h 1200"/>
                  <a:gd name="T120" fmla="*/ 3277 w 4032"/>
                  <a:gd name="T121" fmla="*/ 882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32" h="1200">
                    <a:moveTo>
                      <a:pt x="551" y="963"/>
                    </a:moveTo>
                    <a:cubicBezTo>
                      <a:pt x="551" y="964"/>
                      <a:pt x="551" y="964"/>
                      <a:pt x="551" y="965"/>
                    </a:cubicBezTo>
                    <a:lnTo>
                      <a:pt x="556" y="974"/>
                    </a:lnTo>
                    <a:cubicBezTo>
                      <a:pt x="557" y="975"/>
                      <a:pt x="558" y="977"/>
                      <a:pt x="557" y="979"/>
                    </a:cubicBezTo>
                    <a:lnTo>
                      <a:pt x="556" y="985"/>
                    </a:lnTo>
                    <a:cubicBezTo>
                      <a:pt x="556" y="988"/>
                      <a:pt x="554" y="990"/>
                      <a:pt x="550" y="991"/>
                    </a:cubicBezTo>
                    <a:lnTo>
                      <a:pt x="530" y="996"/>
                    </a:lnTo>
                    <a:lnTo>
                      <a:pt x="534" y="994"/>
                    </a:lnTo>
                    <a:lnTo>
                      <a:pt x="453" y="1086"/>
                    </a:lnTo>
                    <a:cubicBezTo>
                      <a:pt x="453" y="1086"/>
                      <a:pt x="453" y="1086"/>
                      <a:pt x="453" y="1087"/>
                    </a:cubicBezTo>
                    <a:lnTo>
                      <a:pt x="368" y="1159"/>
                    </a:lnTo>
                    <a:cubicBezTo>
                      <a:pt x="366" y="1160"/>
                      <a:pt x="363" y="1161"/>
                      <a:pt x="361" y="1160"/>
                    </a:cubicBezTo>
                    <a:cubicBezTo>
                      <a:pt x="359" y="1160"/>
                      <a:pt x="357" y="1158"/>
                      <a:pt x="355" y="1156"/>
                    </a:cubicBezTo>
                    <a:lnTo>
                      <a:pt x="307" y="1067"/>
                    </a:lnTo>
                    <a:cubicBezTo>
                      <a:pt x="306" y="1064"/>
                      <a:pt x="306" y="1060"/>
                      <a:pt x="309" y="1057"/>
                    </a:cubicBezTo>
                    <a:lnTo>
                      <a:pt x="402" y="980"/>
                    </a:lnTo>
                    <a:lnTo>
                      <a:pt x="401" y="982"/>
                    </a:lnTo>
                    <a:lnTo>
                      <a:pt x="474" y="889"/>
                    </a:lnTo>
                    <a:cubicBezTo>
                      <a:pt x="476" y="887"/>
                      <a:pt x="478" y="886"/>
                      <a:pt x="480" y="885"/>
                    </a:cubicBezTo>
                    <a:cubicBezTo>
                      <a:pt x="483" y="885"/>
                      <a:pt x="485" y="886"/>
                      <a:pt x="487" y="888"/>
                    </a:cubicBezTo>
                    <a:lnTo>
                      <a:pt x="551" y="963"/>
                    </a:lnTo>
                    <a:close/>
                    <a:moveTo>
                      <a:pt x="474" y="899"/>
                    </a:moveTo>
                    <a:lnTo>
                      <a:pt x="487" y="898"/>
                    </a:lnTo>
                    <a:lnTo>
                      <a:pt x="414" y="991"/>
                    </a:lnTo>
                    <a:cubicBezTo>
                      <a:pt x="413" y="992"/>
                      <a:pt x="413" y="992"/>
                      <a:pt x="413" y="993"/>
                    </a:cubicBezTo>
                    <a:lnTo>
                      <a:pt x="320" y="1070"/>
                    </a:lnTo>
                    <a:lnTo>
                      <a:pt x="322" y="1060"/>
                    </a:lnTo>
                    <a:lnTo>
                      <a:pt x="370" y="1149"/>
                    </a:lnTo>
                    <a:lnTo>
                      <a:pt x="357" y="1146"/>
                    </a:lnTo>
                    <a:lnTo>
                      <a:pt x="442" y="1074"/>
                    </a:lnTo>
                    <a:lnTo>
                      <a:pt x="441" y="1075"/>
                    </a:lnTo>
                    <a:lnTo>
                      <a:pt x="522" y="983"/>
                    </a:lnTo>
                    <a:cubicBezTo>
                      <a:pt x="524" y="982"/>
                      <a:pt x="525" y="981"/>
                      <a:pt x="527" y="981"/>
                    </a:cubicBezTo>
                    <a:lnTo>
                      <a:pt x="547" y="976"/>
                    </a:lnTo>
                    <a:lnTo>
                      <a:pt x="541" y="982"/>
                    </a:lnTo>
                    <a:lnTo>
                      <a:pt x="542" y="976"/>
                    </a:lnTo>
                    <a:lnTo>
                      <a:pt x="542" y="981"/>
                    </a:lnTo>
                    <a:lnTo>
                      <a:pt x="537" y="972"/>
                    </a:lnTo>
                    <a:lnTo>
                      <a:pt x="538" y="974"/>
                    </a:lnTo>
                    <a:lnTo>
                      <a:pt x="474" y="899"/>
                    </a:lnTo>
                    <a:close/>
                    <a:moveTo>
                      <a:pt x="637" y="1180"/>
                    </a:moveTo>
                    <a:cubicBezTo>
                      <a:pt x="636" y="1180"/>
                      <a:pt x="636" y="1180"/>
                      <a:pt x="635" y="1180"/>
                    </a:cubicBezTo>
                    <a:lnTo>
                      <a:pt x="581" y="1180"/>
                    </a:lnTo>
                    <a:cubicBezTo>
                      <a:pt x="578" y="1180"/>
                      <a:pt x="574" y="1178"/>
                      <a:pt x="574" y="1174"/>
                    </a:cubicBezTo>
                    <a:lnTo>
                      <a:pt x="553" y="1079"/>
                    </a:lnTo>
                    <a:cubicBezTo>
                      <a:pt x="552" y="1077"/>
                      <a:pt x="553" y="1074"/>
                      <a:pt x="554" y="1072"/>
                    </a:cubicBezTo>
                    <a:cubicBezTo>
                      <a:pt x="556" y="1071"/>
                      <a:pt x="558" y="1069"/>
                      <a:pt x="560" y="1069"/>
                    </a:cubicBezTo>
                    <a:lnTo>
                      <a:pt x="603" y="1069"/>
                    </a:lnTo>
                    <a:lnTo>
                      <a:pt x="600" y="1070"/>
                    </a:lnTo>
                    <a:lnTo>
                      <a:pt x="612" y="1065"/>
                    </a:lnTo>
                    <a:lnTo>
                      <a:pt x="608" y="1071"/>
                    </a:lnTo>
                    <a:lnTo>
                      <a:pt x="612" y="1055"/>
                    </a:lnTo>
                    <a:lnTo>
                      <a:pt x="611" y="1056"/>
                    </a:lnTo>
                    <a:lnTo>
                      <a:pt x="611" y="866"/>
                    </a:lnTo>
                    <a:lnTo>
                      <a:pt x="619" y="874"/>
                    </a:lnTo>
                    <a:lnTo>
                      <a:pt x="346" y="874"/>
                    </a:lnTo>
                    <a:cubicBezTo>
                      <a:pt x="342" y="874"/>
                      <a:pt x="338" y="871"/>
                      <a:pt x="338" y="866"/>
                    </a:cubicBezTo>
                    <a:lnTo>
                      <a:pt x="338" y="764"/>
                    </a:lnTo>
                    <a:cubicBezTo>
                      <a:pt x="338" y="760"/>
                      <a:pt x="342" y="756"/>
                      <a:pt x="346" y="756"/>
                    </a:cubicBezTo>
                    <a:lnTo>
                      <a:pt x="951" y="756"/>
                    </a:lnTo>
                    <a:cubicBezTo>
                      <a:pt x="956" y="756"/>
                      <a:pt x="959" y="760"/>
                      <a:pt x="959" y="764"/>
                    </a:cubicBezTo>
                    <a:lnTo>
                      <a:pt x="959" y="866"/>
                    </a:lnTo>
                    <a:cubicBezTo>
                      <a:pt x="959" y="871"/>
                      <a:pt x="956" y="874"/>
                      <a:pt x="951" y="874"/>
                    </a:cubicBezTo>
                    <a:lnTo>
                      <a:pt x="699" y="874"/>
                    </a:lnTo>
                    <a:lnTo>
                      <a:pt x="707" y="866"/>
                    </a:lnTo>
                    <a:lnTo>
                      <a:pt x="707" y="1090"/>
                    </a:lnTo>
                    <a:lnTo>
                      <a:pt x="703" y="1127"/>
                    </a:lnTo>
                    <a:cubicBezTo>
                      <a:pt x="703" y="1128"/>
                      <a:pt x="703" y="1129"/>
                      <a:pt x="703" y="1130"/>
                    </a:cubicBezTo>
                    <a:lnTo>
                      <a:pt x="691" y="1156"/>
                    </a:lnTo>
                    <a:cubicBezTo>
                      <a:pt x="690" y="1157"/>
                      <a:pt x="689" y="1158"/>
                      <a:pt x="688" y="1159"/>
                    </a:cubicBezTo>
                    <a:lnTo>
                      <a:pt x="668" y="1174"/>
                    </a:lnTo>
                    <a:cubicBezTo>
                      <a:pt x="667" y="1175"/>
                      <a:pt x="666" y="1175"/>
                      <a:pt x="665" y="1175"/>
                    </a:cubicBezTo>
                    <a:lnTo>
                      <a:pt x="637" y="1180"/>
                    </a:lnTo>
                    <a:close/>
                    <a:moveTo>
                      <a:pt x="662" y="1160"/>
                    </a:moveTo>
                    <a:lnTo>
                      <a:pt x="659" y="1161"/>
                    </a:lnTo>
                    <a:lnTo>
                      <a:pt x="679" y="1146"/>
                    </a:lnTo>
                    <a:lnTo>
                      <a:pt x="676" y="1149"/>
                    </a:lnTo>
                    <a:lnTo>
                      <a:pt x="688" y="1123"/>
                    </a:lnTo>
                    <a:lnTo>
                      <a:pt x="688" y="1126"/>
                    </a:lnTo>
                    <a:lnTo>
                      <a:pt x="691" y="1090"/>
                    </a:lnTo>
                    <a:lnTo>
                      <a:pt x="691" y="866"/>
                    </a:lnTo>
                    <a:cubicBezTo>
                      <a:pt x="691" y="862"/>
                      <a:pt x="695" y="858"/>
                      <a:pt x="699" y="858"/>
                    </a:cubicBezTo>
                    <a:lnTo>
                      <a:pt x="951" y="858"/>
                    </a:lnTo>
                    <a:lnTo>
                      <a:pt x="943" y="866"/>
                    </a:lnTo>
                    <a:lnTo>
                      <a:pt x="943" y="764"/>
                    </a:lnTo>
                    <a:lnTo>
                      <a:pt x="951" y="772"/>
                    </a:lnTo>
                    <a:lnTo>
                      <a:pt x="346" y="772"/>
                    </a:lnTo>
                    <a:lnTo>
                      <a:pt x="354" y="764"/>
                    </a:lnTo>
                    <a:lnTo>
                      <a:pt x="354" y="866"/>
                    </a:lnTo>
                    <a:lnTo>
                      <a:pt x="346" y="858"/>
                    </a:lnTo>
                    <a:lnTo>
                      <a:pt x="619" y="858"/>
                    </a:lnTo>
                    <a:cubicBezTo>
                      <a:pt x="624" y="858"/>
                      <a:pt x="627" y="862"/>
                      <a:pt x="627" y="866"/>
                    </a:cubicBezTo>
                    <a:lnTo>
                      <a:pt x="627" y="1056"/>
                    </a:lnTo>
                    <a:cubicBezTo>
                      <a:pt x="627" y="1057"/>
                      <a:pt x="627" y="1058"/>
                      <a:pt x="627" y="1058"/>
                    </a:cubicBezTo>
                    <a:lnTo>
                      <a:pt x="623" y="1074"/>
                    </a:lnTo>
                    <a:cubicBezTo>
                      <a:pt x="623" y="1077"/>
                      <a:pt x="621" y="1079"/>
                      <a:pt x="619" y="1080"/>
                    </a:cubicBezTo>
                    <a:lnTo>
                      <a:pt x="607" y="1085"/>
                    </a:lnTo>
                    <a:cubicBezTo>
                      <a:pt x="606" y="1085"/>
                      <a:pt x="605" y="1085"/>
                      <a:pt x="603" y="1085"/>
                    </a:cubicBezTo>
                    <a:lnTo>
                      <a:pt x="560" y="1085"/>
                    </a:lnTo>
                    <a:lnTo>
                      <a:pt x="568" y="1076"/>
                    </a:lnTo>
                    <a:lnTo>
                      <a:pt x="589" y="1171"/>
                    </a:lnTo>
                    <a:lnTo>
                      <a:pt x="581" y="1164"/>
                    </a:lnTo>
                    <a:lnTo>
                      <a:pt x="635" y="1164"/>
                    </a:lnTo>
                    <a:lnTo>
                      <a:pt x="634" y="1165"/>
                    </a:lnTo>
                    <a:lnTo>
                      <a:pt x="662" y="1160"/>
                    </a:lnTo>
                    <a:close/>
                    <a:moveTo>
                      <a:pt x="774" y="895"/>
                    </a:moveTo>
                    <a:cubicBezTo>
                      <a:pt x="776" y="894"/>
                      <a:pt x="778" y="893"/>
                      <a:pt x="780" y="892"/>
                    </a:cubicBezTo>
                    <a:cubicBezTo>
                      <a:pt x="782" y="892"/>
                      <a:pt x="784" y="893"/>
                      <a:pt x="786" y="895"/>
                    </a:cubicBezTo>
                    <a:lnTo>
                      <a:pt x="871" y="977"/>
                    </a:lnTo>
                    <a:lnTo>
                      <a:pt x="951" y="1037"/>
                    </a:lnTo>
                    <a:cubicBezTo>
                      <a:pt x="954" y="1039"/>
                      <a:pt x="955" y="1044"/>
                      <a:pt x="954" y="1047"/>
                    </a:cubicBezTo>
                    <a:lnTo>
                      <a:pt x="911" y="1135"/>
                    </a:lnTo>
                    <a:cubicBezTo>
                      <a:pt x="910" y="1137"/>
                      <a:pt x="908" y="1139"/>
                      <a:pt x="906" y="1139"/>
                    </a:cubicBezTo>
                    <a:cubicBezTo>
                      <a:pt x="904" y="1140"/>
                      <a:pt x="901" y="1139"/>
                      <a:pt x="899" y="1138"/>
                    </a:cubicBezTo>
                    <a:lnTo>
                      <a:pt x="858" y="1113"/>
                    </a:lnTo>
                    <a:lnTo>
                      <a:pt x="813" y="1077"/>
                    </a:lnTo>
                    <a:lnTo>
                      <a:pt x="768" y="1030"/>
                    </a:lnTo>
                    <a:lnTo>
                      <a:pt x="720" y="974"/>
                    </a:lnTo>
                    <a:cubicBezTo>
                      <a:pt x="718" y="971"/>
                      <a:pt x="718" y="966"/>
                      <a:pt x="720" y="963"/>
                    </a:cubicBezTo>
                    <a:lnTo>
                      <a:pt x="774" y="895"/>
                    </a:lnTo>
                    <a:close/>
                    <a:moveTo>
                      <a:pt x="733" y="973"/>
                    </a:moveTo>
                    <a:lnTo>
                      <a:pt x="733" y="963"/>
                    </a:lnTo>
                    <a:lnTo>
                      <a:pt x="779" y="1019"/>
                    </a:lnTo>
                    <a:lnTo>
                      <a:pt x="824" y="1064"/>
                    </a:lnTo>
                    <a:lnTo>
                      <a:pt x="867" y="1100"/>
                    </a:lnTo>
                    <a:lnTo>
                      <a:pt x="908" y="1125"/>
                    </a:lnTo>
                    <a:lnTo>
                      <a:pt x="896" y="1128"/>
                    </a:lnTo>
                    <a:lnTo>
                      <a:pt x="939" y="1040"/>
                    </a:lnTo>
                    <a:lnTo>
                      <a:pt x="942" y="1050"/>
                    </a:lnTo>
                    <a:lnTo>
                      <a:pt x="860" y="988"/>
                    </a:lnTo>
                    <a:lnTo>
                      <a:pt x="775" y="906"/>
                    </a:lnTo>
                    <a:lnTo>
                      <a:pt x="787" y="905"/>
                    </a:lnTo>
                    <a:lnTo>
                      <a:pt x="733" y="973"/>
                    </a:lnTo>
                    <a:close/>
                    <a:moveTo>
                      <a:pt x="162" y="389"/>
                    </a:moveTo>
                    <a:lnTo>
                      <a:pt x="169" y="398"/>
                    </a:lnTo>
                    <a:lnTo>
                      <a:pt x="41" y="398"/>
                    </a:lnTo>
                    <a:cubicBezTo>
                      <a:pt x="37" y="398"/>
                      <a:pt x="33" y="395"/>
                      <a:pt x="33" y="390"/>
                    </a:cubicBezTo>
                    <a:lnTo>
                      <a:pt x="33" y="294"/>
                    </a:lnTo>
                    <a:cubicBezTo>
                      <a:pt x="33" y="290"/>
                      <a:pt x="37" y="286"/>
                      <a:pt x="41" y="286"/>
                    </a:cubicBezTo>
                    <a:lnTo>
                      <a:pt x="169" y="286"/>
                    </a:lnTo>
                    <a:lnTo>
                      <a:pt x="161" y="294"/>
                    </a:lnTo>
                    <a:lnTo>
                      <a:pt x="161" y="29"/>
                    </a:lnTo>
                    <a:cubicBezTo>
                      <a:pt x="161" y="25"/>
                      <a:pt x="165" y="21"/>
                      <a:pt x="169" y="21"/>
                    </a:cubicBezTo>
                    <a:lnTo>
                      <a:pt x="249" y="21"/>
                    </a:lnTo>
                    <a:cubicBezTo>
                      <a:pt x="250" y="21"/>
                      <a:pt x="250" y="21"/>
                      <a:pt x="251" y="22"/>
                    </a:cubicBezTo>
                    <a:lnTo>
                      <a:pt x="263" y="24"/>
                    </a:lnTo>
                    <a:cubicBezTo>
                      <a:pt x="265" y="24"/>
                      <a:pt x="266" y="25"/>
                      <a:pt x="268" y="26"/>
                    </a:cubicBezTo>
                    <a:lnTo>
                      <a:pt x="273" y="32"/>
                    </a:lnTo>
                    <a:cubicBezTo>
                      <a:pt x="275" y="35"/>
                      <a:pt x="275" y="38"/>
                      <a:pt x="273" y="41"/>
                    </a:cubicBezTo>
                    <a:lnTo>
                      <a:pt x="268" y="50"/>
                    </a:lnTo>
                    <a:cubicBezTo>
                      <a:pt x="268" y="51"/>
                      <a:pt x="267" y="52"/>
                      <a:pt x="267" y="53"/>
                    </a:cubicBezTo>
                    <a:lnTo>
                      <a:pt x="255" y="63"/>
                    </a:lnTo>
                    <a:lnTo>
                      <a:pt x="257" y="56"/>
                    </a:lnTo>
                    <a:lnTo>
                      <a:pt x="257" y="294"/>
                    </a:lnTo>
                    <a:lnTo>
                      <a:pt x="249" y="286"/>
                    </a:lnTo>
                    <a:lnTo>
                      <a:pt x="362" y="286"/>
                    </a:lnTo>
                    <a:cubicBezTo>
                      <a:pt x="367" y="286"/>
                      <a:pt x="370" y="290"/>
                      <a:pt x="370" y="294"/>
                    </a:cubicBezTo>
                    <a:lnTo>
                      <a:pt x="370" y="390"/>
                    </a:lnTo>
                    <a:cubicBezTo>
                      <a:pt x="370" y="395"/>
                      <a:pt x="367" y="398"/>
                      <a:pt x="362" y="398"/>
                    </a:cubicBezTo>
                    <a:lnTo>
                      <a:pt x="249" y="398"/>
                    </a:lnTo>
                    <a:lnTo>
                      <a:pt x="257" y="390"/>
                    </a:lnTo>
                    <a:lnTo>
                      <a:pt x="257" y="519"/>
                    </a:lnTo>
                    <a:lnTo>
                      <a:pt x="254" y="513"/>
                    </a:lnTo>
                    <a:lnTo>
                      <a:pt x="315" y="560"/>
                    </a:lnTo>
                    <a:cubicBezTo>
                      <a:pt x="316" y="560"/>
                      <a:pt x="316" y="561"/>
                      <a:pt x="316" y="561"/>
                    </a:cubicBezTo>
                    <a:lnTo>
                      <a:pt x="345" y="592"/>
                    </a:lnTo>
                    <a:lnTo>
                      <a:pt x="374" y="630"/>
                    </a:lnTo>
                    <a:cubicBezTo>
                      <a:pt x="376" y="632"/>
                      <a:pt x="376" y="635"/>
                      <a:pt x="375" y="638"/>
                    </a:cubicBezTo>
                    <a:lnTo>
                      <a:pt x="332" y="734"/>
                    </a:lnTo>
                    <a:cubicBezTo>
                      <a:pt x="331" y="736"/>
                      <a:pt x="328" y="738"/>
                      <a:pt x="325" y="738"/>
                    </a:cubicBezTo>
                    <a:cubicBezTo>
                      <a:pt x="323" y="739"/>
                      <a:pt x="320" y="738"/>
                      <a:pt x="318" y="735"/>
                    </a:cubicBezTo>
                    <a:lnTo>
                      <a:pt x="281" y="688"/>
                    </a:lnTo>
                    <a:lnTo>
                      <a:pt x="244" y="647"/>
                    </a:lnTo>
                    <a:lnTo>
                      <a:pt x="257" y="641"/>
                    </a:lnTo>
                    <a:lnTo>
                      <a:pt x="257" y="1192"/>
                    </a:lnTo>
                    <a:cubicBezTo>
                      <a:pt x="257" y="1197"/>
                      <a:pt x="254" y="1200"/>
                      <a:pt x="249" y="1200"/>
                    </a:cubicBezTo>
                    <a:lnTo>
                      <a:pt x="169" y="1200"/>
                    </a:lnTo>
                    <a:cubicBezTo>
                      <a:pt x="165" y="1200"/>
                      <a:pt x="161" y="1197"/>
                      <a:pt x="161" y="1192"/>
                    </a:cubicBezTo>
                    <a:lnTo>
                      <a:pt x="161" y="682"/>
                    </a:lnTo>
                    <a:lnTo>
                      <a:pt x="177" y="685"/>
                    </a:lnTo>
                    <a:lnTo>
                      <a:pt x="158" y="741"/>
                    </a:lnTo>
                    <a:lnTo>
                      <a:pt x="133" y="797"/>
                    </a:lnTo>
                    <a:cubicBezTo>
                      <a:pt x="133" y="797"/>
                      <a:pt x="132" y="798"/>
                      <a:pt x="132" y="798"/>
                    </a:cubicBezTo>
                    <a:lnTo>
                      <a:pt x="64" y="898"/>
                    </a:lnTo>
                    <a:cubicBezTo>
                      <a:pt x="63" y="900"/>
                      <a:pt x="60" y="902"/>
                      <a:pt x="57" y="901"/>
                    </a:cubicBezTo>
                    <a:cubicBezTo>
                      <a:pt x="54" y="901"/>
                      <a:pt x="52" y="900"/>
                      <a:pt x="50" y="897"/>
                    </a:cubicBezTo>
                    <a:lnTo>
                      <a:pt x="1" y="809"/>
                    </a:lnTo>
                    <a:cubicBezTo>
                      <a:pt x="0" y="807"/>
                      <a:pt x="0" y="804"/>
                      <a:pt x="2" y="801"/>
                    </a:cubicBezTo>
                    <a:lnTo>
                      <a:pt x="67" y="695"/>
                    </a:lnTo>
                    <a:lnTo>
                      <a:pt x="114" y="592"/>
                    </a:lnTo>
                    <a:lnTo>
                      <a:pt x="146" y="490"/>
                    </a:lnTo>
                    <a:lnTo>
                      <a:pt x="146" y="491"/>
                    </a:lnTo>
                    <a:lnTo>
                      <a:pt x="162" y="389"/>
                    </a:lnTo>
                    <a:close/>
                    <a:moveTo>
                      <a:pt x="161" y="494"/>
                    </a:moveTo>
                    <a:cubicBezTo>
                      <a:pt x="161" y="494"/>
                      <a:pt x="161" y="494"/>
                      <a:pt x="161" y="495"/>
                    </a:cubicBezTo>
                    <a:lnTo>
                      <a:pt x="129" y="599"/>
                    </a:lnTo>
                    <a:lnTo>
                      <a:pt x="80" y="704"/>
                    </a:lnTo>
                    <a:lnTo>
                      <a:pt x="15" y="810"/>
                    </a:lnTo>
                    <a:lnTo>
                      <a:pt x="15" y="802"/>
                    </a:lnTo>
                    <a:lnTo>
                      <a:pt x="64" y="890"/>
                    </a:lnTo>
                    <a:lnTo>
                      <a:pt x="51" y="889"/>
                    </a:lnTo>
                    <a:lnTo>
                      <a:pt x="119" y="789"/>
                    </a:lnTo>
                    <a:lnTo>
                      <a:pt x="118" y="790"/>
                    </a:lnTo>
                    <a:lnTo>
                      <a:pt x="143" y="736"/>
                    </a:lnTo>
                    <a:lnTo>
                      <a:pt x="162" y="680"/>
                    </a:lnTo>
                    <a:cubicBezTo>
                      <a:pt x="163" y="676"/>
                      <a:pt x="167" y="674"/>
                      <a:pt x="171" y="675"/>
                    </a:cubicBezTo>
                    <a:cubicBezTo>
                      <a:pt x="175" y="675"/>
                      <a:pt x="177" y="679"/>
                      <a:pt x="177" y="682"/>
                    </a:cubicBezTo>
                    <a:lnTo>
                      <a:pt x="177" y="1192"/>
                    </a:lnTo>
                    <a:lnTo>
                      <a:pt x="169" y="1184"/>
                    </a:lnTo>
                    <a:lnTo>
                      <a:pt x="249" y="1184"/>
                    </a:lnTo>
                    <a:lnTo>
                      <a:pt x="241" y="1192"/>
                    </a:lnTo>
                    <a:lnTo>
                      <a:pt x="241" y="641"/>
                    </a:lnTo>
                    <a:cubicBezTo>
                      <a:pt x="241" y="638"/>
                      <a:pt x="243" y="635"/>
                      <a:pt x="247" y="634"/>
                    </a:cubicBezTo>
                    <a:cubicBezTo>
                      <a:pt x="250" y="633"/>
                      <a:pt x="253" y="634"/>
                      <a:pt x="255" y="636"/>
                    </a:cubicBezTo>
                    <a:lnTo>
                      <a:pt x="294" y="679"/>
                    </a:lnTo>
                    <a:lnTo>
                      <a:pt x="331" y="726"/>
                    </a:lnTo>
                    <a:lnTo>
                      <a:pt x="317" y="727"/>
                    </a:lnTo>
                    <a:lnTo>
                      <a:pt x="360" y="631"/>
                    </a:lnTo>
                    <a:lnTo>
                      <a:pt x="361" y="639"/>
                    </a:lnTo>
                    <a:lnTo>
                      <a:pt x="334" y="603"/>
                    </a:lnTo>
                    <a:lnTo>
                      <a:pt x="305" y="572"/>
                    </a:lnTo>
                    <a:lnTo>
                      <a:pt x="306" y="573"/>
                    </a:lnTo>
                    <a:lnTo>
                      <a:pt x="245" y="526"/>
                    </a:lnTo>
                    <a:cubicBezTo>
                      <a:pt x="243" y="524"/>
                      <a:pt x="241" y="522"/>
                      <a:pt x="241" y="519"/>
                    </a:cubicBezTo>
                    <a:lnTo>
                      <a:pt x="241" y="390"/>
                    </a:lnTo>
                    <a:cubicBezTo>
                      <a:pt x="241" y="386"/>
                      <a:pt x="245" y="382"/>
                      <a:pt x="249" y="382"/>
                    </a:cubicBezTo>
                    <a:lnTo>
                      <a:pt x="362" y="382"/>
                    </a:lnTo>
                    <a:lnTo>
                      <a:pt x="354" y="390"/>
                    </a:lnTo>
                    <a:lnTo>
                      <a:pt x="354" y="294"/>
                    </a:lnTo>
                    <a:lnTo>
                      <a:pt x="362" y="302"/>
                    </a:lnTo>
                    <a:lnTo>
                      <a:pt x="249" y="302"/>
                    </a:lnTo>
                    <a:cubicBezTo>
                      <a:pt x="245" y="302"/>
                      <a:pt x="241" y="299"/>
                      <a:pt x="241" y="294"/>
                    </a:cubicBezTo>
                    <a:lnTo>
                      <a:pt x="241" y="56"/>
                    </a:lnTo>
                    <a:cubicBezTo>
                      <a:pt x="241" y="54"/>
                      <a:pt x="243" y="52"/>
                      <a:pt x="244" y="50"/>
                    </a:cubicBezTo>
                    <a:lnTo>
                      <a:pt x="256" y="40"/>
                    </a:lnTo>
                    <a:lnTo>
                      <a:pt x="254" y="43"/>
                    </a:lnTo>
                    <a:lnTo>
                      <a:pt x="259" y="34"/>
                    </a:lnTo>
                    <a:lnTo>
                      <a:pt x="260" y="43"/>
                    </a:lnTo>
                    <a:lnTo>
                      <a:pt x="255" y="37"/>
                    </a:lnTo>
                    <a:lnTo>
                      <a:pt x="260" y="39"/>
                    </a:lnTo>
                    <a:lnTo>
                      <a:pt x="248" y="37"/>
                    </a:lnTo>
                    <a:lnTo>
                      <a:pt x="249" y="37"/>
                    </a:lnTo>
                    <a:lnTo>
                      <a:pt x="169" y="37"/>
                    </a:lnTo>
                    <a:lnTo>
                      <a:pt x="177" y="29"/>
                    </a:lnTo>
                    <a:lnTo>
                      <a:pt x="177" y="294"/>
                    </a:lnTo>
                    <a:cubicBezTo>
                      <a:pt x="177" y="299"/>
                      <a:pt x="174" y="302"/>
                      <a:pt x="169" y="302"/>
                    </a:cubicBezTo>
                    <a:lnTo>
                      <a:pt x="41" y="302"/>
                    </a:lnTo>
                    <a:lnTo>
                      <a:pt x="49" y="294"/>
                    </a:lnTo>
                    <a:lnTo>
                      <a:pt x="49" y="390"/>
                    </a:lnTo>
                    <a:lnTo>
                      <a:pt x="41" y="382"/>
                    </a:lnTo>
                    <a:lnTo>
                      <a:pt x="169" y="382"/>
                    </a:lnTo>
                    <a:cubicBezTo>
                      <a:pt x="172" y="382"/>
                      <a:pt x="174" y="383"/>
                      <a:pt x="176" y="385"/>
                    </a:cubicBezTo>
                    <a:cubicBezTo>
                      <a:pt x="177" y="387"/>
                      <a:pt x="178" y="389"/>
                      <a:pt x="177" y="392"/>
                    </a:cubicBezTo>
                    <a:lnTo>
                      <a:pt x="161" y="494"/>
                    </a:lnTo>
                    <a:close/>
                    <a:moveTo>
                      <a:pt x="884" y="703"/>
                    </a:moveTo>
                    <a:cubicBezTo>
                      <a:pt x="884" y="708"/>
                      <a:pt x="881" y="711"/>
                      <a:pt x="876" y="711"/>
                    </a:cubicBezTo>
                    <a:lnTo>
                      <a:pt x="421" y="711"/>
                    </a:lnTo>
                    <a:cubicBezTo>
                      <a:pt x="417" y="711"/>
                      <a:pt x="413" y="708"/>
                      <a:pt x="413" y="703"/>
                    </a:cubicBezTo>
                    <a:lnTo>
                      <a:pt x="413" y="600"/>
                    </a:lnTo>
                    <a:cubicBezTo>
                      <a:pt x="413" y="596"/>
                      <a:pt x="417" y="592"/>
                      <a:pt x="421" y="592"/>
                    </a:cubicBezTo>
                    <a:lnTo>
                      <a:pt x="876" y="592"/>
                    </a:lnTo>
                    <a:cubicBezTo>
                      <a:pt x="881" y="592"/>
                      <a:pt x="884" y="596"/>
                      <a:pt x="884" y="600"/>
                    </a:cubicBezTo>
                    <a:lnTo>
                      <a:pt x="884" y="703"/>
                    </a:lnTo>
                    <a:close/>
                    <a:moveTo>
                      <a:pt x="868" y="600"/>
                    </a:moveTo>
                    <a:lnTo>
                      <a:pt x="876" y="608"/>
                    </a:lnTo>
                    <a:lnTo>
                      <a:pt x="421" y="608"/>
                    </a:lnTo>
                    <a:lnTo>
                      <a:pt x="429" y="600"/>
                    </a:lnTo>
                    <a:lnTo>
                      <a:pt x="429" y="703"/>
                    </a:lnTo>
                    <a:lnTo>
                      <a:pt x="421" y="695"/>
                    </a:lnTo>
                    <a:lnTo>
                      <a:pt x="876" y="695"/>
                    </a:lnTo>
                    <a:lnTo>
                      <a:pt x="868" y="703"/>
                    </a:lnTo>
                    <a:lnTo>
                      <a:pt x="868" y="600"/>
                    </a:lnTo>
                    <a:close/>
                    <a:moveTo>
                      <a:pt x="539" y="443"/>
                    </a:moveTo>
                    <a:lnTo>
                      <a:pt x="531" y="451"/>
                    </a:lnTo>
                    <a:lnTo>
                      <a:pt x="531" y="315"/>
                    </a:lnTo>
                    <a:lnTo>
                      <a:pt x="539" y="323"/>
                    </a:lnTo>
                    <a:lnTo>
                      <a:pt x="458" y="323"/>
                    </a:lnTo>
                    <a:lnTo>
                      <a:pt x="466" y="315"/>
                    </a:lnTo>
                    <a:lnTo>
                      <a:pt x="466" y="451"/>
                    </a:lnTo>
                    <a:lnTo>
                      <a:pt x="458" y="443"/>
                    </a:lnTo>
                    <a:lnTo>
                      <a:pt x="539" y="443"/>
                    </a:lnTo>
                    <a:close/>
                    <a:moveTo>
                      <a:pt x="458" y="459"/>
                    </a:moveTo>
                    <a:cubicBezTo>
                      <a:pt x="454" y="459"/>
                      <a:pt x="450" y="456"/>
                      <a:pt x="450" y="451"/>
                    </a:cubicBezTo>
                    <a:lnTo>
                      <a:pt x="450" y="315"/>
                    </a:lnTo>
                    <a:cubicBezTo>
                      <a:pt x="450" y="311"/>
                      <a:pt x="454" y="307"/>
                      <a:pt x="458" y="307"/>
                    </a:cubicBezTo>
                    <a:lnTo>
                      <a:pt x="539" y="307"/>
                    </a:lnTo>
                    <a:cubicBezTo>
                      <a:pt x="544" y="307"/>
                      <a:pt x="547" y="311"/>
                      <a:pt x="547" y="315"/>
                    </a:cubicBezTo>
                    <a:lnTo>
                      <a:pt x="547" y="451"/>
                    </a:lnTo>
                    <a:cubicBezTo>
                      <a:pt x="547" y="456"/>
                      <a:pt x="544" y="459"/>
                      <a:pt x="539" y="459"/>
                    </a:cubicBezTo>
                    <a:lnTo>
                      <a:pt x="458" y="459"/>
                    </a:lnTo>
                    <a:close/>
                    <a:moveTo>
                      <a:pt x="689" y="443"/>
                    </a:moveTo>
                    <a:lnTo>
                      <a:pt x="681" y="451"/>
                    </a:lnTo>
                    <a:lnTo>
                      <a:pt x="681" y="315"/>
                    </a:lnTo>
                    <a:lnTo>
                      <a:pt x="689" y="323"/>
                    </a:lnTo>
                    <a:lnTo>
                      <a:pt x="608" y="323"/>
                    </a:lnTo>
                    <a:lnTo>
                      <a:pt x="616" y="315"/>
                    </a:lnTo>
                    <a:lnTo>
                      <a:pt x="616" y="451"/>
                    </a:lnTo>
                    <a:lnTo>
                      <a:pt x="608" y="443"/>
                    </a:lnTo>
                    <a:lnTo>
                      <a:pt x="689" y="443"/>
                    </a:lnTo>
                    <a:close/>
                    <a:moveTo>
                      <a:pt x="608" y="459"/>
                    </a:moveTo>
                    <a:cubicBezTo>
                      <a:pt x="604" y="459"/>
                      <a:pt x="600" y="456"/>
                      <a:pt x="600" y="451"/>
                    </a:cubicBezTo>
                    <a:lnTo>
                      <a:pt x="600" y="315"/>
                    </a:lnTo>
                    <a:cubicBezTo>
                      <a:pt x="600" y="311"/>
                      <a:pt x="604" y="307"/>
                      <a:pt x="608" y="307"/>
                    </a:cubicBezTo>
                    <a:lnTo>
                      <a:pt x="689" y="307"/>
                    </a:lnTo>
                    <a:cubicBezTo>
                      <a:pt x="694" y="307"/>
                      <a:pt x="697" y="311"/>
                      <a:pt x="697" y="315"/>
                    </a:cubicBezTo>
                    <a:lnTo>
                      <a:pt x="697" y="451"/>
                    </a:lnTo>
                    <a:cubicBezTo>
                      <a:pt x="697" y="456"/>
                      <a:pt x="694" y="459"/>
                      <a:pt x="689" y="459"/>
                    </a:cubicBezTo>
                    <a:lnTo>
                      <a:pt x="608" y="459"/>
                    </a:lnTo>
                    <a:close/>
                    <a:moveTo>
                      <a:pt x="766" y="451"/>
                    </a:moveTo>
                    <a:lnTo>
                      <a:pt x="758" y="443"/>
                    </a:lnTo>
                    <a:lnTo>
                      <a:pt x="838" y="443"/>
                    </a:lnTo>
                    <a:lnTo>
                      <a:pt x="830" y="451"/>
                    </a:lnTo>
                    <a:lnTo>
                      <a:pt x="830" y="315"/>
                    </a:lnTo>
                    <a:lnTo>
                      <a:pt x="838" y="323"/>
                    </a:lnTo>
                    <a:lnTo>
                      <a:pt x="758" y="323"/>
                    </a:lnTo>
                    <a:lnTo>
                      <a:pt x="766" y="315"/>
                    </a:lnTo>
                    <a:lnTo>
                      <a:pt x="766" y="451"/>
                    </a:lnTo>
                    <a:close/>
                    <a:moveTo>
                      <a:pt x="750" y="315"/>
                    </a:moveTo>
                    <a:cubicBezTo>
                      <a:pt x="750" y="311"/>
                      <a:pt x="754" y="307"/>
                      <a:pt x="758" y="307"/>
                    </a:cubicBezTo>
                    <a:lnTo>
                      <a:pt x="838" y="307"/>
                    </a:lnTo>
                    <a:cubicBezTo>
                      <a:pt x="843" y="307"/>
                      <a:pt x="846" y="311"/>
                      <a:pt x="846" y="315"/>
                    </a:cubicBezTo>
                    <a:lnTo>
                      <a:pt x="846" y="451"/>
                    </a:lnTo>
                    <a:cubicBezTo>
                      <a:pt x="846" y="456"/>
                      <a:pt x="843" y="459"/>
                      <a:pt x="838" y="459"/>
                    </a:cubicBezTo>
                    <a:lnTo>
                      <a:pt x="758" y="459"/>
                    </a:lnTo>
                    <a:cubicBezTo>
                      <a:pt x="754" y="459"/>
                      <a:pt x="750" y="456"/>
                      <a:pt x="750" y="451"/>
                    </a:cubicBezTo>
                    <a:lnTo>
                      <a:pt x="750" y="315"/>
                    </a:lnTo>
                    <a:close/>
                    <a:moveTo>
                      <a:pt x="908" y="225"/>
                    </a:moveTo>
                    <a:cubicBezTo>
                      <a:pt x="913" y="225"/>
                      <a:pt x="916" y="229"/>
                      <a:pt x="916" y="233"/>
                    </a:cubicBezTo>
                    <a:lnTo>
                      <a:pt x="916" y="532"/>
                    </a:lnTo>
                    <a:cubicBezTo>
                      <a:pt x="916" y="537"/>
                      <a:pt x="913" y="540"/>
                      <a:pt x="908" y="540"/>
                    </a:cubicBezTo>
                    <a:lnTo>
                      <a:pt x="394" y="540"/>
                    </a:lnTo>
                    <a:cubicBezTo>
                      <a:pt x="390" y="540"/>
                      <a:pt x="386" y="537"/>
                      <a:pt x="386" y="532"/>
                    </a:cubicBezTo>
                    <a:lnTo>
                      <a:pt x="386" y="233"/>
                    </a:lnTo>
                    <a:cubicBezTo>
                      <a:pt x="386" y="229"/>
                      <a:pt x="390" y="225"/>
                      <a:pt x="394" y="225"/>
                    </a:cubicBezTo>
                    <a:lnTo>
                      <a:pt x="539" y="225"/>
                    </a:lnTo>
                    <a:lnTo>
                      <a:pt x="531" y="233"/>
                    </a:lnTo>
                    <a:lnTo>
                      <a:pt x="531" y="165"/>
                    </a:lnTo>
                    <a:lnTo>
                      <a:pt x="539" y="173"/>
                    </a:lnTo>
                    <a:lnTo>
                      <a:pt x="367" y="173"/>
                    </a:lnTo>
                    <a:cubicBezTo>
                      <a:pt x="363" y="173"/>
                      <a:pt x="359" y="170"/>
                      <a:pt x="359" y="165"/>
                    </a:cubicBezTo>
                    <a:lnTo>
                      <a:pt x="359" y="70"/>
                    </a:lnTo>
                    <a:cubicBezTo>
                      <a:pt x="359" y="66"/>
                      <a:pt x="363" y="62"/>
                      <a:pt x="367" y="62"/>
                    </a:cubicBezTo>
                    <a:lnTo>
                      <a:pt x="929" y="62"/>
                    </a:lnTo>
                    <a:cubicBezTo>
                      <a:pt x="934" y="62"/>
                      <a:pt x="937" y="66"/>
                      <a:pt x="937" y="70"/>
                    </a:cubicBezTo>
                    <a:lnTo>
                      <a:pt x="937" y="165"/>
                    </a:lnTo>
                    <a:cubicBezTo>
                      <a:pt x="937" y="170"/>
                      <a:pt x="934" y="173"/>
                      <a:pt x="929" y="173"/>
                    </a:cubicBezTo>
                    <a:lnTo>
                      <a:pt x="758" y="173"/>
                    </a:lnTo>
                    <a:lnTo>
                      <a:pt x="766" y="165"/>
                    </a:lnTo>
                    <a:lnTo>
                      <a:pt x="766" y="233"/>
                    </a:lnTo>
                    <a:lnTo>
                      <a:pt x="758" y="225"/>
                    </a:lnTo>
                    <a:lnTo>
                      <a:pt x="908" y="225"/>
                    </a:lnTo>
                    <a:close/>
                    <a:moveTo>
                      <a:pt x="758" y="241"/>
                    </a:moveTo>
                    <a:cubicBezTo>
                      <a:pt x="754" y="241"/>
                      <a:pt x="750" y="238"/>
                      <a:pt x="750" y="233"/>
                    </a:cubicBezTo>
                    <a:lnTo>
                      <a:pt x="750" y="165"/>
                    </a:lnTo>
                    <a:cubicBezTo>
                      <a:pt x="750" y="161"/>
                      <a:pt x="754" y="157"/>
                      <a:pt x="758" y="157"/>
                    </a:cubicBezTo>
                    <a:lnTo>
                      <a:pt x="929" y="157"/>
                    </a:lnTo>
                    <a:lnTo>
                      <a:pt x="921" y="165"/>
                    </a:lnTo>
                    <a:lnTo>
                      <a:pt x="921" y="70"/>
                    </a:lnTo>
                    <a:lnTo>
                      <a:pt x="929" y="78"/>
                    </a:lnTo>
                    <a:lnTo>
                      <a:pt x="367" y="78"/>
                    </a:lnTo>
                    <a:lnTo>
                      <a:pt x="375" y="70"/>
                    </a:lnTo>
                    <a:lnTo>
                      <a:pt x="375" y="165"/>
                    </a:lnTo>
                    <a:lnTo>
                      <a:pt x="367" y="157"/>
                    </a:lnTo>
                    <a:lnTo>
                      <a:pt x="539" y="157"/>
                    </a:lnTo>
                    <a:cubicBezTo>
                      <a:pt x="544" y="157"/>
                      <a:pt x="547" y="161"/>
                      <a:pt x="547" y="165"/>
                    </a:cubicBezTo>
                    <a:lnTo>
                      <a:pt x="547" y="233"/>
                    </a:lnTo>
                    <a:cubicBezTo>
                      <a:pt x="547" y="238"/>
                      <a:pt x="544" y="241"/>
                      <a:pt x="539" y="241"/>
                    </a:cubicBezTo>
                    <a:lnTo>
                      <a:pt x="394" y="241"/>
                    </a:lnTo>
                    <a:lnTo>
                      <a:pt x="402" y="233"/>
                    </a:lnTo>
                    <a:lnTo>
                      <a:pt x="402" y="532"/>
                    </a:lnTo>
                    <a:lnTo>
                      <a:pt x="394" y="524"/>
                    </a:lnTo>
                    <a:lnTo>
                      <a:pt x="908" y="524"/>
                    </a:lnTo>
                    <a:lnTo>
                      <a:pt x="900" y="532"/>
                    </a:lnTo>
                    <a:lnTo>
                      <a:pt x="900" y="233"/>
                    </a:lnTo>
                    <a:lnTo>
                      <a:pt x="908" y="241"/>
                    </a:lnTo>
                    <a:lnTo>
                      <a:pt x="758" y="241"/>
                    </a:lnTo>
                    <a:close/>
                    <a:moveTo>
                      <a:pt x="616" y="233"/>
                    </a:moveTo>
                    <a:lnTo>
                      <a:pt x="608" y="225"/>
                    </a:lnTo>
                    <a:lnTo>
                      <a:pt x="689" y="225"/>
                    </a:lnTo>
                    <a:lnTo>
                      <a:pt x="681" y="233"/>
                    </a:lnTo>
                    <a:lnTo>
                      <a:pt x="681" y="165"/>
                    </a:lnTo>
                    <a:lnTo>
                      <a:pt x="689" y="173"/>
                    </a:lnTo>
                    <a:lnTo>
                      <a:pt x="608" y="173"/>
                    </a:lnTo>
                    <a:lnTo>
                      <a:pt x="616" y="165"/>
                    </a:lnTo>
                    <a:lnTo>
                      <a:pt x="616" y="233"/>
                    </a:lnTo>
                    <a:close/>
                    <a:moveTo>
                      <a:pt x="600" y="165"/>
                    </a:moveTo>
                    <a:cubicBezTo>
                      <a:pt x="600" y="161"/>
                      <a:pt x="604" y="157"/>
                      <a:pt x="608" y="157"/>
                    </a:cubicBezTo>
                    <a:lnTo>
                      <a:pt x="689" y="157"/>
                    </a:lnTo>
                    <a:cubicBezTo>
                      <a:pt x="694" y="157"/>
                      <a:pt x="697" y="161"/>
                      <a:pt x="697" y="165"/>
                    </a:cubicBezTo>
                    <a:lnTo>
                      <a:pt x="697" y="233"/>
                    </a:lnTo>
                    <a:cubicBezTo>
                      <a:pt x="697" y="238"/>
                      <a:pt x="694" y="241"/>
                      <a:pt x="689" y="241"/>
                    </a:cubicBezTo>
                    <a:lnTo>
                      <a:pt x="608" y="241"/>
                    </a:lnTo>
                    <a:cubicBezTo>
                      <a:pt x="604" y="241"/>
                      <a:pt x="600" y="238"/>
                      <a:pt x="600" y="233"/>
                    </a:cubicBezTo>
                    <a:lnTo>
                      <a:pt x="600" y="165"/>
                    </a:lnTo>
                    <a:close/>
                    <a:moveTo>
                      <a:pt x="1702" y="162"/>
                    </a:moveTo>
                    <a:lnTo>
                      <a:pt x="1695" y="150"/>
                    </a:lnTo>
                    <a:lnTo>
                      <a:pt x="1920" y="150"/>
                    </a:lnTo>
                    <a:cubicBezTo>
                      <a:pt x="1925" y="150"/>
                      <a:pt x="1928" y="154"/>
                      <a:pt x="1928" y="158"/>
                    </a:cubicBezTo>
                    <a:lnTo>
                      <a:pt x="1928" y="240"/>
                    </a:lnTo>
                    <a:cubicBezTo>
                      <a:pt x="1928" y="245"/>
                      <a:pt x="1925" y="248"/>
                      <a:pt x="1920" y="248"/>
                    </a:cubicBezTo>
                    <a:lnTo>
                      <a:pt x="1690" y="248"/>
                    </a:lnTo>
                    <a:lnTo>
                      <a:pt x="1698" y="240"/>
                    </a:lnTo>
                    <a:lnTo>
                      <a:pt x="1698" y="328"/>
                    </a:lnTo>
                    <a:lnTo>
                      <a:pt x="1690" y="320"/>
                    </a:lnTo>
                    <a:lnTo>
                      <a:pt x="1888" y="320"/>
                    </a:lnTo>
                    <a:cubicBezTo>
                      <a:pt x="1893" y="320"/>
                      <a:pt x="1896" y="324"/>
                      <a:pt x="1896" y="328"/>
                    </a:cubicBezTo>
                    <a:lnTo>
                      <a:pt x="1896" y="410"/>
                    </a:lnTo>
                    <a:cubicBezTo>
                      <a:pt x="1896" y="415"/>
                      <a:pt x="1893" y="418"/>
                      <a:pt x="1888" y="418"/>
                    </a:cubicBezTo>
                    <a:lnTo>
                      <a:pt x="1690" y="418"/>
                    </a:lnTo>
                    <a:lnTo>
                      <a:pt x="1698" y="410"/>
                    </a:lnTo>
                    <a:lnTo>
                      <a:pt x="1698" y="492"/>
                    </a:lnTo>
                    <a:lnTo>
                      <a:pt x="1690" y="484"/>
                    </a:lnTo>
                    <a:lnTo>
                      <a:pt x="1888" y="484"/>
                    </a:lnTo>
                    <a:cubicBezTo>
                      <a:pt x="1893" y="484"/>
                      <a:pt x="1896" y="488"/>
                      <a:pt x="1896" y="492"/>
                    </a:cubicBezTo>
                    <a:lnTo>
                      <a:pt x="1896" y="573"/>
                    </a:lnTo>
                    <a:cubicBezTo>
                      <a:pt x="1896" y="578"/>
                      <a:pt x="1893" y="581"/>
                      <a:pt x="1888" y="581"/>
                    </a:cubicBezTo>
                    <a:lnTo>
                      <a:pt x="1690" y="581"/>
                    </a:lnTo>
                    <a:lnTo>
                      <a:pt x="1698" y="573"/>
                    </a:lnTo>
                    <a:lnTo>
                      <a:pt x="1698" y="662"/>
                    </a:lnTo>
                    <a:lnTo>
                      <a:pt x="1690" y="654"/>
                    </a:lnTo>
                    <a:lnTo>
                      <a:pt x="1942" y="654"/>
                    </a:lnTo>
                    <a:cubicBezTo>
                      <a:pt x="1947" y="654"/>
                      <a:pt x="1950" y="658"/>
                      <a:pt x="1950" y="662"/>
                    </a:cubicBezTo>
                    <a:lnTo>
                      <a:pt x="1950" y="743"/>
                    </a:lnTo>
                    <a:cubicBezTo>
                      <a:pt x="1950" y="748"/>
                      <a:pt x="1947" y="751"/>
                      <a:pt x="1942" y="751"/>
                    </a:cubicBezTo>
                    <a:lnTo>
                      <a:pt x="1561" y="751"/>
                    </a:lnTo>
                    <a:lnTo>
                      <a:pt x="1569" y="743"/>
                    </a:lnTo>
                    <a:lnTo>
                      <a:pt x="1569" y="859"/>
                    </a:lnTo>
                    <a:lnTo>
                      <a:pt x="1561" y="851"/>
                    </a:lnTo>
                    <a:lnTo>
                      <a:pt x="1984" y="851"/>
                    </a:lnTo>
                    <a:cubicBezTo>
                      <a:pt x="1989" y="851"/>
                      <a:pt x="1992" y="855"/>
                      <a:pt x="1992" y="859"/>
                    </a:cubicBezTo>
                    <a:lnTo>
                      <a:pt x="1992" y="954"/>
                    </a:lnTo>
                    <a:cubicBezTo>
                      <a:pt x="1992" y="959"/>
                      <a:pt x="1989" y="962"/>
                      <a:pt x="1984" y="962"/>
                    </a:cubicBezTo>
                    <a:lnTo>
                      <a:pt x="1561" y="962"/>
                    </a:lnTo>
                    <a:lnTo>
                      <a:pt x="1569" y="954"/>
                    </a:lnTo>
                    <a:lnTo>
                      <a:pt x="1569" y="1192"/>
                    </a:lnTo>
                    <a:cubicBezTo>
                      <a:pt x="1569" y="1197"/>
                      <a:pt x="1566" y="1200"/>
                      <a:pt x="1561" y="1200"/>
                    </a:cubicBezTo>
                    <a:lnTo>
                      <a:pt x="1481" y="1200"/>
                    </a:lnTo>
                    <a:cubicBezTo>
                      <a:pt x="1477" y="1200"/>
                      <a:pt x="1473" y="1197"/>
                      <a:pt x="1473" y="1192"/>
                    </a:cubicBezTo>
                    <a:lnTo>
                      <a:pt x="1473" y="954"/>
                    </a:lnTo>
                    <a:lnTo>
                      <a:pt x="1481" y="962"/>
                    </a:lnTo>
                    <a:lnTo>
                      <a:pt x="1063" y="962"/>
                    </a:lnTo>
                    <a:cubicBezTo>
                      <a:pt x="1059" y="962"/>
                      <a:pt x="1055" y="959"/>
                      <a:pt x="1055" y="954"/>
                    </a:cubicBezTo>
                    <a:lnTo>
                      <a:pt x="1055" y="859"/>
                    </a:lnTo>
                    <a:cubicBezTo>
                      <a:pt x="1055" y="855"/>
                      <a:pt x="1059" y="851"/>
                      <a:pt x="1063" y="851"/>
                    </a:cubicBezTo>
                    <a:lnTo>
                      <a:pt x="1481" y="851"/>
                    </a:lnTo>
                    <a:lnTo>
                      <a:pt x="1473" y="859"/>
                    </a:lnTo>
                    <a:lnTo>
                      <a:pt x="1473" y="743"/>
                    </a:lnTo>
                    <a:lnTo>
                      <a:pt x="1481" y="751"/>
                    </a:lnTo>
                    <a:lnTo>
                      <a:pt x="1438" y="751"/>
                    </a:lnTo>
                    <a:lnTo>
                      <a:pt x="1395" y="751"/>
                    </a:lnTo>
                    <a:cubicBezTo>
                      <a:pt x="1391" y="751"/>
                      <a:pt x="1387" y="748"/>
                      <a:pt x="1387" y="743"/>
                    </a:cubicBezTo>
                    <a:lnTo>
                      <a:pt x="1387" y="349"/>
                    </a:lnTo>
                    <a:lnTo>
                      <a:pt x="1402" y="354"/>
                    </a:lnTo>
                    <a:lnTo>
                      <a:pt x="1374" y="395"/>
                    </a:lnTo>
                    <a:lnTo>
                      <a:pt x="1338" y="442"/>
                    </a:lnTo>
                    <a:cubicBezTo>
                      <a:pt x="1336" y="445"/>
                      <a:pt x="1333" y="446"/>
                      <a:pt x="1331" y="445"/>
                    </a:cubicBezTo>
                    <a:cubicBezTo>
                      <a:pt x="1328" y="445"/>
                      <a:pt x="1325" y="443"/>
                      <a:pt x="1324" y="441"/>
                    </a:cubicBezTo>
                    <a:lnTo>
                      <a:pt x="1281" y="346"/>
                    </a:lnTo>
                    <a:cubicBezTo>
                      <a:pt x="1280" y="343"/>
                      <a:pt x="1280" y="339"/>
                      <a:pt x="1283" y="337"/>
                    </a:cubicBezTo>
                    <a:lnTo>
                      <a:pt x="1339" y="275"/>
                    </a:lnTo>
                    <a:lnTo>
                      <a:pt x="1338" y="276"/>
                    </a:lnTo>
                    <a:lnTo>
                      <a:pt x="1387" y="202"/>
                    </a:lnTo>
                    <a:lnTo>
                      <a:pt x="1426" y="119"/>
                    </a:lnTo>
                    <a:lnTo>
                      <a:pt x="1458" y="27"/>
                    </a:lnTo>
                    <a:cubicBezTo>
                      <a:pt x="1459" y="25"/>
                      <a:pt x="1460" y="23"/>
                      <a:pt x="1462" y="22"/>
                    </a:cubicBezTo>
                    <a:cubicBezTo>
                      <a:pt x="1464" y="21"/>
                      <a:pt x="1466" y="21"/>
                      <a:pt x="1468" y="22"/>
                    </a:cubicBezTo>
                    <a:lnTo>
                      <a:pt x="1538" y="49"/>
                    </a:lnTo>
                    <a:cubicBezTo>
                      <a:pt x="1541" y="50"/>
                      <a:pt x="1542" y="52"/>
                      <a:pt x="1543" y="54"/>
                    </a:cubicBezTo>
                    <a:lnTo>
                      <a:pt x="1549" y="71"/>
                    </a:lnTo>
                    <a:cubicBezTo>
                      <a:pt x="1550" y="74"/>
                      <a:pt x="1549" y="77"/>
                      <a:pt x="1547" y="79"/>
                    </a:cubicBezTo>
                    <a:lnTo>
                      <a:pt x="1542" y="84"/>
                    </a:lnTo>
                    <a:cubicBezTo>
                      <a:pt x="1541" y="85"/>
                      <a:pt x="1541" y="85"/>
                      <a:pt x="1540" y="86"/>
                    </a:cubicBezTo>
                    <a:lnTo>
                      <a:pt x="1528" y="91"/>
                    </a:lnTo>
                    <a:lnTo>
                      <a:pt x="1532" y="86"/>
                    </a:lnTo>
                    <a:lnTo>
                      <a:pt x="1520" y="127"/>
                    </a:lnTo>
                    <a:cubicBezTo>
                      <a:pt x="1520" y="127"/>
                      <a:pt x="1520" y="128"/>
                      <a:pt x="1519" y="129"/>
                    </a:cubicBezTo>
                    <a:lnTo>
                      <a:pt x="1499" y="163"/>
                    </a:lnTo>
                    <a:lnTo>
                      <a:pt x="1492" y="150"/>
                    </a:lnTo>
                    <a:lnTo>
                      <a:pt x="1626" y="150"/>
                    </a:lnTo>
                    <a:lnTo>
                      <a:pt x="1619" y="155"/>
                    </a:lnTo>
                    <a:lnTo>
                      <a:pt x="1647" y="88"/>
                    </a:lnTo>
                    <a:lnTo>
                      <a:pt x="1672" y="26"/>
                    </a:lnTo>
                    <a:cubicBezTo>
                      <a:pt x="1674" y="22"/>
                      <a:pt x="1678" y="20"/>
                      <a:pt x="1682" y="22"/>
                    </a:cubicBezTo>
                    <a:lnTo>
                      <a:pt x="1752" y="49"/>
                    </a:lnTo>
                    <a:cubicBezTo>
                      <a:pt x="1755" y="50"/>
                      <a:pt x="1757" y="52"/>
                      <a:pt x="1757" y="55"/>
                    </a:cubicBezTo>
                    <a:lnTo>
                      <a:pt x="1761" y="72"/>
                    </a:lnTo>
                    <a:cubicBezTo>
                      <a:pt x="1762" y="75"/>
                      <a:pt x="1761" y="78"/>
                      <a:pt x="1758" y="80"/>
                    </a:cubicBezTo>
                    <a:lnTo>
                      <a:pt x="1743" y="90"/>
                    </a:lnTo>
                    <a:lnTo>
                      <a:pt x="1745" y="87"/>
                    </a:lnTo>
                    <a:lnTo>
                      <a:pt x="1728" y="117"/>
                    </a:lnTo>
                    <a:lnTo>
                      <a:pt x="1702" y="162"/>
                    </a:lnTo>
                    <a:close/>
                    <a:moveTo>
                      <a:pt x="1714" y="110"/>
                    </a:moveTo>
                    <a:lnTo>
                      <a:pt x="1731" y="80"/>
                    </a:lnTo>
                    <a:cubicBezTo>
                      <a:pt x="1732" y="78"/>
                      <a:pt x="1733" y="77"/>
                      <a:pt x="1734" y="77"/>
                    </a:cubicBezTo>
                    <a:lnTo>
                      <a:pt x="1749" y="67"/>
                    </a:lnTo>
                    <a:lnTo>
                      <a:pt x="1746" y="75"/>
                    </a:lnTo>
                    <a:lnTo>
                      <a:pt x="1742" y="58"/>
                    </a:lnTo>
                    <a:lnTo>
                      <a:pt x="1747" y="64"/>
                    </a:lnTo>
                    <a:lnTo>
                      <a:pt x="1677" y="37"/>
                    </a:lnTo>
                    <a:lnTo>
                      <a:pt x="1687" y="32"/>
                    </a:lnTo>
                    <a:lnTo>
                      <a:pt x="1662" y="95"/>
                    </a:lnTo>
                    <a:lnTo>
                      <a:pt x="1634" y="162"/>
                    </a:lnTo>
                    <a:cubicBezTo>
                      <a:pt x="1633" y="165"/>
                      <a:pt x="1630" y="166"/>
                      <a:pt x="1626" y="166"/>
                    </a:cubicBezTo>
                    <a:lnTo>
                      <a:pt x="1492" y="166"/>
                    </a:lnTo>
                    <a:cubicBezTo>
                      <a:pt x="1490" y="166"/>
                      <a:pt x="1487" y="165"/>
                      <a:pt x="1486" y="162"/>
                    </a:cubicBezTo>
                    <a:cubicBezTo>
                      <a:pt x="1484" y="160"/>
                      <a:pt x="1484" y="157"/>
                      <a:pt x="1486" y="154"/>
                    </a:cubicBezTo>
                    <a:lnTo>
                      <a:pt x="1506" y="120"/>
                    </a:lnTo>
                    <a:lnTo>
                      <a:pt x="1505" y="122"/>
                    </a:lnTo>
                    <a:lnTo>
                      <a:pt x="1517" y="81"/>
                    </a:lnTo>
                    <a:cubicBezTo>
                      <a:pt x="1517" y="79"/>
                      <a:pt x="1519" y="77"/>
                      <a:pt x="1521" y="76"/>
                    </a:cubicBezTo>
                    <a:lnTo>
                      <a:pt x="1533" y="71"/>
                    </a:lnTo>
                    <a:lnTo>
                      <a:pt x="1531" y="73"/>
                    </a:lnTo>
                    <a:lnTo>
                      <a:pt x="1536" y="68"/>
                    </a:lnTo>
                    <a:lnTo>
                      <a:pt x="1534" y="76"/>
                    </a:lnTo>
                    <a:lnTo>
                      <a:pt x="1528" y="59"/>
                    </a:lnTo>
                    <a:lnTo>
                      <a:pt x="1533" y="64"/>
                    </a:lnTo>
                    <a:lnTo>
                      <a:pt x="1463" y="37"/>
                    </a:lnTo>
                    <a:lnTo>
                      <a:pt x="1473" y="32"/>
                    </a:lnTo>
                    <a:lnTo>
                      <a:pt x="1441" y="126"/>
                    </a:lnTo>
                    <a:lnTo>
                      <a:pt x="1400" y="211"/>
                    </a:lnTo>
                    <a:lnTo>
                      <a:pt x="1351" y="285"/>
                    </a:lnTo>
                    <a:cubicBezTo>
                      <a:pt x="1351" y="285"/>
                      <a:pt x="1351" y="286"/>
                      <a:pt x="1350" y="286"/>
                    </a:cubicBezTo>
                    <a:lnTo>
                      <a:pt x="1294" y="348"/>
                    </a:lnTo>
                    <a:lnTo>
                      <a:pt x="1296" y="339"/>
                    </a:lnTo>
                    <a:lnTo>
                      <a:pt x="1339" y="434"/>
                    </a:lnTo>
                    <a:lnTo>
                      <a:pt x="1325" y="433"/>
                    </a:lnTo>
                    <a:lnTo>
                      <a:pt x="1361" y="386"/>
                    </a:lnTo>
                    <a:lnTo>
                      <a:pt x="1389" y="345"/>
                    </a:lnTo>
                    <a:cubicBezTo>
                      <a:pt x="1391" y="342"/>
                      <a:pt x="1394" y="341"/>
                      <a:pt x="1398" y="342"/>
                    </a:cubicBezTo>
                    <a:cubicBezTo>
                      <a:pt x="1401" y="343"/>
                      <a:pt x="1403" y="346"/>
                      <a:pt x="1403" y="349"/>
                    </a:cubicBezTo>
                    <a:lnTo>
                      <a:pt x="1403" y="743"/>
                    </a:lnTo>
                    <a:lnTo>
                      <a:pt x="1395" y="735"/>
                    </a:lnTo>
                    <a:lnTo>
                      <a:pt x="1438" y="735"/>
                    </a:lnTo>
                    <a:lnTo>
                      <a:pt x="1481" y="735"/>
                    </a:lnTo>
                    <a:cubicBezTo>
                      <a:pt x="1486" y="735"/>
                      <a:pt x="1489" y="739"/>
                      <a:pt x="1489" y="743"/>
                    </a:cubicBezTo>
                    <a:lnTo>
                      <a:pt x="1489" y="859"/>
                    </a:lnTo>
                    <a:cubicBezTo>
                      <a:pt x="1489" y="864"/>
                      <a:pt x="1486" y="867"/>
                      <a:pt x="1481" y="867"/>
                    </a:cubicBezTo>
                    <a:lnTo>
                      <a:pt x="1063" y="867"/>
                    </a:lnTo>
                    <a:lnTo>
                      <a:pt x="1071" y="859"/>
                    </a:lnTo>
                    <a:lnTo>
                      <a:pt x="1071" y="954"/>
                    </a:lnTo>
                    <a:lnTo>
                      <a:pt x="1063" y="946"/>
                    </a:lnTo>
                    <a:lnTo>
                      <a:pt x="1481" y="946"/>
                    </a:lnTo>
                    <a:cubicBezTo>
                      <a:pt x="1486" y="946"/>
                      <a:pt x="1489" y="950"/>
                      <a:pt x="1489" y="954"/>
                    </a:cubicBezTo>
                    <a:lnTo>
                      <a:pt x="1489" y="1192"/>
                    </a:lnTo>
                    <a:lnTo>
                      <a:pt x="1481" y="1184"/>
                    </a:lnTo>
                    <a:lnTo>
                      <a:pt x="1561" y="1184"/>
                    </a:lnTo>
                    <a:lnTo>
                      <a:pt x="1553" y="1192"/>
                    </a:lnTo>
                    <a:lnTo>
                      <a:pt x="1553" y="954"/>
                    </a:lnTo>
                    <a:cubicBezTo>
                      <a:pt x="1553" y="950"/>
                      <a:pt x="1557" y="946"/>
                      <a:pt x="1561" y="946"/>
                    </a:cubicBezTo>
                    <a:lnTo>
                      <a:pt x="1984" y="946"/>
                    </a:lnTo>
                    <a:lnTo>
                      <a:pt x="1976" y="954"/>
                    </a:lnTo>
                    <a:lnTo>
                      <a:pt x="1976" y="859"/>
                    </a:lnTo>
                    <a:lnTo>
                      <a:pt x="1984" y="867"/>
                    </a:lnTo>
                    <a:lnTo>
                      <a:pt x="1561" y="867"/>
                    </a:lnTo>
                    <a:cubicBezTo>
                      <a:pt x="1557" y="867"/>
                      <a:pt x="1553" y="864"/>
                      <a:pt x="1553" y="859"/>
                    </a:cubicBezTo>
                    <a:lnTo>
                      <a:pt x="1553" y="743"/>
                    </a:lnTo>
                    <a:cubicBezTo>
                      <a:pt x="1553" y="739"/>
                      <a:pt x="1557" y="735"/>
                      <a:pt x="1561" y="735"/>
                    </a:cubicBezTo>
                    <a:lnTo>
                      <a:pt x="1942" y="735"/>
                    </a:lnTo>
                    <a:lnTo>
                      <a:pt x="1934" y="743"/>
                    </a:lnTo>
                    <a:lnTo>
                      <a:pt x="1934" y="662"/>
                    </a:lnTo>
                    <a:lnTo>
                      <a:pt x="1942" y="670"/>
                    </a:lnTo>
                    <a:lnTo>
                      <a:pt x="1690" y="670"/>
                    </a:lnTo>
                    <a:cubicBezTo>
                      <a:pt x="1686" y="670"/>
                      <a:pt x="1682" y="667"/>
                      <a:pt x="1682" y="662"/>
                    </a:cubicBezTo>
                    <a:lnTo>
                      <a:pt x="1682" y="573"/>
                    </a:lnTo>
                    <a:cubicBezTo>
                      <a:pt x="1682" y="569"/>
                      <a:pt x="1686" y="565"/>
                      <a:pt x="1690" y="565"/>
                    </a:cubicBezTo>
                    <a:lnTo>
                      <a:pt x="1888" y="565"/>
                    </a:lnTo>
                    <a:lnTo>
                      <a:pt x="1880" y="573"/>
                    </a:lnTo>
                    <a:lnTo>
                      <a:pt x="1880" y="492"/>
                    </a:lnTo>
                    <a:lnTo>
                      <a:pt x="1888" y="500"/>
                    </a:lnTo>
                    <a:lnTo>
                      <a:pt x="1690" y="500"/>
                    </a:lnTo>
                    <a:cubicBezTo>
                      <a:pt x="1686" y="500"/>
                      <a:pt x="1682" y="497"/>
                      <a:pt x="1682" y="492"/>
                    </a:cubicBezTo>
                    <a:lnTo>
                      <a:pt x="1682" y="410"/>
                    </a:lnTo>
                    <a:cubicBezTo>
                      <a:pt x="1682" y="406"/>
                      <a:pt x="1686" y="402"/>
                      <a:pt x="1690" y="402"/>
                    </a:cubicBezTo>
                    <a:lnTo>
                      <a:pt x="1888" y="402"/>
                    </a:lnTo>
                    <a:lnTo>
                      <a:pt x="1880" y="410"/>
                    </a:lnTo>
                    <a:lnTo>
                      <a:pt x="1880" y="328"/>
                    </a:lnTo>
                    <a:lnTo>
                      <a:pt x="1888" y="336"/>
                    </a:lnTo>
                    <a:lnTo>
                      <a:pt x="1690" y="336"/>
                    </a:lnTo>
                    <a:cubicBezTo>
                      <a:pt x="1686" y="336"/>
                      <a:pt x="1682" y="333"/>
                      <a:pt x="1682" y="328"/>
                    </a:cubicBezTo>
                    <a:lnTo>
                      <a:pt x="1682" y="240"/>
                    </a:lnTo>
                    <a:cubicBezTo>
                      <a:pt x="1682" y="236"/>
                      <a:pt x="1686" y="232"/>
                      <a:pt x="1690" y="232"/>
                    </a:cubicBezTo>
                    <a:lnTo>
                      <a:pt x="1920" y="232"/>
                    </a:lnTo>
                    <a:lnTo>
                      <a:pt x="1912" y="240"/>
                    </a:lnTo>
                    <a:lnTo>
                      <a:pt x="1912" y="158"/>
                    </a:lnTo>
                    <a:lnTo>
                      <a:pt x="1920" y="166"/>
                    </a:lnTo>
                    <a:lnTo>
                      <a:pt x="1695" y="166"/>
                    </a:lnTo>
                    <a:cubicBezTo>
                      <a:pt x="1693" y="166"/>
                      <a:pt x="1690" y="165"/>
                      <a:pt x="1689" y="162"/>
                    </a:cubicBezTo>
                    <a:cubicBezTo>
                      <a:pt x="1687" y="160"/>
                      <a:pt x="1687" y="157"/>
                      <a:pt x="1689" y="154"/>
                    </a:cubicBezTo>
                    <a:lnTo>
                      <a:pt x="1714" y="110"/>
                    </a:lnTo>
                    <a:close/>
                    <a:moveTo>
                      <a:pt x="1267" y="344"/>
                    </a:moveTo>
                    <a:cubicBezTo>
                      <a:pt x="1270" y="347"/>
                      <a:pt x="1270" y="351"/>
                      <a:pt x="1268" y="354"/>
                    </a:cubicBezTo>
                    <a:lnTo>
                      <a:pt x="1210" y="449"/>
                    </a:lnTo>
                    <a:cubicBezTo>
                      <a:pt x="1209" y="451"/>
                      <a:pt x="1207" y="452"/>
                      <a:pt x="1204" y="452"/>
                    </a:cubicBezTo>
                    <a:cubicBezTo>
                      <a:pt x="1202" y="453"/>
                      <a:pt x="1199" y="452"/>
                      <a:pt x="1198" y="450"/>
                    </a:cubicBezTo>
                    <a:lnTo>
                      <a:pt x="1142" y="389"/>
                    </a:lnTo>
                    <a:lnTo>
                      <a:pt x="1143" y="390"/>
                    </a:lnTo>
                    <a:lnTo>
                      <a:pt x="1086" y="349"/>
                    </a:lnTo>
                    <a:cubicBezTo>
                      <a:pt x="1082" y="347"/>
                      <a:pt x="1081" y="342"/>
                      <a:pt x="1084" y="338"/>
                    </a:cubicBezTo>
                    <a:lnTo>
                      <a:pt x="1138" y="249"/>
                    </a:lnTo>
                    <a:cubicBezTo>
                      <a:pt x="1140" y="246"/>
                      <a:pt x="1144" y="244"/>
                      <a:pt x="1148" y="246"/>
                    </a:cubicBezTo>
                    <a:lnTo>
                      <a:pt x="1176" y="260"/>
                    </a:lnTo>
                    <a:cubicBezTo>
                      <a:pt x="1176" y="260"/>
                      <a:pt x="1177" y="261"/>
                      <a:pt x="1177" y="261"/>
                    </a:cubicBezTo>
                    <a:lnTo>
                      <a:pt x="1206" y="282"/>
                    </a:lnTo>
                    <a:lnTo>
                      <a:pt x="1236" y="311"/>
                    </a:lnTo>
                    <a:lnTo>
                      <a:pt x="1267" y="344"/>
                    </a:lnTo>
                    <a:close/>
                    <a:moveTo>
                      <a:pt x="1225" y="322"/>
                    </a:moveTo>
                    <a:lnTo>
                      <a:pt x="1197" y="295"/>
                    </a:lnTo>
                    <a:lnTo>
                      <a:pt x="1168" y="274"/>
                    </a:lnTo>
                    <a:lnTo>
                      <a:pt x="1169" y="275"/>
                    </a:lnTo>
                    <a:lnTo>
                      <a:pt x="1141" y="261"/>
                    </a:lnTo>
                    <a:lnTo>
                      <a:pt x="1151" y="258"/>
                    </a:lnTo>
                    <a:lnTo>
                      <a:pt x="1097" y="347"/>
                    </a:lnTo>
                    <a:lnTo>
                      <a:pt x="1095" y="336"/>
                    </a:lnTo>
                    <a:lnTo>
                      <a:pt x="1152" y="377"/>
                    </a:lnTo>
                    <a:cubicBezTo>
                      <a:pt x="1153" y="377"/>
                      <a:pt x="1153" y="378"/>
                      <a:pt x="1153" y="378"/>
                    </a:cubicBezTo>
                    <a:lnTo>
                      <a:pt x="1209" y="439"/>
                    </a:lnTo>
                    <a:lnTo>
                      <a:pt x="1197" y="440"/>
                    </a:lnTo>
                    <a:lnTo>
                      <a:pt x="1255" y="345"/>
                    </a:lnTo>
                    <a:lnTo>
                      <a:pt x="1256" y="355"/>
                    </a:lnTo>
                    <a:lnTo>
                      <a:pt x="1225" y="322"/>
                    </a:lnTo>
                    <a:close/>
                    <a:moveTo>
                      <a:pt x="1316" y="125"/>
                    </a:moveTo>
                    <a:cubicBezTo>
                      <a:pt x="1319" y="128"/>
                      <a:pt x="1319" y="132"/>
                      <a:pt x="1317" y="135"/>
                    </a:cubicBezTo>
                    <a:lnTo>
                      <a:pt x="1263" y="230"/>
                    </a:lnTo>
                    <a:cubicBezTo>
                      <a:pt x="1262" y="233"/>
                      <a:pt x="1260" y="234"/>
                      <a:pt x="1257" y="234"/>
                    </a:cubicBezTo>
                    <a:cubicBezTo>
                      <a:pt x="1255" y="235"/>
                      <a:pt x="1252" y="234"/>
                      <a:pt x="1251" y="232"/>
                    </a:cubicBezTo>
                    <a:lnTo>
                      <a:pt x="1198" y="177"/>
                    </a:lnTo>
                    <a:lnTo>
                      <a:pt x="1199" y="178"/>
                    </a:lnTo>
                    <a:lnTo>
                      <a:pt x="1134" y="138"/>
                    </a:lnTo>
                    <a:cubicBezTo>
                      <a:pt x="1132" y="137"/>
                      <a:pt x="1131" y="135"/>
                      <a:pt x="1131" y="133"/>
                    </a:cubicBezTo>
                    <a:cubicBezTo>
                      <a:pt x="1130" y="131"/>
                      <a:pt x="1131" y="129"/>
                      <a:pt x="1132" y="127"/>
                    </a:cubicBezTo>
                    <a:lnTo>
                      <a:pt x="1186" y="45"/>
                    </a:lnTo>
                    <a:cubicBezTo>
                      <a:pt x="1188" y="42"/>
                      <a:pt x="1193" y="40"/>
                      <a:pt x="1196" y="42"/>
                    </a:cubicBezTo>
                    <a:lnTo>
                      <a:pt x="1261" y="78"/>
                    </a:lnTo>
                    <a:cubicBezTo>
                      <a:pt x="1262" y="79"/>
                      <a:pt x="1262" y="79"/>
                      <a:pt x="1263" y="79"/>
                    </a:cubicBezTo>
                    <a:lnTo>
                      <a:pt x="1316" y="125"/>
                    </a:lnTo>
                    <a:close/>
                    <a:moveTo>
                      <a:pt x="1252" y="92"/>
                    </a:moveTo>
                    <a:lnTo>
                      <a:pt x="1254" y="92"/>
                    </a:lnTo>
                    <a:lnTo>
                      <a:pt x="1189" y="56"/>
                    </a:lnTo>
                    <a:lnTo>
                      <a:pt x="1199" y="54"/>
                    </a:lnTo>
                    <a:lnTo>
                      <a:pt x="1145" y="136"/>
                    </a:lnTo>
                    <a:lnTo>
                      <a:pt x="1143" y="125"/>
                    </a:lnTo>
                    <a:lnTo>
                      <a:pt x="1208" y="165"/>
                    </a:lnTo>
                    <a:cubicBezTo>
                      <a:pt x="1208" y="165"/>
                      <a:pt x="1209" y="165"/>
                      <a:pt x="1209" y="166"/>
                    </a:cubicBezTo>
                    <a:lnTo>
                      <a:pt x="1262" y="221"/>
                    </a:lnTo>
                    <a:lnTo>
                      <a:pt x="1250" y="223"/>
                    </a:lnTo>
                    <a:lnTo>
                      <a:pt x="1304" y="128"/>
                    </a:lnTo>
                    <a:lnTo>
                      <a:pt x="1305" y="138"/>
                    </a:lnTo>
                    <a:lnTo>
                      <a:pt x="1252" y="92"/>
                    </a:lnTo>
                    <a:close/>
                    <a:moveTo>
                      <a:pt x="1620" y="654"/>
                    </a:moveTo>
                    <a:lnTo>
                      <a:pt x="1612" y="662"/>
                    </a:lnTo>
                    <a:lnTo>
                      <a:pt x="1612" y="573"/>
                    </a:lnTo>
                    <a:lnTo>
                      <a:pt x="1620" y="581"/>
                    </a:lnTo>
                    <a:lnTo>
                      <a:pt x="1465" y="581"/>
                    </a:lnTo>
                    <a:lnTo>
                      <a:pt x="1473" y="573"/>
                    </a:lnTo>
                    <a:lnTo>
                      <a:pt x="1473" y="662"/>
                    </a:lnTo>
                    <a:lnTo>
                      <a:pt x="1465" y="654"/>
                    </a:lnTo>
                    <a:lnTo>
                      <a:pt x="1620" y="654"/>
                    </a:lnTo>
                    <a:close/>
                    <a:moveTo>
                      <a:pt x="1465" y="670"/>
                    </a:moveTo>
                    <a:cubicBezTo>
                      <a:pt x="1461" y="670"/>
                      <a:pt x="1457" y="667"/>
                      <a:pt x="1457" y="662"/>
                    </a:cubicBezTo>
                    <a:lnTo>
                      <a:pt x="1457" y="573"/>
                    </a:lnTo>
                    <a:cubicBezTo>
                      <a:pt x="1457" y="569"/>
                      <a:pt x="1461" y="565"/>
                      <a:pt x="1465" y="565"/>
                    </a:cubicBezTo>
                    <a:lnTo>
                      <a:pt x="1620" y="565"/>
                    </a:lnTo>
                    <a:cubicBezTo>
                      <a:pt x="1625" y="565"/>
                      <a:pt x="1628" y="569"/>
                      <a:pt x="1628" y="573"/>
                    </a:cubicBezTo>
                    <a:lnTo>
                      <a:pt x="1628" y="662"/>
                    </a:lnTo>
                    <a:cubicBezTo>
                      <a:pt x="1628" y="667"/>
                      <a:pt x="1625" y="670"/>
                      <a:pt x="1620" y="670"/>
                    </a:cubicBezTo>
                    <a:lnTo>
                      <a:pt x="1465" y="670"/>
                    </a:lnTo>
                    <a:close/>
                    <a:moveTo>
                      <a:pt x="1473" y="492"/>
                    </a:moveTo>
                    <a:lnTo>
                      <a:pt x="1465" y="484"/>
                    </a:lnTo>
                    <a:lnTo>
                      <a:pt x="1620" y="484"/>
                    </a:lnTo>
                    <a:lnTo>
                      <a:pt x="1612" y="492"/>
                    </a:lnTo>
                    <a:lnTo>
                      <a:pt x="1612" y="410"/>
                    </a:lnTo>
                    <a:lnTo>
                      <a:pt x="1620" y="418"/>
                    </a:lnTo>
                    <a:lnTo>
                      <a:pt x="1465" y="418"/>
                    </a:lnTo>
                    <a:lnTo>
                      <a:pt x="1473" y="410"/>
                    </a:lnTo>
                    <a:lnTo>
                      <a:pt x="1473" y="492"/>
                    </a:lnTo>
                    <a:close/>
                    <a:moveTo>
                      <a:pt x="1457" y="410"/>
                    </a:moveTo>
                    <a:cubicBezTo>
                      <a:pt x="1457" y="406"/>
                      <a:pt x="1461" y="402"/>
                      <a:pt x="1465" y="402"/>
                    </a:cubicBezTo>
                    <a:lnTo>
                      <a:pt x="1620" y="402"/>
                    </a:lnTo>
                    <a:cubicBezTo>
                      <a:pt x="1625" y="402"/>
                      <a:pt x="1628" y="406"/>
                      <a:pt x="1628" y="410"/>
                    </a:cubicBezTo>
                    <a:lnTo>
                      <a:pt x="1628" y="492"/>
                    </a:lnTo>
                    <a:cubicBezTo>
                      <a:pt x="1628" y="497"/>
                      <a:pt x="1625" y="500"/>
                      <a:pt x="1620" y="500"/>
                    </a:cubicBezTo>
                    <a:lnTo>
                      <a:pt x="1465" y="500"/>
                    </a:lnTo>
                    <a:cubicBezTo>
                      <a:pt x="1461" y="500"/>
                      <a:pt x="1457" y="497"/>
                      <a:pt x="1457" y="492"/>
                    </a:cubicBezTo>
                    <a:lnTo>
                      <a:pt x="1457" y="410"/>
                    </a:lnTo>
                    <a:close/>
                    <a:moveTo>
                      <a:pt x="1620" y="320"/>
                    </a:moveTo>
                    <a:lnTo>
                      <a:pt x="1612" y="328"/>
                    </a:lnTo>
                    <a:lnTo>
                      <a:pt x="1612" y="240"/>
                    </a:lnTo>
                    <a:lnTo>
                      <a:pt x="1620" y="248"/>
                    </a:lnTo>
                    <a:lnTo>
                      <a:pt x="1465" y="248"/>
                    </a:lnTo>
                    <a:lnTo>
                      <a:pt x="1473" y="240"/>
                    </a:lnTo>
                    <a:lnTo>
                      <a:pt x="1473" y="328"/>
                    </a:lnTo>
                    <a:lnTo>
                      <a:pt x="1465" y="320"/>
                    </a:lnTo>
                    <a:lnTo>
                      <a:pt x="1620" y="320"/>
                    </a:lnTo>
                    <a:close/>
                    <a:moveTo>
                      <a:pt x="1465" y="336"/>
                    </a:moveTo>
                    <a:cubicBezTo>
                      <a:pt x="1461" y="336"/>
                      <a:pt x="1457" y="333"/>
                      <a:pt x="1457" y="328"/>
                    </a:cubicBezTo>
                    <a:lnTo>
                      <a:pt x="1457" y="240"/>
                    </a:lnTo>
                    <a:cubicBezTo>
                      <a:pt x="1457" y="236"/>
                      <a:pt x="1461" y="232"/>
                      <a:pt x="1465" y="232"/>
                    </a:cubicBezTo>
                    <a:lnTo>
                      <a:pt x="1620" y="232"/>
                    </a:lnTo>
                    <a:cubicBezTo>
                      <a:pt x="1625" y="232"/>
                      <a:pt x="1628" y="236"/>
                      <a:pt x="1628" y="240"/>
                    </a:cubicBezTo>
                    <a:lnTo>
                      <a:pt x="1628" y="328"/>
                    </a:lnTo>
                    <a:cubicBezTo>
                      <a:pt x="1628" y="333"/>
                      <a:pt x="1625" y="336"/>
                      <a:pt x="1620" y="336"/>
                    </a:cubicBezTo>
                    <a:lnTo>
                      <a:pt x="1465" y="336"/>
                    </a:lnTo>
                    <a:close/>
                    <a:moveTo>
                      <a:pt x="1063" y="687"/>
                    </a:moveTo>
                    <a:cubicBezTo>
                      <a:pt x="1061" y="683"/>
                      <a:pt x="1061" y="679"/>
                      <a:pt x="1065" y="676"/>
                    </a:cubicBezTo>
                    <a:lnTo>
                      <a:pt x="1117" y="635"/>
                    </a:lnTo>
                    <a:lnTo>
                      <a:pt x="1168" y="586"/>
                    </a:lnTo>
                    <a:lnTo>
                      <a:pt x="1221" y="527"/>
                    </a:lnTo>
                    <a:lnTo>
                      <a:pt x="1272" y="460"/>
                    </a:lnTo>
                    <a:cubicBezTo>
                      <a:pt x="1274" y="458"/>
                      <a:pt x="1276" y="456"/>
                      <a:pt x="1278" y="456"/>
                    </a:cubicBezTo>
                    <a:cubicBezTo>
                      <a:pt x="1281" y="456"/>
                      <a:pt x="1283" y="458"/>
                      <a:pt x="1285" y="460"/>
                    </a:cubicBezTo>
                    <a:lnTo>
                      <a:pt x="1343" y="535"/>
                    </a:lnTo>
                    <a:cubicBezTo>
                      <a:pt x="1345" y="537"/>
                      <a:pt x="1345" y="541"/>
                      <a:pt x="1343" y="544"/>
                    </a:cubicBezTo>
                    <a:lnTo>
                      <a:pt x="1292" y="615"/>
                    </a:lnTo>
                    <a:lnTo>
                      <a:pt x="1243" y="677"/>
                    </a:lnTo>
                    <a:lnTo>
                      <a:pt x="1195" y="729"/>
                    </a:lnTo>
                    <a:lnTo>
                      <a:pt x="1150" y="770"/>
                    </a:lnTo>
                    <a:lnTo>
                      <a:pt x="1152" y="764"/>
                    </a:lnTo>
                    <a:lnTo>
                      <a:pt x="1153" y="788"/>
                    </a:lnTo>
                    <a:cubicBezTo>
                      <a:pt x="1154" y="790"/>
                      <a:pt x="1153" y="793"/>
                      <a:pt x="1151" y="794"/>
                    </a:cubicBezTo>
                    <a:lnTo>
                      <a:pt x="1146" y="799"/>
                    </a:lnTo>
                    <a:cubicBezTo>
                      <a:pt x="1144" y="801"/>
                      <a:pt x="1141" y="802"/>
                      <a:pt x="1138" y="801"/>
                    </a:cubicBezTo>
                    <a:lnTo>
                      <a:pt x="1131" y="799"/>
                    </a:lnTo>
                    <a:cubicBezTo>
                      <a:pt x="1129" y="799"/>
                      <a:pt x="1128" y="797"/>
                      <a:pt x="1127" y="796"/>
                    </a:cubicBezTo>
                    <a:lnTo>
                      <a:pt x="1063" y="687"/>
                    </a:lnTo>
                    <a:close/>
                    <a:moveTo>
                      <a:pt x="1140" y="787"/>
                    </a:moveTo>
                    <a:lnTo>
                      <a:pt x="1136" y="784"/>
                    </a:lnTo>
                    <a:lnTo>
                      <a:pt x="1143" y="786"/>
                    </a:lnTo>
                    <a:lnTo>
                      <a:pt x="1135" y="788"/>
                    </a:lnTo>
                    <a:lnTo>
                      <a:pt x="1140" y="783"/>
                    </a:lnTo>
                    <a:lnTo>
                      <a:pt x="1137" y="789"/>
                    </a:lnTo>
                    <a:lnTo>
                      <a:pt x="1136" y="765"/>
                    </a:lnTo>
                    <a:cubicBezTo>
                      <a:pt x="1136" y="762"/>
                      <a:pt x="1137" y="760"/>
                      <a:pt x="1139" y="759"/>
                    </a:cubicBezTo>
                    <a:lnTo>
                      <a:pt x="1184" y="718"/>
                    </a:lnTo>
                    <a:lnTo>
                      <a:pt x="1230" y="668"/>
                    </a:lnTo>
                    <a:lnTo>
                      <a:pt x="1279" y="606"/>
                    </a:lnTo>
                    <a:lnTo>
                      <a:pt x="1330" y="535"/>
                    </a:lnTo>
                    <a:lnTo>
                      <a:pt x="1330" y="544"/>
                    </a:lnTo>
                    <a:lnTo>
                      <a:pt x="1272" y="469"/>
                    </a:lnTo>
                    <a:lnTo>
                      <a:pt x="1285" y="469"/>
                    </a:lnTo>
                    <a:lnTo>
                      <a:pt x="1232" y="538"/>
                    </a:lnTo>
                    <a:lnTo>
                      <a:pt x="1179" y="597"/>
                    </a:lnTo>
                    <a:lnTo>
                      <a:pt x="1126" y="648"/>
                    </a:lnTo>
                    <a:lnTo>
                      <a:pt x="1074" y="689"/>
                    </a:lnTo>
                    <a:lnTo>
                      <a:pt x="1076" y="678"/>
                    </a:lnTo>
                    <a:lnTo>
                      <a:pt x="1140" y="787"/>
                    </a:lnTo>
                    <a:close/>
                    <a:moveTo>
                      <a:pt x="2281" y="378"/>
                    </a:moveTo>
                    <a:lnTo>
                      <a:pt x="2278" y="370"/>
                    </a:lnTo>
                    <a:lnTo>
                      <a:pt x="2293" y="380"/>
                    </a:lnTo>
                    <a:cubicBezTo>
                      <a:pt x="2294" y="381"/>
                      <a:pt x="2295" y="382"/>
                      <a:pt x="2296" y="383"/>
                    </a:cubicBezTo>
                    <a:lnTo>
                      <a:pt x="2301" y="394"/>
                    </a:lnTo>
                    <a:cubicBezTo>
                      <a:pt x="2302" y="396"/>
                      <a:pt x="2302" y="399"/>
                      <a:pt x="2301" y="401"/>
                    </a:cubicBezTo>
                    <a:lnTo>
                      <a:pt x="2296" y="411"/>
                    </a:lnTo>
                    <a:cubicBezTo>
                      <a:pt x="2295" y="412"/>
                      <a:pt x="2294" y="413"/>
                      <a:pt x="2293" y="414"/>
                    </a:cubicBezTo>
                    <a:lnTo>
                      <a:pt x="2278" y="424"/>
                    </a:lnTo>
                    <a:lnTo>
                      <a:pt x="2281" y="417"/>
                    </a:lnTo>
                    <a:lnTo>
                      <a:pt x="2281" y="1192"/>
                    </a:lnTo>
                    <a:cubicBezTo>
                      <a:pt x="2281" y="1197"/>
                      <a:pt x="2278" y="1200"/>
                      <a:pt x="2273" y="1200"/>
                    </a:cubicBezTo>
                    <a:lnTo>
                      <a:pt x="2193" y="1200"/>
                    </a:lnTo>
                    <a:cubicBezTo>
                      <a:pt x="2189" y="1200"/>
                      <a:pt x="2185" y="1197"/>
                      <a:pt x="2185" y="1192"/>
                    </a:cubicBezTo>
                    <a:lnTo>
                      <a:pt x="2185" y="580"/>
                    </a:lnTo>
                    <a:lnTo>
                      <a:pt x="2201" y="584"/>
                    </a:lnTo>
                    <a:lnTo>
                      <a:pt x="2173" y="639"/>
                    </a:lnTo>
                    <a:lnTo>
                      <a:pt x="2136" y="694"/>
                    </a:lnTo>
                    <a:cubicBezTo>
                      <a:pt x="2135" y="696"/>
                      <a:pt x="2132" y="698"/>
                      <a:pt x="2129" y="697"/>
                    </a:cubicBezTo>
                    <a:cubicBezTo>
                      <a:pt x="2126" y="697"/>
                      <a:pt x="2124" y="696"/>
                      <a:pt x="2122" y="693"/>
                    </a:cubicBezTo>
                    <a:lnTo>
                      <a:pt x="2068" y="584"/>
                    </a:lnTo>
                    <a:cubicBezTo>
                      <a:pt x="2067" y="582"/>
                      <a:pt x="2067" y="579"/>
                      <a:pt x="2068" y="577"/>
                    </a:cubicBezTo>
                    <a:lnTo>
                      <a:pt x="2134" y="458"/>
                    </a:lnTo>
                    <a:lnTo>
                      <a:pt x="2134" y="459"/>
                    </a:lnTo>
                    <a:lnTo>
                      <a:pt x="2184" y="326"/>
                    </a:lnTo>
                    <a:lnTo>
                      <a:pt x="2220" y="179"/>
                    </a:lnTo>
                    <a:lnTo>
                      <a:pt x="2240" y="15"/>
                    </a:lnTo>
                    <a:cubicBezTo>
                      <a:pt x="2240" y="12"/>
                      <a:pt x="2241" y="10"/>
                      <a:pt x="2243" y="9"/>
                    </a:cubicBezTo>
                    <a:cubicBezTo>
                      <a:pt x="2245" y="7"/>
                      <a:pt x="2248" y="7"/>
                      <a:pt x="2250" y="8"/>
                    </a:cubicBezTo>
                    <a:lnTo>
                      <a:pt x="2341" y="42"/>
                    </a:lnTo>
                    <a:cubicBezTo>
                      <a:pt x="2342" y="42"/>
                      <a:pt x="2342" y="42"/>
                      <a:pt x="2342" y="42"/>
                    </a:cubicBezTo>
                    <a:lnTo>
                      <a:pt x="2351" y="47"/>
                    </a:lnTo>
                    <a:cubicBezTo>
                      <a:pt x="2353" y="48"/>
                      <a:pt x="2354" y="50"/>
                      <a:pt x="2355" y="52"/>
                    </a:cubicBezTo>
                    <a:lnTo>
                      <a:pt x="2357" y="58"/>
                    </a:lnTo>
                    <a:cubicBezTo>
                      <a:pt x="2358" y="61"/>
                      <a:pt x="2357" y="64"/>
                      <a:pt x="2355" y="66"/>
                    </a:cubicBezTo>
                    <a:lnTo>
                      <a:pt x="2350" y="71"/>
                    </a:lnTo>
                    <a:cubicBezTo>
                      <a:pt x="2349" y="72"/>
                      <a:pt x="2349" y="72"/>
                      <a:pt x="2348" y="73"/>
                    </a:cubicBezTo>
                    <a:lnTo>
                      <a:pt x="2336" y="78"/>
                    </a:lnTo>
                    <a:lnTo>
                      <a:pt x="2340" y="72"/>
                    </a:lnTo>
                    <a:lnTo>
                      <a:pt x="2315" y="235"/>
                    </a:lnTo>
                    <a:lnTo>
                      <a:pt x="2281" y="378"/>
                    </a:lnTo>
                    <a:close/>
                    <a:moveTo>
                      <a:pt x="2300" y="232"/>
                    </a:moveTo>
                    <a:lnTo>
                      <a:pt x="2325" y="69"/>
                    </a:lnTo>
                    <a:cubicBezTo>
                      <a:pt x="2325" y="66"/>
                      <a:pt x="2327" y="64"/>
                      <a:pt x="2329" y="63"/>
                    </a:cubicBezTo>
                    <a:lnTo>
                      <a:pt x="2341" y="58"/>
                    </a:lnTo>
                    <a:lnTo>
                      <a:pt x="2339" y="60"/>
                    </a:lnTo>
                    <a:lnTo>
                      <a:pt x="2344" y="55"/>
                    </a:lnTo>
                    <a:lnTo>
                      <a:pt x="2342" y="63"/>
                    </a:lnTo>
                    <a:lnTo>
                      <a:pt x="2340" y="57"/>
                    </a:lnTo>
                    <a:lnTo>
                      <a:pt x="2344" y="61"/>
                    </a:lnTo>
                    <a:lnTo>
                      <a:pt x="2335" y="56"/>
                    </a:lnTo>
                    <a:lnTo>
                      <a:pt x="2336" y="57"/>
                    </a:lnTo>
                    <a:lnTo>
                      <a:pt x="2245" y="23"/>
                    </a:lnTo>
                    <a:lnTo>
                      <a:pt x="2255" y="16"/>
                    </a:lnTo>
                    <a:lnTo>
                      <a:pt x="2235" y="182"/>
                    </a:lnTo>
                    <a:lnTo>
                      <a:pt x="2199" y="331"/>
                    </a:lnTo>
                    <a:lnTo>
                      <a:pt x="2149" y="464"/>
                    </a:lnTo>
                    <a:cubicBezTo>
                      <a:pt x="2149" y="465"/>
                      <a:pt x="2149" y="465"/>
                      <a:pt x="2148" y="465"/>
                    </a:cubicBezTo>
                    <a:lnTo>
                      <a:pt x="2082" y="584"/>
                    </a:lnTo>
                    <a:lnTo>
                      <a:pt x="2083" y="577"/>
                    </a:lnTo>
                    <a:lnTo>
                      <a:pt x="2137" y="686"/>
                    </a:lnTo>
                    <a:lnTo>
                      <a:pt x="2123" y="685"/>
                    </a:lnTo>
                    <a:lnTo>
                      <a:pt x="2158" y="632"/>
                    </a:lnTo>
                    <a:lnTo>
                      <a:pt x="2186" y="577"/>
                    </a:lnTo>
                    <a:cubicBezTo>
                      <a:pt x="2188" y="574"/>
                      <a:pt x="2192" y="572"/>
                      <a:pt x="2195" y="573"/>
                    </a:cubicBezTo>
                    <a:cubicBezTo>
                      <a:pt x="2199" y="574"/>
                      <a:pt x="2201" y="577"/>
                      <a:pt x="2201" y="580"/>
                    </a:cubicBezTo>
                    <a:lnTo>
                      <a:pt x="2201" y="1192"/>
                    </a:lnTo>
                    <a:lnTo>
                      <a:pt x="2193" y="1184"/>
                    </a:lnTo>
                    <a:lnTo>
                      <a:pt x="2273" y="1184"/>
                    </a:lnTo>
                    <a:lnTo>
                      <a:pt x="2265" y="1192"/>
                    </a:lnTo>
                    <a:lnTo>
                      <a:pt x="2265" y="417"/>
                    </a:lnTo>
                    <a:cubicBezTo>
                      <a:pt x="2265" y="415"/>
                      <a:pt x="2267" y="412"/>
                      <a:pt x="2269" y="411"/>
                    </a:cubicBezTo>
                    <a:lnTo>
                      <a:pt x="2284" y="401"/>
                    </a:lnTo>
                    <a:lnTo>
                      <a:pt x="2281" y="404"/>
                    </a:lnTo>
                    <a:lnTo>
                      <a:pt x="2286" y="394"/>
                    </a:lnTo>
                    <a:lnTo>
                      <a:pt x="2286" y="401"/>
                    </a:lnTo>
                    <a:lnTo>
                      <a:pt x="2281" y="390"/>
                    </a:lnTo>
                    <a:lnTo>
                      <a:pt x="2284" y="393"/>
                    </a:lnTo>
                    <a:lnTo>
                      <a:pt x="2269" y="383"/>
                    </a:lnTo>
                    <a:cubicBezTo>
                      <a:pt x="2266" y="381"/>
                      <a:pt x="2265" y="378"/>
                      <a:pt x="2266" y="375"/>
                    </a:cubicBezTo>
                    <a:lnTo>
                      <a:pt x="2300" y="232"/>
                    </a:lnTo>
                    <a:close/>
                    <a:moveTo>
                      <a:pt x="2356" y="1067"/>
                    </a:moveTo>
                    <a:cubicBezTo>
                      <a:pt x="2354" y="1069"/>
                      <a:pt x="2352" y="1071"/>
                      <a:pt x="2349" y="1071"/>
                    </a:cubicBezTo>
                    <a:cubicBezTo>
                      <a:pt x="2347" y="1072"/>
                      <a:pt x="2344" y="1071"/>
                      <a:pt x="2342" y="1068"/>
                    </a:cubicBezTo>
                    <a:lnTo>
                      <a:pt x="2278" y="987"/>
                    </a:lnTo>
                    <a:cubicBezTo>
                      <a:pt x="2276" y="985"/>
                      <a:pt x="2276" y="982"/>
                      <a:pt x="2277" y="979"/>
                    </a:cubicBezTo>
                    <a:lnTo>
                      <a:pt x="2320" y="888"/>
                    </a:lnTo>
                    <a:lnTo>
                      <a:pt x="2352" y="800"/>
                    </a:lnTo>
                    <a:lnTo>
                      <a:pt x="2372" y="714"/>
                    </a:lnTo>
                    <a:lnTo>
                      <a:pt x="2371" y="715"/>
                    </a:lnTo>
                    <a:lnTo>
                      <a:pt x="2378" y="628"/>
                    </a:lnTo>
                    <a:lnTo>
                      <a:pt x="2378" y="260"/>
                    </a:lnTo>
                    <a:cubicBezTo>
                      <a:pt x="2378" y="256"/>
                      <a:pt x="2382" y="252"/>
                      <a:pt x="2386" y="252"/>
                    </a:cubicBezTo>
                    <a:lnTo>
                      <a:pt x="2937" y="252"/>
                    </a:lnTo>
                    <a:cubicBezTo>
                      <a:pt x="2942" y="252"/>
                      <a:pt x="2945" y="256"/>
                      <a:pt x="2945" y="260"/>
                    </a:cubicBezTo>
                    <a:lnTo>
                      <a:pt x="2945" y="532"/>
                    </a:lnTo>
                    <a:cubicBezTo>
                      <a:pt x="2945" y="537"/>
                      <a:pt x="2942" y="540"/>
                      <a:pt x="2937" y="540"/>
                    </a:cubicBezTo>
                    <a:lnTo>
                      <a:pt x="2466" y="540"/>
                    </a:lnTo>
                    <a:lnTo>
                      <a:pt x="2474" y="532"/>
                    </a:lnTo>
                    <a:lnTo>
                      <a:pt x="2474" y="621"/>
                    </a:lnTo>
                    <a:lnTo>
                      <a:pt x="2466" y="613"/>
                    </a:lnTo>
                    <a:lnTo>
                      <a:pt x="2959" y="613"/>
                    </a:lnTo>
                    <a:cubicBezTo>
                      <a:pt x="2964" y="613"/>
                      <a:pt x="2967" y="617"/>
                      <a:pt x="2967" y="621"/>
                    </a:cubicBezTo>
                    <a:lnTo>
                      <a:pt x="2967" y="1111"/>
                    </a:lnTo>
                    <a:lnTo>
                      <a:pt x="2964" y="1142"/>
                    </a:lnTo>
                    <a:cubicBezTo>
                      <a:pt x="2964" y="1143"/>
                      <a:pt x="2964" y="1144"/>
                      <a:pt x="2964" y="1144"/>
                    </a:cubicBezTo>
                    <a:lnTo>
                      <a:pt x="2956" y="1166"/>
                    </a:lnTo>
                    <a:cubicBezTo>
                      <a:pt x="2956" y="1167"/>
                      <a:pt x="2955" y="1169"/>
                      <a:pt x="2954" y="1170"/>
                    </a:cubicBezTo>
                    <a:lnTo>
                      <a:pt x="2940" y="1182"/>
                    </a:lnTo>
                    <a:cubicBezTo>
                      <a:pt x="2939" y="1182"/>
                      <a:pt x="2937" y="1183"/>
                      <a:pt x="2936" y="1183"/>
                    </a:cubicBezTo>
                    <a:lnTo>
                      <a:pt x="2918" y="1187"/>
                    </a:lnTo>
                    <a:cubicBezTo>
                      <a:pt x="2918" y="1187"/>
                      <a:pt x="2917" y="1187"/>
                      <a:pt x="2916" y="1187"/>
                    </a:cubicBezTo>
                    <a:lnTo>
                      <a:pt x="2863" y="1187"/>
                    </a:lnTo>
                    <a:cubicBezTo>
                      <a:pt x="2860" y="1187"/>
                      <a:pt x="2856" y="1185"/>
                      <a:pt x="2856" y="1181"/>
                    </a:cubicBezTo>
                    <a:lnTo>
                      <a:pt x="2839" y="1099"/>
                    </a:lnTo>
                    <a:cubicBezTo>
                      <a:pt x="2838" y="1097"/>
                      <a:pt x="2839" y="1094"/>
                      <a:pt x="2840" y="1092"/>
                    </a:cubicBezTo>
                    <a:cubicBezTo>
                      <a:pt x="2842" y="1091"/>
                      <a:pt x="2844" y="1089"/>
                      <a:pt x="2846" y="1089"/>
                    </a:cubicBezTo>
                    <a:lnTo>
                      <a:pt x="2879" y="1089"/>
                    </a:lnTo>
                    <a:lnTo>
                      <a:pt x="2875" y="1091"/>
                    </a:lnTo>
                    <a:lnTo>
                      <a:pt x="2882" y="1087"/>
                    </a:lnTo>
                    <a:lnTo>
                      <a:pt x="2879" y="1091"/>
                    </a:lnTo>
                    <a:lnTo>
                      <a:pt x="2882" y="1082"/>
                    </a:lnTo>
                    <a:lnTo>
                      <a:pt x="2881" y="1084"/>
                    </a:lnTo>
                    <a:lnTo>
                      <a:pt x="2881" y="920"/>
                    </a:lnTo>
                    <a:lnTo>
                      <a:pt x="2889" y="928"/>
                    </a:lnTo>
                    <a:lnTo>
                      <a:pt x="2804" y="928"/>
                    </a:lnTo>
                    <a:lnTo>
                      <a:pt x="2812" y="920"/>
                    </a:lnTo>
                    <a:lnTo>
                      <a:pt x="2812" y="1158"/>
                    </a:lnTo>
                    <a:cubicBezTo>
                      <a:pt x="2812" y="1163"/>
                      <a:pt x="2809" y="1166"/>
                      <a:pt x="2804" y="1166"/>
                    </a:cubicBezTo>
                    <a:lnTo>
                      <a:pt x="2739" y="1166"/>
                    </a:lnTo>
                    <a:cubicBezTo>
                      <a:pt x="2735" y="1166"/>
                      <a:pt x="2731" y="1163"/>
                      <a:pt x="2731" y="1158"/>
                    </a:cubicBezTo>
                    <a:lnTo>
                      <a:pt x="2731" y="920"/>
                    </a:lnTo>
                    <a:lnTo>
                      <a:pt x="2739" y="928"/>
                    </a:lnTo>
                    <a:lnTo>
                      <a:pt x="2670" y="928"/>
                    </a:lnTo>
                    <a:lnTo>
                      <a:pt x="2678" y="920"/>
                    </a:lnTo>
                    <a:lnTo>
                      <a:pt x="2678" y="1158"/>
                    </a:lnTo>
                    <a:cubicBezTo>
                      <a:pt x="2678" y="1163"/>
                      <a:pt x="2675" y="1166"/>
                      <a:pt x="2670" y="1166"/>
                    </a:cubicBezTo>
                    <a:lnTo>
                      <a:pt x="2600" y="1166"/>
                    </a:lnTo>
                    <a:cubicBezTo>
                      <a:pt x="2596" y="1166"/>
                      <a:pt x="2592" y="1163"/>
                      <a:pt x="2592" y="1158"/>
                    </a:cubicBezTo>
                    <a:lnTo>
                      <a:pt x="2592" y="920"/>
                    </a:lnTo>
                    <a:lnTo>
                      <a:pt x="2600" y="928"/>
                    </a:lnTo>
                    <a:lnTo>
                      <a:pt x="2531" y="928"/>
                    </a:lnTo>
                    <a:lnTo>
                      <a:pt x="2539" y="920"/>
                    </a:lnTo>
                    <a:lnTo>
                      <a:pt x="2539" y="1192"/>
                    </a:lnTo>
                    <a:cubicBezTo>
                      <a:pt x="2539" y="1197"/>
                      <a:pt x="2536" y="1200"/>
                      <a:pt x="2531" y="1200"/>
                    </a:cubicBezTo>
                    <a:lnTo>
                      <a:pt x="2466" y="1200"/>
                    </a:lnTo>
                    <a:cubicBezTo>
                      <a:pt x="2462" y="1200"/>
                      <a:pt x="2458" y="1197"/>
                      <a:pt x="2458" y="1192"/>
                    </a:cubicBezTo>
                    <a:lnTo>
                      <a:pt x="2458" y="696"/>
                    </a:lnTo>
                    <a:lnTo>
                      <a:pt x="2474" y="698"/>
                    </a:lnTo>
                    <a:lnTo>
                      <a:pt x="2454" y="805"/>
                    </a:lnTo>
                    <a:lnTo>
                      <a:pt x="2427" y="903"/>
                    </a:lnTo>
                    <a:lnTo>
                      <a:pt x="2394" y="990"/>
                    </a:lnTo>
                    <a:lnTo>
                      <a:pt x="2356" y="1067"/>
                    </a:lnTo>
                    <a:close/>
                    <a:moveTo>
                      <a:pt x="2379" y="985"/>
                    </a:moveTo>
                    <a:lnTo>
                      <a:pt x="2412" y="898"/>
                    </a:lnTo>
                    <a:lnTo>
                      <a:pt x="2439" y="802"/>
                    </a:lnTo>
                    <a:lnTo>
                      <a:pt x="2459" y="695"/>
                    </a:lnTo>
                    <a:cubicBezTo>
                      <a:pt x="2459" y="691"/>
                      <a:pt x="2463" y="688"/>
                      <a:pt x="2467" y="688"/>
                    </a:cubicBezTo>
                    <a:cubicBezTo>
                      <a:pt x="2471" y="689"/>
                      <a:pt x="2474" y="692"/>
                      <a:pt x="2474" y="696"/>
                    </a:cubicBezTo>
                    <a:lnTo>
                      <a:pt x="2474" y="1192"/>
                    </a:lnTo>
                    <a:lnTo>
                      <a:pt x="2466" y="1184"/>
                    </a:lnTo>
                    <a:lnTo>
                      <a:pt x="2531" y="1184"/>
                    </a:lnTo>
                    <a:lnTo>
                      <a:pt x="2523" y="1192"/>
                    </a:lnTo>
                    <a:lnTo>
                      <a:pt x="2523" y="920"/>
                    </a:lnTo>
                    <a:cubicBezTo>
                      <a:pt x="2523" y="916"/>
                      <a:pt x="2527" y="912"/>
                      <a:pt x="2531" y="912"/>
                    </a:cubicBezTo>
                    <a:lnTo>
                      <a:pt x="2600" y="912"/>
                    </a:lnTo>
                    <a:cubicBezTo>
                      <a:pt x="2605" y="912"/>
                      <a:pt x="2608" y="916"/>
                      <a:pt x="2608" y="920"/>
                    </a:cubicBezTo>
                    <a:lnTo>
                      <a:pt x="2608" y="1158"/>
                    </a:lnTo>
                    <a:lnTo>
                      <a:pt x="2600" y="1150"/>
                    </a:lnTo>
                    <a:lnTo>
                      <a:pt x="2670" y="1150"/>
                    </a:lnTo>
                    <a:lnTo>
                      <a:pt x="2662" y="1158"/>
                    </a:lnTo>
                    <a:lnTo>
                      <a:pt x="2662" y="920"/>
                    </a:lnTo>
                    <a:cubicBezTo>
                      <a:pt x="2662" y="916"/>
                      <a:pt x="2666" y="912"/>
                      <a:pt x="2670" y="912"/>
                    </a:cubicBezTo>
                    <a:lnTo>
                      <a:pt x="2739" y="912"/>
                    </a:lnTo>
                    <a:cubicBezTo>
                      <a:pt x="2744" y="912"/>
                      <a:pt x="2747" y="916"/>
                      <a:pt x="2747" y="920"/>
                    </a:cubicBezTo>
                    <a:lnTo>
                      <a:pt x="2747" y="1158"/>
                    </a:lnTo>
                    <a:lnTo>
                      <a:pt x="2739" y="1150"/>
                    </a:lnTo>
                    <a:lnTo>
                      <a:pt x="2804" y="1150"/>
                    </a:lnTo>
                    <a:lnTo>
                      <a:pt x="2796" y="1158"/>
                    </a:lnTo>
                    <a:lnTo>
                      <a:pt x="2796" y="920"/>
                    </a:lnTo>
                    <a:cubicBezTo>
                      <a:pt x="2796" y="916"/>
                      <a:pt x="2800" y="912"/>
                      <a:pt x="2804" y="912"/>
                    </a:cubicBezTo>
                    <a:lnTo>
                      <a:pt x="2889" y="912"/>
                    </a:lnTo>
                    <a:cubicBezTo>
                      <a:pt x="2894" y="912"/>
                      <a:pt x="2897" y="916"/>
                      <a:pt x="2897" y="920"/>
                    </a:cubicBezTo>
                    <a:lnTo>
                      <a:pt x="2897" y="1084"/>
                    </a:lnTo>
                    <a:cubicBezTo>
                      <a:pt x="2897" y="1085"/>
                      <a:pt x="2897" y="1086"/>
                      <a:pt x="2897" y="1087"/>
                    </a:cubicBezTo>
                    <a:lnTo>
                      <a:pt x="2894" y="1096"/>
                    </a:lnTo>
                    <a:cubicBezTo>
                      <a:pt x="2893" y="1098"/>
                      <a:pt x="2892" y="1099"/>
                      <a:pt x="2890" y="1100"/>
                    </a:cubicBezTo>
                    <a:lnTo>
                      <a:pt x="2883" y="1104"/>
                    </a:lnTo>
                    <a:cubicBezTo>
                      <a:pt x="2882" y="1105"/>
                      <a:pt x="2881" y="1105"/>
                      <a:pt x="2879" y="1105"/>
                    </a:cubicBezTo>
                    <a:lnTo>
                      <a:pt x="2846" y="1105"/>
                    </a:lnTo>
                    <a:lnTo>
                      <a:pt x="2854" y="1096"/>
                    </a:lnTo>
                    <a:lnTo>
                      <a:pt x="2871" y="1178"/>
                    </a:lnTo>
                    <a:lnTo>
                      <a:pt x="2863" y="1171"/>
                    </a:lnTo>
                    <a:lnTo>
                      <a:pt x="2916" y="1171"/>
                    </a:lnTo>
                    <a:lnTo>
                      <a:pt x="2915" y="1172"/>
                    </a:lnTo>
                    <a:lnTo>
                      <a:pt x="2933" y="1168"/>
                    </a:lnTo>
                    <a:lnTo>
                      <a:pt x="2929" y="1169"/>
                    </a:lnTo>
                    <a:lnTo>
                      <a:pt x="2943" y="1157"/>
                    </a:lnTo>
                    <a:lnTo>
                      <a:pt x="2941" y="1161"/>
                    </a:lnTo>
                    <a:lnTo>
                      <a:pt x="2949" y="1139"/>
                    </a:lnTo>
                    <a:lnTo>
                      <a:pt x="2948" y="1141"/>
                    </a:lnTo>
                    <a:lnTo>
                      <a:pt x="2951" y="1111"/>
                    </a:lnTo>
                    <a:lnTo>
                      <a:pt x="2951" y="621"/>
                    </a:lnTo>
                    <a:lnTo>
                      <a:pt x="2959" y="629"/>
                    </a:lnTo>
                    <a:lnTo>
                      <a:pt x="2466" y="629"/>
                    </a:lnTo>
                    <a:cubicBezTo>
                      <a:pt x="2462" y="629"/>
                      <a:pt x="2458" y="626"/>
                      <a:pt x="2458" y="621"/>
                    </a:cubicBezTo>
                    <a:lnTo>
                      <a:pt x="2458" y="532"/>
                    </a:lnTo>
                    <a:cubicBezTo>
                      <a:pt x="2458" y="528"/>
                      <a:pt x="2462" y="524"/>
                      <a:pt x="2466" y="524"/>
                    </a:cubicBezTo>
                    <a:lnTo>
                      <a:pt x="2937" y="524"/>
                    </a:lnTo>
                    <a:lnTo>
                      <a:pt x="2929" y="532"/>
                    </a:lnTo>
                    <a:lnTo>
                      <a:pt x="2929" y="260"/>
                    </a:lnTo>
                    <a:lnTo>
                      <a:pt x="2937" y="268"/>
                    </a:lnTo>
                    <a:lnTo>
                      <a:pt x="2386" y="268"/>
                    </a:lnTo>
                    <a:lnTo>
                      <a:pt x="2394" y="260"/>
                    </a:lnTo>
                    <a:lnTo>
                      <a:pt x="2394" y="629"/>
                    </a:lnTo>
                    <a:lnTo>
                      <a:pt x="2387" y="716"/>
                    </a:lnTo>
                    <a:cubicBezTo>
                      <a:pt x="2387" y="716"/>
                      <a:pt x="2387" y="717"/>
                      <a:pt x="2387" y="717"/>
                    </a:cubicBezTo>
                    <a:lnTo>
                      <a:pt x="2367" y="805"/>
                    </a:lnTo>
                    <a:lnTo>
                      <a:pt x="2335" y="895"/>
                    </a:lnTo>
                    <a:lnTo>
                      <a:pt x="2292" y="986"/>
                    </a:lnTo>
                    <a:lnTo>
                      <a:pt x="2291" y="978"/>
                    </a:lnTo>
                    <a:lnTo>
                      <a:pt x="2355" y="1059"/>
                    </a:lnTo>
                    <a:lnTo>
                      <a:pt x="2341" y="1060"/>
                    </a:lnTo>
                    <a:lnTo>
                      <a:pt x="2379" y="985"/>
                    </a:lnTo>
                    <a:close/>
                    <a:moveTo>
                      <a:pt x="2531" y="711"/>
                    </a:moveTo>
                    <a:lnTo>
                      <a:pt x="2539" y="703"/>
                    </a:lnTo>
                    <a:lnTo>
                      <a:pt x="2539" y="839"/>
                    </a:lnTo>
                    <a:lnTo>
                      <a:pt x="2531" y="831"/>
                    </a:lnTo>
                    <a:lnTo>
                      <a:pt x="2600" y="831"/>
                    </a:lnTo>
                    <a:lnTo>
                      <a:pt x="2592" y="839"/>
                    </a:lnTo>
                    <a:lnTo>
                      <a:pt x="2592" y="703"/>
                    </a:lnTo>
                    <a:lnTo>
                      <a:pt x="2600" y="711"/>
                    </a:lnTo>
                    <a:lnTo>
                      <a:pt x="2531" y="711"/>
                    </a:lnTo>
                    <a:close/>
                    <a:moveTo>
                      <a:pt x="2600" y="695"/>
                    </a:moveTo>
                    <a:cubicBezTo>
                      <a:pt x="2605" y="695"/>
                      <a:pt x="2608" y="699"/>
                      <a:pt x="2608" y="703"/>
                    </a:cubicBezTo>
                    <a:lnTo>
                      <a:pt x="2608" y="839"/>
                    </a:lnTo>
                    <a:cubicBezTo>
                      <a:pt x="2608" y="844"/>
                      <a:pt x="2605" y="847"/>
                      <a:pt x="2600" y="847"/>
                    </a:cubicBezTo>
                    <a:lnTo>
                      <a:pt x="2531" y="847"/>
                    </a:lnTo>
                    <a:cubicBezTo>
                      <a:pt x="2527" y="847"/>
                      <a:pt x="2523" y="844"/>
                      <a:pt x="2523" y="839"/>
                    </a:cubicBezTo>
                    <a:lnTo>
                      <a:pt x="2523" y="703"/>
                    </a:lnTo>
                    <a:cubicBezTo>
                      <a:pt x="2523" y="699"/>
                      <a:pt x="2527" y="695"/>
                      <a:pt x="2531" y="695"/>
                    </a:cubicBezTo>
                    <a:lnTo>
                      <a:pt x="2600" y="695"/>
                    </a:lnTo>
                    <a:close/>
                    <a:moveTo>
                      <a:pt x="2678" y="839"/>
                    </a:moveTo>
                    <a:lnTo>
                      <a:pt x="2670" y="831"/>
                    </a:lnTo>
                    <a:lnTo>
                      <a:pt x="2739" y="831"/>
                    </a:lnTo>
                    <a:lnTo>
                      <a:pt x="2731" y="839"/>
                    </a:lnTo>
                    <a:lnTo>
                      <a:pt x="2731" y="703"/>
                    </a:lnTo>
                    <a:lnTo>
                      <a:pt x="2739" y="711"/>
                    </a:lnTo>
                    <a:lnTo>
                      <a:pt x="2670" y="711"/>
                    </a:lnTo>
                    <a:lnTo>
                      <a:pt x="2678" y="703"/>
                    </a:lnTo>
                    <a:lnTo>
                      <a:pt x="2678" y="839"/>
                    </a:lnTo>
                    <a:close/>
                    <a:moveTo>
                      <a:pt x="2662" y="703"/>
                    </a:moveTo>
                    <a:cubicBezTo>
                      <a:pt x="2662" y="699"/>
                      <a:pt x="2666" y="695"/>
                      <a:pt x="2670" y="695"/>
                    </a:cubicBezTo>
                    <a:lnTo>
                      <a:pt x="2739" y="695"/>
                    </a:lnTo>
                    <a:cubicBezTo>
                      <a:pt x="2744" y="695"/>
                      <a:pt x="2747" y="699"/>
                      <a:pt x="2747" y="703"/>
                    </a:cubicBezTo>
                    <a:lnTo>
                      <a:pt x="2747" y="839"/>
                    </a:lnTo>
                    <a:cubicBezTo>
                      <a:pt x="2747" y="844"/>
                      <a:pt x="2744" y="847"/>
                      <a:pt x="2739" y="847"/>
                    </a:cubicBezTo>
                    <a:lnTo>
                      <a:pt x="2670" y="847"/>
                    </a:lnTo>
                    <a:cubicBezTo>
                      <a:pt x="2666" y="847"/>
                      <a:pt x="2662" y="844"/>
                      <a:pt x="2662" y="839"/>
                    </a:cubicBezTo>
                    <a:lnTo>
                      <a:pt x="2662" y="703"/>
                    </a:lnTo>
                    <a:close/>
                    <a:moveTo>
                      <a:pt x="2804" y="711"/>
                    </a:moveTo>
                    <a:lnTo>
                      <a:pt x="2812" y="703"/>
                    </a:lnTo>
                    <a:lnTo>
                      <a:pt x="2812" y="839"/>
                    </a:lnTo>
                    <a:lnTo>
                      <a:pt x="2804" y="831"/>
                    </a:lnTo>
                    <a:lnTo>
                      <a:pt x="2889" y="831"/>
                    </a:lnTo>
                    <a:lnTo>
                      <a:pt x="2881" y="839"/>
                    </a:lnTo>
                    <a:lnTo>
                      <a:pt x="2881" y="703"/>
                    </a:lnTo>
                    <a:lnTo>
                      <a:pt x="2889" y="711"/>
                    </a:lnTo>
                    <a:lnTo>
                      <a:pt x="2804" y="711"/>
                    </a:lnTo>
                    <a:close/>
                    <a:moveTo>
                      <a:pt x="2889" y="695"/>
                    </a:moveTo>
                    <a:cubicBezTo>
                      <a:pt x="2894" y="695"/>
                      <a:pt x="2897" y="699"/>
                      <a:pt x="2897" y="703"/>
                    </a:cubicBezTo>
                    <a:lnTo>
                      <a:pt x="2897" y="839"/>
                    </a:lnTo>
                    <a:cubicBezTo>
                      <a:pt x="2897" y="844"/>
                      <a:pt x="2894" y="847"/>
                      <a:pt x="2889" y="847"/>
                    </a:cubicBezTo>
                    <a:lnTo>
                      <a:pt x="2804" y="847"/>
                    </a:lnTo>
                    <a:cubicBezTo>
                      <a:pt x="2800" y="847"/>
                      <a:pt x="2796" y="844"/>
                      <a:pt x="2796" y="839"/>
                    </a:cubicBezTo>
                    <a:lnTo>
                      <a:pt x="2796" y="703"/>
                    </a:lnTo>
                    <a:cubicBezTo>
                      <a:pt x="2796" y="699"/>
                      <a:pt x="2800" y="695"/>
                      <a:pt x="2804" y="695"/>
                    </a:cubicBezTo>
                    <a:lnTo>
                      <a:pt x="2889" y="695"/>
                    </a:lnTo>
                    <a:close/>
                    <a:moveTo>
                      <a:pt x="2857" y="443"/>
                    </a:moveTo>
                    <a:lnTo>
                      <a:pt x="2849" y="451"/>
                    </a:lnTo>
                    <a:lnTo>
                      <a:pt x="2849" y="342"/>
                    </a:lnTo>
                    <a:lnTo>
                      <a:pt x="2857" y="350"/>
                    </a:lnTo>
                    <a:lnTo>
                      <a:pt x="2466" y="350"/>
                    </a:lnTo>
                    <a:lnTo>
                      <a:pt x="2474" y="342"/>
                    </a:lnTo>
                    <a:lnTo>
                      <a:pt x="2474" y="451"/>
                    </a:lnTo>
                    <a:lnTo>
                      <a:pt x="2466" y="443"/>
                    </a:lnTo>
                    <a:lnTo>
                      <a:pt x="2857" y="443"/>
                    </a:lnTo>
                    <a:close/>
                    <a:moveTo>
                      <a:pt x="2466" y="459"/>
                    </a:moveTo>
                    <a:cubicBezTo>
                      <a:pt x="2462" y="459"/>
                      <a:pt x="2458" y="456"/>
                      <a:pt x="2458" y="451"/>
                    </a:cubicBezTo>
                    <a:lnTo>
                      <a:pt x="2458" y="342"/>
                    </a:lnTo>
                    <a:cubicBezTo>
                      <a:pt x="2458" y="338"/>
                      <a:pt x="2462" y="334"/>
                      <a:pt x="2466" y="334"/>
                    </a:cubicBezTo>
                    <a:lnTo>
                      <a:pt x="2857" y="334"/>
                    </a:lnTo>
                    <a:cubicBezTo>
                      <a:pt x="2862" y="334"/>
                      <a:pt x="2865" y="338"/>
                      <a:pt x="2865" y="342"/>
                    </a:cubicBezTo>
                    <a:lnTo>
                      <a:pt x="2865" y="451"/>
                    </a:lnTo>
                    <a:cubicBezTo>
                      <a:pt x="2865" y="456"/>
                      <a:pt x="2862" y="459"/>
                      <a:pt x="2857" y="459"/>
                    </a:cubicBezTo>
                    <a:lnTo>
                      <a:pt x="2466" y="459"/>
                    </a:lnTo>
                    <a:close/>
                    <a:moveTo>
                      <a:pt x="2367" y="70"/>
                    </a:moveTo>
                    <a:cubicBezTo>
                      <a:pt x="2367" y="66"/>
                      <a:pt x="2371" y="62"/>
                      <a:pt x="2375" y="62"/>
                    </a:cubicBezTo>
                    <a:lnTo>
                      <a:pt x="2986" y="62"/>
                    </a:lnTo>
                    <a:cubicBezTo>
                      <a:pt x="2991" y="62"/>
                      <a:pt x="2994" y="66"/>
                      <a:pt x="2994" y="70"/>
                    </a:cubicBezTo>
                    <a:lnTo>
                      <a:pt x="2994" y="165"/>
                    </a:lnTo>
                    <a:cubicBezTo>
                      <a:pt x="2994" y="170"/>
                      <a:pt x="2991" y="173"/>
                      <a:pt x="2986" y="173"/>
                    </a:cubicBezTo>
                    <a:lnTo>
                      <a:pt x="2375" y="173"/>
                    </a:lnTo>
                    <a:cubicBezTo>
                      <a:pt x="2371" y="173"/>
                      <a:pt x="2367" y="170"/>
                      <a:pt x="2367" y="165"/>
                    </a:cubicBezTo>
                    <a:lnTo>
                      <a:pt x="2367" y="70"/>
                    </a:lnTo>
                    <a:close/>
                    <a:moveTo>
                      <a:pt x="2383" y="165"/>
                    </a:moveTo>
                    <a:lnTo>
                      <a:pt x="2375" y="157"/>
                    </a:lnTo>
                    <a:lnTo>
                      <a:pt x="2986" y="157"/>
                    </a:lnTo>
                    <a:lnTo>
                      <a:pt x="2978" y="165"/>
                    </a:lnTo>
                    <a:lnTo>
                      <a:pt x="2978" y="70"/>
                    </a:lnTo>
                    <a:lnTo>
                      <a:pt x="2986" y="78"/>
                    </a:lnTo>
                    <a:lnTo>
                      <a:pt x="2375" y="78"/>
                    </a:lnTo>
                    <a:lnTo>
                      <a:pt x="2383" y="70"/>
                    </a:lnTo>
                    <a:lnTo>
                      <a:pt x="2383" y="165"/>
                    </a:lnTo>
                    <a:close/>
                    <a:moveTo>
                      <a:pt x="3119" y="1055"/>
                    </a:moveTo>
                    <a:cubicBezTo>
                      <a:pt x="3117" y="1052"/>
                      <a:pt x="3117" y="1048"/>
                      <a:pt x="3120" y="1045"/>
                    </a:cubicBezTo>
                    <a:lnTo>
                      <a:pt x="3201" y="963"/>
                    </a:lnTo>
                    <a:lnTo>
                      <a:pt x="3200" y="964"/>
                    </a:lnTo>
                    <a:lnTo>
                      <a:pt x="3264" y="873"/>
                    </a:lnTo>
                    <a:lnTo>
                      <a:pt x="3263" y="874"/>
                    </a:lnTo>
                    <a:lnTo>
                      <a:pt x="3313" y="774"/>
                    </a:lnTo>
                    <a:lnTo>
                      <a:pt x="3313" y="775"/>
                    </a:lnTo>
                    <a:lnTo>
                      <a:pt x="3348" y="667"/>
                    </a:lnTo>
                    <a:lnTo>
                      <a:pt x="3355" y="677"/>
                    </a:lnTo>
                    <a:lnTo>
                      <a:pt x="3125" y="677"/>
                    </a:lnTo>
                    <a:cubicBezTo>
                      <a:pt x="3121" y="677"/>
                      <a:pt x="3117" y="674"/>
                      <a:pt x="3117" y="669"/>
                    </a:cubicBezTo>
                    <a:lnTo>
                      <a:pt x="3117" y="573"/>
                    </a:lnTo>
                    <a:cubicBezTo>
                      <a:pt x="3117" y="569"/>
                      <a:pt x="3121" y="565"/>
                      <a:pt x="3125" y="565"/>
                    </a:cubicBezTo>
                    <a:lnTo>
                      <a:pt x="3532" y="565"/>
                    </a:lnTo>
                    <a:lnTo>
                      <a:pt x="3524" y="573"/>
                    </a:lnTo>
                    <a:lnTo>
                      <a:pt x="3524" y="458"/>
                    </a:lnTo>
                    <a:lnTo>
                      <a:pt x="3532" y="466"/>
                    </a:lnTo>
                    <a:lnTo>
                      <a:pt x="3243" y="466"/>
                    </a:lnTo>
                    <a:cubicBezTo>
                      <a:pt x="3239" y="466"/>
                      <a:pt x="3235" y="463"/>
                      <a:pt x="3235" y="458"/>
                    </a:cubicBezTo>
                    <a:lnTo>
                      <a:pt x="3235" y="362"/>
                    </a:lnTo>
                    <a:cubicBezTo>
                      <a:pt x="3235" y="358"/>
                      <a:pt x="3239" y="354"/>
                      <a:pt x="3243" y="354"/>
                    </a:cubicBezTo>
                    <a:lnTo>
                      <a:pt x="3532" y="354"/>
                    </a:lnTo>
                    <a:lnTo>
                      <a:pt x="3524" y="362"/>
                    </a:lnTo>
                    <a:lnTo>
                      <a:pt x="3524" y="274"/>
                    </a:lnTo>
                    <a:lnTo>
                      <a:pt x="3532" y="282"/>
                    </a:lnTo>
                    <a:lnTo>
                      <a:pt x="3178" y="282"/>
                    </a:lnTo>
                    <a:cubicBezTo>
                      <a:pt x="3174" y="282"/>
                      <a:pt x="3170" y="279"/>
                      <a:pt x="3170" y="274"/>
                    </a:cubicBezTo>
                    <a:lnTo>
                      <a:pt x="3170" y="172"/>
                    </a:lnTo>
                    <a:cubicBezTo>
                      <a:pt x="3170" y="168"/>
                      <a:pt x="3174" y="164"/>
                      <a:pt x="3178" y="164"/>
                    </a:cubicBezTo>
                    <a:lnTo>
                      <a:pt x="3393" y="164"/>
                    </a:lnTo>
                    <a:lnTo>
                      <a:pt x="3387" y="177"/>
                    </a:lnTo>
                    <a:lnTo>
                      <a:pt x="3357" y="135"/>
                    </a:lnTo>
                    <a:lnTo>
                      <a:pt x="3358" y="136"/>
                    </a:lnTo>
                    <a:lnTo>
                      <a:pt x="3313" y="89"/>
                    </a:lnTo>
                    <a:cubicBezTo>
                      <a:pt x="3311" y="87"/>
                      <a:pt x="3310" y="85"/>
                      <a:pt x="3310" y="83"/>
                    </a:cubicBezTo>
                    <a:cubicBezTo>
                      <a:pt x="3311" y="81"/>
                      <a:pt x="3312" y="79"/>
                      <a:pt x="3313" y="77"/>
                    </a:cubicBezTo>
                    <a:lnTo>
                      <a:pt x="3377" y="23"/>
                    </a:lnTo>
                    <a:cubicBezTo>
                      <a:pt x="3381" y="21"/>
                      <a:pt x="3386" y="21"/>
                      <a:pt x="3388" y="24"/>
                    </a:cubicBezTo>
                    <a:lnTo>
                      <a:pt x="3452" y="96"/>
                    </a:lnTo>
                    <a:lnTo>
                      <a:pt x="3501" y="168"/>
                    </a:lnTo>
                    <a:lnTo>
                      <a:pt x="3494" y="164"/>
                    </a:lnTo>
                    <a:lnTo>
                      <a:pt x="3655" y="164"/>
                    </a:lnTo>
                    <a:lnTo>
                      <a:pt x="3648" y="169"/>
                    </a:lnTo>
                    <a:lnTo>
                      <a:pt x="3723" y="5"/>
                    </a:lnTo>
                    <a:cubicBezTo>
                      <a:pt x="3724" y="3"/>
                      <a:pt x="3726" y="2"/>
                      <a:pt x="3728" y="1"/>
                    </a:cubicBezTo>
                    <a:cubicBezTo>
                      <a:pt x="3730" y="0"/>
                      <a:pt x="3732" y="0"/>
                      <a:pt x="3734" y="1"/>
                    </a:cubicBezTo>
                    <a:lnTo>
                      <a:pt x="3809" y="42"/>
                    </a:lnTo>
                    <a:lnTo>
                      <a:pt x="3818" y="47"/>
                    </a:lnTo>
                    <a:cubicBezTo>
                      <a:pt x="3820" y="48"/>
                      <a:pt x="3821" y="50"/>
                      <a:pt x="3822" y="52"/>
                    </a:cubicBezTo>
                    <a:lnTo>
                      <a:pt x="3824" y="58"/>
                    </a:lnTo>
                    <a:cubicBezTo>
                      <a:pt x="3825" y="61"/>
                      <a:pt x="3824" y="63"/>
                      <a:pt x="3823" y="65"/>
                    </a:cubicBezTo>
                    <a:lnTo>
                      <a:pt x="3819" y="70"/>
                    </a:lnTo>
                    <a:cubicBezTo>
                      <a:pt x="3818" y="72"/>
                      <a:pt x="3817" y="72"/>
                      <a:pt x="3816" y="73"/>
                    </a:cubicBezTo>
                    <a:lnTo>
                      <a:pt x="3804" y="78"/>
                    </a:lnTo>
                    <a:lnTo>
                      <a:pt x="3807" y="74"/>
                    </a:lnTo>
                    <a:lnTo>
                      <a:pt x="3748" y="176"/>
                    </a:lnTo>
                    <a:lnTo>
                      <a:pt x="3741" y="164"/>
                    </a:lnTo>
                    <a:lnTo>
                      <a:pt x="3966" y="164"/>
                    </a:lnTo>
                    <a:cubicBezTo>
                      <a:pt x="3971" y="164"/>
                      <a:pt x="3974" y="168"/>
                      <a:pt x="3974" y="172"/>
                    </a:cubicBezTo>
                    <a:lnTo>
                      <a:pt x="3974" y="274"/>
                    </a:lnTo>
                    <a:cubicBezTo>
                      <a:pt x="3974" y="279"/>
                      <a:pt x="3971" y="282"/>
                      <a:pt x="3966" y="282"/>
                    </a:cubicBezTo>
                    <a:lnTo>
                      <a:pt x="3612" y="282"/>
                    </a:lnTo>
                    <a:lnTo>
                      <a:pt x="3620" y="274"/>
                    </a:lnTo>
                    <a:lnTo>
                      <a:pt x="3620" y="362"/>
                    </a:lnTo>
                    <a:lnTo>
                      <a:pt x="3612" y="354"/>
                    </a:lnTo>
                    <a:lnTo>
                      <a:pt x="3907" y="354"/>
                    </a:lnTo>
                    <a:cubicBezTo>
                      <a:pt x="3912" y="354"/>
                      <a:pt x="3915" y="358"/>
                      <a:pt x="3915" y="362"/>
                    </a:cubicBezTo>
                    <a:lnTo>
                      <a:pt x="3915" y="458"/>
                    </a:lnTo>
                    <a:cubicBezTo>
                      <a:pt x="3915" y="463"/>
                      <a:pt x="3912" y="466"/>
                      <a:pt x="3907" y="466"/>
                    </a:cubicBezTo>
                    <a:lnTo>
                      <a:pt x="3612" y="466"/>
                    </a:lnTo>
                    <a:lnTo>
                      <a:pt x="3620" y="458"/>
                    </a:lnTo>
                    <a:lnTo>
                      <a:pt x="3620" y="573"/>
                    </a:lnTo>
                    <a:lnTo>
                      <a:pt x="3612" y="565"/>
                    </a:lnTo>
                    <a:lnTo>
                      <a:pt x="4024" y="565"/>
                    </a:lnTo>
                    <a:cubicBezTo>
                      <a:pt x="4029" y="565"/>
                      <a:pt x="4032" y="569"/>
                      <a:pt x="4032" y="573"/>
                    </a:cubicBezTo>
                    <a:lnTo>
                      <a:pt x="4032" y="669"/>
                    </a:lnTo>
                    <a:cubicBezTo>
                      <a:pt x="4032" y="674"/>
                      <a:pt x="4029" y="677"/>
                      <a:pt x="4024" y="677"/>
                    </a:cubicBezTo>
                    <a:lnTo>
                      <a:pt x="3446" y="677"/>
                    </a:lnTo>
                    <a:lnTo>
                      <a:pt x="3454" y="671"/>
                    </a:lnTo>
                    <a:lnTo>
                      <a:pt x="3443" y="726"/>
                    </a:lnTo>
                    <a:cubicBezTo>
                      <a:pt x="3443" y="727"/>
                      <a:pt x="3443" y="727"/>
                      <a:pt x="3443" y="727"/>
                    </a:cubicBezTo>
                    <a:lnTo>
                      <a:pt x="3427" y="767"/>
                    </a:lnTo>
                    <a:lnTo>
                      <a:pt x="3419" y="756"/>
                    </a:lnTo>
                    <a:lnTo>
                      <a:pt x="3907" y="756"/>
                    </a:lnTo>
                    <a:cubicBezTo>
                      <a:pt x="3912" y="756"/>
                      <a:pt x="3915" y="760"/>
                      <a:pt x="3915" y="764"/>
                    </a:cubicBezTo>
                    <a:lnTo>
                      <a:pt x="3915" y="866"/>
                    </a:lnTo>
                    <a:cubicBezTo>
                      <a:pt x="3915" y="871"/>
                      <a:pt x="3912" y="874"/>
                      <a:pt x="3907" y="874"/>
                    </a:cubicBezTo>
                    <a:lnTo>
                      <a:pt x="3682" y="874"/>
                    </a:lnTo>
                    <a:lnTo>
                      <a:pt x="3690" y="866"/>
                    </a:lnTo>
                    <a:lnTo>
                      <a:pt x="3690" y="1050"/>
                    </a:lnTo>
                    <a:lnTo>
                      <a:pt x="3682" y="1042"/>
                    </a:lnTo>
                    <a:lnTo>
                      <a:pt x="4008" y="1042"/>
                    </a:lnTo>
                    <a:cubicBezTo>
                      <a:pt x="4013" y="1042"/>
                      <a:pt x="4016" y="1046"/>
                      <a:pt x="4016" y="1050"/>
                    </a:cubicBezTo>
                    <a:lnTo>
                      <a:pt x="4016" y="1145"/>
                    </a:lnTo>
                    <a:cubicBezTo>
                      <a:pt x="4016" y="1150"/>
                      <a:pt x="4013" y="1153"/>
                      <a:pt x="4008" y="1153"/>
                    </a:cubicBezTo>
                    <a:lnTo>
                      <a:pt x="3302" y="1153"/>
                    </a:lnTo>
                    <a:cubicBezTo>
                      <a:pt x="3298" y="1153"/>
                      <a:pt x="3294" y="1150"/>
                      <a:pt x="3294" y="1145"/>
                    </a:cubicBezTo>
                    <a:lnTo>
                      <a:pt x="3294" y="1050"/>
                    </a:lnTo>
                    <a:cubicBezTo>
                      <a:pt x="3294" y="1046"/>
                      <a:pt x="3298" y="1042"/>
                      <a:pt x="3302" y="1042"/>
                    </a:cubicBezTo>
                    <a:lnTo>
                      <a:pt x="3601" y="1042"/>
                    </a:lnTo>
                    <a:lnTo>
                      <a:pt x="3593" y="1050"/>
                    </a:lnTo>
                    <a:lnTo>
                      <a:pt x="3593" y="866"/>
                    </a:lnTo>
                    <a:lnTo>
                      <a:pt x="3601" y="874"/>
                    </a:lnTo>
                    <a:lnTo>
                      <a:pt x="3387" y="874"/>
                    </a:lnTo>
                    <a:lnTo>
                      <a:pt x="3395" y="870"/>
                    </a:lnTo>
                    <a:lnTo>
                      <a:pt x="3356" y="945"/>
                    </a:lnTo>
                    <a:lnTo>
                      <a:pt x="3309" y="1018"/>
                    </a:lnTo>
                    <a:lnTo>
                      <a:pt x="3256" y="1086"/>
                    </a:lnTo>
                    <a:lnTo>
                      <a:pt x="3195" y="1151"/>
                    </a:lnTo>
                    <a:cubicBezTo>
                      <a:pt x="3194" y="1153"/>
                      <a:pt x="3191" y="1154"/>
                      <a:pt x="3189" y="1153"/>
                    </a:cubicBezTo>
                    <a:cubicBezTo>
                      <a:pt x="3186" y="1153"/>
                      <a:pt x="3184" y="1152"/>
                      <a:pt x="3183" y="1150"/>
                    </a:cubicBezTo>
                    <a:lnTo>
                      <a:pt x="3119" y="1055"/>
                    </a:lnTo>
                    <a:close/>
                    <a:moveTo>
                      <a:pt x="3196" y="1141"/>
                    </a:moveTo>
                    <a:lnTo>
                      <a:pt x="3184" y="1140"/>
                    </a:lnTo>
                    <a:lnTo>
                      <a:pt x="3243" y="1077"/>
                    </a:lnTo>
                    <a:lnTo>
                      <a:pt x="3296" y="1009"/>
                    </a:lnTo>
                    <a:lnTo>
                      <a:pt x="3341" y="938"/>
                    </a:lnTo>
                    <a:lnTo>
                      <a:pt x="3380" y="863"/>
                    </a:lnTo>
                    <a:cubicBezTo>
                      <a:pt x="3382" y="860"/>
                      <a:pt x="3384" y="858"/>
                      <a:pt x="3387" y="858"/>
                    </a:cubicBezTo>
                    <a:lnTo>
                      <a:pt x="3601" y="858"/>
                    </a:lnTo>
                    <a:cubicBezTo>
                      <a:pt x="3606" y="858"/>
                      <a:pt x="3609" y="862"/>
                      <a:pt x="3609" y="866"/>
                    </a:cubicBezTo>
                    <a:lnTo>
                      <a:pt x="3609" y="1050"/>
                    </a:lnTo>
                    <a:cubicBezTo>
                      <a:pt x="3609" y="1055"/>
                      <a:pt x="3606" y="1058"/>
                      <a:pt x="3601" y="1058"/>
                    </a:cubicBezTo>
                    <a:lnTo>
                      <a:pt x="3302" y="1058"/>
                    </a:lnTo>
                    <a:lnTo>
                      <a:pt x="3310" y="1050"/>
                    </a:lnTo>
                    <a:lnTo>
                      <a:pt x="3310" y="1145"/>
                    </a:lnTo>
                    <a:lnTo>
                      <a:pt x="3302" y="1137"/>
                    </a:lnTo>
                    <a:lnTo>
                      <a:pt x="4008" y="1137"/>
                    </a:lnTo>
                    <a:lnTo>
                      <a:pt x="4000" y="1145"/>
                    </a:lnTo>
                    <a:lnTo>
                      <a:pt x="4000" y="1050"/>
                    </a:lnTo>
                    <a:lnTo>
                      <a:pt x="4008" y="1058"/>
                    </a:lnTo>
                    <a:lnTo>
                      <a:pt x="3682" y="1058"/>
                    </a:lnTo>
                    <a:cubicBezTo>
                      <a:pt x="3678" y="1058"/>
                      <a:pt x="3674" y="1055"/>
                      <a:pt x="3674" y="1050"/>
                    </a:cubicBezTo>
                    <a:lnTo>
                      <a:pt x="3674" y="866"/>
                    </a:lnTo>
                    <a:cubicBezTo>
                      <a:pt x="3674" y="862"/>
                      <a:pt x="3678" y="858"/>
                      <a:pt x="3682" y="858"/>
                    </a:cubicBezTo>
                    <a:lnTo>
                      <a:pt x="3907" y="858"/>
                    </a:lnTo>
                    <a:lnTo>
                      <a:pt x="3899" y="866"/>
                    </a:lnTo>
                    <a:lnTo>
                      <a:pt x="3899" y="764"/>
                    </a:lnTo>
                    <a:lnTo>
                      <a:pt x="3907" y="772"/>
                    </a:lnTo>
                    <a:lnTo>
                      <a:pt x="3419" y="772"/>
                    </a:lnTo>
                    <a:cubicBezTo>
                      <a:pt x="3417" y="772"/>
                      <a:pt x="3414" y="771"/>
                      <a:pt x="3413" y="769"/>
                    </a:cubicBezTo>
                    <a:cubicBezTo>
                      <a:pt x="3411" y="767"/>
                      <a:pt x="3411" y="764"/>
                      <a:pt x="3412" y="761"/>
                    </a:cubicBezTo>
                    <a:lnTo>
                      <a:pt x="3428" y="721"/>
                    </a:lnTo>
                    <a:lnTo>
                      <a:pt x="3428" y="723"/>
                    </a:lnTo>
                    <a:lnTo>
                      <a:pt x="3439" y="668"/>
                    </a:lnTo>
                    <a:cubicBezTo>
                      <a:pt x="3439" y="664"/>
                      <a:pt x="3443" y="661"/>
                      <a:pt x="3446" y="661"/>
                    </a:cubicBezTo>
                    <a:lnTo>
                      <a:pt x="4024" y="661"/>
                    </a:lnTo>
                    <a:lnTo>
                      <a:pt x="4016" y="669"/>
                    </a:lnTo>
                    <a:lnTo>
                      <a:pt x="4016" y="573"/>
                    </a:lnTo>
                    <a:lnTo>
                      <a:pt x="4024" y="581"/>
                    </a:lnTo>
                    <a:lnTo>
                      <a:pt x="3612" y="581"/>
                    </a:lnTo>
                    <a:cubicBezTo>
                      <a:pt x="3608" y="581"/>
                      <a:pt x="3604" y="578"/>
                      <a:pt x="3604" y="573"/>
                    </a:cubicBezTo>
                    <a:lnTo>
                      <a:pt x="3604" y="458"/>
                    </a:lnTo>
                    <a:cubicBezTo>
                      <a:pt x="3604" y="454"/>
                      <a:pt x="3608" y="450"/>
                      <a:pt x="3612" y="450"/>
                    </a:cubicBezTo>
                    <a:lnTo>
                      <a:pt x="3907" y="450"/>
                    </a:lnTo>
                    <a:lnTo>
                      <a:pt x="3899" y="458"/>
                    </a:lnTo>
                    <a:lnTo>
                      <a:pt x="3899" y="362"/>
                    </a:lnTo>
                    <a:lnTo>
                      <a:pt x="3907" y="370"/>
                    </a:lnTo>
                    <a:lnTo>
                      <a:pt x="3612" y="370"/>
                    </a:lnTo>
                    <a:cubicBezTo>
                      <a:pt x="3608" y="370"/>
                      <a:pt x="3604" y="367"/>
                      <a:pt x="3604" y="362"/>
                    </a:cubicBezTo>
                    <a:lnTo>
                      <a:pt x="3604" y="274"/>
                    </a:lnTo>
                    <a:cubicBezTo>
                      <a:pt x="3604" y="270"/>
                      <a:pt x="3608" y="266"/>
                      <a:pt x="3612" y="266"/>
                    </a:cubicBezTo>
                    <a:lnTo>
                      <a:pt x="3966" y="266"/>
                    </a:lnTo>
                    <a:lnTo>
                      <a:pt x="3958" y="274"/>
                    </a:lnTo>
                    <a:lnTo>
                      <a:pt x="3958" y="172"/>
                    </a:lnTo>
                    <a:lnTo>
                      <a:pt x="3966" y="180"/>
                    </a:lnTo>
                    <a:lnTo>
                      <a:pt x="3741" y="180"/>
                    </a:lnTo>
                    <a:cubicBezTo>
                      <a:pt x="3739" y="180"/>
                      <a:pt x="3736" y="179"/>
                      <a:pt x="3735" y="176"/>
                    </a:cubicBezTo>
                    <a:cubicBezTo>
                      <a:pt x="3733" y="174"/>
                      <a:pt x="3733" y="171"/>
                      <a:pt x="3735" y="168"/>
                    </a:cubicBezTo>
                    <a:lnTo>
                      <a:pt x="3794" y="66"/>
                    </a:lnTo>
                    <a:cubicBezTo>
                      <a:pt x="3794" y="65"/>
                      <a:pt x="3796" y="64"/>
                      <a:pt x="3797" y="63"/>
                    </a:cubicBezTo>
                    <a:lnTo>
                      <a:pt x="3809" y="58"/>
                    </a:lnTo>
                    <a:lnTo>
                      <a:pt x="3806" y="60"/>
                    </a:lnTo>
                    <a:lnTo>
                      <a:pt x="3810" y="55"/>
                    </a:lnTo>
                    <a:lnTo>
                      <a:pt x="3809" y="63"/>
                    </a:lnTo>
                    <a:lnTo>
                      <a:pt x="3807" y="57"/>
                    </a:lnTo>
                    <a:lnTo>
                      <a:pt x="3811" y="61"/>
                    </a:lnTo>
                    <a:lnTo>
                      <a:pt x="3802" y="56"/>
                    </a:lnTo>
                    <a:lnTo>
                      <a:pt x="3727" y="15"/>
                    </a:lnTo>
                    <a:lnTo>
                      <a:pt x="3738" y="12"/>
                    </a:lnTo>
                    <a:lnTo>
                      <a:pt x="3663" y="176"/>
                    </a:lnTo>
                    <a:cubicBezTo>
                      <a:pt x="3661" y="179"/>
                      <a:pt x="3659" y="180"/>
                      <a:pt x="3655" y="180"/>
                    </a:cubicBezTo>
                    <a:lnTo>
                      <a:pt x="3494" y="180"/>
                    </a:lnTo>
                    <a:cubicBezTo>
                      <a:pt x="3492" y="180"/>
                      <a:pt x="3489" y="179"/>
                      <a:pt x="3488" y="177"/>
                    </a:cubicBezTo>
                    <a:lnTo>
                      <a:pt x="3440" y="107"/>
                    </a:lnTo>
                    <a:lnTo>
                      <a:pt x="3376" y="35"/>
                    </a:lnTo>
                    <a:lnTo>
                      <a:pt x="3388" y="36"/>
                    </a:lnTo>
                    <a:lnTo>
                      <a:pt x="3324" y="90"/>
                    </a:lnTo>
                    <a:lnTo>
                      <a:pt x="3324" y="78"/>
                    </a:lnTo>
                    <a:lnTo>
                      <a:pt x="3369" y="125"/>
                    </a:lnTo>
                    <a:cubicBezTo>
                      <a:pt x="3370" y="125"/>
                      <a:pt x="3370" y="126"/>
                      <a:pt x="3370" y="126"/>
                    </a:cubicBezTo>
                    <a:lnTo>
                      <a:pt x="3400" y="168"/>
                    </a:lnTo>
                    <a:cubicBezTo>
                      <a:pt x="3402" y="170"/>
                      <a:pt x="3402" y="173"/>
                      <a:pt x="3401" y="176"/>
                    </a:cubicBezTo>
                    <a:cubicBezTo>
                      <a:pt x="3399" y="179"/>
                      <a:pt x="3396" y="180"/>
                      <a:pt x="3393" y="180"/>
                    </a:cubicBezTo>
                    <a:lnTo>
                      <a:pt x="3178" y="180"/>
                    </a:lnTo>
                    <a:lnTo>
                      <a:pt x="3186" y="172"/>
                    </a:lnTo>
                    <a:lnTo>
                      <a:pt x="3186" y="274"/>
                    </a:lnTo>
                    <a:lnTo>
                      <a:pt x="3178" y="266"/>
                    </a:lnTo>
                    <a:lnTo>
                      <a:pt x="3532" y="266"/>
                    </a:lnTo>
                    <a:cubicBezTo>
                      <a:pt x="3537" y="266"/>
                      <a:pt x="3540" y="270"/>
                      <a:pt x="3540" y="274"/>
                    </a:cubicBezTo>
                    <a:lnTo>
                      <a:pt x="3540" y="362"/>
                    </a:lnTo>
                    <a:cubicBezTo>
                      <a:pt x="3540" y="367"/>
                      <a:pt x="3537" y="370"/>
                      <a:pt x="3532" y="370"/>
                    </a:cubicBezTo>
                    <a:lnTo>
                      <a:pt x="3243" y="370"/>
                    </a:lnTo>
                    <a:lnTo>
                      <a:pt x="3251" y="362"/>
                    </a:lnTo>
                    <a:lnTo>
                      <a:pt x="3251" y="458"/>
                    </a:lnTo>
                    <a:lnTo>
                      <a:pt x="3243" y="450"/>
                    </a:lnTo>
                    <a:lnTo>
                      <a:pt x="3532" y="450"/>
                    </a:lnTo>
                    <a:cubicBezTo>
                      <a:pt x="3537" y="450"/>
                      <a:pt x="3540" y="454"/>
                      <a:pt x="3540" y="458"/>
                    </a:cubicBezTo>
                    <a:lnTo>
                      <a:pt x="3540" y="573"/>
                    </a:lnTo>
                    <a:cubicBezTo>
                      <a:pt x="3540" y="578"/>
                      <a:pt x="3537" y="581"/>
                      <a:pt x="3532" y="581"/>
                    </a:cubicBezTo>
                    <a:lnTo>
                      <a:pt x="3125" y="581"/>
                    </a:lnTo>
                    <a:lnTo>
                      <a:pt x="3133" y="573"/>
                    </a:lnTo>
                    <a:lnTo>
                      <a:pt x="3133" y="669"/>
                    </a:lnTo>
                    <a:lnTo>
                      <a:pt x="3125" y="661"/>
                    </a:lnTo>
                    <a:lnTo>
                      <a:pt x="3355" y="661"/>
                    </a:lnTo>
                    <a:cubicBezTo>
                      <a:pt x="3358" y="661"/>
                      <a:pt x="3360" y="663"/>
                      <a:pt x="3362" y="665"/>
                    </a:cubicBezTo>
                    <a:cubicBezTo>
                      <a:pt x="3363" y="667"/>
                      <a:pt x="3364" y="669"/>
                      <a:pt x="3363" y="672"/>
                    </a:cubicBezTo>
                    <a:lnTo>
                      <a:pt x="3328" y="780"/>
                    </a:lnTo>
                    <a:cubicBezTo>
                      <a:pt x="3328" y="780"/>
                      <a:pt x="3328" y="781"/>
                      <a:pt x="3328" y="781"/>
                    </a:cubicBezTo>
                    <a:lnTo>
                      <a:pt x="3278" y="881"/>
                    </a:lnTo>
                    <a:cubicBezTo>
                      <a:pt x="3277" y="881"/>
                      <a:pt x="3277" y="882"/>
                      <a:pt x="3277" y="882"/>
                    </a:cubicBezTo>
                    <a:lnTo>
                      <a:pt x="3213" y="973"/>
                    </a:lnTo>
                    <a:cubicBezTo>
                      <a:pt x="3213" y="973"/>
                      <a:pt x="3212" y="974"/>
                      <a:pt x="3212" y="974"/>
                    </a:cubicBezTo>
                    <a:lnTo>
                      <a:pt x="3131" y="1056"/>
                    </a:lnTo>
                    <a:lnTo>
                      <a:pt x="3132" y="1046"/>
                    </a:lnTo>
                    <a:lnTo>
                      <a:pt x="3196" y="114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7" name="Rectangle 36"/>
              <p:cNvSpPr>
                <a:spLocks noChangeArrowheads="1"/>
              </p:cNvSpPr>
              <p:nvPr/>
            </p:nvSpPr>
            <p:spPr bwMode="auto">
              <a:xfrm>
                <a:off x="3809" y="821"/>
                <a:ext cx="3" cy="673"/>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8" name="Rectangle 37"/>
              <p:cNvSpPr>
                <a:spLocks noChangeArrowheads="1"/>
              </p:cNvSpPr>
              <p:nvPr/>
            </p:nvSpPr>
            <p:spPr bwMode="auto">
              <a:xfrm>
                <a:off x="5076" y="821"/>
                <a:ext cx="3" cy="673"/>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19" name="Rectangle 38"/>
              <p:cNvSpPr>
                <a:spLocks noChangeArrowheads="1"/>
              </p:cNvSpPr>
              <p:nvPr/>
            </p:nvSpPr>
            <p:spPr bwMode="auto">
              <a:xfrm>
                <a:off x="3809" y="821"/>
                <a:ext cx="1269" cy="2"/>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0" name="Freeform 39"/>
              <p:cNvSpPr>
                <a:spLocks noEditPoints="1"/>
              </p:cNvSpPr>
              <p:nvPr/>
            </p:nvSpPr>
            <p:spPr bwMode="auto">
              <a:xfrm>
                <a:off x="3968" y="991"/>
                <a:ext cx="932" cy="184"/>
              </a:xfrm>
              <a:custGeom>
                <a:avLst/>
                <a:gdLst>
                  <a:gd name="T0" fmla="*/ 672 w 6064"/>
                  <a:gd name="T1" fmla="*/ 600 h 1200"/>
                  <a:gd name="T2" fmla="*/ 398 w 6064"/>
                  <a:gd name="T3" fmla="*/ 649 h 1200"/>
                  <a:gd name="T4" fmla="*/ 823 w 6064"/>
                  <a:gd name="T5" fmla="*/ 187 h 1200"/>
                  <a:gd name="T6" fmla="*/ 479 w 6064"/>
                  <a:gd name="T7" fmla="*/ 745 h 1200"/>
                  <a:gd name="T8" fmla="*/ 285 w 6064"/>
                  <a:gd name="T9" fmla="*/ 532 h 1200"/>
                  <a:gd name="T10" fmla="*/ 1081 w 6064"/>
                  <a:gd name="T11" fmla="*/ 987 h 1200"/>
                  <a:gd name="T12" fmla="*/ 1043 w 6064"/>
                  <a:gd name="T13" fmla="*/ 442 h 1200"/>
                  <a:gd name="T14" fmla="*/ 1226 w 6064"/>
                  <a:gd name="T15" fmla="*/ 90 h 1200"/>
                  <a:gd name="T16" fmla="*/ 1226 w 6064"/>
                  <a:gd name="T17" fmla="*/ 821 h 1200"/>
                  <a:gd name="T18" fmla="*/ 1613 w 6064"/>
                  <a:gd name="T19" fmla="*/ 1063 h 1200"/>
                  <a:gd name="T20" fmla="*/ 1490 w 6064"/>
                  <a:gd name="T21" fmla="*/ 345 h 1200"/>
                  <a:gd name="T22" fmla="*/ 1565 w 6064"/>
                  <a:gd name="T23" fmla="*/ 97 h 1200"/>
                  <a:gd name="T24" fmla="*/ 1715 w 6064"/>
                  <a:gd name="T25" fmla="*/ 1180 h 1200"/>
                  <a:gd name="T26" fmla="*/ 1613 w 6064"/>
                  <a:gd name="T27" fmla="*/ 718 h 1200"/>
                  <a:gd name="T28" fmla="*/ 1726 w 6064"/>
                  <a:gd name="T29" fmla="*/ 842 h 1200"/>
                  <a:gd name="T30" fmla="*/ 2145 w 6064"/>
                  <a:gd name="T31" fmla="*/ 1187 h 1200"/>
                  <a:gd name="T32" fmla="*/ 2285 w 6064"/>
                  <a:gd name="T33" fmla="*/ 28 h 1200"/>
                  <a:gd name="T34" fmla="*/ 2866 w 6064"/>
                  <a:gd name="T35" fmla="*/ 345 h 1200"/>
                  <a:gd name="T36" fmla="*/ 2586 w 6064"/>
                  <a:gd name="T37" fmla="*/ 249 h 1200"/>
                  <a:gd name="T38" fmla="*/ 2662 w 6064"/>
                  <a:gd name="T39" fmla="*/ 0 h 1200"/>
                  <a:gd name="T40" fmla="*/ 2667 w 6064"/>
                  <a:gd name="T41" fmla="*/ 249 h 1200"/>
                  <a:gd name="T42" fmla="*/ 2559 w 6064"/>
                  <a:gd name="T43" fmla="*/ 428 h 1200"/>
                  <a:gd name="T44" fmla="*/ 2559 w 6064"/>
                  <a:gd name="T45" fmla="*/ 600 h 1200"/>
                  <a:gd name="T46" fmla="*/ 2559 w 6064"/>
                  <a:gd name="T47" fmla="*/ 773 h 1200"/>
                  <a:gd name="T48" fmla="*/ 2403 w 6064"/>
                  <a:gd name="T49" fmla="*/ 1042 h 1200"/>
                  <a:gd name="T50" fmla="*/ 2323 w 6064"/>
                  <a:gd name="T51" fmla="*/ 1187 h 1200"/>
                  <a:gd name="T52" fmla="*/ 3226 w 6064"/>
                  <a:gd name="T53" fmla="*/ 311 h 1200"/>
                  <a:gd name="T54" fmla="*/ 3640 w 6064"/>
                  <a:gd name="T55" fmla="*/ 1125 h 1200"/>
                  <a:gd name="T56" fmla="*/ 3500 w 6064"/>
                  <a:gd name="T57" fmla="*/ 249 h 1200"/>
                  <a:gd name="T58" fmla="*/ 3194 w 6064"/>
                  <a:gd name="T59" fmla="*/ 711 h 1200"/>
                  <a:gd name="T60" fmla="*/ 3301 w 6064"/>
                  <a:gd name="T61" fmla="*/ 380 h 1200"/>
                  <a:gd name="T62" fmla="*/ 4554 w 6064"/>
                  <a:gd name="T63" fmla="*/ 897 h 1200"/>
                  <a:gd name="T64" fmla="*/ 4677 w 6064"/>
                  <a:gd name="T65" fmla="*/ 1083 h 1200"/>
                  <a:gd name="T66" fmla="*/ 5027 w 6064"/>
                  <a:gd name="T67" fmla="*/ 766 h 1200"/>
                  <a:gd name="T68" fmla="*/ 4855 w 6064"/>
                  <a:gd name="T69" fmla="*/ 904 h 1200"/>
                  <a:gd name="T70" fmla="*/ 4242 w 6064"/>
                  <a:gd name="T71" fmla="*/ 387 h 1200"/>
                  <a:gd name="T72" fmla="*/ 4323 w 6064"/>
                  <a:gd name="T73" fmla="*/ 21 h 1200"/>
                  <a:gd name="T74" fmla="*/ 4323 w 6064"/>
                  <a:gd name="T75" fmla="*/ 387 h 1200"/>
                  <a:gd name="T76" fmla="*/ 4323 w 6064"/>
                  <a:gd name="T77" fmla="*/ 1200 h 1200"/>
                  <a:gd name="T78" fmla="*/ 4242 w 6064"/>
                  <a:gd name="T79" fmla="*/ 387 h 1200"/>
                  <a:gd name="T80" fmla="*/ 4952 w 6064"/>
                  <a:gd name="T81" fmla="*/ 704 h 1200"/>
                  <a:gd name="T82" fmla="*/ 4613 w 6064"/>
                  <a:gd name="T83" fmla="*/ 449 h 1200"/>
                  <a:gd name="T84" fmla="*/ 4764 w 6064"/>
                  <a:gd name="T85" fmla="*/ 449 h 1200"/>
                  <a:gd name="T86" fmla="*/ 4833 w 6064"/>
                  <a:gd name="T87" fmla="*/ 449 h 1200"/>
                  <a:gd name="T88" fmla="*/ 4613 w 6064"/>
                  <a:gd name="T89" fmla="*/ 228 h 1200"/>
                  <a:gd name="T90" fmla="*/ 5005 w 6064"/>
                  <a:gd name="T91" fmla="*/ 159 h 1200"/>
                  <a:gd name="T92" fmla="*/ 4764 w 6064"/>
                  <a:gd name="T93" fmla="*/ 228 h 1200"/>
                  <a:gd name="T94" fmla="*/ 6000 w 6064"/>
                  <a:gd name="T95" fmla="*/ 152 h 1200"/>
                  <a:gd name="T96" fmla="*/ 5968 w 6064"/>
                  <a:gd name="T97" fmla="*/ 407 h 1200"/>
                  <a:gd name="T98" fmla="*/ 5769 w 6064"/>
                  <a:gd name="T99" fmla="*/ 573 h 1200"/>
                  <a:gd name="T100" fmla="*/ 5640 w 6064"/>
                  <a:gd name="T101" fmla="*/ 863 h 1200"/>
                  <a:gd name="T102" fmla="*/ 5559 w 6064"/>
                  <a:gd name="T103" fmla="*/ 1200 h 1200"/>
                  <a:gd name="T104" fmla="*/ 5559 w 6064"/>
                  <a:gd name="T105" fmla="*/ 745 h 1200"/>
                  <a:gd name="T106" fmla="*/ 5366 w 6064"/>
                  <a:gd name="T107" fmla="*/ 338 h 1200"/>
                  <a:gd name="T108" fmla="*/ 5704 w 6064"/>
                  <a:gd name="T109" fmla="*/ 152 h 1200"/>
                  <a:gd name="T110" fmla="*/ 5339 w 6064"/>
                  <a:gd name="T111" fmla="*/ 345 h 1200"/>
                  <a:gd name="T112" fmla="*/ 5387 w 6064"/>
                  <a:gd name="T113" fmla="*/ 125 h 1200"/>
                  <a:gd name="T114" fmla="*/ 5699 w 6064"/>
                  <a:gd name="T115" fmla="*/ 663 h 1200"/>
                  <a:gd name="T116" fmla="*/ 5543 w 6064"/>
                  <a:gd name="T117" fmla="*/ 490 h 1200"/>
                  <a:gd name="T118" fmla="*/ 5699 w 6064"/>
                  <a:gd name="T119" fmla="*/ 325 h 1200"/>
                  <a:gd name="T120" fmla="*/ 5145 w 6064"/>
                  <a:gd name="T121" fmla="*/ 683 h 1200"/>
                  <a:gd name="T122" fmla="*/ 5145 w 6064"/>
                  <a:gd name="T123" fmla="*/ 683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64" h="1200">
                    <a:moveTo>
                      <a:pt x="581" y="559"/>
                    </a:moveTo>
                    <a:cubicBezTo>
                      <a:pt x="619" y="463"/>
                      <a:pt x="646" y="366"/>
                      <a:pt x="672" y="269"/>
                    </a:cubicBezTo>
                    <a:lnTo>
                      <a:pt x="764" y="311"/>
                    </a:lnTo>
                    <a:cubicBezTo>
                      <a:pt x="785" y="325"/>
                      <a:pt x="785" y="332"/>
                      <a:pt x="758" y="338"/>
                    </a:cubicBezTo>
                    <a:cubicBezTo>
                      <a:pt x="737" y="428"/>
                      <a:pt x="705" y="511"/>
                      <a:pt x="672" y="600"/>
                    </a:cubicBezTo>
                    <a:lnTo>
                      <a:pt x="581" y="559"/>
                    </a:lnTo>
                    <a:close/>
                    <a:moveTo>
                      <a:pt x="398" y="745"/>
                    </a:moveTo>
                    <a:lnTo>
                      <a:pt x="0" y="745"/>
                    </a:lnTo>
                    <a:lnTo>
                      <a:pt x="0" y="649"/>
                    </a:lnTo>
                    <a:lnTo>
                      <a:pt x="398" y="649"/>
                    </a:lnTo>
                    <a:lnTo>
                      <a:pt x="398" y="187"/>
                    </a:lnTo>
                    <a:lnTo>
                      <a:pt x="49" y="187"/>
                    </a:lnTo>
                    <a:lnTo>
                      <a:pt x="49" y="90"/>
                    </a:lnTo>
                    <a:lnTo>
                      <a:pt x="823" y="90"/>
                    </a:lnTo>
                    <a:lnTo>
                      <a:pt x="823" y="187"/>
                    </a:lnTo>
                    <a:lnTo>
                      <a:pt x="479" y="187"/>
                    </a:lnTo>
                    <a:lnTo>
                      <a:pt x="479" y="649"/>
                    </a:lnTo>
                    <a:lnTo>
                      <a:pt x="877" y="649"/>
                    </a:lnTo>
                    <a:lnTo>
                      <a:pt x="877" y="745"/>
                    </a:lnTo>
                    <a:lnTo>
                      <a:pt x="479" y="745"/>
                    </a:lnTo>
                    <a:lnTo>
                      <a:pt x="479" y="1166"/>
                    </a:lnTo>
                    <a:lnTo>
                      <a:pt x="398" y="1166"/>
                    </a:lnTo>
                    <a:lnTo>
                      <a:pt x="398" y="745"/>
                    </a:lnTo>
                    <a:close/>
                    <a:moveTo>
                      <a:pt x="178" y="269"/>
                    </a:moveTo>
                    <a:cubicBezTo>
                      <a:pt x="232" y="366"/>
                      <a:pt x="269" y="456"/>
                      <a:pt x="285" y="532"/>
                    </a:cubicBezTo>
                    <a:lnTo>
                      <a:pt x="194" y="580"/>
                    </a:lnTo>
                    <a:cubicBezTo>
                      <a:pt x="167" y="476"/>
                      <a:pt x="135" y="387"/>
                      <a:pt x="97" y="325"/>
                    </a:cubicBezTo>
                    <a:lnTo>
                      <a:pt x="178" y="269"/>
                    </a:lnTo>
                    <a:close/>
                    <a:moveTo>
                      <a:pt x="1350" y="883"/>
                    </a:moveTo>
                    <a:lnTo>
                      <a:pt x="1081" y="987"/>
                    </a:lnTo>
                    <a:cubicBezTo>
                      <a:pt x="1070" y="1021"/>
                      <a:pt x="1065" y="1021"/>
                      <a:pt x="1054" y="994"/>
                    </a:cubicBezTo>
                    <a:lnTo>
                      <a:pt x="1033" y="876"/>
                    </a:lnTo>
                    <a:lnTo>
                      <a:pt x="1146" y="849"/>
                    </a:lnTo>
                    <a:lnTo>
                      <a:pt x="1146" y="442"/>
                    </a:lnTo>
                    <a:lnTo>
                      <a:pt x="1043" y="442"/>
                    </a:lnTo>
                    <a:lnTo>
                      <a:pt x="1043" y="332"/>
                    </a:lnTo>
                    <a:lnTo>
                      <a:pt x="1146" y="332"/>
                    </a:lnTo>
                    <a:lnTo>
                      <a:pt x="1146" y="63"/>
                    </a:lnTo>
                    <a:lnTo>
                      <a:pt x="1226" y="63"/>
                    </a:lnTo>
                    <a:cubicBezTo>
                      <a:pt x="1248" y="63"/>
                      <a:pt x="1248" y="76"/>
                      <a:pt x="1226" y="90"/>
                    </a:cubicBezTo>
                    <a:lnTo>
                      <a:pt x="1226" y="332"/>
                    </a:lnTo>
                    <a:lnTo>
                      <a:pt x="1339" y="332"/>
                    </a:lnTo>
                    <a:lnTo>
                      <a:pt x="1339" y="442"/>
                    </a:lnTo>
                    <a:lnTo>
                      <a:pt x="1226" y="442"/>
                    </a:lnTo>
                    <a:lnTo>
                      <a:pt x="1226" y="821"/>
                    </a:lnTo>
                    <a:lnTo>
                      <a:pt x="1334" y="787"/>
                    </a:lnTo>
                    <a:lnTo>
                      <a:pt x="1350" y="883"/>
                    </a:lnTo>
                    <a:close/>
                    <a:moveTo>
                      <a:pt x="1715" y="1180"/>
                    </a:moveTo>
                    <a:lnTo>
                      <a:pt x="1624" y="1180"/>
                    </a:lnTo>
                    <a:lnTo>
                      <a:pt x="1613" y="1063"/>
                    </a:lnTo>
                    <a:lnTo>
                      <a:pt x="1721" y="1063"/>
                    </a:lnTo>
                    <a:cubicBezTo>
                      <a:pt x="1758" y="1063"/>
                      <a:pt x="1780" y="1035"/>
                      <a:pt x="1791" y="987"/>
                    </a:cubicBezTo>
                    <a:cubicBezTo>
                      <a:pt x="1801" y="918"/>
                      <a:pt x="1807" y="780"/>
                      <a:pt x="1807" y="566"/>
                    </a:cubicBezTo>
                    <a:lnTo>
                      <a:pt x="1807" y="345"/>
                    </a:lnTo>
                    <a:lnTo>
                      <a:pt x="1490" y="345"/>
                    </a:lnTo>
                    <a:cubicBezTo>
                      <a:pt x="1463" y="428"/>
                      <a:pt x="1420" y="518"/>
                      <a:pt x="1361" y="600"/>
                    </a:cubicBezTo>
                    <a:lnTo>
                      <a:pt x="1307" y="504"/>
                    </a:lnTo>
                    <a:cubicBezTo>
                      <a:pt x="1404" y="366"/>
                      <a:pt x="1463" y="207"/>
                      <a:pt x="1484" y="35"/>
                    </a:cubicBezTo>
                    <a:lnTo>
                      <a:pt x="1570" y="63"/>
                    </a:lnTo>
                    <a:cubicBezTo>
                      <a:pt x="1592" y="76"/>
                      <a:pt x="1592" y="83"/>
                      <a:pt x="1565" y="97"/>
                    </a:cubicBezTo>
                    <a:cubicBezTo>
                      <a:pt x="1554" y="145"/>
                      <a:pt x="1538" y="200"/>
                      <a:pt x="1522" y="249"/>
                    </a:cubicBezTo>
                    <a:lnTo>
                      <a:pt x="1887" y="249"/>
                    </a:lnTo>
                    <a:lnTo>
                      <a:pt x="1887" y="511"/>
                    </a:lnTo>
                    <a:cubicBezTo>
                      <a:pt x="1887" y="807"/>
                      <a:pt x="1877" y="987"/>
                      <a:pt x="1861" y="1056"/>
                    </a:cubicBezTo>
                    <a:cubicBezTo>
                      <a:pt x="1844" y="1138"/>
                      <a:pt x="1796" y="1180"/>
                      <a:pt x="1715" y="1180"/>
                    </a:cubicBezTo>
                    <a:close/>
                    <a:moveTo>
                      <a:pt x="1613" y="718"/>
                    </a:moveTo>
                    <a:cubicBezTo>
                      <a:pt x="1543" y="642"/>
                      <a:pt x="1484" y="594"/>
                      <a:pt x="1436" y="559"/>
                    </a:cubicBezTo>
                    <a:lnTo>
                      <a:pt x="1484" y="456"/>
                    </a:lnTo>
                    <a:cubicBezTo>
                      <a:pt x="1538" y="483"/>
                      <a:pt x="1602" y="532"/>
                      <a:pt x="1667" y="607"/>
                    </a:cubicBezTo>
                    <a:lnTo>
                      <a:pt x="1613" y="718"/>
                    </a:lnTo>
                    <a:close/>
                    <a:moveTo>
                      <a:pt x="1414" y="994"/>
                    </a:moveTo>
                    <a:cubicBezTo>
                      <a:pt x="1404" y="1028"/>
                      <a:pt x="1398" y="1028"/>
                      <a:pt x="1387" y="994"/>
                    </a:cubicBezTo>
                    <a:lnTo>
                      <a:pt x="1371" y="869"/>
                    </a:lnTo>
                    <a:cubicBezTo>
                      <a:pt x="1500" y="842"/>
                      <a:pt x="1613" y="794"/>
                      <a:pt x="1710" y="732"/>
                    </a:cubicBezTo>
                    <a:lnTo>
                      <a:pt x="1726" y="842"/>
                    </a:lnTo>
                    <a:cubicBezTo>
                      <a:pt x="1651" y="890"/>
                      <a:pt x="1543" y="938"/>
                      <a:pt x="1414" y="994"/>
                    </a:cubicBezTo>
                    <a:close/>
                    <a:moveTo>
                      <a:pt x="2215" y="352"/>
                    </a:moveTo>
                    <a:cubicBezTo>
                      <a:pt x="2242" y="352"/>
                      <a:pt x="2242" y="366"/>
                      <a:pt x="2226" y="387"/>
                    </a:cubicBezTo>
                    <a:lnTo>
                      <a:pt x="2226" y="1187"/>
                    </a:lnTo>
                    <a:lnTo>
                      <a:pt x="2145" y="1187"/>
                    </a:lnTo>
                    <a:lnTo>
                      <a:pt x="2145" y="545"/>
                    </a:lnTo>
                    <a:cubicBezTo>
                      <a:pt x="2129" y="587"/>
                      <a:pt x="2113" y="614"/>
                      <a:pt x="2097" y="642"/>
                    </a:cubicBezTo>
                    <a:lnTo>
                      <a:pt x="2033" y="580"/>
                    </a:lnTo>
                    <a:cubicBezTo>
                      <a:pt x="2124" y="435"/>
                      <a:pt x="2178" y="242"/>
                      <a:pt x="2194" y="0"/>
                    </a:cubicBezTo>
                    <a:lnTo>
                      <a:pt x="2285" y="28"/>
                    </a:lnTo>
                    <a:cubicBezTo>
                      <a:pt x="2296" y="42"/>
                      <a:pt x="2291" y="49"/>
                      <a:pt x="2274" y="56"/>
                    </a:cubicBezTo>
                    <a:cubicBezTo>
                      <a:pt x="2264" y="145"/>
                      <a:pt x="2242" y="242"/>
                      <a:pt x="2215" y="352"/>
                    </a:cubicBezTo>
                    <a:close/>
                    <a:moveTo>
                      <a:pt x="2667" y="249"/>
                    </a:moveTo>
                    <a:lnTo>
                      <a:pt x="2667" y="345"/>
                    </a:lnTo>
                    <a:lnTo>
                      <a:pt x="2866" y="345"/>
                    </a:lnTo>
                    <a:lnTo>
                      <a:pt x="2866" y="952"/>
                    </a:lnTo>
                    <a:lnTo>
                      <a:pt x="2490" y="952"/>
                    </a:lnTo>
                    <a:lnTo>
                      <a:pt x="2490" y="345"/>
                    </a:lnTo>
                    <a:lnTo>
                      <a:pt x="2586" y="345"/>
                    </a:lnTo>
                    <a:lnTo>
                      <a:pt x="2586" y="249"/>
                    </a:lnTo>
                    <a:lnTo>
                      <a:pt x="2296" y="249"/>
                    </a:lnTo>
                    <a:lnTo>
                      <a:pt x="2296" y="145"/>
                    </a:lnTo>
                    <a:lnTo>
                      <a:pt x="2586" y="145"/>
                    </a:lnTo>
                    <a:lnTo>
                      <a:pt x="2586" y="0"/>
                    </a:lnTo>
                    <a:lnTo>
                      <a:pt x="2662" y="0"/>
                    </a:lnTo>
                    <a:cubicBezTo>
                      <a:pt x="2683" y="7"/>
                      <a:pt x="2688" y="14"/>
                      <a:pt x="2667" y="35"/>
                    </a:cubicBezTo>
                    <a:lnTo>
                      <a:pt x="2667" y="145"/>
                    </a:lnTo>
                    <a:lnTo>
                      <a:pt x="2930" y="145"/>
                    </a:lnTo>
                    <a:lnTo>
                      <a:pt x="2930" y="249"/>
                    </a:lnTo>
                    <a:lnTo>
                      <a:pt x="2667" y="249"/>
                    </a:lnTo>
                    <a:close/>
                    <a:moveTo>
                      <a:pt x="2559" y="428"/>
                    </a:moveTo>
                    <a:lnTo>
                      <a:pt x="2559" y="518"/>
                    </a:lnTo>
                    <a:lnTo>
                      <a:pt x="2796" y="518"/>
                    </a:lnTo>
                    <a:lnTo>
                      <a:pt x="2796" y="428"/>
                    </a:lnTo>
                    <a:lnTo>
                      <a:pt x="2559" y="428"/>
                    </a:lnTo>
                    <a:close/>
                    <a:moveTo>
                      <a:pt x="2559" y="600"/>
                    </a:moveTo>
                    <a:lnTo>
                      <a:pt x="2559" y="690"/>
                    </a:lnTo>
                    <a:lnTo>
                      <a:pt x="2796" y="690"/>
                    </a:lnTo>
                    <a:lnTo>
                      <a:pt x="2796" y="600"/>
                    </a:lnTo>
                    <a:lnTo>
                      <a:pt x="2559" y="600"/>
                    </a:lnTo>
                    <a:close/>
                    <a:moveTo>
                      <a:pt x="2559" y="773"/>
                    </a:moveTo>
                    <a:lnTo>
                      <a:pt x="2559" y="869"/>
                    </a:lnTo>
                    <a:lnTo>
                      <a:pt x="2796" y="869"/>
                    </a:lnTo>
                    <a:lnTo>
                      <a:pt x="2796" y="773"/>
                    </a:lnTo>
                    <a:lnTo>
                      <a:pt x="2559" y="773"/>
                    </a:lnTo>
                    <a:close/>
                    <a:moveTo>
                      <a:pt x="2323" y="1187"/>
                    </a:moveTo>
                    <a:lnTo>
                      <a:pt x="2323" y="359"/>
                    </a:lnTo>
                    <a:lnTo>
                      <a:pt x="2403" y="359"/>
                    </a:lnTo>
                    <a:cubicBezTo>
                      <a:pt x="2425" y="366"/>
                      <a:pt x="2425" y="373"/>
                      <a:pt x="2403" y="394"/>
                    </a:cubicBezTo>
                    <a:lnTo>
                      <a:pt x="2403" y="1042"/>
                    </a:lnTo>
                    <a:lnTo>
                      <a:pt x="2963" y="1042"/>
                    </a:lnTo>
                    <a:lnTo>
                      <a:pt x="2963" y="1138"/>
                    </a:lnTo>
                    <a:lnTo>
                      <a:pt x="2403" y="1138"/>
                    </a:lnTo>
                    <a:lnTo>
                      <a:pt x="2403" y="1187"/>
                    </a:lnTo>
                    <a:lnTo>
                      <a:pt x="2323" y="1187"/>
                    </a:lnTo>
                    <a:close/>
                    <a:moveTo>
                      <a:pt x="3409" y="994"/>
                    </a:moveTo>
                    <a:cubicBezTo>
                      <a:pt x="3377" y="1035"/>
                      <a:pt x="3339" y="1056"/>
                      <a:pt x="3301" y="1056"/>
                    </a:cubicBezTo>
                    <a:cubicBezTo>
                      <a:pt x="3258" y="1056"/>
                      <a:pt x="3226" y="1042"/>
                      <a:pt x="3199" y="1014"/>
                    </a:cubicBezTo>
                    <a:cubicBezTo>
                      <a:pt x="3135" y="932"/>
                      <a:pt x="3102" y="828"/>
                      <a:pt x="3102" y="704"/>
                    </a:cubicBezTo>
                    <a:cubicBezTo>
                      <a:pt x="3102" y="552"/>
                      <a:pt x="3145" y="421"/>
                      <a:pt x="3226" y="311"/>
                    </a:cubicBezTo>
                    <a:cubicBezTo>
                      <a:pt x="3317" y="194"/>
                      <a:pt x="3430" y="138"/>
                      <a:pt x="3565" y="138"/>
                    </a:cubicBezTo>
                    <a:cubicBezTo>
                      <a:pt x="3683" y="138"/>
                      <a:pt x="3774" y="180"/>
                      <a:pt x="3839" y="269"/>
                    </a:cubicBezTo>
                    <a:cubicBezTo>
                      <a:pt x="3914" y="366"/>
                      <a:pt x="3952" y="476"/>
                      <a:pt x="3952" y="607"/>
                    </a:cubicBezTo>
                    <a:cubicBezTo>
                      <a:pt x="3952" y="752"/>
                      <a:pt x="3919" y="863"/>
                      <a:pt x="3850" y="952"/>
                    </a:cubicBezTo>
                    <a:cubicBezTo>
                      <a:pt x="3801" y="1014"/>
                      <a:pt x="3731" y="1069"/>
                      <a:pt x="3640" y="1125"/>
                    </a:cubicBezTo>
                    <a:lnTo>
                      <a:pt x="3554" y="1014"/>
                    </a:lnTo>
                    <a:cubicBezTo>
                      <a:pt x="3651" y="980"/>
                      <a:pt x="3721" y="925"/>
                      <a:pt x="3774" y="856"/>
                    </a:cubicBezTo>
                    <a:cubicBezTo>
                      <a:pt x="3828" y="794"/>
                      <a:pt x="3855" y="711"/>
                      <a:pt x="3855" y="621"/>
                    </a:cubicBezTo>
                    <a:cubicBezTo>
                      <a:pt x="3855" y="511"/>
                      <a:pt x="3823" y="414"/>
                      <a:pt x="3769" y="345"/>
                    </a:cubicBezTo>
                    <a:cubicBezTo>
                      <a:pt x="3710" y="269"/>
                      <a:pt x="3624" y="242"/>
                      <a:pt x="3500" y="249"/>
                    </a:cubicBezTo>
                    <a:lnTo>
                      <a:pt x="3575" y="290"/>
                    </a:lnTo>
                    <a:cubicBezTo>
                      <a:pt x="3608" y="311"/>
                      <a:pt x="3608" y="332"/>
                      <a:pt x="3575" y="352"/>
                    </a:cubicBezTo>
                    <a:cubicBezTo>
                      <a:pt x="3527" y="697"/>
                      <a:pt x="3473" y="911"/>
                      <a:pt x="3409" y="994"/>
                    </a:cubicBezTo>
                    <a:close/>
                    <a:moveTo>
                      <a:pt x="3301" y="380"/>
                    </a:moveTo>
                    <a:cubicBezTo>
                      <a:pt x="3231" y="469"/>
                      <a:pt x="3194" y="580"/>
                      <a:pt x="3194" y="711"/>
                    </a:cubicBezTo>
                    <a:cubicBezTo>
                      <a:pt x="3194" y="794"/>
                      <a:pt x="3215" y="856"/>
                      <a:pt x="3258" y="911"/>
                    </a:cubicBezTo>
                    <a:cubicBezTo>
                      <a:pt x="3264" y="918"/>
                      <a:pt x="3274" y="925"/>
                      <a:pt x="3291" y="925"/>
                    </a:cubicBezTo>
                    <a:cubicBezTo>
                      <a:pt x="3307" y="925"/>
                      <a:pt x="3328" y="911"/>
                      <a:pt x="3344" y="890"/>
                    </a:cubicBezTo>
                    <a:cubicBezTo>
                      <a:pt x="3409" y="807"/>
                      <a:pt x="3452" y="594"/>
                      <a:pt x="3484" y="249"/>
                    </a:cubicBezTo>
                    <a:cubicBezTo>
                      <a:pt x="3414" y="269"/>
                      <a:pt x="3350" y="318"/>
                      <a:pt x="3301" y="380"/>
                    </a:cubicBezTo>
                    <a:close/>
                    <a:moveTo>
                      <a:pt x="4618" y="973"/>
                    </a:moveTo>
                    <a:cubicBezTo>
                      <a:pt x="4629" y="987"/>
                      <a:pt x="4624" y="994"/>
                      <a:pt x="4602" y="994"/>
                    </a:cubicBezTo>
                    <a:cubicBezTo>
                      <a:pt x="4548" y="1063"/>
                      <a:pt x="4495" y="1118"/>
                      <a:pt x="4436" y="1159"/>
                    </a:cubicBezTo>
                    <a:lnTo>
                      <a:pt x="4387" y="1069"/>
                    </a:lnTo>
                    <a:cubicBezTo>
                      <a:pt x="4457" y="1021"/>
                      <a:pt x="4511" y="966"/>
                      <a:pt x="4554" y="897"/>
                    </a:cubicBezTo>
                    <a:lnTo>
                      <a:pt x="4618" y="973"/>
                    </a:lnTo>
                    <a:close/>
                    <a:moveTo>
                      <a:pt x="4710" y="1180"/>
                    </a:moveTo>
                    <a:lnTo>
                      <a:pt x="4656" y="1180"/>
                    </a:lnTo>
                    <a:lnTo>
                      <a:pt x="4634" y="1083"/>
                    </a:lnTo>
                    <a:lnTo>
                      <a:pt x="4677" y="1083"/>
                    </a:lnTo>
                    <a:cubicBezTo>
                      <a:pt x="4688" y="1083"/>
                      <a:pt x="4694" y="1076"/>
                      <a:pt x="4694" y="1063"/>
                    </a:cubicBezTo>
                    <a:lnTo>
                      <a:pt x="4694" y="869"/>
                    </a:lnTo>
                    <a:lnTo>
                      <a:pt x="4419" y="869"/>
                    </a:lnTo>
                    <a:lnTo>
                      <a:pt x="4419" y="766"/>
                    </a:lnTo>
                    <a:lnTo>
                      <a:pt x="5027" y="766"/>
                    </a:lnTo>
                    <a:lnTo>
                      <a:pt x="5027" y="869"/>
                    </a:lnTo>
                    <a:lnTo>
                      <a:pt x="4774" y="869"/>
                    </a:lnTo>
                    <a:lnTo>
                      <a:pt x="4774" y="1097"/>
                    </a:lnTo>
                    <a:cubicBezTo>
                      <a:pt x="4774" y="1152"/>
                      <a:pt x="4753" y="1180"/>
                      <a:pt x="4710" y="1180"/>
                    </a:cubicBezTo>
                    <a:close/>
                    <a:moveTo>
                      <a:pt x="4855" y="904"/>
                    </a:moveTo>
                    <a:cubicBezTo>
                      <a:pt x="4914" y="966"/>
                      <a:pt x="4968" y="1014"/>
                      <a:pt x="5022" y="1049"/>
                    </a:cubicBezTo>
                    <a:lnTo>
                      <a:pt x="4979" y="1138"/>
                    </a:lnTo>
                    <a:cubicBezTo>
                      <a:pt x="4925" y="1111"/>
                      <a:pt x="4866" y="1056"/>
                      <a:pt x="4801" y="973"/>
                    </a:cubicBezTo>
                    <a:lnTo>
                      <a:pt x="4855" y="904"/>
                    </a:lnTo>
                    <a:close/>
                    <a:moveTo>
                      <a:pt x="4242" y="387"/>
                    </a:moveTo>
                    <a:lnTo>
                      <a:pt x="4113" y="387"/>
                    </a:lnTo>
                    <a:lnTo>
                      <a:pt x="4113" y="290"/>
                    </a:lnTo>
                    <a:lnTo>
                      <a:pt x="4242" y="290"/>
                    </a:lnTo>
                    <a:lnTo>
                      <a:pt x="4242" y="21"/>
                    </a:lnTo>
                    <a:lnTo>
                      <a:pt x="4323" y="21"/>
                    </a:lnTo>
                    <a:cubicBezTo>
                      <a:pt x="4344" y="21"/>
                      <a:pt x="4344" y="35"/>
                      <a:pt x="4323" y="49"/>
                    </a:cubicBezTo>
                    <a:lnTo>
                      <a:pt x="4323" y="290"/>
                    </a:lnTo>
                    <a:lnTo>
                      <a:pt x="4436" y="290"/>
                    </a:lnTo>
                    <a:lnTo>
                      <a:pt x="4436" y="387"/>
                    </a:lnTo>
                    <a:lnTo>
                      <a:pt x="4323" y="387"/>
                    </a:lnTo>
                    <a:lnTo>
                      <a:pt x="4323" y="518"/>
                    </a:lnTo>
                    <a:cubicBezTo>
                      <a:pt x="4366" y="545"/>
                      <a:pt x="4403" y="580"/>
                      <a:pt x="4441" y="635"/>
                    </a:cubicBezTo>
                    <a:lnTo>
                      <a:pt x="4398" y="732"/>
                    </a:lnTo>
                    <a:cubicBezTo>
                      <a:pt x="4371" y="697"/>
                      <a:pt x="4350" y="669"/>
                      <a:pt x="4323" y="642"/>
                    </a:cubicBezTo>
                    <a:lnTo>
                      <a:pt x="4323" y="1200"/>
                    </a:lnTo>
                    <a:lnTo>
                      <a:pt x="4242" y="1200"/>
                    </a:lnTo>
                    <a:lnTo>
                      <a:pt x="4242" y="683"/>
                    </a:lnTo>
                    <a:cubicBezTo>
                      <a:pt x="4221" y="759"/>
                      <a:pt x="4183" y="835"/>
                      <a:pt x="4129" y="897"/>
                    </a:cubicBezTo>
                    <a:lnTo>
                      <a:pt x="4081" y="807"/>
                    </a:lnTo>
                    <a:cubicBezTo>
                      <a:pt x="4178" y="663"/>
                      <a:pt x="4231" y="525"/>
                      <a:pt x="4242" y="387"/>
                    </a:cubicBezTo>
                    <a:close/>
                    <a:moveTo>
                      <a:pt x="4952" y="704"/>
                    </a:moveTo>
                    <a:lnTo>
                      <a:pt x="4495" y="704"/>
                    </a:lnTo>
                    <a:lnTo>
                      <a:pt x="4495" y="600"/>
                    </a:lnTo>
                    <a:lnTo>
                      <a:pt x="4952" y="600"/>
                    </a:lnTo>
                    <a:lnTo>
                      <a:pt x="4952" y="704"/>
                    </a:lnTo>
                    <a:close/>
                    <a:moveTo>
                      <a:pt x="4613" y="449"/>
                    </a:moveTo>
                    <a:lnTo>
                      <a:pt x="4613" y="311"/>
                    </a:lnTo>
                    <a:lnTo>
                      <a:pt x="4532" y="311"/>
                    </a:lnTo>
                    <a:lnTo>
                      <a:pt x="4532" y="449"/>
                    </a:lnTo>
                    <a:lnTo>
                      <a:pt x="4613" y="449"/>
                    </a:lnTo>
                    <a:close/>
                    <a:moveTo>
                      <a:pt x="4764" y="449"/>
                    </a:moveTo>
                    <a:lnTo>
                      <a:pt x="4764" y="311"/>
                    </a:lnTo>
                    <a:lnTo>
                      <a:pt x="4683" y="311"/>
                    </a:lnTo>
                    <a:lnTo>
                      <a:pt x="4683" y="449"/>
                    </a:lnTo>
                    <a:lnTo>
                      <a:pt x="4764" y="449"/>
                    </a:lnTo>
                    <a:close/>
                    <a:moveTo>
                      <a:pt x="4833" y="449"/>
                    </a:moveTo>
                    <a:lnTo>
                      <a:pt x="4914" y="449"/>
                    </a:lnTo>
                    <a:lnTo>
                      <a:pt x="4914" y="311"/>
                    </a:lnTo>
                    <a:lnTo>
                      <a:pt x="4833" y="311"/>
                    </a:lnTo>
                    <a:lnTo>
                      <a:pt x="4833" y="449"/>
                    </a:lnTo>
                    <a:close/>
                    <a:moveTo>
                      <a:pt x="4984" y="228"/>
                    </a:moveTo>
                    <a:lnTo>
                      <a:pt x="4984" y="532"/>
                    </a:lnTo>
                    <a:lnTo>
                      <a:pt x="4468" y="532"/>
                    </a:lnTo>
                    <a:lnTo>
                      <a:pt x="4468" y="228"/>
                    </a:lnTo>
                    <a:lnTo>
                      <a:pt x="4613" y="228"/>
                    </a:lnTo>
                    <a:lnTo>
                      <a:pt x="4613" y="159"/>
                    </a:lnTo>
                    <a:lnTo>
                      <a:pt x="4441" y="159"/>
                    </a:lnTo>
                    <a:lnTo>
                      <a:pt x="4441" y="63"/>
                    </a:lnTo>
                    <a:lnTo>
                      <a:pt x="5005" y="63"/>
                    </a:lnTo>
                    <a:lnTo>
                      <a:pt x="5005" y="159"/>
                    </a:lnTo>
                    <a:lnTo>
                      <a:pt x="4833" y="159"/>
                    </a:lnTo>
                    <a:lnTo>
                      <a:pt x="4833" y="228"/>
                    </a:lnTo>
                    <a:lnTo>
                      <a:pt x="4984" y="228"/>
                    </a:lnTo>
                    <a:close/>
                    <a:moveTo>
                      <a:pt x="4683" y="228"/>
                    </a:moveTo>
                    <a:lnTo>
                      <a:pt x="4764" y="228"/>
                    </a:lnTo>
                    <a:lnTo>
                      <a:pt x="4764" y="159"/>
                    </a:lnTo>
                    <a:lnTo>
                      <a:pt x="4683" y="159"/>
                    </a:lnTo>
                    <a:lnTo>
                      <a:pt x="4683" y="228"/>
                    </a:lnTo>
                    <a:close/>
                    <a:moveTo>
                      <a:pt x="5774" y="152"/>
                    </a:moveTo>
                    <a:lnTo>
                      <a:pt x="6000" y="152"/>
                    </a:lnTo>
                    <a:lnTo>
                      <a:pt x="6000" y="235"/>
                    </a:lnTo>
                    <a:lnTo>
                      <a:pt x="5769" y="235"/>
                    </a:lnTo>
                    <a:lnTo>
                      <a:pt x="5769" y="325"/>
                    </a:lnTo>
                    <a:lnTo>
                      <a:pt x="5968" y="325"/>
                    </a:lnTo>
                    <a:lnTo>
                      <a:pt x="5968" y="407"/>
                    </a:lnTo>
                    <a:lnTo>
                      <a:pt x="5769" y="407"/>
                    </a:lnTo>
                    <a:lnTo>
                      <a:pt x="5769" y="490"/>
                    </a:lnTo>
                    <a:lnTo>
                      <a:pt x="5968" y="490"/>
                    </a:lnTo>
                    <a:lnTo>
                      <a:pt x="5968" y="573"/>
                    </a:lnTo>
                    <a:lnTo>
                      <a:pt x="5769" y="573"/>
                    </a:lnTo>
                    <a:lnTo>
                      <a:pt x="5769" y="663"/>
                    </a:lnTo>
                    <a:lnTo>
                      <a:pt x="6021" y="663"/>
                    </a:lnTo>
                    <a:lnTo>
                      <a:pt x="6021" y="745"/>
                    </a:lnTo>
                    <a:lnTo>
                      <a:pt x="5640" y="745"/>
                    </a:lnTo>
                    <a:lnTo>
                      <a:pt x="5640" y="863"/>
                    </a:lnTo>
                    <a:lnTo>
                      <a:pt x="6064" y="863"/>
                    </a:lnTo>
                    <a:lnTo>
                      <a:pt x="6064" y="959"/>
                    </a:lnTo>
                    <a:lnTo>
                      <a:pt x="5640" y="959"/>
                    </a:lnTo>
                    <a:lnTo>
                      <a:pt x="5640" y="1200"/>
                    </a:lnTo>
                    <a:lnTo>
                      <a:pt x="5559" y="1200"/>
                    </a:lnTo>
                    <a:lnTo>
                      <a:pt x="5559" y="959"/>
                    </a:lnTo>
                    <a:lnTo>
                      <a:pt x="5140" y="959"/>
                    </a:lnTo>
                    <a:lnTo>
                      <a:pt x="5140" y="863"/>
                    </a:lnTo>
                    <a:lnTo>
                      <a:pt x="5559" y="863"/>
                    </a:lnTo>
                    <a:lnTo>
                      <a:pt x="5559" y="745"/>
                    </a:lnTo>
                    <a:lnTo>
                      <a:pt x="5516" y="745"/>
                    </a:lnTo>
                    <a:lnTo>
                      <a:pt x="5473" y="745"/>
                    </a:lnTo>
                    <a:lnTo>
                      <a:pt x="5473" y="345"/>
                    </a:lnTo>
                    <a:cubicBezTo>
                      <a:pt x="5457" y="373"/>
                      <a:pt x="5435" y="400"/>
                      <a:pt x="5409" y="435"/>
                    </a:cubicBezTo>
                    <a:lnTo>
                      <a:pt x="5366" y="338"/>
                    </a:lnTo>
                    <a:cubicBezTo>
                      <a:pt x="5446" y="263"/>
                      <a:pt x="5505" y="152"/>
                      <a:pt x="5543" y="21"/>
                    </a:cubicBezTo>
                    <a:lnTo>
                      <a:pt x="5613" y="49"/>
                    </a:lnTo>
                    <a:cubicBezTo>
                      <a:pt x="5624" y="63"/>
                      <a:pt x="5624" y="69"/>
                      <a:pt x="5602" y="76"/>
                    </a:cubicBezTo>
                    <a:cubicBezTo>
                      <a:pt x="5597" y="104"/>
                      <a:pt x="5586" y="132"/>
                      <a:pt x="5570" y="152"/>
                    </a:cubicBezTo>
                    <a:lnTo>
                      <a:pt x="5704" y="152"/>
                    </a:lnTo>
                    <a:cubicBezTo>
                      <a:pt x="5726" y="104"/>
                      <a:pt x="5742" y="63"/>
                      <a:pt x="5758" y="21"/>
                    </a:cubicBezTo>
                    <a:lnTo>
                      <a:pt x="5828" y="49"/>
                    </a:lnTo>
                    <a:cubicBezTo>
                      <a:pt x="5839" y="63"/>
                      <a:pt x="5833" y="69"/>
                      <a:pt x="5817" y="76"/>
                    </a:cubicBezTo>
                    <a:cubicBezTo>
                      <a:pt x="5806" y="90"/>
                      <a:pt x="5796" y="118"/>
                      <a:pt x="5774" y="152"/>
                    </a:cubicBezTo>
                    <a:close/>
                    <a:moveTo>
                      <a:pt x="5339" y="345"/>
                    </a:moveTo>
                    <a:lnTo>
                      <a:pt x="5280" y="442"/>
                    </a:lnTo>
                    <a:cubicBezTo>
                      <a:pt x="5242" y="394"/>
                      <a:pt x="5204" y="359"/>
                      <a:pt x="5167" y="338"/>
                    </a:cubicBezTo>
                    <a:lnTo>
                      <a:pt x="5220" y="249"/>
                    </a:lnTo>
                    <a:cubicBezTo>
                      <a:pt x="5258" y="263"/>
                      <a:pt x="5296" y="297"/>
                      <a:pt x="5339" y="345"/>
                    </a:cubicBezTo>
                    <a:close/>
                    <a:moveTo>
                      <a:pt x="5387" y="125"/>
                    </a:moveTo>
                    <a:lnTo>
                      <a:pt x="5333" y="221"/>
                    </a:lnTo>
                    <a:cubicBezTo>
                      <a:pt x="5301" y="180"/>
                      <a:pt x="5263" y="145"/>
                      <a:pt x="5215" y="125"/>
                    </a:cubicBezTo>
                    <a:lnTo>
                      <a:pt x="5269" y="42"/>
                    </a:lnTo>
                    <a:cubicBezTo>
                      <a:pt x="5317" y="63"/>
                      <a:pt x="5355" y="90"/>
                      <a:pt x="5387" y="125"/>
                    </a:cubicBezTo>
                    <a:close/>
                    <a:moveTo>
                      <a:pt x="5699" y="663"/>
                    </a:moveTo>
                    <a:lnTo>
                      <a:pt x="5699" y="573"/>
                    </a:lnTo>
                    <a:lnTo>
                      <a:pt x="5543" y="573"/>
                    </a:lnTo>
                    <a:lnTo>
                      <a:pt x="5543" y="663"/>
                    </a:lnTo>
                    <a:lnTo>
                      <a:pt x="5699" y="663"/>
                    </a:lnTo>
                    <a:close/>
                    <a:moveTo>
                      <a:pt x="5543" y="490"/>
                    </a:moveTo>
                    <a:lnTo>
                      <a:pt x="5699" y="490"/>
                    </a:lnTo>
                    <a:lnTo>
                      <a:pt x="5699" y="407"/>
                    </a:lnTo>
                    <a:lnTo>
                      <a:pt x="5543" y="407"/>
                    </a:lnTo>
                    <a:lnTo>
                      <a:pt x="5543" y="490"/>
                    </a:lnTo>
                    <a:close/>
                    <a:moveTo>
                      <a:pt x="5699" y="325"/>
                    </a:moveTo>
                    <a:lnTo>
                      <a:pt x="5699" y="235"/>
                    </a:lnTo>
                    <a:lnTo>
                      <a:pt x="5543" y="235"/>
                    </a:lnTo>
                    <a:lnTo>
                      <a:pt x="5543" y="325"/>
                    </a:lnTo>
                    <a:lnTo>
                      <a:pt x="5699" y="325"/>
                    </a:lnTo>
                    <a:close/>
                    <a:moveTo>
                      <a:pt x="5145" y="683"/>
                    </a:moveTo>
                    <a:cubicBezTo>
                      <a:pt x="5215" y="635"/>
                      <a:pt x="5285" y="559"/>
                      <a:pt x="5355" y="463"/>
                    </a:cubicBezTo>
                    <a:lnTo>
                      <a:pt x="5414" y="538"/>
                    </a:lnTo>
                    <a:cubicBezTo>
                      <a:pt x="5344" y="642"/>
                      <a:pt x="5280" y="718"/>
                      <a:pt x="5220" y="766"/>
                    </a:cubicBezTo>
                    <a:cubicBezTo>
                      <a:pt x="5226" y="787"/>
                      <a:pt x="5220" y="800"/>
                      <a:pt x="5210" y="794"/>
                    </a:cubicBezTo>
                    <a:lnTo>
                      <a:pt x="5145" y="68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1" name="Freeform 40"/>
              <p:cNvSpPr>
                <a:spLocks noEditPoints="1"/>
              </p:cNvSpPr>
              <p:nvPr/>
            </p:nvSpPr>
            <p:spPr bwMode="auto">
              <a:xfrm>
                <a:off x="3967" y="990"/>
                <a:ext cx="934" cy="186"/>
              </a:xfrm>
              <a:custGeom>
                <a:avLst/>
                <a:gdLst>
                  <a:gd name="T0" fmla="*/ 782 w 6080"/>
                  <a:gd name="T1" fmla="*/ 330 h 1216"/>
                  <a:gd name="T2" fmla="*/ 831 w 6080"/>
                  <a:gd name="T3" fmla="*/ 203 h 1216"/>
                  <a:gd name="T4" fmla="*/ 487 w 6080"/>
                  <a:gd name="T5" fmla="*/ 187 h 1216"/>
                  <a:gd name="T6" fmla="*/ 199 w 6080"/>
                  <a:gd name="T7" fmla="*/ 596 h 1216"/>
                  <a:gd name="T8" fmla="*/ 1083 w 6080"/>
                  <a:gd name="T9" fmla="*/ 1027 h 1216"/>
                  <a:gd name="T10" fmla="*/ 1242 w 6080"/>
                  <a:gd name="T11" fmla="*/ 98 h 1216"/>
                  <a:gd name="T12" fmla="*/ 1229 w 6080"/>
                  <a:gd name="T13" fmla="*/ 92 h 1216"/>
                  <a:gd name="T14" fmla="*/ 1076 w 6080"/>
                  <a:gd name="T15" fmla="*/ 1009 h 1216"/>
                  <a:gd name="T16" fmla="*/ 1806 w 6080"/>
                  <a:gd name="T17" fmla="*/ 720 h 1216"/>
                  <a:gd name="T18" fmla="*/ 1581 w 6080"/>
                  <a:gd name="T19" fmla="*/ 108 h 1216"/>
                  <a:gd name="T20" fmla="*/ 1862 w 6080"/>
                  <a:gd name="T21" fmla="*/ 1062 h 1216"/>
                  <a:gd name="T22" fmla="*/ 1440 w 6080"/>
                  <a:gd name="T23" fmla="*/ 294 h 1216"/>
                  <a:gd name="T24" fmla="*/ 1729 w 6080"/>
                  <a:gd name="T25" fmla="*/ 1079 h 1216"/>
                  <a:gd name="T26" fmla="*/ 1530 w 6080"/>
                  <a:gd name="T27" fmla="*/ 495 h 1216"/>
                  <a:gd name="T28" fmla="*/ 1726 w 6080"/>
                  <a:gd name="T29" fmla="*/ 739 h 1216"/>
                  <a:gd name="T30" fmla="*/ 1512 w 6080"/>
                  <a:gd name="T31" fmla="*/ 954 h 1216"/>
                  <a:gd name="T32" fmla="*/ 2296 w 6080"/>
                  <a:gd name="T33" fmla="*/ 29 h 1216"/>
                  <a:gd name="T34" fmla="*/ 2153 w 6080"/>
                  <a:gd name="T35" fmla="*/ 1187 h 1216"/>
                  <a:gd name="T36" fmla="*/ 2586 w 6080"/>
                  <a:gd name="T37" fmla="*/ 257 h 1216"/>
                  <a:gd name="T38" fmla="*/ 2930 w 6080"/>
                  <a:gd name="T39" fmla="*/ 153 h 1216"/>
                  <a:gd name="T40" fmla="*/ 2498 w 6080"/>
                  <a:gd name="T41" fmla="*/ 952 h 1216"/>
                  <a:gd name="T42" fmla="*/ 2575 w 6080"/>
                  <a:gd name="T43" fmla="*/ 608 h 1216"/>
                  <a:gd name="T44" fmla="*/ 2804 w 6080"/>
                  <a:gd name="T45" fmla="*/ 885 h 1216"/>
                  <a:gd name="T46" fmla="*/ 2411 w 6080"/>
                  <a:gd name="T47" fmla="*/ 1203 h 1216"/>
                  <a:gd name="T48" fmla="*/ 3398 w 6080"/>
                  <a:gd name="T49" fmla="*/ 1035 h 1216"/>
                  <a:gd name="T50" fmla="*/ 3383 w 6080"/>
                  <a:gd name="T51" fmla="*/ 183 h 1216"/>
                  <a:gd name="T52" fmla="*/ 3823 w 6080"/>
                  <a:gd name="T53" fmla="*/ 1011 h 1216"/>
                  <a:gd name="T54" fmla="*/ 3772 w 6080"/>
                  <a:gd name="T55" fmla="*/ 359 h 1216"/>
                  <a:gd name="T56" fmla="*/ 3434 w 6080"/>
                  <a:gd name="T57" fmla="*/ 962 h 1216"/>
                  <a:gd name="T58" fmla="*/ 3821 w 6080"/>
                  <a:gd name="T59" fmla="*/ 407 h 1216"/>
                  <a:gd name="T60" fmla="*/ 3896 w 6080"/>
                  <a:gd name="T61" fmla="*/ 886 h 1216"/>
                  <a:gd name="T62" fmla="*/ 3241 w 6080"/>
                  <a:gd name="T63" fmla="*/ 324 h 1216"/>
                  <a:gd name="T64" fmla="*/ 3315 w 6080"/>
                  <a:gd name="T65" fmla="*/ 394 h 1216"/>
                  <a:gd name="T66" fmla="*/ 3409 w 6080"/>
                  <a:gd name="T67" fmla="*/ 748 h 1216"/>
                  <a:gd name="T68" fmla="*/ 3359 w 6080"/>
                  <a:gd name="T69" fmla="*/ 903 h 1216"/>
                  <a:gd name="T70" fmla="*/ 4638 w 6080"/>
                  <a:gd name="T71" fmla="*/ 987 h 1216"/>
                  <a:gd name="T72" fmla="*/ 4524 w 6080"/>
                  <a:gd name="T73" fmla="*/ 1089 h 1216"/>
                  <a:gd name="T74" fmla="*/ 4419 w 6080"/>
                  <a:gd name="T75" fmla="*/ 877 h 1216"/>
                  <a:gd name="T76" fmla="*/ 5035 w 6080"/>
                  <a:gd name="T77" fmla="*/ 782 h 1216"/>
                  <a:gd name="T78" fmla="*/ 4942 w 6080"/>
                  <a:gd name="T79" fmla="*/ 1128 h 1216"/>
                  <a:gd name="T80" fmla="*/ 4331 w 6080"/>
                  <a:gd name="T81" fmla="*/ 21 h 1216"/>
                  <a:gd name="T82" fmla="*/ 4326 w 6080"/>
                  <a:gd name="T83" fmla="*/ 656 h 1216"/>
                  <a:gd name="T84" fmla="*/ 4168 w 6080"/>
                  <a:gd name="T85" fmla="*/ 852 h 1216"/>
                  <a:gd name="T86" fmla="*/ 4331 w 6080"/>
                  <a:gd name="T87" fmla="*/ 306 h 1216"/>
                  <a:gd name="T88" fmla="*/ 4503 w 6080"/>
                  <a:gd name="T89" fmla="*/ 600 h 1216"/>
                  <a:gd name="T90" fmla="*/ 4621 w 6080"/>
                  <a:gd name="T91" fmla="*/ 465 h 1216"/>
                  <a:gd name="T92" fmla="*/ 4833 w 6080"/>
                  <a:gd name="T93" fmla="*/ 319 h 1216"/>
                  <a:gd name="T94" fmla="*/ 4841 w 6080"/>
                  <a:gd name="T95" fmla="*/ 175 h 1216"/>
                  <a:gd name="T96" fmla="*/ 4841 w 6080"/>
                  <a:gd name="T97" fmla="*/ 244 h 1216"/>
                  <a:gd name="T98" fmla="*/ 5976 w 6080"/>
                  <a:gd name="T99" fmla="*/ 325 h 1216"/>
                  <a:gd name="T100" fmla="*/ 5656 w 6080"/>
                  <a:gd name="T101" fmla="*/ 967 h 1216"/>
                  <a:gd name="T102" fmla="*/ 5512 w 6080"/>
                  <a:gd name="T103" fmla="*/ 120 h 1216"/>
                  <a:gd name="T104" fmla="*/ 5846 w 6080"/>
                  <a:gd name="T105" fmla="*/ 80 h 1216"/>
                  <a:gd name="T106" fmla="*/ 5621 w 6080"/>
                  <a:gd name="T107" fmla="*/ 75 h 1216"/>
                  <a:gd name="T108" fmla="*/ 5148 w 6080"/>
                  <a:gd name="T109" fmla="*/ 959 h 1216"/>
                  <a:gd name="T110" fmla="*/ 5777 w 6080"/>
                  <a:gd name="T111" fmla="*/ 506 h 1216"/>
                  <a:gd name="T112" fmla="*/ 5222 w 6080"/>
                  <a:gd name="T113" fmla="*/ 253 h 1216"/>
                  <a:gd name="T114" fmla="*/ 5219 w 6080"/>
                  <a:gd name="T115" fmla="*/ 140 h 1216"/>
                  <a:gd name="T116" fmla="*/ 5707 w 6080"/>
                  <a:gd name="T117" fmla="*/ 663 h 1216"/>
                  <a:gd name="T118" fmla="*/ 5699 w 6080"/>
                  <a:gd name="T119" fmla="*/ 333 h 1216"/>
                  <a:gd name="T120" fmla="*/ 5280 w 6080"/>
                  <a:gd name="T121" fmla="*/ 739 h 1216"/>
                  <a:gd name="T122" fmla="*/ 5160 w 6080"/>
                  <a:gd name="T123" fmla="*/ 687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80" h="1216">
                    <a:moveTo>
                      <a:pt x="586" y="575"/>
                    </a:moveTo>
                    <a:cubicBezTo>
                      <a:pt x="582" y="573"/>
                      <a:pt x="581" y="569"/>
                      <a:pt x="582" y="565"/>
                    </a:cubicBezTo>
                    <a:lnTo>
                      <a:pt x="632" y="420"/>
                    </a:lnTo>
                    <a:lnTo>
                      <a:pt x="673" y="275"/>
                    </a:lnTo>
                    <a:cubicBezTo>
                      <a:pt x="673" y="273"/>
                      <a:pt x="675" y="271"/>
                      <a:pt x="677" y="270"/>
                    </a:cubicBezTo>
                    <a:cubicBezTo>
                      <a:pt x="679" y="269"/>
                      <a:pt x="682" y="269"/>
                      <a:pt x="684" y="270"/>
                    </a:cubicBezTo>
                    <a:lnTo>
                      <a:pt x="776" y="312"/>
                    </a:lnTo>
                    <a:cubicBezTo>
                      <a:pt x="776" y="312"/>
                      <a:pt x="777" y="313"/>
                      <a:pt x="777" y="313"/>
                    </a:cubicBezTo>
                    <a:lnTo>
                      <a:pt x="789" y="322"/>
                    </a:lnTo>
                    <a:cubicBezTo>
                      <a:pt x="790" y="323"/>
                      <a:pt x="791" y="324"/>
                      <a:pt x="792" y="326"/>
                    </a:cubicBezTo>
                    <a:lnTo>
                      <a:pt x="795" y="334"/>
                    </a:lnTo>
                    <a:cubicBezTo>
                      <a:pt x="796" y="337"/>
                      <a:pt x="795" y="340"/>
                      <a:pt x="793" y="343"/>
                    </a:cubicBezTo>
                    <a:lnTo>
                      <a:pt x="787" y="348"/>
                    </a:lnTo>
                    <a:cubicBezTo>
                      <a:pt x="786" y="348"/>
                      <a:pt x="785" y="349"/>
                      <a:pt x="784" y="349"/>
                    </a:cubicBezTo>
                    <a:lnTo>
                      <a:pt x="769" y="354"/>
                    </a:lnTo>
                    <a:lnTo>
                      <a:pt x="774" y="349"/>
                    </a:lnTo>
                    <a:lnTo>
                      <a:pt x="736" y="480"/>
                    </a:lnTo>
                    <a:lnTo>
                      <a:pt x="688" y="611"/>
                    </a:lnTo>
                    <a:cubicBezTo>
                      <a:pt x="687" y="613"/>
                      <a:pt x="686" y="615"/>
                      <a:pt x="684" y="616"/>
                    </a:cubicBezTo>
                    <a:cubicBezTo>
                      <a:pt x="682" y="617"/>
                      <a:pt x="679" y="617"/>
                      <a:pt x="677" y="616"/>
                    </a:cubicBezTo>
                    <a:lnTo>
                      <a:pt x="586" y="575"/>
                    </a:lnTo>
                    <a:close/>
                    <a:moveTo>
                      <a:pt x="684" y="601"/>
                    </a:moveTo>
                    <a:lnTo>
                      <a:pt x="673" y="606"/>
                    </a:lnTo>
                    <a:lnTo>
                      <a:pt x="721" y="475"/>
                    </a:lnTo>
                    <a:lnTo>
                      <a:pt x="759" y="344"/>
                    </a:lnTo>
                    <a:cubicBezTo>
                      <a:pt x="760" y="342"/>
                      <a:pt x="761" y="340"/>
                      <a:pt x="764" y="339"/>
                    </a:cubicBezTo>
                    <a:lnTo>
                      <a:pt x="779" y="334"/>
                    </a:lnTo>
                    <a:lnTo>
                      <a:pt x="776" y="335"/>
                    </a:lnTo>
                    <a:lnTo>
                      <a:pt x="782" y="330"/>
                    </a:lnTo>
                    <a:lnTo>
                      <a:pt x="780" y="339"/>
                    </a:lnTo>
                    <a:lnTo>
                      <a:pt x="777" y="331"/>
                    </a:lnTo>
                    <a:lnTo>
                      <a:pt x="780" y="335"/>
                    </a:lnTo>
                    <a:lnTo>
                      <a:pt x="768" y="326"/>
                    </a:lnTo>
                    <a:lnTo>
                      <a:pt x="769" y="327"/>
                    </a:lnTo>
                    <a:lnTo>
                      <a:pt x="677" y="285"/>
                    </a:lnTo>
                    <a:lnTo>
                      <a:pt x="688" y="280"/>
                    </a:lnTo>
                    <a:lnTo>
                      <a:pt x="647" y="425"/>
                    </a:lnTo>
                    <a:lnTo>
                      <a:pt x="597" y="570"/>
                    </a:lnTo>
                    <a:lnTo>
                      <a:pt x="593" y="560"/>
                    </a:lnTo>
                    <a:lnTo>
                      <a:pt x="684" y="601"/>
                    </a:lnTo>
                    <a:close/>
                    <a:moveTo>
                      <a:pt x="398" y="753"/>
                    </a:moveTo>
                    <a:lnTo>
                      <a:pt x="406" y="761"/>
                    </a:lnTo>
                    <a:lnTo>
                      <a:pt x="8" y="761"/>
                    </a:lnTo>
                    <a:cubicBezTo>
                      <a:pt x="4" y="761"/>
                      <a:pt x="0" y="758"/>
                      <a:pt x="0" y="753"/>
                    </a:cubicBezTo>
                    <a:lnTo>
                      <a:pt x="0" y="657"/>
                    </a:lnTo>
                    <a:cubicBezTo>
                      <a:pt x="0" y="653"/>
                      <a:pt x="4" y="649"/>
                      <a:pt x="8" y="649"/>
                    </a:cubicBezTo>
                    <a:lnTo>
                      <a:pt x="406" y="649"/>
                    </a:lnTo>
                    <a:lnTo>
                      <a:pt x="398" y="657"/>
                    </a:lnTo>
                    <a:lnTo>
                      <a:pt x="398" y="195"/>
                    </a:lnTo>
                    <a:lnTo>
                      <a:pt x="406" y="203"/>
                    </a:lnTo>
                    <a:lnTo>
                      <a:pt x="57" y="203"/>
                    </a:lnTo>
                    <a:cubicBezTo>
                      <a:pt x="53" y="203"/>
                      <a:pt x="49" y="200"/>
                      <a:pt x="49" y="195"/>
                    </a:cubicBezTo>
                    <a:lnTo>
                      <a:pt x="49" y="98"/>
                    </a:lnTo>
                    <a:cubicBezTo>
                      <a:pt x="49" y="94"/>
                      <a:pt x="53" y="90"/>
                      <a:pt x="57" y="90"/>
                    </a:cubicBezTo>
                    <a:lnTo>
                      <a:pt x="831" y="90"/>
                    </a:lnTo>
                    <a:cubicBezTo>
                      <a:pt x="836" y="90"/>
                      <a:pt x="839" y="94"/>
                      <a:pt x="839" y="98"/>
                    </a:cubicBezTo>
                    <a:lnTo>
                      <a:pt x="839" y="195"/>
                    </a:lnTo>
                    <a:cubicBezTo>
                      <a:pt x="839" y="200"/>
                      <a:pt x="836" y="203"/>
                      <a:pt x="831" y="203"/>
                    </a:cubicBezTo>
                    <a:lnTo>
                      <a:pt x="487" y="203"/>
                    </a:lnTo>
                    <a:lnTo>
                      <a:pt x="495" y="195"/>
                    </a:lnTo>
                    <a:lnTo>
                      <a:pt x="495" y="657"/>
                    </a:lnTo>
                    <a:lnTo>
                      <a:pt x="487" y="649"/>
                    </a:lnTo>
                    <a:lnTo>
                      <a:pt x="885" y="649"/>
                    </a:lnTo>
                    <a:cubicBezTo>
                      <a:pt x="890" y="649"/>
                      <a:pt x="893" y="653"/>
                      <a:pt x="893" y="657"/>
                    </a:cubicBezTo>
                    <a:lnTo>
                      <a:pt x="893" y="753"/>
                    </a:lnTo>
                    <a:cubicBezTo>
                      <a:pt x="893" y="758"/>
                      <a:pt x="890" y="761"/>
                      <a:pt x="885" y="761"/>
                    </a:cubicBezTo>
                    <a:lnTo>
                      <a:pt x="487" y="761"/>
                    </a:lnTo>
                    <a:lnTo>
                      <a:pt x="495" y="753"/>
                    </a:lnTo>
                    <a:lnTo>
                      <a:pt x="495" y="1174"/>
                    </a:lnTo>
                    <a:cubicBezTo>
                      <a:pt x="495" y="1179"/>
                      <a:pt x="492" y="1182"/>
                      <a:pt x="487" y="1182"/>
                    </a:cubicBezTo>
                    <a:lnTo>
                      <a:pt x="406" y="1182"/>
                    </a:lnTo>
                    <a:cubicBezTo>
                      <a:pt x="402" y="1182"/>
                      <a:pt x="398" y="1179"/>
                      <a:pt x="398" y="1174"/>
                    </a:cubicBezTo>
                    <a:lnTo>
                      <a:pt x="398" y="753"/>
                    </a:lnTo>
                    <a:close/>
                    <a:moveTo>
                      <a:pt x="414" y="1174"/>
                    </a:moveTo>
                    <a:lnTo>
                      <a:pt x="406" y="1166"/>
                    </a:lnTo>
                    <a:lnTo>
                      <a:pt x="487" y="1166"/>
                    </a:lnTo>
                    <a:lnTo>
                      <a:pt x="479" y="1174"/>
                    </a:lnTo>
                    <a:lnTo>
                      <a:pt x="479" y="753"/>
                    </a:lnTo>
                    <a:cubicBezTo>
                      <a:pt x="479" y="749"/>
                      <a:pt x="483" y="745"/>
                      <a:pt x="487" y="745"/>
                    </a:cubicBezTo>
                    <a:lnTo>
                      <a:pt x="885" y="745"/>
                    </a:lnTo>
                    <a:lnTo>
                      <a:pt x="877" y="753"/>
                    </a:lnTo>
                    <a:lnTo>
                      <a:pt x="877" y="657"/>
                    </a:lnTo>
                    <a:lnTo>
                      <a:pt x="885" y="665"/>
                    </a:lnTo>
                    <a:lnTo>
                      <a:pt x="487" y="665"/>
                    </a:lnTo>
                    <a:cubicBezTo>
                      <a:pt x="483" y="665"/>
                      <a:pt x="479" y="662"/>
                      <a:pt x="479" y="657"/>
                    </a:cubicBezTo>
                    <a:lnTo>
                      <a:pt x="479" y="195"/>
                    </a:lnTo>
                    <a:cubicBezTo>
                      <a:pt x="479" y="191"/>
                      <a:pt x="483" y="187"/>
                      <a:pt x="487" y="187"/>
                    </a:cubicBezTo>
                    <a:lnTo>
                      <a:pt x="831" y="187"/>
                    </a:lnTo>
                    <a:lnTo>
                      <a:pt x="823" y="195"/>
                    </a:lnTo>
                    <a:lnTo>
                      <a:pt x="823" y="98"/>
                    </a:lnTo>
                    <a:lnTo>
                      <a:pt x="831" y="106"/>
                    </a:lnTo>
                    <a:lnTo>
                      <a:pt x="57" y="106"/>
                    </a:lnTo>
                    <a:lnTo>
                      <a:pt x="65" y="98"/>
                    </a:lnTo>
                    <a:lnTo>
                      <a:pt x="65" y="195"/>
                    </a:lnTo>
                    <a:lnTo>
                      <a:pt x="57" y="187"/>
                    </a:lnTo>
                    <a:lnTo>
                      <a:pt x="406" y="187"/>
                    </a:lnTo>
                    <a:cubicBezTo>
                      <a:pt x="411" y="187"/>
                      <a:pt x="414" y="191"/>
                      <a:pt x="414" y="195"/>
                    </a:cubicBezTo>
                    <a:lnTo>
                      <a:pt x="414" y="657"/>
                    </a:lnTo>
                    <a:cubicBezTo>
                      <a:pt x="414" y="662"/>
                      <a:pt x="411" y="665"/>
                      <a:pt x="406" y="665"/>
                    </a:cubicBezTo>
                    <a:lnTo>
                      <a:pt x="8" y="665"/>
                    </a:lnTo>
                    <a:lnTo>
                      <a:pt x="16" y="657"/>
                    </a:lnTo>
                    <a:lnTo>
                      <a:pt x="16" y="753"/>
                    </a:lnTo>
                    <a:lnTo>
                      <a:pt x="8" y="745"/>
                    </a:lnTo>
                    <a:lnTo>
                      <a:pt x="406" y="745"/>
                    </a:lnTo>
                    <a:cubicBezTo>
                      <a:pt x="411" y="745"/>
                      <a:pt x="414" y="749"/>
                      <a:pt x="414" y="753"/>
                    </a:cubicBezTo>
                    <a:lnTo>
                      <a:pt x="414" y="1174"/>
                    </a:lnTo>
                    <a:close/>
                    <a:moveTo>
                      <a:pt x="182" y="271"/>
                    </a:moveTo>
                    <a:cubicBezTo>
                      <a:pt x="184" y="270"/>
                      <a:pt x="186" y="269"/>
                      <a:pt x="188" y="270"/>
                    </a:cubicBezTo>
                    <a:cubicBezTo>
                      <a:pt x="191" y="270"/>
                      <a:pt x="193" y="272"/>
                      <a:pt x="194" y="274"/>
                    </a:cubicBezTo>
                    <a:lnTo>
                      <a:pt x="231" y="345"/>
                    </a:lnTo>
                    <a:lnTo>
                      <a:pt x="262" y="413"/>
                    </a:lnTo>
                    <a:lnTo>
                      <a:pt x="285" y="478"/>
                    </a:lnTo>
                    <a:lnTo>
                      <a:pt x="301" y="538"/>
                    </a:lnTo>
                    <a:cubicBezTo>
                      <a:pt x="302" y="542"/>
                      <a:pt x="301" y="546"/>
                      <a:pt x="297" y="548"/>
                    </a:cubicBezTo>
                    <a:lnTo>
                      <a:pt x="206" y="596"/>
                    </a:lnTo>
                    <a:cubicBezTo>
                      <a:pt x="204" y="597"/>
                      <a:pt x="202" y="597"/>
                      <a:pt x="199" y="596"/>
                    </a:cubicBezTo>
                    <a:cubicBezTo>
                      <a:pt x="197" y="595"/>
                      <a:pt x="195" y="593"/>
                      <a:pt x="195" y="591"/>
                    </a:cubicBezTo>
                    <a:lnTo>
                      <a:pt x="174" y="516"/>
                    </a:lnTo>
                    <a:lnTo>
                      <a:pt x="151" y="448"/>
                    </a:lnTo>
                    <a:lnTo>
                      <a:pt x="125" y="388"/>
                    </a:lnTo>
                    <a:lnTo>
                      <a:pt x="98" y="337"/>
                    </a:lnTo>
                    <a:cubicBezTo>
                      <a:pt x="96" y="334"/>
                      <a:pt x="98" y="329"/>
                      <a:pt x="101" y="327"/>
                    </a:cubicBezTo>
                    <a:lnTo>
                      <a:pt x="182" y="271"/>
                    </a:lnTo>
                    <a:close/>
                    <a:moveTo>
                      <a:pt x="110" y="340"/>
                    </a:moveTo>
                    <a:lnTo>
                      <a:pt x="113" y="330"/>
                    </a:lnTo>
                    <a:lnTo>
                      <a:pt x="140" y="381"/>
                    </a:lnTo>
                    <a:lnTo>
                      <a:pt x="166" y="443"/>
                    </a:lnTo>
                    <a:lnTo>
                      <a:pt x="189" y="511"/>
                    </a:lnTo>
                    <a:lnTo>
                      <a:pt x="210" y="586"/>
                    </a:lnTo>
                    <a:lnTo>
                      <a:pt x="199" y="581"/>
                    </a:lnTo>
                    <a:lnTo>
                      <a:pt x="290" y="533"/>
                    </a:lnTo>
                    <a:lnTo>
                      <a:pt x="286" y="543"/>
                    </a:lnTo>
                    <a:lnTo>
                      <a:pt x="270" y="483"/>
                    </a:lnTo>
                    <a:lnTo>
                      <a:pt x="247" y="420"/>
                    </a:lnTo>
                    <a:lnTo>
                      <a:pt x="216" y="352"/>
                    </a:lnTo>
                    <a:lnTo>
                      <a:pt x="179" y="281"/>
                    </a:lnTo>
                    <a:lnTo>
                      <a:pt x="191" y="284"/>
                    </a:lnTo>
                    <a:lnTo>
                      <a:pt x="110" y="340"/>
                    </a:lnTo>
                    <a:close/>
                    <a:moveTo>
                      <a:pt x="1366" y="890"/>
                    </a:moveTo>
                    <a:cubicBezTo>
                      <a:pt x="1367" y="894"/>
                      <a:pt x="1365" y="898"/>
                      <a:pt x="1361" y="899"/>
                    </a:cubicBezTo>
                    <a:lnTo>
                      <a:pt x="1092" y="1003"/>
                    </a:lnTo>
                    <a:lnTo>
                      <a:pt x="1097" y="998"/>
                    </a:lnTo>
                    <a:lnTo>
                      <a:pt x="1090" y="1017"/>
                    </a:lnTo>
                    <a:cubicBezTo>
                      <a:pt x="1090" y="1018"/>
                      <a:pt x="1089" y="1019"/>
                      <a:pt x="1089" y="1020"/>
                    </a:cubicBezTo>
                    <a:lnTo>
                      <a:pt x="1083" y="1027"/>
                    </a:lnTo>
                    <a:cubicBezTo>
                      <a:pt x="1080" y="1030"/>
                      <a:pt x="1076" y="1030"/>
                      <a:pt x="1072" y="1028"/>
                    </a:cubicBezTo>
                    <a:lnTo>
                      <a:pt x="1065" y="1024"/>
                    </a:lnTo>
                    <a:cubicBezTo>
                      <a:pt x="1064" y="1024"/>
                      <a:pt x="1063" y="1022"/>
                      <a:pt x="1062" y="1021"/>
                    </a:cubicBezTo>
                    <a:lnTo>
                      <a:pt x="1055" y="1006"/>
                    </a:lnTo>
                    <a:cubicBezTo>
                      <a:pt x="1055" y="1005"/>
                      <a:pt x="1055" y="1005"/>
                      <a:pt x="1055" y="1004"/>
                    </a:cubicBezTo>
                    <a:lnTo>
                      <a:pt x="1034" y="886"/>
                    </a:lnTo>
                    <a:cubicBezTo>
                      <a:pt x="1033" y="882"/>
                      <a:pt x="1035" y="878"/>
                      <a:pt x="1040" y="877"/>
                    </a:cubicBezTo>
                    <a:lnTo>
                      <a:pt x="1153" y="850"/>
                    </a:lnTo>
                    <a:lnTo>
                      <a:pt x="1146" y="857"/>
                    </a:lnTo>
                    <a:lnTo>
                      <a:pt x="1146" y="450"/>
                    </a:lnTo>
                    <a:lnTo>
                      <a:pt x="1154" y="458"/>
                    </a:lnTo>
                    <a:lnTo>
                      <a:pt x="1051" y="458"/>
                    </a:lnTo>
                    <a:cubicBezTo>
                      <a:pt x="1047" y="458"/>
                      <a:pt x="1043" y="455"/>
                      <a:pt x="1043" y="450"/>
                    </a:cubicBezTo>
                    <a:lnTo>
                      <a:pt x="1043" y="340"/>
                    </a:lnTo>
                    <a:cubicBezTo>
                      <a:pt x="1043" y="336"/>
                      <a:pt x="1047" y="332"/>
                      <a:pt x="1051" y="332"/>
                    </a:cubicBezTo>
                    <a:lnTo>
                      <a:pt x="1154" y="332"/>
                    </a:lnTo>
                    <a:lnTo>
                      <a:pt x="1146" y="340"/>
                    </a:lnTo>
                    <a:lnTo>
                      <a:pt x="1146" y="71"/>
                    </a:lnTo>
                    <a:cubicBezTo>
                      <a:pt x="1146" y="67"/>
                      <a:pt x="1150" y="63"/>
                      <a:pt x="1154" y="63"/>
                    </a:cubicBezTo>
                    <a:lnTo>
                      <a:pt x="1234" y="63"/>
                    </a:lnTo>
                    <a:cubicBezTo>
                      <a:pt x="1235" y="63"/>
                      <a:pt x="1235" y="63"/>
                      <a:pt x="1236" y="64"/>
                    </a:cubicBezTo>
                    <a:lnTo>
                      <a:pt x="1248" y="66"/>
                    </a:lnTo>
                    <a:cubicBezTo>
                      <a:pt x="1250" y="66"/>
                      <a:pt x="1251" y="67"/>
                      <a:pt x="1253" y="68"/>
                    </a:cubicBezTo>
                    <a:lnTo>
                      <a:pt x="1258" y="74"/>
                    </a:lnTo>
                    <a:cubicBezTo>
                      <a:pt x="1260" y="77"/>
                      <a:pt x="1260" y="80"/>
                      <a:pt x="1258" y="83"/>
                    </a:cubicBezTo>
                    <a:lnTo>
                      <a:pt x="1253" y="92"/>
                    </a:lnTo>
                    <a:cubicBezTo>
                      <a:pt x="1253" y="93"/>
                      <a:pt x="1252" y="94"/>
                      <a:pt x="1252" y="95"/>
                    </a:cubicBezTo>
                    <a:lnTo>
                      <a:pt x="1240" y="105"/>
                    </a:lnTo>
                    <a:lnTo>
                      <a:pt x="1242" y="98"/>
                    </a:lnTo>
                    <a:lnTo>
                      <a:pt x="1242" y="340"/>
                    </a:lnTo>
                    <a:lnTo>
                      <a:pt x="1234" y="332"/>
                    </a:lnTo>
                    <a:lnTo>
                      <a:pt x="1347" y="332"/>
                    </a:lnTo>
                    <a:cubicBezTo>
                      <a:pt x="1352" y="332"/>
                      <a:pt x="1355" y="336"/>
                      <a:pt x="1355" y="340"/>
                    </a:cubicBezTo>
                    <a:lnTo>
                      <a:pt x="1355" y="450"/>
                    </a:lnTo>
                    <a:cubicBezTo>
                      <a:pt x="1355" y="455"/>
                      <a:pt x="1352" y="458"/>
                      <a:pt x="1347" y="458"/>
                    </a:cubicBezTo>
                    <a:lnTo>
                      <a:pt x="1234" y="458"/>
                    </a:lnTo>
                    <a:lnTo>
                      <a:pt x="1242" y="450"/>
                    </a:lnTo>
                    <a:lnTo>
                      <a:pt x="1242" y="829"/>
                    </a:lnTo>
                    <a:lnTo>
                      <a:pt x="1232" y="822"/>
                    </a:lnTo>
                    <a:lnTo>
                      <a:pt x="1340" y="788"/>
                    </a:lnTo>
                    <a:cubicBezTo>
                      <a:pt x="1342" y="787"/>
                      <a:pt x="1345" y="787"/>
                      <a:pt x="1347" y="789"/>
                    </a:cubicBezTo>
                    <a:cubicBezTo>
                      <a:pt x="1349" y="790"/>
                      <a:pt x="1350" y="792"/>
                      <a:pt x="1350" y="794"/>
                    </a:cubicBezTo>
                    <a:lnTo>
                      <a:pt x="1366" y="890"/>
                    </a:lnTo>
                    <a:close/>
                    <a:moveTo>
                      <a:pt x="1335" y="797"/>
                    </a:moveTo>
                    <a:lnTo>
                      <a:pt x="1345" y="803"/>
                    </a:lnTo>
                    <a:lnTo>
                      <a:pt x="1237" y="837"/>
                    </a:lnTo>
                    <a:cubicBezTo>
                      <a:pt x="1234" y="838"/>
                      <a:pt x="1232" y="837"/>
                      <a:pt x="1230" y="836"/>
                    </a:cubicBezTo>
                    <a:cubicBezTo>
                      <a:pt x="1228" y="834"/>
                      <a:pt x="1226" y="832"/>
                      <a:pt x="1226" y="829"/>
                    </a:cubicBezTo>
                    <a:lnTo>
                      <a:pt x="1226" y="450"/>
                    </a:lnTo>
                    <a:cubicBezTo>
                      <a:pt x="1226" y="446"/>
                      <a:pt x="1230" y="442"/>
                      <a:pt x="1234" y="442"/>
                    </a:cubicBezTo>
                    <a:lnTo>
                      <a:pt x="1347" y="442"/>
                    </a:lnTo>
                    <a:lnTo>
                      <a:pt x="1339" y="450"/>
                    </a:lnTo>
                    <a:lnTo>
                      <a:pt x="1339" y="340"/>
                    </a:lnTo>
                    <a:lnTo>
                      <a:pt x="1347" y="348"/>
                    </a:lnTo>
                    <a:lnTo>
                      <a:pt x="1234" y="348"/>
                    </a:lnTo>
                    <a:cubicBezTo>
                      <a:pt x="1230" y="348"/>
                      <a:pt x="1226" y="345"/>
                      <a:pt x="1226" y="340"/>
                    </a:cubicBezTo>
                    <a:lnTo>
                      <a:pt x="1226" y="98"/>
                    </a:lnTo>
                    <a:cubicBezTo>
                      <a:pt x="1226" y="96"/>
                      <a:pt x="1228" y="94"/>
                      <a:pt x="1229" y="92"/>
                    </a:cubicBezTo>
                    <a:lnTo>
                      <a:pt x="1241" y="82"/>
                    </a:lnTo>
                    <a:lnTo>
                      <a:pt x="1239" y="85"/>
                    </a:lnTo>
                    <a:lnTo>
                      <a:pt x="1244" y="76"/>
                    </a:lnTo>
                    <a:lnTo>
                      <a:pt x="1245" y="85"/>
                    </a:lnTo>
                    <a:lnTo>
                      <a:pt x="1240" y="79"/>
                    </a:lnTo>
                    <a:lnTo>
                      <a:pt x="1245" y="81"/>
                    </a:lnTo>
                    <a:lnTo>
                      <a:pt x="1233" y="79"/>
                    </a:lnTo>
                    <a:lnTo>
                      <a:pt x="1234" y="79"/>
                    </a:lnTo>
                    <a:lnTo>
                      <a:pt x="1154" y="79"/>
                    </a:lnTo>
                    <a:lnTo>
                      <a:pt x="1162" y="71"/>
                    </a:lnTo>
                    <a:lnTo>
                      <a:pt x="1162" y="340"/>
                    </a:lnTo>
                    <a:cubicBezTo>
                      <a:pt x="1162" y="345"/>
                      <a:pt x="1159" y="348"/>
                      <a:pt x="1154" y="348"/>
                    </a:cubicBezTo>
                    <a:lnTo>
                      <a:pt x="1051" y="348"/>
                    </a:lnTo>
                    <a:lnTo>
                      <a:pt x="1059" y="340"/>
                    </a:lnTo>
                    <a:lnTo>
                      <a:pt x="1059" y="450"/>
                    </a:lnTo>
                    <a:lnTo>
                      <a:pt x="1051" y="442"/>
                    </a:lnTo>
                    <a:lnTo>
                      <a:pt x="1154" y="442"/>
                    </a:lnTo>
                    <a:cubicBezTo>
                      <a:pt x="1159" y="442"/>
                      <a:pt x="1162" y="446"/>
                      <a:pt x="1162" y="450"/>
                    </a:cubicBezTo>
                    <a:lnTo>
                      <a:pt x="1162" y="857"/>
                    </a:lnTo>
                    <a:cubicBezTo>
                      <a:pt x="1162" y="861"/>
                      <a:pt x="1160" y="864"/>
                      <a:pt x="1156" y="865"/>
                    </a:cubicBezTo>
                    <a:lnTo>
                      <a:pt x="1043" y="892"/>
                    </a:lnTo>
                    <a:lnTo>
                      <a:pt x="1049" y="883"/>
                    </a:lnTo>
                    <a:lnTo>
                      <a:pt x="1070" y="1001"/>
                    </a:lnTo>
                    <a:lnTo>
                      <a:pt x="1070" y="999"/>
                    </a:lnTo>
                    <a:lnTo>
                      <a:pt x="1077" y="1014"/>
                    </a:lnTo>
                    <a:lnTo>
                      <a:pt x="1073" y="1011"/>
                    </a:lnTo>
                    <a:lnTo>
                      <a:pt x="1080" y="1015"/>
                    </a:lnTo>
                    <a:lnTo>
                      <a:pt x="1070" y="1016"/>
                    </a:lnTo>
                    <a:lnTo>
                      <a:pt x="1076" y="1009"/>
                    </a:lnTo>
                    <a:lnTo>
                      <a:pt x="1075" y="1012"/>
                    </a:lnTo>
                    <a:lnTo>
                      <a:pt x="1082" y="993"/>
                    </a:lnTo>
                    <a:cubicBezTo>
                      <a:pt x="1083" y="991"/>
                      <a:pt x="1084" y="989"/>
                      <a:pt x="1087" y="988"/>
                    </a:cubicBezTo>
                    <a:lnTo>
                      <a:pt x="1356" y="884"/>
                    </a:lnTo>
                    <a:lnTo>
                      <a:pt x="1351" y="893"/>
                    </a:lnTo>
                    <a:lnTo>
                      <a:pt x="1335" y="797"/>
                    </a:lnTo>
                    <a:close/>
                    <a:moveTo>
                      <a:pt x="1725" y="1196"/>
                    </a:moveTo>
                    <a:cubicBezTo>
                      <a:pt x="1724" y="1196"/>
                      <a:pt x="1724" y="1196"/>
                      <a:pt x="1723" y="1196"/>
                    </a:cubicBezTo>
                    <a:lnTo>
                      <a:pt x="1632" y="1196"/>
                    </a:lnTo>
                    <a:cubicBezTo>
                      <a:pt x="1628" y="1196"/>
                      <a:pt x="1625" y="1193"/>
                      <a:pt x="1624" y="1189"/>
                    </a:cubicBezTo>
                    <a:lnTo>
                      <a:pt x="1613" y="1072"/>
                    </a:lnTo>
                    <a:cubicBezTo>
                      <a:pt x="1613" y="1070"/>
                      <a:pt x="1614" y="1068"/>
                      <a:pt x="1616" y="1066"/>
                    </a:cubicBezTo>
                    <a:cubicBezTo>
                      <a:pt x="1617" y="1064"/>
                      <a:pt x="1619" y="1063"/>
                      <a:pt x="1621" y="1063"/>
                    </a:cubicBezTo>
                    <a:lnTo>
                      <a:pt x="1729" y="1063"/>
                    </a:lnTo>
                    <a:lnTo>
                      <a:pt x="1728" y="1064"/>
                    </a:lnTo>
                    <a:lnTo>
                      <a:pt x="1753" y="1059"/>
                    </a:lnTo>
                    <a:lnTo>
                      <a:pt x="1750" y="1060"/>
                    </a:lnTo>
                    <a:lnTo>
                      <a:pt x="1770" y="1045"/>
                    </a:lnTo>
                    <a:lnTo>
                      <a:pt x="1768" y="1047"/>
                    </a:lnTo>
                    <a:lnTo>
                      <a:pt x="1783" y="1023"/>
                    </a:lnTo>
                    <a:lnTo>
                      <a:pt x="1782" y="1025"/>
                    </a:lnTo>
                    <a:lnTo>
                      <a:pt x="1792" y="993"/>
                    </a:lnTo>
                    <a:lnTo>
                      <a:pt x="1792" y="994"/>
                    </a:lnTo>
                    <a:lnTo>
                      <a:pt x="1796" y="965"/>
                    </a:lnTo>
                    <a:lnTo>
                      <a:pt x="1798" y="930"/>
                    </a:lnTo>
                    <a:lnTo>
                      <a:pt x="1800" y="888"/>
                    </a:lnTo>
                    <a:lnTo>
                      <a:pt x="1803" y="839"/>
                    </a:lnTo>
                    <a:lnTo>
                      <a:pt x="1805" y="783"/>
                    </a:lnTo>
                    <a:lnTo>
                      <a:pt x="1806" y="720"/>
                    </a:lnTo>
                    <a:lnTo>
                      <a:pt x="1807" y="651"/>
                    </a:lnTo>
                    <a:lnTo>
                      <a:pt x="1807" y="574"/>
                    </a:lnTo>
                    <a:lnTo>
                      <a:pt x="1807" y="353"/>
                    </a:lnTo>
                    <a:lnTo>
                      <a:pt x="1815" y="361"/>
                    </a:lnTo>
                    <a:lnTo>
                      <a:pt x="1498" y="361"/>
                    </a:lnTo>
                    <a:lnTo>
                      <a:pt x="1506" y="356"/>
                    </a:lnTo>
                    <a:lnTo>
                      <a:pt x="1454" y="484"/>
                    </a:lnTo>
                    <a:cubicBezTo>
                      <a:pt x="1454" y="485"/>
                      <a:pt x="1454" y="485"/>
                      <a:pt x="1453" y="486"/>
                    </a:cubicBezTo>
                    <a:lnTo>
                      <a:pt x="1376" y="613"/>
                    </a:lnTo>
                    <a:cubicBezTo>
                      <a:pt x="1375" y="615"/>
                      <a:pt x="1372" y="617"/>
                      <a:pt x="1369" y="616"/>
                    </a:cubicBezTo>
                    <a:cubicBezTo>
                      <a:pt x="1366" y="616"/>
                      <a:pt x="1364" y="615"/>
                      <a:pt x="1362" y="612"/>
                    </a:cubicBezTo>
                    <a:lnTo>
                      <a:pt x="1308" y="516"/>
                    </a:lnTo>
                    <a:cubicBezTo>
                      <a:pt x="1307" y="514"/>
                      <a:pt x="1307" y="511"/>
                      <a:pt x="1309" y="508"/>
                    </a:cubicBezTo>
                    <a:lnTo>
                      <a:pt x="1375" y="401"/>
                    </a:lnTo>
                    <a:lnTo>
                      <a:pt x="1425" y="287"/>
                    </a:lnTo>
                    <a:lnTo>
                      <a:pt x="1462" y="167"/>
                    </a:lnTo>
                    <a:lnTo>
                      <a:pt x="1485" y="42"/>
                    </a:lnTo>
                    <a:cubicBezTo>
                      <a:pt x="1485" y="40"/>
                      <a:pt x="1486" y="38"/>
                      <a:pt x="1488" y="37"/>
                    </a:cubicBezTo>
                    <a:cubicBezTo>
                      <a:pt x="1490" y="35"/>
                      <a:pt x="1493" y="35"/>
                      <a:pt x="1495" y="36"/>
                    </a:cubicBezTo>
                    <a:lnTo>
                      <a:pt x="1581" y="64"/>
                    </a:lnTo>
                    <a:cubicBezTo>
                      <a:pt x="1582" y="64"/>
                      <a:pt x="1583" y="65"/>
                      <a:pt x="1583" y="65"/>
                    </a:cubicBezTo>
                    <a:lnTo>
                      <a:pt x="1595" y="74"/>
                    </a:lnTo>
                    <a:cubicBezTo>
                      <a:pt x="1596" y="75"/>
                      <a:pt x="1597" y="76"/>
                      <a:pt x="1598" y="77"/>
                    </a:cubicBezTo>
                    <a:lnTo>
                      <a:pt x="1602" y="85"/>
                    </a:lnTo>
                    <a:cubicBezTo>
                      <a:pt x="1603" y="88"/>
                      <a:pt x="1603" y="91"/>
                      <a:pt x="1601" y="93"/>
                    </a:cubicBezTo>
                    <a:lnTo>
                      <a:pt x="1595" y="101"/>
                    </a:lnTo>
                    <a:cubicBezTo>
                      <a:pt x="1594" y="102"/>
                      <a:pt x="1593" y="103"/>
                      <a:pt x="1593" y="103"/>
                    </a:cubicBezTo>
                    <a:lnTo>
                      <a:pt x="1578" y="112"/>
                    </a:lnTo>
                    <a:lnTo>
                      <a:pt x="1581" y="108"/>
                    </a:lnTo>
                    <a:lnTo>
                      <a:pt x="1561" y="184"/>
                    </a:lnTo>
                    <a:lnTo>
                      <a:pt x="1538" y="260"/>
                    </a:lnTo>
                    <a:lnTo>
                      <a:pt x="1530" y="249"/>
                    </a:lnTo>
                    <a:lnTo>
                      <a:pt x="1895" y="249"/>
                    </a:lnTo>
                    <a:cubicBezTo>
                      <a:pt x="1900" y="249"/>
                      <a:pt x="1903" y="253"/>
                      <a:pt x="1903" y="257"/>
                    </a:cubicBezTo>
                    <a:lnTo>
                      <a:pt x="1903" y="519"/>
                    </a:lnTo>
                    <a:lnTo>
                      <a:pt x="1903" y="625"/>
                    </a:lnTo>
                    <a:lnTo>
                      <a:pt x="1901" y="720"/>
                    </a:lnTo>
                    <a:lnTo>
                      <a:pt x="1899" y="804"/>
                    </a:lnTo>
                    <a:lnTo>
                      <a:pt x="1896" y="878"/>
                    </a:lnTo>
                    <a:lnTo>
                      <a:pt x="1892" y="940"/>
                    </a:lnTo>
                    <a:lnTo>
                      <a:pt x="1888" y="992"/>
                    </a:lnTo>
                    <a:lnTo>
                      <a:pt x="1883" y="1034"/>
                    </a:lnTo>
                    <a:lnTo>
                      <a:pt x="1877" y="1066"/>
                    </a:lnTo>
                    <a:cubicBezTo>
                      <a:pt x="1877" y="1066"/>
                      <a:pt x="1877" y="1067"/>
                      <a:pt x="1877" y="1067"/>
                    </a:cubicBezTo>
                    <a:lnTo>
                      <a:pt x="1858" y="1121"/>
                    </a:lnTo>
                    <a:cubicBezTo>
                      <a:pt x="1858" y="1122"/>
                      <a:pt x="1857" y="1123"/>
                      <a:pt x="1857" y="1123"/>
                    </a:cubicBezTo>
                    <a:lnTo>
                      <a:pt x="1827" y="1162"/>
                    </a:lnTo>
                    <a:cubicBezTo>
                      <a:pt x="1826" y="1163"/>
                      <a:pt x="1825" y="1164"/>
                      <a:pt x="1824" y="1164"/>
                    </a:cubicBezTo>
                    <a:lnTo>
                      <a:pt x="1782" y="1187"/>
                    </a:lnTo>
                    <a:cubicBezTo>
                      <a:pt x="1781" y="1188"/>
                      <a:pt x="1781" y="1188"/>
                      <a:pt x="1780" y="1188"/>
                    </a:cubicBezTo>
                    <a:lnTo>
                      <a:pt x="1725" y="1196"/>
                    </a:lnTo>
                    <a:close/>
                    <a:moveTo>
                      <a:pt x="1777" y="1173"/>
                    </a:moveTo>
                    <a:lnTo>
                      <a:pt x="1775" y="1173"/>
                    </a:lnTo>
                    <a:lnTo>
                      <a:pt x="1817" y="1150"/>
                    </a:lnTo>
                    <a:lnTo>
                      <a:pt x="1814" y="1153"/>
                    </a:lnTo>
                    <a:lnTo>
                      <a:pt x="1844" y="1114"/>
                    </a:lnTo>
                    <a:lnTo>
                      <a:pt x="1843" y="1116"/>
                    </a:lnTo>
                    <a:lnTo>
                      <a:pt x="1862" y="1062"/>
                    </a:lnTo>
                    <a:lnTo>
                      <a:pt x="1862" y="1063"/>
                    </a:lnTo>
                    <a:lnTo>
                      <a:pt x="1868" y="1033"/>
                    </a:lnTo>
                    <a:lnTo>
                      <a:pt x="1872" y="991"/>
                    </a:lnTo>
                    <a:lnTo>
                      <a:pt x="1876" y="939"/>
                    </a:lnTo>
                    <a:lnTo>
                      <a:pt x="1880" y="877"/>
                    </a:lnTo>
                    <a:lnTo>
                      <a:pt x="1883" y="803"/>
                    </a:lnTo>
                    <a:lnTo>
                      <a:pt x="1885" y="719"/>
                    </a:lnTo>
                    <a:lnTo>
                      <a:pt x="1887" y="625"/>
                    </a:lnTo>
                    <a:lnTo>
                      <a:pt x="1887" y="519"/>
                    </a:lnTo>
                    <a:lnTo>
                      <a:pt x="1887" y="257"/>
                    </a:lnTo>
                    <a:lnTo>
                      <a:pt x="1895" y="265"/>
                    </a:lnTo>
                    <a:lnTo>
                      <a:pt x="1530" y="265"/>
                    </a:lnTo>
                    <a:cubicBezTo>
                      <a:pt x="1528" y="265"/>
                      <a:pt x="1526" y="264"/>
                      <a:pt x="1524" y="262"/>
                    </a:cubicBezTo>
                    <a:cubicBezTo>
                      <a:pt x="1523" y="260"/>
                      <a:pt x="1522" y="258"/>
                      <a:pt x="1523" y="255"/>
                    </a:cubicBezTo>
                    <a:lnTo>
                      <a:pt x="1546" y="179"/>
                    </a:lnTo>
                    <a:lnTo>
                      <a:pt x="1566" y="103"/>
                    </a:lnTo>
                    <a:cubicBezTo>
                      <a:pt x="1566" y="101"/>
                      <a:pt x="1568" y="100"/>
                      <a:pt x="1569" y="99"/>
                    </a:cubicBezTo>
                    <a:lnTo>
                      <a:pt x="1584" y="90"/>
                    </a:lnTo>
                    <a:lnTo>
                      <a:pt x="1582" y="92"/>
                    </a:lnTo>
                    <a:lnTo>
                      <a:pt x="1588" y="84"/>
                    </a:lnTo>
                    <a:lnTo>
                      <a:pt x="1587" y="92"/>
                    </a:lnTo>
                    <a:lnTo>
                      <a:pt x="1583" y="84"/>
                    </a:lnTo>
                    <a:lnTo>
                      <a:pt x="1586" y="87"/>
                    </a:lnTo>
                    <a:lnTo>
                      <a:pt x="1574" y="78"/>
                    </a:lnTo>
                    <a:lnTo>
                      <a:pt x="1576" y="79"/>
                    </a:lnTo>
                    <a:lnTo>
                      <a:pt x="1490" y="51"/>
                    </a:lnTo>
                    <a:lnTo>
                      <a:pt x="1500" y="45"/>
                    </a:lnTo>
                    <a:lnTo>
                      <a:pt x="1477" y="172"/>
                    </a:lnTo>
                    <a:lnTo>
                      <a:pt x="1440" y="294"/>
                    </a:lnTo>
                    <a:lnTo>
                      <a:pt x="1388" y="410"/>
                    </a:lnTo>
                    <a:lnTo>
                      <a:pt x="1322" y="517"/>
                    </a:lnTo>
                    <a:lnTo>
                      <a:pt x="1322" y="509"/>
                    </a:lnTo>
                    <a:lnTo>
                      <a:pt x="1376" y="605"/>
                    </a:lnTo>
                    <a:lnTo>
                      <a:pt x="1363" y="604"/>
                    </a:lnTo>
                    <a:lnTo>
                      <a:pt x="1440" y="477"/>
                    </a:lnTo>
                    <a:lnTo>
                      <a:pt x="1439" y="478"/>
                    </a:lnTo>
                    <a:lnTo>
                      <a:pt x="1491" y="350"/>
                    </a:lnTo>
                    <a:cubicBezTo>
                      <a:pt x="1492" y="347"/>
                      <a:pt x="1495" y="345"/>
                      <a:pt x="1498" y="345"/>
                    </a:cubicBezTo>
                    <a:lnTo>
                      <a:pt x="1815" y="345"/>
                    </a:lnTo>
                    <a:cubicBezTo>
                      <a:pt x="1820" y="345"/>
                      <a:pt x="1823" y="349"/>
                      <a:pt x="1823" y="353"/>
                    </a:cubicBezTo>
                    <a:lnTo>
                      <a:pt x="1823" y="574"/>
                    </a:lnTo>
                    <a:lnTo>
                      <a:pt x="1823" y="652"/>
                    </a:lnTo>
                    <a:lnTo>
                      <a:pt x="1822" y="721"/>
                    </a:lnTo>
                    <a:lnTo>
                      <a:pt x="1821" y="784"/>
                    </a:lnTo>
                    <a:lnTo>
                      <a:pt x="1819" y="840"/>
                    </a:lnTo>
                    <a:lnTo>
                      <a:pt x="1816" y="889"/>
                    </a:lnTo>
                    <a:lnTo>
                      <a:pt x="1814" y="931"/>
                    </a:lnTo>
                    <a:lnTo>
                      <a:pt x="1811" y="968"/>
                    </a:lnTo>
                    <a:lnTo>
                      <a:pt x="1807" y="997"/>
                    </a:lnTo>
                    <a:cubicBezTo>
                      <a:pt x="1807" y="997"/>
                      <a:pt x="1807" y="997"/>
                      <a:pt x="1807" y="998"/>
                    </a:cubicBezTo>
                    <a:lnTo>
                      <a:pt x="1797" y="1030"/>
                    </a:lnTo>
                    <a:cubicBezTo>
                      <a:pt x="1797" y="1031"/>
                      <a:pt x="1797" y="1031"/>
                      <a:pt x="1796" y="1032"/>
                    </a:cubicBezTo>
                    <a:lnTo>
                      <a:pt x="1781" y="1056"/>
                    </a:lnTo>
                    <a:cubicBezTo>
                      <a:pt x="1781" y="1057"/>
                      <a:pt x="1780" y="1057"/>
                      <a:pt x="1779" y="1058"/>
                    </a:cubicBezTo>
                    <a:lnTo>
                      <a:pt x="1759" y="1073"/>
                    </a:lnTo>
                    <a:cubicBezTo>
                      <a:pt x="1758" y="1074"/>
                      <a:pt x="1757" y="1074"/>
                      <a:pt x="1756" y="1074"/>
                    </a:cubicBezTo>
                    <a:lnTo>
                      <a:pt x="1731" y="1079"/>
                    </a:lnTo>
                    <a:cubicBezTo>
                      <a:pt x="1731" y="1079"/>
                      <a:pt x="1730" y="1079"/>
                      <a:pt x="1729" y="1079"/>
                    </a:cubicBezTo>
                    <a:lnTo>
                      <a:pt x="1621" y="1079"/>
                    </a:lnTo>
                    <a:lnTo>
                      <a:pt x="1629" y="1071"/>
                    </a:lnTo>
                    <a:lnTo>
                      <a:pt x="1640" y="1188"/>
                    </a:lnTo>
                    <a:lnTo>
                      <a:pt x="1632" y="1180"/>
                    </a:lnTo>
                    <a:lnTo>
                      <a:pt x="1723" y="1180"/>
                    </a:lnTo>
                    <a:lnTo>
                      <a:pt x="1722" y="1181"/>
                    </a:lnTo>
                    <a:lnTo>
                      <a:pt x="1777" y="1173"/>
                    </a:lnTo>
                    <a:close/>
                    <a:moveTo>
                      <a:pt x="1629" y="730"/>
                    </a:moveTo>
                    <a:cubicBezTo>
                      <a:pt x="1628" y="732"/>
                      <a:pt x="1625" y="734"/>
                      <a:pt x="1623" y="734"/>
                    </a:cubicBezTo>
                    <a:cubicBezTo>
                      <a:pt x="1620" y="735"/>
                      <a:pt x="1618" y="734"/>
                      <a:pt x="1616" y="732"/>
                    </a:cubicBezTo>
                    <a:lnTo>
                      <a:pt x="1566" y="680"/>
                    </a:lnTo>
                    <a:lnTo>
                      <a:pt x="1519" y="637"/>
                    </a:lnTo>
                    <a:lnTo>
                      <a:pt x="1477" y="603"/>
                    </a:lnTo>
                    <a:lnTo>
                      <a:pt x="1440" y="574"/>
                    </a:lnTo>
                    <a:cubicBezTo>
                      <a:pt x="1437" y="572"/>
                      <a:pt x="1436" y="567"/>
                      <a:pt x="1437" y="564"/>
                    </a:cubicBezTo>
                    <a:lnTo>
                      <a:pt x="1485" y="461"/>
                    </a:lnTo>
                    <a:cubicBezTo>
                      <a:pt x="1486" y="459"/>
                      <a:pt x="1488" y="458"/>
                      <a:pt x="1490" y="457"/>
                    </a:cubicBezTo>
                    <a:cubicBezTo>
                      <a:pt x="1492" y="456"/>
                      <a:pt x="1494" y="456"/>
                      <a:pt x="1496" y="458"/>
                    </a:cubicBezTo>
                    <a:lnTo>
                      <a:pt x="1538" y="482"/>
                    </a:lnTo>
                    <a:lnTo>
                      <a:pt x="1584" y="516"/>
                    </a:lnTo>
                    <a:lnTo>
                      <a:pt x="1633" y="558"/>
                    </a:lnTo>
                    <a:lnTo>
                      <a:pt x="1681" y="610"/>
                    </a:lnTo>
                    <a:cubicBezTo>
                      <a:pt x="1684" y="612"/>
                      <a:pt x="1684" y="616"/>
                      <a:pt x="1683" y="619"/>
                    </a:cubicBezTo>
                    <a:lnTo>
                      <a:pt x="1629" y="730"/>
                    </a:lnTo>
                    <a:close/>
                    <a:moveTo>
                      <a:pt x="1668" y="612"/>
                    </a:moveTo>
                    <a:lnTo>
                      <a:pt x="1670" y="621"/>
                    </a:lnTo>
                    <a:lnTo>
                      <a:pt x="1622" y="570"/>
                    </a:lnTo>
                    <a:lnTo>
                      <a:pt x="1575" y="529"/>
                    </a:lnTo>
                    <a:lnTo>
                      <a:pt x="1530" y="495"/>
                    </a:lnTo>
                    <a:lnTo>
                      <a:pt x="1488" y="471"/>
                    </a:lnTo>
                    <a:lnTo>
                      <a:pt x="1500" y="468"/>
                    </a:lnTo>
                    <a:lnTo>
                      <a:pt x="1452" y="571"/>
                    </a:lnTo>
                    <a:lnTo>
                      <a:pt x="1449" y="561"/>
                    </a:lnTo>
                    <a:lnTo>
                      <a:pt x="1488" y="590"/>
                    </a:lnTo>
                    <a:lnTo>
                      <a:pt x="1530" y="626"/>
                    </a:lnTo>
                    <a:lnTo>
                      <a:pt x="1577" y="669"/>
                    </a:lnTo>
                    <a:lnTo>
                      <a:pt x="1627" y="721"/>
                    </a:lnTo>
                    <a:lnTo>
                      <a:pt x="1614" y="723"/>
                    </a:lnTo>
                    <a:lnTo>
                      <a:pt x="1668" y="612"/>
                    </a:lnTo>
                    <a:close/>
                    <a:moveTo>
                      <a:pt x="1426" y="1010"/>
                    </a:moveTo>
                    <a:lnTo>
                      <a:pt x="1430" y="1005"/>
                    </a:lnTo>
                    <a:lnTo>
                      <a:pt x="1423" y="1024"/>
                    </a:lnTo>
                    <a:cubicBezTo>
                      <a:pt x="1423" y="1025"/>
                      <a:pt x="1422" y="1026"/>
                      <a:pt x="1422" y="1027"/>
                    </a:cubicBezTo>
                    <a:lnTo>
                      <a:pt x="1416" y="1034"/>
                    </a:lnTo>
                    <a:cubicBezTo>
                      <a:pt x="1414" y="1035"/>
                      <a:pt x="1412" y="1036"/>
                      <a:pt x="1410" y="1036"/>
                    </a:cubicBezTo>
                    <a:cubicBezTo>
                      <a:pt x="1408" y="1037"/>
                      <a:pt x="1405" y="1036"/>
                      <a:pt x="1404" y="1034"/>
                    </a:cubicBezTo>
                    <a:lnTo>
                      <a:pt x="1397" y="1027"/>
                    </a:lnTo>
                    <a:cubicBezTo>
                      <a:pt x="1396" y="1026"/>
                      <a:pt x="1395" y="1025"/>
                      <a:pt x="1395" y="1024"/>
                    </a:cubicBezTo>
                    <a:lnTo>
                      <a:pt x="1388" y="1005"/>
                    </a:lnTo>
                    <a:cubicBezTo>
                      <a:pt x="1388" y="1005"/>
                      <a:pt x="1388" y="1004"/>
                      <a:pt x="1388" y="1003"/>
                    </a:cubicBezTo>
                    <a:lnTo>
                      <a:pt x="1372" y="878"/>
                    </a:lnTo>
                    <a:cubicBezTo>
                      <a:pt x="1371" y="874"/>
                      <a:pt x="1374" y="871"/>
                      <a:pt x="1377" y="870"/>
                    </a:cubicBezTo>
                    <a:lnTo>
                      <a:pt x="1471" y="846"/>
                    </a:lnTo>
                    <a:lnTo>
                      <a:pt x="1559" y="815"/>
                    </a:lnTo>
                    <a:lnTo>
                      <a:pt x="1639" y="777"/>
                    </a:lnTo>
                    <a:lnTo>
                      <a:pt x="1714" y="734"/>
                    </a:lnTo>
                    <a:cubicBezTo>
                      <a:pt x="1717" y="732"/>
                      <a:pt x="1720" y="732"/>
                      <a:pt x="1722" y="733"/>
                    </a:cubicBezTo>
                    <a:cubicBezTo>
                      <a:pt x="1724" y="734"/>
                      <a:pt x="1726" y="737"/>
                      <a:pt x="1726" y="739"/>
                    </a:cubicBezTo>
                    <a:lnTo>
                      <a:pt x="1742" y="849"/>
                    </a:lnTo>
                    <a:cubicBezTo>
                      <a:pt x="1743" y="853"/>
                      <a:pt x="1741" y="856"/>
                      <a:pt x="1738" y="857"/>
                    </a:cubicBezTo>
                    <a:lnTo>
                      <a:pt x="1676" y="893"/>
                    </a:lnTo>
                    <a:lnTo>
                      <a:pt x="1602" y="931"/>
                    </a:lnTo>
                    <a:lnTo>
                      <a:pt x="1519" y="969"/>
                    </a:lnTo>
                    <a:lnTo>
                      <a:pt x="1426" y="1010"/>
                    </a:lnTo>
                    <a:close/>
                    <a:moveTo>
                      <a:pt x="1512" y="954"/>
                    </a:moveTo>
                    <a:lnTo>
                      <a:pt x="1595" y="916"/>
                    </a:lnTo>
                    <a:lnTo>
                      <a:pt x="1668" y="880"/>
                    </a:lnTo>
                    <a:lnTo>
                      <a:pt x="1730" y="844"/>
                    </a:lnTo>
                    <a:lnTo>
                      <a:pt x="1727" y="852"/>
                    </a:lnTo>
                    <a:lnTo>
                      <a:pt x="1711" y="742"/>
                    </a:lnTo>
                    <a:lnTo>
                      <a:pt x="1722" y="747"/>
                    </a:lnTo>
                    <a:lnTo>
                      <a:pt x="1646" y="792"/>
                    </a:lnTo>
                    <a:lnTo>
                      <a:pt x="1564" y="830"/>
                    </a:lnTo>
                    <a:lnTo>
                      <a:pt x="1475" y="861"/>
                    </a:lnTo>
                    <a:lnTo>
                      <a:pt x="1381" y="885"/>
                    </a:lnTo>
                    <a:lnTo>
                      <a:pt x="1387" y="876"/>
                    </a:lnTo>
                    <a:lnTo>
                      <a:pt x="1403" y="1001"/>
                    </a:lnTo>
                    <a:lnTo>
                      <a:pt x="1403" y="1000"/>
                    </a:lnTo>
                    <a:lnTo>
                      <a:pt x="1410" y="1019"/>
                    </a:lnTo>
                    <a:lnTo>
                      <a:pt x="1408" y="1016"/>
                    </a:lnTo>
                    <a:lnTo>
                      <a:pt x="1415" y="1023"/>
                    </a:lnTo>
                    <a:lnTo>
                      <a:pt x="1403" y="1023"/>
                    </a:lnTo>
                    <a:lnTo>
                      <a:pt x="1409" y="1016"/>
                    </a:lnTo>
                    <a:lnTo>
                      <a:pt x="1408" y="1019"/>
                    </a:lnTo>
                    <a:lnTo>
                      <a:pt x="1415" y="1000"/>
                    </a:lnTo>
                    <a:cubicBezTo>
                      <a:pt x="1416" y="998"/>
                      <a:pt x="1417" y="996"/>
                      <a:pt x="1419" y="995"/>
                    </a:cubicBezTo>
                    <a:lnTo>
                      <a:pt x="1512" y="954"/>
                    </a:lnTo>
                    <a:close/>
                    <a:moveTo>
                      <a:pt x="2231" y="362"/>
                    </a:moveTo>
                    <a:lnTo>
                      <a:pt x="2225" y="353"/>
                    </a:lnTo>
                    <a:lnTo>
                      <a:pt x="2240" y="356"/>
                    </a:lnTo>
                    <a:cubicBezTo>
                      <a:pt x="2242" y="356"/>
                      <a:pt x="2243" y="357"/>
                      <a:pt x="2244" y="358"/>
                    </a:cubicBezTo>
                    <a:lnTo>
                      <a:pt x="2251" y="365"/>
                    </a:lnTo>
                    <a:cubicBezTo>
                      <a:pt x="2253" y="367"/>
                      <a:pt x="2254" y="369"/>
                      <a:pt x="2253" y="372"/>
                    </a:cubicBezTo>
                    <a:lnTo>
                      <a:pt x="2251" y="383"/>
                    </a:lnTo>
                    <a:cubicBezTo>
                      <a:pt x="2251" y="384"/>
                      <a:pt x="2251" y="385"/>
                      <a:pt x="2250" y="386"/>
                    </a:cubicBezTo>
                    <a:lnTo>
                      <a:pt x="2241" y="400"/>
                    </a:lnTo>
                    <a:lnTo>
                      <a:pt x="2242" y="395"/>
                    </a:lnTo>
                    <a:lnTo>
                      <a:pt x="2242" y="1195"/>
                    </a:lnTo>
                    <a:cubicBezTo>
                      <a:pt x="2242" y="1200"/>
                      <a:pt x="2239" y="1203"/>
                      <a:pt x="2234" y="1203"/>
                    </a:cubicBezTo>
                    <a:lnTo>
                      <a:pt x="2153" y="1203"/>
                    </a:lnTo>
                    <a:cubicBezTo>
                      <a:pt x="2149" y="1203"/>
                      <a:pt x="2145" y="1200"/>
                      <a:pt x="2145" y="1195"/>
                    </a:cubicBezTo>
                    <a:lnTo>
                      <a:pt x="2145" y="553"/>
                    </a:lnTo>
                    <a:lnTo>
                      <a:pt x="2161" y="557"/>
                    </a:lnTo>
                    <a:lnTo>
                      <a:pt x="2137" y="611"/>
                    </a:lnTo>
                    <a:lnTo>
                      <a:pt x="2112" y="654"/>
                    </a:lnTo>
                    <a:cubicBezTo>
                      <a:pt x="2111" y="657"/>
                      <a:pt x="2109" y="658"/>
                      <a:pt x="2107" y="658"/>
                    </a:cubicBezTo>
                    <a:cubicBezTo>
                      <a:pt x="2104" y="659"/>
                      <a:pt x="2102" y="658"/>
                      <a:pt x="2100" y="656"/>
                    </a:cubicBezTo>
                    <a:lnTo>
                      <a:pt x="2036" y="594"/>
                    </a:lnTo>
                    <a:cubicBezTo>
                      <a:pt x="2033" y="592"/>
                      <a:pt x="2033" y="588"/>
                      <a:pt x="2034" y="585"/>
                    </a:cubicBezTo>
                    <a:lnTo>
                      <a:pt x="2095" y="467"/>
                    </a:lnTo>
                    <a:lnTo>
                      <a:pt x="2143" y="332"/>
                    </a:lnTo>
                    <a:lnTo>
                      <a:pt x="2176" y="179"/>
                    </a:lnTo>
                    <a:lnTo>
                      <a:pt x="2195" y="8"/>
                    </a:lnTo>
                    <a:cubicBezTo>
                      <a:pt x="2195" y="5"/>
                      <a:pt x="2196" y="3"/>
                      <a:pt x="2198" y="2"/>
                    </a:cubicBezTo>
                    <a:cubicBezTo>
                      <a:pt x="2200" y="0"/>
                      <a:pt x="2203" y="0"/>
                      <a:pt x="2205" y="1"/>
                    </a:cubicBezTo>
                    <a:lnTo>
                      <a:pt x="2296" y="29"/>
                    </a:lnTo>
                    <a:cubicBezTo>
                      <a:pt x="2298" y="30"/>
                      <a:pt x="2300" y="32"/>
                      <a:pt x="2301" y="34"/>
                    </a:cubicBezTo>
                    <a:lnTo>
                      <a:pt x="2306" y="51"/>
                    </a:lnTo>
                    <a:cubicBezTo>
                      <a:pt x="2307" y="55"/>
                      <a:pt x="2306" y="58"/>
                      <a:pt x="2303" y="60"/>
                    </a:cubicBezTo>
                    <a:lnTo>
                      <a:pt x="2287" y="71"/>
                    </a:lnTo>
                    <a:lnTo>
                      <a:pt x="2290" y="66"/>
                    </a:lnTo>
                    <a:lnTo>
                      <a:pt x="2267" y="206"/>
                    </a:lnTo>
                    <a:lnTo>
                      <a:pt x="2231" y="362"/>
                    </a:lnTo>
                    <a:close/>
                    <a:moveTo>
                      <a:pt x="2252" y="203"/>
                    </a:moveTo>
                    <a:lnTo>
                      <a:pt x="2275" y="63"/>
                    </a:lnTo>
                    <a:cubicBezTo>
                      <a:pt x="2275" y="61"/>
                      <a:pt x="2276" y="59"/>
                      <a:pt x="2278" y="58"/>
                    </a:cubicBezTo>
                    <a:lnTo>
                      <a:pt x="2294" y="47"/>
                    </a:lnTo>
                    <a:lnTo>
                      <a:pt x="2291" y="56"/>
                    </a:lnTo>
                    <a:lnTo>
                      <a:pt x="2286" y="39"/>
                    </a:lnTo>
                    <a:lnTo>
                      <a:pt x="2291" y="44"/>
                    </a:lnTo>
                    <a:lnTo>
                      <a:pt x="2200" y="16"/>
                    </a:lnTo>
                    <a:lnTo>
                      <a:pt x="2210" y="9"/>
                    </a:lnTo>
                    <a:lnTo>
                      <a:pt x="2191" y="182"/>
                    </a:lnTo>
                    <a:lnTo>
                      <a:pt x="2158" y="337"/>
                    </a:lnTo>
                    <a:lnTo>
                      <a:pt x="2110" y="474"/>
                    </a:lnTo>
                    <a:lnTo>
                      <a:pt x="2049" y="592"/>
                    </a:lnTo>
                    <a:lnTo>
                      <a:pt x="2047" y="583"/>
                    </a:lnTo>
                    <a:lnTo>
                      <a:pt x="2111" y="645"/>
                    </a:lnTo>
                    <a:lnTo>
                      <a:pt x="2098" y="647"/>
                    </a:lnTo>
                    <a:lnTo>
                      <a:pt x="2122" y="604"/>
                    </a:lnTo>
                    <a:lnTo>
                      <a:pt x="2146" y="550"/>
                    </a:lnTo>
                    <a:cubicBezTo>
                      <a:pt x="2148" y="547"/>
                      <a:pt x="2151" y="545"/>
                      <a:pt x="2155" y="546"/>
                    </a:cubicBezTo>
                    <a:cubicBezTo>
                      <a:pt x="2159" y="546"/>
                      <a:pt x="2161" y="550"/>
                      <a:pt x="2161" y="553"/>
                    </a:cubicBezTo>
                    <a:lnTo>
                      <a:pt x="2161" y="1195"/>
                    </a:lnTo>
                    <a:lnTo>
                      <a:pt x="2153" y="1187"/>
                    </a:lnTo>
                    <a:lnTo>
                      <a:pt x="2234" y="1187"/>
                    </a:lnTo>
                    <a:lnTo>
                      <a:pt x="2226" y="1195"/>
                    </a:lnTo>
                    <a:lnTo>
                      <a:pt x="2226" y="395"/>
                    </a:lnTo>
                    <a:cubicBezTo>
                      <a:pt x="2226" y="394"/>
                      <a:pt x="2227" y="392"/>
                      <a:pt x="2228" y="391"/>
                    </a:cubicBezTo>
                    <a:lnTo>
                      <a:pt x="2237" y="377"/>
                    </a:lnTo>
                    <a:lnTo>
                      <a:pt x="2236" y="380"/>
                    </a:lnTo>
                    <a:lnTo>
                      <a:pt x="2238" y="369"/>
                    </a:lnTo>
                    <a:lnTo>
                      <a:pt x="2240" y="376"/>
                    </a:lnTo>
                    <a:lnTo>
                      <a:pt x="2233" y="369"/>
                    </a:lnTo>
                    <a:lnTo>
                      <a:pt x="2237" y="371"/>
                    </a:lnTo>
                    <a:lnTo>
                      <a:pt x="2222" y="368"/>
                    </a:lnTo>
                    <a:cubicBezTo>
                      <a:pt x="2220" y="368"/>
                      <a:pt x="2218" y="367"/>
                      <a:pt x="2217" y="365"/>
                    </a:cubicBezTo>
                    <a:cubicBezTo>
                      <a:pt x="2216" y="363"/>
                      <a:pt x="2215" y="361"/>
                      <a:pt x="2216" y="359"/>
                    </a:cubicBezTo>
                    <a:lnTo>
                      <a:pt x="2252" y="203"/>
                    </a:lnTo>
                    <a:close/>
                    <a:moveTo>
                      <a:pt x="2675" y="265"/>
                    </a:moveTo>
                    <a:lnTo>
                      <a:pt x="2683" y="257"/>
                    </a:lnTo>
                    <a:lnTo>
                      <a:pt x="2683" y="353"/>
                    </a:lnTo>
                    <a:lnTo>
                      <a:pt x="2675" y="345"/>
                    </a:lnTo>
                    <a:lnTo>
                      <a:pt x="2874" y="345"/>
                    </a:lnTo>
                    <a:cubicBezTo>
                      <a:pt x="2879" y="345"/>
                      <a:pt x="2882" y="349"/>
                      <a:pt x="2882" y="353"/>
                    </a:cubicBezTo>
                    <a:lnTo>
                      <a:pt x="2882" y="960"/>
                    </a:lnTo>
                    <a:cubicBezTo>
                      <a:pt x="2882" y="965"/>
                      <a:pt x="2879" y="968"/>
                      <a:pt x="2874" y="968"/>
                    </a:cubicBezTo>
                    <a:lnTo>
                      <a:pt x="2498" y="968"/>
                    </a:lnTo>
                    <a:cubicBezTo>
                      <a:pt x="2494" y="968"/>
                      <a:pt x="2490" y="965"/>
                      <a:pt x="2490" y="960"/>
                    </a:cubicBezTo>
                    <a:lnTo>
                      <a:pt x="2490" y="353"/>
                    </a:lnTo>
                    <a:cubicBezTo>
                      <a:pt x="2490" y="349"/>
                      <a:pt x="2494" y="345"/>
                      <a:pt x="2498" y="345"/>
                    </a:cubicBezTo>
                    <a:lnTo>
                      <a:pt x="2594" y="345"/>
                    </a:lnTo>
                    <a:lnTo>
                      <a:pt x="2586" y="353"/>
                    </a:lnTo>
                    <a:lnTo>
                      <a:pt x="2586" y="257"/>
                    </a:lnTo>
                    <a:lnTo>
                      <a:pt x="2594" y="265"/>
                    </a:lnTo>
                    <a:lnTo>
                      <a:pt x="2304" y="265"/>
                    </a:lnTo>
                    <a:cubicBezTo>
                      <a:pt x="2300" y="265"/>
                      <a:pt x="2296" y="262"/>
                      <a:pt x="2296" y="257"/>
                    </a:cubicBezTo>
                    <a:lnTo>
                      <a:pt x="2296" y="153"/>
                    </a:lnTo>
                    <a:cubicBezTo>
                      <a:pt x="2296" y="149"/>
                      <a:pt x="2300" y="145"/>
                      <a:pt x="2304" y="145"/>
                    </a:cubicBezTo>
                    <a:lnTo>
                      <a:pt x="2594" y="145"/>
                    </a:lnTo>
                    <a:lnTo>
                      <a:pt x="2586" y="153"/>
                    </a:lnTo>
                    <a:lnTo>
                      <a:pt x="2586" y="8"/>
                    </a:lnTo>
                    <a:cubicBezTo>
                      <a:pt x="2586" y="4"/>
                      <a:pt x="2590" y="0"/>
                      <a:pt x="2594" y="0"/>
                    </a:cubicBezTo>
                    <a:lnTo>
                      <a:pt x="2670" y="0"/>
                    </a:lnTo>
                    <a:cubicBezTo>
                      <a:pt x="2671" y="0"/>
                      <a:pt x="2672" y="1"/>
                      <a:pt x="2673" y="1"/>
                    </a:cubicBezTo>
                    <a:lnTo>
                      <a:pt x="2686" y="6"/>
                    </a:lnTo>
                    <a:cubicBezTo>
                      <a:pt x="2688" y="7"/>
                      <a:pt x="2689" y="8"/>
                      <a:pt x="2690" y="9"/>
                    </a:cubicBezTo>
                    <a:lnTo>
                      <a:pt x="2695" y="16"/>
                    </a:lnTo>
                    <a:cubicBezTo>
                      <a:pt x="2696" y="18"/>
                      <a:pt x="2697" y="20"/>
                      <a:pt x="2696" y="22"/>
                    </a:cubicBezTo>
                    <a:lnTo>
                      <a:pt x="2694" y="32"/>
                    </a:lnTo>
                    <a:cubicBezTo>
                      <a:pt x="2694" y="33"/>
                      <a:pt x="2693" y="35"/>
                      <a:pt x="2693" y="36"/>
                    </a:cubicBezTo>
                    <a:lnTo>
                      <a:pt x="2682" y="49"/>
                    </a:lnTo>
                    <a:lnTo>
                      <a:pt x="2683" y="43"/>
                    </a:lnTo>
                    <a:lnTo>
                      <a:pt x="2683" y="153"/>
                    </a:lnTo>
                    <a:lnTo>
                      <a:pt x="2675" y="145"/>
                    </a:lnTo>
                    <a:lnTo>
                      <a:pt x="2938" y="145"/>
                    </a:lnTo>
                    <a:cubicBezTo>
                      <a:pt x="2943" y="145"/>
                      <a:pt x="2946" y="149"/>
                      <a:pt x="2946" y="153"/>
                    </a:cubicBezTo>
                    <a:lnTo>
                      <a:pt x="2946" y="257"/>
                    </a:lnTo>
                    <a:cubicBezTo>
                      <a:pt x="2946" y="262"/>
                      <a:pt x="2943" y="265"/>
                      <a:pt x="2938" y="265"/>
                    </a:cubicBezTo>
                    <a:lnTo>
                      <a:pt x="2675" y="265"/>
                    </a:lnTo>
                    <a:close/>
                    <a:moveTo>
                      <a:pt x="2938" y="249"/>
                    </a:moveTo>
                    <a:lnTo>
                      <a:pt x="2930" y="257"/>
                    </a:lnTo>
                    <a:lnTo>
                      <a:pt x="2930" y="153"/>
                    </a:lnTo>
                    <a:lnTo>
                      <a:pt x="2938" y="161"/>
                    </a:lnTo>
                    <a:lnTo>
                      <a:pt x="2675" y="161"/>
                    </a:lnTo>
                    <a:cubicBezTo>
                      <a:pt x="2671" y="161"/>
                      <a:pt x="2667" y="158"/>
                      <a:pt x="2667" y="153"/>
                    </a:cubicBezTo>
                    <a:lnTo>
                      <a:pt x="2667" y="43"/>
                    </a:lnTo>
                    <a:cubicBezTo>
                      <a:pt x="2667" y="42"/>
                      <a:pt x="2668" y="40"/>
                      <a:pt x="2669" y="38"/>
                    </a:cubicBezTo>
                    <a:lnTo>
                      <a:pt x="2680" y="25"/>
                    </a:lnTo>
                    <a:lnTo>
                      <a:pt x="2679" y="29"/>
                    </a:lnTo>
                    <a:lnTo>
                      <a:pt x="2681" y="19"/>
                    </a:lnTo>
                    <a:lnTo>
                      <a:pt x="2682" y="25"/>
                    </a:lnTo>
                    <a:lnTo>
                      <a:pt x="2677" y="18"/>
                    </a:lnTo>
                    <a:lnTo>
                      <a:pt x="2681" y="21"/>
                    </a:lnTo>
                    <a:lnTo>
                      <a:pt x="2668" y="16"/>
                    </a:lnTo>
                    <a:lnTo>
                      <a:pt x="2670" y="16"/>
                    </a:lnTo>
                    <a:lnTo>
                      <a:pt x="2594" y="16"/>
                    </a:lnTo>
                    <a:lnTo>
                      <a:pt x="2602" y="8"/>
                    </a:lnTo>
                    <a:lnTo>
                      <a:pt x="2602" y="153"/>
                    </a:lnTo>
                    <a:cubicBezTo>
                      <a:pt x="2602" y="158"/>
                      <a:pt x="2599" y="161"/>
                      <a:pt x="2594" y="161"/>
                    </a:cubicBezTo>
                    <a:lnTo>
                      <a:pt x="2304" y="161"/>
                    </a:lnTo>
                    <a:lnTo>
                      <a:pt x="2312" y="153"/>
                    </a:lnTo>
                    <a:lnTo>
                      <a:pt x="2312" y="257"/>
                    </a:lnTo>
                    <a:lnTo>
                      <a:pt x="2304" y="249"/>
                    </a:lnTo>
                    <a:lnTo>
                      <a:pt x="2594" y="249"/>
                    </a:lnTo>
                    <a:cubicBezTo>
                      <a:pt x="2599" y="249"/>
                      <a:pt x="2602" y="253"/>
                      <a:pt x="2602" y="257"/>
                    </a:cubicBezTo>
                    <a:lnTo>
                      <a:pt x="2602" y="353"/>
                    </a:lnTo>
                    <a:cubicBezTo>
                      <a:pt x="2602" y="358"/>
                      <a:pt x="2599" y="361"/>
                      <a:pt x="2594" y="361"/>
                    </a:cubicBezTo>
                    <a:lnTo>
                      <a:pt x="2498" y="361"/>
                    </a:lnTo>
                    <a:lnTo>
                      <a:pt x="2506" y="353"/>
                    </a:lnTo>
                    <a:lnTo>
                      <a:pt x="2506" y="960"/>
                    </a:lnTo>
                    <a:lnTo>
                      <a:pt x="2498" y="952"/>
                    </a:lnTo>
                    <a:lnTo>
                      <a:pt x="2874" y="952"/>
                    </a:lnTo>
                    <a:lnTo>
                      <a:pt x="2866" y="960"/>
                    </a:lnTo>
                    <a:lnTo>
                      <a:pt x="2866" y="353"/>
                    </a:lnTo>
                    <a:lnTo>
                      <a:pt x="2874" y="361"/>
                    </a:lnTo>
                    <a:lnTo>
                      <a:pt x="2675" y="361"/>
                    </a:lnTo>
                    <a:cubicBezTo>
                      <a:pt x="2671" y="361"/>
                      <a:pt x="2667" y="358"/>
                      <a:pt x="2667" y="353"/>
                    </a:cubicBezTo>
                    <a:lnTo>
                      <a:pt x="2667" y="257"/>
                    </a:lnTo>
                    <a:cubicBezTo>
                      <a:pt x="2667" y="253"/>
                      <a:pt x="2671" y="249"/>
                      <a:pt x="2675" y="249"/>
                    </a:cubicBezTo>
                    <a:lnTo>
                      <a:pt x="2938" y="249"/>
                    </a:lnTo>
                    <a:close/>
                    <a:moveTo>
                      <a:pt x="2567" y="444"/>
                    </a:moveTo>
                    <a:lnTo>
                      <a:pt x="2575" y="436"/>
                    </a:lnTo>
                    <a:lnTo>
                      <a:pt x="2575" y="526"/>
                    </a:lnTo>
                    <a:lnTo>
                      <a:pt x="2567" y="518"/>
                    </a:lnTo>
                    <a:lnTo>
                      <a:pt x="2804" y="518"/>
                    </a:lnTo>
                    <a:lnTo>
                      <a:pt x="2796" y="526"/>
                    </a:lnTo>
                    <a:lnTo>
                      <a:pt x="2796" y="436"/>
                    </a:lnTo>
                    <a:lnTo>
                      <a:pt x="2804" y="444"/>
                    </a:lnTo>
                    <a:lnTo>
                      <a:pt x="2567" y="444"/>
                    </a:lnTo>
                    <a:close/>
                    <a:moveTo>
                      <a:pt x="2804" y="428"/>
                    </a:moveTo>
                    <a:cubicBezTo>
                      <a:pt x="2809" y="428"/>
                      <a:pt x="2812" y="432"/>
                      <a:pt x="2812" y="436"/>
                    </a:cubicBezTo>
                    <a:lnTo>
                      <a:pt x="2812" y="526"/>
                    </a:lnTo>
                    <a:cubicBezTo>
                      <a:pt x="2812" y="531"/>
                      <a:pt x="2809" y="534"/>
                      <a:pt x="2804" y="534"/>
                    </a:cubicBezTo>
                    <a:lnTo>
                      <a:pt x="2567" y="534"/>
                    </a:lnTo>
                    <a:cubicBezTo>
                      <a:pt x="2563" y="534"/>
                      <a:pt x="2559" y="531"/>
                      <a:pt x="2559" y="526"/>
                    </a:cubicBezTo>
                    <a:lnTo>
                      <a:pt x="2559" y="436"/>
                    </a:lnTo>
                    <a:cubicBezTo>
                      <a:pt x="2559" y="432"/>
                      <a:pt x="2563" y="428"/>
                      <a:pt x="2567" y="428"/>
                    </a:cubicBezTo>
                    <a:lnTo>
                      <a:pt x="2804" y="428"/>
                    </a:lnTo>
                    <a:close/>
                    <a:moveTo>
                      <a:pt x="2567" y="616"/>
                    </a:moveTo>
                    <a:lnTo>
                      <a:pt x="2575" y="608"/>
                    </a:lnTo>
                    <a:lnTo>
                      <a:pt x="2575" y="698"/>
                    </a:lnTo>
                    <a:lnTo>
                      <a:pt x="2567" y="690"/>
                    </a:lnTo>
                    <a:lnTo>
                      <a:pt x="2804" y="690"/>
                    </a:lnTo>
                    <a:lnTo>
                      <a:pt x="2796" y="698"/>
                    </a:lnTo>
                    <a:lnTo>
                      <a:pt x="2796" y="608"/>
                    </a:lnTo>
                    <a:lnTo>
                      <a:pt x="2804" y="616"/>
                    </a:lnTo>
                    <a:lnTo>
                      <a:pt x="2567" y="616"/>
                    </a:lnTo>
                    <a:close/>
                    <a:moveTo>
                      <a:pt x="2804" y="600"/>
                    </a:moveTo>
                    <a:cubicBezTo>
                      <a:pt x="2809" y="600"/>
                      <a:pt x="2812" y="604"/>
                      <a:pt x="2812" y="608"/>
                    </a:cubicBezTo>
                    <a:lnTo>
                      <a:pt x="2812" y="698"/>
                    </a:lnTo>
                    <a:cubicBezTo>
                      <a:pt x="2812" y="703"/>
                      <a:pt x="2809" y="706"/>
                      <a:pt x="2804" y="706"/>
                    </a:cubicBezTo>
                    <a:lnTo>
                      <a:pt x="2567" y="706"/>
                    </a:lnTo>
                    <a:cubicBezTo>
                      <a:pt x="2563" y="706"/>
                      <a:pt x="2559" y="703"/>
                      <a:pt x="2559" y="698"/>
                    </a:cubicBezTo>
                    <a:lnTo>
                      <a:pt x="2559" y="608"/>
                    </a:lnTo>
                    <a:cubicBezTo>
                      <a:pt x="2559" y="604"/>
                      <a:pt x="2563" y="600"/>
                      <a:pt x="2567" y="600"/>
                    </a:cubicBezTo>
                    <a:lnTo>
                      <a:pt x="2804" y="600"/>
                    </a:lnTo>
                    <a:close/>
                    <a:moveTo>
                      <a:pt x="2567" y="789"/>
                    </a:moveTo>
                    <a:lnTo>
                      <a:pt x="2575" y="781"/>
                    </a:lnTo>
                    <a:lnTo>
                      <a:pt x="2575" y="877"/>
                    </a:lnTo>
                    <a:lnTo>
                      <a:pt x="2567" y="869"/>
                    </a:lnTo>
                    <a:lnTo>
                      <a:pt x="2804" y="869"/>
                    </a:lnTo>
                    <a:lnTo>
                      <a:pt x="2796" y="877"/>
                    </a:lnTo>
                    <a:lnTo>
                      <a:pt x="2796" y="781"/>
                    </a:lnTo>
                    <a:lnTo>
                      <a:pt x="2804" y="789"/>
                    </a:lnTo>
                    <a:lnTo>
                      <a:pt x="2567" y="789"/>
                    </a:lnTo>
                    <a:close/>
                    <a:moveTo>
                      <a:pt x="2804" y="773"/>
                    </a:moveTo>
                    <a:cubicBezTo>
                      <a:pt x="2809" y="773"/>
                      <a:pt x="2812" y="777"/>
                      <a:pt x="2812" y="781"/>
                    </a:cubicBezTo>
                    <a:lnTo>
                      <a:pt x="2812" y="877"/>
                    </a:lnTo>
                    <a:cubicBezTo>
                      <a:pt x="2812" y="882"/>
                      <a:pt x="2809" y="885"/>
                      <a:pt x="2804" y="885"/>
                    </a:cubicBezTo>
                    <a:lnTo>
                      <a:pt x="2567" y="885"/>
                    </a:lnTo>
                    <a:cubicBezTo>
                      <a:pt x="2563" y="885"/>
                      <a:pt x="2559" y="882"/>
                      <a:pt x="2559" y="877"/>
                    </a:cubicBezTo>
                    <a:lnTo>
                      <a:pt x="2559" y="781"/>
                    </a:lnTo>
                    <a:cubicBezTo>
                      <a:pt x="2559" y="777"/>
                      <a:pt x="2563" y="773"/>
                      <a:pt x="2567" y="773"/>
                    </a:cubicBezTo>
                    <a:lnTo>
                      <a:pt x="2804" y="773"/>
                    </a:lnTo>
                    <a:close/>
                    <a:moveTo>
                      <a:pt x="2331" y="1203"/>
                    </a:moveTo>
                    <a:cubicBezTo>
                      <a:pt x="2327" y="1203"/>
                      <a:pt x="2323" y="1200"/>
                      <a:pt x="2323" y="1195"/>
                    </a:cubicBezTo>
                    <a:lnTo>
                      <a:pt x="2323" y="367"/>
                    </a:lnTo>
                    <a:cubicBezTo>
                      <a:pt x="2323" y="363"/>
                      <a:pt x="2327" y="359"/>
                      <a:pt x="2331" y="359"/>
                    </a:cubicBezTo>
                    <a:lnTo>
                      <a:pt x="2411" y="359"/>
                    </a:lnTo>
                    <a:cubicBezTo>
                      <a:pt x="2413" y="359"/>
                      <a:pt x="2414" y="360"/>
                      <a:pt x="2415" y="360"/>
                    </a:cubicBezTo>
                    <a:lnTo>
                      <a:pt x="2427" y="365"/>
                    </a:lnTo>
                    <a:cubicBezTo>
                      <a:pt x="2428" y="366"/>
                      <a:pt x="2429" y="367"/>
                      <a:pt x="2430" y="368"/>
                    </a:cubicBezTo>
                    <a:lnTo>
                      <a:pt x="2435" y="375"/>
                    </a:lnTo>
                    <a:cubicBezTo>
                      <a:pt x="2437" y="377"/>
                      <a:pt x="2437" y="380"/>
                      <a:pt x="2436" y="383"/>
                    </a:cubicBezTo>
                    <a:lnTo>
                      <a:pt x="2431" y="393"/>
                    </a:lnTo>
                    <a:cubicBezTo>
                      <a:pt x="2430" y="394"/>
                      <a:pt x="2430" y="394"/>
                      <a:pt x="2429" y="395"/>
                    </a:cubicBezTo>
                    <a:lnTo>
                      <a:pt x="2417" y="408"/>
                    </a:lnTo>
                    <a:lnTo>
                      <a:pt x="2419" y="402"/>
                    </a:lnTo>
                    <a:lnTo>
                      <a:pt x="2419" y="1050"/>
                    </a:lnTo>
                    <a:lnTo>
                      <a:pt x="2411" y="1042"/>
                    </a:lnTo>
                    <a:lnTo>
                      <a:pt x="2971" y="1042"/>
                    </a:lnTo>
                    <a:cubicBezTo>
                      <a:pt x="2976" y="1042"/>
                      <a:pt x="2979" y="1046"/>
                      <a:pt x="2979" y="1050"/>
                    </a:cubicBezTo>
                    <a:lnTo>
                      <a:pt x="2979" y="1146"/>
                    </a:lnTo>
                    <a:cubicBezTo>
                      <a:pt x="2979" y="1151"/>
                      <a:pt x="2976" y="1154"/>
                      <a:pt x="2971" y="1154"/>
                    </a:cubicBezTo>
                    <a:lnTo>
                      <a:pt x="2411" y="1154"/>
                    </a:lnTo>
                    <a:lnTo>
                      <a:pt x="2419" y="1146"/>
                    </a:lnTo>
                    <a:lnTo>
                      <a:pt x="2419" y="1195"/>
                    </a:lnTo>
                    <a:cubicBezTo>
                      <a:pt x="2419" y="1200"/>
                      <a:pt x="2416" y="1203"/>
                      <a:pt x="2411" y="1203"/>
                    </a:cubicBezTo>
                    <a:lnTo>
                      <a:pt x="2331" y="1203"/>
                    </a:lnTo>
                    <a:close/>
                    <a:moveTo>
                      <a:pt x="2411" y="1187"/>
                    </a:moveTo>
                    <a:lnTo>
                      <a:pt x="2403" y="1195"/>
                    </a:lnTo>
                    <a:lnTo>
                      <a:pt x="2403" y="1146"/>
                    </a:lnTo>
                    <a:cubicBezTo>
                      <a:pt x="2403" y="1142"/>
                      <a:pt x="2407" y="1138"/>
                      <a:pt x="2411" y="1138"/>
                    </a:cubicBezTo>
                    <a:lnTo>
                      <a:pt x="2971" y="1138"/>
                    </a:lnTo>
                    <a:lnTo>
                      <a:pt x="2963" y="1146"/>
                    </a:lnTo>
                    <a:lnTo>
                      <a:pt x="2963" y="1050"/>
                    </a:lnTo>
                    <a:lnTo>
                      <a:pt x="2971" y="1058"/>
                    </a:lnTo>
                    <a:lnTo>
                      <a:pt x="2411" y="1058"/>
                    </a:lnTo>
                    <a:cubicBezTo>
                      <a:pt x="2407" y="1058"/>
                      <a:pt x="2403" y="1055"/>
                      <a:pt x="2403" y="1050"/>
                    </a:cubicBezTo>
                    <a:lnTo>
                      <a:pt x="2403" y="402"/>
                    </a:lnTo>
                    <a:cubicBezTo>
                      <a:pt x="2403" y="400"/>
                      <a:pt x="2404" y="399"/>
                      <a:pt x="2406" y="397"/>
                    </a:cubicBezTo>
                    <a:lnTo>
                      <a:pt x="2418" y="384"/>
                    </a:lnTo>
                    <a:lnTo>
                      <a:pt x="2416" y="386"/>
                    </a:lnTo>
                    <a:lnTo>
                      <a:pt x="2421" y="376"/>
                    </a:lnTo>
                    <a:lnTo>
                      <a:pt x="2422" y="384"/>
                    </a:lnTo>
                    <a:lnTo>
                      <a:pt x="2417" y="377"/>
                    </a:lnTo>
                    <a:lnTo>
                      <a:pt x="2420" y="380"/>
                    </a:lnTo>
                    <a:lnTo>
                      <a:pt x="2408" y="375"/>
                    </a:lnTo>
                    <a:lnTo>
                      <a:pt x="2411" y="375"/>
                    </a:lnTo>
                    <a:lnTo>
                      <a:pt x="2331" y="375"/>
                    </a:lnTo>
                    <a:lnTo>
                      <a:pt x="2339" y="367"/>
                    </a:lnTo>
                    <a:lnTo>
                      <a:pt x="2339" y="1195"/>
                    </a:lnTo>
                    <a:lnTo>
                      <a:pt x="2331" y="1187"/>
                    </a:lnTo>
                    <a:lnTo>
                      <a:pt x="2411" y="1187"/>
                    </a:lnTo>
                    <a:close/>
                    <a:moveTo>
                      <a:pt x="3424" y="1007"/>
                    </a:moveTo>
                    <a:cubicBezTo>
                      <a:pt x="3424" y="1007"/>
                      <a:pt x="3424" y="1008"/>
                      <a:pt x="3423" y="1008"/>
                    </a:cubicBezTo>
                    <a:lnTo>
                      <a:pt x="3398" y="1035"/>
                    </a:lnTo>
                    <a:cubicBezTo>
                      <a:pt x="3398" y="1035"/>
                      <a:pt x="3398" y="1036"/>
                      <a:pt x="3397" y="1036"/>
                    </a:cubicBezTo>
                    <a:lnTo>
                      <a:pt x="3370" y="1055"/>
                    </a:lnTo>
                    <a:cubicBezTo>
                      <a:pt x="3370" y="1055"/>
                      <a:pt x="3369" y="1056"/>
                      <a:pt x="3369" y="1056"/>
                    </a:cubicBezTo>
                    <a:lnTo>
                      <a:pt x="3341" y="1068"/>
                    </a:lnTo>
                    <a:cubicBezTo>
                      <a:pt x="3340" y="1068"/>
                      <a:pt x="3339" y="1068"/>
                      <a:pt x="3339" y="1068"/>
                    </a:cubicBezTo>
                    <a:lnTo>
                      <a:pt x="3311" y="1072"/>
                    </a:lnTo>
                    <a:cubicBezTo>
                      <a:pt x="3310" y="1073"/>
                      <a:pt x="3309" y="1073"/>
                      <a:pt x="3308" y="1072"/>
                    </a:cubicBezTo>
                    <a:lnTo>
                      <a:pt x="3251" y="1062"/>
                    </a:lnTo>
                    <a:cubicBezTo>
                      <a:pt x="3250" y="1062"/>
                      <a:pt x="3249" y="1062"/>
                      <a:pt x="3248" y="1061"/>
                    </a:cubicBezTo>
                    <a:lnTo>
                      <a:pt x="3203" y="1029"/>
                    </a:lnTo>
                    <a:cubicBezTo>
                      <a:pt x="3202" y="1028"/>
                      <a:pt x="3201" y="1028"/>
                      <a:pt x="3201" y="1027"/>
                    </a:cubicBezTo>
                    <a:lnTo>
                      <a:pt x="3159" y="961"/>
                    </a:lnTo>
                    <a:cubicBezTo>
                      <a:pt x="3158" y="960"/>
                      <a:pt x="3158" y="960"/>
                      <a:pt x="3158" y="960"/>
                    </a:cubicBezTo>
                    <a:lnTo>
                      <a:pt x="3128" y="887"/>
                    </a:lnTo>
                    <a:cubicBezTo>
                      <a:pt x="3128" y="886"/>
                      <a:pt x="3128" y="886"/>
                      <a:pt x="3128" y="885"/>
                    </a:cubicBezTo>
                    <a:lnTo>
                      <a:pt x="3109" y="803"/>
                    </a:lnTo>
                    <a:cubicBezTo>
                      <a:pt x="3109" y="803"/>
                      <a:pt x="3109" y="802"/>
                      <a:pt x="3108" y="802"/>
                    </a:cubicBezTo>
                    <a:lnTo>
                      <a:pt x="3102" y="713"/>
                    </a:lnTo>
                    <a:lnTo>
                      <a:pt x="3110" y="602"/>
                    </a:lnTo>
                    <a:cubicBezTo>
                      <a:pt x="3111" y="601"/>
                      <a:pt x="3111" y="601"/>
                      <a:pt x="3111" y="601"/>
                    </a:cubicBezTo>
                    <a:lnTo>
                      <a:pt x="3135" y="499"/>
                    </a:lnTo>
                    <a:cubicBezTo>
                      <a:pt x="3135" y="498"/>
                      <a:pt x="3135" y="498"/>
                      <a:pt x="3135" y="497"/>
                    </a:cubicBezTo>
                    <a:lnTo>
                      <a:pt x="3173" y="402"/>
                    </a:lnTo>
                    <a:cubicBezTo>
                      <a:pt x="3173" y="402"/>
                      <a:pt x="3173" y="402"/>
                      <a:pt x="3174" y="401"/>
                    </a:cubicBezTo>
                    <a:lnTo>
                      <a:pt x="3228" y="315"/>
                    </a:lnTo>
                    <a:cubicBezTo>
                      <a:pt x="3228" y="315"/>
                      <a:pt x="3228" y="314"/>
                      <a:pt x="3229" y="314"/>
                    </a:cubicBezTo>
                    <a:lnTo>
                      <a:pt x="3301" y="238"/>
                    </a:lnTo>
                    <a:cubicBezTo>
                      <a:pt x="3301" y="238"/>
                      <a:pt x="3302" y="237"/>
                      <a:pt x="3302" y="237"/>
                    </a:cubicBezTo>
                    <a:lnTo>
                      <a:pt x="3383" y="183"/>
                    </a:lnTo>
                    <a:cubicBezTo>
                      <a:pt x="3384" y="182"/>
                      <a:pt x="3384" y="182"/>
                      <a:pt x="3385" y="182"/>
                    </a:cubicBezTo>
                    <a:lnTo>
                      <a:pt x="3474" y="150"/>
                    </a:lnTo>
                    <a:cubicBezTo>
                      <a:pt x="3474" y="150"/>
                      <a:pt x="3475" y="150"/>
                      <a:pt x="3476" y="150"/>
                    </a:cubicBezTo>
                    <a:lnTo>
                      <a:pt x="3573" y="139"/>
                    </a:lnTo>
                    <a:cubicBezTo>
                      <a:pt x="3573" y="138"/>
                      <a:pt x="3574" y="138"/>
                      <a:pt x="3574" y="138"/>
                    </a:cubicBezTo>
                    <a:lnTo>
                      <a:pt x="3657" y="146"/>
                    </a:lnTo>
                    <a:cubicBezTo>
                      <a:pt x="3658" y="147"/>
                      <a:pt x="3658" y="147"/>
                      <a:pt x="3659" y="147"/>
                    </a:cubicBezTo>
                    <a:lnTo>
                      <a:pt x="3733" y="171"/>
                    </a:lnTo>
                    <a:cubicBezTo>
                      <a:pt x="3734" y="171"/>
                      <a:pt x="3734" y="171"/>
                      <a:pt x="3735" y="172"/>
                    </a:cubicBezTo>
                    <a:lnTo>
                      <a:pt x="3798" y="213"/>
                    </a:lnTo>
                    <a:cubicBezTo>
                      <a:pt x="3798" y="213"/>
                      <a:pt x="3799" y="214"/>
                      <a:pt x="3799" y="214"/>
                    </a:cubicBezTo>
                    <a:lnTo>
                      <a:pt x="3853" y="272"/>
                    </a:lnTo>
                    <a:cubicBezTo>
                      <a:pt x="3854" y="272"/>
                      <a:pt x="3854" y="273"/>
                      <a:pt x="3854" y="273"/>
                    </a:cubicBezTo>
                    <a:lnTo>
                      <a:pt x="3903" y="348"/>
                    </a:lnTo>
                    <a:cubicBezTo>
                      <a:pt x="3903" y="348"/>
                      <a:pt x="3904" y="349"/>
                      <a:pt x="3904" y="349"/>
                    </a:cubicBezTo>
                    <a:lnTo>
                      <a:pt x="3940" y="430"/>
                    </a:lnTo>
                    <a:cubicBezTo>
                      <a:pt x="3940" y="431"/>
                      <a:pt x="3940" y="431"/>
                      <a:pt x="3940" y="432"/>
                    </a:cubicBezTo>
                    <a:lnTo>
                      <a:pt x="3961" y="520"/>
                    </a:lnTo>
                    <a:cubicBezTo>
                      <a:pt x="3961" y="520"/>
                      <a:pt x="3961" y="520"/>
                      <a:pt x="3961" y="521"/>
                    </a:cubicBezTo>
                    <a:lnTo>
                      <a:pt x="3968" y="615"/>
                    </a:lnTo>
                    <a:lnTo>
                      <a:pt x="3962" y="719"/>
                    </a:lnTo>
                    <a:cubicBezTo>
                      <a:pt x="3962" y="719"/>
                      <a:pt x="3962" y="720"/>
                      <a:pt x="3962" y="720"/>
                    </a:cubicBezTo>
                    <a:lnTo>
                      <a:pt x="3943" y="811"/>
                    </a:lnTo>
                    <a:cubicBezTo>
                      <a:pt x="3943" y="812"/>
                      <a:pt x="3943" y="812"/>
                      <a:pt x="3943" y="812"/>
                    </a:cubicBezTo>
                    <a:lnTo>
                      <a:pt x="3911" y="892"/>
                    </a:lnTo>
                    <a:cubicBezTo>
                      <a:pt x="3911" y="893"/>
                      <a:pt x="3910" y="893"/>
                      <a:pt x="3910" y="894"/>
                    </a:cubicBezTo>
                    <a:lnTo>
                      <a:pt x="3865" y="965"/>
                    </a:lnTo>
                    <a:cubicBezTo>
                      <a:pt x="3865" y="965"/>
                      <a:pt x="3865" y="966"/>
                      <a:pt x="3864" y="966"/>
                    </a:cubicBezTo>
                    <a:lnTo>
                      <a:pt x="3823" y="1011"/>
                    </a:lnTo>
                    <a:lnTo>
                      <a:pt x="3775" y="1055"/>
                    </a:lnTo>
                    <a:lnTo>
                      <a:pt x="3717" y="1098"/>
                    </a:lnTo>
                    <a:lnTo>
                      <a:pt x="3653" y="1140"/>
                    </a:lnTo>
                    <a:cubicBezTo>
                      <a:pt x="3649" y="1142"/>
                      <a:pt x="3645" y="1142"/>
                      <a:pt x="3642" y="1138"/>
                    </a:cubicBezTo>
                    <a:lnTo>
                      <a:pt x="3556" y="1027"/>
                    </a:lnTo>
                    <a:cubicBezTo>
                      <a:pt x="3555" y="1025"/>
                      <a:pt x="3554" y="1023"/>
                      <a:pt x="3555" y="1020"/>
                    </a:cubicBezTo>
                    <a:cubicBezTo>
                      <a:pt x="3555" y="1018"/>
                      <a:pt x="3557" y="1016"/>
                      <a:pt x="3559" y="1015"/>
                    </a:cubicBezTo>
                    <a:lnTo>
                      <a:pt x="3627" y="986"/>
                    </a:lnTo>
                    <a:lnTo>
                      <a:pt x="3626" y="987"/>
                    </a:lnTo>
                    <a:lnTo>
                      <a:pt x="3685" y="950"/>
                    </a:lnTo>
                    <a:lnTo>
                      <a:pt x="3684" y="950"/>
                    </a:lnTo>
                    <a:lnTo>
                      <a:pt x="3734" y="907"/>
                    </a:lnTo>
                    <a:lnTo>
                      <a:pt x="3776" y="859"/>
                    </a:lnTo>
                    <a:lnTo>
                      <a:pt x="3811" y="810"/>
                    </a:lnTo>
                    <a:lnTo>
                      <a:pt x="3810" y="811"/>
                    </a:lnTo>
                    <a:lnTo>
                      <a:pt x="3836" y="754"/>
                    </a:lnTo>
                    <a:lnTo>
                      <a:pt x="3836" y="756"/>
                    </a:lnTo>
                    <a:lnTo>
                      <a:pt x="3851" y="694"/>
                    </a:lnTo>
                    <a:lnTo>
                      <a:pt x="3850" y="695"/>
                    </a:lnTo>
                    <a:lnTo>
                      <a:pt x="3855" y="629"/>
                    </a:lnTo>
                    <a:lnTo>
                      <a:pt x="3855" y="630"/>
                    </a:lnTo>
                    <a:lnTo>
                      <a:pt x="3849" y="550"/>
                    </a:lnTo>
                    <a:lnTo>
                      <a:pt x="3850" y="551"/>
                    </a:lnTo>
                    <a:lnTo>
                      <a:pt x="3833" y="478"/>
                    </a:lnTo>
                    <a:lnTo>
                      <a:pt x="3833" y="479"/>
                    </a:lnTo>
                    <a:lnTo>
                      <a:pt x="3806" y="413"/>
                    </a:lnTo>
                    <a:lnTo>
                      <a:pt x="3807" y="415"/>
                    </a:lnTo>
                    <a:lnTo>
                      <a:pt x="3771" y="358"/>
                    </a:lnTo>
                    <a:lnTo>
                      <a:pt x="3772" y="359"/>
                    </a:lnTo>
                    <a:lnTo>
                      <a:pt x="3723" y="311"/>
                    </a:lnTo>
                    <a:lnTo>
                      <a:pt x="3725" y="313"/>
                    </a:lnTo>
                    <a:lnTo>
                      <a:pt x="3664" y="282"/>
                    </a:lnTo>
                    <a:lnTo>
                      <a:pt x="3666" y="282"/>
                    </a:lnTo>
                    <a:lnTo>
                      <a:pt x="3593" y="266"/>
                    </a:lnTo>
                    <a:lnTo>
                      <a:pt x="3594" y="266"/>
                    </a:lnTo>
                    <a:lnTo>
                      <a:pt x="3508" y="265"/>
                    </a:lnTo>
                    <a:lnTo>
                      <a:pt x="3512" y="250"/>
                    </a:lnTo>
                    <a:lnTo>
                      <a:pt x="3587" y="291"/>
                    </a:lnTo>
                    <a:cubicBezTo>
                      <a:pt x="3588" y="292"/>
                      <a:pt x="3588" y="292"/>
                      <a:pt x="3589" y="292"/>
                    </a:cubicBezTo>
                    <a:lnTo>
                      <a:pt x="3608" y="308"/>
                    </a:lnTo>
                    <a:cubicBezTo>
                      <a:pt x="3609" y="309"/>
                      <a:pt x="3609" y="310"/>
                      <a:pt x="3610" y="311"/>
                    </a:cubicBezTo>
                    <a:lnTo>
                      <a:pt x="3616" y="326"/>
                    </a:lnTo>
                    <a:cubicBezTo>
                      <a:pt x="3617" y="328"/>
                      <a:pt x="3617" y="330"/>
                      <a:pt x="3616" y="332"/>
                    </a:cubicBezTo>
                    <a:lnTo>
                      <a:pt x="3610" y="348"/>
                    </a:lnTo>
                    <a:cubicBezTo>
                      <a:pt x="3609" y="350"/>
                      <a:pt x="3609" y="351"/>
                      <a:pt x="3607" y="352"/>
                    </a:cubicBezTo>
                    <a:lnTo>
                      <a:pt x="3588" y="367"/>
                    </a:lnTo>
                    <a:lnTo>
                      <a:pt x="3591" y="362"/>
                    </a:lnTo>
                    <a:lnTo>
                      <a:pt x="3573" y="485"/>
                    </a:lnTo>
                    <a:lnTo>
                      <a:pt x="3554" y="596"/>
                    </a:lnTo>
                    <a:lnTo>
                      <a:pt x="3534" y="695"/>
                    </a:lnTo>
                    <a:lnTo>
                      <a:pt x="3514" y="781"/>
                    </a:lnTo>
                    <a:lnTo>
                      <a:pt x="3493" y="856"/>
                    </a:lnTo>
                    <a:lnTo>
                      <a:pt x="3471" y="918"/>
                    </a:lnTo>
                    <a:lnTo>
                      <a:pt x="3449" y="969"/>
                    </a:lnTo>
                    <a:cubicBezTo>
                      <a:pt x="3449" y="969"/>
                      <a:pt x="3448" y="969"/>
                      <a:pt x="3448" y="970"/>
                    </a:cubicBezTo>
                    <a:lnTo>
                      <a:pt x="3424" y="1007"/>
                    </a:lnTo>
                    <a:close/>
                    <a:moveTo>
                      <a:pt x="3435" y="961"/>
                    </a:moveTo>
                    <a:lnTo>
                      <a:pt x="3434" y="962"/>
                    </a:lnTo>
                    <a:lnTo>
                      <a:pt x="3456" y="913"/>
                    </a:lnTo>
                    <a:lnTo>
                      <a:pt x="3478" y="851"/>
                    </a:lnTo>
                    <a:lnTo>
                      <a:pt x="3499" y="778"/>
                    </a:lnTo>
                    <a:lnTo>
                      <a:pt x="3519" y="692"/>
                    </a:lnTo>
                    <a:lnTo>
                      <a:pt x="3539" y="593"/>
                    </a:lnTo>
                    <a:lnTo>
                      <a:pt x="3558" y="482"/>
                    </a:lnTo>
                    <a:lnTo>
                      <a:pt x="3576" y="359"/>
                    </a:lnTo>
                    <a:cubicBezTo>
                      <a:pt x="3576" y="357"/>
                      <a:pt x="3577" y="355"/>
                      <a:pt x="3578" y="354"/>
                    </a:cubicBezTo>
                    <a:lnTo>
                      <a:pt x="3597" y="339"/>
                    </a:lnTo>
                    <a:lnTo>
                      <a:pt x="3595" y="343"/>
                    </a:lnTo>
                    <a:lnTo>
                      <a:pt x="3601" y="327"/>
                    </a:lnTo>
                    <a:lnTo>
                      <a:pt x="3601" y="332"/>
                    </a:lnTo>
                    <a:lnTo>
                      <a:pt x="3595" y="317"/>
                    </a:lnTo>
                    <a:lnTo>
                      <a:pt x="3597" y="321"/>
                    </a:lnTo>
                    <a:lnTo>
                      <a:pt x="3578" y="305"/>
                    </a:lnTo>
                    <a:lnTo>
                      <a:pt x="3580" y="305"/>
                    </a:lnTo>
                    <a:lnTo>
                      <a:pt x="3505" y="264"/>
                    </a:lnTo>
                    <a:cubicBezTo>
                      <a:pt x="3501" y="263"/>
                      <a:pt x="3500" y="259"/>
                      <a:pt x="3501" y="255"/>
                    </a:cubicBezTo>
                    <a:cubicBezTo>
                      <a:pt x="3502" y="252"/>
                      <a:pt x="3505" y="249"/>
                      <a:pt x="3509" y="249"/>
                    </a:cubicBezTo>
                    <a:lnTo>
                      <a:pt x="3595" y="250"/>
                    </a:lnTo>
                    <a:cubicBezTo>
                      <a:pt x="3595" y="250"/>
                      <a:pt x="3596" y="251"/>
                      <a:pt x="3596" y="251"/>
                    </a:cubicBezTo>
                    <a:lnTo>
                      <a:pt x="3669" y="267"/>
                    </a:lnTo>
                    <a:cubicBezTo>
                      <a:pt x="3670" y="267"/>
                      <a:pt x="3670" y="267"/>
                      <a:pt x="3671" y="267"/>
                    </a:cubicBezTo>
                    <a:lnTo>
                      <a:pt x="3732" y="298"/>
                    </a:lnTo>
                    <a:cubicBezTo>
                      <a:pt x="3733" y="299"/>
                      <a:pt x="3733" y="299"/>
                      <a:pt x="3734" y="300"/>
                    </a:cubicBezTo>
                    <a:lnTo>
                      <a:pt x="3783" y="348"/>
                    </a:lnTo>
                    <a:cubicBezTo>
                      <a:pt x="3784" y="348"/>
                      <a:pt x="3784" y="349"/>
                      <a:pt x="3784" y="349"/>
                    </a:cubicBezTo>
                    <a:lnTo>
                      <a:pt x="3820" y="406"/>
                    </a:lnTo>
                    <a:cubicBezTo>
                      <a:pt x="3820" y="407"/>
                      <a:pt x="3821" y="407"/>
                      <a:pt x="3821" y="407"/>
                    </a:cubicBezTo>
                    <a:lnTo>
                      <a:pt x="3848" y="473"/>
                    </a:lnTo>
                    <a:cubicBezTo>
                      <a:pt x="3848" y="474"/>
                      <a:pt x="3848" y="474"/>
                      <a:pt x="3848" y="475"/>
                    </a:cubicBezTo>
                    <a:lnTo>
                      <a:pt x="3865" y="548"/>
                    </a:lnTo>
                    <a:cubicBezTo>
                      <a:pt x="3865" y="548"/>
                      <a:pt x="3865" y="548"/>
                      <a:pt x="3865" y="549"/>
                    </a:cubicBezTo>
                    <a:lnTo>
                      <a:pt x="3871" y="629"/>
                    </a:lnTo>
                    <a:cubicBezTo>
                      <a:pt x="3871" y="629"/>
                      <a:pt x="3871" y="630"/>
                      <a:pt x="3871" y="630"/>
                    </a:cubicBezTo>
                    <a:lnTo>
                      <a:pt x="3866" y="696"/>
                    </a:lnTo>
                    <a:cubicBezTo>
                      <a:pt x="3866" y="697"/>
                      <a:pt x="3866" y="697"/>
                      <a:pt x="3866" y="697"/>
                    </a:cubicBezTo>
                    <a:lnTo>
                      <a:pt x="3851" y="759"/>
                    </a:lnTo>
                    <a:cubicBezTo>
                      <a:pt x="3851" y="760"/>
                      <a:pt x="3851" y="760"/>
                      <a:pt x="3851" y="761"/>
                    </a:cubicBezTo>
                    <a:lnTo>
                      <a:pt x="3825" y="818"/>
                    </a:lnTo>
                    <a:cubicBezTo>
                      <a:pt x="3825" y="818"/>
                      <a:pt x="3824" y="819"/>
                      <a:pt x="3824" y="819"/>
                    </a:cubicBezTo>
                    <a:lnTo>
                      <a:pt x="3788" y="870"/>
                    </a:lnTo>
                    <a:lnTo>
                      <a:pt x="3745" y="920"/>
                    </a:lnTo>
                    <a:lnTo>
                      <a:pt x="3695" y="963"/>
                    </a:lnTo>
                    <a:cubicBezTo>
                      <a:pt x="3694" y="963"/>
                      <a:pt x="3694" y="963"/>
                      <a:pt x="3694" y="963"/>
                    </a:cubicBezTo>
                    <a:lnTo>
                      <a:pt x="3635" y="1000"/>
                    </a:lnTo>
                    <a:cubicBezTo>
                      <a:pt x="3634" y="1000"/>
                      <a:pt x="3634" y="1001"/>
                      <a:pt x="3634" y="1001"/>
                    </a:cubicBezTo>
                    <a:lnTo>
                      <a:pt x="3566" y="1030"/>
                    </a:lnTo>
                    <a:lnTo>
                      <a:pt x="3569" y="1018"/>
                    </a:lnTo>
                    <a:lnTo>
                      <a:pt x="3655" y="1129"/>
                    </a:lnTo>
                    <a:lnTo>
                      <a:pt x="3644" y="1127"/>
                    </a:lnTo>
                    <a:lnTo>
                      <a:pt x="3708" y="1085"/>
                    </a:lnTo>
                    <a:lnTo>
                      <a:pt x="3764" y="1044"/>
                    </a:lnTo>
                    <a:lnTo>
                      <a:pt x="3812" y="1000"/>
                    </a:lnTo>
                    <a:lnTo>
                      <a:pt x="3853" y="955"/>
                    </a:lnTo>
                    <a:lnTo>
                      <a:pt x="3852" y="956"/>
                    </a:lnTo>
                    <a:lnTo>
                      <a:pt x="3897" y="885"/>
                    </a:lnTo>
                    <a:lnTo>
                      <a:pt x="3896" y="886"/>
                    </a:lnTo>
                    <a:lnTo>
                      <a:pt x="3928" y="806"/>
                    </a:lnTo>
                    <a:lnTo>
                      <a:pt x="3928" y="808"/>
                    </a:lnTo>
                    <a:lnTo>
                      <a:pt x="3947" y="717"/>
                    </a:lnTo>
                    <a:lnTo>
                      <a:pt x="3946" y="718"/>
                    </a:lnTo>
                    <a:lnTo>
                      <a:pt x="3952" y="616"/>
                    </a:lnTo>
                    <a:lnTo>
                      <a:pt x="3945" y="522"/>
                    </a:lnTo>
                    <a:lnTo>
                      <a:pt x="3946" y="523"/>
                    </a:lnTo>
                    <a:lnTo>
                      <a:pt x="3925" y="435"/>
                    </a:lnTo>
                    <a:lnTo>
                      <a:pt x="3925" y="437"/>
                    </a:lnTo>
                    <a:lnTo>
                      <a:pt x="3889" y="356"/>
                    </a:lnTo>
                    <a:lnTo>
                      <a:pt x="3890" y="357"/>
                    </a:lnTo>
                    <a:lnTo>
                      <a:pt x="3841" y="282"/>
                    </a:lnTo>
                    <a:lnTo>
                      <a:pt x="3842" y="283"/>
                    </a:lnTo>
                    <a:lnTo>
                      <a:pt x="3788" y="225"/>
                    </a:lnTo>
                    <a:lnTo>
                      <a:pt x="3789" y="226"/>
                    </a:lnTo>
                    <a:lnTo>
                      <a:pt x="3726" y="185"/>
                    </a:lnTo>
                    <a:lnTo>
                      <a:pt x="3728" y="186"/>
                    </a:lnTo>
                    <a:lnTo>
                      <a:pt x="3654" y="162"/>
                    </a:lnTo>
                    <a:lnTo>
                      <a:pt x="3656" y="162"/>
                    </a:lnTo>
                    <a:lnTo>
                      <a:pt x="3573" y="154"/>
                    </a:lnTo>
                    <a:lnTo>
                      <a:pt x="3574" y="154"/>
                    </a:lnTo>
                    <a:lnTo>
                      <a:pt x="3477" y="165"/>
                    </a:lnTo>
                    <a:lnTo>
                      <a:pt x="3479" y="165"/>
                    </a:lnTo>
                    <a:lnTo>
                      <a:pt x="3390" y="197"/>
                    </a:lnTo>
                    <a:lnTo>
                      <a:pt x="3392" y="196"/>
                    </a:lnTo>
                    <a:lnTo>
                      <a:pt x="3311" y="250"/>
                    </a:lnTo>
                    <a:lnTo>
                      <a:pt x="3312" y="249"/>
                    </a:lnTo>
                    <a:lnTo>
                      <a:pt x="3240" y="325"/>
                    </a:lnTo>
                    <a:lnTo>
                      <a:pt x="3241" y="324"/>
                    </a:lnTo>
                    <a:lnTo>
                      <a:pt x="3187" y="410"/>
                    </a:lnTo>
                    <a:lnTo>
                      <a:pt x="3188" y="408"/>
                    </a:lnTo>
                    <a:lnTo>
                      <a:pt x="3150" y="503"/>
                    </a:lnTo>
                    <a:lnTo>
                      <a:pt x="3150" y="502"/>
                    </a:lnTo>
                    <a:lnTo>
                      <a:pt x="3126" y="604"/>
                    </a:lnTo>
                    <a:lnTo>
                      <a:pt x="3126" y="603"/>
                    </a:lnTo>
                    <a:lnTo>
                      <a:pt x="3118" y="712"/>
                    </a:lnTo>
                    <a:lnTo>
                      <a:pt x="3124" y="801"/>
                    </a:lnTo>
                    <a:lnTo>
                      <a:pt x="3124" y="800"/>
                    </a:lnTo>
                    <a:lnTo>
                      <a:pt x="3143" y="882"/>
                    </a:lnTo>
                    <a:lnTo>
                      <a:pt x="3143" y="880"/>
                    </a:lnTo>
                    <a:lnTo>
                      <a:pt x="3173" y="953"/>
                    </a:lnTo>
                    <a:lnTo>
                      <a:pt x="3172" y="952"/>
                    </a:lnTo>
                    <a:lnTo>
                      <a:pt x="3214" y="1018"/>
                    </a:lnTo>
                    <a:lnTo>
                      <a:pt x="3212" y="1016"/>
                    </a:lnTo>
                    <a:lnTo>
                      <a:pt x="3257" y="1048"/>
                    </a:lnTo>
                    <a:lnTo>
                      <a:pt x="3254" y="1047"/>
                    </a:lnTo>
                    <a:lnTo>
                      <a:pt x="3311" y="1057"/>
                    </a:lnTo>
                    <a:lnTo>
                      <a:pt x="3308" y="1057"/>
                    </a:lnTo>
                    <a:lnTo>
                      <a:pt x="3336" y="1053"/>
                    </a:lnTo>
                    <a:lnTo>
                      <a:pt x="3334" y="1053"/>
                    </a:lnTo>
                    <a:lnTo>
                      <a:pt x="3362" y="1041"/>
                    </a:lnTo>
                    <a:lnTo>
                      <a:pt x="3361" y="1042"/>
                    </a:lnTo>
                    <a:lnTo>
                      <a:pt x="3388" y="1023"/>
                    </a:lnTo>
                    <a:lnTo>
                      <a:pt x="3387" y="1024"/>
                    </a:lnTo>
                    <a:lnTo>
                      <a:pt x="3412" y="997"/>
                    </a:lnTo>
                    <a:lnTo>
                      <a:pt x="3411" y="998"/>
                    </a:lnTo>
                    <a:lnTo>
                      <a:pt x="3435" y="961"/>
                    </a:lnTo>
                    <a:close/>
                    <a:moveTo>
                      <a:pt x="3315" y="394"/>
                    </a:moveTo>
                    <a:lnTo>
                      <a:pt x="3316" y="393"/>
                    </a:lnTo>
                    <a:lnTo>
                      <a:pt x="3270" y="464"/>
                    </a:lnTo>
                    <a:lnTo>
                      <a:pt x="3271" y="463"/>
                    </a:lnTo>
                    <a:lnTo>
                      <a:pt x="3237" y="542"/>
                    </a:lnTo>
                    <a:lnTo>
                      <a:pt x="3237" y="540"/>
                    </a:lnTo>
                    <a:lnTo>
                      <a:pt x="3217" y="627"/>
                    </a:lnTo>
                    <a:lnTo>
                      <a:pt x="3217" y="626"/>
                    </a:lnTo>
                    <a:lnTo>
                      <a:pt x="3210" y="720"/>
                    </a:lnTo>
                    <a:lnTo>
                      <a:pt x="3210" y="719"/>
                    </a:lnTo>
                    <a:lnTo>
                      <a:pt x="3214" y="778"/>
                    </a:lnTo>
                    <a:lnTo>
                      <a:pt x="3214" y="777"/>
                    </a:lnTo>
                    <a:lnTo>
                      <a:pt x="3226" y="829"/>
                    </a:lnTo>
                    <a:lnTo>
                      <a:pt x="3226" y="827"/>
                    </a:lnTo>
                    <a:lnTo>
                      <a:pt x="3246" y="873"/>
                    </a:lnTo>
                    <a:lnTo>
                      <a:pt x="3245" y="872"/>
                    </a:lnTo>
                    <a:lnTo>
                      <a:pt x="3273" y="915"/>
                    </a:lnTo>
                    <a:lnTo>
                      <a:pt x="3272" y="913"/>
                    </a:lnTo>
                    <a:lnTo>
                      <a:pt x="3284" y="923"/>
                    </a:lnTo>
                    <a:lnTo>
                      <a:pt x="3280" y="922"/>
                    </a:lnTo>
                    <a:lnTo>
                      <a:pt x="3301" y="926"/>
                    </a:lnTo>
                    <a:lnTo>
                      <a:pt x="3297" y="926"/>
                    </a:lnTo>
                    <a:lnTo>
                      <a:pt x="3324" y="916"/>
                    </a:lnTo>
                    <a:lnTo>
                      <a:pt x="3321" y="918"/>
                    </a:lnTo>
                    <a:lnTo>
                      <a:pt x="3347" y="893"/>
                    </a:lnTo>
                    <a:lnTo>
                      <a:pt x="3346" y="894"/>
                    </a:lnTo>
                    <a:lnTo>
                      <a:pt x="3369" y="857"/>
                    </a:lnTo>
                    <a:lnTo>
                      <a:pt x="3368" y="858"/>
                    </a:lnTo>
                    <a:lnTo>
                      <a:pt x="3390" y="808"/>
                    </a:lnTo>
                    <a:lnTo>
                      <a:pt x="3409" y="748"/>
                    </a:lnTo>
                    <a:lnTo>
                      <a:pt x="3427" y="675"/>
                    </a:lnTo>
                    <a:lnTo>
                      <a:pt x="3444" y="589"/>
                    </a:lnTo>
                    <a:lnTo>
                      <a:pt x="3459" y="490"/>
                    </a:lnTo>
                    <a:lnTo>
                      <a:pt x="3472" y="380"/>
                    </a:lnTo>
                    <a:lnTo>
                      <a:pt x="3484" y="257"/>
                    </a:lnTo>
                    <a:lnTo>
                      <a:pt x="3495" y="265"/>
                    </a:lnTo>
                    <a:lnTo>
                      <a:pt x="3444" y="285"/>
                    </a:lnTo>
                    <a:lnTo>
                      <a:pt x="3446" y="284"/>
                    </a:lnTo>
                    <a:lnTo>
                      <a:pt x="3398" y="314"/>
                    </a:lnTo>
                    <a:lnTo>
                      <a:pt x="3354" y="351"/>
                    </a:lnTo>
                    <a:lnTo>
                      <a:pt x="3354" y="350"/>
                    </a:lnTo>
                    <a:lnTo>
                      <a:pt x="3315" y="394"/>
                    </a:lnTo>
                    <a:close/>
                    <a:moveTo>
                      <a:pt x="3342" y="339"/>
                    </a:moveTo>
                    <a:cubicBezTo>
                      <a:pt x="3343" y="339"/>
                      <a:pt x="3343" y="339"/>
                      <a:pt x="3343" y="338"/>
                    </a:cubicBezTo>
                    <a:lnTo>
                      <a:pt x="3389" y="301"/>
                    </a:lnTo>
                    <a:lnTo>
                      <a:pt x="3437" y="271"/>
                    </a:lnTo>
                    <a:cubicBezTo>
                      <a:pt x="3438" y="270"/>
                      <a:pt x="3438" y="270"/>
                      <a:pt x="3439" y="270"/>
                    </a:cubicBezTo>
                    <a:lnTo>
                      <a:pt x="3490" y="250"/>
                    </a:lnTo>
                    <a:cubicBezTo>
                      <a:pt x="3492" y="249"/>
                      <a:pt x="3495" y="249"/>
                      <a:pt x="3497" y="251"/>
                    </a:cubicBezTo>
                    <a:cubicBezTo>
                      <a:pt x="3500" y="253"/>
                      <a:pt x="3501" y="256"/>
                      <a:pt x="3500" y="258"/>
                    </a:cubicBezTo>
                    <a:lnTo>
                      <a:pt x="3487" y="381"/>
                    </a:lnTo>
                    <a:lnTo>
                      <a:pt x="3474" y="493"/>
                    </a:lnTo>
                    <a:lnTo>
                      <a:pt x="3459" y="592"/>
                    </a:lnTo>
                    <a:lnTo>
                      <a:pt x="3442" y="678"/>
                    </a:lnTo>
                    <a:lnTo>
                      <a:pt x="3424" y="753"/>
                    </a:lnTo>
                    <a:lnTo>
                      <a:pt x="3405" y="815"/>
                    </a:lnTo>
                    <a:lnTo>
                      <a:pt x="3383" y="865"/>
                    </a:lnTo>
                    <a:cubicBezTo>
                      <a:pt x="3383" y="865"/>
                      <a:pt x="3382" y="865"/>
                      <a:pt x="3382" y="866"/>
                    </a:cubicBezTo>
                    <a:lnTo>
                      <a:pt x="3359" y="903"/>
                    </a:lnTo>
                    <a:cubicBezTo>
                      <a:pt x="3359" y="903"/>
                      <a:pt x="3358" y="904"/>
                      <a:pt x="3358" y="904"/>
                    </a:cubicBezTo>
                    <a:lnTo>
                      <a:pt x="3332" y="929"/>
                    </a:lnTo>
                    <a:cubicBezTo>
                      <a:pt x="3331" y="930"/>
                      <a:pt x="3330" y="931"/>
                      <a:pt x="3329" y="931"/>
                    </a:cubicBezTo>
                    <a:lnTo>
                      <a:pt x="3302" y="941"/>
                    </a:lnTo>
                    <a:cubicBezTo>
                      <a:pt x="3301" y="941"/>
                      <a:pt x="3299" y="942"/>
                      <a:pt x="3298" y="941"/>
                    </a:cubicBezTo>
                    <a:lnTo>
                      <a:pt x="3277" y="937"/>
                    </a:lnTo>
                    <a:cubicBezTo>
                      <a:pt x="3276" y="937"/>
                      <a:pt x="3274" y="936"/>
                      <a:pt x="3273" y="936"/>
                    </a:cubicBezTo>
                    <a:lnTo>
                      <a:pt x="3261" y="926"/>
                    </a:lnTo>
                    <a:cubicBezTo>
                      <a:pt x="3261" y="925"/>
                      <a:pt x="3260" y="925"/>
                      <a:pt x="3260" y="924"/>
                    </a:cubicBezTo>
                    <a:lnTo>
                      <a:pt x="3232" y="881"/>
                    </a:lnTo>
                    <a:cubicBezTo>
                      <a:pt x="3232" y="880"/>
                      <a:pt x="3231" y="880"/>
                      <a:pt x="3231" y="880"/>
                    </a:cubicBezTo>
                    <a:lnTo>
                      <a:pt x="3211" y="834"/>
                    </a:lnTo>
                    <a:cubicBezTo>
                      <a:pt x="3211" y="833"/>
                      <a:pt x="3211" y="833"/>
                      <a:pt x="3211" y="832"/>
                    </a:cubicBezTo>
                    <a:lnTo>
                      <a:pt x="3199" y="780"/>
                    </a:lnTo>
                    <a:cubicBezTo>
                      <a:pt x="3199" y="780"/>
                      <a:pt x="3199" y="779"/>
                      <a:pt x="3198" y="779"/>
                    </a:cubicBezTo>
                    <a:lnTo>
                      <a:pt x="3194" y="720"/>
                    </a:lnTo>
                    <a:cubicBezTo>
                      <a:pt x="3194" y="720"/>
                      <a:pt x="3194" y="719"/>
                      <a:pt x="3194" y="719"/>
                    </a:cubicBezTo>
                    <a:lnTo>
                      <a:pt x="3201" y="625"/>
                    </a:lnTo>
                    <a:cubicBezTo>
                      <a:pt x="3202" y="624"/>
                      <a:pt x="3202" y="624"/>
                      <a:pt x="3202" y="624"/>
                    </a:cubicBezTo>
                    <a:lnTo>
                      <a:pt x="3222" y="537"/>
                    </a:lnTo>
                    <a:cubicBezTo>
                      <a:pt x="3222" y="536"/>
                      <a:pt x="3222" y="536"/>
                      <a:pt x="3222" y="535"/>
                    </a:cubicBezTo>
                    <a:lnTo>
                      <a:pt x="3256" y="456"/>
                    </a:lnTo>
                    <a:cubicBezTo>
                      <a:pt x="3256" y="456"/>
                      <a:pt x="3256" y="455"/>
                      <a:pt x="3257" y="455"/>
                    </a:cubicBezTo>
                    <a:lnTo>
                      <a:pt x="3303" y="384"/>
                    </a:lnTo>
                    <a:cubicBezTo>
                      <a:pt x="3303" y="384"/>
                      <a:pt x="3303" y="383"/>
                      <a:pt x="3303" y="383"/>
                    </a:cubicBezTo>
                    <a:lnTo>
                      <a:pt x="3342" y="339"/>
                    </a:lnTo>
                    <a:close/>
                    <a:moveTo>
                      <a:pt x="4633" y="976"/>
                    </a:moveTo>
                    <a:cubicBezTo>
                      <a:pt x="4633" y="977"/>
                      <a:pt x="4633" y="977"/>
                      <a:pt x="4633" y="978"/>
                    </a:cubicBezTo>
                    <a:lnTo>
                      <a:pt x="4638" y="987"/>
                    </a:lnTo>
                    <a:cubicBezTo>
                      <a:pt x="4639" y="988"/>
                      <a:pt x="4640" y="990"/>
                      <a:pt x="4639" y="992"/>
                    </a:cubicBezTo>
                    <a:lnTo>
                      <a:pt x="4638" y="999"/>
                    </a:lnTo>
                    <a:cubicBezTo>
                      <a:pt x="4638" y="1001"/>
                      <a:pt x="4637" y="1003"/>
                      <a:pt x="4634" y="1004"/>
                    </a:cubicBezTo>
                    <a:lnTo>
                      <a:pt x="4627" y="1008"/>
                    </a:lnTo>
                    <a:cubicBezTo>
                      <a:pt x="4626" y="1009"/>
                      <a:pt x="4625" y="1009"/>
                      <a:pt x="4624" y="1009"/>
                    </a:cubicBezTo>
                    <a:lnTo>
                      <a:pt x="4611" y="1010"/>
                    </a:lnTo>
                    <a:lnTo>
                      <a:pt x="4617" y="1008"/>
                    </a:lnTo>
                    <a:lnTo>
                      <a:pt x="4536" y="1101"/>
                    </a:lnTo>
                    <a:cubicBezTo>
                      <a:pt x="4535" y="1101"/>
                      <a:pt x="4535" y="1101"/>
                      <a:pt x="4535" y="1102"/>
                    </a:cubicBezTo>
                    <a:lnTo>
                      <a:pt x="4450" y="1174"/>
                    </a:lnTo>
                    <a:cubicBezTo>
                      <a:pt x="4448" y="1175"/>
                      <a:pt x="4445" y="1176"/>
                      <a:pt x="4443" y="1175"/>
                    </a:cubicBezTo>
                    <a:cubicBezTo>
                      <a:pt x="4441" y="1175"/>
                      <a:pt x="4439" y="1173"/>
                      <a:pt x="4437" y="1171"/>
                    </a:cubicBezTo>
                    <a:lnTo>
                      <a:pt x="4388" y="1081"/>
                    </a:lnTo>
                    <a:cubicBezTo>
                      <a:pt x="4387" y="1078"/>
                      <a:pt x="4387" y="1074"/>
                      <a:pt x="4390" y="1071"/>
                    </a:cubicBezTo>
                    <a:lnTo>
                      <a:pt x="4484" y="993"/>
                    </a:lnTo>
                    <a:lnTo>
                      <a:pt x="4483" y="995"/>
                    </a:lnTo>
                    <a:lnTo>
                      <a:pt x="4556" y="901"/>
                    </a:lnTo>
                    <a:cubicBezTo>
                      <a:pt x="4558" y="899"/>
                      <a:pt x="4560" y="898"/>
                      <a:pt x="4562" y="897"/>
                    </a:cubicBezTo>
                    <a:cubicBezTo>
                      <a:pt x="4565" y="897"/>
                      <a:pt x="4567" y="898"/>
                      <a:pt x="4569" y="900"/>
                    </a:cubicBezTo>
                    <a:lnTo>
                      <a:pt x="4633" y="976"/>
                    </a:lnTo>
                    <a:close/>
                    <a:moveTo>
                      <a:pt x="4556" y="911"/>
                    </a:moveTo>
                    <a:lnTo>
                      <a:pt x="4569" y="910"/>
                    </a:lnTo>
                    <a:lnTo>
                      <a:pt x="4496" y="1004"/>
                    </a:lnTo>
                    <a:cubicBezTo>
                      <a:pt x="4495" y="1005"/>
                      <a:pt x="4495" y="1005"/>
                      <a:pt x="4495" y="1006"/>
                    </a:cubicBezTo>
                    <a:lnTo>
                      <a:pt x="4401" y="1084"/>
                    </a:lnTo>
                    <a:lnTo>
                      <a:pt x="4402" y="1074"/>
                    </a:lnTo>
                    <a:lnTo>
                      <a:pt x="4451" y="1164"/>
                    </a:lnTo>
                    <a:lnTo>
                      <a:pt x="4439" y="1161"/>
                    </a:lnTo>
                    <a:lnTo>
                      <a:pt x="4524" y="1089"/>
                    </a:lnTo>
                    <a:lnTo>
                      <a:pt x="4523" y="1090"/>
                    </a:lnTo>
                    <a:lnTo>
                      <a:pt x="4604" y="997"/>
                    </a:lnTo>
                    <a:cubicBezTo>
                      <a:pt x="4606" y="996"/>
                      <a:pt x="4608" y="995"/>
                      <a:pt x="4610" y="994"/>
                    </a:cubicBezTo>
                    <a:lnTo>
                      <a:pt x="4623" y="993"/>
                    </a:lnTo>
                    <a:lnTo>
                      <a:pt x="4619" y="995"/>
                    </a:lnTo>
                    <a:lnTo>
                      <a:pt x="4626" y="991"/>
                    </a:lnTo>
                    <a:lnTo>
                      <a:pt x="4623" y="996"/>
                    </a:lnTo>
                    <a:lnTo>
                      <a:pt x="4624" y="989"/>
                    </a:lnTo>
                    <a:lnTo>
                      <a:pt x="4624" y="994"/>
                    </a:lnTo>
                    <a:lnTo>
                      <a:pt x="4619" y="985"/>
                    </a:lnTo>
                    <a:lnTo>
                      <a:pt x="4620" y="987"/>
                    </a:lnTo>
                    <a:lnTo>
                      <a:pt x="4556" y="911"/>
                    </a:lnTo>
                    <a:close/>
                    <a:moveTo>
                      <a:pt x="4720" y="1196"/>
                    </a:moveTo>
                    <a:cubicBezTo>
                      <a:pt x="4719" y="1196"/>
                      <a:pt x="4719" y="1196"/>
                      <a:pt x="4718" y="1196"/>
                    </a:cubicBezTo>
                    <a:lnTo>
                      <a:pt x="4664" y="1196"/>
                    </a:lnTo>
                    <a:cubicBezTo>
                      <a:pt x="4661" y="1196"/>
                      <a:pt x="4657" y="1194"/>
                      <a:pt x="4657" y="1190"/>
                    </a:cubicBezTo>
                    <a:lnTo>
                      <a:pt x="4635" y="1093"/>
                    </a:lnTo>
                    <a:cubicBezTo>
                      <a:pt x="4634" y="1091"/>
                      <a:pt x="4635" y="1088"/>
                      <a:pt x="4636" y="1086"/>
                    </a:cubicBezTo>
                    <a:cubicBezTo>
                      <a:pt x="4638" y="1085"/>
                      <a:pt x="4640" y="1083"/>
                      <a:pt x="4642" y="1083"/>
                    </a:cubicBezTo>
                    <a:lnTo>
                      <a:pt x="4685" y="1083"/>
                    </a:lnTo>
                    <a:lnTo>
                      <a:pt x="4683" y="1084"/>
                    </a:lnTo>
                    <a:lnTo>
                      <a:pt x="4696" y="1079"/>
                    </a:lnTo>
                    <a:lnTo>
                      <a:pt x="4691" y="1084"/>
                    </a:lnTo>
                    <a:lnTo>
                      <a:pt x="4695" y="1069"/>
                    </a:lnTo>
                    <a:lnTo>
                      <a:pt x="4694" y="1071"/>
                    </a:lnTo>
                    <a:lnTo>
                      <a:pt x="4694" y="877"/>
                    </a:lnTo>
                    <a:lnTo>
                      <a:pt x="4702" y="885"/>
                    </a:lnTo>
                    <a:lnTo>
                      <a:pt x="4427" y="885"/>
                    </a:lnTo>
                    <a:cubicBezTo>
                      <a:pt x="4423" y="885"/>
                      <a:pt x="4419" y="882"/>
                      <a:pt x="4419" y="877"/>
                    </a:cubicBezTo>
                    <a:lnTo>
                      <a:pt x="4419" y="774"/>
                    </a:lnTo>
                    <a:cubicBezTo>
                      <a:pt x="4419" y="770"/>
                      <a:pt x="4423" y="766"/>
                      <a:pt x="4427" y="766"/>
                    </a:cubicBezTo>
                    <a:lnTo>
                      <a:pt x="5035" y="766"/>
                    </a:lnTo>
                    <a:cubicBezTo>
                      <a:pt x="5040" y="766"/>
                      <a:pt x="5043" y="770"/>
                      <a:pt x="5043" y="774"/>
                    </a:cubicBezTo>
                    <a:lnTo>
                      <a:pt x="5043" y="877"/>
                    </a:lnTo>
                    <a:cubicBezTo>
                      <a:pt x="5043" y="882"/>
                      <a:pt x="5040" y="885"/>
                      <a:pt x="5035" y="885"/>
                    </a:cubicBezTo>
                    <a:lnTo>
                      <a:pt x="4782" y="885"/>
                    </a:lnTo>
                    <a:lnTo>
                      <a:pt x="4790" y="877"/>
                    </a:lnTo>
                    <a:lnTo>
                      <a:pt x="4790" y="1105"/>
                    </a:lnTo>
                    <a:lnTo>
                      <a:pt x="4786" y="1142"/>
                    </a:lnTo>
                    <a:cubicBezTo>
                      <a:pt x="4786" y="1143"/>
                      <a:pt x="4786" y="1144"/>
                      <a:pt x="4786" y="1145"/>
                    </a:cubicBezTo>
                    <a:lnTo>
                      <a:pt x="4774" y="1171"/>
                    </a:lnTo>
                    <a:cubicBezTo>
                      <a:pt x="4773" y="1172"/>
                      <a:pt x="4772" y="1173"/>
                      <a:pt x="4771" y="1174"/>
                    </a:cubicBezTo>
                    <a:lnTo>
                      <a:pt x="4751" y="1190"/>
                    </a:lnTo>
                    <a:cubicBezTo>
                      <a:pt x="4750" y="1191"/>
                      <a:pt x="4749" y="1191"/>
                      <a:pt x="4748" y="1191"/>
                    </a:cubicBezTo>
                    <a:lnTo>
                      <a:pt x="4720" y="1196"/>
                    </a:lnTo>
                    <a:close/>
                    <a:moveTo>
                      <a:pt x="4745" y="1176"/>
                    </a:moveTo>
                    <a:lnTo>
                      <a:pt x="4741" y="1177"/>
                    </a:lnTo>
                    <a:lnTo>
                      <a:pt x="4761" y="1161"/>
                    </a:lnTo>
                    <a:lnTo>
                      <a:pt x="4759" y="1164"/>
                    </a:lnTo>
                    <a:lnTo>
                      <a:pt x="4771" y="1138"/>
                    </a:lnTo>
                    <a:lnTo>
                      <a:pt x="4771" y="1141"/>
                    </a:lnTo>
                    <a:lnTo>
                      <a:pt x="4774" y="1105"/>
                    </a:lnTo>
                    <a:lnTo>
                      <a:pt x="4774" y="877"/>
                    </a:lnTo>
                    <a:cubicBezTo>
                      <a:pt x="4774" y="873"/>
                      <a:pt x="4778" y="869"/>
                      <a:pt x="4782" y="869"/>
                    </a:cubicBezTo>
                    <a:lnTo>
                      <a:pt x="5035" y="869"/>
                    </a:lnTo>
                    <a:lnTo>
                      <a:pt x="5027" y="877"/>
                    </a:lnTo>
                    <a:lnTo>
                      <a:pt x="5027" y="774"/>
                    </a:lnTo>
                    <a:lnTo>
                      <a:pt x="5035" y="782"/>
                    </a:lnTo>
                    <a:lnTo>
                      <a:pt x="4427" y="782"/>
                    </a:lnTo>
                    <a:lnTo>
                      <a:pt x="4435" y="774"/>
                    </a:lnTo>
                    <a:lnTo>
                      <a:pt x="4435" y="877"/>
                    </a:lnTo>
                    <a:lnTo>
                      <a:pt x="4427" y="869"/>
                    </a:lnTo>
                    <a:lnTo>
                      <a:pt x="4702" y="869"/>
                    </a:lnTo>
                    <a:cubicBezTo>
                      <a:pt x="4707" y="869"/>
                      <a:pt x="4710" y="873"/>
                      <a:pt x="4710" y="877"/>
                    </a:cubicBezTo>
                    <a:lnTo>
                      <a:pt x="4710" y="1071"/>
                    </a:lnTo>
                    <a:cubicBezTo>
                      <a:pt x="4710" y="1072"/>
                      <a:pt x="4710" y="1073"/>
                      <a:pt x="4710" y="1074"/>
                    </a:cubicBezTo>
                    <a:lnTo>
                      <a:pt x="4706" y="1089"/>
                    </a:lnTo>
                    <a:cubicBezTo>
                      <a:pt x="4706" y="1091"/>
                      <a:pt x="4704" y="1093"/>
                      <a:pt x="4701" y="1094"/>
                    </a:cubicBezTo>
                    <a:lnTo>
                      <a:pt x="4688" y="1099"/>
                    </a:lnTo>
                    <a:cubicBezTo>
                      <a:pt x="4687" y="1099"/>
                      <a:pt x="4686" y="1099"/>
                      <a:pt x="4685" y="1099"/>
                    </a:cubicBezTo>
                    <a:lnTo>
                      <a:pt x="4642" y="1099"/>
                    </a:lnTo>
                    <a:lnTo>
                      <a:pt x="4650" y="1090"/>
                    </a:lnTo>
                    <a:lnTo>
                      <a:pt x="4672" y="1187"/>
                    </a:lnTo>
                    <a:lnTo>
                      <a:pt x="4664" y="1180"/>
                    </a:lnTo>
                    <a:lnTo>
                      <a:pt x="4718" y="1180"/>
                    </a:lnTo>
                    <a:lnTo>
                      <a:pt x="4717" y="1181"/>
                    </a:lnTo>
                    <a:lnTo>
                      <a:pt x="4745" y="1176"/>
                    </a:lnTo>
                    <a:close/>
                    <a:moveTo>
                      <a:pt x="4857" y="908"/>
                    </a:moveTo>
                    <a:cubicBezTo>
                      <a:pt x="4859" y="906"/>
                      <a:pt x="4861" y="905"/>
                      <a:pt x="4863" y="904"/>
                    </a:cubicBezTo>
                    <a:cubicBezTo>
                      <a:pt x="4865" y="904"/>
                      <a:pt x="4867" y="905"/>
                      <a:pt x="4869" y="907"/>
                    </a:cubicBezTo>
                    <a:lnTo>
                      <a:pt x="4954" y="990"/>
                    </a:lnTo>
                    <a:lnTo>
                      <a:pt x="5035" y="1051"/>
                    </a:lnTo>
                    <a:cubicBezTo>
                      <a:pt x="5038" y="1053"/>
                      <a:pt x="5039" y="1058"/>
                      <a:pt x="5038" y="1061"/>
                    </a:cubicBezTo>
                    <a:lnTo>
                      <a:pt x="4995" y="1150"/>
                    </a:lnTo>
                    <a:cubicBezTo>
                      <a:pt x="4994" y="1152"/>
                      <a:pt x="4992" y="1154"/>
                      <a:pt x="4990" y="1154"/>
                    </a:cubicBezTo>
                    <a:cubicBezTo>
                      <a:pt x="4988" y="1155"/>
                      <a:pt x="4985" y="1154"/>
                      <a:pt x="4983" y="1153"/>
                    </a:cubicBezTo>
                    <a:lnTo>
                      <a:pt x="4942" y="1128"/>
                    </a:lnTo>
                    <a:lnTo>
                      <a:pt x="4897" y="1092"/>
                    </a:lnTo>
                    <a:lnTo>
                      <a:pt x="4852" y="1044"/>
                    </a:lnTo>
                    <a:lnTo>
                      <a:pt x="4803" y="987"/>
                    </a:lnTo>
                    <a:cubicBezTo>
                      <a:pt x="4801" y="984"/>
                      <a:pt x="4801" y="980"/>
                      <a:pt x="4803" y="977"/>
                    </a:cubicBezTo>
                    <a:lnTo>
                      <a:pt x="4857" y="908"/>
                    </a:lnTo>
                    <a:close/>
                    <a:moveTo>
                      <a:pt x="4816" y="986"/>
                    </a:moveTo>
                    <a:lnTo>
                      <a:pt x="4816" y="976"/>
                    </a:lnTo>
                    <a:lnTo>
                      <a:pt x="4863" y="1033"/>
                    </a:lnTo>
                    <a:lnTo>
                      <a:pt x="4908" y="1079"/>
                    </a:lnTo>
                    <a:lnTo>
                      <a:pt x="4951" y="1115"/>
                    </a:lnTo>
                    <a:lnTo>
                      <a:pt x="4992" y="1140"/>
                    </a:lnTo>
                    <a:lnTo>
                      <a:pt x="4980" y="1143"/>
                    </a:lnTo>
                    <a:lnTo>
                      <a:pt x="5023" y="1054"/>
                    </a:lnTo>
                    <a:lnTo>
                      <a:pt x="5026" y="1064"/>
                    </a:lnTo>
                    <a:lnTo>
                      <a:pt x="4943" y="1001"/>
                    </a:lnTo>
                    <a:lnTo>
                      <a:pt x="4858" y="918"/>
                    </a:lnTo>
                    <a:lnTo>
                      <a:pt x="4870" y="917"/>
                    </a:lnTo>
                    <a:lnTo>
                      <a:pt x="4816" y="986"/>
                    </a:lnTo>
                    <a:close/>
                    <a:moveTo>
                      <a:pt x="4243" y="394"/>
                    </a:moveTo>
                    <a:lnTo>
                      <a:pt x="4250" y="403"/>
                    </a:lnTo>
                    <a:lnTo>
                      <a:pt x="4121" y="403"/>
                    </a:lnTo>
                    <a:cubicBezTo>
                      <a:pt x="4117" y="403"/>
                      <a:pt x="4113" y="400"/>
                      <a:pt x="4113" y="395"/>
                    </a:cubicBezTo>
                    <a:lnTo>
                      <a:pt x="4113" y="298"/>
                    </a:lnTo>
                    <a:cubicBezTo>
                      <a:pt x="4113" y="294"/>
                      <a:pt x="4117" y="290"/>
                      <a:pt x="4121" y="290"/>
                    </a:cubicBezTo>
                    <a:lnTo>
                      <a:pt x="4250" y="290"/>
                    </a:lnTo>
                    <a:lnTo>
                      <a:pt x="4242" y="298"/>
                    </a:lnTo>
                    <a:lnTo>
                      <a:pt x="4242" y="29"/>
                    </a:lnTo>
                    <a:cubicBezTo>
                      <a:pt x="4242" y="25"/>
                      <a:pt x="4246" y="21"/>
                      <a:pt x="4250" y="21"/>
                    </a:cubicBezTo>
                    <a:lnTo>
                      <a:pt x="4331" y="21"/>
                    </a:lnTo>
                    <a:cubicBezTo>
                      <a:pt x="4332" y="21"/>
                      <a:pt x="4332" y="21"/>
                      <a:pt x="4333" y="22"/>
                    </a:cubicBezTo>
                    <a:lnTo>
                      <a:pt x="4345" y="24"/>
                    </a:lnTo>
                    <a:cubicBezTo>
                      <a:pt x="4347" y="24"/>
                      <a:pt x="4349" y="25"/>
                      <a:pt x="4350" y="27"/>
                    </a:cubicBezTo>
                    <a:lnTo>
                      <a:pt x="4354" y="34"/>
                    </a:lnTo>
                    <a:cubicBezTo>
                      <a:pt x="4356" y="37"/>
                      <a:pt x="4356" y="39"/>
                      <a:pt x="4355" y="42"/>
                    </a:cubicBezTo>
                    <a:lnTo>
                      <a:pt x="4351" y="51"/>
                    </a:lnTo>
                    <a:cubicBezTo>
                      <a:pt x="4350" y="52"/>
                      <a:pt x="4350" y="53"/>
                      <a:pt x="4349" y="54"/>
                    </a:cubicBezTo>
                    <a:lnTo>
                      <a:pt x="4337" y="64"/>
                    </a:lnTo>
                    <a:lnTo>
                      <a:pt x="4339" y="57"/>
                    </a:lnTo>
                    <a:lnTo>
                      <a:pt x="4339" y="298"/>
                    </a:lnTo>
                    <a:lnTo>
                      <a:pt x="4331" y="290"/>
                    </a:lnTo>
                    <a:lnTo>
                      <a:pt x="4444" y="290"/>
                    </a:lnTo>
                    <a:cubicBezTo>
                      <a:pt x="4449" y="290"/>
                      <a:pt x="4452" y="294"/>
                      <a:pt x="4452" y="298"/>
                    </a:cubicBezTo>
                    <a:lnTo>
                      <a:pt x="4452" y="395"/>
                    </a:lnTo>
                    <a:cubicBezTo>
                      <a:pt x="4452" y="400"/>
                      <a:pt x="4449" y="403"/>
                      <a:pt x="4444" y="403"/>
                    </a:cubicBezTo>
                    <a:lnTo>
                      <a:pt x="4331" y="403"/>
                    </a:lnTo>
                    <a:lnTo>
                      <a:pt x="4339" y="395"/>
                    </a:lnTo>
                    <a:lnTo>
                      <a:pt x="4339" y="526"/>
                    </a:lnTo>
                    <a:lnTo>
                      <a:pt x="4336" y="520"/>
                    </a:lnTo>
                    <a:lnTo>
                      <a:pt x="4397" y="568"/>
                    </a:lnTo>
                    <a:cubicBezTo>
                      <a:pt x="4398" y="568"/>
                      <a:pt x="4398" y="569"/>
                      <a:pt x="4398" y="569"/>
                    </a:cubicBezTo>
                    <a:lnTo>
                      <a:pt x="4427" y="600"/>
                    </a:lnTo>
                    <a:lnTo>
                      <a:pt x="4456" y="639"/>
                    </a:lnTo>
                    <a:cubicBezTo>
                      <a:pt x="4458" y="641"/>
                      <a:pt x="4458" y="644"/>
                      <a:pt x="4457" y="647"/>
                    </a:cubicBezTo>
                    <a:lnTo>
                      <a:pt x="4414" y="744"/>
                    </a:lnTo>
                    <a:cubicBezTo>
                      <a:pt x="4413" y="746"/>
                      <a:pt x="4410" y="748"/>
                      <a:pt x="4407" y="748"/>
                    </a:cubicBezTo>
                    <a:cubicBezTo>
                      <a:pt x="4405" y="749"/>
                      <a:pt x="4402" y="748"/>
                      <a:pt x="4400" y="745"/>
                    </a:cubicBezTo>
                    <a:lnTo>
                      <a:pt x="4363" y="697"/>
                    </a:lnTo>
                    <a:lnTo>
                      <a:pt x="4326" y="656"/>
                    </a:lnTo>
                    <a:lnTo>
                      <a:pt x="4339" y="650"/>
                    </a:lnTo>
                    <a:lnTo>
                      <a:pt x="4339" y="1208"/>
                    </a:lnTo>
                    <a:cubicBezTo>
                      <a:pt x="4339" y="1213"/>
                      <a:pt x="4336" y="1216"/>
                      <a:pt x="4331" y="1216"/>
                    </a:cubicBezTo>
                    <a:lnTo>
                      <a:pt x="4250" y="1216"/>
                    </a:lnTo>
                    <a:cubicBezTo>
                      <a:pt x="4246" y="1216"/>
                      <a:pt x="4242" y="1213"/>
                      <a:pt x="4242" y="1208"/>
                    </a:cubicBezTo>
                    <a:lnTo>
                      <a:pt x="4242" y="691"/>
                    </a:lnTo>
                    <a:lnTo>
                      <a:pt x="4258" y="694"/>
                    </a:lnTo>
                    <a:lnTo>
                      <a:pt x="4239" y="751"/>
                    </a:lnTo>
                    <a:lnTo>
                      <a:pt x="4214" y="807"/>
                    </a:lnTo>
                    <a:lnTo>
                      <a:pt x="4181" y="861"/>
                    </a:lnTo>
                    <a:lnTo>
                      <a:pt x="4144" y="910"/>
                    </a:lnTo>
                    <a:cubicBezTo>
                      <a:pt x="4142" y="912"/>
                      <a:pt x="4140" y="914"/>
                      <a:pt x="4137" y="913"/>
                    </a:cubicBezTo>
                    <a:cubicBezTo>
                      <a:pt x="4134" y="913"/>
                      <a:pt x="4132" y="912"/>
                      <a:pt x="4130" y="909"/>
                    </a:cubicBezTo>
                    <a:lnTo>
                      <a:pt x="4082" y="819"/>
                    </a:lnTo>
                    <a:cubicBezTo>
                      <a:pt x="4081" y="817"/>
                      <a:pt x="4081" y="814"/>
                      <a:pt x="4083" y="811"/>
                    </a:cubicBezTo>
                    <a:lnTo>
                      <a:pt x="4148" y="704"/>
                    </a:lnTo>
                    <a:lnTo>
                      <a:pt x="4195" y="600"/>
                    </a:lnTo>
                    <a:lnTo>
                      <a:pt x="4227" y="497"/>
                    </a:lnTo>
                    <a:lnTo>
                      <a:pt x="4227" y="498"/>
                    </a:lnTo>
                    <a:lnTo>
                      <a:pt x="4243" y="394"/>
                    </a:lnTo>
                    <a:close/>
                    <a:moveTo>
                      <a:pt x="4242" y="501"/>
                    </a:moveTo>
                    <a:cubicBezTo>
                      <a:pt x="4242" y="501"/>
                      <a:pt x="4242" y="501"/>
                      <a:pt x="4242" y="502"/>
                    </a:cubicBezTo>
                    <a:lnTo>
                      <a:pt x="4210" y="607"/>
                    </a:lnTo>
                    <a:lnTo>
                      <a:pt x="4161" y="713"/>
                    </a:lnTo>
                    <a:lnTo>
                      <a:pt x="4096" y="820"/>
                    </a:lnTo>
                    <a:lnTo>
                      <a:pt x="4097" y="812"/>
                    </a:lnTo>
                    <a:lnTo>
                      <a:pt x="4145" y="902"/>
                    </a:lnTo>
                    <a:lnTo>
                      <a:pt x="4131" y="901"/>
                    </a:lnTo>
                    <a:lnTo>
                      <a:pt x="4168" y="852"/>
                    </a:lnTo>
                    <a:lnTo>
                      <a:pt x="4199" y="800"/>
                    </a:lnTo>
                    <a:lnTo>
                      <a:pt x="4224" y="746"/>
                    </a:lnTo>
                    <a:lnTo>
                      <a:pt x="4243" y="689"/>
                    </a:lnTo>
                    <a:cubicBezTo>
                      <a:pt x="4244" y="685"/>
                      <a:pt x="4248" y="683"/>
                      <a:pt x="4252" y="684"/>
                    </a:cubicBezTo>
                    <a:cubicBezTo>
                      <a:pt x="4256" y="684"/>
                      <a:pt x="4258" y="688"/>
                      <a:pt x="4258" y="691"/>
                    </a:cubicBezTo>
                    <a:lnTo>
                      <a:pt x="4258" y="1208"/>
                    </a:lnTo>
                    <a:lnTo>
                      <a:pt x="4250" y="1200"/>
                    </a:lnTo>
                    <a:lnTo>
                      <a:pt x="4331" y="1200"/>
                    </a:lnTo>
                    <a:lnTo>
                      <a:pt x="4323" y="1208"/>
                    </a:lnTo>
                    <a:lnTo>
                      <a:pt x="4323" y="650"/>
                    </a:lnTo>
                    <a:cubicBezTo>
                      <a:pt x="4323" y="647"/>
                      <a:pt x="4325" y="644"/>
                      <a:pt x="4329" y="643"/>
                    </a:cubicBezTo>
                    <a:cubicBezTo>
                      <a:pt x="4332" y="642"/>
                      <a:pt x="4335" y="643"/>
                      <a:pt x="4337" y="645"/>
                    </a:cubicBezTo>
                    <a:lnTo>
                      <a:pt x="4376" y="688"/>
                    </a:lnTo>
                    <a:lnTo>
                      <a:pt x="4413" y="736"/>
                    </a:lnTo>
                    <a:lnTo>
                      <a:pt x="4399" y="737"/>
                    </a:lnTo>
                    <a:lnTo>
                      <a:pt x="4442" y="640"/>
                    </a:lnTo>
                    <a:lnTo>
                      <a:pt x="4443" y="648"/>
                    </a:lnTo>
                    <a:lnTo>
                      <a:pt x="4416" y="611"/>
                    </a:lnTo>
                    <a:lnTo>
                      <a:pt x="4387" y="580"/>
                    </a:lnTo>
                    <a:lnTo>
                      <a:pt x="4388" y="581"/>
                    </a:lnTo>
                    <a:lnTo>
                      <a:pt x="4327" y="533"/>
                    </a:lnTo>
                    <a:cubicBezTo>
                      <a:pt x="4325" y="531"/>
                      <a:pt x="4323" y="529"/>
                      <a:pt x="4323" y="526"/>
                    </a:cubicBezTo>
                    <a:lnTo>
                      <a:pt x="4323" y="395"/>
                    </a:lnTo>
                    <a:cubicBezTo>
                      <a:pt x="4323" y="391"/>
                      <a:pt x="4327" y="387"/>
                      <a:pt x="4331" y="387"/>
                    </a:cubicBezTo>
                    <a:lnTo>
                      <a:pt x="4444" y="387"/>
                    </a:lnTo>
                    <a:lnTo>
                      <a:pt x="4436" y="395"/>
                    </a:lnTo>
                    <a:lnTo>
                      <a:pt x="4436" y="298"/>
                    </a:lnTo>
                    <a:lnTo>
                      <a:pt x="4444" y="306"/>
                    </a:lnTo>
                    <a:lnTo>
                      <a:pt x="4331" y="306"/>
                    </a:lnTo>
                    <a:cubicBezTo>
                      <a:pt x="4327" y="306"/>
                      <a:pt x="4323" y="303"/>
                      <a:pt x="4323" y="298"/>
                    </a:cubicBezTo>
                    <a:lnTo>
                      <a:pt x="4323" y="57"/>
                    </a:lnTo>
                    <a:cubicBezTo>
                      <a:pt x="4323" y="55"/>
                      <a:pt x="4325" y="53"/>
                      <a:pt x="4326" y="51"/>
                    </a:cubicBezTo>
                    <a:lnTo>
                      <a:pt x="4338" y="41"/>
                    </a:lnTo>
                    <a:lnTo>
                      <a:pt x="4336" y="44"/>
                    </a:lnTo>
                    <a:lnTo>
                      <a:pt x="4340" y="35"/>
                    </a:lnTo>
                    <a:lnTo>
                      <a:pt x="4341" y="42"/>
                    </a:lnTo>
                    <a:lnTo>
                      <a:pt x="4337" y="35"/>
                    </a:lnTo>
                    <a:lnTo>
                      <a:pt x="4342" y="39"/>
                    </a:lnTo>
                    <a:lnTo>
                      <a:pt x="4330" y="37"/>
                    </a:lnTo>
                    <a:lnTo>
                      <a:pt x="4331" y="37"/>
                    </a:lnTo>
                    <a:lnTo>
                      <a:pt x="4250" y="37"/>
                    </a:lnTo>
                    <a:lnTo>
                      <a:pt x="4258" y="29"/>
                    </a:lnTo>
                    <a:lnTo>
                      <a:pt x="4258" y="298"/>
                    </a:lnTo>
                    <a:cubicBezTo>
                      <a:pt x="4258" y="303"/>
                      <a:pt x="4255" y="306"/>
                      <a:pt x="4250" y="306"/>
                    </a:cubicBezTo>
                    <a:lnTo>
                      <a:pt x="4121" y="306"/>
                    </a:lnTo>
                    <a:lnTo>
                      <a:pt x="4129" y="298"/>
                    </a:lnTo>
                    <a:lnTo>
                      <a:pt x="4129" y="395"/>
                    </a:lnTo>
                    <a:lnTo>
                      <a:pt x="4121" y="387"/>
                    </a:lnTo>
                    <a:lnTo>
                      <a:pt x="4250" y="387"/>
                    </a:lnTo>
                    <a:cubicBezTo>
                      <a:pt x="4253" y="387"/>
                      <a:pt x="4255" y="388"/>
                      <a:pt x="4257" y="390"/>
                    </a:cubicBezTo>
                    <a:cubicBezTo>
                      <a:pt x="4258" y="392"/>
                      <a:pt x="4259" y="394"/>
                      <a:pt x="4258" y="397"/>
                    </a:cubicBezTo>
                    <a:lnTo>
                      <a:pt x="4242" y="501"/>
                    </a:lnTo>
                    <a:close/>
                    <a:moveTo>
                      <a:pt x="4968" y="712"/>
                    </a:moveTo>
                    <a:cubicBezTo>
                      <a:pt x="4968" y="717"/>
                      <a:pt x="4965" y="720"/>
                      <a:pt x="4960" y="720"/>
                    </a:cubicBezTo>
                    <a:lnTo>
                      <a:pt x="4503" y="720"/>
                    </a:lnTo>
                    <a:cubicBezTo>
                      <a:pt x="4499" y="720"/>
                      <a:pt x="4495" y="717"/>
                      <a:pt x="4495" y="712"/>
                    </a:cubicBezTo>
                    <a:lnTo>
                      <a:pt x="4495" y="608"/>
                    </a:lnTo>
                    <a:cubicBezTo>
                      <a:pt x="4495" y="604"/>
                      <a:pt x="4499" y="600"/>
                      <a:pt x="4503" y="600"/>
                    </a:cubicBezTo>
                    <a:lnTo>
                      <a:pt x="4960" y="600"/>
                    </a:lnTo>
                    <a:cubicBezTo>
                      <a:pt x="4965" y="600"/>
                      <a:pt x="4968" y="604"/>
                      <a:pt x="4968" y="608"/>
                    </a:cubicBezTo>
                    <a:lnTo>
                      <a:pt x="4968" y="712"/>
                    </a:lnTo>
                    <a:close/>
                    <a:moveTo>
                      <a:pt x="4952" y="608"/>
                    </a:moveTo>
                    <a:lnTo>
                      <a:pt x="4960" y="616"/>
                    </a:lnTo>
                    <a:lnTo>
                      <a:pt x="4503" y="616"/>
                    </a:lnTo>
                    <a:lnTo>
                      <a:pt x="4511" y="608"/>
                    </a:lnTo>
                    <a:lnTo>
                      <a:pt x="4511" y="712"/>
                    </a:lnTo>
                    <a:lnTo>
                      <a:pt x="4503" y="704"/>
                    </a:lnTo>
                    <a:lnTo>
                      <a:pt x="4960" y="704"/>
                    </a:lnTo>
                    <a:lnTo>
                      <a:pt x="4952" y="712"/>
                    </a:lnTo>
                    <a:lnTo>
                      <a:pt x="4952" y="608"/>
                    </a:lnTo>
                    <a:close/>
                    <a:moveTo>
                      <a:pt x="4621" y="449"/>
                    </a:moveTo>
                    <a:lnTo>
                      <a:pt x="4613" y="457"/>
                    </a:lnTo>
                    <a:lnTo>
                      <a:pt x="4613" y="319"/>
                    </a:lnTo>
                    <a:lnTo>
                      <a:pt x="4621" y="327"/>
                    </a:lnTo>
                    <a:lnTo>
                      <a:pt x="4540" y="327"/>
                    </a:lnTo>
                    <a:lnTo>
                      <a:pt x="4548" y="319"/>
                    </a:lnTo>
                    <a:lnTo>
                      <a:pt x="4548" y="457"/>
                    </a:lnTo>
                    <a:lnTo>
                      <a:pt x="4540" y="449"/>
                    </a:lnTo>
                    <a:lnTo>
                      <a:pt x="4621" y="449"/>
                    </a:lnTo>
                    <a:close/>
                    <a:moveTo>
                      <a:pt x="4540" y="465"/>
                    </a:moveTo>
                    <a:cubicBezTo>
                      <a:pt x="4536" y="465"/>
                      <a:pt x="4532" y="462"/>
                      <a:pt x="4532" y="457"/>
                    </a:cubicBezTo>
                    <a:lnTo>
                      <a:pt x="4532" y="319"/>
                    </a:lnTo>
                    <a:cubicBezTo>
                      <a:pt x="4532" y="315"/>
                      <a:pt x="4536" y="311"/>
                      <a:pt x="4540" y="311"/>
                    </a:cubicBezTo>
                    <a:lnTo>
                      <a:pt x="4621" y="311"/>
                    </a:lnTo>
                    <a:cubicBezTo>
                      <a:pt x="4626" y="311"/>
                      <a:pt x="4629" y="315"/>
                      <a:pt x="4629" y="319"/>
                    </a:cubicBezTo>
                    <a:lnTo>
                      <a:pt x="4629" y="457"/>
                    </a:lnTo>
                    <a:cubicBezTo>
                      <a:pt x="4629" y="462"/>
                      <a:pt x="4626" y="465"/>
                      <a:pt x="4621" y="465"/>
                    </a:cubicBezTo>
                    <a:lnTo>
                      <a:pt x="4540" y="465"/>
                    </a:lnTo>
                    <a:close/>
                    <a:moveTo>
                      <a:pt x="4772" y="449"/>
                    </a:moveTo>
                    <a:lnTo>
                      <a:pt x="4764" y="457"/>
                    </a:lnTo>
                    <a:lnTo>
                      <a:pt x="4764" y="319"/>
                    </a:lnTo>
                    <a:lnTo>
                      <a:pt x="4772" y="327"/>
                    </a:lnTo>
                    <a:lnTo>
                      <a:pt x="4691" y="327"/>
                    </a:lnTo>
                    <a:lnTo>
                      <a:pt x="4699" y="319"/>
                    </a:lnTo>
                    <a:lnTo>
                      <a:pt x="4699" y="457"/>
                    </a:lnTo>
                    <a:lnTo>
                      <a:pt x="4691" y="449"/>
                    </a:lnTo>
                    <a:lnTo>
                      <a:pt x="4772" y="449"/>
                    </a:lnTo>
                    <a:close/>
                    <a:moveTo>
                      <a:pt x="4691" y="465"/>
                    </a:moveTo>
                    <a:cubicBezTo>
                      <a:pt x="4687" y="465"/>
                      <a:pt x="4683" y="462"/>
                      <a:pt x="4683" y="457"/>
                    </a:cubicBezTo>
                    <a:lnTo>
                      <a:pt x="4683" y="319"/>
                    </a:lnTo>
                    <a:cubicBezTo>
                      <a:pt x="4683" y="315"/>
                      <a:pt x="4687" y="311"/>
                      <a:pt x="4691" y="311"/>
                    </a:cubicBezTo>
                    <a:lnTo>
                      <a:pt x="4772" y="311"/>
                    </a:lnTo>
                    <a:cubicBezTo>
                      <a:pt x="4777" y="311"/>
                      <a:pt x="4780" y="315"/>
                      <a:pt x="4780" y="319"/>
                    </a:cubicBezTo>
                    <a:lnTo>
                      <a:pt x="4780" y="457"/>
                    </a:lnTo>
                    <a:cubicBezTo>
                      <a:pt x="4780" y="462"/>
                      <a:pt x="4777" y="465"/>
                      <a:pt x="4772" y="465"/>
                    </a:cubicBezTo>
                    <a:lnTo>
                      <a:pt x="4691" y="465"/>
                    </a:lnTo>
                    <a:close/>
                    <a:moveTo>
                      <a:pt x="4849" y="457"/>
                    </a:moveTo>
                    <a:lnTo>
                      <a:pt x="4841" y="449"/>
                    </a:lnTo>
                    <a:lnTo>
                      <a:pt x="4922" y="449"/>
                    </a:lnTo>
                    <a:lnTo>
                      <a:pt x="4914" y="457"/>
                    </a:lnTo>
                    <a:lnTo>
                      <a:pt x="4914" y="319"/>
                    </a:lnTo>
                    <a:lnTo>
                      <a:pt x="4922" y="327"/>
                    </a:lnTo>
                    <a:lnTo>
                      <a:pt x="4841" y="327"/>
                    </a:lnTo>
                    <a:lnTo>
                      <a:pt x="4849" y="319"/>
                    </a:lnTo>
                    <a:lnTo>
                      <a:pt x="4849" y="457"/>
                    </a:lnTo>
                    <a:close/>
                    <a:moveTo>
                      <a:pt x="4833" y="319"/>
                    </a:moveTo>
                    <a:cubicBezTo>
                      <a:pt x="4833" y="315"/>
                      <a:pt x="4837" y="311"/>
                      <a:pt x="4841" y="311"/>
                    </a:cubicBezTo>
                    <a:lnTo>
                      <a:pt x="4922" y="311"/>
                    </a:lnTo>
                    <a:cubicBezTo>
                      <a:pt x="4927" y="311"/>
                      <a:pt x="4930" y="315"/>
                      <a:pt x="4930" y="319"/>
                    </a:cubicBezTo>
                    <a:lnTo>
                      <a:pt x="4930" y="457"/>
                    </a:lnTo>
                    <a:cubicBezTo>
                      <a:pt x="4930" y="462"/>
                      <a:pt x="4927" y="465"/>
                      <a:pt x="4922" y="465"/>
                    </a:cubicBezTo>
                    <a:lnTo>
                      <a:pt x="4841" y="465"/>
                    </a:lnTo>
                    <a:cubicBezTo>
                      <a:pt x="4837" y="465"/>
                      <a:pt x="4833" y="462"/>
                      <a:pt x="4833" y="457"/>
                    </a:cubicBezTo>
                    <a:lnTo>
                      <a:pt x="4833" y="319"/>
                    </a:lnTo>
                    <a:close/>
                    <a:moveTo>
                      <a:pt x="4992" y="228"/>
                    </a:moveTo>
                    <a:cubicBezTo>
                      <a:pt x="4997" y="228"/>
                      <a:pt x="5000" y="232"/>
                      <a:pt x="5000" y="236"/>
                    </a:cubicBezTo>
                    <a:lnTo>
                      <a:pt x="5000" y="540"/>
                    </a:lnTo>
                    <a:cubicBezTo>
                      <a:pt x="5000" y="545"/>
                      <a:pt x="4997" y="548"/>
                      <a:pt x="4992" y="548"/>
                    </a:cubicBezTo>
                    <a:lnTo>
                      <a:pt x="4476" y="548"/>
                    </a:lnTo>
                    <a:cubicBezTo>
                      <a:pt x="4472" y="548"/>
                      <a:pt x="4468" y="545"/>
                      <a:pt x="4468" y="540"/>
                    </a:cubicBezTo>
                    <a:lnTo>
                      <a:pt x="4468" y="236"/>
                    </a:lnTo>
                    <a:cubicBezTo>
                      <a:pt x="4468" y="232"/>
                      <a:pt x="4472" y="228"/>
                      <a:pt x="4476" y="228"/>
                    </a:cubicBezTo>
                    <a:lnTo>
                      <a:pt x="4621" y="228"/>
                    </a:lnTo>
                    <a:lnTo>
                      <a:pt x="4613" y="236"/>
                    </a:lnTo>
                    <a:lnTo>
                      <a:pt x="4613" y="167"/>
                    </a:lnTo>
                    <a:lnTo>
                      <a:pt x="4621" y="175"/>
                    </a:lnTo>
                    <a:lnTo>
                      <a:pt x="4449" y="175"/>
                    </a:lnTo>
                    <a:cubicBezTo>
                      <a:pt x="4445" y="175"/>
                      <a:pt x="4441" y="172"/>
                      <a:pt x="4441" y="167"/>
                    </a:cubicBezTo>
                    <a:lnTo>
                      <a:pt x="4441" y="71"/>
                    </a:lnTo>
                    <a:cubicBezTo>
                      <a:pt x="4441" y="67"/>
                      <a:pt x="4445" y="63"/>
                      <a:pt x="4449" y="63"/>
                    </a:cubicBezTo>
                    <a:lnTo>
                      <a:pt x="5013" y="63"/>
                    </a:lnTo>
                    <a:cubicBezTo>
                      <a:pt x="5018" y="63"/>
                      <a:pt x="5021" y="67"/>
                      <a:pt x="5021" y="71"/>
                    </a:cubicBezTo>
                    <a:lnTo>
                      <a:pt x="5021" y="167"/>
                    </a:lnTo>
                    <a:cubicBezTo>
                      <a:pt x="5021" y="172"/>
                      <a:pt x="5018" y="175"/>
                      <a:pt x="5013" y="175"/>
                    </a:cubicBezTo>
                    <a:lnTo>
                      <a:pt x="4841" y="175"/>
                    </a:lnTo>
                    <a:lnTo>
                      <a:pt x="4849" y="167"/>
                    </a:lnTo>
                    <a:lnTo>
                      <a:pt x="4849" y="236"/>
                    </a:lnTo>
                    <a:lnTo>
                      <a:pt x="4841" y="228"/>
                    </a:lnTo>
                    <a:lnTo>
                      <a:pt x="4992" y="228"/>
                    </a:lnTo>
                    <a:close/>
                    <a:moveTo>
                      <a:pt x="4841" y="244"/>
                    </a:moveTo>
                    <a:cubicBezTo>
                      <a:pt x="4837" y="244"/>
                      <a:pt x="4833" y="241"/>
                      <a:pt x="4833" y="236"/>
                    </a:cubicBezTo>
                    <a:lnTo>
                      <a:pt x="4833" y="167"/>
                    </a:lnTo>
                    <a:cubicBezTo>
                      <a:pt x="4833" y="163"/>
                      <a:pt x="4837" y="159"/>
                      <a:pt x="4841" y="159"/>
                    </a:cubicBezTo>
                    <a:lnTo>
                      <a:pt x="5013" y="159"/>
                    </a:lnTo>
                    <a:lnTo>
                      <a:pt x="5005" y="167"/>
                    </a:lnTo>
                    <a:lnTo>
                      <a:pt x="5005" y="71"/>
                    </a:lnTo>
                    <a:lnTo>
                      <a:pt x="5013" y="79"/>
                    </a:lnTo>
                    <a:lnTo>
                      <a:pt x="4449" y="79"/>
                    </a:lnTo>
                    <a:lnTo>
                      <a:pt x="4457" y="71"/>
                    </a:lnTo>
                    <a:lnTo>
                      <a:pt x="4457" y="167"/>
                    </a:lnTo>
                    <a:lnTo>
                      <a:pt x="4449" y="159"/>
                    </a:lnTo>
                    <a:lnTo>
                      <a:pt x="4621" y="159"/>
                    </a:lnTo>
                    <a:cubicBezTo>
                      <a:pt x="4626" y="159"/>
                      <a:pt x="4629" y="163"/>
                      <a:pt x="4629" y="167"/>
                    </a:cubicBezTo>
                    <a:lnTo>
                      <a:pt x="4629" y="236"/>
                    </a:lnTo>
                    <a:cubicBezTo>
                      <a:pt x="4629" y="241"/>
                      <a:pt x="4626" y="244"/>
                      <a:pt x="4621" y="244"/>
                    </a:cubicBezTo>
                    <a:lnTo>
                      <a:pt x="4476" y="244"/>
                    </a:lnTo>
                    <a:lnTo>
                      <a:pt x="4484" y="236"/>
                    </a:lnTo>
                    <a:lnTo>
                      <a:pt x="4484" y="540"/>
                    </a:lnTo>
                    <a:lnTo>
                      <a:pt x="4476" y="532"/>
                    </a:lnTo>
                    <a:lnTo>
                      <a:pt x="4992" y="532"/>
                    </a:lnTo>
                    <a:lnTo>
                      <a:pt x="4984" y="540"/>
                    </a:lnTo>
                    <a:lnTo>
                      <a:pt x="4984" y="236"/>
                    </a:lnTo>
                    <a:lnTo>
                      <a:pt x="4992" y="244"/>
                    </a:lnTo>
                    <a:lnTo>
                      <a:pt x="4841" y="244"/>
                    </a:lnTo>
                    <a:close/>
                    <a:moveTo>
                      <a:pt x="4699" y="236"/>
                    </a:moveTo>
                    <a:lnTo>
                      <a:pt x="4691" y="228"/>
                    </a:lnTo>
                    <a:lnTo>
                      <a:pt x="4772" y="228"/>
                    </a:lnTo>
                    <a:lnTo>
                      <a:pt x="4764" y="236"/>
                    </a:lnTo>
                    <a:lnTo>
                      <a:pt x="4764" y="167"/>
                    </a:lnTo>
                    <a:lnTo>
                      <a:pt x="4772" y="175"/>
                    </a:lnTo>
                    <a:lnTo>
                      <a:pt x="4691" y="175"/>
                    </a:lnTo>
                    <a:lnTo>
                      <a:pt x="4699" y="167"/>
                    </a:lnTo>
                    <a:lnTo>
                      <a:pt x="4699" y="236"/>
                    </a:lnTo>
                    <a:close/>
                    <a:moveTo>
                      <a:pt x="4683" y="167"/>
                    </a:moveTo>
                    <a:cubicBezTo>
                      <a:pt x="4683" y="163"/>
                      <a:pt x="4687" y="159"/>
                      <a:pt x="4691" y="159"/>
                    </a:cubicBezTo>
                    <a:lnTo>
                      <a:pt x="4772" y="159"/>
                    </a:lnTo>
                    <a:cubicBezTo>
                      <a:pt x="4777" y="159"/>
                      <a:pt x="4780" y="163"/>
                      <a:pt x="4780" y="167"/>
                    </a:cubicBezTo>
                    <a:lnTo>
                      <a:pt x="4780" y="236"/>
                    </a:lnTo>
                    <a:cubicBezTo>
                      <a:pt x="4780" y="241"/>
                      <a:pt x="4777" y="244"/>
                      <a:pt x="4772" y="244"/>
                    </a:cubicBezTo>
                    <a:lnTo>
                      <a:pt x="4691" y="244"/>
                    </a:lnTo>
                    <a:cubicBezTo>
                      <a:pt x="4687" y="244"/>
                      <a:pt x="4683" y="241"/>
                      <a:pt x="4683" y="236"/>
                    </a:cubicBezTo>
                    <a:lnTo>
                      <a:pt x="4683" y="167"/>
                    </a:lnTo>
                    <a:close/>
                    <a:moveTo>
                      <a:pt x="5789" y="164"/>
                    </a:moveTo>
                    <a:lnTo>
                      <a:pt x="5782" y="152"/>
                    </a:lnTo>
                    <a:lnTo>
                      <a:pt x="6008" y="152"/>
                    </a:lnTo>
                    <a:cubicBezTo>
                      <a:pt x="6013" y="152"/>
                      <a:pt x="6016" y="156"/>
                      <a:pt x="6016" y="160"/>
                    </a:cubicBezTo>
                    <a:lnTo>
                      <a:pt x="6016" y="243"/>
                    </a:lnTo>
                    <a:cubicBezTo>
                      <a:pt x="6016" y="248"/>
                      <a:pt x="6013" y="251"/>
                      <a:pt x="6008" y="251"/>
                    </a:cubicBezTo>
                    <a:lnTo>
                      <a:pt x="5777" y="251"/>
                    </a:lnTo>
                    <a:lnTo>
                      <a:pt x="5785" y="243"/>
                    </a:lnTo>
                    <a:lnTo>
                      <a:pt x="5785" y="333"/>
                    </a:lnTo>
                    <a:lnTo>
                      <a:pt x="5777" y="325"/>
                    </a:lnTo>
                    <a:lnTo>
                      <a:pt x="5976" y="325"/>
                    </a:lnTo>
                    <a:cubicBezTo>
                      <a:pt x="5981" y="325"/>
                      <a:pt x="5984" y="329"/>
                      <a:pt x="5984" y="333"/>
                    </a:cubicBezTo>
                    <a:lnTo>
                      <a:pt x="5984" y="415"/>
                    </a:lnTo>
                    <a:cubicBezTo>
                      <a:pt x="5984" y="420"/>
                      <a:pt x="5981" y="423"/>
                      <a:pt x="5976" y="423"/>
                    </a:cubicBezTo>
                    <a:lnTo>
                      <a:pt x="5777" y="423"/>
                    </a:lnTo>
                    <a:lnTo>
                      <a:pt x="5785" y="415"/>
                    </a:lnTo>
                    <a:lnTo>
                      <a:pt x="5785" y="498"/>
                    </a:lnTo>
                    <a:lnTo>
                      <a:pt x="5777" y="490"/>
                    </a:lnTo>
                    <a:lnTo>
                      <a:pt x="5976" y="490"/>
                    </a:lnTo>
                    <a:cubicBezTo>
                      <a:pt x="5981" y="490"/>
                      <a:pt x="5984" y="494"/>
                      <a:pt x="5984" y="498"/>
                    </a:cubicBezTo>
                    <a:lnTo>
                      <a:pt x="5984" y="581"/>
                    </a:lnTo>
                    <a:cubicBezTo>
                      <a:pt x="5984" y="586"/>
                      <a:pt x="5981" y="589"/>
                      <a:pt x="5976" y="589"/>
                    </a:cubicBezTo>
                    <a:lnTo>
                      <a:pt x="5777" y="589"/>
                    </a:lnTo>
                    <a:lnTo>
                      <a:pt x="5785" y="581"/>
                    </a:lnTo>
                    <a:lnTo>
                      <a:pt x="5785" y="671"/>
                    </a:lnTo>
                    <a:lnTo>
                      <a:pt x="5777" y="663"/>
                    </a:lnTo>
                    <a:lnTo>
                      <a:pt x="6029" y="663"/>
                    </a:lnTo>
                    <a:cubicBezTo>
                      <a:pt x="6034" y="663"/>
                      <a:pt x="6037" y="667"/>
                      <a:pt x="6037" y="671"/>
                    </a:cubicBezTo>
                    <a:lnTo>
                      <a:pt x="6037" y="753"/>
                    </a:lnTo>
                    <a:cubicBezTo>
                      <a:pt x="6037" y="758"/>
                      <a:pt x="6034" y="761"/>
                      <a:pt x="6029" y="761"/>
                    </a:cubicBezTo>
                    <a:lnTo>
                      <a:pt x="5648" y="761"/>
                    </a:lnTo>
                    <a:lnTo>
                      <a:pt x="5656" y="753"/>
                    </a:lnTo>
                    <a:lnTo>
                      <a:pt x="5656" y="871"/>
                    </a:lnTo>
                    <a:lnTo>
                      <a:pt x="5648" y="863"/>
                    </a:lnTo>
                    <a:lnTo>
                      <a:pt x="6072" y="863"/>
                    </a:lnTo>
                    <a:cubicBezTo>
                      <a:pt x="6077" y="863"/>
                      <a:pt x="6080" y="867"/>
                      <a:pt x="6080" y="871"/>
                    </a:cubicBezTo>
                    <a:lnTo>
                      <a:pt x="6080" y="967"/>
                    </a:lnTo>
                    <a:cubicBezTo>
                      <a:pt x="6080" y="972"/>
                      <a:pt x="6077" y="975"/>
                      <a:pt x="6072" y="975"/>
                    </a:cubicBezTo>
                    <a:lnTo>
                      <a:pt x="5648" y="975"/>
                    </a:lnTo>
                    <a:lnTo>
                      <a:pt x="5656" y="967"/>
                    </a:lnTo>
                    <a:lnTo>
                      <a:pt x="5656" y="1208"/>
                    </a:lnTo>
                    <a:cubicBezTo>
                      <a:pt x="5656" y="1213"/>
                      <a:pt x="5653" y="1216"/>
                      <a:pt x="5648" y="1216"/>
                    </a:cubicBezTo>
                    <a:lnTo>
                      <a:pt x="5567" y="1216"/>
                    </a:lnTo>
                    <a:cubicBezTo>
                      <a:pt x="5563" y="1216"/>
                      <a:pt x="5559" y="1213"/>
                      <a:pt x="5559" y="1208"/>
                    </a:cubicBezTo>
                    <a:lnTo>
                      <a:pt x="5559" y="967"/>
                    </a:lnTo>
                    <a:lnTo>
                      <a:pt x="5567" y="975"/>
                    </a:lnTo>
                    <a:lnTo>
                      <a:pt x="5148" y="975"/>
                    </a:lnTo>
                    <a:cubicBezTo>
                      <a:pt x="5144" y="975"/>
                      <a:pt x="5140" y="972"/>
                      <a:pt x="5140" y="967"/>
                    </a:cubicBezTo>
                    <a:lnTo>
                      <a:pt x="5140" y="871"/>
                    </a:lnTo>
                    <a:cubicBezTo>
                      <a:pt x="5140" y="867"/>
                      <a:pt x="5144" y="863"/>
                      <a:pt x="5148" y="863"/>
                    </a:cubicBezTo>
                    <a:lnTo>
                      <a:pt x="5567" y="863"/>
                    </a:lnTo>
                    <a:lnTo>
                      <a:pt x="5559" y="871"/>
                    </a:lnTo>
                    <a:lnTo>
                      <a:pt x="5559" y="753"/>
                    </a:lnTo>
                    <a:lnTo>
                      <a:pt x="5567" y="761"/>
                    </a:lnTo>
                    <a:lnTo>
                      <a:pt x="5524" y="761"/>
                    </a:lnTo>
                    <a:lnTo>
                      <a:pt x="5481" y="761"/>
                    </a:lnTo>
                    <a:cubicBezTo>
                      <a:pt x="5477" y="761"/>
                      <a:pt x="5473" y="758"/>
                      <a:pt x="5473" y="753"/>
                    </a:cubicBezTo>
                    <a:lnTo>
                      <a:pt x="5473" y="353"/>
                    </a:lnTo>
                    <a:lnTo>
                      <a:pt x="5488" y="358"/>
                    </a:lnTo>
                    <a:lnTo>
                      <a:pt x="5460" y="400"/>
                    </a:lnTo>
                    <a:lnTo>
                      <a:pt x="5424" y="448"/>
                    </a:lnTo>
                    <a:cubicBezTo>
                      <a:pt x="5422" y="451"/>
                      <a:pt x="5419" y="452"/>
                      <a:pt x="5417" y="451"/>
                    </a:cubicBezTo>
                    <a:cubicBezTo>
                      <a:pt x="5414" y="451"/>
                      <a:pt x="5411" y="449"/>
                      <a:pt x="5410" y="447"/>
                    </a:cubicBezTo>
                    <a:lnTo>
                      <a:pt x="5367" y="350"/>
                    </a:lnTo>
                    <a:cubicBezTo>
                      <a:pt x="5366" y="347"/>
                      <a:pt x="5366" y="343"/>
                      <a:pt x="5368" y="341"/>
                    </a:cubicBezTo>
                    <a:lnTo>
                      <a:pt x="5424" y="278"/>
                    </a:lnTo>
                    <a:lnTo>
                      <a:pt x="5424" y="279"/>
                    </a:lnTo>
                    <a:lnTo>
                      <a:pt x="5472" y="205"/>
                    </a:lnTo>
                    <a:lnTo>
                      <a:pt x="5512" y="120"/>
                    </a:lnTo>
                    <a:lnTo>
                      <a:pt x="5544" y="27"/>
                    </a:lnTo>
                    <a:cubicBezTo>
                      <a:pt x="5545" y="25"/>
                      <a:pt x="5546" y="23"/>
                      <a:pt x="5548" y="22"/>
                    </a:cubicBezTo>
                    <a:cubicBezTo>
                      <a:pt x="5550" y="21"/>
                      <a:pt x="5552" y="21"/>
                      <a:pt x="5554" y="22"/>
                    </a:cubicBezTo>
                    <a:lnTo>
                      <a:pt x="5624" y="50"/>
                    </a:lnTo>
                    <a:cubicBezTo>
                      <a:pt x="5626" y="51"/>
                      <a:pt x="5627" y="52"/>
                      <a:pt x="5628" y="53"/>
                    </a:cubicBezTo>
                    <a:lnTo>
                      <a:pt x="5634" y="62"/>
                    </a:lnTo>
                    <a:cubicBezTo>
                      <a:pt x="5635" y="63"/>
                      <a:pt x="5635" y="64"/>
                      <a:pt x="5635" y="65"/>
                    </a:cubicBezTo>
                    <a:lnTo>
                      <a:pt x="5636" y="72"/>
                    </a:lnTo>
                    <a:cubicBezTo>
                      <a:pt x="5637" y="75"/>
                      <a:pt x="5636" y="77"/>
                      <a:pt x="5635" y="79"/>
                    </a:cubicBezTo>
                    <a:lnTo>
                      <a:pt x="5630" y="85"/>
                    </a:lnTo>
                    <a:cubicBezTo>
                      <a:pt x="5629" y="86"/>
                      <a:pt x="5628" y="86"/>
                      <a:pt x="5626" y="87"/>
                    </a:cubicBezTo>
                    <a:lnTo>
                      <a:pt x="5613" y="92"/>
                    </a:lnTo>
                    <a:lnTo>
                      <a:pt x="5618" y="87"/>
                    </a:lnTo>
                    <a:lnTo>
                      <a:pt x="5606" y="128"/>
                    </a:lnTo>
                    <a:cubicBezTo>
                      <a:pt x="5606" y="128"/>
                      <a:pt x="5606" y="129"/>
                      <a:pt x="5605" y="129"/>
                    </a:cubicBezTo>
                    <a:lnTo>
                      <a:pt x="5585" y="164"/>
                    </a:lnTo>
                    <a:lnTo>
                      <a:pt x="5578" y="152"/>
                    </a:lnTo>
                    <a:lnTo>
                      <a:pt x="5712" y="152"/>
                    </a:lnTo>
                    <a:lnTo>
                      <a:pt x="5705" y="157"/>
                    </a:lnTo>
                    <a:lnTo>
                      <a:pt x="5734" y="89"/>
                    </a:lnTo>
                    <a:lnTo>
                      <a:pt x="5759" y="27"/>
                    </a:lnTo>
                    <a:cubicBezTo>
                      <a:pt x="5760" y="25"/>
                      <a:pt x="5761" y="23"/>
                      <a:pt x="5763" y="22"/>
                    </a:cubicBezTo>
                    <a:cubicBezTo>
                      <a:pt x="5765" y="21"/>
                      <a:pt x="5767" y="21"/>
                      <a:pt x="5769" y="22"/>
                    </a:cubicBezTo>
                    <a:lnTo>
                      <a:pt x="5839" y="50"/>
                    </a:lnTo>
                    <a:cubicBezTo>
                      <a:pt x="5841" y="51"/>
                      <a:pt x="5843" y="52"/>
                      <a:pt x="5843" y="54"/>
                    </a:cubicBezTo>
                    <a:lnTo>
                      <a:pt x="5848" y="63"/>
                    </a:lnTo>
                    <a:cubicBezTo>
                      <a:pt x="5849" y="64"/>
                      <a:pt x="5849" y="65"/>
                      <a:pt x="5849" y="66"/>
                    </a:cubicBezTo>
                    <a:lnTo>
                      <a:pt x="5849" y="73"/>
                    </a:lnTo>
                    <a:cubicBezTo>
                      <a:pt x="5849" y="76"/>
                      <a:pt x="5848" y="79"/>
                      <a:pt x="5846" y="80"/>
                    </a:cubicBezTo>
                    <a:lnTo>
                      <a:pt x="5830" y="91"/>
                    </a:lnTo>
                    <a:lnTo>
                      <a:pt x="5832" y="88"/>
                    </a:lnTo>
                    <a:lnTo>
                      <a:pt x="5815" y="119"/>
                    </a:lnTo>
                    <a:lnTo>
                      <a:pt x="5789" y="164"/>
                    </a:lnTo>
                    <a:close/>
                    <a:moveTo>
                      <a:pt x="5801" y="112"/>
                    </a:moveTo>
                    <a:lnTo>
                      <a:pt x="5818" y="81"/>
                    </a:lnTo>
                    <a:cubicBezTo>
                      <a:pt x="5819" y="80"/>
                      <a:pt x="5820" y="79"/>
                      <a:pt x="5821" y="78"/>
                    </a:cubicBezTo>
                    <a:lnTo>
                      <a:pt x="5837" y="67"/>
                    </a:lnTo>
                    <a:lnTo>
                      <a:pt x="5833" y="73"/>
                    </a:lnTo>
                    <a:lnTo>
                      <a:pt x="5833" y="66"/>
                    </a:lnTo>
                    <a:lnTo>
                      <a:pt x="5834" y="70"/>
                    </a:lnTo>
                    <a:lnTo>
                      <a:pt x="5829" y="61"/>
                    </a:lnTo>
                    <a:lnTo>
                      <a:pt x="5833" y="65"/>
                    </a:lnTo>
                    <a:lnTo>
                      <a:pt x="5763" y="37"/>
                    </a:lnTo>
                    <a:lnTo>
                      <a:pt x="5774" y="32"/>
                    </a:lnTo>
                    <a:lnTo>
                      <a:pt x="5749" y="96"/>
                    </a:lnTo>
                    <a:lnTo>
                      <a:pt x="5720" y="164"/>
                    </a:lnTo>
                    <a:cubicBezTo>
                      <a:pt x="5719" y="167"/>
                      <a:pt x="5716" y="168"/>
                      <a:pt x="5712" y="168"/>
                    </a:cubicBezTo>
                    <a:lnTo>
                      <a:pt x="5578" y="168"/>
                    </a:lnTo>
                    <a:cubicBezTo>
                      <a:pt x="5576" y="168"/>
                      <a:pt x="5573" y="167"/>
                      <a:pt x="5572" y="164"/>
                    </a:cubicBezTo>
                    <a:cubicBezTo>
                      <a:pt x="5570" y="162"/>
                      <a:pt x="5570" y="159"/>
                      <a:pt x="5572" y="156"/>
                    </a:cubicBezTo>
                    <a:lnTo>
                      <a:pt x="5592" y="121"/>
                    </a:lnTo>
                    <a:lnTo>
                      <a:pt x="5591" y="123"/>
                    </a:lnTo>
                    <a:lnTo>
                      <a:pt x="5603" y="82"/>
                    </a:lnTo>
                    <a:cubicBezTo>
                      <a:pt x="5603" y="80"/>
                      <a:pt x="5605" y="78"/>
                      <a:pt x="5608" y="77"/>
                    </a:cubicBezTo>
                    <a:lnTo>
                      <a:pt x="5621" y="72"/>
                    </a:lnTo>
                    <a:lnTo>
                      <a:pt x="5617" y="74"/>
                    </a:lnTo>
                    <a:lnTo>
                      <a:pt x="5622" y="68"/>
                    </a:lnTo>
                    <a:lnTo>
                      <a:pt x="5621" y="75"/>
                    </a:lnTo>
                    <a:lnTo>
                      <a:pt x="5620" y="68"/>
                    </a:lnTo>
                    <a:lnTo>
                      <a:pt x="5621" y="71"/>
                    </a:lnTo>
                    <a:lnTo>
                      <a:pt x="5615" y="62"/>
                    </a:lnTo>
                    <a:lnTo>
                      <a:pt x="5618" y="65"/>
                    </a:lnTo>
                    <a:lnTo>
                      <a:pt x="5548" y="37"/>
                    </a:lnTo>
                    <a:lnTo>
                      <a:pt x="5559" y="32"/>
                    </a:lnTo>
                    <a:lnTo>
                      <a:pt x="5527" y="127"/>
                    </a:lnTo>
                    <a:lnTo>
                      <a:pt x="5485" y="214"/>
                    </a:lnTo>
                    <a:lnTo>
                      <a:pt x="5437" y="288"/>
                    </a:lnTo>
                    <a:cubicBezTo>
                      <a:pt x="5437" y="288"/>
                      <a:pt x="5437" y="288"/>
                      <a:pt x="5436" y="289"/>
                    </a:cubicBezTo>
                    <a:lnTo>
                      <a:pt x="5380" y="352"/>
                    </a:lnTo>
                    <a:lnTo>
                      <a:pt x="5382" y="343"/>
                    </a:lnTo>
                    <a:lnTo>
                      <a:pt x="5425" y="440"/>
                    </a:lnTo>
                    <a:lnTo>
                      <a:pt x="5411" y="439"/>
                    </a:lnTo>
                    <a:lnTo>
                      <a:pt x="5447" y="391"/>
                    </a:lnTo>
                    <a:lnTo>
                      <a:pt x="5475" y="349"/>
                    </a:lnTo>
                    <a:cubicBezTo>
                      <a:pt x="5477" y="346"/>
                      <a:pt x="5480" y="345"/>
                      <a:pt x="5484" y="346"/>
                    </a:cubicBezTo>
                    <a:cubicBezTo>
                      <a:pt x="5487" y="347"/>
                      <a:pt x="5489" y="350"/>
                      <a:pt x="5489" y="353"/>
                    </a:cubicBezTo>
                    <a:lnTo>
                      <a:pt x="5489" y="753"/>
                    </a:lnTo>
                    <a:lnTo>
                      <a:pt x="5481" y="745"/>
                    </a:lnTo>
                    <a:lnTo>
                      <a:pt x="5524" y="745"/>
                    </a:lnTo>
                    <a:lnTo>
                      <a:pt x="5567" y="745"/>
                    </a:lnTo>
                    <a:cubicBezTo>
                      <a:pt x="5572" y="745"/>
                      <a:pt x="5575" y="749"/>
                      <a:pt x="5575" y="753"/>
                    </a:cubicBezTo>
                    <a:lnTo>
                      <a:pt x="5575" y="871"/>
                    </a:lnTo>
                    <a:cubicBezTo>
                      <a:pt x="5575" y="876"/>
                      <a:pt x="5572" y="879"/>
                      <a:pt x="5567" y="879"/>
                    </a:cubicBezTo>
                    <a:lnTo>
                      <a:pt x="5148" y="879"/>
                    </a:lnTo>
                    <a:lnTo>
                      <a:pt x="5156" y="871"/>
                    </a:lnTo>
                    <a:lnTo>
                      <a:pt x="5156" y="967"/>
                    </a:lnTo>
                    <a:lnTo>
                      <a:pt x="5148" y="959"/>
                    </a:lnTo>
                    <a:lnTo>
                      <a:pt x="5567" y="959"/>
                    </a:lnTo>
                    <a:cubicBezTo>
                      <a:pt x="5572" y="959"/>
                      <a:pt x="5575" y="963"/>
                      <a:pt x="5575" y="967"/>
                    </a:cubicBezTo>
                    <a:lnTo>
                      <a:pt x="5575" y="1208"/>
                    </a:lnTo>
                    <a:lnTo>
                      <a:pt x="5567" y="1200"/>
                    </a:lnTo>
                    <a:lnTo>
                      <a:pt x="5648" y="1200"/>
                    </a:lnTo>
                    <a:lnTo>
                      <a:pt x="5640" y="1208"/>
                    </a:lnTo>
                    <a:lnTo>
                      <a:pt x="5640" y="967"/>
                    </a:lnTo>
                    <a:cubicBezTo>
                      <a:pt x="5640" y="963"/>
                      <a:pt x="5644" y="959"/>
                      <a:pt x="5648" y="959"/>
                    </a:cubicBezTo>
                    <a:lnTo>
                      <a:pt x="6072" y="959"/>
                    </a:lnTo>
                    <a:lnTo>
                      <a:pt x="6064" y="967"/>
                    </a:lnTo>
                    <a:lnTo>
                      <a:pt x="6064" y="871"/>
                    </a:lnTo>
                    <a:lnTo>
                      <a:pt x="6072" y="879"/>
                    </a:lnTo>
                    <a:lnTo>
                      <a:pt x="5648" y="879"/>
                    </a:lnTo>
                    <a:cubicBezTo>
                      <a:pt x="5644" y="879"/>
                      <a:pt x="5640" y="876"/>
                      <a:pt x="5640" y="871"/>
                    </a:cubicBezTo>
                    <a:lnTo>
                      <a:pt x="5640" y="753"/>
                    </a:lnTo>
                    <a:cubicBezTo>
                      <a:pt x="5640" y="749"/>
                      <a:pt x="5644" y="745"/>
                      <a:pt x="5648" y="745"/>
                    </a:cubicBezTo>
                    <a:lnTo>
                      <a:pt x="6029" y="745"/>
                    </a:lnTo>
                    <a:lnTo>
                      <a:pt x="6021" y="753"/>
                    </a:lnTo>
                    <a:lnTo>
                      <a:pt x="6021" y="671"/>
                    </a:lnTo>
                    <a:lnTo>
                      <a:pt x="6029" y="679"/>
                    </a:lnTo>
                    <a:lnTo>
                      <a:pt x="5777" y="679"/>
                    </a:lnTo>
                    <a:cubicBezTo>
                      <a:pt x="5773" y="679"/>
                      <a:pt x="5769" y="676"/>
                      <a:pt x="5769" y="671"/>
                    </a:cubicBezTo>
                    <a:lnTo>
                      <a:pt x="5769" y="581"/>
                    </a:lnTo>
                    <a:cubicBezTo>
                      <a:pt x="5769" y="577"/>
                      <a:pt x="5773" y="573"/>
                      <a:pt x="5777" y="573"/>
                    </a:cubicBezTo>
                    <a:lnTo>
                      <a:pt x="5976" y="573"/>
                    </a:lnTo>
                    <a:lnTo>
                      <a:pt x="5968" y="581"/>
                    </a:lnTo>
                    <a:lnTo>
                      <a:pt x="5968" y="498"/>
                    </a:lnTo>
                    <a:lnTo>
                      <a:pt x="5976" y="506"/>
                    </a:lnTo>
                    <a:lnTo>
                      <a:pt x="5777" y="506"/>
                    </a:lnTo>
                    <a:cubicBezTo>
                      <a:pt x="5773" y="506"/>
                      <a:pt x="5769" y="503"/>
                      <a:pt x="5769" y="498"/>
                    </a:cubicBezTo>
                    <a:lnTo>
                      <a:pt x="5769" y="415"/>
                    </a:lnTo>
                    <a:cubicBezTo>
                      <a:pt x="5769" y="411"/>
                      <a:pt x="5773" y="407"/>
                      <a:pt x="5777" y="407"/>
                    </a:cubicBezTo>
                    <a:lnTo>
                      <a:pt x="5976" y="407"/>
                    </a:lnTo>
                    <a:lnTo>
                      <a:pt x="5968" y="415"/>
                    </a:lnTo>
                    <a:lnTo>
                      <a:pt x="5968" y="333"/>
                    </a:lnTo>
                    <a:lnTo>
                      <a:pt x="5976" y="341"/>
                    </a:lnTo>
                    <a:lnTo>
                      <a:pt x="5777" y="341"/>
                    </a:lnTo>
                    <a:cubicBezTo>
                      <a:pt x="5773" y="341"/>
                      <a:pt x="5769" y="338"/>
                      <a:pt x="5769" y="333"/>
                    </a:cubicBezTo>
                    <a:lnTo>
                      <a:pt x="5769" y="243"/>
                    </a:lnTo>
                    <a:cubicBezTo>
                      <a:pt x="5769" y="239"/>
                      <a:pt x="5773" y="235"/>
                      <a:pt x="5777" y="235"/>
                    </a:cubicBezTo>
                    <a:lnTo>
                      <a:pt x="6008" y="235"/>
                    </a:lnTo>
                    <a:lnTo>
                      <a:pt x="6000" y="243"/>
                    </a:lnTo>
                    <a:lnTo>
                      <a:pt x="6000" y="160"/>
                    </a:lnTo>
                    <a:lnTo>
                      <a:pt x="6008" y="168"/>
                    </a:lnTo>
                    <a:lnTo>
                      <a:pt x="5782" y="168"/>
                    </a:lnTo>
                    <a:cubicBezTo>
                      <a:pt x="5780" y="168"/>
                      <a:pt x="5777" y="167"/>
                      <a:pt x="5776" y="164"/>
                    </a:cubicBezTo>
                    <a:cubicBezTo>
                      <a:pt x="5774" y="162"/>
                      <a:pt x="5774" y="159"/>
                      <a:pt x="5776" y="156"/>
                    </a:cubicBezTo>
                    <a:lnTo>
                      <a:pt x="5801" y="112"/>
                    </a:lnTo>
                    <a:close/>
                    <a:moveTo>
                      <a:pt x="5353" y="348"/>
                    </a:moveTo>
                    <a:cubicBezTo>
                      <a:pt x="5356" y="351"/>
                      <a:pt x="5356" y="355"/>
                      <a:pt x="5354" y="358"/>
                    </a:cubicBezTo>
                    <a:lnTo>
                      <a:pt x="5295" y="455"/>
                    </a:lnTo>
                    <a:cubicBezTo>
                      <a:pt x="5294" y="457"/>
                      <a:pt x="5292" y="458"/>
                      <a:pt x="5289" y="458"/>
                    </a:cubicBezTo>
                    <a:cubicBezTo>
                      <a:pt x="5287" y="459"/>
                      <a:pt x="5284" y="458"/>
                      <a:pt x="5283" y="456"/>
                    </a:cubicBezTo>
                    <a:lnTo>
                      <a:pt x="5226" y="394"/>
                    </a:lnTo>
                    <a:lnTo>
                      <a:pt x="5227" y="395"/>
                    </a:lnTo>
                    <a:lnTo>
                      <a:pt x="5171" y="353"/>
                    </a:lnTo>
                    <a:cubicBezTo>
                      <a:pt x="5167" y="350"/>
                      <a:pt x="5166" y="346"/>
                      <a:pt x="5169" y="342"/>
                    </a:cubicBezTo>
                    <a:lnTo>
                      <a:pt x="5222" y="253"/>
                    </a:lnTo>
                    <a:cubicBezTo>
                      <a:pt x="5224" y="250"/>
                      <a:pt x="5228" y="248"/>
                      <a:pt x="5232" y="250"/>
                    </a:cubicBezTo>
                    <a:lnTo>
                      <a:pt x="5261" y="264"/>
                    </a:lnTo>
                    <a:cubicBezTo>
                      <a:pt x="5261" y="264"/>
                      <a:pt x="5262" y="265"/>
                      <a:pt x="5262" y="265"/>
                    </a:cubicBezTo>
                    <a:lnTo>
                      <a:pt x="5291" y="286"/>
                    </a:lnTo>
                    <a:lnTo>
                      <a:pt x="5322" y="315"/>
                    </a:lnTo>
                    <a:lnTo>
                      <a:pt x="5353" y="348"/>
                    </a:lnTo>
                    <a:close/>
                    <a:moveTo>
                      <a:pt x="5311" y="326"/>
                    </a:moveTo>
                    <a:lnTo>
                      <a:pt x="5282" y="299"/>
                    </a:lnTo>
                    <a:lnTo>
                      <a:pt x="5253" y="278"/>
                    </a:lnTo>
                    <a:lnTo>
                      <a:pt x="5254" y="279"/>
                    </a:lnTo>
                    <a:lnTo>
                      <a:pt x="5225" y="265"/>
                    </a:lnTo>
                    <a:lnTo>
                      <a:pt x="5235" y="262"/>
                    </a:lnTo>
                    <a:lnTo>
                      <a:pt x="5182" y="351"/>
                    </a:lnTo>
                    <a:lnTo>
                      <a:pt x="5180" y="340"/>
                    </a:lnTo>
                    <a:lnTo>
                      <a:pt x="5236" y="382"/>
                    </a:lnTo>
                    <a:cubicBezTo>
                      <a:pt x="5237" y="382"/>
                      <a:pt x="5237" y="383"/>
                      <a:pt x="5237" y="383"/>
                    </a:cubicBezTo>
                    <a:lnTo>
                      <a:pt x="5294" y="445"/>
                    </a:lnTo>
                    <a:lnTo>
                      <a:pt x="5282" y="446"/>
                    </a:lnTo>
                    <a:lnTo>
                      <a:pt x="5341" y="349"/>
                    </a:lnTo>
                    <a:lnTo>
                      <a:pt x="5342" y="359"/>
                    </a:lnTo>
                    <a:lnTo>
                      <a:pt x="5311" y="326"/>
                    </a:lnTo>
                    <a:close/>
                    <a:moveTo>
                      <a:pt x="5401" y="127"/>
                    </a:moveTo>
                    <a:cubicBezTo>
                      <a:pt x="5404" y="130"/>
                      <a:pt x="5404" y="134"/>
                      <a:pt x="5402" y="137"/>
                    </a:cubicBezTo>
                    <a:lnTo>
                      <a:pt x="5348" y="233"/>
                    </a:lnTo>
                    <a:cubicBezTo>
                      <a:pt x="5347" y="236"/>
                      <a:pt x="5345" y="237"/>
                      <a:pt x="5342" y="237"/>
                    </a:cubicBezTo>
                    <a:cubicBezTo>
                      <a:pt x="5340" y="238"/>
                      <a:pt x="5337" y="237"/>
                      <a:pt x="5336" y="235"/>
                    </a:cubicBezTo>
                    <a:lnTo>
                      <a:pt x="5283" y="179"/>
                    </a:lnTo>
                    <a:lnTo>
                      <a:pt x="5284" y="180"/>
                    </a:lnTo>
                    <a:lnTo>
                      <a:pt x="5219" y="140"/>
                    </a:lnTo>
                    <a:cubicBezTo>
                      <a:pt x="5217" y="139"/>
                      <a:pt x="5216" y="137"/>
                      <a:pt x="5216" y="135"/>
                    </a:cubicBezTo>
                    <a:cubicBezTo>
                      <a:pt x="5215" y="133"/>
                      <a:pt x="5216" y="131"/>
                      <a:pt x="5217" y="129"/>
                    </a:cubicBezTo>
                    <a:lnTo>
                      <a:pt x="5271" y="46"/>
                    </a:lnTo>
                    <a:cubicBezTo>
                      <a:pt x="5273" y="43"/>
                      <a:pt x="5278" y="41"/>
                      <a:pt x="5281" y="43"/>
                    </a:cubicBezTo>
                    <a:lnTo>
                      <a:pt x="5346" y="79"/>
                    </a:lnTo>
                    <a:cubicBezTo>
                      <a:pt x="5347" y="80"/>
                      <a:pt x="5347" y="80"/>
                      <a:pt x="5348" y="80"/>
                    </a:cubicBezTo>
                    <a:lnTo>
                      <a:pt x="5401" y="127"/>
                    </a:lnTo>
                    <a:close/>
                    <a:moveTo>
                      <a:pt x="5337" y="92"/>
                    </a:moveTo>
                    <a:lnTo>
                      <a:pt x="5339" y="93"/>
                    </a:lnTo>
                    <a:lnTo>
                      <a:pt x="5274" y="57"/>
                    </a:lnTo>
                    <a:lnTo>
                      <a:pt x="5284" y="55"/>
                    </a:lnTo>
                    <a:lnTo>
                      <a:pt x="5230" y="138"/>
                    </a:lnTo>
                    <a:lnTo>
                      <a:pt x="5228" y="127"/>
                    </a:lnTo>
                    <a:lnTo>
                      <a:pt x="5293" y="167"/>
                    </a:lnTo>
                    <a:cubicBezTo>
                      <a:pt x="5293" y="167"/>
                      <a:pt x="5294" y="167"/>
                      <a:pt x="5294" y="168"/>
                    </a:cubicBezTo>
                    <a:lnTo>
                      <a:pt x="5347" y="224"/>
                    </a:lnTo>
                    <a:lnTo>
                      <a:pt x="5334" y="226"/>
                    </a:lnTo>
                    <a:lnTo>
                      <a:pt x="5388" y="130"/>
                    </a:lnTo>
                    <a:lnTo>
                      <a:pt x="5390" y="139"/>
                    </a:lnTo>
                    <a:lnTo>
                      <a:pt x="5337" y="92"/>
                    </a:lnTo>
                    <a:close/>
                    <a:moveTo>
                      <a:pt x="5707" y="663"/>
                    </a:moveTo>
                    <a:lnTo>
                      <a:pt x="5699" y="671"/>
                    </a:lnTo>
                    <a:lnTo>
                      <a:pt x="5699" y="581"/>
                    </a:lnTo>
                    <a:lnTo>
                      <a:pt x="5707" y="589"/>
                    </a:lnTo>
                    <a:lnTo>
                      <a:pt x="5551" y="589"/>
                    </a:lnTo>
                    <a:lnTo>
                      <a:pt x="5559" y="581"/>
                    </a:lnTo>
                    <a:lnTo>
                      <a:pt x="5559" y="671"/>
                    </a:lnTo>
                    <a:lnTo>
                      <a:pt x="5551" y="663"/>
                    </a:lnTo>
                    <a:lnTo>
                      <a:pt x="5707" y="663"/>
                    </a:lnTo>
                    <a:close/>
                    <a:moveTo>
                      <a:pt x="5551" y="679"/>
                    </a:moveTo>
                    <a:cubicBezTo>
                      <a:pt x="5547" y="679"/>
                      <a:pt x="5543" y="676"/>
                      <a:pt x="5543" y="671"/>
                    </a:cubicBezTo>
                    <a:lnTo>
                      <a:pt x="5543" y="581"/>
                    </a:lnTo>
                    <a:cubicBezTo>
                      <a:pt x="5543" y="577"/>
                      <a:pt x="5547" y="573"/>
                      <a:pt x="5551" y="573"/>
                    </a:cubicBezTo>
                    <a:lnTo>
                      <a:pt x="5707" y="573"/>
                    </a:lnTo>
                    <a:cubicBezTo>
                      <a:pt x="5712" y="573"/>
                      <a:pt x="5715" y="577"/>
                      <a:pt x="5715" y="581"/>
                    </a:cubicBezTo>
                    <a:lnTo>
                      <a:pt x="5715" y="671"/>
                    </a:lnTo>
                    <a:cubicBezTo>
                      <a:pt x="5715" y="676"/>
                      <a:pt x="5712" y="679"/>
                      <a:pt x="5707" y="679"/>
                    </a:cubicBezTo>
                    <a:lnTo>
                      <a:pt x="5551" y="679"/>
                    </a:lnTo>
                    <a:close/>
                    <a:moveTo>
                      <a:pt x="5559" y="498"/>
                    </a:moveTo>
                    <a:lnTo>
                      <a:pt x="5551" y="490"/>
                    </a:lnTo>
                    <a:lnTo>
                      <a:pt x="5707" y="490"/>
                    </a:lnTo>
                    <a:lnTo>
                      <a:pt x="5699" y="498"/>
                    </a:lnTo>
                    <a:lnTo>
                      <a:pt x="5699" y="415"/>
                    </a:lnTo>
                    <a:lnTo>
                      <a:pt x="5707" y="423"/>
                    </a:lnTo>
                    <a:lnTo>
                      <a:pt x="5551" y="423"/>
                    </a:lnTo>
                    <a:lnTo>
                      <a:pt x="5559" y="415"/>
                    </a:lnTo>
                    <a:lnTo>
                      <a:pt x="5559" y="498"/>
                    </a:lnTo>
                    <a:close/>
                    <a:moveTo>
                      <a:pt x="5543" y="415"/>
                    </a:moveTo>
                    <a:cubicBezTo>
                      <a:pt x="5543" y="411"/>
                      <a:pt x="5547" y="407"/>
                      <a:pt x="5551" y="407"/>
                    </a:cubicBezTo>
                    <a:lnTo>
                      <a:pt x="5707" y="407"/>
                    </a:lnTo>
                    <a:cubicBezTo>
                      <a:pt x="5712" y="407"/>
                      <a:pt x="5715" y="411"/>
                      <a:pt x="5715" y="415"/>
                    </a:cubicBezTo>
                    <a:lnTo>
                      <a:pt x="5715" y="498"/>
                    </a:lnTo>
                    <a:cubicBezTo>
                      <a:pt x="5715" y="503"/>
                      <a:pt x="5712" y="506"/>
                      <a:pt x="5707" y="506"/>
                    </a:cubicBezTo>
                    <a:lnTo>
                      <a:pt x="5551" y="506"/>
                    </a:lnTo>
                    <a:cubicBezTo>
                      <a:pt x="5547" y="506"/>
                      <a:pt x="5543" y="503"/>
                      <a:pt x="5543" y="498"/>
                    </a:cubicBezTo>
                    <a:lnTo>
                      <a:pt x="5543" y="415"/>
                    </a:lnTo>
                    <a:close/>
                    <a:moveTo>
                      <a:pt x="5707" y="325"/>
                    </a:moveTo>
                    <a:lnTo>
                      <a:pt x="5699" y="333"/>
                    </a:lnTo>
                    <a:lnTo>
                      <a:pt x="5699" y="243"/>
                    </a:lnTo>
                    <a:lnTo>
                      <a:pt x="5707" y="251"/>
                    </a:lnTo>
                    <a:lnTo>
                      <a:pt x="5551" y="251"/>
                    </a:lnTo>
                    <a:lnTo>
                      <a:pt x="5559" y="243"/>
                    </a:lnTo>
                    <a:lnTo>
                      <a:pt x="5559" y="333"/>
                    </a:lnTo>
                    <a:lnTo>
                      <a:pt x="5551" y="325"/>
                    </a:lnTo>
                    <a:lnTo>
                      <a:pt x="5707" y="325"/>
                    </a:lnTo>
                    <a:close/>
                    <a:moveTo>
                      <a:pt x="5551" y="341"/>
                    </a:moveTo>
                    <a:cubicBezTo>
                      <a:pt x="5547" y="341"/>
                      <a:pt x="5543" y="338"/>
                      <a:pt x="5543" y="333"/>
                    </a:cubicBezTo>
                    <a:lnTo>
                      <a:pt x="5543" y="243"/>
                    </a:lnTo>
                    <a:cubicBezTo>
                      <a:pt x="5543" y="239"/>
                      <a:pt x="5547" y="235"/>
                      <a:pt x="5551" y="235"/>
                    </a:cubicBezTo>
                    <a:lnTo>
                      <a:pt x="5707" y="235"/>
                    </a:lnTo>
                    <a:cubicBezTo>
                      <a:pt x="5712" y="235"/>
                      <a:pt x="5715" y="239"/>
                      <a:pt x="5715" y="243"/>
                    </a:cubicBezTo>
                    <a:lnTo>
                      <a:pt x="5715" y="333"/>
                    </a:lnTo>
                    <a:cubicBezTo>
                      <a:pt x="5715" y="338"/>
                      <a:pt x="5712" y="341"/>
                      <a:pt x="5707" y="341"/>
                    </a:cubicBezTo>
                    <a:lnTo>
                      <a:pt x="5551" y="341"/>
                    </a:lnTo>
                    <a:close/>
                    <a:moveTo>
                      <a:pt x="5147" y="696"/>
                    </a:moveTo>
                    <a:cubicBezTo>
                      <a:pt x="5145" y="692"/>
                      <a:pt x="5145" y="688"/>
                      <a:pt x="5149" y="685"/>
                    </a:cubicBezTo>
                    <a:lnTo>
                      <a:pt x="5202" y="644"/>
                    </a:lnTo>
                    <a:lnTo>
                      <a:pt x="5253" y="594"/>
                    </a:lnTo>
                    <a:lnTo>
                      <a:pt x="5305" y="534"/>
                    </a:lnTo>
                    <a:lnTo>
                      <a:pt x="5357" y="467"/>
                    </a:lnTo>
                    <a:cubicBezTo>
                      <a:pt x="5359" y="465"/>
                      <a:pt x="5361" y="463"/>
                      <a:pt x="5363" y="463"/>
                    </a:cubicBezTo>
                    <a:cubicBezTo>
                      <a:pt x="5366" y="463"/>
                      <a:pt x="5368" y="465"/>
                      <a:pt x="5370" y="467"/>
                    </a:cubicBezTo>
                    <a:lnTo>
                      <a:pt x="5429" y="542"/>
                    </a:lnTo>
                    <a:cubicBezTo>
                      <a:pt x="5431" y="544"/>
                      <a:pt x="5431" y="548"/>
                      <a:pt x="5429" y="551"/>
                    </a:cubicBezTo>
                    <a:lnTo>
                      <a:pt x="5378" y="624"/>
                    </a:lnTo>
                    <a:lnTo>
                      <a:pt x="5328" y="686"/>
                    </a:lnTo>
                    <a:lnTo>
                      <a:pt x="5280" y="739"/>
                    </a:lnTo>
                    <a:lnTo>
                      <a:pt x="5234" y="780"/>
                    </a:lnTo>
                    <a:lnTo>
                      <a:pt x="5236" y="774"/>
                    </a:lnTo>
                    <a:lnTo>
                      <a:pt x="5237" y="798"/>
                    </a:lnTo>
                    <a:cubicBezTo>
                      <a:pt x="5238" y="800"/>
                      <a:pt x="5237" y="802"/>
                      <a:pt x="5236" y="803"/>
                    </a:cubicBezTo>
                    <a:lnTo>
                      <a:pt x="5232" y="808"/>
                    </a:lnTo>
                    <a:cubicBezTo>
                      <a:pt x="5230" y="811"/>
                      <a:pt x="5227" y="812"/>
                      <a:pt x="5224" y="811"/>
                    </a:cubicBezTo>
                    <a:lnTo>
                      <a:pt x="5217" y="810"/>
                    </a:lnTo>
                    <a:cubicBezTo>
                      <a:pt x="5215" y="810"/>
                      <a:pt x="5213" y="809"/>
                      <a:pt x="5212" y="807"/>
                    </a:cubicBezTo>
                    <a:lnTo>
                      <a:pt x="5147" y="696"/>
                    </a:lnTo>
                    <a:close/>
                    <a:moveTo>
                      <a:pt x="5225" y="798"/>
                    </a:moveTo>
                    <a:lnTo>
                      <a:pt x="5220" y="795"/>
                    </a:lnTo>
                    <a:lnTo>
                      <a:pt x="5227" y="796"/>
                    </a:lnTo>
                    <a:lnTo>
                      <a:pt x="5219" y="798"/>
                    </a:lnTo>
                    <a:lnTo>
                      <a:pt x="5223" y="793"/>
                    </a:lnTo>
                    <a:lnTo>
                      <a:pt x="5221" y="799"/>
                    </a:lnTo>
                    <a:lnTo>
                      <a:pt x="5220" y="775"/>
                    </a:lnTo>
                    <a:cubicBezTo>
                      <a:pt x="5220" y="772"/>
                      <a:pt x="5221" y="770"/>
                      <a:pt x="5223" y="768"/>
                    </a:cubicBezTo>
                    <a:lnTo>
                      <a:pt x="5269" y="728"/>
                    </a:lnTo>
                    <a:lnTo>
                      <a:pt x="5315" y="676"/>
                    </a:lnTo>
                    <a:lnTo>
                      <a:pt x="5365" y="615"/>
                    </a:lnTo>
                    <a:lnTo>
                      <a:pt x="5416" y="542"/>
                    </a:lnTo>
                    <a:lnTo>
                      <a:pt x="5416" y="551"/>
                    </a:lnTo>
                    <a:lnTo>
                      <a:pt x="5357" y="476"/>
                    </a:lnTo>
                    <a:lnTo>
                      <a:pt x="5370" y="476"/>
                    </a:lnTo>
                    <a:lnTo>
                      <a:pt x="5317" y="545"/>
                    </a:lnTo>
                    <a:lnTo>
                      <a:pt x="5264" y="605"/>
                    </a:lnTo>
                    <a:lnTo>
                      <a:pt x="5211" y="657"/>
                    </a:lnTo>
                    <a:lnTo>
                      <a:pt x="5158" y="698"/>
                    </a:lnTo>
                    <a:lnTo>
                      <a:pt x="5160" y="687"/>
                    </a:lnTo>
                    <a:lnTo>
                      <a:pt x="5225" y="798"/>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2" name="Freeform 41"/>
              <p:cNvSpPr>
                <a:spLocks noEditPoints="1"/>
              </p:cNvSpPr>
              <p:nvPr/>
            </p:nvSpPr>
            <p:spPr bwMode="auto">
              <a:xfrm>
                <a:off x="4280" y="1244"/>
                <a:ext cx="300" cy="181"/>
              </a:xfrm>
              <a:custGeom>
                <a:avLst/>
                <a:gdLst>
                  <a:gd name="T0" fmla="*/ 577 w 1952"/>
                  <a:gd name="T1" fmla="*/ 980 h 1184"/>
                  <a:gd name="T2" fmla="*/ 340 w 1952"/>
                  <a:gd name="T3" fmla="*/ 1103 h 1184"/>
                  <a:gd name="T4" fmla="*/ 588 w 1952"/>
                  <a:gd name="T5" fmla="*/ 953 h 1184"/>
                  <a:gd name="T6" fmla="*/ 933 w 1952"/>
                  <a:gd name="T7" fmla="*/ 1062 h 1184"/>
                  <a:gd name="T8" fmla="*/ 675 w 1952"/>
                  <a:gd name="T9" fmla="*/ 953 h 1184"/>
                  <a:gd name="T10" fmla="*/ 346 w 1952"/>
                  <a:gd name="T11" fmla="*/ 865 h 1184"/>
                  <a:gd name="T12" fmla="*/ 777 w 1952"/>
                  <a:gd name="T13" fmla="*/ 769 h 1184"/>
                  <a:gd name="T14" fmla="*/ 459 w 1952"/>
                  <a:gd name="T15" fmla="*/ 633 h 1184"/>
                  <a:gd name="T16" fmla="*/ 378 w 1952"/>
                  <a:gd name="T17" fmla="*/ 674 h 1184"/>
                  <a:gd name="T18" fmla="*/ 453 w 1952"/>
                  <a:gd name="T19" fmla="*/ 157 h 1184"/>
                  <a:gd name="T20" fmla="*/ 459 w 1952"/>
                  <a:gd name="T21" fmla="*/ 531 h 1184"/>
                  <a:gd name="T22" fmla="*/ 858 w 1952"/>
                  <a:gd name="T23" fmla="*/ 769 h 1184"/>
                  <a:gd name="T24" fmla="*/ 933 w 1952"/>
                  <a:gd name="T25" fmla="*/ 865 h 1184"/>
                  <a:gd name="T26" fmla="*/ 297 w 1952"/>
                  <a:gd name="T27" fmla="*/ 41 h 1184"/>
                  <a:gd name="T28" fmla="*/ 60 w 1952"/>
                  <a:gd name="T29" fmla="*/ 137 h 1184"/>
                  <a:gd name="T30" fmla="*/ 297 w 1952"/>
                  <a:gd name="T31" fmla="*/ 41 h 1184"/>
                  <a:gd name="T32" fmla="*/ 335 w 1952"/>
                  <a:gd name="T33" fmla="*/ 320 h 1184"/>
                  <a:gd name="T34" fmla="*/ 0 w 1952"/>
                  <a:gd name="T35" fmla="*/ 225 h 1184"/>
                  <a:gd name="T36" fmla="*/ 297 w 1952"/>
                  <a:gd name="T37" fmla="*/ 409 h 1184"/>
                  <a:gd name="T38" fmla="*/ 60 w 1952"/>
                  <a:gd name="T39" fmla="*/ 504 h 1184"/>
                  <a:gd name="T40" fmla="*/ 297 w 1952"/>
                  <a:gd name="T41" fmla="*/ 409 h 1184"/>
                  <a:gd name="T42" fmla="*/ 308 w 1952"/>
                  <a:gd name="T43" fmla="*/ 1164 h 1184"/>
                  <a:gd name="T44" fmla="*/ 238 w 1952"/>
                  <a:gd name="T45" fmla="*/ 1116 h 1184"/>
                  <a:gd name="T46" fmla="*/ 114 w 1952"/>
                  <a:gd name="T47" fmla="*/ 1184 h 1184"/>
                  <a:gd name="T48" fmla="*/ 44 w 1952"/>
                  <a:gd name="T49" fmla="*/ 763 h 1184"/>
                  <a:gd name="T50" fmla="*/ 238 w 1952"/>
                  <a:gd name="T51" fmla="*/ 844 h 1184"/>
                  <a:gd name="T52" fmla="*/ 114 w 1952"/>
                  <a:gd name="T53" fmla="*/ 1035 h 1184"/>
                  <a:gd name="T54" fmla="*/ 238 w 1952"/>
                  <a:gd name="T55" fmla="*/ 844 h 1184"/>
                  <a:gd name="T56" fmla="*/ 297 w 1952"/>
                  <a:gd name="T57" fmla="*/ 681 h 1184"/>
                  <a:gd name="T58" fmla="*/ 60 w 1952"/>
                  <a:gd name="T59" fmla="*/ 586 h 1184"/>
                  <a:gd name="T60" fmla="*/ 836 w 1952"/>
                  <a:gd name="T61" fmla="*/ 41 h 1184"/>
                  <a:gd name="T62" fmla="*/ 529 w 1952"/>
                  <a:gd name="T63" fmla="*/ 422 h 1184"/>
                  <a:gd name="T64" fmla="*/ 836 w 1952"/>
                  <a:gd name="T65" fmla="*/ 41 h 1184"/>
                  <a:gd name="T66" fmla="*/ 594 w 1952"/>
                  <a:gd name="T67" fmla="*/ 123 h 1184"/>
                  <a:gd name="T68" fmla="*/ 772 w 1952"/>
                  <a:gd name="T69" fmla="*/ 341 h 1184"/>
                  <a:gd name="T70" fmla="*/ 1047 w 1952"/>
                  <a:gd name="T71" fmla="*/ 1042 h 1184"/>
                  <a:gd name="T72" fmla="*/ 1047 w 1952"/>
                  <a:gd name="T73" fmla="*/ 661 h 1184"/>
                  <a:gd name="T74" fmla="*/ 1456 w 1952"/>
                  <a:gd name="T75" fmla="*/ 565 h 1184"/>
                  <a:gd name="T76" fmla="*/ 1165 w 1952"/>
                  <a:gd name="T77" fmla="*/ 450 h 1184"/>
                  <a:gd name="T78" fmla="*/ 1456 w 1952"/>
                  <a:gd name="T79" fmla="*/ 354 h 1184"/>
                  <a:gd name="T80" fmla="*/ 1100 w 1952"/>
                  <a:gd name="T81" fmla="*/ 266 h 1184"/>
                  <a:gd name="T82" fmla="*/ 1316 w 1952"/>
                  <a:gd name="T83" fmla="*/ 164 h 1184"/>
                  <a:gd name="T84" fmla="*/ 1305 w 1952"/>
                  <a:gd name="T85" fmla="*/ 21 h 1184"/>
                  <a:gd name="T86" fmla="*/ 1580 w 1952"/>
                  <a:gd name="T87" fmla="*/ 164 h 1184"/>
                  <a:gd name="T88" fmla="*/ 1731 w 1952"/>
                  <a:gd name="T89" fmla="*/ 41 h 1184"/>
                  <a:gd name="T90" fmla="*/ 1667 w 1952"/>
                  <a:gd name="T91" fmla="*/ 164 h 1184"/>
                  <a:gd name="T92" fmla="*/ 1893 w 1952"/>
                  <a:gd name="T93" fmla="*/ 266 h 1184"/>
                  <a:gd name="T94" fmla="*/ 1537 w 1952"/>
                  <a:gd name="T95" fmla="*/ 354 h 1184"/>
                  <a:gd name="T96" fmla="*/ 1834 w 1952"/>
                  <a:gd name="T97" fmla="*/ 450 h 1184"/>
                  <a:gd name="T98" fmla="*/ 1537 w 1952"/>
                  <a:gd name="T99" fmla="*/ 565 h 1184"/>
                  <a:gd name="T100" fmla="*/ 1952 w 1952"/>
                  <a:gd name="T101" fmla="*/ 661 h 1184"/>
                  <a:gd name="T102" fmla="*/ 1343 w 1952"/>
                  <a:gd name="T103" fmla="*/ 756 h 1184"/>
                  <a:gd name="T104" fmla="*/ 1834 w 1952"/>
                  <a:gd name="T105" fmla="*/ 858 h 1184"/>
                  <a:gd name="T106" fmla="*/ 1607 w 1952"/>
                  <a:gd name="T107" fmla="*/ 1042 h 1184"/>
                  <a:gd name="T108" fmla="*/ 1936 w 1952"/>
                  <a:gd name="T109" fmla="*/ 1137 h 1184"/>
                  <a:gd name="T110" fmla="*/ 1225 w 1952"/>
                  <a:gd name="T111" fmla="*/ 1042 h 1184"/>
                  <a:gd name="T112" fmla="*/ 1526 w 1952"/>
                  <a:gd name="T113" fmla="*/ 858 h 1184"/>
                  <a:gd name="T114" fmla="*/ 1111 w 1952"/>
                  <a:gd name="T115" fmla="*/ 1137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2" h="1184">
                    <a:moveTo>
                      <a:pt x="588" y="953"/>
                    </a:moveTo>
                    <a:cubicBezTo>
                      <a:pt x="604" y="974"/>
                      <a:pt x="604" y="980"/>
                      <a:pt x="577" y="980"/>
                    </a:cubicBezTo>
                    <a:cubicBezTo>
                      <a:pt x="524" y="1062"/>
                      <a:pt x="464" y="1130"/>
                      <a:pt x="399" y="1184"/>
                    </a:cubicBezTo>
                    <a:lnTo>
                      <a:pt x="340" y="1103"/>
                    </a:lnTo>
                    <a:cubicBezTo>
                      <a:pt x="410" y="1042"/>
                      <a:pt x="470" y="967"/>
                      <a:pt x="524" y="878"/>
                    </a:cubicBezTo>
                    <a:lnTo>
                      <a:pt x="588" y="953"/>
                    </a:lnTo>
                    <a:close/>
                    <a:moveTo>
                      <a:pt x="728" y="878"/>
                    </a:moveTo>
                    <a:cubicBezTo>
                      <a:pt x="772" y="946"/>
                      <a:pt x="836" y="1008"/>
                      <a:pt x="933" y="1062"/>
                    </a:cubicBezTo>
                    <a:lnTo>
                      <a:pt x="885" y="1164"/>
                    </a:lnTo>
                    <a:cubicBezTo>
                      <a:pt x="799" y="1116"/>
                      <a:pt x="728" y="1048"/>
                      <a:pt x="675" y="953"/>
                    </a:cubicBezTo>
                    <a:lnTo>
                      <a:pt x="728" y="878"/>
                    </a:lnTo>
                    <a:close/>
                    <a:moveTo>
                      <a:pt x="346" y="865"/>
                    </a:moveTo>
                    <a:lnTo>
                      <a:pt x="346" y="769"/>
                    </a:lnTo>
                    <a:lnTo>
                      <a:pt x="777" y="769"/>
                    </a:lnTo>
                    <a:lnTo>
                      <a:pt x="777" y="633"/>
                    </a:lnTo>
                    <a:lnTo>
                      <a:pt x="459" y="633"/>
                    </a:lnTo>
                    <a:lnTo>
                      <a:pt x="459" y="674"/>
                    </a:lnTo>
                    <a:lnTo>
                      <a:pt x="378" y="674"/>
                    </a:lnTo>
                    <a:lnTo>
                      <a:pt x="378" y="157"/>
                    </a:lnTo>
                    <a:lnTo>
                      <a:pt x="453" y="157"/>
                    </a:lnTo>
                    <a:cubicBezTo>
                      <a:pt x="475" y="157"/>
                      <a:pt x="475" y="171"/>
                      <a:pt x="459" y="184"/>
                    </a:cubicBezTo>
                    <a:lnTo>
                      <a:pt x="459" y="531"/>
                    </a:lnTo>
                    <a:lnTo>
                      <a:pt x="858" y="531"/>
                    </a:lnTo>
                    <a:lnTo>
                      <a:pt x="858" y="769"/>
                    </a:lnTo>
                    <a:lnTo>
                      <a:pt x="933" y="769"/>
                    </a:lnTo>
                    <a:lnTo>
                      <a:pt x="933" y="865"/>
                    </a:lnTo>
                    <a:lnTo>
                      <a:pt x="346" y="865"/>
                    </a:lnTo>
                    <a:close/>
                    <a:moveTo>
                      <a:pt x="297" y="41"/>
                    </a:moveTo>
                    <a:lnTo>
                      <a:pt x="297" y="137"/>
                    </a:lnTo>
                    <a:lnTo>
                      <a:pt x="60" y="137"/>
                    </a:lnTo>
                    <a:lnTo>
                      <a:pt x="60" y="41"/>
                    </a:lnTo>
                    <a:lnTo>
                      <a:pt x="297" y="41"/>
                    </a:lnTo>
                    <a:close/>
                    <a:moveTo>
                      <a:pt x="335" y="225"/>
                    </a:moveTo>
                    <a:lnTo>
                      <a:pt x="335" y="320"/>
                    </a:lnTo>
                    <a:lnTo>
                      <a:pt x="0" y="320"/>
                    </a:lnTo>
                    <a:lnTo>
                      <a:pt x="0" y="225"/>
                    </a:lnTo>
                    <a:lnTo>
                      <a:pt x="335" y="225"/>
                    </a:lnTo>
                    <a:close/>
                    <a:moveTo>
                      <a:pt x="297" y="409"/>
                    </a:moveTo>
                    <a:lnTo>
                      <a:pt x="297" y="504"/>
                    </a:lnTo>
                    <a:lnTo>
                      <a:pt x="60" y="504"/>
                    </a:lnTo>
                    <a:lnTo>
                      <a:pt x="60" y="409"/>
                    </a:lnTo>
                    <a:lnTo>
                      <a:pt x="297" y="409"/>
                    </a:lnTo>
                    <a:close/>
                    <a:moveTo>
                      <a:pt x="308" y="763"/>
                    </a:moveTo>
                    <a:lnTo>
                      <a:pt x="308" y="1164"/>
                    </a:lnTo>
                    <a:lnTo>
                      <a:pt x="238" y="1164"/>
                    </a:lnTo>
                    <a:lnTo>
                      <a:pt x="238" y="1116"/>
                    </a:lnTo>
                    <a:lnTo>
                      <a:pt x="114" y="1116"/>
                    </a:lnTo>
                    <a:lnTo>
                      <a:pt x="114" y="1184"/>
                    </a:lnTo>
                    <a:lnTo>
                      <a:pt x="44" y="1184"/>
                    </a:lnTo>
                    <a:lnTo>
                      <a:pt x="44" y="763"/>
                    </a:lnTo>
                    <a:lnTo>
                      <a:pt x="308" y="763"/>
                    </a:lnTo>
                    <a:close/>
                    <a:moveTo>
                      <a:pt x="238" y="844"/>
                    </a:moveTo>
                    <a:lnTo>
                      <a:pt x="114" y="844"/>
                    </a:lnTo>
                    <a:lnTo>
                      <a:pt x="114" y="1035"/>
                    </a:lnTo>
                    <a:lnTo>
                      <a:pt x="238" y="1035"/>
                    </a:lnTo>
                    <a:lnTo>
                      <a:pt x="238" y="844"/>
                    </a:lnTo>
                    <a:close/>
                    <a:moveTo>
                      <a:pt x="297" y="586"/>
                    </a:moveTo>
                    <a:lnTo>
                      <a:pt x="297" y="681"/>
                    </a:lnTo>
                    <a:lnTo>
                      <a:pt x="60" y="681"/>
                    </a:lnTo>
                    <a:lnTo>
                      <a:pt x="60" y="586"/>
                    </a:lnTo>
                    <a:lnTo>
                      <a:pt x="297" y="586"/>
                    </a:lnTo>
                    <a:close/>
                    <a:moveTo>
                      <a:pt x="836" y="41"/>
                    </a:moveTo>
                    <a:lnTo>
                      <a:pt x="836" y="422"/>
                    </a:lnTo>
                    <a:lnTo>
                      <a:pt x="529" y="422"/>
                    </a:lnTo>
                    <a:lnTo>
                      <a:pt x="529" y="41"/>
                    </a:lnTo>
                    <a:lnTo>
                      <a:pt x="836" y="41"/>
                    </a:lnTo>
                    <a:close/>
                    <a:moveTo>
                      <a:pt x="772" y="123"/>
                    </a:moveTo>
                    <a:lnTo>
                      <a:pt x="594" y="123"/>
                    </a:lnTo>
                    <a:lnTo>
                      <a:pt x="594" y="341"/>
                    </a:lnTo>
                    <a:lnTo>
                      <a:pt x="772" y="341"/>
                    </a:lnTo>
                    <a:lnTo>
                      <a:pt x="772" y="123"/>
                    </a:lnTo>
                    <a:close/>
                    <a:moveTo>
                      <a:pt x="1047" y="1042"/>
                    </a:moveTo>
                    <a:cubicBezTo>
                      <a:pt x="1165" y="940"/>
                      <a:pt x="1241" y="810"/>
                      <a:pt x="1278" y="661"/>
                    </a:cubicBezTo>
                    <a:lnTo>
                      <a:pt x="1047" y="661"/>
                    </a:lnTo>
                    <a:lnTo>
                      <a:pt x="1047" y="565"/>
                    </a:lnTo>
                    <a:lnTo>
                      <a:pt x="1456" y="565"/>
                    </a:lnTo>
                    <a:lnTo>
                      <a:pt x="1456" y="450"/>
                    </a:lnTo>
                    <a:lnTo>
                      <a:pt x="1165" y="450"/>
                    </a:lnTo>
                    <a:lnTo>
                      <a:pt x="1165" y="354"/>
                    </a:lnTo>
                    <a:lnTo>
                      <a:pt x="1456" y="354"/>
                    </a:lnTo>
                    <a:lnTo>
                      <a:pt x="1456" y="266"/>
                    </a:lnTo>
                    <a:lnTo>
                      <a:pt x="1100" y="266"/>
                    </a:lnTo>
                    <a:lnTo>
                      <a:pt x="1100" y="164"/>
                    </a:lnTo>
                    <a:lnTo>
                      <a:pt x="1316" y="164"/>
                    </a:lnTo>
                    <a:cubicBezTo>
                      <a:pt x="1300" y="137"/>
                      <a:pt x="1278" y="109"/>
                      <a:pt x="1241" y="75"/>
                    </a:cubicBezTo>
                    <a:lnTo>
                      <a:pt x="1305" y="21"/>
                    </a:lnTo>
                    <a:cubicBezTo>
                      <a:pt x="1354" y="69"/>
                      <a:pt x="1392" y="116"/>
                      <a:pt x="1419" y="164"/>
                    </a:cubicBezTo>
                    <a:lnTo>
                      <a:pt x="1580" y="164"/>
                    </a:lnTo>
                    <a:lnTo>
                      <a:pt x="1656" y="0"/>
                    </a:lnTo>
                    <a:lnTo>
                      <a:pt x="1731" y="41"/>
                    </a:lnTo>
                    <a:cubicBezTo>
                      <a:pt x="1748" y="48"/>
                      <a:pt x="1748" y="55"/>
                      <a:pt x="1726" y="62"/>
                    </a:cubicBezTo>
                    <a:lnTo>
                      <a:pt x="1667" y="164"/>
                    </a:lnTo>
                    <a:lnTo>
                      <a:pt x="1893" y="164"/>
                    </a:lnTo>
                    <a:lnTo>
                      <a:pt x="1893" y="266"/>
                    </a:lnTo>
                    <a:lnTo>
                      <a:pt x="1537" y="266"/>
                    </a:lnTo>
                    <a:lnTo>
                      <a:pt x="1537" y="354"/>
                    </a:lnTo>
                    <a:lnTo>
                      <a:pt x="1834" y="354"/>
                    </a:lnTo>
                    <a:lnTo>
                      <a:pt x="1834" y="450"/>
                    </a:lnTo>
                    <a:lnTo>
                      <a:pt x="1537" y="450"/>
                    </a:lnTo>
                    <a:lnTo>
                      <a:pt x="1537" y="565"/>
                    </a:lnTo>
                    <a:lnTo>
                      <a:pt x="1952" y="565"/>
                    </a:lnTo>
                    <a:lnTo>
                      <a:pt x="1952" y="661"/>
                    </a:lnTo>
                    <a:lnTo>
                      <a:pt x="1370" y="661"/>
                    </a:lnTo>
                    <a:cubicBezTo>
                      <a:pt x="1365" y="701"/>
                      <a:pt x="1354" y="735"/>
                      <a:pt x="1343" y="756"/>
                    </a:cubicBezTo>
                    <a:lnTo>
                      <a:pt x="1834" y="756"/>
                    </a:lnTo>
                    <a:lnTo>
                      <a:pt x="1834" y="858"/>
                    </a:lnTo>
                    <a:lnTo>
                      <a:pt x="1607" y="858"/>
                    </a:lnTo>
                    <a:lnTo>
                      <a:pt x="1607" y="1042"/>
                    </a:lnTo>
                    <a:lnTo>
                      <a:pt x="1936" y="1042"/>
                    </a:lnTo>
                    <a:lnTo>
                      <a:pt x="1936" y="1137"/>
                    </a:lnTo>
                    <a:lnTo>
                      <a:pt x="1225" y="1137"/>
                    </a:lnTo>
                    <a:lnTo>
                      <a:pt x="1225" y="1042"/>
                    </a:lnTo>
                    <a:lnTo>
                      <a:pt x="1526" y="1042"/>
                    </a:lnTo>
                    <a:lnTo>
                      <a:pt x="1526" y="858"/>
                    </a:lnTo>
                    <a:lnTo>
                      <a:pt x="1311" y="858"/>
                    </a:lnTo>
                    <a:cubicBezTo>
                      <a:pt x="1262" y="960"/>
                      <a:pt x="1198" y="1055"/>
                      <a:pt x="1111" y="1137"/>
                    </a:cubicBezTo>
                    <a:lnTo>
                      <a:pt x="1047" y="104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3" name="Freeform 42"/>
              <p:cNvSpPr>
                <a:spLocks noEditPoints="1"/>
              </p:cNvSpPr>
              <p:nvPr/>
            </p:nvSpPr>
            <p:spPr bwMode="auto">
              <a:xfrm>
                <a:off x="4279" y="1242"/>
                <a:ext cx="303" cy="185"/>
              </a:xfrm>
              <a:custGeom>
                <a:avLst/>
                <a:gdLst>
                  <a:gd name="T0" fmla="*/ 592 w 1968"/>
                  <a:gd name="T1" fmla="*/ 993 h 1201"/>
                  <a:gd name="T2" fmla="*/ 440 w 1968"/>
                  <a:gd name="T3" fmla="*/ 1005 h 1201"/>
                  <a:gd name="T4" fmla="*/ 354 w 1968"/>
                  <a:gd name="T5" fmla="*/ 1117 h 1201"/>
                  <a:gd name="T6" fmla="*/ 596 w 1968"/>
                  <a:gd name="T7" fmla="*/ 981 h 1201"/>
                  <a:gd name="T8" fmla="*/ 743 w 1968"/>
                  <a:gd name="T9" fmla="*/ 882 h 1201"/>
                  <a:gd name="T10" fmla="*/ 827 w 1968"/>
                  <a:gd name="T11" fmla="*/ 1139 h 1201"/>
                  <a:gd name="T12" fmla="*/ 690 w 1968"/>
                  <a:gd name="T13" fmla="*/ 957 h 1201"/>
                  <a:gd name="T14" fmla="*/ 937 w 1968"/>
                  <a:gd name="T15" fmla="*/ 1077 h 1201"/>
                  <a:gd name="T16" fmla="*/ 346 w 1968"/>
                  <a:gd name="T17" fmla="*/ 777 h 1201"/>
                  <a:gd name="T18" fmla="*/ 467 w 1968"/>
                  <a:gd name="T19" fmla="*/ 690 h 1201"/>
                  <a:gd name="T20" fmla="*/ 485 w 1968"/>
                  <a:gd name="T21" fmla="*/ 170 h 1201"/>
                  <a:gd name="T22" fmla="*/ 874 w 1968"/>
                  <a:gd name="T23" fmla="*/ 539 h 1201"/>
                  <a:gd name="T24" fmla="*/ 933 w 1968"/>
                  <a:gd name="T25" fmla="*/ 873 h 1201"/>
                  <a:gd name="T26" fmla="*/ 459 w 1968"/>
                  <a:gd name="T27" fmla="*/ 192 h 1201"/>
                  <a:gd name="T28" fmla="*/ 461 w 1968"/>
                  <a:gd name="T29" fmla="*/ 173 h 1201"/>
                  <a:gd name="T30" fmla="*/ 785 w 1968"/>
                  <a:gd name="T31" fmla="*/ 633 h 1201"/>
                  <a:gd name="T32" fmla="*/ 305 w 1968"/>
                  <a:gd name="T33" fmla="*/ 41 h 1201"/>
                  <a:gd name="T34" fmla="*/ 68 w 1968"/>
                  <a:gd name="T35" fmla="*/ 57 h 1201"/>
                  <a:gd name="T36" fmla="*/ 343 w 1968"/>
                  <a:gd name="T37" fmla="*/ 225 h 1201"/>
                  <a:gd name="T38" fmla="*/ 8 w 1968"/>
                  <a:gd name="T39" fmla="*/ 241 h 1201"/>
                  <a:gd name="T40" fmla="*/ 305 w 1968"/>
                  <a:gd name="T41" fmla="*/ 409 h 1201"/>
                  <a:gd name="T42" fmla="*/ 68 w 1968"/>
                  <a:gd name="T43" fmla="*/ 425 h 1201"/>
                  <a:gd name="T44" fmla="*/ 316 w 1968"/>
                  <a:gd name="T45" fmla="*/ 763 h 1201"/>
                  <a:gd name="T46" fmla="*/ 130 w 1968"/>
                  <a:gd name="T47" fmla="*/ 1124 h 1201"/>
                  <a:gd name="T48" fmla="*/ 60 w 1968"/>
                  <a:gd name="T49" fmla="*/ 771 h 1201"/>
                  <a:gd name="T50" fmla="*/ 254 w 1968"/>
                  <a:gd name="T51" fmla="*/ 1172 h 1201"/>
                  <a:gd name="T52" fmla="*/ 122 w 1968"/>
                  <a:gd name="T53" fmla="*/ 860 h 1201"/>
                  <a:gd name="T54" fmla="*/ 122 w 1968"/>
                  <a:gd name="T55" fmla="*/ 1051 h 1201"/>
                  <a:gd name="T56" fmla="*/ 313 w 1968"/>
                  <a:gd name="T57" fmla="*/ 689 h 1201"/>
                  <a:gd name="T58" fmla="*/ 76 w 1968"/>
                  <a:gd name="T59" fmla="*/ 689 h 1201"/>
                  <a:gd name="T60" fmla="*/ 852 w 1968"/>
                  <a:gd name="T61" fmla="*/ 430 h 1201"/>
                  <a:gd name="T62" fmla="*/ 545 w 1968"/>
                  <a:gd name="T63" fmla="*/ 430 h 1201"/>
                  <a:gd name="T64" fmla="*/ 602 w 1968"/>
                  <a:gd name="T65" fmla="*/ 139 h 1201"/>
                  <a:gd name="T66" fmla="*/ 602 w 1968"/>
                  <a:gd name="T67" fmla="*/ 357 h 1201"/>
                  <a:gd name="T68" fmla="*/ 1131 w 1968"/>
                  <a:gd name="T69" fmla="*/ 963 h 1201"/>
                  <a:gd name="T70" fmla="*/ 1047 w 1968"/>
                  <a:gd name="T71" fmla="*/ 669 h 1201"/>
                  <a:gd name="T72" fmla="*/ 1165 w 1968"/>
                  <a:gd name="T73" fmla="*/ 362 h 1201"/>
                  <a:gd name="T74" fmla="*/ 1108 w 1968"/>
                  <a:gd name="T75" fmla="*/ 164 h 1201"/>
                  <a:gd name="T76" fmla="*/ 1319 w 1968"/>
                  <a:gd name="T77" fmla="*/ 24 h 1201"/>
                  <a:gd name="T78" fmla="*/ 1743 w 1968"/>
                  <a:gd name="T79" fmla="*/ 42 h 1201"/>
                  <a:gd name="T80" fmla="*/ 1682 w 1968"/>
                  <a:gd name="T81" fmla="*/ 176 h 1201"/>
                  <a:gd name="T82" fmla="*/ 1545 w 1968"/>
                  <a:gd name="T83" fmla="*/ 354 h 1201"/>
                  <a:gd name="T84" fmla="*/ 1960 w 1968"/>
                  <a:gd name="T85" fmla="*/ 565 h 1201"/>
                  <a:gd name="T86" fmla="*/ 1351 w 1968"/>
                  <a:gd name="T87" fmla="*/ 756 h 1201"/>
                  <a:gd name="T88" fmla="*/ 1944 w 1968"/>
                  <a:gd name="T89" fmla="*/ 1042 h 1201"/>
                  <a:gd name="T90" fmla="*/ 1526 w 1968"/>
                  <a:gd name="T91" fmla="*/ 1050 h 1201"/>
                  <a:gd name="T92" fmla="*/ 1119 w 1968"/>
                  <a:gd name="T93" fmla="*/ 1153 h 1201"/>
                  <a:gd name="T94" fmla="*/ 1319 w 1968"/>
                  <a:gd name="T95" fmla="*/ 858 h 1201"/>
                  <a:gd name="T96" fmla="*/ 1944 w 1968"/>
                  <a:gd name="T97" fmla="*/ 1137 h 1201"/>
                  <a:gd name="T98" fmla="*/ 1834 w 1968"/>
                  <a:gd name="T99" fmla="*/ 866 h 1201"/>
                  <a:gd name="T100" fmla="*/ 1378 w 1968"/>
                  <a:gd name="T101" fmla="*/ 661 h 1201"/>
                  <a:gd name="T102" fmla="*/ 1842 w 1968"/>
                  <a:gd name="T103" fmla="*/ 450 h 1201"/>
                  <a:gd name="T104" fmla="*/ 1893 w 1968"/>
                  <a:gd name="T105" fmla="*/ 274 h 1201"/>
                  <a:gd name="T106" fmla="*/ 1741 w 1968"/>
                  <a:gd name="T107" fmla="*/ 60 h 1201"/>
                  <a:gd name="T108" fmla="*/ 1588 w 1968"/>
                  <a:gd name="T109" fmla="*/ 180 h 1201"/>
                  <a:gd name="T110" fmla="*/ 1301 w 1968"/>
                  <a:gd name="T111" fmla="*/ 126 h 1201"/>
                  <a:gd name="T112" fmla="*/ 1472 w 1968"/>
                  <a:gd name="T113" fmla="*/ 274 h 1201"/>
                  <a:gd name="T114" fmla="*/ 1472 w 1968"/>
                  <a:gd name="T115" fmla="*/ 573 h 1201"/>
                  <a:gd name="T116" fmla="*/ 1259 w 1968"/>
                  <a:gd name="T117" fmla="*/ 780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8" h="1201">
                    <a:moveTo>
                      <a:pt x="603" y="956"/>
                    </a:moveTo>
                    <a:lnTo>
                      <a:pt x="612" y="970"/>
                    </a:lnTo>
                    <a:cubicBezTo>
                      <a:pt x="613" y="971"/>
                      <a:pt x="613" y="972"/>
                      <a:pt x="613" y="973"/>
                    </a:cubicBezTo>
                    <a:lnTo>
                      <a:pt x="615" y="981"/>
                    </a:lnTo>
                    <a:cubicBezTo>
                      <a:pt x="616" y="984"/>
                      <a:pt x="615" y="987"/>
                      <a:pt x="612" y="989"/>
                    </a:cubicBezTo>
                    <a:lnTo>
                      <a:pt x="605" y="994"/>
                    </a:lnTo>
                    <a:cubicBezTo>
                      <a:pt x="604" y="995"/>
                      <a:pt x="602" y="995"/>
                      <a:pt x="601" y="995"/>
                    </a:cubicBezTo>
                    <a:lnTo>
                      <a:pt x="586" y="996"/>
                    </a:lnTo>
                    <a:lnTo>
                      <a:pt x="592" y="993"/>
                    </a:lnTo>
                    <a:lnTo>
                      <a:pt x="508" y="1106"/>
                    </a:lnTo>
                    <a:cubicBezTo>
                      <a:pt x="508" y="1107"/>
                      <a:pt x="507" y="1107"/>
                      <a:pt x="507" y="1107"/>
                    </a:cubicBezTo>
                    <a:lnTo>
                      <a:pt x="413" y="1198"/>
                    </a:lnTo>
                    <a:cubicBezTo>
                      <a:pt x="411" y="1200"/>
                      <a:pt x="409" y="1201"/>
                      <a:pt x="407" y="1200"/>
                    </a:cubicBezTo>
                    <a:cubicBezTo>
                      <a:pt x="404" y="1200"/>
                      <a:pt x="402" y="1199"/>
                      <a:pt x="401" y="1197"/>
                    </a:cubicBezTo>
                    <a:lnTo>
                      <a:pt x="342" y="1116"/>
                    </a:lnTo>
                    <a:cubicBezTo>
                      <a:pt x="340" y="1113"/>
                      <a:pt x="340" y="1109"/>
                      <a:pt x="343" y="1106"/>
                    </a:cubicBezTo>
                    <a:lnTo>
                      <a:pt x="441" y="1004"/>
                    </a:lnTo>
                    <a:lnTo>
                      <a:pt x="440" y="1005"/>
                    </a:lnTo>
                    <a:lnTo>
                      <a:pt x="526" y="882"/>
                    </a:lnTo>
                    <a:cubicBezTo>
                      <a:pt x="527" y="880"/>
                      <a:pt x="530" y="879"/>
                      <a:pt x="532" y="878"/>
                    </a:cubicBezTo>
                    <a:cubicBezTo>
                      <a:pt x="535" y="878"/>
                      <a:pt x="537" y="879"/>
                      <a:pt x="539" y="881"/>
                    </a:cubicBezTo>
                    <a:lnTo>
                      <a:pt x="603" y="956"/>
                    </a:lnTo>
                    <a:close/>
                    <a:moveTo>
                      <a:pt x="526" y="892"/>
                    </a:moveTo>
                    <a:lnTo>
                      <a:pt x="539" y="891"/>
                    </a:lnTo>
                    <a:lnTo>
                      <a:pt x="453" y="1014"/>
                    </a:lnTo>
                    <a:cubicBezTo>
                      <a:pt x="453" y="1014"/>
                      <a:pt x="453" y="1015"/>
                      <a:pt x="452" y="1015"/>
                    </a:cubicBezTo>
                    <a:lnTo>
                      <a:pt x="354" y="1117"/>
                    </a:lnTo>
                    <a:lnTo>
                      <a:pt x="355" y="1107"/>
                    </a:lnTo>
                    <a:lnTo>
                      <a:pt x="414" y="1188"/>
                    </a:lnTo>
                    <a:lnTo>
                      <a:pt x="402" y="1187"/>
                    </a:lnTo>
                    <a:lnTo>
                      <a:pt x="496" y="1096"/>
                    </a:lnTo>
                    <a:lnTo>
                      <a:pt x="495" y="1097"/>
                    </a:lnTo>
                    <a:lnTo>
                      <a:pt x="579" y="984"/>
                    </a:lnTo>
                    <a:cubicBezTo>
                      <a:pt x="580" y="982"/>
                      <a:pt x="583" y="981"/>
                      <a:pt x="585" y="980"/>
                    </a:cubicBezTo>
                    <a:lnTo>
                      <a:pt x="600" y="979"/>
                    </a:lnTo>
                    <a:lnTo>
                      <a:pt x="596" y="981"/>
                    </a:lnTo>
                    <a:lnTo>
                      <a:pt x="603" y="976"/>
                    </a:lnTo>
                    <a:lnTo>
                      <a:pt x="600" y="984"/>
                    </a:lnTo>
                    <a:lnTo>
                      <a:pt x="598" y="976"/>
                    </a:lnTo>
                    <a:lnTo>
                      <a:pt x="599" y="979"/>
                    </a:lnTo>
                    <a:lnTo>
                      <a:pt x="590" y="967"/>
                    </a:lnTo>
                    <a:lnTo>
                      <a:pt x="526" y="892"/>
                    </a:lnTo>
                    <a:close/>
                    <a:moveTo>
                      <a:pt x="730" y="882"/>
                    </a:moveTo>
                    <a:cubicBezTo>
                      <a:pt x="731" y="880"/>
                      <a:pt x="734" y="878"/>
                      <a:pt x="736" y="878"/>
                    </a:cubicBezTo>
                    <a:cubicBezTo>
                      <a:pt x="739" y="878"/>
                      <a:pt x="741" y="880"/>
                      <a:pt x="743" y="882"/>
                    </a:cubicBezTo>
                    <a:lnTo>
                      <a:pt x="780" y="932"/>
                    </a:lnTo>
                    <a:lnTo>
                      <a:pt x="825" y="978"/>
                    </a:lnTo>
                    <a:lnTo>
                      <a:pt x="880" y="1022"/>
                    </a:lnTo>
                    <a:lnTo>
                      <a:pt x="946" y="1064"/>
                    </a:lnTo>
                    <a:cubicBezTo>
                      <a:pt x="949" y="1066"/>
                      <a:pt x="950" y="1070"/>
                      <a:pt x="949" y="1074"/>
                    </a:cubicBezTo>
                    <a:lnTo>
                      <a:pt x="901" y="1176"/>
                    </a:lnTo>
                    <a:cubicBezTo>
                      <a:pt x="900" y="1178"/>
                      <a:pt x="898" y="1180"/>
                      <a:pt x="896" y="1180"/>
                    </a:cubicBezTo>
                    <a:cubicBezTo>
                      <a:pt x="893" y="1181"/>
                      <a:pt x="891" y="1180"/>
                      <a:pt x="889" y="1179"/>
                    </a:cubicBezTo>
                    <a:lnTo>
                      <a:pt x="827" y="1139"/>
                    </a:lnTo>
                    <a:cubicBezTo>
                      <a:pt x="827" y="1139"/>
                      <a:pt x="826" y="1139"/>
                      <a:pt x="826" y="1139"/>
                    </a:cubicBezTo>
                    <a:lnTo>
                      <a:pt x="771" y="1091"/>
                    </a:lnTo>
                    <a:lnTo>
                      <a:pt x="720" y="1033"/>
                    </a:lnTo>
                    <a:cubicBezTo>
                      <a:pt x="720" y="1032"/>
                      <a:pt x="720" y="1032"/>
                      <a:pt x="720" y="1032"/>
                    </a:cubicBezTo>
                    <a:lnTo>
                      <a:pt x="677" y="966"/>
                    </a:lnTo>
                    <a:cubicBezTo>
                      <a:pt x="675" y="963"/>
                      <a:pt x="675" y="960"/>
                      <a:pt x="677" y="957"/>
                    </a:cubicBezTo>
                    <a:lnTo>
                      <a:pt x="730" y="882"/>
                    </a:lnTo>
                    <a:close/>
                    <a:moveTo>
                      <a:pt x="690" y="966"/>
                    </a:moveTo>
                    <a:lnTo>
                      <a:pt x="690" y="957"/>
                    </a:lnTo>
                    <a:lnTo>
                      <a:pt x="733" y="1023"/>
                    </a:lnTo>
                    <a:lnTo>
                      <a:pt x="732" y="1022"/>
                    </a:lnTo>
                    <a:lnTo>
                      <a:pt x="782" y="1078"/>
                    </a:lnTo>
                    <a:lnTo>
                      <a:pt x="837" y="1126"/>
                    </a:lnTo>
                    <a:lnTo>
                      <a:pt x="836" y="1126"/>
                    </a:lnTo>
                    <a:lnTo>
                      <a:pt x="898" y="1166"/>
                    </a:lnTo>
                    <a:lnTo>
                      <a:pt x="886" y="1169"/>
                    </a:lnTo>
                    <a:lnTo>
                      <a:pt x="934" y="1067"/>
                    </a:lnTo>
                    <a:lnTo>
                      <a:pt x="937" y="1077"/>
                    </a:lnTo>
                    <a:lnTo>
                      <a:pt x="869" y="1035"/>
                    </a:lnTo>
                    <a:lnTo>
                      <a:pt x="814" y="989"/>
                    </a:lnTo>
                    <a:lnTo>
                      <a:pt x="767" y="941"/>
                    </a:lnTo>
                    <a:lnTo>
                      <a:pt x="730" y="891"/>
                    </a:lnTo>
                    <a:lnTo>
                      <a:pt x="743" y="891"/>
                    </a:lnTo>
                    <a:lnTo>
                      <a:pt x="690" y="966"/>
                    </a:lnTo>
                    <a:close/>
                    <a:moveTo>
                      <a:pt x="354" y="881"/>
                    </a:moveTo>
                    <a:cubicBezTo>
                      <a:pt x="350" y="881"/>
                      <a:pt x="346" y="878"/>
                      <a:pt x="346" y="873"/>
                    </a:cubicBezTo>
                    <a:lnTo>
                      <a:pt x="346" y="777"/>
                    </a:lnTo>
                    <a:cubicBezTo>
                      <a:pt x="346" y="773"/>
                      <a:pt x="350" y="769"/>
                      <a:pt x="354" y="769"/>
                    </a:cubicBezTo>
                    <a:lnTo>
                      <a:pt x="785" y="769"/>
                    </a:lnTo>
                    <a:lnTo>
                      <a:pt x="777" y="777"/>
                    </a:lnTo>
                    <a:lnTo>
                      <a:pt x="777" y="641"/>
                    </a:lnTo>
                    <a:lnTo>
                      <a:pt x="785" y="649"/>
                    </a:lnTo>
                    <a:lnTo>
                      <a:pt x="467" y="649"/>
                    </a:lnTo>
                    <a:lnTo>
                      <a:pt x="475" y="641"/>
                    </a:lnTo>
                    <a:lnTo>
                      <a:pt x="475" y="682"/>
                    </a:lnTo>
                    <a:cubicBezTo>
                      <a:pt x="475" y="687"/>
                      <a:pt x="472" y="690"/>
                      <a:pt x="467" y="690"/>
                    </a:cubicBezTo>
                    <a:lnTo>
                      <a:pt x="386" y="690"/>
                    </a:lnTo>
                    <a:cubicBezTo>
                      <a:pt x="382" y="690"/>
                      <a:pt x="378" y="687"/>
                      <a:pt x="378" y="682"/>
                    </a:cubicBezTo>
                    <a:lnTo>
                      <a:pt x="378" y="165"/>
                    </a:lnTo>
                    <a:cubicBezTo>
                      <a:pt x="378" y="161"/>
                      <a:pt x="382" y="157"/>
                      <a:pt x="386" y="157"/>
                    </a:cubicBezTo>
                    <a:lnTo>
                      <a:pt x="461" y="157"/>
                    </a:lnTo>
                    <a:cubicBezTo>
                      <a:pt x="462" y="157"/>
                      <a:pt x="462" y="157"/>
                      <a:pt x="463" y="158"/>
                    </a:cubicBezTo>
                    <a:lnTo>
                      <a:pt x="475" y="160"/>
                    </a:lnTo>
                    <a:cubicBezTo>
                      <a:pt x="477" y="160"/>
                      <a:pt x="479" y="161"/>
                      <a:pt x="480" y="163"/>
                    </a:cubicBezTo>
                    <a:lnTo>
                      <a:pt x="485" y="170"/>
                    </a:lnTo>
                    <a:cubicBezTo>
                      <a:pt x="486" y="172"/>
                      <a:pt x="487" y="174"/>
                      <a:pt x="486" y="176"/>
                    </a:cubicBezTo>
                    <a:lnTo>
                      <a:pt x="484" y="184"/>
                    </a:lnTo>
                    <a:cubicBezTo>
                      <a:pt x="484" y="186"/>
                      <a:pt x="483" y="187"/>
                      <a:pt x="482" y="188"/>
                    </a:cubicBezTo>
                    <a:lnTo>
                      <a:pt x="473" y="198"/>
                    </a:lnTo>
                    <a:lnTo>
                      <a:pt x="475" y="192"/>
                    </a:lnTo>
                    <a:lnTo>
                      <a:pt x="475" y="539"/>
                    </a:lnTo>
                    <a:lnTo>
                      <a:pt x="467" y="531"/>
                    </a:lnTo>
                    <a:lnTo>
                      <a:pt x="866" y="531"/>
                    </a:lnTo>
                    <a:cubicBezTo>
                      <a:pt x="871" y="531"/>
                      <a:pt x="874" y="535"/>
                      <a:pt x="874" y="539"/>
                    </a:cubicBezTo>
                    <a:lnTo>
                      <a:pt x="874" y="777"/>
                    </a:lnTo>
                    <a:lnTo>
                      <a:pt x="866" y="769"/>
                    </a:lnTo>
                    <a:lnTo>
                      <a:pt x="941" y="769"/>
                    </a:lnTo>
                    <a:cubicBezTo>
                      <a:pt x="946" y="769"/>
                      <a:pt x="949" y="773"/>
                      <a:pt x="949" y="777"/>
                    </a:cubicBezTo>
                    <a:lnTo>
                      <a:pt x="949" y="873"/>
                    </a:lnTo>
                    <a:cubicBezTo>
                      <a:pt x="949" y="878"/>
                      <a:pt x="946" y="881"/>
                      <a:pt x="941" y="881"/>
                    </a:cubicBezTo>
                    <a:lnTo>
                      <a:pt x="354" y="881"/>
                    </a:lnTo>
                    <a:close/>
                    <a:moveTo>
                      <a:pt x="941" y="865"/>
                    </a:moveTo>
                    <a:lnTo>
                      <a:pt x="933" y="873"/>
                    </a:lnTo>
                    <a:lnTo>
                      <a:pt x="933" y="777"/>
                    </a:lnTo>
                    <a:lnTo>
                      <a:pt x="941" y="785"/>
                    </a:lnTo>
                    <a:lnTo>
                      <a:pt x="866" y="785"/>
                    </a:lnTo>
                    <a:cubicBezTo>
                      <a:pt x="862" y="785"/>
                      <a:pt x="858" y="782"/>
                      <a:pt x="858" y="777"/>
                    </a:cubicBezTo>
                    <a:lnTo>
                      <a:pt x="858" y="539"/>
                    </a:lnTo>
                    <a:lnTo>
                      <a:pt x="866" y="547"/>
                    </a:lnTo>
                    <a:lnTo>
                      <a:pt x="467" y="547"/>
                    </a:lnTo>
                    <a:cubicBezTo>
                      <a:pt x="463" y="547"/>
                      <a:pt x="459" y="544"/>
                      <a:pt x="459" y="539"/>
                    </a:cubicBezTo>
                    <a:lnTo>
                      <a:pt x="459" y="192"/>
                    </a:lnTo>
                    <a:cubicBezTo>
                      <a:pt x="459" y="190"/>
                      <a:pt x="460" y="189"/>
                      <a:pt x="462" y="187"/>
                    </a:cubicBezTo>
                    <a:lnTo>
                      <a:pt x="471" y="177"/>
                    </a:lnTo>
                    <a:lnTo>
                      <a:pt x="469" y="181"/>
                    </a:lnTo>
                    <a:lnTo>
                      <a:pt x="471" y="173"/>
                    </a:lnTo>
                    <a:lnTo>
                      <a:pt x="472" y="179"/>
                    </a:lnTo>
                    <a:lnTo>
                      <a:pt x="467" y="172"/>
                    </a:lnTo>
                    <a:lnTo>
                      <a:pt x="472" y="175"/>
                    </a:lnTo>
                    <a:lnTo>
                      <a:pt x="460" y="173"/>
                    </a:lnTo>
                    <a:lnTo>
                      <a:pt x="461" y="173"/>
                    </a:lnTo>
                    <a:lnTo>
                      <a:pt x="386" y="173"/>
                    </a:lnTo>
                    <a:lnTo>
                      <a:pt x="394" y="165"/>
                    </a:lnTo>
                    <a:lnTo>
                      <a:pt x="394" y="682"/>
                    </a:lnTo>
                    <a:lnTo>
                      <a:pt x="386" y="674"/>
                    </a:lnTo>
                    <a:lnTo>
                      <a:pt x="467" y="674"/>
                    </a:lnTo>
                    <a:lnTo>
                      <a:pt x="459" y="682"/>
                    </a:lnTo>
                    <a:lnTo>
                      <a:pt x="459" y="641"/>
                    </a:lnTo>
                    <a:cubicBezTo>
                      <a:pt x="459" y="637"/>
                      <a:pt x="463" y="633"/>
                      <a:pt x="467" y="633"/>
                    </a:cubicBezTo>
                    <a:lnTo>
                      <a:pt x="785" y="633"/>
                    </a:lnTo>
                    <a:cubicBezTo>
                      <a:pt x="790" y="633"/>
                      <a:pt x="793" y="637"/>
                      <a:pt x="793" y="641"/>
                    </a:cubicBezTo>
                    <a:lnTo>
                      <a:pt x="793" y="777"/>
                    </a:lnTo>
                    <a:cubicBezTo>
                      <a:pt x="793" y="782"/>
                      <a:pt x="790" y="785"/>
                      <a:pt x="785" y="785"/>
                    </a:cubicBezTo>
                    <a:lnTo>
                      <a:pt x="354" y="785"/>
                    </a:lnTo>
                    <a:lnTo>
                      <a:pt x="362" y="777"/>
                    </a:lnTo>
                    <a:lnTo>
                      <a:pt x="362" y="873"/>
                    </a:lnTo>
                    <a:lnTo>
                      <a:pt x="354" y="865"/>
                    </a:lnTo>
                    <a:lnTo>
                      <a:pt x="941" y="865"/>
                    </a:lnTo>
                    <a:close/>
                    <a:moveTo>
                      <a:pt x="305" y="41"/>
                    </a:moveTo>
                    <a:cubicBezTo>
                      <a:pt x="310" y="41"/>
                      <a:pt x="313" y="45"/>
                      <a:pt x="313" y="49"/>
                    </a:cubicBezTo>
                    <a:lnTo>
                      <a:pt x="313" y="145"/>
                    </a:lnTo>
                    <a:cubicBezTo>
                      <a:pt x="313" y="150"/>
                      <a:pt x="310" y="153"/>
                      <a:pt x="305" y="153"/>
                    </a:cubicBezTo>
                    <a:lnTo>
                      <a:pt x="68" y="153"/>
                    </a:lnTo>
                    <a:cubicBezTo>
                      <a:pt x="64" y="153"/>
                      <a:pt x="60" y="150"/>
                      <a:pt x="60" y="145"/>
                    </a:cubicBezTo>
                    <a:lnTo>
                      <a:pt x="60" y="49"/>
                    </a:lnTo>
                    <a:cubicBezTo>
                      <a:pt x="60" y="45"/>
                      <a:pt x="64" y="41"/>
                      <a:pt x="68" y="41"/>
                    </a:cubicBezTo>
                    <a:lnTo>
                      <a:pt x="305" y="41"/>
                    </a:lnTo>
                    <a:close/>
                    <a:moveTo>
                      <a:pt x="68" y="57"/>
                    </a:moveTo>
                    <a:lnTo>
                      <a:pt x="76" y="49"/>
                    </a:lnTo>
                    <a:lnTo>
                      <a:pt x="76" y="145"/>
                    </a:lnTo>
                    <a:lnTo>
                      <a:pt x="68" y="137"/>
                    </a:lnTo>
                    <a:lnTo>
                      <a:pt x="305" y="137"/>
                    </a:lnTo>
                    <a:lnTo>
                      <a:pt x="297" y="145"/>
                    </a:lnTo>
                    <a:lnTo>
                      <a:pt x="297" y="49"/>
                    </a:lnTo>
                    <a:lnTo>
                      <a:pt x="305" y="57"/>
                    </a:lnTo>
                    <a:lnTo>
                      <a:pt x="68" y="57"/>
                    </a:lnTo>
                    <a:close/>
                    <a:moveTo>
                      <a:pt x="343" y="225"/>
                    </a:moveTo>
                    <a:cubicBezTo>
                      <a:pt x="348" y="225"/>
                      <a:pt x="351" y="229"/>
                      <a:pt x="351" y="233"/>
                    </a:cubicBezTo>
                    <a:lnTo>
                      <a:pt x="351" y="328"/>
                    </a:lnTo>
                    <a:cubicBezTo>
                      <a:pt x="351" y="333"/>
                      <a:pt x="348" y="336"/>
                      <a:pt x="343" y="336"/>
                    </a:cubicBezTo>
                    <a:lnTo>
                      <a:pt x="8" y="336"/>
                    </a:lnTo>
                    <a:cubicBezTo>
                      <a:pt x="4" y="336"/>
                      <a:pt x="0" y="333"/>
                      <a:pt x="0" y="328"/>
                    </a:cubicBezTo>
                    <a:lnTo>
                      <a:pt x="0" y="233"/>
                    </a:lnTo>
                    <a:cubicBezTo>
                      <a:pt x="0" y="229"/>
                      <a:pt x="4" y="225"/>
                      <a:pt x="8" y="225"/>
                    </a:cubicBezTo>
                    <a:lnTo>
                      <a:pt x="343" y="225"/>
                    </a:lnTo>
                    <a:close/>
                    <a:moveTo>
                      <a:pt x="8" y="241"/>
                    </a:moveTo>
                    <a:lnTo>
                      <a:pt x="16" y="233"/>
                    </a:lnTo>
                    <a:lnTo>
                      <a:pt x="16" y="328"/>
                    </a:lnTo>
                    <a:lnTo>
                      <a:pt x="8" y="320"/>
                    </a:lnTo>
                    <a:lnTo>
                      <a:pt x="343" y="320"/>
                    </a:lnTo>
                    <a:lnTo>
                      <a:pt x="335" y="328"/>
                    </a:lnTo>
                    <a:lnTo>
                      <a:pt x="335" y="233"/>
                    </a:lnTo>
                    <a:lnTo>
                      <a:pt x="343" y="241"/>
                    </a:lnTo>
                    <a:lnTo>
                      <a:pt x="8" y="241"/>
                    </a:lnTo>
                    <a:close/>
                    <a:moveTo>
                      <a:pt x="305" y="409"/>
                    </a:moveTo>
                    <a:cubicBezTo>
                      <a:pt x="310" y="409"/>
                      <a:pt x="313" y="413"/>
                      <a:pt x="313" y="417"/>
                    </a:cubicBezTo>
                    <a:lnTo>
                      <a:pt x="313" y="512"/>
                    </a:lnTo>
                    <a:cubicBezTo>
                      <a:pt x="313" y="517"/>
                      <a:pt x="310" y="520"/>
                      <a:pt x="305" y="520"/>
                    </a:cubicBezTo>
                    <a:lnTo>
                      <a:pt x="68" y="520"/>
                    </a:lnTo>
                    <a:cubicBezTo>
                      <a:pt x="64" y="520"/>
                      <a:pt x="60" y="517"/>
                      <a:pt x="60" y="512"/>
                    </a:cubicBezTo>
                    <a:lnTo>
                      <a:pt x="60" y="417"/>
                    </a:lnTo>
                    <a:cubicBezTo>
                      <a:pt x="60" y="413"/>
                      <a:pt x="64" y="409"/>
                      <a:pt x="68" y="409"/>
                    </a:cubicBezTo>
                    <a:lnTo>
                      <a:pt x="305" y="409"/>
                    </a:lnTo>
                    <a:close/>
                    <a:moveTo>
                      <a:pt x="68" y="425"/>
                    </a:moveTo>
                    <a:lnTo>
                      <a:pt x="76" y="417"/>
                    </a:lnTo>
                    <a:lnTo>
                      <a:pt x="76" y="512"/>
                    </a:lnTo>
                    <a:lnTo>
                      <a:pt x="68" y="504"/>
                    </a:lnTo>
                    <a:lnTo>
                      <a:pt x="305" y="504"/>
                    </a:lnTo>
                    <a:lnTo>
                      <a:pt x="297" y="512"/>
                    </a:lnTo>
                    <a:lnTo>
                      <a:pt x="297" y="417"/>
                    </a:lnTo>
                    <a:lnTo>
                      <a:pt x="305" y="425"/>
                    </a:lnTo>
                    <a:lnTo>
                      <a:pt x="68" y="425"/>
                    </a:lnTo>
                    <a:close/>
                    <a:moveTo>
                      <a:pt x="316" y="763"/>
                    </a:moveTo>
                    <a:cubicBezTo>
                      <a:pt x="321" y="763"/>
                      <a:pt x="324" y="767"/>
                      <a:pt x="324" y="771"/>
                    </a:cubicBezTo>
                    <a:lnTo>
                      <a:pt x="324" y="1172"/>
                    </a:lnTo>
                    <a:cubicBezTo>
                      <a:pt x="324" y="1177"/>
                      <a:pt x="321" y="1180"/>
                      <a:pt x="316" y="1180"/>
                    </a:cubicBezTo>
                    <a:lnTo>
                      <a:pt x="246" y="1180"/>
                    </a:lnTo>
                    <a:cubicBezTo>
                      <a:pt x="242" y="1180"/>
                      <a:pt x="238" y="1177"/>
                      <a:pt x="238" y="1172"/>
                    </a:cubicBezTo>
                    <a:lnTo>
                      <a:pt x="238" y="1124"/>
                    </a:lnTo>
                    <a:lnTo>
                      <a:pt x="246" y="1132"/>
                    </a:lnTo>
                    <a:lnTo>
                      <a:pt x="122" y="1132"/>
                    </a:lnTo>
                    <a:lnTo>
                      <a:pt x="130" y="1124"/>
                    </a:lnTo>
                    <a:lnTo>
                      <a:pt x="130" y="1192"/>
                    </a:lnTo>
                    <a:cubicBezTo>
                      <a:pt x="130" y="1197"/>
                      <a:pt x="127" y="1200"/>
                      <a:pt x="122" y="1200"/>
                    </a:cubicBezTo>
                    <a:lnTo>
                      <a:pt x="52" y="1200"/>
                    </a:lnTo>
                    <a:cubicBezTo>
                      <a:pt x="48" y="1200"/>
                      <a:pt x="44" y="1197"/>
                      <a:pt x="44" y="1192"/>
                    </a:cubicBezTo>
                    <a:lnTo>
                      <a:pt x="44" y="771"/>
                    </a:lnTo>
                    <a:cubicBezTo>
                      <a:pt x="44" y="767"/>
                      <a:pt x="48" y="763"/>
                      <a:pt x="52" y="763"/>
                    </a:cubicBezTo>
                    <a:lnTo>
                      <a:pt x="316" y="763"/>
                    </a:lnTo>
                    <a:close/>
                    <a:moveTo>
                      <a:pt x="52" y="779"/>
                    </a:moveTo>
                    <a:lnTo>
                      <a:pt x="60" y="771"/>
                    </a:lnTo>
                    <a:lnTo>
                      <a:pt x="60" y="1192"/>
                    </a:lnTo>
                    <a:lnTo>
                      <a:pt x="52" y="1184"/>
                    </a:lnTo>
                    <a:lnTo>
                      <a:pt x="122" y="1184"/>
                    </a:lnTo>
                    <a:lnTo>
                      <a:pt x="114" y="1192"/>
                    </a:lnTo>
                    <a:lnTo>
                      <a:pt x="114" y="1124"/>
                    </a:lnTo>
                    <a:cubicBezTo>
                      <a:pt x="114" y="1120"/>
                      <a:pt x="118" y="1116"/>
                      <a:pt x="122" y="1116"/>
                    </a:cubicBezTo>
                    <a:lnTo>
                      <a:pt x="246" y="1116"/>
                    </a:lnTo>
                    <a:cubicBezTo>
                      <a:pt x="251" y="1116"/>
                      <a:pt x="254" y="1120"/>
                      <a:pt x="254" y="1124"/>
                    </a:cubicBezTo>
                    <a:lnTo>
                      <a:pt x="254" y="1172"/>
                    </a:lnTo>
                    <a:lnTo>
                      <a:pt x="246" y="1164"/>
                    </a:lnTo>
                    <a:lnTo>
                      <a:pt x="316" y="1164"/>
                    </a:lnTo>
                    <a:lnTo>
                      <a:pt x="308" y="1172"/>
                    </a:lnTo>
                    <a:lnTo>
                      <a:pt x="308" y="771"/>
                    </a:lnTo>
                    <a:lnTo>
                      <a:pt x="316" y="779"/>
                    </a:lnTo>
                    <a:lnTo>
                      <a:pt x="52" y="779"/>
                    </a:lnTo>
                    <a:close/>
                    <a:moveTo>
                      <a:pt x="238" y="852"/>
                    </a:moveTo>
                    <a:lnTo>
                      <a:pt x="246" y="860"/>
                    </a:lnTo>
                    <a:lnTo>
                      <a:pt x="122" y="860"/>
                    </a:lnTo>
                    <a:lnTo>
                      <a:pt x="130" y="852"/>
                    </a:lnTo>
                    <a:lnTo>
                      <a:pt x="130" y="1043"/>
                    </a:lnTo>
                    <a:lnTo>
                      <a:pt x="122" y="1035"/>
                    </a:lnTo>
                    <a:lnTo>
                      <a:pt x="246" y="1035"/>
                    </a:lnTo>
                    <a:lnTo>
                      <a:pt x="238" y="1043"/>
                    </a:lnTo>
                    <a:lnTo>
                      <a:pt x="238" y="852"/>
                    </a:lnTo>
                    <a:close/>
                    <a:moveTo>
                      <a:pt x="254" y="1043"/>
                    </a:moveTo>
                    <a:cubicBezTo>
                      <a:pt x="254" y="1048"/>
                      <a:pt x="251" y="1051"/>
                      <a:pt x="246" y="1051"/>
                    </a:cubicBezTo>
                    <a:lnTo>
                      <a:pt x="122" y="1051"/>
                    </a:lnTo>
                    <a:cubicBezTo>
                      <a:pt x="118" y="1051"/>
                      <a:pt x="114" y="1048"/>
                      <a:pt x="114" y="1043"/>
                    </a:cubicBezTo>
                    <a:lnTo>
                      <a:pt x="114" y="852"/>
                    </a:lnTo>
                    <a:cubicBezTo>
                      <a:pt x="114" y="848"/>
                      <a:pt x="118" y="844"/>
                      <a:pt x="122" y="844"/>
                    </a:cubicBezTo>
                    <a:lnTo>
                      <a:pt x="246" y="844"/>
                    </a:lnTo>
                    <a:cubicBezTo>
                      <a:pt x="251" y="844"/>
                      <a:pt x="254" y="848"/>
                      <a:pt x="254" y="852"/>
                    </a:cubicBezTo>
                    <a:lnTo>
                      <a:pt x="254" y="1043"/>
                    </a:lnTo>
                    <a:close/>
                    <a:moveTo>
                      <a:pt x="305" y="586"/>
                    </a:moveTo>
                    <a:cubicBezTo>
                      <a:pt x="310" y="586"/>
                      <a:pt x="313" y="590"/>
                      <a:pt x="313" y="594"/>
                    </a:cubicBezTo>
                    <a:lnTo>
                      <a:pt x="313" y="689"/>
                    </a:lnTo>
                    <a:cubicBezTo>
                      <a:pt x="313" y="694"/>
                      <a:pt x="310" y="697"/>
                      <a:pt x="305" y="697"/>
                    </a:cubicBezTo>
                    <a:lnTo>
                      <a:pt x="68" y="697"/>
                    </a:lnTo>
                    <a:cubicBezTo>
                      <a:pt x="64" y="697"/>
                      <a:pt x="60" y="694"/>
                      <a:pt x="60" y="689"/>
                    </a:cubicBezTo>
                    <a:lnTo>
                      <a:pt x="60" y="594"/>
                    </a:lnTo>
                    <a:cubicBezTo>
                      <a:pt x="60" y="590"/>
                      <a:pt x="64" y="586"/>
                      <a:pt x="68" y="586"/>
                    </a:cubicBezTo>
                    <a:lnTo>
                      <a:pt x="305" y="586"/>
                    </a:lnTo>
                    <a:close/>
                    <a:moveTo>
                      <a:pt x="68" y="602"/>
                    </a:moveTo>
                    <a:lnTo>
                      <a:pt x="76" y="594"/>
                    </a:lnTo>
                    <a:lnTo>
                      <a:pt x="76" y="689"/>
                    </a:lnTo>
                    <a:lnTo>
                      <a:pt x="68" y="681"/>
                    </a:lnTo>
                    <a:lnTo>
                      <a:pt x="305" y="681"/>
                    </a:lnTo>
                    <a:lnTo>
                      <a:pt x="297" y="689"/>
                    </a:lnTo>
                    <a:lnTo>
                      <a:pt x="297" y="594"/>
                    </a:lnTo>
                    <a:lnTo>
                      <a:pt x="305" y="602"/>
                    </a:lnTo>
                    <a:lnTo>
                      <a:pt x="68" y="602"/>
                    </a:lnTo>
                    <a:close/>
                    <a:moveTo>
                      <a:pt x="844" y="41"/>
                    </a:moveTo>
                    <a:cubicBezTo>
                      <a:pt x="849" y="41"/>
                      <a:pt x="852" y="45"/>
                      <a:pt x="852" y="49"/>
                    </a:cubicBezTo>
                    <a:lnTo>
                      <a:pt x="852" y="430"/>
                    </a:lnTo>
                    <a:cubicBezTo>
                      <a:pt x="852" y="435"/>
                      <a:pt x="849" y="438"/>
                      <a:pt x="844" y="438"/>
                    </a:cubicBezTo>
                    <a:lnTo>
                      <a:pt x="537" y="438"/>
                    </a:lnTo>
                    <a:cubicBezTo>
                      <a:pt x="533" y="438"/>
                      <a:pt x="529" y="435"/>
                      <a:pt x="529" y="430"/>
                    </a:cubicBezTo>
                    <a:lnTo>
                      <a:pt x="529" y="49"/>
                    </a:lnTo>
                    <a:cubicBezTo>
                      <a:pt x="529" y="45"/>
                      <a:pt x="533" y="41"/>
                      <a:pt x="537" y="41"/>
                    </a:cubicBezTo>
                    <a:lnTo>
                      <a:pt x="844" y="41"/>
                    </a:lnTo>
                    <a:close/>
                    <a:moveTo>
                      <a:pt x="537" y="57"/>
                    </a:moveTo>
                    <a:lnTo>
                      <a:pt x="545" y="49"/>
                    </a:lnTo>
                    <a:lnTo>
                      <a:pt x="545" y="430"/>
                    </a:lnTo>
                    <a:lnTo>
                      <a:pt x="537" y="422"/>
                    </a:lnTo>
                    <a:lnTo>
                      <a:pt x="844" y="422"/>
                    </a:lnTo>
                    <a:lnTo>
                      <a:pt x="836" y="430"/>
                    </a:lnTo>
                    <a:lnTo>
                      <a:pt x="836" y="49"/>
                    </a:lnTo>
                    <a:lnTo>
                      <a:pt x="844" y="57"/>
                    </a:lnTo>
                    <a:lnTo>
                      <a:pt x="537" y="57"/>
                    </a:lnTo>
                    <a:close/>
                    <a:moveTo>
                      <a:pt x="772" y="131"/>
                    </a:moveTo>
                    <a:lnTo>
                      <a:pt x="780" y="139"/>
                    </a:lnTo>
                    <a:lnTo>
                      <a:pt x="602" y="139"/>
                    </a:lnTo>
                    <a:lnTo>
                      <a:pt x="610" y="131"/>
                    </a:lnTo>
                    <a:lnTo>
                      <a:pt x="610" y="349"/>
                    </a:lnTo>
                    <a:lnTo>
                      <a:pt x="602" y="341"/>
                    </a:lnTo>
                    <a:lnTo>
                      <a:pt x="780" y="341"/>
                    </a:lnTo>
                    <a:lnTo>
                      <a:pt x="772" y="349"/>
                    </a:lnTo>
                    <a:lnTo>
                      <a:pt x="772" y="131"/>
                    </a:lnTo>
                    <a:close/>
                    <a:moveTo>
                      <a:pt x="788" y="349"/>
                    </a:moveTo>
                    <a:cubicBezTo>
                      <a:pt x="788" y="354"/>
                      <a:pt x="785" y="357"/>
                      <a:pt x="780" y="357"/>
                    </a:cubicBezTo>
                    <a:lnTo>
                      <a:pt x="602" y="357"/>
                    </a:lnTo>
                    <a:cubicBezTo>
                      <a:pt x="598" y="357"/>
                      <a:pt x="594" y="354"/>
                      <a:pt x="594" y="349"/>
                    </a:cubicBezTo>
                    <a:lnTo>
                      <a:pt x="594" y="131"/>
                    </a:lnTo>
                    <a:cubicBezTo>
                      <a:pt x="594" y="127"/>
                      <a:pt x="598" y="123"/>
                      <a:pt x="602" y="123"/>
                    </a:cubicBezTo>
                    <a:lnTo>
                      <a:pt x="780" y="123"/>
                    </a:lnTo>
                    <a:cubicBezTo>
                      <a:pt x="785" y="123"/>
                      <a:pt x="788" y="127"/>
                      <a:pt x="788" y="131"/>
                    </a:cubicBezTo>
                    <a:lnTo>
                      <a:pt x="788" y="349"/>
                    </a:lnTo>
                    <a:close/>
                    <a:moveTo>
                      <a:pt x="1049" y="1055"/>
                    </a:moveTo>
                    <a:cubicBezTo>
                      <a:pt x="1047" y="1052"/>
                      <a:pt x="1047" y="1048"/>
                      <a:pt x="1050" y="1045"/>
                    </a:cubicBezTo>
                    <a:lnTo>
                      <a:pt x="1131" y="963"/>
                    </a:lnTo>
                    <a:lnTo>
                      <a:pt x="1130" y="964"/>
                    </a:lnTo>
                    <a:lnTo>
                      <a:pt x="1195" y="873"/>
                    </a:lnTo>
                    <a:lnTo>
                      <a:pt x="1194" y="874"/>
                    </a:lnTo>
                    <a:lnTo>
                      <a:pt x="1244" y="774"/>
                    </a:lnTo>
                    <a:lnTo>
                      <a:pt x="1244" y="775"/>
                    </a:lnTo>
                    <a:lnTo>
                      <a:pt x="1279" y="667"/>
                    </a:lnTo>
                    <a:lnTo>
                      <a:pt x="1286" y="677"/>
                    </a:lnTo>
                    <a:lnTo>
                      <a:pt x="1055" y="677"/>
                    </a:lnTo>
                    <a:cubicBezTo>
                      <a:pt x="1051" y="677"/>
                      <a:pt x="1047" y="674"/>
                      <a:pt x="1047" y="669"/>
                    </a:cubicBezTo>
                    <a:lnTo>
                      <a:pt x="1047" y="573"/>
                    </a:lnTo>
                    <a:cubicBezTo>
                      <a:pt x="1047" y="569"/>
                      <a:pt x="1051" y="565"/>
                      <a:pt x="1055" y="565"/>
                    </a:cubicBezTo>
                    <a:lnTo>
                      <a:pt x="1464" y="565"/>
                    </a:lnTo>
                    <a:lnTo>
                      <a:pt x="1456" y="573"/>
                    </a:lnTo>
                    <a:lnTo>
                      <a:pt x="1456" y="458"/>
                    </a:lnTo>
                    <a:lnTo>
                      <a:pt x="1464" y="466"/>
                    </a:lnTo>
                    <a:lnTo>
                      <a:pt x="1173" y="466"/>
                    </a:lnTo>
                    <a:cubicBezTo>
                      <a:pt x="1169" y="466"/>
                      <a:pt x="1165" y="463"/>
                      <a:pt x="1165" y="458"/>
                    </a:cubicBezTo>
                    <a:lnTo>
                      <a:pt x="1165" y="362"/>
                    </a:lnTo>
                    <a:cubicBezTo>
                      <a:pt x="1165" y="358"/>
                      <a:pt x="1169" y="354"/>
                      <a:pt x="1173" y="354"/>
                    </a:cubicBezTo>
                    <a:lnTo>
                      <a:pt x="1464" y="354"/>
                    </a:lnTo>
                    <a:lnTo>
                      <a:pt x="1456" y="362"/>
                    </a:lnTo>
                    <a:lnTo>
                      <a:pt x="1456" y="274"/>
                    </a:lnTo>
                    <a:lnTo>
                      <a:pt x="1464" y="282"/>
                    </a:lnTo>
                    <a:lnTo>
                      <a:pt x="1108" y="282"/>
                    </a:lnTo>
                    <a:cubicBezTo>
                      <a:pt x="1104" y="282"/>
                      <a:pt x="1100" y="279"/>
                      <a:pt x="1100" y="274"/>
                    </a:cubicBezTo>
                    <a:lnTo>
                      <a:pt x="1100" y="172"/>
                    </a:lnTo>
                    <a:cubicBezTo>
                      <a:pt x="1100" y="168"/>
                      <a:pt x="1104" y="164"/>
                      <a:pt x="1108" y="164"/>
                    </a:cubicBezTo>
                    <a:lnTo>
                      <a:pt x="1324" y="164"/>
                    </a:lnTo>
                    <a:lnTo>
                      <a:pt x="1318" y="177"/>
                    </a:lnTo>
                    <a:lnTo>
                      <a:pt x="1288" y="135"/>
                    </a:lnTo>
                    <a:lnTo>
                      <a:pt x="1289" y="136"/>
                    </a:lnTo>
                    <a:lnTo>
                      <a:pt x="1244" y="89"/>
                    </a:lnTo>
                    <a:cubicBezTo>
                      <a:pt x="1242" y="87"/>
                      <a:pt x="1241" y="85"/>
                      <a:pt x="1241" y="83"/>
                    </a:cubicBezTo>
                    <a:cubicBezTo>
                      <a:pt x="1242" y="81"/>
                      <a:pt x="1243" y="79"/>
                      <a:pt x="1244" y="77"/>
                    </a:cubicBezTo>
                    <a:lnTo>
                      <a:pt x="1308" y="23"/>
                    </a:lnTo>
                    <a:cubicBezTo>
                      <a:pt x="1312" y="21"/>
                      <a:pt x="1317" y="21"/>
                      <a:pt x="1319" y="24"/>
                    </a:cubicBezTo>
                    <a:lnTo>
                      <a:pt x="1384" y="96"/>
                    </a:lnTo>
                    <a:lnTo>
                      <a:pt x="1434" y="168"/>
                    </a:lnTo>
                    <a:lnTo>
                      <a:pt x="1427" y="164"/>
                    </a:lnTo>
                    <a:lnTo>
                      <a:pt x="1588" y="164"/>
                    </a:lnTo>
                    <a:lnTo>
                      <a:pt x="1581" y="169"/>
                    </a:lnTo>
                    <a:lnTo>
                      <a:pt x="1657" y="5"/>
                    </a:lnTo>
                    <a:cubicBezTo>
                      <a:pt x="1658" y="3"/>
                      <a:pt x="1660" y="2"/>
                      <a:pt x="1662" y="1"/>
                    </a:cubicBezTo>
                    <a:cubicBezTo>
                      <a:pt x="1664" y="0"/>
                      <a:pt x="1666" y="0"/>
                      <a:pt x="1668" y="1"/>
                    </a:cubicBezTo>
                    <a:lnTo>
                      <a:pt x="1743" y="42"/>
                    </a:lnTo>
                    <a:lnTo>
                      <a:pt x="1752" y="47"/>
                    </a:lnTo>
                    <a:cubicBezTo>
                      <a:pt x="1754" y="48"/>
                      <a:pt x="1755" y="49"/>
                      <a:pt x="1756" y="51"/>
                    </a:cubicBezTo>
                    <a:lnTo>
                      <a:pt x="1759" y="57"/>
                    </a:lnTo>
                    <a:cubicBezTo>
                      <a:pt x="1760" y="60"/>
                      <a:pt x="1760" y="64"/>
                      <a:pt x="1757" y="66"/>
                    </a:cubicBezTo>
                    <a:lnTo>
                      <a:pt x="1752" y="71"/>
                    </a:lnTo>
                    <a:cubicBezTo>
                      <a:pt x="1751" y="72"/>
                      <a:pt x="1751" y="72"/>
                      <a:pt x="1750" y="73"/>
                    </a:cubicBezTo>
                    <a:lnTo>
                      <a:pt x="1738" y="78"/>
                    </a:lnTo>
                    <a:lnTo>
                      <a:pt x="1741" y="74"/>
                    </a:lnTo>
                    <a:lnTo>
                      <a:pt x="1682" y="176"/>
                    </a:lnTo>
                    <a:lnTo>
                      <a:pt x="1675" y="164"/>
                    </a:lnTo>
                    <a:lnTo>
                      <a:pt x="1901" y="164"/>
                    </a:lnTo>
                    <a:cubicBezTo>
                      <a:pt x="1906" y="164"/>
                      <a:pt x="1909" y="168"/>
                      <a:pt x="1909" y="172"/>
                    </a:cubicBezTo>
                    <a:lnTo>
                      <a:pt x="1909" y="274"/>
                    </a:lnTo>
                    <a:cubicBezTo>
                      <a:pt x="1909" y="279"/>
                      <a:pt x="1906" y="282"/>
                      <a:pt x="1901" y="282"/>
                    </a:cubicBezTo>
                    <a:lnTo>
                      <a:pt x="1545" y="282"/>
                    </a:lnTo>
                    <a:lnTo>
                      <a:pt x="1553" y="274"/>
                    </a:lnTo>
                    <a:lnTo>
                      <a:pt x="1553" y="362"/>
                    </a:lnTo>
                    <a:lnTo>
                      <a:pt x="1545" y="354"/>
                    </a:lnTo>
                    <a:lnTo>
                      <a:pt x="1842" y="354"/>
                    </a:lnTo>
                    <a:cubicBezTo>
                      <a:pt x="1847" y="354"/>
                      <a:pt x="1850" y="358"/>
                      <a:pt x="1850" y="362"/>
                    </a:cubicBezTo>
                    <a:lnTo>
                      <a:pt x="1850" y="458"/>
                    </a:lnTo>
                    <a:cubicBezTo>
                      <a:pt x="1850" y="463"/>
                      <a:pt x="1847" y="466"/>
                      <a:pt x="1842" y="466"/>
                    </a:cubicBezTo>
                    <a:lnTo>
                      <a:pt x="1545" y="466"/>
                    </a:lnTo>
                    <a:lnTo>
                      <a:pt x="1553" y="458"/>
                    </a:lnTo>
                    <a:lnTo>
                      <a:pt x="1553" y="573"/>
                    </a:lnTo>
                    <a:lnTo>
                      <a:pt x="1545" y="565"/>
                    </a:lnTo>
                    <a:lnTo>
                      <a:pt x="1960" y="565"/>
                    </a:lnTo>
                    <a:cubicBezTo>
                      <a:pt x="1965" y="565"/>
                      <a:pt x="1968" y="569"/>
                      <a:pt x="1968" y="573"/>
                    </a:cubicBezTo>
                    <a:lnTo>
                      <a:pt x="1968" y="669"/>
                    </a:lnTo>
                    <a:cubicBezTo>
                      <a:pt x="1968" y="674"/>
                      <a:pt x="1965" y="677"/>
                      <a:pt x="1960" y="677"/>
                    </a:cubicBezTo>
                    <a:lnTo>
                      <a:pt x="1378" y="677"/>
                    </a:lnTo>
                    <a:lnTo>
                      <a:pt x="1386" y="671"/>
                    </a:lnTo>
                    <a:lnTo>
                      <a:pt x="1375" y="726"/>
                    </a:lnTo>
                    <a:cubicBezTo>
                      <a:pt x="1375" y="727"/>
                      <a:pt x="1375" y="727"/>
                      <a:pt x="1375" y="727"/>
                    </a:cubicBezTo>
                    <a:lnTo>
                      <a:pt x="1359" y="767"/>
                    </a:lnTo>
                    <a:lnTo>
                      <a:pt x="1351" y="756"/>
                    </a:lnTo>
                    <a:lnTo>
                      <a:pt x="1842" y="756"/>
                    </a:lnTo>
                    <a:cubicBezTo>
                      <a:pt x="1847" y="756"/>
                      <a:pt x="1850" y="760"/>
                      <a:pt x="1850" y="764"/>
                    </a:cubicBezTo>
                    <a:lnTo>
                      <a:pt x="1850" y="866"/>
                    </a:lnTo>
                    <a:cubicBezTo>
                      <a:pt x="1850" y="871"/>
                      <a:pt x="1847" y="874"/>
                      <a:pt x="1842" y="874"/>
                    </a:cubicBezTo>
                    <a:lnTo>
                      <a:pt x="1615" y="874"/>
                    </a:lnTo>
                    <a:lnTo>
                      <a:pt x="1623" y="866"/>
                    </a:lnTo>
                    <a:lnTo>
                      <a:pt x="1623" y="1050"/>
                    </a:lnTo>
                    <a:lnTo>
                      <a:pt x="1615" y="1042"/>
                    </a:lnTo>
                    <a:lnTo>
                      <a:pt x="1944" y="1042"/>
                    </a:lnTo>
                    <a:cubicBezTo>
                      <a:pt x="1949" y="1042"/>
                      <a:pt x="1952" y="1046"/>
                      <a:pt x="1952" y="1050"/>
                    </a:cubicBezTo>
                    <a:lnTo>
                      <a:pt x="1952" y="1145"/>
                    </a:lnTo>
                    <a:cubicBezTo>
                      <a:pt x="1952" y="1150"/>
                      <a:pt x="1949" y="1153"/>
                      <a:pt x="1944" y="1153"/>
                    </a:cubicBezTo>
                    <a:lnTo>
                      <a:pt x="1233" y="1153"/>
                    </a:lnTo>
                    <a:cubicBezTo>
                      <a:pt x="1229" y="1153"/>
                      <a:pt x="1225" y="1150"/>
                      <a:pt x="1225" y="1145"/>
                    </a:cubicBezTo>
                    <a:lnTo>
                      <a:pt x="1225" y="1050"/>
                    </a:lnTo>
                    <a:cubicBezTo>
                      <a:pt x="1225" y="1046"/>
                      <a:pt x="1229" y="1042"/>
                      <a:pt x="1233" y="1042"/>
                    </a:cubicBezTo>
                    <a:lnTo>
                      <a:pt x="1534" y="1042"/>
                    </a:lnTo>
                    <a:lnTo>
                      <a:pt x="1526" y="1050"/>
                    </a:lnTo>
                    <a:lnTo>
                      <a:pt x="1526" y="866"/>
                    </a:lnTo>
                    <a:lnTo>
                      <a:pt x="1534" y="874"/>
                    </a:lnTo>
                    <a:lnTo>
                      <a:pt x="1319" y="874"/>
                    </a:lnTo>
                    <a:lnTo>
                      <a:pt x="1327" y="870"/>
                    </a:lnTo>
                    <a:lnTo>
                      <a:pt x="1287" y="945"/>
                    </a:lnTo>
                    <a:lnTo>
                      <a:pt x="1240" y="1018"/>
                    </a:lnTo>
                    <a:lnTo>
                      <a:pt x="1187" y="1086"/>
                    </a:lnTo>
                    <a:lnTo>
                      <a:pt x="1125" y="1151"/>
                    </a:lnTo>
                    <a:cubicBezTo>
                      <a:pt x="1124" y="1153"/>
                      <a:pt x="1121" y="1154"/>
                      <a:pt x="1119" y="1153"/>
                    </a:cubicBezTo>
                    <a:cubicBezTo>
                      <a:pt x="1116" y="1153"/>
                      <a:pt x="1114" y="1152"/>
                      <a:pt x="1113" y="1150"/>
                    </a:cubicBezTo>
                    <a:lnTo>
                      <a:pt x="1049" y="1055"/>
                    </a:lnTo>
                    <a:close/>
                    <a:moveTo>
                      <a:pt x="1126" y="1141"/>
                    </a:moveTo>
                    <a:lnTo>
                      <a:pt x="1114" y="1140"/>
                    </a:lnTo>
                    <a:lnTo>
                      <a:pt x="1174" y="1077"/>
                    </a:lnTo>
                    <a:lnTo>
                      <a:pt x="1227" y="1009"/>
                    </a:lnTo>
                    <a:lnTo>
                      <a:pt x="1272" y="938"/>
                    </a:lnTo>
                    <a:lnTo>
                      <a:pt x="1312" y="863"/>
                    </a:lnTo>
                    <a:cubicBezTo>
                      <a:pt x="1314" y="860"/>
                      <a:pt x="1317" y="858"/>
                      <a:pt x="1319" y="858"/>
                    </a:cubicBezTo>
                    <a:lnTo>
                      <a:pt x="1534" y="858"/>
                    </a:lnTo>
                    <a:cubicBezTo>
                      <a:pt x="1539" y="858"/>
                      <a:pt x="1542" y="862"/>
                      <a:pt x="1542" y="866"/>
                    </a:cubicBezTo>
                    <a:lnTo>
                      <a:pt x="1542" y="1050"/>
                    </a:lnTo>
                    <a:cubicBezTo>
                      <a:pt x="1542" y="1055"/>
                      <a:pt x="1539" y="1058"/>
                      <a:pt x="1534" y="1058"/>
                    </a:cubicBezTo>
                    <a:lnTo>
                      <a:pt x="1233" y="1058"/>
                    </a:lnTo>
                    <a:lnTo>
                      <a:pt x="1241" y="1050"/>
                    </a:lnTo>
                    <a:lnTo>
                      <a:pt x="1241" y="1145"/>
                    </a:lnTo>
                    <a:lnTo>
                      <a:pt x="1233" y="1137"/>
                    </a:lnTo>
                    <a:lnTo>
                      <a:pt x="1944" y="1137"/>
                    </a:lnTo>
                    <a:lnTo>
                      <a:pt x="1936" y="1145"/>
                    </a:lnTo>
                    <a:lnTo>
                      <a:pt x="1936" y="1050"/>
                    </a:lnTo>
                    <a:lnTo>
                      <a:pt x="1944" y="1058"/>
                    </a:lnTo>
                    <a:lnTo>
                      <a:pt x="1615" y="1058"/>
                    </a:lnTo>
                    <a:cubicBezTo>
                      <a:pt x="1611" y="1058"/>
                      <a:pt x="1607" y="1055"/>
                      <a:pt x="1607" y="1050"/>
                    </a:cubicBezTo>
                    <a:lnTo>
                      <a:pt x="1607" y="866"/>
                    </a:lnTo>
                    <a:cubicBezTo>
                      <a:pt x="1607" y="862"/>
                      <a:pt x="1611" y="858"/>
                      <a:pt x="1615" y="858"/>
                    </a:cubicBezTo>
                    <a:lnTo>
                      <a:pt x="1842" y="858"/>
                    </a:lnTo>
                    <a:lnTo>
                      <a:pt x="1834" y="866"/>
                    </a:lnTo>
                    <a:lnTo>
                      <a:pt x="1834" y="764"/>
                    </a:lnTo>
                    <a:lnTo>
                      <a:pt x="1842" y="772"/>
                    </a:lnTo>
                    <a:lnTo>
                      <a:pt x="1351" y="772"/>
                    </a:lnTo>
                    <a:cubicBezTo>
                      <a:pt x="1349" y="772"/>
                      <a:pt x="1346" y="771"/>
                      <a:pt x="1345" y="769"/>
                    </a:cubicBezTo>
                    <a:cubicBezTo>
                      <a:pt x="1343" y="767"/>
                      <a:pt x="1343" y="764"/>
                      <a:pt x="1344" y="761"/>
                    </a:cubicBezTo>
                    <a:lnTo>
                      <a:pt x="1360" y="721"/>
                    </a:lnTo>
                    <a:lnTo>
                      <a:pt x="1360" y="723"/>
                    </a:lnTo>
                    <a:lnTo>
                      <a:pt x="1371" y="668"/>
                    </a:lnTo>
                    <a:cubicBezTo>
                      <a:pt x="1371" y="664"/>
                      <a:pt x="1375" y="661"/>
                      <a:pt x="1378" y="661"/>
                    </a:cubicBezTo>
                    <a:lnTo>
                      <a:pt x="1960" y="661"/>
                    </a:lnTo>
                    <a:lnTo>
                      <a:pt x="1952" y="669"/>
                    </a:lnTo>
                    <a:lnTo>
                      <a:pt x="1952" y="573"/>
                    </a:lnTo>
                    <a:lnTo>
                      <a:pt x="1960" y="581"/>
                    </a:lnTo>
                    <a:lnTo>
                      <a:pt x="1545" y="581"/>
                    </a:lnTo>
                    <a:cubicBezTo>
                      <a:pt x="1541" y="581"/>
                      <a:pt x="1537" y="578"/>
                      <a:pt x="1537" y="573"/>
                    </a:cubicBezTo>
                    <a:lnTo>
                      <a:pt x="1537" y="458"/>
                    </a:lnTo>
                    <a:cubicBezTo>
                      <a:pt x="1537" y="454"/>
                      <a:pt x="1541" y="450"/>
                      <a:pt x="1545" y="450"/>
                    </a:cubicBezTo>
                    <a:lnTo>
                      <a:pt x="1842" y="450"/>
                    </a:lnTo>
                    <a:lnTo>
                      <a:pt x="1834" y="458"/>
                    </a:lnTo>
                    <a:lnTo>
                      <a:pt x="1834" y="362"/>
                    </a:lnTo>
                    <a:lnTo>
                      <a:pt x="1842" y="370"/>
                    </a:lnTo>
                    <a:lnTo>
                      <a:pt x="1545" y="370"/>
                    </a:lnTo>
                    <a:cubicBezTo>
                      <a:pt x="1541" y="370"/>
                      <a:pt x="1537" y="367"/>
                      <a:pt x="1537" y="362"/>
                    </a:cubicBezTo>
                    <a:lnTo>
                      <a:pt x="1537" y="274"/>
                    </a:lnTo>
                    <a:cubicBezTo>
                      <a:pt x="1537" y="270"/>
                      <a:pt x="1541" y="266"/>
                      <a:pt x="1545" y="266"/>
                    </a:cubicBezTo>
                    <a:lnTo>
                      <a:pt x="1901" y="266"/>
                    </a:lnTo>
                    <a:lnTo>
                      <a:pt x="1893" y="274"/>
                    </a:lnTo>
                    <a:lnTo>
                      <a:pt x="1893" y="172"/>
                    </a:lnTo>
                    <a:lnTo>
                      <a:pt x="1901" y="180"/>
                    </a:lnTo>
                    <a:lnTo>
                      <a:pt x="1675" y="180"/>
                    </a:lnTo>
                    <a:cubicBezTo>
                      <a:pt x="1673" y="180"/>
                      <a:pt x="1670" y="179"/>
                      <a:pt x="1669" y="176"/>
                    </a:cubicBezTo>
                    <a:cubicBezTo>
                      <a:pt x="1667" y="174"/>
                      <a:pt x="1667" y="171"/>
                      <a:pt x="1669" y="168"/>
                    </a:cubicBezTo>
                    <a:lnTo>
                      <a:pt x="1728" y="66"/>
                    </a:lnTo>
                    <a:cubicBezTo>
                      <a:pt x="1728" y="65"/>
                      <a:pt x="1730" y="64"/>
                      <a:pt x="1731" y="63"/>
                    </a:cubicBezTo>
                    <a:lnTo>
                      <a:pt x="1743" y="58"/>
                    </a:lnTo>
                    <a:lnTo>
                      <a:pt x="1741" y="60"/>
                    </a:lnTo>
                    <a:lnTo>
                      <a:pt x="1746" y="55"/>
                    </a:lnTo>
                    <a:lnTo>
                      <a:pt x="1744" y="64"/>
                    </a:lnTo>
                    <a:lnTo>
                      <a:pt x="1741" y="58"/>
                    </a:lnTo>
                    <a:lnTo>
                      <a:pt x="1745" y="61"/>
                    </a:lnTo>
                    <a:lnTo>
                      <a:pt x="1736" y="56"/>
                    </a:lnTo>
                    <a:lnTo>
                      <a:pt x="1661" y="15"/>
                    </a:lnTo>
                    <a:lnTo>
                      <a:pt x="1672" y="12"/>
                    </a:lnTo>
                    <a:lnTo>
                      <a:pt x="1596" y="176"/>
                    </a:lnTo>
                    <a:cubicBezTo>
                      <a:pt x="1594" y="179"/>
                      <a:pt x="1592" y="180"/>
                      <a:pt x="1588" y="180"/>
                    </a:cubicBezTo>
                    <a:lnTo>
                      <a:pt x="1427" y="180"/>
                    </a:lnTo>
                    <a:cubicBezTo>
                      <a:pt x="1425" y="180"/>
                      <a:pt x="1422" y="179"/>
                      <a:pt x="1421" y="177"/>
                    </a:cubicBezTo>
                    <a:lnTo>
                      <a:pt x="1373" y="107"/>
                    </a:lnTo>
                    <a:lnTo>
                      <a:pt x="1308" y="35"/>
                    </a:lnTo>
                    <a:lnTo>
                      <a:pt x="1319" y="36"/>
                    </a:lnTo>
                    <a:lnTo>
                      <a:pt x="1255" y="90"/>
                    </a:lnTo>
                    <a:lnTo>
                      <a:pt x="1255" y="78"/>
                    </a:lnTo>
                    <a:lnTo>
                      <a:pt x="1300" y="125"/>
                    </a:lnTo>
                    <a:cubicBezTo>
                      <a:pt x="1301" y="125"/>
                      <a:pt x="1301" y="126"/>
                      <a:pt x="1301" y="126"/>
                    </a:cubicBezTo>
                    <a:lnTo>
                      <a:pt x="1331" y="168"/>
                    </a:lnTo>
                    <a:cubicBezTo>
                      <a:pt x="1333" y="170"/>
                      <a:pt x="1333" y="173"/>
                      <a:pt x="1332" y="176"/>
                    </a:cubicBezTo>
                    <a:cubicBezTo>
                      <a:pt x="1330" y="179"/>
                      <a:pt x="1327" y="180"/>
                      <a:pt x="1324" y="180"/>
                    </a:cubicBezTo>
                    <a:lnTo>
                      <a:pt x="1108" y="180"/>
                    </a:lnTo>
                    <a:lnTo>
                      <a:pt x="1116" y="172"/>
                    </a:lnTo>
                    <a:lnTo>
                      <a:pt x="1116" y="274"/>
                    </a:lnTo>
                    <a:lnTo>
                      <a:pt x="1108" y="266"/>
                    </a:lnTo>
                    <a:lnTo>
                      <a:pt x="1464" y="266"/>
                    </a:lnTo>
                    <a:cubicBezTo>
                      <a:pt x="1469" y="266"/>
                      <a:pt x="1472" y="270"/>
                      <a:pt x="1472" y="274"/>
                    </a:cubicBezTo>
                    <a:lnTo>
                      <a:pt x="1472" y="362"/>
                    </a:lnTo>
                    <a:cubicBezTo>
                      <a:pt x="1472" y="367"/>
                      <a:pt x="1469" y="370"/>
                      <a:pt x="1464" y="370"/>
                    </a:cubicBezTo>
                    <a:lnTo>
                      <a:pt x="1173" y="370"/>
                    </a:lnTo>
                    <a:lnTo>
                      <a:pt x="1181" y="362"/>
                    </a:lnTo>
                    <a:lnTo>
                      <a:pt x="1181" y="458"/>
                    </a:lnTo>
                    <a:lnTo>
                      <a:pt x="1173" y="450"/>
                    </a:lnTo>
                    <a:lnTo>
                      <a:pt x="1464" y="450"/>
                    </a:lnTo>
                    <a:cubicBezTo>
                      <a:pt x="1469" y="450"/>
                      <a:pt x="1472" y="454"/>
                      <a:pt x="1472" y="458"/>
                    </a:cubicBezTo>
                    <a:lnTo>
                      <a:pt x="1472" y="573"/>
                    </a:lnTo>
                    <a:cubicBezTo>
                      <a:pt x="1472" y="578"/>
                      <a:pt x="1469" y="581"/>
                      <a:pt x="1464" y="581"/>
                    </a:cubicBezTo>
                    <a:lnTo>
                      <a:pt x="1055" y="581"/>
                    </a:lnTo>
                    <a:lnTo>
                      <a:pt x="1063" y="573"/>
                    </a:lnTo>
                    <a:lnTo>
                      <a:pt x="1063" y="669"/>
                    </a:lnTo>
                    <a:lnTo>
                      <a:pt x="1055" y="661"/>
                    </a:lnTo>
                    <a:lnTo>
                      <a:pt x="1286" y="661"/>
                    </a:lnTo>
                    <a:cubicBezTo>
                      <a:pt x="1289" y="661"/>
                      <a:pt x="1291" y="663"/>
                      <a:pt x="1293" y="665"/>
                    </a:cubicBezTo>
                    <a:cubicBezTo>
                      <a:pt x="1294" y="667"/>
                      <a:pt x="1295" y="669"/>
                      <a:pt x="1294" y="672"/>
                    </a:cubicBezTo>
                    <a:lnTo>
                      <a:pt x="1259" y="780"/>
                    </a:lnTo>
                    <a:cubicBezTo>
                      <a:pt x="1259" y="780"/>
                      <a:pt x="1259" y="781"/>
                      <a:pt x="1259" y="781"/>
                    </a:cubicBezTo>
                    <a:lnTo>
                      <a:pt x="1209" y="881"/>
                    </a:lnTo>
                    <a:cubicBezTo>
                      <a:pt x="1208" y="881"/>
                      <a:pt x="1208" y="882"/>
                      <a:pt x="1208" y="882"/>
                    </a:cubicBezTo>
                    <a:lnTo>
                      <a:pt x="1143" y="973"/>
                    </a:lnTo>
                    <a:cubicBezTo>
                      <a:pt x="1143" y="973"/>
                      <a:pt x="1142" y="974"/>
                      <a:pt x="1142" y="974"/>
                    </a:cubicBezTo>
                    <a:lnTo>
                      <a:pt x="1061" y="1056"/>
                    </a:lnTo>
                    <a:lnTo>
                      <a:pt x="1062" y="1046"/>
                    </a:lnTo>
                    <a:lnTo>
                      <a:pt x="1126" y="114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4" name="Rectangle 43"/>
              <p:cNvSpPr>
                <a:spLocks noChangeArrowheads="1"/>
              </p:cNvSpPr>
              <p:nvPr/>
            </p:nvSpPr>
            <p:spPr bwMode="auto">
              <a:xfrm>
                <a:off x="5076" y="821"/>
                <a:ext cx="3" cy="337"/>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5" name="Rectangle 44"/>
              <p:cNvSpPr>
                <a:spLocks noChangeArrowheads="1"/>
              </p:cNvSpPr>
              <p:nvPr/>
            </p:nvSpPr>
            <p:spPr bwMode="auto">
              <a:xfrm>
                <a:off x="6818" y="821"/>
                <a:ext cx="2" cy="337"/>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6" name="Rectangle 45"/>
              <p:cNvSpPr>
                <a:spLocks noChangeArrowheads="1"/>
              </p:cNvSpPr>
              <p:nvPr/>
            </p:nvSpPr>
            <p:spPr bwMode="auto">
              <a:xfrm>
                <a:off x="5076" y="821"/>
                <a:ext cx="1744" cy="2"/>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7" name="Rectangle 46"/>
              <p:cNvSpPr>
                <a:spLocks noChangeArrowheads="1"/>
              </p:cNvSpPr>
              <p:nvPr/>
            </p:nvSpPr>
            <p:spPr bwMode="auto">
              <a:xfrm>
                <a:off x="5076" y="1154"/>
                <a:ext cx="1744" cy="3"/>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8" name="Freeform 47"/>
              <p:cNvSpPr>
                <a:spLocks noEditPoints="1"/>
              </p:cNvSpPr>
              <p:nvPr/>
            </p:nvSpPr>
            <p:spPr bwMode="auto">
              <a:xfrm>
                <a:off x="5259" y="908"/>
                <a:ext cx="1334" cy="184"/>
              </a:xfrm>
              <a:custGeom>
                <a:avLst/>
                <a:gdLst>
                  <a:gd name="T0" fmla="*/ 204 w 4336"/>
                  <a:gd name="T1" fmla="*/ 228 h 600"/>
                  <a:gd name="T2" fmla="*/ 27 w 4336"/>
                  <a:gd name="T3" fmla="*/ 83 h 600"/>
                  <a:gd name="T4" fmla="*/ 303 w 4336"/>
                  <a:gd name="T5" fmla="*/ 0 h 600"/>
                  <a:gd name="T6" fmla="*/ 244 w 4336"/>
                  <a:gd name="T7" fmla="*/ 135 h 600"/>
                  <a:gd name="T8" fmla="*/ 451 w 4336"/>
                  <a:gd name="T9" fmla="*/ 287 h 600"/>
                  <a:gd name="T10" fmla="*/ 279 w 4336"/>
                  <a:gd name="T11" fmla="*/ 435 h 600"/>
                  <a:gd name="T12" fmla="*/ 239 w 4336"/>
                  <a:gd name="T13" fmla="*/ 528 h 600"/>
                  <a:gd name="T14" fmla="*/ 625 w 4336"/>
                  <a:gd name="T15" fmla="*/ 528 h 600"/>
                  <a:gd name="T16" fmla="*/ 949 w 4336"/>
                  <a:gd name="T17" fmla="*/ 304 h 600"/>
                  <a:gd name="T18" fmla="*/ 858 w 4336"/>
                  <a:gd name="T19" fmla="*/ 173 h 600"/>
                  <a:gd name="T20" fmla="*/ 571 w 4336"/>
                  <a:gd name="T21" fmla="*/ 356 h 600"/>
                  <a:gd name="T22" fmla="*/ 1155 w 4336"/>
                  <a:gd name="T23" fmla="*/ 432 h 600"/>
                  <a:gd name="T24" fmla="*/ 1338 w 4336"/>
                  <a:gd name="T25" fmla="*/ 400 h 600"/>
                  <a:gd name="T26" fmla="*/ 1147 w 4336"/>
                  <a:gd name="T27" fmla="*/ 225 h 600"/>
                  <a:gd name="T28" fmla="*/ 1375 w 4336"/>
                  <a:gd name="T29" fmla="*/ 438 h 600"/>
                  <a:gd name="T30" fmla="*/ 1319 w 4336"/>
                  <a:gd name="T31" fmla="*/ 142 h 600"/>
                  <a:gd name="T32" fmla="*/ 1319 w 4336"/>
                  <a:gd name="T33" fmla="*/ 300 h 600"/>
                  <a:gd name="T34" fmla="*/ 1622 w 4336"/>
                  <a:gd name="T35" fmla="*/ 469 h 600"/>
                  <a:gd name="T36" fmla="*/ 1456 w 4336"/>
                  <a:gd name="T37" fmla="*/ 314 h 600"/>
                  <a:gd name="T38" fmla="*/ 1579 w 4336"/>
                  <a:gd name="T39" fmla="*/ 225 h 600"/>
                  <a:gd name="T40" fmla="*/ 1448 w 4336"/>
                  <a:gd name="T41" fmla="*/ 414 h 600"/>
                  <a:gd name="T42" fmla="*/ 1892 w 4336"/>
                  <a:gd name="T43" fmla="*/ 276 h 600"/>
                  <a:gd name="T44" fmla="*/ 1796 w 4336"/>
                  <a:gd name="T45" fmla="*/ 187 h 600"/>
                  <a:gd name="T46" fmla="*/ 1836 w 4336"/>
                  <a:gd name="T47" fmla="*/ 97 h 600"/>
                  <a:gd name="T48" fmla="*/ 1994 w 4336"/>
                  <a:gd name="T49" fmla="*/ 428 h 600"/>
                  <a:gd name="T50" fmla="*/ 2072 w 4336"/>
                  <a:gd name="T51" fmla="*/ 556 h 600"/>
                  <a:gd name="T52" fmla="*/ 2045 w 4336"/>
                  <a:gd name="T53" fmla="*/ 497 h 600"/>
                  <a:gd name="T54" fmla="*/ 2348 w 4336"/>
                  <a:gd name="T55" fmla="*/ 297 h 600"/>
                  <a:gd name="T56" fmla="*/ 2455 w 4336"/>
                  <a:gd name="T57" fmla="*/ 597 h 600"/>
                  <a:gd name="T58" fmla="*/ 2560 w 4336"/>
                  <a:gd name="T59" fmla="*/ 442 h 600"/>
                  <a:gd name="T60" fmla="*/ 2777 w 4336"/>
                  <a:gd name="T61" fmla="*/ 590 h 600"/>
                  <a:gd name="T62" fmla="*/ 2520 w 4336"/>
                  <a:gd name="T63" fmla="*/ 394 h 600"/>
                  <a:gd name="T64" fmla="*/ 2530 w 4336"/>
                  <a:gd name="T65" fmla="*/ 259 h 600"/>
                  <a:gd name="T66" fmla="*/ 2809 w 4336"/>
                  <a:gd name="T67" fmla="*/ 121 h 600"/>
                  <a:gd name="T68" fmla="*/ 2758 w 4336"/>
                  <a:gd name="T69" fmla="*/ 76 h 600"/>
                  <a:gd name="T70" fmla="*/ 2889 w 4336"/>
                  <a:gd name="T71" fmla="*/ 542 h 600"/>
                  <a:gd name="T72" fmla="*/ 2962 w 4336"/>
                  <a:gd name="T73" fmla="*/ 125 h 600"/>
                  <a:gd name="T74" fmla="*/ 2997 w 4336"/>
                  <a:gd name="T75" fmla="*/ 21 h 600"/>
                  <a:gd name="T76" fmla="*/ 3069 w 4336"/>
                  <a:gd name="T77" fmla="*/ 176 h 600"/>
                  <a:gd name="T78" fmla="*/ 2997 w 4336"/>
                  <a:gd name="T79" fmla="*/ 414 h 600"/>
                  <a:gd name="T80" fmla="*/ 3243 w 4336"/>
                  <a:gd name="T81" fmla="*/ 494 h 600"/>
                  <a:gd name="T82" fmla="*/ 3187 w 4336"/>
                  <a:gd name="T83" fmla="*/ 525 h 600"/>
                  <a:gd name="T84" fmla="*/ 3147 w 4336"/>
                  <a:gd name="T85" fmla="*/ 280 h 600"/>
                  <a:gd name="T86" fmla="*/ 3147 w 4336"/>
                  <a:gd name="T87" fmla="*/ 238 h 600"/>
                  <a:gd name="T88" fmla="*/ 3098 w 4336"/>
                  <a:gd name="T89" fmla="*/ 80 h 600"/>
                  <a:gd name="T90" fmla="*/ 3299 w 4336"/>
                  <a:gd name="T91" fmla="*/ 142 h 600"/>
                  <a:gd name="T92" fmla="*/ 2997 w 4336"/>
                  <a:gd name="T93" fmla="*/ 300 h 600"/>
                  <a:gd name="T94" fmla="*/ 2962 w 4336"/>
                  <a:gd name="T95" fmla="*/ 300 h 600"/>
                  <a:gd name="T96" fmla="*/ 3825 w 4336"/>
                  <a:gd name="T97" fmla="*/ 487 h 600"/>
                  <a:gd name="T98" fmla="*/ 3809 w 4336"/>
                  <a:gd name="T99" fmla="*/ 49 h 600"/>
                  <a:gd name="T100" fmla="*/ 3798 w 4336"/>
                  <a:gd name="T101" fmla="*/ 400 h 600"/>
                  <a:gd name="T102" fmla="*/ 3500 w 4336"/>
                  <a:gd name="T103" fmla="*/ 207 h 600"/>
                  <a:gd name="T104" fmla="*/ 4224 w 4336"/>
                  <a:gd name="T105" fmla="*/ 235 h 600"/>
                  <a:gd name="T106" fmla="*/ 4264 w 4336"/>
                  <a:gd name="T107" fmla="*/ 590 h 600"/>
                  <a:gd name="T108" fmla="*/ 4074 w 4336"/>
                  <a:gd name="T109" fmla="*/ 469 h 600"/>
                  <a:gd name="T110" fmla="*/ 4181 w 4336"/>
                  <a:gd name="T111" fmla="*/ 376 h 600"/>
                  <a:gd name="T112" fmla="*/ 4074 w 4336"/>
                  <a:gd name="T113" fmla="*/ 511 h 600"/>
                  <a:gd name="T114" fmla="*/ 4296 w 4336"/>
                  <a:gd name="T115" fmla="*/ 69 h 600"/>
                  <a:gd name="T116" fmla="*/ 4192 w 4336"/>
                  <a:gd name="T117" fmla="*/ 194 h 600"/>
                  <a:gd name="T118" fmla="*/ 4058 w 4336"/>
                  <a:gd name="T119" fmla="*/ 194 h 600"/>
                  <a:gd name="T120" fmla="*/ 4058 w 4336"/>
                  <a:gd name="T121" fmla="*/ 111 h 600"/>
                  <a:gd name="T122" fmla="*/ 4098 w 4336"/>
                  <a:gd name="T123" fmla="*/ 2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36" h="600">
                    <a:moveTo>
                      <a:pt x="0" y="528"/>
                    </a:moveTo>
                    <a:cubicBezTo>
                      <a:pt x="59" y="476"/>
                      <a:pt x="97" y="411"/>
                      <a:pt x="116" y="335"/>
                    </a:cubicBezTo>
                    <a:lnTo>
                      <a:pt x="0" y="335"/>
                    </a:lnTo>
                    <a:lnTo>
                      <a:pt x="0" y="287"/>
                    </a:lnTo>
                    <a:lnTo>
                      <a:pt x="204" y="287"/>
                    </a:lnTo>
                    <a:lnTo>
                      <a:pt x="204" y="228"/>
                    </a:lnTo>
                    <a:lnTo>
                      <a:pt x="59" y="228"/>
                    </a:lnTo>
                    <a:lnTo>
                      <a:pt x="59" y="180"/>
                    </a:lnTo>
                    <a:lnTo>
                      <a:pt x="204" y="180"/>
                    </a:lnTo>
                    <a:lnTo>
                      <a:pt x="204" y="135"/>
                    </a:lnTo>
                    <a:lnTo>
                      <a:pt x="27" y="135"/>
                    </a:lnTo>
                    <a:lnTo>
                      <a:pt x="27" y="83"/>
                    </a:lnTo>
                    <a:lnTo>
                      <a:pt x="134" y="83"/>
                    </a:lnTo>
                    <a:cubicBezTo>
                      <a:pt x="126" y="69"/>
                      <a:pt x="116" y="56"/>
                      <a:pt x="97" y="38"/>
                    </a:cubicBezTo>
                    <a:lnTo>
                      <a:pt x="129" y="11"/>
                    </a:lnTo>
                    <a:cubicBezTo>
                      <a:pt x="153" y="35"/>
                      <a:pt x="172" y="59"/>
                      <a:pt x="185" y="83"/>
                    </a:cubicBezTo>
                    <a:lnTo>
                      <a:pt x="266" y="83"/>
                    </a:lnTo>
                    <a:lnTo>
                      <a:pt x="303" y="0"/>
                    </a:lnTo>
                    <a:lnTo>
                      <a:pt x="341" y="21"/>
                    </a:lnTo>
                    <a:cubicBezTo>
                      <a:pt x="349" y="25"/>
                      <a:pt x="349" y="28"/>
                      <a:pt x="338" y="32"/>
                    </a:cubicBezTo>
                    <a:lnTo>
                      <a:pt x="309" y="83"/>
                    </a:lnTo>
                    <a:lnTo>
                      <a:pt x="421" y="83"/>
                    </a:lnTo>
                    <a:lnTo>
                      <a:pt x="421" y="135"/>
                    </a:lnTo>
                    <a:lnTo>
                      <a:pt x="244" y="135"/>
                    </a:lnTo>
                    <a:lnTo>
                      <a:pt x="244" y="180"/>
                    </a:lnTo>
                    <a:lnTo>
                      <a:pt x="392" y="180"/>
                    </a:lnTo>
                    <a:lnTo>
                      <a:pt x="392" y="228"/>
                    </a:lnTo>
                    <a:lnTo>
                      <a:pt x="244" y="228"/>
                    </a:lnTo>
                    <a:lnTo>
                      <a:pt x="244" y="287"/>
                    </a:lnTo>
                    <a:lnTo>
                      <a:pt x="451" y="287"/>
                    </a:lnTo>
                    <a:lnTo>
                      <a:pt x="451" y="335"/>
                    </a:lnTo>
                    <a:lnTo>
                      <a:pt x="161" y="335"/>
                    </a:lnTo>
                    <a:cubicBezTo>
                      <a:pt x="159" y="356"/>
                      <a:pt x="153" y="373"/>
                      <a:pt x="148" y="383"/>
                    </a:cubicBezTo>
                    <a:lnTo>
                      <a:pt x="392" y="383"/>
                    </a:lnTo>
                    <a:lnTo>
                      <a:pt x="392" y="435"/>
                    </a:lnTo>
                    <a:lnTo>
                      <a:pt x="279" y="435"/>
                    </a:lnTo>
                    <a:lnTo>
                      <a:pt x="279" y="528"/>
                    </a:lnTo>
                    <a:lnTo>
                      <a:pt x="443" y="528"/>
                    </a:lnTo>
                    <a:lnTo>
                      <a:pt x="443" y="576"/>
                    </a:lnTo>
                    <a:lnTo>
                      <a:pt x="89" y="576"/>
                    </a:lnTo>
                    <a:lnTo>
                      <a:pt x="89" y="528"/>
                    </a:lnTo>
                    <a:lnTo>
                      <a:pt x="239" y="528"/>
                    </a:lnTo>
                    <a:lnTo>
                      <a:pt x="239" y="435"/>
                    </a:lnTo>
                    <a:lnTo>
                      <a:pt x="132" y="435"/>
                    </a:lnTo>
                    <a:cubicBezTo>
                      <a:pt x="108" y="487"/>
                      <a:pt x="76" y="535"/>
                      <a:pt x="33" y="576"/>
                    </a:cubicBezTo>
                    <a:lnTo>
                      <a:pt x="0" y="528"/>
                    </a:lnTo>
                    <a:close/>
                    <a:moveTo>
                      <a:pt x="678" y="497"/>
                    </a:moveTo>
                    <a:cubicBezTo>
                      <a:pt x="662" y="518"/>
                      <a:pt x="644" y="528"/>
                      <a:pt x="625" y="528"/>
                    </a:cubicBezTo>
                    <a:cubicBezTo>
                      <a:pt x="603" y="528"/>
                      <a:pt x="587" y="521"/>
                      <a:pt x="574" y="507"/>
                    </a:cubicBezTo>
                    <a:cubicBezTo>
                      <a:pt x="542" y="466"/>
                      <a:pt x="526" y="414"/>
                      <a:pt x="526" y="352"/>
                    </a:cubicBezTo>
                    <a:cubicBezTo>
                      <a:pt x="526" y="276"/>
                      <a:pt x="547" y="211"/>
                      <a:pt x="587" y="156"/>
                    </a:cubicBezTo>
                    <a:cubicBezTo>
                      <a:pt x="633" y="97"/>
                      <a:pt x="689" y="69"/>
                      <a:pt x="756" y="69"/>
                    </a:cubicBezTo>
                    <a:cubicBezTo>
                      <a:pt x="815" y="69"/>
                      <a:pt x="861" y="90"/>
                      <a:pt x="893" y="135"/>
                    </a:cubicBezTo>
                    <a:cubicBezTo>
                      <a:pt x="930" y="183"/>
                      <a:pt x="949" y="238"/>
                      <a:pt x="949" y="304"/>
                    </a:cubicBezTo>
                    <a:cubicBezTo>
                      <a:pt x="949" y="376"/>
                      <a:pt x="933" y="432"/>
                      <a:pt x="898" y="476"/>
                    </a:cubicBezTo>
                    <a:cubicBezTo>
                      <a:pt x="874" y="507"/>
                      <a:pt x="839" y="535"/>
                      <a:pt x="794" y="563"/>
                    </a:cubicBezTo>
                    <a:lnTo>
                      <a:pt x="751" y="507"/>
                    </a:lnTo>
                    <a:cubicBezTo>
                      <a:pt x="799" y="490"/>
                      <a:pt x="834" y="463"/>
                      <a:pt x="861" y="428"/>
                    </a:cubicBezTo>
                    <a:cubicBezTo>
                      <a:pt x="887" y="397"/>
                      <a:pt x="901" y="356"/>
                      <a:pt x="901" y="311"/>
                    </a:cubicBezTo>
                    <a:cubicBezTo>
                      <a:pt x="901" y="256"/>
                      <a:pt x="885" y="207"/>
                      <a:pt x="858" y="173"/>
                    </a:cubicBezTo>
                    <a:cubicBezTo>
                      <a:pt x="829" y="135"/>
                      <a:pt x="786" y="121"/>
                      <a:pt x="724" y="125"/>
                    </a:cubicBezTo>
                    <a:lnTo>
                      <a:pt x="762" y="145"/>
                    </a:lnTo>
                    <a:cubicBezTo>
                      <a:pt x="778" y="156"/>
                      <a:pt x="778" y="166"/>
                      <a:pt x="762" y="176"/>
                    </a:cubicBezTo>
                    <a:cubicBezTo>
                      <a:pt x="737" y="349"/>
                      <a:pt x="711" y="456"/>
                      <a:pt x="678" y="497"/>
                    </a:cubicBezTo>
                    <a:close/>
                    <a:moveTo>
                      <a:pt x="625" y="190"/>
                    </a:moveTo>
                    <a:cubicBezTo>
                      <a:pt x="590" y="235"/>
                      <a:pt x="571" y="290"/>
                      <a:pt x="571" y="356"/>
                    </a:cubicBezTo>
                    <a:cubicBezTo>
                      <a:pt x="571" y="397"/>
                      <a:pt x="582" y="428"/>
                      <a:pt x="603" y="456"/>
                    </a:cubicBezTo>
                    <a:cubicBezTo>
                      <a:pt x="606" y="459"/>
                      <a:pt x="611" y="463"/>
                      <a:pt x="620" y="463"/>
                    </a:cubicBezTo>
                    <a:cubicBezTo>
                      <a:pt x="628" y="463"/>
                      <a:pt x="638" y="456"/>
                      <a:pt x="646" y="445"/>
                    </a:cubicBezTo>
                    <a:cubicBezTo>
                      <a:pt x="678" y="404"/>
                      <a:pt x="700" y="297"/>
                      <a:pt x="716" y="125"/>
                    </a:cubicBezTo>
                    <a:cubicBezTo>
                      <a:pt x="681" y="135"/>
                      <a:pt x="649" y="159"/>
                      <a:pt x="625" y="190"/>
                    </a:cubicBezTo>
                    <a:close/>
                    <a:moveTo>
                      <a:pt x="1155" y="432"/>
                    </a:moveTo>
                    <a:lnTo>
                      <a:pt x="1198" y="425"/>
                    </a:lnTo>
                    <a:cubicBezTo>
                      <a:pt x="1204" y="452"/>
                      <a:pt x="1209" y="469"/>
                      <a:pt x="1220" y="483"/>
                    </a:cubicBezTo>
                    <a:cubicBezTo>
                      <a:pt x="1231" y="494"/>
                      <a:pt x="1244" y="500"/>
                      <a:pt x="1260" y="500"/>
                    </a:cubicBezTo>
                    <a:cubicBezTo>
                      <a:pt x="1273" y="500"/>
                      <a:pt x="1287" y="497"/>
                      <a:pt x="1298" y="487"/>
                    </a:cubicBezTo>
                    <a:cubicBezTo>
                      <a:pt x="1308" y="480"/>
                      <a:pt x="1316" y="469"/>
                      <a:pt x="1322" y="456"/>
                    </a:cubicBezTo>
                    <a:cubicBezTo>
                      <a:pt x="1330" y="442"/>
                      <a:pt x="1335" y="425"/>
                      <a:pt x="1338" y="400"/>
                    </a:cubicBezTo>
                    <a:cubicBezTo>
                      <a:pt x="1343" y="376"/>
                      <a:pt x="1346" y="352"/>
                      <a:pt x="1346" y="328"/>
                    </a:cubicBezTo>
                    <a:cubicBezTo>
                      <a:pt x="1346" y="325"/>
                      <a:pt x="1346" y="321"/>
                      <a:pt x="1346" y="318"/>
                    </a:cubicBezTo>
                    <a:cubicBezTo>
                      <a:pt x="1338" y="335"/>
                      <a:pt x="1324" y="349"/>
                      <a:pt x="1308" y="363"/>
                    </a:cubicBezTo>
                    <a:cubicBezTo>
                      <a:pt x="1292" y="373"/>
                      <a:pt x="1276" y="380"/>
                      <a:pt x="1257" y="380"/>
                    </a:cubicBezTo>
                    <a:cubicBezTo>
                      <a:pt x="1228" y="380"/>
                      <a:pt x="1201" y="366"/>
                      <a:pt x="1180" y="338"/>
                    </a:cubicBezTo>
                    <a:cubicBezTo>
                      <a:pt x="1158" y="307"/>
                      <a:pt x="1147" y="269"/>
                      <a:pt x="1147" y="225"/>
                    </a:cubicBezTo>
                    <a:cubicBezTo>
                      <a:pt x="1147" y="176"/>
                      <a:pt x="1161" y="138"/>
                      <a:pt x="1182" y="107"/>
                    </a:cubicBezTo>
                    <a:cubicBezTo>
                      <a:pt x="1204" y="80"/>
                      <a:pt x="1231" y="63"/>
                      <a:pt x="1265" y="63"/>
                    </a:cubicBezTo>
                    <a:cubicBezTo>
                      <a:pt x="1289" y="63"/>
                      <a:pt x="1311" y="73"/>
                      <a:pt x="1330" y="90"/>
                    </a:cubicBezTo>
                    <a:cubicBezTo>
                      <a:pt x="1351" y="107"/>
                      <a:pt x="1365" y="128"/>
                      <a:pt x="1375" y="159"/>
                    </a:cubicBezTo>
                    <a:cubicBezTo>
                      <a:pt x="1386" y="190"/>
                      <a:pt x="1391" y="235"/>
                      <a:pt x="1391" y="294"/>
                    </a:cubicBezTo>
                    <a:cubicBezTo>
                      <a:pt x="1391" y="352"/>
                      <a:pt x="1386" y="400"/>
                      <a:pt x="1375" y="438"/>
                    </a:cubicBezTo>
                    <a:cubicBezTo>
                      <a:pt x="1365" y="473"/>
                      <a:pt x="1351" y="500"/>
                      <a:pt x="1330" y="521"/>
                    </a:cubicBezTo>
                    <a:cubicBezTo>
                      <a:pt x="1311" y="538"/>
                      <a:pt x="1287" y="549"/>
                      <a:pt x="1260" y="549"/>
                    </a:cubicBezTo>
                    <a:cubicBezTo>
                      <a:pt x="1231" y="549"/>
                      <a:pt x="1206" y="538"/>
                      <a:pt x="1188" y="518"/>
                    </a:cubicBezTo>
                    <a:cubicBezTo>
                      <a:pt x="1169" y="497"/>
                      <a:pt x="1158" y="469"/>
                      <a:pt x="1155" y="432"/>
                    </a:cubicBezTo>
                    <a:close/>
                    <a:moveTo>
                      <a:pt x="1340" y="221"/>
                    </a:moveTo>
                    <a:cubicBezTo>
                      <a:pt x="1340" y="187"/>
                      <a:pt x="1332" y="163"/>
                      <a:pt x="1319" y="142"/>
                    </a:cubicBezTo>
                    <a:cubicBezTo>
                      <a:pt x="1306" y="121"/>
                      <a:pt x="1289" y="111"/>
                      <a:pt x="1271" y="111"/>
                    </a:cubicBezTo>
                    <a:cubicBezTo>
                      <a:pt x="1249" y="111"/>
                      <a:pt x="1233" y="125"/>
                      <a:pt x="1217" y="145"/>
                    </a:cubicBezTo>
                    <a:cubicBezTo>
                      <a:pt x="1204" y="166"/>
                      <a:pt x="1196" y="194"/>
                      <a:pt x="1196" y="225"/>
                    </a:cubicBezTo>
                    <a:cubicBezTo>
                      <a:pt x="1196" y="256"/>
                      <a:pt x="1201" y="280"/>
                      <a:pt x="1217" y="300"/>
                    </a:cubicBezTo>
                    <a:cubicBezTo>
                      <a:pt x="1231" y="318"/>
                      <a:pt x="1249" y="328"/>
                      <a:pt x="1268" y="328"/>
                    </a:cubicBezTo>
                    <a:cubicBezTo>
                      <a:pt x="1289" y="328"/>
                      <a:pt x="1306" y="318"/>
                      <a:pt x="1319" y="300"/>
                    </a:cubicBezTo>
                    <a:cubicBezTo>
                      <a:pt x="1332" y="280"/>
                      <a:pt x="1340" y="256"/>
                      <a:pt x="1340" y="221"/>
                    </a:cubicBezTo>
                    <a:close/>
                    <a:moveTo>
                      <a:pt x="1448" y="414"/>
                    </a:moveTo>
                    <a:lnTo>
                      <a:pt x="1496" y="411"/>
                    </a:lnTo>
                    <a:cubicBezTo>
                      <a:pt x="1501" y="442"/>
                      <a:pt x="1509" y="463"/>
                      <a:pt x="1520" y="476"/>
                    </a:cubicBezTo>
                    <a:cubicBezTo>
                      <a:pt x="1533" y="494"/>
                      <a:pt x="1549" y="500"/>
                      <a:pt x="1568" y="500"/>
                    </a:cubicBezTo>
                    <a:cubicBezTo>
                      <a:pt x="1590" y="500"/>
                      <a:pt x="1608" y="490"/>
                      <a:pt x="1622" y="469"/>
                    </a:cubicBezTo>
                    <a:cubicBezTo>
                      <a:pt x="1638" y="449"/>
                      <a:pt x="1646" y="418"/>
                      <a:pt x="1646" y="383"/>
                    </a:cubicBezTo>
                    <a:cubicBezTo>
                      <a:pt x="1646" y="352"/>
                      <a:pt x="1638" y="325"/>
                      <a:pt x="1624" y="307"/>
                    </a:cubicBezTo>
                    <a:cubicBezTo>
                      <a:pt x="1608" y="287"/>
                      <a:pt x="1590" y="276"/>
                      <a:pt x="1566" y="276"/>
                    </a:cubicBezTo>
                    <a:cubicBezTo>
                      <a:pt x="1552" y="276"/>
                      <a:pt x="1539" y="280"/>
                      <a:pt x="1528" y="290"/>
                    </a:cubicBezTo>
                    <a:cubicBezTo>
                      <a:pt x="1515" y="297"/>
                      <a:pt x="1507" y="311"/>
                      <a:pt x="1499" y="321"/>
                    </a:cubicBezTo>
                    <a:lnTo>
                      <a:pt x="1456" y="314"/>
                    </a:lnTo>
                    <a:lnTo>
                      <a:pt x="1493" y="73"/>
                    </a:lnTo>
                    <a:lnTo>
                      <a:pt x="1675" y="73"/>
                    </a:lnTo>
                    <a:lnTo>
                      <a:pt x="1675" y="128"/>
                    </a:lnTo>
                    <a:lnTo>
                      <a:pt x="1528" y="128"/>
                    </a:lnTo>
                    <a:lnTo>
                      <a:pt x="1509" y="256"/>
                    </a:lnTo>
                    <a:cubicBezTo>
                      <a:pt x="1531" y="235"/>
                      <a:pt x="1555" y="225"/>
                      <a:pt x="1579" y="225"/>
                    </a:cubicBezTo>
                    <a:cubicBezTo>
                      <a:pt x="1611" y="225"/>
                      <a:pt x="1638" y="238"/>
                      <a:pt x="1659" y="269"/>
                    </a:cubicBezTo>
                    <a:cubicBezTo>
                      <a:pt x="1681" y="297"/>
                      <a:pt x="1691" y="335"/>
                      <a:pt x="1691" y="380"/>
                    </a:cubicBezTo>
                    <a:cubicBezTo>
                      <a:pt x="1691" y="421"/>
                      <a:pt x="1683" y="459"/>
                      <a:pt x="1665" y="490"/>
                    </a:cubicBezTo>
                    <a:cubicBezTo>
                      <a:pt x="1641" y="528"/>
                      <a:pt x="1608" y="549"/>
                      <a:pt x="1568" y="549"/>
                    </a:cubicBezTo>
                    <a:cubicBezTo>
                      <a:pt x="1533" y="549"/>
                      <a:pt x="1507" y="535"/>
                      <a:pt x="1485" y="511"/>
                    </a:cubicBezTo>
                    <a:cubicBezTo>
                      <a:pt x="1464" y="487"/>
                      <a:pt x="1453" y="456"/>
                      <a:pt x="1448" y="414"/>
                    </a:cubicBezTo>
                    <a:close/>
                    <a:moveTo>
                      <a:pt x="1758" y="180"/>
                    </a:moveTo>
                    <a:cubicBezTo>
                      <a:pt x="1758" y="145"/>
                      <a:pt x="1764" y="118"/>
                      <a:pt x="1777" y="94"/>
                    </a:cubicBezTo>
                    <a:cubicBezTo>
                      <a:pt x="1791" y="69"/>
                      <a:pt x="1809" y="59"/>
                      <a:pt x="1833" y="59"/>
                    </a:cubicBezTo>
                    <a:cubicBezTo>
                      <a:pt x="1858" y="59"/>
                      <a:pt x="1876" y="69"/>
                      <a:pt x="1892" y="90"/>
                    </a:cubicBezTo>
                    <a:cubicBezTo>
                      <a:pt x="1909" y="111"/>
                      <a:pt x="1914" y="142"/>
                      <a:pt x="1914" y="183"/>
                    </a:cubicBezTo>
                    <a:cubicBezTo>
                      <a:pt x="1914" y="225"/>
                      <a:pt x="1909" y="256"/>
                      <a:pt x="1892" y="276"/>
                    </a:cubicBezTo>
                    <a:cubicBezTo>
                      <a:pt x="1876" y="297"/>
                      <a:pt x="1858" y="307"/>
                      <a:pt x="1836" y="307"/>
                    </a:cubicBezTo>
                    <a:cubicBezTo>
                      <a:pt x="1812" y="307"/>
                      <a:pt x="1793" y="297"/>
                      <a:pt x="1780" y="276"/>
                    </a:cubicBezTo>
                    <a:cubicBezTo>
                      <a:pt x="1764" y="256"/>
                      <a:pt x="1758" y="221"/>
                      <a:pt x="1758" y="180"/>
                    </a:cubicBezTo>
                    <a:close/>
                    <a:moveTo>
                      <a:pt x="1836" y="97"/>
                    </a:moveTo>
                    <a:cubicBezTo>
                      <a:pt x="1825" y="97"/>
                      <a:pt x="1815" y="104"/>
                      <a:pt x="1809" y="118"/>
                    </a:cubicBezTo>
                    <a:cubicBezTo>
                      <a:pt x="1801" y="128"/>
                      <a:pt x="1796" y="152"/>
                      <a:pt x="1796" y="187"/>
                    </a:cubicBezTo>
                    <a:cubicBezTo>
                      <a:pt x="1796" y="218"/>
                      <a:pt x="1801" y="238"/>
                      <a:pt x="1809" y="249"/>
                    </a:cubicBezTo>
                    <a:cubicBezTo>
                      <a:pt x="1815" y="263"/>
                      <a:pt x="1825" y="269"/>
                      <a:pt x="1836" y="269"/>
                    </a:cubicBezTo>
                    <a:cubicBezTo>
                      <a:pt x="1847" y="269"/>
                      <a:pt x="1858" y="263"/>
                      <a:pt x="1866" y="249"/>
                    </a:cubicBezTo>
                    <a:cubicBezTo>
                      <a:pt x="1871" y="238"/>
                      <a:pt x="1876" y="214"/>
                      <a:pt x="1876" y="180"/>
                    </a:cubicBezTo>
                    <a:cubicBezTo>
                      <a:pt x="1876" y="149"/>
                      <a:pt x="1871" y="128"/>
                      <a:pt x="1863" y="118"/>
                    </a:cubicBezTo>
                    <a:cubicBezTo>
                      <a:pt x="1858" y="104"/>
                      <a:pt x="1847" y="97"/>
                      <a:pt x="1836" y="97"/>
                    </a:cubicBezTo>
                    <a:close/>
                    <a:moveTo>
                      <a:pt x="1836" y="556"/>
                    </a:moveTo>
                    <a:lnTo>
                      <a:pt x="2037" y="59"/>
                    </a:lnTo>
                    <a:lnTo>
                      <a:pt x="2075" y="59"/>
                    </a:lnTo>
                    <a:lnTo>
                      <a:pt x="1874" y="556"/>
                    </a:lnTo>
                    <a:lnTo>
                      <a:pt x="1836" y="556"/>
                    </a:lnTo>
                    <a:close/>
                    <a:moveTo>
                      <a:pt x="1994" y="428"/>
                    </a:moveTo>
                    <a:cubicBezTo>
                      <a:pt x="1994" y="394"/>
                      <a:pt x="2002" y="366"/>
                      <a:pt x="2016" y="342"/>
                    </a:cubicBezTo>
                    <a:cubicBezTo>
                      <a:pt x="2029" y="318"/>
                      <a:pt x="2048" y="307"/>
                      <a:pt x="2072" y="307"/>
                    </a:cubicBezTo>
                    <a:cubicBezTo>
                      <a:pt x="2096" y="307"/>
                      <a:pt x="2115" y="318"/>
                      <a:pt x="2131" y="338"/>
                    </a:cubicBezTo>
                    <a:cubicBezTo>
                      <a:pt x="2147" y="359"/>
                      <a:pt x="2152" y="390"/>
                      <a:pt x="2152" y="432"/>
                    </a:cubicBezTo>
                    <a:cubicBezTo>
                      <a:pt x="2152" y="473"/>
                      <a:pt x="2147" y="504"/>
                      <a:pt x="2131" y="525"/>
                    </a:cubicBezTo>
                    <a:cubicBezTo>
                      <a:pt x="2115" y="545"/>
                      <a:pt x="2096" y="556"/>
                      <a:pt x="2072" y="556"/>
                    </a:cubicBezTo>
                    <a:cubicBezTo>
                      <a:pt x="2051" y="556"/>
                      <a:pt x="2032" y="545"/>
                      <a:pt x="2018" y="525"/>
                    </a:cubicBezTo>
                    <a:cubicBezTo>
                      <a:pt x="2002" y="504"/>
                      <a:pt x="1994" y="473"/>
                      <a:pt x="1994" y="428"/>
                    </a:cubicBezTo>
                    <a:close/>
                    <a:moveTo>
                      <a:pt x="2075" y="345"/>
                    </a:moveTo>
                    <a:cubicBezTo>
                      <a:pt x="2064" y="345"/>
                      <a:pt x="2053" y="352"/>
                      <a:pt x="2045" y="366"/>
                    </a:cubicBezTo>
                    <a:cubicBezTo>
                      <a:pt x="2040" y="380"/>
                      <a:pt x="2034" y="400"/>
                      <a:pt x="2034" y="435"/>
                    </a:cubicBezTo>
                    <a:cubicBezTo>
                      <a:pt x="2034" y="466"/>
                      <a:pt x="2040" y="487"/>
                      <a:pt x="2045" y="497"/>
                    </a:cubicBezTo>
                    <a:cubicBezTo>
                      <a:pt x="2053" y="511"/>
                      <a:pt x="2064" y="518"/>
                      <a:pt x="2075" y="518"/>
                    </a:cubicBezTo>
                    <a:cubicBezTo>
                      <a:pt x="2085" y="518"/>
                      <a:pt x="2096" y="511"/>
                      <a:pt x="2101" y="497"/>
                    </a:cubicBezTo>
                    <a:cubicBezTo>
                      <a:pt x="2110" y="487"/>
                      <a:pt x="2115" y="463"/>
                      <a:pt x="2115" y="428"/>
                    </a:cubicBezTo>
                    <a:cubicBezTo>
                      <a:pt x="2115" y="400"/>
                      <a:pt x="2110" y="376"/>
                      <a:pt x="2101" y="366"/>
                    </a:cubicBezTo>
                    <a:cubicBezTo>
                      <a:pt x="2096" y="352"/>
                      <a:pt x="2085" y="345"/>
                      <a:pt x="2075" y="345"/>
                    </a:cubicBezTo>
                    <a:close/>
                    <a:moveTo>
                      <a:pt x="2348" y="297"/>
                    </a:moveTo>
                    <a:cubicBezTo>
                      <a:pt x="2399" y="218"/>
                      <a:pt x="2428" y="125"/>
                      <a:pt x="2439" y="11"/>
                    </a:cubicBezTo>
                    <a:lnTo>
                      <a:pt x="2485" y="25"/>
                    </a:lnTo>
                    <a:cubicBezTo>
                      <a:pt x="2490" y="32"/>
                      <a:pt x="2487" y="38"/>
                      <a:pt x="2479" y="42"/>
                    </a:cubicBezTo>
                    <a:cubicBezTo>
                      <a:pt x="2471" y="90"/>
                      <a:pt x="2463" y="135"/>
                      <a:pt x="2453" y="176"/>
                    </a:cubicBezTo>
                    <a:cubicBezTo>
                      <a:pt x="2466" y="176"/>
                      <a:pt x="2469" y="183"/>
                      <a:pt x="2455" y="194"/>
                    </a:cubicBezTo>
                    <a:lnTo>
                      <a:pt x="2455" y="597"/>
                    </a:lnTo>
                    <a:lnTo>
                      <a:pt x="2415" y="597"/>
                    </a:lnTo>
                    <a:lnTo>
                      <a:pt x="2415" y="269"/>
                    </a:lnTo>
                    <a:cubicBezTo>
                      <a:pt x="2407" y="294"/>
                      <a:pt x="2394" y="318"/>
                      <a:pt x="2377" y="342"/>
                    </a:cubicBezTo>
                    <a:lnTo>
                      <a:pt x="2348" y="297"/>
                    </a:lnTo>
                    <a:close/>
                    <a:moveTo>
                      <a:pt x="2737" y="442"/>
                    </a:moveTo>
                    <a:lnTo>
                      <a:pt x="2560" y="442"/>
                    </a:lnTo>
                    <a:lnTo>
                      <a:pt x="2560" y="518"/>
                    </a:lnTo>
                    <a:lnTo>
                      <a:pt x="2737" y="518"/>
                    </a:lnTo>
                    <a:lnTo>
                      <a:pt x="2737" y="442"/>
                    </a:lnTo>
                    <a:close/>
                    <a:moveTo>
                      <a:pt x="2520" y="394"/>
                    </a:moveTo>
                    <a:lnTo>
                      <a:pt x="2777" y="394"/>
                    </a:lnTo>
                    <a:lnTo>
                      <a:pt x="2777" y="590"/>
                    </a:lnTo>
                    <a:lnTo>
                      <a:pt x="2737" y="590"/>
                    </a:lnTo>
                    <a:lnTo>
                      <a:pt x="2737" y="566"/>
                    </a:lnTo>
                    <a:lnTo>
                      <a:pt x="2560" y="566"/>
                    </a:lnTo>
                    <a:lnTo>
                      <a:pt x="2560" y="597"/>
                    </a:lnTo>
                    <a:lnTo>
                      <a:pt x="2520" y="597"/>
                    </a:lnTo>
                    <a:lnTo>
                      <a:pt x="2520" y="394"/>
                    </a:lnTo>
                    <a:close/>
                    <a:moveTo>
                      <a:pt x="2530" y="349"/>
                    </a:moveTo>
                    <a:lnTo>
                      <a:pt x="2530" y="300"/>
                    </a:lnTo>
                    <a:lnTo>
                      <a:pt x="2758" y="300"/>
                    </a:lnTo>
                    <a:lnTo>
                      <a:pt x="2758" y="349"/>
                    </a:lnTo>
                    <a:lnTo>
                      <a:pt x="2530" y="349"/>
                    </a:lnTo>
                    <a:close/>
                    <a:moveTo>
                      <a:pt x="2530" y="259"/>
                    </a:moveTo>
                    <a:lnTo>
                      <a:pt x="2530" y="207"/>
                    </a:lnTo>
                    <a:lnTo>
                      <a:pt x="2758" y="207"/>
                    </a:lnTo>
                    <a:lnTo>
                      <a:pt x="2758" y="259"/>
                    </a:lnTo>
                    <a:lnTo>
                      <a:pt x="2530" y="259"/>
                    </a:lnTo>
                    <a:close/>
                    <a:moveTo>
                      <a:pt x="2485" y="121"/>
                    </a:moveTo>
                    <a:lnTo>
                      <a:pt x="2809" y="121"/>
                    </a:lnTo>
                    <a:lnTo>
                      <a:pt x="2809" y="169"/>
                    </a:lnTo>
                    <a:lnTo>
                      <a:pt x="2485" y="169"/>
                    </a:lnTo>
                    <a:lnTo>
                      <a:pt x="2485" y="121"/>
                    </a:lnTo>
                    <a:close/>
                    <a:moveTo>
                      <a:pt x="2530" y="28"/>
                    </a:moveTo>
                    <a:lnTo>
                      <a:pt x="2758" y="28"/>
                    </a:lnTo>
                    <a:lnTo>
                      <a:pt x="2758" y="76"/>
                    </a:lnTo>
                    <a:lnTo>
                      <a:pt x="2530" y="76"/>
                    </a:lnTo>
                    <a:lnTo>
                      <a:pt x="2530" y="28"/>
                    </a:lnTo>
                    <a:close/>
                    <a:moveTo>
                      <a:pt x="2997" y="600"/>
                    </a:moveTo>
                    <a:lnTo>
                      <a:pt x="2962" y="600"/>
                    </a:lnTo>
                    <a:lnTo>
                      <a:pt x="2962" y="414"/>
                    </a:lnTo>
                    <a:cubicBezTo>
                      <a:pt x="2943" y="459"/>
                      <a:pt x="2919" y="504"/>
                      <a:pt x="2889" y="542"/>
                    </a:cubicBezTo>
                    <a:lnTo>
                      <a:pt x="2865" y="497"/>
                    </a:lnTo>
                    <a:cubicBezTo>
                      <a:pt x="2905" y="452"/>
                      <a:pt x="2935" y="400"/>
                      <a:pt x="2954" y="342"/>
                    </a:cubicBezTo>
                    <a:lnTo>
                      <a:pt x="2892" y="342"/>
                    </a:lnTo>
                    <a:lnTo>
                      <a:pt x="2892" y="176"/>
                    </a:lnTo>
                    <a:lnTo>
                      <a:pt x="2962" y="176"/>
                    </a:lnTo>
                    <a:lnTo>
                      <a:pt x="2962" y="125"/>
                    </a:lnTo>
                    <a:lnTo>
                      <a:pt x="2873" y="125"/>
                    </a:lnTo>
                    <a:lnTo>
                      <a:pt x="2873" y="83"/>
                    </a:lnTo>
                    <a:lnTo>
                      <a:pt x="2962" y="83"/>
                    </a:lnTo>
                    <a:lnTo>
                      <a:pt x="2962" y="4"/>
                    </a:lnTo>
                    <a:lnTo>
                      <a:pt x="2994" y="4"/>
                    </a:lnTo>
                    <a:cubicBezTo>
                      <a:pt x="3005" y="7"/>
                      <a:pt x="3007" y="11"/>
                      <a:pt x="2997" y="21"/>
                    </a:cubicBezTo>
                    <a:lnTo>
                      <a:pt x="2997" y="83"/>
                    </a:lnTo>
                    <a:lnTo>
                      <a:pt x="3082" y="83"/>
                    </a:lnTo>
                    <a:lnTo>
                      <a:pt x="3082" y="125"/>
                    </a:lnTo>
                    <a:lnTo>
                      <a:pt x="2997" y="125"/>
                    </a:lnTo>
                    <a:lnTo>
                      <a:pt x="2997" y="176"/>
                    </a:lnTo>
                    <a:lnTo>
                      <a:pt x="3069" y="176"/>
                    </a:lnTo>
                    <a:lnTo>
                      <a:pt x="3069" y="342"/>
                    </a:lnTo>
                    <a:lnTo>
                      <a:pt x="2997" y="342"/>
                    </a:lnTo>
                    <a:lnTo>
                      <a:pt x="2997" y="363"/>
                    </a:lnTo>
                    <a:cubicBezTo>
                      <a:pt x="3031" y="383"/>
                      <a:pt x="3061" y="411"/>
                      <a:pt x="3090" y="445"/>
                    </a:cubicBezTo>
                    <a:lnTo>
                      <a:pt x="3066" y="490"/>
                    </a:lnTo>
                    <a:cubicBezTo>
                      <a:pt x="3045" y="459"/>
                      <a:pt x="3023" y="435"/>
                      <a:pt x="2997" y="414"/>
                    </a:cubicBezTo>
                    <a:lnTo>
                      <a:pt x="2997" y="600"/>
                    </a:lnTo>
                    <a:close/>
                    <a:moveTo>
                      <a:pt x="3243" y="494"/>
                    </a:moveTo>
                    <a:cubicBezTo>
                      <a:pt x="3267" y="511"/>
                      <a:pt x="3297" y="528"/>
                      <a:pt x="3337" y="538"/>
                    </a:cubicBezTo>
                    <a:lnTo>
                      <a:pt x="3321" y="583"/>
                    </a:lnTo>
                    <a:cubicBezTo>
                      <a:pt x="3286" y="576"/>
                      <a:pt x="3254" y="559"/>
                      <a:pt x="3224" y="532"/>
                    </a:cubicBezTo>
                    <a:lnTo>
                      <a:pt x="3243" y="494"/>
                    </a:lnTo>
                    <a:close/>
                    <a:moveTo>
                      <a:pt x="3187" y="525"/>
                    </a:moveTo>
                    <a:cubicBezTo>
                      <a:pt x="3189" y="532"/>
                      <a:pt x="3187" y="535"/>
                      <a:pt x="3179" y="535"/>
                    </a:cubicBezTo>
                    <a:cubicBezTo>
                      <a:pt x="3149" y="556"/>
                      <a:pt x="3114" y="576"/>
                      <a:pt x="3077" y="590"/>
                    </a:cubicBezTo>
                    <a:lnTo>
                      <a:pt x="3061" y="542"/>
                    </a:lnTo>
                    <a:cubicBezTo>
                      <a:pt x="3098" y="532"/>
                      <a:pt x="3133" y="511"/>
                      <a:pt x="3163" y="487"/>
                    </a:cubicBezTo>
                    <a:lnTo>
                      <a:pt x="3187" y="525"/>
                    </a:lnTo>
                    <a:close/>
                    <a:moveTo>
                      <a:pt x="3147" y="442"/>
                    </a:moveTo>
                    <a:lnTo>
                      <a:pt x="3267" y="442"/>
                    </a:lnTo>
                    <a:lnTo>
                      <a:pt x="3267" y="383"/>
                    </a:lnTo>
                    <a:lnTo>
                      <a:pt x="3147" y="383"/>
                    </a:lnTo>
                    <a:lnTo>
                      <a:pt x="3147" y="442"/>
                    </a:lnTo>
                    <a:close/>
                    <a:moveTo>
                      <a:pt x="3147" y="280"/>
                    </a:moveTo>
                    <a:lnTo>
                      <a:pt x="3147" y="342"/>
                    </a:lnTo>
                    <a:lnTo>
                      <a:pt x="3267" y="342"/>
                    </a:lnTo>
                    <a:lnTo>
                      <a:pt x="3267" y="280"/>
                    </a:lnTo>
                    <a:lnTo>
                      <a:pt x="3147" y="280"/>
                    </a:lnTo>
                    <a:close/>
                    <a:moveTo>
                      <a:pt x="3147" y="183"/>
                    </a:moveTo>
                    <a:lnTo>
                      <a:pt x="3147" y="238"/>
                    </a:lnTo>
                    <a:lnTo>
                      <a:pt x="3267" y="238"/>
                    </a:lnTo>
                    <a:lnTo>
                      <a:pt x="3267" y="183"/>
                    </a:lnTo>
                    <a:lnTo>
                      <a:pt x="3147" y="183"/>
                    </a:lnTo>
                    <a:close/>
                    <a:moveTo>
                      <a:pt x="3171" y="142"/>
                    </a:moveTo>
                    <a:lnTo>
                      <a:pt x="3181" y="80"/>
                    </a:lnTo>
                    <a:lnTo>
                      <a:pt x="3098" y="80"/>
                    </a:lnTo>
                    <a:lnTo>
                      <a:pt x="3098" y="32"/>
                    </a:lnTo>
                    <a:lnTo>
                      <a:pt x="3318" y="32"/>
                    </a:lnTo>
                    <a:lnTo>
                      <a:pt x="3318" y="80"/>
                    </a:lnTo>
                    <a:lnTo>
                      <a:pt x="3224" y="80"/>
                    </a:lnTo>
                    <a:lnTo>
                      <a:pt x="3206" y="142"/>
                    </a:lnTo>
                    <a:lnTo>
                      <a:pt x="3299" y="142"/>
                    </a:lnTo>
                    <a:lnTo>
                      <a:pt x="3299" y="483"/>
                    </a:lnTo>
                    <a:lnTo>
                      <a:pt x="3112" y="483"/>
                    </a:lnTo>
                    <a:lnTo>
                      <a:pt x="3112" y="142"/>
                    </a:lnTo>
                    <a:lnTo>
                      <a:pt x="3171" y="142"/>
                    </a:lnTo>
                    <a:close/>
                    <a:moveTo>
                      <a:pt x="2997" y="218"/>
                    </a:moveTo>
                    <a:lnTo>
                      <a:pt x="2997" y="300"/>
                    </a:lnTo>
                    <a:lnTo>
                      <a:pt x="3034" y="300"/>
                    </a:lnTo>
                    <a:lnTo>
                      <a:pt x="3034" y="218"/>
                    </a:lnTo>
                    <a:lnTo>
                      <a:pt x="2997" y="218"/>
                    </a:lnTo>
                    <a:close/>
                    <a:moveTo>
                      <a:pt x="2927" y="218"/>
                    </a:moveTo>
                    <a:lnTo>
                      <a:pt x="2927" y="300"/>
                    </a:lnTo>
                    <a:lnTo>
                      <a:pt x="2962" y="300"/>
                    </a:lnTo>
                    <a:lnTo>
                      <a:pt x="2962" y="218"/>
                    </a:lnTo>
                    <a:lnTo>
                      <a:pt x="2927" y="218"/>
                    </a:lnTo>
                    <a:close/>
                    <a:moveTo>
                      <a:pt x="3809" y="104"/>
                    </a:moveTo>
                    <a:lnTo>
                      <a:pt x="3460" y="104"/>
                    </a:lnTo>
                    <a:lnTo>
                      <a:pt x="3460" y="487"/>
                    </a:lnTo>
                    <a:lnTo>
                      <a:pt x="3825" y="487"/>
                    </a:lnTo>
                    <a:lnTo>
                      <a:pt x="3825" y="545"/>
                    </a:lnTo>
                    <a:lnTo>
                      <a:pt x="3460" y="545"/>
                    </a:lnTo>
                    <a:lnTo>
                      <a:pt x="3460" y="580"/>
                    </a:lnTo>
                    <a:lnTo>
                      <a:pt x="3415" y="580"/>
                    </a:lnTo>
                    <a:lnTo>
                      <a:pt x="3415" y="49"/>
                    </a:lnTo>
                    <a:lnTo>
                      <a:pt x="3809" y="49"/>
                    </a:lnTo>
                    <a:lnTo>
                      <a:pt x="3809" y="104"/>
                    </a:lnTo>
                    <a:close/>
                    <a:moveTo>
                      <a:pt x="3709" y="125"/>
                    </a:moveTo>
                    <a:lnTo>
                      <a:pt x="3750" y="152"/>
                    </a:lnTo>
                    <a:cubicBezTo>
                      <a:pt x="3760" y="156"/>
                      <a:pt x="3760" y="163"/>
                      <a:pt x="3747" y="169"/>
                    </a:cubicBezTo>
                    <a:cubicBezTo>
                      <a:pt x="3734" y="204"/>
                      <a:pt x="3715" y="245"/>
                      <a:pt x="3685" y="290"/>
                    </a:cubicBezTo>
                    <a:cubicBezTo>
                      <a:pt x="3717" y="314"/>
                      <a:pt x="3755" y="352"/>
                      <a:pt x="3798" y="400"/>
                    </a:cubicBezTo>
                    <a:lnTo>
                      <a:pt x="3766" y="456"/>
                    </a:lnTo>
                    <a:cubicBezTo>
                      <a:pt x="3728" y="411"/>
                      <a:pt x="3691" y="373"/>
                      <a:pt x="3653" y="335"/>
                    </a:cubicBezTo>
                    <a:cubicBezTo>
                      <a:pt x="3621" y="380"/>
                      <a:pt x="3573" y="425"/>
                      <a:pt x="3508" y="469"/>
                    </a:cubicBezTo>
                    <a:lnTo>
                      <a:pt x="3479" y="418"/>
                    </a:lnTo>
                    <a:cubicBezTo>
                      <a:pt x="3538" y="376"/>
                      <a:pt x="3583" y="338"/>
                      <a:pt x="3613" y="300"/>
                    </a:cubicBezTo>
                    <a:cubicBezTo>
                      <a:pt x="3583" y="273"/>
                      <a:pt x="3546" y="242"/>
                      <a:pt x="3500" y="207"/>
                    </a:cubicBezTo>
                    <a:lnTo>
                      <a:pt x="3527" y="166"/>
                    </a:lnTo>
                    <a:cubicBezTo>
                      <a:pt x="3570" y="194"/>
                      <a:pt x="3608" y="221"/>
                      <a:pt x="3645" y="252"/>
                    </a:cubicBezTo>
                    <a:cubicBezTo>
                      <a:pt x="3669" y="214"/>
                      <a:pt x="3691" y="169"/>
                      <a:pt x="3709" y="125"/>
                    </a:cubicBezTo>
                    <a:close/>
                    <a:moveTo>
                      <a:pt x="4296" y="532"/>
                    </a:moveTo>
                    <a:lnTo>
                      <a:pt x="4296" y="235"/>
                    </a:lnTo>
                    <a:lnTo>
                      <a:pt x="4224" y="235"/>
                    </a:lnTo>
                    <a:lnTo>
                      <a:pt x="4152" y="235"/>
                    </a:lnTo>
                    <a:lnTo>
                      <a:pt x="4152" y="28"/>
                    </a:lnTo>
                    <a:lnTo>
                      <a:pt x="4336" y="28"/>
                    </a:lnTo>
                    <a:lnTo>
                      <a:pt x="4336" y="549"/>
                    </a:lnTo>
                    <a:cubicBezTo>
                      <a:pt x="4336" y="576"/>
                      <a:pt x="4326" y="590"/>
                      <a:pt x="4304" y="590"/>
                    </a:cubicBezTo>
                    <a:lnTo>
                      <a:pt x="4264" y="590"/>
                    </a:lnTo>
                    <a:lnTo>
                      <a:pt x="4259" y="542"/>
                    </a:lnTo>
                    <a:lnTo>
                      <a:pt x="4288" y="542"/>
                    </a:lnTo>
                    <a:cubicBezTo>
                      <a:pt x="4294" y="542"/>
                      <a:pt x="4296" y="538"/>
                      <a:pt x="4296" y="532"/>
                    </a:cubicBezTo>
                    <a:close/>
                    <a:moveTo>
                      <a:pt x="4181" y="418"/>
                    </a:moveTo>
                    <a:lnTo>
                      <a:pt x="4074" y="418"/>
                    </a:lnTo>
                    <a:lnTo>
                      <a:pt x="4074" y="469"/>
                    </a:lnTo>
                    <a:lnTo>
                      <a:pt x="4181" y="469"/>
                    </a:lnTo>
                    <a:lnTo>
                      <a:pt x="4181" y="418"/>
                    </a:lnTo>
                    <a:close/>
                    <a:moveTo>
                      <a:pt x="4181" y="321"/>
                    </a:moveTo>
                    <a:lnTo>
                      <a:pt x="4074" y="321"/>
                    </a:lnTo>
                    <a:lnTo>
                      <a:pt x="4074" y="376"/>
                    </a:lnTo>
                    <a:lnTo>
                      <a:pt x="4181" y="376"/>
                    </a:lnTo>
                    <a:lnTo>
                      <a:pt x="4181" y="321"/>
                    </a:lnTo>
                    <a:close/>
                    <a:moveTo>
                      <a:pt x="4221" y="280"/>
                    </a:moveTo>
                    <a:lnTo>
                      <a:pt x="4221" y="532"/>
                    </a:lnTo>
                    <a:lnTo>
                      <a:pt x="4181" y="532"/>
                    </a:lnTo>
                    <a:lnTo>
                      <a:pt x="4181" y="511"/>
                    </a:lnTo>
                    <a:lnTo>
                      <a:pt x="4074" y="511"/>
                    </a:lnTo>
                    <a:lnTo>
                      <a:pt x="4074" y="552"/>
                    </a:lnTo>
                    <a:lnTo>
                      <a:pt x="4034" y="552"/>
                    </a:lnTo>
                    <a:lnTo>
                      <a:pt x="4034" y="280"/>
                    </a:lnTo>
                    <a:lnTo>
                      <a:pt x="4221" y="280"/>
                    </a:lnTo>
                    <a:close/>
                    <a:moveTo>
                      <a:pt x="4296" y="111"/>
                    </a:moveTo>
                    <a:lnTo>
                      <a:pt x="4296" y="69"/>
                    </a:lnTo>
                    <a:lnTo>
                      <a:pt x="4192" y="69"/>
                    </a:lnTo>
                    <a:lnTo>
                      <a:pt x="4192" y="111"/>
                    </a:lnTo>
                    <a:lnTo>
                      <a:pt x="4296" y="111"/>
                    </a:lnTo>
                    <a:close/>
                    <a:moveTo>
                      <a:pt x="4296" y="152"/>
                    </a:moveTo>
                    <a:lnTo>
                      <a:pt x="4192" y="152"/>
                    </a:lnTo>
                    <a:lnTo>
                      <a:pt x="4192" y="194"/>
                    </a:lnTo>
                    <a:lnTo>
                      <a:pt x="4296" y="194"/>
                    </a:lnTo>
                    <a:lnTo>
                      <a:pt x="4296" y="152"/>
                    </a:lnTo>
                    <a:close/>
                    <a:moveTo>
                      <a:pt x="4058" y="152"/>
                    </a:moveTo>
                    <a:lnTo>
                      <a:pt x="3956" y="152"/>
                    </a:lnTo>
                    <a:lnTo>
                      <a:pt x="3956" y="194"/>
                    </a:lnTo>
                    <a:lnTo>
                      <a:pt x="4058" y="194"/>
                    </a:lnTo>
                    <a:lnTo>
                      <a:pt x="4058" y="152"/>
                    </a:lnTo>
                    <a:close/>
                    <a:moveTo>
                      <a:pt x="4058" y="111"/>
                    </a:moveTo>
                    <a:lnTo>
                      <a:pt x="4058" y="69"/>
                    </a:lnTo>
                    <a:lnTo>
                      <a:pt x="3956" y="69"/>
                    </a:lnTo>
                    <a:lnTo>
                      <a:pt x="3956" y="111"/>
                    </a:lnTo>
                    <a:lnTo>
                      <a:pt x="4058" y="111"/>
                    </a:lnTo>
                    <a:close/>
                    <a:moveTo>
                      <a:pt x="4098" y="235"/>
                    </a:moveTo>
                    <a:lnTo>
                      <a:pt x="3956" y="235"/>
                    </a:lnTo>
                    <a:lnTo>
                      <a:pt x="3956" y="594"/>
                    </a:lnTo>
                    <a:lnTo>
                      <a:pt x="3916" y="594"/>
                    </a:lnTo>
                    <a:lnTo>
                      <a:pt x="3916" y="28"/>
                    </a:lnTo>
                    <a:lnTo>
                      <a:pt x="4098" y="28"/>
                    </a:lnTo>
                    <a:lnTo>
                      <a:pt x="4098" y="23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9" name="Freeform 48"/>
              <p:cNvSpPr>
                <a:spLocks noEditPoints="1"/>
              </p:cNvSpPr>
              <p:nvPr/>
            </p:nvSpPr>
            <p:spPr bwMode="auto">
              <a:xfrm>
                <a:off x="5258" y="906"/>
                <a:ext cx="1336" cy="187"/>
              </a:xfrm>
              <a:custGeom>
                <a:avLst/>
                <a:gdLst>
                  <a:gd name="T0" fmla="*/ 136 w 4344"/>
                  <a:gd name="T1" fmla="*/ 12 h 608"/>
                  <a:gd name="T2" fmla="*/ 459 w 4344"/>
                  <a:gd name="T3" fmla="*/ 339 h 608"/>
                  <a:gd name="T4" fmla="*/ 34 w 4344"/>
                  <a:gd name="T5" fmla="*/ 578 h 608"/>
                  <a:gd name="T6" fmla="*/ 244 w 4344"/>
                  <a:gd name="T7" fmla="*/ 291 h 608"/>
                  <a:gd name="T8" fmla="*/ 117 w 4344"/>
                  <a:gd name="T9" fmla="*/ 52 h 608"/>
                  <a:gd name="T10" fmla="*/ 673 w 4344"/>
                  <a:gd name="T11" fmla="*/ 518 h 608"/>
                  <a:gd name="T12" fmla="*/ 841 w 4344"/>
                  <a:gd name="T13" fmla="*/ 86 h 608"/>
                  <a:gd name="T14" fmla="*/ 899 w 4344"/>
                  <a:gd name="T15" fmla="*/ 347 h 608"/>
                  <a:gd name="T16" fmla="*/ 686 w 4344"/>
                  <a:gd name="T17" fmla="*/ 504 h 608"/>
                  <a:gd name="T18" fmla="*/ 906 w 4344"/>
                  <a:gd name="T19" fmla="*/ 348 h 608"/>
                  <a:gd name="T20" fmla="*/ 837 w 4344"/>
                  <a:gd name="T21" fmla="*/ 93 h 608"/>
                  <a:gd name="T22" fmla="*/ 667 w 4344"/>
                  <a:gd name="T23" fmla="*/ 512 h 608"/>
                  <a:gd name="T24" fmla="*/ 716 w 4344"/>
                  <a:gd name="T25" fmla="*/ 129 h 608"/>
                  <a:gd name="T26" fmla="*/ 574 w 4344"/>
                  <a:gd name="T27" fmla="*/ 390 h 608"/>
                  <a:gd name="T28" fmla="*/ 1346 w 4344"/>
                  <a:gd name="T29" fmla="*/ 322 h 608"/>
                  <a:gd name="T30" fmla="*/ 1269 w 4344"/>
                  <a:gd name="T31" fmla="*/ 63 h 608"/>
                  <a:gd name="T32" fmla="*/ 1222 w 4344"/>
                  <a:gd name="T33" fmla="*/ 548 h 608"/>
                  <a:gd name="T34" fmla="*/ 1376 w 4344"/>
                  <a:gd name="T35" fmla="*/ 441 h 608"/>
                  <a:gd name="T36" fmla="*/ 1157 w 4344"/>
                  <a:gd name="T37" fmla="*/ 260 h 608"/>
                  <a:gd name="T38" fmla="*/ 1241 w 4344"/>
                  <a:gd name="T39" fmla="*/ 504 h 608"/>
                  <a:gd name="T40" fmla="*/ 1209 w 4344"/>
                  <a:gd name="T41" fmla="*/ 269 h 608"/>
                  <a:gd name="T42" fmla="*/ 1258 w 4344"/>
                  <a:gd name="T43" fmla="*/ 334 h 608"/>
                  <a:gd name="T44" fmla="*/ 1448 w 4344"/>
                  <a:gd name="T45" fmla="*/ 419 h 608"/>
                  <a:gd name="T46" fmla="*/ 1613 w 4344"/>
                  <a:gd name="T47" fmla="*/ 301 h 608"/>
                  <a:gd name="T48" fmla="*/ 1629 w 4344"/>
                  <a:gd name="T49" fmla="*/ 236 h 608"/>
                  <a:gd name="T50" fmla="*/ 1461 w 4344"/>
                  <a:gd name="T51" fmla="*/ 475 h 608"/>
                  <a:gd name="T52" fmla="*/ 1660 w 4344"/>
                  <a:gd name="T53" fmla="*/ 276 h 608"/>
                  <a:gd name="T54" fmla="*/ 1587 w 4344"/>
                  <a:gd name="T55" fmla="*/ 278 h 608"/>
                  <a:gd name="T56" fmla="*/ 1501 w 4344"/>
                  <a:gd name="T57" fmla="*/ 437 h 608"/>
                  <a:gd name="T58" fmla="*/ 1900 w 4344"/>
                  <a:gd name="T59" fmla="*/ 283 h 608"/>
                  <a:gd name="T60" fmla="*/ 1855 w 4344"/>
                  <a:gd name="T61" fmla="*/ 306 h 608"/>
                  <a:gd name="T62" fmla="*/ 1766 w 4344"/>
                  <a:gd name="T63" fmla="*/ 184 h 608"/>
                  <a:gd name="T64" fmla="*/ 1839 w 4344"/>
                  <a:gd name="T65" fmla="*/ 105 h 608"/>
                  <a:gd name="T66" fmla="*/ 1840 w 4344"/>
                  <a:gd name="T67" fmla="*/ 564 h 608"/>
                  <a:gd name="T68" fmla="*/ 2125 w 4344"/>
                  <a:gd name="T69" fmla="*/ 326 h 608"/>
                  <a:gd name="T70" fmla="*/ 1994 w 4344"/>
                  <a:gd name="T71" fmla="*/ 433 h 608"/>
                  <a:gd name="T72" fmla="*/ 2120 w 4344"/>
                  <a:gd name="T73" fmla="*/ 332 h 608"/>
                  <a:gd name="T74" fmla="*/ 2078 w 4344"/>
                  <a:gd name="T75" fmla="*/ 518 h 608"/>
                  <a:gd name="T76" fmla="*/ 2062 w 4344"/>
                  <a:gd name="T77" fmla="*/ 521 h 608"/>
                  <a:gd name="T78" fmla="*/ 2468 w 4344"/>
                  <a:gd name="T79" fmla="*/ 179 h 608"/>
                  <a:gd name="T80" fmla="*/ 2453 w 4344"/>
                  <a:gd name="T81" fmla="*/ 180 h 608"/>
                  <a:gd name="T82" fmla="*/ 2781 w 4344"/>
                  <a:gd name="T83" fmla="*/ 394 h 608"/>
                  <a:gd name="T84" fmla="*/ 2766 w 4344"/>
                  <a:gd name="T85" fmla="*/ 353 h 608"/>
                  <a:gd name="T86" fmla="*/ 2485 w 4344"/>
                  <a:gd name="T87" fmla="*/ 125 h 608"/>
                  <a:gd name="T88" fmla="*/ 2866 w 4344"/>
                  <a:gd name="T89" fmla="*/ 503 h 608"/>
                  <a:gd name="T90" fmla="*/ 3086 w 4344"/>
                  <a:gd name="T91" fmla="*/ 133 h 608"/>
                  <a:gd name="T92" fmla="*/ 2997 w 4344"/>
                  <a:gd name="T93" fmla="*/ 346 h 608"/>
                  <a:gd name="T94" fmla="*/ 2896 w 4344"/>
                  <a:gd name="T95" fmla="*/ 184 h 608"/>
                  <a:gd name="T96" fmla="*/ 3249 w 4344"/>
                  <a:gd name="T97" fmla="*/ 558 h 608"/>
                  <a:gd name="T98" fmla="*/ 3170 w 4344"/>
                  <a:gd name="T99" fmla="*/ 489 h 608"/>
                  <a:gd name="T100" fmla="*/ 3155 w 4344"/>
                  <a:gd name="T101" fmla="*/ 284 h 608"/>
                  <a:gd name="T102" fmla="*/ 3185 w 4344"/>
                  <a:gd name="T103" fmla="*/ 88 h 608"/>
                  <a:gd name="T104" fmla="*/ 3322 w 4344"/>
                  <a:gd name="T105" fmla="*/ 40 h 608"/>
                  <a:gd name="T106" fmla="*/ 2966 w 4344"/>
                  <a:gd name="T107" fmla="*/ 218 h 608"/>
                  <a:gd name="T108" fmla="*/ 3460 w 4344"/>
                  <a:gd name="T109" fmla="*/ 549 h 608"/>
                  <a:gd name="T110" fmla="*/ 3711 w 4344"/>
                  <a:gd name="T111" fmla="*/ 400 h 608"/>
                  <a:gd name="T112" fmla="*/ 3620 w 4344"/>
                  <a:gd name="T113" fmla="*/ 307 h 608"/>
                  <a:gd name="T114" fmla="*/ 3687 w 4344"/>
                  <a:gd name="T115" fmla="*/ 197 h 608"/>
                  <a:gd name="T116" fmla="*/ 4268 w 4344"/>
                  <a:gd name="T117" fmla="*/ 590 h 608"/>
                  <a:gd name="T118" fmla="*/ 4189 w 4344"/>
                  <a:gd name="T119" fmla="*/ 422 h 608"/>
                  <a:gd name="T120" fmla="*/ 4042 w 4344"/>
                  <a:gd name="T121" fmla="*/ 284 h 608"/>
                  <a:gd name="T122" fmla="*/ 4200 w 4344"/>
                  <a:gd name="T123" fmla="*/ 198 h 608"/>
                  <a:gd name="T124" fmla="*/ 3964 w 4344"/>
                  <a:gd name="T125" fmla="*/ 11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4" h="608">
                    <a:moveTo>
                      <a:pt x="1" y="535"/>
                    </a:moveTo>
                    <a:cubicBezTo>
                      <a:pt x="0" y="533"/>
                      <a:pt x="0" y="531"/>
                      <a:pt x="2" y="530"/>
                    </a:cubicBezTo>
                    <a:lnTo>
                      <a:pt x="42" y="488"/>
                    </a:lnTo>
                    <a:lnTo>
                      <a:pt x="42" y="489"/>
                    </a:lnTo>
                    <a:lnTo>
                      <a:pt x="74" y="443"/>
                    </a:lnTo>
                    <a:lnTo>
                      <a:pt x="74" y="443"/>
                    </a:lnTo>
                    <a:lnTo>
                      <a:pt x="98" y="392"/>
                    </a:lnTo>
                    <a:lnTo>
                      <a:pt x="116" y="338"/>
                    </a:lnTo>
                    <a:lnTo>
                      <a:pt x="120" y="343"/>
                    </a:lnTo>
                    <a:lnTo>
                      <a:pt x="4" y="343"/>
                    </a:lnTo>
                    <a:cubicBezTo>
                      <a:pt x="2" y="343"/>
                      <a:pt x="0" y="341"/>
                      <a:pt x="0" y="339"/>
                    </a:cubicBezTo>
                    <a:lnTo>
                      <a:pt x="0" y="291"/>
                    </a:lnTo>
                    <a:cubicBezTo>
                      <a:pt x="0" y="289"/>
                      <a:pt x="2" y="287"/>
                      <a:pt x="4" y="287"/>
                    </a:cubicBezTo>
                    <a:lnTo>
                      <a:pt x="208" y="287"/>
                    </a:lnTo>
                    <a:lnTo>
                      <a:pt x="204" y="291"/>
                    </a:lnTo>
                    <a:lnTo>
                      <a:pt x="204" y="232"/>
                    </a:lnTo>
                    <a:lnTo>
                      <a:pt x="208" y="236"/>
                    </a:lnTo>
                    <a:lnTo>
                      <a:pt x="63" y="236"/>
                    </a:lnTo>
                    <a:cubicBezTo>
                      <a:pt x="61" y="236"/>
                      <a:pt x="59" y="235"/>
                      <a:pt x="59" y="232"/>
                    </a:cubicBezTo>
                    <a:lnTo>
                      <a:pt x="59" y="184"/>
                    </a:lnTo>
                    <a:cubicBezTo>
                      <a:pt x="59" y="182"/>
                      <a:pt x="61" y="180"/>
                      <a:pt x="63" y="180"/>
                    </a:cubicBezTo>
                    <a:lnTo>
                      <a:pt x="208" y="180"/>
                    </a:lnTo>
                    <a:lnTo>
                      <a:pt x="204" y="184"/>
                    </a:lnTo>
                    <a:lnTo>
                      <a:pt x="204" y="139"/>
                    </a:lnTo>
                    <a:lnTo>
                      <a:pt x="208" y="143"/>
                    </a:lnTo>
                    <a:lnTo>
                      <a:pt x="31" y="143"/>
                    </a:lnTo>
                    <a:cubicBezTo>
                      <a:pt x="29" y="143"/>
                      <a:pt x="27" y="141"/>
                      <a:pt x="27" y="139"/>
                    </a:cubicBezTo>
                    <a:lnTo>
                      <a:pt x="27" y="87"/>
                    </a:lnTo>
                    <a:cubicBezTo>
                      <a:pt x="27" y="85"/>
                      <a:pt x="29" y="83"/>
                      <a:pt x="31" y="83"/>
                    </a:cubicBezTo>
                    <a:lnTo>
                      <a:pt x="138" y="83"/>
                    </a:lnTo>
                    <a:lnTo>
                      <a:pt x="135" y="90"/>
                    </a:lnTo>
                    <a:lnTo>
                      <a:pt x="121" y="69"/>
                    </a:lnTo>
                    <a:lnTo>
                      <a:pt x="111" y="58"/>
                    </a:lnTo>
                    <a:lnTo>
                      <a:pt x="98" y="45"/>
                    </a:lnTo>
                    <a:cubicBezTo>
                      <a:pt x="97" y="45"/>
                      <a:pt x="97" y="43"/>
                      <a:pt x="97" y="42"/>
                    </a:cubicBezTo>
                    <a:cubicBezTo>
                      <a:pt x="97" y="41"/>
                      <a:pt x="98" y="40"/>
                      <a:pt x="98" y="39"/>
                    </a:cubicBezTo>
                    <a:lnTo>
                      <a:pt x="131" y="12"/>
                    </a:lnTo>
                    <a:cubicBezTo>
                      <a:pt x="133" y="11"/>
                      <a:pt x="135" y="11"/>
                      <a:pt x="136" y="12"/>
                    </a:cubicBezTo>
                    <a:lnTo>
                      <a:pt x="168" y="49"/>
                    </a:lnTo>
                    <a:lnTo>
                      <a:pt x="193" y="85"/>
                    </a:lnTo>
                    <a:lnTo>
                      <a:pt x="189" y="83"/>
                    </a:lnTo>
                    <a:lnTo>
                      <a:pt x="270" y="83"/>
                    </a:lnTo>
                    <a:lnTo>
                      <a:pt x="266" y="86"/>
                    </a:lnTo>
                    <a:lnTo>
                      <a:pt x="304" y="3"/>
                    </a:lnTo>
                    <a:cubicBezTo>
                      <a:pt x="304" y="2"/>
                      <a:pt x="305" y="1"/>
                      <a:pt x="306" y="1"/>
                    </a:cubicBezTo>
                    <a:cubicBezTo>
                      <a:pt x="307" y="0"/>
                      <a:pt x="308" y="0"/>
                      <a:pt x="309" y="1"/>
                    </a:cubicBezTo>
                    <a:lnTo>
                      <a:pt x="347" y="22"/>
                    </a:lnTo>
                    <a:lnTo>
                      <a:pt x="351" y="24"/>
                    </a:lnTo>
                    <a:cubicBezTo>
                      <a:pt x="352" y="25"/>
                      <a:pt x="353" y="26"/>
                      <a:pt x="353" y="27"/>
                    </a:cubicBezTo>
                    <a:lnTo>
                      <a:pt x="354" y="30"/>
                    </a:lnTo>
                    <a:cubicBezTo>
                      <a:pt x="355" y="31"/>
                      <a:pt x="354" y="32"/>
                      <a:pt x="354" y="33"/>
                    </a:cubicBezTo>
                    <a:lnTo>
                      <a:pt x="352" y="36"/>
                    </a:lnTo>
                    <a:cubicBezTo>
                      <a:pt x="351" y="36"/>
                      <a:pt x="351" y="37"/>
                      <a:pt x="350" y="37"/>
                    </a:cubicBezTo>
                    <a:lnTo>
                      <a:pt x="344" y="40"/>
                    </a:lnTo>
                    <a:lnTo>
                      <a:pt x="346" y="38"/>
                    </a:lnTo>
                    <a:lnTo>
                      <a:pt x="316" y="89"/>
                    </a:lnTo>
                    <a:lnTo>
                      <a:pt x="313" y="83"/>
                    </a:lnTo>
                    <a:lnTo>
                      <a:pt x="425" y="83"/>
                    </a:lnTo>
                    <a:cubicBezTo>
                      <a:pt x="428" y="83"/>
                      <a:pt x="429" y="85"/>
                      <a:pt x="429" y="87"/>
                    </a:cubicBezTo>
                    <a:lnTo>
                      <a:pt x="429" y="139"/>
                    </a:lnTo>
                    <a:cubicBezTo>
                      <a:pt x="429" y="141"/>
                      <a:pt x="428" y="143"/>
                      <a:pt x="425" y="143"/>
                    </a:cubicBezTo>
                    <a:lnTo>
                      <a:pt x="248" y="143"/>
                    </a:lnTo>
                    <a:lnTo>
                      <a:pt x="252" y="139"/>
                    </a:lnTo>
                    <a:lnTo>
                      <a:pt x="252" y="184"/>
                    </a:lnTo>
                    <a:lnTo>
                      <a:pt x="248" y="180"/>
                    </a:lnTo>
                    <a:lnTo>
                      <a:pt x="396" y="180"/>
                    </a:lnTo>
                    <a:cubicBezTo>
                      <a:pt x="398" y="180"/>
                      <a:pt x="400" y="182"/>
                      <a:pt x="400" y="184"/>
                    </a:cubicBezTo>
                    <a:lnTo>
                      <a:pt x="400" y="232"/>
                    </a:lnTo>
                    <a:cubicBezTo>
                      <a:pt x="400" y="235"/>
                      <a:pt x="398" y="236"/>
                      <a:pt x="396" y="236"/>
                    </a:cubicBezTo>
                    <a:lnTo>
                      <a:pt x="248" y="236"/>
                    </a:lnTo>
                    <a:lnTo>
                      <a:pt x="252" y="232"/>
                    </a:lnTo>
                    <a:lnTo>
                      <a:pt x="252" y="291"/>
                    </a:lnTo>
                    <a:lnTo>
                      <a:pt x="248" y="287"/>
                    </a:lnTo>
                    <a:lnTo>
                      <a:pt x="455" y="287"/>
                    </a:lnTo>
                    <a:cubicBezTo>
                      <a:pt x="457" y="287"/>
                      <a:pt x="459" y="289"/>
                      <a:pt x="459" y="291"/>
                    </a:cubicBezTo>
                    <a:lnTo>
                      <a:pt x="459" y="339"/>
                    </a:lnTo>
                    <a:cubicBezTo>
                      <a:pt x="459" y="341"/>
                      <a:pt x="457" y="343"/>
                      <a:pt x="455" y="343"/>
                    </a:cubicBezTo>
                    <a:lnTo>
                      <a:pt x="165" y="343"/>
                    </a:lnTo>
                    <a:lnTo>
                      <a:pt x="169" y="340"/>
                    </a:lnTo>
                    <a:lnTo>
                      <a:pt x="164" y="368"/>
                    </a:lnTo>
                    <a:cubicBezTo>
                      <a:pt x="164" y="368"/>
                      <a:pt x="164" y="368"/>
                      <a:pt x="164" y="368"/>
                    </a:cubicBezTo>
                    <a:lnTo>
                      <a:pt x="156" y="389"/>
                    </a:lnTo>
                    <a:lnTo>
                      <a:pt x="152" y="383"/>
                    </a:lnTo>
                    <a:lnTo>
                      <a:pt x="396" y="383"/>
                    </a:lnTo>
                    <a:cubicBezTo>
                      <a:pt x="398" y="383"/>
                      <a:pt x="400" y="385"/>
                      <a:pt x="400" y="387"/>
                    </a:cubicBezTo>
                    <a:lnTo>
                      <a:pt x="400" y="439"/>
                    </a:lnTo>
                    <a:cubicBezTo>
                      <a:pt x="400" y="441"/>
                      <a:pt x="398" y="443"/>
                      <a:pt x="396" y="443"/>
                    </a:cubicBezTo>
                    <a:lnTo>
                      <a:pt x="283" y="443"/>
                    </a:lnTo>
                    <a:lnTo>
                      <a:pt x="287" y="439"/>
                    </a:lnTo>
                    <a:lnTo>
                      <a:pt x="287" y="532"/>
                    </a:lnTo>
                    <a:lnTo>
                      <a:pt x="283" y="528"/>
                    </a:lnTo>
                    <a:lnTo>
                      <a:pt x="447" y="528"/>
                    </a:lnTo>
                    <a:cubicBezTo>
                      <a:pt x="449" y="528"/>
                      <a:pt x="451" y="530"/>
                      <a:pt x="451" y="532"/>
                    </a:cubicBezTo>
                    <a:lnTo>
                      <a:pt x="451" y="580"/>
                    </a:lnTo>
                    <a:cubicBezTo>
                      <a:pt x="451" y="583"/>
                      <a:pt x="449" y="584"/>
                      <a:pt x="447" y="584"/>
                    </a:cubicBezTo>
                    <a:lnTo>
                      <a:pt x="93" y="584"/>
                    </a:lnTo>
                    <a:cubicBezTo>
                      <a:pt x="91" y="584"/>
                      <a:pt x="89" y="583"/>
                      <a:pt x="89" y="580"/>
                    </a:cubicBezTo>
                    <a:lnTo>
                      <a:pt x="89" y="532"/>
                    </a:lnTo>
                    <a:cubicBezTo>
                      <a:pt x="89" y="530"/>
                      <a:pt x="91" y="528"/>
                      <a:pt x="93" y="528"/>
                    </a:cubicBezTo>
                    <a:lnTo>
                      <a:pt x="243" y="528"/>
                    </a:lnTo>
                    <a:lnTo>
                      <a:pt x="239" y="532"/>
                    </a:lnTo>
                    <a:lnTo>
                      <a:pt x="239" y="439"/>
                    </a:lnTo>
                    <a:lnTo>
                      <a:pt x="243" y="443"/>
                    </a:lnTo>
                    <a:lnTo>
                      <a:pt x="136" y="443"/>
                    </a:lnTo>
                    <a:lnTo>
                      <a:pt x="140" y="441"/>
                    </a:lnTo>
                    <a:lnTo>
                      <a:pt x="120" y="479"/>
                    </a:lnTo>
                    <a:lnTo>
                      <a:pt x="97" y="516"/>
                    </a:lnTo>
                    <a:lnTo>
                      <a:pt x="70" y="550"/>
                    </a:lnTo>
                    <a:lnTo>
                      <a:pt x="40" y="583"/>
                    </a:lnTo>
                    <a:cubicBezTo>
                      <a:pt x="39" y="584"/>
                      <a:pt x="38" y="585"/>
                      <a:pt x="37" y="584"/>
                    </a:cubicBezTo>
                    <a:cubicBezTo>
                      <a:pt x="35" y="584"/>
                      <a:pt x="34" y="584"/>
                      <a:pt x="34" y="583"/>
                    </a:cubicBezTo>
                    <a:lnTo>
                      <a:pt x="1" y="535"/>
                    </a:lnTo>
                    <a:close/>
                    <a:moveTo>
                      <a:pt x="40" y="578"/>
                    </a:moveTo>
                    <a:lnTo>
                      <a:pt x="34" y="578"/>
                    </a:lnTo>
                    <a:lnTo>
                      <a:pt x="64" y="546"/>
                    </a:lnTo>
                    <a:lnTo>
                      <a:pt x="90" y="511"/>
                    </a:lnTo>
                    <a:lnTo>
                      <a:pt x="113" y="475"/>
                    </a:lnTo>
                    <a:lnTo>
                      <a:pt x="132" y="437"/>
                    </a:lnTo>
                    <a:cubicBezTo>
                      <a:pt x="133" y="436"/>
                      <a:pt x="134" y="435"/>
                      <a:pt x="136" y="435"/>
                    </a:cubicBezTo>
                    <a:lnTo>
                      <a:pt x="243" y="435"/>
                    </a:lnTo>
                    <a:cubicBezTo>
                      <a:pt x="245" y="435"/>
                      <a:pt x="247" y="437"/>
                      <a:pt x="247" y="439"/>
                    </a:cubicBezTo>
                    <a:lnTo>
                      <a:pt x="247" y="532"/>
                    </a:lnTo>
                    <a:cubicBezTo>
                      <a:pt x="247" y="535"/>
                      <a:pt x="245" y="536"/>
                      <a:pt x="243" y="536"/>
                    </a:cubicBezTo>
                    <a:lnTo>
                      <a:pt x="93" y="536"/>
                    </a:lnTo>
                    <a:lnTo>
                      <a:pt x="97" y="532"/>
                    </a:lnTo>
                    <a:lnTo>
                      <a:pt x="97" y="580"/>
                    </a:lnTo>
                    <a:lnTo>
                      <a:pt x="93" y="576"/>
                    </a:lnTo>
                    <a:lnTo>
                      <a:pt x="447" y="576"/>
                    </a:lnTo>
                    <a:lnTo>
                      <a:pt x="443" y="580"/>
                    </a:lnTo>
                    <a:lnTo>
                      <a:pt x="443" y="532"/>
                    </a:lnTo>
                    <a:lnTo>
                      <a:pt x="447" y="536"/>
                    </a:lnTo>
                    <a:lnTo>
                      <a:pt x="283" y="536"/>
                    </a:lnTo>
                    <a:cubicBezTo>
                      <a:pt x="281" y="536"/>
                      <a:pt x="279" y="535"/>
                      <a:pt x="279" y="532"/>
                    </a:cubicBezTo>
                    <a:lnTo>
                      <a:pt x="279" y="439"/>
                    </a:lnTo>
                    <a:cubicBezTo>
                      <a:pt x="279" y="437"/>
                      <a:pt x="281" y="435"/>
                      <a:pt x="283" y="435"/>
                    </a:cubicBezTo>
                    <a:lnTo>
                      <a:pt x="396" y="435"/>
                    </a:lnTo>
                    <a:lnTo>
                      <a:pt x="392" y="439"/>
                    </a:lnTo>
                    <a:lnTo>
                      <a:pt x="392" y="387"/>
                    </a:lnTo>
                    <a:lnTo>
                      <a:pt x="396" y="391"/>
                    </a:lnTo>
                    <a:lnTo>
                      <a:pt x="152" y="391"/>
                    </a:lnTo>
                    <a:cubicBezTo>
                      <a:pt x="151" y="391"/>
                      <a:pt x="149" y="391"/>
                      <a:pt x="149" y="390"/>
                    </a:cubicBezTo>
                    <a:cubicBezTo>
                      <a:pt x="148" y="389"/>
                      <a:pt x="148" y="387"/>
                      <a:pt x="148" y="386"/>
                    </a:cubicBezTo>
                    <a:lnTo>
                      <a:pt x="156" y="366"/>
                    </a:lnTo>
                    <a:lnTo>
                      <a:pt x="156" y="366"/>
                    </a:lnTo>
                    <a:lnTo>
                      <a:pt x="162" y="338"/>
                    </a:lnTo>
                    <a:cubicBezTo>
                      <a:pt x="162" y="336"/>
                      <a:pt x="164" y="335"/>
                      <a:pt x="165" y="335"/>
                    </a:cubicBezTo>
                    <a:lnTo>
                      <a:pt x="455" y="335"/>
                    </a:lnTo>
                    <a:lnTo>
                      <a:pt x="451" y="339"/>
                    </a:lnTo>
                    <a:lnTo>
                      <a:pt x="451" y="291"/>
                    </a:lnTo>
                    <a:lnTo>
                      <a:pt x="455" y="295"/>
                    </a:lnTo>
                    <a:lnTo>
                      <a:pt x="248" y="295"/>
                    </a:lnTo>
                    <a:cubicBezTo>
                      <a:pt x="246" y="295"/>
                      <a:pt x="244" y="293"/>
                      <a:pt x="244" y="291"/>
                    </a:cubicBezTo>
                    <a:lnTo>
                      <a:pt x="244" y="232"/>
                    </a:lnTo>
                    <a:cubicBezTo>
                      <a:pt x="244" y="230"/>
                      <a:pt x="246" y="228"/>
                      <a:pt x="248" y="228"/>
                    </a:cubicBezTo>
                    <a:lnTo>
                      <a:pt x="396" y="228"/>
                    </a:lnTo>
                    <a:lnTo>
                      <a:pt x="392" y="232"/>
                    </a:lnTo>
                    <a:lnTo>
                      <a:pt x="392" y="184"/>
                    </a:lnTo>
                    <a:lnTo>
                      <a:pt x="396" y="188"/>
                    </a:lnTo>
                    <a:lnTo>
                      <a:pt x="248" y="188"/>
                    </a:lnTo>
                    <a:cubicBezTo>
                      <a:pt x="246" y="188"/>
                      <a:pt x="244" y="186"/>
                      <a:pt x="244" y="184"/>
                    </a:cubicBezTo>
                    <a:lnTo>
                      <a:pt x="244" y="139"/>
                    </a:lnTo>
                    <a:cubicBezTo>
                      <a:pt x="244" y="137"/>
                      <a:pt x="246" y="135"/>
                      <a:pt x="248" y="135"/>
                    </a:cubicBezTo>
                    <a:lnTo>
                      <a:pt x="425" y="135"/>
                    </a:lnTo>
                    <a:lnTo>
                      <a:pt x="421" y="139"/>
                    </a:lnTo>
                    <a:lnTo>
                      <a:pt x="421" y="87"/>
                    </a:lnTo>
                    <a:lnTo>
                      <a:pt x="425" y="91"/>
                    </a:lnTo>
                    <a:lnTo>
                      <a:pt x="313" y="91"/>
                    </a:lnTo>
                    <a:cubicBezTo>
                      <a:pt x="312" y="91"/>
                      <a:pt x="310" y="91"/>
                      <a:pt x="310" y="89"/>
                    </a:cubicBezTo>
                    <a:cubicBezTo>
                      <a:pt x="309" y="88"/>
                      <a:pt x="309" y="87"/>
                      <a:pt x="309" y="85"/>
                    </a:cubicBezTo>
                    <a:lnTo>
                      <a:pt x="339" y="34"/>
                    </a:lnTo>
                    <a:cubicBezTo>
                      <a:pt x="339" y="33"/>
                      <a:pt x="340" y="33"/>
                      <a:pt x="341" y="32"/>
                    </a:cubicBezTo>
                    <a:lnTo>
                      <a:pt x="347" y="30"/>
                    </a:lnTo>
                    <a:lnTo>
                      <a:pt x="345" y="31"/>
                    </a:lnTo>
                    <a:lnTo>
                      <a:pt x="347" y="28"/>
                    </a:lnTo>
                    <a:lnTo>
                      <a:pt x="347" y="32"/>
                    </a:lnTo>
                    <a:lnTo>
                      <a:pt x="346" y="29"/>
                    </a:lnTo>
                    <a:lnTo>
                      <a:pt x="348" y="31"/>
                    </a:lnTo>
                    <a:lnTo>
                      <a:pt x="343" y="29"/>
                    </a:lnTo>
                    <a:lnTo>
                      <a:pt x="306" y="8"/>
                    </a:lnTo>
                    <a:lnTo>
                      <a:pt x="311" y="6"/>
                    </a:lnTo>
                    <a:lnTo>
                      <a:pt x="274" y="89"/>
                    </a:lnTo>
                    <a:cubicBezTo>
                      <a:pt x="273" y="91"/>
                      <a:pt x="272" y="91"/>
                      <a:pt x="270" y="91"/>
                    </a:cubicBezTo>
                    <a:lnTo>
                      <a:pt x="189" y="91"/>
                    </a:lnTo>
                    <a:cubicBezTo>
                      <a:pt x="188" y="91"/>
                      <a:pt x="187" y="91"/>
                      <a:pt x="186" y="90"/>
                    </a:cubicBezTo>
                    <a:lnTo>
                      <a:pt x="162" y="54"/>
                    </a:lnTo>
                    <a:lnTo>
                      <a:pt x="130" y="18"/>
                    </a:lnTo>
                    <a:lnTo>
                      <a:pt x="136" y="18"/>
                    </a:lnTo>
                    <a:lnTo>
                      <a:pt x="104" y="46"/>
                    </a:lnTo>
                    <a:lnTo>
                      <a:pt x="104" y="40"/>
                    </a:lnTo>
                    <a:lnTo>
                      <a:pt x="117" y="52"/>
                    </a:lnTo>
                    <a:lnTo>
                      <a:pt x="127" y="64"/>
                    </a:lnTo>
                    <a:lnTo>
                      <a:pt x="142" y="85"/>
                    </a:lnTo>
                    <a:cubicBezTo>
                      <a:pt x="143" y="86"/>
                      <a:pt x="143" y="88"/>
                      <a:pt x="142" y="89"/>
                    </a:cubicBezTo>
                    <a:cubicBezTo>
                      <a:pt x="141" y="91"/>
                      <a:pt x="140" y="91"/>
                      <a:pt x="138" y="91"/>
                    </a:cubicBezTo>
                    <a:lnTo>
                      <a:pt x="31" y="91"/>
                    </a:lnTo>
                    <a:lnTo>
                      <a:pt x="35" y="87"/>
                    </a:lnTo>
                    <a:lnTo>
                      <a:pt x="35" y="139"/>
                    </a:lnTo>
                    <a:lnTo>
                      <a:pt x="31" y="135"/>
                    </a:lnTo>
                    <a:lnTo>
                      <a:pt x="208" y="135"/>
                    </a:lnTo>
                    <a:cubicBezTo>
                      <a:pt x="211" y="135"/>
                      <a:pt x="212" y="137"/>
                      <a:pt x="212" y="139"/>
                    </a:cubicBezTo>
                    <a:lnTo>
                      <a:pt x="212" y="184"/>
                    </a:lnTo>
                    <a:cubicBezTo>
                      <a:pt x="212" y="186"/>
                      <a:pt x="211" y="188"/>
                      <a:pt x="208" y="188"/>
                    </a:cubicBezTo>
                    <a:lnTo>
                      <a:pt x="63" y="188"/>
                    </a:lnTo>
                    <a:lnTo>
                      <a:pt x="67" y="184"/>
                    </a:lnTo>
                    <a:lnTo>
                      <a:pt x="67" y="232"/>
                    </a:lnTo>
                    <a:lnTo>
                      <a:pt x="63" y="228"/>
                    </a:lnTo>
                    <a:lnTo>
                      <a:pt x="208" y="228"/>
                    </a:lnTo>
                    <a:cubicBezTo>
                      <a:pt x="211" y="228"/>
                      <a:pt x="212" y="230"/>
                      <a:pt x="212" y="232"/>
                    </a:cubicBezTo>
                    <a:lnTo>
                      <a:pt x="212" y="291"/>
                    </a:lnTo>
                    <a:cubicBezTo>
                      <a:pt x="212" y="293"/>
                      <a:pt x="211" y="295"/>
                      <a:pt x="208" y="295"/>
                    </a:cubicBezTo>
                    <a:lnTo>
                      <a:pt x="4" y="295"/>
                    </a:lnTo>
                    <a:lnTo>
                      <a:pt x="8" y="291"/>
                    </a:lnTo>
                    <a:lnTo>
                      <a:pt x="8" y="339"/>
                    </a:lnTo>
                    <a:lnTo>
                      <a:pt x="4" y="335"/>
                    </a:lnTo>
                    <a:lnTo>
                      <a:pt x="120" y="335"/>
                    </a:lnTo>
                    <a:cubicBezTo>
                      <a:pt x="121" y="335"/>
                      <a:pt x="122" y="336"/>
                      <a:pt x="123" y="337"/>
                    </a:cubicBezTo>
                    <a:cubicBezTo>
                      <a:pt x="124" y="338"/>
                      <a:pt x="124" y="339"/>
                      <a:pt x="124" y="340"/>
                    </a:cubicBezTo>
                    <a:lnTo>
                      <a:pt x="106" y="396"/>
                    </a:lnTo>
                    <a:lnTo>
                      <a:pt x="81" y="447"/>
                    </a:lnTo>
                    <a:cubicBezTo>
                      <a:pt x="81" y="447"/>
                      <a:pt x="81" y="447"/>
                      <a:pt x="81" y="447"/>
                    </a:cubicBezTo>
                    <a:lnTo>
                      <a:pt x="48" y="493"/>
                    </a:lnTo>
                    <a:cubicBezTo>
                      <a:pt x="48" y="493"/>
                      <a:pt x="48" y="494"/>
                      <a:pt x="48" y="494"/>
                    </a:cubicBezTo>
                    <a:lnTo>
                      <a:pt x="7" y="535"/>
                    </a:lnTo>
                    <a:lnTo>
                      <a:pt x="8" y="530"/>
                    </a:lnTo>
                    <a:lnTo>
                      <a:pt x="40" y="578"/>
                    </a:lnTo>
                    <a:close/>
                    <a:moveTo>
                      <a:pt x="686" y="504"/>
                    </a:moveTo>
                    <a:cubicBezTo>
                      <a:pt x="686" y="504"/>
                      <a:pt x="686" y="504"/>
                      <a:pt x="685" y="504"/>
                    </a:cubicBezTo>
                    <a:lnTo>
                      <a:pt x="673" y="518"/>
                    </a:lnTo>
                    <a:cubicBezTo>
                      <a:pt x="673" y="518"/>
                      <a:pt x="673" y="518"/>
                      <a:pt x="672" y="518"/>
                    </a:cubicBezTo>
                    <a:lnTo>
                      <a:pt x="659" y="528"/>
                    </a:lnTo>
                    <a:cubicBezTo>
                      <a:pt x="659" y="528"/>
                      <a:pt x="659" y="528"/>
                      <a:pt x="659" y="528"/>
                    </a:cubicBezTo>
                    <a:lnTo>
                      <a:pt x="645" y="534"/>
                    </a:lnTo>
                    <a:cubicBezTo>
                      <a:pt x="644" y="534"/>
                      <a:pt x="644" y="534"/>
                      <a:pt x="644" y="534"/>
                    </a:cubicBezTo>
                    <a:lnTo>
                      <a:pt x="630" y="536"/>
                    </a:lnTo>
                    <a:cubicBezTo>
                      <a:pt x="629" y="536"/>
                      <a:pt x="629" y="536"/>
                      <a:pt x="628" y="536"/>
                    </a:cubicBezTo>
                    <a:lnTo>
                      <a:pt x="600" y="531"/>
                    </a:lnTo>
                    <a:cubicBezTo>
                      <a:pt x="599" y="531"/>
                      <a:pt x="599" y="531"/>
                      <a:pt x="598" y="531"/>
                    </a:cubicBezTo>
                    <a:lnTo>
                      <a:pt x="576" y="515"/>
                    </a:lnTo>
                    <a:cubicBezTo>
                      <a:pt x="575" y="514"/>
                      <a:pt x="575" y="514"/>
                      <a:pt x="575" y="514"/>
                    </a:cubicBezTo>
                    <a:lnTo>
                      <a:pt x="554" y="481"/>
                    </a:lnTo>
                    <a:cubicBezTo>
                      <a:pt x="553" y="480"/>
                      <a:pt x="553" y="480"/>
                      <a:pt x="553" y="480"/>
                    </a:cubicBezTo>
                    <a:lnTo>
                      <a:pt x="538" y="443"/>
                    </a:lnTo>
                    <a:cubicBezTo>
                      <a:pt x="538" y="443"/>
                      <a:pt x="538" y="443"/>
                      <a:pt x="538" y="443"/>
                    </a:cubicBezTo>
                    <a:lnTo>
                      <a:pt x="529" y="402"/>
                    </a:lnTo>
                    <a:cubicBezTo>
                      <a:pt x="529" y="402"/>
                      <a:pt x="529" y="401"/>
                      <a:pt x="529" y="401"/>
                    </a:cubicBezTo>
                    <a:lnTo>
                      <a:pt x="526" y="357"/>
                    </a:lnTo>
                    <a:lnTo>
                      <a:pt x="530" y="301"/>
                    </a:lnTo>
                    <a:cubicBezTo>
                      <a:pt x="530" y="301"/>
                      <a:pt x="530" y="301"/>
                      <a:pt x="530" y="301"/>
                    </a:cubicBezTo>
                    <a:lnTo>
                      <a:pt x="542" y="250"/>
                    </a:lnTo>
                    <a:cubicBezTo>
                      <a:pt x="542" y="249"/>
                      <a:pt x="542" y="249"/>
                      <a:pt x="542" y="249"/>
                    </a:cubicBezTo>
                    <a:lnTo>
                      <a:pt x="561" y="201"/>
                    </a:lnTo>
                    <a:cubicBezTo>
                      <a:pt x="561" y="201"/>
                      <a:pt x="561" y="201"/>
                      <a:pt x="562" y="201"/>
                    </a:cubicBezTo>
                    <a:lnTo>
                      <a:pt x="588" y="158"/>
                    </a:lnTo>
                    <a:cubicBezTo>
                      <a:pt x="588" y="158"/>
                      <a:pt x="588" y="157"/>
                      <a:pt x="589" y="157"/>
                    </a:cubicBezTo>
                    <a:lnTo>
                      <a:pt x="625" y="119"/>
                    </a:lnTo>
                    <a:cubicBezTo>
                      <a:pt x="625" y="119"/>
                      <a:pt x="625" y="119"/>
                      <a:pt x="625" y="119"/>
                    </a:cubicBezTo>
                    <a:lnTo>
                      <a:pt x="666" y="92"/>
                    </a:lnTo>
                    <a:cubicBezTo>
                      <a:pt x="666" y="91"/>
                      <a:pt x="666" y="91"/>
                      <a:pt x="667" y="91"/>
                    </a:cubicBezTo>
                    <a:lnTo>
                      <a:pt x="711" y="75"/>
                    </a:lnTo>
                    <a:cubicBezTo>
                      <a:pt x="711" y="75"/>
                      <a:pt x="711" y="75"/>
                      <a:pt x="712" y="75"/>
                    </a:cubicBezTo>
                    <a:lnTo>
                      <a:pt x="760" y="69"/>
                    </a:lnTo>
                    <a:cubicBezTo>
                      <a:pt x="760" y="69"/>
                      <a:pt x="761" y="69"/>
                      <a:pt x="761" y="69"/>
                    </a:cubicBezTo>
                    <a:lnTo>
                      <a:pt x="802" y="73"/>
                    </a:lnTo>
                    <a:cubicBezTo>
                      <a:pt x="803" y="74"/>
                      <a:pt x="803" y="74"/>
                      <a:pt x="803" y="74"/>
                    </a:cubicBezTo>
                    <a:lnTo>
                      <a:pt x="840" y="86"/>
                    </a:lnTo>
                    <a:cubicBezTo>
                      <a:pt x="841" y="86"/>
                      <a:pt x="841" y="86"/>
                      <a:pt x="841" y="86"/>
                    </a:cubicBezTo>
                    <a:lnTo>
                      <a:pt x="873" y="107"/>
                    </a:lnTo>
                    <a:cubicBezTo>
                      <a:pt x="873" y="107"/>
                      <a:pt x="873" y="107"/>
                      <a:pt x="873" y="107"/>
                    </a:cubicBezTo>
                    <a:lnTo>
                      <a:pt x="900" y="136"/>
                    </a:lnTo>
                    <a:cubicBezTo>
                      <a:pt x="900" y="136"/>
                      <a:pt x="900" y="137"/>
                      <a:pt x="900" y="137"/>
                    </a:cubicBezTo>
                    <a:lnTo>
                      <a:pt x="925" y="174"/>
                    </a:lnTo>
                    <a:cubicBezTo>
                      <a:pt x="925" y="174"/>
                      <a:pt x="925" y="175"/>
                      <a:pt x="925" y="175"/>
                    </a:cubicBezTo>
                    <a:lnTo>
                      <a:pt x="943" y="215"/>
                    </a:lnTo>
                    <a:cubicBezTo>
                      <a:pt x="943" y="216"/>
                      <a:pt x="943" y="216"/>
                      <a:pt x="943" y="216"/>
                    </a:cubicBezTo>
                    <a:lnTo>
                      <a:pt x="954" y="260"/>
                    </a:lnTo>
                    <a:cubicBezTo>
                      <a:pt x="954" y="260"/>
                      <a:pt x="954" y="260"/>
                      <a:pt x="954" y="261"/>
                    </a:cubicBezTo>
                    <a:lnTo>
                      <a:pt x="957" y="308"/>
                    </a:lnTo>
                    <a:lnTo>
                      <a:pt x="954" y="360"/>
                    </a:lnTo>
                    <a:cubicBezTo>
                      <a:pt x="954" y="360"/>
                      <a:pt x="954" y="360"/>
                      <a:pt x="954" y="360"/>
                    </a:cubicBezTo>
                    <a:lnTo>
                      <a:pt x="945" y="406"/>
                    </a:lnTo>
                    <a:cubicBezTo>
                      <a:pt x="945" y="406"/>
                      <a:pt x="945" y="406"/>
                      <a:pt x="945" y="406"/>
                    </a:cubicBezTo>
                    <a:lnTo>
                      <a:pt x="929" y="446"/>
                    </a:lnTo>
                    <a:cubicBezTo>
                      <a:pt x="929" y="447"/>
                      <a:pt x="928" y="447"/>
                      <a:pt x="928" y="447"/>
                    </a:cubicBezTo>
                    <a:lnTo>
                      <a:pt x="906" y="483"/>
                    </a:lnTo>
                    <a:cubicBezTo>
                      <a:pt x="906" y="483"/>
                      <a:pt x="906" y="483"/>
                      <a:pt x="905" y="483"/>
                    </a:cubicBezTo>
                    <a:lnTo>
                      <a:pt x="885" y="506"/>
                    </a:lnTo>
                    <a:lnTo>
                      <a:pt x="861" y="528"/>
                    </a:lnTo>
                    <a:lnTo>
                      <a:pt x="832" y="549"/>
                    </a:lnTo>
                    <a:lnTo>
                      <a:pt x="800" y="570"/>
                    </a:lnTo>
                    <a:cubicBezTo>
                      <a:pt x="798" y="571"/>
                      <a:pt x="796" y="571"/>
                      <a:pt x="795" y="569"/>
                    </a:cubicBezTo>
                    <a:lnTo>
                      <a:pt x="752" y="514"/>
                    </a:lnTo>
                    <a:cubicBezTo>
                      <a:pt x="751" y="513"/>
                      <a:pt x="751" y="512"/>
                      <a:pt x="751" y="510"/>
                    </a:cubicBezTo>
                    <a:cubicBezTo>
                      <a:pt x="751" y="509"/>
                      <a:pt x="752" y="508"/>
                      <a:pt x="753" y="508"/>
                    </a:cubicBezTo>
                    <a:lnTo>
                      <a:pt x="787" y="493"/>
                    </a:lnTo>
                    <a:lnTo>
                      <a:pt x="787" y="494"/>
                    </a:lnTo>
                    <a:lnTo>
                      <a:pt x="816" y="475"/>
                    </a:lnTo>
                    <a:lnTo>
                      <a:pt x="815" y="475"/>
                    </a:lnTo>
                    <a:lnTo>
                      <a:pt x="840" y="454"/>
                    </a:lnTo>
                    <a:lnTo>
                      <a:pt x="862" y="430"/>
                    </a:lnTo>
                    <a:lnTo>
                      <a:pt x="879" y="405"/>
                    </a:lnTo>
                    <a:lnTo>
                      <a:pt x="879" y="406"/>
                    </a:lnTo>
                    <a:lnTo>
                      <a:pt x="891" y="377"/>
                    </a:lnTo>
                    <a:lnTo>
                      <a:pt x="891" y="378"/>
                    </a:lnTo>
                    <a:lnTo>
                      <a:pt x="899" y="347"/>
                    </a:lnTo>
                    <a:lnTo>
                      <a:pt x="898" y="348"/>
                    </a:lnTo>
                    <a:lnTo>
                      <a:pt x="901" y="315"/>
                    </a:lnTo>
                    <a:lnTo>
                      <a:pt x="901" y="315"/>
                    </a:lnTo>
                    <a:lnTo>
                      <a:pt x="898" y="275"/>
                    </a:lnTo>
                    <a:lnTo>
                      <a:pt x="898" y="276"/>
                    </a:lnTo>
                    <a:lnTo>
                      <a:pt x="890" y="239"/>
                    </a:lnTo>
                    <a:lnTo>
                      <a:pt x="890" y="240"/>
                    </a:lnTo>
                    <a:lnTo>
                      <a:pt x="877" y="207"/>
                    </a:lnTo>
                    <a:lnTo>
                      <a:pt x="877" y="208"/>
                    </a:lnTo>
                    <a:lnTo>
                      <a:pt x="859" y="179"/>
                    </a:lnTo>
                    <a:lnTo>
                      <a:pt x="860" y="180"/>
                    </a:lnTo>
                    <a:lnTo>
                      <a:pt x="835" y="156"/>
                    </a:lnTo>
                    <a:lnTo>
                      <a:pt x="836" y="157"/>
                    </a:lnTo>
                    <a:lnTo>
                      <a:pt x="806" y="141"/>
                    </a:lnTo>
                    <a:lnTo>
                      <a:pt x="807" y="141"/>
                    </a:lnTo>
                    <a:lnTo>
                      <a:pt x="770" y="133"/>
                    </a:lnTo>
                    <a:lnTo>
                      <a:pt x="771" y="133"/>
                    </a:lnTo>
                    <a:lnTo>
                      <a:pt x="728" y="133"/>
                    </a:lnTo>
                    <a:lnTo>
                      <a:pt x="730" y="125"/>
                    </a:lnTo>
                    <a:lnTo>
                      <a:pt x="768" y="146"/>
                    </a:lnTo>
                    <a:cubicBezTo>
                      <a:pt x="768" y="146"/>
                      <a:pt x="768" y="146"/>
                      <a:pt x="769" y="146"/>
                    </a:cubicBezTo>
                    <a:lnTo>
                      <a:pt x="778" y="154"/>
                    </a:lnTo>
                    <a:cubicBezTo>
                      <a:pt x="778" y="155"/>
                      <a:pt x="778" y="155"/>
                      <a:pt x="779" y="156"/>
                    </a:cubicBezTo>
                    <a:lnTo>
                      <a:pt x="782" y="163"/>
                    </a:lnTo>
                    <a:cubicBezTo>
                      <a:pt x="782" y="164"/>
                      <a:pt x="782" y="165"/>
                      <a:pt x="782" y="166"/>
                    </a:cubicBezTo>
                    <a:lnTo>
                      <a:pt x="779" y="174"/>
                    </a:lnTo>
                    <a:cubicBezTo>
                      <a:pt x="778" y="175"/>
                      <a:pt x="778" y="176"/>
                      <a:pt x="778" y="176"/>
                    </a:cubicBezTo>
                    <a:lnTo>
                      <a:pt x="769" y="184"/>
                    </a:lnTo>
                    <a:lnTo>
                      <a:pt x="770" y="181"/>
                    </a:lnTo>
                    <a:lnTo>
                      <a:pt x="760" y="243"/>
                    </a:lnTo>
                    <a:lnTo>
                      <a:pt x="751" y="298"/>
                    </a:lnTo>
                    <a:lnTo>
                      <a:pt x="741" y="348"/>
                    </a:lnTo>
                    <a:lnTo>
                      <a:pt x="731" y="391"/>
                    </a:lnTo>
                    <a:lnTo>
                      <a:pt x="720" y="428"/>
                    </a:lnTo>
                    <a:lnTo>
                      <a:pt x="710" y="459"/>
                    </a:lnTo>
                    <a:lnTo>
                      <a:pt x="698" y="485"/>
                    </a:lnTo>
                    <a:cubicBezTo>
                      <a:pt x="698" y="485"/>
                      <a:pt x="698" y="485"/>
                      <a:pt x="698" y="485"/>
                    </a:cubicBezTo>
                    <a:lnTo>
                      <a:pt x="686" y="504"/>
                    </a:lnTo>
                    <a:close/>
                    <a:moveTo>
                      <a:pt x="691" y="481"/>
                    </a:moveTo>
                    <a:lnTo>
                      <a:pt x="691" y="481"/>
                    </a:lnTo>
                    <a:lnTo>
                      <a:pt x="702" y="457"/>
                    </a:lnTo>
                    <a:lnTo>
                      <a:pt x="713" y="426"/>
                    </a:lnTo>
                    <a:lnTo>
                      <a:pt x="724" y="389"/>
                    </a:lnTo>
                    <a:lnTo>
                      <a:pt x="734" y="346"/>
                    </a:lnTo>
                    <a:lnTo>
                      <a:pt x="743" y="297"/>
                    </a:lnTo>
                    <a:lnTo>
                      <a:pt x="753" y="241"/>
                    </a:lnTo>
                    <a:lnTo>
                      <a:pt x="762" y="180"/>
                    </a:lnTo>
                    <a:cubicBezTo>
                      <a:pt x="762" y="179"/>
                      <a:pt x="763" y="178"/>
                      <a:pt x="763" y="177"/>
                    </a:cubicBezTo>
                    <a:lnTo>
                      <a:pt x="772" y="170"/>
                    </a:lnTo>
                    <a:lnTo>
                      <a:pt x="771" y="172"/>
                    </a:lnTo>
                    <a:lnTo>
                      <a:pt x="774" y="164"/>
                    </a:lnTo>
                    <a:lnTo>
                      <a:pt x="774" y="166"/>
                    </a:lnTo>
                    <a:lnTo>
                      <a:pt x="771" y="159"/>
                    </a:lnTo>
                    <a:lnTo>
                      <a:pt x="772" y="160"/>
                    </a:lnTo>
                    <a:lnTo>
                      <a:pt x="763" y="152"/>
                    </a:lnTo>
                    <a:lnTo>
                      <a:pt x="764" y="153"/>
                    </a:lnTo>
                    <a:lnTo>
                      <a:pt x="727" y="132"/>
                    </a:lnTo>
                    <a:cubicBezTo>
                      <a:pt x="725" y="132"/>
                      <a:pt x="724" y="130"/>
                      <a:pt x="725" y="128"/>
                    </a:cubicBezTo>
                    <a:cubicBezTo>
                      <a:pt x="725" y="126"/>
                      <a:pt x="727" y="125"/>
                      <a:pt x="729" y="125"/>
                    </a:cubicBezTo>
                    <a:lnTo>
                      <a:pt x="771" y="125"/>
                    </a:lnTo>
                    <a:cubicBezTo>
                      <a:pt x="771" y="125"/>
                      <a:pt x="772" y="125"/>
                      <a:pt x="772" y="126"/>
                    </a:cubicBezTo>
                    <a:lnTo>
                      <a:pt x="808" y="134"/>
                    </a:lnTo>
                    <a:cubicBezTo>
                      <a:pt x="809" y="134"/>
                      <a:pt x="809" y="134"/>
                      <a:pt x="809" y="134"/>
                    </a:cubicBezTo>
                    <a:lnTo>
                      <a:pt x="840" y="149"/>
                    </a:lnTo>
                    <a:cubicBezTo>
                      <a:pt x="840" y="150"/>
                      <a:pt x="840" y="150"/>
                      <a:pt x="841" y="150"/>
                    </a:cubicBezTo>
                    <a:lnTo>
                      <a:pt x="865" y="174"/>
                    </a:lnTo>
                    <a:cubicBezTo>
                      <a:pt x="865" y="174"/>
                      <a:pt x="866" y="175"/>
                      <a:pt x="866" y="175"/>
                    </a:cubicBezTo>
                    <a:lnTo>
                      <a:pt x="884" y="203"/>
                    </a:lnTo>
                    <a:cubicBezTo>
                      <a:pt x="884" y="204"/>
                      <a:pt x="884" y="204"/>
                      <a:pt x="884" y="204"/>
                    </a:cubicBezTo>
                    <a:lnTo>
                      <a:pt x="897" y="237"/>
                    </a:lnTo>
                    <a:cubicBezTo>
                      <a:pt x="897" y="237"/>
                      <a:pt x="897" y="237"/>
                      <a:pt x="897" y="238"/>
                    </a:cubicBezTo>
                    <a:lnTo>
                      <a:pt x="906" y="274"/>
                    </a:lnTo>
                    <a:cubicBezTo>
                      <a:pt x="906" y="274"/>
                      <a:pt x="906" y="274"/>
                      <a:pt x="906" y="275"/>
                    </a:cubicBezTo>
                    <a:lnTo>
                      <a:pt x="909" y="315"/>
                    </a:lnTo>
                    <a:cubicBezTo>
                      <a:pt x="909" y="315"/>
                      <a:pt x="909" y="315"/>
                      <a:pt x="909" y="315"/>
                    </a:cubicBezTo>
                    <a:lnTo>
                      <a:pt x="906" y="348"/>
                    </a:lnTo>
                    <a:cubicBezTo>
                      <a:pt x="906" y="348"/>
                      <a:pt x="906" y="349"/>
                      <a:pt x="906" y="349"/>
                    </a:cubicBezTo>
                    <a:lnTo>
                      <a:pt x="899" y="380"/>
                    </a:lnTo>
                    <a:cubicBezTo>
                      <a:pt x="899" y="380"/>
                      <a:pt x="899" y="380"/>
                      <a:pt x="899" y="381"/>
                    </a:cubicBezTo>
                    <a:lnTo>
                      <a:pt x="886" y="409"/>
                    </a:lnTo>
                    <a:cubicBezTo>
                      <a:pt x="886" y="409"/>
                      <a:pt x="886" y="410"/>
                      <a:pt x="886" y="410"/>
                    </a:cubicBezTo>
                    <a:lnTo>
                      <a:pt x="868" y="435"/>
                    </a:lnTo>
                    <a:lnTo>
                      <a:pt x="846" y="460"/>
                    </a:lnTo>
                    <a:lnTo>
                      <a:pt x="821" y="482"/>
                    </a:lnTo>
                    <a:cubicBezTo>
                      <a:pt x="820" y="482"/>
                      <a:pt x="820" y="482"/>
                      <a:pt x="820" y="482"/>
                    </a:cubicBezTo>
                    <a:lnTo>
                      <a:pt x="791" y="500"/>
                    </a:lnTo>
                    <a:cubicBezTo>
                      <a:pt x="791" y="500"/>
                      <a:pt x="791" y="501"/>
                      <a:pt x="791" y="501"/>
                    </a:cubicBezTo>
                    <a:lnTo>
                      <a:pt x="757" y="515"/>
                    </a:lnTo>
                    <a:lnTo>
                      <a:pt x="758" y="509"/>
                    </a:lnTo>
                    <a:lnTo>
                      <a:pt x="801" y="565"/>
                    </a:lnTo>
                    <a:lnTo>
                      <a:pt x="796" y="564"/>
                    </a:lnTo>
                    <a:lnTo>
                      <a:pt x="828" y="543"/>
                    </a:lnTo>
                    <a:lnTo>
                      <a:pt x="856" y="522"/>
                    </a:lnTo>
                    <a:lnTo>
                      <a:pt x="879" y="500"/>
                    </a:lnTo>
                    <a:lnTo>
                      <a:pt x="899" y="478"/>
                    </a:lnTo>
                    <a:lnTo>
                      <a:pt x="899" y="478"/>
                    </a:lnTo>
                    <a:lnTo>
                      <a:pt x="922" y="443"/>
                    </a:lnTo>
                    <a:lnTo>
                      <a:pt x="921" y="443"/>
                    </a:lnTo>
                    <a:lnTo>
                      <a:pt x="937" y="403"/>
                    </a:lnTo>
                    <a:lnTo>
                      <a:pt x="937" y="404"/>
                    </a:lnTo>
                    <a:lnTo>
                      <a:pt x="947" y="359"/>
                    </a:lnTo>
                    <a:lnTo>
                      <a:pt x="946" y="359"/>
                    </a:lnTo>
                    <a:lnTo>
                      <a:pt x="949" y="308"/>
                    </a:lnTo>
                    <a:lnTo>
                      <a:pt x="946" y="261"/>
                    </a:lnTo>
                    <a:lnTo>
                      <a:pt x="946" y="262"/>
                    </a:lnTo>
                    <a:lnTo>
                      <a:pt x="936" y="218"/>
                    </a:lnTo>
                    <a:lnTo>
                      <a:pt x="936" y="219"/>
                    </a:lnTo>
                    <a:lnTo>
                      <a:pt x="918" y="178"/>
                    </a:lnTo>
                    <a:lnTo>
                      <a:pt x="918" y="179"/>
                    </a:lnTo>
                    <a:lnTo>
                      <a:pt x="894" y="141"/>
                    </a:lnTo>
                    <a:lnTo>
                      <a:pt x="894" y="142"/>
                    </a:lnTo>
                    <a:lnTo>
                      <a:pt x="868" y="113"/>
                    </a:lnTo>
                    <a:lnTo>
                      <a:pt x="868" y="113"/>
                    </a:lnTo>
                    <a:lnTo>
                      <a:pt x="837" y="93"/>
                    </a:lnTo>
                    <a:lnTo>
                      <a:pt x="838" y="93"/>
                    </a:lnTo>
                    <a:lnTo>
                      <a:pt x="801" y="81"/>
                    </a:lnTo>
                    <a:lnTo>
                      <a:pt x="802" y="81"/>
                    </a:lnTo>
                    <a:lnTo>
                      <a:pt x="760" y="77"/>
                    </a:lnTo>
                    <a:lnTo>
                      <a:pt x="761" y="77"/>
                    </a:lnTo>
                    <a:lnTo>
                      <a:pt x="712" y="83"/>
                    </a:lnTo>
                    <a:lnTo>
                      <a:pt x="713" y="83"/>
                    </a:lnTo>
                    <a:lnTo>
                      <a:pt x="669" y="99"/>
                    </a:lnTo>
                    <a:lnTo>
                      <a:pt x="670" y="98"/>
                    </a:lnTo>
                    <a:lnTo>
                      <a:pt x="630" y="125"/>
                    </a:lnTo>
                    <a:lnTo>
                      <a:pt x="630" y="125"/>
                    </a:lnTo>
                    <a:lnTo>
                      <a:pt x="594" y="163"/>
                    </a:lnTo>
                    <a:lnTo>
                      <a:pt x="595" y="162"/>
                    </a:lnTo>
                    <a:lnTo>
                      <a:pt x="568" y="205"/>
                    </a:lnTo>
                    <a:lnTo>
                      <a:pt x="569" y="204"/>
                    </a:lnTo>
                    <a:lnTo>
                      <a:pt x="550" y="252"/>
                    </a:lnTo>
                    <a:lnTo>
                      <a:pt x="550" y="251"/>
                    </a:lnTo>
                    <a:lnTo>
                      <a:pt x="538" y="302"/>
                    </a:lnTo>
                    <a:lnTo>
                      <a:pt x="538" y="302"/>
                    </a:lnTo>
                    <a:lnTo>
                      <a:pt x="534" y="356"/>
                    </a:lnTo>
                    <a:lnTo>
                      <a:pt x="537" y="401"/>
                    </a:lnTo>
                    <a:lnTo>
                      <a:pt x="537" y="400"/>
                    </a:lnTo>
                    <a:lnTo>
                      <a:pt x="546" y="441"/>
                    </a:lnTo>
                    <a:lnTo>
                      <a:pt x="546" y="440"/>
                    </a:lnTo>
                    <a:lnTo>
                      <a:pt x="561" y="477"/>
                    </a:lnTo>
                    <a:lnTo>
                      <a:pt x="560" y="476"/>
                    </a:lnTo>
                    <a:lnTo>
                      <a:pt x="581" y="509"/>
                    </a:lnTo>
                    <a:lnTo>
                      <a:pt x="580" y="508"/>
                    </a:lnTo>
                    <a:lnTo>
                      <a:pt x="603" y="524"/>
                    </a:lnTo>
                    <a:lnTo>
                      <a:pt x="601" y="524"/>
                    </a:lnTo>
                    <a:lnTo>
                      <a:pt x="630" y="529"/>
                    </a:lnTo>
                    <a:lnTo>
                      <a:pt x="628" y="529"/>
                    </a:lnTo>
                    <a:lnTo>
                      <a:pt x="642" y="527"/>
                    </a:lnTo>
                    <a:lnTo>
                      <a:pt x="641" y="527"/>
                    </a:lnTo>
                    <a:lnTo>
                      <a:pt x="655" y="521"/>
                    </a:lnTo>
                    <a:lnTo>
                      <a:pt x="655" y="521"/>
                    </a:lnTo>
                    <a:lnTo>
                      <a:pt x="668" y="512"/>
                    </a:lnTo>
                    <a:lnTo>
                      <a:pt x="667" y="512"/>
                    </a:lnTo>
                    <a:lnTo>
                      <a:pt x="680" y="499"/>
                    </a:lnTo>
                    <a:lnTo>
                      <a:pt x="679" y="499"/>
                    </a:lnTo>
                    <a:lnTo>
                      <a:pt x="691" y="481"/>
                    </a:lnTo>
                    <a:close/>
                    <a:moveTo>
                      <a:pt x="632" y="197"/>
                    </a:moveTo>
                    <a:lnTo>
                      <a:pt x="632" y="197"/>
                    </a:lnTo>
                    <a:lnTo>
                      <a:pt x="609" y="232"/>
                    </a:lnTo>
                    <a:lnTo>
                      <a:pt x="610" y="232"/>
                    </a:lnTo>
                    <a:lnTo>
                      <a:pt x="593" y="271"/>
                    </a:lnTo>
                    <a:lnTo>
                      <a:pt x="593" y="270"/>
                    </a:lnTo>
                    <a:lnTo>
                      <a:pt x="583" y="314"/>
                    </a:lnTo>
                    <a:lnTo>
                      <a:pt x="583" y="313"/>
                    </a:lnTo>
                    <a:lnTo>
                      <a:pt x="579" y="360"/>
                    </a:lnTo>
                    <a:lnTo>
                      <a:pt x="579" y="360"/>
                    </a:lnTo>
                    <a:lnTo>
                      <a:pt x="581" y="389"/>
                    </a:lnTo>
                    <a:lnTo>
                      <a:pt x="581" y="389"/>
                    </a:lnTo>
                    <a:lnTo>
                      <a:pt x="587" y="415"/>
                    </a:lnTo>
                    <a:lnTo>
                      <a:pt x="587" y="414"/>
                    </a:lnTo>
                    <a:lnTo>
                      <a:pt x="597" y="437"/>
                    </a:lnTo>
                    <a:lnTo>
                      <a:pt x="597" y="436"/>
                    </a:lnTo>
                    <a:lnTo>
                      <a:pt x="611" y="458"/>
                    </a:lnTo>
                    <a:lnTo>
                      <a:pt x="610" y="457"/>
                    </a:lnTo>
                    <a:lnTo>
                      <a:pt x="616" y="462"/>
                    </a:lnTo>
                    <a:lnTo>
                      <a:pt x="614" y="461"/>
                    </a:lnTo>
                    <a:lnTo>
                      <a:pt x="625" y="463"/>
                    </a:lnTo>
                    <a:lnTo>
                      <a:pt x="623" y="463"/>
                    </a:lnTo>
                    <a:lnTo>
                      <a:pt x="636" y="458"/>
                    </a:lnTo>
                    <a:lnTo>
                      <a:pt x="635" y="459"/>
                    </a:lnTo>
                    <a:lnTo>
                      <a:pt x="648" y="447"/>
                    </a:lnTo>
                    <a:lnTo>
                      <a:pt x="647" y="447"/>
                    </a:lnTo>
                    <a:lnTo>
                      <a:pt x="659" y="429"/>
                    </a:lnTo>
                    <a:lnTo>
                      <a:pt x="658" y="429"/>
                    </a:lnTo>
                    <a:lnTo>
                      <a:pt x="669" y="404"/>
                    </a:lnTo>
                    <a:lnTo>
                      <a:pt x="679" y="374"/>
                    </a:lnTo>
                    <a:lnTo>
                      <a:pt x="688" y="338"/>
                    </a:lnTo>
                    <a:lnTo>
                      <a:pt x="696" y="295"/>
                    </a:lnTo>
                    <a:lnTo>
                      <a:pt x="703" y="245"/>
                    </a:lnTo>
                    <a:lnTo>
                      <a:pt x="710" y="190"/>
                    </a:lnTo>
                    <a:lnTo>
                      <a:pt x="716" y="129"/>
                    </a:lnTo>
                    <a:lnTo>
                      <a:pt x="722" y="133"/>
                    </a:lnTo>
                    <a:lnTo>
                      <a:pt x="696" y="143"/>
                    </a:lnTo>
                    <a:lnTo>
                      <a:pt x="697" y="142"/>
                    </a:lnTo>
                    <a:lnTo>
                      <a:pt x="673" y="157"/>
                    </a:lnTo>
                    <a:lnTo>
                      <a:pt x="651" y="176"/>
                    </a:lnTo>
                    <a:lnTo>
                      <a:pt x="651" y="175"/>
                    </a:lnTo>
                    <a:lnTo>
                      <a:pt x="632" y="197"/>
                    </a:lnTo>
                    <a:close/>
                    <a:moveTo>
                      <a:pt x="645" y="170"/>
                    </a:moveTo>
                    <a:cubicBezTo>
                      <a:pt x="646" y="170"/>
                      <a:pt x="646" y="170"/>
                      <a:pt x="646" y="169"/>
                    </a:cubicBezTo>
                    <a:lnTo>
                      <a:pt x="669" y="151"/>
                    </a:lnTo>
                    <a:lnTo>
                      <a:pt x="693" y="136"/>
                    </a:lnTo>
                    <a:cubicBezTo>
                      <a:pt x="693" y="135"/>
                      <a:pt x="693" y="135"/>
                      <a:pt x="694" y="135"/>
                    </a:cubicBezTo>
                    <a:lnTo>
                      <a:pt x="719" y="125"/>
                    </a:lnTo>
                    <a:cubicBezTo>
                      <a:pt x="720" y="125"/>
                      <a:pt x="722" y="125"/>
                      <a:pt x="723" y="126"/>
                    </a:cubicBezTo>
                    <a:cubicBezTo>
                      <a:pt x="724" y="127"/>
                      <a:pt x="725" y="128"/>
                      <a:pt x="724" y="129"/>
                    </a:cubicBezTo>
                    <a:lnTo>
                      <a:pt x="718" y="191"/>
                    </a:lnTo>
                    <a:lnTo>
                      <a:pt x="711" y="247"/>
                    </a:lnTo>
                    <a:lnTo>
                      <a:pt x="703" y="296"/>
                    </a:lnTo>
                    <a:lnTo>
                      <a:pt x="695" y="339"/>
                    </a:lnTo>
                    <a:lnTo>
                      <a:pt x="686" y="377"/>
                    </a:lnTo>
                    <a:lnTo>
                      <a:pt x="676" y="408"/>
                    </a:lnTo>
                    <a:lnTo>
                      <a:pt x="666" y="433"/>
                    </a:lnTo>
                    <a:cubicBezTo>
                      <a:pt x="666" y="433"/>
                      <a:pt x="665" y="433"/>
                      <a:pt x="665" y="433"/>
                    </a:cubicBezTo>
                    <a:lnTo>
                      <a:pt x="654" y="452"/>
                    </a:lnTo>
                    <a:cubicBezTo>
                      <a:pt x="654" y="452"/>
                      <a:pt x="653" y="452"/>
                      <a:pt x="653" y="452"/>
                    </a:cubicBezTo>
                    <a:lnTo>
                      <a:pt x="640" y="465"/>
                    </a:lnTo>
                    <a:cubicBezTo>
                      <a:pt x="640" y="465"/>
                      <a:pt x="639" y="466"/>
                      <a:pt x="639" y="466"/>
                    </a:cubicBezTo>
                    <a:lnTo>
                      <a:pt x="625" y="471"/>
                    </a:lnTo>
                    <a:cubicBezTo>
                      <a:pt x="625" y="471"/>
                      <a:pt x="624" y="471"/>
                      <a:pt x="623" y="471"/>
                    </a:cubicBezTo>
                    <a:lnTo>
                      <a:pt x="613" y="469"/>
                    </a:lnTo>
                    <a:cubicBezTo>
                      <a:pt x="612" y="469"/>
                      <a:pt x="611" y="468"/>
                      <a:pt x="611" y="468"/>
                    </a:cubicBezTo>
                    <a:lnTo>
                      <a:pt x="605" y="463"/>
                    </a:lnTo>
                    <a:cubicBezTo>
                      <a:pt x="605" y="463"/>
                      <a:pt x="604" y="462"/>
                      <a:pt x="604" y="462"/>
                    </a:cubicBezTo>
                    <a:lnTo>
                      <a:pt x="590" y="441"/>
                    </a:lnTo>
                    <a:cubicBezTo>
                      <a:pt x="590" y="440"/>
                      <a:pt x="590" y="440"/>
                      <a:pt x="590" y="440"/>
                    </a:cubicBezTo>
                    <a:lnTo>
                      <a:pt x="580" y="417"/>
                    </a:lnTo>
                    <a:cubicBezTo>
                      <a:pt x="580" y="417"/>
                      <a:pt x="580" y="417"/>
                      <a:pt x="580" y="416"/>
                    </a:cubicBezTo>
                    <a:lnTo>
                      <a:pt x="574" y="390"/>
                    </a:lnTo>
                    <a:cubicBezTo>
                      <a:pt x="574" y="390"/>
                      <a:pt x="573" y="390"/>
                      <a:pt x="573" y="390"/>
                    </a:cubicBezTo>
                    <a:lnTo>
                      <a:pt x="571" y="360"/>
                    </a:lnTo>
                    <a:cubicBezTo>
                      <a:pt x="571" y="360"/>
                      <a:pt x="571" y="360"/>
                      <a:pt x="571" y="360"/>
                    </a:cubicBezTo>
                    <a:lnTo>
                      <a:pt x="575" y="313"/>
                    </a:lnTo>
                    <a:cubicBezTo>
                      <a:pt x="575" y="312"/>
                      <a:pt x="575" y="312"/>
                      <a:pt x="575" y="312"/>
                    </a:cubicBezTo>
                    <a:lnTo>
                      <a:pt x="586" y="269"/>
                    </a:lnTo>
                    <a:cubicBezTo>
                      <a:pt x="586" y="268"/>
                      <a:pt x="586" y="268"/>
                      <a:pt x="586" y="268"/>
                    </a:cubicBezTo>
                    <a:lnTo>
                      <a:pt x="602" y="228"/>
                    </a:lnTo>
                    <a:cubicBezTo>
                      <a:pt x="602" y="228"/>
                      <a:pt x="602" y="228"/>
                      <a:pt x="603" y="228"/>
                    </a:cubicBezTo>
                    <a:lnTo>
                      <a:pt x="626" y="192"/>
                    </a:lnTo>
                    <a:cubicBezTo>
                      <a:pt x="626" y="192"/>
                      <a:pt x="626" y="192"/>
                      <a:pt x="626" y="192"/>
                    </a:cubicBezTo>
                    <a:lnTo>
                      <a:pt x="645" y="170"/>
                    </a:lnTo>
                    <a:close/>
                    <a:moveTo>
                      <a:pt x="1156" y="436"/>
                    </a:moveTo>
                    <a:cubicBezTo>
                      <a:pt x="1156" y="434"/>
                      <a:pt x="1157" y="432"/>
                      <a:pt x="1159" y="432"/>
                    </a:cubicBezTo>
                    <a:lnTo>
                      <a:pt x="1202" y="425"/>
                    </a:lnTo>
                    <a:cubicBezTo>
                      <a:pt x="1204" y="425"/>
                      <a:pt x="1206" y="426"/>
                      <a:pt x="1206" y="428"/>
                    </a:cubicBezTo>
                    <a:lnTo>
                      <a:pt x="1210" y="447"/>
                    </a:lnTo>
                    <a:lnTo>
                      <a:pt x="1215" y="462"/>
                    </a:lnTo>
                    <a:lnTo>
                      <a:pt x="1215" y="462"/>
                    </a:lnTo>
                    <a:lnTo>
                      <a:pt x="1228" y="486"/>
                    </a:lnTo>
                    <a:lnTo>
                      <a:pt x="1226" y="484"/>
                    </a:lnTo>
                    <a:lnTo>
                      <a:pt x="1244" y="497"/>
                    </a:lnTo>
                    <a:lnTo>
                      <a:pt x="1243" y="496"/>
                    </a:lnTo>
                    <a:lnTo>
                      <a:pt x="1265" y="501"/>
                    </a:lnTo>
                    <a:lnTo>
                      <a:pt x="1264" y="501"/>
                    </a:lnTo>
                    <a:lnTo>
                      <a:pt x="1283" y="498"/>
                    </a:lnTo>
                    <a:lnTo>
                      <a:pt x="1282" y="498"/>
                    </a:lnTo>
                    <a:lnTo>
                      <a:pt x="1300" y="488"/>
                    </a:lnTo>
                    <a:lnTo>
                      <a:pt x="1299" y="488"/>
                    </a:lnTo>
                    <a:lnTo>
                      <a:pt x="1313" y="475"/>
                    </a:lnTo>
                    <a:lnTo>
                      <a:pt x="1312" y="476"/>
                    </a:lnTo>
                    <a:lnTo>
                      <a:pt x="1322" y="458"/>
                    </a:lnTo>
                    <a:lnTo>
                      <a:pt x="1332" y="434"/>
                    </a:lnTo>
                    <a:lnTo>
                      <a:pt x="1332" y="435"/>
                    </a:lnTo>
                    <a:lnTo>
                      <a:pt x="1338" y="404"/>
                    </a:lnTo>
                    <a:lnTo>
                      <a:pt x="1344" y="368"/>
                    </a:lnTo>
                    <a:lnTo>
                      <a:pt x="1346" y="332"/>
                    </a:lnTo>
                    <a:lnTo>
                      <a:pt x="1346" y="322"/>
                    </a:lnTo>
                    <a:lnTo>
                      <a:pt x="1353" y="324"/>
                    </a:lnTo>
                    <a:lnTo>
                      <a:pt x="1338" y="348"/>
                    </a:lnTo>
                    <a:cubicBezTo>
                      <a:pt x="1338" y="348"/>
                      <a:pt x="1337" y="348"/>
                      <a:pt x="1337" y="348"/>
                    </a:cubicBezTo>
                    <a:lnTo>
                      <a:pt x="1315" y="370"/>
                    </a:lnTo>
                    <a:cubicBezTo>
                      <a:pt x="1315" y="370"/>
                      <a:pt x="1315" y="370"/>
                      <a:pt x="1314" y="371"/>
                    </a:cubicBezTo>
                    <a:lnTo>
                      <a:pt x="1290" y="383"/>
                    </a:lnTo>
                    <a:cubicBezTo>
                      <a:pt x="1289" y="383"/>
                      <a:pt x="1289" y="383"/>
                      <a:pt x="1289" y="383"/>
                    </a:cubicBezTo>
                    <a:lnTo>
                      <a:pt x="1262" y="388"/>
                    </a:lnTo>
                    <a:cubicBezTo>
                      <a:pt x="1262" y="388"/>
                      <a:pt x="1261" y="388"/>
                      <a:pt x="1261" y="388"/>
                    </a:cubicBezTo>
                    <a:lnTo>
                      <a:pt x="1240" y="385"/>
                    </a:lnTo>
                    <a:cubicBezTo>
                      <a:pt x="1239" y="385"/>
                      <a:pt x="1239" y="385"/>
                      <a:pt x="1239" y="385"/>
                    </a:cubicBezTo>
                    <a:lnTo>
                      <a:pt x="1219" y="378"/>
                    </a:lnTo>
                    <a:cubicBezTo>
                      <a:pt x="1218" y="378"/>
                      <a:pt x="1218" y="377"/>
                      <a:pt x="1218" y="377"/>
                    </a:cubicBezTo>
                    <a:lnTo>
                      <a:pt x="1199" y="364"/>
                    </a:lnTo>
                    <a:cubicBezTo>
                      <a:pt x="1198" y="364"/>
                      <a:pt x="1198" y="364"/>
                      <a:pt x="1198" y="364"/>
                    </a:cubicBezTo>
                    <a:lnTo>
                      <a:pt x="1181" y="345"/>
                    </a:lnTo>
                    <a:cubicBezTo>
                      <a:pt x="1181" y="345"/>
                      <a:pt x="1181" y="345"/>
                      <a:pt x="1180" y="344"/>
                    </a:cubicBezTo>
                    <a:lnTo>
                      <a:pt x="1166" y="320"/>
                    </a:lnTo>
                    <a:cubicBezTo>
                      <a:pt x="1166" y="320"/>
                      <a:pt x="1166" y="320"/>
                      <a:pt x="1166" y="319"/>
                    </a:cubicBezTo>
                    <a:lnTo>
                      <a:pt x="1156" y="292"/>
                    </a:lnTo>
                    <a:cubicBezTo>
                      <a:pt x="1156" y="292"/>
                      <a:pt x="1156" y="292"/>
                      <a:pt x="1156" y="292"/>
                    </a:cubicBezTo>
                    <a:lnTo>
                      <a:pt x="1150" y="262"/>
                    </a:lnTo>
                    <a:lnTo>
                      <a:pt x="1147" y="229"/>
                    </a:lnTo>
                    <a:lnTo>
                      <a:pt x="1150" y="194"/>
                    </a:lnTo>
                    <a:cubicBezTo>
                      <a:pt x="1150" y="194"/>
                      <a:pt x="1150" y="194"/>
                      <a:pt x="1150" y="194"/>
                    </a:cubicBezTo>
                    <a:lnTo>
                      <a:pt x="1157" y="163"/>
                    </a:lnTo>
                    <a:cubicBezTo>
                      <a:pt x="1157" y="162"/>
                      <a:pt x="1157" y="162"/>
                      <a:pt x="1157" y="162"/>
                    </a:cubicBezTo>
                    <a:lnTo>
                      <a:pt x="1168" y="134"/>
                    </a:lnTo>
                    <a:cubicBezTo>
                      <a:pt x="1168" y="134"/>
                      <a:pt x="1168" y="134"/>
                      <a:pt x="1169" y="134"/>
                    </a:cubicBezTo>
                    <a:lnTo>
                      <a:pt x="1183" y="109"/>
                    </a:lnTo>
                    <a:cubicBezTo>
                      <a:pt x="1183" y="109"/>
                      <a:pt x="1183" y="109"/>
                      <a:pt x="1184" y="109"/>
                    </a:cubicBezTo>
                    <a:lnTo>
                      <a:pt x="1201" y="90"/>
                    </a:lnTo>
                    <a:cubicBezTo>
                      <a:pt x="1201" y="90"/>
                      <a:pt x="1201" y="90"/>
                      <a:pt x="1201" y="90"/>
                    </a:cubicBezTo>
                    <a:lnTo>
                      <a:pt x="1221" y="76"/>
                    </a:lnTo>
                    <a:cubicBezTo>
                      <a:pt x="1221" y="76"/>
                      <a:pt x="1221" y="75"/>
                      <a:pt x="1221" y="75"/>
                    </a:cubicBezTo>
                    <a:lnTo>
                      <a:pt x="1243" y="66"/>
                    </a:lnTo>
                    <a:cubicBezTo>
                      <a:pt x="1244" y="66"/>
                      <a:pt x="1244" y="66"/>
                      <a:pt x="1244" y="66"/>
                    </a:cubicBezTo>
                    <a:lnTo>
                      <a:pt x="1269" y="63"/>
                    </a:lnTo>
                    <a:cubicBezTo>
                      <a:pt x="1269" y="63"/>
                      <a:pt x="1270" y="63"/>
                      <a:pt x="1270" y="63"/>
                    </a:cubicBezTo>
                    <a:lnTo>
                      <a:pt x="1287" y="65"/>
                    </a:lnTo>
                    <a:cubicBezTo>
                      <a:pt x="1288" y="65"/>
                      <a:pt x="1288" y="65"/>
                      <a:pt x="1288" y="65"/>
                    </a:cubicBezTo>
                    <a:lnTo>
                      <a:pt x="1305" y="70"/>
                    </a:lnTo>
                    <a:cubicBezTo>
                      <a:pt x="1305" y="70"/>
                      <a:pt x="1305" y="70"/>
                      <a:pt x="1305" y="70"/>
                    </a:cubicBezTo>
                    <a:lnTo>
                      <a:pt x="1321" y="79"/>
                    </a:lnTo>
                    <a:cubicBezTo>
                      <a:pt x="1322" y="80"/>
                      <a:pt x="1322" y="80"/>
                      <a:pt x="1322" y="80"/>
                    </a:cubicBezTo>
                    <a:lnTo>
                      <a:pt x="1336" y="91"/>
                    </a:lnTo>
                    <a:cubicBezTo>
                      <a:pt x="1337" y="91"/>
                      <a:pt x="1337" y="92"/>
                      <a:pt x="1337" y="92"/>
                    </a:cubicBezTo>
                    <a:lnTo>
                      <a:pt x="1364" y="121"/>
                    </a:lnTo>
                    <a:cubicBezTo>
                      <a:pt x="1364" y="121"/>
                      <a:pt x="1364" y="122"/>
                      <a:pt x="1364" y="122"/>
                    </a:cubicBezTo>
                    <a:lnTo>
                      <a:pt x="1374" y="140"/>
                    </a:lnTo>
                    <a:lnTo>
                      <a:pt x="1383" y="162"/>
                    </a:lnTo>
                    <a:lnTo>
                      <a:pt x="1390" y="188"/>
                    </a:lnTo>
                    <a:lnTo>
                      <a:pt x="1395" y="220"/>
                    </a:lnTo>
                    <a:lnTo>
                      <a:pt x="1398" y="256"/>
                    </a:lnTo>
                    <a:lnTo>
                      <a:pt x="1399" y="298"/>
                    </a:lnTo>
                    <a:lnTo>
                      <a:pt x="1398" y="340"/>
                    </a:lnTo>
                    <a:lnTo>
                      <a:pt x="1395" y="378"/>
                    </a:lnTo>
                    <a:lnTo>
                      <a:pt x="1390" y="413"/>
                    </a:lnTo>
                    <a:lnTo>
                      <a:pt x="1383" y="443"/>
                    </a:lnTo>
                    <a:cubicBezTo>
                      <a:pt x="1383" y="444"/>
                      <a:pt x="1383" y="444"/>
                      <a:pt x="1383" y="444"/>
                    </a:cubicBezTo>
                    <a:lnTo>
                      <a:pt x="1365" y="490"/>
                    </a:lnTo>
                    <a:cubicBezTo>
                      <a:pt x="1365" y="491"/>
                      <a:pt x="1364" y="491"/>
                      <a:pt x="1364" y="491"/>
                    </a:cubicBezTo>
                    <a:lnTo>
                      <a:pt x="1337" y="528"/>
                    </a:lnTo>
                    <a:cubicBezTo>
                      <a:pt x="1337" y="528"/>
                      <a:pt x="1337" y="528"/>
                      <a:pt x="1336" y="529"/>
                    </a:cubicBezTo>
                    <a:lnTo>
                      <a:pt x="1321" y="540"/>
                    </a:lnTo>
                    <a:cubicBezTo>
                      <a:pt x="1321" y="540"/>
                      <a:pt x="1321" y="540"/>
                      <a:pt x="1321" y="541"/>
                    </a:cubicBezTo>
                    <a:lnTo>
                      <a:pt x="1304" y="549"/>
                    </a:lnTo>
                    <a:cubicBezTo>
                      <a:pt x="1304" y="549"/>
                      <a:pt x="1303" y="549"/>
                      <a:pt x="1303" y="549"/>
                    </a:cubicBezTo>
                    <a:lnTo>
                      <a:pt x="1285" y="555"/>
                    </a:lnTo>
                    <a:cubicBezTo>
                      <a:pt x="1285" y="555"/>
                      <a:pt x="1285" y="555"/>
                      <a:pt x="1284" y="555"/>
                    </a:cubicBezTo>
                    <a:lnTo>
                      <a:pt x="1265" y="557"/>
                    </a:lnTo>
                    <a:cubicBezTo>
                      <a:pt x="1265" y="557"/>
                      <a:pt x="1264" y="557"/>
                      <a:pt x="1264" y="557"/>
                    </a:cubicBezTo>
                    <a:lnTo>
                      <a:pt x="1243" y="555"/>
                    </a:lnTo>
                    <a:cubicBezTo>
                      <a:pt x="1243" y="555"/>
                      <a:pt x="1243" y="555"/>
                      <a:pt x="1242" y="555"/>
                    </a:cubicBezTo>
                    <a:lnTo>
                      <a:pt x="1223" y="549"/>
                    </a:lnTo>
                    <a:cubicBezTo>
                      <a:pt x="1223" y="549"/>
                      <a:pt x="1222" y="549"/>
                      <a:pt x="1222" y="548"/>
                    </a:cubicBezTo>
                    <a:lnTo>
                      <a:pt x="1205" y="539"/>
                    </a:lnTo>
                    <a:cubicBezTo>
                      <a:pt x="1205" y="539"/>
                      <a:pt x="1205" y="539"/>
                      <a:pt x="1204" y="538"/>
                    </a:cubicBezTo>
                    <a:lnTo>
                      <a:pt x="1189" y="525"/>
                    </a:lnTo>
                    <a:cubicBezTo>
                      <a:pt x="1189" y="525"/>
                      <a:pt x="1189" y="525"/>
                      <a:pt x="1189" y="524"/>
                    </a:cubicBezTo>
                    <a:lnTo>
                      <a:pt x="1176" y="507"/>
                    </a:lnTo>
                    <a:cubicBezTo>
                      <a:pt x="1176" y="507"/>
                      <a:pt x="1176" y="507"/>
                      <a:pt x="1176" y="507"/>
                    </a:cubicBezTo>
                    <a:lnTo>
                      <a:pt x="1166" y="487"/>
                    </a:lnTo>
                    <a:cubicBezTo>
                      <a:pt x="1166" y="487"/>
                      <a:pt x="1166" y="487"/>
                      <a:pt x="1166" y="487"/>
                    </a:cubicBezTo>
                    <a:lnTo>
                      <a:pt x="1160" y="464"/>
                    </a:lnTo>
                    <a:cubicBezTo>
                      <a:pt x="1160" y="463"/>
                      <a:pt x="1160" y="463"/>
                      <a:pt x="1159" y="463"/>
                    </a:cubicBezTo>
                    <a:lnTo>
                      <a:pt x="1156" y="436"/>
                    </a:lnTo>
                    <a:close/>
                    <a:moveTo>
                      <a:pt x="1167" y="462"/>
                    </a:moveTo>
                    <a:lnTo>
                      <a:pt x="1167" y="461"/>
                    </a:lnTo>
                    <a:lnTo>
                      <a:pt x="1174" y="484"/>
                    </a:lnTo>
                    <a:lnTo>
                      <a:pt x="1174" y="484"/>
                    </a:lnTo>
                    <a:lnTo>
                      <a:pt x="1183" y="503"/>
                    </a:lnTo>
                    <a:lnTo>
                      <a:pt x="1183" y="503"/>
                    </a:lnTo>
                    <a:lnTo>
                      <a:pt x="1195" y="520"/>
                    </a:lnTo>
                    <a:lnTo>
                      <a:pt x="1195" y="519"/>
                    </a:lnTo>
                    <a:lnTo>
                      <a:pt x="1210" y="532"/>
                    </a:lnTo>
                    <a:lnTo>
                      <a:pt x="1209" y="532"/>
                    </a:lnTo>
                    <a:lnTo>
                      <a:pt x="1226" y="541"/>
                    </a:lnTo>
                    <a:lnTo>
                      <a:pt x="1225" y="541"/>
                    </a:lnTo>
                    <a:lnTo>
                      <a:pt x="1245" y="547"/>
                    </a:lnTo>
                    <a:lnTo>
                      <a:pt x="1244" y="547"/>
                    </a:lnTo>
                    <a:lnTo>
                      <a:pt x="1265" y="549"/>
                    </a:lnTo>
                    <a:lnTo>
                      <a:pt x="1264" y="549"/>
                    </a:lnTo>
                    <a:lnTo>
                      <a:pt x="1284" y="547"/>
                    </a:lnTo>
                    <a:lnTo>
                      <a:pt x="1283" y="547"/>
                    </a:lnTo>
                    <a:lnTo>
                      <a:pt x="1301" y="542"/>
                    </a:lnTo>
                    <a:lnTo>
                      <a:pt x="1300" y="542"/>
                    </a:lnTo>
                    <a:lnTo>
                      <a:pt x="1317" y="533"/>
                    </a:lnTo>
                    <a:lnTo>
                      <a:pt x="1317" y="534"/>
                    </a:lnTo>
                    <a:lnTo>
                      <a:pt x="1332" y="522"/>
                    </a:lnTo>
                    <a:lnTo>
                      <a:pt x="1331" y="523"/>
                    </a:lnTo>
                    <a:lnTo>
                      <a:pt x="1358" y="487"/>
                    </a:lnTo>
                    <a:lnTo>
                      <a:pt x="1357" y="487"/>
                    </a:lnTo>
                    <a:lnTo>
                      <a:pt x="1376" y="441"/>
                    </a:lnTo>
                    <a:lnTo>
                      <a:pt x="1376" y="442"/>
                    </a:lnTo>
                    <a:lnTo>
                      <a:pt x="1383" y="411"/>
                    </a:lnTo>
                    <a:lnTo>
                      <a:pt x="1387" y="378"/>
                    </a:lnTo>
                    <a:lnTo>
                      <a:pt x="1390" y="340"/>
                    </a:lnTo>
                    <a:lnTo>
                      <a:pt x="1391" y="298"/>
                    </a:lnTo>
                    <a:lnTo>
                      <a:pt x="1390" y="257"/>
                    </a:lnTo>
                    <a:lnTo>
                      <a:pt x="1388" y="221"/>
                    </a:lnTo>
                    <a:lnTo>
                      <a:pt x="1383" y="191"/>
                    </a:lnTo>
                    <a:lnTo>
                      <a:pt x="1376" y="165"/>
                    </a:lnTo>
                    <a:lnTo>
                      <a:pt x="1367" y="144"/>
                    </a:lnTo>
                    <a:lnTo>
                      <a:pt x="1357" y="126"/>
                    </a:lnTo>
                    <a:lnTo>
                      <a:pt x="1358" y="127"/>
                    </a:lnTo>
                    <a:lnTo>
                      <a:pt x="1331" y="97"/>
                    </a:lnTo>
                    <a:lnTo>
                      <a:pt x="1331" y="98"/>
                    </a:lnTo>
                    <a:lnTo>
                      <a:pt x="1317" y="86"/>
                    </a:lnTo>
                    <a:lnTo>
                      <a:pt x="1318" y="86"/>
                    </a:lnTo>
                    <a:lnTo>
                      <a:pt x="1302" y="77"/>
                    </a:lnTo>
                    <a:lnTo>
                      <a:pt x="1302" y="78"/>
                    </a:lnTo>
                    <a:lnTo>
                      <a:pt x="1286" y="73"/>
                    </a:lnTo>
                    <a:lnTo>
                      <a:pt x="1287" y="73"/>
                    </a:lnTo>
                    <a:lnTo>
                      <a:pt x="1269" y="71"/>
                    </a:lnTo>
                    <a:lnTo>
                      <a:pt x="1270" y="71"/>
                    </a:lnTo>
                    <a:lnTo>
                      <a:pt x="1245" y="74"/>
                    </a:lnTo>
                    <a:lnTo>
                      <a:pt x="1246" y="74"/>
                    </a:lnTo>
                    <a:lnTo>
                      <a:pt x="1224" y="83"/>
                    </a:lnTo>
                    <a:lnTo>
                      <a:pt x="1225" y="82"/>
                    </a:lnTo>
                    <a:lnTo>
                      <a:pt x="1206" y="96"/>
                    </a:lnTo>
                    <a:lnTo>
                      <a:pt x="1206" y="96"/>
                    </a:lnTo>
                    <a:lnTo>
                      <a:pt x="1189" y="114"/>
                    </a:lnTo>
                    <a:lnTo>
                      <a:pt x="1190" y="114"/>
                    </a:lnTo>
                    <a:lnTo>
                      <a:pt x="1175" y="138"/>
                    </a:lnTo>
                    <a:lnTo>
                      <a:pt x="1176" y="137"/>
                    </a:lnTo>
                    <a:lnTo>
                      <a:pt x="1165" y="165"/>
                    </a:lnTo>
                    <a:lnTo>
                      <a:pt x="1165" y="164"/>
                    </a:lnTo>
                    <a:lnTo>
                      <a:pt x="1158" y="195"/>
                    </a:lnTo>
                    <a:lnTo>
                      <a:pt x="1158" y="195"/>
                    </a:lnTo>
                    <a:lnTo>
                      <a:pt x="1155" y="229"/>
                    </a:lnTo>
                    <a:lnTo>
                      <a:pt x="1157" y="260"/>
                    </a:lnTo>
                    <a:lnTo>
                      <a:pt x="1163" y="290"/>
                    </a:lnTo>
                    <a:lnTo>
                      <a:pt x="1163" y="290"/>
                    </a:lnTo>
                    <a:lnTo>
                      <a:pt x="1174" y="317"/>
                    </a:lnTo>
                    <a:lnTo>
                      <a:pt x="1173" y="316"/>
                    </a:lnTo>
                    <a:lnTo>
                      <a:pt x="1187" y="340"/>
                    </a:lnTo>
                    <a:lnTo>
                      <a:pt x="1187" y="340"/>
                    </a:lnTo>
                    <a:lnTo>
                      <a:pt x="1204" y="358"/>
                    </a:lnTo>
                    <a:lnTo>
                      <a:pt x="1203" y="358"/>
                    </a:lnTo>
                    <a:lnTo>
                      <a:pt x="1222" y="371"/>
                    </a:lnTo>
                    <a:lnTo>
                      <a:pt x="1221" y="370"/>
                    </a:lnTo>
                    <a:lnTo>
                      <a:pt x="1241" y="378"/>
                    </a:lnTo>
                    <a:lnTo>
                      <a:pt x="1240" y="377"/>
                    </a:lnTo>
                    <a:lnTo>
                      <a:pt x="1262" y="380"/>
                    </a:lnTo>
                    <a:lnTo>
                      <a:pt x="1261" y="380"/>
                    </a:lnTo>
                    <a:lnTo>
                      <a:pt x="1287" y="376"/>
                    </a:lnTo>
                    <a:lnTo>
                      <a:pt x="1286" y="376"/>
                    </a:lnTo>
                    <a:lnTo>
                      <a:pt x="1311" y="363"/>
                    </a:lnTo>
                    <a:lnTo>
                      <a:pt x="1310" y="364"/>
                    </a:lnTo>
                    <a:lnTo>
                      <a:pt x="1332" y="343"/>
                    </a:lnTo>
                    <a:lnTo>
                      <a:pt x="1331" y="343"/>
                    </a:lnTo>
                    <a:lnTo>
                      <a:pt x="1347" y="320"/>
                    </a:lnTo>
                    <a:cubicBezTo>
                      <a:pt x="1348" y="318"/>
                      <a:pt x="1349" y="318"/>
                      <a:pt x="1351" y="318"/>
                    </a:cubicBezTo>
                    <a:cubicBezTo>
                      <a:pt x="1353" y="319"/>
                      <a:pt x="1354" y="320"/>
                      <a:pt x="1354" y="322"/>
                    </a:cubicBezTo>
                    <a:lnTo>
                      <a:pt x="1354" y="333"/>
                    </a:lnTo>
                    <a:lnTo>
                      <a:pt x="1352" y="369"/>
                    </a:lnTo>
                    <a:lnTo>
                      <a:pt x="1346" y="405"/>
                    </a:lnTo>
                    <a:lnTo>
                      <a:pt x="1340" y="437"/>
                    </a:lnTo>
                    <a:cubicBezTo>
                      <a:pt x="1340" y="437"/>
                      <a:pt x="1340" y="437"/>
                      <a:pt x="1340" y="438"/>
                    </a:cubicBezTo>
                    <a:lnTo>
                      <a:pt x="1329" y="462"/>
                    </a:lnTo>
                    <a:lnTo>
                      <a:pt x="1319" y="480"/>
                    </a:lnTo>
                    <a:cubicBezTo>
                      <a:pt x="1319" y="480"/>
                      <a:pt x="1319" y="481"/>
                      <a:pt x="1319" y="481"/>
                    </a:cubicBezTo>
                    <a:lnTo>
                      <a:pt x="1305" y="494"/>
                    </a:lnTo>
                    <a:cubicBezTo>
                      <a:pt x="1304" y="494"/>
                      <a:pt x="1304" y="494"/>
                      <a:pt x="1304" y="494"/>
                    </a:cubicBezTo>
                    <a:lnTo>
                      <a:pt x="1286" y="505"/>
                    </a:lnTo>
                    <a:cubicBezTo>
                      <a:pt x="1286" y="505"/>
                      <a:pt x="1285" y="505"/>
                      <a:pt x="1285" y="505"/>
                    </a:cubicBezTo>
                    <a:lnTo>
                      <a:pt x="1265" y="508"/>
                    </a:lnTo>
                    <a:cubicBezTo>
                      <a:pt x="1265" y="508"/>
                      <a:pt x="1264" y="508"/>
                      <a:pt x="1264" y="508"/>
                    </a:cubicBezTo>
                    <a:lnTo>
                      <a:pt x="1241" y="504"/>
                    </a:lnTo>
                    <a:cubicBezTo>
                      <a:pt x="1241" y="504"/>
                      <a:pt x="1240" y="504"/>
                      <a:pt x="1240" y="503"/>
                    </a:cubicBezTo>
                    <a:lnTo>
                      <a:pt x="1222" y="491"/>
                    </a:lnTo>
                    <a:cubicBezTo>
                      <a:pt x="1221" y="490"/>
                      <a:pt x="1221" y="490"/>
                      <a:pt x="1220" y="489"/>
                    </a:cubicBezTo>
                    <a:lnTo>
                      <a:pt x="1208" y="465"/>
                    </a:lnTo>
                    <a:cubicBezTo>
                      <a:pt x="1208" y="465"/>
                      <a:pt x="1208" y="465"/>
                      <a:pt x="1208" y="465"/>
                    </a:cubicBezTo>
                    <a:lnTo>
                      <a:pt x="1203" y="449"/>
                    </a:lnTo>
                    <a:lnTo>
                      <a:pt x="1199" y="430"/>
                    </a:lnTo>
                    <a:lnTo>
                      <a:pt x="1203" y="433"/>
                    </a:lnTo>
                    <a:lnTo>
                      <a:pt x="1161" y="440"/>
                    </a:lnTo>
                    <a:lnTo>
                      <a:pt x="1164" y="435"/>
                    </a:lnTo>
                    <a:lnTo>
                      <a:pt x="1167" y="462"/>
                    </a:lnTo>
                    <a:close/>
                    <a:moveTo>
                      <a:pt x="1340" y="225"/>
                    </a:moveTo>
                    <a:lnTo>
                      <a:pt x="1339" y="202"/>
                    </a:lnTo>
                    <a:lnTo>
                      <a:pt x="1335" y="181"/>
                    </a:lnTo>
                    <a:lnTo>
                      <a:pt x="1335" y="182"/>
                    </a:lnTo>
                    <a:lnTo>
                      <a:pt x="1319" y="148"/>
                    </a:lnTo>
                    <a:lnTo>
                      <a:pt x="1320" y="148"/>
                    </a:lnTo>
                    <a:lnTo>
                      <a:pt x="1309" y="135"/>
                    </a:lnTo>
                    <a:lnTo>
                      <a:pt x="1310" y="136"/>
                    </a:lnTo>
                    <a:lnTo>
                      <a:pt x="1298" y="126"/>
                    </a:lnTo>
                    <a:lnTo>
                      <a:pt x="1299" y="127"/>
                    </a:lnTo>
                    <a:lnTo>
                      <a:pt x="1287" y="121"/>
                    </a:lnTo>
                    <a:lnTo>
                      <a:pt x="1288" y="121"/>
                    </a:lnTo>
                    <a:lnTo>
                      <a:pt x="1274" y="119"/>
                    </a:lnTo>
                    <a:lnTo>
                      <a:pt x="1276" y="119"/>
                    </a:lnTo>
                    <a:lnTo>
                      <a:pt x="1261" y="121"/>
                    </a:lnTo>
                    <a:lnTo>
                      <a:pt x="1262" y="121"/>
                    </a:lnTo>
                    <a:lnTo>
                      <a:pt x="1248" y="128"/>
                    </a:lnTo>
                    <a:lnTo>
                      <a:pt x="1249" y="127"/>
                    </a:lnTo>
                    <a:lnTo>
                      <a:pt x="1236" y="138"/>
                    </a:lnTo>
                    <a:lnTo>
                      <a:pt x="1225" y="152"/>
                    </a:lnTo>
                    <a:lnTo>
                      <a:pt x="1225" y="151"/>
                    </a:lnTo>
                    <a:lnTo>
                      <a:pt x="1209" y="187"/>
                    </a:lnTo>
                    <a:lnTo>
                      <a:pt x="1209" y="186"/>
                    </a:lnTo>
                    <a:lnTo>
                      <a:pt x="1204" y="229"/>
                    </a:lnTo>
                    <a:lnTo>
                      <a:pt x="1204" y="228"/>
                    </a:lnTo>
                    <a:lnTo>
                      <a:pt x="1209" y="270"/>
                    </a:lnTo>
                    <a:lnTo>
                      <a:pt x="1209" y="269"/>
                    </a:lnTo>
                    <a:lnTo>
                      <a:pt x="1215" y="287"/>
                    </a:lnTo>
                    <a:lnTo>
                      <a:pt x="1215" y="286"/>
                    </a:lnTo>
                    <a:lnTo>
                      <a:pt x="1225" y="302"/>
                    </a:lnTo>
                    <a:lnTo>
                      <a:pt x="1224" y="302"/>
                    </a:lnTo>
                    <a:lnTo>
                      <a:pt x="1235" y="314"/>
                    </a:lnTo>
                    <a:lnTo>
                      <a:pt x="1235" y="313"/>
                    </a:lnTo>
                    <a:lnTo>
                      <a:pt x="1247" y="322"/>
                    </a:lnTo>
                    <a:lnTo>
                      <a:pt x="1246" y="321"/>
                    </a:lnTo>
                    <a:lnTo>
                      <a:pt x="1260" y="327"/>
                    </a:lnTo>
                    <a:lnTo>
                      <a:pt x="1259" y="327"/>
                    </a:lnTo>
                    <a:lnTo>
                      <a:pt x="1273" y="329"/>
                    </a:lnTo>
                    <a:lnTo>
                      <a:pt x="1272" y="328"/>
                    </a:lnTo>
                    <a:lnTo>
                      <a:pt x="1287" y="326"/>
                    </a:lnTo>
                    <a:lnTo>
                      <a:pt x="1286" y="327"/>
                    </a:lnTo>
                    <a:lnTo>
                      <a:pt x="1299" y="321"/>
                    </a:lnTo>
                    <a:lnTo>
                      <a:pt x="1299" y="322"/>
                    </a:lnTo>
                    <a:lnTo>
                      <a:pt x="1310" y="313"/>
                    </a:lnTo>
                    <a:lnTo>
                      <a:pt x="1309" y="314"/>
                    </a:lnTo>
                    <a:lnTo>
                      <a:pt x="1320" y="302"/>
                    </a:lnTo>
                    <a:lnTo>
                      <a:pt x="1319" y="303"/>
                    </a:lnTo>
                    <a:lnTo>
                      <a:pt x="1335" y="269"/>
                    </a:lnTo>
                    <a:lnTo>
                      <a:pt x="1335" y="270"/>
                    </a:lnTo>
                    <a:lnTo>
                      <a:pt x="1339" y="249"/>
                    </a:lnTo>
                    <a:lnTo>
                      <a:pt x="1340" y="225"/>
                    </a:lnTo>
                    <a:close/>
                    <a:moveTo>
                      <a:pt x="1347" y="250"/>
                    </a:moveTo>
                    <a:lnTo>
                      <a:pt x="1343" y="271"/>
                    </a:lnTo>
                    <a:cubicBezTo>
                      <a:pt x="1343" y="272"/>
                      <a:pt x="1343" y="272"/>
                      <a:pt x="1343" y="272"/>
                    </a:cubicBezTo>
                    <a:lnTo>
                      <a:pt x="1327" y="306"/>
                    </a:lnTo>
                    <a:cubicBezTo>
                      <a:pt x="1326" y="307"/>
                      <a:pt x="1326" y="307"/>
                      <a:pt x="1326" y="307"/>
                    </a:cubicBezTo>
                    <a:lnTo>
                      <a:pt x="1315" y="319"/>
                    </a:lnTo>
                    <a:cubicBezTo>
                      <a:pt x="1315" y="319"/>
                      <a:pt x="1315" y="320"/>
                      <a:pt x="1315" y="320"/>
                    </a:cubicBezTo>
                    <a:lnTo>
                      <a:pt x="1303" y="328"/>
                    </a:lnTo>
                    <a:cubicBezTo>
                      <a:pt x="1303" y="328"/>
                      <a:pt x="1303" y="329"/>
                      <a:pt x="1302" y="329"/>
                    </a:cubicBezTo>
                    <a:lnTo>
                      <a:pt x="1289" y="334"/>
                    </a:lnTo>
                    <a:cubicBezTo>
                      <a:pt x="1289" y="334"/>
                      <a:pt x="1288" y="334"/>
                      <a:pt x="1288" y="334"/>
                    </a:cubicBezTo>
                    <a:lnTo>
                      <a:pt x="1273" y="336"/>
                    </a:lnTo>
                    <a:cubicBezTo>
                      <a:pt x="1273" y="336"/>
                      <a:pt x="1272" y="336"/>
                      <a:pt x="1272" y="336"/>
                    </a:cubicBezTo>
                    <a:lnTo>
                      <a:pt x="1258" y="334"/>
                    </a:lnTo>
                    <a:cubicBezTo>
                      <a:pt x="1258" y="334"/>
                      <a:pt x="1257" y="334"/>
                      <a:pt x="1257" y="334"/>
                    </a:cubicBezTo>
                    <a:lnTo>
                      <a:pt x="1243" y="329"/>
                    </a:lnTo>
                    <a:cubicBezTo>
                      <a:pt x="1243" y="329"/>
                      <a:pt x="1243" y="328"/>
                      <a:pt x="1243" y="328"/>
                    </a:cubicBezTo>
                    <a:lnTo>
                      <a:pt x="1230" y="320"/>
                    </a:lnTo>
                    <a:cubicBezTo>
                      <a:pt x="1230" y="320"/>
                      <a:pt x="1230" y="319"/>
                      <a:pt x="1230" y="319"/>
                    </a:cubicBezTo>
                    <a:lnTo>
                      <a:pt x="1219" y="307"/>
                    </a:lnTo>
                    <a:cubicBezTo>
                      <a:pt x="1218" y="307"/>
                      <a:pt x="1218" y="307"/>
                      <a:pt x="1218" y="307"/>
                    </a:cubicBezTo>
                    <a:lnTo>
                      <a:pt x="1208" y="291"/>
                    </a:lnTo>
                    <a:cubicBezTo>
                      <a:pt x="1208" y="290"/>
                      <a:pt x="1208" y="290"/>
                      <a:pt x="1208" y="290"/>
                    </a:cubicBezTo>
                    <a:lnTo>
                      <a:pt x="1201" y="272"/>
                    </a:lnTo>
                    <a:cubicBezTo>
                      <a:pt x="1201" y="272"/>
                      <a:pt x="1201" y="271"/>
                      <a:pt x="1201" y="271"/>
                    </a:cubicBezTo>
                    <a:lnTo>
                      <a:pt x="1196" y="229"/>
                    </a:lnTo>
                    <a:cubicBezTo>
                      <a:pt x="1196" y="229"/>
                      <a:pt x="1196" y="229"/>
                      <a:pt x="1196" y="228"/>
                    </a:cubicBezTo>
                    <a:lnTo>
                      <a:pt x="1201" y="185"/>
                    </a:lnTo>
                    <a:cubicBezTo>
                      <a:pt x="1202" y="185"/>
                      <a:pt x="1202" y="184"/>
                      <a:pt x="1202" y="184"/>
                    </a:cubicBezTo>
                    <a:lnTo>
                      <a:pt x="1218" y="148"/>
                    </a:lnTo>
                    <a:cubicBezTo>
                      <a:pt x="1218" y="147"/>
                      <a:pt x="1218" y="147"/>
                      <a:pt x="1218" y="147"/>
                    </a:cubicBezTo>
                    <a:lnTo>
                      <a:pt x="1231" y="132"/>
                    </a:lnTo>
                    <a:lnTo>
                      <a:pt x="1243" y="121"/>
                    </a:lnTo>
                    <a:cubicBezTo>
                      <a:pt x="1244" y="121"/>
                      <a:pt x="1244" y="121"/>
                      <a:pt x="1244" y="121"/>
                    </a:cubicBezTo>
                    <a:lnTo>
                      <a:pt x="1258" y="114"/>
                    </a:lnTo>
                    <a:cubicBezTo>
                      <a:pt x="1259" y="114"/>
                      <a:pt x="1259" y="114"/>
                      <a:pt x="1259" y="114"/>
                    </a:cubicBezTo>
                    <a:lnTo>
                      <a:pt x="1274" y="111"/>
                    </a:lnTo>
                    <a:cubicBezTo>
                      <a:pt x="1275" y="111"/>
                      <a:pt x="1275" y="111"/>
                      <a:pt x="1276" y="111"/>
                    </a:cubicBezTo>
                    <a:lnTo>
                      <a:pt x="1289" y="113"/>
                    </a:lnTo>
                    <a:cubicBezTo>
                      <a:pt x="1289" y="113"/>
                      <a:pt x="1290" y="113"/>
                      <a:pt x="1290" y="113"/>
                    </a:cubicBezTo>
                    <a:lnTo>
                      <a:pt x="1303" y="119"/>
                    </a:lnTo>
                    <a:cubicBezTo>
                      <a:pt x="1303" y="119"/>
                      <a:pt x="1303" y="120"/>
                      <a:pt x="1304" y="120"/>
                    </a:cubicBezTo>
                    <a:lnTo>
                      <a:pt x="1315" y="129"/>
                    </a:lnTo>
                    <a:cubicBezTo>
                      <a:pt x="1315" y="130"/>
                      <a:pt x="1315" y="130"/>
                      <a:pt x="1316" y="130"/>
                    </a:cubicBezTo>
                    <a:lnTo>
                      <a:pt x="1326" y="144"/>
                    </a:lnTo>
                    <a:cubicBezTo>
                      <a:pt x="1326" y="144"/>
                      <a:pt x="1326" y="144"/>
                      <a:pt x="1327" y="144"/>
                    </a:cubicBezTo>
                    <a:lnTo>
                      <a:pt x="1343" y="179"/>
                    </a:lnTo>
                    <a:cubicBezTo>
                      <a:pt x="1343" y="179"/>
                      <a:pt x="1343" y="179"/>
                      <a:pt x="1343" y="180"/>
                    </a:cubicBezTo>
                    <a:lnTo>
                      <a:pt x="1347" y="201"/>
                    </a:lnTo>
                    <a:lnTo>
                      <a:pt x="1348" y="226"/>
                    </a:lnTo>
                    <a:lnTo>
                      <a:pt x="1347" y="250"/>
                    </a:lnTo>
                    <a:close/>
                    <a:moveTo>
                      <a:pt x="1448" y="419"/>
                    </a:moveTo>
                    <a:cubicBezTo>
                      <a:pt x="1448" y="418"/>
                      <a:pt x="1448" y="417"/>
                      <a:pt x="1449" y="416"/>
                    </a:cubicBezTo>
                    <a:cubicBezTo>
                      <a:pt x="1450" y="415"/>
                      <a:pt x="1451" y="415"/>
                      <a:pt x="1452" y="414"/>
                    </a:cubicBezTo>
                    <a:lnTo>
                      <a:pt x="1500" y="411"/>
                    </a:lnTo>
                    <a:cubicBezTo>
                      <a:pt x="1502" y="411"/>
                      <a:pt x="1503" y="412"/>
                      <a:pt x="1504" y="414"/>
                    </a:cubicBezTo>
                    <a:lnTo>
                      <a:pt x="1508" y="436"/>
                    </a:lnTo>
                    <a:lnTo>
                      <a:pt x="1514" y="453"/>
                    </a:lnTo>
                    <a:lnTo>
                      <a:pt x="1520" y="467"/>
                    </a:lnTo>
                    <a:lnTo>
                      <a:pt x="1520" y="467"/>
                    </a:lnTo>
                    <a:lnTo>
                      <a:pt x="1527" y="478"/>
                    </a:lnTo>
                    <a:lnTo>
                      <a:pt x="1527" y="478"/>
                    </a:lnTo>
                    <a:lnTo>
                      <a:pt x="1537" y="489"/>
                    </a:lnTo>
                    <a:lnTo>
                      <a:pt x="1537" y="488"/>
                    </a:lnTo>
                    <a:lnTo>
                      <a:pt x="1548" y="496"/>
                    </a:lnTo>
                    <a:lnTo>
                      <a:pt x="1547" y="495"/>
                    </a:lnTo>
                    <a:lnTo>
                      <a:pt x="1560" y="499"/>
                    </a:lnTo>
                    <a:lnTo>
                      <a:pt x="1559" y="499"/>
                    </a:lnTo>
                    <a:lnTo>
                      <a:pt x="1573" y="500"/>
                    </a:lnTo>
                    <a:lnTo>
                      <a:pt x="1572" y="500"/>
                    </a:lnTo>
                    <a:lnTo>
                      <a:pt x="1587" y="498"/>
                    </a:lnTo>
                    <a:lnTo>
                      <a:pt x="1587" y="499"/>
                    </a:lnTo>
                    <a:lnTo>
                      <a:pt x="1601" y="493"/>
                    </a:lnTo>
                    <a:lnTo>
                      <a:pt x="1600" y="494"/>
                    </a:lnTo>
                    <a:lnTo>
                      <a:pt x="1612" y="484"/>
                    </a:lnTo>
                    <a:lnTo>
                      <a:pt x="1612" y="484"/>
                    </a:lnTo>
                    <a:lnTo>
                      <a:pt x="1623" y="471"/>
                    </a:lnTo>
                    <a:lnTo>
                      <a:pt x="1633" y="454"/>
                    </a:lnTo>
                    <a:lnTo>
                      <a:pt x="1633" y="455"/>
                    </a:lnTo>
                    <a:lnTo>
                      <a:pt x="1640" y="435"/>
                    </a:lnTo>
                    <a:lnTo>
                      <a:pt x="1640" y="435"/>
                    </a:lnTo>
                    <a:lnTo>
                      <a:pt x="1646" y="387"/>
                    </a:lnTo>
                    <a:lnTo>
                      <a:pt x="1646" y="388"/>
                    </a:lnTo>
                    <a:lnTo>
                      <a:pt x="1640" y="345"/>
                    </a:lnTo>
                    <a:lnTo>
                      <a:pt x="1641" y="346"/>
                    </a:lnTo>
                    <a:lnTo>
                      <a:pt x="1634" y="328"/>
                    </a:lnTo>
                    <a:lnTo>
                      <a:pt x="1634" y="329"/>
                    </a:lnTo>
                    <a:lnTo>
                      <a:pt x="1625" y="314"/>
                    </a:lnTo>
                    <a:lnTo>
                      <a:pt x="1626" y="314"/>
                    </a:lnTo>
                    <a:lnTo>
                      <a:pt x="1613" y="301"/>
                    </a:lnTo>
                    <a:lnTo>
                      <a:pt x="1614" y="301"/>
                    </a:lnTo>
                    <a:lnTo>
                      <a:pt x="1600" y="292"/>
                    </a:lnTo>
                    <a:lnTo>
                      <a:pt x="1601" y="292"/>
                    </a:lnTo>
                    <a:lnTo>
                      <a:pt x="1586" y="286"/>
                    </a:lnTo>
                    <a:lnTo>
                      <a:pt x="1586" y="286"/>
                    </a:lnTo>
                    <a:lnTo>
                      <a:pt x="1569" y="284"/>
                    </a:lnTo>
                    <a:lnTo>
                      <a:pt x="1571" y="284"/>
                    </a:lnTo>
                    <a:lnTo>
                      <a:pt x="1551" y="287"/>
                    </a:lnTo>
                    <a:lnTo>
                      <a:pt x="1552" y="287"/>
                    </a:lnTo>
                    <a:lnTo>
                      <a:pt x="1534" y="298"/>
                    </a:lnTo>
                    <a:lnTo>
                      <a:pt x="1535" y="298"/>
                    </a:lnTo>
                    <a:lnTo>
                      <a:pt x="1518" y="312"/>
                    </a:lnTo>
                    <a:lnTo>
                      <a:pt x="1519" y="311"/>
                    </a:lnTo>
                    <a:lnTo>
                      <a:pt x="1506" y="328"/>
                    </a:lnTo>
                    <a:cubicBezTo>
                      <a:pt x="1505" y="329"/>
                      <a:pt x="1504" y="330"/>
                      <a:pt x="1502" y="329"/>
                    </a:cubicBezTo>
                    <a:lnTo>
                      <a:pt x="1459" y="322"/>
                    </a:lnTo>
                    <a:cubicBezTo>
                      <a:pt x="1457" y="322"/>
                      <a:pt x="1456" y="320"/>
                      <a:pt x="1456" y="318"/>
                    </a:cubicBezTo>
                    <a:lnTo>
                      <a:pt x="1494" y="76"/>
                    </a:lnTo>
                    <a:cubicBezTo>
                      <a:pt x="1494" y="74"/>
                      <a:pt x="1495" y="73"/>
                      <a:pt x="1497" y="73"/>
                    </a:cubicBezTo>
                    <a:lnTo>
                      <a:pt x="1679" y="73"/>
                    </a:lnTo>
                    <a:cubicBezTo>
                      <a:pt x="1682" y="73"/>
                      <a:pt x="1683" y="75"/>
                      <a:pt x="1683" y="77"/>
                    </a:cubicBezTo>
                    <a:lnTo>
                      <a:pt x="1683" y="132"/>
                    </a:lnTo>
                    <a:cubicBezTo>
                      <a:pt x="1683" y="135"/>
                      <a:pt x="1682" y="136"/>
                      <a:pt x="1679" y="136"/>
                    </a:cubicBezTo>
                    <a:lnTo>
                      <a:pt x="1532" y="136"/>
                    </a:lnTo>
                    <a:lnTo>
                      <a:pt x="1536" y="133"/>
                    </a:lnTo>
                    <a:lnTo>
                      <a:pt x="1517" y="261"/>
                    </a:lnTo>
                    <a:lnTo>
                      <a:pt x="1511" y="257"/>
                    </a:lnTo>
                    <a:lnTo>
                      <a:pt x="1527" y="243"/>
                    </a:lnTo>
                    <a:cubicBezTo>
                      <a:pt x="1528" y="243"/>
                      <a:pt x="1528" y="243"/>
                      <a:pt x="1528" y="243"/>
                    </a:cubicBezTo>
                    <a:lnTo>
                      <a:pt x="1545" y="233"/>
                    </a:lnTo>
                    <a:cubicBezTo>
                      <a:pt x="1546" y="233"/>
                      <a:pt x="1546" y="233"/>
                      <a:pt x="1546" y="233"/>
                    </a:cubicBezTo>
                    <a:lnTo>
                      <a:pt x="1564" y="227"/>
                    </a:lnTo>
                    <a:cubicBezTo>
                      <a:pt x="1564" y="227"/>
                      <a:pt x="1564" y="227"/>
                      <a:pt x="1565" y="227"/>
                    </a:cubicBezTo>
                    <a:lnTo>
                      <a:pt x="1583" y="225"/>
                    </a:lnTo>
                    <a:cubicBezTo>
                      <a:pt x="1583" y="225"/>
                      <a:pt x="1583" y="225"/>
                      <a:pt x="1583" y="225"/>
                    </a:cubicBezTo>
                    <a:lnTo>
                      <a:pt x="1607" y="227"/>
                    </a:lnTo>
                    <a:cubicBezTo>
                      <a:pt x="1607" y="228"/>
                      <a:pt x="1608" y="228"/>
                      <a:pt x="1608" y="228"/>
                    </a:cubicBezTo>
                    <a:lnTo>
                      <a:pt x="1629" y="236"/>
                    </a:lnTo>
                    <a:cubicBezTo>
                      <a:pt x="1629" y="236"/>
                      <a:pt x="1630" y="236"/>
                      <a:pt x="1630" y="236"/>
                    </a:cubicBezTo>
                    <a:lnTo>
                      <a:pt x="1649" y="250"/>
                    </a:lnTo>
                    <a:cubicBezTo>
                      <a:pt x="1649" y="250"/>
                      <a:pt x="1649" y="251"/>
                      <a:pt x="1650" y="251"/>
                    </a:cubicBezTo>
                    <a:lnTo>
                      <a:pt x="1667" y="271"/>
                    </a:lnTo>
                    <a:cubicBezTo>
                      <a:pt x="1667" y="271"/>
                      <a:pt x="1667" y="271"/>
                      <a:pt x="1667" y="271"/>
                    </a:cubicBezTo>
                    <a:lnTo>
                      <a:pt x="1681" y="294"/>
                    </a:lnTo>
                    <a:cubicBezTo>
                      <a:pt x="1681" y="295"/>
                      <a:pt x="1681" y="295"/>
                      <a:pt x="1681" y="295"/>
                    </a:cubicBezTo>
                    <a:lnTo>
                      <a:pt x="1691" y="321"/>
                    </a:lnTo>
                    <a:cubicBezTo>
                      <a:pt x="1691" y="321"/>
                      <a:pt x="1691" y="321"/>
                      <a:pt x="1691" y="322"/>
                    </a:cubicBezTo>
                    <a:lnTo>
                      <a:pt x="1697" y="351"/>
                    </a:lnTo>
                    <a:cubicBezTo>
                      <a:pt x="1697" y="351"/>
                      <a:pt x="1697" y="351"/>
                      <a:pt x="1697" y="351"/>
                    </a:cubicBezTo>
                    <a:lnTo>
                      <a:pt x="1699" y="384"/>
                    </a:lnTo>
                    <a:lnTo>
                      <a:pt x="1698" y="415"/>
                    </a:lnTo>
                    <a:lnTo>
                      <a:pt x="1693" y="444"/>
                    </a:lnTo>
                    <a:lnTo>
                      <a:pt x="1685" y="471"/>
                    </a:lnTo>
                    <a:cubicBezTo>
                      <a:pt x="1685" y="471"/>
                      <a:pt x="1685" y="472"/>
                      <a:pt x="1685" y="472"/>
                    </a:cubicBezTo>
                    <a:lnTo>
                      <a:pt x="1673" y="496"/>
                    </a:lnTo>
                    <a:cubicBezTo>
                      <a:pt x="1672" y="496"/>
                      <a:pt x="1672" y="497"/>
                      <a:pt x="1672" y="497"/>
                    </a:cubicBezTo>
                    <a:lnTo>
                      <a:pt x="1653" y="522"/>
                    </a:lnTo>
                    <a:cubicBezTo>
                      <a:pt x="1652" y="522"/>
                      <a:pt x="1652" y="522"/>
                      <a:pt x="1652" y="523"/>
                    </a:cubicBezTo>
                    <a:lnTo>
                      <a:pt x="1630" y="541"/>
                    </a:lnTo>
                    <a:cubicBezTo>
                      <a:pt x="1629" y="541"/>
                      <a:pt x="1629" y="542"/>
                      <a:pt x="1629" y="542"/>
                    </a:cubicBezTo>
                    <a:lnTo>
                      <a:pt x="1603" y="553"/>
                    </a:lnTo>
                    <a:cubicBezTo>
                      <a:pt x="1602" y="553"/>
                      <a:pt x="1602" y="553"/>
                      <a:pt x="1602" y="553"/>
                    </a:cubicBezTo>
                    <a:lnTo>
                      <a:pt x="1573" y="557"/>
                    </a:lnTo>
                    <a:cubicBezTo>
                      <a:pt x="1573" y="557"/>
                      <a:pt x="1572" y="557"/>
                      <a:pt x="1572" y="557"/>
                    </a:cubicBezTo>
                    <a:lnTo>
                      <a:pt x="1548" y="554"/>
                    </a:lnTo>
                    <a:cubicBezTo>
                      <a:pt x="1547" y="554"/>
                      <a:pt x="1547" y="554"/>
                      <a:pt x="1547" y="554"/>
                    </a:cubicBezTo>
                    <a:lnTo>
                      <a:pt x="1525" y="547"/>
                    </a:lnTo>
                    <a:cubicBezTo>
                      <a:pt x="1524" y="547"/>
                      <a:pt x="1524" y="547"/>
                      <a:pt x="1524" y="546"/>
                    </a:cubicBezTo>
                    <a:lnTo>
                      <a:pt x="1504" y="534"/>
                    </a:lnTo>
                    <a:cubicBezTo>
                      <a:pt x="1504" y="534"/>
                      <a:pt x="1504" y="534"/>
                      <a:pt x="1504" y="534"/>
                    </a:cubicBezTo>
                    <a:lnTo>
                      <a:pt x="1487" y="518"/>
                    </a:lnTo>
                    <a:cubicBezTo>
                      <a:pt x="1487" y="518"/>
                      <a:pt x="1486" y="518"/>
                      <a:pt x="1486" y="517"/>
                    </a:cubicBezTo>
                    <a:lnTo>
                      <a:pt x="1472" y="498"/>
                    </a:lnTo>
                    <a:cubicBezTo>
                      <a:pt x="1472" y="498"/>
                      <a:pt x="1472" y="497"/>
                      <a:pt x="1472" y="497"/>
                    </a:cubicBezTo>
                    <a:lnTo>
                      <a:pt x="1461" y="475"/>
                    </a:lnTo>
                    <a:cubicBezTo>
                      <a:pt x="1461" y="475"/>
                      <a:pt x="1461" y="475"/>
                      <a:pt x="1461" y="475"/>
                    </a:cubicBezTo>
                    <a:lnTo>
                      <a:pt x="1453" y="449"/>
                    </a:lnTo>
                    <a:lnTo>
                      <a:pt x="1448" y="419"/>
                    </a:lnTo>
                    <a:close/>
                    <a:moveTo>
                      <a:pt x="1461" y="446"/>
                    </a:moveTo>
                    <a:lnTo>
                      <a:pt x="1468" y="472"/>
                    </a:lnTo>
                    <a:lnTo>
                      <a:pt x="1468" y="472"/>
                    </a:lnTo>
                    <a:lnTo>
                      <a:pt x="1479" y="494"/>
                    </a:lnTo>
                    <a:lnTo>
                      <a:pt x="1479" y="493"/>
                    </a:lnTo>
                    <a:lnTo>
                      <a:pt x="1493" y="513"/>
                    </a:lnTo>
                    <a:lnTo>
                      <a:pt x="1492" y="512"/>
                    </a:lnTo>
                    <a:lnTo>
                      <a:pt x="1509" y="528"/>
                    </a:lnTo>
                    <a:lnTo>
                      <a:pt x="1509" y="528"/>
                    </a:lnTo>
                    <a:lnTo>
                      <a:pt x="1528" y="540"/>
                    </a:lnTo>
                    <a:lnTo>
                      <a:pt x="1527" y="539"/>
                    </a:lnTo>
                    <a:lnTo>
                      <a:pt x="1549" y="547"/>
                    </a:lnTo>
                    <a:lnTo>
                      <a:pt x="1548" y="546"/>
                    </a:lnTo>
                    <a:lnTo>
                      <a:pt x="1573" y="549"/>
                    </a:lnTo>
                    <a:lnTo>
                      <a:pt x="1572" y="549"/>
                    </a:lnTo>
                    <a:lnTo>
                      <a:pt x="1600" y="545"/>
                    </a:lnTo>
                    <a:lnTo>
                      <a:pt x="1599" y="545"/>
                    </a:lnTo>
                    <a:lnTo>
                      <a:pt x="1625" y="534"/>
                    </a:lnTo>
                    <a:lnTo>
                      <a:pt x="1624" y="535"/>
                    </a:lnTo>
                    <a:lnTo>
                      <a:pt x="1647" y="516"/>
                    </a:lnTo>
                    <a:lnTo>
                      <a:pt x="1646" y="517"/>
                    </a:lnTo>
                    <a:lnTo>
                      <a:pt x="1666" y="492"/>
                    </a:lnTo>
                    <a:lnTo>
                      <a:pt x="1665" y="493"/>
                    </a:lnTo>
                    <a:lnTo>
                      <a:pt x="1677" y="468"/>
                    </a:lnTo>
                    <a:lnTo>
                      <a:pt x="1677" y="469"/>
                    </a:lnTo>
                    <a:lnTo>
                      <a:pt x="1685" y="442"/>
                    </a:lnTo>
                    <a:lnTo>
                      <a:pt x="1690" y="414"/>
                    </a:lnTo>
                    <a:lnTo>
                      <a:pt x="1691" y="384"/>
                    </a:lnTo>
                    <a:lnTo>
                      <a:pt x="1689" y="352"/>
                    </a:lnTo>
                    <a:lnTo>
                      <a:pt x="1690" y="352"/>
                    </a:lnTo>
                    <a:lnTo>
                      <a:pt x="1684" y="323"/>
                    </a:lnTo>
                    <a:lnTo>
                      <a:pt x="1684" y="324"/>
                    </a:lnTo>
                    <a:lnTo>
                      <a:pt x="1674" y="298"/>
                    </a:lnTo>
                    <a:lnTo>
                      <a:pt x="1674" y="299"/>
                    </a:lnTo>
                    <a:lnTo>
                      <a:pt x="1660" y="276"/>
                    </a:lnTo>
                    <a:lnTo>
                      <a:pt x="1660" y="276"/>
                    </a:lnTo>
                    <a:lnTo>
                      <a:pt x="1643" y="256"/>
                    </a:lnTo>
                    <a:lnTo>
                      <a:pt x="1644" y="257"/>
                    </a:lnTo>
                    <a:lnTo>
                      <a:pt x="1625" y="243"/>
                    </a:lnTo>
                    <a:lnTo>
                      <a:pt x="1626" y="243"/>
                    </a:lnTo>
                    <a:lnTo>
                      <a:pt x="1605" y="235"/>
                    </a:lnTo>
                    <a:lnTo>
                      <a:pt x="1606" y="235"/>
                    </a:lnTo>
                    <a:lnTo>
                      <a:pt x="1583" y="233"/>
                    </a:lnTo>
                    <a:lnTo>
                      <a:pt x="1583" y="233"/>
                    </a:lnTo>
                    <a:lnTo>
                      <a:pt x="1565" y="235"/>
                    </a:lnTo>
                    <a:lnTo>
                      <a:pt x="1566" y="235"/>
                    </a:lnTo>
                    <a:lnTo>
                      <a:pt x="1549" y="240"/>
                    </a:lnTo>
                    <a:lnTo>
                      <a:pt x="1549" y="240"/>
                    </a:lnTo>
                    <a:lnTo>
                      <a:pt x="1532" y="250"/>
                    </a:lnTo>
                    <a:lnTo>
                      <a:pt x="1533" y="250"/>
                    </a:lnTo>
                    <a:lnTo>
                      <a:pt x="1516" y="263"/>
                    </a:lnTo>
                    <a:cubicBezTo>
                      <a:pt x="1515" y="264"/>
                      <a:pt x="1513" y="264"/>
                      <a:pt x="1511" y="263"/>
                    </a:cubicBezTo>
                    <a:cubicBezTo>
                      <a:pt x="1510" y="263"/>
                      <a:pt x="1509" y="261"/>
                      <a:pt x="1510" y="259"/>
                    </a:cubicBezTo>
                    <a:lnTo>
                      <a:pt x="1528" y="132"/>
                    </a:lnTo>
                    <a:cubicBezTo>
                      <a:pt x="1528" y="130"/>
                      <a:pt x="1530" y="128"/>
                      <a:pt x="1532" y="128"/>
                    </a:cubicBezTo>
                    <a:lnTo>
                      <a:pt x="1679" y="128"/>
                    </a:lnTo>
                    <a:lnTo>
                      <a:pt x="1675" y="132"/>
                    </a:lnTo>
                    <a:lnTo>
                      <a:pt x="1675" y="77"/>
                    </a:lnTo>
                    <a:lnTo>
                      <a:pt x="1679" y="81"/>
                    </a:lnTo>
                    <a:lnTo>
                      <a:pt x="1497" y="81"/>
                    </a:lnTo>
                    <a:lnTo>
                      <a:pt x="1501" y="78"/>
                    </a:lnTo>
                    <a:lnTo>
                      <a:pt x="1464" y="319"/>
                    </a:lnTo>
                    <a:lnTo>
                      <a:pt x="1461" y="315"/>
                    </a:lnTo>
                    <a:lnTo>
                      <a:pt x="1504" y="322"/>
                    </a:lnTo>
                    <a:lnTo>
                      <a:pt x="1500" y="323"/>
                    </a:lnTo>
                    <a:lnTo>
                      <a:pt x="1512" y="306"/>
                    </a:lnTo>
                    <a:cubicBezTo>
                      <a:pt x="1512" y="306"/>
                      <a:pt x="1513" y="306"/>
                      <a:pt x="1513" y="305"/>
                    </a:cubicBezTo>
                    <a:lnTo>
                      <a:pt x="1529" y="291"/>
                    </a:lnTo>
                    <a:cubicBezTo>
                      <a:pt x="1530" y="291"/>
                      <a:pt x="1530" y="291"/>
                      <a:pt x="1530" y="291"/>
                    </a:cubicBezTo>
                    <a:lnTo>
                      <a:pt x="1548" y="280"/>
                    </a:lnTo>
                    <a:cubicBezTo>
                      <a:pt x="1548" y="280"/>
                      <a:pt x="1549" y="280"/>
                      <a:pt x="1549" y="280"/>
                    </a:cubicBezTo>
                    <a:lnTo>
                      <a:pt x="1569" y="277"/>
                    </a:lnTo>
                    <a:cubicBezTo>
                      <a:pt x="1570" y="276"/>
                      <a:pt x="1570" y="276"/>
                      <a:pt x="1570" y="276"/>
                    </a:cubicBezTo>
                    <a:lnTo>
                      <a:pt x="1587" y="278"/>
                    </a:lnTo>
                    <a:cubicBezTo>
                      <a:pt x="1588" y="279"/>
                      <a:pt x="1588" y="279"/>
                      <a:pt x="1588" y="279"/>
                    </a:cubicBezTo>
                    <a:lnTo>
                      <a:pt x="1604" y="285"/>
                    </a:lnTo>
                    <a:cubicBezTo>
                      <a:pt x="1604" y="285"/>
                      <a:pt x="1605" y="285"/>
                      <a:pt x="1605" y="285"/>
                    </a:cubicBezTo>
                    <a:lnTo>
                      <a:pt x="1618" y="295"/>
                    </a:lnTo>
                    <a:cubicBezTo>
                      <a:pt x="1618" y="295"/>
                      <a:pt x="1619" y="295"/>
                      <a:pt x="1619" y="295"/>
                    </a:cubicBezTo>
                    <a:lnTo>
                      <a:pt x="1631" y="309"/>
                    </a:lnTo>
                    <a:cubicBezTo>
                      <a:pt x="1632" y="309"/>
                      <a:pt x="1632" y="309"/>
                      <a:pt x="1632" y="309"/>
                    </a:cubicBezTo>
                    <a:lnTo>
                      <a:pt x="1641" y="324"/>
                    </a:lnTo>
                    <a:cubicBezTo>
                      <a:pt x="1641" y="325"/>
                      <a:pt x="1641" y="325"/>
                      <a:pt x="1641" y="325"/>
                    </a:cubicBezTo>
                    <a:lnTo>
                      <a:pt x="1648" y="343"/>
                    </a:lnTo>
                    <a:cubicBezTo>
                      <a:pt x="1648" y="343"/>
                      <a:pt x="1648" y="344"/>
                      <a:pt x="1648" y="344"/>
                    </a:cubicBezTo>
                    <a:lnTo>
                      <a:pt x="1654" y="387"/>
                    </a:lnTo>
                    <a:cubicBezTo>
                      <a:pt x="1654" y="387"/>
                      <a:pt x="1654" y="388"/>
                      <a:pt x="1654" y="388"/>
                    </a:cubicBezTo>
                    <a:lnTo>
                      <a:pt x="1648" y="436"/>
                    </a:lnTo>
                    <a:cubicBezTo>
                      <a:pt x="1648" y="437"/>
                      <a:pt x="1648" y="437"/>
                      <a:pt x="1648" y="437"/>
                    </a:cubicBezTo>
                    <a:lnTo>
                      <a:pt x="1640" y="458"/>
                    </a:lnTo>
                    <a:cubicBezTo>
                      <a:pt x="1640" y="458"/>
                      <a:pt x="1640" y="458"/>
                      <a:pt x="1640" y="459"/>
                    </a:cubicBezTo>
                    <a:lnTo>
                      <a:pt x="1629" y="476"/>
                    </a:lnTo>
                    <a:lnTo>
                      <a:pt x="1618" y="489"/>
                    </a:lnTo>
                    <a:cubicBezTo>
                      <a:pt x="1618" y="490"/>
                      <a:pt x="1618" y="490"/>
                      <a:pt x="1617" y="490"/>
                    </a:cubicBezTo>
                    <a:lnTo>
                      <a:pt x="1605" y="500"/>
                    </a:lnTo>
                    <a:cubicBezTo>
                      <a:pt x="1605" y="500"/>
                      <a:pt x="1604" y="501"/>
                      <a:pt x="1604" y="501"/>
                    </a:cubicBezTo>
                    <a:lnTo>
                      <a:pt x="1589" y="506"/>
                    </a:lnTo>
                    <a:cubicBezTo>
                      <a:pt x="1589" y="506"/>
                      <a:pt x="1589" y="506"/>
                      <a:pt x="1588" y="506"/>
                    </a:cubicBezTo>
                    <a:lnTo>
                      <a:pt x="1573" y="508"/>
                    </a:lnTo>
                    <a:cubicBezTo>
                      <a:pt x="1573" y="508"/>
                      <a:pt x="1572" y="508"/>
                      <a:pt x="1572" y="508"/>
                    </a:cubicBezTo>
                    <a:lnTo>
                      <a:pt x="1559" y="507"/>
                    </a:lnTo>
                    <a:cubicBezTo>
                      <a:pt x="1558" y="507"/>
                      <a:pt x="1558" y="507"/>
                      <a:pt x="1558" y="507"/>
                    </a:cubicBezTo>
                    <a:lnTo>
                      <a:pt x="1545" y="503"/>
                    </a:lnTo>
                    <a:cubicBezTo>
                      <a:pt x="1544" y="503"/>
                      <a:pt x="1544" y="503"/>
                      <a:pt x="1544" y="502"/>
                    </a:cubicBezTo>
                    <a:lnTo>
                      <a:pt x="1532" y="495"/>
                    </a:lnTo>
                    <a:cubicBezTo>
                      <a:pt x="1532" y="495"/>
                      <a:pt x="1532" y="494"/>
                      <a:pt x="1532" y="494"/>
                    </a:cubicBezTo>
                    <a:lnTo>
                      <a:pt x="1521" y="483"/>
                    </a:lnTo>
                    <a:cubicBezTo>
                      <a:pt x="1521" y="483"/>
                      <a:pt x="1521" y="483"/>
                      <a:pt x="1521" y="483"/>
                    </a:cubicBezTo>
                    <a:lnTo>
                      <a:pt x="1513" y="471"/>
                    </a:lnTo>
                    <a:cubicBezTo>
                      <a:pt x="1513" y="471"/>
                      <a:pt x="1513" y="471"/>
                      <a:pt x="1513" y="471"/>
                    </a:cubicBezTo>
                    <a:lnTo>
                      <a:pt x="1506" y="456"/>
                    </a:lnTo>
                    <a:lnTo>
                      <a:pt x="1501" y="437"/>
                    </a:lnTo>
                    <a:lnTo>
                      <a:pt x="1496" y="416"/>
                    </a:lnTo>
                    <a:lnTo>
                      <a:pt x="1500" y="419"/>
                    </a:lnTo>
                    <a:lnTo>
                      <a:pt x="1452" y="422"/>
                    </a:lnTo>
                    <a:lnTo>
                      <a:pt x="1456" y="418"/>
                    </a:lnTo>
                    <a:lnTo>
                      <a:pt x="1461" y="446"/>
                    </a:lnTo>
                    <a:close/>
                    <a:moveTo>
                      <a:pt x="1758" y="184"/>
                    </a:moveTo>
                    <a:lnTo>
                      <a:pt x="1763" y="137"/>
                    </a:lnTo>
                    <a:cubicBezTo>
                      <a:pt x="1763" y="136"/>
                      <a:pt x="1763" y="136"/>
                      <a:pt x="1763" y="136"/>
                    </a:cubicBezTo>
                    <a:lnTo>
                      <a:pt x="1778" y="97"/>
                    </a:lnTo>
                    <a:cubicBezTo>
                      <a:pt x="1778" y="96"/>
                      <a:pt x="1778" y="96"/>
                      <a:pt x="1778" y="96"/>
                    </a:cubicBezTo>
                    <a:lnTo>
                      <a:pt x="1789" y="80"/>
                    </a:lnTo>
                    <a:cubicBezTo>
                      <a:pt x="1789" y="80"/>
                      <a:pt x="1790" y="80"/>
                      <a:pt x="1790" y="79"/>
                    </a:cubicBezTo>
                    <a:lnTo>
                      <a:pt x="1803" y="68"/>
                    </a:lnTo>
                    <a:cubicBezTo>
                      <a:pt x="1803" y="68"/>
                      <a:pt x="1804" y="68"/>
                      <a:pt x="1804" y="68"/>
                    </a:cubicBezTo>
                    <a:lnTo>
                      <a:pt x="1819" y="62"/>
                    </a:lnTo>
                    <a:cubicBezTo>
                      <a:pt x="1819" y="62"/>
                      <a:pt x="1820" y="62"/>
                      <a:pt x="1820" y="61"/>
                    </a:cubicBezTo>
                    <a:lnTo>
                      <a:pt x="1838" y="59"/>
                    </a:lnTo>
                    <a:cubicBezTo>
                      <a:pt x="1838" y="59"/>
                      <a:pt x="1838" y="59"/>
                      <a:pt x="1838" y="59"/>
                    </a:cubicBezTo>
                    <a:lnTo>
                      <a:pt x="1855" y="61"/>
                    </a:lnTo>
                    <a:cubicBezTo>
                      <a:pt x="1856" y="62"/>
                      <a:pt x="1856" y="62"/>
                      <a:pt x="1856" y="62"/>
                    </a:cubicBezTo>
                    <a:lnTo>
                      <a:pt x="1872" y="67"/>
                    </a:lnTo>
                    <a:cubicBezTo>
                      <a:pt x="1872" y="67"/>
                      <a:pt x="1873" y="68"/>
                      <a:pt x="1873" y="68"/>
                    </a:cubicBezTo>
                    <a:lnTo>
                      <a:pt x="1886" y="78"/>
                    </a:lnTo>
                    <a:cubicBezTo>
                      <a:pt x="1887" y="78"/>
                      <a:pt x="1887" y="78"/>
                      <a:pt x="1887" y="78"/>
                    </a:cubicBezTo>
                    <a:lnTo>
                      <a:pt x="1899" y="92"/>
                    </a:lnTo>
                    <a:cubicBezTo>
                      <a:pt x="1900" y="92"/>
                      <a:pt x="1900" y="92"/>
                      <a:pt x="1900" y="92"/>
                    </a:cubicBezTo>
                    <a:lnTo>
                      <a:pt x="1910" y="110"/>
                    </a:lnTo>
                    <a:cubicBezTo>
                      <a:pt x="1911" y="110"/>
                      <a:pt x="1911" y="110"/>
                      <a:pt x="1911" y="111"/>
                    </a:cubicBezTo>
                    <a:lnTo>
                      <a:pt x="1917" y="132"/>
                    </a:lnTo>
                    <a:cubicBezTo>
                      <a:pt x="1917" y="132"/>
                      <a:pt x="1917" y="132"/>
                      <a:pt x="1917" y="132"/>
                    </a:cubicBezTo>
                    <a:lnTo>
                      <a:pt x="1921" y="158"/>
                    </a:lnTo>
                    <a:lnTo>
                      <a:pt x="1922" y="187"/>
                    </a:lnTo>
                    <a:lnTo>
                      <a:pt x="1921" y="217"/>
                    </a:lnTo>
                    <a:lnTo>
                      <a:pt x="1917" y="243"/>
                    </a:lnTo>
                    <a:cubicBezTo>
                      <a:pt x="1917" y="243"/>
                      <a:pt x="1917" y="243"/>
                      <a:pt x="1917" y="243"/>
                    </a:cubicBezTo>
                    <a:lnTo>
                      <a:pt x="1911" y="264"/>
                    </a:lnTo>
                    <a:cubicBezTo>
                      <a:pt x="1911" y="264"/>
                      <a:pt x="1911" y="265"/>
                      <a:pt x="1910" y="265"/>
                    </a:cubicBezTo>
                    <a:lnTo>
                      <a:pt x="1900" y="283"/>
                    </a:lnTo>
                    <a:cubicBezTo>
                      <a:pt x="1900" y="283"/>
                      <a:pt x="1900" y="283"/>
                      <a:pt x="1899" y="283"/>
                    </a:cubicBezTo>
                    <a:lnTo>
                      <a:pt x="1887" y="297"/>
                    </a:lnTo>
                    <a:cubicBezTo>
                      <a:pt x="1887" y="297"/>
                      <a:pt x="1887" y="297"/>
                      <a:pt x="1886" y="297"/>
                    </a:cubicBezTo>
                    <a:lnTo>
                      <a:pt x="1873" y="307"/>
                    </a:lnTo>
                    <a:cubicBezTo>
                      <a:pt x="1873" y="307"/>
                      <a:pt x="1872" y="308"/>
                      <a:pt x="1872" y="308"/>
                    </a:cubicBezTo>
                    <a:lnTo>
                      <a:pt x="1857" y="313"/>
                    </a:lnTo>
                    <a:cubicBezTo>
                      <a:pt x="1857" y="313"/>
                      <a:pt x="1857" y="313"/>
                      <a:pt x="1856" y="313"/>
                    </a:cubicBezTo>
                    <a:lnTo>
                      <a:pt x="1841" y="315"/>
                    </a:lnTo>
                    <a:cubicBezTo>
                      <a:pt x="1841" y="315"/>
                      <a:pt x="1840" y="315"/>
                      <a:pt x="1840" y="315"/>
                    </a:cubicBezTo>
                    <a:lnTo>
                      <a:pt x="1823" y="313"/>
                    </a:lnTo>
                    <a:cubicBezTo>
                      <a:pt x="1823" y="313"/>
                      <a:pt x="1822" y="313"/>
                      <a:pt x="1822" y="313"/>
                    </a:cubicBezTo>
                    <a:lnTo>
                      <a:pt x="1807" y="308"/>
                    </a:lnTo>
                    <a:cubicBezTo>
                      <a:pt x="1807" y="308"/>
                      <a:pt x="1806" y="307"/>
                      <a:pt x="1806" y="307"/>
                    </a:cubicBezTo>
                    <a:lnTo>
                      <a:pt x="1793" y="297"/>
                    </a:lnTo>
                    <a:cubicBezTo>
                      <a:pt x="1792" y="297"/>
                      <a:pt x="1792" y="297"/>
                      <a:pt x="1792" y="296"/>
                    </a:cubicBezTo>
                    <a:lnTo>
                      <a:pt x="1781" y="283"/>
                    </a:lnTo>
                    <a:cubicBezTo>
                      <a:pt x="1781" y="283"/>
                      <a:pt x="1781" y="283"/>
                      <a:pt x="1780" y="282"/>
                    </a:cubicBezTo>
                    <a:lnTo>
                      <a:pt x="1770" y="264"/>
                    </a:lnTo>
                    <a:cubicBezTo>
                      <a:pt x="1770" y="264"/>
                      <a:pt x="1770" y="264"/>
                      <a:pt x="1770" y="264"/>
                    </a:cubicBezTo>
                    <a:lnTo>
                      <a:pt x="1764" y="241"/>
                    </a:lnTo>
                    <a:lnTo>
                      <a:pt x="1760" y="214"/>
                    </a:lnTo>
                    <a:lnTo>
                      <a:pt x="1758" y="184"/>
                    </a:lnTo>
                    <a:close/>
                    <a:moveTo>
                      <a:pt x="1767" y="213"/>
                    </a:moveTo>
                    <a:lnTo>
                      <a:pt x="1771" y="239"/>
                    </a:lnTo>
                    <a:lnTo>
                      <a:pt x="1778" y="261"/>
                    </a:lnTo>
                    <a:lnTo>
                      <a:pt x="1777" y="261"/>
                    </a:lnTo>
                    <a:lnTo>
                      <a:pt x="1787" y="279"/>
                    </a:lnTo>
                    <a:lnTo>
                      <a:pt x="1787" y="278"/>
                    </a:lnTo>
                    <a:lnTo>
                      <a:pt x="1798" y="291"/>
                    </a:lnTo>
                    <a:lnTo>
                      <a:pt x="1797" y="291"/>
                    </a:lnTo>
                    <a:lnTo>
                      <a:pt x="1811" y="301"/>
                    </a:lnTo>
                    <a:lnTo>
                      <a:pt x="1810" y="300"/>
                    </a:lnTo>
                    <a:lnTo>
                      <a:pt x="1825" y="306"/>
                    </a:lnTo>
                    <a:lnTo>
                      <a:pt x="1824" y="305"/>
                    </a:lnTo>
                    <a:lnTo>
                      <a:pt x="1841" y="307"/>
                    </a:lnTo>
                    <a:lnTo>
                      <a:pt x="1840" y="307"/>
                    </a:lnTo>
                    <a:lnTo>
                      <a:pt x="1855" y="305"/>
                    </a:lnTo>
                    <a:lnTo>
                      <a:pt x="1855" y="306"/>
                    </a:lnTo>
                    <a:lnTo>
                      <a:pt x="1869" y="300"/>
                    </a:lnTo>
                    <a:lnTo>
                      <a:pt x="1868" y="301"/>
                    </a:lnTo>
                    <a:lnTo>
                      <a:pt x="1882" y="291"/>
                    </a:lnTo>
                    <a:lnTo>
                      <a:pt x="1881" y="291"/>
                    </a:lnTo>
                    <a:lnTo>
                      <a:pt x="1894" y="278"/>
                    </a:lnTo>
                    <a:lnTo>
                      <a:pt x="1893" y="278"/>
                    </a:lnTo>
                    <a:lnTo>
                      <a:pt x="1904" y="261"/>
                    </a:lnTo>
                    <a:lnTo>
                      <a:pt x="1903" y="262"/>
                    </a:lnTo>
                    <a:lnTo>
                      <a:pt x="1910" y="241"/>
                    </a:lnTo>
                    <a:lnTo>
                      <a:pt x="1909" y="241"/>
                    </a:lnTo>
                    <a:lnTo>
                      <a:pt x="1913" y="216"/>
                    </a:lnTo>
                    <a:lnTo>
                      <a:pt x="1914" y="188"/>
                    </a:lnTo>
                    <a:lnTo>
                      <a:pt x="1913" y="159"/>
                    </a:lnTo>
                    <a:lnTo>
                      <a:pt x="1909" y="134"/>
                    </a:lnTo>
                    <a:lnTo>
                      <a:pt x="1910" y="134"/>
                    </a:lnTo>
                    <a:lnTo>
                      <a:pt x="1903" y="113"/>
                    </a:lnTo>
                    <a:lnTo>
                      <a:pt x="1904" y="114"/>
                    </a:lnTo>
                    <a:lnTo>
                      <a:pt x="1893" y="97"/>
                    </a:lnTo>
                    <a:lnTo>
                      <a:pt x="1894" y="97"/>
                    </a:lnTo>
                    <a:lnTo>
                      <a:pt x="1881" y="84"/>
                    </a:lnTo>
                    <a:lnTo>
                      <a:pt x="1882" y="84"/>
                    </a:lnTo>
                    <a:lnTo>
                      <a:pt x="1868" y="74"/>
                    </a:lnTo>
                    <a:lnTo>
                      <a:pt x="1869" y="75"/>
                    </a:lnTo>
                    <a:lnTo>
                      <a:pt x="1854" y="69"/>
                    </a:lnTo>
                    <a:lnTo>
                      <a:pt x="1854" y="69"/>
                    </a:lnTo>
                    <a:lnTo>
                      <a:pt x="1837" y="67"/>
                    </a:lnTo>
                    <a:lnTo>
                      <a:pt x="1838" y="67"/>
                    </a:lnTo>
                    <a:lnTo>
                      <a:pt x="1821" y="69"/>
                    </a:lnTo>
                    <a:lnTo>
                      <a:pt x="1822" y="69"/>
                    </a:lnTo>
                    <a:lnTo>
                      <a:pt x="1807" y="75"/>
                    </a:lnTo>
                    <a:lnTo>
                      <a:pt x="1808" y="75"/>
                    </a:lnTo>
                    <a:lnTo>
                      <a:pt x="1795" y="86"/>
                    </a:lnTo>
                    <a:lnTo>
                      <a:pt x="1796" y="85"/>
                    </a:lnTo>
                    <a:lnTo>
                      <a:pt x="1785" y="100"/>
                    </a:lnTo>
                    <a:lnTo>
                      <a:pt x="1785" y="99"/>
                    </a:lnTo>
                    <a:lnTo>
                      <a:pt x="1771" y="138"/>
                    </a:lnTo>
                    <a:lnTo>
                      <a:pt x="1771" y="137"/>
                    </a:lnTo>
                    <a:lnTo>
                      <a:pt x="1766" y="184"/>
                    </a:lnTo>
                    <a:lnTo>
                      <a:pt x="1767" y="213"/>
                    </a:lnTo>
                    <a:close/>
                    <a:moveTo>
                      <a:pt x="1839" y="105"/>
                    </a:moveTo>
                    <a:lnTo>
                      <a:pt x="1842" y="105"/>
                    </a:lnTo>
                    <a:lnTo>
                      <a:pt x="1826" y="110"/>
                    </a:lnTo>
                    <a:lnTo>
                      <a:pt x="1828" y="109"/>
                    </a:lnTo>
                    <a:lnTo>
                      <a:pt x="1817" y="124"/>
                    </a:lnTo>
                    <a:lnTo>
                      <a:pt x="1817" y="124"/>
                    </a:lnTo>
                    <a:lnTo>
                      <a:pt x="1812" y="134"/>
                    </a:lnTo>
                    <a:lnTo>
                      <a:pt x="1812" y="133"/>
                    </a:lnTo>
                    <a:lnTo>
                      <a:pt x="1808" y="148"/>
                    </a:lnTo>
                    <a:lnTo>
                      <a:pt x="1805" y="168"/>
                    </a:lnTo>
                    <a:lnTo>
                      <a:pt x="1804" y="191"/>
                    </a:lnTo>
                    <a:lnTo>
                      <a:pt x="1805" y="212"/>
                    </a:lnTo>
                    <a:lnTo>
                      <a:pt x="1808" y="229"/>
                    </a:lnTo>
                    <a:lnTo>
                      <a:pt x="1812" y="242"/>
                    </a:lnTo>
                    <a:lnTo>
                      <a:pt x="1811" y="241"/>
                    </a:lnTo>
                    <a:lnTo>
                      <a:pt x="1817" y="251"/>
                    </a:lnTo>
                    <a:lnTo>
                      <a:pt x="1828" y="266"/>
                    </a:lnTo>
                    <a:lnTo>
                      <a:pt x="1826" y="265"/>
                    </a:lnTo>
                    <a:lnTo>
                      <a:pt x="1842" y="270"/>
                    </a:lnTo>
                    <a:lnTo>
                      <a:pt x="1839" y="270"/>
                    </a:lnTo>
                    <a:lnTo>
                      <a:pt x="1855" y="265"/>
                    </a:lnTo>
                    <a:lnTo>
                      <a:pt x="1853" y="266"/>
                    </a:lnTo>
                    <a:lnTo>
                      <a:pt x="1867" y="250"/>
                    </a:lnTo>
                    <a:lnTo>
                      <a:pt x="1866" y="252"/>
                    </a:lnTo>
                    <a:lnTo>
                      <a:pt x="1870" y="241"/>
                    </a:lnTo>
                    <a:lnTo>
                      <a:pt x="1874" y="227"/>
                    </a:lnTo>
                    <a:lnTo>
                      <a:pt x="1875" y="208"/>
                    </a:lnTo>
                    <a:lnTo>
                      <a:pt x="1876" y="184"/>
                    </a:lnTo>
                    <a:lnTo>
                      <a:pt x="1875" y="163"/>
                    </a:lnTo>
                    <a:lnTo>
                      <a:pt x="1873" y="146"/>
                    </a:lnTo>
                    <a:lnTo>
                      <a:pt x="1873" y="147"/>
                    </a:lnTo>
                    <a:lnTo>
                      <a:pt x="1869" y="133"/>
                    </a:lnTo>
                    <a:lnTo>
                      <a:pt x="1869" y="134"/>
                    </a:lnTo>
                    <a:lnTo>
                      <a:pt x="1863" y="124"/>
                    </a:lnTo>
                    <a:lnTo>
                      <a:pt x="1853" y="109"/>
                    </a:lnTo>
                    <a:lnTo>
                      <a:pt x="1855" y="110"/>
                    </a:lnTo>
                    <a:lnTo>
                      <a:pt x="1839" y="105"/>
                    </a:lnTo>
                    <a:close/>
                    <a:moveTo>
                      <a:pt x="1857" y="103"/>
                    </a:moveTo>
                    <a:cubicBezTo>
                      <a:pt x="1858" y="103"/>
                      <a:pt x="1859" y="103"/>
                      <a:pt x="1859" y="104"/>
                    </a:cubicBezTo>
                    <a:lnTo>
                      <a:pt x="1870" y="120"/>
                    </a:lnTo>
                    <a:lnTo>
                      <a:pt x="1876" y="130"/>
                    </a:lnTo>
                    <a:cubicBezTo>
                      <a:pt x="1876" y="130"/>
                      <a:pt x="1876" y="130"/>
                      <a:pt x="1876" y="131"/>
                    </a:cubicBezTo>
                    <a:lnTo>
                      <a:pt x="1881" y="144"/>
                    </a:lnTo>
                    <a:cubicBezTo>
                      <a:pt x="1881" y="144"/>
                      <a:pt x="1881" y="145"/>
                      <a:pt x="1881" y="145"/>
                    </a:cubicBezTo>
                    <a:lnTo>
                      <a:pt x="1883" y="162"/>
                    </a:lnTo>
                    <a:lnTo>
                      <a:pt x="1884" y="184"/>
                    </a:lnTo>
                    <a:lnTo>
                      <a:pt x="1883" y="208"/>
                    </a:lnTo>
                    <a:lnTo>
                      <a:pt x="1881" y="228"/>
                    </a:lnTo>
                    <a:lnTo>
                      <a:pt x="1878" y="244"/>
                    </a:lnTo>
                    <a:lnTo>
                      <a:pt x="1874" y="254"/>
                    </a:lnTo>
                    <a:cubicBezTo>
                      <a:pt x="1874" y="255"/>
                      <a:pt x="1873" y="255"/>
                      <a:pt x="1873" y="256"/>
                    </a:cubicBezTo>
                    <a:lnTo>
                      <a:pt x="1859" y="271"/>
                    </a:lnTo>
                    <a:cubicBezTo>
                      <a:pt x="1858" y="272"/>
                      <a:pt x="1858" y="272"/>
                      <a:pt x="1857" y="272"/>
                    </a:cubicBezTo>
                    <a:lnTo>
                      <a:pt x="1842" y="277"/>
                    </a:lnTo>
                    <a:cubicBezTo>
                      <a:pt x="1841" y="278"/>
                      <a:pt x="1840" y="278"/>
                      <a:pt x="1839" y="277"/>
                    </a:cubicBezTo>
                    <a:lnTo>
                      <a:pt x="1824" y="272"/>
                    </a:lnTo>
                    <a:cubicBezTo>
                      <a:pt x="1823" y="272"/>
                      <a:pt x="1822" y="272"/>
                      <a:pt x="1822" y="271"/>
                    </a:cubicBezTo>
                    <a:lnTo>
                      <a:pt x="1810" y="255"/>
                    </a:lnTo>
                    <a:lnTo>
                      <a:pt x="1804" y="245"/>
                    </a:lnTo>
                    <a:cubicBezTo>
                      <a:pt x="1804" y="245"/>
                      <a:pt x="1804" y="244"/>
                      <a:pt x="1804" y="244"/>
                    </a:cubicBezTo>
                    <a:lnTo>
                      <a:pt x="1800" y="230"/>
                    </a:lnTo>
                    <a:lnTo>
                      <a:pt x="1797" y="213"/>
                    </a:lnTo>
                    <a:lnTo>
                      <a:pt x="1796" y="191"/>
                    </a:lnTo>
                    <a:lnTo>
                      <a:pt x="1797" y="166"/>
                    </a:lnTo>
                    <a:lnTo>
                      <a:pt x="1800" y="146"/>
                    </a:lnTo>
                    <a:lnTo>
                      <a:pt x="1804" y="131"/>
                    </a:lnTo>
                    <a:cubicBezTo>
                      <a:pt x="1804" y="131"/>
                      <a:pt x="1804" y="131"/>
                      <a:pt x="1804" y="131"/>
                    </a:cubicBezTo>
                    <a:lnTo>
                      <a:pt x="1810" y="120"/>
                    </a:lnTo>
                    <a:cubicBezTo>
                      <a:pt x="1810" y="120"/>
                      <a:pt x="1810" y="120"/>
                      <a:pt x="1810" y="120"/>
                    </a:cubicBezTo>
                    <a:lnTo>
                      <a:pt x="1822" y="104"/>
                    </a:lnTo>
                    <a:cubicBezTo>
                      <a:pt x="1822" y="103"/>
                      <a:pt x="1823" y="103"/>
                      <a:pt x="1824" y="103"/>
                    </a:cubicBezTo>
                    <a:lnTo>
                      <a:pt x="1839" y="98"/>
                    </a:lnTo>
                    <a:cubicBezTo>
                      <a:pt x="1840" y="97"/>
                      <a:pt x="1841" y="97"/>
                      <a:pt x="1842" y="98"/>
                    </a:cubicBezTo>
                    <a:lnTo>
                      <a:pt x="1857" y="103"/>
                    </a:lnTo>
                    <a:close/>
                    <a:moveTo>
                      <a:pt x="1840" y="564"/>
                    </a:moveTo>
                    <a:cubicBezTo>
                      <a:pt x="1839" y="564"/>
                      <a:pt x="1838" y="563"/>
                      <a:pt x="1837" y="562"/>
                    </a:cubicBezTo>
                    <a:cubicBezTo>
                      <a:pt x="1836" y="561"/>
                      <a:pt x="1836" y="560"/>
                      <a:pt x="1837" y="558"/>
                    </a:cubicBezTo>
                    <a:lnTo>
                      <a:pt x="2038" y="62"/>
                    </a:lnTo>
                    <a:cubicBezTo>
                      <a:pt x="2038" y="60"/>
                      <a:pt x="2040" y="59"/>
                      <a:pt x="2041" y="59"/>
                    </a:cubicBezTo>
                    <a:lnTo>
                      <a:pt x="2079" y="59"/>
                    </a:lnTo>
                    <a:cubicBezTo>
                      <a:pt x="2080" y="59"/>
                      <a:pt x="2082" y="60"/>
                      <a:pt x="2082" y="61"/>
                    </a:cubicBezTo>
                    <a:cubicBezTo>
                      <a:pt x="2083" y="62"/>
                      <a:pt x="2083" y="64"/>
                      <a:pt x="2083" y="65"/>
                    </a:cubicBezTo>
                    <a:lnTo>
                      <a:pt x="1882" y="561"/>
                    </a:lnTo>
                    <a:cubicBezTo>
                      <a:pt x="1881" y="563"/>
                      <a:pt x="1880" y="564"/>
                      <a:pt x="1878" y="564"/>
                    </a:cubicBezTo>
                    <a:lnTo>
                      <a:pt x="1840" y="564"/>
                    </a:lnTo>
                    <a:close/>
                    <a:moveTo>
                      <a:pt x="1878" y="556"/>
                    </a:moveTo>
                    <a:lnTo>
                      <a:pt x="1874" y="558"/>
                    </a:lnTo>
                    <a:lnTo>
                      <a:pt x="2075" y="62"/>
                    </a:lnTo>
                    <a:lnTo>
                      <a:pt x="2079" y="67"/>
                    </a:lnTo>
                    <a:lnTo>
                      <a:pt x="2041" y="67"/>
                    </a:lnTo>
                    <a:lnTo>
                      <a:pt x="2045" y="65"/>
                    </a:lnTo>
                    <a:lnTo>
                      <a:pt x="1844" y="561"/>
                    </a:lnTo>
                    <a:lnTo>
                      <a:pt x="1840" y="556"/>
                    </a:lnTo>
                    <a:lnTo>
                      <a:pt x="1878" y="556"/>
                    </a:lnTo>
                    <a:close/>
                    <a:moveTo>
                      <a:pt x="1994" y="433"/>
                    </a:moveTo>
                    <a:cubicBezTo>
                      <a:pt x="1994" y="432"/>
                      <a:pt x="1994" y="432"/>
                      <a:pt x="1994" y="432"/>
                    </a:cubicBezTo>
                    <a:lnTo>
                      <a:pt x="2000" y="385"/>
                    </a:lnTo>
                    <a:cubicBezTo>
                      <a:pt x="2000" y="385"/>
                      <a:pt x="2000" y="384"/>
                      <a:pt x="2000" y="384"/>
                    </a:cubicBezTo>
                    <a:lnTo>
                      <a:pt x="2016" y="344"/>
                    </a:lnTo>
                    <a:cubicBezTo>
                      <a:pt x="2016" y="344"/>
                      <a:pt x="2017" y="344"/>
                      <a:pt x="2017" y="344"/>
                    </a:cubicBezTo>
                    <a:lnTo>
                      <a:pt x="2028" y="328"/>
                    </a:lnTo>
                    <a:cubicBezTo>
                      <a:pt x="2028" y="328"/>
                      <a:pt x="2028" y="328"/>
                      <a:pt x="2028" y="327"/>
                    </a:cubicBezTo>
                    <a:lnTo>
                      <a:pt x="2041" y="317"/>
                    </a:lnTo>
                    <a:cubicBezTo>
                      <a:pt x="2042" y="317"/>
                      <a:pt x="2042" y="316"/>
                      <a:pt x="2042" y="316"/>
                    </a:cubicBezTo>
                    <a:lnTo>
                      <a:pt x="2057" y="310"/>
                    </a:lnTo>
                    <a:cubicBezTo>
                      <a:pt x="2058" y="310"/>
                      <a:pt x="2058" y="310"/>
                      <a:pt x="2059" y="309"/>
                    </a:cubicBezTo>
                    <a:lnTo>
                      <a:pt x="2076" y="307"/>
                    </a:lnTo>
                    <a:cubicBezTo>
                      <a:pt x="2076" y="307"/>
                      <a:pt x="2077" y="307"/>
                      <a:pt x="2077" y="307"/>
                    </a:cubicBezTo>
                    <a:lnTo>
                      <a:pt x="2094" y="309"/>
                    </a:lnTo>
                    <a:cubicBezTo>
                      <a:pt x="2094" y="310"/>
                      <a:pt x="2095" y="310"/>
                      <a:pt x="2095" y="310"/>
                    </a:cubicBezTo>
                    <a:lnTo>
                      <a:pt x="2110" y="316"/>
                    </a:lnTo>
                    <a:cubicBezTo>
                      <a:pt x="2111" y="316"/>
                      <a:pt x="2111" y="316"/>
                      <a:pt x="2111" y="316"/>
                    </a:cubicBezTo>
                    <a:lnTo>
                      <a:pt x="2125" y="326"/>
                    </a:lnTo>
                    <a:cubicBezTo>
                      <a:pt x="2125" y="326"/>
                      <a:pt x="2125" y="326"/>
                      <a:pt x="2125" y="326"/>
                    </a:cubicBezTo>
                    <a:lnTo>
                      <a:pt x="2138" y="340"/>
                    </a:lnTo>
                    <a:cubicBezTo>
                      <a:pt x="2138" y="340"/>
                      <a:pt x="2138" y="340"/>
                      <a:pt x="2138" y="340"/>
                    </a:cubicBezTo>
                    <a:lnTo>
                      <a:pt x="2149" y="358"/>
                    </a:lnTo>
                    <a:cubicBezTo>
                      <a:pt x="2149" y="358"/>
                      <a:pt x="2149" y="358"/>
                      <a:pt x="2149" y="359"/>
                    </a:cubicBezTo>
                    <a:lnTo>
                      <a:pt x="2156" y="380"/>
                    </a:lnTo>
                    <a:cubicBezTo>
                      <a:pt x="2156" y="381"/>
                      <a:pt x="2156" y="381"/>
                      <a:pt x="2156" y="381"/>
                    </a:cubicBezTo>
                    <a:lnTo>
                      <a:pt x="2159" y="406"/>
                    </a:lnTo>
                    <a:lnTo>
                      <a:pt x="2160" y="436"/>
                    </a:lnTo>
                    <a:lnTo>
                      <a:pt x="2159" y="465"/>
                    </a:lnTo>
                    <a:lnTo>
                      <a:pt x="2156" y="491"/>
                    </a:lnTo>
                    <a:cubicBezTo>
                      <a:pt x="2156" y="491"/>
                      <a:pt x="2156" y="491"/>
                      <a:pt x="2156" y="491"/>
                    </a:cubicBezTo>
                    <a:lnTo>
                      <a:pt x="2149" y="513"/>
                    </a:lnTo>
                    <a:cubicBezTo>
                      <a:pt x="2149" y="513"/>
                      <a:pt x="2149" y="513"/>
                      <a:pt x="2149" y="514"/>
                    </a:cubicBezTo>
                    <a:lnTo>
                      <a:pt x="2138" y="531"/>
                    </a:lnTo>
                    <a:cubicBezTo>
                      <a:pt x="2138" y="531"/>
                      <a:pt x="2138" y="531"/>
                      <a:pt x="2138" y="532"/>
                    </a:cubicBezTo>
                    <a:lnTo>
                      <a:pt x="2125" y="545"/>
                    </a:lnTo>
                    <a:cubicBezTo>
                      <a:pt x="2125" y="545"/>
                      <a:pt x="2125" y="546"/>
                      <a:pt x="2125" y="546"/>
                    </a:cubicBezTo>
                    <a:lnTo>
                      <a:pt x="2111" y="555"/>
                    </a:lnTo>
                    <a:cubicBezTo>
                      <a:pt x="2111" y="555"/>
                      <a:pt x="2111" y="556"/>
                      <a:pt x="2110" y="556"/>
                    </a:cubicBezTo>
                    <a:lnTo>
                      <a:pt x="2095" y="562"/>
                    </a:lnTo>
                    <a:cubicBezTo>
                      <a:pt x="2095" y="562"/>
                      <a:pt x="2094" y="562"/>
                      <a:pt x="2094" y="562"/>
                    </a:cubicBezTo>
                    <a:lnTo>
                      <a:pt x="2077" y="564"/>
                    </a:lnTo>
                    <a:cubicBezTo>
                      <a:pt x="2077" y="564"/>
                      <a:pt x="2076" y="564"/>
                      <a:pt x="2076" y="564"/>
                    </a:cubicBezTo>
                    <a:lnTo>
                      <a:pt x="2060" y="562"/>
                    </a:lnTo>
                    <a:cubicBezTo>
                      <a:pt x="2060" y="562"/>
                      <a:pt x="2060" y="562"/>
                      <a:pt x="2059" y="562"/>
                    </a:cubicBezTo>
                    <a:lnTo>
                      <a:pt x="2045" y="556"/>
                    </a:lnTo>
                    <a:cubicBezTo>
                      <a:pt x="2045" y="556"/>
                      <a:pt x="2044" y="555"/>
                      <a:pt x="2044" y="555"/>
                    </a:cubicBezTo>
                    <a:lnTo>
                      <a:pt x="2031" y="546"/>
                    </a:lnTo>
                    <a:cubicBezTo>
                      <a:pt x="2031" y="545"/>
                      <a:pt x="2031" y="545"/>
                      <a:pt x="2030" y="545"/>
                    </a:cubicBezTo>
                    <a:lnTo>
                      <a:pt x="2019" y="531"/>
                    </a:lnTo>
                    <a:cubicBezTo>
                      <a:pt x="2019" y="531"/>
                      <a:pt x="2019" y="531"/>
                      <a:pt x="2019" y="531"/>
                    </a:cubicBezTo>
                    <a:lnTo>
                      <a:pt x="2009" y="514"/>
                    </a:lnTo>
                    <a:cubicBezTo>
                      <a:pt x="2008" y="513"/>
                      <a:pt x="2008" y="513"/>
                      <a:pt x="2008" y="513"/>
                    </a:cubicBezTo>
                    <a:lnTo>
                      <a:pt x="2001" y="491"/>
                    </a:lnTo>
                    <a:cubicBezTo>
                      <a:pt x="2001" y="491"/>
                      <a:pt x="2001" y="490"/>
                      <a:pt x="2001" y="490"/>
                    </a:cubicBezTo>
                    <a:lnTo>
                      <a:pt x="1996" y="464"/>
                    </a:lnTo>
                    <a:lnTo>
                      <a:pt x="1994" y="433"/>
                    </a:lnTo>
                    <a:close/>
                    <a:moveTo>
                      <a:pt x="2004" y="463"/>
                    </a:moveTo>
                    <a:lnTo>
                      <a:pt x="2008" y="489"/>
                    </a:lnTo>
                    <a:lnTo>
                      <a:pt x="2008" y="488"/>
                    </a:lnTo>
                    <a:lnTo>
                      <a:pt x="2016" y="510"/>
                    </a:lnTo>
                    <a:lnTo>
                      <a:pt x="2015" y="509"/>
                    </a:lnTo>
                    <a:lnTo>
                      <a:pt x="2026" y="527"/>
                    </a:lnTo>
                    <a:lnTo>
                      <a:pt x="2026" y="526"/>
                    </a:lnTo>
                    <a:lnTo>
                      <a:pt x="2037" y="540"/>
                    </a:lnTo>
                    <a:lnTo>
                      <a:pt x="2036" y="539"/>
                    </a:lnTo>
                    <a:lnTo>
                      <a:pt x="2049" y="549"/>
                    </a:lnTo>
                    <a:lnTo>
                      <a:pt x="2048" y="548"/>
                    </a:lnTo>
                    <a:lnTo>
                      <a:pt x="2062" y="554"/>
                    </a:lnTo>
                    <a:lnTo>
                      <a:pt x="2061" y="554"/>
                    </a:lnTo>
                    <a:lnTo>
                      <a:pt x="2077" y="556"/>
                    </a:lnTo>
                    <a:lnTo>
                      <a:pt x="2076" y="556"/>
                    </a:lnTo>
                    <a:lnTo>
                      <a:pt x="2093" y="554"/>
                    </a:lnTo>
                    <a:lnTo>
                      <a:pt x="2092" y="554"/>
                    </a:lnTo>
                    <a:lnTo>
                      <a:pt x="2108" y="548"/>
                    </a:lnTo>
                    <a:lnTo>
                      <a:pt x="2107" y="549"/>
                    </a:lnTo>
                    <a:lnTo>
                      <a:pt x="2120" y="539"/>
                    </a:lnTo>
                    <a:lnTo>
                      <a:pt x="2120" y="540"/>
                    </a:lnTo>
                    <a:lnTo>
                      <a:pt x="2132" y="526"/>
                    </a:lnTo>
                    <a:lnTo>
                      <a:pt x="2132" y="527"/>
                    </a:lnTo>
                    <a:lnTo>
                      <a:pt x="2142" y="509"/>
                    </a:lnTo>
                    <a:lnTo>
                      <a:pt x="2142" y="510"/>
                    </a:lnTo>
                    <a:lnTo>
                      <a:pt x="2148" y="489"/>
                    </a:lnTo>
                    <a:lnTo>
                      <a:pt x="2148" y="489"/>
                    </a:lnTo>
                    <a:lnTo>
                      <a:pt x="2151" y="465"/>
                    </a:lnTo>
                    <a:lnTo>
                      <a:pt x="2152" y="436"/>
                    </a:lnTo>
                    <a:lnTo>
                      <a:pt x="2151" y="408"/>
                    </a:lnTo>
                    <a:lnTo>
                      <a:pt x="2148" y="382"/>
                    </a:lnTo>
                    <a:lnTo>
                      <a:pt x="2148" y="383"/>
                    </a:lnTo>
                    <a:lnTo>
                      <a:pt x="2142" y="361"/>
                    </a:lnTo>
                    <a:lnTo>
                      <a:pt x="2142" y="362"/>
                    </a:lnTo>
                    <a:lnTo>
                      <a:pt x="2132" y="345"/>
                    </a:lnTo>
                    <a:lnTo>
                      <a:pt x="2132" y="345"/>
                    </a:lnTo>
                    <a:lnTo>
                      <a:pt x="2120" y="332"/>
                    </a:lnTo>
                    <a:lnTo>
                      <a:pt x="2120" y="332"/>
                    </a:lnTo>
                    <a:lnTo>
                      <a:pt x="2107" y="323"/>
                    </a:lnTo>
                    <a:lnTo>
                      <a:pt x="2108" y="323"/>
                    </a:lnTo>
                    <a:lnTo>
                      <a:pt x="2092" y="317"/>
                    </a:lnTo>
                    <a:lnTo>
                      <a:pt x="2093" y="317"/>
                    </a:lnTo>
                    <a:lnTo>
                      <a:pt x="2076" y="315"/>
                    </a:lnTo>
                    <a:lnTo>
                      <a:pt x="2077" y="315"/>
                    </a:lnTo>
                    <a:lnTo>
                      <a:pt x="2059" y="317"/>
                    </a:lnTo>
                    <a:lnTo>
                      <a:pt x="2061" y="317"/>
                    </a:lnTo>
                    <a:lnTo>
                      <a:pt x="2046" y="324"/>
                    </a:lnTo>
                    <a:lnTo>
                      <a:pt x="2046" y="323"/>
                    </a:lnTo>
                    <a:lnTo>
                      <a:pt x="2033" y="334"/>
                    </a:lnTo>
                    <a:lnTo>
                      <a:pt x="2034" y="333"/>
                    </a:lnTo>
                    <a:lnTo>
                      <a:pt x="2023" y="348"/>
                    </a:lnTo>
                    <a:lnTo>
                      <a:pt x="2024" y="347"/>
                    </a:lnTo>
                    <a:lnTo>
                      <a:pt x="2008" y="387"/>
                    </a:lnTo>
                    <a:lnTo>
                      <a:pt x="2008" y="386"/>
                    </a:lnTo>
                    <a:lnTo>
                      <a:pt x="2002" y="433"/>
                    </a:lnTo>
                    <a:lnTo>
                      <a:pt x="2002" y="432"/>
                    </a:lnTo>
                    <a:lnTo>
                      <a:pt x="2004" y="463"/>
                    </a:lnTo>
                    <a:close/>
                    <a:moveTo>
                      <a:pt x="2078" y="353"/>
                    </a:moveTo>
                    <a:lnTo>
                      <a:pt x="2080" y="353"/>
                    </a:lnTo>
                    <a:lnTo>
                      <a:pt x="2064" y="359"/>
                    </a:lnTo>
                    <a:lnTo>
                      <a:pt x="2066" y="358"/>
                    </a:lnTo>
                    <a:lnTo>
                      <a:pt x="2052" y="373"/>
                    </a:lnTo>
                    <a:lnTo>
                      <a:pt x="2053" y="372"/>
                    </a:lnTo>
                    <a:lnTo>
                      <a:pt x="2049" y="383"/>
                    </a:lnTo>
                    <a:lnTo>
                      <a:pt x="2046" y="398"/>
                    </a:lnTo>
                    <a:lnTo>
                      <a:pt x="2043" y="416"/>
                    </a:lnTo>
                    <a:lnTo>
                      <a:pt x="2042" y="439"/>
                    </a:lnTo>
                    <a:lnTo>
                      <a:pt x="2043" y="460"/>
                    </a:lnTo>
                    <a:lnTo>
                      <a:pt x="2046" y="477"/>
                    </a:lnTo>
                    <a:lnTo>
                      <a:pt x="2049" y="490"/>
                    </a:lnTo>
                    <a:lnTo>
                      <a:pt x="2053" y="500"/>
                    </a:lnTo>
                    <a:lnTo>
                      <a:pt x="2052" y="499"/>
                    </a:lnTo>
                    <a:lnTo>
                      <a:pt x="2066" y="514"/>
                    </a:lnTo>
                    <a:lnTo>
                      <a:pt x="2064" y="513"/>
                    </a:lnTo>
                    <a:lnTo>
                      <a:pt x="2080" y="518"/>
                    </a:lnTo>
                    <a:lnTo>
                      <a:pt x="2078" y="518"/>
                    </a:lnTo>
                    <a:lnTo>
                      <a:pt x="2093" y="513"/>
                    </a:lnTo>
                    <a:lnTo>
                      <a:pt x="2091" y="515"/>
                    </a:lnTo>
                    <a:lnTo>
                      <a:pt x="2102" y="499"/>
                    </a:lnTo>
                    <a:lnTo>
                      <a:pt x="2107" y="489"/>
                    </a:lnTo>
                    <a:lnTo>
                      <a:pt x="2107" y="490"/>
                    </a:lnTo>
                    <a:lnTo>
                      <a:pt x="2112" y="475"/>
                    </a:lnTo>
                    <a:lnTo>
                      <a:pt x="2111" y="475"/>
                    </a:lnTo>
                    <a:lnTo>
                      <a:pt x="2114" y="456"/>
                    </a:lnTo>
                    <a:lnTo>
                      <a:pt x="2115" y="432"/>
                    </a:lnTo>
                    <a:lnTo>
                      <a:pt x="2114" y="413"/>
                    </a:lnTo>
                    <a:lnTo>
                      <a:pt x="2112" y="396"/>
                    </a:lnTo>
                    <a:lnTo>
                      <a:pt x="2112" y="396"/>
                    </a:lnTo>
                    <a:lnTo>
                      <a:pt x="2107" y="382"/>
                    </a:lnTo>
                    <a:lnTo>
                      <a:pt x="2107" y="382"/>
                    </a:lnTo>
                    <a:lnTo>
                      <a:pt x="2102" y="372"/>
                    </a:lnTo>
                    <a:lnTo>
                      <a:pt x="2091" y="357"/>
                    </a:lnTo>
                    <a:lnTo>
                      <a:pt x="2093" y="359"/>
                    </a:lnTo>
                    <a:lnTo>
                      <a:pt x="2078" y="353"/>
                    </a:lnTo>
                    <a:close/>
                    <a:moveTo>
                      <a:pt x="2096" y="351"/>
                    </a:moveTo>
                    <a:cubicBezTo>
                      <a:pt x="2097" y="351"/>
                      <a:pt x="2097" y="352"/>
                      <a:pt x="2098" y="353"/>
                    </a:cubicBezTo>
                    <a:lnTo>
                      <a:pt x="2109" y="369"/>
                    </a:lnTo>
                    <a:lnTo>
                      <a:pt x="2114" y="379"/>
                    </a:lnTo>
                    <a:cubicBezTo>
                      <a:pt x="2115" y="379"/>
                      <a:pt x="2115" y="379"/>
                      <a:pt x="2115" y="379"/>
                    </a:cubicBezTo>
                    <a:lnTo>
                      <a:pt x="2119" y="394"/>
                    </a:lnTo>
                    <a:cubicBezTo>
                      <a:pt x="2119" y="394"/>
                      <a:pt x="2119" y="394"/>
                      <a:pt x="2119" y="394"/>
                    </a:cubicBezTo>
                    <a:lnTo>
                      <a:pt x="2122" y="412"/>
                    </a:lnTo>
                    <a:lnTo>
                      <a:pt x="2123" y="433"/>
                    </a:lnTo>
                    <a:lnTo>
                      <a:pt x="2122" y="457"/>
                    </a:lnTo>
                    <a:lnTo>
                      <a:pt x="2119" y="476"/>
                    </a:lnTo>
                    <a:cubicBezTo>
                      <a:pt x="2119" y="477"/>
                      <a:pt x="2119" y="477"/>
                      <a:pt x="2119" y="477"/>
                    </a:cubicBezTo>
                    <a:lnTo>
                      <a:pt x="2115" y="492"/>
                    </a:lnTo>
                    <a:cubicBezTo>
                      <a:pt x="2115" y="492"/>
                      <a:pt x="2115" y="493"/>
                      <a:pt x="2115" y="493"/>
                    </a:cubicBezTo>
                    <a:lnTo>
                      <a:pt x="2109" y="504"/>
                    </a:lnTo>
                    <a:lnTo>
                      <a:pt x="2098" y="519"/>
                    </a:lnTo>
                    <a:cubicBezTo>
                      <a:pt x="2097" y="520"/>
                      <a:pt x="2097" y="521"/>
                      <a:pt x="2096" y="521"/>
                    </a:cubicBezTo>
                    <a:lnTo>
                      <a:pt x="2080" y="526"/>
                    </a:lnTo>
                    <a:cubicBezTo>
                      <a:pt x="2079" y="526"/>
                      <a:pt x="2079" y="526"/>
                      <a:pt x="2078" y="526"/>
                    </a:cubicBezTo>
                    <a:lnTo>
                      <a:pt x="2062" y="521"/>
                    </a:lnTo>
                    <a:cubicBezTo>
                      <a:pt x="2061" y="521"/>
                      <a:pt x="2060" y="520"/>
                      <a:pt x="2060" y="520"/>
                    </a:cubicBezTo>
                    <a:lnTo>
                      <a:pt x="2046" y="504"/>
                    </a:lnTo>
                    <a:cubicBezTo>
                      <a:pt x="2046" y="504"/>
                      <a:pt x="2046" y="503"/>
                      <a:pt x="2046" y="503"/>
                    </a:cubicBezTo>
                    <a:lnTo>
                      <a:pt x="2042" y="492"/>
                    </a:lnTo>
                    <a:lnTo>
                      <a:pt x="2038" y="479"/>
                    </a:lnTo>
                    <a:lnTo>
                      <a:pt x="2035" y="461"/>
                    </a:lnTo>
                    <a:lnTo>
                      <a:pt x="2034" y="439"/>
                    </a:lnTo>
                    <a:lnTo>
                      <a:pt x="2035" y="415"/>
                    </a:lnTo>
                    <a:lnTo>
                      <a:pt x="2038" y="396"/>
                    </a:lnTo>
                    <a:lnTo>
                      <a:pt x="2042" y="381"/>
                    </a:lnTo>
                    <a:lnTo>
                      <a:pt x="2046" y="369"/>
                    </a:lnTo>
                    <a:cubicBezTo>
                      <a:pt x="2046" y="369"/>
                      <a:pt x="2046" y="368"/>
                      <a:pt x="2046" y="368"/>
                    </a:cubicBezTo>
                    <a:lnTo>
                      <a:pt x="2060" y="352"/>
                    </a:lnTo>
                    <a:cubicBezTo>
                      <a:pt x="2060" y="352"/>
                      <a:pt x="2061" y="351"/>
                      <a:pt x="2062" y="351"/>
                    </a:cubicBezTo>
                    <a:lnTo>
                      <a:pt x="2078" y="346"/>
                    </a:lnTo>
                    <a:cubicBezTo>
                      <a:pt x="2079" y="345"/>
                      <a:pt x="2079" y="345"/>
                      <a:pt x="2080" y="346"/>
                    </a:cubicBezTo>
                    <a:lnTo>
                      <a:pt x="2096" y="351"/>
                    </a:lnTo>
                    <a:close/>
                    <a:moveTo>
                      <a:pt x="2349" y="304"/>
                    </a:moveTo>
                    <a:cubicBezTo>
                      <a:pt x="2348" y="302"/>
                      <a:pt x="2348" y="301"/>
                      <a:pt x="2349" y="300"/>
                    </a:cubicBezTo>
                    <a:lnTo>
                      <a:pt x="2383" y="237"/>
                    </a:lnTo>
                    <a:lnTo>
                      <a:pt x="2409" y="170"/>
                    </a:lnTo>
                    <a:lnTo>
                      <a:pt x="2428" y="96"/>
                    </a:lnTo>
                    <a:lnTo>
                      <a:pt x="2440" y="14"/>
                    </a:lnTo>
                    <a:cubicBezTo>
                      <a:pt x="2440" y="13"/>
                      <a:pt x="2440" y="12"/>
                      <a:pt x="2441" y="12"/>
                    </a:cubicBezTo>
                    <a:cubicBezTo>
                      <a:pt x="2442" y="11"/>
                      <a:pt x="2444" y="11"/>
                      <a:pt x="2445" y="11"/>
                    </a:cubicBezTo>
                    <a:lnTo>
                      <a:pt x="2490" y="25"/>
                    </a:lnTo>
                    <a:cubicBezTo>
                      <a:pt x="2491" y="25"/>
                      <a:pt x="2492" y="26"/>
                      <a:pt x="2493" y="27"/>
                    </a:cubicBezTo>
                    <a:lnTo>
                      <a:pt x="2495" y="32"/>
                    </a:lnTo>
                    <a:cubicBezTo>
                      <a:pt x="2495" y="33"/>
                      <a:pt x="2495" y="33"/>
                      <a:pt x="2495" y="34"/>
                    </a:cubicBezTo>
                    <a:lnTo>
                      <a:pt x="2495" y="39"/>
                    </a:lnTo>
                    <a:cubicBezTo>
                      <a:pt x="2495" y="40"/>
                      <a:pt x="2495" y="41"/>
                      <a:pt x="2494" y="42"/>
                    </a:cubicBezTo>
                    <a:lnTo>
                      <a:pt x="2486" y="49"/>
                    </a:lnTo>
                    <a:lnTo>
                      <a:pt x="2487" y="47"/>
                    </a:lnTo>
                    <a:lnTo>
                      <a:pt x="2475" y="117"/>
                    </a:lnTo>
                    <a:lnTo>
                      <a:pt x="2461" y="181"/>
                    </a:lnTo>
                    <a:lnTo>
                      <a:pt x="2458" y="177"/>
                    </a:lnTo>
                    <a:lnTo>
                      <a:pt x="2466" y="178"/>
                    </a:lnTo>
                    <a:cubicBezTo>
                      <a:pt x="2467" y="178"/>
                      <a:pt x="2467" y="179"/>
                      <a:pt x="2468" y="179"/>
                    </a:cubicBezTo>
                    <a:lnTo>
                      <a:pt x="2471" y="183"/>
                    </a:lnTo>
                    <a:cubicBezTo>
                      <a:pt x="2472" y="184"/>
                      <a:pt x="2472" y="185"/>
                      <a:pt x="2472" y="187"/>
                    </a:cubicBezTo>
                    <a:lnTo>
                      <a:pt x="2470" y="192"/>
                    </a:lnTo>
                    <a:cubicBezTo>
                      <a:pt x="2470" y="193"/>
                      <a:pt x="2470" y="193"/>
                      <a:pt x="2469" y="194"/>
                    </a:cubicBezTo>
                    <a:lnTo>
                      <a:pt x="2462" y="201"/>
                    </a:lnTo>
                    <a:lnTo>
                      <a:pt x="2463" y="198"/>
                    </a:lnTo>
                    <a:lnTo>
                      <a:pt x="2463" y="601"/>
                    </a:lnTo>
                    <a:cubicBezTo>
                      <a:pt x="2463" y="604"/>
                      <a:pt x="2462" y="605"/>
                      <a:pt x="2459" y="605"/>
                    </a:cubicBezTo>
                    <a:lnTo>
                      <a:pt x="2419" y="605"/>
                    </a:lnTo>
                    <a:cubicBezTo>
                      <a:pt x="2417" y="605"/>
                      <a:pt x="2415" y="604"/>
                      <a:pt x="2415" y="601"/>
                    </a:cubicBezTo>
                    <a:lnTo>
                      <a:pt x="2415" y="273"/>
                    </a:lnTo>
                    <a:lnTo>
                      <a:pt x="2423" y="275"/>
                    </a:lnTo>
                    <a:lnTo>
                      <a:pt x="2407" y="312"/>
                    </a:lnTo>
                    <a:lnTo>
                      <a:pt x="2385" y="348"/>
                    </a:lnTo>
                    <a:cubicBezTo>
                      <a:pt x="2385" y="349"/>
                      <a:pt x="2383" y="350"/>
                      <a:pt x="2382" y="350"/>
                    </a:cubicBezTo>
                    <a:cubicBezTo>
                      <a:pt x="2381" y="350"/>
                      <a:pt x="2379" y="349"/>
                      <a:pt x="2379" y="348"/>
                    </a:cubicBezTo>
                    <a:lnTo>
                      <a:pt x="2349" y="304"/>
                    </a:lnTo>
                    <a:close/>
                    <a:moveTo>
                      <a:pt x="2385" y="344"/>
                    </a:moveTo>
                    <a:lnTo>
                      <a:pt x="2379" y="344"/>
                    </a:lnTo>
                    <a:lnTo>
                      <a:pt x="2400" y="308"/>
                    </a:lnTo>
                    <a:lnTo>
                      <a:pt x="2416" y="272"/>
                    </a:lnTo>
                    <a:cubicBezTo>
                      <a:pt x="2417" y="270"/>
                      <a:pt x="2418" y="269"/>
                      <a:pt x="2420" y="270"/>
                    </a:cubicBezTo>
                    <a:cubicBezTo>
                      <a:pt x="2422" y="270"/>
                      <a:pt x="2423" y="272"/>
                      <a:pt x="2423" y="273"/>
                    </a:cubicBezTo>
                    <a:lnTo>
                      <a:pt x="2423" y="601"/>
                    </a:lnTo>
                    <a:lnTo>
                      <a:pt x="2419" y="597"/>
                    </a:lnTo>
                    <a:lnTo>
                      <a:pt x="2459" y="597"/>
                    </a:lnTo>
                    <a:lnTo>
                      <a:pt x="2455" y="601"/>
                    </a:lnTo>
                    <a:lnTo>
                      <a:pt x="2455" y="198"/>
                    </a:lnTo>
                    <a:cubicBezTo>
                      <a:pt x="2455" y="197"/>
                      <a:pt x="2456" y="196"/>
                      <a:pt x="2457" y="195"/>
                    </a:cubicBezTo>
                    <a:lnTo>
                      <a:pt x="2464" y="188"/>
                    </a:lnTo>
                    <a:lnTo>
                      <a:pt x="2463" y="190"/>
                    </a:lnTo>
                    <a:lnTo>
                      <a:pt x="2464" y="184"/>
                    </a:lnTo>
                    <a:lnTo>
                      <a:pt x="2465" y="188"/>
                    </a:lnTo>
                    <a:lnTo>
                      <a:pt x="2462" y="185"/>
                    </a:lnTo>
                    <a:lnTo>
                      <a:pt x="2464" y="186"/>
                    </a:lnTo>
                    <a:lnTo>
                      <a:pt x="2456" y="184"/>
                    </a:lnTo>
                    <a:cubicBezTo>
                      <a:pt x="2455" y="184"/>
                      <a:pt x="2454" y="184"/>
                      <a:pt x="2454" y="183"/>
                    </a:cubicBezTo>
                    <a:cubicBezTo>
                      <a:pt x="2453" y="182"/>
                      <a:pt x="2453" y="181"/>
                      <a:pt x="2453" y="180"/>
                    </a:cubicBezTo>
                    <a:lnTo>
                      <a:pt x="2467" y="115"/>
                    </a:lnTo>
                    <a:lnTo>
                      <a:pt x="2480" y="45"/>
                    </a:lnTo>
                    <a:cubicBezTo>
                      <a:pt x="2480" y="44"/>
                      <a:pt x="2480" y="44"/>
                      <a:pt x="2481" y="43"/>
                    </a:cubicBezTo>
                    <a:lnTo>
                      <a:pt x="2489" y="36"/>
                    </a:lnTo>
                    <a:lnTo>
                      <a:pt x="2487" y="39"/>
                    </a:lnTo>
                    <a:lnTo>
                      <a:pt x="2487" y="34"/>
                    </a:lnTo>
                    <a:lnTo>
                      <a:pt x="2488" y="36"/>
                    </a:lnTo>
                    <a:lnTo>
                      <a:pt x="2485" y="31"/>
                    </a:lnTo>
                    <a:lnTo>
                      <a:pt x="2488" y="33"/>
                    </a:lnTo>
                    <a:lnTo>
                      <a:pt x="2442" y="19"/>
                    </a:lnTo>
                    <a:lnTo>
                      <a:pt x="2447" y="16"/>
                    </a:lnTo>
                    <a:lnTo>
                      <a:pt x="2435" y="97"/>
                    </a:lnTo>
                    <a:lnTo>
                      <a:pt x="2417" y="172"/>
                    </a:lnTo>
                    <a:lnTo>
                      <a:pt x="2390" y="241"/>
                    </a:lnTo>
                    <a:lnTo>
                      <a:pt x="2356" y="303"/>
                    </a:lnTo>
                    <a:lnTo>
                      <a:pt x="2356" y="299"/>
                    </a:lnTo>
                    <a:lnTo>
                      <a:pt x="2385" y="344"/>
                    </a:lnTo>
                    <a:close/>
                    <a:moveTo>
                      <a:pt x="2737" y="446"/>
                    </a:moveTo>
                    <a:lnTo>
                      <a:pt x="2741" y="450"/>
                    </a:lnTo>
                    <a:lnTo>
                      <a:pt x="2564" y="450"/>
                    </a:lnTo>
                    <a:lnTo>
                      <a:pt x="2568" y="446"/>
                    </a:lnTo>
                    <a:lnTo>
                      <a:pt x="2568" y="522"/>
                    </a:lnTo>
                    <a:lnTo>
                      <a:pt x="2564" y="518"/>
                    </a:lnTo>
                    <a:lnTo>
                      <a:pt x="2741" y="518"/>
                    </a:lnTo>
                    <a:lnTo>
                      <a:pt x="2737" y="522"/>
                    </a:lnTo>
                    <a:lnTo>
                      <a:pt x="2737" y="446"/>
                    </a:lnTo>
                    <a:close/>
                    <a:moveTo>
                      <a:pt x="2745" y="522"/>
                    </a:moveTo>
                    <a:cubicBezTo>
                      <a:pt x="2745" y="524"/>
                      <a:pt x="2743" y="526"/>
                      <a:pt x="2741" y="526"/>
                    </a:cubicBezTo>
                    <a:lnTo>
                      <a:pt x="2564" y="526"/>
                    </a:lnTo>
                    <a:cubicBezTo>
                      <a:pt x="2562" y="526"/>
                      <a:pt x="2560" y="524"/>
                      <a:pt x="2560" y="522"/>
                    </a:cubicBezTo>
                    <a:lnTo>
                      <a:pt x="2560" y="446"/>
                    </a:lnTo>
                    <a:cubicBezTo>
                      <a:pt x="2560" y="444"/>
                      <a:pt x="2562" y="442"/>
                      <a:pt x="2564" y="442"/>
                    </a:cubicBezTo>
                    <a:lnTo>
                      <a:pt x="2741" y="442"/>
                    </a:lnTo>
                    <a:cubicBezTo>
                      <a:pt x="2743" y="442"/>
                      <a:pt x="2745" y="444"/>
                      <a:pt x="2745" y="446"/>
                    </a:cubicBezTo>
                    <a:lnTo>
                      <a:pt x="2745" y="522"/>
                    </a:lnTo>
                    <a:close/>
                    <a:moveTo>
                      <a:pt x="2520" y="398"/>
                    </a:moveTo>
                    <a:cubicBezTo>
                      <a:pt x="2520" y="396"/>
                      <a:pt x="2522" y="394"/>
                      <a:pt x="2524" y="394"/>
                    </a:cubicBezTo>
                    <a:lnTo>
                      <a:pt x="2781" y="394"/>
                    </a:lnTo>
                    <a:cubicBezTo>
                      <a:pt x="2783" y="394"/>
                      <a:pt x="2785" y="396"/>
                      <a:pt x="2785" y="398"/>
                    </a:cubicBezTo>
                    <a:lnTo>
                      <a:pt x="2785" y="594"/>
                    </a:lnTo>
                    <a:cubicBezTo>
                      <a:pt x="2785" y="597"/>
                      <a:pt x="2783" y="598"/>
                      <a:pt x="2781" y="598"/>
                    </a:cubicBezTo>
                    <a:lnTo>
                      <a:pt x="2741" y="598"/>
                    </a:lnTo>
                    <a:cubicBezTo>
                      <a:pt x="2739" y="598"/>
                      <a:pt x="2737" y="597"/>
                      <a:pt x="2737" y="594"/>
                    </a:cubicBezTo>
                    <a:lnTo>
                      <a:pt x="2737" y="570"/>
                    </a:lnTo>
                    <a:lnTo>
                      <a:pt x="2741" y="574"/>
                    </a:lnTo>
                    <a:lnTo>
                      <a:pt x="2564" y="574"/>
                    </a:lnTo>
                    <a:lnTo>
                      <a:pt x="2568" y="570"/>
                    </a:lnTo>
                    <a:lnTo>
                      <a:pt x="2568" y="601"/>
                    </a:lnTo>
                    <a:cubicBezTo>
                      <a:pt x="2568" y="604"/>
                      <a:pt x="2566" y="605"/>
                      <a:pt x="2564" y="605"/>
                    </a:cubicBezTo>
                    <a:lnTo>
                      <a:pt x="2524" y="605"/>
                    </a:lnTo>
                    <a:cubicBezTo>
                      <a:pt x="2522" y="605"/>
                      <a:pt x="2520" y="604"/>
                      <a:pt x="2520" y="601"/>
                    </a:cubicBezTo>
                    <a:lnTo>
                      <a:pt x="2520" y="398"/>
                    </a:lnTo>
                    <a:close/>
                    <a:moveTo>
                      <a:pt x="2528" y="601"/>
                    </a:moveTo>
                    <a:lnTo>
                      <a:pt x="2524" y="597"/>
                    </a:lnTo>
                    <a:lnTo>
                      <a:pt x="2564" y="597"/>
                    </a:lnTo>
                    <a:lnTo>
                      <a:pt x="2560" y="601"/>
                    </a:lnTo>
                    <a:lnTo>
                      <a:pt x="2560" y="570"/>
                    </a:lnTo>
                    <a:cubicBezTo>
                      <a:pt x="2560" y="568"/>
                      <a:pt x="2562" y="566"/>
                      <a:pt x="2564" y="566"/>
                    </a:cubicBezTo>
                    <a:lnTo>
                      <a:pt x="2741" y="566"/>
                    </a:lnTo>
                    <a:cubicBezTo>
                      <a:pt x="2743" y="566"/>
                      <a:pt x="2745" y="568"/>
                      <a:pt x="2745" y="570"/>
                    </a:cubicBezTo>
                    <a:lnTo>
                      <a:pt x="2745" y="594"/>
                    </a:lnTo>
                    <a:lnTo>
                      <a:pt x="2741" y="590"/>
                    </a:lnTo>
                    <a:lnTo>
                      <a:pt x="2781" y="590"/>
                    </a:lnTo>
                    <a:lnTo>
                      <a:pt x="2777" y="594"/>
                    </a:lnTo>
                    <a:lnTo>
                      <a:pt x="2777" y="398"/>
                    </a:lnTo>
                    <a:lnTo>
                      <a:pt x="2781" y="402"/>
                    </a:lnTo>
                    <a:lnTo>
                      <a:pt x="2524" y="402"/>
                    </a:lnTo>
                    <a:lnTo>
                      <a:pt x="2528" y="398"/>
                    </a:lnTo>
                    <a:lnTo>
                      <a:pt x="2528" y="601"/>
                    </a:lnTo>
                    <a:close/>
                    <a:moveTo>
                      <a:pt x="2534" y="357"/>
                    </a:moveTo>
                    <a:cubicBezTo>
                      <a:pt x="2532" y="357"/>
                      <a:pt x="2530" y="355"/>
                      <a:pt x="2530" y="353"/>
                    </a:cubicBezTo>
                    <a:lnTo>
                      <a:pt x="2530" y="304"/>
                    </a:lnTo>
                    <a:cubicBezTo>
                      <a:pt x="2530" y="302"/>
                      <a:pt x="2532" y="300"/>
                      <a:pt x="2534" y="300"/>
                    </a:cubicBezTo>
                    <a:lnTo>
                      <a:pt x="2762" y="300"/>
                    </a:lnTo>
                    <a:cubicBezTo>
                      <a:pt x="2765" y="300"/>
                      <a:pt x="2766" y="302"/>
                      <a:pt x="2766" y="304"/>
                    </a:cubicBezTo>
                    <a:lnTo>
                      <a:pt x="2766" y="353"/>
                    </a:lnTo>
                    <a:cubicBezTo>
                      <a:pt x="2766" y="355"/>
                      <a:pt x="2765" y="357"/>
                      <a:pt x="2762" y="357"/>
                    </a:cubicBezTo>
                    <a:lnTo>
                      <a:pt x="2534" y="357"/>
                    </a:lnTo>
                    <a:close/>
                    <a:moveTo>
                      <a:pt x="2762" y="349"/>
                    </a:moveTo>
                    <a:lnTo>
                      <a:pt x="2758" y="353"/>
                    </a:lnTo>
                    <a:lnTo>
                      <a:pt x="2758" y="304"/>
                    </a:lnTo>
                    <a:lnTo>
                      <a:pt x="2762" y="308"/>
                    </a:lnTo>
                    <a:lnTo>
                      <a:pt x="2534" y="308"/>
                    </a:lnTo>
                    <a:lnTo>
                      <a:pt x="2538" y="304"/>
                    </a:lnTo>
                    <a:lnTo>
                      <a:pt x="2538" y="353"/>
                    </a:lnTo>
                    <a:lnTo>
                      <a:pt x="2534" y="349"/>
                    </a:lnTo>
                    <a:lnTo>
                      <a:pt x="2762" y="349"/>
                    </a:lnTo>
                    <a:close/>
                    <a:moveTo>
                      <a:pt x="2534" y="267"/>
                    </a:moveTo>
                    <a:cubicBezTo>
                      <a:pt x="2532" y="267"/>
                      <a:pt x="2530" y="266"/>
                      <a:pt x="2530" y="263"/>
                    </a:cubicBezTo>
                    <a:lnTo>
                      <a:pt x="2530" y="211"/>
                    </a:lnTo>
                    <a:cubicBezTo>
                      <a:pt x="2530" y="209"/>
                      <a:pt x="2532" y="207"/>
                      <a:pt x="2534" y="207"/>
                    </a:cubicBezTo>
                    <a:lnTo>
                      <a:pt x="2762" y="207"/>
                    </a:lnTo>
                    <a:cubicBezTo>
                      <a:pt x="2765" y="207"/>
                      <a:pt x="2766" y="209"/>
                      <a:pt x="2766" y="211"/>
                    </a:cubicBezTo>
                    <a:lnTo>
                      <a:pt x="2766" y="263"/>
                    </a:lnTo>
                    <a:cubicBezTo>
                      <a:pt x="2766" y="266"/>
                      <a:pt x="2765" y="267"/>
                      <a:pt x="2762" y="267"/>
                    </a:cubicBezTo>
                    <a:lnTo>
                      <a:pt x="2534" y="267"/>
                    </a:lnTo>
                    <a:close/>
                    <a:moveTo>
                      <a:pt x="2762" y="259"/>
                    </a:moveTo>
                    <a:lnTo>
                      <a:pt x="2758" y="263"/>
                    </a:lnTo>
                    <a:lnTo>
                      <a:pt x="2758" y="211"/>
                    </a:lnTo>
                    <a:lnTo>
                      <a:pt x="2762" y="215"/>
                    </a:lnTo>
                    <a:lnTo>
                      <a:pt x="2534" y="215"/>
                    </a:lnTo>
                    <a:lnTo>
                      <a:pt x="2538" y="211"/>
                    </a:lnTo>
                    <a:lnTo>
                      <a:pt x="2538" y="263"/>
                    </a:lnTo>
                    <a:lnTo>
                      <a:pt x="2534" y="259"/>
                    </a:lnTo>
                    <a:lnTo>
                      <a:pt x="2762" y="259"/>
                    </a:lnTo>
                    <a:close/>
                    <a:moveTo>
                      <a:pt x="2485" y="125"/>
                    </a:moveTo>
                    <a:cubicBezTo>
                      <a:pt x="2485" y="123"/>
                      <a:pt x="2487" y="121"/>
                      <a:pt x="2489" y="121"/>
                    </a:cubicBezTo>
                    <a:lnTo>
                      <a:pt x="2813" y="121"/>
                    </a:lnTo>
                    <a:cubicBezTo>
                      <a:pt x="2815" y="121"/>
                      <a:pt x="2817" y="123"/>
                      <a:pt x="2817" y="125"/>
                    </a:cubicBezTo>
                    <a:lnTo>
                      <a:pt x="2817" y="173"/>
                    </a:lnTo>
                    <a:cubicBezTo>
                      <a:pt x="2817" y="176"/>
                      <a:pt x="2815" y="177"/>
                      <a:pt x="2813" y="177"/>
                    </a:cubicBezTo>
                    <a:lnTo>
                      <a:pt x="2489" y="177"/>
                    </a:lnTo>
                    <a:cubicBezTo>
                      <a:pt x="2487" y="177"/>
                      <a:pt x="2485" y="176"/>
                      <a:pt x="2485" y="173"/>
                    </a:cubicBezTo>
                    <a:lnTo>
                      <a:pt x="2485" y="125"/>
                    </a:lnTo>
                    <a:close/>
                    <a:moveTo>
                      <a:pt x="2493" y="173"/>
                    </a:moveTo>
                    <a:lnTo>
                      <a:pt x="2489" y="169"/>
                    </a:lnTo>
                    <a:lnTo>
                      <a:pt x="2813" y="169"/>
                    </a:lnTo>
                    <a:lnTo>
                      <a:pt x="2809" y="173"/>
                    </a:lnTo>
                    <a:lnTo>
                      <a:pt x="2809" y="125"/>
                    </a:lnTo>
                    <a:lnTo>
                      <a:pt x="2813" y="129"/>
                    </a:lnTo>
                    <a:lnTo>
                      <a:pt x="2489" y="129"/>
                    </a:lnTo>
                    <a:lnTo>
                      <a:pt x="2493" y="125"/>
                    </a:lnTo>
                    <a:lnTo>
                      <a:pt x="2493" y="173"/>
                    </a:lnTo>
                    <a:close/>
                    <a:moveTo>
                      <a:pt x="2530" y="32"/>
                    </a:moveTo>
                    <a:cubicBezTo>
                      <a:pt x="2530" y="30"/>
                      <a:pt x="2532" y="28"/>
                      <a:pt x="2534" y="28"/>
                    </a:cubicBezTo>
                    <a:lnTo>
                      <a:pt x="2762" y="28"/>
                    </a:lnTo>
                    <a:cubicBezTo>
                      <a:pt x="2765" y="28"/>
                      <a:pt x="2766" y="30"/>
                      <a:pt x="2766" y="32"/>
                    </a:cubicBezTo>
                    <a:lnTo>
                      <a:pt x="2766" y="80"/>
                    </a:lnTo>
                    <a:cubicBezTo>
                      <a:pt x="2766" y="83"/>
                      <a:pt x="2765" y="84"/>
                      <a:pt x="2762" y="84"/>
                    </a:cubicBezTo>
                    <a:lnTo>
                      <a:pt x="2534" y="84"/>
                    </a:lnTo>
                    <a:cubicBezTo>
                      <a:pt x="2532" y="84"/>
                      <a:pt x="2530" y="83"/>
                      <a:pt x="2530" y="80"/>
                    </a:cubicBezTo>
                    <a:lnTo>
                      <a:pt x="2530" y="32"/>
                    </a:lnTo>
                    <a:close/>
                    <a:moveTo>
                      <a:pt x="2538" y="80"/>
                    </a:moveTo>
                    <a:lnTo>
                      <a:pt x="2534" y="76"/>
                    </a:lnTo>
                    <a:lnTo>
                      <a:pt x="2762" y="76"/>
                    </a:lnTo>
                    <a:lnTo>
                      <a:pt x="2758" y="80"/>
                    </a:lnTo>
                    <a:lnTo>
                      <a:pt x="2758" y="32"/>
                    </a:lnTo>
                    <a:lnTo>
                      <a:pt x="2762" y="36"/>
                    </a:lnTo>
                    <a:lnTo>
                      <a:pt x="2534" y="36"/>
                    </a:lnTo>
                    <a:lnTo>
                      <a:pt x="2538" y="32"/>
                    </a:lnTo>
                    <a:lnTo>
                      <a:pt x="2538" y="80"/>
                    </a:lnTo>
                    <a:close/>
                    <a:moveTo>
                      <a:pt x="3005" y="604"/>
                    </a:moveTo>
                    <a:cubicBezTo>
                      <a:pt x="3005" y="607"/>
                      <a:pt x="3003" y="608"/>
                      <a:pt x="3001" y="608"/>
                    </a:cubicBezTo>
                    <a:lnTo>
                      <a:pt x="2966" y="608"/>
                    </a:lnTo>
                    <a:cubicBezTo>
                      <a:pt x="2964" y="608"/>
                      <a:pt x="2962" y="607"/>
                      <a:pt x="2962" y="604"/>
                    </a:cubicBezTo>
                    <a:lnTo>
                      <a:pt x="2962" y="418"/>
                    </a:lnTo>
                    <a:lnTo>
                      <a:pt x="2970" y="420"/>
                    </a:lnTo>
                    <a:lnTo>
                      <a:pt x="2937" y="487"/>
                    </a:lnTo>
                    <a:lnTo>
                      <a:pt x="2897" y="548"/>
                    </a:lnTo>
                    <a:cubicBezTo>
                      <a:pt x="2896" y="549"/>
                      <a:pt x="2895" y="550"/>
                      <a:pt x="2893" y="550"/>
                    </a:cubicBezTo>
                    <a:cubicBezTo>
                      <a:pt x="2892" y="550"/>
                      <a:pt x="2891" y="549"/>
                      <a:pt x="2890" y="548"/>
                    </a:cubicBezTo>
                    <a:lnTo>
                      <a:pt x="2866" y="503"/>
                    </a:lnTo>
                    <a:cubicBezTo>
                      <a:pt x="2865" y="502"/>
                      <a:pt x="2865" y="500"/>
                      <a:pt x="2866" y="499"/>
                    </a:cubicBezTo>
                    <a:lnTo>
                      <a:pt x="2894" y="464"/>
                    </a:lnTo>
                    <a:lnTo>
                      <a:pt x="2918" y="427"/>
                    </a:lnTo>
                    <a:lnTo>
                      <a:pt x="2938" y="387"/>
                    </a:lnTo>
                    <a:lnTo>
                      <a:pt x="2954" y="345"/>
                    </a:lnTo>
                    <a:lnTo>
                      <a:pt x="2958" y="350"/>
                    </a:lnTo>
                    <a:lnTo>
                      <a:pt x="2896" y="350"/>
                    </a:lnTo>
                    <a:cubicBezTo>
                      <a:pt x="2894" y="350"/>
                      <a:pt x="2892" y="348"/>
                      <a:pt x="2892" y="346"/>
                    </a:cubicBezTo>
                    <a:lnTo>
                      <a:pt x="2892" y="180"/>
                    </a:lnTo>
                    <a:cubicBezTo>
                      <a:pt x="2892" y="178"/>
                      <a:pt x="2894" y="176"/>
                      <a:pt x="2896" y="176"/>
                    </a:cubicBezTo>
                    <a:lnTo>
                      <a:pt x="2966" y="176"/>
                    </a:lnTo>
                    <a:lnTo>
                      <a:pt x="2962" y="180"/>
                    </a:lnTo>
                    <a:lnTo>
                      <a:pt x="2962" y="129"/>
                    </a:lnTo>
                    <a:lnTo>
                      <a:pt x="2966" y="133"/>
                    </a:lnTo>
                    <a:lnTo>
                      <a:pt x="2877" y="133"/>
                    </a:lnTo>
                    <a:cubicBezTo>
                      <a:pt x="2875" y="133"/>
                      <a:pt x="2873" y="131"/>
                      <a:pt x="2873" y="129"/>
                    </a:cubicBezTo>
                    <a:lnTo>
                      <a:pt x="2873" y="87"/>
                    </a:lnTo>
                    <a:cubicBezTo>
                      <a:pt x="2873" y="85"/>
                      <a:pt x="2875" y="83"/>
                      <a:pt x="2877" y="83"/>
                    </a:cubicBezTo>
                    <a:lnTo>
                      <a:pt x="2966" y="83"/>
                    </a:lnTo>
                    <a:lnTo>
                      <a:pt x="2962" y="87"/>
                    </a:lnTo>
                    <a:lnTo>
                      <a:pt x="2962" y="8"/>
                    </a:lnTo>
                    <a:cubicBezTo>
                      <a:pt x="2962" y="6"/>
                      <a:pt x="2964" y="4"/>
                      <a:pt x="2966" y="4"/>
                    </a:cubicBezTo>
                    <a:lnTo>
                      <a:pt x="2998" y="4"/>
                    </a:lnTo>
                    <a:cubicBezTo>
                      <a:pt x="2998" y="4"/>
                      <a:pt x="2999" y="4"/>
                      <a:pt x="2999" y="4"/>
                    </a:cubicBezTo>
                    <a:lnTo>
                      <a:pt x="3006" y="7"/>
                    </a:lnTo>
                    <a:cubicBezTo>
                      <a:pt x="3007" y="7"/>
                      <a:pt x="3007" y="7"/>
                      <a:pt x="3008" y="8"/>
                    </a:cubicBezTo>
                    <a:lnTo>
                      <a:pt x="3011" y="11"/>
                    </a:lnTo>
                    <a:cubicBezTo>
                      <a:pt x="3011" y="12"/>
                      <a:pt x="3012" y="14"/>
                      <a:pt x="3011" y="15"/>
                    </a:cubicBezTo>
                    <a:lnTo>
                      <a:pt x="3010" y="20"/>
                    </a:lnTo>
                    <a:cubicBezTo>
                      <a:pt x="3010" y="20"/>
                      <a:pt x="3010" y="21"/>
                      <a:pt x="3010" y="22"/>
                    </a:cubicBezTo>
                    <a:lnTo>
                      <a:pt x="3004" y="28"/>
                    </a:lnTo>
                    <a:lnTo>
                      <a:pt x="3005" y="25"/>
                    </a:lnTo>
                    <a:lnTo>
                      <a:pt x="3005" y="87"/>
                    </a:lnTo>
                    <a:lnTo>
                      <a:pt x="3001" y="83"/>
                    </a:lnTo>
                    <a:lnTo>
                      <a:pt x="3086" y="83"/>
                    </a:lnTo>
                    <a:cubicBezTo>
                      <a:pt x="3089" y="83"/>
                      <a:pt x="3090" y="85"/>
                      <a:pt x="3090" y="87"/>
                    </a:cubicBezTo>
                    <a:lnTo>
                      <a:pt x="3090" y="129"/>
                    </a:lnTo>
                    <a:cubicBezTo>
                      <a:pt x="3090" y="131"/>
                      <a:pt x="3089" y="133"/>
                      <a:pt x="3086" y="133"/>
                    </a:cubicBezTo>
                    <a:lnTo>
                      <a:pt x="3001" y="133"/>
                    </a:lnTo>
                    <a:lnTo>
                      <a:pt x="3005" y="129"/>
                    </a:lnTo>
                    <a:lnTo>
                      <a:pt x="3005" y="180"/>
                    </a:lnTo>
                    <a:lnTo>
                      <a:pt x="3001" y="176"/>
                    </a:lnTo>
                    <a:lnTo>
                      <a:pt x="3073" y="176"/>
                    </a:lnTo>
                    <a:cubicBezTo>
                      <a:pt x="3075" y="176"/>
                      <a:pt x="3077" y="178"/>
                      <a:pt x="3077" y="180"/>
                    </a:cubicBezTo>
                    <a:lnTo>
                      <a:pt x="3077" y="346"/>
                    </a:lnTo>
                    <a:cubicBezTo>
                      <a:pt x="3077" y="348"/>
                      <a:pt x="3075" y="350"/>
                      <a:pt x="3073" y="350"/>
                    </a:cubicBezTo>
                    <a:lnTo>
                      <a:pt x="3001" y="350"/>
                    </a:lnTo>
                    <a:lnTo>
                      <a:pt x="3005" y="346"/>
                    </a:lnTo>
                    <a:lnTo>
                      <a:pt x="3005" y="367"/>
                    </a:lnTo>
                    <a:lnTo>
                      <a:pt x="3003" y="364"/>
                    </a:lnTo>
                    <a:lnTo>
                      <a:pt x="3052" y="400"/>
                    </a:lnTo>
                    <a:cubicBezTo>
                      <a:pt x="3052" y="400"/>
                      <a:pt x="3052" y="400"/>
                      <a:pt x="3052" y="400"/>
                    </a:cubicBezTo>
                    <a:lnTo>
                      <a:pt x="3097" y="447"/>
                    </a:lnTo>
                    <a:cubicBezTo>
                      <a:pt x="3099" y="448"/>
                      <a:pt x="3099" y="450"/>
                      <a:pt x="3098" y="451"/>
                    </a:cubicBezTo>
                    <a:lnTo>
                      <a:pt x="3074" y="496"/>
                    </a:lnTo>
                    <a:cubicBezTo>
                      <a:pt x="3073" y="498"/>
                      <a:pt x="3072" y="498"/>
                      <a:pt x="3071" y="498"/>
                    </a:cubicBezTo>
                    <a:cubicBezTo>
                      <a:pt x="3069" y="499"/>
                      <a:pt x="3068" y="498"/>
                      <a:pt x="3067" y="497"/>
                    </a:cubicBezTo>
                    <a:lnTo>
                      <a:pt x="3034" y="455"/>
                    </a:lnTo>
                    <a:lnTo>
                      <a:pt x="3035" y="455"/>
                    </a:lnTo>
                    <a:lnTo>
                      <a:pt x="2998" y="421"/>
                    </a:lnTo>
                    <a:lnTo>
                      <a:pt x="3005" y="418"/>
                    </a:lnTo>
                    <a:lnTo>
                      <a:pt x="3005" y="604"/>
                    </a:lnTo>
                    <a:close/>
                    <a:moveTo>
                      <a:pt x="2997" y="418"/>
                    </a:moveTo>
                    <a:cubicBezTo>
                      <a:pt x="2997" y="417"/>
                      <a:pt x="2998" y="415"/>
                      <a:pt x="2999" y="415"/>
                    </a:cubicBezTo>
                    <a:cubicBezTo>
                      <a:pt x="3001" y="414"/>
                      <a:pt x="3003" y="414"/>
                      <a:pt x="3004" y="416"/>
                    </a:cubicBezTo>
                    <a:lnTo>
                      <a:pt x="3040" y="450"/>
                    </a:lnTo>
                    <a:cubicBezTo>
                      <a:pt x="3040" y="450"/>
                      <a:pt x="3040" y="450"/>
                      <a:pt x="3041" y="450"/>
                    </a:cubicBezTo>
                    <a:lnTo>
                      <a:pt x="3074" y="492"/>
                    </a:lnTo>
                    <a:lnTo>
                      <a:pt x="3067" y="493"/>
                    </a:lnTo>
                    <a:lnTo>
                      <a:pt x="3091" y="448"/>
                    </a:lnTo>
                    <a:lnTo>
                      <a:pt x="3092" y="452"/>
                    </a:lnTo>
                    <a:lnTo>
                      <a:pt x="3047" y="406"/>
                    </a:lnTo>
                    <a:lnTo>
                      <a:pt x="3047" y="406"/>
                    </a:lnTo>
                    <a:lnTo>
                      <a:pt x="2999" y="370"/>
                    </a:lnTo>
                    <a:cubicBezTo>
                      <a:pt x="2998" y="369"/>
                      <a:pt x="2997" y="368"/>
                      <a:pt x="2997" y="367"/>
                    </a:cubicBezTo>
                    <a:lnTo>
                      <a:pt x="2997" y="346"/>
                    </a:lnTo>
                    <a:cubicBezTo>
                      <a:pt x="2997" y="344"/>
                      <a:pt x="2999" y="342"/>
                      <a:pt x="3001" y="342"/>
                    </a:cubicBezTo>
                    <a:lnTo>
                      <a:pt x="3073" y="342"/>
                    </a:lnTo>
                    <a:lnTo>
                      <a:pt x="3069" y="346"/>
                    </a:lnTo>
                    <a:lnTo>
                      <a:pt x="3069" y="180"/>
                    </a:lnTo>
                    <a:lnTo>
                      <a:pt x="3073" y="184"/>
                    </a:lnTo>
                    <a:lnTo>
                      <a:pt x="3001" y="184"/>
                    </a:lnTo>
                    <a:cubicBezTo>
                      <a:pt x="2999" y="184"/>
                      <a:pt x="2997" y="183"/>
                      <a:pt x="2997" y="180"/>
                    </a:cubicBezTo>
                    <a:lnTo>
                      <a:pt x="2997" y="129"/>
                    </a:lnTo>
                    <a:cubicBezTo>
                      <a:pt x="2997" y="127"/>
                      <a:pt x="2999" y="125"/>
                      <a:pt x="3001" y="125"/>
                    </a:cubicBezTo>
                    <a:lnTo>
                      <a:pt x="3086" y="125"/>
                    </a:lnTo>
                    <a:lnTo>
                      <a:pt x="3082" y="129"/>
                    </a:lnTo>
                    <a:lnTo>
                      <a:pt x="3082" y="87"/>
                    </a:lnTo>
                    <a:lnTo>
                      <a:pt x="3086" y="91"/>
                    </a:lnTo>
                    <a:lnTo>
                      <a:pt x="3001" y="91"/>
                    </a:lnTo>
                    <a:cubicBezTo>
                      <a:pt x="2999" y="91"/>
                      <a:pt x="2997" y="90"/>
                      <a:pt x="2997" y="87"/>
                    </a:cubicBezTo>
                    <a:lnTo>
                      <a:pt x="2997" y="25"/>
                    </a:lnTo>
                    <a:cubicBezTo>
                      <a:pt x="2997" y="25"/>
                      <a:pt x="2997" y="24"/>
                      <a:pt x="2998" y="23"/>
                    </a:cubicBezTo>
                    <a:lnTo>
                      <a:pt x="3003" y="16"/>
                    </a:lnTo>
                    <a:lnTo>
                      <a:pt x="3003" y="18"/>
                    </a:lnTo>
                    <a:lnTo>
                      <a:pt x="3004" y="13"/>
                    </a:lnTo>
                    <a:lnTo>
                      <a:pt x="3004" y="17"/>
                    </a:lnTo>
                    <a:lnTo>
                      <a:pt x="3001" y="13"/>
                    </a:lnTo>
                    <a:lnTo>
                      <a:pt x="3003" y="14"/>
                    </a:lnTo>
                    <a:lnTo>
                      <a:pt x="2997" y="12"/>
                    </a:lnTo>
                    <a:lnTo>
                      <a:pt x="2998" y="12"/>
                    </a:lnTo>
                    <a:lnTo>
                      <a:pt x="2966" y="12"/>
                    </a:lnTo>
                    <a:lnTo>
                      <a:pt x="2970" y="8"/>
                    </a:lnTo>
                    <a:lnTo>
                      <a:pt x="2970" y="87"/>
                    </a:lnTo>
                    <a:cubicBezTo>
                      <a:pt x="2970" y="90"/>
                      <a:pt x="2968" y="91"/>
                      <a:pt x="2966" y="91"/>
                    </a:cubicBezTo>
                    <a:lnTo>
                      <a:pt x="2877" y="91"/>
                    </a:lnTo>
                    <a:lnTo>
                      <a:pt x="2881" y="87"/>
                    </a:lnTo>
                    <a:lnTo>
                      <a:pt x="2881" y="129"/>
                    </a:lnTo>
                    <a:lnTo>
                      <a:pt x="2877" y="125"/>
                    </a:lnTo>
                    <a:lnTo>
                      <a:pt x="2966" y="125"/>
                    </a:lnTo>
                    <a:cubicBezTo>
                      <a:pt x="2968" y="125"/>
                      <a:pt x="2970" y="127"/>
                      <a:pt x="2970" y="129"/>
                    </a:cubicBezTo>
                    <a:lnTo>
                      <a:pt x="2970" y="180"/>
                    </a:lnTo>
                    <a:cubicBezTo>
                      <a:pt x="2970" y="183"/>
                      <a:pt x="2968" y="184"/>
                      <a:pt x="2966" y="184"/>
                    </a:cubicBezTo>
                    <a:lnTo>
                      <a:pt x="2896" y="184"/>
                    </a:lnTo>
                    <a:lnTo>
                      <a:pt x="2900" y="180"/>
                    </a:lnTo>
                    <a:lnTo>
                      <a:pt x="2900" y="346"/>
                    </a:lnTo>
                    <a:lnTo>
                      <a:pt x="2896" y="342"/>
                    </a:lnTo>
                    <a:lnTo>
                      <a:pt x="2958" y="342"/>
                    </a:lnTo>
                    <a:cubicBezTo>
                      <a:pt x="2959" y="342"/>
                      <a:pt x="2961" y="343"/>
                      <a:pt x="2961" y="344"/>
                    </a:cubicBezTo>
                    <a:cubicBezTo>
                      <a:pt x="2962" y="345"/>
                      <a:pt x="2962" y="346"/>
                      <a:pt x="2962" y="347"/>
                    </a:cubicBezTo>
                    <a:lnTo>
                      <a:pt x="2946" y="390"/>
                    </a:lnTo>
                    <a:lnTo>
                      <a:pt x="2925" y="431"/>
                    </a:lnTo>
                    <a:lnTo>
                      <a:pt x="2901" y="469"/>
                    </a:lnTo>
                    <a:lnTo>
                      <a:pt x="2873" y="504"/>
                    </a:lnTo>
                    <a:lnTo>
                      <a:pt x="2873" y="500"/>
                    </a:lnTo>
                    <a:lnTo>
                      <a:pt x="2897" y="544"/>
                    </a:lnTo>
                    <a:lnTo>
                      <a:pt x="2890" y="544"/>
                    </a:lnTo>
                    <a:lnTo>
                      <a:pt x="2930" y="483"/>
                    </a:lnTo>
                    <a:lnTo>
                      <a:pt x="2962" y="417"/>
                    </a:lnTo>
                    <a:cubicBezTo>
                      <a:pt x="2963" y="415"/>
                      <a:pt x="2965" y="414"/>
                      <a:pt x="2967" y="415"/>
                    </a:cubicBezTo>
                    <a:cubicBezTo>
                      <a:pt x="2969" y="415"/>
                      <a:pt x="2970" y="417"/>
                      <a:pt x="2970" y="418"/>
                    </a:cubicBezTo>
                    <a:lnTo>
                      <a:pt x="2970" y="604"/>
                    </a:lnTo>
                    <a:lnTo>
                      <a:pt x="2966" y="600"/>
                    </a:lnTo>
                    <a:lnTo>
                      <a:pt x="3001" y="600"/>
                    </a:lnTo>
                    <a:lnTo>
                      <a:pt x="2997" y="604"/>
                    </a:lnTo>
                    <a:lnTo>
                      <a:pt x="2997" y="418"/>
                    </a:lnTo>
                    <a:close/>
                    <a:moveTo>
                      <a:pt x="3244" y="496"/>
                    </a:moveTo>
                    <a:cubicBezTo>
                      <a:pt x="3244" y="495"/>
                      <a:pt x="3245" y="494"/>
                      <a:pt x="3246" y="494"/>
                    </a:cubicBezTo>
                    <a:cubicBezTo>
                      <a:pt x="3247" y="494"/>
                      <a:pt x="3249" y="494"/>
                      <a:pt x="3250" y="495"/>
                    </a:cubicBezTo>
                    <a:lnTo>
                      <a:pt x="3291" y="520"/>
                    </a:lnTo>
                    <a:lnTo>
                      <a:pt x="3290" y="519"/>
                    </a:lnTo>
                    <a:lnTo>
                      <a:pt x="3315" y="530"/>
                    </a:lnTo>
                    <a:lnTo>
                      <a:pt x="3342" y="539"/>
                    </a:lnTo>
                    <a:cubicBezTo>
                      <a:pt x="3343" y="539"/>
                      <a:pt x="3344" y="540"/>
                      <a:pt x="3345" y="541"/>
                    </a:cubicBezTo>
                    <a:cubicBezTo>
                      <a:pt x="3345" y="542"/>
                      <a:pt x="3345" y="543"/>
                      <a:pt x="3345" y="544"/>
                    </a:cubicBezTo>
                    <a:lnTo>
                      <a:pt x="3329" y="589"/>
                    </a:lnTo>
                    <a:cubicBezTo>
                      <a:pt x="3328" y="591"/>
                      <a:pt x="3326" y="592"/>
                      <a:pt x="3324" y="591"/>
                    </a:cubicBezTo>
                    <a:lnTo>
                      <a:pt x="3298" y="584"/>
                    </a:lnTo>
                    <a:cubicBezTo>
                      <a:pt x="3298" y="584"/>
                      <a:pt x="3298" y="584"/>
                      <a:pt x="3298" y="584"/>
                    </a:cubicBezTo>
                    <a:lnTo>
                      <a:pt x="3273" y="573"/>
                    </a:lnTo>
                    <a:cubicBezTo>
                      <a:pt x="3273" y="573"/>
                      <a:pt x="3272" y="573"/>
                      <a:pt x="3272" y="573"/>
                    </a:cubicBezTo>
                    <a:lnTo>
                      <a:pt x="3249" y="558"/>
                    </a:lnTo>
                    <a:lnTo>
                      <a:pt x="3226" y="539"/>
                    </a:lnTo>
                    <a:cubicBezTo>
                      <a:pt x="3224" y="538"/>
                      <a:pt x="3224" y="536"/>
                      <a:pt x="3225" y="534"/>
                    </a:cubicBezTo>
                    <a:lnTo>
                      <a:pt x="3244" y="496"/>
                    </a:lnTo>
                    <a:close/>
                    <a:moveTo>
                      <a:pt x="3232" y="538"/>
                    </a:moveTo>
                    <a:lnTo>
                      <a:pt x="3231" y="533"/>
                    </a:lnTo>
                    <a:lnTo>
                      <a:pt x="3253" y="551"/>
                    </a:lnTo>
                    <a:lnTo>
                      <a:pt x="3277" y="566"/>
                    </a:lnTo>
                    <a:lnTo>
                      <a:pt x="3276" y="566"/>
                    </a:lnTo>
                    <a:lnTo>
                      <a:pt x="3301" y="577"/>
                    </a:lnTo>
                    <a:lnTo>
                      <a:pt x="3301" y="577"/>
                    </a:lnTo>
                    <a:lnTo>
                      <a:pt x="3326" y="584"/>
                    </a:lnTo>
                    <a:lnTo>
                      <a:pt x="3321" y="586"/>
                    </a:lnTo>
                    <a:lnTo>
                      <a:pt x="3337" y="541"/>
                    </a:lnTo>
                    <a:lnTo>
                      <a:pt x="3340" y="546"/>
                    </a:lnTo>
                    <a:lnTo>
                      <a:pt x="3311" y="537"/>
                    </a:lnTo>
                    <a:lnTo>
                      <a:pt x="3287" y="527"/>
                    </a:lnTo>
                    <a:cubicBezTo>
                      <a:pt x="3287" y="527"/>
                      <a:pt x="3287" y="526"/>
                      <a:pt x="3286" y="526"/>
                    </a:cubicBezTo>
                    <a:lnTo>
                      <a:pt x="3245" y="501"/>
                    </a:lnTo>
                    <a:lnTo>
                      <a:pt x="3251" y="500"/>
                    </a:lnTo>
                    <a:lnTo>
                      <a:pt x="3232" y="538"/>
                    </a:lnTo>
                    <a:close/>
                    <a:moveTo>
                      <a:pt x="3194" y="527"/>
                    </a:moveTo>
                    <a:cubicBezTo>
                      <a:pt x="3195" y="527"/>
                      <a:pt x="3195" y="528"/>
                      <a:pt x="3195" y="529"/>
                    </a:cubicBezTo>
                    <a:lnTo>
                      <a:pt x="3195" y="536"/>
                    </a:lnTo>
                    <a:cubicBezTo>
                      <a:pt x="3195" y="538"/>
                      <a:pt x="3194" y="540"/>
                      <a:pt x="3192" y="540"/>
                    </a:cubicBezTo>
                    <a:lnTo>
                      <a:pt x="3184" y="543"/>
                    </a:lnTo>
                    <a:lnTo>
                      <a:pt x="3185" y="542"/>
                    </a:lnTo>
                    <a:lnTo>
                      <a:pt x="3137" y="573"/>
                    </a:lnTo>
                    <a:lnTo>
                      <a:pt x="3083" y="598"/>
                    </a:lnTo>
                    <a:cubicBezTo>
                      <a:pt x="3082" y="599"/>
                      <a:pt x="3080" y="599"/>
                      <a:pt x="3079" y="598"/>
                    </a:cubicBezTo>
                    <a:cubicBezTo>
                      <a:pt x="3078" y="598"/>
                      <a:pt x="3078" y="597"/>
                      <a:pt x="3077" y="596"/>
                    </a:cubicBezTo>
                    <a:lnTo>
                      <a:pt x="3061" y="547"/>
                    </a:lnTo>
                    <a:cubicBezTo>
                      <a:pt x="3060" y="545"/>
                      <a:pt x="3062" y="543"/>
                      <a:pt x="3064" y="542"/>
                    </a:cubicBezTo>
                    <a:lnTo>
                      <a:pt x="3091" y="533"/>
                    </a:lnTo>
                    <a:lnTo>
                      <a:pt x="3117" y="520"/>
                    </a:lnTo>
                    <a:lnTo>
                      <a:pt x="3117" y="521"/>
                    </a:lnTo>
                    <a:lnTo>
                      <a:pt x="3165" y="488"/>
                    </a:lnTo>
                    <a:cubicBezTo>
                      <a:pt x="3166" y="487"/>
                      <a:pt x="3167" y="487"/>
                      <a:pt x="3168" y="487"/>
                    </a:cubicBezTo>
                    <a:cubicBezTo>
                      <a:pt x="3169" y="487"/>
                      <a:pt x="3170" y="488"/>
                      <a:pt x="3170" y="489"/>
                    </a:cubicBezTo>
                    <a:lnTo>
                      <a:pt x="3194" y="527"/>
                    </a:lnTo>
                    <a:close/>
                    <a:moveTo>
                      <a:pt x="3164" y="493"/>
                    </a:moveTo>
                    <a:lnTo>
                      <a:pt x="3169" y="494"/>
                    </a:lnTo>
                    <a:lnTo>
                      <a:pt x="3121" y="527"/>
                    </a:lnTo>
                    <a:cubicBezTo>
                      <a:pt x="3121" y="527"/>
                      <a:pt x="3121" y="527"/>
                      <a:pt x="3121" y="528"/>
                    </a:cubicBezTo>
                    <a:lnTo>
                      <a:pt x="3094" y="540"/>
                    </a:lnTo>
                    <a:lnTo>
                      <a:pt x="3066" y="550"/>
                    </a:lnTo>
                    <a:lnTo>
                      <a:pt x="3069" y="545"/>
                    </a:lnTo>
                    <a:lnTo>
                      <a:pt x="3085" y="593"/>
                    </a:lnTo>
                    <a:lnTo>
                      <a:pt x="3079" y="591"/>
                    </a:lnTo>
                    <a:lnTo>
                      <a:pt x="3133" y="566"/>
                    </a:lnTo>
                    <a:lnTo>
                      <a:pt x="3181" y="536"/>
                    </a:lnTo>
                    <a:cubicBezTo>
                      <a:pt x="3181" y="535"/>
                      <a:pt x="3181" y="535"/>
                      <a:pt x="3182" y="535"/>
                    </a:cubicBezTo>
                    <a:lnTo>
                      <a:pt x="3190" y="533"/>
                    </a:lnTo>
                    <a:lnTo>
                      <a:pt x="3187" y="536"/>
                    </a:lnTo>
                    <a:lnTo>
                      <a:pt x="3187" y="529"/>
                    </a:lnTo>
                    <a:lnTo>
                      <a:pt x="3188" y="531"/>
                    </a:lnTo>
                    <a:lnTo>
                      <a:pt x="3164" y="493"/>
                    </a:lnTo>
                    <a:close/>
                    <a:moveTo>
                      <a:pt x="3155" y="446"/>
                    </a:moveTo>
                    <a:lnTo>
                      <a:pt x="3151" y="442"/>
                    </a:lnTo>
                    <a:lnTo>
                      <a:pt x="3271" y="442"/>
                    </a:lnTo>
                    <a:lnTo>
                      <a:pt x="3267" y="446"/>
                    </a:lnTo>
                    <a:lnTo>
                      <a:pt x="3267" y="387"/>
                    </a:lnTo>
                    <a:lnTo>
                      <a:pt x="3271" y="391"/>
                    </a:lnTo>
                    <a:lnTo>
                      <a:pt x="3151" y="391"/>
                    </a:lnTo>
                    <a:lnTo>
                      <a:pt x="3155" y="387"/>
                    </a:lnTo>
                    <a:lnTo>
                      <a:pt x="3155" y="446"/>
                    </a:lnTo>
                    <a:close/>
                    <a:moveTo>
                      <a:pt x="3147" y="387"/>
                    </a:moveTo>
                    <a:cubicBezTo>
                      <a:pt x="3147" y="385"/>
                      <a:pt x="3149" y="383"/>
                      <a:pt x="3151" y="383"/>
                    </a:cubicBezTo>
                    <a:lnTo>
                      <a:pt x="3271" y="383"/>
                    </a:lnTo>
                    <a:cubicBezTo>
                      <a:pt x="3274" y="383"/>
                      <a:pt x="3275" y="385"/>
                      <a:pt x="3275" y="387"/>
                    </a:cubicBezTo>
                    <a:lnTo>
                      <a:pt x="3275" y="446"/>
                    </a:lnTo>
                    <a:cubicBezTo>
                      <a:pt x="3275" y="448"/>
                      <a:pt x="3274" y="450"/>
                      <a:pt x="3271" y="450"/>
                    </a:cubicBezTo>
                    <a:lnTo>
                      <a:pt x="3151" y="450"/>
                    </a:lnTo>
                    <a:cubicBezTo>
                      <a:pt x="3149" y="450"/>
                      <a:pt x="3147" y="448"/>
                      <a:pt x="3147" y="446"/>
                    </a:cubicBezTo>
                    <a:lnTo>
                      <a:pt x="3147" y="387"/>
                    </a:lnTo>
                    <a:close/>
                    <a:moveTo>
                      <a:pt x="3151" y="288"/>
                    </a:moveTo>
                    <a:lnTo>
                      <a:pt x="3155" y="284"/>
                    </a:lnTo>
                    <a:lnTo>
                      <a:pt x="3155" y="346"/>
                    </a:lnTo>
                    <a:lnTo>
                      <a:pt x="3151" y="342"/>
                    </a:lnTo>
                    <a:lnTo>
                      <a:pt x="3271" y="342"/>
                    </a:lnTo>
                    <a:lnTo>
                      <a:pt x="3267" y="346"/>
                    </a:lnTo>
                    <a:lnTo>
                      <a:pt x="3267" y="284"/>
                    </a:lnTo>
                    <a:lnTo>
                      <a:pt x="3271" y="288"/>
                    </a:lnTo>
                    <a:lnTo>
                      <a:pt x="3151" y="288"/>
                    </a:lnTo>
                    <a:close/>
                    <a:moveTo>
                      <a:pt x="3271" y="280"/>
                    </a:moveTo>
                    <a:cubicBezTo>
                      <a:pt x="3274" y="280"/>
                      <a:pt x="3275" y="282"/>
                      <a:pt x="3275" y="284"/>
                    </a:cubicBezTo>
                    <a:lnTo>
                      <a:pt x="3275" y="346"/>
                    </a:lnTo>
                    <a:cubicBezTo>
                      <a:pt x="3275" y="348"/>
                      <a:pt x="3274" y="350"/>
                      <a:pt x="3271" y="350"/>
                    </a:cubicBezTo>
                    <a:lnTo>
                      <a:pt x="3151" y="350"/>
                    </a:lnTo>
                    <a:cubicBezTo>
                      <a:pt x="3149" y="350"/>
                      <a:pt x="3147" y="348"/>
                      <a:pt x="3147" y="346"/>
                    </a:cubicBezTo>
                    <a:lnTo>
                      <a:pt x="3147" y="284"/>
                    </a:lnTo>
                    <a:cubicBezTo>
                      <a:pt x="3147" y="282"/>
                      <a:pt x="3149" y="280"/>
                      <a:pt x="3151" y="280"/>
                    </a:cubicBezTo>
                    <a:lnTo>
                      <a:pt x="3271" y="280"/>
                    </a:lnTo>
                    <a:close/>
                    <a:moveTo>
                      <a:pt x="3151" y="191"/>
                    </a:moveTo>
                    <a:lnTo>
                      <a:pt x="3155" y="187"/>
                    </a:lnTo>
                    <a:lnTo>
                      <a:pt x="3155" y="242"/>
                    </a:lnTo>
                    <a:lnTo>
                      <a:pt x="3151" y="238"/>
                    </a:lnTo>
                    <a:lnTo>
                      <a:pt x="3271" y="238"/>
                    </a:lnTo>
                    <a:lnTo>
                      <a:pt x="3267" y="242"/>
                    </a:lnTo>
                    <a:lnTo>
                      <a:pt x="3267" y="187"/>
                    </a:lnTo>
                    <a:lnTo>
                      <a:pt x="3271" y="191"/>
                    </a:lnTo>
                    <a:lnTo>
                      <a:pt x="3151" y="191"/>
                    </a:lnTo>
                    <a:close/>
                    <a:moveTo>
                      <a:pt x="3271" y="183"/>
                    </a:moveTo>
                    <a:cubicBezTo>
                      <a:pt x="3274" y="183"/>
                      <a:pt x="3275" y="185"/>
                      <a:pt x="3275" y="187"/>
                    </a:cubicBezTo>
                    <a:lnTo>
                      <a:pt x="3275" y="242"/>
                    </a:lnTo>
                    <a:cubicBezTo>
                      <a:pt x="3275" y="245"/>
                      <a:pt x="3274" y="246"/>
                      <a:pt x="3271" y="246"/>
                    </a:cubicBezTo>
                    <a:lnTo>
                      <a:pt x="3151" y="246"/>
                    </a:lnTo>
                    <a:cubicBezTo>
                      <a:pt x="3149" y="246"/>
                      <a:pt x="3147" y="245"/>
                      <a:pt x="3147" y="242"/>
                    </a:cubicBezTo>
                    <a:lnTo>
                      <a:pt x="3147" y="187"/>
                    </a:lnTo>
                    <a:cubicBezTo>
                      <a:pt x="3147" y="185"/>
                      <a:pt x="3149" y="183"/>
                      <a:pt x="3151" y="183"/>
                    </a:cubicBezTo>
                    <a:lnTo>
                      <a:pt x="3271" y="183"/>
                    </a:lnTo>
                    <a:close/>
                    <a:moveTo>
                      <a:pt x="3175" y="142"/>
                    </a:moveTo>
                    <a:lnTo>
                      <a:pt x="3171" y="145"/>
                    </a:lnTo>
                    <a:lnTo>
                      <a:pt x="3182" y="83"/>
                    </a:lnTo>
                    <a:lnTo>
                      <a:pt x="3185" y="88"/>
                    </a:lnTo>
                    <a:lnTo>
                      <a:pt x="3102" y="88"/>
                    </a:lnTo>
                    <a:cubicBezTo>
                      <a:pt x="3100" y="88"/>
                      <a:pt x="3098" y="86"/>
                      <a:pt x="3098" y="84"/>
                    </a:cubicBezTo>
                    <a:lnTo>
                      <a:pt x="3098" y="36"/>
                    </a:lnTo>
                    <a:cubicBezTo>
                      <a:pt x="3098" y="34"/>
                      <a:pt x="3100" y="32"/>
                      <a:pt x="3102" y="32"/>
                    </a:cubicBezTo>
                    <a:lnTo>
                      <a:pt x="3322" y="32"/>
                    </a:lnTo>
                    <a:cubicBezTo>
                      <a:pt x="3325" y="32"/>
                      <a:pt x="3326" y="34"/>
                      <a:pt x="3326" y="36"/>
                    </a:cubicBezTo>
                    <a:lnTo>
                      <a:pt x="3326" y="84"/>
                    </a:lnTo>
                    <a:cubicBezTo>
                      <a:pt x="3326" y="86"/>
                      <a:pt x="3325" y="88"/>
                      <a:pt x="3322" y="88"/>
                    </a:cubicBezTo>
                    <a:lnTo>
                      <a:pt x="3228" y="88"/>
                    </a:lnTo>
                    <a:lnTo>
                      <a:pt x="3232" y="85"/>
                    </a:lnTo>
                    <a:lnTo>
                      <a:pt x="3214" y="147"/>
                    </a:lnTo>
                    <a:lnTo>
                      <a:pt x="3210" y="142"/>
                    </a:lnTo>
                    <a:lnTo>
                      <a:pt x="3303" y="142"/>
                    </a:lnTo>
                    <a:cubicBezTo>
                      <a:pt x="3306" y="142"/>
                      <a:pt x="3307" y="144"/>
                      <a:pt x="3307" y="146"/>
                    </a:cubicBezTo>
                    <a:lnTo>
                      <a:pt x="3307" y="487"/>
                    </a:lnTo>
                    <a:cubicBezTo>
                      <a:pt x="3307" y="490"/>
                      <a:pt x="3306" y="491"/>
                      <a:pt x="3303" y="491"/>
                    </a:cubicBezTo>
                    <a:lnTo>
                      <a:pt x="3116" y="491"/>
                    </a:lnTo>
                    <a:cubicBezTo>
                      <a:pt x="3114" y="491"/>
                      <a:pt x="3112" y="490"/>
                      <a:pt x="3112" y="487"/>
                    </a:cubicBezTo>
                    <a:lnTo>
                      <a:pt x="3112" y="146"/>
                    </a:lnTo>
                    <a:cubicBezTo>
                      <a:pt x="3112" y="144"/>
                      <a:pt x="3114" y="142"/>
                      <a:pt x="3116" y="142"/>
                    </a:cubicBezTo>
                    <a:lnTo>
                      <a:pt x="3175" y="142"/>
                    </a:lnTo>
                    <a:close/>
                    <a:moveTo>
                      <a:pt x="3116" y="150"/>
                    </a:moveTo>
                    <a:lnTo>
                      <a:pt x="3120" y="146"/>
                    </a:lnTo>
                    <a:lnTo>
                      <a:pt x="3120" y="487"/>
                    </a:lnTo>
                    <a:lnTo>
                      <a:pt x="3116" y="483"/>
                    </a:lnTo>
                    <a:lnTo>
                      <a:pt x="3303" y="483"/>
                    </a:lnTo>
                    <a:lnTo>
                      <a:pt x="3299" y="487"/>
                    </a:lnTo>
                    <a:lnTo>
                      <a:pt x="3299" y="146"/>
                    </a:lnTo>
                    <a:lnTo>
                      <a:pt x="3303" y="150"/>
                    </a:lnTo>
                    <a:lnTo>
                      <a:pt x="3210" y="150"/>
                    </a:lnTo>
                    <a:cubicBezTo>
                      <a:pt x="3209" y="150"/>
                      <a:pt x="3208" y="149"/>
                      <a:pt x="3207" y="148"/>
                    </a:cubicBezTo>
                    <a:cubicBezTo>
                      <a:pt x="3206" y="147"/>
                      <a:pt x="3206" y="146"/>
                      <a:pt x="3206" y="145"/>
                    </a:cubicBezTo>
                    <a:lnTo>
                      <a:pt x="3225" y="83"/>
                    </a:lnTo>
                    <a:cubicBezTo>
                      <a:pt x="3225" y="81"/>
                      <a:pt x="3227" y="80"/>
                      <a:pt x="3228" y="80"/>
                    </a:cubicBezTo>
                    <a:lnTo>
                      <a:pt x="3322" y="80"/>
                    </a:lnTo>
                    <a:lnTo>
                      <a:pt x="3318" y="84"/>
                    </a:lnTo>
                    <a:lnTo>
                      <a:pt x="3318" y="36"/>
                    </a:lnTo>
                    <a:lnTo>
                      <a:pt x="3322" y="40"/>
                    </a:lnTo>
                    <a:lnTo>
                      <a:pt x="3102" y="40"/>
                    </a:lnTo>
                    <a:lnTo>
                      <a:pt x="3106" y="36"/>
                    </a:lnTo>
                    <a:lnTo>
                      <a:pt x="3106" y="84"/>
                    </a:lnTo>
                    <a:lnTo>
                      <a:pt x="3102" y="80"/>
                    </a:lnTo>
                    <a:lnTo>
                      <a:pt x="3185" y="80"/>
                    </a:lnTo>
                    <a:cubicBezTo>
                      <a:pt x="3187" y="80"/>
                      <a:pt x="3188" y="80"/>
                      <a:pt x="3189" y="81"/>
                    </a:cubicBezTo>
                    <a:cubicBezTo>
                      <a:pt x="3189" y="82"/>
                      <a:pt x="3190" y="83"/>
                      <a:pt x="3189" y="85"/>
                    </a:cubicBezTo>
                    <a:lnTo>
                      <a:pt x="3179" y="147"/>
                    </a:lnTo>
                    <a:cubicBezTo>
                      <a:pt x="3179" y="149"/>
                      <a:pt x="3177" y="150"/>
                      <a:pt x="3175" y="150"/>
                    </a:cubicBezTo>
                    <a:lnTo>
                      <a:pt x="3116" y="150"/>
                    </a:lnTo>
                    <a:close/>
                    <a:moveTo>
                      <a:pt x="3001" y="226"/>
                    </a:moveTo>
                    <a:lnTo>
                      <a:pt x="3005" y="222"/>
                    </a:lnTo>
                    <a:lnTo>
                      <a:pt x="3005" y="304"/>
                    </a:lnTo>
                    <a:lnTo>
                      <a:pt x="3001" y="300"/>
                    </a:lnTo>
                    <a:lnTo>
                      <a:pt x="3038" y="300"/>
                    </a:lnTo>
                    <a:lnTo>
                      <a:pt x="3034" y="304"/>
                    </a:lnTo>
                    <a:lnTo>
                      <a:pt x="3034" y="222"/>
                    </a:lnTo>
                    <a:lnTo>
                      <a:pt x="3038" y="226"/>
                    </a:lnTo>
                    <a:lnTo>
                      <a:pt x="3001" y="226"/>
                    </a:lnTo>
                    <a:close/>
                    <a:moveTo>
                      <a:pt x="3038" y="218"/>
                    </a:moveTo>
                    <a:cubicBezTo>
                      <a:pt x="3041" y="218"/>
                      <a:pt x="3042" y="220"/>
                      <a:pt x="3042" y="222"/>
                    </a:cubicBezTo>
                    <a:lnTo>
                      <a:pt x="3042" y="304"/>
                    </a:lnTo>
                    <a:cubicBezTo>
                      <a:pt x="3042" y="307"/>
                      <a:pt x="3041" y="308"/>
                      <a:pt x="3038" y="308"/>
                    </a:cubicBezTo>
                    <a:lnTo>
                      <a:pt x="3001" y="308"/>
                    </a:lnTo>
                    <a:cubicBezTo>
                      <a:pt x="2999" y="308"/>
                      <a:pt x="2997" y="307"/>
                      <a:pt x="2997" y="304"/>
                    </a:cubicBezTo>
                    <a:lnTo>
                      <a:pt x="2997" y="222"/>
                    </a:lnTo>
                    <a:cubicBezTo>
                      <a:pt x="2997" y="220"/>
                      <a:pt x="2999" y="218"/>
                      <a:pt x="3001" y="218"/>
                    </a:cubicBezTo>
                    <a:lnTo>
                      <a:pt x="3038" y="218"/>
                    </a:lnTo>
                    <a:close/>
                    <a:moveTo>
                      <a:pt x="2931" y="226"/>
                    </a:moveTo>
                    <a:lnTo>
                      <a:pt x="2935" y="222"/>
                    </a:lnTo>
                    <a:lnTo>
                      <a:pt x="2935" y="304"/>
                    </a:lnTo>
                    <a:lnTo>
                      <a:pt x="2931" y="300"/>
                    </a:lnTo>
                    <a:lnTo>
                      <a:pt x="2966" y="300"/>
                    </a:lnTo>
                    <a:lnTo>
                      <a:pt x="2962" y="304"/>
                    </a:lnTo>
                    <a:lnTo>
                      <a:pt x="2962" y="222"/>
                    </a:lnTo>
                    <a:lnTo>
                      <a:pt x="2966" y="226"/>
                    </a:lnTo>
                    <a:lnTo>
                      <a:pt x="2931" y="226"/>
                    </a:lnTo>
                    <a:close/>
                    <a:moveTo>
                      <a:pt x="2966" y="218"/>
                    </a:moveTo>
                    <a:cubicBezTo>
                      <a:pt x="2968" y="218"/>
                      <a:pt x="2970" y="220"/>
                      <a:pt x="2970" y="222"/>
                    </a:cubicBezTo>
                    <a:lnTo>
                      <a:pt x="2970" y="304"/>
                    </a:lnTo>
                    <a:cubicBezTo>
                      <a:pt x="2970" y="307"/>
                      <a:pt x="2968" y="308"/>
                      <a:pt x="2966" y="308"/>
                    </a:cubicBezTo>
                    <a:lnTo>
                      <a:pt x="2931" y="308"/>
                    </a:lnTo>
                    <a:cubicBezTo>
                      <a:pt x="2929" y="308"/>
                      <a:pt x="2927" y="307"/>
                      <a:pt x="2927" y="304"/>
                    </a:cubicBezTo>
                    <a:lnTo>
                      <a:pt x="2927" y="222"/>
                    </a:lnTo>
                    <a:cubicBezTo>
                      <a:pt x="2927" y="220"/>
                      <a:pt x="2929" y="218"/>
                      <a:pt x="2931" y="218"/>
                    </a:cubicBezTo>
                    <a:lnTo>
                      <a:pt x="2966" y="218"/>
                    </a:lnTo>
                    <a:close/>
                    <a:moveTo>
                      <a:pt x="3817" y="108"/>
                    </a:moveTo>
                    <a:cubicBezTo>
                      <a:pt x="3817" y="110"/>
                      <a:pt x="3815" y="112"/>
                      <a:pt x="3813" y="112"/>
                    </a:cubicBezTo>
                    <a:lnTo>
                      <a:pt x="3464" y="112"/>
                    </a:lnTo>
                    <a:lnTo>
                      <a:pt x="3468" y="108"/>
                    </a:lnTo>
                    <a:lnTo>
                      <a:pt x="3468" y="491"/>
                    </a:lnTo>
                    <a:lnTo>
                      <a:pt x="3464" y="487"/>
                    </a:lnTo>
                    <a:lnTo>
                      <a:pt x="3829" y="487"/>
                    </a:lnTo>
                    <a:cubicBezTo>
                      <a:pt x="3831" y="487"/>
                      <a:pt x="3833" y="489"/>
                      <a:pt x="3833" y="491"/>
                    </a:cubicBezTo>
                    <a:lnTo>
                      <a:pt x="3833" y="549"/>
                    </a:lnTo>
                    <a:cubicBezTo>
                      <a:pt x="3833" y="552"/>
                      <a:pt x="3831" y="553"/>
                      <a:pt x="3829" y="553"/>
                    </a:cubicBezTo>
                    <a:lnTo>
                      <a:pt x="3464" y="553"/>
                    </a:lnTo>
                    <a:lnTo>
                      <a:pt x="3468" y="549"/>
                    </a:lnTo>
                    <a:lnTo>
                      <a:pt x="3468" y="584"/>
                    </a:lnTo>
                    <a:cubicBezTo>
                      <a:pt x="3468" y="586"/>
                      <a:pt x="3467" y="588"/>
                      <a:pt x="3464" y="588"/>
                    </a:cubicBezTo>
                    <a:lnTo>
                      <a:pt x="3419" y="588"/>
                    </a:lnTo>
                    <a:cubicBezTo>
                      <a:pt x="3417" y="588"/>
                      <a:pt x="3415" y="586"/>
                      <a:pt x="3415" y="584"/>
                    </a:cubicBezTo>
                    <a:lnTo>
                      <a:pt x="3415" y="53"/>
                    </a:lnTo>
                    <a:cubicBezTo>
                      <a:pt x="3415" y="51"/>
                      <a:pt x="3417" y="49"/>
                      <a:pt x="3419" y="49"/>
                    </a:cubicBezTo>
                    <a:lnTo>
                      <a:pt x="3813" y="49"/>
                    </a:lnTo>
                    <a:cubicBezTo>
                      <a:pt x="3815" y="49"/>
                      <a:pt x="3817" y="51"/>
                      <a:pt x="3817" y="53"/>
                    </a:cubicBezTo>
                    <a:lnTo>
                      <a:pt x="3817" y="108"/>
                    </a:lnTo>
                    <a:close/>
                    <a:moveTo>
                      <a:pt x="3809" y="53"/>
                    </a:moveTo>
                    <a:lnTo>
                      <a:pt x="3813" y="57"/>
                    </a:lnTo>
                    <a:lnTo>
                      <a:pt x="3419" y="57"/>
                    </a:lnTo>
                    <a:lnTo>
                      <a:pt x="3423" y="53"/>
                    </a:lnTo>
                    <a:lnTo>
                      <a:pt x="3423" y="584"/>
                    </a:lnTo>
                    <a:lnTo>
                      <a:pt x="3419" y="580"/>
                    </a:lnTo>
                    <a:lnTo>
                      <a:pt x="3464" y="580"/>
                    </a:lnTo>
                    <a:lnTo>
                      <a:pt x="3460" y="584"/>
                    </a:lnTo>
                    <a:lnTo>
                      <a:pt x="3460" y="549"/>
                    </a:lnTo>
                    <a:cubicBezTo>
                      <a:pt x="3460" y="547"/>
                      <a:pt x="3462" y="545"/>
                      <a:pt x="3464" y="545"/>
                    </a:cubicBezTo>
                    <a:lnTo>
                      <a:pt x="3829" y="545"/>
                    </a:lnTo>
                    <a:lnTo>
                      <a:pt x="3825" y="549"/>
                    </a:lnTo>
                    <a:lnTo>
                      <a:pt x="3825" y="491"/>
                    </a:lnTo>
                    <a:lnTo>
                      <a:pt x="3829" y="495"/>
                    </a:lnTo>
                    <a:lnTo>
                      <a:pt x="3464" y="495"/>
                    </a:lnTo>
                    <a:cubicBezTo>
                      <a:pt x="3462" y="495"/>
                      <a:pt x="3460" y="493"/>
                      <a:pt x="3460" y="491"/>
                    </a:cubicBezTo>
                    <a:lnTo>
                      <a:pt x="3460" y="108"/>
                    </a:lnTo>
                    <a:cubicBezTo>
                      <a:pt x="3460" y="106"/>
                      <a:pt x="3462" y="104"/>
                      <a:pt x="3464" y="104"/>
                    </a:cubicBezTo>
                    <a:lnTo>
                      <a:pt x="3813" y="104"/>
                    </a:lnTo>
                    <a:lnTo>
                      <a:pt x="3809" y="108"/>
                    </a:lnTo>
                    <a:lnTo>
                      <a:pt x="3809" y="53"/>
                    </a:lnTo>
                    <a:close/>
                    <a:moveTo>
                      <a:pt x="3710" y="127"/>
                    </a:moveTo>
                    <a:cubicBezTo>
                      <a:pt x="3710" y="126"/>
                      <a:pt x="3711" y="125"/>
                      <a:pt x="3712" y="125"/>
                    </a:cubicBezTo>
                    <a:cubicBezTo>
                      <a:pt x="3714" y="125"/>
                      <a:pt x="3715" y="125"/>
                      <a:pt x="3716" y="126"/>
                    </a:cubicBezTo>
                    <a:lnTo>
                      <a:pt x="3756" y="153"/>
                    </a:lnTo>
                    <a:lnTo>
                      <a:pt x="3762" y="156"/>
                    </a:lnTo>
                    <a:cubicBezTo>
                      <a:pt x="3763" y="156"/>
                      <a:pt x="3763" y="157"/>
                      <a:pt x="3764" y="158"/>
                    </a:cubicBezTo>
                    <a:lnTo>
                      <a:pt x="3765" y="163"/>
                    </a:lnTo>
                    <a:cubicBezTo>
                      <a:pt x="3766" y="164"/>
                      <a:pt x="3765" y="165"/>
                      <a:pt x="3765" y="166"/>
                    </a:cubicBezTo>
                    <a:lnTo>
                      <a:pt x="3762" y="171"/>
                    </a:lnTo>
                    <a:cubicBezTo>
                      <a:pt x="3762" y="171"/>
                      <a:pt x="3761" y="172"/>
                      <a:pt x="3761" y="172"/>
                    </a:cubicBezTo>
                    <a:lnTo>
                      <a:pt x="3753" y="177"/>
                    </a:lnTo>
                    <a:lnTo>
                      <a:pt x="3755" y="175"/>
                    </a:lnTo>
                    <a:lnTo>
                      <a:pt x="3744" y="202"/>
                    </a:lnTo>
                    <a:lnTo>
                      <a:pt x="3730" y="232"/>
                    </a:lnTo>
                    <a:lnTo>
                      <a:pt x="3713" y="263"/>
                    </a:lnTo>
                    <a:lnTo>
                      <a:pt x="3693" y="297"/>
                    </a:lnTo>
                    <a:lnTo>
                      <a:pt x="3692" y="291"/>
                    </a:lnTo>
                    <a:lnTo>
                      <a:pt x="3717" y="312"/>
                    </a:lnTo>
                    <a:lnTo>
                      <a:pt x="3744" y="338"/>
                    </a:lnTo>
                    <a:lnTo>
                      <a:pt x="3774" y="368"/>
                    </a:lnTo>
                    <a:lnTo>
                      <a:pt x="3805" y="402"/>
                    </a:lnTo>
                    <a:cubicBezTo>
                      <a:pt x="3806" y="403"/>
                      <a:pt x="3806" y="405"/>
                      <a:pt x="3805" y="406"/>
                    </a:cubicBezTo>
                    <a:lnTo>
                      <a:pt x="3773" y="462"/>
                    </a:lnTo>
                    <a:cubicBezTo>
                      <a:pt x="3773" y="463"/>
                      <a:pt x="3772" y="464"/>
                      <a:pt x="3770" y="464"/>
                    </a:cubicBezTo>
                    <a:cubicBezTo>
                      <a:pt x="3769" y="464"/>
                      <a:pt x="3768" y="464"/>
                      <a:pt x="3767" y="463"/>
                    </a:cubicBezTo>
                    <a:lnTo>
                      <a:pt x="3711" y="400"/>
                    </a:lnTo>
                    <a:lnTo>
                      <a:pt x="3655" y="342"/>
                    </a:lnTo>
                    <a:lnTo>
                      <a:pt x="3661" y="342"/>
                    </a:lnTo>
                    <a:lnTo>
                      <a:pt x="3633" y="375"/>
                    </a:lnTo>
                    <a:lnTo>
                      <a:pt x="3600" y="409"/>
                    </a:lnTo>
                    <a:lnTo>
                      <a:pt x="3561" y="443"/>
                    </a:lnTo>
                    <a:lnTo>
                      <a:pt x="3515" y="477"/>
                    </a:lnTo>
                    <a:cubicBezTo>
                      <a:pt x="3514" y="477"/>
                      <a:pt x="3513" y="478"/>
                      <a:pt x="3512" y="477"/>
                    </a:cubicBezTo>
                    <a:cubicBezTo>
                      <a:pt x="3511" y="477"/>
                      <a:pt x="3510" y="476"/>
                      <a:pt x="3509" y="475"/>
                    </a:cubicBezTo>
                    <a:lnTo>
                      <a:pt x="3479" y="424"/>
                    </a:lnTo>
                    <a:cubicBezTo>
                      <a:pt x="3478" y="422"/>
                      <a:pt x="3479" y="420"/>
                      <a:pt x="3481" y="419"/>
                    </a:cubicBezTo>
                    <a:lnTo>
                      <a:pt x="3522" y="388"/>
                    </a:lnTo>
                    <a:lnTo>
                      <a:pt x="3558" y="359"/>
                    </a:lnTo>
                    <a:lnTo>
                      <a:pt x="3589" y="330"/>
                    </a:lnTo>
                    <a:lnTo>
                      <a:pt x="3614" y="302"/>
                    </a:lnTo>
                    <a:lnTo>
                      <a:pt x="3614" y="307"/>
                    </a:lnTo>
                    <a:lnTo>
                      <a:pt x="3564" y="263"/>
                    </a:lnTo>
                    <a:lnTo>
                      <a:pt x="3502" y="215"/>
                    </a:lnTo>
                    <a:cubicBezTo>
                      <a:pt x="3500" y="213"/>
                      <a:pt x="3500" y="211"/>
                      <a:pt x="3501" y="209"/>
                    </a:cubicBezTo>
                    <a:lnTo>
                      <a:pt x="3528" y="168"/>
                    </a:lnTo>
                    <a:cubicBezTo>
                      <a:pt x="3529" y="167"/>
                      <a:pt x="3530" y="167"/>
                      <a:pt x="3531" y="167"/>
                    </a:cubicBezTo>
                    <a:cubicBezTo>
                      <a:pt x="3532" y="166"/>
                      <a:pt x="3533" y="167"/>
                      <a:pt x="3534" y="167"/>
                    </a:cubicBezTo>
                    <a:lnTo>
                      <a:pt x="3595" y="209"/>
                    </a:lnTo>
                    <a:lnTo>
                      <a:pt x="3652" y="253"/>
                    </a:lnTo>
                    <a:lnTo>
                      <a:pt x="3646" y="255"/>
                    </a:lnTo>
                    <a:lnTo>
                      <a:pt x="3680" y="193"/>
                    </a:lnTo>
                    <a:lnTo>
                      <a:pt x="3710" y="127"/>
                    </a:lnTo>
                    <a:close/>
                    <a:moveTo>
                      <a:pt x="3687" y="197"/>
                    </a:moveTo>
                    <a:lnTo>
                      <a:pt x="3653" y="258"/>
                    </a:lnTo>
                    <a:cubicBezTo>
                      <a:pt x="3652" y="259"/>
                      <a:pt x="3651" y="260"/>
                      <a:pt x="3650" y="260"/>
                    </a:cubicBezTo>
                    <a:cubicBezTo>
                      <a:pt x="3649" y="261"/>
                      <a:pt x="3648" y="260"/>
                      <a:pt x="3647" y="260"/>
                    </a:cubicBezTo>
                    <a:lnTo>
                      <a:pt x="3590" y="215"/>
                    </a:lnTo>
                    <a:lnTo>
                      <a:pt x="3529" y="174"/>
                    </a:lnTo>
                    <a:lnTo>
                      <a:pt x="3535" y="173"/>
                    </a:lnTo>
                    <a:lnTo>
                      <a:pt x="3508" y="214"/>
                    </a:lnTo>
                    <a:lnTo>
                      <a:pt x="3507" y="208"/>
                    </a:lnTo>
                    <a:lnTo>
                      <a:pt x="3570" y="257"/>
                    </a:lnTo>
                    <a:lnTo>
                      <a:pt x="3620" y="301"/>
                    </a:lnTo>
                    <a:cubicBezTo>
                      <a:pt x="3621" y="303"/>
                      <a:pt x="3621" y="305"/>
                      <a:pt x="3620" y="307"/>
                    </a:cubicBezTo>
                    <a:lnTo>
                      <a:pt x="3595" y="336"/>
                    </a:lnTo>
                    <a:lnTo>
                      <a:pt x="3563" y="365"/>
                    </a:lnTo>
                    <a:lnTo>
                      <a:pt x="3527" y="395"/>
                    </a:lnTo>
                    <a:lnTo>
                      <a:pt x="3485" y="425"/>
                    </a:lnTo>
                    <a:lnTo>
                      <a:pt x="3486" y="420"/>
                    </a:lnTo>
                    <a:lnTo>
                      <a:pt x="3516" y="471"/>
                    </a:lnTo>
                    <a:lnTo>
                      <a:pt x="3510" y="470"/>
                    </a:lnTo>
                    <a:lnTo>
                      <a:pt x="3555" y="437"/>
                    </a:lnTo>
                    <a:lnTo>
                      <a:pt x="3594" y="404"/>
                    </a:lnTo>
                    <a:lnTo>
                      <a:pt x="3627" y="370"/>
                    </a:lnTo>
                    <a:lnTo>
                      <a:pt x="3654" y="336"/>
                    </a:lnTo>
                    <a:cubicBezTo>
                      <a:pt x="3655" y="336"/>
                      <a:pt x="3656" y="335"/>
                      <a:pt x="3657" y="335"/>
                    </a:cubicBezTo>
                    <a:cubicBezTo>
                      <a:pt x="3658" y="335"/>
                      <a:pt x="3660" y="335"/>
                      <a:pt x="3660" y="336"/>
                    </a:cubicBezTo>
                    <a:lnTo>
                      <a:pt x="3717" y="394"/>
                    </a:lnTo>
                    <a:lnTo>
                      <a:pt x="3773" y="457"/>
                    </a:lnTo>
                    <a:lnTo>
                      <a:pt x="3766" y="458"/>
                    </a:lnTo>
                    <a:lnTo>
                      <a:pt x="3798" y="402"/>
                    </a:lnTo>
                    <a:lnTo>
                      <a:pt x="3799" y="407"/>
                    </a:lnTo>
                    <a:lnTo>
                      <a:pt x="3768" y="373"/>
                    </a:lnTo>
                    <a:lnTo>
                      <a:pt x="3739" y="343"/>
                    </a:lnTo>
                    <a:lnTo>
                      <a:pt x="3712" y="318"/>
                    </a:lnTo>
                    <a:lnTo>
                      <a:pt x="3687" y="298"/>
                    </a:lnTo>
                    <a:cubicBezTo>
                      <a:pt x="3685" y="296"/>
                      <a:pt x="3685" y="294"/>
                      <a:pt x="3686" y="292"/>
                    </a:cubicBezTo>
                    <a:lnTo>
                      <a:pt x="3706" y="260"/>
                    </a:lnTo>
                    <a:lnTo>
                      <a:pt x="3723" y="228"/>
                    </a:lnTo>
                    <a:lnTo>
                      <a:pt x="3736" y="199"/>
                    </a:lnTo>
                    <a:lnTo>
                      <a:pt x="3747" y="172"/>
                    </a:lnTo>
                    <a:cubicBezTo>
                      <a:pt x="3748" y="171"/>
                      <a:pt x="3748" y="171"/>
                      <a:pt x="3749" y="170"/>
                    </a:cubicBezTo>
                    <a:lnTo>
                      <a:pt x="3756" y="165"/>
                    </a:lnTo>
                    <a:lnTo>
                      <a:pt x="3755" y="166"/>
                    </a:lnTo>
                    <a:lnTo>
                      <a:pt x="3758" y="162"/>
                    </a:lnTo>
                    <a:lnTo>
                      <a:pt x="3758" y="165"/>
                    </a:lnTo>
                    <a:lnTo>
                      <a:pt x="3756" y="161"/>
                    </a:lnTo>
                    <a:lnTo>
                      <a:pt x="3758" y="163"/>
                    </a:lnTo>
                    <a:lnTo>
                      <a:pt x="3752" y="160"/>
                    </a:lnTo>
                    <a:lnTo>
                      <a:pt x="3711" y="132"/>
                    </a:lnTo>
                    <a:lnTo>
                      <a:pt x="3717" y="131"/>
                    </a:lnTo>
                    <a:lnTo>
                      <a:pt x="3687" y="197"/>
                    </a:lnTo>
                    <a:close/>
                    <a:moveTo>
                      <a:pt x="4297" y="535"/>
                    </a:moveTo>
                    <a:lnTo>
                      <a:pt x="4296" y="536"/>
                    </a:lnTo>
                    <a:lnTo>
                      <a:pt x="4296" y="239"/>
                    </a:lnTo>
                    <a:lnTo>
                      <a:pt x="4300" y="243"/>
                    </a:lnTo>
                    <a:lnTo>
                      <a:pt x="4228" y="243"/>
                    </a:lnTo>
                    <a:lnTo>
                      <a:pt x="4156" y="243"/>
                    </a:lnTo>
                    <a:cubicBezTo>
                      <a:pt x="4154" y="243"/>
                      <a:pt x="4152" y="241"/>
                      <a:pt x="4152" y="239"/>
                    </a:cubicBezTo>
                    <a:lnTo>
                      <a:pt x="4152" y="32"/>
                    </a:lnTo>
                    <a:cubicBezTo>
                      <a:pt x="4152" y="30"/>
                      <a:pt x="4154" y="28"/>
                      <a:pt x="4156" y="28"/>
                    </a:cubicBezTo>
                    <a:lnTo>
                      <a:pt x="4340" y="28"/>
                    </a:lnTo>
                    <a:cubicBezTo>
                      <a:pt x="4343" y="28"/>
                      <a:pt x="4344" y="30"/>
                      <a:pt x="4344" y="32"/>
                    </a:cubicBezTo>
                    <a:lnTo>
                      <a:pt x="4344" y="553"/>
                    </a:lnTo>
                    <a:lnTo>
                      <a:pt x="4342" y="571"/>
                    </a:lnTo>
                    <a:cubicBezTo>
                      <a:pt x="4342" y="572"/>
                      <a:pt x="4342" y="572"/>
                      <a:pt x="4342" y="573"/>
                    </a:cubicBezTo>
                    <a:lnTo>
                      <a:pt x="4336" y="586"/>
                    </a:lnTo>
                    <a:cubicBezTo>
                      <a:pt x="4336" y="586"/>
                      <a:pt x="4335" y="587"/>
                      <a:pt x="4335" y="587"/>
                    </a:cubicBezTo>
                    <a:lnTo>
                      <a:pt x="4325" y="595"/>
                    </a:lnTo>
                    <a:cubicBezTo>
                      <a:pt x="4324" y="596"/>
                      <a:pt x="4324" y="596"/>
                      <a:pt x="4323" y="596"/>
                    </a:cubicBezTo>
                    <a:lnTo>
                      <a:pt x="4309" y="598"/>
                    </a:lnTo>
                    <a:cubicBezTo>
                      <a:pt x="4309" y="598"/>
                      <a:pt x="4309" y="598"/>
                      <a:pt x="4308" y="598"/>
                    </a:cubicBezTo>
                    <a:lnTo>
                      <a:pt x="4268" y="598"/>
                    </a:lnTo>
                    <a:cubicBezTo>
                      <a:pt x="4266" y="598"/>
                      <a:pt x="4265" y="597"/>
                      <a:pt x="4264" y="595"/>
                    </a:cubicBezTo>
                    <a:lnTo>
                      <a:pt x="4259" y="546"/>
                    </a:lnTo>
                    <a:cubicBezTo>
                      <a:pt x="4259" y="545"/>
                      <a:pt x="4259" y="544"/>
                      <a:pt x="4260" y="543"/>
                    </a:cubicBezTo>
                    <a:cubicBezTo>
                      <a:pt x="4261" y="542"/>
                      <a:pt x="4262" y="542"/>
                      <a:pt x="4263" y="542"/>
                    </a:cubicBezTo>
                    <a:lnTo>
                      <a:pt x="4292" y="542"/>
                    </a:lnTo>
                    <a:lnTo>
                      <a:pt x="4291" y="542"/>
                    </a:lnTo>
                    <a:lnTo>
                      <a:pt x="4297" y="540"/>
                    </a:lnTo>
                    <a:lnTo>
                      <a:pt x="4295" y="542"/>
                    </a:lnTo>
                    <a:lnTo>
                      <a:pt x="4297" y="535"/>
                    </a:lnTo>
                    <a:close/>
                    <a:moveTo>
                      <a:pt x="4302" y="544"/>
                    </a:moveTo>
                    <a:cubicBezTo>
                      <a:pt x="4302" y="546"/>
                      <a:pt x="4301" y="547"/>
                      <a:pt x="4300" y="547"/>
                    </a:cubicBezTo>
                    <a:lnTo>
                      <a:pt x="4294" y="550"/>
                    </a:lnTo>
                    <a:cubicBezTo>
                      <a:pt x="4294" y="550"/>
                      <a:pt x="4293" y="550"/>
                      <a:pt x="4292" y="550"/>
                    </a:cubicBezTo>
                    <a:lnTo>
                      <a:pt x="4263" y="550"/>
                    </a:lnTo>
                    <a:lnTo>
                      <a:pt x="4267" y="546"/>
                    </a:lnTo>
                    <a:lnTo>
                      <a:pt x="4272" y="594"/>
                    </a:lnTo>
                    <a:lnTo>
                      <a:pt x="4268" y="590"/>
                    </a:lnTo>
                    <a:lnTo>
                      <a:pt x="4308" y="590"/>
                    </a:lnTo>
                    <a:lnTo>
                      <a:pt x="4308" y="591"/>
                    </a:lnTo>
                    <a:lnTo>
                      <a:pt x="4322" y="588"/>
                    </a:lnTo>
                    <a:lnTo>
                      <a:pt x="4320" y="589"/>
                    </a:lnTo>
                    <a:lnTo>
                      <a:pt x="4330" y="581"/>
                    </a:lnTo>
                    <a:lnTo>
                      <a:pt x="4329" y="582"/>
                    </a:lnTo>
                    <a:lnTo>
                      <a:pt x="4335" y="569"/>
                    </a:lnTo>
                    <a:lnTo>
                      <a:pt x="4334" y="571"/>
                    </a:lnTo>
                    <a:lnTo>
                      <a:pt x="4336" y="553"/>
                    </a:lnTo>
                    <a:lnTo>
                      <a:pt x="4336" y="32"/>
                    </a:lnTo>
                    <a:lnTo>
                      <a:pt x="4340" y="36"/>
                    </a:lnTo>
                    <a:lnTo>
                      <a:pt x="4156" y="36"/>
                    </a:lnTo>
                    <a:lnTo>
                      <a:pt x="4160" y="32"/>
                    </a:lnTo>
                    <a:lnTo>
                      <a:pt x="4160" y="239"/>
                    </a:lnTo>
                    <a:lnTo>
                      <a:pt x="4156" y="235"/>
                    </a:lnTo>
                    <a:lnTo>
                      <a:pt x="4228" y="235"/>
                    </a:lnTo>
                    <a:lnTo>
                      <a:pt x="4300" y="235"/>
                    </a:lnTo>
                    <a:cubicBezTo>
                      <a:pt x="4303" y="235"/>
                      <a:pt x="4304" y="237"/>
                      <a:pt x="4304" y="239"/>
                    </a:cubicBezTo>
                    <a:lnTo>
                      <a:pt x="4304" y="536"/>
                    </a:lnTo>
                    <a:cubicBezTo>
                      <a:pt x="4304" y="536"/>
                      <a:pt x="4304" y="537"/>
                      <a:pt x="4304" y="537"/>
                    </a:cubicBezTo>
                    <a:lnTo>
                      <a:pt x="4302" y="544"/>
                    </a:lnTo>
                    <a:close/>
                    <a:moveTo>
                      <a:pt x="4181" y="422"/>
                    </a:moveTo>
                    <a:lnTo>
                      <a:pt x="4185" y="426"/>
                    </a:lnTo>
                    <a:lnTo>
                      <a:pt x="4078" y="426"/>
                    </a:lnTo>
                    <a:lnTo>
                      <a:pt x="4082" y="422"/>
                    </a:lnTo>
                    <a:lnTo>
                      <a:pt x="4082" y="473"/>
                    </a:lnTo>
                    <a:lnTo>
                      <a:pt x="4078" y="469"/>
                    </a:lnTo>
                    <a:lnTo>
                      <a:pt x="4185" y="469"/>
                    </a:lnTo>
                    <a:lnTo>
                      <a:pt x="4181" y="473"/>
                    </a:lnTo>
                    <a:lnTo>
                      <a:pt x="4181" y="422"/>
                    </a:lnTo>
                    <a:close/>
                    <a:moveTo>
                      <a:pt x="4189" y="473"/>
                    </a:moveTo>
                    <a:cubicBezTo>
                      <a:pt x="4189" y="476"/>
                      <a:pt x="4188" y="477"/>
                      <a:pt x="4185" y="477"/>
                    </a:cubicBezTo>
                    <a:lnTo>
                      <a:pt x="4078" y="477"/>
                    </a:lnTo>
                    <a:cubicBezTo>
                      <a:pt x="4076" y="477"/>
                      <a:pt x="4074" y="476"/>
                      <a:pt x="4074" y="473"/>
                    </a:cubicBezTo>
                    <a:lnTo>
                      <a:pt x="4074" y="422"/>
                    </a:lnTo>
                    <a:cubicBezTo>
                      <a:pt x="4074" y="420"/>
                      <a:pt x="4076" y="418"/>
                      <a:pt x="4078" y="418"/>
                    </a:cubicBezTo>
                    <a:lnTo>
                      <a:pt x="4185" y="418"/>
                    </a:lnTo>
                    <a:cubicBezTo>
                      <a:pt x="4188" y="418"/>
                      <a:pt x="4189" y="420"/>
                      <a:pt x="4189" y="422"/>
                    </a:cubicBezTo>
                    <a:lnTo>
                      <a:pt x="4189" y="473"/>
                    </a:lnTo>
                    <a:close/>
                    <a:moveTo>
                      <a:pt x="4181" y="325"/>
                    </a:moveTo>
                    <a:lnTo>
                      <a:pt x="4185" y="329"/>
                    </a:lnTo>
                    <a:lnTo>
                      <a:pt x="4078" y="329"/>
                    </a:lnTo>
                    <a:lnTo>
                      <a:pt x="4082" y="325"/>
                    </a:lnTo>
                    <a:lnTo>
                      <a:pt x="4082" y="380"/>
                    </a:lnTo>
                    <a:lnTo>
                      <a:pt x="4078" y="376"/>
                    </a:lnTo>
                    <a:lnTo>
                      <a:pt x="4185" y="376"/>
                    </a:lnTo>
                    <a:lnTo>
                      <a:pt x="4181" y="380"/>
                    </a:lnTo>
                    <a:lnTo>
                      <a:pt x="4181" y="325"/>
                    </a:lnTo>
                    <a:close/>
                    <a:moveTo>
                      <a:pt x="4189" y="380"/>
                    </a:moveTo>
                    <a:cubicBezTo>
                      <a:pt x="4189" y="383"/>
                      <a:pt x="4188" y="384"/>
                      <a:pt x="4185" y="384"/>
                    </a:cubicBezTo>
                    <a:lnTo>
                      <a:pt x="4078" y="384"/>
                    </a:lnTo>
                    <a:cubicBezTo>
                      <a:pt x="4076" y="384"/>
                      <a:pt x="4074" y="383"/>
                      <a:pt x="4074" y="380"/>
                    </a:cubicBezTo>
                    <a:lnTo>
                      <a:pt x="4074" y="325"/>
                    </a:lnTo>
                    <a:cubicBezTo>
                      <a:pt x="4074" y="323"/>
                      <a:pt x="4076" y="321"/>
                      <a:pt x="4078" y="321"/>
                    </a:cubicBezTo>
                    <a:lnTo>
                      <a:pt x="4185" y="321"/>
                    </a:lnTo>
                    <a:cubicBezTo>
                      <a:pt x="4188" y="321"/>
                      <a:pt x="4189" y="323"/>
                      <a:pt x="4189" y="325"/>
                    </a:cubicBezTo>
                    <a:lnTo>
                      <a:pt x="4189" y="380"/>
                    </a:lnTo>
                    <a:close/>
                    <a:moveTo>
                      <a:pt x="4225" y="280"/>
                    </a:moveTo>
                    <a:cubicBezTo>
                      <a:pt x="4228" y="280"/>
                      <a:pt x="4229" y="282"/>
                      <a:pt x="4229" y="284"/>
                    </a:cubicBezTo>
                    <a:lnTo>
                      <a:pt x="4229" y="536"/>
                    </a:lnTo>
                    <a:cubicBezTo>
                      <a:pt x="4229" y="538"/>
                      <a:pt x="4228" y="540"/>
                      <a:pt x="4225" y="540"/>
                    </a:cubicBezTo>
                    <a:lnTo>
                      <a:pt x="4185" y="540"/>
                    </a:lnTo>
                    <a:cubicBezTo>
                      <a:pt x="4183" y="540"/>
                      <a:pt x="4181" y="538"/>
                      <a:pt x="4181" y="536"/>
                    </a:cubicBezTo>
                    <a:lnTo>
                      <a:pt x="4181" y="515"/>
                    </a:lnTo>
                    <a:lnTo>
                      <a:pt x="4185" y="519"/>
                    </a:lnTo>
                    <a:lnTo>
                      <a:pt x="4078" y="519"/>
                    </a:lnTo>
                    <a:lnTo>
                      <a:pt x="4082" y="515"/>
                    </a:lnTo>
                    <a:lnTo>
                      <a:pt x="4082" y="556"/>
                    </a:lnTo>
                    <a:cubicBezTo>
                      <a:pt x="4082" y="559"/>
                      <a:pt x="4080" y="560"/>
                      <a:pt x="4078" y="560"/>
                    </a:cubicBezTo>
                    <a:lnTo>
                      <a:pt x="4038" y="560"/>
                    </a:lnTo>
                    <a:cubicBezTo>
                      <a:pt x="4036" y="560"/>
                      <a:pt x="4034" y="559"/>
                      <a:pt x="4034" y="556"/>
                    </a:cubicBezTo>
                    <a:lnTo>
                      <a:pt x="4034" y="284"/>
                    </a:lnTo>
                    <a:cubicBezTo>
                      <a:pt x="4034" y="282"/>
                      <a:pt x="4036" y="280"/>
                      <a:pt x="4038" y="280"/>
                    </a:cubicBezTo>
                    <a:lnTo>
                      <a:pt x="4225" y="280"/>
                    </a:lnTo>
                    <a:close/>
                    <a:moveTo>
                      <a:pt x="4038" y="288"/>
                    </a:moveTo>
                    <a:lnTo>
                      <a:pt x="4042" y="284"/>
                    </a:lnTo>
                    <a:lnTo>
                      <a:pt x="4042" y="556"/>
                    </a:lnTo>
                    <a:lnTo>
                      <a:pt x="4038" y="552"/>
                    </a:lnTo>
                    <a:lnTo>
                      <a:pt x="4078" y="552"/>
                    </a:lnTo>
                    <a:lnTo>
                      <a:pt x="4074" y="556"/>
                    </a:lnTo>
                    <a:lnTo>
                      <a:pt x="4074" y="515"/>
                    </a:lnTo>
                    <a:cubicBezTo>
                      <a:pt x="4074" y="513"/>
                      <a:pt x="4076" y="511"/>
                      <a:pt x="4078" y="511"/>
                    </a:cubicBezTo>
                    <a:lnTo>
                      <a:pt x="4185" y="511"/>
                    </a:lnTo>
                    <a:cubicBezTo>
                      <a:pt x="4188" y="511"/>
                      <a:pt x="4189" y="513"/>
                      <a:pt x="4189" y="515"/>
                    </a:cubicBezTo>
                    <a:lnTo>
                      <a:pt x="4189" y="536"/>
                    </a:lnTo>
                    <a:lnTo>
                      <a:pt x="4185" y="532"/>
                    </a:lnTo>
                    <a:lnTo>
                      <a:pt x="4225" y="532"/>
                    </a:lnTo>
                    <a:lnTo>
                      <a:pt x="4221" y="536"/>
                    </a:lnTo>
                    <a:lnTo>
                      <a:pt x="4221" y="284"/>
                    </a:lnTo>
                    <a:lnTo>
                      <a:pt x="4225" y="288"/>
                    </a:lnTo>
                    <a:lnTo>
                      <a:pt x="4038" y="288"/>
                    </a:lnTo>
                    <a:close/>
                    <a:moveTo>
                      <a:pt x="4300" y="111"/>
                    </a:moveTo>
                    <a:lnTo>
                      <a:pt x="4296" y="115"/>
                    </a:lnTo>
                    <a:lnTo>
                      <a:pt x="4296" y="73"/>
                    </a:lnTo>
                    <a:lnTo>
                      <a:pt x="4300" y="77"/>
                    </a:lnTo>
                    <a:lnTo>
                      <a:pt x="4196" y="77"/>
                    </a:lnTo>
                    <a:lnTo>
                      <a:pt x="4200" y="73"/>
                    </a:lnTo>
                    <a:lnTo>
                      <a:pt x="4200" y="115"/>
                    </a:lnTo>
                    <a:lnTo>
                      <a:pt x="4196" y="111"/>
                    </a:lnTo>
                    <a:lnTo>
                      <a:pt x="4300" y="111"/>
                    </a:lnTo>
                    <a:close/>
                    <a:moveTo>
                      <a:pt x="4196" y="119"/>
                    </a:moveTo>
                    <a:cubicBezTo>
                      <a:pt x="4194" y="119"/>
                      <a:pt x="4192" y="117"/>
                      <a:pt x="4192" y="115"/>
                    </a:cubicBezTo>
                    <a:lnTo>
                      <a:pt x="4192" y="73"/>
                    </a:lnTo>
                    <a:cubicBezTo>
                      <a:pt x="4192" y="71"/>
                      <a:pt x="4194" y="69"/>
                      <a:pt x="4196" y="69"/>
                    </a:cubicBezTo>
                    <a:lnTo>
                      <a:pt x="4300" y="69"/>
                    </a:lnTo>
                    <a:cubicBezTo>
                      <a:pt x="4303" y="69"/>
                      <a:pt x="4304" y="71"/>
                      <a:pt x="4304" y="73"/>
                    </a:cubicBezTo>
                    <a:lnTo>
                      <a:pt x="4304" y="115"/>
                    </a:lnTo>
                    <a:cubicBezTo>
                      <a:pt x="4304" y="117"/>
                      <a:pt x="4303" y="119"/>
                      <a:pt x="4300" y="119"/>
                    </a:cubicBezTo>
                    <a:lnTo>
                      <a:pt x="4196" y="119"/>
                    </a:lnTo>
                    <a:close/>
                    <a:moveTo>
                      <a:pt x="4296" y="156"/>
                    </a:moveTo>
                    <a:lnTo>
                      <a:pt x="4300" y="160"/>
                    </a:lnTo>
                    <a:lnTo>
                      <a:pt x="4196" y="160"/>
                    </a:lnTo>
                    <a:lnTo>
                      <a:pt x="4200" y="156"/>
                    </a:lnTo>
                    <a:lnTo>
                      <a:pt x="4200" y="198"/>
                    </a:lnTo>
                    <a:lnTo>
                      <a:pt x="4196" y="194"/>
                    </a:lnTo>
                    <a:lnTo>
                      <a:pt x="4300" y="194"/>
                    </a:lnTo>
                    <a:lnTo>
                      <a:pt x="4296" y="198"/>
                    </a:lnTo>
                    <a:lnTo>
                      <a:pt x="4296" y="156"/>
                    </a:lnTo>
                    <a:close/>
                    <a:moveTo>
                      <a:pt x="4304" y="198"/>
                    </a:moveTo>
                    <a:cubicBezTo>
                      <a:pt x="4304" y="200"/>
                      <a:pt x="4303" y="202"/>
                      <a:pt x="4300" y="202"/>
                    </a:cubicBezTo>
                    <a:lnTo>
                      <a:pt x="4196" y="202"/>
                    </a:lnTo>
                    <a:cubicBezTo>
                      <a:pt x="4194" y="202"/>
                      <a:pt x="4192" y="200"/>
                      <a:pt x="4192" y="198"/>
                    </a:cubicBezTo>
                    <a:lnTo>
                      <a:pt x="4192" y="156"/>
                    </a:lnTo>
                    <a:cubicBezTo>
                      <a:pt x="4192" y="154"/>
                      <a:pt x="4194" y="152"/>
                      <a:pt x="4196" y="152"/>
                    </a:cubicBezTo>
                    <a:lnTo>
                      <a:pt x="4300" y="152"/>
                    </a:lnTo>
                    <a:cubicBezTo>
                      <a:pt x="4303" y="152"/>
                      <a:pt x="4304" y="154"/>
                      <a:pt x="4304" y="156"/>
                    </a:cubicBezTo>
                    <a:lnTo>
                      <a:pt x="4304" y="198"/>
                    </a:lnTo>
                    <a:close/>
                    <a:moveTo>
                      <a:pt x="4058" y="156"/>
                    </a:moveTo>
                    <a:lnTo>
                      <a:pt x="4062" y="160"/>
                    </a:lnTo>
                    <a:lnTo>
                      <a:pt x="3960" y="160"/>
                    </a:lnTo>
                    <a:lnTo>
                      <a:pt x="3964" y="156"/>
                    </a:lnTo>
                    <a:lnTo>
                      <a:pt x="3964" y="198"/>
                    </a:lnTo>
                    <a:lnTo>
                      <a:pt x="3960" y="194"/>
                    </a:lnTo>
                    <a:lnTo>
                      <a:pt x="4062" y="194"/>
                    </a:lnTo>
                    <a:lnTo>
                      <a:pt x="4058" y="198"/>
                    </a:lnTo>
                    <a:lnTo>
                      <a:pt x="4058" y="156"/>
                    </a:lnTo>
                    <a:close/>
                    <a:moveTo>
                      <a:pt x="4066" y="198"/>
                    </a:moveTo>
                    <a:cubicBezTo>
                      <a:pt x="4066" y="200"/>
                      <a:pt x="4064" y="202"/>
                      <a:pt x="4062" y="202"/>
                    </a:cubicBezTo>
                    <a:lnTo>
                      <a:pt x="3960" y="202"/>
                    </a:lnTo>
                    <a:cubicBezTo>
                      <a:pt x="3958" y="202"/>
                      <a:pt x="3956" y="200"/>
                      <a:pt x="3956" y="198"/>
                    </a:cubicBezTo>
                    <a:lnTo>
                      <a:pt x="3956" y="156"/>
                    </a:lnTo>
                    <a:cubicBezTo>
                      <a:pt x="3956" y="154"/>
                      <a:pt x="3958" y="152"/>
                      <a:pt x="3960" y="152"/>
                    </a:cubicBezTo>
                    <a:lnTo>
                      <a:pt x="4062" y="152"/>
                    </a:lnTo>
                    <a:cubicBezTo>
                      <a:pt x="4064" y="152"/>
                      <a:pt x="4066" y="154"/>
                      <a:pt x="4066" y="156"/>
                    </a:cubicBezTo>
                    <a:lnTo>
                      <a:pt x="4066" y="198"/>
                    </a:lnTo>
                    <a:close/>
                    <a:moveTo>
                      <a:pt x="4062" y="111"/>
                    </a:moveTo>
                    <a:lnTo>
                      <a:pt x="4058" y="115"/>
                    </a:lnTo>
                    <a:lnTo>
                      <a:pt x="4058" y="73"/>
                    </a:lnTo>
                    <a:lnTo>
                      <a:pt x="4062" y="77"/>
                    </a:lnTo>
                    <a:lnTo>
                      <a:pt x="3960" y="77"/>
                    </a:lnTo>
                    <a:lnTo>
                      <a:pt x="3964" y="73"/>
                    </a:lnTo>
                    <a:lnTo>
                      <a:pt x="3964" y="115"/>
                    </a:lnTo>
                    <a:lnTo>
                      <a:pt x="3960" y="111"/>
                    </a:lnTo>
                    <a:lnTo>
                      <a:pt x="4062" y="111"/>
                    </a:lnTo>
                    <a:close/>
                    <a:moveTo>
                      <a:pt x="3960" y="119"/>
                    </a:moveTo>
                    <a:cubicBezTo>
                      <a:pt x="3958" y="119"/>
                      <a:pt x="3956" y="117"/>
                      <a:pt x="3956" y="115"/>
                    </a:cubicBezTo>
                    <a:lnTo>
                      <a:pt x="3956" y="73"/>
                    </a:lnTo>
                    <a:cubicBezTo>
                      <a:pt x="3956" y="71"/>
                      <a:pt x="3958" y="69"/>
                      <a:pt x="3960" y="69"/>
                    </a:cubicBezTo>
                    <a:lnTo>
                      <a:pt x="4062" y="69"/>
                    </a:lnTo>
                    <a:cubicBezTo>
                      <a:pt x="4064" y="69"/>
                      <a:pt x="4066" y="71"/>
                      <a:pt x="4066" y="73"/>
                    </a:cubicBezTo>
                    <a:lnTo>
                      <a:pt x="4066" y="115"/>
                    </a:lnTo>
                    <a:cubicBezTo>
                      <a:pt x="4066" y="117"/>
                      <a:pt x="4064" y="119"/>
                      <a:pt x="4062" y="119"/>
                    </a:cubicBezTo>
                    <a:lnTo>
                      <a:pt x="3960" y="119"/>
                    </a:lnTo>
                    <a:close/>
                    <a:moveTo>
                      <a:pt x="4106" y="239"/>
                    </a:moveTo>
                    <a:cubicBezTo>
                      <a:pt x="4106" y="241"/>
                      <a:pt x="4104" y="243"/>
                      <a:pt x="4102" y="243"/>
                    </a:cubicBezTo>
                    <a:lnTo>
                      <a:pt x="3960" y="243"/>
                    </a:lnTo>
                    <a:lnTo>
                      <a:pt x="3964" y="239"/>
                    </a:lnTo>
                    <a:lnTo>
                      <a:pt x="3964" y="598"/>
                    </a:lnTo>
                    <a:cubicBezTo>
                      <a:pt x="3964" y="600"/>
                      <a:pt x="3962" y="602"/>
                      <a:pt x="3960" y="602"/>
                    </a:cubicBezTo>
                    <a:lnTo>
                      <a:pt x="3920" y="602"/>
                    </a:lnTo>
                    <a:cubicBezTo>
                      <a:pt x="3918" y="602"/>
                      <a:pt x="3916" y="600"/>
                      <a:pt x="3916" y="598"/>
                    </a:cubicBezTo>
                    <a:lnTo>
                      <a:pt x="3916" y="32"/>
                    </a:lnTo>
                    <a:cubicBezTo>
                      <a:pt x="3916" y="30"/>
                      <a:pt x="3918" y="28"/>
                      <a:pt x="3920" y="28"/>
                    </a:cubicBezTo>
                    <a:lnTo>
                      <a:pt x="4102" y="28"/>
                    </a:lnTo>
                    <a:cubicBezTo>
                      <a:pt x="4104" y="28"/>
                      <a:pt x="4106" y="30"/>
                      <a:pt x="4106" y="32"/>
                    </a:cubicBezTo>
                    <a:lnTo>
                      <a:pt x="4106" y="239"/>
                    </a:lnTo>
                    <a:close/>
                    <a:moveTo>
                      <a:pt x="4098" y="32"/>
                    </a:moveTo>
                    <a:lnTo>
                      <a:pt x="4102" y="36"/>
                    </a:lnTo>
                    <a:lnTo>
                      <a:pt x="3920" y="36"/>
                    </a:lnTo>
                    <a:lnTo>
                      <a:pt x="3924" y="32"/>
                    </a:lnTo>
                    <a:lnTo>
                      <a:pt x="3924" y="598"/>
                    </a:lnTo>
                    <a:lnTo>
                      <a:pt x="3920" y="594"/>
                    </a:lnTo>
                    <a:lnTo>
                      <a:pt x="3960" y="594"/>
                    </a:lnTo>
                    <a:lnTo>
                      <a:pt x="3956" y="598"/>
                    </a:lnTo>
                    <a:lnTo>
                      <a:pt x="3956" y="239"/>
                    </a:lnTo>
                    <a:cubicBezTo>
                      <a:pt x="3956" y="237"/>
                      <a:pt x="3958" y="235"/>
                      <a:pt x="3960" y="235"/>
                    </a:cubicBezTo>
                    <a:lnTo>
                      <a:pt x="4102" y="235"/>
                    </a:lnTo>
                    <a:lnTo>
                      <a:pt x="4098" y="239"/>
                    </a:lnTo>
                    <a:lnTo>
                      <a:pt x="4098" y="3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0" name="Rectangle 49"/>
              <p:cNvSpPr>
                <a:spLocks noChangeArrowheads="1"/>
              </p:cNvSpPr>
              <p:nvPr/>
            </p:nvSpPr>
            <p:spPr bwMode="auto">
              <a:xfrm>
                <a:off x="5076" y="1154"/>
                <a:ext cx="3" cy="339"/>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1" name="Rectangle 50"/>
              <p:cNvSpPr>
                <a:spLocks noChangeArrowheads="1"/>
              </p:cNvSpPr>
              <p:nvPr/>
            </p:nvSpPr>
            <p:spPr bwMode="auto">
              <a:xfrm>
                <a:off x="5947" y="1154"/>
                <a:ext cx="2" cy="339"/>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2" name="Rectangle 51"/>
              <p:cNvSpPr>
                <a:spLocks noChangeArrowheads="1"/>
              </p:cNvSpPr>
              <p:nvPr/>
            </p:nvSpPr>
            <p:spPr bwMode="auto">
              <a:xfrm>
                <a:off x="5076" y="1154"/>
                <a:ext cx="873" cy="3"/>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3" name="Freeform 52"/>
              <p:cNvSpPr>
                <a:spLocks noEditPoints="1"/>
              </p:cNvSpPr>
              <p:nvPr/>
            </p:nvSpPr>
            <p:spPr bwMode="auto">
              <a:xfrm>
                <a:off x="5355" y="1249"/>
                <a:ext cx="296" cy="176"/>
              </a:xfrm>
              <a:custGeom>
                <a:avLst/>
                <a:gdLst>
                  <a:gd name="T0" fmla="*/ 251 w 960"/>
                  <a:gd name="T1" fmla="*/ 185 h 576"/>
                  <a:gd name="T2" fmla="*/ 400 w 960"/>
                  <a:gd name="T3" fmla="*/ 321 h 576"/>
                  <a:gd name="T4" fmla="*/ 368 w 960"/>
                  <a:gd name="T5" fmla="*/ 369 h 576"/>
                  <a:gd name="T6" fmla="*/ 227 w 960"/>
                  <a:gd name="T7" fmla="*/ 229 h 576"/>
                  <a:gd name="T8" fmla="*/ 251 w 960"/>
                  <a:gd name="T9" fmla="*/ 185 h 576"/>
                  <a:gd name="T10" fmla="*/ 179 w 960"/>
                  <a:gd name="T11" fmla="*/ 556 h 576"/>
                  <a:gd name="T12" fmla="*/ 179 w 960"/>
                  <a:gd name="T13" fmla="*/ 106 h 576"/>
                  <a:gd name="T14" fmla="*/ 0 w 960"/>
                  <a:gd name="T15" fmla="*/ 106 h 576"/>
                  <a:gd name="T16" fmla="*/ 0 w 960"/>
                  <a:gd name="T17" fmla="*/ 48 h 576"/>
                  <a:gd name="T18" fmla="*/ 430 w 960"/>
                  <a:gd name="T19" fmla="*/ 48 h 576"/>
                  <a:gd name="T20" fmla="*/ 430 w 960"/>
                  <a:gd name="T21" fmla="*/ 106 h 576"/>
                  <a:gd name="T22" fmla="*/ 224 w 960"/>
                  <a:gd name="T23" fmla="*/ 106 h 576"/>
                  <a:gd name="T24" fmla="*/ 224 w 960"/>
                  <a:gd name="T25" fmla="*/ 556 h 576"/>
                  <a:gd name="T26" fmla="*/ 179 w 960"/>
                  <a:gd name="T27" fmla="*/ 556 h 576"/>
                  <a:gd name="T28" fmla="*/ 587 w 960"/>
                  <a:gd name="T29" fmla="*/ 215 h 576"/>
                  <a:gd name="T30" fmla="*/ 627 w 960"/>
                  <a:gd name="T31" fmla="*/ 58 h 576"/>
                  <a:gd name="T32" fmla="*/ 560 w 960"/>
                  <a:gd name="T33" fmla="*/ 58 h 576"/>
                  <a:gd name="T34" fmla="*/ 560 w 960"/>
                  <a:gd name="T35" fmla="*/ 570 h 576"/>
                  <a:gd name="T36" fmla="*/ 520 w 960"/>
                  <a:gd name="T37" fmla="*/ 570 h 576"/>
                  <a:gd name="T38" fmla="*/ 520 w 960"/>
                  <a:gd name="T39" fmla="*/ 11 h 576"/>
                  <a:gd name="T40" fmla="*/ 640 w 960"/>
                  <a:gd name="T41" fmla="*/ 11 h 576"/>
                  <a:gd name="T42" fmla="*/ 640 w 960"/>
                  <a:gd name="T43" fmla="*/ 0 h 576"/>
                  <a:gd name="T44" fmla="*/ 680 w 960"/>
                  <a:gd name="T45" fmla="*/ 35 h 576"/>
                  <a:gd name="T46" fmla="*/ 675 w 960"/>
                  <a:gd name="T47" fmla="*/ 41 h 576"/>
                  <a:gd name="T48" fmla="*/ 627 w 960"/>
                  <a:gd name="T49" fmla="*/ 208 h 576"/>
                  <a:gd name="T50" fmla="*/ 675 w 960"/>
                  <a:gd name="T51" fmla="*/ 369 h 576"/>
                  <a:gd name="T52" fmla="*/ 624 w 960"/>
                  <a:gd name="T53" fmla="*/ 461 h 576"/>
                  <a:gd name="T54" fmla="*/ 582 w 960"/>
                  <a:gd name="T55" fmla="*/ 461 h 576"/>
                  <a:gd name="T56" fmla="*/ 571 w 960"/>
                  <a:gd name="T57" fmla="*/ 406 h 576"/>
                  <a:gd name="T58" fmla="*/ 608 w 960"/>
                  <a:gd name="T59" fmla="*/ 406 h 576"/>
                  <a:gd name="T60" fmla="*/ 632 w 960"/>
                  <a:gd name="T61" fmla="*/ 362 h 576"/>
                  <a:gd name="T62" fmla="*/ 587 w 960"/>
                  <a:gd name="T63" fmla="*/ 215 h 576"/>
                  <a:gd name="T64" fmla="*/ 824 w 960"/>
                  <a:gd name="T65" fmla="*/ 519 h 576"/>
                  <a:gd name="T66" fmla="*/ 664 w 960"/>
                  <a:gd name="T67" fmla="*/ 563 h 576"/>
                  <a:gd name="T68" fmla="*/ 654 w 960"/>
                  <a:gd name="T69" fmla="*/ 570 h 576"/>
                  <a:gd name="T70" fmla="*/ 640 w 960"/>
                  <a:gd name="T71" fmla="*/ 508 h 576"/>
                  <a:gd name="T72" fmla="*/ 696 w 960"/>
                  <a:gd name="T73" fmla="*/ 498 h 576"/>
                  <a:gd name="T74" fmla="*/ 696 w 960"/>
                  <a:gd name="T75" fmla="*/ 4 h 576"/>
                  <a:gd name="T76" fmla="*/ 912 w 960"/>
                  <a:gd name="T77" fmla="*/ 4 h 576"/>
                  <a:gd name="T78" fmla="*/ 912 w 960"/>
                  <a:gd name="T79" fmla="*/ 294 h 576"/>
                  <a:gd name="T80" fmla="*/ 811 w 960"/>
                  <a:gd name="T81" fmla="*/ 294 h 576"/>
                  <a:gd name="T82" fmla="*/ 835 w 960"/>
                  <a:gd name="T83" fmla="*/ 382 h 576"/>
                  <a:gd name="T84" fmla="*/ 912 w 960"/>
                  <a:gd name="T85" fmla="*/ 304 h 576"/>
                  <a:gd name="T86" fmla="*/ 950 w 960"/>
                  <a:gd name="T87" fmla="*/ 341 h 576"/>
                  <a:gd name="T88" fmla="*/ 936 w 960"/>
                  <a:gd name="T89" fmla="*/ 352 h 576"/>
                  <a:gd name="T90" fmla="*/ 856 w 960"/>
                  <a:gd name="T91" fmla="*/ 423 h 576"/>
                  <a:gd name="T92" fmla="*/ 960 w 960"/>
                  <a:gd name="T93" fmla="*/ 522 h 576"/>
                  <a:gd name="T94" fmla="*/ 936 w 960"/>
                  <a:gd name="T95" fmla="*/ 576 h 576"/>
                  <a:gd name="T96" fmla="*/ 776 w 960"/>
                  <a:gd name="T97" fmla="*/ 294 h 576"/>
                  <a:gd name="T98" fmla="*/ 736 w 960"/>
                  <a:gd name="T99" fmla="*/ 294 h 576"/>
                  <a:gd name="T100" fmla="*/ 736 w 960"/>
                  <a:gd name="T101" fmla="*/ 491 h 576"/>
                  <a:gd name="T102" fmla="*/ 819 w 960"/>
                  <a:gd name="T103" fmla="*/ 471 h 576"/>
                  <a:gd name="T104" fmla="*/ 824 w 960"/>
                  <a:gd name="T105" fmla="*/ 519 h 576"/>
                  <a:gd name="T106" fmla="*/ 872 w 960"/>
                  <a:gd name="T107" fmla="*/ 55 h 576"/>
                  <a:gd name="T108" fmla="*/ 736 w 960"/>
                  <a:gd name="T109" fmla="*/ 55 h 576"/>
                  <a:gd name="T110" fmla="*/ 736 w 960"/>
                  <a:gd name="T111" fmla="*/ 127 h 576"/>
                  <a:gd name="T112" fmla="*/ 872 w 960"/>
                  <a:gd name="T113" fmla="*/ 127 h 576"/>
                  <a:gd name="T114" fmla="*/ 872 w 960"/>
                  <a:gd name="T115" fmla="*/ 55 h 576"/>
                  <a:gd name="T116" fmla="*/ 872 w 960"/>
                  <a:gd name="T117" fmla="*/ 178 h 576"/>
                  <a:gd name="T118" fmla="*/ 736 w 960"/>
                  <a:gd name="T119" fmla="*/ 178 h 576"/>
                  <a:gd name="T120" fmla="*/ 736 w 960"/>
                  <a:gd name="T121" fmla="*/ 246 h 576"/>
                  <a:gd name="T122" fmla="*/ 872 w 960"/>
                  <a:gd name="T123" fmla="*/ 246 h 576"/>
                  <a:gd name="T124" fmla="*/ 872 w 960"/>
                  <a:gd name="T125" fmla="*/ 17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0" h="576">
                    <a:moveTo>
                      <a:pt x="251" y="185"/>
                    </a:moveTo>
                    <a:cubicBezTo>
                      <a:pt x="312" y="225"/>
                      <a:pt x="360" y="273"/>
                      <a:pt x="400" y="321"/>
                    </a:cubicBezTo>
                    <a:lnTo>
                      <a:pt x="368" y="369"/>
                    </a:lnTo>
                    <a:cubicBezTo>
                      <a:pt x="328" y="317"/>
                      <a:pt x="283" y="273"/>
                      <a:pt x="227" y="229"/>
                    </a:cubicBezTo>
                    <a:lnTo>
                      <a:pt x="251" y="185"/>
                    </a:lnTo>
                    <a:close/>
                    <a:moveTo>
                      <a:pt x="179" y="556"/>
                    </a:moveTo>
                    <a:lnTo>
                      <a:pt x="179" y="106"/>
                    </a:lnTo>
                    <a:lnTo>
                      <a:pt x="0" y="106"/>
                    </a:lnTo>
                    <a:lnTo>
                      <a:pt x="0" y="48"/>
                    </a:lnTo>
                    <a:lnTo>
                      <a:pt x="430" y="48"/>
                    </a:lnTo>
                    <a:lnTo>
                      <a:pt x="430" y="106"/>
                    </a:lnTo>
                    <a:lnTo>
                      <a:pt x="224" y="106"/>
                    </a:lnTo>
                    <a:lnTo>
                      <a:pt x="224" y="556"/>
                    </a:lnTo>
                    <a:lnTo>
                      <a:pt x="179" y="556"/>
                    </a:lnTo>
                    <a:close/>
                    <a:moveTo>
                      <a:pt x="587" y="215"/>
                    </a:moveTo>
                    <a:lnTo>
                      <a:pt x="627" y="58"/>
                    </a:lnTo>
                    <a:lnTo>
                      <a:pt x="560" y="58"/>
                    </a:lnTo>
                    <a:lnTo>
                      <a:pt x="560" y="570"/>
                    </a:lnTo>
                    <a:lnTo>
                      <a:pt x="520" y="570"/>
                    </a:lnTo>
                    <a:lnTo>
                      <a:pt x="520" y="11"/>
                    </a:lnTo>
                    <a:lnTo>
                      <a:pt x="640" y="11"/>
                    </a:lnTo>
                    <a:lnTo>
                      <a:pt x="640" y="0"/>
                    </a:lnTo>
                    <a:lnTo>
                      <a:pt x="680" y="35"/>
                    </a:lnTo>
                    <a:lnTo>
                      <a:pt x="675" y="41"/>
                    </a:lnTo>
                    <a:lnTo>
                      <a:pt x="627" y="208"/>
                    </a:lnTo>
                    <a:cubicBezTo>
                      <a:pt x="662" y="266"/>
                      <a:pt x="678" y="321"/>
                      <a:pt x="675" y="369"/>
                    </a:cubicBezTo>
                    <a:cubicBezTo>
                      <a:pt x="672" y="430"/>
                      <a:pt x="656" y="461"/>
                      <a:pt x="624" y="461"/>
                    </a:cubicBezTo>
                    <a:lnTo>
                      <a:pt x="582" y="461"/>
                    </a:lnTo>
                    <a:lnTo>
                      <a:pt x="571" y="406"/>
                    </a:lnTo>
                    <a:lnTo>
                      <a:pt x="608" y="406"/>
                    </a:lnTo>
                    <a:cubicBezTo>
                      <a:pt x="627" y="406"/>
                      <a:pt x="635" y="392"/>
                      <a:pt x="632" y="362"/>
                    </a:cubicBezTo>
                    <a:cubicBezTo>
                      <a:pt x="632" y="311"/>
                      <a:pt x="616" y="259"/>
                      <a:pt x="587" y="215"/>
                    </a:cubicBezTo>
                    <a:close/>
                    <a:moveTo>
                      <a:pt x="824" y="519"/>
                    </a:moveTo>
                    <a:lnTo>
                      <a:pt x="664" y="563"/>
                    </a:lnTo>
                    <a:cubicBezTo>
                      <a:pt x="662" y="573"/>
                      <a:pt x="656" y="576"/>
                      <a:pt x="654" y="570"/>
                    </a:cubicBezTo>
                    <a:lnTo>
                      <a:pt x="640" y="508"/>
                    </a:lnTo>
                    <a:lnTo>
                      <a:pt x="696" y="498"/>
                    </a:lnTo>
                    <a:lnTo>
                      <a:pt x="696" y="4"/>
                    </a:lnTo>
                    <a:lnTo>
                      <a:pt x="912" y="4"/>
                    </a:lnTo>
                    <a:lnTo>
                      <a:pt x="912" y="294"/>
                    </a:lnTo>
                    <a:lnTo>
                      <a:pt x="811" y="294"/>
                    </a:lnTo>
                    <a:cubicBezTo>
                      <a:pt x="816" y="317"/>
                      <a:pt x="824" y="348"/>
                      <a:pt x="835" y="382"/>
                    </a:cubicBezTo>
                    <a:cubicBezTo>
                      <a:pt x="867" y="358"/>
                      <a:pt x="894" y="331"/>
                      <a:pt x="912" y="304"/>
                    </a:cubicBezTo>
                    <a:lnTo>
                      <a:pt x="950" y="341"/>
                    </a:lnTo>
                    <a:cubicBezTo>
                      <a:pt x="955" y="352"/>
                      <a:pt x="950" y="355"/>
                      <a:pt x="936" y="352"/>
                    </a:cubicBezTo>
                    <a:cubicBezTo>
                      <a:pt x="915" y="375"/>
                      <a:pt x="888" y="399"/>
                      <a:pt x="856" y="423"/>
                    </a:cubicBezTo>
                    <a:cubicBezTo>
                      <a:pt x="875" y="457"/>
                      <a:pt x="910" y="491"/>
                      <a:pt x="960" y="522"/>
                    </a:cubicBezTo>
                    <a:lnTo>
                      <a:pt x="936" y="576"/>
                    </a:lnTo>
                    <a:cubicBezTo>
                      <a:pt x="848" y="522"/>
                      <a:pt x="795" y="430"/>
                      <a:pt x="776" y="294"/>
                    </a:cubicBezTo>
                    <a:lnTo>
                      <a:pt x="736" y="294"/>
                    </a:lnTo>
                    <a:lnTo>
                      <a:pt x="736" y="491"/>
                    </a:lnTo>
                    <a:lnTo>
                      <a:pt x="819" y="471"/>
                    </a:lnTo>
                    <a:lnTo>
                      <a:pt x="824" y="519"/>
                    </a:lnTo>
                    <a:close/>
                    <a:moveTo>
                      <a:pt x="872" y="55"/>
                    </a:moveTo>
                    <a:lnTo>
                      <a:pt x="736" y="55"/>
                    </a:lnTo>
                    <a:lnTo>
                      <a:pt x="736" y="127"/>
                    </a:lnTo>
                    <a:lnTo>
                      <a:pt x="872" y="127"/>
                    </a:lnTo>
                    <a:lnTo>
                      <a:pt x="872" y="55"/>
                    </a:lnTo>
                    <a:close/>
                    <a:moveTo>
                      <a:pt x="872" y="178"/>
                    </a:moveTo>
                    <a:lnTo>
                      <a:pt x="736" y="178"/>
                    </a:lnTo>
                    <a:lnTo>
                      <a:pt x="736" y="246"/>
                    </a:lnTo>
                    <a:lnTo>
                      <a:pt x="872" y="246"/>
                    </a:lnTo>
                    <a:lnTo>
                      <a:pt x="872" y="17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4" name="Freeform 53"/>
              <p:cNvSpPr>
                <a:spLocks noEditPoints="1"/>
              </p:cNvSpPr>
              <p:nvPr/>
            </p:nvSpPr>
            <p:spPr bwMode="auto">
              <a:xfrm>
                <a:off x="5354" y="1247"/>
                <a:ext cx="298" cy="180"/>
              </a:xfrm>
              <a:custGeom>
                <a:avLst/>
                <a:gdLst>
                  <a:gd name="T0" fmla="*/ 376 w 969"/>
                  <a:gd name="T1" fmla="*/ 287 h 585"/>
                  <a:gd name="T2" fmla="*/ 305 w 969"/>
                  <a:gd name="T3" fmla="*/ 303 h 585"/>
                  <a:gd name="T4" fmla="*/ 234 w 969"/>
                  <a:gd name="T5" fmla="*/ 230 h 585"/>
                  <a:gd name="T6" fmla="*/ 401 w 969"/>
                  <a:gd name="T7" fmla="*/ 328 h 585"/>
                  <a:gd name="T8" fmla="*/ 235 w 969"/>
                  <a:gd name="T9" fmla="*/ 235 h 585"/>
                  <a:gd name="T10" fmla="*/ 0 w 969"/>
                  <a:gd name="T11" fmla="*/ 110 h 585"/>
                  <a:gd name="T12" fmla="*/ 434 w 969"/>
                  <a:gd name="T13" fmla="*/ 114 h 585"/>
                  <a:gd name="T14" fmla="*/ 228 w 969"/>
                  <a:gd name="T15" fmla="*/ 556 h 585"/>
                  <a:gd name="T16" fmla="*/ 430 w 969"/>
                  <a:gd name="T17" fmla="*/ 52 h 585"/>
                  <a:gd name="T18" fmla="*/ 183 w 969"/>
                  <a:gd name="T19" fmla="*/ 106 h 585"/>
                  <a:gd name="T20" fmla="*/ 588 w 969"/>
                  <a:gd name="T21" fmla="*/ 218 h 585"/>
                  <a:gd name="T22" fmla="*/ 564 w 969"/>
                  <a:gd name="T23" fmla="*/ 578 h 585"/>
                  <a:gd name="T24" fmla="*/ 640 w 969"/>
                  <a:gd name="T25" fmla="*/ 15 h 585"/>
                  <a:gd name="T26" fmla="*/ 683 w 969"/>
                  <a:gd name="T27" fmla="*/ 48 h 585"/>
                  <a:gd name="T28" fmla="*/ 673 w 969"/>
                  <a:gd name="T29" fmla="*/ 296 h 585"/>
                  <a:gd name="T30" fmla="*/ 679 w 969"/>
                  <a:gd name="T31" fmla="*/ 414 h 585"/>
                  <a:gd name="T32" fmla="*/ 628 w 969"/>
                  <a:gd name="T33" fmla="*/ 469 h 585"/>
                  <a:gd name="T34" fmla="*/ 612 w 969"/>
                  <a:gd name="T35" fmla="*/ 406 h 585"/>
                  <a:gd name="T36" fmla="*/ 633 w 969"/>
                  <a:gd name="T37" fmla="*/ 385 h 585"/>
                  <a:gd name="T38" fmla="*/ 621 w 969"/>
                  <a:gd name="T39" fmla="*/ 292 h 585"/>
                  <a:gd name="T40" fmla="*/ 629 w 969"/>
                  <a:gd name="T41" fmla="*/ 289 h 585"/>
                  <a:gd name="T42" fmla="*/ 640 w 969"/>
                  <a:gd name="T43" fmla="*/ 387 h 585"/>
                  <a:gd name="T44" fmla="*/ 612 w 969"/>
                  <a:gd name="T45" fmla="*/ 414 h 585"/>
                  <a:gd name="T46" fmla="*/ 627 w 969"/>
                  <a:gd name="T47" fmla="*/ 461 h 585"/>
                  <a:gd name="T48" fmla="*/ 671 w 969"/>
                  <a:gd name="T49" fmla="*/ 413 h 585"/>
                  <a:gd name="T50" fmla="*/ 666 w 969"/>
                  <a:gd name="T51" fmla="*/ 298 h 585"/>
                  <a:gd name="T52" fmla="*/ 681 w 969"/>
                  <a:gd name="T53" fmla="*/ 37 h 585"/>
                  <a:gd name="T54" fmla="*/ 524 w 969"/>
                  <a:gd name="T55" fmla="*/ 19 h 585"/>
                  <a:gd name="T56" fmla="*/ 560 w 969"/>
                  <a:gd name="T57" fmla="*/ 62 h 585"/>
                  <a:gd name="T58" fmla="*/ 595 w 969"/>
                  <a:gd name="T59" fmla="*/ 217 h 585"/>
                  <a:gd name="T60" fmla="*/ 670 w 969"/>
                  <a:gd name="T61" fmla="*/ 575 h 585"/>
                  <a:gd name="T62" fmla="*/ 655 w 969"/>
                  <a:gd name="T63" fmla="*/ 577 h 585"/>
                  <a:gd name="T64" fmla="*/ 696 w 969"/>
                  <a:gd name="T65" fmla="*/ 502 h 585"/>
                  <a:gd name="T66" fmla="*/ 916 w 969"/>
                  <a:gd name="T67" fmla="*/ 302 h 585"/>
                  <a:gd name="T68" fmla="*/ 880 w 969"/>
                  <a:gd name="T69" fmla="*/ 345 h 585"/>
                  <a:gd name="T70" fmla="*/ 958 w 969"/>
                  <a:gd name="T71" fmla="*/ 344 h 585"/>
                  <a:gd name="T72" fmla="*/ 948 w 969"/>
                  <a:gd name="T73" fmla="*/ 361 h 585"/>
                  <a:gd name="T74" fmla="*/ 881 w 969"/>
                  <a:gd name="T75" fmla="*/ 451 h 585"/>
                  <a:gd name="T76" fmla="*/ 944 w 969"/>
                  <a:gd name="T77" fmla="*/ 582 h 585"/>
                  <a:gd name="T78" fmla="*/ 831 w 969"/>
                  <a:gd name="T79" fmla="*/ 472 h 585"/>
                  <a:gd name="T80" fmla="*/ 740 w 969"/>
                  <a:gd name="T81" fmla="*/ 302 h 585"/>
                  <a:gd name="T82" fmla="*/ 827 w 969"/>
                  <a:gd name="T83" fmla="*/ 475 h 585"/>
                  <a:gd name="T84" fmla="*/ 736 w 969"/>
                  <a:gd name="T85" fmla="*/ 495 h 585"/>
                  <a:gd name="T86" fmla="*/ 805 w 969"/>
                  <a:gd name="T87" fmla="*/ 391 h 585"/>
                  <a:gd name="T88" fmla="*/ 943 w 969"/>
                  <a:gd name="T89" fmla="*/ 577 h 585"/>
                  <a:gd name="T90" fmla="*/ 875 w 969"/>
                  <a:gd name="T91" fmla="*/ 456 h 585"/>
                  <a:gd name="T92" fmla="*/ 941 w 969"/>
                  <a:gd name="T93" fmla="*/ 352 h 585"/>
                  <a:gd name="T94" fmla="*/ 952 w 969"/>
                  <a:gd name="T95" fmla="*/ 353 h 585"/>
                  <a:gd name="T96" fmla="*/ 886 w 969"/>
                  <a:gd name="T97" fmla="*/ 351 h 585"/>
                  <a:gd name="T98" fmla="*/ 812 w 969"/>
                  <a:gd name="T99" fmla="*/ 295 h 585"/>
                  <a:gd name="T100" fmla="*/ 700 w 969"/>
                  <a:gd name="T101" fmla="*/ 12 h 585"/>
                  <a:gd name="T102" fmla="*/ 662 w 969"/>
                  <a:gd name="T103" fmla="*/ 573 h 585"/>
                  <a:gd name="T104" fmla="*/ 663 w 969"/>
                  <a:gd name="T105" fmla="*/ 571 h 585"/>
                  <a:gd name="T106" fmla="*/ 819 w 969"/>
                  <a:gd name="T107" fmla="*/ 475 h 585"/>
                  <a:gd name="T108" fmla="*/ 740 w 969"/>
                  <a:gd name="T109" fmla="*/ 127 h 585"/>
                  <a:gd name="T110" fmla="*/ 740 w 969"/>
                  <a:gd name="T111" fmla="*/ 135 h 585"/>
                  <a:gd name="T112" fmla="*/ 880 w 969"/>
                  <a:gd name="T113" fmla="*/ 131 h 585"/>
                  <a:gd name="T114" fmla="*/ 740 w 969"/>
                  <a:gd name="T115" fmla="*/ 246 h 585"/>
                  <a:gd name="T116" fmla="*/ 740 w 969"/>
                  <a:gd name="T117" fmla="*/ 254 h 585"/>
                  <a:gd name="T118" fmla="*/ 880 w 969"/>
                  <a:gd name="T119" fmla="*/ 25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85">
                    <a:moveTo>
                      <a:pt x="252" y="187"/>
                    </a:moveTo>
                    <a:cubicBezTo>
                      <a:pt x="253" y="186"/>
                      <a:pt x="253" y="185"/>
                      <a:pt x="255" y="185"/>
                    </a:cubicBezTo>
                    <a:cubicBezTo>
                      <a:pt x="256" y="185"/>
                      <a:pt x="257" y="185"/>
                      <a:pt x="258" y="186"/>
                    </a:cubicBezTo>
                    <a:lnTo>
                      <a:pt x="301" y="217"/>
                    </a:lnTo>
                    <a:lnTo>
                      <a:pt x="341" y="251"/>
                    </a:lnTo>
                    <a:lnTo>
                      <a:pt x="376" y="287"/>
                    </a:lnTo>
                    <a:lnTo>
                      <a:pt x="407" y="322"/>
                    </a:lnTo>
                    <a:cubicBezTo>
                      <a:pt x="409" y="324"/>
                      <a:pt x="409" y="326"/>
                      <a:pt x="408" y="327"/>
                    </a:cubicBezTo>
                    <a:lnTo>
                      <a:pt x="376" y="375"/>
                    </a:lnTo>
                    <a:cubicBezTo>
                      <a:pt x="375" y="376"/>
                      <a:pt x="374" y="377"/>
                      <a:pt x="373" y="377"/>
                    </a:cubicBezTo>
                    <a:cubicBezTo>
                      <a:pt x="372" y="377"/>
                      <a:pt x="370" y="377"/>
                      <a:pt x="369" y="376"/>
                    </a:cubicBezTo>
                    <a:lnTo>
                      <a:pt x="305" y="303"/>
                    </a:lnTo>
                    <a:lnTo>
                      <a:pt x="269" y="269"/>
                    </a:lnTo>
                    <a:lnTo>
                      <a:pt x="229" y="236"/>
                    </a:lnTo>
                    <a:cubicBezTo>
                      <a:pt x="227" y="235"/>
                      <a:pt x="227" y="233"/>
                      <a:pt x="228" y="231"/>
                    </a:cubicBezTo>
                    <a:lnTo>
                      <a:pt x="252" y="187"/>
                    </a:lnTo>
                    <a:close/>
                    <a:moveTo>
                      <a:pt x="235" y="235"/>
                    </a:moveTo>
                    <a:lnTo>
                      <a:pt x="234" y="230"/>
                    </a:lnTo>
                    <a:lnTo>
                      <a:pt x="274" y="264"/>
                    </a:lnTo>
                    <a:lnTo>
                      <a:pt x="311" y="298"/>
                    </a:lnTo>
                    <a:lnTo>
                      <a:pt x="375" y="370"/>
                    </a:lnTo>
                    <a:lnTo>
                      <a:pt x="369" y="371"/>
                    </a:lnTo>
                    <a:lnTo>
                      <a:pt x="401" y="323"/>
                    </a:lnTo>
                    <a:lnTo>
                      <a:pt x="401" y="328"/>
                    </a:lnTo>
                    <a:lnTo>
                      <a:pt x="370" y="292"/>
                    </a:lnTo>
                    <a:lnTo>
                      <a:pt x="335" y="257"/>
                    </a:lnTo>
                    <a:lnTo>
                      <a:pt x="297" y="224"/>
                    </a:lnTo>
                    <a:lnTo>
                      <a:pt x="253" y="192"/>
                    </a:lnTo>
                    <a:lnTo>
                      <a:pt x="259" y="191"/>
                    </a:lnTo>
                    <a:lnTo>
                      <a:pt x="235" y="235"/>
                    </a:lnTo>
                    <a:close/>
                    <a:moveTo>
                      <a:pt x="183" y="564"/>
                    </a:moveTo>
                    <a:cubicBezTo>
                      <a:pt x="181" y="564"/>
                      <a:pt x="179" y="563"/>
                      <a:pt x="179" y="560"/>
                    </a:cubicBezTo>
                    <a:lnTo>
                      <a:pt x="179" y="110"/>
                    </a:lnTo>
                    <a:lnTo>
                      <a:pt x="183" y="114"/>
                    </a:lnTo>
                    <a:lnTo>
                      <a:pt x="4" y="114"/>
                    </a:lnTo>
                    <a:cubicBezTo>
                      <a:pt x="2" y="114"/>
                      <a:pt x="0" y="113"/>
                      <a:pt x="0" y="110"/>
                    </a:cubicBezTo>
                    <a:lnTo>
                      <a:pt x="0" y="52"/>
                    </a:lnTo>
                    <a:cubicBezTo>
                      <a:pt x="0" y="50"/>
                      <a:pt x="2" y="48"/>
                      <a:pt x="4" y="48"/>
                    </a:cubicBezTo>
                    <a:lnTo>
                      <a:pt x="434" y="48"/>
                    </a:lnTo>
                    <a:cubicBezTo>
                      <a:pt x="436" y="48"/>
                      <a:pt x="438" y="50"/>
                      <a:pt x="438" y="52"/>
                    </a:cubicBezTo>
                    <a:lnTo>
                      <a:pt x="438" y="110"/>
                    </a:lnTo>
                    <a:cubicBezTo>
                      <a:pt x="438" y="113"/>
                      <a:pt x="436" y="114"/>
                      <a:pt x="434" y="114"/>
                    </a:cubicBezTo>
                    <a:lnTo>
                      <a:pt x="228" y="114"/>
                    </a:lnTo>
                    <a:lnTo>
                      <a:pt x="232" y="110"/>
                    </a:lnTo>
                    <a:lnTo>
                      <a:pt x="232" y="560"/>
                    </a:lnTo>
                    <a:cubicBezTo>
                      <a:pt x="232" y="563"/>
                      <a:pt x="231" y="564"/>
                      <a:pt x="228" y="564"/>
                    </a:cubicBezTo>
                    <a:lnTo>
                      <a:pt x="183" y="564"/>
                    </a:lnTo>
                    <a:close/>
                    <a:moveTo>
                      <a:pt x="228" y="556"/>
                    </a:moveTo>
                    <a:lnTo>
                      <a:pt x="224" y="560"/>
                    </a:lnTo>
                    <a:lnTo>
                      <a:pt x="224" y="110"/>
                    </a:lnTo>
                    <a:cubicBezTo>
                      <a:pt x="224" y="108"/>
                      <a:pt x="226" y="106"/>
                      <a:pt x="228" y="106"/>
                    </a:cubicBezTo>
                    <a:lnTo>
                      <a:pt x="434" y="106"/>
                    </a:lnTo>
                    <a:lnTo>
                      <a:pt x="430" y="110"/>
                    </a:lnTo>
                    <a:lnTo>
                      <a:pt x="430" y="52"/>
                    </a:lnTo>
                    <a:lnTo>
                      <a:pt x="434" y="56"/>
                    </a:lnTo>
                    <a:lnTo>
                      <a:pt x="4" y="56"/>
                    </a:lnTo>
                    <a:lnTo>
                      <a:pt x="8" y="52"/>
                    </a:lnTo>
                    <a:lnTo>
                      <a:pt x="8" y="110"/>
                    </a:lnTo>
                    <a:lnTo>
                      <a:pt x="4" y="106"/>
                    </a:lnTo>
                    <a:lnTo>
                      <a:pt x="183" y="106"/>
                    </a:lnTo>
                    <a:cubicBezTo>
                      <a:pt x="186" y="106"/>
                      <a:pt x="187" y="108"/>
                      <a:pt x="187" y="110"/>
                    </a:cubicBezTo>
                    <a:lnTo>
                      <a:pt x="187" y="560"/>
                    </a:lnTo>
                    <a:lnTo>
                      <a:pt x="183" y="556"/>
                    </a:lnTo>
                    <a:lnTo>
                      <a:pt x="228" y="556"/>
                    </a:lnTo>
                    <a:close/>
                    <a:moveTo>
                      <a:pt x="588" y="221"/>
                    </a:moveTo>
                    <a:cubicBezTo>
                      <a:pt x="587" y="221"/>
                      <a:pt x="587" y="219"/>
                      <a:pt x="588" y="218"/>
                    </a:cubicBezTo>
                    <a:lnTo>
                      <a:pt x="628" y="61"/>
                    </a:lnTo>
                    <a:lnTo>
                      <a:pt x="631" y="66"/>
                    </a:lnTo>
                    <a:lnTo>
                      <a:pt x="564" y="66"/>
                    </a:lnTo>
                    <a:lnTo>
                      <a:pt x="568" y="62"/>
                    </a:lnTo>
                    <a:lnTo>
                      <a:pt x="568" y="574"/>
                    </a:lnTo>
                    <a:cubicBezTo>
                      <a:pt x="568" y="576"/>
                      <a:pt x="567" y="578"/>
                      <a:pt x="564" y="578"/>
                    </a:cubicBezTo>
                    <a:lnTo>
                      <a:pt x="524" y="578"/>
                    </a:lnTo>
                    <a:cubicBezTo>
                      <a:pt x="522" y="578"/>
                      <a:pt x="520" y="576"/>
                      <a:pt x="520" y="574"/>
                    </a:cubicBezTo>
                    <a:lnTo>
                      <a:pt x="520" y="15"/>
                    </a:lnTo>
                    <a:cubicBezTo>
                      <a:pt x="520" y="13"/>
                      <a:pt x="522" y="11"/>
                      <a:pt x="524" y="11"/>
                    </a:cubicBezTo>
                    <a:lnTo>
                      <a:pt x="644" y="11"/>
                    </a:lnTo>
                    <a:lnTo>
                      <a:pt x="640" y="15"/>
                    </a:lnTo>
                    <a:lnTo>
                      <a:pt x="640" y="4"/>
                    </a:lnTo>
                    <a:cubicBezTo>
                      <a:pt x="640" y="3"/>
                      <a:pt x="641" y="1"/>
                      <a:pt x="643" y="1"/>
                    </a:cubicBezTo>
                    <a:cubicBezTo>
                      <a:pt x="644" y="0"/>
                      <a:pt x="646" y="0"/>
                      <a:pt x="647" y="1"/>
                    </a:cubicBezTo>
                    <a:lnTo>
                      <a:pt x="687" y="36"/>
                    </a:lnTo>
                    <a:cubicBezTo>
                      <a:pt x="689" y="37"/>
                      <a:pt x="689" y="40"/>
                      <a:pt x="688" y="41"/>
                    </a:cubicBezTo>
                    <a:lnTo>
                      <a:pt x="683" y="48"/>
                    </a:lnTo>
                    <a:lnTo>
                      <a:pt x="683" y="47"/>
                    </a:lnTo>
                    <a:lnTo>
                      <a:pt x="635" y="214"/>
                    </a:lnTo>
                    <a:lnTo>
                      <a:pt x="635" y="211"/>
                    </a:lnTo>
                    <a:lnTo>
                      <a:pt x="658" y="254"/>
                    </a:lnTo>
                    <a:lnTo>
                      <a:pt x="673" y="295"/>
                    </a:lnTo>
                    <a:cubicBezTo>
                      <a:pt x="673" y="295"/>
                      <a:pt x="673" y="295"/>
                      <a:pt x="673" y="296"/>
                    </a:cubicBezTo>
                    <a:lnTo>
                      <a:pt x="682" y="335"/>
                    </a:lnTo>
                    <a:cubicBezTo>
                      <a:pt x="682" y="335"/>
                      <a:pt x="682" y="336"/>
                      <a:pt x="682" y="336"/>
                    </a:cubicBezTo>
                    <a:lnTo>
                      <a:pt x="683" y="373"/>
                    </a:lnTo>
                    <a:cubicBezTo>
                      <a:pt x="683" y="373"/>
                      <a:pt x="683" y="373"/>
                      <a:pt x="683" y="373"/>
                    </a:cubicBezTo>
                    <a:lnTo>
                      <a:pt x="679" y="413"/>
                    </a:lnTo>
                    <a:cubicBezTo>
                      <a:pt x="679" y="414"/>
                      <a:pt x="679" y="414"/>
                      <a:pt x="679" y="414"/>
                    </a:cubicBezTo>
                    <a:lnTo>
                      <a:pt x="669" y="443"/>
                    </a:lnTo>
                    <a:cubicBezTo>
                      <a:pt x="669" y="444"/>
                      <a:pt x="668" y="444"/>
                      <a:pt x="668" y="445"/>
                    </a:cubicBezTo>
                    <a:lnTo>
                      <a:pt x="652" y="462"/>
                    </a:lnTo>
                    <a:cubicBezTo>
                      <a:pt x="652" y="462"/>
                      <a:pt x="651" y="463"/>
                      <a:pt x="651" y="463"/>
                    </a:cubicBezTo>
                    <a:lnTo>
                      <a:pt x="630" y="469"/>
                    </a:lnTo>
                    <a:cubicBezTo>
                      <a:pt x="629" y="469"/>
                      <a:pt x="629" y="469"/>
                      <a:pt x="628" y="469"/>
                    </a:cubicBezTo>
                    <a:lnTo>
                      <a:pt x="586" y="469"/>
                    </a:lnTo>
                    <a:cubicBezTo>
                      <a:pt x="584" y="469"/>
                      <a:pt x="582" y="468"/>
                      <a:pt x="582" y="466"/>
                    </a:cubicBezTo>
                    <a:lnTo>
                      <a:pt x="572" y="411"/>
                    </a:lnTo>
                    <a:cubicBezTo>
                      <a:pt x="571" y="410"/>
                      <a:pt x="572" y="409"/>
                      <a:pt x="572" y="408"/>
                    </a:cubicBezTo>
                    <a:cubicBezTo>
                      <a:pt x="573" y="407"/>
                      <a:pt x="574" y="406"/>
                      <a:pt x="575" y="406"/>
                    </a:cubicBezTo>
                    <a:lnTo>
                      <a:pt x="612" y="406"/>
                    </a:lnTo>
                    <a:lnTo>
                      <a:pt x="612" y="407"/>
                    </a:lnTo>
                    <a:lnTo>
                      <a:pt x="624" y="404"/>
                    </a:lnTo>
                    <a:lnTo>
                      <a:pt x="622" y="405"/>
                    </a:lnTo>
                    <a:lnTo>
                      <a:pt x="630" y="397"/>
                    </a:lnTo>
                    <a:lnTo>
                      <a:pt x="629" y="398"/>
                    </a:lnTo>
                    <a:lnTo>
                      <a:pt x="633" y="385"/>
                    </a:lnTo>
                    <a:lnTo>
                      <a:pt x="632" y="386"/>
                    </a:lnTo>
                    <a:lnTo>
                      <a:pt x="632" y="366"/>
                    </a:lnTo>
                    <a:lnTo>
                      <a:pt x="629" y="328"/>
                    </a:lnTo>
                    <a:lnTo>
                      <a:pt x="630" y="329"/>
                    </a:lnTo>
                    <a:lnTo>
                      <a:pt x="621" y="291"/>
                    </a:lnTo>
                    <a:lnTo>
                      <a:pt x="621" y="292"/>
                    </a:lnTo>
                    <a:lnTo>
                      <a:pt x="607" y="255"/>
                    </a:lnTo>
                    <a:lnTo>
                      <a:pt x="607" y="256"/>
                    </a:lnTo>
                    <a:lnTo>
                      <a:pt x="588" y="221"/>
                    </a:lnTo>
                    <a:close/>
                    <a:moveTo>
                      <a:pt x="614" y="252"/>
                    </a:moveTo>
                    <a:cubicBezTo>
                      <a:pt x="615" y="252"/>
                      <a:pt x="615" y="252"/>
                      <a:pt x="615" y="253"/>
                    </a:cubicBezTo>
                    <a:lnTo>
                      <a:pt x="629" y="289"/>
                    </a:lnTo>
                    <a:cubicBezTo>
                      <a:pt x="629" y="289"/>
                      <a:pt x="629" y="289"/>
                      <a:pt x="629" y="290"/>
                    </a:cubicBezTo>
                    <a:lnTo>
                      <a:pt x="637" y="327"/>
                    </a:lnTo>
                    <a:cubicBezTo>
                      <a:pt x="637" y="327"/>
                      <a:pt x="637" y="327"/>
                      <a:pt x="637" y="328"/>
                    </a:cubicBezTo>
                    <a:lnTo>
                      <a:pt x="640" y="366"/>
                    </a:lnTo>
                    <a:lnTo>
                      <a:pt x="640" y="386"/>
                    </a:lnTo>
                    <a:cubicBezTo>
                      <a:pt x="640" y="386"/>
                      <a:pt x="640" y="387"/>
                      <a:pt x="640" y="387"/>
                    </a:cubicBezTo>
                    <a:lnTo>
                      <a:pt x="637" y="400"/>
                    </a:lnTo>
                    <a:cubicBezTo>
                      <a:pt x="637" y="401"/>
                      <a:pt x="636" y="402"/>
                      <a:pt x="636" y="402"/>
                    </a:cubicBezTo>
                    <a:lnTo>
                      <a:pt x="627" y="411"/>
                    </a:lnTo>
                    <a:cubicBezTo>
                      <a:pt x="627" y="411"/>
                      <a:pt x="626" y="412"/>
                      <a:pt x="625" y="412"/>
                    </a:cubicBezTo>
                    <a:lnTo>
                      <a:pt x="613" y="414"/>
                    </a:lnTo>
                    <a:cubicBezTo>
                      <a:pt x="613" y="414"/>
                      <a:pt x="613" y="414"/>
                      <a:pt x="612" y="414"/>
                    </a:cubicBezTo>
                    <a:lnTo>
                      <a:pt x="575" y="414"/>
                    </a:lnTo>
                    <a:lnTo>
                      <a:pt x="579" y="410"/>
                    </a:lnTo>
                    <a:lnTo>
                      <a:pt x="590" y="464"/>
                    </a:lnTo>
                    <a:lnTo>
                      <a:pt x="586" y="461"/>
                    </a:lnTo>
                    <a:lnTo>
                      <a:pt x="628" y="461"/>
                    </a:lnTo>
                    <a:lnTo>
                      <a:pt x="627" y="461"/>
                    </a:lnTo>
                    <a:lnTo>
                      <a:pt x="648" y="455"/>
                    </a:lnTo>
                    <a:lnTo>
                      <a:pt x="647" y="456"/>
                    </a:lnTo>
                    <a:lnTo>
                      <a:pt x="662" y="439"/>
                    </a:lnTo>
                    <a:lnTo>
                      <a:pt x="661" y="441"/>
                    </a:lnTo>
                    <a:lnTo>
                      <a:pt x="671" y="412"/>
                    </a:lnTo>
                    <a:lnTo>
                      <a:pt x="671" y="413"/>
                    </a:lnTo>
                    <a:lnTo>
                      <a:pt x="675" y="373"/>
                    </a:lnTo>
                    <a:lnTo>
                      <a:pt x="675" y="373"/>
                    </a:lnTo>
                    <a:lnTo>
                      <a:pt x="674" y="336"/>
                    </a:lnTo>
                    <a:lnTo>
                      <a:pt x="674" y="337"/>
                    </a:lnTo>
                    <a:lnTo>
                      <a:pt x="666" y="297"/>
                    </a:lnTo>
                    <a:lnTo>
                      <a:pt x="666" y="298"/>
                    </a:lnTo>
                    <a:lnTo>
                      <a:pt x="650" y="257"/>
                    </a:lnTo>
                    <a:lnTo>
                      <a:pt x="628" y="214"/>
                    </a:lnTo>
                    <a:cubicBezTo>
                      <a:pt x="627" y="213"/>
                      <a:pt x="627" y="212"/>
                      <a:pt x="628" y="211"/>
                    </a:cubicBezTo>
                    <a:lnTo>
                      <a:pt x="676" y="44"/>
                    </a:lnTo>
                    <a:cubicBezTo>
                      <a:pt x="676" y="44"/>
                      <a:pt x="676" y="43"/>
                      <a:pt x="676" y="43"/>
                    </a:cubicBezTo>
                    <a:lnTo>
                      <a:pt x="681" y="37"/>
                    </a:lnTo>
                    <a:lnTo>
                      <a:pt x="682" y="42"/>
                    </a:lnTo>
                    <a:lnTo>
                      <a:pt x="642" y="7"/>
                    </a:lnTo>
                    <a:lnTo>
                      <a:pt x="648" y="4"/>
                    </a:lnTo>
                    <a:lnTo>
                      <a:pt x="648" y="15"/>
                    </a:lnTo>
                    <a:cubicBezTo>
                      <a:pt x="648" y="17"/>
                      <a:pt x="647" y="19"/>
                      <a:pt x="644" y="19"/>
                    </a:cubicBezTo>
                    <a:lnTo>
                      <a:pt x="524" y="19"/>
                    </a:lnTo>
                    <a:lnTo>
                      <a:pt x="528" y="15"/>
                    </a:lnTo>
                    <a:lnTo>
                      <a:pt x="528" y="574"/>
                    </a:lnTo>
                    <a:lnTo>
                      <a:pt x="524" y="570"/>
                    </a:lnTo>
                    <a:lnTo>
                      <a:pt x="564" y="570"/>
                    </a:lnTo>
                    <a:lnTo>
                      <a:pt x="560" y="574"/>
                    </a:lnTo>
                    <a:lnTo>
                      <a:pt x="560" y="62"/>
                    </a:lnTo>
                    <a:cubicBezTo>
                      <a:pt x="560" y="60"/>
                      <a:pt x="562" y="58"/>
                      <a:pt x="564" y="58"/>
                    </a:cubicBezTo>
                    <a:lnTo>
                      <a:pt x="631" y="58"/>
                    </a:lnTo>
                    <a:cubicBezTo>
                      <a:pt x="633" y="58"/>
                      <a:pt x="634" y="59"/>
                      <a:pt x="635" y="60"/>
                    </a:cubicBezTo>
                    <a:cubicBezTo>
                      <a:pt x="635" y="61"/>
                      <a:pt x="636" y="62"/>
                      <a:pt x="635" y="63"/>
                    </a:cubicBezTo>
                    <a:lnTo>
                      <a:pt x="595" y="220"/>
                    </a:lnTo>
                    <a:lnTo>
                      <a:pt x="595" y="217"/>
                    </a:lnTo>
                    <a:lnTo>
                      <a:pt x="614" y="252"/>
                    </a:lnTo>
                    <a:close/>
                    <a:moveTo>
                      <a:pt x="832" y="523"/>
                    </a:moveTo>
                    <a:cubicBezTo>
                      <a:pt x="833" y="525"/>
                      <a:pt x="831" y="526"/>
                      <a:pt x="830" y="527"/>
                    </a:cubicBezTo>
                    <a:lnTo>
                      <a:pt x="670" y="571"/>
                    </a:lnTo>
                    <a:lnTo>
                      <a:pt x="672" y="568"/>
                    </a:lnTo>
                    <a:lnTo>
                      <a:pt x="670" y="575"/>
                    </a:lnTo>
                    <a:cubicBezTo>
                      <a:pt x="670" y="575"/>
                      <a:pt x="669" y="576"/>
                      <a:pt x="669" y="576"/>
                    </a:cubicBezTo>
                    <a:lnTo>
                      <a:pt x="667" y="579"/>
                    </a:lnTo>
                    <a:cubicBezTo>
                      <a:pt x="666" y="580"/>
                      <a:pt x="665" y="581"/>
                      <a:pt x="663" y="581"/>
                    </a:cubicBezTo>
                    <a:lnTo>
                      <a:pt x="660" y="581"/>
                    </a:lnTo>
                    <a:cubicBezTo>
                      <a:pt x="659" y="581"/>
                      <a:pt x="658" y="580"/>
                      <a:pt x="657" y="580"/>
                    </a:cubicBezTo>
                    <a:lnTo>
                      <a:pt x="655" y="577"/>
                    </a:lnTo>
                    <a:cubicBezTo>
                      <a:pt x="654" y="576"/>
                      <a:pt x="654" y="575"/>
                      <a:pt x="654" y="575"/>
                    </a:cubicBezTo>
                    <a:lnTo>
                      <a:pt x="641" y="513"/>
                    </a:lnTo>
                    <a:cubicBezTo>
                      <a:pt x="640" y="512"/>
                      <a:pt x="641" y="511"/>
                      <a:pt x="641" y="510"/>
                    </a:cubicBezTo>
                    <a:cubicBezTo>
                      <a:pt x="642" y="509"/>
                      <a:pt x="643" y="509"/>
                      <a:pt x="644" y="509"/>
                    </a:cubicBezTo>
                    <a:lnTo>
                      <a:pt x="700" y="499"/>
                    </a:lnTo>
                    <a:lnTo>
                      <a:pt x="696" y="502"/>
                    </a:lnTo>
                    <a:lnTo>
                      <a:pt x="696" y="8"/>
                    </a:lnTo>
                    <a:cubicBezTo>
                      <a:pt x="696" y="6"/>
                      <a:pt x="698" y="4"/>
                      <a:pt x="700" y="4"/>
                    </a:cubicBezTo>
                    <a:lnTo>
                      <a:pt x="916" y="4"/>
                    </a:lnTo>
                    <a:cubicBezTo>
                      <a:pt x="919" y="4"/>
                      <a:pt x="920" y="6"/>
                      <a:pt x="920" y="8"/>
                    </a:cubicBezTo>
                    <a:lnTo>
                      <a:pt x="920" y="298"/>
                    </a:lnTo>
                    <a:cubicBezTo>
                      <a:pt x="920" y="300"/>
                      <a:pt x="919" y="302"/>
                      <a:pt x="916" y="302"/>
                    </a:cubicBezTo>
                    <a:lnTo>
                      <a:pt x="815" y="302"/>
                    </a:lnTo>
                    <a:lnTo>
                      <a:pt x="819" y="297"/>
                    </a:lnTo>
                    <a:lnTo>
                      <a:pt x="829" y="338"/>
                    </a:lnTo>
                    <a:lnTo>
                      <a:pt x="843" y="385"/>
                    </a:lnTo>
                    <a:lnTo>
                      <a:pt x="837" y="383"/>
                    </a:lnTo>
                    <a:lnTo>
                      <a:pt x="880" y="345"/>
                    </a:lnTo>
                    <a:lnTo>
                      <a:pt x="880" y="346"/>
                    </a:lnTo>
                    <a:lnTo>
                      <a:pt x="913" y="305"/>
                    </a:lnTo>
                    <a:cubicBezTo>
                      <a:pt x="914" y="305"/>
                      <a:pt x="915" y="304"/>
                      <a:pt x="916" y="304"/>
                    </a:cubicBezTo>
                    <a:cubicBezTo>
                      <a:pt x="917" y="304"/>
                      <a:pt x="918" y="304"/>
                      <a:pt x="919" y="305"/>
                    </a:cubicBezTo>
                    <a:lnTo>
                      <a:pt x="957" y="343"/>
                    </a:lnTo>
                    <a:cubicBezTo>
                      <a:pt x="957" y="343"/>
                      <a:pt x="958" y="344"/>
                      <a:pt x="958" y="344"/>
                    </a:cubicBezTo>
                    <a:lnTo>
                      <a:pt x="960" y="351"/>
                    </a:lnTo>
                    <a:cubicBezTo>
                      <a:pt x="960" y="352"/>
                      <a:pt x="960" y="353"/>
                      <a:pt x="960" y="353"/>
                    </a:cubicBezTo>
                    <a:lnTo>
                      <a:pt x="958" y="357"/>
                    </a:lnTo>
                    <a:cubicBezTo>
                      <a:pt x="958" y="359"/>
                      <a:pt x="957" y="360"/>
                      <a:pt x="955" y="360"/>
                    </a:cubicBezTo>
                    <a:lnTo>
                      <a:pt x="950" y="361"/>
                    </a:lnTo>
                    <a:cubicBezTo>
                      <a:pt x="949" y="361"/>
                      <a:pt x="949" y="361"/>
                      <a:pt x="948" y="361"/>
                    </a:cubicBezTo>
                    <a:lnTo>
                      <a:pt x="940" y="360"/>
                    </a:lnTo>
                    <a:lnTo>
                      <a:pt x="943" y="359"/>
                    </a:lnTo>
                    <a:lnTo>
                      <a:pt x="907" y="394"/>
                    </a:lnTo>
                    <a:lnTo>
                      <a:pt x="863" y="431"/>
                    </a:lnTo>
                    <a:lnTo>
                      <a:pt x="864" y="425"/>
                    </a:lnTo>
                    <a:lnTo>
                      <a:pt x="881" y="451"/>
                    </a:lnTo>
                    <a:lnTo>
                      <a:pt x="880" y="450"/>
                    </a:lnTo>
                    <a:lnTo>
                      <a:pt x="903" y="475"/>
                    </a:lnTo>
                    <a:lnTo>
                      <a:pt x="932" y="499"/>
                    </a:lnTo>
                    <a:lnTo>
                      <a:pt x="967" y="523"/>
                    </a:lnTo>
                    <a:cubicBezTo>
                      <a:pt x="968" y="524"/>
                      <a:pt x="969" y="526"/>
                      <a:pt x="968" y="528"/>
                    </a:cubicBezTo>
                    <a:lnTo>
                      <a:pt x="944" y="582"/>
                    </a:lnTo>
                    <a:cubicBezTo>
                      <a:pt x="944" y="583"/>
                      <a:pt x="943" y="584"/>
                      <a:pt x="942" y="584"/>
                    </a:cubicBezTo>
                    <a:cubicBezTo>
                      <a:pt x="940" y="585"/>
                      <a:pt x="939" y="584"/>
                      <a:pt x="938" y="584"/>
                    </a:cubicBezTo>
                    <a:lnTo>
                      <a:pt x="907" y="562"/>
                    </a:lnTo>
                    <a:lnTo>
                      <a:pt x="878" y="535"/>
                    </a:lnTo>
                    <a:lnTo>
                      <a:pt x="853" y="506"/>
                    </a:lnTo>
                    <a:lnTo>
                      <a:pt x="831" y="472"/>
                    </a:lnTo>
                    <a:lnTo>
                      <a:pt x="813" y="435"/>
                    </a:lnTo>
                    <a:lnTo>
                      <a:pt x="797" y="393"/>
                    </a:lnTo>
                    <a:lnTo>
                      <a:pt x="785" y="348"/>
                    </a:lnTo>
                    <a:lnTo>
                      <a:pt x="777" y="299"/>
                    </a:lnTo>
                    <a:lnTo>
                      <a:pt x="780" y="302"/>
                    </a:lnTo>
                    <a:lnTo>
                      <a:pt x="740" y="302"/>
                    </a:lnTo>
                    <a:lnTo>
                      <a:pt x="744" y="298"/>
                    </a:lnTo>
                    <a:lnTo>
                      <a:pt x="744" y="495"/>
                    </a:lnTo>
                    <a:lnTo>
                      <a:pt x="740" y="492"/>
                    </a:lnTo>
                    <a:lnTo>
                      <a:pt x="823" y="471"/>
                    </a:lnTo>
                    <a:cubicBezTo>
                      <a:pt x="824" y="471"/>
                      <a:pt x="825" y="471"/>
                      <a:pt x="826" y="472"/>
                    </a:cubicBezTo>
                    <a:cubicBezTo>
                      <a:pt x="827" y="472"/>
                      <a:pt x="827" y="473"/>
                      <a:pt x="827" y="475"/>
                    </a:cubicBezTo>
                    <a:lnTo>
                      <a:pt x="832" y="523"/>
                    </a:lnTo>
                    <a:close/>
                    <a:moveTo>
                      <a:pt x="819" y="475"/>
                    </a:moveTo>
                    <a:lnTo>
                      <a:pt x="824" y="479"/>
                    </a:lnTo>
                    <a:lnTo>
                      <a:pt x="741" y="499"/>
                    </a:lnTo>
                    <a:cubicBezTo>
                      <a:pt x="740" y="500"/>
                      <a:pt x="739" y="499"/>
                      <a:pt x="738" y="499"/>
                    </a:cubicBezTo>
                    <a:cubicBezTo>
                      <a:pt x="737" y="498"/>
                      <a:pt x="736" y="497"/>
                      <a:pt x="736" y="495"/>
                    </a:cubicBezTo>
                    <a:lnTo>
                      <a:pt x="736" y="298"/>
                    </a:lnTo>
                    <a:cubicBezTo>
                      <a:pt x="736" y="296"/>
                      <a:pt x="738" y="294"/>
                      <a:pt x="740" y="294"/>
                    </a:cubicBezTo>
                    <a:lnTo>
                      <a:pt x="780" y="294"/>
                    </a:lnTo>
                    <a:cubicBezTo>
                      <a:pt x="782" y="294"/>
                      <a:pt x="784" y="295"/>
                      <a:pt x="784" y="297"/>
                    </a:cubicBezTo>
                    <a:lnTo>
                      <a:pt x="793" y="346"/>
                    </a:lnTo>
                    <a:lnTo>
                      <a:pt x="805" y="391"/>
                    </a:lnTo>
                    <a:lnTo>
                      <a:pt x="820" y="431"/>
                    </a:lnTo>
                    <a:lnTo>
                      <a:pt x="838" y="468"/>
                    </a:lnTo>
                    <a:lnTo>
                      <a:pt x="859" y="500"/>
                    </a:lnTo>
                    <a:lnTo>
                      <a:pt x="884" y="530"/>
                    </a:lnTo>
                    <a:lnTo>
                      <a:pt x="911" y="555"/>
                    </a:lnTo>
                    <a:lnTo>
                      <a:pt x="943" y="577"/>
                    </a:lnTo>
                    <a:lnTo>
                      <a:pt x="937" y="579"/>
                    </a:lnTo>
                    <a:lnTo>
                      <a:pt x="961" y="524"/>
                    </a:lnTo>
                    <a:lnTo>
                      <a:pt x="962" y="529"/>
                    </a:lnTo>
                    <a:lnTo>
                      <a:pt x="927" y="506"/>
                    </a:lnTo>
                    <a:lnTo>
                      <a:pt x="898" y="481"/>
                    </a:lnTo>
                    <a:lnTo>
                      <a:pt x="875" y="456"/>
                    </a:lnTo>
                    <a:cubicBezTo>
                      <a:pt x="874" y="456"/>
                      <a:pt x="874" y="455"/>
                      <a:pt x="874" y="455"/>
                    </a:cubicBezTo>
                    <a:lnTo>
                      <a:pt x="857" y="430"/>
                    </a:lnTo>
                    <a:cubicBezTo>
                      <a:pt x="856" y="428"/>
                      <a:pt x="856" y="426"/>
                      <a:pt x="858" y="424"/>
                    </a:cubicBezTo>
                    <a:lnTo>
                      <a:pt x="902" y="389"/>
                    </a:lnTo>
                    <a:lnTo>
                      <a:pt x="938" y="353"/>
                    </a:lnTo>
                    <a:cubicBezTo>
                      <a:pt x="939" y="352"/>
                      <a:pt x="940" y="352"/>
                      <a:pt x="941" y="352"/>
                    </a:cubicBezTo>
                    <a:lnTo>
                      <a:pt x="949" y="353"/>
                    </a:lnTo>
                    <a:lnTo>
                      <a:pt x="948" y="353"/>
                    </a:lnTo>
                    <a:lnTo>
                      <a:pt x="954" y="352"/>
                    </a:lnTo>
                    <a:lnTo>
                      <a:pt x="951" y="355"/>
                    </a:lnTo>
                    <a:lnTo>
                      <a:pt x="952" y="351"/>
                    </a:lnTo>
                    <a:lnTo>
                      <a:pt x="952" y="353"/>
                    </a:lnTo>
                    <a:lnTo>
                      <a:pt x="950" y="347"/>
                    </a:lnTo>
                    <a:lnTo>
                      <a:pt x="951" y="348"/>
                    </a:lnTo>
                    <a:lnTo>
                      <a:pt x="914" y="311"/>
                    </a:lnTo>
                    <a:lnTo>
                      <a:pt x="920" y="311"/>
                    </a:lnTo>
                    <a:lnTo>
                      <a:pt x="886" y="351"/>
                    </a:lnTo>
                    <a:cubicBezTo>
                      <a:pt x="886" y="351"/>
                      <a:pt x="886" y="351"/>
                      <a:pt x="886" y="351"/>
                    </a:cubicBezTo>
                    <a:lnTo>
                      <a:pt x="842" y="389"/>
                    </a:lnTo>
                    <a:cubicBezTo>
                      <a:pt x="841" y="390"/>
                      <a:pt x="840" y="391"/>
                      <a:pt x="838" y="390"/>
                    </a:cubicBezTo>
                    <a:cubicBezTo>
                      <a:pt x="837" y="390"/>
                      <a:pt x="836" y="389"/>
                      <a:pt x="836" y="388"/>
                    </a:cubicBezTo>
                    <a:lnTo>
                      <a:pt x="822" y="339"/>
                    </a:lnTo>
                    <a:lnTo>
                      <a:pt x="812" y="299"/>
                    </a:lnTo>
                    <a:cubicBezTo>
                      <a:pt x="811" y="298"/>
                      <a:pt x="812" y="296"/>
                      <a:pt x="812" y="295"/>
                    </a:cubicBezTo>
                    <a:cubicBezTo>
                      <a:pt x="813" y="295"/>
                      <a:pt x="814" y="294"/>
                      <a:pt x="815" y="294"/>
                    </a:cubicBezTo>
                    <a:lnTo>
                      <a:pt x="916" y="294"/>
                    </a:lnTo>
                    <a:lnTo>
                      <a:pt x="912" y="298"/>
                    </a:lnTo>
                    <a:lnTo>
                      <a:pt x="912" y="8"/>
                    </a:lnTo>
                    <a:lnTo>
                      <a:pt x="916" y="12"/>
                    </a:lnTo>
                    <a:lnTo>
                      <a:pt x="700" y="12"/>
                    </a:lnTo>
                    <a:lnTo>
                      <a:pt x="704" y="8"/>
                    </a:lnTo>
                    <a:lnTo>
                      <a:pt x="704" y="502"/>
                    </a:lnTo>
                    <a:cubicBezTo>
                      <a:pt x="704" y="504"/>
                      <a:pt x="703" y="506"/>
                      <a:pt x="701" y="506"/>
                    </a:cubicBezTo>
                    <a:lnTo>
                      <a:pt x="645" y="516"/>
                    </a:lnTo>
                    <a:lnTo>
                      <a:pt x="648" y="512"/>
                    </a:lnTo>
                    <a:lnTo>
                      <a:pt x="662" y="573"/>
                    </a:lnTo>
                    <a:lnTo>
                      <a:pt x="661" y="571"/>
                    </a:lnTo>
                    <a:lnTo>
                      <a:pt x="664" y="574"/>
                    </a:lnTo>
                    <a:lnTo>
                      <a:pt x="660" y="573"/>
                    </a:lnTo>
                    <a:lnTo>
                      <a:pt x="663" y="573"/>
                    </a:lnTo>
                    <a:lnTo>
                      <a:pt x="660" y="575"/>
                    </a:lnTo>
                    <a:lnTo>
                      <a:pt x="663" y="571"/>
                    </a:lnTo>
                    <a:lnTo>
                      <a:pt x="662" y="572"/>
                    </a:lnTo>
                    <a:lnTo>
                      <a:pt x="665" y="566"/>
                    </a:lnTo>
                    <a:cubicBezTo>
                      <a:pt x="665" y="564"/>
                      <a:pt x="666" y="563"/>
                      <a:pt x="667" y="563"/>
                    </a:cubicBezTo>
                    <a:lnTo>
                      <a:pt x="827" y="519"/>
                    </a:lnTo>
                    <a:lnTo>
                      <a:pt x="824" y="523"/>
                    </a:lnTo>
                    <a:lnTo>
                      <a:pt x="819" y="475"/>
                    </a:lnTo>
                    <a:close/>
                    <a:moveTo>
                      <a:pt x="872" y="59"/>
                    </a:moveTo>
                    <a:lnTo>
                      <a:pt x="876" y="63"/>
                    </a:lnTo>
                    <a:lnTo>
                      <a:pt x="740" y="63"/>
                    </a:lnTo>
                    <a:lnTo>
                      <a:pt x="744" y="59"/>
                    </a:lnTo>
                    <a:lnTo>
                      <a:pt x="744" y="131"/>
                    </a:lnTo>
                    <a:lnTo>
                      <a:pt x="740" y="127"/>
                    </a:lnTo>
                    <a:lnTo>
                      <a:pt x="876" y="127"/>
                    </a:lnTo>
                    <a:lnTo>
                      <a:pt x="872" y="131"/>
                    </a:lnTo>
                    <a:lnTo>
                      <a:pt x="872" y="59"/>
                    </a:lnTo>
                    <a:close/>
                    <a:moveTo>
                      <a:pt x="880" y="131"/>
                    </a:moveTo>
                    <a:cubicBezTo>
                      <a:pt x="880" y="133"/>
                      <a:pt x="879" y="135"/>
                      <a:pt x="876" y="135"/>
                    </a:cubicBezTo>
                    <a:lnTo>
                      <a:pt x="740" y="135"/>
                    </a:lnTo>
                    <a:cubicBezTo>
                      <a:pt x="738" y="135"/>
                      <a:pt x="736" y="133"/>
                      <a:pt x="736" y="131"/>
                    </a:cubicBezTo>
                    <a:lnTo>
                      <a:pt x="736" y="59"/>
                    </a:lnTo>
                    <a:cubicBezTo>
                      <a:pt x="736" y="57"/>
                      <a:pt x="738" y="55"/>
                      <a:pt x="740" y="55"/>
                    </a:cubicBezTo>
                    <a:lnTo>
                      <a:pt x="876" y="55"/>
                    </a:lnTo>
                    <a:cubicBezTo>
                      <a:pt x="879" y="55"/>
                      <a:pt x="880" y="57"/>
                      <a:pt x="880" y="59"/>
                    </a:cubicBezTo>
                    <a:lnTo>
                      <a:pt x="880" y="131"/>
                    </a:lnTo>
                    <a:close/>
                    <a:moveTo>
                      <a:pt x="872" y="182"/>
                    </a:moveTo>
                    <a:lnTo>
                      <a:pt x="876" y="186"/>
                    </a:lnTo>
                    <a:lnTo>
                      <a:pt x="740" y="186"/>
                    </a:lnTo>
                    <a:lnTo>
                      <a:pt x="744" y="182"/>
                    </a:lnTo>
                    <a:lnTo>
                      <a:pt x="744" y="250"/>
                    </a:lnTo>
                    <a:lnTo>
                      <a:pt x="740" y="246"/>
                    </a:lnTo>
                    <a:lnTo>
                      <a:pt x="876" y="246"/>
                    </a:lnTo>
                    <a:lnTo>
                      <a:pt x="872" y="250"/>
                    </a:lnTo>
                    <a:lnTo>
                      <a:pt x="872" y="182"/>
                    </a:lnTo>
                    <a:close/>
                    <a:moveTo>
                      <a:pt x="880" y="250"/>
                    </a:moveTo>
                    <a:cubicBezTo>
                      <a:pt x="880" y="252"/>
                      <a:pt x="879" y="254"/>
                      <a:pt x="876" y="254"/>
                    </a:cubicBezTo>
                    <a:lnTo>
                      <a:pt x="740" y="254"/>
                    </a:lnTo>
                    <a:cubicBezTo>
                      <a:pt x="738" y="254"/>
                      <a:pt x="736" y="252"/>
                      <a:pt x="736" y="250"/>
                    </a:cubicBezTo>
                    <a:lnTo>
                      <a:pt x="736" y="182"/>
                    </a:lnTo>
                    <a:cubicBezTo>
                      <a:pt x="736" y="180"/>
                      <a:pt x="738" y="178"/>
                      <a:pt x="740" y="178"/>
                    </a:cubicBezTo>
                    <a:lnTo>
                      <a:pt x="876" y="178"/>
                    </a:lnTo>
                    <a:cubicBezTo>
                      <a:pt x="879" y="178"/>
                      <a:pt x="880" y="180"/>
                      <a:pt x="880" y="182"/>
                    </a:cubicBezTo>
                    <a:lnTo>
                      <a:pt x="880" y="250"/>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5" name="Rectangle 54"/>
              <p:cNvSpPr>
                <a:spLocks noChangeArrowheads="1"/>
              </p:cNvSpPr>
              <p:nvPr/>
            </p:nvSpPr>
            <p:spPr bwMode="auto">
              <a:xfrm>
                <a:off x="5947" y="1154"/>
                <a:ext cx="2" cy="339"/>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6" name="Rectangle 55"/>
              <p:cNvSpPr>
                <a:spLocks noChangeArrowheads="1"/>
              </p:cNvSpPr>
              <p:nvPr/>
            </p:nvSpPr>
            <p:spPr bwMode="auto">
              <a:xfrm>
                <a:off x="6818" y="1154"/>
                <a:ext cx="2" cy="339"/>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7" name="Rectangle 56"/>
              <p:cNvSpPr>
                <a:spLocks noChangeArrowheads="1"/>
              </p:cNvSpPr>
              <p:nvPr/>
            </p:nvSpPr>
            <p:spPr bwMode="auto">
              <a:xfrm>
                <a:off x="5947" y="1154"/>
                <a:ext cx="873" cy="3"/>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8" name="Freeform 57"/>
              <p:cNvSpPr>
                <a:spLocks noEditPoints="1"/>
              </p:cNvSpPr>
              <p:nvPr/>
            </p:nvSpPr>
            <p:spPr bwMode="auto">
              <a:xfrm>
                <a:off x="6224" y="1249"/>
                <a:ext cx="297" cy="176"/>
              </a:xfrm>
              <a:custGeom>
                <a:avLst/>
                <a:gdLst>
                  <a:gd name="T0" fmla="*/ 182 w 968"/>
                  <a:gd name="T1" fmla="*/ 464 h 576"/>
                  <a:gd name="T2" fmla="*/ 182 w 968"/>
                  <a:gd name="T3" fmla="*/ 11 h 576"/>
                  <a:gd name="T4" fmla="*/ 225 w 968"/>
                  <a:gd name="T5" fmla="*/ 11 h 576"/>
                  <a:gd name="T6" fmla="*/ 228 w 968"/>
                  <a:gd name="T7" fmla="*/ 31 h 576"/>
                  <a:gd name="T8" fmla="*/ 228 w 968"/>
                  <a:gd name="T9" fmla="*/ 178 h 576"/>
                  <a:gd name="T10" fmla="*/ 391 w 968"/>
                  <a:gd name="T11" fmla="*/ 178 h 576"/>
                  <a:gd name="T12" fmla="*/ 391 w 968"/>
                  <a:gd name="T13" fmla="*/ 236 h 576"/>
                  <a:gd name="T14" fmla="*/ 228 w 968"/>
                  <a:gd name="T15" fmla="*/ 236 h 576"/>
                  <a:gd name="T16" fmla="*/ 228 w 968"/>
                  <a:gd name="T17" fmla="*/ 464 h 576"/>
                  <a:gd name="T18" fmla="*/ 436 w 968"/>
                  <a:gd name="T19" fmla="*/ 464 h 576"/>
                  <a:gd name="T20" fmla="*/ 436 w 968"/>
                  <a:gd name="T21" fmla="*/ 519 h 576"/>
                  <a:gd name="T22" fmla="*/ 0 w 968"/>
                  <a:gd name="T23" fmla="*/ 519 h 576"/>
                  <a:gd name="T24" fmla="*/ 0 w 968"/>
                  <a:gd name="T25" fmla="*/ 464 h 576"/>
                  <a:gd name="T26" fmla="*/ 182 w 968"/>
                  <a:gd name="T27" fmla="*/ 464 h 576"/>
                  <a:gd name="T28" fmla="*/ 594 w 968"/>
                  <a:gd name="T29" fmla="*/ 215 h 576"/>
                  <a:gd name="T30" fmla="*/ 634 w 968"/>
                  <a:gd name="T31" fmla="*/ 58 h 576"/>
                  <a:gd name="T32" fmla="*/ 567 w 968"/>
                  <a:gd name="T33" fmla="*/ 58 h 576"/>
                  <a:gd name="T34" fmla="*/ 567 w 968"/>
                  <a:gd name="T35" fmla="*/ 570 h 576"/>
                  <a:gd name="T36" fmla="*/ 527 w 968"/>
                  <a:gd name="T37" fmla="*/ 570 h 576"/>
                  <a:gd name="T38" fmla="*/ 527 w 968"/>
                  <a:gd name="T39" fmla="*/ 11 h 576"/>
                  <a:gd name="T40" fmla="*/ 648 w 968"/>
                  <a:gd name="T41" fmla="*/ 11 h 576"/>
                  <a:gd name="T42" fmla="*/ 648 w 968"/>
                  <a:gd name="T43" fmla="*/ 0 h 576"/>
                  <a:gd name="T44" fmla="*/ 688 w 968"/>
                  <a:gd name="T45" fmla="*/ 35 h 576"/>
                  <a:gd name="T46" fmla="*/ 682 w 968"/>
                  <a:gd name="T47" fmla="*/ 41 h 576"/>
                  <a:gd name="T48" fmla="*/ 634 w 968"/>
                  <a:gd name="T49" fmla="*/ 208 h 576"/>
                  <a:gd name="T50" fmla="*/ 682 w 968"/>
                  <a:gd name="T51" fmla="*/ 369 h 576"/>
                  <a:gd name="T52" fmla="*/ 632 w 968"/>
                  <a:gd name="T53" fmla="*/ 461 h 576"/>
                  <a:gd name="T54" fmla="*/ 589 w 968"/>
                  <a:gd name="T55" fmla="*/ 461 h 576"/>
                  <a:gd name="T56" fmla="*/ 578 w 968"/>
                  <a:gd name="T57" fmla="*/ 406 h 576"/>
                  <a:gd name="T58" fmla="*/ 615 w 968"/>
                  <a:gd name="T59" fmla="*/ 406 h 576"/>
                  <a:gd name="T60" fmla="*/ 640 w 968"/>
                  <a:gd name="T61" fmla="*/ 362 h 576"/>
                  <a:gd name="T62" fmla="*/ 594 w 968"/>
                  <a:gd name="T63" fmla="*/ 215 h 576"/>
                  <a:gd name="T64" fmla="*/ 832 w 968"/>
                  <a:gd name="T65" fmla="*/ 519 h 576"/>
                  <a:gd name="T66" fmla="*/ 672 w 968"/>
                  <a:gd name="T67" fmla="*/ 563 h 576"/>
                  <a:gd name="T68" fmla="*/ 661 w 968"/>
                  <a:gd name="T69" fmla="*/ 570 h 576"/>
                  <a:gd name="T70" fmla="*/ 648 w 968"/>
                  <a:gd name="T71" fmla="*/ 508 h 576"/>
                  <a:gd name="T72" fmla="*/ 704 w 968"/>
                  <a:gd name="T73" fmla="*/ 498 h 576"/>
                  <a:gd name="T74" fmla="*/ 704 w 968"/>
                  <a:gd name="T75" fmla="*/ 4 h 576"/>
                  <a:gd name="T76" fmla="*/ 920 w 968"/>
                  <a:gd name="T77" fmla="*/ 4 h 576"/>
                  <a:gd name="T78" fmla="*/ 920 w 968"/>
                  <a:gd name="T79" fmla="*/ 294 h 576"/>
                  <a:gd name="T80" fmla="*/ 819 w 968"/>
                  <a:gd name="T81" fmla="*/ 294 h 576"/>
                  <a:gd name="T82" fmla="*/ 843 w 968"/>
                  <a:gd name="T83" fmla="*/ 382 h 576"/>
                  <a:gd name="T84" fmla="*/ 920 w 968"/>
                  <a:gd name="T85" fmla="*/ 304 h 576"/>
                  <a:gd name="T86" fmla="*/ 958 w 968"/>
                  <a:gd name="T87" fmla="*/ 341 h 576"/>
                  <a:gd name="T88" fmla="*/ 944 w 968"/>
                  <a:gd name="T89" fmla="*/ 352 h 576"/>
                  <a:gd name="T90" fmla="*/ 864 w 968"/>
                  <a:gd name="T91" fmla="*/ 423 h 576"/>
                  <a:gd name="T92" fmla="*/ 968 w 968"/>
                  <a:gd name="T93" fmla="*/ 522 h 576"/>
                  <a:gd name="T94" fmla="*/ 944 w 968"/>
                  <a:gd name="T95" fmla="*/ 576 h 576"/>
                  <a:gd name="T96" fmla="*/ 784 w 968"/>
                  <a:gd name="T97" fmla="*/ 294 h 576"/>
                  <a:gd name="T98" fmla="*/ 744 w 968"/>
                  <a:gd name="T99" fmla="*/ 294 h 576"/>
                  <a:gd name="T100" fmla="*/ 744 w 968"/>
                  <a:gd name="T101" fmla="*/ 491 h 576"/>
                  <a:gd name="T102" fmla="*/ 827 w 968"/>
                  <a:gd name="T103" fmla="*/ 471 h 576"/>
                  <a:gd name="T104" fmla="*/ 832 w 968"/>
                  <a:gd name="T105" fmla="*/ 519 h 576"/>
                  <a:gd name="T106" fmla="*/ 880 w 968"/>
                  <a:gd name="T107" fmla="*/ 55 h 576"/>
                  <a:gd name="T108" fmla="*/ 744 w 968"/>
                  <a:gd name="T109" fmla="*/ 55 h 576"/>
                  <a:gd name="T110" fmla="*/ 744 w 968"/>
                  <a:gd name="T111" fmla="*/ 127 h 576"/>
                  <a:gd name="T112" fmla="*/ 880 w 968"/>
                  <a:gd name="T113" fmla="*/ 127 h 576"/>
                  <a:gd name="T114" fmla="*/ 880 w 968"/>
                  <a:gd name="T115" fmla="*/ 55 h 576"/>
                  <a:gd name="T116" fmla="*/ 880 w 968"/>
                  <a:gd name="T117" fmla="*/ 178 h 576"/>
                  <a:gd name="T118" fmla="*/ 744 w 968"/>
                  <a:gd name="T119" fmla="*/ 178 h 576"/>
                  <a:gd name="T120" fmla="*/ 744 w 968"/>
                  <a:gd name="T121" fmla="*/ 246 h 576"/>
                  <a:gd name="T122" fmla="*/ 880 w 968"/>
                  <a:gd name="T123" fmla="*/ 246 h 576"/>
                  <a:gd name="T124" fmla="*/ 880 w 968"/>
                  <a:gd name="T125" fmla="*/ 17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8" h="576">
                    <a:moveTo>
                      <a:pt x="182" y="464"/>
                    </a:moveTo>
                    <a:lnTo>
                      <a:pt x="182" y="11"/>
                    </a:lnTo>
                    <a:lnTo>
                      <a:pt x="225" y="11"/>
                    </a:lnTo>
                    <a:cubicBezTo>
                      <a:pt x="238" y="14"/>
                      <a:pt x="238" y="21"/>
                      <a:pt x="228" y="31"/>
                    </a:cubicBezTo>
                    <a:lnTo>
                      <a:pt x="228" y="178"/>
                    </a:lnTo>
                    <a:lnTo>
                      <a:pt x="391" y="178"/>
                    </a:lnTo>
                    <a:lnTo>
                      <a:pt x="391" y="236"/>
                    </a:lnTo>
                    <a:lnTo>
                      <a:pt x="228" y="236"/>
                    </a:lnTo>
                    <a:lnTo>
                      <a:pt x="228" y="464"/>
                    </a:lnTo>
                    <a:lnTo>
                      <a:pt x="436" y="464"/>
                    </a:lnTo>
                    <a:lnTo>
                      <a:pt x="436" y="519"/>
                    </a:lnTo>
                    <a:lnTo>
                      <a:pt x="0" y="519"/>
                    </a:lnTo>
                    <a:lnTo>
                      <a:pt x="0" y="464"/>
                    </a:lnTo>
                    <a:lnTo>
                      <a:pt x="182" y="464"/>
                    </a:lnTo>
                    <a:close/>
                    <a:moveTo>
                      <a:pt x="594" y="215"/>
                    </a:moveTo>
                    <a:lnTo>
                      <a:pt x="634" y="58"/>
                    </a:lnTo>
                    <a:lnTo>
                      <a:pt x="567" y="58"/>
                    </a:lnTo>
                    <a:lnTo>
                      <a:pt x="567" y="570"/>
                    </a:lnTo>
                    <a:lnTo>
                      <a:pt x="527" y="570"/>
                    </a:lnTo>
                    <a:lnTo>
                      <a:pt x="527" y="11"/>
                    </a:lnTo>
                    <a:lnTo>
                      <a:pt x="648" y="11"/>
                    </a:lnTo>
                    <a:lnTo>
                      <a:pt x="648" y="0"/>
                    </a:lnTo>
                    <a:lnTo>
                      <a:pt x="688" y="35"/>
                    </a:lnTo>
                    <a:lnTo>
                      <a:pt x="682" y="41"/>
                    </a:lnTo>
                    <a:lnTo>
                      <a:pt x="634" y="208"/>
                    </a:lnTo>
                    <a:cubicBezTo>
                      <a:pt x="669" y="266"/>
                      <a:pt x="685" y="321"/>
                      <a:pt x="682" y="369"/>
                    </a:cubicBezTo>
                    <a:cubicBezTo>
                      <a:pt x="680" y="430"/>
                      <a:pt x="664" y="461"/>
                      <a:pt x="632" y="461"/>
                    </a:cubicBezTo>
                    <a:lnTo>
                      <a:pt x="589" y="461"/>
                    </a:lnTo>
                    <a:lnTo>
                      <a:pt x="578" y="406"/>
                    </a:lnTo>
                    <a:lnTo>
                      <a:pt x="615" y="406"/>
                    </a:lnTo>
                    <a:cubicBezTo>
                      <a:pt x="634" y="406"/>
                      <a:pt x="642" y="392"/>
                      <a:pt x="640" y="362"/>
                    </a:cubicBezTo>
                    <a:cubicBezTo>
                      <a:pt x="640" y="311"/>
                      <a:pt x="624" y="259"/>
                      <a:pt x="594" y="215"/>
                    </a:cubicBezTo>
                    <a:close/>
                    <a:moveTo>
                      <a:pt x="832" y="519"/>
                    </a:moveTo>
                    <a:lnTo>
                      <a:pt x="672" y="563"/>
                    </a:lnTo>
                    <a:cubicBezTo>
                      <a:pt x="669" y="573"/>
                      <a:pt x="664" y="576"/>
                      <a:pt x="661" y="570"/>
                    </a:cubicBezTo>
                    <a:lnTo>
                      <a:pt x="648" y="508"/>
                    </a:lnTo>
                    <a:lnTo>
                      <a:pt x="704" y="498"/>
                    </a:lnTo>
                    <a:lnTo>
                      <a:pt x="704" y="4"/>
                    </a:lnTo>
                    <a:lnTo>
                      <a:pt x="920" y="4"/>
                    </a:lnTo>
                    <a:lnTo>
                      <a:pt x="920" y="294"/>
                    </a:lnTo>
                    <a:lnTo>
                      <a:pt x="819" y="294"/>
                    </a:lnTo>
                    <a:cubicBezTo>
                      <a:pt x="824" y="317"/>
                      <a:pt x="832" y="348"/>
                      <a:pt x="843" y="382"/>
                    </a:cubicBezTo>
                    <a:cubicBezTo>
                      <a:pt x="875" y="358"/>
                      <a:pt x="902" y="331"/>
                      <a:pt x="920" y="304"/>
                    </a:cubicBezTo>
                    <a:lnTo>
                      <a:pt x="958" y="341"/>
                    </a:lnTo>
                    <a:cubicBezTo>
                      <a:pt x="963" y="352"/>
                      <a:pt x="958" y="355"/>
                      <a:pt x="944" y="352"/>
                    </a:cubicBezTo>
                    <a:cubicBezTo>
                      <a:pt x="923" y="375"/>
                      <a:pt x="896" y="399"/>
                      <a:pt x="864" y="423"/>
                    </a:cubicBezTo>
                    <a:cubicBezTo>
                      <a:pt x="883" y="457"/>
                      <a:pt x="918" y="491"/>
                      <a:pt x="968" y="522"/>
                    </a:cubicBezTo>
                    <a:lnTo>
                      <a:pt x="944" y="576"/>
                    </a:lnTo>
                    <a:cubicBezTo>
                      <a:pt x="856" y="522"/>
                      <a:pt x="803" y="430"/>
                      <a:pt x="784" y="294"/>
                    </a:cubicBezTo>
                    <a:lnTo>
                      <a:pt x="744" y="294"/>
                    </a:lnTo>
                    <a:lnTo>
                      <a:pt x="744" y="491"/>
                    </a:lnTo>
                    <a:lnTo>
                      <a:pt x="827" y="471"/>
                    </a:lnTo>
                    <a:lnTo>
                      <a:pt x="832" y="519"/>
                    </a:lnTo>
                    <a:close/>
                    <a:moveTo>
                      <a:pt x="880" y="55"/>
                    </a:moveTo>
                    <a:lnTo>
                      <a:pt x="744" y="55"/>
                    </a:lnTo>
                    <a:lnTo>
                      <a:pt x="744" y="127"/>
                    </a:lnTo>
                    <a:lnTo>
                      <a:pt x="880" y="127"/>
                    </a:lnTo>
                    <a:lnTo>
                      <a:pt x="880" y="55"/>
                    </a:lnTo>
                    <a:close/>
                    <a:moveTo>
                      <a:pt x="880" y="178"/>
                    </a:moveTo>
                    <a:lnTo>
                      <a:pt x="744" y="178"/>
                    </a:lnTo>
                    <a:lnTo>
                      <a:pt x="744" y="246"/>
                    </a:lnTo>
                    <a:lnTo>
                      <a:pt x="880" y="246"/>
                    </a:lnTo>
                    <a:lnTo>
                      <a:pt x="880" y="17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9" name="Freeform 58"/>
              <p:cNvSpPr>
                <a:spLocks noEditPoints="1"/>
              </p:cNvSpPr>
              <p:nvPr/>
            </p:nvSpPr>
            <p:spPr bwMode="auto">
              <a:xfrm>
                <a:off x="6222" y="1247"/>
                <a:ext cx="301" cy="180"/>
              </a:xfrm>
              <a:custGeom>
                <a:avLst/>
                <a:gdLst>
                  <a:gd name="T0" fmla="*/ 231 w 977"/>
                  <a:gd name="T1" fmla="*/ 11 h 585"/>
                  <a:gd name="T2" fmla="*/ 241 w 977"/>
                  <a:gd name="T3" fmla="*/ 31 h 585"/>
                  <a:gd name="T4" fmla="*/ 399 w 977"/>
                  <a:gd name="T5" fmla="*/ 182 h 585"/>
                  <a:gd name="T6" fmla="*/ 232 w 977"/>
                  <a:gd name="T7" fmla="*/ 464 h 585"/>
                  <a:gd name="T8" fmla="*/ 0 w 977"/>
                  <a:gd name="T9" fmla="*/ 523 h 585"/>
                  <a:gd name="T10" fmla="*/ 8 w 977"/>
                  <a:gd name="T11" fmla="*/ 523 h 585"/>
                  <a:gd name="T12" fmla="*/ 232 w 977"/>
                  <a:gd name="T13" fmla="*/ 472 h 585"/>
                  <a:gd name="T14" fmla="*/ 391 w 977"/>
                  <a:gd name="T15" fmla="*/ 182 h 585"/>
                  <a:gd name="T16" fmla="*/ 235 w 977"/>
                  <a:gd name="T17" fmla="*/ 26 h 585"/>
                  <a:gd name="T18" fmla="*/ 228 w 977"/>
                  <a:gd name="T19" fmla="*/ 19 h 585"/>
                  <a:gd name="T20" fmla="*/ 4 w 977"/>
                  <a:gd name="T21" fmla="*/ 472 h 585"/>
                  <a:gd name="T22" fmla="*/ 575 w 977"/>
                  <a:gd name="T23" fmla="*/ 62 h 585"/>
                  <a:gd name="T24" fmla="*/ 531 w 977"/>
                  <a:gd name="T25" fmla="*/ 11 h 585"/>
                  <a:gd name="T26" fmla="*/ 695 w 977"/>
                  <a:gd name="T27" fmla="*/ 36 h 585"/>
                  <a:gd name="T28" fmla="*/ 665 w 977"/>
                  <a:gd name="T29" fmla="*/ 254 h 585"/>
                  <a:gd name="T30" fmla="*/ 690 w 977"/>
                  <a:gd name="T31" fmla="*/ 373 h 585"/>
                  <a:gd name="T32" fmla="*/ 658 w 977"/>
                  <a:gd name="T33" fmla="*/ 463 h 585"/>
                  <a:gd name="T34" fmla="*/ 579 w 977"/>
                  <a:gd name="T35" fmla="*/ 408 h 585"/>
                  <a:gd name="T36" fmla="*/ 637 w 977"/>
                  <a:gd name="T37" fmla="*/ 397 h 585"/>
                  <a:gd name="T38" fmla="*/ 637 w 977"/>
                  <a:gd name="T39" fmla="*/ 329 h 585"/>
                  <a:gd name="T40" fmla="*/ 636 w 977"/>
                  <a:gd name="T41" fmla="*/ 289 h 585"/>
                  <a:gd name="T42" fmla="*/ 648 w 977"/>
                  <a:gd name="T43" fmla="*/ 387 h 585"/>
                  <a:gd name="T44" fmla="*/ 620 w 977"/>
                  <a:gd name="T45" fmla="*/ 414 h 585"/>
                  <a:gd name="T46" fmla="*/ 635 w 977"/>
                  <a:gd name="T47" fmla="*/ 461 h 585"/>
                  <a:gd name="T48" fmla="*/ 678 w 977"/>
                  <a:gd name="T49" fmla="*/ 413 h 585"/>
                  <a:gd name="T50" fmla="*/ 673 w 977"/>
                  <a:gd name="T51" fmla="*/ 298 h 585"/>
                  <a:gd name="T52" fmla="*/ 689 w 977"/>
                  <a:gd name="T53" fmla="*/ 36 h 585"/>
                  <a:gd name="T54" fmla="*/ 531 w 977"/>
                  <a:gd name="T55" fmla="*/ 19 h 585"/>
                  <a:gd name="T56" fmla="*/ 567 w 977"/>
                  <a:gd name="T57" fmla="*/ 62 h 585"/>
                  <a:gd name="T58" fmla="*/ 602 w 977"/>
                  <a:gd name="T59" fmla="*/ 217 h 585"/>
                  <a:gd name="T60" fmla="*/ 677 w 977"/>
                  <a:gd name="T61" fmla="*/ 575 h 585"/>
                  <a:gd name="T62" fmla="*/ 662 w 977"/>
                  <a:gd name="T63" fmla="*/ 577 h 585"/>
                  <a:gd name="T64" fmla="*/ 704 w 977"/>
                  <a:gd name="T65" fmla="*/ 502 h 585"/>
                  <a:gd name="T66" fmla="*/ 924 w 977"/>
                  <a:gd name="T67" fmla="*/ 302 h 585"/>
                  <a:gd name="T68" fmla="*/ 888 w 977"/>
                  <a:gd name="T69" fmla="*/ 345 h 585"/>
                  <a:gd name="T70" fmla="*/ 966 w 977"/>
                  <a:gd name="T71" fmla="*/ 344 h 585"/>
                  <a:gd name="T72" fmla="*/ 956 w 977"/>
                  <a:gd name="T73" fmla="*/ 361 h 585"/>
                  <a:gd name="T74" fmla="*/ 889 w 977"/>
                  <a:gd name="T75" fmla="*/ 451 h 585"/>
                  <a:gd name="T76" fmla="*/ 952 w 977"/>
                  <a:gd name="T77" fmla="*/ 582 h 585"/>
                  <a:gd name="T78" fmla="*/ 839 w 977"/>
                  <a:gd name="T79" fmla="*/ 472 h 585"/>
                  <a:gd name="T80" fmla="*/ 748 w 977"/>
                  <a:gd name="T81" fmla="*/ 302 h 585"/>
                  <a:gd name="T82" fmla="*/ 835 w 977"/>
                  <a:gd name="T83" fmla="*/ 475 h 585"/>
                  <a:gd name="T84" fmla="*/ 744 w 977"/>
                  <a:gd name="T85" fmla="*/ 495 h 585"/>
                  <a:gd name="T86" fmla="*/ 812 w 977"/>
                  <a:gd name="T87" fmla="*/ 391 h 585"/>
                  <a:gd name="T88" fmla="*/ 951 w 977"/>
                  <a:gd name="T89" fmla="*/ 577 h 585"/>
                  <a:gd name="T90" fmla="*/ 883 w 977"/>
                  <a:gd name="T91" fmla="*/ 456 h 585"/>
                  <a:gd name="T92" fmla="*/ 949 w 977"/>
                  <a:gd name="T93" fmla="*/ 352 h 585"/>
                  <a:gd name="T94" fmla="*/ 960 w 977"/>
                  <a:gd name="T95" fmla="*/ 353 h 585"/>
                  <a:gd name="T96" fmla="*/ 894 w 977"/>
                  <a:gd name="T97" fmla="*/ 351 h 585"/>
                  <a:gd name="T98" fmla="*/ 820 w 977"/>
                  <a:gd name="T99" fmla="*/ 295 h 585"/>
                  <a:gd name="T100" fmla="*/ 708 w 977"/>
                  <a:gd name="T101" fmla="*/ 12 h 585"/>
                  <a:gd name="T102" fmla="*/ 669 w 977"/>
                  <a:gd name="T103" fmla="*/ 573 h 585"/>
                  <a:gd name="T104" fmla="*/ 670 w 977"/>
                  <a:gd name="T105" fmla="*/ 571 h 585"/>
                  <a:gd name="T106" fmla="*/ 827 w 977"/>
                  <a:gd name="T107" fmla="*/ 475 h 585"/>
                  <a:gd name="T108" fmla="*/ 748 w 977"/>
                  <a:gd name="T109" fmla="*/ 127 h 585"/>
                  <a:gd name="T110" fmla="*/ 748 w 977"/>
                  <a:gd name="T111" fmla="*/ 135 h 585"/>
                  <a:gd name="T112" fmla="*/ 888 w 977"/>
                  <a:gd name="T113" fmla="*/ 131 h 585"/>
                  <a:gd name="T114" fmla="*/ 748 w 977"/>
                  <a:gd name="T115" fmla="*/ 246 h 585"/>
                  <a:gd name="T116" fmla="*/ 748 w 977"/>
                  <a:gd name="T117" fmla="*/ 254 h 585"/>
                  <a:gd name="T118" fmla="*/ 888 w 977"/>
                  <a:gd name="T119" fmla="*/ 25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7" h="585">
                    <a:moveTo>
                      <a:pt x="186" y="464"/>
                    </a:moveTo>
                    <a:lnTo>
                      <a:pt x="182" y="468"/>
                    </a:lnTo>
                    <a:lnTo>
                      <a:pt x="182" y="15"/>
                    </a:lnTo>
                    <a:cubicBezTo>
                      <a:pt x="182" y="13"/>
                      <a:pt x="184" y="11"/>
                      <a:pt x="186" y="11"/>
                    </a:cubicBezTo>
                    <a:lnTo>
                      <a:pt x="229" y="11"/>
                    </a:lnTo>
                    <a:cubicBezTo>
                      <a:pt x="230" y="11"/>
                      <a:pt x="230" y="11"/>
                      <a:pt x="231" y="11"/>
                    </a:cubicBezTo>
                    <a:lnTo>
                      <a:pt x="238" y="14"/>
                    </a:lnTo>
                    <a:cubicBezTo>
                      <a:pt x="239" y="15"/>
                      <a:pt x="240" y="15"/>
                      <a:pt x="240" y="16"/>
                    </a:cubicBezTo>
                    <a:lnTo>
                      <a:pt x="243" y="21"/>
                    </a:lnTo>
                    <a:cubicBezTo>
                      <a:pt x="243" y="21"/>
                      <a:pt x="244" y="22"/>
                      <a:pt x="243" y="23"/>
                    </a:cubicBezTo>
                    <a:lnTo>
                      <a:pt x="242" y="29"/>
                    </a:lnTo>
                    <a:cubicBezTo>
                      <a:pt x="242" y="30"/>
                      <a:pt x="241" y="31"/>
                      <a:pt x="241" y="31"/>
                    </a:cubicBezTo>
                    <a:lnTo>
                      <a:pt x="235" y="38"/>
                    </a:lnTo>
                    <a:lnTo>
                      <a:pt x="236" y="35"/>
                    </a:lnTo>
                    <a:lnTo>
                      <a:pt x="236" y="182"/>
                    </a:lnTo>
                    <a:lnTo>
                      <a:pt x="232" y="178"/>
                    </a:lnTo>
                    <a:lnTo>
                      <a:pt x="395" y="178"/>
                    </a:lnTo>
                    <a:cubicBezTo>
                      <a:pt x="397" y="178"/>
                      <a:pt x="399" y="180"/>
                      <a:pt x="399" y="182"/>
                    </a:cubicBezTo>
                    <a:lnTo>
                      <a:pt x="399" y="240"/>
                    </a:lnTo>
                    <a:cubicBezTo>
                      <a:pt x="399" y="242"/>
                      <a:pt x="397" y="244"/>
                      <a:pt x="395" y="244"/>
                    </a:cubicBezTo>
                    <a:lnTo>
                      <a:pt x="232" y="244"/>
                    </a:lnTo>
                    <a:lnTo>
                      <a:pt x="236" y="240"/>
                    </a:lnTo>
                    <a:lnTo>
                      <a:pt x="236" y="468"/>
                    </a:lnTo>
                    <a:lnTo>
                      <a:pt x="232" y="464"/>
                    </a:lnTo>
                    <a:lnTo>
                      <a:pt x="440" y="464"/>
                    </a:lnTo>
                    <a:cubicBezTo>
                      <a:pt x="443" y="464"/>
                      <a:pt x="444" y="466"/>
                      <a:pt x="444" y="468"/>
                    </a:cubicBezTo>
                    <a:lnTo>
                      <a:pt x="444" y="523"/>
                    </a:lnTo>
                    <a:cubicBezTo>
                      <a:pt x="444" y="525"/>
                      <a:pt x="443" y="527"/>
                      <a:pt x="440" y="527"/>
                    </a:cubicBezTo>
                    <a:lnTo>
                      <a:pt x="4" y="527"/>
                    </a:lnTo>
                    <a:cubicBezTo>
                      <a:pt x="2" y="527"/>
                      <a:pt x="0" y="525"/>
                      <a:pt x="0" y="523"/>
                    </a:cubicBezTo>
                    <a:lnTo>
                      <a:pt x="0" y="468"/>
                    </a:lnTo>
                    <a:cubicBezTo>
                      <a:pt x="0" y="466"/>
                      <a:pt x="2" y="464"/>
                      <a:pt x="4" y="464"/>
                    </a:cubicBezTo>
                    <a:lnTo>
                      <a:pt x="186" y="464"/>
                    </a:lnTo>
                    <a:close/>
                    <a:moveTo>
                      <a:pt x="4" y="472"/>
                    </a:moveTo>
                    <a:lnTo>
                      <a:pt x="8" y="468"/>
                    </a:lnTo>
                    <a:lnTo>
                      <a:pt x="8" y="523"/>
                    </a:lnTo>
                    <a:lnTo>
                      <a:pt x="4" y="519"/>
                    </a:lnTo>
                    <a:lnTo>
                      <a:pt x="440" y="519"/>
                    </a:lnTo>
                    <a:lnTo>
                      <a:pt x="436" y="523"/>
                    </a:lnTo>
                    <a:lnTo>
                      <a:pt x="436" y="468"/>
                    </a:lnTo>
                    <a:lnTo>
                      <a:pt x="440" y="472"/>
                    </a:lnTo>
                    <a:lnTo>
                      <a:pt x="232" y="472"/>
                    </a:lnTo>
                    <a:cubicBezTo>
                      <a:pt x="230" y="472"/>
                      <a:pt x="228" y="471"/>
                      <a:pt x="228" y="468"/>
                    </a:cubicBezTo>
                    <a:lnTo>
                      <a:pt x="228" y="240"/>
                    </a:lnTo>
                    <a:cubicBezTo>
                      <a:pt x="228" y="238"/>
                      <a:pt x="230" y="236"/>
                      <a:pt x="232" y="236"/>
                    </a:cubicBezTo>
                    <a:lnTo>
                      <a:pt x="395" y="236"/>
                    </a:lnTo>
                    <a:lnTo>
                      <a:pt x="391" y="240"/>
                    </a:lnTo>
                    <a:lnTo>
                      <a:pt x="391" y="182"/>
                    </a:lnTo>
                    <a:lnTo>
                      <a:pt x="395" y="186"/>
                    </a:lnTo>
                    <a:lnTo>
                      <a:pt x="232" y="186"/>
                    </a:lnTo>
                    <a:cubicBezTo>
                      <a:pt x="230" y="186"/>
                      <a:pt x="228" y="184"/>
                      <a:pt x="228" y="182"/>
                    </a:cubicBezTo>
                    <a:lnTo>
                      <a:pt x="228" y="35"/>
                    </a:lnTo>
                    <a:cubicBezTo>
                      <a:pt x="228" y="35"/>
                      <a:pt x="228" y="34"/>
                      <a:pt x="229" y="33"/>
                    </a:cubicBezTo>
                    <a:lnTo>
                      <a:pt x="235" y="26"/>
                    </a:lnTo>
                    <a:lnTo>
                      <a:pt x="234" y="27"/>
                    </a:lnTo>
                    <a:lnTo>
                      <a:pt x="236" y="21"/>
                    </a:lnTo>
                    <a:lnTo>
                      <a:pt x="236" y="24"/>
                    </a:lnTo>
                    <a:lnTo>
                      <a:pt x="233" y="20"/>
                    </a:lnTo>
                    <a:lnTo>
                      <a:pt x="235" y="22"/>
                    </a:lnTo>
                    <a:lnTo>
                      <a:pt x="228" y="19"/>
                    </a:lnTo>
                    <a:lnTo>
                      <a:pt x="229" y="19"/>
                    </a:lnTo>
                    <a:lnTo>
                      <a:pt x="186" y="19"/>
                    </a:lnTo>
                    <a:lnTo>
                      <a:pt x="190" y="15"/>
                    </a:lnTo>
                    <a:lnTo>
                      <a:pt x="190" y="468"/>
                    </a:lnTo>
                    <a:cubicBezTo>
                      <a:pt x="190" y="471"/>
                      <a:pt x="189" y="472"/>
                      <a:pt x="186" y="472"/>
                    </a:cubicBezTo>
                    <a:lnTo>
                      <a:pt x="4" y="472"/>
                    </a:lnTo>
                    <a:close/>
                    <a:moveTo>
                      <a:pt x="595" y="221"/>
                    </a:moveTo>
                    <a:cubicBezTo>
                      <a:pt x="594" y="221"/>
                      <a:pt x="594" y="219"/>
                      <a:pt x="595" y="218"/>
                    </a:cubicBezTo>
                    <a:lnTo>
                      <a:pt x="635" y="61"/>
                    </a:lnTo>
                    <a:lnTo>
                      <a:pt x="638" y="66"/>
                    </a:lnTo>
                    <a:lnTo>
                      <a:pt x="571" y="66"/>
                    </a:lnTo>
                    <a:lnTo>
                      <a:pt x="575" y="62"/>
                    </a:lnTo>
                    <a:lnTo>
                      <a:pt x="575" y="574"/>
                    </a:lnTo>
                    <a:cubicBezTo>
                      <a:pt x="575" y="576"/>
                      <a:pt x="574" y="578"/>
                      <a:pt x="571" y="578"/>
                    </a:cubicBezTo>
                    <a:lnTo>
                      <a:pt x="531" y="578"/>
                    </a:lnTo>
                    <a:cubicBezTo>
                      <a:pt x="529" y="578"/>
                      <a:pt x="527" y="576"/>
                      <a:pt x="527" y="574"/>
                    </a:cubicBezTo>
                    <a:lnTo>
                      <a:pt x="527" y="15"/>
                    </a:lnTo>
                    <a:cubicBezTo>
                      <a:pt x="527" y="13"/>
                      <a:pt x="529" y="11"/>
                      <a:pt x="531" y="11"/>
                    </a:cubicBezTo>
                    <a:lnTo>
                      <a:pt x="652" y="11"/>
                    </a:lnTo>
                    <a:lnTo>
                      <a:pt x="648" y="15"/>
                    </a:lnTo>
                    <a:lnTo>
                      <a:pt x="648" y="4"/>
                    </a:lnTo>
                    <a:cubicBezTo>
                      <a:pt x="648" y="3"/>
                      <a:pt x="649" y="1"/>
                      <a:pt x="650" y="1"/>
                    </a:cubicBezTo>
                    <a:cubicBezTo>
                      <a:pt x="652" y="0"/>
                      <a:pt x="653" y="0"/>
                      <a:pt x="655" y="1"/>
                    </a:cubicBezTo>
                    <a:lnTo>
                      <a:pt x="695" y="36"/>
                    </a:lnTo>
                    <a:cubicBezTo>
                      <a:pt x="696" y="37"/>
                      <a:pt x="696" y="40"/>
                      <a:pt x="695" y="42"/>
                    </a:cubicBezTo>
                    <a:lnTo>
                      <a:pt x="690" y="48"/>
                    </a:lnTo>
                    <a:lnTo>
                      <a:pt x="690" y="47"/>
                    </a:lnTo>
                    <a:lnTo>
                      <a:pt x="642" y="214"/>
                    </a:lnTo>
                    <a:lnTo>
                      <a:pt x="642" y="211"/>
                    </a:lnTo>
                    <a:lnTo>
                      <a:pt x="665" y="254"/>
                    </a:lnTo>
                    <a:lnTo>
                      <a:pt x="680" y="295"/>
                    </a:lnTo>
                    <a:cubicBezTo>
                      <a:pt x="680" y="295"/>
                      <a:pt x="680" y="295"/>
                      <a:pt x="680" y="296"/>
                    </a:cubicBezTo>
                    <a:lnTo>
                      <a:pt x="689" y="335"/>
                    </a:lnTo>
                    <a:cubicBezTo>
                      <a:pt x="689" y="335"/>
                      <a:pt x="689" y="336"/>
                      <a:pt x="689" y="336"/>
                    </a:cubicBezTo>
                    <a:lnTo>
                      <a:pt x="690" y="373"/>
                    </a:lnTo>
                    <a:cubicBezTo>
                      <a:pt x="690" y="373"/>
                      <a:pt x="690" y="373"/>
                      <a:pt x="690" y="373"/>
                    </a:cubicBezTo>
                    <a:lnTo>
                      <a:pt x="686" y="413"/>
                    </a:lnTo>
                    <a:cubicBezTo>
                      <a:pt x="686" y="414"/>
                      <a:pt x="686" y="414"/>
                      <a:pt x="686" y="414"/>
                    </a:cubicBezTo>
                    <a:lnTo>
                      <a:pt x="676" y="443"/>
                    </a:lnTo>
                    <a:cubicBezTo>
                      <a:pt x="676" y="444"/>
                      <a:pt x="676" y="444"/>
                      <a:pt x="675" y="445"/>
                    </a:cubicBezTo>
                    <a:lnTo>
                      <a:pt x="660" y="462"/>
                    </a:lnTo>
                    <a:cubicBezTo>
                      <a:pt x="659" y="462"/>
                      <a:pt x="659" y="463"/>
                      <a:pt x="658" y="463"/>
                    </a:cubicBezTo>
                    <a:lnTo>
                      <a:pt x="637" y="469"/>
                    </a:lnTo>
                    <a:cubicBezTo>
                      <a:pt x="637" y="469"/>
                      <a:pt x="636" y="469"/>
                      <a:pt x="636" y="469"/>
                    </a:cubicBezTo>
                    <a:lnTo>
                      <a:pt x="593" y="469"/>
                    </a:lnTo>
                    <a:cubicBezTo>
                      <a:pt x="591" y="469"/>
                      <a:pt x="589" y="468"/>
                      <a:pt x="589" y="466"/>
                    </a:cubicBezTo>
                    <a:lnTo>
                      <a:pt x="579" y="411"/>
                    </a:lnTo>
                    <a:cubicBezTo>
                      <a:pt x="578" y="410"/>
                      <a:pt x="579" y="409"/>
                      <a:pt x="579" y="408"/>
                    </a:cubicBezTo>
                    <a:cubicBezTo>
                      <a:pt x="580" y="407"/>
                      <a:pt x="581" y="406"/>
                      <a:pt x="582" y="406"/>
                    </a:cubicBezTo>
                    <a:lnTo>
                      <a:pt x="620" y="406"/>
                    </a:lnTo>
                    <a:lnTo>
                      <a:pt x="619" y="407"/>
                    </a:lnTo>
                    <a:lnTo>
                      <a:pt x="631" y="404"/>
                    </a:lnTo>
                    <a:lnTo>
                      <a:pt x="629" y="405"/>
                    </a:lnTo>
                    <a:lnTo>
                      <a:pt x="637" y="397"/>
                    </a:lnTo>
                    <a:lnTo>
                      <a:pt x="636" y="398"/>
                    </a:lnTo>
                    <a:lnTo>
                      <a:pt x="640" y="385"/>
                    </a:lnTo>
                    <a:lnTo>
                      <a:pt x="640" y="386"/>
                    </a:lnTo>
                    <a:lnTo>
                      <a:pt x="640" y="366"/>
                    </a:lnTo>
                    <a:lnTo>
                      <a:pt x="637" y="328"/>
                    </a:lnTo>
                    <a:lnTo>
                      <a:pt x="637" y="329"/>
                    </a:lnTo>
                    <a:lnTo>
                      <a:pt x="629" y="291"/>
                    </a:lnTo>
                    <a:lnTo>
                      <a:pt x="629" y="292"/>
                    </a:lnTo>
                    <a:lnTo>
                      <a:pt x="614" y="255"/>
                    </a:lnTo>
                    <a:lnTo>
                      <a:pt x="595" y="221"/>
                    </a:lnTo>
                    <a:close/>
                    <a:moveTo>
                      <a:pt x="622" y="252"/>
                    </a:moveTo>
                    <a:lnTo>
                      <a:pt x="636" y="289"/>
                    </a:lnTo>
                    <a:cubicBezTo>
                      <a:pt x="636" y="289"/>
                      <a:pt x="636" y="289"/>
                      <a:pt x="636" y="290"/>
                    </a:cubicBezTo>
                    <a:lnTo>
                      <a:pt x="645" y="327"/>
                    </a:lnTo>
                    <a:cubicBezTo>
                      <a:pt x="645" y="327"/>
                      <a:pt x="645" y="327"/>
                      <a:pt x="645" y="328"/>
                    </a:cubicBezTo>
                    <a:lnTo>
                      <a:pt x="648" y="366"/>
                    </a:lnTo>
                    <a:lnTo>
                      <a:pt x="648" y="386"/>
                    </a:lnTo>
                    <a:cubicBezTo>
                      <a:pt x="648" y="386"/>
                      <a:pt x="648" y="387"/>
                      <a:pt x="648" y="387"/>
                    </a:cubicBezTo>
                    <a:lnTo>
                      <a:pt x="644" y="401"/>
                    </a:lnTo>
                    <a:cubicBezTo>
                      <a:pt x="644" y="401"/>
                      <a:pt x="643" y="402"/>
                      <a:pt x="643" y="402"/>
                    </a:cubicBezTo>
                    <a:lnTo>
                      <a:pt x="635" y="411"/>
                    </a:lnTo>
                    <a:cubicBezTo>
                      <a:pt x="634" y="411"/>
                      <a:pt x="634" y="412"/>
                      <a:pt x="633" y="412"/>
                    </a:cubicBezTo>
                    <a:lnTo>
                      <a:pt x="621" y="414"/>
                    </a:lnTo>
                    <a:cubicBezTo>
                      <a:pt x="621" y="414"/>
                      <a:pt x="620" y="414"/>
                      <a:pt x="620" y="414"/>
                    </a:cubicBezTo>
                    <a:lnTo>
                      <a:pt x="582" y="414"/>
                    </a:lnTo>
                    <a:lnTo>
                      <a:pt x="586" y="410"/>
                    </a:lnTo>
                    <a:lnTo>
                      <a:pt x="597" y="464"/>
                    </a:lnTo>
                    <a:lnTo>
                      <a:pt x="593" y="461"/>
                    </a:lnTo>
                    <a:lnTo>
                      <a:pt x="636" y="461"/>
                    </a:lnTo>
                    <a:lnTo>
                      <a:pt x="635" y="461"/>
                    </a:lnTo>
                    <a:lnTo>
                      <a:pt x="656" y="455"/>
                    </a:lnTo>
                    <a:lnTo>
                      <a:pt x="654" y="456"/>
                    </a:lnTo>
                    <a:lnTo>
                      <a:pt x="670" y="439"/>
                    </a:lnTo>
                    <a:lnTo>
                      <a:pt x="669" y="441"/>
                    </a:lnTo>
                    <a:lnTo>
                      <a:pt x="678" y="412"/>
                    </a:lnTo>
                    <a:lnTo>
                      <a:pt x="678" y="413"/>
                    </a:lnTo>
                    <a:lnTo>
                      <a:pt x="682" y="373"/>
                    </a:lnTo>
                    <a:lnTo>
                      <a:pt x="682" y="373"/>
                    </a:lnTo>
                    <a:lnTo>
                      <a:pt x="681" y="336"/>
                    </a:lnTo>
                    <a:lnTo>
                      <a:pt x="681" y="337"/>
                    </a:lnTo>
                    <a:lnTo>
                      <a:pt x="673" y="297"/>
                    </a:lnTo>
                    <a:lnTo>
                      <a:pt x="673" y="298"/>
                    </a:lnTo>
                    <a:lnTo>
                      <a:pt x="657" y="257"/>
                    </a:lnTo>
                    <a:lnTo>
                      <a:pt x="635" y="214"/>
                    </a:lnTo>
                    <a:cubicBezTo>
                      <a:pt x="634" y="213"/>
                      <a:pt x="634" y="212"/>
                      <a:pt x="635" y="211"/>
                    </a:cubicBezTo>
                    <a:lnTo>
                      <a:pt x="683" y="44"/>
                    </a:lnTo>
                    <a:cubicBezTo>
                      <a:pt x="683" y="44"/>
                      <a:pt x="683" y="43"/>
                      <a:pt x="683" y="43"/>
                    </a:cubicBezTo>
                    <a:lnTo>
                      <a:pt x="689" y="36"/>
                    </a:lnTo>
                    <a:lnTo>
                      <a:pt x="689" y="42"/>
                    </a:lnTo>
                    <a:lnTo>
                      <a:pt x="649" y="7"/>
                    </a:lnTo>
                    <a:lnTo>
                      <a:pt x="656" y="4"/>
                    </a:lnTo>
                    <a:lnTo>
                      <a:pt x="656" y="15"/>
                    </a:lnTo>
                    <a:cubicBezTo>
                      <a:pt x="656" y="17"/>
                      <a:pt x="654" y="19"/>
                      <a:pt x="652" y="19"/>
                    </a:cubicBezTo>
                    <a:lnTo>
                      <a:pt x="531" y="19"/>
                    </a:lnTo>
                    <a:lnTo>
                      <a:pt x="535" y="15"/>
                    </a:lnTo>
                    <a:lnTo>
                      <a:pt x="535" y="574"/>
                    </a:lnTo>
                    <a:lnTo>
                      <a:pt x="531" y="570"/>
                    </a:lnTo>
                    <a:lnTo>
                      <a:pt x="571" y="570"/>
                    </a:lnTo>
                    <a:lnTo>
                      <a:pt x="567" y="574"/>
                    </a:lnTo>
                    <a:lnTo>
                      <a:pt x="567" y="62"/>
                    </a:lnTo>
                    <a:cubicBezTo>
                      <a:pt x="567" y="60"/>
                      <a:pt x="569" y="58"/>
                      <a:pt x="571" y="58"/>
                    </a:cubicBezTo>
                    <a:lnTo>
                      <a:pt x="638" y="58"/>
                    </a:lnTo>
                    <a:cubicBezTo>
                      <a:pt x="640" y="58"/>
                      <a:pt x="641" y="59"/>
                      <a:pt x="642" y="60"/>
                    </a:cubicBezTo>
                    <a:cubicBezTo>
                      <a:pt x="642" y="61"/>
                      <a:pt x="643" y="62"/>
                      <a:pt x="642" y="63"/>
                    </a:cubicBezTo>
                    <a:lnTo>
                      <a:pt x="602" y="220"/>
                    </a:lnTo>
                    <a:lnTo>
                      <a:pt x="602" y="217"/>
                    </a:lnTo>
                    <a:lnTo>
                      <a:pt x="622" y="252"/>
                    </a:lnTo>
                    <a:close/>
                    <a:moveTo>
                      <a:pt x="840" y="523"/>
                    </a:moveTo>
                    <a:cubicBezTo>
                      <a:pt x="841" y="524"/>
                      <a:pt x="839" y="526"/>
                      <a:pt x="838" y="527"/>
                    </a:cubicBezTo>
                    <a:lnTo>
                      <a:pt x="677" y="571"/>
                    </a:lnTo>
                    <a:lnTo>
                      <a:pt x="680" y="568"/>
                    </a:lnTo>
                    <a:lnTo>
                      <a:pt x="677" y="575"/>
                    </a:lnTo>
                    <a:cubicBezTo>
                      <a:pt x="677" y="575"/>
                      <a:pt x="677" y="576"/>
                      <a:pt x="677" y="576"/>
                    </a:cubicBezTo>
                    <a:lnTo>
                      <a:pt x="674" y="580"/>
                    </a:lnTo>
                    <a:cubicBezTo>
                      <a:pt x="673" y="580"/>
                      <a:pt x="672" y="581"/>
                      <a:pt x="670" y="581"/>
                    </a:cubicBezTo>
                    <a:lnTo>
                      <a:pt x="667" y="581"/>
                    </a:lnTo>
                    <a:cubicBezTo>
                      <a:pt x="666" y="581"/>
                      <a:pt x="665" y="580"/>
                      <a:pt x="664" y="580"/>
                    </a:cubicBezTo>
                    <a:lnTo>
                      <a:pt x="662" y="577"/>
                    </a:lnTo>
                    <a:cubicBezTo>
                      <a:pt x="661" y="576"/>
                      <a:pt x="661" y="575"/>
                      <a:pt x="661" y="575"/>
                    </a:cubicBezTo>
                    <a:lnTo>
                      <a:pt x="648" y="513"/>
                    </a:lnTo>
                    <a:cubicBezTo>
                      <a:pt x="648" y="512"/>
                      <a:pt x="648" y="511"/>
                      <a:pt x="649" y="510"/>
                    </a:cubicBezTo>
                    <a:cubicBezTo>
                      <a:pt x="649" y="509"/>
                      <a:pt x="650" y="509"/>
                      <a:pt x="651" y="509"/>
                    </a:cubicBezTo>
                    <a:lnTo>
                      <a:pt x="707" y="499"/>
                    </a:lnTo>
                    <a:lnTo>
                      <a:pt x="704" y="502"/>
                    </a:lnTo>
                    <a:lnTo>
                      <a:pt x="704" y="8"/>
                    </a:lnTo>
                    <a:cubicBezTo>
                      <a:pt x="704" y="6"/>
                      <a:pt x="706" y="4"/>
                      <a:pt x="708" y="4"/>
                    </a:cubicBezTo>
                    <a:lnTo>
                      <a:pt x="924" y="4"/>
                    </a:lnTo>
                    <a:cubicBezTo>
                      <a:pt x="927" y="4"/>
                      <a:pt x="928" y="6"/>
                      <a:pt x="928" y="8"/>
                    </a:cubicBezTo>
                    <a:lnTo>
                      <a:pt x="928" y="298"/>
                    </a:lnTo>
                    <a:cubicBezTo>
                      <a:pt x="928" y="300"/>
                      <a:pt x="927" y="302"/>
                      <a:pt x="924" y="302"/>
                    </a:cubicBezTo>
                    <a:lnTo>
                      <a:pt x="823" y="302"/>
                    </a:lnTo>
                    <a:lnTo>
                      <a:pt x="827" y="297"/>
                    </a:lnTo>
                    <a:lnTo>
                      <a:pt x="837" y="338"/>
                    </a:lnTo>
                    <a:lnTo>
                      <a:pt x="851" y="385"/>
                    </a:lnTo>
                    <a:lnTo>
                      <a:pt x="844" y="383"/>
                    </a:lnTo>
                    <a:lnTo>
                      <a:pt x="888" y="345"/>
                    </a:lnTo>
                    <a:lnTo>
                      <a:pt x="906" y="326"/>
                    </a:lnTo>
                    <a:lnTo>
                      <a:pt x="921" y="306"/>
                    </a:lnTo>
                    <a:cubicBezTo>
                      <a:pt x="922" y="305"/>
                      <a:pt x="923" y="304"/>
                      <a:pt x="924" y="304"/>
                    </a:cubicBezTo>
                    <a:cubicBezTo>
                      <a:pt x="925" y="304"/>
                      <a:pt x="926" y="304"/>
                      <a:pt x="927" y="305"/>
                    </a:cubicBezTo>
                    <a:lnTo>
                      <a:pt x="965" y="343"/>
                    </a:lnTo>
                    <a:cubicBezTo>
                      <a:pt x="965" y="343"/>
                      <a:pt x="966" y="344"/>
                      <a:pt x="966" y="344"/>
                    </a:cubicBezTo>
                    <a:lnTo>
                      <a:pt x="968" y="351"/>
                    </a:lnTo>
                    <a:cubicBezTo>
                      <a:pt x="968" y="352"/>
                      <a:pt x="968" y="353"/>
                      <a:pt x="968" y="353"/>
                    </a:cubicBezTo>
                    <a:lnTo>
                      <a:pt x="966" y="357"/>
                    </a:lnTo>
                    <a:cubicBezTo>
                      <a:pt x="966" y="359"/>
                      <a:pt x="965" y="360"/>
                      <a:pt x="963" y="360"/>
                    </a:cubicBezTo>
                    <a:lnTo>
                      <a:pt x="958" y="361"/>
                    </a:lnTo>
                    <a:cubicBezTo>
                      <a:pt x="957" y="361"/>
                      <a:pt x="957" y="361"/>
                      <a:pt x="956" y="361"/>
                    </a:cubicBezTo>
                    <a:lnTo>
                      <a:pt x="948" y="360"/>
                    </a:lnTo>
                    <a:lnTo>
                      <a:pt x="951" y="359"/>
                    </a:lnTo>
                    <a:lnTo>
                      <a:pt x="915" y="394"/>
                    </a:lnTo>
                    <a:lnTo>
                      <a:pt x="871" y="431"/>
                    </a:lnTo>
                    <a:lnTo>
                      <a:pt x="872" y="425"/>
                    </a:lnTo>
                    <a:lnTo>
                      <a:pt x="889" y="451"/>
                    </a:lnTo>
                    <a:lnTo>
                      <a:pt x="888" y="450"/>
                    </a:lnTo>
                    <a:lnTo>
                      <a:pt x="911" y="475"/>
                    </a:lnTo>
                    <a:lnTo>
                      <a:pt x="940" y="499"/>
                    </a:lnTo>
                    <a:lnTo>
                      <a:pt x="975" y="523"/>
                    </a:lnTo>
                    <a:cubicBezTo>
                      <a:pt x="976" y="524"/>
                      <a:pt x="977" y="526"/>
                      <a:pt x="976" y="528"/>
                    </a:cubicBezTo>
                    <a:lnTo>
                      <a:pt x="952" y="582"/>
                    </a:lnTo>
                    <a:cubicBezTo>
                      <a:pt x="952" y="583"/>
                      <a:pt x="951" y="584"/>
                      <a:pt x="950" y="584"/>
                    </a:cubicBezTo>
                    <a:cubicBezTo>
                      <a:pt x="948" y="585"/>
                      <a:pt x="947" y="584"/>
                      <a:pt x="946" y="584"/>
                    </a:cubicBezTo>
                    <a:lnTo>
                      <a:pt x="915" y="562"/>
                    </a:lnTo>
                    <a:lnTo>
                      <a:pt x="886" y="535"/>
                    </a:lnTo>
                    <a:lnTo>
                      <a:pt x="861" y="506"/>
                    </a:lnTo>
                    <a:lnTo>
                      <a:pt x="839" y="472"/>
                    </a:lnTo>
                    <a:lnTo>
                      <a:pt x="820" y="435"/>
                    </a:lnTo>
                    <a:lnTo>
                      <a:pt x="805" y="393"/>
                    </a:lnTo>
                    <a:lnTo>
                      <a:pt x="793" y="348"/>
                    </a:lnTo>
                    <a:lnTo>
                      <a:pt x="784" y="299"/>
                    </a:lnTo>
                    <a:lnTo>
                      <a:pt x="788" y="302"/>
                    </a:lnTo>
                    <a:lnTo>
                      <a:pt x="748" y="302"/>
                    </a:lnTo>
                    <a:lnTo>
                      <a:pt x="752" y="298"/>
                    </a:lnTo>
                    <a:lnTo>
                      <a:pt x="752" y="495"/>
                    </a:lnTo>
                    <a:lnTo>
                      <a:pt x="747" y="492"/>
                    </a:lnTo>
                    <a:lnTo>
                      <a:pt x="830" y="471"/>
                    </a:lnTo>
                    <a:cubicBezTo>
                      <a:pt x="831" y="471"/>
                      <a:pt x="832" y="471"/>
                      <a:pt x="833" y="472"/>
                    </a:cubicBezTo>
                    <a:cubicBezTo>
                      <a:pt x="834" y="472"/>
                      <a:pt x="835" y="473"/>
                      <a:pt x="835" y="475"/>
                    </a:cubicBezTo>
                    <a:lnTo>
                      <a:pt x="840" y="523"/>
                    </a:lnTo>
                    <a:close/>
                    <a:moveTo>
                      <a:pt x="827" y="475"/>
                    </a:moveTo>
                    <a:lnTo>
                      <a:pt x="832" y="479"/>
                    </a:lnTo>
                    <a:lnTo>
                      <a:pt x="749" y="499"/>
                    </a:lnTo>
                    <a:cubicBezTo>
                      <a:pt x="748" y="500"/>
                      <a:pt x="746" y="499"/>
                      <a:pt x="745" y="499"/>
                    </a:cubicBezTo>
                    <a:cubicBezTo>
                      <a:pt x="745" y="498"/>
                      <a:pt x="744" y="497"/>
                      <a:pt x="744" y="495"/>
                    </a:cubicBezTo>
                    <a:lnTo>
                      <a:pt x="744" y="298"/>
                    </a:lnTo>
                    <a:cubicBezTo>
                      <a:pt x="744" y="296"/>
                      <a:pt x="746" y="294"/>
                      <a:pt x="748" y="294"/>
                    </a:cubicBezTo>
                    <a:lnTo>
                      <a:pt x="788" y="294"/>
                    </a:lnTo>
                    <a:cubicBezTo>
                      <a:pt x="790" y="294"/>
                      <a:pt x="792" y="295"/>
                      <a:pt x="792" y="297"/>
                    </a:cubicBezTo>
                    <a:lnTo>
                      <a:pt x="800" y="346"/>
                    </a:lnTo>
                    <a:lnTo>
                      <a:pt x="812" y="391"/>
                    </a:lnTo>
                    <a:lnTo>
                      <a:pt x="828" y="431"/>
                    </a:lnTo>
                    <a:lnTo>
                      <a:pt x="846" y="468"/>
                    </a:lnTo>
                    <a:lnTo>
                      <a:pt x="867" y="500"/>
                    </a:lnTo>
                    <a:lnTo>
                      <a:pt x="892" y="530"/>
                    </a:lnTo>
                    <a:lnTo>
                      <a:pt x="919" y="555"/>
                    </a:lnTo>
                    <a:lnTo>
                      <a:pt x="951" y="577"/>
                    </a:lnTo>
                    <a:lnTo>
                      <a:pt x="945" y="579"/>
                    </a:lnTo>
                    <a:lnTo>
                      <a:pt x="969" y="524"/>
                    </a:lnTo>
                    <a:lnTo>
                      <a:pt x="970" y="529"/>
                    </a:lnTo>
                    <a:lnTo>
                      <a:pt x="935" y="506"/>
                    </a:lnTo>
                    <a:lnTo>
                      <a:pt x="906" y="481"/>
                    </a:lnTo>
                    <a:lnTo>
                      <a:pt x="883" y="456"/>
                    </a:lnTo>
                    <a:cubicBezTo>
                      <a:pt x="882" y="456"/>
                      <a:pt x="882" y="455"/>
                      <a:pt x="882" y="455"/>
                    </a:cubicBezTo>
                    <a:lnTo>
                      <a:pt x="865" y="430"/>
                    </a:lnTo>
                    <a:cubicBezTo>
                      <a:pt x="864" y="428"/>
                      <a:pt x="864" y="426"/>
                      <a:pt x="866" y="424"/>
                    </a:cubicBezTo>
                    <a:lnTo>
                      <a:pt x="910" y="389"/>
                    </a:lnTo>
                    <a:lnTo>
                      <a:pt x="946" y="353"/>
                    </a:lnTo>
                    <a:cubicBezTo>
                      <a:pt x="947" y="352"/>
                      <a:pt x="948" y="352"/>
                      <a:pt x="949" y="352"/>
                    </a:cubicBezTo>
                    <a:lnTo>
                      <a:pt x="957" y="353"/>
                    </a:lnTo>
                    <a:lnTo>
                      <a:pt x="956" y="353"/>
                    </a:lnTo>
                    <a:lnTo>
                      <a:pt x="962" y="352"/>
                    </a:lnTo>
                    <a:lnTo>
                      <a:pt x="959" y="355"/>
                    </a:lnTo>
                    <a:lnTo>
                      <a:pt x="960" y="351"/>
                    </a:lnTo>
                    <a:lnTo>
                      <a:pt x="960" y="353"/>
                    </a:lnTo>
                    <a:lnTo>
                      <a:pt x="958" y="347"/>
                    </a:lnTo>
                    <a:lnTo>
                      <a:pt x="959" y="348"/>
                    </a:lnTo>
                    <a:lnTo>
                      <a:pt x="922" y="311"/>
                    </a:lnTo>
                    <a:lnTo>
                      <a:pt x="928" y="310"/>
                    </a:lnTo>
                    <a:lnTo>
                      <a:pt x="912" y="331"/>
                    </a:lnTo>
                    <a:lnTo>
                      <a:pt x="894" y="351"/>
                    </a:lnTo>
                    <a:lnTo>
                      <a:pt x="850" y="389"/>
                    </a:lnTo>
                    <a:cubicBezTo>
                      <a:pt x="849" y="390"/>
                      <a:pt x="847" y="391"/>
                      <a:pt x="846" y="390"/>
                    </a:cubicBezTo>
                    <a:cubicBezTo>
                      <a:pt x="845" y="390"/>
                      <a:pt x="844" y="389"/>
                      <a:pt x="843" y="388"/>
                    </a:cubicBezTo>
                    <a:lnTo>
                      <a:pt x="829" y="339"/>
                    </a:lnTo>
                    <a:lnTo>
                      <a:pt x="819" y="299"/>
                    </a:lnTo>
                    <a:cubicBezTo>
                      <a:pt x="819" y="298"/>
                      <a:pt x="819" y="296"/>
                      <a:pt x="820" y="295"/>
                    </a:cubicBezTo>
                    <a:cubicBezTo>
                      <a:pt x="821" y="295"/>
                      <a:pt x="822" y="294"/>
                      <a:pt x="823" y="294"/>
                    </a:cubicBezTo>
                    <a:lnTo>
                      <a:pt x="924" y="294"/>
                    </a:lnTo>
                    <a:lnTo>
                      <a:pt x="920" y="298"/>
                    </a:lnTo>
                    <a:lnTo>
                      <a:pt x="920" y="8"/>
                    </a:lnTo>
                    <a:lnTo>
                      <a:pt x="924" y="12"/>
                    </a:lnTo>
                    <a:lnTo>
                      <a:pt x="708" y="12"/>
                    </a:lnTo>
                    <a:lnTo>
                      <a:pt x="712" y="8"/>
                    </a:lnTo>
                    <a:lnTo>
                      <a:pt x="712" y="502"/>
                    </a:lnTo>
                    <a:cubicBezTo>
                      <a:pt x="712" y="504"/>
                      <a:pt x="711" y="506"/>
                      <a:pt x="709" y="506"/>
                    </a:cubicBezTo>
                    <a:lnTo>
                      <a:pt x="653" y="516"/>
                    </a:lnTo>
                    <a:lnTo>
                      <a:pt x="656" y="512"/>
                    </a:lnTo>
                    <a:lnTo>
                      <a:pt x="669" y="573"/>
                    </a:lnTo>
                    <a:lnTo>
                      <a:pt x="668" y="571"/>
                    </a:lnTo>
                    <a:lnTo>
                      <a:pt x="671" y="574"/>
                    </a:lnTo>
                    <a:lnTo>
                      <a:pt x="667" y="573"/>
                    </a:lnTo>
                    <a:lnTo>
                      <a:pt x="670" y="573"/>
                    </a:lnTo>
                    <a:lnTo>
                      <a:pt x="667" y="574"/>
                    </a:lnTo>
                    <a:lnTo>
                      <a:pt x="670" y="571"/>
                    </a:lnTo>
                    <a:lnTo>
                      <a:pt x="670" y="572"/>
                    </a:lnTo>
                    <a:lnTo>
                      <a:pt x="672" y="566"/>
                    </a:lnTo>
                    <a:cubicBezTo>
                      <a:pt x="673" y="564"/>
                      <a:pt x="674" y="563"/>
                      <a:pt x="675" y="563"/>
                    </a:cubicBezTo>
                    <a:lnTo>
                      <a:pt x="835" y="519"/>
                    </a:lnTo>
                    <a:lnTo>
                      <a:pt x="832" y="523"/>
                    </a:lnTo>
                    <a:lnTo>
                      <a:pt x="827" y="475"/>
                    </a:lnTo>
                    <a:close/>
                    <a:moveTo>
                      <a:pt x="880" y="59"/>
                    </a:moveTo>
                    <a:lnTo>
                      <a:pt x="884" y="63"/>
                    </a:lnTo>
                    <a:lnTo>
                      <a:pt x="748" y="63"/>
                    </a:lnTo>
                    <a:lnTo>
                      <a:pt x="752" y="59"/>
                    </a:lnTo>
                    <a:lnTo>
                      <a:pt x="752" y="131"/>
                    </a:lnTo>
                    <a:lnTo>
                      <a:pt x="748" y="127"/>
                    </a:lnTo>
                    <a:lnTo>
                      <a:pt x="884" y="127"/>
                    </a:lnTo>
                    <a:lnTo>
                      <a:pt x="880" y="131"/>
                    </a:lnTo>
                    <a:lnTo>
                      <a:pt x="880" y="59"/>
                    </a:lnTo>
                    <a:close/>
                    <a:moveTo>
                      <a:pt x="888" y="131"/>
                    </a:moveTo>
                    <a:cubicBezTo>
                      <a:pt x="888" y="133"/>
                      <a:pt x="887" y="135"/>
                      <a:pt x="884" y="135"/>
                    </a:cubicBezTo>
                    <a:lnTo>
                      <a:pt x="748" y="135"/>
                    </a:lnTo>
                    <a:cubicBezTo>
                      <a:pt x="746" y="135"/>
                      <a:pt x="744" y="133"/>
                      <a:pt x="744" y="131"/>
                    </a:cubicBezTo>
                    <a:lnTo>
                      <a:pt x="744" y="59"/>
                    </a:lnTo>
                    <a:cubicBezTo>
                      <a:pt x="744" y="57"/>
                      <a:pt x="746" y="55"/>
                      <a:pt x="748" y="55"/>
                    </a:cubicBezTo>
                    <a:lnTo>
                      <a:pt x="884" y="55"/>
                    </a:lnTo>
                    <a:cubicBezTo>
                      <a:pt x="887" y="55"/>
                      <a:pt x="888" y="57"/>
                      <a:pt x="888" y="59"/>
                    </a:cubicBezTo>
                    <a:lnTo>
                      <a:pt x="888" y="131"/>
                    </a:lnTo>
                    <a:close/>
                    <a:moveTo>
                      <a:pt x="880" y="182"/>
                    </a:moveTo>
                    <a:lnTo>
                      <a:pt x="884" y="186"/>
                    </a:lnTo>
                    <a:lnTo>
                      <a:pt x="748" y="186"/>
                    </a:lnTo>
                    <a:lnTo>
                      <a:pt x="752" y="182"/>
                    </a:lnTo>
                    <a:lnTo>
                      <a:pt x="752" y="250"/>
                    </a:lnTo>
                    <a:lnTo>
                      <a:pt x="748" y="246"/>
                    </a:lnTo>
                    <a:lnTo>
                      <a:pt x="884" y="246"/>
                    </a:lnTo>
                    <a:lnTo>
                      <a:pt x="880" y="250"/>
                    </a:lnTo>
                    <a:lnTo>
                      <a:pt x="880" y="182"/>
                    </a:lnTo>
                    <a:close/>
                    <a:moveTo>
                      <a:pt x="888" y="250"/>
                    </a:moveTo>
                    <a:cubicBezTo>
                      <a:pt x="888" y="252"/>
                      <a:pt x="887" y="254"/>
                      <a:pt x="884" y="254"/>
                    </a:cubicBezTo>
                    <a:lnTo>
                      <a:pt x="748" y="254"/>
                    </a:lnTo>
                    <a:cubicBezTo>
                      <a:pt x="746" y="254"/>
                      <a:pt x="744" y="252"/>
                      <a:pt x="744" y="250"/>
                    </a:cubicBezTo>
                    <a:lnTo>
                      <a:pt x="744" y="182"/>
                    </a:lnTo>
                    <a:cubicBezTo>
                      <a:pt x="744" y="180"/>
                      <a:pt x="746" y="178"/>
                      <a:pt x="748" y="178"/>
                    </a:cubicBezTo>
                    <a:lnTo>
                      <a:pt x="884" y="178"/>
                    </a:lnTo>
                    <a:cubicBezTo>
                      <a:pt x="887" y="178"/>
                      <a:pt x="888" y="180"/>
                      <a:pt x="888" y="182"/>
                    </a:cubicBezTo>
                    <a:lnTo>
                      <a:pt x="888" y="250"/>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0" name="Rectangle 59"/>
              <p:cNvSpPr>
                <a:spLocks noChangeArrowheads="1"/>
              </p:cNvSpPr>
              <p:nvPr/>
            </p:nvSpPr>
            <p:spPr bwMode="auto">
              <a:xfrm>
                <a:off x="65" y="1490"/>
                <a:ext cx="2005" cy="26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541" name="Freeform 60"/>
              <p:cNvSpPr>
                <a:spLocks noEditPoints="1"/>
              </p:cNvSpPr>
              <p:nvPr/>
            </p:nvSpPr>
            <p:spPr bwMode="auto">
              <a:xfrm>
                <a:off x="184" y="1570"/>
                <a:ext cx="401" cy="169"/>
              </a:xfrm>
              <a:custGeom>
                <a:avLst/>
                <a:gdLst>
                  <a:gd name="T0" fmla="*/ 733 w 2608"/>
                  <a:gd name="T1" fmla="*/ 214 h 1104"/>
                  <a:gd name="T2" fmla="*/ 754 w 2608"/>
                  <a:gd name="T3" fmla="*/ 145 h 1104"/>
                  <a:gd name="T4" fmla="*/ 733 w 2608"/>
                  <a:gd name="T5" fmla="*/ 76 h 1104"/>
                  <a:gd name="T6" fmla="*/ 685 w 2608"/>
                  <a:gd name="T7" fmla="*/ 49 h 1104"/>
                  <a:gd name="T8" fmla="*/ 631 w 2608"/>
                  <a:gd name="T9" fmla="*/ 76 h 1104"/>
                  <a:gd name="T10" fmla="*/ 610 w 2608"/>
                  <a:gd name="T11" fmla="*/ 145 h 1104"/>
                  <a:gd name="T12" fmla="*/ 631 w 2608"/>
                  <a:gd name="T13" fmla="*/ 214 h 1104"/>
                  <a:gd name="T14" fmla="*/ 685 w 2608"/>
                  <a:gd name="T15" fmla="*/ 235 h 1104"/>
                  <a:gd name="T16" fmla="*/ 733 w 2608"/>
                  <a:gd name="T17" fmla="*/ 214 h 1104"/>
                  <a:gd name="T18" fmla="*/ 604 w 2608"/>
                  <a:gd name="T19" fmla="*/ 249 h 1104"/>
                  <a:gd name="T20" fmla="*/ 572 w 2608"/>
                  <a:gd name="T21" fmla="*/ 145 h 1104"/>
                  <a:gd name="T22" fmla="*/ 604 w 2608"/>
                  <a:gd name="T23" fmla="*/ 42 h 1104"/>
                  <a:gd name="T24" fmla="*/ 685 w 2608"/>
                  <a:gd name="T25" fmla="*/ 0 h 1104"/>
                  <a:gd name="T26" fmla="*/ 765 w 2608"/>
                  <a:gd name="T27" fmla="*/ 42 h 1104"/>
                  <a:gd name="T28" fmla="*/ 797 w 2608"/>
                  <a:gd name="T29" fmla="*/ 145 h 1104"/>
                  <a:gd name="T30" fmla="*/ 765 w 2608"/>
                  <a:gd name="T31" fmla="*/ 249 h 1104"/>
                  <a:gd name="T32" fmla="*/ 685 w 2608"/>
                  <a:gd name="T33" fmla="*/ 290 h 1104"/>
                  <a:gd name="T34" fmla="*/ 604 w 2608"/>
                  <a:gd name="T35" fmla="*/ 249 h 1104"/>
                  <a:gd name="T36" fmla="*/ 877 w 2608"/>
                  <a:gd name="T37" fmla="*/ 773 h 1104"/>
                  <a:gd name="T38" fmla="*/ 791 w 2608"/>
                  <a:gd name="T39" fmla="*/ 877 h 1104"/>
                  <a:gd name="T40" fmla="*/ 396 w 2608"/>
                  <a:gd name="T41" fmla="*/ 408 h 1104"/>
                  <a:gd name="T42" fmla="*/ 348 w 2608"/>
                  <a:gd name="T43" fmla="*/ 366 h 1104"/>
                  <a:gd name="T44" fmla="*/ 300 w 2608"/>
                  <a:gd name="T45" fmla="*/ 408 h 1104"/>
                  <a:gd name="T46" fmla="*/ 75 w 2608"/>
                  <a:gd name="T47" fmla="*/ 732 h 1104"/>
                  <a:gd name="T48" fmla="*/ 0 w 2608"/>
                  <a:gd name="T49" fmla="*/ 621 h 1104"/>
                  <a:gd name="T50" fmla="*/ 300 w 2608"/>
                  <a:gd name="T51" fmla="*/ 249 h 1104"/>
                  <a:gd name="T52" fmla="*/ 353 w 2608"/>
                  <a:gd name="T53" fmla="*/ 214 h 1104"/>
                  <a:gd name="T54" fmla="*/ 412 w 2608"/>
                  <a:gd name="T55" fmla="*/ 242 h 1104"/>
                  <a:gd name="T56" fmla="*/ 877 w 2608"/>
                  <a:gd name="T57" fmla="*/ 773 h 1104"/>
                  <a:gd name="T58" fmla="*/ 1486 w 2608"/>
                  <a:gd name="T59" fmla="*/ 497 h 1104"/>
                  <a:gd name="T60" fmla="*/ 1230 w 2608"/>
                  <a:gd name="T61" fmla="*/ 1104 h 1104"/>
                  <a:gd name="T62" fmla="*/ 1160 w 2608"/>
                  <a:gd name="T63" fmla="*/ 1008 h 1104"/>
                  <a:gd name="T64" fmla="*/ 1395 w 2608"/>
                  <a:gd name="T65" fmla="*/ 546 h 1104"/>
                  <a:gd name="T66" fmla="*/ 1395 w 2608"/>
                  <a:gd name="T67" fmla="*/ 318 h 1104"/>
                  <a:gd name="T68" fmla="*/ 1481 w 2608"/>
                  <a:gd name="T69" fmla="*/ 318 h 1104"/>
                  <a:gd name="T70" fmla="*/ 1486 w 2608"/>
                  <a:gd name="T71" fmla="*/ 359 h 1104"/>
                  <a:gd name="T72" fmla="*/ 1486 w 2608"/>
                  <a:gd name="T73" fmla="*/ 490 h 1104"/>
                  <a:gd name="T74" fmla="*/ 1711 w 2608"/>
                  <a:gd name="T75" fmla="*/ 214 h 1104"/>
                  <a:gd name="T76" fmla="*/ 1053 w 2608"/>
                  <a:gd name="T77" fmla="*/ 249 h 1104"/>
                  <a:gd name="T78" fmla="*/ 1048 w 2608"/>
                  <a:gd name="T79" fmla="*/ 132 h 1104"/>
                  <a:gd name="T80" fmla="*/ 1775 w 2608"/>
                  <a:gd name="T81" fmla="*/ 104 h 1104"/>
                  <a:gd name="T82" fmla="*/ 1807 w 2608"/>
                  <a:gd name="T83" fmla="*/ 90 h 1104"/>
                  <a:gd name="T84" fmla="*/ 1866 w 2608"/>
                  <a:gd name="T85" fmla="*/ 187 h 1104"/>
                  <a:gd name="T86" fmla="*/ 1844 w 2608"/>
                  <a:gd name="T87" fmla="*/ 201 h 1104"/>
                  <a:gd name="T88" fmla="*/ 1556 w 2608"/>
                  <a:gd name="T89" fmla="*/ 580 h 1104"/>
                  <a:gd name="T90" fmla="*/ 1486 w 2608"/>
                  <a:gd name="T91" fmla="*/ 497 h 1104"/>
                  <a:gd name="T92" fmla="*/ 2608 w 2608"/>
                  <a:gd name="T93" fmla="*/ 1022 h 1104"/>
                  <a:gd name="T94" fmla="*/ 2518 w 2608"/>
                  <a:gd name="T95" fmla="*/ 1022 h 1104"/>
                  <a:gd name="T96" fmla="*/ 2518 w 2608"/>
                  <a:gd name="T97" fmla="*/ 283 h 1104"/>
                  <a:gd name="T98" fmla="*/ 2432 w 2608"/>
                  <a:gd name="T99" fmla="*/ 366 h 1104"/>
                  <a:gd name="T100" fmla="*/ 2336 w 2608"/>
                  <a:gd name="T101" fmla="*/ 421 h 1104"/>
                  <a:gd name="T102" fmla="*/ 2336 w 2608"/>
                  <a:gd name="T103" fmla="*/ 311 h 1104"/>
                  <a:gd name="T104" fmla="*/ 2470 w 2608"/>
                  <a:gd name="T105" fmla="*/ 201 h 1104"/>
                  <a:gd name="T106" fmla="*/ 2550 w 2608"/>
                  <a:gd name="T107" fmla="*/ 69 h 1104"/>
                  <a:gd name="T108" fmla="*/ 2608 w 2608"/>
                  <a:gd name="T109" fmla="*/ 69 h 1104"/>
                  <a:gd name="T110" fmla="*/ 2608 w 2608"/>
                  <a:gd name="T111" fmla="*/ 1022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08" h="1104">
                    <a:moveTo>
                      <a:pt x="733" y="214"/>
                    </a:moveTo>
                    <a:cubicBezTo>
                      <a:pt x="749" y="194"/>
                      <a:pt x="754" y="173"/>
                      <a:pt x="754" y="145"/>
                    </a:cubicBezTo>
                    <a:cubicBezTo>
                      <a:pt x="754" y="118"/>
                      <a:pt x="749" y="97"/>
                      <a:pt x="733" y="76"/>
                    </a:cubicBezTo>
                    <a:cubicBezTo>
                      <a:pt x="722" y="63"/>
                      <a:pt x="706" y="49"/>
                      <a:pt x="685" y="49"/>
                    </a:cubicBezTo>
                    <a:cubicBezTo>
                      <a:pt x="663" y="49"/>
                      <a:pt x="642" y="63"/>
                      <a:pt x="631" y="76"/>
                    </a:cubicBezTo>
                    <a:cubicBezTo>
                      <a:pt x="615" y="97"/>
                      <a:pt x="610" y="118"/>
                      <a:pt x="610" y="145"/>
                    </a:cubicBezTo>
                    <a:cubicBezTo>
                      <a:pt x="610" y="173"/>
                      <a:pt x="615" y="194"/>
                      <a:pt x="631" y="214"/>
                    </a:cubicBezTo>
                    <a:cubicBezTo>
                      <a:pt x="642" y="228"/>
                      <a:pt x="663" y="235"/>
                      <a:pt x="685" y="235"/>
                    </a:cubicBezTo>
                    <a:cubicBezTo>
                      <a:pt x="706" y="235"/>
                      <a:pt x="722" y="228"/>
                      <a:pt x="733" y="214"/>
                    </a:cubicBezTo>
                    <a:close/>
                    <a:moveTo>
                      <a:pt x="604" y="249"/>
                    </a:moveTo>
                    <a:cubicBezTo>
                      <a:pt x="583" y="221"/>
                      <a:pt x="572" y="187"/>
                      <a:pt x="572" y="145"/>
                    </a:cubicBezTo>
                    <a:cubicBezTo>
                      <a:pt x="572" y="104"/>
                      <a:pt x="583" y="69"/>
                      <a:pt x="604" y="42"/>
                    </a:cubicBezTo>
                    <a:cubicBezTo>
                      <a:pt x="626" y="14"/>
                      <a:pt x="652" y="0"/>
                      <a:pt x="685" y="0"/>
                    </a:cubicBezTo>
                    <a:cubicBezTo>
                      <a:pt x="717" y="0"/>
                      <a:pt x="743" y="14"/>
                      <a:pt x="765" y="42"/>
                    </a:cubicBezTo>
                    <a:cubicBezTo>
                      <a:pt x="786" y="69"/>
                      <a:pt x="797" y="104"/>
                      <a:pt x="797" y="145"/>
                    </a:cubicBezTo>
                    <a:cubicBezTo>
                      <a:pt x="797" y="187"/>
                      <a:pt x="786" y="221"/>
                      <a:pt x="765" y="249"/>
                    </a:cubicBezTo>
                    <a:cubicBezTo>
                      <a:pt x="743" y="276"/>
                      <a:pt x="717" y="290"/>
                      <a:pt x="685" y="290"/>
                    </a:cubicBezTo>
                    <a:cubicBezTo>
                      <a:pt x="652" y="290"/>
                      <a:pt x="626" y="276"/>
                      <a:pt x="604" y="249"/>
                    </a:cubicBezTo>
                    <a:close/>
                    <a:moveTo>
                      <a:pt x="877" y="773"/>
                    </a:moveTo>
                    <a:lnTo>
                      <a:pt x="791" y="877"/>
                    </a:lnTo>
                    <a:cubicBezTo>
                      <a:pt x="652" y="711"/>
                      <a:pt x="519" y="552"/>
                      <a:pt x="396" y="408"/>
                    </a:cubicBezTo>
                    <a:cubicBezTo>
                      <a:pt x="375" y="380"/>
                      <a:pt x="359" y="366"/>
                      <a:pt x="348" y="366"/>
                    </a:cubicBezTo>
                    <a:cubicBezTo>
                      <a:pt x="337" y="366"/>
                      <a:pt x="321" y="380"/>
                      <a:pt x="300" y="408"/>
                    </a:cubicBezTo>
                    <a:cubicBezTo>
                      <a:pt x="225" y="525"/>
                      <a:pt x="150" y="635"/>
                      <a:pt x="75" y="732"/>
                    </a:cubicBezTo>
                    <a:lnTo>
                      <a:pt x="0" y="621"/>
                    </a:lnTo>
                    <a:cubicBezTo>
                      <a:pt x="107" y="490"/>
                      <a:pt x="204" y="366"/>
                      <a:pt x="300" y="249"/>
                    </a:cubicBezTo>
                    <a:cubicBezTo>
                      <a:pt x="316" y="228"/>
                      <a:pt x="332" y="214"/>
                      <a:pt x="353" y="214"/>
                    </a:cubicBezTo>
                    <a:cubicBezTo>
                      <a:pt x="375" y="214"/>
                      <a:pt x="396" y="228"/>
                      <a:pt x="412" y="242"/>
                    </a:cubicBezTo>
                    <a:cubicBezTo>
                      <a:pt x="535" y="387"/>
                      <a:pt x="690" y="559"/>
                      <a:pt x="877" y="773"/>
                    </a:cubicBezTo>
                    <a:close/>
                    <a:moveTo>
                      <a:pt x="1486" y="497"/>
                    </a:moveTo>
                    <a:cubicBezTo>
                      <a:pt x="1492" y="759"/>
                      <a:pt x="1406" y="960"/>
                      <a:pt x="1230" y="1104"/>
                    </a:cubicBezTo>
                    <a:lnTo>
                      <a:pt x="1160" y="1008"/>
                    </a:lnTo>
                    <a:cubicBezTo>
                      <a:pt x="1315" y="897"/>
                      <a:pt x="1395" y="746"/>
                      <a:pt x="1395" y="546"/>
                    </a:cubicBezTo>
                    <a:lnTo>
                      <a:pt x="1395" y="318"/>
                    </a:lnTo>
                    <a:lnTo>
                      <a:pt x="1481" y="318"/>
                    </a:lnTo>
                    <a:cubicBezTo>
                      <a:pt x="1502" y="325"/>
                      <a:pt x="1508" y="339"/>
                      <a:pt x="1486" y="359"/>
                    </a:cubicBezTo>
                    <a:lnTo>
                      <a:pt x="1486" y="490"/>
                    </a:lnTo>
                    <a:cubicBezTo>
                      <a:pt x="1582" y="401"/>
                      <a:pt x="1657" y="304"/>
                      <a:pt x="1711" y="214"/>
                    </a:cubicBezTo>
                    <a:lnTo>
                      <a:pt x="1053" y="249"/>
                    </a:lnTo>
                    <a:lnTo>
                      <a:pt x="1048" y="132"/>
                    </a:lnTo>
                    <a:lnTo>
                      <a:pt x="1775" y="104"/>
                    </a:lnTo>
                    <a:lnTo>
                      <a:pt x="1807" y="90"/>
                    </a:lnTo>
                    <a:lnTo>
                      <a:pt x="1866" y="187"/>
                    </a:lnTo>
                    <a:cubicBezTo>
                      <a:pt x="1871" y="201"/>
                      <a:pt x="1866" y="207"/>
                      <a:pt x="1844" y="201"/>
                    </a:cubicBezTo>
                    <a:cubicBezTo>
                      <a:pt x="1764" y="339"/>
                      <a:pt x="1668" y="463"/>
                      <a:pt x="1556" y="580"/>
                    </a:cubicBezTo>
                    <a:lnTo>
                      <a:pt x="1486" y="497"/>
                    </a:lnTo>
                    <a:close/>
                    <a:moveTo>
                      <a:pt x="2608" y="1022"/>
                    </a:moveTo>
                    <a:lnTo>
                      <a:pt x="2518" y="1022"/>
                    </a:lnTo>
                    <a:lnTo>
                      <a:pt x="2518" y="283"/>
                    </a:lnTo>
                    <a:cubicBezTo>
                      <a:pt x="2496" y="311"/>
                      <a:pt x="2470" y="339"/>
                      <a:pt x="2432" y="366"/>
                    </a:cubicBezTo>
                    <a:cubicBezTo>
                      <a:pt x="2400" y="394"/>
                      <a:pt x="2368" y="408"/>
                      <a:pt x="2336" y="421"/>
                    </a:cubicBezTo>
                    <a:lnTo>
                      <a:pt x="2336" y="311"/>
                    </a:lnTo>
                    <a:cubicBezTo>
                      <a:pt x="2389" y="276"/>
                      <a:pt x="2432" y="242"/>
                      <a:pt x="2470" y="201"/>
                    </a:cubicBezTo>
                    <a:cubicBezTo>
                      <a:pt x="2507" y="159"/>
                      <a:pt x="2534" y="111"/>
                      <a:pt x="2550" y="69"/>
                    </a:cubicBezTo>
                    <a:lnTo>
                      <a:pt x="2608" y="69"/>
                    </a:lnTo>
                    <a:lnTo>
                      <a:pt x="2608" y="10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2" name="Freeform 61"/>
              <p:cNvSpPr>
                <a:spLocks noEditPoints="1"/>
              </p:cNvSpPr>
              <p:nvPr/>
            </p:nvSpPr>
            <p:spPr bwMode="auto">
              <a:xfrm>
                <a:off x="183" y="1569"/>
                <a:ext cx="404" cy="172"/>
              </a:xfrm>
              <a:custGeom>
                <a:avLst/>
                <a:gdLst>
                  <a:gd name="T0" fmla="*/ 755 w 2624"/>
                  <a:gd name="T1" fmla="*/ 154 h 1121"/>
                  <a:gd name="T2" fmla="*/ 719 w 2624"/>
                  <a:gd name="T3" fmla="*/ 74 h 1121"/>
                  <a:gd name="T4" fmla="*/ 647 w 2624"/>
                  <a:gd name="T5" fmla="*/ 88 h 1121"/>
                  <a:gd name="T6" fmla="*/ 631 w 2624"/>
                  <a:gd name="T7" fmla="*/ 188 h 1121"/>
                  <a:gd name="T8" fmla="*/ 692 w 2624"/>
                  <a:gd name="T9" fmla="*/ 236 h 1121"/>
                  <a:gd name="T10" fmla="*/ 695 w 2624"/>
                  <a:gd name="T11" fmla="*/ 251 h 1121"/>
                  <a:gd name="T12" fmla="*/ 616 w 2624"/>
                  <a:gd name="T13" fmla="*/ 195 h 1121"/>
                  <a:gd name="T14" fmla="*/ 632 w 2624"/>
                  <a:gd name="T15" fmla="*/ 81 h 1121"/>
                  <a:gd name="T16" fmla="*/ 724 w 2624"/>
                  <a:gd name="T17" fmla="*/ 59 h 1121"/>
                  <a:gd name="T18" fmla="*/ 770 w 2624"/>
                  <a:gd name="T19" fmla="*/ 153 h 1121"/>
                  <a:gd name="T20" fmla="*/ 726 w 2624"/>
                  <a:gd name="T21" fmla="*/ 245 h 1121"/>
                  <a:gd name="T22" fmla="*/ 573 w 2624"/>
                  <a:gd name="T23" fmla="*/ 152 h 1121"/>
                  <a:gd name="T24" fmla="*/ 647 w 2624"/>
                  <a:gd name="T25" fmla="*/ 12 h 1121"/>
                  <a:gd name="T26" fmla="*/ 781 w 2624"/>
                  <a:gd name="T27" fmla="*/ 47 h 1121"/>
                  <a:gd name="T28" fmla="*/ 805 w 2624"/>
                  <a:gd name="T29" fmla="*/ 214 h 1121"/>
                  <a:gd name="T30" fmla="*/ 692 w 2624"/>
                  <a:gd name="T31" fmla="*/ 306 h 1121"/>
                  <a:gd name="T32" fmla="*/ 695 w 2624"/>
                  <a:gd name="T33" fmla="*/ 291 h 1121"/>
                  <a:gd name="T34" fmla="*/ 790 w 2624"/>
                  <a:gd name="T35" fmla="*/ 207 h 1121"/>
                  <a:gd name="T36" fmla="*/ 766 w 2624"/>
                  <a:gd name="T37" fmla="*/ 54 h 1121"/>
                  <a:gd name="T38" fmla="*/ 650 w 2624"/>
                  <a:gd name="T39" fmla="*/ 27 h 1121"/>
                  <a:gd name="T40" fmla="*/ 588 w 2624"/>
                  <a:gd name="T41" fmla="*/ 155 h 1121"/>
                  <a:gd name="T42" fmla="*/ 654 w 2624"/>
                  <a:gd name="T43" fmla="*/ 282 h 1121"/>
                  <a:gd name="T44" fmla="*/ 590 w 2624"/>
                  <a:gd name="T45" fmla="*/ 648 h 1121"/>
                  <a:gd name="T46" fmla="*/ 340 w 2624"/>
                  <a:gd name="T47" fmla="*/ 392 h 1121"/>
                  <a:gd name="T48" fmla="*/ 83 w 2624"/>
                  <a:gd name="T49" fmla="*/ 748 h 1121"/>
                  <a:gd name="T50" fmla="*/ 328 w 2624"/>
                  <a:gd name="T51" fmla="*/ 227 h 1121"/>
                  <a:gd name="T52" fmla="*/ 425 w 2624"/>
                  <a:gd name="T53" fmla="*/ 244 h 1121"/>
                  <a:gd name="T54" fmla="*/ 745 w 2624"/>
                  <a:gd name="T55" fmla="*/ 634 h 1121"/>
                  <a:gd name="T56" fmla="*/ 391 w 2624"/>
                  <a:gd name="T57" fmla="*/ 239 h 1121"/>
                  <a:gd name="T58" fmla="*/ 169 w 2624"/>
                  <a:gd name="T59" fmla="*/ 443 h 1121"/>
                  <a:gd name="T60" fmla="*/ 302 w 2624"/>
                  <a:gd name="T61" fmla="*/ 412 h 1121"/>
                  <a:gd name="T62" fmla="*/ 380 w 2624"/>
                  <a:gd name="T63" fmla="*/ 378 h 1121"/>
                  <a:gd name="T64" fmla="*/ 879 w 2624"/>
                  <a:gd name="T65" fmla="*/ 776 h 1121"/>
                  <a:gd name="T66" fmla="*/ 1489 w 2624"/>
                  <a:gd name="T67" fmla="*/ 691 h 1121"/>
                  <a:gd name="T68" fmla="*/ 1244 w 2624"/>
                  <a:gd name="T69" fmla="*/ 1118 h 1121"/>
                  <a:gd name="T70" fmla="*/ 1265 w 2624"/>
                  <a:gd name="T71" fmla="*/ 920 h 1121"/>
                  <a:gd name="T72" fmla="*/ 1395 w 2624"/>
                  <a:gd name="T73" fmla="*/ 554 h 1121"/>
                  <a:gd name="T74" fmla="*/ 1509 w 2624"/>
                  <a:gd name="T75" fmla="*/ 329 h 1121"/>
                  <a:gd name="T76" fmla="*/ 1502 w 2624"/>
                  <a:gd name="T77" fmla="*/ 367 h 1121"/>
                  <a:gd name="T78" fmla="*/ 1713 w 2624"/>
                  <a:gd name="T79" fmla="*/ 218 h 1121"/>
                  <a:gd name="T80" fmla="*/ 1051 w 2624"/>
                  <a:gd name="T81" fmla="*/ 135 h 1121"/>
                  <a:gd name="T82" fmla="*/ 1881 w 2624"/>
                  <a:gd name="T83" fmla="*/ 191 h 1121"/>
                  <a:gd name="T84" fmla="*/ 1851 w 2624"/>
                  <a:gd name="T85" fmla="*/ 217 h 1121"/>
                  <a:gd name="T86" fmla="*/ 1488 w 2624"/>
                  <a:gd name="T87" fmla="*/ 511 h 1121"/>
                  <a:gd name="T88" fmla="*/ 1867 w 2624"/>
                  <a:gd name="T89" fmla="*/ 204 h 1121"/>
                  <a:gd name="T90" fmla="*/ 1809 w 2624"/>
                  <a:gd name="T91" fmla="*/ 103 h 1121"/>
                  <a:gd name="T92" fmla="*/ 1069 w 2624"/>
                  <a:gd name="T93" fmla="*/ 257 h 1121"/>
                  <a:gd name="T94" fmla="*/ 1629 w 2624"/>
                  <a:gd name="T95" fmla="*/ 366 h 1121"/>
                  <a:gd name="T96" fmla="*/ 1488 w 2624"/>
                  <a:gd name="T97" fmla="*/ 363 h 1121"/>
                  <a:gd name="T98" fmla="*/ 1499 w 2624"/>
                  <a:gd name="T99" fmla="*/ 341 h 1121"/>
                  <a:gd name="T100" fmla="*/ 1407 w 2624"/>
                  <a:gd name="T101" fmla="*/ 629 h 1121"/>
                  <a:gd name="T102" fmla="*/ 1228 w 2624"/>
                  <a:gd name="T103" fmla="*/ 979 h 1121"/>
                  <a:gd name="T104" fmla="*/ 1347 w 2624"/>
                  <a:gd name="T105" fmla="*/ 989 h 1121"/>
                  <a:gd name="T106" fmla="*/ 1486 w 2624"/>
                  <a:gd name="T107" fmla="*/ 505 h 1121"/>
                  <a:gd name="T108" fmla="*/ 2526 w 2624"/>
                  <a:gd name="T109" fmla="*/ 1038 h 1121"/>
                  <a:gd name="T110" fmla="*/ 2446 w 2624"/>
                  <a:gd name="T111" fmla="*/ 381 h 1121"/>
                  <a:gd name="T112" fmla="*/ 2336 w 2624"/>
                  <a:gd name="T113" fmla="*/ 319 h 1121"/>
                  <a:gd name="T114" fmla="*/ 2519 w 2624"/>
                  <a:gd name="T115" fmla="*/ 140 h 1121"/>
                  <a:gd name="T116" fmla="*/ 2608 w 2624"/>
                  <a:gd name="T117" fmla="*/ 77 h 1121"/>
                  <a:gd name="T118" fmla="*/ 2485 w 2624"/>
                  <a:gd name="T119" fmla="*/ 214 h 1121"/>
                  <a:gd name="T120" fmla="*/ 2341 w 2624"/>
                  <a:gd name="T121" fmla="*/ 422 h 1121"/>
                  <a:gd name="T122" fmla="*/ 2520 w 2624"/>
                  <a:gd name="T123" fmla="*/ 286 h 1121"/>
                  <a:gd name="T124" fmla="*/ 2608 w 2624"/>
                  <a:gd name="T125" fmla="*/ 1030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4" h="1121">
                    <a:moveTo>
                      <a:pt x="736" y="216"/>
                    </a:moveTo>
                    <a:lnTo>
                      <a:pt x="734" y="219"/>
                    </a:lnTo>
                    <a:lnTo>
                      <a:pt x="751" y="188"/>
                    </a:lnTo>
                    <a:lnTo>
                      <a:pt x="751" y="191"/>
                    </a:lnTo>
                    <a:lnTo>
                      <a:pt x="755" y="153"/>
                    </a:lnTo>
                    <a:lnTo>
                      <a:pt x="755" y="154"/>
                    </a:lnTo>
                    <a:lnTo>
                      <a:pt x="751" y="117"/>
                    </a:lnTo>
                    <a:lnTo>
                      <a:pt x="751" y="120"/>
                    </a:lnTo>
                    <a:lnTo>
                      <a:pt x="734" y="88"/>
                    </a:lnTo>
                    <a:lnTo>
                      <a:pt x="736" y="90"/>
                    </a:lnTo>
                    <a:lnTo>
                      <a:pt x="716" y="72"/>
                    </a:lnTo>
                    <a:lnTo>
                      <a:pt x="719" y="74"/>
                    </a:lnTo>
                    <a:lnTo>
                      <a:pt x="691" y="65"/>
                    </a:lnTo>
                    <a:lnTo>
                      <a:pt x="696" y="65"/>
                    </a:lnTo>
                    <a:lnTo>
                      <a:pt x="665" y="74"/>
                    </a:lnTo>
                    <a:lnTo>
                      <a:pt x="667" y="73"/>
                    </a:lnTo>
                    <a:lnTo>
                      <a:pt x="644" y="91"/>
                    </a:lnTo>
                    <a:lnTo>
                      <a:pt x="647" y="88"/>
                    </a:lnTo>
                    <a:lnTo>
                      <a:pt x="631" y="120"/>
                    </a:lnTo>
                    <a:lnTo>
                      <a:pt x="631" y="118"/>
                    </a:lnTo>
                    <a:lnTo>
                      <a:pt x="626" y="155"/>
                    </a:lnTo>
                    <a:lnTo>
                      <a:pt x="626" y="152"/>
                    </a:lnTo>
                    <a:lnTo>
                      <a:pt x="631" y="190"/>
                    </a:lnTo>
                    <a:lnTo>
                      <a:pt x="631" y="188"/>
                    </a:lnTo>
                    <a:lnTo>
                      <a:pt x="647" y="219"/>
                    </a:lnTo>
                    <a:lnTo>
                      <a:pt x="644" y="216"/>
                    </a:lnTo>
                    <a:lnTo>
                      <a:pt x="667" y="232"/>
                    </a:lnTo>
                    <a:lnTo>
                      <a:pt x="664" y="231"/>
                    </a:lnTo>
                    <a:lnTo>
                      <a:pt x="695" y="236"/>
                    </a:lnTo>
                    <a:lnTo>
                      <a:pt x="692" y="236"/>
                    </a:lnTo>
                    <a:lnTo>
                      <a:pt x="720" y="231"/>
                    </a:lnTo>
                    <a:lnTo>
                      <a:pt x="716" y="232"/>
                    </a:lnTo>
                    <a:lnTo>
                      <a:pt x="736" y="216"/>
                    </a:lnTo>
                    <a:close/>
                    <a:moveTo>
                      <a:pt x="726" y="245"/>
                    </a:moveTo>
                    <a:cubicBezTo>
                      <a:pt x="725" y="246"/>
                      <a:pt x="724" y="246"/>
                      <a:pt x="723" y="246"/>
                    </a:cubicBezTo>
                    <a:lnTo>
                      <a:pt x="695" y="251"/>
                    </a:lnTo>
                    <a:cubicBezTo>
                      <a:pt x="694" y="252"/>
                      <a:pt x="693" y="252"/>
                      <a:pt x="692" y="251"/>
                    </a:cubicBezTo>
                    <a:lnTo>
                      <a:pt x="661" y="246"/>
                    </a:lnTo>
                    <a:cubicBezTo>
                      <a:pt x="660" y="246"/>
                      <a:pt x="659" y="246"/>
                      <a:pt x="658" y="245"/>
                    </a:cubicBezTo>
                    <a:lnTo>
                      <a:pt x="635" y="229"/>
                    </a:lnTo>
                    <a:cubicBezTo>
                      <a:pt x="634" y="228"/>
                      <a:pt x="633" y="227"/>
                      <a:pt x="632" y="226"/>
                    </a:cubicBezTo>
                    <a:lnTo>
                      <a:pt x="616" y="195"/>
                    </a:lnTo>
                    <a:cubicBezTo>
                      <a:pt x="616" y="194"/>
                      <a:pt x="616" y="193"/>
                      <a:pt x="616" y="193"/>
                    </a:cubicBezTo>
                    <a:lnTo>
                      <a:pt x="611" y="155"/>
                    </a:lnTo>
                    <a:cubicBezTo>
                      <a:pt x="610" y="154"/>
                      <a:pt x="610" y="153"/>
                      <a:pt x="611" y="152"/>
                    </a:cubicBezTo>
                    <a:lnTo>
                      <a:pt x="616" y="115"/>
                    </a:lnTo>
                    <a:cubicBezTo>
                      <a:pt x="616" y="115"/>
                      <a:pt x="616" y="114"/>
                      <a:pt x="616" y="113"/>
                    </a:cubicBezTo>
                    <a:lnTo>
                      <a:pt x="632" y="81"/>
                    </a:lnTo>
                    <a:cubicBezTo>
                      <a:pt x="633" y="80"/>
                      <a:pt x="634" y="79"/>
                      <a:pt x="635" y="78"/>
                    </a:cubicBezTo>
                    <a:lnTo>
                      <a:pt x="658" y="60"/>
                    </a:lnTo>
                    <a:cubicBezTo>
                      <a:pt x="658" y="60"/>
                      <a:pt x="659" y="59"/>
                      <a:pt x="660" y="59"/>
                    </a:cubicBezTo>
                    <a:lnTo>
                      <a:pt x="691" y="50"/>
                    </a:lnTo>
                    <a:cubicBezTo>
                      <a:pt x="693" y="49"/>
                      <a:pt x="694" y="49"/>
                      <a:pt x="696" y="50"/>
                    </a:cubicBezTo>
                    <a:lnTo>
                      <a:pt x="724" y="59"/>
                    </a:lnTo>
                    <a:cubicBezTo>
                      <a:pt x="725" y="59"/>
                      <a:pt x="726" y="60"/>
                      <a:pt x="727" y="61"/>
                    </a:cubicBezTo>
                    <a:lnTo>
                      <a:pt x="747" y="79"/>
                    </a:lnTo>
                    <a:cubicBezTo>
                      <a:pt x="748" y="79"/>
                      <a:pt x="748" y="80"/>
                      <a:pt x="749" y="81"/>
                    </a:cubicBezTo>
                    <a:lnTo>
                      <a:pt x="766" y="113"/>
                    </a:lnTo>
                    <a:cubicBezTo>
                      <a:pt x="766" y="114"/>
                      <a:pt x="766" y="115"/>
                      <a:pt x="766" y="116"/>
                    </a:cubicBezTo>
                    <a:lnTo>
                      <a:pt x="770" y="153"/>
                    </a:lnTo>
                    <a:cubicBezTo>
                      <a:pt x="770" y="153"/>
                      <a:pt x="770" y="154"/>
                      <a:pt x="770" y="154"/>
                    </a:cubicBezTo>
                    <a:lnTo>
                      <a:pt x="766" y="192"/>
                    </a:lnTo>
                    <a:cubicBezTo>
                      <a:pt x="766" y="193"/>
                      <a:pt x="766" y="194"/>
                      <a:pt x="765" y="195"/>
                    </a:cubicBezTo>
                    <a:lnTo>
                      <a:pt x="748" y="226"/>
                    </a:lnTo>
                    <a:cubicBezTo>
                      <a:pt x="748" y="227"/>
                      <a:pt x="747" y="228"/>
                      <a:pt x="746" y="229"/>
                    </a:cubicBezTo>
                    <a:lnTo>
                      <a:pt x="726" y="245"/>
                    </a:lnTo>
                    <a:close/>
                    <a:moveTo>
                      <a:pt x="607" y="264"/>
                    </a:moveTo>
                    <a:cubicBezTo>
                      <a:pt x="606" y="263"/>
                      <a:pt x="606" y="262"/>
                      <a:pt x="605" y="261"/>
                    </a:cubicBezTo>
                    <a:lnTo>
                      <a:pt x="581" y="214"/>
                    </a:lnTo>
                    <a:cubicBezTo>
                      <a:pt x="581" y="213"/>
                      <a:pt x="581" y="212"/>
                      <a:pt x="581" y="212"/>
                    </a:cubicBezTo>
                    <a:lnTo>
                      <a:pt x="573" y="155"/>
                    </a:lnTo>
                    <a:cubicBezTo>
                      <a:pt x="572" y="154"/>
                      <a:pt x="572" y="153"/>
                      <a:pt x="573" y="152"/>
                    </a:cubicBezTo>
                    <a:lnTo>
                      <a:pt x="581" y="95"/>
                    </a:lnTo>
                    <a:cubicBezTo>
                      <a:pt x="581" y="94"/>
                      <a:pt x="581" y="94"/>
                      <a:pt x="581" y="93"/>
                    </a:cubicBezTo>
                    <a:lnTo>
                      <a:pt x="605" y="47"/>
                    </a:lnTo>
                    <a:cubicBezTo>
                      <a:pt x="606" y="46"/>
                      <a:pt x="606" y="45"/>
                      <a:pt x="607" y="44"/>
                    </a:cubicBezTo>
                    <a:lnTo>
                      <a:pt x="643" y="13"/>
                    </a:lnTo>
                    <a:cubicBezTo>
                      <a:pt x="644" y="13"/>
                      <a:pt x="645" y="12"/>
                      <a:pt x="647" y="12"/>
                    </a:cubicBezTo>
                    <a:lnTo>
                      <a:pt x="692" y="1"/>
                    </a:lnTo>
                    <a:cubicBezTo>
                      <a:pt x="693" y="0"/>
                      <a:pt x="694" y="0"/>
                      <a:pt x="695" y="1"/>
                    </a:cubicBezTo>
                    <a:lnTo>
                      <a:pt x="739" y="12"/>
                    </a:lnTo>
                    <a:cubicBezTo>
                      <a:pt x="741" y="12"/>
                      <a:pt x="742" y="13"/>
                      <a:pt x="743" y="13"/>
                    </a:cubicBezTo>
                    <a:lnTo>
                      <a:pt x="779" y="44"/>
                    </a:lnTo>
                    <a:cubicBezTo>
                      <a:pt x="779" y="45"/>
                      <a:pt x="780" y="46"/>
                      <a:pt x="781" y="47"/>
                    </a:cubicBezTo>
                    <a:lnTo>
                      <a:pt x="805" y="93"/>
                    </a:lnTo>
                    <a:cubicBezTo>
                      <a:pt x="805" y="94"/>
                      <a:pt x="805" y="94"/>
                      <a:pt x="805" y="95"/>
                    </a:cubicBezTo>
                    <a:lnTo>
                      <a:pt x="813" y="152"/>
                    </a:lnTo>
                    <a:cubicBezTo>
                      <a:pt x="814" y="153"/>
                      <a:pt x="814" y="154"/>
                      <a:pt x="813" y="155"/>
                    </a:cubicBezTo>
                    <a:lnTo>
                      <a:pt x="805" y="212"/>
                    </a:lnTo>
                    <a:cubicBezTo>
                      <a:pt x="805" y="212"/>
                      <a:pt x="805" y="213"/>
                      <a:pt x="805" y="214"/>
                    </a:cubicBezTo>
                    <a:lnTo>
                      <a:pt x="781" y="261"/>
                    </a:lnTo>
                    <a:cubicBezTo>
                      <a:pt x="780" y="262"/>
                      <a:pt x="779" y="263"/>
                      <a:pt x="779" y="264"/>
                    </a:cubicBezTo>
                    <a:lnTo>
                      <a:pt x="743" y="295"/>
                    </a:lnTo>
                    <a:cubicBezTo>
                      <a:pt x="742" y="295"/>
                      <a:pt x="741" y="296"/>
                      <a:pt x="739" y="296"/>
                    </a:cubicBezTo>
                    <a:lnTo>
                      <a:pt x="695" y="306"/>
                    </a:lnTo>
                    <a:cubicBezTo>
                      <a:pt x="694" y="307"/>
                      <a:pt x="693" y="307"/>
                      <a:pt x="692" y="306"/>
                    </a:cubicBezTo>
                    <a:lnTo>
                      <a:pt x="647" y="296"/>
                    </a:lnTo>
                    <a:cubicBezTo>
                      <a:pt x="645" y="296"/>
                      <a:pt x="644" y="295"/>
                      <a:pt x="643" y="295"/>
                    </a:cubicBezTo>
                    <a:lnTo>
                      <a:pt x="607" y="264"/>
                    </a:lnTo>
                    <a:close/>
                    <a:moveTo>
                      <a:pt x="654" y="282"/>
                    </a:moveTo>
                    <a:lnTo>
                      <a:pt x="650" y="281"/>
                    </a:lnTo>
                    <a:lnTo>
                      <a:pt x="695" y="291"/>
                    </a:lnTo>
                    <a:lnTo>
                      <a:pt x="692" y="291"/>
                    </a:lnTo>
                    <a:lnTo>
                      <a:pt x="736" y="281"/>
                    </a:lnTo>
                    <a:lnTo>
                      <a:pt x="732" y="282"/>
                    </a:lnTo>
                    <a:lnTo>
                      <a:pt x="768" y="251"/>
                    </a:lnTo>
                    <a:lnTo>
                      <a:pt x="766" y="254"/>
                    </a:lnTo>
                    <a:lnTo>
                      <a:pt x="790" y="207"/>
                    </a:lnTo>
                    <a:lnTo>
                      <a:pt x="790" y="209"/>
                    </a:lnTo>
                    <a:lnTo>
                      <a:pt x="798" y="152"/>
                    </a:lnTo>
                    <a:lnTo>
                      <a:pt x="798" y="155"/>
                    </a:lnTo>
                    <a:lnTo>
                      <a:pt x="790" y="98"/>
                    </a:lnTo>
                    <a:lnTo>
                      <a:pt x="790" y="100"/>
                    </a:lnTo>
                    <a:lnTo>
                      <a:pt x="766" y="54"/>
                    </a:lnTo>
                    <a:lnTo>
                      <a:pt x="768" y="57"/>
                    </a:lnTo>
                    <a:lnTo>
                      <a:pt x="732" y="26"/>
                    </a:lnTo>
                    <a:lnTo>
                      <a:pt x="736" y="27"/>
                    </a:lnTo>
                    <a:lnTo>
                      <a:pt x="692" y="16"/>
                    </a:lnTo>
                    <a:lnTo>
                      <a:pt x="695" y="16"/>
                    </a:lnTo>
                    <a:lnTo>
                      <a:pt x="650" y="27"/>
                    </a:lnTo>
                    <a:lnTo>
                      <a:pt x="654" y="26"/>
                    </a:lnTo>
                    <a:lnTo>
                      <a:pt x="618" y="57"/>
                    </a:lnTo>
                    <a:lnTo>
                      <a:pt x="620" y="54"/>
                    </a:lnTo>
                    <a:lnTo>
                      <a:pt x="596" y="100"/>
                    </a:lnTo>
                    <a:lnTo>
                      <a:pt x="596" y="98"/>
                    </a:lnTo>
                    <a:lnTo>
                      <a:pt x="588" y="155"/>
                    </a:lnTo>
                    <a:lnTo>
                      <a:pt x="588" y="152"/>
                    </a:lnTo>
                    <a:lnTo>
                      <a:pt x="596" y="209"/>
                    </a:lnTo>
                    <a:lnTo>
                      <a:pt x="596" y="207"/>
                    </a:lnTo>
                    <a:lnTo>
                      <a:pt x="620" y="254"/>
                    </a:lnTo>
                    <a:lnTo>
                      <a:pt x="618" y="251"/>
                    </a:lnTo>
                    <a:lnTo>
                      <a:pt x="654" y="282"/>
                    </a:lnTo>
                    <a:close/>
                    <a:moveTo>
                      <a:pt x="891" y="776"/>
                    </a:moveTo>
                    <a:cubicBezTo>
                      <a:pt x="894" y="779"/>
                      <a:pt x="894" y="784"/>
                      <a:pt x="892" y="787"/>
                    </a:cubicBezTo>
                    <a:lnTo>
                      <a:pt x="806" y="891"/>
                    </a:lnTo>
                    <a:cubicBezTo>
                      <a:pt x="804" y="892"/>
                      <a:pt x="802" y="893"/>
                      <a:pt x="799" y="893"/>
                    </a:cubicBezTo>
                    <a:cubicBezTo>
                      <a:pt x="797" y="893"/>
                      <a:pt x="795" y="892"/>
                      <a:pt x="793" y="891"/>
                    </a:cubicBezTo>
                    <a:lnTo>
                      <a:pt x="590" y="648"/>
                    </a:lnTo>
                    <a:lnTo>
                      <a:pt x="398" y="422"/>
                    </a:lnTo>
                    <a:lnTo>
                      <a:pt x="371" y="391"/>
                    </a:lnTo>
                    <a:lnTo>
                      <a:pt x="373" y="392"/>
                    </a:lnTo>
                    <a:lnTo>
                      <a:pt x="353" y="381"/>
                    </a:lnTo>
                    <a:lnTo>
                      <a:pt x="360" y="381"/>
                    </a:lnTo>
                    <a:lnTo>
                      <a:pt x="340" y="392"/>
                    </a:lnTo>
                    <a:lnTo>
                      <a:pt x="342" y="391"/>
                    </a:lnTo>
                    <a:lnTo>
                      <a:pt x="314" y="422"/>
                    </a:lnTo>
                    <a:lnTo>
                      <a:pt x="315" y="421"/>
                    </a:lnTo>
                    <a:lnTo>
                      <a:pt x="203" y="591"/>
                    </a:lnTo>
                    <a:lnTo>
                      <a:pt x="90" y="745"/>
                    </a:lnTo>
                    <a:cubicBezTo>
                      <a:pt x="88" y="747"/>
                      <a:pt x="86" y="749"/>
                      <a:pt x="83" y="748"/>
                    </a:cubicBezTo>
                    <a:cubicBezTo>
                      <a:pt x="81" y="748"/>
                      <a:pt x="78" y="747"/>
                      <a:pt x="77" y="745"/>
                    </a:cubicBezTo>
                    <a:lnTo>
                      <a:pt x="2" y="634"/>
                    </a:lnTo>
                    <a:cubicBezTo>
                      <a:pt x="0" y="631"/>
                      <a:pt x="0" y="627"/>
                      <a:pt x="2" y="624"/>
                    </a:cubicBezTo>
                    <a:lnTo>
                      <a:pt x="156" y="433"/>
                    </a:lnTo>
                    <a:lnTo>
                      <a:pt x="302" y="252"/>
                    </a:lnTo>
                    <a:lnTo>
                      <a:pt x="328" y="227"/>
                    </a:lnTo>
                    <a:cubicBezTo>
                      <a:pt x="329" y="226"/>
                      <a:pt x="330" y="225"/>
                      <a:pt x="331" y="225"/>
                    </a:cubicBezTo>
                    <a:lnTo>
                      <a:pt x="359" y="215"/>
                    </a:lnTo>
                    <a:cubicBezTo>
                      <a:pt x="360" y="214"/>
                      <a:pt x="362" y="214"/>
                      <a:pt x="364" y="215"/>
                    </a:cubicBezTo>
                    <a:lnTo>
                      <a:pt x="396" y="224"/>
                    </a:lnTo>
                    <a:cubicBezTo>
                      <a:pt x="397" y="224"/>
                      <a:pt x="397" y="224"/>
                      <a:pt x="398" y="225"/>
                    </a:cubicBezTo>
                    <a:lnTo>
                      <a:pt x="425" y="244"/>
                    </a:lnTo>
                    <a:cubicBezTo>
                      <a:pt x="426" y="244"/>
                      <a:pt x="426" y="245"/>
                      <a:pt x="427" y="245"/>
                    </a:cubicBezTo>
                    <a:lnTo>
                      <a:pt x="525" y="359"/>
                    </a:lnTo>
                    <a:lnTo>
                      <a:pt x="635" y="485"/>
                    </a:lnTo>
                    <a:lnTo>
                      <a:pt x="757" y="623"/>
                    </a:lnTo>
                    <a:lnTo>
                      <a:pt x="891" y="776"/>
                    </a:lnTo>
                    <a:close/>
                    <a:moveTo>
                      <a:pt x="745" y="634"/>
                    </a:moveTo>
                    <a:lnTo>
                      <a:pt x="623" y="496"/>
                    </a:lnTo>
                    <a:lnTo>
                      <a:pt x="512" y="370"/>
                    </a:lnTo>
                    <a:lnTo>
                      <a:pt x="414" y="256"/>
                    </a:lnTo>
                    <a:lnTo>
                      <a:pt x="416" y="257"/>
                    </a:lnTo>
                    <a:lnTo>
                      <a:pt x="389" y="238"/>
                    </a:lnTo>
                    <a:lnTo>
                      <a:pt x="391" y="239"/>
                    </a:lnTo>
                    <a:lnTo>
                      <a:pt x="359" y="230"/>
                    </a:lnTo>
                    <a:lnTo>
                      <a:pt x="364" y="230"/>
                    </a:lnTo>
                    <a:lnTo>
                      <a:pt x="336" y="240"/>
                    </a:lnTo>
                    <a:lnTo>
                      <a:pt x="339" y="238"/>
                    </a:lnTo>
                    <a:lnTo>
                      <a:pt x="315" y="262"/>
                    </a:lnTo>
                    <a:lnTo>
                      <a:pt x="169" y="443"/>
                    </a:lnTo>
                    <a:lnTo>
                      <a:pt x="15" y="634"/>
                    </a:lnTo>
                    <a:lnTo>
                      <a:pt x="15" y="625"/>
                    </a:lnTo>
                    <a:lnTo>
                      <a:pt x="90" y="736"/>
                    </a:lnTo>
                    <a:lnTo>
                      <a:pt x="77" y="736"/>
                    </a:lnTo>
                    <a:lnTo>
                      <a:pt x="190" y="582"/>
                    </a:lnTo>
                    <a:lnTo>
                      <a:pt x="302" y="412"/>
                    </a:lnTo>
                    <a:cubicBezTo>
                      <a:pt x="302" y="412"/>
                      <a:pt x="302" y="411"/>
                      <a:pt x="303" y="411"/>
                    </a:cubicBezTo>
                    <a:lnTo>
                      <a:pt x="331" y="380"/>
                    </a:lnTo>
                    <a:cubicBezTo>
                      <a:pt x="331" y="379"/>
                      <a:pt x="332" y="379"/>
                      <a:pt x="333" y="378"/>
                    </a:cubicBezTo>
                    <a:lnTo>
                      <a:pt x="353" y="367"/>
                    </a:lnTo>
                    <a:cubicBezTo>
                      <a:pt x="355" y="366"/>
                      <a:pt x="358" y="366"/>
                      <a:pt x="360" y="367"/>
                    </a:cubicBezTo>
                    <a:lnTo>
                      <a:pt x="380" y="378"/>
                    </a:lnTo>
                    <a:cubicBezTo>
                      <a:pt x="381" y="379"/>
                      <a:pt x="382" y="379"/>
                      <a:pt x="382" y="380"/>
                    </a:cubicBezTo>
                    <a:lnTo>
                      <a:pt x="411" y="411"/>
                    </a:lnTo>
                    <a:lnTo>
                      <a:pt x="603" y="637"/>
                    </a:lnTo>
                    <a:lnTo>
                      <a:pt x="806" y="880"/>
                    </a:lnTo>
                    <a:lnTo>
                      <a:pt x="793" y="880"/>
                    </a:lnTo>
                    <a:lnTo>
                      <a:pt x="879" y="776"/>
                    </a:lnTo>
                    <a:lnTo>
                      <a:pt x="879" y="787"/>
                    </a:lnTo>
                    <a:lnTo>
                      <a:pt x="745" y="634"/>
                    </a:lnTo>
                    <a:close/>
                    <a:moveTo>
                      <a:pt x="1488" y="511"/>
                    </a:moveTo>
                    <a:lnTo>
                      <a:pt x="1502" y="506"/>
                    </a:lnTo>
                    <a:lnTo>
                      <a:pt x="1500" y="601"/>
                    </a:lnTo>
                    <a:lnTo>
                      <a:pt x="1489" y="691"/>
                    </a:lnTo>
                    <a:lnTo>
                      <a:pt x="1470" y="776"/>
                    </a:lnTo>
                    <a:lnTo>
                      <a:pt x="1442" y="856"/>
                    </a:lnTo>
                    <a:lnTo>
                      <a:pt x="1406" y="930"/>
                    </a:lnTo>
                    <a:lnTo>
                      <a:pt x="1360" y="998"/>
                    </a:lnTo>
                    <a:lnTo>
                      <a:pt x="1307" y="1061"/>
                    </a:lnTo>
                    <a:lnTo>
                      <a:pt x="1244" y="1118"/>
                    </a:lnTo>
                    <a:cubicBezTo>
                      <a:pt x="1242" y="1120"/>
                      <a:pt x="1240" y="1121"/>
                      <a:pt x="1238" y="1120"/>
                    </a:cubicBezTo>
                    <a:cubicBezTo>
                      <a:pt x="1235" y="1120"/>
                      <a:pt x="1233" y="1119"/>
                      <a:pt x="1232" y="1117"/>
                    </a:cubicBezTo>
                    <a:lnTo>
                      <a:pt x="1162" y="1021"/>
                    </a:lnTo>
                    <a:cubicBezTo>
                      <a:pt x="1159" y="1018"/>
                      <a:pt x="1160" y="1013"/>
                      <a:pt x="1163" y="1010"/>
                    </a:cubicBezTo>
                    <a:lnTo>
                      <a:pt x="1218" y="966"/>
                    </a:lnTo>
                    <a:lnTo>
                      <a:pt x="1265" y="920"/>
                    </a:lnTo>
                    <a:lnTo>
                      <a:pt x="1304" y="870"/>
                    </a:lnTo>
                    <a:lnTo>
                      <a:pt x="1338" y="814"/>
                    </a:lnTo>
                    <a:lnTo>
                      <a:pt x="1363" y="756"/>
                    </a:lnTo>
                    <a:lnTo>
                      <a:pt x="1381" y="693"/>
                    </a:lnTo>
                    <a:lnTo>
                      <a:pt x="1392" y="626"/>
                    </a:lnTo>
                    <a:lnTo>
                      <a:pt x="1395" y="554"/>
                    </a:lnTo>
                    <a:lnTo>
                      <a:pt x="1395" y="326"/>
                    </a:lnTo>
                    <a:cubicBezTo>
                      <a:pt x="1395" y="322"/>
                      <a:pt x="1399" y="318"/>
                      <a:pt x="1403" y="318"/>
                    </a:cubicBezTo>
                    <a:lnTo>
                      <a:pt x="1489" y="318"/>
                    </a:lnTo>
                    <a:cubicBezTo>
                      <a:pt x="1491" y="318"/>
                      <a:pt x="1492" y="319"/>
                      <a:pt x="1493" y="319"/>
                    </a:cubicBezTo>
                    <a:lnTo>
                      <a:pt x="1506" y="326"/>
                    </a:lnTo>
                    <a:cubicBezTo>
                      <a:pt x="1507" y="327"/>
                      <a:pt x="1508" y="328"/>
                      <a:pt x="1509" y="329"/>
                    </a:cubicBezTo>
                    <a:lnTo>
                      <a:pt x="1515" y="338"/>
                    </a:lnTo>
                    <a:cubicBezTo>
                      <a:pt x="1516" y="340"/>
                      <a:pt x="1517" y="342"/>
                      <a:pt x="1516" y="345"/>
                    </a:cubicBezTo>
                    <a:lnTo>
                      <a:pt x="1513" y="356"/>
                    </a:lnTo>
                    <a:cubicBezTo>
                      <a:pt x="1513" y="357"/>
                      <a:pt x="1512" y="358"/>
                      <a:pt x="1512" y="358"/>
                    </a:cubicBezTo>
                    <a:lnTo>
                      <a:pt x="1501" y="372"/>
                    </a:lnTo>
                    <a:lnTo>
                      <a:pt x="1502" y="367"/>
                    </a:lnTo>
                    <a:lnTo>
                      <a:pt x="1502" y="498"/>
                    </a:lnTo>
                    <a:lnTo>
                      <a:pt x="1489" y="493"/>
                    </a:lnTo>
                    <a:lnTo>
                      <a:pt x="1557" y="425"/>
                    </a:lnTo>
                    <a:lnTo>
                      <a:pt x="1616" y="355"/>
                    </a:lnTo>
                    <a:lnTo>
                      <a:pt x="1669" y="287"/>
                    </a:lnTo>
                    <a:lnTo>
                      <a:pt x="1713" y="218"/>
                    </a:lnTo>
                    <a:lnTo>
                      <a:pt x="1720" y="230"/>
                    </a:lnTo>
                    <a:lnTo>
                      <a:pt x="1062" y="265"/>
                    </a:lnTo>
                    <a:cubicBezTo>
                      <a:pt x="1060" y="266"/>
                      <a:pt x="1058" y="265"/>
                      <a:pt x="1056" y="263"/>
                    </a:cubicBezTo>
                    <a:cubicBezTo>
                      <a:pt x="1055" y="262"/>
                      <a:pt x="1054" y="260"/>
                      <a:pt x="1053" y="258"/>
                    </a:cubicBezTo>
                    <a:lnTo>
                      <a:pt x="1048" y="141"/>
                    </a:lnTo>
                    <a:cubicBezTo>
                      <a:pt x="1048" y="139"/>
                      <a:pt x="1049" y="137"/>
                      <a:pt x="1051" y="135"/>
                    </a:cubicBezTo>
                    <a:cubicBezTo>
                      <a:pt x="1052" y="133"/>
                      <a:pt x="1054" y="133"/>
                      <a:pt x="1056" y="132"/>
                    </a:cubicBezTo>
                    <a:lnTo>
                      <a:pt x="1783" y="104"/>
                    </a:lnTo>
                    <a:lnTo>
                      <a:pt x="1780" y="105"/>
                    </a:lnTo>
                    <a:lnTo>
                      <a:pt x="1812" y="91"/>
                    </a:lnTo>
                    <a:cubicBezTo>
                      <a:pt x="1816" y="90"/>
                      <a:pt x="1820" y="91"/>
                      <a:pt x="1822" y="94"/>
                    </a:cubicBezTo>
                    <a:lnTo>
                      <a:pt x="1881" y="191"/>
                    </a:lnTo>
                    <a:cubicBezTo>
                      <a:pt x="1882" y="193"/>
                      <a:pt x="1883" y="194"/>
                      <a:pt x="1882" y="196"/>
                    </a:cubicBezTo>
                    <a:lnTo>
                      <a:pt x="1881" y="211"/>
                    </a:lnTo>
                    <a:cubicBezTo>
                      <a:pt x="1881" y="215"/>
                      <a:pt x="1878" y="218"/>
                      <a:pt x="1874" y="218"/>
                    </a:cubicBezTo>
                    <a:lnTo>
                      <a:pt x="1866" y="219"/>
                    </a:lnTo>
                    <a:cubicBezTo>
                      <a:pt x="1866" y="220"/>
                      <a:pt x="1865" y="219"/>
                      <a:pt x="1864" y="219"/>
                    </a:cubicBezTo>
                    <a:lnTo>
                      <a:pt x="1851" y="217"/>
                    </a:lnTo>
                    <a:lnTo>
                      <a:pt x="1859" y="214"/>
                    </a:lnTo>
                    <a:lnTo>
                      <a:pt x="1727" y="411"/>
                    </a:lnTo>
                    <a:lnTo>
                      <a:pt x="1571" y="594"/>
                    </a:lnTo>
                    <a:cubicBezTo>
                      <a:pt x="1569" y="595"/>
                      <a:pt x="1567" y="596"/>
                      <a:pt x="1564" y="596"/>
                    </a:cubicBezTo>
                    <a:cubicBezTo>
                      <a:pt x="1562" y="596"/>
                      <a:pt x="1560" y="595"/>
                      <a:pt x="1558" y="594"/>
                    </a:cubicBezTo>
                    <a:lnTo>
                      <a:pt x="1488" y="511"/>
                    </a:lnTo>
                    <a:close/>
                    <a:moveTo>
                      <a:pt x="1571" y="583"/>
                    </a:moveTo>
                    <a:lnTo>
                      <a:pt x="1558" y="583"/>
                    </a:lnTo>
                    <a:lnTo>
                      <a:pt x="1714" y="402"/>
                    </a:lnTo>
                    <a:lnTo>
                      <a:pt x="1846" y="205"/>
                    </a:lnTo>
                    <a:cubicBezTo>
                      <a:pt x="1848" y="202"/>
                      <a:pt x="1851" y="201"/>
                      <a:pt x="1854" y="202"/>
                    </a:cubicBezTo>
                    <a:lnTo>
                      <a:pt x="1867" y="204"/>
                    </a:lnTo>
                    <a:lnTo>
                      <a:pt x="1864" y="204"/>
                    </a:lnTo>
                    <a:lnTo>
                      <a:pt x="1872" y="203"/>
                    </a:lnTo>
                    <a:lnTo>
                      <a:pt x="1865" y="210"/>
                    </a:lnTo>
                    <a:lnTo>
                      <a:pt x="1866" y="195"/>
                    </a:lnTo>
                    <a:lnTo>
                      <a:pt x="1868" y="200"/>
                    </a:lnTo>
                    <a:lnTo>
                      <a:pt x="1809" y="103"/>
                    </a:lnTo>
                    <a:lnTo>
                      <a:pt x="1819" y="106"/>
                    </a:lnTo>
                    <a:lnTo>
                      <a:pt x="1787" y="120"/>
                    </a:lnTo>
                    <a:cubicBezTo>
                      <a:pt x="1786" y="120"/>
                      <a:pt x="1785" y="120"/>
                      <a:pt x="1784" y="120"/>
                    </a:cubicBezTo>
                    <a:lnTo>
                      <a:pt x="1057" y="148"/>
                    </a:lnTo>
                    <a:lnTo>
                      <a:pt x="1064" y="140"/>
                    </a:lnTo>
                    <a:lnTo>
                      <a:pt x="1069" y="257"/>
                    </a:lnTo>
                    <a:lnTo>
                      <a:pt x="1061" y="249"/>
                    </a:lnTo>
                    <a:lnTo>
                      <a:pt x="1719" y="214"/>
                    </a:lnTo>
                    <a:cubicBezTo>
                      <a:pt x="1722" y="214"/>
                      <a:pt x="1725" y="216"/>
                      <a:pt x="1726" y="218"/>
                    </a:cubicBezTo>
                    <a:cubicBezTo>
                      <a:pt x="1728" y="221"/>
                      <a:pt x="1728" y="224"/>
                      <a:pt x="1726" y="227"/>
                    </a:cubicBezTo>
                    <a:lnTo>
                      <a:pt x="1682" y="296"/>
                    </a:lnTo>
                    <a:lnTo>
                      <a:pt x="1629" y="366"/>
                    </a:lnTo>
                    <a:lnTo>
                      <a:pt x="1568" y="436"/>
                    </a:lnTo>
                    <a:lnTo>
                      <a:pt x="1500" y="504"/>
                    </a:lnTo>
                    <a:cubicBezTo>
                      <a:pt x="1498" y="506"/>
                      <a:pt x="1494" y="507"/>
                      <a:pt x="1491" y="506"/>
                    </a:cubicBezTo>
                    <a:cubicBezTo>
                      <a:pt x="1488" y="505"/>
                      <a:pt x="1486" y="502"/>
                      <a:pt x="1486" y="498"/>
                    </a:cubicBezTo>
                    <a:lnTo>
                      <a:pt x="1486" y="367"/>
                    </a:lnTo>
                    <a:cubicBezTo>
                      <a:pt x="1486" y="366"/>
                      <a:pt x="1487" y="364"/>
                      <a:pt x="1488" y="363"/>
                    </a:cubicBezTo>
                    <a:lnTo>
                      <a:pt x="1499" y="349"/>
                    </a:lnTo>
                    <a:lnTo>
                      <a:pt x="1498" y="351"/>
                    </a:lnTo>
                    <a:lnTo>
                      <a:pt x="1501" y="340"/>
                    </a:lnTo>
                    <a:lnTo>
                      <a:pt x="1502" y="347"/>
                    </a:lnTo>
                    <a:lnTo>
                      <a:pt x="1496" y="338"/>
                    </a:lnTo>
                    <a:lnTo>
                      <a:pt x="1499" y="341"/>
                    </a:lnTo>
                    <a:lnTo>
                      <a:pt x="1486" y="334"/>
                    </a:lnTo>
                    <a:lnTo>
                      <a:pt x="1489" y="334"/>
                    </a:lnTo>
                    <a:lnTo>
                      <a:pt x="1403" y="334"/>
                    </a:lnTo>
                    <a:lnTo>
                      <a:pt x="1411" y="326"/>
                    </a:lnTo>
                    <a:lnTo>
                      <a:pt x="1411" y="555"/>
                    </a:lnTo>
                    <a:lnTo>
                      <a:pt x="1407" y="629"/>
                    </a:lnTo>
                    <a:lnTo>
                      <a:pt x="1396" y="698"/>
                    </a:lnTo>
                    <a:lnTo>
                      <a:pt x="1378" y="763"/>
                    </a:lnTo>
                    <a:lnTo>
                      <a:pt x="1351" y="823"/>
                    </a:lnTo>
                    <a:lnTo>
                      <a:pt x="1317" y="879"/>
                    </a:lnTo>
                    <a:lnTo>
                      <a:pt x="1276" y="931"/>
                    </a:lnTo>
                    <a:lnTo>
                      <a:pt x="1228" y="979"/>
                    </a:lnTo>
                    <a:lnTo>
                      <a:pt x="1173" y="1023"/>
                    </a:lnTo>
                    <a:lnTo>
                      <a:pt x="1175" y="1012"/>
                    </a:lnTo>
                    <a:lnTo>
                      <a:pt x="1245" y="1108"/>
                    </a:lnTo>
                    <a:lnTo>
                      <a:pt x="1233" y="1107"/>
                    </a:lnTo>
                    <a:lnTo>
                      <a:pt x="1294" y="1050"/>
                    </a:lnTo>
                    <a:lnTo>
                      <a:pt x="1347" y="989"/>
                    </a:lnTo>
                    <a:lnTo>
                      <a:pt x="1391" y="923"/>
                    </a:lnTo>
                    <a:lnTo>
                      <a:pt x="1427" y="851"/>
                    </a:lnTo>
                    <a:lnTo>
                      <a:pt x="1455" y="773"/>
                    </a:lnTo>
                    <a:lnTo>
                      <a:pt x="1474" y="689"/>
                    </a:lnTo>
                    <a:lnTo>
                      <a:pt x="1484" y="600"/>
                    </a:lnTo>
                    <a:lnTo>
                      <a:pt x="1486" y="505"/>
                    </a:lnTo>
                    <a:cubicBezTo>
                      <a:pt x="1487" y="502"/>
                      <a:pt x="1489" y="499"/>
                      <a:pt x="1492" y="498"/>
                    </a:cubicBezTo>
                    <a:cubicBezTo>
                      <a:pt x="1495" y="497"/>
                      <a:pt x="1498" y="498"/>
                      <a:pt x="1501" y="500"/>
                    </a:cubicBezTo>
                    <a:lnTo>
                      <a:pt x="1571" y="583"/>
                    </a:lnTo>
                    <a:close/>
                    <a:moveTo>
                      <a:pt x="2624" y="1030"/>
                    </a:moveTo>
                    <a:cubicBezTo>
                      <a:pt x="2624" y="1035"/>
                      <a:pt x="2621" y="1038"/>
                      <a:pt x="2616" y="1038"/>
                    </a:cubicBezTo>
                    <a:lnTo>
                      <a:pt x="2526" y="1038"/>
                    </a:lnTo>
                    <a:cubicBezTo>
                      <a:pt x="2522" y="1038"/>
                      <a:pt x="2518" y="1035"/>
                      <a:pt x="2518" y="1030"/>
                    </a:cubicBezTo>
                    <a:lnTo>
                      <a:pt x="2518" y="291"/>
                    </a:lnTo>
                    <a:lnTo>
                      <a:pt x="2532" y="297"/>
                    </a:lnTo>
                    <a:lnTo>
                      <a:pt x="2495" y="339"/>
                    </a:lnTo>
                    <a:cubicBezTo>
                      <a:pt x="2495" y="339"/>
                      <a:pt x="2495" y="339"/>
                      <a:pt x="2495" y="340"/>
                    </a:cubicBezTo>
                    <a:lnTo>
                      <a:pt x="2446" y="381"/>
                    </a:lnTo>
                    <a:lnTo>
                      <a:pt x="2397" y="414"/>
                    </a:lnTo>
                    <a:cubicBezTo>
                      <a:pt x="2397" y="414"/>
                      <a:pt x="2396" y="415"/>
                      <a:pt x="2396" y="415"/>
                    </a:cubicBezTo>
                    <a:lnTo>
                      <a:pt x="2348" y="437"/>
                    </a:lnTo>
                    <a:cubicBezTo>
                      <a:pt x="2345" y="438"/>
                      <a:pt x="2342" y="438"/>
                      <a:pt x="2340" y="436"/>
                    </a:cubicBezTo>
                    <a:cubicBezTo>
                      <a:pt x="2338" y="435"/>
                      <a:pt x="2336" y="432"/>
                      <a:pt x="2336" y="429"/>
                    </a:cubicBezTo>
                    <a:lnTo>
                      <a:pt x="2336" y="319"/>
                    </a:lnTo>
                    <a:cubicBezTo>
                      <a:pt x="2336" y="317"/>
                      <a:pt x="2338" y="314"/>
                      <a:pt x="2340" y="313"/>
                    </a:cubicBezTo>
                    <a:lnTo>
                      <a:pt x="2413" y="260"/>
                    </a:lnTo>
                    <a:lnTo>
                      <a:pt x="2473" y="204"/>
                    </a:lnTo>
                    <a:lnTo>
                      <a:pt x="2472" y="205"/>
                    </a:lnTo>
                    <a:lnTo>
                      <a:pt x="2520" y="139"/>
                    </a:lnTo>
                    <a:lnTo>
                      <a:pt x="2519" y="140"/>
                    </a:lnTo>
                    <a:lnTo>
                      <a:pt x="2551" y="74"/>
                    </a:lnTo>
                    <a:cubicBezTo>
                      <a:pt x="2553" y="71"/>
                      <a:pt x="2555" y="69"/>
                      <a:pt x="2558" y="69"/>
                    </a:cubicBezTo>
                    <a:lnTo>
                      <a:pt x="2616" y="69"/>
                    </a:lnTo>
                    <a:cubicBezTo>
                      <a:pt x="2621" y="69"/>
                      <a:pt x="2624" y="73"/>
                      <a:pt x="2624" y="77"/>
                    </a:cubicBezTo>
                    <a:lnTo>
                      <a:pt x="2624" y="1030"/>
                    </a:lnTo>
                    <a:close/>
                    <a:moveTo>
                      <a:pt x="2608" y="77"/>
                    </a:moveTo>
                    <a:lnTo>
                      <a:pt x="2616" y="85"/>
                    </a:lnTo>
                    <a:lnTo>
                      <a:pt x="2558" y="85"/>
                    </a:lnTo>
                    <a:lnTo>
                      <a:pt x="2566" y="81"/>
                    </a:lnTo>
                    <a:lnTo>
                      <a:pt x="2534" y="147"/>
                    </a:lnTo>
                    <a:cubicBezTo>
                      <a:pt x="2533" y="147"/>
                      <a:pt x="2533" y="148"/>
                      <a:pt x="2533" y="148"/>
                    </a:cubicBezTo>
                    <a:lnTo>
                      <a:pt x="2485" y="214"/>
                    </a:lnTo>
                    <a:cubicBezTo>
                      <a:pt x="2485" y="215"/>
                      <a:pt x="2484" y="215"/>
                      <a:pt x="2484" y="215"/>
                    </a:cubicBezTo>
                    <a:lnTo>
                      <a:pt x="2422" y="273"/>
                    </a:lnTo>
                    <a:lnTo>
                      <a:pt x="2349" y="326"/>
                    </a:lnTo>
                    <a:lnTo>
                      <a:pt x="2352" y="319"/>
                    </a:lnTo>
                    <a:lnTo>
                      <a:pt x="2352" y="429"/>
                    </a:lnTo>
                    <a:lnTo>
                      <a:pt x="2341" y="422"/>
                    </a:lnTo>
                    <a:lnTo>
                      <a:pt x="2389" y="400"/>
                    </a:lnTo>
                    <a:lnTo>
                      <a:pt x="2388" y="401"/>
                    </a:lnTo>
                    <a:lnTo>
                      <a:pt x="2435" y="368"/>
                    </a:lnTo>
                    <a:lnTo>
                      <a:pt x="2484" y="327"/>
                    </a:lnTo>
                    <a:lnTo>
                      <a:pt x="2483" y="328"/>
                    </a:lnTo>
                    <a:lnTo>
                      <a:pt x="2520" y="286"/>
                    </a:lnTo>
                    <a:cubicBezTo>
                      <a:pt x="2523" y="284"/>
                      <a:pt x="2526" y="283"/>
                      <a:pt x="2529" y="284"/>
                    </a:cubicBezTo>
                    <a:cubicBezTo>
                      <a:pt x="2532" y="285"/>
                      <a:pt x="2534" y="288"/>
                      <a:pt x="2534" y="291"/>
                    </a:cubicBezTo>
                    <a:lnTo>
                      <a:pt x="2534" y="1030"/>
                    </a:lnTo>
                    <a:lnTo>
                      <a:pt x="2526" y="1022"/>
                    </a:lnTo>
                    <a:lnTo>
                      <a:pt x="2616" y="1022"/>
                    </a:lnTo>
                    <a:lnTo>
                      <a:pt x="2608" y="1030"/>
                    </a:lnTo>
                    <a:lnTo>
                      <a:pt x="2608" y="7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3" name="Freeform 62"/>
              <p:cNvSpPr>
                <a:spLocks noEditPoints="1"/>
              </p:cNvSpPr>
              <p:nvPr/>
            </p:nvSpPr>
            <p:spPr bwMode="auto">
              <a:xfrm>
                <a:off x="873" y="1570"/>
                <a:ext cx="1004" cy="174"/>
              </a:xfrm>
              <a:custGeom>
                <a:avLst/>
                <a:gdLst>
                  <a:gd name="T0" fmla="*/ 81 w 6528"/>
                  <a:gd name="T1" fmla="*/ 447 h 1136"/>
                  <a:gd name="T2" fmla="*/ 0 w 6528"/>
                  <a:gd name="T3" fmla="*/ 0 h 1136"/>
                  <a:gd name="T4" fmla="*/ 279 w 6528"/>
                  <a:gd name="T5" fmla="*/ 467 h 1136"/>
                  <a:gd name="T6" fmla="*/ 81 w 6528"/>
                  <a:gd name="T7" fmla="*/ 82 h 1136"/>
                  <a:gd name="T8" fmla="*/ 279 w 6528"/>
                  <a:gd name="T9" fmla="*/ 366 h 1136"/>
                  <a:gd name="T10" fmla="*/ 81 w 6528"/>
                  <a:gd name="T11" fmla="*/ 366 h 1136"/>
                  <a:gd name="T12" fmla="*/ 290 w 6528"/>
                  <a:gd name="T13" fmla="*/ 1015 h 1136"/>
                  <a:gd name="T14" fmla="*/ 601 w 6528"/>
                  <a:gd name="T15" fmla="*/ 568 h 1136"/>
                  <a:gd name="T16" fmla="*/ 537 w 6528"/>
                  <a:gd name="T17" fmla="*/ 947 h 1136"/>
                  <a:gd name="T18" fmla="*/ 537 w 6528"/>
                  <a:gd name="T19" fmla="*/ 650 h 1136"/>
                  <a:gd name="T20" fmla="*/ 537 w 6528"/>
                  <a:gd name="T21" fmla="*/ 866 h 1136"/>
                  <a:gd name="T22" fmla="*/ 730 w 6528"/>
                  <a:gd name="T23" fmla="*/ 1022 h 1136"/>
                  <a:gd name="T24" fmla="*/ 537 w 6528"/>
                  <a:gd name="T25" fmla="*/ 447 h 1136"/>
                  <a:gd name="T26" fmla="*/ 456 w 6528"/>
                  <a:gd name="T27" fmla="*/ 0 h 1136"/>
                  <a:gd name="T28" fmla="*/ 762 w 6528"/>
                  <a:gd name="T29" fmla="*/ 1116 h 1136"/>
                  <a:gd name="T30" fmla="*/ 537 w 6528"/>
                  <a:gd name="T31" fmla="*/ 82 h 1136"/>
                  <a:gd name="T32" fmla="*/ 746 w 6528"/>
                  <a:gd name="T33" fmla="*/ 82 h 1136"/>
                  <a:gd name="T34" fmla="*/ 537 w 6528"/>
                  <a:gd name="T35" fmla="*/ 264 h 1136"/>
                  <a:gd name="T36" fmla="*/ 1508 w 6528"/>
                  <a:gd name="T37" fmla="*/ 792 h 1136"/>
                  <a:gd name="T38" fmla="*/ 1470 w 6528"/>
                  <a:gd name="T39" fmla="*/ 136 h 1136"/>
                  <a:gd name="T40" fmla="*/ 1728 w 6528"/>
                  <a:gd name="T41" fmla="*/ 690 h 1136"/>
                  <a:gd name="T42" fmla="*/ 1599 w 6528"/>
                  <a:gd name="T43" fmla="*/ 1001 h 1136"/>
                  <a:gd name="T44" fmla="*/ 1508 w 6528"/>
                  <a:gd name="T45" fmla="*/ 690 h 1136"/>
                  <a:gd name="T46" fmla="*/ 1250 w 6528"/>
                  <a:gd name="T47" fmla="*/ 690 h 1136"/>
                  <a:gd name="T48" fmla="*/ 2581 w 6528"/>
                  <a:gd name="T49" fmla="*/ 1001 h 1136"/>
                  <a:gd name="T50" fmla="*/ 2286 w 6528"/>
                  <a:gd name="T51" fmla="*/ 325 h 1136"/>
                  <a:gd name="T52" fmla="*/ 2581 w 6528"/>
                  <a:gd name="T53" fmla="*/ 122 h 1136"/>
                  <a:gd name="T54" fmla="*/ 3551 w 6528"/>
                  <a:gd name="T55" fmla="*/ 623 h 1136"/>
                  <a:gd name="T56" fmla="*/ 4227 w 6528"/>
                  <a:gd name="T57" fmla="*/ 467 h 1136"/>
                  <a:gd name="T58" fmla="*/ 4029 w 6528"/>
                  <a:gd name="T59" fmla="*/ 1136 h 1136"/>
                  <a:gd name="T60" fmla="*/ 4308 w 6528"/>
                  <a:gd name="T61" fmla="*/ 0 h 1136"/>
                  <a:gd name="T62" fmla="*/ 4227 w 6528"/>
                  <a:gd name="T63" fmla="*/ 183 h 1136"/>
                  <a:gd name="T64" fmla="*/ 4029 w 6528"/>
                  <a:gd name="T65" fmla="*/ 183 h 1136"/>
                  <a:gd name="T66" fmla="*/ 4227 w 6528"/>
                  <a:gd name="T67" fmla="*/ 264 h 1136"/>
                  <a:gd name="T68" fmla="*/ 4227 w 6528"/>
                  <a:gd name="T69" fmla="*/ 366 h 1136"/>
                  <a:gd name="T70" fmla="*/ 4168 w 6528"/>
                  <a:gd name="T71" fmla="*/ 1015 h 1136"/>
                  <a:gd name="T72" fmla="*/ 4549 w 6528"/>
                  <a:gd name="T73" fmla="*/ 988 h 1136"/>
                  <a:gd name="T74" fmla="*/ 4238 w 6528"/>
                  <a:gd name="T75" fmla="*/ 947 h 1136"/>
                  <a:gd name="T76" fmla="*/ 4238 w 6528"/>
                  <a:gd name="T77" fmla="*/ 650 h 1136"/>
                  <a:gd name="T78" fmla="*/ 4619 w 6528"/>
                  <a:gd name="T79" fmla="*/ 1116 h 1136"/>
                  <a:gd name="T80" fmla="*/ 4694 w 6528"/>
                  <a:gd name="T81" fmla="*/ 1008 h 1136"/>
                  <a:gd name="T82" fmla="*/ 4485 w 6528"/>
                  <a:gd name="T83" fmla="*/ 474 h 1136"/>
                  <a:gd name="T84" fmla="*/ 4774 w 6528"/>
                  <a:gd name="T85" fmla="*/ 0 h 1136"/>
                  <a:gd name="T86" fmla="*/ 4619 w 6528"/>
                  <a:gd name="T87" fmla="*/ 1116 h 1136"/>
                  <a:gd name="T88" fmla="*/ 4485 w 6528"/>
                  <a:gd name="T89" fmla="*/ 183 h 1136"/>
                  <a:gd name="T90" fmla="*/ 4694 w 6528"/>
                  <a:gd name="T91" fmla="*/ 366 h 1136"/>
                  <a:gd name="T92" fmla="*/ 4485 w 6528"/>
                  <a:gd name="T93" fmla="*/ 366 h 1136"/>
                  <a:gd name="T94" fmla="*/ 5171 w 6528"/>
                  <a:gd name="T95" fmla="*/ 136 h 1136"/>
                  <a:gd name="T96" fmla="*/ 5257 w 6528"/>
                  <a:gd name="T97" fmla="*/ 244 h 1136"/>
                  <a:gd name="T98" fmla="*/ 5600 w 6528"/>
                  <a:gd name="T99" fmla="*/ 501 h 1136"/>
                  <a:gd name="T100" fmla="*/ 5386 w 6528"/>
                  <a:gd name="T101" fmla="*/ 1015 h 1136"/>
                  <a:gd name="T102" fmla="*/ 5225 w 6528"/>
                  <a:gd name="T103" fmla="*/ 738 h 1136"/>
                  <a:gd name="T104" fmla="*/ 5520 w 6528"/>
                  <a:gd name="T105" fmla="*/ 852 h 1136"/>
                  <a:gd name="T106" fmla="*/ 5407 w 6528"/>
                  <a:gd name="T107" fmla="*/ 508 h 1136"/>
                  <a:gd name="T108" fmla="*/ 6528 w 6528"/>
                  <a:gd name="T109" fmla="*/ 122 h 1136"/>
                  <a:gd name="T110" fmla="*/ 6432 w 6528"/>
                  <a:gd name="T111" fmla="*/ 325 h 1136"/>
                  <a:gd name="T112" fmla="*/ 6464 w 6528"/>
                  <a:gd name="T113" fmla="*/ 122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28" h="1136">
                    <a:moveTo>
                      <a:pt x="279" y="467"/>
                    </a:moveTo>
                    <a:lnTo>
                      <a:pt x="279" y="447"/>
                    </a:lnTo>
                    <a:lnTo>
                      <a:pt x="81" y="447"/>
                    </a:lnTo>
                    <a:lnTo>
                      <a:pt x="81" y="1136"/>
                    </a:lnTo>
                    <a:lnTo>
                      <a:pt x="0" y="1136"/>
                    </a:lnTo>
                    <a:lnTo>
                      <a:pt x="0" y="0"/>
                    </a:lnTo>
                    <a:lnTo>
                      <a:pt x="360" y="0"/>
                    </a:lnTo>
                    <a:lnTo>
                      <a:pt x="360" y="467"/>
                    </a:lnTo>
                    <a:lnTo>
                      <a:pt x="279" y="467"/>
                    </a:lnTo>
                    <a:close/>
                    <a:moveTo>
                      <a:pt x="279" y="183"/>
                    </a:moveTo>
                    <a:lnTo>
                      <a:pt x="279" y="82"/>
                    </a:lnTo>
                    <a:lnTo>
                      <a:pt x="81" y="82"/>
                    </a:lnTo>
                    <a:lnTo>
                      <a:pt x="81" y="183"/>
                    </a:lnTo>
                    <a:lnTo>
                      <a:pt x="279" y="183"/>
                    </a:lnTo>
                    <a:close/>
                    <a:moveTo>
                      <a:pt x="279" y="366"/>
                    </a:moveTo>
                    <a:lnTo>
                      <a:pt x="279" y="264"/>
                    </a:lnTo>
                    <a:lnTo>
                      <a:pt x="81" y="264"/>
                    </a:lnTo>
                    <a:lnTo>
                      <a:pt x="81" y="366"/>
                    </a:lnTo>
                    <a:lnTo>
                      <a:pt x="279" y="366"/>
                    </a:lnTo>
                    <a:close/>
                    <a:moveTo>
                      <a:pt x="290" y="947"/>
                    </a:moveTo>
                    <a:lnTo>
                      <a:pt x="290" y="1015"/>
                    </a:lnTo>
                    <a:lnTo>
                      <a:pt x="220" y="1015"/>
                    </a:lnTo>
                    <a:lnTo>
                      <a:pt x="220" y="568"/>
                    </a:lnTo>
                    <a:lnTo>
                      <a:pt x="601" y="568"/>
                    </a:lnTo>
                    <a:lnTo>
                      <a:pt x="601" y="988"/>
                    </a:lnTo>
                    <a:lnTo>
                      <a:pt x="537" y="988"/>
                    </a:lnTo>
                    <a:lnTo>
                      <a:pt x="537" y="947"/>
                    </a:lnTo>
                    <a:lnTo>
                      <a:pt x="290" y="947"/>
                    </a:lnTo>
                    <a:close/>
                    <a:moveTo>
                      <a:pt x="537" y="866"/>
                    </a:moveTo>
                    <a:lnTo>
                      <a:pt x="537" y="650"/>
                    </a:lnTo>
                    <a:lnTo>
                      <a:pt x="290" y="650"/>
                    </a:lnTo>
                    <a:lnTo>
                      <a:pt x="290" y="866"/>
                    </a:lnTo>
                    <a:lnTo>
                      <a:pt x="537" y="866"/>
                    </a:lnTo>
                    <a:close/>
                    <a:moveTo>
                      <a:pt x="671" y="1116"/>
                    </a:moveTo>
                    <a:lnTo>
                      <a:pt x="650" y="1022"/>
                    </a:lnTo>
                    <a:lnTo>
                      <a:pt x="730" y="1022"/>
                    </a:lnTo>
                    <a:cubicBezTo>
                      <a:pt x="741" y="1022"/>
                      <a:pt x="746" y="1015"/>
                      <a:pt x="746" y="1008"/>
                    </a:cubicBezTo>
                    <a:lnTo>
                      <a:pt x="746" y="447"/>
                    </a:lnTo>
                    <a:lnTo>
                      <a:pt x="537" y="447"/>
                    </a:lnTo>
                    <a:lnTo>
                      <a:pt x="537" y="474"/>
                    </a:lnTo>
                    <a:lnTo>
                      <a:pt x="456" y="474"/>
                    </a:lnTo>
                    <a:lnTo>
                      <a:pt x="456" y="0"/>
                    </a:lnTo>
                    <a:lnTo>
                      <a:pt x="827" y="0"/>
                    </a:lnTo>
                    <a:lnTo>
                      <a:pt x="827" y="1035"/>
                    </a:lnTo>
                    <a:cubicBezTo>
                      <a:pt x="827" y="1089"/>
                      <a:pt x="805" y="1116"/>
                      <a:pt x="762" y="1116"/>
                    </a:cubicBezTo>
                    <a:lnTo>
                      <a:pt x="671" y="1116"/>
                    </a:lnTo>
                    <a:close/>
                    <a:moveTo>
                      <a:pt x="746" y="82"/>
                    </a:moveTo>
                    <a:lnTo>
                      <a:pt x="537" y="82"/>
                    </a:lnTo>
                    <a:lnTo>
                      <a:pt x="537" y="183"/>
                    </a:lnTo>
                    <a:lnTo>
                      <a:pt x="746" y="183"/>
                    </a:lnTo>
                    <a:lnTo>
                      <a:pt x="746" y="82"/>
                    </a:lnTo>
                    <a:close/>
                    <a:moveTo>
                      <a:pt x="746" y="366"/>
                    </a:moveTo>
                    <a:lnTo>
                      <a:pt x="746" y="264"/>
                    </a:lnTo>
                    <a:lnTo>
                      <a:pt x="537" y="264"/>
                    </a:lnTo>
                    <a:lnTo>
                      <a:pt x="537" y="366"/>
                    </a:lnTo>
                    <a:lnTo>
                      <a:pt x="746" y="366"/>
                    </a:lnTo>
                    <a:close/>
                    <a:moveTo>
                      <a:pt x="1508" y="792"/>
                    </a:moveTo>
                    <a:lnTo>
                      <a:pt x="1154" y="792"/>
                    </a:lnTo>
                    <a:lnTo>
                      <a:pt x="1154" y="690"/>
                    </a:lnTo>
                    <a:lnTo>
                      <a:pt x="1470" y="136"/>
                    </a:lnTo>
                    <a:lnTo>
                      <a:pt x="1599" y="136"/>
                    </a:lnTo>
                    <a:lnTo>
                      <a:pt x="1599" y="690"/>
                    </a:lnTo>
                    <a:lnTo>
                      <a:pt x="1728" y="690"/>
                    </a:lnTo>
                    <a:lnTo>
                      <a:pt x="1728" y="792"/>
                    </a:lnTo>
                    <a:lnTo>
                      <a:pt x="1599" y="792"/>
                    </a:lnTo>
                    <a:lnTo>
                      <a:pt x="1599" y="1001"/>
                    </a:lnTo>
                    <a:lnTo>
                      <a:pt x="1508" y="1001"/>
                    </a:lnTo>
                    <a:lnTo>
                      <a:pt x="1508" y="792"/>
                    </a:lnTo>
                    <a:close/>
                    <a:moveTo>
                      <a:pt x="1508" y="690"/>
                    </a:moveTo>
                    <a:lnTo>
                      <a:pt x="1508" y="257"/>
                    </a:lnTo>
                    <a:lnTo>
                      <a:pt x="1502" y="257"/>
                    </a:lnTo>
                    <a:lnTo>
                      <a:pt x="1250" y="690"/>
                    </a:lnTo>
                    <a:lnTo>
                      <a:pt x="1508" y="690"/>
                    </a:lnTo>
                    <a:close/>
                    <a:moveTo>
                      <a:pt x="2581" y="122"/>
                    </a:moveTo>
                    <a:lnTo>
                      <a:pt x="2581" y="1001"/>
                    </a:lnTo>
                    <a:lnTo>
                      <a:pt x="2484" y="1001"/>
                    </a:lnTo>
                    <a:lnTo>
                      <a:pt x="2484" y="325"/>
                    </a:lnTo>
                    <a:lnTo>
                      <a:pt x="2286" y="325"/>
                    </a:lnTo>
                    <a:lnTo>
                      <a:pt x="2286" y="244"/>
                    </a:lnTo>
                    <a:cubicBezTo>
                      <a:pt x="2404" y="251"/>
                      <a:pt x="2479" y="210"/>
                      <a:pt x="2516" y="122"/>
                    </a:cubicBezTo>
                    <a:lnTo>
                      <a:pt x="2581" y="122"/>
                    </a:lnTo>
                    <a:close/>
                    <a:moveTo>
                      <a:pt x="3273" y="738"/>
                    </a:moveTo>
                    <a:lnTo>
                      <a:pt x="3273" y="623"/>
                    </a:lnTo>
                    <a:lnTo>
                      <a:pt x="3551" y="623"/>
                    </a:lnTo>
                    <a:lnTo>
                      <a:pt x="3551" y="738"/>
                    </a:lnTo>
                    <a:lnTo>
                      <a:pt x="3273" y="738"/>
                    </a:lnTo>
                    <a:close/>
                    <a:moveTo>
                      <a:pt x="4227" y="467"/>
                    </a:moveTo>
                    <a:lnTo>
                      <a:pt x="4227" y="447"/>
                    </a:lnTo>
                    <a:lnTo>
                      <a:pt x="4029" y="447"/>
                    </a:lnTo>
                    <a:lnTo>
                      <a:pt x="4029" y="1136"/>
                    </a:lnTo>
                    <a:lnTo>
                      <a:pt x="3948" y="1136"/>
                    </a:lnTo>
                    <a:lnTo>
                      <a:pt x="3948" y="0"/>
                    </a:lnTo>
                    <a:lnTo>
                      <a:pt x="4308" y="0"/>
                    </a:lnTo>
                    <a:lnTo>
                      <a:pt x="4308" y="467"/>
                    </a:lnTo>
                    <a:lnTo>
                      <a:pt x="4227" y="467"/>
                    </a:lnTo>
                    <a:close/>
                    <a:moveTo>
                      <a:pt x="4227" y="183"/>
                    </a:moveTo>
                    <a:lnTo>
                      <a:pt x="4227" y="82"/>
                    </a:lnTo>
                    <a:lnTo>
                      <a:pt x="4029" y="82"/>
                    </a:lnTo>
                    <a:lnTo>
                      <a:pt x="4029" y="183"/>
                    </a:lnTo>
                    <a:lnTo>
                      <a:pt x="4227" y="183"/>
                    </a:lnTo>
                    <a:close/>
                    <a:moveTo>
                      <a:pt x="4227" y="366"/>
                    </a:moveTo>
                    <a:lnTo>
                      <a:pt x="4227" y="264"/>
                    </a:lnTo>
                    <a:lnTo>
                      <a:pt x="4029" y="264"/>
                    </a:lnTo>
                    <a:lnTo>
                      <a:pt x="4029" y="366"/>
                    </a:lnTo>
                    <a:lnTo>
                      <a:pt x="4227" y="366"/>
                    </a:lnTo>
                    <a:close/>
                    <a:moveTo>
                      <a:pt x="4238" y="947"/>
                    </a:moveTo>
                    <a:lnTo>
                      <a:pt x="4238" y="1015"/>
                    </a:lnTo>
                    <a:lnTo>
                      <a:pt x="4168" y="1015"/>
                    </a:lnTo>
                    <a:lnTo>
                      <a:pt x="4168" y="568"/>
                    </a:lnTo>
                    <a:lnTo>
                      <a:pt x="4549" y="568"/>
                    </a:lnTo>
                    <a:lnTo>
                      <a:pt x="4549" y="988"/>
                    </a:lnTo>
                    <a:lnTo>
                      <a:pt x="4485" y="988"/>
                    </a:lnTo>
                    <a:lnTo>
                      <a:pt x="4485" y="947"/>
                    </a:lnTo>
                    <a:lnTo>
                      <a:pt x="4238" y="947"/>
                    </a:lnTo>
                    <a:close/>
                    <a:moveTo>
                      <a:pt x="4485" y="866"/>
                    </a:moveTo>
                    <a:lnTo>
                      <a:pt x="4485" y="650"/>
                    </a:lnTo>
                    <a:lnTo>
                      <a:pt x="4238" y="650"/>
                    </a:lnTo>
                    <a:lnTo>
                      <a:pt x="4238" y="866"/>
                    </a:lnTo>
                    <a:lnTo>
                      <a:pt x="4485" y="866"/>
                    </a:lnTo>
                    <a:close/>
                    <a:moveTo>
                      <a:pt x="4619" y="1116"/>
                    </a:moveTo>
                    <a:lnTo>
                      <a:pt x="4597" y="1022"/>
                    </a:lnTo>
                    <a:lnTo>
                      <a:pt x="4678" y="1022"/>
                    </a:lnTo>
                    <a:cubicBezTo>
                      <a:pt x="4689" y="1022"/>
                      <a:pt x="4694" y="1015"/>
                      <a:pt x="4694" y="1008"/>
                    </a:cubicBezTo>
                    <a:lnTo>
                      <a:pt x="4694" y="447"/>
                    </a:lnTo>
                    <a:lnTo>
                      <a:pt x="4485" y="447"/>
                    </a:lnTo>
                    <a:lnTo>
                      <a:pt x="4485" y="474"/>
                    </a:lnTo>
                    <a:lnTo>
                      <a:pt x="4404" y="474"/>
                    </a:lnTo>
                    <a:lnTo>
                      <a:pt x="4404" y="0"/>
                    </a:lnTo>
                    <a:lnTo>
                      <a:pt x="4774" y="0"/>
                    </a:lnTo>
                    <a:lnTo>
                      <a:pt x="4774" y="1035"/>
                    </a:lnTo>
                    <a:cubicBezTo>
                      <a:pt x="4774" y="1089"/>
                      <a:pt x="4753" y="1116"/>
                      <a:pt x="4710" y="1116"/>
                    </a:cubicBezTo>
                    <a:lnTo>
                      <a:pt x="4619" y="1116"/>
                    </a:lnTo>
                    <a:close/>
                    <a:moveTo>
                      <a:pt x="4694" y="82"/>
                    </a:moveTo>
                    <a:lnTo>
                      <a:pt x="4485" y="82"/>
                    </a:lnTo>
                    <a:lnTo>
                      <a:pt x="4485" y="183"/>
                    </a:lnTo>
                    <a:lnTo>
                      <a:pt x="4694" y="183"/>
                    </a:lnTo>
                    <a:lnTo>
                      <a:pt x="4694" y="82"/>
                    </a:lnTo>
                    <a:close/>
                    <a:moveTo>
                      <a:pt x="4694" y="366"/>
                    </a:moveTo>
                    <a:lnTo>
                      <a:pt x="4694" y="264"/>
                    </a:lnTo>
                    <a:lnTo>
                      <a:pt x="4485" y="264"/>
                    </a:lnTo>
                    <a:lnTo>
                      <a:pt x="4485" y="366"/>
                    </a:lnTo>
                    <a:lnTo>
                      <a:pt x="4694" y="366"/>
                    </a:lnTo>
                    <a:close/>
                    <a:moveTo>
                      <a:pt x="5134" y="596"/>
                    </a:moveTo>
                    <a:lnTo>
                      <a:pt x="5171" y="136"/>
                    </a:lnTo>
                    <a:lnTo>
                      <a:pt x="5633" y="136"/>
                    </a:lnTo>
                    <a:lnTo>
                      <a:pt x="5633" y="244"/>
                    </a:lnTo>
                    <a:lnTo>
                      <a:pt x="5257" y="244"/>
                    </a:lnTo>
                    <a:lnTo>
                      <a:pt x="5230" y="508"/>
                    </a:lnTo>
                    <a:cubicBezTo>
                      <a:pt x="5279" y="447"/>
                      <a:pt x="5343" y="413"/>
                      <a:pt x="5418" y="413"/>
                    </a:cubicBezTo>
                    <a:cubicBezTo>
                      <a:pt x="5493" y="413"/>
                      <a:pt x="5558" y="440"/>
                      <a:pt x="5600" y="501"/>
                    </a:cubicBezTo>
                    <a:cubicBezTo>
                      <a:pt x="5643" y="555"/>
                      <a:pt x="5665" y="623"/>
                      <a:pt x="5665" y="704"/>
                    </a:cubicBezTo>
                    <a:cubicBezTo>
                      <a:pt x="5665" y="792"/>
                      <a:pt x="5643" y="866"/>
                      <a:pt x="5595" y="920"/>
                    </a:cubicBezTo>
                    <a:cubicBezTo>
                      <a:pt x="5547" y="988"/>
                      <a:pt x="5477" y="1015"/>
                      <a:pt x="5386" y="1015"/>
                    </a:cubicBezTo>
                    <a:cubicBezTo>
                      <a:pt x="5311" y="1015"/>
                      <a:pt x="5246" y="988"/>
                      <a:pt x="5204" y="934"/>
                    </a:cubicBezTo>
                    <a:cubicBezTo>
                      <a:pt x="5161" y="880"/>
                      <a:pt x="5134" y="819"/>
                      <a:pt x="5118" y="738"/>
                    </a:cubicBezTo>
                    <a:lnTo>
                      <a:pt x="5225" y="738"/>
                    </a:lnTo>
                    <a:cubicBezTo>
                      <a:pt x="5236" y="792"/>
                      <a:pt x="5252" y="832"/>
                      <a:pt x="5273" y="859"/>
                    </a:cubicBezTo>
                    <a:cubicBezTo>
                      <a:pt x="5300" y="893"/>
                      <a:pt x="5338" y="907"/>
                      <a:pt x="5386" y="907"/>
                    </a:cubicBezTo>
                    <a:cubicBezTo>
                      <a:pt x="5445" y="907"/>
                      <a:pt x="5493" y="886"/>
                      <a:pt x="5520" y="852"/>
                    </a:cubicBezTo>
                    <a:cubicBezTo>
                      <a:pt x="5552" y="812"/>
                      <a:pt x="5568" y="758"/>
                      <a:pt x="5568" y="704"/>
                    </a:cubicBezTo>
                    <a:cubicBezTo>
                      <a:pt x="5568" y="643"/>
                      <a:pt x="5558" y="602"/>
                      <a:pt x="5531" y="568"/>
                    </a:cubicBezTo>
                    <a:cubicBezTo>
                      <a:pt x="5499" y="528"/>
                      <a:pt x="5461" y="508"/>
                      <a:pt x="5407" y="508"/>
                    </a:cubicBezTo>
                    <a:cubicBezTo>
                      <a:pt x="5332" y="508"/>
                      <a:pt x="5279" y="541"/>
                      <a:pt x="5241" y="596"/>
                    </a:cubicBezTo>
                    <a:lnTo>
                      <a:pt x="5134" y="596"/>
                    </a:lnTo>
                    <a:close/>
                    <a:moveTo>
                      <a:pt x="6528" y="122"/>
                    </a:moveTo>
                    <a:lnTo>
                      <a:pt x="6528" y="1001"/>
                    </a:lnTo>
                    <a:lnTo>
                      <a:pt x="6432" y="1001"/>
                    </a:lnTo>
                    <a:lnTo>
                      <a:pt x="6432" y="325"/>
                    </a:lnTo>
                    <a:lnTo>
                      <a:pt x="6233" y="325"/>
                    </a:lnTo>
                    <a:lnTo>
                      <a:pt x="6233" y="244"/>
                    </a:lnTo>
                    <a:cubicBezTo>
                      <a:pt x="6351" y="251"/>
                      <a:pt x="6427" y="210"/>
                      <a:pt x="6464" y="122"/>
                    </a:cubicBezTo>
                    <a:lnTo>
                      <a:pt x="6528"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4" name="Freeform 63"/>
              <p:cNvSpPr>
                <a:spLocks noEditPoints="1"/>
              </p:cNvSpPr>
              <p:nvPr/>
            </p:nvSpPr>
            <p:spPr bwMode="auto">
              <a:xfrm>
                <a:off x="872" y="1569"/>
                <a:ext cx="1006" cy="176"/>
              </a:xfrm>
              <a:custGeom>
                <a:avLst/>
                <a:gdLst>
                  <a:gd name="T0" fmla="*/ 376 w 6544"/>
                  <a:gd name="T1" fmla="*/ 8 h 1152"/>
                  <a:gd name="T2" fmla="*/ 81 w 6544"/>
                  <a:gd name="T3" fmla="*/ 455 h 1152"/>
                  <a:gd name="T4" fmla="*/ 89 w 6544"/>
                  <a:gd name="T5" fmla="*/ 183 h 1152"/>
                  <a:gd name="T6" fmla="*/ 287 w 6544"/>
                  <a:gd name="T7" fmla="*/ 280 h 1152"/>
                  <a:gd name="T8" fmla="*/ 89 w 6544"/>
                  <a:gd name="T9" fmla="*/ 382 h 1152"/>
                  <a:gd name="T10" fmla="*/ 537 w 6544"/>
                  <a:gd name="T11" fmla="*/ 996 h 1152"/>
                  <a:gd name="T12" fmla="*/ 236 w 6544"/>
                  <a:gd name="T13" fmla="*/ 1023 h 1152"/>
                  <a:gd name="T14" fmla="*/ 298 w 6544"/>
                  <a:gd name="T15" fmla="*/ 866 h 1152"/>
                  <a:gd name="T16" fmla="*/ 652 w 6544"/>
                  <a:gd name="T17" fmla="*/ 1025 h 1152"/>
                  <a:gd name="T18" fmla="*/ 464 w 6544"/>
                  <a:gd name="T19" fmla="*/ 490 h 1152"/>
                  <a:gd name="T20" fmla="*/ 770 w 6544"/>
                  <a:gd name="T21" fmla="*/ 1132 h 1152"/>
                  <a:gd name="T22" fmla="*/ 472 w 6544"/>
                  <a:gd name="T23" fmla="*/ 8 h 1152"/>
                  <a:gd name="T24" fmla="*/ 738 w 6544"/>
                  <a:gd name="T25" fmla="*/ 1038 h 1152"/>
                  <a:gd name="T26" fmla="*/ 746 w 6544"/>
                  <a:gd name="T27" fmla="*/ 90 h 1152"/>
                  <a:gd name="T28" fmla="*/ 545 w 6544"/>
                  <a:gd name="T29" fmla="*/ 280 h 1152"/>
                  <a:gd name="T30" fmla="*/ 1508 w 6544"/>
                  <a:gd name="T31" fmla="*/ 800 h 1152"/>
                  <a:gd name="T32" fmla="*/ 1744 w 6544"/>
                  <a:gd name="T33" fmla="*/ 800 h 1152"/>
                  <a:gd name="T34" fmla="*/ 1607 w 6544"/>
                  <a:gd name="T35" fmla="*/ 792 h 1152"/>
                  <a:gd name="T36" fmla="*/ 1162 w 6544"/>
                  <a:gd name="T37" fmla="*/ 792 h 1152"/>
                  <a:gd name="T38" fmla="*/ 1252 w 6544"/>
                  <a:gd name="T39" fmla="*/ 702 h 1152"/>
                  <a:gd name="T40" fmla="*/ 2484 w 6544"/>
                  <a:gd name="T41" fmla="*/ 1009 h 1152"/>
                  <a:gd name="T42" fmla="*/ 2524 w 6544"/>
                  <a:gd name="T43" fmla="*/ 122 h 1152"/>
                  <a:gd name="T44" fmla="*/ 2492 w 6544"/>
                  <a:gd name="T45" fmla="*/ 325 h 1152"/>
                  <a:gd name="T46" fmla="*/ 3567 w 6544"/>
                  <a:gd name="T47" fmla="*/ 631 h 1152"/>
                  <a:gd name="T48" fmla="*/ 4227 w 6544"/>
                  <a:gd name="T49" fmla="*/ 475 h 1152"/>
                  <a:gd name="T50" fmla="*/ 4316 w 6544"/>
                  <a:gd name="T51" fmla="*/ 483 h 1152"/>
                  <a:gd name="T52" fmla="*/ 4235 w 6544"/>
                  <a:gd name="T53" fmla="*/ 447 h 1152"/>
                  <a:gd name="T54" fmla="*/ 4037 w 6544"/>
                  <a:gd name="T55" fmla="*/ 199 h 1152"/>
                  <a:gd name="T56" fmla="*/ 4045 w 6544"/>
                  <a:gd name="T57" fmla="*/ 272 h 1152"/>
                  <a:gd name="T58" fmla="*/ 4254 w 6544"/>
                  <a:gd name="T59" fmla="*/ 955 h 1152"/>
                  <a:gd name="T60" fmla="*/ 4493 w 6544"/>
                  <a:gd name="T61" fmla="*/ 963 h 1152"/>
                  <a:gd name="T62" fmla="*/ 4246 w 6544"/>
                  <a:gd name="T63" fmla="*/ 1015 h 1152"/>
                  <a:gd name="T64" fmla="*/ 4246 w 6544"/>
                  <a:gd name="T65" fmla="*/ 882 h 1152"/>
                  <a:gd name="T66" fmla="*/ 4686 w 6544"/>
                  <a:gd name="T67" fmla="*/ 1022 h 1152"/>
                  <a:gd name="T68" fmla="*/ 4404 w 6544"/>
                  <a:gd name="T69" fmla="*/ 8 h 1152"/>
                  <a:gd name="T70" fmla="*/ 4718 w 6544"/>
                  <a:gd name="T71" fmla="*/ 1116 h 1152"/>
                  <a:gd name="T72" fmla="*/ 4412 w 6544"/>
                  <a:gd name="T73" fmla="*/ 474 h 1152"/>
                  <a:gd name="T74" fmla="*/ 4613 w 6544"/>
                  <a:gd name="T75" fmla="*/ 1029 h 1152"/>
                  <a:gd name="T76" fmla="*/ 4702 w 6544"/>
                  <a:gd name="T77" fmla="*/ 199 h 1152"/>
                  <a:gd name="T78" fmla="*/ 4501 w 6544"/>
                  <a:gd name="T79" fmla="*/ 374 h 1152"/>
                  <a:gd name="T80" fmla="*/ 5134 w 6544"/>
                  <a:gd name="T81" fmla="*/ 604 h 1152"/>
                  <a:gd name="T82" fmla="*/ 5320 w 6544"/>
                  <a:gd name="T83" fmla="*/ 439 h 1152"/>
                  <a:gd name="T84" fmla="*/ 5644 w 6544"/>
                  <a:gd name="T85" fmla="*/ 549 h 1152"/>
                  <a:gd name="T86" fmla="*/ 5568 w 6544"/>
                  <a:gd name="T87" fmla="*/ 979 h 1152"/>
                  <a:gd name="T88" fmla="*/ 5206 w 6544"/>
                  <a:gd name="T89" fmla="*/ 947 h 1152"/>
                  <a:gd name="T90" fmla="*/ 5307 w 6544"/>
                  <a:gd name="T91" fmla="*/ 882 h 1152"/>
                  <a:gd name="T92" fmla="*/ 5521 w 6544"/>
                  <a:gd name="T93" fmla="*/ 857 h 1152"/>
                  <a:gd name="T94" fmla="*/ 5481 w 6544"/>
                  <a:gd name="T95" fmla="*/ 538 h 1152"/>
                  <a:gd name="T96" fmla="*/ 5142 w 6544"/>
                  <a:gd name="T97" fmla="*/ 612 h 1152"/>
                  <a:gd name="T98" fmla="*/ 5490 w 6544"/>
                  <a:gd name="T99" fmla="*/ 525 h 1152"/>
                  <a:gd name="T100" fmla="*/ 5536 w 6544"/>
                  <a:gd name="T101" fmla="*/ 864 h 1152"/>
                  <a:gd name="T102" fmla="*/ 5300 w 6544"/>
                  <a:gd name="T103" fmla="*/ 896 h 1152"/>
                  <a:gd name="T104" fmla="*/ 5218 w 6544"/>
                  <a:gd name="T105" fmla="*/ 937 h 1152"/>
                  <a:gd name="T106" fmla="*/ 5558 w 6544"/>
                  <a:gd name="T107" fmla="*/ 967 h 1152"/>
                  <a:gd name="T108" fmla="*/ 5630 w 6544"/>
                  <a:gd name="T109" fmla="*/ 557 h 1152"/>
                  <a:gd name="T110" fmla="*/ 5327 w 6544"/>
                  <a:gd name="T111" fmla="*/ 453 h 1152"/>
                  <a:gd name="T112" fmla="*/ 5150 w 6544"/>
                  <a:gd name="T113" fmla="*/ 605 h 1152"/>
                  <a:gd name="T114" fmla="*/ 6241 w 6544"/>
                  <a:gd name="T115" fmla="*/ 244 h 1152"/>
                  <a:gd name="T116" fmla="*/ 6392 w 6544"/>
                  <a:gd name="T117" fmla="*/ 234 h 1152"/>
                  <a:gd name="T118" fmla="*/ 6528 w 6544"/>
                  <a:gd name="T119" fmla="*/ 13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44" h="1152">
                    <a:moveTo>
                      <a:pt x="287" y="483"/>
                    </a:moveTo>
                    <a:cubicBezTo>
                      <a:pt x="283" y="483"/>
                      <a:pt x="279" y="480"/>
                      <a:pt x="279" y="475"/>
                    </a:cubicBezTo>
                    <a:lnTo>
                      <a:pt x="279" y="455"/>
                    </a:lnTo>
                    <a:lnTo>
                      <a:pt x="287" y="463"/>
                    </a:lnTo>
                    <a:lnTo>
                      <a:pt x="89" y="463"/>
                    </a:lnTo>
                    <a:lnTo>
                      <a:pt x="97" y="455"/>
                    </a:lnTo>
                    <a:lnTo>
                      <a:pt x="97" y="1144"/>
                    </a:lnTo>
                    <a:cubicBezTo>
                      <a:pt x="97" y="1149"/>
                      <a:pt x="94" y="1152"/>
                      <a:pt x="89" y="1152"/>
                    </a:cubicBezTo>
                    <a:lnTo>
                      <a:pt x="8" y="1152"/>
                    </a:lnTo>
                    <a:cubicBezTo>
                      <a:pt x="4" y="1152"/>
                      <a:pt x="0" y="1149"/>
                      <a:pt x="0" y="1144"/>
                    </a:cubicBezTo>
                    <a:lnTo>
                      <a:pt x="0" y="8"/>
                    </a:lnTo>
                    <a:cubicBezTo>
                      <a:pt x="0" y="4"/>
                      <a:pt x="4" y="0"/>
                      <a:pt x="8" y="0"/>
                    </a:cubicBezTo>
                    <a:lnTo>
                      <a:pt x="368" y="0"/>
                    </a:lnTo>
                    <a:cubicBezTo>
                      <a:pt x="373" y="0"/>
                      <a:pt x="376" y="4"/>
                      <a:pt x="376" y="8"/>
                    </a:cubicBezTo>
                    <a:lnTo>
                      <a:pt x="376" y="475"/>
                    </a:lnTo>
                    <a:cubicBezTo>
                      <a:pt x="376" y="480"/>
                      <a:pt x="373" y="483"/>
                      <a:pt x="368" y="483"/>
                    </a:cubicBezTo>
                    <a:lnTo>
                      <a:pt x="287" y="483"/>
                    </a:lnTo>
                    <a:close/>
                    <a:moveTo>
                      <a:pt x="368" y="467"/>
                    </a:moveTo>
                    <a:lnTo>
                      <a:pt x="360" y="475"/>
                    </a:lnTo>
                    <a:lnTo>
                      <a:pt x="360" y="8"/>
                    </a:lnTo>
                    <a:lnTo>
                      <a:pt x="368" y="16"/>
                    </a:lnTo>
                    <a:lnTo>
                      <a:pt x="8" y="16"/>
                    </a:lnTo>
                    <a:lnTo>
                      <a:pt x="16" y="8"/>
                    </a:lnTo>
                    <a:lnTo>
                      <a:pt x="16" y="1144"/>
                    </a:lnTo>
                    <a:lnTo>
                      <a:pt x="8" y="1136"/>
                    </a:lnTo>
                    <a:lnTo>
                      <a:pt x="89" y="1136"/>
                    </a:lnTo>
                    <a:lnTo>
                      <a:pt x="81" y="1144"/>
                    </a:lnTo>
                    <a:lnTo>
                      <a:pt x="81" y="455"/>
                    </a:lnTo>
                    <a:cubicBezTo>
                      <a:pt x="81" y="451"/>
                      <a:pt x="85" y="447"/>
                      <a:pt x="89" y="447"/>
                    </a:cubicBezTo>
                    <a:lnTo>
                      <a:pt x="287" y="447"/>
                    </a:lnTo>
                    <a:cubicBezTo>
                      <a:pt x="292" y="447"/>
                      <a:pt x="295" y="451"/>
                      <a:pt x="295" y="455"/>
                    </a:cubicBezTo>
                    <a:lnTo>
                      <a:pt x="295" y="475"/>
                    </a:lnTo>
                    <a:lnTo>
                      <a:pt x="287" y="467"/>
                    </a:lnTo>
                    <a:lnTo>
                      <a:pt x="368" y="467"/>
                    </a:lnTo>
                    <a:close/>
                    <a:moveTo>
                      <a:pt x="287" y="183"/>
                    </a:moveTo>
                    <a:lnTo>
                      <a:pt x="279" y="191"/>
                    </a:lnTo>
                    <a:lnTo>
                      <a:pt x="279" y="90"/>
                    </a:lnTo>
                    <a:lnTo>
                      <a:pt x="287" y="98"/>
                    </a:lnTo>
                    <a:lnTo>
                      <a:pt x="89" y="98"/>
                    </a:lnTo>
                    <a:lnTo>
                      <a:pt x="97" y="90"/>
                    </a:lnTo>
                    <a:lnTo>
                      <a:pt x="97" y="191"/>
                    </a:lnTo>
                    <a:lnTo>
                      <a:pt x="89" y="183"/>
                    </a:lnTo>
                    <a:lnTo>
                      <a:pt x="287" y="183"/>
                    </a:lnTo>
                    <a:close/>
                    <a:moveTo>
                      <a:pt x="89" y="199"/>
                    </a:moveTo>
                    <a:cubicBezTo>
                      <a:pt x="85" y="199"/>
                      <a:pt x="81" y="196"/>
                      <a:pt x="81" y="191"/>
                    </a:cubicBezTo>
                    <a:lnTo>
                      <a:pt x="81" y="90"/>
                    </a:lnTo>
                    <a:cubicBezTo>
                      <a:pt x="81" y="86"/>
                      <a:pt x="85" y="82"/>
                      <a:pt x="89" y="82"/>
                    </a:cubicBezTo>
                    <a:lnTo>
                      <a:pt x="287" y="82"/>
                    </a:lnTo>
                    <a:cubicBezTo>
                      <a:pt x="292" y="82"/>
                      <a:pt x="295" y="86"/>
                      <a:pt x="295" y="90"/>
                    </a:cubicBezTo>
                    <a:lnTo>
                      <a:pt x="295" y="191"/>
                    </a:lnTo>
                    <a:cubicBezTo>
                      <a:pt x="295" y="196"/>
                      <a:pt x="292" y="199"/>
                      <a:pt x="287" y="199"/>
                    </a:cubicBezTo>
                    <a:lnTo>
                      <a:pt x="89" y="199"/>
                    </a:lnTo>
                    <a:close/>
                    <a:moveTo>
                      <a:pt x="287" y="366"/>
                    </a:moveTo>
                    <a:lnTo>
                      <a:pt x="279" y="374"/>
                    </a:lnTo>
                    <a:lnTo>
                      <a:pt x="279" y="272"/>
                    </a:lnTo>
                    <a:lnTo>
                      <a:pt x="287" y="280"/>
                    </a:lnTo>
                    <a:lnTo>
                      <a:pt x="89" y="280"/>
                    </a:lnTo>
                    <a:lnTo>
                      <a:pt x="97" y="272"/>
                    </a:lnTo>
                    <a:lnTo>
                      <a:pt x="97" y="374"/>
                    </a:lnTo>
                    <a:lnTo>
                      <a:pt x="89" y="366"/>
                    </a:lnTo>
                    <a:lnTo>
                      <a:pt x="287" y="366"/>
                    </a:lnTo>
                    <a:close/>
                    <a:moveTo>
                      <a:pt x="89" y="382"/>
                    </a:moveTo>
                    <a:cubicBezTo>
                      <a:pt x="85" y="382"/>
                      <a:pt x="81" y="379"/>
                      <a:pt x="81" y="374"/>
                    </a:cubicBezTo>
                    <a:lnTo>
                      <a:pt x="81" y="272"/>
                    </a:lnTo>
                    <a:cubicBezTo>
                      <a:pt x="81" y="268"/>
                      <a:pt x="85" y="264"/>
                      <a:pt x="89" y="264"/>
                    </a:cubicBezTo>
                    <a:lnTo>
                      <a:pt x="287" y="264"/>
                    </a:lnTo>
                    <a:cubicBezTo>
                      <a:pt x="292" y="264"/>
                      <a:pt x="295" y="268"/>
                      <a:pt x="295" y="272"/>
                    </a:cubicBezTo>
                    <a:lnTo>
                      <a:pt x="295" y="374"/>
                    </a:lnTo>
                    <a:cubicBezTo>
                      <a:pt x="295" y="379"/>
                      <a:pt x="292" y="382"/>
                      <a:pt x="287" y="382"/>
                    </a:cubicBezTo>
                    <a:lnTo>
                      <a:pt x="89" y="382"/>
                    </a:lnTo>
                    <a:close/>
                    <a:moveTo>
                      <a:pt x="298" y="963"/>
                    </a:moveTo>
                    <a:lnTo>
                      <a:pt x="306" y="955"/>
                    </a:lnTo>
                    <a:lnTo>
                      <a:pt x="306" y="1023"/>
                    </a:lnTo>
                    <a:cubicBezTo>
                      <a:pt x="306" y="1028"/>
                      <a:pt x="303" y="1031"/>
                      <a:pt x="298" y="1031"/>
                    </a:cubicBezTo>
                    <a:lnTo>
                      <a:pt x="228" y="1031"/>
                    </a:lnTo>
                    <a:cubicBezTo>
                      <a:pt x="224" y="1031"/>
                      <a:pt x="220" y="1028"/>
                      <a:pt x="220" y="1023"/>
                    </a:cubicBezTo>
                    <a:lnTo>
                      <a:pt x="220" y="576"/>
                    </a:lnTo>
                    <a:cubicBezTo>
                      <a:pt x="220" y="572"/>
                      <a:pt x="224" y="568"/>
                      <a:pt x="228" y="568"/>
                    </a:cubicBezTo>
                    <a:lnTo>
                      <a:pt x="609" y="568"/>
                    </a:lnTo>
                    <a:cubicBezTo>
                      <a:pt x="614" y="568"/>
                      <a:pt x="617" y="572"/>
                      <a:pt x="617" y="576"/>
                    </a:cubicBezTo>
                    <a:lnTo>
                      <a:pt x="617" y="996"/>
                    </a:lnTo>
                    <a:cubicBezTo>
                      <a:pt x="617" y="1001"/>
                      <a:pt x="614" y="1004"/>
                      <a:pt x="609" y="1004"/>
                    </a:cubicBezTo>
                    <a:lnTo>
                      <a:pt x="545" y="1004"/>
                    </a:lnTo>
                    <a:cubicBezTo>
                      <a:pt x="541" y="1004"/>
                      <a:pt x="537" y="1001"/>
                      <a:pt x="537" y="996"/>
                    </a:cubicBezTo>
                    <a:lnTo>
                      <a:pt x="537" y="955"/>
                    </a:lnTo>
                    <a:lnTo>
                      <a:pt x="545" y="963"/>
                    </a:lnTo>
                    <a:lnTo>
                      <a:pt x="298" y="963"/>
                    </a:lnTo>
                    <a:close/>
                    <a:moveTo>
                      <a:pt x="545" y="947"/>
                    </a:moveTo>
                    <a:cubicBezTo>
                      <a:pt x="550" y="947"/>
                      <a:pt x="553" y="951"/>
                      <a:pt x="553" y="955"/>
                    </a:cubicBezTo>
                    <a:lnTo>
                      <a:pt x="553" y="996"/>
                    </a:lnTo>
                    <a:lnTo>
                      <a:pt x="545" y="988"/>
                    </a:lnTo>
                    <a:lnTo>
                      <a:pt x="609" y="988"/>
                    </a:lnTo>
                    <a:lnTo>
                      <a:pt x="601" y="996"/>
                    </a:lnTo>
                    <a:lnTo>
                      <a:pt x="601" y="576"/>
                    </a:lnTo>
                    <a:lnTo>
                      <a:pt x="609" y="584"/>
                    </a:lnTo>
                    <a:lnTo>
                      <a:pt x="228" y="584"/>
                    </a:lnTo>
                    <a:lnTo>
                      <a:pt x="236" y="576"/>
                    </a:lnTo>
                    <a:lnTo>
                      <a:pt x="236" y="1023"/>
                    </a:lnTo>
                    <a:lnTo>
                      <a:pt x="228" y="1015"/>
                    </a:lnTo>
                    <a:lnTo>
                      <a:pt x="298" y="1015"/>
                    </a:lnTo>
                    <a:lnTo>
                      <a:pt x="290" y="1023"/>
                    </a:lnTo>
                    <a:lnTo>
                      <a:pt x="290" y="955"/>
                    </a:lnTo>
                    <a:cubicBezTo>
                      <a:pt x="290" y="951"/>
                      <a:pt x="294" y="947"/>
                      <a:pt x="298" y="947"/>
                    </a:cubicBezTo>
                    <a:lnTo>
                      <a:pt x="545" y="947"/>
                    </a:lnTo>
                    <a:close/>
                    <a:moveTo>
                      <a:pt x="545" y="866"/>
                    </a:moveTo>
                    <a:lnTo>
                      <a:pt x="537" y="874"/>
                    </a:lnTo>
                    <a:lnTo>
                      <a:pt x="537" y="658"/>
                    </a:lnTo>
                    <a:lnTo>
                      <a:pt x="545" y="666"/>
                    </a:lnTo>
                    <a:lnTo>
                      <a:pt x="298" y="666"/>
                    </a:lnTo>
                    <a:lnTo>
                      <a:pt x="306" y="658"/>
                    </a:lnTo>
                    <a:lnTo>
                      <a:pt x="306" y="874"/>
                    </a:lnTo>
                    <a:lnTo>
                      <a:pt x="298" y="866"/>
                    </a:lnTo>
                    <a:lnTo>
                      <a:pt x="545" y="866"/>
                    </a:lnTo>
                    <a:close/>
                    <a:moveTo>
                      <a:pt x="298" y="882"/>
                    </a:moveTo>
                    <a:cubicBezTo>
                      <a:pt x="294" y="882"/>
                      <a:pt x="290" y="879"/>
                      <a:pt x="290" y="874"/>
                    </a:cubicBezTo>
                    <a:lnTo>
                      <a:pt x="290" y="658"/>
                    </a:lnTo>
                    <a:cubicBezTo>
                      <a:pt x="290" y="654"/>
                      <a:pt x="294" y="650"/>
                      <a:pt x="298" y="650"/>
                    </a:cubicBezTo>
                    <a:lnTo>
                      <a:pt x="545" y="650"/>
                    </a:lnTo>
                    <a:cubicBezTo>
                      <a:pt x="550" y="650"/>
                      <a:pt x="553" y="654"/>
                      <a:pt x="553" y="658"/>
                    </a:cubicBezTo>
                    <a:lnTo>
                      <a:pt x="553" y="874"/>
                    </a:lnTo>
                    <a:cubicBezTo>
                      <a:pt x="553" y="879"/>
                      <a:pt x="550" y="882"/>
                      <a:pt x="545" y="882"/>
                    </a:cubicBezTo>
                    <a:lnTo>
                      <a:pt x="298" y="882"/>
                    </a:lnTo>
                    <a:close/>
                    <a:moveTo>
                      <a:pt x="679" y="1132"/>
                    </a:moveTo>
                    <a:cubicBezTo>
                      <a:pt x="676" y="1132"/>
                      <a:pt x="672" y="1130"/>
                      <a:pt x="672" y="1126"/>
                    </a:cubicBezTo>
                    <a:lnTo>
                      <a:pt x="651" y="1032"/>
                    </a:lnTo>
                    <a:cubicBezTo>
                      <a:pt x="650" y="1030"/>
                      <a:pt x="651" y="1027"/>
                      <a:pt x="652" y="1025"/>
                    </a:cubicBezTo>
                    <a:cubicBezTo>
                      <a:pt x="654" y="1024"/>
                      <a:pt x="656" y="1022"/>
                      <a:pt x="658" y="1022"/>
                    </a:cubicBezTo>
                    <a:lnTo>
                      <a:pt x="738" y="1022"/>
                    </a:lnTo>
                    <a:lnTo>
                      <a:pt x="736" y="1023"/>
                    </a:lnTo>
                    <a:lnTo>
                      <a:pt x="748" y="1019"/>
                    </a:lnTo>
                    <a:lnTo>
                      <a:pt x="743" y="1023"/>
                    </a:lnTo>
                    <a:lnTo>
                      <a:pt x="747" y="1013"/>
                    </a:lnTo>
                    <a:lnTo>
                      <a:pt x="746" y="1016"/>
                    </a:lnTo>
                    <a:lnTo>
                      <a:pt x="746" y="455"/>
                    </a:lnTo>
                    <a:lnTo>
                      <a:pt x="754" y="463"/>
                    </a:lnTo>
                    <a:lnTo>
                      <a:pt x="545" y="463"/>
                    </a:lnTo>
                    <a:lnTo>
                      <a:pt x="553" y="455"/>
                    </a:lnTo>
                    <a:lnTo>
                      <a:pt x="553" y="482"/>
                    </a:lnTo>
                    <a:cubicBezTo>
                      <a:pt x="553" y="487"/>
                      <a:pt x="550" y="490"/>
                      <a:pt x="545" y="490"/>
                    </a:cubicBezTo>
                    <a:lnTo>
                      <a:pt x="464" y="490"/>
                    </a:lnTo>
                    <a:cubicBezTo>
                      <a:pt x="460" y="490"/>
                      <a:pt x="456" y="487"/>
                      <a:pt x="456" y="482"/>
                    </a:cubicBezTo>
                    <a:lnTo>
                      <a:pt x="456" y="8"/>
                    </a:lnTo>
                    <a:cubicBezTo>
                      <a:pt x="456" y="4"/>
                      <a:pt x="460" y="0"/>
                      <a:pt x="464" y="0"/>
                    </a:cubicBezTo>
                    <a:lnTo>
                      <a:pt x="835" y="0"/>
                    </a:lnTo>
                    <a:cubicBezTo>
                      <a:pt x="840" y="0"/>
                      <a:pt x="843" y="4"/>
                      <a:pt x="843" y="8"/>
                    </a:cubicBezTo>
                    <a:lnTo>
                      <a:pt x="843" y="1043"/>
                    </a:lnTo>
                    <a:lnTo>
                      <a:pt x="839" y="1079"/>
                    </a:lnTo>
                    <a:cubicBezTo>
                      <a:pt x="839" y="1080"/>
                      <a:pt x="839" y="1081"/>
                      <a:pt x="839" y="1082"/>
                    </a:cubicBezTo>
                    <a:lnTo>
                      <a:pt x="827" y="1108"/>
                    </a:lnTo>
                    <a:cubicBezTo>
                      <a:pt x="826" y="1109"/>
                      <a:pt x="825" y="1110"/>
                      <a:pt x="824" y="1111"/>
                    </a:cubicBezTo>
                    <a:lnTo>
                      <a:pt x="803" y="1126"/>
                    </a:lnTo>
                    <a:cubicBezTo>
                      <a:pt x="802" y="1127"/>
                      <a:pt x="801" y="1127"/>
                      <a:pt x="800" y="1127"/>
                    </a:cubicBezTo>
                    <a:lnTo>
                      <a:pt x="772" y="1132"/>
                    </a:lnTo>
                    <a:cubicBezTo>
                      <a:pt x="771" y="1132"/>
                      <a:pt x="771" y="1132"/>
                      <a:pt x="770" y="1132"/>
                    </a:cubicBezTo>
                    <a:lnTo>
                      <a:pt x="679" y="1132"/>
                    </a:lnTo>
                    <a:close/>
                    <a:moveTo>
                      <a:pt x="770" y="1116"/>
                    </a:moveTo>
                    <a:lnTo>
                      <a:pt x="769" y="1117"/>
                    </a:lnTo>
                    <a:lnTo>
                      <a:pt x="797" y="1112"/>
                    </a:lnTo>
                    <a:lnTo>
                      <a:pt x="794" y="1113"/>
                    </a:lnTo>
                    <a:lnTo>
                      <a:pt x="815" y="1098"/>
                    </a:lnTo>
                    <a:lnTo>
                      <a:pt x="812" y="1101"/>
                    </a:lnTo>
                    <a:lnTo>
                      <a:pt x="824" y="1075"/>
                    </a:lnTo>
                    <a:lnTo>
                      <a:pt x="824" y="1078"/>
                    </a:lnTo>
                    <a:lnTo>
                      <a:pt x="827" y="1043"/>
                    </a:lnTo>
                    <a:lnTo>
                      <a:pt x="827" y="8"/>
                    </a:lnTo>
                    <a:lnTo>
                      <a:pt x="835" y="16"/>
                    </a:lnTo>
                    <a:lnTo>
                      <a:pt x="464" y="16"/>
                    </a:lnTo>
                    <a:lnTo>
                      <a:pt x="472" y="8"/>
                    </a:lnTo>
                    <a:lnTo>
                      <a:pt x="472" y="482"/>
                    </a:lnTo>
                    <a:lnTo>
                      <a:pt x="464" y="474"/>
                    </a:lnTo>
                    <a:lnTo>
                      <a:pt x="545" y="474"/>
                    </a:lnTo>
                    <a:lnTo>
                      <a:pt x="537" y="482"/>
                    </a:lnTo>
                    <a:lnTo>
                      <a:pt x="537" y="455"/>
                    </a:lnTo>
                    <a:cubicBezTo>
                      <a:pt x="537" y="451"/>
                      <a:pt x="541" y="447"/>
                      <a:pt x="545" y="447"/>
                    </a:cubicBezTo>
                    <a:lnTo>
                      <a:pt x="754" y="447"/>
                    </a:lnTo>
                    <a:cubicBezTo>
                      <a:pt x="759" y="447"/>
                      <a:pt x="762" y="451"/>
                      <a:pt x="762" y="455"/>
                    </a:cubicBezTo>
                    <a:lnTo>
                      <a:pt x="762" y="1016"/>
                    </a:lnTo>
                    <a:cubicBezTo>
                      <a:pt x="762" y="1017"/>
                      <a:pt x="762" y="1018"/>
                      <a:pt x="762" y="1019"/>
                    </a:cubicBezTo>
                    <a:lnTo>
                      <a:pt x="758" y="1029"/>
                    </a:lnTo>
                    <a:cubicBezTo>
                      <a:pt x="757" y="1032"/>
                      <a:pt x="755" y="1033"/>
                      <a:pt x="753" y="1034"/>
                    </a:cubicBezTo>
                    <a:lnTo>
                      <a:pt x="741" y="1038"/>
                    </a:lnTo>
                    <a:cubicBezTo>
                      <a:pt x="740" y="1038"/>
                      <a:pt x="739" y="1038"/>
                      <a:pt x="738" y="1038"/>
                    </a:cubicBezTo>
                    <a:lnTo>
                      <a:pt x="658" y="1038"/>
                    </a:lnTo>
                    <a:lnTo>
                      <a:pt x="666" y="1029"/>
                    </a:lnTo>
                    <a:lnTo>
                      <a:pt x="687" y="1123"/>
                    </a:lnTo>
                    <a:lnTo>
                      <a:pt x="679" y="1116"/>
                    </a:lnTo>
                    <a:lnTo>
                      <a:pt x="770" y="1116"/>
                    </a:lnTo>
                    <a:close/>
                    <a:moveTo>
                      <a:pt x="746" y="90"/>
                    </a:moveTo>
                    <a:lnTo>
                      <a:pt x="754" y="98"/>
                    </a:lnTo>
                    <a:lnTo>
                      <a:pt x="545" y="98"/>
                    </a:lnTo>
                    <a:lnTo>
                      <a:pt x="553" y="90"/>
                    </a:lnTo>
                    <a:lnTo>
                      <a:pt x="553" y="191"/>
                    </a:lnTo>
                    <a:lnTo>
                      <a:pt x="545" y="183"/>
                    </a:lnTo>
                    <a:lnTo>
                      <a:pt x="754" y="183"/>
                    </a:lnTo>
                    <a:lnTo>
                      <a:pt x="746" y="191"/>
                    </a:lnTo>
                    <a:lnTo>
                      <a:pt x="746" y="90"/>
                    </a:lnTo>
                    <a:close/>
                    <a:moveTo>
                      <a:pt x="762" y="191"/>
                    </a:moveTo>
                    <a:cubicBezTo>
                      <a:pt x="762" y="196"/>
                      <a:pt x="759" y="199"/>
                      <a:pt x="754" y="199"/>
                    </a:cubicBezTo>
                    <a:lnTo>
                      <a:pt x="545" y="199"/>
                    </a:lnTo>
                    <a:cubicBezTo>
                      <a:pt x="541" y="199"/>
                      <a:pt x="537" y="196"/>
                      <a:pt x="537" y="191"/>
                    </a:cubicBezTo>
                    <a:lnTo>
                      <a:pt x="537" y="90"/>
                    </a:lnTo>
                    <a:cubicBezTo>
                      <a:pt x="537" y="86"/>
                      <a:pt x="541" y="82"/>
                      <a:pt x="545" y="82"/>
                    </a:cubicBezTo>
                    <a:lnTo>
                      <a:pt x="754" y="82"/>
                    </a:lnTo>
                    <a:cubicBezTo>
                      <a:pt x="759" y="82"/>
                      <a:pt x="762" y="86"/>
                      <a:pt x="762" y="90"/>
                    </a:cubicBezTo>
                    <a:lnTo>
                      <a:pt x="762" y="191"/>
                    </a:lnTo>
                    <a:close/>
                    <a:moveTo>
                      <a:pt x="754" y="366"/>
                    </a:moveTo>
                    <a:lnTo>
                      <a:pt x="746" y="374"/>
                    </a:lnTo>
                    <a:lnTo>
                      <a:pt x="746" y="272"/>
                    </a:lnTo>
                    <a:lnTo>
                      <a:pt x="754" y="280"/>
                    </a:lnTo>
                    <a:lnTo>
                      <a:pt x="545" y="280"/>
                    </a:lnTo>
                    <a:lnTo>
                      <a:pt x="553" y="272"/>
                    </a:lnTo>
                    <a:lnTo>
                      <a:pt x="553" y="374"/>
                    </a:lnTo>
                    <a:lnTo>
                      <a:pt x="545" y="366"/>
                    </a:lnTo>
                    <a:lnTo>
                      <a:pt x="754" y="366"/>
                    </a:lnTo>
                    <a:close/>
                    <a:moveTo>
                      <a:pt x="545" y="382"/>
                    </a:moveTo>
                    <a:cubicBezTo>
                      <a:pt x="541" y="382"/>
                      <a:pt x="537" y="379"/>
                      <a:pt x="537" y="374"/>
                    </a:cubicBezTo>
                    <a:lnTo>
                      <a:pt x="537" y="272"/>
                    </a:lnTo>
                    <a:cubicBezTo>
                      <a:pt x="537" y="268"/>
                      <a:pt x="541" y="264"/>
                      <a:pt x="545" y="264"/>
                    </a:cubicBezTo>
                    <a:lnTo>
                      <a:pt x="754" y="264"/>
                    </a:lnTo>
                    <a:cubicBezTo>
                      <a:pt x="759" y="264"/>
                      <a:pt x="762" y="268"/>
                      <a:pt x="762" y="272"/>
                    </a:cubicBezTo>
                    <a:lnTo>
                      <a:pt x="762" y="374"/>
                    </a:lnTo>
                    <a:cubicBezTo>
                      <a:pt x="762" y="379"/>
                      <a:pt x="759" y="382"/>
                      <a:pt x="754" y="382"/>
                    </a:cubicBezTo>
                    <a:lnTo>
                      <a:pt x="545" y="382"/>
                    </a:lnTo>
                    <a:close/>
                    <a:moveTo>
                      <a:pt x="1508" y="800"/>
                    </a:moveTo>
                    <a:lnTo>
                      <a:pt x="1516" y="808"/>
                    </a:lnTo>
                    <a:lnTo>
                      <a:pt x="1162" y="808"/>
                    </a:lnTo>
                    <a:cubicBezTo>
                      <a:pt x="1158" y="808"/>
                      <a:pt x="1154" y="805"/>
                      <a:pt x="1154" y="800"/>
                    </a:cubicBezTo>
                    <a:lnTo>
                      <a:pt x="1154" y="698"/>
                    </a:lnTo>
                    <a:cubicBezTo>
                      <a:pt x="1154" y="697"/>
                      <a:pt x="1155" y="696"/>
                      <a:pt x="1156" y="694"/>
                    </a:cubicBezTo>
                    <a:lnTo>
                      <a:pt x="1472" y="140"/>
                    </a:lnTo>
                    <a:cubicBezTo>
                      <a:pt x="1473" y="138"/>
                      <a:pt x="1476" y="136"/>
                      <a:pt x="1478" y="136"/>
                    </a:cubicBezTo>
                    <a:lnTo>
                      <a:pt x="1607" y="136"/>
                    </a:lnTo>
                    <a:cubicBezTo>
                      <a:pt x="1612" y="136"/>
                      <a:pt x="1615" y="140"/>
                      <a:pt x="1615" y="144"/>
                    </a:cubicBezTo>
                    <a:lnTo>
                      <a:pt x="1615" y="698"/>
                    </a:lnTo>
                    <a:lnTo>
                      <a:pt x="1607" y="690"/>
                    </a:lnTo>
                    <a:lnTo>
                      <a:pt x="1736" y="690"/>
                    </a:lnTo>
                    <a:cubicBezTo>
                      <a:pt x="1741" y="690"/>
                      <a:pt x="1744" y="694"/>
                      <a:pt x="1744" y="698"/>
                    </a:cubicBezTo>
                    <a:lnTo>
                      <a:pt x="1744" y="800"/>
                    </a:lnTo>
                    <a:cubicBezTo>
                      <a:pt x="1744" y="805"/>
                      <a:pt x="1741" y="808"/>
                      <a:pt x="1736" y="808"/>
                    </a:cubicBezTo>
                    <a:lnTo>
                      <a:pt x="1607" y="808"/>
                    </a:lnTo>
                    <a:lnTo>
                      <a:pt x="1615" y="800"/>
                    </a:lnTo>
                    <a:lnTo>
                      <a:pt x="1615" y="1009"/>
                    </a:lnTo>
                    <a:cubicBezTo>
                      <a:pt x="1615" y="1014"/>
                      <a:pt x="1612" y="1017"/>
                      <a:pt x="1607" y="1017"/>
                    </a:cubicBezTo>
                    <a:lnTo>
                      <a:pt x="1516" y="1017"/>
                    </a:lnTo>
                    <a:cubicBezTo>
                      <a:pt x="1512" y="1017"/>
                      <a:pt x="1508" y="1014"/>
                      <a:pt x="1508" y="1009"/>
                    </a:cubicBezTo>
                    <a:lnTo>
                      <a:pt x="1508" y="800"/>
                    </a:lnTo>
                    <a:close/>
                    <a:moveTo>
                      <a:pt x="1524" y="1009"/>
                    </a:moveTo>
                    <a:lnTo>
                      <a:pt x="1516" y="1001"/>
                    </a:lnTo>
                    <a:lnTo>
                      <a:pt x="1607" y="1001"/>
                    </a:lnTo>
                    <a:lnTo>
                      <a:pt x="1599" y="1009"/>
                    </a:lnTo>
                    <a:lnTo>
                      <a:pt x="1599" y="800"/>
                    </a:lnTo>
                    <a:cubicBezTo>
                      <a:pt x="1599" y="796"/>
                      <a:pt x="1603" y="792"/>
                      <a:pt x="1607" y="792"/>
                    </a:cubicBezTo>
                    <a:lnTo>
                      <a:pt x="1736" y="792"/>
                    </a:lnTo>
                    <a:lnTo>
                      <a:pt x="1728" y="800"/>
                    </a:lnTo>
                    <a:lnTo>
                      <a:pt x="1728" y="698"/>
                    </a:lnTo>
                    <a:lnTo>
                      <a:pt x="1736" y="706"/>
                    </a:lnTo>
                    <a:lnTo>
                      <a:pt x="1607" y="706"/>
                    </a:lnTo>
                    <a:cubicBezTo>
                      <a:pt x="1603" y="706"/>
                      <a:pt x="1599" y="703"/>
                      <a:pt x="1599" y="698"/>
                    </a:cubicBezTo>
                    <a:lnTo>
                      <a:pt x="1599" y="144"/>
                    </a:lnTo>
                    <a:lnTo>
                      <a:pt x="1607" y="152"/>
                    </a:lnTo>
                    <a:lnTo>
                      <a:pt x="1478" y="152"/>
                    </a:lnTo>
                    <a:lnTo>
                      <a:pt x="1485" y="148"/>
                    </a:lnTo>
                    <a:lnTo>
                      <a:pt x="1169" y="702"/>
                    </a:lnTo>
                    <a:lnTo>
                      <a:pt x="1170" y="698"/>
                    </a:lnTo>
                    <a:lnTo>
                      <a:pt x="1170" y="800"/>
                    </a:lnTo>
                    <a:lnTo>
                      <a:pt x="1162" y="792"/>
                    </a:lnTo>
                    <a:lnTo>
                      <a:pt x="1516" y="792"/>
                    </a:lnTo>
                    <a:cubicBezTo>
                      <a:pt x="1521" y="792"/>
                      <a:pt x="1524" y="796"/>
                      <a:pt x="1524" y="800"/>
                    </a:cubicBezTo>
                    <a:lnTo>
                      <a:pt x="1524" y="1009"/>
                    </a:lnTo>
                    <a:close/>
                    <a:moveTo>
                      <a:pt x="1516" y="690"/>
                    </a:moveTo>
                    <a:lnTo>
                      <a:pt x="1508" y="698"/>
                    </a:lnTo>
                    <a:lnTo>
                      <a:pt x="1508" y="265"/>
                    </a:lnTo>
                    <a:lnTo>
                      <a:pt x="1516" y="273"/>
                    </a:lnTo>
                    <a:lnTo>
                      <a:pt x="1510" y="273"/>
                    </a:lnTo>
                    <a:lnTo>
                      <a:pt x="1517" y="269"/>
                    </a:lnTo>
                    <a:lnTo>
                      <a:pt x="1265" y="702"/>
                    </a:lnTo>
                    <a:lnTo>
                      <a:pt x="1258" y="690"/>
                    </a:lnTo>
                    <a:lnTo>
                      <a:pt x="1516" y="690"/>
                    </a:lnTo>
                    <a:close/>
                    <a:moveTo>
                      <a:pt x="1258" y="706"/>
                    </a:moveTo>
                    <a:cubicBezTo>
                      <a:pt x="1256" y="706"/>
                      <a:pt x="1253" y="705"/>
                      <a:pt x="1252" y="702"/>
                    </a:cubicBezTo>
                    <a:cubicBezTo>
                      <a:pt x="1250" y="700"/>
                      <a:pt x="1250" y="697"/>
                      <a:pt x="1252" y="694"/>
                    </a:cubicBezTo>
                    <a:lnTo>
                      <a:pt x="1504" y="261"/>
                    </a:lnTo>
                    <a:cubicBezTo>
                      <a:pt x="1505" y="259"/>
                      <a:pt x="1508" y="257"/>
                      <a:pt x="1510" y="257"/>
                    </a:cubicBezTo>
                    <a:lnTo>
                      <a:pt x="1516" y="257"/>
                    </a:lnTo>
                    <a:cubicBezTo>
                      <a:pt x="1521" y="257"/>
                      <a:pt x="1524" y="261"/>
                      <a:pt x="1524" y="265"/>
                    </a:cubicBezTo>
                    <a:lnTo>
                      <a:pt x="1524" y="698"/>
                    </a:lnTo>
                    <a:cubicBezTo>
                      <a:pt x="1524" y="703"/>
                      <a:pt x="1521" y="706"/>
                      <a:pt x="1516" y="706"/>
                    </a:cubicBezTo>
                    <a:lnTo>
                      <a:pt x="1258" y="706"/>
                    </a:lnTo>
                    <a:close/>
                    <a:moveTo>
                      <a:pt x="2589" y="122"/>
                    </a:moveTo>
                    <a:cubicBezTo>
                      <a:pt x="2594" y="122"/>
                      <a:pt x="2597" y="126"/>
                      <a:pt x="2597" y="130"/>
                    </a:cubicBezTo>
                    <a:lnTo>
                      <a:pt x="2597" y="1009"/>
                    </a:lnTo>
                    <a:cubicBezTo>
                      <a:pt x="2597" y="1014"/>
                      <a:pt x="2594" y="1017"/>
                      <a:pt x="2589" y="1017"/>
                    </a:cubicBezTo>
                    <a:lnTo>
                      <a:pt x="2492" y="1017"/>
                    </a:lnTo>
                    <a:cubicBezTo>
                      <a:pt x="2488" y="1017"/>
                      <a:pt x="2484" y="1014"/>
                      <a:pt x="2484" y="1009"/>
                    </a:cubicBezTo>
                    <a:lnTo>
                      <a:pt x="2484" y="333"/>
                    </a:lnTo>
                    <a:lnTo>
                      <a:pt x="2492" y="341"/>
                    </a:lnTo>
                    <a:lnTo>
                      <a:pt x="2294" y="341"/>
                    </a:lnTo>
                    <a:cubicBezTo>
                      <a:pt x="2290" y="341"/>
                      <a:pt x="2286" y="338"/>
                      <a:pt x="2286" y="333"/>
                    </a:cubicBezTo>
                    <a:lnTo>
                      <a:pt x="2286" y="252"/>
                    </a:lnTo>
                    <a:cubicBezTo>
                      <a:pt x="2286" y="248"/>
                      <a:pt x="2290" y="245"/>
                      <a:pt x="2294" y="244"/>
                    </a:cubicBezTo>
                    <a:lnTo>
                      <a:pt x="2375" y="240"/>
                    </a:lnTo>
                    <a:lnTo>
                      <a:pt x="2373" y="241"/>
                    </a:lnTo>
                    <a:lnTo>
                      <a:pt x="2437" y="220"/>
                    </a:lnTo>
                    <a:lnTo>
                      <a:pt x="2434" y="221"/>
                    </a:lnTo>
                    <a:lnTo>
                      <a:pt x="2484" y="181"/>
                    </a:lnTo>
                    <a:lnTo>
                      <a:pt x="2483" y="183"/>
                    </a:lnTo>
                    <a:lnTo>
                      <a:pt x="2518" y="126"/>
                    </a:lnTo>
                    <a:cubicBezTo>
                      <a:pt x="2519" y="124"/>
                      <a:pt x="2522" y="122"/>
                      <a:pt x="2524" y="122"/>
                    </a:cubicBezTo>
                    <a:lnTo>
                      <a:pt x="2589" y="122"/>
                    </a:lnTo>
                    <a:close/>
                    <a:moveTo>
                      <a:pt x="2524" y="138"/>
                    </a:moveTo>
                    <a:lnTo>
                      <a:pt x="2531" y="135"/>
                    </a:lnTo>
                    <a:lnTo>
                      <a:pt x="2496" y="192"/>
                    </a:lnTo>
                    <a:cubicBezTo>
                      <a:pt x="2496" y="192"/>
                      <a:pt x="2495" y="193"/>
                      <a:pt x="2494" y="194"/>
                    </a:cubicBezTo>
                    <a:lnTo>
                      <a:pt x="2444" y="234"/>
                    </a:lnTo>
                    <a:cubicBezTo>
                      <a:pt x="2444" y="234"/>
                      <a:pt x="2443" y="235"/>
                      <a:pt x="2442" y="235"/>
                    </a:cubicBezTo>
                    <a:lnTo>
                      <a:pt x="2378" y="256"/>
                    </a:lnTo>
                    <a:cubicBezTo>
                      <a:pt x="2377" y="256"/>
                      <a:pt x="2377" y="256"/>
                      <a:pt x="2376" y="256"/>
                    </a:cubicBezTo>
                    <a:lnTo>
                      <a:pt x="2295" y="260"/>
                    </a:lnTo>
                    <a:lnTo>
                      <a:pt x="2302" y="252"/>
                    </a:lnTo>
                    <a:lnTo>
                      <a:pt x="2302" y="333"/>
                    </a:lnTo>
                    <a:lnTo>
                      <a:pt x="2294" y="325"/>
                    </a:lnTo>
                    <a:lnTo>
                      <a:pt x="2492" y="325"/>
                    </a:lnTo>
                    <a:cubicBezTo>
                      <a:pt x="2497" y="325"/>
                      <a:pt x="2500" y="329"/>
                      <a:pt x="2500" y="333"/>
                    </a:cubicBezTo>
                    <a:lnTo>
                      <a:pt x="2500" y="1009"/>
                    </a:lnTo>
                    <a:lnTo>
                      <a:pt x="2492" y="1001"/>
                    </a:lnTo>
                    <a:lnTo>
                      <a:pt x="2589" y="1001"/>
                    </a:lnTo>
                    <a:lnTo>
                      <a:pt x="2581" y="1009"/>
                    </a:lnTo>
                    <a:lnTo>
                      <a:pt x="2581" y="130"/>
                    </a:lnTo>
                    <a:lnTo>
                      <a:pt x="2589" y="138"/>
                    </a:lnTo>
                    <a:lnTo>
                      <a:pt x="2524" y="138"/>
                    </a:lnTo>
                    <a:close/>
                    <a:moveTo>
                      <a:pt x="3281" y="754"/>
                    </a:moveTo>
                    <a:cubicBezTo>
                      <a:pt x="3277" y="754"/>
                      <a:pt x="3273" y="751"/>
                      <a:pt x="3273" y="746"/>
                    </a:cubicBezTo>
                    <a:lnTo>
                      <a:pt x="3273" y="631"/>
                    </a:lnTo>
                    <a:cubicBezTo>
                      <a:pt x="3273" y="627"/>
                      <a:pt x="3277" y="623"/>
                      <a:pt x="3281" y="623"/>
                    </a:cubicBezTo>
                    <a:lnTo>
                      <a:pt x="3559" y="623"/>
                    </a:lnTo>
                    <a:cubicBezTo>
                      <a:pt x="3564" y="623"/>
                      <a:pt x="3567" y="627"/>
                      <a:pt x="3567" y="631"/>
                    </a:cubicBezTo>
                    <a:lnTo>
                      <a:pt x="3567" y="746"/>
                    </a:lnTo>
                    <a:cubicBezTo>
                      <a:pt x="3567" y="751"/>
                      <a:pt x="3564" y="754"/>
                      <a:pt x="3559" y="754"/>
                    </a:cubicBezTo>
                    <a:lnTo>
                      <a:pt x="3281" y="754"/>
                    </a:lnTo>
                    <a:close/>
                    <a:moveTo>
                      <a:pt x="3559" y="738"/>
                    </a:moveTo>
                    <a:lnTo>
                      <a:pt x="3551" y="746"/>
                    </a:lnTo>
                    <a:lnTo>
                      <a:pt x="3551" y="631"/>
                    </a:lnTo>
                    <a:lnTo>
                      <a:pt x="3559" y="639"/>
                    </a:lnTo>
                    <a:lnTo>
                      <a:pt x="3281" y="639"/>
                    </a:lnTo>
                    <a:lnTo>
                      <a:pt x="3289" y="631"/>
                    </a:lnTo>
                    <a:lnTo>
                      <a:pt x="3289" y="746"/>
                    </a:lnTo>
                    <a:lnTo>
                      <a:pt x="3281" y="738"/>
                    </a:lnTo>
                    <a:lnTo>
                      <a:pt x="3559" y="738"/>
                    </a:lnTo>
                    <a:close/>
                    <a:moveTo>
                      <a:pt x="4235" y="483"/>
                    </a:moveTo>
                    <a:cubicBezTo>
                      <a:pt x="4231" y="483"/>
                      <a:pt x="4227" y="480"/>
                      <a:pt x="4227" y="475"/>
                    </a:cubicBezTo>
                    <a:lnTo>
                      <a:pt x="4227" y="455"/>
                    </a:lnTo>
                    <a:lnTo>
                      <a:pt x="4235" y="463"/>
                    </a:lnTo>
                    <a:lnTo>
                      <a:pt x="4037" y="463"/>
                    </a:lnTo>
                    <a:lnTo>
                      <a:pt x="4045" y="455"/>
                    </a:lnTo>
                    <a:lnTo>
                      <a:pt x="4045" y="1144"/>
                    </a:lnTo>
                    <a:cubicBezTo>
                      <a:pt x="4045" y="1149"/>
                      <a:pt x="4042" y="1152"/>
                      <a:pt x="4037" y="1152"/>
                    </a:cubicBezTo>
                    <a:lnTo>
                      <a:pt x="3956" y="1152"/>
                    </a:lnTo>
                    <a:cubicBezTo>
                      <a:pt x="3952" y="1152"/>
                      <a:pt x="3948" y="1149"/>
                      <a:pt x="3948" y="1144"/>
                    </a:cubicBezTo>
                    <a:lnTo>
                      <a:pt x="3948" y="8"/>
                    </a:lnTo>
                    <a:cubicBezTo>
                      <a:pt x="3948" y="4"/>
                      <a:pt x="3952" y="0"/>
                      <a:pt x="3956" y="0"/>
                    </a:cubicBezTo>
                    <a:lnTo>
                      <a:pt x="4316" y="0"/>
                    </a:lnTo>
                    <a:cubicBezTo>
                      <a:pt x="4321" y="0"/>
                      <a:pt x="4324" y="4"/>
                      <a:pt x="4324" y="8"/>
                    </a:cubicBezTo>
                    <a:lnTo>
                      <a:pt x="4324" y="475"/>
                    </a:lnTo>
                    <a:cubicBezTo>
                      <a:pt x="4324" y="480"/>
                      <a:pt x="4321" y="483"/>
                      <a:pt x="4316" y="483"/>
                    </a:cubicBezTo>
                    <a:lnTo>
                      <a:pt x="4235" y="483"/>
                    </a:lnTo>
                    <a:close/>
                    <a:moveTo>
                      <a:pt x="4316" y="467"/>
                    </a:moveTo>
                    <a:lnTo>
                      <a:pt x="4308" y="475"/>
                    </a:lnTo>
                    <a:lnTo>
                      <a:pt x="4308" y="8"/>
                    </a:lnTo>
                    <a:lnTo>
                      <a:pt x="4316" y="16"/>
                    </a:lnTo>
                    <a:lnTo>
                      <a:pt x="3956" y="16"/>
                    </a:lnTo>
                    <a:lnTo>
                      <a:pt x="3964" y="8"/>
                    </a:lnTo>
                    <a:lnTo>
                      <a:pt x="3964" y="1144"/>
                    </a:lnTo>
                    <a:lnTo>
                      <a:pt x="3956" y="1136"/>
                    </a:lnTo>
                    <a:lnTo>
                      <a:pt x="4037" y="1136"/>
                    </a:lnTo>
                    <a:lnTo>
                      <a:pt x="4029" y="1144"/>
                    </a:lnTo>
                    <a:lnTo>
                      <a:pt x="4029" y="455"/>
                    </a:lnTo>
                    <a:cubicBezTo>
                      <a:pt x="4029" y="451"/>
                      <a:pt x="4033" y="447"/>
                      <a:pt x="4037" y="447"/>
                    </a:cubicBezTo>
                    <a:lnTo>
                      <a:pt x="4235" y="447"/>
                    </a:lnTo>
                    <a:cubicBezTo>
                      <a:pt x="4240" y="447"/>
                      <a:pt x="4243" y="451"/>
                      <a:pt x="4243" y="455"/>
                    </a:cubicBezTo>
                    <a:lnTo>
                      <a:pt x="4243" y="475"/>
                    </a:lnTo>
                    <a:lnTo>
                      <a:pt x="4235" y="467"/>
                    </a:lnTo>
                    <a:lnTo>
                      <a:pt x="4316" y="467"/>
                    </a:lnTo>
                    <a:close/>
                    <a:moveTo>
                      <a:pt x="4235" y="183"/>
                    </a:moveTo>
                    <a:lnTo>
                      <a:pt x="4227" y="191"/>
                    </a:lnTo>
                    <a:lnTo>
                      <a:pt x="4227" y="90"/>
                    </a:lnTo>
                    <a:lnTo>
                      <a:pt x="4235" y="98"/>
                    </a:lnTo>
                    <a:lnTo>
                      <a:pt x="4037" y="98"/>
                    </a:lnTo>
                    <a:lnTo>
                      <a:pt x="4045" y="90"/>
                    </a:lnTo>
                    <a:lnTo>
                      <a:pt x="4045" y="191"/>
                    </a:lnTo>
                    <a:lnTo>
                      <a:pt x="4037" y="183"/>
                    </a:lnTo>
                    <a:lnTo>
                      <a:pt x="4235" y="183"/>
                    </a:lnTo>
                    <a:close/>
                    <a:moveTo>
                      <a:pt x="4037" y="199"/>
                    </a:moveTo>
                    <a:cubicBezTo>
                      <a:pt x="4033" y="199"/>
                      <a:pt x="4029" y="196"/>
                      <a:pt x="4029" y="191"/>
                    </a:cubicBezTo>
                    <a:lnTo>
                      <a:pt x="4029" y="90"/>
                    </a:lnTo>
                    <a:cubicBezTo>
                      <a:pt x="4029" y="86"/>
                      <a:pt x="4033" y="82"/>
                      <a:pt x="4037" y="82"/>
                    </a:cubicBezTo>
                    <a:lnTo>
                      <a:pt x="4235" y="82"/>
                    </a:lnTo>
                    <a:cubicBezTo>
                      <a:pt x="4240" y="82"/>
                      <a:pt x="4243" y="86"/>
                      <a:pt x="4243" y="90"/>
                    </a:cubicBezTo>
                    <a:lnTo>
                      <a:pt x="4243" y="191"/>
                    </a:lnTo>
                    <a:cubicBezTo>
                      <a:pt x="4243" y="196"/>
                      <a:pt x="4240" y="199"/>
                      <a:pt x="4235" y="199"/>
                    </a:cubicBezTo>
                    <a:lnTo>
                      <a:pt x="4037" y="199"/>
                    </a:lnTo>
                    <a:close/>
                    <a:moveTo>
                      <a:pt x="4235" y="366"/>
                    </a:moveTo>
                    <a:lnTo>
                      <a:pt x="4227" y="374"/>
                    </a:lnTo>
                    <a:lnTo>
                      <a:pt x="4227" y="272"/>
                    </a:lnTo>
                    <a:lnTo>
                      <a:pt x="4235" y="280"/>
                    </a:lnTo>
                    <a:lnTo>
                      <a:pt x="4037" y="280"/>
                    </a:lnTo>
                    <a:lnTo>
                      <a:pt x="4045" y="272"/>
                    </a:lnTo>
                    <a:lnTo>
                      <a:pt x="4045" y="374"/>
                    </a:lnTo>
                    <a:lnTo>
                      <a:pt x="4037" y="366"/>
                    </a:lnTo>
                    <a:lnTo>
                      <a:pt x="4235" y="366"/>
                    </a:lnTo>
                    <a:close/>
                    <a:moveTo>
                      <a:pt x="4037" y="382"/>
                    </a:moveTo>
                    <a:cubicBezTo>
                      <a:pt x="4033" y="382"/>
                      <a:pt x="4029" y="379"/>
                      <a:pt x="4029" y="374"/>
                    </a:cubicBezTo>
                    <a:lnTo>
                      <a:pt x="4029" y="272"/>
                    </a:lnTo>
                    <a:cubicBezTo>
                      <a:pt x="4029" y="268"/>
                      <a:pt x="4033" y="264"/>
                      <a:pt x="4037" y="264"/>
                    </a:cubicBezTo>
                    <a:lnTo>
                      <a:pt x="4235" y="264"/>
                    </a:lnTo>
                    <a:cubicBezTo>
                      <a:pt x="4240" y="264"/>
                      <a:pt x="4243" y="268"/>
                      <a:pt x="4243" y="272"/>
                    </a:cubicBezTo>
                    <a:lnTo>
                      <a:pt x="4243" y="374"/>
                    </a:lnTo>
                    <a:cubicBezTo>
                      <a:pt x="4243" y="379"/>
                      <a:pt x="4240" y="382"/>
                      <a:pt x="4235" y="382"/>
                    </a:cubicBezTo>
                    <a:lnTo>
                      <a:pt x="4037" y="382"/>
                    </a:lnTo>
                    <a:close/>
                    <a:moveTo>
                      <a:pt x="4246" y="963"/>
                    </a:moveTo>
                    <a:lnTo>
                      <a:pt x="4254" y="955"/>
                    </a:lnTo>
                    <a:lnTo>
                      <a:pt x="4254" y="1023"/>
                    </a:lnTo>
                    <a:cubicBezTo>
                      <a:pt x="4254" y="1028"/>
                      <a:pt x="4251" y="1031"/>
                      <a:pt x="4246" y="1031"/>
                    </a:cubicBezTo>
                    <a:lnTo>
                      <a:pt x="4176" y="1031"/>
                    </a:lnTo>
                    <a:cubicBezTo>
                      <a:pt x="4172" y="1031"/>
                      <a:pt x="4168" y="1028"/>
                      <a:pt x="4168" y="1023"/>
                    </a:cubicBezTo>
                    <a:lnTo>
                      <a:pt x="4168" y="576"/>
                    </a:lnTo>
                    <a:cubicBezTo>
                      <a:pt x="4168" y="572"/>
                      <a:pt x="4172" y="568"/>
                      <a:pt x="4176" y="568"/>
                    </a:cubicBezTo>
                    <a:lnTo>
                      <a:pt x="4557" y="568"/>
                    </a:lnTo>
                    <a:cubicBezTo>
                      <a:pt x="4562" y="568"/>
                      <a:pt x="4565" y="572"/>
                      <a:pt x="4565" y="576"/>
                    </a:cubicBezTo>
                    <a:lnTo>
                      <a:pt x="4565" y="996"/>
                    </a:lnTo>
                    <a:cubicBezTo>
                      <a:pt x="4565" y="1001"/>
                      <a:pt x="4562" y="1004"/>
                      <a:pt x="4557" y="1004"/>
                    </a:cubicBezTo>
                    <a:lnTo>
                      <a:pt x="4493" y="1004"/>
                    </a:lnTo>
                    <a:cubicBezTo>
                      <a:pt x="4489" y="1004"/>
                      <a:pt x="4485" y="1001"/>
                      <a:pt x="4485" y="996"/>
                    </a:cubicBezTo>
                    <a:lnTo>
                      <a:pt x="4485" y="955"/>
                    </a:lnTo>
                    <a:lnTo>
                      <a:pt x="4493" y="963"/>
                    </a:lnTo>
                    <a:lnTo>
                      <a:pt x="4246" y="963"/>
                    </a:lnTo>
                    <a:close/>
                    <a:moveTo>
                      <a:pt x="4493" y="947"/>
                    </a:moveTo>
                    <a:cubicBezTo>
                      <a:pt x="4498" y="947"/>
                      <a:pt x="4501" y="951"/>
                      <a:pt x="4501" y="955"/>
                    </a:cubicBezTo>
                    <a:lnTo>
                      <a:pt x="4501" y="996"/>
                    </a:lnTo>
                    <a:lnTo>
                      <a:pt x="4493" y="988"/>
                    </a:lnTo>
                    <a:lnTo>
                      <a:pt x="4557" y="988"/>
                    </a:lnTo>
                    <a:lnTo>
                      <a:pt x="4549" y="996"/>
                    </a:lnTo>
                    <a:lnTo>
                      <a:pt x="4549" y="576"/>
                    </a:lnTo>
                    <a:lnTo>
                      <a:pt x="4557" y="584"/>
                    </a:lnTo>
                    <a:lnTo>
                      <a:pt x="4176" y="584"/>
                    </a:lnTo>
                    <a:lnTo>
                      <a:pt x="4184" y="576"/>
                    </a:lnTo>
                    <a:lnTo>
                      <a:pt x="4184" y="1023"/>
                    </a:lnTo>
                    <a:lnTo>
                      <a:pt x="4176" y="1015"/>
                    </a:lnTo>
                    <a:lnTo>
                      <a:pt x="4246" y="1015"/>
                    </a:lnTo>
                    <a:lnTo>
                      <a:pt x="4238" y="1023"/>
                    </a:lnTo>
                    <a:lnTo>
                      <a:pt x="4238" y="955"/>
                    </a:lnTo>
                    <a:cubicBezTo>
                      <a:pt x="4238" y="951"/>
                      <a:pt x="4242" y="947"/>
                      <a:pt x="4246" y="947"/>
                    </a:cubicBezTo>
                    <a:lnTo>
                      <a:pt x="4493" y="947"/>
                    </a:lnTo>
                    <a:close/>
                    <a:moveTo>
                      <a:pt x="4493" y="866"/>
                    </a:moveTo>
                    <a:lnTo>
                      <a:pt x="4485" y="874"/>
                    </a:lnTo>
                    <a:lnTo>
                      <a:pt x="4485" y="658"/>
                    </a:lnTo>
                    <a:lnTo>
                      <a:pt x="4493" y="666"/>
                    </a:lnTo>
                    <a:lnTo>
                      <a:pt x="4246" y="666"/>
                    </a:lnTo>
                    <a:lnTo>
                      <a:pt x="4254" y="658"/>
                    </a:lnTo>
                    <a:lnTo>
                      <a:pt x="4254" y="874"/>
                    </a:lnTo>
                    <a:lnTo>
                      <a:pt x="4246" y="866"/>
                    </a:lnTo>
                    <a:lnTo>
                      <a:pt x="4493" y="866"/>
                    </a:lnTo>
                    <a:close/>
                    <a:moveTo>
                      <a:pt x="4246" y="882"/>
                    </a:moveTo>
                    <a:cubicBezTo>
                      <a:pt x="4242" y="882"/>
                      <a:pt x="4238" y="879"/>
                      <a:pt x="4238" y="874"/>
                    </a:cubicBezTo>
                    <a:lnTo>
                      <a:pt x="4238" y="658"/>
                    </a:lnTo>
                    <a:cubicBezTo>
                      <a:pt x="4238" y="654"/>
                      <a:pt x="4242" y="650"/>
                      <a:pt x="4246" y="650"/>
                    </a:cubicBezTo>
                    <a:lnTo>
                      <a:pt x="4493" y="650"/>
                    </a:lnTo>
                    <a:cubicBezTo>
                      <a:pt x="4498" y="650"/>
                      <a:pt x="4501" y="654"/>
                      <a:pt x="4501" y="658"/>
                    </a:cubicBezTo>
                    <a:lnTo>
                      <a:pt x="4501" y="874"/>
                    </a:lnTo>
                    <a:cubicBezTo>
                      <a:pt x="4501" y="879"/>
                      <a:pt x="4498" y="882"/>
                      <a:pt x="4493" y="882"/>
                    </a:cubicBezTo>
                    <a:lnTo>
                      <a:pt x="4246" y="882"/>
                    </a:lnTo>
                    <a:close/>
                    <a:moveTo>
                      <a:pt x="4627" y="1132"/>
                    </a:moveTo>
                    <a:cubicBezTo>
                      <a:pt x="4624" y="1132"/>
                      <a:pt x="4621" y="1130"/>
                      <a:pt x="4620" y="1126"/>
                    </a:cubicBezTo>
                    <a:lnTo>
                      <a:pt x="4598" y="1032"/>
                    </a:lnTo>
                    <a:cubicBezTo>
                      <a:pt x="4597" y="1030"/>
                      <a:pt x="4598" y="1027"/>
                      <a:pt x="4599" y="1025"/>
                    </a:cubicBezTo>
                    <a:cubicBezTo>
                      <a:pt x="4601" y="1024"/>
                      <a:pt x="4603" y="1022"/>
                      <a:pt x="4605" y="1022"/>
                    </a:cubicBezTo>
                    <a:lnTo>
                      <a:pt x="4686" y="1022"/>
                    </a:lnTo>
                    <a:lnTo>
                      <a:pt x="4684" y="1023"/>
                    </a:lnTo>
                    <a:lnTo>
                      <a:pt x="4696" y="1019"/>
                    </a:lnTo>
                    <a:lnTo>
                      <a:pt x="4691" y="1023"/>
                    </a:lnTo>
                    <a:lnTo>
                      <a:pt x="4695" y="1013"/>
                    </a:lnTo>
                    <a:lnTo>
                      <a:pt x="4694" y="1016"/>
                    </a:lnTo>
                    <a:lnTo>
                      <a:pt x="4694" y="455"/>
                    </a:lnTo>
                    <a:lnTo>
                      <a:pt x="4702" y="463"/>
                    </a:lnTo>
                    <a:lnTo>
                      <a:pt x="4493" y="463"/>
                    </a:lnTo>
                    <a:lnTo>
                      <a:pt x="4501" y="455"/>
                    </a:lnTo>
                    <a:lnTo>
                      <a:pt x="4501" y="482"/>
                    </a:lnTo>
                    <a:cubicBezTo>
                      <a:pt x="4501" y="487"/>
                      <a:pt x="4498" y="490"/>
                      <a:pt x="4493" y="490"/>
                    </a:cubicBezTo>
                    <a:lnTo>
                      <a:pt x="4412" y="490"/>
                    </a:lnTo>
                    <a:cubicBezTo>
                      <a:pt x="4408" y="490"/>
                      <a:pt x="4404" y="487"/>
                      <a:pt x="4404" y="482"/>
                    </a:cubicBezTo>
                    <a:lnTo>
                      <a:pt x="4404" y="8"/>
                    </a:lnTo>
                    <a:cubicBezTo>
                      <a:pt x="4404" y="4"/>
                      <a:pt x="4408" y="0"/>
                      <a:pt x="4412" y="0"/>
                    </a:cubicBezTo>
                    <a:lnTo>
                      <a:pt x="4782" y="0"/>
                    </a:lnTo>
                    <a:cubicBezTo>
                      <a:pt x="4787" y="0"/>
                      <a:pt x="4790" y="4"/>
                      <a:pt x="4790" y="8"/>
                    </a:cubicBezTo>
                    <a:lnTo>
                      <a:pt x="4790" y="1043"/>
                    </a:lnTo>
                    <a:lnTo>
                      <a:pt x="4786" y="1079"/>
                    </a:lnTo>
                    <a:cubicBezTo>
                      <a:pt x="4786" y="1080"/>
                      <a:pt x="4786" y="1081"/>
                      <a:pt x="4786" y="1082"/>
                    </a:cubicBezTo>
                    <a:lnTo>
                      <a:pt x="4774" y="1108"/>
                    </a:lnTo>
                    <a:cubicBezTo>
                      <a:pt x="4773" y="1109"/>
                      <a:pt x="4772" y="1110"/>
                      <a:pt x="4771" y="1111"/>
                    </a:cubicBezTo>
                    <a:lnTo>
                      <a:pt x="4751" y="1126"/>
                    </a:lnTo>
                    <a:cubicBezTo>
                      <a:pt x="4750" y="1127"/>
                      <a:pt x="4749" y="1127"/>
                      <a:pt x="4748" y="1127"/>
                    </a:cubicBezTo>
                    <a:lnTo>
                      <a:pt x="4720" y="1132"/>
                    </a:lnTo>
                    <a:cubicBezTo>
                      <a:pt x="4719" y="1132"/>
                      <a:pt x="4719" y="1132"/>
                      <a:pt x="4718" y="1132"/>
                    </a:cubicBezTo>
                    <a:lnTo>
                      <a:pt x="4627" y="1132"/>
                    </a:lnTo>
                    <a:close/>
                    <a:moveTo>
                      <a:pt x="4718" y="1116"/>
                    </a:moveTo>
                    <a:lnTo>
                      <a:pt x="4717" y="1117"/>
                    </a:lnTo>
                    <a:lnTo>
                      <a:pt x="4745" y="1112"/>
                    </a:lnTo>
                    <a:lnTo>
                      <a:pt x="4742" y="1113"/>
                    </a:lnTo>
                    <a:lnTo>
                      <a:pt x="4762" y="1098"/>
                    </a:lnTo>
                    <a:lnTo>
                      <a:pt x="4759" y="1101"/>
                    </a:lnTo>
                    <a:lnTo>
                      <a:pt x="4771" y="1075"/>
                    </a:lnTo>
                    <a:lnTo>
                      <a:pt x="4771" y="1078"/>
                    </a:lnTo>
                    <a:lnTo>
                      <a:pt x="4774" y="1043"/>
                    </a:lnTo>
                    <a:lnTo>
                      <a:pt x="4774" y="8"/>
                    </a:lnTo>
                    <a:lnTo>
                      <a:pt x="4782" y="16"/>
                    </a:lnTo>
                    <a:lnTo>
                      <a:pt x="4412" y="16"/>
                    </a:lnTo>
                    <a:lnTo>
                      <a:pt x="4420" y="8"/>
                    </a:lnTo>
                    <a:lnTo>
                      <a:pt x="4420" y="482"/>
                    </a:lnTo>
                    <a:lnTo>
                      <a:pt x="4412" y="474"/>
                    </a:lnTo>
                    <a:lnTo>
                      <a:pt x="4493" y="474"/>
                    </a:lnTo>
                    <a:lnTo>
                      <a:pt x="4485" y="482"/>
                    </a:lnTo>
                    <a:lnTo>
                      <a:pt x="4485" y="455"/>
                    </a:lnTo>
                    <a:cubicBezTo>
                      <a:pt x="4485" y="451"/>
                      <a:pt x="4489" y="447"/>
                      <a:pt x="4493" y="447"/>
                    </a:cubicBezTo>
                    <a:lnTo>
                      <a:pt x="4702" y="447"/>
                    </a:lnTo>
                    <a:cubicBezTo>
                      <a:pt x="4707" y="447"/>
                      <a:pt x="4710" y="451"/>
                      <a:pt x="4710" y="455"/>
                    </a:cubicBezTo>
                    <a:lnTo>
                      <a:pt x="4710" y="1016"/>
                    </a:lnTo>
                    <a:cubicBezTo>
                      <a:pt x="4710" y="1017"/>
                      <a:pt x="4710" y="1018"/>
                      <a:pt x="4710" y="1019"/>
                    </a:cubicBezTo>
                    <a:lnTo>
                      <a:pt x="4706" y="1029"/>
                    </a:lnTo>
                    <a:cubicBezTo>
                      <a:pt x="4705" y="1032"/>
                      <a:pt x="4703" y="1033"/>
                      <a:pt x="4701" y="1034"/>
                    </a:cubicBezTo>
                    <a:lnTo>
                      <a:pt x="4689" y="1038"/>
                    </a:lnTo>
                    <a:cubicBezTo>
                      <a:pt x="4688" y="1038"/>
                      <a:pt x="4687" y="1038"/>
                      <a:pt x="4686" y="1038"/>
                    </a:cubicBezTo>
                    <a:lnTo>
                      <a:pt x="4605" y="1038"/>
                    </a:lnTo>
                    <a:lnTo>
                      <a:pt x="4613" y="1029"/>
                    </a:lnTo>
                    <a:lnTo>
                      <a:pt x="4635" y="1123"/>
                    </a:lnTo>
                    <a:lnTo>
                      <a:pt x="4627" y="1116"/>
                    </a:lnTo>
                    <a:lnTo>
                      <a:pt x="4718" y="1116"/>
                    </a:lnTo>
                    <a:close/>
                    <a:moveTo>
                      <a:pt x="4694" y="90"/>
                    </a:moveTo>
                    <a:lnTo>
                      <a:pt x="4702" y="98"/>
                    </a:lnTo>
                    <a:lnTo>
                      <a:pt x="4493" y="98"/>
                    </a:lnTo>
                    <a:lnTo>
                      <a:pt x="4501" y="90"/>
                    </a:lnTo>
                    <a:lnTo>
                      <a:pt x="4501" y="191"/>
                    </a:lnTo>
                    <a:lnTo>
                      <a:pt x="4493" y="183"/>
                    </a:lnTo>
                    <a:lnTo>
                      <a:pt x="4702" y="183"/>
                    </a:lnTo>
                    <a:lnTo>
                      <a:pt x="4694" y="191"/>
                    </a:lnTo>
                    <a:lnTo>
                      <a:pt x="4694" y="90"/>
                    </a:lnTo>
                    <a:close/>
                    <a:moveTo>
                      <a:pt x="4710" y="191"/>
                    </a:moveTo>
                    <a:cubicBezTo>
                      <a:pt x="4710" y="196"/>
                      <a:pt x="4707" y="199"/>
                      <a:pt x="4702" y="199"/>
                    </a:cubicBezTo>
                    <a:lnTo>
                      <a:pt x="4493" y="199"/>
                    </a:lnTo>
                    <a:cubicBezTo>
                      <a:pt x="4489" y="199"/>
                      <a:pt x="4485" y="196"/>
                      <a:pt x="4485" y="191"/>
                    </a:cubicBezTo>
                    <a:lnTo>
                      <a:pt x="4485" y="90"/>
                    </a:lnTo>
                    <a:cubicBezTo>
                      <a:pt x="4485" y="86"/>
                      <a:pt x="4489" y="82"/>
                      <a:pt x="4493" y="82"/>
                    </a:cubicBezTo>
                    <a:lnTo>
                      <a:pt x="4702" y="82"/>
                    </a:lnTo>
                    <a:cubicBezTo>
                      <a:pt x="4707" y="82"/>
                      <a:pt x="4710" y="86"/>
                      <a:pt x="4710" y="90"/>
                    </a:cubicBezTo>
                    <a:lnTo>
                      <a:pt x="4710" y="191"/>
                    </a:lnTo>
                    <a:close/>
                    <a:moveTo>
                      <a:pt x="4702" y="366"/>
                    </a:moveTo>
                    <a:lnTo>
                      <a:pt x="4694" y="374"/>
                    </a:lnTo>
                    <a:lnTo>
                      <a:pt x="4694" y="272"/>
                    </a:lnTo>
                    <a:lnTo>
                      <a:pt x="4702" y="280"/>
                    </a:lnTo>
                    <a:lnTo>
                      <a:pt x="4493" y="280"/>
                    </a:lnTo>
                    <a:lnTo>
                      <a:pt x="4501" y="272"/>
                    </a:lnTo>
                    <a:lnTo>
                      <a:pt x="4501" y="374"/>
                    </a:lnTo>
                    <a:lnTo>
                      <a:pt x="4493" y="366"/>
                    </a:lnTo>
                    <a:lnTo>
                      <a:pt x="4702" y="366"/>
                    </a:lnTo>
                    <a:close/>
                    <a:moveTo>
                      <a:pt x="4493" y="382"/>
                    </a:moveTo>
                    <a:cubicBezTo>
                      <a:pt x="4489" y="382"/>
                      <a:pt x="4485" y="379"/>
                      <a:pt x="4485" y="374"/>
                    </a:cubicBezTo>
                    <a:lnTo>
                      <a:pt x="4485" y="272"/>
                    </a:lnTo>
                    <a:cubicBezTo>
                      <a:pt x="4485" y="268"/>
                      <a:pt x="4489" y="264"/>
                      <a:pt x="4493" y="264"/>
                    </a:cubicBezTo>
                    <a:lnTo>
                      <a:pt x="4702" y="264"/>
                    </a:lnTo>
                    <a:cubicBezTo>
                      <a:pt x="4707" y="264"/>
                      <a:pt x="4710" y="268"/>
                      <a:pt x="4710" y="272"/>
                    </a:cubicBezTo>
                    <a:lnTo>
                      <a:pt x="4710" y="374"/>
                    </a:lnTo>
                    <a:cubicBezTo>
                      <a:pt x="4710" y="379"/>
                      <a:pt x="4707" y="382"/>
                      <a:pt x="4702" y="382"/>
                    </a:cubicBezTo>
                    <a:lnTo>
                      <a:pt x="4493" y="382"/>
                    </a:lnTo>
                    <a:close/>
                    <a:moveTo>
                      <a:pt x="5142" y="612"/>
                    </a:moveTo>
                    <a:cubicBezTo>
                      <a:pt x="5140" y="612"/>
                      <a:pt x="5138" y="612"/>
                      <a:pt x="5137" y="610"/>
                    </a:cubicBezTo>
                    <a:cubicBezTo>
                      <a:pt x="5135" y="608"/>
                      <a:pt x="5134" y="606"/>
                      <a:pt x="5134" y="604"/>
                    </a:cubicBezTo>
                    <a:lnTo>
                      <a:pt x="5171" y="144"/>
                    </a:lnTo>
                    <a:cubicBezTo>
                      <a:pt x="5172" y="140"/>
                      <a:pt x="5175" y="136"/>
                      <a:pt x="5179" y="136"/>
                    </a:cubicBezTo>
                    <a:lnTo>
                      <a:pt x="5641" y="136"/>
                    </a:lnTo>
                    <a:cubicBezTo>
                      <a:pt x="5646" y="136"/>
                      <a:pt x="5649" y="140"/>
                      <a:pt x="5649" y="144"/>
                    </a:cubicBezTo>
                    <a:lnTo>
                      <a:pt x="5649" y="252"/>
                    </a:lnTo>
                    <a:cubicBezTo>
                      <a:pt x="5649" y="257"/>
                      <a:pt x="5646" y="260"/>
                      <a:pt x="5641" y="260"/>
                    </a:cubicBezTo>
                    <a:lnTo>
                      <a:pt x="5265" y="260"/>
                    </a:lnTo>
                    <a:lnTo>
                      <a:pt x="5273" y="253"/>
                    </a:lnTo>
                    <a:lnTo>
                      <a:pt x="5246" y="517"/>
                    </a:lnTo>
                    <a:lnTo>
                      <a:pt x="5233" y="511"/>
                    </a:lnTo>
                    <a:lnTo>
                      <a:pt x="5273" y="470"/>
                    </a:lnTo>
                    <a:cubicBezTo>
                      <a:pt x="5273" y="469"/>
                      <a:pt x="5274" y="469"/>
                      <a:pt x="5274" y="469"/>
                    </a:cubicBezTo>
                    <a:lnTo>
                      <a:pt x="5318" y="440"/>
                    </a:lnTo>
                    <a:cubicBezTo>
                      <a:pt x="5319" y="439"/>
                      <a:pt x="5319" y="439"/>
                      <a:pt x="5320" y="439"/>
                    </a:cubicBezTo>
                    <a:lnTo>
                      <a:pt x="5370" y="420"/>
                    </a:lnTo>
                    <a:cubicBezTo>
                      <a:pt x="5370" y="420"/>
                      <a:pt x="5371" y="420"/>
                      <a:pt x="5372" y="420"/>
                    </a:cubicBezTo>
                    <a:lnTo>
                      <a:pt x="5426" y="414"/>
                    </a:lnTo>
                    <a:cubicBezTo>
                      <a:pt x="5426" y="413"/>
                      <a:pt x="5427" y="413"/>
                      <a:pt x="5427" y="413"/>
                    </a:cubicBezTo>
                    <a:lnTo>
                      <a:pt x="5481" y="418"/>
                    </a:lnTo>
                    <a:cubicBezTo>
                      <a:pt x="5482" y="419"/>
                      <a:pt x="5482" y="419"/>
                      <a:pt x="5483" y="419"/>
                    </a:cubicBezTo>
                    <a:lnTo>
                      <a:pt x="5532" y="435"/>
                    </a:lnTo>
                    <a:cubicBezTo>
                      <a:pt x="5533" y="435"/>
                      <a:pt x="5533" y="435"/>
                      <a:pt x="5534" y="436"/>
                    </a:cubicBezTo>
                    <a:lnTo>
                      <a:pt x="5577" y="464"/>
                    </a:lnTo>
                    <a:cubicBezTo>
                      <a:pt x="5577" y="464"/>
                      <a:pt x="5578" y="465"/>
                      <a:pt x="5578" y="465"/>
                    </a:cubicBezTo>
                    <a:lnTo>
                      <a:pt x="5614" y="504"/>
                    </a:lnTo>
                    <a:cubicBezTo>
                      <a:pt x="5615" y="504"/>
                      <a:pt x="5615" y="505"/>
                      <a:pt x="5615" y="505"/>
                    </a:cubicBezTo>
                    <a:lnTo>
                      <a:pt x="5643" y="548"/>
                    </a:lnTo>
                    <a:cubicBezTo>
                      <a:pt x="5643" y="548"/>
                      <a:pt x="5644" y="549"/>
                      <a:pt x="5644" y="549"/>
                    </a:cubicBezTo>
                    <a:lnTo>
                      <a:pt x="5665" y="597"/>
                    </a:lnTo>
                    <a:cubicBezTo>
                      <a:pt x="5665" y="598"/>
                      <a:pt x="5665" y="598"/>
                      <a:pt x="5665" y="599"/>
                    </a:cubicBezTo>
                    <a:lnTo>
                      <a:pt x="5677" y="653"/>
                    </a:lnTo>
                    <a:cubicBezTo>
                      <a:pt x="5677" y="653"/>
                      <a:pt x="5677" y="654"/>
                      <a:pt x="5677" y="654"/>
                    </a:cubicBezTo>
                    <a:lnTo>
                      <a:pt x="5681" y="712"/>
                    </a:lnTo>
                    <a:lnTo>
                      <a:pt x="5677" y="776"/>
                    </a:lnTo>
                    <a:cubicBezTo>
                      <a:pt x="5677" y="776"/>
                      <a:pt x="5677" y="777"/>
                      <a:pt x="5677" y="777"/>
                    </a:cubicBezTo>
                    <a:lnTo>
                      <a:pt x="5664" y="835"/>
                    </a:lnTo>
                    <a:cubicBezTo>
                      <a:pt x="5664" y="836"/>
                      <a:pt x="5664" y="836"/>
                      <a:pt x="5664" y="837"/>
                    </a:cubicBezTo>
                    <a:lnTo>
                      <a:pt x="5642" y="888"/>
                    </a:lnTo>
                    <a:cubicBezTo>
                      <a:pt x="5642" y="888"/>
                      <a:pt x="5641" y="889"/>
                      <a:pt x="5641" y="889"/>
                    </a:cubicBezTo>
                    <a:lnTo>
                      <a:pt x="5610" y="933"/>
                    </a:lnTo>
                    <a:lnTo>
                      <a:pt x="5569" y="978"/>
                    </a:lnTo>
                    <a:cubicBezTo>
                      <a:pt x="5569" y="978"/>
                      <a:pt x="5568" y="979"/>
                      <a:pt x="5568" y="979"/>
                    </a:cubicBezTo>
                    <a:lnTo>
                      <a:pt x="5520" y="1008"/>
                    </a:lnTo>
                    <a:cubicBezTo>
                      <a:pt x="5519" y="1009"/>
                      <a:pt x="5518" y="1009"/>
                      <a:pt x="5518" y="1009"/>
                    </a:cubicBezTo>
                    <a:lnTo>
                      <a:pt x="5461" y="1026"/>
                    </a:lnTo>
                    <a:cubicBezTo>
                      <a:pt x="5460" y="1026"/>
                      <a:pt x="5460" y="1026"/>
                      <a:pt x="5459" y="1026"/>
                    </a:cubicBezTo>
                    <a:lnTo>
                      <a:pt x="5395" y="1031"/>
                    </a:lnTo>
                    <a:cubicBezTo>
                      <a:pt x="5395" y="1031"/>
                      <a:pt x="5394" y="1031"/>
                      <a:pt x="5394" y="1031"/>
                    </a:cubicBezTo>
                    <a:lnTo>
                      <a:pt x="5340" y="1026"/>
                    </a:lnTo>
                    <a:cubicBezTo>
                      <a:pt x="5339" y="1026"/>
                      <a:pt x="5339" y="1026"/>
                      <a:pt x="5338" y="1026"/>
                    </a:cubicBezTo>
                    <a:lnTo>
                      <a:pt x="5289" y="1011"/>
                    </a:lnTo>
                    <a:cubicBezTo>
                      <a:pt x="5288" y="1011"/>
                      <a:pt x="5288" y="1011"/>
                      <a:pt x="5287" y="1010"/>
                    </a:cubicBezTo>
                    <a:lnTo>
                      <a:pt x="5244" y="984"/>
                    </a:lnTo>
                    <a:cubicBezTo>
                      <a:pt x="5244" y="984"/>
                      <a:pt x="5243" y="984"/>
                      <a:pt x="5243" y="983"/>
                    </a:cubicBezTo>
                    <a:lnTo>
                      <a:pt x="5207" y="948"/>
                    </a:lnTo>
                    <a:cubicBezTo>
                      <a:pt x="5206" y="948"/>
                      <a:pt x="5206" y="947"/>
                      <a:pt x="5206" y="947"/>
                    </a:cubicBezTo>
                    <a:lnTo>
                      <a:pt x="5153" y="859"/>
                    </a:lnTo>
                    <a:cubicBezTo>
                      <a:pt x="5152" y="858"/>
                      <a:pt x="5152" y="858"/>
                      <a:pt x="5152" y="857"/>
                    </a:cubicBezTo>
                    <a:lnTo>
                      <a:pt x="5133" y="806"/>
                    </a:lnTo>
                    <a:lnTo>
                      <a:pt x="5119" y="748"/>
                    </a:lnTo>
                    <a:cubicBezTo>
                      <a:pt x="5118" y="746"/>
                      <a:pt x="5119" y="743"/>
                      <a:pt x="5120" y="742"/>
                    </a:cubicBezTo>
                    <a:cubicBezTo>
                      <a:pt x="5122" y="740"/>
                      <a:pt x="5124" y="738"/>
                      <a:pt x="5126" y="738"/>
                    </a:cubicBezTo>
                    <a:lnTo>
                      <a:pt x="5233" y="738"/>
                    </a:lnTo>
                    <a:cubicBezTo>
                      <a:pt x="5237" y="738"/>
                      <a:pt x="5240" y="741"/>
                      <a:pt x="5241" y="744"/>
                    </a:cubicBezTo>
                    <a:lnTo>
                      <a:pt x="5261" y="815"/>
                    </a:lnTo>
                    <a:lnTo>
                      <a:pt x="5260" y="814"/>
                    </a:lnTo>
                    <a:lnTo>
                      <a:pt x="5288" y="864"/>
                    </a:lnTo>
                    <a:lnTo>
                      <a:pt x="5287" y="862"/>
                    </a:lnTo>
                    <a:lnTo>
                      <a:pt x="5309" y="884"/>
                    </a:lnTo>
                    <a:lnTo>
                      <a:pt x="5307" y="882"/>
                    </a:lnTo>
                    <a:lnTo>
                      <a:pt x="5334" y="897"/>
                    </a:lnTo>
                    <a:lnTo>
                      <a:pt x="5333" y="897"/>
                    </a:lnTo>
                    <a:lnTo>
                      <a:pt x="5363" y="905"/>
                    </a:lnTo>
                    <a:lnTo>
                      <a:pt x="5361" y="904"/>
                    </a:lnTo>
                    <a:lnTo>
                      <a:pt x="5395" y="907"/>
                    </a:lnTo>
                    <a:lnTo>
                      <a:pt x="5394" y="907"/>
                    </a:lnTo>
                    <a:lnTo>
                      <a:pt x="5436" y="903"/>
                    </a:lnTo>
                    <a:lnTo>
                      <a:pt x="5434" y="904"/>
                    </a:lnTo>
                    <a:lnTo>
                      <a:pt x="5471" y="893"/>
                    </a:lnTo>
                    <a:lnTo>
                      <a:pt x="5470" y="893"/>
                    </a:lnTo>
                    <a:lnTo>
                      <a:pt x="5501" y="876"/>
                    </a:lnTo>
                    <a:lnTo>
                      <a:pt x="5499" y="878"/>
                    </a:lnTo>
                    <a:lnTo>
                      <a:pt x="5523" y="855"/>
                    </a:lnTo>
                    <a:lnTo>
                      <a:pt x="5521" y="857"/>
                    </a:lnTo>
                    <a:lnTo>
                      <a:pt x="5557" y="788"/>
                    </a:lnTo>
                    <a:lnTo>
                      <a:pt x="5557" y="790"/>
                    </a:lnTo>
                    <a:lnTo>
                      <a:pt x="5569" y="711"/>
                    </a:lnTo>
                    <a:lnTo>
                      <a:pt x="5568" y="713"/>
                    </a:lnTo>
                    <a:lnTo>
                      <a:pt x="5566" y="671"/>
                    </a:lnTo>
                    <a:lnTo>
                      <a:pt x="5561" y="636"/>
                    </a:lnTo>
                    <a:lnTo>
                      <a:pt x="5561" y="637"/>
                    </a:lnTo>
                    <a:lnTo>
                      <a:pt x="5549" y="606"/>
                    </a:lnTo>
                    <a:lnTo>
                      <a:pt x="5550" y="608"/>
                    </a:lnTo>
                    <a:lnTo>
                      <a:pt x="5533" y="581"/>
                    </a:lnTo>
                    <a:lnTo>
                      <a:pt x="5534" y="582"/>
                    </a:lnTo>
                    <a:lnTo>
                      <a:pt x="5509" y="556"/>
                    </a:lnTo>
                    <a:lnTo>
                      <a:pt x="5510" y="557"/>
                    </a:lnTo>
                    <a:lnTo>
                      <a:pt x="5481" y="538"/>
                    </a:lnTo>
                    <a:lnTo>
                      <a:pt x="5483" y="539"/>
                    </a:lnTo>
                    <a:lnTo>
                      <a:pt x="5451" y="528"/>
                    </a:lnTo>
                    <a:lnTo>
                      <a:pt x="5453" y="528"/>
                    </a:lnTo>
                    <a:lnTo>
                      <a:pt x="5415" y="524"/>
                    </a:lnTo>
                    <a:lnTo>
                      <a:pt x="5416" y="524"/>
                    </a:lnTo>
                    <a:lnTo>
                      <a:pt x="5364" y="530"/>
                    </a:lnTo>
                    <a:lnTo>
                      <a:pt x="5366" y="530"/>
                    </a:lnTo>
                    <a:lnTo>
                      <a:pt x="5321" y="547"/>
                    </a:lnTo>
                    <a:lnTo>
                      <a:pt x="5323" y="546"/>
                    </a:lnTo>
                    <a:lnTo>
                      <a:pt x="5285" y="574"/>
                    </a:lnTo>
                    <a:lnTo>
                      <a:pt x="5287" y="573"/>
                    </a:lnTo>
                    <a:lnTo>
                      <a:pt x="5256" y="610"/>
                    </a:lnTo>
                    <a:cubicBezTo>
                      <a:pt x="5254" y="611"/>
                      <a:pt x="5252" y="612"/>
                      <a:pt x="5249" y="612"/>
                    </a:cubicBezTo>
                    <a:lnTo>
                      <a:pt x="5142" y="612"/>
                    </a:lnTo>
                    <a:close/>
                    <a:moveTo>
                      <a:pt x="5249" y="596"/>
                    </a:moveTo>
                    <a:lnTo>
                      <a:pt x="5243" y="599"/>
                    </a:lnTo>
                    <a:lnTo>
                      <a:pt x="5274" y="562"/>
                    </a:lnTo>
                    <a:cubicBezTo>
                      <a:pt x="5275" y="562"/>
                      <a:pt x="5275" y="561"/>
                      <a:pt x="5276" y="561"/>
                    </a:cubicBezTo>
                    <a:lnTo>
                      <a:pt x="5314" y="533"/>
                    </a:lnTo>
                    <a:cubicBezTo>
                      <a:pt x="5314" y="533"/>
                      <a:pt x="5315" y="532"/>
                      <a:pt x="5316" y="532"/>
                    </a:cubicBezTo>
                    <a:lnTo>
                      <a:pt x="5361" y="515"/>
                    </a:lnTo>
                    <a:cubicBezTo>
                      <a:pt x="5361" y="515"/>
                      <a:pt x="5362" y="515"/>
                      <a:pt x="5363" y="515"/>
                    </a:cubicBezTo>
                    <a:lnTo>
                      <a:pt x="5415" y="509"/>
                    </a:lnTo>
                    <a:cubicBezTo>
                      <a:pt x="5415" y="508"/>
                      <a:pt x="5416" y="508"/>
                      <a:pt x="5416" y="509"/>
                    </a:cubicBezTo>
                    <a:lnTo>
                      <a:pt x="5454" y="513"/>
                    </a:lnTo>
                    <a:cubicBezTo>
                      <a:pt x="5455" y="513"/>
                      <a:pt x="5455" y="513"/>
                      <a:pt x="5456" y="513"/>
                    </a:cubicBezTo>
                    <a:lnTo>
                      <a:pt x="5488" y="524"/>
                    </a:lnTo>
                    <a:cubicBezTo>
                      <a:pt x="5489" y="524"/>
                      <a:pt x="5489" y="524"/>
                      <a:pt x="5490" y="525"/>
                    </a:cubicBezTo>
                    <a:lnTo>
                      <a:pt x="5519" y="544"/>
                    </a:lnTo>
                    <a:cubicBezTo>
                      <a:pt x="5519" y="544"/>
                      <a:pt x="5520" y="544"/>
                      <a:pt x="5520" y="545"/>
                    </a:cubicBezTo>
                    <a:lnTo>
                      <a:pt x="5545" y="571"/>
                    </a:lnTo>
                    <a:cubicBezTo>
                      <a:pt x="5546" y="571"/>
                      <a:pt x="5546" y="572"/>
                      <a:pt x="5546" y="572"/>
                    </a:cubicBezTo>
                    <a:lnTo>
                      <a:pt x="5563" y="599"/>
                    </a:lnTo>
                    <a:cubicBezTo>
                      <a:pt x="5564" y="600"/>
                      <a:pt x="5564" y="600"/>
                      <a:pt x="5564" y="601"/>
                    </a:cubicBezTo>
                    <a:lnTo>
                      <a:pt x="5576" y="632"/>
                    </a:lnTo>
                    <a:cubicBezTo>
                      <a:pt x="5576" y="632"/>
                      <a:pt x="5576" y="633"/>
                      <a:pt x="5576" y="633"/>
                    </a:cubicBezTo>
                    <a:lnTo>
                      <a:pt x="5582" y="670"/>
                    </a:lnTo>
                    <a:lnTo>
                      <a:pt x="5584" y="712"/>
                    </a:lnTo>
                    <a:cubicBezTo>
                      <a:pt x="5584" y="713"/>
                      <a:pt x="5584" y="713"/>
                      <a:pt x="5584" y="714"/>
                    </a:cubicBezTo>
                    <a:lnTo>
                      <a:pt x="5572" y="793"/>
                    </a:lnTo>
                    <a:cubicBezTo>
                      <a:pt x="5572" y="794"/>
                      <a:pt x="5572" y="794"/>
                      <a:pt x="5572" y="795"/>
                    </a:cubicBezTo>
                    <a:lnTo>
                      <a:pt x="5536" y="864"/>
                    </a:lnTo>
                    <a:cubicBezTo>
                      <a:pt x="5535" y="865"/>
                      <a:pt x="5535" y="866"/>
                      <a:pt x="5534" y="866"/>
                    </a:cubicBezTo>
                    <a:lnTo>
                      <a:pt x="5510" y="889"/>
                    </a:lnTo>
                    <a:cubicBezTo>
                      <a:pt x="5509" y="890"/>
                      <a:pt x="5509" y="890"/>
                      <a:pt x="5508" y="890"/>
                    </a:cubicBezTo>
                    <a:lnTo>
                      <a:pt x="5477" y="907"/>
                    </a:lnTo>
                    <a:cubicBezTo>
                      <a:pt x="5477" y="908"/>
                      <a:pt x="5476" y="908"/>
                      <a:pt x="5476" y="908"/>
                    </a:cubicBezTo>
                    <a:lnTo>
                      <a:pt x="5439" y="919"/>
                    </a:lnTo>
                    <a:cubicBezTo>
                      <a:pt x="5438" y="919"/>
                      <a:pt x="5438" y="919"/>
                      <a:pt x="5437" y="919"/>
                    </a:cubicBezTo>
                    <a:lnTo>
                      <a:pt x="5395" y="923"/>
                    </a:lnTo>
                    <a:cubicBezTo>
                      <a:pt x="5395" y="923"/>
                      <a:pt x="5394" y="923"/>
                      <a:pt x="5394" y="923"/>
                    </a:cubicBezTo>
                    <a:lnTo>
                      <a:pt x="5360" y="920"/>
                    </a:lnTo>
                    <a:cubicBezTo>
                      <a:pt x="5359" y="920"/>
                      <a:pt x="5359" y="920"/>
                      <a:pt x="5358" y="920"/>
                    </a:cubicBezTo>
                    <a:lnTo>
                      <a:pt x="5328" y="912"/>
                    </a:lnTo>
                    <a:cubicBezTo>
                      <a:pt x="5328" y="912"/>
                      <a:pt x="5327" y="912"/>
                      <a:pt x="5327" y="911"/>
                    </a:cubicBezTo>
                    <a:lnTo>
                      <a:pt x="5300" y="896"/>
                    </a:lnTo>
                    <a:cubicBezTo>
                      <a:pt x="5299" y="896"/>
                      <a:pt x="5298" y="896"/>
                      <a:pt x="5298" y="895"/>
                    </a:cubicBezTo>
                    <a:lnTo>
                      <a:pt x="5276" y="873"/>
                    </a:lnTo>
                    <a:cubicBezTo>
                      <a:pt x="5275" y="873"/>
                      <a:pt x="5275" y="872"/>
                      <a:pt x="5274" y="871"/>
                    </a:cubicBezTo>
                    <a:lnTo>
                      <a:pt x="5246" y="821"/>
                    </a:lnTo>
                    <a:cubicBezTo>
                      <a:pt x="5246" y="821"/>
                      <a:pt x="5246" y="820"/>
                      <a:pt x="5246" y="820"/>
                    </a:cubicBezTo>
                    <a:lnTo>
                      <a:pt x="5226" y="749"/>
                    </a:lnTo>
                    <a:lnTo>
                      <a:pt x="5233" y="754"/>
                    </a:lnTo>
                    <a:lnTo>
                      <a:pt x="5126" y="754"/>
                    </a:lnTo>
                    <a:lnTo>
                      <a:pt x="5134" y="745"/>
                    </a:lnTo>
                    <a:lnTo>
                      <a:pt x="5148" y="801"/>
                    </a:lnTo>
                    <a:lnTo>
                      <a:pt x="5167" y="852"/>
                    </a:lnTo>
                    <a:lnTo>
                      <a:pt x="5166" y="850"/>
                    </a:lnTo>
                    <a:lnTo>
                      <a:pt x="5219" y="938"/>
                    </a:lnTo>
                    <a:lnTo>
                      <a:pt x="5218" y="937"/>
                    </a:lnTo>
                    <a:lnTo>
                      <a:pt x="5254" y="972"/>
                    </a:lnTo>
                    <a:lnTo>
                      <a:pt x="5253" y="971"/>
                    </a:lnTo>
                    <a:lnTo>
                      <a:pt x="5296" y="997"/>
                    </a:lnTo>
                    <a:lnTo>
                      <a:pt x="5294" y="996"/>
                    </a:lnTo>
                    <a:lnTo>
                      <a:pt x="5343" y="1011"/>
                    </a:lnTo>
                    <a:lnTo>
                      <a:pt x="5341" y="1010"/>
                    </a:lnTo>
                    <a:lnTo>
                      <a:pt x="5395" y="1015"/>
                    </a:lnTo>
                    <a:lnTo>
                      <a:pt x="5394" y="1015"/>
                    </a:lnTo>
                    <a:lnTo>
                      <a:pt x="5458" y="1010"/>
                    </a:lnTo>
                    <a:lnTo>
                      <a:pt x="5456" y="1011"/>
                    </a:lnTo>
                    <a:lnTo>
                      <a:pt x="5513" y="994"/>
                    </a:lnTo>
                    <a:lnTo>
                      <a:pt x="5511" y="995"/>
                    </a:lnTo>
                    <a:lnTo>
                      <a:pt x="5559" y="966"/>
                    </a:lnTo>
                    <a:lnTo>
                      <a:pt x="5558" y="967"/>
                    </a:lnTo>
                    <a:lnTo>
                      <a:pt x="5597" y="924"/>
                    </a:lnTo>
                    <a:lnTo>
                      <a:pt x="5628" y="880"/>
                    </a:lnTo>
                    <a:lnTo>
                      <a:pt x="5627" y="881"/>
                    </a:lnTo>
                    <a:lnTo>
                      <a:pt x="5649" y="830"/>
                    </a:lnTo>
                    <a:lnTo>
                      <a:pt x="5649" y="832"/>
                    </a:lnTo>
                    <a:lnTo>
                      <a:pt x="5662" y="774"/>
                    </a:lnTo>
                    <a:lnTo>
                      <a:pt x="5661" y="775"/>
                    </a:lnTo>
                    <a:lnTo>
                      <a:pt x="5665" y="713"/>
                    </a:lnTo>
                    <a:lnTo>
                      <a:pt x="5661" y="655"/>
                    </a:lnTo>
                    <a:lnTo>
                      <a:pt x="5662" y="656"/>
                    </a:lnTo>
                    <a:lnTo>
                      <a:pt x="5650" y="602"/>
                    </a:lnTo>
                    <a:lnTo>
                      <a:pt x="5650" y="604"/>
                    </a:lnTo>
                    <a:lnTo>
                      <a:pt x="5629" y="556"/>
                    </a:lnTo>
                    <a:lnTo>
                      <a:pt x="5630" y="557"/>
                    </a:lnTo>
                    <a:lnTo>
                      <a:pt x="5602" y="514"/>
                    </a:lnTo>
                    <a:lnTo>
                      <a:pt x="5603" y="515"/>
                    </a:lnTo>
                    <a:lnTo>
                      <a:pt x="5567" y="476"/>
                    </a:lnTo>
                    <a:lnTo>
                      <a:pt x="5568" y="477"/>
                    </a:lnTo>
                    <a:lnTo>
                      <a:pt x="5525" y="449"/>
                    </a:lnTo>
                    <a:lnTo>
                      <a:pt x="5527" y="450"/>
                    </a:lnTo>
                    <a:lnTo>
                      <a:pt x="5478" y="434"/>
                    </a:lnTo>
                    <a:lnTo>
                      <a:pt x="5480" y="434"/>
                    </a:lnTo>
                    <a:lnTo>
                      <a:pt x="5426" y="429"/>
                    </a:lnTo>
                    <a:lnTo>
                      <a:pt x="5427" y="429"/>
                    </a:lnTo>
                    <a:lnTo>
                      <a:pt x="5373" y="435"/>
                    </a:lnTo>
                    <a:lnTo>
                      <a:pt x="5375" y="435"/>
                    </a:lnTo>
                    <a:lnTo>
                      <a:pt x="5325" y="454"/>
                    </a:lnTo>
                    <a:lnTo>
                      <a:pt x="5327" y="453"/>
                    </a:lnTo>
                    <a:lnTo>
                      <a:pt x="5283" y="482"/>
                    </a:lnTo>
                    <a:lnTo>
                      <a:pt x="5284" y="481"/>
                    </a:lnTo>
                    <a:lnTo>
                      <a:pt x="5244" y="522"/>
                    </a:lnTo>
                    <a:cubicBezTo>
                      <a:pt x="5242" y="524"/>
                      <a:pt x="5238" y="525"/>
                      <a:pt x="5235" y="524"/>
                    </a:cubicBezTo>
                    <a:cubicBezTo>
                      <a:pt x="5232" y="522"/>
                      <a:pt x="5230" y="519"/>
                      <a:pt x="5230" y="516"/>
                    </a:cubicBezTo>
                    <a:lnTo>
                      <a:pt x="5257" y="252"/>
                    </a:lnTo>
                    <a:cubicBezTo>
                      <a:pt x="5258" y="248"/>
                      <a:pt x="5261" y="244"/>
                      <a:pt x="5265" y="244"/>
                    </a:cubicBezTo>
                    <a:lnTo>
                      <a:pt x="5641" y="244"/>
                    </a:lnTo>
                    <a:lnTo>
                      <a:pt x="5633" y="252"/>
                    </a:lnTo>
                    <a:lnTo>
                      <a:pt x="5633" y="144"/>
                    </a:lnTo>
                    <a:lnTo>
                      <a:pt x="5641" y="152"/>
                    </a:lnTo>
                    <a:lnTo>
                      <a:pt x="5179" y="152"/>
                    </a:lnTo>
                    <a:lnTo>
                      <a:pt x="5187" y="145"/>
                    </a:lnTo>
                    <a:lnTo>
                      <a:pt x="5150" y="605"/>
                    </a:lnTo>
                    <a:lnTo>
                      <a:pt x="5142" y="596"/>
                    </a:lnTo>
                    <a:lnTo>
                      <a:pt x="5249" y="596"/>
                    </a:lnTo>
                    <a:close/>
                    <a:moveTo>
                      <a:pt x="6536" y="122"/>
                    </a:moveTo>
                    <a:cubicBezTo>
                      <a:pt x="6541" y="122"/>
                      <a:pt x="6544" y="126"/>
                      <a:pt x="6544" y="130"/>
                    </a:cubicBezTo>
                    <a:lnTo>
                      <a:pt x="6544" y="1009"/>
                    </a:lnTo>
                    <a:cubicBezTo>
                      <a:pt x="6544" y="1014"/>
                      <a:pt x="6541" y="1017"/>
                      <a:pt x="6536" y="1017"/>
                    </a:cubicBezTo>
                    <a:lnTo>
                      <a:pt x="6440" y="1017"/>
                    </a:lnTo>
                    <a:cubicBezTo>
                      <a:pt x="6436" y="1017"/>
                      <a:pt x="6432" y="1014"/>
                      <a:pt x="6432" y="1009"/>
                    </a:cubicBezTo>
                    <a:lnTo>
                      <a:pt x="6432" y="333"/>
                    </a:lnTo>
                    <a:lnTo>
                      <a:pt x="6440" y="341"/>
                    </a:lnTo>
                    <a:lnTo>
                      <a:pt x="6241" y="341"/>
                    </a:lnTo>
                    <a:cubicBezTo>
                      <a:pt x="6237" y="341"/>
                      <a:pt x="6233" y="338"/>
                      <a:pt x="6233" y="333"/>
                    </a:cubicBezTo>
                    <a:lnTo>
                      <a:pt x="6233" y="252"/>
                    </a:lnTo>
                    <a:cubicBezTo>
                      <a:pt x="6233" y="248"/>
                      <a:pt x="6237" y="245"/>
                      <a:pt x="6241" y="244"/>
                    </a:cubicBezTo>
                    <a:lnTo>
                      <a:pt x="6322" y="240"/>
                    </a:lnTo>
                    <a:lnTo>
                      <a:pt x="6320" y="241"/>
                    </a:lnTo>
                    <a:lnTo>
                      <a:pt x="6385" y="220"/>
                    </a:lnTo>
                    <a:lnTo>
                      <a:pt x="6382" y="221"/>
                    </a:lnTo>
                    <a:lnTo>
                      <a:pt x="6432" y="181"/>
                    </a:lnTo>
                    <a:lnTo>
                      <a:pt x="6431" y="183"/>
                    </a:lnTo>
                    <a:lnTo>
                      <a:pt x="6466" y="126"/>
                    </a:lnTo>
                    <a:cubicBezTo>
                      <a:pt x="6467" y="124"/>
                      <a:pt x="6470" y="122"/>
                      <a:pt x="6472" y="122"/>
                    </a:cubicBezTo>
                    <a:lnTo>
                      <a:pt x="6536" y="122"/>
                    </a:lnTo>
                    <a:close/>
                    <a:moveTo>
                      <a:pt x="6472" y="138"/>
                    </a:moveTo>
                    <a:lnTo>
                      <a:pt x="6479" y="135"/>
                    </a:lnTo>
                    <a:lnTo>
                      <a:pt x="6444" y="192"/>
                    </a:lnTo>
                    <a:cubicBezTo>
                      <a:pt x="6444" y="192"/>
                      <a:pt x="6443" y="193"/>
                      <a:pt x="6442" y="194"/>
                    </a:cubicBezTo>
                    <a:lnTo>
                      <a:pt x="6392" y="234"/>
                    </a:lnTo>
                    <a:cubicBezTo>
                      <a:pt x="6392" y="234"/>
                      <a:pt x="6391" y="235"/>
                      <a:pt x="6390" y="235"/>
                    </a:cubicBezTo>
                    <a:lnTo>
                      <a:pt x="6325" y="256"/>
                    </a:lnTo>
                    <a:cubicBezTo>
                      <a:pt x="6324" y="256"/>
                      <a:pt x="6324" y="256"/>
                      <a:pt x="6323" y="256"/>
                    </a:cubicBezTo>
                    <a:lnTo>
                      <a:pt x="6242" y="260"/>
                    </a:lnTo>
                    <a:lnTo>
                      <a:pt x="6249" y="252"/>
                    </a:lnTo>
                    <a:lnTo>
                      <a:pt x="6249" y="333"/>
                    </a:lnTo>
                    <a:lnTo>
                      <a:pt x="6241" y="325"/>
                    </a:lnTo>
                    <a:lnTo>
                      <a:pt x="6440" y="325"/>
                    </a:lnTo>
                    <a:cubicBezTo>
                      <a:pt x="6445" y="325"/>
                      <a:pt x="6448" y="329"/>
                      <a:pt x="6448" y="333"/>
                    </a:cubicBezTo>
                    <a:lnTo>
                      <a:pt x="6448" y="1009"/>
                    </a:lnTo>
                    <a:lnTo>
                      <a:pt x="6440" y="1001"/>
                    </a:lnTo>
                    <a:lnTo>
                      <a:pt x="6536" y="1001"/>
                    </a:lnTo>
                    <a:lnTo>
                      <a:pt x="6528" y="1009"/>
                    </a:lnTo>
                    <a:lnTo>
                      <a:pt x="6528" y="130"/>
                    </a:lnTo>
                    <a:lnTo>
                      <a:pt x="6536" y="138"/>
                    </a:lnTo>
                    <a:lnTo>
                      <a:pt x="6472" y="138"/>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5" name="Freeform 64"/>
              <p:cNvSpPr>
                <a:spLocks noEditPoints="1"/>
              </p:cNvSpPr>
              <p:nvPr/>
            </p:nvSpPr>
            <p:spPr bwMode="auto">
              <a:xfrm>
                <a:off x="184" y="1906"/>
                <a:ext cx="424" cy="169"/>
              </a:xfrm>
              <a:custGeom>
                <a:avLst/>
                <a:gdLst>
                  <a:gd name="T0" fmla="*/ 757 w 2752"/>
                  <a:gd name="T1" fmla="*/ 145 h 1104"/>
                  <a:gd name="T2" fmla="*/ 687 w 2752"/>
                  <a:gd name="T3" fmla="*/ 49 h 1104"/>
                  <a:gd name="T4" fmla="*/ 612 w 2752"/>
                  <a:gd name="T5" fmla="*/ 145 h 1104"/>
                  <a:gd name="T6" fmla="*/ 687 w 2752"/>
                  <a:gd name="T7" fmla="*/ 235 h 1104"/>
                  <a:gd name="T8" fmla="*/ 607 w 2752"/>
                  <a:gd name="T9" fmla="*/ 249 h 1104"/>
                  <a:gd name="T10" fmla="*/ 607 w 2752"/>
                  <a:gd name="T11" fmla="*/ 42 h 1104"/>
                  <a:gd name="T12" fmla="*/ 768 w 2752"/>
                  <a:gd name="T13" fmla="*/ 42 h 1104"/>
                  <a:gd name="T14" fmla="*/ 768 w 2752"/>
                  <a:gd name="T15" fmla="*/ 249 h 1104"/>
                  <a:gd name="T16" fmla="*/ 607 w 2752"/>
                  <a:gd name="T17" fmla="*/ 249 h 1104"/>
                  <a:gd name="T18" fmla="*/ 794 w 2752"/>
                  <a:gd name="T19" fmla="*/ 877 h 1104"/>
                  <a:gd name="T20" fmla="*/ 349 w 2752"/>
                  <a:gd name="T21" fmla="*/ 366 h 1104"/>
                  <a:gd name="T22" fmla="*/ 76 w 2752"/>
                  <a:gd name="T23" fmla="*/ 732 h 1104"/>
                  <a:gd name="T24" fmla="*/ 301 w 2752"/>
                  <a:gd name="T25" fmla="*/ 249 h 1104"/>
                  <a:gd name="T26" fmla="*/ 414 w 2752"/>
                  <a:gd name="T27" fmla="*/ 242 h 1104"/>
                  <a:gd name="T28" fmla="*/ 1492 w 2752"/>
                  <a:gd name="T29" fmla="*/ 497 h 1104"/>
                  <a:gd name="T30" fmla="*/ 1165 w 2752"/>
                  <a:gd name="T31" fmla="*/ 1008 h 1104"/>
                  <a:gd name="T32" fmla="*/ 1401 w 2752"/>
                  <a:gd name="T33" fmla="*/ 318 h 1104"/>
                  <a:gd name="T34" fmla="*/ 1492 w 2752"/>
                  <a:gd name="T35" fmla="*/ 359 h 1104"/>
                  <a:gd name="T36" fmla="*/ 1717 w 2752"/>
                  <a:gd name="T37" fmla="*/ 214 h 1104"/>
                  <a:gd name="T38" fmla="*/ 1052 w 2752"/>
                  <a:gd name="T39" fmla="*/ 132 h 1104"/>
                  <a:gd name="T40" fmla="*/ 1814 w 2752"/>
                  <a:gd name="T41" fmla="*/ 90 h 1104"/>
                  <a:gd name="T42" fmla="*/ 1851 w 2752"/>
                  <a:gd name="T43" fmla="*/ 201 h 1104"/>
                  <a:gd name="T44" fmla="*/ 1492 w 2752"/>
                  <a:gd name="T45" fmla="*/ 497 h 1104"/>
                  <a:gd name="T46" fmla="*/ 2752 w 2752"/>
                  <a:gd name="T47" fmla="*/ 1022 h 1104"/>
                  <a:gd name="T48" fmla="*/ 2275 w 2752"/>
                  <a:gd name="T49" fmla="*/ 946 h 1104"/>
                  <a:gd name="T50" fmla="*/ 2452 w 2752"/>
                  <a:gd name="T51" fmla="*/ 677 h 1104"/>
                  <a:gd name="T52" fmla="*/ 2661 w 2752"/>
                  <a:gd name="T53" fmla="*/ 332 h 1104"/>
                  <a:gd name="T54" fmla="*/ 2522 w 2752"/>
                  <a:gd name="T55" fmla="*/ 166 h 1104"/>
                  <a:gd name="T56" fmla="*/ 2377 w 2752"/>
                  <a:gd name="T57" fmla="*/ 359 h 1104"/>
                  <a:gd name="T58" fmla="*/ 2355 w 2752"/>
                  <a:gd name="T59" fmla="*/ 145 h 1104"/>
                  <a:gd name="T60" fmla="*/ 2688 w 2752"/>
                  <a:gd name="T61" fmla="*/ 145 h 1104"/>
                  <a:gd name="T62" fmla="*/ 2736 w 2752"/>
                  <a:gd name="T63" fmla="*/ 449 h 1104"/>
                  <a:gd name="T64" fmla="*/ 2533 w 2752"/>
                  <a:gd name="T65" fmla="*/ 732 h 1104"/>
                  <a:gd name="T66" fmla="*/ 2393 w 2752"/>
                  <a:gd name="T67" fmla="*/ 911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52" h="1104">
                    <a:moveTo>
                      <a:pt x="735" y="214"/>
                    </a:moveTo>
                    <a:cubicBezTo>
                      <a:pt x="752" y="194"/>
                      <a:pt x="757" y="173"/>
                      <a:pt x="757" y="145"/>
                    </a:cubicBezTo>
                    <a:cubicBezTo>
                      <a:pt x="757" y="118"/>
                      <a:pt x="752" y="97"/>
                      <a:pt x="735" y="76"/>
                    </a:cubicBezTo>
                    <a:cubicBezTo>
                      <a:pt x="725" y="63"/>
                      <a:pt x="709" y="49"/>
                      <a:pt x="687" y="49"/>
                    </a:cubicBezTo>
                    <a:cubicBezTo>
                      <a:pt x="666" y="49"/>
                      <a:pt x="644" y="63"/>
                      <a:pt x="633" y="76"/>
                    </a:cubicBezTo>
                    <a:cubicBezTo>
                      <a:pt x="617" y="97"/>
                      <a:pt x="612" y="118"/>
                      <a:pt x="612" y="145"/>
                    </a:cubicBezTo>
                    <a:cubicBezTo>
                      <a:pt x="612" y="173"/>
                      <a:pt x="617" y="194"/>
                      <a:pt x="633" y="214"/>
                    </a:cubicBezTo>
                    <a:cubicBezTo>
                      <a:pt x="644" y="228"/>
                      <a:pt x="666" y="235"/>
                      <a:pt x="687" y="235"/>
                    </a:cubicBezTo>
                    <a:cubicBezTo>
                      <a:pt x="709" y="235"/>
                      <a:pt x="725" y="228"/>
                      <a:pt x="735" y="214"/>
                    </a:cubicBezTo>
                    <a:close/>
                    <a:moveTo>
                      <a:pt x="607" y="249"/>
                    </a:moveTo>
                    <a:cubicBezTo>
                      <a:pt x="585" y="221"/>
                      <a:pt x="574" y="187"/>
                      <a:pt x="574" y="145"/>
                    </a:cubicBezTo>
                    <a:cubicBezTo>
                      <a:pt x="574" y="104"/>
                      <a:pt x="585" y="69"/>
                      <a:pt x="607" y="42"/>
                    </a:cubicBezTo>
                    <a:cubicBezTo>
                      <a:pt x="628" y="14"/>
                      <a:pt x="655" y="0"/>
                      <a:pt x="687" y="0"/>
                    </a:cubicBezTo>
                    <a:cubicBezTo>
                      <a:pt x="719" y="0"/>
                      <a:pt x="746" y="14"/>
                      <a:pt x="768" y="42"/>
                    </a:cubicBezTo>
                    <a:cubicBezTo>
                      <a:pt x="789" y="69"/>
                      <a:pt x="800" y="104"/>
                      <a:pt x="800" y="145"/>
                    </a:cubicBezTo>
                    <a:cubicBezTo>
                      <a:pt x="800" y="187"/>
                      <a:pt x="789" y="221"/>
                      <a:pt x="768" y="249"/>
                    </a:cubicBezTo>
                    <a:cubicBezTo>
                      <a:pt x="746" y="276"/>
                      <a:pt x="719" y="290"/>
                      <a:pt x="687" y="290"/>
                    </a:cubicBezTo>
                    <a:cubicBezTo>
                      <a:pt x="655" y="290"/>
                      <a:pt x="628" y="276"/>
                      <a:pt x="607" y="249"/>
                    </a:cubicBezTo>
                    <a:close/>
                    <a:moveTo>
                      <a:pt x="880" y="773"/>
                    </a:moveTo>
                    <a:lnTo>
                      <a:pt x="794" y="877"/>
                    </a:lnTo>
                    <a:cubicBezTo>
                      <a:pt x="655" y="711"/>
                      <a:pt x="521" y="552"/>
                      <a:pt x="397" y="408"/>
                    </a:cubicBezTo>
                    <a:cubicBezTo>
                      <a:pt x="376" y="380"/>
                      <a:pt x="360" y="366"/>
                      <a:pt x="349" y="366"/>
                    </a:cubicBezTo>
                    <a:cubicBezTo>
                      <a:pt x="338" y="366"/>
                      <a:pt x="322" y="380"/>
                      <a:pt x="301" y="408"/>
                    </a:cubicBezTo>
                    <a:cubicBezTo>
                      <a:pt x="226" y="525"/>
                      <a:pt x="151" y="635"/>
                      <a:pt x="76" y="732"/>
                    </a:cubicBezTo>
                    <a:lnTo>
                      <a:pt x="0" y="621"/>
                    </a:lnTo>
                    <a:cubicBezTo>
                      <a:pt x="108" y="490"/>
                      <a:pt x="204" y="366"/>
                      <a:pt x="301" y="249"/>
                    </a:cubicBezTo>
                    <a:cubicBezTo>
                      <a:pt x="317" y="228"/>
                      <a:pt x="333" y="214"/>
                      <a:pt x="355" y="214"/>
                    </a:cubicBezTo>
                    <a:cubicBezTo>
                      <a:pt x="376" y="214"/>
                      <a:pt x="397" y="228"/>
                      <a:pt x="414" y="242"/>
                    </a:cubicBezTo>
                    <a:cubicBezTo>
                      <a:pt x="537" y="387"/>
                      <a:pt x="692" y="559"/>
                      <a:pt x="880" y="773"/>
                    </a:cubicBezTo>
                    <a:close/>
                    <a:moveTo>
                      <a:pt x="1492" y="497"/>
                    </a:moveTo>
                    <a:cubicBezTo>
                      <a:pt x="1497" y="759"/>
                      <a:pt x="1411" y="960"/>
                      <a:pt x="1234" y="1104"/>
                    </a:cubicBezTo>
                    <a:lnTo>
                      <a:pt x="1165" y="1008"/>
                    </a:lnTo>
                    <a:cubicBezTo>
                      <a:pt x="1320" y="897"/>
                      <a:pt x="1401" y="746"/>
                      <a:pt x="1401" y="546"/>
                    </a:cubicBezTo>
                    <a:lnTo>
                      <a:pt x="1401" y="318"/>
                    </a:lnTo>
                    <a:lnTo>
                      <a:pt x="1486" y="318"/>
                    </a:lnTo>
                    <a:cubicBezTo>
                      <a:pt x="1508" y="325"/>
                      <a:pt x="1513" y="339"/>
                      <a:pt x="1492" y="359"/>
                    </a:cubicBezTo>
                    <a:lnTo>
                      <a:pt x="1492" y="490"/>
                    </a:lnTo>
                    <a:cubicBezTo>
                      <a:pt x="1588" y="401"/>
                      <a:pt x="1663" y="304"/>
                      <a:pt x="1717" y="214"/>
                    </a:cubicBezTo>
                    <a:lnTo>
                      <a:pt x="1057" y="249"/>
                    </a:lnTo>
                    <a:lnTo>
                      <a:pt x="1052" y="132"/>
                    </a:lnTo>
                    <a:lnTo>
                      <a:pt x="1781" y="104"/>
                    </a:lnTo>
                    <a:lnTo>
                      <a:pt x="1814" y="90"/>
                    </a:lnTo>
                    <a:lnTo>
                      <a:pt x="1873" y="187"/>
                    </a:lnTo>
                    <a:cubicBezTo>
                      <a:pt x="1878" y="201"/>
                      <a:pt x="1873" y="207"/>
                      <a:pt x="1851" y="201"/>
                    </a:cubicBezTo>
                    <a:cubicBezTo>
                      <a:pt x="1771" y="339"/>
                      <a:pt x="1674" y="463"/>
                      <a:pt x="1562" y="580"/>
                    </a:cubicBezTo>
                    <a:lnTo>
                      <a:pt x="1492" y="497"/>
                    </a:lnTo>
                    <a:close/>
                    <a:moveTo>
                      <a:pt x="2752" y="911"/>
                    </a:moveTo>
                    <a:lnTo>
                      <a:pt x="2752" y="1022"/>
                    </a:lnTo>
                    <a:lnTo>
                      <a:pt x="2264" y="1022"/>
                    </a:lnTo>
                    <a:cubicBezTo>
                      <a:pt x="2264" y="994"/>
                      <a:pt x="2270" y="973"/>
                      <a:pt x="2275" y="946"/>
                    </a:cubicBezTo>
                    <a:cubicBezTo>
                      <a:pt x="2291" y="904"/>
                      <a:pt x="2307" y="856"/>
                      <a:pt x="2334" y="815"/>
                    </a:cubicBezTo>
                    <a:cubicBezTo>
                      <a:pt x="2361" y="773"/>
                      <a:pt x="2404" y="732"/>
                      <a:pt x="2452" y="677"/>
                    </a:cubicBezTo>
                    <a:cubicBezTo>
                      <a:pt x="2533" y="587"/>
                      <a:pt x="2592" y="525"/>
                      <a:pt x="2618" y="470"/>
                    </a:cubicBezTo>
                    <a:cubicBezTo>
                      <a:pt x="2645" y="421"/>
                      <a:pt x="2661" y="380"/>
                      <a:pt x="2661" y="332"/>
                    </a:cubicBezTo>
                    <a:cubicBezTo>
                      <a:pt x="2661" y="290"/>
                      <a:pt x="2645" y="249"/>
                      <a:pt x="2618" y="214"/>
                    </a:cubicBezTo>
                    <a:cubicBezTo>
                      <a:pt x="2597" y="187"/>
                      <a:pt x="2559" y="166"/>
                      <a:pt x="2522" y="166"/>
                    </a:cubicBezTo>
                    <a:cubicBezTo>
                      <a:pt x="2479" y="166"/>
                      <a:pt x="2441" y="187"/>
                      <a:pt x="2415" y="221"/>
                    </a:cubicBezTo>
                    <a:cubicBezTo>
                      <a:pt x="2388" y="256"/>
                      <a:pt x="2377" y="297"/>
                      <a:pt x="2377" y="359"/>
                    </a:cubicBezTo>
                    <a:lnTo>
                      <a:pt x="2280" y="345"/>
                    </a:lnTo>
                    <a:cubicBezTo>
                      <a:pt x="2291" y="256"/>
                      <a:pt x="2313" y="187"/>
                      <a:pt x="2355" y="145"/>
                    </a:cubicBezTo>
                    <a:cubicBezTo>
                      <a:pt x="2398" y="97"/>
                      <a:pt x="2452" y="69"/>
                      <a:pt x="2522" y="69"/>
                    </a:cubicBezTo>
                    <a:cubicBezTo>
                      <a:pt x="2592" y="69"/>
                      <a:pt x="2651" y="97"/>
                      <a:pt x="2688" y="145"/>
                    </a:cubicBezTo>
                    <a:cubicBezTo>
                      <a:pt x="2731" y="201"/>
                      <a:pt x="2752" y="263"/>
                      <a:pt x="2752" y="339"/>
                    </a:cubicBezTo>
                    <a:cubicBezTo>
                      <a:pt x="2752" y="373"/>
                      <a:pt x="2747" y="414"/>
                      <a:pt x="2736" y="449"/>
                    </a:cubicBezTo>
                    <a:cubicBezTo>
                      <a:pt x="2720" y="483"/>
                      <a:pt x="2704" y="525"/>
                      <a:pt x="2672" y="566"/>
                    </a:cubicBezTo>
                    <a:cubicBezTo>
                      <a:pt x="2645" y="608"/>
                      <a:pt x="2597" y="663"/>
                      <a:pt x="2533" y="732"/>
                    </a:cubicBezTo>
                    <a:cubicBezTo>
                      <a:pt x="2479" y="787"/>
                      <a:pt x="2447" y="828"/>
                      <a:pt x="2431" y="849"/>
                    </a:cubicBezTo>
                    <a:cubicBezTo>
                      <a:pt x="2415" y="870"/>
                      <a:pt x="2404" y="891"/>
                      <a:pt x="2393" y="911"/>
                    </a:cubicBezTo>
                    <a:lnTo>
                      <a:pt x="2752" y="91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6" name="Freeform 65"/>
              <p:cNvSpPr>
                <a:spLocks noEditPoints="1"/>
              </p:cNvSpPr>
              <p:nvPr/>
            </p:nvSpPr>
            <p:spPr bwMode="auto">
              <a:xfrm>
                <a:off x="183" y="1905"/>
                <a:ext cx="426" cy="172"/>
              </a:xfrm>
              <a:custGeom>
                <a:avLst/>
                <a:gdLst>
                  <a:gd name="T0" fmla="*/ 736 w 2768"/>
                  <a:gd name="T1" fmla="*/ 88 h 1121"/>
                  <a:gd name="T2" fmla="*/ 649 w 2768"/>
                  <a:gd name="T3" fmla="*/ 88 h 1121"/>
                  <a:gd name="T4" fmla="*/ 669 w 2768"/>
                  <a:gd name="T5" fmla="*/ 232 h 1121"/>
                  <a:gd name="T6" fmla="*/ 697 w 2768"/>
                  <a:gd name="T7" fmla="*/ 251 h 1121"/>
                  <a:gd name="T8" fmla="*/ 613 w 2768"/>
                  <a:gd name="T9" fmla="*/ 152 h 1121"/>
                  <a:gd name="T10" fmla="*/ 727 w 2768"/>
                  <a:gd name="T11" fmla="*/ 59 h 1121"/>
                  <a:gd name="T12" fmla="*/ 767 w 2768"/>
                  <a:gd name="T13" fmla="*/ 195 h 1121"/>
                  <a:gd name="T14" fmla="*/ 575 w 2768"/>
                  <a:gd name="T15" fmla="*/ 152 h 1121"/>
                  <a:gd name="T16" fmla="*/ 741 w 2768"/>
                  <a:gd name="T17" fmla="*/ 12 h 1121"/>
                  <a:gd name="T18" fmla="*/ 808 w 2768"/>
                  <a:gd name="T19" fmla="*/ 214 h 1121"/>
                  <a:gd name="T20" fmla="*/ 610 w 2768"/>
                  <a:gd name="T21" fmla="*/ 264 h 1121"/>
                  <a:gd name="T22" fmla="*/ 793 w 2768"/>
                  <a:gd name="T23" fmla="*/ 207 h 1121"/>
                  <a:gd name="T24" fmla="*/ 738 w 2768"/>
                  <a:gd name="T25" fmla="*/ 27 h 1121"/>
                  <a:gd name="T26" fmla="*/ 590 w 2768"/>
                  <a:gd name="T27" fmla="*/ 155 h 1121"/>
                  <a:gd name="T28" fmla="*/ 809 w 2768"/>
                  <a:gd name="T29" fmla="*/ 891 h 1121"/>
                  <a:gd name="T30" fmla="*/ 341 w 2768"/>
                  <a:gd name="T31" fmla="*/ 392 h 1121"/>
                  <a:gd name="T32" fmla="*/ 2 w 2768"/>
                  <a:gd name="T33" fmla="*/ 624 h 1121"/>
                  <a:gd name="T34" fmla="*/ 427 w 2768"/>
                  <a:gd name="T35" fmla="*/ 244 h 1121"/>
                  <a:gd name="T36" fmla="*/ 416 w 2768"/>
                  <a:gd name="T37" fmla="*/ 256 h 1121"/>
                  <a:gd name="T38" fmla="*/ 170 w 2768"/>
                  <a:gd name="T39" fmla="*/ 444 h 1121"/>
                  <a:gd name="T40" fmla="*/ 334 w 2768"/>
                  <a:gd name="T41" fmla="*/ 378 h 1121"/>
                  <a:gd name="T42" fmla="*/ 882 w 2768"/>
                  <a:gd name="T43" fmla="*/ 776 h 1121"/>
                  <a:gd name="T44" fmla="*/ 1411 w 2768"/>
                  <a:gd name="T45" fmla="*/ 930 h 1121"/>
                  <a:gd name="T46" fmla="*/ 1270 w 2768"/>
                  <a:gd name="T47" fmla="*/ 920 h 1121"/>
                  <a:gd name="T48" fmla="*/ 1409 w 2768"/>
                  <a:gd name="T49" fmla="*/ 318 h 1121"/>
                  <a:gd name="T50" fmla="*/ 1507 w 2768"/>
                  <a:gd name="T51" fmla="*/ 372 h 1121"/>
                  <a:gd name="T52" fmla="*/ 1066 w 2768"/>
                  <a:gd name="T53" fmla="*/ 265 h 1121"/>
                  <a:gd name="T54" fmla="*/ 1829 w 2768"/>
                  <a:gd name="T55" fmla="*/ 94 h 1121"/>
                  <a:gd name="T56" fmla="*/ 1803 w 2768"/>
                  <a:gd name="T57" fmla="*/ 315 h 1121"/>
                  <a:gd name="T58" fmla="*/ 1790 w 2768"/>
                  <a:gd name="T59" fmla="*/ 306 h 1121"/>
                  <a:gd name="T60" fmla="*/ 1816 w 2768"/>
                  <a:gd name="T61" fmla="*/ 103 h 1121"/>
                  <a:gd name="T62" fmla="*/ 1732 w 2768"/>
                  <a:gd name="T63" fmla="*/ 218 h 1121"/>
                  <a:gd name="T64" fmla="*/ 1494 w 2768"/>
                  <a:gd name="T65" fmla="*/ 363 h 1121"/>
                  <a:gd name="T66" fmla="*/ 1409 w 2768"/>
                  <a:gd name="T67" fmla="*/ 334 h 1121"/>
                  <a:gd name="T68" fmla="*/ 1281 w 2768"/>
                  <a:gd name="T69" fmla="*/ 931 h 1121"/>
                  <a:gd name="T70" fmla="*/ 1432 w 2768"/>
                  <a:gd name="T71" fmla="*/ 851 h 1121"/>
                  <a:gd name="T72" fmla="*/ 2768 w 2768"/>
                  <a:gd name="T73" fmla="*/ 919 h 1121"/>
                  <a:gd name="T74" fmla="*/ 2301 w 2768"/>
                  <a:gd name="T75" fmla="*/ 886 h 1121"/>
                  <a:gd name="T76" fmla="*/ 2651 w 2768"/>
                  <a:gd name="T77" fmla="*/ 406 h 1121"/>
                  <a:gd name="T78" fmla="*/ 2603 w 2768"/>
                  <a:gd name="T79" fmla="*/ 210 h 1121"/>
                  <a:gd name="T80" fmla="*/ 2473 w 2768"/>
                  <a:gd name="T81" fmla="*/ 197 h 1121"/>
                  <a:gd name="T82" fmla="*/ 2395 w 2768"/>
                  <a:gd name="T83" fmla="*/ 325 h 1121"/>
                  <a:gd name="T84" fmla="*/ 2307 w 2768"/>
                  <a:gd name="T85" fmla="*/ 232 h 1121"/>
                  <a:gd name="T86" fmla="*/ 2478 w 2768"/>
                  <a:gd name="T87" fmla="*/ 75 h 1121"/>
                  <a:gd name="T88" fmla="*/ 2670 w 2768"/>
                  <a:gd name="T89" fmla="*/ 116 h 1121"/>
                  <a:gd name="T90" fmla="*/ 2768 w 2768"/>
                  <a:gd name="T91" fmla="*/ 347 h 1121"/>
                  <a:gd name="T92" fmla="*/ 2631 w 2768"/>
                  <a:gd name="T93" fmla="*/ 653 h 1121"/>
                  <a:gd name="T94" fmla="*/ 2401 w 2768"/>
                  <a:gd name="T95" fmla="*/ 911 h 1121"/>
                  <a:gd name="T96" fmla="*/ 2500 w 2768"/>
                  <a:gd name="T97" fmla="*/ 774 h 1121"/>
                  <a:gd name="T98" fmla="*/ 2749 w 2768"/>
                  <a:gd name="T99" fmla="*/ 401 h 1121"/>
                  <a:gd name="T100" fmla="*/ 2718 w 2768"/>
                  <a:gd name="T101" fmla="*/ 201 h 1121"/>
                  <a:gd name="T102" fmla="*/ 2530 w 2768"/>
                  <a:gd name="T103" fmla="*/ 85 h 1121"/>
                  <a:gd name="T104" fmla="*/ 2370 w 2768"/>
                  <a:gd name="T105" fmla="*/ 158 h 1121"/>
                  <a:gd name="T106" fmla="*/ 2377 w 2768"/>
                  <a:gd name="T107" fmla="*/ 367 h 1121"/>
                  <a:gd name="T108" fmla="*/ 2466 w 2768"/>
                  <a:gd name="T109" fmla="*/ 183 h 1121"/>
                  <a:gd name="T110" fmla="*/ 2589 w 2768"/>
                  <a:gd name="T111" fmla="*/ 182 h 1121"/>
                  <a:gd name="T112" fmla="*/ 2666 w 2768"/>
                  <a:gd name="T113" fmla="*/ 411 h 1121"/>
                  <a:gd name="T114" fmla="*/ 2350 w 2768"/>
                  <a:gd name="T115" fmla="*/ 827 h 1121"/>
                  <a:gd name="T116" fmla="*/ 2752 w 2768"/>
                  <a:gd name="T117" fmla="*/ 919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8" h="1121">
                    <a:moveTo>
                      <a:pt x="738" y="216"/>
                    </a:moveTo>
                    <a:lnTo>
                      <a:pt x="736" y="219"/>
                    </a:lnTo>
                    <a:lnTo>
                      <a:pt x="753" y="188"/>
                    </a:lnTo>
                    <a:lnTo>
                      <a:pt x="753" y="190"/>
                    </a:lnTo>
                    <a:lnTo>
                      <a:pt x="758" y="152"/>
                    </a:lnTo>
                    <a:lnTo>
                      <a:pt x="758" y="155"/>
                    </a:lnTo>
                    <a:lnTo>
                      <a:pt x="753" y="118"/>
                    </a:lnTo>
                    <a:lnTo>
                      <a:pt x="753" y="120"/>
                    </a:lnTo>
                    <a:lnTo>
                      <a:pt x="736" y="88"/>
                    </a:lnTo>
                    <a:lnTo>
                      <a:pt x="738" y="90"/>
                    </a:lnTo>
                    <a:lnTo>
                      <a:pt x="719" y="72"/>
                    </a:lnTo>
                    <a:lnTo>
                      <a:pt x="722" y="74"/>
                    </a:lnTo>
                    <a:lnTo>
                      <a:pt x="693" y="65"/>
                    </a:lnTo>
                    <a:lnTo>
                      <a:pt x="698" y="65"/>
                    </a:lnTo>
                    <a:lnTo>
                      <a:pt x="667" y="74"/>
                    </a:lnTo>
                    <a:lnTo>
                      <a:pt x="669" y="73"/>
                    </a:lnTo>
                    <a:lnTo>
                      <a:pt x="646" y="91"/>
                    </a:lnTo>
                    <a:lnTo>
                      <a:pt x="649" y="88"/>
                    </a:lnTo>
                    <a:lnTo>
                      <a:pt x="633" y="120"/>
                    </a:lnTo>
                    <a:lnTo>
                      <a:pt x="633" y="118"/>
                    </a:lnTo>
                    <a:lnTo>
                      <a:pt x="628" y="155"/>
                    </a:lnTo>
                    <a:lnTo>
                      <a:pt x="628" y="152"/>
                    </a:lnTo>
                    <a:lnTo>
                      <a:pt x="633" y="190"/>
                    </a:lnTo>
                    <a:lnTo>
                      <a:pt x="633" y="188"/>
                    </a:lnTo>
                    <a:lnTo>
                      <a:pt x="649" y="219"/>
                    </a:lnTo>
                    <a:lnTo>
                      <a:pt x="646" y="216"/>
                    </a:lnTo>
                    <a:lnTo>
                      <a:pt x="669" y="232"/>
                    </a:lnTo>
                    <a:lnTo>
                      <a:pt x="666" y="231"/>
                    </a:lnTo>
                    <a:lnTo>
                      <a:pt x="697" y="236"/>
                    </a:lnTo>
                    <a:lnTo>
                      <a:pt x="694" y="236"/>
                    </a:lnTo>
                    <a:lnTo>
                      <a:pt x="723" y="231"/>
                    </a:lnTo>
                    <a:lnTo>
                      <a:pt x="719" y="232"/>
                    </a:lnTo>
                    <a:lnTo>
                      <a:pt x="738" y="216"/>
                    </a:lnTo>
                    <a:close/>
                    <a:moveTo>
                      <a:pt x="730" y="245"/>
                    </a:moveTo>
                    <a:cubicBezTo>
                      <a:pt x="729" y="246"/>
                      <a:pt x="727" y="246"/>
                      <a:pt x="726" y="246"/>
                    </a:cubicBezTo>
                    <a:lnTo>
                      <a:pt x="697" y="251"/>
                    </a:lnTo>
                    <a:cubicBezTo>
                      <a:pt x="696" y="252"/>
                      <a:pt x="695" y="252"/>
                      <a:pt x="694" y="251"/>
                    </a:cubicBezTo>
                    <a:lnTo>
                      <a:pt x="663" y="246"/>
                    </a:lnTo>
                    <a:cubicBezTo>
                      <a:pt x="662" y="246"/>
                      <a:pt x="661" y="246"/>
                      <a:pt x="660" y="245"/>
                    </a:cubicBezTo>
                    <a:lnTo>
                      <a:pt x="637" y="229"/>
                    </a:lnTo>
                    <a:cubicBezTo>
                      <a:pt x="636" y="228"/>
                      <a:pt x="635" y="227"/>
                      <a:pt x="634" y="226"/>
                    </a:cubicBezTo>
                    <a:lnTo>
                      <a:pt x="618" y="195"/>
                    </a:lnTo>
                    <a:cubicBezTo>
                      <a:pt x="618" y="194"/>
                      <a:pt x="618" y="193"/>
                      <a:pt x="618" y="193"/>
                    </a:cubicBezTo>
                    <a:lnTo>
                      <a:pt x="613" y="155"/>
                    </a:lnTo>
                    <a:cubicBezTo>
                      <a:pt x="612" y="154"/>
                      <a:pt x="612" y="153"/>
                      <a:pt x="613" y="152"/>
                    </a:cubicBezTo>
                    <a:lnTo>
                      <a:pt x="618" y="115"/>
                    </a:lnTo>
                    <a:cubicBezTo>
                      <a:pt x="618" y="115"/>
                      <a:pt x="618" y="114"/>
                      <a:pt x="618" y="113"/>
                    </a:cubicBezTo>
                    <a:lnTo>
                      <a:pt x="634" y="81"/>
                    </a:lnTo>
                    <a:cubicBezTo>
                      <a:pt x="635" y="80"/>
                      <a:pt x="636" y="79"/>
                      <a:pt x="637" y="78"/>
                    </a:cubicBezTo>
                    <a:lnTo>
                      <a:pt x="660" y="60"/>
                    </a:lnTo>
                    <a:cubicBezTo>
                      <a:pt x="660" y="60"/>
                      <a:pt x="661" y="59"/>
                      <a:pt x="662" y="59"/>
                    </a:cubicBezTo>
                    <a:lnTo>
                      <a:pt x="693" y="50"/>
                    </a:lnTo>
                    <a:cubicBezTo>
                      <a:pt x="695" y="49"/>
                      <a:pt x="696" y="49"/>
                      <a:pt x="698" y="50"/>
                    </a:cubicBezTo>
                    <a:lnTo>
                      <a:pt x="727" y="59"/>
                    </a:lnTo>
                    <a:cubicBezTo>
                      <a:pt x="728" y="59"/>
                      <a:pt x="729" y="60"/>
                      <a:pt x="730" y="61"/>
                    </a:cubicBezTo>
                    <a:lnTo>
                      <a:pt x="749" y="79"/>
                    </a:lnTo>
                    <a:cubicBezTo>
                      <a:pt x="750" y="79"/>
                      <a:pt x="750" y="80"/>
                      <a:pt x="751" y="81"/>
                    </a:cubicBezTo>
                    <a:lnTo>
                      <a:pt x="768" y="113"/>
                    </a:lnTo>
                    <a:cubicBezTo>
                      <a:pt x="768" y="114"/>
                      <a:pt x="768" y="114"/>
                      <a:pt x="768" y="115"/>
                    </a:cubicBezTo>
                    <a:lnTo>
                      <a:pt x="773" y="152"/>
                    </a:lnTo>
                    <a:cubicBezTo>
                      <a:pt x="773" y="153"/>
                      <a:pt x="774" y="154"/>
                      <a:pt x="773" y="155"/>
                    </a:cubicBezTo>
                    <a:lnTo>
                      <a:pt x="768" y="193"/>
                    </a:lnTo>
                    <a:cubicBezTo>
                      <a:pt x="768" y="193"/>
                      <a:pt x="768" y="194"/>
                      <a:pt x="767" y="195"/>
                    </a:cubicBezTo>
                    <a:lnTo>
                      <a:pt x="750" y="226"/>
                    </a:lnTo>
                    <a:cubicBezTo>
                      <a:pt x="750" y="227"/>
                      <a:pt x="749" y="228"/>
                      <a:pt x="749" y="229"/>
                    </a:cubicBezTo>
                    <a:lnTo>
                      <a:pt x="730" y="245"/>
                    </a:lnTo>
                    <a:close/>
                    <a:moveTo>
                      <a:pt x="610" y="264"/>
                    </a:moveTo>
                    <a:cubicBezTo>
                      <a:pt x="609" y="263"/>
                      <a:pt x="609" y="262"/>
                      <a:pt x="608" y="261"/>
                    </a:cubicBezTo>
                    <a:lnTo>
                      <a:pt x="583" y="214"/>
                    </a:lnTo>
                    <a:cubicBezTo>
                      <a:pt x="583" y="213"/>
                      <a:pt x="583" y="213"/>
                      <a:pt x="583" y="212"/>
                    </a:cubicBezTo>
                    <a:lnTo>
                      <a:pt x="575" y="155"/>
                    </a:lnTo>
                    <a:cubicBezTo>
                      <a:pt x="574" y="154"/>
                      <a:pt x="574" y="153"/>
                      <a:pt x="575" y="152"/>
                    </a:cubicBezTo>
                    <a:lnTo>
                      <a:pt x="583" y="95"/>
                    </a:lnTo>
                    <a:cubicBezTo>
                      <a:pt x="583" y="94"/>
                      <a:pt x="583" y="93"/>
                      <a:pt x="583" y="93"/>
                    </a:cubicBezTo>
                    <a:lnTo>
                      <a:pt x="608" y="47"/>
                    </a:lnTo>
                    <a:cubicBezTo>
                      <a:pt x="609" y="46"/>
                      <a:pt x="610" y="45"/>
                      <a:pt x="610" y="44"/>
                    </a:cubicBezTo>
                    <a:lnTo>
                      <a:pt x="646" y="13"/>
                    </a:lnTo>
                    <a:cubicBezTo>
                      <a:pt x="647" y="13"/>
                      <a:pt x="648" y="12"/>
                      <a:pt x="650" y="12"/>
                    </a:cubicBezTo>
                    <a:lnTo>
                      <a:pt x="694" y="1"/>
                    </a:lnTo>
                    <a:cubicBezTo>
                      <a:pt x="695" y="0"/>
                      <a:pt x="696" y="0"/>
                      <a:pt x="697" y="1"/>
                    </a:cubicBezTo>
                    <a:lnTo>
                      <a:pt x="741" y="12"/>
                    </a:lnTo>
                    <a:cubicBezTo>
                      <a:pt x="743" y="12"/>
                      <a:pt x="744" y="13"/>
                      <a:pt x="745" y="13"/>
                    </a:cubicBezTo>
                    <a:lnTo>
                      <a:pt x="782" y="44"/>
                    </a:lnTo>
                    <a:cubicBezTo>
                      <a:pt x="782" y="45"/>
                      <a:pt x="783" y="46"/>
                      <a:pt x="784" y="47"/>
                    </a:cubicBezTo>
                    <a:lnTo>
                      <a:pt x="808" y="93"/>
                    </a:lnTo>
                    <a:cubicBezTo>
                      <a:pt x="808" y="94"/>
                      <a:pt x="808" y="94"/>
                      <a:pt x="808" y="95"/>
                    </a:cubicBezTo>
                    <a:lnTo>
                      <a:pt x="816" y="152"/>
                    </a:lnTo>
                    <a:cubicBezTo>
                      <a:pt x="817" y="153"/>
                      <a:pt x="817" y="154"/>
                      <a:pt x="816" y="155"/>
                    </a:cubicBezTo>
                    <a:lnTo>
                      <a:pt x="808" y="212"/>
                    </a:lnTo>
                    <a:cubicBezTo>
                      <a:pt x="808" y="212"/>
                      <a:pt x="808" y="213"/>
                      <a:pt x="808" y="214"/>
                    </a:cubicBezTo>
                    <a:lnTo>
                      <a:pt x="784" y="261"/>
                    </a:lnTo>
                    <a:cubicBezTo>
                      <a:pt x="783" y="262"/>
                      <a:pt x="782" y="263"/>
                      <a:pt x="782" y="264"/>
                    </a:cubicBezTo>
                    <a:lnTo>
                      <a:pt x="745" y="295"/>
                    </a:lnTo>
                    <a:cubicBezTo>
                      <a:pt x="744" y="295"/>
                      <a:pt x="742" y="296"/>
                      <a:pt x="741" y="296"/>
                    </a:cubicBezTo>
                    <a:lnTo>
                      <a:pt x="697" y="306"/>
                    </a:lnTo>
                    <a:cubicBezTo>
                      <a:pt x="696" y="307"/>
                      <a:pt x="695" y="307"/>
                      <a:pt x="694" y="306"/>
                    </a:cubicBezTo>
                    <a:lnTo>
                      <a:pt x="650" y="296"/>
                    </a:lnTo>
                    <a:cubicBezTo>
                      <a:pt x="648" y="296"/>
                      <a:pt x="647" y="295"/>
                      <a:pt x="646" y="295"/>
                    </a:cubicBezTo>
                    <a:lnTo>
                      <a:pt x="610" y="264"/>
                    </a:lnTo>
                    <a:close/>
                    <a:moveTo>
                      <a:pt x="657" y="282"/>
                    </a:moveTo>
                    <a:lnTo>
                      <a:pt x="653" y="281"/>
                    </a:lnTo>
                    <a:lnTo>
                      <a:pt x="697" y="291"/>
                    </a:lnTo>
                    <a:lnTo>
                      <a:pt x="694" y="291"/>
                    </a:lnTo>
                    <a:lnTo>
                      <a:pt x="738" y="281"/>
                    </a:lnTo>
                    <a:lnTo>
                      <a:pt x="734" y="282"/>
                    </a:lnTo>
                    <a:lnTo>
                      <a:pt x="771" y="251"/>
                    </a:lnTo>
                    <a:lnTo>
                      <a:pt x="769" y="254"/>
                    </a:lnTo>
                    <a:lnTo>
                      <a:pt x="793" y="207"/>
                    </a:lnTo>
                    <a:lnTo>
                      <a:pt x="793" y="209"/>
                    </a:lnTo>
                    <a:lnTo>
                      <a:pt x="801" y="152"/>
                    </a:lnTo>
                    <a:lnTo>
                      <a:pt x="801" y="155"/>
                    </a:lnTo>
                    <a:lnTo>
                      <a:pt x="793" y="98"/>
                    </a:lnTo>
                    <a:lnTo>
                      <a:pt x="793" y="100"/>
                    </a:lnTo>
                    <a:lnTo>
                      <a:pt x="769" y="54"/>
                    </a:lnTo>
                    <a:lnTo>
                      <a:pt x="771" y="57"/>
                    </a:lnTo>
                    <a:lnTo>
                      <a:pt x="734" y="26"/>
                    </a:lnTo>
                    <a:lnTo>
                      <a:pt x="738" y="27"/>
                    </a:lnTo>
                    <a:lnTo>
                      <a:pt x="694" y="16"/>
                    </a:lnTo>
                    <a:lnTo>
                      <a:pt x="697" y="16"/>
                    </a:lnTo>
                    <a:lnTo>
                      <a:pt x="653" y="27"/>
                    </a:lnTo>
                    <a:lnTo>
                      <a:pt x="657" y="26"/>
                    </a:lnTo>
                    <a:lnTo>
                      <a:pt x="621" y="57"/>
                    </a:lnTo>
                    <a:lnTo>
                      <a:pt x="623" y="54"/>
                    </a:lnTo>
                    <a:lnTo>
                      <a:pt x="598" y="100"/>
                    </a:lnTo>
                    <a:lnTo>
                      <a:pt x="598" y="98"/>
                    </a:lnTo>
                    <a:lnTo>
                      <a:pt x="590" y="155"/>
                    </a:lnTo>
                    <a:lnTo>
                      <a:pt x="590" y="152"/>
                    </a:lnTo>
                    <a:lnTo>
                      <a:pt x="598" y="209"/>
                    </a:lnTo>
                    <a:lnTo>
                      <a:pt x="598" y="207"/>
                    </a:lnTo>
                    <a:lnTo>
                      <a:pt x="623" y="254"/>
                    </a:lnTo>
                    <a:lnTo>
                      <a:pt x="621" y="251"/>
                    </a:lnTo>
                    <a:lnTo>
                      <a:pt x="657" y="282"/>
                    </a:lnTo>
                    <a:close/>
                    <a:moveTo>
                      <a:pt x="894" y="776"/>
                    </a:moveTo>
                    <a:cubicBezTo>
                      <a:pt x="897" y="779"/>
                      <a:pt x="897" y="784"/>
                      <a:pt x="895" y="787"/>
                    </a:cubicBezTo>
                    <a:lnTo>
                      <a:pt x="809" y="891"/>
                    </a:lnTo>
                    <a:cubicBezTo>
                      <a:pt x="807" y="892"/>
                      <a:pt x="805" y="893"/>
                      <a:pt x="802" y="893"/>
                    </a:cubicBezTo>
                    <a:cubicBezTo>
                      <a:pt x="800" y="893"/>
                      <a:pt x="798" y="892"/>
                      <a:pt x="796" y="891"/>
                    </a:cubicBezTo>
                    <a:lnTo>
                      <a:pt x="592" y="648"/>
                    </a:lnTo>
                    <a:lnTo>
                      <a:pt x="399" y="422"/>
                    </a:lnTo>
                    <a:lnTo>
                      <a:pt x="372" y="391"/>
                    </a:lnTo>
                    <a:lnTo>
                      <a:pt x="374" y="392"/>
                    </a:lnTo>
                    <a:lnTo>
                      <a:pt x="354" y="381"/>
                    </a:lnTo>
                    <a:lnTo>
                      <a:pt x="361" y="381"/>
                    </a:lnTo>
                    <a:lnTo>
                      <a:pt x="341" y="392"/>
                    </a:lnTo>
                    <a:lnTo>
                      <a:pt x="343" y="391"/>
                    </a:lnTo>
                    <a:lnTo>
                      <a:pt x="315" y="422"/>
                    </a:lnTo>
                    <a:lnTo>
                      <a:pt x="316" y="421"/>
                    </a:lnTo>
                    <a:lnTo>
                      <a:pt x="204" y="591"/>
                    </a:lnTo>
                    <a:lnTo>
                      <a:pt x="91" y="745"/>
                    </a:lnTo>
                    <a:cubicBezTo>
                      <a:pt x="89" y="747"/>
                      <a:pt x="87" y="749"/>
                      <a:pt x="84" y="748"/>
                    </a:cubicBezTo>
                    <a:cubicBezTo>
                      <a:pt x="82" y="748"/>
                      <a:pt x="79" y="747"/>
                      <a:pt x="78" y="745"/>
                    </a:cubicBezTo>
                    <a:lnTo>
                      <a:pt x="2" y="634"/>
                    </a:lnTo>
                    <a:cubicBezTo>
                      <a:pt x="0" y="631"/>
                      <a:pt x="0" y="627"/>
                      <a:pt x="2" y="624"/>
                    </a:cubicBezTo>
                    <a:lnTo>
                      <a:pt x="157" y="433"/>
                    </a:lnTo>
                    <a:lnTo>
                      <a:pt x="303" y="252"/>
                    </a:lnTo>
                    <a:lnTo>
                      <a:pt x="329" y="227"/>
                    </a:lnTo>
                    <a:cubicBezTo>
                      <a:pt x="330" y="226"/>
                      <a:pt x="331" y="225"/>
                      <a:pt x="332" y="225"/>
                    </a:cubicBezTo>
                    <a:lnTo>
                      <a:pt x="361" y="215"/>
                    </a:lnTo>
                    <a:cubicBezTo>
                      <a:pt x="362" y="214"/>
                      <a:pt x="364" y="214"/>
                      <a:pt x="366" y="215"/>
                    </a:cubicBezTo>
                    <a:lnTo>
                      <a:pt x="397" y="224"/>
                    </a:lnTo>
                    <a:cubicBezTo>
                      <a:pt x="398" y="224"/>
                      <a:pt x="398" y="224"/>
                      <a:pt x="399" y="225"/>
                    </a:cubicBezTo>
                    <a:lnTo>
                      <a:pt x="427" y="244"/>
                    </a:lnTo>
                    <a:cubicBezTo>
                      <a:pt x="428" y="244"/>
                      <a:pt x="428" y="245"/>
                      <a:pt x="429" y="245"/>
                    </a:cubicBezTo>
                    <a:lnTo>
                      <a:pt x="527" y="359"/>
                    </a:lnTo>
                    <a:lnTo>
                      <a:pt x="637" y="485"/>
                    </a:lnTo>
                    <a:lnTo>
                      <a:pt x="759" y="623"/>
                    </a:lnTo>
                    <a:lnTo>
                      <a:pt x="894" y="776"/>
                    </a:lnTo>
                    <a:close/>
                    <a:moveTo>
                      <a:pt x="747" y="634"/>
                    </a:moveTo>
                    <a:lnTo>
                      <a:pt x="625" y="496"/>
                    </a:lnTo>
                    <a:lnTo>
                      <a:pt x="514" y="370"/>
                    </a:lnTo>
                    <a:lnTo>
                      <a:pt x="416" y="256"/>
                    </a:lnTo>
                    <a:lnTo>
                      <a:pt x="418" y="257"/>
                    </a:lnTo>
                    <a:lnTo>
                      <a:pt x="390" y="238"/>
                    </a:lnTo>
                    <a:lnTo>
                      <a:pt x="392" y="239"/>
                    </a:lnTo>
                    <a:lnTo>
                      <a:pt x="361" y="230"/>
                    </a:lnTo>
                    <a:lnTo>
                      <a:pt x="366" y="230"/>
                    </a:lnTo>
                    <a:lnTo>
                      <a:pt x="337" y="240"/>
                    </a:lnTo>
                    <a:lnTo>
                      <a:pt x="340" y="238"/>
                    </a:lnTo>
                    <a:lnTo>
                      <a:pt x="316" y="262"/>
                    </a:lnTo>
                    <a:lnTo>
                      <a:pt x="170" y="444"/>
                    </a:lnTo>
                    <a:lnTo>
                      <a:pt x="15" y="635"/>
                    </a:lnTo>
                    <a:lnTo>
                      <a:pt x="15" y="625"/>
                    </a:lnTo>
                    <a:lnTo>
                      <a:pt x="91" y="736"/>
                    </a:lnTo>
                    <a:lnTo>
                      <a:pt x="78" y="736"/>
                    </a:lnTo>
                    <a:lnTo>
                      <a:pt x="191" y="582"/>
                    </a:lnTo>
                    <a:lnTo>
                      <a:pt x="303" y="412"/>
                    </a:lnTo>
                    <a:cubicBezTo>
                      <a:pt x="303" y="412"/>
                      <a:pt x="303" y="411"/>
                      <a:pt x="304" y="411"/>
                    </a:cubicBezTo>
                    <a:lnTo>
                      <a:pt x="332" y="380"/>
                    </a:lnTo>
                    <a:cubicBezTo>
                      <a:pt x="332" y="379"/>
                      <a:pt x="333" y="379"/>
                      <a:pt x="334" y="378"/>
                    </a:cubicBezTo>
                    <a:lnTo>
                      <a:pt x="354" y="367"/>
                    </a:lnTo>
                    <a:cubicBezTo>
                      <a:pt x="356" y="366"/>
                      <a:pt x="359" y="366"/>
                      <a:pt x="361" y="367"/>
                    </a:cubicBezTo>
                    <a:lnTo>
                      <a:pt x="381" y="378"/>
                    </a:lnTo>
                    <a:cubicBezTo>
                      <a:pt x="382" y="379"/>
                      <a:pt x="383" y="379"/>
                      <a:pt x="383" y="380"/>
                    </a:cubicBezTo>
                    <a:lnTo>
                      <a:pt x="412" y="411"/>
                    </a:lnTo>
                    <a:lnTo>
                      <a:pt x="605" y="637"/>
                    </a:lnTo>
                    <a:lnTo>
                      <a:pt x="809" y="880"/>
                    </a:lnTo>
                    <a:lnTo>
                      <a:pt x="796" y="880"/>
                    </a:lnTo>
                    <a:lnTo>
                      <a:pt x="882" y="776"/>
                    </a:lnTo>
                    <a:lnTo>
                      <a:pt x="882" y="787"/>
                    </a:lnTo>
                    <a:lnTo>
                      <a:pt x="747" y="634"/>
                    </a:lnTo>
                    <a:close/>
                    <a:moveTo>
                      <a:pt x="1494" y="511"/>
                    </a:moveTo>
                    <a:lnTo>
                      <a:pt x="1508" y="506"/>
                    </a:lnTo>
                    <a:lnTo>
                      <a:pt x="1506" y="601"/>
                    </a:lnTo>
                    <a:lnTo>
                      <a:pt x="1495" y="691"/>
                    </a:lnTo>
                    <a:lnTo>
                      <a:pt x="1475" y="776"/>
                    </a:lnTo>
                    <a:lnTo>
                      <a:pt x="1447" y="856"/>
                    </a:lnTo>
                    <a:lnTo>
                      <a:pt x="1411" y="930"/>
                    </a:lnTo>
                    <a:lnTo>
                      <a:pt x="1365" y="998"/>
                    </a:lnTo>
                    <a:lnTo>
                      <a:pt x="1311" y="1061"/>
                    </a:lnTo>
                    <a:lnTo>
                      <a:pt x="1248" y="1118"/>
                    </a:lnTo>
                    <a:cubicBezTo>
                      <a:pt x="1246" y="1120"/>
                      <a:pt x="1244" y="1121"/>
                      <a:pt x="1242" y="1120"/>
                    </a:cubicBezTo>
                    <a:cubicBezTo>
                      <a:pt x="1239" y="1120"/>
                      <a:pt x="1237" y="1119"/>
                      <a:pt x="1236" y="1117"/>
                    </a:cubicBezTo>
                    <a:lnTo>
                      <a:pt x="1167" y="1021"/>
                    </a:lnTo>
                    <a:cubicBezTo>
                      <a:pt x="1164" y="1018"/>
                      <a:pt x="1165" y="1013"/>
                      <a:pt x="1168" y="1010"/>
                    </a:cubicBezTo>
                    <a:lnTo>
                      <a:pt x="1223" y="966"/>
                    </a:lnTo>
                    <a:lnTo>
                      <a:pt x="1270" y="920"/>
                    </a:lnTo>
                    <a:lnTo>
                      <a:pt x="1310" y="869"/>
                    </a:lnTo>
                    <a:lnTo>
                      <a:pt x="1310" y="870"/>
                    </a:lnTo>
                    <a:lnTo>
                      <a:pt x="1343" y="814"/>
                    </a:lnTo>
                    <a:lnTo>
                      <a:pt x="1368" y="756"/>
                    </a:lnTo>
                    <a:lnTo>
                      <a:pt x="1387" y="693"/>
                    </a:lnTo>
                    <a:lnTo>
                      <a:pt x="1398" y="626"/>
                    </a:lnTo>
                    <a:lnTo>
                      <a:pt x="1401" y="554"/>
                    </a:lnTo>
                    <a:lnTo>
                      <a:pt x="1401" y="326"/>
                    </a:lnTo>
                    <a:cubicBezTo>
                      <a:pt x="1401" y="322"/>
                      <a:pt x="1405" y="318"/>
                      <a:pt x="1409" y="318"/>
                    </a:cubicBezTo>
                    <a:lnTo>
                      <a:pt x="1494" y="318"/>
                    </a:lnTo>
                    <a:cubicBezTo>
                      <a:pt x="1496" y="318"/>
                      <a:pt x="1497" y="319"/>
                      <a:pt x="1498" y="319"/>
                    </a:cubicBezTo>
                    <a:lnTo>
                      <a:pt x="1511" y="326"/>
                    </a:lnTo>
                    <a:cubicBezTo>
                      <a:pt x="1512" y="327"/>
                      <a:pt x="1513" y="328"/>
                      <a:pt x="1514" y="329"/>
                    </a:cubicBezTo>
                    <a:lnTo>
                      <a:pt x="1520" y="338"/>
                    </a:lnTo>
                    <a:cubicBezTo>
                      <a:pt x="1521" y="340"/>
                      <a:pt x="1522" y="342"/>
                      <a:pt x="1521" y="344"/>
                    </a:cubicBezTo>
                    <a:lnTo>
                      <a:pt x="1519" y="355"/>
                    </a:lnTo>
                    <a:cubicBezTo>
                      <a:pt x="1519" y="356"/>
                      <a:pt x="1519" y="357"/>
                      <a:pt x="1518" y="358"/>
                    </a:cubicBezTo>
                    <a:lnTo>
                      <a:pt x="1507" y="372"/>
                    </a:lnTo>
                    <a:lnTo>
                      <a:pt x="1508" y="367"/>
                    </a:lnTo>
                    <a:lnTo>
                      <a:pt x="1508" y="498"/>
                    </a:lnTo>
                    <a:lnTo>
                      <a:pt x="1495" y="493"/>
                    </a:lnTo>
                    <a:lnTo>
                      <a:pt x="1563" y="425"/>
                    </a:lnTo>
                    <a:lnTo>
                      <a:pt x="1622" y="355"/>
                    </a:lnTo>
                    <a:lnTo>
                      <a:pt x="1675" y="287"/>
                    </a:lnTo>
                    <a:lnTo>
                      <a:pt x="1719" y="218"/>
                    </a:lnTo>
                    <a:lnTo>
                      <a:pt x="1726" y="230"/>
                    </a:lnTo>
                    <a:lnTo>
                      <a:pt x="1066" y="265"/>
                    </a:lnTo>
                    <a:cubicBezTo>
                      <a:pt x="1064" y="266"/>
                      <a:pt x="1062" y="265"/>
                      <a:pt x="1060" y="263"/>
                    </a:cubicBezTo>
                    <a:cubicBezTo>
                      <a:pt x="1059" y="262"/>
                      <a:pt x="1058" y="260"/>
                      <a:pt x="1057" y="258"/>
                    </a:cubicBezTo>
                    <a:lnTo>
                      <a:pt x="1052" y="141"/>
                    </a:lnTo>
                    <a:cubicBezTo>
                      <a:pt x="1052" y="139"/>
                      <a:pt x="1053" y="137"/>
                      <a:pt x="1055" y="135"/>
                    </a:cubicBezTo>
                    <a:cubicBezTo>
                      <a:pt x="1056" y="133"/>
                      <a:pt x="1058" y="133"/>
                      <a:pt x="1060" y="132"/>
                    </a:cubicBezTo>
                    <a:lnTo>
                      <a:pt x="1789" y="104"/>
                    </a:lnTo>
                    <a:lnTo>
                      <a:pt x="1786" y="105"/>
                    </a:lnTo>
                    <a:lnTo>
                      <a:pt x="1819" y="91"/>
                    </a:lnTo>
                    <a:cubicBezTo>
                      <a:pt x="1823" y="90"/>
                      <a:pt x="1827" y="91"/>
                      <a:pt x="1829" y="94"/>
                    </a:cubicBezTo>
                    <a:lnTo>
                      <a:pt x="1888" y="191"/>
                    </a:lnTo>
                    <a:cubicBezTo>
                      <a:pt x="1889" y="193"/>
                      <a:pt x="1890" y="194"/>
                      <a:pt x="1889" y="196"/>
                    </a:cubicBezTo>
                    <a:lnTo>
                      <a:pt x="1888" y="211"/>
                    </a:lnTo>
                    <a:cubicBezTo>
                      <a:pt x="1888" y="215"/>
                      <a:pt x="1885" y="218"/>
                      <a:pt x="1881" y="218"/>
                    </a:cubicBezTo>
                    <a:lnTo>
                      <a:pt x="1873" y="219"/>
                    </a:lnTo>
                    <a:cubicBezTo>
                      <a:pt x="1873" y="220"/>
                      <a:pt x="1872" y="219"/>
                      <a:pt x="1871" y="219"/>
                    </a:cubicBezTo>
                    <a:lnTo>
                      <a:pt x="1858" y="217"/>
                    </a:lnTo>
                    <a:lnTo>
                      <a:pt x="1866" y="214"/>
                    </a:lnTo>
                    <a:lnTo>
                      <a:pt x="1803" y="315"/>
                    </a:lnTo>
                    <a:lnTo>
                      <a:pt x="1734" y="411"/>
                    </a:lnTo>
                    <a:lnTo>
                      <a:pt x="1577" y="594"/>
                    </a:lnTo>
                    <a:cubicBezTo>
                      <a:pt x="1575" y="595"/>
                      <a:pt x="1573" y="596"/>
                      <a:pt x="1570" y="596"/>
                    </a:cubicBezTo>
                    <a:cubicBezTo>
                      <a:pt x="1568" y="596"/>
                      <a:pt x="1566" y="595"/>
                      <a:pt x="1564" y="594"/>
                    </a:cubicBezTo>
                    <a:lnTo>
                      <a:pt x="1494" y="511"/>
                    </a:lnTo>
                    <a:close/>
                    <a:moveTo>
                      <a:pt x="1577" y="583"/>
                    </a:moveTo>
                    <a:lnTo>
                      <a:pt x="1564" y="583"/>
                    </a:lnTo>
                    <a:lnTo>
                      <a:pt x="1721" y="402"/>
                    </a:lnTo>
                    <a:lnTo>
                      <a:pt x="1790" y="306"/>
                    </a:lnTo>
                    <a:lnTo>
                      <a:pt x="1853" y="205"/>
                    </a:lnTo>
                    <a:cubicBezTo>
                      <a:pt x="1854" y="203"/>
                      <a:pt x="1858" y="201"/>
                      <a:pt x="1861" y="202"/>
                    </a:cubicBezTo>
                    <a:lnTo>
                      <a:pt x="1874" y="204"/>
                    </a:lnTo>
                    <a:lnTo>
                      <a:pt x="1871" y="204"/>
                    </a:lnTo>
                    <a:lnTo>
                      <a:pt x="1879" y="203"/>
                    </a:lnTo>
                    <a:lnTo>
                      <a:pt x="1872" y="210"/>
                    </a:lnTo>
                    <a:lnTo>
                      <a:pt x="1873" y="195"/>
                    </a:lnTo>
                    <a:lnTo>
                      <a:pt x="1875" y="200"/>
                    </a:lnTo>
                    <a:lnTo>
                      <a:pt x="1816" y="103"/>
                    </a:lnTo>
                    <a:lnTo>
                      <a:pt x="1826" y="106"/>
                    </a:lnTo>
                    <a:lnTo>
                      <a:pt x="1793" y="120"/>
                    </a:lnTo>
                    <a:cubicBezTo>
                      <a:pt x="1792" y="120"/>
                      <a:pt x="1791" y="120"/>
                      <a:pt x="1790" y="120"/>
                    </a:cubicBezTo>
                    <a:lnTo>
                      <a:pt x="1061" y="148"/>
                    </a:lnTo>
                    <a:lnTo>
                      <a:pt x="1068" y="140"/>
                    </a:lnTo>
                    <a:lnTo>
                      <a:pt x="1073" y="257"/>
                    </a:lnTo>
                    <a:lnTo>
                      <a:pt x="1065" y="249"/>
                    </a:lnTo>
                    <a:lnTo>
                      <a:pt x="1725" y="214"/>
                    </a:lnTo>
                    <a:cubicBezTo>
                      <a:pt x="1728" y="214"/>
                      <a:pt x="1731" y="216"/>
                      <a:pt x="1732" y="218"/>
                    </a:cubicBezTo>
                    <a:cubicBezTo>
                      <a:pt x="1734" y="221"/>
                      <a:pt x="1734" y="224"/>
                      <a:pt x="1732" y="227"/>
                    </a:cubicBezTo>
                    <a:lnTo>
                      <a:pt x="1688" y="296"/>
                    </a:lnTo>
                    <a:lnTo>
                      <a:pt x="1635" y="366"/>
                    </a:lnTo>
                    <a:lnTo>
                      <a:pt x="1574" y="436"/>
                    </a:lnTo>
                    <a:lnTo>
                      <a:pt x="1506" y="504"/>
                    </a:lnTo>
                    <a:cubicBezTo>
                      <a:pt x="1504" y="506"/>
                      <a:pt x="1500" y="507"/>
                      <a:pt x="1497" y="506"/>
                    </a:cubicBezTo>
                    <a:cubicBezTo>
                      <a:pt x="1494" y="505"/>
                      <a:pt x="1492" y="502"/>
                      <a:pt x="1492" y="498"/>
                    </a:cubicBezTo>
                    <a:lnTo>
                      <a:pt x="1492" y="367"/>
                    </a:lnTo>
                    <a:cubicBezTo>
                      <a:pt x="1492" y="366"/>
                      <a:pt x="1493" y="364"/>
                      <a:pt x="1494" y="363"/>
                    </a:cubicBezTo>
                    <a:lnTo>
                      <a:pt x="1505" y="349"/>
                    </a:lnTo>
                    <a:lnTo>
                      <a:pt x="1504" y="352"/>
                    </a:lnTo>
                    <a:lnTo>
                      <a:pt x="1506" y="341"/>
                    </a:lnTo>
                    <a:lnTo>
                      <a:pt x="1507" y="347"/>
                    </a:lnTo>
                    <a:lnTo>
                      <a:pt x="1501" y="338"/>
                    </a:lnTo>
                    <a:lnTo>
                      <a:pt x="1504" y="341"/>
                    </a:lnTo>
                    <a:lnTo>
                      <a:pt x="1491" y="334"/>
                    </a:lnTo>
                    <a:lnTo>
                      <a:pt x="1494" y="334"/>
                    </a:lnTo>
                    <a:lnTo>
                      <a:pt x="1409" y="334"/>
                    </a:lnTo>
                    <a:lnTo>
                      <a:pt x="1417" y="326"/>
                    </a:lnTo>
                    <a:lnTo>
                      <a:pt x="1417" y="555"/>
                    </a:lnTo>
                    <a:lnTo>
                      <a:pt x="1413" y="629"/>
                    </a:lnTo>
                    <a:lnTo>
                      <a:pt x="1402" y="698"/>
                    </a:lnTo>
                    <a:lnTo>
                      <a:pt x="1383" y="763"/>
                    </a:lnTo>
                    <a:lnTo>
                      <a:pt x="1356" y="823"/>
                    </a:lnTo>
                    <a:lnTo>
                      <a:pt x="1323" y="879"/>
                    </a:lnTo>
                    <a:cubicBezTo>
                      <a:pt x="1323" y="879"/>
                      <a:pt x="1323" y="879"/>
                      <a:pt x="1323" y="879"/>
                    </a:cubicBezTo>
                    <a:lnTo>
                      <a:pt x="1281" y="931"/>
                    </a:lnTo>
                    <a:lnTo>
                      <a:pt x="1233" y="979"/>
                    </a:lnTo>
                    <a:lnTo>
                      <a:pt x="1178" y="1023"/>
                    </a:lnTo>
                    <a:lnTo>
                      <a:pt x="1180" y="1012"/>
                    </a:lnTo>
                    <a:lnTo>
                      <a:pt x="1249" y="1108"/>
                    </a:lnTo>
                    <a:lnTo>
                      <a:pt x="1237" y="1107"/>
                    </a:lnTo>
                    <a:lnTo>
                      <a:pt x="1298" y="1050"/>
                    </a:lnTo>
                    <a:lnTo>
                      <a:pt x="1352" y="989"/>
                    </a:lnTo>
                    <a:lnTo>
                      <a:pt x="1396" y="923"/>
                    </a:lnTo>
                    <a:lnTo>
                      <a:pt x="1432" y="851"/>
                    </a:lnTo>
                    <a:lnTo>
                      <a:pt x="1460" y="773"/>
                    </a:lnTo>
                    <a:lnTo>
                      <a:pt x="1480" y="689"/>
                    </a:lnTo>
                    <a:lnTo>
                      <a:pt x="1490" y="600"/>
                    </a:lnTo>
                    <a:lnTo>
                      <a:pt x="1492" y="505"/>
                    </a:lnTo>
                    <a:cubicBezTo>
                      <a:pt x="1493" y="502"/>
                      <a:pt x="1495" y="499"/>
                      <a:pt x="1498" y="498"/>
                    </a:cubicBezTo>
                    <a:cubicBezTo>
                      <a:pt x="1501" y="497"/>
                      <a:pt x="1504" y="498"/>
                      <a:pt x="1507" y="500"/>
                    </a:cubicBezTo>
                    <a:lnTo>
                      <a:pt x="1577" y="583"/>
                    </a:lnTo>
                    <a:close/>
                    <a:moveTo>
                      <a:pt x="2760" y="911"/>
                    </a:moveTo>
                    <a:cubicBezTo>
                      <a:pt x="2765" y="911"/>
                      <a:pt x="2768" y="915"/>
                      <a:pt x="2768" y="919"/>
                    </a:cubicBezTo>
                    <a:lnTo>
                      <a:pt x="2768" y="1030"/>
                    </a:lnTo>
                    <a:cubicBezTo>
                      <a:pt x="2768" y="1035"/>
                      <a:pt x="2765" y="1038"/>
                      <a:pt x="2760" y="1038"/>
                    </a:cubicBezTo>
                    <a:lnTo>
                      <a:pt x="2272" y="1038"/>
                    </a:lnTo>
                    <a:cubicBezTo>
                      <a:pt x="2270" y="1038"/>
                      <a:pt x="2268" y="1038"/>
                      <a:pt x="2267" y="1036"/>
                    </a:cubicBezTo>
                    <a:cubicBezTo>
                      <a:pt x="2265" y="1034"/>
                      <a:pt x="2264" y="1032"/>
                      <a:pt x="2265" y="1030"/>
                    </a:cubicBezTo>
                    <a:lnTo>
                      <a:pt x="2269" y="992"/>
                    </a:lnTo>
                    <a:lnTo>
                      <a:pt x="2276" y="953"/>
                    </a:lnTo>
                    <a:cubicBezTo>
                      <a:pt x="2276" y="953"/>
                      <a:pt x="2276" y="952"/>
                      <a:pt x="2276" y="952"/>
                    </a:cubicBezTo>
                    <a:lnTo>
                      <a:pt x="2301" y="886"/>
                    </a:lnTo>
                    <a:lnTo>
                      <a:pt x="2335" y="820"/>
                    </a:lnTo>
                    <a:cubicBezTo>
                      <a:pt x="2336" y="819"/>
                      <a:pt x="2336" y="819"/>
                      <a:pt x="2336" y="818"/>
                    </a:cubicBezTo>
                    <a:lnTo>
                      <a:pt x="2387" y="754"/>
                    </a:lnTo>
                    <a:lnTo>
                      <a:pt x="2455" y="680"/>
                    </a:lnTo>
                    <a:lnTo>
                      <a:pt x="2510" y="617"/>
                    </a:lnTo>
                    <a:lnTo>
                      <a:pt x="2558" y="563"/>
                    </a:lnTo>
                    <a:lnTo>
                      <a:pt x="2594" y="517"/>
                    </a:lnTo>
                    <a:lnTo>
                      <a:pt x="2620" y="474"/>
                    </a:lnTo>
                    <a:lnTo>
                      <a:pt x="2651" y="406"/>
                    </a:lnTo>
                    <a:lnTo>
                      <a:pt x="2651" y="408"/>
                    </a:lnTo>
                    <a:lnTo>
                      <a:pt x="2662" y="339"/>
                    </a:lnTo>
                    <a:lnTo>
                      <a:pt x="2662" y="342"/>
                    </a:lnTo>
                    <a:lnTo>
                      <a:pt x="2651" y="280"/>
                    </a:lnTo>
                    <a:lnTo>
                      <a:pt x="2652" y="282"/>
                    </a:lnTo>
                    <a:lnTo>
                      <a:pt x="2620" y="226"/>
                    </a:lnTo>
                    <a:lnTo>
                      <a:pt x="2621" y="228"/>
                    </a:lnTo>
                    <a:lnTo>
                      <a:pt x="2602" y="209"/>
                    </a:lnTo>
                    <a:lnTo>
                      <a:pt x="2603" y="210"/>
                    </a:lnTo>
                    <a:lnTo>
                      <a:pt x="2580" y="195"/>
                    </a:lnTo>
                    <a:lnTo>
                      <a:pt x="2582" y="196"/>
                    </a:lnTo>
                    <a:lnTo>
                      <a:pt x="2556" y="186"/>
                    </a:lnTo>
                    <a:lnTo>
                      <a:pt x="2557" y="186"/>
                    </a:lnTo>
                    <a:lnTo>
                      <a:pt x="2529" y="182"/>
                    </a:lnTo>
                    <a:lnTo>
                      <a:pt x="2531" y="182"/>
                    </a:lnTo>
                    <a:lnTo>
                      <a:pt x="2500" y="186"/>
                    </a:lnTo>
                    <a:lnTo>
                      <a:pt x="2502" y="186"/>
                    </a:lnTo>
                    <a:lnTo>
                      <a:pt x="2473" y="197"/>
                    </a:lnTo>
                    <a:lnTo>
                      <a:pt x="2475" y="196"/>
                    </a:lnTo>
                    <a:lnTo>
                      <a:pt x="2450" y="213"/>
                    </a:lnTo>
                    <a:lnTo>
                      <a:pt x="2451" y="212"/>
                    </a:lnTo>
                    <a:lnTo>
                      <a:pt x="2429" y="235"/>
                    </a:lnTo>
                    <a:lnTo>
                      <a:pt x="2431" y="233"/>
                    </a:lnTo>
                    <a:lnTo>
                      <a:pt x="2402" y="292"/>
                    </a:lnTo>
                    <a:lnTo>
                      <a:pt x="2402" y="290"/>
                    </a:lnTo>
                    <a:lnTo>
                      <a:pt x="2395" y="326"/>
                    </a:lnTo>
                    <a:lnTo>
                      <a:pt x="2395" y="325"/>
                    </a:lnTo>
                    <a:lnTo>
                      <a:pt x="2393" y="368"/>
                    </a:lnTo>
                    <a:cubicBezTo>
                      <a:pt x="2393" y="370"/>
                      <a:pt x="2392" y="372"/>
                      <a:pt x="2391" y="374"/>
                    </a:cubicBezTo>
                    <a:cubicBezTo>
                      <a:pt x="2389" y="375"/>
                      <a:pt x="2387" y="376"/>
                      <a:pt x="2384" y="375"/>
                    </a:cubicBezTo>
                    <a:lnTo>
                      <a:pt x="2287" y="361"/>
                    </a:lnTo>
                    <a:cubicBezTo>
                      <a:pt x="2285" y="361"/>
                      <a:pt x="2283" y="360"/>
                      <a:pt x="2282" y="358"/>
                    </a:cubicBezTo>
                    <a:cubicBezTo>
                      <a:pt x="2281" y="356"/>
                      <a:pt x="2280" y="354"/>
                      <a:pt x="2281" y="352"/>
                    </a:cubicBezTo>
                    <a:lnTo>
                      <a:pt x="2291" y="289"/>
                    </a:lnTo>
                    <a:lnTo>
                      <a:pt x="2307" y="233"/>
                    </a:lnTo>
                    <a:cubicBezTo>
                      <a:pt x="2307" y="233"/>
                      <a:pt x="2307" y="232"/>
                      <a:pt x="2307" y="232"/>
                    </a:cubicBezTo>
                    <a:lnTo>
                      <a:pt x="2328" y="186"/>
                    </a:lnTo>
                    <a:cubicBezTo>
                      <a:pt x="2328" y="186"/>
                      <a:pt x="2329" y="185"/>
                      <a:pt x="2329" y="185"/>
                    </a:cubicBezTo>
                    <a:lnTo>
                      <a:pt x="2357" y="149"/>
                    </a:lnTo>
                    <a:cubicBezTo>
                      <a:pt x="2357" y="148"/>
                      <a:pt x="2358" y="148"/>
                      <a:pt x="2358" y="148"/>
                    </a:cubicBezTo>
                    <a:lnTo>
                      <a:pt x="2392" y="116"/>
                    </a:lnTo>
                    <a:cubicBezTo>
                      <a:pt x="2392" y="115"/>
                      <a:pt x="2393" y="115"/>
                      <a:pt x="2393" y="115"/>
                    </a:cubicBezTo>
                    <a:lnTo>
                      <a:pt x="2432" y="91"/>
                    </a:lnTo>
                    <a:cubicBezTo>
                      <a:pt x="2433" y="90"/>
                      <a:pt x="2433" y="90"/>
                      <a:pt x="2434" y="90"/>
                    </a:cubicBezTo>
                    <a:lnTo>
                      <a:pt x="2478" y="75"/>
                    </a:lnTo>
                    <a:cubicBezTo>
                      <a:pt x="2478" y="75"/>
                      <a:pt x="2479" y="75"/>
                      <a:pt x="2480" y="74"/>
                    </a:cubicBezTo>
                    <a:lnTo>
                      <a:pt x="2530" y="69"/>
                    </a:lnTo>
                    <a:cubicBezTo>
                      <a:pt x="2530" y="69"/>
                      <a:pt x="2531" y="69"/>
                      <a:pt x="2531" y="69"/>
                    </a:cubicBezTo>
                    <a:lnTo>
                      <a:pt x="2581" y="74"/>
                    </a:lnTo>
                    <a:cubicBezTo>
                      <a:pt x="2582" y="75"/>
                      <a:pt x="2582" y="75"/>
                      <a:pt x="2583" y="75"/>
                    </a:cubicBezTo>
                    <a:lnTo>
                      <a:pt x="2628" y="90"/>
                    </a:lnTo>
                    <a:cubicBezTo>
                      <a:pt x="2629" y="90"/>
                      <a:pt x="2629" y="90"/>
                      <a:pt x="2630" y="91"/>
                    </a:cubicBezTo>
                    <a:lnTo>
                      <a:pt x="2669" y="115"/>
                    </a:lnTo>
                    <a:cubicBezTo>
                      <a:pt x="2669" y="115"/>
                      <a:pt x="2670" y="115"/>
                      <a:pt x="2670" y="116"/>
                    </a:cubicBezTo>
                    <a:lnTo>
                      <a:pt x="2702" y="148"/>
                    </a:lnTo>
                    <a:cubicBezTo>
                      <a:pt x="2703" y="148"/>
                      <a:pt x="2703" y="149"/>
                      <a:pt x="2703" y="149"/>
                    </a:cubicBezTo>
                    <a:lnTo>
                      <a:pt x="2731" y="192"/>
                    </a:lnTo>
                    <a:cubicBezTo>
                      <a:pt x="2731" y="192"/>
                      <a:pt x="2732" y="193"/>
                      <a:pt x="2732" y="193"/>
                    </a:cubicBezTo>
                    <a:lnTo>
                      <a:pt x="2752" y="240"/>
                    </a:lnTo>
                    <a:cubicBezTo>
                      <a:pt x="2752" y="241"/>
                      <a:pt x="2752" y="241"/>
                      <a:pt x="2752" y="242"/>
                    </a:cubicBezTo>
                    <a:lnTo>
                      <a:pt x="2764" y="292"/>
                    </a:lnTo>
                    <a:cubicBezTo>
                      <a:pt x="2764" y="292"/>
                      <a:pt x="2764" y="292"/>
                      <a:pt x="2764" y="293"/>
                    </a:cubicBezTo>
                    <a:lnTo>
                      <a:pt x="2768" y="347"/>
                    </a:lnTo>
                    <a:cubicBezTo>
                      <a:pt x="2768" y="347"/>
                      <a:pt x="2768" y="348"/>
                      <a:pt x="2768" y="348"/>
                    </a:cubicBezTo>
                    <a:lnTo>
                      <a:pt x="2764" y="403"/>
                    </a:lnTo>
                    <a:cubicBezTo>
                      <a:pt x="2764" y="403"/>
                      <a:pt x="2764" y="404"/>
                      <a:pt x="2764" y="404"/>
                    </a:cubicBezTo>
                    <a:lnTo>
                      <a:pt x="2752" y="459"/>
                    </a:lnTo>
                    <a:cubicBezTo>
                      <a:pt x="2752" y="460"/>
                      <a:pt x="2752" y="460"/>
                      <a:pt x="2752" y="461"/>
                    </a:cubicBezTo>
                    <a:lnTo>
                      <a:pt x="2726" y="517"/>
                    </a:lnTo>
                    <a:lnTo>
                      <a:pt x="2687" y="579"/>
                    </a:lnTo>
                    <a:lnTo>
                      <a:pt x="2663" y="613"/>
                    </a:lnTo>
                    <a:lnTo>
                      <a:pt x="2631" y="653"/>
                    </a:lnTo>
                    <a:lnTo>
                      <a:pt x="2593" y="697"/>
                    </a:lnTo>
                    <a:lnTo>
                      <a:pt x="2547" y="746"/>
                    </a:lnTo>
                    <a:lnTo>
                      <a:pt x="2511" y="785"/>
                    </a:lnTo>
                    <a:lnTo>
                      <a:pt x="2482" y="817"/>
                    </a:lnTo>
                    <a:lnTo>
                      <a:pt x="2461" y="844"/>
                    </a:lnTo>
                    <a:lnTo>
                      <a:pt x="2446" y="862"/>
                    </a:lnTo>
                    <a:lnTo>
                      <a:pt x="2425" y="893"/>
                    </a:lnTo>
                    <a:lnTo>
                      <a:pt x="2408" y="923"/>
                    </a:lnTo>
                    <a:lnTo>
                      <a:pt x="2401" y="911"/>
                    </a:lnTo>
                    <a:lnTo>
                      <a:pt x="2760" y="911"/>
                    </a:lnTo>
                    <a:close/>
                    <a:moveTo>
                      <a:pt x="2401" y="927"/>
                    </a:moveTo>
                    <a:cubicBezTo>
                      <a:pt x="2399" y="927"/>
                      <a:pt x="2396" y="926"/>
                      <a:pt x="2395" y="924"/>
                    </a:cubicBezTo>
                    <a:cubicBezTo>
                      <a:pt x="2393" y="921"/>
                      <a:pt x="2393" y="918"/>
                      <a:pt x="2394" y="916"/>
                    </a:cubicBezTo>
                    <a:lnTo>
                      <a:pt x="2412" y="884"/>
                    </a:lnTo>
                    <a:lnTo>
                      <a:pt x="2433" y="853"/>
                    </a:lnTo>
                    <a:lnTo>
                      <a:pt x="2448" y="833"/>
                    </a:lnTo>
                    <a:lnTo>
                      <a:pt x="2471" y="806"/>
                    </a:lnTo>
                    <a:lnTo>
                      <a:pt x="2500" y="774"/>
                    </a:lnTo>
                    <a:lnTo>
                      <a:pt x="2536" y="735"/>
                    </a:lnTo>
                    <a:lnTo>
                      <a:pt x="2580" y="686"/>
                    </a:lnTo>
                    <a:lnTo>
                      <a:pt x="2618" y="642"/>
                    </a:lnTo>
                    <a:lnTo>
                      <a:pt x="2650" y="604"/>
                    </a:lnTo>
                    <a:lnTo>
                      <a:pt x="2674" y="570"/>
                    </a:lnTo>
                    <a:lnTo>
                      <a:pt x="2711" y="510"/>
                    </a:lnTo>
                    <a:lnTo>
                      <a:pt x="2737" y="454"/>
                    </a:lnTo>
                    <a:lnTo>
                      <a:pt x="2737" y="456"/>
                    </a:lnTo>
                    <a:lnTo>
                      <a:pt x="2749" y="401"/>
                    </a:lnTo>
                    <a:lnTo>
                      <a:pt x="2748" y="402"/>
                    </a:lnTo>
                    <a:lnTo>
                      <a:pt x="2752" y="347"/>
                    </a:lnTo>
                    <a:lnTo>
                      <a:pt x="2752" y="348"/>
                    </a:lnTo>
                    <a:lnTo>
                      <a:pt x="2748" y="294"/>
                    </a:lnTo>
                    <a:lnTo>
                      <a:pt x="2749" y="295"/>
                    </a:lnTo>
                    <a:lnTo>
                      <a:pt x="2737" y="245"/>
                    </a:lnTo>
                    <a:lnTo>
                      <a:pt x="2737" y="247"/>
                    </a:lnTo>
                    <a:lnTo>
                      <a:pt x="2717" y="200"/>
                    </a:lnTo>
                    <a:lnTo>
                      <a:pt x="2718" y="201"/>
                    </a:lnTo>
                    <a:lnTo>
                      <a:pt x="2690" y="158"/>
                    </a:lnTo>
                    <a:lnTo>
                      <a:pt x="2691" y="159"/>
                    </a:lnTo>
                    <a:lnTo>
                      <a:pt x="2659" y="127"/>
                    </a:lnTo>
                    <a:lnTo>
                      <a:pt x="2660" y="128"/>
                    </a:lnTo>
                    <a:lnTo>
                      <a:pt x="2621" y="104"/>
                    </a:lnTo>
                    <a:lnTo>
                      <a:pt x="2623" y="105"/>
                    </a:lnTo>
                    <a:lnTo>
                      <a:pt x="2578" y="90"/>
                    </a:lnTo>
                    <a:lnTo>
                      <a:pt x="2580" y="90"/>
                    </a:lnTo>
                    <a:lnTo>
                      <a:pt x="2530" y="85"/>
                    </a:lnTo>
                    <a:lnTo>
                      <a:pt x="2531" y="85"/>
                    </a:lnTo>
                    <a:lnTo>
                      <a:pt x="2481" y="90"/>
                    </a:lnTo>
                    <a:lnTo>
                      <a:pt x="2483" y="90"/>
                    </a:lnTo>
                    <a:lnTo>
                      <a:pt x="2439" y="105"/>
                    </a:lnTo>
                    <a:lnTo>
                      <a:pt x="2441" y="104"/>
                    </a:lnTo>
                    <a:lnTo>
                      <a:pt x="2402" y="128"/>
                    </a:lnTo>
                    <a:lnTo>
                      <a:pt x="2403" y="127"/>
                    </a:lnTo>
                    <a:lnTo>
                      <a:pt x="2369" y="159"/>
                    </a:lnTo>
                    <a:lnTo>
                      <a:pt x="2370" y="158"/>
                    </a:lnTo>
                    <a:lnTo>
                      <a:pt x="2342" y="194"/>
                    </a:lnTo>
                    <a:lnTo>
                      <a:pt x="2343" y="193"/>
                    </a:lnTo>
                    <a:lnTo>
                      <a:pt x="2322" y="239"/>
                    </a:lnTo>
                    <a:lnTo>
                      <a:pt x="2322" y="238"/>
                    </a:lnTo>
                    <a:lnTo>
                      <a:pt x="2306" y="292"/>
                    </a:lnTo>
                    <a:lnTo>
                      <a:pt x="2296" y="355"/>
                    </a:lnTo>
                    <a:lnTo>
                      <a:pt x="2290" y="346"/>
                    </a:lnTo>
                    <a:lnTo>
                      <a:pt x="2387" y="360"/>
                    </a:lnTo>
                    <a:lnTo>
                      <a:pt x="2377" y="367"/>
                    </a:lnTo>
                    <a:lnTo>
                      <a:pt x="2379" y="324"/>
                    </a:lnTo>
                    <a:cubicBezTo>
                      <a:pt x="2379" y="324"/>
                      <a:pt x="2380" y="323"/>
                      <a:pt x="2380" y="323"/>
                    </a:cubicBezTo>
                    <a:lnTo>
                      <a:pt x="2387" y="287"/>
                    </a:lnTo>
                    <a:cubicBezTo>
                      <a:pt x="2387" y="286"/>
                      <a:pt x="2387" y="286"/>
                      <a:pt x="2387" y="285"/>
                    </a:cubicBezTo>
                    <a:lnTo>
                      <a:pt x="2416" y="226"/>
                    </a:lnTo>
                    <a:cubicBezTo>
                      <a:pt x="2417" y="225"/>
                      <a:pt x="2417" y="225"/>
                      <a:pt x="2418" y="224"/>
                    </a:cubicBezTo>
                    <a:lnTo>
                      <a:pt x="2440" y="201"/>
                    </a:lnTo>
                    <a:cubicBezTo>
                      <a:pt x="2440" y="201"/>
                      <a:pt x="2440" y="200"/>
                      <a:pt x="2441" y="200"/>
                    </a:cubicBezTo>
                    <a:lnTo>
                      <a:pt x="2466" y="183"/>
                    </a:lnTo>
                    <a:cubicBezTo>
                      <a:pt x="2466" y="182"/>
                      <a:pt x="2467" y="182"/>
                      <a:pt x="2468" y="182"/>
                    </a:cubicBezTo>
                    <a:lnTo>
                      <a:pt x="2497" y="171"/>
                    </a:lnTo>
                    <a:cubicBezTo>
                      <a:pt x="2497" y="171"/>
                      <a:pt x="2498" y="171"/>
                      <a:pt x="2498" y="171"/>
                    </a:cubicBezTo>
                    <a:lnTo>
                      <a:pt x="2529" y="167"/>
                    </a:lnTo>
                    <a:cubicBezTo>
                      <a:pt x="2530" y="166"/>
                      <a:pt x="2531" y="166"/>
                      <a:pt x="2532" y="167"/>
                    </a:cubicBezTo>
                    <a:lnTo>
                      <a:pt x="2560" y="171"/>
                    </a:lnTo>
                    <a:cubicBezTo>
                      <a:pt x="2560" y="171"/>
                      <a:pt x="2561" y="171"/>
                      <a:pt x="2561" y="171"/>
                    </a:cubicBezTo>
                    <a:lnTo>
                      <a:pt x="2587" y="181"/>
                    </a:lnTo>
                    <a:cubicBezTo>
                      <a:pt x="2588" y="181"/>
                      <a:pt x="2588" y="181"/>
                      <a:pt x="2589" y="182"/>
                    </a:cubicBezTo>
                    <a:lnTo>
                      <a:pt x="2612" y="197"/>
                    </a:lnTo>
                    <a:cubicBezTo>
                      <a:pt x="2612" y="197"/>
                      <a:pt x="2613" y="197"/>
                      <a:pt x="2613" y="198"/>
                    </a:cubicBezTo>
                    <a:lnTo>
                      <a:pt x="2632" y="217"/>
                    </a:lnTo>
                    <a:cubicBezTo>
                      <a:pt x="2633" y="217"/>
                      <a:pt x="2633" y="218"/>
                      <a:pt x="2633" y="218"/>
                    </a:cubicBezTo>
                    <a:lnTo>
                      <a:pt x="2665" y="274"/>
                    </a:lnTo>
                    <a:cubicBezTo>
                      <a:pt x="2666" y="275"/>
                      <a:pt x="2666" y="276"/>
                      <a:pt x="2666" y="277"/>
                    </a:cubicBezTo>
                    <a:lnTo>
                      <a:pt x="2677" y="339"/>
                    </a:lnTo>
                    <a:cubicBezTo>
                      <a:pt x="2678" y="340"/>
                      <a:pt x="2678" y="341"/>
                      <a:pt x="2677" y="342"/>
                    </a:cubicBezTo>
                    <a:lnTo>
                      <a:pt x="2666" y="411"/>
                    </a:lnTo>
                    <a:cubicBezTo>
                      <a:pt x="2666" y="411"/>
                      <a:pt x="2666" y="412"/>
                      <a:pt x="2666" y="413"/>
                    </a:cubicBezTo>
                    <a:lnTo>
                      <a:pt x="2633" y="483"/>
                    </a:lnTo>
                    <a:lnTo>
                      <a:pt x="2607" y="526"/>
                    </a:lnTo>
                    <a:lnTo>
                      <a:pt x="2570" y="574"/>
                    </a:lnTo>
                    <a:lnTo>
                      <a:pt x="2522" y="628"/>
                    </a:lnTo>
                    <a:lnTo>
                      <a:pt x="2466" y="691"/>
                    </a:lnTo>
                    <a:lnTo>
                      <a:pt x="2400" y="764"/>
                    </a:lnTo>
                    <a:lnTo>
                      <a:pt x="2349" y="828"/>
                    </a:lnTo>
                    <a:lnTo>
                      <a:pt x="2350" y="827"/>
                    </a:lnTo>
                    <a:lnTo>
                      <a:pt x="2316" y="891"/>
                    </a:lnTo>
                    <a:lnTo>
                      <a:pt x="2291" y="957"/>
                    </a:lnTo>
                    <a:lnTo>
                      <a:pt x="2291" y="956"/>
                    </a:lnTo>
                    <a:lnTo>
                      <a:pt x="2284" y="993"/>
                    </a:lnTo>
                    <a:lnTo>
                      <a:pt x="2280" y="1031"/>
                    </a:lnTo>
                    <a:lnTo>
                      <a:pt x="2272" y="1022"/>
                    </a:lnTo>
                    <a:lnTo>
                      <a:pt x="2760" y="1022"/>
                    </a:lnTo>
                    <a:lnTo>
                      <a:pt x="2752" y="1030"/>
                    </a:lnTo>
                    <a:lnTo>
                      <a:pt x="2752" y="919"/>
                    </a:lnTo>
                    <a:lnTo>
                      <a:pt x="2760" y="927"/>
                    </a:lnTo>
                    <a:lnTo>
                      <a:pt x="2401" y="92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7" name="Freeform 66"/>
              <p:cNvSpPr>
                <a:spLocks noEditPoints="1"/>
              </p:cNvSpPr>
              <p:nvPr/>
            </p:nvSpPr>
            <p:spPr bwMode="auto">
              <a:xfrm>
                <a:off x="873" y="1904"/>
                <a:ext cx="1029" cy="176"/>
              </a:xfrm>
              <a:custGeom>
                <a:avLst/>
                <a:gdLst>
                  <a:gd name="T0" fmla="*/ 81 w 6688"/>
                  <a:gd name="T1" fmla="*/ 1152 h 1152"/>
                  <a:gd name="T2" fmla="*/ 360 w 6688"/>
                  <a:gd name="T3" fmla="*/ 474 h 1152"/>
                  <a:gd name="T4" fmla="*/ 81 w 6688"/>
                  <a:gd name="T5" fmla="*/ 83 h 1152"/>
                  <a:gd name="T6" fmla="*/ 279 w 6688"/>
                  <a:gd name="T7" fmla="*/ 268 h 1152"/>
                  <a:gd name="T8" fmla="*/ 290 w 6688"/>
                  <a:gd name="T9" fmla="*/ 960 h 1152"/>
                  <a:gd name="T10" fmla="*/ 601 w 6688"/>
                  <a:gd name="T11" fmla="*/ 576 h 1152"/>
                  <a:gd name="T12" fmla="*/ 290 w 6688"/>
                  <a:gd name="T13" fmla="*/ 960 h 1152"/>
                  <a:gd name="T14" fmla="*/ 290 w 6688"/>
                  <a:gd name="T15" fmla="*/ 878 h 1152"/>
                  <a:gd name="T16" fmla="*/ 729 w 6688"/>
                  <a:gd name="T17" fmla="*/ 1036 h 1152"/>
                  <a:gd name="T18" fmla="*/ 536 w 6688"/>
                  <a:gd name="T19" fmla="*/ 480 h 1152"/>
                  <a:gd name="T20" fmla="*/ 826 w 6688"/>
                  <a:gd name="T21" fmla="*/ 1050 h 1152"/>
                  <a:gd name="T22" fmla="*/ 536 w 6688"/>
                  <a:gd name="T23" fmla="*/ 83 h 1152"/>
                  <a:gd name="T24" fmla="*/ 745 w 6688"/>
                  <a:gd name="T25" fmla="*/ 371 h 1152"/>
                  <a:gd name="T26" fmla="*/ 745 w 6688"/>
                  <a:gd name="T27" fmla="*/ 371 h 1152"/>
                  <a:gd name="T28" fmla="*/ 1469 w 6688"/>
                  <a:gd name="T29" fmla="*/ 138 h 1152"/>
                  <a:gd name="T30" fmla="*/ 1726 w 6688"/>
                  <a:gd name="T31" fmla="*/ 803 h 1152"/>
                  <a:gd name="T32" fmla="*/ 1506 w 6688"/>
                  <a:gd name="T33" fmla="*/ 803 h 1152"/>
                  <a:gd name="T34" fmla="*/ 1249 w 6688"/>
                  <a:gd name="T35" fmla="*/ 700 h 1152"/>
                  <a:gd name="T36" fmla="*/ 2433 w 6688"/>
                  <a:gd name="T37" fmla="*/ 755 h 1152"/>
                  <a:gd name="T38" fmla="*/ 2208 w 6688"/>
                  <a:gd name="T39" fmla="*/ 1015 h 1152"/>
                  <a:gd name="T40" fmla="*/ 2626 w 6688"/>
                  <a:gd name="T41" fmla="*/ 371 h 1152"/>
                  <a:gd name="T42" fmla="*/ 2326 w 6688"/>
                  <a:gd name="T43" fmla="*/ 453 h 1152"/>
                  <a:gd name="T44" fmla="*/ 2675 w 6688"/>
                  <a:gd name="T45" fmla="*/ 206 h 1152"/>
                  <a:gd name="T46" fmla="*/ 3548 w 6688"/>
                  <a:gd name="T47" fmla="*/ 631 h 1152"/>
                  <a:gd name="T48" fmla="*/ 4223 w 6688"/>
                  <a:gd name="T49" fmla="*/ 453 h 1152"/>
                  <a:gd name="T50" fmla="*/ 3945 w 6688"/>
                  <a:gd name="T51" fmla="*/ 0 h 1152"/>
                  <a:gd name="T52" fmla="*/ 4223 w 6688"/>
                  <a:gd name="T53" fmla="*/ 186 h 1152"/>
                  <a:gd name="T54" fmla="*/ 4223 w 6688"/>
                  <a:gd name="T55" fmla="*/ 186 h 1152"/>
                  <a:gd name="T56" fmla="*/ 4025 w 6688"/>
                  <a:gd name="T57" fmla="*/ 371 h 1152"/>
                  <a:gd name="T58" fmla="*/ 4164 w 6688"/>
                  <a:gd name="T59" fmla="*/ 1029 h 1152"/>
                  <a:gd name="T60" fmla="*/ 4481 w 6688"/>
                  <a:gd name="T61" fmla="*/ 1002 h 1152"/>
                  <a:gd name="T62" fmla="*/ 4481 w 6688"/>
                  <a:gd name="T63" fmla="*/ 659 h 1152"/>
                  <a:gd name="T64" fmla="*/ 4615 w 6688"/>
                  <a:gd name="T65" fmla="*/ 1132 h 1152"/>
                  <a:gd name="T66" fmla="*/ 4690 w 6688"/>
                  <a:gd name="T67" fmla="*/ 453 h 1152"/>
                  <a:gd name="T68" fmla="*/ 4400 w 6688"/>
                  <a:gd name="T69" fmla="*/ 0 h 1152"/>
                  <a:gd name="T70" fmla="*/ 4615 w 6688"/>
                  <a:gd name="T71" fmla="*/ 1132 h 1152"/>
                  <a:gd name="T72" fmla="*/ 4690 w 6688"/>
                  <a:gd name="T73" fmla="*/ 186 h 1152"/>
                  <a:gd name="T74" fmla="*/ 4481 w 6688"/>
                  <a:gd name="T75" fmla="*/ 268 h 1152"/>
                  <a:gd name="T76" fmla="*/ 5167 w 6688"/>
                  <a:gd name="T77" fmla="*/ 138 h 1152"/>
                  <a:gd name="T78" fmla="*/ 5225 w 6688"/>
                  <a:gd name="T79" fmla="*/ 515 h 1152"/>
                  <a:gd name="T80" fmla="*/ 5590 w 6688"/>
                  <a:gd name="T81" fmla="*/ 933 h 1152"/>
                  <a:gd name="T82" fmla="*/ 5220 w 6688"/>
                  <a:gd name="T83" fmla="*/ 748 h 1152"/>
                  <a:gd name="T84" fmla="*/ 5563 w 6688"/>
                  <a:gd name="T85" fmla="*/ 714 h 1152"/>
                  <a:gd name="T86" fmla="*/ 5129 w 6688"/>
                  <a:gd name="T87" fmla="*/ 604 h 1152"/>
                  <a:gd name="T88" fmla="*/ 6265 w 6688"/>
                  <a:gd name="T89" fmla="*/ 906 h 1152"/>
                  <a:gd name="T90" fmla="*/ 6153 w 6688"/>
                  <a:gd name="T91" fmla="*/ 906 h 1152"/>
                  <a:gd name="T92" fmla="*/ 6538 w 6688"/>
                  <a:gd name="T93" fmla="*/ 282 h 1152"/>
                  <a:gd name="T94" fmla="*/ 6163 w 6688"/>
                  <a:gd name="T95" fmla="*/ 453 h 1152"/>
                  <a:gd name="T96" fmla="*/ 6667 w 6688"/>
                  <a:gd name="T97" fmla="*/ 364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88" h="1152">
                    <a:moveTo>
                      <a:pt x="279" y="474"/>
                    </a:moveTo>
                    <a:lnTo>
                      <a:pt x="279" y="453"/>
                    </a:lnTo>
                    <a:lnTo>
                      <a:pt x="81" y="453"/>
                    </a:lnTo>
                    <a:lnTo>
                      <a:pt x="81" y="1152"/>
                    </a:lnTo>
                    <a:lnTo>
                      <a:pt x="0" y="1152"/>
                    </a:lnTo>
                    <a:lnTo>
                      <a:pt x="0" y="0"/>
                    </a:lnTo>
                    <a:lnTo>
                      <a:pt x="360" y="0"/>
                    </a:lnTo>
                    <a:lnTo>
                      <a:pt x="360" y="474"/>
                    </a:lnTo>
                    <a:lnTo>
                      <a:pt x="279" y="474"/>
                    </a:lnTo>
                    <a:close/>
                    <a:moveTo>
                      <a:pt x="279" y="186"/>
                    </a:moveTo>
                    <a:lnTo>
                      <a:pt x="279" y="83"/>
                    </a:lnTo>
                    <a:lnTo>
                      <a:pt x="81" y="83"/>
                    </a:lnTo>
                    <a:lnTo>
                      <a:pt x="81" y="186"/>
                    </a:lnTo>
                    <a:lnTo>
                      <a:pt x="279" y="186"/>
                    </a:lnTo>
                    <a:close/>
                    <a:moveTo>
                      <a:pt x="279" y="371"/>
                    </a:moveTo>
                    <a:lnTo>
                      <a:pt x="279" y="268"/>
                    </a:lnTo>
                    <a:lnTo>
                      <a:pt x="81" y="268"/>
                    </a:lnTo>
                    <a:lnTo>
                      <a:pt x="81" y="371"/>
                    </a:lnTo>
                    <a:lnTo>
                      <a:pt x="279" y="371"/>
                    </a:lnTo>
                    <a:close/>
                    <a:moveTo>
                      <a:pt x="290" y="960"/>
                    </a:moveTo>
                    <a:lnTo>
                      <a:pt x="290" y="1029"/>
                    </a:lnTo>
                    <a:lnTo>
                      <a:pt x="220" y="1029"/>
                    </a:lnTo>
                    <a:lnTo>
                      <a:pt x="220" y="576"/>
                    </a:lnTo>
                    <a:lnTo>
                      <a:pt x="601" y="576"/>
                    </a:lnTo>
                    <a:lnTo>
                      <a:pt x="601" y="1002"/>
                    </a:lnTo>
                    <a:lnTo>
                      <a:pt x="536" y="1002"/>
                    </a:lnTo>
                    <a:lnTo>
                      <a:pt x="536" y="960"/>
                    </a:lnTo>
                    <a:lnTo>
                      <a:pt x="290" y="960"/>
                    </a:lnTo>
                    <a:close/>
                    <a:moveTo>
                      <a:pt x="536" y="878"/>
                    </a:moveTo>
                    <a:lnTo>
                      <a:pt x="536" y="659"/>
                    </a:lnTo>
                    <a:lnTo>
                      <a:pt x="290" y="659"/>
                    </a:lnTo>
                    <a:lnTo>
                      <a:pt x="290" y="878"/>
                    </a:lnTo>
                    <a:lnTo>
                      <a:pt x="536" y="878"/>
                    </a:lnTo>
                    <a:close/>
                    <a:moveTo>
                      <a:pt x="670" y="1132"/>
                    </a:moveTo>
                    <a:lnTo>
                      <a:pt x="649" y="1036"/>
                    </a:lnTo>
                    <a:lnTo>
                      <a:pt x="729" y="1036"/>
                    </a:lnTo>
                    <a:cubicBezTo>
                      <a:pt x="740" y="1036"/>
                      <a:pt x="745" y="1029"/>
                      <a:pt x="745" y="1022"/>
                    </a:cubicBezTo>
                    <a:lnTo>
                      <a:pt x="745" y="453"/>
                    </a:lnTo>
                    <a:lnTo>
                      <a:pt x="536" y="453"/>
                    </a:lnTo>
                    <a:lnTo>
                      <a:pt x="536" y="480"/>
                    </a:lnTo>
                    <a:lnTo>
                      <a:pt x="456" y="480"/>
                    </a:lnTo>
                    <a:lnTo>
                      <a:pt x="456" y="0"/>
                    </a:lnTo>
                    <a:lnTo>
                      <a:pt x="826" y="0"/>
                    </a:lnTo>
                    <a:lnTo>
                      <a:pt x="826" y="1050"/>
                    </a:lnTo>
                    <a:cubicBezTo>
                      <a:pt x="826" y="1104"/>
                      <a:pt x="804" y="1132"/>
                      <a:pt x="761" y="1132"/>
                    </a:cubicBezTo>
                    <a:lnTo>
                      <a:pt x="670" y="1132"/>
                    </a:lnTo>
                    <a:close/>
                    <a:moveTo>
                      <a:pt x="745" y="83"/>
                    </a:moveTo>
                    <a:lnTo>
                      <a:pt x="536" y="83"/>
                    </a:lnTo>
                    <a:lnTo>
                      <a:pt x="536" y="186"/>
                    </a:lnTo>
                    <a:lnTo>
                      <a:pt x="745" y="186"/>
                    </a:lnTo>
                    <a:lnTo>
                      <a:pt x="745" y="83"/>
                    </a:lnTo>
                    <a:close/>
                    <a:moveTo>
                      <a:pt x="745" y="371"/>
                    </a:moveTo>
                    <a:lnTo>
                      <a:pt x="745" y="268"/>
                    </a:lnTo>
                    <a:lnTo>
                      <a:pt x="536" y="268"/>
                    </a:lnTo>
                    <a:lnTo>
                      <a:pt x="536" y="371"/>
                    </a:lnTo>
                    <a:lnTo>
                      <a:pt x="745" y="371"/>
                    </a:lnTo>
                    <a:close/>
                    <a:moveTo>
                      <a:pt x="1506" y="803"/>
                    </a:moveTo>
                    <a:lnTo>
                      <a:pt x="1153" y="803"/>
                    </a:lnTo>
                    <a:lnTo>
                      <a:pt x="1153" y="700"/>
                    </a:lnTo>
                    <a:lnTo>
                      <a:pt x="1469" y="138"/>
                    </a:lnTo>
                    <a:lnTo>
                      <a:pt x="1597" y="138"/>
                    </a:lnTo>
                    <a:lnTo>
                      <a:pt x="1597" y="700"/>
                    </a:lnTo>
                    <a:lnTo>
                      <a:pt x="1726" y="700"/>
                    </a:lnTo>
                    <a:lnTo>
                      <a:pt x="1726" y="803"/>
                    </a:lnTo>
                    <a:lnTo>
                      <a:pt x="1597" y="803"/>
                    </a:lnTo>
                    <a:lnTo>
                      <a:pt x="1597" y="1015"/>
                    </a:lnTo>
                    <a:lnTo>
                      <a:pt x="1506" y="1015"/>
                    </a:lnTo>
                    <a:lnTo>
                      <a:pt x="1506" y="803"/>
                    </a:lnTo>
                    <a:close/>
                    <a:moveTo>
                      <a:pt x="1506" y="700"/>
                    </a:moveTo>
                    <a:lnTo>
                      <a:pt x="1506" y="261"/>
                    </a:lnTo>
                    <a:lnTo>
                      <a:pt x="1501" y="261"/>
                    </a:lnTo>
                    <a:lnTo>
                      <a:pt x="1249" y="700"/>
                    </a:lnTo>
                    <a:lnTo>
                      <a:pt x="1506" y="700"/>
                    </a:lnTo>
                    <a:close/>
                    <a:moveTo>
                      <a:pt x="2723" y="364"/>
                    </a:moveTo>
                    <a:cubicBezTo>
                      <a:pt x="2723" y="453"/>
                      <a:pt x="2691" y="528"/>
                      <a:pt x="2621" y="583"/>
                    </a:cubicBezTo>
                    <a:cubicBezTo>
                      <a:pt x="2541" y="652"/>
                      <a:pt x="2482" y="707"/>
                      <a:pt x="2433" y="755"/>
                    </a:cubicBezTo>
                    <a:cubicBezTo>
                      <a:pt x="2396" y="789"/>
                      <a:pt x="2358" y="837"/>
                      <a:pt x="2321" y="906"/>
                    </a:cubicBezTo>
                    <a:lnTo>
                      <a:pt x="2744" y="906"/>
                    </a:lnTo>
                    <a:lnTo>
                      <a:pt x="2744" y="1015"/>
                    </a:lnTo>
                    <a:lnTo>
                      <a:pt x="2208" y="1015"/>
                    </a:lnTo>
                    <a:lnTo>
                      <a:pt x="2208" y="906"/>
                    </a:lnTo>
                    <a:cubicBezTo>
                      <a:pt x="2224" y="864"/>
                      <a:pt x="2251" y="816"/>
                      <a:pt x="2289" y="762"/>
                    </a:cubicBezTo>
                    <a:cubicBezTo>
                      <a:pt x="2337" y="700"/>
                      <a:pt x="2423" y="618"/>
                      <a:pt x="2546" y="508"/>
                    </a:cubicBezTo>
                    <a:cubicBezTo>
                      <a:pt x="2600" y="460"/>
                      <a:pt x="2626" y="419"/>
                      <a:pt x="2626" y="371"/>
                    </a:cubicBezTo>
                    <a:cubicBezTo>
                      <a:pt x="2626" y="336"/>
                      <a:pt x="2616" y="302"/>
                      <a:pt x="2594" y="282"/>
                    </a:cubicBezTo>
                    <a:cubicBezTo>
                      <a:pt x="2573" y="254"/>
                      <a:pt x="2541" y="240"/>
                      <a:pt x="2492" y="240"/>
                    </a:cubicBezTo>
                    <a:cubicBezTo>
                      <a:pt x="2439" y="240"/>
                      <a:pt x="2401" y="254"/>
                      <a:pt x="2374" y="288"/>
                    </a:cubicBezTo>
                    <a:cubicBezTo>
                      <a:pt x="2348" y="323"/>
                      <a:pt x="2332" y="378"/>
                      <a:pt x="2326" y="453"/>
                    </a:cubicBezTo>
                    <a:lnTo>
                      <a:pt x="2219" y="453"/>
                    </a:lnTo>
                    <a:cubicBezTo>
                      <a:pt x="2224" y="350"/>
                      <a:pt x="2246" y="275"/>
                      <a:pt x="2289" y="220"/>
                    </a:cubicBezTo>
                    <a:cubicBezTo>
                      <a:pt x="2337" y="158"/>
                      <a:pt x="2407" y="124"/>
                      <a:pt x="2487" y="124"/>
                    </a:cubicBezTo>
                    <a:cubicBezTo>
                      <a:pt x="2567" y="124"/>
                      <a:pt x="2632" y="151"/>
                      <a:pt x="2675" y="206"/>
                    </a:cubicBezTo>
                    <a:cubicBezTo>
                      <a:pt x="2707" y="254"/>
                      <a:pt x="2723" y="302"/>
                      <a:pt x="2723" y="364"/>
                    </a:cubicBezTo>
                    <a:close/>
                    <a:moveTo>
                      <a:pt x="3269" y="748"/>
                    </a:moveTo>
                    <a:lnTo>
                      <a:pt x="3269" y="631"/>
                    </a:lnTo>
                    <a:lnTo>
                      <a:pt x="3548" y="631"/>
                    </a:lnTo>
                    <a:lnTo>
                      <a:pt x="3548" y="748"/>
                    </a:lnTo>
                    <a:lnTo>
                      <a:pt x="3269" y="748"/>
                    </a:lnTo>
                    <a:close/>
                    <a:moveTo>
                      <a:pt x="4223" y="474"/>
                    </a:moveTo>
                    <a:lnTo>
                      <a:pt x="4223" y="453"/>
                    </a:lnTo>
                    <a:lnTo>
                      <a:pt x="4025" y="453"/>
                    </a:lnTo>
                    <a:lnTo>
                      <a:pt x="4025" y="1152"/>
                    </a:lnTo>
                    <a:lnTo>
                      <a:pt x="3945" y="1152"/>
                    </a:lnTo>
                    <a:lnTo>
                      <a:pt x="3945" y="0"/>
                    </a:lnTo>
                    <a:lnTo>
                      <a:pt x="4304" y="0"/>
                    </a:lnTo>
                    <a:lnTo>
                      <a:pt x="4304" y="474"/>
                    </a:lnTo>
                    <a:lnTo>
                      <a:pt x="4223" y="474"/>
                    </a:lnTo>
                    <a:close/>
                    <a:moveTo>
                      <a:pt x="4223" y="186"/>
                    </a:moveTo>
                    <a:lnTo>
                      <a:pt x="4223" y="83"/>
                    </a:lnTo>
                    <a:lnTo>
                      <a:pt x="4025" y="83"/>
                    </a:lnTo>
                    <a:lnTo>
                      <a:pt x="4025" y="186"/>
                    </a:lnTo>
                    <a:lnTo>
                      <a:pt x="4223" y="186"/>
                    </a:lnTo>
                    <a:close/>
                    <a:moveTo>
                      <a:pt x="4223" y="371"/>
                    </a:moveTo>
                    <a:lnTo>
                      <a:pt x="4223" y="268"/>
                    </a:lnTo>
                    <a:lnTo>
                      <a:pt x="4025" y="268"/>
                    </a:lnTo>
                    <a:lnTo>
                      <a:pt x="4025" y="371"/>
                    </a:lnTo>
                    <a:lnTo>
                      <a:pt x="4223" y="371"/>
                    </a:lnTo>
                    <a:close/>
                    <a:moveTo>
                      <a:pt x="4234" y="960"/>
                    </a:moveTo>
                    <a:lnTo>
                      <a:pt x="4234" y="1029"/>
                    </a:lnTo>
                    <a:lnTo>
                      <a:pt x="4164" y="1029"/>
                    </a:lnTo>
                    <a:lnTo>
                      <a:pt x="4164" y="576"/>
                    </a:lnTo>
                    <a:lnTo>
                      <a:pt x="4545" y="576"/>
                    </a:lnTo>
                    <a:lnTo>
                      <a:pt x="4545" y="1002"/>
                    </a:lnTo>
                    <a:lnTo>
                      <a:pt x="4481" y="1002"/>
                    </a:lnTo>
                    <a:lnTo>
                      <a:pt x="4481" y="960"/>
                    </a:lnTo>
                    <a:lnTo>
                      <a:pt x="4234" y="960"/>
                    </a:lnTo>
                    <a:close/>
                    <a:moveTo>
                      <a:pt x="4481" y="878"/>
                    </a:moveTo>
                    <a:lnTo>
                      <a:pt x="4481" y="659"/>
                    </a:lnTo>
                    <a:lnTo>
                      <a:pt x="4234" y="659"/>
                    </a:lnTo>
                    <a:lnTo>
                      <a:pt x="4234" y="878"/>
                    </a:lnTo>
                    <a:lnTo>
                      <a:pt x="4481" y="878"/>
                    </a:lnTo>
                    <a:close/>
                    <a:moveTo>
                      <a:pt x="4615" y="1132"/>
                    </a:moveTo>
                    <a:lnTo>
                      <a:pt x="4593" y="1036"/>
                    </a:lnTo>
                    <a:lnTo>
                      <a:pt x="4673" y="1036"/>
                    </a:lnTo>
                    <a:cubicBezTo>
                      <a:pt x="4684" y="1036"/>
                      <a:pt x="4690" y="1029"/>
                      <a:pt x="4690" y="1022"/>
                    </a:cubicBezTo>
                    <a:lnTo>
                      <a:pt x="4690" y="453"/>
                    </a:lnTo>
                    <a:lnTo>
                      <a:pt x="4481" y="453"/>
                    </a:lnTo>
                    <a:lnTo>
                      <a:pt x="4481" y="480"/>
                    </a:lnTo>
                    <a:lnTo>
                      <a:pt x="4400" y="480"/>
                    </a:lnTo>
                    <a:lnTo>
                      <a:pt x="4400" y="0"/>
                    </a:lnTo>
                    <a:lnTo>
                      <a:pt x="4770" y="0"/>
                    </a:lnTo>
                    <a:lnTo>
                      <a:pt x="4770" y="1050"/>
                    </a:lnTo>
                    <a:cubicBezTo>
                      <a:pt x="4770" y="1104"/>
                      <a:pt x="4749" y="1132"/>
                      <a:pt x="4706" y="1132"/>
                    </a:cubicBezTo>
                    <a:lnTo>
                      <a:pt x="4615" y="1132"/>
                    </a:lnTo>
                    <a:close/>
                    <a:moveTo>
                      <a:pt x="4690" y="83"/>
                    </a:moveTo>
                    <a:lnTo>
                      <a:pt x="4481" y="83"/>
                    </a:lnTo>
                    <a:lnTo>
                      <a:pt x="4481" y="186"/>
                    </a:lnTo>
                    <a:lnTo>
                      <a:pt x="4690" y="186"/>
                    </a:lnTo>
                    <a:lnTo>
                      <a:pt x="4690" y="83"/>
                    </a:lnTo>
                    <a:close/>
                    <a:moveTo>
                      <a:pt x="4690" y="371"/>
                    </a:moveTo>
                    <a:lnTo>
                      <a:pt x="4690" y="268"/>
                    </a:lnTo>
                    <a:lnTo>
                      <a:pt x="4481" y="268"/>
                    </a:lnTo>
                    <a:lnTo>
                      <a:pt x="4481" y="371"/>
                    </a:lnTo>
                    <a:lnTo>
                      <a:pt x="4690" y="371"/>
                    </a:lnTo>
                    <a:close/>
                    <a:moveTo>
                      <a:pt x="5129" y="604"/>
                    </a:moveTo>
                    <a:lnTo>
                      <a:pt x="5167" y="138"/>
                    </a:lnTo>
                    <a:lnTo>
                      <a:pt x="5627" y="138"/>
                    </a:lnTo>
                    <a:lnTo>
                      <a:pt x="5627" y="247"/>
                    </a:lnTo>
                    <a:lnTo>
                      <a:pt x="5252" y="247"/>
                    </a:lnTo>
                    <a:lnTo>
                      <a:pt x="5225" y="515"/>
                    </a:lnTo>
                    <a:cubicBezTo>
                      <a:pt x="5274" y="453"/>
                      <a:pt x="5338" y="419"/>
                      <a:pt x="5413" y="419"/>
                    </a:cubicBezTo>
                    <a:cubicBezTo>
                      <a:pt x="5488" y="419"/>
                      <a:pt x="5552" y="446"/>
                      <a:pt x="5595" y="508"/>
                    </a:cubicBezTo>
                    <a:cubicBezTo>
                      <a:pt x="5638" y="563"/>
                      <a:pt x="5660" y="631"/>
                      <a:pt x="5660" y="714"/>
                    </a:cubicBezTo>
                    <a:cubicBezTo>
                      <a:pt x="5660" y="803"/>
                      <a:pt x="5638" y="878"/>
                      <a:pt x="5590" y="933"/>
                    </a:cubicBezTo>
                    <a:cubicBezTo>
                      <a:pt x="5542" y="1002"/>
                      <a:pt x="5472" y="1029"/>
                      <a:pt x="5381" y="1029"/>
                    </a:cubicBezTo>
                    <a:cubicBezTo>
                      <a:pt x="5306" y="1029"/>
                      <a:pt x="5242" y="1002"/>
                      <a:pt x="5199" y="947"/>
                    </a:cubicBezTo>
                    <a:cubicBezTo>
                      <a:pt x="5156" y="892"/>
                      <a:pt x="5129" y="830"/>
                      <a:pt x="5113" y="748"/>
                    </a:cubicBezTo>
                    <a:lnTo>
                      <a:pt x="5220" y="748"/>
                    </a:lnTo>
                    <a:cubicBezTo>
                      <a:pt x="5231" y="803"/>
                      <a:pt x="5247" y="844"/>
                      <a:pt x="5268" y="871"/>
                    </a:cubicBezTo>
                    <a:cubicBezTo>
                      <a:pt x="5295" y="906"/>
                      <a:pt x="5333" y="919"/>
                      <a:pt x="5381" y="919"/>
                    </a:cubicBezTo>
                    <a:cubicBezTo>
                      <a:pt x="5440" y="919"/>
                      <a:pt x="5488" y="899"/>
                      <a:pt x="5515" y="864"/>
                    </a:cubicBezTo>
                    <a:cubicBezTo>
                      <a:pt x="5547" y="823"/>
                      <a:pt x="5563" y="768"/>
                      <a:pt x="5563" y="714"/>
                    </a:cubicBezTo>
                    <a:cubicBezTo>
                      <a:pt x="5563" y="652"/>
                      <a:pt x="5552" y="611"/>
                      <a:pt x="5526" y="576"/>
                    </a:cubicBezTo>
                    <a:cubicBezTo>
                      <a:pt x="5493" y="535"/>
                      <a:pt x="5456" y="515"/>
                      <a:pt x="5402" y="515"/>
                    </a:cubicBezTo>
                    <a:cubicBezTo>
                      <a:pt x="5327" y="515"/>
                      <a:pt x="5274" y="549"/>
                      <a:pt x="5236" y="604"/>
                    </a:cubicBezTo>
                    <a:lnTo>
                      <a:pt x="5129" y="604"/>
                    </a:lnTo>
                    <a:close/>
                    <a:moveTo>
                      <a:pt x="6667" y="364"/>
                    </a:moveTo>
                    <a:cubicBezTo>
                      <a:pt x="6667" y="453"/>
                      <a:pt x="6635" y="528"/>
                      <a:pt x="6565" y="583"/>
                    </a:cubicBezTo>
                    <a:cubicBezTo>
                      <a:pt x="6485" y="652"/>
                      <a:pt x="6426" y="707"/>
                      <a:pt x="6378" y="755"/>
                    </a:cubicBezTo>
                    <a:cubicBezTo>
                      <a:pt x="6340" y="789"/>
                      <a:pt x="6303" y="837"/>
                      <a:pt x="6265" y="906"/>
                    </a:cubicBezTo>
                    <a:lnTo>
                      <a:pt x="6688" y="906"/>
                    </a:lnTo>
                    <a:lnTo>
                      <a:pt x="6688" y="1015"/>
                    </a:lnTo>
                    <a:lnTo>
                      <a:pt x="6153" y="1015"/>
                    </a:lnTo>
                    <a:lnTo>
                      <a:pt x="6153" y="906"/>
                    </a:lnTo>
                    <a:cubicBezTo>
                      <a:pt x="6169" y="864"/>
                      <a:pt x="6195" y="816"/>
                      <a:pt x="6233" y="762"/>
                    </a:cubicBezTo>
                    <a:cubicBezTo>
                      <a:pt x="6281" y="700"/>
                      <a:pt x="6367" y="618"/>
                      <a:pt x="6490" y="508"/>
                    </a:cubicBezTo>
                    <a:cubicBezTo>
                      <a:pt x="6544" y="460"/>
                      <a:pt x="6571" y="419"/>
                      <a:pt x="6571" y="371"/>
                    </a:cubicBezTo>
                    <a:cubicBezTo>
                      <a:pt x="6571" y="336"/>
                      <a:pt x="6560" y="302"/>
                      <a:pt x="6538" y="282"/>
                    </a:cubicBezTo>
                    <a:cubicBezTo>
                      <a:pt x="6517" y="254"/>
                      <a:pt x="6485" y="240"/>
                      <a:pt x="6437" y="240"/>
                    </a:cubicBezTo>
                    <a:cubicBezTo>
                      <a:pt x="6383" y="240"/>
                      <a:pt x="6345" y="254"/>
                      <a:pt x="6319" y="288"/>
                    </a:cubicBezTo>
                    <a:cubicBezTo>
                      <a:pt x="6292" y="323"/>
                      <a:pt x="6276" y="378"/>
                      <a:pt x="6270" y="453"/>
                    </a:cubicBezTo>
                    <a:lnTo>
                      <a:pt x="6163" y="453"/>
                    </a:lnTo>
                    <a:cubicBezTo>
                      <a:pt x="6169" y="350"/>
                      <a:pt x="6190" y="275"/>
                      <a:pt x="6233" y="220"/>
                    </a:cubicBezTo>
                    <a:cubicBezTo>
                      <a:pt x="6281" y="158"/>
                      <a:pt x="6351" y="124"/>
                      <a:pt x="6431" y="124"/>
                    </a:cubicBezTo>
                    <a:cubicBezTo>
                      <a:pt x="6512" y="124"/>
                      <a:pt x="6576" y="151"/>
                      <a:pt x="6619" y="206"/>
                    </a:cubicBezTo>
                    <a:cubicBezTo>
                      <a:pt x="6651" y="254"/>
                      <a:pt x="6667" y="302"/>
                      <a:pt x="6667" y="36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8" name="Freeform 67"/>
              <p:cNvSpPr>
                <a:spLocks noEditPoints="1"/>
              </p:cNvSpPr>
              <p:nvPr/>
            </p:nvSpPr>
            <p:spPr bwMode="auto">
              <a:xfrm>
                <a:off x="872" y="1902"/>
                <a:ext cx="1031" cy="179"/>
              </a:xfrm>
              <a:custGeom>
                <a:avLst/>
                <a:gdLst>
                  <a:gd name="T0" fmla="*/ 368 w 6704"/>
                  <a:gd name="T1" fmla="*/ 474 h 1168"/>
                  <a:gd name="T2" fmla="*/ 279 w 6704"/>
                  <a:gd name="T3" fmla="*/ 194 h 1168"/>
                  <a:gd name="T4" fmla="*/ 279 w 6704"/>
                  <a:gd name="T5" fmla="*/ 379 h 1168"/>
                  <a:gd name="T6" fmla="*/ 306 w 6704"/>
                  <a:gd name="T7" fmla="*/ 968 h 1168"/>
                  <a:gd name="T8" fmla="*/ 552 w 6704"/>
                  <a:gd name="T9" fmla="*/ 1010 h 1168"/>
                  <a:gd name="T10" fmla="*/ 544 w 6704"/>
                  <a:gd name="T11" fmla="*/ 675 h 1168"/>
                  <a:gd name="T12" fmla="*/ 651 w 6704"/>
                  <a:gd name="T13" fmla="*/ 1039 h 1168"/>
                  <a:gd name="T14" fmla="*/ 834 w 6704"/>
                  <a:gd name="T15" fmla="*/ 0 h 1168"/>
                  <a:gd name="T16" fmla="*/ 823 w 6704"/>
                  <a:gd name="T17" fmla="*/ 1091 h 1168"/>
                  <a:gd name="T18" fmla="*/ 752 w 6704"/>
                  <a:gd name="T19" fmla="*/ 1048 h 1168"/>
                  <a:gd name="T20" fmla="*/ 753 w 6704"/>
                  <a:gd name="T21" fmla="*/ 202 h 1168"/>
                  <a:gd name="T22" fmla="*/ 536 w 6704"/>
                  <a:gd name="T23" fmla="*/ 379 h 1168"/>
                  <a:gd name="T24" fmla="*/ 1613 w 6704"/>
                  <a:gd name="T25" fmla="*/ 708 h 1168"/>
                  <a:gd name="T26" fmla="*/ 1605 w 6704"/>
                  <a:gd name="T27" fmla="*/ 803 h 1168"/>
                  <a:gd name="T28" fmla="*/ 1514 w 6704"/>
                  <a:gd name="T29" fmla="*/ 700 h 1168"/>
                  <a:gd name="T30" fmla="*/ 1257 w 6704"/>
                  <a:gd name="T31" fmla="*/ 716 h 1168"/>
                  <a:gd name="T32" fmla="*/ 2752 w 6704"/>
                  <a:gd name="T33" fmla="*/ 906 h 1168"/>
                  <a:gd name="T34" fmla="*/ 2622 w 6704"/>
                  <a:gd name="T35" fmla="*/ 411 h 1168"/>
                  <a:gd name="T36" fmla="*/ 2408 w 6704"/>
                  <a:gd name="T37" fmla="*/ 281 h 1168"/>
                  <a:gd name="T38" fmla="*/ 2291 w 6704"/>
                  <a:gd name="T39" fmla="*/ 224 h 1168"/>
                  <a:gd name="T40" fmla="*/ 2727 w 6704"/>
                  <a:gd name="T41" fmla="*/ 285 h 1168"/>
                  <a:gd name="T42" fmla="*/ 2389 w 6704"/>
                  <a:gd name="T43" fmla="*/ 164 h 1168"/>
                  <a:gd name="T44" fmla="*/ 2376 w 6704"/>
                  <a:gd name="T45" fmla="*/ 292 h 1168"/>
                  <a:gd name="T46" fmla="*/ 2642 w 6704"/>
                  <a:gd name="T47" fmla="*/ 378 h 1168"/>
                  <a:gd name="T48" fmla="*/ 2752 w 6704"/>
                  <a:gd name="T49" fmla="*/ 1015 h 1168"/>
                  <a:gd name="T50" fmla="*/ 2718 w 6704"/>
                  <a:gd name="T51" fmla="*/ 434 h 1168"/>
                  <a:gd name="T52" fmla="*/ 3277 w 6704"/>
                  <a:gd name="T53" fmla="*/ 647 h 1168"/>
                  <a:gd name="T54" fmla="*/ 4320 w 6704"/>
                  <a:gd name="T55" fmla="*/ 8 h 1168"/>
                  <a:gd name="T56" fmla="*/ 4239 w 6704"/>
                  <a:gd name="T57" fmla="*/ 482 h 1168"/>
                  <a:gd name="T58" fmla="*/ 4239 w 6704"/>
                  <a:gd name="T59" fmla="*/ 194 h 1168"/>
                  <a:gd name="T60" fmla="*/ 4239 w 6704"/>
                  <a:gd name="T61" fmla="*/ 379 h 1168"/>
                  <a:gd name="T62" fmla="*/ 4489 w 6704"/>
                  <a:gd name="T63" fmla="*/ 976 h 1168"/>
                  <a:gd name="T64" fmla="*/ 4489 w 6704"/>
                  <a:gd name="T65" fmla="*/ 960 h 1168"/>
                  <a:gd name="T66" fmla="*/ 4242 w 6704"/>
                  <a:gd name="T67" fmla="*/ 894 h 1168"/>
                  <a:gd name="T68" fmla="*/ 4408 w 6704"/>
                  <a:gd name="T69" fmla="*/ 496 h 1168"/>
                  <a:gd name="T70" fmla="*/ 4741 w 6704"/>
                  <a:gd name="T71" fmla="*/ 1128 h 1168"/>
                  <a:gd name="T72" fmla="*/ 4706 w 6704"/>
                  <a:gd name="T73" fmla="*/ 461 h 1168"/>
                  <a:gd name="T74" fmla="*/ 4698 w 6704"/>
                  <a:gd name="T75" fmla="*/ 186 h 1168"/>
                  <a:gd name="T76" fmla="*/ 4497 w 6704"/>
                  <a:gd name="T77" fmla="*/ 379 h 1168"/>
                  <a:gd name="T78" fmla="*/ 5643 w 6704"/>
                  <a:gd name="T79" fmla="*/ 146 h 1168"/>
                  <a:gd name="T80" fmla="*/ 5529 w 6704"/>
                  <a:gd name="T81" fmla="*/ 442 h 1168"/>
                  <a:gd name="T82" fmla="*/ 5605 w 6704"/>
                  <a:gd name="T83" fmla="*/ 946 h 1168"/>
                  <a:gd name="T84" fmla="*/ 5147 w 6704"/>
                  <a:gd name="T85" fmla="*/ 869 h 1168"/>
                  <a:gd name="T86" fmla="*/ 5389 w 6704"/>
                  <a:gd name="T87" fmla="*/ 919 h 1168"/>
                  <a:gd name="T88" fmla="*/ 5529 w 6704"/>
                  <a:gd name="T89" fmla="*/ 590 h 1168"/>
                  <a:gd name="T90" fmla="*/ 5244 w 6704"/>
                  <a:gd name="T91" fmla="*/ 604 h 1168"/>
                  <a:gd name="T92" fmla="*/ 5570 w 6704"/>
                  <a:gd name="T93" fmla="*/ 640 h 1168"/>
                  <a:gd name="T94" fmla="*/ 5355 w 6704"/>
                  <a:gd name="T95" fmla="*/ 932 h 1168"/>
                  <a:gd name="T96" fmla="*/ 5213 w 6704"/>
                  <a:gd name="T97" fmla="*/ 950 h 1168"/>
                  <a:gd name="T98" fmla="*/ 5644 w 6704"/>
                  <a:gd name="T99" fmla="*/ 841 h 1168"/>
                  <a:gd name="T100" fmla="*/ 5475 w 6704"/>
                  <a:gd name="T101" fmla="*/ 440 h 1168"/>
                  <a:gd name="T102" fmla="*/ 5175 w 6704"/>
                  <a:gd name="T103" fmla="*/ 154 h 1168"/>
                  <a:gd name="T104" fmla="*/ 6337 w 6704"/>
                  <a:gd name="T105" fmla="*/ 831 h 1168"/>
                  <a:gd name="T106" fmla="*/ 6493 w 6704"/>
                  <a:gd name="T107" fmla="*/ 511 h 1168"/>
                  <a:gd name="T108" fmla="*/ 6378 w 6704"/>
                  <a:gd name="T109" fmla="*/ 267 h 1168"/>
                  <a:gd name="T110" fmla="*/ 6206 w 6704"/>
                  <a:gd name="T111" fmla="*/ 271 h 1168"/>
                  <a:gd name="T112" fmla="*/ 6633 w 6704"/>
                  <a:gd name="T113" fmla="*/ 209 h 1168"/>
                  <a:gd name="T114" fmla="*/ 6384 w 6704"/>
                  <a:gd name="T115" fmla="*/ 146 h 1168"/>
                  <a:gd name="T116" fmla="*/ 6302 w 6704"/>
                  <a:gd name="T117" fmla="*/ 324 h 1168"/>
                  <a:gd name="T118" fmla="*/ 6587 w 6704"/>
                  <a:gd name="T119" fmla="*/ 378 h 1168"/>
                  <a:gd name="T120" fmla="*/ 6696 w 6704"/>
                  <a:gd name="T121" fmla="*/ 1015 h 1168"/>
                  <a:gd name="T122" fmla="*/ 6662 w 6704"/>
                  <a:gd name="T123" fmla="*/ 43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04" h="1168">
                    <a:moveTo>
                      <a:pt x="287" y="490"/>
                    </a:moveTo>
                    <a:cubicBezTo>
                      <a:pt x="283" y="490"/>
                      <a:pt x="279" y="487"/>
                      <a:pt x="279" y="482"/>
                    </a:cubicBezTo>
                    <a:lnTo>
                      <a:pt x="279" y="461"/>
                    </a:lnTo>
                    <a:lnTo>
                      <a:pt x="287" y="469"/>
                    </a:lnTo>
                    <a:lnTo>
                      <a:pt x="89" y="469"/>
                    </a:lnTo>
                    <a:lnTo>
                      <a:pt x="97" y="461"/>
                    </a:lnTo>
                    <a:lnTo>
                      <a:pt x="97" y="1160"/>
                    </a:lnTo>
                    <a:cubicBezTo>
                      <a:pt x="97" y="1165"/>
                      <a:pt x="94" y="1168"/>
                      <a:pt x="89" y="1168"/>
                    </a:cubicBezTo>
                    <a:lnTo>
                      <a:pt x="8" y="1168"/>
                    </a:lnTo>
                    <a:cubicBezTo>
                      <a:pt x="4" y="1168"/>
                      <a:pt x="0" y="1165"/>
                      <a:pt x="0" y="1160"/>
                    </a:cubicBezTo>
                    <a:lnTo>
                      <a:pt x="0" y="8"/>
                    </a:lnTo>
                    <a:cubicBezTo>
                      <a:pt x="0" y="4"/>
                      <a:pt x="4" y="0"/>
                      <a:pt x="8" y="0"/>
                    </a:cubicBezTo>
                    <a:lnTo>
                      <a:pt x="368" y="0"/>
                    </a:lnTo>
                    <a:cubicBezTo>
                      <a:pt x="373" y="0"/>
                      <a:pt x="376" y="4"/>
                      <a:pt x="376" y="8"/>
                    </a:cubicBezTo>
                    <a:lnTo>
                      <a:pt x="376" y="482"/>
                    </a:lnTo>
                    <a:cubicBezTo>
                      <a:pt x="376" y="487"/>
                      <a:pt x="373" y="490"/>
                      <a:pt x="368" y="490"/>
                    </a:cubicBezTo>
                    <a:lnTo>
                      <a:pt x="287" y="490"/>
                    </a:lnTo>
                    <a:close/>
                    <a:moveTo>
                      <a:pt x="368" y="474"/>
                    </a:moveTo>
                    <a:lnTo>
                      <a:pt x="360" y="482"/>
                    </a:lnTo>
                    <a:lnTo>
                      <a:pt x="360" y="8"/>
                    </a:lnTo>
                    <a:lnTo>
                      <a:pt x="368" y="16"/>
                    </a:lnTo>
                    <a:lnTo>
                      <a:pt x="8" y="16"/>
                    </a:lnTo>
                    <a:lnTo>
                      <a:pt x="16" y="8"/>
                    </a:lnTo>
                    <a:lnTo>
                      <a:pt x="16" y="1160"/>
                    </a:lnTo>
                    <a:lnTo>
                      <a:pt x="8" y="1152"/>
                    </a:lnTo>
                    <a:lnTo>
                      <a:pt x="89" y="1152"/>
                    </a:lnTo>
                    <a:lnTo>
                      <a:pt x="81" y="1160"/>
                    </a:lnTo>
                    <a:lnTo>
                      <a:pt x="81" y="461"/>
                    </a:lnTo>
                    <a:cubicBezTo>
                      <a:pt x="81" y="457"/>
                      <a:pt x="85" y="453"/>
                      <a:pt x="89" y="453"/>
                    </a:cubicBezTo>
                    <a:lnTo>
                      <a:pt x="287" y="453"/>
                    </a:lnTo>
                    <a:cubicBezTo>
                      <a:pt x="292" y="453"/>
                      <a:pt x="295" y="457"/>
                      <a:pt x="295" y="461"/>
                    </a:cubicBezTo>
                    <a:lnTo>
                      <a:pt x="295" y="482"/>
                    </a:lnTo>
                    <a:lnTo>
                      <a:pt x="287" y="474"/>
                    </a:lnTo>
                    <a:lnTo>
                      <a:pt x="368" y="474"/>
                    </a:lnTo>
                    <a:close/>
                    <a:moveTo>
                      <a:pt x="287" y="186"/>
                    </a:moveTo>
                    <a:lnTo>
                      <a:pt x="279" y="194"/>
                    </a:lnTo>
                    <a:lnTo>
                      <a:pt x="279" y="91"/>
                    </a:lnTo>
                    <a:lnTo>
                      <a:pt x="287" y="99"/>
                    </a:lnTo>
                    <a:lnTo>
                      <a:pt x="89" y="99"/>
                    </a:lnTo>
                    <a:lnTo>
                      <a:pt x="97" y="91"/>
                    </a:lnTo>
                    <a:lnTo>
                      <a:pt x="97" y="194"/>
                    </a:lnTo>
                    <a:lnTo>
                      <a:pt x="89" y="186"/>
                    </a:lnTo>
                    <a:lnTo>
                      <a:pt x="287" y="186"/>
                    </a:lnTo>
                    <a:close/>
                    <a:moveTo>
                      <a:pt x="89" y="202"/>
                    </a:moveTo>
                    <a:cubicBezTo>
                      <a:pt x="85" y="202"/>
                      <a:pt x="81" y="199"/>
                      <a:pt x="81" y="194"/>
                    </a:cubicBezTo>
                    <a:lnTo>
                      <a:pt x="81" y="91"/>
                    </a:lnTo>
                    <a:cubicBezTo>
                      <a:pt x="81" y="87"/>
                      <a:pt x="85" y="83"/>
                      <a:pt x="89" y="83"/>
                    </a:cubicBezTo>
                    <a:lnTo>
                      <a:pt x="287" y="83"/>
                    </a:lnTo>
                    <a:cubicBezTo>
                      <a:pt x="292" y="83"/>
                      <a:pt x="295" y="87"/>
                      <a:pt x="295" y="91"/>
                    </a:cubicBezTo>
                    <a:lnTo>
                      <a:pt x="295" y="194"/>
                    </a:lnTo>
                    <a:cubicBezTo>
                      <a:pt x="295" y="199"/>
                      <a:pt x="292" y="202"/>
                      <a:pt x="287" y="202"/>
                    </a:cubicBezTo>
                    <a:lnTo>
                      <a:pt x="89" y="202"/>
                    </a:lnTo>
                    <a:close/>
                    <a:moveTo>
                      <a:pt x="287" y="371"/>
                    </a:moveTo>
                    <a:lnTo>
                      <a:pt x="279" y="379"/>
                    </a:lnTo>
                    <a:lnTo>
                      <a:pt x="279" y="276"/>
                    </a:lnTo>
                    <a:lnTo>
                      <a:pt x="287" y="284"/>
                    </a:lnTo>
                    <a:lnTo>
                      <a:pt x="89" y="284"/>
                    </a:lnTo>
                    <a:lnTo>
                      <a:pt x="97" y="276"/>
                    </a:lnTo>
                    <a:lnTo>
                      <a:pt x="97" y="379"/>
                    </a:lnTo>
                    <a:lnTo>
                      <a:pt x="89" y="371"/>
                    </a:lnTo>
                    <a:lnTo>
                      <a:pt x="287" y="371"/>
                    </a:lnTo>
                    <a:close/>
                    <a:moveTo>
                      <a:pt x="89" y="387"/>
                    </a:moveTo>
                    <a:cubicBezTo>
                      <a:pt x="85" y="387"/>
                      <a:pt x="81" y="384"/>
                      <a:pt x="81" y="379"/>
                    </a:cubicBezTo>
                    <a:lnTo>
                      <a:pt x="81" y="276"/>
                    </a:lnTo>
                    <a:cubicBezTo>
                      <a:pt x="81" y="272"/>
                      <a:pt x="85" y="268"/>
                      <a:pt x="89" y="268"/>
                    </a:cubicBezTo>
                    <a:lnTo>
                      <a:pt x="287" y="268"/>
                    </a:lnTo>
                    <a:cubicBezTo>
                      <a:pt x="292" y="268"/>
                      <a:pt x="295" y="272"/>
                      <a:pt x="295" y="276"/>
                    </a:cubicBezTo>
                    <a:lnTo>
                      <a:pt x="295" y="379"/>
                    </a:lnTo>
                    <a:cubicBezTo>
                      <a:pt x="295" y="384"/>
                      <a:pt x="292" y="387"/>
                      <a:pt x="287" y="387"/>
                    </a:cubicBezTo>
                    <a:lnTo>
                      <a:pt x="89" y="387"/>
                    </a:lnTo>
                    <a:close/>
                    <a:moveTo>
                      <a:pt x="298" y="976"/>
                    </a:moveTo>
                    <a:lnTo>
                      <a:pt x="306" y="968"/>
                    </a:lnTo>
                    <a:lnTo>
                      <a:pt x="306" y="1037"/>
                    </a:lnTo>
                    <a:cubicBezTo>
                      <a:pt x="306" y="1042"/>
                      <a:pt x="303" y="1045"/>
                      <a:pt x="298" y="1045"/>
                    </a:cubicBezTo>
                    <a:lnTo>
                      <a:pt x="228" y="1045"/>
                    </a:lnTo>
                    <a:cubicBezTo>
                      <a:pt x="224" y="1045"/>
                      <a:pt x="220" y="1042"/>
                      <a:pt x="220" y="1037"/>
                    </a:cubicBezTo>
                    <a:lnTo>
                      <a:pt x="220" y="584"/>
                    </a:lnTo>
                    <a:cubicBezTo>
                      <a:pt x="220" y="580"/>
                      <a:pt x="224" y="576"/>
                      <a:pt x="228" y="576"/>
                    </a:cubicBezTo>
                    <a:lnTo>
                      <a:pt x="609" y="576"/>
                    </a:lnTo>
                    <a:cubicBezTo>
                      <a:pt x="614" y="576"/>
                      <a:pt x="617" y="580"/>
                      <a:pt x="617" y="584"/>
                    </a:cubicBezTo>
                    <a:lnTo>
                      <a:pt x="617" y="1010"/>
                    </a:lnTo>
                    <a:cubicBezTo>
                      <a:pt x="617" y="1015"/>
                      <a:pt x="614" y="1018"/>
                      <a:pt x="609" y="1018"/>
                    </a:cubicBezTo>
                    <a:lnTo>
                      <a:pt x="544" y="1018"/>
                    </a:lnTo>
                    <a:cubicBezTo>
                      <a:pt x="540" y="1018"/>
                      <a:pt x="536" y="1015"/>
                      <a:pt x="536" y="1010"/>
                    </a:cubicBezTo>
                    <a:lnTo>
                      <a:pt x="536" y="968"/>
                    </a:lnTo>
                    <a:lnTo>
                      <a:pt x="544" y="976"/>
                    </a:lnTo>
                    <a:lnTo>
                      <a:pt x="298" y="976"/>
                    </a:lnTo>
                    <a:close/>
                    <a:moveTo>
                      <a:pt x="544" y="960"/>
                    </a:moveTo>
                    <a:cubicBezTo>
                      <a:pt x="549" y="960"/>
                      <a:pt x="552" y="964"/>
                      <a:pt x="552" y="968"/>
                    </a:cubicBezTo>
                    <a:lnTo>
                      <a:pt x="552" y="1010"/>
                    </a:lnTo>
                    <a:lnTo>
                      <a:pt x="544" y="1002"/>
                    </a:lnTo>
                    <a:lnTo>
                      <a:pt x="609" y="1002"/>
                    </a:lnTo>
                    <a:lnTo>
                      <a:pt x="601" y="1010"/>
                    </a:lnTo>
                    <a:lnTo>
                      <a:pt x="601" y="584"/>
                    </a:lnTo>
                    <a:lnTo>
                      <a:pt x="609" y="592"/>
                    </a:lnTo>
                    <a:lnTo>
                      <a:pt x="228" y="592"/>
                    </a:lnTo>
                    <a:lnTo>
                      <a:pt x="236" y="584"/>
                    </a:lnTo>
                    <a:lnTo>
                      <a:pt x="236" y="1037"/>
                    </a:lnTo>
                    <a:lnTo>
                      <a:pt x="228" y="1029"/>
                    </a:lnTo>
                    <a:lnTo>
                      <a:pt x="298" y="1029"/>
                    </a:lnTo>
                    <a:lnTo>
                      <a:pt x="290" y="1037"/>
                    </a:lnTo>
                    <a:lnTo>
                      <a:pt x="290" y="968"/>
                    </a:lnTo>
                    <a:cubicBezTo>
                      <a:pt x="290" y="964"/>
                      <a:pt x="294" y="960"/>
                      <a:pt x="298" y="960"/>
                    </a:cubicBezTo>
                    <a:lnTo>
                      <a:pt x="544" y="960"/>
                    </a:lnTo>
                    <a:close/>
                    <a:moveTo>
                      <a:pt x="544" y="878"/>
                    </a:moveTo>
                    <a:lnTo>
                      <a:pt x="536" y="886"/>
                    </a:lnTo>
                    <a:lnTo>
                      <a:pt x="536" y="667"/>
                    </a:lnTo>
                    <a:lnTo>
                      <a:pt x="544" y="675"/>
                    </a:lnTo>
                    <a:lnTo>
                      <a:pt x="298" y="675"/>
                    </a:lnTo>
                    <a:lnTo>
                      <a:pt x="306" y="667"/>
                    </a:lnTo>
                    <a:lnTo>
                      <a:pt x="306" y="886"/>
                    </a:lnTo>
                    <a:lnTo>
                      <a:pt x="298" y="878"/>
                    </a:lnTo>
                    <a:lnTo>
                      <a:pt x="544" y="878"/>
                    </a:lnTo>
                    <a:close/>
                    <a:moveTo>
                      <a:pt x="298" y="894"/>
                    </a:moveTo>
                    <a:cubicBezTo>
                      <a:pt x="294" y="894"/>
                      <a:pt x="290" y="891"/>
                      <a:pt x="290" y="886"/>
                    </a:cubicBezTo>
                    <a:lnTo>
                      <a:pt x="290" y="667"/>
                    </a:lnTo>
                    <a:cubicBezTo>
                      <a:pt x="290" y="663"/>
                      <a:pt x="294" y="659"/>
                      <a:pt x="298" y="659"/>
                    </a:cubicBezTo>
                    <a:lnTo>
                      <a:pt x="544" y="659"/>
                    </a:lnTo>
                    <a:cubicBezTo>
                      <a:pt x="549" y="659"/>
                      <a:pt x="552" y="663"/>
                      <a:pt x="552" y="667"/>
                    </a:cubicBezTo>
                    <a:lnTo>
                      <a:pt x="552" y="886"/>
                    </a:lnTo>
                    <a:cubicBezTo>
                      <a:pt x="552" y="891"/>
                      <a:pt x="549" y="894"/>
                      <a:pt x="544" y="894"/>
                    </a:cubicBezTo>
                    <a:lnTo>
                      <a:pt x="298" y="894"/>
                    </a:lnTo>
                    <a:close/>
                    <a:moveTo>
                      <a:pt x="678" y="1148"/>
                    </a:moveTo>
                    <a:cubicBezTo>
                      <a:pt x="675" y="1148"/>
                      <a:pt x="671" y="1146"/>
                      <a:pt x="671" y="1142"/>
                    </a:cubicBezTo>
                    <a:lnTo>
                      <a:pt x="650" y="1046"/>
                    </a:lnTo>
                    <a:cubicBezTo>
                      <a:pt x="649" y="1044"/>
                      <a:pt x="650" y="1041"/>
                      <a:pt x="651" y="1039"/>
                    </a:cubicBezTo>
                    <a:cubicBezTo>
                      <a:pt x="653" y="1038"/>
                      <a:pt x="655" y="1036"/>
                      <a:pt x="657" y="1036"/>
                    </a:cubicBezTo>
                    <a:lnTo>
                      <a:pt x="737" y="1036"/>
                    </a:lnTo>
                    <a:lnTo>
                      <a:pt x="735" y="1037"/>
                    </a:lnTo>
                    <a:lnTo>
                      <a:pt x="747" y="1033"/>
                    </a:lnTo>
                    <a:lnTo>
                      <a:pt x="742" y="1037"/>
                    </a:lnTo>
                    <a:lnTo>
                      <a:pt x="746" y="1027"/>
                    </a:lnTo>
                    <a:lnTo>
                      <a:pt x="745" y="1030"/>
                    </a:lnTo>
                    <a:lnTo>
                      <a:pt x="745" y="461"/>
                    </a:lnTo>
                    <a:lnTo>
                      <a:pt x="753" y="469"/>
                    </a:lnTo>
                    <a:lnTo>
                      <a:pt x="544" y="469"/>
                    </a:lnTo>
                    <a:lnTo>
                      <a:pt x="552" y="461"/>
                    </a:lnTo>
                    <a:lnTo>
                      <a:pt x="552" y="488"/>
                    </a:lnTo>
                    <a:cubicBezTo>
                      <a:pt x="552" y="493"/>
                      <a:pt x="549" y="496"/>
                      <a:pt x="544" y="496"/>
                    </a:cubicBezTo>
                    <a:lnTo>
                      <a:pt x="464" y="496"/>
                    </a:lnTo>
                    <a:cubicBezTo>
                      <a:pt x="460" y="496"/>
                      <a:pt x="456" y="493"/>
                      <a:pt x="456" y="488"/>
                    </a:cubicBezTo>
                    <a:lnTo>
                      <a:pt x="456" y="8"/>
                    </a:lnTo>
                    <a:cubicBezTo>
                      <a:pt x="456" y="4"/>
                      <a:pt x="460" y="0"/>
                      <a:pt x="464" y="0"/>
                    </a:cubicBezTo>
                    <a:lnTo>
                      <a:pt x="834" y="0"/>
                    </a:lnTo>
                    <a:cubicBezTo>
                      <a:pt x="839" y="0"/>
                      <a:pt x="842" y="4"/>
                      <a:pt x="842" y="8"/>
                    </a:cubicBezTo>
                    <a:lnTo>
                      <a:pt x="842" y="1058"/>
                    </a:lnTo>
                    <a:lnTo>
                      <a:pt x="838" y="1095"/>
                    </a:lnTo>
                    <a:cubicBezTo>
                      <a:pt x="838" y="1096"/>
                      <a:pt x="838" y="1097"/>
                      <a:pt x="838" y="1098"/>
                    </a:cubicBezTo>
                    <a:lnTo>
                      <a:pt x="826" y="1123"/>
                    </a:lnTo>
                    <a:cubicBezTo>
                      <a:pt x="825" y="1124"/>
                      <a:pt x="824" y="1125"/>
                      <a:pt x="823" y="1126"/>
                    </a:cubicBezTo>
                    <a:lnTo>
                      <a:pt x="802" y="1142"/>
                    </a:lnTo>
                    <a:cubicBezTo>
                      <a:pt x="801" y="1143"/>
                      <a:pt x="800" y="1143"/>
                      <a:pt x="799" y="1143"/>
                    </a:cubicBezTo>
                    <a:lnTo>
                      <a:pt x="771" y="1148"/>
                    </a:lnTo>
                    <a:cubicBezTo>
                      <a:pt x="770" y="1148"/>
                      <a:pt x="770" y="1148"/>
                      <a:pt x="769" y="1148"/>
                    </a:cubicBezTo>
                    <a:lnTo>
                      <a:pt x="678" y="1148"/>
                    </a:lnTo>
                    <a:close/>
                    <a:moveTo>
                      <a:pt x="769" y="1132"/>
                    </a:moveTo>
                    <a:lnTo>
                      <a:pt x="768" y="1133"/>
                    </a:lnTo>
                    <a:lnTo>
                      <a:pt x="796" y="1128"/>
                    </a:lnTo>
                    <a:lnTo>
                      <a:pt x="793" y="1129"/>
                    </a:lnTo>
                    <a:lnTo>
                      <a:pt x="814" y="1113"/>
                    </a:lnTo>
                    <a:lnTo>
                      <a:pt x="811" y="1116"/>
                    </a:lnTo>
                    <a:lnTo>
                      <a:pt x="823" y="1091"/>
                    </a:lnTo>
                    <a:lnTo>
                      <a:pt x="823" y="1094"/>
                    </a:lnTo>
                    <a:lnTo>
                      <a:pt x="826" y="1058"/>
                    </a:lnTo>
                    <a:lnTo>
                      <a:pt x="826" y="8"/>
                    </a:lnTo>
                    <a:lnTo>
                      <a:pt x="834" y="16"/>
                    </a:lnTo>
                    <a:lnTo>
                      <a:pt x="464" y="16"/>
                    </a:lnTo>
                    <a:lnTo>
                      <a:pt x="472" y="8"/>
                    </a:lnTo>
                    <a:lnTo>
                      <a:pt x="472" y="488"/>
                    </a:lnTo>
                    <a:lnTo>
                      <a:pt x="464" y="480"/>
                    </a:lnTo>
                    <a:lnTo>
                      <a:pt x="544" y="480"/>
                    </a:lnTo>
                    <a:lnTo>
                      <a:pt x="536" y="488"/>
                    </a:lnTo>
                    <a:lnTo>
                      <a:pt x="536" y="461"/>
                    </a:lnTo>
                    <a:cubicBezTo>
                      <a:pt x="536" y="457"/>
                      <a:pt x="540" y="453"/>
                      <a:pt x="544" y="453"/>
                    </a:cubicBezTo>
                    <a:lnTo>
                      <a:pt x="753" y="453"/>
                    </a:lnTo>
                    <a:cubicBezTo>
                      <a:pt x="758" y="453"/>
                      <a:pt x="761" y="457"/>
                      <a:pt x="761" y="461"/>
                    </a:cubicBezTo>
                    <a:lnTo>
                      <a:pt x="761" y="1030"/>
                    </a:lnTo>
                    <a:cubicBezTo>
                      <a:pt x="761" y="1031"/>
                      <a:pt x="761" y="1032"/>
                      <a:pt x="761" y="1033"/>
                    </a:cubicBezTo>
                    <a:lnTo>
                      <a:pt x="757" y="1043"/>
                    </a:lnTo>
                    <a:cubicBezTo>
                      <a:pt x="756" y="1046"/>
                      <a:pt x="754" y="1047"/>
                      <a:pt x="752" y="1048"/>
                    </a:cubicBezTo>
                    <a:lnTo>
                      <a:pt x="740" y="1052"/>
                    </a:lnTo>
                    <a:cubicBezTo>
                      <a:pt x="739" y="1052"/>
                      <a:pt x="738" y="1052"/>
                      <a:pt x="737" y="1052"/>
                    </a:cubicBezTo>
                    <a:lnTo>
                      <a:pt x="657" y="1052"/>
                    </a:lnTo>
                    <a:lnTo>
                      <a:pt x="665" y="1043"/>
                    </a:lnTo>
                    <a:lnTo>
                      <a:pt x="686" y="1139"/>
                    </a:lnTo>
                    <a:lnTo>
                      <a:pt x="678" y="1132"/>
                    </a:lnTo>
                    <a:lnTo>
                      <a:pt x="769" y="1132"/>
                    </a:lnTo>
                    <a:close/>
                    <a:moveTo>
                      <a:pt x="745" y="91"/>
                    </a:moveTo>
                    <a:lnTo>
                      <a:pt x="753" y="99"/>
                    </a:lnTo>
                    <a:lnTo>
                      <a:pt x="544" y="99"/>
                    </a:lnTo>
                    <a:lnTo>
                      <a:pt x="552" y="91"/>
                    </a:lnTo>
                    <a:lnTo>
                      <a:pt x="552" y="194"/>
                    </a:lnTo>
                    <a:lnTo>
                      <a:pt x="544" y="186"/>
                    </a:lnTo>
                    <a:lnTo>
                      <a:pt x="753" y="186"/>
                    </a:lnTo>
                    <a:lnTo>
                      <a:pt x="745" y="194"/>
                    </a:lnTo>
                    <a:lnTo>
                      <a:pt x="745" y="91"/>
                    </a:lnTo>
                    <a:close/>
                    <a:moveTo>
                      <a:pt x="761" y="194"/>
                    </a:moveTo>
                    <a:cubicBezTo>
                      <a:pt x="761" y="199"/>
                      <a:pt x="758" y="202"/>
                      <a:pt x="753" y="202"/>
                    </a:cubicBezTo>
                    <a:lnTo>
                      <a:pt x="544" y="202"/>
                    </a:lnTo>
                    <a:cubicBezTo>
                      <a:pt x="540" y="202"/>
                      <a:pt x="536" y="199"/>
                      <a:pt x="536" y="194"/>
                    </a:cubicBezTo>
                    <a:lnTo>
                      <a:pt x="536" y="91"/>
                    </a:lnTo>
                    <a:cubicBezTo>
                      <a:pt x="536" y="87"/>
                      <a:pt x="540" y="83"/>
                      <a:pt x="544" y="83"/>
                    </a:cubicBezTo>
                    <a:lnTo>
                      <a:pt x="753" y="83"/>
                    </a:lnTo>
                    <a:cubicBezTo>
                      <a:pt x="758" y="83"/>
                      <a:pt x="761" y="87"/>
                      <a:pt x="761" y="91"/>
                    </a:cubicBezTo>
                    <a:lnTo>
                      <a:pt x="761" y="194"/>
                    </a:lnTo>
                    <a:close/>
                    <a:moveTo>
                      <a:pt x="753" y="371"/>
                    </a:moveTo>
                    <a:lnTo>
                      <a:pt x="745" y="379"/>
                    </a:lnTo>
                    <a:lnTo>
                      <a:pt x="745" y="276"/>
                    </a:lnTo>
                    <a:lnTo>
                      <a:pt x="753" y="284"/>
                    </a:lnTo>
                    <a:lnTo>
                      <a:pt x="544" y="284"/>
                    </a:lnTo>
                    <a:lnTo>
                      <a:pt x="552" y="276"/>
                    </a:lnTo>
                    <a:lnTo>
                      <a:pt x="552" y="379"/>
                    </a:lnTo>
                    <a:lnTo>
                      <a:pt x="544" y="371"/>
                    </a:lnTo>
                    <a:lnTo>
                      <a:pt x="753" y="371"/>
                    </a:lnTo>
                    <a:close/>
                    <a:moveTo>
                      <a:pt x="544" y="387"/>
                    </a:moveTo>
                    <a:cubicBezTo>
                      <a:pt x="540" y="387"/>
                      <a:pt x="536" y="384"/>
                      <a:pt x="536" y="379"/>
                    </a:cubicBezTo>
                    <a:lnTo>
                      <a:pt x="536" y="276"/>
                    </a:lnTo>
                    <a:cubicBezTo>
                      <a:pt x="536" y="272"/>
                      <a:pt x="540" y="268"/>
                      <a:pt x="544" y="268"/>
                    </a:cubicBezTo>
                    <a:lnTo>
                      <a:pt x="753" y="268"/>
                    </a:lnTo>
                    <a:cubicBezTo>
                      <a:pt x="758" y="268"/>
                      <a:pt x="761" y="272"/>
                      <a:pt x="761" y="276"/>
                    </a:cubicBezTo>
                    <a:lnTo>
                      <a:pt x="761" y="379"/>
                    </a:lnTo>
                    <a:cubicBezTo>
                      <a:pt x="761" y="384"/>
                      <a:pt x="758" y="387"/>
                      <a:pt x="753" y="387"/>
                    </a:cubicBezTo>
                    <a:lnTo>
                      <a:pt x="544" y="387"/>
                    </a:lnTo>
                    <a:close/>
                    <a:moveTo>
                      <a:pt x="1506" y="811"/>
                    </a:moveTo>
                    <a:lnTo>
                      <a:pt x="1514" y="819"/>
                    </a:lnTo>
                    <a:lnTo>
                      <a:pt x="1161" y="819"/>
                    </a:lnTo>
                    <a:cubicBezTo>
                      <a:pt x="1157" y="819"/>
                      <a:pt x="1153" y="816"/>
                      <a:pt x="1153" y="811"/>
                    </a:cubicBezTo>
                    <a:lnTo>
                      <a:pt x="1153" y="708"/>
                    </a:lnTo>
                    <a:cubicBezTo>
                      <a:pt x="1153" y="707"/>
                      <a:pt x="1154" y="706"/>
                      <a:pt x="1154" y="705"/>
                    </a:cubicBezTo>
                    <a:lnTo>
                      <a:pt x="1470" y="143"/>
                    </a:lnTo>
                    <a:cubicBezTo>
                      <a:pt x="1472" y="140"/>
                      <a:pt x="1475" y="138"/>
                      <a:pt x="1477" y="138"/>
                    </a:cubicBezTo>
                    <a:lnTo>
                      <a:pt x="1605" y="138"/>
                    </a:lnTo>
                    <a:cubicBezTo>
                      <a:pt x="1610" y="138"/>
                      <a:pt x="1613" y="142"/>
                      <a:pt x="1613" y="146"/>
                    </a:cubicBezTo>
                    <a:lnTo>
                      <a:pt x="1613" y="708"/>
                    </a:lnTo>
                    <a:lnTo>
                      <a:pt x="1605" y="700"/>
                    </a:lnTo>
                    <a:lnTo>
                      <a:pt x="1734" y="700"/>
                    </a:lnTo>
                    <a:cubicBezTo>
                      <a:pt x="1739" y="700"/>
                      <a:pt x="1742" y="704"/>
                      <a:pt x="1742" y="708"/>
                    </a:cubicBezTo>
                    <a:lnTo>
                      <a:pt x="1742" y="811"/>
                    </a:lnTo>
                    <a:cubicBezTo>
                      <a:pt x="1742" y="816"/>
                      <a:pt x="1739" y="819"/>
                      <a:pt x="1734" y="819"/>
                    </a:cubicBezTo>
                    <a:lnTo>
                      <a:pt x="1605" y="819"/>
                    </a:lnTo>
                    <a:lnTo>
                      <a:pt x="1613" y="811"/>
                    </a:lnTo>
                    <a:lnTo>
                      <a:pt x="1613" y="1023"/>
                    </a:lnTo>
                    <a:cubicBezTo>
                      <a:pt x="1613" y="1028"/>
                      <a:pt x="1610" y="1031"/>
                      <a:pt x="1605" y="1031"/>
                    </a:cubicBezTo>
                    <a:lnTo>
                      <a:pt x="1514" y="1031"/>
                    </a:lnTo>
                    <a:cubicBezTo>
                      <a:pt x="1510" y="1031"/>
                      <a:pt x="1506" y="1028"/>
                      <a:pt x="1506" y="1023"/>
                    </a:cubicBezTo>
                    <a:lnTo>
                      <a:pt x="1506" y="811"/>
                    </a:lnTo>
                    <a:close/>
                    <a:moveTo>
                      <a:pt x="1522" y="1023"/>
                    </a:moveTo>
                    <a:lnTo>
                      <a:pt x="1514" y="1015"/>
                    </a:lnTo>
                    <a:lnTo>
                      <a:pt x="1605" y="1015"/>
                    </a:lnTo>
                    <a:lnTo>
                      <a:pt x="1597" y="1023"/>
                    </a:lnTo>
                    <a:lnTo>
                      <a:pt x="1597" y="811"/>
                    </a:lnTo>
                    <a:cubicBezTo>
                      <a:pt x="1597" y="807"/>
                      <a:pt x="1601" y="803"/>
                      <a:pt x="1605" y="803"/>
                    </a:cubicBezTo>
                    <a:lnTo>
                      <a:pt x="1734" y="803"/>
                    </a:lnTo>
                    <a:lnTo>
                      <a:pt x="1726" y="811"/>
                    </a:lnTo>
                    <a:lnTo>
                      <a:pt x="1726" y="708"/>
                    </a:lnTo>
                    <a:lnTo>
                      <a:pt x="1734" y="716"/>
                    </a:lnTo>
                    <a:lnTo>
                      <a:pt x="1605" y="716"/>
                    </a:lnTo>
                    <a:cubicBezTo>
                      <a:pt x="1601" y="716"/>
                      <a:pt x="1597" y="713"/>
                      <a:pt x="1597" y="708"/>
                    </a:cubicBezTo>
                    <a:lnTo>
                      <a:pt x="1597" y="146"/>
                    </a:lnTo>
                    <a:lnTo>
                      <a:pt x="1605" y="154"/>
                    </a:lnTo>
                    <a:lnTo>
                      <a:pt x="1477" y="154"/>
                    </a:lnTo>
                    <a:lnTo>
                      <a:pt x="1484" y="150"/>
                    </a:lnTo>
                    <a:lnTo>
                      <a:pt x="1168" y="712"/>
                    </a:lnTo>
                    <a:lnTo>
                      <a:pt x="1169" y="708"/>
                    </a:lnTo>
                    <a:lnTo>
                      <a:pt x="1169" y="811"/>
                    </a:lnTo>
                    <a:lnTo>
                      <a:pt x="1161" y="803"/>
                    </a:lnTo>
                    <a:lnTo>
                      <a:pt x="1514" y="803"/>
                    </a:lnTo>
                    <a:cubicBezTo>
                      <a:pt x="1519" y="803"/>
                      <a:pt x="1522" y="807"/>
                      <a:pt x="1522" y="811"/>
                    </a:cubicBezTo>
                    <a:lnTo>
                      <a:pt x="1522" y="1023"/>
                    </a:lnTo>
                    <a:close/>
                    <a:moveTo>
                      <a:pt x="1514" y="700"/>
                    </a:moveTo>
                    <a:lnTo>
                      <a:pt x="1506" y="708"/>
                    </a:lnTo>
                    <a:lnTo>
                      <a:pt x="1506" y="269"/>
                    </a:lnTo>
                    <a:lnTo>
                      <a:pt x="1514" y="277"/>
                    </a:lnTo>
                    <a:lnTo>
                      <a:pt x="1509" y="277"/>
                    </a:lnTo>
                    <a:lnTo>
                      <a:pt x="1516" y="273"/>
                    </a:lnTo>
                    <a:lnTo>
                      <a:pt x="1264" y="712"/>
                    </a:lnTo>
                    <a:lnTo>
                      <a:pt x="1257" y="700"/>
                    </a:lnTo>
                    <a:lnTo>
                      <a:pt x="1514" y="700"/>
                    </a:lnTo>
                    <a:close/>
                    <a:moveTo>
                      <a:pt x="1257" y="716"/>
                    </a:moveTo>
                    <a:cubicBezTo>
                      <a:pt x="1255" y="716"/>
                      <a:pt x="1252" y="715"/>
                      <a:pt x="1251" y="712"/>
                    </a:cubicBezTo>
                    <a:cubicBezTo>
                      <a:pt x="1249" y="710"/>
                      <a:pt x="1249" y="707"/>
                      <a:pt x="1251" y="704"/>
                    </a:cubicBezTo>
                    <a:lnTo>
                      <a:pt x="1503" y="265"/>
                    </a:lnTo>
                    <a:cubicBezTo>
                      <a:pt x="1504" y="263"/>
                      <a:pt x="1507" y="261"/>
                      <a:pt x="1509" y="261"/>
                    </a:cubicBezTo>
                    <a:lnTo>
                      <a:pt x="1514" y="261"/>
                    </a:lnTo>
                    <a:cubicBezTo>
                      <a:pt x="1519" y="261"/>
                      <a:pt x="1522" y="265"/>
                      <a:pt x="1522" y="269"/>
                    </a:cubicBezTo>
                    <a:lnTo>
                      <a:pt x="1522" y="708"/>
                    </a:lnTo>
                    <a:cubicBezTo>
                      <a:pt x="1522" y="713"/>
                      <a:pt x="1519" y="716"/>
                      <a:pt x="1514" y="716"/>
                    </a:cubicBezTo>
                    <a:lnTo>
                      <a:pt x="1257" y="716"/>
                    </a:lnTo>
                    <a:close/>
                    <a:moveTo>
                      <a:pt x="2739" y="371"/>
                    </a:moveTo>
                    <a:cubicBezTo>
                      <a:pt x="2739" y="372"/>
                      <a:pt x="2739" y="373"/>
                      <a:pt x="2739" y="373"/>
                    </a:cubicBezTo>
                    <a:lnTo>
                      <a:pt x="2733" y="437"/>
                    </a:lnTo>
                    <a:cubicBezTo>
                      <a:pt x="2733" y="438"/>
                      <a:pt x="2733" y="438"/>
                      <a:pt x="2733" y="439"/>
                    </a:cubicBezTo>
                    <a:lnTo>
                      <a:pt x="2714" y="497"/>
                    </a:lnTo>
                    <a:cubicBezTo>
                      <a:pt x="2714" y="498"/>
                      <a:pt x="2714" y="498"/>
                      <a:pt x="2713" y="499"/>
                    </a:cubicBezTo>
                    <a:lnTo>
                      <a:pt x="2681" y="551"/>
                    </a:lnTo>
                    <a:cubicBezTo>
                      <a:pt x="2681" y="551"/>
                      <a:pt x="2681" y="552"/>
                      <a:pt x="2680" y="552"/>
                    </a:cubicBezTo>
                    <a:lnTo>
                      <a:pt x="2635" y="597"/>
                    </a:lnTo>
                    <a:lnTo>
                      <a:pt x="2579" y="646"/>
                    </a:lnTo>
                    <a:lnTo>
                      <a:pt x="2529" y="691"/>
                    </a:lnTo>
                    <a:lnTo>
                      <a:pt x="2447" y="769"/>
                    </a:lnTo>
                    <a:lnTo>
                      <a:pt x="2419" y="797"/>
                    </a:lnTo>
                    <a:lnTo>
                      <a:pt x="2392" y="831"/>
                    </a:lnTo>
                    <a:lnTo>
                      <a:pt x="2364" y="871"/>
                    </a:lnTo>
                    <a:lnTo>
                      <a:pt x="2336" y="919"/>
                    </a:lnTo>
                    <a:lnTo>
                      <a:pt x="2329" y="906"/>
                    </a:lnTo>
                    <a:lnTo>
                      <a:pt x="2752" y="906"/>
                    </a:lnTo>
                    <a:cubicBezTo>
                      <a:pt x="2757" y="906"/>
                      <a:pt x="2760" y="910"/>
                      <a:pt x="2760" y="914"/>
                    </a:cubicBezTo>
                    <a:lnTo>
                      <a:pt x="2760" y="1023"/>
                    </a:lnTo>
                    <a:cubicBezTo>
                      <a:pt x="2760" y="1028"/>
                      <a:pt x="2757" y="1031"/>
                      <a:pt x="2752" y="1031"/>
                    </a:cubicBezTo>
                    <a:lnTo>
                      <a:pt x="2216" y="1031"/>
                    </a:lnTo>
                    <a:cubicBezTo>
                      <a:pt x="2212" y="1031"/>
                      <a:pt x="2208" y="1028"/>
                      <a:pt x="2208" y="1023"/>
                    </a:cubicBezTo>
                    <a:lnTo>
                      <a:pt x="2208" y="914"/>
                    </a:lnTo>
                    <a:cubicBezTo>
                      <a:pt x="2208" y="913"/>
                      <a:pt x="2209" y="912"/>
                      <a:pt x="2209" y="911"/>
                    </a:cubicBezTo>
                    <a:lnTo>
                      <a:pt x="2241" y="844"/>
                    </a:lnTo>
                    <a:lnTo>
                      <a:pt x="2291" y="766"/>
                    </a:lnTo>
                    <a:cubicBezTo>
                      <a:pt x="2291" y="766"/>
                      <a:pt x="2291" y="766"/>
                      <a:pt x="2291" y="765"/>
                    </a:cubicBezTo>
                    <a:lnTo>
                      <a:pt x="2334" y="715"/>
                    </a:lnTo>
                    <a:lnTo>
                      <a:pt x="2392" y="656"/>
                    </a:lnTo>
                    <a:lnTo>
                      <a:pt x="2464" y="588"/>
                    </a:lnTo>
                    <a:lnTo>
                      <a:pt x="2549" y="511"/>
                    </a:lnTo>
                    <a:lnTo>
                      <a:pt x="2584" y="476"/>
                    </a:lnTo>
                    <a:lnTo>
                      <a:pt x="2608" y="444"/>
                    </a:lnTo>
                    <a:lnTo>
                      <a:pt x="2607" y="445"/>
                    </a:lnTo>
                    <a:lnTo>
                      <a:pt x="2622" y="411"/>
                    </a:lnTo>
                    <a:lnTo>
                      <a:pt x="2622" y="413"/>
                    </a:lnTo>
                    <a:lnTo>
                      <a:pt x="2627" y="378"/>
                    </a:lnTo>
                    <a:lnTo>
                      <a:pt x="2627" y="381"/>
                    </a:lnTo>
                    <a:lnTo>
                      <a:pt x="2619" y="331"/>
                    </a:lnTo>
                    <a:lnTo>
                      <a:pt x="2620" y="334"/>
                    </a:lnTo>
                    <a:lnTo>
                      <a:pt x="2596" y="295"/>
                    </a:lnTo>
                    <a:lnTo>
                      <a:pt x="2598" y="297"/>
                    </a:lnTo>
                    <a:lnTo>
                      <a:pt x="2558" y="266"/>
                    </a:lnTo>
                    <a:lnTo>
                      <a:pt x="2560" y="267"/>
                    </a:lnTo>
                    <a:lnTo>
                      <a:pt x="2532" y="259"/>
                    </a:lnTo>
                    <a:lnTo>
                      <a:pt x="2534" y="259"/>
                    </a:lnTo>
                    <a:lnTo>
                      <a:pt x="2500" y="256"/>
                    </a:lnTo>
                    <a:lnTo>
                      <a:pt x="2501" y="256"/>
                    </a:lnTo>
                    <a:lnTo>
                      <a:pt x="2464" y="259"/>
                    </a:lnTo>
                    <a:lnTo>
                      <a:pt x="2465" y="259"/>
                    </a:lnTo>
                    <a:lnTo>
                      <a:pt x="2433" y="267"/>
                    </a:lnTo>
                    <a:lnTo>
                      <a:pt x="2435" y="266"/>
                    </a:lnTo>
                    <a:lnTo>
                      <a:pt x="2408" y="281"/>
                    </a:lnTo>
                    <a:lnTo>
                      <a:pt x="2410" y="280"/>
                    </a:lnTo>
                    <a:lnTo>
                      <a:pt x="2388" y="302"/>
                    </a:lnTo>
                    <a:lnTo>
                      <a:pt x="2389" y="301"/>
                    </a:lnTo>
                    <a:lnTo>
                      <a:pt x="2371" y="331"/>
                    </a:lnTo>
                    <a:lnTo>
                      <a:pt x="2372" y="329"/>
                    </a:lnTo>
                    <a:lnTo>
                      <a:pt x="2359" y="367"/>
                    </a:lnTo>
                    <a:lnTo>
                      <a:pt x="2348" y="411"/>
                    </a:lnTo>
                    <a:lnTo>
                      <a:pt x="2342" y="462"/>
                    </a:lnTo>
                    <a:cubicBezTo>
                      <a:pt x="2342" y="466"/>
                      <a:pt x="2339" y="469"/>
                      <a:pt x="2334" y="469"/>
                    </a:cubicBezTo>
                    <a:lnTo>
                      <a:pt x="2227" y="469"/>
                    </a:lnTo>
                    <a:cubicBezTo>
                      <a:pt x="2225" y="469"/>
                      <a:pt x="2223" y="469"/>
                      <a:pt x="2222" y="467"/>
                    </a:cubicBezTo>
                    <a:cubicBezTo>
                      <a:pt x="2220" y="465"/>
                      <a:pt x="2219" y="463"/>
                      <a:pt x="2219" y="461"/>
                    </a:cubicBezTo>
                    <a:lnTo>
                      <a:pt x="2226" y="389"/>
                    </a:lnTo>
                    <a:lnTo>
                      <a:pt x="2241" y="326"/>
                    </a:lnTo>
                    <a:cubicBezTo>
                      <a:pt x="2241" y="325"/>
                      <a:pt x="2241" y="325"/>
                      <a:pt x="2241" y="325"/>
                    </a:cubicBezTo>
                    <a:lnTo>
                      <a:pt x="2262" y="271"/>
                    </a:lnTo>
                    <a:cubicBezTo>
                      <a:pt x="2262" y="270"/>
                      <a:pt x="2262" y="270"/>
                      <a:pt x="2263" y="269"/>
                    </a:cubicBezTo>
                    <a:lnTo>
                      <a:pt x="2291" y="224"/>
                    </a:lnTo>
                    <a:cubicBezTo>
                      <a:pt x="2291" y="224"/>
                      <a:pt x="2291" y="223"/>
                      <a:pt x="2292" y="223"/>
                    </a:cubicBezTo>
                    <a:lnTo>
                      <a:pt x="2332" y="182"/>
                    </a:lnTo>
                    <a:cubicBezTo>
                      <a:pt x="2332" y="181"/>
                      <a:pt x="2333" y="181"/>
                      <a:pt x="2333" y="181"/>
                    </a:cubicBezTo>
                    <a:lnTo>
                      <a:pt x="2380" y="151"/>
                    </a:lnTo>
                    <a:cubicBezTo>
                      <a:pt x="2381" y="150"/>
                      <a:pt x="2381" y="150"/>
                      <a:pt x="2382" y="150"/>
                    </a:cubicBezTo>
                    <a:lnTo>
                      <a:pt x="2435" y="131"/>
                    </a:lnTo>
                    <a:cubicBezTo>
                      <a:pt x="2435" y="131"/>
                      <a:pt x="2436" y="131"/>
                      <a:pt x="2437" y="131"/>
                    </a:cubicBezTo>
                    <a:lnTo>
                      <a:pt x="2495" y="125"/>
                    </a:lnTo>
                    <a:cubicBezTo>
                      <a:pt x="2495" y="124"/>
                      <a:pt x="2496" y="124"/>
                      <a:pt x="2496" y="124"/>
                    </a:cubicBezTo>
                    <a:lnTo>
                      <a:pt x="2553" y="129"/>
                    </a:lnTo>
                    <a:cubicBezTo>
                      <a:pt x="2554" y="130"/>
                      <a:pt x="2554" y="130"/>
                      <a:pt x="2555" y="130"/>
                    </a:cubicBezTo>
                    <a:lnTo>
                      <a:pt x="2606" y="145"/>
                    </a:lnTo>
                    <a:cubicBezTo>
                      <a:pt x="2606" y="145"/>
                      <a:pt x="2607" y="145"/>
                      <a:pt x="2608" y="146"/>
                    </a:cubicBezTo>
                    <a:lnTo>
                      <a:pt x="2652" y="172"/>
                    </a:lnTo>
                    <a:cubicBezTo>
                      <a:pt x="2652" y="172"/>
                      <a:pt x="2653" y="172"/>
                      <a:pt x="2653" y="173"/>
                    </a:cubicBezTo>
                    <a:lnTo>
                      <a:pt x="2689" y="209"/>
                    </a:lnTo>
                    <a:cubicBezTo>
                      <a:pt x="2690" y="209"/>
                      <a:pt x="2690" y="210"/>
                      <a:pt x="2691" y="211"/>
                    </a:cubicBezTo>
                    <a:lnTo>
                      <a:pt x="2727" y="285"/>
                    </a:lnTo>
                    <a:cubicBezTo>
                      <a:pt x="2727" y="286"/>
                      <a:pt x="2727" y="287"/>
                      <a:pt x="2727" y="287"/>
                    </a:cubicBezTo>
                    <a:lnTo>
                      <a:pt x="2739" y="371"/>
                    </a:lnTo>
                    <a:close/>
                    <a:moveTo>
                      <a:pt x="2712" y="290"/>
                    </a:moveTo>
                    <a:lnTo>
                      <a:pt x="2712" y="292"/>
                    </a:lnTo>
                    <a:lnTo>
                      <a:pt x="2676" y="218"/>
                    </a:lnTo>
                    <a:lnTo>
                      <a:pt x="2678" y="220"/>
                    </a:lnTo>
                    <a:lnTo>
                      <a:pt x="2642" y="184"/>
                    </a:lnTo>
                    <a:lnTo>
                      <a:pt x="2643" y="185"/>
                    </a:lnTo>
                    <a:lnTo>
                      <a:pt x="2599" y="159"/>
                    </a:lnTo>
                    <a:lnTo>
                      <a:pt x="2601" y="160"/>
                    </a:lnTo>
                    <a:lnTo>
                      <a:pt x="2550" y="145"/>
                    </a:lnTo>
                    <a:lnTo>
                      <a:pt x="2552" y="145"/>
                    </a:lnTo>
                    <a:lnTo>
                      <a:pt x="2495" y="140"/>
                    </a:lnTo>
                    <a:lnTo>
                      <a:pt x="2496" y="140"/>
                    </a:lnTo>
                    <a:lnTo>
                      <a:pt x="2438" y="146"/>
                    </a:lnTo>
                    <a:lnTo>
                      <a:pt x="2440" y="146"/>
                    </a:lnTo>
                    <a:lnTo>
                      <a:pt x="2387" y="165"/>
                    </a:lnTo>
                    <a:lnTo>
                      <a:pt x="2389" y="164"/>
                    </a:lnTo>
                    <a:lnTo>
                      <a:pt x="2342" y="194"/>
                    </a:lnTo>
                    <a:lnTo>
                      <a:pt x="2343" y="193"/>
                    </a:lnTo>
                    <a:lnTo>
                      <a:pt x="2303" y="234"/>
                    </a:lnTo>
                    <a:lnTo>
                      <a:pt x="2304" y="233"/>
                    </a:lnTo>
                    <a:lnTo>
                      <a:pt x="2276" y="278"/>
                    </a:lnTo>
                    <a:lnTo>
                      <a:pt x="2277" y="276"/>
                    </a:lnTo>
                    <a:lnTo>
                      <a:pt x="2256" y="330"/>
                    </a:lnTo>
                    <a:lnTo>
                      <a:pt x="2256" y="329"/>
                    </a:lnTo>
                    <a:lnTo>
                      <a:pt x="2242" y="390"/>
                    </a:lnTo>
                    <a:lnTo>
                      <a:pt x="2235" y="462"/>
                    </a:lnTo>
                    <a:lnTo>
                      <a:pt x="2227" y="453"/>
                    </a:lnTo>
                    <a:lnTo>
                      <a:pt x="2334" y="453"/>
                    </a:lnTo>
                    <a:lnTo>
                      <a:pt x="2327" y="461"/>
                    </a:lnTo>
                    <a:lnTo>
                      <a:pt x="2333" y="408"/>
                    </a:lnTo>
                    <a:lnTo>
                      <a:pt x="2344" y="362"/>
                    </a:lnTo>
                    <a:lnTo>
                      <a:pt x="2357" y="324"/>
                    </a:lnTo>
                    <a:cubicBezTo>
                      <a:pt x="2357" y="323"/>
                      <a:pt x="2357" y="323"/>
                      <a:pt x="2358" y="322"/>
                    </a:cubicBezTo>
                    <a:lnTo>
                      <a:pt x="2376" y="292"/>
                    </a:lnTo>
                    <a:cubicBezTo>
                      <a:pt x="2376" y="292"/>
                      <a:pt x="2376" y="291"/>
                      <a:pt x="2377" y="291"/>
                    </a:cubicBezTo>
                    <a:lnTo>
                      <a:pt x="2399" y="269"/>
                    </a:lnTo>
                    <a:cubicBezTo>
                      <a:pt x="2399" y="268"/>
                      <a:pt x="2400" y="268"/>
                      <a:pt x="2401" y="267"/>
                    </a:cubicBezTo>
                    <a:lnTo>
                      <a:pt x="2428" y="252"/>
                    </a:lnTo>
                    <a:cubicBezTo>
                      <a:pt x="2428" y="252"/>
                      <a:pt x="2429" y="252"/>
                      <a:pt x="2430" y="252"/>
                    </a:cubicBezTo>
                    <a:lnTo>
                      <a:pt x="2462" y="244"/>
                    </a:lnTo>
                    <a:cubicBezTo>
                      <a:pt x="2462" y="244"/>
                      <a:pt x="2462" y="244"/>
                      <a:pt x="2463" y="243"/>
                    </a:cubicBezTo>
                    <a:lnTo>
                      <a:pt x="2500" y="240"/>
                    </a:lnTo>
                    <a:cubicBezTo>
                      <a:pt x="2500" y="240"/>
                      <a:pt x="2501" y="240"/>
                      <a:pt x="2501" y="240"/>
                    </a:cubicBezTo>
                    <a:lnTo>
                      <a:pt x="2535" y="243"/>
                    </a:lnTo>
                    <a:cubicBezTo>
                      <a:pt x="2536" y="244"/>
                      <a:pt x="2536" y="244"/>
                      <a:pt x="2537" y="244"/>
                    </a:cubicBezTo>
                    <a:lnTo>
                      <a:pt x="2565" y="252"/>
                    </a:lnTo>
                    <a:cubicBezTo>
                      <a:pt x="2566" y="252"/>
                      <a:pt x="2567" y="253"/>
                      <a:pt x="2567" y="253"/>
                    </a:cubicBezTo>
                    <a:lnTo>
                      <a:pt x="2607" y="284"/>
                    </a:lnTo>
                    <a:cubicBezTo>
                      <a:pt x="2608" y="285"/>
                      <a:pt x="2609" y="285"/>
                      <a:pt x="2609" y="286"/>
                    </a:cubicBezTo>
                    <a:lnTo>
                      <a:pt x="2633" y="325"/>
                    </a:lnTo>
                    <a:cubicBezTo>
                      <a:pt x="2634" y="326"/>
                      <a:pt x="2634" y="327"/>
                      <a:pt x="2634" y="328"/>
                    </a:cubicBezTo>
                    <a:lnTo>
                      <a:pt x="2642" y="378"/>
                    </a:lnTo>
                    <a:cubicBezTo>
                      <a:pt x="2643" y="379"/>
                      <a:pt x="2643" y="380"/>
                      <a:pt x="2642" y="381"/>
                    </a:cubicBezTo>
                    <a:lnTo>
                      <a:pt x="2637" y="416"/>
                    </a:lnTo>
                    <a:cubicBezTo>
                      <a:pt x="2637" y="416"/>
                      <a:pt x="2637" y="417"/>
                      <a:pt x="2637" y="418"/>
                    </a:cubicBezTo>
                    <a:lnTo>
                      <a:pt x="2622" y="452"/>
                    </a:lnTo>
                    <a:cubicBezTo>
                      <a:pt x="2622" y="452"/>
                      <a:pt x="2621" y="453"/>
                      <a:pt x="2621" y="453"/>
                    </a:cubicBezTo>
                    <a:lnTo>
                      <a:pt x="2595" y="487"/>
                    </a:lnTo>
                    <a:lnTo>
                      <a:pt x="2560" y="522"/>
                    </a:lnTo>
                    <a:lnTo>
                      <a:pt x="2475" y="599"/>
                    </a:lnTo>
                    <a:lnTo>
                      <a:pt x="2403" y="667"/>
                    </a:lnTo>
                    <a:lnTo>
                      <a:pt x="2347" y="726"/>
                    </a:lnTo>
                    <a:lnTo>
                      <a:pt x="2304" y="776"/>
                    </a:lnTo>
                    <a:lnTo>
                      <a:pt x="2304" y="775"/>
                    </a:lnTo>
                    <a:lnTo>
                      <a:pt x="2256" y="851"/>
                    </a:lnTo>
                    <a:lnTo>
                      <a:pt x="2224" y="918"/>
                    </a:lnTo>
                    <a:lnTo>
                      <a:pt x="2224" y="914"/>
                    </a:lnTo>
                    <a:lnTo>
                      <a:pt x="2224" y="1023"/>
                    </a:lnTo>
                    <a:lnTo>
                      <a:pt x="2216" y="1015"/>
                    </a:lnTo>
                    <a:lnTo>
                      <a:pt x="2752" y="1015"/>
                    </a:lnTo>
                    <a:lnTo>
                      <a:pt x="2744" y="1023"/>
                    </a:lnTo>
                    <a:lnTo>
                      <a:pt x="2744" y="914"/>
                    </a:lnTo>
                    <a:lnTo>
                      <a:pt x="2752" y="922"/>
                    </a:lnTo>
                    <a:lnTo>
                      <a:pt x="2329" y="922"/>
                    </a:lnTo>
                    <a:cubicBezTo>
                      <a:pt x="2327" y="922"/>
                      <a:pt x="2324" y="921"/>
                      <a:pt x="2323" y="918"/>
                    </a:cubicBezTo>
                    <a:cubicBezTo>
                      <a:pt x="2321" y="916"/>
                      <a:pt x="2321" y="913"/>
                      <a:pt x="2323" y="910"/>
                    </a:cubicBezTo>
                    <a:lnTo>
                      <a:pt x="2351" y="862"/>
                    </a:lnTo>
                    <a:lnTo>
                      <a:pt x="2379" y="820"/>
                    </a:lnTo>
                    <a:lnTo>
                      <a:pt x="2408" y="786"/>
                    </a:lnTo>
                    <a:lnTo>
                      <a:pt x="2436" y="758"/>
                    </a:lnTo>
                    <a:lnTo>
                      <a:pt x="2518" y="680"/>
                    </a:lnTo>
                    <a:lnTo>
                      <a:pt x="2568" y="634"/>
                    </a:lnTo>
                    <a:lnTo>
                      <a:pt x="2624" y="586"/>
                    </a:lnTo>
                    <a:lnTo>
                      <a:pt x="2669" y="541"/>
                    </a:lnTo>
                    <a:lnTo>
                      <a:pt x="2668" y="542"/>
                    </a:lnTo>
                    <a:lnTo>
                      <a:pt x="2700" y="490"/>
                    </a:lnTo>
                    <a:lnTo>
                      <a:pt x="2699" y="492"/>
                    </a:lnTo>
                    <a:lnTo>
                      <a:pt x="2718" y="434"/>
                    </a:lnTo>
                    <a:lnTo>
                      <a:pt x="2717" y="436"/>
                    </a:lnTo>
                    <a:lnTo>
                      <a:pt x="2723" y="372"/>
                    </a:lnTo>
                    <a:lnTo>
                      <a:pt x="2724" y="374"/>
                    </a:lnTo>
                    <a:lnTo>
                      <a:pt x="2712" y="290"/>
                    </a:lnTo>
                    <a:close/>
                    <a:moveTo>
                      <a:pt x="3277" y="764"/>
                    </a:moveTo>
                    <a:cubicBezTo>
                      <a:pt x="3273" y="764"/>
                      <a:pt x="3269" y="761"/>
                      <a:pt x="3269" y="756"/>
                    </a:cubicBezTo>
                    <a:lnTo>
                      <a:pt x="3269" y="639"/>
                    </a:lnTo>
                    <a:cubicBezTo>
                      <a:pt x="3269" y="635"/>
                      <a:pt x="3273" y="631"/>
                      <a:pt x="3277" y="631"/>
                    </a:cubicBezTo>
                    <a:lnTo>
                      <a:pt x="3556" y="631"/>
                    </a:lnTo>
                    <a:cubicBezTo>
                      <a:pt x="3561" y="631"/>
                      <a:pt x="3564" y="635"/>
                      <a:pt x="3564" y="639"/>
                    </a:cubicBezTo>
                    <a:lnTo>
                      <a:pt x="3564" y="756"/>
                    </a:lnTo>
                    <a:cubicBezTo>
                      <a:pt x="3564" y="761"/>
                      <a:pt x="3561" y="764"/>
                      <a:pt x="3556" y="764"/>
                    </a:cubicBezTo>
                    <a:lnTo>
                      <a:pt x="3277" y="764"/>
                    </a:lnTo>
                    <a:close/>
                    <a:moveTo>
                      <a:pt x="3556" y="748"/>
                    </a:moveTo>
                    <a:lnTo>
                      <a:pt x="3548" y="756"/>
                    </a:lnTo>
                    <a:lnTo>
                      <a:pt x="3548" y="639"/>
                    </a:lnTo>
                    <a:lnTo>
                      <a:pt x="3556" y="647"/>
                    </a:lnTo>
                    <a:lnTo>
                      <a:pt x="3277" y="647"/>
                    </a:lnTo>
                    <a:lnTo>
                      <a:pt x="3285" y="639"/>
                    </a:lnTo>
                    <a:lnTo>
                      <a:pt x="3285" y="756"/>
                    </a:lnTo>
                    <a:lnTo>
                      <a:pt x="3277" y="748"/>
                    </a:lnTo>
                    <a:lnTo>
                      <a:pt x="3556" y="748"/>
                    </a:lnTo>
                    <a:close/>
                    <a:moveTo>
                      <a:pt x="4231" y="490"/>
                    </a:moveTo>
                    <a:cubicBezTo>
                      <a:pt x="4227" y="490"/>
                      <a:pt x="4223" y="487"/>
                      <a:pt x="4223" y="482"/>
                    </a:cubicBezTo>
                    <a:lnTo>
                      <a:pt x="4223" y="461"/>
                    </a:lnTo>
                    <a:lnTo>
                      <a:pt x="4231" y="469"/>
                    </a:lnTo>
                    <a:lnTo>
                      <a:pt x="4033" y="469"/>
                    </a:lnTo>
                    <a:lnTo>
                      <a:pt x="4041" y="461"/>
                    </a:lnTo>
                    <a:lnTo>
                      <a:pt x="4041" y="1160"/>
                    </a:lnTo>
                    <a:cubicBezTo>
                      <a:pt x="4041" y="1165"/>
                      <a:pt x="4038" y="1168"/>
                      <a:pt x="4033" y="1168"/>
                    </a:cubicBezTo>
                    <a:lnTo>
                      <a:pt x="3953" y="1168"/>
                    </a:lnTo>
                    <a:cubicBezTo>
                      <a:pt x="3949" y="1168"/>
                      <a:pt x="3945" y="1165"/>
                      <a:pt x="3945" y="1160"/>
                    </a:cubicBezTo>
                    <a:lnTo>
                      <a:pt x="3945" y="8"/>
                    </a:lnTo>
                    <a:cubicBezTo>
                      <a:pt x="3945" y="4"/>
                      <a:pt x="3949" y="0"/>
                      <a:pt x="3953" y="0"/>
                    </a:cubicBezTo>
                    <a:lnTo>
                      <a:pt x="4312" y="0"/>
                    </a:lnTo>
                    <a:cubicBezTo>
                      <a:pt x="4317" y="0"/>
                      <a:pt x="4320" y="4"/>
                      <a:pt x="4320" y="8"/>
                    </a:cubicBezTo>
                    <a:lnTo>
                      <a:pt x="4320" y="482"/>
                    </a:lnTo>
                    <a:cubicBezTo>
                      <a:pt x="4320" y="487"/>
                      <a:pt x="4317" y="490"/>
                      <a:pt x="4312" y="490"/>
                    </a:cubicBezTo>
                    <a:lnTo>
                      <a:pt x="4231" y="490"/>
                    </a:lnTo>
                    <a:close/>
                    <a:moveTo>
                      <a:pt x="4312" y="474"/>
                    </a:moveTo>
                    <a:lnTo>
                      <a:pt x="4304" y="482"/>
                    </a:lnTo>
                    <a:lnTo>
                      <a:pt x="4304" y="8"/>
                    </a:lnTo>
                    <a:lnTo>
                      <a:pt x="4312" y="16"/>
                    </a:lnTo>
                    <a:lnTo>
                      <a:pt x="3953" y="16"/>
                    </a:lnTo>
                    <a:lnTo>
                      <a:pt x="3961" y="8"/>
                    </a:lnTo>
                    <a:lnTo>
                      <a:pt x="3961" y="1160"/>
                    </a:lnTo>
                    <a:lnTo>
                      <a:pt x="3953" y="1152"/>
                    </a:lnTo>
                    <a:lnTo>
                      <a:pt x="4033" y="1152"/>
                    </a:lnTo>
                    <a:lnTo>
                      <a:pt x="4025" y="1160"/>
                    </a:lnTo>
                    <a:lnTo>
                      <a:pt x="4025" y="461"/>
                    </a:lnTo>
                    <a:cubicBezTo>
                      <a:pt x="4025" y="457"/>
                      <a:pt x="4029" y="453"/>
                      <a:pt x="4033" y="453"/>
                    </a:cubicBezTo>
                    <a:lnTo>
                      <a:pt x="4231" y="453"/>
                    </a:lnTo>
                    <a:cubicBezTo>
                      <a:pt x="4236" y="453"/>
                      <a:pt x="4239" y="457"/>
                      <a:pt x="4239" y="461"/>
                    </a:cubicBezTo>
                    <a:lnTo>
                      <a:pt x="4239" y="482"/>
                    </a:lnTo>
                    <a:lnTo>
                      <a:pt x="4231" y="474"/>
                    </a:lnTo>
                    <a:lnTo>
                      <a:pt x="4312" y="474"/>
                    </a:lnTo>
                    <a:close/>
                    <a:moveTo>
                      <a:pt x="4231" y="186"/>
                    </a:moveTo>
                    <a:lnTo>
                      <a:pt x="4223" y="194"/>
                    </a:lnTo>
                    <a:lnTo>
                      <a:pt x="4223" y="91"/>
                    </a:lnTo>
                    <a:lnTo>
                      <a:pt x="4231" y="99"/>
                    </a:lnTo>
                    <a:lnTo>
                      <a:pt x="4033" y="99"/>
                    </a:lnTo>
                    <a:lnTo>
                      <a:pt x="4041" y="91"/>
                    </a:lnTo>
                    <a:lnTo>
                      <a:pt x="4041" y="194"/>
                    </a:lnTo>
                    <a:lnTo>
                      <a:pt x="4033" y="186"/>
                    </a:lnTo>
                    <a:lnTo>
                      <a:pt x="4231" y="186"/>
                    </a:lnTo>
                    <a:close/>
                    <a:moveTo>
                      <a:pt x="4033" y="202"/>
                    </a:moveTo>
                    <a:cubicBezTo>
                      <a:pt x="4029" y="202"/>
                      <a:pt x="4025" y="199"/>
                      <a:pt x="4025" y="194"/>
                    </a:cubicBezTo>
                    <a:lnTo>
                      <a:pt x="4025" y="91"/>
                    </a:lnTo>
                    <a:cubicBezTo>
                      <a:pt x="4025" y="87"/>
                      <a:pt x="4029" y="83"/>
                      <a:pt x="4033" y="83"/>
                    </a:cubicBezTo>
                    <a:lnTo>
                      <a:pt x="4231" y="83"/>
                    </a:lnTo>
                    <a:cubicBezTo>
                      <a:pt x="4236" y="83"/>
                      <a:pt x="4239" y="87"/>
                      <a:pt x="4239" y="91"/>
                    </a:cubicBezTo>
                    <a:lnTo>
                      <a:pt x="4239" y="194"/>
                    </a:lnTo>
                    <a:cubicBezTo>
                      <a:pt x="4239" y="199"/>
                      <a:pt x="4236" y="202"/>
                      <a:pt x="4231" y="202"/>
                    </a:cubicBezTo>
                    <a:lnTo>
                      <a:pt x="4033" y="202"/>
                    </a:lnTo>
                    <a:close/>
                    <a:moveTo>
                      <a:pt x="4231" y="371"/>
                    </a:moveTo>
                    <a:lnTo>
                      <a:pt x="4223" y="379"/>
                    </a:lnTo>
                    <a:lnTo>
                      <a:pt x="4223" y="276"/>
                    </a:lnTo>
                    <a:lnTo>
                      <a:pt x="4231" y="284"/>
                    </a:lnTo>
                    <a:lnTo>
                      <a:pt x="4033" y="284"/>
                    </a:lnTo>
                    <a:lnTo>
                      <a:pt x="4041" y="276"/>
                    </a:lnTo>
                    <a:lnTo>
                      <a:pt x="4041" y="379"/>
                    </a:lnTo>
                    <a:lnTo>
                      <a:pt x="4033" y="371"/>
                    </a:lnTo>
                    <a:lnTo>
                      <a:pt x="4231" y="371"/>
                    </a:lnTo>
                    <a:close/>
                    <a:moveTo>
                      <a:pt x="4033" y="387"/>
                    </a:moveTo>
                    <a:cubicBezTo>
                      <a:pt x="4029" y="387"/>
                      <a:pt x="4025" y="384"/>
                      <a:pt x="4025" y="379"/>
                    </a:cubicBezTo>
                    <a:lnTo>
                      <a:pt x="4025" y="276"/>
                    </a:lnTo>
                    <a:cubicBezTo>
                      <a:pt x="4025" y="272"/>
                      <a:pt x="4029" y="268"/>
                      <a:pt x="4033" y="268"/>
                    </a:cubicBezTo>
                    <a:lnTo>
                      <a:pt x="4231" y="268"/>
                    </a:lnTo>
                    <a:cubicBezTo>
                      <a:pt x="4236" y="268"/>
                      <a:pt x="4239" y="272"/>
                      <a:pt x="4239" y="276"/>
                    </a:cubicBezTo>
                    <a:lnTo>
                      <a:pt x="4239" y="379"/>
                    </a:lnTo>
                    <a:cubicBezTo>
                      <a:pt x="4239" y="384"/>
                      <a:pt x="4236" y="387"/>
                      <a:pt x="4231" y="387"/>
                    </a:cubicBezTo>
                    <a:lnTo>
                      <a:pt x="4033" y="387"/>
                    </a:lnTo>
                    <a:close/>
                    <a:moveTo>
                      <a:pt x="4242" y="976"/>
                    </a:moveTo>
                    <a:lnTo>
                      <a:pt x="4250" y="968"/>
                    </a:lnTo>
                    <a:lnTo>
                      <a:pt x="4250" y="1037"/>
                    </a:lnTo>
                    <a:cubicBezTo>
                      <a:pt x="4250" y="1042"/>
                      <a:pt x="4247" y="1045"/>
                      <a:pt x="4242" y="1045"/>
                    </a:cubicBezTo>
                    <a:lnTo>
                      <a:pt x="4172" y="1045"/>
                    </a:lnTo>
                    <a:cubicBezTo>
                      <a:pt x="4168" y="1045"/>
                      <a:pt x="4164" y="1042"/>
                      <a:pt x="4164" y="1037"/>
                    </a:cubicBezTo>
                    <a:lnTo>
                      <a:pt x="4164" y="584"/>
                    </a:lnTo>
                    <a:cubicBezTo>
                      <a:pt x="4164" y="580"/>
                      <a:pt x="4168" y="576"/>
                      <a:pt x="4172" y="576"/>
                    </a:cubicBezTo>
                    <a:lnTo>
                      <a:pt x="4553" y="576"/>
                    </a:lnTo>
                    <a:cubicBezTo>
                      <a:pt x="4558" y="576"/>
                      <a:pt x="4561" y="580"/>
                      <a:pt x="4561" y="584"/>
                    </a:cubicBezTo>
                    <a:lnTo>
                      <a:pt x="4561" y="1010"/>
                    </a:lnTo>
                    <a:cubicBezTo>
                      <a:pt x="4561" y="1015"/>
                      <a:pt x="4558" y="1018"/>
                      <a:pt x="4553" y="1018"/>
                    </a:cubicBezTo>
                    <a:lnTo>
                      <a:pt x="4489" y="1018"/>
                    </a:lnTo>
                    <a:cubicBezTo>
                      <a:pt x="4485" y="1018"/>
                      <a:pt x="4481" y="1015"/>
                      <a:pt x="4481" y="1010"/>
                    </a:cubicBezTo>
                    <a:lnTo>
                      <a:pt x="4481" y="968"/>
                    </a:lnTo>
                    <a:lnTo>
                      <a:pt x="4489" y="976"/>
                    </a:lnTo>
                    <a:lnTo>
                      <a:pt x="4242" y="976"/>
                    </a:lnTo>
                    <a:close/>
                    <a:moveTo>
                      <a:pt x="4489" y="960"/>
                    </a:moveTo>
                    <a:cubicBezTo>
                      <a:pt x="4494" y="960"/>
                      <a:pt x="4497" y="964"/>
                      <a:pt x="4497" y="968"/>
                    </a:cubicBezTo>
                    <a:lnTo>
                      <a:pt x="4497" y="1010"/>
                    </a:lnTo>
                    <a:lnTo>
                      <a:pt x="4489" y="1002"/>
                    </a:lnTo>
                    <a:lnTo>
                      <a:pt x="4553" y="1002"/>
                    </a:lnTo>
                    <a:lnTo>
                      <a:pt x="4545" y="1010"/>
                    </a:lnTo>
                    <a:lnTo>
                      <a:pt x="4545" y="584"/>
                    </a:lnTo>
                    <a:lnTo>
                      <a:pt x="4553" y="592"/>
                    </a:lnTo>
                    <a:lnTo>
                      <a:pt x="4172" y="592"/>
                    </a:lnTo>
                    <a:lnTo>
                      <a:pt x="4180" y="584"/>
                    </a:lnTo>
                    <a:lnTo>
                      <a:pt x="4180" y="1037"/>
                    </a:lnTo>
                    <a:lnTo>
                      <a:pt x="4172" y="1029"/>
                    </a:lnTo>
                    <a:lnTo>
                      <a:pt x="4242" y="1029"/>
                    </a:lnTo>
                    <a:lnTo>
                      <a:pt x="4234" y="1037"/>
                    </a:lnTo>
                    <a:lnTo>
                      <a:pt x="4234" y="968"/>
                    </a:lnTo>
                    <a:cubicBezTo>
                      <a:pt x="4234" y="964"/>
                      <a:pt x="4238" y="960"/>
                      <a:pt x="4242" y="960"/>
                    </a:cubicBezTo>
                    <a:lnTo>
                      <a:pt x="4489" y="960"/>
                    </a:lnTo>
                    <a:close/>
                    <a:moveTo>
                      <a:pt x="4489" y="878"/>
                    </a:moveTo>
                    <a:lnTo>
                      <a:pt x="4481" y="886"/>
                    </a:lnTo>
                    <a:lnTo>
                      <a:pt x="4481" y="667"/>
                    </a:lnTo>
                    <a:lnTo>
                      <a:pt x="4489" y="675"/>
                    </a:lnTo>
                    <a:lnTo>
                      <a:pt x="4242" y="675"/>
                    </a:lnTo>
                    <a:lnTo>
                      <a:pt x="4250" y="667"/>
                    </a:lnTo>
                    <a:lnTo>
                      <a:pt x="4250" y="886"/>
                    </a:lnTo>
                    <a:lnTo>
                      <a:pt x="4242" y="878"/>
                    </a:lnTo>
                    <a:lnTo>
                      <a:pt x="4489" y="878"/>
                    </a:lnTo>
                    <a:close/>
                    <a:moveTo>
                      <a:pt x="4242" y="894"/>
                    </a:moveTo>
                    <a:cubicBezTo>
                      <a:pt x="4238" y="894"/>
                      <a:pt x="4234" y="891"/>
                      <a:pt x="4234" y="886"/>
                    </a:cubicBezTo>
                    <a:lnTo>
                      <a:pt x="4234" y="667"/>
                    </a:lnTo>
                    <a:cubicBezTo>
                      <a:pt x="4234" y="663"/>
                      <a:pt x="4238" y="659"/>
                      <a:pt x="4242" y="659"/>
                    </a:cubicBezTo>
                    <a:lnTo>
                      <a:pt x="4489" y="659"/>
                    </a:lnTo>
                    <a:cubicBezTo>
                      <a:pt x="4494" y="659"/>
                      <a:pt x="4497" y="663"/>
                      <a:pt x="4497" y="667"/>
                    </a:cubicBezTo>
                    <a:lnTo>
                      <a:pt x="4497" y="886"/>
                    </a:lnTo>
                    <a:cubicBezTo>
                      <a:pt x="4497" y="891"/>
                      <a:pt x="4494" y="894"/>
                      <a:pt x="4489" y="894"/>
                    </a:cubicBezTo>
                    <a:lnTo>
                      <a:pt x="4242" y="894"/>
                    </a:lnTo>
                    <a:close/>
                    <a:moveTo>
                      <a:pt x="4623" y="1148"/>
                    </a:moveTo>
                    <a:cubicBezTo>
                      <a:pt x="4620" y="1148"/>
                      <a:pt x="4616" y="1146"/>
                      <a:pt x="4616" y="1142"/>
                    </a:cubicBezTo>
                    <a:lnTo>
                      <a:pt x="4594" y="1046"/>
                    </a:lnTo>
                    <a:cubicBezTo>
                      <a:pt x="4593" y="1044"/>
                      <a:pt x="4594" y="1041"/>
                      <a:pt x="4595" y="1039"/>
                    </a:cubicBezTo>
                    <a:cubicBezTo>
                      <a:pt x="4597" y="1038"/>
                      <a:pt x="4599" y="1036"/>
                      <a:pt x="4601" y="1036"/>
                    </a:cubicBezTo>
                    <a:lnTo>
                      <a:pt x="4681" y="1036"/>
                    </a:lnTo>
                    <a:lnTo>
                      <a:pt x="4679" y="1037"/>
                    </a:lnTo>
                    <a:lnTo>
                      <a:pt x="4692" y="1033"/>
                    </a:lnTo>
                    <a:lnTo>
                      <a:pt x="4687" y="1037"/>
                    </a:lnTo>
                    <a:lnTo>
                      <a:pt x="4691" y="1027"/>
                    </a:lnTo>
                    <a:lnTo>
                      <a:pt x="4690" y="1030"/>
                    </a:lnTo>
                    <a:lnTo>
                      <a:pt x="4690" y="461"/>
                    </a:lnTo>
                    <a:lnTo>
                      <a:pt x="4698" y="469"/>
                    </a:lnTo>
                    <a:lnTo>
                      <a:pt x="4489" y="469"/>
                    </a:lnTo>
                    <a:lnTo>
                      <a:pt x="4497" y="461"/>
                    </a:lnTo>
                    <a:lnTo>
                      <a:pt x="4497" y="488"/>
                    </a:lnTo>
                    <a:cubicBezTo>
                      <a:pt x="4497" y="493"/>
                      <a:pt x="4494" y="496"/>
                      <a:pt x="4489" y="496"/>
                    </a:cubicBezTo>
                    <a:lnTo>
                      <a:pt x="4408" y="496"/>
                    </a:lnTo>
                    <a:cubicBezTo>
                      <a:pt x="4404" y="496"/>
                      <a:pt x="4400" y="493"/>
                      <a:pt x="4400" y="488"/>
                    </a:cubicBezTo>
                    <a:lnTo>
                      <a:pt x="4400" y="8"/>
                    </a:lnTo>
                    <a:cubicBezTo>
                      <a:pt x="4400" y="4"/>
                      <a:pt x="4404" y="0"/>
                      <a:pt x="4408" y="0"/>
                    </a:cubicBezTo>
                    <a:lnTo>
                      <a:pt x="4778" y="0"/>
                    </a:lnTo>
                    <a:cubicBezTo>
                      <a:pt x="4783" y="0"/>
                      <a:pt x="4786" y="4"/>
                      <a:pt x="4786" y="8"/>
                    </a:cubicBezTo>
                    <a:lnTo>
                      <a:pt x="4786" y="1058"/>
                    </a:lnTo>
                    <a:lnTo>
                      <a:pt x="4782" y="1095"/>
                    </a:lnTo>
                    <a:cubicBezTo>
                      <a:pt x="4782" y="1096"/>
                      <a:pt x="4782" y="1097"/>
                      <a:pt x="4782" y="1098"/>
                    </a:cubicBezTo>
                    <a:lnTo>
                      <a:pt x="4770" y="1123"/>
                    </a:lnTo>
                    <a:cubicBezTo>
                      <a:pt x="4769" y="1124"/>
                      <a:pt x="4768" y="1125"/>
                      <a:pt x="4767" y="1126"/>
                    </a:cubicBezTo>
                    <a:lnTo>
                      <a:pt x="4747" y="1142"/>
                    </a:lnTo>
                    <a:cubicBezTo>
                      <a:pt x="4746" y="1143"/>
                      <a:pt x="4745" y="1143"/>
                      <a:pt x="4744" y="1143"/>
                    </a:cubicBezTo>
                    <a:lnTo>
                      <a:pt x="4716" y="1148"/>
                    </a:lnTo>
                    <a:cubicBezTo>
                      <a:pt x="4715" y="1148"/>
                      <a:pt x="4715" y="1148"/>
                      <a:pt x="4714" y="1148"/>
                    </a:cubicBezTo>
                    <a:lnTo>
                      <a:pt x="4623" y="1148"/>
                    </a:lnTo>
                    <a:close/>
                    <a:moveTo>
                      <a:pt x="4714" y="1132"/>
                    </a:moveTo>
                    <a:lnTo>
                      <a:pt x="4713" y="1133"/>
                    </a:lnTo>
                    <a:lnTo>
                      <a:pt x="4741" y="1128"/>
                    </a:lnTo>
                    <a:lnTo>
                      <a:pt x="4737" y="1129"/>
                    </a:lnTo>
                    <a:lnTo>
                      <a:pt x="4757" y="1113"/>
                    </a:lnTo>
                    <a:lnTo>
                      <a:pt x="4755" y="1116"/>
                    </a:lnTo>
                    <a:lnTo>
                      <a:pt x="4767" y="1091"/>
                    </a:lnTo>
                    <a:lnTo>
                      <a:pt x="4767" y="1094"/>
                    </a:lnTo>
                    <a:lnTo>
                      <a:pt x="4770" y="1058"/>
                    </a:lnTo>
                    <a:lnTo>
                      <a:pt x="4770" y="8"/>
                    </a:lnTo>
                    <a:lnTo>
                      <a:pt x="4778" y="16"/>
                    </a:lnTo>
                    <a:lnTo>
                      <a:pt x="4408" y="16"/>
                    </a:lnTo>
                    <a:lnTo>
                      <a:pt x="4416" y="8"/>
                    </a:lnTo>
                    <a:lnTo>
                      <a:pt x="4416" y="488"/>
                    </a:lnTo>
                    <a:lnTo>
                      <a:pt x="4408" y="480"/>
                    </a:lnTo>
                    <a:lnTo>
                      <a:pt x="4489" y="480"/>
                    </a:lnTo>
                    <a:lnTo>
                      <a:pt x="4481" y="488"/>
                    </a:lnTo>
                    <a:lnTo>
                      <a:pt x="4481" y="461"/>
                    </a:lnTo>
                    <a:cubicBezTo>
                      <a:pt x="4481" y="457"/>
                      <a:pt x="4485" y="453"/>
                      <a:pt x="4489" y="453"/>
                    </a:cubicBezTo>
                    <a:lnTo>
                      <a:pt x="4698" y="453"/>
                    </a:lnTo>
                    <a:cubicBezTo>
                      <a:pt x="4703" y="453"/>
                      <a:pt x="4706" y="457"/>
                      <a:pt x="4706" y="461"/>
                    </a:cubicBezTo>
                    <a:lnTo>
                      <a:pt x="4706" y="1030"/>
                    </a:lnTo>
                    <a:cubicBezTo>
                      <a:pt x="4706" y="1031"/>
                      <a:pt x="4706" y="1032"/>
                      <a:pt x="4706" y="1033"/>
                    </a:cubicBezTo>
                    <a:lnTo>
                      <a:pt x="4702" y="1043"/>
                    </a:lnTo>
                    <a:cubicBezTo>
                      <a:pt x="4701" y="1046"/>
                      <a:pt x="4699" y="1047"/>
                      <a:pt x="4697" y="1048"/>
                    </a:cubicBezTo>
                    <a:lnTo>
                      <a:pt x="4684" y="1052"/>
                    </a:lnTo>
                    <a:cubicBezTo>
                      <a:pt x="4683" y="1052"/>
                      <a:pt x="4682" y="1052"/>
                      <a:pt x="4681" y="1052"/>
                    </a:cubicBezTo>
                    <a:lnTo>
                      <a:pt x="4601" y="1052"/>
                    </a:lnTo>
                    <a:lnTo>
                      <a:pt x="4609" y="1043"/>
                    </a:lnTo>
                    <a:lnTo>
                      <a:pt x="4631" y="1139"/>
                    </a:lnTo>
                    <a:lnTo>
                      <a:pt x="4623" y="1132"/>
                    </a:lnTo>
                    <a:lnTo>
                      <a:pt x="4714" y="1132"/>
                    </a:lnTo>
                    <a:close/>
                    <a:moveTo>
                      <a:pt x="4690" y="91"/>
                    </a:moveTo>
                    <a:lnTo>
                      <a:pt x="4698" y="99"/>
                    </a:lnTo>
                    <a:lnTo>
                      <a:pt x="4489" y="99"/>
                    </a:lnTo>
                    <a:lnTo>
                      <a:pt x="4497" y="91"/>
                    </a:lnTo>
                    <a:lnTo>
                      <a:pt x="4497" y="194"/>
                    </a:lnTo>
                    <a:lnTo>
                      <a:pt x="4489" y="186"/>
                    </a:lnTo>
                    <a:lnTo>
                      <a:pt x="4698" y="186"/>
                    </a:lnTo>
                    <a:lnTo>
                      <a:pt x="4690" y="194"/>
                    </a:lnTo>
                    <a:lnTo>
                      <a:pt x="4690" y="91"/>
                    </a:lnTo>
                    <a:close/>
                    <a:moveTo>
                      <a:pt x="4706" y="194"/>
                    </a:moveTo>
                    <a:cubicBezTo>
                      <a:pt x="4706" y="199"/>
                      <a:pt x="4703" y="202"/>
                      <a:pt x="4698" y="202"/>
                    </a:cubicBezTo>
                    <a:lnTo>
                      <a:pt x="4489" y="202"/>
                    </a:lnTo>
                    <a:cubicBezTo>
                      <a:pt x="4485" y="202"/>
                      <a:pt x="4481" y="199"/>
                      <a:pt x="4481" y="194"/>
                    </a:cubicBezTo>
                    <a:lnTo>
                      <a:pt x="4481" y="91"/>
                    </a:lnTo>
                    <a:cubicBezTo>
                      <a:pt x="4481" y="87"/>
                      <a:pt x="4485" y="83"/>
                      <a:pt x="4489" y="83"/>
                    </a:cubicBezTo>
                    <a:lnTo>
                      <a:pt x="4698" y="83"/>
                    </a:lnTo>
                    <a:cubicBezTo>
                      <a:pt x="4703" y="83"/>
                      <a:pt x="4706" y="87"/>
                      <a:pt x="4706" y="91"/>
                    </a:cubicBezTo>
                    <a:lnTo>
                      <a:pt x="4706" y="194"/>
                    </a:lnTo>
                    <a:close/>
                    <a:moveTo>
                      <a:pt x="4698" y="371"/>
                    </a:moveTo>
                    <a:lnTo>
                      <a:pt x="4690" y="379"/>
                    </a:lnTo>
                    <a:lnTo>
                      <a:pt x="4690" y="276"/>
                    </a:lnTo>
                    <a:lnTo>
                      <a:pt x="4698" y="284"/>
                    </a:lnTo>
                    <a:lnTo>
                      <a:pt x="4489" y="284"/>
                    </a:lnTo>
                    <a:lnTo>
                      <a:pt x="4497" y="276"/>
                    </a:lnTo>
                    <a:lnTo>
                      <a:pt x="4497" y="379"/>
                    </a:lnTo>
                    <a:lnTo>
                      <a:pt x="4489" y="371"/>
                    </a:lnTo>
                    <a:lnTo>
                      <a:pt x="4698" y="371"/>
                    </a:lnTo>
                    <a:close/>
                    <a:moveTo>
                      <a:pt x="4489" y="387"/>
                    </a:moveTo>
                    <a:cubicBezTo>
                      <a:pt x="4485" y="387"/>
                      <a:pt x="4481" y="384"/>
                      <a:pt x="4481" y="379"/>
                    </a:cubicBezTo>
                    <a:lnTo>
                      <a:pt x="4481" y="276"/>
                    </a:lnTo>
                    <a:cubicBezTo>
                      <a:pt x="4481" y="272"/>
                      <a:pt x="4485" y="268"/>
                      <a:pt x="4489" y="268"/>
                    </a:cubicBezTo>
                    <a:lnTo>
                      <a:pt x="4698" y="268"/>
                    </a:lnTo>
                    <a:cubicBezTo>
                      <a:pt x="4703" y="268"/>
                      <a:pt x="4706" y="272"/>
                      <a:pt x="4706" y="276"/>
                    </a:cubicBezTo>
                    <a:lnTo>
                      <a:pt x="4706" y="379"/>
                    </a:lnTo>
                    <a:cubicBezTo>
                      <a:pt x="4706" y="384"/>
                      <a:pt x="4703" y="387"/>
                      <a:pt x="4698" y="387"/>
                    </a:cubicBezTo>
                    <a:lnTo>
                      <a:pt x="4489" y="387"/>
                    </a:lnTo>
                    <a:close/>
                    <a:moveTo>
                      <a:pt x="5137" y="620"/>
                    </a:moveTo>
                    <a:cubicBezTo>
                      <a:pt x="5135" y="620"/>
                      <a:pt x="5133" y="620"/>
                      <a:pt x="5132" y="618"/>
                    </a:cubicBezTo>
                    <a:cubicBezTo>
                      <a:pt x="5130" y="616"/>
                      <a:pt x="5129" y="614"/>
                      <a:pt x="5129" y="612"/>
                    </a:cubicBezTo>
                    <a:lnTo>
                      <a:pt x="5167" y="146"/>
                    </a:lnTo>
                    <a:cubicBezTo>
                      <a:pt x="5168" y="142"/>
                      <a:pt x="5171" y="138"/>
                      <a:pt x="5175" y="138"/>
                    </a:cubicBezTo>
                    <a:lnTo>
                      <a:pt x="5635" y="138"/>
                    </a:lnTo>
                    <a:cubicBezTo>
                      <a:pt x="5640" y="138"/>
                      <a:pt x="5643" y="142"/>
                      <a:pt x="5643" y="146"/>
                    </a:cubicBezTo>
                    <a:lnTo>
                      <a:pt x="5643" y="255"/>
                    </a:lnTo>
                    <a:cubicBezTo>
                      <a:pt x="5643" y="260"/>
                      <a:pt x="5640" y="263"/>
                      <a:pt x="5635" y="263"/>
                    </a:cubicBezTo>
                    <a:lnTo>
                      <a:pt x="5260" y="263"/>
                    </a:lnTo>
                    <a:lnTo>
                      <a:pt x="5268" y="256"/>
                    </a:lnTo>
                    <a:lnTo>
                      <a:pt x="5241" y="524"/>
                    </a:lnTo>
                    <a:lnTo>
                      <a:pt x="5228" y="518"/>
                    </a:lnTo>
                    <a:lnTo>
                      <a:pt x="5268" y="477"/>
                    </a:lnTo>
                    <a:cubicBezTo>
                      <a:pt x="5268" y="476"/>
                      <a:pt x="5269" y="476"/>
                      <a:pt x="5269" y="476"/>
                    </a:cubicBezTo>
                    <a:lnTo>
                      <a:pt x="5313" y="446"/>
                    </a:lnTo>
                    <a:cubicBezTo>
                      <a:pt x="5313" y="445"/>
                      <a:pt x="5314" y="445"/>
                      <a:pt x="5315" y="445"/>
                    </a:cubicBezTo>
                    <a:lnTo>
                      <a:pt x="5365" y="426"/>
                    </a:lnTo>
                    <a:cubicBezTo>
                      <a:pt x="5365" y="426"/>
                      <a:pt x="5366" y="426"/>
                      <a:pt x="5367" y="426"/>
                    </a:cubicBezTo>
                    <a:lnTo>
                      <a:pt x="5421" y="420"/>
                    </a:lnTo>
                    <a:cubicBezTo>
                      <a:pt x="5421" y="419"/>
                      <a:pt x="5422" y="419"/>
                      <a:pt x="5422" y="419"/>
                    </a:cubicBezTo>
                    <a:lnTo>
                      <a:pt x="5476" y="424"/>
                    </a:lnTo>
                    <a:cubicBezTo>
                      <a:pt x="5477" y="425"/>
                      <a:pt x="5477" y="425"/>
                      <a:pt x="5478" y="425"/>
                    </a:cubicBezTo>
                    <a:lnTo>
                      <a:pt x="5527" y="441"/>
                    </a:lnTo>
                    <a:cubicBezTo>
                      <a:pt x="5528" y="441"/>
                      <a:pt x="5528" y="441"/>
                      <a:pt x="5529" y="442"/>
                    </a:cubicBezTo>
                    <a:lnTo>
                      <a:pt x="5572" y="470"/>
                    </a:lnTo>
                    <a:cubicBezTo>
                      <a:pt x="5572" y="470"/>
                      <a:pt x="5573" y="471"/>
                      <a:pt x="5573" y="471"/>
                    </a:cubicBezTo>
                    <a:lnTo>
                      <a:pt x="5609" y="511"/>
                    </a:lnTo>
                    <a:cubicBezTo>
                      <a:pt x="5610" y="511"/>
                      <a:pt x="5610" y="512"/>
                      <a:pt x="5610" y="512"/>
                    </a:cubicBezTo>
                    <a:lnTo>
                      <a:pt x="5638" y="556"/>
                    </a:lnTo>
                    <a:cubicBezTo>
                      <a:pt x="5638" y="557"/>
                      <a:pt x="5639" y="557"/>
                      <a:pt x="5639" y="557"/>
                    </a:cubicBezTo>
                    <a:lnTo>
                      <a:pt x="5660" y="606"/>
                    </a:lnTo>
                    <a:cubicBezTo>
                      <a:pt x="5660" y="607"/>
                      <a:pt x="5660" y="607"/>
                      <a:pt x="5660" y="608"/>
                    </a:cubicBezTo>
                    <a:lnTo>
                      <a:pt x="5672" y="662"/>
                    </a:lnTo>
                    <a:cubicBezTo>
                      <a:pt x="5672" y="662"/>
                      <a:pt x="5672" y="663"/>
                      <a:pt x="5672" y="663"/>
                    </a:cubicBezTo>
                    <a:lnTo>
                      <a:pt x="5676" y="722"/>
                    </a:lnTo>
                    <a:lnTo>
                      <a:pt x="5672" y="787"/>
                    </a:lnTo>
                    <a:cubicBezTo>
                      <a:pt x="5672" y="787"/>
                      <a:pt x="5672" y="788"/>
                      <a:pt x="5672" y="788"/>
                    </a:cubicBezTo>
                    <a:lnTo>
                      <a:pt x="5659" y="846"/>
                    </a:lnTo>
                    <a:cubicBezTo>
                      <a:pt x="5659" y="847"/>
                      <a:pt x="5659" y="847"/>
                      <a:pt x="5659" y="848"/>
                    </a:cubicBezTo>
                    <a:lnTo>
                      <a:pt x="5637" y="900"/>
                    </a:lnTo>
                    <a:cubicBezTo>
                      <a:pt x="5637" y="900"/>
                      <a:pt x="5636" y="901"/>
                      <a:pt x="5636" y="901"/>
                    </a:cubicBezTo>
                    <a:lnTo>
                      <a:pt x="5605" y="946"/>
                    </a:lnTo>
                    <a:lnTo>
                      <a:pt x="5564" y="991"/>
                    </a:lnTo>
                    <a:cubicBezTo>
                      <a:pt x="5564" y="991"/>
                      <a:pt x="5563" y="992"/>
                      <a:pt x="5563" y="992"/>
                    </a:cubicBezTo>
                    <a:lnTo>
                      <a:pt x="5515" y="1022"/>
                    </a:lnTo>
                    <a:cubicBezTo>
                      <a:pt x="5514" y="1023"/>
                      <a:pt x="5513" y="1023"/>
                      <a:pt x="5513" y="1023"/>
                    </a:cubicBezTo>
                    <a:lnTo>
                      <a:pt x="5456" y="1040"/>
                    </a:lnTo>
                    <a:cubicBezTo>
                      <a:pt x="5455" y="1040"/>
                      <a:pt x="5455" y="1040"/>
                      <a:pt x="5454" y="1040"/>
                    </a:cubicBezTo>
                    <a:lnTo>
                      <a:pt x="5390" y="1045"/>
                    </a:lnTo>
                    <a:cubicBezTo>
                      <a:pt x="5390" y="1045"/>
                      <a:pt x="5389" y="1045"/>
                      <a:pt x="5389" y="1045"/>
                    </a:cubicBezTo>
                    <a:lnTo>
                      <a:pt x="5335" y="1040"/>
                    </a:lnTo>
                    <a:cubicBezTo>
                      <a:pt x="5334" y="1040"/>
                      <a:pt x="5334" y="1040"/>
                      <a:pt x="5333" y="1040"/>
                    </a:cubicBezTo>
                    <a:lnTo>
                      <a:pt x="5284" y="1025"/>
                    </a:lnTo>
                    <a:cubicBezTo>
                      <a:pt x="5283" y="1025"/>
                      <a:pt x="5283" y="1025"/>
                      <a:pt x="5282" y="1024"/>
                    </a:cubicBezTo>
                    <a:lnTo>
                      <a:pt x="5239" y="998"/>
                    </a:lnTo>
                    <a:cubicBezTo>
                      <a:pt x="5239" y="998"/>
                      <a:pt x="5238" y="998"/>
                      <a:pt x="5238" y="997"/>
                    </a:cubicBezTo>
                    <a:lnTo>
                      <a:pt x="5202" y="961"/>
                    </a:lnTo>
                    <a:cubicBezTo>
                      <a:pt x="5201" y="961"/>
                      <a:pt x="5201" y="960"/>
                      <a:pt x="5201" y="960"/>
                    </a:cubicBezTo>
                    <a:lnTo>
                      <a:pt x="5148" y="871"/>
                    </a:lnTo>
                    <a:cubicBezTo>
                      <a:pt x="5147" y="870"/>
                      <a:pt x="5147" y="870"/>
                      <a:pt x="5147" y="869"/>
                    </a:cubicBezTo>
                    <a:lnTo>
                      <a:pt x="5128" y="817"/>
                    </a:lnTo>
                    <a:lnTo>
                      <a:pt x="5114" y="758"/>
                    </a:lnTo>
                    <a:cubicBezTo>
                      <a:pt x="5113" y="756"/>
                      <a:pt x="5114" y="753"/>
                      <a:pt x="5115" y="752"/>
                    </a:cubicBezTo>
                    <a:cubicBezTo>
                      <a:pt x="5117" y="750"/>
                      <a:pt x="5119" y="748"/>
                      <a:pt x="5121" y="748"/>
                    </a:cubicBezTo>
                    <a:lnTo>
                      <a:pt x="5228" y="748"/>
                    </a:lnTo>
                    <a:cubicBezTo>
                      <a:pt x="5232" y="748"/>
                      <a:pt x="5235" y="751"/>
                      <a:pt x="5236" y="754"/>
                    </a:cubicBezTo>
                    <a:lnTo>
                      <a:pt x="5256" y="826"/>
                    </a:lnTo>
                    <a:lnTo>
                      <a:pt x="5255" y="825"/>
                    </a:lnTo>
                    <a:lnTo>
                      <a:pt x="5283" y="876"/>
                    </a:lnTo>
                    <a:lnTo>
                      <a:pt x="5282" y="874"/>
                    </a:lnTo>
                    <a:lnTo>
                      <a:pt x="5304" y="896"/>
                    </a:lnTo>
                    <a:lnTo>
                      <a:pt x="5302" y="894"/>
                    </a:lnTo>
                    <a:lnTo>
                      <a:pt x="5329" y="909"/>
                    </a:lnTo>
                    <a:lnTo>
                      <a:pt x="5328" y="909"/>
                    </a:lnTo>
                    <a:lnTo>
                      <a:pt x="5358" y="917"/>
                    </a:lnTo>
                    <a:lnTo>
                      <a:pt x="5356" y="916"/>
                    </a:lnTo>
                    <a:lnTo>
                      <a:pt x="5390" y="919"/>
                    </a:lnTo>
                    <a:lnTo>
                      <a:pt x="5389" y="919"/>
                    </a:lnTo>
                    <a:lnTo>
                      <a:pt x="5431" y="915"/>
                    </a:lnTo>
                    <a:lnTo>
                      <a:pt x="5429" y="916"/>
                    </a:lnTo>
                    <a:lnTo>
                      <a:pt x="5466" y="906"/>
                    </a:lnTo>
                    <a:lnTo>
                      <a:pt x="5464" y="907"/>
                    </a:lnTo>
                    <a:lnTo>
                      <a:pt x="5495" y="889"/>
                    </a:lnTo>
                    <a:lnTo>
                      <a:pt x="5494" y="890"/>
                    </a:lnTo>
                    <a:lnTo>
                      <a:pt x="5518" y="867"/>
                    </a:lnTo>
                    <a:lnTo>
                      <a:pt x="5516" y="869"/>
                    </a:lnTo>
                    <a:lnTo>
                      <a:pt x="5552" y="799"/>
                    </a:lnTo>
                    <a:lnTo>
                      <a:pt x="5552" y="801"/>
                    </a:lnTo>
                    <a:lnTo>
                      <a:pt x="5564" y="721"/>
                    </a:lnTo>
                    <a:lnTo>
                      <a:pt x="5563" y="723"/>
                    </a:lnTo>
                    <a:lnTo>
                      <a:pt x="5561" y="680"/>
                    </a:lnTo>
                    <a:lnTo>
                      <a:pt x="5562" y="681"/>
                    </a:lnTo>
                    <a:lnTo>
                      <a:pt x="5555" y="645"/>
                    </a:lnTo>
                    <a:lnTo>
                      <a:pt x="5555" y="647"/>
                    </a:lnTo>
                    <a:lnTo>
                      <a:pt x="5527" y="588"/>
                    </a:lnTo>
                    <a:lnTo>
                      <a:pt x="5529" y="590"/>
                    </a:lnTo>
                    <a:lnTo>
                      <a:pt x="5503" y="563"/>
                    </a:lnTo>
                    <a:lnTo>
                      <a:pt x="5504" y="564"/>
                    </a:lnTo>
                    <a:lnTo>
                      <a:pt x="5476" y="545"/>
                    </a:lnTo>
                    <a:lnTo>
                      <a:pt x="5478" y="546"/>
                    </a:lnTo>
                    <a:lnTo>
                      <a:pt x="5446" y="535"/>
                    </a:lnTo>
                    <a:lnTo>
                      <a:pt x="5448" y="535"/>
                    </a:lnTo>
                    <a:lnTo>
                      <a:pt x="5410" y="531"/>
                    </a:lnTo>
                    <a:lnTo>
                      <a:pt x="5411" y="531"/>
                    </a:lnTo>
                    <a:lnTo>
                      <a:pt x="5359" y="537"/>
                    </a:lnTo>
                    <a:lnTo>
                      <a:pt x="5361" y="537"/>
                    </a:lnTo>
                    <a:lnTo>
                      <a:pt x="5316" y="555"/>
                    </a:lnTo>
                    <a:lnTo>
                      <a:pt x="5318" y="554"/>
                    </a:lnTo>
                    <a:lnTo>
                      <a:pt x="5280" y="582"/>
                    </a:lnTo>
                    <a:lnTo>
                      <a:pt x="5282" y="581"/>
                    </a:lnTo>
                    <a:lnTo>
                      <a:pt x="5251" y="618"/>
                    </a:lnTo>
                    <a:cubicBezTo>
                      <a:pt x="5249" y="619"/>
                      <a:pt x="5247" y="620"/>
                      <a:pt x="5244" y="620"/>
                    </a:cubicBezTo>
                    <a:lnTo>
                      <a:pt x="5137" y="620"/>
                    </a:lnTo>
                    <a:close/>
                    <a:moveTo>
                      <a:pt x="5244" y="604"/>
                    </a:moveTo>
                    <a:lnTo>
                      <a:pt x="5238" y="607"/>
                    </a:lnTo>
                    <a:lnTo>
                      <a:pt x="5269" y="570"/>
                    </a:lnTo>
                    <a:cubicBezTo>
                      <a:pt x="5270" y="570"/>
                      <a:pt x="5270" y="569"/>
                      <a:pt x="5271" y="569"/>
                    </a:cubicBezTo>
                    <a:lnTo>
                      <a:pt x="5309" y="541"/>
                    </a:lnTo>
                    <a:cubicBezTo>
                      <a:pt x="5309" y="541"/>
                      <a:pt x="5310" y="540"/>
                      <a:pt x="5310" y="540"/>
                    </a:cubicBezTo>
                    <a:lnTo>
                      <a:pt x="5355" y="522"/>
                    </a:lnTo>
                    <a:cubicBezTo>
                      <a:pt x="5356" y="522"/>
                      <a:pt x="5357" y="522"/>
                      <a:pt x="5358" y="522"/>
                    </a:cubicBezTo>
                    <a:lnTo>
                      <a:pt x="5410" y="516"/>
                    </a:lnTo>
                    <a:cubicBezTo>
                      <a:pt x="5410" y="515"/>
                      <a:pt x="5411" y="515"/>
                      <a:pt x="5411" y="516"/>
                    </a:cubicBezTo>
                    <a:lnTo>
                      <a:pt x="5449" y="520"/>
                    </a:lnTo>
                    <a:cubicBezTo>
                      <a:pt x="5450" y="520"/>
                      <a:pt x="5450" y="520"/>
                      <a:pt x="5451" y="520"/>
                    </a:cubicBezTo>
                    <a:lnTo>
                      <a:pt x="5483" y="531"/>
                    </a:lnTo>
                    <a:cubicBezTo>
                      <a:pt x="5484" y="531"/>
                      <a:pt x="5484" y="531"/>
                      <a:pt x="5485" y="532"/>
                    </a:cubicBezTo>
                    <a:lnTo>
                      <a:pt x="5513" y="551"/>
                    </a:lnTo>
                    <a:cubicBezTo>
                      <a:pt x="5513" y="551"/>
                      <a:pt x="5514" y="552"/>
                      <a:pt x="5514" y="552"/>
                    </a:cubicBezTo>
                    <a:lnTo>
                      <a:pt x="5540" y="579"/>
                    </a:lnTo>
                    <a:cubicBezTo>
                      <a:pt x="5541" y="580"/>
                      <a:pt x="5541" y="580"/>
                      <a:pt x="5542" y="581"/>
                    </a:cubicBezTo>
                    <a:lnTo>
                      <a:pt x="5570" y="640"/>
                    </a:lnTo>
                    <a:cubicBezTo>
                      <a:pt x="5570" y="641"/>
                      <a:pt x="5570" y="641"/>
                      <a:pt x="5570" y="642"/>
                    </a:cubicBezTo>
                    <a:lnTo>
                      <a:pt x="5577" y="678"/>
                    </a:lnTo>
                    <a:cubicBezTo>
                      <a:pt x="5577" y="678"/>
                      <a:pt x="5577" y="679"/>
                      <a:pt x="5577" y="679"/>
                    </a:cubicBezTo>
                    <a:lnTo>
                      <a:pt x="5579" y="722"/>
                    </a:lnTo>
                    <a:cubicBezTo>
                      <a:pt x="5579" y="723"/>
                      <a:pt x="5579" y="723"/>
                      <a:pt x="5579" y="724"/>
                    </a:cubicBezTo>
                    <a:lnTo>
                      <a:pt x="5567" y="804"/>
                    </a:lnTo>
                    <a:cubicBezTo>
                      <a:pt x="5567" y="805"/>
                      <a:pt x="5567" y="805"/>
                      <a:pt x="5567" y="806"/>
                    </a:cubicBezTo>
                    <a:lnTo>
                      <a:pt x="5531" y="876"/>
                    </a:lnTo>
                    <a:cubicBezTo>
                      <a:pt x="5530" y="877"/>
                      <a:pt x="5530" y="878"/>
                      <a:pt x="5529" y="878"/>
                    </a:cubicBezTo>
                    <a:lnTo>
                      <a:pt x="5505" y="901"/>
                    </a:lnTo>
                    <a:cubicBezTo>
                      <a:pt x="5505" y="902"/>
                      <a:pt x="5504" y="902"/>
                      <a:pt x="5503" y="902"/>
                    </a:cubicBezTo>
                    <a:lnTo>
                      <a:pt x="5472" y="920"/>
                    </a:lnTo>
                    <a:cubicBezTo>
                      <a:pt x="5472" y="921"/>
                      <a:pt x="5471" y="921"/>
                      <a:pt x="5471" y="921"/>
                    </a:cubicBezTo>
                    <a:lnTo>
                      <a:pt x="5434" y="931"/>
                    </a:lnTo>
                    <a:cubicBezTo>
                      <a:pt x="5433" y="931"/>
                      <a:pt x="5433" y="931"/>
                      <a:pt x="5432" y="931"/>
                    </a:cubicBezTo>
                    <a:lnTo>
                      <a:pt x="5390" y="935"/>
                    </a:lnTo>
                    <a:cubicBezTo>
                      <a:pt x="5390" y="935"/>
                      <a:pt x="5389" y="935"/>
                      <a:pt x="5389" y="935"/>
                    </a:cubicBezTo>
                    <a:lnTo>
                      <a:pt x="5355" y="932"/>
                    </a:lnTo>
                    <a:cubicBezTo>
                      <a:pt x="5354" y="932"/>
                      <a:pt x="5354" y="932"/>
                      <a:pt x="5353" y="932"/>
                    </a:cubicBezTo>
                    <a:lnTo>
                      <a:pt x="5323" y="924"/>
                    </a:lnTo>
                    <a:cubicBezTo>
                      <a:pt x="5323" y="924"/>
                      <a:pt x="5322" y="924"/>
                      <a:pt x="5322" y="923"/>
                    </a:cubicBezTo>
                    <a:lnTo>
                      <a:pt x="5295" y="908"/>
                    </a:lnTo>
                    <a:cubicBezTo>
                      <a:pt x="5294" y="908"/>
                      <a:pt x="5293" y="908"/>
                      <a:pt x="5293" y="907"/>
                    </a:cubicBezTo>
                    <a:lnTo>
                      <a:pt x="5271" y="885"/>
                    </a:lnTo>
                    <a:cubicBezTo>
                      <a:pt x="5270" y="885"/>
                      <a:pt x="5270" y="884"/>
                      <a:pt x="5269" y="883"/>
                    </a:cubicBezTo>
                    <a:lnTo>
                      <a:pt x="5241" y="832"/>
                    </a:lnTo>
                    <a:cubicBezTo>
                      <a:pt x="5241" y="832"/>
                      <a:pt x="5241" y="831"/>
                      <a:pt x="5241" y="831"/>
                    </a:cubicBezTo>
                    <a:lnTo>
                      <a:pt x="5221" y="759"/>
                    </a:lnTo>
                    <a:lnTo>
                      <a:pt x="5228" y="764"/>
                    </a:lnTo>
                    <a:lnTo>
                      <a:pt x="5121" y="764"/>
                    </a:lnTo>
                    <a:lnTo>
                      <a:pt x="5129" y="755"/>
                    </a:lnTo>
                    <a:lnTo>
                      <a:pt x="5143" y="812"/>
                    </a:lnTo>
                    <a:lnTo>
                      <a:pt x="5162" y="864"/>
                    </a:lnTo>
                    <a:lnTo>
                      <a:pt x="5161" y="862"/>
                    </a:lnTo>
                    <a:lnTo>
                      <a:pt x="5214" y="951"/>
                    </a:lnTo>
                    <a:lnTo>
                      <a:pt x="5213" y="950"/>
                    </a:lnTo>
                    <a:lnTo>
                      <a:pt x="5249" y="986"/>
                    </a:lnTo>
                    <a:lnTo>
                      <a:pt x="5248" y="985"/>
                    </a:lnTo>
                    <a:lnTo>
                      <a:pt x="5291" y="1011"/>
                    </a:lnTo>
                    <a:lnTo>
                      <a:pt x="5289" y="1010"/>
                    </a:lnTo>
                    <a:lnTo>
                      <a:pt x="5338" y="1025"/>
                    </a:lnTo>
                    <a:lnTo>
                      <a:pt x="5336" y="1024"/>
                    </a:lnTo>
                    <a:lnTo>
                      <a:pt x="5390" y="1029"/>
                    </a:lnTo>
                    <a:lnTo>
                      <a:pt x="5389" y="1029"/>
                    </a:lnTo>
                    <a:lnTo>
                      <a:pt x="5453" y="1024"/>
                    </a:lnTo>
                    <a:lnTo>
                      <a:pt x="5451" y="1025"/>
                    </a:lnTo>
                    <a:lnTo>
                      <a:pt x="5508" y="1008"/>
                    </a:lnTo>
                    <a:lnTo>
                      <a:pt x="5506" y="1009"/>
                    </a:lnTo>
                    <a:lnTo>
                      <a:pt x="5554" y="979"/>
                    </a:lnTo>
                    <a:lnTo>
                      <a:pt x="5553" y="980"/>
                    </a:lnTo>
                    <a:lnTo>
                      <a:pt x="5592" y="937"/>
                    </a:lnTo>
                    <a:lnTo>
                      <a:pt x="5623" y="892"/>
                    </a:lnTo>
                    <a:lnTo>
                      <a:pt x="5622" y="893"/>
                    </a:lnTo>
                    <a:lnTo>
                      <a:pt x="5644" y="841"/>
                    </a:lnTo>
                    <a:lnTo>
                      <a:pt x="5644" y="843"/>
                    </a:lnTo>
                    <a:lnTo>
                      <a:pt x="5657" y="785"/>
                    </a:lnTo>
                    <a:lnTo>
                      <a:pt x="5656" y="786"/>
                    </a:lnTo>
                    <a:lnTo>
                      <a:pt x="5660" y="723"/>
                    </a:lnTo>
                    <a:lnTo>
                      <a:pt x="5656" y="664"/>
                    </a:lnTo>
                    <a:lnTo>
                      <a:pt x="5657" y="665"/>
                    </a:lnTo>
                    <a:lnTo>
                      <a:pt x="5645" y="611"/>
                    </a:lnTo>
                    <a:lnTo>
                      <a:pt x="5645" y="613"/>
                    </a:lnTo>
                    <a:lnTo>
                      <a:pt x="5624" y="564"/>
                    </a:lnTo>
                    <a:lnTo>
                      <a:pt x="5625" y="565"/>
                    </a:lnTo>
                    <a:lnTo>
                      <a:pt x="5597" y="521"/>
                    </a:lnTo>
                    <a:lnTo>
                      <a:pt x="5598" y="522"/>
                    </a:lnTo>
                    <a:lnTo>
                      <a:pt x="5562" y="482"/>
                    </a:lnTo>
                    <a:lnTo>
                      <a:pt x="5563" y="483"/>
                    </a:lnTo>
                    <a:lnTo>
                      <a:pt x="5520" y="455"/>
                    </a:lnTo>
                    <a:lnTo>
                      <a:pt x="5522" y="456"/>
                    </a:lnTo>
                    <a:lnTo>
                      <a:pt x="5473" y="440"/>
                    </a:lnTo>
                    <a:lnTo>
                      <a:pt x="5475" y="440"/>
                    </a:lnTo>
                    <a:lnTo>
                      <a:pt x="5421" y="435"/>
                    </a:lnTo>
                    <a:lnTo>
                      <a:pt x="5422" y="435"/>
                    </a:lnTo>
                    <a:lnTo>
                      <a:pt x="5368" y="441"/>
                    </a:lnTo>
                    <a:lnTo>
                      <a:pt x="5370" y="441"/>
                    </a:lnTo>
                    <a:lnTo>
                      <a:pt x="5320" y="460"/>
                    </a:lnTo>
                    <a:lnTo>
                      <a:pt x="5322" y="459"/>
                    </a:lnTo>
                    <a:lnTo>
                      <a:pt x="5278" y="489"/>
                    </a:lnTo>
                    <a:lnTo>
                      <a:pt x="5279" y="488"/>
                    </a:lnTo>
                    <a:lnTo>
                      <a:pt x="5239" y="529"/>
                    </a:lnTo>
                    <a:cubicBezTo>
                      <a:pt x="5237" y="531"/>
                      <a:pt x="5233" y="532"/>
                      <a:pt x="5230" y="531"/>
                    </a:cubicBezTo>
                    <a:cubicBezTo>
                      <a:pt x="5227" y="529"/>
                      <a:pt x="5225" y="526"/>
                      <a:pt x="5225" y="523"/>
                    </a:cubicBezTo>
                    <a:lnTo>
                      <a:pt x="5252" y="255"/>
                    </a:lnTo>
                    <a:cubicBezTo>
                      <a:pt x="5253" y="251"/>
                      <a:pt x="5256" y="247"/>
                      <a:pt x="5260" y="247"/>
                    </a:cubicBezTo>
                    <a:lnTo>
                      <a:pt x="5635" y="247"/>
                    </a:lnTo>
                    <a:lnTo>
                      <a:pt x="5627" y="255"/>
                    </a:lnTo>
                    <a:lnTo>
                      <a:pt x="5627" y="146"/>
                    </a:lnTo>
                    <a:lnTo>
                      <a:pt x="5635" y="154"/>
                    </a:lnTo>
                    <a:lnTo>
                      <a:pt x="5175" y="154"/>
                    </a:lnTo>
                    <a:lnTo>
                      <a:pt x="5183" y="147"/>
                    </a:lnTo>
                    <a:lnTo>
                      <a:pt x="5145" y="613"/>
                    </a:lnTo>
                    <a:lnTo>
                      <a:pt x="5137" y="604"/>
                    </a:lnTo>
                    <a:lnTo>
                      <a:pt x="5244" y="604"/>
                    </a:lnTo>
                    <a:close/>
                    <a:moveTo>
                      <a:pt x="6683" y="371"/>
                    </a:moveTo>
                    <a:cubicBezTo>
                      <a:pt x="6683" y="372"/>
                      <a:pt x="6683" y="373"/>
                      <a:pt x="6683" y="373"/>
                    </a:cubicBezTo>
                    <a:lnTo>
                      <a:pt x="6677" y="437"/>
                    </a:lnTo>
                    <a:cubicBezTo>
                      <a:pt x="6677" y="438"/>
                      <a:pt x="6677" y="438"/>
                      <a:pt x="6677" y="439"/>
                    </a:cubicBezTo>
                    <a:lnTo>
                      <a:pt x="6658" y="497"/>
                    </a:lnTo>
                    <a:cubicBezTo>
                      <a:pt x="6658" y="498"/>
                      <a:pt x="6658" y="498"/>
                      <a:pt x="6657" y="499"/>
                    </a:cubicBezTo>
                    <a:lnTo>
                      <a:pt x="6625" y="551"/>
                    </a:lnTo>
                    <a:cubicBezTo>
                      <a:pt x="6625" y="551"/>
                      <a:pt x="6625" y="552"/>
                      <a:pt x="6624" y="552"/>
                    </a:cubicBezTo>
                    <a:lnTo>
                      <a:pt x="6579" y="597"/>
                    </a:lnTo>
                    <a:lnTo>
                      <a:pt x="6523" y="646"/>
                    </a:lnTo>
                    <a:lnTo>
                      <a:pt x="6474" y="691"/>
                    </a:lnTo>
                    <a:lnTo>
                      <a:pt x="6392" y="769"/>
                    </a:lnTo>
                    <a:lnTo>
                      <a:pt x="6364" y="797"/>
                    </a:lnTo>
                    <a:lnTo>
                      <a:pt x="6337" y="831"/>
                    </a:lnTo>
                    <a:lnTo>
                      <a:pt x="6308" y="871"/>
                    </a:lnTo>
                    <a:lnTo>
                      <a:pt x="6280" y="919"/>
                    </a:lnTo>
                    <a:lnTo>
                      <a:pt x="6273" y="906"/>
                    </a:lnTo>
                    <a:lnTo>
                      <a:pt x="6696" y="906"/>
                    </a:lnTo>
                    <a:cubicBezTo>
                      <a:pt x="6701" y="906"/>
                      <a:pt x="6704" y="910"/>
                      <a:pt x="6704" y="914"/>
                    </a:cubicBezTo>
                    <a:lnTo>
                      <a:pt x="6704" y="1023"/>
                    </a:lnTo>
                    <a:cubicBezTo>
                      <a:pt x="6704" y="1028"/>
                      <a:pt x="6701" y="1031"/>
                      <a:pt x="6696" y="1031"/>
                    </a:cubicBezTo>
                    <a:lnTo>
                      <a:pt x="6161" y="1031"/>
                    </a:lnTo>
                    <a:cubicBezTo>
                      <a:pt x="6157" y="1031"/>
                      <a:pt x="6153" y="1028"/>
                      <a:pt x="6153" y="1023"/>
                    </a:cubicBezTo>
                    <a:lnTo>
                      <a:pt x="6153" y="914"/>
                    </a:lnTo>
                    <a:cubicBezTo>
                      <a:pt x="6153" y="913"/>
                      <a:pt x="6154" y="912"/>
                      <a:pt x="6154" y="911"/>
                    </a:cubicBezTo>
                    <a:lnTo>
                      <a:pt x="6186" y="844"/>
                    </a:lnTo>
                    <a:lnTo>
                      <a:pt x="6235" y="766"/>
                    </a:lnTo>
                    <a:cubicBezTo>
                      <a:pt x="6235" y="766"/>
                      <a:pt x="6235" y="766"/>
                      <a:pt x="6235" y="765"/>
                    </a:cubicBezTo>
                    <a:lnTo>
                      <a:pt x="6278" y="715"/>
                    </a:lnTo>
                    <a:lnTo>
                      <a:pt x="6336" y="656"/>
                    </a:lnTo>
                    <a:lnTo>
                      <a:pt x="6408" y="588"/>
                    </a:lnTo>
                    <a:lnTo>
                      <a:pt x="6493" y="511"/>
                    </a:lnTo>
                    <a:lnTo>
                      <a:pt x="6528" y="476"/>
                    </a:lnTo>
                    <a:lnTo>
                      <a:pt x="6553" y="444"/>
                    </a:lnTo>
                    <a:lnTo>
                      <a:pt x="6552" y="445"/>
                    </a:lnTo>
                    <a:lnTo>
                      <a:pt x="6567" y="411"/>
                    </a:lnTo>
                    <a:lnTo>
                      <a:pt x="6567" y="413"/>
                    </a:lnTo>
                    <a:lnTo>
                      <a:pt x="6572" y="378"/>
                    </a:lnTo>
                    <a:lnTo>
                      <a:pt x="6572" y="381"/>
                    </a:lnTo>
                    <a:lnTo>
                      <a:pt x="6564" y="331"/>
                    </a:lnTo>
                    <a:lnTo>
                      <a:pt x="6565" y="334"/>
                    </a:lnTo>
                    <a:lnTo>
                      <a:pt x="6540" y="295"/>
                    </a:lnTo>
                    <a:lnTo>
                      <a:pt x="6542" y="297"/>
                    </a:lnTo>
                    <a:lnTo>
                      <a:pt x="6502" y="266"/>
                    </a:lnTo>
                    <a:lnTo>
                      <a:pt x="6505" y="267"/>
                    </a:lnTo>
                    <a:lnTo>
                      <a:pt x="6444" y="256"/>
                    </a:lnTo>
                    <a:lnTo>
                      <a:pt x="6446" y="256"/>
                    </a:lnTo>
                    <a:lnTo>
                      <a:pt x="6408" y="259"/>
                    </a:lnTo>
                    <a:lnTo>
                      <a:pt x="6409" y="259"/>
                    </a:lnTo>
                    <a:lnTo>
                      <a:pt x="6378" y="267"/>
                    </a:lnTo>
                    <a:lnTo>
                      <a:pt x="6380" y="266"/>
                    </a:lnTo>
                    <a:lnTo>
                      <a:pt x="6353" y="281"/>
                    </a:lnTo>
                    <a:lnTo>
                      <a:pt x="6355" y="280"/>
                    </a:lnTo>
                    <a:lnTo>
                      <a:pt x="6333" y="302"/>
                    </a:lnTo>
                    <a:lnTo>
                      <a:pt x="6334" y="301"/>
                    </a:lnTo>
                    <a:lnTo>
                      <a:pt x="6316" y="331"/>
                    </a:lnTo>
                    <a:lnTo>
                      <a:pt x="6317" y="329"/>
                    </a:lnTo>
                    <a:lnTo>
                      <a:pt x="6303" y="367"/>
                    </a:lnTo>
                    <a:lnTo>
                      <a:pt x="6292" y="411"/>
                    </a:lnTo>
                    <a:lnTo>
                      <a:pt x="6286" y="462"/>
                    </a:lnTo>
                    <a:cubicBezTo>
                      <a:pt x="6286" y="466"/>
                      <a:pt x="6283" y="469"/>
                      <a:pt x="6278" y="469"/>
                    </a:cubicBezTo>
                    <a:lnTo>
                      <a:pt x="6171" y="469"/>
                    </a:lnTo>
                    <a:cubicBezTo>
                      <a:pt x="6169" y="469"/>
                      <a:pt x="6167" y="469"/>
                      <a:pt x="6166" y="467"/>
                    </a:cubicBezTo>
                    <a:cubicBezTo>
                      <a:pt x="6164" y="465"/>
                      <a:pt x="6163" y="463"/>
                      <a:pt x="6163" y="461"/>
                    </a:cubicBezTo>
                    <a:lnTo>
                      <a:pt x="6170" y="389"/>
                    </a:lnTo>
                    <a:lnTo>
                      <a:pt x="6185" y="326"/>
                    </a:lnTo>
                    <a:cubicBezTo>
                      <a:pt x="6185" y="325"/>
                      <a:pt x="6185" y="325"/>
                      <a:pt x="6185" y="325"/>
                    </a:cubicBezTo>
                    <a:lnTo>
                      <a:pt x="6206" y="271"/>
                    </a:lnTo>
                    <a:cubicBezTo>
                      <a:pt x="6206" y="270"/>
                      <a:pt x="6206" y="270"/>
                      <a:pt x="6207" y="269"/>
                    </a:cubicBezTo>
                    <a:lnTo>
                      <a:pt x="6235" y="224"/>
                    </a:lnTo>
                    <a:cubicBezTo>
                      <a:pt x="6235" y="224"/>
                      <a:pt x="6235" y="223"/>
                      <a:pt x="6236" y="223"/>
                    </a:cubicBezTo>
                    <a:lnTo>
                      <a:pt x="6276" y="182"/>
                    </a:lnTo>
                    <a:cubicBezTo>
                      <a:pt x="6276" y="181"/>
                      <a:pt x="6277" y="181"/>
                      <a:pt x="6277" y="181"/>
                    </a:cubicBezTo>
                    <a:lnTo>
                      <a:pt x="6324" y="151"/>
                    </a:lnTo>
                    <a:cubicBezTo>
                      <a:pt x="6325" y="150"/>
                      <a:pt x="6325" y="150"/>
                      <a:pt x="6326" y="150"/>
                    </a:cubicBezTo>
                    <a:lnTo>
                      <a:pt x="6379" y="131"/>
                    </a:lnTo>
                    <a:cubicBezTo>
                      <a:pt x="6379" y="131"/>
                      <a:pt x="6380" y="131"/>
                      <a:pt x="6381" y="131"/>
                    </a:cubicBezTo>
                    <a:lnTo>
                      <a:pt x="6439" y="125"/>
                    </a:lnTo>
                    <a:cubicBezTo>
                      <a:pt x="6439" y="124"/>
                      <a:pt x="6440" y="124"/>
                      <a:pt x="6440" y="124"/>
                    </a:cubicBezTo>
                    <a:lnTo>
                      <a:pt x="6498" y="129"/>
                    </a:lnTo>
                    <a:cubicBezTo>
                      <a:pt x="6499" y="130"/>
                      <a:pt x="6499" y="130"/>
                      <a:pt x="6500" y="130"/>
                    </a:cubicBezTo>
                    <a:lnTo>
                      <a:pt x="6550" y="145"/>
                    </a:lnTo>
                    <a:cubicBezTo>
                      <a:pt x="6550" y="145"/>
                      <a:pt x="6551" y="145"/>
                      <a:pt x="6552" y="146"/>
                    </a:cubicBezTo>
                    <a:lnTo>
                      <a:pt x="6596" y="172"/>
                    </a:lnTo>
                    <a:cubicBezTo>
                      <a:pt x="6596" y="172"/>
                      <a:pt x="6597" y="172"/>
                      <a:pt x="6597" y="173"/>
                    </a:cubicBezTo>
                    <a:lnTo>
                      <a:pt x="6633" y="209"/>
                    </a:lnTo>
                    <a:cubicBezTo>
                      <a:pt x="6634" y="209"/>
                      <a:pt x="6634" y="210"/>
                      <a:pt x="6635" y="211"/>
                    </a:cubicBezTo>
                    <a:lnTo>
                      <a:pt x="6671" y="285"/>
                    </a:lnTo>
                    <a:cubicBezTo>
                      <a:pt x="6671" y="286"/>
                      <a:pt x="6671" y="287"/>
                      <a:pt x="6671" y="287"/>
                    </a:cubicBezTo>
                    <a:lnTo>
                      <a:pt x="6683" y="371"/>
                    </a:lnTo>
                    <a:close/>
                    <a:moveTo>
                      <a:pt x="6656" y="290"/>
                    </a:moveTo>
                    <a:lnTo>
                      <a:pt x="6656" y="292"/>
                    </a:lnTo>
                    <a:lnTo>
                      <a:pt x="6620" y="218"/>
                    </a:lnTo>
                    <a:lnTo>
                      <a:pt x="6622" y="220"/>
                    </a:lnTo>
                    <a:lnTo>
                      <a:pt x="6586" y="184"/>
                    </a:lnTo>
                    <a:lnTo>
                      <a:pt x="6587" y="185"/>
                    </a:lnTo>
                    <a:lnTo>
                      <a:pt x="6543" y="159"/>
                    </a:lnTo>
                    <a:lnTo>
                      <a:pt x="6545" y="160"/>
                    </a:lnTo>
                    <a:lnTo>
                      <a:pt x="6495" y="145"/>
                    </a:lnTo>
                    <a:lnTo>
                      <a:pt x="6497" y="145"/>
                    </a:lnTo>
                    <a:lnTo>
                      <a:pt x="6439" y="140"/>
                    </a:lnTo>
                    <a:lnTo>
                      <a:pt x="6440" y="140"/>
                    </a:lnTo>
                    <a:lnTo>
                      <a:pt x="6382" y="146"/>
                    </a:lnTo>
                    <a:lnTo>
                      <a:pt x="6384" y="146"/>
                    </a:lnTo>
                    <a:lnTo>
                      <a:pt x="6331" y="165"/>
                    </a:lnTo>
                    <a:lnTo>
                      <a:pt x="6333" y="164"/>
                    </a:lnTo>
                    <a:lnTo>
                      <a:pt x="6286" y="194"/>
                    </a:lnTo>
                    <a:lnTo>
                      <a:pt x="6287" y="193"/>
                    </a:lnTo>
                    <a:lnTo>
                      <a:pt x="6247" y="234"/>
                    </a:lnTo>
                    <a:lnTo>
                      <a:pt x="6248" y="233"/>
                    </a:lnTo>
                    <a:lnTo>
                      <a:pt x="6220" y="278"/>
                    </a:lnTo>
                    <a:lnTo>
                      <a:pt x="6221" y="276"/>
                    </a:lnTo>
                    <a:lnTo>
                      <a:pt x="6200" y="330"/>
                    </a:lnTo>
                    <a:lnTo>
                      <a:pt x="6200" y="329"/>
                    </a:lnTo>
                    <a:lnTo>
                      <a:pt x="6186" y="390"/>
                    </a:lnTo>
                    <a:lnTo>
                      <a:pt x="6179" y="462"/>
                    </a:lnTo>
                    <a:lnTo>
                      <a:pt x="6171" y="453"/>
                    </a:lnTo>
                    <a:lnTo>
                      <a:pt x="6278" y="453"/>
                    </a:lnTo>
                    <a:lnTo>
                      <a:pt x="6271" y="461"/>
                    </a:lnTo>
                    <a:lnTo>
                      <a:pt x="6277" y="408"/>
                    </a:lnTo>
                    <a:lnTo>
                      <a:pt x="6288" y="362"/>
                    </a:lnTo>
                    <a:lnTo>
                      <a:pt x="6302" y="324"/>
                    </a:lnTo>
                    <a:cubicBezTo>
                      <a:pt x="6302" y="323"/>
                      <a:pt x="6302" y="323"/>
                      <a:pt x="6303" y="322"/>
                    </a:cubicBezTo>
                    <a:lnTo>
                      <a:pt x="6321" y="292"/>
                    </a:lnTo>
                    <a:cubicBezTo>
                      <a:pt x="6321" y="292"/>
                      <a:pt x="6321" y="291"/>
                      <a:pt x="6322" y="291"/>
                    </a:cubicBezTo>
                    <a:lnTo>
                      <a:pt x="6344" y="269"/>
                    </a:lnTo>
                    <a:cubicBezTo>
                      <a:pt x="6344" y="268"/>
                      <a:pt x="6345" y="268"/>
                      <a:pt x="6346" y="267"/>
                    </a:cubicBezTo>
                    <a:lnTo>
                      <a:pt x="6373" y="252"/>
                    </a:lnTo>
                    <a:cubicBezTo>
                      <a:pt x="6373" y="252"/>
                      <a:pt x="6374" y="252"/>
                      <a:pt x="6374" y="252"/>
                    </a:cubicBezTo>
                    <a:lnTo>
                      <a:pt x="6405" y="244"/>
                    </a:lnTo>
                    <a:cubicBezTo>
                      <a:pt x="6406" y="244"/>
                      <a:pt x="6406" y="244"/>
                      <a:pt x="6407" y="243"/>
                    </a:cubicBezTo>
                    <a:lnTo>
                      <a:pt x="6445" y="240"/>
                    </a:lnTo>
                    <a:cubicBezTo>
                      <a:pt x="6446" y="240"/>
                      <a:pt x="6446" y="240"/>
                      <a:pt x="6447" y="241"/>
                    </a:cubicBezTo>
                    <a:lnTo>
                      <a:pt x="6508" y="252"/>
                    </a:lnTo>
                    <a:cubicBezTo>
                      <a:pt x="6509" y="252"/>
                      <a:pt x="6510" y="252"/>
                      <a:pt x="6511" y="253"/>
                    </a:cubicBezTo>
                    <a:lnTo>
                      <a:pt x="6551" y="284"/>
                    </a:lnTo>
                    <a:cubicBezTo>
                      <a:pt x="6552" y="285"/>
                      <a:pt x="6553" y="285"/>
                      <a:pt x="6553" y="286"/>
                    </a:cubicBezTo>
                    <a:lnTo>
                      <a:pt x="6578" y="325"/>
                    </a:lnTo>
                    <a:cubicBezTo>
                      <a:pt x="6579" y="326"/>
                      <a:pt x="6579" y="327"/>
                      <a:pt x="6579" y="328"/>
                    </a:cubicBezTo>
                    <a:lnTo>
                      <a:pt x="6587" y="378"/>
                    </a:lnTo>
                    <a:cubicBezTo>
                      <a:pt x="6587" y="379"/>
                      <a:pt x="6588" y="380"/>
                      <a:pt x="6587" y="381"/>
                    </a:cubicBezTo>
                    <a:lnTo>
                      <a:pt x="6582" y="416"/>
                    </a:lnTo>
                    <a:cubicBezTo>
                      <a:pt x="6582" y="416"/>
                      <a:pt x="6582" y="417"/>
                      <a:pt x="6582" y="418"/>
                    </a:cubicBezTo>
                    <a:lnTo>
                      <a:pt x="6567" y="452"/>
                    </a:lnTo>
                    <a:cubicBezTo>
                      <a:pt x="6567" y="452"/>
                      <a:pt x="6566" y="453"/>
                      <a:pt x="6566" y="453"/>
                    </a:cubicBezTo>
                    <a:lnTo>
                      <a:pt x="6539" y="487"/>
                    </a:lnTo>
                    <a:lnTo>
                      <a:pt x="6504" y="522"/>
                    </a:lnTo>
                    <a:lnTo>
                      <a:pt x="6419" y="599"/>
                    </a:lnTo>
                    <a:lnTo>
                      <a:pt x="6347" y="667"/>
                    </a:lnTo>
                    <a:lnTo>
                      <a:pt x="6291" y="726"/>
                    </a:lnTo>
                    <a:lnTo>
                      <a:pt x="6248" y="776"/>
                    </a:lnTo>
                    <a:lnTo>
                      <a:pt x="6248" y="775"/>
                    </a:lnTo>
                    <a:lnTo>
                      <a:pt x="6201" y="851"/>
                    </a:lnTo>
                    <a:lnTo>
                      <a:pt x="6169" y="918"/>
                    </a:lnTo>
                    <a:lnTo>
                      <a:pt x="6169" y="914"/>
                    </a:lnTo>
                    <a:lnTo>
                      <a:pt x="6169" y="1023"/>
                    </a:lnTo>
                    <a:lnTo>
                      <a:pt x="6161" y="1015"/>
                    </a:lnTo>
                    <a:lnTo>
                      <a:pt x="6696" y="1015"/>
                    </a:lnTo>
                    <a:lnTo>
                      <a:pt x="6688" y="1023"/>
                    </a:lnTo>
                    <a:lnTo>
                      <a:pt x="6688" y="914"/>
                    </a:lnTo>
                    <a:lnTo>
                      <a:pt x="6696" y="922"/>
                    </a:lnTo>
                    <a:lnTo>
                      <a:pt x="6273" y="922"/>
                    </a:lnTo>
                    <a:cubicBezTo>
                      <a:pt x="6271" y="922"/>
                      <a:pt x="6268" y="921"/>
                      <a:pt x="6267" y="918"/>
                    </a:cubicBezTo>
                    <a:cubicBezTo>
                      <a:pt x="6265" y="916"/>
                      <a:pt x="6265" y="913"/>
                      <a:pt x="6267" y="910"/>
                    </a:cubicBezTo>
                    <a:lnTo>
                      <a:pt x="6295" y="862"/>
                    </a:lnTo>
                    <a:lnTo>
                      <a:pt x="6324" y="820"/>
                    </a:lnTo>
                    <a:lnTo>
                      <a:pt x="6353" y="786"/>
                    </a:lnTo>
                    <a:lnTo>
                      <a:pt x="6381" y="758"/>
                    </a:lnTo>
                    <a:lnTo>
                      <a:pt x="6463" y="680"/>
                    </a:lnTo>
                    <a:lnTo>
                      <a:pt x="6512" y="634"/>
                    </a:lnTo>
                    <a:lnTo>
                      <a:pt x="6568" y="586"/>
                    </a:lnTo>
                    <a:lnTo>
                      <a:pt x="6613" y="541"/>
                    </a:lnTo>
                    <a:lnTo>
                      <a:pt x="6612" y="542"/>
                    </a:lnTo>
                    <a:lnTo>
                      <a:pt x="6644" y="490"/>
                    </a:lnTo>
                    <a:lnTo>
                      <a:pt x="6643" y="492"/>
                    </a:lnTo>
                    <a:lnTo>
                      <a:pt x="6662" y="434"/>
                    </a:lnTo>
                    <a:lnTo>
                      <a:pt x="6661" y="436"/>
                    </a:lnTo>
                    <a:lnTo>
                      <a:pt x="6667" y="372"/>
                    </a:lnTo>
                    <a:lnTo>
                      <a:pt x="6668" y="374"/>
                    </a:lnTo>
                    <a:lnTo>
                      <a:pt x="6656" y="290"/>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9" name="Freeform 68"/>
              <p:cNvSpPr>
                <a:spLocks noEditPoints="1"/>
              </p:cNvSpPr>
              <p:nvPr/>
            </p:nvSpPr>
            <p:spPr bwMode="auto">
              <a:xfrm>
                <a:off x="184" y="2242"/>
                <a:ext cx="424" cy="167"/>
              </a:xfrm>
              <a:custGeom>
                <a:avLst/>
                <a:gdLst>
                  <a:gd name="T0" fmla="*/ 755 w 2752"/>
                  <a:gd name="T1" fmla="*/ 143 h 1088"/>
                  <a:gd name="T2" fmla="*/ 686 w 2752"/>
                  <a:gd name="T3" fmla="*/ 48 h 1088"/>
                  <a:gd name="T4" fmla="*/ 611 w 2752"/>
                  <a:gd name="T5" fmla="*/ 143 h 1088"/>
                  <a:gd name="T6" fmla="*/ 686 w 2752"/>
                  <a:gd name="T7" fmla="*/ 232 h 1088"/>
                  <a:gd name="T8" fmla="*/ 605 w 2752"/>
                  <a:gd name="T9" fmla="*/ 245 h 1088"/>
                  <a:gd name="T10" fmla="*/ 605 w 2752"/>
                  <a:gd name="T11" fmla="*/ 41 h 1088"/>
                  <a:gd name="T12" fmla="*/ 766 w 2752"/>
                  <a:gd name="T13" fmla="*/ 41 h 1088"/>
                  <a:gd name="T14" fmla="*/ 766 w 2752"/>
                  <a:gd name="T15" fmla="*/ 245 h 1088"/>
                  <a:gd name="T16" fmla="*/ 605 w 2752"/>
                  <a:gd name="T17" fmla="*/ 245 h 1088"/>
                  <a:gd name="T18" fmla="*/ 793 w 2752"/>
                  <a:gd name="T19" fmla="*/ 864 h 1088"/>
                  <a:gd name="T20" fmla="*/ 348 w 2752"/>
                  <a:gd name="T21" fmla="*/ 361 h 1088"/>
                  <a:gd name="T22" fmla="*/ 75 w 2752"/>
                  <a:gd name="T23" fmla="*/ 721 h 1088"/>
                  <a:gd name="T24" fmla="*/ 300 w 2752"/>
                  <a:gd name="T25" fmla="*/ 245 h 1088"/>
                  <a:gd name="T26" fmla="*/ 413 w 2752"/>
                  <a:gd name="T27" fmla="*/ 238 h 1088"/>
                  <a:gd name="T28" fmla="*/ 1489 w 2752"/>
                  <a:gd name="T29" fmla="*/ 490 h 1088"/>
                  <a:gd name="T30" fmla="*/ 1162 w 2752"/>
                  <a:gd name="T31" fmla="*/ 993 h 1088"/>
                  <a:gd name="T32" fmla="*/ 1398 w 2752"/>
                  <a:gd name="T33" fmla="*/ 313 h 1088"/>
                  <a:gd name="T34" fmla="*/ 1489 w 2752"/>
                  <a:gd name="T35" fmla="*/ 354 h 1088"/>
                  <a:gd name="T36" fmla="*/ 1714 w 2752"/>
                  <a:gd name="T37" fmla="*/ 211 h 1088"/>
                  <a:gd name="T38" fmla="*/ 1050 w 2752"/>
                  <a:gd name="T39" fmla="*/ 130 h 1088"/>
                  <a:gd name="T40" fmla="*/ 1810 w 2752"/>
                  <a:gd name="T41" fmla="*/ 89 h 1088"/>
                  <a:gd name="T42" fmla="*/ 1848 w 2752"/>
                  <a:gd name="T43" fmla="*/ 198 h 1088"/>
                  <a:gd name="T44" fmla="*/ 1489 w 2752"/>
                  <a:gd name="T45" fmla="*/ 490 h 1088"/>
                  <a:gd name="T46" fmla="*/ 2362 w 2752"/>
                  <a:gd name="T47" fmla="*/ 748 h 1088"/>
                  <a:gd name="T48" fmla="*/ 2506 w 2752"/>
                  <a:gd name="T49" fmla="*/ 932 h 1088"/>
                  <a:gd name="T50" fmla="*/ 2661 w 2752"/>
                  <a:gd name="T51" fmla="*/ 735 h 1088"/>
                  <a:gd name="T52" fmla="*/ 2517 w 2752"/>
                  <a:gd name="T53" fmla="*/ 551 h 1088"/>
                  <a:gd name="T54" fmla="*/ 2463 w 2752"/>
                  <a:gd name="T55" fmla="*/ 463 h 1088"/>
                  <a:gd name="T56" fmla="*/ 2581 w 2752"/>
                  <a:gd name="T57" fmla="*/ 429 h 1088"/>
                  <a:gd name="T58" fmla="*/ 2592 w 2752"/>
                  <a:gd name="T59" fmla="*/ 204 h 1088"/>
                  <a:gd name="T60" fmla="*/ 2421 w 2752"/>
                  <a:gd name="T61" fmla="*/ 204 h 1088"/>
                  <a:gd name="T62" fmla="*/ 2281 w 2752"/>
                  <a:gd name="T63" fmla="*/ 313 h 1088"/>
                  <a:gd name="T64" fmla="*/ 2501 w 2752"/>
                  <a:gd name="T65" fmla="*/ 68 h 1088"/>
                  <a:gd name="T66" fmla="*/ 2694 w 2752"/>
                  <a:gd name="T67" fmla="*/ 191 h 1088"/>
                  <a:gd name="T68" fmla="*/ 2694 w 2752"/>
                  <a:gd name="T69" fmla="*/ 422 h 1088"/>
                  <a:gd name="T70" fmla="*/ 2720 w 2752"/>
                  <a:gd name="T71" fmla="*/ 585 h 1088"/>
                  <a:gd name="T72" fmla="*/ 2683 w 2752"/>
                  <a:gd name="T73" fmla="*/ 939 h 1088"/>
                  <a:gd name="T74" fmla="*/ 2346 w 2752"/>
                  <a:gd name="T75" fmla="*/ 952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52" h="1088">
                    <a:moveTo>
                      <a:pt x="734" y="211"/>
                    </a:moveTo>
                    <a:cubicBezTo>
                      <a:pt x="750" y="191"/>
                      <a:pt x="755" y="170"/>
                      <a:pt x="755" y="143"/>
                    </a:cubicBezTo>
                    <a:cubicBezTo>
                      <a:pt x="755" y="116"/>
                      <a:pt x="750" y="96"/>
                      <a:pt x="734" y="75"/>
                    </a:cubicBezTo>
                    <a:cubicBezTo>
                      <a:pt x="723" y="62"/>
                      <a:pt x="707" y="48"/>
                      <a:pt x="686" y="48"/>
                    </a:cubicBezTo>
                    <a:cubicBezTo>
                      <a:pt x="664" y="48"/>
                      <a:pt x="643" y="62"/>
                      <a:pt x="632" y="75"/>
                    </a:cubicBezTo>
                    <a:cubicBezTo>
                      <a:pt x="616" y="96"/>
                      <a:pt x="611" y="116"/>
                      <a:pt x="611" y="143"/>
                    </a:cubicBezTo>
                    <a:cubicBezTo>
                      <a:pt x="611" y="170"/>
                      <a:pt x="616" y="191"/>
                      <a:pt x="632" y="211"/>
                    </a:cubicBezTo>
                    <a:cubicBezTo>
                      <a:pt x="643" y="225"/>
                      <a:pt x="664" y="232"/>
                      <a:pt x="686" y="232"/>
                    </a:cubicBezTo>
                    <a:cubicBezTo>
                      <a:pt x="707" y="232"/>
                      <a:pt x="723" y="225"/>
                      <a:pt x="734" y="211"/>
                    </a:cubicBezTo>
                    <a:close/>
                    <a:moveTo>
                      <a:pt x="605" y="245"/>
                    </a:moveTo>
                    <a:cubicBezTo>
                      <a:pt x="584" y="218"/>
                      <a:pt x="573" y="184"/>
                      <a:pt x="573" y="143"/>
                    </a:cubicBezTo>
                    <a:cubicBezTo>
                      <a:pt x="573" y="102"/>
                      <a:pt x="584" y="68"/>
                      <a:pt x="605" y="41"/>
                    </a:cubicBezTo>
                    <a:cubicBezTo>
                      <a:pt x="627" y="14"/>
                      <a:pt x="654" y="0"/>
                      <a:pt x="686" y="0"/>
                    </a:cubicBezTo>
                    <a:cubicBezTo>
                      <a:pt x="718" y="0"/>
                      <a:pt x="745" y="14"/>
                      <a:pt x="766" y="41"/>
                    </a:cubicBezTo>
                    <a:cubicBezTo>
                      <a:pt x="788" y="68"/>
                      <a:pt x="798" y="102"/>
                      <a:pt x="798" y="143"/>
                    </a:cubicBezTo>
                    <a:cubicBezTo>
                      <a:pt x="798" y="184"/>
                      <a:pt x="788" y="218"/>
                      <a:pt x="766" y="245"/>
                    </a:cubicBezTo>
                    <a:cubicBezTo>
                      <a:pt x="745" y="272"/>
                      <a:pt x="718" y="286"/>
                      <a:pt x="686" y="286"/>
                    </a:cubicBezTo>
                    <a:cubicBezTo>
                      <a:pt x="654" y="286"/>
                      <a:pt x="627" y="272"/>
                      <a:pt x="605" y="245"/>
                    </a:cubicBezTo>
                    <a:close/>
                    <a:moveTo>
                      <a:pt x="879" y="762"/>
                    </a:moveTo>
                    <a:lnTo>
                      <a:pt x="793" y="864"/>
                    </a:lnTo>
                    <a:cubicBezTo>
                      <a:pt x="654" y="701"/>
                      <a:pt x="520" y="544"/>
                      <a:pt x="397" y="402"/>
                    </a:cubicBezTo>
                    <a:cubicBezTo>
                      <a:pt x="375" y="374"/>
                      <a:pt x="359" y="361"/>
                      <a:pt x="348" y="361"/>
                    </a:cubicBezTo>
                    <a:cubicBezTo>
                      <a:pt x="338" y="361"/>
                      <a:pt x="322" y="374"/>
                      <a:pt x="300" y="402"/>
                    </a:cubicBezTo>
                    <a:cubicBezTo>
                      <a:pt x="225" y="517"/>
                      <a:pt x="150" y="626"/>
                      <a:pt x="75" y="721"/>
                    </a:cubicBezTo>
                    <a:lnTo>
                      <a:pt x="0" y="612"/>
                    </a:lnTo>
                    <a:cubicBezTo>
                      <a:pt x="108" y="483"/>
                      <a:pt x="204" y="361"/>
                      <a:pt x="300" y="245"/>
                    </a:cubicBezTo>
                    <a:cubicBezTo>
                      <a:pt x="316" y="225"/>
                      <a:pt x="332" y="211"/>
                      <a:pt x="354" y="211"/>
                    </a:cubicBezTo>
                    <a:cubicBezTo>
                      <a:pt x="375" y="211"/>
                      <a:pt x="397" y="225"/>
                      <a:pt x="413" y="238"/>
                    </a:cubicBezTo>
                    <a:cubicBezTo>
                      <a:pt x="536" y="381"/>
                      <a:pt x="691" y="551"/>
                      <a:pt x="879" y="762"/>
                    </a:cubicBezTo>
                    <a:close/>
                    <a:moveTo>
                      <a:pt x="1489" y="490"/>
                    </a:moveTo>
                    <a:cubicBezTo>
                      <a:pt x="1494" y="748"/>
                      <a:pt x="1409" y="946"/>
                      <a:pt x="1232" y="1088"/>
                    </a:cubicBezTo>
                    <a:lnTo>
                      <a:pt x="1162" y="993"/>
                    </a:lnTo>
                    <a:cubicBezTo>
                      <a:pt x="1318" y="884"/>
                      <a:pt x="1398" y="735"/>
                      <a:pt x="1398" y="538"/>
                    </a:cubicBezTo>
                    <a:lnTo>
                      <a:pt x="1398" y="313"/>
                    </a:lnTo>
                    <a:lnTo>
                      <a:pt x="1484" y="313"/>
                    </a:lnTo>
                    <a:cubicBezTo>
                      <a:pt x="1505" y="320"/>
                      <a:pt x="1510" y="334"/>
                      <a:pt x="1489" y="354"/>
                    </a:cubicBezTo>
                    <a:lnTo>
                      <a:pt x="1489" y="483"/>
                    </a:lnTo>
                    <a:cubicBezTo>
                      <a:pt x="1585" y="395"/>
                      <a:pt x="1660" y="300"/>
                      <a:pt x="1714" y="211"/>
                    </a:cubicBezTo>
                    <a:lnTo>
                      <a:pt x="1055" y="245"/>
                    </a:lnTo>
                    <a:lnTo>
                      <a:pt x="1050" y="130"/>
                    </a:lnTo>
                    <a:lnTo>
                      <a:pt x="1778" y="102"/>
                    </a:lnTo>
                    <a:lnTo>
                      <a:pt x="1810" y="89"/>
                    </a:lnTo>
                    <a:lnTo>
                      <a:pt x="1869" y="184"/>
                    </a:lnTo>
                    <a:cubicBezTo>
                      <a:pt x="1874" y="198"/>
                      <a:pt x="1869" y="204"/>
                      <a:pt x="1848" y="198"/>
                    </a:cubicBezTo>
                    <a:cubicBezTo>
                      <a:pt x="1767" y="334"/>
                      <a:pt x="1671" y="456"/>
                      <a:pt x="1559" y="572"/>
                    </a:cubicBezTo>
                    <a:lnTo>
                      <a:pt x="1489" y="490"/>
                    </a:lnTo>
                    <a:close/>
                    <a:moveTo>
                      <a:pt x="2271" y="762"/>
                    </a:moveTo>
                    <a:lnTo>
                      <a:pt x="2362" y="748"/>
                    </a:lnTo>
                    <a:cubicBezTo>
                      <a:pt x="2372" y="810"/>
                      <a:pt x="2394" y="857"/>
                      <a:pt x="2415" y="891"/>
                    </a:cubicBezTo>
                    <a:cubicBezTo>
                      <a:pt x="2442" y="918"/>
                      <a:pt x="2474" y="932"/>
                      <a:pt x="2506" y="932"/>
                    </a:cubicBezTo>
                    <a:cubicBezTo>
                      <a:pt x="2549" y="932"/>
                      <a:pt x="2586" y="912"/>
                      <a:pt x="2613" y="878"/>
                    </a:cubicBezTo>
                    <a:cubicBezTo>
                      <a:pt x="2645" y="837"/>
                      <a:pt x="2661" y="789"/>
                      <a:pt x="2661" y="735"/>
                    </a:cubicBezTo>
                    <a:cubicBezTo>
                      <a:pt x="2661" y="687"/>
                      <a:pt x="2645" y="640"/>
                      <a:pt x="2619" y="606"/>
                    </a:cubicBezTo>
                    <a:cubicBezTo>
                      <a:pt x="2592" y="572"/>
                      <a:pt x="2560" y="551"/>
                      <a:pt x="2517" y="551"/>
                    </a:cubicBezTo>
                    <a:cubicBezTo>
                      <a:pt x="2501" y="551"/>
                      <a:pt x="2479" y="558"/>
                      <a:pt x="2453" y="565"/>
                    </a:cubicBezTo>
                    <a:lnTo>
                      <a:pt x="2463" y="463"/>
                    </a:lnTo>
                    <a:cubicBezTo>
                      <a:pt x="2469" y="470"/>
                      <a:pt x="2474" y="470"/>
                      <a:pt x="2474" y="470"/>
                    </a:cubicBezTo>
                    <a:cubicBezTo>
                      <a:pt x="2517" y="470"/>
                      <a:pt x="2549" y="456"/>
                      <a:pt x="2581" y="429"/>
                    </a:cubicBezTo>
                    <a:cubicBezTo>
                      <a:pt x="2613" y="402"/>
                      <a:pt x="2624" y="368"/>
                      <a:pt x="2624" y="313"/>
                    </a:cubicBezTo>
                    <a:cubicBezTo>
                      <a:pt x="2624" y="272"/>
                      <a:pt x="2613" y="232"/>
                      <a:pt x="2592" y="204"/>
                    </a:cubicBezTo>
                    <a:cubicBezTo>
                      <a:pt x="2570" y="177"/>
                      <a:pt x="2544" y="164"/>
                      <a:pt x="2506" y="164"/>
                    </a:cubicBezTo>
                    <a:cubicBezTo>
                      <a:pt x="2469" y="164"/>
                      <a:pt x="2442" y="177"/>
                      <a:pt x="2421" y="204"/>
                    </a:cubicBezTo>
                    <a:cubicBezTo>
                      <a:pt x="2394" y="238"/>
                      <a:pt x="2378" y="279"/>
                      <a:pt x="2372" y="334"/>
                    </a:cubicBezTo>
                    <a:lnTo>
                      <a:pt x="2281" y="313"/>
                    </a:lnTo>
                    <a:cubicBezTo>
                      <a:pt x="2292" y="238"/>
                      <a:pt x="2319" y="177"/>
                      <a:pt x="2356" y="136"/>
                    </a:cubicBezTo>
                    <a:cubicBezTo>
                      <a:pt x="2399" y="96"/>
                      <a:pt x="2447" y="68"/>
                      <a:pt x="2501" y="68"/>
                    </a:cubicBezTo>
                    <a:cubicBezTo>
                      <a:pt x="2544" y="68"/>
                      <a:pt x="2581" y="82"/>
                      <a:pt x="2613" y="102"/>
                    </a:cubicBezTo>
                    <a:cubicBezTo>
                      <a:pt x="2651" y="130"/>
                      <a:pt x="2672" y="157"/>
                      <a:pt x="2694" y="191"/>
                    </a:cubicBezTo>
                    <a:cubicBezTo>
                      <a:pt x="2710" y="232"/>
                      <a:pt x="2720" y="272"/>
                      <a:pt x="2720" y="313"/>
                    </a:cubicBezTo>
                    <a:cubicBezTo>
                      <a:pt x="2720" y="354"/>
                      <a:pt x="2710" y="388"/>
                      <a:pt x="2694" y="422"/>
                    </a:cubicBezTo>
                    <a:cubicBezTo>
                      <a:pt x="2678" y="456"/>
                      <a:pt x="2651" y="483"/>
                      <a:pt x="2619" y="504"/>
                    </a:cubicBezTo>
                    <a:cubicBezTo>
                      <a:pt x="2661" y="517"/>
                      <a:pt x="2694" y="544"/>
                      <a:pt x="2720" y="585"/>
                    </a:cubicBezTo>
                    <a:cubicBezTo>
                      <a:pt x="2742" y="626"/>
                      <a:pt x="2752" y="674"/>
                      <a:pt x="2752" y="735"/>
                    </a:cubicBezTo>
                    <a:cubicBezTo>
                      <a:pt x="2752" y="816"/>
                      <a:pt x="2731" y="884"/>
                      <a:pt x="2683" y="939"/>
                    </a:cubicBezTo>
                    <a:cubicBezTo>
                      <a:pt x="2640" y="1000"/>
                      <a:pt x="2581" y="1027"/>
                      <a:pt x="2506" y="1027"/>
                    </a:cubicBezTo>
                    <a:cubicBezTo>
                      <a:pt x="2442" y="1027"/>
                      <a:pt x="2388" y="1000"/>
                      <a:pt x="2346" y="952"/>
                    </a:cubicBezTo>
                    <a:cubicBezTo>
                      <a:pt x="2303" y="905"/>
                      <a:pt x="2281" y="844"/>
                      <a:pt x="2271" y="76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0" name="Freeform 69"/>
              <p:cNvSpPr>
                <a:spLocks noEditPoints="1"/>
              </p:cNvSpPr>
              <p:nvPr/>
            </p:nvSpPr>
            <p:spPr bwMode="auto">
              <a:xfrm>
                <a:off x="183" y="2241"/>
                <a:ext cx="426" cy="169"/>
              </a:xfrm>
              <a:custGeom>
                <a:avLst/>
                <a:gdLst>
                  <a:gd name="T0" fmla="*/ 737 w 2768"/>
                  <a:gd name="T1" fmla="*/ 89 h 1105"/>
                  <a:gd name="T2" fmla="*/ 632 w 2768"/>
                  <a:gd name="T3" fmla="*/ 117 h 1105"/>
                  <a:gd name="T4" fmla="*/ 693 w 2768"/>
                  <a:gd name="T5" fmla="*/ 233 h 1105"/>
                  <a:gd name="T6" fmla="*/ 636 w 2768"/>
                  <a:gd name="T7" fmla="*/ 226 h 1105"/>
                  <a:gd name="T8" fmla="*/ 659 w 2768"/>
                  <a:gd name="T9" fmla="*/ 59 h 1105"/>
                  <a:gd name="T10" fmla="*/ 771 w 2768"/>
                  <a:gd name="T11" fmla="*/ 151 h 1105"/>
                  <a:gd name="T12" fmla="*/ 582 w 2768"/>
                  <a:gd name="T13" fmla="*/ 209 h 1105"/>
                  <a:gd name="T14" fmla="*/ 696 w 2768"/>
                  <a:gd name="T15" fmla="*/ 1 h 1105"/>
                  <a:gd name="T16" fmla="*/ 806 w 2768"/>
                  <a:gd name="T17" fmla="*/ 211 h 1105"/>
                  <a:gd name="T18" fmla="*/ 656 w 2768"/>
                  <a:gd name="T19" fmla="*/ 278 h 1105"/>
                  <a:gd name="T20" fmla="*/ 799 w 2768"/>
                  <a:gd name="T21" fmla="*/ 150 h 1105"/>
                  <a:gd name="T22" fmla="*/ 652 w 2768"/>
                  <a:gd name="T23" fmla="*/ 26 h 1105"/>
                  <a:gd name="T24" fmla="*/ 621 w 2768"/>
                  <a:gd name="T25" fmla="*/ 250 h 1105"/>
                  <a:gd name="T26" fmla="*/ 371 w 2768"/>
                  <a:gd name="T27" fmla="*/ 385 h 1105"/>
                  <a:gd name="T28" fmla="*/ 83 w 2768"/>
                  <a:gd name="T29" fmla="*/ 737 h 1105"/>
                  <a:gd name="T30" fmla="*/ 396 w 2768"/>
                  <a:gd name="T31" fmla="*/ 221 h 1105"/>
                  <a:gd name="T32" fmla="*/ 513 w 2768"/>
                  <a:gd name="T33" fmla="*/ 365 h 1105"/>
                  <a:gd name="T34" fmla="*/ 170 w 2768"/>
                  <a:gd name="T35" fmla="*/ 438 h 1105"/>
                  <a:gd name="T36" fmla="*/ 353 w 2768"/>
                  <a:gd name="T37" fmla="*/ 362 h 1105"/>
                  <a:gd name="T38" fmla="*/ 747 w 2768"/>
                  <a:gd name="T39" fmla="*/ 625 h 1105"/>
                  <a:gd name="T40" fmla="*/ 1308 w 2768"/>
                  <a:gd name="T41" fmla="*/ 1046 h 1105"/>
                  <a:gd name="T42" fmla="*/ 1341 w 2768"/>
                  <a:gd name="T43" fmla="*/ 803 h 1105"/>
                  <a:gd name="T44" fmla="*/ 1509 w 2768"/>
                  <a:gd name="T45" fmla="*/ 321 h 1105"/>
                  <a:gd name="T46" fmla="*/ 1560 w 2768"/>
                  <a:gd name="T47" fmla="*/ 419 h 1105"/>
                  <a:gd name="T48" fmla="*/ 1058 w 2768"/>
                  <a:gd name="T49" fmla="*/ 130 h 1105"/>
                  <a:gd name="T50" fmla="*/ 1863 w 2768"/>
                  <a:gd name="T51" fmla="*/ 211 h 1105"/>
                  <a:gd name="T52" fmla="*/ 1857 w 2768"/>
                  <a:gd name="T53" fmla="*/ 198 h 1105"/>
                  <a:gd name="T54" fmla="*/ 1066 w 2768"/>
                  <a:gd name="T55" fmla="*/ 138 h 1105"/>
                  <a:gd name="T56" fmla="*/ 1494 w 2768"/>
                  <a:gd name="T57" fmla="*/ 499 h 1105"/>
                  <a:gd name="T58" fmla="*/ 1489 w 2768"/>
                  <a:gd name="T59" fmla="*/ 329 h 1105"/>
                  <a:gd name="T60" fmla="*/ 1320 w 2768"/>
                  <a:gd name="T61" fmla="*/ 866 h 1105"/>
                  <a:gd name="T62" fmla="*/ 1350 w 2768"/>
                  <a:gd name="T63" fmla="*/ 975 h 1105"/>
                  <a:gd name="T64" fmla="*/ 2272 w 2768"/>
                  <a:gd name="T65" fmla="*/ 772 h 1105"/>
                  <a:gd name="T66" fmla="*/ 2469 w 2768"/>
                  <a:gd name="T67" fmla="*/ 923 h 1105"/>
                  <a:gd name="T68" fmla="*/ 2614 w 2768"/>
                  <a:gd name="T69" fmla="*/ 883 h 1105"/>
                  <a:gd name="T70" fmla="*/ 2602 w 2768"/>
                  <a:gd name="T71" fmla="*/ 598 h 1105"/>
                  <a:gd name="T72" fmla="*/ 2453 w 2768"/>
                  <a:gd name="T73" fmla="*/ 573 h 1105"/>
                  <a:gd name="T74" fmla="*/ 2585 w 2768"/>
                  <a:gd name="T75" fmla="*/ 431 h 1105"/>
                  <a:gd name="T76" fmla="*/ 2617 w 2768"/>
                  <a:gd name="T77" fmla="*/ 264 h 1105"/>
                  <a:gd name="T78" fmla="*/ 2435 w 2768"/>
                  <a:gd name="T79" fmla="*/ 219 h 1105"/>
                  <a:gd name="T80" fmla="*/ 2310 w 2768"/>
                  <a:gd name="T81" fmla="*/ 218 h 1105"/>
                  <a:gd name="T82" fmla="*/ 2508 w 2768"/>
                  <a:gd name="T83" fmla="*/ 69 h 1105"/>
                  <a:gd name="T84" fmla="*/ 2710 w 2768"/>
                  <a:gd name="T85" fmla="*/ 197 h 1105"/>
                  <a:gd name="T86" fmla="*/ 2677 w 2768"/>
                  <a:gd name="T87" fmla="*/ 483 h 1105"/>
                  <a:gd name="T88" fmla="*/ 2768 w 2768"/>
                  <a:gd name="T89" fmla="*/ 744 h 1105"/>
                  <a:gd name="T90" fmla="*/ 2620 w 2768"/>
                  <a:gd name="T91" fmla="*/ 1021 h 1105"/>
                  <a:gd name="T92" fmla="*/ 2384 w 2768"/>
                  <a:gd name="T93" fmla="*/ 999 h 1105"/>
                  <a:gd name="T94" fmla="*/ 2297 w 2768"/>
                  <a:gd name="T95" fmla="*/ 826 h 1105"/>
                  <a:gd name="T96" fmla="*/ 2429 w 2768"/>
                  <a:gd name="T97" fmla="*/ 1009 h 1105"/>
                  <a:gd name="T98" fmla="*/ 2651 w 2768"/>
                  <a:gd name="T99" fmla="*/ 981 h 1105"/>
                  <a:gd name="T100" fmla="*/ 2744 w 2768"/>
                  <a:gd name="T101" fmla="*/ 662 h 1105"/>
                  <a:gd name="T102" fmla="*/ 2665 w 2768"/>
                  <a:gd name="T103" fmla="*/ 472 h 1105"/>
                  <a:gd name="T104" fmla="*/ 2696 w 2768"/>
                  <a:gd name="T105" fmla="*/ 204 h 1105"/>
                  <a:gd name="T106" fmla="*/ 2471 w 2768"/>
                  <a:gd name="T107" fmla="*/ 89 h 1105"/>
                  <a:gd name="T108" fmla="*/ 2308 w 2768"/>
                  <a:gd name="T109" fmla="*/ 270 h 1105"/>
                  <a:gd name="T110" fmla="*/ 2461 w 2768"/>
                  <a:gd name="T111" fmla="*/ 176 h 1105"/>
                  <a:gd name="T112" fmla="*/ 2640 w 2768"/>
                  <a:gd name="T113" fmla="*/ 320 h 1105"/>
                  <a:gd name="T114" fmla="*/ 2545 w 2768"/>
                  <a:gd name="T115" fmla="*/ 475 h 1105"/>
                  <a:gd name="T116" fmla="*/ 2496 w 2768"/>
                  <a:gd name="T117" fmla="*/ 556 h 1105"/>
                  <a:gd name="T118" fmla="*/ 2635 w 2768"/>
                  <a:gd name="T119" fmla="*/ 611 h 1105"/>
                  <a:gd name="T120" fmla="*/ 2604 w 2768"/>
                  <a:gd name="T121" fmla="*/ 916 h 1105"/>
                  <a:gd name="T122" fmla="*/ 2416 w 2768"/>
                  <a:gd name="T123" fmla="*/ 903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68" h="1105">
                    <a:moveTo>
                      <a:pt x="737" y="213"/>
                    </a:moveTo>
                    <a:lnTo>
                      <a:pt x="735" y="216"/>
                    </a:lnTo>
                    <a:lnTo>
                      <a:pt x="752" y="185"/>
                    </a:lnTo>
                    <a:lnTo>
                      <a:pt x="752" y="188"/>
                    </a:lnTo>
                    <a:lnTo>
                      <a:pt x="756" y="151"/>
                    </a:lnTo>
                    <a:lnTo>
                      <a:pt x="756" y="152"/>
                    </a:lnTo>
                    <a:lnTo>
                      <a:pt x="752" y="116"/>
                    </a:lnTo>
                    <a:lnTo>
                      <a:pt x="752" y="119"/>
                    </a:lnTo>
                    <a:lnTo>
                      <a:pt x="735" y="87"/>
                    </a:lnTo>
                    <a:lnTo>
                      <a:pt x="737" y="89"/>
                    </a:lnTo>
                    <a:lnTo>
                      <a:pt x="717" y="71"/>
                    </a:lnTo>
                    <a:lnTo>
                      <a:pt x="720" y="73"/>
                    </a:lnTo>
                    <a:lnTo>
                      <a:pt x="692" y="64"/>
                    </a:lnTo>
                    <a:lnTo>
                      <a:pt x="697" y="64"/>
                    </a:lnTo>
                    <a:lnTo>
                      <a:pt x="666" y="73"/>
                    </a:lnTo>
                    <a:lnTo>
                      <a:pt x="668" y="72"/>
                    </a:lnTo>
                    <a:lnTo>
                      <a:pt x="645" y="90"/>
                    </a:lnTo>
                    <a:lnTo>
                      <a:pt x="648" y="87"/>
                    </a:lnTo>
                    <a:lnTo>
                      <a:pt x="632" y="119"/>
                    </a:lnTo>
                    <a:lnTo>
                      <a:pt x="632" y="117"/>
                    </a:lnTo>
                    <a:lnTo>
                      <a:pt x="627" y="153"/>
                    </a:lnTo>
                    <a:lnTo>
                      <a:pt x="627" y="150"/>
                    </a:lnTo>
                    <a:lnTo>
                      <a:pt x="632" y="187"/>
                    </a:lnTo>
                    <a:lnTo>
                      <a:pt x="632" y="185"/>
                    </a:lnTo>
                    <a:lnTo>
                      <a:pt x="648" y="216"/>
                    </a:lnTo>
                    <a:lnTo>
                      <a:pt x="645" y="213"/>
                    </a:lnTo>
                    <a:lnTo>
                      <a:pt x="668" y="229"/>
                    </a:lnTo>
                    <a:lnTo>
                      <a:pt x="665" y="228"/>
                    </a:lnTo>
                    <a:lnTo>
                      <a:pt x="696" y="233"/>
                    </a:lnTo>
                    <a:lnTo>
                      <a:pt x="693" y="233"/>
                    </a:lnTo>
                    <a:lnTo>
                      <a:pt x="721" y="228"/>
                    </a:lnTo>
                    <a:lnTo>
                      <a:pt x="717" y="229"/>
                    </a:lnTo>
                    <a:lnTo>
                      <a:pt x="737" y="213"/>
                    </a:lnTo>
                    <a:close/>
                    <a:moveTo>
                      <a:pt x="727" y="242"/>
                    </a:moveTo>
                    <a:cubicBezTo>
                      <a:pt x="726" y="243"/>
                      <a:pt x="725" y="243"/>
                      <a:pt x="724" y="243"/>
                    </a:cubicBezTo>
                    <a:lnTo>
                      <a:pt x="696" y="248"/>
                    </a:lnTo>
                    <a:cubicBezTo>
                      <a:pt x="695" y="249"/>
                      <a:pt x="694" y="249"/>
                      <a:pt x="693" y="248"/>
                    </a:cubicBezTo>
                    <a:lnTo>
                      <a:pt x="662" y="243"/>
                    </a:lnTo>
                    <a:cubicBezTo>
                      <a:pt x="661" y="243"/>
                      <a:pt x="660" y="243"/>
                      <a:pt x="659" y="242"/>
                    </a:cubicBezTo>
                    <a:lnTo>
                      <a:pt x="636" y="226"/>
                    </a:lnTo>
                    <a:cubicBezTo>
                      <a:pt x="635" y="225"/>
                      <a:pt x="634" y="224"/>
                      <a:pt x="633" y="223"/>
                    </a:cubicBezTo>
                    <a:lnTo>
                      <a:pt x="617" y="192"/>
                    </a:lnTo>
                    <a:cubicBezTo>
                      <a:pt x="617" y="191"/>
                      <a:pt x="617" y="190"/>
                      <a:pt x="617" y="190"/>
                    </a:cubicBezTo>
                    <a:lnTo>
                      <a:pt x="612" y="153"/>
                    </a:lnTo>
                    <a:cubicBezTo>
                      <a:pt x="611" y="152"/>
                      <a:pt x="611" y="151"/>
                      <a:pt x="612" y="150"/>
                    </a:cubicBezTo>
                    <a:lnTo>
                      <a:pt x="617" y="114"/>
                    </a:lnTo>
                    <a:cubicBezTo>
                      <a:pt x="617" y="114"/>
                      <a:pt x="617" y="113"/>
                      <a:pt x="617" y="112"/>
                    </a:cubicBezTo>
                    <a:lnTo>
                      <a:pt x="633" y="80"/>
                    </a:lnTo>
                    <a:cubicBezTo>
                      <a:pt x="634" y="79"/>
                      <a:pt x="635" y="78"/>
                      <a:pt x="636" y="77"/>
                    </a:cubicBezTo>
                    <a:lnTo>
                      <a:pt x="659" y="59"/>
                    </a:lnTo>
                    <a:cubicBezTo>
                      <a:pt x="659" y="59"/>
                      <a:pt x="660" y="58"/>
                      <a:pt x="661" y="58"/>
                    </a:cubicBezTo>
                    <a:lnTo>
                      <a:pt x="692" y="49"/>
                    </a:lnTo>
                    <a:cubicBezTo>
                      <a:pt x="694" y="48"/>
                      <a:pt x="695" y="48"/>
                      <a:pt x="697" y="49"/>
                    </a:cubicBezTo>
                    <a:lnTo>
                      <a:pt x="725" y="58"/>
                    </a:lnTo>
                    <a:cubicBezTo>
                      <a:pt x="726" y="58"/>
                      <a:pt x="727" y="59"/>
                      <a:pt x="728" y="60"/>
                    </a:cubicBezTo>
                    <a:lnTo>
                      <a:pt x="748" y="78"/>
                    </a:lnTo>
                    <a:cubicBezTo>
                      <a:pt x="749" y="78"/>
                      <a:pt x="749" y="79"/>
                      <a:pt x="750" y="80"/>
                    </a:cubicBezTo>
                    <a:lnTo>
                      <a:pt x="767" y="112"/>
                    </a:lnTo>
                    <a:cubicBezTo>
                      <a:pt x="767" y="113"/>
                      <a:pt x="767" y="114"/>
                      <a:pt x="767" y="115"/>
                    </a:cubicBezTo>
                    <a:lnTo>
                      <a:pt x="771" y="151"/>
                    </a:lnTo>
                    <a:cubicBezTo>
                      <a:pt x="771" y="151"/>
                      <a:pt x="771" y="152"/>
                      <a:pt x="771" y="152"/>
                    </a:cubicBezTo>
                    <a:lnTo>
                      <a:pt x="767" y="189"/>
                    </a:lnTo>
                    <a:cubicBezTo>
                      <a:pt x="767" y="190"/>
                      <a:pt x="767" y="191"/>
                      <a:pt x="766" y="192"/>
                    </a:cubicBezTo>
                    <a:lnTo>
                      <a:pt x="749" y="223"/>
                    </a:lnTo>
                    <a:cubicBezTo>
                      <a:pt x="749" y="224"/>
                      <a:pt x="748" y="225"/>
                      <a:pt x="747" y="226"/>
                    </a:cubicBezTo>
                    <a:lnTo>
                      <a:pt x="727" y="242"/>
                    </a:lnTo>
                    <a:close/>
                    <a:moveTo>
                      <a:pt x="608" y="260"/>
                    </a:moveTo>
                    <a:cubicBezTo>
                      <a:pt x="608" y="259"/>
                      <a:pt x="607" y="258"/>
                      <a:pt x="606" y="257"/>
                    </a:cubicBezTo>
                    <a:lnTo>
                      <a:pt x="582" y="211"/>
                    </a:lnTo>
                    <a:cubicBezTo>
                      <a:pt x="582" y="210"/>
                      <a:pt x="582" y="209"/>
                      <a:pt x="582" y="209"/>
                    </a:cubicBezTo>
                    <a:lnTo>
                      <a:pt x="574" y="153"/>
                    </a:lnTo>
                    <a:cubicBezTo>
                      <a:pt x="573" y="152"/>
                      <a:pt x="573" y="151"/>
                      <a:pt x="574" y="150"/>
                    </a:cubicBezTo>
                    <a:lnTo>
                      <a:pt x="582" y="94"/>
                    </a:lnTo>
                    <a:cubicBezTo>
                      <a:pt x="582" y="93"/>
                      <a:pt x="582" y="93"/>
                      <a:pt x="582" y="92"/>
                    </a:cubicBezTo>
                    <a:lnTo>
                      <a:pt x="606" y="46"/>
                    </a:lnTo>
                    <a:cubicBezTo>
                      <a:pt x="607" y="45"/>
                      <a:pt x="608" y="44"/>
                      <a:pt x="608" y="43"/>
                    </a:cubicBezTo>
                    <a:lnTo>
                      <a:pt x="645" y="12"/>
                    </a:lnTo>
                    <a:cubicBezTo>
                      <a:pt x="646" y="12"/>
                      <a:pt x="647" y="11"/>
                      <a:pt x="649" y="11"/>
                    </a:cubicBezTo>
                    <a:lnTo>
                      <a:pt x="693" y="1"/>
                    </a:lnTo>
                    <a:cubicBezTo>
                      <a:pt x="694" y="0"/>
                      <a:pt x="695" y="0"/>
                      <a:pt x="696" y="1"/>
                    </a:cubicBezTo>
                    <a:lnTo>
                      <a:pt x="740" y="11"/>
                    </a:lnTo>
                    <a:cubicBezTo>
                      <a:pt x="742" y="11"/>
                      <a:pt x="743" y="12"/>
                      <a:pt x="744" y="12"/>
                    </a:cubicBezTo>
                    <a:lnTo>
                      <a:pt x="780" y="43"/>
                    </a:lnTo>
                    <a:cubicBezTo>
                      <a:pt x="780" y="44"/>
                      <a:pt x="781" y="45"/>
                      <a:pt x="782" y="46"/>
                    </a:cubicBezTo>
                    <a:lnTo>
                      <a:pt x="806" y="92"/>
                    </a:lnTo>
                    <a:cubicBezTo>
                      <a:pt x="806" y="93"/>
                      <a:pt x="806" y="93"/>
                      <a:pt x="806" y="94"/>
                    </a:cubicBezTo>
                    <a:lnTo>
                      <a:pt x="814" y="150"/>
                    </a:lnTo>
                    <a:cubicBezTo>
                      <a:pt x="815" y="151"/>
                      <a:pt x="815" y="152"/>
                      <a:pt x="814" y="153"/>
                    </a:cubicBezTo>
                    <a:lnTo>
                      <a:pt x="806" y="209"/>
                    </a:lnTo>
                    <a:cubicBezTo>
                      <a:pt x="806" y="209"/>
                      <a:pt x="806" y="210"/>
                      <a:pt x="806" y="211"/>
                    </a:cubicBezTo>
                    <a:lnTo>
                      <a:pt x="782" y="257"/>
                    </a:lnTo>
                    <a:cubicBezTo>
                      <a:pt x="781" y="258"/>
                      <a:pt x="780" y="259"/>
                      <a:pt x="780" y="260"/>
                    </a:cubicBezTo>
                    <a:lnTo>
                      <a:pt x="744" y="291"/>
                    </a:lnTo>
                    <a:cubicBezTo>
                      <a:pt x="743" y="291"/>
                      <a:pt x="742" y="292"/>
                      <a:pt x="740" y="292"/>
                    </a:cubicBezTo>
                    <a:lnTo>
                      <a:pt x="696" y="302"/>
                    </a:lnTo>
                    <a:cubicBezTo>
                      <a:pt x="695" y="303"/>
                      <a:pt x="694" y="303"/>
                      <a:pt x="693" y="302"/>
                    </a:cubicBezTo>
                    <a:lnTo>
                      <a:pt x="649" y="292"/>
                    </a:lnTo>
                    <a:cubicBezTo>
                      <a:pt x="647" y="292"/>
                      <a:pt x="646" y="291"/>
                      <a:pt x="645" y="291"/>
                    </a:cubicBezTo>
                    <a:lnTo>
                      <a:pt x="608" y="260"/>
                    </a:lnTo>
                    <a:close/>
                    <a:moveTo>
                      <a:pt x="656" y="278"/>
                    </a:moveTo>
                    <a:lnTo>
                      <a:pt x="652" y="277"/>
                    </a:lnTo>
                    <a:lnTo>
                      <a:pt x="696" y="287"/>
                    </a:lnTo>
                    <a:lnTo>
                      <a:pt x="693" y="287"/>
                    </a:lnTo>
                    <a:lnTo>
                      <a:pt x="737" y="277"/>
                    </a:lnTo>
                    <a:lnTo>
                      <a:pt x="733" y="278"/>
                    </a:lnTo>
                    <a:lnTo>
                      <a:pt x="769" y="247"/>
                    </a:lnTo>
                    <a:lnTo>
                      <a:pt x="767" y="250"/>
                    </a:lnTo>
                    <a:lnTo>
                      <a:pt x="791" y="204"/>
                    </a:lnTo>
                    <a:lnTo>
                      <a:pt x="791" y="206"/>
                    </a:lnTo>
                    <a:lnTo>
                      <a:pt x="799" y="150"/>
                    </a:lnTo>
                    <a:lnTo>
                      <a:pt x="799" y="153"/>
                    </a:lnTo>
                    <a:lnTo>
                      <a:pt x="791" y="97"/>
                    </a:lnTo>
                    <a:lnTo>
                      <a:pt x="791" y="99"/>
                    </a:lnTo>
                    <a:lnTo>
                      <a:pt x="767" y="53"/>
                    </a:lnTo>
                    <a:lnTo>
                      <a:pt x="769" y="56"/>
                    </a:lnTo>
                    <a:lnTo>
                      <a:pt x="733" y="25"/>
                    </a:lnTo>
                    <a:lnTo>
                      <a:pt x="737" y="26"/>
                    </a:lnTo>
                    <a:lnTo>
                      <a:pt x="693" y="16"/>
                    </a:lnTo>
                    <a:lnTo>
                      <a:pt x="696" y="16"/>
                    </a:lnTo>
                    <a:lnTo>
                      <a:pt x="652" y="26"/>
                    </a:lnTo>
                    <a:lnTo>
                      <a:pt x="656" y="25"/>
                    </a:lnTo>
                    <a:lnTo>
                      <a:pt x="619" y="56"/>
                    </a:lnTo>
                    <a:lnTo>
                      <a:pt x="621" y="53"/>
                    </a:lnTo>
                    <a:lnTo>
                      <a:pt x="597" y="99"/>
                    </a:lnTo>
                    <a:lnTo>
                      <a:pt x="597" y="97"/>
                    </a:lnTo>
                    <a:lnTo>
                      <a:pt x="589" y="153"/>
                    </a:lnTo>
                    <a:lnTo>
                      <a:pt x="589" y="150"/>
                    </a:lnTo>
                    <a:lnTo>
                      <a:pt x="597" y="206"/>
                    </a:lnTo>
                    <a:lnTo>
                      <a:pt x="597" y="204"/>
                    </a:lnTo>
                    <a:lnTo>
                      <a:pt x="621" y="250"/>
                    </a:lnTo>
                    <a:lnTo>
                      <a:pt x="619" y="247"/>
                    </a:lnTo>
                    <a:lnTo>
                      <a:pt x="656" y="278"/>
                    </a:lnTo>
                    <a:close/>
                    <a:moveTo>
                      <a:pt x="893" y="765"/>
                    </a:moveTo>
                    <a:cubicBezTo>
                      <a:pt x="896" y="768"/>
                      <a:pt x="896" y="773"/>
                      <a:pt x="894" y="776"/>
                    </a:cubicBezTo>
                    <a:lnTo>
                      <a:pt x="808" y="878"/>
                    </a:lnTo>
                    <a:cubicBezTo>
                      <a:pt x="806" y="879"/>
                      <a:pt x="804" y="880"/>
                      <a:pt x="801" y="880"/>
                    </a:cubicBezTo>
                    <a:cubicBezTo>
                      <a:pt x="799" y="880"/>
                      <a:pt x="797" y="879"/>
                      <a:pt x="795" y="878"/>
                    </a:cubicBezTo>
                    <a:lnTo>
                      <a:pt x="591" y="639"/>
                    </a:lnTo>
                    <a:lnTo>
                      <a:pt x="399" y="416"/>
                    </a:lnTo>
                    <a:lnTo>
                      <a:pt x="371" y="385"/>
                    </a:lnTo>
                    <a:lnTo>
                      <a:pt x="373" y="387"/>
                    </a:lnTo>
                    <a:lnTo>
                      <a:pt x="353" y="377"/>
                    </a:lnTo>
                    <a:lnTo>
                      <a:pt x="360" y="377"/>
                    </a:lnTo>
                    <a:lnTo>
                      <a:pt x="341" y="387"/>
                    </a:lnTo>
                    <a:lnTo>
                      <a:pt x="343" y="385"/>
                    </a:lnTo>
                    <a:lnTo>
                      <a:pt x="314" y="416"/>
                    </a:lnTo>
                    <a:lnTo>
                      <a:pt x="315" y="415"/>
                    </a:lnTo>
                    <a:lnTo>
                      <a:pt x="203" y="582"/>
                    </a:lnTo>
                    <a:lnTo>
                      <a:pt x="90" y="734"/>
                    </a:lnTo>
                    <a:cubicBezTo>
                      <a:pt x="88" y="736"/>
                      <a:pt x="86" y="738"/>
                      <a:pt x="83" y="737"/>
                    </a:cubicBezTo>
                    <a:cubicBezTo>
                      <a:pt x="81" y="737"/>
                      <a:pt x="78" y="736"/>
                      <a:pt x="77" y="734"/>
                    </a:cubicBezTo>
                    <a:lnTo>
                      <a:pt x="2" y="625"/>
                    </a:lnTo>
                    <a:cubicBezTo>
                      <a:pt x="0" y="622"/>
                      <a:pt x="0" y="618"/>
                      <a:pt x="2" y="615"/>
                    </a:cubicBezTo>
                    <a:lnTo>
                      <a:pt x="157" y="427"/>
                    </a:lnTo>
                    <a:lnTo>
                      <a:pt x="302" y="248"/>
                    </a:lnTo>
                    <a:lnTo>
                      <a:pt x="328" y="224"/>
                    </a:lnTo>
                    <a:cubicBezTo>
                      <a:pt x="329" y="223"/>
                      <a:pt x="330" y="222"/>
                      <a:pt x="331" y="222"/>
                    </a:cubicBezTo>
                    <a:lnTo>
                      <a:pt x="360" y="212"/>
                    </a:lnTo>
                    <a:cubicBezTo>
                      <a:pt x="361" y="211"/>
                      <a:pt x="363" y="211"/>
                      <a:pt x="365" y="212"/>
                    </a:cubicBezTo>
                    <a:lnTo>
                      <a:pt x="396" y="221"/>
                    </a:lnTo>
                    <a:cubicBezTo>
                      <a:pt x="396" y="221"/>
                      <a:pt x="397" y="221"/>
                      <a:pt x="398" y="222"/>
                    </a:cubicBezTo>
                    <a:lnTo>
                      <a:pt x="426" y="240"/>
                    </a:lnTo>
                    <a:cubicBezTo>
                      <a:pt x="426" y="240"/>
                      <a:pt x="427" y="241"/>
                      <a:pt x="428" y="241"/>
                    </a:cubicBezTo>
                    <a:lnTo>
                      <a:pt x="526" y="354"/>
                    </a:lnTo>
                    <a:lnTo>
                      <a:pt x="636" y="478"/>
                    </a:lnTo>
                    <a:lnTo>
                      <a:pt x="758" y="614"/>
                    </a:lnTo>
                    <a:lnTo>
                      <a:pt x="893" y="765"/>
                    </a:lnTo>
                    <a:close/>
                    <a:moveTo>
                      <a:pt x="747" y="625"/>
                    </a:moveTo>
                    <a:lnTo>
                      <a:pt x="625" y="489"/>
                    </a:lnTo>
                    <a:lnTo>
                      <a:pt x="513" y="365"/>
                    </a:lnTo>
                    <a:lnTo>
                      <a:pt x="415" y="252"/>
                    </a:lnTo>
                    <a:lnTo>
                      <a:pt x="417" y="253"/>
                    </a:lnTo>
                    <a:lnTo>
                      <a:pt x="389" y="235"/>
                    </a:lnTo>
                    <a:lnTo>
                      <a:pt x="391" y="236"/>
                    </a:lnTo>
                    <a:lnTo>
                      <a:pt x="360" y="227"/>
                    </a:lnTo>
                    <a:lnTo>
                      <a:pt x="365" y="227"/>
                    </a:lnTo>
                    <a:lnTo>
                      <a:pt x="336" y="237"/>
                    </a:lnTo>
                    <a:lnTo>
                      <a:pt x="339" y="235"/>
                    </a:lnTo>
                    <a:lnTo>
                      <a:pt x="315" y="259"/>
                    </a:lnTo>
                    <a:lnTo>
                      <a:pt x="170" y="438"/>
                    </a:lnTo>
                    <a:lnTo>
                      <a:pt x="15" y="626"/>
                    </a:lnTo>
                    <a:lnTo>
                      <a:pt x="15" y="616"/>
                    </a:lnTo>
                    <a:lnTo>
                      <a:pt x="90" y="725"/>
                    </a:lnTo>
                    <a:lnTo>
                      <a:pt x="77" y="725"/>
                    </a:lnTo>
                    <a:lnTo>
                      <a:pt x="190" y="573"/>
                    </a:lnTo>
                    <a:lnTo>
                      <a:pt x="302" y="406"/>
                    </a:lnTo>
                    <a:cubicBezTo>
                      <a:pt x="302" y="406"/>
                      <a:pt x="302" y="405"/>
                      <a:pt x="303" y="405"/>
                    </a:cubicBezTo>
                    <a:lnTo>
                      <a:pt x="332" y="374"/>
                    </a:lnTo>
                    <a:cubicBezTo>
                      <a:pt x="332" y="373"/>
                      <a:pt x="333" y="373"/>
                      <a:pt x="334" y="372"/>
                    </a:cubicBezTo>
                    <a:lnTo>
                      <a:pt x="353" y="362"/>
                    </a:lnTo>
                    <a:cubicBezTo>
                      <a:pt x="355" y="361"/>
                      <a:pt x="358" y="361"/>
                      <a:pt x="360" y="362"/>
                    </a:cubicBezTo>
                    <a:lnTo>
                      <a:pt x="380" y="372"/>
                    </a:lnTo>
                    <a:cubicBezTo>
                      <a:pt x="381" y="373"/>
                      <a:pt x="382" y="373"/>
                      <a:pt x="382" y="374"/>
                    </a:cubicBezTo>
                    <a:lnTo>
                      <a:pt x="412" y="405"/>
                    </a:lnTo>
                    <a:lnTo>
                      <a:pt x="604" y="628"/>
                    </a:lnTo>
                    <a:lnTo>
                      <a:pt x="808" y="867"/>
                    </a:lnTo>
                    <a:lnTo>
                      <a:pt x="795" y="867"/>
                    </a:lnTo>
                    <a:lnTo>
                      <a:pt x="881" y="765"/>
                    </a:lnTo>
                    <a:lnTo>
                      <a:pt x="881" y="776"/>
                    </a:lnTo>
                    <a:lnTo>
                      <a:pt x="747" y="625"/>
                    </a:lnTo>
                    <a:close/>
                    <a:moveTo>
                      <a:pt x="1491" y="504"/>
                    </a:moveTo>
                    <a:lnTo>
                      <a:pt x="1505" y="499"/>
                    </a:lnTo>
                    <a:lnTo>
                      <a:pt x="1503" y="593"/>
                    </a:lnTo>
                    <a:lnTo>
                      <a:pt x="1492" y="681"/>
                    </a:lnTo>
                    <a:lnTo>
                      <a:pt x="1473" y="765"/>
                    </a:lnTo>
                    <a:lnTo>
                      <a:pt x="1445" y="844"/>
                    </a:lnTo>
                    <a:lnTo>
                      <a:pt x="1408" y="916"/>
                    </a:lnTo>
                    <a:lnTo>
                      <a:pt x="1363" y="984"/>
                    </a:lnTo>
                    <a:cubicBezTo>
                      <a:pt x="1363" y="984"/>
                      <a:pt x="1363" y="984"/>
                      <a:pt x="1362" y="985"/>
                    </a:cubicBezTo>
                    <a:lnTo>
                      <a:pt x="1308" y="1046"/>
                    </a:lnTo>
                    <a:lnTo>
                      <a:pt x="1246" y="1102"/>
                    </a:lnTo>
                    <a:cubicBezTo>
                      <a:pt x="1244" y="1104"/>
                      <a:pt x="1242" y="1105"/>
                      <a:pt x="1240" y="1104"/>
                    </a:cubicBezTo>
                    <a:cubicBezTo>
                      <a:pt x="1237" y="1104"/>
                      <a:pt x="1235" y="1103"/>
                      <a:pt x="1234" y="1101"/>
                    </a:cubicBezTo>
                    <a:lnTo>
                      <a:pt x="1164" y="1006"/>
                    </a:lnTo>
                    <a:cubicBezTo>
                      <a:pt x="1161" y="1003"/>
                      <a:pt x="1162" y="998"/>
                      <a:pt x="1166" y="995"/>
                    </a:cubicBezTo>
                    <a:lnTo>
                      <a:pt x="1221" y="952"/>
                    </a:lnTo>
                    <a:lnTo>
                      <a:pt x="1268" y="907"/>
                    </a:lnTo>
                    <a:lnTo>
                      <a:pt x="1267" y="908"/>
                    </a:lnTo>
                    <a:lnTo>
                      <a:pt x="1307" y="857"/>
                    </a:lnTo>
                    <a:lnTo>
                      <a:pt x="1341" y="803"/>
                    </a:lnTo>
                    <a:lnTo>
                      <a:pt x="1340" y="804"/>
                    </a:lnTo>
                    <a:lnTo>
                      <a:pt x="1365" y="745"/>
                    </a:lnTo>
                    <a:lnTo>
                      <a:pt x="1384" y="683"/>
                    </a:lnTo>
                    <a:lnTo>
                      <a:pt x="1395" y="617"/>
                    </a:lnTo>
                    <a:lnTo>
                      <a:pt x="1398" y="546"/>
                    </a:lnTo>
                    <a:lnTo>
                      <a:pt x="1398" y="321"/>
                    </a:lnTo>
                    <a:cubicBezTo>
                      <a:pt x="1398" y="317"/>
                      <a:pt x="1402" y="313"/>
                      <a:pt x="1406" y="313"/>
                    </a:cubicBezTo>
                    <a:lnTo>
                      <a:pt x="1492" y="313"/>
                    </a:lnTo>
                    <a:cubicBezTo>
                      <a:pt x="1494" y="313"/>
                      <a:pt x="1495" y="314"/>
                      <a:pt x="1496" y="314"/>
                    </a:cubicBezTo>
                    <a:lnTo>
                      <a:pt x="1509" y="321"/>
                    </a:lnTo>
                    <a:cubicBezTo>
                      <a:pt x="1511" y="322"/>
                      <a:pt x="1512" y="323"/>
                      <a:pt x="1512" y="325"/>
                    </a:cubicBezTo>
                    <a:lnTo>
                      <a:pt x="1517" y="334"/>
                    </a:lnTo>
                    <a:cubicBezTo>
                      <a:pt x="1518" y="335"/>
                      <a:pt x="1519" y="337"/>
                      <a:pt x="1518" y="339"/>
                    </a:cubicBezTo>
                    <a:lnTo>
                      <a:pt x="1516" y="350"/>
                    </a:lnTo>
                    <a:cubicBezTo>
                      <a:pt x="1516" y="351"/>
                      <a:pt x="1516" y="352"/>
                      <a:pt x="1515" y="353"/>
                    </a:cubicBezTo>
                    <a:lnTo>
                      <a:pt x="1504" y="367"/>
                    </a:lnTo>
                    <a:lnTo>
                      <a:pt x="1505" y="362"/>
                    </a:lnTo>
                    <a:lnTo>
                      <a:pt x="1505" y="491"/>
                    </a:lnTo>
                    <a:lnTo>
                      <a:pt x="1492" y="486"/>
                    </a:lnTo>
                    <a:lnTo>
                      <a:pt x="1560" y="419"/>
                    </a:lnTo>
                    <a:lnTo>
                      <a:pt x="1619" y="350"/>
                    </a:lnTo>
                    <a:lnTo>
                      <a:pt x="1672" y="283"/>
                    </a:lnTo>
                    <a:lnTo>
                      <a:pt x="1716" y="215"/>
                    </a:lnTo>
                    <a:lnTo>
                      <a:pt x="1723" y="227"/>
                    </a:lnTo>
                    <a:lnTo>
                      <a:pt x="1064" y="261"/>
                    </a:lnTo>
                    <a:cubicBezTo>
                      <a:pt x="1062" y="262"/>
                      <a:pt x="1060" y="261"/>
                      <a:pt x="1058" y="259"/>
                    </a:cubicBezTo>
                    <a:cubicBezTo>
                      <a:pt x="1057" y="258"/>
                      <a:pt x="1056" y="256"/>
                      <a:pt x="1055" y="254"/>
                    </a:cubicBezTo>
                    <a:lnTo>
                      <a:pt x="1050" y="139"/>
                    </a:lnTo>
                    <a:cubicBezTo>
                      <a:pt x="1050" y="137"/>
                      <a:pt x="1051" y="135"/>
                      <a:pt x="1053" y="133"/>
                    </a:cubicBezTo>
                    <a:cubicBezTo>
                      <a:pt x="1054" y="131"/>
                      <a:pt x="1056" y="131"/>
                      <a:pt x="1058" y="130"/>
                    </a:cubicBezTo>
                    <a:lnTo>
                      <a:pt x="1786" y="102"/>
                    </a:lnTo>
                    <a:lnTo>
                      <a:pt x="1783" y="103"/>
                    </a:lnTo>
                    <a:lnTo>
                      <a:pt x="1815" y="90"/>
                    </a:lnTo>
                    <a:cubicBezTo>
                      <a:pt x="1819" y="89"/>
                      <a:pt x="1823" y="90"/>
                      <a:pt x="1825" y="93"/>
                    </a:cubicBezTo>
                    <a:lnTo>
                      <a:pt x="1884" y="188"/>
                    </a:lnTo>
                    <a:cubicBezTo>
                      <a:pt x="1885" y="190"/>
                      <a:pt x="1886" y="191"/>
                      <a:pt x="1885" y="193"/>
                    </a:cubicBezTo>
                    <a:lnTo>
                      <a:pt x="1884" y="208"/>
                    </a:lnTo>
                    <a:cubicBezTo>
                      <a:pt x="1884" y="212"/>
                      <a:pt x="1880" y="216"/>
                      <a:pt x="1876" y="215"/>
                    </a:cubicBezTo>
                    <a:lnTo>
                      <a:pt x="1856" y="214"/>
                    </a:lnTo>
                    <a:lnTo>
                      <a:pt x="1863" y="211"/>
                    </a:lnTo>
                    <a:lnTo>
                      <a:pt x="1730" y="406"/>
                    </a:lnTo>
                    <a:lnTo>
                      <a:pt x="1574" y="586"/>
                    </a:lnTo>
                    <a:cubicBezTo>
                      <a:pt x="1572" y="587"/>
                      <a:pt x="1570" y="588"/>
                      <a:pt x="1567" y="588"/>
                    </a:cubicBezTo>
                    <a:cubicBezTo>
                      <a:pt x="1565" y="588"/>
                      <a:pt x="1563" y="587"/>
                      <a:pt x="1561" y="586"/>
                    </a:cubicBezTo>
                    <a:lnTo>
                      <a:pt x="1491" y="504"/>
                    </a:lnTo>
                    <a:close/>
                    <a:moveTo>
                      <a:pt x="1574" y="575"/>
                    </a:moveTo>
                    <a:lnTo>
                      <a:pt x="1561" y="575"/>
                    </a:lnTo>
                    <a:lnTo>
                      <a:pt x="1717" y="397"/>
                    </a:lnTo>
                    <a:lnTo>
                      <a:pt x="1850" y="202"/>
                    </a:lnTo>
                    <a:cubicBezTo>
                      <a:pt x="1851" y="200"/>
                      <a:pt x="1854" y="198"/>
                      <a:pt x="1857" y="198"/>
                    </a:cubicBezTo>
                    <a:lnTo>
                      <a:pt x="1877" y="199"/>
                    </a:lnTo>
                    <a:lnTo>
                      <a:pt x="1868" y="207"/>
                    </a:lnTo>
                    <a:lnTo>
                      <a:pt x="1869" y="192"/>
                    </a:lnTo>
                    <a:lnTo>
                      <a:pt x="1871" y="197"/>
                    </a:lnTo>
                    <a:lnTo>
                      <a:pt x="1812" y="102"/>
                    </a:lnTo>
                    <a:lnTo>
                      <a:pt x="1821" y="105"/>
                    </a:lnTo>
                    <a:lnTo>
                      <a:pt x="1789" y="118"/>
                    </a:lnTo>
                    <a:cubicBezTo>
                      <a:pt x="1789" y="118"/>
                      <a:pt x="1788" y="118"/>
                      <a:pt x="1787" y="118"/>
                    </a:cubicBezTo>
                    <a:lnTo>
                      <a:pt x="1059" y="146"/>
                    </a:lnTo>
                    <a:lnTo>
                      <a:pt x="1066" y="138"/>
                    </a:lnTo>
                    <a:lnTo>
                      <a:pt x="1071" y="253"/>
                    </a:lnTo>
                    <a:lnTo>
                      <a:pt x="1063" y="245"/>
                    </a:lnTo>
                    <a:lnTo>
                      <a:pt x="1722" y="211"/>
                    </a:lnTo>
                    <a:cubicBezTo>
                      <a:pt x="1725" y="211"/>
                      <a:pt x="1728" y="213"/>
                      <a:pt x="1729" y="215"/>
                    </a:cubicBezTo>
                    <a:cubicBezTo>
                      <a:pt x="1731" y="218"/>
                      <a:pt x="1731" y="221"/>
                      <a:pt x="1729" y="224"/>
                    </a:cubicBezTo>
                    <a:lnTo>
                      <a:pt x="1685" y="292"/>
                    </a:lnTo>
                    <a:lnTo>
                      <a:pt x="1632" y="361"/>
                    </a:lnTo>
                    <a:lnTo>
                      <a:pt x="1571" y="430"/>
                    </a:lnTo>
                    <a:lnTo>
                      <a:pt x="1503" y="497"/>
                    </a:lnTo>
                    <a:cubicBezTo>
                      <a:pt x="1501" y="499"/>
                      <a:pt x="1497" y="500"/>
                      <a:pt x="1494" y="499"/>
                    </a:cubicBezTo>
                    <a:cubicBezTo>
                      <a:pt x="1491" y="498"/>
                      <a:pt x="1489" y="495"/>
                      <a:pt x="1489" y="491"/>
                    </a:cubicBezTo>
                    <a:lnTo>
                      <a:pt x="1489" y="362"/>
                    </a:lnTo>
                    <a:cubicBezTo>
                      <a:pt x="1489" y="361"/>
                      <a:pt x="1490" y="359"/>
                      <a:pt x="1491" y="358"/>
                    </a:cubicBezTo>
                    <a:lnTo>
                      <a:pt x="1502" y="344"/>
                    </a:lnTo>
                    <a:lnTo>
                      <a:pt x="1501" y="347"/>
                    </a:lnTo>
                    <a:lnTo>
                      <a:pt x="1503" y="336"/>
                    </a:lnTo>
                    <a:lnTo>
                      <a:pt x="1503" y="341"/>
                    </a:lnTo>
                    <a:lnTo>
                      <a:pt x="1498" y="332"/>
                    </a:lnTo>
                    <a:lnTo>
                      <a:pt x="1502" y="336"/>
                    </a:lnTo>
                    <a:lnTo>
                      <a:pt x="1489" y="329"/>
                    </a:lnTo>
                    <a:lnTo>
                      <a:pt x="1492" y="329"/>
                    </a:lnTo>
                    <a:lnTo>
                      <a:pt x="1406" y="329"/>
                    </a:lnTo>
                    <a:lnTo>
                      <a:pt x="1414" y="321"/>
                    </a:lnTo>
                    <a:lnTo>
                      <a:pt x="1414" y="547"/>
                    </a:lnTo>
                    <a:lnTo>
                      <a:pt x="1410" y="620"/>
                    </a:lnTo>
                    <a:lnTo>
                      <a:pt x="1399" y="688"/>
                    </a:lnTo>
                    <a:lnTo>
                      <a:pt x="1380" y="752"/>
                    </a:lnTo>
                    <a:lnTo>
                      <a:pt x="1355" y="811"/>
                    </a:lnTo>
                    <a:cubicBezTo>
                      <a:pt x="1355" y="811"/>
                      <a:pt x="1354" y="811"/>
                      <a:pt x="1354" y="812"/>
                    </a:cubicBezTo>
                    <a:lnTo>
                      <a:pt x="1320" y="866"/>
                    </a:lnTo>
                    <a:lnTo>
                      <a:pt x="1280" y="917"/>
                    </a:lnTo>
                    <a:cubicBezTo>
                      <a:pt x="1280" y="918"/>
                      <a:pt x="1279" y="918"/>
                      <a:pt x="1279" y="918"/>
                    </a:cubicBezTo>
                    <a:lnTo>
                      <a:pt x="1230" y="965"/>
                    </a:lnTo>
                    <a:lnTo>
                      <a:pt x="1175" y="1008"/>
                    </a:lnTo>
                    <a:lnTo>
                      <a:pt x="1177" y="997"/>
                    </a:lnTo>
                    <a:lnTo>
                      <a:pt x="1247" y="1092"/>
                    </a:lnTo>
                    <a:lnTo>
                      <a:pt x="1235" y="1091"/>
                    </a:lnTo>
                    <a:lnTo>
                      <a:pt x="1296" y="1035"/>
                    </a:lnTo>
                    <a:lnTo>
                      <a:pt x="1350" y="974"/>
                    </a:lnTo>
                    <a:lnTo>
                      <a:pt x="1350" y="975"/>
                    </a:lnTo>
                    <a:lnTo>
                      <a:pt x="1393" y="909"/>
                    </a:lnTo>
                    <a:lnTo>
                      <a:pt x="1430" y="839"/>
                    </a:lnTo>
                    <a:lnTo>
                      <a:pt x="1458" y="762"/>
                    </a:lnTo>
                    <a:lnTo>
                      <a:pt x="1477" y="679"/>
                    </a:lnTo>
                    <a:lnTo>
                      <a:pt x="1487" y="592"/>
                    </a:lnTo>
                    <a:lnTo>
                      <a:pt x="1489" y="498"/>
                    </a:lnTo>
                    <a:cubicBezTo>
                      <a:pt x="1490" y="495"/>
                      <a:pt x="1492" y="492"/>
                      <a:pt x="1495" y="491"/>
                    </a:cubicBezTo>
                    <a:cubicBezTo>
                      <a:pt x="1498" y="490"/>
                      <a:pt x="1501" y="491"/>
                      <a:pt x="1504" y="493"/>
                    </a:cubicBezTo>
                    <a:lnTo>
                      <a:pt x="1574" y="575"/>
                    </a:lnTo>
                    <a:close/>
                    <a:moveTo>
                      <a:pt x="2272" y="772"/>
                    </a:moveTo>
                    <a:cubicBezTo>
                      <a:pt x="2271" y="770"/>
                      <a:pt x="2272" y="768"/>
                      <a:pt x="2273" y="766"/>
                    </a:cubicBezTo>
                    <a:cubicBezTo>
                      <a:pt x="2274" y="764"/>
                      <a:pt x="2276" y="763"/>
                      <a:pt x="2278" y="763"/>
                    </a:cubicBezTo>
                    <a:lnTo>
                      <a:pt x="2369" y="749"/>
                    </a:lnTo>
                    <a:cubicBezTo>
                      <a:pt x="2373" y="748"/>
                      <a:pt x="2377" y="750"/>
                      <a:pt x="2378" y="754"/>
                    </a:cubicBezTo>
                    <a:lnTo>
                      <a:pt x="2400" y="836"/>
                    </a:lnTo>
                    <a:lnTo>
                      <a:pt x="2400" y="835"/>
                    </a:lnTo>
                    <a:lnTo>
                      <a:pt x="2431" y="896"/>
                    </a:lnTo>
                    <a:lnTo>
                      <a:pt x="2428" y="893"/>
                    </a:lnTo>
                    <a:lnTo>
                      <a:pt x="2472" y="924"/>
                    </a:lnTo>
                    <a:lnTo>
                      <a:pt x="2469" y="923"/>
                    </a:lnTo>
                    <a:lnTo>
                      <a:pt x="2516" y="933"/>
                    </a:lnTo>
                    <a:lnTo>
                      <a:pt x="2513" y="933"/>
                    </a:lnTo>
                    <a:lnTo>
                      <a:pt x="2544" y="929"/>
                    </a:lnTo>
                    <a:lnTo>
                      <a:pt x="2543" y="929"/>
                    </a:lnTo>
                    <a:lnTo>
                      <a:pt x="2572" y="919"/>
                    </a:lnTo>
                    <a:lnTo>
                      <a:pt x="2570" y="920"/>
                    </a:lnTo>
                    <a:lnTo>
                      <a:pt x="2595" y="903"/>
                    </a:lnTo>
                    <a:lnTo>
                      <a:pt x="2594" y="904"/>
                    </a:lnTo>
                    <a:lnTo>
                      <a:pt x="2616" y="881"/>
                    </a:lnTo>
                    <a:lnTo>
                      <a:pt x="2614" y="883"/>
                    </a:lnTo>
                    <a:lnTo>
                      <a:pt x="2650" y="816"/>
                    </a:lnTo>
                    <a:lnTo>
                      <a:pt x="2650" y="818"/>
                    </a:lnTo>
                    <a:lnTo>
                      <a:pt x="2662" y="742"/>
                    </a:lnTo>
                    <a:lnTo>
                      <a:pt x="2662" y="745"/>
                    </a:lnTo>
                    <a:lnTo>
                      <a:pt x="2651" y="675"/>
                    </a:lnTo>
                    <a:lnTo>
                      <a:pt x="2651" y="677"/>
                    </a:lnTo>
                    <a:lnTo>
                      <a:pt x="2620" y="618"/>
                    </a:lnTo>
                    <a:lnTo>
                      <a:pt x="2622" y="620"/>
                    </a:lnTo>
                    <a:lnTo>
                      <a:pt x="2601" y="597"/>
                    </a:lnTo>
                    <a:lnTo>
                      <a:pt x="2602" y="598"/>
                    </a:lnTo>
                    <a:lnTo>
                      <a:pt x="2578" y="581"/>
                    </a:lnTo>
                    <a:lnTo>
                      <a:pt x="2579" y="582"/>
                    </a:lnTo>
                    <a:lnTo>
                      <a:pt x="2552" y="571"/>
                    </a:lnTo>
                    <a:lnTo>
                      <a:pt x="2554" y="571"/>
                    </a:lnTo>
                    <a:lnTo>
                      <a:pt x="2524" y="567"/>
                    </a:lnTo>
                    <a:lnTo>
                      <a:pt x="2527" y="567"/>
                    </a:lnTo>
                    <a:lnTo>
                      <a:pt x="2499" y="571"/>
                    </a:lnTo>
                    <a:lnTo>
                      <a:pt x="2464" y="581"/>
                    </a:lnTo>
                    <a:cubicBezTo>
                      <a:pt x="2461" y="582"/>
                      <a:pt x="2458" y="581"/>
                      <a:pt x="2456" y="580"/>
                    </a:cubicBezTo>
                    <a:cubicBezTo>
                      <a:pt x="2454" y="578"/>
                      <a:pt x="2453" y="575"/>
                      <a:pt x="2453" y="573"/>
                    </a:cubicBezTo>
                    <a:lnTo>
                      <a:pt x="2463" y="471"/>
                    </a:lnTo>
                    <a:cubicBezTo>
                      <a:pt x="2464" y="468"/>
                      <a:pt x="2466" y="465"/>
                      <a:pt x="2468" y="464"/>
                    </a:cubicBezTo>
                    <a:cubicBezTo>
                      <a:pt x="2471" y="463"/>
                      <a:pt x="2474" y="463"/>
                      <a:pt x="2476" y="465"/>
                    </a:cubicBezTo>
                    <a:lnTo>
                      <a:pt x="2484" y="471"/>
                    </a:lnTo>
                    <a:lnTo>
                      <a:pt x="2482" y="470"/>
                    </a:lnTo>
                    <a:lnTo>
                      <a:pt x="2485" y="471"/>
                    </a:lnTo>
                    <a:lnTo>
                      <a:pt x="2481" y="471"/>
                    </a:lnTo>
                    <a:lnTo>
                      <a:pt x="2539" y="461"/>
                    </a:lnTo>
                    <a:lnTo>
                      <a:pt x="2536" y="462"/>
                    </a:lnTo>
                    <a:lnTo>
                      <a:pt x="2585" y="431"/>
                    </a:lnTo>
                    <a:lnTo>
                      <a:pt x="2584" y="432"/>
                    </a:lnTo>
                    <a:lnTo>
                      <a:pt x="2604" y="410"/>
                    </a:lnTo>
                    <a:lnTo>
                      <a:pt x="2602" y="412"/>
                    </a:lnTo>
                    <a:lnTo>
                      <a:pt x="2616" y="387"/>
                    </a:lnTo>
                    <a:lnTo>
                      <a:pt x="2616" y="389"/>
                    </a:lnTo>
                    <a:lnTo>
                      <a:pt x="2623" y="358"/>
                    </a:lnTo>
                    <a:lnTo>
                      <a:pt x="2622" y="359"/>
                    </a:lnTo>
                    <a:lnTo>
                      <a:pt x="2624" y="321"/>
                    </a:lnTo>
                    <a:lnTo>
                      <a:pt x="2625" y="323"/>
                    </a:lnTo>
                    <a:lnTo>
                      <a:pt x="2617" y="264"/>
                    </a:lnTo>
                    <a:lnTo>
                      <a:pt x="2617" y="266"/>
                    </a:lnTo>
                    <a:lnTo>
                      <a:pt x="2593" y="216"/>
                    </a:lnTo>
                    <a:lnTo>
                      <a:pt x="2595" y="219"/>
                    </a:lnTo>
                    <a:lnTo>
                      <a:pt x="2558" y="189"/>
                    </a:lnTo>
                    <a:lnTo>
                      <a:pt x="2562" y="190"/>
                    </a:lnTo>
                    <a:lnTo>
                      <a:pt x="2513" y="180"/>
                    </a:lnTo>
                    <a:lnTo>
                      <a:pt x="2516" y="180"/>
                    </a:lnTo>
                    <a:lnTo>
                      <a:pt x="2468" y="190"/>
                    </a:lnTo>
                    <a:lnTo>
                      <a:pt x="2472" y="189"/>
                    </a:lnTo>
                    <a:lnTo>
                      <a:pt x="2435" y="219"/>
                    </a:lnTo>
                    <a:lnTo>
                      <a:pt x="2436" y="216"/>
                    </a:lnTo>
                    <a:lnTo>
                      <a:pt x="2404" y="273"/>
                    </a:lnTo>
                    <a:lnTo>
                      <a:pt x="2405" y="271"/>
                    </a:lnTo>
                    <a:lnTo>
                      <a:pt x="2388" y="344"/>
                    </a:lnTo>
                    <a:cubicBezTo>
                      <a:pt x="2387" y="349"/>
                      <a:pt x="2383" y="351"/>
                      <a:pt x="2379" y="350"/>
                    </a:cubicBezTo>
                    <a:lnTo>
                      <a:pt x="2288" y="329"/>
                    </a:lnTo>
                    <a:cubicBezTo>
                      <a:pt x="2283" y="328"/>
                      <a:pt x="2281" y="324"/>
                      <a:pt x="2282" y="320"/>
                    </a:cubicBezTo>
                    <a:lnTo>
                      <a:pt x="2293" y="266"/>
                    </a:lnTo>
                    <a:cubicBezTo>
                      <a:pt x="2293" y="265"/>
                      <a:pt x="2293" y="265"/>
                      <a:pt x="2293" y="265"/>
                    </a:cubicBezTo>
                    <a:lnTo>
                      <a:pt x="2310" y="218"/>
                    </a:lnTo>
                    <a:lnTo>
                      <a:pt x="2331" y="175"/>
                    </a:lnTo>
                    <a:cubicBezTo>
                      <a:pt x="2332" y="174"/>
                      <a:pt x="2332" y="174"/>
                      <a:pt x="2332" y="174"/>
                    </a:cubicBezTo>
                    <a:lnTo>
                      <a:pt x="2358" y="140"/>
                    </a:lnTo>
                    <a:cubicBezTo>
                      <a:pt x="2358" y="139"/>
                      <a:pt x="2359" y="139"/>
                      <a:pt x="2359" y="138"/>
                    </a:cubicBezTo>
                    <a:lnTo>
                      <a:pt x="2392" y="111"/>
                    </a:lnTo>
                    <a:lnTo>
                      <a:pt x="2428" y="89"/>
                    </a:lnTo>
                    <a:cubicBezTo>
                      <a:pt x="2429" y="88"/>
                      <a:pt x="2429" y="88"/>
                      <a:pt x="2430" y="88"/>
                    </a:cubicBezTo>
                    <a:lnTo>
                      <a:pt x="2468" y="74"/>
                    </a:lnTo>
                    <a:cubicBezTo>
                      <a:pt x="2468" y="74"/>
                      <a:pt x="2469" y="74"/>
                      <a:pt x="2469" y="74"/>
                    </a:cubicBezTo>
                    <a:lnTo>
                      <a:pt x="2508" y="69"/>
                    </a:lnTo>
                    <a:cubicBezTo>
                      <a:pt x="2509" y="68"/>
                      <a:pt x="2510" y="68"/>
                      <a:pt x="2511" y="69"/>
                    </a:cubicBezTo>
                    <a:lnTo>
                      <a:pt x="2571" y="79"/>
                    </a:lnTo>
                    <a:cubicBezTo>
                      <a:pt x="2571" y="79"/>
                      <a:pt x="2572" y="79"/>
                      <a:pt x="2573" y="79"/>
                    </a:cubicBezTo>
                    <a:lnTo>
                      <a:pt x="2625" y="103"/>
                    </a:lnTo>
                    <a:cubicBezTo>
                      <a:pt x="2625" y="103"/>
                      <a:pt x="2626" y="104"/>
                      <a:pt x="2626" y="104"/>
                    </a:cubicBezTo>
                    <a:lnTo>
                      <a:pt x="2652" y="125"/>
                    </a:lnTo>
                    <a:lnTo>
                      <a:pt x="2674" y="147"/>
                    </a:lnTo>
                    <a:cubicBezTo>
                      <a:pt x="2674" y="147"/>
                      <a:pt x="2675" y="147"/>
                      <a:pt x="2675" y="148"/>
                    </a:cubicBezTo>
                    <a:lnTo>
                      <a:pt x="2709" y="195"/>
                    </a:lnTo>
                    <a:cubicBezTo>
                      <a:pt x="2709" y="195"/>
                      <a:pt x="2710" y="196"/>
                      <a:pt x="2710" y="197"/>
                    </a:cubicBezTo>
                    <a:lnTo>
                      <a:pt x="2729" y="258"/>
                    </a:lnTo>
                    <a:cubicBezTo>
                      <a:pt x="2729" y="259"/>
                      <a:pt x="2729" y="259"/>
                      <a:pt x="2729" y="260"/>
                    </a:cubicBezTo>
                    <a:lnTo>
                      <a:pt x="2736" y="321"/>
                    </a:lnTo>
                    <a:cubicBezTo>
                      <a:pt x="2736" y="321"/>
                      <a:pt x="2736" y="322"/>
                      <a:pt x="2736" y="322"/>
                    </a:cubicBezTo>
                    <a:lnTo>
                      <a:pt x="2729" y="379"/>
                    </a:lnTo>
                    <a:cubicBezTo>
                      <a:pt x="2729" y="380"/>
                      <a:pt x="2729" y="381"/>
                      <a:pt x="2729" y="381"/>
                    </a:cubicBezTo>
                    <a:lnTo>
                      <a:pt x="2710" y="433"/>
                    </a:lnTo>
                    <a:cubicBezTo>
                      <a:pt x="2710" y="434"/>
                      <a:pt x="2709" y="434"/>
                      <a:pt x="2709" y="435"/>
                    </a:cubicBezTo>
                    <a:lnTo>
                      <a:pt x="2678" y="481"/>
                    </a:lnTo>
                    <a:cubicBezTo>
                      <a:pt x="2678" y="482"/>
                      <a:pt x="2677" y="482"/>
                      <a:pt x="2677" y="483"/>
                    </a:cubicBezTo>
                    <a:lnTo>
                      <a:pt x="2633" y="519"/>
                    </a:lnTo>
                    <a:lnTo>
                      <a:pt x="2631" y="505"/>
                    </a:lnTo>
                    <a:lnTo>
                      <a:pt x="2688" y="535"/>
                    </a:lnTo>
                    <a:cubicBezTo>
                      <a:pt x="2689" y="536"/>
                      <a:pt x="2690" y="536"/>
                      <a:pt x="2691" y="537"/>
                    </a:cubicBezTo>
                    <a:lnTo>
                      <a:pt x="2735" y="588"/>
                    </a:lnTo>
                    <a:cubicBezTo>
                      <a:pt x="2735" y="589"/>
                      <a:pt x="2736" y="590"/>
                      <a:pt x="2736" y="591"/>
                    </a:cubicBezTo>
                    <a:lnTo>
                      <a:pt x="2760" y="659"/>
                    </a:lnTo>
                    <a:cubicBezTo>
                      <a:pt x="2760" y="659"/>
                      <a:pt x="2760" y="660"/>
                      <a:pt x="2760" y="661"/>
                    </a:cubicBezTo>
                    <a:lnTo>
                      <a:pt x="2768" y="743"/>
                    </a:lnTo>
                    <a:cubicBezTo>
                      <a:pt x="2768" y="743"/>
                      <a:pt x="2768" y="744"/>
                      <a:pt x="2768" y="744"/>
                    </a:cubicBezTo>
                    <a:lnTo>
                      <a:pt x="2764" y="802"/>
                    </a:lnTo>
                    <a:cubicBezTo>
                      <a:pt x="2764" y="802"/>
                      <a:pt x="2764" y="803"/>
                      <a:pt x="2764" y="803"/>
                    </a:cubicBezTo>
                    <a:lnTo>
                      <a:pt x="2752" y="857"/>
                    </a:lnTo>
                    <a:cubicBezTo>
                      <a:pt x="2752" y="858"/>
                      <a:pt x="2752" y="858"/>
                      <a:pt x="2752" y="859"/>
                    </a:cubicBezTo>
                    <a:lnTo>
                      <a:pt x="2730" y="907"/>
                    </a:lnTo>
                    <a:cubicBezTo>
                      <a:pt x="2730" y="907"/>
                      <a:pt x="2729" y="908"/>
                      <a:pt x="2729" y="908"/>
                    </a:cubicBezTo>
                    <a:lnTo>
                      <a:pt x="2698" y="952"/>
                    </a:lnTo>
                    <a:lnTo>
                      <a:pt x="2662" y="992"/>
                    </a:lnTo>
                    <a:cubicBezTo>
                      <a:pt x="2662" y="992"/>
                      <a:pt x="2662" y="993"/>
                      <a:pt x="2661" y="993"/>
                    </a:cubicBezTo>
                    <a:lnTo>
                      <a:pt x="2620" y="1021"/>
                    </a:lnTo>
                    <a:cubicBezTo>
                      <a:pt x="2619" y="1021"/>
                      <a:pt x="2619" y="1022"/>
                      <a:pt x="2618" y="1022"/>
                    </a:cubicBezTo>
                    <a:lnTo>
                      <a:pt x="2570" y="1038"/>
                    </a:lnTo>
                    <a:cubicBezTo>
                      <a:pt x="2569" y="1038"/>
                      <a:pt x="2569" y="1038"/>
                      <a:pt x="2568" y="1038"/>
                    </a:cubicBezTo>
                    <a:lnTo>
                      <a:pt x="2515" y="1043"/>
                    </a:lnTo>
                    <a:cubicBezTo>
                      <a:pt x="2515" y="1043"/>
                      <a:pt x="2514" y="1043"/>
                      <a:pt x="2514" y="1043"/>
                    </a:cubicBezTo>
                    <a:lnTo>
                      <a:pt x="2468" y="1038"/>
                    </a:lnTo>
                    <a:cubicBezTo>
                      <a:pt x="2467" y="1038"/>
                      <a:pt x="2466" y="1038"/>
                      <a:pt x="2466" y="1038"/>
                    </a:cubicBezTo>
                    <a:lnTo>
                      <a:pt x="2424" y="1024"/>
                    </a:lnTo>
                    <a:cubicBezTo>
                      <a:pt x="2423" y="1024"/>
                      <a:pt x="2423" y="1024"/>
                      <a:pt x="2422" y="1023"/>
                    </a:cubicBezTo>
                    <a:lnTo>
                      <a:pt x="2384" y="999"/>
                    </a:lnTo>
                    <a:cubicBezTo>
                      <a:pt x="2384" y="999"/>
                      <a:pt x="2383" y="999"/>
                      <a:pt x="2383" y="998"/>
                    </a:cubicBezTo>
                    <a:lnTo>
                      <a:pt x="2349" y="966"/>
                    </a:lnTo>
                    <a:cubicBezTo>
                      <a:pt x="2349" y="966"/>
                      <a:pt x="2348" y="966"/>
                      <a:pt x="2348" y="965"/>
                    </a:cubicBezTo>
                    <a:lnTo>
                      <a:pt x="2320" y="927"/>
                    </a:lnTo>
                    <a:cubicBezTo>
                      <a:pt x="2320" y="927"/>
                      <a:pt x="2320" y="926"/>
                      <a:pt x="2319" y="926"/>
                    </a:cubicBezTo>
                    <a:lnTo>
                      <a:pt x="2297" y="882"/>
                    </a:lnTo>
                    <a:cubicBezTo>
                      <a:pt x="2297" y="882"/>
                      <a:pt x="2297" y="881"/>
                      <a:pt x="2297" y="881"/>
                    </a:cubicBezTo>
                    <a:lnTo>
                      <a:pt x="2282" y="831"/>
                    </a:lnTo>
                    <a:lnTo>
                      <a:pt x="2272" y="772"/>
                    </a:lnTo>
                    <a:close/>
                    <a:moveTo>
                      <a:pt x="2297" y="826"/>
                    </a:moveTo>
                    <a:lnTo>
                      <a:pt x="2312" y="876"/>
                    </a:lnTo>
                    <a:lnTo>
                      <a:pt x="2312" y="875"/>
                    </a:lnTo>
                    <a:lnTo>
                      <a:pt x="2334" y="919"/>
                    </a:lnTo>
                    <a:lnTo>
                      <a:pt x="2333" y="918"/>
                    </a:lnTo>
                    <a:lnTo>
                      <a:pt x="2361" y="956"/>
                    </a:lnTo>
                    <a:lnTo>
                      <a:pt x="2360" y="955"/>
                    </a:lnTo>
                    <a:lnTo>
                      <a:pt x="2394" y="987"/>
                    </a:lnTo>
                    <a:lnTo>
                      <a:pt x="2393" y="986"/>
                    </a:lnTo>
                    <a:lnTo>
                      <a:pt x="2431" y="1010"/>
                    </a:lnTo>
                    <a:lnTo>
                      <a:pt x="2429" y="1009"/>
                    </a:lnTo>
                    <a:lnTo>
                      <a:pt x="2471" y="1023"/>
                    </a:lnTo>
                    <a:lnTo>
                      <a:pt x="2469" y="1023"/>
                    </a:lnTo>
                    <a:lnTo>
                      <a:pt x="2515" y="1028"/>
                    </a:lnTo>
                    <a:lnTo>
                      <a:pt x="2514" y="1027"/>
                    </a:lnTo>
                    <a:lnTo>
                      <a:pt x="2567" y="1022"/>
                    </a:lnTo>
                    <a:lnTo>
                      <a:pt x="2565" y="1023"/>
                    </a:lnTo>
                    <a:lnTo>
                      <a:pt x="2613" y="1007"/>
                    </a:lnTo>
                    <a:lnTo>
                      <a:pt x="2611" y="1008"/>
                    </a:lnTo>
                    <a:lnTo>
                      <a:pt x="2652" y="980"/>
                    </a:lnTo>
                    <a:lnTo>
                      <a:pt x="2651" y="981"/>
                    </a:lnTo>
                    <a:lnTo>
                      <a:pt x="2685" y="943"/>
                    </a:lnTo>
                    <a:lnTo>
                      <a:pt x="2716" y="899"/>
                    </a:lnTo>
                    <a:lnTo>
                      <a:pt x="2715" y="900"/>
                    </a:lnTo>
                    <a:lnTo>
                      <a:pt x="2737" y="852"/>
                    </a:lnTo>
                    <a:lnTo>
                      <a:pt x="2737" y="854"/>
                    </a:lnTo>
                    <a:lnTo>
                      <a:pt x="2749" y="800"/>
                    </a:lnTo>
                    <a:lnTo>
                      <a:pt x="2748" y="801"/>
                    </a:lnTo>
                    <a:lnTo>
                      <a:pt x="2752" y="743"/>
                    </a:lnTo>
                    <a:lnTo>
                      <a:pt x="2752" y="744"/>
                    </a:lnTo>
                    <a:lnTo>
                      <a:pt x="2744" y="662"/>
                    </a:lnTo>
                    <a:lnTo>
                      <a:pt x="2745" y="664"/>
                    </a:lnTo>
                    <a:lnTo>
                      <a:pt x="2721" y="596"/>
                    </a:lnTo>
                    <a:lnTo>
                      <a:pt x="2722" y="599"/>
                    </a:lnTo>
                    <a:lnTo>
                      <a:pt x="2678" y="548"/>
                    </a:lnTo>
                    <a:lnTo>
                      <a:pt x="2681" y="550"/>
                    </a:lnTo>
                    <a:lnTo>
                      <a:pt x="2624" y="520"/>
                    </a:lnTo>
                    <a:cubicBezTo>
                      <a:pt x="2621" y="518"/>
                      <a:pt x="2620" y="516"/>
                      <a:pt x="2620" y="513"/>
                    </a:cubicBezTo>
                    <a:cubicBezTo>
                      <a:pt x="2619" y="511"/>
                      <a:pt x="2620" y="508"/>
                      <a:pt x="2622" y="506"/>
                    </a:cubicBezTo>
                    <a:lnTo>
                      <a:pt x="2666" y="470"/>
                    </a:lnTo>
                    <a:lnTo>
                      <a:pt x="2665" y="472"/>
                    </a:lnTo>
                    <a:lnTo>
                      <a:pt x="2696" y="426"/>
                    </a:lnTo>
                    <a:lnTo>
                      <a:pt x="2695" y="428"/>
                    </a:lnTo>
                    <a:lnTo>
                      <a:pt x="2714" y="376"/>
                    </a:lnTo>
                    <a:lnTo>
                      <a:pt x="2714" y="377"/>
                    </a:lnTo>
                    <a:lnTo>
                      <a:pt x="2721" y="320"/>
                    </a:lnTo>
                    <a:lnTo>
                      <a:pt x="2721" y="322"/>
                    </a:lnTo>
                    <a:lnTo>
                      <a:pt x="2714" y="261"/>
                    </a:lnTo>
                    <a:lnTo>
                      <a:pt x="2714" y="263"/>
                    </a:lnTo>
                    <a:lnTo>
                      <a:pt x="2695" y="202"/>
                    </a:lnTo>
                    <a:lnTo>
                      <a:pt x="2696" y="204"/>
                    </a:lnTo>
                    <a:lnTo>
                      <a:pt x="2662" y="157"/>
                    </a:lnTo>
                    <a:lnTo>
                      <a:pt x="2663" y="158"/>
                    </a:lnTo>
                    <a:lnTo>
                      <a:pt x="2642" y="138"/>
                    </a:lnTo>
                    <a:lnTo>
                      <a:pt x="2616" y="117"/>
                    </a:lnTo>
                    <a:lnTo>
                      <a:pt x="2618" y="118"/>
                    </a:lnTo>
                    <a:lnTo>
                      <a:pt x="2566" y="94"/>
                    </a:lnTo>
                    <a:lnTo>
                      <a:pt x="2568" y="94"/>
                    </a:lnTo>
                    <a:lnTo>
                      <a:pt x="2508" y="84"/>
                    </a:lnTo>
                    <a:lnTo>
                      <a:pt x="2510" y="84"/>
                    </a:lnTo>
                    <a:lnTo>
                      <a:pt x="2471" y="89"/>
                    </a:lnTo>
                    <a:lnTo>
                      <a:pt x="2473" y="89"/>
                    </a:lnTo>
                    <a:lnTo>
                      <a:pt x="2435" y="103"/>
                    </a:lnTo>
                    <a:lnTo>
                      <a:pt x="2437" y="102"/>
                    </a:lnTo>
                    <a:lnTo>
                      <a:pt x="2403" y="124"/>
                    </a:lnTo>
                    <a:lnTo>
                      <a:pt x="2370" y="151"/>
                    </a:lnTo>
                    <a:lnTo>
                      <a:pt x="2371" y="149"/>
                    </a:lnTo>
                    <a:lnTo>
                      <a:pt x="2345" y="183"/>
                    </a:lnTo>
                    <a:lnTo>
                      <a:pt x="2346" y="182"/>
                    </a:lnTo>
                    <a:lnTo>
                      <a:pt x="2325" y="223"/>
                    </a:lnTo>
                    <a:lnTo>
                      <a:pt x="2308" y="270"/>
                    </a:lnTo>
                    <a:lnTo>
                      <a:pt x="2308" y="269"/>
                    </a:lnTo>
                    <a:lnTo>
                      <a:pt x="2297" y="323"/>
                    </a:lnTo>
                    <a:lnTo>
                      <a:pt x="2291" y="314"/>
                    </a:lnTo>
                    <a:lnTo>
                      <a:pt x="2382" y="335"/>
                    </a:lnTo>
                    <a:lnTo>
                      <a:pt x="2373" y="341"/>
                    </a:lnTo>
                    <a:lnTo>
                      <a:pt x="2390" y="268"/>
                    </a:lnTo>
                    <a:cubicBezTo>
                      <a:pt x="2390" y="267"/>
                      <a:pt x="2390" y="266"/>
                      <a:pt x="2390" y="266"/>
                    </a:cubicBezTo>
                    <a:lnTo>
                      <a:pt x="2422" y="209"/>
                    </a:lnTo>
                    <a:cubicBezTo>
                      <a:pt x="2423" y="208"/>
                      <a:pt x="2424" y="207"/>
                      <a:pt x="2424" y="206"/>
                    </a:cubicBezTo>
                    <a:lnTo>
                      <a:pt x="2461" y="176"/>
                    </a:lnTo>
                    <a:cubicBezTo>
                      <a:pt x="2462" y="175"/>
                      <a:pt x="2464" y="175"/>
                      <a:pt x="2465" y="175"/>
                    </a:cubicBezTo>
                    <a:lnTo>
                      <a:pt x="2513" y="165"/>
                    </a:lnTo>
                    <a:cubicBezTo>
                      <a:pt x="2514" y="164"/>
                      <a:pt x="2515" y="164"/>
                      <a:pt x="2516" y="165"/>
                    </a:cubicBezTo>
                    <a:lnTo>
                      <a:pt x="2565" y="175"/>
                    </a:lnTo>
                    <a:cubicBezTo>
                      <a:pt x="2566" y="175"/>
                      <a:pt x="2568" y="175"/>
                      <a:pt x="2569" y="176"/>
                    </a:cubicBezTo>
                    <a:lnTo>
                      <a:pt x="2606" y="206"/>
                    </a:lnTo>
                    <a:cubicBezTo>
                      <a:pt x="2606" y="207"/>
                      <a:pt x="2607" y="208"/>
                      <a:pt x="2608" y="209"/>
                    </a:cubicBezTo>
                    <a:lnTo>
                      <a:pt x="2632" y="259"/>
                    </a:lnTo>
                    <a:cubicBezTo>
                      <a:pt x="2632" y="260"/>
                      <a:pt x="2632" y="261"/>
                      <a:pt x="2632" y="261"/>
                    </a:cubicBezTo>
                    <a:lnTo>
                      <a:pt x="2640" y="320"/>
                    </a:lnTo>
                    <a:cubicBezTo>
                      <a:pt x="2640" y="321"/>
                      <a:pt x="2640" y="321"/>
                      <a:pt x="2640" y="322"/>
                    </a:cubicBezTo>
                    <a:lnTo>
                      <a:pt x="2638" y="360"/>
                    </a:lnTo>
                    <a:cubicBezTo>
                      <a:pt x="2638" y="360"/>
                      <a:pt x="2638" y="361"/>
                      <a:pt x="2638" y="361"/>
                    </a:cubicBezTo>
                    <a:lnTo>
                      <a:pt x="2631" y="392"/>
                    </a:lnTo>
                    <a:cubicBezTo>
                      <a:pt x="2631" y="393"/>
                      <a:pt x="2631" y="394"/>
                      <a:pt x="2630" y="394"/>
                    </a:cubicBezTo>
                    <a:lnTo>
                      <a:pt x="2616" y="419"/>
                    </a:lnTo>
                    <a:cubicBezTo>
                      <a:pt x="2616" y="420"/>
                      <a:pt x="2616" y="420"/>
                      <a:pt x="2615" y="421"/>
                    </a:cubicBezTo>
                    <a:lnTo>
                      <a:pt x="2595" y="443"/>
                    </a:lnTo>
                    <a:cubicBezTo>
                      <a:pt x="2595" y="443"/>
                      <a:pt x="2594" y="444"/>
                      <a:pt x="2594" y="444"/>
                    </a:cubicBezTo>
                    <a:lnTo>
                      <a:pt x="2545" y="475"/>
                    </a:lnTo>
                    <a:cubicBezTo>
                      <a:pt x="2544" y="476"/>
                      <a:pt x="2543" y="476"/>
                      <a:pt x="2542" y="476"/>
                    </a:cubicBezTo>
                    <a:lnTo>
                      <a:pt x="2484" y="486"/>
                    </a:lnTo>
                    <a:cubicBezTo>
                      <a:pt x="2483" y="487"/>
                      <a:pt x="2481" y="486"/>
                      <a:pt x="2480" y="486"/>
                    </a:cubicBezTo>
                    <a:lnTo>
                      <a:pt x="2477" y="485"/>
                    </a:lnTo>
                    <a:cubicBezTo>
                      <a:pt x="2476" y="485"/>
                      <a:pt x="2475" y="484"/>
                      <a:pt x="2475" y="484"/>
                    </a:cubicBezTo>
                    <a:lnTo>
                      <a:pt x="2467" y="478"/>
                    </a:lnTo>
                    <a:lnTo>
                      <a:pt x="2479" y="472"/>
                    </a:lnTo>
                    <a:lnTo>
                      <a:pt x="2469" y="574"/>
                    </a:lnTo>
                    <a:lnTo>
                      <a:pt x="2459" y="566"/>
                    </a:lnTo>
                    <a:lnTo>
                      <a:pt x="2496" y="556"/>
                    </a:lnTo>
                    <a:lnTo>
                      <a:pt x="2524" y="552"/>
                    </a:lnTo>
                    <a:cubicBezTo>
                      <a:pt x="2525" y="551"/>
                      <a:pt x="2526" y="551"/>
                      <a:pt x="2527" y="552"/>
                    </a:cubicBezTo>
                    <a:lnTo>
                      <a:pt x="2557" y="556"/>
                    </a:lnTo>
                    <a:cubicBezTo>
                      <a:pt x="2557" y="556"/>
                      <a:pt x="2558" y="556"/>
                      <a:pt x="2558" y="556"/>
                    </a:cubicBezTo>
                    <a:lnTo>
                      <a:pt x="2585" y="567"/>
                    </a:lnTo>
                    <a:cubicBezTo>
                      <a:pt x="2586" y="567"/>
                      <a:pt x="2587" y="568"/>
                      <a:pt x="2587" y="568"/>
                    </a:cubicBezTo>
                    <a:lnTo>
                      <a:pt x="2611" y="585"/>
                    </a:lnTo>
                    <a:cubicBezTo>
                      <a:pt x="2612" y="585"/>
                      <a:pt x="2612" y="586"/>
                      <a:pt x="2612" y="586"/>
                    </a:cubicBezTo>
                    <a:lnTo>
                      <a:pt x="2633" y="609"/>
                    </a:lnTo>
                    <a:cubicBezTo>
                      <a:pt x="2634" y="610"/>
                      <a:pt x="2634" y="610"/>
                      <a:pt x="2635" y="611"/>
                    </a:cubicBezTo>
                    <a:lnTo>
                      <a:pt x="2666" y="670"/>
                    </a:lnTo>
                    <a:cubicBezTo>
                      <a:pt x="2666" y="671"/>
                      <a:pt x="2666" y="671"/>
                      <a:pt x="2666" y="672"/>
                    </a:cubicBezTo>
                    <a:lnTo>
                      <a:pt x="2677" y="742"/>
                    </a:lnTo>
                    <a:cubicBezTo>
                      <a:pt x="2678" y="743"/>
                      <a:pt x="2678" y="744"/>
                      <a:pt x="2677" y="745"/>
                    </a:cubicBezTo>
                    <a:lnTo>
                      <a:pt x="2665" y="821"/>
                    </a:lnTo>
                    <a:cubicBezTo>
                      <a:pt x="2665" y="822"/>
                      <a:pt x="2665" y="822"/>
                      <a:pt x="2665" y="823"/>
                    </a:cubicBezTo>
                    <a:lnTo>
                      <a:pt x="2629" y="890"/>
                    </a:lnTo>
                    <a:cubicBezTo>
                      <a:pt x="2628" y="891"/>
                      <a:pt x="2628" y="891"/>
                      <a:pt x="2627" y="892"/>
                    </a:cubicBezTo>
                    <a:lnTo>
                      <a:pt x="2605" y="915"/>
                    </a:lnTo>
                    <a:cubicBezTo>
                      <a:pt x="2605" y="915"/>
                      <a:pt x="2604" y="916"/>
                      <a:pt x="2604" y="916"/>
                    </a:cubicBezTo>
                    <a:lnTo>
                      <a:pt x="2579" y="933"/>
                    </a:lnTo>
                    <a:cubicBezTo>
                      <a:pt x="2578" y="933"/>
                      <a:pt x="2578" y="934"/>
                      <a:pt x="2577" y="934"/>
                    </a:cubicBezTo>
                    <a:lnTo>
                      <a:pt x="2548" y="944"/>
                    </a:lnTo>
                    <a:cubicBezTo>
                      <a:pt x="2548" y="944"/>
                      <a:pt x="2547" y="944"/>
                      <a:pt x="2546" y="944"/>
                    </a:cubicBezTo>
                    <a:lnTo>
                      <a:pt x="2515" y="948"/>
                    </a:lnTo>
                    <a:cubicBezTo>
                      <a:pt x="2515" y="949"/>
                      <a:pt x="2514" y="948"/>
                      <a:pt x="2513" y="948"/>
                    </a:cubicBezTo>
                    <a:lnTo>
                      <a:pt x="2466" y="938"/>
                    </a:lnTo>
                    <a:cubicBezTo>
                      <a:pt x="2465" y="938"/>
                      <a:pt x="2464" y="938"/>
                      <a:pt x="2463" y="937"/>
                    </a:cubicBezTo>
                    <a:lnTo>
                      <a:pt x="2419" y="906"/>
                    </a:lnTo>
                    <a:cubicBezTo>
                      <a:pt x="2418" y="905"/>
                      <a:pt x="2417" y="904"/>
                      <a:pt x="2416" y="903"/>
                    </a:cubicBezTo>
                    <a:lnTo>
                      <a:pt x="2385" y="842"/>
                    </a:lnTo>
                    <a:cubicBezTo>
                      <a:pt x="2385" y="842"/>
                      <a:pt x="2385" y="841"/>
                      <a:pt x="2385" y="841"/>
                    </a:cubicBezTo>
                    <a:lnTo>
                      <a:pt x="2363" y="759"/>
                    </a:lnTo>
                    <a:lnTo>
                      <a:pt x="2372" y="764"/>
                    </a:lnTo>
                    <a:lnTo>
                      <a:pt x="2281" y="778"/>
                    </a:lnTo>
                    <a:lnTo>
                      <a:pt x="2287" y="769"/>
                    </a:lnTo>
                    <a:lnTo>
                      <a:pt x="2297" y="82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1" name="Freeform 70"/>
              <p:cNvSpPr>
                <a:spLocks noEditPoints="1"/>
              </p:cNvSpPr>
              <p:nvPr/>
            </p:nvSpPr>
            <p:spPr bwMode="auto">
              <a:xfrm>
                <a:off x="873" y="2240"/>
                <a:ext cx="1029" cy="176"/>
              </a:xfrm>
              <a:custGeom>
                <a:avLst/>
                <a:gdLst>
                  <a:gd name="T0" fmla="*/ 81 w 6688"/>
                  <a:gd name="T1" fmla="*/ 1152 h 1152"/>
                  <a:gd name="T2" fmla="*/ 360 w 6688"/>
                  <a:gd name="T3" fmla="*/ 474 h 1152"/>
                  <a:gd name="T4" fmla="*/ 81 w 6688"/>
                  <a:gd name="T5" fmla="*/ 83 h 1152"/>
                  <a:gd name="T6" fmla="*/ 280 w 6688"/>
                  <a:gd name="T7" fmla="*/ 268 h 1152"/>
                  <a:gd name="T8" fmla="*/ 290 w 6688"/>
                  <a:gd name="T9" fmla="*/ 960 h 1152"/>
                  <a:gd name="T10" fmla="*/ 602 w 6688"/>
                  <a:gd name="T11" fmla="*/ 576 h 1152"/>
                  <a:gd name="T12" fmla="*/ 290 w 6688"/>
                  <a:gd name="T13" fmla="*/ 960 h 1152"/>
                  <a:gd name="T14" fmla="*/ 290 w 6688"/>
                  <a:gd name="T15" fmla="*/ 878 h 1152"/>
                  <a:gd name="T16" fmla="*/ 730 w 6688"/>
                  <a:gd name="T17" fmla="*/ 1036 h 1152"/>
                  <a:gd name="T18" fmla="*/ 537 w 6688"/>
                  <a:gd name="T19" fmla="*/ 480 h 1152"/>
                  <a:gd name="T20" fmla="*/ 827 w 6688"/>
                  <a:gd name="T21" fmla="*/ 1050 h 1152"/>
                  <a:gd name="T22" fmla="*/ 537 w 6688"/>
                  <a:gd name="T23" fmla="*/ 83 h 1152"/>
                  <a:gd name="T24" fmla="*/ 747 w 6688"/>
                  <a:gd name="T25" fmla="*/ 371 h 1152"/>
                  <a:gd name="T26" fmla="*/ 747 w 6688"/>
                  <a:gd name="T27" fmla="*/ 371 h 1152"/>
                  <a:gd name="T28" fmla="*/ 1471 w 6688"/>
                  <a:gd name="T29" fmla="*/ 138 h 1152"/>
                  <a:gd name="T30" fmla="*/ 1729 w 6688"/>
                  <a:gd name="T31" fmla="*/ 803 h 1152"/>
                  <a:gd name="T32" fmla="*/ 1509 w 6688"/>
                  <a:gd name="T33" fmla="*/ 803 h 1152"/>
                  <a:gd name="T34" fmla="*/ 1251 w 6688"/>
                  <a:gd name="T35" fmla="*/ 700 h 1152"/>
                  <a:gd name="T36" fmla="*/ 2486 w 6688"/>
                  <a:gd name="T37" fmla="*/ 926 h 1152"/>
                  <a:gd name="T38" fmla="*/ 2432 w 6688"/>
                  <a:gd name="T39" fmla="*/ 604 h 1152"/>
                  <a:gd name="T40" fmla="*/ 2598 w 6688"/>
                  <a:gd name="T41" fmla="*/ 261 h 1152"/>
                  <a:gd name="T42" fmla="*/ 2212 w 6688"/>
                  <a:gd name="T43" fmla="*/ 391 h 1152"/>
                  <a:gd name="T44" fmla="*/ 2722 w 6688"/>
                  <a:gd name="T45" fmla="*/ 350 h 1152"/>
                  <a:gd name="T46" fmla="*/ 2738 w 6688"/>
                  <a:gd name="T47" fmla="*/ 762 h 1152"/>
                  <a:gd name="T48" fmla="*/ 2196 w 6688"/>
                  <a:gd name="T49" fmla="*/ 714 h 1152"/>
                  <a:gd name="T50" fmla="*/ 3554 w 6688"/>
                  <a:gd name="T51" fmla="*/ 631 h 1152"/>
                  <a:gd name="T52" fmla="*/ 4230 w 6688"/>
                  <a:gd name="T53" fmla="*/ 453 h 1152"/>
                  <a:gd name="T54" fmla="*/ 3951 w 6688"/>
                  <a:gd name="T55" fmla="*/ 0 h 1152"/>
                  <a:gd name="T56" fmla="*/ 4230 w 6688"/>
                  <a:gd name="T57" fmla="*/ 186 h 1152"/>
                  <a:gd name="T58" fmla="*/ 4230 w 6688"/>
                  <a:gd name="T59" fmla="*/ 186 h 1152"/>
                  <a:gd name="T60" fmla="*/ 4032 w 6688"/>
                  <a:gd name="T61" fmla="*/ 371 h 1152"/>
                  <a:gd name="T62" fmla="*/ 4171 w 6688"/>
                  <a:gd name="T63" fmla="*/ 1029 h 1152"/>
                  <a:gd name="T64" fmla="*/ 4488 w 6688"/>
                  <a:gd name="T65" fmla="*/ 1002 h 1152"/>
                  <a:gd name="T66" fmla="*/ 4488 w 6688"/>
                  <a:gd name="T67" fmla="*/ 659 h 1152"/>
                  <a:gd name="T68" fmla="*/ 4622 w 6688"/>
                  <a:gd name="T69" fmla="*/ 1132 h 1152"/>
                  <a:gd name="T70" fmla="*/ 4697 w 6688"/>
                  <a:gd name="T71" fmla="*/ 453 h 1152"/>
                  <a:gd name="T72" fmla="*/ 4407 w 6688"/>
                  <a:gd name="T73" fmla="*/ 0 h 1152"/>
                  <a:gd name="T74" fmla="*/ 4622 w 6688"/>
                  <a:gd name="T75" fmla="*/ 1132 h 1152"/>
                  <a:gd name="T76" fmla="*/ 4697 w 6688"/>
                  <a:gd name="T77" fmla="*/ 186 h 1152"/>
                  <a:gd name="T78" fmla="*/ 4488 w 6688"/>
                  <a:gd name="T79" fmla="*/ 268 h 1152"/>
                  <a:gd name="T80" fmla="*/ 5175 w 6688"/>
                  <a:gd name="T81" fmla="*/ 138 h 1152"/>
                  <a:gd name="T82" fmla="*/ 5234 w 6688"/>
                  <a:gd name="T83" fmla="*/ 515 h 1152"/>
                  <a:gd name="T84" fmla="*/ 5599 w 6688"/>
                  <a:gd name="T85" fmla="*/ 933 h 1152"/>
                  <a:gd name="T86" fmla="*/ 5228 w 6688"/>
                  <a:gd name="T87" fmla="*/ 748 h 1152"/>
                  <a:gd name="T88" fmla="*/ 5572 w 6688"/>
                  <a:gd name="T89" fmla="*/ 714 h 1152"/>
                  <a:gd name="T90" fmla="*/ 5137 w 6688"/>
                  <a:gd name="T91" fmla="*/ 604 h 1152"/>
                  <a:gd name="T92" fmla="*/ 6560 w 6688"/>
                  <a:gd name="T93" fmla="*/ 878 h 1152"/>
                  <a:gd name="T94" fmla="*/ 6383 w 6688"/>
                  <a:gd name="T95" fmla="*/ 494 h 1152"/>
                  <a:gd name="T96" fmla="*/ 6436 w 6688"/>
                  <a:gd name="T97" fmla="*/ 220 h 1152"/>
                  <a:gd name="T98" fmla="*/ 6243 w 6688"/>
                  <a:gd name="T99" fmla="*/ 206 h 1152"/>
                  <a:gd name="T100" fmla="*/ 6624 w 6688"/>
                  <a:gd name="T101" fmla="*/ 494 h 1152"/>
                  <a:gd name="T102" fmla="*/ 6629 w 6688"/>
                  <a:gd name="T103" fmla="*/ 947 h 1152"/>
                  <a:gd name="T104" fmla="*/ 6254 w 6688"/>
                  <a:gd name="T105" fmla="*/ 714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88" h="1152">
                    <a:moveTo>
                      <a:pt x="280" y="474"/>
                    </a:moveTo>
                    <a:lnTo>
                      <a:pt x="280" y="453"/>
                    </a:lnTo>
                    <a:lnTo>
                      <a:pt x="81" y="453"/>
                    </a:lnTo>
                    <a:lnTo>
                      <a:pt x="81" y="1152"/>
                    </a:lnTo>
                    <a:lnTo>
                      <a:pt x="0" y="1152"/>
                    </a:lnTo>
                    <a:lnTo>
                      <a:pt x="0" y="0"/>
                    </a:lnTo>
                    <a:lnTo>
                      <a:pt x="360" y="0"/>
                    </a:lnTo>
                    <a:lnTo>
                      <a:pt x="360" y="474"/>
                    </a:lnTo>
                    <a:lnTo>
                      <a:pt x="280" y="474"/>
                    </a:lnTo>
                    <a:close/>
                    <a:moveTo>
                      <a:pt x="280" y="186"/>
                    </a:moveTo>
                    <a:lnTo>
                      <a:pt x="280" y="83"/>
                    </a:lnTo>
                    <a:lnTo>
                      <a:pt x="81" y="83"/>
                    </a:lnTo>
                    <a:lnTo>
                      <a:pt x="81" y="186"/>
                    </a:lnTo>
                    <a:lnTo>
                      <a:pt x="280" y="186"/>
                    </a:lnTo>
                    <a:close/>
                    <a:moveTo>
                      <a:pt x="280" y="371"/>
                    </a:moveTo>
                    <a:lnTo>
                      <a:pt x="280" y="268"/>
                    </a:lnTo>
                    <a:lnTo>
                      <a:pt x="81" y="268"/>
                    </a:lnTo>
                    <a:lnTo>
                      <a:pt x="81" y="371"/>
                    </a:lnTo>
                    <a:lnTo>
                      <a:pt x="280" y="371"/>
                    </a:lnTo>
                    <a:close/>
                    <a:moveTo>
                      <a:pt x="290" y="960"/>
                    </a:moveTo>
                    <a:lnTo>
                      <a:pt x="290" y="1029"/>
                    </a:lnTo>
                    <a:lnTo>
                      <a:pt x="221" y="1029"/>
                    </a:lnTo>
                    <a:lnTo>
                      <a:pt x="221" y="576"/>
                    </a:lnTo>
                    <a:lnTo>
                      <a:pt x="602" y="576"/>
                    </a:lnTo>
                    <a:lnTo>
                      <a:pt x="602" y="1002"/>
                    </a:lnTo>
                    <a:lnTo>
                      <a:pt x="537" y="1002"/>
                    </a:lnTo>
                    <a:lnTo>
                      <a:pt x="537" y="960"/>
                    </a:lnTo>
                    <a:lnTo>
                      <a:pt x="290" y="960"/>
                    </a:lnTo>
                    <a:close/>
                    <a:moveTo>
                      <a:pt x="537" y="878"/>
                    </a:moveTo>
                    <a:lnTo>
                      <a:pt x="537" y="659"/>
                    </a:lnTo>
                    <a:lnTo>
                      <a:pt x="290" y="659"/>
                    </a:lnTo>
                    <a:lnTo>
                      <a:pt x="290" y="878"/>
                    </a:lnTo>
                    <a:lnTo>
                      <a:pt x="537" y="878"/>
                    </a:lnTo>
                    <a:close/>
                    <a:moveTo>
                      <a:pt x="671" y="1132"/>
                    </a:moveTo>
                    <a:lnTo>
                      <a:pt x="650" y="1036"/>
                    </a:lnTo>
                    <a:lnTo>
                      <a:pt x="730" y="1036"/>
                    </a:lnTo>
                    <a:cubicBezTo>
                      <a:pt x="741" y="1036"/>
                      <a:pt x="747" y="1029"/>
                      <a:pt x="747" y="1022"/>
                    </a:cubicBezTo>
                    <a:lnTo>
                      <a:pt x="747" y="453"/>
                    </a:lnTo>
                    <a:lnTo>
                      <a:pt x="537" y="453"/>
                    </a:lnTo>
                    <a:lnTo>
                      <a:pt x="537" y="480"/>
                    </a:lnTo>
                    <a:lnTo>
                      <a:pt x="457" y="480"/>
                    </a:lnTo>
                    <a:lnTo>
                      <a:pt x="457" y="0"/>
                    </a:lnTo>
                    <a:lnTo>
                      <a:pt x="827" y="0"/>
                    </a:lnTo>
                    <a:lnTo>
                      <a:pt x="827" y="1050"/>
                    </a:lnTo>
                    <a:cubicBezTo>
                      <a:pt x="827" y="1104"/>
                      <a:pt x="806" y="1132"/>
                      <a:pt x="763" y="1132"/>
                    </a:cubicBezTo>
                    <a:lnTo>
                      <a:pt x="671" y="1132"/>
                    </a:lnTo>
                    <a:close/>
                    <a:moveTo>
                      <a:pt x="747" y="83"/>
                    </a:moveTo>
                    <a:lnTo>
                      <a:pt x="537" y="83"/>
                    </a:lnTo>
                    <a:lnTo>
                      <a:pt x="537" y="186"/>
                    </a:lnTo>
                    <a:lnTo>
                      <a:pt x="747" y="186"/>
                    </a:lnTo>
                    <a:lnTo>
                      <a:pt x="747" y="83"/>
                    </a:lnTo>
                    <a:close/>
                    <a:moveTo>
                      <a:pt x="747" y="371"/>
                    </a:moveTo>
                    <a:lnTo>
                      <a:pt x="747" y="268"/>
                    </a:lnTo>
                    <a:lnTo>
                      <a:pt x="537" y="268"/>
                    </a:lnTo>
                    <a:lnTo>
                      <a:pt x="537" y="371"/>
                    </a:lnTo>
                    <a:lnTo>
                      <a:pt x="747" y="371"/>
                    </a:lnTo>
                    <a:close/>
                    <a:moveTo>
                      <a:pt x="1509" y="803"/>
                    </a:moveTo>
                    <a:lnTo>
                      <a:pt x="1154" y="803"/>
                    </a:lnTo>
                    <a:lnTo>
                      <a:pt x="1154" y="700"/>
                    </a:lnTo>
                    <a:lnTo>
                      <a:pt x="1471" y="138"/>
                    </a:lnTo>
                    <a:lnTo>
                      <a:pt x="1600" y="138"/>
                    </a:lnTo>
                    <a:lnTo>
                      <a:pt x="1600" y="700"/>
                    </a:lnTo>
                    <a:lnTo>
                      <a:pt x="1729" y="700"/>
                    </a:lnTo>
                    <a:lnTo>
                      <a:pt x="1729" y="803"/>
                    </a:lnTo>
                    <a:lnTo>
                      <a:pt x="1600" y="803"/>
                    </a:lnTo>
                    <a:lnTo>
                      <a:pt x="1600" y="1015"/>
                    </a:lnTo>
                    <a:lnTo>
                      <a:pt x="1509" y="1015"/>
                    </a:lnTo>
                    <a:lnTo>
                      <a:pt x="1509" y="803"/>
                    </a:lnTo>
                    <a:close/>
                    <a:moveTo>
                      <a:pt x="1509" y="700"/>
                    </a:moveTo>
                    <a:lnTo>
                      <a:pt x="1509" y="261"/>
                    </a:lnTo>
                    <a:lnTo>
                      <a:pt x="1503" y="261"/>
                    </a:lnTo>
                    <a:lnTo>
                      <a:pt x="1251" y="700"/>
                    </a:lnTo>
                    <a:lnTo>
                      <a:pt x="1509" y="700"/>
                    </a:lnTo>
                    <a:close/>
                    <a:moveTo>
                      <a:pt x="2303" y="714"/>
                    </a:moveTo>
                    <a:cubicBezTo>
                      <a:pt x="2303" y="782"/>
                      <a:pt x="2319" y="830"/>
                      <a:pt x="2346" y="864"/>
                    </a:cubicBezTo>
                    <a:cubicBezTo>
                      <a:pt x="2378" y="906"/>
                      <a:pt x="2427" y="926"/>
                      <a:pt x="2486" y="926"/>
                    </a:cubicBezTo>
                    <a:cubicBezTo>
                      <a:pt x="2539" y="926"/>
                      <a:pt x="2582" y="912"/>
                      <a:pt x="2609" y="878"/>
                    </a:cubicBezTo>
                    <a:cubicBezTo>
                      <a:pt x="2631" y="844"/>
                      <a:pt x="2647" y="810"/>
                      <a:pt x="2647" y="768"/>
                    </a:cubicBezTo>
                    <a:cubicBezTo>
                      <a:pt x="2647" y="714"/>
                      <a:pt x="2631" y="672"/>
                      <a:pt x="2609" y="638"/>
                    </a:cubicBezTo>
                    <a:cubicBezTo>
                      <a:pt x="2582" y="611"/>
                      <a:pt x="2523" y="597"/>
                      <a:pt x="2432" y="604"/>
                    </a:cubicBezTo>
                    <a:lnTo>
                      <a:pt x="2432" y="494"/>
                    </a:lnTo>
                    <a:cubicBezTo>
                      <a:pt x="2518" y="487"/>
                      <a:pt x="2577" y="474"/>
                      <a:pt x="2598" y="439"/>
                    </a:cubicBezTo>
                    <a:cubicBezTo>
                      <a:pt x="2620" y="412"/>
                      <a:pt x="2631" y="384"/>
                      <a:pt x="2631" y="350"/>
                    </a:cubicBezTo>
                    <a:cubicBezTo>
                      <a:pt x="2631" y="316"/>
                      <a:pt x="2620" y="288"/>
                      <a:pt x="2598" y="261"/>
                    </a:cubicBezTo>
                    <a:cubicBezTo>
                      <a:pt x="2577" y="234"/>
                      <a:pt x="2539" y="220"/>
                      <a:pt x="2486" y="220"/>
                    </a:cubicBezTo>
                    <a:cubicBezTo>
                      <a:pt x="2432" y="220"/>
                      <a:pt x="2389" y="240"/>
                      <a:pt x="2357" y="282"/>
                    </a:cubicBezTo>
                    <a:cubicBezTo>
                      <a:pt x="2341" y="302"/>
                      <a:pt x="2330" y="343"/>
                      <a:pt x="2325" y="391"/>
                    </a:cubicBezTo>
                    <a:lnTo>
                      <a:pt x="2212" y="391"/>
                    </a:lnTo>
                    <a:cubicBezTo>
                      <a:pt x="2223" y="323"/>
                      <a:pt x="2249" y="261"/>
                      <a:pt x="2292" y="206"/>
                    </a:cubicBezTo>
                    <a:cubicBezTo>
                      <a:pt x="2335" y="144"/>
                      <a:pt x="2400" y="117"/>
                      <a:pt x="2486" y="117"/>
                    </a:cubicBezTo>
                    <a:cubicBezTo>
                      <a:pt x="2572" y="117"/>
                      <a:pt x="2631" y="138"/>
                      <a:pt x="2668" y="186"/>
                    </a:cubicBezTo>
                    <a:cubicBezTo>
                      <a:pt x="2706" y="234"/>
                      <a:pt x="2722" y="288"/>
                      <a:pt x="2722" y="350"/>
                    </a:cubicBezTo>
                    <a:cubicBezTo>
                      <a:pt x="2722" y="405"/>
                      <a:pt x="2706" y="453"/>
                      <a:pt x="2674" y="494"/>
                    </a:cubicBezTo>
                    <a:cubicBezTo>
                      <a:pt x="2657" y="515"/>
                      <a:pt x="2636" y="528"/>
                      <a:pt x="2609" y="542"/>
                    </a:cubicBezTo>
                    <a:cubicBezTo>
                      <a:pt x="2641" y="556"/>
                      <a:pt x="2668" y="570"/>
                      <a:pt x="2684" y="597"/>
                    </a:cubicBezTo>
                    <a:cubicBezTo>
                      <a:pt x="2722" y="638"/>
                      <a:pt x="2738" y="693"/>
                      <a:pt x="2738" y="762"/>
                    </a:cubicBezTo>
                    <a:cubicBezTo>
                      <a:pt x="2738" y="837"/>
                      <a:pt x="2716" y="899"/>
                      <a:pt x="2679" y="947"/>
                    </a:cubicBezTo>
                    <a:cubicBezTo>
                      <a:pt x="2636" y="1002"/>
                      <a:pt x="2572" y="1029"/>
                      <a:pt x="2486" y="1029"/>
                    </a:cubicBezTo>
                    <a:cubicBezTo>
                      <a:pt x="2389" y="1029"/>
                      <a:pt x="2319" y="1002"/>
                      <a:pt x="2276" y="947"/>
                    </a:cubicBezTo>
                    <a:cubicBezTo>
                      <a:pt x="2233" y="892"/>
                      <a:pt x="2207" y="810"/>
                      <a:pt x="2196" y="714"/>
                    </a:cubicBezTo>
                    <a:lnTo>
                      <a:pt x="2303" y="714"/>
                    </a:lnTo>
                    <a:close/>
                    <a:moveTo>
                      <a:pt x="3275" y="748"/>
                    </a:moveTo>
                    <a:lnTo>
                      <a:pt x="3275" y="631"/>
                    </a:lnTo>
                    <a:lnTo>
                      <a:pt x="3554" y="631"/>
                    </a:lnTo>
                    <a:lnTo>
                      <a:pt x="3554" y="748"/>
                    </a:lnTo>
                    <a:lnTo>
                      <a:pt x="3275" y="748"/>
                    </a:lnTo>
                    <a:close/>
                    <a:moveTo>
                      <a:pt x="4230" y="474"/>
                    </a:moveTo>
                    <a:lnTo>
                      <a:pt x="4230" y="453"/>
                    </a:lnTo>
                    <a:lnTo>
                      <a:pt x="4032" y="453"/>
                    </a:lnTo>
                    <a:lnTo>
                      <a:pt x="4032" y="1152"/>
                    </a:lnTo>
                    <a:lnTo>
                      <a:pt x="3951" y="1152"/>
                    </a:lnTo>
                    <a:lnTo>
                      <a:pt x="3951" y="0"/>
                    </a:lnTo>
                    <a:lnTo>
                      <a:pt x="4311" y="0"/>
                    </a:lnTo>
                    <a:lnTo>
                      <a:pt x="4311" y="474"/>
                    </a:lnTo>
                    <a:lnTo>
                      <a:pt x="4230" y="474"/>
                    </a:lnTo>
                    <a:close/>
                    <a:moveTo>
                      <a:pt x="4230" y="186"/>
                    </a:moveTo>
                    <a:lnTo>
                      <a:pt x="4230" y="83"/>
                    </a:lnTo>
                    <a:lnTo>
                      <a:pt x="4032" y="83"/>
                    </a:lnTo>
                    <a:lnTo>
                      <a:pt x="4032" y="186"/>
                    </a:lnTo>
                    <a:lnTo>
                      <a:pt x="4230" y="186"/>
                    </a:lnTo>
                    <a:close/>
                    <a:moveTo>
                      <a:pt x="4230" y="371"/>
                    </a:moveTo>
                    <a:lnTo>
                      <a:pt x="4230" y="268"/>
                    </a:lnTo>
                    <a:lnTo>
                      <a:pt x="4032" y="268"/>
                    </a:lnTo>
                    <a:lnTo>
                      <a:pt x="4032" y="371"/>
                    </a:lnTo>
                    <a:lnTo>
                      <a:pt x="4230" y="371"/>
                    </a:lnTo>
                    <a:close/>
                    <a:moveTo>
                      <a:pt x="4241" y="960"/>
                    </a:moveTo>
                    <a:lnTo>
                      <a:pt x="4241" y="1029"/>
                    </a:lnTo>
                    <a:lnTo>
                      <a:pt x="4171" y="1029"/>
                    </a:lnTo>
                    <a:lnTo>
                      <a:pt x="4171" y="576"/>
                    </a:lnTo>
                    <a:lnTo>
                      <a:pt x="4552" y="576"/>
                    </a:lnTo>
                    <a:lnTo>
                      <a:pt x="4552" y="1002"/>
                    </a:lnTo>
                    <a:lnTo>
                      <a:pt x="4488" y="1002"/>
                    </a:lnTo>
                    <a:lnTo>
                      <a:pt x="4488" y="960"/>
                    </a:lnTo>
                    <a:lnTo>
                      <a:pt x="4241" y="960"/>
                    </a:lnTo>
                    <a:close/>
                    <a:moveTo>
                      <a:pt x="4488" y="878"/>
                    </a:moveTo>
                    <a:lnTo>
                      <a:pt x="4488" y="659"/>
                    </a:lnTo>
                    <a:lnTo>
                      <a:pt x="4241" y="659"/>
                    </a:lnTo>
                    <a:lnTo>
                      <a:pt x="4241" y="878"/>
                    </a:lnTo>
                    <a:lnTo>
                      <a:pt x="4488" y="878"/>
                    </a:lnTo>
                    <a:close/>
                    <a:moveTo>
                      <a:pt x="4622" y="1132"/>
                    </a:moveTo>
                    <a:lnTo>
                      <a:pt x="4600" y="1036"/>
                    </a:lnTo>
                    <a:lnTo>
                      <a:pt x="4681" y="1036"/>
                    </a:lnTo>
                    <a:cubicBezTo>
                      <a:pt x="4692" y="1036"/>
                      <a:pt x="4697" y="1029"/>
                      <a:pt x="4697" y="1022"/>
                    </a:cubicBezTo>
                    <a:lnTo>
                      <a:pt x="4697" y="453"/>
                    </a:lnTo>
                    <a:lnTo>
                      <a:pt x="4488" y="453"/>
                    </a:lnTo>
                    <a:lnTo>
                      <a:pt x="4488" y="480"/>
                    </a:lnTo>
                    <a:lnTo>
                      <a:pt x="4407" y="480"/>
                    </a:lnTo>
                    <a:lnTo>
                      <a:pt x="4407" y="0"/>
                    </a:lnTo>
                    <a:lnTo>
                      <a:pt x="4778" y="0"/>
                    </a:lnTo>
                    <a:lnTo>
                      <a:pt x="4778" y="1050"/>
                    </a:lnTo>
                    <a:cubicBezTo>
                      <a:pt x="4778" y="1104"/>
                      <a:pt x="4756" y="1132"/>
                      <a:pt x="4713" y="1132"/>
                    </a:cubicBezTo>
                    <a:lnTo>
                      <a:pt x="4622" y="1132"/>
                    </a:lnTo>
                    <a:close/>
                    <a:moveTo>
                      <a:pt x="4697" y="83"/>
                    </a:moveTo>
                    <a:lnTo>
                      <a:pt x="4488" y="83"/>
                    </a:lnTo>
                    <a:lnTo>
                      <a:pt x="4488" y="186"/>
                    </a:lnTo>
                    <a:lnTo>
                      <a:pt x="4697" y="186"/>
                    </a:lnTo>
                    <a:lnTo>
                      <a:pt x="4697" y="83"/>
                    </a:lnTo>
                    <a:close/>
                    <a:moveTo>
                      <a:pt x="4697" y="371"/>
                    </a:moveTo>
                    <a:lnTo>
                      <a:pt x="4697" y="268"/>
                    </a:lnTo>
                    <a:lnTo>
                      <a:pt x="4488" y="268"/>
                    </a:lnTo>
                    <a:lnTo>
                      <a:pt x="4488" y="371"/>
                    </a:lnTo>
                    <a:lnTo>
                      <a:pt x="4697" y="371"/>
                    </a:lnTo>
                    <a:close/>
                    <a:moveTo>
                      <a:pt x="5137" y="604"/>
                    </a:moveTo>
                    <a:lnTo>
                      <a:pt x="5175" y="138"/>
                    </a:lnTo>
                    <a:lnTo>
                      <a:pt x="5636" y="138"/>
                    </a:lnTo>
                    <a:lnTo>
                      <a:pt x="5636" y="247"/>
                    </a:lnTo>
                    <a:lnTo>
                      <a:pt x="5261" y="247"/>
                    </a:lnTo>
                    <a:lnTo>
                      <a:pt x="5234" y="515"/>
                    </a:lnTo>
                    <a:cubicBezTo>
                      <a:pt x="5282" y="453"/>
                      <a:pt x="5347" y="419"/>
                      <a:pt x="5422" y="419"/>
                    </a:cubicBezTo>
                    <a:cubicBezTo>
                      <a:pt x="5497" y="419"/>
                      <a:pt x="5561" y="446"/>
                      <a:pt x="5604" y="508"/>
                    </a:cubicBezTo>
                    <a:cubicBezTo>
                      <a:pt x="5647" y="563"/>
                      <a:pt x="5669" y="631"/>
                      <a:pt x="5669" y="714"/>
                    </a:cubicBezTo>
                    <a:cubicBezTo>
                      <a:pt x="5669" y="803"/>
                      <a:pt x="5647" y="878"/>
                      <a:pt x="5599" y="933"/>
                    </a:cubicBezTo>
                    <a:cubicBezTo>
                      <a:pt x="5551" y="1002"/>
                      <a:pt x="5481" y="1029"/>
                      <a:pt x="5390" y="1029"/>
                    </a:cubicBezTo>
                    <a:cubicBezTo>
                      <a:pt x="5314" y="1029"/>
                      <a:pt x="5250" y="1002"/>
                      <a:pt x="5207" y="947"/>
                    </a:cubicBezTo>
                    <a:cubicBezTo>
                      <a:pt x="5164" y="892"/>
                      <a:pt x="5137" y="830"/>
                      <a:pt x="5121" y="748"/>
                    </a:cubicBezTo>
                    <a:lnTo>
                      <a:pt x="5228" y="748"/>
                    </a:lnTo>
                    <a:cubicBezTo>
                      <a:pt x="5239" y="803"/>
                      <a:pt x="5255" y="844"/>
                      <a:pt x="5277" y="871"/>
                    </a:cubicBezTo>
                    <a:cubicBezTo>
                      <a:pt x="5304" y="906"/>
                      <a:pt x="5341" y="919"/>
                      <a:pt x="5390" y="919"/>
                    </a:cubicBezTo>
                    <a:cubicBezTo>
                      <a:pt x="5449" y="919"/>
                      <a:pt x="5497" y="899"/>
                      <a:pt x="5524" y="864"/>
                    </a:cubicBezTo>
                    <a:cubicBezTo>
                      <a:pt x="5556" y="823"/>
                      <a:pt x="5572" y="768"/>
                      <a:pt x="5572" y="714"/>
                    </a:cubicBezTo>
                    <a:cubicBezTo>
                      <a:pt x="5572" y="652"/>
                      <a:pt x="5561" y="611"/>
                      <a:pt x="5534" y="576"/>
                    </a:cubicBezTo>
                    <a:cubicBezTo>
                      <a:pt x="5502" y="535"/>
                      <a:pt x="5465" y="515"/>
                      <a:pt x="5411" y="515"/>
                    </a:cubicBezTo>
                    <a:cubicBezTo>
                      <a:pt x="5336" y="515"/>
                      <a:pt x="5282" y="549"/>
                      <a:pt x="5245" y="604"/>
                    </a:cubicBezTo>
                    <a:lnTo>
                      <a:pt x="5137" y="604"/>
                    </a:lnTo>
                    <a:close/>
                    <a:moveTo>
                      <a:pt x="6254" y="714"/>
                    </a:moveTo>
                    <a:cubicBezTo>
                      <a:pt x="6254" y="782"/>
                      <a:pt x="6270" y="830"/>
                      <a:pt x="6297" y="864"/>
                    </a:cubicBezTo>
                    <a:cubicBezTo>
                      <a:pt x="6329" y="906"/>
                      <a:pt x="6377" y="926"/>
                      <a:pt x="6436" y="926"/>
                    </a:cubicBezTo>
                    <a:cubicBezTo>
                      <a:pt x="6490" y="926"/>
                      <a:pt x="6533" y="912"/>
                      <a:pt x="6560" y="878"/>
                    </a:cubicBezTo>
                    <a:cubicBezTo>
                      <a:pt x="6581" y="844"/>
                      <a:pt x="6597" y="810"/>
                      <a:pt x="6597" y="768"/>
                    </a:cubicBezTo>
                    <a:cubicBezTo>
                      <a:pt x="6597" y="714"/>
                      <a:pt x="6581" y="672"/>
                      <a:pt x="6560" y="638"/>
                    </a:cubicBezTo>
                    <a:cubicBezTo>
                      <a:pt x="6533" y="611"/>
                      <a:pt x="6474" y="597"/>
                      <a:pt x="6383" y="604"/>
                    </a:cubicBezTo>
                    <a:lnTo>
                      <a:pt x="6383" y="494"/>
                    </a:lnTo>
                    <a:cubicBezTo>
                      <a:pt x="6468" y="487"/>
                      <a:pt x="6527" y="474"/>
                      <a:pt x="6549" y="439"/>
                    </a:cubicBezTo>
                    <a:cubicBezTo>
                      <a:pt x="6570" y="412"/>
                      <a:pt x="6581" y="384"/>
                      <a:pt x="6581" y="350"/>
                    </a:cubicBezTo>
                    <a:cubicBezTo>
                      <a:pt x="6581" y="316"/>
                      <a:pt x="6570" y="288"/>
                      <a:pt x="6549" y="261"/>
                    </a:cubicBezTo>
                    <a:cubicBezTo>
                      <a:pt x="6527" y="234"/>
                      <a:pt x="6490" y="220"/>
                      <a:pt x="6436" y="220"/>
                    </a:cubicBezTo>
                    <a:cubicBezTo>
                      <a:pt x="6383" y="220"/>
                      <a:pt x="6340" y="240"/>
                      <a:pt x="6307" y="282"/>
                    </a:cubicBezTo>
                    <a:cubicBezTo>
                      <a:pt x="6291" y="302"/>
                      <a:pt x="6281" y="343"/>
                      <a:pt x="6275" y="391"/>
                    </a:cubicBezTo>
                    <a:lnTo>
                      <a:pt x="6162" y="391"/>
                    </a:lnTo>
                    <a:cubicBezTo>
                      <a:pt x="6173" y="323"/>
                      <a:pt x="6200" y="261"/>
                      <a:pt x="6243" y="206"/>
                    </a:cubicBezTo>
                    <a:cubicBezTo>
                      <a:pt x="6286" y="144"/>
                      <a:pt x="6350" y="117"/>
                      <a:pt x="6436" y="117"/>
                    </a:cubicBezTo>
                    <a:cubicBezTo>
                      <a:pt x="6522" y="117"/>
                      <a:pt x="6581" y="138"/>
                      <a:pt x="6619" y="186"/>
                    </a:cubicBezTo>
                    <a:cubicBezTo>
                      <a:pt x="6656" y="234"/>
                      <a:pt x="6672" y="288"/>
                      <a:pt x="6672" y="350"/>
                    </a:cubicBezTo>
                    <a:cubicBezTo>
                      <a:pt x="6672" y="405"/>
                      <a:pt x="6656" y="453"/>
                      <a:pt x="6624" y="494"/>
                    </a:cubicBezTo>
                    <a:cubicBezTo>
                      <a:pt x="6608" y="515"/>
                      <a:pt x="6586" y="528"/>
                      <a:pt x="6560" y="542"/>
                    </a:cubicBezTo>
                    <a:cubicBezTo>
                      <a:pt x="6592" y="556"/>
                      <a:pt x="6619" y="570"/>
                      <a:pt x="6635" y="597"/>
                    </a:cubicBezTo>
                    <a:cubicBezTo>
                      <a:pt x="6672" y="638"/>
                      <a:pt x="6688" y="693"/>
                      <a:pt x="6688" y="762"/>
                    </a:cubicBezTo>
                    <a:cubicBezTo>
                      <a:pt x="6688" y="837"/>
                      <a:pt x="6667" y="899"/>
                      <a:pt x="6629" y="947"/>
                    </a:cubicBezTo>
                    <a:cubicBezTo>
                      <a:pt x="6586" y="1002"/>
                      <a:pt x="6522" y="1029"/>
                      <a:pt x="6436" y="1029"/>
                    </a:cubicBezTo>
                    <a:cubicBezTo>
                      <a:pt x="6340" y="1029"/>
                      <a:pt x="6270" y="1002"/>
                      <a:pt x="6227" y="947"/>
                    </a:cubicBezTo>
                    <a:cubicBezTo>
                      <a:pt x="6184" y="892"/>
                      <a:pt x="6157" y="810"/>
                      <a:pt x="6146" y="714"/>
                    </a:cubicBezTo>
                    <a:lnTo>
                      <a:pt x="6254" y="71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2" name="Freeform 71"/>
              <p:cNvSpPr>
                <a:spLocks noEditPoints="1"/>
              </p:cNvSpPr>
              <p:nvPr/>
            </p:nvSpPr>
            <p:spPr bwMode="auto">
              <a:xfrm>
                <a:off x="872" y="2238"/>
                <a:ext cx="1031" cy="180"/>
              </a:xfrm>
              <a:custGeom>
                <a:avLst/>
                <a:gdLst>
                  <a:gd name="T0" fmla="*/ 8 w 6704"/>
                  <a:gd name="T1" fmla="*/ 16 h 1168"/>
                  <a:gd name="T2" fmla="*/ 89 w 6704"/>
                  <a:gd name="T3" fmla="*/ 202 h 1168"/>
                  <a:gd name="T4" fmla="*/ 288 w 6704"/>
                  <a:gd name="T5" fmla="*/ 268 h 1168"/>
                  <a:gd name="T6" fmla="*/ 545 w 6704"/>
                  <a:gd name="T7" fmla="*/ 960 h 1168"/>
                  <a:gd name="T8" fmla="*/ 306 w 6704"/>
                  <a:gd name="T9" fmla="*/ 667 h 1168"/>
                  <a:gd name="T10" fmla="*/ 748 w 6704"/>
                  <a:gd name="T11" fmla="*/ 1027 h 1168"/>
                  <a:gd name="T12" fmla="*/ 771 w 6704"/>
                  <a:gd name="T13" fmla="*/ 1148 h 1168"/>
                  <a:gd name="T14" fmla="*/ 763 w 6704"/>
                  <a:gd name="T15" fmla="*/ 461 h 1168"/>
                  <a:gd name="T16" fmla="*/ 755 w 6704"/>
                  <a:gd name="T17" fmla="*/ 202 h 1168"/>
                  <a:gd name="T18" fmla="*/ 763 w 6704"/>
                  <a:gd name="T19" fmla="*/ 276 h 1168"/>
                  <a:gd name="T20" fmla="*/ 1616 w 6704"/>
                  <a:gd name="T21" fmla="*/ 1023 h 1168"/>
                  <a:gd name="T22" fmla="*/ 1170 w 6704"/>
                  <a:gd name="T23" fmla="*/ 708 h 1168"/>
                  <a:gd name="T24" fmla="*/ 1525 w 6704"/>
                  <a:gd name="T25" fmla="*/ 708 h 1168"/>
                  <a:gd name="T26" fmla="*/ 2564 w 6704"/>
                  <a:gd name="T27" fmla="*/ 916 h 1168"/>
                  <a:gd name="T28" fmla="*/ 2432 w 6704"/>
                  <a:gd name="T29" fmla="*/ 502 h 1168"/>
                  <a:gd name="T30" fmla="*/ 2495 w 6704"/>
                  <a:gd name="T31" fmla="*/ 236 h 1168"/>
                  <a:gd name="T32" fmla="*/ 2331 w 6704"/>
                  <a:gd name="T33" fmla="*/ 169 h 1168"/>
                  <a:gd name="T34" fmla="*/ 2738 w 6704"/>
                  <a:gd name="T35" fmla="*/ 358 h 1168"/>
                  <a:gd name="T36" fmla="*/ 2738 w 6704"/>
                  <a:gd name="T37" fmla="*/ 875 h 1168"/>
                  <a:gd name="T38" fmla="*/ 2249 w 6704"/>
                  <a:gd name="T39" fmla="*/ 914 h 1168"/>
                  <a:gd name="T40" fmla="*/ 2495 w 6704"/>
                  <a:gd name="T41" fmla="*/ 1029 h 1168"/>
                  <a:gd name="T42" fmla="*/ 2710 w 6704"/>
                  <a:gd name="T43" fmla="*/ 643 h 1168"/>
                  <a:gd name="T44" fmla="*/ 2671 w 6704"/>
                  <a:gd name="T45" fmla="*/ 200 h 1168"/>
                  <a:gd name="T46" fmla="*/ 2326 w 6704"/>
                  <a:gd name="T47" fmla="*/ 398 h 1168"/>
                  <a:gd name="T48" fmla="*/ 2639 w 6704"/>
                  <a:gd name="T49" fmla="*/ 310 h 1168"/>
                  <a:gd name="T50" fmla="*/ 2625 w 6704"/>
                  <a:gd name="T51" fmla="*/ 643 h 1168"/>
                  <a:gd name="T52" fmla="*/ 2376 w 6704"/>
                  <a:gd name="T53" fmla="*/ 905 h 1168"/>
                  <a:gd name="T54" fmla="*/ 3554 w 6704"/>
                  <a:gd name="T55" fmla="*/ 639 h 1168"/>
                  <a:gd name="T56" fmla="*/ 4319 w 6704"/>
                  <a:gd name="T57" fmla="*/ 490 h 1168"/>
                  <a:gd name="T58" fmla="*/ 4238 w 6704"/>
                  <a:gd name="T59" fmla="*/ 99 h 1168"/>
                  <a:gd name="T60" fmla="*/ 4040 w 6704"/>
                  <a:gd name="T61" fmla="*/ 371 h 1168"/>
                  <a:gd name="T62" fmla="*/ 4560 w 6704"/>
                  <a:gd name="T63" fmla="*/ 1018 h 1168"/>
                  <a:gd name="T64" fmla="*/ 4496 w 6704"/>
                  <a:gd name="T65" fmla="*/ 960 h 1168"/>
                  <a:gd name="T66" fmla="*/ 4602 w 6704"/>
                  <a:gd name="T67" fmla="*/ 1039 h 1168"/>
                  <a:gd name="T68" fmla="*/ 4790 w 6704"/>
                  <a:gd name="T69" fmla="*/ 1098 h 1168"/>
                  <a:gd name="T70" fmla="*/ 4415 w 6704"/>
                  <a:gd name="T71" fmla="*/ 480 h 1168"/>
                  <a:gd name="T72" fmla="*/ 4504 w 6704"/>
                  <a:gd name="T73" fmla="*/ 194 h 1168"/>
                  <a:gd name="T74" fmla="*/ 4705 w 6704"/>
                  <a:gd name="T75" fmla="*/ 371 h 1168"/>
                  <a:gd name="T76" fmla="*/ 5237 w 6704"/>
                  <a:gd name="T77" fmla="*/ 518 h 1168"/>
                  <a:gd name="T78" fmla="*/ 5681 w 6704"/>
                  <a:gd name="T79" fmla="*/ 663 h 1168"/>
                  <a:gd name="T80" fmla="*/ 5246 w 6704"/>
                  <a:gd name="T81" fmla="*/ 997 h 1168"/>
                  <a:gd name="T82" fmla="*/ 5398 w 6704"/>
                  <a:gd name="T83" fmla="*/ 919 h 1168"/>
                  <a:gd name="T84" fmla="*/ 5487 w 6704"/>
                  <a:gd name="T85" fmla="*/ 546 h 1168"/>
                  <a:gd name="T86" fmla="*/ 5419 w 6704"/>
                  <a:gd name="T87" fmla="*/ 516 h 1168"/>
                  <a:gd name="T88" fmla="*/ 5481 w 6704"/>
                  <a:gd name="T89" fmla="*/ 920 h 1168"/>
                  <a:gd name="T90" fmla="*/ 5169 w 6704"/>
                  <a:gd name="T91" fmla="*/ 862 h 1168"/>
                  <a:gd name="T92" fmla="*/ 5666 w 6704"/>
                  <a:gd name="T93" fmla="*/ 785 h 1168"/>
                  <a:gd name="T94" fmla="*/ 5331 w 6704"/>
                  <a:gd name="T95" fmla="*/ 459 h 1168"/>
                  <a:gd name="T96" fmla="*/ 6295 w 6704"/>
                  <a:gd name="T97" fmla="*/ 841 h 1168"/>
                  <a:gd name="T98" fmla="*/ 6598 w 6704"/>
                  <a:gd name="T99" fmla="*/ 775 h 1168"/>
                  <a:gd name="T100" fmla="*/ 6551 w 6704"/>
                  <a:gd name="T101" fmla="*/ 443 h 1168"/>
                  <a:gd name="T102" fmla="*/ 6311 w 6704"/>
                  <a:gd name="T103" fmla="*/ 313 h 1168"/>
                  <a:gd name="T104" fmla="*/ 6506 w 6704"/>
                  <a:gd name="T105" fmla="*/ 122 h 1168"/>
                  <a:gd name="T106" fmla="*/ 6572 w 6704"/>
                  <a:gd name="T107" fmla="*/ 543 h 1168"/>
                  <a:gd name="T108" fmla="*/ 6560 w 6704"/>
                  <a:gd name="T109" fmla="*/ 1025 h 1168"/>
                  <a:gd name="T110" fmla="*/ 6162 w 6704"/>
                  <a:gd name="T111" fmla="*/ 721 h 1168"/>
                  <a:gd name="T112" fmla="*/ 6631 w 6704"/>
                  <a:gd name="T113" fmla="*/ 951 h 1168"/>
                  <a:gd name="T114" fmla="*/ 6627 w 6704"/>
                  <a:gd name="T115" fmla="*/ 497 h 1168"/>
                  <a:gd name="T116" fmla="*/ 6385 w 6704"/>
                  <a:gd name="T117" fmla="*/ 138 h 1168"/>
                  <a:gd name="T118" fmla="*/ 6368 w 6704"/>
                  <a:gd name="T119" fmla="*/ 237 h 1168"/>
                  <a:gd name="T120" fmla="*/ 6500 w 6704"/>
                  <a:gd name="T121" fmla="*/ 493 h 1168"/>
                  <a:gd name="T122" fmla="*/ 6549 w 6704"/>
                  <a:gd name="T123" fmla="*/ 916 h 1168"/>
                  <a:gd name="T124" fmla="*/ 6154 w 6704"/>
                  <a:gd name="T125" fmla="*/ 730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4" h="1168">
                    <a:moveTo>
                      <a:pt x="288" y="490"/>
                    </a:moveTo>
                    <a:cubicBezTo>
                      <a:pt x="284" y="490"/>
                      <a:pt x="280" y="487"/>
                      <a:pt x="280" y="482"/>
                    </a:cubicBezTo>
                    <a:lnTo>
                      <a:pt x="280" y="461"/>
                    </a:lnTo>
                    <a:lnTo>
                      <a:pt x="288" y="469"/>
                    </a:lnTo>
                    <a:lnTo>
                      <a:pt x="89" y="469"/>
                    </a:lnTo>
                    <a:lnTo>
                      <a:pt x="97" y="461"/>
                    </a:lnTo>
                    <a:lnTo>
                      <a:pt x="97" y="1160"/>
                    </a:lnTo>
                    <a:cubicBezTo>
                      <a:pt x="97" y="1165"/>
                      <a:pt x="94" y="1168"/>
                      <a:pt x="89" y="1168"/>
                    </a:cubicBezTo>
                    <a:lnTo>
                      <a:pt x="8" y="1168"/>
                    </a:lnTo>
                    <a:cubicBezTo>
                      <a:pt x="4" y="1168"/>
                      <a:pt x="0" y="1165"/>
                      <a:pt x="0" y="1160"/>
                    </a:cubicBezTo>
                    <a:lnTo>
                      <a:pt x="0" y="8"/>
                    </a:lnTo>
                    <a:cubicBezTo>
                      <a:pt x="0" y="4"/>
                      <a:pt x="4" y="0"/>
                      <a:pt x="8" y="0"/>
                    </a:cubicBezTo>
                    <a:lnTo>
                      <a:pt x="368" y="0"/>
                    </a:lnTo>
                    <a:cubicBezTo>
                      <a:pt x="373" y="0"/>
                      <a:pt x="376" y="4"/>
                      <a:pt x="376" y="8"/>
                    </a:cubicBezTo>
                    <a:lnTo>
                      <a:pt x="376" y="482"/>
                    </a:lnTo>
                    <a:cubicBezTo>
                      <a:pt x="376" y="487"/>
                      <a:pt x="373" y="490"/>
                      <a:pt x="368" y="490"/>
                    </a:cubicBezTo>
                    <a:lnTo>
                      <a:pt x="288" y="490"/>
                    </a:lnTo>
                    <a:close/>
                    <a:moveTo>
                      <a:pt x="368" y="474"/>
                    </a:moveTo>
                    <a:lnTo>
                      <a:pt x="360" y="482"/>
                    </a:lnTo>
                    <a:lnTo>
                      <a:pt x="360" y="8"/>
                    </a:lnTo>
                    <a:lnTo>
                      <a:pt x="368" y="16"/>
                    </a:lnTo>
                    <a:lnTo>
                      <a:pt x="8" y="16"/>
                    </a:lnTo>
                    <a:lnTo>
                      <a:pt x="16" y="8"/>
                    </a:lnTo>
                    <a:lnTo>
                      <a:pt x="16" y="1160"/>
                    </a:lnTo>
                    <a:lnTo>
                      <a:pt x="8" y="1152"/>
                    </a:lnTo>
                    <a:lnTo>
                      <a:pt x="89" y="1152"/>
                    </a:lnTo>
                    <a:lnTo>
                      <a:pt x="81" y="1160"/>
                    </a:lnTo>
                    <a:lnTo>
                      <a:pt x="81" y="461"/>
                    </a:lnTo>
                    <a:cubicBezTo>
                      <a:pt x="81" y="457"/>
                      <a:pt x="85" y="453"/>
                      <a:pt x="89" y="453"/>
                    </a:cubicBezTo>
                    <a:lnTo>
                      <a:pt x="288" y="453"/>
                    </a:lnTo>
                    <a:cubicBezTo>
                      <a:pt x="293" y="453"/>
                      <a:pt x="296" y="457"/>
                      <a:pt x="296" y="461"/>
                    </a:cubicBezTo>
                    <a:lnTo>
                      <a:pt x="296" y="482"/>
                    </a:lnTo>
                    <a:lnTo>
                      <a:pt x="288" y="474"/>
                    </a:lnTo>
                    <a:lnTo>
                      <a:pt x="368" y="474"/>
                    </a:lnTo>
                    <a:close/>
                    <a:moveTo>
                      <a:pt x="288" y="186"/>
                    </a:moveTo>
                    <a:lnTo>
                      <a:pt x="280" y="194"/>
                    </a:lnTo>
                    <a:lnTo>
                      <a:pt x="280" y="91"/>
                    </a:lnTo>
                    <a:lnTo>
                      <a:pt x="288" y="99"/>
                    </a:lnTo>
                    <a:lnTo>
                      <a:pt x="89" y="99"/>
                    </a:lnTo>
                    <a:lnTo>
                      <a:pt x="97" y="91"/>
                    </a:lnTo>
                    <a:lnTo>
                      <a:pt x="97" y="194"/>
                    </a:lnTo>
                    <a:lnTo>
                      <a:pt x="89" y="186"/>
                    </a:lnTo>
                    <a:lnTo>
                      <a:pt x="288" y="186"/>
                    </a:lnTo>
                    <a:close/>
                    <a:moveTo>
                      <a:pt x="89" y="202"/>
                    </a:moveTo>
                    <a:cubicBezTo>
                      <a:pt x="85" y="202"/>
                      <a:pt x="81" y="199"/>
                      <a:pt x="81" y="194"/>
                    </a:cubicBezTo>
                    <a:lnTo>
                      <a:pt x="81" y="91"/>
                    </a:lnTo>
                    <a:cubicBezTo>
                      <a:pt x="81" y="87"/>
                      <a:pt x="85" y="83"/>
                      <a:pt x="89" y="83"/>
                    </a:cubicBezTo>
                    <a:lnTo>
                      <a:pt x="288" y="83"/>
                    </a:lnTo>
                    <a:cubicBezTo>
                      <a:pt x="293" y="83"/>
                      <a:pt x="296" y="87"/>
                      <a:pt x="296" y="91"/>
                    </a:cubicBezTo>
                    <a:lnTo>
                      <a:pt x="296" y="194"/>
                    </a:lnTo>
                    <a:cubicBezTo>
                      <a:pt x="296" y="199"/>
                      <a:pt x="293" y="202"/>
                      <a:pt x="288" y="202"/>
                    </a:cubicBezTo>
                    <a:lnTo>
                      <a:pt x="89" y="202"/>
                    </a:lnTo>
                    <a:close/>
                    <a:moveTo>
                      <a:pt x="288" y="371"/>
                    </a:moveTo>
                    <a:lnTo>
                      <a:pt x="280" y="379"/>
                    </a:lnTo>
                    <a:lnTo>
                      <a:pt x="280" y="276"/>
                    </a:lnTo>
                    <a:lnTo>
                      <a:pt x="288" y="284"/>
                    </a:lnTo>
                    <a:lnTo>
                      <a:pt x="89" y="284"/>
                    </a:lnTo>
                    <a:lnTo>
                      <a:pt x="97" y="276"/>
                    </a:lnTo>
                    <a:lnTo>
                      <a:pt x="97" y="379"/>
                    </a:lnTo>
                    <a:lnTo>
                      <a:pt x="89" y="371"/>
                    </a:lnTo>
                    <a:lnTo>
                      <a:pt x="288" y="371"/>
                    </a:lnTo>
                    <a:close/>
                    <a:moveTo>
                      <a:pt x="89" y="387"/>
                    </a:moveTo>
                    <a:cubicBezTo>
                      <a:pt x="85" y="387"/>
                      <a:pt x="81" y="384"/>
                      <a:pt x="81" y="379"/>
                    </a:cubicBezTo>
                    <a:lnTo>
                      <a:pt x="81" y="276"/>
                    </a:lnTo>
                    <a:cubicBezTo>
                      <a:pt x="81" y="272"/>
                      <a:pt x="85" y="268"/>
                      <a:pt x="89" y="268"/>
                    </a:cubicBezTo>
                    <a:lnTo>
                      <a:pt x="288" y="268"/>
                    </a:lnTo>
                    <a:cubicBezTo>
                      <a:pt x="293" y="268"/>
                      <a:pt x="296" y="272"/>
                      <a:pt x="296" y="276"/>
                    </a:cubicBezTo>
                    <a:lnTo>
                      <a:pt x="296" y="379"/>
                    </a:lnTo>
                    <a:cubicBezTo>
                      <a:pt x="296" y="384"/>
                      <a:pt x="293" y="387"/>
                      <a:pt x="288" y="387"/>
                    </a:cubicBezTo>
                    <a:lnTo>
                      <a:pt x="89" y="387"/>
                    </a:lnTo>
                    <a:close/>
                    <a:moveTo>
                      <a:pt x="298" y="976"/>
                    </a:moveTo>
                    <a:lnTo>
                      <a:pt x="306" y="968"/>
                    </a:lnTo>
                    <a:lnTo>
                      <a:pt x="306" y="1037"/>
                    </a:lnTo>
                    <a:cubicBezTo>
                      <a:pt x="306" y="1042"/>
                      <a:pt x="303" y="1045"/>
                      <a:pt x="298" y="1045"/>
                    </a:cubicBezTo>
                    <a:lnTo>
                      <a:pt x="229" y="1045"/>
                    </a:lnTo>
                    <a:cubicBezTo>
                      <a:pt x="225" y="1045"/>
                      <a:pt x="221" y="1042"/>
                      <a:pt x="221" y="1037"/>
                    </a:cubicBezTo>
                    <a:lnTo>
                      <a:pt x="221" y="584"/>
                    </a:lnTo>
                    <a:cubicBezTo>
                      <a:pt x="221" y="580"/>
                      <a:pt x="225" y="576"/>
                      <a:pt x="229" y="576"/>
                    </a:cubicBezTo>
                    <a:lnTo>
                      <a:pt x="610" y="576"/>
                    </a:lnTo>
                    <a:cubicBezTo>
                      <a:pt x="615" y="576"/>
                      <a:pt x="618" y="580"/>
                      <a:pt x="618" y="584"/>
                    </a:cubicBezTo>
                    <a:lnTo>
                      <a:pt x="618" y="1010"/>
                    </a:lnTo>
                    <a:cubicBezTo>
                      <a:pt x="618" y="1015"/>
                      <a:pt x="615" y="1018"/>
                      <a:pt x="610" y="1018"/>
                    </a:cubicBezTo>
                    <a:lnTo>
                      <a:pt x="545" y="1018"/>
                    </a:lnTo>
                    <a:cubicBezTo>
                      <a:pt x="541" y="1018"/>
                      <a:pt x="537" y="1015"/>
                      <a:pt x="537" y="1010"/>
                    </a:cubicBezTo>
                    <a:lnTo>
                      <a:pt x="537" y="968"/>
                    </a:lnTo>
                    <a:lnTo>
                      <a:pt x="545" y="976"/>
                    </a:lnTo>
                    <a:lnTo>
                      <a:pt x="298" y="976"/>
                    </a:lnTo>
                    <a:close/>
                    <a:moveTo>
                      <a:pt x="545" y="960"/>
                    </a:moveTo>
                    <a:cubicBezTo>
                      <a:pt x="550" y="960"/>
                      <a:pt x="553" y="964"/>
                      <a:pt x="553" y="968"/>
                    </a:cubicBezTo>
                    <a:lnTo>
                      <a:pt x="553" y="1010"/>
                    </a:lnTo>
                    <a:lnTo>
                      <a:pt x="545" y="1002"/>
                    </a:lnTo>
                    <a:lnTo>
                      <a:pt x="610" y="1002"/>
                    </a:lnTo>
                    <a:lnTo>
                      <a:pt x="602" y="1010"/>
                    </a:lnTo>
                    <a:lnTo>
                      <a:pt x="602" y="584"/>
                    </a:lnTo>
                    <a:lnTo>
                      <a:pt x="610" y="592"/>
                    </a:lnTo>
                    <a:lnTo>
                      <a:pt x="229" y="592"/>
                    </a:lnTo>
                    <a:lnTo>
                      <a:pt x="237" y="584"/>
                    </a:lnTo>
                    <a:lnTo>
                      <a:pt x="237" y="1037"/>
                    </a:lnTo>
                    <a:lnTo>
                      <a:pt x="229" y="1029"/>
                    </a:lnTo>
                    <a:lnTo>
                      <a:pt x="298" y="1029"/>
                    </a:lnTo>
                    <a:lnTo>
                      <a:pt x="290" y="1037"/>
                    </a:lnTo>
                    <a:lnTo>
                      <a:pt x="290" y="968"/>
                    </a:lnTo>
                    <a:cubicBezTo>
                      <a:pt x="290" y="964"/>
                      <a:pt x="294" y="960"/>
                      <a:pt x="298" y="960"/>
                    </a:cubicBezTo>
                    <a:lnTo>
                      <a:pt x="545" y="960"/>
                    </a:lnTo>
                    <a:close/>
                    <a:moveTo>
                      <a:pt x="545" y="878"/>
                    </a:moveTo>
                    <a:lnTo>
                      <a:pt x="537" y="886"/>
                    </a:lnTo>
                    <a:lnTo>
                      <a:pt x="537" y="667"/>
                    </a:lnTo>
                    <a:lnTo>
                      <a:pt x="545" y="675"/>
                    </a:lnTo>
                    <a:lnTo>
                      <a:pt x="298" y="675"/>
                    </a:lnTo>
                    <a:lnTo>
                      <a:pt x="306" y="667"/>
                    </a:lnTo>
                    <a:lnTo>
                      <a:pt x="306" y="886"/>
                    </a:lnTo>
                    <a:lnTo>
                      <a:pt x="298" y="878"/>
                    </a:lnTo>
                    <a:lnTo>
                      <a:pt x="545" y="878"/>
                    </a:lnTo>
                    <a:close/>
                    <a:moveTo>
                      <a:pt x="298" y="894"/>
                    </a:moveTo>
                    <a:cubicBezTo>
                      <a:pt x="294" y="894"/>
                      <a:pt x="290" y="891"/>
                      <a:pt x="290" y="886"/>
                    </a:cubicBezTo>
                    <a:lnTo>
                      <a:pt x="290" y="667"/>
                    </a:lnTo>
                    <a:cubicBezTo>
                      <a:pt x="290" y="663"/>
                      <a:pt x="294" y="659"/>
                      <a:pt x="298" y="659"/>
                    </a:cubicBezTo>
                    <a:lnTo>
                      <a:pt x="545" y="659"/>
                    </a:lnTo>
                    <a:cubicBezTo>
                      <a:pt x="550" y="659"/>
                      <a:pt x="553" y="663"/>
                      <a:pt x="553" y="667"/>
                    </a:cubicBezTo>
                    <a:lnTo>
                      <a:pt x="553" y="886"/>
                    </a:lnTo>
                    <a:cubicBezTo>
                      <a:pt x="553" y="891"/>
                      <a:pt x="550" y="894"/>
                      <a:pt x="545" y="894"/>
                    </a:cubicBezTo>
                    <a:lnTo>
                      <a:pt x="298" y="894"/>
                    </a:lnTo>
                    <a:close/>
                    <a:moveTo>
                      <a:pt x="679" y="1148"/>
                    </a:moveTo>
                    <a:cubicBezTo>
                      <a:pt x="676" y="1148"/>
                      <a:pt x="672" y="1146"/>
                      <a:pt x="672" y="1142"/>
                    </a:cubicBezTo>
                    <a:lnTo>
                      <a:pt x="651" y="1046"/>
                    </a:lnTo>
                    <a:cubicBezTo>
                      <a:pt x="650" y="1044"/>
                      <a:pt x="651" y="1041"/>
                      <a:pt x="652" y="1039"/>
                    </a:cubicBezTo>
                    <a:cubicBezTo>
                      <a:pt x="654" y="1038"/>
                      <a:pt x="656" y="1036"/>
                      <a:pt x="658" y="1036"/>
                    </a:cubicBezTo>
                    <a:lnTo>
                      <a:pt x="738" y="1036"/>
                    </a:lnTo>
                    <a:lnTo>
                      <a:pt x="736" y="1037"/>
                    </a:lnTo>
                    <a:lnTo>
                      <a:pt x="749" y="1033"/>
                    </a:lnTo>
                    <a:lnTo>
                      <a:pt x="744" y="1037"/>
                    </a:lnTo>
                    <a:lnTo>
                      <a:pt x="748" y="1027"/>
                    </a:lnTo>
                    <a:lnTo>
                      <a:pt x="747" y="1030"/>
                    </a:lnTo>
                    <a:lnTo>
                      <a:pt x="747" y="461"/>
                    </a:lnTo>
                    <a:lnTo>
                      <a:pt x="755" y="469"/>
                    </a:lnTo>
                    <a:lnTo>
                      <a:pt x="545" y="469"/>
                    </a:lnTo>
                    <a:lnTo>
                      <a:pt x="553" y="461"/>
                    </a:lnTo>
                    <a:lnTo>
                      <a:pt x="553" y="488"/>
                    </a:lnTo>
                    <a:cubicBezTo>
                      <a:pt x="553" y="493"/>
                      <a:pt x="550" y="496"/>
                      <a:pt x="545" y="496"/>
                    </a:cubicBezTo>
                    <a:lnTo>
                      <a:pt x="465" y="496"/>
                    </a:lnTo>
                    <a:cubicBezTo>
                      <a:pt x="461" y="496"/>
                      <a:pt x="457" y="493"/>
                      <a:pt x="457" y="488"/>
                    </a:cubicBezTo>
                    <a:lnTo>
                      <a:pt x="457" y="8"/>
                    </a:lnTo>
                    <a:cubicBezTo>
                      <a:pt x="457" y="4"/>
                      <a:pt x="461" y="0"/>
                      <a:pt x="465" y="0"/>
                    </a:cubicBezTo>
                    <a:lnTo>
                      <a:pt x="835" y="0"/>
                    </a:lnTo>
                    <a:cubicBezTo>
                      <a:pt x="840" y="0"/>
                      <a:pt x="843" y="4"/>
                      <a:pt x="843" y="8"/>
                    </a:cubicBezTo>
                    <a:lnTo>
                      <a:pt x="843" y="1058"/>
                    </a:lnTo>
                    <a:lnTo>
                      <a:pt x="839" y="1095"/>
                    </a:lnTo>
                    <a:cubicBezTo>
                      <a:pt x="839" y="1096"/>
                      <a:pt x="839" y="1097"/>
                      <a:pt x="839" y="1098"/>
                    </a:cubicBezTo>
                    <a:lnTo>
                      <a:pt x="827" y="1123"/>
                    </a:lnTo>
                    <a:cubicBezTo>
                      <a:pt x="826" y="1124"/>
                      <a:pt x="825" y="1125"/>
                      <a:pt x="824" y="1126"/>
                    </a:cubicBezTo>
                    <a:lnTo>
                      <a:pt x="804" y="1142"/>
                    </a:lnTo>
                    <a:cubicBezTo>
                      <a:pt x="803" y="1143"/>
                      <a:pt x="802" y="1143"/>
                      <a:pt x="801" y="1143"/>
                    </a:cubicBezTo>
                    <a:lnTo>
                      <a:pt x="773" y="1148"/>
                    </a:lnTo>
                    <a:cubicBezTo>
                      <a:pt x="772" y="1148"/>
                      <a:pt x="772" y="1148"/>
                      <a:pt x="771" y="1148"/>
                    </a:cubicBezTo>
                    <a:lnTo>
                      <a:pt x="679" y="1148"/>
                    </a:lnTo>
                    <a:close/>
                    <a:moveTo>
                      <a:pt x="771" y="1132"/>
                    </a:moveTo>
                    <a:lnTo>
                      <a:pt x="770" y="1133"/>
                    </a:lnTo>
                    <a:lnTo>
                      <a:pt x="798" y="1128"/>
                    </a:lnTo>
                    <a:lnTo>
                      <a:pt x="794" y="1129"/>
                    </a:lnTo>
                    <a:lnTo>
                      <a:pt x="814" y="1113"/>
                    </a:lnTo>
                    <a:lnTo>
                      <a:pt x="812" y="1116"/>
                    </a:lnTo>
                    <a:lnTo>
                      <a:pt x="824" y="1091"/>
                    </a:lnTo>
                    <a:lnTo>
                      <a:pt x="824" y="1094"/>
                    </a:lnTo>
                    <a:lnTo>
                      <a:pt x="827" y="1058"/>
                    </a:lnTo>
                    <a:lnTo>
                      <a:pt x="827" y="8"/>
                    </a:lnTo>
                    <a:lnTo>
                      <a:pt x="835" y="16"/>
                    </a:lnTo>
                    <a:lnTo>
                      <a:pt x="465" y="16"/>
                    </a:lnTo>
                    <a:lnTo>
                      <a:pt x="473" y="8"/>
                    </a:lnTo>
                    <a:lnTo>
                      <a:pt x="473" y="488"/>
                    </a:lnTo>
                    <a:lnTo>
                      <a:pt x="465" y="480"/>
                    </a:lnTo>
                    <a:lnTo>
                      <a:pt x="545" y="480"/>
                    </a:lnTo>
                    <a:lnTo>
                      <a:pt x="537" y="488"/>
                    </a:lnTo>
                    <a:lnTo>
                      <a:pt x="537" y="461"/>
                    </a:lnTo>
                    <a:cubicBezTo>
                      <a:pt x="537" y="457"/>
                      <a:pt x="541" y="453"/>
                      <a:pt x="545" y="453"/>
                    </a:cubicBezTo>
                    <a:lnTo>
                      <a:pt x="755" y="453"/>
                    </a:lnTo>
                    <a:cubicBezTo>
                      <a:pt x="760" y="453"/>
                      <a:pt x="763" y="457"/>
                      <a:pt x="763" y="461"/>
                    </a:cubicBezTo>
                    <a:lnTo>
                      <a:pt x="763" y="1030"/>
                    </a:lnTo>
                    <a:cubicBezTo>
                      <a:pt x="763" y="1031"/>
                      <a:pt x="763" y="1032"/>
                      <a:pt x="763" y="1033"/>
                    </a:cubicBezTo>
                    <a:lnTo>
                      <a:pt x="759" y="1043"/>
                    </a:lnTo>
                    <a:cubicBezTo>
                      <a:pt x="758" y="1046"/>
                      <a:pt x="756" y="1047"/>
                      <a:pt x="754" y="1048"/>
                    </a:cubicBezTo>
                    <a:lnTo>
                      <a:pt x="741" y="1052"/>
                    </a:lnTo>
                    <a:cubicBezTo>
                      <a:pt x="740" y="1052"/>
                      <a:pt x="739" y="1052"/>
                      <a:pt x="738" y="1052"/>
                    </a:cubicBezTo>
                    <a:lnTo>
                      <a:pt x="658" y="1052"/>
                    </a:lnTo>
                    <a:lnTo>
                      <a:pt x="666" y="1043"/>
                    </a:lnTo>
                    <a:lnTo>
                      <a:pt x="687" y="1139"/>
                    </a:lnTo>
                    <a:lnTo>
                      <a:pt x="679" y="1132"/>
                    </a:lnTo>
                    <a:lnTo>
                      <a:pt x="771" y="1132"/>
                    </a:lnTo>
                    <a:close/>
                    <a:moveTo>
                      <a:pt x="747" y="91"/>
                    </a:moveTo>
                    <a:lnTo>
                      <a:pt x="755" y="99"/>
                    </a:lnTo>
                    <a:lnTo>
                      <a:pt x="545" y="99"/>
                    </a:lnTo>
                    <a:lnTo>
                      <a:pt x="553" y="91"/>
                    </a:lnTo>
                    <a:lnTo>
                      <a:pt x="553" y="194"/>
                    </a:lnTo>
                    <a:lnTo>
                      <a:pt x="545" y="186"/>
                    </a:lnTo>
                    <a:lnTo>
                      <a:pt x="755" y="186"/>
                    </a:lnTo>
                    <a:lnTo>
                      <a:pt x="747" y="194"/>
                    </a:lnTo>
                    <a:lnTo>
                      <a:pt x="747" y="91"/>
                    </a:lnTo>
                    <a:close/>
                    <a:moveTo>
                      <a:pt x="763" y="194"/>
                    </a:moveTo>
                    <a:cubicBezTo>
                      <a:pt x="763" y="199"/>
                      <a:pt x="760" y="202"/>
                      <a:pt x="755" y="202"/>
                    </a:cubicBezTo>
                    <a:lnTo>
                      <a:pt x="545" y="202"/>
                    </a:lnTo>
                    <a:cubicBezTo>
                      <a:pt x="541" y="202"/>
                      <a:pt x="537" y="199"/>
                      <a:pt x="537" y="194"/>
                    </a:cubicBezTo>
                    <a:lnTo>
                      <a:pt x="537" y="91"/>
                    </a:lnTo>
                    <a:cubicBezTo>
                      <a:pt x="537" y="87"/>
                      <a:pt x="541" y="83"/>
                      <a:pt x="545" y="83"/>
                    </a:cubicBezTo>
                    <a:lnTo>
                      <a:pt x="755" y="83"/>
                    </a:lnTo>
                    <a:cubicBezTo>
                      <a:pt x="760" y="83"/>
                      <a:pt x="763" y="87"/>
                      <a:pt x="763" y="91"/>
                    </a:cubicBezTo>
                    <a:lnTo>
                      <a:pt x="763" y="194"/>
                    </a:lnTo>
                    <a:close/>
                    <a:moveTo>
                      <a:pt x="755" y="371"/>
                    </a:moveTo>
                    <a:lnTo>
                      <a:pt x="747" y="379"/>
                    </a:lnTo>
                    <a:lnTo>
                      <a:pt x="747" y="276"/>
                    </a:lnTo>
                    <a:lnTo>
                      <a:pt x="755" y="284"/>
                    </a:lnTo>
                    <a:lnTo>
                      <a:pt x="545" y="284"/>
                    </a:lnTo>
                    <a:lnTo>
                      <a:pt x="553" y="276"/>
                    </a:lnTo>
                    <a:lnTo>
                      <a:pt x="553" y="379"/>
                    </a:lnTo>
                    <a:lnTo>
                      <a:pt x="545" y="371"/>
                    </a:lnTo>
                    <a:lnTo>
                      <a:pt x="755" y="371"/>
                    </a:lnTo>
                    <a:close/>
                    <a:moveTo>
                      <a:pt x="545" y="387"/>
                    </a:moveTo>
                    <a:cubicBezTo>
                      <a:pt x="541" y="387"/>
                      <a:pt x="537" y="384"/>
                      <a:pt x="537" y="379"/>
                    </a:cubicBezTo>
                    <a:lnTo>
                      <a:pt x="537" y="276"/>
                    </a:lnTo>
                    <a:cubicBezTo>
                      <a:pt x="537" y="272"/>
                      <a:pt x="541" y="268"/>
                      <a:pt x="545" y="268"/>
                    </a:cubicBezTo>
                    <a:lnTo>
                      <a:pt x="755" y="268"/>
                    </a:lnTo>
                    <a:cubicBezTo>
                      <a:pt x="760" y="268"/>
                      <a:pt x="763" y="272"/>
                      <a:pt x="763" y="276"/>
                    </a:cubicBezTo>
                    <a:lnTo>
                      <a:pt x="763" y="379"/>
                    </a:lnTo>
                    <a:cubicBezTo>
                      <a:pt x="763" y="384"/>
                      <a:pt x="760" y="387"/>
                      <a:pt x="755" y="387"/>
                    </a:cubicBezTo>
                    <a:lnTo>
                      <a:pt x="545" y="387"/>
                    </a:lnTo>
                    <a:close/>
                    <a:moveTo>
                      <a:pt x="1509" y="811"/>
                    </a:moveTo>
                    <a:lnTo>
                      <a:pt x="1517" y="819"/>
                    </a:lnTo>
                    <a:lnTo>
                      <a:pt x="1162" y="819"/>
                    </a:lnTo>
                    <a:cubicBezTo>
                      <a:pt x="1158" y="819"/>
                      <a:pt x="1154" y="816"/>
                      <a:pt x="1154" y="811"/>
                    </a:cubicBezTo>
                    <a:lnTo>
                      <a:pt x="1154" y="708"/>
                    </a:lnTo>
                    <a:cubicBezTo>
                      <a:pt x="1154" y="707"/>
                      <a:pt x="1155" y="706"/>
                      <a:pt x="1155" y="705"/>
                    </a:cubicBezTo>
                    <a:lnTo>
                      <a:pt x="1472" y="143"/>
                    </a:lnTo>
                    <a:cubicBezTo>
                      <a:pt x="1474" y="140"/>
                      <a:pt x="1477" y="138"/>
                      <a:pt x="1479" y="138"/>
                    </a:cubicBezTo>
                    <a:lnTo>
                      <a:pt x="1608" y="138"/>
                    </a:lnTo>
                    <a:cubicBezTo>
                      <a:pt x="1613" y="138"/>
                      <a:pt x="1616" y="142"/>
                      <a:pt x="1616" y="146"/>
                    </a:cubicBezTo>
                    <a:lnTo>
                      <a:pt x="1616" y="708"/>
                    </a:lnTo>
                    <a:lnTo>
                      <a:pt x="1608" y="700"/>
                    </a:lnTo>
                    <a:lnTo>
                      <a:pt x="1737" y="700"/>
                    </a:lnTo>
                    <a:cubicBezTo>
                      <a:pt x="1742" y="700"/>
                      <a:pt x="1745" y="704"/>
                      <a:pt x="1745" y="708"/>
                    </a:cubicBezTo>
                    <a:lnTo>
                      <a:pt x="1745" y="811"/>
                    </a:lnTo>
                    <a:cubicBezTo>
                      <a:pt x="1745" y="816"/>
                      <a:pt x="1742" y="819"/>
                      <a:pt x="1737" y="819"/>
                    </a:cubicBezTo>
                    <a:lnTo>
                      <a:pt x="1608" y="819"/>
                    </a:lnTo>
                    <a:lnTo>
                      <a:pt x="1616" y="811"/>
                    </a:lnTo>
                    <a:lnTo>
                      <a:pt x="1616" y="1023"/>
                    </a:lnTo>
                    <a:cubicBezTo>
                      <a:pt x="1616" y="1028"/>
                      <a:pt x="1613" y="1031"/>
                      <a:pt x="1608" y="1031"/>
                    </a:cubicBezTo>
                    <a:lnTo>
                      <a:pt x="1517" y="1031"/>
                    </a:lnTo>
                    <a:cubicBezTo>
                      <a:pt x="1513" y="1031"/>
                      <a:pt x="1509" y="1028"/>
                      <a:pt x="1509" y="1023"/>
                    </a:cubicBezTo>
                    <a:lnTo>
                      <a:pt x="1509" y="811"/>
                    </a:lnTo>
                    <a:close/>
                    <a:moveTo>
                      <a:pt x="1525" y="1023"/>
                    </a:moveTo>
                    <a:lnTo>
                      <a:pt x="1517" y="1015"/>
                    </a:lnTo>
                    <a:lnTo>
                      <a:pt x="1608" y="1015"/>
                    </a:lnTo>
                    <a:lnTo>
                      <a:pt x="1600" y="1023"/>
                    </a:lnTo>
                    <a:lnTo>
                      <a:pt x="1600" y="811"/>
                    </a:lnTo>
                    <a:cubicBezTo>
                      <a:pt x="1600" y="807"/>
                      <a:pt x="1604" y="803"/>
                      <a:pt x="1608" y="803"/>
                    </a:cubicBezTo>
                    <a:lnTo>
                      <a:pt x="1737" y="803"/>
                    </a:lnTo>
                    <a:lnTo>
                      <a:pt x="1729" y="811"/>
                    </a:lnTo>
                    <a:lnTo>
                      <a:pt x="1729" y="708"/>
                    </a:lnTo>
                    <a:lnTo>
                      <a:pt x="1737" y="716"/>
                    </a:lnTo>
                    <a:lnTo>
                      <a:pt x="1608" y="716"/>
                    </a:lnTo>
                    <a:cubicBezTo>
                      <a:pt x="1604" y="716"/>
                      <a:pt x="1600" y="713"/>
                      <a:pt x="1600" y="708"/>
                    </a:cubicBezTo>
                    <a:lnTo>
                      <a:pt x="1600" y="146"/>
                    </a:lnTo>
                    <a:lnTo>
                      <a:pt x="1608" y="154"/>
                    </a:lnTo>
                    <a:lnTo>
                      <a:pt x="1479" y="154"/>
                    </a:lnTo>
                    <a:lnTo>
                      <a:pt x="1486" y="150"/>
                    </a:lnTo>
                    <a:lnTo>
                      <a:pt x="1169" y="712"/>
                    </a:lnTo>
                    <a:lnTo>
                      <a:pt x="1170" y="708"/>
                    </a:lnTo>
                    <a:lnTo>
                      <a:pt x="1170" y="811"/>
                    </a:lnTo>
                    <a:lnTo>
                      <a:pt x="1162" y="803"/>
                    </a:lnTo>
                    <a:lnTo>
                      <a:pt x="1517" y="803"/>
                    </a:lnTo>
                    <a:cubicBezTo>
                      <a:pt x="1522" y="803"/>
                      <a:pt x="1525" y="807"/>
                      <a:pt x="1525" y="811"/>
                    </a:cubicBezTo>
                    <a:lnTo>
                      <a:pt x="1525" y="1023"/>
                    </a:lnTo>
                    <a:close/>
                    <a:moveTo>
                      <a:pt x="1517" y="700"/>
                    </a:moveTo>
                    <a:lnTo>
                      <a:pt x="1509" y="708"/>
                    </a:lnTo>
                    <a:lnTo>
                      <a:pt x="1509" y="269"/>
                    </a:lnTo>
                    <a:lnTo>
                      <a:pt x="1517" y="277"/>
                    </a:lnTo>
                    <a:lnTo>
                      <a:pt x="1511" y="277"/>
                    </a:lnTo>
                    <a:lnTo>
                      <a:pt x="1518" y="273"/>
                    </a:lnTo>
                    <a:lnTo>
                      <a:pt x="1266" y="712"/>
                    </a:lnTo>
                    <a:lnTo>
                      <a:pt x="1259" y="700"/>
                    </a:lnTo>
                    <a:lnTo>
                      <a:pt x="1517" y="700"/>
                    </a:lnTo>
                    <a:close/>
                    <a:moveTo>
                      <a:pt x="1259" y="716"/>
                    </a:moveTo>
                    <a:cubicBezTo>
                      <a:pt x="1257" y="716"/>
                      <a:pt x="1254" y="715"/>
                      <a:pt x="1253" y="712"/>
                    </a:cubicBezTo>
                    <a:cubicBezTo>
                      <a:pt x="1251" y="710"/>
                      <a:pt x="1251" y="707"/>
                      <a:pt x="1253" y="704"/>
                    </a:cubicBezTo>
                    <a:lnTo>
                      <a:pt x="1505" y="265"/>
                    </a:lnTo>
                    <a:cubicBezTo>
                      <a:pt x="1506" y="263"/>
                      <a:pt x="1509" y="261"/>
                      <a:pt x="1511" y="261"/>
                    </a:cubicBezTo>
                    <a:lnTo>
                      <a:pt x="1517" y="261"/>
                    </a:lnTo>
                    <a:cubicBezTo>
                      <a:pt x="1522" y="261"/>
                      <a:pt x="1525" y="265"/>
                      <a:pt x="1525" y="269"/>
                    </a:cubicBezTo>
                    <a:lnTo>
                      <a:pt x="1525" y="708"/>
                    </a:lnTo>
                    <a:cubicBezTo>
                      <a:pt x="1525" y="713"/>
                      <a:pt x="1522" y="716"/>
                      <a:pt x="1517" y="716"/>
                    </a:cubicBezTo>
                    <a:lnTo>
                      <a:pt x="1259" y="716"/>
                    </a:lnTo>
                    <a:close/>
                    <a:moveTo>
                      <a:pt x="2311" y="714"/>
                    </a:moveTo>
                    <a:cubicBezTo>
                      <a:pt x="2316" y="714"/>
                      <a:pt x="2319" y="718"/>
                      <a:pt x="2319" y="722"/>
                    </a:cubicBezTo>
                    <a:lnTo>
                      <a:pt x="2322" y="769"/>
                    </a:lnTo>
                    <a:lnTo>
                      <a:pt x="2330" y="809"/>
                    </a:lnTo>
                    <a:lnTo>
                      <a:pt x="2330" y="807"/>
                    </a:lnTo>
                    <a:lnTo>
                      <a:pt x="2344" y="841"/>
                    </a:lnTo>
                    <a:lnTo>
                      <a:pt x="2343" y="840"/>
                    </a:lnTo>
                    <a:lnTo>
                      <a:pt x="2361" y="868"/>
                    </a:lnTo>
                    <a:lnTo>
                      <a:pt x="2360" y="867"/>
                    </a:lnTo>
                    <a:lnTo>
                      <a:pt x="2387" y="894"/>
                    </a:lnTo>
                    <a:lnTo>
                      <a:pt x="2386" y="893"/>
                    </a:lnTo>
                    <a:lnTo>
                      <a:pt x="2419" y="913"/>
                    </a:lnTo>
                    <a:lnTo>
                      <a:pt x="2417" y="912"/>
                    </a:lnTo>
                    <a:lnTo>
                      <a:pt x="2455" y="923"/>
                    </a:lnTo>
                    <a:lnTo>
                      <a:pt x="2453" y="922"/>
                    </a:lnTo>
                    <a:lnTo>
                      <a:pt x="2495" y="926"/>
                    </a:lnTo>
                    <a:lnTo>
                      <a:pt x="2494" y="926"/>
                    </a:lnTo>
                    <a:lnTo>
                      <a:pt x="2532" y="923"/>
                    </a:lnTo>
                    <a:lnTo>
                      <a:pt x="2531" y="924"/>
                    </a:lnTo>
                    <a:lnTo>
                      <a:pt x="2564" y="916"/>
                    </a:lnTo>
                    <a:lnTo>
                      <a:pt x="2562" y="916"/>
                    </a:lnTo>
                    <a:lnTo>
                      <a:pt x="2591" y="901"/>
                    </a:lnTo>
                    <a:lnTo>
                      <a:pt x="2589" y="903"/>
                    </a:lnTo>
                    <a:lnTo>
                      <a:pt x="2612" y="881"/>
                    </a:lnTo>
                    <a:lnTo>
                      <a:pt x="2610" y="883"/>
                    </a:lnTo>
                    <a:lnTo>
                      <a:pt x="2637" y="831"/>
                    </a:lnTo>
                    <a:lnTo>
                      <a:pt x="2637" y="833"/>
                    </a:lnTo>
                    <a:lnTo>
                      <a:pt x="2648" y="775"/>
                    </a:lnTo>
                    <a:lnTo>
                      <a:pt x="2648" y="778"/>
                    </a:lnTo>
                    <a:lnTo>
                      <a:pt x="2637" y="706"/>
                    </a:lnTo>
                    <a:lnTo>
                      <a:pt x="2637" y="708"/>
                    </a:lnTo>
                    <a:lnTo>
                      <a:pt x="2610" y="650"/>
                    </a:lnTo>
                    <a:lnTo>
                      <a:pt x="2613" y="653"/>
                    </a:lnTo>
                    <a:lnTo>
                      <a:pt x="2587" y="635"/>
                    </a:lnTo>
                    <a:lnTo>
                      <a:pt x="2589" y="636"/>
                    </a:lnTo>
                    <a:lnTo>
                      <a:pt x="2551" y="624"/>
                    </a:lnTo>
                    <a:lnTo>
                      <a:pt x="2553" y="624"/>
                    </a:lnTo>
                    <a:lnTo>
                      <a:pt x="2502" y="619"/>
                    </a:lnTo>
                    <a:lnTo>
                      <a:pt x="2441" y="620"/>
                    </a:lnTo>
                    <a:cubicBezTo>
                      <a:pt x="2438" y="621"/>
                      <a:pt x="2436" y="620"/>
                      <a:pt x="2435" y="618"/>
                    </a:cubicBezTo>
                    <a:cubicBezTo>
                      <a:pt x="2433" y="617"/>
                      <a:pt x="2432" y="615"/>
                      <a:pt x="2432" y="612"/>
                    </a:cubicBezTo>
                    <a:lnTo>
                      <a:pt x="2432" y="502"/>
                    </a:lnTo>
                    <a:cubicBezTo>
                      <a:pt x="2432" y="498"/>
                      <a:pt x="2435" y="495"/>
                      <a:pt x="2440" y="495"/>
                    </a:cubicBezTo>
                    <a:lnTo>
                      <a:pt x="2499" y="488"/>
                    </a:lnTo>
                    <a:lnTo>
                      <a:pt x="2546" y="478"/>
                    </a:lnTo>
                    <a:lnTo>
                      <a:pt x="2544" y="478"/>
                    </a:lnTo>
                    <a:lnTo>
                      <a:pt x="2580" y="462"/>
                    </a:lnTo>
                    <a:lnTo>
                      <a:pt x="2578" y="464"/>
                    </a:lnTo>
                    <a:lnTo>
                      <a:pt x="2601" y="442"/>
                    </a:lnTo>
                    <a:lnTo>
                      <a:pt x="2600" y="443"/>
                    </a:lnTo>
                    <a:lnTo>
                      <a:pt x="2625" y="401"/>
                    </a:lnTo>
                    <a:lnTo>
                      <a:pt x="2624" y="404"/>
                    </a:lnTo>
                    <a:lnTo>
                      <a:pt x="2632" y="357"/>
                    </a:lnTo>
                    <a:lnTo>
                      <a:pt x="2632" y="360"/>
                    </a:lnTo>
                    <a:lnTo>
                      <a:pt x="2624" y="313"/>
                    </a:lnTo>
                    <a:lnTo>
                      <a:pt x="2625" y="316"/>
                    </a:lnTo>
                    <a:lnTo>
                      <a:pt x="2600" y="274"/>
                    </a:lnTo>
                    <a:lnTo>
                      <a:pt x="2601" y="275"/>
                    </a:lnTo>
                    <a:lnTo>
                      <a:pt x="2582" y="257"/>
                    </a:lnTo>
                    <a:lnTo>
                      <a:pt x="2584" y="259"/>
                    </a:lnTo>
                    <a:lnTo>
                      <a:pt x="2559" y="246"/>
                    </a:lnTo>
                    <a:lnTo>
                      <a:pt x="2561" y="246"/>
                    </a:lnTo>
                    <a:lnTo>
                      <a:pt x="2493" y="236"/>
                    </a:lnTo>
                    <a:lnTo>
                      <a:pt x="2495" y="236"/>
                    </a:lnTo>
                    <a:lnTo>
                      <a:pt x="2457" y="240"/>
                    </a:lnTo>
                    <a:lnTo>
                      <a:pt x="2459" y="240"/>
                    </a:lnTo>
                    <a:lnTo>
                      <a:pt x="2424" y="251"/>
                    </a:lnTo>
                    <a:lnTo>
                      <a:pt x="2426" y="250"/>
                    </a:lnTo>
                    <a:lnTo>
                      <a:pt x="2396" y="270"/>
                    </a:lnTo>
                    <a:lnTo>
                      <a:pt x="2397" y="269"/>
                    </a:lnTo>
                    <a:lnTo>
                      <a:pt x="2371" y="296"/>
                    </a:lnTo>
                    <a:lnTo>
                      <a:pt x="2372" y="294"/>
                    </a:lnTo>
                    <a:lnTo>
                      <a:pt x="2361" y="313"/>
                    </a:lnTo>
                    <a:lnTo>
                      <a:pt x="2362" y="312"/>
                    </a:lnTo>
                    <a:lnTo>
                      <a:pt x="2353" y="337"/>
                    </a:lnTo>
                    <a:lnTo>
                      <a:pt x="2353" y="336"/>
                    </a:lnTo>
                    <a:lnTo>
                      <a:pt x="2341" y="401"/>
                    </a:lnTo>
                    <a:cubicBezTo>
                      <a:pt x="2341" y="405"/>
                      <a:pt x="2337" y="407"/>
                      <a:pt x="2333" y="407"/>
                    </a:cubicBezTo>
                    <a:lnTo>
                      <a:pt x="2220" y="407"/>
                    </a:lnTo>
                    <a:cubicBezTo>
                      <a:pt x="2218" y="407"/>
                      <a:pt x="2216" y="406"/>
                      <a:pt x="2214" y="404"/>
                    </a:cubicBezTo>
                    <a:cubicBezTo>
                      <a:pt x="2213" y="402"/>
                      <a:pt x="2212" y="400"/>
                      <a:pt x="2213" y="397"/>
                    </a:cubicBezTo>
                    <a:lnTo>
                      <a:pt x="2241" y="300"/>
                    </a:lnTo>
                    <a:cubicBezTo>
                      <a:pt x="2241" y="300"/>
                      <a:pt x="2241" y="299"/>
                      <a:pt x="2241" y="299"/>
                    </a:cubicBezTo>
                    <a:lnTo>
                      <a:pt x="2264" y="254"/>
                    </a:lnTo>
                    <a:lnTo>
                      <a:pt x="2294" y="210"/>
                    </a:lnTo>
                    <a:lnTo>
                      <a:pt x="2331" y="169"/>
                    </a:lnTo>
                    <a:cubicBezTo>
                      <a:pt x="2331" y="169"/>
                      <a:pt x="2332" y="168"/>
                      <a:pt x="2332" y="168"/>
                    </a:cubicBezTo>
                    <a:lnTo>
                      <a:pt x="2377" y="140"/>
                    </a:lnTo>
                    <a:cubicBezTo>
                      <a:pt x="2378" y="139"/>
                      <a:pt x="2378" y="139"/>
                      <a:pt x="2379" y="139"/>
                    </a:cubicBezTo>
                    <a:lnTo>
                      <a:pt x="2431" y="123"/>
                    </a:lnTo>
                    <a:cubicBezTo>
                      <a:pt x="2432" y="123"/>
                      <a:pt x="2432" y="123"/>
                      <a:pt x="2433" y="122"/>
                    </a:cubicBezTo>
                    <a:lnTo>
                      <a:pt x="2494" y="117"/>
                    </a:lnTo>
                    <a:cubicBezTo>
                      <a:pt x="2494" y="117"/>
                      <a:pt x="2495" y="117"/>
                      <a:pt x="2495" y="117"/>
                    </a:cubicBezTo>
                    <a:lnTo>
                      <a:pt x="2555" y="121"/>
                    </a:lnTo>
                    <a:cubicBezTo>
                      <a:pt x="2556" y="122"/>
                      <a:pt x="2556" y="122"/>
                      <a:pt x="2557" y="122"/>
                    </a:cubicBezTo>
                    <a:lnTo>
                      <a:pt x="2606" y="135"/>
                    </a:lnTo>
                    <a:cubicBezTo>
                      <a:pt x="2606" y="135"/>
                      <a:pt x="2607" y="135"/>
                      <a:pt x="2607" y="135"/>
                    </a:cubicBezTo>
                    <a:lnTo>
                      <a:pt x="2648" y="156"/>
                    </a:lnTo>
                    <a:cubicBezTo>
                      <a:pt x="2649" y="157"/>
                      <a:pt x="2649" y="157"/>
                      <a:pt x="2650" y="158"/>
                    </a:cubicBezTo>
                    <a:lnTo>
                      <a:pt x="2682" y="189"/>
                    </a:lnTo>
                    <a:cubicBezTo>
                      <a:pt x="2682" y="189"/>
                      <a:pt x="2683" y="190"/>
                      <a:pt x="2683" y="190"/>
                    </a:cubicBezTo>
                    <a:lnTo>
                      <a:pt x="2707" y="227"/>
                    </a:lnTo>
                    <a:cubicBezTo>
                      <a:pt x="2707" y="227"/>
                      <a:pt x="2708" y="228"/>
                      <a:pt x="2708" y="228"/>
                    </a:cubicBezTo>
                    <a:lnTo>
                      <a:pt x="2725" y="268"/>
                    </a:lnTo>
                    <a:cubicBezTo>
                      <a:pt x="2725" y="269"/>
                      <a:pt x="2725" y="269"/>
                      <a:pt x="2725" y="270"/>
                    </a:cubicBezTo>
                    <a:lnTo>
                      <a:pt x="2735" y="312"/>
                    </a:lnTo>
                    <a:cubicBezTo>
                      <a:pt x="2735" y="312"/>
                      <a:pt x="2735" y="312"/>
                      <a:pt x="2735" y="313"/>
                    </a:cubicBezTo>
                    <a:lnTo>
                      <a:pt x="2738" y="358"/>
                    </a:lnTo>
                    <a:cubicBezTo>
                      <a:pt x="2738" y="359"/>
                      <a:pt x="2738" y="359"/>
                      <a:pt x="2738" y="360"/>
                    </a:cubicBezTo>
                    <a:lnTo>
                      <a:pt x="2726" y="437"/>
                    </a:lnTo>
                    <a:cubicBezTo>
                      <a:pt x="2726" y="438"/>
                      <a:pt x="2726" y="438"/>
                      <a:pt x="2726" y="439"/>
                    </a:cubicBezTo>
                    <a:lnTo>
                      <a:pt x="2690" y="506"/>
                    </a:lnTo>
                    <a:cubicBezTo>
                      <a:pt x="2689" y="507"/>
                      <a:pt x="2689" y="508"/>
                      <a:pt x="2688" y="508"/>
                    </a:cubicBezTo>
                    <a:lnTo>
                      <a:pt x="2659" y="535"/>
                    </a:lnTo>
                    <a:cubicBezTo>
                      <a:pt x="2658" y="536"/>
                      <a:pt x="2658" y="536"/>
                      <a:pt x="2658" y="536"/>
                    </a:cubicBezTo>
                    <a:lnTo>
                      <a:pt x="2622" y="557"/>
                    </a:lnTo>
                    <a:lnTo>
                      <a:pt x="2621" y="543"/>
                    </a:lnTo>
                    <a:lnTo>
                      <a:pt x="2665" y="566"/>
                    </a:lnTo>
                    <a:cubicBezTo>
                      <a:pt x="2666" y="567"/>
                      <a:pt x="2667" y="567"/>
                      <a:pt x="2667" y="568"/>
                    </a:cubicBezTo>
                    <a:lnTo>
                      <a:pt x="2698" y="600"/>
                    </a:lnTo>
                    <a:lnTo>
                      <a:pt x="2723" y="634"/>
                    </a:lnTo>
                    <a:cubicBezTo>
                      <a:pt x="2723" y="634"/>
                      <a:pt x="2724" y="635"/>
                      <a:pt x="2724" y="635"/>
                    </a:cubicBezTo>
                    <a:lnTo>
                      <a:pt x="2741" y="674"/>
                    </a:lnTo>
                    <a:cubicBezTo>
                      <a:pt x="2741" y="675"/>
                      <a:pt x="2741" y="675"/>
                      <a:pt x="2741" y="676"/>
                    </a:cubicBezTo>
                    <a:lnTo>
                      <a:pt x="2751" y="720"/>
                    </a:lnTo>
                    <a:cubicBezTo>
                      <a:pt x="2751" y="720"/>
                      <a:pt x="2751" y="721"/>
                      <a:pt x="2751" y="721"/>
                    </a:cubicBezTo>
                    <a:lnTo>
                      <a:pt x="2754" y="770"/>
                    </a:lnTo>
                    <a:lnTo>
                      <a:pt x="2750" y="825"/>
                    </a:lnTo>
                    <a:cubicBezTo>
                      <a:pt x="2750" y="825"/>
                      <a:pt x="2750" y="826"/>
                      <a:pt x="2750" y="826"/>
                    </a:cubicBezTo>
                    <a:lnTo>
                      <a:pt x="2738" y="875"/>
                    </a:lnTo>
                    <a:cubicBezTo>
                      <a:pt x="2738" y="876"/>
                      <a:pt x="2738" y="876"/>
                      <a:pt x="2738" y="877"/>
                    </a:cubicBezTo>
                    <a:lnTo>
                      <a:pt x="2720" y="920"/>
                    </a:lnTo>
                    <a:cubicBezTo>
                      <a:pt x="2720" y="920"/>
                      <a:pt x="2719" y="920"/>
                      <a:pt x="2719" y="921"/>
                    </a:cubicBezTo>
                    <a:lnTo>
                      <a:pt x="2694" y="960"/>
                    </a:lnTo>
                    <a:cubicBezTo>
                      <a:pt x="2694" y="960"/>
                      <a:pt x="2694" y="961"/>
                      <a:pt x="2693" y="961"/>
                    </a:cubicBezTo>
                    <a:lnTo>
                      <a:pt x="2657" y="997"/>
                    </a:lnTo>
                    <a:cubicBezTo>
                      <a:pt x="2657" y="998"/>
                      <a:pt x="2656" y="998"/>
                      <a:pt x="2656" y="998"/>
                    </a:cubicBezTo>
                    <a:lnTo>
                      <a:pt x="2612" y="1024"/>
                    </a:lnTo>
                    <a:cubicBezTo>
                      <a:pt x="2611" y="1025"/>
                      <a:pt x="2610" y="1025"/>
                      <a:pt x="2610" y="1025"/>
                    </a:cubicBezTo>
                    <a:lnTo>
                      <a:pt x="2557" y="1040"/>
                    </a:lnTo>
                    <a:cubicBezTo>
                      <a:pt x="2556" y="1040"/>
                      <a:pt x="2556" y="1040"/>
                      <a:pt x="2555" y="1040"/>
                    </a:cubicBezTo>
                    <a:lnTo>
                      <a:pt x="2495" y="1045"/>
                    </a:lnTo>
                    <a:cubicBezTo>
                      <a:pt x="2495" y="1045"/>
                      <a:pt x="2494" y="1045"/>
                      <a:pt x="2494" y="1045"/>
                    </a:cubicBezTo>
                    <a:lnTo>
                      <a:pt x="2426" y="1040"/>
                    </a:lnTo>
                    <a:cubicBezTo>
                      <a:pt x="2425" y="1040"/>
                      <a:pt x="2425" y="1040"/>
                      <a:pt x="2424" y="1040"/>
                    </a:cubicBezTo>
                    <a:lnTo>
                      <a:pt x="2367" y="1025"/>
                    </a:lnTo>
                    <a:cubicBezTo>
                      <a:pt x="2367" y="1025"/>
                      <a:pt x="2366" y="1025"/>
                      <a:pt x="2366" y="1025"/>
                    </a:cubicBezTo>
                    <a:lnTo>
                      <a:pt x="2318" y="999"/>
                    </a:lnTo>
                    <a:cubicBezTo>
                      <a:pt x="2317" y="998"/>
                      <a:pt x="2316" y="998"/>
                      <a:pt x="2316" y="997"/>
                    </a:cubicBezTo>
                    <a:lnTo>
                      <a:pt x="2279" y="961"/>
                    </a:lnTo>
                    <a:cubicBezTo>
                      <a:pt x="2278" y="961"/>
                      <a:pt x="2278" y="960"/>
                      <a:pt x="2278" y="960"/>
                    </a:cubicBezTo>
                    <a:lnTo>
                      <a:pt x="2249" y="914"/>
                    </a:lnTo>
                    <a:cubicBezTo>
                      <a:pt x="2248" y="913"/>
                      <a:pt x="2248" y="913"/>
                      <a:pt x="2248" y="913"/>
                    </a:cubicBezTo>
                    <a:lnTo>
                      <a:pt x="2225" y="858"/>
                    </a:lnTo>
                    <a:lnTo>
                      <a:pt x="2208" y="794"/>
                    </a:lnTo>
                    <a:lnTo>
                      <a:pt x="2197" y="724"/>
                    </a:lnTo>
                    <a:cubicBezTo>
                      <a:pt x="2196" y="721"/>
                      <a:pt x="2197" y="719"/>
                      <a:pt x="2198" y="717"/>
                    </a:cubicBezTo>
                    <a:cubicBezTo>
                      <a:pt x="2200" y="715"/>
                      <a:pt x="2202" y="714"/>
                      <a:pt x="2204" y="714"/>
                    </a:cubicBezTo>
                    <a:lnTo>
                      <a:pt x="2311" y="714"/>
                    </a:lnTo>
                    <a:close/>
                    <a:moveTo>
                      <a:pt x="2204" y="730"/>
                    </a:moveTo>
                    <a:lnTo>
                      <a:pt x="2212" y="721"/>
                    </a:lnTo>
                    <a:lnTo>
                      <a:pt x="2223" y="789"/>
                    </a:lnTo>
                    <a:lnTo>
                      <a:pt x="2240" y="851"/>
                    </a:lnTo>
                    <a:lnTo>
                      <a:pt x="2263" y="906"/>
                    </a:lnTo>
                    <a:lnTo>
                      <a:pt x="2262" y="905"/>
                    </a:lnTo>
                    <a:lnTo>
                      <a:pt x="2291" y="951"/>
                    </a:lnTo>
                    <a:lnTo>
                      <a:pt x="2290" y="950"/>
                    </a:lnTo>
                    <a:lnTo>
                      <a:pt x="2327" y="986"/>
                    </a:lnTo>
                    <a:lnTo>
                      <a:pt x="2325" y="984"/>
                    </a:lnTo>
                    <a:lnTo>
                      <a:pt x="2373" y="1010"/>
                    </a:lnTo>
                    <a:lnTo>
                      <a:pt x="2372" y="1010"/>
                    </a:lnTo>
                    <a:lnTo>
                      <a:pt x="2429" y="1025"/>
                    </a:lnTo>
                    <a:lnTo>
                      <a:pt x="2427" y="1024"/>
                    </a:lnTo>
                    <a:lnTo>
                      <a:pt x="2495" y="1029"/>
                    </a:lnTo>
                    <a:lnTo>
                      <a:pt x="2494" y="1029"/>
                    </a:lnTo>
                    <a:lnTo>
                      <a:pt x="2554" y="1024"/>
                    </a:lnTo>
                    <a:lnTo>
                      <a:pt x="2552" y="1025"/>
                    </a:lnTo>
                    <a:lnTo>
                      <a:pt x="2605" y="1010"/>
                    </a:lnTo>
                    <a:lnTo>
                      <a:pt x="2603" y="1011"/>
                    </a:lnTo>
                    <a:lnTo>
                      <a:pt x="2647" y="985"/>
                    </a:lnTo>
                    <a:lnTo>
                      <a:pt x="2646" y="986"/>
                    </a:lnTo>
                    <a:lnTo>
                      <a:pt x="2682" y="950"/>
                    </a:lnTo>
                    <a:lnTo>
                      <a:pt x="2681" y="951"/>
                    </a:lnTo>
                    <a:lnTo>
                      <a:pt x="2706" y="912"/>
                    </a:lnTo>
                    <a:lnTo>
                      <a:pt x="2705" y="913"/>
                    </a:lnTo>
                    <a:lnTo>
                      <a:pt x="2723" y="870"/>
                    </a:lnTo>
                    <a:lnTo>
                      <a:pt x="2723" y="872"/>
                    </a:lnTo>
                    <a:lnTo>
                      <a:pt x="2735" y="823"/>
                    </a:lnTo>
                    <a:lnTo>
                      <a:pt x="2734" y="824"/>
                    </a:lnTo>
                    <a:lnTo>
                      <a:pt x="2738" y="771"/>
                    </a:lnTo>
                    <a:lnTo>
                      <a:pt x="2735" y="722"/>
                    </a:lnTo>
                    <a:lnTo>
                      <a:pt x="2736" y="723"/>
                    </a:lnTo>
                    <a:lnTo>
                      <a:pt x="2726" y="679"/>
                    </a:lnTo>
                    <a:lnTo>
                      <a:pt x="2726" y="681"/>
                    </a:lnTo>
                    <a:lnTo>
                      <a:pt x="2709" y="642"/>
                    </a:lnTo>
                    <a:lnTo>
                      <a:pt x="2710" y="643"/>
                    </a:lnTo>
                    <a:lnTo>
                      <a:pt x="2687" y="611"/>
                    </a:lnTo>
                    <a:lnTo>
                      <a:pt x="2656" y="579"/>
                    </a:lnTo>
                    <a:lnTo>
                      <a:pt x="2658" y="581"/>
                    </a:lnTo>
                    <a:lnTo>
                      <a:pt x="2614" y="558"/>
                    </a:lnTo>
                    <a:cubicBezTo>
                      <a:pt x="2611" y="556"/>
                      <a:pt x="2610" y="554"/>
                      <a:pt x="2609" y="551"/>
                    </a:cubicBezTo>
                    <a:cubicBezTo>
                      <a:pt x="2609" y="548"/>
                      <a:pt x="2611" y="545"/>
                      <a:pt x="2613" y="544"/>
                    </a:cubicBezTo>
                    <a:lnTo>
                      <a:pt x="2649" y="523"/>
                    </a:lnTo>
                    <a:lnTo>
                      <a:pt x="2648" y="524"/>
                    </a:lnTo>
                    <a:lnTo>
                      <a:pt x="2677" y="497"/>
                    </a:lnTo>
                    <a:lnTo>
                      <a:pt x="2675" y="499"/>
                    </a:lnTo>
                    <a:lnTo>
                      <a:pt x="2711" y="432"/>
                    </a:lnTo>
                    <a:lnTo>
                      <a:pt x="2711" y="434"/>
                    </a:lnTo>
                    <a:lnTo>
                      <a:pt x="2723" y="357"/>
                    </a:lnTo>
                    <a:lnTo>
                      <a:pt x="2722" y="359"/>
                    </a:lnTo>
                    <a:lnTo>
                      <a:pt x="2719" y="314"/>
                    </a:lnTo>
                    <a:lnTo>
                      <a:pt x="2720" y="315"/>
                    </a:lnTo>
                    <a:lnTo>
                      <a:pt x="2710" y="273"/>
                    </a:lnTo>
                    <a:lnTo>
                      <a:pt x="2710" y="275"/>
                    </a:lnTo>
                    <a:lnTo>
                      <a:pt x="2693" y="235"/>
                    </a:lnTo>
                    <a:lnTo>
                      <a:pt x="2694" y="236"/>
                    </a:lnTo>
                    <a:lnTo>
                      <a:pt x="2670" y="199"/>
                    </a:lnTo>
                    <a:lnTo>
                      <a:pt x="2671" y="200"/>
                    </a:lnTo>
                    <a:lnTo>
                      <a:pt x="2639" y="169"/>
                    </a:lnTo>
                    <a:lnTo>
                      <a:pt x="2641" y="171"/>
                    </a:lnTo>
                    <a:lnTo>
                      <a:pt x="2600" y="150"/>
                    </a:lnTo>
                    <a:lnTo>
                      <a:pt x="2601" y="150"/>
                    </a:lnTo>
                    <a:lnTo>
                      <a:pt x="2552" y="137"/>
                    </a:lnTo>
                    <a:lnTo>
                      <a:pt x="2554" y="137"/>
                    </a:lnTo>
                    <a:lnTo>
                      <a:pt x="2494" y="133"/>
                    </a:lnTo>
                    <a:lnTo>
                      <a:pt x="2495" y="133"/>
                    </a:lnTo>
                    <a:lnTo>
                      <a:pt x="2434" y="138"/>
                    </a:lnTo>
                    <a:lnTo>
                      <a:pt x="2436" y="138"/>
                    </a:lnTo>
                    <a:lnTo>
                      <a:pt x="2384" y="154"/>
                    </a:lnTo>
                    <a:lnTo>
                      <a:pt x="2386" y="153"/>
                    </a:lnTo>
                    <a:lnTo>
                      <a:pt x="2341" y="181"/>
                    </a:lnTo>
                    <a:lnTo>
                      <a:pt x="2342" y="180"/>
                    </a:lnTo>
                    <a:lnTo>
                      <a:pt x="2307" y="219"/>
                    </a:lnTo>
                    <a:lnTo>
                      <a:pt x="2279" y="261"/>
                    </a:lnTo>
                    <a:lnTo>
                      <a:pt x="2256" y="306"/>
                    </a:lnTo>
                    <a:lnTo>
                      <a:pt x="2256" y="305"/>
                    </a:lnTo>
                    <a:lnTo>
                      <a:pt x="2228" y="402"/>
                    </a:lnTo>
                    <a:lnTo>
                      <a:pt x="2220" y="391"/>
                    </a:lnTo>
                    <a:lnTo>
                      <a:pt x="2333" y="391"/>
                    </a:lnTo>
                    <a:lnTo>
                      <a:pt x="2326" y="398"/>
                    </a:lnTo>
                    <a:lnTo>
                      <a:pt x="2338" y="333"/>
                    </a:lnTo>
                    <a:cubicBezTo>
                      <a:pt x="2338" y="333"/>
                      <a:pt x="2338" y="332"/>
                      <a:pt x="2338" y="332"/>
                    </a:cubicBezTo>
                    <a:lnTo>
                      <a:pt x="2347" y="307"/>
                    </a:lnTo>
                    <a:cubicBezTo>
                      <a:pt x="2347" y="306"/>
                      <a:pt x="2347" y="306"/>
                      <a:pt x="2348" y="305"/>
                    </a:cubicBezTo>
                    <a:lnTo>
                      <a:pt x="2359" y="286"/>
                    </a:lnTo>
                    <a:cubicBezTo>
                      <a:pt x="2359" y="286"/>
                      <a:pt x="2359" y="285"/>
                      <a:pt x="2360" y="285"/>
                    </a:cubicBezTo>
                    <a:lnTo>
                      <a:pt x="2386" y="258"/>
                    </a:lnTo>
                    <a:cubicBezTo>
                      <a:pt x="2386" y="257"/>
                      <a:pt x="2387" y="257"/>
                      <a:pt x="2387" y="257"/>
                    </a:cubicBezTo>
                    <a:lnTo>
                      <a:pt x="2417" y="237"/>
                    </a:lnTo>
                    <a:cubicBezTo>
                      <a:pt x="2418" y="236"/>
                      <a:pt x="2418" y="236"/>
                      <a:pt x="2419" y="236"/>
                    </a:cubicBezTo>
                    <a:lnTo>
                      <a:pt x="2454" y="225"/>
                    </a:lnTo>
                    <a:cubicBezTo>
                      <a:pt x="2455" y="225"/>
                      <a:pt x="2455" y="225"/>
                      <a:pt x="2456" y="225"/>
                    </a:cubicBezTo>
                    <a:lnTo>
                      <a:pt x="2494" y="221"/>
                    </a:lnTo>
                    <a:cubicBezTo>
                      <a:pt x="2494" y="220"/>
                      <a:pt x="2495" y="220"/>
                      <a:pt x="2496" y="221"/>
                    </a:cubicBezTo>
                    <a:lnTo>
                      <a:pt x="2564" y="231"/>
                    </a:lnTo>
                    <a:cubicBezTo>
                      <a:pt x="2565" y="231"/>
                      <a:pt x="2565" y="231"/>
                      <a:pt x="2566" y="231"/>
                    </a:cubicBezTo>
                    <a:lnTo>
                      <a:pt x="2591" y="244"/>
                    </a:lnTo>
                    <a:cubicBezTo>
                      <a:pt x="2592" y="245"/>
                      <a:pt x="2592" y="245"/>
                      <a:pt x="2593" y="246"/>
                    </a:cubicBezTo>
                    <a:lnTo>
                      <a:pt x="2612" y="264"/>
                    </a:lnTo>
                    <a:cubicBezTo>
                      <a:pt x="2613" y="264"/>
                      <a:pt x="2613" y="265"/>
                      <a:pt x="2613" y="265"/>
                    </a:cubicBezTo>
                    <a:lnTo>
                      <a:pt x="2638" y="307"/>
                    </a:lnTo>
                    <a:cubicBezTo>
                      <a:pt x="2639" y="308"/>
                      <a:pt x="2639" y="309"/>
                      <a:pt x="2639" y="310"/>
                    </a:cubicBezTo>
                    <a:lnTo>
                      <a:pt x="2647" y="357"/>
                    </a:lnTo>
                    <a:cubicBezTo>
                      <a:pt x="2648" y="358"/>
                      <a:pt x="2648" y="359"/>
                      <a:pt x="2647" y="360"/>
                    </a:cubicBezTo>
                    <a:lnTo>
                      <a:pt x="2639" y="407"/>
                    </a:lnTo>
                    <a:cubicBezTo>
                      <a:pt x="2639" y="408"/>
                      <a:pt x="2639" y="409"/>
                      <a:pt x="2638" y="410"/>
                    </a:cubicBezTo>
                    <a:lnTo>
                      <a:pt x="2613" y="452"/>
                    </a:lnTo>
                    <a:cubicBezTo>
                      <a:pt x="2613" y="452"/>
                      <a:pt x="2613" y="453"/>
                      <a:pt x="2612" y="453"/>
                    </a:cubicBezTo>
                    <a:lnTo>
                      <a:pt x="2589" y="475"/>
                    </a:lnTo>
                    <a:cubicBezTo>
                      <a:pt x="2588" y="476"/>
                      <a:pt x="2588" y="476"/>
                      <a:pt x="2587" y="477"/>
                    </a:cubicBezTo>
                    <a:lnTo>
                      <a:pt x="2551" y="493"/>
                    </a:lnTo>
                    <a:cubicBezTo>
                      <a:pt x="2550" y="493"/>
                      <a:pt x="2550" y="493"/>
                      <a:pt x="2549" y="493"/>
                    </a:cubicBezTo>
                    <a:lnTo>
                      <a:pt x="2500" y="503"/>
                    </a:lnTo>
                    <a:lnTo>
                      <a:pt x="2441" y="510"/>
                    </a:lnTo>
                    <a:lnTo>
                      <a:pt x="2448" y="502"/>
                    </a:lnTo>
                    <a:lnTo>
                      <a:pt x="2448" y="612"/>
                    </a:lnTo>
                    <a:lnTo>
                      <a:pt x="2440" y="604"/>
                    </a:lnTo>
                    <a:lnTo>
                      <a:pt x="2503" y="603"/>
                    </a:lnTo>
                    <a:lnTo>
                      <a:pt x="2554" y="608"/>
                    </a:lnTo>
                    <a:cubicBezTo>
                      <a:pt x="2555" y="609"/>
                      <a:pt x="2555" y="609"/>
                      <a:pt x="2556" y="609"/>
                    </a:cubicBezTo>
                    <a:lnTo>
                      <a:pt x="2594" y="621"/>
                    </a:lnTo>
                    <a:cubicBezTo>
                      <a:pt x="2595" y="621"/>
                      <a:pt x="2595" y="621"/>
                      <a:pt x="2596" y="622"/>
                    </a:cubicBezTo>
                    <a:lnTo>
                      <a:pt x="2622" y="640"/>
                    </a:lnTo>
                    <a:cubicBezTo>
                      <a:pt x="2623" y="641"/>
                      <a:pt x="2624" y="642"/>
                      <a:pt x="2625" y="643"/>
                    </a:cubicBezTo>
                    <a:lnTo>
                      <a:pt x="2652" y="701"/>
                    </a:lnTo>
                    <a:cubicBezTo>
                      <a:pt x="2652" y="702"/>
                      <a:pt x="2652" y="703"/>
                      <a:pt x="2652" y="703"/>
                    </a:cubicBezTo>
                    <a:lnTo>
                      <a:pt x="2663" y="775"/>
                    </a:lnTo>
                    <a:cubicBezTo>
                      <a:pt x="2664" y="776"/>
                      <a:pt x="2664" y="777"/>
                      <a:pt x="2663" y="778"/>
                    </a:cubicBezTo>
                    <a:lnTo>
                      <a:pt x="2652" y="836"/>
                    </a:lnTo>
                    <a:cubicBezTo>
                      <a:pt x="2652" y="837"/>
                      <a:pt x="2652" y="837"/>
                      <a:pt x="2652" y="838"/>
                    </a:cubicBezTo>
                    <a:lnTo>
                      <a:pt x="2625" y="890"/>
                    </a:lnTo>
                    <a:cubicBezTo>
                      <a:pt x="2624" y="891"/>
                      <a:pt x="2624" y="892"/>
                      <a:pt x="2623" y="892"/>
                    </a:cubicBezTo>
                    <a:lnTo>
                      <a:pt x="2600" y="914"/>
                    </a:lnTo>
                    <a:cubicBezTo>
                      <a:pt x="2599" y="915"/>
                      <a:pt x="2599" y="915"/>
                      <a:pt x="2598" y="916"/>
                    </a:cubicBezTo>
                    <a:lnTo>
                      <a:pt x="2569" y="931"/>
                    </a:lnTo>
                    <a:cubicBezTo>
                      <a:pt x="2569" y="931"/>
                      <a:pt x="2568" y="931"/>
                      <a:pt x="2567" y="931"/>
                    </a:cubicBezTo>
                    <a:lnTo>
                      <a:pt x="2534" y="939"/>
                    </a:lnTo>
                    <a:cubicBezTo>
                      <a:pt x="2534" y="939"/>
                      <a:pt x="2534" y="939"/>
                      <a:pt x="2533" y="939"/>
                    </a:cubicBezTo>
                    <a:lnTo>
                      <a:pt x="2495" y="942"/>
                    </a:lnTo>
                    <a:cubicBezTo>
                      <a:pt x="2495" y="942"/>
                      <a:pt x="2494" y="942"/>
                      <a:pt x="2494" y="942"/>
                    </a:cubicBezTo>
                    <a:lnTo>
                      <a:pt x="2452" y="938"/>
                    </a:lnTo>
                    <a:cubicBezTo>
                      <a:pt x="2451" y="938"/>
                      <a:pt x="2451" y="938"/>
                      <a:pt x="2450" y="938"/>
                    </a:cubicBezTo>
                    <a:lnTo>
                      <a:pt x="2412" y="927"/>
                    </a:lnTo>
                    <a:cubicBezTo>
                      <a:pt x="2412" y="927"/>
                      <a:pt x="2411" y="927"/>
                      <a:pt x="2410" y="926"/>
                    </a:cubicBezTo>
                    <a:lnTo>
                      <a:pt x="2377" y="906"/>
                    </a:lnTo>
                    <a:cubicBezTo>
                      <a:pt x="2377" y="906"/>
                      <a:pt x="2376" y="906"/>
                      <a:pt x="2376" y="905"/>
                    </a:cubicBezTo>
                    <a:lnTo>
                      <a:pt x="2349" y="878"/>
                    </a:lnTo>
                    <a:cubicBezTo>
                      <a:pt x="2348" y="878"/>
                      <a:pt x="2348" y="877"/>
                      <a:pt x="2348" y="877"/>
                    </a:cubicBezTo>
                    <a:lnTo>
                      <a:pt x="2330" y="849"/>
                    </a:lnTo>
                    <a:cubicBezTo>
                      <a:pt x="2329" y="848"/>
                      <a:pt x="2329" y="848"/>
                      <a:pt x="2329" y="848"/>
                    </a:cubicBezTo>
                    <a:lnTo>
                      <a:pt x="2315" y="814"/>
                    </a:lnTo>
                    <a:cubicBezTo>
                      <a:pt x="2315" y="813"/>
                      <a:pt x="2315" y="813"/>
                      <a:pt x="2315" y="812"/>
                    </a:cubicBezTo>
                    <a:lnTo>
                      <a:pt x="2306" y="770"/>
                    </a:lnTo>
                    <a:lnTo>
                      <a:pt x="2303" y="723"/>
                    </a:lnTo>
                    <a:lnTo>
                      <a:pt x="2311" y="730"/>
                    </a:lnTo>
                    <a:lnTo>
                      <a:pt x="2204" y="730"/>
                    </a:lnTo>
                    <a:close/>
                    <a:moveTo>
                      <a:pt x="3283" y="764"/>
                    </a:moveTo>
                    <a:cubicBezTo>
                      <a:pt x="3279" y="764"/>
                      <a:pt x="3275" y="761"/>
                      <a:pt x="3275" y="756"/>
                    </a:cubicBezTo>
                    <a:lnTo>
                      <a:pt x="3275" y="639"/>
                    </a:lnTo>
                    <a:cubicBezTo>
                      <a:pt x="3275" y="635"/>
                      <a:pt x="3279" y="631"/>
                      <a:pt x="3283" y="631"/>
                    </a:cubicBezTo>
                    <a:lnTo>
                      <a:pt x="3562" y="631"/>
                    </a:lnTo>
                    <a:cubicBezTo>
                      <a:pt x="3567" y="631"/>
                      <a:pt x="3570" y="635"/>
                      <a:pt x="3570" y="639"/>
                    </a:cubicBezTo>
                    <a:lnTo>
                      <a:pt x="3570" y="756"/>
                    </a:lnTo>
                    <a:cubicBezTo>
                      <a:pt x="3570" y="761"/>
                      <a:pt x="3567" y="764"/>
                      <a:pt x="3562" y="764"/>
                    </a:cubicBezTo>
                    <a:lnTo>
                      <a:pt x="3283" y="764"/>
                    </a:lnTo>
                    <a:close/>
                    <a:moveTo>
                      <a:pt x="3562" y="748"/>
                    </a:moveTo>
                    <a:lnTo>
                      <a:pt x="3554" y="756"/>
                    </a:lnTo>
                    <a:lnTo>
                      <a:pt x="3554" y="639"/>
                    </a:lnTo>
                    <a:lnTo>
                      <a:pt x="3562" y="647"/>
                    </a:lnTo>
                    <a:lnTo>
                      <a:pt x="3283" y="647"/>
                    </a:lnTo>
                    <a:lnTo>
                      <a:pt x="3291" y="639"/>
                    </a:lnTo>
                    <a:lnTo>
                      <a:pt x="3291" y="756"/>
                    </a:lnTo>
                    <a:lnTo>
                      <a:pt x="3283" y="748"/>
                    </a:lnTo>
                    <a:lnTo>
                      <a:pt x="3562" y="748"/>
                    </a:lnTo>
                    <a:close/>
                    <a:moveTo>
                      <a:pt x="4238" y="490"/>
                    </a:moveTo>
                    <a:cubicBezTo>
                      <a:pt x="4234" y="490"/>
                      <a:pt x="4230" y="487"/>
                      <a:pt x="4230" y="482"/>
                    </a:cubicBezTo>
                    <a:lnTo>
                      <a:pt x="4230" y="461"/>
                    </a:lnTo>
                    <a:lnTo>
                      <a:pt x="4238" y="469"/>
                    </a:lnTo>
                    <a:lnTo>
                      <a:pt x="4040" y="469"/>
                    </a:lnTo>
                    <a:lnTo>
                      <a:pt x="4048" y="461"/>
                    </a:lnTo>
                    <a:lnTo>
                      <a:pt x="4048" y="1160"/>
                    </a:lnTo>
                    <a:cubicBezTo>
                      <a:pt x="4048" y="1165"/>
                      <a:pt x="4045" y="1168"/>
                      <a:pt x="4040" y="1168"/>
                    </a:cubicBezTo>
                    <a:lnTo>
                      <a:pt x="3959" y="1168"/>
                    </a:lnTo>
                    <a:cubicBezTo>
                      <a:pt x="3955" y="1168"/>
                      <a:pt x="3951" y="1165"/>
                      <a:pt x="3951" y="1160"/>
                    </a:cubicBezTo>
                    <a:lnTo>
                      <a:pt x="3951" y="8"/>
                    </a:lnTo>
                    <a:cubicBezTo>
                      <a:pt x="3951" y="4"/>
                      <a:pt x="3955" y="0"/>
                      <a:pt x="3959" y="0"/>
                    </a:cubicBezTo>
                    <a:lnTo>
                      <a:pt x="4319" y="0"/>
                    </a:lnTo>
                    <a:cubicBezTo>
                      <a:pt x="4324" y="0"/>
                      <a:pt x="4327" y="4"/>
                      <a:pt x="4327" y="8"/>
                    </a:cubicBezTo>
                    <a:lnTo>
                      <a:pt x="4327" y="482"/>
                    </a:lnTo>
                    <a:cubicBezTo>
                      <a:pt x="4327" y="487"/>
                      <a:pt x="4324" y="490"/>
                      <a:pt x="4319" y="490"/>
                    </a:cubicBezTo>
                    <a:lnTo>
                      <a:pt x="4238" y="490"/>
                    </a:lnTo>
                    <a:close/>
                    <a:moveTo>
                      <a:pt x="4319" y="474"/>
                    </a:moveTo>
                    <a:lnTo>
                      <a:pt x="4311" y="482"/>
                    </a:lnTo>
                    <a:lnTo>
                      <a:pt x="4311" y="8"/>
                    </a:lnTo>
                    <a:lnTo>
                      <a:pt x="4319" y="16"/>
                    </a:lnTo>
                    <a:lnTo>
                      <a:pt x="3959" y="16"/>
                    </a:lnTo>
                    <a:lnTo>
                      <a:pt x="3967" y="8"/>
                    </a:lnTo>
                    <a:lnTo>
                      <a:pt x="3967" y="1160"/>
                    </a:lnTo>
                    <a:lnTo>
                      <a:pt x="3959" y="1152"/>
                    </a:lnTo>
                    <a:lnTo>
                      <a:pt x="4040" y="1152"/>
                    </a:lnTo>
                    <a:lnTo>
                      <a:pt x="4032" y="1160"/>
                    </a:lnTo>
                    <a:lnTo>
                      <a:pt x="4032" y="461"/>
                    </a:lnTo>
                    <a:cubicBezTo>
                      <a:pt x="4032" y="457"/>
                      <a:pt x="4036" y="453"/>
                      <a:pt x="4040" y="453"/>
                    </a:cubicBezTo>
                    <a:lnTo>
                      <a:pt x="4238" y="453"/>
                    </a:lnTo>
                    <a:cubicBezTo>
                      <a:pt x="4243" y="453"/>
                      <a:pt x="4246" y="457"/>
                      <a:pt x="4246" y="461"/>
                    </a:cubicBezTo>
                    <a:lnTo>
                      <a:pt x="4246" y="482"/>
                    </a:lnTo>
                    <a:lnTo>
                      <a:pt x="4238" y="474"/>
                    </a:lnTo>
                    <a:lnTo>
                      <a:pt x="4319" y="474"/>
                    </a:lnTo>
                    <a:close/>
                    <a:moveTo>
                      <a:pt x="4238" y="186"/>
                    </a:moveTo>
                    <a:lnTo>
                      <a:pt x="4230" y="194"/>
                    </a:lnTo>
                    <a:lnTo>
                      <a:pt x="4230" y="91"/>
                    </a:lnTo>
                    <a:lnTo>
                      <a:pt x="4238" y="99"/>
                    </a:lnTo>
                    <a:lnTo>
                      <a:pt x="4040" y="99"/>
                    </a:lnTo>
                    <a:lnTo>
                      <a:pt x="4048" y="91"/>
                    </a:lnTo>
                    <a:lnTo>
                      <a:pt x="4048" y="194"/>
                    </a:lnTo>
                    <a:lnTo>
                      <a:pt x="4040" y="186"/>
                    </a:lnTo>
                    <a:lnTo>
                      <a:pt x="4238" y="186"/>
                    </a:lnTo>
                    <a:close/>
                    <a:moveTo>
                      <a:pt x="4040" y="202"/>
                    </a:moveTo>
                    <a:cubicBezTo>
                      <a:pt x="4036" y="202"/>
                      <a:pt x="4032" y="199"/>
                      <a:pt x="4032" y="194"/>
                    </a:cubicBezTo>
                    <a:lnTo>
                      <a:pt x="4032" y="91"/>
                    </a:lnTo>
                    <a:cubicBezTo>
                      <a:pt x="4032" y="87"/>
                      <a:pt x="4036" y="83"/>
                      <a:pt x="4040" y="83"/>
                    </a:cubicBezTo>
                    <a:lnTo>
                      <a:pt x="4238" y="83"/>
                    </a:lnTo>
                    <a:cubicBezTo>
                      <a:pt x="4243" y="83"/>
                      <a:pt x="4246" y="87"/>
                      <a:pt x="4246" y="91"/>
                    </a:cubicBezTo>
                    <a:lnTo>
                      <a:pt x="4246" y="194"/>
                    </a:lnTo>
                    <a:cubicBezTo>
                      <a:pt x="4246" y="199"/>
                      <a:pt x="4243" y="202"/>
                      <a:pt x="4238" y="202"/>
                    </a:cubicBezTo>
                    <a:lnTo>
                      <a:pt x="4040" y="202"/>
                    </a:lnTo>
                    <a:close/>
                    <a:moveTo>
                      <a:pt x="4238" y="371"/>
                    </a:moveTo>
                    <a:lnTo>
                      <a:pt x="4230" y="379"/>
                    </a:lnTo>
                    <a:lnTo>
                      <a:pt x="4230" y="276"/>
                    </a:lnTo>
                    <a:lnTo>
                      <a:pt x="4238" y="284"/>
                    </a:lnTo>
                    <a:lnTo>
                      <a:pt x="4040" y="284"/>
                    </a:lnTo>
                    <a:lnTo>
                      <a:pt x="4048" y="276"/>
                    </a:lnTo>
                    <a:lnTo>
                      <a:pt x="4048" y="379"/>
                    </a:lnTo>
                    <a:lnTo>
                      <a:pt x="4040" y="371"/>
                    </a:lnTo>
                    <a:lnTo>
                      <a:pt x="4238" y="371"/>
                    </a:lnTo>
                    <a:close/>
                    <a:moveTo>
                      <a:pt x="4040" y="387"/>
                    </a:moveTo>
                    <a:cubicBezTo>
                      <a:pt x="4036" y="387"/>
                      <a:pt x="4032" y="384"/>
                      <a:pt x="4032" y="379"/>
                    </a:cubicBezTo>
                    <a:lnTo>
                      <a:pt x="4032" y="276"/>
                    </a:lnTo>
                    <a:cubicBezTo>
                      <a:pt x="4032" y="272"/>
                      <a:pt x="4036" y="268"/>
                      <a:pt x="4040" y="268"/>
                    </a:cubicBezTo>
                    <a:lnTo>
                      <a:pt x="4238" y="268"/>
                    </a:lnTo>
                    <a:cubicBezTo>
                      <a:pt x="4243" y="268"/>
                      <a:pt x="4246" y="272"/>
                      <a:pt x="4246" y="276"/>
                    </a:cubicBezTo>
                    <a:lnTo>
                      <a:pt x="4246" y="379"/>
                    </a:lnTo>
                    <a:cubicBezTo>
                      <a:pt x="4246" y="384"/>
                      <a:pt x="4243" y="387"/>
                      <a:pt x="4238" y="387"/>
                    </a:cubicBezTo>
                    <a:lnTo>
                      <a:pt x="4040" y="387"/>
                    </a:lnTo>
                    <a:close/>
                    <a:moveTo>
                      <a:pt x="4249" y="976"/>
                    </a:moveTo>
                    <a:lnTo>
                      <a:pt x="4257" y="968"/>
                    </a:lnTo>
                    <a:lnTo>
                      <a:pt x="4257" y="1037"/>
                    </a:lnTo>
                    <a:cubicBezTo>
                      <a:pt x="4257" y="1042"/>
                      <a:pt x="4254" y="1045"/>
                      <a:pt x="4249" y="1045"/>
                    </a:cubicBezTo>
                    <a:lnTo>
                      <a:pt x="4179" y="1045"/>
                    </a:lnTo>
                    <a:cubicBezTo>
                      <a:pt x="4175" y="1045"/>
                      <a:pt x="4171" y="1042"/>
                      <a:pt x="4171" y="1037"/>
                    </a:cubicBezTo>
                    <a:lnTo>
                      <a:pt x="4171" y="584"/>
                    </a:lnTo>
                    <a:cubicBezTo>
                      <a:pt x="4171" y="580"/>
                      <a:pt x="4175" y="576"/>
                      <a:pt x="4179" y="576"/>
                    </a:cubicBezTo>
                    <a:lnTo>
                      <a:pt x="4560" y="576"/>
                    </a:lnTo>
                    <a:cubicBezTo>
                      <a:pt x="4565" y="576"/>
                      <a:pt x="4568" y="580"/>
                      <a:pt x="4568" y="584"/>
                    </a:cubicBezTo>
                    <a:lnTo>
                      <a:pt x="4568" y="1010"/>
                    </a:lnTo>
                    <a:cubicBezTo>
                      <a:pt x="4568" y="1015"/>
                      <a:pt x="4565" y="1018"/>
                      <a:pt x="4560" y="1018"/>
                    </a:cubicBezTo>
                    <a:lnTo>
                      <a:pt x="4496" y="1018"/>
                    </a:lnTo>
                    <a:cubicBezTo>
                      <a:pt x="4492" y="1018"/>
                      <a:pt x="4488" y="1015"/>
                      <a:pt x="4488" y="1010"/>
                    </a:cubicBezTo>
                    <a:lnTo>
                      <a:pt x="4488" y="968"/>
                    </a:lnTo>
                    <a:lnTo>
                      <a:pt x="4496" y="976"/>
                    </a:lnTo>
                    <a:lnTo>
                      <a:pt x="4249" y="976"/>
                    </a:lnTo>
                    <a:close/>
                    <a:moveTo>
                      <a:pt x="4496" y="960"/>
                    </a:moveTo>
                    <a:cubicBezTo>
                      <a:pt x="4501" y="960"/>
                      <a:pt x="4504" y="964"/>
                      <a:pt x="4504" y="968"/>
                    </a:cubicBezTo>
                    <a:lnTo>
                      <a:pt x="4504" y="1010"/>
                    </a:lnTo>
                    <a:lnTo>
                      <a:pt x="4496" y="1002"/>
                    </a:lnTo>
                    <a:lnTo>
                      <a:pt x="4560" y="1002"/>
                    </a:lnTo>
                    <a:lnTo>
                      <a:pt x="4552" y="1010"/>
                    </a:lnTo>
                    <a:lnTo>
                      <a:pt x="4552" y="584"/>
                    </a:lnTo>
                    <a:lnTo>
                      <a:pt x="4560" y="592"/>
                    </a:lnTo>
                    <a:lnTo>
                      <a:pt x="4179" y="592"/>
                    </a:lnTo>
                    <a:lnTo>
                      <a:pt x="4187" y="584"/>
                    </a:lnTo>
                    <a:lnTo>
                      <a:pt x="4187" y="1037"/>
                    </a:lnTo>
                    <a:lnTo>
                      <a:pt x="4179" y="1029"/>
                    </a:lnTo>
                    <a:lnTo>
                      <a:pt x="4249" y="1029"/>
                    </a:lnTo>
                    <a:lnTo>
                      <a:pt x="4241" y="1037"/>
                    </a:lnTo>
                    <a:lnTo>
                      <a:pt x="4241" y="968"/>
                    </a:lnTo>
                    <a:cubicBezTo>
                      <a:pt x="4241" y="964"/>
                      <a:pt x="4245" y="960"/>
                      <a:pt x="4249" y="960"/>
                    </a:cubicBezTo>
                    <a:lnTo>
                      <a:pt x="4496" y="960"/>
                    </a:lnTo>
                    <a:close/>
                    <a:moveTo>
                      <a:pt x="4496" y="878"/>
                    </a:moveTo>
                    <a:lnTo>
                      <a:pt x="4488" y="886"/>
                    </a:lnTo>
                    <a:lnTo>
                      <a:pt x="4488" y="667"/>
                    </a:lnTo>
                    <a:lnTo>
                      <a:pt x="4496" y="675"/>
                    </a:lnTo>
                    <a:lnTo>
                      <a:pt x="4249" y="675"/>
                    </a:lnTo>
                    <a:lnTo>
                      <a:pt x="4257" y="667"/>
                    </a:lnTo>
                    <a:lnTo>
                      <a:pt x="4257" y="886"/>
                    </a:lnTo>
                    <a:lnTo>
                      <a:pt x="4249" y="878"/>
                    </a:lnTo>
                    <a:lnTo>
                      <a:pt x="4496" y="878"/>
                    </a:lnTo>
                    <a:close/>
                    <a:moveTo>
                      <a:pt x="4249" y="894"/>
                    </a:moveTo>
                    <a:cubicBezTo>
                      <a:pt x="4245" y="894"/>
                      <a:pt x="4241" y="891"/>
                      <a:pt x="4241" y="886"/>
                    </a:cubicBezTo>
                    <a:lnTo>
                      <a:pt x="4241" y="667"/>
                    </a:lnTo>
                    <a:cubicBezTo>
                      <a:pt x="4241" y="663"/>
                      <a:pt x="4245" y="659"/>
                      <a:pt x="4249" y="659"/>
                    </a:cubicBezTo>
                    <a:lnTo>
                      <a:pt x="4496" y="659"/>
                    </a:lnTo>
                    <a:cubicBezTo>
                      <a:pt x="4501" y="659"/>
                      <a:pt x="4504" y="663"/>
                      <a:pt x="4504" y="667"/>
                    </a:cubicBezTo>
                    <a:lnTo>
                      <a:pt x="4504" y="886"/>
                    </a:lnTo>
                    <a:cubicBezTo>
                      <a:pt x="4504" y="891"/>
                      <a:pt x="4501" y="894"/>
                      <a:pt x="4496" y="894"/>
                    </a:cubicBezTo>
                    <a:lnTo>
                      <a:pt x="4249" y="894"/>
                    </a:lnTo>
                    <a:close/>
                    <a:moveTo>
                      <a:pt x="4630" y="1148"/>
                    </a:moveTo>
                    <a:cubicBezTo>
                      <a:pt x="4627" y="1148"/>
                      <a:pt x="4623" y="1146"/>
                      <a:pt x="4623" y="1142"/>
                    </a:cubicBezTo>
                    <a:lnTo>
                      <a:pt x="4601" y="1046"/>
                    </a:lnTo>
                    <a:cubicBezTo>
                      <a:pt x="4600" y="1044"/>
                      <a:pt x="4601" y="1041"/>
                      <a:pt x="4602" y="1039"/>
                    </a:cubicBezTo>
                    <a:cubicBezTo>
                      <a:pt x="4604" y="1038"/>
                      <a:pt x="4606" y="1036"/>
                      <a:pt x="4608" y="1036"/>
                    </a:cubicBezTo>
                    <a:lnTo>
                      <a:pt x="4689" y="1036"/>
                    </a:lnTo>
                    <a:lnTo>
                      <a:pt x="4687" y="1037"/>
                    </a:lnTo>
                    <a:lnTo>
                      <a:pt x="4699" y="1033"/>
                    </a:lnTo>
                    <a:lnTo>
                      <a:pt x="4694" y="1037"/>
                    </a:lnTo>
                    <a:lnTo>
                      <a:pt x="4698" y="1027"/>
                    </a:lnTo>
                    <a:lnTo>
                      <a:pt x="4697" y="1030"/>
                    </a:lnTo>
                    <a:lnTo>
                      <a:pt x="4697" y="461"/>
                    </a:lnTo>
                    <a:lnTo>
                      <a:pt x="4705" y="469"/>
                    </a:lnTo>
                    <a:lnTo>
                      <a:pt x="4496" y="469"/>
                    </a:lnTo>
                    <a:lnTo>
                      <a:pt x="4504" y="461"/>
                    </a:lnTo>
                    <a:lnTo>
                      <a:pt x="4504" y="488"/>
                    </a:lnTo>
                    <a:cubicBezTo>
                      <a:pt x="4504" y="493"/>
                      <a:pt x="4501" y="496"/>
                      <a:pt x="4496" y="496"/>
                    </a:cubicBezTo>
                    <a:lnTo>
                      <a:pt x="4415" y="496"/>
                    </a:lnTo>
                    <a:cubicBezTo>
                      <a:pt x="4411" y="496"/>
                      <a:pt x="4407" y="493"/>
                      <a:pt x="4407" y="488"/>
                    </a:cubicBezTo>
                    <a:lnTo>
                      <a:pt x="4407" y="8"/>
                    </a:lnTo>
                    <a:cubicBezTo>
                      <a:pt x="4407" y="4"/>
                      <a:pt x="4411" y="0"/>
                      <a:pt x="4415" y="0"/>
                    </a:cubicBezTo>
                    <a:lnTo>
                      <a:pt x="4786" y="0"/>
                    </a:lnTo>
                    <a:cubicBezTo>
                      <a:pt x="4791" y="0"/>
                      <a:pt x="4794" y="4"/>
                      <a:pt x="4794" y="8"/>
                    </a:cubicBezTo>
                    <a:lnTo>
                      <a:pt x="4794" y="1058"/>
                    </a:lnTo>
                    <a:lnTo>
                      <a:pt x="4790" y="1095"/>
                    </a:lnTo>
                    <a:cubicBezTo>
                      <a:pt x="4790" y="1096"/>
                      <a:pt x="4790" y="1097"/>
                      <a:pt x="4790" y="1098"/>
                    </a:cubicBezTo>
                    <a:lnTo>
                      <a:pt x="4778" y="1123"/>
                    </a:lnTo>
                    <a:cubicBezTo>
                      <a:pt x="4777" y="1124"/>
                      <a:pt x="4776" y="1125"/>
                      <a:pt x="4775" y="1126"/>
                    </a:cubicBezTo>
                    <a:lnTo>
                      <a:pt x="4754" y="1142"/>
                    </a:lnTo>
                    <a:cubicBezTo>
                      <a:pt x="4753" y="1143"/>
                      <a:pt x="4752" y="1143"/>
                      <a:pt x="4751" y="1143"/>
                    </a:cubicBezTo>
                    <a:lnTo>
                      <a:pt x="4723" y="1148"/>
                    </a:lnTo>
                    <a:cubicBezTo>
                      <a:pt x="4722" y="1148"/>
                      <a:pt x="4722" y="1148"/>
                      <a:pt x="4721" y="1148"/>
                    </a:cubicBezTo>
                    <a:lnTo>
                      <a:pt x="4630" y="1148"/>
                    </a:lnTo>
                    <a:close/>
                    <a:moveTo>
                      <a:pt x="4721" y="1132"/>
                    </a:moveTo>
                    <a:lnTo>
                      <a:pt x="4720" y="1133"/>
                    </a:lnTo>
                    <a:lnTo>
                      <a:pt x="4748" y="1128"/>
                    </a:lnTo>
                    <a:lnTo>
                      <a:pt x="4745" y="1129"/>
                    </a:lnTo>
                    <a:lnTo>
                      <a:pt x="4766" y="1113"/>
                    </a:lnTo>
                    <a:lnTo>
                      <a:pt x="4763" y="1116"/>
                    </a:lnTo>
                    <a:lnTo>
                      <a:pt x="4775" y="1091"/>
                    </a:lnTo>
                    <a:lnTo>
                      <a:pt x="4775" y="1094"/>
                    </a:lnTo>
                    <a:lnTo>
                      <a:pt x="4778" y="1058"/>
                    </a:lnTo>
                    <a:lnTo>
                      <a:pt x="4778" y="8"/>
                    </a:lnTo>
                    <a:lnTo>
                      <a:pt x="4786" y="16"/>
                    </a:lnTo>
                    <a:lnTo>
                      <a:pt x="4415" y="16"/>
                    </a:lnTo>
                    <a:lnTo>
                      <a:pt x="4423" y="8"/>
                    </a:lnTo>
                    <a:lnTo>
                      <a:pt x="4423" y="488"/>
                    </a:lnTo>
                    <a:lnTo>
                      <a:pt x="4415" y="480"/>
                    </a:lnTo>
                    <a:lnTo>
                      <a:pt x="4496" y="480"/>
                    </a:lnTo>
                    <a:lnTo>
                      <a:pt x="4488" y="488"/>
                    </a:lnTo>
                    <a:lnTo>
                      <a:pt x="4488" y="461"/>
                    </a:lnTo>
                    <a:cubicBezTo>
                      <a:pt x="4488" y="457"/>
                      <a:pt x="4492" y="453"/>
                      <a:pt x="4496" y="453"/>
                    </a:cubicBezTo>
                    <a:lnTo>
                      <a:pt x="4705" y="453"/>
                    </a:lnTo>
                    <a:cubicBezTo>
                      <a:pt x="4710" y="453"/>
                      <a:pt x="4713" y="457"/>
                      <a:pt x="4713" y="461"/>
                    </a:cubicBezTo>
                    <a:lnTo>
                      <a:pt x="4713" y="1030"/>
                    </a:lnTo>
                    <a:cubicBezTo>
                      <a:pt x="4713" y="1031"/>
                      <a:pt x="4713" y="1032"/>
                      <a:pt x="4713" y="1033"/>
                    </a:cubicBezTo>
                    <a:lnTo>
                      <a:pt x="4709" y="1043"/>
                    </a:lnTo>
                    <a:cubicBezTo>
                      <a:pt x="4708" y="1046"/>
                      <a:pt x="4706" y="1047"/>
                      <a:pt x="4704" y="1048"/>
                    </a:cubicBezTo>
                    <a:lnTo>
                      <a:pt x="4692" y="1052"/>
                    </a:lnTo>
                    <a:cubicBezTo>
                      <a:pt x="4691" y="1052"/>
                      <a:pt x="4690" y="1052"/>
                      <a:pt x="4689" y="1052"/>
                    </a:cubicBezTo>
                    <a:lnTo>
                      <a:pt x="4608" y="1052"/>
                    </a:lnTo>
                    <a:lnTo>
                      <a:pt x="4616" y="1043"/>
                    </a:lnTo>
                    <a:lnTo>
                      <a:pt x="4638" y="1139"/>
                    </a:lnTo>
                    <a:lnTo>
                      <a:pt x="4630" y="1132"/>
                    </a:lnTo>
                    <a:lnTo>
                      <a:pt x="4721" y="1132"/>
                    </a:lnTo>
                    <a:close/>
                    <a:moveTo>
                      <a:pt x="4697" y="91"/>
                    </a:moveTo>
                    <a:lnTo>
                      <a:pt x="4705" y="99"/>
                    </a:lnTo>
                    <a:lnTo>
                      <a:pt x="4496" y="99"/>
                    </a:lnTo>
                    <a:lnTo>
                      <a:pt x="4504" y="91"/>
                    </a:lnTo>
                    <a:lnTo>
                      <a:pt x="4504" y="194"/>
                    </a:lnTo>
                    <a:lnTo>
                      <a:pt x="4496" y="186"/>
                    </a:lnTo>
                    <a:lnTo>
                      <a:pt x="4705" y="186"/>
                    </a:lnTo>
                    <a:lnTo>
                      <a:pt x="4697" y="194"/>
                    </a:lnTo>
                    <a:lnTo>
                      <a:pt x="4697" y="91"/>
                    </a:lnTo>
                    <a:close/>
                    <a:moveTo>
                      <a:pt x="4713" y="194"/>
                    </a:moveTo>
                    <a:cubicBezTo>
                      <a:pt x="4713" y="199"/>
                      <a:pt x="4710" y="202"/>
                      <a:pt x="4705" y="202"/>
                    </a:cubicBezTo>
                    <a:lnTo>
                      <a:pt x="4496" y="202"/>
                    </a:lnTo>
                    <a:cubicBezTo>
                      <a:pt x="4492" y="202"/>
                      <a:pt x="4488" y="199"/>
                      <a:pt x="4488" y="194"/>
                    </a:cubicBezTo>
                    <a:lnTo>
                      <a:pt x="4488" y="91"/>
                    </a:lnTo>
                    <a:cubicBezTo>
                      <a:pt x="4488" y="87"/>
                      <a:pt x="4492" y="83"/>
                      <a:pt x="4496" y="83"/>
                    </a:cubicBezTo>
                    <a:lnTo>
                      <a:pt x="4705" y="83"/>
                    </a:lnTo>
                    <a:cubicBezTo>
                      <a:pt x="4710" y="83"/>
                      <a:pt x="4713" y="87"/>
                      <a:pt x="4713" y="91"/>
                    </a:cubicBezTo>
                    <a:lnTo>
                      <a:pt x="4713" y="194"/>
                    </a:lnTo>
                    <a:close/>
                    <a:moveTo>
                      <a:pt x="4705" y="371"/>
                    </a:moveTo>
                    <a:lnTo>
                      <a:pt x="4697" y="379"/>
                    </a:lnTo>
                    <a:lnTo>
                      <a:pt x="4697" y="276"/>
                    </a:lnTo>
                    <a:lnTo>
                      <a:pt x="4705" y="284"/>
                    </a:lnTo>
                    <a:lnTo>
                      <a:pt x="4496" y="284"/>
                    </a:lnTo>
                    <a:lnTo>
                      <a:pt x="4504" y="276"/>
                    </a:lnTo>
                    <a:lnTo>
                      <a:pt x="4504" y="379"/>
                    </a:lnTo>
                    <a:lnTo>
                      <a:pt x="4496" y="371"/>
                    </a:lnTo>
                    <a:lnTo>
                      <a:pt x="4705" y="371"/>
                    </a:lnTo>
                    <a:close/>
                    <a:moveTo>
                      <a:pt x="4496" y="387"/>
                    </a:moveTo>
                    <a:cubicBezTo>
                      <a:pt x="4492" y="387"/>
                      <a:pt x="4488" y="384"/>
                      <a:pt x="4488" y="379"/>
                    </a:cubicBezTo>
                    <a:lnTo>
                      <a:pt x="4488" y="276"/>
                    </a:lnTo>
                    <a:cubicBezTo>
                      <a:pt x="4488" y="272"/>
                      <a:pt x="4492" y="268"/>
                      <a:pt x="4496" y="268"/>
                    </a:cubicBezTo>
                    <a:lnTo>
                      <a:pt x="4705" y="268"/>
                    </a:lnTo>
                    <a:cubicBezTo>
                      <a:pt x="4710" y="268"/>
                      <a:pt x="4713" y="272"/>
                      <a:pt x="4713" y="276"/>
                    </a:cubicBezTo>
                    <a:lnTo>
                      <a:pt x="4713" y="379"/>
                    </a:lnTo>
                    <a:cubicBezTo>
                      <a:pt x="4713" y="384"/>
                      <a:pt x="4710" y="387"/>
                      <a:pt x="4705" y="387"/>
                    </a:cubicBezTo>
                    <a:lnTo>
                      <a:pt x="4496" y="387"/>
                    </a:lnTo>
                    <a:close/>
                    <a:moveTo>
                      <a:pt x="5145" y="620"/>
                    </a:moveTo>
                    <a:cubicBezTo>
                      <a:pt x="5143" y="620"/>
                      <a:pt x="5141" y="620"/>
                      <a:pt x="5140" y="618"/>
                    </a:cubicBezTo>
                    <a:cubicBezTo>
                      <a:pt x="5138" y="616"/>
                      <a:pt x="5137" y="614"/>
                      <a:pt x="5137" y="612"/>
                    </a:cubicBezTo>
                    <a:lnTo>
                      <a:pt x="5175" y="146"/>
                    </a:lnTo>
                    <a:cubicBezTo>
                      <a:pt x="5176" y="142"/>
                      <a:pt x="5179" y="138"/>
                      <a:pt x="5183" y="138"/>
                    </a:cubicBezTo>
                    <a:lnTo>
                      <a:pt x="5644" y="138"/>
                    </a:lnTo>
                    <a:cubicBezTo>
                      <a:pt x="5649" y="138"/>
                      <a:pt x="5652" y="142"/>
                      <a:pt x="5652" y="146"/>
                    </a:cubicBezTo>
                    <a:lnTo>
                      <a:pt x="5652" y="255"/>
                    </a:lnTo>
                    <a:cubicBezTo>
                      <a:pt x="5652" y="260"/>
                      <a:pt x="5649" y="263"/>
                      <a:pt x="5644" y="263"/>
                    </a:cubicBezTo>
                    <a:lnTo>
                      <a:pt x="5269" y="263"/>
                    </a:lnTo>
                    <a:lnTo>
                      <a:pt x="5277" y="256"/>
                    </a:lnTo>
                    <a:lnTo>
                      <a:pt x="5250" y="524"/>
                    </a:lnTo>
                    <a:lnTo>
                      <a:pt x="5237" y="518"/>
                    </a:lnTo>
                    <a:lnTo>
                      <a:pt x="5276" y="477"/>
                    </a:lnTo>
                    <a:cubicBezTo>
                      <a:pt x="5276" y="477"/>
                      <a:pt x="5277" y="476"/>
                      <a:pt x="5277" y="476"/>
                    </a:cubicBezTo>
                    <a:lnTo>
                      <a:pt x="5322" y="446"/>
                    </a:lnTo>
                    <a:cubicBezTo>
                      <a:pt x="5323" y="445"/>
                      <a:pt x="5323" y="445"/>
                      <a:pt x="5324" y="445"/>
                    </a:cubicBezTo>
                    <a:lnTo>
                      <a:pt x="5374" y="426"/>
                    </a:lnTo>
                    <a:cubicBezTo>
                      <a:pt x="5374" y="426"/>
                      <a:pt x="5375" y="426"/>
                      <a:pt x="5376" y="426"/>
                    </a:cubicBezTo>
                    <a:lnTo>
                      <a:pt x="5430" y="420"/>
                    </a:lnTo>
                    <a:cubicBezTo>
                      <a:pt x="5430" y="419"/>
                      <a:pt x="5431" y="419"/>
                      <a:pt x="5431" y="419"/>
                    </a:cubicBezTo>
                    <a:lnTo>
                      <a:pt x="5485" y="424"/>
                    </a:lnTo>
                    <a:cubicBezTo>
                      <a:pt x="5486" y="425"/>
                      <a:pt x="5486" y="425"/>
                      <a:pt x="5487" y="425"/>
                    </a:cubicBezTo>
                    <a:lnTo>
                      <a:pt x="5536" y="441"/>
                    </a:lnTo>
                    <a:cubicBezTo>
                      <a:pt x="5537" y="441"/>
                      <a:pt x="5537" y="441"/>
                      <a:pt x="5538" y="442"/>
                    </a:cubicBezTo>
                    <a:lnTo>
                      <a:pt x="5581" y="470"/>
                    </a:lnTo>
                    <a:cubicBezTo>
                      <a:pt x="5581" y="470"/>
                      <a:pt x="5582" y="471"/>
                      <a:pt x="5582" y="471"/>
                    </a:cubicBezTo>
                    <a:lnTo>
                      <a:pt x="5618" y="511"/>
                    </a:lnTo>
                    <a:cubicBezTo>
                      <a:pt x="5619" y="511"/>
                      <a:pt x="5619" y="512"/>
                      <a:pt x="5619" y="512"/>
                    </a:cubicBezTo>
                    <a:lnTo>
                      <a:pt x="5647" y="556"/>
                    </a:lnTo>
                    <a:cubicBezTo>
                      <a:pt x="5647" y="557"/>
                      <a:pt x="5648" y="557"/>
                      <a:pt x="5648" y="557"/>
                    </a:cubicBezTo>
                    <a:lnTo>
                      <a:pt x="5669" y="606"/>
                    </a:lnTo>
                    <a:cubicBezTo>
                      <a:pt x="5669" y="607"/>
                      <a:pt x="5669" y="607"/>
                      <a:pt x="5669" y="608"/>
                    </a:cubicBezTo>
                    <a:lnTo>
                      <a:pt x="5681" y="662"/>
                    </a:lnTo>
                    <a:cubicBezTo>
                      <a:pt x="5681" y="662"/>
                      <a:pt x="5681" y="663"/>
                      <a:pt x="5681" y="663"/>
                    </a:cubicBezTo>
                    <a:lnTo>
                      <a:pt x="5685" y="722"/>
                    </a:lnTo>
                    <a:lnTo>
                      <a:pt x="5681" y="787"/>
                    </a:lnTo>
                    <a:cubicBezTo>
                      <a:pt x="5681" y="787"/>
                      <a:pt x="5681" y="788"/>
                      <a:pt x="5681" y="788"/>
                    </a:cubicBezTo>
                    <a:lnTo>
                      <a:pt x="5668" y="846"/>
                    </a:lnTo>
                    <a:cubicBezTo>
                      <a:pt x="5668" y="847"/>
                      <a:pt x="5668" y="847"/>
                      <a:pt x="5668" y="848"/>
                    </a:cubicBezTo>
                    <a:lnTo>
                      <a:pt x="5646" y="900"/>
                    </a:lnTo>
                    <a:cubicBezTo>
                      <a:pt x="5646" y="900"/>
                      <a:pt x="5645" y="901"/>
                      <a:pt x="5645" y="901"/>
                    </a:cubicBezTo>
                    <a:lnTo>
                      <a:pt x="5614" y="946"/>
                    </a:lnTo>
                    <a:lnTo>
                      <a:pt x="5573" y="991"/>
                    </a:lnTo>
                    <a:cubicBezTo>
                      <a:pt x="5573" y="991"/>
                      <a:pt x="5572" y="992"/>
                      <a:pt x="5572" y="992"/>
                    </a:cubicBezTo>
                    <a:lnTo>
                      <a:pt x="5524" y="1022"/>
                    </a:lnTo>
                    <a:cubicBezTo>
                      <a:pt x="5523" y="1023"/>
                      <a:pt x="5522" y="1023"/>
                      <a:pt x="5522" y="1023"/>
                    </a:cubicBezTo>
                    <a:lnTo>
                      <a:pt x="5465" y="1040"/>
                    </a:lnTo>
                    <a:cubicBezTo>
                      <a:pt x="5464" y="1040"/>
                      <a:pt x="5464" y="1040"/>
                      <a:pt x="5463" y="1040"/>
                    </a:cubicBezTo>
                    <a:lnTo>
                      <a:pt x="5399" y="1045"/>
                    </a:lnTo>
                    <a:cubicBezTo>
                      <a:pt x="5399" y="1045"/>
                      <a:pt x="5398" y="1045"/>
                      <a:pt x="5398" y="1045"/>
                    </a:cubicBezTo>
                    <a:lnTo>
                      <a:pt x="5343" y="1040"/>
                    </a:lnTo>
                    <a:cubicBezTo>
                      <a:pt x="5342" y="1040"/>
                      <a:pt x="5342" y="1040"/>
                      <a:pt x="5341" y="1040"/>
                    </a:cubicBezTo>
                    <a:lnTo>
                      <a:pt x="5292" y="1025"/>
                    </a:lnTo>
                    <a:cubicBezTo>
                      <a:pt x="5291" y="1025"/>
                      <a:pt x="5291" y="1025"/>
                      <a:pt x="5290" y="1024"/>
                    </a:cubicBezTo>
                    <a:lnTo>
                      <a:pt x="5247" y="998"/>
                    </a:lnTo>
                    <a:cubicBezTo>
                      <a:pt x="5247" y="998"/>
                      <a:pt x="5246" y="998"/>
                      <a:pt x="5246" y="997"/>
                    </a:cubicBezTo>
                    <a:lnTo>
                      <a:pt x="5210" y="961"/>
                    </a:lnTo>
                    <a:cubicBezTo>
                      <a:pt x="5209" y="961"/>
                      <a:pt x="5209" y="960"/>
                      <a:pt x="5209" y="960"/>
                    </a:cubicBezTo>
                    <a:lnTo>
                      <a:pt x="5156" y="871"/>
                    </a:lnTo>
                    <a:cubicBezTo>
                      <a:pt x="5155" y="870"/>
                      <a:pt x="5155" y="870"/>
                      <a:pt x="5155" y="869"/>
                    </a:cubicBezTo>
                    <a:lnTo>
                      <a:pt x="5136" y="817"/>
                    </a:lnTo>
                    <a:lnTo>
                      <a:pt x="5122" y="758"/>
                    </a:lnTo>
                    <a:cubicBezTo>
                      <a:pt x="5121" y="756"/>
                      <a:pt x="5122" y="753"/>
                      <a:pt x="5123" y="752"/>
                    </a:cubicBezTo>
                    <a:cubicBezTo>
                      <a:pt x="5125" y="750"/>
                      <a:pt x="5127" y="748"/>
                      <a:pt x="5129" y="748"/>
                    </a:cubicBezTo>
                    <a:lnTo>
                      <a:pt x="5236" y="748"/>
                    </a:lnTo>
                    <a:cubicBezTo>
                      <a:pt x="5240" y="748"/>
                      <a:pt x="5243" y="751"/>
                      <a:pt x="5244" y="754"/>
                    </a:cubicBezTo>
                    <a:lnTo>
                      <a:pt x="5264" y="826"/>
                    </a:lnTo>
                    <a:lnTo>
                      <a:pt x="5263" y="825"/>
                    </a:lnTo>
                    <a:lnTo>
                      <a:pt x="5292" y="876"/>
                    </a:lnTo>
                    <a:lnTo>
                      <a:pt x="5291" y="874"/>
                    </a:lnTo>
                    <a:lnTo>
                      <a:pt x="5313" y="896"/>
                    </a:lnTo>
                    <a:lnTo>
                      <a:pt x="5311" y="895"/>
                    </a:lnTo>
                    <a:lnTo>
                      <a:pt x="5337" y="910"/>
                    </a:lnTo>
                    <a:lnTo>
                      <a:pt x="5336" y="909"/>
                    </a:lnTo>
                    <a:lnTo>
                      <a:pt x="5366" y="917"/>
                    </a:lnTo>
                    <a:lnTo>
                      <a:pt x="5364" y="916"/>
                    </a:lnTo>
                    <a:lnTo>
                      <a:pt x="5399" y="919"/>
                    </a:lnTo>
                    <a:lnTo>
                      <a:pt x="5398" y="919"/>
                    </a:lnTo>
                    <a:lnTo>
                      <a:pt x="5440" y="915"/>
                    </a:lnTo>
                    <a:lnTo>
                      <a:pt x="5438" y="916"/>
                    </a:lnTo>
                    <a:lnTo>
                      <a:pt x="5475" y="906"/>
                    </a:lnTo>
                    <a:lnTo>
                      <a:pt x="5473" y="907"/>
                    </a:lnTo>
                    <a:lnTo>
                      <a:pt x="5504" y="889"/>
                    </a:lnTo>
                    <a:lnTo>
                      <a:pt x="5503" y="890"/>
                    </a:lnTo>
                    <a:lnTo>
                      <a:pt x="5527" y="867"/>
                    </a:lnTo>
                    <a:lnTo>
                      <a:pt x="5525" y="869"/>
                    </a:lnTo>
                    <a:lnTo>
                      <a:pt x="5561" y="799"/>
                    </a:lnTo>
                    <a:lnTo>
                      <a:pt x="5561" y="801"/>
                    </a:lnTo>
                    <a:lnTo>
                      <a:pt x="5573" y="721"/>
                    </a:lnTo>
                    <a:lnTo>
                      <a:pt x="5572" y="723"/>
                    </a:lnTo>
                    <a:lnTo>
                      <a:pt x="5570" y="680"/>
                    </a:lnTo>
                    <a:lnTo>
                      <a:pt x="5571" y="681"/>
                    </a:lnTo>
                    <a:lnTo>
                      <a:pt x="5564" y="645"/>
                    </a:lnTo>
                    <a:lnTo>
                      <a:pt x="5564" y="647"/>
                    </a:lnTo>
                    <a:lnTo>
                      <a:pt x="5535" y="588"/>
                    </a:lnTo>
                    <a:lnTo>
                      <a:pt x="5537" y="590"/>
                    </a:lnTo>
                    <a:lnTo>
                      <a:pt x="5512" y="563"/>
                    </a:lnTo>
                    <a:lnTo>
                      <a:pt x="5513" y="564"/>
                    </a:lnTo>
                    <a:lnTo>
                      <a:pt x="5485" y="545"/>
                    </a:lnTo>
                    <a:lnTo>
                      <a:pt x="5487" y="546"/>
                    </a:lnTo>
                    <a:lnTo>
                      <a:pt x="5455" y="535"/>
                    </a:lnTo>
                    <a:lnTo>
                      <a:pt x="5457" y="535"/>
                    </a:lnTo>
                    <a:lnTo>
                      <a:pt x="5419" y="531"/>
                    </a:lnTo>
                    <a:lnTo>
                      <a:pt x="5420" y="531"/>
                    </a:lnTo>
                    <a:lnTo>
                      <a:pt x="5368" y="537"/>
                    </a:lnTo>
                    <a:lnTo>
                      <a:pt x="5370" y="537"/>
                    </a:lnTo>
                    <a:lnTo>
                      <a:pt x="5325" y="555"/>
                    </a:lnTo>
                    <a:lnTo>
                      <a:pt x="5327" y="554"/>
                    </a:lnTo>
                    <a:lnTo>
                      <a:pt x="5289" y="582"/>
                    </a:lnTo>
                    <a:lnTo>
                      <a:pt x="5291" y="581"/>
                    </a:lnTo>
                    <a:lnTo>
                      <a:pt x="5260" y="618"/>
                    </a:lnTo>
                    <a:cubicBezTo>
                      <a:pt x="5258" y="619"/>
                      <a:pt x="5256" y="620"/>
                      <a:pt x="5253" y="620"/>
                    </a:cubicBezTo>
                    <a:lnTo>
                      <a:pt x="5145" y="620"/>
                    </a:lnTo>
                    <a:close/>
                    <a:moveTo>
                      <a:pt x="5253" y="604"/>
                    </a:moveTo>
                    <a:lnTo>
                      <a:pt x="5247" y="607"/>
                    </a:lnTo>
                    <a:lnTo>
                      <a:pt x="5278" y="570"/>
                    </a:lnTo>
                    <a:cubicBezTo>
                      <a:pt x="5279" y="570"/>
                      <a:pt x="5279" y="569"/>
                      <a:pt x="5280" y="569"/>
                    </a:cubicBezTo>
                    <a:lnTo>
                      <a:pt x="5318" y="541"/>
                    </a:lnTo>
                    <a:cubicBezTo>
                      <a:pt x="5318" y="541"/>
                      <a:pt x="5319" y="540"/>
                      <a:pt x="5319" y="540"/>
                    </a:cubicBezTo>
                    <a:lnTo>
                      <a:pt x="5364" y="522"/>
                    </a:lnTo>
                    <a:cubicBezTo>
                      <a:pt x="5365" y="522"/>
                      <a:pt x="5366" y="522"/>
                      <a:pt x="5367" y="522"/>
                    </a:cubicBezTo>
                    <a:lnTo>
                      <a:pt x="5419" y="516"/>
                    </a:lnTo>
                    <a:cubicBezTo>
                      <a:pt x="5419" y="515"/>
                      <a:pt x="5420" y="515"/>
                      <a:pt x="5420" y="516"/>
                    </a:cubicBezTo>
                    <a:lnTo>
                      <a:pt x="5458" y="520"/>
                    </a:lnTo>
                    <a:cubicBezTo>
                      <a:pt x="5459" y="520"/>
                      <a:pt x="5459" y="520"/>
                      <a:pt x="5460" y="520"/>
                    </a:cubicBezTo>
                    <a:lnTo>
                      <a:pt x="5492" y="531"/>
                    </a:lnTo>
                    <a:cubicBezTo>
                      <a:pt x="5493" y="531"/>
                      <a:pt x="5493" y="531"/>
                      <a:pt x="5494" y="532"/>
                    </a:cubicBezTo>
                    <a:lnTo>
                      <a:pt x="5522" y="551"/>
                    </a:lnTo>
                    <a:cubicBezTo>
                      <a:pt x="5522" y="551"/>
                      <a:pt x="5523" y="552"/>
                      <a:pt x="5523" y="552"/>
                    </a:cubicBezTo>
                    <a:lnTo>
                      <a:pt x="5548" y="579"/>
                    </a:lnTo>
                    <a:cubicBezTo>
                      <a:pt x="5549" y="580"/>
                      <a:pt x="5549" y="580"/>
                      <a:pt x="5550" y="581"/>
                    </a:cubicBezTo>
                    <a:lnTo>
                      <a:pt x="5579" y="640"/>
                    </a:lnTo>
                    <a:cubicBezTo>
                      <a:pt x="5579" y="641"/>
                      <a:pt x="5579" y="641"/>
                      <a:pt x="5579" y="642"/>
                    </a:cubicBezTo>
                    <a:lnTo>
                      <a:pt x="5586" y="678"/>
                    </a:lnTo>
                    <a:cubicBezTo>
                      <a:pt x="5586" y="678"/>
                      <a:pt x="5586" y="679"/>
                      <a:pt x="5586" y="679"/>
                    </a:cubicBezTo>
                    <a:lnTo>
                      <a:pt x="5588" y="722"/>
                    </a:lnTo>
                    <a:cubicBezTo>
                      <a:pt x="5588" y="723"/>
                      <a:pt x="5588" y="723"/>
                      <a:pt x="5588" y="724"/>
                    </a:cubicBezTo>
                    <a:lnTo>
                      <a:pt x="5576" y="804"/>
                    </a:lnTo>
                    <a:cubicBezTo>
                      <a:pt x="5576" y="805"/>
                      <a:pt x="5576" y="805"/>
                      <a:pt x="5576" y="806"/>
                    </a:cubicBezTo>
                    <a:lnTo>
                      <a:pt x="5540" y="876"/>
                    </a:lnTo>
                    <a:cubicBezTo>
                      <a:pt x="5539" y="877"/>
                      <a:pt x="5539" y="878"/>
                      <a:pt x="5538" y="878"/>
                    </a:cubicBezTo>
                    <a:lnTo>
                      <a:pt x="5514" y="901"/>
                    </a:lnTo>
                    <a:cubicBezTo>
                      <a:pt x="5514" y="902"/>
                      <a:pt x="5513" y="902"/>
                      <a:pt x="5512" y="902"/>
                    </a:cubicBezTo>
                    <a:lnTo>
                      <a:pt x="5481" y="920"/>
                    </a:lnTo>
                    <a:cubicBezTo>
                      <a:pt x="5481" y="921"/>
                      <a:pt x="5480" y="921"/>
                      <a:pt x="5480" y="921"/>
                    </a:cubicBezTo>
                    <a:lnTo>
                      <a:pt x="5443" y="931"/>
                    </a:lnTo>
                    <a:cubicBezTo>
                      <a:pt x="5442" y="931"/>
                      <a:pt x="5442" y="931"/>
                      <a:pt x="5441" y="931"/>
                    </a:cubicBezTo>
                    <a:lnTo>
                      <a:pt x="5399" y="935"/>
                    </a:lnTo>
                    <a:cubicBezTo>
                      <a:pt x="5399" y="935"/>
                      <a:pt x="5398" y="935"/>
                      <a:pt x="5398" y="935"/>
                    </a:cubicBezTo>
                    <a:lnTo>
                      <a:pt x="5363" y="932"/>
                    </a:lnTo>
                    <a:cubicBezTo>
                      <a:pt x="5362" y="932"/>
                      <a:pt x="5362" y="932"/>
                      <a:pt x="5361" y="932"/>
                    </a:cubicBezTo>
                    <a:lnTo>
                      <a:pt x="5331" y="924"/>
                    </a:lnTo>
                    <a:cubicBezTo>
                      <a:pt x="5331" y="924"/>
                      <a:pt x="5330" y="924"/>
                      <a:pt x="5329" y="923"/>
                    </a:cubicBezTo>
                    <a:lnTo>
                      <a:pt x="5303" y="908"/>
                    </a:lnTo>
                    <a:cubicBezTo>
                      <a:pt x="5303" y="908"/>
                      <a:pt x="5302" y="908"/>
                      <a:pt x="5302" y="907"/>
                    </a:cubicBezTo>
                    <a:lnTo>
                      <a:pt x="5280" y="885"/>
                    </a:lnTo>
                    <a:cubicBezTo>
                      <a:pt x="5279" y="885"/>
                      <a:pt x="5279" y="884"/>
                      <a:pt x="5279" y="883"/>
                    </a:cubicBezTo>
                    <a:lnTo>
                      <a:pt x="5250" y="832"/>
                    </a:lnTo>
                    <a:cubicBezTo>
                      <a:pt x="5249" y="832"/>
                      <a:pt x="5249" y="831"/>
                      <a:pt x="5249" y="831"/>
                    </a:cubicBezTo>
                    <a:lnTo>
                      <a:pt x="5229" y="759"/>
                    </a:lnTo>
                    <a:lnTo>
                      <a:pt x="5236" y="764"/>
                    </a:lnTo>
                    <a:lnTo>
                      <a:pt x="5129" y="764"/>
                    </a:lnTo>
                    <a:lnTo>
                      <a:pt x="5137" y="755"/>
                    </a:lnTo>
                    <a:lnTo>
                      <a:pt x="5151" y="812"/>
                    </a:lnTo>
                    <a:lnTo>
                      <a:pt x="5170" y="864"/>
                    </a:lnTo>
                    <a:lnTo>
                      <a:pt x="5169" y="862"/>
                    </a:lnTo>
                    <a:lnTo>
                      <a:pt x="5222" y="951"/>
                    </a:lnTo>
                    <a:lnTo>
                      <a:pt x="5221" y="950"/>
                    </a:lnTo>
                    <a:lnTo>
                      <a:pt x="5257" y="986"/>
                    </a:lnTo>
                    <a:lnTo>
                      <a:pt x="5256" y="985"/>
                    </a:lnTo>
                    <a:lnTo>
                      <a:pt x="5299" y="1011"/>
                    </a:lnTo>
                    <a:lnTo>
                      <a:pt x="5297" y="1010"/>
                    </a:lnTo>
                    <a:lnTo>
                      <a:pt x="5346" y="1025"/>
                    </a:lnTo>
                    <a:lnTo>
                      <a:pt x="5344" y="1024"/>
                    </a:lnTo>
                    <a:lnTo>
                      <a:pt x="5399" y="1029"/>
                    </a:lnTo>
                    <a:lnTo>
                      <a:pt x="5398" y="1029"/>
                    </a:lnTo>
                    <a:lnTo>
                      <a:pt x="5462" y="1024"/>
                    </a:lnTo>
                    <a:lnTo>
                      <a:pt x="5460" y="1025"/>
                    </a:lnTo>
                    <a:lnTo>
                      <a:pt x="5517" y="1008"/>
                    </a:lnTo>
                    <a:lnTo>
                      <a:pt x="5515" y="1009"/>
                    </a:lnTo>
                    <a:lnTo>
                      <a:pt x="5563" y="979"/>
                    </a:lnTo>
                    <a:lnTo>
                      <a:pt x="5562" y="980"/>
                    </a:lnTo>
                    <a:lnTo>
                      <a:pt x="5601" y="937"/>
                    </a:lnTo>
                    <a:lnTo>
                      <a:pt x="5632" y="892"/>
                    </a:lnTo>
                    <a:lnTo>
                      <a:pt x="5631" y="893"/>
                    </a:lnTo>
                    <a:lnTo>
                      <a:pt x="5653" y="841"/>
                    </a:lnTo>
                    <a:lnTo>
                      <a:pt x="5653" y="843"/>
                    </a:lnTo>
                    <a:lnTo>
                      <a:pt x="5666" y="785"/>
                    </a:lnTo>
                    <a:lnTo>
                      <a:pt x="5665" y="786"/>
                    </a:lnTo>
                    <a:lnTo>
                      <a:pt x="5669" y="723"/>
                    </a:lnTo>
                    <a:lnTo>
                      <a:pt x="5665" y="664"/>
                    </a:lnTo>
                    <a:lnTo>
                      <a:pt x="5666" y="665"/>
                    </a:lnTo>
                    <a:lnTo>
                      <a:pt x="5654" y="611"/>
                    </a:lnTo>
                    <a:lnTo>
                      <a:pt x="5654" y="613"/>
                    </a:lnTo>
                    <a:lnTo>
                      <a:pt x="5633" y="564"/>
                    </a:lnTo>
                    <a:lnTo>
                      <a:pt x="5634" y="565"/>
                    </a:lnTo>
                    <a:lnTo>
                      <a:pt x="5606" y="521"/>
                    </a:lnTo>
                    <a:lnTo>
                      <a:pt x="5607" y="522"/>
                    </a:lnTo>
                    <a:lnTo>
                      <a:pt x="5571" y="482"/>
                    </a:lnTo>
                    <a:lnTo>
                      <a:pt x="5572" y="483"/>
                    </a:lnTo>
                    <a:lnTo>
                      <a:pt x="5529" y="455"/>
                    </a:lnTo>
                    <a:lnTo>
                      <a:pt x="5531" y="456"/>
                    </a:lnTo>
                    <a:lnTo>
                      <a:pt x="5482" y="440"/>
                    </a:lnTo>
                    <a:lnTo>
                      <a:pt x="5484" y="440"/>
                    </a:lnTo>
                    <a:lnTo>
                      <a:pt x="5430" y="435"/>
                    </a:lnTo>
                    <a:lnTo>
                      <a:pt x="5431" y="435"/>
                    </a:lnTo>
                    <a:lnTo>
                      <a:pt x="5377" y="441"/>
                    </a:lnTo>
                    <a:lnTo>
                      <a:pt x="5379" y="441"/>
                    </a:lnTo>
                    <a:lnTo>
                      <a:pt x="5329" y="460"/>
                    </a:lnTo>
                    <a:lnTo>
                      <a:pt x="5331" y="459"/>
                    </a:lnTo>
                    <a:lnTo>
                      <a:pt x="5286" y="489"/>
                    </a:lnTo>
                    <a:lnTo>
                      <a:pt x="5287" y="488"/>
                    </a:lnTo>
                    <a:lnTo>
                      <a:pt x="5248" y="529"/>
                    </a:lnTo>
                    <a:cubicBezTo>
                      <a:pt x="5246" y="531"/>
                      <a:pt x="5242" y="532"/>
                      <a:pt x="5239" y="531"/>
                    </a:cubicBezTo>
                    <a:cubicBezTo>
                      <a:pt x="5236" y="529"/>
                      <a:pt x="5234" y="526"/>
                      <a:pt x="5234" y="523"/>
                    </a:cubicBezTo>
                    <a:lnTo>
                      <a:pt x="5261" y="255"/>
                    </a:lnTo>
                    <a:cubicBezTo>
                      <a:pt x="5262" y="251"/>
                      <a:pt x="5265" y="247"/>
                      <a:pt x="5269" y="247"/>
                    </a:cubicBezTo>
                    <a:lnTo>
                      <a:pt x="5644" y="247"/>
                    </a:lnTo>
                    <a:lnTo>
                      <a:pt x="5636" y="255"/>
                    </a:lnTo>
                    <a:lnTo>
                      <a:pt x="5636" y="146"/>
                    </a:lnTo>
                    <a:lnTo>
                      <a:pt x="5644" y="154"/>
                    </a:lnTo>
                    <a:lnTo>
                      <a:pt x="5183" y="154"/>
                    </a:lnTo>
                    <a:lnTo>
                      <a:pt x="5191" y="147"/>
                    </a:lnTo>
                    <a:lnTo>
                      <a:pt x="5153" y="613"/>
                    </a:lnTo>
                    <a:lnTo>
                      <a:pt x="5145" y="604"/>
                    </a:lnTo>
                    <a:lnTo>
                      <a:pt x="5253" y="604"/>
                    </a:lnTo>
                    <a:close/>
                    <a:moveTo>
                      <a:pt x="6262" y="714"/>
                    </a:moveTo>
                    <a:cubicBezTo>
                      <a:pt x="6267" y="714"/>
                      <a:pt x="6270" y="718"/>
                      <a:pt x="6270" y="722"/>
                    </a:cubicBezTo>
                    <a:lnTo>
                      <a:pt x="6273" y="769"/>
                    </a:lnTo>
                    <a:lnTo>
                      <a:pt x="6281" y="809"/>
                    </a:lnTo>
                    <a:lnTo>
                      <a:pt x="6281" y="807"/>
                    </a:lnTo>
                    <a:lnTo>
                      <a:pt x="6295" y="841"/>
                    </a:lnTo>
                    <a:lnTo>
                      <a:pt x="6294" y="840"/>
                    </a:lnTo>
                    <a:lnTo>
                      <a:pt x="6312" y="868"/>
                    </a:lnTo>
                    <a:lnTo>
                      <a:pt x="6311" y="867"/>
                    </a:lnTo>
                    <a:lnTo>
                      <a:pt x="6338" y="894"/>
                    </a:lnTo>
                    <a:lnTo>
                      <a:pt x="6337" y="893"/>
                    </a:lnTo>
                    <a:lnTo>
                      <a:pt x="6369" y="913"/>
                    </a:lnTo>
                    <a:lnTo>
                      <a:pt x="6367" y="912"/>
                    </a:lnTo>
                    <a:lnTo>
                      <a:pt x="6405" y="923"/>
                    </a:lnTo>
                    <a:lnTo>
                      <a:pt x="6403" y="922"/>
                    </a:lnTo>
                    <a:lnTo>
                      <a:pt x="6445" y="926"/>
                    </a:lnTo>
                    <a:lnTo>
                      <a:pt x="6444" y="926"/>
                    </a:lnTo>
                    <a:lnTo>
                      <a:pt x="6482" y="923"/>
                    </a:lnTo>
                    <a:lnTo>
                      <a:pt x="6481" y="924"/>
                    </a:lnTo>
                    <a:lnTo>
                      <a:pt x="6515" y="916"/>
                    </a:lnTo>
                    <a:lnTo>
                      <a:pt x="6513" y="916"/>
                    </a:lnTo>
                    <a:lnTo>
                      <a:pt x="6542" y="901"/>
                    </a:lnTo>
                    <a:lnTo>
                      <a:pt x="6540" y="903"/>
                    </a:lnTo>
                    <a:lnTo>
                      <a:pt x="6563" y="881"/>
                    </a:lnTo>
                    <a:lnTo>
                      <a:pt x="6561" y="883"/>
                    </a:lnTo>
                    <a:lnTo>
                      <a:pt x="6587" y="831"/>
                    </a:lnTo>
                    <a:lnTo>
                      <a:pt x="6587" y="833"/>
                    </a:lnTo>
                    <a:lnTo>
                      <a:pt x="6598" y="775"/>
                    </a:lnTo>
                    <a:lnTo>
                      <a:pt x="6598" y="778"/>
                    </a:lnTo>
                    <a:lnTo>
                      <a:pt x="6587" y="706"/>
                    </a:lnTo>
                    <a:lnTo>
                      <a:pt x="6587" y="708"/>
                    </a:lnTo>
                    <a:lnTo>
                      <a:pt x="6561" y="650"/>
                    </a:lnTo>
                    <a:lnTo>
                      <a:pt x="6564" y="653"/>
                    </a:lnTo>
                    <a:lnTo>
                      <a:pt x="6538" y="635"/>
                    </a:lnTo>
                    <a:lnTo>
                      <a:pt x="6540" y="636"/>
                    </a:lnTo>
                    <a:lnTo>
                      <a:pt x="6502" y="624"/>
                    </a:lnTo>
                    <a:lnTo>
                      <a:pt x="6504" y="624"/>
                    </a:lnTo>
                    <a:lnTo>
                      <a:pt x="6453" y="619"/>
                    </a:lnTo>
                    <a:lnTo>
                      <a:pt x="6392" y="620"/>
                    </a:lnTo>
                    <a:cubicBezTo>
                      <a:pt x="6389" y="621"/>
                      <a:pt x="6387" y="620"/>
                      <a:pt x="6386" y="618"/>
                    </a:cubicBezTo>
                    <a:cubicBezTo>
                      <a:pt x="6384" y="617"/>
                      <a:pt x="6383" y="615"/>
                      <a:pt x="6383" y="612"/>
                    </a:cubicBezTo>
                    <a:lnTo>
                      <a:pt x="6383" y="502"/>
                    </a:lnTo>
                    <a:cubicBezTo>
                      <a:pt x="6383" y="498"/>
                      <a:pt x="6386" y="495"/>
                      <a:pt x="6391" y="495"/>
                    </a:cubicBezTo>
                    <a:lnTo>
                      <a:pt x="6450" y="488"/>
                    </a:lnTo>
                    <a:lnTo>
                      <a:pt x="6497" y="478"/>
                    </a:lnTo>
                    <a:lnTo>
                      <a:pt x="6495" y="478"/>
                    </a:lnTo>
                    <a:lnTo>
                      <a:pt x="6531" y="462"/>
                    </a:lnTo>
                    <a:lnTo>
                      <a:pt x="6529" y="464"/>
                    </a:lnTo>
                    <a:lnTo>
                      <a:pt x="6552" y="442"/>
                    </a:lnTo>
                    <a:lnTo>
                      <a:pt x="6551" y="443"/>
                    </a:lnTo>
                    <a:lnTo>
                      <a:pt x="6575" y="401"/>
                    </a:lnTo>
                    <a:lnTo>
                      <a:pt x="6574" y="404"/>
                    </a:lnTo>
                    <a:lnTo>
                      <a:pt x="6582" y="357"/>
                    </a:lnTo>
                    <a:lnTo>
                      <a:pt x="6582" y="360"/>
                    </a:lnTo>
                    <a:lnTo>
                      <a:pt x="6574" y="313"/>
                    </a:lnTo>
                    <a:lnTo>
                      <a:pt x="6575" y="315"/>
                    </a:lnTo>
                    <a:lnTo>
                      <a:pt x="6551" y="273"/>
                    </a:lnTo>
                    <a:lnTo>
                      <a:pt x="6553" y="276"/>
                    </a:lnTo>
                    <a:lnTo>
                      <a:pt x="6509" y="245"/>
                    </a:lnTo>
                    <a:lnTo>
                      <a:pt x="6512" y="246"/>
                    </a:lnTo>
                    <a:lnTo>
                      <a:pt x="6480" y="239"/>
                    </a:lnTo>
                    <a:lnTo>
                      <a:pt x="6444" y="236"/>
                    </a:lnTo>
                    <a:lnTo>
                      <a:pt x="6445" y="236"/>
                    </a:lnTo>
                    <a:lnTo>
                      <a:pt x="6407" y="240"/>
                    </a:lnTo>
                    <a:lnTo>
                      <a:pt x="6409" y="240"/>
                    </a:lnTo>
                    <a:lnTo>
                      <a:pt x="6375" y="251"/>
                    </a:lnTo>
                    <a:lnTo>
                      <a:pt x="6377" y="250"/>
                    </a:lnTo>
                    <a:lnTo>
                      <a:pt x="6347" y="270"/>
                    </a:lnTo>
                    <a:lnTo>
                      <a:pt x="6348" y="269"/>
                    </a:lnTo>
                    <a:lnTo>
                      <a:pt x="6321" y="296"/>
                    </a:lnTo>
                    <a:lnTo>
                      <a:pt x="6322" y="294"/>
                    </a:lnTo>
                    <a:lnTo>
                      <a:pt x="6311" y="313"/>
                    </a:lnTo>
                    <a:lnTo>
                      <a:pt x="6312" y="312"/>
                    </a:lnTo>
                    <a:lnTo>
                      <a:pt x="6303" y="337"/>
                    </a:lnTo>
                    <a:lnTo>
                      <a:pt x="6303" y="336"/>
                    </a:lnTo>
                    <a:lnTo>
                      <a:pt x="6291" y="401"/>
                    </a:lnTo>
                    <a:cubicBezTo>
                      <a:pt x="6291" y="405"/>
                      <a:pt x="6287" y="407"/>
                      <a:pt x="6283" y="407"/>
                    </a:cubicBezTo>
                    <a:lnTo>
                      <a:pt x="6170" y="407"/>
                    </a:lnTo>
                    <a:cubicBezTo>
                      <a:pt x="6168" y="407"/>
                      <a:pt x="6166" y="406"/>
                      <a:pt x="6164" y="404"/>
                    </a:cubicBezTo>
                    <a:cubicBezTo>
                      <a:pt x="6163" y="402"/>
                      <a:pt x="6162" y="400"/>
                      <a:pt x="6163" y="397"/>
                    </a:cubicBezTo>
                    <a:lnTo>
                      <a:pt x="6192" y="300"/>
                    </a:lnTo>
                    <a:cubicBezTo>
                      <a:pt x="6192" y="300"/>
                      <a:pt x="6192" y="299"/>
                      <a:pt x="6193" y="298"/>
                    </a:cubicBezTo>
                    <a:lnTo>
                      <a:pt x="6245" y="210"/>
                    </a:lnTo>
                    <a:cubicBezTo>
                      <a:pt x="6245" y="210"/>
                      <a:pt x="6245" y="210"/>
                      <a:pt x="6246" y="209"/>
                    </a:cubicBezTo>
                    <a:lnTo>
                      <a:pt x="6282" y="169"/>
                    </a:lnTo>
                    <a:cubicBezTo>
                      <a:pt x="6282" y="169"/>
                      <a:pt x="6283" y="168"/>
                      <a:pt x="6283" y="168"/>
                    </a:cubicBezTo>
                    <a:lnTo>
                      <a:pt x="6327" y="140"/>
                    </a:lnTo>
                    <a:cubicBezTo>
                      <a:pt x="6328" y="139"/>
                      <a:pt x="6328" y="139"/>
                      <a:pt x="6329" y="139"/>
                    </a:cubicBezTo>
                    <a:lnTo>
                      <a:pt x="6382" y="123"/>
                    </a:lnTo>
                    <a:cubicBezTo>
                      <a:pt x="6383" y="123"/>
                      <a:pt x="6383" y="123"/>
                      <a:pt x="6384" y="122"/>
                    </a:cubicBezTo>
                    <a:lnTo>
                      <a:pt x="6444" y="117"/>
                    </a:lnTo>
                    <a:cubicBezTo>
                      <a:pt x="6444" y="117"/>
                      <a:pt x="6445" y="117"/>
                      <a:pt x="6445" y="117"/>
                    </a:cubicBezTo>
                    <a:lnTo>
                      <a:pt x="6505" y="121"/>
                    </a:lnTo>
                    <a:cubicBezTo>
                      <a:pt x="6505" y="122"/>
                      <a:pt x="6506" y="122"/>
                      <a:pt x="6506" y="122"/>
                    </a:cubicBezTo>
                    <a:lnTo>
                      <a:pt x="6556" y="135"/>
                    </a:lnTo>
                    <a:cubicBezTo>
                      <a:pt x="6557" y="135"/>
                      <a:pt x="6558" y="135"/>
                      <a:pt x="6558" y="135"/>
                    </a:cubicBezTo>
                    <a:lnTo>
                      <a:pt x="6598" y="156"/>
                    </a:lnTo>
                    <a:cubicBezTo>
                      <a:pt x="6599" y="157"/>
                      <a:pt x="6599" y="157"/>
                      <a:pt x="6600" y="158"/>
                    </a:cubicBezTo>
                    <a:lnTo>
                      <a:pt x="6633" y="189"/>
                    </a:lnTo>
                    <a:cubicBezTo>
                      <a:pt x="6633" y="189"/>
                      <a:pt x="6634" y="190"/>
                      <a:pt x="6634" y="190"/>
                    </a:cubicBezTo>
                    <a:lnTo>
                      <a:pt x="6658" y="227"/>
                    </a:lnTo>
                    <a:cubicBezTo>
                      <a:pt x="6658" y="228"/>
                      <a:pt x="6659" y="228"/>
                      <a:pt x="6659" y="228"/>
                    </a:cubicBezTo>
                    <a:lnTo>
                      <a:pt x="6675" y="268"/>
                    </a:lnTo>
                    <a:cubicBezTo>
                      <a:pt x="6675" y="269"/>
                      <a:pt x="6675" y="269"/>
                      <a:pt x="6675" y="270"/>
                    </a:cubicBezTo>
                    <a:lnTo>
                      <a:pt x="6685" y="312"/>
                    </a:lnTo>
                    <a:cubicBezTo>
                      <a:pt x="6685" y="312"/>
                      <a:pt x="6685" y="312"/>
                      <a:pt x="6685" y="313"/>
                    </a:cubicBezTo>
                    <a:lnTo>
                      <a:pt x="6688" y="358"/>
                    </a:lnTo>
                    <a:cubicBezTo>
                      <a:pt x="6688" y="359"/>
                      <a:pt x="6688" y="359"/>
                      <a:pt x="6688" y="360"/>
                    </a:cubicBezTo>
                    <a:lnTo>
                      <a:pt x="6676" y="437"/>
                    </a:lnTo>
                    <a:cubicBezTo>
                      <a:pt x="6676" y="438"/>
                      <a:pt x="6676" y="438"/>
                      <a:pt x="6676" y="439"/>
                    </a:cubicBezTo>
                    <a:lnTo>
                      <a:pt x="6640" y="506"/>
                    </a:lnTo>
                    <a:cubicBezTo>
                      <a:pt x="6639" y="507"/>
                      <a:pt x="6639" y="508"/>
                      <a:pt x="6638" y="508"/>
                    </a:cubicBezTo>
                    <a:lnTo>
                      <a:pt x="6610" y="535"/>
                    </a:lnTo>
                    <a:cubicBezTo>
                      <a:pt x="6610" y="536"/>
                      <a:pt x="6609" y="536"/>
                      <a:pt x="6609" y="536"/>
                    </a:cubicBezTo>
                    <a:lnTo>
                      <a:pt x="6573" y="557"/>
                    </a:lnTo>
                    <a:lnTo>
                      <a:pt x="6572" y="543"/>
                    </a:lnTo>
                    <a:lnTo>
                      <a:pt x="6616" y="566"/>
                    </a:lnTo>
                    <a:cubicBezTo>
                      <a:pt x="6617" y="567"/>
                      <a:pt x="6618" y="567"/>
                      <a:pt x="6618" y="568"/>
                    </a:cubicBezTo>
                    <a:lnTo>
                      <a:pt x="6649" y="600"/>
                    </a:lnTo>
                    <a:lnTo>
                      <a:pt x="6674" y="634"/>
                    </a:lnTo>
                    <a:cubicBezTo>
                      <a:pt x="6674" y="634"/>
                      <a:pt x="6675" y="635"/>
                      <a:pt x="6675" y="635"/>
                    </a:cubicBezTo>
                    <a:lnTo>
                      <a:pt x="6691" y="674"/>
                    </a:lnTo>
                    <a:cubicBezTo>
                      <a:pt x="6691" y="675"/>
                      <a:pt x="6691" y="675"/>
                      <a:pt x="6691" y="676"/>
                    </a:cubicBezTo>
                    <a:lnTo>
                      <a:pt x="6701" y="720"/>
                    </a:lnTo>
                    <a:cubicBezTo>
                      <a:pt x="6701" y="720"/>
                      <a:pt x="6701" y="721"/>
                      <a:pt x="6701" y="721"/>
                    </a:cubicBezTo>
                    <a:lnTo>
                      <a:pt x="6704" y="770"/>
                    </a:lnTo>
                    <a:lnTo>
                      <a:pt x="6700" y="825"/>
                    </a:lnTo>
                    <a:cubicBezTo>
                      <a:pt x="6700" y="825"/>
                      <a:pt x="6700" y="826"/>
                      <a:pt x="6700" y="826"/>
                    </a:cubicBezTo>
                    <a:lnTo>
                      <a:pt x="6689" y="875"/>
                    </a:lnTo>
                    <a:cubicBezTo>
                      <a:pt x="6689" y="876"/>
                      <a:pt x="6689" y="876"/>
                      <a:pt x="6689" y="877"/>
                    </a:cubicBezTo>
                    <a:lnTo>
                      <a:pt x="6670" y="920"/>
                    </a:lnTo>
                    <a:cubicBezTo>
                      <a:pt x="6670" y="920"/>
                      <a:pt x="6669" y="920"/>
                      <a:pt x="6669" y="921"/>
                    </a:cubicBezTo>
                    <a:lnTo>
                      <a:pt x="6644" y="960"/>
                    </a:lnTo>
                    <a:cubicBezTo>
                      <a:pt x="6644" y="960"/>
                      <a:pt x="6644" y="961"/>
                      <a:pt x="6643" y="961"/>
                    </a:cubicBezTo>
                    <a:lnTo>
                      <a:pt x="6607" y="997"/>
                    </a:lnTo>
                    <a:cubicBezTo>
                      <a:pt x="6607" y="998"/>
                      <a:pt x="6606" y="998"/>
                      <a:pt x="6606" y="998"/>
                    </a:cubicBezTo>
                    <a:lnTo>
                      <a:pt x="6562" y="1024"/>
                    </a:lnTo>
                    <a:cubicBezTo>
                      <a:pt x="6561" y="1025"/>
                      <a:pt x="6560" y="1025"/>
                      <a:pt x="6560" y="1025"/>
                    </a:cubicBezTo>
                    <a:lnTo>
                      <a:pt x="6507" y="1040"/>
                    </a:lnTo>
                    <a:cubicBezTo>
                      <a:pt x="6506" y="1040"/>
                      <a:pt x="6506" y="1040"/>
                      <a:pt x="6505" y="1040"/>
                    </a:cubicBezTo>
                    <a:lnTo>
                      <a:pt x="6445" y="1045"/>
                    </a:lnTo>
                    <a:cubicBezTo>
                      <a:pt x="6445" y="1045"/>
                      <a:pt x="6444" y="1045"/>
                      <a:pt x="6444" y="1045"/>
                    </a:cubicBezTo>
                    <a:lnTo>
                      <a:pt x="6377" y="1040"/>
                    </a:lnTo>
                    <a:cubicBezTo>
                      <a:pt x="6376" y="1040"/>
                      <a:pt x="6376" y="1040"/>
                      <a:pt x="6375" y="1040"/>
                    </a:cubicBezTo>
                    <a:lnTo>
                      <a:pt x="6318" y="1025"/>
                    </a:lnTo>
                    <a:cubicBezTo>
                      <a:pt x="6318" y="1025"/>
                      <a:pt x="6317" y="1025"/>
                      <a:pt x="6317" y="1025"/>
                    </a:cubicBezTo>
                    <a:lnTo>
                      <a:pt x="6269" y="999"/>
                    </a:lnTo>
                    <a:cubicBezTo>
                      <a:pt x="6268" y="998"/>
                      <a:pt x="6267" y="998"/>
                      <a:pt x="6267" y="997"/>
                    </a:cubicBezTo>
                    <a:lnTo>
                      <a:pt x="6230" y="961"/>
                    </a:lnTo>
                    <a:cubicBezTo>
                      <a:pt x="6229" y="961"/>
                      <a:pt x="6229" y="960"/>
                      <a:pt x="6229" y="960"/>
                    </a:cubicBezTo>
                    <a:lnTo>
                      <a:pt x="6200" y="914"/>
                    </a:lnTo>
                    <a:cubicBezTo>
                      <a:pt x="6199" y="913"/>
                      <a:pt x="6199" y="913"/>
                      <a:pt x="6199" y="913"/>
                    </a:cubicBezTo>
                    <a:lnTo>
                      <a:pt x="6176" y="858"/>
                    </a:lnTo>
                    <a:lnTo>
                      <a:pt x="6158" y="794"/>
                    </a:lnTo>
                    <a:lnTo>
                      <a:pt x="6147" y="724"/>
                    </a:lnTo>
                    <a:cubicBezTo>
                      <a:pt x="6146" y="721"/>
                      <a:pt x="6147" y="719"/>
                      <a:pt x="6148" y="717"/>
                    </a:cubicBezTo>
                    <a:cubicBezTo>
                      <a:pt x="6150" y="715"/>
                      <a:pt x="6152" y="714"/>
                      <a:pt x="6154" y="714"/>
                    </a:cubicBezTo>
                    <a:lnTo>
                      <a:pt x="6262" y="714"/>
                    </a:lnTo>
                    <a:close/>
                    <a:moveTo>
                      <a:pt x="6154" y="730"/>
                    </a:moveTo>
                    <a:lnTo>
                      <a:pt x="6162" y="721"/>
                    </a:lnTo>
                    <a:lnTo>
                      <a:pt x="6173" y="789"/>
                    </a:lnTo>
                    <a:lnTo>
                      <a:pt x="6191" y="851"/>
                    </a:lnTo>
                    <a:lnTo>
                      <a:pt x="6214" y="906"/>
                    </a:lnTo>
                    <a:lnTo>
                      <a:pt x="6213" y="905"/>
                    </a:lnTo>
                    <a:lnTo>
                      <a:pt x="6242" y="951"/>
                    </a:lnTo>
                    <a:lnTo>
                      <a:pt x="6241" y="950"/>
                    </a:lnTo>
                    <a:lnTo>
                      <a:pt x="6278" y="986"/>
                    </a:lnTo>
                    <a:lnTo>
                      <a:pt x="6276" y="984"/>
                    </a:lnTo>
                    <a:lnTo>
                      <a:pt x="6324" y="1010"/>
                    </a:lnTo>
                    <a:lnTo>
                      <a:pt x="6323" y="1010"/>
                    </a:lnTo>
                    <a:lnTo>
                      <a:pt x="6380" y="1025"/>
                    </a:lnTo>
                    <a:lnTo>
                      <a:pt x="6378" y="1024"/>
                    </a:lnTo>
                    <a:lnTo>
                      <a:pt x="6445" y="1029"/>
                    </a:lnTo>
                    <a:lnTo>
                      <a:pt x="6444" y="1029"/>
                    </a:lnTo>
                    <a:lnTo>
                      <a:pt x="6504" y="1024"/>
                    </a:lnTo>
                    <a:lnTo>
                      <a:pt x="6502" y="1025"/>
                    </a:lnTo>
                    <a:lnTo>
                      <a:pt x="6555" y="1010"/>
                    </a:lnTo>
                    <a:lnTo>
                      <a:pt x="6553" y="1011"/>
                    </a:lnTo>
                    <a:lnTo>
                      <a:pt x="6597" y="985"/>
                    </a:lnTo>
                    <a:lnTo>
                      <a:pt x="6596" y="986"/>
                    </a:lnTo>
                    <a:lnTo>
                      <a:pt x="6632" y="950"/>
                    </a:lnTo>
                    <a:lnTo>
                      <a:pt x="6631" y="951"/>
                    </a:lnTo>
                    <a:lnTo>
                      <a:pt x="6656" y="912"/>
                    </a:lnTo>
                    <a:lnTo>
                      <a:pt x="6655" y="913"/>
                    </a:lnTo>
                    <a:lnTo>
                      <a:pt x="6674" y="870"/>
                    </a:lnTo>
                    <a:lnTo>
                      <a:pt x="6674" y="872"/>
                    </a:lnTo>
                    <a:lnTo>
                      <a:pt x="6685" y="823"/>
                    </a:lnTo>
                    <a:lnTo>
                      <a:pt x="6684" y="824"/>
                    </a:lnTo>
                    <a:lnTo>
                      <a:pt x="6688" y="771"/>
                    </a:lnTo>
                    <a:lnTo>
                      <a:pt x="6685" y="722"/>
                    </a:lnTo>
                    <a:lnTo>
                      <a:pt x="6686" y="723"/>
                    </a:lnTo>
                    <a:lnTo>
                      <a:pt x="6676" y="679"/>
                    </a:lnTo>
                    <a:lnTo>
                      <a:pt x="6676" y="681"/>
                    </a:lnTo>
                    <a:lnTo>
                      <a:pt x="6660" y="642"/>
                    </a:lnTo>
                    <a:lnTo>
                      <a:pt x="6661" y="643"/>
                    </a:lnTo>
                    <a:lnTo>
                      <a:pt x="6638" y="611"/>
                    </a:lnTo>
                    <a:lnTo>
                      <a:pt x="6607" y="579"/>
                    </a:lnTo>
                    <a:lnTo>
                      <a:pt x="6609" y="581"/>
                    </a:lnTo>
                    <a:lnTo>
                      <a:pt x="6565" y="558"/>
                    </a:lnTo>
                    <a:cubicBezTo>
                      <a:pt x="6562" y="556"/>
                      <a:pt x="6561" y="554"/>
                      <a:pt x="6560" y="551"/>
                    </a:cubicBezTo>
                    <a:cubicBezTo>
                      <a:pt x="6560" y="548"/>
                      <a:pt x="6562" y="545"/>
                      <a:pt x="6564" y="544"/>
                    </a:cubicBezTo>
                    <a:lnTo>
                      <a:pt x="6600" y="523"/>
                    </a:lnTo>
                    <a:lnTo>
                      <a:pt x="6599" y="524"/>
                    </a:lnTo>
                    <a:lnTo>
                      <a:pt x="6627" y="497"/>
                    </a:lnTo>
                    <a:lnTo>
                      <a:pt x="6625" y="499"/>
                    </a:lnTo>
                    <a:lnTo>
                      <a:pt x="6661" y="432"/>
                    </a:lnTo>
                    <a:lnTo>
                      <a:pt x="6661" y="434"/>
                    </a:lnTo>
                    <a:lnTo>
                      <a:pt x="6673" y="357"/>
                    </a:lnTo>
                    <a:lnTo>
                      <a:pt x="6672" y="359"/>
                    </a:lnTo>
                    <a:lnTo>
                      <a:pt x="6669" y="314"/>
                    </a:lnTo>
                    <a:lnTo>
                      <a:pt x="6670" y="315"/>
                    </a:lnTo>
                    <a:lnTo>
                      <a:pt x="6660" y="273"/>
                    </a:lnTo>
                    <a:lnTo>
                      <a:pt x="6660" y="274"/>
                    </a:lnTo>
                    <a:lnTo>
                      <a:pt x="6644" y="234"/>
                    </a:lnTo>
                    <a:lnTo>
                      <a:pt x="6645" y="236"/>
                    </a:lnTo>
                    <a:lnTo>
                      <a:pt x="6621" y="199"/>
                    </a:lnTo>
                    <a:lnTo>
                      <a:pt x="6622" y="200"/>
                    </a:lnTo>
                    <a:lnTo>
                      <a:pt x="6589" y="169"/>
                    </a:lnTo>
                    <a:lnTo>
                      <a:pt x="6591" y="171"/>
                    </a:lnTo>
                    <a:lnTo>
                      <a:pt x="6551" y="150"/>
                    </a:lnTo>
                    <a:lnTo>
                      <a:pt x="6552" y="150"/>
                    </a:lnTo>
                    <a:lnTo>
                      <a:pt x="6502" y="137"/>
                    </a:lnTo>
                    <a:lnTo>
                      <a:pt x="6504" y="137"/>
                    </a:lnTo>
                    <a:lnTo>
                      <a:pt x="6444" y="133"/>
                    </a:lnTo>
                    <a:lnTo>
                      <a:pt x="6445" y="133"/>
                    </a:lnTo>
                    <a:lnTo>
                      <a:pt x="6385" y="138"/>
                    </a:lnTo>
                    <a:lnTo>
                      <a:pt x="6387" y="138"/>
                    </a:lnTo>
                    <a:lnTo>
                      <a:pt x="6334" y="154"/>
                    </a:lnTo>
                    <a:lnTo>
                      <a:pt x="6336" y="153"/>
                    </a:lnTo>
                    <a:lnTo>
                      <a:pt x="6292" y="181"/>
                    </a:lnTo>
                    <a:lnTo>
                      <a:pt x="6293" y="180"/>
                    </a:lnTo>
                    <a:lnTo>
                      <a:pt x="6257" y="220"/>
                    </a:lnTo>
                    <a:lnTo>
                      <a:pt x="6258" y="219"/>
                    </a:lnTo>
                    <a:lnTo>
                      <a:pt x="6206" y="307"/>
                    </a:lnTo>
                    <a:lnTo>
                      <a:pt x="6207" y="305"/>
                    </a:lnTo>
                    <a:lnTo>
                      <a:pt x="6178" y="402"/>
                    </a:lnTo>
                    <a:lnTo>
                      <a:pt x="6170" y="391"/>
                    </a:lnTo>
                    <a:lnTo>
                      <a:pt x="6283" y="391"/>
                    </a:lnTo>
                    <a:lnTo>
                      <a:pt x="6276" y="398"/>
                    </a:lnTo>
                    <a:lnTo>
                      <a:pt x="6288" y="333"/>
                    </a:lnTo>
                    <a:cubicBezTo>
                      <a:pt x="6288" y="333"/>
                      <a:pt x="6288" y="332"/>
                      <a:pt x="6288" y="332"/>
                    </a:cubicBezTo>
                    <a:lnTo>
                      <a:pt x="6297" y="307"/>
                    </a:lnTo>
                    <a:cubicBezTo>
                      <a:pt x="6297" y="306"/>
                      <a:pt x="6297" y="306"/>
                      <a:pt x="6298" y="305"/>
                    </a:cubicBezTo>
                    <a:lnTo>
                      <a:pt x="6309" y="286"/>
                    </a:lnTo>
                    <a:cubicBezTo>
                      <a:pt x="6309" y="286"/>
                      <a:pt x="6309" y="285"/>
                      <a:pt x="6310" y="285"/>
                    </a:cubicBezTo>
                    <a:lnTo>
                      <a:pt x="6337" y="258"/>
                    </a:lnTo>
                    <a:cubicBezTo>
                      <a:pt x="6337" y="257"/>
                      <a:pt x="6338" y="257"/>
                      <a:pt x="6338" y="257"/>
                    </a:cubicBezTo>
                    <a:lnTo>
                      <a:pt x="6368" y="237"/>
                    </a:lnTo>
                    <a:cubicBezTo>
                      <a:pt x="6369" y="236"/>
                      <a:pt x="6369" y="236"/>
                      <a:pt x="6370" y="236"/>
                    </a:cubicBezTo>
                    <a:lnTo>
                      <a:pt x="6404" y="225"/>
                    </a:lnTo>
                    <a:cubicBezTo>
                      <a:pt x="6405" y="225"/>
                      <a:pt x="6405" y="225"/>
                      <a:pt x="6406" y="225"/>
                    </a:cubicBezTo>
                    <a:lnTo>
                      <a:pt x="6444" y="221"/>
                    </a:lnTo>
                    <a:cubicBezTo>
                      <a:pt x="6444" y="220"/>
                      <a:pt x="6445" y="220"/>
                      <a:pt x="6445" y="220"/>
                    </a:cubicBezTo>
                    <a:lnTo>
                      <a:pt x="6483" y="224"/>
                    </a:lnTo>
                    <a:lnTo>
                      <a:pt x="6515" y="231"/>
                    </a:lnTo>
                    <a:cubicBezTo>
                      <a:pt x="6516" y="231"/>
                      <a:pt x="6517" y="231"/>
                      <a:pt x="6518" y="232"/>
                    </a:cubicBezTo>
                    <a:lnTo>
                      <a:pt x="6562" y="263"/>
                    </a:lnTo>
                    <a:cubicBezTo>
                      <a:pt x="6563" y="264"/>
                      <a:pt x="6564" y="264"/>
                      <a:pt x="6564" y="265"/>
                    </a:cubicBezTo>
                    <a:lnTo>
                      <a:pt x="6588" y="307"/>
                    </a:lnTo>
                    <a:cubicBezTo>
                      <a:pt x="6589" y="308"/>
                      <a:pt x="6589" y="309"/>
                      <a:pt x="6589" y="310"/>
                    </a:cubicBezTo>
                    <a:lnTo>
                      <a:pt x="6597" y="357"/>
                    </a:lnTo>
                    <a:cubicBezTo>
                      <a:pt x="6598" y="358"/>
                      <a:pt x="6598" y="359"/>
                      <a:pt x="6597" y="360"/>
                    </a:cubicBezTo>
                    <a:lnTo>
                      <a:pt x="6589" y="407"/>
                    </a:lnTo>
                    <a:cubicBezTo>
                      <a:pt x="6589" y="408"/>
                      <a:pt x="6589" y="409"/>
                      <a:pt x="6588" y="409"/>
                    </a:cubicBezTo>
                    <a:lnTo>
                      <a:pt x="6564" y="451"/>
                    </a:lnTo>
                    <a:cubicBezTo>
                      <a:pt x="6564" y="452"/>
                      <a:pt x="6564" y="453"/>
                      <a:pt x="6563" y="453"/>
                    </a:cubicBezTo>
                    <a:lnTo>
                      <a:pt x="6540" y="475"/>
                    </a:lnTo>
                    <a:cubicBezTo>
                      <a:pt x="6539" y="476"/>
                      <a:pt x="6539" y="476"/>
                      <a:pt x="6538" y="477"/>
                    </a:cubicBezTo>
                    <a:lnTo>
                      <a:pt x="6502" y="493"/>
                    </a:lnTo>
                    <a:cubicBezTo>
                      <a:pt x="6501" y="493"/>
                      <a:pt x="6501" y="493"/>
                      <a:pt x="6500" y="493"/>
                    </a:cubicBezTo>
                    <a:lnTo>
                      <a:pt x="6451" y="503"/>
                    </a:lnTo>
                    <a:lnTo>
                      <a:pt x="6392" y="510"/>
                    </a:lnTo>
                    <a:lnTo>
                      <a:pt x="6399" y="502"/>
                    </a:lnTo>
                    <a:lnTo>
                      <a:pt x="6399" y="612"/>
                    </a:lnTo>
                    <a:lnTo>
                      <a:pt x="6391" y="604"/>
                    </a:lnTo>
                    <a:lnTo>
                      <a:pt x="6454" y="603"/>
                    </a:lnTo>
                    <a:lnTo>
                      <a:pt x="6505" y="608"/>
                    </a:lnTo>
                    <a:cubicBezTo>
                      <a:pt x="6506" y="609"/>
                      <a:pt x="6506" y="609"/>
                      <a:pt x="6507" y="609"/>
                    </a:cubicBezTo>
                    <a:lnTo>
                      <a:pt x="6545" y="621"/>
                    </a:lnTo>
                    <a:cubicBezTo>
                      <a:pt x="6546" y="621"/>
                      <a:pt x="6546" y="621"/>
                      <a:pt x="6547" y="622"/>
                    </a:cubicBezTo>
                    <a:lnTo>
                      <a:pt x="6573" y="640"/>
                    </a:lnTo>
                    <a:cubicBezTo>
                      <a:pt x="6574" y="641"/>
                      <a:pt x="6575" y="642"/>
                      <a:pt x="6576" y="643"/>
                    </a:cubicBezTo>
                    <a:lnTo>
                      <a:pt x="6602" y="701"/>
                    </a:lnTo>
                    <a:cubicBezTo>
                      <a:pt x="6602" y="702"/>
                      <a:pt x="6602" y="703"/>
                      <a:pt x="6602" y="703"/>
                    </a:cubicBezTo>
                    <a:lnTo>
                      <a:pt x="6613" y="775"/>
                    </a:lnTo>
                    <a:cubicBezTo>
                      <a:pt x="6614" y="776"/>
                      <a:pt x="6614" y="777"/>
                      <a:pt x="6613" y="778"/>
                    </a:cubicBezTo>
                    <a:lnTo>
                      <a:pt x="6602" y="836"/>
                    </a:lnTo>
                    <a:cubicBezTo>
                      <a:pt x="6602" y="837"/>
                      <a:pt x="6602" y="837"/>
                      <a:pt x="6602" y="838"/>
                    </a:cubicBezTo>
                    <a:lnTo>
                      <a:pt x="6576" y="890"/>
                    </a:lnTo>
                    <a:cubicBezTo>
                      <a:pt x="6575" y="891"/>
                      <a:pt x="6575" y="892"/>
                      <a:pt x="6574" y="892"/>
                    </a:cubicBezTo>
                    <a:lnTo>
                      <a:pt x="6551" y="914"/>
                    </a:lnTo>
                    <a:cubicBezTo>
                      <a:pt x="6550" y="915"/>
                      <a:pt x="6550" y="915"/>
                      <a:pt x="6549" y="916"/>
                    </a:cubicBezTo>
                    <a:lnTo>
                      <a:pt x="6520" y="931"/>
                    </a:lnTo>
                    <a:cubicBezTo>
                      <a:pt x="6520" y="931"/>
                      <a:pt x="6519" y="931"/>
                      <a:pt x="6518" y="931"/>
                    </a:cubicBezTo>
                    <a:lnTo>
                      <a:pt x="6484" y="939"/>
                    </a:lnTo>
                    <a:cubicBezTo>
                      <a:pt x="6484" y="939"/>
                      <a:pt x="6484" y="939"/>
                      <a:pt x="6483" y="939"/>
                    </a:cubicBezTo>
                    <a:lnTo>
                      <a:pt x="6445" y="942"/>
                    </a:lnTo>
                    <a:cubicBezTo>
                      <a:pt x="6445" y="942"/>
                      <a:pt x="6444" y="942"/>
                      <a:pt x="6444" y="942"/>
                    </a:cubicBezTo>
                    <a:lnTo>
                      <a:pt x="6402" y="938"/>
                    </a:lnTo>
                    <a:cubicBezTo>
                      <a:pt x="6401" y="938"/>
                      <a:pt x="6401" y="938"/>
                      <a:pt x="6400" y="938"/>
                    </a:cubicBezTo>
                    <a:lnTo>
                      <a:pt x="6362" y="927"/>
                    </a:lnTo>
                    <a:cubicBezTo>
                      <a:pt x="6362" y="927"/>
                      <a:pt x="6361" y="927"/>
                      <a:pt x="6360" y="926"/>
                    </a:cubicBezTo>
                    <a:lnTo>
                      <a:pt x="6328" y="906"/>
                    </a:lnTo>
                    <a:cubicBezTo>
                      <a:pt x="6328" y="906"/>
                      <a:pt x="6327" y="906"/>
                      <a:pt x="6327" y="905"/>
                    </a:cubicBezTo>
                    <a:lnTo>
                      <a:pt x="6300" y="878"/>
                    </a:lnTo>
                    <a:cubicBezTo>
                      <a:pt x="6299" y="878"/>
                      <a:pt x="6299" y="877"/>
                      <a:pt x="6299" y="877"/>
                    </a:cubicBezTo>
                    <a:lnTo>
                      <a:pt x="6281" y="849"/>
                    </a:lnTo>
                    <a:cubicBezTo>
                      <a:pt x="6280" y="848"/>
                      <a:pt x="6280" y="848"/>
                      <a:pt x="6280" y="848"/>
                    </a:cubicBezTo>
                    <a:lnTo>
                      <a:pt x="6266" y="814"/>
                    </a:lnTo>
                    <a:cubicBezTo>
                      <a:pt x="6266" y="813"/>
                      <a:pt x="6266" y="813"/>
                      <a:pt x="6266" y="812"/>
                    </a:cubicBezTo>
                    <a:lnTo>
                      <a:pt x="6257" y="770"/>
                    </a:lnTo>
                    <a:lnTo>
                      <a:pt x="6254" y="723"/>
                    </a:lnTo>
                    <a:lnTo>
                      <a:pt x="6262" y="730"/>
                    </a:lnTo>
                    <a:lnTo>
                      <a:pt x="6154" y="730"/>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3" name="Freeform 72"/>
              <p:cNvSpPr>
                <a:spLocks noEditPoints="1"/>
              </p:cNvSpPr>
              <p:nvPr/>
            </p:nvSpPr>
            <p:spPr bwMode="auto">
              <a:xfrm>
                <a:off x="184" y="2578"/>
                <a:ext cx="424" cy="167"/>
              </a:xfrm>
              <a:custGeom>
                <a:avLst/>
                <a:gdLst>
                  <a:gd name="T0" fmla="*/ 734 w 2752"/>
                  <a:gd name="T1" fmla="*/ 211 h 1088"/>
                  <a:gd name="T2" fmla="*/ 755 w 2752"/>
                  <a:gd name="T3" fmla="*/ 143 h 1088"/>
                  <a:gd name="T4" fmla="*/ 734 w 2752"/>
                  <a:gd name="T5" fmla="*/ 75 h 1088"/>
                  <a:gd name="T6" fmla="*/ 686 w 2752"/>
                  <a:gd name="T7" fmla="*/ 48 h 1088"/>
                  <a:gd name="T8" fmla="*/ 632 w 2752"/>
                  <a:gd name="T9" fmla="*/ 75 h 1088"/>
                  <a:gd name="T10" fmla="*/ 611 w 2752"/>
                  <a:gd name="T11" fmla="*/ 143 h 1088"/>
                  <a:gd name="T12" fmla="*/ 632 w 2752"/>
                  <a:gd name="T13" fmla="*/ 211 h 1088"/>
                  <a:gd name="T14" fmla="*/ 686 w 2752"/>
                  <a:gd name="T15" fmla="*/ 232 h 1088"/>
                  <a:gd name="T16" fmla="*/ 734 w 2752"/>
                  <a:gd name="T17" fmla="*/ 211 h 1088"/>
                  <a:gd name="T18" fmla="*/ 605 w 2752"/>
                  <a:gd name="T19" fmla="*/ 245 h 1088"/>
                  <a:gd name="T20" fmla="*/ 573 w 2752"/>
                  <a:gd name="T21" fmla="*/ 143 h 1088"/>
                  <a:gd name="T22" fmla="*/ 605 w 2752"/>
                  <a:gd name="T23" fmla="*/ 41 h 1088"/>
                  <a:gd name="T24" fmla="*/ 686 w 2752"/>
                  <a:gd name="T25" fmla="*/ 0 h 1088"/>
                  <a:gd name="T26" fmla="*/ 766 w 2752"/>
                  <a:gd name="T27" fmla="*/ 41 h 1088"/>
                  <a:gd name="T28" fmla="*/ 798 w 2752"/>
                  <a:gd name="T29" fmla="*/ 143 h 1088"/>
                  <a:gd name="T30" fmla="*/ 766 w 2752"/>
                  <a:gd name="T31" fmla="*/ 245 h 1088"/>
                  <a:gd name="T32" fmla="*/ 686 w 2752"/>
                  <a:gd name="T33" fmla="*/ 286 h 1088"/>
                  <a:gd name="T34" fmla="*/ 605 w 2752"/>
                  <a:gd name="T35" fmla="*/ 245 h 1088"/>
                  <a:gd name="T36" fmla="*/ 879 w 2752"/>
                  <a:gd name="T37" fmla="*/ 762 h 1088"/>
                  <a:gd name="T38" fmla="*/ 793 w 2752"/>
                  <a:gd name="T39" fmla="*/ 864 h 1088"/>
                  <a:gd name="T40" fmla="*/ 397 w 2752"/>
                  <a:gd name="T41" fmla="*/ 402 h 1088"/>
                  <a:gd name="T42" fmla="*/ 348 w 2752"/>
                  <a:gd name="T43" fmla="*/ 361 h 1088"/>
                  <a:gd name="T44" fmla="*/ 300 w 2752"/>
                  <a:gd name="T45" fmla="*/ 402 h 1088"/>
                  <a:gd name="T46" fmla="*/ 75 w 2752"/>
                  <a:gd name="T47" fmla="*/ 721 h 1088"/>
                  <a:gd name="T48" fmla="*/ 0 w 2752"/>
                  <a:gd name="T49" fmla="*/ 612 h 1088"/>
                  <a:gd name="T50" fmla="*/ 300 w 2752"/>
                  <a:gd name="T51" fmla="*/ 245 h 1088"/>
                  <a:gd name="T52" fmla="*/ 354 w 2752"/>
                  <a:gd name="T53" fmla="*/ 211 h 1088"/>
                  <a:gd name="T54" fmla="*/ 413 w 2752"/>
                  <a:gd name="T55" fmla="*/ 238 h 1088"/>
                  <a:gd name="T56" fmla="*/ 879 w 2752"/>
                  <a:gd name="T57" fmla="*/ 762 h 1088"/>
                  <a:gd name="T58" fmla="*/ 1489 w 2752"/>
                  <a:gd name="T59" fmla="*/ 490 h 1088"/>
                  <a:gd name="T60" fmla="*/ 1232 w 2752"/>
                  <a:gd name="T61" fmla="*/ 1088 h 1088"/>
                  <a:gd name="T62" fmla="*/ 1162 w 2752"/>
                  <a:gd name="T63" fmla="*/ 993 h 1088"/>
                  <a:gd name="T64" fmla="*/ 1398 w 2752"/>
                  <a:gd name="T65" fmla="*/ 538 h 1088"/>
                  <a:gd name="T66" fmla="*/ 1398 w 2752"/>
                  <a:gd name="T67" fmla="*/ 313 h 1088"/>
                  <a:gd name="T68" fmla="*/ 1484 w 2752"/>
                  <a:gd name="T69" fmla="*/ 313 h 1088"/>
                  <a:gd name="T70" fmla="*/ 1489 w 2752"/>
                  <a:gd name="T71" fmla="*/ 354 h 1088"/>
                  <a:gd name="T72" fmla="*/ 1489 w 2752"/>
                  <a:gd name="T73" fmla="*/ 483 h 1088"/>
                  <a:gd name="T74" fmla="*/ 1714 w 2752"/>
                  <a:gd name="T75" fmla="*/ 211 h 1088"/>
                  <a:gd name="T76" fmla="*/ 1055 w 2752"/>
                  <a:gd name="T77" fmla="*/ 245 h 1088"/>
                  <a:gd name="T78" fmla="*/ 1050 w 2752"/>
                  <a:gd name="T79" fmla="*/ 130 h 1088"/>
                  <a:gd name="T80" fmla="*/ 1778 w 2752"/>
                  <a:gd name="T81" fmla="*/ 102 h 1088"/>
                  <a:gd name="T82" fmla="*/ 1810 w 2752"/>
                  <a:gd name="T83" fmla="*/ 89 h 1088"/>
                  <a:gd name="T84" fmla="*/ 1869 w 2752"/>
                  <a:gd name="T85" fmla="*/ 184 h 1088"/>
                  <a:gd name="T86" fmla="*/ 1848 w 2752"/>
                  <a:gd name="T87" fmla="*/ 198 h 1088"/>
                  <a:gd name="T88" fmla="*/ 1559 w 2752"/>
                  <a:gd name="T89" fmla="*/ 572 h 1088"/>
                  <a:gd name="T90" fmla="*/ 1489 w 2752"/>
                  <a:gd name="T91" fmla="*/ 490 h 1088"/>
                  <a:gd name="T92" fmla="*/ 2560 w 2752"/>
                  <a:gd name="T93" fmla="*/ 1007 h 1088"/>
                  <a:gd name="T94" fmla="*/ 2560 w 2752"/>
                  <a:gd name="T95" fmla="*/ 782 h 1088"/>
                  <a:gd name="T96" fmla="*/ 2244 w 2752"/>
                  <a:gd name="T97" fmla="*/ 782 h 1088"/>
                  <a:gd name="T98" fmla="*/ 2244 w 2752"/>
                  <a:gd name="T99" fmla="*/ 680 h 1088"/>
                  <a:gd name="T100" fmla="*/ 2581 w 2752"/>
                  <a:gd name="T101" fmla="*/ 75 h 1088"/>
                  <a:gd name="T102" fmla="*/ 2651 w 2752"/>
                  <a:gd name="T103" fmla="*/ 75 h 1088"/>
                  <a:gd name="T104" fmla="*/ 2651 w 2752"/>
                  <a:gd name="T105" fmla="*/ 680 h 1088"/>
                  <a:gd name="T106" fmla="*/ 2752 w 2752"/>
                  <a:gd name="T107" fmla="*/ 680 h 1088"/>
                  <a:gd name="T108" fmla="*/ 2752 w 2752"/>
                  <a:gd name="T109" fmla="*/ 782 h 1088"/>
                  <a:gd name="T110" fmla="*/ 2651 w 2752"/>
                  <a:gd name="T111" fmla="*/ 782 h 1088"/>
                  <a:gd name="T112" fmla="*/ 2651 w 2752"/>
                  <a:gd name="T113" fmla="*/ 1007 h 1088"/>
                  <a:gd name="T114" fmla="*/ 2560 w 2752"/>
                  <a:gd name="T115" fmla="*/ 1007 h 1088"/>
                  <a:gd name="T116" fmla="*/ 2560 w 2752"/>
                  <a:gd name="T117" fmla="*/ 680 h 1088"/>
                  <a:gd name="T118" fmla="*/ 2560 w 2752"/>
                  <a:gd name="T119" fmla="*/ 259 h 1088"/>
                  <a:gd name="T120" fmla="*/ 2329 w 2752"/>
                  <a:gd name="T121" fmla="*/ 680 h 1088"/>
                  <a:gd name="T122" fmla="*/ 2560 w 2752"/>
                  <a:gd name="T123" fmla="*/ 680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2" h="1088">
                    <a:moveTo>
                      <a:pt x="734" y="211"/>
                    </a:moveTo>
                    <a:cubicBezTo>
                      <a:pt x="750" y="191"/>
                      <a:pt x="755" y="170"/>
                      <a:pt x="755" y="143"/>
                    </a:cubicBezTo>
                    <a:cubicBezTo>
                      <a:pt x="755" y="116"/>
                      <a:pt x="750" y="96"/>
                      <a:pt x="734" y="75"/>
                    </a:cubicBezTo>
                    <a:cubicBezTo>
                      <a:pt x="723" y="62"/>
                      <a:pt x="707" y="48"/>
                      <a:pt x="686" y="48"/>
                    </a:cubicBezTo>
                    <a:cubicBezTo>
                      <a:pt x="664" y="48"/>
                      <a:pt x="643" y="62"/>
                      <a:pt x="632" y="75"/>
                    </a:cubicBezTo>
                    <a:cubicBezTo>
                      <a:pt x="616" y="96"/>
                      <a:pt x="611" y="116"/>
                      <a:pt x="611" y="143"/>
                    </a:cubicBezTo>
                    <a:cubicBezTo>
                      <a:pt x="611" y="170"/>
                      <a:pt x="616" y="191"/>
                      <a:pt x="632" y="211"/>
                    </a:cubicBezTo>
                    <a:cubicBezTo>
                      <a:pt x="643" y="225"/>
                      <a:pt x="664" y="232"/>
                      <a:pt x="686" y="232"/>
                    </a:cubicBezTo>
                    <a:cubicBezTo>
                      <a:pt x="707" y="232"/>
                      <a:pt x="723" y="225"/>
                      <a:pt x="734" y="211"/>
                    </a:cubicBezTo>
                    <a:close/>
                    <a:moveTo>
                      <a:pt x="605" y="245"/>
                    </a:moveTo>
                    <a:cubicBezTo>
                      <a:pt x="584" y="218"/>
                      <a:pt x="573" y="184"/>
                      <a:pt x="573" y="143"/>
                    </a:cubicBezTo>
                    <a:cubicBezTo>
                      <a:pt x="573" y="102"/>
                      <a:pt x="584" y="68"/>
                      <a:pt x="605" y="41"/>
                    </a:cubicBezTo>
                    <a:cubicBezTo>
                      <a:pt x="627" y="14"/>
                      <a:pt x="654" y="0"/>
                      <a:pt x="686" y="0"/>
                    </a:cubicBezTo>
                    <a:cubicBezTo>
                      <a:pt x="718" y="0"/>
                      <a:pt x="745" y="14"/>
                      <a:pt x="766" y="41"/>
                    </a:cubicBezTo>
                    <a:cubicBezTo>
                      <a:pt x="788" y="68"/>
                      <a:pt x="798" y="102"/>
                      <a:pt x="798" y="143"/>
                    </a:cubicBezTo>
                    <a:cubicBezTo>
                      <a:pt x="798" y="184"/>
                      <a:pt x="788" y="218"/>
                      <a:pt x="766" y="245"/>
                    </a:cubicBezTo>
                    <a:cubicBezTo>
                      <a:pt x="745" y="272"/>
                      <a:pt x="718" y="286"/>
                      <a:pt x="686" y="286"/>
                    </a:cubicBezTo>
                    <a:cubicBezTo>
                      <a:pt x="654" y="286"/>
                      <a:pt x="627" y="272"/>
                      <a:pt x="605" y="245"/>
                    </a:cubicBezTo>
                    <a:close/>
                    <a:moveTo>
                      <a:pt x="879" y="762"/>
                    </a:moveTo>
                    <a:lnTo>
                      <a:pt x="793" y="864"/>
                    </a:lnTo>
                    <a:cubicBezTo>
                      <a:pt x="654" y="701"/>
                      <a:pt x="520" y="544"/>
                      <a:pt x="397" y="402"/>
                    </a:cubicBezTo>
                    <a:cubicBezTo>
                      <a:pt x="375" y="374"/>
                      <a:pt x="359" y="361"/>
                      <a:pt x="348" y="361"/>
                    </a:cubicBezTo>
                    <a:cubicBezTo>
                      <a:pt x="338" y="361"/>
                      <a:pt x="322" y="374"/>
                      <a:pt x="300" y="402"/>
                    </a:cubicBezTo>
                    <a:cubicBezTo>
                      <a:pt x="225" y="517"/>
                      <a:pt x="150" y="626"/>
                      <a:pt x="75" y="721"/>
                    </a:cubicBezTo>
                    <a:lnTo>
                      <a:pt x="0" y="612"/>
                    </a:lnTo>
                    <a:cubicBezTo>
                      <a:pt x="108" y="483"/>
                      <a:pt x="204" y="361"/>
                      <a:pt x="300" y="245"/>
                    </a:cubicBezTo>
                    <a:cubicBezTo>
                      <a:pt x="316" y="225"/>
                      <a:pt x="332" y="211"/>
                      <a:pt x="354" y="211"/>
                    </a:cubicBezTo>
                    <a:cubicBezTo>
                      <a:pt x="375" y="211"/>
                      <a:pt x="397" y="225"/>
                      <a:pt x="413" y="238"/>
                    </a:cubicBezTo>
                    <a:cubicBezTo>
                      <a:pt x="536" y="381"/>
                      <a:pt x="691" y="551"/>
                      <a:pt x="879" y="762"/>
                    </a:cubicBezTo>
                    <a:close/>
                    <a:moveTo>
                      <a:pt x="1489" y="490"/>
                    </a:moveTo>
                    <a:cubicBezTo>
                      <a:pt x="1494" y="748"/>
                      <a:pt x="1409" y="946"/>
                      <a:pt x="1232" y="1088"/>
                    </a:cubicBezTo>
                    <a:lnTo>
                      <a:pt x="1162" y="993"/>
                    </a:lnTo>
                    <a:cubicBezTo>
                      <a:pt x="1318" y="884"/>
                      <a:pt x="1398" y="735"/>
                      <a:pt x="1398" y="538"/>
                    </a:cubicBezTo>
                    <a:lnTo>
                      <a:pt x="1398" y="313"/>
                    </a:lnTo>
                    <a:lnTo>
                      <a:pt x="1484" y="313"/>
                    </a:lnTo>
                    <a:cubicBezTo>
                      <a:pt x="1505" y="320"/>
                      <a:pt x="1510" y="334"/>
                      <a:pt x="1489" y="354"/>
                    </a:cubicBezTo>
                    <a:lnTo>
                      <a:pt x="1489" y="483"/>
                    </a:lnTo>
                    <a:cubicBezTo>
                      <a:pt x="1585" y="395"/>
                      <a:pt x="1660" y="300"/>
                      <a:pt x="1714" y="211"/>
                    </a:cubicBezTo>
                    <a:lnTo>
                      <a:pt x="1055" y="245"/>
                    </a:lnTo>
                    <a:lnTo>
                      <a:pt x="1050" y="130"/>
                    </a:lnTo>
                    <a:lnTo>
                      <a:pt x="1778" y="102"/>
                    </a:lnTo>
                    <a:lnTo>
                      <a:pt x="1810" y="89"/>
                    </a:lnTo>
                    <a:lnTo>
                      <a:pt x="1869" y="184"/>
                    </a:lnTo>
                    <a:cubicBezTo>
                      <a:pt x="1874" y="198"/>
                      <a:pt x="1869" y="204"/>
                      <a:pt x="1848" y="198"/>
                    </a:cubicBezTo>
                    <a:cubicBezTo>
                      <a:pt x="1767" y="334"/>
                      <a:pt x="1671" y="456"/>
                      <a:pt x="1559" y="572"/>
                    </a:cubicBezTo>
                    <a:lnTo>
                      <a:pt x="1489" y="490"/>
                    </a:lnTo>
                    <a:close/>
                    <a:moveTo>
                      <a:pt x="2560" y="1007"/>
                    </a:moveTo>
                    <a:lnTo>
                      <a:pt x="2560" y="782"/>
                    </a:lnTo>
                    <a:lnTo>
                      <a:pt x="2244" y="782"/>
                    </a:lnTo>
                    <a:lnTo>
                      <a:pt x="2244" y="680"/>
                    </a:lnTo>
                    <a:lnTo>
                      <a:pt x="2581" y="75"/>
                    </a:lnTo>
                    <a:lnTo>
                      <a:pt x="2651" y="75"/>
                    </a:lnTo>
                    <a:lnTo>
                      <a:pt x="2651" y="680"/>
                    </a:lnTo>
                    <a:lnTo>
                      <a:pt x="2752" y="680"/>
                    </a:lnTo>
                    <a:lnTo>
                      <a:pt x="2752" y="782"/>
                    </a:lnTo>
                    <a:lnTo>
                      <a:pt x="2651" y="782"/>
                    </a:lnTo>
                    <a:lnTo>
                      <a:pt x="2651" y="1007"/>
                    </a:lnTo>
                    <a:lnTo>
                      <a:pt x="2560" y="1007"/>
                    </a:lnTo>
                    <a:close/>
                    <a:moveTo>
                      <a:pt x="2560" y="680"/>
                    </a:moveTo>
                    <a:lnTo>
                      <a:pt x="2560" y="259"/>
                    </a:lnTo>
                    <a:lnTo>
                      <a:pt x="2329" y="680"/>
                    </a:lnTo>
                    <a:lnTo>
                      <a:pt x="2560" y="68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4" name="Freeform 73"/>
              <p:cNvSpPr>
                <a:spLocks noEditPoints="1"/>
              </p:cNvSpPr>
              <p:nvPr/>
            </p:nvSpPr>
            <p:spPr bwMode="auto">
              <a:xfrm>
                <a:off x="183" y="2577"/>
                <a:ext cx="426" cy="169"/>
              </a:xfrm>
              <a:custGeom>
                <a:avLst/>
                <a:gdLst>
                  <a:gd name="T0" fmla="*/ 752 w 2768"/>
                  <a:gd name="T1" fmla="*/ 116 h 1105"/>
                  <a:gd name="T2" fmla="*/ 697 w 2768"/>
                  <a:gd name="T3" fmla="*/ 64 h 1105"/>
                  <a:gd name="T4" fmla="*/ 627 w 2768"/>
                  <a:gd name="T5" fmla="*/ 153 h 1105"/>
                  <a:gd name="T6" fmla="*/ 665 w 2768"/>
                  <a:gd name="T7" fmla="*/ 228 h 1105"/>
                  <a:gd name="T8" fmla="*/ 724 w 2768"/>
                  <a:gd name="T9" fmla="*/ 243 h 1105"/>
                  <a:gd name="T10" fmla="*/ 617 w 2768"/>
                  <a:gd name="T11" fmla="*/ 192 h 1105"/>
                  <a:gd name="T12" fmla="*/ 636 w 2768"/>
                  <a:gd name="T13" fmla="*/ 77 h 1105"/>
                  <a:gd name="T14" fmla="*/ 748 w 2768"/>
                  <a:gd name="T15" fmla="*/ 78 h 1105"/>
                  <a:gd name="T16" fmla="*/ 766 w 2768"/>
                  <a:gd name="T17" fmla="*/ 192 h 1105"/>
                  <a:gd name="T18" fmla="*/ 582 w 2768"/>
                  <a:gd name="T19" fmla="*/ 209 h 1105"/>
                  <a:gd name="T20" fmla="*/ 645 w 2768"/>
                  <a:gd name="T21" fmla="*/ 12 h 1105"/>
                  <a:gd name="T22" fmla="*/ 782 w 2768"/>
                  <a:gd name="T23" fmla="*/ 46 h 1105"/>
                  <a:gd name="T24" fmla="*/ 782 w 2768"/>
                  <a:gd name="T25" fmla="*/ 257 h 1105"/>
                  <a:gd name="T26" fmla="*/ 645 w 2768"/>
                  <a:gd name="T27" fmla="*/ 291 h 1105"/>
                  <a:gd name="T28" fmla="*/ 733 w 2768"/>
                  <a:gd name="T29" fmla="*/ 278 h 1105"/>
                  <a:gd name="T30" fmla="*/ 791 w 2768"/>
                  <a:gd name="T31" fmla="*/ 97 h 1105"/>
                  <a:gd name="T32" fmla="*/ 696 w 2768"/>
                  <a:gd name="T33" fmla="*/ 16 h 1105"/>
                  <a:gd name="T34" fmla="*/ 589 w 2768"/>
                  <a:gd name="T35" fmla="*/ 153 h 1105"/>
                  <a:gd name="T36" fmla="*/ 893 w 2768"/>
                  <a:gd name="T37" fmla="*/ 765 h 1105"/>
                  <a:gd name="T38" fmla="*/ 371 w 2768"/>
                  <a:gd name="T39" fmla="*/ 385 h 1105"/>
                  <a:gd name="T40" fmla="*/ 315 w 2768"/>
                  <a:gd name="T41" fmla="*/ 415 h 1105"/>
                  <a:gd name="T42" fmla="*/ 157 w 2768"/>
                  <a:gd name="T43" fmla="*/ 427 h 1105"/>
                  <a:gd name="T44" fmla="*/ 398 w 2768"/>
                  <a:gd name="T45" fmla="*/ 222 h 1105"/>
                  <a:gd name="T46" fmla="*/ 747 w 2768"/>
                  <a:gd name="T47" fmla="*/ 625 h 1105"/>
                  <a:gd name="T48" fmla="*/ 360 w 2768"/>
                  <a:gd name="T49" fmla="*/ 227 h 1105"/>
                  <a:gd name="T50" fmla="*/ 15 w 2768"/>
                  <a:gd name="T51" fmla="*/ 616 h 1105"/>
                  <a:gd name="T52" fmla="*/ 334 w 2768"/>
                  <a:gd name="T53" fmla="*/ 372 h 1105"/>
                  <a:gd name="T54" fmla="*/ 808 w 2768"/>
                  <a:gd name="T55" fmla="*/ 867 h 1105"/>
                  <a:gd name="T56" fmla="*/ 1503 w 2768"/>
                  <a:gd name="T57" fmla="*/ 593 h 1105"/>
                  <a:gd name="T58" fmla="*/ 1308 w 2768"/>
                  <a:gd name="T59" fmla="*/ 1046 h 1105"/>
                  <a:gd name="T60" fmla="*/ 1268 w 2768"/>
                  <a:gd name="T61" fmla="*/ 907 h 1105"/>
                  <a:gd name="T62" fmla="*/ 1395 w 2768"/>
                  <a:gd name="T63" fmla="*/ 617 h 1105"/>
                  <a:gd name="T64" fmla="*/ 1512 w 2768"/>
                  <a:gd name="T65" fmla="*/ 325 h 1105"/>
                  <a:gd name="T66" fmla="*/ 1505 w 2768"/>
                  <a:gd name="T67" fmla="*/ 491 h 1105"/>
                  <a:gd name="T68" fmla="*/ 1064 w 2768"/>
                  <a:gd name="T69" fmla="*/ 261 h 1105"/>
                  <a:gd name="T70" fmla="*/ 1783 w 2768"/>
                  <a:gd name="T71" fmla="*/ 103 h 1105"/>
                  <a:gd name="T72" fmla="*/ 1856 w 2768"/>
                  <a:gd name="T73" fmla="*/ 214 h 1105"/>
                  <a:gd name="T74" fmla="*/ 1574 w 2768"/>
                  <a:gd name="T75" fmla="*/ 575 h 1105"/>
                  <a:gd name="T76" fmla="*/ 1869 w 2768"/>
                  <a:gd name="T77" fmla="*/ 192 h 1105"/>
                  <a:gd name="T78" fmla="*/ 1066 w 2768"/>
                  <a:gd name="T79" fmla="*/ 138 h 1105"/>
                  <a:gd name="T80" fmla="*/ 1632 w 2768"/>
                  <a:gd name="T81" fmla="*/ 361 h 1105"/>
                  <a:gd name="T82" fmla="*/ 1502 w 2768"/>
                  <a:gd name="T83" fmla="*/ 344 h 1105"/>
                  <a:gd name="T84" fmla="*/ 1492 w 2768"/>
                  <a:gd name="T85" fmla="*/ 329 h 1105"/>
                  <a:gd name="T86" fmla="*/ 1355 w 2768"/>
                  <a:gd name="T87" fmla="*/ 811 h 1105"/>
                  <a:gd name="T88" fmla="*/ 1177 w 2768"/>
                  <a:gd name="T89" fmla="*/ 997 h 1105"/>
                  <a:gd name="T90" fmla="*/ 1430 w 2768"/>
                  <a:gd name="T91" fmla="*/ 839 h 1105"/>
                  <a:gd name="T92" fmla="*/ 1574 w 2768"/>
                  <a:gd name="T93" fmla="*/ 575 h 1105"/>
                  <a:gd name="T94" fmla="*/ 2244 w 2768"/>
                  <a:gd name="T95" fmla="*/ 688 h 1105"/>
                  <a:gd name="T96" fmla="*/ 2659 w 2768"/>
                  <a:gd name="T97" fmla="*/ 680 h 1105"/>
                  <a:gd name="T98" fmla="*/ 2667 w 2768"/>
                  <a:gd name="T99" fmla="*/ 1015 h 1105"/>
                  <a:gd name="T100" fmla="*/ 2760 w 2768"/>
                  <a:gd name="T101" fmla="*/ 782 h 1105"/>
                  <a:gd name="T102" fmla="*/ 2659 w 2768"/>
                  <a:gd name="T103" fmla="*/ 91 h 1105"/>
                  <a:gd name="T104" fmla="*/ 2568 w 2768"/>
                  <a:gd name="T105" fmla="*/ 782 h 1105"/>
                  <a:gd name="T106" fmla="*/ 2560 w 2768"/>
                  <a:gd name="T107" fmla="*/ 267 h 1105"/>
                  <a:gd name="T108" fmla="*/ 2330 w 2768"/>
                  <a:gd name="T109" fmla="*/ 685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8" h="1105">
                    <a:moveTo>
                      <a:pt x="737" y="213"/>
                    </a:moveTo>
                    <a:lnTo>
                      <a:pt x="735" y="216"/>
                    </a:lnTo>
                    <a:lnTo>
                      <a:pt x="752" y="185"/>
                    </a:lnTo>
                    <a:lnTo>
                      <a:pt x="752" y="188"/>
                    </a:lnTo>
                    <a:lnTo>
                      <a:pt x="756" y="151"/>
                    </a:lnTo>
                    <a:lnTo>
                      <a:pt x="756" y="152"/>
                    </a:lnTo>
                    <a:lnTo>
                      <a:pt x="752" y="116"/>
                    </a:lnTo>
                    <a:lnTo>
                      <a:pt x="752" y="119"/>
                    </a:lnTo>
                    <a:lnTo>
                      <a:pt x="735" y="87"/>
                    </a:lnTo>
                    <a:lnTo>
                      <a:pt x="737" y="89"/>
                    </a:lnTo>
                    <a:lnTo>
                      <a:pt x="717" y="71"/>
                    </a:lnTo>
                    <a:lnTo>
                      <a:pt x="720" y="73"/>
                    </a:lnTo>
                    <a:lnTo>
                      <a:pt x="692" y="64"/>
                    </a:lnTo>
                    <a:lnTo>
                      <a:pt x="697" y="64"/>
                    </a:lnTo>
                    <a:lnTo>
                      <a:pt x="666" y="73"/>
                    </a:lnTo>
                    <a:lnTo>
                      <a:pt x="668" y="72"/>
                    </a:lnTo>
                    <a:lnTo>
                      <a:pt x="645" y="90"/>
                    </a:lnTo>
                    <a:lnTo>
                      <a:pt x="648" y="87"/>
                    </a:lnTo>
                    <a:lnTo>
                      <a:pt x="632" y="119"/>
                    </a:lnTo>
                    <a:lnTo>
                      <a:pt x="632" y="117"/>
                    </a:lnTo>
                    <a:lnTo>
                      <a:pt x="627" y="153"/>
                    </a:lnTo>
                    <a:lnTo>
                      <a:pt x="627" y="150"/>
                    </a:lnTo>
                    <a:lnTo>
                      <a:pt x="632" y="187"/>
                    </a:lnTo>
                    <a:lnTo>
                      <a:pt x="632" y="185"/>
                    </a:lnTo>
                    <a:lnTo>
                      <a:pt x="648" y="216"/>
                    </a:lnTo>
                    <a:lnTo>
                      <a:pt x="645" y="213"/>
                    </a:lnTo>
                    <a:lnTo>
                      <a:pt x="668" y="229"/>
                    </a:lnTo>
                    <a:lnTo>
                      <a:pt x="665" y="228"/>
                    </a:lnTo>
                    <a:lnTo>
                      <a:pt x="696" y="233"/>
                    </a:lnTo>
                    <a:lnTo>
                      <a:pt x="693" y="233"/>
                    </a:lnTo>
                    <a:lnTo>
                      <a:pt x="721" y="228"/>
                    </a:lnTo>
                    <a:lnTo>
                      <a:pt x="717" y="229"/>
                    </a:lnTo>
                    <a:lnTo>
                      <a:pt x="737" y="213"/>
                    </a:lnTo>
                    <a:close/>
                    <a:moveTo>
                      <a:pt x="727" y="242"/>
                    </a:moveTo>
                    <a:cubicBezTo>
                      <a:pt x="726" y="243"/>
                      <a:pt x="725" y="243"/>
                      <a:pt x="724" y="243"/>
                    </a:cubicBezTo>
                    <a:lnTo>
                      <a:pt x="696" y="248"/>
                    </a:lnTo>
                    <a:cubicBezTo>
                      <a:pt x="695" y="249"/>
                      <a:pt x="694" y="249"/>
                      <a:pt x="693" y="248"/>
                    </a:cubicBezTo>
                    <a:lnTo>
                      <a:pt x="662" y="243"/>
                    </a:lnTo>
                    <a:cubicBezTo>
                      <a:pt x="661" y="243"/>
                      <a:pt x="660" y="243"/>
                      <a:pt x="659" y="242"/>
                    </a:cubicBezTo>
                    <a:lnTo>
                      <a:pt x="636" y="226"/>
                    </a:lnTo>
                    <a:cubicBezTo>
                      <a:pt x="635" y="225"/>
                      <a:pt x="634" y="224"/>
                      <a:pt x="633" y="223"/>
                    </a:cubicBezTo>
                    <a:lnTo>
                      <a:pt x="617" y="192"/>
                    </a:lnTo>
                    <a:cubicBezTo>
                      <a:pt x="617" y="191"/>
                      <a:pt x="617" y="190"/>
                      <a:pt x="617" y="190"/>
                    </a:cubicBezTo>
                    <a:lnTo>
                      <a:pt x="612" y="153"/>
                    </a:lnTo>
                    <a:cubicBezTo>
                      <a:pt x="611" y="152"/>
                      <a:pt x="611" y="151"/>
                      <a:pt x="612" y="150"/>
                    </a:cubicBezTo>
                    <a:lnTo>
                      <a:pt x="617" y="114"/>
                    </a:lnTo>
                    <a:cubicBezTo>
                      <a:pt x="617" y="114"/>
                      <a:pt x="617" y="113"/>
                      <a:pt x="617" y="112"/>
                    </a:cubicBezTo>
                    <a:lnTo>
                      <a:pt x="633" y="80"/>
                    </a:lnTo>
                    <a:cubicBezTo>
                      <a:pt x="634" y="79"/>
                      <a:pt x="635" y="78"/>
                      <a:pt x="636" y="77"/>
                    </a:cubicBezTo>
                    <a:lnTo>
                      <a:pt x="659" y="59"/>
                    </a:lnTo>
                    <a:cubicBezTo>
                      <a:pt x="659" y="59"/>
                      <a:pt x="660" y="58"/>
                      <a:pt x="661" y="58"/>
                    </a:cubicBezTo>
                    <a:lnTo>
                      <a:pt x="692" y="49"/>
                    </a:lnTo>
                    <a:cubicBezTo>
                      <a:pt x="694" y="48"/>
                      <a:pt x="695" y="48"/>
                      <a:pt x="697" y="49"/>
                    </a:cubicBezTo>
                    <a:lnTo>
                      <a:pt x="725" y="58"/>
                    </a:lnTo>
                    <a:cubicBezTo>
                      <a:pt x="726" y="58"/>
                      <a:pt x="727" y="59"/>
                      <a:pt x="728" y="60"/>
                    </a:cubicBezTo>
                    <a:lnTo>
                      <a:pt x="748" y="78"/>
                    </a:lnTo>
                    <a:cubicBezTo>
                      <a:pt x="749" y="78"/>
                      <a:pt x="749" y="79"/>
                      <a:pt x="750" y="80"/>
                    </a:cubicBezTo>
                    <a:lnTo>
                      <a:pt x="767" y="112"/>
                    </a:lnTo>
                    <a:cubicBezTo>
                      <a:pt x="767" y="113"/>
                      <a:pt x="767" y="114"/>
                      <a:pt x="767" y="115"/>
                    </a:cubicBezTo>
                    <a:lnTo>
                      <a:pt x="771" y="151"/>
                    </a:lnTo>
                    <a:cubicBezTo>
                      <a:pt x="771" y="151"/>
                      <a:pt x="771" y="152"/>
                      <a:pt x="771" y="152"/>
                    </a:cubicBezTo>
                    <a:lnTo>
                      <a:pt x="767" y="189"/>
                    </a:lnTo>
                    <a:cubicBezTo>
                      <a:pt x="767" y="190"/>
                      <a:pt x="767" y="191"/>
                      <a:pt x="766" y="192"/>
                    </a:cubicBezTo>
                    <a:lnTo>
                      <a:pt x="749" y="223"/>
                    </a:lnTo>
                    <a:cubicBezTo>
                      <a:pt x="749" y="224"/>
                      <a:pt x="748" y="225"/>
                      <a:pt x="747" y="226"/>
                    </a:cubicBezTo>
                    <a:lnTo>
                      <a:pt x="727" y="242"/>
                    </a:lnTo>
                    <a:close/>
                    <a:moveTo>
                      <a:pt x="608" y="260"/>
                    </a:moveTo>
                    <a:cubicBezTo>
                      <a:pt x="608" y="259"/>
                      <a:pt x="607" y="258"/>
                      <a:pt x="606" y="257"/>
                    </a:cubicBezTo>
                    <a:lnTo>
                      <a:pt x="582" y="211"/>
                    </a:lnTo>
                    <a:cubicBezTo>
                      <a:pt x="582" y="210"/>
                      <a:pt x="582" y="209"/>
                      <a:pt x="582" y="209"/>
                    </a:cubicBezTo>
                    <a:lnTo>
                      <a:pt x="574" y="153"/>
                    </a:lnTo>
                    <a:cubicBezTo>
                      <a:pt x="573" y="152"/>
                      <a:pt x="573" y="151"/>
                      <a:pt x="574" y="150"/>
                    </a:cubicBezTo>
                    <a:lnTo>
                      <a:pt x="582" y="94"/>
                    </a:lnTo>
                    <a:cubicBezTo>
                      <a:pt x="582" y="93"/>
                      <a:pt x="582" y="93"/>
                      <a:pt x="582" y="92"/>
                    </a:cubicBezTo>
                    <a:lnTo>
                      <a:pt x="606" y="46"/>
                    </a:lnTo>
                    <a:cubicBezTo>
                      <a:pt x="607" y="45"/>
                      <a:pt x="608" y="44"/>
                      <a:pt x="608" y="43"/>
                    </a:cubicBezTo>
                    <a:lnTo>
                      <a:pt x="645" y="12"/>
                    </a:lnTo>
                    <a:cubicBezTo>
                      <a:pt x="646" y="12"/>
                      <a:pt x="647" y="11"/>
                      <a:pt x="649" y="11"/>
                    </a:cubicBezTo>
                    <a:lnTo>
                      <a:pt x="693" y="1"/>
                    </a:lnTo>
                    <a:cubicBezTo>
                      <a:pt x="694" y="0"/>
                      <a:pt x="695" y="0"/>
                      <a:pt x="696" y="1"/>
                    </a:cubicBezTo>
                    <a:lnTo>
                      <a:pt x="740" y="11"/>
                    </a:lnTo>
                    <a:cubicBezTo>
                      <a:pt x="742" y="11"/>
                      <a:pt x="743" y="12"/>
                      <a:pt x="744" y="12"/>
                    </a:cubicBezTo>
                    <a:lnTo>
                      <a:pt x="780" y="43"/>
                    </a:lnTo>
                    <a:cubicBezTo>
                      <a:pt x="780" y="44"/>
                      <a:pt x="781" y="45"/>
                      <a:pt x="782" y="46"/>
                    </a:cubicBezTo>
                    <a:lnTo>
                      <a:pt x="806" y="92"/>
                    </a:lnTo>
                    <a:cubicBezTo>
                      <a:pt x="806" y="93"/>
                      <a:pt x="806" y="93"/>
                      <a:pt x="806" y="94"/>
                    </a:cubicBezTo>
                    <a:lnTo>
                      <a:pt x="814" y="150"/>
                    </a:lnTo>
                    <a:cubicBezTo>
                      <a:pt x="815" y="151"/>
                      <a:pt x="815" y="152"/>
                      <a:pt x="814" y="153"/>
                    </a:cubicBezTo>
                    <a:lnTo>
                      <a:pt x="806" y="209"/>
                    </a:lnTo>
                    <a:cubicBezTo>
                      <a:pt x="806" y="209"/>
                      <a:pt x="806" y="210"/>
                      <a:pt x="806" y="211"/>
                    </a:cubicBezTo>
                    <a:lnTo>
                      <a:pt x="782" y="257"/>
                    </a:lnTo>
                    <a:cubicBezTo>
                      <a:pt x="781" y="258"/>
                      <a:pt x="780" y="259"/>
                      <a:pt x="780" y="260"/>
                    </a:cubicBezTo>
                    <a:lnTo>
                      <a:pt x="744" y="291"/>
                    </a:lnTo>
                    <a:cubicBezTo>
                      <a:pt x="743" y="291"/>
                      <a:pt x="742" y="292"/>
                      <a:pt x="740" y="292"/>
                    </a:cubicBezTo>
                    <a:lnTo>
                      <a:pt x="696" y="302"/>
                    </a:lnTo>
                    <a:cubicBezTo>
                      <a:pt x="695" y="303"/>
                      <a:pt x="694" y="303"/>
                      <a:pt x="693" y="302"/>
                    </a:cubicBezTo>
                    <a:lnTo>
                      <a:pt x="649" y="292"/>
                    </a:lnTo>
                    <a:cubicBezTo>
                      <a:pt x="647" y="292"/>
                      <a:pt x="646" y="291"/>
                      <a:pt x="645" y="291"/>
                    </a:cubicBezTo>
                    <a:lnTo>
                      <a:pt x="608" y="260"/>
                    </a:lnTo>
                    <a:close/>
                    <a:moveTo>
                      <a:pt x="656" y="278"/>
                    </a:moveTo>
                    <a:lnTo>
                      <a:pt x="652" y="277"/>
                    </a:lnTo>
                    <a:lnTo>
                      <a:pt x="696" y="287"/>
                    </a:lnTo>
                    <a:lnTo>
                      <a:pt x="693" y="287"/>
                    </a:lnTo>
                    <a:lnTo>
                      <a:pt x="737" y="277"/>
                    </a:lnTo>
                    <a:lnTo>
                      <a:pt x="733" y="278"/>
                    </a:lnTo>
                    <a:lnTo>
                      <a:pt x="769" y="247"/>
                    </a:lnTo>
                    <a:lnTo>
                      <a:pt x="767" y="250"/>
                    </a:lnTo>
                    <a:lnTo>
                      <a:pt x="791" y="204"/>
                    </a:lnTo>
                    <a:lnTo>
                      <a:pt x="791" y="206"/>
                    </a:lnTo>
                    <a:lnTo>
                      <a:pt x="799" y="150"/>
                    </a:lnTo>
                    <a:lnTo>
                      <a:pt x="799" y="153"/>
                    </a:lnTo>
                    <a:lnTo>
                      <a:pt x="791" y="97"/>
                    </a:lnTo>
                    <a:lnTo>
                      <a:pt x="791" y="99"/>
                    </a:lnTo>
                    <a:lnTo>
                      <a:pt x="767" y="53"/>
                    </a:lnTo>
                    <a:lnTo>
                      <a:pt x="769" y="56"/>
                    </a:lnTo>
                    <a:lnTo>
                      <a:pt x="733" y="25"/>
                    </a:lnTo>
                    <a:lnTo>
                      <a:pt x="737" y="26"/>
                    </a:lnTo>
                    <a:lnTo>
                      <a:pt x="693" y="16"/>
                    </a:lnTo>
                    <a:lnTo>
                      <a:pt x="696" y="16"/>
                    </a:lnTo>
                    <a:lnTo>
                      <a:pt x="652" y="26"/>
                    </a:lnTo>
                    <a:lnTo>
                      <a:pt x="656" y="25"/>
                    </a:lnTo>
                    <a:lnTo>
                      <a:pt x="619" y="56"/>
                    </a:lnTo>
                    <a:lnTo>
                      <a:pt x="621" y="53"/>
                    </a:lnTo>
                    <a:lnTo>
                      <a:pt x="597" y="99"/>
                    </a:lnTo>
                    <a:lnTo>
                      <a:pt x="597" y="97"/>
                    </a:lnTo>
                    <a:lnTo>
                      <a:pt x="589" y="153"/>
                    </a:lnTo>
                    <a:lnTo>
                      <a:pt x="589" y="150"/>
                    </a:lnTo>
                    <a:lnTo>
                      <a:pt x="597" y="206"/>
                    </a:lnTo>
                    <a:lnTo>
                      <a:pt x="597" y="204"/>
                    </a:lnTo>
                    <a:lnTo>
                      <a:pt x="621" y="250"/>
                    </a:lnTo>
                    <a:lnTo>
                      <a:pt x="619" y="247"/>
                    </a:lnTo>
                    <a:lnTo>
                      <a:pt x="656" y="278"/>
                    </a:lnTo>
                    <a:close/>
                    <a:moveTo>
                      <a:pt x="893" y="765"/>
                    </a:moveTo>
                    <a:cubicBezTo>
                      <a:pt x="896" y="768"/>
                      <a:pt x="896" y="773"/>
                      <a:pt x="894" y="776"/>
                    </a:cubicBezTo>
                    <a:lnTo>
                      <a:pt x="808" y="878"/>
                    </a:lnTo>
                    <a:cubicBezTo>
                      <a:pt x="806" y="879"/>
                      <a:pt x="804" y="880"/>
                      <a:pt x="801" y="880"/>
                    </a:cubicBezTo>
                    <a:cubicBezTo>
                      <a:pt x="799" y="880"/>
                      <a:pt x="797" y="879"/>
                      <a:pt x="795" y="878"/>
                    </a:cubicBezTo>
                    <a:lnTo>
                      <a:pt x="591" y="639"/>
                    </a:lnTo>
                    <a:lnTo>
                      <a:pt x="399" y="416"/>
                    </a:lnTo>
                    <a:lnTo>
                      <a:pt x="371" y="385"/>
                    </a:lnTo>
                    <a:lnTo>
                      <a:pt x="373" y="387"/>
                    </a:lnTo>
                    <a:lnTo>
                      <a:pt x="353" y="377"/>
                    </a:lnTo>
                    <a:lnTo>
                      <a:pt x="360" y="377"/>
                    </a:lnTo>
                    <a:lnTo>
                      <a:pt x="341" y="387"/>
                    </a:lnTo>
                    <a:lnTo>
                      <a:pt x="343" y="385"/>
                    </a:lnTo>
                    <a:lnTo>
                      <a:pt x="314" y="416"/>
                    </a:lnTo>
                    <a:lnTo>
                      <a:pt x="315" y="415"/>
                    </a:lnTo>
                    <a:lnTo>
                      <a:pt x="203" y="582"/>
                    </a:lnTo>
                    <a:lnTo>
                      <a:pt x="90" y="734"/>
                    </a:lnTo>
                    <a:cubicBezTo>
                      <a:pt x="88" y="736"/>
                      <a:pt x="86" y="738"/>
                      <a:pt x="83" y="737"/>
                    </a:cubicBezTo>
                    <a:cubicBezTo>
                      <a:pt x="81" y="737"/>
                      <a:pt x="78" y="736"/>
                      <a:pt x="77" y="734"/>
                    </a:cubicBezTo>
                    <a:lnTo>
                      <a:pt x="2" y="625"/>
                    </a:lnTo>
                    <a:cubicBezTo>
                      <a:pt x="0" y="622"/>
                      <a:pt x="0" y="618"/>
                      <a:pt x="2" y="615"/>
                    </a:cubicBezTo>
                    <a:lnTo>
                      <a:pt x="157" y="427"/>
                    </a:lnTo>
                    <a:lnTo>
                      <a:pt x="302" y="248"/>
                    </a:lnTo>
                    <a:lnTo>
                      <a:pt x="328" y="224"/>
                    </a:lnTo>
                    <a:cubicBezTo>
                      <a:pt x="329" y="223"/>
                      <a:pt x="330" y="222"/>
                      <a:pt x="331" y="222"/>
                    </a:cubicBezTo>
                    <a:lnTo>
                      <a:pt x="360" y="212"/>
                    </a:lnTo>
                    <a:cubicBezTo>
                      <a:pt x="361" y="211"/>
                      <a:pt x="363" y="211"/>
                      <a:pt x="365" y="212"/>
                    </a:cubicBezTo>
                    <a:lnTo>
                      <a:pt x="396" y="221"/>
                    </a:lnTo>
                    <a:cubicBezTo>
                      <a:pt x="396" y="221"/>
                      <a:pt x="397" y="221"/>
                      <a:pt x="398" y="222"/>
                    </a:cubicBezTo>
                    <a:lnTo>
                      <a:pt x="426" y="240"/>
                    </a:lnTo>
                    <a:cubicBezTo>
                      <a:pt x="426" y="240"/>
                      <a:pt x="427" y="241"/>
                      <a:pt x="428" y="241"/>
                    </a:cubicBezTo>
                    <a:lnTo>
                      <a:pt x="526" y="354"/>
                    </a:lnTo>
                    <a:lnTo>
                      <a:pt x="636" y="478"/>
                    </a:lnTo>
                    <a:lnTo>
                      <a:pt x="758" y="614"/>
                    </a:lnTo>
                    <a:lnTo>
                      <a:pt x="893" y="765"/>
                    </a:lnTo>
                    <a:close/>
                    <a:moveTo>
                      <a:pt x="747" y="625"/>
                    </a:moveTo>
                    <a:lnTo>
                      <a:pt x="625" y="489"/>
                    </a:lnTo>
                    <a:lnTo>
                      <a:pt x="513" y="365"/>
                    </a:lnTo>
                    <a:lnTo>
                      <a:pt x="415" y="252"/>
                    </a:lnTo>
                    <a:lnTo>
                      <a:pt x="417" y="253"/>
                    </a:lnTo>
                    <a:lnTo>
                      <a:pt x="389" y="235"/>
                    </a:lnTo>
                    <a:lnTo>
                      <a:pt x="391" y="236"/>
                    </a:lnTo>
                    <a:lnTo>
                      <a:pt x="360" y="227"/>
                    </a:lnTo>
                    <a:lnTo>
                      <a:pt x="365" y="227"/>
                    </a:lnTo>
                    <a:lnTo>
                      <a:pt x="336" y="237"/>
                    </a:lnTo>
                    <a:lnTo>
                      <a:pt x="339" y="235"/>
                    </a:lnTo>
                    <a:lnTo>
                      <a:pt x="315" y="259"/>
                    </a:lnTo>
                    <a:lnTo>
                      <a:pt x="170" y="438"/>
                    </a:lnTo>
                    <a:lnTo>
                      <a:pt x="15" y="626"/>
                    </a:lnTo>
                    <a:lnTo>
                      <a:pt x="15" y="616"/>
                    </a:lnTo>
                    <a:lnTo>
                      <a:pt x="90" y="725"/>
                    </a:lnTo>
                    <a:lnTo>
                      <a:pt x="77" y="725"/>
                    </a:lnTo>
                    <a:lnTo>
                      <a:pt x="190" y="573"/>
                    </a:lnTo>
                    <a:lnTo>
                      <a:pt x="302" y="406"/>
                    </a:lnTo>
                    <a:cubicBezTo>
                      <a:pt x="302" y="406"/>
                      <a:pt x="302" y="405"/>
                      <a:pt x="303" y="405"/>
                    </a:cubicBezTo>
                    <a:lnTo>
                      <a:pt x="332" y="374"/>
                    </a:lnTo>
                    <a:cubicBezTo>
                      <a:pt x="332" y="373"/>
                      <a:pt x="333" y="373"/>
                      <a:pt x="334" y="372"/>
                    </a:cubicBezTo>
                    <a:lnTo>
                      <a:pt x="353" y="362"/>
                    </a:lnTo>
                    <a:cubicBezTo>
                      <a:pt x="355" y="361"/>
                      <a:pt x="358" y="361"/>
                      <a:pt x="360" y="362"/>
                    </a:cubicBezTo>
                    <a:lnTo>
                      <a:pt x="380" y="372"/>
                    </a:lnTo>
                    <a:cubicBezTo>
                      <a:pt x="381" y="373"/>
                      <a:pt x="382" y="373"/>
                      <a:pt x="382" y="374"/>
                    </a:cubicBezTo>
                    <a:lnTo>
                      <a:pt x="412" y="405"/>
                    </a:lnTo>
                    <a:lnTo>
                      <a:pt x="604" y="628"/>
                    </a:lnTo>
                    <a:lnTo>
                      <a:pt x="808" y="867"/>
                    </a:lnTo>
                    <a:lnTo>
                      <a:pt x="795" y="867"/>
                    </a:lnTo>
                    <a:lnTo>
                      <a:pt x="881" y="765"/>
                    </a:lnTo>
                    <a:lnTo>
                      <a:pt x="881" y="776"/>
                    </a:lnTo>
                    <a:lnTo>
                      <a:pt x="747" y="625"/>
                    </a:lnTo>
                    <a:close/>
                    <a:moveTo>
                      <a:pt x="1491" y="504"/>
                    </a:moveTo>
                    <a:lnTo>
                      <a:pt x="1505" y="499"/>
                    </a:lnTo>
                    <a:lnTo>
                      <a:pt x="1503" y="593"/>
                    </a:lnTo>
                    <a:lnTo>
                      <a:pt x="1492" y="681"/>
                    </a:lnTo>
                    <a:lnTo>
                      <a:pt x="1473" y="765"/>
                    </a:lnTo>
                    <a:lnTo>
                      <a:pt x="1445" y="844"/>
                    </a:lnTo>
                    <a:lnTo>
                      <a:pt x="1408" y="916"/>
                    </a:lnTo>
                    <a:lnTo>
                      <a:pt x="1363" y="984"/>
                    </a:lnTo>
                    <a:cubicBezTo>
                      <a:pt x="1363" y="984"/>
                      <a:pt x="1363" y="984"/>
                      <a:pt x="1362" y="985"/>
                    </a:cubicBezTo>
                    <a:lnTo>
                      <a:pt x="1308" y="1046"/>
                    </a:lnTo>
                    <a:lnTo>
                      <a:pt x="1246" y="1102"/>
                    </a:lnTo>
                    <a:cubicBezTo>
                      <a:pt x="1244" y="1104"/>
                      <a:pt x="1242" y="1105"/>
                      <a:pt x="1240" y="1104"/>
                    </a:cubicBezTo>
                    <a:cubicBezTo>
                      <a:pt x="1237" y="1104"/>
                      <a:pt x="1235" y="1103"/>
                      <a:pt x="1234" y="1101"/>
                    </a:cubicBezTo>
                    <a:lnTo>
                      <a:pt x="1164" y="1006"/>
                    </a:lnTo>
                    <a:cubicBezTo>
                      <a:pt x="1161" y="1003"/>
                      <a:pt x="1162" y="998"/>
                      <a:pt x="1166" y="995"/>
                    </a:cubicBezTo>
                    <a:lnTo>
                      <a:pt x="1221" y="952"/>
                    </a:lnTo>
                    <a:lnTo>
                      <a:pt x="1268" y="907"/>
                    </a:lnTo>
                    <a:lnTo>
                      <a:pt x="1267" y="908"/>
                    </a:lnTo>
                    <a:lnTo>
                      <a:pt x="1307" y="857"/>
                    </a:lnTo>
                    <a:lnTo>
                      <a:pt x="1341" y="803"/>
                    </a:lnTo>
                    <a:lnTo>
                      <a:pt x="1340" y="804"/>
                    </a:lnTo>
                    <a:lnTo>
                      <a:pt x="1365" y="745"/>
                    </a:lnTo>
                    <a:lnTo>
                      <a:pt x="1384" y="683"/>
                    </a:lnTo>
                    <a:lnTo>
                      <a:pt x="1395" y="617"/>
                    </a:lnTo>
                    <a:lnTo>
                      <a:pt x="1398" y="546"/>
                    </a:lnTo>
                    <a:lnTo>
                      <a:pt x="1398" y="321"/>
                    </a:lnTo>
                    <a:cubicBezTo>
                      <a:pt x="1398" y="317"/>
                      <a:pt x="1402" y="313"/>
                      <a:pt x="1406" y="313"/>
                    </a:cubicBezTo>
                    <a:lnTo>
                      <a:pt x="1492" y="313"/>
                    </a:lnTo>
                    <a:cubicBezTo>
                      <a:pt x="1494" y="313"/>
                      <a:pt x="1495" y="314"/>
                      <a:pt x="1496" y="314"/>
                    </a:cubicBezTo>
                    <a:lnTo>
                      <a:pt x="1509" y="321"/>
                    </a:lnTo>
                    <a:cubicBezTo>
                      <a:pt x="1511" y="322"/>
                      <a:pt x="1512" y="323"/>
                      <a:pt x="1512" y="325"/>
                    </a:cubicBezTo>
                    <a:lnTo>
                      <a:pt x="1517" y="334"/>
                    </a:lnTo>
                    <a:cubicBezTo>
                      <a:pt x="1518" y="335"/>
                      <a:pt x="1519" y="337"/>
                      <a:pt x="1518" y="339"/>
                    </a:cubicBezTo>
                    <a:lnTo>
                      <a:pt x="1516" y="350"/>
                    </a:lnTo>
                    <a:cubicBezTo>
                      <a:pt x="1516" y="351"/>
                      <a:pt x="1516" y="352"/>
                      <a:pt x="1515" y="353"/>
                    </a:cubicBezTo>
                    <a:lnTo>
                      <a:pt x="1504" y="367"/>
                    </a:lnTo>
                    <a:lnTo>
                      <a:pt x="1505" y="362"/>
                    </a:lnTo>
                    <a:lnTo>
                      <a:pt x="1505" y="491"/>
                    </a:lnTo>
                    <a:lnTo>
                      <a:pt x="1492" y="486"/>
                    </a:lnTo>
                    <a:lnTo>
                      <a:pt x="1560" y="419"/>
                    </a:lnTo>
                    <a:lnTo>
                      <a:pt x="1619" y="350"/>
                    </a:lnTo>
                    <a:lnTo>
                      <a:pt x="1672" y="283"/>
                    </a:lnTo>
                    <a:lnTo>
                      <a:pt x="1716" y="215"/>
                    </a:lnTo>
                    <a:lnTo>
                      <a:pt x="1723" y="227"/>
                    </a:lnTo>
                    <a:lnTo>
                      <a:pt x="1064" y="261"/>
                    </a:lnTo>
                    <a:cubicBezTo>
                      <a:pt x="1062" y="262"/>
                      <a:pt x="1060" y="261"/>
                      <a:pt x="1058" y="259"/>
                    </a:cubicBezTo>
                    <a:cubicBezTo>
                      <a:pt x="1057" y="258"/>
                      <a:pt x="1056" y="256"/>
                      <a:pt x="1055" y="254"/>
                    </a:cubicBezTo>
                    <a:lnTo>
                      <a:pt x="1050" y="139"/>
                    </a:lnTo>
                    <a:cubicBezTo>
                      <a:pt x="1050" y="137"/>
                      <a:pt x="1051" y="135"/>
                      <a:pt x="1053" y="133"/>
                    </a:cubicBezTo>
                    <a:cubicBezTo>
                      <a:pt x="1054" y="131"/>
                      <a:pt x="1056" y="131"/>
                      <a:pt x="1058" y="130"/>
                    </a:cubicBezTo>
                    <a:lnTo>
                      <a:pt x="1786" y="102"/>
                    </a:lnTo>
                    <a:lnTo>
                      <a:pt x="1783" y="103"/>
                    </a:lnTo>
                    <a:lnTo>
                      <a:pt x="1815" y="90"/>
                    </a:lnTo>
                    <a:cubicBezTo>
                      <a:pt x="1819" y="89"/>
                      <a:pt x="1823" y="90"/>
                      <a:pt x="1825" y="93"/>
                    </a:cubicBezTo>
                    <a:lnTo>
                      <a:pt x="1884" y="188"/>
                    </a:lnTo>
                    <a:cubicBezTo>
                      <a:pt x="1885" y="190"/>
                      <a:pt x="1886" y="191"/>
                      <a:pt x="1885" y="193"/>
                    </a:cubicBezTo>
                    <a:lnTo>
                      <a:pt x="1884" y="208"/>
                    </a:lnTo>
                    <a:cubicBezTo>
                      <a:pt x="1884" y="212"/>
                      <a:pt x="1880" y="216"/>
                      <a:pt x="1876" y="215"/>
                    </a:cubicBezTo>
                    <a:lnTo>
                      <a:pt x="1856" y="214"/>
                    </a:lnTo>
                    <a:lnTo>
                      <a:pt x="1863" y="211"/>
                    </a:lnTo>
                    <a:lnTo>
                      <a:pt x="1730" y="406"/>
                    </a:lnTo>
                    <a:lnTo>
                      <a:pt x="1574" y="586"/>
                    </a:lnTo>
                    <a:cubicBezTo>
                      <a:pt x="1572" y="587"/>
                      <a:pt x="1570" y="588"/>
                      <a:pt x="1567" y="588"/>
                    </a:cubicBezTo>
                    <a:cubicBezTo>
                      <a:pt x="1565" y="588"/>
                      <a:pt x="1563" y="587"/>
                      <a:pt x="1561" y="586"/>
                    </a:cubicBezTo>
                    <a:lnTo>
                      <a:pt x="1491" y="504"/>
                    </a:lnTo>
                    <a:close/>
                    <a:moveTo>
                      <a:pt x="1574" y="575"/>
                    </a:moveTo>
                    <a:lnTo>
                      <a:pt x="1561" y="575"/>
                    </a:lnTo>
                    <a:lnTo>
                      <a:pt x="1717" y="397"/>
                    </a:lnTo>
                    <a:lnTo>
                      <a:pt x="1850" y="202"/>
                    </a:lnTo>
                    <a:cubicBezTo>
                      <a:pt x="1851" y="200"/>
                      <a:pt x="1854" y="198"/>
                      <a:pt x="1857" y="198"/>
                    </a:cubicBezTo>
                    <a:lnTo>
                      <a:pt x="1877" y="199"/>
                    </a:lnTo>
                    <a:lnTo>
                      <a:pt x="1868" y="207"/>
                    </a:lnTo>
                    <a:lnTo>
                      <a:pt x="1869" y="192"/>
                    </a:lnTo>
                    <a:lnTo>
                      <a:pt x="1871" y="197"/>
                    </a:lnTo>
                    <a:lnTo>
                      <a:pt x="1812" y="102"/>
                    </a:lnTo>
                    <a:lnTo>
                      <a:pt x="1821" y="105"/>
                    </a:lnTo>
                    <a:lnTo>
                      <a:pt x="1789" y="118"/>
                    </a:lnTo>
                    <a:cubicBezTo>
                      <a:pt x="1789" y="118"/>
                      <a:pt x="1788" y="118"/>
                      <a:pt x="1787" y="118"/>
                    </a:cubicBezTo>
                    <a:lnTo>
                      <a:pt x="1059" y="146"/>
                    </a:lnTo>
                    <a:lnTo>
                      <a:pt x="1066" y="138"/>
                    </a:lnTo>
                    <a:lnTo>
                      <a:pt x="1071" y="253"/>
                    </a:lnTo>
                    <a:lnTo>
                      <a:pt x="1063" y="245"/>
                    </a:lnTo>
                    <a:lnTo>
                      <a:pt x="1722" y="211"/>
                    </a:lnTo>
                    <a:cubicBezTo>
                      <a:pt x="1725" y="211"/>
                      <a:pt x="1728" y="213"/>
                      <a:pt x="1729" y="215"/>
                    </a:cubicBezTo>
                    <a:cubicBezTo>
                      <a:pt x="1731" y="218"/>
                      <a:pt x="1731" y="221"/>
                      <a:pt x="1729" y="224"/>
                    </a:cubicBezTo>
                    <a:lnTo>
                      <a:pt x="1685" y="292"/>
                    </a:lnTo>
                    <a:lnTo>
                      <a:pt x="1632" y="361"/>
                    </a:lnTo>
                    <a:lnTo>
                      <a:pt x="1571" y="430"/>
                    </a:lnTo>
                    <a:lnTo>
                      <a:pt x="1503" y="497"/>
                    </a:lnTo>
                    <a:cubicBezTo>
                      <a:pt x="1501" y="499"/>
                      <a:pt x="1497" y="500"/>
                      <a:pt x="1494" y="499"/>
                    </a:cubicBezTo>
                    <a:cubicBezTo>
                      <a:pt x="1491" y="498"/>
                      <a:pt x="1489" y="495"/>
                      <a:pt x="1489" y="491"/>
                    </a:cubicBezTo>
                    <a:lnTo>
                      <a:pt x="1489" y="362"/>
                    </a:lnTo>
                    <a:cubicBezTo>
                      <a:pt x="1489" y="361"/>
                      <a:pt x="1490" y="359"/>
                      <a:pt x="1491" y="358"/>
                    </a:cubicBezTo>
                    <a:lnTo>
                      <a:pt x="1502" y="344"/>
                    </a:lnTo>
                    <a:lnTo>
                      <a:pt x="1501" y="347"/>
                    </a:lnTo>
                    <a:lnTo>
                      <a:pt x="1503" y="336"/>
                    </a:lnTo>
                    <a:lnTo>
                      <a:pt x="1503" y="341"/>
                    </a:lnTo>
                    <a:lnTo>
                      <a:pt x="1498" y="332"/>
                    </a:lnTo>
                    <a:lnTo>
                      <a:pt x="1502" y="336"/>
                    </a:lnTo>
                    <a:lnTo>
                      <a:pt x="1489" y="329"/>
                    </a:lnTo>
                    <a:lnTo>
                      <a:pt x="1492" y="329"/>
                    </a:lnTo>
                    <a:lnTo>
                      <a:pt x="1406" y="329"/>
                    </a:lnTo>
                    <a:lnTo>
                      <a:pt x="1414" y="321"/>
                    </a:lnTo>
                    <a:lnTo>
                      <a:pt x="1414" y="547"/>
                    </a:lnTo>
                    <a:lnTo>
                      <a:pt x="1410" y="620"/>
                    </a:lnTo>
                    <a:lnTo>
                      <a:pt x="1399" y="688"/>
                    </a:lnTo>
                    <a:lnTo>
                      <a:pt x="1380" y="752"/>
                    </a:lnTo>
                    <a:lnTo>
                      <a:pt x="1355" y="811"/>
                    </a:lnTo>
                    <a:cubicBezTo>
                      <a:pt x="1355" y="811"/>
                      <a:pt x="1354" y="811"/>
                      <a:pt x="1354" y="812"/>
                    </a:cubicBezTo>
                    <a:lnTo>
                      <a:pt x="1320" y="866"/>
                    </a:lnTo>
                    <a:lnTo>
                      <a:pt x="1280" y="917"/>
                    </a:lnTo>
                    <a:cubicBezTo>
                      <a:pt x="1280" y="918"/>
                      <a:pt x="1279" y="918"/>
                      <a:pt x="1279" y="918"/>
                    </a:cubicBezTo>
                    <a:lnTo>
                      <a:pt x="1230" y="965"/>
                    </a:lnTo>
                    <a:lnTo>
                      <a:pt x="1175" y="1008"/>
                    </a:lnTo>
                    <a:lnTo>
                      <a:pt x="1177" y="997"/>
                    </a:lnTo>
                    <a:lnTo>
                      <a:pt x="1247" y="1092"/>
                    </a:lnTo>
                    <a:lnTo>
                      <a:pt x="1235" y="1091"/>
                    </a:lnTo>
                    <a:lnTo>
                      <a:pt x="1296" y="1035"/>
                    </a:lnTo>
                    <a:lnTo>
                      <a:pt x="1350" y="974"/>
                    </a:lnTo>
                    <a:lnTo>
                      <a:pt x="1350" y="975"/>
                    </a:lnTo>
                    <a:lnTo>
                      <a:pt x="1393" y="909"/>
                    </a:lnTo>
                    <a:lnTo>
                      <a:pt x="1430" y="839"/>
                    </a:lnTo>
                    <a:lnTo>
                      <a:pt x="1458" y="762"/>
                    </a:lnTo>
                    <a:lnTo>
                      <a:pt x="1477" y="679"/>
                    </a:lnTo>
                    <a:lnTo>
                      <a:pt x="1487" y="592"/>
                    </a:lnTo>
                    <a:lnTo>
                      <a:pt x="1489" y="498"/>
                    </a:lnTo>
                    <a:cubicBezTo>
                      <a:pt x="1490" y="495"/>
                      <a:pt x="1492" y="492"/>
                      <a:pt x="1495" y="491"/>
                    </a:cubicBezTo>
                    <a:cubicBezTo>
                      <a:pt x="1498" y="490"/>
                      <a:pt x="1501" y="491"/>
                      <a:pt x="1504" y="493"/>
                    </a:cubicBezTo>
                    <a:lnTo>
                      <a:pt x="1574" y="575"/>
                    </a:lnTo>
                    <a:close/>
                    <a:moveTo>
                      <a:pt x="2568" y="1023"/>
                    </a:moveTo>
                    <a:cubicBezTo>
                      <a:pt x="2564" y="1023"/>
                      <a:pt x="2560" y="1020"/>
                      <a:pt x="2560" y="1015"/>
                    </a:cubicBezTo>
                    <a:lnTo>
                      <a:pt x="2560" y="790"/>
                    </a:lnTo>
                    <a:lnTo>
                      <a:pt x="2568" y="798"/>
                    </a:lnTo>
                    <a:lnTo>
                      <a:pt x="2252" y="798"/>
                    </a:lnTo>
                    <a:cubicBezTo>
                      <a:pt x="2248" y="798"/>
                      <a:pt x="2244" y="795"/>
                      <a:pt x="2244" y="790"/>
                    </a:cubicBezTo>
                    <a:lnTo>
                      <a:pt x="2244" y="688"/>
                    </a:lnTo>
                    <a:cubicBezTo>
                      <a:pt x="2244" y="687"/>
                      <a:pt x="2245" y="686"/>
                      <a:pt x="2245" y="685"/>
                    </a:cubicBezTo>
                    <a:lnTo>
                      <a:pt x="2582" y="80"/>
                    </a:lnTo>
                    <a:cubicBezTo>
                      <a:pt x="2584" y="77"/>
                      <a:pt x="2587" y="75"/>
                      <a:pt x="2589" y="75"/>
                    </a:cubicBezTo>
                    <a:lnTo>
                      <a:pt x="2659" y="75"/>
                    </a:lnTo>
                    <a:cubicBezTo>
                      <a:pt x="2664" y="75"/>
                      <a:pt x="2667" y="79"/>
                      <a:pt x="2667" y="83"/>
                    </a:cubicBezTo>
                    <a:lnTo>
                      <a:pt x="2667" y="688"/>
                    </a:lnTo>
                    <a:lnTo>
                      <a:pt x="2659" y="680"/>
                    </a:lnTo>
                    <a:lnTo>
                      <a:pt x="2760" y="680"/>
                    </a:lnTo>
                    <a:cubicBezTo>
                      <a:pt x="2765" y="680"/>
                      <a:pt x="2768" y="684"/>
                      <a:pt x="2768" y="688"/>
                    </a:cubicBezTo>
                    <a:lnTo>
                      <a:pt x="2768" y="790"/>
                    </a:lnTo>
                    <a:cubicBezTo>
                      <a:pt x="2768" y="795"/>
                      <a:pt x="2765" y="798"/>
                      <a:pt x="2760" y="798"/>
                    </a:cubicBezTo>
                    <a:lnTo>
                      <a:pt x="2659" y="798"/>
                    </a:lnTo>
                    <a:lnTo>
                      <a:pt x="2667" y="790"/>
                    </a:lnTo>
                    <a:lnTo>
                      <a:pt x="2667" y="1015"/>
                    </a:lnTo>
                    <a:cubicBezTo>
                      <a:pt x="2667" y="1020"/>
                      <a:pt x="2664" y="1023"/>
                      <a:pt x="2659" y="1023"/>
                    </a:cubicBezTo>
                    <a:lnTo>
                      <a:pt x="2568" y="1023"/>
                    </a:lnTo>
                    <a:close/>
                    <a:moveTo>
                      <a:pt x="2659" y="1007"/>
                    </a:moveTo>
                    <a:lnTo>
                      <a:pt x="2651" y="1015"/>
                    </a:lnTo>
                    <a:lnTo>
                      <a:pt x="2651" y="790"/>
                    </a:lnTo>
                    <a:cubicBezTo>
                      <a:pt x="2651" y="786"/>
                      <a:pt x="2655" y="782"/>
                      <a:pt x="2659" y="782"/>
                    </a:cubicBezTo>
                    <a:lnTo>
                      <a:pt x="2760" y="782"/>
                    </a:lnTo>
                    <a:lnTo>
                      <a:pt x="2752" y="790"/>
                    </a:lnTo>
                    <a:lnTo>
                      <a:pt x="2752" y="688"/>
                    </a:lnTo>
                    <a:lnTo>
                      <a:pt x="2760" y="696"/>
                    </a:lnTo>
                    <a:lnTo>
                      <a:pt x="2659" y="696"/>
                    </a:lnTo>
                    <a:cubicBezTo>
                      <a:pt x="2655" y="696"/>
                      <a:pt x="2651" y="693"/>
                      <a:pt x="2651" y="688"/>
                    </a:cubicBezTo>
                    <a:lnTo>
                      <a:pt x="2651" y="83"/>
                    </a:lnTo>
                    <a:lnTo>
                      <a:pt x="2659" y="91"/>
                    </a:lnTo>
                    <a:lnTo>
                      <a:pt x="2589" y="91"/>
                    </a:lnTo>
                    <a:lnTo>
                      <a:pt x="2596" y="87"/>
                    </a:lnTo>
                    <a:lnTo>
                      <a:pt x="2259" y="692"/>
                    </a:lnTo>
                    <a:lnTo>
                      <a:pt x="2260" y="688"/>
                    </a:lnTo>
                    <a:lnTo>
                      <a:pt x="2260" y="790"/>
                    </a:lnTo>
                    <a:lnTo>
                      <a:pt x="2252" y="782"/>
                    </a:lnTo>
                    <a:lnTo>
                      <a:pt x="2568" y="782"/>
                    </a:lnTo>
                    <a:cubicBezTo>
                      <a:pt x="2573" y="782"/>
                      <a:pt x="2576" y="786"/>
                      <a:pt x="2576" y="790"/>
                    </a:cubicBezTo>
                    <a:lnTo>
                      <a:pt x="2576" y="1015"/>
                    </a:lnTo>
                    <a:lnTo>
                      <a:pt x="2568" y="1007"/>
                    </a:lnTo>
                    <a:lnTo>
                      <a:pt x="2659" y="1007"/>
                    </a:lnTo>
                    <a:close/>
                    <a:moveTo>
                      <a:pt x="2568" y="680"/>
                    </a:moveTo>
                    <a:lnTo>
                      <a:pt x="2560" y="688"/>
                    </a:lnTo>
                    <a:lnTo>
                      <a:pt x="2560" y="267"/>
                    </a:lnTo>
                    <a:lnTo>
                      <a:pt x="2575" y="271"/>
                    </a:lnTo>
                    <a:lnTo>
                      <a:pt x="2344" y="692"/>
                    </a:lnTo>
                    <a:lnTo>
                      <a:pt x="2337" y="680"/>
                    </a:lnTo>
                    <a:lnTo>
                      <a:pt x="2568" y="680"/>
                    </a:lnTo>
                    <a:close/>
                    <a:moveTo>
                      <a:pt x="2337" y="696"/>
                    </a:moveTo>
                    <a:cubicBezTo>
                      <a:pt x="2335" y="696"/>
                      <a:pt x="2332" y="695"/>
                      <a:pt x="2331" y="693"/>
                    </a:cubicBezTo>
                    <a:cubicBezTo>
                      <a:pt x="2329" y="690"/>
                      <a:pt x="2329" y="687"/>
                      <a:pt x="2330" y="685"/>
                    </a:cubicBezTo>
                    <a:lnTo>
                      <a:pt x="2561" y="264"/>
                    </a:lnTo>
                    <a:cubicBezTo>
                      <a:pt x="2563" y="260"/>
                      <a:pt x="2567" y="259"/>
                      <a:pt x="2570" y="260"/>
                    </a:cubicBezTo>
                    <a:cubicBezTo>
                      <a:pt x="2574" y="261"/>
                      <a:pt x="2576" y="264"/>
                      <a:pt x="2576" y="267"/>
                    </a:cubicBezTo>
                    <a:lnTo>
                      <a:pt x="2576" y="688"/>
                    </a:lnTo>
                    <a:cubicBezTo>
                      <a:pt x="2576" y="693"/>
                      <a:pt x="2573" y="696"/>
                      <a:pt x="2568" y="696"/>
                    </a:cubicBezTo>
                    <a:lnTo>
                      <a:pt x="2337" y="69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5" name="Freeform 74"/>
              <p:cNvSpPr>
                <a:spLocks noEditPoints="1"/>
              </p:cNvSpPr>
              <p:nvPr/>
            </p:nvSpPr>
            <p:spPr bwMode="auto">
              <a:xfrm>
                <a:off x="873" y="2576"/>
                <a:ext cx="1031" cy="174"/>
              </a:xfrm>
              <a:custGeom>
                <a:avLst/>
                <a:gdLst>
                  <a:gd name="T0" fmla="*/ 81 w 6704"/>
                  <a:gd name="T1" fmla="*/ 447 h 1136"/>
                  <a:gd name="T2" fmla="*/ 0 w 6704"/>
                  <a:gd name="T3" fmla="*/ 0 h 1136"/>
                  <a:gd name="T4" fmla="*/ 279 w 6704"/>
                  <a:gd name="T5" fmla="*/ 467 h 1136"/>
                  <a:gd name="T6" fmla="*/ 81 w 6704"/>
                  <a:gd name="T7" fmla="*/ 82 h 1136"/>
                  <a:gd name="T8" fmla="*/ 279 w 6704"/>
                  <a:gd name="T9" fmla="*/ 366 h 1136"/>
                  <a:gd name="T10" fmla="*/ 81 w 6704"/>
                  <a:gd name="T11" fmla="*/ 366 h 1136"/>
                  <a:gd name="T12" fmla="*/ 290 w 6704"/>
                  <a:gd name="T13" fmla="*/ 1015 h 1136"/>
                  <a:gd name="T14" fmla="*/ 601 w 6704"/>
                  <a:gd name="T15" fmla="*/ 568 h 1136"/>
                  <a:gd name="T16" fmla="*/ 537 w 6704"/>
                  <a:gd name="T17" fmla="*/ 947 h 1136"/>
                  <a:gd name="T18" fmla="*/ 537 w 6704"/>
                  <a:gd name="T19" fmla="*/ 650 h 1136"/>
                  <a:gd name="T20" fmla="*/ 537 w 6704"/>
                  <a:gd name="T21" fmla="*/ 866 h 1136"/>
                  <a:gd name="T22" fmla="*/ 730 w 6704"/>
                  <a:gd name="T23" fmla="*/ 1022 h 1136"/>
                  <a:gd name="T24" fmla="*/ 537 w 6704"/>
                  <a:gd name="T25" fmla="*/ 447 h 1136"/>
                  <a:gd name="T26" fmla="*/ 456 w 6704"/>
                  <a:gd name="T27" fmla="*/ 0 h 1136"/>
                  <a:gd name="T28" fmla="*/ 762 w 6704"/>
                  <a:gd name="T29" fmla="*/ 1116 h 1136"/>
                  <a:gd name="T30" fmla="*/ 537 w 6704"/>
                  <a:gd name="T31" fmla="*/ 82 h 1136"/>
                  <a:gd name="T32" fmla="*/ 746 w 6704"/>
                  <a:gd name="T33" fmla="*/ 82 h 1136"/>
                  <a:gd name="T34" fmla="*/ 537 w 6704"/>
                  <a:gd name="T35" fmla="*/ 264 h 1136"/>
                  <a:gd name="T36" fmla="*/ 1508 w 6704"/>
                  <a:gd name="T37" fmla="*/ 792 h 1136"/>
                  <a:gd name="T38" fmla="*/ 1470 w 6704"/>
                  <a:gd name="T39" fmla="*/ 136 h 1136"/>
                  <a:gd name="T40" fmla="*/ 1727 w 6704"/>
                  <a:gd name="T41" fmla="*/ 690 h 1136"/>
                  <a:gd name="T42" fmla="*/ 1599 w 6704"/>
                  <a:gd name="T43" fmla="*/ 1001 h 1136"/>
                  <a:gd name="T44" fmla="*/ 1508 w 6704"/>
                  <a:gd name="T45" fmla="*/ 690 h 1136"/>
                  <a:gd name="T46" fmla="*/ 1250 w 6704"/>
                  <a:gd name="T47" fmla="*/ 690 h 1136"/>
                  <a:gd name="T48" fmla="*/ 2183 w 6704"/>
                  <a:gd name="T49" fmla="*/ 792 h 1136"/>
                  <a:gd name="T50" fmla="*/ 2628 w 6704"/>
                  <a:gd name="T51" fmla="*/ 136 h 1136"/>
                  <a:gd name="T52" fmla="*/ 2757 w 6704"/>
                  <a:gd name="T53" fmla="*/ 792 h 1136"/>
                  <a:gd name="T54" fmla="*/ 2537 w 6704"/>
                  <a:gd name="T55" fmla="*/ 1001 h 1136"/>
                  <a:gd name="T56" fmla="*/ 2537 w 6704"/>
                  <a:gd name="T57" fmla="*/ 257 h 1136"/>
                  <a:gd name="T58" fmla="*/ 2537 w 6704"/>
                  <a:gd name="T59" fmla="*/ 690 h 1136"/>
                  <a:gd name="T60" fmla="*/ 3551 w 6704"/>
                  <a:gd name="T61" fmla="*/ 623 h 1136"/>
                  <a:gd name="T62" fmla="*/ 4227 w 6704"/>
                  <a:gd name="T63" fmla="*/ 467 h 1136"/>
                  <a:gd name="T64" fmla="*/ 4028 w 6704"/>
                  <a:gd name="T65" fmla="*/ 1136 h 1136"/>
                  <a:gd name="T66" fmla="*/ 4307 w 6704"/>
                  <a:gd name="T67" fmla="*/ 0 h 1136"/>
                  <a:gd name="T68" fmla="*/ 4227 w 6704"/>
                  <a:gd name="T69" fmla="*/ 183 h 1136"/>
                  <a:gd name="T70" fmla="*/ 4028 w 6704"/>
                  <a:gd name="T71" fmla="*/ 183 h 1136"/>
                  <a:gd name="T72" fmla="*/ 4227 w 6704"/>
                  <a:gd name="T73" fmla="*/ 264 h 1136"/>
                  <a:gd name="T74" fmla="*/ 4227 w 6704"/>
                  <a:gd name="T75" fmla="*/ 366 h 1136"/>
                  <a:gd name="T76" fmla="*/ 4168 w 6704"/>
                  <a:gd name="T77" fmla="*/ 1015 h 1136"/>
                  <a:gd name="T78" fmla="*/ 4548 w 6704"/>
                  <a:gd name="T79" fmla="*/ 988 h 1136"/>
                  <a:gd name="T80" fmla="*/ 4237 w 6704"/>
                  <a:gd name="T81" fmla="*/ 947 h 1136"/>
                  <a:gd name="T82" fmla="*/ 4237 w 6704"/>
                  <a:gd name="T83" fmla="*/ 650 h 1136"/>
                  <a:gd name="T84" fmla="*/ 4618 w 6704"/>
                  <a:gd name="T85" fmla="*/ 1116 h 1136"/>
                  <a:gd name="T86" fmla="*/ 4693 w 6704"/>
                  <a:gd name="T87" fmla="*/ 1008 h 1136"/>
                  <a:gd name="T88" fmla="*/ 4484 w 6704"/>
                  <a:gd name="T89" fmla="*/ 474 h 1136"/>
                  <a:gd name="T90" fmla="*/ 4774 w 6704"/>
                  <a:gd name="T91" fmla="*/ 0 h 1136"/>
                  <a:gd name="T92" fmla="*/ 4618 w 6704"/>
                  <a:gd name="T93" fmla="*/ 1116 h 1136"/>
                  <a:gd name="T94" fmla="*/ 4484 w 6704"/>
                  <a:gd name="T95" fmla="*/ 183 h 1136"/>
                  <a:gd name="T96" fmla="*/ 4693 w 6704"/>
                  <a:gd name="T97" fmla="*/ 366 h 1136"/>
                  <a:gd name="T98" fmla="*/ 4484 w 6704"/>
                  <a:gd name="T99" fmla="*/ 366 h 1136"/>
                  <a:gd name="T100" fmla="*/ 5171 w 6704"/>
                  <a:gd name="T101" fmla="*/ 136 h 1136"/>
                  <a:gd name="T102" fmla="*/ 5256 w 6704"/>
                  <a:gd name="T103" fmla="*/ 244 h 1136"/>
                  <a:gd name="T104" fmla="*/ 5600 w 6704"/>
                  <a:gd name="T105" fmla="*/ 501 h 1136"/>
                  <a:gd name="T106" fmla="*/ 5385 w 6704"/>
                  <a:gd name="T107" fmla="*/ 1015 h 1136"/>
                  <a:gd name="T108" fmla="*/ 5224 w 6704"/>
                  <a:gd name="T109" fmla="*/ 738 h 1136"/>
                  <a:gd name="T110" fmla="*/ 5519 w 6704"/>
                  <a:gd name="T111" fmla="*/ 852 h 1136"/>
                  <a:gd name="T112" fmla="*/ 5407 w 6704"/>
                  <a:gd name="T113" fmla="*/ 508 h 1136"/>
                  <a:gd name="T114" fmla="*/ 6485 w 6704"/>
                  <a:gd name="T115" fmla="*/ 792 h 1136"/>
                  <a:gd name="T116" fmla="*/ 6447 w 6704"/>
                  <a:gd name="T117" fmla="*/ 136 h 1136"/>
                  <a:gd name="T118" fmla="*/ 6704 w 6704"/>
                  <a:gd name="T119" fmla="*/ 690 h 1136"/>
                  <a:gd name="T120" fmla="*/ 6576 w 6704"/>
                  <a:gd name="T121" fmla="*/ 1001 h 1136"/>
                  <a:gd name="T122" fmla="*/ 6485 w 6704"/>
                  <a:gd name="T123" fmla="*/ 690 h 1136"/>
                  <a:gd name="T124" fmla="*/ 6227 w 6704"/>
                  <a:gd name="T125" fmla="*/ 690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4" h="1136">
                    <a:moveTo>
                      <a:pt x="279" y="467"/>
                    </a:moveTo>
                    <a:lnTo>
                      <a:pt x="279" y="447"/>
                    </a:lnTo>
                    <a:lnTo>
                      <a:pt x="81" y="447"/>
                    </a:lnTo>
                    <a:lnTo>
                      <a:pt x="81" y="1136"/>
                    </a:lnTo>
                    <a:lnTo>
                      <a:pt x="0" y="1136"/>
                    </a:lnTo>
                    <a:lnTo>
                      <a:pt x="0" y="0"/>
                    </a:lnTo>
                    <a:lnTo>
                      <a:pt x="360" y="0"/>
                    </a:lnTo>
                    <a:lnTo>
                      <a:pt x="360" y="467"/>
                    </a:lnTo>
                    <a:lnTo>
                      <a:pt x="279" y="467"/>
                    </a:lnTo>
                    <a:close/>
                    <a:moveTo>
                      <a:pt x="279" y="183"/>
                    </a:moveTo>
                    <a:lnTo>
                      <a:pt x="279" y="82"/>
                    </a:lnTo>
                    <a:lnTo>
                      <a:pt x="81" y="82"/>
                    </a:lnTo>
                    <a:lnTo>
                      <a:pt x="81" y="183"/>
                    </a:lnTo>
                    <a:lnTo>
                      <a:pt x="279" y="183"/>
                    </a:lnTo>
                    <a:close/>
                    <a:moveTo>
                      <a:pt x="279" y="366"/>
                    </a:moveTo>
                    <a:lnTo>
                      <a:pt x="279" y="264"/>
                    </a:lnTo>
                    <a:lnTo>
                      <a:pt x="81" y="264"/>
                    </a:lnTo>
                    <a:lnTo>
                      <a:pt x="81" y="366"/>
                    </a:lnTo>
                    <a:lnTo>
                      <a:pt x="279" y="366"/>
                    </a:lnTo>
                    <a:close/>
                    <a:moveTo>
                      <a:pt x="290" y="947"/>
                    </a:moveTo>
                    <a:lnTo>
                      <a:pt x="290" y="1015"/>
                    </a:lnTo>
                    <a:lnTo>
                      <a:pt x="220" y="1015"/>
                    </a:lnTo>
                    <a:lnTo>
                      <a:pt x="220" y="568"/>
                    </a:lnTo>
                    <a:lnTo>
                      <a:pt x="601" y="568"/>
                    </a:lnTo>
                    <a:lnTo>
                      <a:pt x="601" y="988"/>
                    </a:lnTo>
                    <a:lnTo>
                      <a:pt x="537" y="988"/>
                    </a:lnTo>
                    <a:lnTo>
                      <a:pt x="537" y="947"/>
                    </a:lnTo>
                    <a:lnTo>
                      <a:pt x="290" y="947"/>
                    </a:lnTo>
                    <a:close/>
                    <a:moveTo>
                      <a:pt x="537" y="866"/>
                    </a:moveTo>
                    <a:lnTo>
                      <a:pt x="537" y="650"/>
                    </a:lnTo>
                    <a:lnTo>
                      <a:pt x="290" y="650"/>
                    </a:lnTo>
                    <a:lnTo>
                      <a:pt x="290" y="866"/>
                    </a:lnTo>
                    <a:lnTo>
                      <a:pt x="537" y="866"/>
                    </a:lnTo>
                    <a:close/>
                    <a:moveTo>
                      <a:pt x="671" y="1116"/>
                    </a:moveTo>
                    <a:lnTo>
                      <a:pt x="649" y="1022"/>
                    </a:lnTo>
                    <a:lnTo>
                      <a:pt x="730" y="1022"/>
                    </a:lnTo>
                    <a:cubicBezTo>
                      <a:pt x="741" y="1022"/>
                      <a:pt x="746" y="1015"/>
                      <a:pt x="746" y="1008"/>
                    </a:cubicBezTo>
                    <a:lnTo>
                      <a:pt x="746" y="447"/>
                    </a:lnTo>
                    <a:lnTo>
                      <a:pt x="537" y="447"/>
                    </a:lnTo>
                    <a:lnTo>
                      <a:pt x="537" y="474"/>
                    </a:lnTo>
                    <a:lnTo>
                      <a:pt x="456" y="474"/>
                    </a:lnTo>
                    <a:lnTo>
                      <a:pt x="456" y="0"/>
                    </a:lnTo>
                    <a:lnTo>
                      <a:pt x="826" y="0"/>
                    </a:lnTo>
                    <a:lnTo>
                      <a:pt x="826" y="1035"/>
                    </a:lnTo>
                    <a:cubicBezTo>
                      <a:pt x="826" y="1089"/>
                      <a:pt x="805" y="1116"/>
                      <a:pt x="762" y="1116"/>
                    </a:cubicBezTo>
                    <a:lnTo>
                      <a:pt x="671" y="1116"/>
                    </a:lnTo>
                    <a:close/>
                    <a:moveTo>
                      <a:pt x="746" y="82"/>
                    </a:moveTo>
                    <a:lnTo>
                      <a:pt x="537" y="82"/>
                    </a:lnTo>
                    <a:lnTo>
                      <a:pt x="537" y="183"/>
                    </a:lnTo>
                    <a:lnTo>
                      <a:pt x="746" y="183"/>
                    </a:lnTo>
                    <a:lnTo>
                      <a:pt x="746" y="82"/>
                    </a:lnTo>
                    <a:close/>
                    <a:moveTo>
                      <a:pt x="746" y="366"/>
                    </a:moveTo>
                    <a:lnTo>
                      <a:pt x="746" y="264"/>
                    </a:lnTo>
                    <a:lnTo>
                      <a:pt x="537" y="264"/>
                    </a:lnTo>
                    <a:lnTo>
                      <a:pt x="537" y="366"/>
                    </a:lnTo>
                    <a:lnTo>
                      <a:pt x="746" y="366"/>
                    </a:lnTo>
                    <a:close/>
                    <a:moveTo>
                      <a:pt x="1508" y="792"/>
                    </a:moveTo>
                    <a:lnTo>
                      <a:pt x="1154" y="792"/>
                    </a:lnTo>
                    <a:lnTo>
                      <a:pt x="1154" y="690"/>
                    </a:lnTo>
                    <a:lnTo>
                      <a:pt x="1470" y="136"/>
                    </a:lnTo>
                    <a:lnTo>
                      <a:pt x="1599" y="136"/>
                    </a:lnTo>
                    <a:lnTo>
                      <a:pt x="1599" y="690"/>
                    </a:lnTo>
                    <a:lnTo>
                      <a:pt x="1727" y="690"/>
                    </a:lnTo>
                    <a:lnTo>
                      <a:pt x="1727" y="792"/>
                    </a:lnTo>
                    <a:lnTo>
                      <a:pt x="1599" y="792"/>
                    </a:lnTo>
                    <a:lnTo>
                      <a:pt x="1599" y="1001"/>
                    </a:lnTo>
                    <a:lnTo>
                      <a:pt x="1508" y="1001"/>
                    </a:lnTo>
                    <a:lnTo>
                      <a:pt x="1508" y="792"/>
                    </a:lnTo>
                    <a:close/>
                    <a:moveTo>
                      <a:pt x="1508" y="690"/>
                    </a:moveTo>
                    <a:lnTo>
                      <a:pt x="1508" y="257"/>
                    </a:lnTo>
                    <a:lnTo>
                      <a:pt x="1502" y="257"/>
                    </a:lnTo>
                    <a:lnTo>
                      <a:pt x="1250" y="690"/>
                    </a:lnTo>
                    <a:lnTo>
                      <a:pt x="1508" y="690"/>
                    </a:lnTo>
                    <a:close/>
                    <a:moveTo>
                      <a:pt x="2537" y="792"/>
                    </a:moveTo>
                    <a:lnTo>
                      <a:pt x="2183" y="792"/>
                    </a:lnTo>
                    <a:lnTo>
                      <a:pt x="2183" y="690"/>
                    </a:lnTo>
                    <a:lnTo>
                      <a:pt x="2500" y="136"/>
                    </a:lnTo>
                    <a:lnTo>
                      <a:pt x="2628" y="136"/>
                    </a:lnTo>
                    <a:lnTo>
                      <a:pt x="2628" y="690"/>
                    </a:lnTo>
                    <a:lnTo>
                      <a:pt x="2757" y="690"/>
                    </a:lnTo>
                    <a:lnTo>
                      <a:pt x="2757" y="792"/>
                    </a:lnTo>
                    <a:lnTo>
                      <a:pt x="2628" y="792"/>
                    </a:lnTo>
                    <a:lnTo>
                      <a:pt x="2628" y="1001"/>
                    </a:lnTo>
                    <a:lnTo>
                      <a:pt x="2537" y="1001"/>
                    </a:lnTo>
                    <a:lnTo>
                      <a:pt x="2537" y="792"/>
                    </a:lnTo>
                    <a:close/>
                    <a:moveTo>
                      <a:pt x="2537" y="690"/>
                    </a:moveTo>
                    <a:lnTo>
                      <a:pt x="2537" y="257"/>
                    </a:lnTo>
                    <a:lnTo>
                      <a:pt x="2532" y="257"/>
                    </a:lnTo>
                    <a:lnTo>
                      <a:pt x="2280" y="690"/>
                    </a:lnTo>
                    <a:lnTo>
                      <a:pt x="2537" y="690"/>
                    </a:lnTo>
                    <a:close/>
                    <a:moveTo>
                      <a:pt x="3272" y="738"/>
                    </a:moveTo>
                    <a:lnTo>
                      <a:pt x="3272" y="623"/>
                    </a:lnTo>
                    <a:lnTo>
                      <a:pt x="3551" y="623"/>
                    </a:lnTo>
                    <a:lnTo>
                      <a:pt x="3551" y="738"/>
                    </a:lnTo>
                    <a:lnTo>
                      <a:pt x="3272" y="738"/>
                    </a:lnTo>
                    <a:close/>
                    <a:moveTo>
                      <a:pt x="4227" y="467"/>
                    </a:moveTo>
                    <a:lnTo>
                      <a:pt x="4227" y="447"/>
                    </a:lnTo>
                    <a:lnTo>
                      <a:pt x="4028" y="447"/>
                    </a:lnTo>
                    <a:lnTo>
                      <a:pt x="4028" y="1136"/>
                    </a:lnTo>
                    <a:lnTo>
                      <a:pt x="3948" y="1136"/>
                    </a:lnTo>
                    <a:lnTo>
                      <a:pt x="3948" y="0"/>
                    </a:lnTo>
                    <a:lnTo>
                      <a:pt x="4307" y="0"/>
                    </a:lnTo>
                    <a:lnTo>
                      <a:pt x="4307" y="467"/>
                    </a:lnTo>
                    <a:lnTo>
                      <a:pt x="4227" y="467"/>
                    </a:lnTo>
                    <a:close/>
                    <a:moveTo>
                      <a:pt x="4227" y="183"/>
                    </a:moveTo>
                    <a:lnTo>
                      <a:pt x="4227" y="82"/>
                    </a:lnTo>
                    <a:lnTo>
                      <a:pt x="4028" y="82"/>
                    </a:lnTo>
                    <a:lnTo>
                      <a:pt x="4028" y="183"/>
                    </a:lnTo>
                    <a:lnTo>
                      <a:pt x="4227" y="183"/>
                    </a:lnTo>
                    <a:close/>
                    <a:moveTo>
                      <a:pt x="4227" y="366"/>
                    </a:moveTo>
                    <a:lnTo>
                      <a:pt x="4227" y="264"/>
                    </a:lnTo>
                    <a:lnTo>
                      <a:pt x="4028" y="264"/>
                    </a:lnTo>
                    <a:lnTo>
                      <a:pt x="4028" y="366"/>
                    </a:lnTo>
                    <a:lnTo>
                      <a:pt x="4227" y="366"/>
                    </a:lnTo>
                    <a:close/>
                    <a:moveTo>
                      <a:pt x="4237" y="947"/>
                    </a:moveTo>
                    <a:lnTo>
                      <a:pt x="4237" y="1015"/>
                    </a:lnTo>
                    <a:lnTo>
                      <a:pt x="4168" y="1015"/>
                    </a:lnTo>
                    <a:lnTo>
                      <a:pt x="4168" y="568"/>
                    </a:lnTo>
                    <a:lnTo>
                      <a:pt x="4548" y="568"/>
                    </a:lnTo>
                    <a:lnTo>
                      <a:pt x="4548" y="988"/>
                    </a:lnTo>
                    <a:lnTo>
                      <a:pt x="4484" y="988"/>
                    </a:lnTo>
                    <a:lnTo>
                      <a:pt x="4484" y="947"/>
                    </a:lnTo>
                    <a:lnTo>
                      <a:pt x="4237" y="947"/>
                    </a:lnTo>
                    <a:close/>
                    <a:moveTo>
                      <a:pt x="4484" y="866"/>
                    </a:moveTo>
                    <a:lnTo>
                      <a:pt x="4484" y="650"/>
                    </a:lnTo>
                    <a:lnTo>
                      <a:pt x="4237" y="650"/>
                    </a:lnTo>
                    <a:lnTo>
                      <a:pt x="4237" y="866"/>
                    </a:lnTo>
                    <a:lnTo>
                      <a:pt x="4484" y="866"/>
                    </a:lnTo>
                    <a:close/>
                    <a:moveTo>
                      <a:pt x="4618" y="1116"/>
                    </a:moveTo>
                    <a:lnTo>
                      <a:pt x="4597" y="1022"/>
                    </a:lnTo>
                    <a:lnTo>
                      <a:pt x="4677" y="1022"/>
                    </a:lnTo>
                    <a:cubicBezTo>
                      <a:pt x="4688" y="1022"/>
                      <a:pt x="4693" y="1015"/>
                      <a:pt x="4693" y="1008"/>
                    </a:cubicBezTo>
                    <a:lnTo>
                      <a:pt x="4693" y="447"/>
                    </a:lnTo>
                    <a:lnTo>
                      <a:pt x="4484" y="447"/>
                    </a:lnTo>
                    <a:lnTo>
                      <a:pt x="4484" y="474"/>
                    </a:lnTo>
                    <a:lnTo>
                      <a:pt x="4404" y="474"/>
                    </a:lnTo>
                    <a:lnTo>
                      <a:pt x="4404" y="0"/>
                    </a:lnTo>
                    <a:lnTo>
                      <a:pt x="4774" y="0"/>
                    </a:lnTo>
                    <a:lnTo>
                      <a:pt x="4774" y="1035"/>
                    </a:lnTo>
                    <a:cubicBezTo>
                      <a:pt x="4774" y="1089"/>
                      <a:pt x="4752" y="1116"/>
                      <a:pt x="4709" y="1116"/>
                    </a:cubicBezTo>
                    <a:lnTo>
                      <a:pt x="4618" y="1116"/>
                    </a:lnTo>
                    <a:close/>
                    <a:moveTo>
                      <a:pt x="4693" y="82"/>
                    </a:moveTo>
                    <a:lnTo>
                      <a:pt x="4484" y="82"/>
                    </a:lnTo>
                    <a:lnTo>
                      <a:pt x="4484" y="183"/>
                    </a:lnTo>
                    <a:lnTo>
                      <a:pt x="4693" y="183"/>
                    </a:lnTo>
                    <a:lnTo>
                      <a:pt x="4693" y="82"/>
                    </a:lnTo>
                    <a:close/>
                    <a:moveTo>
                      <a:pt x="4693" y="366"/>
                    </a:moveTo>
                    <a:lnTo>
                      <a:pt x="4693" y="264"/>
                    </a:lnTo>
                    <a:lnTo>
                      <a:pt x="4484" y="264"/>
                    </a:lnTo>
                    <a:lnTo>
                      <a:pt x="4484" y="366"/>
                    </a:lnTo>
                    <a:lnTo>
                      <a:pt x="4693" y="366"/>
                    </a:lnTo>
                    <a:close/>
                    <a:moveTo>
                      <a:pt x="5133" y="596"/>
                    </a:moveTo>
                    <a:lnTo>
                      <a:pt x="5171" y="136"/>
                    </a:lnTo>
                    <a:lnTo>
                      <a:pt x="5632" y="136"/>
                    </a:lnTo>
                    <a:lnTo>
                      <a:pt x="5632" y="244"/>
                    </a:lnTo>
                    <a:lnTo>
                      <a:pt x="5256" y="244"/>
                    </a:lnTo>
                    <a:lnTo>
                      <a:pt x="5230" y="508"/>
                    </a:lnTo>
                    <a:cubicBezTo>
                      <a:pt x="5278" y="447"/>
                      <a:pt x="5342" y="413"/>
                      <a:pt x="5417" y="413"/>
                    </a:cubicBezTo>
                    <a:cubicBezTo>
                      <a:pt x="5492" y="413"/>
                      <a:pt x="5557" y="440"/>
                      <a:pt x="5600" y="501"/>
                    </a:cubicBezTo>
                    <a:cubicBezTo>
                      <a:pt x="5643" y="555"/>
                      <a:pt x="5664" y="623"/>
                      <a:pt x="5664" y="704"/>
                    </a:cubicBezTo>
                    <a:cubicBezTo>
                      <a:pt x="5664" y="792"/>
                      <a:pt x="5643" y="866"/>
                      <a:pt x="5594" y="920"/>
                    </a:cubicBezTo>
                    <a:cubicBezTo>
                      <a:pt x="5546" y="988"/>
                      <a:pt x="5476" y="1015"/>
                      <a:pt x="5385" y="1015"/>
                    </a:cubicBezTo>
                    <a:cubicBezTo>
                      <a:pt x="5310" y="1015"/>
                      <a:pt x="5246" y="988"/>
                      <a:pt x="5203" y="934"/>
                    </a:cubicBezTo>
                    <a:cubicBezTo>
                      <a:pt x="5160" y="880"/>
                      <a:pt x="5133" y="819"/>
                      <a:pt x="5117" y="738"/>
                    </a:cubicBezTo>
                    <a:lnTo>
                      <a:pt x="5224" y="738"/>
                    </a:lnTo>
                    <a:cubicBezTo>
                      <a:pt x="5235" y="792"/>
                      <a:pt x="5251" y="832"/>
                      <a:pt x="5272" y="859"/>
                    </a:cubicBezTo>
                    <a:cubicBezTo>
                      <a:pt x="5299" y="893"/>
                      <a:pt x="5337" y="907"/>
                      <a:pt x="5385" y="907"/>
                    </a:cubicBezTo>
                    <a:cubicBezTo>
                      <a:pt x="5444" y="907"/>
                      <a:pt x="5492" y="886"/>
                      <a:pt x="5519" y="852"/>
                    </a:cubicBezTo>
                    <a:cubicBezTo>
                      <a:pt x="5551" y="812"/>
                      <a:pt x="5567" y="758"/>
                      <a:pt x="5567" y="704"/>
                    </a:cubicBezTo>
                    <a:cubicBezTo>
                      <a:pt x="5567" y="643"/>
                      <a:pt x="5557" y="602"/>
                      <a:pt x="5530" y="568"/>
                    </a:cubicBezTo>
                    <a:cubicBezTo>
                      <a:pt x="5498" y="528"/>
                      <a:pt x="5460" y="508"/>
                      <a:pt x="5407" y="508"/>
                    </a:cubicBezTo>
                    <a:cubicBezTo>
                      <a:pt x="5331" y="508"/>
                      <a:pt x="5278" y="541"/>
                      <a:pt x="5240" y="596"/>
                    </a:cubicBezTo>
                    <a:lnTo>
                      <a:pt x="5133" y="596"/>
                    </a:lnTo>
                    <a:close/>
                    <a:moveTo>
                      <a:pt x="6485" y="792"/>
                    </a:moveTo>
                    <a:lnTo>
                      <a:pt x="6131" y="792"/>
                    </a:lnTo>
                    <a:lnTo>
                      <a:pt x="6131" y="690"/>
                    </a:lnTo>
                    <a:lnTo>
                      <a:pt x="6447" y="136"/>
                    </a:lnTo>
                    <a:lnTo>
                      <a:pt x="6576" y="136"/>
                    </a:lnTo>
                    <a:lnTo>
                      <a:pt x="6576" y="690"/>
                    </a:lnTo>
                    <a:lnTo>
                      <a:pt x="6704" y="690"/>
                    </a:lnTo>
                    <a:lnTo>
                      <a:pt x="6704" y="792"/>
                    </a:lnTo>
                    <a:lnTo>
                      <a:pt x="6576" y="792"/>
                    </a:lnTo>
                    <a:lnTo>
                      <a:pt x="6576" y="1001"/>
                    </a:lnTo>
                    <a:lnTo>
                      <a:pt x="6485" y="1001"/>
                    </a:lnTo>
                    <a:lnTo>
                      <a:pt x="6485" y="792"/>
                    </a:lnTo>
                    <a:close/>
                    <a:moveTo>
                      <a:pt x="6485" y="690"/>
                    </a:moveTo>
                    <a:lnTo>
                      <a:pt x="6485" y="257"/>
                    </a:lnTo>
                    <a:lnTo>
                      <a:pt x="6479" y="257"/>
                    </a:lnTo>
                    <a:lnTo>
                      <a:pt x="6227" y="690"/>
                    </a:lnTo>
                    <a:lnTo>
                      <a:pt x="6485" y="6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6" name="Freeform 75"/>
              <p:cNvSpPr>
                <a:spLocks noEditPoints="1"/>
              </p:cNvSpPr>
              <p:nvPr/>
            </p:nvSpPr>
            <p:spPr bwMode="auto">
              <a:xfrm>
                <a:off x="872" y="2575"/>
                <a:ext cx="1033" cy="176"/>
              </a:xfrm>
              <a:custGeom>
                <a:avLst/>
                <a:gdLst>
                  <a:gd name="T0" fmla="*/ 376 w 6720"/>
                  <a:gd name="T1" fmla="*/ 8 h 1152"/>
                  <a:gd name="T2" fmla="*/ 81 w 6720"/>
                  <a:gd name="T3" fmla="*/ 455 h 1152"/>
                  <a:gd name="T4" fmla="*/ 89 w 6720"/>
                  <a:gd name="T5" fmla="*/ 183 h 1152"/>
                  <a:gd name="T6" fmla="*/ 287 w 6720"/>
                  <a:gd name="T7" fmla="*/ 280 h 1152"/>
                  <a:gd name="T8" fmla="*/ 89 w 6720"/>
                  <a:gd name="T9" fmla="*/ 382 h 1152"/>
                  <a:gd name="T10" fmla="*/ 537 w 6720"/>
                  <a:gd name="T11" fmla="*/ 996 h 1152"/>
                  <a:gd name="T12" fmla="*/ 236 w 6720"/>
                  <a:gd name="T13" fmla="*/ 1023 h 1152"/>
                  <a:gd name="T14" fmla="*/ 298 w 6720"/>
                  <a:gd name="T15" fmla="*/ 866 h 1152"/>
                  <a:gd name="T16" fmla="*/ 651 w 6720"/>
                  <a:gd name="T17" fmla="*/ 1025 h 1152"/>
                  <a:gd name="T18" fmla="*/ 464 w 6720"/>
                  <a:gd name="T19" fmla="*/ 490 h 1152"/>
                  <a:gd name="T20" fmla="*/ 770 w 6720"/>
                  <a:gd name="T21" fmla="*/ 1132 h 1152"/>
                  <a:gd name="T22" fmla="*/ 472 w 6720"/>
                  <a:gd name="T23" fmla="*/ 8 h 1152"/>
                  <a:gd name="T24" fmla="*/ 738 w 6720"/>
                  <a:gd name="T25" fmla="*/ 1038 h 1152"/>
                  <a:gd name="T26" fmla="*/ 746 w 6720"/>
                  <a:gd name="T27" fmla="*/ 90 h 1152"/>
                  <a:gd name="T28" fmla="*/ 545 w 6720"/>
                  <a:gd name="T29" fmla="*/ 280 h 1152"/>
                  <a:gd name="T30" fmla="*/ 1508 w 6720"/>
                  <a:gd name="T31" fmla="*/ 800 h 1152"/>
                  <a:gd name="T32" fmla="*/ 1743 w 6720"/>
                  <a:gd name="T33" fmla="*/ 800 h 1152"/>
                  <a:gd name="T34" fmla="*/ 1607 w 6720"/>
                  <a:gd name="T35" fmla="*/ 792 h 1152"/>
                  <a:gd name="T36" fmla="*/ 1162 w 6720"/>
                  <a:gd name="T37" fmla="*/ 792 h 1152"/>
                  <a:gd name="T38" fmla="*/ 1252 w 6720"/>
                  <a:gd name="T39" fmla="*/ 702 h 1152"/>
                  <a:gd name="T40" fmla="*/ 2185 w 6720"/>
                  <a:gd name="T41" fmla="*/ 694 h 1152"/>
                  <a:gd name="T42" fmla="*/ 2636 w 6720"/>
                  <a:gd name="T43" fmla="*/ 1017 h 1152"/>
                  <a:gd name="T44" fmla="*/ 2636 w 6720"/>
                  <a:gd name="T45" fmla="*/ 706 h 1152"/>
                  <a:gd name="T46" fmla="*/ 2537 w 6720"/>
                  <a:gd name="T47" fmla="*/ 698 h 1152"/>
                  <a:gd name="T48" fmla="*/ 2553 w 6720"/>
                  <a:gd name="T49" fmla="*/ 265 h 1152"/>
                  <a:gd name="T50" fmla="*/ 3551 w 6720"/>
                  <a:gd name="T51" fmla="*/ 746 h 1152"/>
                  <a:gd name="T52" fmla="*/ 4044 w 6720"/>
                  <a:gd name="T53" fmla="*/ 1144 h 1152"/>
                  <a:gd name="T54" fmla="*/ 4315 w 6720"/>
                  <a:gd name="T55" fmla="*/ 16 h 1152"/>
                  <a:gd name="T56" fmla="*/ 4235 w 6720"/>
                  <a:gd name="T57" fmla="*/ 183 h 1152"/>
                  <a:gd name="T58" fmla="*/ 4243 w 6720"/>
                  <a:gd name="T59" fmla="*/ 90 h 1152"/>
                  <a:gd name="T60" fmla="*/ 4028 w 6720"/>
                  <a:gd name="T61" fmla="*/ 374 h 1152"/>
                  <a:gd name="T62" fmla="*/ 4168 w 6720"/>
                  <a:gd name="T63" fmla="*/ 576 h 1152"/>
                  <a:gd name="T64" fmla="*/ 4492 w 6720"/>
                  <a:gd name="T65" fmla="*/ 988 h 1152"/>
                  <a:gd name="T66" fmla="*/ 4492 w 6720"/>
                  <a:gd name="T67" fmla="*/ 866 h 1152"/>
                  <a:gd name="T68" fmla="*/ 4500 w 6720"/>
                  <a:gd name="T69" fmla="*/ 658 h 1152"/>
                  <a:gd name="T70" fmla="*/ 4693 w 6720"/>
                  <a:gd name="T71" fmla="*/ 1016 h 1152"/>
                  <a:gd name="T72" fmla="*/ 4786 w 6720"/>
                  <a:gd name="T73" fmla="*/ 1079 h 1152"/>
                  <a:gd name="T74" fmla="*/ 4759 w 6720"/>
                  <a:gd name="T75" fmla="*/ 1101 h 1152"/>
                  <a:gd name="T76" fmla="*/ 4701 w 6720"/>
                  <a:gd name="T77" fmla="*/ 447 h 1152"/>
                  <a:gd name="T78" fmla="*/ 4701 w 6720"/>
                  <a:gd name="T79" fmla="*/ 98 h 1152"/>
                  <a:gd name="T80" fmla="*/ 4701 w 6720"/>
                  <a:gd name="T81" fmla="*/ 82 h 1152"/>
                  <a:gd name="T82" fmla="*/ 4484 w 6720"/>
                  <a:gd name="T83" fmla="*/ 272 h 1152"/>
                  <a:gd name="T84" fmla="*/ 5648 w 6720"/>
                  <a:gd name="T85" fmla="*/ 252 h 1152"/>
                  <a:gd name="T86" fmla="*/ 5480 w 6720"/>
                  <a:gd name="T87" fmla="*/ 418 h 1152"/>
                  <a:gd name="T88" fmla="*/ 5680 w 6720"/>
                  <a:gd name="T89" fmla="*/ 712 h 1152"/>
                  <a:gd name="T90" fmla="*/ 5394 w 6720"/>
                  <a:gd name="T91" fmla="*/ 1031 h 1152"/>
                  <a:gd name="T92" fmla="*/ 5119 w 6720"/>
                  <a:gd name="T93" fmla="*/ 742 h 1152"/>
                  <a:gd name="T94" fmla="*/ 5394 w 6720"/>
                  <a:gd name="T95" fmla="*/ 907 h 1152"/>
                  <a:gd name="T96" fmla="*/ 5565 w 6720"/>
                  <a:gd name="T97" fmla="*/ 671 h 1152"/>
                  <a:gd name="T98" fmla="*/ 5416 w 6720"/>
                  <a:gd name="T99" fmla="*/ 524 h 1152"/>
                  <a:gd name="T100" fmla="*/ 5313 w 6720"/>
                  <a:gd name="T101" fmla="*/ 533 h 1152"/>
                  <a:gd name="T102" fmla="*/ 5562 w 6720"/>
                  <a:gd name="T103" fmla="*/ 599 h 1152"/>
                  <a:gd name="T104" fmla="*/ 5475 w 6720"/>
                  <a:gd name="T105" fmla="*/ 908 h 1152"/>
                  <a:gd name="T106" fmla="*/ 5245 w 6720"/>
                  <a:gd name="T107" fmla="*/ 820 h 1152"/>
                  <a:gd name="T108" fmla="*/ 5342 w 6720"/>
                  <a:gd name="T109" fmla="*/ 1011 h 1152"/>
                  <a:gd name="T110" fmla="*/ 5648 w 6720"/>
                  <a:gd name="T111" fmla="*/ 832 h 1152"/>
                  <a:gd name="T112" fmla="*/ 5525 w 6720"/>
                  <a:gd name="T113" fmla="*/ 449 h 1152"/>
                  <a:gd name="T114" fmla="*/ 5230 w 6720"/>
                  <a:gd name="T115" fmla="*/ 516 h 1152"/>
                  <a:gd name="T116" fmla="*/ 6139 w 6720"/>
                  <a:gd name="T117" fmla="*/ 808 h 1152"/>
                  <a:gd name="T118" fmla="*/ 6584 w 6720"/>
                  <a:gd name="T119" fmla="*/ 808 h 1152"/>
                  <a:gd name="T120" fmla="*/ 6704 w 6720"/>
                  <a:gd name="T121" fmla="*/ 800 h 1152"/>
                  <a:gd name="T122" fmla="*/ 6501 w 6720"/>
                  <a:gd name="T123" fmla="*/ 800 h 1152"/>
                  <a:gd name="T124" fmla="*/ 6481 w 6720"/>
                  <a:gd name="T125" fmla="*/ 26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20" h="1152">
                    <a:moveTo>
                      <a:pt x="287" y="483"/>
                    </a:moveTo>
                    <a:cubicBezTo>
                      <a:pt x="283" y="483"/>
                      <a:pt x="279" y="480"/>
                      <a:pt x="279" y="475"/>
                    </a:cubicBezTo>
                    <a:lnTo>
                      <a:pt x="279" y="455"/>
                    </a:lnTo>
                    <a:lnTo>
                      <a:pt x="287" y="463"/>
                    </a:lnTo>
                    <a:lnTo>
                      <a:pt x="89" y="463"/>
                    </a:lnTo>
                    <a:lnTo>
                      <a:pt x="97" y="455"/>
                    </a:lnTo>
                    <a:lnTo>
                      <a:pt x="97" y="1144"/>
                    </a:lnTo>
                    <a:cubicBezTo>
                      <a:pt x="97" y="1149"/>
                      <a:pt x="94" y="1152"/>
                      <a:pt x="89" y="1152"/>
                    </a:cubicBezTo>
                    <a:lnTo>
                      <a:pt x="8" y="1152"/>
                    </a:lnTo>
                    <a:cubicBezTo>
                      <a:pt x="4" y="1152"/>
                      <a:pt x="0" y="1149"/>
                      <a:pt x="0" y="1144"/>
                    </a:cubicBezTo>
                    <a:lnTo>
                      <a:pt x="0" y="8"/>
                    </a:lnTo>
                    <a:cubicBezTo>
                      <a:pt x="0" y="4"/>
                      <a:pt x="4" y="0"/>
                      <a:pt x="8" y="0"/>
                    </a:cubicBezTo>
                    <a:lnTo>
                      <a:pt x="368" y="0"/>
                    </a:lnTo>
                    <a:cubicBezTo>
                      <a:pt x="373" y="0"/>
                      <a:pt x="376" y="4"/>
                      <a:pt x="376" y="8"/>
                    </a:cubicBezTo>
                    <a:lnTo>
                      <a:pt x="376" y="475"/>
                    </a:lnTo>
                    <a:cubicBezTo>
                      <a:pt x="376" y="480"/>
                      <a:pt x="373" y="483"/>
                      <a:pt x="368" y="483"/>
                    </a:cubicBezTo>
                    <a:lnTo>
                      <a:pt x="287" y="483"/>
                    </a:lnTo>
                    <a:close/>
                    <a:moveTo>
                      <a:pt x="368" y="467"/>
                    </a:moveTo>
                    <a:lnTo>
                      <a:pt x="360" y="475"/>
                    </a:lnTo>
                    <a:lnTo>
                      <a:pt x="360" y="8"/>
                    </a:lnTo>
                    <a:lnTo>
                      <a:pt x="368" y="16"/>
                    </a:lnTo>
                    <a:lnTo>
                      <a:pt x="8" y="16"/>
                    </a:lnTo>
                    <a:lnTo>
                      <a:pt x="16" y="8"/>
                    </a:lnTo>
                    <a:lnTo>
                      <a:pt x="16" y="1144"/>
                    </a:lnTo>
                    <a:lnTo>
                      <a:pt x="8" y="1136"/>
                    </a:lnTo>
                    <a:lnTo>
                      <a:pt x="89" y="1136"/>
                    </a:lnTo>
                    <a:lnTo>
                      <a:pt x="81" y="1144"/>
                    </a:lnTo>
                    <a:lnTo>
                      <a:pt x="81" y="455"/>
                    </a:lnTo>
                    <a:cubicBezTo>
                      <a:pt x="81" y="451"/>
                      <a:pt x="85" y="447"/>
                      <a:pt x="89" y="447"/>
                    </a:cubicBezTo>
                    <a:lnTo>
                      <a:pt x="287" y="447"/>
                    </a:lnTo>
                    <a:cubicBezTo>
                      <a:pt x="292" y="447"/>
                      <a:pt x="295" y="451"/>
                      <a:pt x="295" y="455"/>
                    </a:cubicBezTo>
                    <a:lnTo>
                      <a:pt x="295" y="475"/>
                    </a:lnTo>
                    <a:lnTo>
                      <a:pt x="287" y="467"/>
                    </a:lnTo>
                    <a:lnTo>
                      <a:pt x="368" y="467"/>
                    </a:lnTo>
                    <a:close/>
                    <a:moveTo>
                      <a:pt x="287" y="183"/>
                    </a:moveTo>
                    <a:lnTo>
                      <a:pt x="279" y="191"/>
                    </a:lnTo>
                    <a:lnTo>
                      <a:pt x="279" y="90"/>
                    </a:lnTo>
                    <a:lnTo>
                      <a:pt x="287" y="98"/>
                    </a:lnTo>
                    <a:lnTo>
                      <a:pt x="89" y="98"/>
                    </a:lnTo>
                    <a:lnTo>
                      <a:pt x="97" y="90"/>
                    </a:lnTo>
                    <a:lnTo>
                      <a:pt x="97" y="191"/>
                    </a:lnTo>
                    <a:lnTo>
                      <a:pt x="89" y="183"/>
                    </a:lnTo>
                    <a:lnTo>
                      <a:pt x="287" y="183"/>
                    </a:lnTo>
                    <a:close/>
                    <a:moveTo>
                      <a:pt x="89" y="199"/>
                    </a:moveTo>
                    <a:cubicBezTo>
                      <a:pt x="85" y="199"/>
                      <a:pt x="81" y="196"/>
                      <a:pt x="81" y="191"/>
                    </a:cubicBezTo>
                    <a:lnTo>
                      <a:pt x="81" y="90"/>
                    </a:lnTo>
                    <a:cubicBezTo>
                      <a:pt x="81" y="86"/>
                      <a:pt x="85" y="82"/>
                      <a:pt x="89" y="82"/>
                    </a:cubicBezTo>
                    <a:lnTo>
                      <a:pt x="287" y="82"/>
                    </a:lnTo>
                    <a:cubicBezTo>
                      <a:pt x="292" y="82"/>
                      <a:pt x="295" y="86"/>
                      <a:pt x="295" y="90"/>
                    </a:cubicBezTo>
                    <a:lnTo>
                      <a:pt x="295" y="191"/>
                    </a:lnTo>
                    <a:cubicBezTo>
                      <a:pt x="295" y="196"/>
                      <a:pt x="292" y="199"/>
                      <a:pt x="287" y="199"/>
                    </a:cubicBezTo>
                    <a:lnTo>
                      <a:pt x="89" y="199"/>
                    </a:lnTo>
                    <a:close/>
                    <a:moveTo>
                      <a:pt x="287" y="366"/>
                    </a:moveTo>
                    <a:lnTo>
                      <a:pt x="279" y="374"/>
                    </a:lnTo>
                    <a:lnTo>
                      <a:pt x="279" y="272"/>
                    </a:lnTo>
                    <a:lnTo>
                      <a:pt x="287" y="280"/>
                    </a:lnTo>
                    <a:lnTo>
                      <a:pt x="89" y="280"/>
                    </a:lnTo>
                    <a:lnTo>
                      <a:pt x="97" y="272"/>
                    </a:lnTo>
                    <a:lnTo>
                      <a:pt x="97" y="374"/>
                    </a:lnTo>
                    <a:lnTo>
                      <a:pt x="89" y="366"/>
                    </a:lnTo>
                    <a:lnTo>
                      <a:pt x="287" y="366"/>
                    </a:lnTo>
                    <a:close/>
                    <a:moveTo>
                      <a:pt x="89" y="382"/>
                    </a:moveTo>
                    <a:cubicBezTo>
                      <a:pt x="85" y="382"/>
                      <a:pt x="81" y="379"/>
                      <a:pt x="81" y="374"/>
                    </a:cubicBezTo>
                    <a:lnTo>
                      <a:pt x="81" y="272"/>
                    </a:lnTo>
                    <a:cubicBezTo>
                      <a:pt x="81" y="268"/>
                      <a:pt x="85" y="264"/>
                      <a:pt x="89" y="264"/>
                    </a:cubicBezTo>
                    <a:lnTo>
                      <a:pt x="287" y="264"/>
                    </a:lnTo>
                    <a:cubicBezTo>
                      <a:pt x="292" y="264"/>
                      <a:pt x="295" y="268"/>
                      <a:pt x="295" y="272"/>
                    </a:cubicBezTo>
                    <a:lnTo>
                      <a:pt x="295" y="374"/>
                    </a:lnTo>
                    <a:cubicBezTo>
                      <a:pt x="295" y="379"/>
                      <a:pt x="292" y="382"/>
                      <a:pt x="287" y="382"/>
                    </a:cubicBezTo>
                    <a:lnTo>
                      <a:pt x="89" y="382"/>
                    </a:lnTo>
                    <a:close/>
                    <a:moveTo>
                      <a:pt x="298" y="963"/>
                    </a:moveTo>
                    <a:lnTo>
                      <a:pt x="306" y="955"/>
                    </a:lnTo>
                    <a:lnTo>
                      <a:pt x="306" y="1023"/>
                    </a:lnTo>
                    <a:cubicBezTo>
                      <a:pt x="306" y="1028"/>
                      <a:pt x="303" y="1031"/>
                      <a:pt x="298" y="1031"/>
                    </a:cubicBezTo>
                    <a:lnTo>
                      <a:pt x="228" y="1031"/>
                    </a:lnTo>
                    <a:cubicBezTo>
                      <a:pt x="224" y="1031"/>
                      <a:pt x="220" y="1028"/>
                      <a:pt x="220" y="1023"/>
                    </a:cubicBezTo>
                    <a:lnTo>
                      <a:pt x="220" y="576"/>
                    </a:lnTo>
                    <a:cubicBezTo>
                      <a:pt x="220" y="572"/>
                      <a:pt x="224" y="568"/>
                      <a:pt x="228" y="568"/>
                    </a:cubicBezTo>
                    <a:lnTo>
                      <a:pt x="609" y="568"/>
                    </a:lnTo>
                    <a:cubicBezTo>
                      <a:pt x="614" y="568"/>
                      <a:pt x="617" y="572"/>
                      <a:pt x="617" y="576"/>
                    </a:cubicBezTo>
                    <a:lnTo>
                      <a:pt x="617" y="996"/>
                    </a:lnTo>
                    <a:cubicBezTo>
                      <a:pt x="617" y="1001"/>
                      <a:pt x="614" y="1004"/>
                      <a:pt x="609" y="1004"/>
                    </a:cubicBezTo>
                    <a:lnTo>
                      <a:pt x="545" y="1004"/>
                    </a:lnTo>
                    <a:cubicBezTo>
                      <a:pt x="541" y="1004"/>
                      <a:pt x="537" y="1001"/>
                      <a:pt x="537" y="996"/>
                    </a:cubicBezTo>
                    <a:lnTo>
                      <a:pt x="537" y="955"/>
                    </a:lnTo>
                    <a:lnTo>
                      <a:pt x="545" y="963"/>
                    </a:lnTo>
                    <a:lnTo>
                      <a:pt x="298" y="963"/>
                    </a:lnTo>
                    <a:close/>
                    <a:moveTo>
                      <a:pt x="545" y="947"/>
                    </a:moveTo>
                    <a:cubicBezTo>
                      <a:pt x="550" y="947"/>
                      <a:pt x="553" y="951"/>
                      <a:pt x="553" y="955"/>
                    </a:cubicBezTo>
                    <a:lnTo>
                      <a:pt x="553" y="996"/>
                    </a:lnTo>
                    <a:lnTo>
                      <a:pt x="545" y="988"/>
                    </a:lnTo>
                    <a:lnTo>
                      <a:pt x="609" y="988"/>
                    </a:lnTo>
                    <a:lnTo>
                      <a:pt x="601" y="996"/>
                    </a:lnTo>
                    <a:lnTo>
                      <a:pt x="601" y="576"/>
                    </a:lnTo>
                    <a:lnTo>
                      <a:pt x="609" y="584"/>
                    </a:lnTo>
                    <a:lnTo>
                      <a:pt x="228" y="584"/>
                    </a:lnTo>
                    <a:lnTo>
                      <a:pt x="236" y="576"/>
                    </a:lnTo>
                    <a:lnTo>
                      <a:pt x="236" y="1023"/>
                    </a:lnTo>
                    <a:lnTo>
                      <a:pt x="228" y="1015"/>
                    </a:lnTo>
                    <a:lnTo>
                      <a:pt x="298" y="1015"/>
                    </a:lnTo>
                    <a:lnTo>
                      <a:pt x="290" y="1023"/>
                    </a:lnTo>
                    <a:lnTo>
                      <a:pt x="290" y="955"/>
                    </a:lnTo>
                    <a:cubicBezTo>
                      <a:pt x="290" y="951"/>
                      <a:pt x="294" y="947"/>
                      <a:pt x="298" y="947"/>
                    </a:cubicBezTo>
                    <a:lnTo>
                      <a:pt x="545" y="947"/>
                    </a:lnTo>
                    <a:close/>
                    <a:moveTo>
                      <a:pt x="545" y="866"/>
                    </a:moveTo>
                    <a:lnTo>
                      <a:pt x="537" y="874"/>
                    </a:lnTo>
                    <a:lnTo>
                      <a:pt x="537" y="658"/>
                    </a:lnTo>
                    <a:lnTo>
                      <a:pt x="545" y="666"/>
                    </a:lnTo>
                    <a:lnTo>
                      <a:pt x="298" y="666"/>
                    </a:lnTo>
                    <a:lnTo>
                      <a:pt x="306" y="658"/>
                    </a:lnTo>
                    <a:lnTo>
                      <a:pt x="306" y="874"/>
                    </a:lnTo>
                    <a:lnTo>
                      <a:pt x="298" y="866"/>
                    </a:lnTo>
                    <a:lnTo>
                      <a:pt x="545" y="866"/>
                    </a:lnTo>
                    <a:close/>
                    <a:moveTo>
                      <a:pt x="298" y="882"/>
                    </a:moveTo>
                    <a:cubicBezTo>
                      <a:pt x="294" y="882"/>
                      <a:pt x="290" y="879"/>
                      <a:pt x="290" y="874"/>
                    </a:cubicBezTo>
                    <a:lnTo>
                      <a:pt x="290" y="658"/>
                    </a:lnTo>
                    <a:cubicBezTo>
                      <a:pt x="290" y="654"/>
                      <a:pt x="294" y="650"/>
                      <a:pt x="298" y="650"/>
                    </a:cubicBezTo>
                    <a:lnTo>
                      <a:pt x="545" y="650"/>
                    </a:lnTo>
                    <a:cubicBezTo>
                      <a:pt x="550" y="650"/>
                      <a:pt x="553" y="654"/>
                      <a:pt x="553" y="658"/>
                    </a:cubicBezTo>
                    <a:lnTo>
                      <a:pt x="553" y="874"/>
                    </a:lnTo>
                    <a:cubicBezTo>
                      <a:pt x="553" y="879"/>
                      <a:pt x="550" y="882"/>
                      <a:pt x="545" y="882"/>
                    </a:cubicBezTo>
                    <a:lnTo>
                      <a:pt x="298" y="882"/>
                    </a:lnTo>
                    <a:close/>
                    <a:moveTo>
                      <a:pt x="679" y="1132"/>
                    </a:moveTo>
                    <a:cubicBezTo>
                      <a:pt x="676" y="1132"/>
                      <a:pt x="673" y="1130"/>
                      <a:pt x="672" y="1126"/>
                    </a:cubicBezTo>
                    <a:lnTo>
                      <a:pt x="650" y="1032"/>
                    </a:lnTo>
                    <a:cubicBezTo>
                      <a:pt x="649" y="1030"/>
                      <a:pt x="650" y="1027"/>
                      <a:pt x="651" y="1025"/>
                    </a:cubicBezTo>
                    <a:cubicBezTo>
                      <a:pt x="653" y="1024"/>
                      <a:pt x="655" y="1022"/>
                      <a:pt x="657" y="1022"/>
                    </a:cubicBezTo>
                    <a:lnTo>
                      <a:pt x="738" y="1022"/>
                    </a:lnTo>
                    <a:lnTo>
                      <a:pt x="736" y="1023"/>
                    </a:lnTo>
                    <a:lnTo>
                      <a:pt x="748" y="1019"/>
                    </a:lnTo>
                    <a:lnTo>
                      <a:pt x="743" y="1023"/>
                    </a:lnTo>
                    <a:lnTo>
                      <a:pt x="747" y="1013"/>
                    </a:lnTo>
                    <a:lnTo>
                      <a:pt x="746" y="1016"/>
                    </a:lnTo>
                    <a:lnTo>
                      <a:pt x="746" y="455"/>
                    </a:lnTo>
                    <a:lnTo>
                      <a:pt x="754" y="463"/>
                    </a:lnTo>
                    <a:lnTo>
                      <a:pt x="545" y="463"/>
                    </a:lnTo>
                    <a:lnTo>
                      <a:pt x="553" y="455"/>
                    </a:lnTo>
                    <a:lnTo>
                      <a:pt x="553" y="482"/>
                    </a:lnTo>
                    <a:cubicBezTo>
                      <a:pt x="553" y="487"/>
                      <a:pt x="550" y="490"/>
                      <a:pt x="545" y="490"/>
                    </a:cubicBezTo>
                    <a:lnTo>
                      <a:pt x="464" y="490"/>
                    </a:lnTo>
                    <a:cubicBezTo>
                      <a:pt x="460" y="490"/>
                      <a:pt x="456" y="487"/>
                      <a:pt x="456" y="482"/>
                    </a:cubicBezTo>
                    <a:lnTo>
                      <a:pt x="456" y="8"/>
                    </a:lnTo>
                    <a:cubicBezTo>
                      <a:pt x="456" y="4"/>
                      <a:pt x="460" y="0"/>
                      <a:pt x="464" y="0"/>
                    </a:cubicBezTo>
                    <a:lnTo>
                      <a:pt x="834" y="0"/>
                    </a:lnTo>
                    <a:cubicBezTo>
                      <a:pt x="839" y="0"/>
                      <a:pt x="842" y="4"/>
                      <a:pt x="842" y="8"/>
                    </a:cubicBezTo>
                    <a:lnTo>
                      <a:pt x="842" y="1043"/>
                    </a:lnTo>
                    <a:lnTo>
                      <a:pt x="838" y="1079"/>
                    </a:lnTo>
                    <a:cubicBezTo>
                      <a:pt x="838" y="1080"/>
                      <a:pt x="838" y="1081"/>
                      <a:pt x="838" y="1082"/>
                    </a:cubicBezTo>
                    <a:lnTo>
                      <a:pt x="826" y="1108"/>
                    </a:lnTo>
                    <a:cubicBezTo>
                      <a:pt x="825" y="1109"/>
                      <a:pt x="824" y="1110"/>
                      <a:pt x="823" y="1111"/>
                    </a:cubicBezTo>
                    <a:lnTo>
                      <a:pt x="803" y="1126"/>
                    </a:lnTo>
                    <a:cubicBezTo>
                      <a:pt x="802" y="1127"/>
                      <a:pt x="801" y="1127"/>
                      <a:pt x="800" y="1127"/>
                    </a:cubicBezTo>
                    <a:lnTo>
                      <a:pt x="772" y="1132"/>
                    </a:lnTo>
                    <a:cubicBezTo>
                      <a:pt x="771" y="1132"/>
                      <a:pt x="771" y="1132"/>
                      <a:pt x="770" y="1132"/>
                    </a:cubicBezTo>
                    <a:lnTo>
                      <a:pt x="679" y="1132"/>
                    </a:lnTo>
                    <a:close/>
                    <a:moveTo>
                      <a:pt x="770" y="1116"/>
                    </a:moveTo>
                    <a:lnTo>
                      <a:pt x="769" y="1117"/>
                    </a:lnTo>
                    <a:lnTo>
                      <a:pt x="797" y="1112"/>
                    </a:lnTo>
                    <a:lnTo>
                      <a:pt x="794" y="1113"/>
                    </a:lnTo>
                    <a:lnTo>
                      <a:pt x="814" y="1098"/>
                    </a:lnTo>
                    <a:lnTo>
                      <a:pt x="811" y="1101"/>
                    </a:lnTo>
                    <a:lnTo>
                      <a:pt x="823" y="1075"/>
                    </a:lnTo>
                    <a:lnTo>
                      <a:pt x="823" y="1078"/>
                    </a:lnTo>
                    <a:lnTo>
                      <a:pt x="826" y="1043"/>
                    </a:lnTo>
                    <a:lnTo>
                      <a:pt x="826" y="8"/>
                    </a:lnTo>
                    <a:lnTo>
                      <a:pt x="834" y="16"/>
                    </a:lnTo>
                    <a:lnTo>
                      <a:pt x="464" y="16"/>
                    </a:lnTo>
                    <a:lnTo>
                      <a:pt x="472" y="8"/>
                    </a:lnTo>
                    <a:lnTo>
                      <a:pt x="472" y="482"/>
                    </a:lnTo>
                    <a:lnTo>
                      <a:pt x="464" y="474"/>
                    </a:lnTo>
                    <a:lnTo>
                      <a:pt x="545" y="474"/>
                    </a:lnTo>
                    <a:lnTo>
                      <a:pt x="537" y="482"/>
                    </a:lnTo>
                    <a:lnTo>
                      <a:pt x="537" y="455"/>
                    </a:lnTo>
                    <a:cubicBezTo>
                      <a:pt x="537" y="451"/>
                      <a:pt x="541" y="447"/>
                      <a:pt x="545" y="447"/>
                    </a:cubicBezTo>
                    <a:lnTo>
                      <a:pt x="754" y="447"/>
                    </a:lnTo>
                    <a:cubicBezTo>
                      <a:pt x="759" y="447"/>
                      <a:pt x="762" y="451"/>
                      <a:pt x="762" y="455"/>
                    </a:cubicBezTo>
                    <a:lnTo>
                      <a:pt x="762" y="1016"/>
                    </a:lnTo>
                    <a:cubicBezTo>
                      <a:pt x="762" y="1017"/>
                      <a:pt x="762" y="1018"/>
                      <a:pt x="762" y="1019"/>
                    </a:cubicBezTo>
                    <a:lnTo>
                      <a:pt x="758" y="1029"/>
                    </a:lnTo>
                    <a:cubicBezTo>
                      <a:pt x="757" y="1032"/>
                      <a:pt x="755" y="1033"/>
                      <a:pt x="753" y="1034"/>
                    </a:cubicBezTo>
                    <a:lnTo>
                      <a:pt x="741" y="1038"/>
                    </a:lnTo>
                    <a:cubicBezTo>
                      <a:pt x="740" y="1038"/>
                      <a:pt x="739" y="1038"/>
                      <a:pt x="738" y="1038"/>
                    </a:cubicBezTo>
                    <a:lnTo>
                      <a:pt x="657" y="1038"/>
                    </a:lnTo>
                    <a:lnTo>
                      <a:pt x="665" y="1029"/>
                    </a:lnTo>
                    <a:lnTo>
                      <a:pt x="687" y="1123"/>
                    </a:lnTo>
                    <a:lnTo>
                      <a:pt x="679" y="1116"/>
                    </a:lnTo>
                    <a:lnTo>
                      <a:pt x="770" y="1116"/>
                    </a:lnTo>
                    <a:close/>
                    <a:moveTo>
                      <a:pt x="746" y="90"/>
                    </a:moveTo>
                    <a:lnTo>
                      <a:pt x="754" y="98"/>
                    </a:lnTo>
                    <a:lnTo>
                      <a:pt x="545" y="98"/>
                    </a:lnTo>
                    <a:lnTo>
                      <a:pt x="553" y="90"/>
                    </a:lnTo>
                    <a:lnTo>
                      <a:pt x="553" y="191"/>
                    </a:lnTo>
                    <a:lnTo>
                      <a:pt x="545" y="183"/>
                    </a:lnTo>
                    <a:lnTo>
                      <a:pt x="754" y="183"/>
                    </a:lnTo>
                    <a:lnTo>
                      <a:pt x="746" y="191"/>
                    </a:lnTo>
                    <a:lnTo>
                      <a:pt x="746" y="90"/>
                    </a:lnTo>
                    <a:close/>
                    <a:moveTo>
                      <a:pt x="762" y="191"/>
                    </a:moveTo>
                    <a:cubicBezTo>
                      <a:pt x="762" y="196"/>
                      <a:pt x="759" y="199"/>
                      <a:pt x="754" y="199"/>
                    </a:cubicBezTo>
                    <a:lnTo>
                      <a:pt x="545" y="199"/>
                    </a:lnTo>
                    <a:cubicBezTo>
                      <a:pt x="541" y="199"/>
                      <a:pt x="537" y="196"/>
                      <a:pt x="537" y="191"/>
                    </a:cubicBezTo>
                    <a:lnTo>
                      <a:pt x="537" y="90"/>
                    </a:lnTo>
                    <a:cubicBezTo>
                      <a:pt x="537" y="86"/>
                      <a:pt x="541" y="82"/>
                      <a:pt x="545" y="82"/>
                    </a:cubicBezTo>
                    <a:lnTo>
                      <a:pt x="754" y="82"/>
                    </a:lnTo>
                    <a:cubicBezTo>
                      <a:pt x="759" y="82"/>
                      <a:pt x="762" y="86"/>
                      <a:pt x="762" y="90"/>
                    </a:cubicBezTo>
                    <a:lnTo>
                      <a:pt x="762" y="191"/>
                    </a:lnTo>
                    <a:close/>
                    <a:moveTo>
                      <a:pt x="754" y="366"/>
                    </a:moveTo>
                    <a:lnTo>
                      <a:pt x="746" y="374"/>
                    </a:lnTo>
                    <a:lnTo>
                      <a:pt x="746" y="272"/>
                    </a:lnTo>
                    <a:lnTo>
                      <a:pt x="754" y="280"/>
                    </a:lnTo>
                    <a:lnTo>
                      <a:pt x="545" y="280"/>
                    </a:lnTo>
                    <a:lnTo>
                      <a:pt x="553" y="272"/>
                    </a:lnTo>
                    <a:lnTo>
                      <a:pt x="553" y="374"/>
                    </a:lnTo>
                    <a:lnTo>
                      <a:pt x="545" y="366"/>
                    </a:lnTo>
                    <a:lnTo>
                      <a:pt x="754" y="366"/>
                    </a:lnTo>
                    <a:close/>
                    <a:moveTo>
                      <a:pt x="545" y="382"/>
                    </a:moveTo>
                    <a:cubicBezTo>
                      <a:pt x="541" y="382"/>
                      <a:pt x="537" y="379"/>
                      <a:pt x="537" y="374"/>
                    </a:cubicBezTo>
                    <a:lnTo>
                      <a:pt x="537" y="272"/>
                    </a:lnTo>
                    <a:cubicBezTo>
                      <a:pt x="537" y="268"/>
                      <a:pt x="541" y="264"/>
                      <a:pt x="545" y="264"/>
                    </a:cubicBezTo>
                    <a:lnTo>
                      <a:pt x="754" y="264"/>
                    </a:lnTo>
                    <a:cubicBezTo>
                      <a:pt x="759" y="264"/>
                      <a:pt x="762" y="268"/>
                      <a:pt x="762" y="272"/>
                    </a:cubicBezTo>
                    <a:lnTo>
                      <a:pt x="762" y="374"/>
                    </a:lnTo>
                    <a:cubicBezTo>
                      <a:pt x="762" y="379"/>
                      <a:pt x="759" y="382"/>
                      <a:pt x="754" y="382"/>
                    </a:cubicBezTo>
                    <a:lnTo>
                      <a:pt x="545" y="382"/>
                    </a:lnTo>
                    <a:close/>
                    <a:moveTo>
                      <a:pt x="1508" y="800"/>
                    </a:moveTo>
                    <a:lnTo>
                      <a:pt x="1516" y="808"/>
                    </a:lnTo>
                    <a:lnTo>
                      <a:pt x="1162" y="808"/>
                    </a:lnTo>
                    <a:cubicBezTo>
                      <a:pt x="1158" y="808"/>
                      <a:pt x="1154" y="805"/>
                      <a:pt x="1154" y="800"/>
                    </a:cubicBezTo>
                    <a:lnTo>
                      <a:pt x="1154" y="698"/>
                    </a:lnTo>
                    <a:cubicBezTo>
                      <a:pt x="1154" y="697"/>
                      <a:pt x="1155" y="696"/>
                      <a:pt x="1156" y="694"/>
                    </a:cubicBezTo>
                    <a:lnTo>
                      <a:pt x="1472" y="140"/>
                    </a:lnTo>
                    <a:cubicBezTo>
                      <a:pt x="1473" y="138"/>
                      <a:pt x="1476" y="136"/>
                      <a:pt x="1478" y="136"/>
                    </a:cubicBezTo>
                    <a:lnTo>
                      <a:pt x="1607" y="136"/>
                    </a:lnTo>
                    <a:cubicBezTo>
                      <a:pt x="1612" y="136"/>
                      <a:pt x="1615" y="140"/>
                      <a:pt x="1615" y="144"/>
                    </a:cubicBezTo>
                    <a:lnTo>
                      <a:pt x="1615" y="698"/>
                    </a:lnTo>
                    <a:lnTo>
                      <a:pt x="1607" y="690"/>
                    </a:lnTo>
                    <a:lnTo>
                      <a:pt x="1735" y="690"/>
                    </a:lnTo>
                    <a:cubicBezTo>
                      <a:pt x="1740" y="690"/>
                      <a:pt x="1743" y="694"/>
                      <a:pt x="1743" y="698"/>
                    </a:cubicBezTo>
                    <a:lnTo>
                      <a:pt x="1743" y="800"/>
                    </a:lnTo>
                    <a:cubicBezTo>
                      <a:pt x="1743" y="805"/>
                      <a:pt x="1740" y="808"/>
                      <a:pt x="1735" y="808"/>
                    </a:cubicBezTo>
                    <a:lnTo>
                      <a:pt x="1607" y="808"/>
                    </a:lnTo>
                    <a:lnTo>
                      <a:pt x="1615" y="800"/>
                    </a:lnTo>
                    <a:lnTo>
                      <a:pt x="1615" y="1009"/>
                    </a:lnTo>
                    <a:cubicBezTo>
                      <a:pt x="1615" y="1014"/>
                      <a:pt x="1612" y="1017"/>
                      <a:pt x="1607" y="1017"/>
                    </a:cubicBezTo>
                    <a:lnTo>
                      <a:pt x="1516" y="1017"/>
                    </a:lnTo>
                    <a:cubicBezTo>
                      <a:pt x="1512" y="1017"/>
                      <a:pt x="1508" y="1014"/>
                      <a:pt x="1508" y="1009"/>
                    </a:cubicBezTo>
                    <a:lnTo>
                      <a:pt x="1508" y="800"/>
                    </a:lnTo>
                    <a:close/>
                    <a:moveTo>
                      <a:pt x="1524" y="1009"/>
                    </a:moveTo>
                    <a:lnTo>
                      <a:pt x="1516" y="1001"/>
                    </a:lnTo>
                    <a:lnTo>
                      <a:pt x="1607" y="1001"/>
                    </a:lnTo>
                    <a:lnTo>
                      <a:pt x="1599" y="1009"/>
                    </a:lnTo>
                    <a:lnTo>
                      <a:pt x="1599" y="800"/>
                    </a:lnTo>
                    <a:cubicBezTo>
                      <a:pt x="1599" y="796"/>
                      <a:pt x="1603" y="792"/>
                      <a:pt x="1607" y="792"/>
                    </a:cubicBezTo>
                    <a:lnTo>
                      <a:pt x="1735" y="792"/>
                    </a:lnTo>
                    <a:lnTo>
                      <a:pt x="1727" y="800"/>
                    </a:lnTo>
                    <a:lnTo>
                      <a:pt x="1727" y="698"/>
                    </a:lnTo>
                    <a:lnTo>
                      <a:pt x="1735" y="706"/>
                    </a:lnTo>
                    <a:lnTo>
                      <a:pt x="1607" y="706"/>
                    </a:lnTo>
                    <a:cubicBezTo>
                      <a:pt x="1603" y="706"/>
                      <a:pt x="1599" y="703"/>
                      <a:pt x="1599" y="698"/>
                    </a:cubicBezTo>
                    <a:lnTo>
                      <a:pt x="1599" y="144"/>
                    </a:lnTo>
                    <a:lnTo>
                      <a:pt x="1607" y="152"/>
                    </a:lnTo>
                    <a:lnTo>
                      <a:pt x="1478" y="152"/>
                    </a:lnTo>
                    <a:lnTo>
                      <a:pt x="1485" y="148"/>
                    </a:lnTo>
                    <a:lnTo>
                      <a:pt x="1169" y="702"/>
                    </a:lnTo>
                    <a:lnTo>
                      <a:pt x="1170" y="698"/>
                    </a:lnTo>
                    <a:lnTo>
                      <a:pt x="1170" y="800"/>
                    </a:lnTo>
                    <a:lnTo>
                      <a:pt x="1162" y="792"/>
                    </a:lnTo>
                    <a:lnTo>
                      <a:pt x="1516" y="792"/>
                    </a:lnTo>
                    <a:cubicBezTo>
                      <a:pt x="1521" y="792"/>
                      <a:pt x="1524" y="796"/>
                      <a:pt x="1524" y="800"/>
                    </a:cubicBezTo>
                    <a:lnTo>
                      <a:pt x="1524" y="1009"/>
                    </a:lnTo>
                    <a:close/>
                    <a:moveTo>
                      <a:pt x="1516" y="690"/>
                    </a:moveTo>
                    <a:lnTo>
                      <a:pt x="1508" y="698"/>
                    </a:lnTo>
                    <a:lnTo>
                      <a:pt x="1508" y="265"/>
                    </a:lnTo>
                    <a:lnTo>
                      <a:pt x="1516" y="273"/>
                    </a:lnTo>
                    <a:lnTo>
                      <a:pt x="1510" y="273"/>
                    </a:lnTo>
                    <a:lnTo>
                      <a:pt x="1517" y="269"/>
                    </a:lnTo>
                    <a:lnTo>
                      <a:pt x="1265" y="702"/>
                    </a:lnTo>
                    <a:lnTo>
                      <a:pt x="1258" y="690"/>
                    </a:lnTo>
                    <a:lnTo>
                      <a:pt x="1516" y="690"/>
                    </a:lnTo>
                    <a:close/>
                    <a:moveTo>
                      <a:pt x="1258" y="706"/>
                    </a:moveTo>
                    <a:cubicBezTo>
                      <a:pt x="1256" y="706"/>
                      <a:pt x="1253" y="705"/>
                      <a:pt x="1252" y="702"/>
                    </a:cubicBezTo>
                    <a:cubicBezTo>
                      <a:pt x="1250" y="700"/>
                      <a:pt x="1250" y="697"/>
                      <a:pt x="1252" y="694"/>
                    </a:cubicBezTo>
                    <a:lnTo>
                      <a:pt x="1504" y="261"/>
                    </a:lnTo>
                    <a:cubicBezTo>
                      <a:pt x="1505" y="259"/>
                      <a:pt x="1508" y="257"/>
                      <a:pt x="1510" y="257"/>
                    </a:cubicBezTo>
                    <a:lnTo>
                      <a:pt x="1516" y="257"/>
                    </a:lnTo>
                    <a:cubicBezTo>
                      <a:pt x="1521" y="257"/>
                      <a:pt x="1524" y="261"/>
                      <a:pt x="1524" y="265"/>
                    </a:cubicBezTo>
                    <a:lnTo>
                      <a:pt x="1524" y="698"/>
                    </a:lnTo>
                    <a:cubicBezTo>
                      <a:pt x="1524" y="703"/>
                      <a:pt x="1521" y="706"/>
                      <a:pt x="1516" y="706"/>
                    </a:cubicBezTo>
                    <a:lnTo>
                      <a:pt x="1258" y="706"/>
                    </a:lnTo>
                    <a:close/>
                    <a:moveTo>
                      <a:pt x="2537" y="800"/>
                    </a:moveTo>
                    <a:lnTo>
                      <a:pt x="2545" y="808"/>
                    </a:lnTo>
                    <a:lnTo>
                      <a:pt x="2191" y="808"/>
                    </a:lnTo>
                    <a:cubicBezTo>
                      <a:pt x="2187" y="808"/>
                      <a:pt x="2183" y="805"/>
                      <a:pt x="2183" y="800"/>
                    </a:cubicBezTo>
                    <a:lnTo>
                      <a:pt x="2183" y="698"/>
                    </a:lnTo>
                    <a:cubicBezTo>
                      <a:pt x="2183" y="697"/>
                      <a:pt x="2184" y="696"/>
                      <a:pt x="2185" y="694"/>
                    </a:cubicBezTo>
                    <a:lnTo>
                      <a:pt x="2502" y="140"/>
                    </a:lnTo>
                    <a:cubicBezTo>
                      <a:pt x="2503" y="138"/>
                      <a:pt x="2506" y="136"/>
                      <a:pt x="2508" y="136"/>
                    </a:cubicBezTo>
                    <a:lnTo>
                      <a:pt x="2636" y="136"/>
                    </a:lnTo>
                    <a:cubicBezTo>
                      <a:pt x="2641" y="136"/>
                      <a:pt x="2644" y="140"/>
                      <a:pt x="2644" y="144"/>
                    </a:cubicBezTo>
                    <a:lnTo>
                      <a:pt x="2644" y="698"/>
                    </a:lnTo>
                    <a:lnTo>
                      <a:pt x="2636" y="690"/>
                    </a:lnTo>
                    <a:lnTo>
                      <a:pt x="2765" y="690"/>
                    </a:lnTo>
                    <a:cubicBezTo>
                      <a:pt x="2770" y="690"/>
                      <a:pt x="2773" y="694"/>
                      <a:pt x="2773" y="698"/>
                    </a:cubicBezTo>
                    <a:lnTo>
                      <a:pt x="2773" y="800"/>
                    </a:lnTo>
                    <a:cubicBezTo>
                      <a:pt x="2773" y="805"/>
                      <a:pt x="2770" y="808"/>
                      <a:pt x="2765" y="808"/>
                    </a:cubicBezTo>
                    <a:lnTo>
                      <a:pt x="2636" y="808"/>
                    </a:lnTo>
                    <a:lnTo>
                      <a:pt x="2644" y="800"/>
                    </a:lnTo>
                    <a:lnTo>
                      <a:pt x="2644" y="1009"/>
                    </a:lnTo>
                    <a:cubicBezTo>
                      <a:pt x="2644" y="1014"/>
                      <a:pt x="2641" y="1017"/>
                      <a:pt x="2636" y="1017"/>
                    </a:cubicBezTo>
                    <a:lnTo>
                      <a:pt x="2545" y="1017"/>
                    </a:lnTo>
                    <a:cubicBezTo>
                      <a:pt x="2541" y="1017"/>
                      <a:pt x="2537" y="1014"/>
                      <a:pt x="2537" y="1009"/>
                    </a:cubicBezTo>
                    <a:lnTo>
                      <a:pt x="2537" y="800"/>
                    </a:lnTo>
                    <a:close/>
                    <a:moveTo>
                      <a:pt x="2553" y="1009"/>
                    </a:moveTo>
                    <a:lnTo>
                      <a:pt x="2545" y="1001"/>
                    </a:lnTo>
                    <a:lnTo>
                      <a:pt x="2636" y="1001"/>
                    </a:lnTo>
                    <a:lnTo>
                      <a:pt x="2628" y="1009"/>
                    </a:lnTo>
                    <a:lnTo>
                      <a:pt x="2628" y="800"/>
                    </a:lnTo>
                    <a:cubicBezTo>
                      <a:pt x="2628" y="796"/>
                      <a:pt x="2632" y="792"/>
                      <a:pt x="2636" y="792"/>
                    </a:cubicBezTo>
                    <a:lnTo>
                      <a:pt x="2765" y="792"/>
                    </a:lnTo>
                    <a:lnTo>
                      <a:pt x="2757" y="800"/>
                    </a:lnTo>
                    <a:lnTo>
                      <a:pt x="2757" y="698"/>
                    </a:lnTo>
                    <a:lnTo>
                      <a:pt x="2765" y="706"/>
                    </a:lnTo>
                    <a:lnTo>
                      <a:pt x="2636" y="706"/>
                    </a:lnTo>
                    <a:cubicBezTo>
                      <a:pt x="2632" y="706"/>
                      <a:pt x="2628" y="703"/>
                      <a:pt x="2628" y="698"/>
                    </a:cubicBezTo>
                    <a:lnTo>
                      <a:pt x="2628" y="144"/>
                    </a:lnTo>
                    <a:lnTo>
                      <a:pt x="2636" y="152"/>
                    </a:lnTo>
                    <a:lnTo>
                      <a:pt x="2508" y="152"/>
                    </a:lnTo>
                    <a:lnTo>
                      <a:pt x="2515" y="148"/>
                    </a:lnTo>
                    <a:lnTo>
                      <a:pt x="2198" y="702"/>
                    </a:lnTo>
                    <a:lnTo>
                      <a:pt x="2199" y="698"/>
                    </a:lnTo>
                    <a:lnTo>
                      <a:pt x="2199" y="800"/>
                    </a:lnTo>
                    <a:lnTo>
                      <a:pt x="2191" y="792"/>
                    </a:lnTo>
                    <a:lnTo>
                      <a:pt x="2545" y="792"/>
                    </a:lnTo>
                    <a:cubicBezTo>
                      <a:pt x="2550" y="792"/>
                      <a:pt x="2553" y="796"/>
                      <a:pt x="2553" y="800"/>
                    </a:cubicBezTo>
                    <a:lnTo>
                      <a:pt x="2553" y="1009"/>
                    </a:lnTo>
                    <a:close/>
                    <a:moveTo>
                      <a:pt x="2545" y="690"/>
                    </a:moveTo>
                    <a:lnTo>
                      <a:pt x="2537" y="698"/>
                    </a:lnTo>
                    <a:lnTo>
                      <a:pt x="2537" y="265"/>
                    </a:lnTo>
                    <a:lnTo>
                      <a:pt x="2545" y="273"/>
                    </a:lnTo>
                    <a:lnTo>
                      <a:pt x="2540" y="273"/>
                    </a:lnTo>
                    <a:lnTo>
                      <a:pt x="2547" y="269"/>
                    </a:lnTo>
                    <a:lnTo>
                      <a:pt x="2295" y="702"/>
                    </a:lnTo>
                    <a:lnTo>
                      <a:pt x="2288" y="690"/>
                    </a:lnTo>
                    <a:lnTo>
                      <a:pt x="2545" y="690"/>
                    </a:lnTo>
                    <a:close/>
                    <a:moveTo>
                      <a:pt x="2288" y="706"/>
                    </a:moveTo>
                    <a:cubicBezTo>
                      <a:pt x="2286" y="706"/>
                      <a:pt x="2283" y="705"/>
                      <a:pt x="2282" y="702"/>
                    </a:cubicBezTo>
                    <a:cubicBezTo>
                      <a:pt x="2280" y="700"/>
                      <a:pt x="2280" y="697"/>
                      <a:pt x="2282" y="694"/>
                    </a:cubicBezTo>
                    <a:lnTo>
                      <a:pt x="2534" y="261"/>
                    </a:lnTo>
                    <a:cubicBezTo>
                      <a:pt x="2535" y="259"/>
                      <a:pt x="2538" y="257"/>
                      <a:pt x="2540" y="257"/>
                    </a:cubicBezTo>
                    <a:lnTo>
                      <a:pt x="2545" y="257"/>
                    </a:lnTo>
                    <a:cubicBezTo>
                      <a:pt x="2550" y="257"/>
                      <a:pt x="2553" y="261"/>
                      <a:pt x="2553" y="265"/>
                    </a:cubicBezTo>
                    <a:lnTo>
                      <a:pt x="2553" y="698"/>
                    </a:lnTo>
                    <a:cubicBezTo>
                      <a:pt x="2553" y="703"/>
                      <a:pt x="2550" y="706"/>
                      <a:pt x="2545" y="706"/>
                    </a:cubicBezTo>
                    <a:lnTo>
                      <a:pt x="2288" y="706"/>
                    </a:lnTo>
                    <a:close/>
                    <a:moveTo>
                      <a:pt x="3280" y="754"/>
                    </a:moveTo>
                    <a:cubicBezTo>
                      <a:pt x="3276" y="754"/>
                      <a:pt x="3272" y="751"/>
                      <a:pt x="3272" y="746"/>
                    </a:cubicBezTo>
                    <a:lnTo>
                      <a:pt x="3272" y="631"/>
                    </a:lnTo>
                    <a:cubicBezTo>
                      <a:pt x="3272" y="627"/>
                      <a:pt x="3276" y="623"/>
                      <a:pt x="3280" y="623"/>
                    </a:cubicBezTo>
                    <a:lnTo>
                      <a:pt x="3559" y="623"/>
                    </a:lnTo>
                    <a:cubicBezTo>
                      <a:pt x="3564" y="623"/>
                      <a:pt x="3567" y="627"/>
                      <a:pt x="3567" y="631"/>
                    </a:cubicBezTo>
                    <a:lnTo>
                      <a:pt x="3567" y="746"/>
                    </a:lnTo>
                    <a:cubicBezTo>
                      <a:pt x="3567" y="751"/>
                      <a:pt x="3564" y="754"/>
                      <a:pt x="3559" y="754"/>
                    </a:cubicBezTo>
                    <a:lnTo>
                      <a:pt x="3280" y="754"/>
                    </a:lnTo>
                    <a:close/>
                    <a:moveTo>
                      <a:pt x="3559" y="738"/>
                    </a:moveTo>
                    <a:lnTo>
                      <a:pt x="3551" y="746"/>
                    </a:lnTo>
                    <a:lnTo>
                      <a:pt x="3551" y="631"/>
                    </a:lnTo>
                    <a:lnTo>
                      <a:pt x="3559" y="639"/>
                    </a:lnTo>
                    <a:lnTo>
                      <a:pt x="3280" y="639"/>
                    </a:lnTo>
                    <a:lnTo>
                      <a:pt x="3288" y="631"/>
                    </a:lnTo>
                    <a:lnTo>
                      <a:pt x="3288" y="746"/>
                    </a:lnTo>
                    <a:lnTo>
                      <a:pt x="3280" y="738"/>
                    </a:lnTo>
                    <a:lnTo>
                      <a:pt x="3559" y="738"/>
                    </a:lnTo>
                    <a:close/>
                    <a:moveTo>
                      <a:pt x="4235" y="483"/>
                    </a:moveTo>
                    <a:cubicBezTo>
                      <a:pt x="4231" y="483"/>
                      <a:pt x="4227" y="480"/>
                      <a:pt x="4227" y="475"/>
                    </a:cubicBezTo>
                    <a:lnTo>
                      <a:pt x="4227" y="455"/>
                    </a:lnTo>
                    <a:lnTo>
                      <a:pt x="4235" y="463"/>
                    </a:lnTo>
                    <a:lnTo>
                      <a:pt x="4036" y="463"/>
                    </a:lnTo>
                    <a:lnTo>
                      <a:pt x="4044" y="455"/>
                    </a:lnTo>
                    <a:lnTo>
                      <a:pt x="4044" y="1144"/>
                    </a:lnTo>
                    <a:cubicBezTo>
                      <a:pt x="4044" y="1149"/>
                      <a:pt x="4041" y="1152"/>
                      <a:pt x="4036" y="1152"/>
                    </a:cubicBezTo>
                    <a:lnTo>
                      <a:pt x="3956" y="1152"/>
                    </a:lnTo>
                    <a:cubicBezTo>
                      <a:pt x="3952" y="1152"/>
                      <a:pt x="3948" y="1149"/>
                      <a:pt x="3948" y="1144"/>
                    </a:cubicBezTo>
                    <a:lnTo>
                      <a:pt x="3948" y="8"/>
                    </a:lnTo>
                    <a:cubicBezTo>
                      <a:pt x="3948" y="4"/>
                      <a:pt x="3952" y="0"/>
                      <a:pt x="3956" y="0"/>
                    </a:cubicBezTo>
                    <a:lnTo>
                      <a:pt x="4315" y="0"/>
                    </a:lnTo>
                    <a:cubicBezTo>
                      <a:pt x="4320" y="0"/>
                      <a:pt x="4323" y="4"/>
                      <a:pt x="4323" y="8"/>
                    </a:cubicBezTo>
                    <a:lnTo>
                      <a:pt x="4323" y="475"/>
                    </a:lnTo>
                    <a:cubicBezTo>
                      <a:pt x="4323" y="480"/>
                      <a:pt x="4320" y="483"/>
                      <a:pt x="4315" y="483"/>
                    </a:cubicBezTo>
                    <a:lnTo>
                      <a:pt x="4235" y="483"/>
                    </a:lnTo>
                    <a:close/>
                    <a:moveTo>
                      <a:pt x="4315" y="467"/>
                    </a:moveTo>
                    <a:lnTo>
                      <a:pt x="4307" y="475"/>
                    </a:lnTo>
                    <a:lnTo>
                      <a:pt x="4307" y="8"/>
                    </a:lnTo>
                    <a:lnTo>
                      <a:pt x="4315" y="16"/>
                    </a:lnTo>
                    <a:lnTo>
                      <a:pt x="3956" y="16"/>
                    </a:lnTo>
                    <a:lnTo>
                      <a:pt x="3964" y="8"/>
                    </a:lnTo>
                    <a:lnTo>
                      <a:pt x="3964" y="1144"/>
                    </a:lnTo>
                    <a:lnTo>
                      <a:pt x="3956" y="1136"/>
                    </a:lnTo>
                    <a:lnTo>
                      <a:pt x="4036" y="1136"/>
                    </a:lnTo>
                    <a:lnTo>
                      <a:pt x="4028" y="1144"/>
                    </a:lnTo>
                    <a:lnTo>
                      <a:pt x="4028" y="455"/>
                    </a:lnTo>
                    <a:cubicBezTo>
                      <a:pt x="4028" y="451"/>
                      <a:pt x="4032" y="447"/>
                      <a:pt x="4036" y="447"/>
                    </a:cubicBezTo>
                    <a:lnTo>
                      <a:pt x="4235" y="447"/>
                    </a:lnTo>
                    <a:cubicBezTo>
                      <a:pt x="4240" y="447"/>
                      <a:pt x="4243" y="451"/>
                      <a:pt x="4243" y="455"/>
                    </a:cubicBezTo>
                    <a:lnTo>
                      <a:pt x="4243" y="475"/>
                    </a:lnTo>
                    <a:lnTo>
                      <a:pt x="4235" y="467"/>
                    </a:lnTo>
                    <a:lnTo>
                      <a:pt x="4315" y="467"/>
                    </a:lnTo>
                    <a:close/>
                    <a:moveTo>
                      <a:pt x="4235" y="183"/>
                    </a:moveTo>
                    <a:lnTo>
                      <a:pt x="4227" y="191"/>
                    </a:lnTo>
                    <a:lnTo>
                      <a:pt x="4227" y="90"/>
                    </a:lnTo>
                    <a:lnTo>
                      <a:pt x="4235" y="98"/>
                    </a:lnTo>
                    <a:lnTo>
                      <a:pt x="4036" y="98"/>
                    </a:lnTo>
                    <a:lnTo>
                      <a:pt x="4044" y="90"/>
                    </a:lnTo>
                    <a:lnTo>
                      <a:pt x="4044" y="191"/>
                    </a:lnTo>
                    <a:lnTo>
                      <a:pt x="4036" y="183"/>
                    </a:lnTo>
                    <a:lnTo>
                      <a:pt x="4235" y="183"/>
                    </a:lnTo>
                    <a:close/>
                    <a:moveTo>
                      <a:pt x="4036" y="199"/>
                    </a:moveTo>
                    <a:cubicBezTo>
                      <a:pt x="4032" y="199"/>
                      <a:pt x="4028" y="196"/>
                      <a:pt x="4028" y="191"/>
                    </a:cubicBezTo>
                    <a:lnTo>
                      <a:pt x="4028" y="90"/>
                    </a:lnTo>
                    <a:cubicBezTo>
                      <a:pt x="4028" y="86"/>
                      <a:pt x="4032" y="82"/>
                      <a:pt x="4036" y="82"/>
                    </a:cubicBezTo>
                    <a:lnTo>
                      <a:pt x="4235" y="82"/>
                    </a:lnTo>
                    <a:cubicBezTo>
                      <a:pt x="4240" y="82"/>
                      <a:pt x="4243" y="86"/>
                      <a:pt x="4243" y="90"/>
                    </a:cubicBezTo>
                    <a:lnTo>
                      <a:pt x="4243" y="191"/>
                    </a:lnTo>
                    <a:cubicBezTo>
                      <a:pt x="4243" y="196"/>
                      <a:pt x="4240" y="199"/>
                      <a:pt x="4235" y="199"/>
                    </a:cubicBezTo>
                    <a:lnTo>
                      <a:pt x="4036" y="199"/>
                    </a:lnTo>
                    <a:close/>
                    <a:moveTo>
                      <a:pt x="4235" y="366"/>
                    </a:moveTo>
                    <a:lnTo>
                      <a:pt x="4227" y="374"/>
                    </a:lnTo>
                    <a:lnTo>
                      <a:pt x="4227" y="272"/>
                    </a:lnTo>
                    <a:lnTo>
                      <a:pt x="4235" y="280"/>
                    </a:lnTo>
                    <a:lnTo>
                      <a:pt x="4036" y="280"/>
                    </a:lnTo>
                    <a:lnTo>
                      <a:pt x="4044" y="272"/>
                    </a:lnTo>
                    <a:lnTo>
                      <a:pt x="4044" y="374"/>
                    </a:lnTo>
                    <a:lnTo>
                      <a:pt x="4036" y="366"/>
                    </a:lnTo>
                    <a:lnTo>
                      <a:pt x="4235" y="366"/>
                    </a:lnTo>
                    <a:close/>
                    <a:moveTo>
                      <a:pt x="4036" y="382"/>
                    </a:moveTo>
                    <a:cubicBezTo>
                      <a:pt x="4032" y="382"/>
                      <a:pt x="4028" y="379"/>
                      <a:pt x="4028" y="374"/>
                    </a:cubicBezTo>
                    <a:lnTo>
                      <a:pt x="4028" y="272"/>
                    </a:lnTo>
                    <a:cubicBezTo>
                      <a:pt x="4028" y="268"/>
                      <a:pt x="4032" y="264"/>
                      <a:pt x="4036" y="264"/>
                    </a:cubicBezTo>
                    <a:lnTo>
                      <a:pt x="4235" y="264"/>
                    </a:lnTo>
                    <a:cubicBezTo>
                      <a:pt x="4240" y="264"/>
                      <a:pt x="4243" y="268"/>
                      <a:pt x="4243" y="272"/>
                    </a:cubicBezTo>
                    <a:lnTo>
                      <a:pt x="4243" y="374"/>
                    </a:lnTo>
                    <a:cubicBezTo>
                      <a:pt x="4243" y="379"/>
                      <a:pt x="4240" y="382"/>
                      <a:pt x="4235" y="382"/>
                    </a:cubicBezTo>
                    <a:lnTo>
                      <a:pt x="4036" y="382"/>
                    </a:lnTo>
                    <a:close/>
                    <a:moveTo>
                      <a:pt x="4245" y="963"/>
                    </a:moveTo>
                    <a:lnTo>
                      <a:pt x="4253" y="955"/>
                    </a:lnTo>
                    <a:lnTo>
                      <a:pt x="4253" y="1023"/>
                    </a:lnTo>
                    <a:cubicBezTo>
                      <a:pt x="4253" y="1028"/>
                      <a:pt x="4250" y="1031"/>
                      <a:pt x="4245" y="1031"/>
                    </a:cubicBezTo>
                    <a:lnTo>
                      <a:pt x="4176" y="1031"/>
                    </a:lnTo>
                    <a:cubicBezTo>
                      <a:pt x="4172" y="1031"/>
                      <a:pt x="4168" y="1028"/>
                      <a:pt x="4168" y="1023"/>
                    </a:cubicBezTo>
                    <a:lnTo>
                      <a:pt x="4168" y="576"/>
                    </a:lnTo>
                    <a:cubicBezTo>
                      <a:pt x="4168" y="572"/>
                      <a:pt x="4172" y="568"/>
                      <a:pt x="4176" y="568"/>
                    </a:cubicBezTo>
                    <a:lnTo>
                      <a:pt x="4556" y="568"/>
                    </a:lnTo>
                    <a:cubicBezTo>
                      <a:pt x="4561" y="568"/>
                      <a:pt x="4564" y="572"/>
                      <a:pt x="4564" y="576"/>
                    </a:cubicBezTo>
                    <a:lnTo>
                      <a:pt x="4564" y="996"/>
                    </a:lnTo>
                    <a:cubicBezTo>
                      <a:pt x="4564" y="1001"/>
                      <a:pt x="4561" y="1004"/>
                      <a:pt x="4556" y="1004"/>
                    </a:cubicBezTo>
                    <a:lnTo>
                      <a:pt x="4492" y="1004"/>
                    </a:lnTo>
                    <a:cubicBezTo>
                      <a:pt x="4488" y="1004"/>
                      <a:pt x="4484" y="1001"/>
                      <a:pt x="4484" y="996"/>
                    </a:cubicBezTo>
                    <a:lnTo>
                      <a:pt x="4484" y="955"/>
                    </a:lnTo>
                    <a:lnTo>
                      <a:pt x="4492" y="963"/>
                    </a:lnTo>
                    <a:lnTo>
                      <a:pt x="4245" y="963"/>
                    </a:lnTo>
                    <a:close/>
                    <a:moveTo>
                      <a:pt x="4492" y="947"/>
                    </a:moveTo>
                    <a:cubicBezTo>
                      <a:pt x="4497" y="947"/>
                      <a:pt x="4500" y="951"/>
                      <a:pt x="4500" y="955"/>
                    </a:cubicBezTo>
                    <a:lnTo>
                      <a:pt x="4500" y="996"/>
                    </a:lnTo>
                    <a:lnTo>
                      <a:pt x="4492" y="988"/>
                    </a:lnTo>
                    <a:lnTo>
                      <a:pt x="4556" y="988"/>
                    </a:lnTo>
                    <a:lnTo>
                      <a:pt x="4548" y="996"/>
                    </a:lnTo>
                    <a:lnTo>
                      <a:pt x="4548" y="576"/>
                    </a:lnTo>
                    <a:lnTo>
                      <a:pt x="4556" y="584"/>
                    </a:lnTo>
                    <a:lnTo>
                      <a:pt x="4176" y="584"/>
                    </a:lnTo>
                    <a:lnTo>
                      <a:pt x="4184" y="576"/>
                    </a:lnTo>
                    <a:lnTo>
                      <a:pt x="4184" y="1023"/>
                    </a:lnTo>
                    <a:lnTo>
                      <a:pt x="4176" y="1015"/>
                    </a:lnTo>
                    <a:lnTo>
                      <a:pt x="4245" y="1015"/>
                    </a:lnTo>
                    <a:lnTo>
                      <a:pt x="4237" y="1023"/>
                    </a:lnTo>
                    <a:lnTo>
                      <a:pt x="4237" y="955"/>
                    </a:lnTo>
                    <a:cubicBezTo>
                      <a:pt x="4237" y="951"/>
                      <a:pt x="4241" y="947"/>
                      <a:pt x="4245" y="947"/>
                    </a:cubicBezTo>
                    <a:lnTo>
                      <a:pt x="4492" y="947"/>
                    </a:lnTo>
                    <a:close/>
                    <a:moveTo>
                      <a:pt x="4492" y="866"/>
                    </a:moveTo>
                    <a:lnTo>
                      <a:pt x="4484" y="874"/>
                    </a:lnTo>
                    <a:lnTo>
                      <a:pt x="4484" y="658"/>
                    </a:lnTo>
                    <a:lnTo>
                      <a:pt x="4492" y="666"/>
                    </a:lnTo>
                    <a:lnTo>
                      <a:pt x="4245" y="666"/>
                    </a:lnTo>
                    <a:lnTo>
                      <a:pt x="4253" y="658"/>
                    </a:lnTo>
                    <a:lnTo>
                      <a:pt x="4253" y="874"/>
                    </a:lnTo>
                    <a:lnTo>
                      <a:pt x="4245" y="866"/>
                    </a:lnTo>
                    <a:lnTo>
                      <a:pt x="4492" y="866"/>
                    </a:lnTo>
                    <a:close/>
                    <a:moveTo>
                      <a:pt x="4245" y="882"/>
                    </a:moveTo>
                    <a:cubicBezTo>
                      <a:pt x="4241" y="882"/>
                      <a:pt x="4237" y="879"/>
                      <a:pt x="4237" y="874"/>
                    </a:cubicBezTo>
                    <a:lnTo>
                      <a:pt x="4237" y="658"/>
                    </a:lnTo>
                    <a:cubicBezTo>
                      <a:pt x="4237" y="654"/>
                      <a:pt x="4241" y="650"/>
                      <a:pt x="4245" y="650"/>
                    </a:cubicBezTo>
                    <a:lnTo>
                      <a:pt x="4492" y="650"/>
                    </a:lnTo>
                    <a:cubicBezTo>
                      <a:pt x="4497" y="650"/>
                      <a:pt x="4500" y="654"/>
                      <a:pt x="4500" y="658"/>
                    </a:cubicBezTo>
                    <a:lnTo>
                      <a:pt x="4500" y="874"/>
                    </a:lnTo>
                    <a:cubicBezTo>
                      <a:pt x="4500" y="879"/>
                      <a:pt x="4497" y="882"/>
                      <a:pt x="4492" y="882"/>
                    </a:cubicBezTo>
                    <a:lnTo>
                      <a:pt x="4245" y="882"/>
                    </a:lnTo>
                    <a:close/>
                    <a:moveTo>
                      <a:pt x="4626" y="1132"/>
                    </a:moveTo>
                    <a:cubicBezTo>
                      <a:pt x="4623" y="1132"/>
                      <a:pt x="4619" y="1130"/>
                      <a:pt x="4619" y="1126"/>
                    </a:cubicBezTo>
                    <a:lnTo>
                      <a:pt x="4598" y="1032"/>
                    </a:lnTo>
                    <a:cubicBezTo>
                      <a:pt x="4597" y="1030"/>
                      <a:pt x="4598" y="1027"/>
                      <a:pt x="4599" y="1025"/>
                    </a:cubicBezTo>
                    <a:cubicBezTo>
                      <a:pt x="4601" y="1024"/>
                      <a:pt x="4603" y="1022"/>
                      <a:pt x="4605" y="1022"/>
                    </a:cubicBezTo>
                    <a:lnTo>
                      <a:pt x="4685" y="1022"/>
                    </a:lnTo>
                    <a:lnTo>
                      <a:pt x="4683" y="1023"/>
                    </a:lnTo>
                    <a:lnTo>
                      <a:pt x="4695" y="1019"/>
                    </a:lnTo>
                    <a:lnTo>
                      <a:pt x="4690" y="1023"/>
                    </a:lnTo>
                    <a:lnTo>
                      <a:pt x="4694" y="1013"/>
                    </a:lnTo>
                    <a:lnTo>
                      <a:pt x="4693" y="1016"/>
                    </a:lnTo>
                    <a:lnTo>
                      <a:pt x="4693" y="455"/>
                    </a:lnTo>
                    <a:lnTo>
                      <a:pt x="4701" y="463"/>
                    </a:lnTo>
                    <a:lnTo>
                      <a:pt x="4492" y="463"/>
                    </a:lnTo>
                    <a:lnTo>
                      <a:pt x="4500" y="455"/>
                    </a:lnTo>
                    <a:lnTo>
                      <a:pt x="4500" y="482"/>
                    </a:lnTo>
                    <a:cubicBezTo>
                      <a:pt x="4500" y="487"/>
                      <a:pt x="4497" y="490"/>
                      <a:pt x="4492" y="490"/>
                    </a:cubicBezTo>
                    <a:lnTo>
                      <a:pt x="4412" y="490"/>
                    </a:lnTo>
                    <a:cubicBezTo>
                      <a:pt x="4408" y="490"/>
                      <a:pt x="4404" y="487"/>
                      <a:pt x="4404" y="482"/>
                    </a:cubicBezTo>
                    <a:lnTo>
                      <a:pt x="4404" y="8"/>
                    </a:lnTo>
                    <a:cubicBezTo>
                      <a:pt x="4404" y="4"/>
                      <a:pt x="4408" y="0"/>
                      <a:pt x="4412" y="0"/>
                    </a:cubicBezTo>
                    <a:lnTo>
                      <a:pt x="4782" y="0"/>
                    </a:lnTo>
                    <a:cubicBezTo>
                      <a:pt x="4787" y="0"/>
                      <a:pt x="4790" y="4"/>
                      <a:pt x="4790" y="8"/>
                    </a:cubicBezTo>
                    <a:lnTo>
                      <a:pt x="4790" y="1043"/>
                    </a:lnTo>
                    <a:lnTo>
                      <a:pt x="4786" y="1079"/>
                    </a:lnTo>
                    <a:cubicBezTo>
                      <a:pt x="4786" y="1080"/>
                      <a:pt x="4786" y="1081"/>
                      <a:pt x="4786" y="1082"/>
                    </a:cubicBezTo>
                    <a:lnTo>
                      <a:pt x="4774" y="1108"/>
                    </a:lnTo>
                    <a:cubicBezTo>
                      <a:pt x="4773" y="1109"/>
                      <a:pt x="4772" y="1110"/>
                      <a:pt x="4771" y="1111"/>
                    </a:cubicBezTo>
                    <a:lnTo>
                      <a:pt x="4750" y="1126"/>
                    </a:lnTo>
                    <a:cubicBezTo>
                      <a:pt x="4749" y="1127"/>
                      <a:pt x="4748" y="1127"/>
                      <a:pt x="4747" y="1127"/>
                    </a:cubicBezTo>
                    <a:lnTo>
                      <a:pt x="4719" y="1132"/>
                    </a:lnTo>
                    <a:cubicBezTo>
                      <a:pt x="4718" y="1132"/>
                      <a:pt x="4718" y="1132"/>
                      <a:pt x="4717" y="1132"/>
                    </a:cubicBezTo>
                    <a:lnTo>
                      <a:pt x="4626" y="1132"/>
                    </a:lnTo>
                    <a:close/>
                    <a:moveTo>
                      <a:pt x="4717" y="1116"/>
                    </a:moveTo>
                    <a:lnTo>
                      <a:pt x="4716" y="1117"/>
                    </a:lnTo>
                    <a:lnTo>
                      <a:pt x="4744" y="1112"/>
                    </a:lnTo>
                    <a:lnTo>
                      <a:pt x="4741" y="1113"/>
                    </a:lnTo>
                    <a:lnTo>
                      <a:pt x="4762" y="1098"/>
                    </a:lnTo>
                    <a:lnTo>
                      <a:pt x="4759" y="1101"/>
                    </a:lnTo>
                    <a:lnTo>
                      <a:pt x="4771" y="1075"/>
                    </a:lnTo>
                    <a:lnTo>
                      <a:pt x="4771" y="1078"/>
                    </a:lnTo>
                    <a:lnTo>
                      <a:pt x="4774" y="1043"/>
                    </a:lnTo>
                    <a:lnTo>
                      <a:pt x="4774" y="8"/>
                    </a:lnTo>
                    <a:lnTo>
                      <a:pt x="4782" y="16"/>
                    </a:lnTo>
                    <a:lnTo>
                      <a:pt x="4412" y="16"/>
                    </a:lnTo>
                    <a:lnTo>
                      <a:pt x="4420" y="8"/>
                    </a:lnTo>
                    <a:lnTo>
                      <a:pt x="4420" y="482"/>
                    </a:lnTo>
                    <a:lnTo>
                      <a:pt x="4412" y="474"/>
                    </a:lnTo>
                    <a:lnTo>
                      <a:pt x="4492" y="474"/>
                    </a:lnTo>
                    <a:lnTo>
                      <a:pt x="4484" y="482"/>
                    </a:lnTo>
                    <a:lnTo>
                      <a:pt x="4484" y="455"/>
                    </a:lnTo>
                    <a:cubicBezTo>
                      <a:pt x="4484" y="451"/>
                      <a:pt x="4488" y="447"/>
                      <a:pt x="4492" y="447"/>
                    </a:cubicBezTo>
                    <a:lnTo>
                      <a:pt x="4701" y="447"/>
                    </a:lnTo>
                    <a:cubicBezTo>
                      <a:pt x="4706" y="447"/>
                      <a:pt x="4709" y="451"/>
                      <a:pt x="4709" y="455"/>
                    </a:cubicBezTo>
                    <a:lnTo>
                      <a:pt x="4709" y="1016"/>
                    </a:lnTo>
                    <a:cubicBezTo>
                      <a:pt x="4709" y="1017"/>
                      <a:pt x="4709" y="1018"/>
                      <a:pt x="4709" y="1019"/>
                    </a:cubicBezTo>
                    <a:lnTo>
                      <a:pt x="4705" y="1029"/>
                    </a:lnTo>
                    <a:cubicBezTo>
                      <a:pt x="4704" y="1032"/>
                      <a:pt x="4702" y="1033"/>
                      <a:pt x="4700" y="1034"/>
                    </a:cubicBezTo>
                    <a:lnTo>
                      <a:pt x="4688" y="1038"/>
                    </a:lnTo>
                    <a:cubicBezTo>
                      <a:pt x="4687" y="1038"/>
                      <a:pt x="4686" y="1038"/>
                      <a:pt x="4685" y="1038"/>
                    </a:cubicBezTo>
                    <a:lnTo>
                      <a:pt x="4605" y="1038"/>
                    </a:lnTo>
                    <a:lnTo>
                      <a:pt x="4613" y="1029"/>
                    </a:lnTo>
                    <a:lnTo>
                      <a:pt x="4634" y="1123"/>
                    </a:lnTo>
                    <a:lnTo>
                      <a:pt x="4626" y="1116"/>
                    </a:lnTo>
                    <a:lnTo>
                      <a:pt x="4717" y="1116"/>
                    </a:lnTo>
                    <a:close/>
                    <a:moveTo>
                      <a:pt x="4693" y="90"/>
                    </a:moveTo>
                    <a:lnTo>
                      <a:pt x="4701" y="98"/>
                    </a:lnTo>
                    <a:lnTo>
                      <a:pt x="4492" y="98"/>
                    </a:lnTo>
                    <a:lnTo>
                      <a:pt x="4500" y="90"/>
                    </a:lnTo>
                    <a:lnTo>
                      <a:pt x="4500" y="191"/>
                    </a:lnTo>
                    <a:lnTo>
                      <a:pt x="4492" y="183"/>
                    </a:lnTo>
                    <a:lnTo>
                      <a:pt x="4701" y="183"/>
                    </a:lnTo>
                    <a:lnTo>
                      <a:pt x="4693" y="191"/>
                    </a:lnTo>
                    <a:lnTo>
                      <a:pt x="4693" y="90"/>
                    </a:lnTo>
                    <a:close/>
                    <a:moveTo>
                      <a:pt x="4709" y="191"/>
                    </a:moveTo>
                    <a:cubicBezTo>
                      <a:pt x="4709" y="196"/>
                      <a:pt x="4706" y="199"/>
                      <a:pt x="4701" y="199"/>
                    </a:cubicBezTo>
                    <a:lnTo>
                      <a:pt x="4492" y="199"/>
                    </a:lnTo>
                    <a:cubicBezTo>
                      <a:pt x="4488" y="199"/>
                      <a:pt x="4484" y="196"/>
                      <a:pt x="4484" y="191"/>
                    </a:cubicBezTo>
                    <a:lnTo>
                      <a:pt x="4484" y="90"/>
                    </a:lnTo>
                    <a:cubicBezTo>
                      <a:pt x="4484" y="86"/>
                      <a:pt x="4488" y="82"/>
                      <a:pt x="4492" y="82"/>
                    </a:cubicBezTo>
                    <a:lnTo>
                      <a:pt x="4701" y="82"/>
                    </a:lnTo>
                    <a:cubicBezTo>
                      <a:pt x="4706" y="82"/>
                      <a:pt x="4709" y="86"/>
                      <a:pt x="4709" y="90"/>
                    </a:cubicBezTo>
                    <a:lnTo>
                      <a:pt x="4709" y="191"/>
                    </a:lnTo>
                    <a:close/>
                    <a:moveTo>
                      <a:pt x="4701" y="366"/>
                    </a:moveTo>
                    <a:lnTo>
                      <a:pt x="4693" y="374"/>
                    </a:lnTo>
                    <a:lnTo>
                      <a:pt x="4693" y="272"/>
                    </a:lnTo>
                    <a:lnTo>
                      <a:pt x="4701" y="280"/>
                    </a:lnTo>
                    <a:lnTo>
                      <a:pt x="4492" y="280"/>
                    </a:lnTo>
                    <a:lnTo>
                      <a:pt x="4500" y="272"/>
                    </a:lnTo>
                    <a:lnTo>
                      <a:pt x="4500" y="374"/>
                    </a:lnTo>
                    <a:lnTo>
                      <a:pt x="4492" y="366"/>
                    </a:lnTo>
                    <a:lnTo>
                      <a:pt x="4701" y="366"/>
                    </a:lnTo>
                    <a:close/>
                    <a:moveTo>
                      <a:pt x="4492" y="382"/>
                    </a:moveTo>
                    <a:cubicBezTo>
                      <a:pt x="4488" y="382"/>
                      <a:pt x="4484" y="379"/>
                      <a:pt x="4484" y="374"/>
                    </a:cubicBezTo>
                    <a:lnTo>
                      <a:pt x="4484" y="272"/>
                    </a:lnTo>
                    <a:cubicBezTo>
                      <a:pt x="4484" y="268"/>
                      <a:pt x="4488" y="264"/>
                      <a:pt x="4492" y="264"/>
                    </a:cubicBezTo>
                    <a:lnTo>
                      <a:pt x="4701" y="264"/>
                    </a:lnTo>
                    <a:cubicBezTo>
                      <a:pt x="4706" y="264"/>
                      <a:pt x="4709" y="268"/>
                      <a:pt x="4709" y="272"/>
                    </a:cubicBezTo>
                    <a:lnTo>
                      <a:pt x="4709" y="374"/>
                    </a:lnTo>
                    <a:cubicBezTo>
                      <a:pt x="4709" y="379"/>
                      <a:pt x="4706" y="382"/>
                      <a:pt x="4701" y="382"/>
                    </a:cubicBezTo>
                    <a:lnTo>
                      <a:pt x="4492" y="382"/>
                    </a:lnTo>
                    <a:close/>
                    <a:moveTo>
                      <a:pt x="5141" y="612"/>
                    </a:moveTo>
                    <a:cubicBezTo>
                      <a:pt x="5139" y="612"/>
                      <a:pt x="5137" y="612"/>
                      <a:pt x="5136" y="610"/>
                    </a:cubicBezTo>
                    <a:cubicBezTo>
                      <a:pt x="5134" y="608"/>
                      <a:pt x="5133" y="606"/>
                      <a:pt x="5133" y="604"/>
                    </a:cubicBezTo>
                    <a:lnTo>
                      <a:pt x="5171" y="144"/>
                    </a:lnTo>
                    <a:cubicBezTo>
                      <a:pt x="5172" y="140"/>
                      <a:pt x="5175" y="136"/>
                      <a:pt x="5179" y="136"/>
                    </a:cubicBezTo>
                    <a:lnTo>
                      <a:pt x="5640" y="136"/>
                    </a:lnTo>
                    <a:cubicBezTo>
                      <a:pt x="5645" y="136"/>
                      <a:pt x="5648" y="140"/>
                      <a:pt x="5648" y="144"/>
                    </a:cubicBezTo>
                    <a:lnTo>
                      <a:pt x="5648" y="252"/>
                    </a:lnTo>
                    <a:cubicBezTo>
                      <a:pt x="5648" y="257"/>
                      <a:pt x="5645" y="260"/>
                      <a:pt x="5640" y="260"/>
                    </a:cubicBezTo>
                    <a:lnTo>
                      <a:pt x="5264" y="260"/>
                    </a:lnTo>
                    <a:lnTo>
                      <a:pt x="5272" y="253"/>
                    </a:lnTo>
                    <a:lnTo>
                      <a:pt x="5246" y="517"/>
                    </a:lnTo>
                    <a:lnTo>
                      <a:pt x="5233" y="511"/>
                    </a:lnTo>
                    <a:lnTo>
                      <a:pt x="5272" y="470"/>
                    </a:lnTo>
                    <a:cubicBezTo>
                      <a:pt x="5272" y="470"/>
                      <a:pt x="5273" y="469"/>
                      <a:pt x="5273" y="469"/>
                    </a:cubicBezTo>
                    <a:lnTo>
                      <a:pt x="5317" y="440"/>
                    </a:lnTo>
                    <a:cubicBezTo>
                      <a:pt x="5318" y="439"/>
                      <a:pt x="5318" y="439"/>
                      <a:pt x="5319" y="439"/>
                    </a:cubicBezTo>
                    <a:lnTo>
                      <a:pt x="5369" y="420"/>
                    </a:lnTo>
                    <a:cubicBezTo>
                      <a:pt x="5369" y="420"/>
                      <a:pt x="5370" y="420"/>
                      <a:pt x="5371" y="420"/>
                    </a:cubicBezTo>
                    <a:lnTo>
                      <a:pt x="5425" y="414"/>
                    </a:lnTo>
                    <a:cubicBezTo>
                      <a:pt x="5425" y="413"/>
                      <a:pt x="5426" y="413"/>
                      <a:pt x="5426" y="413"/>
                    </a:cubicBezTo>
                    <a:lnTo>
                      <a:pt x="5480" y="418"/>
                    </a:lnTo>
                    <a:cubicBezTo>
                      <a:pt x="5481" y="419"/>
                      <a:pt x="5481" y="419"/>
                      <a:pt x="5482" y="419"/>
                    </a:cubicBezTo>
                    <a:lnTo>
                      <a:pt x="5532" y="435"/>
                    </a:lnTo>
                    <a:cubicBezTo>
                      <a:pt x="5533" y="435"/>
                      <a:pt x="5533" y="435"/>
                      <a:pt x="5534" y="436"/>
                    </a:cubicBezTo>
                    <a:lnTo>
                      <a:pt x="5577" y="464"/>
                    </a:lnTo>
                    <a:cubicBezTo>
                      <a:pt x="5577" y="464"/>
                      <a:pt x="5578" y="465"/>
                      <a:pt x="5578" y="465"/>
                    </a:cubicBezTo>
                    <a:lnTo>
                      <a:pt x="5614" y="504"/>
                    </a:lnTo>
                    <a:cubicBezTo>
                      <a:pt x="5615" y="504"/>
                      <a:pt x="5615" y="505"/>
                      <a:pt x="5615" y="505"/>
                    </a:cubicBezTo>
                    <a:lnTo>
                      <a:pt x="5643" y="548"/>
                    </a:lnTo>
                    <a:cubicBezTo>
                      <a:pt x="5643" y="549"/>
                      <a:pt x="5644" y="549"/>
                      <a:pt x="5644" y="549"/>
                    </a:cubicBezTo>
                    <a:lnTo>
                      <a:pt x="5664" y="597"/>
                    </a:lnTo>
                    <a:cubicBezTo>
                      <a:pt x="5664" y="598"/>
                      <a:pt x="5664" y="598"/>
                      <a:pt x="5664" y="599"/>
                    </a:cubicBezTo>
                    <a:lnTo>
                      <a:pt x="5676" y="653"/>
                    </a:lnTo>
                    <a:cubicBezTo>
                      <a:pt x="5676" y="653"/>
                      <a:pt x="5676" y="654"/>
                      <a:pt x="5676" y="654"/>
                    </a:cubicBezTo>
                    <a:lnTo>
                      <a:pt x="5680" y="712"/>
                    </a:lnTo>
                    <a:lnTo>
                      <a:pt x="5676" y="776"/>
                    </a:lnTo>
                    <a:cubicBezTo>
                      <a:pt x="5676" y="776"/>
                      <a:pt x="5676" y="777"/>
                      <a:pt x="5676" y="777"/>
                    </a:cubicBezTo>
                    <a:lnTo>
                      <a:pt x="5663" y="835"/>
                    </a:lnTo>
                    <a:cubicBezTo>
                      <a:pt x="5663" y="836"/>
                      <a:pt x="5663" y="836"/>
                      <a:pt x="5663" y="837"/>
                    </a:cubicBezTo>
                    <a:lnTo>
                      <a:pt x="5642" y="888"/>
                    </a:lnTo>
                    <a:cubicBezTo>
                      <a:pt x="5642" y="888"/>
                      <a:pt x="5641" y="889"/>
                      <a:pt x="5641" y="889"/>
                    </a:cubicBezTo>
                    <a:lnTo>
                      <a:pt x="5609" y="933"/>
                    </a:lnTo>
                    <a:lnTo>
                      <a:pt x="5568" y="978"/>
                    </a:lnTo>
                    <a:cubicBezTo>
                      <a:pt x="5568" y="978"/>
                      <a:pt x="5567" y="979"/>
                      <a:pt x="5567" y="979"/>
                    </a:cubicBezTo>
                    <a:lnTo>
                      <a:pt x="5519" y="1008"/>
                    </a:lnTo>
                    <a:cubicBezTo>
                      <a:pt x="5518" y="1009"/>
                      <a:pt x="5517" y="1009"/>
                      <a:pt x="5517" y="1009"/>
                    </a:cubicBezTo>
                    <a:lnTo>
                      <a:pt x="5460" y="1026"/>
                    </a:lnTo>
                    <a:cubicBezTo>
                      <a:pt x="5459" y="1026"/>
                      <a:pt x="5459" y="1026"/>
                      <a:pt x="5458" y="1026"/>
                    </a:cubicBezTo>
                    <a:lnTo>
                      <a:pt x="5394" y="1031"/>
                    </a:lnTo>
                    <a:cubicBezTo>
                      <a:pt x="5394" y="1031"/>
                      <a:pt x="5393" y="1031"/>
                      <a:pt x="5393" y="1031"/>
                    </a:cubicBezTo>
                    <a:lnTo>
                      <a:pt x="5339" y="1026"/>
                    </a:lnTo>
                    <a:cubicBezTo>
                      <a:pt x="5338" y="1026"/>
                      <a:pt x="5338" y="1026"/>
                      <a:pt x="5337" y="1026"/>
                    </a:cubicBezTo>
                    <a:lnTo>
                      <a:pt x="5288" y="1011"/>
                    </a:lnTo>
                    <a:cubicBezTo>
                      <a:pt x="5287" y="1011"/>
                      <a:pt x="5287" y="1011"/>
                      <a:pt x="5286" y="1010"/>
                    </a:cubicBezTo>
                    <a:lnTo>
                      <a:pt x="5243" y="984"/>
                    </a:lnTo>
                    <a:cubicBezTo>
                      <a:pt x="5243" y="984"/>
                      <a:pt x="5242" y="984"/>
                      <a:pt x="5242" y="983"/>
                    </a:cubicBezTo>
                    <a:lnTo>
                      <a:pt x="5206" y="948"/>
                    </a:lnTo>
                    <a:cubicBezTo>
                      <a:pt x="5205" y="948"/>
                      <a:pt x="5205" y="947"/>
                      <a:pt x="5205" y="947"/>
                    </a:cubicBezTo>
                    <a:lnTo>
                      <a:pt x="5152" y="859"/>
                    </a:lnTo>
                    <a:cubicBezTo>
                      <a:pt x="5151" y="858"/>
                      <a:pt x="5151" y="858"/>
                      <a:pt x="5151" y="857"/>
                    </a:cubicBezTo>
                    <a:lnTo>
                      <a:pt x="5132" y="806"/>
                    </a:lnTo>
                    <a:lnTo>
                      <a:pt x="5118" y="748"/>
                    </a:lnTo>
                    <a:cubicBezTo>
                      <a:pt x="5117" y="746"/>
                      <a:pt x="5118" y="743"/>
                      <a:pt x="5119" y="742"/>
                    </a:cubicBezTo>
                    <a:cubicBezTo>
                      <a:pt x="5121" y="740"/>
                      <a:pt x="5123" y="738"/>
                      <a:pt x="5125" y="738"/>
                    </a:cubicBezTo>
                    <a:lnTo>
                      <a:pt x="5232" y="738"/>
                    </a:lnTo>
                    <a:cubicBezTo>
                      <a:pt x="5236" y="738"/>
                      <a:pt x="5239" y="741"/>
                      <a:pt x="5240" y="744"/>
                    </a:cubicBezTo>
                    <a:lnTo>
                      <a:pt x="5260" y="815"/>
                    </a:lnTo>
                    <a:lnTo>
                      <a:pt x="5259" y="814"/>
                    </a:lnTo>
                    <a:lnTo>
                      <a:pt x="5287" y="864"/>
                    </a:lnTo>
                    <a:lnTo>
                      <a:pt x="5286" y="862"/>
                    </a:lnTo>
                    <a:lnTo>
                      <a:pt x="5308" y="884"/>
                    </a:lnTo>
                    <a:lnTo>
                      <a:pt x="5306" y="882"/>
                    </a:lnTo>
                    <a:lnTo>
                      <a:pt x="5333" y="897"/>
                    </a:lnTo>
                    <a:lnTo>
                      <a:pt x="5332" y="897"/>
                    </a:lnTo>
                    <a:lnTo>
                      <a:pt x="5362" y="905"/>
                    </a:lnTo>
                    <a:lnTo>
                      <a:pt x="5360" y="904"/>
                    </a:lnTo>
                    <a:lnTo>
                      <a:pt x="5394" y="907"/>
                    </a:lnTo>
                    <a:lnTo>
                      <a:pt x="5393" y="907"/>
                    </a:lnTo>
                    <a:lnTo>
                      <a:pt x="5435" y="903"/>
                    </a:lnTo>
                    <a:lnTo>
                      <a:pt x="5433" y="904"/>
                    </a:lnTo>
                    <a:lnTo>
                      <a:pt x="5470" y="893"/>
                    </a:lnTo>
                    <a:lnTo>
                      <a:pt x="5469" y="893"/>
                    </a:lnTo>
                    <a:lnTo>
                      <a:pt x="5500" y="876"/>
                    </a:lnTo>
                    <a:lnTo>
                      <a:pt x="5498" y="878"/>
                    </a:lnTo>
                    <a:lnTo>
                      <a:pt x="5522" y="855"/>
                    </a:lnTo>
                    <a:lnTo>
                      <a:pt x="5520" y="857"/>
                    </a:lnTo>
                    <a:lnTo>
                      <a:pt x="5556" y="788"/>
                    </a:lnTo>
                    <a:lnTo>
                      <a:pt x="5556" y="790"/>
                    </a:lnTo>
                    <a:lnTo>
                      <a:pt x="5568" y="711"/>
                    </a:lnTo>
                    <a:lnTo>
                      <a:pt x="5567" y="713"/>
                    </a:lnTo>
                    <a:lnTo>
                      <a:pt x="5565" y="671"/>
                    </a:lnTo>
                    <a:lnTo>
                      <a:pt x="5560" y="636"/>
                    </a:lnTo>
                    <a:lnTo>
                      <a:pt x="5560" y="637"/>
                    </a:lnTo>
                    <a:lnTo>
                      <a:pt x="5548" y="606"/>
                    </a:lnTo>
                    <a:lnTo>
                      <a:pt x="5549" y="608"/>
                    </a:lnTo>
                    <a:lnTo>
                      <a:pt x="5532" y="581"/>
                    </a:lnTo>
                    <a:lnTo>
                      <a:pt x="5533" y="582"/>
                    </a:lnTo>
                    <a:lnTo>
                      <a:pt x="5508" y="556"/>
                    </a:lnTo>
                    <a:lnTo>
                      <a:pt x="5509" y="557"/>
                    </a:lnTo>
                    <a:lnTo>
                      <a:pt x="5480" y="538"/>
                    </a:lnTo>
                    <a:lnTo>
                      <a:pt x="5482" y="539"/>
                    </a:lnTo>
                    <a:lnTo>
                      <a:pt x="5450" y="528"/>
                    </a:lnTo>
                    <a:lnTo>
                      <a:pt x="5452" y="528"/>
                    </a:lnTo>
                    <a:lnTo>
                      <a:pt x="5415" y="524"/>
                    </a:lnTo>
                    <a:lnTo>
                      <a:pt x="5416" y="524"/>
                    </a:lnTo>
                    <a:lnTo>
                      <a:pt x="5363" y="530"/>
                    </a:lnTo>
                    <a:lnTo>
                      <a:pt x="5365" y="530"/>
                    </a:lnTo>
                    <a:lnTo>
                      <a:pt x="5320" y="547"/>
                    </a:lnTo>
                    <a:lnTo>
                      <a:pt x="5322" y="546"/>
                    </a:lnTo>
                    <a:lnTo>
                      <a:pt x="5284" y="574"/>
                    </a:lnTo>
                    <a:lnTo>
                      <a:pt x="5286" y="573"/>
                    </a:lnTo>
                    <a:lnTo>
                      <a:pt x="5255" y="610"/>
                    </a:lnTo>
                    <a:cubicBezTo>
                      <a:pt x="5253" y="611"/>
                      <a:pt x="5251" y="612"/>
                      <a:pt x="5248" y="612"/>
                    </a:cubicBezTo>
                    <a:lnTo>
                      <a:pt x="5141" y="612"/>
                    </a:lnTo>
                    <a:close/>
                    <a:moveTo>
                      <a:pt x="5248" y="596"/>
                    </a:moveTo>
                    <a:lnTo>
                      <a:pt x="5242" y="599"/>
                    </a:lnTo>
                    <a:lnTo>
                      <a:pt x="5273" y="562"/>
                    </a:lnTo>
                    <a:cubicBezTo>
                      <a:pt x="5274" y="562"/>
                      <a:pt x="5274" y="561"/>
                      <a:pt x="5275" y="561"/>
                    </a:cubicBezTo>
                    <a:lnTo>
                      <a:pt x="5313" y="533"/>
                    </a:lnTo>
                    <a:cubicBezTo>
                      <a:pt x="5313" y="533"/>
                      <a:pt x="5314" y="532"/>
                      <a:pt x="5315" y="532"/>
                    </a:cubicBezTo>
                    <a:lnTo>
                      <a:pt x="5360" y="515"/>
                    </a:lnTo>
                    <a:cubicBezTo>
                      <a:pt x="5360" y="515"/>
                      <a:pt x="5361" y="515"/>
                      <a:pt x="5362" y="515"/>
                    </a:cubicBezTo>
                    <a:lnTo>
                      <a:pt x="5415" y="509"/>
                    </a:lnTo>
                    <a:cubicBezTo>
                      <a:pt x="5415" y="508"/>
                      <a:pt x="5416" y="508"/>
                      <a:pt x="5416" y="509"/>
                    </a:cubicBezTo>
                    <a:lnTo>
                      <a:pt x="5453" y="513"/>
                    </a:lnTo>
                    <a:cubicBezTo>
                      <a:pt x="5454" y="513"/>
                      <a:pt x="5455" y="513"/>
                      <a:pt x="5455" y="513"/>
                    </a:cubicBezTo>
                    <a:lnTo>
                      <a:pt x="5487" y="524"/>
                    </a:lnTo>
                    <a:cubicBezTo>
                      <a:pt x="5488" y="524"/>
                      <a:pt x="5488" y="524"/>
                      <a:pt x="5489" y="525"/>
                    </a:cubicBezTo>
                    <a:lnTo>
                      <a:pt x="5518" y="544"/>
                    </a:lnTo>
                    <a:cubicBezTo>
                      <a:pt x="5518" y="544"/>
                      <a:pt x="5519" y="544"/>
                      <a:pt x="5519" y="545"/>
                    </a:cubicBezTo>
                    <a:lnTo>
                      <a:pt x="5544" y="571"/>
                    </a:lnTo>
                    <a:cubicBezTo>
                      <a:pt x="5545" y="571"/>
                      <a:pt x="5545" y="572"/>
                      <a:pt x="5545" y="572"/>
                    </a:cubicBezTo>
                    <a:lnTo>
                      <a:pt x="5562" y="599"/>
                    </a:lnTo>
                    <a:cubicBezTo>
                      <a:pt x="5563" y="600"/>
                      <a:pt x="5563" y="600"/>
                      <a:pt x="5563" y="601"/>
                    </a:cubicBezTo>
                    <a:lnTo>
                      <a:pt x="5575" y="632"/>
                    </a:lnTo>
                    <a:cubicBezTo>
                      <a:pt x="5575" y="632"/>
                      <a:pt x="5575" y="633"/>
                      <a:pt x="5575" y="633"/>
                    </a:cubicBezTo>
                    <a:lnTo>
                      <a:pt x="5581" y="670"/>
                    </a:lnTo>
                    <a:lnTo>
                      <a:pt x="5583" y="712"/>
                    </a:lnTo>
                    <a:cubicBezTo>
                      <a:pt x="5583" y="713"/>
                      <a:pt x="5583" y="713"/>
                      <a:pt x="5583" y="714"/>
                    </a:cubicBezTo>
                    <a:lnTo>
                      <a:pt x="5571" y="793"/>
                    </a:lnTo>
                    <a:cubicBezTo>
                      <a:pt x="5571" y="794"/>
                      <a:pt x="5571" y="794"/>
                      <a:pt x="5571" y="795"/>
                    </a:cubicBezTo>
                    <a:lnTo>
                      <a:pt x="5535" y="864"/>
                    </a:lnTo>
                    <a:cubicBezTo>
                      <a:pt x="5534" y="865"/>
                      <a:pt x="5534" y="866"/>
                      <a:pt x="5533" y="866"/>
                    </a:cubicBezTo>
                    <a:lnTo>
                      <a:pt x="5509" y="889"/>
                    </a:lnTo>
                    <a:cubicBezTo>
                      <a:pt x="5508" y="890"/>
                      <a:pt x="5508" y="890"/>
                      <a:pt x="5507" y="890"/>
                    </a:cubicBezTo>
                    <a:lnTo>
                      <a:pt x="5476" y="907"/>
                    </a:lnTo>
                    <a:cubicBezTo>
                      <a:pt x="5476" y="908"/>
                      <a:pt x="5475" y="908"/>
                      <a:pt x="5475" y="908"/>
                    </a:cubicBezTo>
                    <a:lnTo>
                      <a:pt x="5438" y="919"/>
                    </a:lnTo>
                    <a:cubicBezTo>
                      <a:pt x="5437" y="919"/>
                      <a:pt x="5437" y="919"/>
                      <a:pt x="5436" y="919"/>
                    </a:cubicBezTo>
                    <a:lnTo>
                      <a:pt x="5394" y="923"/>
                    </a:lnTo>
                    <a:cubicBezTo>
                      <a:pt x="5394" y="923"/>
                      <a:pt x="5393" y="923"/>
                      <a:pt x="5393" y="923"/>
                    </a:cubicBezTo>
                    <a:lnTo>
                      <a:pt x="5359" y="920"/>
                    </a:lnTo>
                    <a:cubicBezTo>
                      <a:pt x="5358" y="920"/>
                      <a:pt x="5358" y="920"/>
                      <a:pt x="5357" y="920"/>
                    </a:cubicBezTo>
                    <a:lnTo>
                      <a:pt x="5327" y="912"/>
                    </a:lnTo>
                    <a:cubicBezTo>
                      <a:pt x="5327" y="912"/>
                      <a:pt x="5326" y="912"/>
                      <a:pt x="5326" y="911"/>
                    </a:cubicBezTo>
                    <a:lnTo>
                      <a:pt x="5299" y="896"/>
                    </a:lnTo>
                    <a:cubicBezTo>
                      <a:pt x="5298" y="896"/>
                      <a:pt x="5297" y="896"/>
                      <a:pt x="5297" y="895"/>
                    </a:cubicBezTo>
                    <a:lnTo>
                      <a:pt x="5275" y="873"/>
                    </a:lnTo>
                    <a:cubicBezTo>
                      <a:pt x="5274" y="873"/>
                      <a:pt x="5274" y="872"/>
                      <a:pt x="5273" y="871"/>
                    </a:cubicBezTo>
                    <a:lnTo>
                      <a:pt x="5245" y="821"/>
                    </a:lnTo>
                    <a:cubicBezTo>
                      <a:pt x="5245" y="821"/>
                      <a:pt x="5245" y="820"/>
                      <a:pt x="5245" y="820"/>
                    </a:cubicBezTo>
                    <a:lnTo>
                      <a:pt x="5225" y="749"/>
                    </a:lnTo>
                    <a:lnTo>
                      <a:pt x="5232" y="754"/>
                    </a:lnTo>
                    <a:lnTo>
                      <a:pt x="5125" y="754"/>
                    </a:lnTo>
                    <a:lnTo>
                      <a:pt x="5133" y="745"/>
                    </a:lnTo>
                    <a:lnTo>
                      <a:pt x="5147" y="801"/>
                    </a:lnTo>
                    <a:lnTo>
                      <a:pt x="5166" y="852"/>
                    </a:lnTo>
                    <a:lnTo>
                      <a:pt x="5165" y="850"/>
                    </a:lnTo>
                    <a:lnTo>
                      <a:pt x="5218" y="938"/>
                    </a:lnTo>
                    <a:lnTo>
                      <a:pt x="5217" y="937"/>
                    </a:lnTo>
                    <a:lnTo>
                      <a:pt x="5253" y="972"/>
                    </a:lnTo>
                    <a:lnTo>
                      <a:pt x="5252" y="971"/>
                    </a:lnTo>
                    <a:lnTo>
                      <a:pt x="5295" y="997"/>
                    </a:lnTo>
                    <a:lnTo>
                      <a:pt x="5293" y="996"/>
                    </a:lnTo>
                    <a:lnTo>
                      <a:pt x="5342" y="1011"/>
                    </a:lnTo>
                    <a:lnTo>
                      <a:pt x="5340" y="1010"/>
                    </a:lnTo>
                    <a:lnTo>
                      <a:pt x="5394" y="1015"/>
                    </a:lnTo>
                    <a:lnTo>
                      <a:pt x="5393" y="1015"/>
                    </a:lnTo>
                    <a:lnTo>
                      <a:pt x="5457" y="1010"/>
                    </a:lnTo>
                    <a:lnTo>
                      <a:pt x="5455" y="1011"/>
                    </a:lnTo>
                    <a:lnTo>
                      <a:pt x="5512" y="994"/>
                    </a:lnTo>
                    <a:lnTo>
                      <a:pt x="5510" y="995"/>
                    </a:lnTo>
                    <a:lnTo>
                      <a:pt x="5558" y="966"/>
                    </a:lnTo>
                    <a:lnTo>
                      <a:pt x="5557" y="967"/>
                    </a:lnTo>
                    <a:lnTo>
                      <a:pt x="5596" y="924"/>
                    </a:lnTo>
                    <a:lnTo>
                      <a:pt x="5628" y="880"/>
                    </a:lnTo>
                    <a:lnTo>
                      <a:pt x="5627" y="881"/>
                    </a:lnTo>
                    <a:lnTo>
                      <a:pt x="5648" y="830"/>
                    </a:lnTo>
                    <a:lnTo>
                      <a:pt x="5648" y="832"/>
                    </a:lnTo>
                    <a:lnTo>
                      <a:pt x="5661" y="774"/>
                    </a:lnTo>
                    <a:lnTo>
                      <a:pt x="5660" y="775"/>
                    </a:lnTo>
                    <a:lnTo>
                      <a:pt x="5664" y="713"/>
                    </a:lnTo>
                    <a:lnTo>
                      <a:pt x="5660" y="655"/>
                    </a:lnTo>
                    <a:lnTo>
                      <a:pt x="5661" y="656"/>
                    </a:lnTo>
                    <a:lnTo>
                      <a:pt x="5649" y="602"/>
                    </a:lnTo>
                    <a:lnTo>
                      <a:pt x="5649" y="604"/>
                    </a:lnTo>
                    <a:lnTo>
                      <a:pt x="5629" y="556"/>
                    </a:lnTo>
                    <a:lnTo>
                      <a:pt x="5630" y="557"/>
                    </a:lnTo>
                    <a:lnTo>
                      <a:pt x="5602" y="514"/>
                    </a:lnTo>
                    <a:lnTo>
                      <a:pt x="5603" y="515"/>
                    </a:lnTo>
                    <a:lnTo>
                      <a:pt x="5567" y="476"/>
                    </a:lnTo>
                    <a:lnTo>
                      <a:pt x="5568" y="477"/>
                    </a:lnTo>
                    <a:lnTo>
                      <a:pt x="5525" y="449"/>
                    </a:lnTo>
                    <a:lnTo>
                      <a:pt x="5527" y="450"/>
                    </a:lnTo>
                    <a:lnTo>
                      <a:pt x="5477" y="434"/>
                    </a:lnTo>
                    <a:lnTo>
                      <a:pt x="5479" y="434"/>
                    </a:lnTo>
                    <a:lnTo>
                      <a:pt x="5425" y="429"/>
                    </a:lnTo>
                    <a:lnTo>
                      <a:pt x="5426" y="429"/>
                    </a:lnTo>
                    <a:lnTo>
                      <a:pt x="5372" y="435"/>
                    </a:lnTo>
                    <a:lnTo>
                      <a:pt x="5374" y="435"/>
                    </a:lnTo>
                    <a:lnTo>
                      <a:pt x="5324" y="454"/>
                    </a:lnTo>
                    <a:lnTo>
                      <a:pt x="5326" y="453"/>
                    </a:lnTo>
                    <a:lnTo>
                      <a:pt x="5282" y="482"/>
                    </a:lnTo>
                    <a:lnTo>
                      <a:pt x="5283" y="481"/>
                    </a:lnTo>
                    <a:lnTo>
                      <a:pt x="5244" y="522"/>
                    </a:lnTo>
                    <a:cubicBezTo>
                      <a:pt x="5242" y="524"/>
                      <a:pt x="5238" y="525"/>
                      <a:pt x="5235" y="524"/>
                    </a:cubicBezTo>
                    <a:cubicBezTo>
                      <a:pt x="5232" y="522"/>
                      <a:pt x="5230" y="519"/>
                      <a:pt x="5230" y="516"/>
                    </a:cubicBezTo>
                    <a:lnTo>
                      <a:pt x="5256" y="252"/>
                    </a:lnTo>
                    <a:cubicBezTo>
                      <a:pt x="5257" y="248"/>
                      <a:pt x="5260" y="244"/>
                      <a:pt x="5264" y="244"/>
                    </a:cubicBezTo>
                    <a:lnTo>
                      <a:pt x="5640" y="244"/>
                    </a:lnTo>
                    <a:lnTo>
                      <a:pt x="5632" y="252"/>
                    </a:lnTo>
                    <a:lnTo>
                      <a:pt x="5632" y="144"/>
                    </a:lnTo>
                    <a:lnTo>
                      <a:pt x="5640" y="152"/>
                    </a:lnTo>
                    <a:lnTo>
                      <a:pt x="5179" y="152"/>
                    </a:lnTo>
                    <a:lnTo>
                      <a:pt x="5187" y="145"/>
                    </a:lnTo>
                    <a:lnTo>
                      <a:pt x="5149" y="605"/>
                    </a:lnTo>
                    <a:lnTo>
                      <a:pt x="5141" y="596"/>
                    </a:lnTo>
                    <a:lnTo>
                      <a:pt x="5248" y="596"/>
                    </a:lnTo>
                    <a:close/>
                    <a:moveTo>
                      <a:pt x="6485" y="800"/>
                    </a:moveTo>
                    <a:lnTo>
                      <a:pt x="6493" y="808"/>
                    </a:lnTo>
                    <a:lnTo>
                      <a:pt x="6139" y="808"/>
                    </a:lnTo>
                    <a:cubicBezTo>
                      <a:pt x="6135" y="808"/>
                      <a:pt x="6131" y="805"/>
                      <a:pt x="6131" y="800"/>
                    </a:cubicBezTo>
                    <a:lnTo>
                      <a:pt x="6131" y="698"/>
                    </a:lnTo>
                    <a:cubicBezTo>
                      <a:pt x="6131" y="697"/>
                      <a:pt x="6132" y="696"/>
                      <a:pt x="6133" y="694"/>
                    </a:cubicBezTo>
                    <a:lnTo>
                      <a:pt x="6449" y="140"/>
                    </a:lnTo>
                    <a:cubicBezTo>
                      <a:pt x="6450" y="138"/>
                      <a:pt x="6453" y="136"/>
                      <a:pt x="6455" y="136"/>
                    </a:cubicBezTo>
                    <a:lnTo>
                      <a:pt x="6584" y="136"/>
                    </a:lnTo>
                    <a:cubicBezTo>
                      <a:pt x="6589" y="136"/>
                      <a:pt x="6592" y="140"/>
                      <a:pt x="6592" y="144"/>
                    </a:cubicBezTo>
                    <a:lnTo>
                      <a:pt x="6592" y="698"/>
                    </a:lnTo>
                    <a:lnTo>
                      <a:pt x="6584" y="690"/>
                    </a:lnTo>
                    <a:lnTo>
                      <a:pt x="6712" y="690"/>
                    </a:lnTo>
                    <a:cubicBezTo>
                      <a:pt x="6717" y="690"/>
                      <a:pt x="6720" y="694"/>
                      <a:pt x="6720" y="698"/>
                    </a:cubicBezTo>
                    <a:lnTo>
                      <a:pt x="6720" y="800"/>
                    </a:lnTo>
                    <a:cubicBezTo>
                      <a:pt x="6720" y="805"/>
                      <a:pt x="6717" y="808"/>
                      <a:pt x="6712" y="808"/>
                    </a:cubicBezTo>
                    <a:lnTo>
                      <a:pt x="6584" y="808"/>
                    </a:lnTo>
                    <a:lnTo>
                      <a:pt x="6592" y="800"/>
                    </a:lnTo>
                    <a:lnTo>
                      <a:pt x="6592" y="1009"/>
                    </a:lnTo>
                    <a:cubicBezTo>
                      <a:pt x="6592" y="1014"/>
                      <a:pt x="6589" y="1017"/>
                      <a:pt x="6584" y="1017"/>
                    </a:cubicBezTo>
                    <a:lnTo>
                      <a:pt x="6493" y="1017"/>
                    </a:lnTo>
                    <a:cubicBezTo>
                      <a:pt x="6489" y="1017"/>
                      <a:pt x="6485" y="1014"/>
                      <a:pt x="6485" y="1009"/>
                    </a:cubicBezTo>
                    <a:lnTo>
                      <a:pt x="6485" y="800"/>
                    </a:lnTo>
                    <a:close/>
                    <a:moveTo>
                      <a:pt x="6501" y="1009"/>
                    </a:moveTo>
                    <a:lnTo>
                      <a:pt x="6493" y="1001"/>
                    </a:lnTo>
                    <a:lnTo>
                      <a:pt x="6584" y="1001"/>
                    </a:lnTo>
                    <a:lnTo>
                      <a:pt x="6576" y="1009"/>
                    </a:lnTo>
                    <a:lnTo>
                      <a:pt x="6576" y="800"/>
                    </a:lnTo>
                    <a:cubicBezTo>
                      <a:pt x="6576" y="796"/>
                      <a:pt x="6580" y="792"/>
                      <a:pt x="6584" y="792"/>
                    </a:cubicBezTo>
                    <a:lnTo>
                      <a:pt x="6712" y="792"/>
                    </a:lnTo>
                    <a:lnTo>
                      <a:pt x="6704" y="800"/>
                    </a:lnTo>
                    <a:lnTo>
                      <a:pt x="6704" y="698"/>
                    </a:lnTo>
                    <a:lnTo>
                      <a:pt x="6712" y="706"/>
                    </a:lnTo>
                    <a:lnTo>
                      <a:pt x="6584" y="706"/>
                    </a:lnTo>
                    <a:cubicBezTo>
                      <a:pt x="6580" y="706"/>
                      <a:pt x="6576" y="703"/>
                      <a:pt x="6576" y="698"/>
                    </a:cubicBezTo>
                    <a:lnTo>
                      <a:pt x="6576" y="144"/>
                    </a:lnTo>
                    <a:lnTo>
                      <a:pt x="6584" y="152"/>
                    </a:lnTo>
                    <a:lnTo>
                      <a:pt x="6455" y="152"/>
                    </a:lnTo>
                    <a:lnTo>
                      <a:pt x="6462" y="148"/>
                    </a:lnTo>
                    <a:lnTo>
                      <a:pt x="6146" y="702"/>
                    </a:lnTo>
                    <a:lnTo>
                      <a:pt x="6147" y="698"/>
                    </a:lnTo>
                    <a:lnTo>
                      <a:pt x="6147" y="800"/>
                    </a:lnTo>
                    <a:lnTo>
                      <a:pt x="6139" y="792"/>
                    </a:lnTo>
                    <a:lnTo>
                      <a:pt x="6493" y="792"/>
                    </a:lnTo>
                    <a:cubicBezTo>
                      <a:pt x="6498" y="792"/>
                      <a:pt x="6501" y="796"/>
                      <a:pt x="6501" y="800"/>
                    </a:cubicBezTo>
                    <a:lnTo>
                      <a:pt x="6501" y="1009"/>
                    </a:lnTo>
                    <a:close/>
                    <a:moveTo>
                      <a:pt x="6493" y="690"/>
                    </a:moveTo>
                    <a:lnTo>
                      <a:pt x="6485" y="698"/>
                    </a:lnTo>
                    <a:lnTo>
                      <a:pt x="6485" y="265"/>
                    </a:lnTo>
                    <a:lnTo>
                      <a:pt x="6493" y="273"/>
                    </a:lnTo>
                    <a:lnTo>
                      <a:pt x="6487" y="273"/>
                    </a:lnTo>
                    <a:lnTo>
                      <a:pt x="6494" y="269"/>
                    </a:lnTo>
                    <a:lnTo>
                      <a:pt x="6242" y="702"/>
                    </a:lnTo>
                    <a:lnTo>
                      <a:pt x="6235" y="690"/>
                    </a:lnTo>
                    <a:lnTo>
                      <a:pt x="6493" y="690"/>
                    </a:lnTo>
                    <a:close/>
                    <a:moveTo>
                      <a:pt x="6235" y="706"/>
                    </a:moveTo>
                    <a:cubicBezTo>
                      <a:pt x="6233" y="706"/>
                      <a:pt x="6230" y="705"/>
                      <a:pt x="6229" y="702"/>
                    </a:cubicBezTo>
                    <a:cubicBezTo>
                      <a:pt x="6227" y="700"/>
                      <a:pt x="6227" y="697"/>
                      <a:pt x="6229" y="694"/>
                    </a:cubicBezTo>
                    <a:lnTo>
                      <a:pt x="6481" y="261"/>
                    </a:lnTo>
                    <a:cubicBezTo>
                      <a:pt x="6482" y="259"/>
                      <a:pt x="6485" y="257"/>
                      <a:pt x="6487" y="257"/>
                    </a:cubicBezTo>
                    <a:lnTo>
                      <a:pt x="6493" y="257"/>
                    </a:lnTo>
                    <a:cubicBezTo>
                      <a:pt x="6498" y="257"/>
                      <a:pt x="6501" y="261"/>
                      <a:pt x="6501" y="265"/>
                    </a:cubicBezTo>
                    <a:lnTo>
                      <a:pt x="6501" y="698"/>
                    </a:lnTo>
                    <a:cubicBezTo>
                      <a:pt x="6501" y="703"/>
                      <a:pt x="6498" y="706"/>
                      <a:pt x="6493" y="706"/>
                    </a:cubicBezTo>
                    <a:lnTo>
                      <a:pt x="6235" y="70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7" name="Freeform 76"/>
              <p:cNvSpPr>
                <a:spLocks noEditPoints="1"/>
              </p:cNvSpPr>
              <p:nvPr/>
            </p:nvSpPr>
            <p:spPr bwMode="auto">
              <a:xfrm>
                <a:off x="184" y="2912"/>
                <a:ext cx="426" cy="167"/>
              </a:xfrm>
              <a:custGeom>
                <a:avLst/>
                <a:gdLst>
                  <a:gd name="T0" fmla="*/ 758 w 2768"/>
                  <a:gd name="T1" fmla="*/ 143 h 1088"/>
                  <a:gd name="T2" fmla="*/ 688 w 2768"/>
                  <a:gd name="T3" fmla="*/ 48 h 1088"/>
                  <a:gd name="T4" fmla="*/ 613 w 2768"/>
                  <a:gd name="T5" fmla="*/ 143 h 1088"/>
                  <a:gd name="T6" fmla="*/ 688 w 2768"/>
                  <a:gd name="T7" fmla="*/ 232 h 1088"/>
                  <a:gd name="T8" fmla="*/ 608 w 2768"/>
                  <a:gd name="T9" fmla="*/ 245 h 1088"/>
                  <a:gd name="T10" fmla="*/ 608 w 2768"/>
                  <a:gd name="T11" fmla="*/ 41 h 1088"/>
                  <a:gd name="T12" fmla="*/ 769 w 2768"/>
                  <a:gd name="T13" fmla="*/ 41 h 1088"/>
                  <a:gd name="T14" fmla="*/ 769 w 2768"/>
                  <a:gd name="T15" fmla="*/ 245 h 1088"/>
                  <a:gd name="T16" fmla="*/ 608 w 2768"/>
                  <a:gd name="T17" fmla="*/ 245 h 1088"/>
                  <a:gd name="T18" fmla="*/ 796 w 2768"/>
                  <a:gd name="T19" fmla="*/ 864 h 1088"/>
                  <a:gd name="T20" fmla="*/ 350 w 2768"/>
                  <a:gd name="T21" fmla="*/ 361 h 1088"/>
                  <a:gd name="T22" fmla="*/ 76 w 2768"/>
                  <a:gd name="T23" fmla="*/ 721 h 1088"/>
                  <a:gd name="T24" fmla="*/ 301 w 2768"/>
                  <a:gd name="T25" fmla="*/ 245 h 1088"/>
                  <a:gd name="T26" fmla="*/ 414 w 2768"/>
                  <a:gd name="T27" fmla="*/ 238 h 1088"/>
                  <a:gd name="T28" fmla="*/ 1495 w 2768"/>
                  <a:gd name="T29" fmla="*/ 490 h 1088"/>
                  <a:gd name="T30" fmla="*/ 1167 w 2768"/>
                  <a:gd name="T31" fmla="*/ 993 h 1088"/>
                  <a:gd name="T32" fmla="*/ 1403 w 2768"/>
                  <a:gd name="T33" fmla="*/ 313 h 1088"/>
                  <a:gd name="T34" fmla="*/ 1495 w 2768"/>
                  <a:gd name="T35" fmla="*/ 354 h 1088"/>
                  <a:gd name="T36" fmla="*/ 1720 w 2768"/>
                  <a:gd name="T37" fmla="*/ 211 h 1088"/>
                  <a:gd name="T38" fmla="*/ 1054 w 2768"/>
                  <a:gd name="T39" fmla="*/ 130 h 1088"/>
                  <a:gd name="T40" fmla="*/ 1817 w 2768"/>
                  <a:gd name="T41" fmla="*/ 89 h 1088"/>
                  <a:gd name="T42" fmla="*/ 1855 w 2768"/>
                  <a:gd name="T43" fmla="*/ 198 h 1088"/>
                  <a:gd name="T44" fmla="*/ 1495 w 2768"/>
                  <a:gd name="T45" fmla="*/ 490 h 1088"/>
                  <a:gd name="T46" fmla="*/ 2376 w 2768"/>
                  <a:gd name="T47" fmla="*/ 755 h 1088"/>
                  <a:gd name="T48" fmla="*/ 2521 w 2768"/>
                  <a:gd name="T49" fmla="*/ 932 h 1088"/>
                  <a:gd name="T50" fmla="*/ 2677 w 2768"/>
                  <a:gd name="T51" fmla="*/ 701 h 1088"/>
                  <a:gd name="T52" fmla="*/ 2516 w 2768"/>
                  <a:gd name="T53" fmla="*/ 490 h 1088"/>
                  <a:gd name="T54" fmla="*/ 2381 w 2768"/>
                  <a:gd name="T55" fmla="*/ 578 h 1088"/>
                  <a:gd name="T56" fmla="*/ 2371 w 2768"/>
                  <a:gd name="T57" fmla="*/ 89 h 1088"/>
                  <a:gd name="T58" fmla="*/ 2736 w 2768"/>
                  <a:gd name="T59" fmla="*/ 198 h 1088"/>
                  <a:gd name="T60" fmla="*/ 2403 w 2768"/>
                  <a:gd name="T61" fmla="*/ 449 h 1088"/>
                  <a:gd name="T62" fmla="*/ 2704 w 2768"/>
                  <a:gd name="T63" fmla="*/ 476 h 1088"/>
                  <a:gd name="T64" fmla="*/ 2715 w 2768"/>
                  <a:gd name="T65" fmla="*/ 912 h 1088"/>
                  <a:gd name="T66" fmla="*/ 2355 w 2768"/>
                  <a:gd name="T67" fmla="*/ 952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8" h="1088">
                    <a:moveTo>
                      <a:pt x="737" y="211"/>
                    </a:moveTo>
                    <a:cubicBezTo>
                      <a:pt x="753" y="191"/>
                      <a:pt x="758" y="170"/>
                      <a:pt x="758" y="143"/>
                    </a:cubicBezTo>
                    <a:cubicBezTo>
                      <a:pt x="758" y="116"/>
                      <a:pt x="753" y="96"/>
                      <a:pt x="737" y="75"/>
                    </a:cubicBezTo>
                    <a:cubicBezTo>
                      <a:pt x="726" y="62"/>
                      <a:pt x="710" y="48"/>
                      <a:pt x="688" y="48"/>
                    </a:cubicBezTo>
                    <a:cubicBezTo>
                      <a:pt x="667" y="48"/>
                      <a:pt x="645" y="62"/>
                      <a:pt x="635" y="75"/>
                    </a:cubicBezTo>
                    <a:cubicBezTo>
                      <a:pt x="619" y="96"/>
                      <a:pt x="613" y="116"/>
                      <a:pt x="613" y="143"/>
                    </a:cubicBezTo>
                    <a:cubicBezTo>
                      <a:pt x="613" y="170"/>
                      <a:pt x="619" y="191"/>
                      <a:pt x="635" y="211"/>
                    </a:cubicBezTo>
                    <a:cubicBezTo>
                      <a:pt x="645" y="225"/>
                      <a:pt x="667" y="232"/>
                      <a:pt x="688" y="232"/>
                    </a:cubicBezTo>
                    <a:cubicBezTo>
                      <a:pt x="710" y="232"/>
                      <a:pt x="726" y="225"/>
                      <a:pt x="737" y="211"/>
                    </a:cubicBezTo>
                    <a:close/>
                    <a:moveTo>
                      <a:pt x="608" y="245"/>
                    </a:moveTo>
                    <a:cubicBezTo>
                      <a:pt x="586" y="218"/>
                      <a:pt x="576" y="184"/>
                      <a:pt x="576" y="143"/>
                    </a:cubicBezTo>
                    <a:cubicBezTo>
                      <a:pt x="576" y="102"/>
                      <a:pt x="586" y="68"/>
                      <a:pt x="608" y="41"/>
                    </a:cubicBezTo>
                    <a:cubicBezTo>
                      <a:pt x="629" y="14"/>
                      <a:pt x="656" y="0"/>
                      <a:pt x="688" y="0"/>
                    </a:cubicBezTo>
                    <a:cubicBezTo>
                      <a:pt x="721" y="0"/>
                      <a:pt x="748" y="14"/>
                      <a:pt x="769" y="41"/>
                    </a:cubicBezTo>
                    <a:cubicBezTo>
                      <a:pt x="791" y="68"/>
                      <a:pt x="801" y="102"/>
                      <a:pt x="801" y="143"/>
                    </a:cubicBezTo>
                    <a:cubicBezTo>
                      <a:pt x="801" y="184"/>
                      <a:pt x="791" y="218"/>
                      <a:pt x="769" y="245"/>
                    </a:cubicBezTo>
                    <a:cubicBezTo>
                      <a:pt x="748" y="272"/>
                      <a:pt x="721" y="286"/>
                      <a:pt x="688" y="286"/>
                    </a:cubicBezTo>
                    <a:cubicBezTo>
                      <a:pt x="656" y="286"/>
                      <a:pt x="629" y="272"/>
                      <a:pt x="608" y="245"/>
                    </a:cubicBezTo>
                    <a:close/>
                    <a:moveTo>
                      <a:pt x="882" y="762"/>
                    </a:moveTo>
                    <a:lnTo>
                      <a:pt x="796" y="864"/>
                    </a:lnTo>
                    <a:cubicBezTo>
                      <a:pt x="656" y="701"/>
                      <a:pt x="522" y="544"/>
                      <a:pt x="398" y="402"/>
                    </a:cubicBezTo>
                    <a:cubicBezTo>
                      <a:pt x="377" y="374"/>
                      <a:pt x="361" y="361"/>
                      <a:pt x="350" y="361"/>
                    </a:cubicBezTo>
                    <a:cubicBezTo>
                      <a:pt x="339" y="361"/>
                      <a:pt x="323" y="374"/>
                      <a:pt x="301" y="402"/>
                    </a:cubicBezTo>
                    <a:cubicBezTo>
                      <a:pt x="226" y="517"/>
                      <a:pt x="151" y="626"/>
                      <a:pt x="76" y="721"/>
                    </a:cubicBezTo>
                    <a:lnTo>
                      <a:pt x="0" y="612"/>
                    </a:lnTo>
                    <a:cubicBezTo>
                      <a:pt x="108" y="483"/>
                      <a:pt x="205" y="361"/>
                      <a:pt x="301" y="245"/>
                    </a:cubicBezTo>
                    <a:cubicBezTo>
                      <a:pt x="318" y="225"/>
                      <a:pt x="334" y="211"/>
                      <a:pt x="355" y="211"/>
                    </a:cubicBezTo>
                    <a:cubicBezTo>
                      <a:pt x="377" y="211"/>
                      <a:pt x="398" y="225"/>
                      <a:pt x="414" y="238"/>
                    </a:cubicBezTo>
                    <a:cubicBezTo>
                      <a:pt x="538" y="381"/>
                      <a:pt x="694" y="551"/>
                      <a:pt x="882" y="762"/>
                    </a:cubicBezTo>
                    <a:close/>
                    <a:moveTo>
                      <a:pt x="1495" y="490"/>
                    </a:moveTo>
                    <a:cubicBezTo>
                      <a:pt x="1500" y="748"/>
                      <a:pt x="1414" y="946"/>
                      <a:pt x="1237" y="1088"/>
                    </a:cubicBezTo>
                    <a:lnTo>
                      <a:pt x="1167" y="993"/>
                    </a:lnTo>
                    <a:cubicBezTo>
                      <a:pt x="1323" y="884"/>
                      <a:pt x="1403" y="735"/>
                      <a:pt x="1403" y="538"/>
                    </a:cubicBezTo>
                    <a:lnTo>
                      <a:pt x="1403" y="313"/>
                    </a:lnTo>
                    <a:lnTo>
                      <a:pt x="1489" y="313"/>
                    </a:lnTo>
                    <a:cubicBezTo>
                      <a:pt x="1511" y="320"/>
                      <a:pt x="1516" y="334"/>
                      <a:pt x="1495" y="354"/>
                    </a:cubicBezTo>
                    <a:lnTo>
                      <a:pt x="1495" y="483"/>
                    </a:lnTo>
                    <a:cubicBezTo>
                      <a:pt x="1591" y="395"/>
                      <a:pt x="1667" y="300"/>
                      <a:pt x="1720" y="211"/>
                    </a:cubicBezTo>
                    <a:lnTo>
                      <a:pt x="1059" y="245"/>
                    </a:lnTo>
                    <a:lnTo>
                      <a:pt x="1054" y="130"/>
                    </a:lnTo>
                    <a:lnTo>
                      <a:pt x="1785" y="102"/>
                    </a:lnTo>
                    <a:lnTo>
                      <a:pt x="1817" y="89"/>
                    </a:lnTo>
                    <a:lnTo>
                      <a:pt x="1876" y="184"/>
                    </a:lnTo>
                    <a:cubicBezTo>
                      <a:pt x="1882" y="198"/>
                      <a:pt x="1876" y="204"/>
                      <a:pt x="1855" y="198"/>
                    </a:cubicBezTo>
                    <a:cubicBezTo>
                      <a:pt x="1774" y="334"/>
                      <a:pt x="1677" y="456"/>
                      <a:pt x="1565" y="572"/>
                    </a:cubicBezTo>
                    <a:lnTo>
                      <a:pt x="1495" y="490"/>
                    </a:lnTo>
                    <a:close/>
                    <a:moveTo>
                      <a:pt x="2279" y="762"/>
                    </a:moveTo>
                    <a:lnTo>
                      <a:pt x="2376" y="755"/>
                    </a:lnTo>
                    <a:cubicBezTo>
                      <a:pt x="2387" y="816"/>
                      <a:pt x="2403" y="857"/>
                      <a:pt x="2424" y="884"/>
                    </a:cubicBezTo>
                    <a:cubicBezTo>
                      <a:pt x="2451" y="918"/>
                      <a:pt x="2484" y="932"/>
                      <a:pt x="2521" y="932"/>
                    </a:cubicBezTo>
                    <a:cubicBezTo>
                      <a:pt x="2564" y="932"/>
                      <a:pt x="2602" y="912"/>
                      <a:pt x="2629" y="871"/>
                    </a:cubicBezTo>
                    <a:cubicBezTo>
                      <a:pt x="2661" y="830"/>
                      <a:pt x="2677" y="769"/>
                      <a:pt x="2677" y="701"/>
                    </a:cubicBezTo>
                    <a:cubicBezTo>
                      <a:pt x="2677" y="640"/>
                      <a:pt x="2661" y="585"/>
                      <a:pt x="2634" y="551"/>
                    </a:cubicBezTo>
                    <a:cubicBezTo>
                      <a:pt x="2602" y="510"/>
                      <a:pt x="2564" y="490"/>
                      <a:pt x="2516" y="490"/>
                    </a:cubicBezTo>
                    <a:cubicBezTo>
                      <a:pt x="2489" y="490"/>
                      <a:pt x="2462" y="497"/>
                      <a:pt x="2441" y="517"/>
                    </a:cubicBezTo>
                    <a:cubicBezTo>
                      <a:pt x="2414" y="531"/>
                      <a:pt x="2398" y="558"/>
                      <a:pt x="2381" y="578"/>
                    </a:cubicBezTo>
                    <a:lnTo>
                      <a:pt x="2295" y="565"/>
                    </a:lnTo>
                    <a:lnTo>
                      <a:pt x="2371" y="89"/>
                    </a:lnTo>
                    <a:lnTo>
                      <a:pt x="2736" y="89"/>
                    </a:lnTo>
                    <a:lnTo>
                      <a:pt x="2736" y="198"/>
                    </a:lnTo>
                    <a:lnTo>
                      <a:pt x="2441" y="198"/>
                    </a:lnTo>
                    <a:lnTo>
                      <a:pt x="2403" y="449"/>
                    </a:lnTo>
                    <a:cubicBezTo>
                      <a:pt x="2446" y="408"/>
                      <a:pt x="2494" y="388"/>
                      <a:pt x="2543" y="388"/>
                    </a:cubicBezTo>
                    <a:cubicBezTo>
                      <a:pt x="2607" y="388"/>
                      <a:pt x="2661" y="415"/>
                      <a:pt x="2704" y="476"/>
                    </a:cubicBezTo>
                    <a:cubicBezTo>
                      <a:pt x="2747" y="531"/>
                      <a:pt x="2768" y="606"/>
                      <a:pt x="2768" y="694"/>
                    </a:cubicBezTo>
                    <a:cubicBezTo>
                      <a:pt x="2768" y="776"/>
                      <a:pt x="2752" y="850"/>
                      <a:pt x="2715" y="912"/>
                    </a:cubicBezTo>
                    <a:cubicBezTo>
                      <a:pt x="2666" y="986"/>
                      <a:pt x="2602" y="1027"/>
                      <a:pt x="2521" y="1027"/>
                    </a:cubicBezTo>
                    <a:cubicBezTo>
                      <a:pt x="2451" y="1027"/>
                      <a:pt x="2398" y="1000"/>
                      <a:pt x="2355" y="952"/>
                    </a:cubicBezTo>
                    <a:cubicBezTo>
                      <a:pt x="2312" y="905"/>
                      <a:pt x="2290" y="844"/>
                      <a:pt x="2279" y="76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8" name="Freeform 77"/>
              <p:cNvSpPr>
                <a:spLocks noEditPoints="1"/>
              </p:cNvSpPr>
              <p:nvPr/>
            </p:nvSpPr>
            <p:spPr bwMode="auto">
              <a:xfrm>
                <a:off x="183" y="2911"/>
                <a:ext cx="428" cy="169"/>
              </a:xfrm>
              <a:custGeom>
                <a:avLst/>
                <a:gdLst>
                  <a:gd name="T0" fmla="*/ 738 w 2784"/>
                  <a:gd name="T1" fmla="*/ 87 h 1105"/>
                  <a:gd name="T2" fmla="*/ 651 w 2784"/>
                  <a:gd name="T3" fmla="*/ 87 h 1105"/>
                  <a:gd name="T4" fmla="*/ 670 w 2784"/>
                  <a:gd name="T5" fmla="*/ 229 h 1105"/>
                  <a:gd name="T6" fmla="*/ 698 w 2784"/>
                  <a:gd name="T7" fmla="*/ 248 h 1105"/>
                  <a:gd name="T8" fmla="*/ 614 w 2784"/>
                  <a:gd name="T9" fmla="*/ 150 h 1105"/>
                  <a:gd name="T10" fmla="*/ 728 w 2784"/>
                  <a:gd name="T11" fmla="*/ 58 h 1105"/>
                  <a:gd name="T12" fmla="*/ 769 w 2784"/>
                  <a:gd name="T13" fmla="*/ 192 h 1105"/>
                  <a:gd name="T14" fmla="*/ 577 w 2784"/>
                  <a:gd name="T15" fmla="*/ 150 h 1105"/>
                  <a:gd name="T16" fmla="*/ 743 w 2784"/>
                  <a:gd name="T17" fmla="*/ 11 h 1105"/>
                  <a:gd name="T18" fmla="*/ 809 w 2784"/>
                  <a:gd name="T19" fmla="*/ 211 h 1105"/>
                  <a:gd name="T20" fmla="*/ 611 w 2784"/>
                  <a:gd name="T21" fmla="*/ 260 h 1105"/>
                  <a:gd name="T22" fmla="*/ 794 w 2784"/>
                  <a:gd name="T23" fmla="*/ 204 h 1105"/>
                  <a:gd name="T24" fmla="*/ 740 w 2784"/>
                  <a:gd name="T25" fmla="*/ 26 h 1105"/>
                  <a:gd name="T26" fmla="*/ 592 w 2784"/>
                  <a:gd name="T27" fmla="*/ 153 h 1105"/>
                  <a:gd name="T28" fmla="*/ 811 w 2784"/>
                  <a:gd name="T29" fmla="*/ 878 h 1105"/>
                  <a:gd name="T30" fmla="*/ 342 w 2784"/>
                  <a:gd name="T31" fmla="*/ 387 h 1105"/>
                  <a:gd name="T32" fmla="*/ 2 w 2784"/>
                  <a:gd name="T33" fmla="*/ 615 h 1105"/>
                  <a:gd name="T34" fmla="*/ 427 w 2784"/>
                  <a:gd name="T35" fmla="*/ 240 h 1105"/>
                  <a:gd name="T36" fmla="*/ 416 w 2784"/>
                  <a:gd name="T37" fmla="*/ 252 h 1105"/>
                  <a:gd name="T38" fmla="*/ 170 w 2784"/>
                  <a:gd name="T39" fmla="*/ 438 h 1105"/>
                  <a:gd name="T40" fmla="*/ 335 w 2784"/>
                  <a:gd name="T41" fmla="*/ 372 h 1105"/>
                  <a:gd name="T42" fmla="*/ 884 w 2784"/>
                  <a:gd name="T43" fmla="*/ 765 h 1105"/>
                  <a:gd name="T44" fmla="*/ 1414 w 2784"/>
                  <a:gd name="T45" fmla="*/ 916 h 1105"/>
                  <a:gd name="T46" fmla="*/ 1273 w 2784"/>
                  <a:gd name="T47" fmla="*/ 907 h 1105"/>
                  <a:gd name="T48" fmla="*/ 1403 w 2784"/>
                  <a:gd name="T49" fmla="*/ 321 h 1105"/>
                  <a:gd name="T50" fmla="*/ 1521 w 2784"/>
                  <a:gd name="T51" fmla="*/ 353 h 1105"/>
                  <a:gd name="T52" fmla="*/ 1729 w 2784"/>
                  <a:gd name="T53" fmla="*/ 227 h 1105"/>
                  <a:gd name="T54" fmla="*/ 1822 w 2784"/>
                  <a:gd name="T55" fmla="*/ 90 h 1105"/>
                  <a:gd name="T56" fmla="*/ 1737 w 2784"/>
                  <a:gd name="T57" fmla="*/ 406 h 1105"/>
                  <a:gd name="T58" fmla="*/ 1864 w 2784"/>
                  <a:gd name="T59" fmla="*/ 198 h 1105"/>
                  <a:gd name="T60" fmla="*/ 1063 w 2784"/>
                  <a:gd name="T61" fmla="*/ 146 h 1105"/>
                  <a:gd name="T62" fmla="*/ 1577 w 2784"/>
                  <a:gd name="T63" fmla="*/ 430 h 1105"/>
                  <a:gd name="T64" fmla="*/ 1510 w 2784"/>
                  <a:gd name="T65" fmla="*/ 342 h 1105"/>
                  <a:gd name="T66" fmla="*/ 1404 w 2784"/>
                  <a:gd name="T67" fmla="*/ 688 h 1105"/>
                  <a:gd name="T68" fmla="*/ 1182 w 2784"/>
                  <a:gd name="T69" fmla="*/ 997 h 1105"/>
                  <a:gd name="T70" fmla="*/ 1493 w 2784"/>
                  <a:gd name="T71" fmla="*/ 592 h 1105"/>
                  <a:gd name="T72" fmla="*/ 2392 w 2784"/>
                  <a:gd name="T73" fmla="*/ 762 h 1105"/>
                  <a:gd name="T74" fmla="*/ 2482 w 2784"/>
                  <a:gd name="T75" fmla="*/ 923 h 1105"/>
                  <a:gd name="T76" fmla="*/ 2585 w 2784"/>
                  <a:gd name="T77" fmla="*/ 919 h 1105"/>
                  <a:gd name="T78" fmla="*/ 2678 w 2784"/>
                  <a:gd name="T79" fmla="*/ 710 h 1105"/>
                  <a:gd name="T80" fmla="*/ 2585 w 2784"/>
                  <a:gd name="T81" fmla="*/ 520 h 1105"/>
                  <a:gd name="T82" fmla="*/ 2455 w 2784"/>
                  <a:gd name="T83" fmla="*/ 532 h 1105"/>
                  <a:gd name="T84" fmla="*/ 2379 w 2784"/>
                  <a:gd name="T85" fmla="*/ 89 h 1105"/>
                  <a:gd name="T86" fmla="*/ 2439 w 2784"/>
                  <a:gd name="T87" fmla="*/ 424 h 1105"/>
                  <a:gd name="T88" fmla="*/ 2600 w 2784"/>
                  <a:gd name="T89" fmla="*/ 394 h 1105"/>
                  <a:gd name="T90" fmla="*/ 2768 w 2784"/>
                  <a:gd name="T91" fmla="*/ 579 h 1105"/>
                  <a:gd name="T92" fmla="*/ 2730 w 2784"/>
                  <a:gd name="T93" fmla="*/ 926 h 1105"/>
                  <a:gd name="T94" fmla="*/ 2480 w 2784"/>
                  <a:gd name="T95" fmla="*/ 1038 h 1105"/>
                  <a:gd name="T96" fmla="*/ 2328 w 2784"/>
                  <a:gd name="T97" fmla="*/ 926 h 1105"/>
                  <a:gd name="T98" fmla="*/ 2342 w 2784"/>
                  <a:gd name="T99" fmla="*/ 918 h 1105"/>
                  <a:gd name="T100" fmla="*/ 2530 w 2784"/>
                  <a:gd name="T101" fmla="*/ 1027 h 1105"/>
                  <a:gd name="T102" fmla="*/ 2716 w 2784"/>
                  <a:gd name="T103" fmla="*/ 917 h 1105"/>
                  <a:gd name="T104" fmla="*/ 2733 w 2784"/>
                  <a:gd name="T105" fmla="*/ 532 h 1105"/>
                  <a:gd name="T106" fmla="*/ 2597 w 2784"/>
                  <a:gd name="T107" fmla="*/ 409 h 1105"/>
                  <a:gd name="T108" fmla="*/ 2417 w 2784"/>
                  <a:gd name="T109" fmla="*/ 464 h 1105"/>
                  <a:gd name="T110" fmla="*/ 2379 w 2784"/>
                  <a:gd name="T111" fmla="*/ 105 h 1105"/>
                  <a:gd name="T112" fmla="*/ 2445 w 2784"/>
                  <a:gd name="T113" fmla="*/ 519 h 1105"/>
                  <a:gd name="T114" fmla="*/ 2622 w 2784"/>
                  <a:gd name="T115" fmla="*/ 526 h 1105"/>
                  <a:gd name="T116" fmla="*/ 2693 w 2784"/>
                  <a:gd name="T117" fmla="*/ 710 h 1105"/>
                  <a:gd name="T118" fmla="*/ 2592 w 2784"/>
                  <a:gd name="T119" fmla="*/ 933 h 1105"/>
                  <a:gd name="T120" fmla="*/ 2449 w 2784"/>
                  <a:gd name="T121" fmla="*/ 921 h 1105"/>
                  <a:gd name="T122" fmla="*/ 2385 w 2784"/>
                  <a:gd name="T123" fmla="*/ 771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84" h="1105">
                    <a:moveTo>
                      <a:pt x="740" y="213"/>
                    </a:moveTo>
                    <a:lnTo>
                      <a:pt x="738" y="216"/>
                    </a:lnTo>
                    <a:lnTo>
                      <a:pt x="755" y="185"/>
                    </a:lnTo>
                    <a:lnTo>
                      <a:pt x="755" y="188"/>
                    </a:lnTo>
                    <a:lnTo>
                      <a:pt x="759" y="151"/>
                    </a:lnTo>
                    <a:lnTo>
                      <a:pt x="759" y="152"/>
                    </a:lnTo>
                    <a:lnTo>
                      <a:pt x="755" y="116"/>
                    </a:lnTo>
                    <a:lnTo>
                      <a:pt x="755" y="119"/>
                    </a:lnTo>
                    <a:lnTo>
                      <a:pt x="738" y="87"/>
                    </a:lnTo>
                    <a:lnTo>
                      <a:pt x="740" y="89"/>
                    </a:lnTo>
                    <a:lnTo>
                      <a:pt x="720" y="71"/>
                    </a:lnTo>
                    <a:lnTo>
                      <a:pt x="723" y="73"/>
                    </a:lnTo>
                    <a:lnTo>
                      <a:pt x="694" y="64"/>
                    </a:lnTo>
                    <a:lnTo>
                      <a:pt x="699" y="64"/>
                    </a:lnTo>
                    <a:lnTo>
                      <a:pt x="668" y="73"/>
                    </a:lnTo>
                    <a:lnTo>
                      <a:pt x="671" y="72"/>
                    </a:lnTo>
                    <a:lnTo>
                      <a:pt x="649" y="90"/>
                    </a:lnTo>
                    <a:lnTo>
                      <a:pt x="651" y="87"/>
                    </a:lnTo>
                    <a:lnTo>
                      <a:pt x="634" y="119"/>
                    </a:lnTo>
                    <a:lnTo>
                      <a:pt x="634" y="117"/>
                    </a:lnTo>
                    <a:lnTo>
                      <a:pt x="629" y="153"/>
                    </a:lnTo>
                    <a:lnTo>
                      <a:pt x="629" y="150"/>
                    </a:lnTo>
                    <a:lnTo>
                      <a:pt x="634" y="187"/>
                    </a:lnTo>
                    <a:lnTo>
                      <a:pt x="633" y="185"/>
                    </a:lnTo>
                    <a:lnTo>
                      <a:pt x="650" y="216"/>
                    </a:lnTo>
                    <a:lnTo>
                      <a:pt x="648" y="213"/>
                    </a:lnTo>
                    <a:lnTo>
                      <a:pt x="670" y="229"/>
                    </a:lnTo>
                    <a:lnTo>
                      <a:pt x="667" y="228"/>
                    </a:lnTo>
                    <a:lnTo>
                      <a:pt x="698" y="233"/>
                    </a:lnTo>
                    <a:lnTo>
                      <a:pt x="695" y="233"/>
                    </a:lnTo>
                    <a:lnTo>
                      <a:pt x="724" y="228"/>
                    </a:lnTo>
                    <a:lnTo>
                      <a:pt x="720" y="229"/>
                    </a:lnTo>
                    <a:lnTo>
                      <a:pt x="740" y="213"/>
                    </a:lnTo>
                    <a:close/>
                    <a:moveTo>
                      <a:pt x="730" y="242"/>
                    </a:moveTo>
                    <a:cubicBezTo>
                      <a:pt x="729" y="243"/>
                      <a:pt x="728" y="243"/>
                      <a:pt x="727" y="243"/>
                    </a:cubicBezTo>
                    <a:lnTo>
                      <a:pt x="698" y="248"/>
                    </a:lnTo>
                    <a:cubicBezTo>
                      <a:pt x="697" y="249"/>
                      <a:pt x="696" y="249"/>
                      <a:pt x="695" y="248"/>
                    </a:cubicBezTo>
                    <a:lnTo>
                      <a:pt x="664" y="243"/>
                    </a:lnTo>
                    <a:cubicBezTo>
                      <a:pt x="663" y="243"/>
                      <a:pt x="662" y="243"/>
                      <a:pt x="661" y="242"/>
                    </a:cubicBezTo>
                    <a:lnTo>
                      <a:pt x="639" y="226"/>
                    </a:lnTo>
                    <a:cubicBezTo>
                      <a:pt x="638" y="225"/>
                      <a:pt x="637" y="224"/>
                      <a:pt x="636" y="223"/>
                    </a:cubicBezTo>
                    <a:lnTo>
                      <a:pt x="619" y="192"/>
                    </a:lnTo>
                    <a:cubicBezTo>
                      <a:pt x="619" y="191"/>
                      <a:pt x="619" y="191"/>
                      <a:pt x="619" y="190"/>
                    </a:cubicBezTo>
                    <a:lnTo>
                      <a:pt x="614" y="153"/>
                    </a:lnTo>
                    <a:cubicBezTo>
                      <a:pt x="613" y="152"/>
                      <a:pt x="613" y="151"/>
                      <a:pt x="614" y="150"/>
                    </a:cubicBezTo>
                    <a:lnTo>
                      <a:pt x="619" y="114"/>
                    </a:lnTo>
                    <a:cubicBezTo>
                      <a:pt x="619" y="113"/>
                      <a:pt x="619" y="113"/>
                      <a:pt x="619" y="112"/>
                    </a:cubicBezTo>
                    <a:lnTo>
                      <a:pt x="636" y="80"/>
                    </a:lnTo>
                    <a:cubicBezTo>
                      <a:pt x="637" y="79"/>
                      <a:pt x="638" y="78"/>
                      <a:pt x="638" y="77"/>
                    </a:cubicBezTo>
                    <a:lnTo>
                      <a:pt x="660" y="59"/>
                    </a:lnTo>
                    <a:cubicBezTo>
                      <a:pt x="661" y="59"/>
                      <a:pt x="662" y="58"/>
                      <a:pt x="663" y="58"/>
                    </a:cubicBezTo>
                    <a:lnTo>
                      <a:pt x="694" y="49"/>
                    </a:lnTo>
                    <a:cubicBezTo>
                      <a:pt x="696" y="48"/>
                      <a:pt x="697" y="48"/>
                      <a:pt x="699" y="49"/>
                    </a:cubicBezTo>
                    <a:lnTo>
                      <a:pt x="728" y="58"/>
                    </a:lnTo>
                    <a:cubicBezTo>
                      <a:pt x="729" y="58"/>
                      <a:pt x="730" y="59"/>
                      <a:pt x="731" y="60"/>
                    </a:cubicBezTo>
                    <a:lnTo>
                      <a:pt x="751" y="78"/>
                    </a:lnTo>
                    <a:cubicBezTo>
                      <a:pt x="752" y="78"/>
                      <a:pt x="752" y="79"/>
                      <a:pt x="753" y="80"/>
                    </a:cubicBezTo>
                    <a:lnTo>
                      <a:pt x="770" y="112"/>
                    </a:lnTo>
                    <a:cubicBezTo>
                      <a:pt x="770" y="113"/>
                      <a:pt x="770" y="114"/>
                      <a:pt x="770" y="115"/>
                    </a:cubicBezTo>
                    <a:lnTo>
                      <a:pt x="774" y="151"/>
                    </a:lnTo>
                    <a:cubicBezTo>
                      <a:pt x="774" y="151"/>
                      <a:pt x="774" y="152"/>
                      <a:pt x="774" y="152"/>
                    </a:cubicBezTo>
                    <a:lnTo>
                      <a:pt x="770" y="189"/>
                    </a:lnTo>
                    <a:cubicBezTo>
                      <a:pt x="770" y="190"/>
                      <a:pt x="770" y="191"/>
                      <a:pt x="769" y="192"/>
                    </a:cubicBezTo>
                    <a:lnTo>
                      <a:pt x="752" y="223"/>
                    </a:lnTo>
                    <a:cubicBezTo>
                      <a:pt x="752" y="224"/>
                      <a:pt x="751" y="225"/>
                      <a:pt x="750" y="226"/>
                    </a:cubicBezTo>
                    <a:lnTo>
                      <a:pt x="730" y="242"/>
                    </a:lnTo>
                    <a:close/>
                    <a:moveTo>
                      <a:pt x="611" y="260"/>
                    </a:moveTo>
                    <a:cubicBezTo>
                      <a:pt x="610" y="259"/>
                      <a:pt x="610" y="258"/>
                      <a:pt x="609" y="257"/>
                    </a:cubicBezTo>
                    <a:lnTo>
                      <a:pt x="585" y="211"/>
                    </a:lnTo>
                    <a:cubicBezTo>
                      <a:pt x="585" y="210"/>
                      <a:pt x="585" y="209"/>
                      <a:pt x="585" y="209"/>
                    </a:cubicBezTo>
                    <a:lnTo>
                      <a:pt x="577" y="153"/>
                    </a:lnTo>
                    <a:cubicBezTo>
                      <a:pt x="576" y="152"/>
                      <a:pt x="576" y="151"/>
                      <a:pt x="577" y="150"/>
                    </a:cubicBezTo>
                    <a:lnTo>
                      <a:pt x="585" y="94"/>
                    </a:lnTo>
                    <a:cubicBezTo>
                      <a:pt x="585" y="93"/>
                      <a:pt x="585" y="93"/>
                      <a:pt x="585" y="92"/>
                    </a:cubicBezTo>
                    <a:lnTo>
                      <a:pt x="609" y="46"/>
                    </a:lnTo>
                    <a:cubicBezTo>
                      <a:pt x="610" y="45"/>
                      <a:pt x="610" y="44"/>
                      <a:pt x="611" y="43"/>
                    </a:cubicBezTo>
                    <a:lnTo>
                      <a:pt x="647" y="12"/>
                    </a:lnTo>
                    <a:cubicBezTo>
                      <a:pt x="648" y="12"/>
                      <a:pt x="649" y="11"/>
                      <a:pt x="651" y="11"/>
                    </a:cubicBezTo>
                    <a:lnTo>
                      <a:pt x="695" y="1"/>
                    </a:lnTo>
                    <a:cubicBezTo>
                      <a:pt x="696" y="0"/>
                      <a:pt x="697" y="0"/>
                      <a:pt x="698" y="1"/>
                    </a:cubicBezTo>
                    <a:lnTo>
                      <a:pt x="743" y="11"/>
                    </a:lnTo>
                    <a:cubicBezTo>
                      <a:pt x="744" y="11"/>
                      <a:pt x="746" y="12"/>
                      <a:pt x="747" y="12"/>
                    </a:cubicBezTo>
                    <a:lnTo>
                      <a:pt x="783" y="43"/>
                    </a:lnTo>
                    <a:cubicBezTo>
                      <a:pt x="783" y="44"/>
                      <a:pt x="784" y="45"/>
                      <a:pt x="785" y="46"/>
                    </a:cubicBezTo>
                    <a:lnTo>
                      <a:pt x="809" y="92"/>
                    </a:lnTo>
                    <a:cubicBezTo>
                      <a:pt x="809" y="93"/>
                      <a:pt x="809" y="93"/>
                      <a:pt x="809" y="94"/>
                    </a:cubicBezTo>
                    <a:lnTo>
                      <a:pt x="817" y="150"/>
                    </a:lnTo>
                    <a:cubicBezTo>
                      <a:pt x="818" y="151"/>
                      <a:pt x="818" y="152"/>
                      <a:pt x="817" y="153"/>
                    </a:cubicBezTo>
                    <a:lnTo>
                      <a:pt x="809" y="209"/>
                    </a:lnTo>
                    <a:cubicBezTo>
                      <a:pt x="809" y="209"/>
                      <a:pt x="809" y="210"/>
                      <a:pt x="809" y="211"/>
                    </a:cubicBezTo>
                    <a:lnTo>
                      <a:pt x="785" y="257"/>
                    </a:lnTo>
                    <a:cubicBezTo>
                      <a:pt x="784" y="258"/>
                      <a:pt x="783" y="259"/>
                      <a:pt x="783" y="260"/>
                    </a:cubicBezTo>
                    <a:lnTo>
                      <a:pt x="747" y="291"/>
                    </a:lnTo>
                    <a:cubicBezTo>
                      <a:pt x="746" y="291"/>
                      <a:pt x="744" y="292"/>
                      <a:pt x="743" y="292"/>
                    </a:cubicBezTo>
                    <a:lnTo>
                      <a:pt x="698" y="302"/>
                    </a:lnTo>
                    <a:cubicBezTo>
                      <a:pt x="697" y="303"/>
                      <a:pt x="696" y="303"/>
                      <a:pt x="695" y="302"/>
                    </a:cubicBezTo>
                    <a:lnTo>
                      <a:pt x="651" y="292"/>
                    </a:lnTo>
                    <a:cubicBezTo>
                      <a:pt x="649" y="292"/>
                      <a:pt x="648" y="291"/>
                      <a:pt x="647" y="291"/>
                    </a:cubicBezTo>
                    <a:lnTo>
                      <a:pt x="611" y="260"/>
                    </a:lnTo>
                    <a:close/>
                    <a:moveTo>
                      <a:pt x="658" y="278"/>
                    </a:moveTo>
                    <a:lnTo>
                      <a:pt x="654" y="277"/>
                    </a:lnTo>
                    <a:lnTo>
                      <a:pt x="698" y="287"/>
                    </a:lnTo>
                    <a:lnTo>
                      <a:pt x="695" y="287"/>
                    </a:lnTo>
                    <a:lnTo>
                      <a:pt x="740" y="277"/>
                    </a:lnTo>
                    <a:lnTo>
                      <a:pt x="736" y="278"/>
                    </a:lnTo>
                    <a:lnTo>
                      <a:pt x="772" y="247"/>
                    </a:lnTo>
                    <a:lnTo>
                      <a:pt x="770" y="250"/>
                    </a:lnTo>
                    <a:lnTo>
                      <a:pt x="794" y="204"/>
                    </a:lnTo>
                    <a:lnTo>
                      <a:pt x="794" y="206"/>
                    </a:lnTo>
                    <a:lnTo>
                      <a:pt x="802" y="150"/>
                    </a:lnTo>
                    <a:lnTo>
                      <a:pt x="802" y="153"/>
                    </a:lnTo>
                    <a:lnTo>
                      <a:pt x="794" y="97"/>
                    </a:lnTo>
                    <a:lnTo>
                      <a:pt x="794" y="99"/>
                    </a:lnTo>
                    <a:lnTo>
                      <a:pt x="770" y="53"/>
                    </a:lnTo>
                    <a:lnTo>
                      <a:pt x="772" y="56"/>
                    </a:lnTo>
                    <a:lnTo>
                      <a:pt x="736" y="25"/>
                    </a:lnTo>
                    <a:lnTo>
                      <a:pt x="740" y="26"/>
                    </a:lnTo>
                    <a:lnTo>
                      <a:pt x="695" y="16"/>
                    </a:lnTo>
                    <a:lnTo>
                      <a:pt x="698" y="16"/>
                    </a:lnTo>
                    <a:lnTo>
                      <a:pt x="654" y="26"/>
                    </a:lnTo>
                    <a:lnTo>
                      <a:pt x="658" y="25"/>
                    </a:lnTo>
                    <a:lnTo>
                      <a:pt x="622" y="56"/>
                    </a:lnTo>
                    <a:lnTo>
                      <a:pt x="624" y="53"/>
                    </a:lnTo>
                    <a:lnTo>
                      <a:pt x="600" y="99"/>
                    </a:lnTo>
                    <a:lnTo>
                      <a:pt x="600" y="97"/>
                    </a:lnTo>
                    <a:lnTo>
                      <a:pt x="592" y="153"/>
                    </a:lnTo>
                    <a:lnTo>
                      <a:pt x="592" y="150"/>
                    </a:lnTo>
                    <a:lnTo>
                      <a:pt x="600" y="206"/>
                    </a:lnTo>
                    <a:lnTo>
                      <a:pt x="600" y="204"/>
                    </a:lnTo>
                    <a:lnTo>
                      <a:pt x="624" y="250"/>
                    </a:lnTo>
                    <a:lnTo>
                      <a:pt x="622" y="247"/>
                    </a:lnTo>
                    <a:lnTo>
                      <a:pt x="658" y="278"/>
                    </a:lnTo>
                    <a:close/>
                    <a:moveTo>
                      <a:pt x="896" y="765"/>
                    </a:moveTo>
                    <a:cubicBezTo>
                      <a:pt x="899" y="768"/>
                      <a:pt x="899" y="773"/>
                      <a:pt x="897" y="776"/>
                    </a:cubicBezTo>
                    <a:lnTo>
                      <a:pt x="811" y="878"/>
                    </a:lnTo>
                    <a:cubicBezTo>
                      <a:pt x="809" y="879"/>
                      <a:pt x="807" y="880"/>
                      <a:pt x="805" y="880"/>
                    </a:cubicBezTo>
                    <a:cubicBezTo>
                      <a:pt x="802" y="880"/>
                      <a:pt x="800" y="879"/>
                      <a:pt x="798" y="878"/>
                    </a:cubicBezTo>
                    <a:lnTo>
                      <a:pt x="593" y="639"/>
                    </a:lnTo>
                    <a:lnTo>
                      <a:pt x="400" y="416"/>
                    </a:lnTo>
                    <a:lnTo>
                      <a:pt x="373" y="385"/>
                    </a:lnTo>
                    <a:lnTo>
                      <a:pt x="375" y="387"/>
                    </a:lnTo>
                    <a:lnTo>
                      <a:pt x="355" y="377"/>
                    </a:lnTo>
                    <a:lnTo>
                      <a:pt x="362" y="377"/>
                    </a:lnTo>
                    <a:lnTo>
                      <a:pt x="342" y="387"/>
                    </a:lnTo>
                    <a:lnTo>
                      <a:pt x="344" y="385"/>
                    </a:lnTo>
                    <a:lnTo>
                      <a:pt x="315" y="416"/>
                    </a:lnTo>
                    <a:lnTo>
                      <a:pt x="316" y="415"/>
                    </a:lnTo>
                    <a:lnTo>
                      <a:pt x="204" y="582"/>
                    </a:lnTo>
                    <a:lnTo>
                      <a:pt x="91" y="734"/>
                    </a:lnTo>
                    <a:cubicBezTo>
                      <a:pt x="89" y="736"/>
                      <a:pt x="87" y="738"/>
                      <a:pt x="84" y="737"/>
                    </a:cubicBezTo>
                    <a:cubicBezTo>
                      <a:pt x="82" y="737"/>
                      <a:pt x="79" y="736"/>
                      <a:pt x="78" y="734"/>
                    </a:cubicBezTo>
                    <a:lnTo>
                      <a:pt x="2" y="625"/>
                    </a:lnTo>
                    <a:cubicBezTo>
                      <a:pt x="0" y="622"/>
                      <a:pt x="0" y="618"/>
                      <a:pt x="2" y="615"/>
                    </a:cubicBezTo>
                    <a:lnTo>
                      <a:pt x="157" y="427"/>
                    </a:lnTo>
                    <a:lnTo>
                      <a:pt x="303" y="248"/>
                    </a:lnTo>
                    <a:lnTo>
                      <a:pt x="330" y="224"/>
                    </a:lnTo>
                    <a:cubicBezTo>
                      <a:pt x="331" y="223"/>
                      <a:pt x="332" y="222"/>
                      <a:pt x="333" y="222"/>
                    </a:cubicBezTo>
                    <a:lnTo>
                      <a:pt x="361" y="212"/>
                    </a:lnTo>
                    <a:cubicBezTo>
                      <a:pt x="362" y="211"/>
                      <a:pt x="364" y="211"/>
                      <a:pt x="366" y="212"/>
                    </a:cubicBezTo>
                    <a:lnTo>
                      <a:pt x="398" y="221"/>
                    </a:lnTo>
                    <a:cubicBezTo>
                      <a:pt x="398" y="221"/>
                      <a:pt x="399" y="221"/>
                      <a:pt x="400" y="222"/>
                    </a:cubicBezTo>
                    <a:lnTo>
                      <a:pt x="427" y="240"/>
                    </a:lnTo>
                    <a:cubicBezTo>
                      <a:pt x="427" y="240"/>
                      <a:pt x="428" y="241"/>
                      <a:pt x="428" y="241"/>
                    </a:cubicBezTo>
                    <a:lnTo>
                      <a:pt x="527" y="354"/>
                    </a:lnTo>
                    <a:lnTo>
                      <a:pt x="638" y="478"/>
                    </a:lnTo>
                    <a:lnTo>
                      <a:pt x="761" y="614"/>
                    </a:lnTo>
                    <a:lnTo>
                      <a:pt x="896" y="765"/>
                    </a:lnTo>
                    <a:close/>
                    <a:moveTo>
                      <a:pt x="750" y="625"/>
                    </a:moveTo>
                    <a:lnTo>
                      <a:pt x="627" y="489"/>
                    </a:lnTo>
                    <a:lnTo>
                      <a:pt x="515" y="365"/>
                    </a:lnTo>
                    <a:lnTo>
                      <a:pt x="416" y="252"/>
                    </a:lnTo>
                    <a:lnTo>
                      <a:pt x="418" y="253"/>
                    </a:lnTo>
                    <a:lnTo>
                      <a:pt x="391" y="235"/>
                    </a:lnTo>
                    <a:lnTo>
                      <a:pt x="393" y="236"/>
                    </a:lnTo>
                    <a:lnTo>
                      <a:pt x="361" y="227"/>
                    </a:lnTo>
                    <a:lnTo>
                      <a:pt x="366" y="227"/>
                    </a:lnTo>
                    <a:lnTo>
                      <a:pt x="338" y="237"/>
                    </a:lnTo>
                    <a:lnTo>
                      <a:pt x="341" y="235"/>
                    </a:lnTo>
                    <a:lnTo>
                      <a:pt x="316" y="259"/>
                    </a:lnTo>
                    <a:lnTo>
                      <a:pt x="170" y="438"/>
                    </a:lnTo>
                    <a:lnTo>
                      <a:pt x="15" y="626"/>
                    </a:lnTo>
                    <a:lnTo>
                      <a:pt x="15" y="616"/>
                    </a:lnTo>
                    <a:lnTo>
                      <a:pt x="91" y="725"/>
                    </a:lnTo>
                    <a:lnTo>
                      <a:pt x="78" y="725"/>
                    </a:lnTo>
                    <a:lnTo>
                      <a:pt x="191" y="573"/>
                    </a:lnTo>
                    <a:lnTo>
                      <a:pt x="303" y="406"/>
                    </a:lnTo>
                    <a:cubicBezTo>
                      <a:pt x="303" y="406"/>
                      <a:pt x="303" y="405"/>
                      <a:pt x="304" y="405"/>
                    </a:cubicBezTo>
                    <a:lnTo>
                      <a:pt x="333" y="374"/>
                    </a:lnTo>
                    <a:cubicBezTo>
                      <a:pt x="333" y="373"/>
                      <a:pt x="334" y="373"/>
                      <a:pt x="335" y="372"/>
                    </a:cubicBezTo>
                    <a:lnTo>
                      <a:pt x="355" y="362"/>
                    </a:lnTo>
                    <a:cubicBezTo>
                      <a:pt x="357" y="361"/>
                      <a:pt x="360" y="361"/>
                      <a:pt x="362" y="362"/>
                    </a:cubicBezTo>
                    <a:lnTo>
                      <a:pt x="382" y="372"/>
                    </a:lnTo>
                    <a:cubicBezTo>
                      <a:pt x="383" y="373"/>
                      <a:pt x="384" y="373"/>
                      <a:pt x="384" y="374"/>
                    </a:cubicBezTo>
                    <a:lnTo>
                      <a:pt x="413" y="405"/>
                    </a:lnTo>
                    <a:lnTo>
                      <a:pt x="606" y="628"/>
                    </a:lnTo>
                    <a:lnTo>
                      <a:pt x="811" y="867"/>
                    </a:lnTo>
                    <a:lnTo>
                      <a:pt x="798" y="867"/>
                    </a:lnTo>
                    <a:lnTo>
                      <a:pt x="884" y="765"/>
                    </a:lnTo>
                    <a:lnTo>
                      <a:pt x="884" y="776"/>
                    </a:lnTo>
                    <a:lnTo>
                      <a:pt x="750" y="625"/>
                    </a:lnTo>
                    <a:close/>
                    <a:moveTo>
                      <a:pt x="1497" y="504"/>
                    </a:moveTo>
                    <a:lnTo>
                      <a:pt x="1511" y="499"/>
                    </a:lnTo>
                    <a:lnTo>
                      <a:pt x="1509" y="593"/>
                    </a:lnTo>
                    <a:lnTo>
                      <a:pt x="1498" y="681"/>
                    </a:lnTo>
                    <a:lnTo>
                      <a:pt x="1478" y="765"/>
                    </a:lnTo>
                    <a:lnTo>
                      <a:pt x="1450" y="844"/>
                    </a:lnTo>
                    <a:lnTo>
                      <a:pt x="1414" y="916"/>
                    </a:lnTo>
                    <a:lnTo>
                      <a:pt x="1368" y="984"/>
                    </a:lnTo>
                    <a:lnTo>
                      <a:pt x="1313" y="1046"/>
                    </a:lnTo>
                    <a:lnTo>
                      <a:pt x="1251" y="1102"/>
                    </a:lnTo>
                    <a:cubicBezTo>
                      <a:pt x="1249" y="1104"/>
                      <a:pt x="1247" y="1105"/>
                      <a:pt x="1245" y="1104"/>
                    </a:cubicBezTo>
                    <a:cubicBezTo>
                      <a:pt x="1242" y="1104"/>
                      <a:pt x="1240" y="1103"/>
                      <a:pt x="1239" y="1101"/>
                    </a:cubicBezTo>
                    <a:lnTo>
                      <a:pt x="1169" y="1006"/>
                    </a:lnTo>
                    <a:cubicBezTo>
                      <a:pt x="1166" y="1003"/>
                      <a:pt x="1167" y="998"/>
                      <a:pt x="1171" y="995"/>
                    </a:cubicBezTo>
                    <a:lnTo>
                      <a:pt x="1226" y="952"/>
                    </a:lnTo>
                    <a:lnTo>
                      <a:pt x="1273" y="907"/>
                    </a:lnTo>
                    <a:lnTo>
                      <a:pt x="1272" y="908"/>
                    </a:lnTo>
                    <a:lnTo>
                      <a:pt x="1312" y="857"/>
                    </a:lnTo>
                    <a:lnTo>
                      <a:pt x="1346" y="803"/>
                    </a:lnTo>
                    <a:lnTo>
                      <a:pt x="1345" y="804"/>
                    </a:lnTo>
                    <a:lnTo>
                      <a:pt x="1370" y="745"/>
                    </a:lnTo>
                    <a:lnTo>
                      <a:pt x="1389" y="683"/>
                    </a:lnTo>
                    <a:lnTo>
                      <a:pt x="1400" y="617"/>
                    </a:lnTo>
                    <a:lnTo>
                      <a:pt x="1403" y="546"/>
                    </a:lnTo>
                    <a:lnTo>
                      <a:pt x="1403" y="321"/>
                    </a:lnTo>
                    <a:cubicBezTo>
                      <a:pt x="1403" y="317"/>
                      <a:pt x="1407" y="313"/>
                      <a:pt x="1411" y="313"/>
                    </a:cubicBezTo>
                    <a:lnTo>
                      <a:pt x="1497" y="313"/>
                    </a:lnTo>
                    <a:cubicBezTo>
                      <a:pt x="1499" y="313"/>
                      <a:pt x="1500" y="314"/>
                      <a:pt x="1501" y="314"/>
                    </a:cubicBezTo>
                    <a:lnTo>
                      <a:pt x="1514" y="321"/>
                    </a:lnTo>
                    <a:cubicBezTo>
                      <a:pt x="1515" y="322"/>
                      <a:pt x="1516" y="323"/>
                      <a:pt x="1517" y="324"/>
                    </a:cubicBezTo>
                    <a:lnTo>
                      <a:pt x="1523" y="333"/>
                    </a:lnTo>
                    <a:cubicBezTo>
                      <a:pt x="1524" y="335"/>
                      <a:pt x="1525" y="337"/>
                      <a:pt x="1524" y="339"/>
                    </a:cubicBezTo>
                    <a:lnTo>
                      <a:pt x="1522" y="350"/>
                    </a:lnTo>
                    <a:cubicBezTo>
                      <a:pt x="1522" y="351"/>
                      <a:pt x="1522" y="352"/>
                      <a:pt x="1521" y="353"/>
                    </a:cubicBezTo>
                    <a:lnTo>
                      <a:pt x="1510" y="367"/>
                    </a:lnTo>
                    <a:lnTo>
                      <a:pt x="1511" y="362"/>
                    </a:lnTo>
                    <a:lnTo>
                      <a:pt x="1511" y="491"/>
                    </a:lnTo>
                    <a:lnTo>
                      <a:pt x="1498" y="486"/>
                    </a:lnTo>
                    <a:lnTo>
                      <a:pt x="1566" y="419"/>
                    </a:lnTo>
                    <a:lnTo>
                      <a:pt x="1626" y="350"/>
                    </a:lnTo>
                    <a:lnTo>
                      <a:pt x="1678" y="283"/>
                    </a:lnTo>
                    <a:lnTo>
                      <a:pt x="1722" y="215"/>
                    </a:lnTo>
                    <a:lnTo>
                      <a:pt x="1729" y="227"/>
                    </a:lnTo>
                    <a:lnTo>
                      <a:pt x="1068" y="261"/>
                    </a:lnTo>
                    <a:cubicBezTo>
                      <a:pt x="1066" y="262"/>
                      <a:pt x="1064" y="261"/>
                      <a:pt x="1062" y="259"/>
                    </a:cubicBezTo>
                    <a:cubicBezTo>
                      <a:pt x="1061" y="258"/>
                      <a:pt x="1060" y="256"/>
                      <a:pt x="1059" y="254"/>
                    </a:cubicBezTo>
                    <a:lnTo>
                      <a:pt x="1054" y="139"/>
                    </a:lnTo>
                    <a:cubicBezTo>
                      <a:pt x="1054" y="137"/>
                      <a:pt x="1055" y="135"/>
                      <a:pt x="1057" y="133"/>
                    </a:cubicBezTo>
                    <a:cubicBezTo>
                      <a:pt x="1058" y="131"/>
                      <a:pt x="1060" y="131"/>
                      <a:pt x="1062" y="130"/>
                    </a:cubicBezTo>
                    <a:lnTo>
                      <a:pt x="1793" y="102"/>
                    </a:lnTo>
                    <a:lnTo>
                      <a:pt x="1790" y="103"/>
                    </a:lnTo>
                    <a:lnTo>
                      <a:pt x="1822" y="90"/>
                    </a:lnTo>
                    <a:cubicBezTo>
                      <a:pt x="1826" y="89"/>
                      <a:pt x="1830" y="90"/>
                      <a:pt x="1832" y="93"/>
                    </a:cubicBezTo>
                    <a:lnTo>
                      <a:pt x="1891" y="188"/>
                    </a:lnTo>
                    <a:cubicBezTo>
                      <a:pt x="1892" y="190"/>
                      <a:pt x="1892" y="191"/>
                      <a:pt x="1892" y="192"/>
                    </a:cubicBezTo>
                    <a:lnTo>
                      <a:pt x="1892" y="207"/>
                    </a:lnTo>
                    <a:cubicBezTo>
                      <a:pt x="1892" y="210"/>
                      <a:pt x="1892" y="212"/>
                      <a:pt x="1890" y="213"/>
                    </a:cubicBezTo>
                    <a:cubicBezTo>
                      <a:pt x="1888" y="215"/>
                      <a:pt x="1886" y="216"/>
                      <a:pt x="1884" y="215"/>
                    </a:cubicBezTo>
                    <a:lnTo>
                      <a:pt x="1863" y="214"/>
                    </a:lnTo>
                    <a:lnTo>
                      <a:pt x="1870" y="211"/>
                    </a:lnTo>
                    <a:lnTo>
                      <a:pt x="1737" y="406"/>
                    </a:lnTo>
                    <a:lnTo>
                      <a:pt x="1579" y="586"/>
                    </a:lnTo>
                    <a:cubicBezTo>
                      <a:pt x="1578" y="587"/>
                      <a:pt x="1576" y="588"/>
                      <a:pt x="1573" y="588"/>
                    </a:cubicBezTo>
                    <a:cubicBezTo>
                      <a:pt x="1571" y="588"/>
                      <a:pt x="1569" y="587"/>
                      <a:pt x="1567" y="586"/>
                    </a:cubicBezTo>
                    <a:lnTo>
                      <a:pt x="1497" y="504"/>
                    </a:lnTo>
                    <a:close/>
                    <a:moveTo>
                      <a:pt x="1580" y="575"/>
                    </a:moveTo>
                    <a:lnTo>
                      <a:pt x="1567" y="575"/>
                    </a:lnTo>
                    <a:lnTo>
                      <a:pt x="1724" y="397"/>
                    </a:lnTo>
                    <a:lnTo>
                      <a:pt x="1857" y="202"/>
                    </a:lnTo>
                    <a:cubicBezTo>
                      <a:pt x="1858" y="200"/>
                      <a:pt x="1861" y="198"/>
                      <a:pt x="1864" y="198"/>
                    </a:cubicBezTo>
                    <a:lnTo>
                      <a:pt x="1885" y="199"/>
                    </a:lnTo>
                    <a:lnTo>
                      <a:pt x="1876" y="207"/>
                    </a:lnTo>
                    <a:lnTo>
                      <a:pt x="1876" y="192"/>
                    </a:lnTo>
                    <a:lnTo>
                      <a:pt x="1878" y="197"/>
                    </a:lnTo>
                    <a:lnTo>
                      <a:pt x="1819" y="102"/>
                    </a:lnTo>
                    <a:lnTo>
                      <a:pt x="1828" y="105"/>
                    </a:lnTo>
                    <a:lnTo>
                      <a:pt x="1796" y="118"/>
                    </a:lnTo>
                    <a:cubicBezTo>
                      <a:pt x="1796" y="118"/>
                      <a:pt x="1795" y="118"/>
                      <a:pt x="1794" y="118"/>
                    </a:cubicBezTo>
                    <a:lnTo>
                      <a:pt x="1063" y="146"/>
                    </a:lnTo>
                    <a:lnTo>
                      <a:pt x="1070" y="138"/>
                    </a:lnTo>
                    <a:lnTo>
                      <a:pt x="1075" y="253"/>
                    </a:lnTo>
                    <a:lnTo>
                      <a:pt x="1067" y="245"/>
                    </a:lnTo>
                    <a:lnTo>
                      <a:pt x="1728" y="211"/>
                    </a:lnTo>
                    <a:cubicBezTo>
                      <a:pt x="1731" y="211"/>
                      <a:pt x="1734" y="213"/>
                      <a:pt x="1735" y="215"/>
                    </a:cubicBezTo>
                    <a:cubicBezTo>
                      <a:pt x="1737" y="218"/>
                      <a:pt x="1737" y="221"/>
                      <a:pt x="1735" y="224"/>
                    </a:cubicBezTo>
                    <a:lnTo>
                      <a:pt x="1691" y="292"/>
                    </a:lnTo>
                    <a:lnTo>
                      <a:pt x="1638" y="361"/>
                    </a:lnTo>
                    <a:lnTo>
                      <a:pt x="1577" y="430"/>
                    </a:lnTo>
                    <a:lnTo>
                      <a:pt x="1509" y="497"/>
                    </a:lnTo>
                    <a:cubicBezTo>
                      <a:pt x="1507" y="499"/>
                      <a:pt x="1503" y="500"/>
                      <a:pt x="1500" y="499"/>
                    </a:cubicBezTo>
                    <a:cubicBezTo>
                      <a:pt x="1497" y="498"/>
                      <a:pt x="1495" y="495"/>
                      <a:pt x="1495" y="491"/>
                    </a:cubicBezTo>
                    <a:lnTo>
                      <a:pt x="1495" y="362"/>
                    </a:lnTo>
                    <a:cubicBezTo>
                      <a:pt x="1495" y="361"/>
                      <a:pt x="1496" y="359"/>
                      <a:pt x="1497" y="358"/>
                    </a:cubicBezTo>
                    <a:lnTo>
                      <a:pt x="1508" y="344"/>
                    </a:lnTo>
                    <a:lnTo>
                      <a:pt x="1507" y="347"/>
                    </a:lnTo>
                    <a:lnTo>
                      <a:pt x="1509" y="336"/>
                    </a:lnTo>
                    <a:lnTo>
                      <a:pt x="1510" y="342"/>
                    </a:lnTo>
                    <a:lnTo>
                      <a:pt x="1504" y="333"/>
                    </a:lnTo>
                    <a:lnTo>
                      <a:pt x="1507" y="336"/>
                    </a:lnTo>
                    <a:lnTo>
                      <a:pt x="1494" y="329"/>
                    </a:lnTo>
                    <a:lnTo>
                      <a:pt x="1497" y="329"/>
                    </a:lnTo>
                    <a:lnTo>
                      <a:pt x="1411" y="329"/>
                    </a:lnTo>
                    <a:lnTo>
                      <a:pt x="1419" y="321"/>
                    </a:lnTo>
                    <a:lnTo>
                      <a:pt x="1419" y="547"/>
                    </a:lnTo>
                    <a:lnTo>
                      <a:pt x="1415" y="620"/>
                    </a:lnTo>
                    <a:lnTo>
                      <a:pt x="1404" y="688"/>
                    </a:lnTo>
                    <a:lnTo>
                      <a:pt x="1385" y="752"/>
                    </a:lnTo>
                    <a:lnTo>
                      <a:pt x="1360" y="811"/>
                    </a:lnTo>
                    <a:cubicBezTo>
                      <a:pt x="1360" y="811"/>
                      <a:pt x="1359" y="811"/>
                      <a:pt x="1359" y="812"/>
                    </a:cubicBezTo>
                    <a:lnTo>
                      <a:pt x="1325" y="866"/>
                    </a:lnTo>
                    <a:lnTo>
                      <a:pt x="1285" y="917"/>
                    </a:lnTo>
                    <a:cubicBezTo>
                      <a:pt x="1285" y="918"/>
                      <a:pt x="1284" y="918"/>
                      <a:pt x="1284" y="918"/>
                    </a:cubicBezTo>
                    <a:lnTo>
                      <a:pt x="1235" y="965"/>
                    </a:lnTo>
                    <a:lnTo>
                      <a:pt x="1180" y="1008"/>
                    </a:lnTo>
                    <a:lnTo>
                      <a:pt x="1182" y="997"/>
                    </a:lnTo>
                    <a:lnTo>
                      <a:pt x="1252" y="1092"/>
                    </a:lnTo>
                    <a:lnTo>
                      <a:pt x="1240" y="1091"/>
                    </a:lnTo>
                    <a:lnTo>
                      <a:pt x="1301" y="1035"/>
                    </a:lnTo>
                    <a:lnTo>
                      <a:pt x="1355" y="975"/>
                    </a:lnTo>
                    <a:lnTo>
                      <a:pt x="1399" y="909"/>
                    </a:lnTo>
                    <a:lnTo>
                      <a:pt x="1435" y="839"/>
                    </a:lnTo>
                    <a:lnTo>
                      <a:pt x="1463" y="762"/>
                    </a:lnTo>
                    <a:lnTo>
                      <a:pt x="1483" y="679"/>
                    </a:lnTo>
                    <a:lnTo>
                      <a:pt x="1493" y="592"/>
                    </a:lnTo>
                    <a:lnTo>
                      <a:pt x="1495" y="498"/>
                    </a:lnTo>
                    <a:cubicBezTo>
                      <a:pt x="1496" y="495"/>
                      <a:pt x="1498" y="492"/>
                      <a:pt x="1501" y="491"/>
                    </a:cubicBezTo>
                    <a:cubicBezTo>
                      <a:pt x="1504" y="490"/>
                      <a:pt x="1507" y="491"/>
                      <a:pt x="1510" y="493"/>
                    </a:cubicBezTo>
                    <a:lnTo>
                      <a:pt x="1580" y="575"/>
                    </a:lnTo>
                    <a:close/>
                    <a:moveTo>
                      <a:pt x="2280" y="772"/>
                    </a:moveTo>
                    <a:cubicBezTo>
                      <a:pt x="2279" y="770"/>
                      <a:pt x="2280" y="767"/>
                      <a:pt x="2281" y="766"/>
                    </a:cubicBezTo>
                    <a:cubicBezTo>
                      <a:pt x="2283" y="764"/>
                      <a:pt x="2285" y="763"/>
                      <a:pt x="2287" y="762"/>
                    </a:cubicBezTo>
                    <a:lnTo>
                      <a:pt x="2384" y="755"/>
                    </a:lnTo>
                    <a:cubicBezTo>
                      <a:pt x="2388" y="755"/>
                      <a:pt x="2391" y="758"/>
                      <a:pt x="2392" y="762"/>
                    </a:cubicBezTo>
                    <a:lnTo>
                      <a:pt x="2401" y="804"/>
                    </a:lnTo>
                    <a:lnTo>
                      <a:pt x="2412" y="838"/>
                    </a:lnTo>
                    <a:lnTo>
                      <a:pt x="2425" y="866"/>
                    </a:lnTo>
                    <a:lnTo>
                      <a:pt x="2424" y="865"/>
                    </a:lnTo>
                    <a:lnTo>
                      <a:pt x="2439" y="888"/>
                    </a:lnTo>
                    <a:lnTo>
                      <a:pt x="2438" y="887"/>
                    </a:lnTo>
                    <a:lnTo>
                      <a:pt x="2459" y="909"/>
                    </a:lnTo>
                    <a:lnTo>
                      <a:pt x="2458" y="908"/>
                    </a:lnTo>
                    <a:lnTo>
                      <a:pt x="2482" y="923"/>
                    </a:lnTo>
                    <a:lnTo>
                      <a:pt x="2480" y="922"/>
                    </a:lnTo>
                    <a:lnTo>
                      <a:pt x="2505" y="930"/>
                    </a:lnTo>
                    <a:lnTo>
                      <a:pt x="2503" y="930"/>
                    </a:lnTo>
                    <a:lnTo>
                      <a:pt x="2530" y="933"/>
                    </a:lnTo>
                    <a:lnTo>
                      <a:pt x="2528" y="933"/>
                    </a:lnTo>
                    <a:lnTo>
                      <a:pt x="2559" y="929"/>
                    </a:lnTo>
                    <a:lnTo>
                      <a:pt x="2558" y="929"/>
                    </a:lnTo>
                    <a:lnTo>
                      <a:pt x="2587" y="918"/>
                    </a:lnTo>
                    <a:lnTo>
                      <a:pt x="2585" y="919"/>
                    </a:lnTo>
                    <a:lnTo>
                      <a:pt x="2611" y="900"/>
                    </a:lnTo>
                    <a:lnTo>
                      <a:pt x="2609" y="901"/>
                    </a:lnTo>
                    <a:lnTo>
                      <a:pt x="2631" y="874"/>
                    </a:lnTo>
                    <a:lnTo>
                      <a:pt x="2652" y="841"/>
                    </a:lnTo>
                    <a:lnTo>
                      <a:pt x="2651" y="843"/>
                    </a:lnTo>
                    <a:lnTo>
                      <a:pt x="2666" y="802"/>
                    </a:lnTo>
                    <a:lnTo>
                      <a:pt x="2666" y="803"/>
                    </a:lnTo>
                    <a:lnTo>
                      <a:pt x="2678" y="708"/>
                    </a:lnTo>
                    <a:lnTo>
                      <a:pt x="2678" y="710"/>
                    </a:lnTo>
                    <a:lnTo>
                      <a:pt x="2667" y="625"/>
                    </a:lnTo>
                    <a:lnTo>
                      <a:pt x="2667" y="627"/>
                    </a:lnTo>
                    <a:lnTo>
                      <a:pt x="2653" y="591"/>
                    </a:lnTo>
                    <a:lnTo>
                      <a:pt x="2654" y="593"/>
                    </a:lnTo>
                    <a:lnTo>
                      <a:pt x="2636" y="564"/>
                    </a:lnTo>
                    <a:lnTo>
                      <a:pt x="2637" y="565"/>
                    </a:lnTo>
                    <a:lnTo>
                      <a:pt x="2612" y="538"/>
                    </a:lnTo>
                    <a:lnTo>
                      <a:pt x="2613" y="539"/>
                    </a:lnTo>
                    <a:lnTo>
                      <a:pt x="2585" y="520"/>
                    </a:lnTo>
                    <a:lnTo>
                      <a:pt x="2587" y="521"/>
                    </a:lnTo>
                    <a:lnTo>
                      <a:pt x="2556" y="510"/>
                    </a:lnTo>
                    <a:lnTo>
                      <a:pt x="2558" y="510"/>
                    </a:lnTo>
                    <a:lnTo>
                      <a:pt x="2524" y="506"/>
                    </a:lnTo>
                    <a:lnTo>
                      <a:pt x="2526" y="506"/>
                    </a:lnTo>
                    <a:lnTo>
                      <a:pt x="2486" y="512"/>
                    </a:lnTo>
                    <a:lnTo>
                      <a:pt x="2489" y="511"/>
                    </a:lnTo>
                    <a:lnTo>
                      <a:pt x="2454" y="532"/>
                    </a:lnTo>
                    <a:lnTo>
                      <a:pt x="2455" y="532"/>
                    </a:lnTo>
                    <a:lnTo>
                      <a:pt x="2421" y="560"/>
                    </a:lnTo>
                    <a:lnTo>
                      <a:pt x="2422" y="558"/>
                    </a:lnTo>
                    <a:lnTo>
                      <a:pt x="2396" y="591"/>
                    </a:lnTo>
                    <a:cubicBezTo>
                      <a:pt x="2394" y="594"/>
                      <a:pt x="2391" y="595"/>
                      <a:pt x="2388" y="594"/>
                    </a:cubicBezTo>
                    <a:lnTo>
                      <a:pt x="2302" y="581"/>
                    </a:lnTo>
                    <a:cubicBezTo>
                      <a:pt x="2300" y="581"/>
                      <a:pt x="2298" y="580"/>
                      <a:pt x="2297" y="578"/>
                    </a:cubicBezTo>
                    <a:cubicBezTo>
                      <a:pt x="2296" y="576"/>
                      <a:pt x="2295" y="574"/>
                      <a:pt x="2296" y="572"/>
                    </a:cubicBezTo>
                    <a:lnTo>
                      <a:pt x="2372" y="96"/>
                    </a:lnTo>
                    <a:cubicBezTo>
                      <a:pt x="2372" y="92"/>
                      <a:pt x="2376" y="89"/>
                      <a:pt x="2379" y="89"/>
                    </a:cubicBezTo>
                    <a:lnTo>
                      <a:pt x="2744" y="89"/>
                    </a:lnTo>
                    <a:cubicBezTo>
                      <a:pt x="2749" y="89"/>
                      <a:pt x="2752" y="93"/>
                      <a:pt x="2752" y="97"/>
                    </a:cubicBezTo>
                    <a:lnTo>
                      <a:pt x="2752" y="206"/>
                    </a:lnTo>
                    <a:cubicBezTo>
                      <a:pt x="2752" y="211"/>
                      <a:pt x="2749" y="214"/>
                      <a:pt x="2744" y="214"/>
                    </a:cubicBezTo>
                    <a:lnTo>
                      <a:pt x="2449" y="214"/>
                    </a:lnTo>
                    <a:lnTo>
                      <a:pt x="2457" y="208"/>
                    </a:lnTo>
                    <a:lnTo>
                      <a:pt x="2419" y="459"/>
                    </a:lnTo>
                    <a:lnTo>
                      <a:pt x="2406" y="451"/>
                    </a:lnTo>
                    <a:lnTo>
                      <a:pt x="2439" y="424"/>
                    </a:lnTo>
                    <a:cubicBezTo>
                      <a:pt x="2440" y="424"/>
                      <a:pt x="2440" y="424"/>
                      <a:pt x="2441" y="423"/>
                    </a:cubicBezTo>
                    <a:lnTo>
                      <a:pt x="2476" y="404"/>
                    </a:lnTo>
                    <a:cubicBezTo>
                      <a:pt x="2476" y="404"/>
                      <a:pt x="2477" y="404"/>
                      <a:pt x="2477" y="404"/>
                    </a:cubicBezTo>
                    <a:lnTo>
                      <a:pt x="2513" y="393"/>
                    </a:lnTo>
                    <a:cubicBezTo>
                      <a:pt x="2514" y="393"/>
                      <a:pt x="2514" y="393"/>
                      <a:pt x="2515" y="393"/>
                    </a:cubicBezTo>
                    <a:lnTo>
                      <a:pt x="2551" y="389"/>
                    </a:lnTo>
                    <a:cubicBezTo>
                      <a:pt x="2551" y="388"/>
                      <a:pt x="2552" y="388"/>
                      <a:pt x="2552" y="389"/>
                    </a:cubicBezTo>
                    <a:lnTo>
                      <a:pt x="2598" y="394"/>
                    </a:lnTo>
                    <a:cubicBezTo>
                      <a:pt x="2599" y="394"/>
                      <a:pt x="2600" y="394"/>
                      <a:pt x="2600" y="394"/>
                    </a:cubicBezTo>
                    <a:lnTo>
                      <a:pt x="2642" y="410"/>
                    </a:lnTo>
                    <a:cubicBezTo>
                      <a:pt x="2643" y="410"/>
                      <a:pt x="2644" y="411"/>
                      <a:pt x="2644" y="411"/>
                    </a:cubicBezTo>
                    <a:lnTo>
                      <a:pt x="2683" y="439"/>
                    </a:lnTo>
                    <a:cubicBezTo>
                      <a:pt x="2684" y="439"/>
                      <a:pt x="2684" y="440"/>
                      <a:pt x="2685" y="440"/>
                    </a:cubicBezTo>
                    <a:lnTo>
                      <a:pt x="2719" y="479"/>
                    </a:lnTo>
                    <a:cubicBezTo>
                      <a:pt x="2719" y="480"/>
                      <a:pt x="2719" y="480"/>
                      <a:pt x="2719" y="480"/>
                    </a:cubicBezTo>
                    <a:lnTo>
                      <a:pt x="2747" y="525"/>
                    </a:lnTo>
                    <a:cubicBezTo>
                      <a:pt x="2748" y="526"/>
                      <a:pt x="2748" y="526"/>
                      <a:pt x="2748" y="527"/>
                    </a:cubicBezTo>
                    <a:lnTo>
                      <a:pt x="2768" y="579"/>
                    </a:lnTo>
                    <a:cubicBezTo>
                      <a:pt x="2768" y="579"/>
                      <a:pt x="2768" y="579"/>
                      <a:pt x="2768" y="580"/>
                    </a:cubicBezTo>
                    <a:lnTo>
                      <a:pt x="2780" y="638"/>
                    </a:lnTo>
                    <a:lnTo>
                      <a:pt x="2784" y="702"/>
                    </a:lnTo>
                    <a:lnTo>
                      <a:pt x="2781" y="763"/>
                    </a:lnTo>
                    <a:lnTo>
                      <a:pt x="2771" y="821"/>
                    </a:lnTo>
                    <a:lnTo>
                      <a:pt x="2755" y="874"/>
                    </a:lnTo>
                    <a:cubicBezTo>
                      <a:pt x="2755" y="874"/>
                      <a:pt x="2755" y="875"/>
                      <a:pt x="2755" y="875"/>
                    </a:cubicBezTo>
                    <a:lnTo>
                      <a:pt x="2731" y="924"/>
                    </a:lnTo>
                    <a:cubicBezTo>
                      <a:pt x="2730" y="925"/>
                      <a:pt x="2730" y="925"/>
                      <a:pt x="2730" y="926"/>
                    </a:cubicBezTo>
                    <a:lnTo>
                      <a:pt x="2690" y="975"/>
                    </a:lnTo>
                    <a:cubicBezTo>
                      <a:pt x="2689" y="975"/>
                      <a:pt x="2689" y="975"/>
                      <a:pt x="2688" y="976"/>
                    </a:cubicBezTo>
                    <a:lnTo>
                      <a:pt x="2643" y="1012"/>
                    </a:lnTo>
                    <a:cubicBezTo>
                      <a:pt x="2643" y="1012"/>
                      <a:pt x="2642" y="1013"/>
                      <a:pt x="2642" y="1013"/>
                    </a:cubicBezTo>
                    <a:lnTo>
                      <a:pt x="2591" y="1035"/>
                    </a:lnTo>
                    <a:cubicBezTo>
                      <a:pt x="2590" y="1035"/>
                      <a:pt x="2589" y="1035"/>
                      <a:pt x="2589" y="1035"/>
                    </a:cubicBezTo>
                    <a:lnTo>
                      <a:pt x="2531" y="1043"/>
                    </a:lnTo>
                    <a:cubicBezTo>
                      <a:pt x="2530" y="1043"/>
                      <a:pt x="2529" y="1043"/>
                      <a:pt x="2529" y="1043"/>
                    </a:cubicBezTo>
                    <a:lnTo>
                      <a:pt x="2480" y="1038"/>
                    </a:lnTo>
                    <a:cubicBezTo>
                      <a:pt x="2479" y="1038"/>
                      <a:pt x="2479" y="1038"/>
                      <a:pt x="2478" y="1038"/>
                    </a:cubicBezTo>
                    <a:lnTo>
                      <a:pt x="2434" y="1024"/>
                    </a:lnTo>
                    <a:cubicBezTo>
                      <a:pt x="2433" y="1024"/>
                      <a:pt x="2433" y="1024"/>
                      <a:pt x="2432" y="1023"/>
                    </a:cubicBezTo>
                    <a:lnTo>
                      <a:pt x="2393" y="999"/>
                    </a:lnTo>
                    <a:cubicBezTo>
                      <a:pt x="2393" y="999"/>
                      <a:pt x="2392" y="999"/>
                      <a:pt x="2392" y="998"/>
                    </a:cubicBezTo>
                    <a:lnTo>
                      <a:pt x="2358" y="966"/>
                    </a:lnTo>
                    <a:cubicBezTo>
                      <a:pt x="2358" y="966"/>
                      <a:pt x="2357" y="966"/>
                      <a:pt x="2357" y="965"/>
                    </a:cubicBezTo>
                    <a:lnTo>
                      <a:pt x="2329" y="927"/>
                    </a:lnTo>
                    <a:cubicBezTo>
                      <a:pt x="2329" y="927"/>
                      <a:pt x="2329" y="926"/>
                      <a:pt x="2328" y="926"/>
                    </a:cubicBezTo>
                    <a:lnTo>
                      <a:pt x="2306" y="882"/>
                    </a:lnTo>
                    <a:cubicBezTo>
                      <a:pt x="2306" y="882"/>
                      <a:pt x="2306" y="881"/>
                      <a:pt x="2306" y="881"/>
                    </a:cubicBezTo>
                    <a:lnTo>
                      <a:pt x="2290" y="831"/>
                    </a:lnTo>
                    <a:lnTo>
                      <a:pt x="2280" y="772"/>
                    </a:lnTo>
                    <a:close/>
                    <a:moveTo>
                      <a:pt x="2305" y="826"/>
                    </a:moveTo>
                    <a:lnTo>
                      <a:pt x="2321" y="876"/>
                    </a:lnTo>
                    <a:lnTo>
                      <a:pt x="2321" y="875"/>
                    </a:lnTo>
                    <a:lnTo>
                      <a:pt x="2343" y="919"/>
                    </a:lnTo>
                    <a:lnTo>
                      <a:pt x="2342" y="918"/>
                    </a:lnTo>
                    <a:lnTo>
                      <a:pt x="2370" y="956"/>
                    </a:lnTo>
                    <a:lnTo>
                      <a:pt x="2369" y="955"/>
                    </a:lnTo>
                    <a:lnTo>
                      <a:pt x="2403" y="987"/>
                    </a:lnTo>
                    <a:lnTo>
                      <a:pt x="2402" y="986"/>
                    </a:lnTo>
                    <a:lnTo>
                      <a:pt x="2441" y="1010"/>
                    </a:lnTo>
                    <a:lnTo>
                      <a:pt x="2439" y="1009"/>
                    </a:lnTo>
                    <a:lnTo>
                      <a:pt x="2483" y="1023"/>
                    </a:lnTo>
                    <a:lnTo>
                      <a:pt x="2481" y="1022"/>
                    </a:lnTo>
                    <a:lnTo>
                      <a:pt x="2530" y="1027"/>
                    </a:lnTo>
                    <a:lnTo>
                      <a:pt x="2528" y="1028"/>
                    </a:lnTo>
                    <a:lnTo>
                      <a:pt x="2586" y="1020"/>
                    </a:lnTo>
                    <a:lnTo>
                      <a:pt x="2584" y="1020"/>
                    </a:lnTo>
                    <a:lnTo>
                      <a:pt x="2635" y="998"/>
                    </a:lnTo>
                    <a:lnTo>
                      <a:pt x="2633" y="999"/>
                    </a:lnTo>
                    <a:lnTo>
                      <a:pt x="2678" y="963"/>
                    </a:lnTo>
                    <a:lnTo>
                      <a:pt x="2677" y="964"/>
                    </a:lnTo>
                    <a:lnTo>
                      <a:pt x="2717" y="915"/>
                    </a:lnTo>
                    <a:lnTo>
                      <a:pt x="2716" y="917"/>
                    </a:lnTo>
                    <a:lnTo>
                      <a:pt x="2740" y="868"/>
                    </a:lnTo>
                    <a:lnTo>
                      <a:pt x="2740" y="869"/>
                    </a:lnTo>
                    <a:lnTo>
                      <a:pt x="2756" y="818"/>
                    </a:lnTo>
                    <a:lnTo>
                      <a:pt x="2765" y="762"/>
                    </a:lnTo>
                    <a:lnTo>
                      <a:pt x="2768" y="703"/>
                    </a:lnTo>
                    <a:lnTo>
                      <a:pt x="2765" y="641"/>
                    </a:lnTo>
                    <a:lnTo>
                      <a:pt x="2753" y="583"/>
                    </a:lnTo>
                    <a:lnTo>
                      <a:pt x="2753" y="584"/>
                    </a:lnTo>
                    <a:lnTo>
                      <a:pt x="2733" y="532"/>
                    </a:lnTo>
                    <a:lnTo>
                      <a:pt x="2734" y="534"/>
                    </a:lnTo>
                    <a:lnTo>
                      <a:pt x="2706" y="489"/>
                    </a:lnTo>
                    <a:lnTo>
                      <a:pt x="2706" y="490"/>
                    </a:lnTo>
                    <a:lnTo>
                      <a:pt x="2672" y="451"/>
                    </a:lnTo>
                    <a:lnTo>
                      <a:pt x="2674" y="452"/>
                    </a:lnTo>
                    <a:lnTo>
                      <a:pt x="2635" y="424"/>
                    </a:lnTo>
                    <a:lnTo>
                      <a:pt x="2637" y="425"/>
                    </a:lnTo>
                    <a:lnTo>
                      <a:pt x="2595" y="409"/>
                    </a:lnTo>
                    <a:lnTo>
                      <a:pt x="2597" y="409"/>
                    </a:lnTo>
                    <a:lnTo>
                      <a:pt x="2551" y="404"/>
                    </a:lnTo>
                    <a:lnTo>
                      <a:pt x="2552" y="404"/>
                    </a:lnTo>
                    <a:lnTo>
                      <a:pt x="2516" y="408"/>
                    </a:lnTo>
                    <a:lnTo>
                      <a:pt x="2518" y="408"/>
                    </a:lnTo>
                    <a:lnTo>
                      <a:pt x="2482" y="419"/>
                    </a:lnTo>
                    <a:lnTo>
                      <a:pt x="2483" y="419"/>
                    </a:lnTo>
                    <a:lnTo>
                      <a:pt x="2448" y="438"/>
                    </a:lnTo>
                    <a:lnTo>
                      <a:pt x="2450" y="437"/>
                    </a:lnTo>
                    <a:lnTo>
                      <a:pt x="2417" y="464"/>
                    </a:lnTo>
                    <a:cubicBezTo>
                      <a:pt x="2414" y="466"/>
                      <a:pt x="2410" y="466"/>
                      <a:pt x="2408" y="464"/>
                    </a:cubicBezTo>
                    <a:cubicBezTo>
                      <a:pt x="2405" y="463"/>
                      <a:pt x="2403" y="460"/>
                      <a:pt x="2404" y="456"/>
                    </a:cubicBezTo>
                    <a:lnTo>
                      <a:pt x="2442" y="205"/>
                    </a:lnTo>
                    <a:cubicBezTo>
                      <a:pt x="2442" y="201"/>
                      <a:pt x="2446" y="198"/>
                      <a:pt x="2449" y="198"/>
                    </a:cubicBezTo>
                    <a:lnTo>
                      <a:pt x="2744" y="198"/>
                    </a:lnTo>
                    <a:lnTo>
                      <a:pt x="2736" y="206"/>
                    </a:lnTo>
                    <a:lnTo>
                      <a:pt x="2736" y="97"/>
                    </a:lnTo>
                    <a:lnTo>
                      <a:pt x="2744" y="105"/>
                    </a:lnTo>
                    <a:lnTo>
                      <a:pt x="2379" y="105"/>
                    </a:lnTo>
                    <a:lnTo>
                      <a:pt x="2387" y="99"/>
                    </a:lnTo>
                    <a:lnTo>
                      <a:pt x="2311" y="575"/>
                    </a:lnTo>
                    <a:lnTo>
                      <a:pt x="2305" y="566"/>
                    </a:lnTo>
                    <a:lnTo>
                      <a:pt x="2391" y="579"/>
                    </a:lnTo>
                    <a:lnTo>
                      <a:pt x="2383" y="582"/>
                    </a:lnTo>
                    <a:lnTo>
                      <a:pt x="2409" y="549"/>
                    </a:lnTo>
                    <a:cubicBezTo>
                      <a:pt x="2410" y="548"/>
                      <a:pt x="2410" y="548"/>
                      <a:pt x="2410" y="547"/>
                    </a:cubicBezTo>
                    <a:lnTo>
                      <a:pt x="2444" y="519"/>
                    </a:lnTo>
                    <a:cubicBezTo>
                      <a:pt x="2445" y="519"/>
                      <a:pt x="2445" y="519"/>
                      <a:pt x="2445" y="519"/>
                    </a:cubicBezTo>
                    <a:lnTo>
                      <a:pt x="2480" y="498"/>
                    </a:lnTo>
                    <a:cubicBezTo>
                      <a:pt x="2481" y="497"/>
                      <a:pt x="2482" y="497"/>
                      <a:pt x="2483" y="497"/>
                    </a:cubicBezTo>
                    <a:lnTo>
                      <a:pt x="2523" y="491"/>
                    </a:lnTo>
                    <a:cubicBezTo>
                      <a:pt x="2524" y="490"/>
                      <a:pt x="2525" y="490"/>
                      <a:pt x="2525" y="491"/>
                    </a:cubicBezTo>
                    <a:lnTo>
                      <a:pt x="2559" y="495"/>
                    </a:lnTo>
                    <a:cubicBezTo>
                      <a:pt x="2560" y="495"/>
                      <a:pt x="2561" y="495"/>
                      <a:pt x="2561" y="495"/>
                    </a:cubicBezTo>
                    <a:lnTo>
                      <a:pt x="2592" y="506"/>
                    </a:lnTo>
                    <a:cubicBezTo>
                      <a:pt x="2593" y="506"/>
                      <a:pt x="2593" y="506"/>
                      <a:pt x="2594" y="507"/>
                    </a:cubicBezTo>
                    <a:lnTo>
                      <a:pt x="2622" y="526"/>
                    </a:lnTo>
                    <a:cubicBezTo>
                      <a:pt x="2622" y="526"/>
                      <a:pt x="2623" y="527"/>
                      <a:pt x="2623" y="527"/>
                    </a:cubicBezTo>
                    <a:lnTo>
                      <a:pt x="2648" y="554"/>
                    </a:lnTo>
                    <a:cubicBezTo>
                      <a:pt x="2649" y="554"/>
                      <a:pt x="2649" y="555"/>
                      <a:pt x="2649" y="555"/>
                    </a:cubicBezTo>
                    <a:lnTo>
                      <a:pt x="2667" y="584"/>
                    </a:lnTo>
                    <a:cubicBezTo>
                      <a:pt x="2668" y="585"/>
                      <a:pt x="2668" y="585"/>
                      <a:pt x="2668" y="586"/>
                    </a:cubicBezTo>
                    <a:lnTo>
                      <a:pt x="2682" y="622"/>
                    </a:lnTo>
                    <a:cubicBezTo>
                      <a:pt x="2682" y="622"/>
                      <a:pt x="2682" y="623"/>
                      <a:pt x="2682" y="623"/>
                    </a:cubicBezTo>
                    <a:lnTo>
                      <a:pt x="2693" y="708"/>
                    </a:lnTo>
                    <a:cubicBezTo>
                      <a:pt x="2693" y="709"/>
                      <a:pt x="2693" y="710"/>
                      <a:pt x="2693" y="710"/>
                    </a:cubicBezTo>
                    <a:lnTo>
                      <a:pt x="2681" y="805"/>
                    </a:lnTo>
                    <a:cubicBezTo>
                      <a:pt x="2681" y="806"/>
                      <a:pt x="2681" y="807"/>
                      <a:pt x="2681" y="807"/>
                    </a:cubicBezTo>
                    <a:lnTo>
                      <a:pt x="2666" y="848"/>
                    </a:lnTo>
                    <a:cubicBezTo>
                      <a:pt x="2666" y="849"/>
                      <a:pt x="2666" y="849"/>
                      <a:pt x="2665" y="850"/>
                    </a:cubicBezTo>
                    <a:lnTo>
                      <a:pt x="2644" y="885"/>
                    </a:lnTo>
                    <a:lnTo>
                      <a:pt x="2622" y="912"/>
                    </a:lnTo>
                    <a:cubicBezTo>
                      <a:pt x="2621" y="912"/>
                      <a:pt x="2621" y="913"/>
                      <a:pt x="2620" y="913"/>
                    </a:cubicBezTo>
                    <a:lnTo>
                      <a:pt x="2594" y="932"/>
                    </a:lnTo>
                    <a:cubicBezTo>
                      <a:pt x="2594" y="932"/>
                      <a:pt x="2593" y="933"/>
                      <a:pt x="2592" y="933"/>
                    </a:cubicBezTo>
                    <a:lnTo>
                      <a:pt x="2563" y="944"/>
                    </a:lnTo>
                    <a:cubicBezTo>
                      <a:pt x="2563" y="944"/>
                      <a:pt x="2562" y="944"/>
                      <a:pt x="2561" y="944"/>
                    </a:cubicBezTo>
                    <a:lnTo>
                      <a:pt x="2530" y="948"/>
                    </a:lnTo>
                    <a:cubicBezTo>
                      <a:pt x="2530" y="948"/>
                      <a:pt x="2529" y="948"/>
                      <a:pt x="2529" y="948"/>
                    </a:cubicBezTo>
                    <a:lnTo>
                      <a:pt x="2502" y="945"/>
                    </a:lnTo>
                    <a:cubicBezTo>
                      <a:pt x="2501" y="945"/>
                      <a:pt x="2501" y="945"/>
                      <a:pt x="2500" y="945"/>
                    </a:cubicBezTo>
                    <a:lnTo>
                      <a:pt x="2475" y="937"/>
                    </a:lnTo>
                    <a:cubicBezTo>
                      <a:pt x="2474" y="937"/>
                      <a:pt x="2474" y="937"/>
                      <a:pt x="2473" y="936"/>
                    </a:cubicBezTo>
                    <a:lnTo>
                      <a:pt x="2449" y="921"/>
                    </a:lnTo>
                    <a:cubicBezTo>
                      <a:pt x="2449" y="921"/>
                      <a:pt x="2448" y="920"/>
                      <a:pt x="2448" y="920"/>
                    </a:cubicBezTo>
                    <a:lnTo>
                      <a:pt x="2427" y="898"/>
                    </a:lnTo>
                    <a:cubicBezTo>
                      <a:pt x="2426" y="898"/>
                      <a:pt x="2426" y="897"/>
                      <a:pt x="2426" y="897"/>
                    </a:cubicBezTo>
                    <a:lnTo>
                      <a:pt x="2411" y="874"/>
                    </a:lnTo>
                    <a:cubicBezTo>
                      <a:pt x="2411" y="873"/>
                      <a:pt x="2410" y="873"/>
                      <a:pt x="2410" y="873"/>
                    </a:cubicBezTo>
                    <a:lnTo>
                      <a:pt x="2397" y="843"/>
                    </a:lnTo>
                    <a:lnTo>
                      <a:pt x="2386" y="807"/>
                    </a:lnTo>
                    <a:lnTo>
                      <a:pt x="2377" y="765"/>
                    </a:lnTo>
                    <a:lnTo>
                      <a:pt x="2385" y="771"/>
                    </a:lnTo>
                    <a:lnTo>
                      <a:pt x="2288" y="778"/>
                    </a:lnTo>
                    <a:lnTo>
                      <a:pt x="2295" y="769"/>
                    </a:lnTo>
                    <a:lnTo>
                      <a:pt x="2305" y="82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9" name="Freeform 78"/>
              <p:cNvSpPr>
                <a:spLocks noEditPoints="1"/>
              </p:cNvSpPr>
              <p:nvPr/>
            </p:nvSpPr>
            <p:spPr bwMode="auto">
              <a:xfrm>
                <a:off x="873" y="2909"/>
                <a:ext cx="1029" cy="177"/>
              </a:xfrm>
              <a:custGeom>
                <a:avLst/>
                <a:gdLst>
                  <a:gd name="T0" fmla="*/ 81 w 6688"/>
                  <a:gd name="T1" fmla="*/ 1152 h 1152"/>
                  <a:gd name="T2" fmla="*/ 360 w 6688"/>
                  <a:gd name="T3" fmla="*/ 474 h 1152"/>
                  <a:gd name="T4" fmla="*/ 81 w 6688"/>
                  <a:gd name="T5" fmla="*/ 83 h 1152"/>
                  <a:gd name="T6" fmla="*/ 279 w 6688"/>
                  <a:gd name="T7" fmla="*/ 268 h 1152"/>
                  <a:gd name="T8" fmla="*/ 290 w 6688"/>
                  <a:gd name="T9" fmla="*/ 960 h 1152"/>
                  <a:gd name="T10" fmla="*/ 601 w 6688"/>
                  <a:gd name="T11" fmla="*/ 576 h 1152"/>
                  <a:gd name="T12" fmla="*/ 290 w 6688"/>
                  <a:gd name="T13" fmla="*/ 960 h 1152"/>
                  <a:gd name="T14" fmla="*/ 290 w 6688"/>
                  <a:gd name="T15" fmla="*/ 878 h 1152"/>
                  <a:gd name="T16" fmla="*/ 729 w 6688"/>
                  <a:gd name="T17" fmla="*/ 1036 h 1152"/>
                  <a:gd name="T18" fmla="*/ 536 w 6688"/>
                  <a:gd name="T19" fmla="*/ 480 h 1152"/>
                  <a:gd name="T20" fmla="*/ 826 w 6688"/>
                  <a:gd name="T21" fmla="*/ 1050 h 1152"/>
                  <a:gd name="T22" fmla="*/ 536 w 6688"/>
                  <a:gd name="T23" fmla="*/ 83 h 1152"/>
                  <a:gd name="T24" fmla="*/ 745 w 6688"/>
                  <a:gd name="T25" fmla="*/ 371 h 1152"/>
                  <a:gd name="T26" fmla="*/ 745 w 6688"/>
                  <a:gd name="T27" fmla="*/ 371 h 1152"/>
                  <a:gd name="T28" fmla="*/ 1469 w 6688"/>
                  <a:gd name="T29" fmla="*/ 138 h 1152"/>
                  <a:gd name="T30" fmla="*/ 1726 w 6688"/>
                  <a:gd name="T31" fmla="*/ 803 h 1152"/>
                  <a:gd name="T32" fmla="*/ 1506 w 6688"/>
                  <a:gd name="T33" fmla="*/ 803 h 1152"/>
                  <a:gd name="T34" fmla="*/ 1249 w 6688"/>
                  <a:gd name="T35" fmla="*/ 700 h 1152"/>
                  <a:gd name="T36" fmla="*/ 2712 w 6688"/>
                  <a:gd name="T37" fmla="*/ 138 h 1152"/>
                  <a:gd name="T38" fmla="*/ 2498 w 6688"/>
                  <a:gd name="T39" fmla="*/ 419 h 1152"/>
                  <a:gd name="T40" fmla="*/ 2466 w 6688"/>
                  <a:gd name="T41" fmla="*/ 1029 h 1152"/>
                  <a:gd name="T42" fmla="*/ 2353 w 6688"/>
                  <a:gd name="T43" fmla="*/ 871 h 1152"/>
                  <a:gd name="T44" fmla="*/ 2610 w 6688"/>
                  <a:gd name="T45" fmla="*/ 576 h 1152"/>
                  <a:gd name="T46" fmla="*/ 3269 w 6688"/>
                  <a:gd name="T47" fmla="*/ 748 h 1152"/>
                  <a:gd name="T48" fmla="*/ 3269 w 6688"/>
                  <a:gd name="T49" fmla="*/ 748 h 1152"/>
                  <a:gd name="T50" fmla="*/ 4025 w 6688"/>
                  <a:gd name="T51" fmla="*/ 1152 h 1152"/>
                  <a:gd name="T52" fmla="*/ 4304 w 6688"/>
                  <a:gd name="T53" fmla="*/ 474 h 1152"/>
                  <a:gd name="T54" fmla="*/ 4025 w 6688"/>
                  <a:gd name="T55" fmla="*/ 83 h 1152"/>
                  <a:gd name="T56" fmla="*/ 4223 w 6688"/>
                  <a:gd name="T57" fmla="*/ 268 h 1152"/>
                  <a:gd name="T58" fmla="*/ 4234 w 6688"/>
                  <a:gd name="T59" fmla="*/ 960 h 1152"/>
                  <a:gd name="T60" fmla="*/ 4545 w 6688"/>
                  <a:gd name="T61" fmla="*/ 576 h 1152"/>
                  <a:gd name="T62" fmla="*/ 4234 w 6688"/>
                  <a:gd name="T63" fmla="*/ 960 h 1152"/>
                  <a:gd name="T64" fmla="*/ 4234 w 6688"/>
                  <a:gd name="T65" fmla="*/ 878 h 1152"/>
                  <a:gd name="T66" fmla="*/ 4673 w 6688"/>
                  <a:gd name="T67" fmla="*/ 1036 h 1152"/>
                  <a:gd name="T68" fmla="*/ 4481 w 6688"/>
                  <a:gd name="T69" fmla="*/ 480 h 1152"/>
                  <a:gd name="T70" fmla="*/ 4770 w 6688"/>
                  <a:gd name="T71" fmla="*/ 1050 h 1152"/>
                  <a:gd name="T72" fmla="*/ 4481 w 6688"/>
                  <a:gd name="T73" fmla="*/ 83 h 1152"/>
                  <a:gd name="T74" fmla="*/ 4690 w 6688"/>
                  <a:gd name="T75" fmla="*/ 371 h 1152"/>
                  <a:gd name="T76" fmla="*/ 4690 w 6688"/>
                  <a:gd name="T77" fmla="*/ 371 h 1152"/>
                  <a:gd name="T78" fmla="*/ 5627 w 6688"/>
                  <a:gd name="T79" fmla="*/ 247 h 1152"/>
                  <a:gd name="T80" fmla="*/ 5595 w 6688"/>
                  <a:gd name="T81" fmla="*/ 508 h 1152"/>
                  <a:gd name="T82" fmla="*/ 5199 w 6688"/>
                  <a:gd name="T83" fmla="*/ 947 h 1152"/>
                  <a:gd name="T84" fmla="*/ 5381 w 6688"/>
                  <a:gd name="T85" fmla="*/ 919 h 1152"/>
                  <a:gd name="T86" fmla="*/ 5402 w 6688"/>
                  <a:gd name="T87" fmla="*/ 515 h 1152"/>
                  <a:gd name="T88" fmla="*/ 6195 w 6688"/>
                  <a:gd name="T89" fmla="*/ 138 h 1152"/>
                  <a:gd name="T90" fmla="*/ 6254 w 6688"/>
                  <a:gd name="T91" fmla="*/ 515 h 1152"/>
                  <a:gd name="T92" fmla="*/ 6619 w 6688"/>
                  <a:gd name="T93" fmla="*/ 933 h 1152"/>
                  <a:gd name="T94" fmla="*/ 6249 w 6688"/>
                  <a:gd name="T95" fmla="*/ 748 h 1152"/>
                  <a:gd name="T96" fmla="*/ 6592 w 6688"/>
                  <a:gd name="T97" fmla="*/ 714 h 1152"/>
                  <a:gd name="T98" fmla="*/ 6158 w 6688"/>
                  <a:gd name="T99" fmla="*/ 604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88" h="1152">
                    <a:moveTo>
                      <a:pt x="279" y="474"/>
                    </a:moveTo>
                    <a:lnTo>
                      <a:pt x="279" y="453"/>
                    </a:lnTo>
                    <a:lnTo>
                      <a:pt x="81" y="453"/>
                    </a:lnTo>
                    <a:lnTo>
                      <a:pt x="81" y="1152"/>
                    </a:lnTo>
                    <a:lnTo>
                      <a:pt x="0" y="1152"/>
                    </a:lnTo>
                    <a:lnTo>
                      <a:pt x="0" y="0"/>
                    </a:lnTo>
                    <a:lnTo>
                      <a:pt x="360" y="0"/>
                    </a:lnTo>
                    <a:lnTo>
                      <a:pt x="360" y="474"/>
                    </a:lnTo>
                    <a:lnTo>
                      <a:pt x="279" y="474"/>
                    </a:lnTo>
                    <a:close/>
                    <a:moveTo>
                      <a:pt x="279" y="186"/>
                    </a:moveTo>
                    <a:lnTo>
                      <a:pt x="279" y="83"/>
                    </a:lnTo>
                    <a:lnTo>
                      <a:pt x="81" y="83"/>
                    </a:lnTo>
                    <a:lnTo>
                      <a:pt x="81" y="186"/>
                    </a:lnTo>
                    <a:lnTo>
                      <a:pt x="279" y="186"/>
                    </a:lnTo>
                    <a:close/>
                    <a:moveTo>
                      <a:pt x="279" y="371"/>
                    </a:moveTo>
                    <a:lnTo>
                      <a:pt x="279" y="268"/>
                    </a:lnTo>
                    <a:lnTo>
                      <a:pt x="81" y="268"/>
                    </a:lnTo>
                    <a:lnTo>
                      <a:pt x="81" y="371"/>
                    </a:lnTo>
                    <a:lnTo>
                      <a:pt x="279" y="371"/>
                    </a:lnTo>
                    <a:close/>
                    <a:moveTo>
                      <a:pt x="290" y="960"/>
                    </a:moveTo>
                    <a:lnTo>
                      <a:pt x="290" y="1029"/>
                    </a:lnTo>
                    <a:lnTo>
                      <a:pt x="220" y="1029"/>
                    </a:lnTo>
                    <a:lnTo>
                      <a:pt x="220" y="576"/>
                    </a:lnTo>
                    <a:lnTo>
                      <a:pt x="601" y="576"/>
                    </a:lnTo>
                    <a:lnTo>
                      <a:pt x="601" y="1002"/>
                    </a:lnTo>
                    <a:lnTo>
                      <a:pt x="536" y="1002"/>
                    </a:lnTo>
                    <a:lnTo>
                      <a:pt x="536" y="960"/>
                    </a:lnTo>
                    <a:lnTo>
                      <a:pt x="290" y="960"/>
                    </a:lnTo>
                    <a:close/>
                    <a:moveTo>
                      <a:pt x="536" y="878"/>
                    </a:moveTo>
                    <a:lnTo>
                      <a:pt x="536" y="659"/>
                    </a:lnTo>
                    <a:lnTo>
                      <a:pt x="290" y="659"/>
                    </a:lnTo>
                    <a:lnTo>
                      <a:pt x="290" y="878"/>
                    </a:lnTo>
                    <a:lnTo>
                      <a:pt x="536" y="878"/>
                    </a:lnTo>
                    <a:close/>
                    <a:moveTo>
                      <a:pt x="670" y="1132"/>
                    </a:moveTo>
                    <a:lnTo>
                      <a:pt x="649" y="1036"/>
                    </a:lnTo>
                    <a:lnTo>
                      <a:pt x="729" y="1036"/>
                    </a:lnTo>
                    <a:cubicBezTo>
                      <a:pt x="740" y="1036"/>
                      <a:pt x="745" y="1029"/>
                      <a:pt x="745" y="1022"/>
                    </a:cubicBezTo>
                    <a:lnTo>
                      <a:pt x="745" y="453"/>
                    </a:lnTo>
                    <a:lnTo>
                      <a:pt x="536" y="453"/>
                    </a:lnTo>
                    <a:lnTo>
                      <a:pt x="536" y="480"/>
                    </a:lnTo>
                    <a:lnTo>
                      <a:pt x="456" y="480"/>
                    </a:lnTo>
                    <a:lnTo>
                      <a:pt x="456" y="0"/>
                    </a:lnTo>
                    <a:lnTo>
                      <a:pt x="826" y="0"/>
                    </a:lnTo>
                    <a:lnTo>
                      <a:pt x="826" y="1050"/>
                    </a:lnTo>
                    <a:cubicBezTo>
                      <a:pt x="826" y="1104"/>
                      <a:pt x="804" y="1132"/>
                      <a:pt x="761" y="1132"/>
                    </a:cubicBezTo>
                    <a:lnTo>
                      <a:pt x="670" y="1132"/>
                    </a:lnTo>
                    <a:close/>
                    <a:moveTo>
                      <a:pt x="745" y="83"/>
                    </a:moveTo>
                    <a:lnTo>
                      <a:pt x="536" y="83"/>
                    </a:lnTo>
                    <a:lnTo>
                      <a:pt x="536" y="186"/>
                    </a:lnTo>
                    <a:lnTo>
                      <a:pt x="745" y="186"/>
                    </a:lnTo>
                    <a:lnTo>
                      <a:pt x="745" y="83"/>
                    </a:lnTo>
                    <a:close/>
                    <a:moveTo>
                      <a:pt x="745" y="371"/>
                    </a:moveTo>
                    <a:lnTo>
                      <a:pt x="745" y="268"/>
                    </a:lnTo>
                    <a:lnTo>
                      <a:pt x="536" y="268"/>
                    </a:lnTo>
                    <a:lnTo>
                      <a:pt x="536" y="371"/>
                    </a:lnTo>
                    <a:lnTo>
                      <a:pt x="745" y="371"/>
                    </a:lnTo>
                    <a:close/>
                    <a:moveTo>
                      <a:pt x="1506" y="803"/>
                    </a:moveTo>
                    <a:lnTo>
                      <a:pt x="1153" y="803"/>
                    </a:lnTo>
                    <a:lnTo>
                      <a:pt x="1153" y="700"/>
                    </a:lnTo>
                    <a:lnTo>
                      <a:pt x="1469" y="138"/>
                    </a:lnTo>
                    <a:lnTo>
                      <a:pt x="1597" y="138"/>
                    </a:lnTo>
                    <a:lnTo>
                      <a:pt x="1597" y="700"/>
                    </a:lnTo>
                    <a:lnTo>
                      <a:pt x="1726" y="700"/>
                    </a:lnTo>
                    <a:lnTo>
                      <a:pt x="1726" y="803"/>
                    </a:lnTo>
                    <a:lnTo>
                      <a:pt x="1597" y="803"/>
                    </a:lnTo>
                    <a:lnTo>
                      <a:pt x="1597" y="1015"/>
                    </a:lnTo>
                    <a:lnTo>
                      <a:pt x="1506" y="1015"/>
                    </a:lnTo>
                    <a:lnTo>
                      <a:pt x="1506" y="803"/>
                    </a:lnTo>
                    <a:close/>
                    <a:moveTo>
                      <a:pt x="1506" y="700"/>
                    </a:moveTo>
                    <a:lnTo>
                      <a:pt x="1506" y="261"/>
                    </a:lnTo>
                    <a:lnTo>
                      <a:pt x="1501" y="261"/>
                    </a:lnTo>
                    <a:lnTo>
                      <a:pt x="1249" y="700"/>
                    </a:lnTo>
                    <a:lnTo>
                      <a:pt x="1506" y="700"/>
                    </a:lnTo>
                    <a:close/>
                    <a:moveTo>
                      <a:pt x="2214" y="604"/>
                    </a:moveTo>
                    <a:lnTo>
                      <a:pt x="2251" y="138"/>
                    </a:lnTo>
                    <a:lnTo>
                      <a:pt x="2712" y="138"/>
                    </a:lnTo>
                    <a:lnTo>
                      <a:pt x="2712" y="247"/>
                    </a:lnTo>
                    <a:lnTo>
                      <a:pt x="2337" y="247"/>
                    </a:lnTo>
                    <a:lnTo>
                      <a:pt x="2310" y="515"/>
                    </a:lnTo>
                    <a:cubicBezTo>
                      <a:pt x="2358" y="453"/>
                      <a:pt x="2423" y="419"/>
                      <a:pt x="2498" y="419"/>
                    </a:cubicBezTo>
                    <a:cubicBezTo>
                      <a:pt x="2573" y="419"/>
                      <a:pt x="2637" y="446"/>
                      <a:pt x="2680" y="508"/>
                    </a:cubicBezTo>
                    <a:cubicBezTo>
                      <a:pt x="2723" y="563"/>
                      <a:pt x="2744" y="631"/>
                      <a:pt x="2744" y="714"/>
                    </a:cubicBezTo>
                    <a:cubicBezTo>
                      <a:pt x="2744" y="803"/>
                      <a:pt x="2723" y="878"/>
                      <a:pt x="2675" y="933"/>
                    </a:cubicBezTo>
                    <a:cubicBezTo>
                      <a:pt x="2626" y="1002"/>
                      <a:pt x="2557" y="1029"/>
                      <a:pt x="2466" y="1029"/>
                    </a:cubicBezTo>
                    <a:cubicBezTo>
                      <a:pt x="2391" y="1029"/>
                      <a:pt x="2326" y="1002"/>
                      <a:pt x="2283" y="947"/>
                    </a:cubicBezTo>
                    <a:cubicBezTo>
                      <a:pt x="2241" y="892"/>
                      <a:pt x="2214" y="830"/>
                      <a:pt x="2198" y="748"/>
                    </a:cubicBezTo>
                    <a:lnTo>
                      <a:pt x="2305" y="748"/>
                    </a:lnTo>
                    <a:cubicBezTo>
                      <a:pt x="2316" y="803"/>
                      <a:pt x="2332" y="844"/>
                      <a:pt x="2353" y="871"/>
                    </a:cubicBezTo>
                    <a:cubicBezTo>
                      <a:pt x="2380" y="906"/>
                      <a:pt x="2417" y="919"/>
                      <a:pt x="2466" y="919"/>
                    </a:cubicBezTo>
                    <a:cubicBezTo>
                      <a:pt x="2525" y="919"/>
                      <a:pt x="2573" y="899"/>
                      <a:pt x="2600" y="864"/>
                    </a:cubicBezTo>
                    <a:cubicBezTo>
                      <a:pt x="2632" y="823"/>
                      <a:pt x="2648" y="768"/>
                      <a:pt x="2648" y="714"/>
                    </a:cubicBezTo>
                    <a:cubicBezTo>
                      <a:pt x="2648" y="652"/>
                      <a:pt x="2637" y="611"/>
                      <a:pt x="2610" y="576"/>
                    </a:cubicBezTo>
                    <a:cubicBezTo>
                      <a:pt x="2578" y="535"/>
                      <a:pt x="2541" y="515"/>
                      <a:pt x="2487" y="515"/>
                    </a:cubicBezTo>
                    <a:cubicBezTo>
                      <a:pt x="2412" y="515"/>
                      <a:pt x="2358" y="549"/>
                      <a:pt x="2321" y="604"/>
                    </a:cubicBezTo>
                    <a:lnTo>
                      <a:pt x="2214" y="604"/>
                    </a:lnTo>
                    <a:close/>
                    <a:moveTo>
                      <a:pt x="3269" y="748"/>
                    </a:moveTo>
                    <a:lnTo>
                      <a:pt x="3269" y="631"/>
                    </a:lnTo>
                    <a:lnTo>
                      <a:pt x="3548" y="631"/>
                    </a:lnTo>
                    <a:lnTo>
                      <a:pt x="3548" y="748"/>
                    </a:lnTo>
                    <a:lnTo>
                      <a:pt x="3269" y="748"/>
                    </a:lnTo>
                    <a:close/>
                    <a:moveTo>
                      <a:pt x="4223" y="474"/>
                    </a:moveTo>
                    <a:lnTo>
                      <a:pt x="4223" y="453"/>
                    </a:lnTo>
                    <a:lnTo>
                      <a:pt x="4025" y="453"/>
                    </a:lnTo>
                    <a:lnTo>
                      <a:pt x="4025" y="1152"/>
                    </a:lnTo>
                    <a:lnTo>
                      <a:pt x="3945" y="1152"/>
                    </a:lnTo>
                    <a:lnTo>
                      <a:pt x="3945" y="0"/>
                    </a:lnTo>
                    <a:lnTo>
                      <a:pt x="4304" y="0"/>
                    </a:lnTo>
                    <a:lnTo>
                      <a:pt x="4304" y="474"/>
                    </a:lnTo>
                    <a:lnTo>
                      <a:pt x="4223" y="474"/>
                    </a:lnTo>
                    <a:close/>
                    <a:moveTo>
                      <a:pt x="4223" y="186"/>
                    </a:moveTo>
                    <a:lnTo>
                      <a:pt x="4223" y="83"/>
                    </a:lnTo>
                    <a:lnTo>
                      <a:pt x="4025" y="83"/>
                    </a:lnTo>
                    <a:lnTo>
                      <a:pt x="4025" y="186"/>
                    </a:lnTo>
                    <a:lnTo>
                      <a:pt x="4223" y="186"/>
                    </a:lnTo>
                    <a:close/>
                    <a:moveTo>
                      <a:pt x="4223" y="371"/>
                    </a:moveTo>
                    <a:lnTo>
                      <a:pt x="4223" y="268"/>
                    </a:lnTo>
                    <a:lnTo>
                      <a:pt x="4025" y="268"/>
                    </a:lnTo>
                    <a:lnTo>
                      <a:pt x="4025" y="371"/>
                    </a:lnTo>
                    <a:lnTo>
                      <a:pt x="4223" y="371"/>
                    </a:lnTo>
                    <a:close/>
                    <a:moveTo>
                      <a:pt x="4234" y="960"/>
                    </a:moveTo>
                    <a:lnTo>
                      <a:pt x="4234" y="1029"/>
                    </a:lnTo>
                    <a:lnTo>
                      <a:pt x="4164" y="1029"/>
                    </a:lnTo>
                    <a:lnTo>
                      <a:pt x="4164" y="576"/>
                    </a:lnTo>
                    <a:lnTo>
                      <a:pt x="4545" y="576"/>
                    </a:lnTo>
                    <a:lnTo>
                      <a:pt x="4545" y="1002"/>
                    </a:lnTo>
                    <a:lnTo>
                      <a:pt x="4481" y="1002"/>
                    </a:lnTo>
                    <a:lnTo>
                      <a:pt x="4481" y="960"/>
                    </a:lnTo>
                    <a:lnTo>
                      <a:pt x="4234" y="960"/>
                    </a:lnTo>
                    <a:close/>
                    <a:moveTo>
                      <a:pt x="4481" y="878"/>
                    </a:moveTo>
                    <a:lnTo>
                      <a:pt x="4481" y="659"/>
                    </a:lnTo>
                    <a:lnTo>
                      <a:pt x="4234" y="659"/>
                    </a:lnTo>
                    <a:lnTo>
                      <a:pt x="4234" y="878"/>
                    </a:lnTo>
                    <a:lnTo>
                      <a:pt x="4481" y="878"/>
                    </a:lnTo>
                    <a:close/>
                    <a:moveTo>
                      <a:pt x="4615" y="1132"/>
                    </a:moveTo>
                    <a:lnTo>
                      <a:pt x="4593" y="1036"/>
                    </a:lnTo>
                    <a:lnTo>
                      <a:pt x="4673" y="1036"/>
                    </a:lnTo>
                    <a:cubicBezTo>
                      <a:pt x="4684" y="1036"/>
                      <a:pt x="4690" y="1029"/>
                      <a:pt x="4690" y="1022"/>
                    </a:cubicBezTo>
                    <a:lnTo>
                      <a:pt x="4690" y="453"/>
                    </a:lnTo>
                    <a:lnTo>
                      <a:pt x="4481" y="453"/>
                    </a:lnTo>
                    <a:lnTo>
                      <a:pt x="4481" y="480"/>
                    </a:lnTo>
                    <a:lnTo>
                      <a:pt x="4400" y="480"/>
                    </a:lnTo>
                    <a:lnTo>
                      <a:pt x="4400" y="0"/>
                    </a:lnTo>
                    <a:lnTo>
                      <a:pt x="4770" y="0"/>
                    </a:lnTo>
                    <a:lnTo>
                      <a:pt x="4770" y="1050"/>
                    </a:lnTo>
                    <a:cubicBezTo>
                      <a:pt x="4770" y="1104"/>
                      <a:pt x="4749" y="1132"/>
                      <a:pt x="4706" y="1132"/>
                    </a:cubicBezTo>
                    <a:lnTo>
                      <a:pt x="4615" y="1132"/>
                    </a:lnTo>
                    <a:close/>
                    <a:moveTo>
                      <a:pt x="4690" y="83"/>
                    </a:moveTo>
                    <a:lnTo>
                      <a:pt x="4481" y="83"/>
                    </a:lnTo>
                    <a:lnTo>
                      <a:pt x="4481" y="186"/>
                    </a:lnTo>
                    <a:lnTo>
                      <a:pt x="4690" y="186"/>
                    </a:lnTo>
                    <a:lnTo>
                      <a:pt x="4690" y="83"/>
                    </a:lnTo>
                    <a:close/>
                    <a:moveTo>
                      <a:pt x="4690" y="371"/>
                    </a:moveTo>
                    <a:lnTo>
                      <a:pt x="4690" y="268"/>
                    </a:lnTo>
                    <a:lnTo>
                      <a:pt x="4481" y="268"/>
                    </a:lnTo>
                    <a:lnTo>
                      <a:pt x="4481" y="371"/>
                    </a:lnTo>
                    <a:lnTo>
                      <a:pt x="4690" y="371"/>
                    </a:lnTo>
                    <a:close/>
                    <a:moveTo>
                      <a:pt x="5129" y="604"/>
                    </a:moveTo>
                    <a:lnTo>
                      <a:pt x="5167" y="138"/>
                    </a:lnTo>
                    <a:lnTo>
                      <a:pt x="5627" y="138"/>
                    </a:lnTo>
                    <a:lnTo>
                      <a:pt x="5627" y="247"/>
                    </a:lnTo>
                    <a:lnTo>
                      <a:pt x="5252" y="247"/>
                    </a:lnTo>
                    <a:lnTo>
                      <a:pt x="5225" y="515"/>
                    </a:lnTo>
                    <a:cubicBezTo>
                      <a:pt x="5274" y="453"/>
                      <a:pt x="5338" y="419"/>
                      <a:pt x="5413" y="419"/>
                    </a:cubicBezTo>
                    <a:cubicBezTo>
                      <a:pt x="5488" y="419"/>
                      <a:pt x="5552" y="446"/>
                      <a:pt x="5595" y="508"/>
                    </a:cubicBezTo>
                    <a:cubicBezTo>
                      <a:pt x="5638" y="563"/>
                      <a:pt x="5660" y="631"/>
                      <a:pt x="5660" y="714"/>
                    </a:cubicBezTo>
                    <a:cubicBezTo>
                      <a:pt x="5660" y="803"/>
                      <a:pt x="5638" y="878"/>
                      <a:pt x="5590" y="933"/>
                    </a:cubicBezTo>
                    <a:cubicBezTo>
                      <a:pt x="5542" y="1002"/>
                      <a:pt x="5472" y="1029"/>
                      <a:pt x="5381" y="1029"/>
                    </a:cubicBezTo>
                    <a:cubicBezTo>
                      <a:pt x="5306" y="1029"/>
                      <a:pt x="5242" y="1002"/>
                      <a:pt x="5199" y="947"/>
                    </a:cubicBezTo>
                    <a:cubicBezTo>
                      <a:pt x="5156" y="892"/>
                      <a:pt x="5129" y="830"/>
                      <a:pt x="5113" y="748"/>
                    </a:cubicBezTo>
                    <a:lnTo>
                      <a:pt x="5220" y="748"/>
                    </a:lnTo>
                    <a:cubicBezTo>
                      <a:pt x="5231" y="803"/>
                      <a:pt x="5247" y="844"/>
                      <a:pt x="5268" y="871"/>
                    </a:cubicBezTo>
                    <a:cubicBezTo>
                      <a:pt x="5295" y="906"/>
                      <a:pt x="5333" y="919"/>
                      <a:pt x="5381" y="919"/>
                    </a:cubicBezTo>
                    <a:cubicBezTo>
                      <a:pt x="5440" y="919"/>
                      <a:pt x="5488" y="899"/>
                      <a:pt x="5515" y="864"/>
                    </a:cubicBezTo>
                    <a:cubicBezTo>
                      <a:pt x="5547" y="823"/>
                      <a:pt x="5563" y="768"/>
                      <a:pt x="5563" y="714"/>
                    </a:cubicBezTo>
                    <a:cubicBezTo>
                      <a:pt x="5563" y="652"/>
                      <a:pt x="5552" y="611"/>
                      <a:pt x="5526" y="576"/>
                    </a:cubicBezTo>
                    <a:cubicBezTo>
                      <a:pt x="5493" y="535"/>
                      <a:pt x="5456" y="515"/>
                      <a:pt x="5402" y="515"/>
                    </a:cubicBezTo>
                    <a:cubicBezTo>
                      <a:pt x="5327" y="515"/>
                      <a:pt x="5274" y="549"/>
                      <a:pt x="5236" y="604"/>
                    </a:cubicBezTo>
                    <a:lnTo>
                      <a:pt x="5129" y="604"/>
                    </a:lnTo>
                    <a:close/>
                    <a:moveTo>
                      <a:pt x="6158" y="604"/>
                    </a:moveTo>
                    <a:lnTo>
                      <a:pt x="6195" y="138"/>
                    </a:lnTo>
                    <a:lnTo>
                      <a:pt x="6656" y="138"/>
                    </a:lnTo>
                    <a:lnTo>
                      <a:pt x="6656" y="247"/>
                    </a:lnTo>
                    <a:lnTo>
                      <a:pt x="6281" y="247"/>
                    </a:lnTo>
                    <a:lnTo>
                      <a:pt x="6254" y="515"/>
                    </a:lnTo>
                    <a:cubicBezTo>
                      <a:pt x="6303" y="453"/>
                      <a:pt x="6367" y="419"/>
                      <a:pt x="6442" y="419"/>
                    </a:cubicBezTo>
                    <a:cubicBezTo>
                      <a:pt x="6517" y="419"/>
                      <a:pt x="6581" y="446"/>
                      <a:pt x="6624" y="508"/>
                    </a:cubicBezTo>
                    <a:cubicBezTo>
                      <a:pt x="6667" y="563"/>
                      <a:pt x="6688" y="631"/>
                      <a:pt x="6688" y="714"/>
                    </a:cubicBezTo>
                    <a:cubicBezTo>
                      <a:pt x="6688" y="803"/>
                      <a:pt x="6667" y="878"/>
                      <a:pt x="6619" y="933"/>
                    </a:cubicBezTo>
                    <a:cubicBezTo>
                      <a:pt x="6571" y="1002"/>
                      <a:pt x="6501" y="1029"/>
                      <a:pt x="6410" y="1029"/>
                    </a:cubicBezTo>
                    <a:cubicBezTo>
                      <a:pt x="6335" y="1029"/>
                      <a:pt x="6270" y="1002"/>
                      <a:pt x="6228" y="947"/>
                    </a:cubicBezTo>
                    <a:cubicBezTo>
                      <a:pt x="6185" y="892"/>
                      <a:pt x="6158" y="830"/>
                      <a:pt x="6142" y="748"/>
                    </a:cubicBezTo>
                    <a:lnTo>
                      <a:pt x="6249" y="748"/>
                    </a:lnTo>
                    <a:cubicBezTo>
                      <a:pt x="6260" y="803"/>
                      <a:pt x="6276" y="844"/>
                      <a:pt x="6297" y="871"/>
                    </a:cubicBezTo>
                    <a:cubicBezTo>
                      <a:pt x="6324" y="906"/>
                      <a:pt x="6362" y="919"/>
                      <a:pt x="6410" y="919"/>
                    </a:cubicBezTo>
                    <a:cubicBezTo>
                      <a:pt x="6469" y="919"/>
                      <a:pt x="6517" y="899"/>
                      <a:pt x="6544" y="864"/>
                    </a:cubicBezTo>
                    <a:cubicBezTo>
                      <a:pt x="6576" y="823"/>
                      <a:pt x="6592" y="768"/>
                      <a:pt x="6592" y="714"/>
                    </a:cubicBezTo>
                    <a:cubicBezTo>
                      <a:pt x="6592" y="652"/>
                      <a:pt x="6581" y="611"/>
                      <a:pt x="6554" y="576"/>
                    </a:cubicBezTo>
                    <a:cubicBezTo>
                      <a:pt x="6522" y="535"/>
                      <a:pt x="6485" y="515"/>
                      <a:pt x="6431" y="515"/>
                    </a:cubicBezTo>
                    <a:cubicBezTo>
                      <a:pt x="6356" y="515"/>
                      <a:pt x="6303" y="549"/>
                      <a:pt x="6265" y="604"/>
                    </a:cubicBezTo>
                    <a:lnTo>
                      <a:pt x="6158" y="60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0" name="Freeform 79"/>
              <p:cNvSpPr>
                <a:spLocks noEditPoints="1"/>
              </p:cNvSpPr>
              <p:nvPr/>
            </p:nvSpPr>
            <p:spPr bwMode="auto">
              <a:xfrm>
                <a:off x="872" y="2908"/>
                <a:ext cx="1031" cy="179"/>
              </a:xfrm>
              <a:custGeom>
                <a:avLst/>
                <a:gdLst>
                  <a:gd name="T0" fmla="*/ 360 w 6704"/>
                  <a:gd name="T1" fmla="*/ 482 h 1168"/>
                  <a:gd name="T2" fmla="*/ 287 w 6704"/>
                  <a:gd name="T3" fmla="*/ 99 h 1168"/>
                  <a:gd name="T4" fmla="*/ 89 w 6704"/>
                  <a:gd name="T5" fmla="*/ 284 h 1168"/>
                  <a:gd name="T6" fmla="*/ 220 w 6704"/>
                  <a:gd name="T7" fmla="*/ 1037 h 1168"/>
                  <a:gd name="T8" fmla="*/ 609 w 6704"/>
                  <a:gd name="T9" fmla="*/ 592 h 1168"/>
                  <a:gd name="T10" fmla="*/ 298 w 6704"/>
                  <a:gd name="T11" fmla="*/ 894 h 1168"/>
                  <a:gd name="T12" fmla="*/ 745 w 6704"/>
                  <a:gd name="T13" fmla="*/ 1030 h 1168"/>
                  <a:gd name="T14" fmla="*/ 799 w 6704"/>
                  <a:gd name="T15" fmla="*/ 1143 h 1168"/>
                  <a:gd name="T16" fmla="*/ 544 w 6704"/>
                  <a:gd name="T17" fmla="*/ 480 h 1168"/>
                  <a:gd name="T18" fmla="*/ 544 w 6704"/>
                  <a:gd name="T19" fmla="*/ 99 h 1168"/>
                  <a:gd name="T20" fmla="*/ 753 w 6704"/>
                  <a:gd name="T21" fmla="*/ 284 h 1168"/>
                  <a:gd name="T22" fmla="*/ 1153 w 6704"/>
                  <a:gd name="T23" fmla="*/ 708 h 1168"/>
                  <a:gd name="T24" fmla="*/ 1522 w 6704"/>
                  <a:gd name="T25" fmla="*/ 1023 h 1168"/>
                  <a:gd name="T26" fmla="*/ 1161 w 6704"/>
                  <a:gd name="T27" fmla="*/ 803 h 1168"/>
                  <a:gd name="T28" fmla="*/ 1522 w 6704"/>
                  <a:gd name="T29" fmla="*/ 269 h 1168"/>
                  <a:gd name="T30" fmla="*/ 2398 w 6704"/>
                  <a:gd name="T31" fmla="*/ 446 h 1168"/>
                  <a:gd name="T32" fmla="*/ 2756 w 6704"/>
                  <a:gd name="T33" fmla="*/ 663 h 1168"/>
                  <a:gd name="T34" fmla="*/ 2418 w 6704"/>
                  <a:gd name="T35" fmla="*/ 1040 h 1168"/>
                  <a:gd name="T36" fmla="*/ 2389 w 6704"/>
                  <a:gd name="T37" fmla="*/ 896 h 1168"/>
                  <a:gd name="T38" fmla="*/ 2648 w 6704"/>
                  <a:gd name="T39" fmla="*/ 723 h 1168"/>
                  <a:gd name="T40" fmla="*/ 2365 w 6704"/>
                  <a:gd name="T41" fmla="*/ 582 h 1168"/>
                  <a:gd name="T42" fmla="*/ 2598 w 6704"/>
                  <a:gd name="T43" fmla="*/ 551 h 1168"/>
                  <a:gd name="T44" fmla="*/ 2517 w 6704"/>
                  <a:gd name="T45" fmla="*/ 931 h 1168"/>
                  <a:gd name="T46" fmla="*/ 2246 w 6704"/>
                  <a:gd name="T47" fmla="*/ 862 h 1168"/>
                  <a:gd name="T48" fmla="*/ 2708 w 6704"/>
                  <a:gd name="T49" fmla="*/ 892 h 1168"/>
                  <a:gd name="T50" fmla="*/ 2558 w 6704"/>
                  <a:gd name="T51" fmla="*/ 440 h 1168"/>
                  <a:gd name="T52" fmla="*/ 2259 w 6704"/>
                  <a:gd name="T53" fmla="*/ 154 h 1168"/>
                  <a:gd name="T54" fmla="*/ 3285 w 6704"/>
                  <a:gd name="T55" fmla="*/ 639 h 1168"/>
                  <a:gd name="T56" fmla="*/ 4312 w 6704"/>
                  <a:gd name="T57" fmla="*/ 490 h 1168"/>
                  <a:gd name="T58" fmla="*/ 4231 w 6704"/>
                  <a:gd name="T59" fmla="*/ 186 h 1168"/>
                  <a:gd name="T60" fmla="*/ 4223 w 6704"/>
                  <a:gd name="T61" fmla="*/ 379 h 1168"/>
                  <a:gd name="T62" fmla="*/ 4250 w 6704"/>
                  <a:gd name="T63" fmla="*/ 1037 h 1168"/>
                  <a:gd name="T64" fmla="*/ 4553 w 6704"/>
                  <a:gd name="T65" fmla="*/ 1002 h 1168"/>
                  <a:gd name="T66" fmla="*/ 4250 w 6704"/>
                  <a:gd name="T67" fmla="*/ 886 h 1168"/>
                  <a:gd name="T68" fmla="*/ 4692 w 6704"/>
                  <a:gd name="T69" fmla="*/ 1033 h 1168"/>
                  <a:gd name="T70" fmla="*/ 4770 w 6704"/>
                  <a:gd name="T71" fmla="*/ 1123 h 1168"/>
                  <a:gd name="T72" fmla="*/ 4416 w 6704"/>
                  <a:gd name="T73" fmla="*/ 8 h 1168"/>
                  <a:gd name="T74" fmla="*/ 4714 w 6704"/>
                  <a:gd name="T75" fmla="*/ 1132 h 1168"/>
                  <a:gd name="T76" fmla="*/ 4698 w 6704"/>
                  <a:gd name="T77" fmla="*/ 371 h 1168"/>
                  <a:gd name="T78" fmla="*/ 5132 w 6704"/>
                  <a:gd name="T79" fmla="*/ 618 h 1168"/>
                  <a:gd name="T80" fmla="*/ 5422 w 6704"/>
                  <a:gd name="T81" fmla="*/ 419 h 1168"/>
                  <a:gd name="T82" fmla="*/ 5659 w 6704"/>
                  <a:gd name="T83" fmla="*/ 848 h 1168"/>
                  <a:gd name="T84" fmla="*/ 5201 w 6704"/>
                  <a:gd name="T85" fmla="*/ 960 h 1168"/>
                  <a:gd name="T86" fmla="*/ 5390 w 6704"/>
                  <a:gd name="T87" fmla="*/ 919 h 1168"/>
                  <a:gd name="T88" fmla="*/ 5529 w 6704"/>
                  <a:gd name="T89" fmla="*/ 590 h 1168"/>
                  <a:gd name="T90" fmla="*/ 5238 w 6704"/>
                  <a:gd name="T91" fmla="*/ 607 h 1168"/>
                  <a:gd name="T92" fmla="*/ 5577 w 6704"/>
                  <a:gd name="T93" fmla="*/ 678 h 1168"/>
                  <a:gd name="T94" fmla="*/ 5322 w 6704"/>
                  <a:gd name="T95" fmla="*/ 923 h 1168"/>
                  <a:gd name="T96" fmla="*/ 5289 w 6704"/>
                  <a:gd name="T97" fmla="*/ 1010 h 1168"/>
                  <a:gd name="T98" fmla="*/ 5656 w 6704"/>
                  <a:gd name="T99" fmla="*/ 664 h 1168"/>
                  <a:gd name="T100" fmla="*/ 5322 w 6704"/>
                  <a:gd name="T101" fmla="*/ 459 h 1168"/>
                  <a:gd name="T102" fmla="*/ 6158 w 6704"/>
                  <a:gd name="T103" fmla="*/ 612 h 1168"/>
                  <a:gd name="T104" fmla="*/ 6505 w 6704"/>
                  <a:gd name="T105" fmla="*/ 424 h 1168"/>
                  <a:gd name="T106" fmla="*/ 6666 w 6704"/>
                  <a:gd name="T107" fmla="*/ 900 h 1168"/>
                  <a:gd name="T108" fmla="*/ 6177 w 6704"/>
                  <a:gd name="T109" fmla="*/ 871 h 1168"/>
                  <a:gd name="T110" fmla="*/ 6418 w 6704"/>
                  <a:gd name="T111" fmla="*/ 919 h 1168"/>
                  <a:gd name="T112" fmla="*/ 6532 w 6704"/>
                  <a:gd name="T113" fmla="*/ 563 h 1168"/>
                  <a:gd name="T114" fmla="*/ 6298 w 6704"/>
                  <a:gd name="T115" fmla="*/ 570 h 1168"/>
                  <a:gd name="T116" fmla="*/ 6606 w 6704"/>
                  <a:gd name="T117" fmla="*/ 679 h 1168"/>
                  <a:gd name="T118" fmla="*/ 6324 w 6704"/>
                  <a:gd name="T119" fmla="*/ 908 h 1168"/>
                  <a:gd name="T120" fmla="*/ 6367 w 6704"/>
                  <a:gd name="T121" fmla="*/ 1025 h 1168"/>
                  <a:gd name="T122" fmla="*/ 6685 w 6704"/>
                  <a:gd name="T123" fmla="*/ 665 h 1168"/>
                  <a:gd name="T124" fmla="*/ 6307 w 6704"/>
                  <a:gd name="T125" fmla="*/ 489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4" h="1168">
                    <a:moveTo>
                      <a:pt x="287" y="490"/>
                    </a:moveTo>
                    <a:cubicBezTo>
                      <a:pt x="283" y="490"/>
                      <a:pt x="279" y="487"/>
                      <a:pt x="279" y="482"/>
                    </a:cubicBezTo>
                    <a:lnTo>
                      <a:pt x="279" y="461"/>
                    </a:lnTo>
                    <a:lnTo>
                      <a:pt x="287" y="469"/>
                    </a:lnTo>
                    <a:lnTo>
                      <a:pt x="89" y="469"/>
                    </a:lnTo>
                    <a:lnTo>
                      <a:pt x="97" y="461"/>
                    </a:lnTo>
                    <a:lnTo>
                      <a:pt x="97" y="1160"/>
                    </a:lnTo>
                    <a:cubicBezTo>
                      <a:pt x="97" y="1165"/>
                      <a:pt x="94" y="1168"/>
                      <a:pt x="89" y="1168"/>
                    </a:cubicBezTo>
                    <a:lnTo>
                      <a:pt x="8" y="1168"/>
                    </a:lnTo>
                    <a:cubicBezTo>
                      <a:pt x="4" y="1168"/>
                      <a:pt x="0" y="1165"/>
                      <a:pt x="0" y="1160"/>
                    </a:cubicBezTo>
                    <a:lnTo>
                      <a:pt x="0" y="8"/>
                    </a:lnTo>
                    <a:cubicBezTo>
                      <a:pt x="0" y="4"/>
                      <a:pt x="4" y="0"/>
                      <a:pt x="8" y="0"/>
                    </a:cubicBezTo>
                    <a:lnTo>
                      <a:pt x="368" y="0"/>
                    </a:lnTo>
                    <a:cubicBezTo>
                      <a:pt x="373" y="0"/>
                      <a:pt x="376" y="4"/>
                      <a:pt x="376" y="8"/>
                    </a:cubicBezTo>
                    <a:lnTo>
                      <a:pt x="376" y="482"/>
                    </a:lnTo>
                    <a:cubicBezTo>
                      <a:pt x="376" y="487"/>
                      <a:pt x="373" y="490"/>
                      <a:pt x="368" y="490"/>
                    </a:cubicBezTo>
                    <a:lnTo>
                      <a:pt x="287" y="490"/>
                    </a:lnTo>
                    <a:close/>
                    <a:moveTo>
                      <a:pt x="368" y="474"/>
                    </a:moveTo>
                    <a:lnTo>
                      <a:pt x="360" y="482"/>
                    </a:lnTo>
                    <a:lnTo>
                      <a:pt x="360" y="8"/>
                    </a:lnTo>
                    <a:lnTo>
                      <a:pt x="368" y="16"/>
                    </a:lnTo>
                    <a:lnTo>
                      <a:pt x="8" y="16"/>
                    </a:lnTo>
                    <a:lnTo>
                      <a:pt x="16" y="8"/>
                    </a:lnTo>
                    <a:lnTo>
                      <a:pt x="16" y="1160"/>
                    </a:lnTo>
                    <a:lnTo>
                      <a:pt x="8" y="1152"/>
                    </a:lnTo>
                    <a:lnTo>
                      <a:pt x="89" y="1152"/>
                    </a:lnTo>
                    <a:lnTo>
                      <a:pt x="81" y="1160"/>
                    </a:lnTo>
                    <a:lnTo>
                      <a:pt x="81" y="461"/>
                    </a:lnTo>
                    <a:cubicBezTo>
                      <a:pt x="81" y="457"/>
                      <a:pt x="85" y="453"/>
                      <a:pt x="89" y="453"/>
                    </a:cubicBezTo>
                    <a:lnTo>
                      <a:pt x="287" y="453"/>
                    </a:lnTo>
                    <a:cubicBezTo>
                      <a:pt x="292" y="453"/>
                      <a:pt x="295" y="457"/>
                      <a:pt x="295" y="461"/>
                    </a:cubicBezTo>
                    <a:lnTo>
                      <a:pt x="295" y="482"/>
                    </a:lnTo>
                    <a:lnTo>
                      <a:pt x="287" y="474"/>
                    </a:lnTo>
                    <a:lnTo>
                      <a:pt x="368" y="474"/>
                    </a:lnTo>
                    <a:close/>
                    <a:moveTo>
                      <a:pt x="287" y="186"/>
                    </a:moveTo>
                    <a:lnTo>
                      <a:pt x="279" y="194"/>
                    </a:lnTo>
                    <a:lnTo>
                      <a:pt x="279" y="91"/>
                    </a:lnTo>
                    <a:lnTo>
                      <a:pt x="287" y="99"/>
                    </a:lnTo>
                    <a:lnTo>
                      <a:pt x="89" y="99"/>
                    </a:lnTo>
                    <a:lnTo>
                      <a:pt x="97" y="91"/>
                    </a:lnTo>
                    <a:lnTo>
                      <a:pt x="97" y="194"/>
                    </a:lnTo>
                    <a:lnTo>
                      <a:pt x="89" y="186"/>
                    </a:lnTo>
                    <a:lnTo>
                      <a:pt x="287" y="186"/>
                    </a:lnTo>
                    <a:close/>
                    <a:moveTo>
                      <a:pt x="89" y="202"/>
                    </a:moveTo>
                    <a:cubicBezTo>
                      <a:pt x="85" y="202"/>
                      <a:pt x="81" y="199"/>
                      <a:pt x="81" y="194"/>
                    </a:cubicBezTo>
                    <a:lnTo>
                      <a:pt x="81" y="91"/>
                    </a:lnTo>
                    <a:cubicBezTo>
                      <a:pt x="81" y="87"/>
                      <a:pt x="85" y="83"/>
                      <a:pt x="89" y="83"/>
                    </a:cubicBezTo>
                    <a:lnTo>
                      <a:pt x="287" y="83"/>
                    </a:lnTo>
                    <a:cubicBezTo>
                      <a:pt x="292" y="83"/>
                      <a:pt x="295" y="87"/>
                      <a:pt x="295" y="91"/>
                    </a:cubicBezTo>
                    <a:lnTo>
                      <a:pt x="295" y="194"/>
                    </a:lnTo>
                    <a:cubicBezTo>
                      <a:pt x="295" y="199"/>
                      <a:pt x="292" y="202"/>
                      <a:pt x="287" y="202"/>
                    </a:cubicBezTo>
                    <a:lnTo>
                      <a:pt x="89" y="202"/>
                    </a:lnTo>
                    <a:close/>
                    <a:moveTo>
                      <a:pt x="287" y="371"/>
                    </a:moveTo>
                    <a:lnTo>
                      <a:pt x="279" y="379"/>
                    </a:lnTo>
                    <a:lnTo>
                      <a:pt x="279" y="276"/>
                    </a:lnTo>
                    <a:lnTo>
                      <a:pt x="287" y="284"/>
                    </a:lnTo>
                    <a:lnTo>
                      <a:pt x="89" y="284"/>
                    </a:lnTo>
                    <a:lnTo>
                      <a:pt x="97" y="276"/>
                    </a:lnTo>
                    <a:lnTo>
                      <a:pt x="97" y="379"/>
                    </a:lnTo>
                    <a:lnTo>
                      <a:pt x="89" y="371"/>
                    </a:lnTo>
                    <a:lnTo>
                      <a:pt x="287" y="371"/>
                    </a:lnTo>
                    <a:close/>
                    <a:moveTo>
                      <a:pt x="89" y="387"/>
                    </a:moveTo>
                    <a:cubicBezTo>
                      <a:pt x="85" y="387"/>
                      <a:pt x="81" y="384"/>
                      <a:pt x="81" y="379"/>
                    </a:cubicBezTo>
                    <a:lnTo>
                      <a:pt x="81" y="276"/>
                    </a:lnTo>
                    <a:cubicBezTo>
                      <a:pt x="81" y="272"/>
                      <a:pt x="85" y="268"/>
                      <a:pt x="89" y="268"/>
                    </a:cubicBezTo>
                    <a:lnTo>
                      <a:pt x="287" y="268"/>
                    </a:lnTo>
                    <a:cubicBezTo>
                      <a:pt x="292" y="268"/>
                      <a:pt x="295" y="272"/>
                      <a:pt x="295" y="276"/>
                    </a:cubicBezTo>
                    <a:lnTo>
                      <a:pt x="295" y="379"/>
                    </a:lnTo>
                    <a:cubicBezTo>
                      <a:pt x="295" y="384"/>
                      <a:pt x="292" y="387"/>
                      <a:pt x="287" y="387"/>
                    </a:cubicBezTo>
                    <a:lnTo>
                      <a:pt x="89" y="387"/>
                    </a:lnTo>
                    <a:close/>
                    <a:moveTo>
                      <a:pt x="298" y="976"/>
                    </a:moveTo>
                    <a:lnTo>
                      <a:pt x="306" y="968"/>
                    </a:lnTo>
                    <a:lnTo>
                      <a:pt x="306" y="1037"/>
                    </a:lnTo>
                    <a:cubicBezTo>
                      <a:pt x="306" y="1042"/>
                      <a:pt x="303" y="1045"/>
                      <a:pt x="298" y="1045"/>
                    </a:cubicBezTo>
                    <a:lnTo>
                      <a:pt x="228" y="1045"/>
                    </a:lnTo>
                    <a:cubicBezTo>
                      <a:pt x="224" y="1045"/>
                      <a:pt x="220" y="1042"/>
                      <a:pt x="220" y="1037"/>
                    </a:cubicBezTo>
                    <a:lnTo>
                      <a:pt x="220" y="584"/>
                    </a:lnTo>
                    <a:cubicBezTo>
                      <a:pt x="220" y="580"/>
                      <a:pt x="224" y="576"/>
                      <a:pt x="228" y="576"/>
                    </a:cubicBezTo>
                    <a:lnTo>
                      <a:pt x="609" y="576"/>
                    </a:lnTo>
                    <a:cubicBezTo>
                      <a:pt x="614" y="576"/>
                      <a:pt x="617" y="580"/>
                      <a:pt x="617" y="584"/>
                    </a:cubicBezTo>
                    <a:lnTo>
                      <a:pt x="617" y="1010"/>
                    </a:lnTo>
                    <a:cubicBezTo>
                      <a:pt x="617" y="1015"/>
                      <a:pt x="614" y="1018"/>
                      <a:pt x="609" y="1018"/>
                    </a:cubicBezTo>
                    <a:lnTo>
                      <a:pt x="544" y="1018"/>
                    </a:lnTo>
                    <a:cubicBezTo>
                      <a:pt x="540" y="1018"/>
                      <a:pt x="536" y="1015"/>
                      <a:pt x="536" y="1010"/>
                    </a:cubicBezTo>
                    <a:lnTo>
                      <a:pt x="536" y="968"/>
                    </a:lnTo>
                    <a:lnTo>
                      <a:pt x="544" y="976"/>
                    </a:lnTo>
                    <a:lnTo>
                      <a:pt x="298" y="976"/>
                    </a:lnTo>
                    <a:close/>
                    <a:moveTo>
                      <a:pt x="544" y="960"/>
                    </a:moveTo>
                    <a:cubicBezTo>
                      <a:pt x="549" y="960"/>
                      <a:pt x="552" y="964"/>
                      <a:pt x="552" y="968"/>
                    </a:cubicBezTo>
                    <a:lnTo>
                      <a:pt x="552" y="1010"/>
                    </a:lnTo>
                    <a:lnTo>
                      <a:pt x="544" y="1002"/>
                    </a:lnTo>
                    <a:lnTo>
                      <a:pt x="609" y="1002"/>
                    </a:lnTo>
                    <a:lnTo>
                      <a:pt x="601" y="1010"/>
                    </a:lnTo>
                    <a:lnTo>
                      <a:pt x="601" y="584"/>
                    </a:lnTo>
                    <a:lnTo>
                      <a:pt x="609" y="592"/>
                    </a:lnTo>
                    <a:lnTo>
                      <a:pt x="228" y="592"/>
                    </a:lnTo>
                    <a:lnTo>
                      <a:pt x="236" y="584"/>
                    </a:lnTo>
                    <a:lnTo>
                      <a:pt x="236" y="1037"/>
                    </a:lnTo>
                    <a:lnTo>
                      <a:pt x="228" y="1029"/>
                    </a:lnTo>
                    <a:lnTo>
                      <a:pt x="298" y="1029"/>
                    </a:lnTo>
                    <a:lnTo>
                      <a:pt x="290" y="1037"/>
                    </a:lnTo>
                    <a:lnTo>
                      <a:pt x="290" y="968"/>
                    </a:lnTo>
                    <a:cubicBezTo>
                      <a:pt x="290" y="964"/>
                      <a:pt x="294" y="960"/>
                      <a:pt x="298" y="960"/>
                    </a:cubicBezTo>
                    <a:lnTo>
                      <a:pt x="544" y="960"/>
                    </a:lnTo>
                    <a:close/>
                    <a:moveTo>
                      <a:pt x="544" y="878"/>
                    </a:moveTo>
                    <a:lnTo>
                      <a:pt x="536" y="886"/>
                    </a:lnTo>
                    <a:lnTo>
                      <a:pt x="536" y="667"/>
                    </a:lnTo>
                    <a:lnTo>
                      <a:pt x="544" y="675"/>
                    </a:lnTo>
                    <a:lnTo>
                      <a:pt x="298" y="675"/>
                    </a:lnTo>
                    <a:lnTo>
                      <a:pt x="306" y="667"/>
                    </a:lnTo>
                    <a:lnTo>
                      <a:pt x="306" y="886"/>
                    </a:lnTo>
                    <a:lnTo>
                      <a:pt x="298" y="878"/>
                    </a:lnTo>
                    <a:lnTo>
                      <a:pt x="544" y="878"/>
                    </a:lnTo>
                    <a:close/>
                    <a:moveTo>
                      <a:pt x="298" y="894"/>
                    </a:moveTo>
                    <a:cubicBezTo>
                      <a:pt x="294" y="894"/>
                      <a:pt x="290" y="891"/>
                      <a:pt x="290" y="886"/>
                    </a:cubicBezTo>
                    <a:lnTo>
                      <a:pt x="290" y="667"/>
                    </a:lnTo>
                    <a:cubicBezTo>
                      <a:pt x="290" y="663"/>
                      <a:pt x="294" y="659"/>
                      <a:pt x="298" y="659"/>
                    </a:cubicBezTo>
                    <a:lnTo>
                      <a:pt x="544" y="659"/>
                    </a:lnTo>
                    <a:cubicBezTo>
                      <a:pt x="549" y="659"/>
                      <a:pt x="552" y="663"/>
                      <a:pt x="552" y="667"/>
                    </a:cubicBezTo>
                    <a:lnTo>
                      <a:pt x="552" y="886"/>
                    </a:lnTo>
                    <a:cubicBezTo>
                      <a:pt x="552" y="891"/>
                      <a:pt x="549" y="894"/>
                      <a:pt x="544" y="894"/>
                    </a:cubicBezTo>
                    <a:lnTo>
                      <a:pt x="298" y="894"/>
                    </a:lnTo>
                    <a:close/>
                    <a:moveTo>
                      <a:pt x="678" y="1148"/>
                    </a:moveTo>
                    <a:cubicBezTo>
                      <a:pt x="675" y="1148"/>
                      <a:pt x="671" y="1146"/>
                      <a:pt x="671" y="1142"/>
                    </a:cubicBezTo>
                    <a:lnTo>
                      <a:pt x="650" y="1046"/>
                    </a:lnTo>
                    <a:cubicBezTo>
                      <a:pt x="649" y="1044"/>
                      <a:pt x="650" y="1041"/>
                      <a:pt x="651" y="1039"/>
                    </a:cubicBezTo>
                    <a:cubicBezTo>
                      <a:pt x="653" y="1038"/>
                      <a:pt x="655" y="1036"/>
                      <a:pt x="657" y="1036"/>
                    </a:cubicBezTo>
                    <a:lnTo>
                      <a:pt x="737" y="1036"/>
                    </a:lnTo>
                    <a:lnTo>
                      <a:pt x="735" y="1037"/>
                    </a:lnTo>
                    <a:lnTo>
                      <a:pt x="747" y="1033"/>
                    </a:lnTo>
                    <a:lnTo>
                      <a:pt x="742" y="1037"/>
                    </a:lnTo>
                    <a:lnTo>
                      <a:pt x="746" y="1027"/>
                    </a:lnTo>
                    <a:lnTo>
                      <a:pt x="745" y="1030"/>
                    </a:lnTo>
                    <a:lnTo>
                      <a:pt x="745" y="461"/>
                    </a:lnTo>
                    <a:lnTo>
                      <a:pt x="753" y="469"/>
                    </a:lnTo>
                    <a:lnTo>
                      <a:pt x="544" y="469"/>
                    </a:lnTo>
                    <a:lnTo>
                      <a:pt x="552" y="461"/>
                    </a:lnTo>
                    <a:lnTo>
                      <a:pt x="552" y="488"/>
                    </a:lnTo>
                    <a:cubicBezTo>
                      <a:pt x="552" y="493"/>
                      <a:pt x="549" y="496"/>
                      <a:pt x="544" y="496"/>
                    </a:cubicBezTo>
                    <a:lnTo>
                      <a:pt x="464" y="496"/>
                    </a:lnTo>
                    <a:cubicBezTo>
                      <a:pt x="460" y="496"/>
                      <a:pt x="456" y="493"/>
                      <a:pt x="456" y="488"/>
                    </a:cubicBezTo>
                    <a:lnTo>
                      <a:pt x="456" y="8"/>
                    </a:lnTo>
                    <a:cubicBezTo>
                      <a:pt x="456" y="4"/>
                      <a:pt x="460" y="0"/>
                      <a:pt x="464" y="0"/>
                    </a:cubicBezTo>
                    <a:lnTo>
                      <a:pt x="834" y="0"/>
                    </a:lnTo>
                    <a:cubicBezTo>
                      <a:pt x="839" y="0"/>
                      <a:pt x="842" y="4"/>
                      <a:pt x="842" y="8"/>
                    </a:cubicBezTo>
                    <a:lnTo>
                      <a:pt x="842" y="1058"/>
                    </a:lnTo>
                    <a:lnTo>
                      <a:pt x="838" y="1095"/>
                    </a:lnTo>
                    <a:cubicBezTo>
                      <a:pt x="838" y="1096"/>
                      <a:pt x="838" y="1097"/>
                      <a:pt x="838" y="1098"/>
                    </a:cubicBezTo>
                    <a:lnTo>
                      <a:pt x="826" y="1123"/>
                    </a:lnTo>
                    <a:cubicBezTo>
                      <a:pt x="825" y="1124"/>
                      <a:pt x="824" y="1125"/>
                      <a:pt x="823" y="1126"/>
                    </a:cubicBezTo>
                    <a:lnTo>
                      <a:pt x="802" y="1142"/>
                    </a:lnTo>
                    <a:cubicBezTo>
                      <a:pt x="801" y="1143"/>
                      <a:pt x="800" y="1143"/>
                      <a:pt x="799" y="1143"/>
                    </a:cubicBezTo>
                    <a:lnTo>
                      <a:pt x="771" y="1148"/>
                    </a:lnTo>
                    <a:cubicBezTo>
                      <a:pt x="770" y="1148"/>
                      <a:pt x="770" y="1148"/>
                      <a:pt x="769" y="1148"/>
                    </a:cubicBezTo>
                    <a:lnTo>
                      <a:pt x="678" y="1148"/>
                    </a:lnTo>
                    <a:close/>
                    <a:moveTo>
                      <a:pt x="769" y="1132"/>
                    </a:moveTo>
                    <a:lnTo>
                      <a:pt x="768" y="1133"/>
                    </a:lnTo>
                    <a:lnTo>
                      <a:pt x="796" y="1128"/>
                    </a:lnTo>
                    <a:lnTo>
                      <a:pt x="793" y="1129"/>
                    </a:lnTo>
                    <a:lnTo>
                      <a:pt x="814" y="1113"/>
                    </a:lnTo>
                    <a:lnTo>
                      <a:pt x="811" y="1116"/>
                    </a:lnTo>
                    <a:lnTo>
                      <a:pt x="823" y="1091"/>
                    </a:lnTo>
                    <a:lnTo>
                      <a:pt x="823" y="1094"/>
                    </a:lnTo>
                    <a:lnTo>
                      <a:pt x="826" y="1058"/>
                    </a:lnTo>
                    <a:lnTo>
                      <a:pt x="826" y="8"/>
                    </a:lnTo>
                    <a:lnTo>
                      <a:pt x="834" y="16"/>
                    </a:lnTo>
                    <a:lnTo>
                      <a:pt x="464" y="16"/>
                    </a:lnTo>
                    <a:lnTo>
                      <a:pt x="472" y="8"/>
                    </a:lnTo>
                    <a:lnTo>
                      <a:pt x="472" y="488"/>
                    </a:lnTo>
                    <a:lnTo>
                      <a:pt x="464" y="480"/>
                    </a:lnTo>
                    <a:lnTo>
                      <a:pt x="544" y="480"/>
                    </a:lnTo>
                    <a:lnTo>
                      <a:pt x="536" y="488"/>
                    </a:lnTo>
                    <a:lnTo>
                      <a:pt x="536" y="461"/>
                    </a:lnTo>
                    <a:cubicBezTo>
                      <a:pt x="536" y="457"/>
                      <a:pt x="540" y="453"/>
                      <a:pt x="544" y="453"/>
                    </a:cubicBezTo>
                    <a:lnTo>
                      <a:pt x="753" y="453"/>
                    </a:lnTo>
                    <a:cubicBezTo>
                      <a:pt x="758" y="453"/>
                      <a:pt x="761" y="457"/>
                      <a:pt x="761" y="461"/>
                    </a:cubicBezTo>
                    <a:lnTo>
                      <a:pt x="761" y="1030"/>
                    </a:lnTo>
                    <a:cubicBezTo>
                      <a:pt x="761" y="1031"/>
                      <a:pt x="761" y="1032"/>
                      <a:pt x="761" y="1033"/>
                    </a:cubicBezTo>
                    <a:lnTo>
                      <a:pt x="757" y="1043"/>
                    </a:lnTo>
                    <a:cubicBezTo>
                      <a:pt x="756" y="1046"/>
                      <a:pt x="754" y="1047"/>
                      <a:pt x="752" y="1048"/>
                    </a:cubicBezTo>
                    <a:lnTo>
                      <a:pt x="740" y="1052"/>
                    </a:lnTo>
                    <a:cubicBezTo>
                      <a:pt x="739" y="1052"/>
                      <a:pt x="738" y="1052"/>
                      <a:pt x="737" y="1052"/>
                    </a:cubicBezTo>
                    <a:lnTo>
                      <a:pt x="657" y="1052"/>
                    </a:lnTo>
                    <a:lnTo>
                      <a:pt x="665" y="1043"/>
                    </a:lnTo>
                    <a:lnTo>
                      <a:pt x="686" y="1139"/>
                    </a:lnTo>
                    <a:lnTo>
                      <a:pt x="678" y="1132"/>
                    </a:lnTo>
                    <a:lnTo>
                      <a:pt x="769" y="1132"/>
                    </a:lnTo>
                    <a:close/>
                    <a:moveTo>
                      <a:pt x="745" y="91"/>
                    </a:moveTo>
                    <a:lnTo>
                      <a:pt x="753" y="99"/>
                    </a:lnTo>
                    <a:lnTo>
                      <a:pt x="544" y="99"/>
                    </a:lnTo>
                    <a:lnTo>
                      <a:pt x="552" y="91"/>
                    </a:lnTo>
                    <a:lnTo>
                      <a:pt x="552" y="194"/>
                    </a:lnTo>
                    <a:lnTo>
                      <a:pt x="544" y="186"/>
                    </a:lnTo>
                    <a:lnTo>
                      <a:pt x="753" y="186"/>
                    </a:lnTo>
                    <a:lnTo>
                      <a:pt x="745" y="194"/>
                    </a:lnTo>
                    <a:lnTo>
                      <a:pt x="745" y="91"/>
                    </a:lnTo>
                    <a:close/>
                    <a:moveTo>
                      <a:pt x="761" y="194"/>
                    </a:moveTo>
                    <a:cubicBezTo>
                      <a:pt x="761" y="199"/>
                      <a:pt x="758" y="202"/>
                      <a:pt x="753" y="202"/>
                    </a:cubicBezTo>
                    <a:lnTo>
                      <a:pt x="544" y="202"/>
                    </a:lnTo>
                    <a:cubicBezTo>
                      <a:pt x="540" y="202"/>
                      <a:pt x="536" y="199"/>
                      <a:pt x="536" y="194"/>
                    </a:cubicBezTo>
                    <a:lnTo>
                      <a:pt x="536" y="91"/>
                    </a:lnTo>
                    <a:cubicBezTo>
                      <a:pt x="536" y="87"/>
                      <a:pt x="540" y="83"/>
                      <a:pt x="544" y="83"/>
                    </a:cubicBezTo>
                    <a:lnTo>
                      <a:pt x="753" y="83"/>
                    </a:lnTo>
                    <a:cubicBezTo>
                      <a:pt x="758" y="83"/>
                      <a:pt x="761" y="87"/>
                      <a:pt x="761" y="91"/>
                    </a:cubicBezTo>
                    <a:lnTo>
                      <a:pt x="761" y="194"/>
                    </a:lnTo>
                    <a:close/>
                    <a:moveTo>
                      <a:pt x="753" y="371"/>
                    </a:moveTo>
                    <a:lnTo>
                      <a:pt x="745" y="379"/>
                    </a:lnTo>
                    <a:lnTo>
                      <a:pt x="745" y="276"/>
                    </a:lnTo>
                    <a:lnTo>
                      <a:pt x="753" y="284"/>
                    </a:lnTo>
                    <a:lnTo>
                      <a:pt x="544" y="284"/>
                    </a:lnTo>
                    <a:lnTo>
                      <a:pt x="552" y="276"/>
                    </a:lnTo>
                    <a:lnTo>
                      <a:pt x="552" y="379"/>
                    </a:lnTo>
                    <a:lnTo>
                      <a:pt x="544" y="371"/>
                    </a:lnTo>
                    <a:lnTo>
                      <a:pt x="753" y="371"/>
                    </a:lnTo>
                    <a:close/>
                    <a:moveTo>
                      <a:pt x="544" y="387"/>
                    </a:moveTo>
                    <a:cubicBezTo>
                      <a:pt x="540" y="387"/>
                      <a:pt x="536" y="384"/>
                      <a:pt x="536" y="379"/>
                    </a:cubicBezTo>
                    <a:lnTo>
                      <a:pt x="536" y="276"/>
                    </a:lnTo>
                    <a:cubicBezTo>
                      <a:pt x="536" y="272"/>
                      <a:pt x="540" y="268"/>
                      <a:pt x="544" y="268"/>
                    </a:cubicBezTo>
                    <a:lnTo>
                      <a:pt x="753" y="268"/>
                    </a:lnTo>
                    <a:cubicBezTo>
                      <a:pt x="758" y="268"/>
                      <a:pt x="761" y="272"/>
                      <a:pt x="761" y="276"/>
                    </a:cubicBezTo>
                    <a:lnTo>
                      <a:pt x="761" y="379"/>
                    </a:lnTo>
                    <a:cubicBezTo>
                      <a:pt x="761" y="384"/>
                      <a:pt x="758" y="387"/>
                      <a:pt x="753" y="387"/>
                    </a:cubicBezTo>
                    <a:lnTo>
                      <a:pt x="544" y="387"/>
                    </a:lnTo>
                    <a:close/>
                    <a:moveTo>
                      <a:pt x="1506" y="811"/>
                    </a:moveTo>
                    <a:lnTo>
                      <a:pt x="1514" y="819"/>
                    </a:lnTo>
                    <a:lnTo>
                      <a:pt x="1161" y="819"/>
                    </a:lnTo>
                    <a:cubicBezTo>
                      <a:pt x="1157" y="819"/>
                      <a:pt x="1153" y="816"/>
                      <a:pt x="1153" y="811"/>
                    </a:cubicBezTo>
                    <a:lnTo>
                      <a:pt x="1153" y="708"/>
                    </a:lnTo>
                    <a:cubicBezTo>
                      <a:pt x="1153" y="707"/>
                      <a:pt x="1154" y="706"/>
                      <a:pt x="1154" y="705"/>
                    </a:cubicBezTo>
                    <a:lnTo>
                      <a:pt x="1470" y="143"/>
                    </a:lnTo>
                    <a:cubicBezTo>
                      <a:pt x="1472" y="140"/>
                      <a:pt x="1475" y="138"/>
                      <a:pt x="1477" y="138"/>
                    </a:cubicBezTo>
                    <a:lnTo>
                      <a:pt x="1605" y="138"/>
                    </a:lnTo>
                    <a:cubicBezTo>
                      <a:pt x="1610" y="138"/>
                      <a:pt x="1613" y="142"/>
                      <a:pt x="1613" y="146"/>
                    </a:cubicBezTo>
                    <a:lnTo>
                      <a:pt x="1613" y="708"/>
                    </a:lnTo>
                    <a:lnTo>
                      <a:pt x="1605" y="700"/>
                    </a:lnTo>
                    <a:lnTo>
                      <a:pt x="1734" y="700"/>
                    </a:lnTo>
                    <a:cubicBezTo>
                      <a:pt x="1739" y="700"/>
                      <a:pt x="1742" y="704"/>
                      <a:pt x="1742" y="708"/>
                    </a:cubicBezTo>
                    <a:lnTo>
                      <a:pt x="1742" y="811"/>
                    </a:lnTo>
                    <a:cubicBezTo>
                      <a:pt x="1742" y="816"/>
                      <a:pt x="1739" y="819"/>
                      <a:pt x="1734" y="819"/>
                    </a:cubicBezTo>
                    <a:lnTo>
                      <a:pt x="1605" y="819"/>
                    </a:lnTo>
                    <a:lnTo>
                      <a:pt x="1613" y="811"/>
                    </a:lnTo>
                    <a:lnTo>
                      <a:pt x="1613" y="1023"/>
                    </a:lnTo>
                    <a:cubicBezTo>
                      <a:pt x="1613" y="1028"/>
                      <a:pt x="1610" y="1031"/>
                      <a:pt x="1605" y="1031"/>
                    </a:cubicBezTo>
                    <a:lnTo>
                      <a:pt x="1514" y="1031"/>
                    </a:lnTo>
                    <a:cubicBezTo>
                      <a:pt x="1510" y="1031"/>
                      <a:pt x="1506" y="1028"/>
                      <a:pt x="1506" y="1023"/>
                    </a:cubicBezTo>
                    <a:lnTo>
                      <a:pt x="1506" y="811"/>
                    </a:lnTo>
                    <a:close/>
                    <a:moveTo>
                      <a:pt x="1522" y="1023"/>
                    </a:moveTo>
                    <a:lnTo>
                      <a:pt x="1514" y="1015"/>
                    </a:lnTo>
                    <a:lnTo>
                      <a:pt x="1605" y="1015"/>
                    </a:lnTo>
                    <a:lnTo>
                      <a:pt x="1597" y="1023"/>
                    </a:lnTo>
                    <a:lnTo>
                      <a:pt x="1597" y="811"/>
                    </a:lnTo>
                    <a:cubicBezTo>
                      <a:pt x="1597" y="807"/>
                      <a:pt x="1601" y="803"/>
                      <a:pt x="1605" y="803"/>
                    </a:cubicBezTo>
                    <a:lnTo>
                      <a:pt x="1734" y="803"/>
                    </a:lnTo>
                    <a:lnTo>
                      <a:pt x="1726" y="811"/>
                    </a:lnTo>
                    <a:lnTo>
                      <a:pt x="1726" y="708"/>
                    </a:lnTo>
                    <a:lnTo>
                      <a:pt x="1734" y="716"/>
                    </a:lnTo>
                    <a:lnTo>
                      <a:pt x="1605" y="716"/>
                    </a:lnTo>
                    <a:cubicBezTo>
                      <a:pt x="1601" y="716"/>
                      <a:pt x="1597" y="713"/>
                      <a:pt x="1597" y="708"/>
                    </a:cubicBezTo>
                    <a:lnTo>
                      <a:pt x="1597" y="146"/>
                    </a:lnTo>
                    <a:lnTo>
                      <a:pt x="1605" y="154"/>
                    </a:lnTo>
                    <a:lnTo>
                      <a:pt x="1477" y="154"/>
                    </a:lnTo>
                    <a:lnTo>
                      <a:pt x="1484" y="150"/>
                    </a:lnTo>
                    <a:lnTo>
                      <a:pt x="1168" y="712"/>
                    </a:lnTo>
                    <a:lnTo>
                      <a:pt x="1169" y="708"/>
                    </a:lnTo>
                    <a:lnTo>
                      <a:pt x="1169" y="811"/>
                    </a:lnTo>
                    <a:lnTo>
                      <a:pt x="1161" y="803"/>
                    </a:lnTo>
                    <a:lnTo>
                      <a:pt x="1514" y="803"/>
                    </a:lnTo>
                    <a:cubicBezTo>
                      <a:pt x="1519" y="803"/>
                      <a:pt x="1522" y="807"/>
                      <a:pt x="1522" y="811"/>
                    </a:cubicBezTo>
                    <a:lnTo>
                      <a:pt x="1522" y="1023"/>
                    </a:lnTo>
                    <a:close/>
                    <a:moveTo>
                      <a:pt x="1514" y="700"/>
                    </a:moveTo>
                    <a:lnTo>
                      <a:pt x="1506" y="708"/>
                    </a:lnTo>
                    <a:lnTo>
                      <a:pt x="1506" y="269"/>
                    </a:lnTo>
                    <a:lnTo>
                      <a:pt x="1514" y="277"/>
                    </a:lnTo>
                    <a:lnTo>
                      <a:pt x="1509" y="277"/>
                    </a:lnTo>
                    <a:lnTo>
                      <a:pt x="1516" y="273"/>
                    </a:lnTo>
                    <a:lnTo>
                      <a:pt x="1264" y="712"/>
                    </a:lnTo>
                    <a:lnTo>
                      <a:pt x="1257" y="700"/>
                    </a:lnTo>
                    <a:lnTo>
                      <a:pt x="1514" y="700"/>
                    </a:lnTo>
                    <a:close/>
                    <a:moveTo>
                      <a:pt x="1257" y="716"/>
                    </a:moveTo>
                    <a:cubicBezTo>
                      <a:pt x="1255" y="716"/>
                      <a:pt x="1252" y="715"/>
                      <a:pt x="1251" y="712"/>
                    </a:cubicBezTo>
                    <a:cubicBezTo>
                      <a:pt x="1249" y="710"/>
                      <a:pt x="1249" y="707"/>
                      <a:pt x="1251" y="704"/>
                    </a:cubicBezTo>
                    <a:lnTo>
                      <a:pt x="1503" y="265"/>
                    </a:lnTo>
                    <a:cubicBezTo>
                      <a:pt x="1504" y="263"/>
                      <a:pt x="1507" y="261"/>
                      <a:pt x="1509" y="261"/>
                    </a:cubicBezTo>
                    <a:lnTo>
                      <a:pt x="1514" y="261"/>
                    </a:lnTo>
                    <a:cubicBezTo>
                      <a:pt x="1519" y="261"/>
                      <a:pt x="1522" y="265"/>
                      <a:pt x="1522" y="269"/>
                    </a:cubicBezTo>
                    <a:lnTo>
                      <a:pt x="1522" y="708"/>
                    </a:lnTo>
                    <a:cubicBezTo>
                      <a:pt x="1522" y="713"/>
                      <a:pt x="1519" y="716"/>
                      <a:pt x="1514" y="716"/>
                    </a:cubicBezTo>
                    <a:lnTo>
                      <a:pt x="1257" y="716"/>
                    </a:lnTo>
                    <a:close/>
                    <a:moveTo>
                      <a:pt x="2222" y="620"/>
                    </a:moveTo>
                    <a:cubicBezTo>
                      <a:pt x="2220" y="620"/>
                      <a:pt x="2218" y="620"/>
                      <a:pt x="2217" y="618"/>
                    </a:cubicBezTo>
                    <a:cubicBezTo>
                      <a:pt x="2215" y="616"/>
                      <a:pt x="2214" y="614"/>
                      <a:pt x="2214" y="612"/>
                    </a:cubicBezTo>
                    <a:lnTo>
                      <a:pt x="2251" y="146"/>
                    </a:lnTo>
                    <a:cubicBezTo>
                      <a:pt x="2252" y="142"/>
                      <a:pt x="2255" y="138"/>
                      <a:pt x="2259" y="138"/>
                    </a:cubicBezTo>
                    <a:lnTo>
                      <a:pt x="2720" y="138"/>
                    </a:lnTo>
                    <a:cubicBezTo>
                      <a:pt x="2725" y="138"/>
                      <a:pt x="2728" y="142"/>
                      <a:pt x="2728" y="146"/>
                    </a:cubicBezTo>
                    <a:lnTo>
                      <a:pt x="2728" y="255"/>
                    </a:lnTo>
                    <a:cubicBezTo>
                      <a:pt x="2728" y="260"/>
                      <a:pt x="2725" y="263"/>
                      <a:pt x="2720" y="263"/>
                    </a:cubicBezTo>
                    <a:lnTo>
                      <a:pt x="2345" y="263"/>
                    </a:lnTo>
                    <a:lnTo>
                      <a:pt x="2353" y="256"/>
                    </a:lnTo>
                    <a:lnTo>
                      <a:pt x="2326" y="524"/>
                    </a:lnTo>
                    <a:lnTo>
                      <a:pt x="2313" y="518"/>
                    </a:lnTo>
                    <a:lnTo>
                      <a:pt x="2352" y="477"/>
                    </a:lnTo>
                    <a:cubicBezTo>
                      <a:pt x="2352" y="477"/>
                      <a:pt x="2353" y="476"/>
                      <a:pt x="2353" y="476"/>
                    </a:cubicBezTo>
                    <a:lnTo>
                      <a:pt x="2398" y="446"/>
                    </a:lnTo>
                    <a:cubicBezTo>
                      <a:pt x="2399" y="445"/>
                      <a:pt x="2399" y="445"/>
                      <a:pt x="2400" y="445"/>
                    </a:cubicBezTo>
                    <a:lnTo>
                      <a:pt x="2450" y="426"/>
                    </a:lnTo>
                    <a:cubicBezTo>
                      <a:pt x="2450" y="426"/>
                      <a:pt x="2451" y="426"/>
                      <a:pt x="2452" y="426"/>
                    </a:cubicBezTo>
                    <a:lnTo>
                      <a:pt x="2506" y="420"/>
                    </a:lnTo>
                    <a:cubicBezTo>
                      <a:pt x="2506" y="419"/>
                      <a:pt x="2507" y="419"/>
                      <a:pt x="2507" y="419"/>
                    </a:cubicBezTo>
                    <a:lnTo>
                      <a:pt x="2561" y="424"/>
                    </a:lnTo>
                    <a:cubicBezTo>
                      <a:pt x="2562" y="425"/>
                      <a:pt x="2562" y="425"/>
                      <a:pt x="2563" y="425"/>
                    </a:cubicBezTo>
                    <a:lnTo>
                      <a:pt x="2612" y="441"/>
                    </a:lnTo>
                    <a:cubicBezTo>
                      <a:pt x="2613" y="441"/>
                      <a:pt x="2613" y="441"/>
                      <a:pt x="2614" y="442"/>
                    </a:cubicBezTo>
                    <a:lnTo>
                      <a:pt x="2657" y="470"/>
                    </a:lnTo>
                    <a:cubicBezTo>
                      <a:pt x="2657" y="470"/>
                      <a:pt x="2658" y="471"/>
                      <a:pt x="2658" y="471"/>
                    </a:cubicBezTo>
                    <a:lnTo>
                      <a:pt x="2694" y="511"/>
                    </a:lnTo>
                    <a:cubicBezTo>
                      <a:pt x="2695" y="511"/>
                      <a:pt x="2695" y="512"/>
                      <a:pt x="2695" y="512"/>
                    </a:cubicBezTo>
                    <a:lnTo>
                      <a:pt x="2723" y="556"/>
                    </a:lnTo>
                    <a:cubicBezTo>
                      <a:pt x="2723" y="557"/>
                      <a:pt x="2724" y="557"/>
                      <a:pt x="2724" y="557"/>
                    </a:cubicBezTo>
                    <a:lnTo>
                      <a:pt x="2744" y="606"/>
                    </a:lnTo>
                    <a:cubicBezTo>
                      <a:pt x="2744" y="607"/>
                      <a:pt x="2744" y="607"/>
                      <a:pt x="2744" y="608"/>
                    </a:cubicBezTo>
                    <a:lnTo>
                      <a:pt x="2756" y="662"/>
                    </a:lnTo>
                    <a:cubicBezTo>
                      <a:pt x="2756" y="662"/>
                      <a:pt x="2756" y="663"/>
                      <a:pt x="2756" y="663"/>
                    </a:cubicBezTo>
                    <a:lnTo>
                      <a:pt x="2760" y="722"/>
                    </a:lnTo>
                    <a:lnTo>
                      <a:pt x="2756" y="787"/>
                    </a:lnTo>
                    <a:cubicBezTo>
                      <a:pt x="2756" y="787"/>
                      <a:pt x="2756" y="788"/>
                      <a:pt x="2756" y="788"/>
                    </a:cubicBezTo>
                    <a:lnTo>
                      <a:pt x="2744" y="846"/>
                    </a:lnTo>
                    <a:cubicBezTo>
                      <a:pt x="2744" y="847"/>
                      <a:pt x="2744" y="847"/>
                      <a:pt x="2744" y="848"/>
                    </a:cubicBezTo>
                    <a:lnTo>
                      <a:pt x="2722" y="900"/>
                    </a:lnTo>
                    <a:cubicBezTo>
                      <a:pt x="2722" y="900"/>
                      <a:pt x="2721" y="901"/>
                      <a:pt x="2721" y="901"/>
                    </a:cubicBezTo>
                    <a:lnTo>
                      <a:pt x="2690" y="946"/>
                    </a:lnTo>
                    <a:cubicBezTo>
                      <a:pt x="2690" y="946"/>
                      <a:pt x="2690" y="947"/>
                      <a:pt x="2689" y="947"/>
                    </a:cubicBezTo>
                    <a:lnTo>
                      <a:pt x="2648" y="991"/>
                    </a:lnTo>
                    <a:cubicBezTo>
                      <a:pt x="2648" y="991"/>
                      <a:pt x="2647" y="992"/>
                      <a:pt x="2647" y="992"/>
                    </a:cubicBezTo>
                    <a:lnTo>
                      <a:pt x="2599" y="1022"/>
                    </a:lnTo>
                    <a:cubicBezTo>
                      <a:pt x="2598" y="1023"/>
                      <a:pt x="2597" y="1023"/>
                      <a:pt x="2597" y="1023"/>
                    </a:cubicBezTo>
                    <a:lnTo>
                      <a:pt x="2541" y="1040"/>
                    </a:lnTo>
                    <a:cubicBezTo>
                      <a:pt x="2540" y="1040"/>
                      <a:pt x="2540" y="1040"/>
                      <a:pt x="2539" y="1040"/>
                    </a:cubicBezTo>
                    <a:lnTo>
                      <a:pt x="2475" y="1045"/>
                    </a:lnTo>
                    <a:cubicBezTo>
                      <a:pt x="2475" y="1045"/>
                      <a:pt x="2474" y="1045"/>
                      <a:pt x="2474" y="1045"/>
                    </a:cubicBezTo>
                    <a:lnTo>
                      <a:pt x="2420" y="1040"/>
                    </a:lnTo>
                    <a:cubicBezTo>
                      <a:pt x="2419" y="1040"/>
                      <a:pt x="2419" y="1040"/>
                      <a:pt x="2418" y="1040"/>
                    </a:cubicBezTo>
                    <a:lnTo>
                      <a:pt x="2369" y="1025"/>
                    </a:lnTo>
                    <a:cubicBezTo>
                      <a:pt x="2369" y="1025"/>
                      <a:pt x="2368" y="1025"/>
                      <a:pt x="2367" y="1024"/>
                    </a:cubicBezTo>
                    <a:lnTo>
                      <a:pt x="2323" y="998"/>
                    </a:lnTo>
                    <a:cubicBezTo>
                      <a:pt x="2323" y="998"/>
                      <a:pt x="2322" y="998"/>
                      <a:pt x="2322" y="997"/>
                    </a:cubicBezTo>
                    <a:lnTo>
                      <a:pt x="2286" y="961"/>
                    </a:lnTo>
                    <a:cubicBezTo>
                      <a:pt x="2285" y="961"/>
                      <a:pt x="2285" y="960"/>
                      <a:pt x="2285" y="960"/>
                    </a:cubicBezTo>
                    <a:lnTo>
                      <a:pt x="2233" y="871"/>
                    </a:lnTo>
                    <a:cubicBezTo>
                      <a:pt x="2232" y="870"/>
                      <a:pt x="2232" y="870"/>
                      <a:pt x="2232" y="869"/>
                    </a:cubicBezTo>
                    <a:lnTo>
                      <a:pt x="2213" y="817"/>
                    </a:lnTo>
                    <a:lnTo>
                      <a:pt x="2199" y="758"/>
                    </a:lnTo>
                    <a:cubicBezTo>
                      <a:pt x="2198" y="756"/>
                      <a:pt x="2199" y="753"/>
                      <a:pt x="2200" y="752"/>
                    </a:cubicBezTo>
                    <a:cubicBezTo>
                      <a:pt x="2202" y="750"/>
                      <a:pt x="2204" y="748"/>
                      <a:pt x="2206" y="748"/>
                    </a:cubicBezTo>
                    <a:lnTo>
                      <a:pt x="2313" y="748"/>
                    </a:lnTo>
                    <a:cubicBezTo>
                      <a:pt x="2317" y="748"/>
                      <a:pt x="2320" y="751"/>
                      <a:pt x="2321" y="754"/>
                    </a:cubicBezTo>
                    <a:lnTo>
                      <a:pt x="2341" y="826"/>
                    </a:lnTo>
                    <a:lnTo>
                      <a:pt x="2340" y="825"/>
                    </a:lnTo>
                    <a:lnTo>
                      <a:pt x="2368" y="876"/>
                    </a:lnTo>
                    <a:lnTo>
                      <a:pt x="2367" y="874"/>
                    </a:lnTo>
                    <a:lnTo>
                      <a:pt x="2389" y="896"/>
                    </a:lnTo>
                    <a:lnTo>
                      <a:pt x="2387" y="895"/>
                    </a:lnTo>
                    <a:lnTo>
                      <a:pt x="2413" y="910"/>
                    </a:lnTo>
                    <a:lnTo>
                      <a:pt x="2412" y="909"/>
                    </a:lnTo>
                    <a:lnTo>
                      <a:pt x="2442" y="917"/>
                    </a:lnTo>
                    <a:lnTo>
                      <a:pt x="2440" y="916"/>
                    </a:lnTo>
                    <a:lnTo>
                      <a:pt x="2475" y="919"/>
                    </a:lnTo>
                    <a:lnTo>
                      <a:pt x="2474" y="919"/>
                    </a:lnTo>
                    <a:lnTo>
                      <a:pt x="2516" y="915"/>
                    </a:lnTo>
                    <a:lnTo>
                      <a:pt x="2514" y="916"/>
                    </a:lnTo>
                    <a:lnTo>
                      <a:pt x="2551" y="906"/>
                    </a:lnTo>
                    <a:lnTo>
                      <a:pt x="2549" y="907"/>
                    </a:lnTo>
                    <a:lnTo>
                      <a:pt x="2580" y="889"/>
                    </a:lnTo>
                    <a:lnTo>
                      <a:pt x="2579" y="890"/>
                    </a:lnTo>
                    <a:lnTo>
                      <a:pt x="2603" y="867"/>
                    </a:lnTo>
                    <a:lnTo>
                      <a:pt x="2601" y="869"/>
                    </a:lnTo>
                    <a:lnTo>
                      <a:pt x="2637" y="799"/>
                    </a:lnTo>
                    <a:lnTo>
                      <a:pt x="2637" y="801"/>
                    </a:lnTo>
                    <a:lnTo>
                      <a:pt x="2649" y="721"/>
                    </a:lnTo>
                    <a:lnTo>
                      <a:pt x="2648" y="723"/>
                    </a:lnTo>
                    <a:lnTo>
                      <a:pt x="2646" y="680"/>
                    </a:lnTo>
                    <a:lnTo>
                      <a:pt x="2647" y="681"/>
                    </a:lnTo>
                    <a:lnTo>
                      <a:pt x="2640" y="645"/>
                    </a:lnTo>
                    <a:lnTo>
                      <a:pt x="2640" y="647"/>
                    </a:lnTo>
                    <a:lnTo>
                      <a:pt x="2611" y="588"/>
                    </a:lnTo>
                    <a:lnTo>
                      <a:pt x="2613" y="590"/>
                    </a:lnTo>
                    <a:lnTo>
                      <a:pt x="2588" y="563"/>
                    </a:lnTo>
                    <a:lnTo>
                      <a:pt x="2589" y="564"/>
                    </a:lnTo>
                    <a:lnTo>
                      <a:pt x="2561" y="545"/>
                    </a:lnTo>
                    <a:lnTo>
                      <a:pt x="2563" y="546"/>
                    </a:lnTo>
                    <a:lnTo>
                      <a:pt x="2531" y="535"/>
                    </a:lnTo>
                    <a:lnTo>
                      <a:pt x="2533" y="535"/>
                    </a:lnTo>
                    <a:lnTo>
                      <a:pt x="2495" y="531"/>
                    </a:lnTo>
                    <a:lnTo>
                      <a:pt x="2496" y="531"/>
                    </a:lnTo>
                    <a:lnTo>
                      <a:pt x="2444" y="537"/>
                    </a:lnTo>
                    <a:lnTo>
                      <a:pt x="2446" y="537"/>
                    </a:lnTo>
                    <a:lnTo>
                      <a:pt x="2401" y="555"/>
                    </a:lnTo>
                    <a:lnTo>
                      <a:pt x="2403" y="554"/>
                    </a:lnTo>
                    <a:lnTo>
                      <a:pt x="2365" y="582"/>
                    </a:lnTo>
                    <a:lnTo>
                      <a:pt x="2367" y="581"/>
                    </a:lnTo>
                    <a:lnTo>
                      <a:pt x="2336" y="618"/>
                    </a:lnTo>
                    <a:cubicBezTo>
                      <a:pt x="2334" y="619"/>
                      <a:pt x="2332" y="620"/>
                      <a:pt x="2329" y="620"/>
                    </a:cubicBezTo>
                    <a:lnTo>
                      <a:pt x="2222" y="620"/>
                    </a:lnTo>
                    <a:close/>
                    <a:moveTo>
                      <a:pt x="2329" y="604"/>
                    </a:moveTo>
                    <a:lnTo>
                      <a:pt x="2323" y="607"/>
                    </a:lnTo>
                    <a:lnTo>
                      <a:pt x="2354" y="570"/>
                    </a:lnTo>
                    <a:cubicBezTo>
                      <a:pt x="2355" y="570"/>
                      <a:pt x="2355" y="569"/>
                      <a:pt x="2356" y="569"/>
                    </a:cubicBezTo>
                    <a:lnTo>
                      <a:pt x="2394" y="541"/>
                    </a:lnTo>
                    <a:cubicBezTo>
                      <a:pt x="2394" y="541"/>
                      <a:pt x="2395" y="540"/>
                      <a:pt x="2395" y="540"/>
                    </a:cubicBezTo>
                    <a:lnTo>
                      <a:pt x="2440" y="522"/>
                    </a:lnTo>
                    <a:cubicBezTo>
                      <a:pt x="2441" y="522"/>
                      <a:pt x="2442" y="522"/>
                      <a:pt x="2443" y="522"/>
                    </a:cubicBezTo>
                    <a:lnTo>
                      <a:pt x="2495" y="516"/>
                    </a:lnTo>
                    <a:cubicBezTo>
                      <a:pt x="2495" y="515"/>
                      <a:pt x="2496" y="515"/>
                      <a:pt x="2496" y="516"/>
                    </a:cubicBezTo>
                    <a:lnTo>
                      <a:pt x="2534" y="520"/>
                    </a:lnTo>
                    <a:cubicBezTo>
                      <a:pt x="2535" y="520"/>
                      <a:pt x="2535" y="520"/>
                      <a:pt x="2536" y="520"/>
                    </a:cubicBezTo>
                    <a:lnTo>
                      <a:pt x="2568" y="531"/>
                    </a:lnTo>
                    <a:cubicBezTo>
                      <a:pt x="2569" y="531"/>
                      <a:pt x="2569" y="531"/>
                      <a:pt x="2570" y="532"/>
                    </a:cubicBezTo>
                    <a:lnTo>
                      <a:pt x="2598" y="551"/>
                    </a:lnTo>
                    <a:cubicBezTo>
                      <a:pt x="2598" y="551"/>
                      <a:pt x="2599" y="552"/>
                      <a:pt x="2599" y="552"/>
                    </a:cubicBezTo>
                    <a:lnTo>
                      <a:pt x="2624" y="579"/>
                    </a:lnTo>
                    <a:cubicBezTo>
                      <a:pt x="2625" y="580"/>
                      <a:pt x="2625" y="580"/>
                      <a:pt x="2626" y="581"/>
                    </a:cubicBezTo>
                    <a:lnTo>
                      <a:pt x="2655" y="640"/>
                    </a:lnTo>
                    <a:cubicBezTo>
                      <a:pt x="2655" y="641"/>
                      <a:pt x="2655" y="641"/>
                      <a:pt x="2655" y="642"/>
                    </a:cubicBezTo>
                    <a:lnTo>
                      <a:pt x="2662" y="678"/>
                    </a:lnTo>
                    <a:cubicBezTo>
                      <a:pt x="2662" y="678"/>
                      <a:pt x="2662" y="679"/>
                      <a:pt x="2662" y="679"/>
                    </a:cubicBezTo>
                    <a:lnTo>
                      <a:pt x="2664" y="722"/>
                    </a:lnTo>
                    <a:cubicBezTo>
                      <a:pt x="2664" y="723"/>
                      <a:pt x="2664" y="723"/>
                      <a:pt x="2664" y="724"/>
                    </a:cubicBezTo>
                    <a:lnTo>
                      <a:pt x="2652" y="804"/>
                    </a:lnTo>
                    <a:cubicBezTo>
                      <a:pt x="2652" y="805"/>
                      <a:pt x="2652" y="805"/>
                      <a:pt x="2652" y="806"/>
                    </a:cubicBezTo>
                    <a:lnTo>
                      <a:pt x="2616" y="876"/>
                    </a:lnTo>
                    <a:cubicBezTo>
                      <a:pt x="2615" y="877"/>
                      <a:pt x="2615" y="878"/>
                      <a:pt x="2614" y="878"/>
                    </a:cubicBezTo>
                    <a:lnTo>
                      <a:pt x="2590" y="901"/>
                    </a:lnTo>
                    <a:cubicBezTo>
                      <a:pt x="2590" y="902"/>
                      <a:pt x="2589" y="902"/>
                      <a:pt x="2588" y="902"/>
                    </a:cubicBezTo>
                    <a:lnTo>
                      <a:pt x="2557" y="920"/>
                    </a:lnTo>
                    <a:cubicBezTo>
                      <a:pt x="2557" y="921"/>
                      <a:pt x="2556" y="921"/>
                      <a:pt x="2556" y="921"/>
                    </a:cubicBezTo>
                    <a:lnTo>
                      <a:pt x="2519" y="931"/>
                    </a:lnTo>
                    <a:cubicBezTo>
                      <a:pt x="2518" y="931"/>
                      <a:pt x="2518" y="931"/>
                      <a:pt x="2517" y="931"/>
                    </a:cubicBezTo>
                    <a:lnTo>
                      <a:pt x="2475" y="935"/>
                    </a:lnTo>
                    <a:cubicBezTo>
                      <a:pt x="2475" y="935"/>
                      <a:pt x="2474" y="935"/>
                      <a:pt x="2474" y="935"/>
                    </a:cubicBezTo>
                    <a:lnTo>
                      <a:pt x="2439" y="932"/>
                    </a:lnTo>
                    <a:cubicBezTo>
                      <a:pt x="2438" y="932"/>
                      <a:pt x="2438" y="932"/>
                      <a:pt x="2437" y="932"/>
                    </a:cubicBezTo>
                    <a:lnTo>
                      <a:pt x="2407" y="924"/>
                    </a:lnTo>
                    <a:cubicBezTo>
                      <a:pt x="2407" y="924"/>
                      <a:pt x="2406" y="924"/>
                      <a:pt x="2405" y="923"/>
                    </a:cubicBezTo>
                    <a:lnTo>
                      <a:pt x="2379" y="908"/>
                    </a:lnTo>
                    <a:cubicBezTo>
                      <a:pt x="2379" y="908"/>
                      <a:pt x="2378" y="908"/>
                      <a:pt x="2378" y="907"/>
                    </a:cubicBezTo>
                    <a:lnTo>
                      <a:pt x="2356" y="885"/>
                    </a:lnTo>
                    <a:cubicBezTo>
                      <a:pt x="2355" y="885"/>
                      <a:pt x="2355" y="884"/>
                      <a:pt x="2354" y="883"/>
                    </a:cubicBezTo>
                    <a:lnTo>
                      <a:pt x="2326" y="832"/>
                    </a:lnTo>
                    <a:cubicBezTo>
                      <a:pt x="2326" y="832"/>
                      <a:pt x="2326" y="831"/>
                      <a:pt x="2326" y="831"/>
                    </a:cubicBezTo>
                    <a:lnTo>
                      <a:pt x="2306" y="759"/>
                    </a:lnTo>
                    <a:lnTo>
                      <a:pt x="2313" y="764"/>
                    </a:lnTo>
                    <a:lnTo>
                      <a:pt x="2206" y="764"/>
                    </a:lnTo>
                    <a:lnTo>
                      <a:pt x="2214" y="755"/>
                    </a:lnTo>
                    <a:lnTo>
                      <a:pt x="2228" y="812"/>
                    </a:lnTo>
                    <a:lnTo>
                      <a:pt x="2247" y="864"/>
                    </a:lnTo>
                    <a:lnTo>
                      <a:pt x="2246" y="862"/>
                    </a:lnTo>
                    <a:lnTo>
                      <a:pt x="2298" y="951"/>
                    </a:lnTo>
                    <a:lnTo>
                      <a:pt x="2297" y="950"/>
                    </a:lnTo>
                    <a:lnTo>
                      <a:pt x="2333" y="986"/>
                    </a:lnTo>
                    <a:lnTo>
                      <a:pt x="2332" y="985"/>
                    </a:lnTo>
                    <a:lnTo>
                      <a:pt x="2376" y="1011"/>
                    </a:lnTo>
                    <a:lnTo>
                      <a:pt x="2374" y="1010"/>
                    </a:lnTo>
                    <a:lnTo>
                      <a:pt x="2423" y="1025"/>
                    </a:lnTo>
                    <a:lnTo>
                      <a:pt x="2421" y="1024"/>
                    </a:lnTo>
                    <a:lnTo>
                      <a:pt x="2475" y="1029"/>
                    </a:lnTo>
                    <a:lnTo>
                      <a:pt x="2474" y="1029"/>
                    </a:lnTo>
                    <a:lnTo>
                      <a:pt x="2538" y="1024"/>
                    </a:lnTo>
                    <a:lnTo>
                      <a:pt x="2536" y="1025"/>
                    </a:lnTo>
                    <a:lnTo>
                      <a:pt x="2592" y="1008"/>
                    </a:lnTo>
                    <a:lnTo>
                      <a:pt x="2590" y="1009"/>
                    </a:lnTo>
                    <a:lnTo>
                      <a:pt x="2638" y="979"/>
                    </a:lnTo>
                    <a:lnTo>
                      <a:pt x="2637" y="980"/>
                    </a:lnTo>
                    <a:lnTo>
                      <a:pt x="2678" y="936"/>
                    </a:lnTo>
                    <a:lnTo>
                      <a:pt x="2677" y="937"/>
                    </a:lnTo>
                    <a:lnTo>
                      <a:pt x="2708" y="892"/>
                    </a:lnTo>
                    <a:lnTo>
                      <a:pt x="2707" y="893"/>
                    </a:lnTo>
                    <a:lnTo>
                      <a:pt x="2729" y="841"/>
                    </a:lnTo>
                    <a:lnTo>
                      <a:pt x="2729" y="843"/>
                    </a:lnTo>
                    <a:lnTo>
                      <a:pt x="2741" y="785"/>
                    </a:lnTo>
                    <a:lnTo>
                      <a:pt x="2740" y="786"/>
                    </a:lnTo>
                    <a:lnTo>
                      <a:pt x="2744" y="723"/>
                    </a:lnTo>
                    <a:lnTo>
                      <a:pt x="2740" y="664"/>
                    </a:lnTo>
                    <a:lnTo>
                      <a:pt x="2741" y="665"/>
                    </a:lnTo>
                    <a:lnTo>
                      <a:pt x="2729" y="611"/>
                    </a:lnTo>
                    <a:lnTo>
                      <a:pt x="2729" y="612"/>
                    </a:lnTo>
                    <a:lnTo>
                      <a:pt x="2709" y="563"/>
                    </a:lnTo>
                    <a:lnTo>
                      <a:pt x="2710" y="565"/>
                    </a:lnTo>
                    <a:lnTo>
                      <a:pt x="2682" y="521"/>
                    </a:lnTo>
                    <a:lnTo>
                      <a:pt x="2683" y="522"/>
                    </a:lnTo>
                    <a:lnTo>
                      <a:pt x="2647" y="482"/>
                    </a:lnTo>
                    <a:lnTo>
                      <a:pt x="2648" y="483"/>
                    </a:lnTo>
                    <a:lnTo>
                      <a:pt x="2605" y="455"/>
                    </a:lnTo>
                    <a:lnTo>
                      <a:pt x="2607" y="456"/>
                    </a:lnTo>
                    <a:lnTo>
                      <a:pt x="2558" y="440"/>
                    </a:lnTo>
                    <a:lnTo>
                      <a:pt x="2560" y="440"/>
                    </a:lnTo>
                    <a:lnTo>
                      <a:pt x="2506" y="435"/>
                    </a:lnTo>
                    <a:lnTo>
                      <a:pt x="2507" y="435"/>
                    </a:lnTo>
                    <a:lnTo>
                      <a:pt x="2453" y="441"/>
                    </a:lnTo>
                    <a:lnTo>
                      <a:pt x="2455" y="441"/>
                    </a:lnTo>
                    <a:lnTo>
                      <a:pt x="2405" y="460"/>
                    </a:lnTo>
                    <a:lnTo>
                      <a:pt x="2407" y="459"/>
                    </a:lnTo>
                    <a:lnTo>
                      <a:pt x="2362" y="489"/>
                    </a:lnTo>
                    <a:lnTo>
                      <a:pt x="2363" y="488"/>
                    </a:lnTo>
                    <a:lnTo>
                      <a:pt x="2324" y="529"/>
                    </a:lnTo>
                    <a:cubicBezTo>
                      <a:pt x="2322" y="531"/>
                      <a:pt x="2318" y="532"/>
                      <a:pt x="2315" y="531"/>
                    </a:cubicBezTo>
                    <a:cubicBezTo>
                      <a:pt x="2312" y="529"/>
                      <a:pt x="2310" y="526"/>
                      <a:pt x="2310" y="523"/>
                    </a:cubicBezTo>
                    <a:lnTo>
                      <a:pt x="2337" y="255"/>
                    </a:lnTo>
                    <a:cubicBezTo>
                      <a:pt x="2338" y="251"/>
                      <a:pt x="2341" y="247"/>
                      <a:pt x="2345" y="247"/>
                    </a:cubicBezTo>
                    <a:lnTo>
                      <a:pt x="2720" y="247"/>
                    </a:lnTo>
                    <a:lnTo>
                      <a:pt x="2712" y="255"/>
                    </a:lnTo>
                    <a:lnTo>
                      <a:pt x="2712" y="146"/>
                    </a:lnTo>
                    <a:lnTo>
                      <a:pt x="2720" y="154"/>
                    </a:lnTo>
                    <a:lnTo>
                      <a:pt x="2259" y="154"/>
                    </a:lnTo>
                    <a:lnTo>
                      <a:pt x="2267" y="147"/>
                    </a:lnTo>
                    <a:lnTo>
                      <a:pt x="2230" y="613"/>
                    </a:lnTo>
                    <a:lnTo>
                      <a:pt x="2222" y="604"/>
                    </a:lnTo>
                    <a:lnTo>
                      <a:pt x="2329" y="604"/>
                    </a:lnTo>
                    <a:close/>
                    <a:moveTo>
                      <a:pt x="3277" y="764"/>
                    </a:moveTo>
                    <a:cubicBezTo>
                      <a:pt x="3273" y="764"/>
                      <a:pt x="3269" y="761"/>
                      <a:pt x="3269" y="756"/>
                    </a:cubicBezTo>
                    <a:lnTo>
                      <a:pt x="3269" y="639"/>
                    </a:lnTo>
                    <a:cubicBezTo>
                      <a:pt x="3269" y="635"/>
                      <a:pt x="3273" y="631"/>
                      <a:pt x="3277" y="631"/>
                    </a:cubicBezTo>
                    <a:lnTo>
                      <a:pt x="3556" y="631"/>
                    </a:lnTo>
                    <a:cubicBezTo>
                      <a:pt x="3561" y="631"/>
                      <a:pt x="3564" y="635"/>
                      <a:pt x="3564" y="639"/>
                    </a:cubicBezTo>
                    <a:lnTo>
                      <a:pt x="3564" y="756"/>
                    </a:lnTo>
                    <a:cubicBezTo>
                      <a:pt x="3564" y="761"/>
                      <a:pt x="3561" y="764"/>
                      <a:pt x="3556" y="764"/>
                    </a:cubicBezTo>
                    <a:lnTo>
                      <a:pt x="3277" y="764"/>
                    </a:lnTo>
                    <a:close/>
                    <a:moveTo>
                      <a:pt x="3556" y="748"/>
                    </a:moveTo>
                    <a:lnTo>
                      <a:pt x="3548" y="756"/>
                    </a:lnTo>
                    <a:lnTo>
                      <a:pt x="3548" y="639"/>
                    </a:lnTo>
                    <a:lnTo>
                      <a:pt x="3556" y="647"/>
                    </a:lnTo>
                    <a:lnTo>
                      <a:pt x="3277" y="647"/>
                    </a:lnTo>
                    <a:lnTo>
                      <a:pt x="3285" y="639"/>
                    </a:lnTo>
                    <a:lnTo>
                      <a:pt x="3285" y="756"/>
                    </a:lnTo>
                    <a:lnTo>
                      <a:pt x="3277" y="748"/>
                    </a:lnTo>
                    <a:lnTo>
                      <a:pt x="3556" y="748"/>
                    </a:lnTo>
                    <a:close/>
                    <a:moveTo>
                      <a:pt x="4231" y="490"/>
                    </a:moveTo>
                    <a:cubicBezTo>
                      <a:pt x="4227" y="490"/>
                      <a:pt x="4223" y="487"/>
                      <a:pt x="4223" y="482"/>
                    </a:cubicBezTo>
                    <a:lnTo>
                      <a:pt x="4223" y="461"/>
                    </a:lnTo>
                    <a:lnTo>
                      <a:pt x="4231" y="469"/>
                    </a:lnTo>
                    <a:lnTo>
                      <a:pt x="4033" y="469"/>
                    </a:lnTo>
                    <a:lnTo>
                      <a:pt x="4041" y="461"/>
                    </a:lnTo>
                    <a:lnTo>
                      <a:pt x="4041" y="1160"/>
                    </a:lnTo>
                    <a:cubicBezTo>
                      <a:pt x="4041" y="1165"/>
                      <a:pt x="4038" y="1168"/>
                      <a:pt x="4033" y="1168"/>
                    </a:cubicBezTo>
                    <a:lnTo>
                      <a:pt x="3953" y="1168"/>
                    </a:lnTo>
                    <a:cubicBezTo>
                      <a:pt x="3949" y="1168"/>
                      <a:pt x="3945" y="1165"/>
                      <a:pt x="3945" y="1160"/>
                    </a:cubicBezTo>
                    <a:lnTo>
                      <a:pt x="3945" y="8"/>
                    </a:lnTo>
                    <a:cubicBezTo>
                      <a:pt x="3945" y="4"/>
                      <a:pt x="3949" y="0"/>
                      <a:pt x="3953" y="0"/>
                    </a:cubicBezTo>
                    <a:lnTo>
                      <a:pt x="4312" y="0"/>
                    </a:lnTo>
                    <a:cubicBezTo>
                      <a:pt x="4317" y="0"/>
                      <a:pt x="4320" y="4"/>
                      <a:pt x="4320" y="8"/>
                    </a:cubicBezTo>
                    <a:lnTo>
                      <a:pt x="4320" y="482"/>
                    </a:lnTo>
                    <a:cubicBezTo>
                      <a:pt x="4320" y="487"/>
                      <a:pt x="4317" y="490"/>
                      <a:pt x="4312" y="490"/>
                    </a:cubicBezTo>
                    <a:lnTo>
                      <a:pt x="4231" y="490"/>
                    </a:lnTo>
                    <a:close/>
                    <a:moveTo>
                      <a:pt x="4312" y="474"/>
                    </a:moveTo>
                    <a:lnTo>
                      <a:pt x="4304" y="482"/>
                    </a:lnTo>
                    <a:lnTo>
                      <a:pt x="4304" y="8"/>
                    </a:lnTo>
                    <a:lnTo>
                      <a:pt x="4312" y="16"/>
                    </a:lnTo>
                    <a:lnTo>
                      <a:pt x="3953" y="16"/>
                    </a:lnTo>
                    <a:lnTo>
                      <a:pt x="3961" y="8"/>
                    </a:lnTo>
                    <a:lnTo>
                      <a:pt x="3961" y="1160"/>
                    </a:lnTo>
                    <a:lnTo>
                      <a:pt x="3953" y="1152"/>
                    </a:lnTo>
                    <a:lnTo>
                      <a:pt x="4033" y="1152"/>
                    </a:lnTo>
                    <a:lnTo>
                      <a:pt x="4025" y="1160"/>
                    </a:lnTo>
                    <a:lnTo>
                      <a:pt x="4025" y="461"/>
                    </a:lnTo>
                    <a:cubicBezTo>
                      <a:pt x="4025" y="457"/>
                      <a:pt x="4029" y="453"/>
                      <a:pt x="4033" y="453"/>
                    </a:cubicBezTo>
                    <a:lnTo>
                      <a:pt x="4231" y="453"/>
                    </a:lnTo>
                    <a:cubicBezTo>
                      <a:pt x="4236" y="453"/>
                      <a:pt x="4239" y="457"/>
                      <a:pt x="4239" y="461"/>
                    </a:cubicBezTo>
                    <a:lnTo>
                      <a:pt x="4239" y="482"/>
                    </a:lnTo>
                    <a:lnTo>
                      <a:pt x="4231" y="474"/>
                    </a:lnTo>
                    <a:lnTo>
                      <a:pt x="4312" y="474"/>
                    </a:lnTo>
                    <a:close/>
                    <a:moveTo>
                      <a:pt x="4231" y="186"/>
                    </a:moveTo>
                    <a:lnTo>
                      <a:pt x="4223" y="194"/>
                    </a:lnTo>
                    <a:lnTo>
                      <a:pt x="4223" y="91"/>
                    </a:lnTo>
                    <a:lnTo>
                      <a:pt x="4231" y="99"/>
                    </a:lnTo>
                    <a:lnTo>
                      <a:pt x="4033" y="99"/>
                    </a:lnTo>
                    <a:lnTo>
                      <a:pt x="4041" y="91"/>
                    </a:lnTo>
                    <a:lnTo>
                      <a:pt x="4041" y="194"/>
                    </a:lnTo>
                    <a:lnTo>
                      <a:pt x="4033" y="186"/>
                    </a:lnTo>
                    <a:lnTo>
                      <a:pt x="4231" y="186"/>
                    </a:lnTo>
                    <a:close/>
                    <a:moveTo>
                      <a:pt x="4033" y="202"/>
                    </a:moveTo>
                    <a:cubicBezTo>
                      <a:pt x="4029" y="202"/>
                      <a:pt x="4025" y="199"/>
                      <a:pt x="4025" y="194"/>
                    </a:cubicBezTo>
                    <a:lnTo>
                      <a:pt x="4025" y="91"/>
                    </a:lnTo>
                    <a:cubicBezTo>
                      <a:pt x="4025" y="87"/>
                      <a:pt x="4029" y="83"/>
                      <a:pt x="4033" y="83"/>
                    </a:cubicBezTo>
                    <a:lnTo>
                      <a:pt x="4231" y="83"/>
                    </a:lnTo>
                    <a:cubicBezTo>
                      <a:pt x="4236" y="83"/>
                      <a:pt x="4239" y="87"/>
                      <a:pt x="4239" y="91"/>
                    </a:cubicBezTo>
                    <a:lnTo>
                      <a:pt x="4239" y="194"/>
                    </a:lnTo>
                    <a:cubicBezTo>
                      <a:pt x="4239" y="199"/>
                      <a:pt x="4236" y="202"/>
                      <a:pt x="4231" y="202"/>
                    </a:cubicBezTo>
                    <a:lnTo>
                      <a:pt x="4033" y="202"/>
                    </a:lnTo>
                    <a:close/>
                    <a:moveTo>
                      <a:pt x="4231" y="371"/>
                    </a:moveTo>
                    <a:lnTo>
                      <a:pt x="4223" y="379"/>
                    </a:lnTo>
                    <a:lnTo>
                      <a:pt x="4223" y="276"/>
                    </a:lnTo>
                    <a:lnTo>
                      <a:pt x="4231" y="284"/>
                    </a:lnTo>
                    <a:lnTo>
                      <a:pt x="4033" y="284"/>
                    </a:lnTo>
                    <a:lnTo>
                      <a:pt x="4041" y="276"/>
                    </a:lnTo>
                    <a:lnTo>
                      <a:pt x="4041" y="379"/>
                    </a:lnTo>
                    <a:lnTo>
                      <a:pt x="4033" y="371"/>
                    </a:lnTo>
                    <a:lnTo>
                      <a:pt x="4231" y="371"/>
                    </a:lnTo>
                    <a:close/>
                    <a:moveTo>
                      <a:pt x="4033" y="387"/>
                    </a:moveTo>
                    <a:cubicBezTo>
                      <a:pt x="4029" y="387"/>
                      <a:pt x="4025" y="384"/>
                      <a:pt x="4025" y="379"/>
                    </a:cubicBezTo>
                    <a:lnTo>
                      <a:pt x="4025" y="276"/>
                    </a:lnTo>
                    <a:cubicBezTo>
                      <a:pt x="4025" y="272"/>
                      <a:pt x="4029" y="268"/>
                      <a:pt x="4033" y="268"/>
                    </a:cubicBezTo>
                    <a:lnTo>
                      <a:pt x="4231" y="268"/>
                    </a:lnTo>
                    <a:cubicBezTo>
                      <a:pt x="4236" y="268"/>
                      <a:pt x="4239" y="272"/>
                      <a:pt x="4239" y="276"/>
                    </a:cubicBezTo>
                    <a:lnTo>
                      <a:pt x="4239" y="379"/>
                    </a:lnTo>
                    <a:cubicBezTo>
                      <a:pt x="4239" y="384"/>
                      <a:pt x="4236" y="387"/>
                      <a:pt x="4231" y="387"/>
                    </a:cubicBezTo>
                    <a:lnTo>
                      <a:pt x="4033" y="387"/>
                    </a:lnTo>
                    <a:close/>
                    <a:moveTo>
                      <a:pt x="4242" y="976"/>
                    </a:moveTo>
                    <a:lnTo>
                      <a:pt x="4250" y="968"/>
                    </a:lnTo>
                    <a:lnTo>
                      <a:pt x="4250" y="1037"/>
                    </a:lnTo>
                    <a:cubicBezTo>
                      <a:pt x="4250" y="1042"/>
                      <a:pt x="4247" y="1045"/>
                      <a:pt x="4242" y="1045"/>
                    </a:cubicBezTo>
                    <a:lnTo>
                      <a:pt x="4172" y="1045"/>
                    </a:lnTo>
                    <a:cubicBezTo>
                      <a:pt x="4168" y="1045"/>
                      <a:pt x="4164" y="1042"/>
                      <a:pt x="4164" y="1037"/>
                    </a:cubicBezTo>
                    <a:lnTo>
                      <a:pt x="4164" y="584"/>
                    </a:lnTo>
                    <a:cubicBezTo>
                      <a:pt x="4164" y="580"/>
                      <a:pt x="4168" y="576"/>
                      <a:pt x="4172" y="576"/>
                    </a:cubicBezTo>
                    <a:lnTo>
                      <a:pt x="4553" y="576"/>
                    </a:lnTo>
                    <a:cubicBezTo>
                      <a:pt x="4558" y="576"/>
                      <a:pt x="4561" y="580"/>
                      <a:pt x="4561" y="584"/>
                    </a:cubicBezTo>
                    <a:lnTo>
                      <a:pt x="4561" y="1010"/>
                    </a:lnTo>
                    <a:cubicBezTo>
                      <a:pt x="4561" y="1015"/>
                      <a:pt x="4558" y="1018"/>
                      <a:pt x="4553" y="1018"/>
                    </a:cubicBezTo>
                    <a:lnTo>
                      <a:pt x="4489" y="1018"/>
                    </a:lnTo>
                    <a:cubicBezTo>
                      <a:pt x="4485" y="1018"/>
                      <a:pt x="4481" y="1015"/>
                      <a:pt x="4481" y="1010"/>
                    </a:cubicBezTo>
                    <a:lnTo>
                      <a:pt x="4481" y="968"/>
                    </a:lnTo>
                    <a:lnTo>
                      <a:pt x="4489" y="976"/>
                    </a:lnTo>
                    <a:lnTo>
                      <a:pt x="4242" y="976"/>
                    </a:lnTo>
                    <a:close/>
                    <a:moveTo>
                      <a:pt x="4489" y="960"/>
                    </a:moveTo>
                    <a:cubicBezTo>
                      <a:pt x="4494" y="960"/>
                      <a:pt x="4497" y="964"/>
                      <a:pt x="4497" y="968"/>
                    </a:cubicBezTo>
                    <a:lnTo>
                      <a:pt x="4497" y="1010"/>
                    </a:lnTo>
                    <a:lnTo>
                      <a:pt x="4489" y="1002"/>
                    </a:lnTo>
                    <a:lnTo>
                      <a:pt x="4553" y="1002"/>
                    </a:lnTo>
                    <a:lnTo>
                      <a:pt x="4545" y="1010"/>
                    </a:lnTo>
                    <a:lnTo>
                      <a:pt x="4545" y="584"/>
                    </a:lnTo>
                    <a:lnTo>
                      <a:pt x="4553" y="592"/>
                    </a:lnTo>
                    <a:lnTo>
                      <a:pt x="4172" y="592"/>
                    </a:lnTo>
                    <a:lnTo>
                      <a:pt x="4180" y="584"/>
                    </a:lnTo>
                    <a:lnTo>
                      <a:pt x="4180" y="1037"/>
                    </a:lnTo>
                    <a:lnTo>
                      <a:pt x="4172" y="1029"/>
                    </a:lnTo>
                    <a:lnTo>
                      <a:pt x="4242" y="1029"/>
                    </a:lnTo>
                    <a:lnTo>
                      <a:pt x="4234" y="1037"/>
                    </a:lnTo>
                    <a:lnTo>
                      <a:pt x="4234" y="968"/>
                    </a:lnTo>
                    <a:cubicBezTo>
                      <a:pt x="4234" y="964"/>
                      <a:pt x="4238" y="960"/>
                      <a:pt x="4242" y="960"/>
                    </a:cubicBezTo>
                    <a:lnTo>
                      <a:pt x="4489" y="960"/>
                    </a:lnTo>
                    <a:close/>
                    <a:moveTo>
                      <a:pt x="4489" y="878"/>
                    </a:moveTo>
                    <a:lnTo>
                      <a:pt x="4481" y="886"/>
                    </a:lnTo>
                    <a:lnTo>
                      <a:pt x="4481" y="667"/>
                    </a:lnTo>
                    <a:lnTo>
                      <a:pt x="4489" y="675"/>
                    </a:lnTo>
                    <a:lnTo>
                      <a:pt x="4242" y="675"/>
                    </a:lnTo>
                    <a:lnTo>
                      <a:pt x="4250" y="667"/>
                    </a:lnTo>
                    <a:lnTo>
                      <a:pt x="4250" y="886"/>
                    </a:lnTo>
                    <a:lnTo>
                      <a:pt x="4242" y="878"/>
                    </a:lnTo>
                    <a:lnTo>
                      <a:pt x="4489" y="878"/>
                    </a:lnTo>
                    <a:close/>
                    <a:moveTo>
                      <a:pt x="4242" y="894"/>
                    </a:moveTo>
                    <a:cubicBezTo>
                      <a:pt x="4238" y="894"/>
                      <a:pt x="4234" y="891"/>
                      <a:pt x="4234" y="886"/>
                    </a:cubicBezTo>
                    <a:lnTo>
                      <a:pt x="4234" y="667"/>
                    </a:lnTo>
                    <a:cubicBezTo>
                      <a:pt x="4234" y="663"/>
                      <a:pt x="4238" y="659"/>
                      <a:pt x="4242" y="659"/>
                    </a:cubicBezTo>
                    <a:lnTo>
                      <a:pt x="4489" y="659"/>
                    </a:lnTo>
                    <a:cubicBezTo>
                      <a:pt x="4494" y="659"/>
                      <a:pt x="4497" y="663"/>
                      <a:pt x="4497" y="667"/>
                    </a:cubicBezTo>
                    <a:lnTo>
                      <a:pt x="4497" y="886"/>
                    </a:lnTo>
                    <a:cubicBezTo>
                      <a:pt x="4497" y="891"/>
                      <a:pt x="4494" y="894"/>
                      <a:pt x="4489" y="894"/>
                    </a:cubicBezTo>
                    <a:lnTo>
                      <a:pt x="4242" y="894"/>
                    </a:lnTo>
                    <a:close/>
                    <a:moveTo>
                      <a:pt x="4623" y="1148"/>
                    </a:moveTo>
                    <a:cubicBezTo>
                      <a:pt x="4620" y="1148"/>
                      <a:pt x="4616" y="1146"/>
                      <a:pt x="4616" y="1142"/>
                    </a:cubicBezTo>
                    <a:lnTo>
                      <a:pt x="4594" y="1046"/>
                    </a:lnTo>
                    <a:cubicBezTo>
                      <a:pt x="4593" y="1044"/>
                      <a:pt x="4594" y="1041"/>
                      <a:pt x="4595" y="1039"/>
                    </a:cubicBezTo>
                    <a:cubicBezTo>
                      <a:pt x="4597" y="1038"/>
                      <a:pt x="4599" y="1036"/>
                      <a:pt x="4601" y="1036"/>
                    </a:cubicBezTo>
                    <a:lnTo>
                      <a:pt x="4681" y="1036"/>
                    </a:lnTo>
                    <a:lnTo>
                      <a:pt x="4679" y="1037"/>
                    </a:lnTo>
                    <a:lnTo>
                      <a:pt x="4692" y="1033"/>
                    </a:lnTo>
                    <a:lnTo>
                      <a:pt x="4687" y="1037"/>
                    </a:lnTo>
                    <a:lnTo>
                      <a:pt x="4691" y="1027"/>
                    </a:lnTo>
                    <a:lnTo>
                      <a:pt x="4690" y="1030"/>
                    </a:lnTo>
                    <a:lnTo>
                      <a:pt x="4690" y="461"/>
                    </a:lnTo>
                    <a:lnTo>
                      <a:pt x="4698" y="469"/>
                    </a:lnTo>
                    <a:lnTo>
                      <a:pt x="4489" y="469"/>
                    </a:lnTo>
                    <a:lnTo>
                      <a:pt x="4497" y="461"/>
                    </a:lnTo>
                    <a:lnTo>
                      <a:pt x="4497" y="488"/>
                    </a:lnTo>
                    <a:cubicBezTo>
                      <a:pt x="4497" y="493"/>
                      <a:pt x="4494" y="496"/>
                      <a:pt x="4489" y="496"/>
                    </a:cubicBezTo>
                    <a:lnTo>
                      <a:pt x="4408" y="496"/>
                    </a:lnTo>
                    <a:cubicBezTo>
                      <a:pt x="4404" y="496"/>
                      <a:pt x="4400" y="493"/>
                      <a:pt x="4400" y="488"/>
                    </a:cubicBezTo>
                    <a:lnTo>
                      <a:pt x="4400" y="8"/>
                    </a:lnTo>
                    <a:cubicBezTo>
                      <a:pt x="4400" y="4"/>
                      <a:pt x="4404" y="0"/>
                      <a:pt x="4408" y="0"/>
                    </a:cubicBezTo>
                    <a:lnTo>
                      <a:pt x="4778" y="0"/>
                    </a:lnTo>
                    <a:cubicBezTo>
                      <a:pt x="4783" y="0"/>
                      <a:pt x="4786" y="4"/>
                      <a:pt x="4786" y="8"/>
                    </a:cubicBezTo>
                    <a:lnTo>
                      <a:pt x="4786" y="1058"/>
                    </a:lnTo>
                    <a:lnTo>
                      <a:pt x="4782" y="1095"/>
                    </a:lnTo>
                    <a:cubicBezTo>
                      <a:pt x="4782" y="1096"/>
                      <a:pt x="4782" y="1097"/>
                      <a:pt x="4782" y="1098"/>
                    </a:cubicBezTo>
                    <a:lnTo>
                      <a:pt x="4770" y="1123"/>
                    </a:lnTo>
                    <a:cubicBezTo>
                      <a:pt x="4769" y="1124"/>
                      <a:pt x="4768" y="1125"/>
                      <a:pt x="4767" y="1126"/>
                    </a:cubicBezTo>
                    <a:lnTo>
                      <a:pt x="4747" y="1142"/>
                    </a:lnTo>
                    <a:cubicBezTo>
                      <a:pt x="4746" y="1143"/>
                      <a:pt x="4745" y="1143"/>
                      <a:pt x="4744" y="1143"/>
                    </a:cubicBezTo>
                    <a:lnTo>
                      <a:pt x="4716" y="1148"/>
                    </a:lnTo>
                    <a:cubicBezTo>
                      <a:pt x="4715" y="1148"/>
                      <a:pt x="4715" y="1148"/>
                      <a:pt x="4714" y="1148"/>
                    </a:cubicBezTo>
                    <a:lnTo>
                      <a:pt x="4623" y="1148"/>
                    </a:lnTo>
                    <a:close/>
                    <a:moveTo>
                      <a:pt x="4714" y="1132"/>
                    </a:moveTo>
                    <a:lnTo>
                      <a:pt x="4713" y="1133"/>
                    </a:lnTo>
                    <a:lnTo>
                      <a:pt x="4741" y="1128"/>
                    </a:lnTo>
                    <a:lnTo>
                      <a:pt x="4737" y="1129"/>
                    </a:lnTo>
                    <a:lnTo>
                      <a:pt x="4757" y="1113"/>
                    </a:lnTo>
                    <a:lnTo>
                      <a:pt x="4755" y="1116"/>
                    </a:lnTo>
                    <a:lnTo>
                      <a:pt x="4767" y="1091"/>
                    </a:lnTo>
                    <a:lnTo>
                      <a:pt x="4767" y="1094"/>
                    </a:lnTo>
                    <a:lnTo>
                      <a:pt x="4770" y="1058"/>
                    </a:lnTo>
                    <a:lnTo>
                      <a:pt x="4770" y="8"/>
                    </a:lnTo>
                    <a:lnTo>
                      <a:pt x="4778" y="16"/>
                    </a:lnTo>
                    <a:lnTo>
                      <a:pt x="4408" y="16"/>
                    </a:lnTo>
                    <a:lnTo>
                      <a:pt x="4416" y="8"/>
                    </a:lnTo>
                    <a:lnTo>
                      <a:pt x="4416" y="488"/>
                    </a:lnTo>
                    <a:lnTo>
                      <a:pt x="4408" y="480"/>
                    </a:lnTo>
                    <a:lnTo>
                      <a:pt x="4489" y="480"/>
                    </a:lnTo>
                    <a:lnTo>
                      <a:pt x="4481" y="488"/>
                    </a:lnTo>
                    <a:lnTo>
                      <a:pt x="4481" y="461"/>
                    </a:lnTo>
                    <a:cubicBezTo>
                      <a:pt x="4481" y="457"/>
                      <a:pt x="4485" y="453"/>
                      <a:pt x="4489" y="453"/>
                    </a:cubicBezTo>
                    <a:lnTo>
                      <a:pt x="4698" y="453"/>
                    </a:lnTo>
                    <a:cubicBezTo>
                      <a:pt x="4703" y="453"/>
                      <a:pt x="4706" y="457"/>
                      <a:pt x="4706" y="461"/>
                    </a:cubicBezTo>
                    <a:lnTo>
                      <a:pt x="4706" y="1030"/>
                    </a:lnTo>
                    <a:cubicBezTo>
                      <a:pt x="4706" y="1031"/>
                      <a:pt x="4706" y="1032"/>
                      <a:pt x="4706" y="1033"/>
                    </a:cubicBezTo>
                    <a:lnTo>
                      <a:pt x="4702" y="1043"/>
                    </a:lnTo>
                    <a:cubicBezTo>
                      <a:pt x="4701" y="1046"/>
                      <a:pt x="4699" y="1047"/>
                      <a:pt x="4697" y="1048"/>
                    </a:cubicBezTo>
                    <a:lnTo>
                      <a:pt x="4684" y="1052"/>
                    </a:lnTo>
                    <a:cubicBezTo>
                      <a:pt x="4683" y="1052"/>
                      <a:pt x="4682" y="1052"/>
                      <a:pt x="4681" y="1052"/>
                    </a:cubicBezTo>
                    <a:lnTo>
                      <a:pt x="4601" y="1052"/>
                    </a:lnTo>
                    <a:lnTo>
                      <a:pt x="4609" y="1043"/>
                    </a:lnTo>
                    <a:lnTo>
                      <a:pt x="4631" y="1139"/>
                    </a:lnTo>
                    <a:lnTo>
                      <a:pt x="4623" y="1132"/>
                    </a:lnTo>
                    <a:lnTo>
                      <a:pt x="4714" y="1132"/>
                    </a:lnTo>
                    <a:close/>
                    <a:moveTo>
                      <a:pt x="4690" y="91"/>
                    </a:moveTo>
                    <a:lnTo>
                      <a:pt x="4698" y="99"/>
                    </a:lnTo>
                    <a:lnTo>
                      <a:pt x="4489" y="99"/>
                    </a:lnTo>
                    <a:lnTo>
                      <a:pt x="4497" y="91"/>
                    </a:lnTo>
                    <a:lnTo>
                      <a:pt x="4497" y="194"/>
                    </a:lnTo>
                    <a:lnTo>
                      <a:pt x="4489" y="186"/>
                    </a:lnTo>
                    <a:lnTo>
                      <a:pt x="4698" y="186"/>
                    </a:lnTo>
                    <a:lnTo>
                      <a:pt x="4690" y="194"/>
                    </a:lnTo>
                    <a:lnTo>
                      <a:pt x="4690" y="91"/>
                    </a:lnTo>
                    <a:close/>
                    <a:moveTo>
                      <a:pt x="4706" y="194"/>
                    </a:moveTo>
                    <a:cubicBezTo>
                      <a:pt x="4706" y="199"/>
                      <a:pt x="4703" y="202"/>
                      <a:pt x="4698" y="202"/>
                    </a:cubicBezTo>
                    <a:lnTo>
                      <a:pt x="4489" y="202"/>
                    </a:lnTo>
                    <a:cubicBezTo>
                      <a:pt x="4485" y="202"/>
                      <a:pt x="4481" y="199"/>
                      <a:pt x="4481" y="194"/>
                    </a:cubicBezTo>
                    <a:lnTo>
                      <a:pt x="4481" y="91"/>
                    </a:lnTo>
                    <a:cubicBezTo>
                      <a:pt x="4481" y="87"/>
                      <a:pt x="4485" y="83"/>
                      <a:pt x="4489" y="83"/>
                    </a:cubicBezTo>
                    <a:lnTo>
                      <a:pt x="4698" y="83"/>
                    </a:lnTo>
                    <a:cubicBezTo>
                      <a:pt x="4703" y="83"/>
                      <a:pt x="4706" y="87"/>
                      <a:pt x="4706" y="91"/>
                    </a:cubicBezTo>
                    <a:lnTo>
                      <a:pt x="4706" y="194"/>
                    </a:lnTo>
                    <a:close/>
                    <a:moveTo>
                      <a:pt x="4698" y="371"/>
                    </a:moveTo>
                    <a:lnTo>
                      <a:pt x="4690" y="379"/>
                    </a:lnTo>
                    <a:lnTo>
                      <a:pt x="4690" y="276"/>
                    </a:lnTo>
                    <a:lnTo>
                      <a:pt x="4698" y="284"/>
                    </a:lnTo>
                    <a:lnTo>
                      <a:pt x="4489" y="284"/>
                    </a:lnTo>
                    <a:lnTo>
                      <a:pt x="4497" y="276"/>
                    </a:lnTo>
                    <a:lnTo>
                      <a:pt x="4497" y="379"/>
                    </a:lnTo>
                    <a:lnTo>
                      <a:pt x="4489" y="371"/>
                    </a:lnTo>
                    <a:lnTo>
                      <a:pt x="4698" y="371"/>
                    </a:lnTo>
                    <a:close/>
                    <a:moveTo>
                      <a:pt x="4489" y="387"/>
                    </a:moveTo>
                    <a:cubicBezTo>
                      <a:pt x="4485" y="387"/>
                      <a:pt x="4481" y="384"/>
                      <a:pt x="4481" y="379"/>
                    </a:cubicBezTo>
                    <a:lnTo>
                      <a:pt x="4481" y="276"/>
                    </a:lnTo>
                    <a:cubicBezTo>
                      <a:pt x="4481" y="272"/>
                      <a:pt x="4485" y="268"/>
                      <a:pt x="4489" y="268"/>
                    </a:cubicBezTo>
                    <a:lnTo>
                      <a:pt x="4698" y="268"/>
                    </a:lnTo>
                    <a:cubicBezTo>
                      <a:pt x="4703" y="268"/>
                      <a:pt x="4706" y="272"/>
                      <a:pt x="4706" y="276"/>
                    </a:cubicBezTo>
                    <a:lnTo>
                      <a:pt x="4706" y="379"/>
                    </a:lnTo>
                    <a:cubicBezTo>
                      <a:pt x="4706" y="384"/>
                      <a:pt x="4703" y="387"/>
                      <a:pt x="4698" y="387"/>
                    </a:cubicBezTo>
                    <a:lnTo>
                      <a:pt x="4489" y="387"/>
                    </a:lnTo>
                    <a:close/>
                    <a:moveTo>
                      <a:pt x="5137" y="620"/>
                    </a:moveTo>
                    <a:cubicBezTo>
                      <a:pt x="5135" y="620"/>
                      <a:pt x="5133" y="620"/>
                      <a:pt x="5132" y="618"/>
                    </a:cubicBezTo>
                    <a:cubicBezTo>
                      <a:pt x="5130" y="616"/>
                      <a:pt x="5129" y="614"/>
                      <a:pt x="5129" y="612"/>
                    </a:cubicBezTo>
                    <a:lnTo>
                      <a:pt x="5167" y="146"/>
                    </a:lnTo>
                    <a:cubicBezTo>
                      <a:pt x="5168" y="142"/>
                      <a:pt x="5171" y="138"/>
                      <a:pt x="5175" y="138"/>
                    </a:cubicBezTo>
                    <a:lnTo>
                      <a:pt x="5635" y="138"/>
                    </a:lnTo>
                    <a:cubicBezTo>
                      <a:pt x="5640" y="138"/>
                      <a:pt x="5643" y="142"/>
                      <a:pt x="5643" y="146"/>
                    </a:cubicBezTo>
                    <a:lnTo>
                      <a:pt x="5643" y="255"/>
                    </a:lnTo>
                    <a:cubicBezTo>
                      <a:pt x="5643" y="260"/>
                      <a:pt x="5640" y="263"/>
                      <a:pt x="5635" y="263"/>
                    </a:cubicBezTo>
                    <a:lnTo>
                      <a:pt x="5260" y="263"/>
                    </a:lnTo>
                    <a:lnTo>
                      <a:pt x="5268" y="256"/>
                    </a:lnTo>
                    <a:lnTo>
                      <a:pt x="5241" y="524"/>
                    </a:lnTo>
                    <a:lnTo>
                      <a:pt x="5228" y="518"/>
                    </a:lnTo>
                    <a:lnTo>
                      <a:pt x="5268" y="477"/>
                    </a:lnTo>
                    <a:cubicBezTo>
                      <a:pt x="5268" y="476"/>
                      <a:pt x="5269" y="476"/>
                      <a:pt x="5269" y="476"/>
                    </a:cubicBezTo>
                    <a:lnTo>
                      <a:pt x="5313" y="446"/>
                    </a:lnTo>
                    <a:cubicBezTo>
                      <a:pt x="5313" y="445"/>
                      <a:pt x="5314" y="445"/>
                      <a:pt x="5315" y="445"/>
                    </a:cubicBezTo>
                    <a:lnTo>
                      <a:pt x="5365" y="426"/>
                    </a:lnTo>
                    <a:cubicBezTo>
                      <a:pt x="5365" y="426"/>
                      <a:pt x="5366" y="426"/>
                      <a:pt x="5367" y="426"/>
                    </a:cubicBezTo>
                    <a:lnTo>
                      <a:pt x="5421" y="420"/>
                    </a:lnTo>
                    <a:cubicBezTo>
                      <a:pt x="5421" y="419"/>
                      <a:pt x="5422" y="419"/>
                      <a:pt x="5422" y="419"/>
                    </a:cubicBezTo>
                    <a:lnTo>
                      <a:pt x="5476" y="424"/>
                    </a:lnTo>
                    <a:cubicBezTo>
                      <a:pt x="5477" y="425"/>
                      <a:pt x="5477" y="425"/>
                      <a:pt x="5478" y="425"/>
                    </a:cubicBezTo>
                    <a:lnTo>
                      <a:pt x="5527" y="441"/>
                    </a:lnTo>
                    <a:cubicBezTo>
                      <a:pt x="5528" y="441"/>
                      <a:pt x="5528" y="441"/>
                      <a:pt x="5529" y="442"/>
                    </a:cubicBezTo>
                    <a:lnTo>
                      <a:pt x="5572" y="470"/>
                    </a:lnTo>
                    <a:cubicBezTo>
                      <a:pt x="5572" y="470"/>
                      <a:pt x="5573" y="471"/>
                      <a:pt x="5573" y="471"/>
                    </a:cubicBezTo>
                    <a:lnTo>
                      <a:pt x="5609" y="511"/>
                    </a:lnTo>
                    <a:cubicBezTo>
                      <a:pt x="5610" y="511"/>
                      <a:pt x="5610" y="512"/>
                      <a:pt x="5610" y="512"/>
                    </a:cubicBezTo>
                    <a:lnTo>
                      <a:pt x="5638" y="556"/>
                    </a:lnTo>
                    <a:cubicBezTo>
                      <a:pt x="5638" y="557"/>
                      <a:pt x="5639" y="557"/>
                      <a:pt x="5639" y="557"/>
                    </a:cubicBezTo>
                    <a:lnTo>
                      <a:pt x="5660" y="606"/>
                    </a:lnTo>
                    <a:cubicBezTo>
                      <a:pt x="5660" y="607"/>
                      <a:pt x="5660" y="607"/>
                      <a:pt x="5660" y="608"/>
                    </a:cubicBezTo>
                    <a:lnTo>
                      <a:pt x="5672" y="662"/>
                    </a:lnTo>
                    <a:cubicBezTo>
                      <a:pt x="5672" y="662"/>
                      <a:pt x="5672" y="663"/>
                      <a:pt x="5672" y="663"/>
                    </a:cubicBezTo>
                    <a:lnTo>
                      <a:pt x="5676" y="722"/>
                    </a:lnTo>
                    <a:lnTo>
                      <a:pt x="5672" y="787"/>
                    </a:lnTo>
                    <a:cubicBezTo>
                      <a:pt x="5672" y="787"/>
                      <a:pt x="5672" y="788"/>
                      <a:pt x="5672" y="788"/>
                    </a:cubicBezTo>
                    <a:lnTo>
                      <a:pt x="5659" y="846"/>
                    </a:lnTo>
                    <a:cubicBezTo>
                      <a:pt x="5659" y="847"/>
                      <a:pt x="5659" y="847"/>
                      <a:pt x="5659" y="848"/>
                    </a:cubicBezTo>
                    <a:lnTo>
                      <a:pt x="5637" y="900"/>
                    </a:lnTo>
                    <a:cubicBezTo>
                      <a:pt x="5637" y="900"/>
                      <a:pt x="5636" y="901"/>
                      <a:pt x="5636" y="901"/>
                    </a:cubicBezTo>
                    <a:lnTo>
                      <a:pt x="5605" y="946"/>
                    </a:lnTo>
                    <a:lnTo>
                      <a:pt x="5564" y="991"/>
                    </a:lnTo>
                    <a:cubicBezTo>
                      <a:pt x="5564" y="991"/>
                      <a:pt x="5563" y="992"/>
                      <a:pt x="5563" y="992"/>
                    </a:cubicBezTo>
                    <a:lnTo>
                      <a:pt x="5515" y="1022"/>
                    </a:lnTo>
                    <a:cubicBezTo>
                      <a:pt x="5514" y="1023"/>
                      <a:pt x="5513" y="1023"/>
                      <a:pt x="5513" y="1023"/>
                    </a:cubicBezTo>
                    <a:lnTo>
                      <a:pt x="5456" y="1040"/>
                    </a:lnTo>
                    <a:cubicBezTo>
                      <a:pt x="5455" y="1040"/>
                      <a:pt x="5455" y="1040"/>
                      <a:pt x="5454" y="1040"/>
                    </a:cubicBezTo>
                    <a:lnTo>
                      <a:pt x="5390" y="1045"/>
                    </a:lnTo>
                    <a:cubicBezTo>
                      <a:pt x="5390" y="1045"/>
                      <a:pt x="5389" y="1045"/>
                      <a:pt x="5389" y="1045"/>
                    </a:cubicBezTo>
                    <a:lnTo>
                      <a:pt x="5335" y="1040"/>
                    </a:lnTo>
                    <a:cubicBezTo>
                      <a:pt x="5334" y="1040"/>
                      <a:pt x="5334" y="1040"/>
                      <a:pt x="5333" y="1040"/>
                    </a:cubicBezTo>
                    <a:lnTo>
                      <a:pt x="5284" y="1025"/>
                    </a:lnTo>
                    <a:cubicBezTo>
                      <a:pt x="5283" y="1025"/>
                      <a:pt x="5283" y="1025"/>
                      <a:pt x="5282" y="1024"/>
                    </a:cubicBezTo>
                    <a:lnTo>
                      <a:pt x="5239" y="998"/>
                    </a:lnTo>
                    <a:cubicBezTo>
                      <a:pt x="5239" y="998"/>
                      <a:pt x="5238" y="998"/>
                      <a:pt x="5238" y="997"/>
                    </a:cubicBezTo>
                    <a:lnTo>
                      <a:pt x="5202" y="961"/>
                    </a:lnTo>
                    <a:cubicBezTo>
                      <a:pt x="5201" y="961"/>
                      <a:pt x="5201" y="960"/>
                      <a:pt x="5201" y="960"/>
                    </a:cubicBezTo>
                    <a:lnTo>
                      <a:pt x="5148" y="871"/>
                    </a:lnTo>
                    <a:cubicBezTo>
                      <a:pt x="5147" y="870"/>
                      <a:pt x="5147" y="870"/>
                      <a:pt x="5147" y="869"/>
                    </a:cubicBezTo>
                    <a:lnTo>
                      <a:pt x="5128" y="817"/>
                    </a:lnTo>
                    <a:lnTo>
                      <a:pt x="5114" y="758"/>
                    </a:lnTo>
                    <a:cubicBezTo>
                      <a:pt x="5113" y="756"/>
                      <a:pt x="5114" y="753"/>
                      <a:pt x="5115" y="752"/>
                    </a:cubicBezTo>
                    <a:cubicBezTo>
                      <a:pt x="5117" y="750"/>
                      <a:pt x="5119" y="748"/>
                      <a:pt x="5121" y="748"/>
                    </a:cubicBezTo>
                    <a:lnTo>
                      <a:pt x="5228" y="748"/>
                    </a:lnTo>
                    <a:cubicBezTo>
                      <a:pt x="5232" y="748"/>
                      <a:pt x="5235" y="751"/>
                      <a:pt x="5236" y="754"/>
                    </a:cubicBezTo>
                    <a:lnTo>
                      <a:pt x="5256" y="826"/>
                    </a:lnTo>
                    <a:lnTo>
                      <a:pt x="5255" y="825"/>
                    </a:lnTo>
                    <a:lnTo>
                      <a:pt x="5283" y="876"/>
                    </a:lnTo>
                    <a:lnTo>
                      <a:pt x="5282" y="874"/>
                    </a:lnTo>
                    <a:lnTo>
                      <a:pt x="5304" y="896"/>
                    </a:lnTo>
                    <a:lnTo>
                      <a:pt x="5302" y="894"/>
                    </a:lnTo>
                    <a:lnTo>
                      <a:pt x="5329" y="909"/>
                    </a:lnTo>
                    <a:lnTo>
                      <a:pt x="5328" y="909"/>
                    </a:lnTo>
                    <a:lnTo>
                      <a:pt x="5358" y="917"/>
                    </a:lnTo>
                    <a:lnTo>
                      <a:pt x="5356" y="916"/>
                    </a:lnTo>
                    <a:lnTo>
                      <a:pt x="5390" y="919"/>
                    </a:lnTo>
                    <a:lnTo>
                      <a:pt x="5389" y="919"/>
                    </a:lnTo>
                    <a:lnTo>
                      <a:pt x="5431" y="915"/>
                    </a:lnTo>
                    <a:lnTo>
                      <a:pt x="5429" y="916"/>
                    </a:lnTo>
                    <a:lnTo>
                      <a:pt x="5466" y="906"/>
                    </a:lnTo>
                    <a:lnTo>
                      <a:pt x="5464" y="907"/>
                    </a:lnTo>
                    <a:lnTo>
                      <a:pt x="5495" y="889"/>
                    </a:lnTo>
                    <a:lnTo>
                      <a:pt x="5494" y="890"/>
                    </a:lnTo>
                    <a:lnTo>
                      <a:pt x="5518" y="867"/>
                    </a:lnTo>
                    <a:lnTo>
                      <a:pt x="5516" y="869"/>
                    </a:lnTo>
                    <a:lnTo>
                      <a:pt x="5552" y="799"/>
                    </a:lnTo>
                    <a:lnTo>
                      <a:pt x="5552" y="801"/>
                    </a:lnTo>
                    <a:lnTo>
                      <a:pt x="5564" y="721"/>
                    </a:lnTo>
                    <a:lnTo>
                      <a:pt x="5563" y="723"/>
                    </a:lnTo>
                    <a:lnTo>
                      <a:pt x="5561" y="680"/>
                    </a:lnTo>
                    <a:lnTo>
                      <a:pt x="5562" y="681"/>
                    </a:lnTo>
                    <a:lnTo>
                      <a:pt x="5555" y="645"/>
                    </a:lnTo>
                    <a:lnTo>
                      <a:pt x="5555" y="647"/>
                    </a:lnTo>
                    <a:lnTo>
                      <a:pt x="5527" y="588"/>
                    </a:lnTo>
                    <a:lnTo>
                      <a:pt x="5529" y="590"/>
                    </a:lnTo>
                    <a:lnTo>
                      <a:pt x="5503" y="563"/>
                    </a:lnTo>
                    <a:lnTo>
                      <a:pt x="5504" y="564"/>
                    </a:lnTo>
                    <a:lnTo>
                      <a:pt x="5476" y="545"/>
                    </a:lnTo>
                    <a:lnTo>
                      <a:pt x="5478" y="546"/>
                    </a:lnTo>
                    <a:lnTo>
                      <a:pt x="5446" y="535"/>
                    </a:lnTo>
                    <a:lnTo>
                      <a:pt x="5448" y="535"/>
                    </a:lnTo>
                    <a:lnTo>
                      <a:pt x="5410" y="531"/>
                    </a:lnTo>
                    <a:lnTo>
                      <a:pt x="5411" y="531"/>
                    </a:lnTo>
                    <a:lnTo>
                      <a:pt x="5359" y="537"/>
                    </a:lnTo>
                    <a:lnTo>
                      <a:pt x="5361" y="537"/>
                    </a:lnTo>
                    <a:lnTo>
                      <a:pt x="5316" y="555"/>
                    </a:lnTo>
                    <a:lnTo>
                      <a:pt x="5318" y="554"/>
                    </a:lnTo>
                    <a:lnTo>
                      <a:pt x="5280" y="582"/>
                    </a:lnTo>
                    <a:lnTo>
                      <a:pt x="5282" y="581"/>
                    </a:lnTo>
                    <a:lnTo>
                      <a:pt x="5251" y="618"/>
                    </a:lnTo>
                    <a:cubicBezTo>
                      <a:pt x="5249" y="619"/>
                      <a:pt x="5247" y="620"/>
                      <a:pt x="5244" y="620"/>
                    </a:cubicBezTo>
                    <a:lnTo>
                      <a:pt x="5137" y="620"/>
                    </a:lnTo>
                    <a:close/>
                    <a:moveTo>
                      <a:pt x="5244" y="604"/>
                    </a:moveTo>
                    <a:lnTo>
                      <a:pt x="5238" y="607"/>
                    </a:lnTo>
                    <a:lnTo>
                      <a:pt x="5269" y="570"/>
                    </a:lnTo>
                    <a:cubicBezTo>
                      <a:pt x="5270" y="570"/>
                      <a:pt x="5270" y="569"/>
                      <a:pt x="5271" y="569"/>
                    </a:cubicBezTo>
                    <a:lnTo>
                      <a:pt x="5309" y="541"/>
                    </a:lnTo>
                    <a:cubicBezTo>
                      <a:pt x="5309" y="541"/>
                      <a:pt x="5310" y="540"/>
                      <a:pt x="5310" y="540"/>
                    </a:cubicBezTo>
                    <a:lnTo>
                      <a:pt x="5355" y="522"/>
                    </a:lnTo>
                    <a:cubicBezTo>
                      <a:pt x="5356" y="522"/>
                      <a:pt x="5357" y="522"/>
                      <a:pt x="5358" y="522"/>
                    </a:cubicBezTo>
                    <a:lnTo>
                      <a:pt x="5410" y="516"/>
                    </a:lnTo>
                    <a:cubicBezTo>
                      <a:pt x="5410" y="515"/>
                      <a:pt x="5411" y="515"/>
                      <a:pt x="5411" y="516"/>
                    </a:cubicBezTo>
                    <a:lnTo>
                      <a:pt x="5449" y="520"/>
                    </a:lnTo>
                    <a:cubicBezTo>
                      <a:pt x="5450" y="520"/>
                      <a:pt x="5450" y="520"/>
                      <a:pt x="5451" y="520"/>
                    </a:cubicBezTo>
                    <a:lnTo>
                      <a:pt x="5483" y="531"/>
                    </a:lnTo>
                    <a:cubicBezTo>
                      <a:pt x="5484" y="531"/>
                      <a:pt x="5484" y="531"/>
                      <a:pt x="5485" y="532"/>
                    </a:cubicBezTo>
                    <a:lnTo>
                      <a:pt x="5513" y="551"/>
                    </a:lnTo>
                    <a:cubicBezTo>
                      <a:pt x="5513" y="551"/>
                      <a:pt x="5514" y="552"/>
                      <a:pt x="5514" y="552"/>
                    </a:cubicBezTo>
                    <a:lnTo>
                      <a:pt x="5540" y="579"/>
                    </a:lnTo>
                    <a:cubicBezTo>
                      <a:pt x="5541" y="580"/>
                      <a:pt x="5541" y="580"/>
                      <a:pt x="5542" y="581"/>
                    </a:cubicBezTo>
                    <a:lnTo>
                      <a:pt x="5570" y="640"/>
                    </a:lnTo>
                    <a:cubicBezTo>
                      <a:pt x="5570" y="641"/>
                      <a:pt x="5570" y="641"/>
                      <a:pt x="5570" y="642"/>
                    </a:cubicBezTo>
                    <a:lnTo>
                      <a:pt x="5577" y="678"/>
                    </a:lnTo>
                    <a:cubicBezTo>
                      <a:pt x="5577" y="678"/>
                      <a:pt x="5577" y="679"/>
                      <a:pt x="5577" y="679"/>
                    </a:cubicBezTo>
                    <a:lnTo>
                      <a:pt x="5579" y="722"/>
                    </a:lnTo>
                    <a:cubicBezTo>
                      <a:pt x="5579" y="723"/>
                      <a:pt x="5579" y="723"/>
                      <a:pt x="5579" y="724"/>
                    </a:cubicBezTo>
                    <a:lnTo>
                      <a:pt x="5567" y="804"/>
                    </a:lnTo>
                    <a:cubicBezTo>
                      <a:pt x="5567" y="805"/>
                      <a:pt x="5567" y="805"/>
                      <a:pt x="5567" y="806"/>
                    </a:cubicBezTo>
                    <a:lnTo>
                      <a:pt x="5531" y="876"/>
                    </a:lnTo>
                    <a:cubicBezTo>
                      <a:pt x="5530" y="877"/>
                      <a:pt x="5530" y="878"/>
                      <a:pt x="5529" y="878"/>
                    </a:cubicBezTo>
                    <a:lnTo>
                      <a:pt x="5505" y="901"/>
                    </a:lnTo>
                    <a:cubicBezTo>
                      <a:pt x="5505" y="902"/>
                      <a:pt x="5504" y="902"/>
                      <a:pt x="5503" y="902"/>
                    </a:cubicBezTo>
                    <a:lnTo>
                      <a:pt x="5472" y="920"/>
                    </a:lnTo>
                    <a:cubicBezTo>
                      <a:pt x="5472" y="921"/>
                      <a:pt x="5471" y="921"/>
                      <a:pt x="5471" y="921"/>
                    </a:cubicBezTo>
                    <a:lnTo>
                      <a:pt x="5434" y="931"/>
                    </a:lnTo>
                    <a:cubicBezTo>
                      <a:pt x="5433" y="931"/>
                      <a:pt x="5433" y="931"/>
                      <a:pt x="5432" y="931"/>
                    </a:cubicBezTo>
                    <a:lnTo>
                      <a:pt x="5390" y="935"/>
                    </a:lnTo>
                    <a:cubicBezTo>
                      <a:pt x="5390" y="935"/>
                      <a:pt x="5389" y="935"/>
                      <a:pt x="5389" y="935"/>
                    </a:cubicBezTo>
                    <a:lnTo>
                      <a:pt x="5355" y="932"/>
                    </a:lnTo>
                    <a:cubicBezTo>
                      <a:pt x="5354" y="932"/>
                      <a:pt x="5354" y="932"/>
                      <a:pt x="5353" y="932"/>
                    </a:cubicBezTo>
                    <a:lnTo>
                      <a:pt x="5323" y="924"/>
                    </a:lnTo>
                    <a:cubicBezTo>
                      <a:pt x="5323" y="924"/>
                      <a:pt x="5322" y="924"/>
                      <a:pt x="5322" y="923"/>
                    </a:cubicBezTo>
                    <a:lnTo>
                      <a:pt x="5295" y="908"/>
                    </a:lnTo>
                    <a:cubicBezTo>
                      <a:pt x="5294" y="908"/>
                      <a:pt x="5293" y="908"/>
                      <a:pt x="5293" y="907"/>
                    </a:cubicBezTo>
                    <a:lnTo>
                      <a:pt x="5271" y="885"/>
                    </a:lnTo>
                    <a:cubicBezTo>
                      <a:pt x="5270" y="885"/>
                      <a:pt x="5270" y="884"/>
                      <a:pt x="5269" y="883"/>
                    </a:cubicBezTo>
                    <a:lnTo>
                      <a:pt x="5241" y="832"/>
                    </a:lnTo>
                    <a:cubicBezTo>
                      <a:pt x="5241" y="832"/>
                      <a:pt x="5241" y="831"/>
                      <a:pt x="5241" y="831"/>
                    </a:cubicBezTo>
                    <a:lnTo>
                      <a:pt x="5221" y="759"/>
                    </a:lnTo>
                    <a:lnTo>
                      <a:pt x="5228" y="764"/>
                    </a:lnTo>
                    <a:lnTo>
                      <a:pt x="5121" y="764"/>
                    </a:lnTo>
                    <a:lnTo>
                      <a:pt x="5129" y="755"/>
                    </a:lnTo>
                    <a:lnTo>
                      <a:pt x="5143" y="812"/>
                    </a:lnTo>
                    <a:lnTo>
                      <a:pt x="5162" y="864"/>
                    </a:lnTo>
                    <a:lnTo>
                      <a:pt x="5161" y="862"/>
                    </a:lnTo>
                    <a:lnTo>
                      <a:pt x="5214" y="951"/>
                    </a:lnTo>
                    <a:lnTo>
                      <a:pt x="5213" y="950"/>
                    </a:lnTo>
                    <a:lnTo>
                      <a:pt x="5249" y="986"/>
                    </a:lnTo>
                    <a:lnTo>
                      <a:pt x="5248" y="985"/>
                    </a:lnTo>
                    <a:lnTo>
                      <a:pt x="5291" y="1011"/>
                    </a:lnTo>
                    <a:lnTo>
                      <a:pt x="5289" y="1010"/>
                    </a:lnTo>
                    <a:lnTo>
                      <a:pt x="5338" y="1025"/>
                    </a:lnTo>
                    <a:lnTo>
                      <a:pt x="5336" y="1024"/>
                    </a:lnTo>
                    <a:lnTo>
                      <a:pt x="5390" y="1029"/>
                    </a:lnTo>
                    <a:lnTo>
                      <a:pt x="5389" y="1029"/>
                    </a:lnTo>
                    <a:lnTo>
                      <a:pt x="5453" y="1024"/>
                    </a:lnTo>
                    <a:lnTo>
                      <a:pt x="5451" y="1025"/>
                    </a:lnTo>
                    <a:lnTo>
                      <a:pt x="5508" y="1008"/>
                    </a:lnTo>
                    <a:lnTo>
                      <a:pt x="5506" y="1009"/>
                    </a:lnTo>
                    <a:lnTo>
                      <a:pt x="5554" y="979"/>
                    </a:lnTo>
                    <a:lnTo>
                      <a:pt x="5553" y="980"/>
                    </a:lnTo>
                    <a:lnTo>
                      <a:pt x="5592" y="937"/>
                    </a:lnTo>
                    <a:lnTo>
                      <a:pt x="5623" y="892"/>
                    </a:lnTo>
                    <a:lnTo>
                      <a:pt x="5622" y="893"/>
                    </a:lnTo>
                    <a:lnTo>
                      <a:pt x="5644" y="841"/>
                    </a:lnTo>
                    <a:lnTo>
                      <a:pt x="5644" y="843"/>
                    </a:lnTo>
                    <a:lnTo>
                      <a:pt x="5657" y="785"/>
                    </a:lnTo>
                    <a:lnTo>
                      <a:pt x="5656" y="786"/>
                    </a:lnTo>
                    <a:lnTo>
                      <a:pt x="5660" y="723"/>
                    </a:lnTo>
                    <a:lnTo>
                      <a:pt x="5656" y="664"/>
                    </a:lnTo>
                    <a:lnTo>
                      <a:pt x="5657" y="665"/>
                    </a:lnTo>
                    <a:lnTo>
                      <a:pt x="5645" y="611"/>
                    </a:lnTo>
                    <a:lnTo>
                      <a:pt x="5645" y="613"/>
                    </a:lnTo>
                    <a:lnTo>
                      <a:pt x="5624" y="564"/>
                    </a:lnTo>
                    <a:lnTo>
                      <a:pt x="5625" y="565"/>
                    </a:lnTo>
                    <a:lnTo>
                      <a:pt x="5597" y="521"/>
                    </a:lnTo>
                    <a:lnTo>
                      <a:pt x="5598" y="522"/>
                    </a:lnTo>
                    <a:lnTo>
                      <a:pt x="5562" y="482"/>
                    </a:lnTo>
                    <a:lnTo>
                      <a:pt x="5563" y="483"/>
                    </a:lnTo>
                    <a:lnTo>
                      <a:pt x="5520" y="455"/>
                    </a:lnTo>
                    <a:lnTo>
                      <a:pt x="5522" y="456"/>
                    </a:lnTo>
                    <a:lnTo>
                      <a:pt x="5473" y="440"/>
                    </a:lnTo>
                    <a:lnTo>
                      <a:pt x="5475" y="440"/>
                    </a:lnTo>
                    <a:lnTo>
                      <a:pt x="5421" y="435"/>
                    </a:lnTo>
                    <a:lnTo>
                      <a:pt x="5422" y="435"/>
                    </a:lnTo>
                    <a:lnTo>
                      <a:pt x="5368" y="441"/>
                    </a:lnTo>
                    <a:lnTo>
                      <a:pt x="5370" y="441"/>
                    </a:lnTo>
                    <a:lnTo>
                      <a:pt x="5320" y="460"/>
                    </a:lnTo>
                    <a:lnTo>
                      <a:pt x="5322" y="459"/>
                    </a:lnTo>
                    <a:lnTo>
                      <a:pt x="5278" y="489"/>
                    </a:lnTo>
                    <a:lnTo>
                      <a:pt x="5279" y="488"/>
                    </a:lnTo>
                    <a:lnTo>
                      <a:pt x="5239" y="529"/>
                    </a:lnTo>
                    <a:cubicBezTo>
                      <a:pt x="5237" y="531"/>
                      <a:pt x="5233" y="532"/>
                      <a:pt x="5230" y="531"/>
                    </a:cubicBezTo>
                    <a:cubicBezTo>
                      <a:pt x="5227" y="529"/>
                      <a:pt x="5225" y="526"/>
                      <a:pt x="5225" y="523"/>
                    </a:cubicBezTo>
                    <a:lnTo>
                      <a:pt x="5252" y="255"/>
                    </a:lnTo>
                    <a:cubicBezTo>
                      <a:pt x="5253" y="251"/>
                      <a:pt x="5256" y="247"/>
                      <a:pt x="5260" y="247"/>
                    </a:cubicBezTo>
                    <a:lnTo>
                      <a:pt x="5635" y="247"/>
                    </a:lnTo>
                    <a:lnTo>
                      <a:pt x="5627" y="255"/>
                    </a:lnTo>
                    <a:lnTo>
                      <a:pt x="5627" y="146"/>
                    </a:lnTo>
                    <a:lnTo>
                      <a:pt x="5635" y="154"/>
                    </a:lnTo>
                    <a:lnTo>
                      <a:pt x="5175" y="154"/>
                    </a:lnTo>
                    <a:lnTo>
                      <a:pt x="5183" y="147"/>
                    </a:lnTo>
                    <a:lnTo>
                      <a:pt x="5145" y="613"/>
                    </a:lnTo>
                    <a:lnTo>
                      <a:pt x="5137" y="604"/>
                    </a:lnTo>
                    <a:lnTo>
                      <a:pt x="5244" y="604"/>
                    </a:lnTo>
                    <a:close/>
                    <a:moveTo>
                      <a:pt x="6166" y="620"/>
                    </a:moveTo>
                    <a:cubicBezTo>
                      <a:pt x="6164" y="620"/>
                      <a:pt x="6162" y="620"/>
                      <a:pt x="6161" y="618"/>
                    </a:cubicBezTo>
                    <a:cubicBezTo>
                      <a:pt x="6159" y="616"/>
                      <a:pt x="6158" y="614"/>
                      <a:pt x="6158" y="612"/>
                    </a:cubicBezTo>
                    <a:lnTo>
                      <a:pt x="6195" y="146"/>
                    </a:lnTo>
                    <a:cubicBezTo>
                      <a:pt x="6196" y="142"/>
                      <a:pt x="6199" y="138"/>
                      <a:pt x="6203" y="138"/>
                    </a:cubicBezTo>
                    <a:lnTo>
                      <a:pt x="6664" y="138"/>
                    </a:lnTo>
                    <a:cubicBezTo>
                      <a:pt x="6669" y="138"/>
                      <a:pt x="6672" y="142"/>
                      <a:pt x="6672" y="146"/>
                    </a:cubicBezTo>
                    <a:lnTo>
                      <a:pt x="6672" y="255"/>
                    </a:lnTo>
                    <a:cubicBezTo>
                      <a:pt x="6672" y="260"/>
                      <a:pt x="6669" y="263"/>
                      <a:pt x="6664" y="263"/>
                    </a:cubicBezTo>
                    <a:lnTo>
                      <a:pt x="6289" y="263"/>
                    </a:lnTo>
                    <a:lnTo>
                      <a:pt x="6297" y="256"/>
                    </a:lnTo>
                    <a:lnTo>
                      <a:pt x="6270" y="524"/>
                    </a:lnTo>
                    <a:lnTo>
                      <a:pt x="6257" y="518"/>
                    </a:lnTo>
                    <a:lnTo>
                      <a:pt x="6297" y="477"/>
                    </a:lnTo>
                    <a:cubicBezTo>
                      <a:pt x="6297" y="476"/>
                      <a:pt x="6298" y="476"/>
                      <a:pt x="6298" y="476"/>
                    </a:cubicBezTo>
                    <a:lnTo>
                      <a:pt x="6342" y="446"/>
                    </a:lnTo>
                    <a:cubicBezTo>
                      <a:pt x="6342" y="445"/>
                      <a:pt x="6343" y="445"/>
                      <a:pt x="6344" y="445"/>
                    </a:cubicBezTo>
                    <a:lnTo>
                      <a:pt x="6394" y="426"/>
                    </a:lnTo>
                    <a:cubicBezTo>
                      <a:pt x="6394" y="426"/>
                      <a:pt x="6395" y="426"/>
                      <a:pt x="6396" y="426"/>
                    </a:cubicBezTo>
                    <a:lnTo>
                      <a:pt x="6450" y="420"/>
                    </a:lnTo>
                    <a:cubicBezTo>
                      <a:pt x="6450" y="419"/>
                      <a:pt x="6451" y="419"/>
                      <a:pt x="6451" y="419"/>
                    </a:cubicBezTo>
                    <a:lnTo>
                      <a:pt x="6505" y="424"/>
                    </a:lnTo>
                    <a:cubicBezTo>
                      <a:pt x="6506" y="425"/>
                      <a:pt x="6506" y="425"/>
                      <a:pt x="6507" y="425"/>
                    </a:cubicBezTo>
                    <a:lnTo>
                      <a:pt x="6556" y="441"/>
                    </a:lnTo>
                    <a:cubicBezTo>
                      <a:pt x="6557" y="441"/>
                      <a:pt x="6557" y="441"/>
                      <a:pt x="6558" y="442"/>
                    </a:cubicBezTo>
                    <a:lnTo>
                      <a:pt x="6601" y="470"/>
                    </a:lnTo>
                    <a:cubicBezTo>
                      <a:pt x="6601" y="470"/>
                      <a:pt x="6602" y="471"/>
                      <a:pt x="6602" y="471"/>
                    </a:cubicBezTo>
                    <a:lnTo>
                      <a:pt x="6638" y="511"/>
                    </a:lnTo>
                    <a:cubicBezTo>
                      <a:pt x="6639" y="511"/>
                      <a:pt x="6639" y="512"/>
                      <a:pt x="6639" y="512"/>
                    </a:cubicBezTo>
                    <a:lnTo>
                      <a:pt x="6667" y="556"/>
                    </a:lnTo>
                    <a:cubicBezTo>
                      <a:pt x="6667" y="557"/>
                      <a:pt x="6668" y="557"/>
                      <a:pt x="6668" y="557"/>
                    </a:cubicBezTo>
                    <a:lnTo>
                      <a:pt x="6688" y="606"/>
                    </a:lnTo>
                    <a:cubicBezTo>
                      <a:pt x="6688" y="607"/>
                      <a:pt x="6688" y="607"/>
                      <a:pt x="6688" y="608"/>
                    </a:cubicBezTo>
                    <a:lnTo>
                      <a:pt x="6700" y="662"/>
                    </a:lnTo>
                    <a:cubicBezTo>
                      <a:pt x="6700" y="662"/>
                      <a:pt x="6700" y="663"/>
                      <a:pt x="6700" y="663"/>
                    </a:cubicBezTo>
                    <a:lnTo>
                      <a:pt x="6704" y="722"/>
                    </a:lnTo>
                    <a:lnTo>
                      <a:pt x="6700" y="787"/>
                    </a:lnTo>
                    <a:cubicBezTo>
                      <a:pt x="6700" y="787"/>
                      <a:pt x="6700" y="788"/>
                      <a:pt x="6700" y="788"/>
                    </a:cubicBezTo>
                    <a:lnTo>
                      <a:pt x="6688" y="846"/>
                    </a:lnTo>
                    <a:cubicBezTo>
                      <a:pt x="6688" y="847"/>
                      <a:pt x="6688" y="847"/>
                      <a:pt x="6688" y="848"/>
                    </a:cubicBezTo>
                    <a:lnTo>
                      <a:pt x="6666" y="900"/>
                    </a:lnTo>
                    <a:cubicBezTo>
                      <a:pt x="6666" y="900"/>
                      <a:pt x="6665" y="901"/>
                      <a:pt x="6665" y="901"/>
                    </a:cubicBezTo>
                    <a:lnTo>
                      <a:pt x="6634" y="946"/>
                    </a:lnTo>
                    <a:lnTo>
                      <a:pt x="6593" y="991"/>
                    </a:lnTo>
                    <a:cubicBezTo>
                      <a:pt x="6593" y="991"/>
                      <a:pt x="6592" y="992"/>
                      <a:pt x="6592" y="992"/>
                    </a:cubicBezTo>
                    <a:lnTo>
                      <a:pt x="6544" y="1022"/>
                    </a:lnTo>
                    <a:cubicBezTo>
                      <a:pt x="6543" y="1023"/>
                      <a:pt x="6542" y="1023"/>
                      <a:pt x="6542" y="1023"/>
                    </a:cubicBezTo>
                    <a:lnTo>
                      <a:pt x="6485" y="1040"/>
                    </a:lnTo>
                    <a:cubicBezTo>
                      <a:pt x="6484" y="1040"/>
                      <a:pt x="6484" y="1040"/>
                      <a:pt x="6483" y="1040"/>
                    </a:cubicBezTo>
                    <a:lnTo>
                      <a:pt x="6419" y="1045"/>
                    </a:lnTo>
                    <a:cubicBezTo>
                      <a:pt x="6419" y="1045"/>
                      <a:pt x="6418" y="1045"/>
                      <a:pt x="6418" y="1045"/>
                    </a:cubicBezTo>
                    <a:lnTo>
                      <a:pt x="6364" y="1040"/>
                    </a:lnTo>
                    <a:cubicBezTo>
                      <a:pt x="6363" y="1040"/>
                      <a:pt x="6363" y="1040"/>
                      <a:pt x="6362" y="1040"/>
                    </a:cubicBezTo>
                    <a:lnTo>
                      <a:pt x="6313" y="1025"/>
                    </a:lnTo>
                    <a:cubicBezTo>
                      <a:pt x="6312" y="1025"/>
                      <a:pt x="6312" y="1025"/>
                      <a:pt x="6311" y="1024"/>
                    </a:cubicBezTo>
                    <a:lnTo>
                      <a:pt x="6268" y="998"/>
                    </a:lnTo>
                    <a:cubicBezTo>
                      <a:pt x="6268" y="998"/>
                      <a:pt x="6267" y="998"/>
                      <a:pt x="6267" y="997"/>
                    </a:cubicBezTo>
                    <a:lnTo>
                      <a:pt x="6231" y="961"/>
                    </a:lnTo>
                    <a:cubicBezTo>
                      <a:pt x="6230" y="961"/>
                      <a:pt x="6230" y="960"/>
                      <a:pt x="6230" y="960"/>
                    </a:cubicBezTo>
                    <a:lnTo>
                      <a:pt x="6177" y="871"/>
                    </a:lnTo>
                    <a:cubicBezTo>
                      <a:pt x="6176" y="870"/>
                      <a:pt x="6176" y="870"/>
                      <a:pt x="6176" y="869"/>
                    </a:cubicBezTo>
                    <a:lnTo>
                      <a:pt x="6157" y="817"/>
                    </a:lnTo>
                    <a:lnTo>
                      <a:pt x="6143" y="758"/>
                    </a:lnTo>
                    <a:cubicBezTo>
                      <a:pt x="6142" y="756"/>
                      <a:pt x="6143" y="753"/>
                      <a:pt x="6144" y="752"/>
                    </a:cubicBezTo>
                    <a:cubicBezTo>
                      <a:pt x="6146" y="750"/>
                      <a:pt x="6148" y="748"/>
                      <a:pt x="6150" y="748"/>
                    </a:cubicBezTo>
                    <a:lnTo>
                      <a:pt x="6257" y="748"/>
                    </a:lnTo>
                    <a:cubicBezTo>
                      <a:pt x="6261" y="748"/>
                      <a:pt x="6264" y="751"/>
                      <a:pt x="6265" y="754"/>
                    </a:cubicBezTo>
                    <a:lnTo>
                      <a:pt x="6285" y="826"/>
                    </a:lnTo>
                    <a:lnTo>
                      <a:pt x="6284" y="825"/>
                    </a:lnTo>
                    <a:lnTo>
                      <a:pt x="6312" y="876"/>
                    </a:lnTo>
                    <a:lnTo>
                      <a:pt x="6311" y="874"/>
                    </a:lnTo>
                    <a:lnTo>
                      <a:pt x="6333" y="896"/>
                    </a:lnTo>
                    <a:lnTo>
                      <a:pt x="6331" y="894"/>
                    </a:lnTo>
                    <a:lnTo>
                      <a:pt x="6358" y="909"/>
                    </a:lnTo>
                    <a:lnTo>
                      <a:pt x="6357" y="909"/>
                    </a:lnTo>
                    <a:lnTo>
                      <a:pt x="6387" y="917"/>
                    </a:lnTo>
                    <a:lnTo>
                      <a:pt x="6385" y="916"/>
                    </a:lnTo>
                    <a:lnTo>
                      <a:pt x="6419" y="919"/>
                    </a:lnTo>
                    <a:lnTo>
                      <a:pt x="6418" y="919"/>
                    </a:lnTo>
                    <a:lnTo>
                      <a:pt x="6460" y="915"/>
                    </a:lnTo>
                    <a:lnTo>
                      <a:pt x="6458" y="916"/>
                    </a:lnTo>
                    <a:lnTo>
                      <a:pt x="6495" y="906"/>
                    </a:lnTo>
                    <a:lnTo>
                      <a:pt x="6493" y="907"/>
                    </a:lnTo>
                    <a:lnTo>
                      <a:pt x="6524" y="889"/>
                    </a:lnTo>
                    <a:lnTo>
                      <a:pt x="6523" y="890"/>
                    </a:lnTo>
                    <a:lnTo>
                      <a:pt x="6547" y="867"/>
                    </a:lnTo>
                    <a:lnTo>
                      <a:pt x="6545" y="869"/>
                    </a:lnTo>
                    <a:lnTo>
                      <a:pt x="6581" y="799"/>
                    </a:lnTo>
                    <a:lnTo>
                      <a:pt x="6581" y="801"/>
                    </a:lnTo>
                    <a:lnTo>
                      <a:pt x="6593" y="721"/>
                    </a:lnTo>
                    <a:lnTo>
                      <a:pt x="6592" y="723"/>
                    </a:lnTo>
                    <a:lnTo>
                      <a:pt x="6590" y="680"/>
                    </a:lnTo>
                    <a:lnTo>
                      <a:pt x="6591" y="681"/>
                    </a:lnTo>
                    <a:lnTo>
                      <a:pt x="6584" y="645"/>
                    </a:lnTo>
                    <a:lnTo>
                      <a:pt x="6584" y="647"/>
                    </a:lnTo>
                    <a:lnTo>
                      <a:pt x="6555" y="588"/>
                    </a:lnTo>
                    <a:lnTo>
                      <a:pt x="6557" y="590"/>
                    </a:lnTo>
                    <a:lnTo>
                      <a:pt x="6532" y="563"/>
                    </a:lnTo>
                    <a:lnTo>
                      <a:pt x="6533" y="564"/>
                    </a:lnTo>
                    <a:lnTo>
                      <a:pt x="6505" y="545"/>
                    </a:lnTo>
                    <a:lnTo>
                      <a:pt x="6507" y="546"/>
                    </a:lnTo>
                    <a:lnTo>
                      <a:pt x="6475" y="535"/>
                    </a:lnTo>
                    <a:lnTo>
                      <a:pt x="6477" y="535"/>
                    </a:lnTo>
                    <a:lnTo>
                      <a:pt x="6439" y="531"/>
                    </a:lnTo>
                    <a:lnTo>
                      <a:pt x="6440" y="531"/>
                    </a:lnTo>
                    <a:lnTo>
                      <a:pt x="6388" y="537"/>
                    </a:lnTo>
                    <a:lnTo>
                      <a:pt x="6390" y="537"/>
                    </a:lnTo>
                    <a:lnTo>
                      <a:pt x="6345" y="555"/>
                    </a:lnTo>
                    <a:lnTo>
                      <a:pt x="6347" y="554"/>
                    </a:lnTo>
                    <a:lnTo>
                      <a:pt x="6309" y="582"/>
                    </a:lnTo>
                    <a:lnTo>
                      <a:pt x="6311" y="581"/>
                    </a:lnTo>
                    <a:lnTo>
                      <a:pt x="6280" y="618"/>
                    </a:lnTo>
                    <a:cubicBezTo>
                      <a:pt x="6278" y="619"/>
                      <a:pt x="6276" y="620"/>
                      <a:pt x="6273" y="620"/>
                    </a:cubicBezTo>
                    <a:lnTo>
                      <a:pt x="6166" y="620"/>
                    </a:lnTo>
                    <a:close/>
                    <a:moveTo>
                      <a:pt x="6273" y="604"/>
                    </a:moveTo>
                    <a:lnTo>
                      <a:pt x="6267" y="607"/>
                    </a:lnTo>
                    <a:lnTo>
                      <a:pt x="6298" y="570"/>
                    </a:lnTo>
                    <a:cubicBezTo>
                      <a:pt x="6299" y="570"/>
                      <a:pt x="6299" y="569"/>
                      <a:pt x="6300" y="569"/>
                    </a:cubicBezTo>
                    <a:lnTo>
                      <a:pt x="6338" y="541"/>
                    </a:lnTo>
                    <a:cubicBezTo>
                      <a:pt x="6338" y="541"/>
                      <a:pt x="6339" y="540"/>
                      <a:pt x="6339" y="540"/>
                    </a:cubicBezTo>
                    <a:lnTo>
                      <a:pt x="6384" y="522"/>
                    </a:lnTo>
                    <a:cubicBezTo>
                      <a:pt x="6385" y="522"/>
                      <a:pt x="6386" y="522"/>
                      <a:pt x="6387" y="522"/>
                    </a:cubicBezTo>
                    <a:lnTo>
                      <a:pt x="6439" y="516"/>
                    </a:lnTo>
                    <a:cubicBezTo>
                      <a:pt x="6439" y="515"/>
                      <a:pt x="6440" y="515"/>
                      <a:pt x="6440" y="516"/>
                    </a:cubicBezTo>
                    <a:lnTo>
                      <a:pt x="6478" y="520"/>
                    </a:lnTo>
                    <a:cubicBezTo>
                      <a:pt x="6479" y="520"/>
                      <a:pt x="6479" y="520"/>
                      <a:pt x="6480" y="520"/>
                    </a:cubicBezTo>
                    <a:lnTo>
                      <a:pt x="6512" y="531"/>
                    </a:lnTo>
                    <a:cubicBezTo>
                      <a:pt x="6513" y="531"/>
                      <a:pt x="6513" y="531"/>
                      <a:pt x="6514" y="532"/>
                    </a:cubicBezTo>
                    <a:lnTo>
                      <a:pt x="6542" y="551"/>
                    </a:lnTo>
                    <a:cubicBezTo>
                      <a:pt x="6542" y="551"/>
                      <a:pt x="6543" y="552"/>
                      <a:pt x="6543" y="552"/>
                    </a:cubicBezTo>
                    <a:lnTo>
                      <a:pt x="6568" y="579"/>
                    </a:lnTo>
                    <a:cubicBezTo>
                      <a:pt x="6569" y="580"/>
                      <a:pt x="6569" y="580"/>
                      <a:pt x="6570" y="581"/>
                    </a:cubicBezTo>
                    <a:lnTo>
                      <a:pt x="6599" y="640"/>
                    </a:lnTo>
                    <a:cubicBezTo>
                      <a:pt x="6599" y="641"/>
                      <a:pt x="6599" y="641"/>
                      <a:pt x="6599" y="642"/>
                    </a:cubicBezTo>
                    <a:lnTo>
                      <a:pt x="6606" y="678"/>
                    </a:lnTo>
                    <a:cubicBezTo>
                      <a:pt x="6606" y="678"/>
                      <a:pt x="6606" y="679"/>
                      <a:pt x="6606" y="679"/>
                    </a:cubicBezTo>
                    <a:lnTo>
                      <a:pt x="6608" y="722"/>
                    </a:lnTo>
                    <a:cubicBezTo>
                      <a:pt x="6608" y="723"/>
                      <a:pt x="6608" y="723"/>
                      <a:pt x="6608" y="724"/>
                    </a:cubicBezTo>
                    <a:lnTo>
                      <a:pt x="6596" y="804"/>
                    </a:lnTo>
                    <a:cubicBezTo>
                      <a:pt x="6596" y="805"/>
                      <a:pt x="6596" y="805"/>
                      <a:pt x="6596" y="806"/>
                    </a:cubicBezTo>
                    <a:lnTo>
                      <a:pt x="6560" y="876"/>
                    </a:lnTo>
                    <a:cubicBezTo>
                      <a:pt x="6559" y="877"/>
                      <a:pt x="6559" y="878"/>
                      <a:pt x="6558" y="878"/>
                    </a:cubicBezTo>
                    <a:lnTo>
                      <a:pt x="6534" y="901"/>
                    </a:lnTo>
                    <a:cubicBezTo>
                      <a:pt x="6534" y="902"/>
                      <a:pt x="6533" y="902"/>
                      <a:pt x="6532" y="902"/>
                    </a:cubicBezTo>
                    <a:lnTo>
                      <a:pt x="6501" y="920"/>
                    </a:lnTo>
                    <a:cubicBezTo>
                      <a:pt x="6501" y="921"/>
                      <a:pt x="6500" y="921"/>
                      <a:pt x="6500" y="921"/>
                    </a:cubicBezTo>
                    <a:lnTo>
                      <a:pt x="6463" y="931"/>
                    </a:lnTo>
                    <a:cubicBezTo>
                      <a:pt x="6462" y="931"/>
                      <a:pt x="6462" y="931"/>
                      <a:pt x="6461" y="931"/>
                    </a:cubicBezTo>
                    <a:lnTo>
                      <a:pt x="6419" y="935"/>
                    </a:lnTo>
                    <a:cubicBezTo>
                      <a:pt x="6419" y="935"/>
                      <a:pt x="6418" y="935"/>
                      <a:pt x="6418" y="935"/>
                    </a:cubicBezTo>
                    <a:lnTo>
                      <a:pt x="6384" y="932"/>
                    </a:lnTo>
                    <a:cubicBezTo>
                      <a:pt x="6383" y="932"/>
                      <a:pt x="6383" y="932"/>
                      <a:pt x="6382" y="932"/>
                    </a:cubicBezTo>
                    <a:lnTo>
                      <a:pt x="6352" y="924"/>
                    </a:lnTo>
                    <a:cubicBezTo>
                      <a:pt x="6352" y="924"/>
                      <a:pt x="6351" y="924"/>
                      <a:pt x="6351" y="923"/>
                    </a:cubicBezTo>
                    <a:lnTo>
                      <a:pt x="6324" y="908"/>
                    </a:lnTo>
                    <a:cubicBezTo>
                      <a:pt x="6323" y="908"/>
                      <a:pt x="6322" y="908"/>
                      <a:pt x="6322" y="907"/>
                    </a:cubicBezTo>
                    <a:lnTo>
                      <a:pt x="6300" y="885"/>
                    </a:lnTo>
                    <a:cubicBezTo>
                      <a:pt x="6299" y="885"/>
                      <a:pt x="6299" y="884"/>
                      <a:pt x="6298" y="883"/>
                    </a:cubicBezTo>
                    <a:lnTo>
                      <a:pt x="6270" y="832"/>
                    </a:lnTo>
                    <a:cubicBezTo>
                      <a:pt x="6270" y="832"/>
                      <a:pt x="6270" y="831"/>
                      <a:pt x="6270" y="831"/>
                    </a:cubicBezTo>
                    <a:lnTo>
                      <a:pt x="6250" y="759"/>
                    </a:lnTo>
                    <a:lnTo>
                      <a:pt x="6257" y="764"/>
                    </a:lnTo>
                    <a:lnTo>
                      <a:pt x="6150" y="764"/>
                    </a:lnTo>
                    <a:lnTo>
                      <a:pt x="6158" y="755"/>
                    </a:lnTo>
                    <a:lnTo>
                      <a:pt x="6172" y="812"/>
                    </a:lnTo>
                    <a:lnTo>
                      <a:pt x="6191" y="864"/>
                    </a:lnTo>
                    <a:lnTo>
                      <a:pt x="6190" y="862"/>
                    </a:lnTo>
                    <a:lnTo>
                      <a:pt x="6243" y="951"/>
                    </a:lnTo>
                    <a:lnTo>
                      <a:pt x="6242" y="950"/>
                    </a:lnTo>
                    <a:lnTo>
                      <a:pt x="6278" y="986"/>
                    </a:lnTo>
                    <a:lnTo>
                      <a:pt x="6277" y="985"/>
                    </a:lnTo>
                    <a:lnTo>
                      <a:pt x="6320" y="1011"/>
                    </a:lnTo>
                    <a:lnTo>
                      <a:pt x="6318" y="1010"/>
                    </a:lnTo>
                    <a:lnTo>
                      <a:pt x="6367" y="1025"/>
                    </a:lnTo>
                    <a:lnTo>
                      <a:pt x="6365" y="1024"/>
                    </a:lnTo>
                    <a:lnTo>
                      <a:pt x="6419" y="1029"/>
                    </a:lnTo>
                    <a:lnTo>
                      <a:pt x="6418" y="1029"/>
                    </a:lnTo>
                    <a:lnTo>
                      <a:pt x="6482" y="1024"/>
                    </a:lnTo>
                    <a:lnTo>
                      <a:pt x="6480" y="1025"/>
                    </a:lnTo>
                    <a:lnTo>
                      <a:pt x="6537" y="1008"/>
                    </a:lnTo>
                    <a:lnTo>
                      <a:pt x="6535" y="1009"/>
                    </a:lnTo>
                    <a:lnTo>
                      <a:pt x="6583" y="979"/>
                    </a:lnTo>
                    <a:lnTo>
                      <a:pt x="6582" y="980"/>
                    </a:lnTo>
                    <a:lnTo>
                      <a:pt x="6621" y="937"/>
                    </a:lnTo>
                    <a:lnTo>
                      <a:pt x="6652" y="892"/>
                    </a:lnTo>
                    <a:lnTo>
                      <a:pt x="6651" y="893"/>
                    </a:lnTo>
                    <a:lnTo>
                      <a:pt x="6673" y="841"/>
                    </a:lnTo>
                    <a:lnTo>
                      <a:pt x="6673" y="843"/>
                    </a:lnTo>
                    <a:lnTo>
                      <a:pt x="6685" y="785"/>
                    </a:lnTo>
                    <a:lnTo>
                      <a:pt x="6684" y="786"/>
                    </a:lnTo>
                    <a:lnTo>
                      <a:pt x="6688" y="723"/>
                    </a:lnTo>
                    <a:lnTo>
                      <a:pt x="6684" y="664"/>
                    </a:lnTo>
                    <a:lnTo>
                      <a:pt x="6685" y="665"/>
                    </a:lnTo>
                    <a:lnTo>
                      <a:pt x="6673" y="611"/>
                    </a:lnTo>
                    <a:lnTo>
                      <a:pt x="6673" y="612"/>
                    </a:lnTo>
                    <a:lnTo>
                      <a:pt x="6653" y="563"/>
                    </a:lnTo>
                    <a:lnTo>
                      <a:pt x="6654" y="565"/>
                    </a:lnTo>
                    <a:lnTo>
                      <a:pt x="6626" y="521"/>
                    </a:lnTo>
                    <a:lnTo>
                      <a:pt x="6627" y="522"/>
                    </a:lnTo>
                    <a:lnTo>
                      <a:pt x="6591" y="482"/>
                    </a:lnTo>
                    <a:lnTo>
                      <a:pt x="6592" y="483"/>
                    </a:lnTo>
                    <a:lnTo>
                      <a:pt x="6549" y="455"/>
                    </a:lnTo>
                    <a:lnTo>
                      <a:pt x="6551" y="456"/>
                    </a:lnTo>
                    <a:lnTo>
                      <a:pt x="6502" y="440"/>
                    </a:lnTo>
                    <a:lnTo>
                      <a:pt x="6504" y="440"/>
                    </a:lnTo>
                    <a:lnTo>
                      <a:pt x="6450" y="435"/>
                    </a:lnTo>
                    <a:lnTo>
                      <a:pt x="6451" y="435"/>
                    </a:lnTo>
                    <a:lnTo>
                      <a:pt x="6397" y="441"/>
                    </a:lnTo>
                    <a:lnTo>
                      <a:pt x="6399" y="441"/>
                    </a:lnTo>
                    <a:lnTo>
                      <a:pt x="6349" y="460"/>
                    </a:lnTo>
                    <a:lnTo>
                      <a:pt x="6351" y="459"/>
                    </a:lnTo>
                    <a:lnTo>
                      <a:pt x="6307" y="489"/>
                    </a:lnTo>
                    <a:lnTo>
                      <a:pt x="6308" y="488"/>
                    </a:lnTo>
                    <a:lnTo>
                      <a:pt x="6268" y="529"/>
                    </a:lnTo>
                    <a:cubicBezTo>
                      <a:pt x="6266" y="531"/>
                      <a:pt x="6262" y="532"/>
                      <a:pt x="6259" y="531"/>
                    </a:cubicBezTo>
                    <a:cubicBezTo>
                      <a:pt x="6256" y="529"/>
                      <a:pt x="6254" y="526"/>
                      <a:pt x="6254" y="523"/>
                    </a:cubicBezTo>
                    <a:lnTo>
                      <a:pt x="6281" y="255"/>
                    </a:lnTo>
                    <a:cubicBezTo>
                      <a:pt x="6282" y="251"/>
                      <a:pt x="6285" y="247"/>
                      <a:pt x="6289" y="247"/>
                    </a:cubicBezTo>
                    <a:lnTo>
                      <a:pt x="6664" y="247"/>
                    </a:lnTo>
                    <a:lnTo>
                      <a:pt x="6656" y="255"/>
                    </a:lnTo>
                    <a:lnTo>
                      <a:pt x="6656" y="146"/>
                    </a:lnTo>
                    <a:lnTo>
                      <a:pt x="6664" y="154"/>
                    </a:lnTo>
                    <a:lnTo>
                      <a:pt x="6203" y="154"/>
                    </a:lnTo>
                    <a:lnTo>
                      <a:pt x="6211" y="147"/>
                    </a:lnTo>
                    <a:lnTo>
                      <a:pt x="6174" y="613"/>
                    </a:lnTo>
                    <a:lnTo>
                      <a:pt x="6166" y="604"/>
                    </a:lnTo>
                    <a:lnTo>
                      <a:pt x="6273" y="604"/>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1" name="Freeform 80"/>
              <p:cNvSpPr>
                <a:spLocks noEditPoints="1"/>
              </p:cNvSpPr>
              <p:nvPr/>
            </p:nvSpPr>
            <p:spPr bwMode="auto">
              <a:xfrm>
                <a:off x="184" y="3248"/>
                <a:ext cx="424" cy="167"/>
              </a:xfrm>
              <a:custGeom>
                <a:avLst/>
                <a:gdLst>
                  <a:gd name="T0" fmla="*/ 755 w 2752"/>
                  <a:gd name="T1" fmla="*/ 143 h 1088"/>
                  <a:gd name="T2" fmla="*/ 686 w 2752"/>
                  <a:gd name="T3" fmla="*/ 48 h 1088"/>
                  <a:gd name="T4" fmla="*/ 611 w 2752"/>
                  <a:gd name="T5" fmla="*/ 143 h 1088"/>
                  <a:gd name="T6" fmla="*/ 686 w 2752"/>
                  <a:gd name="T7" fmla="*/ 232 h 1088"/>
                  <a:gd name="T8" fmla="*/ 605 w 2752"/>
                  <a:gd name="T9" fmla="*/ 245 h 1088"/>
                  <a:gd name="T10" fmla="*/ 605 w 2752"/>
                  <a:gd name="T11" fmla="*/ 41 h 1088"/>
                  <a:gd name="T12" fmla="*/ 766 w 2752"/>
                  <a:gd name="T13" fmla="*/ 41 h 1088"/>
                  <a:gd name="T14" fmla="*/ 766 w 2752"/>
                  <a:gd name="T15" fmla="*/ 245 h 1088"/>
                  <a:gd name="T16" fmla="*/ 605 w 2752"/>
                  <a:gd name="T17" fmla="*/ 245 h 1088"/>
                  <a:gd name="T18" fmla="*/ 793 w 2752"/>
                  <a:gd name="T19" fmla="*/ 864 h 1088"/>
                  <a:gd name="T20" fmla="*/ 348 w 2752"/>
                  <a:gd name="T21" fmla="*/ 361 h 1088"/>
                  <a:gd name="T22" fmla="*/ 75 w 2752"/>
                  <a:gd name="T23" fmla="*/ 721 h 1088"/>
                  <a:gd name="T24" fmla="*/ 300 w 2752"/>
                  <a:gd name="T25" fmla="*/ 245 h 1088"/>
                  <a:gd name="T26" fmla="*/ 413 w 2752"/>
                  <a:gd name="T27" fmla="*/ 238 h 1088"/>
                  <a:gd name="T28" fmla="*/ 1489 w 2752"/>
                  <a:gd name="T29" fmla="*/ 490 h 1088"/>
                  <a:gd name="T30" fmla="*/ 1162 w 2752"/>
                  <a:gd name="T31" fmla="*/ 993 h 1088"/>
                  <a:gd name="T32" fmla="*/ 1398 w 2752"/>
                  <a:gd name="T33" fmla="*/ 313 h 1088"/>
                  <a:gd name="T34" fmla="*/ 1489 w 2752"/>
                  <a:gd name="T35" fmla="*/ 354 h 1088"/>
                  <a:gd name="T36" fmla="*/ 1714 w 2752"/>
                  <a:gd name="T37" fmla="*/ 211 h 1088"/>
                  <a:gd name="T38" fmla="*/ 1050 w 2752"/>
                  <a:gd name="T39" fmla="*/ 130 h 1088"/>
                  <a:gd name="T40" fmla="*/ 1810 w 2752"/>
                  <a:gd name="T41" fmla="*/ 89 h 1088"/>
                  <a:gd name="T42" fmla="*/ 1848 w 2752"/>
                  <a:gd name="T43" fmla="*/ 198 h 1088"/>
                  <a:gd name="T44" fmla="*/ 1489 w 2752"/>
                  <a:gd name="T45" fmla="*/ 490 h 1088"/>
                  <a:gd name="T46" fmla="*/ 2651 w 2752"/>
                  <a:gd name="T47" fmla="*/ 313 h 1088"/>
                  <a:gd name="T48" fmla="*/ 2528 w 2752"/>
                  <a:gd name="T49" fmla="*/ 164 h 1088"/>
                  <a:gd name="T50" fmla="*/ 2383 w 2752"/>
                  <a:gd name="T51" fmla="*/ 313 h 1088"/>
                  <a:gd name="T52" fmla="*/ 2437 w 2752"/>
                  <a:gd name="T53" fmla="*/ 436 h 1088"/>
                  <a:gd name="T54" fmla="*/ 2694 w 2752"/>
                  <a:gd name="T55" fmla="*/ 490 h 1088"/>
                  <a:gd name="T56" fmla="*/ 2726 w 2752"/>
                  <a:gd name="T57" fmla="*/ 871 h 1088"/>
                  <a:gd name="T58" fmla="*/ 2522 w 2752"/>
                  <a:gd name="T59" fmla="*/ 1027 h 1088"/>
                  <a:gd name="T60" fmla="*/ 2271 w 2752"/>
                  <a:gd name="T61" fmla="*/ 572 h 1088"/>
                  <a:gd name="T62" fmla="*/ 2533 w 2752"/>
                  <a:gd name="T63" fmla="*/ 68 h 1088"/>
                  <a:gd name="T64" fmla="*/ 2742 w 2752"/>
                  <a:gd name="T65" fmla="*/ 306 h 1088"/>
                  <a:gd name="T66" fmla="*/ 2394 w 2752"/>
                  <a:gd name="T67" fmla="*/ 823 h 1088"/>
                  <a:gd name="T68" fmla="*/ 2522 w 2752"/>
                  <a:gd name="T69" fmla="*/ 932 h 1088"/>
                  <a:gd name="T70" fmla="*/ 2661 w 2752"/>
                  <a:gd name="T71" fmla="*/ 714 h 1088"/>
                  <a:gd name="T72" fmla="*/ 2517 w 2752"/>
                  <a:gd name="T73" fmla="*/ 504 h 1088"/>
                  <a:gd name="T74" fmla="*/ 2372 w 2752"/>
                  <a:gd name="T75" fmla="*/ 708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52" h="1088">
                    <a:moveTo>
                      <a:pt x="734" y="211"/>
                    </a:moveTo>
                    <a:cubicBezTo>
                      <a:pt x="750" y="191"/>
                      <a:pt x="755" y="170"/>
                      <a:pt x="755" y="143"/>
                    </a:cubicBezTo>
                    <a:cubicBezTo>
                      <a:pt x="755" y="116"/>
                      <a:pt x="750" y="96"/>
                      <a:pt x="734" y="75"/>
                    </a:cubicBezTo>
                    <a:cubicBezTo>
                      <a:pt x="723" y="62"/>
                      <a:pt x="707" y="48"/>
                      <a:pt x="686" y="48"/>
                    </a:cubicBezTo>
                    <a:cubicBezTo>
                      <a:pt x="664" y="48"/>
                      <a:pt x="643" y="62"/>
                      <a:pt x="632" y="75"/>
                    </a:cubicBezTo>
                    <a:cubicBezTo>
                      <a:pt x="616" y="96"/>
                      <a:pt x="611" y="116"/>
                      <a:pt x="611" y="143"/>
                    </a:cubicBezTo>
                    <a:cubicBezTo>
                      <a:pt x="611" y="170"/>
                      <a:pt x="616" y="191"/>
                      <a:pt x="632" y="211"/>
                    </a:cubicBezTo>
                    <a:cubicBezTo>
                      <a:pt x="643" y="225"/>
                      <a:pt x="664" y="232"/>
                      <a:pt x="686" y="232"/>
                    </a:cubicBezTo>
                    <a:cubicBezTo>
                      <a:pt x="707" y="232"/>
                      <a:pt x="723" y="225"/>
                      <a:pt x="734" y="211"/>
                    </a:cubicBezTo>
                    <a:close/>
                    <a:moveTo>
                      <a:pt x="605" y="245"/>
                    </a:moveTo>
                    <a:cubicBezTo>
                      <a:pt x="584" y="218"/>
                      <a:pt x="573" y="184"/>
                      <a:pt x="573" y="143"/>
                    </a:cubicBezTo>
                    <a:cubicBezTo>
                      <a:pt x="573" y="102"/>
                      <a:pt x="584" y="68"/>
                      <a:pt x="605" y="41"/>
                    </a:cubicBezTo>
                    <a:cubicBezTo>
                      <a:pt x="627" y="14"/>
                      <a:pt x="654" y="0"/>
                      <a:pt x="686" y="0"/>
                    </a:cubicBezTo>
                    <a:cubicBezTo>
                      <a:pt x="718" y="0"/>
                      <a:pt x="745" y="14"/>
                      <a:pt x="766" y="41"/>
                    </a:cubicBezTo>
                    <a:cubicBezTo>
                      <a:pt x="788" y="68"/>
                      <a:pt x="798" y="102"/>
                      <a:pt x="798" y="143"/>
                    </a:cubicBezTo>
                    <a:cubicBezTo>
                      <a:pt x="798" y="184"/>
                      <a:pt x="788" y="218"/>
                      <a:pt x="766" y="245"/>
                    </a:cubicBezTo>
                    <a:cubicBezTo>
                      <a:pt x="745" y="272"/>
                      <a:pt x="718" y="286"/>
                      <a:pt x="686" y="286"/>
                    </a:cubicBezTo>
                    <a:cubicBezTo>
                      <a:pt x="654" y="286"/>
                      <a:pt x="627" y="272"/>
                      <a:pt x="605" y="245"/>
                    </a:cubicBezTo>
                    <a:close/>
                    <a:moveTo>
                      <a:pt x="879" y="762"/>
                    </a:moveTo>
                    <a:lnTo>
                      <a:pt x="793" y="864"/>
                    </a:lnTo>
                    <a:cubicBezTo>
                      <a:pt x="654" y="701"/>
                      <a:pt x="520" y="544"/>
                      <a:pt x="397" y="402"/>
                    </a:cubicBezTo>
                    <a:cubicBezTo>
                      <a:pt x="375" y="374"/>
                      <a:pt x="359" y="361"/>
                      <a:pt x="348" y="361"/>
                    </a:cubicBezTo>
                    <a:cubicBezTo>
                      <a:pt x="338" y="361"/>
                      <a:pt x="322" y="374"/>
                      <a:pt x="300" y="402"/>
                    </a:cubicBezTo>
                    <a:cubicBezTo>
                      <a:pt x="225" y="517"/>
                      <a:pt x="150" y="626"/>
                      <a:pt x="75" y="721"/>
                    </a:cubicBezTo>
                    <a:lnTo>
                      <a:pt x="0" y="612"/>
                    </a:lnTo>
                    <a:cubicBezTo>
                      <a:pt x="108" y="483"/>
                      <a:pt x="204" y="361"/>
                      <a:pt x="300" y="245"/>
                    </a:cubicBezTo>
                    <a:cubicBezTo>
                      <a:pt x="316" y="225"/>
                      <a:pt x="332" y="211"/>
                      <a:pt x="354" y="211"/>
                    </a:cubicBezTo>
                    <a:cubicBezTo>
                      <a:pt x="375" y="211"/>
                      <a:pt x="397" y="225"/>
                      <a:pt x="413" y="238"/>
                    </a:cubicBezTo>
                    <a:cubicBezTo>
                      <a:pt x="536" y="381"/>
                      <a:pt x="691" y="551"/>
                      <a:pt x="879" y="762"/>
                    </a:cubicBezTo>
                    <a:close/>
                    <a:moveTo>
                      <a:pt x="1489" y="490"/>
                    </a:moveTo>
                    <a:cubicBezTo>
                      <a:pt x="1494" y="748"/>
                      <a:pt x="1409" y="946"/>
                      <a:pt x="1232" y="1088"/>
                    </a:cubicBezTo>
                    <a:lnTo>
                      <a:pt x="1162" y="993"/>
                    </a:lnTo>
                    <a:cubicBezTo>
                      <a:pt x="1318" y="884"/>
                      <a:pt x="1398" y="735"/>
                      <a:pt x="1398" y="538"/>
                    </a:cubicBezTo>
                    <a:lnTo>
                      <a:pt x="1398" y="313"/>
                    </a:lnTo>
                    <a:lnTo>
                      <a:pt x="1484" y="313"/>
                    </a:lnTo>
                    <a:cubicBezTo>
                      <a:pt x="1505" y="320"/>
                      <a:pt x="1510" y="334"/>
                      <a:pt x="1489" y="354"/>
                    </a:cubicBezTo>
                    <a:lnTo>
                      <a:pt x="1489" y="483"/>
                    </a:lnTo>
                    <a:cubicBezTo>
                      <a:pt x="1585" y="395"/>
                      <a:pt x="1660" y="300"/>
                      <a:pt x="1714" y="211"/>
                    </a:cubicBezTo>
                    <a:lnTo>
                      <a:pt x="1055" y="245"/>
                    </a:lnTo>
                    <a:lnTo>
                      <a:pt x="1050" y="130"/>
                    </a:lnTo>
                    <a:lnTo>
                      <a:pt x="1778" y="102"/>
                    </a:lnTo>
                    <a:lnTo>
                      <a:pt x="1810" y="89"/>
                    </a:lnTo>
                    <a:lnTo>
                      <a:pt x="1869" y="184"/>
                    </a:lnTo>
                    <a:cubicBezTo>
                      <a:pt x="1874" y="198"/>
                      <a:pt x="1869" y="204"/>
                      <a:pt x="1848" y="198"/>
                    </a:cubicBezTo>
                    <a:cubicBezTo>
                      <a:pt x="1767" y="334"/>
                      <a:pt x="1671" y="456"/>
                      <a:pt x="1559" y="572"/>
                    </a:cubicBezTo>
                    <a:lnTo>
                      <a:pt x="1489" y="490"/>
                    </a:lnTo>
                    <a:close/>
                    <a:moveTo>
                      <a:pt x="2742" y="306"/>
                    </a:moveTo>
                    <a:lnTo>
                      <a:pt x="2651" y="313"/>
                    </a:lnTo>
                    <a:cubicBezTo>
                      <a:pt x="2645" y="266"/>
                      <a:pt x="2635" y="232"/>
                      <a:pt x="2619" y="211"/>
                    </a:cubicBezTo>
                    <a:cubicBezTo>
                      <a:pt x="2592" y="184"/>
                      <a:pt x="2565" y="164"/>
                      <a:pt x="2528" y="164"/>
                    </a:cubicBezTo>
                    <a:cubicBezTo>
                      <a:pt x="2501" y="164"/>
                      <a:pt x="2474" y="177"/>
                      <a:pt x="2453" y="198"/>
                    </a:cubicBezTo>
                    <a:cubicBezTo>
                      <a:pt x="2426" y="225"/>
                      <a:pt x="2399" y="259"/>
                      <a:pt x="2383" y="313"/>
                    </a:cubicBezTo>
                    <a:cubicBezTo>
                      <a:pt x="2367" y="361"/>
                      <a:pt x="2362" y="436"/>
                      <a:pt x="2356" y="524"/>
                    </a:cubicBezTo>
                    <a:cubicBezTo>
                      <a:pt x="2378" y="483"/>
                      <a:pt x="2404" y="456"/>
                      <a:pt x="2437" y="436"/>
                    </a:cubicBezTo>
                    <a:cubicBezTo>
                      <a:pt x="2469" y="415"/>
                      <a:pt x="2501" y="402"/>
                      <a:pt x="2538" y="402"/>
                    </a:cubicBezTo>
                    <a:cubicBezTo>
                      <a:pt x="2597" y="402"/>
                      <a:pt x="2651" y="429"/>
                      <a:pt x="2694" y="490"/>
                    </a:cubicBezTo>
                    <a:cubicBezTo>
                      <a:pt x="2736" y="544"/>
                      <a:pt x="2752" y="619"/>
                      <a:pt x="2752" y="708"/>
                    </a:cubicBezTo>
                    <a:cubicBezTo>
                      <a:pt x="2752" y="762"/>
                      <a:pt x="2747" y="816"/>
                      <a:pt x="2726" y="871"/>
                    </a:cubicBezTo>
                    <a:cubicBezTo>
                      <a:pt x="2704" y="918"/>
                      <a:pt x="2678" y="959"/>
                      <a:pt x="2640" y="986"/>
                    </a:cubicBezTo>
                    <a:cubicBezTo>
                      <a:pt x="2608" y="1014"/>
                      <a:pt x="2570" y="1027"/>
                      <a:pt x="2522" y="1027"/>
                    </a:cubicBezTo>
                    <a:cubicBezTo>
                      <a:pt x="2447" y="1027"/>
                      <a:pt x="2388" y="993"/>
                      <a:pt x="2340" y="918"/>
                    </a:cubicBezTo>
                    <a:cubicBezTo>
                      <a:pt x="2292" y="850"/>
                      <a:pt x="2271" y="735"/>
                      <a:pt x="2271" y="572"/>
                    </a:cubicBezTo>
                    <a:cubicBezTo>
                      <a:pt x="2271" y="395"/>
                      <a:pt x="2297" y="259"/>
                      <a:pt x="2346" y="177"/>
                    </a:cubicBezTo>
                    <a:cubicBezTo>
                      <a:pt x="2394" y="109"/>
                      <a:pt x="2453" y="68"/>
                      <a:pt x="2533" y="68"/>
                    </a:cubicBezTo>
                    <a:cubicBezTo>
                      <a:pt x="2592" y="68"/>
                      <a:pt x="2640" y="96"/>
                      <a:pt x="2678" y="136"/>
                    </a:cubicBezTo>
                    <a:cubicBezTo>
                      <a:pt x="2715" y="177"/>
                      <a:pt x="2736" y="232"/>
                      <a:pt x="2742" y="306"/>
                    </a:cubicBezTo>
                    <a:close/>
                    <a:moveTo>
                      <a:pt x="2372" y="708"/>
                    </a:moveTo>
                    <a:cubicBezTo>
                      <a:pt x="2372" y="748"/>
                      <a:pt x="2378" y="782"/>
                      <a:pt x="2394" y="823"/>
                    </a:cubicBezTo>
                    <a:cubicBezTo>
                      <a:pt x="2404" y="857"/>
                      <a:pt x="2426" y="884"/>
                      <a:pt x="2447" y="905"/>
                    </a:cubicBezTo>
                    <a:cubicBezTo>
                      <a:pt x="2474" y="925"/>
                      <a:pt x="2495" y="932"/>
                      <a:pt x="2522" y="932"/>
                    </a:cubicBezTo>
                    <a:cubicBezTo>
                      <a:pt x="2560" y="932"/>
                      <a:pt x="2592" y="912"/>
                      <a:pt x="2619" y="871"/>
                    </a:cubicBezTo>
                    <a:cubicBezTo>
                      <a:pt x="2651" y="837"/>
                      <a:pt x="2661" y="782"/>
                      <a:pt x="2661" y="714"/>
                    </a:cubicBezTo>
                    <a:cubicBezTo>
                      <a:pt x="2661" y="646"/>
                      <a:pt x="2651" y="599"/>
                      <a:pt x="2624" y="558"/>
                    </a:cubicBezTo>
                    <a:cubicBezTo>
                      <a:pt x="2597" y="524"/>
                      <a:pt x="2560" y="504"/>
                      <a:pt x="2517" y="504"/>
                    </a:cubicBezTo>
                    <a:cubicBezTo>
                      <a:pt x="2479" y="504"/>
                      <a:pt x="2442" y="524"/>
                      <a:pt x="2415" y="558"/>
                    </a:cubicBezTo>
                    <a:cubicBezTo>
                      <a:pt x="2388" y="599"/>
                      <a:pt x="2372" y="646"/>
                      <a:pt x="2372" y="708"/>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2" name="Freeform 81"/>
              <p:cNvSpPr>
                <a:spLocks noEditPoints="1"/>
              </p:cNvSpPr>
              <p:nvPr/>
            </p:nvSpPr>
            <p:spPr bwMode="auto">
              <a:xfrm>
                <a:off x="183" y="3247"/>
                <a:ext cx="426" cy="169"/>
              </a:xfrm>
              <a:custGeom>
                <a:avLst/>
                <a:gdLst>
                  <a:gd name="T0" fmla="*/ 717 w 2768"/>
                  <a:gd name="T1" fmla="*/ 71 h 1105"/>
                  <a:gd name="T2" fmla="*/ 627 w 2768"/>
                  <a:gd name="T3" fmla="*/ 150 h 1105"/>
                  <a:gd name="T4" fmla="*/ 737 w 2768"/>
                  <a:gd name="T5" fmla="*/ 213 h 1105"/>
                  <a:gd name="T6" fmla="*/ 612 w 2768"/>
                  <a:gd name="T7" fmla="*/ 153 h 1105"/>
                  <a:gd name="T8" fmla="*/ 728 w 2768"/>
                  <a:gd name="T9" fmla="*/ 60 h 1105"/>
                  <a:gd name="T10" fmla="*/ 727 w 2768"/>
                  <a:gd name="T11" fmla="*/ 242 h 1105"/>
                  <a:gd name="T12" fmla="*/ 645 w 2768"/>
                  <a:gd name="T13" fmla="*/ 12 h 1105"/>
                  <a:gd name="T14" fmla="*/ 814 w 2768"/>
                  <a:gd name="T15" fmla="*/ 153 h 1105"/>
                  <a:gd name="T16" fmla="*/ 608 w 2768"/>
                  <a:gd name="T17" fmla="*/ 260 h 1105"/>
                  <a:gd name="T18" fmla="*/ 799 w 2768"/>
                  <a:gd name="T19" fmla="*/ 150 h 1105"/>
                  <a:gd name="T20" fmla="*/ 656 w 2768"/>
                  <a:gd name="T21" fmla="*/ 25 h 1105"/>
                  <a:gd name="T22" fmla="*/ 656 w 2768"/>
                  <a:gd name="T23" fmla="*/ 278 h 1105"/>
                  <a:gd name="T24" fmla="*/ 360 w 2768"/>
                  <a:gd name="T25" fmla="*/ 377 h 1105"/>
                  <a:gd name="T26" fmla="*/ 157 w 2768"/>
                  <a:gd name="T27" fmla="*/ 427 h 1105"/>
                  <a:gd name="T28" fmla="*/ 636 w 2768"/>
                  <a:gd name="T29" fmla="*/ 478 h 1105"/>
                  <a:gd name="T30" fmla="*/ 365 w 2768"/>
                  <a:gd name="T31" fmla="*/ 227 h 1105"/>
                  <a:gd name="T32" fmla="*/ 303 w 2768"/>
                  <a:gd name="T33" fmla="*/ 405 h 1105"/>
                  <a:gd name="T34" fmla="*/ 881 w 2768"/>
                  <a:gd name="T35" fmla="*/ 765 h 1105"/>
                  <a:gd name="T36" fmla="*/ 1362 w 2768"/>
                  <a:gd name="T37" fmla="*/ 985 h 1105"/>
                  <a:gd name="T38" fmla="*/ 1341 w 2768"/>
                  <a:gd name="T39" fmla="*/ 803 h 1105"/>
                  <a:gd name="T40" fmla="*/ 1512 w 2768"/>
                  <a:gd name="T41" fmla="*/ 325 h 1105"/>
                  <a:gd name="T42" fmla="*/ 1672 w 2768"/>
                  <a:gd name="T43" fmla="*/ 283 h 1105"/>
                  <a:gd name="T44" fmla="*/ 1815 w 2768"/>
                  <a:gd name="T45" fmla="*/ 90 h 1105"/>
                  <a:gd name="T46" fmla="*/ 1561 w 2768"/>
                  <a:gd name="T47" fmla="*/ 586 h 1105"/>
                  <a:gd name="T48" fmla="*/ 1812 w 2768"/>
                  <a:gd name="T49" fmla="*/ 102 h 1105"/>
                  <a:gd name="T50" fmla="*/ 1685 w 2768"/>
                  <a:gd name="T51" fmla="*/ 292 h 1105"/>
                  <a:gd name="T52" fmla="*/ 1503 w 2768"/>
                  <a:gd name="T53" fmla="*/ 341 h 1105"/>
                  <a:gd name="T54" fmla="*/ 1355 w 2768"/>
                  <a:gd name="T55" fmla="*/ 811 h 1105"/>
                  <a:gd name="T56" fmla="*/ 1350 w 2768"/>
                  <a:gd name="T57" fmla="*/ 974 h 1105"/>
                  <a:gd name="T58" fmla="*/ 2758 w 2768"/>
                  <a:gd name="T59" fmla="*/ 313 h 1105"/>
                  <a:gd name="T60" fmla="*/ 2560 w 2768"/>
                  <a:gd name="T61" fmla="*/ 184 h 1105"/>
                  <a:gd name="T62" fmla="*/ 2399 w 2768"/>
                  <a:gd name="T63" fmla="*/ 324 h 1105"/>
                  <a:gd name="T64" fmla="*/ 2493 w 2768"/>
                  <a:gd name="T65" fmla="*/ 412 h 1105"/>
                  <a:gd name="T66" fmla="*/ 2736 w 2768"/>
                  <a:gd name="T67" fmla="*/ 538 h 1105"/>
                  <a:gd name="T68" fmla="*/ 2703 w 2768"/>
                  <a:gd name="T69" fmla="*/ 950 h 1105"/>
                  <a:gd name="T70" fmla="*/ 2382 w 2768"/>
                  <a:gd name="T71" fmla="*/ 982 h 1105"/>
                  <a:gd name="T72" fmla="*/ 2315 w 2768"/>
                  <a:gd name="T73" fmla="*/ 254 h 1105"/>
                  <a:gd name="T74" fmla="*/ 2542 w 2768"/>
                  <a:gd name="T75" fmla="*/ 69 h 1105"/>
                  <a:gd name="T76" fmla="*/ 2738 w 2768"/>
                  <a:gd name="T77" fmla="*/ 214 h 1105"/>
                  <a:gd name="T78" fmla="*/ 2680 w 2768"/>
                  <a:gd name="T79" fmla="*/ 149 h 1105"/>
                  <a:gd name="T80" fmla="*/ 2489 w 2768"/>
                  <a:gd name="T81" fmla="*/ 91 h 1105"/>
                  <a:gd name="T82" fmla="*/ 2287 w 2768"/>
                  <a:gd name="T83" fmla="*/ 580 h 1105"/>
                  <a:gd name="T84" fmla="*/ 2481 w 2768"/>
                  <a:gd name="T85" fmla="*/ 1022 h 1105"/>
                  <a:gd name="T86" fmla="*/ 2727 w 2768"/>
                  <a:gd name="T87" fmla="*/ 877 h 1105"/>
                  <a:gd name="T88" fmla="*/ 2662 w 2768"/>
                  <a:gd name="T89" fmla="*/ 465 h 1105"/>
                  <a:gd name="T90" fmla="*/ 2450 w 2768"/>
                  <a:gd name="T91" fmla="*/ 451 h 1105"/>
                  <a:gd name="T92" fmla="*/ 2415 w 2768"/>
                  <a:gd name="T93" fmla="*/ 250 h 1105"/>
                  <a:gd name="T94" fmla="*/ 2591 w 2768"/>
                  <a:gd name="T95" fmla="*/ 179 h 1105"/>
                  <a:gd name="T96" fmla="*/ 2388 w 2768"/>
                  <a:gd name="T97" fmla="*/ 716 h 1105"/>
                  <a:gd name="T98" fmla="*/ 2532 w 2768"/>
                  <a:gd name="T99" fmla="*/ 933 h 1105"/>
                  <a:gd name="T100" fmla="*/ 2653 w 2768"/>
                  <a:gd name="T101" fmla="*/ 811 h 1105"/>
                  <a:gd name="T102" fmla="*/ 2605 w 2768"/>
                  <a:gd name="T103" fmla="*/ 549 h 1105"/>
                  <a:gd name="T104" fmla="*/ 2475 w 2768"/>
                  <a:gd name="T105" fmla="*/ 533 h 1105"/>
                  <a:gd name="T106" fmla="*/ 2418 w 2768"/>
                  <a:gd name="T107" fmla="*/ 561 h 1105"/>
                  <a:gd name="T108" fmla="*/ 2588 w 2768"/>
                  <a:gd name="T109" fmla="*/ 519 h 1105"/>
                  <a:gd name="T110" fmla="*/ 2677 w 2768"/>
                  <a:gd name="T111" fmla="*/ 723 h 1105"/>
                  <a:gd name="T112" fmla="*/ 2561 w 2768"/>
                  <a:gd name="T113" fmla="*/ 944 h 1105"/>
                  <a:gd name="T114" fmla="*/ 2395 w 2768"/>
                  <a:gd name="T115" fmla="*/ 834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68" h="1105">
                    <a:moveTo>
                      <a:pt x="737" y="213"/>
                    </a:moveTo>
                    <a:lnTo>
                      <a:pt x="735" y="216"/>
                    </a:lnTo>
                    <a:lnTo>
                      <a:pt x="752" y="185"/>
                    </a:lnTo>
                    <a:lnTo>
                      <a:pt x="752" y="188"/>
                    </a:lnTo>
                    <a:lnTo>
                      <a:pt x="756" y="151"/>
                    </a:lnTo>
                    <a:lnTo>
                      <a:pt x="756" y="152"/>
                    </a:lnTo>
                    <a:lnTo>
                      <a:pt x="752" y="116"/>
                    </a:lnTo>
                    <a:lnTo>
                      <a:pt x="752" y="119"/>
                    </a:lnTo>
                    <a:lnTo>
                      <a:pt x="735" y="87"/>
                    </a:lnTo>
                    <a:lnTo>
                      <a:pt x="737" y="89"/>
                    </a:lnTo>
                    <a:lnTo>
                      <a:pt x="717" y="71"/>
                    </a:lnTo>
                    <a:lnTo>
                      <a:pt x="720" y="73"/>
                    </a:lnTo>
                    <a:lnTo>
                      <a:pt x="692" y="64"/>
                    </a:lnTo>
                    <a:lnTo>
                      <a:pt x="697" y="64"/>
                    </a:lnTo>
                    <a:lnTo>
                      <a:pt x="666" y="73"/>
                    </a:lnTo>
                    <a:lnTo>
                      <a:pt x="668" y="72"/>
                    </a:lnTo>
                    <a:lnTo>
                      <a:pt x="645" y="90"/>
                    </a:lnTo>
                    <a:lnTo>
                      <a:pt x="648" y="87"/>
                    </a:lnTo>
                    <a:lnTo>
                      <a:pt x="632" y="119"/>
                    </a:lnTo>
                    <a:lnTo>
                      <a:pt x="632" y="117"/>
                    </a:lnTo>
                    <a:lnTo>
                      <a:pt x="627" y="153"/>
                    </a:lnTo>
                    <a:lnTo>
                      <a:pt x="627" y="150"/>
                    </a:lnTo>
                    <a:lnTo>
                      <a:pt x="632" y="187"/>
                    </a:lnTo>
                    <a:lnTo>
                      <a:pt x="632" y="185"/>
                    </a:lnTo>
                    <a:lnTo>
                      <a:pt x="648" y="216"/>
                    </a:lnTo>
                    <a:lnTo>
                      <a:pt x="645" y="213"/>
                    </a:lnTo>
                    <a:lnTo>
                      <a:pt x="668" y="229"/>
                    </a:lnTo>
                    <a:lnTo>
                      <a:pt x="665" y="228"/>
                    </a:lnTo>
                    <a:lnTo>
                      <a:pt x="696" y="233"/>
                    </a:lnTo>
                    <a:lnTo>
                      <a:pt x="693" y="233"/>
                    </a:lnTo>
                    <a:lnTo>
                      <a:pt x="721" y="228"/>
                    </a:lnTo>
                    <a:lnTo>
                      <a:pt x="717" y="229"/>
                    </a:lnTo>
                    <a:lnTo>
                      <a:pt x="737" y="213"/>
                    </a:lnTo>
                    <a:close/>
                    <a:moveTo>
                      <a:pt x="727" y="242"/>
                    </a:moveTo>
                    <a:cubicBezTo>
                      <a:pt x="726" y="243"/>
                      <a:pt x="725" y="243"/>
                      <a:pt x="724" y="243"/>
                    </a:cubicBezTo>
                    <a:lnTo>
                      <a:pt x="696" y="248"/>
                    </a:lnTo>
                    <a:cubicBezTo>
                      <a:pt x="695" y="249"/>
                      <a:pt x="694" y="249"/>
                      <a:pt x="693" y="248"/>
                    </a:cubicBezTo>
                    <a:lnTo>
                      <a:pt x="662" y="243"/>
                    </a:lnTo>
                    <a:cubicBezTo>
                      <a:pt x="661" y="243"/>
                      <a:pt x="660" y="243"/>
                      <a:pt x="659" y="242"/>
                    </a:cubicBezTo>
                    <a:lnTo>
                      <a:pt x="636" y="226"/>
                    </a:lnTo>
                    <a:cubicBezTo>
                      <a:pt x="635" y="225"/>
                      <a:pt x="634" y="224"/>
                      <a:pt x="633" y="223"/>
                    </a:cubicBezTo>
                    <a:lnTo>
                      <a:pt x="617" y="192"/>
                    </a:lnTo>
                    <a:cubicBezTo>
                      <a:pt x="617" y="191"/>
                      <a:pt x="617" y="190"/>
                      <a:pt x="617" y="190"/>
                    </a:cubicBezTo>
                    <a:lnTo>
                      <a:pt x="612" y="153"/>
                    </a:lnTo>
                    <a:cubicBezTo>
                      <a:pt x="611" y="152"/>
                      <a:pt x="611" y="151"/>
                      <a:pt x="612" y="150"/>
                    </a:cubicBezTo>
                    <a:lnTo>
                      <a:pt x="617" y="114"/>
                    </a:lnTo>
                    <a:cubicBezTo>
                      <a:pt x="617" y="114"/>
                      <a:pt x="617" y="113"/>
                      <a:pt x="617" y="112"/>
                    </a:cubicBezTo>
                    <a:lnTo>
                      <a:pt x="633" y="80"/>
                    </a:lnTo>
                    <a:cubicBezTo>
                      <a:pt x="634" y="79"/>
                      <a:pt x="635" y="78"/>
                      <a:pt x="636" y="77"/>
                    </a:cubicBezTo>
                    <a:lnTo>
                      <a:pt x="659" y="59"/>
                    </a:lnTo>
                    <a:cubicBezTo>
                      <a:pt x="659" y="59"/>
                      <a:pt x="660" y="58"/>
                      <a:pt x="661" y="58"/>
                    </a:cubicBezTo>
                    <a:lnTo>
                      <a:pt x="692" y="49"/>
                    </a:lnTo>
                    <a:cubicBezTo>
                      <a:pt x="694" y="48"/>
                      <a:pt x="695" y="48"/>
                      <a:pt x="697" y="49"/>
                    </a:cubicBezTo>
                    <a:lnTo>
                      <a:pt x="725" y="58"/>
                    </a:lnTo>
                    <a:cubicBezTo>
                      <a:pt x="726" y="58"/>
                      <a:pt x="727" y="59"/>
                      <a:pt x="728" y="60"/>
                    </a:cubicBezTo>
                    <a:lnTo>
                      <a:pt x="748" y="78"/>
                    </a:lnTo>
                    <a:cubicBezTo>
                      <a:pt x="749" y="78"/>
                      <a:pt x="749" y="79"/>
                      <a:pt x="750" y="80"/>
                    </a:cubicBezTo>
                    <a:lnTo>
                      <a:pt x="767" y="112"/>
                    </a:lnTo>
                    <a:cubicBezTo>
                      <a:pt x="767" y="113"/>
                      <a:pt x="767" y="114"/>
                      <a:pt x="767" y="115"/>
                    </a:cubicBezTo>
                    <a:lnTo>
                      <a:pt x="771" y="151"/>
                    </a:lnTo>
                    <a:cubicBezTo>
                      <a:pt x="771" y="151"/>
                      <a:pt x="771" y="152"/>
                      <a:pt x="771" y="152"/>
                    </a:cubicBezTo>
                    <a:lnTo>
                      <a:pt x="767" y="189"/>
                    </a:lnTo>
                    <a:cubicBezTo>
                      <a:pt x="767" y="190"/>
                      <a:pt x="767" y="191"/>
                      <a:pt x="766" y="192"/>
                    </a:cubicBezTo>
                    <a:lnTo>
                      <a:pt x="749" y="223"/>
                    </a:lnTo>
                    <a:cubicBezTo>
                      <a:pt x="749" y="224"/>
                      <a:pt x="748" y="225"/>
                      <a:pt x="747" y="226"/>
                    </a:cubicBezTo>
                    <a:lnTo>
                      <a:pt x="727" y="242"/>
                    </a:lnTo>
                    <a:close/>
                    <a:moveTo>
                      <a:pt x="608" y="260"/>
                    </a:moveTo>
                    <a:cubicBezTo>
                      <a:pt x="608" y="259"/>
                      <a:pt x="607" y="258"/>
                      <a:pt x="606" y="257"/>
                    </a:cubicBezTo>
                    <a:lnTo>
                      <a:pt x="582" y="211"/>
                    </a:lnTo>
                    <a:cubicBezTo>
                      <a:pt x="582" y="210"/>
                      <a:pt x="582" y="209"/>
                      <a:pt x="582" y="209"/>
                    </a:cubicBezTo>
                    <a:lnTo>
                      <a:pt x="574" y="153"/>
                    </a:lnTo>
                    <a:cubicBezTo>
                      <a:pt x="573" y="152"/>
                      <a:pt x="573" y="151"/>
                      <a:pt x="574" y="150"/>
                    </a:cubicBezTo>
                    <a:lnTo>
                      <a:pt x="582" y="94"/>
                    </a:lnTo>
                    <a:cubicBezTo>
                      <a:pt x="582" y="93"/>
                      <a:pt x="582" y="93"/>
                      <a:pt x="582" y="92"/>
                    </a:cubicBezTo>
                    <a:lnTo>
                      <a:pt x="606" y="46"/>
                    </a:lnTo>
                    <a:cubicBezTo>
                      <a:pt x="607" y="45"/>
                      <a:pt x="608" y="44"/>
                      <a:pt x="608" y="43"/>
                    </a:cubicBezTo>
                    <a:lnTo>
                      <a:pt x="645" y="12"/>
                    </a:lnTo>
                    <a:cubicBezTo>
                      <a:pt x="646" y="12"/>
                      <a:pt x="647" y="11"/>
                      <a:pt x="649" y="11"/>
                    </a:cubicBezTo>
                    <a:lnTo>
                      <a:pt x="693" y="1"/>
                    </a:lnTo>
                    <a:cubicBezTo>
                      <a:pt x="694" y="0"/>
                      <a:pt x="695" y="0"/>
                      <a:pt x="696" y="1"/>
                    </a:cubicBezTo>
                    <a:lnTo>
                      <a:pt x="740" y="11"/>
                    </a:lnTo>
                    <a:cubicBezTo>
                      <a:pt x="742" y="11"/>
                      <a:pt x="743" y="12"/>
                      <a:pt x="744" y="12"/>
                    </a:cubicBezTo>
                    <a:lnTo>
                      <a:pt x="780" y="43"/>
                    </a:lnTo>
                    <a:cubicBezTo>
                      <a:pt x="780" y="44"/>
                      <a:pt x="781" y="45"/>
                      <a:pt x="782" y="46"/>
                    </a:cubicBezTo>
                    <a:lnTo>
                      <a:pt x="806" y="92"/>
                    </a:lnTo>
                    <a:cubicBezTo>
                      <a:pt x="806" y="93"/>
                      <a:pt x="806" y="93"/>
                      <a:pt x="806" y="94"/>
                    </a:cubicBezTo>
                    <a:lnTo>
                      <a:pt x="814" y="150"/>
                    </a:lnTo>
                    <a:cubicBezTo>
                      <a:pt x="815" y="151"/>
                      <a:pt x="815" y="152"/>
                      <a:pt x="814" y="153"/>
                    </a:cubicBezTo>
                    <a:lnTo>
                      <a:pt x="806" y="209"/>
                    </a:lnTo>
                    <a:cubicBezTo>
                      <a:pt x="806" y="209"/>
                      <a:pt x="806" y="210"/>
                      <a:pt x="806" y="211"/>
                    </a:cubicBezTo>
                    <a:lnTo>
                      <a:pt x="782" y="257"/>
                    </a:lnTo>
                    <a:cubicBezTo>
                      <a:pt x="781" y="258"/>
                      <a:pt x="780" y="259"/>
                      <a:pt x="780" y="260"/>
                    </a:cubicBezTo>
                    <a:lnTo>
                      <a:pt x="744" y="291"/>
                    </a:lnTo>
                    <a:cubicBezTo>
                      <a:pt x="743" y="291"/>
                      <a:pt x="742" y="292"/>
                      <a:pt x="740" y="292"/>
                    </a:cubicBezTo>
                    <a:lnTo>
                      <a:pt x="696" y="302"/>
                    </a:lnTo>
                    <a:cubicBezTo>
                      <a:pt x="695" y="303"/>
                      <a:pt x="694" y="303"/>
                      <a:pt x="693" y="302"/>
                    </a:cubicBezTo>
                    <a:lnTo>
                      <a:pt x="649" y="292"/>
                    </a:lnTo>
                    <a:cubicBezTo>
                      <a:pt x="647" y="292"/>
                      <a:pt x="646" y="291"/>
                      <a:pt x="645" y="291"/>
                    </a:cubicBezTo>
                    <a:lnTo>
                      <a:pt x="608" y="260"/>
                    </a:lnTo>
                    <a:close/>
                    <a:moveTo>
                      <a:pt x="656" y="278"/>
                    </a:moveTo>
                    <a:lnTo>
                      <a:pt x="652" y="277"/>
                    </a:lnTo>
                    <a:lnTo>
                      <a:pt x="696" y="287"/>
                    </a:lnTo>
                    <a:lnTo>
                      <a:pt x="693" y="287"/>
                    </a:lnTo>
                    <a:lnTo>
                      <a:pt x="737" y="277"/>
                    </a:lnTo>
                    <a:lnTo>
                      <a:pt x="733" y="278"/>
                    </a:lnTo>
                    <a:lnTo>
                      <a:pt x="769" y="247"/>
                    </a:lnTo>
                    <a:lnTo>
                      <a:pt x="767" y="250"/>
                    </a:lnTo>
                    <a:lnTo>
                      <a:pt x="791" y="204"/>
                    </a:lnTo>
                    <a:lnTo>
                      <a:pt x="791" y="206"/>
                    </a:lnTo>
                    <a:lnTo>
                      <a:pt x="799" y="150"/>
                    </a:lnTo>
                    <a:lnTo>
                      <a:pt x="799" y="153"/>
                    </a:lnTo>
                    <a:lnTo>
                      <a:pt x="791" y="97"/>
                    </a:lnTo>
                    <a:lnTo>
                      <a:pt x="791" y="99"/>
                    </a:lnTo>
                    <a:lnTo>
                      <a:pt x="767" y="53"/>
                    </a:lnTo>
                    <a:lnTo>
                      <a:pt x="769" y="56"/>
                    </a:lnTo>
                    <a:lnTo>
                      <a:pt x="733" y="25"/>
                    </a:lnTo>
                    <a:lnTo>
                      <a:pt x="737" y="26"/>
                    </a:lnTo>
                    <a:lnTo>
                      <a:pt x="693" y="16"/>
                    </a:lnTo>
                    <a:lnTo>
                      <a:pt x="696" y="16"/>
                    </a:lnTo>
                    <a:lnTo>
                      <a:pt x="652" y="26"/>
                    </a:lnTo>
                    <a:lnTo>
                      <a:pt x="656" y="25"/>
                    </a:lnTo>
                    <a:lnTo>
                      <a:pt x="619" y="56"/>
                    </a:lnTo>
                    <a:lnTo>
                      <a:pt x="621" y="53"/>
                    </a:lnTo>
                    <a:lnTo>
                      <a:pt x="597" y="99"/>
                    </a:lnTo>
                    <a:lnTo>
                      <a:pt x="597" y="97"/>
                    </a:lnTo>
                    <a:lnTo>
                      <a:pt x="589" y="153"/>
                    </a:lnTo>
                    <a:lnTo>
                      <a:pt x="589" y="150"/>
                    </a:lnTo>
                    <a:lnTo>
                      <a:pt x="597" y="206"/>
                    </a:lnTo>
                    <a:lnTo>
                      <a:pt x="597" y="204"/>
                    </a:lnTo>
                    <a:lnTo>
                      <a:pt x="621" y="250"/>
                    </a:lnTo>
                    <a:lnTo>
                      <a:pt x="619" y="247"/>
                    </a:lnTo>
                    <a:lnTo>
                      <a:pt x="656" y="278"/>
                    </a:lnTo>
                    <a:close/>
                    <a:moveTo>
                      <a:pt x="893" y="765"/>
                    </a:moveTo>
                    <a:cubicBezTo>
                      <a:pt x="896" y="768"/>
                      <a:pt x="896" y="773"/>
                      <a:pt x="894" y="776"/>
                    </a:cubicBezTo>
                    <a:lnTo>
                      <a:pt x="808" y="878"/>
                    </a:lnTo>
                    <a:cubicBezTo>
                      <a:pt x="806" y="879"/>
                      <a:pt x="804" y="880"/>
                      <a:pt x="801" y="880"/>
                    </a:cubicBezTo>
                    <a:cubicBezTo>
                      <a:pt x="799" y="880"/>
                      <a:pt x="797" y="879"/>
                      <a:pt x="795" y="878"/>
                    </a:cubicBezTo>
                    <a:lnTo>
                      <a:pt x="591" y="639"/>
                    </a:lnTo>
                    <a:lnTo>
                      <a:pt x="399" y="416"/>
                    </a:lnTo>
                    <a:lnTo>
                      <a:pt x="371" y="385"/>
                    </a:lnTo>
                    <a:lnTo>
                      <a:pt x="373" y="387"/>
                    </a:lnTo>
                    <a:lnTo>
                      <a:pt x="353" y="377"/>
                    </a:lnTo>
                    <a:lnTo>
                      <a:pt x="360" y="377"/>
                    </a:lnTo>
                    <a:lnTo>
                      <a:pt x="341" y="387"/>
                    </a:lnTo>
                    <a:lnTo>
                      <a:pt x="343" y="385"/>
                    </a:lnTo>
                    <a:lnTo>
                      <a:pt x="314" y="416"/>
                    </a:lnTo>
                    <a:lnTo>
                      <a:pt x="315" y="415"/>
                    </a:lnTo>
                    <a:lnTo>
                      <a:pt x="203" y="582"/>
                    </a:lnTo>
                    <a:lnTo>
                      <a:pt x="90" y="734"/>
                    </a:lnTo>
                    <a:cubicBezTo>
                      <a:pt x="88" y="736"/>
                      <a:pt x="86" y="738"/>
                      <a:pt x="83" y="737"/>
                    </a:cubicBezTo>
                    <a:cubicBezTo>
                      <a:pt x="81" y="737"/>
                      <a:pt x="78" y="736"/>
                      <a:pt x="77" y="734"/>
                    </a:cubicBezTo>
                    <a:lnTo>
                      <a:pt x="2" y="625"/>
                    </a:lnTo>
                    <a:cubicBezTo>
                      <a:pt x="0" y="622"/>
                      <a:pt x="0" y="618"/>
                      <a:pt x="2" y="615"/>
                    </a:cubicBezTo>
                    <a:lnTo>
                      <a:pt x="157" y="427"/>
                    </a:lnTo>
                    <a:lnTo>
                      <a:pt x="302" y="248"/>
                    </a:lnTo>
                    <a:lnTo>
                      <a:pt x="328" y="224"/>
                    </a:lnTo>
                    <a:cubicBezTo>
                      <a:pt x="329" y="223"/>
                      <a:pt x="330" y="222"/>
                      <a:pt x="331" y="222"/>
                    </a:cubicBezTo>
                    <a:lnTo>
                      <a:pt x="360" y="212"/>
                    </a:lnTo>
                    <a:cubicBezTo>
                      <a:pt x="361" y="211"/>
                      <a:pt x="363" y="211"/>
                      <a:pt x="365" y="212"/>
                    </a:cubicBezTo>
                    <a:lnTo>
                      <a:pt x="396" y="221"/>
                    </a:lnTo>
                    <a:cubicBezTo>
                      <a:pt x="396" y="221"/>
                      <a:pt x="397" y="221"/>
                      <a:pt x="398" y="222"/>
                    </a:cubicBezTo>
                    <a:lnTo>
                      <a:pt x="426" y="240"/>
                    </a:lnTo>
                    <a:cubicBezTo>
                      <a:pt x="426" y="240"/>
                      <a:pt x="427" y="241"/>
                      <a:pt x="428" y="241"/>
                    </a:cubicBezTo>
                    <a:lnTo>
                      <a:pt x="526" y="354"/>
                    </a:lnTo>
                    <a:lnTo>
                      <a:pt x="636" y="478"/>
                    </a:lnTo>
                    <a:lnTo>
                      <a:pt x="758" y="614"/>
                    </a:lnTo>
                    <a:lnTo>
                      <a:pt x="893" y="765"/>
                    </a:lnTo>
                    <a:close/>
                    <a:moveTo>
                      <a:pt x="747" y="625"/>
                    </a:moveTo>
                    <a:lnTo>
                      <a:pt x="625" y="489"/>
                    </a:lnTo>
                    <a:lnTo>
                      <a:pt x="513" y="365"/>
                    </a:lnTo>
                    <a:lnTo>
                      <a:pt x="415" y="252"/>
                    </a:lnTo>
                    <a:lnTo>
                      <a:pt x="417" y="253"/>
                    </a:lnTo>
                    <a:lnTo>
                      <a:pt x="389" y="235"/>
                    </a:lnTo>
                    <a:lnTo>
                      <a:pt x="391" y="236"/>
                    </a:lnTo>
                    <a:lnTo>
                      <a:pt x="360" y="227"/>
                    </a:lnTo>
                    <a:lnTo>
                      <a:pt x="365" y="227"/>
                    </a:lnTo>
                    <a:lnTo>
                      <a:pt x="336" y="237"/>
                    </a:lnTo>
                    <a:lnTo>
                      <a:pt x="339" y="235"/>
                    </a:lnTo>
                    <a:lnTo>
                      <a:pt x="315" y="259"/>
                    </a:lnTo>
                    <a:lnTo>
                      <a:pt x="170" y="438"/>
                    </a:lnTo>
                    <a:lnTo>
                      <a:pt x="15" y="626"/>
                    </a:lnTo>
                    <a:lnTo>
                      <a:pt x="15" y="616"/>
                    </a:lnTo>
                    <a:lnTo>
                      <a:pt x="90" y="725"/>
                    </a:lnTo>
                    <a:lnTo>
                      <a:pt x="77" y="725"/>
                    </a:lnTo>
                    <a:lnTo>
                      <a:pt x="190" y="573"/>
                    </a:lnTo>
                    <a:lnTo>
                      <a:pt x="302" y="406"/>
                    </a:lnTo>
                    <a:cubicBezTo>
                      <a:pt x="302" y="406"/>
                      <a:pt x="302" y="405"/>
                      <a:pt x="303" y="405"/>
                    </a:cubicBezTo>
                    <a:lnTo>
                      <a:pt x="332" y="374"/>
                    </a:lnTo>
                    <a:cubicBezTo>
                      <a:pt x="332" y="373"/>
                      <a:pt x="333" y="373"/>
                      <a:pt x="334" y="372"/>
                    </a:cubicBezTo>
                    <a:lnTo>
                      <a:pt x="353" y="362"/>
                    </a:lnTo>
                    <a:cubicBezTo>
                      <a:pt x="355" y="361"/>
                      <a:pt x="358" y="361"/>
                      <a:pt x="360" y="362"/>
                    </a:cubicBezTo>
                    <a:lnTo>
                      <a:pt x="380" y="372"/>
                    </a:lnTo>
                    <a:cubicBezTo>
                      <a:pt x="381" y="373"/>
                      <a:pt x="382" y="373"/>
                      <a:pt x="382" y="374"/>
                    </a:cubicBezTo>
                    <a:lnTo>
                      <a:pt x="412" y="405"/>
                    </a:lnTo>
                    <a:lnTo>
                      <a:pt x="604" y="628"/>
                    </a:lnTo>
                    <a:lnTo>
                      <a:pt x="808" y="867"/>
                    </a:lnTo>
                    <a:lnTo>
                      <a:pt x="795" y="867"/>
                    </a:lnTo>
                    <a:lnTo>
                      <a:pt x="881" y="765"/>
                    </a:lnTo>
                    <a:lnTo>
                      <a:pt x="881" y="776"/>
                    </a:lnTo>
                    <a:lnTo>
                      <a:pt x="747" y="625"/>
                    </a:lnTo>
                    <a:close/>
                    <a:moveTo>
                      <a:pt x="1491" y="504"/>
                    </a:moveTo>
                    <a:lnTo>
                      <a:pt x="1505" y="499"/>
                    </a:lnTo>
                    <a:lnTo>
                      <a:pt x="1503" y="593"/>
                    </a:lnTo>
                    <a:lnTo>
                      <a:pt x="1492" y="681"/>
                    </a:lnTo>
                    <a:lnTo>
                      <a:pt x="1473" y="765"/>
                    </a:lnTo>
                    <a:lnTo>
                      <a:pt x="1445" y="844"/>
                    </a:lnTo>
                    <a:lnTo>
                      <a:pt x="1408" y="916"/>
                    </a:lnTo>
                    <a:lnTo>
                      <a:pt x="1363" y="984"/>
                    </a:lnTo>
                    <a:cubicBezTo>
                      <a:pt x="1363" y="984"/>
                      <a:pt x="1363" y="984"/>
                      <a:pt x="1362" y="985"/>
                    </a:cubicBezTo>
                    <a:lnTo>
                      <a:pt x="1308" y="1046"/>
                    </a:lnTo>
                    <a:lnTo>
                      <a:pt x="1246" y="1102"/>
                    </a:lnTo>
                    <a:cubicBezTo>
                      <a:pt x="1244" y="1104"/>
                      <a:pt x="1242" y="1105"/>
                      <a:pt x="1240" y="1104"/>
                    </a:cubicBezTo>
                    <a:cubicBezTo>
                      <a:pt x="1237" y="1104"/>
                      <a:pt x="1235" y="1103"/>
                      <a:pt x="1234" y="1101"/>
                    </a:cubicBezTo>
                    <a:lnTo>
                      <a:pt x="1164" y="1006"/>
                    </a:lnTo>
                    <a:cubicBezTo>
                      <a:pt x="1161" y="1003"/>
                      <a:pt x="1162" y="998"/>
                      <a:pt x="1166" y="995"/>
                    </a:cubicBezTo>
                    <a:lnTo>
                      <a:pt x="1221" y="952"/>
                    </a:lnTo>
                    <a:lnTo>
                      <a:pt x="1268" y="907"/>
                    </a:lnTo>
                    <a:lnTo>
                      <a:pt x="1267" y="908"/>
                    </a:lnTo>
                    <a:lnTo>
                      <a:pt x="1307" y="857"/>
                    </a:lnTo>
                    <a:lnTo>
                      <a:pt x="1341" y="803"/>
                    </a:lnTo>
                    <a:lnTo>
                      <a:pt x="1340" y="804"/>
                    </a:lnTo>
                    <a:lnTo>
                      <a:pt x="1365" y="745"/>
                    </a:lnTo>
                    <a:lnTo>
                      <a:pt x="1384" y="683"/>
                    </a:lnTo>
                    <a:lnTo>
                      <a:pt x="1395" y="617"/>
                    </a:lnTo>
                    <a:lnTo>
                      <a:pt x="1398" y="546"/>
                    </a:lnTo>
                    <a:lnTo>
                      <a:pt x="1398" y="321"/>
                    </a:lnTo>
                    <a:cubicBezTo>
                      <a:pt x="1398" y="317"/>
                      <a:pt x="1402" y="313"/>
                      <a:pt x="1406" y="313"/>
                    </a:cubicBezTo>
                    <a:lnTo>
                      <a:pt x="1492" y="313"/>
                    </a:lnTo>
                    <a:cubicBezTo>
                      <a:pt x="1494" y="313"/>
                      <a:pt x="1495" y="314"/>
                      <a:pt x="1496" y="314"/>
                    </a:cubicBezTo>
                    <a:lnTo>
                      <a:pt x="1509" y="321"/>
                    </a:lnTo>
                    <a:cubicBezTo>
                      <a:pt x="1511" y="322"/>
                      <a:pt x="1512" y="323"/>
                      <a:pt x="1512" y="325"/>
                    </a:cubicBezTo>
                    <a:lnTo>
                      <a:pt x="1517" y="334"/>
                    </a:lnTo>
                    <a:cubicBezTo>
                      <a:pt x="1518" y="335"/>
                      <a:pt x="1519" y="337"/>
                      <a:pt x="1518" y="339"/>
                    </a:cubicBezTo>
                    <a:lnTo>
                      <a:pt x="1516" y="350"/>
                    </a:lnTo>
                    <a:cubicBezTo>
                      <a:pt x="1516" y="351"/>
                      <a:pt x="1516" y="352"/>
                      <a:pt x="1515" y="353"/>
                    </a:cubicBezTo>
                    <a:lnTo>
                      <a:pt x="1504" y="367"/>
                    </a:lnTo>
                    <a:lnTo>
                      <a:pt x="1505" y="362"/>
                    </a:lnTo>
                    <a:lnTo>
                      <a:pt x="1505" y="491"/>
                    </a:lnTo>
                    <a:lnTo>
                      <a:pt x="1492" y="486"/>
                    </a:lnTo>
                    <a:lnTo>
                      <a:pt x="1560" y="419"/>
                    </a:lnTo>
                    <a:lnTo>
                      <a:pt x="1619" y="350"/>
                    </a:lnTo>
                    <a:lnTo>
                      <a:pt x="1672" y="283"/>
                    </a:lnTo>
                    <a:lnTo>
                      <a:pt x="1716" y="215"/>
                    </a:lnTo>
                    <a:lnTo>
                      <a:pt x="1723" y="227"/>
                    </a:lnTo>
                    <a:lnTo>
                      <a:pt x="1064" y="261"/>
                    </a:lnTo>
                    <a:cubicBezTo>
                      <a:pt x="1062" y="262"/>
                      <a:pt x="1060" y="261"/>
                      <a:pt x="1058" y="259"/>
                    </a:cubicBezTo>
                    <a:cubicBezTo>
                      <a:pt x="1057" y="258"/>
                      <a:pt x="1056" y="256"/>
                      <a:pt x="1055" y="254"/>
                    </a:cubicBezTo>
                    <a:lnTo>
                      <a:pt x="1050" y="139"/>
                    </a:lnTo>
                    <a:cubicBezTo>
                      <a:pt x="1050" y="137"/>
                      <a:pt x="1051" y="135"/>
                      <a:pt x="1053" y="133"/>
                    </a:cubicBezTo>
                    <a:cubicBezTo>
                      <a:pt x="1054" y="131"/>
                      <a:pt x="1056" y="131"/>
                      <a:pt x="1058" y="130"/>
                    </a:cubicBezTo>
                    <a:lnTo>
                      <a:pt x="1786" y="102"/>
                    </a:lnTo>
                    <a:lnTo>
                      <a:pt x="1783" y="103"/>
                    </a:lnTo>
                    <a:lnTo>
                      <a:pt x="1815" y="90"/>
                    </a:lnTo>
                    <a:cubicBezTo>
                      <a:pt x="1819" y="89"/>
                      <a:pt x="1823" y="90"/>
                      <a:pt x="1825" y="93"/>
                    </a:cubicBezTo>
                    <a:lnTo>
                      <a:pt x="1884" y="188"/>
                    </a:lnTo>
                    <a:cubicBezTo>
                      <a:pt x="1885" y="190"/>
                      <a:pt x="1886" y="191"/>
                      <a:pt x="1885" y="193"/>
                    </a:cubicBezTo>
                    <a:lnTo>
                      <a:pt x="1884" y="208"/>
                    </a:lnTo>
                    <a:cubicBezTo>
                      <a:pt x="1884" y="212"/>
                      <a:pt x="1880" y="216"/>
                      <a:pt x="1876" y="215"/>
                    </a:cubicBezTo>
                    <a:lnTo>
                      <a:pt x="1856" y="214"/>
                    </a:lnTo>
                    <a:lnTo>
                      <a:pt x="1863" y="211"/>
                    </a:lnTo>
                    <a:lnTo>
                      <a:pt x="1730" y="406"/>
                    </a:lnTo>
                    <a:lnTo>
                      <a:pt x="1574" y="586"/>
                    </a:lnTo>
                    <a:cubicBezTo>
                      <a:pt x="1572" y="587"/>
                      <a:pt x="1570" y="588"/>
                      <a:pt x="1567" y="588"/>
                    </a:cubicBezTo>
                    <a:cubicBezTo>
                      <a:pt x="1565" y="588"/>
                      <a:pt x="1563" y="587"/>
                      <a:pt x="1561" y="586"/>
                    </a:cubicBezTo>
                    <a:lnTo>
                      <a:pt x="1491" y="504"/>
                    </a:lnTo>
                    <a:close/>
                    <a:moveTo>
                      <a:pt x="1574" y="575"/>
                    </a:moveTo>
                    <a:lnTo>
                      <a:pt x="1561" y="575"/>
                    </a:lnTo>
                    <a:lnTo>
                      <a:pt x="1717" y="397"/>
                    </a:lnTo>
                    <a:lnTo>
                      <a:pt x="1850" y="202"/>
                    </a:lnTo>
                    <a:cubicBezTo>
                      <a:pt x="1851" y="200"/>
                      <a:pt x="1854" y="198"/>
                      <a:pt x="1857" y="198"/>
                    </a:cubicBezTo>
                    <a:lnTo>
                      <a:pt x="1877" y="199"/>
                    </a:lnTo>
                    <a:lnTo>
                      <a:pt x="1868" y="207"/>
                    </a:lnTo>
                    <a:lnTo>
                      <a:pt x="1869" y="192"/>
                    </a:lnTo>
                    <a:lnTo>
                      <a:pt x="1871" y="197"/>
                    </a:lnTo>
                    <a:lnTo>
                      <a:pt x="1812" y="102"/>
                    </a:lnTo>
                    <a:lnTo>
                      <a:pt x="1821" y="105"/>
                    </a:lnTo>
                    <a:lnTo>
                      <a:pt x="1789" y="118"/>
                    </a:lnTo>
                    <a:cubicBezTo>
                      <a:pt x="1789" y="118"/>
                      <a:pt x="1788" y="118"/>
                      <a:pt x="1787" y="118"/>
                    </a:cubicBezTo>
                    <a:lnTo>
                      <a:pt x="1059" y="146"/>
                    </a:lnTo>
                    <a:lnTo>
                      <a:pt x="1066" y="138"/>
                    </a:lnTo>
                    <a:lnTo>
                      <a:pt x="1071" y="253"/>
                    </a:lnTo>
                    <a:lnTo>
                      <a:pt x="1063" y="245"/>
                    </a:lnTo>
                    <a:lnTo>
                      <a:pt x="1722" y="211"/>
                    </a:lnTo>
                    <a:cubicBezTo>
                      <a:pt x="1725" y="211"/>
                      <a:pt x="1728" y="213"/>
                      <a:pt x="1729" y="215"/>
                    </a:cubicBezTo>
                    <a:cubicBezTo>
                      <a:pt x="1731" y="218"/>
                      <a:pt x="1731" y="221"/>
                      <a:pt x="1729" y="224"/>
                    </a:cubicBezTo>
                    <a:lnTo>
                      <a:pt x="1685" y="292"/>
                    </a:lnTo>
                    <a:lnTo>
                      <a:pt x="1632" y="361"/>
                    </a:lnTo>
                    <a:lnTo>
                      <a:pt x="1571" y="430"/>
                    </a:lnTo>
                    <a:lnTo>
                      <a:pt x="1503" y="497"/>
                    </a:lnTo>
                    <a:cubicBezTo>
                      <a:pt x="1501" y="499"/>
                      <a:pt x="1497" y="500"/>
                      <a:pt x="1494" y="499"/>
                    </a:cubicBezTo>
                    <a:cubicBezTo>
                      <a:pt x="1491" y="498"/>
                      <a:pt x="1489" y="495"/>
                      <a:pt x="1489" y="491"/>
                    </a:cubicBezTo>
                    <a:lnTo>
                      <a:pt x="1489" y="362"/>
                    </a:lnTo>
                    <a:cubicBezTo>
                      <a:pt x="1489" y="361"/>
                      <a:pt x="1490" y="359"/>
                      <a:pt x="1491" y="358"/>
                    </a:cubicBezTo>
                    <a:lnTo>
                      <a:pt x="1502" y="344"/>
                    </a:lnTo>
                    <a:lnTo>
                      <a:pt x="1501" y="347"/>
                    </a:lnTo>
                    <a:lnTo>
                      <a:pt x="1503" y="336"/>
                    </a:lnTo>
                    <a:lnTo>
                      <a:pt x="1503" y="341"/>
                    </a:lnTo>
                    <a:lnTo>
                      <a:pt x="1498" y="332"/>
                    </a:lnTo>
                    <a:lnTo>
                      <a:pt x="1502" y="336"/>
                    </a:lnTo>
                    <a:lnTo>
                      <a:pt x="1489" y="329"/>
                    </a:lnTo>
                    <a:lnTo>
                      <a:pt x="1492" y="329"/>
                    </a:lnTo>
                    <a:lnTo>
                      <a:pt x="1406" y="329"/>
                    </a:lnTo>
                    <a:lnTo>
                      <a:pt x="1414" y="321"/>
                    </a:lnTo>
                    <a:lnTo>
                      <a:pt x="1414" y="547"/>
                    </a:lnTo>
                    <a:lnTo>
                      <a:pt x="1410" y="620"/>
                    </a:lnTo>
                    <a:lnTo>
                      <a:pt x="1399" y="688"/>
                    </a:lnTo>
                    <a:lnTo>
                      <a:pt x="1380" y="752"/>
                    </a:lnTo>
                    <a:lnTo>
                      <a:pt x="1355" y="811"/>
                    </a:lnTo>
                    <a:cubicBezTo>
                      <a:pt x="1355" y="811"/>
                      <a:pt x="1354" y="811"/>
                      <a:pt x="1354" y="812"/>
                    </a:cubicBezTo>
                    <a:lnTo>
                      <a:pt x="1320" y="866"/>
                    </a:lnTo>
                    <a:lnTo>
                      <a:pt x="1280" y="917"/>
                    </a:lnTo>
                    <a:cubicBezTo>
                      <a:pt x="1280" y="918"/>
                      <a:pt x="1279" y="918"/>
                      <a:pt x="1279" y="918"/>
                    </a:cubicBezTo>
                    <a:lnTo>
                      <a:pt x="1230" y="965"/>
                    </a:lnTo>
                    <a:lnTo>
                      <a:pt x="1175" y="1008"/>
                    </a:lnTo>
                    <a:lnTo>
                      <a:pt x="1177" y="997"/>
                    </a:lnTo>
                    <a:lnTo>
                      <a:pt x="1247" y="1092"/>
                    </a:lnTo>
                    <a:lnTo>
                      <a:pt x="1235" y="1091"/>
                    </a:lnTo>
                    <a:lnTo>
                      <a:pt x="1296" y="1035"/>
                    </a:lnTo>
                    <a:lnTo>
                      <a:pt x="1350" y="974"/>
                    </a:lnTo>
                    <a:lnTo>
                      <a:pt x="1350" y="975"/>
                    </a:lnTo>
                    <a:lnTo>
                      <a:pt x="1393" y="909"/>
                    </a:lnTo>
                    <a:lnTo>
                      <a:pt x="1430" y="839"/>
                    </a:lnTo>
                    <a:lnTo>
                      <a:pt x="1458" y="762"/>
                    </a:lnTo>
                    <a:lnTo>
                      <a:pt x="1477" y="679"/>
                    </a:lnTo>
                    <a:lnTo>
                      <a:pt x="1487" y="592"/>
                    </a:lnTo>
                    <a:lnTo>
                      <a:pt x="1489" y="498"/>
                    </a:lnTo>
                    <a:cubicBezTo>
                      <a:pt x="1490" y="495"/>
                      <a:pt x="1492" y="492"/>
                      <a:pt x="1495" y="491"/>
                    </a:cubicBezTo>
                    <a:cubicBezTo>
                      <a:pt x="1498" y="490"/>
                      <a:pt x="1501" y="491"/>
                      <a:pt x="1504" y="493"/>
                    </a:cubicBezTo>
                    <a:lnTo>
                      <a:pt x="1574" y="575"/>
                    </a:lnTo>
                    <a:close/>
                    <a:moveTo>
                      <a:pt x="2758" y="313"/>
                    </a:moveTo>
                    <a:cubicBezTo>
                      <a:pt x="2759" y="316"/>
                      <a:pt x="2758" y="318"/>
                      <a:pt x="2757" y="320"/>
                    </a:cubicBezTo>
                    <a:cubicBezTo>
                      <a:pt x="2755" y="321"/>
                      <a:pt x="2753" y="322"/>
                      <a:pt x="2751" y="322"/>
                    </a:cubicBezTo>
                    <a:lnTo>
                      <a:pt x="2660" y="329"/>
                    </a:lnTo>
                    <a:cubicBezTo>
                      <a:pt x="2656" y="330"/>
                      <a:pt x="2652" y="327"/>
                      <a:pt x="2652" y="323"/>
                    </a:cubicBezTo>
                    <a:lnTo>
                      <a:pt x="2640" y="262"/>
                    </a:lnTo>
                    <a:lnTo>
                      <a:pt x="2640" y="264"/>
                    </a:lnTo>
                    <a:lnTo>
                      <a:pt x="2620" y="223"/>
                    </a:lnTo>
                    <a:lnTo>
                      <a:pt x="2622" y="226"/>
                    </a:lnTo>
                    <a:lnTo>
                      <a:pt x="2580" y="192"/>
                    </a:lnTo>
                    <a:lnTo>
                      <a:pt x="2583" y="193"/>
                    </a:lnTo>
                    <a:lnTo>
                      <a:pt x="2560" y="184"/>
                    </a:lnTo>
                    <a:lnTo>
                      <a:pt x="2561" y="184"/>
                    </a:lnTo>
                    <a:lnTo>
                      <a:pt x="2535" y="180"/>
                    </a:lnTo>
                    <a:lnTo>
                      <a:pt x="2538" y="180"/>
                    </a:lnTo>
                    <a:lnTo>
                      <a:pt x="2498" y="189"/>
                    </a:lnTo>
                    <a:lnTo>
                      <a:pt x="2501" y="188"/>
                    </a:lnTo>
                    <a:lnTo>
                      <a:pt x="2466" y="213"/>
                    </a:lnTo>
                    <a:lnTo>
                      <a:pt x="2468" y="212"/>
                    </a:lnTo>
                    <a:lnTo>
                      <a:pt x="2429" y="259"/>
                    </a:lnTo>
                    <a:lnTo>
                      <a:pt x="2429" y="257"/>
                    </a:lnTo>
                    <a:lnTo>
                      <a:pt x="2412" y="288"/>
                    </a:lnTo>
                    <a:lnTo>
                      <a:pt x="2399" y="324"/>
                    </a:lnTo>
                    <a:lnTo>
                      <a:pt x="2389" y="364"/>
                    </a:lnTo>
                    <a:lnTo>
                      <a:pt x="2382" y="414"/>
                    </a:lnTo>
                    <a:lnTo>
                      <a:pt x="2377" y="470"/>
                    </a:lnTo>
                    <a:lnTo>
                      <a:pt x="2372" y="533"/>
                    </a:lnTo>
                    <a:lnTo>
                      <a:pt x="2358" y="528"/>
                    </a:lnTo>
                    <a:lnTo>
                      <a:pt x="2394" y="476"/>
                    </a:lnTo>
                    <a:cubicBezTo>
                      <a:pt x="2394" y="475"/>
                      <a:pt x="2395" y="475"/>
                      <a:pt x="2395" y="474"/>
                    </a:cubicBezTo>
                    <a:lnTo>
                      <a:pt x="2440" y="438"/>
                    </a:lnTo>
                    <a:cubicBezTo>
                      <a:pt x="2441" y="438"/>
                      <a:pt x="2441" y="438"/>
                      <a:pt x="2442" y="437"/>
                    </a:cubicBezTo>
                    <a:lnTo>
                      <a:pt x="2491" y="412"/>
                    </a:lnTo>
                    <a:cubicBezTo>
                      <a:pt x="2492" y="412"/>
                      <a:pt x="2492" y="412"/>
                      <a:pt x="2493" y="412"/>
                    </a:cubicBezTo>
                    <a:lnTo>
                      <a:pt x="2545" y="403"/>
                    </a:lnTo>
                    <a:cubicBezTo>
                      <a:pt x="2546" y="402"/>
                      <a:pt x="2547" y="402"/>
                      <a:pt x="2547" y="403"/>
                    </a:cubicBezTo>
                    <a:lnTo>
                      <a:pt x="2590" y="408"/>
                    </a:lnTo>
                    <a:cubicBezTo>
                      <a:pt x="2591" y="408"/>
                      <a:pt x="2592" y="408"/>
                      <a:pt x="2592" y="408"/>
                    </a:cubicBezTo>
                    <a:lnTo>
                      <a:pt x="2633" y="424"/>
                    </a:lnTo>
                    <a:cubicBezTo>
                      <a:pt x="2634" y="424"/>
                      <a:pt x="2635" y="425"/>
                      <a:pt x="2635" y="425"/>
                    </a:cubicBezTo>
                    <a:lnTo>
                      <a:pt x="2673" y="453"/>
                    </a:lnTo>
                    <a:cubicBezTo>
                      <a:pt x="2674" y="453"/>
                      <a:pt x="2674" y="454"/>
                      <a:pt x="2675" y="454"/>
                    </a:cubicBezTo>
                    <a:lnTo>
                      <a:pt x="2709" y="493"/>
                    </a:lnTo>
                    <a:cubicBezTo>
                      <a:pt x="2709" y="494"/>
                      <a:pt x="2709" y="494"/>
                      <a:pt x="2709" y="494"/>
                    </a:cubicBezTo>
                    <a:lnTo>
                      <a:pt x="2736" y="538"/>
                    </a:lnTo>
                    <a:cubicBezTo>
                      <a:pt x="2737" y="539"/>
                      <a:pt x="2737" y="539"/>
                      <a:pt x="2737" y="540"/>
                    </a:cubicBezTo>
                    <a:lnTo>
                      <a:pt x="2755" y="592"/>
                    </a:lnTo>
                    <a:cubicBezTo>
                      <a:pt x="2755" y="592"/>
                      <a:pt x="2755" y="593"/>
                      <a:pt x="2755" y="593"/>
                    </a:cubicBezTo>
                    <a:lnTo>
                      <a:pt x="2765" y="651"/>
                    </a:lnTo>
                    <a:lnTo>
                      <a:pt x="2768" y="716"/>
                    </a:lnTo>
                    <a:lnTo>
                      <a:pt x="2763" y="798"/>
                    </a:lnTo>
                    <a:cubicBezTo>
                      <a:pt x="2763" y="798"/>
                      <a:pt x="2763" y="799"/>
                      <a:pt x="2763" y="799"/>
                    </a:cubicBezTo>
                    <a:lnTo>
                      <a:pt x="2742" y="881"/>
                    </a:lnTo>
                    <a:cubicBezTo>
                      <a:pt x="2742" y="882"/>
                      <a:pt x="2742" y="883"/>
                      <a:pt x="2741" y="883"/>
                    </a:cubicBezTo>
                    <a:lnTo>
                      <a:pt x="2704" y="948"/>
                    </a:lnTo>
                    <a:cubicBezTo>
                      <a:pt x="2704" y="949"/>
                      <a:pt x="2704" y="950"/>
                      <a:pt x="2703" y="950"/>
                    </a:cubicBezTo>
                    <a:lnTo>
                      <a:pt x="2654" y="1000"/>
                    </a:lnTo>
                    <a:cubicBezTo>
                      <a:pt x="2654" y="1001"/>
                      <a:pt x="2653" y="1001"/>
                      <a:pt x="2653" y="1001"/>
                    </a:cubicBezTo>
                    <a:lnTo>
                      <a:pt x="2600" y="1032"/>
                    </a:lnTo>
                    <a:cubicBezTo>
                      <a:pt x="2599" y="1033"/>
                      <a:pt x="2598" y="1033"/>
                      <a:pt x="2597" y="1033"/>
                    </a:cubicBezTo>
                    <a:lnTo>
                      <a:pt x="2532" y="1043"/>
                    </a:lnTo>
                    <a:cubicBezTo>
                      <a:pt x="2531" y="1043"/>
                      <a:pt x="2530" y="1044"/>
                      <a:pt x="2530" y="1043"/>
                    </a:cubicBezTo>
                    <a:lnTo>
                      <a:pt x="2477" y="1037"/>
                    </a:lnTo>
                    <a:cubicBezTo>
                      <a:pt x="2476" y="1037"/>
                      <a:pt x="2475" y="1037"/>
                      <a:pt x="2474" y="1037"/>
                    </a:cubicBezTo>
                    <a:lnTo>
                      <a:pt x="2426" y="1017"/>
                    </a:lnTo>
                    <a:cubicBezTo>
                      <a:pt x="2426" y="1017"/>
                      <a:pt x="2425" y="1016"/>
                      <a:pt x="2425" y="1016"/>
                    </a:cubicBezTo>
                    <a:lnTo>
                      <a:pt x="2382" y="982"/>
                    </a:lnTo>
                    <a:cubicBezTo>
                      <a:pt x="2381" y="981"/>
                      <a:pt x="2381" y="981"/>
                      <a:pt x="2380" y="980"/>
                    </a:cubicBezTo>
                    <a:lnTo>
                      <a:pt x="2342" y="931"/>
                    </a:lnTo>
                    <a:cubicBezTo>
                      <a:pt x="2342" y="931"/>
                      <a:pt x="2342" y="931"/>
                      <a:pt x="2341" y="930"/>
                    </a:cubicBezTo>
                    <a:lnTo>
                      <a:pt x="2310" y="870"/>
                    </a:lnTo>
                    <a:cubicBezTo>
                      <a:pt x="2310" y="870"/>
                      <a:pt x="2310" y="869"/>
                      <a:pt x="2310" y="869"/>
                    </a:cubicBezTo>
                    <a:lnTo>
                      <a:pt x="2289" y="792"/>
                    </a:lnTo>
                    <a:lnTo>
                      <a:pt x="2276" y="695"/>
                    </a:lnTo>
                    <a:lnTo>
                      <a:pt x="2271" y="581"/>
                    </a:lnTo>
                    <a:lnTo>
                      <a:pt x="2276" y="455"/>
                    </a:lnTo>
                    <a:lnTo>
                      <a:pt x="2291" y="346"/>
                    </a:lnTo>
                    <a:lnTo>
                      <a:pt x="2315" y="254"/>
                    </a:lnTo>
                    <a:cubicBezTo>
                      <a:pt x="2315" y="254"/>
                      <a:pt x="2315" y="254"/>
                      <a:pt x="2315" y="253"/>
                    </a:cubicBezTo>
                    <a:lnTo>
                      <a:pt x="2347" y="182"/>
                    </a:lnTo>
                    <a:cubicBezTo>
                      <a:pt x="2347" y="182"/>
                      <a:pt x="2348" y="181"/>
                      <a:pt x="2348" y="180"/>
                    </a:cubicBezTo>
                    <a:lnTo>
                      <a:pt x="2386" y="134"/>
                    </a:lnTo>
                    <a:cubicBezTo>
                      <a:pt x="2387" y="134"/>
                      <a:pt x="2387" y="133"/>
                      <a:pt x="2388" y="133"/>
                    </a:cubicBezTo>
                    <a:lnTo>
                      <a:pt x="2432" y="99"/>
                    </a:lnTo>
                    <a:cubicBezTo>
                      <a:pt x="2432" y="99"/>
                      <a:pt x="2433" y="98"/>
                      <a:pt x="2433" y="98"/>
                    </a:cubicBezTo>
                    <a:lnTo>
                      <a:pt x="2482" y="76"/>
                    </a:lnTo>
                    <a:cubicBezTo>
                      <a:pt x="2483" y="76"/>
                      <a:pt x="2484" y="76"/>
                      <a:pt x="2484" y="76"/>
                    </a:cubicBezTo>
                    <a:lnTo>
                      <a:pt x="2540" y="69"/>
                    </a:lnTo>
                    <a:cubicBezTo>
                      <a:pt x="2541" y="68"/>
                      <a:pt x="2542" y="68"/>
                      <a:pt x="2542" y="69"/>
                    </a:cubicBezTo>
                    <a:lnTo>
                      <a:pt x="2584" y="74"/>
                    </a:lnTo>
                    <a:cubicBezTo>
                      <a:pt x="2585" y="74"/>
                      <a:pt x="2586" y="74"/>
                      <a:pt x="2586" y="74"/>
                    </a:cubicBezTo>
                    <a:lnTo>
                      <a:pt x="2624" y="88"/>
                    </a:lnTo>
                    <a:cubicBezTo>
                      <a:pt x="2625" y="88"/>
                      <a:pt x="2625" y="88"/>
                      <a:pt x="2626" y="89"/>
                    </a:cubicBezTo>
                    <a:lnTo>
                      <a:pt x="2661" y="111"/>
                    </a:lnTo>
                    <a:cubicBezTo>
                      <a:pt x="2661" y="111"/>
                      <a:pt x="2661" y="111"/>
                      <a:pt x="2662" y="112"/>
                    </a:cubicBezTo>
                    <a:lnTo>
                      <a:pt x="2692" y="139"/>
                    </a:lnTo>
                    <a:cubicBezTo>
                      <a:pt x="2692" y="139"/>
                      <a:pt x="2693" y="139"/>
                      <a:pt x="2693" y="140"/>
                    </a:cubicBezTo>
                    <a:lnTo>
                      <a:pt x="2718" y="173"/>
                    </a:lnTo>
                    <a:cubicBezTo>
                      <a:pt x="2718" y="173"/>
                      <a:pt x="2718" y="174"/>
                      <a:pt x="2719" y="174"/>
                    </a:cubicBezTo>
                    <a:lnTo>
                      <a:pt x="2738" y="214"/>
                    </a:lnTo>
                    <a:cubicBezTo>
                      <a:pt x="2738" y="214"/>
                      <a:pt x="2738" y="215"/>
                      <a:pt x="2738" y="215"/>
                    </a:cubicBezTo>
                    <a:lnTo>
                      <a:pt x="2751" y="260"/>
                    </a:lnTo>
                    <a:cubicBezTo>
                      <a:pt x="2751" y="261"/>
                      <a:pt x="2751" y="261"/>
                      <a:pt x="2751" y="261"/>
                    </a:cubicBezTo>
                    <a:lnTo>
                      <a:pt x="2758" y="313"/>
                    </a:lnTo>
                    <a:close/>
                    <a:moveTo>
                      <a:pt x="2736" y="264"/>
                    </a:moveTo>
                    <a:lnTo>
                      <a:pt x="2736" y="265"/>
                    </a:lnTo>
                    <a:lnTo>
                      <a:pt x="2723" y="220"/>
                    </a:lnTo>
                    <a:lnTo>
                      <a:pt x="2723" y="221"/>
                    </a:lnTo>
                    <a:lnTo>
                      <a:pt x="2704" y="181"/>
                    </a:lnTo>
                    <a:lnTo>
                      <a:pt x="2705" y="182"/>
                    </a:lnTo>
                    <a:lnTo>
                      <a:pt x="2680" y="149"/>
                    </a:lnTo>
                    <a:lnTo>
                      <a:pt x="2681" y="150"/>
                    </a:lnTo>
                    <a:lnTo>
                      <a:pt x="2651" y="123"/>
                    </a:lnTo>
                    <a:lnTo>
                      <a:pt x="2652" y="124"/>
                    </a:lnTo>
                    <a:lnTo>
                      <a:pt x="2617" y="102"/>
                    </a:lnTo>
                    <a:lnTo>
                      <a:pt x="2619" y="103"/>
                    </a:lnTo>
                    <a:lnTo>
                      <a:pt x="2581" y="89"/>
                    </a:lnTo>
                    <a:lnTo>
                      <a:pt x="2583" y="89"/>
                    </a:lnTo>
                    <a:lnTo>
                      <a:pt x="2541" y="84"/>
                    </a:lnTo>
                    <a:lnTo>
                      <a:pt x="2542" y="84"/>
                    </a:lnTo>
                    <a:lnTo>
                      <a:pt x="2486" y="91"/>
                    </a:lnTo>
                    <a:lnTo>
                      <a:pt x="2489" y="91"/>
                    </a:lnTo>
                    <a:lnTo>
                      <a:pt x="2440" y="113"/>
                    </a:lnTo>
                    <a:lnTo>
                      <a:pt x="2441" y="112"/>
                    </a:lnTo>
                    <a:lnTo>
                      <a:pt x="2397" y="146"/>
                    </a:lnTo>
                    <a:lnTo>
                      <a:pt x="2399" y="145"/>
                    </a:lnTo>
                    <a:lnTo>
                      <a:pt x="2361" y="191"/>
                    </a:lnTo>
                    <a:lnTo>
                      <a:pt x="2362" y="189"/>
                    </a:lnTo>
                    <a:lnTo>
                      <a:pt x="2330" y="260"/>
                    </a:lnTo>
                    <a:lnTo>
                      <a:pt x="2330" y="259"/>
                    </a:lnTo>
                    <a:lnTo>
                      <a:pt x="2306" y="348"/>
                    </a:lnTo>
                    <a:lnTo>
                      <a:pt x="2292" y="456"/>
                    </a:lnTo>
                    <a:lnTo>
                      <a:pt x="2287" y="580"/>
                    </a:lnTo>
                    <a:lnTo>
                      <a:pt x="2291" y="692"/>
                    </a:lnTo>
                    <a:lnTo>
                      <a:pt x="2304" y="787"/>
                    </a:lnTo>
                    <a:lnTo>
                      <a:pt x="2325" y="864"/>
                    </a:lnTo>
                    <a:lnTo>
                      <a:pt x="2325" y="863"/>
                    </a:lnTo>
                    <a:lnTo>
                      <a:pt x="2356" y="923"/>
                    </a:lnTo>
                    <a:lnTo>
                      <a:pt x="2355" y="922"/>
                    </a:lnTo>
                    <a:lnTo>
                      <a:pt x="2393" y="971"/>
                    </a:lnTo>
                    <a:lnTo>
                      <a:pt x="2391" y="969"/>
                    </a:lnTo>
                    <a:lnTo>
                      <a:pt x="2434" y="1003"/>
                    </a:lnTo>
                    <a:lnTo>
                      <a:pt x="2433" y="1002"/>
                    </a:lnTo>
                    <a:lnTo>
                      <a:pt x="2481" y="1022"/>
                    </a:lnTo>
                    <a:lnTo>
                      <a:pt x="2478" y="1022"/>
                    </a:lnTo>
                    <a:lnTo>
                      <a:pt x="2531" y="1028"/>
                    </a:lnTo>
                    <a:lnTo>
                      <a:pt x="2529" y="1028"/>
                    </a:lnTo>
                    <a:lnTo>
                      <a:pt x="2594" y="1018"/>
                    </a:lnTo>
                    <a:lnTo>
                      <a:pt x="2591" y="1019"/>
                    </a:lnTo>
                    <a:lnTo>
                      <a:pt x="2644" y="988"/>
                    </a:lnTo>
                    <a:lnTo>
                      <a:pt x="2643" y="989"/>
                    </a:lnTo>
                    <a:lnTo>
                      <a:pt x="2692" y="939"/>
                    </a:lnTo>
                    <a:lnTo>
                      <a:pt x="2691" y="941"/>
                    </a:lnTo>
                    <a:lnTo>
                      <a:pt x="2728" y="876"/>
                    </a:lnTo>
                    <a:lnTo>
                      <a:pt x="2727" y="877"/>
                    </a:lnTo>
                    <a:lnTo>
                      <a:pt x="2748" y="795"/>
                    </a:lnTo>
                    <a:lnTo>
                      <a:pt x="2747" y="797"/>
                    </a:lnTo>
                    <a:lnTo>
                      <a:pt x="2752" y="717"/>
                    </a:lnTo>
                    <a:lnTo>
                      <a:pt x="2750" y="654"/>
                    </a:lnTo>
                    <a:lnTo>
                      <a:pt x="2740" y="596"/>
                    </a:lnTo>
                    <a:lnTo>
                      <a:pt x="2740" y="597"/>
                    </a:lnTo>
                    <a:lnTo>
                      <a:pt x="2722" y="545"/>
                    </a:lnTo>
                    <a:lnTo>
                      <a:pt x="2723" y="547"/>
                    </a:lnTo>
                    <a:lnTo>
                      <a:pt x="2696" y="503"/>
                    </a:lnTo>
                    <a:lnTo>
                      <a:pt x="2696" y="504"/>
                    </a:lnTo>
                    <a:lnTo>
                      <a:pt x="2662" y="465"/>
                    </a:lnTo>
                    <a:lnTo>
                      <a:pt x="2664" y="466"/>
                    </a:lnTo>
                    <a:lnTo>
                      <a:pt x="2626" y="438"/>
                    </a:lnTo>
                    <a:lnTo>
                      <a:pt x="2628" y="439"/>
                    </a:lnTo>
                    <a:lnTo>
                      <a:pt x="2587" y="423"/>
                    </a:lnTo>
                    <a:lnTo>
                      <a:pt x="2589" y="423"/>
                    </a:lnTo>
                    <a:lnTo>
                      <a:pt x="2546" y="418"/>
                    </a:lnTo>
                    <a:lnTo>
                      <a:pt x="2548" y="418"/>
                    </a:lnTo>
                    <a:lnTo>
                      <a:pt x="2496" y="427"/>
                    </a:lnTo>
                    <a:lnTo>
                      <a:pt x="2498" y="427"/>
                    </a:lnTo>
                    <a:lnTo>
                      <a:pt x="2449" y="452"/>
                    </a:lnTo>
                    <a:lnTo>
                      <a:pt x="2450" y="451"/>
                    </a:lnTo>
                    <a:lnTo>
                      <a:pt x="2405" y="487"/>
                    </a:lnTo>
                    <a:lnTo>
                      <a:pt x="2407" y="485"/>
                    </a:lnTo>
                    <a:lnTo>
                      <a:pt x="2371" y="537"/>
                    </a:lnTo>
                    <a:cubicBezTo>
                      <a:pt x="2369" y="540"/>
                      <a:pt x="2365" y="541"/>
                      <a:pt x="2362" y="540"/>
                    </a:cubicBezTo>
                    <a:cubicBezTo>
                      <a:pt x="2358" y="539"/>
                      <a:pt x="2356" y="535"/>
                      <a:pt x="2356" y="532"/>
                    </a:cubicBezTo>
                    <a:lnTo>
                      <a:pt x="2361" y="469"/>
                    </a:lnTo>
                    <a:lnTo>
                      <a:pt x="2367" y="411"/>
                    </a:lnTo>
                    <a:lnTo>
                      <a:pt x="2374" y="361"/>
                    </a:lnTo>
                    <a:lnTo>
                      <a:pt x="2384" y="319"/>
                    </a:lnTo>
                    <a:lnTo>
                      <a:pt x="2398" y="281"/>
                    </a:lnTo>
                    <a:lnTo>
                      <a:pt x="2415" y="250"/>
                    </a:lnTo>
                    <a:cubicBezTo>
                      <a:pt x="2416" y="249"/>
                      <a:pt x="2416" y="249"/>
                      <a:pt x="2416" y="248"/>
                    </a:cubicBezTo>
                    <a:lnTo>
                      <a:pt x="2455" y="201"/>
                    </a:lnTo>
                    <a:cubicBezTo>
                      <a:pt x="2456" y="201"/>
                      <a:pt x="2456" y="200"/>
                      <a:pt x="2457" y="200"/>
                    </a:cubicBezTo>
                    <a:lnTo>
                      <a:pt x="2492" y="175"/>
                    </a:lnTo>
                    <a:cubicBezTo>
                      <a:pt x="2493" y="174"/>
                      <a:pt x="2494" y="174"/>
                      <a:pt x="2495" y="174"/>
                    </a:cubicBezTo>
                    <a:lnTo>
                      <a:pt x="2535" y="165"/>
                    </a:lnTo>
                    <a:cubicBezTo>
                      <a:pt x="2536" y="164"/>
                      <a:pt x="2537" y="164"/>
                      <a:pt x="2538" y="165"/>
                    </a:cubicBezTo>
                    <a:lnTo>
                      <a:pt x="2564" y="169"/>
                    </a:lnTo>
                    <a:cubicBezTo>
                      <a:pt x="2564" y="169"/>
                      <a:pt x="2565" y="169"/>
                      <a:pt x="2565" y="169"/>
                    </a:cubicBezTo>
                    <a:lnTo>
                      <a:pt x="2588" y="178"/>
                    </a:lnTo>
                    <a:cubicBezTo>
                      <a:pt x="2589" y="178"/>
                      <a:pt x="2590" y="179"/>
                      <a:pt x="2591" y="179"/>
                    </a:cubicBezTo>
                    <a:lnTo>
                      <a:pt x="2633" y="213"/>
                    </a:lnTo>
                    <a:cubicBezTo>
                      <a:pt x="2633" y="214"/>
                      <a:pt x="2634" y="215"/>
                      <a:pt x="2635" y="216"/>
                    </a:cubicBezTo>
                    <a:lnTo>
                      <a:pt x="2655" y="257"/>
                    </a:lnTo>
                    <a:cubicBezTo>
                      <a:pt x="2655" y="258"/>
                      <a:pt x="2655" y="258"/>
                      <a:pt x="2655" y="259"/>
                    </a:cubicBezTo>
                    <a:lnTo>
                      <a:pt x="2667" y="320"/>
                    </a:lnTo>
                    <a:lnTo>
                      <a:pt x="2659" y="313"/>
                    </a:lnTo>
                    <a:lnTo>
                      <a:pt x="2750" y="306"/>
                    </a:lnTo>
                    <a:lnTo>
                      <a:pt x="2743" y="316"/>
                    </a:lnTo>
                    <a:lnTo>
                      <a:pt x="2736" y="264"/>
                    </a:lnTo>
                    <a:close/>
                    <a:moveTo>
                      <a:pt x="2388" y="718"/>
                    </a:moveTo>
                    <a:lnTo>
                      <a:pt x="2388" y="716"/>
                    </a:lnTo>
                    <a:lnTo>
                      <a:pt x="2393" y="773"/>
                    </a:lnTo>
                    <a:lnTo>
                      <a:pt x="2393" y="771"/>
                    </a:lnTo>
                    <a:lnTo>
                      <a:pt x="2410" y="829"/>
                    </a:lnTo>
                    <a:lnTo>
                      <a:pt x="2410" y="828"/>
                    </a:lnTo>
                    <a:lnTo>
                      <a:pt x="2432" y="874"/>
                    </a:lnTo>
                    <a:lnTo>
                      <a:pt x="2431" y="872"/>
                    </a:lnTo>
                    <a:lnTo>
                      <a:pt x="2462" y="908"/>
                    </a:lnTo>
                    <a:lnTo>
                      <a:pt x="2459" y="906"/>
                    </a:lnTo>
                    <a:lnTo>
                      <a:pt x="2497" y="927"/>
                    </a:lnTo>
                    <a:lnTo>
                      <a:pt x="2495" y="927"/>
                    </a:lnTo>
                    <a:lnTo>
                      <a:pt x="2532" y="933"/>
                    </a:lnTo>
                    <a:lnTo>
                      <a:pt x="2529" y="933"/>
                    </a:lnTo>
                    <a:lnTo>
                      <a:pt x="2556" y="929"/>
                    </a:lnTo>
                    <a:lnTo>
                      <a:pt x="2554" y="929"/>
                    </a:lnTo>
                    <a:lnTo>
                      <a:pt x="2580" y="918"/>
                    </a:lnTo>
                    <a:lnTo>
                      <a:pt x="2578" y="919"/>
                    </a:lnTo>
                    <a:lnTo>
                      <a:pt x="2601" y="900"/>
                    </a:lnTo>
                    <a:lnTo>
                      <a:pt x="2600" y="902"/>
                    </a:lnTo>
                    <a:lnTo>
                      <a:pt x="2621" y="875"/>
                    </a:lnTo>
                    <a:lnTo>
                      <a:pt x="2641" y="846"/>
                    </a:lnTo>
                    <a:lnTo>
                      <a:pt x="2640" y="848"/>
                    </a:lnTo>
                    <a:lnTo>
                      <a:pt x="2653" y="811"/>
                    </a:lnTo>
                    <a:lnTo>
                      <a:pt x="2653" y="812"/>
                    </a:lnTo>
                    <a:lnTo>
                      <a:pt x="2660" y="769"/>
                    </a:lnTo>
                    <a:lnTo>
                      <a:pt x="2661" y="722"/>
                    </a:lnTo>
                    <a:lnTo>
                      <a:pt x="2659" y="676"/>
                    </a:lnTo>
                    <a:lnTo>
                      <a:pt x="2654" y="636"/>
                    </a:lnTo>
                    <a:lnTo>
                      <a:pt x="2654" y="637"/>
                    </a:lnTo>
                    <a:lnTo>
                      <a:pt x="2642" y="601"/>
                    </a:lnTo>
                    <a:lnTo>
                      <a:pt x="2642" y="602"/>
                    </a:lnTo>
                    <a:lnTo>
                      <a:pt x="2625" y="570"/>
                    </a:lnTo>
                    <a:lnTo>
                      <a:pt x="2627" y="572"/>
                    </a:lnTo>
                    <a:lnTo>
                      <a:pt x="2605" y="549"/>
                    </a:lnTo>
                    <a:lnTo>
                      <a:pt x="2606" y="550"/>
                    </a:lnTo>
                    <a:lnTo>
                      <a:pt x="2581" y="533"/>
                    </a:lnTo>
                    <a:lnTo>
                      <a:pt x="2583" y="534"/>
                    </a:lnTo>
                    <a:lnTo>
                      <a:pt x="2554" y="524"/>
                    </a:lnTo>
                    <a:lnTo>
                      <a:pt x="2555" y="524"/>
                    </a:lnTo>
                    <a:lnTo>
                      <a:pt x="2524" y="520"/>
                    </a:lnTo>
                    <a:lnTo>
                      <a:pt x="2527" y="520"/>
                    </a:lnTo>
                    <a:lnTo>
                      <a:pt x="2499" y="524"/>
                    </a:lnTo>
                    <a:lnTo>
                      <a:pt x="2500" y="524"/>
                    </a:lnTo>
                    <a:lnTo>
                      <a:pt x="2473" y="534"/>
                    </a:lnTo>
                    <a:lnTo>
                      <a:pt x="2475" y="533"/>
                    </a:lnTo>
                    <a:lnTo>
                      <a:pt x="2450" y="550"/>
                    </a:lnTo>
                    <a:lnTo>
                      <a:pt x="2451" y="549"/>
                    </a:lnTo>
                    <a:lnTo>
                      <a:pt x="2429" y="572"/>
                    </a:lnTo>
                    <a:lnTo>
                      <a:pt x="2431" y="570"/>
                    </a:lnTo>
                    <a:lnTo>
                      <a:pt x="2399" y="637"/>
                    </a:lnTo>
                    <a:lnTo>
                      <a:pt x="2399" y="635"/>
                    </a:lnTo>
                    <a:lnTo>
                      <a:pt x="2388" y="718"/>
                    </a:lnTo>
                    <a:close/>
                    <a:moveTo>
                      <a:pt x="2384" y="632"/>
                    </a:moveTo>
                    <a:cubicBezTo>
                      <a:pt x="2384" y="632"/>
                      <a:pt x="2384" y="631"/>
                      <a:pt x="2384" y="630"/>
                    </a:cubicBezTo>
                    <a:lnTo>
                      <a:pt x="2416" y="563"/>
                    </a:lnTo>
                    <a:cubicBezTo>
                      <a:pt x="2417" y="562"/>
                      <a:pt x="2417" y="562"/>
                      <a:pt x="2418" y="561"/>
                    </a:cubicBezTo>
                    <a:lnTo>
                      <a:pt x="2440" y="538"/>
                    </a:lnTo>
                    <a:cubicBezTo>
                      <a:pt x="2440" y="538"/>
                      <a:pt x="2440" y="537"/>
                      <a:pt x="2441" y="537"/>
                    </a:cubicBezTo>
                    <a:lnTo>
                      <a:pt x="2466" y="520"/>
                    </a:lnTo>
                    <a:cubicBezTo>
                      <a:pt x="2467" y="519"/>
                      <a:pt x="2467" y="519"/>
                      <a:pt x="2468" y="519"/>
                    </a:cubicBezTo>
                    <a:lnTo>
                      <a:pt x="2495" y="509"/>
                    </a:lnTo>
                    <a:cubicBezTo>
                      <a:pt x="2495" y="509"/>
                      <a:pt x="2496" y="509"/>
                      <a:pt x="2496" y="509"/>
                    </a:cubicBezTo>
                    <a:lnTo>
                      <a:pt x="2524" y="505"/>
                    </a:lnTo>
                    <a:cubicBezTo>
                      <a:pt x="2525" y="504"/>
                      <a:pt x="2526" y="504"/>
                      <a:pt x="2526" y="505"/>
                    </a:cubicBezTo>
                    <a:lnTo>
                      <a:pt x="2557" y="509"/>
                    </a:lnTo>
                    <a:cubicBezTo>
                      <a:pt x="2558" y="509"/>
                      <a:pt x="2559" y="509"/>
                      <a:pt x="2559" y="509"/>
                    </a:cubicBezTo>
                    <a:lnTo>
                      <a:pt x="2588" y="519"/>
                    </a:lnTo>
                    <a:cubicBezTo>
                      <a:pt x="2589" y="519"/>
                      <a:pt x="2589" y="519"/>
                      <a:pt x="2590" y="520"/>
                    </a:cubicBezTo>
                    <a:lnTo>
                      <a:pt x="2615" y="537"/>
                    </a:lnTo>
                    <a:cubicBezTo>
                      <a:pt x="2615" y="537"/>
                      <a:pt x="2616" y="538"/>
                      <a:pt x="2616" y="538"/>
                    </a:cubicBezTo>
                    <a:lnTo>
                      <a:pt x="2638" y="561"/>
                    </a:lnTo>
                    <a:cubicBezTo>
                      <a:pt x="2639" y="561"/>
                      <a:pt x="2639" y="562"/>
                      <a:pt x="2640" y="563"/>
                    </a:cubicBezTo>
                    <a:lnTo>
                      <a:pt x="2657" y="595"/>
                    </a:lnTo>
                    <a:cubicBezTo>
                      <a:pt x="2657" y="595"/>
                      <a:pt x="2657" y="596"/>
                      <a:pt x="2657" y="596"/>
                    </a:cubicBezTo>
                    <a:lnTo>
                      <a:pt x="2669" y="632"/>
                    </a:lnTo>
                    <a:cubicBezTo>
                      <a:pt x="2669" y="632"/>
                      <a:pt x="2669" y="633"/>
                      <a:pt x="2669" y="633"/>
                    </a:cubicBezTo>
                    <a:lnTo>
                      <a:pt x="2675" y="675"/>
                    </a:lnTo>
                    <a:lnTo>
                      <a:pt x="2677" y="723"/>
                    </a:lnTo>
                    <a:lnTo>
                      <a:pt x="2675" y="772"/>
                    </a:lnTo>
                    <a:lnTo>
                      <a:pt x="2668" y="815"/>
                    </a:lnTo>
                    <a:cubicBezTo>
                      <a:pt x="2668" y="815"/>
                      <a:pt x="2668" y="816"/>
                      <a:pt x="2668" y="816"/>
                    </a:cubicBezTo>
                    <a:lnTo>
                      <a:pt x="2655" y="853"/>
                    </a:lnTo>
                    <a:cubicBezTo>
                      <a:pt x="2655" y="854"/>
                      <a:pt x="2654" y="854"/>
                      <a:pt x="2654" y="855"/>
                    </a:cubicBezTo>
                    <a:lnTo>
                      <a:pt x="2634" y="884"/>
                    </a:lnTo>
                    <a:lnTo>
                      <a:pt x="2613" y="911"/>
                    </a:lnTo>
                    <a:cubicBezTo>
                      <a:pt x="2612" y="912"/>
                      <a:pt x="2612" y="912"/>
                      <a:pt x="2612" y="913"/>
                    </a:cubicBezTo>
                    <a:lnTo>
                      <a:pt x="2589" y="932"/>
                    </a:lnTo>
                    <a:cubicBezTo>
                      <a:pt x="2588" y="932"/>
                      <a:pt x="2587" y="933"/>
                      <a:pt x="2587" y="933"/>
                    </a:cubicBezTo>
                    <a:lnTo>
                      <a:pt x="2561" y="944"/>
                    </a:lnTo>
                    <a:cubicBezTo>
                      <a:pt x="2560" y="944"/>
                      <a:pt x="2559" y="944"/>
                      <a:pt x="2559" y="944"/>
                    </a:cubicBezTo>
                    <a:lnTo>
                      <a:pt x="2532" y="948"/>
                    </a:lnTo>
                    <a:cubicBezTo>
                      <a:pt x="2531" y="949"/>
                      <a:pt x="2530" y="949"/>
                      <a:pt x="2529" y="948"/>
                    </a:cubicBezTo>
                    <a:lnTo>
                      <a:pt x="2492" y="942"/>
                    </a:lnTo>
                    <a:cubicBezTo>
                      <a:pt x="2491" y="942"/>
                      <a:pt x="2490" y="942"/>
                      <a:pt x="2490" y="941"/>
                    </a:cubicBezTo>
                    <a:lnTo>
                      <a:pt x="2452" y="920"/>
                    </a:lnTo>
                    <a:cubicBezTo>
                      <a:pt x="2451" y="920"/>
                      <a:pt x="2450" y="919"/>
                      <a:pt x="2449" y="919"/>
                    </a:cubicBezTo>
                    <a:lnTo>
                      <a:pt x="2418" y="883"/>
                    </a:lnTo>
                    <a:cubicBezTo>
                      <a:pt x="2418" y="882"/>
                      <a:pt x="2418" y="882"/>
                      <a:pt x="2417" y="881"/>
                    </a:cubicBezTo>
                    <a:lnTo>
                      <a:pt x="2395" y="835"/>
                    </a:lnTo>
                    <a:cubicBezTo>
                      <a:pt x="2395" y="835"/>
                      <a:pt x="2395" y="834"/>
                      <a:pt x="2395" y="834"/>
                    </a:cubicBezTo>
                    <a:lnTo>
                      <a:pt x="2378" y="776"/>
                    </a:lnTo>
                    <a:cubicBezTo>
                      <a:pt x="2378" y="775"/>
                      <a:pt x="2378" y="775"/>
                      <a:pt x="2377" y="774"/>
                    </a:cubicBezTo>
                    <a:lnTo>
                      <a:pt x="2372" y="717"/>
                    </a:lnTo>
                    <a:cubicBezTo>
                      <a:pt x="2372" y="717"/>
                      <a:pt x="2372" y="716"/>
                      <a:pt x="2373" y="715"/>
                    </a:cubicBezTo>
                    <a:lnTo>
                      <a:pt x="2384" y="63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3" name="Freeform 82"/>
              <p:cNvSpPr>
                <a:spLocks noEditPoints="1"/>
              </p:cNvSpPr>
              <p:nvPr/>
            </p:nvSpPr>
            <p:spPr bwMode="auto">
              <a:xfrm>
                <a:off x="873" y="3245"/>
                <a:ext cx="1029" cy="177"/>
              </a:xfrm>
              <a:custGeom>
                <a:avLst/>
                <a:gdLst>
                  <a:gd name="T0" fmla="*/ 81 w 6688"/>
                  <a:gd name="T1" fmla="*/ 1152 h 1152"/>
                  <a:gd name="T2" fmla="*/ 360 w 6688"/>
                  <a:gd name="T3" fmla="*/ 474 h 1152"/>
                  <a:gd name="T4" fmla="*/ 81 w 6688"/>
                  <a:gd name="T5" fmla="*/ 83 h 1152"/>
                  <a:gd name="T6" fmla="*/ 279 w 6688"/>
                  <a:gd name="T7" fmla="*/ 268 h 1152"/>
                  <a:gd name="T8" fmla="*/ 290 w 6688"/>
                  <a:gd name="T9" fmla="*/ 960 h 1152"/>
                  <a:gd name="T10" fmla="*/ 601 w 6688"/>
                  <a:gd name="T11" fmla="*/ 576 h 1152"/>
                  <a:gd name="T12" fmla="*/ 290 w 6688"/>
                  <a:gd name="T13" fmla="*/ 960 h 1152"/>
                  <a:gd name="T14" fmla="*/ 290 w 6688"/>
                  <a:gd name="T15" fmla="*/ 878 h 1152"/>
                  <a:gd name="T16" fmla="*/ 729 w 6688"/>
                  <a:gd name="T17" fmla="*/ 1036 h 1152"/>
                  <a:gd name="T18" fmla="*/ 536 w 6688"/>
                  <a:gd name="T19" fmla="*/ 480 h 1152"/>
                  <a:gd name="T20" fmla="*/ 826 w 6688"/>
                  <a:gd name="T21" fmla="*/ 1050 h 1152"/>
                  <a:gd name="T22" fmla="*/ 536 w 6688"/>
                  <a:gd name="T23" fmla="*/ 83 h 1152"/>
                  <a:gd name="T24" fmla="*/ 745 w 6688"/>
                  <a:gd name="T25" fmla="*/ 371 h 1152"/>
                  <a:gd name="T26" fmla="*/ 745 w 6688"/>
                  <a:gd name="T27" fmla="*/ 371 h 1152"/>
                  <a:gd name="T28" fmla="*/ 1469 w 6688"/>
                  <a:gd name="T29" fmla="*/ 138 h 1152"/>
                  <a:gd name="T30" fmla="*/ 1726 w 6688"/>
                  <a:gd name="T31" fmla="*/ 803 h 1152"/>
                  <a:gd name="T32" fmla="*/ 1506 w 6688"/>
                  <a:gd name="T33" fmla="*/ 803 h 1152"/>
                  <a:gd name="T34" fmla="*/ 1249 w 6688"/>
                  <a:gd name="T35" fmla="*/ 700 h 1152"/>
                  <a:gd name="T36" fmla="*/ 2353 w 6688"/>
                  <a:gd name="T37" fmla="*/ 871 h 1152"/>
                  <a:gd name="T38" fmla="*/ 2605 w 6688"/>
                  <a:gd name="T39" fmla="*/ 583 h 1152"/>
                  <a:gd name="T40" fmla="*/ 2498 w 6688"/>
                  <a:gd name="T41" fmla="*/ 213 h 1152"/>
                  <a:gd name="T42" fmla="*/ 2680 w 6688"/>
                  <a:gd name="T43" fmla="*/ 508 h 1152"/>
                  <a:gd name="T44" fmla="*/ 2283 w 6688"/>
                  <a:gd name="T45" fmla="*/ 926 h 1152"/>
                  <a:gd name="T46" fmla="*/ 2669 w 6688"/>
                  <a:gd name="T47" fmla="*/ 192 h 1152"/>
                  <a:gd name="T48" fmla="*/ 3269 w 6688"/>
                  <a:gd name="T49" fmla="*/ 748 h 1152"/>
                  <a:gd name="T50" fmla="*/ 3269 w 6688"/>
                  <a:gd name="T51" fmla="*/ 748 h 1152"/>
                  <a:gd name="T52" fmla="*/ 4025 w 6688"/>
                  <a:gd name="T53" fmla="*/ 1152 h 1152"/>
                  <a:gd name="T54" fmla="*/ 4304 w 6688"/>
                  <a:gd name="T55" fmla="*/ 474 h 1152"/>
                  <a:gd name="T56" fmla="*/ 4025 w 6688"/>
                  <a:gd name="T57" fmla="*/ 83 h 1152"/>
                  <a:gd name="T58" fmla="*/ 4223 w 6688"/>
                  <a:gd name="T59" fmla="*/ 268 h 1152"/>
                  <a:gd name="T60" fmla="*/ 4234 w 6688"/>
                  <a:gd name="T61" fmla="*/ 960 h 1152"/>
                  <a:gd name="T62" fmla="*/ 4545 w 6688"/>
                  <a:gd name="T63" fmla="*/ 576 h 1152"/>
                  <a:gd name="T64" fmla="*/ 4234 w 6688"/>
                  <a:gd name="T65" fmla="*/ 960 h 1152"/>
                  <a:gd name="T66" fmla="*/ 4234 w 6688"/>
                  <a:gd name="T67" fmla="*/ 878 h 1152"/>
                  <a:gd name="T68" fmla="*/ 4673 w 6688"/>
                  <a:gd name="T69" fmla="*/ 1036 h 1152"/>
                  <a:gd name="T70" fmla="*/ 4481 w 6688"/>
                  <a:gd name="T71" fmla="*/ 480 h 1152"/>
                  <a:gd name="T72" fmla="*/ 4770 w 6688"/>
                  <a:gd name="T73" fmla="*/ 1050 h 1152"/>
                  <a:gd name="T74" fmla="*/ 4481 w 6688"/>
                  <a:gd name="T75" fmla="*/ 83 h 1152"/>
                  <a:gd name="T76" fmla="*/ 4690 w 6688"/>
                  <a:gd name="T77" fmla="*/ 371 h 1152"/>
                  <a:gd name="T78" fmla="*/ 4690 w 6688"/>
                  <a:gd name="T79" fmla="*/ 371 h 1152"/>
                  <a:gd name="T80" fmla="*/ 5627 w 6688"/>
                  <a:gd name="T81" fmla="*/ 247 h 1152"/>
                  <a:gd name="T82" fmla="*/ 5595 w 6688"/>
                  <a:gd name="T83" fmla="*/ 508 h 1152"/>
                  <a:gd name="T84" fmla="*/ 5199 w 6688"/>
                  <a:gd name="T85" fmla="*/ 947 h 1152"/>
                  <a:gd name="T86" fmla="*/ 5381 w 6688"/>
                  <a:gd name="T87" fmla="*/ 919 h 1152"/>
                  <a:gd name="T88" fmla="*/ 5402 w 6688"/>
                  <a:gd name="T89" fmla="*/ 515 h 1152"/>
                  <a:gd name="T90" fmla="*/ 6254 w 6688"/>
                  <a:gd name="T91" fmla="*/ 741 h 1152"/>
                  <a:gd name="T92" fmla="*/ 6597 w 6688"/>
                  <a:gd name="T93" fmla="*/ 734 h 1152"/>
                  <a:gd name="T94" fmla="*/ 6538 w 6688"/>
                  <a:gd name="T95" fmla="*/ 261 h 1152"/>
                  <a:gd name="T96" fmla="*/ 6453 w 6688"/>
                  <a:gd name="T97" fmla="*/ 426 h 1152"/>
                  <a:gd name="T98" fmla="*/ 6431 w 6688"/>
                  <a:gd name="T99" fmla="*/ 1029 h 1152"/>
                  <a:gd name="T100" fmla="*/ 6437 w 6688"/>
                  <a:gd name="T101" fmla="*/ 124 h 1152"/>
                  <a:gd name="T102" fmla="*/ 6538 w 6688"/>
                  <a:gd name="T103" fmla="*/ 26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88" h="1152">
                    <a:moveTo>
                      <a:pt x="279" y="474"/>
                    </a:moveTo>
                    <a:lnTo>
                      <a:pt x="279" y="453"/>
                    </a:lnTo>
                    <a:lnTo>
                      <a:pt x="81" y="453"/>
                    </a:lnTo>
                    <a:lnTo>
                      <a:pt x="81" y="1152"/>
                    </a:lnTo>
                    <a:lnTo>
                      <a:pt x="0" y="1152"/>
                    </a:lnTo>
                    <a:lnTo>
                      <a:pt x="0" y="0"/>
                    </a:lnTo>
                    <a:lnTo>
                      <a:pt x="360" y="0"/>
                    </a:lnTo>
                    <a:lnTo>
                      <a:pt x="360" y="474"/>
                    </a:lnTo>
                    <a:lnTo>
                      <a:pt x="279" y="474"/>
                    </a:lnTo>
                    <a:close/>
                    <a:moveTo>
                      <a:pt x="279" y="186"/>
                    </a:moveTo>
                    <a:lnTo>
                      <a:pt x="279" y="83"/>
                    </a:lnTo>
                    <a:lnTo>
                      <a:pt x="81" y="83"/>
                    </a:lnTo>
                    <a:lnTo>
                      <a:pt x="81" y="186"/>
                    </a:lnTo>
                    <a:lnTo>
                      <a:pt x="279" y="186"/>
                    </a:lnTo>
                    <a:close/>
                    <a:moveTo>
                      <a:pt x="279" y="371"/>
                    </a:moveTo>
                    <a:lnTo>
                      <a:pt x="279" y="268"/>
                    </a:lnTo>
                    <a:lnTo>
                      <a:pt x="81" y="268"/>
                    </a:lnTo>
                    <a:lnTo>
                      <a:pt x="81" y="371"/>
                    </a:lnTo>
                    <a:lnTo>
                      <a:pt x="279" y="371"/>
                    </a:lnTo>
                    <a:close/>
                    <a:moveTo>
                      <a:pt x="290" y="960"/>
                    </a:moveTo>
                    <a:lnTo>
                      <a:pt x="290" y="1029"/>
                    </a:lnTo>
                    <a:lnTo>
                      <a:pt x="220" y="1029"/>
                    </a:lnTo>
                    <a:lnTo>
                      <a:pt x="220" y="576"/>
                    </a:lnTo>
                    <a:lnTo>
                      <a:pt x="601" y="576"/>
                    </a:lnTo>
                    <a:lnTo>
                      <a:pt x="601" y="1002"/>
                    </a:lnTo>
                    <a:lnTo>
                      <a:pt x="536" y="1002"/>
                    </a:lnTo>
                    <a:lnTo>
                      <a:pt x="536" y="960"/>
                    </a:lnTo>
                    <a:lnTo>
                      <a:pt x="290" y="960"/>
                    </a:lnTo>
                    <a:close/>
                    <a:moveTo>
                      <a:pt x="536" y="878"/>
                    </a:moveTo>
                    <a:lnTo>
                      <a:pt x="536" y="659"/>
                    </a:lnTo>
                    <a:lnTo>
                      <a:pt x="290" y="659"/>
                    </a:lnTo>
                    <a:lnTo>
                      <a:pt x="290" y="878"/>
                    </a:lnTo>
                    <a:lnTo>
                      <a:pt x="536" y="878"/>
                    </a:lnTo>
                    <a:close/>
                    <a:moveTo>
                      <a:pt x="670" y="1132"/>
                    </a:moveTo>
                    <a:lnTo>
                      <a:pt x="649" y="1036"/>
                    </a:lnTo>
                    <a:lnTo>
                      <a:pt x="729" y="1036"/>
                    </a:lnTo>
                    <a:cubicBezTo>
                      <a:pt x="740" y="1036"/>
                      <a:pt x="745" y="1029"/>
                      <a:pt x="745" y="1022"/>
                    </a:cubicBezTo>
                    <a:lnTo>
                      <a:pt x="745" y="453"/>
                    </a:lnTo>
                    <a:lnTo>
                      <a:pt x="536" y="453"/>
                    </a:lnTo>
                    <a:lnTo>
                      <a:pt x="536" y="480"/>
                    </a:lnTo>
                    <a:lnTo>
                      <a:pt x="456" y="480"/>
                    </a:lnTo>
                    <a:lnTo>
                      <a:pt x="456" y="0"/>
                    </a:lnTo>
                    <a:lnTo>
                      <a:pt x="826" y="0"/>
                    </a:lnTo>
                    <a:lnTo>
                      <a:pt x="826" y="1050"/>
                    </a:lnTo>
                    <a:cubicBezTo>
                      <a:pt x="826" y="1104"/>
                      <a:pt x="804" y="1132"/>
                      <a:pt x="761" y="1132"/>
                    </a:cubicBezTo>
                    <a:lnTo>
                      <a:pt x="670" y="1132"/>
                    </a:lnTo>
                    <a:close/>
                    <a:moveTo>
                      <a:pt x="745" y="83"/>
                    </a:moveTo>
                    <a:lnTo>
                      <a:pt x="536" y="83"/>
                    </a:lnTo>
                    <a:lnTo>
                      <a:pt x="536" y="186"/>
                    </a:lnTo>
                    <a:lnTo>
                      <a:pt x="745" y="186"/>
                    </a:lnTo>
                    <a:lnTo>
                      <a:pt x="745" y="83"/>
                    </a:lnTo>
                    <a:close/>
                    <a:moveTo>
                      <a:pt x="745" y="371"/>
                    </a:moveTo>
                    <a:lnTo>
                      <a:pt x="745" y="268"/>
                    </a:lnTo>
                    <a:lnTo>
                      <a:pt x="536" y="268"/>
                    </a:lnTo>
                    <a:lnTo>
                      <a:pt x="536" y="371"/>
                    </a:lnTo>
                    <a:lnTo>
                      <a:pt x="745" y="371"/>
                    </a:lnTo>
                    <a:close/>
                    <a:moveTo>
                      <a:pt x="1506" y="803"/>
                    </a:moveTo>
                    <a:lnTo>
                      <a:pt x="1153" y="803"/>
                    </a:lnTo>
                    <a:lnTo>
                      <a:pt x="1153" y="700"/>
                    </a:lnTo>
                    <a:lnTo>
                      <a:pt x="1469" y="138"/>
                    </a:lnTo>
                    <a:lnTo>
                      <a:pt x="1597" y="138"/>
                    </a:lnTo>
                    <a:lnTo>
                      <a:pt x="1597" y="700"/>
                    </a:lnTo>
                    <a:lnTo>
                      <a:pt x="1726" y="700"/>
                    </a:lnTo>
                    <a:lnTo>
                      <a:pt x="1726" y="803"/>
                    </a:lnTo>
                    <a:lnTo>
                      <a:pt x="1597" y="803"/>
                    </a:lnTo>
                    <a:lnTo>
                      <a:pt x="1597" y="1015"/>
                    </a:lnTo>
                    <a:lnTo>
                      <a:pt x="1506" y="1015"/>
                    </a:lnTo>
                    <a:lnTo>
                      <a:pt x="1506" y="803"/>
                    </a:lnTo>
                    <a:close/>
                    <a:moveTo>
                      <a:pt x="1506" y="700"/>
                    </a:moveTo>
                    <a:lnTo>
                      <a:pt x="1506" y="261"/>
                    </a:lnTo>
                    <a:lnTo>
                      <a:pt x="1501" y="261"/>
                    </a:lnTo>
                    <a:lnTo>
                      <a:pt x="1249" y="700"/>
                    </a:lnTo>
                    <a:lnTo>
                      <a:pt x="1506" y="700"/>
                    </a:lnTo>
                    <a:close/>
                    <a:moveTo>
                      <a:pt x="2358" y="590"/>
                    </a:moveTo>
                    <a:cubicBezTo>
                      <a:pt x="2326" y="631"/>
                      <a:pt x="2310" y="679"/>
                      <a:pt x="2310" y="741"/>
                    </a:cubicBezTo>
                    <a:cubicBezTo>
                      <a:pt x="2310" y="796"/>
                      <a:pt x="2326" y="837"/>
                      <a:pt x="2353" y="871"/>
                    </a:cubicBezTo>
                    <a:cubicBezTo>
                      <a:pt x="2385" y="919"/>
                      <a:pt x="2433" y="940"/>
                      <a:pt x="2487" y="940"/>
                    </a:cubicBezTo>
                    <a:cubicBezTo>
                      <a:pt x="2541" y="940"/>
                      <a:pt x="2578" y="919"/>
                      <a:pt x="2610" y="878"/>
                    </a:cubicBezTo>
                    <a:cubicBezTo>
                      <a:pt x="2637" y="844"/>
                      <a:pt x="2653" y="796"/>
                      <a:pt x="2653" y="734"/>
                    </a:cubicBezTo>
                    <a:cubicBezTo>
                      <a:pt x="2653" y="672"/>
                      <a:pt x="2637" y="624"/>
                      <a:pt x="2605" y="583"/>
                    </a:cubicBezTo>
                    <a:cubicBezTo>
                      <a:pt x="2573" y="549"/>
                      <a:pt x="2535" y="528"/>
                      <a:pt x="2482" y="528"/>
                    </a:cubicBezTo>
                    <a:cubicBezTo>
                      <a:pt x="2433" y="528"/>
                      <a:pt x="2391" y="549"/>
                      <a:pt x="2358" y="590"/>
                    </a:cubicBezTo>
                    <a:close/>
                    <a:moveTo>
                      <a:pt x="2594" y="261"/>
                    </a:moveTo>
                    <a:cubicBezTo>
                      <a:pt x="2573" y="227"/>
                      <a:pt x="2541" y="213"/>
                      <a:pt x="2498" y="213"/>
                    </a:cubicBezTo>
                    <a:cubicBezTo>
                      <a:pt x="2444" y="213"/>
                      <a:pt x="2396" y="234"/>
                      <a:pt x="2364" y="282"/>
                    </a:cubicBezTo>
                    <a:cubicBezTo>
                      <a:pt x="2316" y="336"/>
                      <a:pt x="2294" y="426"/>
                      <a:pt x="2299" y="542"/>
                    </a:cubicBezTo>
                    <a:cubicBezTo>
                      <a:pt x="2353" y="467"/>
                      <a:pt x="2423" y="426"/>
                      <a:pt x="2508" y="426"/>
                    </a:cubicBezTo>
                    <a:cubicBezTo>
                      <a:pt x="2578" y="426"/>
                      <a:pt x="2637" y="453"/>
                      <a:pt x="2680" y="508"/>
                    </a:cubicBezTo>
                    <a:cubicBezTo>
                      <a:pt x="2723" y="563"/>
                      <a:pt x="2744" y="638"/>
                      <a:pt x="2744" y="734"/>
                    </a:cubicBezTo>
                    <a:cubicBezTo>
                      <a:pt x="2744" y="816"/>
                      <a:pt x="2723" y="885"/>
                      <a:pt x="2680" y="940"/>
                    </a:cubicBezTo>
                    <a:cubicBezTo>
                      <a:pt x="2637" y="995"/>
                      <a:pt x="2573" y="1029"/>
                      <a:pt x="2487" y="1029"/>
                    </a:cubicBezTo>
                    <a:cubicBezTo>
                      <a:pt x="2401" y="1029"/>
                      <a:pt x="2332" y="995"/>
                      <a:pt x="2283" y="926"/>
                    </a:cubicBezTo>
                    <a:cubicBezTo>
                      <a:pt x="2224" y="858"/>
                      <a:pt x="2198" y="741"/>
                      <a:pt x="2198" y="576"/>
                    </a:cubicBezTo>
                    <a:cubicBezTo>
                      <a:pt x="2198" y="419"/>
                      <a:pt x="2230" y="295"/>
                      <a:pt x="2289" y="220"/>
                    </a:cubicBezTo>
                    <a:cubicBezTo>
                      <a:pt x="2342" y="151"/>
                      <a:pt x="2407" y="124"/>
                      <a:pt x="2492" y="124"/>
                    </a:cubicBezTo>
                    <a:cubicBezTo>
                      <a:pt x="2573" y="124"/>
                      <a:pt x="2632" y="144"/>
                      <a:pt x="2669" y="192"/>
                    </a:cubicBezTo>
                    <a:cubicBezTo>
                      <a:pt x="2691" y="227"/>
                      <a:pt x="2712" y="268"/>
                      <a:pt x="2734" y="323"/>
                    </a:cubicBezTo>
                    <a:lnTo>
                      <a:pt x="2626" y="323"/>
                    </a:lnTo>
                    <a:cubicBezTo>
                      <a:pt x="2621" y="295"/>
                      <a:pt x="2610" y="275"/>
                      <a:pt x="2594" y="261"/>
                    </a:cubicBezTo>
                    <a:close/>
                    <a:moveTo>
                      <a:pt x="3269" y="748"/>
                    </a:moveTo>
                    <a:lnTo>
                      <a:pt x="3269" y="631"/>
                    </a:lnTo>
                    <a:lnTo>
                      <a:pt x="3548" y="631"/>
                    </a:lnTo>
                    <a:lnTo>
                      <a:pt x="3548" y="748"/>
                    </a:lnTo>
                    <a:lnTo>
                      <a:pt x="3269" y="748"/>
                    </a:lnTo>
                    <a:close/>
                    <a:moveTo>
                      <a:pt x="4223" y="474"/>
                    </a:moveTo>
                    <a:lnTo>
                      <a:pt x="4223" y="453"/>
                    </a:lnTo>
                    <a:lnTo>
                      <a:pt x="4025" y="453"/>
                    </a:lnTo>
                    <a:lnTo>
                      <a:pt x="4025" y="1152"/>
                    </a:lnTo>
                    <a:lnTo>
                      <a:pt x="3945" y="1152"/>
                    </a:lnTo>
                    <a:lnTo>
                      <a:pt x="3945" y="0"/>
                    </a:lnTo>
                    <a:lnTo>
                      <a:pt x="4304" y="0"/>
                    </a:lnTo>
                    <a:lnTo>
                      <a:pt x="4304" y="474"/>
                    </a:lnTo>
                    <a:lnTo>
                      <a:pt x="4223" y="474"/>
                    </a:lnTo>
                    <a:close/>
                    <a:moveTo>
                      <a:pt x="4223" y="186"/>
                    </a:moveTo>
                    <a:lnTo>
                      <a:pt x="4223" y="83"/>
                    </a:lnTo>
                    <a:lnTo>
                      <a:pt x="4025" y="83"/>
                    </a:lnTo>
                    <a:lnTo>
                      <a:pt x="4025" y="186"/>
                    </a:lnTo>
                    <a:lnTo>
                      <a:pt x="4223" y="186"/>
                    </a:lnTo>
                    <a:close/>
                    <a:moveTo>
                      <a:pt x="4223" y="371"/>
                    </a:moveTo>
                    <a:lnTo>
                      <a:pt x="4223" y="268"/>
                    </a:lnTo>
                    <a:lnTo>
                      <a:pt x="4025" y="268"/>
                    </a:lnTo>
                    <a:lnTo>
                      <a:pt x="4025" y="371"/>
                    </a:lnTo>
                    <a:lnTo>
                      <a:pt x="4223" y="371"/>
                    </a:lnTo>
                    <a:close/>
                    <a:moveTo>
                      <a:pt x="4234" y="960"/>
                    </a:moveTo>
                    <a:lnTo>
                      <a:pt x="4234" y="1029"/>
                    </a:lnTo>
                    <a:lnTo>
                      <a:pt x="4164" y="1029"/>
                    </a:lnTo>
                    <a:lnTo>
                      <a:pt x="4164" y="576"/>
                    </a:lnTo>
                    <a:lnTo>
                      <a:pt x="4545" y="576"/>
                    </a:lnTo>
                    <a:lnTo>
                      <a:pt x="4545" y="1002"/>
                    </a:lnTo>
                    <a:lnTo>
                      <a:pt x="4481" y="1002"/>
                    </a:lnTo>
                    <a:lnTo>
                      <a:pt x="4481" y="960"/>
                    </a:lnTo>
                    <a:lnTo>
                      <a:pt x="4234" y="960"/>
                    </a:lnTo>
                    <a:close/>
                    <a:moveTo>
                      <a:pt x="4481" y="878"/>
                    </a:moveTo>
                    <a:lnTo>
                      <a:pt x="4481" y="659"/>
                    </a:lnTo>
                    <a:lnTo>
                      <a:pt x="4234" y="659"/>
                    </a:lnTo>
                    <a:lnTo>
                      <a:pt x="4234" y="878"/>
                    </a:lnTo>
                    <a:lnTo>
                      <a:pt x="4481" y="878"/>
                    </a:lnTo>
                    <a:close/>
                    <a:moveTo>
                      <a:pt x="4615" y="1132"/>
                    </a:moveTo>
                    <a:lnTo>
                      <a:pt x="4593" y="1036"/>
                    </a:lnTo>
                    <a:lnTo>
                      <a:pt x="4673" y="1036"/>
                    </a:lnTo>
                    <a:cubicBezTo>
                      <a:pt x="4684" y="1036"/>
                      <a:pt x="4690" y="1029"/>
                      <a:pt x="4690" y="1022"/>
                    </a:cubicBezTo>
                    <a:lnTo>
                      <a:pt x="4690" y="453"/>
                    </a:lnTo>
                    <a:lnTo>
                      <a:pt x="4481" y="453"/>
                    </a:lnTo>
                    <a:lnTo>
                      <a:pt x="4481" y="480"/>
                    </a:lnTo>
                    <a:lnTo>
                      <a:pt x="4400" y="480"/>
                    </a:lnTo>
                    <a:lnTo>
                      <a:pt x="4400" y="0"/>
                    </a:lnTo>
                    <a:lnTo>
                      <a:pt x="4770" y="0"/>
                    </a:lnTo>
                    <a:lnTo>
                      <a:pt x="4770" y="1050"/>
                    </a:lnTo>
                    <a:cubicBezTo>
                      <a:pt x="4770" y="1104"/>
                      <a:pt x="4749" y="1132"/>
                      <a:pt x="4706" y="1132"/>
                    </a:cubicBezTo>
                    <a:lnTo>
                      <a:pt x="4615" y="1132"/>
                    </a:lnTo>
                    <a:close/>
                    <a:moveTo>
                      <a:pt x="4690" y="83"/>
                    </a:moveTo>
                    <a:lnTo>
                      <a:pt x="4481" y="83"/>
                    </a:lnTo>
                    <a:lnTo>
                      <a:pt x="4481" y="186"/>
                    </a:lnTo>
                    <a:lnTo>
                      <a:pt x="4690" y="186"/>
                    </a:lnTo>
                    <a:lnTo>
                      <a:pt x="4690" y="83"/>
                    </a:lnTo>
                    <a:close/>
                    <a:moveTo>
                      <a:pt x="4690" y="371"/>
                    </a:moveTo>
                    <a:lnTo>
                      <a:pt x="4690" y="268"/>
                    </a:lnTo>
                    <a:lnTo>
                      <a:pt x="4481" y="268"/>
                    </a:lnTo>
                    <a:lnTo>
                      <a:pt x="4481" y="371"/>
                    </a:lnTo>
                    <a:lnTo>
                      <a:pt x="4690" y="371"/>
                    </a:lnTo>
                    <a:close/>
                    <a:moveTo>
                      <a:pt x="5129" y="604"/>
                    </a:moveTo>
                    <a:lnTo>
                      <a:pt x="5167" y="138"/>
                    </a:lnTo>
                    <a:lnTo>
                      <a:pt x="5627" y="138"/>
                    </a:lnTo>
                    <a:lnTo>
                      <a:pt x="5627" y="247"/>
                    </a:lnTo>
                    <a:lnTo>
                      <a:pt x="5252" y="247"/>
                    </a:lnTo>
                    <a:lnTo>
                      <a:pt x="5225" y="515"/>
                    </a:lnTo>
                    <a:cubicBezTo>
                      <a:pt x="5274" y="453"/>
                      <a:pt x="5338" y="419"/>
                      <a:pt x="5413" y="419"/>
                    </a:cubicBezTo>
                    <a:cubicBezTo>
                      <a:pt x="5488" y="419"/>
                      <a:pt x="5552" y="446"/>
                      <a:pt x="5595" y="508"/>
                    </a:cubicBezTo>
                    <a:cubicBezTo>
                      <a:pt x="5638" y="563"/>
                      <a:pt x="5660" y="631"/>
                      <a:pt x="5660" y="714"/>
                    </a:cubicBezTo>
                    <a:cubicBezTo>
                      <a:pt x="5660" y="803"/>
                      <a:pt x="5638" y="878"/>
                      <a:pt x="5590" y="933"/>
                    </a:cubicBezTo>
                    <a:cubicBezTo>
                      <a:pt x="5542" y="1002"/>
                      <a:pt x="5472" y="1029"/>
                      <a:pt x="5381" y="1029"/>
                    </a:cubicBezTo>
                    <a:cubicBezTo>
                      <a:pt x="5306" y="1029"/>
                      <a:pt x="5242" y="1002"/>
                      <a:pt x="5199" y="947"/>
                    </a:cubicBezTo>
                    <a:cubicBezTo>
                      <a:pt x="5156" y="892"/>
                      <a:pt x="5129" y="830"/>
                      <a:pt x="5113" y="748"/>
                    </a:cubicBezTo>
                    <a:lnTo>
                      <a:pt x="5220" y="748"/>
                    </a:lnTo>
                    <a:cubicBezTo>
                      <a:pt x="5231" y="803"/>
                      <a:pt x="5247" y="844"/>
                      <a:pt x="5268" y="871"/>
                    </a:cubicBezTo>
                    <a:cubicBezTo>
                      <a:pt x="5295" y="906"/>
                      <a:pt x="5333" y="919"/>
                      <a:pt x="5381" y="919"/>
                    </a:cubicBezTo>
                    <a:cubicBezTo>
                      <a:pt x="5440" y="919"/>
                      <a:pt x="5488" y="899"/>
                      <a:pt x="5515" y="864"/>
                    </a:cubicBezTo>
                    <a:cubicBezTo>
                      <a:pt x="5547" y="823"/>
                      <a:pt x="5563" y="768"/>
                      <a:pt x="5563" y="714"/>
                    </a:cubicBezTo>
                    <a:cubicBezTo>
                      <a:pt x="5563" y="652"/>
                      <a:pt x="5552" y="611"/>
                      <a:pt x="5526" y="576"/>
                    </a:cubicBezTo>
                    <a:cubicBezTo>
                      <a:pt x="5493" y="535"/>
                      <a:pt x="5456" y="515"/>
                      <a:pt x="5402" y="515"/>
                    </a:cubicBezTo>
                    <a:cubicBezTo>
                      <a:pt x="5327" y="515"/>
                      <a:pt x="5274" y="549"/>
                      <a:pt x="5236" y="604"/>
                    </a:cubicBezTo>
                    <a:lnTo>
                      <a:pt x="5129" y="604"/>
                    </a:lnTo>
                    <a:close/>
                    <a:moveTo>
                      <a:pt x="6303" y="590"/>
                    </a:moveTo>
                    <a:cubicBezTo>
                      <a:pt x="6270" y="631"/>
                      <a:pt x="6254" y="679"/>
                      <a:pt x="6254" y="741"/>
                    </a:cubicBezTo>
                    <a:cubicBezTo>
                      <a:pt x="6254" y="796"/>
                      <a:pt x="6270" y="837"/>
                      <a:pt x="6297" y="871"/>
                    </a:cubicBezTo>
                    <a:cubicBezTo>
                      <a:pt x="6329" y="919"/>
                      <a:pt x="6378" y="940"/>
                      <a:pt x="6431" y="940"/>
                    </a:cubicBezTo>
                    <a:cubicBezTo>
                      <a:pt x="6485" y="940"/>
                      <a:pt x="6522" y="919"/>
                      <a:pt x="6554" y="878"/>
                    </a:cubicBezTo>
                    <a:cubicBezTo>
                      <a:pt x="6581" y="844"/>
                      <a:pt x="6597" y="796"/>
                      <a:pt x="6597" y="734"/>
                    </a:cubicBezTo>
                    <a:cubicBezTo>
                      <a:pt x="6597" y="672"/>
                      <a:pt x="6581" y="624"/>
                      <a:pt x="6549" y="583"/>
                    </a:cubicBezTo>
                    <a:cubicBezTo>
                      <a:pt x="6517" y="549"/>
                      <a:pt x="6479" y="528"/>
                      <a:pt x="6426" y="528"/>
                    </a:cubicBezTo>
                    <a:cubicBezTo>
                      <a:pt x="6378" y="528"/>
                      <a:pt x="6335" y="549"/>
                      <a:pt x="6303" y="590"/>
                    </a:cubicBezTo>
                    <a:close/>
                    <a:moveTo>
                      <a:pt x="6538" y="261"/>
                    </a:moveTo>
                    <a:cubicBezTo>
                      <a:pt x="6517" y="227"/>
                      <a:pt x="6485" y="213"/>
                      <a:pt x="6442" y="213"/>
                    </a:cubicBezTo>
                    <a:cubicBezTo>
                      <a:pt x="6388" y="213"/>
                      <a:pt x="6340" y="234"/>
                      <a:pt x="6308" y="282"/>
                    </a:cubicBezTo>
                    <a:cubicBezTo>
                      <a:pt x="6260" y="336"/>
                      <a:pt x="6238" y="426"/>
                      <a:pt x="6244" y="542"/>
                    </a:cubicBezTo>
                    <a:cubicBezTo>
                      <a:pt x="6297" y="467"/>
                      <a:pt x="6367" y="426"/>
                      <a:pt x="6453" y="426"/>
                    </a:cubicBezTo>
                    <a:cubicBezTo>
                      <a:pt x="6522" y="426"/>
                      <a:pt x="6581" y="453"/>
                      <a:pt x="6624" y="508"/>
                    </a:cubicBezTo>
                    <a:cubicBezTo>
                      <a:pt x="6667" y="563"/>
                      <a:pt x="6688" y="638"/>
                      <a:pt x="6688" y="734"/>
                    </a:cubicBezTo>
                    <a:cubicBezTo>
                      <a:pt x="6688" y="816"/>
                      <a:pt x="6667" y="885"/>
                      <a:pt x="6624" y="940"/>
                    </a:cubicBezTo>
                    <a:cubicBezTo>
                      <a:pt x="6581" y="995"/>
                      <a:pt x="6517" y="1029"/>
                      <a:pt x="6431" y="1029"/>
                    </a:cubicBezTo>
                    <a:cubicBezTo>
                      <a:pt x="6345" y="1029"/>
                      <a:pt x="6276" y="995"/>
                      <a:pt x="6228" y="926"/>
                    </a:cubicBezTo>
                    <a:cubicBezTo>
                      <a:pt x="6169" y="858"/>
                      <a:pt x="6142" y="741"/>
                      <a:pt x="6142" y="576"/>
                    </a:cubicBezTo>
                    <a:cubicBezTo>
                      <a:pt x="6142" y="419"/>
                      <a:pt x="6174" y="295"/>
                      <a:pt x="6233" y="220"/>
                    </a:cubicBezTo>
                    <a:cubicBezTo>
                      <a:pt x="6287" y="151"/>
                      <a:pt x="6351" y="124"/>
                      <a:pt x="6437" y="124"/>
                    </a:cubicBezTo>
                    <a:cubicBezTo>
                      <a:pt x="6517" y="124"/>
                      <a:pt x="6576" y="144"/>
                      <a:pt x="6613" y="192"/>
                    </a:cubicBezTo>
                    <a:cubicBezTo>
                      <a:pt x="6635" y="227"/>
                      <a:pt x="6656" y="268"/>
                      <a:pt x="6678" y="323"/>
                    </a:cubicBezTo>
                    <a:lnTo>
                      <a:pt x="6571" y="323"/>
                    </a:lnTo>
                    <a:cubicBezTo>
                      <a:pt x="6565" y="295"/>
                      <a:pt x="6554" y="275"/>
                      <a:pt x="6538" y="26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4" name="Freeform 83"/>
              <p:cNvSpPr>
                <a:spLocks noEditPoints="1"/>
              </p:cNvSpPr>
              <p:nvPr/>
            </p:nvSpPr>
            <p:spPr bwMode="auto">
              <a:xfrm>
                <a:off x="872" y="3244"/>
                <a:ext cx="1031" cy="179"/>
              </a:xfrm>
              <a:custGeom>
                <a:avLst/>
                <a:gdLst>
                  <a:gd name="T0" fmla="*/ 8 w 6704"/>
                  <a:gd name="T1" fmla="*/ 16 h 1168"/>
                  <a:gd name="T2" fmla="*/ 89 w 6704"/>
                  <a:gd name="T3" fmla="*/ 202 h 1168"/>
                  <a:gd name="T4" fmla="*/ 287 w 6704"/>
                  <a:gd name="T5" fmla="*/ 268 h 1168"/>
                  <a:gd name="T6" fmla="*/ 544 w 6704"/>
                  <a:gd name="T7" fmla="*/ 960 h 1168"/>
                  <a:gd name="T8" fmla="*/ 306 w 6704"/>
                  <a:gd name="T9" fmla="*/ 667 h 1168"/>
                  <a:gd name="T10" fmla="*/ 746 w 6704"/>
                  <a:gd name="T11" fmla="*/ 1027 h 1168"/>
                  <a:gd name="T12" fmla="*/ 769 w 6704"/>
                  <a:gd name="T13" fmla="*/ 1148 h 1168"/>
                  <a:gd name="T14" fmla="*/ 761 w 6704"/>
                  <a:gd name="T15" fmla="*/ 461 h 1168"/>
                  <a:gd name="T16" fmla="*/ 753 w 6704"/>
                  <a:gd name="T17" fmla="*/ 202 h 1168"/>
                  <a:gd name="T18" fmla="*/ 761 w 6704"/>
                  <a:gd name="T19" fmla="*/ 276 h 1168"/>
                  <a:gd name="T20" fmla="*/ 1613 w 6704"/>
                  <a:gd name="T21" fmla="*/ 1023 h 1168"/>
                  <a:gd name="T22" fmla="*/ 1169 w 6704"/>
                  <a:gd name="T23" fmla="*/ 708 h 1168"/>
                  <a:gd name="T24" fmla="*/ 1522 w 6704"/>
                  <a:gd name="T25" fmla="*/ 708 h 1168"/>
                  <a:gd name="T26" fmla="*/ 2531 w 6704"/>
                  <a:gd name="T27" fmla="*/ 937 h 1168"/>
                  <a:gd name="T28" fmla="*/ 2491 w 6704"/>
                  <a:gd name="T29" fmla="*/ 544 h 1168"/>
                  <a:gd name="T30" fmla="*/ 2619 w 6704"/>
                  <a:gd name="T31" fmla="*/ 586 h 1168"/>
                  <a:gd name="T32" fmla="*/ 2384 w 6704"/>
                  <a:gd name="T33" fmla="*/ 917 h 1168"/>
                  <a:gd name="T34" fmla="*/ 2468 w 6704"/>
                  <a:gd name="T35" fmla="*/ 233 h 1168"/>
                  <a:gd name="T36" fmla="*/ 2517 w 6704"/>
                  <a:gd name="T37" fmla="*/ 426 h 1168"/>
                  <a:gd name="T38" fmla="*/ 2694 w 6704"/>
                  <a:gd name="T39" fmla="*/ 954 h 1168"/>
                  <a:gd name="T40" fmla="*/ 2198 w 6704"/>
                  <a:gd name="T41" fmla="*/ 585 h 1168"/>
                  <a:gd name="T42" fmla="*/ 2683 w 6704"/>
                  <a:gd name="T43" fmla="*/ 195 h 1168"/>
                  <a:gd name="T44" fmla="*/ 2602 w 6704"/>
                  <a:gd name="T45" fmla="*/ 156 h 1168"/>
                  <a:gd name="T46" fmla="*/ 2234 w 6704"/>
                  <a:gd name="T47" fmla="*/ 793 h 1168"/>
                  <a:gd name="T48" fmla="*/ 2709 w 6704"/>
                  <a:gd name="T49" fmla="*/ 901 h 1168"/>
                  <a:gd name="T50" fmla="*/ 2458 w 6704"/>
                  <a:gd name="T51" fmla="*/ 450 h 1168"/>
                  <a:gd name="T52" fmla="*/ 2507 w 6704"/>
                  <a:gd name="T53" fmla="*/ 213 h 1168"/>
                  <a:gd name="T54" fmla="*/ 3277 w 6704"/>
                  <a:gd name="T55" fmla="*/ 647 h 1168"/>
                  <a:gd name="T56" fmla="*/ 4312 w 6704"/>
                  <a:gd name="T57" fmla="*/ 474 h 1168"/>
                  <a:gd name="T58" fmla="*/ 4041 w 6704"/>
                  <a:gd name="T59" fmla="*/ 91 h 1168"/>
                  <a:gd name="T60" fmla="*/ 4033 w 6704"/>
                  <a:gd name="T61" fmla="*/ 387 h 1168"/>
                  <a:gd name="T62" fmla="*/ 4481 w 6704"/>
                  <a:gd name="T63" fmla="*/ 1010 h 1168"/>
                  <a:gd name="T64" fmla="*/ 4481 w 6704"/>
                  <a:gd name="T65" fmla="*/ 886 h 1168"/>
                  <a:gd name="T66" fmla="*/ 4681 w 6704"/>
                  <a:gd name="T67" fmla="*/ 1036 h 1168"/>
                  <a:gd name="T68" fmla="*/ 4767 w 6704"/>
                  <a:gd name="T69" fmla="*/ 1126 h 1168"/>
                  <a:gd name="T70" fmla="*/ 4481 w 6704"/>
                  <a:gd name="T71" fmla="*/ 488 h 1168"/>
                  <a:gd name="T72" fmla="*/ 4698 w 6704"/>
                  <a:gd name="T73" fmla="*/ 186 h 1168"/>
                  <a:gd name="T74" fmla="*/ 4481 w 6704"/>
                  <a:gd name="T75" fmla="*/ 379 h 1168"/>
                  <a:gd name="T76" fmla="*/ 5269 w 6704"/>
                  <a:gd name="T77" fmla="*/ 476 h 1168"/>
                  <a:gd name="T78" fmla="*/ 5672 w 6704"/>
                  <a:gd name="T79" fmla="*/ 787 h 1168"/>
                  <a:gd name="T80" fmla="*/ 5201 w 6704"/>
                  <a:gd name="T81" fmla="*/ 960 h 1168"/>
                  <a:gd name="T82" fmla="*/ 5429 w 6704"/>
                  <a:gd name="T83" fmla="*/ 916 h 1168"/>
                  <a:gd name="T84" fmla="*/ 5448 w 6704"/>
                  <a:gd name="T85" fmla="*/ 535 h 1168"/>
                  <a:gd name="T86" fmla="*/ 5449 w 6704"/>
                  <a:gd name="T87" fmla="*/ 520 h 1168"/>
                  <a:gd name="T88" fmla="*/ 5434 w 6704"/>
                  <a:gd name="T89" fmla="*/ 931 h 1168"/>
                  <a:gd name="T90" fmla="*/ 5213 w 6704"/>
                  <a:gd name="T91" fmla="*/ 950 h 1168"/>
                  <a:gd name="T92" fmla="*/ 5660 w 6704"/>
                  <a:gd name="T93" fmla="*/ 723 h 1168"/>
                  <a:gd name="T94" fmla="*/ 5279 w 6704"/>
                  <a:gd name="T95" fmla="*/ 488 h 1168"/>
                  <a:gd name="T96" fmla="*/ 6273 w 6704"/>
                  <a:gd name="T97" fmla="*/ 706 h 1168"/>
                  <a:gd name="T98" fmla="*/ 6555 w 6704"/>
                  <a:gd name="T99" fmla="*/ 883 h 1168"/>
                  <a:gd name="T100" fmla="*/ 6343 w 6704"/>
                  <a:gd name="T101" fmla="*/ 577 h 1168"/>
                  <a:gd name="T102" fmla="*/ 6602 w 6704"/>
                  <a:gd name="T103" fmla="*/ 827 h 1168"/>
                  <a:gd name="T104" fmla="*/ 6255 w 6704"/>
                  <a:gd name="T105" fmla="*/ 751 h 1168"/>
                  <a:gd name="T106" fmla="*/ 6378 w 6704"/>
                  <a:gd name="T107" fmla="*/ 246 h 1168"/>
                  <a:gd name="T108" fmla="*/ 6559 w 6704"/>
                  <a:gd name="T109" fmla="*/ 447 h 1168"/>
                  <a:gd name="T110" fmla="*/ 6557 w 6704"/>
                  <a:gd name="T111" fmla="*/ 1020 h 1168"/>
                  <a:gd name="T112" fmla="*/ 6166 w 6704"/>
                  <a:gd name="T113" fmla="*/ 373 h 1168"/>
                  <a:gd name="T114" fmla="*/ 6694 w 6704"/>
                  <a:gd name="T115" fmla="*/ 328 h 1168"/>
                  <a:gd name="T116" fmla="*/ 6501 w 6704"/>
                  <a:gd name="T117" fmla="*/ 144 h 1168"/>
                  <a:gd name="T118" fmla="*/ 6243 w 6704"/>
                  <a:gd name="T119" fmla="*/ 930 h 1168"/>
                  <a:gd name="T120" fmla="*/ 6685 w 6704"/>
                  <a:gd name="T121" fmla="*/ 800 h 1168"/>
                  <a:gd name="T122" fmla="*/ 6300 w 6704"/>
                  <a:gd name="T123" fmla="*/ 507 h 1168"/>
                  <a:gd name="T124" fmla="*/ 6511 w 6704"/>
                  <a:gd name="T125" fmla="*/ 226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4" h="1168">
                    <a:moveTo>
                      <a:pt x="287" y="490"/>
                    </a:moveTo>
                    <a:cubicBezTo>
                      <a:pt x="283" y="490"/>
                      <a:pt x="279" y="487"/>
                      <a:pt x="279" y="482"/>
                    </a:cubicBezTo>
                    <a:lnTo>
                      <a:pt x="279" y="461"/>
                    </a:lnTo>
                    <a:lnTo>
                      <a:pt x="287" y="469"/>
                    </a:lnTo>
                    <a:lnTo>
                      <a:pt x="89" y="469"/>
                    </a:lnTo>
                    <a:lnTo>
                      <a:pt x="97" y="461"/>
                    </a:lnTo>
                    <a:lnTo>
                      <a:pt x="97" y="1160"/>
                    </a:lnTo>
                    <a:cubicBezTo>
                      <a:pt x="97" y="1165"/>
                      <a:pt x="94" y="1168"/>
                      <a:pt x="89" y="1168"/>
                    </a:cubicBezTo>
                    <a:lnTo>
                      <a:pt x="8" y="1168"/>
                    </a:lnTo>
                    <a:cubicBezTo>
                      <a:pt x="4" y="1168"/>
                      <a:pt x="0" y="1165"/>
                      <a:pt x="0" y="1160"/>
                    </a:cubicBezTo>
                    <a:lnTo>
                      <a:pt x="0" y="8"/>
                    </a:lnTo>
                    <a:cubicBezTo>
                      <a:pt x="0" y="4"/>
                      <a:pt x="4" y="0"/>
                      <a:pt x="8" y="0"/>
                    </a:cubicBezTo>
                    <a:lnTo>
                      <a:pt x="368" y="0"/>
                    </a:lnTo>
                    <a:cubicBezTo>
                      <a:pt x="373" y="0"/>
                      <a:pt x="376" y="4"/>
                      <a:pt x="376" y="8"/>
                    </a:cubicBezTo>
                    <a:lnTo>
                      <a:pt x="376" y="482"/>
                    </a:lnTo>
                    <a:cubicBezTo>
                      <a:pt x="376" y="487"/>
                      <a:pt x="373" y="490"/>
                      <a:pt x="368" y="490"/>
                    </a:cubicBezTo>
                    <a:lnTo>
                      <a:pt x="287" y="490"/>
                    </a:lnTo>
                    <a:close/>
                    <a:moveTo>
                      <a:pt x="368" y="474"/>
                    </a:moveTo>
                    <a:lnTo>
                      <a:pt x="360" y="482"/>
                    </a:lnTo>
                    <a:lnTo>
                      <a:pt x="360" y="8"/>
                    </a:lnTo>
                    <a:lnTo>
                      <a:pt x="368" y="16"/>
                    </a:lnTo>
                    <a:lnTo>
                      <a:pt x="8" y="16"/>
                    </a:lnTo>
                    <a:lnTo>
                      <a:pt x="16" y="8"/>
                    </a:lnTo>
                    <a:lnTo>
                      <a:pt x="16" y="1160"/>
                    </a:lnTo>
                    <a:lnTo>
                      <a:pt x="8" y="1152"/>
                    </a:lnTo>
                    <a:lnTo>
                      <a:pt x="89" y="1152"/>
                    </a:lnTo>
                    <a:lnTo>
                      <a:pt x="81" y="1160"/>
                    </a:lnTo>
                    <a:lnTo>
                      <a:pt x="81" y="461"/>
                    </a:lnTo>
                    <a:cubicBezTo>
                      <a:pt x="81" y="457"/>
                      <a:pt x="85" y="453"/>
                      <a:pt x="89" y="453"/>
                    </a:cubicBezTo>
                    <a:lnTo>
                      <a:pt x="287" y="453"/>
                    </a:lnTo>
                    <a:cubicBezTo>
                      <a:pt x="292" y="453"/>
                      <a:pt x="295" y="457"/>
                      <a:pt x="295" y="461"/>
                    </a:cubicBezTo>
                    <a:lnTo>
                      <a:pt x="295" y="482"/>
                    </a:lnTo>
                    <a:lnTo>
                      <a:pt x="287" y="474"/>
                    </a:lnTo>
                    <a:lnTo>
                      <a:pt x="368" y="474"/>
                    </a:lnTo>
                    <a:close/>
                    <a:moveTo>
                      <a:pt x="287" y="186"/>
                    </a:moveTo>
                    <a:lnTo>
                      <a:pt x="279" y="194"/>
                    </a:lnTo>
                    <a:lnTo>
                      <a:pt x="279" y="91"/>
                    </a:lnTo>
                    <a:lnTo>
                      <a:pt x="287" y="99"/>
                    </a:lnTo>
                    <a:lnTo>
                      <a:pt x="89" y="99"/>
                    </a:lnTo>
                    <a:lnTo>
                      <a:pt x="97" y="91"/>
                    </a:lnTo>
                    <a:lnTo>
                      <a:pt x="97" y="194"/>
                    </a:lnTo>
                    <a:lnTo>
                      <a:pt x="89" y="186"/>
                    </a:lnTo>
                    <a:lnTo>
                      <a:pt x="287" y="186"/>
                    </a:lnTo>
                    <a:close/>
                    <a:moveTo>
                      <a:pt x="89" y="202"/>
                    </a:moveTo>
                    <a:cubicBezTo>
                      <a:pt x="85" y="202"/>
                      <a:pt x="81" y="199"/>
                      <a:pt x="81" y="194"/>
                    </a:cubicBezTo>
                    <a:lnTo>
                      <a:pt x="81" y="91"/>
                    </a:lnTo>
                    <a:cubicBezTo>
                      <a:pt x="81" y="87"/>
                      <a:pt x="85" y="83"/>
                      <a:pt x="89" y="83"/>
                    </a:cubicBezTo>
                    <a:lnTo>
                      <a:pt x="287" y="83"/>
                    </a:lnTo>
                    <a:cubicBezTo>
                      <a:pt x="292" y="83"/>
                      <a:pt x="295" y="87"/>
                      <a:pt x="295" y="91"/>
                    </a:cubicBezTo>
                    <a:lnTo>
                      <a:pt x="295" y="194"/>
                    </a:lnTo>
                    <a:cubicBezTo>
                      <a:pt x="295" y="199"/>
                      <a:pt x="292" y="202"/>
                      <a:pt x="287" y="202"/>
                    </a:cubicBezTo>
                    <a:lnTo>
                      <a:pt x="89" y="202"/>
                    </a:lnTo>
                    <a:close/>
                    <a:moveTo>
                      <a:pt x="287" y="371"/>
                    </a:moveTo>
                    <a:lnTo>
                      <a:pt x="279" y="379"/>
                    </a:lnTo>
                    <a:lnTo>
                      <a:pt x="279" y="276"/>
                    </a:lnTo>
                    <a:lnTo>
                      <a:pt x="287" y="284"/>
                    </a:lnTo>
                    <a:lnTo>
                      <a:pt x="89" y="284"/>
                    </a:lnTo>
                    <a:lnTo>
                      <a:pt x="97" y="276"/>
                    </a:lnTo>
                    <a:lnTo>
                      <a:pt x="97" y="379"/>
                    </a:lnTo>
                    <a:lnTo>
                      <a:pt x="89" y="371"/>
                    </a:lnTo>
                    <a:lnTo>
                      <a:pt x="287" y="371"/>
                    </a:lnTo>
                    <a:close/>
                    <a:moveTo>
                      <a:pt x="89" y="387"/>
                    </a:moveTo>
                    <a:cubicBezTo>
                      <a:pt x="85" y="387"/>
                      <a:pt x="81" y="384"/>
                      <a:pt x="81" y="379"/>
                    </a:cubicBezTo>
                    <a:lnTo>
                      <a:pt x="81" y="276"/>
                    </a:lnTo>
                    <a:cubicBezTo>
                      <a:pt x="81" y="272"/>
                      <a:pt x="85" y="268"/>
                      <a:pt x="89" y="268"/>
                    </a:cubicBezTo>
                    <a:lnTo>
                      <a:pt x="287" y="268"/>
                    </a:lnTo>
                    <a:cubicBezTo>
                      <a:pt x="292" y="268"/>
                      <a:pt x="295" y="272"/>
                      <a:pt x="295" y="276"/>
                    </a:cubicBezTo>
                    <a:lnTo>
                      <a:pt x="295" y="379"/>
                    </a:lnTo>
                    <a:cubicBezTo>
                      <a:pt x="295" y="384"/>
                      <a:pt x="292" y="387"/>
                      <a:pt x="287" y="387"/>
                    </a:cubicBezTo>
                    <a:lnTo>
                      <a:pt x="89" y="387"/>
                    </a:lnTo>
                    <a:close/>
                    <a:moveTo>
                      <a:pt x="298" y="976"/>
                    </a:moveTo>
                    <a:lnTo>
                      <a:pt x="306" y="968"/>
                    </a:lnTo>
                    <a:lnTo>
                      <a:pt x="306" y="1037"/>
                    </a:lnTo>
                    <a:cubicBezTo>
                      <a:pt x="306" y="1042"/>
                      <a:pt x="303" y="1045"/>
                      <a:pt x="298" y="1045"/>
                    </a:cubicBezTo>
                    <a:lnTo>
                      <a:pt x="228" y="1045"/>
                    </a:lnTo>
                    <a:cubicBezTo>
                      <a:pt x="224" y="1045"/>
                      <a:pt x="220" y="1042"/>
                      <a:pt x="220" y="1037"/>
                    </a:cubicBezTo>
                    <a:lnTo>
                      <a:pt x="220" y="584"/>
                    </a:lnTo>
                    <a:cubicBezTo>
                      <a:pt x="220" y="580"/>
                      <a:pt x="224" y="576"/>
                      <a:pt x="228" y="576"/>
                    </a:cubicBezTo>
                    <a:lnTo>
                      <a:pt x="609" y="576"/>
                    </a:lnTo>
                    <a:cubicBezTo>
                      <a:pt x="614" y="576"/>
                      <a:pt x="617" y="580"/>
                      <a:pt x="617" y="584"/>
                    </a:cubicBezTo>
                    <a:lnTo>
                      <a:pt x="617" y="1010"/>
                    </a:lnTo>
                    <a:cubicBezTo>
                      <a:pt x="617" y="1015"/>
                      <a:pt x="614" y="1018"/>
                      <a:pt x="609" y="1018"/>
                    </a:cubicBezTo>
                    <a:lnTo>
                      <a:pt x="544" y="1018"/>
                    </a:lnTo>
                    <a:cubicBezTo>
                      <a:pt x="540" y="1018"/>
                      <a:pt x="536" y="1015"/>
                      <a:pt x="536" y="1010"/>
                    </a:cubicBezTo>
                    <a:lnTo>
                      <a:pt x="536" y="968"/>
                    </a:lnTo>
                    <a:lnTo>
                      <a:pt x="544" y="976"/>
                    </a:lnTo>
                    <a:lnTo>
                      <a:pt x="298" y="976"/>
                    </a:lnTo>
                    <a:close/>
                    <a:moveTo>
                      <a:pt x="544" y="960"/>
                    </a:moveTo>
                    <a:cubicBezTo>
                      <a:pt x="549" y="960"/>
                      <a:pt x="552" y="964"/>
                      <a:pt x="552" y="968"/>
                    </a:cubicBezTo>
                    <a:lnTo>
                      <a:pt x="552" y="1010"/>
                    </a:lnTo>
                    <a:lnTo>
                      <a:pt x="544" y="1002"/>
                    </a:lnTo>
                    <a:lnTo>
                      <a:pt x="609" y="1002"/>
                    </a:lnTo>
                    <a:lnTo>
                      <a:pt x="601" y="1010"/>
                    </a:lnTo>
                    <a:lnTo>
                      <a:pt x="601" y="584"/>
                    </a:lnTo>
                    <a:lnTo>
                      <a:pt x="609" y="592"/>
                    </a:lnTo>
                    <a:lnTo>
                      <a:pt x="228" y="592"/>
                    </a:lnTo>
                    <a:lnTo>
                      <a:pt x="236" y="584"/>
                    </a:lnTo>
                    <a:lnTo>
                      <a:pt x="236" y="1037"/>
                    </a:lnTo>
                    <a:lnTo>
                      <a:pt x="228" y="1029"/>
                    </a:lnTo>
                    <a:lnTo>
                      <a:pt x="298" y="1029"/>
                    </a:lnTo>
                    <a:lnTo>
                      <a:pt x="290" y="1037"/>
                    </a:lnTo>
                    <a:lnTo>
                      <a:pt x="290" y="968"/>
                    </a:lnTo>
                    <a:cubicBezTo>
                      <a:pt x="290" y="964"/>
                      <a:pt x="294" y="960"/>
                      <a:pt x="298" y="960"/>
                    </a:cubicBezTo>
                    <a:lnTo>
                      <a:pt x="544" y="960"/>
                    </a:lnTo>
                    <a:close/>
                    <a:moveTo>
                      <a:pt x="544" y="878"/>
                    </a:moveTo>
                    <a:lnTo>
                      <a:pt x="536" y="886"/>
                    </a:lnTo>
                    <a:lnTo>
                      <a:pt x="536" y="667"/>
                    </a:lnTo>
                    <a:lnTo>
                      <a:pt x="544" y="675"/>
                    </a:lnTo>
                    <a:lnTo>
                      <a:pt x="298" y="675"/>
                    </a:lnTo>
                    <a:lnTo>
                      <a:pt x="306" y="667"/>
                    </a:lnTo>
                    <a:lnTo>
                      <a:pt x="306" y="886"/>
                    </a:lnTo>
                    <a:lnTo>
                      <a:pt x="298" y="878"/>
                    </a:lnTo>
                    <a:lnTo>
                      <a:pt x="544" y="878"/>
                    </a:lnTo>
                    <a:close/>
                    <a:moveTo>
                      <a:pt x="298" y="894"/>
                    </a:moveTo>
                    <a:cubicBezTo>
                      <a:pt x="294" y="894"/>
                      <a:pt x="290" y="891"/>
                      <a:pt x="290" y="886"/>
                    </a:cubicBezTo>
                    <a:lnTo>
                      <a:pt x="290" y="667"/>
                    </a:lnTo>
                    <a:cubicBezTo>
                      <a:pt x="290" y="663"/>
                      <a:pt x="294" y="659"/>
                      <a:pt x="298" y="659"/>
                    </a:cubicBezTo>
                    <a:lnTo>
                      <a:pt x="544" y="659"/>
                    </a:lnTo>
                    <a:cubicBezTo>
                      <a:pt x="549" y="659"/>
                      <a:pt x="552" y="663"/>
                      <a:pt x="552" y="667"/>
                    </a:cubicBezTo>
                    <a:lnTo>
                      <a:pt x="552" y="886"/>
                    </a:lnTo>
                    <a:cubicBezTo>
                      <a:pt x="552" y="891"/>
                      <a:pt x="549" y="894"/>
                      <a:pt x="544" y="894"/>
                    </a:cubicBezTo>
                    <a:lnTo>
                      <a:pt x="298" y="894"/>
                    </a:lnTo>
                    <a:close/>
                    <a:moveTo>
                      <a:pt x="678" y="1148"/>
                    </a:moveTo>
                    <a:cubicBezTo>
                      <a:pt x="675" y="1148"/>
                      <a:pt x="671" y="1146"/>
                      <a:pt x="671" y="1142"/>
                    </a:cubicBezTo>
                    <a:lnTo>
                      <a:pt x="650" y="1046"/>
                    </a:lnTo>
                    <a:cubicBezTo>
                      <a:pt x="649" y="1044"/>
                      <a:pt x="650" y="1041"/>
                      <a:pt x="651" y="1039"/>
                    </a:cubicBezTo>
                    <a:cubicBezTo>
                      <a:pt x="653" y="1038"/>
                      <a:pt x="655" y="1036"/>
                      <a:pt x="657" y="1036"/>
                    </a:cubicBezTo>
                    <a:lnTo>
                      <a:pt x="737" y="1036"/>
                    </a:lnTo>
                    <a:lnTo>
                      <a:pt x="735" y="1037"/>
                    </a:lnTo>
                    <a:lnTo>
                      <a:pt x="747" y="1033"/>
                    </a:lnTo>
                    <a:lnTo>
                      <a:pt x="742" y="1037"/>
                    </a:lnTo>
                    <a:lnTo>
                      <a:pt x="746" y="1027"/>
                    </a:lnTo>
                    <a:lnTo>
                      <a:pt x="745" y="1030"/>
                    </a:lnTo>
                    <a:lnTo>
                      <a:pt x="745" y="461"/>
                    </a:lnTo>
                    <a:lnTo>
                      <a:pt x="753" y="469"/>
                    </a:lnTo>
                    <a:lnTo>
                      <a:pt x="544" y="469"/>
                    </a:lnTo>
                    <a:lnTo>
                      <a:pt x="552" y="461"/>
                    </a:lnTo>
                    <a:lnTo>
                      <a:pt x="552" y="488"/>
                    </a:lnTo>
                    <a:cubicBezTo>
                      <a:pt x="552" y="493"/>
                      <a:pt x="549" y="496"/>
                      <a:pt x="544" y="496"/>
                    </a:cubicBezTo>
                    <a:lnTo>
                      <a:pt x="464" y="496"/>
                    </a:lnTo>
                    <a:cubicBezTo>
                      <a:pt x="460" y="496"/>
                      <a:pt x="456" y="493"/>
                      <a:pt x="456" y="488"/>
                    </a:cubicBezTo>
                    <a:lnTo>
                      <a:pt x="456" y="8"/>
                    </a:lnTo>
                    <a:cubicBezTo>
                      <a:pt x="456" y="4"/>
                      <a:pt x="460" y="0"/>
                      <a:pt x="464" y="0"/>
                    </a:cubicBezTo>
                    <a:lnTo>
                      <a:pt x="834" y="0"/>
                    </a:lnTo>
                    <a:cubicBezTo>
                      <a:pt x="839" y="0"/>
                      <a:pt x="842" y="4"/>
                      <a:pt x="842" y="8"/>
                    </a:cubicBezTo>
                    <a:lnTo>
                      <a:pt x="842" y="1058"/>
                    </a:lnTo>
                    <a:lnTo>
                      <a:pt x="838" y="1095"/>
                    </a:lnTo>
                    <a:cubicBezTo>
                      <a:pt x="838" y="1096"/>
                      <a:pt x="838" y="1097"/>
                      <a:pt x="838" y="1098"/>
                    </a:cubicBezTo>
                    <a:lnTo>
                      <a:pt x="826" y="1123"/>
                    </a:lnTo>
                    <a:cubicBezTo>
                      <a:pt x="825" y="1124"/>
                      <a:pt x="824" y="1125"/>
                      <a:pt x="823" y="1126"/>
                    </a:cubicBezTo>
                    <a:lnTo>
                      <a:pt x="802" y="1142"/>
                    </a:lnTo>
                    <a:cubicBezTo>
                      <a:pt x="801" y="1143"/>
                      <a:pt x="800" y="1143"/>
                      <a:pt x="799" y="1143"/>
                    </a:cubicBezTo>
                    <a:lnTo>
                      <a:pt x="771" y="1148"/>
                    </a:lnTo>
                    <a:cubicBezTo>
                      <a:pt x="770" y="1148"/>
                      <a:pt x="770" y="1148"/>
                      <a:pt x="769" y="1148"/>
                    </a:cubicBezTo>
                    <a:lnTo>
                      <a:pt x="678" y="1148"/>
                    </a:lnTo>
                    <a:close/>
                    <a:moveTo>
                      <a:pt x="769" y="1132"/>
                    </a:moveTo>
                    <a:lnTo>
                      <a:pt x="768" y="1133"/>
                    </a:lnTo>
                    <a:lnTo>
                      <a:pt x="796" y="1128"/>
                    </a:lnTo>
                    <a:lnTo>
                      <a:pt x="793" y="1129"/>
                    </a:lnTo>
                    <a:lnTo>
                      <a:pt x="814" y="1113"/>
                    </a:lnTo>
                    <a:lnTo>
                      <a:pt x="811" y="1116"/>
                    </a:lnTo>
                    <a:lnTo>
                      <a:pt x="823" y="1091"/>
                    </a:lnTo>
                    <a:lnTo>
                      <a:pt x="823" y="1094"/>
                    </a:lnTo>
                    <a:lnTo>
                      <a:pt x="826" y="1058"/>
                    </a:lnTo>
                    <a:lnTo>
                      <a:pt x="826" y="8"/>
                    </a:lnTo>
                    <a:lnTo>
                      <a:pt x="834" y="16"/>
                    </a:lnTo>
                    <a:lnTo>
                      <a:pt x="464" y="16"/>
                    </a:lnTo>
                    <a:lnTo>
                      <a:pt x="472" y="8"/>
                    </a:lnTo>
                    <a:lnTo>
                      <a:pt x="472" y="488"/>
                    </a:lnTo>
                    <a:lnTo>
                      <a:pt x="464" y="480"/>
                    </a:lnTo>
                    <a:lnTo>
                      <a:pt x="544" y="480"/>
                    </a:lnTo>
                    <a:lnTo>
                      <a:pt x="536" y="488"/>
                    </a:lnTo>
                    <a:lnTo>
                      <a:pt x="536" y="461"/>
                    </a:lnTo>
                    <a:cubicBezTo>
                      <a:pt x="536" y="457"/>
                      <a:pt x="540" y="453"/>
                      <a:pt x="544" y="453"/>
                    </a:cubicBezTo>
                    <a:lnTo>
                      <a:pt x="753" y="453"/>
                    </a:lnTo>
                    <a:cubicBezTo>
                      <a:pt x="758" y="453"/>
                      <a:pt x="761" y="457"/>
                      <a:pt x="761" y="461"/>
                    </a:cubicBezTo>
                    <a:lnTo>
                      <a:pt x="761" y="1030"/>
                    </a:lnTo>
                    <a:cubicBezTo>
                      <a:pt x="761" y="1031"/>
                      <a:pt x="761" y="1032"/>
                      <a:pt x="761" y="1033"/>
                    </a:cubicBezTo>
                    <a:lnTo>
                      <a:pt x="757" y="1043"/>
                    </a:lnTo>
                    <a:cubicBezTo>
                      <a:pt x="756" y="1046"/>
                      <a:pt x="754" y="1047"/>
                      <a:pt x="752" y="1048"/>
                    </a:cubicBezTo>
                    <a:lnTo>
                      <a:pt x="740" y="1052"/>
                    </a:lnTo>
                    <a:cubicBezTo>
                      <a:pt x="739" y="1052"/>
                      <a:pt x="738" y="1052"/>
                      <a:pt x="737" y="1052"/>
                    </a:cubicBezTo>
                    <a:lnTo>
                      <a:pt x="657" y="1052"/>
                    </a:lnTo>
                    <a:lnTo>
                      <a:pt x="665" y="1043"/>
                    </a:lnTo>
                    <a:lnTo>
                      <a:pt x="686" y="1139"/>
                    </a:lnTo>
                    <a:lnTo>
                      <a:pt x="678" y="1132"/>
                    </a:lnTo>
                    <a:lnTo>
                      <a:pt x="769" y="1132"/>
                    </a:lnTo>
                    <a:close/>
                    <a:moveTo>
                      <a:pt x="745" y="91"/>
                    </a:moveTo>
                    <a:lnTo>
                      <a:pt x="753" y="99"/>
                    </a:lnTo>
                    <a:lnTo>
                      <a:pt x="544" y="99"/>
                    </a:lnTo>
                    <a:lnTo>
                      <a:pt x="552" y="91"/>
                    </a:lnTo>
                    <a:lnTo>
                      <a:pt x="552" y="194"/>
                    </a:lnTo>
                    <a:lnTo>
                      <a:pt x="544" y="186"/>
                    </a:lnTo>
                    <a:lnTo>
                      <a:pt x="753" y="186"/>
                    </a:lnTo>
                    <a:lnTo>
                      <a:pt x="745" y="194"/>
                    </a:lnTo>
                    <a:lnTo>
                      <a:pt x="745" y="91"/>
                    </a:lnTo>
                    <a:close/>
                    <a:moveTo>
                      <a:pt x="761" y="194"/>
                    </a:moveTo>
                    <a:cubicBezTo>
                      <a:pt x="761" y="199"/>
                      <a:pt x="758" y="202"/>
                      <a:pt x="753" y="202"/>
                    </a:cubicBezTo>
                    <a:lnTo>
                      <a:pt x="544" y="202"/>
                    </a:lnTo>
                    <a:cubicBezTo>
                      <a:pt x="540" y="202"/>
                      <a:pt x="536" y="199"/>
                      <a:pt x="536" y="194"/>
                    </a:cubicBezTo>
                    <a:lnTo>
                      <a:pt x="536" y="91"/>
                    </a:lnTo>
                    <a:cubicBezTo>
                      <a:pt x="536" y="87"/>
                      <a:pt x="540" y="83"/>
                      <a:pt x="544" y="83"/>
                    </a:cubicBezTo>
                    <a:lnTo>
                      <a:pt x="753" y="83"/>
                    </a:lnTo>
                    <a:cubicBezTo>
                      <a:pt x="758" y="83"/>
                      <a:pt x="761" y="87"/>
                      <a:pt x="761" y="91"/>
                    </a:cubicBezTo>
                    <a:lnTo>
                      <a:pt x="761" y="194"/>
                    </a:lnTo>
                    <a:close/>
                    <a:moveTo>
                      <a:pt x="753" y="371"/>
                    </a:moveTo>
                    <a:lnTo>
                      <a:pt x="745" y="379"/>
                    </a:lnTo>
                    <a:lnTo>
                      <a:pt x="745" y="276"/>
                    </a:lnTo>
                    <a:lnTo>
                      <a:pt x="753" y="284"/>
                    </a:lnTo>
                    <a:lnTo>
                      <a:pt x="544" y="284"/>
                    </a:lnTo>
                    <a:lnTo>
                      <a:pt x="552" y="276"/>
                    </a:lnTo>
                    <a:lnTo>
                      <a:pt x="552" y="379"/>
                    </a:lnTo>
                    <a:lnTo>
                      <a:pt x="544" y="371"/>
                    </a:lnTo>
                    <a:lnTo>
                      <a:pt x="753" y="371"/>
                    </a:lnTo>
                    <a:close/>
                    <a:moveTo>
                      <a:pt x="544" y="387"/>
                    </a:moveTo>
                    <a:cubicBezTo>
                      <a:pt x="540" y="387"/>
                      <a:pt x="536" y="384"/>
                      <a:pt x="536" y="379"/>
                    </a:cubicBezTo>
                    <a:lnTo>
                      <a:pt x="536" y="276"/>
                    </a:lnTo>
                    <a:cubicBezTo>
                      <a:pt x="536" y="272"/>
                      <a:pt x="540" y="268"/>
                      <a:pt x="544" y="268"/>
                    </a:cubicBezTo>
                    <a:lnTo>
                      <a:pt x="753" y="268"/>
                    </a:lnTo>
                    <a:cubicBezTo>
                      <a:pt x="758" y="268"/>
                      <a:pt x="761" y="272"/>
                      <a:pt x="761" y="276"/>
                    </a:cubicBezTo>
                    <a:lnTo>
                      <a:pt x="761" y="379"/>
                    </a:lnTo>
                    <a:cubicBezTo>
                      <a:pt x="761" y="384"/>
                      <a:pt x="758" y="387"/>
                      <a:pt x="753" y="387"/>
                    </a:cubicBezTo>
                    <a:lnTo>
                      <a:pt x="544" y="387"/>
                    </a:lnTo>
                    <a:close/>
                    <a:moveTo>
                      <a:pt x="1506" y="811"/>
                    </a:moveTo>
                    <a:lnTo>
                      <a:pt x="1514" y="819"/>
                    </a:lnTo>
                    <a:lnTo>
                      <a:pt x="1161" y="819"/>
                    </a:lnTo>
                    <a:cubicBezTo>
                      <a:pt x="1157" y="819"/>
                      <a:pt x="1153" y="816"/>
                      <a:pt x="1153" y="811"/>
                    </a:cubicBezTo>
                    <a:lnTo>
                      <a:pt x="1153" y="708"/>
                    </a:lnTo>
                    <a:cubicBezTo>
                      <a:pt x="1153" y="707"/>
                      <a:pt x="1154" y="706"/>
                      <a:pt x="1154" y="705"/>
                    </a:cubicBezTo>
                    <a:lnTo>
                      <a:pt x="1470" y="143"/>
                    </a:lnTo>
                    <a:cubicBezTo>
                      <a:pt x="1472" y="140"/>
                      <a:pt x="1475" y="138"/>
                      <a:pt x="1477" y="138"/>
                    </a:cubicBezTo>
                    <a:lnTo>
                      <a:pt x="1605" y="138"/>
                    </a:lnTo>
                    <a:cubicBezTo>
                      <a:pt x="1610" y="138"/>
                      <a:pt x="1613" y="142"/>
                      <a:pt x="1613" y="146"/>
                    </a:cubicBezTo>
                    <a:lnTo>
                      <a:pt x="1613" y="708"/>
                    </a:lnTo>
                    <a:lnTo>
                      <a:pt x="1605" y="700"/>
                    </a:lnTo>
                    <a:lnTo>
                      <a:pt x="1734" y="700"/>
                    </a:lnTo>
                    <a:cubicBezTo>
                      <a:pt x="1739" y="700"/>
                      <a:pt x="1742" y="704"/>
                      <a:pt x="1742" y="708"/>
                    </a:cubicBezTo>
                    <a:lnTo>
                      <a:pt x="1742" y="811"/>
                    </a:lnTo>
                    <a:cubicBezTo>
                      <a:pt x="1742" y="816"/>
                      <a:pt x="1739" y="819"/>
                      <a:pt x="1734" y="819"/>
                    </a:cubicBezTo>
                    <a:lnTo>
                      <a:pt x="1605" y="819"/>
                    </a:lnTo>
                    <a:lnTo>
                      <a:pt x="1613" y="811"/>
                    </a:lnTo>
                    <a:lnTo>
                      <a:pt x="1613" y="1023"/>
                    </a:lnTo>
                    <a:cubicBezTo>
                      <a:pt x="1613" y="1028"/>
                      <a:pt x="1610" y="1031"/>
                      <a:pt x="1605" y="1031"/>
                    </a:cubicBezTo>
                    <a:lnTo>
                      <a:pt x="1514" y="1031"/>
                    </a:lnTo>
                    <a:cubicBezTo>
                      <a:pt x="1510" y="1031"/>
                      <a:pt x="1506" y="1028"/>
                      <a:pt x="1506" y="1023"/>
                    </a:cubicBezTo>
                    <a:lnTo>
                      <a:pt x="1506" y="811"/>
                    </a:lnTo>
                    <a:close/>
                    <a:moveTo>
                      <a:pt x="1522" y="1023"/>
                    </a:moveTo>
                    <a:lnTo>
                      <a:pt x="1514" y="1015"/>
                    </a:lnTo>
                    <a:lnTo>
                      <a:pt x="1605" y="1015"/>
                    </a:lnTo>
                    <a:lnTo>
                      <a:pt x="1597" y="1023"/>
                    </a:lnTo>
                    <a:lnTo>
                      <a:pt x="1597" y="811"/>
                    </a:lnTo>
                    <a:cubicBezTo>
                      <a:pt x="1597" y="807"/>
                      <a:pt x="1601" y="803"/>
                      <a:pt x="1605" y="803"/>
                    </a:cubicBezTo>
                    <a:lnTo>
                      <a:pt x="1734" y="803"/>
                    </a:lnTo>
                    <a:lnTo>
                      <a:pt x="1726" y="811"/>
                    </a:lnTo>
                    <a:lnTo>
                      <a:pt x="1726" y="708"/>
                    </a:lnTo>
                    <a:lnTo>
                      <a:pt x="1734" y="716"/>
                    </a:lnTo>
                    <a:lnTo>
                      <a:pt x="1605" y="716"/>
                    </a:lnTo>
                    <a:cubicBezTo>
                      <a:pt x="1601" y="716"/>
                      <a:pt x="1597" y="713"/>
                      <a:pt x="1597" y="708"/>
                    </a:cubicBezTo>
                    <a:lnTo>
                      <a:pt x="1597" y="146"/>
                    </a:lnTo>
                    <a:lnTo>
                      <a:pt x="1605" y="154"/>
                    </a:lnTo>
                    <a:lnTo>
                      <a:pt x="1477" y="154"/>
                    </a:lnTo>
                    <a:lnTo>
                      <a:pt x="1484" y="150"/>
                    </a:lnTo>
                    <a:lnTo>
                      <a:pt x="1168" y="712"/>
                    </a:lnTo>
                    <a:lnTo>
                      <a:pt x="1169" y="708"/>
                    </a:lnTo>
                    <a:lnTo>
                      <a:pt x="1169" y="811"/>
                    </a:lnTo>
                    <a:lnTo>
                      <a:pt x="1161" y="803"/>
                    </a:lnTo>
                    <a:lnTo>
                      <a:pt x="1514" y="803"/>
                    </a:lnTo>
                    <a:cubicBezTo>
                      <a:pt x="1519" y="803"/>
                      <a:pt x="1522" y="807"/>
                      <a:pt x="1522" y="811"/>
                    </a:cubicBezTo>
                    <a:lnTo>
                      <a:pt x="1522" y="1023"/>
                    </a:lnTo>
                    <a:close/>
                    <a:moveTo>
                      <a:pt x="1514" y="700"/>
                    </a:moveTo>
                    <a:lnTo>
                      <a:pt x="1506" y="708"/>
                    </a:lnTo>
                    <a:lnTo>
                      <a:pt x="1506" y="269"/>
                    </a:lnTo>
                    <a:lnTo>
                      <a:pt x="1514" y="277"/>
                    </a:lnTo>
                    <a:lnTo>
                      <a:pt x="1509" y="277"/>
                    </a:lnTo>
                    <a:lnTo>
                      <a:pt x="1516" y="273"/>
                    </a:lnTo>
                    <a:lnTo>
                      <a:pt x="1264" y="712"/>
                    </a:lnTo>
                    <a:lnTo>
                      <a:pt x="1257" y="700"/>
                    </a:lnTo>
                    <a:lnTo>
                      <a:pt x="1514" y="700"/>
                    </a:lnTo>
                    <a:close/>
                    <a:moveTo>
                      <a:pt x="1257" y="716"/>
                    </a:moveTo>
                    <a:cubicBezTo>
                      <a:pt x="1255" y="716"/>
                      <a:pt x="1252" y="715"/>
                      <a:pt x="1251" y="712"/>
                    </a:cubicBezTo>
                    <a:cubicBezTo>
                      <a:pt x="1249" y="710"/>
                      <a:pt x="1249" y="707"/>
                      <a:pt x="1251" y="704"/>
                    </a:cubicBezTo>
                    <a:lnTo>
                      <a:pt x="1503" y="265"/>
                    </a:lnTo>
                    <a:cubicBezTo>
                      <a:pt x="1504" y="263"/>
                      <a:pt x="1507" y="261"/>
                      <a:pt x="1509" y="261"/>
                    </a:cubicBezTo>
                    <a:lnTo>
                      <a:pt x="1514" y="261"/>
                    </a:lnTo>
                    <a:cubicBezTo>
                      <a:pt x="1519" y="261"/>
                      <a:pt x="1522" y="265"/>
                      <a:pt x="1522" y="269"/>
                    </a:cubicBezTo>
                    <a:lnTo>
                      <a:pt x="1522" y="708"/>
                    </a:lnTo>
                    <a:cubicBezTo>
                      <a:pt x="1522" y="713"/>
                      <a:pt x="1519" y="716"/>
                      <a:pt x="1514" y="716"/>
                    </a:cubicBezTo>
                    <a:lnTo>
                      <a:pt x="1257" y="716"/>
                    </a:lnTo>
                    <a:close/>
                    <a:moveTo>
                      <a:pt x="2372" y="604"/>
                    </a:moveTo>
                    <a:lnTo>
                      <a:pt x="2374" y="602"/>
                    </a:lnTo>
                    <a:lnTo>
                      <a:pt x="2338" y="670"/>
                    </a:lnTo>
                    <a:lnTo>
                      <a:pt x="2338" y="668"/>
                    </a:lnTo>
                    <a:lnTo>
                      <a:pt x="2326" y="751"/>
                    </a:lnTo>
                    <a:lnTo>
                      <a:pt x="2326" y="748"/>
                    </a:lnTo>
                    <a:lnTo>
                      <a:pt x="2337" y="821"/>
                    </a:lnTo>
                    <a:lnTo>
                      <a:pt x="2336" y="819"/>
                    </a:lnTo>
                    <a:lnTo>
                      <a:pt x="2368" y="876"/>
                    </a:lnTo>
                    <a:lnTo>
                      <a:pt x="2368" y="874"/>
                    </a:lnTo>
                    <a:lnTo>
                      <a:pt x="2395" y="905"/>
                    </a:lnTo>
                    <a:lnTo>
                      <a:pt x="2393" y="904"/>
                    </a:lnTo>
                    <a:lnTo>
                      <a:pt x="2425" y="926"/>
                    </a:lnTo>
                    <a:lnTo>
                      <a:pt x="2423" y="925"/>
                    </a:lnTo>
                    <a:lnTo>
                      <a:pt x="2459" y="937"/>
                    </a:lnTo>
                    <a:lnTo>
                      <a:pt x="2457" y="936"/>
                    </a:lnTo>
                    <a:lnTo>
                      <a:pt x="2496" y="940"/>
                    </a:lnTo>
                    <a:lnTo>
                      <a:pt x="2495" y="941"/>
                    </a:lnTo>
                    <a:lnTo>
                      <a:pt x="2533" y="937"/>
                    </a:lnTo>
                    <a:lnTo>
                      <a:pt x="2531" y="937"/>
                    </a:lnTo>
                    <a:lnTo>
                      <a:pt x="2563" y="925"/>
                    </a:lnTo>
                    <a:lnTo>
                      <a:pt x="2561" y="926"/>
                    </a:lnTo>
                    <a:lnTo>
                      <a:pt x="2589" y="907"/>
                    </a:lnTo>
                    <a:lnTo>
                      <a:pt x="2588" y="908"/>
                    </a:lnTo>
                    <a:lnTo>
                      <a:pt x="2613" y="881"/>
                    </a:lnTo>
                    <a:lnTo>
                      <a:pt x="2611" y="883"/>
                    </a:lnTo>
                    <a:lnTo>
                      <a:pt x="2643" y="822"/>
                    </a:lnTo>
                    <a:lnTo>
                      <a:pt x="2643" y="824"/>
                    </a:lnTo>
                    <a:lnTo>
                      <a:pt x="2654" y="741"/>
                    </a:lnTo>
                    <a:lnTo>
                      <a:pt x="2654" y="744"/>
                    </a:lnTo>
                    <a:lnTo>
                      <a:pt x="2642" y="661"/>
                    </a:lnTo>
                    <a:lnTo>
                      <a:pt x="2642" y="663"/>
                    </a:lnTo>
                    <a:lnTo>
                      <a:pt x="2606" y="595"/>
                    </a:lnTo>
                    <a:lnTo>
                      <a:pt x="2608" y="597"/>
                    </a:lnTo>
                    <a:lnTo>
                      <a:pt x="2583" y="574"/>
                    </a:lnTo>
                    <a:lnTo>
                      <a:pt x="2584" y="575"/>
                    </a:lnTo>
                    <a:lnTo>
                      <a:pt x="2555" y="558"/>
                    </a:lnTo>
                    <a:lnTo>
                      <a:pt x="2557" y="559"/>
                    </a:lnTo>
                    <a:lnTo>
                      <a:pt x="2525" y="548"/>
                    </a:lnTo>
                    <a:lnTo>
                      <a:pt x="2527" y="548"/>
                    </a:lnTo>
                    <a:lnTo>
                      <a:pt x="2490" y="544"/>
                    </a:lnTo>
                    <a:lnTo>
                      <a:pt x="2491" y="544"/>
                    </a:lnTo>
                    <a:lnTo>
                      <a:pt x="2456" y="548"/>
                    </a:lnTo>
                    <a:lnTo>
                      <a:pt x="2458" y="548"/>
                    </a:lnTo>
                    <a:lnTo>
                      <a:pt x="2425" y="560"/>
                    </a:lnTo>
                    <a:lnTo>
                      <a:pt x="2427" y="559"/>
                    </a:lnTo>
                    <a:lnTo>
                      <a:pt x="2397" y="578"/>
                    </a:lnTo>
                    <a:lnTo>
                      <a:pt x="2398" y="577"/>
                    </a:lnTo>
                    <a:lnTo>
                      <a:pt x="2372" y="604"/>
                    </a:lnTo>
                    <a:close/>
                    <a:moveTo>
                      <a:pt x="2387" y="566"/>
                    </a:moveTo>
                    <a:cubicBezTo>
                      <a:pt x="2387" y="565"/>
                      <a:pt x="2388" y="565"/>
                      <a:pt x="2388" y="565"/>
                    </a:cubicBezTo>
                    <a:lnTo>
                      <a:pt x="2418" y="546"/>
                    </a:lnTo>
                    <a:cubicBezTo>
                      <a:pt x="2419" y="545"/>
                      <a:pt x="2419" y="545"/>
                      <a:pt x="2420" y="545"/>
                    </a:cubicBezTo>
                    <a:lnTo>
                      <a:pt x="2453" y="533"/>
                    </a:lnTo>
                    <a:cubicBezTo>
                      <a:pt x="2453" y="533"/>
                      <a:pt x="2454" y="533"/>
                      <a:pt x="2455" y="533"/>
                    </a:cubicBezTo>
                    <a:lnTo>
                      <a:pt x="2490" y="529"/>
                    </a:lnTo>
                    <a:cubicBezTo>
                      <a:pt x="2490" y="528"/>
                      <a:pt x="2491" y="528"/>
                      <a:pt x="2491" y="529"/>
                    </a:cubicBezTo>
                    <a:lnTo>
                      <a:pt x="2528" y="533"/>
                    </a:lnTo>
                    <a:cubicBezTo>
                      <a:pt x="2529" y="533"/>
                      <a:pt x="2530" y="533"/>
                      <a:pt x="2530" y="533"/>
                    </a:cubicBezTo>
                    <a:lnTo>
                      <a:pt x="2562" y="544"/>
                    </a:lnTo>
                    <a:cubicBezTo>
                      <a:pt x="2563" y="544"/>
                      <a:pt x="2563" y="544"/>
                      <a:pt x="2564" y="545"/>
                    </a:cubicBezTo>
                    <a:lnTo>
                      <a:pt x="2593" y="562"/>
                    </a:lnTo>
                    <a:cubicBezTo>
                      <a:pt x="2593" y="562"/>
                      <a:pt x="2593" y="562"/>
                      <a:pt x="2594" y="563"/>
                    </a:cubicBezTo>
                    <a:lnTo>
                      <a:pt x="2619" y="586"/>
                    </a:lnTo>
                    <a:cubicBezTo>
                      <a:pt x="2620" y="586"/>
                      <a:pt x="2620" y="587"/>
                      <a:pt x="2621" y="588"/>
                    </a:cubicBezTo>
                    <a:lnTo>
                      <a:pt x="2657" y="656"/>
                    </a:lnTo>
                    <a:cubicBezTo>
                      <a:pt x="2657" y="657"/>
                      <a:pt x="2657" y="657"/>
                      <a:pt x="2657" y="658"/>
                    </a:cubicBezTo>
                    <a:lnTo>
                      <a:pt x="2669" y="741"/>
                    </a:lnTo>
                    <a:cubicBezTo>
                      <a:pt x="2669" y="742"/>
                      <a:pt x="2670" y="743"/>
                      <a:pt x="2669" y="744"/>
                    </a:cubicBezTo>
                    <a:lnTo>
                      <a:pt x="2658" y="827"/>
                    </a:lnTo>
                    <a:cubicBezTo>
                      <a:pt x="2658" y="827"/>
                      <a:pt x="2658" y="828"/>
                      <a:pt x="2658" y="829"/>
                    </a:cubicBezTo>
                    <a:lnTo>
                      <a:pt x="2626" y="890"/>
                    </a:lnTo>
                    <a:cubicBezTo>
                      <a:pt x="2625" y="891"/>
                      <a:pt x="2625" y="891"/>
                      <a:pt x="2624" y="892"/>
                    </a:cubicBezTo>
                    <a:lnTo>
                      <a:pt x="2599" y="919"/>
                    </a:lnTo>
                    <a:cubicBezTo>
                      <a:pt x="2599" y="919"/>
                      <a:pt x="2598" y="920"/>
                      <a:pt x="2598" y="920"/>
                    </a:cubicBezTo>
                    <a:lnTo>
                      <a:pt x="2570" y="939"/>
                    </a:lnTo>
                    <a:cubicBezTo>
                      <a:pt x="2569" y="939"/>
                      <a:pt x="2569" y="940"/>
                      <a:pt x="2568" y="940"/>
                    </a:cubicBezTo>
                    <a:lnTo>
                      <a:pt x="2536" y="952"/>
                    </a:lnTo>
                    <a:cubicBezTo>
                      <a:pt x="2536" y="952"/>
                      <a:pt x="2535" y="952"/>
                      <a:pt x="2534" y="952"/>
                    </a:cubicBezTo>
                    <a:lnTo>
                      <a:pt x="2496" y="956"/>
                    </a:lnTo>
                    <a:cubicBezTo>
                      <a:pt x="2496" y="956"/>
                      <a:pt x="2495" y="956"/>
                      <a:pt x="2495" y="956"/>
                    </a:cubicBezTo>
                    <a:lnTo>
                      <a:pt x="2456" y="952"/>
                    </a:lnTo>
                    <a:cubicBezTo>
                      <a:pt x="2455" y="952"/>
                      <a:pt x="2454" y="952"/>
                      <a:pt x="2454" y="952"/>
                    </a:cubicBezTo>
                    <a:lnTo>
                      <a:pt x="2418" y="940"/>
                    </a:lnTo>
                    <a:cubicBezTo>
                      <a:pt x="2417" y="940"/>
                      <a:pt x="2417" y="939"/>
                      <a:pt x="2416" y="939"/>
                    </a:cubicBezTo>
                    <a:lnTo>
                      <a:pt x="2384" y="917"/>
                    </a:lnTo>
                    <a:cubicBezTo>
                      <a:pt x="2383" y="917"/>
                      <a:pt x="2383" y="916"/>
                      <a:pt x="2382" y="916"/>
                    </a:cubicBezTo>
                    <a:lnTo>
                      <a:pt x="2355" y="885"/>
                    </a:lnTo>
                    <a:cubicBezTo>
                      <a:pt x="2355" y="884"/>
                      <a:pt x="2355" y="884"/>
                      <a:pt x="2354" y="883"/>
                    </a:cubicBezTo>
                    <a:lnTo>
                      <a:pt x="2322" y="826"/>
                    </a:lnTo>
                    <a:cubicBezTo>
                      <a:pt x="2322" y="826"/>
                      <a:pt x="2322" y="825"/>
                      <a:pt x="2322" y="824"/>
                    </a:cubicBezTo>
                    <a:lnTo>
                      <a:pt x="2311" y="751"/>
                    </a:lnTo>
                    <a:cubicBezTo>
                      <a:pt x="2310" y="750"/>
                      <a:pt x="2310" y="749"/>
                      <a:pt x="2311" y="748"/>
                    </a:cubicBezTo>
                    <a:lnTo>
                      <a:pt x="2323" y="665"/>
                    </a:lnTo>
                    <a:cubicBezTo>
                      <a:pt x="2323" y="664"/>
                      <a:pt x="2323" y="664"/>
                      <a:pt x="2323" y="663"/>
                    </a:cubicBezTo>
                    <a:lnTo>
                      <a:pt x="2359" y="595"/>
                    </a:lnTo>
                    <a:cubicBezTo>
                      <a:pt x="2360" y="594"/>
                      <a:pt x="2360" y="593"/>
                      <a:pt x="2361" y="593"/>
                    </a:cubicBezTo>
                    <a:lnTo>
                      <a:pt x="2387" y="566"/>
                    </a:lnTo>
                    <a:close/>
                    <a:moveTo>
                      <a:pt x="2596" y="274"/>
                    </a:moveTo>
                    <a:lnTo>
                      <a:pt x="2578" y="253"/>
                    </a:lnTo>
                    <a:lnTo>
                      <a:pt x="2580" y="254"/>
                    </a:lnTo>
                    <a:lnTo>
                      <a:pt x="2558" y="239"/>
                    </a:lnTo>
                    <a:lnTo>
                      <a:pt x="2560" y="240"/>
                    </a:lnTo>
                    <a:lnTo>
                      <a:pt x="2534" y="232"/>
                    </a:lnTo>
                    <a:lnTo>
                      <a:pt x="2536" y="232"/>
                    </a:lnTo>
                    <a:lnTo>
                      <a:pt x="2506" y="229"/>
                    </a:lnTo>
                    <a:lnTo>
                      <a:pt x="2507" y="229"/>
                    </a:lnTo>
                    <a:lnTo>
                      <a:pt x="2468" y="233"/>
                    </a:lnTo>
                    <a:lnTo>
                      <a:pt x="2470" y="233"/>
                    </a:lnTo>
                    <a:lnTo>
                      <a:pt x="2434" y="246"/>
                    </a:lnTo>
                    <a:lnTo>
                      <a:pt x="2436" y="245"/>
                    </a:lnTo>
                    <a:lnTo>
                      <a:pt x="2404" y="266"/>
                    </a:lnTo>
                    <a:lnTo>
                      <a:pt x="2406" y="265"/>
                    </a:lnTo>
                    <a:lnTo>
                      <a:pt x="2379" y="296"/>
                    </a:lnTo>
                    <a:lnTo>
                      <a:pt x="2348" y="342"/>
                    </a:lnTo>
                    <a:lnTo>
                      <a:pt x="2349" y="340"/>
                    </a:lnTo>
                    <a:lnTo>
                      <a:pt x="2328" y="400"/>
                    </a:lnTo>
                    <a:lnTo>
                      <a:pt x="2328" y="399"/>
                    </a:lnTo>
                    <a:lnTo>
                      <a:pt x="2316" y="470"/>
                    </a:lnTo>
                    <a:lnTo>
                      <a:pt x="2316" y="469"/>
                    </a:lnTo>
                    <a:lnTo>
                      <a:pt x="2315" y="551"/>
                    </a:lnTo>
                    <a:lnTo>
                      <a:pt x="2301" y="545"/>
                    </a:lnTo>
                    <a:lnTo>
                      <a:pt x="2344" y="495"/>
                    </a:lnTo>
                    <a:cubicBezTo>
                      <a:pt x="2345" y="495"/>
                      <a:pt x="2345" y="494"/>
                      <a:pt x="2346" y="494"/>
                    </a:cubicBezTo>
                    <a:lnTo>
                      <a:pt x="2396" y="458"/>
                    </a:lnTo>
                    <a:cubicBezTo>
                      <a:pt x="2396" y="458"/>
                      <a:pt x="2397" y="457"/>
                      <a:pt x="2397" y="457"/>
                    </a:cubicBezTo>
                    <a:lnTo>
                      <a:pt x="2452" y="435"/>
                    </a:lnTo>
                    <a:cubicBezTo>
                      <a:pt x="2453" y="435"/>
                      <a:pt x="2454" y="435"/>
                      <a:pt x="2454" y="435"/>
                    </a:cubicBezTo>
                    <a:lnTo>
                      <a:pt x="2515" y="427"/>
                    </a:lnTo>
                    <a:cubicBezTo>
                      <a:pt x="2516" y="426"/>
                      <a:pt x="2517" y="426"/>
                      <a:pt x="2517" y="426"/>
                    </a:cubicBezTo>
                    <a:lnTo>
                      <a:pt x="2567" y="431"/>
                    </a:lnTo>
                    <a:cubicBezTo>
                      <a:pt x="2568" y="432"/>
                      <a:pt x="2568" y="432"/>
                      <a:pt x="2569" y="432"/>
                    </a:cubicBezTo>
                    <a:lnTo>
                      <a:pt x="2615" y="447"/>
                    </a:lnTo>
                    <a:cubicBezTo>
                      <a:pt x="2616" y="447"/>
                      <a:pt x="2616" y="447"/>
                      <a:pt x="2617" y="448"/>
                    </a:cubicBezTo>
                    <a:lnTo>
                      <a:pt x="2658" y="474"/>
                    </a:lnTo>
                    <a:cubicBezTo>
                      <a:pt x="2658" y="474"/>
                      <a:pt x="2659" y="474"/>
                      <a:pt x="2659" y="475"/>
                    </a:cubicBezTo>
                    <a:lnTo>
                      <a:pt x="2694" y="511"/>
                    </a:lnTo>
                    <a:cubicBezTo>
                      <a:pt x="2695" y="511"/>
                      <a:pt x="2695" y="512"/>
                      <a:pt x="2695" y="512"/>
                    </a:cubicBezTo>
                    <a:lnTo>
                      <a:pt x="2723" y="557"/>
                    </a:lnTo>
                    <a:cubicBezTo>
                      <a:pt x="2724" y="558"/>
                      <a:pt x="2724" y="558"/>
                      <a:pt x="2724" y="559"/>
                    </a:cubicBezTo>
                    <a:lnTo>
                      <a:pt x="2744" y="612"/>
                    </a:lnTo>
                    <a:cubicBezTo>
                      <a:pt x="2744" y="612"/>
                      <a:pt x="2744" y="612"/>
                      <a:pt x="2744" y="613"/>
                    </a:cubicBezTo>
                    <a:lnTo>
                      <a:pt x="2756" y="673"/>
                    </a:lnTo>
                    <a:lnTo>
                      <a:pt x="2760" y="742"/>
                    </a:lnTo>
                    <a:lnTo>
                      <a:pt x="2756" y="802"/>
                    </a:lnTo>
                    <a:cubicBezTo>
                      <a:pt x="2756" y="802"/>
                      <a:pt x="2756" y="803"/>
                      <a:pt x="2756" y="803"/>
                    </a:cubicBezTo>
                    <a:lnTo>
                      <a:pt x="2744" y="857"/>
                    </a:lnTo>
                    <a:cubicBezTo>
                      <a:pt x="2744" y="858"/>
                      <a:pt x="2744" y="858"/>
                      <a:pt x="2744" y="858"/>
                    </a:cubicBezTo>
                    <a:lnTo>
                      <a:pt x="2724" y="907"/>
                    </a:lnTo>
                    <a:cubicBezTo>
                      <a:pt x="2724" y="908"/>
                      <a:pt x="2723" y="908"/>
                      <a:pt x="2723" y="909"/>
                    </a:cubicBezTo>
                    <a:lnTo>
                      <a:pt x="2695" y="953"/>
                    </a:lnTo>
                    <a:cubicBezTo>
                      <a:pt x="2695" y="953"/>
                      <a:pt x="2695" y="954"/>
                      <a:pt x="2694" y="954"/>
                    </a:cubicBezTo>
                    <a:lnTo>
                      <a:pt x="2658" y="991"/>
                    </a:lnTo>
                    <a:cubicBezTo>
                      <a:pt x="2658" y="991"/>
                      <a:pt x="2657" y="992"/>
                      <a:pt x="2657" y="992"/>
                    </a:cubicBezTo>
                    <a:lnTo>
                      <a:pt x="2613" y="1020"/>
                    </a:lnTo>
                    <a:cubicBezTo>
                      <a:pt x="2612" y="1021"/>
                      <a:pt x="2612" y="1021"/>
                      <a:pt x="2611" y="1021"/>
                    </a:cubicBezTo>
                    <a:lnTo>
                      <a:pt x="2558" y="1039"/>
                    </a:lnTo>
                    <a:cubicBezTo>
                      <a:pt x="2557" y="1039"/>
                      <a:pt x="2557" y="1039"/>
                      <a:pt x="2556" y="1039"/>
                    </a:cubicBezTo>
                    <a:lnTo>
                      <a:pt x="2496" y="1045"/>
                    </a:lnTo>
                    <a:cubicBezTo>
                      <a:pt x="2496" y="1045"/>
                      <a:pt x="2495" y="1045"/>
                      <a:pt x="2495" y="1045"/>
                    </a:cubicBezTo>
                    <a:lnTo>
                      <a:pt x="2434" y="1039"/>
                    </a:lnTo>
                    <a:cubicBezTo>
                      <a:pt x="2433" y="1039"/>
                      <a:pt x="2432" y="1039"/>
                      <a:pt x="2432" y="1039"/>
                    </a:cubicBezTo>
                    <a:lnTo>
                      <a:pt x="2377" y="1019"/>
                    </a:lnTo>
                    <a:cubicBezTo>
                      <a:pt x="2376" y="1019"/>
                      <a:pt x="2376" y="1018"/>
                      <a:pt x="2375" y="1018"/>
                    </a:cubicBezTo>
                    <a:lnTo>
                      <a:pt x="2327" y="986"/>
                    </a:lnTo>
                    <a:cubicBezTo>
                      <a:pt x="2326" y="986"/>
                      <a:pt x="2326" y="985"/>
                      <a:pt x="2325" y="985"/>
                    </a:cubicBezTo>
                    <a:lnTo>
                      <a:pt x="2285" y="940"/>
                    </a:lnTo>
                    <a:cubicBezTo>
                      <a:pt x="2285" y="939"/>
                      <a:pt x="2285" y="939"/>
                      <a:pt x="2285" y="939"/>
                    </a:cubicBezTo>
                    <a:lnTo>
                      <a:pt x="2247" y="879"/>
                    </a:lnTo>
                    <a:cubicBezTo>
                      <a:pt x="2246" y="878"/>
                      <a:pt x="2246" y="878"/>
                      <a:pt x="2246" y="877"/>
                    </a:cubicBezTo>
                    <a:lnTo>
                      <a:pt x="2219" y="798"/>
                    </a:lnTo>
                    <a:cubicBezTo>
                      <a:pt x="2219" y="798"/>
                      <a:pt x="2219" y="797"/>
                      <a:pt x="2219" y="797"/>
                    </a:cubicBezTo>
                    <a:lnTo>
                      <a:pt x="2204" y="701"/>
                    </a:lnTo>
                    <a:lnTo>
                      <a:pt x="2198" y="585"/>
                    </a:lnTo>
                    <a:lnTo>
                      <a:pt x="2204" y="473"/>
                    </a:lnTo>
                    <a:lnTo>
                      <a:pt x="2222" y="374"/>
                    </a:lnTo>
                    <a:cubicBezTo>
                      <a:pt x="2222" y="374"/>
                      <a:pt x="2222" y="373"/>
                      <a:pt x="2222" y="373"/>
                    </a:cubicBezTo>
                    <a:lnTo>
                      <a:pt x="2251" y="291"/>
                    </a:lnTo>
                    <a:cubicBezTo>
                      <a:pt x="2251" y="290"/>
                      <a:pt x="2251" y="290"/>
                      <a:pt x="2252" y="289"/>
                    </a:cubicBezTo>
                    <a:lnTo>
                      <a:pt x="2291" y="224"/>
                    </a:lnTo>
                    <a:cubicBezTo>
                      <a:pt x="2291" y="224"/>
                      <a:pt x="2291" y="223"/>
                      <a:pt x="2292" y="223"/>
                    </a:cubicBezTo>
                    <a:lnTo>
                      <a:pt x="2334" y="179"/>
                    </a:lnTo>
                    <a:cubicBezTo>
                      <a:pt x="2334" y="178"/>
                      <a:pt x="2335" y="178"/>
                      <a:pt x="2335" y="178"/>
                    </a:cubicBezTo>
                    <a:lnTo>
                      <a:pt x="2383" y="148"/>
                    </a:lnTo>
                    <a:cubicBezTo>
                      <a:pt x="2384" y="147"/>
                      <a:pt x="2384" y="147"/>
                      <a:pt x="2385" y="147"/>
                    </a:cubicBezTo>
                    <a:lnTo>
                      <a:pt x="2438" y="130"/>
                    </a:lnTo>
                    <a:cubicBezTo>
                      <a:pt x="2439" y="130"/>
                      <a:pt x="2439" y="130"/>
                      <a:pt x="2440" y="129"/>
                    </a:cubicBezTo>
                    <a:lnTo>
                      <a:pt x="2500" y="124"/>
                    </a:lnTo>
                    <a:cubicBezTo>
                      <a:pt x="2500" y="124"/>
                      <a:pt x="2501" y="124"/>
                      <a:pt x="2501" y="124"/>
                    </a:cubicBezTo>
                    <a:lnTo>
                      <a:pt x="2558" y="128"/>
                    </a:lnTo>
                    <a:cubicBezTo>
                      <a:pt x="2558" y="129"/>
                      <a:pt x="2559" y="129"/>
                      <a:pt x="2559" y="129"/>
                    </a:cubicBezTo>
                    <a:lnTo>
                      <a:pt x="2607" y="141"/>
                    </a:lnTo>
                    <a:cubicBezTo>
                      <a:pt x="2608" y="141"/>
                      <a:pt x="2609" y="141"/>
                      <a:pt x="2609" y="141"/>
                    </a:cubicBezTo>
                    <a:lnTo>
                      <a:pt x="2649" y="162"/>
                    </a:lnTo>
                    <a:cubicBezTo>
                      <a:pt x="2650" y="163"/>
                      <a:pt x="2650" y="163"/>
                      <a:pt x="2651" y="164"/>
                    </a:cubicBezTo>
                    <a:lnTo>
                      <a:pt x="2683" y="195"/>
                    </a:lnTo>
                    <a:cubicBezTo>
                      <a:pt x="2684" y="195"/>
                      <a:pt x="2684" y="196"/>
                      <a:pt x="2684" y="197"/>
                    </a:cubicBezTo>
                    <a:lnTo>
                      <a:pt x="2717" y="255"/>
                    </a:lnTo>
                    <a:lnTo>
                      <a:pt x="2750" y="328"/>
                    </a:lnTo>
                    <a:cubicBezTo>
                      <a:pt x="2751" y="331"/>
                      <a:pt x="2751" y="334"/>
                      <a:pt x="2749" y="336"/>
                    </a:cubicBezTo>
                    <a:cubicBezTo>
                      <a:pt x="2748" y="338"/>
                      <a:pt x="2745" y="339"/>
                      <a:pt x="2742" y="339"/>
                    </a:cubicBezTo>
                    <a:lnTo>
                      <a:pt x="2634" y="339"/>
                    </a:lnTo>
                    <a:cubicBezTo>
                      <a:pt x="2631" y="339"/>
                      <a:pt x="2628" y="337"/>
                      <a:pt x="2627" y="334"/>
                    </a:cubicBezTo>
                    <a:lnTo>
                      <a:pt x="2615" y="298"/>
                    </a:lnTo>
                    <a:lnTo>
                      <a:pt x="2616" y="300"/>
                    </a:lnTo>
                    <a:lnTo>
                      <a:pt x="2596" y="274"/>
                    </a:lnTo>
                    <a:close/>
                    <a:moveTo>
                      <a:pt x="2629" y="291"/>
                    </a:moveTo>
                    <a:cubicBezTo>
                      <a:pt x="2629" y="291"/>
                      <a:pt x="2630" y="292"/>
                      <a:pt x="2630" y="293"/>
                    </a:cubicBezTo>
                    <a:lnTo>
                      <a:pt x="2642" y="329"/>
                    </a:lnTo>
                    <a:lnTo>
                      <a:pt x="2634" y="323"/>
                    </a:lnTo>
                    <a:lnTo>
                      <a:pt x="2742" y="323"/>
                    </a:lnTo>
                    <a:lnTo>
                      <a:pt x="2735" y="335"/>
                    </a:lnTo>
                    <a:lnTo>
                      <a:pt x="2704" y="262"/>
                    </a:lnTo>
                    <a:lnTo>
                      <a:pt x="2671" y="204"/>
                    </a:lnTo>
                    <a:lnTo>
                      <a:pt x="2672" y="206"/>
                    </a:lnTo>
                    <a:lnTo>
                      <a:pt x="2640" y="175"/>
                    </a:lnTo>
                    <a:lnTo>
                      <a:pt x="2642" y="177"/>
                    </a:lnTo>
                    <a:lnTo>
                      <a:pt x="2602" y="156"/>
                    </a:lnTo>
                    <a:lnTo>
                      <a:pt x="2604" y="156"/>
                    </a:lnTo>
                    <a:lnTo>
                      <a:pt x="2556" y="144"/>
                    </a:lnTo>
                    <a:lnTo>
                      <a:pt x="2557" y="144"/>
                    </a:lnTo>
                    <a:lnTo>
                      <a:pt x="2500" y="140"/>
                    </a:lnTo>
                    <a:lnTo>
                      <a:pt x="2501" y="140"/>
                    </a:lnTo>
                    <a:lnTo>
                      <a:pt x="2441" y="145"/>
                    </a:lnTo>
                    <a:lnTo>
                      <a:pt x="2443" y="145"/>
                    </a:lnTo>
                    <a:lnTo>
                      <a:pt x="2390" y="162"/>
                    </a:lnTo>
                    <a:lnTo>
                      <a:pt x="2392" y="161"/>
                    </a:lnTo>
                    <a:lnTo>
                      <a:pt x="2344" y="191"/>
                    </a:lnTo>
                    <a:lnTo>
                      <a:pt x="2345" y="190"/>
                    </a:lnTo>
                    <a:lnTo>
                      <a:pt x="2303" y="234"/>
                    </a:lnTo>
                    <a:lnTo>
                      <a:pt x="2304" y="233"/>
                    </a:lnTo>
                    <a:lnTo>
                      <a:pt x="2265" y="298"/>
                    </a:lnTo>
                    <a:lnTo>
                      <a:pt x="2266" y="296"/>
                    </a:lnTo>
                    <a:lnTo>
                      <a:pt x="2237" y="378"/>
                    </a:lnTo>
                    <a:lnTo>
                      <a:pt x="2237" y="377"/>
                    </a:lnTo>
                    <a:lnTo>
                      <a:pt x="2220" y="474"/>
                    </a:lnTo>
                    <a:lnTo>
                      <a:pt x="2214" y="584"/>
                    </a:lnTo>
                    <a:lnTo>
                      <a:pt x="2219" y="698"/>
                    </a:lnTo>
                    <a:lnTo>
                      <a:pt x="2234" y="794"/>
                    </a:lnTo>
                    <a:lnTo>
                      <a:pt x="2234" y="793"/>
                    </a:lnTo>
                    <a:lnTo>
                      <a:pt x="2261" y="872"/>
                    </a:lnTo>
                    <a:lnTo>
                      <a:pt x="2260" y="870"/>
                    </a:lnTo>
                    <a:lnTo>
                      <a:pt x="2298" y="930"/>
                    </a:lnTo>
                    <a:lnTo>
                      <a:pt x="2297" y="929"/>
                    </a:lnTo>
                    <a:lnTo>
                      <a:pt x="2337" y="974"/>
                    </a:lnTo>
                    <a:lnTo>
                      <a:pt x="2336" y="973"/>
                    </a:lnTo>
                    <a:lnTo>
                      <a:pt x="2384" y="1005"/>
                    </a:lnTo>
                    <a:lnTo>
                      <a:pt x="2382" y="1004"/>
                    </a:lnTo>
                    <a:lnTo>
                      <a:pt x="2437" y="1024"/>
                    </a:lnTo>
                    <a:lnTo>
                      <a:pt x="2435" y="1023"/>
                    </a:lnTo>
                    <a:lnTo>
                      <a:pt x="2496" y="1029"/>
                    </a:lnTo>
                    <a:lnTo>
                      <a:pt x="2495" y="1029"/>
                    </a:lnTo>
                    <a:lnTo>
                      <a:pt x="2555" y="1023"/>
                    </a:lnTo>
                    <a:lnTo>
                      <a:pt x="2553" y="1024"/>
                    </a:lnTo>
                    <a:lnTo>
                      <a:pt x="2606" y="1006"/>
                    </a:lnTo>
                    <a:lnTo>
                      <a:pt x="2604" y="1007"/>
                    </a:lnTo>
                    <a:lnTo>
                      <a:pt x="2648" y="979"/>
                    </a:lnTo>
                    <a:lnTo>
                      <a:pt x="2647" y="980"/>
                    </a:lnTo>
                    <a:lnTo>
                      <a:pt x="2683" y="943"/>
                    </a:lnTo>
                    <a:lnTo>
                      <a:pt x="2682" y="944"/>
                    </a:lnTo>
                    <a:lnTo>
                      <a:pt x="2710" y="900"/>
                    </a:lnTo>
                    <a:lnTo>
                      <a:pt x="2709" y="901"/>
                    </a:lnTo>
                    <a:lnTo>
                      <a:pt x="2729" y="852"/>
                    </a:lnTo>
                    <a:lnTo>
                      <a:pt x="2729" y="854"/>
                    </a:lnTo>
                    <a:lnTo>
                      <a:pt x="2741" y="800"/>
                    </a:lnTo>
                    <a:lnTo>
                      <a:pt x="2740" y="801"/>
                    </a:lnTo>
                    <a:lnTo>
                      <a:pt x="2744" y="743"/>
                    </a:lnTo>
                    <a:lnTo>
                      <a:pt x="2741" y="676"/>
                    </a:lnTo>
                    <a:lnTo>
                      <a:pt x="2729" y="616"/>
                    </a:lnTo>
                    <a:lnTo>
                      <a:pt x="2729" y="617"/>
                    </a:lnTo>
                    <a:lnTo>
                      <a:pt x="2709" y="564"/>
                    </a:lnTo>
                    <a:lnTo>
                      <a:pt x="2710" y="566"/>
                    </a:lnTo>
                    <a:lnTo>
                      <a:pt x="2682" y="521"/>
                    </a:lnTo>
                    <a:lnTo>
                      <a:pt x="2683" y="522"/>
                    </a:lnTo>
                    <a:lnTo>
                      <a:pt x="2648" y="486"/>
                    </a:lnTo>
                    <a:lnTo>
                      <a:pt x="2649" y="487"/>
                    </a:lnTo>
                    <a:lnTo>
                      <a:pt x="2608" y="461"/>
                    </a:lnTo>
                    <a:lnTo>
                      <a:pt x="2610" y="462"/>
                    </a:lnTo>
                    <a:lnTo>
                      <a:pt x="2564" y="447"/>
                    </a:lnTo>
                    <a:lnTo>
                      <a:pt x="2566" y="447"/>
                    </a:lnTo>
                    <a:lnTo>
                      <a:pt x="2516" y="442"/>
                    </a:lnTo>
                    <a:lnTo>
                      <a:pt x="2518" y="442"/>
                    </a:lnTo>
                    <a:lnTo>
                      <a:pt x="2457" y="450"/>
                    </a:lnTo>
                    <a:lnTo>
                      <a:pt x="2458" y="450"/>
                    </a:lnTo>
                    <a:lnTo>
                      <a:pt x="2403" y="472"/>
                    </a:lnTo>
                    <a:lnTo>
                      <a:pt x="2405" y="471"/>
                    </a:lnTo>
                    <a:lnTo>
                      <a:pt x="2355" y="507"/>
                    </a:lnTo>
                    <a:lnTo>
                      <a:pt x="2357" y="506"/>
                    </a:lnTo>
                    <a:lnTo>
                      <a:pt x="2314" y="556"/>
                    </a:lnTo>
                    <a:cubicBezTo>
                      <a:pt x="2311" y="558"/>
                      <a:pt x="2308" y="559"/>
                      <a:pt x="2305" y="558"/>
                    </a:cubicBezTo>
                    <a:cubicBezTo>
                      <a:pt x="2301" y="557"/>
                      <a:pt x="2299" y="554"/>
                      <a:pt x="2299" y="550"/>
                    </a:cubicBezTo>
                    <a:lnTo>
                      <a:pt x="2300" y="468"/>
                    </a:lnTo>
                    <a:cubicBezTo>
                      <a:pt x="2300" y="468"/>
                      <a:pt x="2301" y="468"/>
                      <a:pt x="2301" y="467"/>
                    </a:cubicBezTo>
                    <a:lnTo>
                      <a:pt x="2313" y="396"/>
                    </a:lnTo>
                    <a:cubicBezTo>
                      <a:pt x="2313" y="396"/>
                      <a:pt x="2313" y="395"/>
                      <a:pt x="2313" y="395"/>
                    </a:cubicBezTo>
                    <a:lnTo>
                      <a:pt x="2334" y="335"/>
                    </a:lnTo>
                    <a:cubicBezTo>
                      <a:pt x="2334" y="334"/>
                      <a:pt x="2334" y="334"/>
                      <a:pt x="2335" y="333"/>
                    </a:cubicBezTo>
                    <a:lnTo>
                      <a:pt x="2366" y="285"/>
                    </a:lnTo>
                    <a:lnTo>
                      <a:pt x="2393" y="254"/>
                    </a:lnTo>
                    <a:cubicBezTo>
                      <a:pt x="2394" y="254"/>
                      <a:pt x="2394" y="253"/>
                      <a:pt x="2395" y="253"/>
                    </a:cubicBezTo>
                    <a:lnTo>
                      <a:pt x="2427" y="232"/>
                    </a:lnTo>
                    <a:cubicBezTo>
                      <a:pt x="2428" y="231"/>
                      <a:pt x="2428" y="231"/>
                      <a:pt x="2429" y="231"/>
                    </a:cubicBezTo>
                    <a:lnTo>
                      <a:pt x="2465" y="218"/>
                    </a:lnTo>
                    <a:cubicBezTo>
                      <a:pt x="2465" y="218"/>
                      <a:pt x="2466" y="218"/>
                      <a:pt x="2467" y="217"/>
                    </a:cubicBezTo>
                    <a:lnTo>
                      <a:pt x="2506" y="213"/>
                    </a:lnTo>
                    <a:cubicBezTo>
                      <a:pt x="2506" y="213"/>
                      <a:pt x="2507" y="213"/>
                      <a:pt x="2507" y="213"/>
                    </a:cubicBezTo>
                    <a:lnTo>
                      <a:pt x="2537" y="216"/>
                    </a:lnTo>
                    <a:cubicBezTo>
                      <a:pt x="2538" y="217"/>
                      <a:pt x="2538" y="217"/>
                      <a:pt x="2539" y="217"/>
                    </a:cubicBezTo>
                    <a:lnTo>
                      <a:pt x="2565" y="225"/>
                    </a:lnTo>
                    <a:cubicBezTo>
                      <a:pt x="2566" y="225"/>
                      <a:pt x="2566" y="225"/>
                      <a:pt x="2567" y="226"/>
                    </a:cubicBezTo>
                    <a:lnTo>
                      <a:pt x="2589" y="241"/>
                    </a:lnTo>
                    <a:cubicBezTo>
                      <a:pt x="2590" y="241"/>
                      <a:pt x="2590" y="242"/>
                      <a:pt x="2591" y="242"/>
                    </a:cubicBezTo>
                    <a:lnTo>
                      <a:pt x="2609" y="265"/>
                    </a:lnTo>
                    <a:lnTo>
                      <a:pt x="2629" y="291"/>
                    </a:lnTo>
                    <a:close/>
                    <a:moveTo>
                      <a:pt x="3277" y="764"/>
                    </a:moveTo>
                    <a:cubicBezTo>
                      <a:pt x="3273" y="764"/>
                      <a:pt x="3269" y="761"/>
                      <a:pt x="3269" y="756"/>
                    </a:cubicBezTo>
                    <a:lnTo>
                      <a:pt x="3269" y="639"/>
                    </a:lnTo>
                    <a:cubicBezTo>
                      <a:pt x="3269" y="635"/>
                      <a:pt x="3273" y="631"/>
                      <a:pt x="3277" y="631"/>
                    </a:cubicBezTo>
                    <a:lnTo>
                      <a:pt x="3556" y="631"/>
                    </a:lnTo>
                    <a:cubicBezTo>
                      <a:pt x="3561" y="631"/>
                      <a:pt x="3564" y="635"/>
                      <a:pt x="3564" y="639"/>
                    </a:cubicBezTo>
                    <a:lnTo>
                      <a:pt x="3564" y="756"/>
                    </a:lnTo>
                    <a:cubicBezTo>
                      <a:pt x="3564" y="761"/>
                      <a:pt x="3561" y="764"/>
                      <a:pt x="3556" y="764"/>
                    </a:cubicBezTo>
                    <a:lnTo>
                      <a:pt x="3277" y="764"/>
                    </a:lnTo>
                    <a:close/>
                    <a:moveTo>
                      <a:pt x="3556" y="748"/>
                    </a:moveTo>
                    <a:lnTo>
                      <a:pt x="3548" y="756"/>
                    </a:lnTo>
                    <a:lnTo>
                      <a:pt x="3548" y="639"/>
                    </a:lnTo>
                    <a:lnTo>
                      <a:pt x="3556" y="647"/>
                    </a:lnTo>
                    <a:lnTo>
                      <a:pt x="3277" y="647"/>
                    </a:lnTo>
                    <a:lnTo>
                      <a:pt x="3285" y="639"/>
                    </a:lnTo>
                    <a:lnTo>
                      <a:pt x="3285" y="756"/>
                    </a:lnTo>
                    <a:lnTo>
                      <a:pt x="3277" y="748"/>
                    </a:lnTo>
                    <a:lnTo>
                      <a:pt x="3556" y="748"/>
                    </a:lnTo>
                    <a:close/>
                    <a:moveTo>
                      <a:pt x="4231" y="490"/>
                    </a:moveTo>
                    <a:cubicBezTo>
                      <a:pt x="4227" y="490"/>
                      <a:pt x="4223" y="487"/>
                      <a:pt x="4223" y="482"/>
                    </a:cubicBezTo>
                    <a:lnTo>
                      <a:pt x="4223" y="461"/>
                    </a:lnTo>
                    <a:lnTo>
                      <a:pt x="4231" y="469"/>
                    </a:lnTo>
                    <a:lnTo>
                      <a:pt x="4033" y="469"/>
                    </a:lnTo>
                    <a:lnTo>
                      <a:pt x="4041" y="461"/>
                    </a:lnTo>
                    <a:lnTo>
                      <a:pt x="4041" y="1160"/>
                    </a:lnTo>
                    <a:cubicBezTo>
                      <a:pt x="4041" y="1165"/>
                      <a:pt x="4038" y="1168"/>
                      <a:pt x="4033" y="1168"/>
                    </a:cubicBezTo>
                    <a:lnTo>
                      <a:pt x="3953" y="1168"/>
                    </a:lnTo>
                    <a:cubicBezTo>
                      <a:pt x="3949" y="1168"/>
                      <a:pt x="3945" y="1165"/>
                      <a:pt x="3945" y="1160"/>
                    </a:cubicBezTo>
                    <a:lnTo>
                      <a:pt x="3945" y="8"/>
                    </a:lnTo>
                    <a:cubicBezTo>
                      <a:pt x="3945" y="4"/>
                      <a:pt x="3949" y="0"/>
                      <a:pt x="3953" y="0"/>
                    </a:cubicBezTo>
                    <a:lnTo>
                      <a:pt x="4312" y="0"/>
                    </a:lnTo>
                    <a:cubicBezTo>
                      <a:pt x="4317" y="0"/>
                      <a:pt x="4320" y="4"/>
                      <a:pt x="4320" y="8"/>
                    </a:cubicBezTo>
                    <a:lnTo>
                      <a:pt x="4320" y="482"/>
                    </a:lnTo>
                    <a:cubicBezTo>
                      <a:pt x="4320" y="487"/>
                      <a:pt x="4317" y="490"/>
                      <a:pt x="4312" y="490"/>
                    </a:cubicBezTo>
                    <a:lnTo>
                      <a:pt x="4231" y="490"/>
                    </a:lnTo>
                    <a:close/>
                    <a:moveTo>
                      <a:pt x="4312" y="474"/>
                    </a:moveTo>
                    <a:lnTo>
                      <a:pt x="4304" y="482"/>
                    </a:lnTo>
                    <a:lnTo>
                      <a:pt x="4304" y="8"/>
                    </a:lnTo>
                    <a:lnTo>
                      <a:pt x="4312" y="16"/>
                    </a:lnTo>
                    <a:lnTo>
                      <a:pt x="3953" y="16"/>
                    </a:lnTo>
                    <a:lnTo>
                      <a:pt x="3961" y="8"/>
                    </a:lnTo>
                    <a:lnTo>
                      <a:pt x="3961" y="1160"/>
                    </a:lnTo>
                    <a:lnTo>
                      <a:pt x="3953" y="1152"/>
                    </a:lnTo>
                    <a:lnTo>
                      <a:pt x="4033" y="1152"/>
                    </a:lnTo>
                    <a:lnTo>
                      <a:pt x="4025" y="1160"/>
                    </a:lnTo>
                    <a:lnTo>
                      <a:pt x="4025" y="461"/>
                    </a:lnTo>
                    <a:cubicBezTo>
                      <a:pt x="4025" y="457"/>
                      <a:pt x="4029" y="453"/>
                      <a:pt x="4033" y="453"/>
                    </a:cubicBezTo>
                    <a:lnTo>
                      <a:pt x="4231" y="453"/>
                    </a:lnTo>
                    <a:cubicBezTo>
                      <a:pt x="4236" y="453"/>
                      <a:pt x="4239" y="457"/>
                      <a:pt x="4239" y="461"/>
                    </a:cubicBezTo>
                    <a:lnTo>
                      <a:pt x="4239" y="482"/>
                    </a:lnTo>
                    <a:lnTo>
                      <a:pt x="4231" y="474"/>
                    </a:lnTo>
                    <a:lnTo>
                      <a:pt x="4312" y="474"/>
                    </a:lnTo>
                    <a:close/>
                    <a:moveTo>
                      <a:pt x="4231" y="186"/>
                    </a:moveTo>
                    <a:lnTo>
                      <a:pt x="4223" y="194"/>
                    </a:lnTo>
                    <a:lnTo>
                      <a:pt x="4223" y="91"/>
                    </a:lnTo>
                    <a:lnTo>
                      <a:pt x="4231" y="99"/>
                    </a:lnTo>
                    <a:lnTo>
                      <a:pt x="4033" y="99"/>
                    </a:lnTo>
                    <a:lnTo>
                      <a:pt x="4041" y="91"/>
                    </a:lnTo>
                    <a:lnTo>
                      <a:pt x="4041" y="194"/>
                    </a:lnTo>
                    <a:lnTo>
                      <a:pt x="4033" y="186"/>
                    </a:lnTo>
                    <a:lnTo>
                      <a:pt x="4231" y="186"/>
                    </a:lnTo>
                    <a:close/>
                    <a:moveTo>
                      <a:pt x="4033" y="202"/>
                    </a:moveTo>
                    <a:cubicBezTo>
                      <a:pt x="4029" y="202"/>
                      <a:pt x="4025" y="199"/>
                      <a:pt x="4025" y="194"/>
                    </a:cubicBezTo>
                    <a:lnTo>
                      <a:pt x="4025" y="91"/>
                    </a:lnTo>
                    <a:cubicBezTo>
                      <a:pt x="4025" y="87"/>
                      <a:pt x="4029" y="83"/>
                      <a:pt x="4033" y="83"/>
                    </a:cubicBezTo>
                    <a:lnTo>
                      <a:pt x="4231" y="83"/>
                    </a:lnTo>
                    <a:cubicBezTo>
                      <a:pt x="4236" y="83"/>
                      <a:pt x="4239" y="87"/>
                      <a:pt x="4239" y="91"/>
                    </a:cubicBezTo>
                    <a:lnTo>
                      <a:pt x="4239" y="194"/>
                    </a:lnTo>
                    <a:cubicBezTo>
                      <a:pt x="4239" y="199"/>
                      <a:pt x="4236" y="202"/>
                      <a:pt x="4231" y="202"/>
                    </a:cubicBezTo>
                    <a:lnTo>
                      <a:pt x="4033" y="202"/>
                    </a:lnTo>
                    <a:close/>
                    <a:moveTo>
                      <a:pt x="4231" y="371"/>
                    </a:moveTo>
                    <a:lnTo>
                      <a:pt x="4223" y="379"/>
                    </a:lnTo>
                    <a:lnTo>
                      <a:pt x="4223" y="276"/>
                    </a:lnTo>
                    <a:lnTo>
                      <a:pt x="4231" y="284"/>
                    </a:lnTo>
                    <a:lnTo>
                      <a:pt x="4033" y="284"/>
                    </a:lnTo>
                    <a:lnTo>
                      <a:pt x="4041" y="276"/>
                    </a:lnTo>
                    <a:lnTo>
                      <a:pt x="4041" y="379"/>
                    </a:lnTo>
                    <a:lnTo>
                      <a:pt x="4033" y="371"/>
                    </a:lnTo>
                    <a:lnTo>
                      <a:pt x="4231" y="371"/>
                    </a:lnTo>
                    <a:close/>
                    <a:moveTo>
                      <a:pt x="4033" y="387"/>
                    </a:moveTo>
                    <a:cubicBezTo>
                      <a:pt x="4029" y="387"/>
                      <a:pt x="4025" y="384"/>
                      <a:pt x="4025" y="379"/>
                    </a:cubicBezTo>
                    <a:lnTo>
                      <a:pt x="4025" y="276"/>
                    </a:lnTo>
                    <a:cubicBezTo>
                      <a:pt x="4025" y="272"/>
                      <a:pt x="4029" y="268"/>
                      <a:pt x="4033" y="268"/>
                    </a:cubicBezTo>
                    <a:lnTo>
                      <a:pt x="4231" y="268"/>
                    </a:lnTo>
                    <a:cubicBezTo>
                      <a:pt x="4236" y="268"/>
                      <a:pt x="4239" y="272"/>
                      <a:pt x="4239" y="276"/>
                    </a:cubicBezTo>
                    <a:lnTo>
                      <a:pt x="4239" y="379"/>
                    </a:lnTo>
                    <a:cubicBezTo>
                      <a:pt x="4239" y="384"/>
                      <a:pt x="4236" y="387"/>
                      <a:pt x="4231" y="387"/>
                    </a:cubicBezTo>
                    <a:lnTo>
                      <a:pt x="4033" y="387"/>
                    </a:lnTo>
                    <a:close/>
                    <a:moveTo>
                      <a:pt x="4242" y="976"/>
                    </a:moveTo>
                    <a:lnTo>
                      <a:pt x="4250" y="968"/>
                    </a:lnTo>
                    <a:lnTo>
                      <a:pt x="4250" y="1037"/>
                    </a:lnTo>
                    <a:cubicBezTo>
                      <a:pt x="4250" y="1042"/>
                      <a:pt x="4247" y="1045"/>
                      <a:pt x="4242" y="1045"/>
                    </a:cubicBezTo>
                    <a:lnTo>
                      <a:pt x="4172" y="1045"/>
                    </a:lnTo>
                    <a:cubicBezTo>
                      <a:pt x="4168" y="1045"/>
                      <a:pt x="4164" y="1042"/>
                      <a:pt x="4164" y="1037"/>
                    </a:cubicBezTo>
                    <a:lnTo>
                      <a:pt x="4164" y="584"/>
                    </a:lnTo>
                    <a:cubicBezTo>
                      <a:pt x="4164" y="580"/>
                      <a:pt x="4168" y="576"/>
                      <a:pt x="4172" y="576"/>
                    </a:cubicBezTo>
                    <a:lnTo>
                      <a:pt x="4553" y="576"/>
                    </a:lnTo>
                    <a:cubicBezTo>
                      <a:pt x="4558" y="576"/>
                      <a:pt x="4561" y="580"/>
                      <a:pt x="4561" y="584"/>
                    </a:cubicBezTo>
                    <a:lnTo>
                      <a:pt x="4561" y="1010"/>
                    </a:lnTo>
                    <a:cubicBezTo>
                      <a:pt x="4561" y="1015"/>
                      <a:pt x="4558" y="1018"/>
                      <a:pt x="4553" y="1018"/>
                    </a:cubicBezTo>
                    <a:lnTo>
                      <a:pt x="4489" y="1018"/>
                    </a:lnTo>
                    <a:cubicBezTo>
                      <a:pt x="4485" y="1018"/>
                      <a:pt x="4481" y="1015"/>
                      <a:pt x="4481" y="1010"/>
                    </a:cubicBezTo>
                    <a:lnTo>
                      <a:pt x="4481" y="968"/>
                    </a:lnTo>
                    <a:lnTo>
                      <a:pt x="4489" y="976"/>
                    </a:lnTo>
                    <a:lnTo>
                      <a:pt x="4242" y="976"/>
                    </a:lnTo>
                    <a:close/>
                    <a:moveTo>
                      <a:pt x="4489" y="960"/>
                    </a:moveTo>
                    <a:cubicBezTo>
                      <a:pt x="4494" y="960"/>
                      <a:pt x="4497" y="964"/>
                      <a:pt x="4497" y="968"/>
                    </a:cubicBezTo>
                    <a:lnTo>
                      <a:pt x="4497" y="1010"/>
                    </a:lnTo>
                    <a:lnTo>
                      <a:pt x="4489" y="1002"/>
                    </a:lnTo>
                    <a:lnTo>
                      <a:pt x="4553" y="1002"/>
                    </a:lnTo>
                    <a:lnTo>
                      <a:pt x="4545" y="1010"/>
                    </a:lnTo>
                    <a:lnTo>
                      <a:pt x="4545" y="584"/>
                    </a:lnTo>
                    <a:lnTo>
                      <a:pt x="4553" y="592"/>
                    </a:lnTo>
                    <a:lnTo>
                      <a:pt x="4172" y="592"/>
                    </a:lnTo>
                    <a:lnTo>
                      <a:pt x="4180" y="584"/>
                    </a:lnTo>
                    <a:lnTo>
                      <a:pt x="4180" y="1037"/>
                    </a:lnTo>
                    <a:lnTo>
                      <a:pt x="4172" y="1029"/>
                    </a:lnTo>
                    <a:lnTo>
                      <a:pt x="4242" y="1029"/>
                    </a:lnTo>
                    <a:lnTo>
                      <a:pt x="4234" y="1037"/>
                    </a:lnTo>
                    <a:lnTo>
                      <a:pt x="4234" y="968"/>
                    </a:lnTo>
                    <a:cubicBezTo>
                      <a:pt x="4234" y="964"/>
                      <a:pt x="4238" y="960"/>
                      <a:pt x="4242" y="960"/>
                    </a:cubicBezTo>
                    <a:lnTo>
                      <a:pt x="4489" y="960"/>
                    </a:lnTo>
                    <a:close/>
                    <a:moveTo>
                      <a:pt x="4489" y="878"/>
                    </a:moveTo>
                    <a:lnTo>
                      <a:pt x="4481" y="886"/>
                    </a:lnTo>
                    <a:lnTo>
                      <a:pt x="4481" y="667"/>
                    </a:lnTo>
                    <a:lnTo>
                      <a:pt x="4489" y="675"/>
                    </a:lnTo>
                    <a:lnTo>
                      <a:pt x="4242" y="675"/>
                    </a:lnTo>
                    <a:lnTo>
                      <a:pt x="4250" y="667"/>
                    </a:lnTo>
                    <a:lnTo>
                      <a:pt x="4250" y="886"/>
                    </a:lnTo>
                    <a:lnTo>
                      <a:pt x="4242" y="878"/>
                    </a:lnTo>
                    <a:lnTo>
                      <a:pt x="4489" y="878"/>
                    </a:lnTo>
                    <a:close/>
                    <a:moveTo>
                      <a:pt x="4242" y="894"/>
                    </a:moveTo>
                    <a:cubicBezTo>
                      <a:pt x="4238" y="894"/>
                      <a:pt x="4234" y="891"/>
                      <a:pt x="4234" y="886"/>
                    </a:cubicBezTo>
                    <a:lnTo>
                      <a:pt x="4234" y="667"/>
                    </a:lnTo>
                    <a:cubicBezTo>
                      <a:pt x="4234" y="663"/>
                      <a:pt x="4238" y="659"/>
                      <a:pt x="4242" y="659"/>
                    </a:cubicBezTo>
                    <a:lnTo>
                      <a:pt x="4489" y="659"/>
                    </a:lnTo>
                    <a:cubicBezTo>
                      <a:pt x="4494" y="659"/>
                      <a:pt x="4497" y="663"/>
                      <a:pt x="4497" y="667"/>
                    </a:cubicBezTo>
                    <a:lnTo>
                      <a:pt x="4497" y="886"/>
                    </a:lnTo>
                    <a:cubicBezTo>
                      <a:pt x="4497" y="891"/>
                      <a:pt x="4494" y="894"/>
                      <a:pt x="4489" y="894"/>
                    </a:cubicBezTo>
                    <a:lnTo>
                      <a:pt x="4242" y="894"/>
                    </a:lnTo>
                    <a:close/>
                    <a:moveTo>
                      <a:pt x="4623" y="1148"/>
                    </a:moveTo>
                    <a:cubicBezTo>
                      <a:pt x="4620" y="1148"/>
                      <a:pt x="4616" y="1146"/>
                      <a:pt x="4616" y="1142"/>
                    </a:cubicBezTo>
                    <a:lnTo>
                      <a:pt x="4594" y="1046"/>
                    </a:lnTo>
                    <a:cubicBezTo>
                      <a:pt x="4593" y="1044"/>
                      <a:pt x="4594" y="1041"/>
                      <a:pt x="4595" y="1039"/>
                    </a:cubicBezTo>
                    <a:cubicBezTo>
                      <a:pt x="4597" y="1038"/>
                      <a:pt x="4599" y="1036"/>
                      <a:pt x="4601" y="1036"/>
                    </a:cubicBezTo>
                    <a:lnTo>
                      <a:pt x="4681" y="1036"/>
                    </a:lnTo>
                    <a:lnTo>
                      <a:pt x="4679" y="1037"/>
                    </a:lnTo>
                    <a:lnTo>
                      <a:pt x="4692" y="1033"/>
                    </a:lnTo>
                    <a:lnTo>
                      <a:pt x="4687" y="1037"/>
                    </a:lnTo>
                    <a:lnTo>
                      <a:pt x="4691" y="1027"/>
                    </a:lnTo>
                    <a:lnTo>
                      <a:pt x="4690" y="1030"/>
                    </a:lnTo>
                    <a:lnTo>
                      <a:pt x="4690" y="461"/>
                    </a:lnTo>
                    <a:lnTo>
                      <a:pt x="4698" y="469"/>
                    </a:lnTo>
                    <a:lnTo>
                      <a:pt x="4489" y="469"/>
                    </a:lnTo>
                    <a:lnTo>
                      <a:pt x="4497" y="461"/>
                    </a:lnTo>
                    <a:lnTo>
                      <a:pt x="4497" y="488"/>
                    </a:lnTo>
                    <a:cubicBezTo>
                      <a:pt x="4497" y="493"/>
                      <a:pt x="4494" y="496"/>
                      <a:pt x="4489" y="496"/>
                    </a:cubicBezTo>
                    <a:lnTo>
                      <a:pt x="4408" y="496"/>
                    </a:lnTo>
                    <a:cubicBezTo>
                      <a:pt x="4404" y="496"/>
                      <a:pt x="4400" y="493"/>
                      <a:pt x="4400" y="488"/>
                    </a:cubicBezTo>
                    <a:lnTo>
                      <a:pt x="4400" y="8"/>
                    </a:lnTo>
                    <a:cubicBezTo>
                      <a:pt x="4400" y="4"/>
                      <a:pt x="4404" y="0"/>
                      <a:pt x="4408" y="0"/>
                    </a:cubicBezTo>
                    <a:lnTo>
                      <a:pt x="4778" y="0"/>
                    </a:lnTo>
                    <a:cubicBezTo>
                      <a:pt x="4783" y="0"/>
                      <a:pt x="4786" y="4"/>
                      <a:pt x="4786" y="8"/>
                    </a:cubicBezTo>
                    <a:lnTo>
                      <a:pt x="4786" y="1058"/>
                    </a:lnTo>
                    <a:lnTo>
                      <a:pt x="4782" y="1095"/>
                    </a:lnTo>
                    <a:cubicBezTo>
                      <a:pt x="4782" y="1096"/>
                      <a:pt x="4782" y="1097"/>
                      <a:pt x="4782" y="1098"/>
                    </a:cubicBezTo>
                    <a:lnTo>
                      <a:pt x="4770" y="1123"/>
                    </a:lnTo>
                    <a:cubicBezTo>
                      <a:pt x="4769" y="1124"/>
                      <a:pt x="4768" y="1125"/>
                      <a:pt x="4767" y="1126"/>
                    </a:cubicBezTo>
                    <a:lnTo>
                      <a:pt x="4747" y="1142"/>
                    </a:lnTo>
                    <a:cubicBezTo>
                      <a:pt x="4746" y="1143"/>
                      <a:pt x="4745" y="1143"/>
                      <a:pt x="4744" y="1143"/>
                    </a:cubicBezTo>
                    <a:lnTo>
                      <a:pt x="4716" y="1148"/>
                    </a:lnTo>
                    <a:cubicBezTo>
                      <a:pt x="4715" y="1148"/>
                      <a:pt x="4715" y="1148"/>
                      <a:pt x="4714" y="1148"/>
                    </a:cubicBezTo>
                    <a:lnTo>
                      <a:pt x="4623" y="1148"/>
                    </a:lnTo>
                    <a:close/>
                    <a:moveTo>
                      <a:pt x="4714" y="1132"/>
                    </a:moveTo>
                    <a:lnTo>
                      <a:pt x="4713" y="1133"/>
                    </a:lnTo>
                    <a:lnTo>
                      <a:pt x="4741" y="1128"/>
                    </a:lnTo>
                    <a:lnTo>
                      <a:pt x="4737" y="1129"/>
                    </a:lnTo>
                    <a:lnTo>
                      <a:pt x="4757" y="1113"/>
                    </a:lnTo>
                    <a:lnTo>
                      <a:pt x="4755" y="1116"/>
                    </a:lnTo>
                    <a:lnTo>
                      <a:pt x="4767" y="1091"/>
                    </a:lnTo>
                    <a:lnTo>
                      <a:pt x="4767" y="1094"/>
                    </a:lnTo>
                    <a:lnTo>
                      <a:pt x="4770" y="1058"/>
                    </a:lnTo>
                    <a:lnTo>
                      <a:pt x="4770" y="8"/>
                    </a:lnTo>
                    <a:lnTo>
                      <a:pt x="4778" y="16"/>
                    </a:lnTo>
                    <a:lnTo>
                      <a:pt x="4408" y="16"/>
                    </a:lnTo>
                    <a:lnTo>
                      <a:pt x="4416" y="8"/>
                    </a:lnTo>
                    <a:lnTo>
                      <a:pt x="4416" y="488"/>
                    </a:lnTo>
                    <a:lnTo>
                      <a:pt x="4408" y="480"/>
                    </a:lnTo>
                    <a:lnTo>
                      <a:pt x="4489" y="480"/>
                    </a:lnTo>
                    <a:lnTo>
                      <a:pt x="4481" y="488"/>
                    </a:lnTo>
                    <a:lnTo>
                      <a:pt x="4481" y="461"/>
                    </a:lnTo>
                    <a:cubicBezTo>
                      <a:pt x="4481" y="457"/>
                      <a:pt x="4485" y="453"/>
                      <a:pt x="4489" y="453"/>
                    </a:cubicBezTo>
                    <a:lnTo>
                      <a:pt x="4698" y="453"/>
                    </a:lnTo>
                    <a:cubicBezTo>
                      <a:pt x="4703" y="453"/>
                      <a:pt x="4706" y="457"/>
                      <a:pt x="4706" y="461"/>
                    </a:cubicBezTo>
                    <a:lnTo>
                      <a:pt x="4706" y="1030"/>
                    </a:lnTo>
                    <a:cubicBezTo>
                      <a:pt x="4706" y="1031"/>
                      <a:pt x="4706" y="1032"/>
                      <a:pt x="4706" y="1033"/>
                    </a:cubicBezTo>
                    <a:lnTo>
                      <a:pt x="4702" y="1043"/>
                    </a:lnTo>
                    <a:cubicBezTo>
                      <a:pt x="4701" y="1046"/>
                      <a:pt x="4699" y="1047"/>
                      <a:pt x="4697" y="1048"/>
                    </a:cubicBezTo>
                    <a:lnTo>
                      <a:pt x="4684" y="1052"/>
                    </a:lnTo>
                    <a:cubicBezTo>
                      <a:pt x="4683" y="1052"/>
                      <a:pt x="4682" y="1052"/>
                      <a:pt x="4681" y="1052"/>
                    </a:cubicBezTo>
                    <a:lnTo>
                      <a:pt x="4601" y="1052"/>
                    </a:lnTo>
                    <a:lnTo>
                      <a:pt x="4609" y="1043"/>
                    </a:lnTo>
                    <a:lnTo>
                      <a:pt x="4631" y="1139"/>
                    </a:lnTo>
                    <a:lnTo>
                      <a:pt x="4623" y="1132"/>
                    </a:lnTo>
                    <a:lnTo>
                      <a:pt x="4714" y="1132"/>
                    </a:lnTo>
                    <a:close/>
                    <a:moveTo>
                      <a:pt x="4690" y="91"/>
                    </a:moveTo>
                    <a:lnTo>
                      <a:pt x="4698" y="99"/>
                    </a:lnTo>
                    <a:lnTo>
                      <a:pt x="4489" y="99"/>
                    </a:lnTo>
                    <a:lnTo>
                      <a:pt x="4497" y="91"/>
                    </a:lnTo>
                    <a:lnTo>
                      <a:pt x="4497" y="194"/>
                    </a:lnTo>
                    <a:lnTo>
                      <a:pt x="4489" y="186"/>
                    </a:lnTo>
                    <a:lnTo>
                      <a:pt x="4698" y="186"/>
                    </a:lnTo>
                    <a:lnTo>
                      <a:pt x="4690" y="194"/>
                    </a:lnTo>
                    <a:lnTo>
                      <a:pt x="4690" y="91"/>
                    </a:lnTo>
                    <a:close/>
                    <a:moveTo>
                      <a:pt x="4706" y="194"/>
                    </a:moveTo>
                    <a:cubicBezTo>
                      <a:pt x="4706" y="199"/>
                      <a:pt x="4703" y="202"/>
                      <a:pt x="4698" y="202"/>
                    </a:cubicBezTo>
                    <a:lnTo>
                      <a:pt x="4489" y="202"/>
                    </a:lnTo>
                    <a:cubicBezTo>
                      <a:pt x="4485" y="202"/>
                      <a:pt x="4481" y="199"/>
                      <a:pt x="4481" y="194"/>
                    </a:cubicBezTo>
                    <a:lnTo>
                      <a:pt x="4481" y="91"/>
                    </a:lnTo>
                    <a:cubicBezTo>
                      <a:pt x="4481" y="87"/>
                      <a:pt x="4485" y="83"/>
                      <a:pt x="4489" y="83"/>
                    </a:cubicBezTo>
                    <a:lnTo>
                      <a:pt x="4698" y="83"/>
                    </a:lnTo>
                    <a:cubicBezTo>
                      <a:pt x="4703" y="83"/>
                      <a:pt x="4706" y="87"/>
                      <a:pt x="4706" y="91"/>
                    </a:cubicBezTo>
                    <a:lnTo>
                      <a:pt x="4706" y="194"/>
                    </a:lnTo>
                    <a:close/>
                    <a:moveTo>
                      <a:pt x="4698" y="371"/>
                    </a:moveTo>
                    <a:lnTo>
                      <a:pt x="4690" y="379"/>
                    </a:lnTo>
                    <a:lnTo>
                      <a:pt x="4690" y="276"/>
                    </a:lnTo>
                    <a:lnTo>
                      <a:pt x="4698" y="284"/>
                    </a:lnTo>
                    <a:lnTo>
                      <a:pt x="4489" y="284"/>
                    </a:lnTo>
                    <a:lnTo>
                      <a:pt x="4497" y="276"/>
                    </a:lnTo>
                    <a:lnTo>
                      <a:pt x="4497" y="379"/>
                    </a:lnTo>
                    <a:lnTo>
                      <a:pt x="4489" y="371"/>
                    </a:lnTo>
                    <a:lnTo>
                      <a:pt x="4698" y="371"/>
                    </a:lnTo>
                    <a:close/>
                    <a:moveTo>
                      <a:pt x="4489" y="387"/>
                    </a:moveTo>
                    <a:cubicBezTo>
                      <a:pt x="4485" y="387"/>
                      <a:pt x="4481" y="384"/>
                      <a:pt x="4481" y="379"/>
                    </a:cubicBezTo>
                    <a:lnTo>
                      <a:pt x="4481" y="276"/>
                    </a:lnTo>
                    <a:cubicBezTo>
                      <a:pt x="4481" y="272"/>
                      <a:pt x="4485" y="268"/>
                      <a:pt x="4489" y="268"/>
                    </a:cubicBezTo>
                    <a:lnTo>
                      <a:pt x="4698" y="268"/>
                    </a:lnTo>
                    <a:cubicBezTo>
                      <a:pt x="4703" y="268"/>
                      <a:pt x="4706" y="272"/>
                      <a:pt x="4706" y="276"/>
                    </a:cubicBezTo>
                    <a:lnTo>
                      <a:pt x="4706" y="379"/>
                    </a:lnTo>
                    <a:cubicBezTo>
                      <a:pt x="4706" y="384"/>
                      <a:pt x="4703" y="387"/>
                      <a:pt x="4698" y="387"/>
                    </a:cubicBezTo>
                    <a:lnTo>
                      <a:pt x="4489" y="387"/>
                    </a:lnTo>
                    <a:close/>
                    <a:moveTo>
                      <a:pt x="5137" y="620"/>
                    </a:moveTo>
                    <a:cubicBezTo>
                      <a:pt x="5135" y="620"/>
                      <a:pt x="5133" y="620"/>
                      <a:pt x="5132" y="618"/>
                    </a:cubicBezTo>
                    <a:cubicBezTo>
                      <a:pt x="5130" y="616"/>
                      <a:pt x="5129" y="614"/>
                      <a:pt x="5129" y="612"/>
                    </a:cubicBezTo>
                    <a:lnTo>
                      <a:pt x="5167" y="146"/>
                    </a:lnTo>
                    <a:cubicBezTo>
                      <a:pt x="5168" y="142"/>
                      <a:pt x="5171" y="138"/>
                      <a:pt x="5175" y="138"/>
                    </a:cubicBezTo>
                    <a:lnTo>
                      <a:pt x="5635" y="138"/>
                    </a:lnTo>
                    <a:cubicBezTo>
                      <a:pt x="5640" y="138"/>
                      <a:pt x="5643" y="142"/>
                      <a:pt x="5643" y="146"/>
                    </a:cubicBezTo>
                    <a:lnTo>
                      <a:pt x="5643" y="255"/>
                    </a:lnTo>
                    <a:cubicBezTo>
                      <a:pt x="5643" y="260"/>
                      <a:pt x="5640" y="263"/>
                      <a:pt x="5635" y="263"/>
                    </a:cubicBezTo>
                    <a:lnTo>
                      <a:pt x="5260" y="263"/>
                    </a:lnTo>
                    <a:lnTo>
                      <a:pt x="5268" y="256"/>
                    </a:lnTo>
                    <a:lnTo>
                      <a:pt x="5241" y="524"/>
                    </a:lnTo>
                    <a:lnTo>
                      <a:pt x="5228" y="518"/>
                    </a:lnTo>
                    <a:lnTo>
                      <a:pt x="5268" y="477"/>
                    </a:lnTo>
                    <a:cubicBezTo>
                      <a:pt x="5268" y="476"/>
                      <a:pt x="5269" y="476"/>
                      <a:pt x="5269" y="476"/>
                    </a:cubicBezTo>
                    <a:lnTo>
                      <a:pt x="5313" y="446"/>
                    </a:lnTo>
                    <a:cubicBezTo>
                      <a:pt x="5313" y="445"/>
                      <a:pt x="5314" y="445"/>
                      <a:pt x="5315" y="445"/>
                    </a:cubicBezTo>
                    <a:lnTo>
                      <a:pt x="5365" y="426"/>
                    </a:lnTo>
                    <a:cubicBezTo>
                      <a:pt x="5365" y="426"/>
                      <a:pt x="5366" y="426"/>
                      <a:pt x="5367" y="426"/>
                    </a:cubicBezTo>
                    <a:lnTo>
                      <a:pt x="5421" y="420"/>
                    </a:lnTo>
                    <a:cubicBezTo>
                      <a:pt x="5421" y="419"/>
                      <a:pt x="5422" y="419"/>
                      <a:pt x="5422" y="419"/>
                    </a:cubicBezTo>
                    <a:lnTo>
                      <a:pt x="5476" y="424"/>
                    </a:lnTo>
                    <a:cubicBezTo>
                      <a:pt x="5477" y="425"/>
                      <a:pt x="5477" y="425"/>
                      <a:pt x="5478" y="425"/>
                    </a:cubicBezTo>
                    <a:lnTo>
                      <a:pt x="5527" y="441"/>
                    </a:lnTo>
                    <a:cubicBezTo>
                      <a:pt x="5528" y="441"/>
                      <a:pt x="5528" y="441"/>
                      <a:pt x="5529" y="442"/>
                    </a:cubicBezTo>
                    <a:lnTo>
                      <a:pt x="5572" y="470"/>
                    </a:lnTo>
                    <a:cubicBezTo>
                      <a:pt x="5572" y="470"/>
                      <a:pt x="5573" y="471"/>
                      <a:pt x="5573" y="471"/>
                    </a:cubicBezTo>
                    <a:lnTo>
                      <a:pt x="5609" y="511"/>
                    </a:lnTo>
                    <a:cubicBezTo>
                      <a:pt x="5610" y="511"/>
                      <a:pt x="5610" y="512"/>
                      <a:pt x="5610" y="512"/>
                    </a:cubicBezTo>
                    <a:lnTo>
                      <a:pt x="5638" y="556"/>
                    </a:lnTo>
                    <a:cubicBezTo>
                      <a:pt x="5638" y="557"/>
                      <a:pt x="5639" y="557"/>
                      <a:pt x="5639" y="557"/>
                    </a:cubicBezTo>
                    <a:lnTo>
                      <a:pt x="5660" y="606"/>
                    </a:lnTo>
                    <a:cubicBezTo>
                      <a:pt x="5660" y="607"/>
                      <a:pt x="5660" y="607"/>
                      <a:pt x="5660" y="608"/>
                    </a:cubicBezTo>
                    <a:lnTo>
                      <a:pt x="5672" y="662"/>
                    </a:lnTo>
                    <a:cubicBezTo>
                      <a:pt x="5672" y="662"/>
                      <a:pt x="5672" y="663"/>
                      <a:pt x="5672" y="663"/>
                    </a:cubicBezTo>
                    <a:lnTo>
                      <a:pt x="5676" y="722"/>
                    </a:lnTo>
                    <a:lnTo>
                      <a:pt x="5672" y="787"/>
                    </a:lnTo>
                    <a:cubicBezTo>
                      <a:pt x="5672" y="787"/>
                      <a:pt x="5672" y="788"/>
                      <a:pt x="5672" y="788"/>
                    </a:cubicBezTo>
                    <a:lnTo>
                      <a:pt x="5659" y="846"/>
                    </a:lnTo>
                    <a:cubicBezTo>
                      <a:pt x="5659" y="847"/>
                      <a:pt x="5659" y="847"/>
                      <a:pt x="5659" y="848"/>
                    </a:cubicBezTo>
                    <a:lnTo>
                      <a:pt x="5637" y="900"/>
                    </a:lnTo>
                    <a:cubicBezTo>
                      <a:pt x="5637" y="900"/>
                      <a:pt x="5636" y="901"/>
                      <a:pt x="5636" y="901"/>
                    </a:cubicBezTo>
                    <a:lnTo>
                      <a:pt x="5605" y="946"/>
                    </a:lnTo>
                    <a:lnTo>
                      <a:pt x="5564" y="991"/>
                    </a:lnTo>
                    <a:cubicBezTo>
                      <a:pt x="5564" y="991"/>
                      <a:pt x="5563" y="992"/>
                      <a:pt x="5563" y="992"/>
                    </a:cubicBezTo>
                    <a:lnTo>
                      <a:pt x="5515" y="1022"/>
                    </a:lnTo>
                    <a:cubicBezTo>
                      <a:pt x="5514" y="1023"/>
                      <a:pt x="5513" y="1023"/>
                      <a:pt x="5513" y="1023"/>
                    </a:cubicBezTo>
                    <a:lnTo>
                      <a:pt x="5456" y="1040"/>
                    </a:lnTo>
                    <a:cubicBezTo>
                      <a:pt x="5455" y="1040"/>
                      <a:pt x="5455" y="1040"/>
                      <a:pt x="5454" y="1040"/>
                    </a:cubicBezTo>
                    <a:lnTo>
                      <a:pt x="5390" y="1045"/>
                    </a:lnTo>
                    <a:cubicBezTo>
                      <a:pt x="5390" y="1045"/>
                      <a:pt x="5389" y="1045"/>
                      <a:pt x="5389" y="1045"/>
                    </a:cubicBezTo>
                    <a:lnTo>
                      <a:pt x="5335" y="1040"/>
                    </a:lnTo>
                    <a:cubicBezTo>
                      <a:pt x="5334" y="1040"/>
                      <a:pt x="5334" y="1040"/>
                      <a:pt x="5333" y="1040"/>
                    </a:cubicBezTo>
                    <a:lnTo>
                      <a:pt x="5284" y="1025"/>
                    </a:lnTo>
                    <a:cubicBezTo>
                      <a:pt x="5283" y="1025"/>
                      <a:pt x="5283" y="1025"/>
                      <a:pt x="5282" y="1024"/>
                    </a:cubicBezTo>
                    <a:lnTo>
                      <a:pt x="5239" y="998"/>
                    </a:lnTo>
                    <a:cubicBezTo>
                      <a:pt x="5239" y="998"/>
                      <a:pt x="5238" y="998"/>
                      <a:pt x="5238" y="997"/>
                    </a:cubicBezTo>
                    <a:lnTo>
                      <a:pt x="5202" y="961"/>
                    </a:lnTo>
                    <a:cubicBezTo>
                      <a:pt x="5201" y="961"/>
                      <a:pt x="5201" y="960"/>
                      <a:pt x="5201" y="960"/>
                    </a:cubicBezTo>
                    <a:lnTo>
                      <a:pt x="5148" y="871"/>
                    </a:lnTo>
                    <a:cubicBezTo>
                      <a:pt x="5147" y="870"/>
                      <a:pt x="5147" y="870"/>
                      <a:pt x="5147" y="869"/>
                    </a:cubicBezTo>
                    <a:lnTo>
                      <a:pt x="5128" y="817"/>
                    </a:lnTo>
                    <a:lnTo>
                      <a:pt x="5114" y="758"/>
                    </a:lnTo>
                    <a:cubicBezTo>
                      <a:pt x="5113" y="756"/>
                      <a:pt x="5114" y="753"/>
                      <a:pt x="5115" y="752"/>
                    </a:cubicBezTo>
                    <a:cubicBezTo>
                      <a:pt x="5117" y="750"/>
                      <a:pt x="5119" y="748"/>
                      <a:pt x="5121" y="748"/>
                    </a:cubicBezTo>
                    <a:lnTo>
                      <a:pt x="5228" y="748"/>
                    </a:lnTo>
                    <a:cubicBezTo>
                      <a:pt x="5232" y="748"/>
                      <a:pt x="5235" y="751"/>
                      <a:pt x="5236" y="754"/>
                    </a:cubicBezTo>
                    <a:lnTo>
                      <a:pt x="5256" y="826"/>
                    </a:lnTo>
                    <a:lnTo>
                      <a:pt x="5255" y="825"/>
                    </a:lnTo>
                    <a:lnTo>
                      <a:pt x="5283" y="876"/>
                    </a:lnTo>
                    <a:lnTo>
                      <a:pt x="5282" y="874"/>
                    </a:lnTo>
                    <a:lnTo>
                      <a:pt x="5304" y="896"/>
                    </a:lnTo>
                    <a:lnTo>
                      <a:pt x="5302" y="894"/>
                    </a:lnTo>
                    <a:lnTo>
                      <a:pt x="5329" y="909"/>
                    </a:lnTo>
                    <a:lnTo>
                      <a:pt x="5328" y="909"/>
                    </a:lnTo>
                    <a:lnTo>
                      <a:pt x="5358" y="917"/>
                    </a:lnTo>
                    <a:lnTo>
                      <a:pt x="5356" y="916"/>
                    </a:lnTo>
                    <a:lnTo>
                      <a:pt x="5390" y="919"/>
                    </a:lnTo>
                    <a:lnTo>
                      <a:pt x="5389" y="919"/>
                    </a:lnTo>
                    <a:lnTo>
                      <a:pt x="5431" y="915"/>
                    </a:lnTo>
                    <a:lnTo>
                      <a:pt x="5429" y="916"/>
                    </a:lnTo>
                    <a:lnTo>
                      <a:pt x="5466" y="906"/>
                    </a:lnTo>
                    <a:lnTo>
                      <a:pt x="5464" y="907"/>
                    </a:lnTo>
                    <a:lnTo>
                      <a:pt x="5495" y="889"/>
                    </a:lnTo>
                    <a:lnTo>
                      <a:pt x="5494" y="890"/>
                    </a:lnTo>
                    <a:lnTo>
                      <a:pt x="5518" y="867"/>
                    </a:lnTo>
                    <a:lnTo>
                      <a:pt x="5516" y="869"/>
                    </a:lnTo>
                    <a:lnTo>
                      <a:pt x="5552" y="799"/>
                    </a:lnTo>
                    <a:lnTo>
                      <a:pt x="5552" y="801"/>
                    </a:lnTo>
                    <a:lnTo>
                      <a:pt x="5564" y="721"/>
                    </a:lnTo>
                    <a:lnTo>
                      <a:pt x="5563" y="723"/>
                    </a:lnTo>
                    <a:lnTo>
                      <a:pt x="5561" y="680"/>
                    </a:lnTo>
                    <a:lnTo>
                      <a:pt x="5562" y="681"/>
                    </a:lnTo>
                    <a:lnTo>
                      <a:pt x="5555" y="645"/>
                    </a:lnTo>
                    <a:lnTo>
                      <a:pt x="5555" y="647"/>
                    </a:lnTo>
                    <a:lnTo>
                      <a:pt x="5527" y="588"/>
                    </a:lnTo>
                    <a:lnTo>
                      <a:pt x="5529" y="590"/>
                    </a:lnTo>
                    <a:lnTo>
                      <a:pt x="5503" y="563"/>
                    </a:lnTo>
                    <a:lnTo>
                      <a:pt x="5504" y="564"/>
                    </a:lnTo>
                    <a:lnTo>
                      <a:pt x="5476" y="545"/>
                    </a:lnTo>
                    <a:lnTo>
                      <a:pt x="5478" y="546"/>
                    </a:lnTo>
                    <a:lnTo>
                      <a:pt x="5446" y="535"/>
                    </a:lnTo>
                    <a:lnTo>
                      <a:pt x="5448" y="535"/>
                    </a:lnTo>
                    <a:lnTo>
                      <a:pt x="5410" y="531"/>
                    </a:lnTo>
                    <a:lnTo>
                      <a:pt x="5411" y="531"/>
                    </a:lnTo>
                    <a:lnTo>
                      <a:pt x="5359" y="537"/>
                    </a:lnTo>
                    <a:lnTo>
                      <a:pt x="5361" y="537"/>
                    </a:lnTo>
                    <a:lnTo>
                      <a:pt x="5316" y="555"/>
                    </a:lnTo>
                    <a:lnTo>
                      <a:pt x="5318" y="554"/>
                    </a:lnTo>
                    <a:lnTo>
                      <a:pt x="5280" y="582"/>
                    </a:lnTo>
                    <a:lnTo>
                      <a:pt x="5282" y="581"/>
                    </a:lnTo>
                    <a:lnTo>
                      <a:pt x="5251" y="618"/>
                    </a:lnTo>
                    <a:cubicBezTo>
                      <a:pt x="5249" y="619"/>
                      <a:pt x="5247" y="620"/>
                      <a:pt x="5244" y="620"/>
                    </a:cubicBezTo>
                    <a:lnTo>
                      <a:pt x="5137" y="620"/>
                    </a:lnTo>
                    <a:close/>
                    <a:moveTo>
                      <a:pt x="5244" y="604"/>
                    </a:moveTo>
                    <a:lnTo>
                      <a:pt x="5238" y="607"/>
                    </a:lnTo>
                    <a:lnTo>
                      <a:pt x="5269" y="570"/>
                    </a:lnTo>
                    <a:cubicBezTo>
                      <a:pt x="5270" y="570"/>
                      <a:pt x="5270" y="569"/>
                      <a:pt x="5271" y="569"/>
                    </a:cubicBezTo>
                    <a:lnTo>
                      <a:pt x="5309" y="541"/>
                    </a:lnTo>
                    <a:cubicBezTo>
                      <a:pt x="5309" y="541"/>
                      <a:pt x="5310" y="540"/>
                      <a:pt x="5310" y="540"/>
                    </a:cubicBezTo>
                    <a:lnTo>
                      <a:pt x="5355" y="522"/>
                    </a:lnTo>
                    <a:cubicBezTo>
                      <a:pt x="5356" y="522"/>
                      <a:pt x="5357" y="522"/>
                      <a:pt x="5358" y="522"/>
                    </a:cubicBezTo>
                    <a:lnTo>
                      <a:pt x="5410" y="516"/>
                    </a:lnTo>
                    <a:cubicBezTo>
                      <a:pt x="5410" y="515"/>
                      <a:pt x="5411" y="515"/>
                      <a:pt x="5411" y="516"/>
                    </a:cubicBezTo>
                    <a:lnTo>
                      <a:pt x="5449" y="520"/>
                    </a:lnTo>
                    <a:cubicBezTo>
                      <a:pt x="5450" y="520"/>
                      <a:pt x="5450" y="520"/>
                      <a:pt x="5451" y="520"/>
                    </a:cubicBezTo>
                    <a:lnTo>
                      <a:pt x="5483" y="531"/>
                    </a:lnTo>
                    <a:cubicBezTo>
                      <a:pt x="5484" y="531"/>
                      <a:pt x="5484" y="531"/>
                      <a:pt x="5485" y="532"/>
                    </a:cubicBezTo>
                    <a:lnTo>
                      <a:pt x="5513" y="551"/>
                    </a:lnTo>
                    <a:cubicBezTo>
                      <a:pt x="5513" y="551"/>
                      <a:pt x="5514" y="552"/>
                      <a:pt x="5514" y="552"/>
                    </a:cubicBezTo>
                    <a:lnTo>
                      <a:pt x="5540" y="579"/>
                    </a:lnTo>
                    <a:cubicBezTo>
                      <a:pt x="5541" y="580"/>
                      <a:pt x="5541" y="580"/>
                      <a:pt x="5542" y="581"/>
                    </a:cubicBezTo>
                    <a:lnTo>
                      <a:pt x="5570" y="640"/>
                    </a:lnTo>
                    <a:cubicBezTo>
                      <a:pt x="5570" y="641"/>
                      <a:pt x="5570" y="641"/>
                      <a:pt x="5570" y="642"/>
                    </a:cubicBezTo>
                    <a:lnTo>
                      <a:pt x="5577" y="678"/>
                    </a:lnTo>
                    <a:cubicBezTo>
                      <a:pt x="5577" y="678"/>
                      <a:pt x="5577" y="679"/>
                      <a:pt x="5577" y="679"/>
                    </a:cubicBezTo>
                    <a:lnTo>
                      <a:pt x="5579" y="722"/>
                    </a:lnTo>
                    <a:cubicBezTo>
                      <a:pt x="5579" y="723"/>
                      <a:pt x="5579" y="723"/>
                      <a:pt x="5579" y="724"/>
                    </a:cubicBezTo>
                    <a:lnTo>
                      <a:pt x="5567" y="804"/>
                    </a:lnTo>
                    <a:cubicBezTo>
                      <a:pt x="5567" y="805"/>
                      <a:pt x="5567" y="805"/>
                      <a:pt x="5567" y="806"/>
                    </a:cubicBezTo>
                    <a:lnTo>
                      <a:pt x="5531" y="876"/>
                    </a:lnTo>
                    <a:cubicBezTo>
                      <a:pt x="5530" y="877"/>
                      <a:pt x="5530" y="878"/>
                      <a:pt x="5529" y="878"/>
                    </a:cubicBezTo>
                    <a:lnTo>
                      <a:pt x="5505" y="901"/>
                    </a:lnTo>
                    <a:cubicBezTo>
                      <a:pt x="5505" y="902"/>
                      <a:pt x="5504" y="902"/>
                      <a:pt x="5503" y="902"/>
                    </a:cubicBezTo>
                    <a:lnTo>
                      <a:pt x="5472" y="920"/>
                    </a:lnTo>
                    <a:cubicBezTo>
                      <a:pt x="5472" y="921"/>
                      <a:pt x="5471" y="921"/>
                      <a:pt x="5471" y="921"/>
                    </a:cubicBezTo>
                    <a:lnTo>
                      <a:pt x="5434" y="931"/>
                    </a:lnTo>
                    <a:cubicBezTo>
                      <a:pt x="5433" y="931"/>
                      <a:pt x="5433" y="931"/>
                      <a:pt x="5432" y="931"/>
                    </a:cubicBezTo>
                    <a:lnTo>
                      <a:pt x="5390" y="935"/>
                    </a:lnTo>
                    <a:cubicBezTo>
                      <a:pt x="5390" y="935"/>
                      <a:pt x="5389" y="935"/>
                      <a:pt x="5389" y="935"/>
                    </a:cubicBezTo>
                    <a:lnTo>
                      <a:pt x="5355" y="932"/>
                    </a:lnTo>
                    <a:cubicBezTo>
                      <a:pt x="5354" y="932"/>
                      <a:pt x="5354" y="932"/>
                      <a:pt x="5353" y="932"/>
                    </a:cubicBezTo>
                    <a:lnTo>
                      <a:pt x="5323" y="924"/>
                    </a:lnTo>
                    <a:cubicBezTo>
                      <a:pt x="5323" y="924"/>
                      <a:pt x="5322" y="924"/>
                      <a:pt x="5322" y="923"/>
                    </a:cubicBezTo>
                    <a:lnTo>
                      <a:pt x="5295" y="908"/>
                    </a:lnTo>
                    <a:cubicBezTo>
                      <a:pt x="5294" y="908"/>
                      <a:pt x="5293" y="908"/>
                      <a:pt x="5293" y="907"/>
                    </a:cubicBezTo>
                    <a:lnTo>
                      <a:pt x="5271" y="885"/>
                    </a:lnTo>
                    <a:cubicBezTo>
                      <a:pt x="5270" y="885"/>
                      <a:pt x="5270" y="884"/>
                      <a:pt x="5269" y="883"/>
                    </a:cubicBezTo>
                    <a:lnTo>
                      <a:pt x="5241" y="832"/>
                    </a:lnTo>
                    <a:cubicBezTo>
                      <a:pt x="5241" y="832"/>
                      <a:pt x="5241" y="831"/>
                      <a:pt x="5241" y="831"/>
                    </a:cubicBezTo>
                    <a:lnTo>
                      <a:pt x="5221" y="759"/>
                    </a:lnTo>
                    <a:lnTo>
                      <a:pt x="5228" y="764"/>
                    </a:lnTo>
                    <a:lnTo>
                      <a:pt x="5121" y="764"/>
                    </a:lnTo>
                    <a:lnTo>
                      <a:pt x="5129" y="755"/>
                    </a:lnTo>
                    <a:lnTo>
                      <a:pt x="5143" y="812"/>
                    </a:lnTo>
                    <a:lnTo>
                      <a:pt x="5162" y="864"/>
                    </a:lnTo>
                    <a:lnTo>
                      <a:pt x="5161" y="862"/>
                    </a:lnTo>
                    <a:lnTo>
                      <a:pt x="5214" y="951"/>
                    </a:lnTo>
                    <a:lnTo>
                      <a:pt x="5213" y="950"/>
                    </a:lnTo>
                    <a:lnTo>
                      <a:pt x="5249" y="986"/>
                    </a:lnTo>
                    <a:lnTo>
                      <a:pt x="5248" y="985"/>
                    </a:lnTo>
                    <a:lnTo>
                      <a:pt x="5291" y="1011"/>
                    </a:lnTo>
                    <a:lnTo>
                      <a:pt x="5289" y="1010"/>
                    </a:lnTo>
                    <a:lnTo>
                      <a:pt x="5338" y="1025"/>
                    </a:lnTo>
                    <a:lnTo>
                      <a:pt x="5336" y="1024"/>
                    </a:lnTo>
                    <a:lnTo>
                      <a:pt x="5390" y="1029"/>
                    </a:lnTo>
                    <a:lnTo>
                      <a:pt x="5389" y="1029"/>
                    </a:lnTo>
                    <a:lnTo>
                      <a:pt x="5453" y="1024"/>
                    </a:lnTo>
                    <a:lnTo>
                      <a:pt x="5451" y="1025"/>
                    </a:lnTo>
                    <a:lnTo>
                      <a:pt x="5508" y="1008"/>
                    </a:lnTo>
                    <a:lnTo>
                      <a:pt x="5506" y="1009"/>
                    </a:lnTo>
                    <a:lnTo>
                      <a:pt x="5554" y="979"/>
                    </a:lnTo>
                    <a:lnTo>
                      <a:pt x="5553" y="980"/>
                    </a:lnTo>
                    <a:lnTo>
                      <a:pt x="5592" y="937"/>
                    </a:lnTo>
                    <a:lnTo>
                      <a:pt x="5623" y="892"/>
                    </a:lnTo>
                    <a:lnTo>
                      <a:pt x="5622" y="893"/>
                    </a:lnTo>
                    <a:lnTo>
                      <a:pt x="5644" y="841"/>
                    </a:lnTo>
                    <a:lnTo>
                      <a:pt x="5644" y="843"/>
                    </a:lnTo>
                    <a:lnTo>
                      <a:pt x="5657" y="785"/>
                    </a:lnTo>
                    <a:lnTo>
                      <a:pt x="5656" y="786"/>
                    </a:lnTo>
                    <a:lnTo>
                      <a:pt x="5660" y="723"/>
                    </a:lnTo>
                    <a:lnTo>
                      <a:pt x="5656" y="664"/>
                    </a:lnTo>
                    <a:lnTo>
                      <a:pt x="5657" y="665"/>
                    </a:lnTo>
                    <a:lnTo>
                      <a:pt x="5645" y="611"/>
                    </a:lnTo>
                    <a:lnTo>
                      <a:pt x="5645" y="613"/>
                    </a:lnTo>
                    <a:lnTo>
                      <a:pt x="5624" y="564"/>
                    </a:lnTo>
                    <a:lnTo>
                      <a:pt x="5625" y="565"/>
                    </a:lnTo>
                    <a:lnTo>
                      <a:pt x="5597" y="521"/>
                    </a:lnTo>
                    <a:lnTo>
                      <a:pt x="5598" y="522"/>
                    </a:lnTo>
                    <a:lnTo>
                      <a:pt x="5562" y="482"/>
                    </a:lnTo>
                    <a:lnTo>
                      <a:pt x="5563" y="483"/>
                    </a:lnTo>
                    <a:lnTo>
                      <a:pt x="5520" y="455"/>
                    </a:lnTo>
                    <a:lnTo>
                      <a:pt x="5522" y="456"/>
                    </a:lnTo>
                    <a:lnTo>
                      <a:pt x="5473" y="440"/>
                    </a:lnTo>
                    <a:lnTo>
                      <a:pt x="5475" y="440"/>
                    </a:lnTo>
                    <a:lnTo>
                      <a:pt x="5421" y="435"/>
                    </a:lnTo>
                    <a:lnTo>
                      <a:pt x="5422" y="435"/>
                    </a:lnTo>
                    <a:lnTo>
                      <a:pt x="5368" y="441"/>
                    </a:lnTo>
                    <a:lnTo>
                      <a:pt x="5370" y="441"/>
                    </a:lnTo>
                    <a:lnTo>
                      <a:pt x="5320" y="460"/>
                    </a:lnTo>
                    <a:lnTo>
                      <a:pt x="5322" y="459"/>
                    </a:lnTo>
                    <a:lnTo>
                      <a:pt x="5278" y="489"/>
                    </a:lnTo>
                    <a:lnTo>
                      <a:pt x="5279" y="488"/>
                    </a:lnTo>
                    <a:lnTo>
                      <a:pt x="5239" y="529"/>
                    </a:lnTo>
                    <a:cubicBezTo>
                      <a:pt x="5237" y="531"/>
                      <a:pt x="5233" y="532"/>
                      <a:pt x="5230" y="531"/>
                    </a:cubicBezTo>
                    <a:cubicBezTo>
                      <a:pt x="5227" y="529"/>
                      <a:pt x="5225" y="526"/>
                      <a:pt x="5225" y="523"/>
                    </a:cubicBezTo>
                    <a:lnTo>
                      <a:pt x="5252" y="255"/>
                    </a:lnTo>
                    <a:cubicBezTo>
                      <a:pt x="5253" y="251"/>
                      <a:pt x="5256" y="247"/>
                      <a:pt x="5260" y="247"/>
                    </a:cubicBezTo>
                    <a:lnTo>
                      <a:pt x="5635" y="247"/>
                    </a:lnTo>
                    <a:lnTo>
                      <a:pt x="5627" y="255"/>
                    </a:lnTo>
                    <a:lnTo>
                      <a:pt x="5627" y="146"/>
                    </a:lnTo>
                    <a:lnTo>
                      <a:pt x="5635" y="154"/>
                    </a:lnTo>
                    <a:lnTo>
                      <a:pt x="5175" y="154"/>
                    </a:lnTo>
                    <a:lnTo>
                      <a:pt x="5183" y="147"/>
                    </a:lnTo>
                    <a:lnTo>
                      <a:pt x="5145" y="613"/>
                    </a:lnTo>
                    <a:lnTo>
                      <a:pt x="5137" y="604"/>
                    </a:lnTo>
                    <a:lnTo>
                      <a:pt x="5244" y="604"/>
                    </a:lnTo>
                    <a:close/>
                    <a:moveTo>
                      <a:pt x="6317" y="604"/>
                    </a:moveTo>
                    <a:lnTo>
                      <a:pt x="6318" y="603"/>
                    </a:lnTo>
                    <a:lnTo>
                      <a:pt x="6296" y="635"/>
                    </a:lnTo>
                    <a:lnTo>
                      <a:pt x="6297" y="634"/>
                    </a:lnTo>
                    <a:lnTo>
                      <a:pt x="6282" y="670"/>
                    </a:lnTo>
                    <a:lnTo>
                      <a:pt x="6282" y="668"/>
                    </a:lnTo>
                    <a:lnTo>
                      <a:pt x="6273" y="707"/>
                    </a:lnTo>
                    <a:lnTo>
                      <a:pt x="6273" y="706"/>
                    </a:lnTo>
                    <a:lnTo>
                      <a:pt x="6270" y="750"/>
                    </a:lnTo>
                    <a:lnTo>
                      <a:pt x="6270" y="748"/>
                    </a:lnTo>
                    <a:lnTo>
                      <a:pt x="6281" y="821"/>
                    </a:lnTo>
                    <a:lnTo>
                      <a:pt x="6280" y="819"/>
                    </a:lnTo>
                    <a:lnTo>
                      <a:pt x="6312" y="876"/>
                    </a:lnTo>
                    <a:lnTo>
                      <a:pt x="6312" y="874"/>
                    </a:lnTo>
                    <a:lnTo>
                      <a:pt x="6339" y="905"/>
                    </a:lnTo>
                    <a:lnTo>
                      <a:pt x="6337" y="904"/>
                    </a:lnTo>
                    <a:lnTo>
                      <a:pt x="6369" y="926"/>
                    </a:lnTo>
                    <a:lnTo>
                      <a:pt x="6367" y="925"/>
                    </a:lnTo>
                    <a:lnTo>
                      <a:pt x="6403" y="937"/>
                    </a:lnTo>
                    <a:lnTo>
                      <a:pt x="6401" y="936"/>
                    </a:lnTo>
                    <a:lnTo>
                      <a:pt x="6440" y="940"/>
                    </a:lnTo>
                    <a:lnTo>
                      <a:pt x="6439" y="941"/>
                    </a:lnTo>
                    <a:lnTo>
                      <a:pt x="6477" y="937"/>
                    </a:lnTo>
                    <a:lnTo>
                      <a:pt x="6475" y="937"/>
                    </a:lnTo>
                    <a:lnTo>
                      <a:pt x="6507" y="925"/>
                    </a:lnTo>
                    <a:lnTo>
                      <a:pt x="6505" y="926"/>
                    </a:lnTo>
                    <a:lnTo>
                      <a:pt x="6533" y="907"/>
                    </a:lnTo>
                    <a:lnTo>
                      <a:pt x="6532" y="908"/>
                    </a:lnTo>
                    <a:lnTo>
                      <a:pt x="6557" y="881"/>
                    </a:lnTo>
                    <a:lnTo>
                      <a:pt x="6555" y="883"/>
                    </a:lnTo>
                    <a:lnTo>
                      <a:pt x="6587" y="822"/>
                    </a:lnTo>
                    <a:lnTo>
                      <a:pt x="6587" y="824"/>
                    </a:lnTo>
                    <a:lnTo>
                      <a:pt x="6598" y="741"/>
                    </a:lnTo>
                    <a:lnTo>
                      <a:pt x="6598" y="744"/>
                    </a:lnTo>
                    <a:lnTo>
                      <a:pt x="6586" y="661"/>
                    </a:lnTo>
                    <a:lnTo>
                      <a:pt x="6586" y="663"/>
                    </a:lnTo>
                    <a:lnTo>
                      <a:pt x="6550" y="595"/>
                    </a:lnTo>
                    <a:lnTo>
                      <a:pt x="6552" y="597"/>
                    </a:lnTo>
                    <a:lnTo>
                      <a:pt x="6527" y="574"/>
                    </a:lnTo>
                    <a:lnTo>
                      <a:pt x="6528" y="575"/>
                    </a:lnTo>
                    <a:lnTo>
                      <a:pt x="6499" y="558"/>
                    </a:lnTo>
                    <a:lnTo>
                      <a:pt x="6501" y="559"/>
                    </a:lnTo>
                    <a:lnTo>
                      <a:pt x="6469" y="548"/>
                    </a:lnTo>
                    <a:lnTo>
                      <a:pt x="6471" y="548"/>
                    </a:lnTo>
                    <a:lnTo>
                      <a:pt x="6434" y="544"/>
                    </a:lnTo>
                    <a:lnTo>
                      <a:pt x="6435" y="544"/>
                    </a:lnTo>
                    <a:lnTo>
                      <a:pt x="6400" y="548"/>
                    </a:lnTo>
                    <a:lnTo>
                      <a:pt x="6402" y="548"/>
                    </a:lnTo>
                    <a:lnTo>
                      <a:pt x="6370" y="560"/>
                    </a:lnTo>
                    <a:lnTo>
                      <a:pt x="6372" y="559"/>
                    </a:lnTo>
                    <a:lnTo>
                      <a:pt x="6342" y="578"/>
                    </a:lnTo>
                    <a:lnTo>
                      <a:pt x="6343" y="577"/>
                    </a:lnTo>
                    <a:lnTo>
                      <a:pt x="6317" y="604"/>
                    </a:lnTo>
                    <a:close/>
                    <a:moveTo>
                      <a:pt x="6332" y="566"/>
                    </a:moveTo>
                    <a:cubicBezTo>
                      <a:pt x="6332" y="565"/>
                      <a:pt x="6333" y="565"/>
                      <a:pt x="6333" y="565"/>
                    </a:cubicBezTo>
                    <a:lnTo>
                      <a:pt x="6363" y="546"/>
                    </a:lnTo>
                    <a:cubicBezTo>
                      <a:pt x="6364" y="545"/>
                      <a:pt x="6364" y="545"/>
                      <a:pt x="6365" y="545"/>
                    </a:cubicBezTo>
                    <a:lnTo>
                      <a:pt x="6397" y="533"/>
                    </a:lnTo>
                    <a:cubicBezTo>
                      <a:pt x="6397" y="533"/>
                      <a:pt x="6398" y="533"/>
                      <a:pt x="6399" y="533"/>
                    </a:cubicBezTo>
                    <a:lnTo>
                      <a:pt x="6434" y="529"/>
                    </a:lnTo>
                    <a:cubicBezTo>
                      <a:pt x="6434" y="528"/>
                      <a:pt x="6435" y="528"/>
                      <a:pt x="6435" y="529"/>
                    </a:cubicBezTo>
                    <a:lnTo>
                      <a:pt x="6472" y="533"/>
                    </a:lnTo>
                    <a:cubicBezTo>
                      <a:pt x="6473" y="533"/>
                      <a:pt x="6474" y="533"/>
                      <a:pt x="6474" y="533"/>
                    </a:cubicBezTo>
                    <a:lnTo>
                      <a:pt x="6506" y="544"/>
                    </a:lnTo>
                    <a:cubicBezTo>
                      <a:pt x="6507" y="544"/>
                      <a:pt x="6507" y="544"/>
                      <a:pt x="6508" y="545"/>
                    </a:cubicBezTo>
                    <a:lnTo>
                      <a:pt x="6537" y="562"/>
                    </a:lnTo>
                    <a:cubicBezTo>
                      <a:pt x="6537" y="562"/>
                      <a:pt x="6537" y="562"/>
                      <a:pt x="6538" y="563"/>
                    </a:cubicBezTo>
                    <a:lnTo>
                      <a:pt x="6563" y="586"/>
                    </a:lnTo>
                    <a:cubicBezTo>
                      <a:pt x="6564" y="586"/>
                      <a:pt x="6564" y="587"/>
                      <a:pt x="6565" y="588"/>
                    </a:cubicBezTo>
                    <a:lnTo>
                      <a:pt x="6601" y="656"/>
                    </a:lnTo>
                    <a:cubicBezTo>
                      <a:pt x="6601" y="657"/>
                      <a:pt x="6601" y="657"/>
                      <a:pt x="6601" y="658"/>
                    </a:cubicBezTo>
                    <a:lnTo>
                      <a:pt x="6613" y="741"/>
                    </a:lnTo>
                    <a:cubicBezTo>
                      <a:pt x="6613" y="742"/>
                      <a:pt x="6614" y="743"/>
                      <a:pt x="6613" y="744"/>
                    </a:cubicBezTo>
                    <a:lnTo>
                      <a:pt x="6602" y="827"/>
                    </a:lnTo>
                    <a:cubicBezTo>
                      <a:pt x="6602" y="827"/>
                      <a:pt x="6602" y="828"/>
                      <a:pt x="6602" y="829"/>
                    </a:cubicBezTo>
                    <a:lnTo>
                      <a:pt x="6570" y="890"/>
                    </a:lnTo>
                    <a:cubicBezTo>
                      <a:pt x="6569" y="891"/>
                      <a:pt x="6569" y="891"/>
                      <a:pt x="6568" y="892"/>
                    </a:cubicBezTo>
                    <a:lnTo>
                      <a:pt x="6543" y="919"/>
                    </a:lnTo>
                    <a:cubicBezTo>
                      <a:pt x="6543" y="919"/>
                      <a:pt x="6542" y="920"/>
                      <a:pt x="6542" y="920"/>
                    </a:cubicBezTo>
                    <a:lnTo>
                      <a:pt x="6514" y="939"/>
                    </a:lnTo>
                    <a:cubicBezTo>
                      <a:pt x="6513" y="939"/>
                      <a:pt x="6513" y="940"/>
                      <a:pt x="6512" y="940"/>
                    </a:cubicBezTo>
                    <a:lnTo>
                      <a:pt x="6480" y="952"/>
                    </a:lnTo>
                    <a:cubicBezTo>
                      <a:pt x="6480" y="952"/>
                      <a:pt x="6479" y="952"/>
                      <a:pt x="6478" y="952"/>
                    </a:cubicBezTo>
                    <a:lnTo>
                      <a:pt x="6440" y="956"/>
                    </a:lnTo>
                    <a:cubicBezTo>
                      <a:pt x="6440" y="956"/>
                      <a:pt x="6439" y="956"/>
                      <a:pt x="6439" y="956"/>
                    </a:cubicBezTo>
                    <a:lnTo>
                      <a:pt x="6400" y="952"/>
                    </a:lnTo>
                    <a:cubicBezTo>
                      <a:pt x="6399" y="952"/>
                      <a:pt x="6398" y="952"/>
                      <a:pt x="6398" y="952"/>
                    </a:cubicBezTo>
                    <a:lnTo>
                      <a:pt x="6362" y="940"/>
                    </a:lnTo>
                    <a:cubicBezTo>
                      <a:pt x="6361" y="940"/>
                      <a:pt x="6361" y="939"/>
                      <a:pt x="6360" y="939"/>
                    </a:cubicBezTo>
                    <a:lnTo>
                      <a:pt x="6328" y="917"/>
                    </a:lnTo>
                    <a:cubicBezTo>
                      <a:pt x="6327" y="917"/>
                      <a:pt x="6327" y="916"/>
                      <a:pt x="6326" y="916"/>
                    </a:cubicBezTo>
                    <a:lnTo>
                      <a:pt x="6299" y="885"/>
                    </a:lnTo>
                    <a:cubicBezTo>
                      <a:pt x="6299" y="884"/>
                      <a:pt x="6299" y="884"/>
                      <a:pt x="6298" y="883"/>
                    </a:cubicBezTo>
                    <a:lnTo>
                      <a:pt x="6266" y="826"/>
                    </a:lnTo>
                    <a:cubicBezTo>
                      <a:pt x="6266" y="826"/>
                      <a:pt x="6266" y="825"/>
                      <a:pt x="6266" y="824"/>
                    </a:cubicBezTo>
                    <a:lnTo>
                      <a:pt x="6255" y="751"/>
                    </a:lnTo>
                    <a:cubicBezTo>
                      <a:pt x="6254" y="750"/>
                      <a:pt x="6254" y="750"/>
                      <a:pt x="6254" y="749"/>
                    </a:cubicBezTo>
                    <a:lnTo>
                      <a:pt x="6257" y="705"/>
                    </a:lnTo>
                    <a:cubicBezTo>
                      <a:pt x="6258" y="704"/>
                      <a:pt x="6258" y="704"/>
                      <a:pt x="6258" y="704"/>
                    </a:cubicBezTo>
                    <a:lnTo>
                      <a:pt x="6267" y="665"/>
                    </a:lnTo>
                    <a:cubicBezTo>
                      <a:pt x="6267" y="664"/>
                      <a:pt x="6267" y="664"/>
                      <a:pt x="6267" y="663"/>
                    </a:cubicBezTo>
                    <a:lnTo>
                      <a:pt x="6282" y="627"/>
                    </a:lnTo>
                    <a:cubicBezTo>
                      <a:pt x="6282" y="627"/>
                      <a:pt x="6283" y="626"/>
                      <a:pt x="6283" y="626"/>
                    </a:cubicBezTo>
                    <a:lnTo>
                      <a:pt x="6305" y="594"/>
                    </a:lnTo>
                    <a:cubicBezTo>
                      <a:pt x="6305" y="594"/>
                      <a:pt x="6305" y="593"/>
                      <a:pt x="6306" y="593"/>
                    </a:cubicBezTo>
                    <a:lnTo>
                      <a:pt x="6332" y="566"/>
                    </a:lnTo>
                    <a:close/>
                    <a:moveTo>
                      <a:pt x="6540" y="274"/>
                    </a:moveTo>
                    <a:lnTo>
                      <a:pt x="6522" y="253"/>
                    </a:lnTo>
                    <a:lnTo>
                      <a:pt x="6524" y="254"/>
                    </a:lnTo>
                    <a:lnTo>
                      <a:pt x="6502" y="239"/>
                    </a:lnTo>
                    <a:lnTo>
                      <a:pt x="6504" y="240"/>
                    </a:lnTo>
                    <a:lnTo>
                      <a:pt x="6478" y="232"/>
                    </a:lnTo>
                    <a:lnTo>
                      <a:pt x="6480" y="232"/>
                    </a:lnTo>
                    <a:lnTo>
                      <a:pt x="6450" y="229"/>
                    </a:lnTo>
                    <a:lnTo>
                      <a:pt x="6451" y="229"/>
                    </a:lnTo>
                    <a:lnTo>
                      <a:pt x="6412" y="233"/>
                    </a:lnTo>
                    <a:lnTo>
                      <a:pt x="6414" y="233"/>
                    </a:lnTo>
                    <a:lnTo>
                      <a:pt x="6378" y="246"/>
                    </a:lnTo>
                    <a:lnTo>
                      <a:pt x="6380" y="245"/>
                    </a:lnTo>
                    <a:lnTo>
                      <a:pt x="6348" y="266"/>
                    </a:lnTo>
                    <a:lnTo>
                      <a:pt x="6350" y="265"/>
                    </a:lnTo>
                    <a:lnTo>
                      <a:pt x="6323" y="296"/>
                    </a:lnTo>
                    <a:lnTo>
                      <a:pt x="6292" y="342"/>
                    </a:lnTo>
                    <a:lnTo>
                      <a:pt x="6293" y="340"/>
                    </a:lnTo>
                    <a:lnTo>
                      <a:pt x="6272" y="400"/>
                    </a:lnTo>
                    <a:lnTo>
                      <a:pt x="6272" y="399"/>
                    </a:lnTo>
                    <a:lnTo>
                      <a:pt x="6261" y="470"/>
                    </a:lnTo>
                    <a:lnTo>
                      <a:pt x="6260" y="551"/>
                    </a:lnTo>
                    <a:lnTo>
                      <a:pt x="6246" y="545"/>
                    </a:lnTo>
                    <a:lnTo>
                      <a:pt x="6289" y="495"/>
                    </a:lnTo>
                    <a:cubicBezTo>
                      <a:pt x="6290" y="495"/>
                      <a:pt x="6290" y="494"/>
                      <a:pt x="6291" y="494"/>
                    </a:cubicBezTo>
                    <a:lnTo>
                      <a:pt x="6340" y="458"/>
                    </a:lnTo>
                    <a:cubicBezTo>
                      <a:pt x="6340" y="458"/>
                      <a:pt x="6341" y="457"/>
                      <a:pt x="6342" y="457"/>
                    </a:cubicBezTo>
                    <a:lnTo>
                      <a:pt x="6398" y="435"/>
                    </a:lnTo>
                    <a:cubicBezTo>
                      <a:pt x="6398" y="435"/>
                      <a:pt x="6399" y="435"/>
                      <a:pt x="6399" y="435"/>
                    </a:cubicBezTo>
                    <a:lnTo>
                      <a:pt x="6460" y="427"/>
                    </a:lnTo>
                    <a:cubicBezTo>
                      <a:pt x="6461" y="426"/>
                      <a:pt x="6462" y="426"/>
                      <a:pt x="6462" y="426"/>
                    </a:cubicBezTo>
                    <a:lnTo>
                      <a:pt x="6512" y="431"/>
                    </a:lnTo>
                    <a:cubicBezTo>
                      <a:pt x="6513" y="432"/>
                      <a:pt x="6513" y="432"/>
                      <a:pt x="6514" y="432"/>
                    </a:cubicBezTo>
                    <a:lnTo>
                      <a:pt x="6559" y="447"/>
                    </a:lnTo>
                    <a:cubicBezTo>
                      <a:pt x="6560" y="447"/>
                      <a:pt x="6560" y="447"/>
                      <a:pt x="6561" y="448"/>
                    </a:cubicBezTo>
                    <a:lnTo>
                      <a:pt x="6602" y="474"/>
                    </a:lnTo>
                    <a:cubicBezTo>
                      <a:pt x="6602" y="474"/>
                      <a:pt x="6603" y="474"/>
                      <a:pt x="6603" y="475"/>
                    </a:cubicBezTo>
                    <a:lnTo>
                      <a:pt x="6638" y="511"/>
                    </a:lnTo>
                    <a:cubicBezTo>
                      <a:pt x="6639" y="511"/>
                      <a:pt x="6639" y="512"/>
                      <a:pt x="6639" y="512"/>
                    </a:cubicBezTo>
                    <a:lnTo>
                      <a:pt x="6667" y="557"/>
                    </a:lnTo>
                    <a:cubicBezTo>
                      <a:pt x="6668" y="558"/>
                      <a:pt x="6668" y="558"/>
                      <a:pt x="6668" y="559"/>
                    </a:cubicBezTo>
                    <a:lnTo>
                      <a:pt x="6688" y="612"/>
                    </a:lnTo>
                    <a:cubicBezTo>
                      <a:pt x="6688" y="612"/>
                      <a:pt x="6688" y="612"/>
                      <a:pt x="6688" y="613"/>
                    </a:cubicBezTo>
                    <a:lnTo>
                      <a:pt x="6700" y="673"/>
                    </a:lnTo>
                    <a:lnTo>
                      <a:pt x="6704" y="742"/>
                    </a:lnTo>
                    <a:lnTo>
                      <a:pt x="6700" y="802"/>
                    </a:lnTo>
                    <a:cubicBezTo>
                      <a:pt x="6700" y="802"/>
                      <a:pt x="6700" y="803"/>
                      <a:pt x="6700" y="803"/>
                    </a:cubicBezTo>
                    <a:lnTo>
                      <a:pt x="6688" y="857"/>
                    </a:lnTo>
                    <a:cubicBezTo>
                      <a:pt x="6688" y="858"/>
                      <a:pt x="6688" y="858"/>
                      <a:pt x="6688" y="858"/>
                    </a:cubicBezTo>
                    <a:lnTo>
                      <a:pt x="6668" y="907"/>
                    </a:lnTo>
                    <a:cubicBezTo>
                      <a:pt x="6668" y="908"/>
                      <a:pt x="6667" y="908"/>
                      <a:pt x="6667" y="909"/>
                    </a:cubicBezTo>
                    <a:lnTo>
                      <a:pt x="6639" y="953"/>
                    </a:lnTo>
                    <a:cubicBezTo>
                      <a:pt x="6639" y="953"/>
                      <a:pt x="6639" y="954"/>
                      <a:pt x="6638" y="954"/>
                    </a:cubicBezTo>
                    <a:lnTo>
                      <a:pt x="6602" y="991"/>
                    </a:lnTo>
                    <a:cubicBezTo>
                      <a:pt x="6602" y="991"/>
                      <a:pt x="6601" y="992"/>
                      <a:pt x="6601" y="992"/>
                    </a:cubicBezTo>
                    <a:lnTo>
                      <a:pt x="6557" y="1020"/>
                    </a:lnTo>
                    <a:cubicBezTo>
                      <a:pt x="6556" y="1021"/>
                      <a:pt x="6556" y="1021"/>
                      <a:pt x="6555" y="1021"/>
                    </a:cubicBezTo>
                    <a:lnTo>
                      <a:pt x="6502" y="1039"/>
                    </a:lnTo>
                    <a:cubicBezTo>
                      <a:pt x="6501" y="1039"/>
                      <a:pt x="6501" y="1039"/>
                      <a:pt x="6500" y="1039"/>
                    </a:cubicBezTo>
                    <a:lnTo>
                      <a:pt x="6440" y="1045"/>
                    </a:lnTo>
                    <a:cubicBezTo>
                      <a:pt x="6440" y="1045"/>
                      <a:pt x="6439" y="1045"/>
                      <a:pt x="6439" y="1045"/>
                    </a:cubicBezTo>
                    <a:lnTo>
                      <a:pt x="6378" y="1039"/>
                    </a:lnTo>
                    <a:cubicBezTo>
                      <a:pt x="6377" y="1039"/>
                      <a:pt x="6376" y="1039"/>
                      <a:pt x="6376" y="1039"/>
                    </a:cubicBezTo>
                    <a:lnTo>
                      <a:pt x="6321" y="1019"/>
                    </a:lnTo>
                    <a:cubicBezTo>
                      <a:pt x="6320" y="1019"/>
                      <a:pt x="6320" y="1018"/>
                      <a:pt x="6319" y="1018"/>
                    </a:cubicBezTo>
                    <a:lnTo>
                      <a:pt x="6272" y="986"/>
                    </a:lnTo>
                    <a:cubicBezTo>
                      <a:pt x="6271" y="986"/>
                      <a:pt x="6271" y="985"/>
                      <a:pt x="6270" y="985"/>
                    </a:cubicBezTo>
                    <a:lnTo>
                      <a:pt x="6230" y="940"/>
                    </a:lnTo>
                    <a:cubicBezTo>
                      <a:pt x="6230" y="939"/>
                      <a:pt x="6230" y="939"/>
                      <a:pt x="6230" y="939"/>
                    </a:cubicBezTo>
                    <a:lnTo>
                      <a:pt x="6192" y="879"/>
                    </a:lnTo>
                    <a:cubicBezTo>
                      <a:pt x="6191" y="878"/>
                      <a:pt x="6191" y="878"/>
                      <a:pt x="6191" y="877"/>
                    </a:cubicBezTo>
                    <a:lnTo>
                      <a:pt x="6164" y="798"/>
                    </a:lnTo>
                    <a:cubicBezTo>
                      <a:pt x="6164" y="798"/>
                      <a:pt x="6164" y="797"/>
                      <a:pt x="6164" y="797"/>
                    </a:cubicBezTo>
                    <a:lnTo>
                      <a:pt x="6148" y="701"/>
                    </a:lnTo>
                    <a:lnTo>
                      <a:pt x="6142" y="585"/>
                    </a:lnTo>
                    <a:lnTo>
                      <a:pt x="6148" y="473"/>
                    </a:lnTo>
                    <a:lnTo>
                      <a:pt x="6166" y="374"/>
                    </a:lnTo>
                    <a:cubicBezTo>
                      <a:pt x="6166" y="374"/>
                      <a:pt x="6166" y="373"/>
                      <a:pt x="6166" y="373"/>
                    </a:cubicBezTo>
                    <a:lnTo>
                      <a:pt x="6195" y="291"/>
                    </a:lnTo>
                    <a:cubicBezTo>
                      <a:pt x="6195" y="290"/>
                      <a:pt x="6195" y="290"/>
                      <a:pt x="6196" y="289"/>
                    </a:cubicBezTo>
                    <a:lnTo>
                      <a:pt x="6235" y="224"/>
                    </a:lnTo>
                    <a:cubicBezTo>
                      <a:pt x="6235" y="224"/>
                      <a:pt x="6235" y="223"/>
                      <a:pt x="6236" y="223"/>
                    </a:cubicBezTo>
                    <a:lnTo>
                      <a:pt x="6279" y="179"/>
                    </a:lnTo>
                    <a:cubicBezTo>
                      <a:pt x="6279" y="178"/>
                      <a:pt x="6280" y="178"/>
                      <a:pt x="6280" y="178"/>
                    </a:cubicBezTo>
                    <a:lnTo>
                      <a:pt x="6327" y="148"/>
                    </a:lnTo>
                    <a:cubicBezTo>
                      <a:pt x="6328" y="147"/>
                      <a:pt x="6328" y="147"/>
                      <a:pt x="6329" y="147"/>
                    </a:cubicBezTo>
                    <a:lnTo>
                      <a:pt x="6382" y="130"/>
                    </a:lnTo>
                    <a:cubicBezTo>
                      <a:pt x="6383" y="130"/>
                      <a:pt x="6383" y="130"/>
                      <a:pt x="6384" y="129"/>
                    </a:cubicBezTo>
                    <a:lnTo>
                      <a:pt x="6445" y="124"/>
                    </a:lnTo>
                    <a:cubicBezTo>
                      <a:pt x="6445" y="124"/>
                      <a:pt x="6446" y="124"/>
                      <a:pt x="6446" y="124"/>
                    </a:cubicBezTo>
                    <a:lnTo>
                      <a:pt x="6502" y="128"/>
                    </a:lnTo>
                    <a:cubicBezTo>
                      <a:pt x="6502" y="129"/>
                      <a:pt x="6503" y="129"/>
                      <a:pt x="6503" y="129"/>
                    </a:cubicBezTo>
                    <a:lnTo>
                      <a:pt x="6551" y="141"/>
                    </a:lnTo>
                    <a:cubicBezTo>
                      <a:pt x="6552" y="141"/>
                      <a:pt x="6553" y="141"/>
                      <a:pt x="6553" y="141"/>
                    </a:cubicBezTo>
                    <a:lnTo>
                      <a:pt x="6593" y="162"/>
                    </a:lnTo>
                    <a:cubicBezTo>
                      <a:pt x="6594" y="163"/>
                      <a:pt x="6594" y="163"/>
                      <a:pt x="6595" y="164"/>
                    </a:cubicBezTo>
                    <a:lnTo>
                      <a:pt x="6627" y="195"/>
                    </a:lnTo>
                    <a:cubicBezTo>
                      <a:pt x="6628" y="195"/>
                      <a:pt x="6628" y="196"/>
                      <a:pt x="6628" y="197"/>
                    </a:cubicBezTo>
                    <a:lnTo>
                      <a:pt x="6661" y="255"/>
                    </a:lnTo>
                    <a:lnTo>
                      <a:pt x="6694" y="328"/>
                    </a:lnTo>
                    <a:cubicBezTo>
                      <a:pt x="6695" y="331"/>
                      <a:pt x="6695" y="334"/>
                      <a:pt x="6693" y="336"/>
                    </a:cubicBezTo>
                    <a:cubicBezTo>
                      <a:pt x="6692" y="338"/>
                      <a:pt x="6689" y="339"/>
                      <a:pt x="6686" y="339"/>
                    </a:cubicBezTo>
                    <a:lnTo>
                      <a:pt x="6579" y="339"/>
                    </a:lnTo>
                    <a:cubicBezTo>
                      <a:pt x="6576" y="339"/>
                      <a:pt x="6573" y="337"/>
                      <a:pt x="6572" y="334"/>
                    </a:cubicBezTo>
                    <a:lnTo>
                      <a:pt x="6559" y="298"/>
                    </a:lnTo>
                    <a:lnTo>
                      <a:pt x="6560" y="300"/>
                    </a:lnTo>
                    <a:lnTo>
                      <a:pt x="6540" y="274"/>
                    </a:lnTo>
                    <a:close/>
                    <a:moveTo>
                      <a:pt x="6573" y="291"/>
                    </a:moveTo>
                    <a:cubicBezTo>
                      <a:pt x="6573" y="291"/>
                      <a:pt x="6574" y="292"/>
                      <a:pt x="6574" y="293"/>
                    </a:cubicBezTo>
                    <a:lnTo>
                      <a:pt x="6587" y="329"/>
                    </a:lnTo>
                    <a:lnTo>
                      <a:pt x="6579" y="323"/>
                    </a:lnTo>
                    <a:lnTo>
                      <a:pt x="6686" y="323"/>
                    </a:lnTo>
                    <a:lnTo>
                      <a:pt x="6679" y="335"/>
                    </a:lnTo>
                    <a:lnTo>
                      <a:pt x="6648" y="262"/>
                    </a:lnTo>
                    <a:lnTo>
                      <a:pt x="6615" y="204"/>
                    </a:lnTo>
                    <a:lnTo>
                      <a:pt x="6616" y="206"/>
                    </a:lnTo>
                    <a:lnTo>
                      <a:pt x="6584" y="175"/>
                    </a:lnTo>
                    <a:lnTo>
                      <a:pt x="6586" y="177"/>
                    </a:lnTo>
                    <a:lnTo>
                      <a:pt x="6546" y="156"/>
                    </a:lnTo>
                    <a:lnTo>
                      <a:pt x="6548" y="156"/>
                    </a:lnTo>
                    <a:lnTo>
                      <a:pt x="6500" y="144"/>
                    </a:lnTo>
                    <a:lnTo>
                      <a:pt x="6501" y="144"/>
                    </a:lnTo>
                    <a:lnTo>
                      <a:pt x="6445" y="140"/>
                    </a:lnTo>
                    <a:lnTo>
                      <a:pt x="6446" y="140"/>
                    </a:lnTo>
                    <a:lnTo>
                      <a:pt x="6385" y="145"/>
                    </a:lnTo>
                    <a:lnTo>
                      <a:pt x="6387" y="145"/>
                    </a:lnTo>
                    <a:lnTo>
                      <a:pt x="6334" y="162"/>
                    </a:lnTo>
                    <a:lnTo>
                      <a:pt x="6336" y="161"/>
                    </a:lnTo>
                    <a:lnTo>
                      <a:pt x="6289" y="191"/>
                    </a:lnTo>
                    <a:lnTo>
                      <a:pt x="6290" y="190"/>
                    </a:lnTo>
                    <a:lnTo>
                      <a:pt x="6247" y="234"/>
                    </a:lnTo>
                    <a:lnTo>
                      <a:pt x="6248" y="233"/>
                    </a:lnTo>
                    <a:lnTo>
                      <a:pt x="6209" y="298"/>
                    </a:lnTo>
                    <a:lnTo>
                      <a:pt x="6210" y="296"/>
                    </a:lnTo>
                    <a:lnTo>
                      <a:pt x="6181" y="378"/>
                    </a:lnTo>
                    <a:lnTo>
                      <a:pt x="6181" y="377"/>
                    </a:lnTo>
                    <a:lnTo>
                      <a:pt x="6164" y="474"/>
                    </a:lnTo>
                    <a:lnTo>
                      <a:pt x="6158" y="584"/>
                    </a:lnTo>
                    <a:lnTo>
                      <a:pt x="6163" y="698"/>
                    </a:lnTo>
                    <a:lnTo>
                      <a:pt x="6179" y="794"/>
                    </a:lnTo>
                    <a:lnTo>
                      <a:pt x="6179" y="793"/>
                    </a:lnTo>
                    <a:lnTo>
                      <a:pt x="6206" y="872"/>
                    </a:lnTo>
                    <a:lnTo>
                      <a:pt x="6205" y="870"/>
                    </a:lnTo>
                    <a:lnTo>
                      <a:pt x="6243" y="930"/>
                    </a:lnTo>
                    <a:lnTo>
                      <a:pt x="6242" y="929"/>
                    </a:lnTo>
                    <a:lnTo>
                      <a:pt x="6282" y="974"/>
                    </a:lnTo>
                    <a:lnTo>
                      <a:pt x="6281" y="973"/>
                    </a:lnTo>
                    <a:lnTo>
                      <a:pt x="6328" y="1005"/>
                    </a:lnTo>
                    <a:lnTo>
                      <a:pt x="6326" y="1004"/>
                    </a:lnTo>
                    <a:lnTo>
                      <a:pt x="6381" y="1024"/>
                    </a:lnTo>
                    <a:lnTo>
                      <a:pt x="6379" y="1023"/>
                    </a:lnTo>
                    <a:lnTo>
                      <a:pt x="6440" y="1029"/>
                    </a:lnTo>
                    <a:lnTo>
                      <a:pt x="6439" y="1029"/>
                    </a:lnTo>
                    <a:lnTo>
                      <a:pt x="6499" y="1023"/>
                    </a:lnTo>
                    <a:lnTo>
                      <a:pt x="6497" y="1024"/>
                    </a:lnTo>
                    <a:lnTo>
                      <a:pt x="6550" y="1006"/>
                    </a:lnTo>
                    <a:lnTo>
                      <a:pt x="6548" y="1007"/>
                    </a:lnTo>
                    <a:lnTo>
                      <a:pt x="6592" y="979"/>
                    </a:lnTo>
                    <a:lnTo>
                      <a:pt x="6591" y="980"/>
                    </a:lnTo>
                    <a:lnTo>
                      <a:pt x="6627" y="943"/>
                    </a:lnTo>
                    <a:lnTo>
                      <a:pt x="6626" y="944"/>
                    </a:lnTo>
                    <a:lnTo>
                      <a:pt x="6654" y="900"/>
                    </a:lnTo>
                    <a:lnTo>
                      <a:pt x="6653" y="901"/>
                    </a:lnTo>
                    <a:lnTo>
                      <a:pt x="6673" y="852"/>
                    </a:lnTo>
                    <a:lnTo>
                      <a:pt x="6673" y="854"/>
                    </a:lnTo>
                    <a:lnTo>
                      <a:pt x="6685" y="800"/>
                    </a:lnTo>
                    <a:lnTo>
                      <a:pt x="6684" y="801"/>
                    </a:lnTo>
                    <a:lnTo>
                      <a:pt x="6688" y="743"/>
                    </a:lnTo>
                    <a:lnTo>
                      <a:pt x="6685" y="676"/>
                    </a:lnTo>
                    <a:lnTo>
                      <a:pt x="6673" y="616"/>
                    </a:lnTo>
                    <a:lnTo>
                      <a:pt x="6673" y="617"/>
                    </a:lnTo>
                    <a:lnTo>
                      <a:pt x="6653" y="564"/>
                    </a:lnTo>
                    <a:lnTo>
                      <a:pt x="6654" y="566"/>
                    </a:lnTo>
                    <a:lnTo>
                      <a:pt x="6626" y="521"/>
                    </a:lnTo>
                    <a:lnTo>
                      <a:pt x="6627" y="522"/>
                    </a:lnTo>
                    <a:lnTo>
                      <a:pt x="6592" y="486"/>
                    </a:lnTo>
                    <a:lnTo>
                      <a:pt x="6593" y="487"/>
                    </a:lnTo>
                    <a:lnTo>
                      <a:pt x="6552" y="461"/>
                    </a:lnTo>
                    <a:lnTo>
                      <a:pt x="6554" y="462"/>
                    </a:lnTo>
                    <a:lnTo>
                      <a:pt x="6509" y="447"/>
                    </a:lnTo>
                    <a:lnTo>
                      <a:pt x="6511" y="447"/>
                    </a:lnTo>
                    <a:lnTo>
                      <a:pt x="6461" y="442"/>
                    </a:lnTo>
                    <a:lnTo>
                      <a:pt x="6463" y="442"/>
                    </a:lnTo>
                    <a:lnTo>
                      <a:pt x="6402" y="450"/>
                    </a:lnTo>
                    <a:lnTo>
                      <a:pt x="6403" y="450"/>
                    </a:lnTo>
                    <a:lnTo>
                      <a:pt x="6347" y="472"/>
                    </a:lnTo>
                    <a:lnTo>
                      <a:pt x="6349" y="471"/>
                    </a:lnTo>
                    <a:lnTo>
                      <a:pt x="6300" y="507"/>
                    </a:lnTo>
                    <a:lnTo>
                      <a:pt x="6302" y="506"/>
                    </a:lnTo>
                    <a:lnTo>
                      <a:pt x="6259" y="556"/>
                    </a:lnTo>
                    <a:cubicBezTo>
                      <a:pt x="6256" y="558"/>
                      <a:pt x="6253" y="559"/>
                      <a:pt x="6250" y="558"/>
                    </a:cubicBezTo>
                    <a:cubicBezTo>
                      <a:pt x="6246" y="557"/>
                      <a:pt x="6244" y="554"/>
                      <a:pt x="6244" y="550"/>
                    </a:cubicBezTo>
                    <a:lnTo>
                      <a:pt x="6246" y="467"/>
                    </a:lnTo>
                    <a:lnTo>
                      <a:pt x="6257" y="396"/>
                    </a:lnTo>
                    <a:cubicBezTo>
                      <a:pt x="6257" y="396"/>
                      <a:pt x="6257" y="395"/>
                      <a:pt x="6257" y="395"/>
                    </a:cubicBezTo>
                    <a:lnTo>
                      <a:pt x="6278" y="335"/>
                    </a:lnTo>
                    <a:cubicBezTo>
                      <a:pt x="6278" y="334"/>
                      <a:pt x="6278" y="334"/>
                      <a:pt x="6279" y="333"/>
                    </a:cubicBezTo>
                    <a:lnTo>
                      <a:pt x="6310" y="285"/>
                    </a:lnTo>
                    <a:lnTo>
                      <a:pt x="6337" y="254"/>
                    </a:lnTo>
                    <a:cubicBezTo>
                      <a:pt x="6338" y="254"/>
                      <a:pt x="6338" y="253"/>
                      <a:pt x="6339" y="253"/>
                    </a:cubicBezTo>
                    <a:lnTo>
                      <a:pt x="6371" y="232"/>
                    </a:lnTo>
                    <a:cubicBezTo>
                      <a:pt x="6372" y="231"/>
                      <a:pt x="6372" y="231"/>
                      <a:pt x="6373" y="231"/>
                    </a:cubicBezTo>
                    <a:lnTo>
                      <a:pt x="6409" y="218"/>
                    </a:lnTo>
                    <a:cubicBezTo>
                      <a:pt x="6409" y="218"/>
                      <a:pt x="6410" y="218"/>
                      <a:pt x="6411" y="217"/>
                    </a:cubicBezTo>
                    <a:lnTo>
                      <a:pt x="6450" y="213"/>
                    </a:lnTo>
                    <a:cubicBezTo>
                      <a:pt x="6450" y="213"/>
                      <a:pt x="6451" y="213"/>
                      <a:pt x="6451" y="213"/>
                    </a:cubicBezTo>
                    <a:lnTo>
                      <a:pt x="6481" y="216"/>
                    </a:lnTo>
                    <a:cubicBezTo>
                      <a:pt x="6482" y="217"/>
                      <a:pt x="6482" y="217"/>
                      <a:pt x="6483" y="217"/>
                    </a:cubicBezTo>
                    <a:lnTo>
                      <a:pt x="6509" y="225"/>
                    </a:lnTo>
                    <a:cubicBezTo>
                      <a:pt x="6510" y="225"/>
                      <a:pt x="6510" y="225"/>
                      <a:pt x="6511" y="226"/>
                    </a:cubicBezTo>
                    <a:lnTo>
                      <a:pt x="6533" y="241"/>
                    </a:lnTo>
                    <a:cubicBezTo>
                      <a:pt x="6534" y="241"/>
                      <a:pt x="6534" y="242"/>
                      <a:pt x="6535" y="242"/>
                    </a:cubicBezTo>
                    <a:lnTo>
                      <a:pt x="6553" y="265"/>
                    </a:lnTo>
                    <a:lnTo>
                      <a:pt x="6573" y="29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5" name="Freeform 89"/>
              <p:cNvSpPr>
                <a:spLocks noEditPoints="1"/>
              </p:cNvSpPr>
              <p:nvPr/>
            </p:nvSpPr>
            <p:spPr bwMode="auto">
              <a:xfrm>
                <a:off x="184" y="3590"/>
                <a:ext cx="428" cy="172"/>
              </a:xfrm>
              <a:custGeom>
                <a:avLst/>
                <a:gdLst>
                  <a:gd name="T0" fmla="*/ 720 w 2784"/>
                  <a:gd name="T1" fmla="*/ 72 h 1121"/>
                  <a:gd name="T2" fmla="*/ 629 w 2784"/>
                  <a:gd name="T3" fmla="*/ 152 h 1121"/>
                  <a:gd name="T4" fmla="*/ 740 w 2784"/>
                  <a:gd name="T5" fmla="*/ 216 h 1121"/>
                  <a:gd name="T6" fmla="*/ 614 w 2784"/>
                  <a:gd name="T7" fmla="*/ 155 h 1121"/>
                  <a:gd name="T8" fmla="*/ 731 w 2784"/>
                  <a:gd name="T9" fmla="*/ 61 h 1121"/>
                  <a:gd name="T10" fmla="*/ 730 w 2784"/>
                  <a:gd name="T11" fmla="*/ 245 h 1121"/>
                  <a:gd name="T12" fmla="*/ 647 w 2784"/>
                  <a:gd name="T13" fmla="*/ 13 h 1121"/>
                  <a:gd name="T14" fmla="*/ 817 w 2784"/>
                  <a:gd name="T15" fmla="*/ 155 h 1121"/>
                  <a:gd name="T16" fmla="*/ 611 w 2784"/>
                  <a:gd name="T17" fmla="*/ 264 h 1121"/>
                  <a:gd name="T18" fmla="*/ 802 w 2784"/>
                  <a:gd name="T19" fmla="*/ 152 h 1121"/>
                  <a:gd name="T20" fmla="*/ 658 w 2784"/>
                  <a:gd name="T21" fmla="*/ 26 h 1121"/>
                  <a:gd name="T22" fmla="*/ 658 w 2784"/>
                  <a:gd name="T23" fmla="*/ 282 h 1121"/>
                  <a:gd name="T24" fmla="*/ 362 w 2784"/>
                  <a:gd name="T25" fmla="*/ 381 h 1121"/>
                  <a:gd name="T26" fmla="*/ 157 w 2784"/>
                  <a:gd name="T27" fmla="*/ 433 h 1121"/>
                  <a:gd name="T28" fmla="*/ 638 w 2784"/>
                  <a:gd name="T29" fmla="*/ 485 h 1121"/>
                  <a:gd name="T30" fmla="*/ 366 w 2784"/>
                  <a:gd name="T31" fmla="*/ 230 h 1121"/>
                  <a:gd name="T32" fmla="*/ 304 w 2784"/>
                  <a:gd name="T33" fmla="*/ 411 h 1121"/>
                  <a:gd name="T34" fmla="*/ 884 w 2784"/>
                  <a:gd name="T35" fmla="*/ 776 h 1121"/>
                  <a:gd name="T36" fmla="*/ 1314 w 2784"/>
                  <a:gd name="T37" fmla="*/ 1061 h 1121"/>
                  <a:gd name="T38" fmla="*/ 1370 w 2784"/>
                  <a:gd name="T39" fmla="*/ 756 h 1121"/>
                  <a:gd name="T40" fmla="*/ 1524 w 2784"/>
                  <a:gd name="T41" fmla="*/ 344 h 1121"/>
                  <a:gd name="T42" fmla="*/ 1729 w 2784"/>
                  <a:gd name="T43" fmla="*/ 230 h 1121"/>
                  <a:gd name="T44" fmla="*/ 1891 w 2784"/>
                  <a:gd name="T45" fmla="*/ 191 h 1121"/>
                  <a:gd name="T46" fmla="*/ 1497 w 2784"/>
                  <a:gd name="T47" fmla="*/ 511 h 1121"/>
                  <a:gd name="T48" fmla="*/ 1829 w 2784"/>
                  <a:gd name="T49" fmla="*/ 106 h 1121"/>
                  <a:gd name="T50" fmla="*/ 1639 w 2784"/>
                  <a:gd name="T51" fmla="*/ 366 h 1121"/>
                  <a:gd name="T52" fmla="*/ 1504 w 2784"/>
                  <a:gd name="T53" fmla="*/ 338 h 1121"/>
                  <a:gd name="T54" fmla="*/ 1359 w 2784"/>
                  <a:gd name="T55" fmla="*/ 823 h 1121"/>
                  <a:gd name="T56" fmla="*/ 1435 w 2784"/>
                  <a:gd name="T57" fmla="*/ 851 h 1121"/>
                  <a:gd name="T58" fmla="*/ 2373 w 2784"/>
                  <a:gd name="T59" fmla="*/ 491 h 1121"/>
                  <a:gd name="T60" fmla="*/ 2345 w 2784"/>
                  <a:gd name="T61" fmla="*/ 188 h 1121"/>
                  <a:gd name="T62" fmla="*/ 2576 w 2784"/>
                  <a:gd name="T63" fmla="*/ 75 h 1121"/>
                  <a:gd name="T64" fmla="*/ 2739 w 2784"/>
                  <a:gd name="T65" fmla="*/ 231 h 1121"/>
                  <a:gd name="T66" fmla="*/ 2690 w 2784"/>
                  <a:gd name="T67" fmla="*/ 493 h 1121"/>
                  <a:gd name="T68" fmla="*/ 2784 w 2784"/>
                  <a:gd name="T69" fmla="*/ 761 h 1121"/>
                  <a:gd name="T70" fmla="*/ 2677 w 2784"/>
                  <a:gd name="T71" fmla="*/ 1011 h 1121"/>
                  <a:gd name="T72" fmla="*/ 2388 w 2784"/>
                  <a:gd name="T73" fmla="*/ 1011 h 1121"/>
                  <a:gd name="T74" fmla="*/ 2280 w 2784"/>
                  <a:gd name="T75" fmla="*/ 760 h 1121"/>
                  <a:gd name="T76" fmla="*/ 2333 w 2784"/>
                  <a:gd name="T77" fmla="*/ 605 h 1121"/>
                  <a:gd name="T78" fmla="*/ 2364 w 2784"/>
                  <a:gd name="T79" fmla="*/ 964 h 1121"/>
                  <a:gd name="T80" fmla="*/ 2580 w 2784"/>
                  <a:gd name="T81" fmla="*/ 1038 h 1121"/>
                  <a:gd name="T82" fmla="*/ 2765 w 2784"/>
                  <a:gd name="T83" fmla="*/ 819 h 1121"/>
                  <a:gd name="T84" fmla="*/ 2692 w 2784"/>
                  <a:gd name="T85" fmla="*/ 563 h 1121"/>
                  <a:gd name="T86" fmla="*/ 2731 w 2784"/>
                  <a:gd name="T87" fmla="*/ 390 h 1121"/>
                  <a:gd name="T88" fmla="*/ 2650 w 2784"/>
                  <a:gd name="T89" fmla="*/ 128 h 1121"/>
                  <a:gd name="T90" fmla="*/ 2414 w 2784"/>
                  <a:gd name="T91" fmla="*/ 128 h 1121"/>
                  <a:gd name="T92" fmla="*/ 2333 w 2784"/>
                  <a:gd name="T93" fmla="*/ 387 h 1121"/>
                  <a:gd name="T94" fmla="*/ 2419 w 2784"/>
                  <a:gd name="T95" fmla="*/ 318 h 1121"/>
                  <a:gd name="T96" fmla="*/ 2616 w 2784"/>
                  <a:gd name="T97" fmla="*/ 423 h 1121"/>
                  <a:gd name="T98" fmla="*/ 2574 w 2784"/>
                  <a:gd name="T99" fmla="*/ 192 h 1121"/>
                  <a:gd name="T100" fmla="*/ 2427 w 2784"/>
                  <a:gd name="T101" fmla="*/ 269 h 1121"/>
                  <a:gd name="T102" fmla="*/ 2559 w 2784"/>
                  <a:gd name="T103" fmla="*/ 170 h 1121"/>
                  <a:gd name="T104" fmla="*/ 2653 w 2784"/>
                  <a:gd name="T105" fmla="*/ 387 h 1121"/>
                  <a:gd name="T106" fmla="*/ 2412 w 2784"/>
                  <a:gd name="T107" fmla="*/ 386 h 1121"/>
                  <a:gd name="T108" fmla="*/ 2430 w 2784"/>
                  <a:gd name="T109" fmla="*/ 893 h 1121"/>
                  <a:gd name="T110" fmla="*/ 2589 w 2784"/>
                  <a:gd name="T111" fmla="*/ 933 h 1121"/>
                  <a:gd name="T112" fmla="*/ 2650 w 2784"/>
                  <a:gd name="T113" fmla="*/ 658 h 1121"/>
                  <a:gd name="T114" fmla="*/ 2531 w 2784"/>
                  <a:gd name="T115" fmla="*/ 575 h 1121"/>
                  <a:gd name="T116" fmla="*/ 2392 w 2784"/>
                  <a:gd name="T117" fmla="*/ 762 h 1121"/>
                  <a:gd name="T118" fmla="*/ 2528 w 2784"/>
                  <a:gd name="T119" fmla="*/ 560 h 1121"/>
                  <a:gd name="T120" fmla="*/ 2665 w 2784"/>
                  <a:gd name="T121" fmla="*/ 651 h 1121"/>
                  <a:gd name="T122" fmla="*/ 2598 w 2784"/>
                  <a:gd name="T123" fmla="*/ 946 h 1121"/>
                  <a:gd name="T124" fmla="*/ 2417 w 2784"/>
                  <a:gd name="T125" fmla="*/ 901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4" h="1121">
                    <a:moveTo>
                      <a:pt x="740" y="216"/>
                    </a:moveTo>
                    <a:lnTo>
                      <a:pt x="738" y="219"/>
                    </a:lnTo>
                    <a:lnTo>
                      <a:pt x="755" y="188"/>
                    </a:lnTo>
                    <a:lnTo>
                      <a:pt x="755" y="191"/>
                    </a:lnTo>
                    <a:lnTo>
                      <a:pt x="759" y="153"/>
                    </a:lnTo>
                    <a:lnTo>
                      <a:pt x="759" y="154"/>
                    </a:lnTo>
                    <a:lnTo>
                      <a:pt x="755" y="117"/>
                    </a:lnTo>
                    <a:lnTo>
                      <a:pt x="755" y="120"/>
                    </a:lnTo>
                    <a:lnTo>
                      <a:pt x="738" y="88"/>
                    </a:lnTo>
                    <a:lnTo>
                      <a:pt x="740" y="90"/>
                    </a:lnTo>
                    <a:lnTo>
                      <a:pt x="720" y="72"/>
                    </a:lnTo>
                    <a:lnTo>
                      <a:pt x="723" y="74"/>
                    </a:lnTo>
                    <a:lnTo>
                      <a:pt x="694" y="65"/>
                    </a:lnTo>
                    <a:lnTo>
                      <a:pt x="699" y="65"/>
                    </a:lnTo>
                    <a:lnTo>
                      <a:pt x="668" y="74"/>
                    </a:lnTo>
                    <a:lnTo>
                      <a:pt x="671" y="73"/>
                    </a:lnTo>
                    <a:lnTo>
                      <a:pt x="649" y="91"/>
                    </a:lnTo>
                    <a:lnTo>
                      <a:pt x="651" y="88"/>
                    </a:lnTo>
                    <a:lnTo>
                      <a:pt x="634" y="120"/>
                    </a:lnTo>
                    <a:lnTo>
                      <a:pt x="634" y="118"/>
                    </a:lnTo>
                    <a:lnTo>
                      <a:pt x="629" y="155"/>
                    </a:lnTo>
                    <a:lnTo>
                      <a:pt x="629" y="152"/>
                    </a:lnTo>
                    <a:lnTo>
                      <a:pt x="634" y="190"/>
                    </a:lnTo>
                    <a:lnTo>
                      <a:pt x="633" y="188"/>
                    </a:lnTo>
                    <a:lnTo>
                      <a:pt x="650" y="219"/>
                    </a:lnTo>
                    <a:lnTo>
                      <a:pt x="648" y="216"/>
                    </a:lnTo>
                    <a:lnTo>
                      <a:pt x="670" y="232"/>
                    </a:lnTo>
                    <a:lnTo>
                      <a:pt x="667" y="231"/>
                    </a:lnTo>
                    <a:lnTo>
                      <a:pt x="698" y="236"/>
                    </a:lnTo>
                    <a:lnTo>
                      <a:pt x="695" y="236"/>
                    </a:lnTo>
                    <a:lnTo>
                      <a:pt x="724" y="231"/>
                    </a:lnTo>
                    <a:lnTo>
                      <a:pt x="720" y="232"/>
                    </a:lnTo>
                    <a:lnTo>
                      <a:pt x="740" y="216"/>
                    </a:lnTo>
                    <a:close/>
                    <a:moveTo>
                      <a:pt x="730" y="245"/>
                    </a:moveTo>
                    <a:cubicBezTo>
                      <a:pt x="729" y="246"/>
                      <a:pt x="728" y="246"/>
                      <a:pt x="727" y="246"/>
                    </a:cubicBezTo>
                    <a:lnTo>
                      <a:pt x="698" y="251"/>
                    </a:lnTo>
                    <a:cubicBezTo>
                      <a:pt x="697" y="252"/>
                      <a:pt x="696" y="252"/>
                      <a:pt x="695" y="251"/>
                    </a:cubicBezTo>
                    <a:lnTo>
                      <a:pt x="664" y="246"/>
                    </a:lnTo>
                    <a:cubicBezTo>
                      <a:pt x="663" y="246"/>
                      <a:pt x="662" y="246"/>
                      <a:pt x="661" y="245"/>
                    </a:cubicBezTo>
                    <a:lnTo>
                      <a:pt x="639" y="229"/>
                    </a:lnTo>
                    <a:cubicBezTo>
                      <a:pt x="638" y="228"/>
                      <a:pt x="637" y="227"/>
                      <a:pt x="636" y="226"/>
                    </a:cubicBezTo>
                    <a:lnTo>
                      <a:pt x="619" y="195"/>
                    </a:lnTo>
                    <a:cubicBezTo>
                      <a:pt x="619" y="194"/>
                      <a:pt x="619" y="193"/>
                      <a:pt x="619" y="193"/>
                    </a:cubicBezTo>
                    <a:lnTo>
                      <a:pt x="614" y="155"/>
                    </a:lnTo>
                    <a:cubicBezTo>
                      <a:pt x="613" y="154"/>
                      <a:pt x="613" y="153"/>
                      <a:pt x="614" y="152"/>
                    </a:cubicBezTo>
                    <a:lnTo>
                      <a:pt x="619" y="115"/>
                    </a:lnTo>
                    <a:cubicBezTo>
                      <a:pt x="619" y="114"/>
                      <a:pt x="619" y="114"/>
                      <a:pt x="619" y="113"/>
                    </a:cubicBezTo>
                    <a:lnTo>
                      <a:pt x="636" y="81"/>
                    </a:lnTo>
                    <a:cubicBezTo>
                      <a:pt x="637" y="80"/>
                      <a:pt x="638" y="79"/>
                      <a:pt x="638" y="78"/>
                    </a:cubicBezTo>
                    <a:lnTo>
                      <a:pt x="660" y="60"/>
                    </a:lnTo>
                    <a:cubicBezTo>
                      <a:pt x="661" y="60"/>
                      <a:pt x="662" y="59"/>
                      <a:pt x="663" y="59"/>
                    </a:cubicBezTo>
                    <a:lnTo>
                      <a:pt x="694" y="50"/>
                    </a:lnTo>
                    <a:cubicBezTo>
                      <a:pt x="696" y="49"/>
                      <a:pt x="697" y="49"/>
                      <a:pt x="699" y="50"/>
                    </a:cubicBezTo>
                    <a:lnTo>
                      <a:pt x="728" y="59"/>
                    </a:lnTo>
                    <a:cubicBezTo>
                      <a:pt x="729" y="59"/>
                      <a:pt x="730" y="60"/>
                      <a:pt x="731" y="61"/>
                    </a:cubicBezTo>
                    <a:lnTo>
                      <a:pt x="751" y="79"/>
                    </a:lnTo>
                    <a:cubicBezTo>
                      <a:pt x="752" y="79"/>
                      <a:pt x="752" y="80"/>
                      <a:pt x="753" y="81"/>
                    </a:cubicBezTo>
                    <a:lnTo>
                      <a:pt x="770" y="113"/>
                    </a:lnTo>
                    <a:cubicBezTo>
                      <a:pt x="770" y="114"/>
                      <a:pt x="770" y="115"/>
                      <a:pt x="770" y="116"/>
                    </a:cubicBezTo>
                    <a:lnTo>
                      <a:pt x="774" y="153"/>
                    </a:lnTo>
                    <a:cubicBezTo>
                      <a:pt x="774" y="153"/>
                      <a:pt x="774" y="154"/>
                      <a:pt x="774" y="154"/>
                    </a:cubicBezTo>
                    <a:lnTo>
                      <a:pt x="770" y="192"/>
                    </a:lnTo>
                    <a:cubicBezTo>
                      <a:pt x="770" y="193"/>
                      <a:pt x="770" y="194"/>
                      <a:pt x="769" y="195"/>
                    </a:cubicBezTo>
                    <a:lnTo>
                      <a:pt x="752" y="226"/>
                    </a:lnTo>
                    <a:cubicBezTo>
                      <a:pt x="752" y="227"/>
                      <a:pt x="751" y="228"/>
                      <a:pt x="750" y="229"/>
                    </a:cubicBezTo>
                    <a:lnTo>
                      <a:pt x="730" y="245"/>
                    </a:lnTo>
                    <a:close/>
                    <a:moveTo>
                      <a:pt x="611" y="264"/>
                    </a:moveTo>
                    <a:cubicBezTo>
                      <a:pt x="610" y="263"/>
                      <a:pt x="610" y="262"/>
                      <a:pt x="609" y="261"/>
                    </a:cubicBezTo>
                    <a:lnTo>
                      <a:pt x="585" y="214"/>
                    </a:lnTo>
                    <a:cubicBezTo>
                      <a:pt x="585" y="213"/>
                      <a:pt x="585" y="212"/>
                      <a:pt x="585" y="212"/>
                    </a:cubicBezTo>
                    <a:lnTo>
                      <a:pt x="577" y="155"/>
                    </a:lnTo>
                    <a:cubicBezTo>
                      <a:pt x="576" y="154"/>
                      <a:pt x="576" y="153"/>
                      <a:pt x="577" y="152"/>
                    </a:cubicBezTo>
                    <a:lnTo>
                      <a:pt x="585" y="95"/>
                    </a:lnTo>
                    <a:cubicBezTo>
                      <a:pt x="585" y="94"/>
                      <a:pt x="585" y="94"/>
                      <a:pt x="585" y="93"/>
                    </a:cubicBezTo>
                    <a:lnTo>
                      <a:pt x="609" y="47"/>
                    </a:lnTo>
                    <a:cubicBezTo>
                      <a:pt x="610" y="46"/>
                      <a:pt x="610" y="45"/>
                      <a:pt x="611" y="44"/>
                    </a:cubicBezTo>
                    <a:lnTo>
                      <a:pt x="647" y="13"/>
                    </a:lnTo>
                    <a:cubicBezTo>
                      <a:pt x="648" y="13"/>
                      <a:pt x="649" y="12"/>
                      <a:pt x="651" y="12"/>
                    </a:cubicBezTo>
                    <a:lnTo>
                      <a:pt x="695" y="1"/>
                    </a:lnTo>
                    <a:cubicBezTo>
                      <a:pt x="696" y="0"/>
                      <a:pt x="697" y="0"/>
                      <a:pt x="698" y="1"/>
                    </a:cubicBezTo>
                    <a:lnTo>
                      <a:pt x="743" y="12"/>
                    </a:lnTo>
                    <a:cubicBezTo>
                      <a:pt x="745" y="12"/>
                      <a:pt x="746" y="13"/>
                      <a:pt x="747" y="13"/>
                    </a:cubicBezTo>
                    <a:lnTo>
                      <a:pt x="783" y="44"/>
                    </a:lnTo>
                    <a:cubicBezTo>
                      <a:pt x="783" y="45"/>
                      <a:pt x="784" y="46"/>
                      <a:pt x="785" y="47"/>
                    </a:cubicBezTo>
                    <a:lnTo>
                      <a:pt x="809" y="93"/>
                    </a:lnTo>
                    <a:cubicBezTo>
                      <a:pt x="809" y="94"/>
                      <a:pt x="809" y="94"/>
                      <a:pt x="809" y="95"/>
                    </a:cubicBezTo>
                    <a:lnTo>
                      <a:pt x="817" y="152"/>
                    </a:lnTo>
                    <a:cubicBezTo>
                      <a:pt x="818" y="153"/>
                      <a:pt x="818" y="154"/>
                      <a:pt x="817" y="155"/>
                    </a:cubicBezTo>
                    <a:lnTo>
                      <a:pt x="809" y="212"/>
                    </a:lnTo>
                    <a:cubicBezTo>
                      <a:pt x="809" y="212"/>
                      <a:pt x="809" y="213"/>
                      <a:pt x="809" y="214"/>
                    </a:cubicBezTo>
                    <a:lnTo>
                      <a:pt x="785" y="261"/>
                    </a:lnTo>
                    <a:cubicBezTo>
                      <a:pt x="784" y="262"/>
                      <a:pt x="783" y="263"/>
                      <a:pt x="783" y="264"/>
                    </a:cubicBezTo>
                    <a:lnTo>
                      <a:pt x="747" y="295"/>
                    </a:lnTo>
                    <a:cubicBezTo>
                      <a:pt x="746" y="295"/>
                      <a:pt x="744" y="296"/>
                      <a:pt x="743" y="296"/>
                    </a:cubicBezTo>
                    <a:lnTo>
                      <a:pt x="698" y="306"/>
                    </a:lnTo>
                    <a:cubicBezTo>
                      <a:pt x="697" y="307"/>
                      <a:pt x="696" y="307"/>
                      <a:pt x="695" y="306"/>
                    </a:cubicBezTo>
                    <a:lnTo>
                      <a:pt x="651" y="296"/>
                    </a:lnTo>
                    <a:cubicBezTo>
                      <a:pt x="649" y="296"/>
                      <a:pt x="648" y="295"/>
                      <a:pt x="647" y="295"/>
                    </a:cubicBezTo>
                    <a:lnTo>
                      <a:pt x="611" y="264"/>
                    </a:lnTo>
                    <a:close/>
                    <a:moveTo>
                      <a:pt x="658" y="282"/>
                    </a:moveTo>
                    <a:lnTo>
                      <a:pt x="654" y="281"/>
                    </a:lnTo>
                    <a:lnTo>
                      <a:pt x="698" y="291"/>
                    </a:lnTo>
                    <a:lnTo>
                      <a:pt x="695" y="291"/>
                    </a:lnTo>
                    <a:lnTo>
                      <a:pt x="740" y="281"/>
                    </a:lnTo>
                    <a:lnTo>
                      <a:pt x="736" y="282"/>
                    </a:lnTo>
                    <a:lnTo>
                      <a:pt x="772" y="251"/>
                    </a:lnTo>
                    <a:lnTo>
                      <a:pt x="770" y="254"/>
                    </a:lnTo>
                    <a:lnTo>
                      <a:pt x="794" y="207"/>
                    </a:lnTo>
                    <a:lnTo>
                      <a:pt x="794" y="209"/>
                    </a:lnTo>
                    <a:lnTo>
                      <a:pt x="802" y="152"/>
                    </a:lnTo>
                    <a:lnTo>
                      <a:pt x="802" y="155"/>
                    </a:lnTo>
                    <a:lnTo>
                      <a:pt x="794" y="98"/>
                    </a:lnTo>
                    <a:lnTo>
                      <a:pt x="794" y="100"/>
                    </a:lnTo>
                    <a:lnTo>
                      <a:pt x="770" y="54"/>
                    </a:lnTo>
                    <a:lnTo>
                      <a:pt x="772" y="57"/>
                    </a:lnTo>
                    <a:lnTo>
                      <a:pt x="736" y="26"/>
                    </a:lnTo>
                    <a:lnTo>
                      <a:pt x="740" y="27"/>
                    </a:lnTo>
                    <a:lnTo>
                      <a:pt x="695" y="16"/>
                    </a:lnTo>
                    <a:lnTo>
                      <a:pt x="698" y="16"/>
                    </a:lnTo>
                    <a:lnTo>
                      <a:pt x="654" y="27"/>
                    </a:lnTo>
                    <a:lnTo>
                      <a:pt x="658" y="26"/>
                    </a:lnTo>
                    <a:lnTo>
                      <a:pt x="622" y="57"/>
                    </a:lnTo>
                    <a:lnTo>
                      <a:pt x="624" y="54"/>
                    </a:lnTo>
                    <a:lnTo>
                      <a:pt x="600" y="100"/>
                    </a:lnTo>
                    <a:lnTo>
                      <a:pt x="600" y="98"/>
                    </a:lnTo>
                    <a:lnTo>
                      <a:pt x="592" y="155"/>
                    </a:lnTo>
                    <a:lnTo>
                      <a:pt x="592" y="152"/>
                    </a:lnTo>
                    <a:lnTo>
                      <a:pt x="600" y="209"/>
                    </a:lnTo>
                    <a:lnTo>
                      <a:pt x="600" y="207"/>
                    </a:lnTo>
                    <a:lnTo>
                      <a:pt x="624" y="254"/>
                    </a:lnTo>
                    <a:lnTo>
                      <a:pt x="622" y="251"/>
                    </a:lnTo>
                    <a:lnTo>
                      <a:pt x="658" y="282"/>
                    </a:lnTo>
                    <a:close/>
                    <a:moveTo>
                      <a:pt x="896" y="776"/>
                    </a:moveTo>
                    <a:cubicBezTo>
                      <a:pt x="899" y="779"/>
                      <a:pt x="899" y="784"/>
                      <a:pt x="897" y="787"/>
                    </a:cubicBezTo>
                    <a:lnTo>
                      <a:pt x="811" y="891"/>
                    </a:lnTo>
                    <a:cubicBezTo>
                      <a:pt x="809" y="892"/>
                      <a:pt x="807" y="893"/>
                      <a:pt x="805" y="893"/>
                    </a:cubicBezTo>
                    <a:cubicBezTo>
                      <a:pt x="802" y="893"/>
                      <a:pt x="800" y="892"/>
                      <a:pt x="798" y="891"/>
                    </a:cubicBezTo>
                    <a:lnTo>
                      <a:pt x="593" y="648"/>
                    </a:lnTo>
                    <a:lnTo>
                      <a:pt x="400" y="422"/>
                    </a:lnTo>
                    <a:lnTo>
                      <a:pt x="373" y="391"/>
                    </a:lnTo>
                    <a:lnTo>
                      <a:pt x="375" y="392"/>
                    </a:lnTo>
                    <a:lnTo>
                      <a:pt x="355" y="381"/>
                    </a:lnTo>
                    <a:lnTo>
                      <a:pt x="362" y="381"/>
                    </a:lnTo>
                    <a:lnTo>
                      <a:pt x="342" y="392"/>
                    </a:lnTo>
                    <a:lnTo>
                      <a:pt x="344" y="391"/>
                    </a:lnTo>
                    <a:lnTo>
                      <a:pt x="315" y="422"/>
                    </a:lnTo>
                    <a:lnTo>
                      <a:pt x="316" y="421"/>
                    </a:lnTo>
                    <a:lnTo>
                      <a:pt x="204" y="591"/>
                    </a:lnTo>
                    <a:lnTo>
                      <a:pt x="91" y="745"/>
                    </a:lnTo>
                    <a:cubicBezTo>
                      <a:pt x="89" y="747"/>
                      <a:pt x="87" y="749"/>
                      <a:pt x="84" y="748"/>
                    </a:cubicBezTo>
                    <a:cubicBezTo>
                      <a:pt x="82" y="748"/>
                      <a:pt x="79" y="747"/>
                      <a:pt x="78" y="745"/>
                    </a:cubicBezTo>
                    <a:lnTo>
                      <a:pt x="2" y="634"/>
                    </a:lnTo>
                    <a:cubicBezTo>
                      <a:pt x="0" y="631"/>
                      <a:pt x="0" y="627"/>
                      <a:pt x="2" y="624"/>
                    </a:cubicBezTo>
                    <a:lnTo>
                      <a:pt x="157" y="433"/>
                    </a:lnTo>
                    <a:lnTo>
                      <a:pt x="303" y="252"/>
                    </a:lnTo>
                    <a:lnTo>
                      <a:pt x="330" y="227"/>
                    </a:lnTo>
                    <a:cubicBezTo>
                      <a:pt x="331" y="226"/>
                      <a:pt x="332" y="225"/>
                      <a:pt x="333" y="225"/>
                    </a:cubicBezTo>
                    <a:lnTo>
                      <a:pt x="361" y="215"/>
                    </a:lnTo>
                    <a:cubicBezTo>
                      <a:pt x="362" y="214"/>
                      <a:pt x="364" y="214"/>
                      <a:pt x="366" y="215"/>
                    </a:cubicBezTo>
                    <a:lnTo>
                      <a:pt x="398" y="224"/>
                    </a:lnTo>
                    <a:cubicBezTo>
                      <a:pt x="399" y="224"/>
                      <a:pt x="399" y="224"/>
                      <a:pt x="400" y="225"/>
                    </a:cubicBezTo>
                    <a:lnTo>
                      <a:pt x="427" y="244"/>
                    </a:lnTo>
                    <a:cubicBezTo>
                      <a:pt x="428" y="244"/>
                      <a:pt x="428" y="245"/>
                      <a:pt x="429" y="245"/>
                    </a:cubicBezTo>
                    <a:lnTo>
                      <a:pt x="528" y="359"/>
                    </a:lnTo>
                    <a:lnTo>
                      <a:pt x="638" y="485"/>
                    </a:lnTo>
                    <a:lnTo>
                      <a:pt x="761" y="623"/>
                    </a:lnTo>
                    <a:lnTo>
                      <a:pt x="896" y="776"/>
                    </a:lnTo>
                    <a:close/>
                    <a:moveTo>
                      <a:pt x="749" y="634"/>
                    </a:moveTo>
                    <a:lnTo>
                      <a:pt x="626" y="496"/>
                    </a:lnTo>
                    <a:lnTo>
                      <a:pt x="515" y="370"/>
                    </a:lnTo>
                    <a:lnTo>
                      <a:pt x="416" y="256"/>
                    </a:lnTo>
                    <a:lnTo>
                      <a:pt x="418" y="257"/>
                    </a:lnTo>
                    <a:lnTo>
                      <a:pt x="391" y="238"/>
                    </a:lnTo>
                    <a:lnTo>
                      <a:pt x="393" y="239"/>
                    </a:lnTo>
                    <a:lnTo>
                      <a:pt x="361" y="230"/>
                    </a:lnTo>
                    <a:lnTo>
                      <a:pt x="366" y="230"/>
                    </a:lnTo>
                    <a:lnTo>
                      <a:pt x="338" y="240"/>
                    </a:lnTo>
                    <a:lnTo>
                      <a:pt x="341" y="238"/>
                    </a:lnTo>
                    <a:lnTo>
                      <a:pt x="316" y="262"/>
                    </a:lnTo>
                    <a:lnTo>
                      <a:pt x="170" y="444"/>
                    </a:lnTo>
                    <a:lnTo>
                      <a:pt x="15" y="635"/>
                    </a:lnTo>
                    <a:lnTo>
                      <a:pt x="15" y="625"/>
                    </a:lnTo>
                    <a:lnTo>
                      <a:pt x="91" y="736"/>
                    </a:lnTo>
                    <a:lnTo>
                      <a:pt x="78" y="736"/>
                    </a:lnTo>
                    <a:lnTo>
                      <a:pt x="191" y="582"/>
                    </a:lnTo>
                    <a:lnTo>
                      <a:pt x="303" y="412"/>
                    </a:lnTo>
                    <a:cubicBezTo>
                      <a:pt x="303" y="412"/>
                      <a:pt x="303" y="411"/>
                      <a:pt x="304" y="411"/>
                    </a:cubicBezTo>
                    <a:lnTo>
                      <a:pt x="333" y="380"/>
                    </a:lnTo>
                    <a:cubicBezTo>
                      <a:pt x="333" y="379"/>
                      <a:pt x="334" y="379"/>
                      <a:pt x="335" y="378"/>
                    </a:cubicBezTo>
                    <a:lnTo>
                      <a:pt x="355" y="367"/>
                    </a:lnTo>
                    <a:cubicBezTo>
                      <a:pt x="357" y="366"/>
                      <a:pt x="360" y="366"/>
                      <a:pt x="362" y="367"/>
                    </a:cubicBezTo>
                    <a:lnTo>
                      <a:pt x="382" y="378"/>
                    </a:lnTo>
                    <a:cubicBezTo>
                      <a:pt x="383" y="379"/>
                      <a:pt x="384" y="379"/>
                      <a:pt x="384" y="380"/>
                    </a:cubicBezTo>
                    <a:lnTo>
                      <a:pt x="413" y="411"/>
                    </a:lnTo>
                    <a:lnTo>
                      <a:pt x="606" y="637"/>
                    </a:lnTo>
                    <a:lnTo>
                      <a:pt x="811" y="880"/>
                    </a:lnTo>
                    <a:lnTo>
                      <a:pt x="798" y="880"/>
                    </a:lnTo>
                    <a:lnTo>
                      <a:pt x="884" y="776"/>
                    </a:lnTo>
                    <a:lnTo>
                      <a:pt x="884" y="787"/>
                    </a:lnTo>
                    <a:lnTo>
                      <a:pt x="749" y="634"/>
                    </a:lnTo>
                    <a:close/>
                    <a:moveTo>
                      <a:pt x="1497" y="511"/>
                    </a:moveTo>
                    <a:lnTo>
                      <a:pt x="1511" y="506"/>
                    </a:lnTo>
                    <a:lnTo>
                      <a:pt x="1509" y="601"/>
                    </a:lnTo>
                    <a:lnTo>
                      <a:pt x="1498" y="691"/>
                    </a:lnTo>
                    <a:lnTo>
                      <a:pt x="1478" y="776"/>
                    </a:lnTo>
                    <a:lnTo>
                      <a:pt x="1450" y="856"/>
                    </a:lnTo>
                    <a:lnTo>
                      <a:pt x="1414" y="930"/>
                    </a:lnTo>
                    <a:lnTo>
                      <a:pt x="1368" y="998"/>
                    </a:lnTo>
                    <a:lnTo>
                      <a:pt x="1314" y="1061"/>
                    </a:lnTo>
                    <a:lnTo>
                      <a:pt x="1251" y="1118"/>
                    </a:lnTo>
                    <a:cubicBezTo>
                      <a:pt x="1249" y="1120"/>
                      <a:pt x="1247" y="1121"/>
                      <a:pt x="1245" y="1120"/>
                    </a:cubicBezTo>
                    <a:cubicBezTo>
                      <a:pt x="1242" y="1120"/>
                      <a:pt x="1240" y="1119"/>
                      <a:pt x="1239" y="1117"/>
                    </a:cubicBezTo>
                    <a:lnTo>
                      <a:pt x="1169" y="1021"/>
                    </a:lnTo>
                    <a:cubicBezTo>
                      <a:pt x="1166" y="1018"/>
                      <a:pt x="1167" y="1013"/>
                      <a:pt x="1170" y="1010"/>
                    </a:cubicBezTo>
                    <a:lnTo>
                      <a:pt x="1225" y="966"/>
                    </a:lnTo>
                    <a:lnTo>
                      <a:pt x="1273" y="920"/>
                    </a:lnTo>
                    <a:lnTo>
                      <a:pt x="1312" y="870"/>
                    </a:lnTo>
                    <a:lnTo>
                      <a:pt x="1346" y="814"/>
                    </a:lnTo>
                    <a:lnTo>
                      <a:pt x="1345" y="815"/>
                    </a:lnTo>
                    <a:lnTo>
                      <a:pt x="1370" y="756"/>
                    </a:lnTo>
                    <a:lnTo>
                      <a:pt x="1389" y="693"/>
                    </a:lnTo>
                    <a:lnTo>
                      <a:pt x="1400" y="626"/>
                    </a:lnTo>
                    <a:lnTo>
                      <a:pt x="1403" y="554"/>
                    </a:lnTo>
                    <a:lnTo>
                      <a:pt x="1403" y="326"/>
                    </a:lnTo>
                    <a:cubicBezTo>
                      <a:pt x="1403" y="322"/>
                      <a:pt x="1407" y="318"/>
                      <a:pt x="1411" y="318"/>
                    </a:cubicBezTo>
                    <a:lnTo>
                      <a:pt x="1497" y="318"/>
                    </a:lnTo>
                    <a:cubicBezTo>
                      <a:pt x="1499" y="318"/>
                      <a:pt x="1500" y="319"/>
                      <a:pt x="1501" y="319"/>
                    </a:cubicBezTo>
                    <a:lnTo>
                      <a:pt x="1514" y="326"/>
                    </a:lnTo>
                    <a:cubicBezTo>
                      <a:pt x="1515" y="327"/>
                      <a:pt x="1516" y="328"/>
                      <a:pt x="1517" y="329"/>
                    </a:cubicBezTo>
                    <a:lnTo>
                      <a:pt x="1523" y="338"/>
                    </a:lnTo>
                    <a:cubicBezTo>
                      <a:pt x="1524" y="340"/>
                      <a:pt x="1525" y="342"/>
                      <a:pt x="1524" y="344"/>
                    </a:cubicBezTo>
                    <a:lnTo>
                      <a:pt x="1522" y="355"/>
                    </a:lnTo>
                    <a:cubicBezTo>
                      <a:pt x="1522" y="356"/>
                      <a:pt x="1522" y="357"/>
                      <a:pt x="1521" y="358"/>
                    </a:cubicBezTo>
                    <a:lnTo>
                      <a:pt x="1510" y="372"/>
                    </a:lnTo>
                    <a:lnTo>
                      <a:pt x="1511" y="367"/>
                    </a:lnTo>
                    <a:lnTo>
                      <a:pt x="1511" y="498"/>
                    </a:lnTo>
                    <a:lnTo>
                      <a:pt x="1498" y="493"/>
                    </a:lnTo>
                    <a:lnTo>
                      <a:pt x="1566" y="425"/>
                    </a:lnTo>
                    <a:lnTo>
                      <a:pt x="1626" y="355"/>
                    </a:lnTo>
                    <a:lnTo>
                      <a:pt x="1678" y="287"/>
                    </a:lnTo>
                    <a:lnTo>
                      <a:pt x="1722" y="218"/>
                    </a:lnTo>
                    <a:lnTo>
                      <a:pt x="1729" y="230"/>
                    </a:lnTo>
                    <a:lnTo>
                      <a:pt x="1068" y="265"/>
                    </a:lnTo>
                    <a:cubicBezTo>
                      <a:pt x="1066" y="266"/>
                      <a:pt x="1064" y="265"/>
                      <a:pt x="1062" y="263"/>
                    </a:cubicBezTo>
                    <a:cubicBezTo>
                      <a:pt x="1061" y="262"/>
                      <a:pt x="1060" y="260"/>
                      <a:pt x="1059" y="258"/>
                    </a:cubicBezTo>
                    <a:lnTo>
                      <a:pt x="1054" y="141"/>
                    </a:lnTo>
                    <a:cubicBezTo>
                      <a:pt x="1054" y="139"/>
                      <a:pt x="1055" y="137"/>
                      <a:pt x="1057" y="135"/>
                    </a:cubicBezTo>
                    <a:cubicBezTo>
                      <a:pt x="1058" y="133"/>
                      <a:pt x="1060" y="133"/>
                      <a:pt x="1062" y="132"/>
                    </a:cubicBezTo>
                    <a:lnTo>
                      <a:pt x="1793" y="104"/>
                    </a:lnTo>
                    <a:lnTo>
                      <a:pt x="1790" y="105"/>
                    </a:lnTo>
                    <a:lnTo>
                      <a:pt x="1822" y="91"/>
                    </a:lnTo>
                    <a:cubicBezTo>
                      <a:pt x="1826" y="90"/>
                      <a:pt x="1830" y="91"/>
                      <a:pt x="1832" y="94"/>
                    </a:cubicBezTo>
                    <a:lnTo>
                      <a:pt x="1891" y="191"/>
                    </a:lnTo>
                    <a:cubicBezTo>
                      <a:pt x="1892" y="193"/>
                      <a:pt x="1892" y="194"/>
                      <a:pt x="1892" y="195"/>
                    </a:cubicBezTo>
                    <a:lnTo>
                      <a:pt x="1892" y="210"/>
                    </a:lnTo>
                    <a:cubicBezTo>
                      <a:pt x="1892" y="213"/>
                      <a:pt x="1892" y="215"/>
                      <a:pt x="1890" y="216"/>
                    </a:cubicBezTo>
                    <a:cubicBezTo>
                      <a:pt x="1888" y="218"/>
                      <a:pt x="1886" y="219"/>
                      <a:pt x="1884" y="218"/>
                    </a:cubicBezTo>
                    <a:lnTo>
                      <a:pt x="1863" y="217"/>
                    </a:lnTo>
                    <a:lnTo>
                      <a:pt x="1870" y="214"/>
                    </a:lnTo>
                    <a:lnTo>
                      <a:pt x="1737" y="411"/>
                    </a:lnTo>
                    <a:lnTo>
                      <a:pt x="1580" y="594"/>
                    </a:lnTo>
                    <a:cubicBezTo>
                      <a:pt x="1578" y="595"/>
                      <a:pt x="1576" y="596"/>
                      <a:pt x="1573" y="596"/>
                    </a:cubicBezTo>
                    <a:cubicBezTo>
                      <a:pt x="1571" y="596"/>
                      <a:pt x="1569" y="595"/>
                      <a:pt x="1567" y="594"/>
                    </a:cubicBezTo>
                    <a:lnTo>
                      <a:pt x="1497" y="511"/>
                    </a:lnTo>
                    <a:close/>
                    <a:moveTo>
                      <a:pt x="1580" y="583"/>
                    </a:moveTo>
                    <a:lnTo>
                      <a:pt x="1567" y="583"/>
                    </a:lnTo>
                    <a:lnTo>
                      <a:pt x="1724" y="402"/>
                    </a:lnTo>
                    <a:lnTo>
                      <a:pt x="1857" y="205"/>
                    </a:lnTo>
                    <a:cubicBezTo>
                      <a:pt x="1858" y="203"/>
                      <a:pt x="1861" y="201"/>
                      <a:pt x="1864" y="201"/>
                    </a:cubicBezTo>
                    <a:lnTo>
                      <a:pt x="1885" y="202"/>
                    </a:lnTo>
                    <a:lnTo>
                      <a:pt x="1876" y="210"/>
                    </a:lnTo>
                    <a:lnTo>
                      <a:pt x="1876" y="195"/>
                    </a:lnTo>
                    <a:lnTo>
                      <a:pt x="1878" y="200"/>
                    </a:lnTo>
                    <a:lnTo>
                      <a:pt x="1819" y="103"/>
                    </a:lnTo>
                    <a:lnTo>
                      <a:pt x="1829" y="106"/>
                    </a:lnTo>
                    <a:lnTo>
                      <a:pt x="1797" y="120"/>
                    </a:lnTo>
                    <a:cubicBezTo>
                      <a:pt x="1796" y="120"/>
                      <a:pt x="1795" y="120"/>
                      <a:pt x="1794" y="120"/>
                    </a:cubicBezTo>
                    <a:lnTo>
                      <a:pt x="1063" y="148"/>
                    </a:lnTo>
                    <a:lnTo>
                      <a:pt x="1070" y="140"/>
                    </a:lnTo>
                    <a:lnTo>
                      <a:pt x="1075" y="257"/>
                    </a:lnTo>
                    <a:lnTo>
                      <a:pt x="1067" y="249"/>
                    </a:lnTo>
                    <a:lnTo>
                      <a:pt x="1728" y="214"/>
                    </a:lnTo>
                    <a:cubicBezTo>
                      <a:pt x="1731" y="214"/>
                      <a:pt x="1734" y="216"/>
                      <a:pt x="1735" y="218"/>
                    </a:cubicBezTo>
                    <a:cubicBezTo>
                      <a:pt x="1737" y="221"/>
                      <a:pt x="1737" y="224"/>
                      <a:pt x="1735" y="227"/>
                    </a:cubicBezTo>
                    <a:lnTo>
                      <a:pt x="1691" y="296"/>
                    </a:lnTo>
                    <a:lnTo>
                      <a:pt x="1639" y="366"/>
                    </a:lnTo>
                    <a:lnTo>
                      <a:pt x="1577" y="436"/>
                    </a:lnTo>
                    <a:lnTo>
                      <a:pt x="1509" y="504"/>
                    </a:lnTo>
                    <a:cubicBezTo>
                      <a:pt x="1507" y="506"/>
                      <a:pt x="1503" y="507"/>
                      <a:pt x="1500" y="506"/>
                    </a:cubicBezTo>
                    <a:cubicBezTo>
                      <a:pt x="1497" y="505"/>
                      <a:pt x="1495" y="502"/>
                      <a:pt x="1495" y="498"/>
                    </a:cubicBezTo>
                    <a:lnTo>
                      <a:pt x="1495" y="367"/>
                    </a:lnTo>
                    <a:cubicBezTo>
                      <a:pt x="1495" y="366"/>
                      <a:pt x="1496" y="364"/>
                      <a:pt x="1497" y="363"/>
                    </a:cubicBezTo>
                    <a:lnTo>
                      <a:pt x="1508" y="349"/>
                    </a:lnTo>
                    <a:lnTo>
                      <a:pt x="1507" y="352"/>
                    </a:lnTo>
                    <a:lnTo>
                      <a:pt x="1509" y="341"/>
                    </a:lnTo>
                    <a:lnTo>
                      <a:pt x="1510" y="347"/>
                    </a:lnTo>
                    <a:lnTo>
                      <a:pt x="1504" y="338"/>
                    </a:lnTo>
                    <a:lnTo>
                      <a:pt x="1507" y="341"/>
                    </a:lnTo>
                    <a:lnTo>
                      <a:pt x="1494" y="334"/>
                    </a:lnTo>
                    <a:lnTo>
                      <a:pt x="1497" y="334"/>
                    </a:lnTo>
                    <a:lnTo>
                      <a:pt x="1411" y="334"/>
                    </a:lnTo>
                    <a:lnTo>
                      <a:pt x="1419" y="326"/>
                    </a:lnTo>
                    <a:lnTo>
                      <a:pt x="1419" y="555"/>
                    </a:lnTo>
                    <a:lnTo>
                      <a:pt x="1415" y="629"/>
                    </a:lnTo>
                    <a:lnTo>
                      <a:pt x="1404" y="698"/>
                    </a:lnTo>
                    <a:lnTo>
                      <a:pt x="1385" y="763"/>
                    </a:lnTo>
                    <a:lnTo>
                      <a:pt x="1360" y="822"/>
                    </a:lnTo>
                    <a:cubicBezTo>
                      <a:pt x="1360" y="822"/>
                      <a:pt x="1360" y="822"/>
                      <a:pt x="1359" y="823"/>
                    </a:cubicBezTo>
                    <a:lnTo>
                      <a:pt x="1325" y="879"/>
                    </a:lnTo>
                    <a:lnTo>
                      <a:pt x="1284" y="931"/>
                    </a:lnTo>
                    <a:lnTo>
                      <a:pt x="1235" y="979"/>
                    </a:lnTo>
                    <a:lnTo>
                      <a:pt x="1180" y="1023"/>
                    </a:lnTo>
                    <a:lnTo>
                      <a:pt x="1182" y="1012"/>
                    </a:lnTo>
                    <a:lnTo>
                      <a:pt x="1252" y="1108"/>
                    </a:lnTo>
                    <a:lnTo>
                      <a:pt x="1240" y="1107"/>
                    </a:lnTo>
                    <a:lnTo>
                      <a:pt x="1301" y="1050"/>
                    </a:lnTo>
                    <a:lnTo>
                      <a:pt x="1355" y="989"/>
                    </a:lnTo>
                    <a:lnTo>
                      <a:pt x="1399" y="923"/>
                    </a:lnTo>
                    <a:lnTo>
                      <a:pt x="1435" y="851"/>
                    </a:lnTo>
                    <a:lnTo>
                      <a:pt x="1463" y="773"/>
                    </a:lnTo>
                    <a:lnTo>
                      <a:pt x="1483" y="689"/>
                    </a:lnTo>
                    <a:lnTo>
                      <a:pt x="1493" y="600"/>
                    </a:lnTo>
                    <a:lnTo>
                      <a:pt x="1495" y="505"/>
                    </a:lnTo>
                    <a:cubicBezTo>
                      <a:pt x="1496" y="502"/>
                      <a:pt x="1498" y="499"/>
                      <a:pt x="1501" y="498"/>
                    </a:cubicBezTo>
                    <a:cubicBezTo>
                      <a:pt x="1504" y="497"/>
                      <a:pt x="1507" y="498"/>
                      <a:pt x="1510" y="500"/>
                    </a:cubicBezTo>
                    <a:lnTo>
                      <a:pt x="1580" y="583"/>
                    </a:lnTo>
                    <a:close/>
                    <a:moveTo>
                      <a:pt x="2424" y="512"/>
                    </a:moveTo>
                    <a:lnTo>
                      <a:pt x="2423" y="526"/>
                    </a:lnTo>
                    <a:lnTo>
                      <a:pt x="2375" y="493"/>
                    </a:lnTo>
                    <a:cubicBezTo>
                      <a:pt x="2374" y="493"/>
                      <a:pt x="2374" y="492"/>
                      <a:pt x="2373" y="491"/>
                    </a:cubicBezTo>
                    <a:lnTo>
                      <a:pt x="2340" y="448"/>
                    </a:lnTo>
                    <a:cubicBezTo>
                      <a:pt x="2340" y="448"/>
                      <a:pt x="2339" y="447"/>
                      <a:pt x="2339" y="446"/>
                    </a:cubicBezTo>
                    <a:lnTo>
                      <a:pt x="2318" y="390"/>
                    </a:lnTo>
                    <a:cubicBezTo>
                      <a:pt x="2318" y="390"/>
                      <a:pt x="2318" y="389"/>
                      <a:pt x="2317" y="388"/>
                    </a:cubicBezTo>
                    <a:lnTo>
                      <a:pt x="2312" y="327"/>
                    </a:lnTo>
                    <a:cubicBezTo>
                      <a:pt x="2312" y="327"/>
                      <a:pt x="2312" y="326"/>
                      <a:pt x="2312" y="326"/>
                    </a:cubicBezTo>
                    <a:lnTo>
                      <a:pt x="2315" y="277"/>
                    </a:lnTo>
                    <a:cubicBezTo>
                      <a:pt x="2316" y="277"/>
                      <a:pt x="2316" y="276"/>
                      <a:pt x="2316" y="276"/>
                    </a:cubicBezTo>
                    <a:lnTo>
                      <a:pt x="2326" y="231"/>
                    </a:lnTo>
                    <a:cubicBezTo>
                      <a:pt x="2326" y="230"/>
                      <a:pt x="2326" y="230"/>
                      <a:pt x="2326" y="229"/>
                    </a:cubicBezTo>
                    <a:lnTo>
                      <a:pt x="2345" y="188"/>
                    </a:lnTo>
                    <a:cubicBezTo>
                      <a:pt x="2345" y="188"/>
                      <a:pt x="2346" y="187"/>
                      <a:pt x="2346" y="187"/>
                    </a:cubicBezTo>
                    <a:lnTo>
                      <a:pt x="2373" y="149"/>
                    </a:lnTo>
                    <a:lnTo>
                      <a:pt x="2404" y="116"/>
                    </a:lnTo>
                    <a:cubicBezTo>
                      <a:pt x="2404" y="116"/>
                      <a:pt x="2404" y="115"/>
                      <a:pt x="2405" y="115"/>
                    </a:cubicBezTo>
                    <a:lnTo>
                      <a:pt x="2440" y="91"/>
                    </a:lnTo>
                    <a:cubicBezTo>
                      <a:pt x="2440" y="90"/>
                      <a:pt x="2441" y="90"/>
                      <a:pt x="2442" y="90"/>
                    </a:cubicBezTo>
                    <a:lnTo>
                      <a:pt x="2482" y="75"/>
                    </a:lnTo>
                    <a:cubicBezTo>
                      <a:pt x="2482" y="75"/>
                      <a:pt x="2483" y="75"/>
                      <a:pt x="2484" y="75"/>
                    </a:cubicBezTo>
                    <a:lnTo>
                      <a:pt x="2529" y="70"/>
                    </a:lnTo>
                    <a:cubicBezTo>
                      <a:pt x="2529" y="69"/>
                      <a:pt x="2530" y="69"/>
                      <a:pt x="2530" y="70"/>
                    </a:cubicBezTo>
                    <a:lnTo>
                      <a:pt x="2576" y="75"/>
                    </a:lnTo>
                    <a:cubicBezTo>
                      <a:pt x="2577" y="75"/>
                      <a:pt x="2578" y="75"/>
                      <a:pt x="2578" y="75"/>
                    </a:cubicBezTo>
                    <a:lnTo>
                      <a:pt x="2620" y="90"/>
                    </a:lnTo>
                    <a:cubicBezTo>
                      <a:pt x="2621" y="90"/>
                      <a:pt x="2621" y="90"/>
                      <a:pt x="2622" y="91"/>
                    </a:cubicBezTo>
                    <a:lnTo>
                      <a:pt x="2659" y="115"/>
                    </a:lnTo>
                    <a:cubicBezTo>
                      <a:pt x="2659" y="115"/>
                      <a:pt x="2660" y="115"/>
                      <a:pt x="2660" y="116"/>
                    </a:cubicBezTo>
                    <a:lnTo>
                      <a:pt x="2691" y="148"/>
                    </a:lnTo>
                    <a:cubicBezTo>
                      <a:pt x="2692" y="148"/>
                      <a:pt x="2692" y="148"/>
                      <a:pt x="2692" y="149"/>
                    </a:cubicBezTo>
                    <a:lnTo>
                      <a:pt x="2719" y="187"/>
                    </a:lnTo>
                    <a:cubicBezTo>
                      <a:pt x="2719" y="187"/>
                      <a:pt x="2720" y="188"/>
                      <a:pt x="2720" y="188"/>
                    </a:cubicBezTo>
                    <a:lnTo>
                      <a:pt x="2739" y="229"/>
                    </a:lnTo>
                    <a:cubicBezTo>
                      <a:pt x="2739" y="230"/>
                      <a:pt x="2739" y="230"/>
                      <a:pt x="2739" y="231"/>
                    </a:cubicBezTo>
                    <a:lnTo>
                      <a:pt x="2749" y="276"/>
                    </a:lnTo>
                    <a:cubicBezTo>
                      <a:pt x="2749" y="276"/>
                      <a:pt x="2749" y="277"/>
                      <a:pt x="2749" y="277"/>
                    </a:cubicBezTo>
                    <a:lnTo>
                      <a:pt x="2752" y="326"/>
                    </a:lnTo>
                    <a:lnTo>
                      <a:pt x="2747" y="391"/>
                    </a:lnTo>
                    <a:cubicBezTo>
                      <a:pt x="2747" y="392"/>
                      <a:pt x="2747" y="392"/>
                      <a:pt x="2747" y="393"/>
                    </a:cubicBezTo>
                    <a:lnTo>
                      <a:pt x="2739" y="420"/>
                    </a:lnTo>
                    <a:cubicBezTo>
                      <a:pt x="2739" y="420"/>
                      <a:pt x="2739" y="421"/>
                      <a:pt x="2739" y="421"/>
                    </a:cubicBezTo>
                    <a:lnTo>
                      <a:pt x="2725" y="447"/>
                    </a:lnTo>
                    <a:cubicBezTo>
                      <a:pt x="2724" y="448"/>
                      <a:pt x="2724" y="448"/>
                      <a:pt x="2724" y="448"/>
                    </a:cubicBezTo>
                    <a:lnTo>
                      <a:pt x="2692" y="491"/>
                    </a:lnTo>
                    <a:cubicBezTo>
                      <a:pt x="2691" y="492"/>
                      <a:pt x="2691" y="493"/>
                      <a:pt x="2690" y="493"/>
                    </a:cubicBezTo>
                    <a:lnTo>
                      <a:pt x="2642" y="526"/>
                    </a:lnTo>
                    <a:lnTo>
                      <a:pt x="2642" y="513"/>
                    </a:lnTo>
                    <a:lnTo>
                      <a:pt x="2701" y="550"/>
                    </a:lnTo>
                    <a:cubicBezTo>
                      <a:pt x="2701" y="550"/>
                      <a:pt x="2702" y="551"/>
                      <a:pt x="2703" y="551"/>
                    </a:cubicBezTo>
                    <a:lnTo>
                      <a:pt x="2746" y="604"/>
                    </a:lnTo>
                    <a:cubicBezTo>
                      <a:pt x="2746" y="605"/>
                      <a:pt x="2746" y="605"/>
                      <a:pt x="2747" y="606"/>
                    </a:cubicBezTo>
                    <a:lnTo>
                      <a:pt x="2764" y="639"/>
                    </a:lnTo>
                    <a:cubicBezTo>
                      <a:pt x="2764" y="639"/>
                      <a:pt x="2764" y="640"/>
                      <a:pt x="2764" y="640"/>
                    </a:cubicBezTo>
                    <a:lnTo>
                      <a:pt x="2776" y="677"/>
                    </a:lnTo>
                    <a:cubicBezTo>
                      <a:pt x="2776" y="678"/>
                      <a:pt x="2776" y="678"/>
                      <a:pt x="2776" y="679"/>
                    </a:cubicBezTo>
                    <a:lnTo>
                      <a:pt x="2784" y="761"/>
                    </a:lnTo>
                    <a:cubicBezTo>
                      <a:pt x="2784" y="761"/>
                      <a:pt x="2784" y="762"/>
                      <a:pt x="2784" y="762"/>
                    </a:cubicBezTo>
                    <a:lnTo>
                      <a:pt x="2780" y="821"/>
                    </a:lnTo>
                    <a:cubicBezTo>
                      <a:pt x="2780" y="821"/>
                      <a:pt x="2780" y="822"/>
                      <a:pt x="2780" y="822"/>
                    </a:cubicBezTo>
                    <a:lnTo>
                      <a:pt x="2768" y="876"/>
                    </a:lnTo>
                    <a:cubicBezTo>
                      <a:pt x="2768" y="877"/>
                      <a:pt x="2768" y="877"/>
                      <a:pt x="2768" y="878"/>
                    </a:cubicBezTo>
                    <a:lnTo>
                      <a:pt x="2746" y="928"/>
                    </a:lnTo>
                    <a:cubicBezTo>
                      <a:pt x="2746" y="928"/>
                      <a:pt x="2745" y="929"/>
                      <a:pt x="2745" y="929"/>
                    </a:cubicBezTo>
                    <a:lnTo>
                      <a:pt x="2714" y="973"/>
                    </a:lnTo>
                    <a:cubicBezTo>
                      <a:pt x="2714" y="973"/>
                      <a:pt x="2714" y="974"/>
                      <a:pt x="2713" y="974"/>
                    </a:cubicBezTo>
                    <a:lnTo>
                      <a:pt x="2678" y="1010"/>
                    </a:lnTo>
                    <a:cubicBezTo>
                      <a:pt x="2678" y="1011"/>
                      <a:pt x="2677" y="1011"/>
                      <a:pt x="2677" y="1011"/>
                    </a:cubicBezTo>
                    <a:lnTo>
                      <a:pt x="2635" y="1037"/>
                    </a:lnTo>
                    <a:cubicBezTo>
                      <a:pt x="2634" y="1038"/>
                      <a:pt x="2633" y="1038"/>
                      <a:pt x="2633" y="1038"/>
                    </a:cubicBezTo>
                    <a:lnTo>
                      <a:pt x="2585" y="1053"/>
                    </a:lnTo>
                    <a:cubicBezTo>
                      <a:pt x="2584" y="1053"/>
                      <a:pt x="2584" y="1053"/>
                      <a:pt x="2583" y="1053"/>
                    </a:cubicBezTo>
                    <a:lnTo>
                      <a:pt x="2530" y="1058"/>
                    </a:lnTo>
                    <a:cubicBezTo>
                      <a:pt x="2530" y="1058"/>
                      <a:pt x="2529" y="1058"/>
                      <a:pt x="2529" y="1058"/>
                    </a:cubicBezTo>
                    <a:lnTo>
                      <a:pt x="2479" y="1053"/>
                    </a:lnTo>
                    <a:cubicBezTo>
                      <a:pt x="2478" y="1053"/>
                      <a:pt x="2478" y="1053"/>
                      <a:pt x="2477" y="1053"/>
                    </a:cubicBezTo>
                    <a:lnTo>
                      <a:pt x="2431" y="1038"/>
                    </a:lnTo>
                    <a:cubicBezTo>
                      <a:pt x="2430" y="1038"/>
                      <a:pt x="2430" y="1038"/>
                      <a:pt x="2429" y="1037"/>
                    </a:cubicBezTo>
                    <a:lnTo>
                      <a:pt x="2388" y="1011"/>
                    </a:lnTo>
                    <a:cubicBezTo>
                      <a:pt x="2388" y="1011"/>
                      <a:pt x="2387" y="1010"/>
                      <a:pt x="2387" y="1010"/>
                    </a:cubicBezTo>
                    <a:lnTo>
                      <a:pt x="2352" y="974"/>
                    </a:lnTo>
                    <a:cubicBezTo>
                      <a:pt x="2351" y="974"/>
                      <a:pt x="2351" y="973"/>
                      <a:pt x="2351" y="973"/>
                    </a:cubicBezTo>
                    <a:lnTo>
                      <a:pt x="2320" y="929"/>
                    </a:lnTo>
                    <a:cubicBezTo>
                      <a:pt x="2320" y="929"/>
                      <a:pt x="2319" y="928"/>
                      <a:pt x="2319" y="928"/>
                    </a:cubicBezTo>
                    <a:lnTo>
                      <a:pt x="2297" y="878"/>
                    </a:lnTo>
                    <a:cubicBezTo>
                      <a:pt x="2297" y="877"/>
                      <a:pt x="2297" y="877"/>
                      <a:pt x="2297" y="876"/>
                    </a:cubicBezTo>
                    <a:lnTo>
                      <a:pt x="2284" y="822"/>
                    </a:lnTo>
                    <a:cubicBezTo>
                      <a:pt x="2284" y="822"/>
                      <a:pt x="2284" y="821"/>
                      <a:pt x="2283" y="821"/>
                    </a:cubicBezTo>
                    <a:lnTo>
                      <a:pt x="2279" y="762"/>
                    </a:lnTo>
                    <a:cubicBezTo>
                      <a:pt x="2279" y="761"/>
                      <a:pt x="2279" y="761"/>
                      <a:pt x="2280" y="760"/>
                    </a:cubicBezTo>
                    <a:lnTo>
                      <a:pt x="2291" y="672"/>
                    </a:lnTo>
                    <a:cubicBezTo>
                      <a:pt x="2291" y="672"/>
                      <a:pt x="2291" y="671"/>
                      <a:pt x="2291" y="671"/>
                    </a:cubicBezTo>
                    <a:lnTo>
                      <a:pt x="2318" y="600"/>
                    </a:lnTo>
                    <a:cubicBezTo>
                      <a:pt x="2318" y="599"/>
                      <a:pt x="2319" y="598"/>
                      <a:pt x="2319" y="597"/>
                    </a:cubicBezTo>
                    <a:lnTo>
                      <a:pt x="2364" y="545"/>
                    </a:lnTo>
                    <a:cubicBezTo>
                      <a:pt x="2365" y="544"/>
                      <a:pt x="2366" y="544"/>
                      <a:pt x="2367" y="543"/>
                    </a:cubicBezTo>
                    <a:lnTo>
                      <a:pt x="2424" y="512"/>
                    </a:lnTo>
                    <a:close/>
                    <a:moveTo>
                      <a:pt x="2374" y="557"/>
                    </a:moveTo>
                    <a:lnTo>
                      <a:pt x="2377" y="556"/>
                    </a:lnTo>
                    <a:lnTo>
                      <a:pt x="2332" y="608"/>
                    </a:lnTo>
                    <a:lnTo>
                      <a:pt x="2333" y="605"/>
                    </a:lnTo>
                    <a:lnTo>
                      <a:pt x="2306" y="676"/>
                    </a:lnTo>
                    <a:lnTo>
                      <a:pt x="2306" y="674"/>
                    </a:lnTo>
                    <a:lnTo>
                      <a:pt x="2295" y="762"/>
                    </a:lnTo>
                    <a:lnTo>
                      <a:pt x="2295" y="761"/>
                    </a:lnTo>
                    <a:lnTo>
                      <a:pt x="2299" y="820"/>
                    </a:lnTo>
                    <a:lnTo>
                      <a:pt x="2299" y="819"/>
                    </a:lnTo>
                    <a:lnTo>
                      <a:pt x="2312" y="873"/>
                    </a:lnTo>
                    <a:lnTo>
                      <a:pt x="2312" y="871"/>
                    </a:lnTo>
                    <a:lnTo>
                      <a:pt x="2334" y="921"/>
                    </a:lnTo>
                    <a:lnTo>
                      <a:pt x="2333" y="920"/>
                    </a:lnTo>
                    <a:lnTo>
                      <a:pt x="2364" y="964"/>
                    </a:lnTo>
                    <a:lnTo>
                      <a:pt x="2363" y="963"/>
                    </a:lnTo>
                    <a:lnTo>
                      <a:pt x="2398" y="999"/>
                    </a:lnTo>
                    <a:lnTo>
                      <a:pt x="2397" y="998"/>
                    </a:lnTo>
                    <a:lnTo>
                      <a:pt x="2438" y="1024"/>
                    </a:lnTo>
                    <a:lnTo>
                      <a:pt x="2436" y="1023"/>
                    </a:lnTo>
                    <a:lnTo>
                      <a:pt x="2482" y="1038"/>
                    </a:lnTo>
                    <a:lnTo>
                      <a:pt x="2480" y="1037"/>
                    </a:lnTo>
                    <a:lnTo>
                      <a:pt x="2530" y="1042"/>
                    </a:lnTo>
                    <a:lnTo>
                      <a:pt x="2529" y="1042"/>
                    </a:lnTo>
                    <a:lnTo>
                      <a:pt x="2582" y="1037"/>
                    </a:lnTo>
                    <a:lnTo>
                      <a:pt x="2580" y="1038"/>
                    </a:lnTo>
                    <a:lnTo>
                      <a:pt x="2628" y="1023"/>
                    </a:lnTo>
                    <a:lnTo>
                      <a:pt x="2626" y="1024"/>
                    </a:lnTo>
                    <a:lnTo>
                      <a:pt x="2668" y="998"/>
                    </a:lnTo>
                    <a:lnTo>
                      <a:pt x="2667" y="999"/>
                    </a:lnTo>
                    <a:lnTo>
                      <a:pt x="2702" y="963"/>
                    </a:lnTo>
                    <a:lnTo>
                      <a:pt x="2701" y="964"/>
                    </a:lnTo>
                    <a:lnTo>
                      <a:pt x="2732" y="920"/>
                    </a:lnTo>
                    <a:lnTo>
                      <a:pt x="2731" y="921"/>
                    </a:lnTo>
                    <a:lnTo>
                      <a:pt x="2753" y="871"/>
                    </a:lnTo>
                    <a:lnTo>
                      <a:pt x="2753" y="873"/>
                    </a:lnTo>
                    <a:lnTo>
                      <a:pt x="2765" y="819"/>
                    </a:lnTo>
                    <a:lnTo>
                      <a:pt x="2764" y="820"/>
                    </a:lnTo>
                    <a:lnTo>
                      <a:pt x="2768" y="761"/>
                    </a:lnTo>
                    <a:lnTo>
                      <a:pt x="2768" y="762"/>
                    </a:lnTo>
                    <a:lnTo>
                      <a:pt x="2760" y="680"/>
                    </a:lnTo>
                    <a:lnTo>
                      <a:pt x="2761" y="682"/>
                    </a:lnTo>
                    <a:lnTo>
                      <a:pt x="2749" y="645"/>
                    </a:lnTo>
                    <a:lnTo>
                      <a:pt x="2749" y="646"/>
                    </a:lnTo>
                    <a:lnTo>
                      <a:pt x="2732" y="613"/>
                    </a:lnTo>
                    <a:lnTo>
                      <a:pt x="2733" y="615"/>
                    </a:lnTo>
                    <a:lnTo>
                      <a:pt x="2690" y="562"/>
                    </a:lnTo>
                    <a:lnTo>
                      <a:pt x="2692" y="563"/>
                    </a:lnTo>
                    <a:lnTo>
                      <a:pt x="2633" y="526"/>
                    </a:lnTo>
                    <a:cubicBezTo>
                      <a:pt x="2631" y="525"/>
                      <a:pt x="2630" y="522"/>
                      <a:pt x="2629" y="520"/>
                    </a:cubicBezTo>
                    <a:cubicBezTo>
                      <a:pt x="2629" y="517"/>
                      <a:pt x="2631" y="514"/>
                      <a:pt x="2633" y="513"/>
                    </a:cubicBezTo>
                    <a:lnTo>
                      <a:pt x="2681" y="480"/>
                    </a:lnTo>
                    <a:lnTo>
                      <a:pt x="2679" y="482"/>
                    </a:lnTo>
                    <a:lnTo>
                      <a:pt x="2711" y="439"/>
                    </a:lnTo>
                    <a:lnTo>
                      <a:pt x="2710" y="440"/>
                    </a:lnTo>
                    <a:lnTo>
                      <a:pt x="2724" y="414"/>
                    </a:lnTo>
                    <a:lnTo>
                      <a:pt x="2724" y="415"/>
                    </a:lnTo>
                    <a:lnTo>
                      <a:pt x="2732" y="388"/>
                    </a:lnTo>
                    <a:lnTo>
                      <a:pt x="2731" y="390"/>
                    </a:lnTo>
                    <a:lnTo>
                      <a:pt x="2736" y="327"/>
                    </a:lnTo>
                    <a:lnTo>
                      <a:pt x="2733" y="278"/>
                    </a:lnTo>
                    <a:lnTo>
                      <a:pt x="2734" y="279"/>
                    </a:lnTo>
                    <a:lnTo>
                      <a:pt x="2724" y="234"/>
                    </a:lnTo>
                    <a:lnTo>
                      <a:pt x="2724" y="236"/>
                    </a:lnTo>
                    <a:lnTo>
                      <a:pt x="2705" y="195"/>
                    </a:lnTo>
                    <a:lnTo>
                      <a:pt x="2706" y="196"/>
                    </a:lnTo>
                    <a:lnTo>
                      <a:pt x="2679" y="158"/>
                    </a:lnTo>
                    <a:lnTo>
                      <a:pt x="2680" y="159"/>
                    </a:lnTo>
                    <a:lnTo>
                      <a:pt x="2649" y="127"/>
                    </a:lnTo>
                    <a:lnTo>
                      <a:pt x="2650" y="128"/>
                    </a:lnTo>
                    <a:lnTo>
                      <a:pt x="2613" y="104"/>
                    </a:lnTo>
                    <a:lnTo>
                      <a:pt x="2615" y="105"/>
                    </a:lnTo>
                    <a:lnTo>
                      <a:pt x="2573" y="90"/>
                    </a:lnTo>
                    <a:lnTo>
                      <a:pt x="2575" y="90"/>
                    </a:lnTo>
                    <a:lnTo>
                      <a:pt x="2529" y="85"/>
                    </a:lnTo>
                    <a:lnTo>
                      <a:pt x="2530" y="85"/>
                    </a:lnTo>
                    <a:lnTo>
                      <a:pt x="2485" y="90"/>
                    </a:lnTo>
                    <a:lnTo>
                      <a:pt x="2487" y="90"/>
                    </a:lnTo>
                    <a:lnTo>
                      <a:pt x="2447" y="105"/>
                    </a:lnTo>
                    <a:lnTo>
                      <a:pt x="2449" y="104"/>
                    </a:lnTo>
                    <a:lnTo>
                      <a:pt x="2414" y="128"/>
                    </a:lnTo>
                    <a:lnTo>
                      <a:pt x="2415" y="127"/>
                    </a:lnTo>
                    <a:lnTo>
                      <a:pt x="2386" y="158"/>
                    </a:lnTo>
                    <a:lnTo>
                      <a:pt x="2359" y="196"/>
                    </a:lnTo>
                    <a:lnTo>
                      <a:pt x="2360" y="195"/>
                    </a:lnTo>
                    <a:lnTo>
                      <a:pt x="2341" y="236"/>
                    </a:lnTo>
                    <a:lnTo>
                      <a:pt x="2341" y="234"/>
                    </a:lnTo>
                    <a:lnTo>
                      <a:pt x="2331" y="279"/>
                    </a:lnTo>
                    <a:lnTo>
                      <a:pt x="2331" y="278"/>
                    </a:lnTo>
                    <a:lnTo>
                      <a:pt x="2328" y="327"/>
                    </a:lnTo>
                    <a:lnTo>
                      <a:pt x="2328" y="326"/>
                    </a:lnTo>
                    <a:lnTo>
                      <a:pt x="2333" y="387"/>
                    </a:lnTo>
                    <a:lnTo>
                      <a:pt x="2333" y="385"/>
                    </a:lnTo>
                    <a:lnTo>
                      <a:pt x="2354" y="441"/>
                    </a:lnTo>
                    <a:lnTo>
                      <a:pt x="2353" y="439"/>
                    </a:lnTo>
                    <a:lnTo>
                      <a:pt x="2386" y="482"/>
                    </a:lnTo>
                    <a:lnTo>
                      <a:pt x="2384" y="480"/>
                    </a:lnTo>
                    <a:lnTo>
                      <a:pt x="2432" y="513"/>
                    </a:lnTo>
                    <a:cubicBezTo>
                      <a:pt x="2434" y="514"/>
                      <a:pt x="2436" y="517"/>
                      <a:pt x="2435" y="520"/>
                    </a:cubicBezTo>
                    <a:cubicBezTo>
                      <a:pt x="2435" y="523"/>
                      <a:pt x="2434" y="525"/>
                      <a:pt x="2431" y="526"/>
                    </a:cubicBezTo>
                    <a:lnTo>
                      <a:pt x="2374" y="557"/>
                    </a:lnTo>
                    <a:close/>
                    <a:moveTo>
                      <a:pt x="2419" y="321"/>
                    </a:moveTo>
                    <a:lnTo>
                      <a:pt x="2419" y="318"/>
                    </a:lnTo>
                    <a:lnTo>
                      <a:pt x="2427" y="381"/>
                    </a:lnTo>
                    <a:lnTo>
                      <a:pt x="2427" y="379"/>
                    </a:lnTo>
                    <a:lnTo>
                      <a:pt x="2451" y="426"/>
                    </a:lnTo>
                    <a:lnTo>
                      <a:pt x="2448" y="423"/>
                    </a:lnTo>
                    <a:lnTo>
                      <a:pt x="2490" y="455"/>
                    </a:lnTo>
                    <a:lnTo>
                      <a:pt x="2487" y="454"/>
                    </a:lnTo>
                    <a:lnTo>
                      <a:pt x="2537" y="464"/>
                    </a:lnTo>
                    <a:lnTo>
                      <a:pt x="2534" y="464"/>
                    </a:lnTo>
                    <a:lnTo>
                      <a:pt x="2581" y="454"/>
                    </a:lnTo>
                    <a:lnTo>
                      <a:pt x="2577" y="455"/>
                    </a:lnTo>
                    <a:lnTo>
                      <a:pt x="2616" y="423"/>
                    </a:lnTo>
                    <a:lnTo>
                      <a:pt x="2614" y="426"/>
                    </a:lnTo>
                    <a:lnTo>
                      <a:pt x="2638" y="380"/>
                    </a:lnTo>
                    <a:lnTo>
                      <a:pt x="2638" y="382"/>
                    </a:lnTo>
                    <a:lnTo>
                      <a:pt x="2646" y="325"/>
                    </a:lnTo>
                    <a:lnTo>
                      <a:pt x="2646" y="328"/>
                    </a:lnTo>
                    <a:lnTo>
                      <a:pt x="2637" y="271"/>
                    </a:lnTo>
                    <a:lnTo>
                      <a:pt x="2638" y="274"/>
                    </a:lnTo>
                    <a:lnTo>
                      <a:pt x="2609" y="227"/>
                    </a:lnTo>
                    <a:lnTo>
                      <a:pt x="2592" y="205"/>
                    </a:lnTo>
                    <a:lnTo>
                      <a:pt x="2594" y="207"/>
                    </a:lnTo>
                    <a:lnTo>
                      <a:pt x="2574" y="192"/>
                    </a:lnTo>
                    <a:lnTo>
                      <a:pt x="2576" y="193"/>
                    </a:lnTo>
                    <a:lnTo>
                      <a:pt x="2554" y="185"/>
                    </a:lnTo>
                    <a:lnTo>
                      <a:pt x="2556" y="185"/>
                    </a:lnTo>
                    <a:lnTo>
                      <a:pt x="2529" y="182"/>
                    </a:lnTo>
                    <a:lnTo>
                      <a:pt x="2531" y="182"/>
                    </a:lnTo>
                    <a:lnTo>
                      <a:pt x="2486" y="192"/>
                    </a:lnTo>
                    <a:lnTo>
                      <a:pt x="2489" y="191"/>
                    </a:lnTo>
                    <a:lnTo>
                      <a:pt x="2448" y="222"/>
                    </a:lnTo>
                    <a:lnTo>
                      <a:pt x="2451" y="219"/>
                    </a:lnTo>
                    <a:lnTo>
                      <a:pt x="2427" y="271"/>
                    </a:lnTo>
                    <a:lnTo>
                      <a:pt x="2427" y="269"/>
                    </a:lnTo>
                    <a:lnTo>
                      <a:pt x="2419" y="321"/>
                    </a:lnTo>
                    <a:close/>
                    <a:moveTo>
                      <a:pt x="2412" y="266"/>
                    </a:moveTo>
                    <a:cubicBezTo>
                      <a:pt x="2412" y="266"/>
                      <a:pt x="2412" y="265"/>
                      <a:pt x="2412" y="264"/>
                    </a:cubicBezTo>
                    <a:lnTo>
                      <a:pt x="2436" y="212"/>
                    </a:lnTo>
                    <a:cubicBezTo>
                      <a:pt x="2437" y="211"/>
                      <a:pt x="2438" y="210"/>
                      <a:pt x="2439" y="209"/>
                    </a:cubicBezTo>
                    <a:lnTo>
                      <a:pt x="2480" y="178"/>
                    </a:lnTo>
                    <a:cubicBezTo>
                      <a:pt x="2481" y="177"/>
                      <a:pt x="2482" y="177"/>
                      <a:pt x="2483" y="177"/>
                    </a:cubicBezTo>
                    <a:lnTo>
                      <a:pt x="2528" y="167"/>
                    </a:lnTo>
                    <a:cubicBezTo>
                      <a:pt x="2529" y="166"/>
                      <a:pt x="2529" y="166"/>
                      <a:pt x="2530" y="167"/>
                    </a:cubicBezTo>
                    <a:lnTo>
                      <a:pt x="2557" y="170"/>
                    </a:lnTo>
                    <a:cubicBezTo>
                      <a:pt x="2558" y="170"/>
                      <a:pt x="2559" y="170"/>
                      <a:pt x="2559" y="170"/>
                    </a:cubicBezTo>
                    <a:lnTo>
                      <a:pt x="2581" y="178"/>
                    </a:lnTo>
                    <a:cubicBezTo>
                      <a:pt x="2582" y="178"/>
                      <a:pt x="2583" y="179"/>
                      <a:pt x="2583" y="179"/>
                    </a:cubicBezTo>
                    <a:lnTo>
                      <a:pt x="2603" y="194"/>
                    </a:lnTo>
                    <a:cubicBezTo>
                      <a:pt x="2604" y="194"/>
                      <a:pt x="2604" y="195"/>
                      <a:pt x="2605" y="196"/>
                    </a:cubicBezTo>
                    <a:lnTo>
                      <a:pt x="2622" y="218"/>
                    </a:lnTo>
                    <a:lnTo>
                      <a:pt x="2651" y="265"/>
                    </a:lnTo>
                    <a:cubicBezTo>
                      <a:pt x="2652" y="266"/>
                      <a:pt x="2652" y="267"/>
                      <a:pt x="2652" y="268"/>
                    </a:cubicBezTo>
                    <a:lnTo>
                      <a:pt x="2661" y="325"/>
                    </a:lnTo>
                    <a:cubicBezTo>
                      <a:pt x="2662" y="326"/>
                      <a:pt x="2662" y="327"/>
                      <a:pt x="2661" y="328"/>
                    </a:cubicBezTo>
                    <a:lnTo>
                      <a:pt x="2653" y="385"/>
                    </a:lnTo>
                    <a:cubicBezTo>
                      <a:pt x="2653" y="385"/>
                      <a:pt x="2653" y="386"/>
                      <a:pt x="2653" y="387"/>
                    </a:cubicBezTo>
                    <a:lnTo>
                      <a:pt x="2629" y="433"/>
                    </a:lnTo>
                    <a:cubicBezTo>
                      <a:pt x="2628" y="434"/>
                      <a:pt x="2627" y="435"/>
                      <a:pt x="2627" y="436"/>
                    </a:cubicBezTo>
                    <a:lnTo>
                      <a:pt x="2588" y="468"/>
                    </a:lnTo>
                    <a:cubicBezTo>
                      <a:pt x="2587" y="468"/>
                      <a:pt x="2585" y="469"/>
                      <a:pt x="2584" y="469"/>
                    </a:cubicBezTo>
                    <a:lnTo>
                      <a:pt x="2537" y="479"/>
                    </a:lnTo>
                    <a:cubicBezTo>
                      <a:pt x="2536" y="480"/>
                      <a:pt x="2535" y="480"/>
                      <a:pt x="2534" y="479"/>
                    </a:cubicBezTo>
                    <a:lnTo>
                      <a:pt x="2484" y="469"/>
                    </a:lnTo>
                    <a:cubicBezTo>
                      <a:pt x="2483" y="469"/>
                      <a:pt x="2482" y="469"/>
                      <a:pt x="2481" y="468"/>
                    </a:cubicBezTo>
                    <a:lnTo>
                      <a:pt x="2439" y="436"/>
                    </a:lnTo>
                    <a:cubicBezTo>
                      <a:pt x="2438" y="435"/>
                      <a:pt x="2437" y="434"/>
                      <a:pt x="2436" y="433"/>
                    </a:cubicBezTo>
                    <a:lnTo>
                      <a:pt x="2412" y="386"/>
                    </a:lnTo>
                    <a:cubicBezTo>
                      <a:pt x="2412" y="385"/>
                      <a:pt x="2412" y="384"/>
                      <a:pt x="2412" y="383"/>
                    </a:cubicBezTo>
                    <a:lnTo>
                      <a:pt x="2404" y="320"/>
                    </a:lnTo>
                    <a:cubicBezTo>
                      <a:pt x="2403" y="320"/>
                      <a:pt x="2403" y="319"/>
                      <a:pt x="2404" y="318"/>
                    </a:cubicBezTo>
                    <a:lnTo>
                      <a:pt x="2412" y="266"/>
                    </a:lnTo>
                    <a:close/>
                    <a:moveTo>
                      <a:pt x="2392" y="762"/>
                    </a:moveTo>
                    <a:lnTo>
                      <a:pt x="2392" y="761"/>
                    </a:lnTo>
                    <a:lnTo>
                      <a:pt x="2396" y="809"/>
                    </a:lnTo>
                    <a:lnTo>
                      <a:pt x="2396" y="808"/>
                    </a:lnTo>
                    <a:lnTo>
                      <a:pt x="2408" y="856"/>
                    </a:lnTo>
                    <a:lnTo>
                      <a:pt x="2407" y="853"/>
                    </a:lnTo>
                    <a:lnTo>
                      <a:pt x="2430" y="893"/>
                    </a:lnTo>
                    <a:lnTo>
                      <a:pt x="2429" y="892"/>
                    </a:lnTo>
                    <a:lnTo>
                      <a:pt x="2460" y="921"/>
                    </a:lnTo>
                    <a:lnTo>
                      <a:pt x="2458" y="919"/>
                    </a:lnTo>
                    <a:lnTo>
                      <a:pt x="2499" y="941"/>
                    </a:lnTo>
                    <a:lnTo>
                      <a:pt x="2497" y="941"/>
                    </a:lnTo>
                    <a:lnTo>
                      <a:pt x="2537" y="947"/>
                    </a:lnTo>
                    <a:lnTo>
                      <a:pt x="2534" y="947"/>
                    </a:lnTo>
                    <a:lnTo>
                      <a:pt x="2564" y="943"/>
                    </a:lnTo>
                    <a:lnTo>
                      <a:pt x="2563" y="943"/>
                    </a:lnTo>
                    <a:lnTo>
                      <a:pt x="2591" y="932"/>
                    </a:lnTo>
                    <a:lnTo>
                      <a:pt x="2589" y="933"/>
                    </a:lnTo>
                    <a:lnTo>
                      <a:pt x="2614" y="916"/>
                    </a:lnTo>
                    <a:lnTo>
                      <a:pt x="2613" y="917"/>
                    </a:lnTo>
                    <a:lnTo>
                      <a:pt x="2637" y="894"/>
                    </a:lnTo>
                    <a:lnTo>
                      <a:pt x="2635" y="896"/>
                    </a:lnTo>
                    <a:lnTo>
                      <a:pt x="2664" y="835"/>
                    </a:lnTo>
                    <a:lnTo>
                      <a:pt x="2664" y="838"/>
                    </a:lnTo>
                    <a:lnTo>
                      <a:pt x="2673" y="761"/>
                    </a:lnTo>
                    <a:lnTo>
                      <a:pt x="2673" y="762"/>
                    </a:lnTo>
                    <a:lnTo>
                      <a:pt x="2664" y="687"/>
                    </a:lnTo>
                    <a:lnTo>
                      <a:pt x="2664" y="690"/>
                    </a:lnTo>
                    <a:lnTo>
                      <a:pt x="2650" y="658"/>
                    </a:lnTo>
                    <a:lnTo>
                      <a:pt x="2651" y="659"/>
                    </a:lnTo>
                    <a:lnTo>
                      <a:pt x="2631" y="628"/>
                    </a:lnTo>
                    <a:lnTo>
                      <a:pt x="2632" y="629"/>
                    </a:lnTo>
                    <a:lnTo>
                      <a:pt x="2610" y="605"/>
                    </a:lnTo>
                    <a:lnTo>
                      <a:pt x="2611" y="606"/>
                    </a:lnTo>
                    <a:lnTo>
                      <a:pt x="2585" y="589"/>
                    </a:lnTo>
                    <a:lnTo>
                      <a:pt x="2587" y="590"/>
                    </a:lnTo>
                    <a:lnTo>
                      <a:pt x="2558" y="579"/>
                    </a:lnTo>
                    <a:lnTo>
                      <a:pt x="2559" y="579"/>
                    </a:lnTo>
                    <a:lnTo>
                      <a:pt x="2528" y="575"/>
                    </a:lnTo>
                    <a:lnTo>
                      <a:pt x="2531" y="575"/>
                    </a:lnTo>
                    <a:lnTo>
                      <a:pt x="2501" y="579"/>
                    </a:lnTo>
                    <a:lnTo>
                      <a:pt x="2502" y="579"/>
                    </a:lnTo>
                    <a:lnTo>
                      <a:pt x="2474" y="590"/>
                    </a:lnTo>
                    <a:lnTo>
                      <a:pt x="2476" y="589"/>
                    </a:lnTo>
                    <a:lnTo>
                      <a:pt x="2451" y="606"/>
                    </a:lnTo>
                    <a:lnTo>
                      <a:pt x="2452" y="605"/>
                    </a:lnTo>
                    <a:lnTo>
                      <a:pt x="2428" y="629"/>
                    </a:lnTo>
                    <a:lnTo>
                      <a:pt x="2430" y="627"/>
                    </a:lnTo>
                    <a:lnTo>
                      <a:pt x="2401" y="688"/>
                    </a:lnTo>
                    <a:lnTo>
                      <a:pt x="2401" y="685"/>
                    </a:lnTo>
                    <a:lnTo>
                      <a:pt x="2392" y="762"/>
                    </a:lnTo>
                    <a:close/>
                    <a:moveTo>
                      <a:pt x="2386" y="684"/>
                    </a:moveTo>
                    <a:cubicBezTo>
                      <a:pt x="2386" y="683"/>
                      <a:pt x="2386" y="682"/>
                      <a:pt x="2386" y="681"/>
                    </a:cubicBezTo>
                    <a:lnTo>
                      <a:pt x="2415" y="620"/>
                    </a:lnTo>
                    <a:cubicBezTo>
                      <a:pt x="2416" y="619"/>
                      <a:pt x="2416" y="618"/>
                      <a:pt x="2417" y="618"/>
                    </a:cubicBezTo>
                    <a:lnTo>
                      <a:pt x="2441" y="594"/>
                    </a:lnTo>
                    <a:cubicBezTo>
                      <a:pt x="2441" y="593"/>
                      <a:pt x="2442" y="593"/>
                      <a:pt x="2442" y="593"/>
                    </a:cubicBezTo>
                    <a:lnTo>
                      <a:pt x="2467" y="576"/>
                    </a:lnTo>
                    <a:cubicBezTo>
                      <a:pt x="2467" y="576"/>
                      <a:pt x="2468" y="575"/>
                      <a:pt x="2469" y="575"/>
                    </a:cubicBezTo>
                    <a:lnTo>
                      <a:pt x="2497" y="564"/>
                    </a:lnTo>
                    <a:cubicBezTo>
                      <a:pt x="2497" y="564"/>
                      <a:pt x="2498" y="564"/>
                      <a:pt x="2498" y="564"/>
                    </a:cubicBezTo>
                    <a:lnTo>
                      <a:pt x="2528" y="560"/>
                    </a:lnTo>
                    <a:cubicBezTo>
                      <a:pt x="2529" y="559"/>
                      <a:pt x="2530" y="559"/>
                      <a:pt x="2530" y="560"/>
                    </a:cubicBezTo>
                    <a:lnTo>
                      <a:pt x="2561" y="564"/>
                    </a:lnTo>
                    <a:cubicBezTo>
                      <a:pt x="2562" y="564"/>
                      <a:pt x="2563" y="564"/>
                      <a:pt x="2563" y="564"/>
                    </a:cubicBezTo>
                    <a:lnTo>
                      <a:pt x="2592" y="575"/>
                    </a:lnTo>
                    <a:cubicBezTo>
                      <a:pt x="2593" y="575"/>
                      <a:pt x="2593" y="575"/>
                      <a:pt x="2594" y="576"/>
                    </a:cubicBezTo>
                    <a:lnTo>
                      <a:pt x="2620" y="593"/>
                    </a:lnTo>
                    <a:cubicBezTo>
                      <a:pt x="2620" y="593"/>
                      <a:pt x="2621" y="594"/>
                      <a:pt x="2621" y="594"/>
                    </a:cubicBezTo>
                    <a:lnTo>
                      <a:pt x="2643" y="618"/>
                    </a:lnTo>
                    <a:cubicBezTo>
                      <a:pt x="2644" y="618"/>
                      <a:pt x="2644" y="619"/>
                      <a:pt x="2644" y="619"/>
                    </a:cubicBezTo>
                    <a:lnTo>
                      <a:pt x="2664" y="650"/>
                    </a:lnTo>
                    <a:cubicBezTo>
                      <a:pt x="2664" y="650"/>
                      <a:pt x="2665" y="651"/>
                      <a:pt x="2665" y="651"/>
                    </a:cubicBezTo>
                    <a:lnTo>
                      <a:pt x="2679" y="683"/>
                    </a:lnTo>
                    <a:cubicBezTo>
                      <a:pt x="2679" y="684"/>
                      <a:pt x="2679" y="685"/>
                      <a:pt x="2679" y="686"/>
                    </a:cubicBezTo>
                    <a:lnTo>
                      <a:pt x="2688" y="761"/>
                    </a:lnTo>
                    <a:cubicBezTo>
                      <a:pt x="2688" y="761"/>
                      <a:pt x="2688" y="762"/>
                      <a:pt x="2688" y="762"/>
                    </a:cubicBezTo>
                    <a:lnTo>
                      <a:pt x="2679" y="839"/>
                    </a:lnTo>
                    <a:cubicBezTo>
                      <a:pt x="2679" y="840"/>
                      <a:pt x="2679" y="841"/>
                      <a:pt x="2679" y="842"/>
                    </a:cubicBezTo>
                    <a:lnTo>
                      <a:pt x="2650" y="903"/>
                    </a:lnTo>
                    <a:cubicBezTo>
                      <a:pt x="2649" y="904"/>
                      <a:pt x="2649" y="905"/>
                      <a:pt x="2648" y="905"/>
                    </a:cubicBezTo>
                    <a:lnTo>
                      <a:pt x="2624" y="928"/>
                    </a:lnTo>
                    <a:cubicBezTo>
                      <a:pt x="2624" y="929"/>
                      <a:pt x="2623" y="929"/>
                      <a:pt x="2623" y="929"/>
                    </a:cubicBezTo>
                    <a:lnTo>
                      <a:pt x="2598" y="946"/>
                    </a:lnTo>
                    <a:cubicBezTo>
                      <a:pt x="2597" y="946"/>
                      <a:pt x="2597" y="947"/>
                      <a:pt x="2596" y="947"/>
                    </a:cubicBezTo>
                    <a:lnTo>
                      <a:pt x="2568" y="958"/>
                    </a:lnTo>
                    <a:cubicBezTo>
                      <a:pt x="2568" y="958"/>
                      <a:pt x="2567" y="958"/>
                      <a:pt x="2567" y="958"/>
                    </a:cubicBezTo>
                    <a:lnTo>
                      <a:pt x="2537" y="962"/>
                    </a:lnTo>
                    <a:cubicBezTo>
                      <a:pt x="2536" y="962"/>
                      <a:pt x="2535" y="962"/>
                      <a:pt x="2534" y="962"/>
                    </a:cubicBezTo>
                    <a:lnTo>
                      <a:pt x="2494" y="956"/>
                    </a:lnTo>
                    <a:cubicBezTo>
                      <a:pt x="2493" y="956"/>
                      <a:pt x="2492" y="956"/>
                      <a:pt x="2492" y="956"/>
                    </a:cubicBezTo>
                    <a:lnTo>
                      <a:pt x="2451" y="934"/>
                    </a:lnTo>
                    <a:cubicBezTo>
                      <a:pt x="2450" y="933"/>
                      <a:pt x="2450" y="933"/>
                      <a:pt x="2449" y="932"/>
                    </a:cubicBezTo>
                    <a:lnTo>
                      <a:pt x="2418" y="903"/>
                    </a:lnTo>
                    <a:cubicBezTo>
                      <a:pt x="2417" y="903"/>
                      <a:pt x="2417" y="902"/>
                      <a:pt x="2417" y="901"/>
                    </a:cubicBezTo>
                    <a:lnTo>
                      <a:pt x="2394" y="861"/>
                    </a:lnTo>
                    <a:cubicBezTo>
                      <a:pt x="2393" y="861"/>
                      <a:pt x="2393" y="860"/>
                      <a:pt x="2393" y="859"/>
                    </a:cubicBezTo>
                    <a:lnTo>
                      <a:pt x="2381" y="811"/>
                    </a:lnTo>
                    <a:cubicBezTo>
                      <a:pt x="2381" y="811"/>
                      <a:pt x="2381" y="811"/>
                      <a:pt x="2380" y="810"/>
                    </a:cubicBezTo>
                    <a:lnTo>
                      <a:pt x="2376" y="762"/>
                    </a:lnTo>
                    <a:cubicBezTo>
                      <a:pt x="2376" y="762"/>
                      <a:pt x="2376" y="761"/>
                      <a:pt x="2377" y="761"/>
                    </a:cubicBezTo>
                    <a:lnTo>
                      <a:pt x="2386" y="684"/>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6" name="Freeform 91"/>
              <p:cNvSpPr>
                <a:spLocks noEditPoints="1"/>
              </p:cNvSpPr>
              <p:nvPr/>
            </p:nvSpPr>
            <p:spPr bwMode="auto">
              <a:xfrm>
                <a:off x="874" y="3579"/>
                <a:ext cx="1031" cy="179"/>
              </a:xfrm>
              <a:custGeom>
                <a:avLst/>
                <a:gdLst>
                  <a:gd name="T0" fmla="*/ 16 w 6704"/>
                  <a:gd name="T1" fmla="*/ 1160 h 1168"/>
                  <a:gd name="T2" fmla="*/ 287 w 6704"/>
                  <a:gd name="T3" fmla="*/ 83 h 1168"/>
                  <a:gd name="T4" fmla="*/ 306 w 6704"/>
                  <a:gd name="T5" fmla="*/ 968 h 1168"/>
                  <a:gd name="T6" fmla="*/ 228 w 6704"/>
                  <a:gd name="T7" fmla="*/ 592 h 1168"/>
                  <a:gd name="T8" fmla="*/ 553 w 6704"/>
                  <a:gd name="T9" fmla="*/ 886 h 1168"/>
                  <a:gd name="T10" fmla="*/ 834 w 6704"/>
                  <a:gd name="T11" fmla="*/ 0 h 1168"/>
                  <a:gd name="T12" fmla="*/ 472 w 6704"/>
                  <a:gd name="T13" fmla="*/ 8 h 1168"/>
                  <a:gd name="T14" fmla="*/ 553 w 6704"/>
                  <a:gd name="T15" fmla="*/ 194 h 1168"/>
                  <a:gd name="T16" fmla="*/ 537 w 6704"/>
                  <a:gd name="T17" fmla="*/ 379 h 1168"/>
                  <a:gd name="T18" fmla="*/ 1607 w 6704"/>
                  <a:gd name="T19" fmla="*/ 819 h 1168"/>
                  <a:gd name="T20" fmla="*/ 1170 w 6704"/>
                  <a:gd name="T21" fmla="*/ 708 h 1168"/>
                  <a:gd name="T22" fmla="*/ 1258 w 6704"/>
                  <a:gd name="T23" fmla="*/ 716 h 1168"/>
                  <a:gd name="T24" fmla="*/ 2548 w 6704"/>
                  <a:gd name="T25" fmla="*/ 1041 h 1168"/>
                  <a:gd name="T26" fmla="*/ 2296 w 6704"/>
                  <a:gd name="T27" fmla="*/ 599 h 1168"/>
                  <a:gd name="T28" fmla="*/ 2412 w 6704"/>
                  <a:gd name="T29" fmla="*/ 129 h 1168"/>
                  <a:gd name="T30" fmla="*/ 2608 w 6704"/>
                  <a:gd name="T31" fmla="*/ 586 h 1168"/>
                  <a:gd name="T32" fmla="*/ 2413 w 6704"/>
                  <a:gd name="T33" fmla="*/ 145 h 1168"/>
                  <a:gd name="T34" fmla="*/ 2305 w 6704"/>
                  <a:gd name="T35" fmla="*/ 612 h 1168"/>
                  <a:gd name="T36" fmla="*/ 2476 w 6704"/>
                  <a:gd name="T37" fmla="*/ 1029 h 1168"/>
                  <a:gd name="T38" fmla="*/ 2596 w 6704"/>
                  <a:gd name="T39" fmla="*/ 579 h 1168"/>
                  <a:gd name="T40" fmla="*/ 2597 w 6704"/>
                  <a:gd name="T41" fmla="*/ 458 h 1168"/>
                  <a:gd name="T42" fmla="*/ 2476 w 6704"/>
                  <a:gd name="T43" fmla="*/ 227 h 1168"/>
                  <a:gd name="T44" fmla="*/ 2375 w 6704"/>
                  <a:gd name="T45" fmla="*/ 487 h 1168"/>
                  <a:gd name="T46" fmla="*/ 2364 w 6704"/>
                  <a:gd name="T47" fmla="*/ 901 h 1168"/>
                  <a:gd name="T48" fmla="*/ 2523 w 6704"/>
                  <a:gd name="T49" fmla="*/ 650 h 1168"/>
                  <a:gd name="T50" fmla="*/ 2661 w 6704"/>
                  <a:gd name="T51" fmla="*/ 792 h 1168"/>
                  <a:gd name="T52" fmla="*/ 2329 w 6704"/>
                  <a:gd name="T53" fmla="*/ 684 h 1168"/>
                  <a:gd name="T54" fmla="*/ 4235 w 6704"/>
                  <a:gd name="T55" fmla="*/ 469 h 1168"/>
                  <a:gd name="T56" fmla="*/ 4028 w 6704"/>
                  <a:gd name="T57" fmla="*/ 461 h 1168"/>
                  <a:gd name="T58" fmla="*/ 4036 w 6704"/>
                  <a:gd name="T59" fmla="*/ 202 h 1168"/>
                  <a:gd name="T60" fmla="*/ 4168 w 6704"/>
                  <a:gd name="T61" fmla="*/ 1037 h 1168"/>
                  <a:gd name="T62" fmla="*/ 4245 w 6704"/>
                  <a:gd name="T63" fmla="*/ 1029 h 1168"/>
                  <a:gd name="T64" fmla="*/ 4619 w 6704"/>
                  <a:gd name="T65" fmla="*/ 1142 h 1168"/>
                  <a:gd name="T66" fmla="*/ 4786 w 6704"/>
                  <a:gd name="T67" fmla="*/ 1098 h 1168"/>
                  <a:gd name="T68" fmla="*/ 4484 w 6704"/>
                  <a:gd name="T69" fmla="*/ 488 h 1168"/>
                  <a:gd name="T70" fmla="*/ 4693 w 6704"/>
                  <a:gd name="T71" fmla="*/ 91 h 1168"/>
                  <a:gd name="T72" fmla="*/ 4709 w 6704"/>
                  <a:gd name="T73" fmla="*/ 276 h 1168"/>
                  <a:gd name="T74" fmla="*/ 5426 w 6704"/>
                  <a:gd name="T75" fmla="*/ 419 h 1168"/>
                  <a:gd name="T76" fmla="*/ 5567 w 6704"/>
                  <a:gd name="T77" fmla="*/ 992 h 1168"/>
                  <a:gd name="T78" fmla="*/ 5259 w 6704"/>
                  <a:gd name="T79" fmla="*/ 825 h 1168"/>
                  <a:gd name="T80" fmla="*/ 5566 w 6704"/>
                  <a:gd name="T81" fmla="*/ 680 h 1168"/>
                  <a:gd name="T82" fmla="*/ 5242 w 6704"/>
                  <a:gd name="T83" fmla="*/ 607 h 1168"/>
                  <a:gd name="T84" fmla="*/ 5572 w 6704"/>
                  <a:gd name="T85" fmla="*/ 804 h 1168"/>
                  <a:gd name="T86" fmla="*/ 5125 w 6704"/>
                  <a:gd name="T87" fmla="*/ 764 h 1168"/>
                  <a:gd name="T88" fmla="*/ 5648 w 6704"/>
                  <a:gd name="T89" fmla="*/ 841 h 1168"/>
                  <a:gd name="T90" fmla="*/ 5326 w 6704"/>
                  <a:gd name="T91" fmla="*/ 459 h 1168"/>
                  <a:gd name="T92" fmla="*/ 6692 w 6704"/>
                  <a:gd name="T93" fmla="*/ 712 h 1168"/>
                  <a:gd name="T94" fmla="*/ 6209 w 6704"/>
                  <a:gd name="T95" fmla="*/ 968 h 1168"/>
                  <a:gd name="T96" fmla="*/ 6181 w 6704"/>
                  <a:gd name="T97" fmla="*/ 456 h 1168"/>
                  <a:gd name="T98" fmla="*/ 6591 w 6704"/>
                  <a:gd name="T99" fmla="*/ 172 h 1168"/>
                  <a:gd name="T100" fmla="*/ 6668 w 6704"/>
                  <a:gd name="T101" fmla="*/ 371 h 1168"/>
                  <a:gd name="T102" fmla="*/ 6213 w 6704"/>
                  <a:gd name="T103" fmla="*/ 252 h 1168"/>
                  <a:gd name="T104" fmla="*/ 6175 w 6704"/>
                  <a:gd name="T105" fmla="*/ 717 h 1168"/>
                  <a:gd name="T106" fmla="*/ 6597 w 6704"/>
                  <a:gd name="T107" fmla="*/ 992 h 1168"/>
                  <a:gd name="T108" fmla="*/ 6288 w 6704"/>
                  <a:gd name="T109" fmla="*/ 327 h 1168"/>
                  <a:gd name="T110" fmla="*/ 6545 w 6704"/>
                  <a:gd name="T111" fmla="*/ 287 h 1168"/>
                  <a:gd name="T112" fmla="*/ 6467 w 6704"/>
                  <a:gd name="T113" fmla="*/ 232 h 1168"/>
                  <a:gd name="T114" fmla="*/ 6274 w 6704"/>
                  <a:gd name="T115" fmla="*/ 421 h 1168"/>
                  <a:gd name="T116" fmla="*/ 6424 w 6704"/>
                  <a:gd name="T117" fmla="*/ 926 h 1168"/>
                  <a:gd name="T118" fmla="*/ 6343 w 6704"/>
                  <a:gd name="T119" fmla="*/ 658 h 1168"/>
                  <a:gd name="T120" fmla="*/ 6574 w 6704"/>
                  <a:gd name="T121" fmla="*/ 892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04" h="1168">
                    <a:moveTo>
                      <a:pt x="287" y="490"/>
                    </a:moveTo>
                    <a:cubicBezTo>
                      <a:pt x="283" y="490"/>
                      <a:pt x="279" y="487"/>
                      <a:pt x="279" y="482"/>
                    </a:cubicBezTo>
                    <a:lnTo>
                      <a:pt x="279" y="461"/>
                    </a:lnTo>
                    <a:lnTo>
                      <a:pt x="287" y="469"/>
                    </a:lnTo>
                    <a:lnTo>
                      <a:pt x="89" y="469"/>
                    </a:lnTo>
                    <a:lnTo>
                      <a:pt x="97" y="461"/>
                    </a:lnTo>
                    <a:lnTo>
                      <a:pt x="97" y="1160"/>
                    </a:lnTo>
                    <a:cubicBezTo>
                      <a:pt x="97" y="1165"/>
                      <a:pt x="94" y="1168"/>
                      <a:pt x="89" y="1168"/>
                    </a:cubicBezTo>
                    <a:lnTo>
                      <a:pt x="8" y="1168"/>
                    </a:lnTo>
                    <a:cubicBezTo>
                      <a:pt x="4" y="1168"/>
                      <a:pt x="0" y="1165"/>
                      <a:pt x="0" y="1160"/>
                    </a:cubicBezTo>
                    <a:lnTo>
                      <a:pt x="0" y="8"/>
                    </a:lnTo>
                    <a:cubicBezTo>
                      <a:pt x="0" y="4"/>
                      <a:pt x="4" y="0"/>
                      <a:pt x="8" y="0"/>
                    </a:cubicBezTo>
                    <a:lnTo>
                      <a:pt x="368" y="0"/>
                    </a:lnTo>
                    <a:cubicBezTo>
                      <a:pt x="373" y="0"/>
                      <a:pt x="376" y="4"/>
                      <a:pt x="376" y="8"/>
                    </a:cubicBezTo>
                    <a:lnTo>
                      <a:pt x="376" y="482"/>
                    </a:lnTo>
                    <a:cubicBezTo>
                      <a:pt x="376" y="487"/>
                      <a:pt x="373" y="490"/>
                      <a:pt x="368" y="490"/>
                    </a:cubicBezTo>
                    <a:lnTo>
                      <a:pt x="287" y="490"/>
                    </a:lnTo>
                    <a:close/>
                    <a:moveTo>
                      <a:pt x="368" y="474"/>
                    </a:moveTo>
                    <a:lnTo>
                      <a:pt x="360" y="482"/>
                    </a:lnTo>
                    <a:lnTo>
                      <a:pt x="360" y="8"/>
                    </a:lnTo>
                    <a:lnTo>
                      <a:pt x="368" y="16"/>
                    </a:lnTo>
                    <a:lnTo>
                      <a:pt x="8" y="16"/>
                    </a:lnTo>
                    <a:lnTo>
                      <a:pt x="16" y="8"/>
                    </a:lnTo>
                    <a:lnTo>
                      <a:pt x="16" y="1160"/>
                    </a:lnTo>
                    <a:lnTo>
                      <a:pt x="8" y="1152"/>
                    </a:lnTo>
                    <a:lnTo>
                      <a:pt x="89" y="1152"/>
                    </a:lnTo>
                    <a:lnTo>
                      <a:pt x="81" y="1160"/>
                    </a:lnTo>
                    <a:lnTo>
                      <a:pt x="81" y="461"/>
                    </a:lnTo>
                    <a:cubicBezTo>
                      <a:pt x="81" y="457"/>
                      <a:pt x="85" y="453"/>
                      <a:pt x="89" y="453"/>
                    </a:cubicBezTo>
                    <a:lnTo>
                      <a:pt x="287" y="453"/>
                    </a:lnTo>
                    <a:cubicBezTo>
                      <a:pt x="292" y="453"/>
                      <a:pt x="295" y="457"/>
                      <a:pt x="295" y="461"/>
                    </a:cubicBezTo>
                    <a:lnTo>
                      <a:pt x="295" y="482"/>
                    </a:lnTo>
                    <a:lnTo>
                      <a:pt x="287" y="474"/>
                    </a:lnTo>
                    <a:lnTo>
                      <a:pt x="368" y="474"/>
                    </a:lnTo>
                    <a:close/>
                    <a:moveTo>
                      <a:pt x="287" y="186"/>
                    </a:moveTo>
                    <a:lnTo>
                      <a:pt x="279" y="194"/>
                    </a:lnTo>
                    <a:lnTo>
                      <a:pt x="279" y="91"/>
                    </a:lnTo>
                    <a:lnTo>
                      <a:pt x="287" y="99"/>
                    </a:lnTo>
                    <a:lnTo>
                      <a:pt x="89" y="99"/>
                    </a:lnTo>
                    <a:lnTo>
                      <a:pt x="97" y="91"/>
                    </a:lnTo>
                    <a:lnTo>
                      <a:pt x="97" y="194"/>
                    </a:lnTo>
                    <a:lnTo>
                      <a:pt x="89" y="186"/>
                    </a:lnTo>
                    <a:lnTo>
                      <a:pt x="287" y="186"/>
                    </a:lnTo>
                    <a:close/>
                    <a:moveTo>
                      <a:pt x="89" y="202"/>
                    </a:moveTo>
                    <a:cubicBezTo>
                      <a:pt x="85" y="202"/>
                      <a:pt x="81" y="199"/>
                      <a:pt x="81" y="194"/>
                    </a:cubicBezTo>
                    <a:lnTo>
                      <a:pt x="81" y="91"/>
                    </a:lnTo>
                    <a:cubicBezTo>
                      <a:pt x="81" y="87"/>
                      <a:pt x="85" y="83"/>
                      <a:pt x="89" y="83"/>
                    </a:cubicBezTo>
                    <a:lnTo>
                      <a:pt x="287" y="83"/>
                    </a:lnTo>
                    <a:cubicBezTo>
                      <a:pt x="292" y="83"/>
                      <a:pt x="295" y="87"/>
                      <a:pt x="295" y="91"/>
                    </a:cubicBezTo>
                    <a:lnTo>
                      <a:pt x="295" y="194"/>
                    </a:lnTo>
                    <a:cubicBezTo>
                      <a:pt x="295" y="199"/>
                      <a:pt x="292" y="202"/>
                      <a:pt x="287" y="202"/>
                    </a:cubicBezTo>
                    <a:lnTo>
                      <a:pt x="89" y="202"/>
                    </a:lnTo>
                    <a:close/>
                    <a:moveTo>
                      <a:pt x="287" y="371"/>
                    </a:moveTo>
                    <a:lnTo>
                      <a:pt x="279" y="379"/>
                    </a:lnTo>
                    <a:lnTo>
                      <a:pt x="279" y="276"/>
                    </a:lnTo>
                    <a:lnTo>
                      <a:pt x="287" y="284"/>
                    </a:lnTo>
                    <a:lnTo>
                      <a:pt x="89" y="284"/>
                    </a:lnTo>
                    <a:lnTo>
                      <a:pt x="97" y="276"/>
                    </a:lnTo>
                    <a:lnTo>
                      <a:pt x="97" y="379"/>
                    </a:lnTo>
                    <a:lnTo>
                      <a:pt x="89" y="371"/>
                    </a:lnTo>
                    <a:lnTo>
                      <a:pt x="287" y="371"/>
                    </a:lnTo>
                    <a:close/>
                    <a:moveTo>
                      <a:pt x="89" y="387"/>
                    </a:moveTo>
                    <a:cubicBezTo>
                      <a:pt x="85" y="387"/>
                      <a:pt x="81" y="384"/>
                      <a:pt x="81" y="379"/>
                    </a:cubicBezTo>
                    <a:lnTo>
                      <a:pt x="81" y="276"/>
                    </a:lnTo>
                    <a:cubicBezTo>
                      <a:pt x="81" y="272"/>
                      <a:pt x="85" y="268"/>
                      <a:pt x="89" y="268"/>
                    </a:cubicBezTo>
                    <a:lnTo>
                      <a:pt x="287" y="268"/>
                    </a:lnTo>
                    <a:cubicBezTo>
                      <a:pt x="292" y="268"/>
                      <a:pt x="295" y="272"/>
                      <a:pt x="295" y="276"/>
                    </a:cubicBezTo>
                    <a:lnTo>
                      <a:pt x="295" y="379"/>
                    </a:lnTo>
                    <a:cubicBezTo>
                      <a:pt x="295" y="384"/>
                      <a:pt x="292" y="387"/>
                      <a:pt x="287" y="387"/>
                    </a:cubicBezTo>
                    <a:lnTo>
                      <a:pt x="89" y="387"/>
                    </a:lnTo>
                    <a:close/>
                    <a:moveTo>
                      <a:pt x="298" y="976"/>
                    </a:moveTo>
                    <a:lnTo>
                      <a:pt x="306" y="968"/>
                    </a:lnTo>
                    <a:lnTo>
                      <a:pt x="306" y="1037"/>
                    </a:lnTo>
                    <a:cubicBezTo>
                      <a:pt x="306" y="1042"/>
                      <a:pt x="303" y="1045"/>
                      <a:pt x="298" y="1045"/>
                    </a:cubicBezTo>
                    <a:lnTo>
                      <a:pt x="228" y="1045"/>
                    </a:lnTo>
                    <a:cubicBezTo>
                      <a:pt x="224" y="1045"/>
                      <a:pt x="220" y="1042"/>
                      <a:pt x="220" y="1037"/>
                    </a:cubicBezTo>
                    <a:lnTo>
                      <a:pt x="220" y="584"/>
                    </a:lnTo>
                    <a:cubicBezTo>
                      <a:pt x="220" y="580"/>
                      <a:pt x="224" y="576"/>
                      <a:pt x="228" y="576"/>
                    </a:cubicBezTo>
                    <a:lnTo>
                      <a:pt x="609" y="576"/>
                    </a:lnTo>
                    <a:cubicBezTo>
                      <a:pt x="614" y="576"/>
                      <a:pt x="617" y="580"/>
                      <a:pt x="617" y="584"/>
                    </a:cubicBezTo>
                    <a:lnTo>
                      <a:pt x="617" y="1010"/>
                    </a:lnTo>
                    <a:cubicBezTo>
                      <a:pt x="617" y="1015"/>
                      <a:pt x="614" y="1018"/>
                      <a:pt x="609" y="1018"/>
                    </a:cubicBezTo>
                    <a:lnTo>
                      <a:pt x="545" y="1018"/>
                    </a:lnTo>
                    <a:cubicBezTo>
                      <a:pt x="541" y="1018"/>
                      <a:pt x="537" y="1015"/>
                      <a:pt x="537" y="1010"/>
                    </a:cubicBezTo>
                    <a:lnTo>
                      <a:pt x="537" y="968"/>
                    </a:lnTo>
                    <a:lnTo>
                      <a:pt x="545" y="976"/>
                    </a:lnTo>
                    <a:lnTo>
                      <a:pt x="298" y="976"/>
                    </a:lnTo>
                    <a:close/>
                    <a:moveTo>
                      <a:pt x="545" y="960"/>
                    </a:moveTo>
                    <a:cubicBezTo>
                      <a:pt x="550" y="960"/>
                      <a:pt x="553" y="964"/>
                      <a:pt x="553" y="968"/>
                    </a:cubicBezTo>
                    <a:lnTo>
                      <a:pt x="553" y="1010"/>
                    </a:lnTo>
                    <a:lnTo>
                      <a:pt x="545" y="1002"/>
                    </a:lnTo>
                    <a:lnTo>
                      <a:pt x="609" y="1002"/>
                    </a:lnTo>
                    <a:lnTo>
                      <a:pt x="601" y="1010"/>
                    </a:lnTo>
                    <a:lnTo>
                      <a:pt x="601" y="584"/>
                    </a:lnTo>
                    <a:lnTo>
                      <a:pt x="609" y="592"/>
                    </a:lnTo>
                    <a:lnTo>
                      <a:pt x="228" y="592"/>
                    </a:lnTo>
                    <a:lnTo>
                      <a:pt x="236" y="584"/>
                    </a:lnTo>
                    <a:lnTo>
                      <a:pt x="236" y="1037"/>
                    </a:lnTo>
                    <a:lnTo>
                      <a:pt x="228" y="1029"/>
                    </a:lnTo>
                    <a:lnTo>
                      <a:pt x="298" y="1029"/>
                    </a:lnTo>
                    <a:lnTo>
                      <a:pt x="290" y="1037"/>
                    </a:lnTo>
                    <a:lnTo>
                      <a:pt x="290" y="968"/>
                    </a:lnTo>
                    <a:cubicBezTo>
                      <a:pt x="290" y="964"/>
                      <a:pt x="294" y="960"/>
                      <a:pt x="298" y="960"/>
                    </a:cubicBezTo>
                    <a:lnTo>
                      <a:pt x="545" y="960"/>
                    </a:lnTo>
                    <a:close/>
                    <a:moveTo>
                      <a:pt x="545" y="878"/>
                    </a:moveTo>
                    <a:lnTo>
                      <a:pt x="537" y="886"/>
                    </a:lnTo>
                    <a:lnTo>
                      <a:pt x="537" y="667"/>
                    </a:lnTo>
                    <a:lnTo>
                      <a:pt x="545" y="675"/>
                    </a:lnTo>
                    <a:lnTo>
                      <a:pt x="298" y="675"/>
                    </a:lnTo>
                    <a:lnTo>
                      <a:pt x="306" y="667"/>
                    </a:lnTo>
                    <a:lnTo>
                      <a:pt x="306" y="886"/>
                    </a:lnTo>
                    <a:lnTo>
                      <a:pt x="298" y="878"/>
                    </a:lnTo>
                    <a:lnTo>
                      <a:pt x="545" y="878"/>
                    </a:lnTo>
                    <a:close/>
                    <a:moveTo>
                      <a:pt x="298" y="894"/>
                    </a:moveTo>
                    <a:cubicBezTo>
                      <a:pt x="294" y="894"/>
                      <a:pt x="290" y="891"/>
                      <a:pt x="290" y="886"/>
                    </a:cubicBezTo>
                    <a:lnTo>
                      <a:pt x="290" y="667"/>
                    </a:lnTo>
                    <a:cubicBezTo>
                      <a:pt x="290" y="663"/>
                      <a:pt x="294" y="659"/>
                      <a:pt x="298" y="659"/>
                    </a:cubicBezTo>
                    <a:lnTo>
                      <a:pt x="545" y="659"/>
                    </a:lnTo>
                    <a:cubicBezTo>
                      <a:pt x="550" y="659"/>
                      <a:pt x="553" y="663"/>
                      <a:pt x="553" y="667"/>
                    </a:cubicBezTo>
                    <a:lnTo>
                      <a:pt x="553" y="886"/>
                    </a:lnTo>
                    <a:cubicBezTo>
                      <a:pt x="553" y="891"/>
                      <a:pt x="550" y="894"/>
                      <a:pt x="545" y="894"/>
                    </a:cubicBezTo>
                    <a:lnTo>
                      <a:pt x="298" y="894"/>
                    </a:lnTo>
                    <a:close/>
                    <a:moveTo>
                      <a:pt x="679" y="1148"/>
                    </a:moveTo>
                    <a:cubicBezTo>
                      <a:pt x="676" y="1148"/>
                      <a:pt x="672" y="1146"/>
                      <a:pt x="672" y="1142"/>
                    </a:cubicBezTo>
                    <a:lnTo>
                      <a:pt x="650" y="1046"/>
                    </a:lnTo>
                    <a:cubicBezTo>
                      <a:pt x="649" y="1044"/>
                      <a:pt x="650" y="1041"/>
                      <a:pt x="651" y="1039"/>
                    </a:cubicBezTo>
                    <a:cubicBezTo>
                      <a:pt x="653" y="1038"/>
                      <a:pt x="655" y="1036"/>
                      <a:pt x="657" y="1036"/>
                    </a:cubicBezTo>
                    <a:lnTo>
                      <a:pt x="738" y="1036"/>
                    </a:lnTo>
                    <a:lnTo>
                      <a:pt x="736" y="1037"/>
                    </a:lnTo>
                    <a:lnTo>
                      <a:pt x="748" y="1033"/>
                    </a:lnTo>
                    <a:lnTo>
                      <a:pt x="743" y="1037"/>
                    </a:lnTo>
                    <a:lnTo>
                      <a:pt x="747" y="1027"/>
                    </a:lnTo>
                    <a:lnTo>
                      <a:pt x="746" y="1030"/>
                    </a:lnTo>
                    <a:lnTo>
                      <a:pt x="746" y="461"/>
                    </a:lnTo>
                    <a:lnTo>
                      <a:pt x="754" y="469"/>
                    </a:lnTo>
                    <a:lnTo>
                      <a:pt x="545" y="469"/>
                    </a:lnTo>
                    <a:lnTo>
                      <a:pt x="553" y="461"/>
                    </a:lnTo>
                    <a:lnTo>
                      <a:pt x="553" y="488"/>
                    </a:lnTo>
                    <a:cubicBezTo>
                      <a:pt x="553" y="493"/>
                      <a:pt x="550" y="496"/>
                      <a:pt x="545" y="496"/>
                    </a:cubicBezTo>
                    <a:lnTo>
                      <a:pt x="464" y="496"/>
                    </a:lnTo>
                    <a:cubicBezTo>
                      <a:pt x="460" y="496"/>
                      <a:pt x="456" y="493"/>
                      <a:pt x="456" y="488"/>
                    </a:cubicBezTo>
                    <a:lnTo>
                      <a:pt x="456" y="8"/>
                    </a:lnTo>
                    <a:cubicBezTo>
                      <a:pt x="456" y="4"/>
                      <a:pt x="460" y="0"/>
                      <a:pt x="464" y="0"/>
                    </a:cubicBezTo>
                    <a:lnTo>
                      <a:pt x="834" y="0"/>
                    </a:lnTo>
                    <a:cubicBezTo>
                      <a:pt x="839" y="0"/>
                      <a:pt x="842" y="4"/>
                      <a:pt x="842" y="8"/>
                    </a:cubicBezTo>
                    <a:lnTo>
                      <a:pt x="842" y="1058"/>
                    </a:lnTo>
                    <a:lnTo>
                      <a:pt x="838" y="1095"/>
                    </a:lnTo>
                    <a:cubicBezTo>
                      <a:pt x="838" y="1096"/>
                      <a:pt x="838" y="1097"/>
                      <a:pt x="838" y="1098"/>
                    </a:cubicBezTo>
                    <a:lnTo>
                      <a:pt x="826" y="1123"/>
                    </a:lnTo>
                    <a:cubicBezTo>
                      <a:pt x="825" y="1124"/>
                      <a:pt x="824" y="1125"/>
                      <a:pt x="823" y="1126"/>
                    </a:cubicBezTo>
                    <a:lnTo>
                      <a:pt x="803" y="1142"/>
                    </a:lnTo>
                    <a:cubicBezTo>
                      <a:pt x="802" y="1143"/>
                      <a:pt x="801" y="1143"/>
                      <a:pt x="800" y="1143"/>
                    </a:cubicBezTo>
                    <a:lnTo>
                      <a:pt x="772" y="1148"/>
                    </a:lnTo>
                    <a:cubicBezTo>
                      <a:pt x="771" y="1148"/>
                      <a:pt x="771" y="1148"/>
                      <a:pt x="770" y="1148"/>
                    </a:cubicBezTo>
                    <a:lnTo>
                      <a:pt x="679" y="1148"/>
                    </a:lnTo>
                    <a:close/>
                    <a:moveTo>
                      <a:pt x="770" y="1132"/>
                    </a:moveTo>
                    <a:lnTo>
                      <a:pt x="769" y="1133"/>
                    </a:lnTo>
                    <a:lnTo>
                      <a:pt x="797" y="1128"/>
                    </a:lnTo>
                    <a:lnTo>
                      <a:pt x="793" y="1129"/>
                    </a:lnTo>
                    <a:lnTo>
                      <a:pt x="813" y="1113"/>
                    </a:lnTo>
                    <a:lnTo>
                      <a:pt x="811" y="1116"/>
                    </a:lnTo>
                    <a:lnTo>
                      <a:pt x="823" y="1091"/>
                    </a:lnTo>
                    <a:lnTo>
                      <a:pt x="823" y="1094"/>
                    </a:lnTo>
                    <a:lnTo>
                      <a:pt x="826" y="1058"/>
                    </a:lnTo>
                    <a:lnTo>
                      <a:pt x="826" y="8"/>
                    </a:lnTo>
                    <a:lnTo>
                      <a:pt x="834" y="16"/>
                    </a:lnTo>
                    <a:lnTo>
                      <a:pt x="464" y="16"/>
                    </a:lnTo>
                    <a:lnTo>
                      <a:pt x="472" y="8"/>
                    </a:lnTo>
                    <a:lnTo>
                      <a:pt x="472" y="488"/>
                    </a:lnTo>
                    <a:lnTo>
                      <a:pt x="464" y="480"/>
                    </a:lnTo>
                    <a:lnTo>
                      <a:pt x="545" y="480"/>
                    </a:lnTo>
                    <a:lnTo>
                      <a:pt x="537" y="488"/>
                    </a:lnTo>
                    <a:lnTo>
                      <a:pt x="537" y="461"/>
                    </a:lnTo>
                    <a:cubicBezTo>
                      <a:pt x="537" y="457"/>
                      <a:pt x="541" y="453"/>
                      <a:pt x="545" y="453"/>
                    </a:cubicBezTo>
                    <a:lnTo>
                      <a:pt x="754" y="453"/>
                    </a:lnTo>
                    <a:cubicBezTo>
                      <a:pt x="759" y="453"/>
                      <a:pt x="762" y="457"/>
                      <a:pt x="762" y="461"/>
                    </a:cubicBezTo>
                    <a:lnTo>
                      <a:pt x="762" y="1030"/>
                    </a:lnTo>
                    <a:cubicBezTo>
                      <a:pt x="762" y="1031"/>
                      <a:pt x="762" y="1032"/>
                      <a:pt x="762" y="1033"/>
                    </a:cubicBezTo>
                    <a:lnTo>
                      <a:pt x="758" y="1043"/>
                    </a:lnTo>
                    <a:cubicBezTo>
                      <a:pt x="757" y="1046"/>
                      <a:pt x="755" y="1047"/>
                      <a:pt x="753" y="1048"/>
                    </a:cubicBezTo>
                    <a:lnTo>
                      <a:pt x="741" y="1052"/>
                    </a:lnTo>
                    <a:cubicBezTo>
                      <a:pt x="740" y="1052"/>
                      <a:pt x="739" y="1052"/>
                      <a:pt x="738" y="1052"/>
                    </a:cubicBezTo>
                    <a:lnTo>
                      <a:pt x="657" y="1052"/>
                    </a:lnTo>
                    <a:lnTo>
                      <a:pt x="665" y="1043"/>
                    </a:lnTo>
                    <a:lnTo>
                      <a:pt x="687" y="1139"/>
                    </a:lnTo>
                    <a:lnTo>
                      <a:pt x="679" y="1132"/>
                    </a:lnTo>
                    <a:lnTo>
                      <a:pt x="770" y="1132"/>
                    </a:lnTo>
                    <a:close/>
                    <a:moveTo>
                      <a:pt x="746" y="91"/>
                    </a:moveTo>
                    <a:lnTo>
                      <a:pt x="754" y="99"/>
                    </a:lnTo>
                    <a:lnTo>
                      <a:pt x="545" y="99"/>
                    </a:lnTo>
                    <a:lnTo>
                      <a:pt x="553" y="91"/>
                    </a:lnTo>
                    <a:lnTo>
                      <a:pt x="553" y="194"/>
                    </a:lnTo>
                    <a:lnTo>
                      <a:pt x="545" y="186"/>
                    </a:lnTo>
                    <a:lnTo>
                      <a:pt x="754" y="186"/>
                    </a:lnTo>
                    <a:lnTo>
                      <a:pt x="746" y="194"/>
                    </a:lnTo>
                    <a:lnTo>
                      <a:pt x="746" y="91"/>
                    </a:lnTo>
                    <a:close/>
                    <a:moveTo>
                      <a:pt x="762" y="194"/>
                    </a:moveTo>
                    <a:cubicBezTo>
                      <a:pt x="762" y="199"/>
                      <a:pt x="759" y="202"/>
                      <a:pt x="754" y="202"/>
                    </a:cubicBezTo>
                    <a:lnTo>
                      <a:pt x="545" y="202"/>
                    </a:lnTo>
                    <a:cubicBezTo>
                      <a:pt x="541" y="202"/>
                      <a:pt x="537" y="199"/>
                      <a:pt x="537" y="194"/>
                    </a:cubicBezTo>
                    <a:lnTo>
                      <a:pt x="537" y="91"/>
                    </a:lnTo>
                    <a:cubicBezTo>
                      <a:pt x="537" y="87"/>
                      <a:pt x="541" y="83"/>
                      <a:pt x="545" y="83"/>
                    </a:cubicBezTo>
                    <a:lnTo>
                      <a:pt x="754" y="83"/>
                    </a:lnTo>
                    <a:cubicBezTo>
                      <a:pt x="759" y="83"/>
                      <a:pt x="762" y="87"/>
                      <a:pt x="762" y="91"/>
                    </a:cubicBezTo>
                    <a:lnTo>
                      <a:pt x="762" y="194"/>
                    </a:lnTo>
                    <a:close/>
                    <a:moveTo>
                      <a:pt x="754" y="371"/>
                    </a:moveTo>
                    <a:lnTo>
                      <a:pt x="746" y="379"/>
                    </a:lnTo>
                    <a:lnTo>
                      <a:pt x="746" y="276"/>
                    </a:lnTo>
                    <a:lnTo>
                      <a:pt x="754" y="284"/>
                    </a:lnTo>
                    <a:lnTo>
                      <a:pt x="545" y="284"/>
                    </a:lnTo>
                    <a:lnTo>
                      <a:pt x="553" y="276"/>
                    </a:lnTo>
                    <a:lnTo>
                      <a:pt x="553" y="379"/>
                    </a:lnTo>
                    <a:lnTo>
                      <a:pt x="545" y="371"/>
                    </a:lnTo>
                    <a:lnTo>
                      <a:pt x="754" y="371"/>
                    </a:lnTo>
                    <a:close/>
                    <a:moveTo>
                      <a:pt x="545" y="387"/>
                    </a:moveTo>
                    <a:cubicBezTo>
                      <a:pt x="541" y="387"/>
                      <a:pt x="537" y="384"/>
                      <a:pt x="537" y="379"/>
                    </a:cubicBezTo>
                    <a:lnTo>
                      <a:pt x="537" y="276"/>
                    </a:lnTo>
                    <a:cubicBezTo>
                      <a:pt x="537" y="272"/>
                      <a:pt x="541" y="268"/>
                      <a:pt x="545" y="268"/>
                    </a:cubicBezTo>
                    <a:lnTo>
                      <a:pt x="754" y="268"/>
                    </a:lnTo>
                    <a:cubicBezTo>
                      <a:pt x="759" y="268"/>
                      <a:pt x="762" y="272"/>
                      <a:pt x="762" y="276"/>
                    </a:cubicBezTo>
                    <a:lnTo>
                      <a:pt x="762" y="379"/>
                    </a:lnTo>
                    <a:cubicBezTo>
                      <a:pt x="762" y="384"/>
                      <a:pt x="759" y="387"/>
                      <a:pt x="754" y="387"/>
                    </a:cubicBezTo>
                    <a:lnTo>
                      <a:pt x="545" y="387"/>
                    </a:lnTo>
                    <a:close/>
                    <a:moveTo>
                      <a:pt x="1508" y="811"/>
                    </a:moveTo>
                    <a:lnTo>
                      <a:pt x="1516" y="819"/>
                    </a:lnTo>
                    <a:lnTo>
                      <a:pt x="1162" y="819"/>
                    </a:lnTo>
                    <a:cubicBezTo>
                      <a:pt x="1158" y="819"/>
                      <a:pt x="1154" y="816"/>
                      <a:pt x="1154" y="811"/>
                    </a:cubicBezTo>
                    <a:lnTo>
                      <a:pt x="1154" y="708"/>
                    </a:lnTo>
                    <a:cubicBezTo>
                      <a:pt x="1154" y="707"/>
                      <a:pt x="1155" y="706"/>
                      <a:pt x="1155" y="705"/>
                    </a:cubicBezTo>
                    <a:lnTo>
                      <a:pt x="1471" y="143"/>
                    </a:lnTo>
                    <a:cubicBezTo>
                      <a:pt x="1473" y="140"/>
                      <a:pt x="1476" y="138"/>
                      <a:pt x="1478" y="138"/>
                    </a:cubicBezTo>
                    <a:lnTo>
                      <a:pt x="1607" y="138"/>
                    </a:lnTo>
                    <a:cubicBezTo>
                      <a:pt x="1612" y="138"/>
                      <a:pt x="1615" y="142"/>
                      <a:pt x="1615" y="146"/>
                    </a:cubicBezTo>
                    <a:lnTo>
                      <a:pt x="1615" y="708"/>
                    </a:lnTo>
                    <a:lnTo>
                      <a:pt x="1607" y="700"/>
                    </a:lnTo>
                    <a:lnTo>
                      <a:pt x="1735" y="700"/>
                    </a:lnTo>
                    <a:cubicBezTo>
                      <a:pt x="1740" y="700"/>
                      <a:pt x="1743" y="704"/>
                      <a:pt x="1743" y="708"/>
                    </a:cubicBezTo>
                    <a:lnTo>
                      <a:pt x="1743" y="811"/>
                    </a:lnTo>
                    <a:cubicBezTo>
                      <a:pt x="1743" y="816"/>
                      <a:pt x="1740" y="819"/>
                      <a:pt x="1735" y="819"/>
                    </a:cubicBezTo>
                    <a:lnTo>
                      <a:pt x="1607" y="819"/>
                    </a:lnTo>
                    <a:lnTo>
                      <a:pt x="1615" y="811"/>
                    </a:lnTo>
                    <a:lnTo>
                      <a:pt x="1615" y="1023"/>
                    </a:lnTo>
                    <a:cubicBezTo>
                      <a:pt x="1615" y="1028"/>
                      <a:pt x="1612" y="1031"/>
                      <a:pt x="1607" y="1031"/>
                    </a:cubicBezTo>
                    <a:lnTo>
                      <a:pt x="1516" y="1031"/>
                    </a:lnTo>
                    <a:cubicBezTo>
                      <a:pt x="1512" y="1031"/>
                      <a:pt x="1508" y="1028"/>
                      <a:pt x="1508" y="1023"/>
                    </a:cubicBezTo>
                    <a:lnTo>
                      <a:pt x="1508" y="811"/>
                    </a:lnTo>
                    <a:close/>
                    <a:moveTo>
                      <a:pt x="1524" y="1023"/>
                    </a:moveTo>
                    <a:lnTo>
                      <a:pt x="1516" y="1015"/>
                    </a:lnTo>
                    <a:lnTo>
                      <a:pt x="1607" y="1015"/>
                    </a:lnTo>
                    <a:lnTo>
                      <a:pt x="1599" y="1023"/>
                    </a:lnTo>
                    <a:lnTo>
                      <a:pt x="1599" y="811"/>
                    </a:lnTo>
                    <a:cubicBezTo>
                      <a:pt x="1599" y="807"/>
                      <a:pt x="1603" y="803"/>
                      <a:pt x="1607" y="803"/>
                    </a:cubicBezTo>
                    <a:lnTo>
                      <a:pt x="1735" y="803"/>
                    </a:lnTo>
                    <a:lnTo>
                      <a:pt x="1727" y="811"/>
                    </a:lnTo>
                    <a:lnTo>
                      <a:pt x="1727" y="708"/>
                    </a:lnTo>
                    <a:lnTo>
                      <a:pt x="1735" y="716"/>
                    </a:lnTo>
                    <a:lnTo>
                      <a:pt x="1607" y="716"/>
                    </a:lnTo>
                    <a:cubicBezTo>
                      <a:pt x="1603" y="716"/>
                      <a:pt x="1599" y="713"/>
                      <a:pt x="1599" y="708"/>
                    </a:cubicBezTo>
                    <a:lnTo>
                      <a:pt x="1599" y="146"/>
                    </a:lnTo>
                    <a:lnTo>
                      <a:pt x="1607" y="154"/>
                    </a:lnTo>
                    <a:lnTo>
                      <a:pt x="1478" y="154"/>
                    </a:lnTo>
                    <a:lnTo>
                      <a:pt x="1485" y="150"/>
                    </a:lnTo>
                    <a:lnTo>
                      <a:pt x="1169" y="712"/>
                    </a:lnTo>
                    <a:lnTo>
                      <a:pt x="1170" y="708"/>
                    </a:lnTo>
                    <a:lnTo>
                      <a:pt x="1170" y="811"/>
                    </a:lnTo>
                    <a:lnTo>
                      <a:pt x="1162" y="803"/>
                    </a:lnTo>
                    <a:lnTo>
                      <a:pt x="1516" y="803"/>
                    </a:lnTo>
                    <a:cubicBezTo>
                      <a:pt x="1521" y="803"/>
                      <a:pt x="1524" y="807"/>
                      <a:pt x="1524" y="811"/>
                    </a:cubicBezTo>
                    <a:lnTo>
                      <a:pt x="1524" y="1023"/>
                    </a:lnTo>
                    <a:close/>
                    <a:moveTo>
                      <a:pt x="1516" y="700"/>
                    </a:moveTo>
                    <a:lnTo>
                      <a:pt x="1508" y="708"/>
                    </a:lnTo>
                    <a:lnTo>
                      <a:pt x="1508" y="269"/>
                    </a:lnTo>
                    <a:lnTo>
                      <a:pt x="1516" y="277"/>
                    </a:lnTo>
                    <a:lnTo>
                      <a:pt x="1510" y="277"/>
                    </a:lnTo>
                    <a:lnTo>
                      <a:pt x="1517" y="273"/>
                    </a:lnTo>
                    <a:lnTo>
                      <a:pt x="1265" y="712"/>
                    </a:lnTo>
                    <a:lnTo>
                      <a:pt x="1258" y="700"/>
                    </a:lnTo>
                    <a:lnTo>
                      <a:pt x="1516" y="700"/>
                    </a:lnTo>
                    <a:close/>
                    <a:moveTo>
                      <a:pt x="1258" y="716"/>
                    </a:moveTo>
                    <a:cubicBezTo>
                      <a:pt x="1256" y="716"/>
                      <a:pt x="1253" y="715"/>
                      <a:pt x="1252" y="712"/>
                    </a:cubicBezTo>
                    <a:cubicBezTo>
                      <a:pt x="1250" y="710"/>
                      <a:pt x="1250" y="707"/>
                      <a:pt x="1252" y="704"/>
                    </a:cubicBezTo>
                    <a:lnTo>
                      <a:pt x="1504" y="265"/>
                    </a:lnTo>
                    <a:cubicBezTo>
                      <a:pt x="1505" y="263"/>
                      <a:pt x="1508" y="261"/>
                      <a:pt x="1510" y="261"/>
                    </a:cubicBezTo>
                    <a:lnTo>
                      <a:pt x="1516" y="261"/>
                    </a:lnTo>
                    <a:cubicBezTo>
                      <a:pt x="1521" y="261"/>
                      <a:pt x="1524" y="265"/>
                      <a:pt x="1524" y="269"/>
                    </a:cubicBezTo>
                    <a:lnTo>
                      <a:pt x="1524" y="708"/>
                    </a:lnTo>
                    <a:cubicBezTo>
                      <a:pt x="1524" y="713"/>
                      <a:pt x="1521" y="716"/>
                      <a:pt x="1516" y="716"/>
                    </a:cubicBezTo>
                    <a:lnTo>
                      <a:pt x="1258" y="716"/>
                    </a:lnTo>
                    <a:close/>
                    <a:moveTo>
                      <a:pt x="2608" y="586"/>
                    </a:moveTo>
                    <a:lnTo>
                      <a:pt x="2608" y="571"/>
                    </a:lnTo>
                    <a:lnTo>
                      <a:pt x="2661" y="597"/>
                    </a:lnTo>
                    <a:cubicBezTo>
                      <a:pt x="2662" y="598"/>
                      <a:pt x="2662" y="598"/>
                      <a:pt x="2663" y="599"/>
                    </a:cubicBezTo>
                    <a:lnTo>
                      <a:pt x="2707" y="641"/>
                    </a:lnTo>
                    <a:cubicBezTo>
                      <a:pt x="2708" y="641"/>
                      <a:pt x="2708" y="642"/>
                      <a:pt x="2709" y="643"/>
                    </a:cubicBezTo>
                    <a:lnTo>
                      <a:pt x="2745" y="710"/>
                    </a:lnTo>
                    <a:cubicBezTo>
                      <a:pt x="2745" y="710"/>
                      <a:pt x="2745" y="711"/>
                      <a:pt x="2745" y="712"/>
                    </a:cubicBezTo>
                    <a:lnTo>
                      <a:pt x="2757" y="789"/>
                    </a:lnTo>
                    <a:cubicBezTo>
                      <a:pt x="2757" y="790"/>
                      <a:pt x="2757" y="790"/>
                      <a:pt x="2757" y="791"/>
                    </a:cubicBezTo>
                    <a:lnTo>
                      <a:pt x="2753" y="840"/>
                    </a:lnTo>
                    <a:cubicBezTo>
                      <a:pt x="2753" y="841"/>
                      <a:pt x="2753" y="841"/>
                      <a:pt x="2753" y="841"/>
                    </a:cubicBezTo>
                    <a:lnTo>
                      <a:pt x="2742" y="886"/>
                    </a:lnTo>
                    <a:cubicBezTo>
                      <a:pt x="2742" y="887"/>
                      <a:pt x="2742" y="887"/>
                      <a:pt x="2742" y="888"/>
                    </a:cubicBezTo>
                    <a:lnTo>
                      <a:pt x="2723" y="929"/>
                    </a:lnTo>
                    <a:cubicBezTo>
                      <a:pt x="2723" y="929"/>
                      <a:pt x="2722" y="930"/>
                      <a:pt x="2722" y="930"/>
                    </a:cubicBezTo>
                    <a:lnTo>
                      <a:pt x="2697" y="967"/>
                    </a:lnTo>
                    <a:cubicBezTo>
                      <a:pt x="2697" y="967"/>
                      <a:pt x="2696" y="968"/>
                      <a:pt x="2696" y="968"/>
                    </a:cubicBezTo>
                    <a:lnTo>
                      <a:pt x="2661" y="1003"/>
                    </a:lnTo>
                    <a:cubicBezTo>
                      <a:pt x="2660" y="1004"/>
                      <a:pt x="2660" y="1004"/>
                      <a:pt x="2659" y="1005"/>
                    </a:cubicBezTo>
                    <a:lnTo>
                      <a:pt x="2611" y="1028"/>
                    </a:lnTo>
                    <a:cubicBezTo>
                      <a:pt x="2610" y="1028"/>
                      <a:pt x="2610" y="1028"/>
                      <a:pt x="2609" y="1028"/>
                    </a:cubicBezTo>
                    <a:lnTo>
                      <a:pt x="2549" y="1041"/>
                    </a:lnTo>
                    <a:cubicBezTo>
                      <a:pt x="2549" y="1041"/>
                      <a:pt x="2548" y="1041"/>
                      <a:pt x="2548" y="1041"/>
                    </a:cubicBezTo>
                    <a:lnTo>
                      <a:pt x="2477" y="1045"/>
                    </a:lnTo>
                    <a:lnTo>
                      <a:pt x="2406" y="1041"/>
                    </a:lnTo>
                    <a:cubicBezTo>
                      <a:pt x="2406" y="1041"/>
                      <a:pt x="2405" y="1041"/>
                      <a:pt x="2405" y="1041"/>
                    </a:cubicBezTo>
                    <a:lnTo>
                      <a:pt x="2346" y="1028"/>
                    </a:lnTo>
                    <a:cubicBezTo>
                      <a:pt x="2345" y="1028"/>
                      <a:pt x="2344" y="1028"/>
                      <a:pt x="2344" y="1028"/>
                    </a:cubicBezTo>
                    <a:lnTo>
                      <a:pt x="2298" y="1005"/>
                    </a:lnTo>
                    <a:cubicBezTo>
                      <a:pt x="2297" y="1004"/>
                      <a:pt x="2296" y="1004"/>
                      <a:pt x="2296" y="1003"/>
                    </a:cubicBezTo>
                    <a:lnTo>
                      <a:pt x="2261" y="968"/>
                    </a:lnTo>
                    <a:cubicBezTo>
                      <a:pt x="2260" y="968"/>
                      <a:pt x="2260" y="967"/>
                      <a:pt x="2260" y="967"/>
                    </a:cubicBezTo>
                    <a:lnTo>
                      <a:pt x="2235" y="930"/>
                    </a:lnTo>
                    <a:cubicBezTo>
                      <a:pt x="2235" y="930"/>
                      <a:pt x="2234" y="929"/>
                      <a:pt x="2234" y="929"/>
                    </a:cubicBezTo>
                    <a:lnTo>
                      <a:pt x="2216" y="888"/>
                    </a:lnTo>
                    <a:cubicBezTo>
                      <a:pt x="2216" y="887"/>
                      <a:pt x="2216" y="887"/>
                      <a:pt x="2216" y="887"/>
                    </a:cubicBezTo>
                    <a:lnTo>
                      <a:pt x="2204" y="842"/>
                    </a:lnTo>
                    <a:cubicBezTo>
                      <a:pt x="2204" y="841"/>
                      <a:pt x="2204" y="841"/>
                      <a:pt x="2203" y="840"/>
                    </a:cubicBezTo>
                    <a:lnTo>
                      <a:pt x="2199" y="791"/>
                    </a:lnTo>
                    <a:cubicBezTo>
                      <a:pt x="2199" y="791"/>
                      <a:pt x="2199" y="790"/>
                      <a:pt x="2199" y="790"/>
                    </a:cubicBezTo>
                    <a:lnTo>
                      <a:pt x="2202" y="750"/>
                    </a:lnTo>
                    <a:cubicBezTo>
                      <a:pt x="2203" y="749"/>
                      <a:pt x="2203" y="749"/>
                      <a:pt x="2203" y="748"/>
                    </a:cubicBezTo>
                    <a:lnTo>
                      <a:pt x="2213" y="711"/>
                    </a:lnTo>
                    <a:cubicBezTo>
                      <a:pt x="2213" y="711"/>
                      <a:pt x="2213" y="710"/>
                      <a:pt x="2213" y="710"/>
                    </a:cubicBezTo>
                    <a:lnTo>
                      <a:pt x="2249" y="643"/>
                    </a:lnTo>
                    <a:cubicBezTo>
                      <a:pt x="2250" y="642"/>
                      <a:pt x="2250" y="641"/>
                      <a:pt x="2251" y="641"/>
                    </a:cubicBezTo>
                    <a:lnTo>
                      <a:pt x="2296" y="599"/>
                    </a:lnTo>
                    <a:cubicBezTo>
                      <a:pt x="2297" y="598"/>
                      <a:pt x="2297" y="598"/>
                      <a:pt x="2298" y="597"/>
                    </a:cubicBezTo>
                    <a:lnTo>
                      <a:pt x="2355" y="571"/>
                    </a:lnTo>
                    <a:lnTo>
                      <a:pt x="2355" y="586"/>
                    </a:lnTo>
                    <a:lnTo>
                      <a:pt x="2310" y="563"/>
                    </a:lnTo>
                    <a:cubicBezTo>
                      <a:pt x="2309" y="562"/>
                      <a:pt x="2309" y="562"/>
                      <a:pt x="2308" y="561"/>
                    </a:cubicBezTo>
                    <a:lnTo>
                      <a:pt x="2272" y="529"/>
                    </a:lnTo>
                    <a:cubicBezTo>
                      <a:pt x="2271" y="529"/>
                      <a:pt x="2271" y="528"/>
                      <a:pt x="2270" y="527"/>
                    </a:cubicBezTo>
                    <a:lnTo>
                      <a:pt x="2234" y="457"/>
                    </a:lnTo>
                    <a:cubicBezTo>
                      <a:pt x="2234" y="456"/>
                      <a:pt x="2234" y="456"/>
                      <a:pt x="2234" y="455"/>
                    </a:cubicBezTo>
                    <a:lnTo>
                      <a:pt x="2222" y="374"/>
                    </a:lnTo>
                    <a:cubicBezTo>
                      <a:pt x="2221" y="373"/>
                      <a:pt x="2221" y="372"/>
                      <a:pt x="2221" y="372"/>
                    </a:cubicBezTo>
                    <a:lnTo>
                      <a:pt x="2224" y="327"/>
                    </a:lnTo>
                    <a:cubicBezTo>
                      <a:pt x="2225" y="326"/>
                      <a:pt x="2225" y="326"/>
                      <a:pt x="2225" y="326"/>
                    </a:cubicBezTo>
                    <a:lnTo>
                      <a:pt x="2235" y="284"/>
                    </a:lnTo>
                    <a:cubicBezTo>
                      <a:pt x="2235" y="283"/>
                      <a:pt x="2235" y="283"/>
                      <a:pt x="2235" y="282"/>
                    </a:cubicBezTo>
                    <a:lnTo>
                      <a:pt x="2251" y="244"/>
                    </a:lnTo>
                    <a:cubicBezTo>
                      <a:pt x="2251" y="244"/>
                      <a:pt x="2252" y="243"/>
                      <a:pt x="2252" y="243"/>
                    </a:cubicBezTo>
                    <a:lnTo>
                      <a:pt x="2276" y="210"/>
                    </a:lnTo>
                    <a:lnTo>
                      <a:pt x="2310" y="173"/>
                    </a:lnTo>
                    <a:cubicBezTo>
                      <a:pt x="2310" y="172"/>
                      <a:pt x="2311" y="172"/>
                      <a:pt x="2311" y="172"/>
                    </a:cubicBezTo>
                    <a:lnTo>
                      <a:pt x="2355" y="146"/>
                    </a:lnTo>
                    <a:cubicBezTo>
                      <a:pt x="2356" y="145"/>
                      <a:pt x="2357" y="145"/>
                      <a:pt x="2357" y="145"/>
                    </a:cubicBezTo>
                    <a:lnTo>
                      <a:pt x="2410" y="130"/>
                    </a:lnTo>
                    <a:cubicBezTo>
                      <a:pt x="2411" y="130"/>
                      <a:pt x="2411" y="130"/>
                      <a:pt x="2412" y="129"/>
                    </a:cubicBezTo>
                    <a:lnTo>
                      <a:pt x="2476" y="124"/>
                    </a:lnTo>
                    <a:cubicBezTo>
                      <a:pt x="2476" y="124"/>
                      <a:pt x="2477" y="124"/>
                      <a:pt x="2477" y="124"/>
                    </a:cubicBezTo>
                    <a:lnTo>
                      <a:pt x="2541" y="129"/>
                    </a:lnTo>
                    <a:cubicBezTo>
                      <a:pt x="2542" y="130"/>
                      <a:pt x="2542" y="130"/>
                      <a:pt x="2543" y="130"/>
                    </a:cubicBezTo>
                    <a:lnTo>
                      <a:pt x="2598" y="145"/>
                    </a:lnTo>
                    <a:cubicBezTo>
                      <a:pt x="2598" y="145"/>
                      <a:pt x="2599" y="145"/>
                      <a:pt x="2599" y="146"/>
                    </a:cubicBezTo>
                    <a:lnTo>
                      <a:pt x="2644" y="172"/>
                    </a:lnTo>
                    <a:cubicBezTo>
                      <a:pt x="2645" y="172"/>
                      <a:pt x="2646" y="172"/>
                      <a:pt x="2646" y="173"/>
                    </a:cubicBezTo>
                    <a:lnTo>
                      <a:pt x="2680" y="209"/>
                    </a:lnTo>
                    <a:lnTo>
                      <a:pt x="2705" y="243"/>
                    </a:lnTo>
                    <a:cubicBezTo>
                      <a:pt x="2705" y="243"/>
                      <a:pt x="2706" y="244"/>
                      <a:pt x="2706" y="244"/>
                    </a:cubicBezTo>
                    <a:lnTo>
                      <a:pt x="2723" y="282"/>
                    </a:lnTo>
                    <a:cubicBezTo>
                      <a:pt x="2723" y="283"/>
                      <a:pt x="2723" y="283"/>
                      <a:pt x="2723" y="284"/>
                    </a:cubicBezTo>
                    <a:lnTo>
                      <a:pt x="2733" y="326"/>
                    </a:lnTo>
                    <a:cubicBezTo>
                      <a:pt x="2733" y="326"/>
                      <a:pt x="2733" y="326"/>
                      <a:pt x="2733" y="327"/>
                    </a:cubicBezTo>
                    <a:lnTo>
                      <a:pt x="2736" y="372"/>
                    </a:lnTo>
                    <a:cubicBezTo>
                      <a:pt x="2736" y="372"/>
                      <a:pt x="2736" y="373"/>
                      <a:pt x="2736" y="374"/>
                    </a:cubicBezTo>
                    <a:lnTo>
                      <a:pt x="2725" y="457"/>
                    </a:lnTo>
                    <a:cubicBezTo>
                      <a:pt x="2725" y="457"/>
                      <a:pt x="2725" y="458"/>
                      <a:pt x="2725" y="459"/>
                    </a:cubicBezTo>
                    <a:lnTo>
                      <a:pt x="2693" y="527"/>
                    </a:lnTo>
                    <a:cubicBezTo>
                      <a:pt x="2692" y="528"/>
                      <a:pt x="2692" y="529"/>
                      <a:pt x="2691" y="530"/>
                    </a:cubicBezTo>
                    <a:lnTo>
                      <a:pt x="2654" y="562"/>
                    </a:lnTo>
                    <a:cubicBezTo>
                      <a:pt x="2653" y="562"/>
                      <a:pt x="2653" y="562"/>
                      <a:pt x="2652" y="563"/>
                    </a:cubicBezTo>
                    <a:lnTo>
                      <a:pt x="2608" y="586"/>
                    </a:lnTo>
                    <a:close/>
                    <a:moveTo>
                      <a:pt x="2645" y="548"/>
                    </a:moveTo>
                    <a:lnTo>
                      <a:pt x="2643" y="549"/>
                    </a:lnTo>
                    <a:lnTo>
                      <a:pt x="2680" y="517"/>
                    </a:lnTo>
                    <a:lnTo>
                      <a:pt x="2678" y="520"/>
                    </a:lnTo>
                    <a:lnTo>
                      <a:pt x="2710" y="452"/>
                    </a:lnTo>
                    <a:lnTo>
                      <a:pt x="2710" y="454"/>
                    </a:lnTo>
                    <a:lnTo>
                      <a:pt x="2721" y="371"/>
                    </a:lnTo>
                    <a:lnTo>
                      <a:pt x="2720" y="373"/>
                    </a:lnTo>
                    <a:lnTo>
                      <a:pt x="2717" y="328"/>
                    </a:lnTo>
                    <a:lnTo>
                      <a:pt x="2718" y="329"/>
                    </a:lnTo>
                    <a:lnTo>
                      <a:pt x="2708" y="287"/>
                    </a:lnTo>
                    <a:lnTo>
                      <a:pt x="2708" y="289"/>
                    </a:lnTo>
                    <a:lnTo>
                      <a:pt x="2691" y="251"/>
                    </a:lnTo>
                    <a:lnTo>
                      <a:pt x="2692" y="252"/>
                    </a:lnTo>
                    <a:lnTo>
                      <a:pt x="2669" y="220"/>
                    </a:lnTo>
                    <a:lnTo>
                      <a:pt x="2635" y="184"/>
                    </a:lnTo>
                    <a:lnTo>
                      <a:pt x="2636" y="185"/>
                    </a:lnTo>
                    <a:lnTo>
                      <a:pt x="2591" y="159"/>
                    </a:lnTo>
                    <a:lnTo>
                      <a:pt x="2593" y="160"/>
                    </a:lnTo>
                    <a:lnTo>
                      <a:pt x="2538" y="145"/>
                    </a:lnTo>
                    <a:lnTo>
                      <a:pt x="2540" y="145"/>
                    </a:lnTo>
                    <a:lnTo>
                      <a:pt x="2476" y="140"/>
                    </a:lnTo>
                    <a:lnTo>
                      <a:pt x="2477" y="140"/>
                    </a:lnTo>
                    <a:lnTo>
                      <a:pt x="2413" y="145"/>
                    </a:lnTo>
                    <a:lnTo>
                      <a:pt x="2415" y="145"/>
                    </a:lnTo>
                    <a:lnTo>
                      <a:pt x="2362" y="160"/>
                    </a:lnTo>
                    <a:lnTo>
                      <a:pt x="2364" y="159"/>
                    </a:lnTo>
                    <a:lnTo>
                      <a:pt x="2320" y="185"/>
                    </a:lnTo>
                    <a:lnTo>
                      <a:pt x="2321" y="184"/>
                    </a:lnTo>
                    <a:lnTo>
                      <a:pt x="2289" y="219"/>
                    </a:lnTo>
                    <a:lnTo>
                      <a:pt x="2265" y="252"/>
                    </a:lnTo>
                    <a:lnTo>
                      <a:pt x="2266" y="251"/>
                    </a:lnTo>
                    <a:lnTo>
                      <a:pt x="2250" y="289"/>
                    </a:lnTo>
                    <a:lnTo>
                      <a:pt x="2250" y="287"/>
                    </a:lnTo>
                    <a:lnTo>
                      <a:pt x="2240" y="329"/>
                    </a:lnTo>
                    <a:lnTo>
                      <a:pt x="2240" y="328"/>
                    </a:lnTo>
                    <a:lnTo>
                      <a:pt x="2237" y="373"/>
                    </a:lnTo>
                    <a:lnTo>
                      <a:pt x="2237" y="371"/>
                    </a:lnTo>
                    <a:lnTo>
                      <a:pt x="2249" y="452"/>
                    </a:lnTo>
                    <a:lnTo>
                      <a:pt x="2249" y="450"/>
                    </a:lnTo>
                    <a:lnTo>
                      <a:pt x="2285" y="520"/>
                    </a:lnTo>
                    <a:lnTo>
                      <a:pt x="2283" y="517"/>
                    </a:lnTo>
                    <a:lnTo>
                      <a:pt x="2319" y="549"/>
                    </a:lnTo>
                    <a:lnTo>
                      <a:pt x="2317" y="548"/>
                    </a:lnTo>
                    <a:lnTo>
                      <a:pt x="2362" y="571"/>
                    </a:lnTo>
                    <a:cubicBezTo>
                      <a:pt x="2365" y="573"/>
                      <a:pt x="2367" y="576"/>
                      <a:pt x="2366" y="579"/>
                    </a:cubicBezTo>
                    <a:cubicBezTo>
                      <a:pt x="2366" y="582"/>
                      <a:pt x="2365" y="584"/>
                      <a:pt x="2362" y="586"/>
                    </a:cubicBezTo>
                    <a:lnTo>
                      <a:pt x="2305" y="612"/>
                    </a:lnTo>
                    <a:lnTo>
                      <a:pt x="2307" y="610"/>
                    </a:lnTo>
                    <a:lnTo>
                      <a:pt x="2262" y="652"/>
                    </a:lnTo>
                    <a:lnTo>
                      <a:pt x="2264" y="650"/>
                    </a:lnTo>
                    <a:lnTo>
                      <a:pt x="2228" y="717"/>
                    </a:lnTo>
                    <a:lnTo>
                      <a:pt x="2228" y="716"/>
                    </a:lnTo>
                    <a:lnTo>
                      <a:pt x="2218" y="753"/>
                    </a:lnTo>
                    <a:lnTo>
                      <a:pt x="2218" y="751"/>
                    </a:lnTo>
                    <a:lnTo>
                      <a:pt x="2215" y="791"/>
                    </a:lnTo>
                    <a:lnTo>
                      <a:pt x="2215" y="790"/>
                    </a:lnTo>
                    <a:lnTo>
                      <a:pt x="2219" y="839"/>
                    </a:lnTo>
                    <a:lnTo>
                      <a:pt x="2219" y="837"/>
                    </a:lnTo>
                    <a:lnTo>
                      <a:pt x="2231" y="882"/>
                    </a:lnTo>
                    <a:lnTo>
                      <a:pt x="2231" y="881"/>
                    </a:lnTo>
                    <a:lnTo>
                      <a:pt x="2249" y="922"/>
                    </a:lnTo>
                    <a:lnTo>
                      <a:pt x="2248" y="921"/>
                    </a:lnTo>
                    <a:lnTo>
                      <a:pt x="2273" y="958"/>
                    </a:lnTo>
                    <a:lnTo>
                      <a:pt x="2272" y="957"/>
                    </a:lnTo>
                    <a:lnTo>
                      <a:pt x="2307" y="992"/>
                    </a:lnTo>
                    <a:lnTo>
                      <a:pt x="2305" y="990"/>
                    </a:lnTo>
                    <a:lnTo>
                      <a:pt x="2351" y="1013"/>
                    </a:lnTo>
                    <a:lnTo>
                      <a:pt x="2349" y="1013"/>
                    </a:lnTo>
                    <a:lnTo>
                      <a:pt x="2408" y="1026"/>
                    </a:lnTo>
                    <a:lnTo>
                      <a:pt x="2407" y="1025"/>
                    </a:lnTo>
                    <a:lnTo>
                      <a:pt x="2476" y="1029"/>
                    </a:lnTo>
                    <a:lnTo>
                      <a:pt x="2547" y="1025"/>
                    </a:lnTo>
                    <a:lnTo>
                      <a:pt x="2546" y="1026"/>
                    </a:lnTo>
                    <a:lnTo>
                      <a:pt x="2606" y="1013"/>
                    </a:lnTo>
                    <a:lnTo>
                      <a:pt x="2604" y="1013"/>
                    </a:lnTo>
                    <a:lnTo>
                      <a:pt x="2652" y="990"/>
                    </a:lnTo>
                    <a:lnTo>
                      <a:pt x="2650" y="992"/>
                    </a:lnTo>
                    <a:lnTo>
                      <a:pt x="2685" y="957"/>
                    </a:lnTo>
                    <a:lnTo>
                      <a:pt x="2684" y="958"/>
                    </a:lnTo>
                    <a:lnTo>
                      <a:pt x="2709" y="921"/>
                    </a:lnTo>
                    <a:lnTo>
                      <a:pt x="2708" y="922"/>
                    </a:lnTo>
                    <a:lnTo>
                      <a:pt x="2727" y="881"/>
                    </a:lnTo>
                    <a:lnTo>
                      <a:pt x="2727" y="883"/>
                    </a:lnTo>
                    <a:lnTo>
                      <a:pt x="2738" y="838"/>
                    </a:lnTo>
                    <a:lnTo>
                      <a:pt x="2737" y="839"/>
                    </a:lnTo>
                    <a:lnTo>
                      <a:pt x="2741" y="790"/>
                    </a:lnTo>
                    <a:lnTo>
                      <a:pt x="2742" y="792"/>
                    </a:lnTo>
                    <a:lnTo>
                      <a:pt x="2730" y="715"/>
                    </a:lnTo>
                    <a:lnTo>
                      <a:pt x="2730" y="717"/>
                    </a:lnTo>
                    <a:lnTo>
                      <a:pt x="2694" y="650"/>
                    </a:lnTo>
                    <a:lnTo>
                      <a:pt x="2696" y="652"/>
                    </a:lnTo>
                    <a:lnTo>
                      <a:pt x="2652" y="610"/>
                    </a:lnTo>
                    <a:lnTo>
                      <a:pt x="2654" y="612"/>
                    </a:lnTo>
                    <a:lnTo>
                      <a:pt x="2601" y="586"/>
                    </a:lnTo>
                    <a:cubicBezTo>
                      <a:pt x="2598" y="584"/>
                      <a:pt x="2596" y="582"/>
                      <a:pt x="2596" y="579"/>
                    </a:cubicBezTo>
                    <a:cubicBezTo>
                      <a:pt x="2596" y="576"/>
                      <a:pt x="2598" y="573"/>
                      <a:pt x="2601" y="571"/>
                    </a:cubicBezTo>
                    <a:lnTo>
                      <a:pt x="2645" y="548"/>
                    </a:lnTo>
                    <a:close/>
                    <a:moveTo>
                      <a:pt x="2357" y="290"/>
                    </a:moveTo>
                    <a:lnTo>
                      <a:pt x="2360" y="287"/>
                    </a:lnTo>
                    <a:lnTo>
                      <a:pt x="2341" y="329"/>
                    </a:lnTo>
                    <a:lnTo>
                      <a:pt x="2341" y="327"/>
                    </a:lnTo>
                    <a:lnTo>
                      <a:pt x="2333" y="374"/>
                    </a:lnTo>
                    <a:lnTo>
                      <a:pt x="2333" y="371"/>
                    </a:lnTo>
                    <a:lnTo>
                      <a:pt x="2341" y="416"/>
                    </a:lnTo>
                    <a:lnTo>
                      <a:pt x="2340" y="414"/>
                    </a:lnTo>
                    <a:lnTo>
                      <a:pt x="2365" y="458"/>
                    </a:lnTo>
                    <a:lnTo>
                      <a:pt x="2364" y="456"/>
                    </a:lnTo>
                    <a:lnTo>
                      <a:pt x="2384" y="474"/>
                    </a:lnTo>
                    <a:lnTo>
                      <a:pt x="2382" y="472"/>
                    </a:lnTo>
                    <a:lnTo>
                      <a:pt x="2409" y="485"/>
                    </a:lnTo>
                    <a:lnTo>
                      <a:pt x="2407" y="485"/>
                    </a:lnTo>
                    <a:lnTo>
                      <a:pt x="2440" y="492"/>
                    </a:lnTo>
                    <a:lnTo>
                      <a:pt x="2477" y="494"/>
                    </a:lnTo>
                    <a:lnTo>
                      <a:pt x="2476" y="494"/>
                    </a:lnTo>
                    <a:lnTo>
                      <a:pt x="2517" y="491"/>
                    </a:lnTo>
                    <a:lnTo>
                      <a:pt x="2551" y="485"/>
                    </a:lnTo>
                    <a:lnTo>
                      <a:pt x="2548" y="486"/>
                    </a:lnTo>
                    <a:lnTo>
                      <a:pt x="2600" y="455"/>
                    </a:lnTo>
                    <a:lnTo>
                      <a:pt x="2597" y="458"/>
                    </a:lnTo>
                    <a:lnTo>
                      <a:pt x="2617" y="416"/>
                    </a:lnTo>
                    <a:lnTo>
                      <a:pt x="2617" y="418"/>
                    </a:lnTo>
                    <a:lnTo>
                      <a:pt x="2624" y="371"/>
                    </a:lnTo>
                    <a:lnTo>
                      <a:pt x="2624" y="374"/>
                    </a:lnTo>
                    <a:lnTo>
                      <a:pt x="2617" y="327"/>
                    </a:lnTo>
                    <a:lnTo>
                      <a:pt x="2617" y="329"/>
                    </a:lnTo>
                    <a:lnTo>
                      <a:pt x="2597" y="287"/>
                    </a:lnTo>
                    <a:lnTo>
                      <a:pt x="2600" y="290"/>
                    </a:lnTo>
                    <a:lnTo>
                      <a:pt x="2548" y="256"/>
                    </a:lnTo>
                    <a:lnTo>
                      <a:pt x="2550" y="257"/>
                    </a:lnTo>
                    <a:lnTo>
                      <a:pt x="2515" y="247"/>
                    </a:lnTo>
                    <a:lnTo>
                      <a:pt x="2517" y="247"/>
                    </a:lnTo>
                    <a:lnTo>
                      <a:pt x="2476" y="243"/>
                    </a:lnTo>
                    <a:lnTo>
                      <a:pt x="2477" y="243"/>
                    </a:lnTo>
                    <a:lnTo>
                      <a:pt x="2437" y="247"/>
                    </a:lnTo>
                    <a:lnTo>
                      <a:pt x="2439" y="247"/>
                    </a:lnTo>
                    <a:lnTo>
                      <a:pt x="2405" y="257"/>
                    </a:lnTo>
                    <a:lnTo>
                      <a:pt x="2407" y="256"/>
                    </a:lnTo>
                    <a:lnTo>
                      <a:pt x="2357" y="290"/>
                    </a:lnTo>
                    <a:close/>
                    <a:moveTo>
                      <a:pt x="2398" y="243"/>
                    </a:moveTo>
                    <a:cubicBezTo>
                      <a:pt x="2399" y="242"/>
                      <a:pt x="2399" y="242"/>
                      <a:pt x="2400" y="242"/>
                    </a:cubicBezTo>
                    <a:lnTo>
                      <a:pt x="2434" y="232"/>
                    </a:lnTo>
                    <a:cubicBezTo>
                      <a:pt x="2435" y="232"/>
                      <a:pt x="2435" y="232"/>
                      <a:pt x="2436" y="231"/>
                    </a:cubicBezTo>
                    <a:lnTo>
                      <a:pt x="2476" y="227"/>
                    </a:lnTo>
                    <a:cubicBezTo>
                      <a:pt x="2476" y="227"/>
                      <a:pt x="2477" y="227"/>
                      <a:pt x="2477" y="227"/>
                    </a:cubicBezTo>
                    <a:lnTo>
                      <a:pt x="2518" y="231"/>
                    </a:lnTo>
                    <a:cubicBezTo>
                      <a:pt x="2519" y="232"/>
                      <a:pt x="2519" y="232"/>
                      <a:pt x="2520" y="232"/>
                    </a:cubicBezTo>
                    <a:lnTo>
                      <a:pt x="2555" y="242"/>
                    </a:lnTo>
                    <a:cubicBezTo>
                      <a:pt x="2555" y="242"/>
                      <a:pt x="2556" y="242"/>
                      <a:pt x="2557" y="243"/>
                    </a:cubicBezTo>
                    <a:lnTo>
                      <a:pt x="2609" y="277"/>
                    </a:lnTo>
                    <a:cubicBezTo>
                      <a:pt x="2610" y="278"/>
                      <a:pt x="2611" y="279"/>
                      <a:pt x="2612" y="280"/>
                    </a:cubicBezTo>
                    <a:lnTo>
                      <a:pt x="2632" y="322"/>
                    </a:lnTo>
                    <a:cubicBezTo>
                      <a:pt x="2632" y="323"/>
                      <a:pt x="2632" y="323"/>
                      <a:pt x="2632" y="324"/>
                    </a:cubicBezTo>
                    <a:lnTo>
                      <a:pt x="2639" y="371"/>
                    </a:lnTo>
                    <a:cubicBezTo>
                      <a:pt x="2640" y="372"/>
                      <a:pt x="2640" y="373"/>
                      <a:pt x="2639" y="374"/>
                    </a:cubicBezTo>
                    <a:lnTo>
                      <a:pt x="2632" y="421"/>
                    </a:lnTo>
                    <a:cubicBezTo>
                      <a:pt x="2632" y="421"/>
                      <a:pt x="2632" y="422"/>
                      <a:pt x="2632" y="423"/>
                    </a:cubicBezTo>
                    <a:lnTo>
                      <a:pt x="2612" y="465"/>
                    </a:lnTo>
                    <a:cubicBezTo>
                      <a:pt x="2611" y="466"/>
                      <a:pt x="2610" y="468"/>
                      <a:pt x="2609" y="468"/>
                    </a:cubicBezTo>
                    <a:lnTo>
                      <a:pt x="2557" y="499"/>
                    </a:lnTo>
                    <a:cubicBezTo>
                      <a:pt x="2556" y="500"/>
                      <a:pt x="2555" y="500"/>
                      <a:pt x="2554" y="500"/>
                    </a:cubicBezTo>
                    <a:lnTo>
                      <a:pt x="2518" y="507"/>
                    </a:lnTo>
                    <a:lnTo>
                      <a:pt x="2477" y="510"/>
                    </a:lnTo>
                    <a:cubicBezTo>
                      <a:pt x="2477" y="510"/>
                      <a:pt x="2476" y="510"/>
                      <a:pt x="2476" y="510"/>
                    </a:cubicBezTo>
                    <a:lnTo>
                      <a:pt x="2437" y="507"/>
                    </a:lnTo>
                    <a:lnTo>
                      <a:pt x="2404" y="500"/>
                    </a:lnTo>
                    <a:cubicBezTo>
                      <a:pt x="2403" y="500"/>
                      <a:pt x="2403" y="500"/>
                      <a:pt x="2402" y="500"/>
                    </a:cubicBezTo>
                    <a:lnTo>
                      <a:pt x="2375" y="487"/>
                    </a:lnTo>
                    <a:cubicBezTo>
                      <a:pt x="2374" y="486"/>
                      <a:pt x="2374" y="486"/>
                      <a:pt x="2373" y="485"/>
                    </a:cubicBezTo>
                    <a:lnTo>
                      <a:pt x="2353" y="467"/>
                    </a:lnTo>
                    <a:cubicBezTo>
                      <a:pt x="2352" y="467"/>
                      <a:pt x="2352" y="466"/>
                      <a:pt x="2352" y="465"/>
                    </a:cubicBezTo>
                    <a:lnTo>
                      <a:pt x="2327" y="421"/>
                    </a:lnTo>
                    <a:cubicBezTo>
                      <a:pt x="2326" y="421"/>
                      <a:pt x="2326" y="420"/>
                      <a:pt x="2326" y="419"/>
                    </a:cubicBezTo>
                    <a:lnTo>
                      <a:pt x="2318" y="374"/>
                    </a:lnTo>
                    <a:cubicBezTo>
                      <a:pt x="2317" y="373"/>
                      <a:pt x="2317" y="372"/>
                      <a:pt x="2318" y="371"/>
                    </a:cubicBezTo>
                    <a:lnTo>
                      <a:pt x="2326" y="324"/>
                    </a:lnTo>
                    <a:cubicBezTo>
                      <a:pt x="2326" y="323"/>
                      <a:pt x="2326" y="323"/>
                      <a:pt x="2326" y="322"/>
                    </a:cubicBezTo>
                    <a:lnTo>
                      <a:pt x="2345" y="280"/>
                    </a:lnTo>
                    <a:cubicBezTo>
                      <a:pt x="2346" y="279"/>
                      <a:pt x="2347" y="278"/>
                      <a:pt x="2348" y="277"/>
                    </a:cubicBezTo>
                    <a:lnTo>
                      <a:pt x="2398" y="243"/>
                    </a:lnTo>
                    <a:close/>
                    <a:moveTo>
                      <a:pt x="2342" y="693"/>
                    </a:moveTo>
                    <a:lnTo>
                      <a:pt x="2344" y="691"/>
                    </a:lnTo>
                    <a:lnTo>
                      <a:pt x="2320" y="738"/>
                    </a:lnTo>
                    <a:lnTo>
                      <a:pt x="2320" y="736"/>
                    </a:lnTo>
                    <a:lnTo>
                      <a:pt x="2312" y="792"/>
                    </a:lnTo>
                    <a:lnTo>
                      <a:pt x="2312" y="789"/>
                    </a:lnTo>
                    <a:lnTo>
                      <a:pt x="2320" y="840"/>
                    </a:lnTo>
                    <a:lnTo>
                      <a:pt x="2320" y="838"/>
                    </a:lnTo>
                    <a:lnTo>
                      <a:pt x="2344" y="883"/>
                    </a:lnTo>
                    <a:lnTo>
                      <a:pt x="2342" y="881"/>
                    </a:lnTo>
                    <a:lnTo>
                      <a:pt x="2366" y="903"/>
                    </a:lnTo>
                    <a:lnTo>
                      <a:pt x="2364" y="901"/>
                    </a:lnTo>
                    <a:lnTo>
                      <a:pt x="2396" y="916"/>
                    </a:lnTo>
                    <a:lnTo>
                      <a:pt x="2394" y="916"/>
                    </a:lnTo>
                    <a:lnTo>
                      <a:pt x="2433" y="924"/>
                    </a:lnTo>
                    <a:lnTo>
                      <a:pt x="2477" y="926"/>
                    </a:lnTo>
                    <a:lnTo>
                      <a:pt x="2524" y="923"/>
                    </a:lnTo>
                    <a:lnTo>
                      <a:pt x="2563" y="916"/>
                    </a:lnTo>
                    <a:lnTo>
                      <a:pt x="2561" y="916"/>
                    </a:lnTo>
                    <a:lnTo>
                      <a:pt x="2593" y="901"/>
                    </a:lnTo>
                    <a:lnTo>
                      <a:pt x="2591" y="903"/>
                    </a:lnTo>
                    <a:lnTo>
                      <a:pt x="2615" y="881"/>
                    </a:lnTo>
                    <a:lnTo>
                      <a:pt x="2613" y="883"/>
                    </a:lnTo>
                    <a:lnTo>
                      <a:pt x="2638" y="838"/>
                    </a:lnTo>
                    <a:lnTo>
                      <a:pt x="2638" y="840"/>
                    </a:lnTo>
                    <a:lnTo>
                      <a:pt x="2646" y="789"/>
                    </a:lnTo>
                    <a:lnTo>
                      <a:pt x="2646" y="792"/>
                    </a:lnTo>
                    <a:lnTo>
                      <a:pt x="2638" y="736"/>
                    </a:lnTo>
                    <a:lnTo>
                      <a:pt x="2638" y="738"/>
                    </a:lnTo>
                    <a:lnTo>
                      <a:pt x="2613" y="691"/>
                    </a:lnTo>
                    <a:lnTo>
                      <a:pt x="2615" y="693"/>
                    </a:lnTo>
                    <a:lnTo>
                      <a:pt x="2591" y="671"/>
                    </a:lnTo>
                    <a:lnTo>
                      <a:pt x="2593" y="673"/>
                    </a:lnTo>
                    <a:lnTo>
                      <a:pt x="2561" y="658"/>
                    </a:lnTo>
                    <a:lnTo>
                      <a:pt x="2563" y="658"/>
                    </a:lnTo>
                    <a:lnTo>
                      <a:pt x="2523" y="650"/>
                    </a:lnTo>
                    <a:lnTo>
                      <a:pt x="2476" y="647"/>
                    </a:lnTo>
                    <a:lnTo>
                      <a:pt x="2432" y="650"/>
                    </a:lnTo>
                    <a:lnTo>
                      <a:pt x="2394" y="658"/>
                    </a:lnTo>
                    <a:lnTo>
                      <a:pt x="2396" y="658"/>
                    </a:lnTo>
                    <a:lnTo>
                      <a:pt x="2364" y="673"/>
                    </a:lnTo>
                    <a:lnTo>
                      <a:pt x="2366" y="671"/>
                    </a:lnTo>
                    <a:lnTo>
                      <a:pt x="2342" y="693"/>
                    </a:lnTo>
                    <a:close/>
                    <a:moveTo>
                      <a:pt x="2355" y="660"/>
                    </a:moveTo>
                    <a:cubicBezTo>
                      <a:pt x="2356" y="659"/>
                      <a:pt x="2356" y="659"/>
                      <a:pt x="2357" y="658"/>
                    </a:cubicBezTo>
                    <a:lnTo>
                      <a:pt x="2389" y="643"/>
                    </a:lnTo>
                    <a:cubicBezTo>
                      <a:pt x="2390" y="643"/>
                      <a:pt x="2390" y="643"/>
                      <a:pt x="2391" y="643"/>
                    </a:cubicBezTo>
                    <a:lnTo>
                      <a:pt x="2431" y="634"/>
                    </a:lnTo>
                    <a:lnTo>
                      <a:pt x="2477" y="631"/>
                    </a:lnTo>
                    <a:lnTo>
                      <a:pt x="2526" y="635"/>
                    </a:lnTo>
                    <a:lnTo>
                      <a:pt x="2566" y="643"/>
                    </a:lnTo>
                    <a:cubicBezTo>
                      <a:pt x="2567" y="643"/>
                      <a:pt x="2567" y="643"/>
                      <a:pt x="2568" y="643"/>
                    </a:cubicBezTo>
                    <a:lnTo>
                      <a:pt x="2600" y="658"/>
                    </a:lnTo>
                    <a:cubicBezTo>
                      <a:pt x="2601" y="659"/>
                      <a:pt x="2601" y="659"/>
                      <a:pt x="2602" y="660"/>
                    </a:cubicBezTo>
                    <a:lnTo>
                      <a:pt x="2626" y="682"/>
                    </a:lnTo>
                    <a:cubicBezTo>
                      <a:pt x="2627" y="682"/>
                      <a:pt x="2627" y="683"/>
                      <a:pt x="2628" y="684"/>
                    </a:cubicBezTo>
                    <a:lnTo>
                      <a:pt x="2653" y="731"/>
                    </a:lnTo>
                    <a:cubicBezTo>
                      <a:pt x="2653" y="732"/>
                      <a:pt x="2653" y="732"/>
                      <a:pt x="2653" y="733"/>
                    </a:cubicBezTo>
                    <a:lnTo>
                      <a:pt x="2661" y="789"/>
                    </a:lnTo>
                    <a:cubicBezTo>
                      <a:pt x="2662" y="790"/>
                      <a:pt x="2662" y="791"/>
                      <a:pt x="2661" y="792"/>
                    </a:cubicBezTo>
                    <a:lnTo>
                      <a:pt x="2653" y="843"/>
                    </a:lnTo>
                    <a:cubicBezTo>
                      <a:pt x="2653" y="844"/>
                      <a:pt x="2653" y="845"/>
                      <a:pt x="2652" y="845"/>
                    </a:cubicBezTo>
                    <a:lnTo>
                      <a:pt x="2627" y="890"/>
                    </a:lnTo>
                    <a:cubicBezTo>
                      <a:pt x="2627" y="891"/>
                      <a:pt x="2627" y="892"/>
                      <a:pt x="2626" y="892"/>
                    </a:cubicBezTo>
                    <a:lnTo>
                      <a:pt x="2602" y="914"/>
                    </a:lnTo>
                    <a:cubicBezTo>
                      <a:pt x="2601" y="915"/>
                      <a:pt x="2601" y="915"/>
                      <a:pt x="2600" y="916"/>
                    </a:cubicBezTo>
                    <a:lnTo>
                      <a:pt x="2568" y="931"/>
                    </a:lnTo>
                    <a:cubicBezTo>
                      <a:pt x="2567" y="931"/>
                      <a:pt x="2567" y="931"/>
                      <a:pt x="2566" y="931"/>
                    </a:cubicBezTo>
                    <a:lnTo>
                      <a:pt x="2525" y="939"/>
                    </a:lnTo>
                    <a:lnTo>
                      <a:pt x="2476" y="942"/>
                    </a:lnTo>
                    <a:lnTo>
                      <a:pt x="2430" y="939"/>
                    </a:lnTo>
                    <a:lnTo>
                      <a:pt x="2391" y="931"/>
                    </a:lnTo>
                    <a:cubicBezTo>
                      <a:pt x="2390" y="931"/>
                      <a:pt x="2390" y="931"/>
                      <a:pt x="2389" y="931"/>
                    </a:cubicBezTo>
                    <a:lnTo>
                      <a:pt x="2357" y="916"/>
                    </a:lnTo>
                    <a:cubicBezTo>
                      <a:pt x="2356" y="915"/>
                      <a:pt x="2356" y="915"/>
                      <a:pt x="2355" y="914"/>
                    </a:cubicBezTo>
                    <a:lnTo>
                      <a:pt x="2331" y="892"/>
                    </a:lnTo>
                    <a:cubicBezTo>
                      <a:pt x="2330" y="892"/>
                      <a:pt x="2330" y="891"/>
                      <a:pt x="2329" y="890"/>
                    </a:cubicBezTo>
                    <a:lnTo>
                      <a:pt x="2305" y="845"/>
                    </a:lnTo>
                    <a:cubicBezTo>
                      <a:pt x="2305" y="844"/>
                      <a:pt x="2305" y="844"/>
                      <a:pt x="2305" y="843"/>
                    </a:cubicBezTo>
                    <a:lnTo>
                      <a:pt x="2297" y="792"/>
                    </a:lnTo>
                    <a:cubicBezTo>
                      <a:pt x="2296" y="791"/>
                      <a:pt x="2296" y="790"/>
                      <a:pt x="2297" y="789"/>
                    </a:cubicBezTo>
                    <a:lnTo>
                      <a:pt x="2305" y="733"/>
                    </a:lnTo>
                    <a:cubicBezTo>
                      <a:pt x="2305" y="732"/>
                      <a:pt x="2305" y="732"/>
                      <a:pt x="2305" y="731"/>
                    </a:cubicBezTo>
                    <a:lnTo>
                      <a:pt x="2329" y="684"/>
                    </a:lnTo>
                    <a:cubicBezTo>
                      <a:pt x="2330" y="683"/>
                      <a:pt x="2330" y="682"/>
                      <a:pt x="2331" y="682"/>
                    </a:cubicBezTo>
                    <a:lnTo>
                      <a:pt x="2355" y="660"/>
                    </a:lnTo>
                    <a:close/>
                    <a:moveTo>
                      <a:pt x="3280" y="764"/>
                    </a:moveTo>
                    <a:cubicBezTo>
                      <a:pt x="3276" y="764"/>
                      <a:pt x="3272" y="761"/>
                      <a:pt x="3272" y="756"/>
                    </a:cubicBezTo>
                    <a:lnTo>
                      <a:pt x="3272" y="639"/>
                    </a:lnTo>
                    <a:cubicBezTo>
                      <a:pt x="3272" y="635"/>
                      <a:pt x="3276" y="631"/>
                      <a:pt x="3280" y="631"/>
                    </a:cubicBezTo>
                    <a:lnTo>
                      <a:pt x="3559" y="631"/>
                    </a:lnTo>
                    <a:cubicBezTo>
                      <a:pt x="3564" y="631"/>
                      <a:pt x="3567" y="635"/>
                      <a:pt x="3567" y="639"/>
                    </a:cubicBezTo>
                    <a:lnTo>
                      <a:pt x="3567" y="756"/>
                    </a:lnTo>
                    <a:cubicBezTo>
                      <a:pt x="3567" y="761"/>
                      <a:pt x="3564" y="764"/>
                      <a:pt x="3559" y="764"/>
                    </a:cubicBezTo>
                    <a:lnTo>
                      <a:pt x="3280" y="764"/>
                    </a:lnTo>
                    <a:close/>
                    <a:moveTo>
                      <a:pt x="3559" y="748"/>
                    </a:moveTo>
                    <a:lnTo>
                      <a:pt x="3551" y="756"/>
                    </a:lnTo>
                    <a:lnTo>
                      <a:pt x="3551" y="639"/>
                    </a:lnTo>
                    <a:lnTo>
                      <a:pt x="3559" y="647"/>
                    </a:lnTo>
                    <a:lnTo>
                      <a:pt x="3280" y="647"/>
                    </a:lnTo>
                    <a:lnTo>
                      <a:pt x="3288" y="639"/>
                    </a:lnTo>
                    <a:lnTo>
                      <a:pt x="3288" y="756"/>
                    </a:lnTo>
                    <a:lnTo>
                      <a:pt x="3280" y="748"/>
                    </a:lnTo>
                    <a:lnTo>
                      <a:pt x="3559" y="748"/>
                    </a:lnTo>
                    <a:close/>
                    <a:moveTo>
                      <a:pt x="4235" y="490"/>
                    </a:moveTo>
                    <a:cubicBezTo>
                      <a:pt x="4231" y="490"/>
                      <a:pt x="4227" y="487"/>
                      <a:pt x="4227" y="482"/>
                    </a:cubicBezTo>
                    <a:lnTo>
                      <a:pt x="4227" y="461"/>
                    </a:lnTo>
                    <a:lnTo>
                      <a:pt x="4235" y="469"/>
                    </a:lnTo>
                    <a:lnTo>
                      <a:pt x="4036" y="469"/>
                    </a:lnTo>
                    <a:lnTo>
                      <a:pt x="4044" y="461"/>
                    </a:lnTo>
                    <a:lnTo>
                      <a:pt x="4044" y="1160"/>
                    </a:lnTo>
                    <a:cubicBezTo>
                      <a:pt x="4044" y="1165"/>
                      <a:pt x="4041" y="1168"/>
                      <a:pt x="4036" y="1168"/>
                    </a:cubicBezTo>
                    <a:lnTo>
                      <a:pt x="3956" y="1168"/>
                    </a:lnTo>
                    <a:cubicBezTo>
                      <a:pt x="3952" y="1168"/>
                      <a:pt x="3948" y="1165"/>
                      <a:pt x="3948" y="1160"/>
                    </a:cubicBezTo>
                    <a:lnTo>
                      <a:pt x="3948" y="8"/>
                    </a:lnTo>
                    <a:cubicBezTo>
                      <a:pt x="3948" y="4"/>
                      <a:pt x="3952" y="0"/>
                      <a:pt x="3956" y="0"/>
                    </a:cubicBezTo>
                    <a:lnTo>
                      <a:pt x="4315" y="0"/>
                    </a:lnTo>
                    <a:cubicBezTo>
                      <a:pt x="4320" y="0"/>
                      <a:pt x="4323" y="4"/>
                      <a:pt x="4323" y="8"/>
                    </a:cubicBezTo>
                    <a:lnTo>
                      <a:pt x="4323" y="482"/>
                    </a:lnTo>
                    <a:cubicBezTo>
                      <a:pt x="4323" y="487"/>
                      <a:pt x="4320" y="490"/>
                      <a:pt x="4315" y="490"/>
                    </a:cubicBezTo>
                    <a:lnTo>
                      <a:pt x="4235" y="490"/>
                    </a:lnTo>
                    <a:close/>
                    <a:moveTo>
                      <a:pt x="4315" y="474"/>
                    </a:moveTo>
                    <a:lnTo>
                      <a:pt x="4307" y="482"/>
                    </a:lnTo>
                    <a:lnTo>
                      <a:pt x="4307" y="8"/>
                    </a:lnTo>
                    <a:lnTo>
                      <a:pt x="4315" y="16"/>
                    </a:lnTo>
                    <a:lnTo>
                      <a:pt x="3956" y="16"/>
                    </a:lnTo>
                    <a:lnTo>
                      <a:pt x="3964" y="8"/>
                    </a:lnTo>
                    <a:lnTo>
                      <a:pt x="3964" y="1160"/>
                    </a:lnTo>
                    <a:lnTo>
                      <a:pt x="3956" y="1152"/>
                    </a:lnTo>
                    <a:lnTo>
                      <a:pt x="4036" y="1152"/>
                    </a:lnTo>
                    <a:lnTo>
                      <a:pt x="4028" y="1160"/>
                    </a:lnTo>
                    <a:lnTo>
                      <a:pt x="4028" y="461"/>
                    </a:lnTo>
                    <a:cubicBezTo>
                      <a:pt x="4028" y="457"/>
                      <a:pt x="4032" y="453"/>
                      <a:pt x="4036" y="453"/>
                    </a:cubicBezTo>
                    <a:lnTo>
                      <a:pt x="4235" y="453"/>
                    </a:lnTo>
                    <a:cubicBezTo>
                      <a:pt x="4240" y="453"/>
                      <a:pt x="4243" y="457"/>
                      <a:pt x="4243" y="461"/>
                    </a:cubicBezTo>
                    <a:lnTo>
                      <a:pt x="4243" y="482"/>
                    </a:lnTo>
                    <a:lnTo>
                      <a:pt x="4235" y="474"/>
                    </a:lnTo>
                    <a:lnTo>
                      <a:pt x="4315" y="474"/>
                    </a:lnTo>
                    <a:close/>
                    <a:moveTo>
                      <a:pt x="4235" y="186"/>
                    </a:moveTo>
                    <a:lnTo>
                      <a:pt x="4227" y="194"/>
                    </a:lnTo>
                    <a:lnTo>
                      <a:pt x="4227" y="91"/>
                    </a:lnTo>
                    <a:lnTo>
                      <a:pt x="4235" y="99"/>
                    </a:lnTo>
                    <a:lnTo>
                      <a:pt x="4036" y="99"/>
                    </a:lnTo>
                    <a:lnTo>
                      <a:pt x="4044" y="91"/>
                    </a:lnTo>
                    <a:lnTo>
                      <a:pt x="4044" y="194"/>
                    </a:lnTo>
                    <a:lnTo>
                      <a:pt x="4036" y="186"/>
                    </a:lnTo>
                    <a:lnTo>
                      <a:pt x="4235" y="186"/>
                    </a:lnTo>
                    <a:close/>
                    <a:moveTo>
                      <a:pt x="4036" y="202"/>
                    </a:moveTo>
                    <a:cubicBezTo>
                      <a:pt x="4032" y="202"/>
                      <a:pt x="4028" y="199"/>
                      <a:pt x="4028" y="194"/>
                    </a:cubicBezTo>
                    <a:lnTo>
                      <a:pt x="4028" y="91"/>
                    </a:lnTo>
                    <a:cubicBezTo>
                      <a:pt x="4028" y="87"/>
                      <a:pt x="4032" y="83"/>
                      <a:pt x="4036" y="83"/>
                    </a:cubicBezTo>
                    <a:lnTo>
                      <a:pt x="4235" y="83"/>
                    </a:lnTo>
                    <a:cubicBezTo>
                      <a:pt x="4240" y="83"/>
                      <a:pt x="4243" y="87"/>
                      <a:pt x="4243" y="91"/>
                    </a:cubicBezTo>
                    <a:lnTo>
                      <a:pt x="4243" y="194"/>
                    </a:lnTo>
                    <a:cubicBezTo>
                      <a:pt x="4243" y="199"/>
                      <a:pt x="4240" y="202"/>
                      <a:pt x="4235" y="202"/>
                    </a:cubicBezTo>
                    <a:lnTo>
                      <a:pt x="4036" y="202"/>
                    </a:lnTo>
                    <a:close/>
                    <a:moveTo>
                      <a:pt x="4235" y="371"/>
                    </a:moveTo>
                    <a:lnTo>
                      <a:pt x="4227" y="379"/>
                    </a:lnTo>
                    <a:lnTo>
                      <a:pt x="4227" y="276"/>
                    </a:lnTo>
                    <a:lnTo>
                      <a:pt x="4235" y="284"/>
                    </a:lnTo>
                    <a:lnTo>
                      <a:pt x="4036" y="284"/>
                    </a:lnTo>
                    <a:lnTo>
                      <a:pt x="4044" y="276"/>
                    </a:lnTo>
                    <a:lnTo>
                      <a:pt x="4044" y="379"/>
                    </a:lnTo>
                    <a:lnTo>
                      <a:pt x="4036" y="371"/>
                    </a:lnTo>
                    <a:lnTo>
                      <a:pt x="4235" y="371"/>
                    </a:lnTo>
                    <a:close/>
                    <a:moveTo>
                      <a:pt x="4036" y="387"/>
                    </a:moveTo>
                    <a:cubicBezTo>
                      <a:pt x="4032" y="387"/>
                      <a:pt x="4028" y="384"/>
                      <a:pt x="4028" y="379"/>
                    </a:cubicBezTo>
                    <a:lnTo>
                      <a:pt x="4028" y="276"/>
                    </a:lnTo>
                    <a:cubicBezTo>
                      <a:pt x="4028" y="272"/>
                      <a:pt x="4032" y="268"/>
                      <a:pt x="4036" y="268"/>
                    </a:cubicBezTo>
                    <a:lnTo>
                      <a:pt x="4235" y="268"/>
                    </a:lnTo>
                    <a:cubicBezTo>
                      <a:pt x="4240" y="268"/>
                      <a:pt x="4243" y="272"/>
                      <a:pt x="4243" y="276"/>
                    </a:cubicBezTo>
                    <a:lnTo>
                      <a:pt x="4243" y="379"/>
                    </a:lnTo>
                    <a:cubicBezTo>
                      <a:pt x="4243" y="384"/>
                      <a:pt x="4240" y="387"/>
                      <a:pt x="4235" y="387"/>
                    </a:cubicBezTo>
                    <a:lnTo>
                      <a:pt x="4036" y="387"/>
                    </a:lnTo>
                    <a:close/>
                    <a:moveTo>
                      <a:pt x="4245" y="976"/>
                    </a:moveTo>
                    <a:lnTo>
                      <a:pt x="4253" y="968"/>
                    </a:lnTo>
                    <a:lnTo>
                      <a:pt x="4253" y="1037"/>
                    </a:lnTo>
                    <a:cubicBezTo>
                      <a:pt x="4253" y="1042"/>
                      <a:pt x="4250" y="1045"/>
                      <a:pt x="4245" y="1045"/>
                    </a:cubicBezTo>
                    <a:lnTo>
                      <a:pt x="4176" y="1045"/>
                    </a:lnTo>
                    <a:cubicBezTo>
                      <a:pt x="4172" y="1045"/>
                      <a:pt x="4168" y="1042"/>
                      <a:pt x="4168" y="1037"/>
                    </a:cubicBezTo>
                    <a:lnTo>
                      <a:pt x="4168" y="584"/>
                    </a:lnTo>
                    <a:cubicBezTo>
                      <a:pt x="4168" y="580"/>
                      <a:pt x="4172" y="576"/>
                      <a:pt x="4176" y="576"/>
                    </a:cubicBezTo>
                    <a:lnTo>
                      <a:pt x="4557" y="576"/>
                    </a:lnTo>
                    <a:cubicBezTo>
                      <a:pt x="4562" y="576"/>
                      <a:pt x="4565" y="580"/>
                      <a:pt x="4565" y="584"/>
                    </a:cubicBezTo>
                    <a:lnTo>
                      <a:pt x="4565" y="1010"/>
                    </a:lnTo>
                    <a:cubicBezTo>
                      <a:pt x="4565" y="1015"/>
                      <a:pt x="4562" y="1018"/>
                      <a:pt x="4557" y="1018"/>
                    </a:cubicBezTo>
                    <a:lnTo>
                      <a:pt x="4492" y="1018"/>
                    </a:lnTo>
                    <a:cubicBezTo>
                      <a:pt x="4488" y="1018"/>
                      <a:pt x="4484" y="1015"/>
                      <a:pt x="4484" y="1010"/>
                    </a:cubicBezTo>
                    <a:lnTo>
                      <a:pt x="4484" y="968"/>
                    </a:lnTo>
                    <a:lnTo>
                      <a:pt x="4492" y="976"/>
                    </a:lnTo>
                    <a:lnTo>
                      <a:pt x="4245" y="976"/>
                    </a:lnTo>
                    <a:close/>
                    <a:moveTo>
                      <a:pt x="4492" y="960"/>
                    </a:moveTo>
                    <a:cubicBezTo>
                      <a:pt x="4497" y="960"/>
                      <a:pt x="4500" y="964"/>
                      <a:pt x="4500" y="968"/>
                    </a:cubicBezTo>
                    <a:lnTo>
                      <a:pt x="4500" y="1010"/>
                    </a:lnTo>
                    <a:lnTo>
                      <a:pt x="4492" y="1002"/>
                    </a:lnTo>
                    <a:lnTo>
                      <a:pt x="4557" y="1002"/>
                    </a:lnTo>
                    <a:lnTo>
                      <a:pt x="4549" y="1010"/>
                    </a:lnTo>
                    <a:lnTo>
                      <a:pt x="4549" y="584"/>
                    </a:lnTo>
                    <a:lnTo>
                      <a:pt x="4557" y="592"/>
                    </a:lnTo>
                    <a:lnTo>
                      <a:pt x="4176" y="592"/>
                    </a:lnTo>
                    <a:lnTo>
                      <a:pt x="4184" y="584"/>
                    </a:lnTo>
                    <a:lnTo>
                      <a:pt x="4184" y="1037"/>
                    </a:lnTo>
                    <a:lnTo>
                      <a:pt x="4176" y="1029"/>
                    </a:lnTo>
                    <a:lnTo>
                      <a:pt x="4245" y="1029"/>
                    </a:lnTo>
                    <a:lnTo>
                      <a:pt x="4237" y="1037"/>
                    </a:lnTo>
                    <a:lnTo>
                      <a:pt x="4237" y="968"/>
                    </a:lnTo>
                    <a:cubicBezTo>
                      <a:pt x="4237" y="964"/>
                      <a:pt x="4241" y="960"/>
                      <a:pt x="4245" y="960"/>
                    </a:cubicBezTo>
                    <a:lnTo>
                      <a:pt x="4492" y="960"/>
                    </a:lnTo>
                    <a:close/>
                    <a:moveTo>
                      <a:pt x="4492" y="878"/>
                    </a:moveTo>
                    <a:lnTo>
                      <a:pt x="4484" y="886"/>
                    </a:lnTo>
                    <a:lnTo>
                      <a:pt x="4484" y="667"/>
                    </a:lnTo>
                    <a:lnTo>
                      <a:pt x="4492" y="675"/>
                    </a:lnTo>
                    <a:lnTo>
                      <a:pt x="4245" y="675"/>
                    </a:lnTo>
                    <a:lnTo>
                      <a:pt x="4253" y="667"/>
                    </a:lnTo>
                    <a:lnTo>
                      <a:pt x="4253" y="886"/>
                    </a:lnTo>
                    <a:lnTo>
                      <a:pt x="4245" y="878"/>
                    </a:lnTo>
                    <a:lnTo>
                      <a:pt x="4492" y="878"/>
                    </a:lnTo>
                    <a:close/>
                    <a:moveTo>
                      <a:pt x="4245" y="894"/>
                    </a:moveTo>
                    <a:cubicBezTo>
                      <a:pt x="4241" y="894"/>
                      <a:pt x="4237" y="891"/>
                      <a:pt x="4237" y="886"/>
                    </a:cubicBezTo>
                    <a:lnTo>
                      <a:pt x="4237" y="667"/>
                    </a:lnTo>
                    <a:cubicBezTo>
                      <a:pt x="4237" y="663"/>
                      <a:pt x="4241" y="659"/>
                      <a:pt x="4245" y="659"/>
                    </a:cubicBezTo>
                    <a:lnTo>
                      <a:pt x="4492" y="659"/>
                    </a:lnTo>
                    <a:cubicBezTo>
                      <a:pt x="4497" y="659"/>
                      <a:pt x="4500" y="663"/>
                      <a:pt x="4500" y="667"/>
                    </a:cubicBezTo>
                    <a:lnTo>
                      <a:pt x="4500" y="886"/>
                    </a:lnTo>
                    <a:cubicBezTo>
                      <a:pt x="4500" y="891"/>
                      <a:pt x="4497" y="894"/>
                      <a:pt x="4492" y="894"/>
                    </a:cubicBezTo>
                    <a:lnTo>
                      <a:pt x="4245" y="894"/>
                    </a:lnTo>
                    <a:close/>
                    <a:moveTo>
                      <a:pt x="4626" y="1148"/>
                    </a:moveTo>
                    <a:cubicBezTo>
                      <a:pt x="4623" y="1148"/>
                      <a:pt x="4619" y="1146"/>
                      <a:pt x="4619" y="1142"/>
                    </a:cubicBezTo>
                    <a:lnTo>
                      <a:pt x="4598" y="1046"/>
                    </a:lnTo>
                    <a:cubicBezTo>
                      <a:pt x="4597" y="1044"/>
                      <a:pt x="4598" y="1041"/>
                      <a:pt x="4599" y="1039"/>
                    </a:cubicBezTo>
                    <a:cubicBezTo>
                      <a:pt x="4601" y="1038"/>
                      <a:pt x="4603" y="1036"/>
                      <a:pt x="4605" y="1036"/>
                    </a:cubicBezTo>
                    <a:lnTo>
                      <a:pt x="4685" y="1036"/>
                    </a:lnTo>
                    <a:lnTo>
                      <a:pt x="4683" y="1037"/>
                    </a:lnTo>
                    <a:lnTo>
                      <a:pt x="4695" y="1033"/>
                    </a:lnTo>
                    <a:lnTo>
                      <a:pt x="4690" y="1037"/>
                    </a:lnTo>
                    <a:lnTo>
                      <a:pt x="4694" y="1027"/>
                    </a:lnTo>
                    <a:lnTo>
                      <a:pt x="4693" y="1030"/>
                    </a:lnTo>
                    <a:lnTo>
                      <a:pt x="4693" y="461"/>
                    </a:lnTo>
                    <a:lnTo>
                      <a:pt x="4701" y="469"/>
                    </a:lnTo>
                    <a:lnTo>
                      <a:pt x="4492" y="469"/>
                    </a:lnTo>
                    <a:lnTo>
                      <a:pt x="4500" y="461"/>
                    </a:lnTo>
                    <a:lnTo>
                      <a:pt x="4500" y="488"/>
                    </a:lnTo>
                    <a:cubicBezTo>
                      <a:pt x="4500" y="493"/>
                      <a:pt x="4497" y="496"/>
                      <a:pt x="4492" y="496"/>
                    </a:cubicBezTo>
                    <a:lnTo>
                      <a:pt x="4412" y="496"/>
                    </a:lnTo>
                    <a:cubicBezTo>
                      <a:pt x="4408" y="496"/>
                      <a:pt x="4404" y="493"/>
                      <a:pt x="4404" y="488"/>
                    </a:cubicBezTo>
                    <a:lnTo>
                      <a:pt x="4404" y="8"/>
                    </a:lnTo>
                    <a:cubicBezTo>
                      <a:pt x="4404" y="4"/>
                      <a:pt x="4408" y="0"/>
                      <a:pt x="4412" y="0"/>
                    </a:cubicBezTo>
                    <a:lnTo>
                      <a:pt x="4782" y="0"/>
                    </a:lnTo>
                    <a:cubicBezTo>
                      <a:pt x="4787" y="0"/>
                      <a:pt x="4790" y="4"/>
                      <a:pt x="4790" y="8"/>
                    </a:cubicBezTo>
                    <a:lnTo>
                      <a:pt x="4790" y="1058"/>
                    </a:lnTo>
                    <a:lnTo>
                      <a:pt x="4786" y="1095"/>
                    </a:lnTo>
                    <a:cubicBezTo>
                      <a:pt x="4786" y="1096"/>
                      <a:pt x="4786" y="1097"/>
                      <a:pt x="4786" y="1098"/>
                    </a:cubicBezTo>
                    <a:lnTo>
                      <a:pt x="4774" y="1123"/>
                    </a:lnTo>
                    <a:cubicBezTo>
                      <a:pt x="4773" y="1124"/>
                      <a:pt x="4772" y="1125"/>
                      <a:pt x="4771" y="1126"/>
                    </a:cubicBezTo>
                    <a:lnTo>
                      <a:pt x="4750" y="1142"/>
                    </a:lnTo>
                    <a:cubicBezTo>
                      <a:pt x="4749" y="1143"/>
                      <a:pt x="4748" y="1143"/>
                      <a:pt x="4747" y="1143"/>
                    </a:cubicBezTo>
                    <a:lnTo>
                      <a:pt x="4719" y="1148"/>
                    </a:lnTo>
                    <a:cubicBezTo>
                      <a:pt x="4718" y="1148"/>
                      <a:pt x="4718" y="1148"/>
                      <a:pt x="4717" y="1148"/>
                    </a:cubicBezTo>
                    <a:lnTo>
                      <a:pt x="4626" y="1148"/>
                    </a:lnTo>
                    <a:close/>
                    <a:moveTo>
                      <a:pt x="4717" y="1132"/>
                    </a:moveTo>
                    <a:lnTo>
                      <a:pt x="4716" y="1133"/>
                    </a:lnTo>
                    <a:lnTo>
                      <a:pt x="4744" y="1128"/>
                    </a:lnTo>
                    <a:lnTo>
                      <a:pt x="4741" y="1129"/>
                    </a:lnTo>
                    <a:lnTo>
                      <a:pt x="4762" y="1113"/>
                    </a:lnTo>
                    <a:lnTo>
                      <a:pt x="4759" y="1116"/>
                    </a:lnTo>
                    <a:lnTo>
                      <a:pt x="4771" y="1091"/>
                    </a:lnTo>
                    <a:lnTo>
                      <a:pt x="4771" y="1094"/>
                    </a:lnTo>
                    <a:lnTo>
                      <a:pt x="4774" y="1058"/>
                    </a:lnTo>
                    <a:lnTo>
                      <a:pt x="4774" y="8"/>
                    </a:lnTo>
                    <a:lnTo>
                      <a:pt x="4782" y="16"/>
                    </a:lnTo>
                    <a:lnTo>
                      <a:pt x="4412" y="16"/>
                    </a:lnTo>
                    <a:lnTo>
                      <a:pt x="4420" y="8"/>
                    </a:lnTo>
                    <a:lnTo>
                      <a:pt x="4420" y="488"/>
                    </a:lnTo>
                    <a:lnTo>
                      <a:pt x="4412" y="480"/>
                    </a:lnTo>
                    <a:lnTo>
                      <a:pt x="4492" y="480"/>
                    </a:lnTo>
                    <a:lnTo>
                      <a:pt x="4484" y="488"/>
                    </a:lnTo>
                    <a:lnTo>
                      <a:pt x="4484" y="461"/>
                    </a:lnTo>
                    <a:cubicBezTo>
                      <a:pt x="4484" y="457"/>
                      <a:pt x="4488" y="453"/>
                      <a:pt x="4492" y="453"/>
                    </a:cubicBezTo>
                    <a:lnTo>
                      <a:pt x="4701" y="453"/>
                    </a:lnTo>
                    <a:cubicBezTo>
                      <a:pt x="4706" y="453"/>
                      <a:pt x="4709" y="457"/>
                      <a:pt x="4709" y="461"/>
                    </a:cubicBezTo>
                    <a:lnTo>
                      <a:pt x="4709" y="1030"/>
                    </a:lnTo>
                    <a:cubicBezTo>
                      <a:pt x="4709" y="1031"/>
                      <a:pt x="4709" y="1032"/>
                      <a:pt x="4709" y="1033"/>
                    </a:cubicBezTo>
                    <a:lnTo>
                      <a:pt x="4705" y="1043"/>
                    </a:lnTo>
                    <a:cubicBezTo>
                      <a:pt x="4704" y="1046"/>
                      <a:pt x="4702" y="1047"/>
                      <a:pt x="4700" y="1048"/>
                    </a:cubicBezTo>
                    <a:lnTo>
                      <a:pt x="4688" y="1052"/>
                    </a:lnTo>
                    <a:cubicBezTo>
                      <a:pt x="4687" y="1052"/>
                      <a:pt x="4686" y="1052"/>
                      <a:pt x="4685" y="1052"/>
                    </a:cubicBezTo>
                    <a:lnTo>
                      <a:pt x="4605" y="1052"/>
                    </a:lnTo>
                    <a:lnTo>
                      <a:pt x="4613" y="1043"/>
                    </a:lnTo>
                    <a:lnTo>
                      <a:pt x="4634" y="1139"/>
                    </a:lnTo>
                    <a:lnTo>
                      <a:pt x="4626" y="1132"/>
                    </a:lnTo>
                    <a:lnTo>
                      <a:pt x="4717" y="1132"/>
                    </a:lnTo>
                    <a:close/>
                    <a:moveTo>
                      <a:pt x="4693" y="91"/>
                    </a:moveTo>
                    <a:lnTo>
                      <a:pt x="4701" y="99"/>
                    </a:lnTo>
                    <a:lnTo>
                      <a:pt x="4492" y="99"/>
                    </a:lnTo>
                    <a:lnTo>
                      <a:pt x="4500" y="91"/>
                    </a:lnTo>
                    <a:lnTo>
                      <a:pt x="4500" y="194"/>
                    </a:lnTo>
                    <a:lnTo>
                      <a:pt x="4492" y="186"/>
                    </a:lnTo>
                    <a:lnTo>
                      <a:pt x="4701" y="186"/>
                    </a:lnTo>
                    <a:lnTo>
                      <a:pt x="4693" y="194"/>
                    </a:lnTo>
                    <a:lnTo>
                      <a:pt x="4693" y="91"/>
                    </a:lnTo>
                    <a:close/>
                    <a:moveTo>
                      <a:pt x="4709" y="194"/>
                    </a:moveTo>
                    <a:cubicBezTo>
                      <a:pt x="4709" y="199"/>
                      <a:pt x="4706" y="202"/>
                      <a:pt x="4701" y="202"/>
                    </a:cubicBezTo>
                    <a:lnTo>
                      <a:pt x="4492" y="202"/>
                    </a:lnTo>
                    <a:cubicBezTo>
                      <a:pt x="4488" y="202"/>
                      <a:pt x="4484" y="199"/>
                      <a:pt x="4484" y="194"/>
                    </a:cubicBezTo>
                    <a:lnTo>
                      <a:pt x="4484" y="91"/>
                    </a:lnTo>
                    <a:cubicBezTo>
                      <a:pt x="4484" y="87"/>
                      <a:pt x="4488" y="83"/>
                      <a:pt x="4492" y="83"/>
                    </a:cubicBezTo>
                    <a:lnTo>
                      <a:pt x="4701" y="83"/>
                    </a:lnTo>
                    <a:cubicBezTo>
                      <a:pt x="4706" y="83"/>
                      <a:pt x="4709" y="87"/>
                      <a:pt x="4709" y="91"/>
                    </a:cubicBezTo>
                    <a:lnTo>
                      <a:pt x="4709" y="194"/>
                    </a:lnTo>
                    <a:close/>
                    <a:moveTo>
                      <a:pt x="4701" y="371"/>
                    </a:moveTo>
                    <a:lnTo>
                      <a:pt x="4693" y="379"/>
                    </a:lnTo>
                    <a:lnTo>
                      <a:pt x="4693" y="276"/>
                    </a:lnTo>
                    <a:lnTo>
                      <a:pt x="4701" y="284"/>
                    </a:lnTo>
                    <a:lnTo>
                      <a:pt x="4492" y="284"/>
                    </a:lnTo>
                    <a:lnTo>
                      <a:pt x="4500" y="276"/>
                    </a:lnTo>
                    <a:lnTo>
                      <a:pt x="4500" y="379"/>
                    </a:lnTo>
                    <a:lnTo>
                      <a:pt x="4492" y="371"/>
                    </a:lnTo>
                    <a:lnTo>
                      <a:pt x="4701" y="371"/>
                    </a:lnTo>
                    <a:close/>
                    <a:moveTo>
                      <a:pt x="4492" y="387"/>
                    </a:moveTo>
                    <a:cubicBezTo>
                      <a:pt x="4488" y="387"/>
                      <a:pt x="4484" y="384"/>
                      <a:pt x="4484" y="379"/>
                    </a:cubicBezTo>
                    <a:lnTo>
                      <a:pt x="4484" y="276"/>
                    </a:lnTo>
                    <a:cubicBezTo>
                      <a:pt x="4484" y="272"/>
                      <a:pt x="4488" y="268"/>
                      <a:pt x="4492" y="268"/>
                    </a:cubicBezTo>
                    <a:lnTo>
                      <a:pt x="4701" y="268"/>
                    </a:lnTo>
                    <a:cubicBezTo>
                      <a:pt x="4706" y="268"/>
                      <a:pt x="4709" y="272"/>
                      <a:pt x="4709" y="276"/>
                    </a:cubicBezTo>
                    <a:lnTo>
                      <a:pt x="4709" y="379"/>
                    </a:lnTo>
                    <a:cubicBezTo>
                      <a:pt x="4709" y="384"/>
                      <a:pt x="4706" y="387"/>
                      <a:pt x="4701" y="387"/>
                    </a:cubicBezTo>
                    <a:lnTo>
                      <a:pt x="4492" y="387"/>
                    </a:lnTo>
                    <a:close/>
                    <a:moveTo>
                      <a:pt x="5141" y="620"/>
                    </a:moveTo>
                    <a:cubicBezTo>
                      <a:pt x="5139" y="620"/>
                      <a:pt x="5137" y="620"/>
                      <a:pt x="5136" y="618"/>
                    </a:cubicBezTo>
                    <a:cubicBezTo>
                      <a:pt x="5134" y="616"/>
                      <a:pt x="5133" y="614"/>
                      <a:pt x="5133" y="612"/>
                    </a:cubicBezTo>
                    <a:lnTo>
                      <a:pt x="5171" y="146"/>
                    </a:lnTo>
                    <a:cubicBezTo>
                      <a:pt x="5172" y="142"/>
                      <a:pt x="5175" y="138"/>
                      <a:pt x="5179" y="138"/>
                    </a:cubicBezTo>
                    <a:lnTo>
                      <a:pt x="5640" y="138"/>
                    </a:lnTo>
                    <a:cubicBezTo>
                      <a:pt x="5645" y="138"/>
                      <a:pt x="5648" y="142"/>
                      <a:pt x="5648" y="146"/>
                    </a:cubicBezTo>
                    <a:lnTo>
                      <a:pt x="5648" y="255"/>
                    </a:lnTo>
                    <a:cubicBezTo>
                      <a:pt x="5648" y="260"/>
                      <a:pt x="5645" y="263"/>
                      <a:pt x="5640" y="263"/>
                    </a:cubicBezTo>
                    <a:lnTo>
                      <a:pt x="5264" y="263"/>
                    </a:lnTo>
                    <a:lnTo>
                      <a:pt x="5272" y="256"/>
                    </a:lnTo>
                    <a:lnTo>
                      <a:pt x="5246" y="524"/>
                    </a:lnTo>
                    <a:lnTo>
                      <a:pt x="5233" y="518"/>
                    </a:lnTo>
                    <a:lnTo>
                      <a:pt x="5272" y="477"/>
                    </a:lnTo>
                    <a:cubicBezTo>
                      <a:pt x="5272" y="477"/>
                      <a:pt x="5272" y="476"/>
                      <a:pt x="5273" y="476"/>
                    </a:cubicBezTo>
                    <a:lnTo>
                      <a:pt x="5317" y="446"/>
                    </a:lnTo>
                    <a:cubicBezTo>
                      <a:pt x="5317" y="445"/>
                      <a:pt x="5318" y="445"/>
                      <a:pt x="5319" y="445"/>
                    </a:cubicBezTo>
                    <a:lnTo>
                      <a:pt x="5369" y="426"/>
                    </a:lnTo>
                    <a:cubicBezTo>
                      <a:pt x="5369" y="426"/>
                      <a:pt x="5370" y="426"/>
                      <a:pt x="5371" y="426"/>
                    </a:cubicBezTo>
                    <a:lnTo>
                      <a:pt x="5425" y="420"/>
                    </a:lnTo>
                    <a:cubicBezTo>
                      <a:pt x="5425" y="419"/>
                      <a:pt x="5426" y="419"/>
                      <a:pt x="5426" y="419"/>
                    </a:cubicBezTo>
                    <a:lnTo>
                      <a:pt x="5480" y="424"/>
                    </a:lnTo>
                    <a:cubicBezTo>
                      <a:pt x="5481" y="425"/>
                      <a:pt x="5481" y="425"/>
                      <a:pt x="5482" y="425"/>
                    </a:cubicBezTo>
                    <a:lnTo>
                      <a:pt x="5532" y="441"/>
                    </a:lnTo>
                    <a:cubicBezTo>
                      <a:pt x="5533" y="441"/>
                      <a:pt x="5533" y="441"/>
                      <a:pt x="5534" y="442"/>
                    </a:cubicBezTo>
                    <a:lnTo>
                      <a:pt x="5577" y="470"/>
                    </a:lnTo>
                    <a:cubicBezTo>
                      <a:pt x="5577" y="470"/>
                      <a:pt x="5578" y="471"/>
                      <a:pt x="5578" y="471"/>
                    </a:cubicBezTo>
                    <a:lnTo>
                      <a:pt x="5614" y="511"/>
                    </a:lnTo>
                    <a:cubicBezTo>
                      <a:pt x="5615" y="511"/>
                      <a:pt x="5615" y="512"/>
                      <a:pt x="5615" y="512"/>
                    </a:cubicBezTo>
                    <a:lnTo>
                      <a:pt x="5643" y="556"/>
                    </a:lnTo>
                    <a:cubicBezTo>
                      <a:pt x="5643" y="557"/>
                      <a:pt x="5644" y="557"/>
                      <a:pt x="5644" y="557"/>
                    </a:cubicBezTo>
                    <a:lnTo>
                      <a:pt x="5664" y="606"/>
                    </a:lnTo>
                    <a:cubicBezTo>
                      <a:pt x="5664" y="607"/>
                      <a:pt x="5664" y="607"/>
                      <a:pt x="5664" y="608"/>
                    </a:cubicBezTo>
                    <a:lnTo>
                      <a:pt x="5676" y="662"/>
                    </a:lnTo>
                    <a:cubicBezTo>
                      <a:pt x="5676" y="662"/>
                      <a:pt x="5676" y="663"/>
                      <a:pt x="5676" y="663"/>
                    </a:cubicBezTo>
                    <a:lnTo>
                      <a:pt x="5680" y="722"/>
                    </a:lnTo>
                    <a:lnTo>
                      <a:pt x="5676" y="787"/>
                    </a:lnTo>
                    <a:cubicBezTo>
                      <a:pt x="5676" y="787"/>
                      <a:pt x="5676" y="788"/>
                      <a:pt x="5676" y="788"/>
                    </a:cubicBezTo>
                    <a:lnTo>
                      <a:pt x="5663" y="846"/>
                    </a:lnTo>
                    <a:cubicBezTo>
                      <a:pt x="5663" y="847"/>
                      <a:pt x="5663" y="847"/>
                      <a:pt x="5663" y="847"/>
                    </a:cubicBezTo>
                    <a:lnTo>
                      <a:pt x="5642" y="899"/>
                    </a:lnTo>
                    <a:cubicBezTo>
                      <a:pt x="5642" y="900"/>
                      <a:pt x="5641" y="901"/>
                      <a:pt x="5641" y="901"/>
                    </a:cubicBezTo>
                    <a:lnTo>
                      <a:pt x="5609" y="946"/>
                    </a:lnTo>
                    <a:lnTo>
                      <a:pt x="5568" y="991"/>
                    </a:lnTo>
                    <a:cubicBezTo>
                      <a:pt x="5568" y="991"/>
                      <a:pt x="5567" y="992"/>
                      <a:pt x="5567" y="992"/>
                    </a:cubicBezTo>
                    <a:lnTo>
                      <a:pt x="5519" y="1022"/>
                    </a:lnTo>
                    <a:cubicBezTo>
                      <a:pt x="5518" y="1023"/>
                      <a:pt x="5517" y="1023"/>
                      <a:pt x="5517" y="1023"/>
                    </a:cubicBezTo>
                    <a:lnTo>
                      <a:pt x="5460" y="1040"/>
                    </a:lnTo>
                    <a:cubicBezTo>
                      <a:pt x="5459" y="1040"/>
                      <a:pt x="5459" y="1040"/>
                      <a:pt x="5458" y="1040"/>
                    </a:cubicBezTo>
                    <a:lnTo>
                      <a:pt x="5394" y="1045"/>
                    </a:lnTo>
                    <a:cubicBezTo>
                      <a:pt x="5394" y="1045"/>
                      <a:pt x="5393" y="1045"/>
                      <a:pt x="5393" y="1045"/>
                    </a:cubicBezTo>
                    <a:lnTo>
                      <a:pt x="5339" y="1040"/>
                    </a:lnTo>
                    <a:cubicBezTo>
                      <a:pt x="5338" y="1040"/>
                      <a:pt x="5338" y="1040"/>
                      <a:pt x="5337" y="1040"/>
                    </a:cubicBezTo>
                    <a:lnTo>
                      <a:pt x="5288" y="1025"/>
                    </a:lnTo>
                    <a:cubicBezTo>
                      <a:pt x="5287" y="1025"/>
                      <a:pt x="5287" y="1025"/>
                      <a:pt x="5286" y="1024"/>
                    </a:cubicBezTo>
                    <a:lnTo>
                      <a:pt x="5243" y="998"/>
                    </a:lnTo>
                    <a:cubicBezTo>
                      <a:pt x="5243" y="998"/>
                      <a:pt x="5242" y="998"/>
                      <a:pt x="5242" y="997"/>
                    </a:cubicBezTo>
                    <a:lnTo>
                      <a:pt x="5206" y="961"/>
                    </a:lnTo>
                    <a:cubicBezTo>
                      <a:pt x="5205" y="961"/>
                      <a:pt x="5205" y="960"/>
                      <a:pt x="5205" y="960"/>
                    </a:cubicBezTo>
                    <a:lnTo>
                      <a:pt x="5152" y="871"/>
                    </a:lnTo>
                    <a:cubicBezTo>
                      <a:pt x="5151" y="870"/>
                      <a:pt x="5151" y="870"/>
                      <a:pt x="5151" y="869"/>
                    </a:cubicBezTo>
                    <a:lnTo>
                      <a:pt x="5132" y="817"/>
                    </a:lnTo>
                    <a:lnTo>
                      <a:pt x="5118" y="758"/>
                    </a:lnTo>
                    <a:cubicBezTo>
                      <a:pt x="5117" y="756"/>
                      <a:pt x="5118" y="753"/>
                      <a:pt x="5119" y="752"/>
                    </a:cubicBezTo>
                    <a:cubicBezTo>
                      <a:pt x="5121" y="750"/>
                      <a:pt x="5123" y="748"/>
                      <a:pt x="5125" y="748"/>
                    </a:cubicBezTo>
                    <a:lnTo>
                      <a:pt x="5232" y="748"/>
                    </a:lnTo>
                    <a:cubicBezTo>
                      <a:pt x="5236" y="748"/>
                      <a:pt x="5239" y="751"/>
                      <a:pt x="5240" y="754"/>
                    </a:cubicBezTo>
                    <a:lnTo>
                      <a:pt x="5260" y="826"/>
                    </a:lnTo>
                    <a:lnTo>
                      <a:pt x="5259" y="825"/>
                    </a:lnTo>
                    <a:lnTo>
                      <a:pt x="5288" y="876"/>
                    </a:lnTo>
                    <a:lnTo>
                      <a:pt x="5287" y="874"/>
                    </a:lnTo>
                    <a:lnTo>
                      <a:pt x="5309" y="896"/>
                    </a:lnTo>
                    <a:lnTo>
                      <a:pt x="5307" y="895"/>
                    </a:lnTo>
                    <a:lnTo>
                      <a:pt x="5333" y="910"/>
                    </a:lnTo>
                    <a:lnTo>
                      <a:pt x="5332" y="909"/>
                    </a:lnTo>
                    <a:lnTo>
                      <a:pt x="5362" y="917"/>
                    </a:lnTo>
                    <a:lnTo>
                      <a:pt x="5360" y="916"/>
                    </a:lnTo>
                    <a:lnTo>
                      <a:pt x="5394" y="919"/>
                    </a:lnTo>
                    <a:lnTo>
                      <a:pt x="5393" y="919"/>
                    </a:lnTo>
                    <a:lnTo>
                      <a:pt x="5435" y="915"/>
                    </a:lnTo>
                    <a:lnTo>
                      <a:pt x="5433" y="916"/>
                    </a:lnTo>
                    <a:lnTo>
                      <a:pt x="5470" y="906"/>
                    </a:lnTo>
                    <a:lnTo>
                      <a:pt x="5468" y="907"/>
                    </a:lnTo>
                    <a:lnTo>
                      <a:pt x="5499" y="889"/>
                    </a:lnTo>
                    <a:lnTo>
                      <a:pt x="5498" y="890"/>
                    </a:lnTo>
                    <a:lnTo>
                      <a:pt x="5522" y="867"/>
                    </a:lnTo>
                    <a:lnTo>
                      <a:pt x="5520" y="869"/>
                    </a:lnTo>
                    <a:lnTo>
                      <a:pt x="5557" y="799"/>
                    </a:lnTo>
                    <a:lnTo>
                      <a:pt x="5557" y="801"/>
                    </a:lnTo>
                    <a:lnTo>
                      <a:pt x="5566" y="761"/>
                    </a:lnTo>
                    <a:lnTo>
                      <a:pt x="5565" y="762"/>
                    </a:lnTo>
                    <a:lnTo>
                      <a:pt x="5568" y="722"/>
                    </a:lnTo>
                    <a:lnTo>
                      <a:pt x="5566" y="680"/>
                    </a:lnTo>
                    <a:lnTo>
                      <a:pt x="5567" y="681"/>
                    </a:lnTo>
                    <a:lnTo>
                      <a:pt x="5560" y="645"/>
                    </a:lnTo>
                    <a:lnTo>
                      <a:pt x="5560" y="647"/>
                    </a:lnTo>
                    <a:lnTo>
                      <a:pt x="5531" y="588"/>
                    </a:lnTo>
                    <a:lnTo>
                      <a:pt x="5533" y="590"/>
                    </a:lnTo>
                    <a:lnTo>
                      <a:pt x="5508" y="563"/>
                    </a:lnTo>
                    <a:lnTo>
                      <a:pt x="5509" y="564"/>
                    </a:lnTo>
                    <a:lnTo>
                      <a:pt x="5480" y="545"/>
                    </a:lnTo>
                    <a:lnTo>
                      <a:pt x="5482" y="546"/>
                    </a:lnTo>
                    <a:lnTo>
                      <a:pt x="5450" y="535"/>
                    </a:lnTo>
                    <a:lnTo>
                      <a:pt x="5452" y="535"/>
                    </a:lnTo>
                    <a:lnTo>
                      <a:pt x="5415" y="531"/>
                    </a:lnTo>
                    <a:lnTo>
                      <a:pt x="5416" y="531"/>
                    </a:lnTo>
                    <a:lnTo>
                      <a:pt x="5364" y="537"/>
                    </a:lnTo>
                    <a:lnTo>
                      <a:pt x="5366" y="537"/>
                    </a:lnTo>
                    <a:lnTo>
                      <a:pt x="5321" y="555"/>
                    </a:lnTo>
                    <a:lnTo>
                      <a:pt x="5323" y="554"/>
                    </a:lnTo>
                    <a:lnTo>
                      <a:pt x="5285" y="582"/>
                    </a:lnTo>
                    <a:lnTo>
                      <a:pt x="5287" y="581"/>
                    </a:lnTo>
                    <a:lnTo>
                      <a:pt x="5255" y="618"/>
                    </a:lnTo>
                    <a:cubicBezTo>
                      <a:pt x="5253" y="619"/>
                      <a:pt x="5251" y="620"/>
                      <a:pt x="5248" y="620"/>
                    </a:cubicBezTo>
                    <a:lnTo>
                      <a:pt x="5141" y="620"/>
                    </a:lnTo>
                    <a:close/>
                    <a:moveTo>
                      <a:pt x="5248" y="604"/>
                    </a:moveTo>
                    <a:lnTo>
                      <a:pt x="5242" y="607"/>
                    </a:lnTo>
                    <a:lnTo>
                      <a:pt x="5274" y="570"/>
                    </a:lnTo>
                    <a:cubicBezTo>
                      <a:pt x="5275" y="570"/>
                      <a:pt x="5275" y="569"/>
                      <a:pt x="5276" y="569"/>
                    </a:cubicBezTo>
                    <a:lnTo>
                      <a:pt x="5314" y="541"/>
                    </a:lnTo>
                    <a:cubicBezTo>
                      <a:pt x="5314" y="541"/>
                      <a:pt x="5315" y="540"/>
                      <a:pt x="5315" y="540"/>
                    </a:cubicBezTo>
                    <a:lnTo>
                      <a:pt x="5360" y="522"/>
                    </a:lnTo>
                    <a:cubicBezTo>
                      <a:pt x="5361" y="522"/>
                      <a:pt x="5362" y="522"/>
                      <a:pt x="5363" y="522"/>
                    </a:cubicBezTo>
                    <a:lnTo>
                      <a:pt x="5415" y="516"/>
                    </a:lnTo>
                    <a:cubicBezTo>
                      <a:pt x="5415" y="515"/>
                      <a:pt x="5416" y="515"/>
                      <a:pt x="5416" y="516"/>
                    </a:cubicBezTo>
                    <a:lnTo>
                      <a:pt x="5453" y="520"/>
                    </a:lnTo>
                    <a:cubicBezTo>
                      <a:pt x="5454" y="520"/>
                      <a:pt x="5455" y="520"/>
                      <a:pt x="5455" y="520"/>
                    </a:cubicBezTo>
                    <a:lnTo>
                      <a:pt x="5487" y="531"/>
                    </a:lnTo>
                    <a:cubicBezTo>
                      <a:pt x="5488" y="531"/>
                      <a:pt x="5488" y="531"/>
                      <a:pt x="5489" y="532"/>
                    </a:cubicBezTo>
                    <a:lnTo>
                      <a:pt x="5518" y="551"/>
                    </a:lnTo>
                    <a:cubicBezTo>
                      <a:pt x="5518" y="551"/>
                      <a:pt x="5519" y="552"/>
                      <a:pt x="5519" y="552"/>
                    </a:cubicBezTo>
                    <a:lnTo>
                      <a:pt x="5544" y="579"/>
                    </a:lnTo>
                    <a:cubicBezTo>
                      <a:pt x="5545" y="580"/>
                      <a:pt x="5545" y="580"/>
                      <a:pt x="5546" y="581"/>
                    </a:cubicBezTo>
                    <a:lnTo>
                      <a:pt x="5575" y="640"/>
                    </a:lnTo>
                    <a:cubicBezTo>
                      <a:pt x="5575" y="641"/>
                      <a:pt x="5575" y="641"/>
                      <a:pt x="5575" y="642"/>
                    </a:cubicBezTo>
                    <a:lnTo>
                      <a:pt x="5582" y="678"/>
                    </a:lnTo>
                    <a:cubicBezTo>
                      <a:pt x="5582" y="678"/>
                      <a:pt x="5582" y="679"/>
                      <a:pt x="5582" y="679"/>
                    </a:cubicBezTo>
                    <a:lnTo>
                      <a:pt x="5584" y="723"/>
                    </a:lnTo>
                    <a:lnTo>
                      <a:pt x="5581" y="763"/>
                    </a:lnTo>
                    <a:cubicBezTo>
                      <a:pt x="5581" y="763"/>
                      <a:pt x="5581" y="764"/>
                      <a:pt x="5581" y="764"/>
                    </a:cubicBezTo>
                    <a:lnTo>
                      <a:pt x="5572" y="804"/>
                    </a:lnTo>
                    <a:cubicBezTo>
                      <a:pt x="5572" y="805"/>
                      <a:pt x="5572" y="806"/>
                      <a:pt x="5572" y="806"/>
                    </a:cubicBezTo>
                    <a:lnTo>
                      <a:pt x="5535" y="876"/>
                    </a:lnTo>
                    <a:cubicBezTo>
                      <a:pt x="5534" y="877"/>
                      <a:pt x="5534" y="878"/>
                      <a:pt x="5533" y="878"/>
                    </a:cubicBezTo>
                    <a:lnTo>
                      <a:pt x="5509" y="901"/>
                    </a:lnTo>
                    <a:cubicBezTo>
                      <a:pt x="5509" y="902"/>
                      <a:pt x="5508" y="902"/>
                      <a:pt x="5507" y="902"/>
                    </a:cubicBezTo>
                    <a:lnTo>
                      <a:pt x="5476" y="920"/>
                    </a:lnTo>
                    <a:cubicBezTo>
                      <a:pt x="5476" y="921"/>
                      <a:pt x="5475" y="921"/>
                      <a:pt x="5475" y="921"/>
                    </a:cubicBezTo>
                    <a:lnTo>
                      <a:pt x="5438" y="931"/>
                    </a:lnTo>
                    <a:cubicBezTo>
                      <a:pt x="5437" y="931"/>
                      <a:pt x="5437" y="931"/>
                      <a:pt x="5436" y="931"/>
                    </a:cubicBezTo>
                    <a:lnTo>
                      <a:pt x="5394" y="935"/>
                    </a:lnTo>
                    <a:cubicBezTo>
                      <a:pt x="5394" y="935"/>
                      <a:pt x="5393" y="935"/>
                      <a:pt x="5393" y="935"/>
                    </a:cubicBezTo>
                    <a:lnTo>
                      <a:pt x="5359" y="932"/>
                    </a:lnTo>
                    <a:cubicBezTo>
                      <a:pt x="5358" y="932"/>
                      <a:pt x="5358" y="932"/>
                      <a:pt x="5357" y="932"/>
                    </a:cubicBezTo>
                    <a:lnTo>
                      <a:pt x="5327" y="924"/>
                    </a:lnTo>
                    <a:cubicBezTo>
                      <a:pt x="5327" y="924"/>
                      <a:pt x="5326" y="924"/>
                      <a:pt x="5325" y="923"/>
                    </a:cubicBezTo>
                    <a:lnTo>
                      <a:pt x="5299" y="908"/>
                    </a:lnTo>
                    <a:cubicBezTo>
                      <a:pt x="5299" y="908"/>
                      <a:pt x="5298" y="908"/>
                      <a:pt x="5298" y="907"/>
                    </a:cubicBezTo>
                    <a:lnTo>
                      <a:pt x="5276" y="885"/>
                    </a:lnTo>
                    <a:cubicBezTo>
                      <a:pt x="5275" y="885"/>
                      <a:pt x="5275" y="884"/>
                      <a:pt x="5275" y="883"/>
                    </a:cubicBezTo>
                    <a:lnTo>
                      <a:pt x="5246" y="832"/>
                    </a:lnTo>
                    <a:cubicBezTo>
                      <a:pt x="5245" y="832"/>
                      <a:pt x="5245" y="831"/>
                      <a:pt x="5245" y="831"/>
                    </a:cubicBezTo>
                    <a:lnTo>
                      <a:pt x="5225" y="759"/>
                    </a:lnTo>
                    <a:lnTo>
                      <a:pt x="5232" y="764"/>
                    </a:lnTo>
                    <a:lnTo>
                      <a:pt x="5125" y="764"/>
                    </a:lnTo>
                    <a:lnTo>
                      <a:pt x="5133" y="755"/>
                    </a:lnTo>
                    <a:lnTo>
                      <a:pt x="5147" y="812"/>
                    </a:lnTo>
                    <a:lnTo>
                      <a:pt x="5166" y="864"/>
                    </a:lnTo>
                    <a:lnTo>
                      <a:pt x="5165" y="862"/>
                    </a:lnTo>
                    <a:lnTo>
                      <a:pt x="5218" y="951"/>
                    </a:lnTo>
                    <a:lnTo>
                      <a:pt x="5217" y="950"/>
                    </a:lnTo>
                    <a:lnTo>
                      <a:pt x="5253" y="986"/>
                    </a:lnTo>
                    <a:lnTo>
                      <a:pt x="5252" y="985"/>
                    </a:lnTo>
                    <a:lnTo>
                      <a:pt x="5295" y="1011"/>
                    </a:lnTo>
                    <a:lnTo>
                      <a:pt x="5293" y="1010"/>
                    </a:lnTo>
                    <a:lnTo>
                      <a:pt x="5342" y="1025"/>
                    </a:lnTo>
                    <a:lnTo>
                      <a:pt x="5340" y="1024"/>
                    </a:lnTo>
                    <a:lnTo>
                      <a:pt x="5394" y="1029"/>
                    </a:lnTo>
                    <a:lnTo>
                      <a:pt x="5393" y="1029"/>
                    </a:lnTo>
                    <a:lnTo>
                      <a:pt x="5457" y="1024"/>
                    </a:lnTo>
                    <a:lnTo>
                      <a:pt x="5455" y="1025"/>
                    </a:lnTo>
                    <a:lnTo>
                      <a:pt x="5512" y="1008"/>
                    </a:lnTo>
                    <a:lnTo>
                      <a:pt x="5510" y="1009"/>
                    </a:lnTo>
                    <a:lnTo>
                      <a:pt x="5558" y="979"/>
                    </a:lnTo>
                    <a:lnTo>
                      <a:pt x="5557" y="980"/>
                    </a:lnTo>
                    <a:lnTo>
                      <a:pt x="5596" y="937"/>
                    </a:lnTo>
                    <a:lnTo>
                      <a:pt x="5628" y="892"/>
                    </a:lnTo>
                    <a:lnTo>
                      <a:pt x="5627" y="893"/>
                    </a:lnTo>
                    <a:lnTo>
                      <a:pt x="5648" y="841"/>
                    </a:lnTo>
                    <a:lnTo>
                      <a:pt x="5648" y="843"/>
                    </a:lnTo>
                    <a:lnTo>
                      <a:pt x="5661" y="785"/>
                    </a:lnTo>
                    <a:lnTo>
                      <a:pt x="5660" y="786"/>
                    </a:lnTo>
                    <a:lnTo>
                      <a:pt x="5664" y="723"/>
                    </a:lnTo>
                    <a:lnTo>
                      <a:pt x="5660" y="664"/>
                    </a:lnTo>
                    <a:lnTo>
                      <a:pt x="5661" y="665"/>
                    </a:lnTo>
                    <a:lnTo>
                      <a:pt x="5649" y="611"/>
                    </a:lnTo>
                    <a:lnTo>
                      <a:pt x="5649" y="612"/>
                    </a:lnTo>
                    <a:lnTo>
                      <a:pt x="5629" y="563"/>
                    </a:lnTo>
                    <a:lnTo>
                      <a:pt x="5630" y="565"/>
                    </a:lnTo>
                    <a:lnTo>
                      <a:pt x="5602" y="521"/>
                    </a:lnTo>
                    <a:lnTo>
                      <a:pt x="5603" y="522"/>
                    </a:lnTo>
                    <a:lnTo>
                      <a:pt x="5567" y="482"/>
                    </a:lnTo>
                    <a:lnTo>
                      <a:pt x="5568" y="483"/>
                    </a:lnTo>
                    <a:lnTo>
                      <a:pt x="5525" y="455"/>
                    </a:lnTo>
                    <a:lnTo>
                      <a:pt x="5527" y="456"/>
                    </a:lnTo>
                    <a:lnTo>
                      <a:pt x="5477" y="440"/>
                    </a:lnTo>
                    <a:lnTo>
                      <a:pt x="5479" y="440"/>
                    </a:lnTo>
                    <a:lnTo>
                      <a:pt x="5425" y="435"/>
                    </a:lnTo>
                    <a:lnTo>
                      <a:pt x="5426" y="435"/>
                    </a:lnTo>
                    <a:lnTo>
                      <a:pt x="5372" y="441"/>
                    </a:lnTo>
                    <a:lnTo>
                      <a:pt x="5374" y="441"/>
                    </a:lnTo>
                    <a:lnTo>
                      <a:pt x="5324" y="460"/>
                    </a:lnTo>
                    <a:lnTo>
                      <a:pt x="5326" y="459"/>
                    </a:lnTo>
                    <a:lnTo>
                      <a:pt x="5282" y="489"/>
                    </a:lnTo>
                    <a:lnTo>
                      <a:pt x="5283" y="488"/>
                    </a:lnTo>
                    <a:lnTo>
                      <a:pt x="5244" y="529"/>
                    </a:lnTo>
                    <a:cubicBezTo>
                      <a:pt x="5242" y="531"/>
                      <a:pt x="5238" y="532"/>
                      <a:pt x="5235" y="531"/>
                    </a:cubicBezTo>
                    <a:cubicBezTo>
                      <a:pt x="5232" y="529"/>
                      <a:pt x="5230" y="526"/>
                      <a:pt x="5230" y="523"/>
                    </a:cubicBezTo>
                    <a:lnTo>
                      <a:pt x="5256" y="255"/>
                    </a:lnTo>
                    <a:cubicBezTo>
                      <a:pt x="5257" y="251"/>
                      <a:pt x="5260" y="247"/>
                      <a:pt x="5264" y="247"/>
                    </a:cubicBezTo>
                    <a:lnTo>
                      <a:pt x="5640" y="247"/>
                    </a:lnTo>
                    <a:lnTo>
                      <a:pt x="5632" y="255"/>
                    </a:lnTo>
                    <a:lnTo>
                      <a:pt x="5632" y="146"/>
                    </a:lnTo>
                    <a:lnTo>
                      <a:pt x="5640" y="154"/>
                    </a:lnTo>
                    <a:lnTo>
                      <a:pt x="5179" y="154"/>
                    </a:lnTo>
                    <a:lnTo>
                      <a:pt x="5187" y="147"/>
                    </a:lnTo>
                    <a:lnTo>
                      <a:pt x="5149" y="613"/>
                    </a:lnTo>
                    <a:lnTo>
                      <a:pt x="5141" y="604"/>
                    </a:lnTo>
                    <a:lnTo>
                      <a:pt x="5248" y="604"/>
                    </a:lnTo>
                    <a:close/>
                    <a:moveTo>
                      <a:pt x="6556" y="586"/>
                    </a:moveTo>
                    <a:lnTo>
                      <a:pt x="6556" y="571"/>
                    </a:lnTo>
                    <a:lnTo>
                      <a:pt x="6608" y="597"/>
                    </a:lnTo>
                    <a:cubicBezTo>
                      <a:pt x="6609" y="598"/>
                      <a:pt x="6609" y="598"/>
                      <a:pt x="6610" y="599"/>
                    </a:cubicBezTo>
                    <a:lnTo>
                      <a:pt x="6654" y="641"/>
                    </a:lnTo>
                    <a:cubicBezTo>
                      <a:pt x="6655" y="641"/>
                      <a:pt x="6655" y="642"/>
                      <a:pt x="6656" y="643"/>
                    </a:cubicBezTo>
                    <a:lnTo>
                      <a:pt x="6692" y="710"/>
                    </a:lnTo>
                    <a:cubicBezTo>
                      <a:pt x="6692" y="710"/>
                      <a:pt x="6692" y="711"/>
                      <a:pt x="6692" y="712"/>
                    </a:cubicBezTo>
                    <a:lnTo>
                      <a:pt x="6704" y="789"/>
                    </a:lnTo>
                    <a:cubicBezTo>
                      <a:pt x="6704" y="790"/>
                      <a:pt x="6704" y="790"/>
                      <a:pt x="6704" y="791"/>
                    </a:cubicBezTo>
                    <a:lnTo>
                      <a:pt x="6700" y="840"/>
                    </a:lnTo>
                    <a:cubicBezTo>
                      <a:pt x="6700" y="841"/>
                      <a:pt x="6700" y="841"/>
                      <a:pt x="6700" y="841"/>
                    </a:cubicBezTo>
                    <a:lnTo>
                      <a:pt x="6689" y="886"/>
                    </a:lnTo>
                    <a:cubicBezTo>
                      <a:pt x="6689" y="887"/>
                      <a:pt x="6689" y="887"/>
                      <a:pt x="6689" y="888"/>
                    </a:cubicBezTo>
                    <a:lnTo>
                      <a:pt x="6670" y="929"/>
                    </a:lnTo>
                    <a:cubicBezTo>
                      <a:pt x="6670" y="929"/>
                      <a:pt x="6669" y="930"/>
                      <a:pt x="6669" y="930"/>
                    </a:cubicBezTo>
                    <a:lnTo>
                      <a:pt x="6644" y="967"/>
                    </a:lnTo>
                    <a:cubicBezTo>
                      <a:pt x="6644" y="967"/>
                      <a:pt x="6643" y="968"/>
                      <a:pt x="6643" y="968"/>
                    </a:cubicBezTo>
                    <a:lnTo>
                      <a:pt x="6608" y="1003"/>
                    </a:lnTo>
                    <a:cubicBezTo>
                      <a:pt x="6607" y="1004"/>
                      <a:pt x="6607" y="1004"/>
                      <a:pt x="6606" y="1005"/>
                    </a:cubicBezTo>
                    <a:lnTo>
                      <a:pt x="6558" y="1028"/>
                    </a:lnTo>
                    <a:cubicBezTo>
                      <a:pt x="6557" y="1028"/>
                      <a:pt x="6557" y="1028"/>
                      <a:pt x="6556" y="1028"/>
                    </a:cubicBezTo>
                    <a:lnTo>
                      <a:pt x="6496" y="1041"/>
                    </a:lnTo>
                    <a:cubicBezTo>
                      <a:pt x="6496" y="1041"/>
                      <a:pt x="6495" y="1041"/>
                      <a:pt x="6495" y="1041"/>
                    </a:cubicBezTo>
                    <a:lnTo>
                      <a:pt x="6424" y="1045"/>
                    </a:lnTo>
                    <a:lnTo>
                      <a:pt x="6353" y="1041"/>
                    </a:lnTo>
                    <a:cubicBezTo>
                      <a:pt x="6353" y="1041"/>
                      <a:pt x="6352" y="1041"/>
                      <a:pt x="6352" y="1041"/>
                    </a:cubicBezTo>
                    <a:lnTo>
                      <a:pt x="6293" y="1028"/>
                    </a:lnTo>
                    <a:cubicBezTo>
                      <a:pt x="6292" y="1028"/>
                      <a:pt x="6291" y="1028"/>
                      <a:pt x="6291" y="1028"/>
                    </a:cubicBezTo>
                    <a:lnTo>
                      <a:pt x="6245" y="1005"/>
                    </a:lnTo>
                    <a:cubicBezTo>
                      <a:pt x="6244" y="1004"/>
                      <a:pt x="6243" y="1004"/>
                      <a:pt x="6243" y="1003"/>
                    </a:cubicBezTo>
                    <a:lnTo>
                      <a:pt x="6209" y="968"/>
                    </a:lnTo>
                    <a:cubicBezTo>
                      <a:pt x="6208" y="968"/>
                      <a:pt x="6208" y="967"/>
                      <a:pt x="6208" y="967"/>
                    </a:cubicBezTo>
                    <a:lnTo>
                      <a:pt x="6183" y="930"/>
                    </a:lnTo>
                    <a:cubicBezTo>
                      <a:pt x="6183" y="930"/>
                      <a:pt x="6182" y="929"/>
                      <a:pt x="6182" y="929"/>
                    </a:cubicBezTo>
                    <a:lnTo>
                      <a:pt x="6163" y="888"/>
                    </a:lnTo>
                    <a:cubicBezTo>
                      <a:pt x="6163" y="887"/>
                      <a:pt x="6163" y="887"/>
                      <a:pt x="6163" y="886"/>
                    </a:cubicBezTo>
                    <a:lnTo>
                      <a:pt x="6152" y="841"/>
                    </a:lnTo>
                    <a:cubicBezTo>
                      <a:pt x="6152" y="841"/>
                      <a:pt x="6152" y="841"/>
                      <a:pt x="6151" y="840"/>
                    </a:cubicBezTo>
                    <a:lnTo>
                      <a:pt x="6147" y="791"/>
                    </a:lnTo>
                    <a:cubicBezTo>
                      <a:pt x="6147" y="790"/>
                      <a:pt x="6147" y="790"/>
                      <a:pt x="6148" y="789"/>
                    </a:cubicBezTo>
                    <a:lnTo>
                      <a:pt x="6160" y="712"/>
                    </a:lnTo>
                    <a:cubicBezTo>
                      <a:pt x="6160" y="711"/>
                      <a:pt x="6160" y="710"/>
                      <a:pt x="6160" y="710"/>
                    </a:cubicBezTo>
                    <a:lnTo>
                      <a:pt x="6196" y="643"/>
                    </a:lnTo>
                    <a:cubicBezTo>
                      <a:pt x="6197" y="642"/>
                      <a:pt x="6197" y="641"/>
                      <a:pt x="6198" y="641"/>
                    </a:cubicBezTo>
                    <a:lnTo>
                      <a:pt x="6243" y="599"/>
                    </a:lnTo>
                    <a:cubicBezTo>
                      <a:pt x="6244" y="598"/>
                      <a:pt x="6244" y="598"/>
                      <a:pt x="6245" y="597"/>
                    </a:cubicBezTo>
                    <a:lnTo>
                      <a:pt x="6302" y="571"/>
                    </a:lnTo>
                    <a:lnTo>
                      <a:pt x="6302" y="586"/>
                    </a:lnTo>
                    <a:lnTo>
                      <a:pt x="6258" y="563"/>
                    </a:lnTo>
                    <a:cubicBezTo>
                      <a:pt x="6257" y="562"/>
                      <a:pt x="6257" y="562"/>
                      <a:pt x="6256" y="561"/>
                    </a:cubicBezTo>
                    <a:lnTo>
                      <a:pt x="6220" y="529"/>
                    </a:lnTo>
                    <a:cubicBezTo>
                      <a:pt x="6220" y="529"/>
                      <a:pt x="6219" y="528"/>
                      <a:pt x="6219" y="528"/>
                    </a:cubicBezTo>
                    <a:lnTo>
                      <a:pt x="6197" y="495"/>
                    </a:lnTo>
                    <a:cubicBezTo>
                      <a:pt x="6197" y="494"/>
                      <a:pt x="6196" y="494"/>
                      <a:pt x="6196" y="493"/>
                    </a:cubicBezTo>
                    <a:lnTo>
                      <a:pt x="6181" y="456"/>
                    </a:lnTo>
                    <a:cubicBezTo>
                      <a:pt x="6181" y="456"/>
                      <a:pt x="6181" y="456"/>
                      <a:pt x="6181" y="455"/>
                    </a:cubicBezTo>
                    <a:lnTo>
                      <a:pt x="6172" y="415"/>
                    </a:lnTo>
                    <a:cubicBezTo>
                      <a:pt x="6172" y="415"/>
                      <a:pt x="6172" y="414"/>
                      <a:pt x="6171" y="414"/>
                    </a:cubicBezTo>
                    <a:lnTo>
                      <a:pt x="6168" y="373"/>
                    </a:lnTo>
                    <a:lnTo>
                      <a:pt x="6171" y="327"/>
                    </a:lnTo>
                    <a:cubicBezTo>
                      <a:pt x="6172" y="326"/>
                      <a:pt x="6172" y="326"/>
                      <a:pt x="6172" y="326"/>
                    </a:cubicBezTo>
                    <a:lnTo>
                      <a:pt x="6182" y="284"/>
                    </a:lnTo>
                    <a:cubicBezTo>
                      <a:pt x="6182" y="283"/>
                      <a:pt x="6182" y="283"/>
                      <a:pt x="6182" y="282"/>
                    </a:cubicBezTo>
                    <a:lnTo>
                      <a:pt x="6199" y="244"/>
                    </a:lnTo>
                    <a:cubicBezTo>
                      <a:pt x="6199" y="244"/>
                      <a:pt x="6200" y="243"/>
                      <a:pt x="6200" y="243"/>
                    </a:cubicBezTo>
                    <a:lnTo>
                      <a:pt x="6224" y="210"/>
                    </a:lnTo>
                    <a:lnTo>
                      <a:pt x="6258" y="173"/>
                    </a:lnTo>
                    <a:cubicBezTo>
                      <a:pt x="6258" y="172"/>
                      <a:pt x="6259" y="172"/>
                      <a:pt x="6259" y="172"/>
                    </a:cubicBezTo>
                    <a:lnTo>
                      <a:pt x="6302" y="146"/>
                    </a:lnTo>
                    <a:cubicBezTo>
                      <a:pt x="6303" y="145"/>
                      <a:pt x="6304" y="145"/>
                      <a:pt x="6304" y="145"/>
                    </a:cubicBezTo>
                    <a:lnTo>
                      <a:pt x="6358" y="130"/>
                    </a:lnTo>
                    <a:cubicBezTo>
                      <a:pt x="6359" y="130"/>
                      <a:pt x="6359" y="130"/>
                      <a:pt x="6360" y="129"/>
                    </a:cubicBezTo>
                    <a:lnTo>
                      <a:pt x="6423" y="124"/>
                    </a:lnTo>
                    <a:cubicBezTo>
                      <a:pt x="6423" y="124"/>
                      <a:pt x="6424" y="124"/>
                      <a:pt x="6424" y="124"/>
                    </a:cubicBezTo>
                    <a:lnTo>
                      <a:pt x="6488" y="129"/>
                    </a:lnTo>
                    <a:cubicBezTo>
                      <a:pt x="6489" y="130"/>
                      <a:pt x="6489" y="130"/>
                      <a:pt x="6490" y="130"/>
                    </a:cubicBezTo>
                    <a:lnTo>
                      <a:pt x="6545" y="145"/>
                    </a:lnTo>
                    <a:cubicBezTo>
                      <a:pt x="6545" y="145"/>
                      <a:pt x="6546" y="145"/>
                      <a:pt x="6546" y="146"/>
                    </a:cubicBezTo>
                    <a:lnTo>
                      <a:pt x="6591" y="172"/>
                    </a:lnTo>
                    <a:cubicBezTo>
                      <a:pt x="6592" y="172"/>
                      <a:pt x="6593" y="172"/>
                      <a:pt x="6593" y="173"/>
                    </a:cubicBezTo>
                    <a:lnTo>
                      <a:pt x="6627" y="209"/>
                    </a:lnTo>
                    <a:lnTo>
                      <a:pt x="6652" y="243"/>
                    </a:lnTo>
                    <a:cubicBezTo>
                      <a:pt x="6652" y="243"/>
                      <a:pt x="6653" y="244"/>
                      <a:pt x="6653" y="244"/>
                    </a:cubicBezTo>
                    <a:lnTo>
                      <a:pt x="6670" y="282"/>
                    </a:lnTo>
                    <a:cubicBezTo>
                      <a:pt x="6670" y="283"/>
                      <a:pt x="6670" y="283"/>
                      <a:pt x="6670" y="284"/>
                    </a:cubicBezTo>
                    <a:lnTo>
                      <a:pt x="6680" y="326"/>
                    </a:lnTo>
                    <a:cubicBezTo>
                      <a:pt x="6680" y="326"/>
                      <a:pt x="6680" y="326"/>
                      <a:pt x="6680" y="327"/>
                    </a:cubicBezTo>
                    <a:lnTo>
                      <a:pt x="6683" y="372"/>
                    </a:lnTo>
                    <a:cubicBezTo>
                      <a:pt x="6683" y="372"/>
                      <a:pt x="6683" y="373"/>
                      <a:pt x="6683" y="374"/>
                    </a:cubicBezTo>
                    <a:lnTo>
                      <a:pt x="6672" y="457"/>
                    </a:lnTo>
                    <a:cubicBezTo>
                      <a:pt x="6672" y="457"/>
                      <a:pt x="6672" y="458"/>
                      <a:pt x="6672" y="459"/>
                    </a:cubicBezTo>
                    <a:lnTo>
                      <a:pt x="6640" y="527"/>
                    </a:lnTo>
                    <a:cubicBezTo>
                      <a:pt x="6639" y="528"/>
                      <a:pt x="6639" y="529"/>
                      <a:pt x="6638" y="529"/>
                    </a:cubicBezTo>
                    <a:lnTo>
                      <a:pt x="6602" y="561"/>
                    </a:lnTo>
                    <a:cubicBezTo>
                      <a:pt x="6601" y="562"/>
                      <a:pt x="6601" y="562"/>
                      <a:pt x="6600" y="563"/>
                    </a:cubicBezTo>
                    <a:lnTo>
                      <a:pt x="6556" y="586"/>
                    </a:lnTo>
                    <a:close/>
                    <a:moveTo>
                      <a:pt x="6593" y="548"/>
                    </a:moveTo>
                    <a:lnTo>
                      <a:pt x="6591" y="549"/>
                    </a:lnTo>
                    <a:lnTo>
                      <a:pt x="6627" y="517"/>
                    </a:lnTo>
                    <a:lnTo>
                      <a:pt x="6625" y="520"/>
                    </a:lnTo>
                    <a:lnTo>
                      <a:pt x="6657" y="452"/>
                    </a:lnTo>
                    <a:lnTo>
                      <a:pt x="6657" y="454"/>
                    </a:lnTo>
                    <a:lnTo>
                      <a:pt x="6668" y="371"/>
                    </a:lnTo>
                    <a:lnTo>
                      <a:pt x="6667" y="373"/>
                    </a:lnTo>
                    <a:lnTo>
                      <a:pt x="6664" y="328"/>
                    </a:lnTo>
                    <a:lnTo>
                      <a:pt x="6665" y="329"/>
                    </a:lnTo>
                    <a:lnTo>
                      <a:pt x="6655" y="287"/>
                    </a:lnTo>
                    <a:lnTo>
                      <a:pt x="6655" y="289"/>
                    </a:lnTo>
                    <a:lnTo>
                      <a:pt x="6638" y="251"/>
                    </a:lnTo>
                    <a:lnTo>
                      <a:pt x="6639" y="252"/>
                    </a:lnTo>
                    <a:lnTo>
                      <a:pt x="6616" y="220"/>
                    </a:lnTo>
                    <a:lnTo>
                      <a:pt x="6582" y="184"/>
                    </a:lnTo>
                    <a:lnTo>
                      <a:pt x="6583" y="185"/>
                    </a:lnTo>
                    <a:lnTo>
                      <a:pt x="6538" y="159"/>
                    </a:lnTo>
                    <a:lnTo>
                      <a:pt x="6540" y="160"/>
                    </a:lnTo>
                    <a:lnTo>
                      <a:pt x="6485" y="145"/>
                    </a:lnTo>
                    <a:lnTo>
                      <a:pt x="6487" y="145"/>
                    </a:lnTo>
                    <a:lnTo>
                      <a:pt x="6423" y="140"/>
                    </a:lnTo>
                    <a:lnTo>
                      <a:pt x="6424" y="140"/>
                    </a:lnTo>
                    <a:lnTo>
                      <a:pt x="6361" y="145"/>
                    </a:lnTo>
                    <a:lnTo>
                      <a:pt x="6363" y="145"/>
                    </a:lnTo>
                    <a:lnTo>
                      <a:pt x="6309" y="160"/>
                    </a:lnTo>
                    <a:lnTo>
                      <a:pt x="6311" y="159"/>
                    </a:lnTo>
                    <a:lnTo>
                      <a:pt x="6268" y="185"/>
                    </a:lnTo>
                    <a:lnTo>
                      <a:pt x="6269" y="184"/>
                    </a:lnTo>
                    <a:lnTo>
                      <a:pt x="6237" y="219"/>
                    </a:lnTo>
                    <a:lnTo>
                      <a:pt x="6213" y="252"/>
                    </a:lnTo>
                    <a:lnTo>
                      <a:pt x="6214" y="251"/>
                    </a:lnTo>
                    <a:lnTo>
                      <a:pt x="6197" y="289"/>
                    </a:lnTo>
                    <a:lnTo>
                      <a:pt x="6197" y="287"/>
                    </a:lnTo>
                    <a:lnTo>
                      <a:pt x="6187" y="329"/>
                    </a:lnTo>
                    <a:lnTo>
                      <a:pt x="6187" y="328"/>
                    </a:lnTo>
                    <a:lnTo>
                      <a:pt x="6184" y="372"/>
                    </a:lnTo>
                    <a:lnTo>
                      <a:pt x="6187" y="413"/>
                    </a:lnTo>
                    <a:lnTo>
                      <a:pt x="6187" y="412"/>
                    </a:lnTo>
                    <a:lnTo>
                      <a:pt x="6196" y="452"/>
                    </a:lnTo>
                    <a:lnTo>
                      <a:pt x="6196" y="450"/>
                    </a:lnTo>
                    <a:lnTo>
                      <a:pt x="6211" y="487"/>
                    </a:lnTo>
                    <a:lnTo>
                      <a:pt x="6210" y="486"/>
                    </a:lnTo>
                    <a:lnTo>
                      <a:pt x="6232" y="519"/>
                    </a:lnTo>
                    <a:lnTo>
                      <a:pt x="6231" y="517"/>
                    </a:lnTo>
                    <a:lnTo>
                      <a:pt x="6267" y="549"/>
                    </a:lnTo>
                    <a:lnTo>
                      <a:pt x="6265" y="548"/>
                    </a:lnTo>
                    <a:lnTo>
                      <a:pt x="6309" y="571"/>
                    </a:lnTo>
                    <a:cubicBezTo>
                      <a:pt x="6312" y="573"/>
                      <a:pt x="6314" y="576"/>
                      <a:pt x="6313" y="579"/>
                    </a:cubicBezTo>
                    <a:cubicBezTo>
                      <a:pt x="6313" y="582"/>
                      <a:pt x="6312" y="584"/>
                      <a:pt x="6309" y="586"/>
                    </a:cubicBezTo>
                    <a:lnTo>
                      <a:pt x="6252" y="612"/>
                    </a:lnTo>
                    <a:lnTo>
                      <a:pt x="6254" y="610"/>
                    </a:lnTo>
                    <a:lnTo>
                      <a:pt x="6209" y="652"/>
                    </a:lnTo>
                    <a:lnTo>
                      <a:pt x="6211" y="650"/>
                    </a:lnTo>
                    <a:lnTo>
                      <a:pt x="6175" y="717"/>
                    </a:lnTo>
                    <a:lnTo>
                      <a:pt x="6175" y="715"/>
                    </a:lnTo>
                    <a:lnTo>
                      <a:pt x="6163" y="792"/>
                    </a:lnTo>
                    <a:lnTo>
                      <a:pt x="6163" y="790"/>
                    </a:lnTo>
                    <a:lnTo>
                      <a:pt x="6167" y="839"/>
                    </a:lnTo>
                    <a:lnTo>
                      <a:pt x="6167" y="838"/>
                    </a:lnTo>
                    <a:lnTo>
                      <a:pt x="6178" y="883"/>
                    </a:lnTo>
                    <a:lnTo>
                      <a:pt x="6178" y="881"/>
                    </a:lnTo>
                    <a:lnTo>
                      <a:pt x="6197" y="922"/>
                    </a:lnTo>
                    <a:lnTo>
                      <a:pt x="6196" y="921"/>
                    </a:lnTo>
                    <a:lnTo>
                      <a:pt x="6221" y="958"/>
                    </a:lnTo>
                    <a:lnTo>
                      <a:pt x="6220" y="957"/>
                    </a:lnTo>
                    <a:lnTo>
                      <a:pt x="6254" y="992"/>
                    </a:lnTo>
                    <a:lnTo>
                      <a:pt x="6252" y="990"/>
                    </a:lnTo>
                    <a:lnTo>
                      <a:pt x="6298" y="1013"/>
                    </a:lnTo>
                    <a:lnTo>
                      <a:pt x="6296" y="1013"/>
                    </a:lnTo>
                    <a:lnTo>
                      <a:pt x="6355" y="1026"/>
                    </a:lnTo>
                    <a:lnTo>
                      <a:pt x="6354" y="1025"/>
                    </a:lnTo>
                    <a:lnTo>
                      <a:pt x="6423" y="1029"/>
                    </a:lnTo>
                    <a:lnTo>
                      <a:pt x="6494" y="1025"/>
                    </a:lnTo>
                    <a:lnTo>
                      <a:pt x="6493" y="1026"/>
                    </a:lnTo>
                    <a:lnTo>
                      <a:pt x="6553" y="1013"/>
                    </a:lnTo>
                    <a:lnTo>
                      <a:pt x="6551" y="1013"/>
                    </a:lnTo>
                    <a:lnTo>
                      <a:pt x="6599" y="990"/>
                    </a:lnTo>
                    <a:lnTo>
                      <a:pt x="6597" y="992"/>
                    </a:lnTo>
                    <a:lnTo>
                      <a:pt x="6632" y="957"/>
                    </a:lnTo>
                    <a:lnTo>
                      <a:pt x="6631" y="958"/>
                    </a:lnTo>
                    <a:lnTo>
                      <a:pt x="6656" y="921"/>
                    </a:lnTo>
                    <a:lnTo>
                      <a:pt x="6655" y="922"/>
                    </a:lnTo>
                    <a:lnTo>
                      <a:pt x="6674" y="881"/>
                    </a:lnTo>
                    <a:lnTo>
                      <a:pt x="6674" y="883"/>
                    </a:lnTo>
                    <a:lnTo>
                      <a:pt x="6685" y="838"/>
                    </a:lnTo>
                    <a:lnTo>
                      <a:pt x="6684" y="839"/>
                    </a:lnTo>
                    <a:lnTo>
                      <a:pt x="6688" y="790"/>
                    </a:lnTo>
                    <a:lnTo>
                      <a:pt x="6689" y="792"/>
                    </a:lnTo>
                    <a:lnTo>
                      <a:pt x="6677" y="715"/>
                    </a:lnTo>
                    <a:lnTo>
                      <a:pt x="6677" y="717"/>
                    </a:lnTo>
                    <a:lnTo>
                      <a:pt x="6641" y="650"/>
                    </a:lnTo>
                    <a:lnTo>
                      <a:pt x="6643" y="652"/>
                    </a:lnTo>
                    <a:lnTo>
                      <a:pt x="6599" y="610"/>
                    </a:lnTo>
                    <a:lnTo>
                      <a:pt x="6601" y="612"/>
                    </a:lnTo>
                    <a:lnTo>
                      <a:pt x="6549" y="586"/>
                    </a:lnTo>
                    <a:cubicBezTo>
                      <a:pt x="6546" y="584"/>
                      <a:pt x="6544" y="582"/>
                      <a:pt x="6544" y="579"/>
                    </a:cubicBezTo>
                    <a:cubicBezTo>
                      <a:pt x="6544" y="576"/>
                      <a:pt x="6546" y="573"/>
                      <a:pt x="6549" y="571"/>
                    </a:cubicBezTo>
                    <a:lnTo>
                      <a:pt x="6593" y="548"/>
                    </a:lnTo>
                    <a:close/>
                    <a:moveTo>
                      <a:pt x="6306" y="290"/>
                    </a:moveTo>
                    <a:lnTo>
                      <a:pt x="6308" y="287"/>
                    </a:lnTo>
                    <a:lnTo>
                      <a:pt x="6288" y="329"/>
                    </a:lnTo>
                    <a:lnTo>
                      <a:pt x="6288" y="327"/>
                    </a:lnTo>
                    <a:lnTo>
                      <a:pt x="6281" y="374"/>
                    </a:lnTo>
                    <a:lnTo>
                      <a:pt x="6281" y="371"/>
                    </a:lnTo>
                    <a:lnTo>
                      <a:pt x="6289" y="416"/>
                    </a:lnTo>
                    <a:lnTo>
                      <a:pt x="6288" y="414"/>
                    </a:lnTo>
                    <a:lnTo>
                      <a:pt x="6312" y="458"/>
                    </a:lnTo>
                    <a:lnTo>
                      <a:pt x="6311" y="456"/>
                    </a:lnTo>
                    <a:lnTo>
                      <a:pt x="6331" y="474"/>
                    </a:lnTo>
                    <a:lnTo>
                      <a:pt x="6329" y="472"/>
                    </a:lnTo>
                    <a:lnTo>
                      <a:pt x="6356" y="485"/>
                    </a:lnTo>
                    <a:lnTo>
                      <a:pt x="6354" y="485"/>
                    </a:lnTo>
                    <a:lnTo>
                      <a:pt x="6387" y="492"/>
                    </a:lnTo>
                    <a:lnTo>
                      <a:pt x="6424" y="494"/>
                    </a:lnTo>
                    <a:lnTo>
                      <a:pt x="6422" y="495"/>
                    </a:lnTo>
                    <a:lnTo>
                      <a:pt x="6499" y="485"/>
                    </a:lnTo>
                    <a:lnTo>
                      <a:pt x="6496" y="486"/>
                    </a:lnTo>
                    <a:lnTo>
                      <a:pt x="6548" y="455"/>
                    </a:lnTo>
                    <a:lnTo>
                      <a:pt x="6545" y="458"/>
                    </a:lnTo>
                    <a:lnTo>
                      <a:pt x="6564" y="416"/>
                    </a:lnTo>
                    <a:lnTo>
                      <a:pt x="6564" y="418"/>
                    </a:lnTo>
                    <a:lnTo>
                      <a:pt x="6571" y="371"/>
                    </a:lnTo>
                    <a:lnTo>
                      <a:pt x="6571" y="374"/>
                    </a:lnTo>
                    <a:lnTo>
                      <a:pt x="6564" y="327"/>
                    </a:lnTo>
                    <a:lnTo>
                      <a:pt x="6564" y="329"/>
                    </a:lnTo>
                    <a:lnTo>
                      <a:pt x="6545" y="287"/>
                    </a:lnTo>
                    <a:lnTo>
                      <a:pt x="6548" y="290"/>
                    </a:lnTo>
                    <a:lnTo>
                      <a:pt x="6496" y="256"/>
                    </a:lnTo>
                    <a:lnTo>
                      <a:pt x="6498" y="257"/>
                    </a:lnTo>
                    <a:lnTo>
                      <a:pt x="6462" y="247"/>
                    </a:lnTo>
                    <a:lnTo>
                      <a:pt x="6464" y="247"/>
                    </a:lnTo>
                    <a:lnTo>
                      <a:pt x="6423" y="243"/>
                    </a:lnTo>
                    <a:lnTo>
                      <a:pt x="6424" y="243"/>
                    </a:lnTo>
                    <a:lnTo>
                      <a:pt x="6384" y="247"/>
                    </a:lnTo>
                    <a:lnTo>
                      <a:pt x="6386" y="247"/>
                    </a:lnTo>
                    <a:lnTo>
                      <a:pt x="6352" y="257"/>
                    </a:lnTo>
                    <a:lnTo>
                      <a:pt x="6353" y="256"/>
                    </a:lnTo>
                    <a:lnTo>
                      <a:pt x="6326" y="271"/>
                    </a:lnTo>
                    <a:lnTo>
                      <a:pt x="6328" y="271"/>
                    </a:lnTo>
                    <a:lnTo>
                      <a:pt x="6306" y="290"/>
                    </a:lnTo>
                    <a:close/>
                    <a:moveTo>
                      <a:pt x="6317" y="258"/>
                    </a:moveTo>
                    <a:cubicBezTo>
                      <a:pt x="6318" y="258"/>
                      <a:pt x="6318" y="258"/>
                      <a:pt x="6319" y="257"/>
                    </a:cubicBezTo>
                    <a:lnTo>
                      <a:pt x="6346" y="242"/>
                    </a:lnTo>
                    <a:cubicBezTo>
                      <a:pt x="6346" y="242"/>
                      <a:pt x="6347" y="242"/>
                      <a:pt x="6347" y="242"/>
                    </a:cubicBezTo>
                    <a:lnTo>
                      <a:pt x="6381" y="232"/>
                    </a:lnTo>
                    <a:cubicBezTo>
                      <a:pt x="6382" y="232"/>
                      <a:pt x="6382" y="232"/>
                      <a:pt x="6383" y="231"/>
                    </a:cubicBezTo>
                    <a:lnTo>
                      <a:pt x="6423" y="227"/>
                    </a:lnTo>
                    <a:cubicBezTo>
                      <a:pt x="6423" y="227"/>
                      <a:pt x="6424" y="227"/>
                      <a:pt x="6424" y="227"/>
                    </a:cubicBezTo>
                    <a:lnTo>
                      <a:pt x="6465" y="231"/>
                    </a:lnTo>
                    <a:cubicBezTo>
                      <a:pt x="6466" y="232"/>
                      <a:pt x="6466" y="232"/>
                      <a:pt x="6467" y="232"/>
                    </a:cubicBezTo>
                    <a:lnTo>
                      <a:pt x="6503" y="242"/>
                    </a:lnTo>
                    <a:cubicBezTo>
                      <a:pt x="6503" y="242"/>
                      <a:pt x="6504" y="242"/>
                      <a:pt x="6505" y="243"/>
                    </a:cubicBezTo>
                    <a:lnTo>
                      <a:pt x="6557" y="277"/>
                    </a:lnTo>
                    <a:cubicBezTo>
                      <a:pt x="6558" y="278"/>
                      <a:pt x="6559" y="279"/>
                      <a:pt x="6560" y="280"/>
                    </a:cubicBezTo>
                    <a:lnTo>
                      <a:pt x="6579" y="322"/>
                    </a:lnTo>
                    <a:cubicBezTo>
                      <a:pt x="6579" y="323"/>
                      <a:pt x="6579" y="324"/>
                      <a:pt x="6579" y="324"/>
                    </a:cubicBezTo>
                    <a:lnTo>
                      <a:pt x="6586" y="371"/>
                    </a:lnTo>
                    <a:cubicBezTo>
                      <a:pt x="6587" y="372"/>
                      <a:pt x="6587" y="373"/>
                      <a:pt x="6586" y="374"/>
                    </a:cubicBezTo>
                    <a:lnTo>
                      <a:pt x="6579" y="421"/>
                    </a:lnTo>
                    <a:cubicBezTo>
                      <a:pt x="6579" y="421"/>
                      <a:pt x="6579" y="422"/>
                      <a:pt x="6579" y="423"/>
                    </a:cubicBezTo>
                    <a:lnTo>
                      <a:pt x="6560" y="465"/>
                    </a:lnTo>
                    <a:cubicBezTo>
                      <a:pt x="6559" y="466"/>
                      <a:pt x="6558" y="468"/>
                      <a:pt x="6557" y="468"/>
                    </a:cubicBezTo>
                    <a:lnTo>
                      <a:pt x="6505" y="499"/>
                    </a:lnTo>
                    <a:cubicBezTo>
                      <a:pt x="6504" y="500"/>
                      <a:pt x="6503" y="500"/>
                      <a:pt x="6501" y="500"/>
                    </a:cubicBezTo>
                    <a:lnTo>
                      <a:pt x="6424" y="510"/>
                    </a:lnTo>
                    <a:cubicBezTo>
                      <a:pt x="6424" y="510"/>
                      <a:pt x="6423" y="510"/>
                      <a:pt x="6423" y="510"/>
                    </a:cubicBezTo>
                    <a:lnTo>
                      <a:pt x="6384" y="507"/>
                    </a:lnTo>
                    <a:lnTo>
                      <a:pt x="6351" y="500"/>
                    </a:lnTo>
                    <a:cubicBezTo>
                      <a:pt x="6350" y="500"/>
                      <a:pt x="6350" y="500"/>
                      <a:pt x="6349" y="500"/>
                    </a:cubicBezTo>
                    <a:lnTo>
                      <a:pt x="6322" y="487"/>
                    </a:lnTo>
                    <a:cubicBezTo>
                      <a:pt x="6321" y="486"/>
                      <a:pt x="6321" y="486"/>
                      <a:pt x="6320" y="485"/>
                    </a:cubicBezTo>
                    <a:lnTo>
                      <a:pt x="6300" y="467"/>
                    </a:lnTo>
                    <a:cubicBezTo>
                      <a:pt x="6299" y="467"/>
                      <a:pt x="6299" y="466"/>
                      <a:pt x="6298" y="465"/>
                    </a:cubicBezTo>
                    <a:lnTo>
                      <a:pt x="6274" y="421"/>
                    </a:lnTo>
                    <a:cubicBezTo>
                      <a:pt x="6274" y="421"/>
                      <a:pt x="6274" y="420"/>
                      <a:pt x="6274" y="419"/>
                    </a:cubicBezTo>
                    <a:lnTo>
                      <a:pt x="6266" y="374"/>
                    </a:lnTo>
                    <a:cubicBezTo>
                      <a:pt x="6265" y="373"/>
                      <a:pt x="6265" y="372"/>
                      <a:pt x="6266" y="371"/>
                    </a:cubicBezTo>
                    <a:lnTo>
                      <a:pt x="6273" y="324"/>
                    </a:lnTo>
                    <a:cubicBezTo>
                      <a:pt x="6273" y="323"/>
                      <a:pt x="6273" y="323"/>
                      <a:pt x="6273" y="322"/>
                    </a:cubicBezTo>
                    <a:lnTo>
                      <a:pt x="6293" y="280"/>
                    </a:lnTo>
                    <a:cubicBezTo>
                      <a:pt x="6294" y="279"/>
                      <a:pt x="6294" y="278"/>
                      <a:pt x="6295" y="277"/>
                    </a:cubicBezTo>
                    <a:lnTo>
                      <a:pt x="6317" y="258"/>
                    </a:lnTo>
                    <a:close/>
                    <a:moveTo>
                      <a:pt x="6289" y="693"/>
                    </a:moveTo>
                    <a:lnTo>
                      <a:pt x="6291" y="691"/>
                    </a:lnTo>
                    <a:lnTo>
                      <a:pt x="6267" y="738"/>
                    </a:lnTo>
                    <a:lnTo>
                      <a:pt x="6267" y="736"/>
                    </a:lnTo>
                    <a:lnTo>
                      <a:pt x="6259" y="792"/>
                    </a:lnTo>
                    <a:lnTo>
                      <a:pt x="6259" y="789"/>
                    </a:lnTo>
                    <a:lnTo>
                      <a:pt x="6267" y="840"/>
                    </a:lnTo>
                    <a:lnTo>
                      <a:pt x="6267" y="838"/>
                    </a:lnTo>
                    <a:lnTo>
                      <a:pt x="6291" y="883"/>
                    </a:lnTo>
                    <a:lnTo>
                      <a:pt x="6289" y="881"/>
                    </a:lnTo>
                    <a:lnTo>
                      <a:pt x="6313" y="903"/>
                    </a:lnTo>
                    <a:lnTo>
                      <a:pt x="6311" y="901"/>
                    </a:lnTo>
                    <a:lnTo>
                      <a:pt x="6343" y="916"/>
                    </a:lnTo>
                    <a:lnTo>
                      <a:pt x="6341" y="916"/>
                    </a:lnTo>
                    <a:lnTo>
                      <a:pt x="6380" y="924"/>
                    </a:lnTo>
                    <a:lnTo>
                      <a:pt x="6424" y="926"/>
                    </a:lnTo>
                    <a:lnTo>
                      <a:pt x="6471" y="923"/>
                    </a:lnTo>
                    <a:lnTo>
                      <a:pt x="6511" y="916"/>
                    </a:lnTo>
                    <a:lnTo>
                      <a:pt x="6509" y="916"/>
                    </a:lnTo>
                    <a:lnTo>
                      <a:pt x="6541" y="901"/>
                    </a:lnTo>
                    <a:lnTo>
                      <a:pt x="6539" y="903"/>
                    </a:lnTo>
                    <a:lnTo>
                      <a:pt x="6563" y="881"/>
                    </a:lnTo>
                    <a:lnTo>
                      <a:pt x="6561" y="883"/>
                    </a:lnTo>
                    <a:lnTo>
                      <a:pt x="6585" y="838"/>
                    </a:lnTo>
                    <a:lnTo>
                      <a:pt x="6585" y="840"/>
                    </a:lnTo>
                    <a:lnTo>
                      <a:pt x="6593" y="789"/>
                    </a:lnTo>
                    <a:lnTo>
                      <a:pt x="6593" y="792"/>
                    </a:lnTo>
                    <a:lnTo>
                      <a:pt x="6585" y="736"/>
                    </a:lnTo>
                    <a:lnTo>
                      <a:pt x="6585" y="738"/>
                    </a:lnTo>
                    <a:lnTo>
                      <a:pt x="6561" y="691"/>
                    </a:lnTo>
                    <a:lnTo>
                      <a:pt x="6563" y="693"/>
                    </a:lnTo>
                    <a:lnTo>
                      <a:pt x="6539" y="671"/>
                    </a:lnTo>
                    <a:lnTo>
                      <a:pt x="6541" y="673"/>
                    </a:lnTo>
                    <a:lnTo>
                      <a:pt x="6509" y="658"/>
                    </a:lnTo>
                    <a:lnTo>
                      <a:pt x="6511" y="658"/>
                    </a:lnTo>
                    <a:lnTo>
                      <a:pt x="6470" y="650"/>
                    </a:lnTo>
                    <a:lnTo>
                      <a:pt x="6423" y="647"/>
                    </a:lnTo>
                    <a:lnTo>
                      <a:pt x="6379" y="650"/>
                    </a:lnTo>
                    <a:lnTo>
                      <a:pt x="6341" y="658"/>
                    </a:lnTo>
                    <a:lnTo>
                      <a:pt x="6343" y="658"/>
                    </a:lnTo>
                    <a:lnTo>
                      <a:pt x="6311" y="673"/>
                    </a:lnTo>
                    <a:lnTo>
                      <a:pt x="6313" y="671"/>
                    </a:lnTo>
                    <a:lnTo>
                      <a:pt x="6289" y="693"/>
                    </a:lnTo>
                    <a:close/>
                    <a:moveTo>
                      <a:pt x="6302" y="660"/>
                    </a:moveTo>
                    <a:cubicBezTo>
                      <a:pt x="6303" y="659"/>
                      <a:pt x="6303" y="659"/>
                      <a:pt x="6304" y="658"/>
                    </a:cubicBezTo>
                    <a:lnTo>
                      <a:pt x="6336" y="643"/>
                    </a:lnTo>
                    <a:cubicBezTo>
                      <a:pt x="6337" y="643"/>
                      <a:pt x="6337" y="643"/>
                      <a:pt x="6338" y="643"/>
                    </a:cubicBezTo>
                    <a:lnTo>
                      <a:pt x="6378" y="634"/>
                    </a:lnTo>
                    <a:lnTo>
                      <a:pt x="6424" y="631"/>
                    </a:lnTo>
                    <a:lnTo>
                      <a:pt x="6473" y="635"/>
                    </a:lnTo>
                    <a:lnTo>
                      <a:pt x="6514" y="643"/>
                    </a:lnTo>
                    <a:cubicBezTo>
                      <a:pt x="6515" y="643"/>
                      <a:pt x="6515" y="643"/>
                      <a:pt x="6516" y="643"/>
                    </a:cubicBezTo>
                    <a:lnTo>
                      <a:pt x="6548" y="658"/>
                    </a:lnTo>
                    <a:cubicBezTo>
                      <a:pt x="6549" y="659"/>
                      <a:pt x="6549" y="659"/>
                      <a:pt x="6550" y="660"/>
                    </a:cubicBezTo>
                    <a:lnTo>
                      <a:pt x="6574" y="682"/>
                    </a:lnTo>
                    <a:cubicBezTo>
                      <a:pt x="6575" y="682"/>
                      <a:pt x="6575" y="683"/>
                      <a:pt x="6576" y="684"/>
                    </a:cubicBezTo>
                    <a:lnTo>
                      <a:pt x="6600" y="731"/>
                    </a:lnTo>
                    <a:cubicBezTo>
                      <a:pt x="6600" y="732"/>
                      <a:pt x="6600" y="732"/>
                      <a:pt x="6600" y="733"/>
                    </a:cubicBezTo>
                    <a:lnTo>
                      <a:pt x="6608" y="789"/>
                    </a:lnTo>
                    <a:cubicBezTo>
                      <a:pt x="6609" y="790"/>
                      <a:pt x="6608" y="791"/>
                      <a:pt x="6608" y="792"/>
                    </a:cubicBezTo>
                    <a:lnTo>
                      <a:pt x="6600" y="843"/>
                    </a:lnTo>
                    <a:cubicBezTo>
                      <a:pt x="6600" y="844"/>
                      <a:pt x="6600" y="844"/>
                      <a:pt x="6600" y="845"/>
                    </a:cubicBezTo>
                    <a:lnTo>
                      <a:pt x="6576" y="890"/>
                    </a:lnTo>
                    <a:cubicBezTo>
                      <a:pt x="6575" y="891"/>
                      <a:pt x="6575" y="892"/>
                      <a:pt x="6574" y="892"/>
                    </a:cubicBezTo>
                    <a:lnTo>
                      <a:pt x="6550" y="914"/>
                    </a:lnTo>
                    <a:cubicBezTo>
                      <a:pt x="6549" y="915"/>
                      <a:pt x="6549" y="915"/>
                      <a:pt x="6548" y="916"/>
                    </a:cubicBezTo>
                    <a:lnTo>
                      <a:pt x="6516" y="931"/>
                    </a:lnTo>
                    <a:cubicBezTo>
                      <a:pt x="6515" y="931"/>
                      <a:pt x="6515" y="931"/>
                      <a:pt x="6514" y="931"/>
                    </a:cubicBezTo>
                    <a:lnTo>
                      <a:pt x="6472" y="939"/>
                    </a:lnTo>
                    <a:lnTo>
                      <a:pt x="6423" y="942"/>
                    </a:lnTo>
                    <a:lnTo>
                      <a:pt x="6377" y="939"/>
                    </a:lnTo>
                    <a:lnTo>
                      <a:pt x="6338" y="931"/>
                    </a:lnTo>
                    <a:cubicBezTo>
                      <a:pt x="6337" y="931"/>
                      <a:pt x="6337" y="931"/>
                      <a:pt x="6336" y="931"/>
                    </a:cubicBezTo>
                    <a:lnTo>
                      <a:pt x="6304" y="916"/>
                    </a:lnTo>
                    <a:cubicBezTo>
                      <a:pt x="6303" y="915"/>
                      <a:pt x="6303" y="915"/>
                      <a:pt x="6302" y="914"/>
                    </a:cubicBezTo>
                    <a:lnTo>
                      <a:pt x="6278" y="892"/>
                    </a:lnTo>
                    <a:cubicBezTo>
                      <a:pt x="6277" y="892"/>
                      <a:pt x="6277" y="891"/>
                      <a:pt x="6276" y="890"/>
                    </a:cubicBezTo>
                    <a:lnTo>
                      <a:pt x="6252" y="845"/>
                    </a:lnTo>
                    <a:cubicBezTo>
                      <a:pt x="6252" y="844"/>
                      <a:pt x="6252" y="844"/>
                      <a:pt x="6252" y="843"/>
                    </a:cubicBezTo>
                    <a:lnTo>
                      <a:pt x="6244" y="792"/>
                    </a:lnTo>
                    <a:cubicBezTo>
                      <a:pt x="6243" y="791"/>
                      <a:pt x="6243" y="790"/>
                      <a:pt x="6244" y="789"/>
                    </a:cubicBezTo>
                    <a:lnTo>
                      <a:pt x="6252" y="733"/>
                    </a:lnTo>
                    <a:cubicBezTo>
                      <a:pt x="6252" y="732"/>
                      <a:pt x="6252" y="732"/>
                      <a:pt x="6252" y="731"/>
                    </a:cubicBezTo>
                    <a:lnTo>
                      <a:pt x="6276" y="684"/>
                    </a:lnTo>
                    <a:cubicBezTo>
                      <a:pt x="6277" y="683"/>
                      <a:pt x="6277" y="682"/>
                      <a:pt x="6278" y="682"/>
                    </a:cubicBezTo>
                    <a:lnTo>
                      <a:pt x="6302" y="660"/>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7" name="Rectangle 92"/>
              <p:cNvSpPr>
                <a:spLocks noChangeArrowheads="1"/>
              </p:cNvSpPr>
              <p:nvPr/>
            </p:nvSpPr>
            <p:spPr bwMode="auto">
              <a:xfrm>
                <a:off x="8559" y="1490"/>
                <a:ext cx="1267" cy="2684"/>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568" name="Freeform 93"/>
              <p:cNvSpPr>
                <a:spLocks noEditPoints="1"/>
              </p:cNvSpPr>
              <p:nvPr/>
            </p:nvSpPr>
            <p:spPr bwMode="auto">
              <a:xfrm>
                <a:off x="2418" y="1599"/>
                <a:ext cx="357" cy="148"/>
              </a:xfrm>
              <a:custGeom>
                <a:avLst/>
                <a:gdLst>
                  <a:gd name="T0" fmla="*/ 182 w 2320"/>
                  <a:gd name="T1" fmla="*/ 940 h 960"/>
                  <a:gd name="T2" fmla="*/ 96 w 2320"/>
                  <a:gd name="T3" fmla="*/ 293 h 960"/>
                  <a:gd name="T4" fmla="*/ 0 w 2320"/>
                  <a:gd name="T5" fmla="*/ 239 h 960"/>
                  <a:gd name="T6" fmla="*/ 214 w 2320"/>
                  <a:gd name="T7" fmla="*/ 0 h 960"/>
                  <a:gd name="T8" fmla="*/ 272 w 2320"/>
                  <a:gd name="T9" fmla="*/ 940 h 960"/>
                  <a:gd name="T10" fmla="*/ 582 w 2320"/>
                  <a:gd name="T11" fmla="*/ 811 h 960"/>
                  <a:gd name="T12" fmla="*/ 683 w 2320"/>
                  <a:gd name="T13" fmla="*/ 940 h 960"/>
                  <a:gd name="T14" fmla="*/ 784 w 2320"/>
                  <a:gd name="T15" fmla="*/ 695 h 960"/>
                  <a:gd name="T16" fmla="*/ 928 w 2320"/>
                  <a:gd name="T17" fmla="*/ 817 h 960"/>
                  <a:gd name="T18" fmla="*/ 1131 w 2320"/>
                  <a:gd name="T19" fmla="*/ 804 h 960"/>
                  <a:gd name="T20" fmla="*/ 1136 w 2320"/>
                  <a:gd name="T21" fmla="*/ 484 h 960"/>
                  <a:gd name="T22" fmla="*/ 944 w 2320"/>
                  <a:gd name="T23" fmla="*/ 450 h 960"/>
                  <a:gd name="T24" fmla="*/ 800 w 2320"/>
                  <a:gd name="T25" fmla="*/ 497 h 960"/>
                  <a:gd name="T26" fmla="*/ 1238 w 2320"/>
                  <a:gd name="T27" fmla="*/ 21 h 960"/>
                  <a:gd name="T28" fmla="*/ 944 w 2320"/>
                  <a:gd name="T29" fmla="*/ 130 h 960"/>
                  <a:gd name="T30" fmla="*/ 1046 w 2320"/>
                  <a:gd name="T31" fmla="*/ 320 h 960"/>
                  <a:gd name="T32" fmla="*/ 1270 w 2320"/>
                  <a:gd name="T33" fmla="*/ 627 h 960"/>
                  <a:gd name="T34" fmla="*/ 1024 w 2320"/>
                  <a:gd name="T35" fmla="*/ 960 h 960"/>
                  <a:gd name="T36" fmla="*/ 784 w 2320"/>
                  <a:gd name="T37" fmla="*/ 695 h 960"/>
                  <a:gd name="T38" fmla="*/ 1670 w 2320"/>
                  <a:gd name="T39" fmla="*/ 715 h 960"/>
                  <a:gd name="T40" fmla="*/ 1355 w 2320"/>
                  <a:gd name="T41" fmla="*/ 613 h 960"/>
                  <a:gd name="T42" fmla="*/ 1760 w 2320"/>
                  <a:gd name="T43" fmla="*/ 7 h 960"/>
                  <a:gd name="T44" fmla="*/ 1862 w 2320"/>
                  <a:gd name="T45" fmla="*/ 613 h 960"/>
                  <a:gd name="T46" fmla="*/ 1760 w 2320"/>
                  <a:gd name="T47" fmla="*/ 715 h 960"/>
                  <a:gd name="T48" fmla="*/ 1670 w 2320"/>
                  <a:gd name="T49" fmla="*/ 940 h 960"/>
                  <a:gd name="T50" fmla="*/ 1670 w 2320"/>
                  <a:gd name="T51" fmla="*/ 191 h 960"/>
                  <a:gd name="T52" fmla="*/ 1670 w 2320"/>
                  <a:gd name="T53" fmla="*/ 613 h 960"/>
                  <a:gd name="T54" fmla="*/ 2230 w 2320"/>
                  <a:gd name="T55" fmla="*/ 940 h 960"/>
                  <a:gd name="T56" fmla="*/ 2144 w 2320"/>
                  <a:gd name="T57" fmla="*/ 293 h 960"/>
                  <a:gd name="T58" fmla="*/ 2048 w 2320"/>
                  <a:gd name="T59" fmla="*/ 239 h 960"/>
                  <a:gd name="T60" fmla="*/ 2262 w 2320"/>
                  <a:gd name="T61" fmla="*/ 0 h 960"/>
                  <a:gd name="T62" fmla="*/ 2320 w 2320"/>
                  <a:gd name="T63" fmla="*/ 94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0" h="960">
                    <a:moveTo>
                      <a:pt x="272" y="940"/>
                    </a:moveTo>
                    <a:lnTo>
                      <a:pt x="182" y="940"/>
                    </a:lnTo>
                    <a:lnTo>
                      <a:pt x="182" y="212"/>
                    </a:lnTo>
                    <a:cubicBezTo>
                      <a:pt x="160" y="239"/>
                      <a:pt x="134" y="266"/>
                      <a:pt x="96" y="293"/>
                    </a:cubicBezTo>
                    <a:cubicBezTo>
                      <a:pt x="64" y="320"/>
                      <a:pt x="32" y="334"/>
                      <a:pt x="0" y="348"/>
                    </a:cubicBezTo>
                    <a:lnTo>
                      <a:pt x="0" y="239"/>
                    </a:lnTo>
                    <a:cubicBezTo>
                      <a:pt x="54" y="205"/>
                      <a:pt x="96" y="171"/>
                      <a:pt x="134" y="130"/>
                    </a:cubicBezTo>
                    <a:cubicBezTo>
                      <a:pt x="171" y="89"/>
                      <a:pt x="198" y="41"/>
                      <a:pt x="214" y="0"/>
                    </a:cubicBezTo>
                    <a:lnTo>
                      <a:pt x="272" y="0"/>
                    </a:lnTo>
                    <a:lnTo>
                      <a:pt x="272" y="940"/>
                    </a:lnTo>
                    <a:close/>
                    <a:moveTo>
                      <a:pt x="582" y="940"/>
                    </a:moveTo>
                    <a:lnTo>
                      <a:pt x="582" y="811"/>
                    </a:lnTo>
                    <a:lnTo>
                      <a:pt x="683" y="811"/>
                    </a:lnTo>
                    <a:lnTo>
                      <a:pt x="683" y="940"/>
                    </a:lnTo>
                    <a:lnTo>
                      <a:pt x="582" y="940"/>
                    </a:lnTo>
                    <a:close/>
                    <a:moveTo>
                      <a:pt x="784" y="695"/>
                    </a:moveTo>
                    <a:lnTo>
                      <a:pt x="880" y="688"/>
                    </a:lnTo>
                    <a:cubicBezTo>
                      <a:pt x="891" y="749"/>
                      <a:pt x="907" y="790"/>
                      <a:pt x="928" y="817"/>
                    </a:cubicBezTo>
                    <a:cubicBezTo>
                      <a:pt x="955" y="852"/>
                      <a:pt x="987" y="865"/>
                      <a:pt x="1024" y="865"/>
                    </a:cubicBezTo>
                    <a:cubicBezTo>
                      <a:pt x="1067" y="865"/>
                      <a:pt x="1104" y="845"/>
                      <a:pt x="1131" y="804"/>
                    </a:cubicBezTo>
                    <a:cubicBezTo>
                      <a:pt x="1163" y="763"/>
                      <a:pt x="1179" y="702"/>
                      <a:pt x="1179" y="634"/>
                    </a:cubicBezTo>
                    <a:cubicBezTo>
                      <a:pt x="1179" y="572"/>
                      <a:pt x="1163" y="518"/>
                      <a:pt x="1136" y="484"/>
                    </a:cubicBezTo>
                    <a:cubicBezTo>
                      <a:pt x="1104" y="443"/>
                      <a:pt x="1067" y="423"/>
                      <a:pt x="1019" y="423"/>
                    </a:cubicBezTo>
                    <a:cubicBezTo>
                      <a:pt x="992" y="423"/>
                      <a:pt x="966" y="429"/>
                      <a:pt x="944" y="450"/>
                    </a:cubicBezTo>
                    <a:cubicBezTo>
                      <a:pt x="918" y="463"/>
                      <a:pt x="902" y="491"/>
                      <a:pt x="886" y="511"/>
                    </a:cubicBezTo>
                    <a:lnTo>
                      <a:pt x="800" y="497"/>
                    </a:lnTo>
                    <a:lnTo>
                      <a:pt x="875" y="21"/>
                    </a:lnTo>
                    <a:lnTo>
                      <a:pt x="1238" y="21"/>
                    </a:lnTo>
                    <a:lnTo>
                      <a:pt x="1238" y="130"/>
                    </a:lnTo>
                    <a:lnTo>
                      <a:pt x="944" y="130"/>
                    </a:lnTo>
                    <a:lnTo>
                      <a:pt x="907" y="382"/>
                    </a:lnTo>
                    <a:cubicBezTo>
                      <a:pt x="950" y="341"/>
                      <a:pt x="998" y="320"/>
                      <a:pt x="1046" y="320"/>
                    </a:cubicBezTo>
                    <a:cubicBezTo>
                      <a:pt x="1110" y="320"/>
                      <a:pt x="1163" y="348"/>
                      <a:pt x="1206" y="409"/>
                    </a:cubicBezTo>
                    <a:cubicBezTo>
                      <a:pt x="1248" y="463"/>
                      <a:pt x="1270" y="538"/>
                      <a:pt x="1270" y="627"/>
                    </a:cubicBezTo>
                    <a:cubicBezTo>
                      <a:pt x="1270" y="709"/>
                      <a:pt x="1254" y="783"/>
                      <a:pt x="1216" y="845"/>
                    </a:cubicBezTo>
                    <a:cubicBezTo>
                      <a:pt x="1168" y="920"/>
                      <a:pt x="1104" y="960"/>
                      <a:pt x="1024" y="960"/>
                    </a:cubicBezTo>
                    <a:cubicBezTo>
                      <a:pt x="955" y="960"/>
                      <a:pt x="902" y="933"/>
                      <a:pt x="859" y="886"/>
                    </a:cubicBezTo>
                    <a:cubicBezTo>
                      <a:pt x="816" y="838"/>
                      <a:pt x="795" y="777"/>
                      <a:pt x="784" y="695"/>
                    </a:cubicBezTo>
                    <a:close/>
                    <a:moveTo>
                      <a:pt x="1670" y="940"/>
                    </a:moveTo>
                    <a:lnTo>
                      <a:pt x="1670" y="715"/>
                    </a:lnTo>
                    <a:lnTo>
                      <a:pt x="1355" y="715"/>
                    </a:lnTo>
                    <a:lnTo>
                      <a:pt x="1355" y="613"/>
                    </a:lnTo>
                    <a:lnTo>
                      <a:pt x="1691" y="7"/>
                    </a:lnTo>
                    <a:lnTo>
                      <a:pt x="1760" y="7"/>
                    </a:lnTo>
                    <a:lnTo>
                      <a:pt x="1760" y="613"/>
                    </a:lnTo>
                    <a:lnTo>
                      <a:pt x="1862" y="613"/>
                    </a:lnTo>
                    <a:lnTo>
                      <a:pt x="1862" y="715"/>
                    </a:lnTo>
                    <a:lnTo>
                      <a:pt x="1760" y="715"/>
                    </a:lnTo>
                    <a:lnTo>
                      <a:pt x="1760" y="940"/>
                    </a:lnTo>
                    <a:lnTo>
                      <a:pt x="1670" y="940"/>
                    </a:lnTo>
                    <a:close/>
                    <a:moveTo>
                      <a:pt x="1670" y="613"/>
                    </a:moveTo>
                    <a:lnTo>
                      <a:pt x="1670" y="191"/>
                    </a:lnTo>
                    <a:lnTo>
                      <a:pt x="1440" y="613"/>
                    </a:lnTo>
                    <a:lnTo>
                      <a:pt x="1670" y="613"/>
                    </a:lnTo>
                    <a:close/>
                    <a:moveTo>
                      <a:pt x="2320" y="940"/>
                    </a:moveTo>
                    <a:lnTo>
                      <a:pt x="2230" y="940"/>
                    </a:lnTo>
                    <a:lnTo>
                      <a:pt x="2230" y="212"/>
                    </a:lnTo>
                    <a:cubicBezTo>
                      <a:pt x="2208" y="239"/>
                      <a:pt x="2182" y="266"/>
                      <a:pt x="2144" y="293"/>
                    </a:cubicBezTo>
                    <a:cubicBezTo>
                      <a:pt x="2112" y="320"/>
                      <a:pt x="2080" y="334"/>
                      <a:pt x="2048" y="348"/>
                    </a:cubicBezTo>
                    <a:lnTo>
                      <a:pt x="2048" y="239"/>
                    </a:lnTo>
                    <a:cubicBezTo>
                      <a:pt x="2102" y="205"/>
                      <a:pt x="2144" y="171"/>
                      <a:pt x="2182" y="130"/>
                    </a:cubicBezTo>
                    <a:cubicBezTo>
                      <a:pt x="2219" y="89"/>
                      <a:pt x="2246" y="41"/>
                      <a:pt x="2262" y="0"/>
                    </a:cubicBezTo>
                    <a:lnTo>
                      <a:pt x="2320" y="0"/>
                    </a:lnTo>
                    <a:lnTo>
                      <a:pt x="2320" y="94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9" name="Freeform 94"/>
              <p:cNvSpPr>
                <a:spLocks noEditPoints="1"/>
              </p:cNvSpPr>
              <p:nvPr/>
            </p:nvSpPr>
            <p:spPr bwMode="auto">
              <a:xfrm>
                <a:off x="2417" y="1598"/>
                <a:ext cx="359" cy="150"/>
              </a:xfrm>
              <a:custGeom>
                <a:avLst/>
                <a:gdLst>
                  <a:gd name="T0" fmla="*/ 159 w 2336"/>
                  <a:gd name="T1" fmla="*/ 267 h 976"/>
                  <a:gd name="T2" fmla="*/ 0 w 2336"/>
                  <a:gd name="T3" fmla="*/ 247 h 976"/>
                  <a:gd name="T4" fmla="*/ 215 w 2336"/>
                  <a:gd name="T5" fmla="*/ 5 h 976"/>
                  <a:gd name="T6" fmla="*/ 222 w 2336"/>
                  <a:gd name="T7" fmla="*/ 16 h 976"/>
                  <a:gd name="T8" fmla="*/ 13 w 2336"/>
                  <a:gd name="T9" fmla="*/ 254 h 976"/>
                  <a:gd name="T10" fmla="*/ 148 w 2336"/>
                  <a:gd name="T11" fmla="*/ 256 h 976"/>
                  <a:gd name="T12" fmla="*/ 272 w 2336"/>
                  <a:gd name="T13" fmla="*/ 948 h 976"/>
                  <a:gd name="T14" fmla="*/ 699 w 2336"/>
                  <a:gd name="T15" fmla="*/ 819 h 976"/>
                  <a:gd name="T16" fmla="*/ 691 w 2336"/>
                  <a:gd name="T17" fmla="*/ 827 h 976"/>
                  <a:gd name="T18" fmla="*/ 786 w 2336"/>
                  <a:gd name="T19" fmla="*/ 699 h 976"/>
                  <a:gd name="T20" fmla="*/ 928 w 2336"/>
                  <a:gd name="T21" fmla="*/ 798 h 976"/>
                  <a:gd name="T22" fmla="*/ 1008 w 2336"/>
                  <a:gd name="T23" fmla="*/ 863 h 976"/>
                  <a:gd name="T24" fmla="*/ 1088 w 2336"/>
                  <a:gd name="T25" fmla="*/ 852 h 976"/>
                  <a:gd name="T26" fmla="*/ 1168 w 2336"/>
                  <a:gd name="T27" fmla="*/ 736 h 976"/>
                  <a:gd name="T28" fmla="*/ 1138 w 2336"/>
                  <a:gd name="T29" fmla="*/ 497 h 976"/>
                  <a:gd name="T30" fmla="*/ 1061 w 2336"/>
                  <a:gd name="T31" fmla="*/ 443 h 976"/>
                  <a:gd name="T32" fmla="*/ 925 w 2336"/>
                  <a:gd name="T33" fmla="*/ 493 h 976"/>
                  <a:gd name="T34" fmla="*/ 883 w 2336"/>
                  <a:gd name="T35" fmla="*/ 21 h 976"/>
                  <a:gd name="T36" fmla="*/ 923 w 2336"/>
                  <a:gd name="T37" fmla="*/ 392 h 976"/>
                  <a:gd name="T38" fmla="*/ 1018 w 2336"/>
                  <a:gd name="T39" fmla="*/ 325 h 976"/>
                  <a:gd name="T40" fmla="*/ 1185 w 2336"/>
                  <a:gd name="T41" fmla="*/ 371 h 976"/>
                  <a:gd name="T42" fmla="*/ 1282 w 2336"/>
                  <a:gd name="T43" fmla="*/ 570 h 976"/>
                  <a:gd name="T44" fmla="*/ 1232 w 2336"/>
                  <a:gd name="T45" fmla="*/ 857 h 976"/>
                  <a:gd name="T46" fmla="*/ 1090 w 2336"/>
                  <a:gd name="T47" fmla="*/ 969 h 976"/>
                  <a:gd name="T48" fmla="*/ 897 w 2336"/>
                  <a:gd name="T49" fmla="*/ 932 h 976"/>
                  <a:gd name="T50" fmla="*/ 795 w 2336"/>
                  <a:gd name="T51" fmla="*/ 764 h 976"/>
                  <a:gd name="T52" fmla="*/ 873 w 2336"/>
                  <a:gd name="T53" fmla="*/ 889 h 976"/>
                  <a:gd name="T54" fmla="*/ 1033 w 2336"/>
                  <a:gd name="T55" fmla="*/ 960 h 976"/>
                  <a:gd name="T56" fmla="*/ 1179 w 2336"/>
                  <a:gd name="T57" fmla="*/ 899 h 976"/>
                  <a:gd name="T58" fmla="*/ 1270 w 2336"/>
                  <a:gd name="T59" fmla="*/ 636 h 976"/>
                  <a:gd name="T60" fmla="*/ 1208 w 2336"/>
                  <a:gd name="T61" fmla="*/ 423 h 976"/>
                  <a:gd name="T62" fmla="*/ 1054 w 2336"/>
                  <a:gd name="T63" fmla="*/ 336 h 976"/>
                  <a:gd name="T64" fmla="*/ 954 w 2336"/>
                  <a:gd name="T65" fmla="*/ 370 h 976"/>
                  <a:gd name="T66" fmla="*/ 1238 w 2336"/>
                  <a:gd name="T67" fmla="*/ 138 h 976"/>
                  <a:gd name="T68" fmla="*/ 896 w 2336"/>
                  <a:gd name="T69" fmla="*/ 512 h 976"/>
                  <a:gd name="T70" fmla="*/ 987 w 2336"/>
                  <a:gd name="T71" fmla="*/ 430 h 976"/>
                  <a:gd name="T72" fmla="*/ 1124 w 2336"/>
                  <a:gd name="T73" fmla="*/ 459 h 976"/>
                  <a:gd name="T74" fmla="*/ 1184 w 2336"/>
                  <a:gd name="T75" fmla="*/ 556 h 976"/>
                  <a:gd name="T76" fmla="*/ 1146 w 2336"/>
                  <a:gd name="T77" fmla="*/ 818 h 976"/>
                  <a:gd name="T78" fmla="*/ 1033 w 2336"/>
                  <a:gd name="T79" fmla="*/ 881 h 976"/>
                  <a:gd name="T80" fmla="*/ 952 w 2336"/>
                  <a:gd name="T81" fmla="*/ 853 h 976"/>
                  <a:gd name="T82" fmla="*/ 881 w 2336"/>
                  <a:gd name="T83" fmla="*/ 698 h 976"/>
                  <a:gd name="T84" fmla="*/ 1670 w 2336"/>
                  <a:gd name="T85" fmla="*/ 723 h 976"/>
                  <a:gd name="T86" fmla="*/ 1699 w 2336"/>
                  <a:gd name="T87" fmla="*/ 7 h 976"/>
                  <a:gd name="T88" fmla="*/ 1878 w 2336"/>
                  <a:gd name="T89" fmla="*/ 723 h 976"/>
                  <a:gd name="T90" fmla="*/ 1768 w 2336"/>
                  <a:gd name="T91" fmla="*/ 940 h 976"/>
                  <a:gd name="T92" fmla="*/ 1870 w 2336"/>
                  <a:gd name="T93" fmla="*/ 629 h 976"/>
                  <a:gd name="T94" fmla="*/ 1370 w 2336"/>
                  <a:gd name="T95" fmla="*/ 625 h 976"/>
                  <a:gd name="T96" fmla="*/ 1678 w 2336"/>
                  <a:gd name="T97" fmla="*/ 940 h 976"/>
                  <a:gd name="T98" fmla="*/ 1448 w 2336"/>
                  <a:gd name="T99" fmla="*/ 613 h 976"/>
                  <a:gd name="T100" fmla="*/ 1686 w 2336"/>
                  <a:gd name="T101" fmla="*/ 199 h 976"/>
                  <a:gd name="T102" fmla="*/ 2230 w 2336"/>
                  <a:gd name="T103" fmla="*/ 948 h 976"/>
                  <a:gd name="T104" fmla="*/ 2060 w 2336"/>
                  <a:gd name="T105" fmla="*/ 364 h 976"/>
                  <a:gd name="T106" fmla="*/ 2184 w 2336"/>
                  <a:gd name="T107" fmla="*/ 134 h 976"/>
                  <a:gd name="T108" fmla="*/ 2336 w 2336"/>
                  <a:gd name="T109" fmla="*/ 948 h 976"/>
                  <a:gd name="T110" fmla="*/ 2197 w 2336"/>
                  <a:gd name="T111" fmla="*/ 143 h 976"/>
                  <a:gd name="T112" fmla="*/ 2100 w 2336"/>
                  <a:gd name="T113" fmla="*/ 327 h 976"/>
                  <a:gd name="T114" fmla="*/ 2246 w 2336"/>
                  <a:gd name="T115" fmla="*/ 948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6" h="976">
                    <a:moveTo>
                      <a:pt x="288" y="948"/>
                    </a:moveTo>
                    <a:cubicBezTo>
                      <a:pt x="288" y="953"/>
                      <a:pt x="285" y="956"/>
                      <a:pt x="280" y="956"/>
                    </a:cubicBezTo>
                    <a:lnTo>
                      <a:pt x="190" y="956"/>
                    </a:lnTo>
                    <a:cubicBezTo>
                      <a:pt x="186" y="956"/>
                      <a:pt x="182" y="953"/>
                      <a:pt x="182" y="948"/>
                    </a:cubicBezTo>
                    <a:lnTo>
                      <a:pt x="182" y="220"/>
                    </a:lnTo>
                    <a:lnTo>
                      <a:pt x="196" y="226"/>
                    </a:lnTo>
                    <a:lnTo>
                      <a:pt x="159" y="267"/>
                    </a:lnTo>
                    <a:cubicBezTo>
                      <a:pt x="159" y="267"/>
                      <a:pt x="159" y="267"/>
                      <a:pt x="159" y="268"/>
                    </a:cubicBezTo>
                    <a:lnTo>
                      <a:pt x="110" y="308"/>
                    </a:lnTo>
                    <a:lnTo>
                      <a:pt x="61" y="340"/>
                    </a:lnTo>
                    <a:lnTo>
                      <a:pt x="12" y="364"/>
                    </a:lnTo>
                    <a:cubicBezTo>
                      <a:pt x="9" y="365"/>
                      <a:pt x="7" y="365"/>
                      <a:pt x="4" y="363"/>
                    </a:cubicBezTo>
                    <a:cubicBezTo>
                      <a:pt x="2" y="362"/>
                      <a:pt x="0" y="359"/>
                      <a:pt x="0" y="356"/>
                    </a:cubicBezTo>
                    <a:lnTo>
                      <a:pt x="0" y="247"/>
                    </a:lnTo>
                    <a:cubicBezTo>
                      <a:pt x="0" y="245"/>
                      <a:pt x="2" y="242"/>
                      <a:pt x="4" y="241"/>
                    </a:cubicBezTo>
                    <a:lnTo>
                      <a:pt x="77" y="189"/>
                    </a:lnTo>
                    <a:lnTo>
                      <a:pt x="137" y="133"/>
                    </a:lnTo>
                    <a:lnTo>
                      <a:pt x="136" y="134"/>
                    </a:lnTo>
                    <a:lnTo>
                      <a:pt x="184" y="69"/>
                    </a:lnTo>
                    <a:lnTo>
                      <a:pt x="183" y="70"/>
                    </a:lnTo>
                    <a:lnTo>
                      <a:pt x="215" y="5"/>
                    </a:lnTo>
                    <a:cubicBezTo>
                      <a:pt x="217" y="2"/>
                      <a:pt x="219" y="0"/>
                      <a:pt x="222" y="0"/>
                    </a:cubicBezTo>
                    <a:lnTo>
                      <a:pt x="280" y="0"/>
                    </a:lnTo>
                    <a:cubicBezTo>
                      <a:pt x="285" y="0"/>
                      <a:pt x="288" y="4"/>
                      <a:pt x="288" y="8"/>
                    </a:cubicBezTo>
                    <a:lnTo>
                      <a:pt x="288" y="948"/>
                    </a:lnTo>
                    <a:close/>
                    <a:moveTo>
                      <a:pt x="272" y="8"/>
                    </a:moveTo>
                    <a:lnTo>
                      <a:pt x="280" y="16"/>
                    </a:lnTo>
                    <a:lnTo>
                      <a:pt x="222" y="16"/>
                    </a:lnTo>
                    <a:lnTo>
                      <a:pt x="230" y="12"/>
                    </a:lnTo>
                    <a:lnTo>
                      <a:pt x="198" y="77"/>
                    </a:lnTo>
                    <a:cubicBezTo>
                      <a:pt x="197" y="77"/>
                      <a:pt x="197" y="78"/>
                      <a:pt x="197" y="78"/>
                    </a:cubicBezTo>
                    <a:lnTo>
                      <a:pt x="149" y="143"/>
                    </a:lnTo>
                    <a:cubicBezTo>
                      <a:pt x="149" y="144"/>
                      <a:pt x="148" y="144"/>
                      <a:pt x="148" y="144"/>
                    </a:cubicBezTo>
                    <a:lnTo>
                      <a:pt x="86" y="202"/>
                    </a:lnTo>
                    <a:lnTo>
                      <a:pt x="13" y="254"/>
                    </a:lnTo>
                    <a:lnTo>
                      <a:pt x="16" y="247"/>
                    </a:lnTo>
                    <a:lnTo>
                      <a:pt x="16" y="356"/>
                    </a:lnTo>
                    <a:lnTo>
                      <a:pt x="5" y="349"/>
                    </a:lnTo>
                    <a:lnTo>
                      <a:pt x="52" y="327"/>
                    </a:lnTo>
                    <a:lnTo>
                      <a:pt x="99" y="295"/>
                    </a:lnTo>
                    <a:lnTo>
                      <a:pt x="148" y="255"/>
                    </a:lnTo>
                    <a:lnTo>
                      <a:pt x="148" y="256"/>
                    </a:lnTo>
                    <a:lnTo>
                      <a:pt x="185" y="215"/>
                    </a:lnTo>
                    <a:cubicBezTo>
                      <a:pt x="187" y="213"/>
                      <a:pt x="190" y="212"/>
                      <a:pt x="193" y="213"/>
                    </a:cubicBezTo>
                    <a:cubicBezTo>
                      <a:pt x="196" y="214"/>
                      <a:pt x="198" y="217"/>
                      <a:pt x="198" y="220"/>
                    </a:cubicBezTo>
                    <a:lnTo>
                      <a:pt x="198" y="948"/>
                    </a:lnTo>
                    <a:lnTo>
                      <a:pt x="190" y="940"/>
                    </a:lnTo>
                    <a:lnTo>
                      <a:pt x="280" y="940"/>
                    </a:lnTo>
                    <a:lnTo>
                      <a:pt x="272" y="948"/>
                    </a:lnTo>
                    <a:lnTo>
                      <a:pt x="272" y="8"/>
                    </a:lnTo>
                    <a:close/>
                    <a:moveTo>
                      <a:pt x="590" y="956"/>
                    </a:moveTo>
                    <a:cubicBezTo>
                      <a:pt x="586" y="956"/>
                      <a:pt x="582" y="953"/>
                      <a:pt x="582" y="948"/>
                    </a:cubicBezTo>
                    <a:lnTo>
                      <a:pt x="582" y="819"/>
                    </a:lnTo>
                    <a:cubicBezTo>
                      <a:pt x="582" y="815"/>
                      <a:pt x="586" y="811"/>
                      <a:pt x="590" y="811"/>
                    </a:cubicBezTo>
                    <a:lnTo>
                      <a:pt x="691" y="811"/>
                    </a:lnTo>
                    <a:cubicBezTo>
                      <a:pt x="696" y="811"/>
                      <a:pt x="699" y="815"/>
                      <a:pt x="699" y="819"/>
                    </a:cubicBezTo>
                    <a:lnTo>
                      <a:pt x="699" y="948"/>
                    </a:lnTo>
                    <a:cubicBezTo>
                      <a:pt x="699" y="953"/>
                      <a:pt x="696" y="956"/>
                      <a:pt x="691" y="956"/>
                    </a:cubicBezTo>
                    <a:lnTo>
                      <a:pt x="590" y="956"/>
                    </a:lnTo>
                    <a:close/>
                    <a:moveTo>
                      <a:pt x="691" y="940"/>
                    </a:moveTo>
                    <a:lnTo>
                      <a:pt x="683" y="948"/>
                    </a:lnTo>
                    <a:lnTo>
                      <a:pt x="683" y="819"/>
                    </a:lnTo>
                    <a:lnTo>
                      <a:pt x="691" y="827"/>
                    </a:lnTo>
                    <a:lnTo>
                      <a:pt x="590" y="827"/>
                    </a:lnTo>
                    <a:lnTo>
                      <a:pt x="598" y="819"/>
                    </a:lnTo>
                    <a:lnTo>
                      <a:pt x="598" y="948"/>
                    </a:lnTo>
                    <a:lnTo>
                      <a:pt x="590" y="940"/>
                    </a:lnTo>
                    <a:lnTo>
                      <a:pt x="691" y="940"/>
                    </a:lnTo>
                    <a:close/>
                    <a:moveTo>
                      <a:pt x="785" y="705"/>
                    </a:moveTo>
                    <a:cubicBezTo>
                      <a:pt x="784" y="703"/>
                      <a:pt x="785" y="700"/>
                      <a:pt x="786" y="699"/>
                    </a:cubicBezTo>
                    <a:cubicBezTo>
                      <a:pt x="788" y="697"/>
                      <a:pt x="790" y="696"/>
                      <a:pt x="792" y="695"/>
                    </a:cubicBezTo>
                    <a:lnTo>
                      <a:pt x="888" y="688"/>
                    </a:lnTo>
                    <a:cubicBezTo>
                      <a:pt x="892" y="688"/>
                      <a:pt x="895" y="691"/>
                      <a:pt x="896" y="695"/>
                    </a:cubicBezTo>
                    <a:lnTo>
                      <a:pt x="905" y="737"/>
                    </a:lnTo>
                    <a:lnTo>
                      <a:pt x="916" y="771"/>
                    </a:lnTo>
                    <a:lnTo>
                      <a:pt x="929" y="799"/>
                    </a:lnTo>
                    <a:lnTo>
                      <a:pt x="928" y="798"/>
                    </a:lnTo>
                    <a:lnTo>
                      <a:pt x="943" y="821"/>
                    </a:lnTo>
                    <a:lnTo>
                      <a:pt x="942" y="820"/>
                    </a:lnTo>
                    <a:lnTo>
                      <a:pt x="963" y="842"/>
                    </a:lnTo>
                    <a:lnTo>
                      <a:pt x="962" y="841"/>
                    </a:lnTo>
                    <a:lnTo>
                      <a:pt x="985" y="856"/>
                    </a:lnTo>
                    <a:lnTo>
                      <a:pt x="983" y="855"/>
                    </a:lnTo>
                    <a:lnTo>
                      <a:pt x="1008" y="863"/>
                    </a:lnTo>
                    <a:lnTo>
                      <a:pt x="1006" y="863"/>
                    </a:lnTo>
                    <a:lnTo>
                      <a:pt x="1033" y="866"/>
                    </a:lnTo>
                    <a:lnTo>
                      <a:pt x="1031" y="866"/>
                    </a:lnTo>
                    <a:lnTo>
                      <a:pt x="1062" y="862"/>
                    </a:lnTo>
                    <a:lnTo>
                      <a:pt x="1061" y="862"/>
                    </a:lnTo>
                    <a:lnTo>
                      <a:pt x="1090" y="851"/>
                    </a:lnTo>
                    <a:lnTo>
                      <a:pt x="1088" y="852"/>
                    </a:lnTo>
                    <a:lnTo>
                      <a:pt x="1113" y="833"/>
                    </a:lnTo>
                    <a:lnTo>
                      <a:pt x="1111" y="834"/>
                    </a:lnTo>
                    <a:lnTo>
                      <a:pt x="1133" y="807"/>
                    </a:lnTo>
                    <a:lnTo>
                      <a:pt x="1154" y="774"/>
                    </a:lnTo>
                    <a:lnTo>
                      <a:pt x="1153" y="776"/>
                    </a:lnTo>
                    <a:lnTo>
                      <a:pt x="1168" y="735"/>
                    </a:lnTo>
                    <a:lnTo>
                      <a:pt x="1168" y="736"/>
                    </a:lnTo>
                    <a:lnTo>
                      <a:pt x="1180" y="641"/>
                    </a:lnTo>
                    <a:lnTo>
                      <a:pt x="1180" y="643"/>
                    </a:lnTo>
                    <a:lnTo>
                      <a:pt x="1169" y="558"/>
                    </a:lnTo>
                    <a:lnTo>
                      <a:pt x="1169" y="560"/>
                    </a:lnTo>
                    <a:lnTo>
                      <a:pt x="1155" y="524"/>
                    </a:lnTo>
                    <a:lnTo>
                      <a:pt x="1156" y="526"/>
                    </a:lnTo>
                    <a:lnTo>
                      <a:pt x="1138" y="497"/>
                    </a:lnTo>
                    <a:lnTo>
                      <a:pt x="1139" y="498"/>
                    </a:lnTo>
                    <a:lnTo>
                      <a:pt x="1114" y="471"/>
                    </a:lnTo>
                    <a:lnTo>
                      <a:pt x="1115" y="472"/>
                    </a:lnTo>
                    <a:lnTo>
                      <a:pt x="1088" y="453"/>
                    </a:lnTo>
                    <a:lnTo>
                      <a:pt x="1090" y="454"/>
                    </a:lnTo>
                    <a:lnTo>
                      <a:pt x="1059" y="443"/>
                    </a:lnTo>
                    <a:lnTo>
                      <a:pt x="1061" y="443"/>
                    </a:lnTo>
                    <a:lnTo>
                      <a:pt x="1027" y="439"/>
                    </a:lnTo>
                    <a:lnTo>
                      <a:pt x="1029" y="439"/>
                    </a:lnTo>
                    <a:lnTo>
                      <a:pt x="990" y="445"/>
                    </a:lnTo>
                    <a:lnTo>
                      <a:pt x="993" y="444"/>
                    </a:lnTo>
                    <a:lnTo>
                      <a:pt x="957" y="465"/>
                    </a:lnTo>
                    <a:lnTo>
                      <a:pt x="958" y="465"/>
                    </a:lnTo>
                    <a:lnTo>
                      <a:pt x="925" y="493"/>
                    </a:lnTo>
                    <a:lnTo>
                      <a:pt x="926" y="491"/>
                    </a:lnTo>
                    <a:lnTo>
                      <a:pt x="901" y="524"/>
                    </a:lnTo>
                    <a:cubicBezTo>
                      <a:pt x="899" y="527"/>
                      <a:pt x="896" y="528"/>
                      <a:pt x="893" y="527"/>
                    </a:cubicBezTo>
                    <a:lnTo>
                      <a:pt x="807" y="513"/>
                    </a:lnTo>
                    <a:cubicBezTo>
                      <a:pt x="803" y="513"/>
                      <a:pt x="800" y="509"/>
                      <a:pt x="801" y="504"/>
                    </a:cubicBezTo>
                    <a:lnTo>
                      <a:pt x="876" y="28"/>
                    </a:lnTo>
                    <a:cubicBezTo>
                      <a:pt x="876" y="24"/>
                      <a:pt x="880" y="21"/>
                      <a:pt x="883" y="21"/>
                    </a:cubicBezTo>
                    <a:lnTo>
                      <a:pt x="1246" y="21"/>
                    </a:lnTo>
                    <a:cubicBezTo>
                      <a:pt x="1251" y="21"/>
                      <a:pt x="1254" y="25"/>
                      <a:pt x="1254" y="29"/>
                    </a:cubicBezTo>
                    <a:lnTo>
                      <a:pt x="1254" y="138"/>
                    </a:lnTo>
                    <a:cubicBezTo>
                      <a:pt x="1254" y="143"/>
                      <a:pt x="1251" y="146"/>
                      <a:pt x="1246" y="146"/>
                    </a:cubicBezTo>
                    <a:lnTo>
                      <a:pt x="952" y="146"/>
                    </a:lnTo>
                    <a:lnTo>
                      <a:pt x="960" y="140"/>
                    </a:lnTo>
                    <a:lnTo>
                      <a:pt x="923" y="392"/>
                    </a:lnTo>
                    <a:lnTo>
                      <a:pt x="910" y="384"/>
                    </a:lnTo>
                    <a:lnTo>
                      <a:pt x="943" y="357"/>
                    </a:lnTo>
                    <a:cubicBezTo>
                      <a:pt x="944" y="357"/>
                      <a:pt x="944" y="357"/>
                      <a:pt x="945" y="356"/>
                    </a:cubicBezTo>
                    <a:lnTo>
                      <a:pt x="980" y="337"/>
                    </a:lnTo>
                    <a:cubicBezTo>
                      <a:pt x="980" y="337"/>
                      <a:pt x="980" y="337"/>
                      <a:pt x="981" y="337"/>
                    </a:cubicBezTo>
                    <a:lnTo>
                      <a:pt x="1016" y="325"/>
                    </a:lnTo>
                    <a:cubicBezTo>
                      <a:pt x="1016" y="325"/>
                      <a:pt x="1017" y="325"/>
                      <a:pt x="1018" y="325"/>
                    </a:cubicBezTo>
                    <a:lnTo>
                      <a:pt x="1054" y="321"/>
                    </a:lnTo>
                    <a:cubicBezTo>
                      <a:pt x="1054" y="320"/>
                      <a:pt x="1055" y="320"/>
                      <a:pt x="1055" y="321"/>
                    </a:cubicBezTo>
                    <a:lnTo>
                      <a:pt x="1101" y="326"/>
                    </a:lnTo>
                    <a:cubicBezTo>
                      <a:pt x="1102" y="326"/>
                      <a:pt x="1103" y="326"/>
                      <a:pt x="1103" y="326"/>
                    </a:cubicBezTo>
                    <a:lnTo>
                      <a:pt x="1145" y="343"/>
                    </a:lnTo>
                    <a:cubicBezTo>
                      <a:pt x="1146" y="343"/>
                      <a:pt x="1147" y="344"/>
                      <a:pt x="1147" y="344"/>
                    </a:cubicBezTo>
                    <a:lnTo>
                      <a:pt x="1185" y="371"/>
                    </a:lnTo>
                    <a:cubicBezTo>
                      <a:pt x="1186" y="371"/>
                      <a:pt x="1186" y="372"/>
                      <a:pt x="1187" y="372"/>
                    </a:cubicBezTo>
                    <a:lnTo>
                      <a:pt x="1221" y="412"/>
                    </a:lnTo>
                    <a:lnTo>
                      <a:pt x="1249" y="457"/>
                    </a:lnTo>
                    <a:cubicBezTo>
                      <a:pt x="1250" y="458"/>
                      <a:pt x="1250" y="458"/>
                      <a:pt x="1250" y="459"/>
                    </a:cubicBezTo>
                    <a:lnTo>
                      <a:pt x="1270" y="511"/>
                    </a:lnTo>
                    <a:cubicBezTo>
                      <a:pt x="1270" y="511"/>
                      <a:pt x="1270" y="511"/>
                      <a:pt x="1270" y="512"/>
                    </a:cubicBezTo>
                    <a:lnTo>
                      <a:pt x="1282" y="570"/>
                    </a:lnTo>
                    <a:cubicBezTo>
                      <a:pt x="1282" y="570"/>
                      <a:pt x="1282" y="571"/>
                      <a:pt x="1282" y="571"/>
                    </a:cubicBezTo>
                    <a:lnTo>
                      <a:pt x="1286" y="635"/>
                    </a:lnTo>
                    <a:lnTo>
                      <a:pt x="1283" y="696"/>
                    </a:lnTo>
                    <a:lnTo>
                      <a:pt x="1273" y="754"/>
                    </a:lnTo>
                    <a:cubicBezTo>
                      <a:pt x="1273" y="754"/>
                      <a:pt x="1273" y="755"/>
                      <a:pt x="1273" y="755"/>
                    </a:cubicBezTo>
                    <a:lnTo>
                      <a:pt x="1256" y="807"/>
                    </a:lnTo>
                    <a:lnTo>
                      <a:pt x="1232" y="857"/>
                    </a:lnTo>
                    <a:cubicBezTo>
                      <a:pt x="1231" y="857"/>
                      <a:pt x="1231" y="858"/>
                      <a:pt x="1231" y="858"/>
                    </a:cubicBezTo>
                    <a:lnTo>
                      <a:pt x="1192" y="908"/>
                    </a:lnTo>
                    <a:cubicBezTo>
                      <a:pt x="1191" y="909"/>
                      <a:pt x="1191" y="909"/>
                      <a:pt x="1190" y="910"/>
                    </a:cubicBezTo>
                    <a:lnTo>
                      <a:pt x="1145" y="946"/>
                    </a:lnTo>
                    <a:cubicBezTo>
                      <a:pt x="1145" y="946"/>
                      <a:pt x="1144" y="947"/>
                      <a:pt x="1144" y="947"/>
                    </a:cubicBezTo>
                    <a:lnTo>
                      <a:pt x="1093" y="969"/>
                    </a:lnTo>
                    <a:cubicBezTo>
                      <a:pt x="1092" y="969"/>
                      <a:pt x="1091" y="969"/>
                      <a:pt x="1090" y="969"/>
                    </a:cubicBezTo>
                    <a:lnTo>
                      <a:pt x="1033" y="976"/>
                    </a:lnTo>
                    <a:cubicBezTo>
                      <a:pt x="1033" y="976"/>
                      <a:pt x="1032" y="976"/>
                      <a:pt x="1032" y="976"/>
                    </a:cubicBezTo>
                    <a:lnTo>
                      <a:pt x="983" y="971"/>
                    </a:lnTo>
                    <a:cubicBezTo>
                      <a:pt x="982" y="971"/>
                      <a:pt x="982" y="971"/>
                      <a:pt x="981" y="971"/>
                    </a:cubicBezTo>
                    <a:lnTo>
                      <a:pt x="938" y="957"/>
                    </a:lnTo>
                    <a:cubicBezTo>
                      <a:pt x="937" y="957"/>
                      <a:pt x="937" y="957"/>
                      <a:pt x="936" y="956"/>
                    </a:cubicBezTo>
                    <a:lnTo>
                      <a:pt x="897" y="932"/>
                    </a:lnTo>
                    <a:cubicBezTo>
                      <a:pt x="897" y="932"/>
                      <a:pt x="896" y="932"/>
                      <a:pt x="896" y="931"/>
                    </a:cubicBezTo>
                    <a:lnTo>
                      <a:pt x="862" y="900"/>
                    </a:lnTo>
                    <a:cubicBezTo>
                      <a:pt x="862" y="900"/>
                      <a:pt x="861" y="900"/>
                      <a:pt x="861" y="899"/>
                    </a:cubicBezTo>
                    <a:lnTo>
                      <a:pt x="833" y="860"/>
                    </a:lnTo>
                    <a:cubicBezTo>
                      <a:pt x="833" y="860"/>
                      <a:pt x="832" y="859"/>
                      <a:pt x="832" y="859"/>
                    </a:cubicBezTo>
                    <a:lnTo>
                      <a:pt x="811" y="815"/>
                    </a:lnTo>
                    <a:lnTo>
                      <a:pt x="795" y="764"/>
                    </a:lnTo>
                    <a:lnTo>
                      <a:pt x="785" y="705"/>
                    </a:lnTo>
                    <a:close/>
                    <a:moveTo>
                      <a:pt x="810" y="759"/>
                    </a:moveTo>
                    <a:lnTo>
                      <a:pt x="826" y="808"/>
                    </a:lnTo>
                    <a:lnTo>
                      <a:pt x="847" y="852"/>
                    </a:lnTo>
                    <a:lnTo>
                      <a:pt x="846" y="851"/>
                    </a:lnTo>
                    <a:lnTo>
                      <a:pt x="874" y="890"/>
                    </a:lnTo>
                    <a:lnTo>
                      <a:pt x="873" y="889"/>
                    </a:lnTo>
                    <a:lnTo>
                      <a:pt x="907" y="920"/>
                    </a:lnTo>
                    <a:lnTo>
                      <a:pt x="906" y="919"/>
                    </a:lnTo>
                    <a:lnTo>
                      <a:pt x="945" y="943"/>
                    </a:lnTo>
                    <a:lnTo>
                      <a:pt x="943" y="942"/>
                    </a:lnTo>
                    <a:lnTo>
                      <a:pt x="986" y="956"/>
                    </a:lnTo>
                    <a:lnTo>
                      <a:pt x="984" y="955"/>
                    </a:lnTo>
                    <a:lnTo>
                      <a:pt x="1033" y="960"/>
                    </a:lnTo>
                    <a:lnTo>
                      <a:pt x="1031" y="961"/>
                    </a:lnTo>
                    <a:lnTo>
                      <a:pt x="1088" y="954"/>
                    </a:lnTo>
                    <a:lnTo>
                      <a:pt x="1086" y="954"/>
                    </a:lnTo>
                    <a:lnTo>
                      <a:pt x="1137" y="932"/>
                    </a:lnTo>
                    <a:lnTo>
                      <a:pt x="1135" y="933"/>
                    </a:lnTo>
                    <a:lnTo>
                      <a:pt x="1180" y="897"/>
                    </a:lnTo>
                    <a:lnTo>
                      <a:pt x="1179" y="899"/>
                    </a:lnTo>
                    <a:lnTo>
                      <a:pt x="1218" y="849"/>
                    </a:lnTo>
                    <a:lnTo>
                      <a:pt x="1217" y="850"/>
                    </a:lnTo>
                    <a:lnTo>
                      <a:pt x="1241" y="802"/>
                    </a:lnTo>
                    <a:lnTo>
                      <a:pt x="1258" y="750"/>
                    </a:lnTo>
                    <a:lnTo>
                      <a:pt x="1258" y="751"/>
                    </a:lnTo>
                    <a:lnTo>
                      <a:pt x="1267" y="695"/>
                    </a:lnTo>
                    <a:lnTo>
                      <a:pt x="1270" y="636"/>
                    </a:lnTo>
                    <a:lnTo>
                      <a:pt x="1266" y="572"/>
                    </a:lnTo>
                    <a:lnTo>
                      <a:pt x="1267" y="573"/>
                    </a:lnTo>
                    <a:lnTo>
                      <a:pt x="1255" y="515"/>
                    </a:lnTo>
                    <a:lnTo>
                      <a:pt x="1255" y="516"/>
                    </a:lnTo>
                    <a:lnTo>
                      <a:pt x="1235" y="464"/>
                    </a:lnTo>
                    <a:lnTo>
                      <a:pt x="1236" y="466"/>
                    </a:lnTo>
                    <a:lnTo>
                      <a:pt x="1208" y="423"/>
                    </a:lnTo>
                    <a:lnTo>
                      <a:pt x="1174" y="383"/>
                    </a:lnTo>
                    <a:lnTo>
                      <a:pt x="1176" y="384"/>
                    </a:lnTo>
                    <a:lnTo>
                      <a:pt x="1138" y="357"/>
                    </a:lnTo>
                    <a:lnTo>
                      <a:pt x="1139" y="358"/>
                    </a:lnTo>
                    <a:lnTo>
                      <a:pt x="1097" y="341"/>
                    </a:lnTo>
                    <a:lnTo>
                      <a:pt x="1100" y="341"/>
                    </a:lnTo>
                    <a:lnTo>
                      <a:pt x="1054" y="336"/>
                    </a:lnTo>
                    <a:lnTo>
                      <a:pt x="1055" y="336"/>
                    </a:lnTo>
                    <a:lnTo>
                      <a:pt x="1019" y="340"/>
                    </a:lnTo>
                    <a:lnTo>
                      <a:pt x="1021" y="340"/>
                    </a:lnTo>
                    <a:lnTo>
                      <a:pt x="986" y="352"/>
                    </a:lnTo>
                    <a:lnTo>
                      <a:pt x="987" y="352"/>
                    </a:lnTo>
                    <a:lnTo>
                      <a:pt x="952" y="371"/>
                    </a:lnTo>
                    <a:lnTo>
                      <a:pt x="954" y="370"/>
                    </a:lnTo>
                    <a:lnTo>
                      <a:pt x="921" y="397"/>
                    </a:lnTo>
                    <a:cubicBezTo>
                      <a:pt x="918" y="399"/>
                      <a:pt x="914" y="399"/>
                      <a:pt x="912" y="397"/>
                    </a:cubicBezTo>
                    <a:cubicBezTo>
                      <a:pt x="909" y="396"/>
                      <a:pt x="907" y="393"/>
                      <a:pt x="908" y="389"/>
                    </a:cubicBezTo>
                    <a:lnTo>
                      <a:pt x="945" y="137"/>
                    </a:lnTo>
                    <a:cubicBezTo>
                      <a:pt x="945" y="133"/>
                      <a:pt x="948" y="130"/>
                      <a:pt x="952" y="130"/>
                    </a:cubicBezTo>
                    <a:lnTo>
                      <a:pt x="1246" y="130"/>
                    </a:lnTo>
                    <a:lnTo>
                      <a:pt x="1238" y="138"/>
                    </a:lnTo>
                    <a:lnTo>
                      <a:pt x="1238" y="29"/>
                    </a:lnTo>
                    <a:lnTo>
                      <a:pt x="1246" y="37"/>
                    </a:lnTo>
                    <a:lnTo>
                      <a:pt x="883" y="37"/>
                    </a:lnTo>
                    <a:lnTo>
                      <a:pt x="891" y="31"/>
                    </a:lnTo>
                    <a:lnTo>
                      <a:pt x="816" y="507"/>
                    </a:lnTo>
                    <a:lnTo>
                      <a:pt x="810" y="498"/>
                    </a:lnTo>
                    <a:lnTo>
                      <a:pt x="896" y="512"/>
                    </a:lnTo>
                    <a:lnTo>
                      <a:pt x="888" y="515"/>
                    </a:lnTo>
                    <a:lnTo>
                      <a:pt x="913" y="482"/>
                    </a:lnTo>
                    <a:cubicBezTo>
                      <a:pt x="913" y="481"/>
                      <a:pt x="914" y="481"/>
                      <a:pt x="914" y="480"/>
                    </a:cubicBezTo>
                    <a:lnTo>
                      <a:pt x="947" y="452"/>
                    </a:lnTo>
                    <a:cubicBezTo>
                      <a:pt x="948" y="452"/>
                      <a:pt x="948" y="452"/>
                      <a:pt x="948" y="452"/>
                    </a:cubicBezTo>
                    <a:lnTo>
                      <a:pt x="984" y="431"/>
                    </a:lnTo>
                    <a:cubicBezTo>
                      <a:pt x="985" y="430"/>
                      <a:pt x="986" y="430"/>
                      <a:pt x="987" y="430"/>
                    </a:cubicBezTo>
                    <a:lnTo>
                      <a:pt x="1026" y="424"/>
                    </a:lnTo>
                    <a:cubicBezTo>
                      <a:pt x="1027" y="423"/>
                      <a:pt x="1028" y="423"/>
                      <a:pt x="1028" y="424"/>
                    </a:cubicBezTo>
                    <a:lnTo>
                      <a:pt x="1062" y="428"/>
                    </a:lnTo>
                    <a:cubicBezTo>
                      <a:pt x="1063" y="428"/>
                      <a:pt x="1064" y="428"/>
                      <a:pt x="1064" y="428"/>
                    </a:cubicBezTo>
                    <a:lnTo>
                      <a:pt x="1095" y="439"/>
                    </a:lnTo>
                    <a:cubicBezTo>
                      <a:pt x="1096" y="439"/>
                      <a:pt x="1096" y="439"/>
                      <a:pt x="1097" y="440"/>
                    </a:cubicBezTo>
                    <a:lnTo>
                      <a:pt x="1124" y="459"/>
                    </a:lnTo>
                    <a:cubicBezTo>
                      <a:pt x="1125" y="459"/>
                      <a:pt x="1125" y="460"/>
                      <a:pt x="1125" y="460"/>
                    </a:cubicBezTo>
                    <a:lnTo>
                      <a:pt x="1150" y="487"/>
                    </a:lnTo>
                    <a:cubicBezTo>
                      <a:pt x="1151" y="487"/>
                      <a:pt x="1151" y="488"/>
                      <a:pt x="1151" y="488"/>
                    </a:cubicBezTo>
                    <a:lnTo>
                      <a:pt x="1169" y="517"/>
                    </a:lnTo>
                    <a:cubicBezTo>
                      <a:pt x="1170" y="518"/>
                      <a:pt x="1170" y="518"/>
                      <a:pt x="1170" y="519"/>
                    </a:cubicBezTo>
                    <a:lnTo>
                      <a:pt x="1184" y="555"/>
                    </a:lnTo>
                    <a:cubicBezTo>
                      <a:pt x="1184" y="555"/>
                      <a:pt x="1184" y="556"/>
                      <a:pt x="1184" y="556"/>
                    </a:cubicBezTo>
                    <a:lnTo>
                      <a:pt x="1195" y="641"/>
                    </a:lnTo>
                    <a:cubicBezTo>
                      <a:pt x="1195" y="642"/>
                      <a:pt x="1195" y="643"/>
                      <a:pt x="1195" y="643"/>
                    </a:cubicBezTo>
                    <a:lnTo>
                      <a:pt x="1183" y="738"/>
                    </a:lnTo>
                    <a:cubicBezTo>
                      <a:pt x="1183" y="739"/>
                      <a:pt x="1183" y="740"/>
                      <a:pt x="1183" y="740"/>
                    </a:cubicBezTo>
                    <a:lnTo>
                      <a:pt x="1168" y="781"/>
                    </a:lnTo>
                    <a:cubicBezTo>
                      <a:pt x="1168" y="782"/>
                      <a:pt x="1168" y="782"/>
                      <a:pt x="1167" y="783"/>
                    </a:cubicBezTo>
                    <a:lnTo>
                      <a:pt x="1146" y="818"/>
                    </a:lnTo>
                    <a:lnTo>
                      <a:pt x="1124" y="845"/>
                    </a:lnTo>
                    <a:cubicBezTo>
                      <a:pt x="1123" y="845"/>
                      <a:pt x="1123" y="845"/>
                      <a:pt x="1122" y="846"/>
                    </a:cubicBezTo>
                    <a:lnTo>
                      <a:pt x="1097" y="865"/>
                    </a:lnTo>
                    <a:cubicBezTo>
                      <a:pt x="1097" y="865"/>
                      <a:pt x="1096" y="866"/>
                      <a:pt x="1095" y="866"/>
                    </a:cubicBezTo>
                    <a:lnTo>
                      <a:pt x="1066" y="877"/>
                    </a:lnTo>
                    <a:cubicBezTo>
                      <a:pt x="1066" y="877"/>
                      <a:pt x="1065" y="877"/>
                      <a:pt x="1064" y="877"/>
                    </a:cubicBezTo>
                    <a:lnTo>
                      <a:pt x="1033" y="881"/>
                    </a:lnTo>
                    <a:cubicBezTo>
                      <a:pt x="1033" y="881"/>
                      <a:pt x="1032" y="881"/>
                      <a:pt x="1032" y="881"/>
                    </a:cubicBezTo>
                    <a:lnTo>
                      <a:pt x="1005" y="878"/>
                    </a:lnTo>
                    <a:cubicBezTo>
                      <a:pt x="1004" y="878"/>
                      <a:pt x="1004" y="878"/>
                      <a:pt x="1003" y="878"/>
                    </a:cubicBezTo>
                    <a:lnTo>
                      <a:pt x="978" y="870"/>
                    </a:lnTo>
                    <a:cubicBezTo>
                      <a:pt x="977" y="870"/>
                      <a:pt x="977" y="870"/>
                      <a:pt x="976" y="869"/>
                    </a:cubicBezTo>
                    <a:lnTo>
                      <a:pt x="953" y="854"/>
                    </a:lnTo>
                    <a:cubicBezTo>
                      <a:pt x="953" y="854"/>
                      <a:pt x="952" y="853"/>
                      <a:pt x="952" y="853"/>
                    </a:cubicBezTo>
                    <a:lnTo>
                      <a:pt x="931" y="831"/>
                    </a:lnTo>
                    <a:cubicBezTo>
                      <a:pt x="930" y="831"/>
                      <a:pt x="930" y="830"/>
                      <a:pt x="930" y="830"/>
                    </a:cubicBezTo>
                    <a:lnTo>
                      <a:pt x="915" y="807"/>
                    </a:lnTo>
                    <a:cubicBezTo>
                      <a:pt x="915" y="806"/>
                      <a:pt x="914" y="806"/>
                      <a:pt x="914" y="806"/>
                    </a:cubicBezTo>
                    <a:lnTo>
                      <a:pt x="901" y="776"/>
                    </a:lnTo>
                    <a:lnTo>
                      <a:pt x="890" y="740"/>
                    </a:lnTo>
                    <a:lnTo>
                      <a:pt x="881" y="698"/>
                    </a:lnTo>
                    <a:lnTo>
                      <a:pt x="889" y="704"/>
                    </a:lnTo>
                    <a:lnTo>
                      <a:pt x="793" y="711"/>
                    </a:lnTo>
                    <a:lnTo>
                      <a:pt x="800" y="702"/>
                    </a:lnTo>
                    <a:lnTo>
                      <a:pt x="810" y="759"/>
                    </a:lnTo>
                    <a:close/>
                    <a:moveTo>
                      <a:pt x="1678" y="956"/>
                    </a:moveTo>
                    <a:cubicBezTo>
                      <a:pt x="1674" y="956"/>
                      <a:pt x="1670" y="953"/>
                      <a:pt x="1670" y="948"/>
                    </a:cubicBezTo>
                    <a:lnTo>
                      <a:pt x="1670" y="723"/>
                    </a:lnTo>
                    <a:lnTo>
                      <a:pt x="1678" y="731"/>
                    </a:lnTo>
                    <a:lnTo>
                      <a:pt x="1363" y="731"/>
                    </a:lnTo>
                    <a:cubicBezTo>
                      <a:pt x="1359" y="731"/>
                      <a:pt x="1355" y="728"/>
                      <a:pt x="1355" y="723"/>
                    </a:cubicBezTo>
                    <a:lnTo>
                      <a:pt x="1355" y="621"/>
                    </a:lnTo>
                    <a:cubicBezTo>
                      <a:pt x="1355" y="620"/>
                      <a:pt x="1356" y="619"/>
                      <a:pt x="1356" y="618"/>
                    </a:cubicBezTo>
                    <a:lnTo>
                      <a:pt x="1692" y="12"/>
                    </a:lnTo>
                    <a:cubicBezTo>
                      <a:pt x="1694" y="9"/>
                      <a:pt x="1697" y="7"/>
                      <a:pt x="1699" y="7"/>
                    </a:cubicBezTo>
                    <a:lnTo>
                      <a:pt x="1768" y="7"/>
                    </a:lnTo>
                    <a:cubicBezTo>
                      <a:pt x="1773" y="7"/>
                      <a:pt x="1776" y="11"/>
                      <a:pt x="1776" y="15"/>
                    </a:cubicBezTo>
                    <a:lnTo>
                      <a:pt x="1776" y="621"/>
                    </a:lnTo>
                    <a:lnTo>
                      <a:pt x="1768" y="613"/>
                    </a:lnTo>
                    <a:lnTo>
                      <a:pt x="1870" y="613"/>
                    </a:lnTo>
                    <a:cubicBezTo>
                      <a:pt x="1875" y="613"/>
                      <a:pt x="1878" y="617"/>
                      <a:pt x="1878" y="621"/>
                    </a:cubicBezTo>
                    <a:lnTo>
                      <a:pt x="1878" y="723"/>
                    </a:lnTo>
                    <a:cubicBezTo>
                      <a:pt x="1878" y="728"/>
                      <a:pt x="1875" y="731"/>
                      <a:pt x="1870" y="731"/>
                    </a:cubicBezTo>
                    <a:lnTo>
                      <a:pt x="1768" y="731"/>
                    </a:lnTo>
                    <a:lnTo>
                      <a:pt x="1776" y="723"/>
                    </a:lnTo>
                    <a:lnTo>
                      <a:pt x="1776" y="948"/>
                    </a:lnTo>
                    <a:cubicBezTo>
                      <a:pt x="1776" y="953"/>
                      <a:pt x="1773" y="956"/>
                      <a:pt x="1768" y="956"/>
                    </a:cubicBezTo>
                    <a:lnTo>
                      <a:pt x="1678" y="956"/>
                    </a:lnTo>
                    <a:close/>
                    <a:moveTo>
                      <a:pt x="1768" y="940"/>
                    </a:moveTo>
                    <a:lnTo>
                      <a:pt x="1760" y="948"/>
                    </a:lnTo>
                    <a:lnTo>
                      <a:pt x="1760" y="723"/>
                    </a:lnTo>
                    <a:cubicBezTo>
                      <a:pt x="1760" y="719"/>
                      <a:pt x="1764" y="715"/>
                      <a:pt x="1768" y="715"/>
                    </a:cubicBezTo>
                    <a:lnTo>
                      <a:pt x="1870" y="715"/>
                    </a:lnTo>
                    <a:lnTo>
                      <a:pt x="1862" y="723"/>
                    </a:lnTo>
                    <a:lnTo>
                      <a:pt x="1862" y="621"/>
                    </a:lnTo>
                    <a:lnTo>
                      <a:pt x="1870" y="629"/>
                    </a:lnTo>
                    <a:lnTo>
                      <a:pt x="1768" y="629"/>
                    </a:lnTo>
                    <a:cubicBezTo>
                      <a:pt x="1764" y="629"/>
                      <a:pt x="1760" y="626"/>
                      <a:pt x="1760" y="621"/>
                    </a:cubicBezTo>
                    <a:lnTo>
                      <a:pt x="1760" y="15"/>
                    </a:lnTo>
                    <a:lnTo>
                      <a:pt x="1768" y="23"/>
                    </a:lnTo>
                    <a:lnTo>
                      <a:pt x="1699" y="23"/>
                    </a:lnTo>
                    <a:lnTo>
                      <a:pt x="1706" y="19"/>
                    </a:lnTo>
                    <a:lnTo>
                      <a:pt x="1370" y="625"/>
                    </a:lnTo>
                    <a:lnTo>
                      <a:pt x="1371" y="621"/>
                    </a:lnTo>
                    <a:lnTo>
                      <a:pt x="1371" y="723"/>
                    </a:lnTo>
                    <a:lnTo>
                      <a:pt x="1363" y="715"/>
                    </a:lnTo>
                    <a:lnTo>
                      <a:pt x="1678" y="715"/>
                    </a:lnTo>
                    <a:cubicBezTo>
                      <a:pt x="1683" y="715"/>
                      <a:pt x="1686" y="719"/>
                      <a:pt x="1686" y="723"/>
                    </a:cubicBezTo>
                    <a:lnTo>
                      <a:pt x="1686" y="948"/>
                    </a:lnTo>
                    <a:lnTo>
                      <a:pt x="1678" y="940"/>
                    </a:lnTo>
                    <a:lnTo>
                      <a:pt x="1768" y="940"/>
                    </a:lnTo>
                    <a:close/>
                    <a:moveTo>
                      <a:pt x="1678" y="613"/>
                    </a:moveTo>
                    <a:lnTo>
                      <a:pt x="1670" y="621"/>
                    </a:lnTo>
                    <a:lnTo>
                      <a:pt x="1670" y="199"/>
                    </a:lnTo>
                    <a:lnTo>
                      <a:pt x="1685" y="203"/>
                    </a:lnTo>
                    <a:lnTo>
                      <a:pt x="1455" y="625"/>
                    </a:lnTo>
                    <a:lnTo>
                      <a:pt x="1448" y="613"/>
                    </a:lnTo>
                    <a:lnTo>
                      <a:pt x="1678" y="613"/>
                    </a:lnTo>
                    <a:close/>
                    <a:moveTo>
                      <a:pt x="1448" y="629"/>
                    </a:moveTo>
                    <a:cubicBezTo>
                      <a:pt x="1446" y="629"/>
                      <a:pt x="1443" y="628"/>
                      <a:pt x="1442" y="626"/>
                    </a:cubicBezTo>
                    <a:cubicBezTo>
                      <a:pt x="1440" y="623"/>
                      <a:pt x="1440" y="620"/>
                      <a:pt x="1441" y="618"/>
                    </a:cubicBezTo>
                    <a:lnTo>
                      <a:pt x="1671" y="196"/>
                    </a:lnTo>
                    <a:cubicBezTo>
                      <a:pt x="1673" y="192"/>
                      <a:pt x="1677" y="191"/>
                      <a:pt x="1680" y="192"/>
                    </a:cubicBezTo>
                    <a:cubicBezTo>
                      <a:pt x="1684" y="193"/>
                      <a:pt x="1686" y="196"/>
                      <a:pt x="1686" y="199"/>
                    </a:cubicBezTo>
                    <a:lnTo>
                      <a:pt x="1686" y="621"/>
                    </a:lnTo>
                    <a:cubicBezTo>
                      <a:pt x="1686" y="626"/>
                      <a:pt x="1683" y="629"/>
                      <a:pt x="1678" y="629"/>
                    </a:cubicBezTo>
                    <a:lnTo>
                      <a:pt x="1448" y="629"/>
                    </a:lnTo>
                    <a:close/>
                    <a:moveTo>
                      <a:pt x="2336" y="948"/>
                    </a:moveTo>
                    <a:cubicBezTo>
                      <a:pt x="2336" y="953"/>
                      <a:pt x="2333" y="956"/>
                      <a:pt x="2328" y="956"/>
                    </a:cubicBezTo>
                    <a:lnTo>
                      <a:pt x="2238" y="956"/>
                    </a:lnTo>
                    <a:cubicBezTo>
                      <a:pt x="2234" y="956"/>
                      <a:pt x="2230" y="953"/>
                      <a:pt x="2230" y="948"/>
                    </a:cubicBezTo>
                    <a:lnTo>
                      <a:pt x="2230" y="220"/>
                    </a:lnTo>
                    <a:lnTo>
                      <a:pt x="2244" y="226"/>
                    </a:lnTo>
                    <a:lnTo>
                      <a:pt x="2207" y="267"/>
                    </a:lnTo>
                    <a:cubicBezTo>
                      <a:pt x="2207" y="267"/>
                      <a:pt x="2207" y="267"/>
                      <a:pt x="2207" y="268"/>
                    </a:cubicBezTo>
                    <a:lnTo>
                      <a:pt x="2158" y="308"/>
                    </a:lnTo>
                    <a:lnTo>
                      <a:pt x="2109" y="340"/>
                    </a:lnTo>
                    <a:lnTo>
                      <a:pt x="2060" y="364"/>
                    </a:lnTo>
                    <a:cubicBezTo>
                      <a:pt x="2057" y="365"/>
                      <a:pt x="2055" y="365"/>
                      <a:pt x="2052" y="363"/>
                    </a:cubicBezTo>
                    <a:cubicBezTo>
                      <a:pt x="2050" y="362"/>
                      <a:pt x="2048" y="359"/>
                      <a:pt x="2048" y="356"/>
                    </a:cubicBezTo>
                    <a:lnTo>
                      <a:pt x="2048" y="247"/>
                    </a:lnTo>
                    <a:cubicBezTo>
                      <a:pt x="2048" y="245"/>
                      <a:pt x="2050" y="242"/>
                      <a:pt x="2052" y="241"/>
                    </a:cubicBezTo>
                    <a:lnTo>
                      <a:pt x="2125" y="189"/>
                    </a:lnTo>
                    <a:lnTo>
                      <a:pt x="2185" y="133"/>
                    </a:lnTo>
                    <a:lnTo>
                      <a:pt x="2184" y="134"/>
                    </a:lnTo>
                    <a:lnTo>
                      <a:pt x="2232" y="69"/>
                    </a:lnTo>
                    <a:lnTo>
                      <a:pt x="2231" y="70"/>
                    </a:lnTo>
                    <a:lnTo>
                      <a:pt x="2263" y="5"/>
                    </a:lnTo>
                    <a:cubicBezTo>
                      <a:pt x="2265" y="2"/>
                      <a:pt x="2267" y="0"/>
                      <a:pt x="2270" y="0"/>
                    </a:cubicBezTo>
                    <a:lnTo>
                      <a:pt x="2328" y="0"/>
                    </a:lnTo>
                    <a:cubicBezTo>
                      <a:pt x="2333" y="0"/>
                      <a:pt x="2336" y="4"/>
                      <a:pt x="2336" y="8"/>
                    </a:cubicBezTo>
                    <a:lnTo>
                      <a:pt x="2336" y="948"/>
                    </a:lnTo>
                    <a:close/>
                    <a:moveTo>
                      <a:pt x="2320" y="8"/>
                    </a:moveTo>
                    <a:lnTo>
                      <a:pt x="2328" y="16"/>
                    </a:lnTo>
                    <a:lnTo>
                      <a:pt x="2270" y="16"/>
                    </a:lnTo>
                    <a:lnTo>
                      <a:pt x="2278" y="12"/>
                    </a:lnTo>
                    <a:lnTo>
                      <a:pt x="2246" y="77"/>
                    </a:lnTo>
                    <a:cubicBezTo>
                      <a:pt x="2245" y="77"/>
                      <a:pt x="2245" y="78"/>
                      <a:pt x="2245" y="78"/>
                    </a:cubicBezTo>
                    <a:lnTo>
                      <a:pt x="2197" y="143"/>
                    </a:lnTo>
                    <a:cubicBezTo>
                      <a:pt x="2197" y="144"/>
                      <a:pt x="2196" y="144"/>
                      <a:pt x="2196" y="144"/>
                    </a:cubicBezTo>
                    <a:lnTo>
                      <a:pt x="2134" y="202"/>
                    </a:lnTo>
                    <a:lnTo>
                      <a:pt x="2061" y="254"/>
                    </a:lnTo>
                    <a:lnTo>
                      <a:pt x="2064" y="247"/>
                    </a:lnTo>
                    <a:lnTo>
                      <a:pt x="2064" y="356"/>
                    </a:lnTo>
                    <a:lnTo>
                      <a:pt x="2053" y="349"/>
                    </a:lnTo>
                    <a:lnTo>
                      <a:pt x="2100" y="327"/>
                    </a:lnTo>
                    <a:lnTo>
                      <a:pt x="2147" y="295"/>
                    </a:lnTo>
                    <a:lnTo>
                      <a:pt x="2196" y="255"/>
                    </a:lnTo>
                    <a:lnTo>
                      <a:pt x="2196" y="256"/>
                    </a:lnTo>
                    <a:lnTo>
                      <a:pt x="2233" y="215"/>
                    </a:lnTo>
                    <a:cubicBezTo>
                      <a:pt x="2235" y="213"/>
                      <a:pt x="2238" y="212"/>
                      <a:pt x="2241" y="213"/>
                    </a:cubicBezTo>
                    <a:cubicBezTo>
                      <a:pt x="2244" y="214"/>
                      <a:pt x="2246" y="217"/>
                      <a:pt x="2246" y="220"/>
                    </a:cubicBezTo>
                    <a:lnTo>
                      <a:pt x="2246" y="948"/>
                    </a:lnTo>
                    <a:lnTo>
                      <a:pt x="2238" y="940"/>
                    </a:lnTo>
                    <a:lnTo>
                      <a:pt x="2328" y="940"/>
                    </a:lnTo>
                    <a:lnTo>
                      <a:pt x="2320" y="948"/>
                    </a:lnTo>
                    <a:lnTo>
                      <a:pt x="2320" y="8"/>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0" name="Freeform 95"/>
              <p:cNvSpPr>
                <a:spLocks noEditPoints="1"/>
              </p:cNvSpPr>
              <p:nvPr/>
            </p:nvSpPr>
            <p:spPr bwMode="auto">
              <a:xfrm>
                <a:off x="3287" y="1599"/>
                <a:ext cx="381" cy="148"/>
              </a:xfrm>
              <a:custGeom>
                <a:avLst/>
                <a:gdLst>
                  <a:gd name="T0" fmla="*/ 183 w 2480"/>
                  <a:gd name="T1" fmla="*/ 940 h 960"/>
                  <a:gd name="T2" fmla="*/ 97 w 2480"/>
                  <a:gd name="T3" fmla="*/ 293 h 960"/>
                  <a:gd name="T4" fmla="*/ 0 w 2480"/>
                  <a:gd name="T5" fmla="*/ 239 h 960"/>
                  <a:gd name="T6" fmla="*/ 216 w 2480"/>
                  <a:gd name="T7" fmla="*/ 0 h 960"/>
                  <a:gd name="T8" fmla="*/ 275 w 2480"/>
                  <a:gd name="T9" fmla="*/ 940 h 960"/>
                  <a:gd name="T10" fmla="*/ 587 w 2480"/>
                  <a:gd name="T11" fmla="*/ 811 h 960"/>
                  <a:gd name="T12" fmla="*/ 689 w 2480"/>
                  <a:gd name="T13" fmla="*/ 940 h 960"/>
                  <a:gd name="T14" fmla="*/ 1136 w 2480"/>
                  <a:gd name="T15" fmla="*/ 940 h 960"/>
                  <a:gd name="T16" fmla="*/ 1044 w 2480"/>
                  <a:gd name="T17" fmla="*/ 212 h 960"/>
                  <a:gd name="T18" fmla="*/ 861 w 2480"/>
                  <a:gd name="T19" fmla="*/ 348 h 960"/>
                  <a:gd name="T20" fmla="*/ 996 w 2480"/>
                  <a:gd name="T21" fmla="*/ 130 h 960"/>
                  <a:gd name="T22" fmla="*/ 1136 w 2480"/>
                  <a:gd name="T23" fmla="*/ 0 h 960"/>
                  <a:gd name="T24" fmla="*/ 1394 w 2480"/>
                  <a:gd name="T25" fmla="*/ 695 h 960"/>
                  <a:gd name="T26" fmla="*/ 1539 w 2480"/>
                  <a:gd name="T27" fmla="*/ 824 h 960"/>
                  <a:gd name="T28" fmla="*/ 1738 w 2480"/>
                  <a:gd name="T29" fmla="*/ 811 h 960"/>
                  <a:gd name="T30" fmla="*/ 1743 w 2480"/>
                  <a:gd name="T31" fmla="*/ 538 h 960"/>
                  <a:gd name="T32" fmla="*/ 1577 w 2480"/>
                  <a:gd name="T33" fmla="*/ 497 h 960"/>
                  <a:gd name="T34" fmla="*/ 1598 w 2480"/>
                  <a:gd name="T35" fmla="*/ 402 h 960"/>
                  <a:gd name="T36" fmla="*/ 1749 w 2480"/>
                  <a:gd name="T37" fmla="*/ 246 h 960"/>
                  <a:gd name="T38" fmla="*/ 1630 w 2480"/>
                  <a:gd name="T39" fmla="*/ 96 h 960"/>
                  <a:gd name="T40" fmla="*/ 1496 w 2480"/>
                  <a:gd name="T41" fmla="*/ 266 h 960"/>
                  <a:gd name="T42" fmla="*/ 1480 w 2480"/>
                  <a:gd name="T43" fmla="*/ 69 h 960"/>
                  <a:gd name="T44" fmla="*/ 1738 w 2480"/>
                  <a:gd name="T45" fmla="*/ 35 h 960"/>
                  <a:gd name="T46" fmla="*/ 1846 w 2480"/>
                  <a:gd name="T47" fmla="*/ 246 h 960"/>
                  <a:gd name="T48" fmla="*/ 1743 w 2480"/>
                  <a:gd name="T49" fmla="*/ 436 h 960"/>
                  <a:gd name="T50" fmla="*/ 1878 w 2480"/>
                  <a:gd name="T51" fmla="*/ 668 h 960"/>
                  <a:gd name="T52" fmla="*/ 1630 w 2480"/>
                  <a:gd name="T53" fmla="*/ 960 h 960"/>
                  <a:gd name="T54" fmla="*/ 1394 w 2480"/>
                  <a:gd name="T55" fmla="*/ 695 h 960"/>
                  <a:gd name="T56" fmla="*/ 2088 w 2480"/>
                  <a:gd name="T57" fmla="*/ 681 h 960"/>
                  <a:gd name="T58" fmla="*/ 2233 w 2480"/>
                  <a:gd name="T59" fmla="*/ 865 h 960"/>
                  <a:gd name="T60" fmla="*/ 2389 w 2480"/>
                  <a:gd name="T61" fmla="*/ 668 h 960"/>
                  <a:gd name="T62" fmla="*/ 2244 w 2480"/>
                  <a:gd name="T63" fmla="*/ 484 h 960"/>
                  <a:gd name="T64" fmla="*/ 2190 w 2480"/>
                  <a:gd name="T65" fmla="*/ 395 h 960"/>
                  <a:gd name="T66" fmla="*/ 2308 w 2480"/>
                  <a:gd name="T67" fmla="*/ 361 h 960"/>
                  <a:gd name="T68" fmla="*/ 2319 w 2480"/>
                  <a:gd name="T69" fmla="*/ 137 h 960"/>
                  <a:gd name="T70" fmla="*/ 2147 w 2480"/>
                  <a:gd name="T71" fmla="*/ 137 h 960"/>
                  <a:gd name="T72" fmla="*/ 2007 w 2480"/>
                  <a:gd name="T73" fmla="*/ 246 h 960"/>
                  <a:gd name="T74" fmla="*/ 2228 w 2480"/>
                  <a:gd name="T75" fmla="*/ 0 h 960"/>
                  <a:gd name="T76" fmla="*/ 2421 w 2480"/>
                  <a:gd name="T77" fmla="*/ 123 h 960"/>
                  <a:gd name="T78" fmla="*/ 2421 w 2480"/>
                  <a:gd name="T79" fmla="*/ 355 h 960"/>
                  <a:gd name="T80" fmla="*/ 2448 w 2480"/>
                  <a:gd name="T81" fmla="*/ 518 h 960"/>
                  <a:gd name="T82" fmla="*/ 2411 w 2480"/>
                  <a:gd name="T83" fmla="*/ 872 h 960"/>
                  <a:gd name="T84" fmla="*/ 2072 w 2480"/>
                  <a:gd name="T85" fmla="*/ 886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80" h="960">
                    <a:moveTo>
                      <a:pt x="275" y="940"/>
                    </a:moveTo>
                    <a:lnTo>
                      <a:pt x="183" y="940"/>
                    </a:lnTo>
                    <a:lnTo>
                      <a:pt x="183" y="212"/>
                    </a:lnTo>
                    <a:cubicBezTo>
                      <a:pt x="162" y="239"/>
                      <a:pt x="135" y="266"/>
                      <a:pt x="97" y="293"/>
                    </a:cubicBezTo>
                    <a:cubicBezTo>
                      <a:pt x="65" y="320"/>
                      <a:pt x="33" y="334"/>
                      <a:pt x="0" y="348"/>
                    </a:cubicBezTo>
                    <a:lnTo>
                      <a:pt x="0" y="239"/>
                    </a:lnTo>
                    <a:cubicBezTo>
                      <a:pt x="54" y="205"/>
                      <a:pt x="97" y="171"/>
                      <a:pt x="135" y="130"/>
                    </a:cubicBezTo>
                    <a:cubicBezTo>
                      <a:pt x="173" y="89"/>
                      <a:pt x="200" y="41"/>
                      <a:pt x="216" y="0"/>
                    </a:cubicBezTo>
                    <a:lnTo>
                      <a:pt x="275" y="0"/>
                    </a:lnTo>
                    <a:lnTo>
                      <a:pt x="275" y="940"/>
                    </a:lnTo>
                    <a:close/>
                    <a:moveTo>
                      <a:pt x="587" y="940"/>
                    </a:moveTo>
                    <a:lnTo>
                      <a:pt x="587" y="811"/>
                    </a:lnTo>
                    <a:lnTo>
                      <a:pt x="689" y="811"/>
                    </a:lnTo>
                    <a:lnTo>
                      <a:pt x="689" y="940"/>
                    </a:lnTo>
                    <a:lnTo>
                      <a:pt x="587" y="940"/>
                    </a:lnTo>
                    <a:close/>
                    <a:moveTo>
                      <a:pt x="1136" y="940"/>
                    </a:moveTo>
                    <a:lnTo>
                      <a:pt x="1044" y="940"/>
                    </a:lnTo>
                    <a:lnTo>
                      <a:pt x="1044" y="212"/>
                    </a:lnTo>
                    <a:cubicBezTo>
                      <a:pt x="1023" y="239"/>
                      <a:pt x="996" y="266"/>
                      <a:pt x="958" y="293"/>
                    </a:cubicBezTo>
                    <a:cubicBezTo>
                      <a:pt x="926" y="320"/>
                      <a:pt x="893" y="334"/>
                      <a:pt x="861" y="348"/>
                    </a:cubicBezTo>
                    <a:lnTo>
                      <a:pt x="861" y="239"/>
                    </a:lnTo>
                    <a:cubicBezTo>
                      <a:pt x="915" y="205"/>
                      <a:pt x="958" y="171"/>
                      <a:pt x="996" y="130"/>
                    </a:cubicBezTo>
                    <a:cubicBezTo>
                      <a:pt x="1033" y="89"/>
                      <a:pt x="1060" y="41"/>
                      <a:pt x="1076" y="0"/>
                    </a:cubicBezTo>
                    <a:lnTo>
                      <a:pt x="1136" y="0"/>
                    </a:lnTo>
                    <a:lnTo>
                      <a:pt x="1136" y="940"/>
                    </a:lnTo>
                    <a:close/>
                    <a:moveTo>
                      <a:pt x="1394" y="695"/>
                    </a:moveTo>
                    <a:lnTo>
                      <a:pt x="1485" y="681"/>
                    </a:lnTo>
                    <a:cubicBezTo>
                      <a:pt x="1496" y="743"/>
                      <a:pt x="1518" y="790"/>
                      <a:pt x="1539" y="824"/>
                    </a:cubicBezTo>
                    <a:cubicBezTo>
                      <a:pt x="1566" y="852"/>
                      <a:pt x="1598" y="865"/>
                      <a:pt x="1630" y="865"/>
                    </a:cubicBezTo>
                    <a:cubicBezTo>
                      <a:pt x="1674" y="865"/>
                      <a:pt x="1711" y="845"/>
                      <a:pt x="1738" y="811"/>
                    </a:cubicBezTo>
                    <a:cubicBezTo>
                      <a:pt x="1770" y="770"/>
                      <a:pt x="1786" y="722"/>
                      <a:pt x="1786" y="668"/>
                    </a:cubicBezTo>
                    <a:cubicBezTo>
                      <a:pt x="1786" y="620"/>
                      <a:pt x="1770" y="572"/>
                      <a:pt x="1743" y="538"/>
                    </a:cubicBezTo>
                    <a:cubicBezTo>
                      <a:pt x="1717" y="504"/>
                      <a:pt x="1684" y="484"/>
                      <a:pt x="1641" y="484"/>
                    </a:cubicBezTo>
                    <a:cubicBezTo>
                      <a:pt x="1625" y="484"/>
                      <a:pt x="1604" y="491"/>
                      <a:pt x="1577" y="497"/>
                    </a:cubicBezTo>
                    <a:lnTo>
                      <a:pt x="1587" y="395"/>
                    </a:lnTo>
                    <a:cubicBezTo>
                      <a:pt x="1593" y="402"/>
                      <a:pt x="1598" y="402"/>
                      <a:pt x="1598" y="402"/>
                    </a:cubicBezTo>
                    <a:cubicBezTo>
                      <a:pt x="1641" y="402"/>
                      <a:pt x="1674" y="389"/>
                      <a:pt x="1706" y="361"/>
                    </a:cubicBezTo>
                    <a:cubicBezTo>
                      <a:pt x="1738" y="334"/>
                      <a:pt x="1749" y="300"/>
                      <a:pt x="1749" y="246"/>
                    </a:cubicBezTo>
                    <a:cubicBezTo>
                      <a:pt x="1749" y="205"/>
                      <a:pt x="1738" y="164"/>
                      <a:pt x="1717" y="137"/>
                    </a:cubicBezTo>
                    <a:cubicBezTo>
                      <a:pt x="1695" y="109"/>
                      <a:pt x="1668" y="96"/>
                      <a:pt x="1630" y="96"/>
                    </a:cubicBezTo>
                    <a:cubicBezTo>
                      <a:pt x="1593" y="96"/>
                      <a:pt x="1566" y="109"/>
                      <a:pt x="1544" y="137"/>
                    </a:cubicBezTo>
                    <a:cubicBezTo>
                      <a:pt x="1518" y="171"/>
                      <a:pt x="1501" y="212"/>
                      <a:pt x="1496" y="266"/>
                    </a:cubicBezTo>
                    <a:lnTo>
                      <a:pt x="1405" y="246"/>
                    </a:lnTo>
                    <a:cubicBezTo>
                      <a:pt x="1415" y="171"/>
                      <a:pt x="1442" y="109"/>
                      <a:pt x="1480" y="69"/>
                    </a:cubicBezTo>
                    <a:cubicBezTo>
                      <a:pt x="1523" y="28"/>
                      <a:pt x="1571" y="0"/>
                      <a:pt x="1625" y="0"/>
                    </a:cubicBezTo>
                    <a:cubicBezTo>
                      <a:pt x="1668" y="0"/>
                      <a:pt x="1706" y="14"/>
                      <a:pt x="1738" y="35"/>
                    </a:cubicBezTo>
                    <a:cubicBezTo>
                      <a:pt x="1776" y="62"/>
                      <a:pt x="1797" y="89"/>
                      <a:pt x="1819" y="123"/>
                    </a:cubicBezTo>
                    <a:cubicBezTo>
                      <a:pt x="1835" y="164"/>
                      <a:pt x="1846" y="205"/>
                      <a:pt x="1846" y="246"/>
                    </a:cubicBezTo>
                    <a:cubicBezTo>
                      <a:pt x="1846" y="286"/>
                      <a:pt x="1835" y="320"/>
                      <a:pt x="1819" y="355"/>
                    </a:cubicBezTo>
                    <a:cubicBezTo>
                      <a:pt x="1803" y="389"/>
                      <a:pt x="1776" y="416"/>
                      <a:pt x="1743" y="436"/>
                    </a:cubicBezTo>
                    <a:cubicBezTo>
                      <a:pt x="1786" y="450"/>
                      <a:pt x="1819" y="477"/>
                      <a:pt x="1846" y="518"/>
                    </a:cubicBezTo>
                    <a:cubicBezTo>
                      <a:pt x="1867" y="559"/>
                      <a:pt x="1878" y="606"/>
                      <a:pt x="1878" y="668"/>
                    </a:cubicBezTo>
                    <a:cubicBezTo>
                      <a:pt x="1878" y="749"/>
                      <a:pt x="1856" y="817"/>
                      <a:pt x="1808" y="872"/>
                    </a:cubicBezTo>
                    <a:cubicBezTo>
                      <a:pt x="1765" y="933"/>
                      <a:pt x="1706" y="960"/>
                      <a:pt x="1630" y="960"/>
                    </a:cubicBezTo>
                    <a:cubicBezTo>
                      <a:pt x="1566" y="960"/>
                      <a:pt x="1512" y="933"/>
                      <a:pt x="1469" y="886"/>
                    </a:cubicBezTo>
                    <a:cubicBezTo>
                      <a:pt x="1426" y="838"/>
                      <a:pt x="1405" y="777"/>
                      <a:pt x="1394" y="695"/>
                    </a:cubicBezTo>
                    <a:close/>
                    <a:moveTo>
                      <a:pt x="1996" y="695"/>
                    </a:moveTo>
                    <a:lnTo>
                      <a:pt x="2088" y="681"/>
                    </a:lnTo>
                    <a:cubicBezTo>
                      <a:pt x="2099" y="743"/>
                      <a:pt x="2120" y="790"/>
                      <a:pt x="2142" y="824"/>
                    </a:cubicBezTo>
                    <a:cubicBezTo>
                      <a:pt x="2168" y="852"/>
                      <a:pt x="2201" y="865"/>
                      <a:pt x="2233" y="865"/>
                    </a:cubicBezTo>
                    <a:cubicBezTo>
                      <a:pt x="2276" y="865"/>
                      <a:pt x="2314" y="845"/>
                      <a:pt x="2341" y="811"/>
                    </a:cubicBezTo>
                    <a:cubicBezTo>
                      <a:pt x="2373" y="770"/>
                      <a:pt x="2389" y="722"/>
                      <a:pt x="2389" y="668"/>
                    </a:cubicBezTo>
                    <a:cubicBezTo>
                      <a:pt x="2389" y="620"/>
                      <a:pt x="2373" y="572"/>
                      <a:pt x="2346" y="538"/>
                    </a:cubicBezTo>
                    <a:cubicBezTo>
                      <a:pt x="2319" y="504"/>
                      <a:pt x="2287" y="484"/>
                      <a:pt x="2244" y="484"/>
                    </a:cubicBezTo>
                    <a:cubicBezTo>
                      <a:pt x="2228" y="484"/>
                      <a:pt x="2206" y="491"/>
                      <a:pt x="2179" y="497"/>
                    </a:cubicBezTo>
                    <a:lnTo>
                      <a:pt x="2190" y="395"/>
                    </a:lnTo>
                    <a:cubicBezTo>
                      <a:pt x="2195" y="402"/>
                      <a:pt x="2201" y="402"/>
                      <a:pt x="2201" y="402"/>
                    </a:cubicBezTo>
                    <a:cubicBezTo>
                      <a:pt x="2244" y="402"/>
                      <a:pt x="2276" y="389"/>
                      <a:pt x="2308" y="361"/>
                    </a:cubicBezTo>
                    <a:cubicBezTo>
                      <a:pt x="2341" y="334"/>
                      <a:pt x="2351" y="300"/>
                      <a:pt x="2351" y="246"/>
                    </a:cubicBezTo>
                    <a:cubicBezTo>
                      <a:pt x="2351" y="205"/>
                      <a:pt x="2341" y="164"/>
                      <a:pt x="2319" y="137"/>
                    </a:cubicBezTo>
                    <a:cubicBezTo>
                      <a:pt x="2298" y="109"/>
                      <a:pt x="2271" y="96"/>
                      <a:pt x="2233" y="96"/>
                    </a:cubicBezTo>
                    <a:cubicBezTo>
                      <a:pt x="2195" y="96"/>
                      <a:pt x="2168" y="109"/>
                      <a:pt x="2147" y="137"/>
                    </a:cubicBezTo>
                    <a:cubicBezTo>
                      <a:pt x="2120" y="171"/>
                      <a:pt x="2104" y="212"/>
                      <a:pt x="2099" y="266"/>
                    </a:cubicBezTo>
                    <a:lnTo>
                      <a:pt x="2007" y="246"/>
                    </a:lnTo>
                    <a:cubicBezTo>
                      <a:pt x="2018" y="171"/>
                      <a:pt x="2045" y="109"/>
                      <a:pt x="2082" y="69"/>
                    </a:cubicBezTo>
                    <a:cubicBezTo>
                      <a:pt x="2125" y="28"/>
                      <a:pt x="2174" y="0"/>
                      <a:pt x="2228" y="0"/>
                    </a:cubicBezTo>
                    <a:cubicBezTo>
                      <a:pt x="2271" y="0"/>
                      <a:pt x="2308" y="14"/>
                      <a:pt x="2341" y="35"/>
                    </a:cubicBezTo>
                    <a:cubicBezTo>
                      <a:pt x="2378" y="62"/>
                      <a:pt x="2400" y="89"/>
                      <a:pt x="2421" y="123"/>
                    </a:cubicBezTo>
                    <a:cubicBezTo>
                      <a:pt x="2437" y="164"/>
                      <a:pt x="2448" y="205"/>
                      <a:pt x="2448" y="246"/>
                    </a:cubicBezTo>
                    <a:cubicBezTo>
                      <a:pt x="2448" y="286"/>
                      <a:pt x="2437" y="320"/>
                      <a:pt x="2421" y="355"/>
                    </a:cubicBezTo>
                    <a:cubicBezTo>
                      <a:pt x="2405" y="389"/>
                      <a:pt x="2378" y="416"/>
                      <a:pt x="2346" y="436"/>
                    </a:cubicBezTo>
                    <a:cubicBezTo>
                      <a:pt x="2389" y="450"/>
                      <a:pt x="2421" y="477"/>
                      <a:pt x="2448" y="518"/>
                    </a:cubicBezTo>
                    <a:cubicBezTo>
                      <a:pt x="2470" y="559"/>
                      <a:pt x="2480" y="606"/>
                      <a:pt x="2480" y="668"/>
                    </a:cubicBezTo>
                    <a:cubicBezTo>
                      <a:pt x="2480" y="749"/>
                      <a:pt x="2459" y="817"/>
                      <a:pt x="2411" y="872"/>
                    </a:cubicBezTo>
                    <a:cubicBezTo>
                      <a:pt x="2367" y="933"/>
                      <a:pt x="2308" y="960"/>
                      <a:pt x="2233" y="960"/>
                    </a:cubicBezTo>
                    <a:cubicBezTo>
                      <a:pt x="2168" y="960"/>
                      <a:pt x="2115" y="933"/>
                      <a:pt x="2072" y="886"/>
                    </a:cubicBezTo>
                    <a:cubicBezTo>
                      <a:pt x="2029" y="838"/>
                      <a:pt x="2007" y="777"/>
                      <a:pt x="1996" y="69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1" name="Freeform 96"/>
              <p:cNvSpPr>
                <a:spLocks noEditPoints="1"/>
              </p:cNvSpPr>
              <p:nvPr/>
            </p:nvSpPr>
            <p:spPr bwMode="auto">
              <a:xfrm>
                <a:off x="3285" y="1598"/>
                <a:ext cx="384" cy="150"/>
              </a:xfrm>
              <a:custGeom>
                <a:avLst/>
                <a:gdLst>
                  <a:gd name="T0" fmla="*/ 12 w 2496"/>
                  <a:gd name="T1" fmla="*/ 364 h 976"/>
                  <a:gd name="T2" fmla="*/ 283 w 2496"/>
                  <a:gd name="T3" fmla="*/ 0 h 976"/>
                  <a:gd name="T4" fmla="*/ 13 w 2496"/>
                  <a:gd name="T5" fmla="*/ 254 h 976"/>
                  <a:gd name="T6" fmla="*/ 199 w 2496"/>
                  <a:gd name="T7" fmla="*/ 948 h 976"/>
                  <a:gd name="T8" fmla="*/ 697 w 2496"/>
                  <a:gd name="T9" fmla="*/ 956 h 976"/>
                  <a:gd name="T10" fmla="*/ 1144 w 2496"/>
                  <a:gd name="T11" fmla="*/ 956 h 976"/>
                  <a:gd name="T12" fmla="*/ 861 w 2496"/>
                  <a:gd name="T13" fmla="*/ 356 h 976"/>
                  <a:gd name="T14" fmla="*/ 1152 w 2496"/>
                  <a:gd name="T15" fmla="*/ 948 h 976"/>
                  <a:gd name="T16" fmla="*/ 877 w 2496"/>
                  <a:gd name="T17" fmla="*/ 356 h 976"/>
                  <a:gd name="T18" fmla="*/ 1144 w 2496"/>
                  <a:gd name="T19" fmla="*/ 940 h 976"/>
                  <a:gd name="T20" fmla="*/ 1596 w 2496"/>
                  <a:gd name="T21" fmla="*/ 857 h 976"/>
                  <a:gd name="T22" fmla="*/ 1775 w 2496"/>
                  <a:gd name="T23" fmla="*/ 749 h 976"/>
                  <a:gd name="T24" fmla="*/ 1677 w 2496"/>
                  <a:gd name="T25" fmla="*/ 504 h 976"/>
                  <a:gd name="T26" fmla="*/ 1606 w 2496"/>
                  <a:gd name="T27" fmla="*/ 402 h 976"/>
                  <a:gd name="T28" fmla="*/ 1747 w 2496"/>
                  <a:gd name="T29" fmla="*/ 291 h 976"/>
                  <a:gd name="T30" fmla="*/ 1595 w 2496"/>
                  <a:gd name="T31" fmla="*/ 121 h 976"/>
                  <a:gd name="T32" fmla="*/ 1455 w 2496"/>
                  <a:gd name="T33" fmla="*/ 108 h 976"/>
                  <a:gd name="T34" fmla="*/ 1696 w 2496"/>
                  <a:gd name="T35" fmla="*/ 11 h 976"/>
                  <a:gd name="T36" fmla="*/ 1862 w 2496"/>
                  <a:gd name="T37" fmla="*/ 255 h 976"/>
                  <a:gd name="T38" fmla="*/ 1862 w 2496"/>
                  <a:gd name="T39" fmla="*/ 524 h 976"/>
                  <a:gd name="T40" fmla="*/ 1787 w 2496"/>
                  <a:gd name="T41" fmla="*/ 925 h 976"/>
                  <a:gd name="T42" fmla="*/ 1507 w 2496"/>
                  <a:gd name="T43" fmla="*/ 932 h 976"/>
                  <a:gd name="T44" fmla="*/ 1456 w 2496"/>
                  <a:gd name="T45" fmla="*/ 851 h 976"/>
                  <a:gd name="T46" fmla="*/ 1690 w 2496"/>
                  <a:gd name="T47" fmla="*/ 956 h 976"/>
                  <a:gd name="T48" fmla="*/ 1878 w 2496"/>
                  <a:gd name="T49" fmla="*/ 676 h 976"/>
                  <a:gd name="T50" fmla="*/ 1789 w 2496"/>
                  <a:gd name="T51" fmla="*/ 405 h 976"/>
                  <a:gd name="T52" fmla="*/ 1788 w 2496"/>
                  <a:gd name="T53" fmla="*/ 90 h 976"/>
                  <a:gd name="T54" fmla="*/ 1526 w 2496"/>
                  <a:gd name="T55" fmla="*/ 56 h 976"/>
                  <a:gd name="T56" fmla="*/ 1497 w 2496"/>
                  <a:gd name="T57" fmla="*/ 273 h 976"/>
                  <a:gd name="T58" fmla="*/ 1733 w 2496"/>
                  <a:gd name="T59" fmla="*/ 142 h 976"/>
                  <a:gd name="T60" fmla="*/ 1719 w 2496"/>
                  <a:gd name="T61" fmla="*/ 376 h 976"/>
                  <a:gd name="T62" fmla="*/ 1648 w 2496"/>
                  <a:gd name="T63" fmla="*/ 485 h 976"/>
                  <a:gd name="T64" fmla="*/ 1802 w 2496"/>
                  <a:gd name="T65" fmla="*/ 675 h 976"/>
                  <a:gd name="T66" fmla="*/ 1639 w 2496"/>
                  <a:gd name="T67" fmla="*/ 881 h 976"/>
                  <a:gd name="T68" fmla="*/ 1420 w 2496"/>
                  <a:gd name="T69" fmla="*/ 759 h 976"/>
                  <a:gd name="T70" fmla="*/ 2243 w 2496"/>
                  <a:gd name="T71" fmla="*/ 866 h 976"/>
                  <a:gd name="T72" fmla="*/ 2390 w 2496"/>
                  <a:gd name="T73" fmla="*/ 675 h 976"/>
                  <a:gd name="T74" fmla="*/ 2251 w 2496"/>
                  <a:gd name="T75" fmla="*/ 500 h 976"/>
                  <a:gd name="T76" fmla="*/ 2208 w 2496"/>
                  <a:gd name="T77" fmla="*/ 403 h 976"/>
                  <a:gd name="T78" fmla="*/ 2352 w 2496"/>
                  <a:gd name="T79" fmla="*/ 256 h 976"/>
                  <a:gd name="T80" fmla="*/ 2162 w 2496"/>
                  <a:gd name="T81" fmla="*/ 149 h 976"/>
                  <a:gd name="T82" fmla="*/ 2085 w 2496"/>
                  <a:gd name="T83" fmla="*/ 71 h 976"/>
                  <a:gd name="T84" fmla="*/ 2355 w 2496"/>
                  <a:gd name="T85" fmla="*/ 37 h 976"/>
                  <a:gd name="T86" fmla="*/ 2436 w 2496"/>
                  <a:gd name="T87" fmla="*/ 368 h 976"/>
                  <a:gd name="T88" fmla="*/ 2496 w 2496"/>
                  <a:gd name="T89" fmla="*/ 677 h 976"/>
                  <a:gd name="T90" fmla="*/ 2297 w 2496"/>
                  <a:gd name="T91" fmla="*/ 971 h 976"/>
                  <a:gd name="T92" fmla="*/ 2046 w 2496"/>
                  <a:gd name="T93" fmla="*/ 860 h 976"/>
                  <a:gd name="T94" fmla="*/ 2086 w 2496"/>
                  <a:gd name="T95" fmla="*/ 889 h 976"/>
                  <a:gd name="T96" fmla="*/ 2338 w 2496"/>
                  <a:gd name="T97" fmla="*/ 941 h 976"/>
                  <a:gd name="T98" fmla="*/ 2472 w 2496"/>
                  <a:gd name="T99" fmla="*/ 594 h 976"/>
                  <a:gd name="T100" fmla="*/ 2422 w 2496"/>
                  <a:gd name="T101" fmla="*/ 361 h 976"/>
                  <a:gd name="T102" fmla="*/ 2346 w 2496"/>
                  <a:gd name="T103" fmla="*/ 51 h 976"/>
                  <a:gd name="T104" fmla="*/ 2097 w 2496"/>
                  <a:gd name="T105" fmla="*/ 82 h 976"/>
                  <a:gd name="T106" fmla="*/ 2150 w 2496"/>
                  <a:gd name="T107" fmla="*/ 139 h 976"/>
                  <a:gd name="T108" fmla="*/ 2367 w 2496"/>
                  <a:gd name="T109" fmla="*/ 255 h 976"/>
                  <a:gd name="T110" fmla="*/ 2208 w 2496"/>
                  <a:gd name="T111" fmla="*/ 418 h 976"/>
                  <a:gd name="T112" fmla="*/ 2312 w 2496"/>
                  <a:gd name="T113" fmla="*/ 499 h 976"/>
                  <a:gd name="T114" fmla="*/ 2357 w 2496"/>
                  <a:gd name="T115" fmla="*/ 823 h 976"/>
                  <a:gd name="T116" fmla="*/ 2146 w 2496"/>
                  <a:gd name="T117" fmla="*/ 839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6" h="976">
                    <a:moveTo>
                      <a:pt x="291" y="948"/>
                    </a:moveTo>
                    <a:cubicBezTo>
                      <a:pt x="291" y="953"/>
                      <a:pt x="288" y="956"/>
                      <a:pt x="283" y="956"/>
                    </a:cubicBezTo>
                    <a:lnTo>
                      <a:pt x="191" y="956"/>
                    </a:lnTo>
                    <a:cubicBezTo>
                      <a:pt x="187" y="956"/>
                      <a:pt x="183" y="953"/>
                      <a:pt x="183" y="948"/>
                    </a:cubicBezTo>
                    <a:lnTo>
                      <a:pt x="183" y="220"/>
                    </a:lnTo>
                    <a:lnTo>
                      <a:pt x="197" y="226"/>
                    </a:lnTo>
                    <a:lnTo>
                      <a:pt x="160" y="267"/>
                    </a:lnTo>
                    <a:cubicBezTo>
                      <a:pt x="160" y="267"/>
                      <a:pt x="160" y="267"/>
                      <a:pt x="160" y="268"/>
                    </a:cubicBezTo>
                    <a:lnTo>
                      <a:pt x="111" y="308"/>
                    </a:lnTo>
                    <a:lnTo>
                      <a:pt x="62" y="340"/>
                    </a:lnTo>
                    <a:cubicBezTo>
                      <a:pt x="62" y="340"/>
                      <a:pt x="61" y="341"/>
                      <a:pt x="61" y="341"/>
                    </a:cubicBezTo>
                    <a:lnTo>
                      <a:pt x="12" y="364"/>
                    </a:lnTo>
                    <a:cubicBezTo>
                      <a:pt x="9" y="365"/>
                      <a:pt x="6" y="365"/>
                      <a:pt x="4" y="363"/>
                    </a:cubicBezTo>
                    <a:cubicBezTo>
                      <a:pt x="2" y="362"/>
                      <a:pt x="0" y="359"/>
                      <a:pt x="0" y="356"/>
                    </a:cubicBezTo>
                    <a:lnTo>
                      <a:pt x="0" y="247"/>
                    </a:lnTo>
                    <a:cubicBezTo>
                      <a:pt x="0" y="245"/>
                      <a:pt x="2" y="242"/>
                      <a:pt x="4" y="241"/>
                    </a:cubicBezTo>
                    <a:lnTo>
                      <a:pt x="78" y="189"/>
                    </a:lnTo>
                    <a:lnTo>
                      <a:pt x="138" y="133"/>
                    </a:lnTo>
                    <a:lnTo>
                      <a:pt x="137" y="134"/>
                    </a:lnTo>
                    <a:lnTo>
                      <a:pt x="186" y="69"/>
                    </a:lnTo>
                    <a:lnTo>
                      <a:pt x="185" y="70"/>
                    </a:lnTo>
                    <a:lnTo>
                      <a:pt x="217" y="5"/>
                    </a:lnTo>
                    <a:cubicBezTo>
                      <a:pt x="219" y="2"/>
                      <a:pt x="221" y="0"/>
                      <a:pt x="224" y="0"/>
                    </a:cubicBezTo>
                    <a:lnTo>
                      <a:pt x="283" y="0"/>
                    </a:lnTo>
                    <a:cubicBezTo>
                      <a:pt x="288" y="0"/>
                      <a:pt x="291" y="4"/>
                      <a:pt x="291" y="8"/>
                    </a:cubicBezTo>
                    <a:lnTo>
                      <a:pt x="291" y="948"/>
                    </a:lnTo>
                    <a:close/>
                    <a:moveTo>
                      <a:pt x="275" y="8"/>
                    </a:moveTo>
                    <a:lnTo>
                      <a:pt x="283" y="16"/>
                    </a:lnTo>
                    <a:lnTo>
                      <a:pt x="224" y="16"/>
                    </a:lnTo>
                    <a:lnTo>
                      <a:pt x="232" y="12"/>
                    </a:lnTo>
                    <a:lnTo>
                      <a:pt x="200" y="77"/>
                    </a:lnTo>
                    <a:cubicBezTo>
                      <a:pt x="199" y="77"/>
                      <a:pt x="199" y="78"/>
                      <a:pt x="199" y="78"/>
                    </a:cubicBezTo>
                    <a:lnTo>
                      <a:pt x="150" y="143"/>
                    </a:lnTo>
                    <a:cubicBezTo>
                      <a:pt x="150" y="144"/>
                      <a:pt x="149" y="144"/>
                      <a:pt x="149" y="144"/>
                    </a:cubicBezTo>
                    <a:lnTo>
                      <a:pt x="87" y="202"/>
                    </a:lnTo>
                    <a:lnTo>
                      <a:pt x="13" y="254"/>
                    </a:lnTo>
                    <a:lnTo>
                      <a:pt x="16" y="247"/>
                    </a:lnTo>
                    <a:lnTo>
                      <a:pt x="16" y="356"/>
                    </a:lnTo>
                    <a:lnTo>
                      <a:pt x="5" y="349"/>
                    </a:lnTo>
                    <a:lnTo>
                      <a:pt x="54" y="326"/>
                    </a:lnTo>
                    <a:lnTo>
                      <a:pt x="53" y="327"/>
                    </a:lnTo>
                    <a:lnTo>
                      <a:pt x="100" y="295"/>
                    </a:lnTo>
                    <a:lnTo>
                      <a:pt x="149" y="255"/>
                    </a:lnTo>
                    <a:lnTo>
                      <a:pt x="149" y="256"/>
                    </a:lnTo>
                    <a:lnTo>
                      <a:pt x="186" y="215"/>
                    </a:lnTo>
                    <a:cubicBezTo>
                      <a:pt x="188" y="213"/>
                      <a:pt x="191" y="212"/>
                      <a:pt x="194" y="213"/>
                    </a:cubicBezTo>
                    <a:cubicBezTo>
                      <a:pt x="197" y="214"/>
                      <a:pt x="199" y="217"/>
                      <a:pt x="199" y="220"/>
                    </a:cubicBezTo>
                    <a:lnTo>
                      <a:pt x="199" y="948"/>
                    </a:lnTo>
                    <a:lnTo>
                      <a:pt x="191" y="940"/>
                    </a:lnTo>
                    <a:lnTo>
                      <a:pt x="283" y="940"/>
                    </a:lnTo>
                    <a:lnTo>
                      <a:pt x="275" y="948"/>
                    </a:lnTo>
                    <a:lnTo>
                      <a:pt x="275" y="8"/>
                    </a:lnTo>
                    <a:close/>
                    <a:moveTo>
                      <a:pt x="595" y="956"/>
                    </a:moveTo>
                    <a:cubicBezTo>
                      <a:pt x="591" y="956"/>
                      <a:pt x="587" y="953"/>
                      <a:pt x="587" y="948"/>
                    </a:cubicBezTo>
                    <a:lnTo>
                      <a:pt x="587" y="819"/>
                    </a:lnTo>
                    <a:cubicBezTo>
                      <a:pt x="587" y="815"/>
                      <a:pt x="591" y="811"/>
                      <a:pt x="595" y="811"/>
                    </a:cubicBezTo>
                    <a:lnTo>
                      <a:pt x="697" y="811"/>
                    </a:lnTo>
                    <a:cubicBezTo>
                      <a:pt x="702" y="811"/>
                      <a:pt x="705" y="815"/>
                      <a:pt x="705" y="819"/>
                    </a:cubicBezTo>
                    <a:lnTo>
                      <a:pt x="705" y="948"/>
                    </a:lnTo>
                    <a:cubicBezTo>
                      <a:pt x="705" y="953"/>
                      <a:pt x="702" y="956"/>
                      <a:pt x="697" y="956"/>
                    </a:cubicBezTo>
                    <a:lnTo>
                      <a:pt x="595" y="956"/>
                    </a:lnTo>
                    <a:close/>
                    <a:moveTo>
                      <a:pt x="697" y="940"/>
                    </a:moveTo>
                    <a:lnTo>
                      <a:pt x="689" y="948"/>
                    </a:lnTo>
                    <a:lnTo>
                      <a:pt x="689" y="819"/>
                    </a:lnTo>
                    <a:lnTo>
                      <a:pt x="697" y="827"/>
                    </a:lnTo>
                    <a:lnTo>
                      <a:pt x="595" y="827"/>
                    </a:lnTo>
                    <a:lnTo>
                      <a:pt x="603" y="819"/>
                    </a:lnTo>
                    <a:lnTo>
                      <a:pt x="603" y="948"/>
                    </a:lnTo>
                    <a:lnTo>
                      <a:pt x="595" y="940"/>
                    </a:lnTo>
                    <a:lnTo>
                      <a:pt x="697" y="940"/>
                    </a:lnTo>
                    <a:close/>
                    <a:moveTo>
                      <a:pt x="1152" y="948"/>
                    </a:moveTo>
                    <a:cubicBezTo>
                      <a:pt x="1152" y="953"/>
                      <a:pt x="1149" y="956"/>
                      <a:pt x="1144" y="956"/>
                    </a:cubicBezTo>
                    <a:lnTo>
                      <a:pt x="1052" y="956"/>
                    </a:lnTo>
                    <a:cubicBezTo>
                      <a:pt x="1048" y="956"/>
                      <a:pt x="1044" y="953"/>
                      <a:pt x="1044" y="948"/>
                    </a:cubicBezTo>
                    <a:lnTo>
                      <a:pt x="1044" y="220"/>
                    </a:lnTo>
                    <a:lnTo>
                      <a:pt x="1058" y="226"/>
                    </a:lnTo>
                    <a:lnTo>
                      <a:pt x="1021" y="267"/>
                    </a:lnTo>
                    <a:cubicBezTo>
                      <a:pt x="1021" y="267"/>
                      <a:pt x="1021" y="267"/>
                      <a:pt x="1021" y="268"/>
                    </a:cubicBezTo>
                    <a:lnTo>
                      <a:pt x="972" y="308"/>
                    </a:lnTo>
                    <a:lnTo>
                      <a:pt x="923" y="340"/>
                    </a:lnTo>
                    <a:cubicBezTo>
                      <a:pt x="923" y="340"/>
                      <a:pt x="922" y="341"/>
                      <a:pt x="922" y="341"/>
                    </a:cubicBezTo>
                    <a:lnTo>
                      <a:pt x="873" y="364"/>
                    </a:lnTo>
                    <a:cubicBezTo>
                      <a:pt x="870" y="365"/>
                      <a:pt x="867" y="365"/>
                      <a:pt x="865" y="363"/>
                    </a:cubicBezTo>
                    <a:cubicBezTo>
                      <a:pt x="863" y="362"/>
                      <a:pt x="861" y="359"/>
                      <a:pt x="861" y="356"/>
                    </a:cubicBezTo>
                    <a:lnTo>
                      <a:pt x="861" y="247"/>
                    </a:lnTo>
                    <a:cubicBezTo>
                      <a:pt x="861" y="245"/>
                      <a:pt x="863" y="242"/>
                      <a:pt x="865" y="241"/>
                    </a:cubicBezTo>
                    <a:lnTo>
                      <a:pt x="939" y="189"/>
                    </a:lnTo>
                    <a:lnTo>
                      <a:pt x="999" y="133"/>
                    </a:lnTo>
                    <a:lnTo>
                      <a:pt x="998" y="134"/>
                    </a:lnTo>
                    <a:lnTo>
                      <a:pt x="1046" y="69"/>
                    </a:lnTo>
                    <a:lnTo>
                      <a:pt x="1045" y="70"/>
                    </a:lnTo>
                    <a:lnTo>
                      <a:pt x="1077" y="5"/>
                    </a:lnTo>
                    <a:cubicBezTo>
                      <a:pt x="1079" y="2"/>
                      <a:pt x="1081" y="0"/>
                      <a:pt x="1084" y="0"/>
                    </a:cubicBezTo>
                    <a:lnTo>
                      <a:pt x="1144" y="0"/>
                    </a:lnTo>
                    <a:cubicBezTo>
                      <a:pt x="1149" y="0"/>
                      <a:pt x="1152" y="4"/>
                      <a:pt x="1152" y="8"/>
                    </a:cubicBezTo>
                    <a:lnTo>
                      <a:pt x="1152" y="948"/>
                    </a:lnTo>
                    <a:close/>
                    <a:moveTo>
                      <a:pt x="1136" y="8"/>
                    </a:moveTo>
                    <a:lnTo>
                      <a:pt x="1144" y="16"/>
                    </a:lnTo>
                    <a:lnTo>
                      <a:pt x="1084" y="16"/>
                    </a:lnTo>
                    <a:lnTo>
                      <a:pt x="1092" y="12"/>
                    </a:lnTo>
                    <a:lnTo>
                      <a:pt x="1060" y="77"/>
                    </a:lnTo>
                    <a:cubicBezTo>
                      <a:pt x="1059" y="77"/>
                      <a:pt x="1059" y="78"/>
                      <a:pt x="1059" y="78"/>
                    </a:cubicBezTo>
                    <a:lnTo>
                      <a:pt x="1011" y="143"/>
                    </a:lnTo>
                    <a:cubicBezTo>
                      <a:pt x="1011" y="144"/>
                      <a:pt x="1010" y="144"/>
                      <a:pt x="1010" y="144"/>
                    </a:cubicBezTo>
                    <a:lnTo>
                      <a:pt x="948" y="202"/>
                    </a:lnTo>
                    <a:lnTo>
                      <a:pt x="874" y="254"/>
                    </a:lnTo>
                    <a:lnTo>
                      <a:pt x="877" y="247"/>
                    </a:lnTo>
                    <a:lnTo>
                      <a:pt x="877" y="356"/>
                    </a:lnTo>
                    <a:lnTo>
                      <a:pt x="866" y="349"/>
                    </a:lnTo>
                    <a:lnTo>
                      <a:pt x="915" y="326"/>
                    </a:lnTo>
                    <a:lnTo>
                      <a:pt x="914" y="327"/>
                    </a:lnTo>
                    <a:lnTo>
                      <a:pt x="961" y="295"/>
                    </a:lnTo>
                    <a:lnTo>
                      <a:pt x="1010" y="255"/>
                    </a:lnTo>
                    <a:lnTo>
                      <a:pt x="1010" y="256"/>
                    </a:lnTo>
                    <a:lnTo>
                      <a:pt x="1047" y="215"/>
                    </a:lnTo>
                    <a:cubicBezTo>
                      <a:pt x="1049" y="213"/>
                      <a:pt x="1052" y="212"/>
                      <a:pt x="1055" y="213"/>
                    </a:cubicBezTo>
                    <a:cubicBezTo>
                      <a:pt x="1058" y="214"/>
                      <a:pt x="1060" y="217"/>
                      <a:pt x="1060" y="220"/>
                    </a:cubicBezTo>
                    <a:lnTo>
                      <a:pt x="1060" y="948"/>
                    </a:lnTo>
                    <a:lnTo>
                      <a:pt x="1052" y="940"/>
                    </a:lnTo>
                    <a:lnTo>
                      <a:pt x="1144" y="940"/>
                    </a:lnTo>
                    <a:lnTo>
                      <a:pt x="1136" y="948"/>
                    </a:lnTo>
                    <a:lnTo>
                      <a:pt x="1136" y="8"/>
                    </a:lnTo>
                    <a:close/>
                    <a:moveTo>
                      <a:pt x="1395" y="705"/>
                    </a:moveTo>
                    <a:cubicBezTo>
                      <a:pt x="1394" y="703"/>
                      <a:pt x="1395" y="701"/>
                      <a:pt x="1396" y="699"/>
                    </a:cubicBezTo>
                    <a:cubicBezTo>
                      <a:pt x="1397" y="697"/>
                      <a:pt x="1399" y="696"/>
                      <a:pt x="1401" y="696"/>
                    </a:cubicBezTo>
                    <a:lnTo>
                      <a:pt x="1492" y="682"/>
                    </a:lnTo>
                    <a:cubicBezTo>
                      <a:pt x="1496" y="681"/>
                      <a:pt x="1500" y="683"/>
                      <a:pt x="1501" y="687"/>
                    </a:cubicBezTo>
                    <a:lnTo>
                      <a:pt x="1524" y="769"/>
                    </a:lnTo>
                    <a:lnTo>
                      <a:pt x="1524" y="768"/>
                    </a:lnTo>
                    <a:lnTo>
                      <a:pt x="1555" y="829"/>
                    </a:lnTo>
                    <a:lnTo>
                      <a:pt x="1552" y="826"/>
                    </a:lnTo>
                    <a:lnTo>
                      <a:pt x="1596" y="857"/>
                    </a:lnTo>
                    <a:lnTo>
                      <a:pt x="1593" y="856"/>
                    </a:lnTo>
                    <a:lnTo>
                      <a:pt x="1640" y="866"/>
                    </a:lnTo>
                    <a:lnTo>
                      <a:pt x="1637" y="866"/>
                    </a:lnTo>
                    <a:lnTo>
                      <a:pt x="1669" y="862"/>
                    </a:lnTo>
                    <a:lnTo>
                      <a:pt x="1668" y="862"/>
                    </a:lnTo>
                    <a:lnTo>
                      <a:pt x="1696" y="852"/>
                    </a:lnTo>
                    <a:lnTo>
                      <a:pt x="1694" y="853"/>
                    </a:lnTo>
                    <a:lnTo>
                      <a:pt x="1720" y="836"/>
                    </a:lnTo>
                    <a:lnTo>
                      <a:pt x="1719" y="837"/>
                    </a:lnTo>
                    <a:lnTo>
                      <a:pt x="1741" y="814"/>
                    </a:lnTo>
                    <a:lnTo>
                      <a:pt x="1739" y="816"/>
                    </a:lnTo>
                    <a:lnTo>
                      <a:pt x="1775" y="749"/>
                    </a:lnTo>
                    <a:lnTo>
                      <a:pt x="1775" y="751"/>
                    </a:lnTo>
                    <a:lnTo>
                      <a:pt x="1787" y="675"/>
                    </a:lnTo>
                    <a:lnTo>
                      <a:pt x="1787" y="678"/>
                    </a:lnTo>
                    <a:lnTo>
                      <a:pt x="1776" y="608"/>
                    </a:lnTo>
                    <a:lnTo>
                      <a:pt x="1776" y="610"/>
                    </a:lnTo>
                    <a:lnTo>
                      <a:pt x="1744" y="550"/>
                    </a:lnTo>
                    <a:lnTo>
                      <a:pt x="1746" y="552"/>
                    </a:lnTo>
                    <a:lnTo>
                      <a:pt x="1725" y="529"/>
                    </a:lnTo>
                    <a:lnTo>
                      <a:pt x="1726" y="530"/>
                    </a:lnTo>
                    <a:lnTo>
                      <a:pt x="1702" y="513"/>
                    </a:lnTo>
                    <a:lnTo>
                      <a:pt x="1704" y="514"/>
                    </a:lnTo>
                    <a:lnTo>
                      <a:pt x="1677" y="504"/>
                    </a:lnTo>
                    <a:lnTo>
                      <a:pt x="1678" y="504"/>
                    </a:lnTo>
                    <a:lnTo>
                      <a:pt x="1648" y="500"/>
                    </a:lnTo>
                    <a:lnTo>
                      <a:pt x="1651" y="500"/>
                    </a:lnTo>
                    <a:lnTo>
                      <a:pt x="1623" y="504"/>
                    </a:lnTo>
                    <a:lnTo>
                      <a:pt x="1587" y="513"/>
                    </a:lnTo>
                    <a:cubicBezTo>
                      <a:pt x="1585" y="514"/>
                      <a:pt x="1582" y="513"/>
                      <a:pt x="1580" y="512"/>
                    </a:cubicBezTo>
                    <a:cubicBezTo>
                      <a:pt x="1578" y="510"/>
                      <a:pt x="1577" y="507"/>
                      <a:pt x="1577" y="505"/>
                    </a:cubicBezTo>
                    <a:lnTo>
                      <a:pt x="1587" y="403"/>
                    </a:lnTo>
                    <a:cubicBezTo>
                      <a:pt x="1588" y="400"/>
                      <a:pt x="1590" y="397"/>
                      <a:pt x="1592" y="396"/>
                    </a:cubicBezTo>
                    <a:cubicBezTo>
                      <a:pt x="1595" y="395"/>
                      <a:pt x="1598" y="395"/>
                      <a:pt x="1600" y="397"/>
                    </a:cubicBezTo>
                    <a:lnTo>
                      <a:pt x="1608" y="403"/>
                    </a:lnTo>
                    <a:lnTo>
                      <a:pt x="1606" y="402"/>
                    </a:lnTo>
                    <a:lnTo>
                      <a:pt x="1609" y="403"/>
                    </a:lnTo>
                    <a:lnTo>
                      <a:pt x="1605" y="403"/>
                    </a:lnTo>
                    <a:lnTo>
                      <a:pt x="1663" y="393"/>
                    </a:lnTo>
                    <a:lnTo>
                      <a:pt x="1660" y="394"/>
                    </a:lnTo>
                    <a:lnTo>
                      <a:pt x="1710" y="363"/>
                    </a:lnTo>
                    <a:lnTo>
                      <a:pt x="1709" y="364"/>
                    </a:lnTo>
                    <a:lnTo>
                      <a:pt x="1729" y="342"/>
                    </a:lnTo>
                    <a:lnTo>
                      <a:pt x="1727" y="344"/>
                    </a:lnTo>
                    <a:lnTo>
                      <a:pt x="1741" y="319"/>
                    </a:lnTo>
                    <a:lnTo>
                      <a:pt x="1741" y="321"/>
                    </a:lnTo>
                    <a:lnTo>
                      <a:pt x="1748" y="290"/>
                    </a:lnTo>
                    <a:lnTo>
                      <a:pt x="1747" y="291"/>
                    </a:lnTo>
                    <a:lnTo>
                      <a:pt x="1749" y="254"/>
                    </a:lnTo>
                    <a:lnTo>
                      <a:pt x="1750" y="256"/>
                    </a:lnTo>
                    <a:lnTo>
                      <a:pt x="1742" y="196"/>
                    </a:lnTo>
                    <a:lnTo>
                      <a:pt x="1742" y="198"/>
                    </a:lnTo>
                    <a:lnTo>
                      <a:pt x="1718" y="149"/>
                    </a:lnTo>
                    <a:lnTo>
                      <a:pt x="1720" y="152"/>
                    </a:lnTo>
                    <a:lnTo>
                      <a:pt x="1683" y="121"/>
                    </a:lnTo>
                    <a:lnTo>
                      <a:pt x="1687" y="122"/>
                    </a:lnTo>
                    <a:lnTo>
                      <a:pt x="1637" y="112"/>
                    </a:lnTo>
                    <a:lnTo>
                      <a:pt x="1640" y="112"/>
                    </a:lnTo>
                    <a:lnTo>
                      <a:pt x="1591" y="122"/>
                    </a:lnTo>
                    <a:lnTo>
                      <a:pt x="1595" y="121"/>
                    </a:lnTo>
                    <a:lnTo>
                      <a:pt x="1558" y="152"/>
                    </a:lnTo>
                    <a:lnTo>
                      <a:pt x="1559" y="149"/>
                    </a:lnTo>
                    <a:lnTo>
                      <a:pt x="1527" y="206"/>
                    </a:lnTo>
                    <a:lnTo>
                      <a:pt x="1528" y="204"/>
                    </a:lnTo>
                    <a:lnTo>
                      <a:pt x="1512" y="276"/>
                    </a:lnTo>
                    <a:cubicBezTo>
                      <a:pt x="1511" y="281"/>
                      <a:pt x="1507" y="283"/>
                      <a:pt x="1503" y="282"/>
                    </a:cubicBezTo>
                    <a:lnTo>
                      <a:pt x="1412" y="262"/>
                    </a:lnTo>
                    <a:cubicBezTo>
                      <a:pt x="1407" y="261"/>
                      <a:pt x="1405" y="257"/>
                      <a:pt x="1406" y="253"/>
                    </a:cubicBezTo>
                    <a:lnTo>
                      <a:pt x="1417" y="199"/>
                    </a:lnTo>
                    <a:lnTo>
                      <a:pt x="1433" y="150"/>
                    </a:lnTo>
                    <a:cubicBezTo>
                      <a:pt x="1433" y="150"/>
                      <a:pt x="1433" y="149"/>
                      <a:pt x="1433" y="149"/>
                    </a:cubicBezTo>
                    <a:lnTo>
                      <a:pt x="1455" y="108"/>
                    </a:lnTo>
                    <a:cubicBezTo>
                      <a:pt x="1456" y="107"/>
                      <a:pt x="1456" y="107"/>
                      <a:pt x="1456" y="107"/>
                    </a:cubicBezTo>
                    <a:lnTo>
                      <a:pt x="1482" y="73"/>
                    </a:lnTo>
                    <a:cubicBezTo>
                      <a:pt x="1482" y="72"/>
                      <a:pt x="1483" y="72"/>
                      <a:pt x="1483" y="71"/>
                    </a:cubicBezTo>
                    <a:lnTo>
                      <a:pt x="1516" y="43"/>
                    </a:lnTo>
                    <a:cubicBezTo>
                      <a:pt x="1517" y="43"/>
                      <a:pt x="1517" y="43"/>
                      <a:pt x="1517" y="43"/>
                    </a:cubicBezTo>
                    <a:lnTo>
                      <a:pt x="1552" y="21"/>
                    </a:lnTo>
                    <a:cubicBezTo>
                      <a:pt x="1553" y="20"/>
                      <a:pt x="1553" y="20"/>
                      <a:pt x="1554" y="20"/>
                    </a:cubicBezTo>
                    <a:lnTo>
                      <a:pt x="1592" y="6"/>
                    </a:lnTo>
                    <a:cubicBezTo>
                      <a:pt x="1592" y="6"/>
                      <a:pt x="1593" y="6"/>
                      <a:pt x="1593" y="6"/>
                    </a:cubicBezTo>
                    <a:lnTo>
                      <a:pt x="1632" y="1"/>
                    </a:lnTo>
                    <a:cubicBezTo>
                      <a:pt x="1633" y="0"/>
                      <a:pt x="1634" y="0"/>
                      <a:pt x="1635" y="1"/>
                    </a:cubicBezTo>
                    <a:lnTo>
                      <a:pt x="1696" y="11"/>
                    </a:lnTo>
                    <a:cubicBezTo>
                      <a:pt x="1697" y="11"/>
                      <a:pt x="1697" y="11"/>
                      <a:pt x="1698" y="11"/>
                    </a:cubicBezTo>
                    <a:lnTo>
                      <a:pt x="1750" y="36"/>
                    </a:lnTo>
                    <a:cubicBezTo>
                      <a:pt x="1750" y="36"/>
                      <a:pt x="1751" y="37"/>
                      <a:pt x="1751" y="37"/>
                    </a:cubicBezTo>
                    <a:lnTo>
                      <a:pt x="1777" y="57"/>
                    </a:lnTo>
                    <a:lnTo>
                      <a:pt x="1799" y="79"/>
                    </a:lnTo>
                    <a:cubicBezTo>
                      <a:pt x="1799" y="79"/>
                      <a:pt x="1800" y="79"/>
                      <a:pt x="1800" y="80"/>
                    </a:cubicBezTo>
                    <a:lnTo>
                      <a:pt x="1834" y="127"/>
                    </a:lnTo>
                    <a:cubicBezTo>
                      <a:pt x="1834" y="127"/>
                      <a:pt x="1835" y="128"/>
                      <a:pt x="1835" y="129"/>
                    </a:cubicBezTo>
                    <a:lnTo>
                      <a:pt x="1855" y="191"/>
                    </a:lnTo>
                    <a:cubicBezTo>
                      <a:pt x="1855" y="192"/>
                      <a:pt x="1855" y="192"/>
                      <a:pt x="1855" y="193"/>
                    </a:cubicBezTo>
                    <a:lnTo>
                      <a:pt x="1862" y="254"/>
                    </a:lnTo>
                    <a:cubicBezTo>
                      <a:pt x="1862" y="254"/>
                      <a:pt x="1862" y="255"/>
                      <a:pt x="1862" y="255"/>
                    </a:cubicBezTo>
                    <a:lnTo>
                      <a:pt x="1855" y="311"/>
                    </a:lnTo>
                    <a:cubicBezTo>
                      <a:pt x="1855" y="312"/>
                      <a:pt x="1855" y="313"/>
                      <a:pt x="1855" y="313"/>
                    </a:cubicBezTo>
                    <a:lnTo>
                      <a:pt x="1835" y="366"/>
                    </a:lnTo>
                    <a:cubicBezTo>
                      <a:pt x="1835" y="367"/>
                      <a:pt x="1834" y="367"/>
                      <a:pt x="1834" y="368"/>
                    </a:cubicBezTo>
                    <a:lnTo>
                      <a:pt x="1802" y="414"/>
                    </a:lnTo>
                    <a:cubicBezTo>
                      <a:pt x="1802" y="415"/>
                      <a:pt x="1801" y="415"/>
                      <a:pt x="1800" y="416"/>
                    </a:cubicBezTo>
                    <a:lnTo>
                      <a:pt x="1756" y="451"/>
                    </a:lnTo>
                    <a:lnTo>
                      <a:pt x="1755" y="437"/>
                    </a:lnTo>
                    <a:lnTo>
                      <a:pt x="1813" y="468"/>
                    </a:lnTo>
                    <a:cubicBezTo>
                      <a:pt x="1814" y="469"/>
                      <a:pt x="1815" y="469"/>
                      <a:pt x="1815" y="470"/>
                    </a:cubicBezTo>
                    <a:lnTo>
                      <a:pt x="1860" y="521"/>
                    </a:lnTo>
                    <a:cubicBezTo>
                      <a:pt x="1861" y="522"/>
                      <a:pt x="1862" y="523"/>
                      <a:pt x="1862" y="524"/>
                    </a:cubicBezTo>
                    <a:lnTo>
                      <a:pt x="1886" y="591"/>
                    </a:lnTo>
                    <a:cubicBezTo>
                      <a:pt x="1886" y="591"/>
                      <a:pt x="1886" y="592"/>
                      <a:pt x="1886" y="593"/>
                    </a:cubicBezTo>
                    <a:lnTo>
                      <a:pt x="1894" y="676"/>
                    </a:lnTo>
                    <a:cubicBezTo>
                      <a:pt x="1894" y="676"/>
                      <a:pt x="1894" y="677"/>
                      <a:pt x="1894" y="677"/>
                    </a:cubicBezTo>
                    <a:lnTo>
                      <a:pt x="1890" y="735"/>
                    </a:lnTo>
                    <a:cubicBezTo>
                      <a:pt x="1890" y="735"/>
                      <a:pt x="1890" y="736"/>
                      <a:pt x="1890" y="736"/>
                    </a:cubicBezTo>
                    <a:lnTo>
                      <a:pt x="1877" y="790"/>
                    </a:lnTo>
                    <a:cubicBezTo>
                      <a:pt x="1877" y="791"/>
                      <a:pt x="1877" y="791"/>
                      <a:pt x="1877" y="792"/>
                    </a:cubicBezTo>
                    <a:lnTo>
                      <a:pt x="1855" y="840"/>
                    </a:lnTo>
                    <a:cubicBezTo>
                      <a:pt x="1855" y="840"/>
                      <a:pt x="1854" y="841"/>
                      <a:pt x="1854" y="841"/>
                    </a:cubicBezTo>
                    <a:lnTo>
                      <a:pt x="1823" y="885"/>
                    </a:lnTo>
                    <a:lnTo>
                      <a:pt x="1787" y="925"/>
                    </a:lnTo>
                    <a:cubicBezTo>
                      <a:pt x="1787" y="925"/>
                      <a:pt x="1786" y="926"/>
                      <a:pt x="1786" y="926"/>
                    </a:cubicBezTo>
                    <a:lnTo>
                      <a:pt x="1744" y="954"/>
                    </a:lnTo>
                    <a:cubicBezTo>
                      <a:pt x="1743" y="955"/>
                      <a:pt x="1743" y="955"/>
                      <a:pt x="1742" y="955"/>
                    </a:cubicBezTo>
                    <a:lnTo>
                      <a:pt x="1695" y="971"/>
                    </a:lnTo>
                    <a:cubicBezTo>
                      <a:pt x="1694" y="971"/>
                      <a:pt x="1694" y="971"/>
                      <a:pt x="1693" y="971"/>
                    </a:cubicBezTo>
                    <a:lnTo>
                      <a:pt x="1639" y="976"/>
                    </a:lnTo>
                    <a:cubicBezTo>
                      <a:pt x="1639" y="976"/>
                      <a:pt x="1638" y="976"/>
                      <a:pt x="1638" y="976"/>
                    </a:cubicBezTo>
                    <a:lnTo>
                      <a:pt x="1592" y="971"/>
                    </a:lnTo>
                    <a:cubicBezTo>
                      <a:pt x="1591" y="971"/>
                      <a:pt x="1590" y="971"/>
                      <a:pt x="1590" y="971"/>
                    </a:cubicBezTo>
                    <a:lnTo>
                      <a:pt x="1548" y="957"/>
                    </a:lnTo>
                    <a:cubicBezTo>
                      <a:pt x="1547" y="957"/>
                      <a:pt x="1547" y="957"/>
                      <a:pt x="1546" y="956"/>
                    </a:cubicBezTo>
                    <a:lnTo>
                      <a:pt x="1507" y="932"/>
                    </a:lnTo>
                    <a:cubicBezTo>
                      <a:pt x="1507" y="932"/>
                      <a:pt x="1506" y="932"/>
                      <a:pt x="1506" y="931"/>
                    </a:cubicBezTo>
                    <a:lnTo>
                      <a:pt x="1472" y="900"/>
                    </a:lnTo>
                    <a:cubicBezTo>
                      <a:pt x="1472" y="900"/>
                      <a:pt x="1471" y="900"/>
                      <a:pt x="1471" y="899"/>
                    </a:cubicBezTo>
                    <a:lnTo>
                      <a:pt x="1443" y="860"/>
                    </a:lnTo>
                    <a:cubicBezTo>
                      <a:pt x="1443" y="860"/>
                      <a:pt x="1442" y="859"/>
                      <a:pt x="1442" y="859"/>
                    </a:cubicBezTo>
                    <a:lnTo>
                      <a:pt x="1421" y="815"/>
                    </a:lnTo>
                    <a:lnTo>
                      <a:pt x="1405" y="764"/>
                    </a:lnTo>
                    <a:lnTo>
                      <a:pt x="1395" y="705"/>
                    </a:lnTo>
                    <a:close/>
                    <a:moveTo>
                      <a:pt x="1420" y="759"/>
                    </a:moveTo>
                    <a:lnTo>
                      <a:pt x="1436" y="808"/>
                    </a:lnTo>
                    <a:lnTo>
                      <a:pt x="1457" y="852"/>
                    </a:lnTo>
                    <a:lnTo>
                      <a:pt x="1456" y="851"/>
                    </a:lnTo>
                    <a:lnTo>
                      <a:pt x="1484" y="890"/>
                    </a:lnTo>
                    <a:lnTo>
                      <a:pt x="1483" y="889"/>
                    </a:lnTo>
                    <a:lnTo>
                      <a:pt x="1517" y="920"/>
                    </a:lnTo>
                    <a:lnTo>
                      <a:pt x="1516" y="919"/>
                    </a:lnTo>
                    <a:lnTo>
                      <a:pt x="1555" y="943"/>
                    </a:lnTo>
                    <a:lnTo>
                      <a:pt x="1553" y="942"/>
                    </a:lnTo>
                    <a:lnTo>
                      <a:pt x="1595" y="956"/>
                    </a:lnTo>
                    <a:lnTo>
                      <a:pt x="1593" y="956"/>
                    </a:lnTo>
                    <a:lnTo>
                      <a:pt x="1639" y="961"/>
                    </a:lnTo>
                    <a:lnTo>
                      <a:pt x="1638" y="960"/>
                    </a:lnTo>
                    <a:lnTo>
                      <a:pt x="1692" y="955"/>
                    </a:lnTo>
                    <a:lnTo>
                      <a:pt x="1690" y="956"/>
                    </a:lnTo>
                    <a:lnTo>
                      <a:pt x="1737" y="940"/>
                    </a:lnTo>
                    <a:lnTo>
                      <a:pt x="1735" y="941"/>
                    </a:lnTo>
                    <a:lnTo>
                      <a:pt x="1777" y="913"/>
                    </a:lnTo>
                    <a:lnTo>
                      <a:pt x="1776" y="914"/>
                    </a:lnTo>
                    <a:lnTo>
                      <a:pt x="1810" y="876"/>
                    </a:lnTo>
                    <a:lnTo>
                      <a:pt x="1841" y="832"/>
                    </a:lnTo>
                    <a:lnTo>
                      <a:pt x="1840" y="833"/>
                    </a:lnTo>
                    <a:lnTo>
                      <a:pt x="1862" y="785"/>
                    </a:lnTo>
                    <a:lnTo>
                      <a:pt x="1862" y="787"/>
                    </a:lnTo>
                    <a:lnTo>
                      <a:pt x="1875" y="733"/>
                    </a:lnTo>
                    <a:lnTo>
                      <a:pt x="1874" y="734"/>
                    </a:lnTo>
                    <a:lnTo>
                      <a:pt x="1878" y="676"/>
                    </a:lnTo>
                    <a:lnTo>
                      <a:pt x="1878" y="677"/>
                    </a:lnTo>
                    <a:lnTo>
                      <a:pt x="1870" y="594"/>
                    </a:lnTo>
                    <a:lnTo>
                      <a:pt x="1871" y="596"/>
                    </a:lnTo>
                    <a:lnTo>
                      <a:pt x="1847" y="529"/>
                    </a:lnTo>
                    <a:lnTo>
                      <a:pt x="1848" y="532"/>
                    </a:lnTo>
                    <a:lnTo>
                      <a:pt x="1803" y="481"/>
                    </a:lnTo>
                    <a:lnTo>
                      <a:pt x="1806" y="483"/>
                    </a:lnTo>
                    <a:lnTo>
                      <a:pt x="1748" y="452"/>
                    </a:lnTo>
                    <a:cubicBezTo>
                      <a:pt x="1745" y="450"/>
                      <a:pt x="1744" y="448"/>
                      <a:pt x="1743" y="445"/>
                    </a:cubicBezTo>
                    <a:cubicBezTo>
                      <a:pt x="1743" y="443"/>
                      <a:pt x="1744" y="440"/>
                      <a:pt x="1746" y="438"/>
                    </a:cubicBezTo>
                    <a:lnTo>
                      <a:pt x="1790" y="403"/>
                    </a:lnTo>
                    <a:lnTo>
                      <a:pt x="1789" y="405"/>
                    </a:lnTo>
                    <a:lnTo>
                      <a:pt x="1821" y="359"/>
                    </a:lnTo>
                    <a:lnTo>
                      <a:pt x="1820" y="361"/>
                    </a:lnTo>
                    <a:lnTo>
                      <a:pt x="1840" y="308"/>
                    </a:lnTo>
                    <a:lnTo>
                      <a:pt x="1840" y="309"/>
                    </a:lnTo>
                    <a:lnTo>
                      <a:pt x="1847" y="253"/>
                    </a:lnTo>
                    <a:lnTo>
                      <a:pt x="1847" y="255"/>
                    </a:lnTo>
                    <a:lnTo>
                      <a:pt x="1840" y="194"/>
                    </a:lnTo>
                    <a:lnTo>
                      <a:pt x="1840" y="196"/>
                    </a:lnTo>
                    <a:lnTo>
                      <a:pt x="1820" y="134"/>
                    </a:lnTo>
                    <a:lnTo>
                      <a:pt x="1821" y="136"/>
                    </a:lnTo>
                    <a:lnTo>
                      <a:pt x="1787" y="89"/>
                    </a:lnTo>
                    <a:lnTo>
                      <a:pt x="1788" y="90"/>
                    </a:lnTo>
                    <a:lnTo>
                      <a:pt x="1768" y="70"/>
                    </a:lnTo>
                    <a:lnTo>
                      <a:pt x="1742" y="50"/>
                    </a:lnTo>
                    <a:lnTo>
                      <a:pt x="1743" y="51"/>
                    </a:lnTo>
                    <a:lnTo>
                      <a:pt x="1691" y="26"/>
                    </a:lnTo>
                    <a:lnTo>
                      <a:pt x="1693" y="26"/>
                    </a:lnTo>
                    <a:lnTo>
                      <a:pt x="1632" y="16"/>
                    </a:lnTo>
                    <a:lnTo>
                      <a:pt x="1634" y="16"/>
                    </a:lnTo>
                    <a:lnTo>
                      <a:pt x="1595" y="21"/>
                    </a:lnTo>
                    <a:lnTo>
                      <a:pt x="1597" y="21"/>
                    </a:lnTo>
                    <a:lnTo>
                      <a:pt x="1559" y="35"/>
                    </a:lnTo>
                    <a:lnTo>
                      <a:pt x="1561" y="34"/>
                    </a:lnTo>
                    <a:lnTo>
                      <a:pt x="1526" y="56"/>
                    </a:lnTo>
                    <a:lnTo>
                      <a:pt x="1527" y="56"/>
                    </a:lnTo>
                    <a:lnTo>
                      <a:pt x="1494" y="84"/>
                    </a:lnTo>
                    <a:lnTo>
                      <a:pt x="1495" y="82"/>
                    </a:lnTo>
                    <a:lnTo>
                      <a:pt x="1469" y="116"/>
                    </a:lnTo>
                    <a:lnTo>
                      <a:pt x="1470" y="115"/>
                    </a:lnTo>
                    <a:lnTo>
                      <a:pt x="1448" y="156"/>
                    </a:lnTo>
                    <a:lnTo>
                      <a:pt x="1448" y="155"/>
                    </a:lnTo>
                    <a:lnTo>
                      <a:pt x="1432" y="202"/>
                    </a:lnTo>
                    <a:lnTo>
                      <a:pt x="1421" y="256"/>
                    </a:lnTo>
                    <a:lnTo>
                      <a:pt x="1415" y="247"/>
                    </a:lnTo>
                    <a:lnTo>
                      <a:pt x="1506" y="267"/>
                    </a:lnTo>
                    <a:lnTo>
                      <a:pt x="1497" y="273"/>
                    </a:lnTo>
                    <a:lnTo>
                      <a:pt x="1513" y="201"/>
                    </a:lnTo>
                    <a:cubicBezTo>
                      <a:pt x="1513" y="200"/>
                      <a:pt x="1513" y="199"/>
                      <a:pt x="1513" y="199"/>
                    </a:cubicBezTo>
                    <a:lnTo>
                      <a:pt x="1545" y="142"/>
                    </a:lnTo>
                    <a:cubicBezTo>
                      <a:pt x="1546" y="141"/>
                      <a:pt x="1547" y="140"/>
                      <a:pt x="1547" y="139"/>
                    </a:cubicBezTo>
                    <a:lnTo>
                      <a:pt x="1584" y="108"/>
                    </a:lnTo>
                    <a:cubicBezTo>
                      <a:pt x="1585" y="107"/>
                      <a:pt x="1587" y="107"/>
                      <a:pt x="1588" y="107"/>
                    </a:cubicBezTo>
                    <a:lnTo>
                      <a:pt x="1637" y="97"/>
                    </a:lnTo>
                    <a:cubicBezTo>
                      <a:pt x="1638" y="96"/>
                      <a:pt x="1639" y="96"/>
                      <a:pt x="1640" y="97"/>
                    </a:cubicBezTo>
                    <a:lnTo>
                      <a:pt x="1690" y="107"/>
                    </a:lnTo>
                    <a:cubicBezTo>
                      <a:pt x="1691" y="107"/>
                      <a:pt x="1693" y="107"/>
                      <a:pt x="1694" y="108"/>
                    </a:cubicBezTo>
                    <a:lnTo>
                      <a:pt x="1731" y="139"/>
                    </a:lnTo>
                    <a:cubicBezTo>
                      <a:pt x="1731" y="140"/>
                      <a:pt x="1732" y="141"/>
                      <a:pt x="1733" y="142"/>
                    </a:cubicBezTo>
                    <a:lnTo>
                      <a:pt x="1757" y="191"/>
                    </a:lnTo>
                    <a:cubicBezTo>
                      <a:pt x="1757" y="192"/>
                      <a:pt x="1757" y="193"/>
                      <a:pt x="1757" y="193"/>
                    </a:cubicBezTo>
                    <a:lnTo>
                      <a:pt x="1765" y="253"/>
                    </a:lnTo>
                    <a:cubicBezTo>
                      <a:pt x="1765" y="254"/>
                      <a:pt x="1765" y="254"/>
                      <a:pt x="1765" y="255"/>
                    </a:cubicBezTo>
                    <a:lnTo>
                      <a:pt x="1763" y="292"/>
                    </a:lnTo>
                    <a:cubicBezTo>
                      <a:pt x="1763" y="292"/>
                      <a:pt x="1763" y="293"/>
                      <a:pt x="1763" y="293"/>
                    </a:cubicBezTo>
                    <a:lnTo>
                      <a:pt x="1756" y="324"/>
                    </a:lnTo>
                    <a:cubicBezTo>
                      <a:pt x="1756" y="325"/>
                      <a:pt x="1756" y="326"/>
                      <a:pt x="1755" y="326"/>
                    </a:cubicBezTo>
                    <a:lnTo>
                      <a:pt x="1741" y="351"/>
                    </a:lnTo>
                    <a:cubicBezTo>
                      <a:pt x="1741" y="352"/>
                      <a:pt x="1741" y="352"/>
                      <a:pt x="1740" y="353"/>
                    </a:cubicBezTo>
                    <a:lnTo>
                      <a:pt x="1720" y="375"/>
                    </a:lnTo>
                    <a:cubicBezTo>
                      <a:pt x="1720" y="375"/>
                      <a:pt x="1719" y="376"/>
                      <a:pt x="1719" y="376"/>
                    </a:cubicBezTo>
                    <a:lnTo>
                      <a:pt x="1669" y="407"/>
                    </a:lnTo>
                    <a:cubicBezTo>
                      <a:pt x="1668" y="408"/>
                      <a:pt x="1667" y="408"/>
                      <a:pt x="1666" y="408"/>
                    </a:cubicBezTo>
                    <a:lnTo>
                      <a:pt x="1608" y="418"/>
                    </a:lnTo>
                    <a:cubicBezTo>
                      <a:pt x="1607" y="419"/>
                      <a:pt x="1605" y="418"/>
                      <a:pt x="1604" y="418"/>
                    </a:cubicBezTo>
                    <a:lnTo>
                      <a:pt x="1601" y="417"/>
                    </a:lnTo>
                    <a:cubicBezTo>
                      <a:pt x="1600" y="417"/>
                      <a:pt x="1599" y="416"/>
                      <a:pt x="1599" y="416"/>
                    </a:cubicBezTo>
                    <a:lnTo>
                      <a:pt x="1591" y="410"/>
                    </a:lnTo>
                    <a:lnTo>
                      <a:pt x="1603" y="404"/>
                    </a:lnTo>
                    <a:lnTo>
                      <a:pt x="1593" y="506"/>
                    </a:lnTo>
                    <a:lnTo>
                      <a:pt x="1584" y="498"/>
                    </a:lnTo>
                    <a:lnTo>
                      <a:pt x="1620" y="489"/>
                    </a:lnTo>
                    <a:lnTo>
                      <a:pt x="1648" y="485"/>
                    </a:lnTo>
                    <a:cubicBezTo>
                      <a:pt x="1649" y="484"/>
                      <a:pt x="1650" y="484"/>
                      <a:pt x="1651" y="485"/>
                    </a:cubicBezTo>
                    <a:lnTo>
                      <a:pt x="1681" y="489"/>
                    </a:lnTo>
                    <a:cubicBezTo>
                      <a:pt x="1681" y="489"/>
                      <a:pt x="1682" y="489"/>
                      <a:pt x="1682" y="489"/>
                    </a:cubicBezTo>
                    <a:lnTo>
                      <a:pt x="1709" y="499"/>
                    </a:lnTo>
                    <a:cubicBezTo>
                      <a:pt x="1710" y="499"/>
                      <a:pt x="1711" y="500"/>
                      <a:pt x="1711" y="500"/>
                    </a:cubicBezTo>
                    <a:lnTo>
                      <a:pt x="1735" y="517"/>
                    </a:lnTo>
                    <a:cubicBezTo>
                      <a:pt x="1736" y="517"/>
                      <a:pt x="1736" y="518"/>
                      <a:pt x="1736" y="518"/>
                    </a:cubicBezTo>
                    <a:lnTo>
                      <a:pt x="1757" y="541"/>
                    </a:lnTo>
                    <a:cubicBezTo>
                      <a:pt x="1758" y="542"/>
                      <a:pt x="1758" y="542"/>
                      <a:pt x="1759" y="543"/>
                    </a:cubicBezTo>
                    <a:lnTo>
                      <a:pt x="1791" y="603"/>
                    </a:lnTo>
                    <a:cubicBezTo>
                      <a:pt x="1791" y="603"/>
                      <a:pt x="1791" y="604"/>
                      <a:pt x="1791" y="605"/>
                    </a:cubicBezTo>
                    <a:lnTo>
                      <a:pt x="1802" y="675"/>
                    </a:lnTo>
                    <a:cubicBezTo>
                      <a:pt x="1803" y="676"/>
                      <a:pt x="1803" y="677"/>
                      <a:pt x="1802" y="678"/>
                    </a:cubicBezTo>
                    <a:lnTo>
                      <a:pt x="1790" y="754"/>
                    </a:lnTo>
                    <a:cubicBezTo>
                      <a:pt x="1790" y="755"/>
                      <a:pt x="1790" y="755"/>
                      <a:pt x="1790" y="756"/>
                    </a:cubicBezTo>
                    <a:lnTo>
                      <a:pt x="1754" y="823"/>
                    </a:lnTo>
                    <a:cubicBezTo>
                      <a:pt x="1753" y="824"/>
                      <a:pt x="1753" y="824"/>
                      <a:pt x="1752" y="825"/>
                    </a:cubicBezTo>
                    <a:lnTo>
                      <a:pt x="1730" y="848"/>
                    </a:lnTo>
                    <a:cubicBezTo>
                      <a:pt x="1730" y="848"/>
                      <a:pt x="1729" y="849"/>
                      <a:pt x="1729" y="849"/>
                    </a:cubicBezTo>
                    <a:lnTo>
                      <a:pt x="1703" y="866"/>
                    </a:lnTo>
                    <a:cubicBezTo>
                      <a:pt x="1702" y="867"/>
                      <a:pt x="1702" y="867"/>
                      <a:pt x="1701" y="867"/>
                    </a:cubicBezTo>
                    <a:lnTo>
                      <a:pt x="1673" y="877"/>
                    </a:lnTo>
                    <a:cubicBezTo>
                      <a:pt x="1673" y="877"/>
                      <a:pt x="1672" y="877"/>
                      <a:pt x="1671" y="877"/>
                    </a:cubicBezTo>
                    <a:lnTo>
                      <a:pt x="1639" y="881"/>
                    </a:lnTo>
                    <a:cubicBezTo>
                      <a:pt x="1639" y="882"/>
                      <a:pt x="1638" y="881"/>
                      <a:pt x="1637" y="881"/>
                    </a:cubicBezTo>
                    <a:lnTo>
                      <a:pt x="1590" y="871"/>
                    </a:lnTo>
                    <a:cubicBezTo>
                      <a:pt x="1589" y="871"/>
                      <a:pt x="1588" y="871"/>
                      <a:pt x="1587" y="870"/>
                    </a:cubicBezTo>
                    <a:lnTo>
                      <a:pt x="1543" y="839"/>
                    </a:lnTo>
                    <a:cubicBezTo>
                      <a:pt x="1542" y="838"/>
                      <a:pt x="1541" y="837"/>
                      <a:pt x="1540" y="836"/>
                    </a:cubicBezTo>
                    <a:lnTo>
                      <a:pt x="1509" y="775"/>
                    </a:lnTo>
                    <a:cubicBezTo>
                      <a:pt x="1509" y="775"/>
                      <a:pt x="1509" y="774"/>
                      <a:pt x="1509" y="774"/>
                    </a:cubicBezTo>
                    <a:lnTo>
                      <a:pt x="1486" y="692"/>
                    </a:lnTo>
                    <a:lnTo>
                      <a:pt x="1495" y="697"/>
                    </a:lnTo>
                    <a:lnTo>
                      <a:pt x="1404" y="711"/>
                    </a:lnTo>
                    <a:lnTo>
                      <a:pt x="1410" y="702"/>
                    </a:lnTo>
                    <a:lnTo>
                      <a:pt x="1420" y="759"/>
                    </a:lnTo>
                    <a:close/>
                    <a:moveTo>
                      <a:pt x="1997" y="705"/>
                    </a:moveTo>
                    <a:cubicBezTo>
                      <a:pt x="1996" y="703"/>
                      <a:pt x="1997" y="701"/>
                      <a:pt x="1998" y="699"/>
                    </a:cubicBezTo>
                    <a:cubicBezTo>
                      <a:pt x="1999" y="697"/>
                      <a:pt x="2001" y="696"/>
                      <a:pt x="2003" y="696"/>
                    </a:cubicBezTo>
                    <a:lnTo>
                      <a:pt x="2095" y="682"/>
                    </a:lnTo>
                    <a:cubicBezTo>
                      <a:pt x="2099" y="681"/>
                      <a:pt x="2103" y="683"/>
                      <a:pt x="2104" y="687"/>
                    </a:cubicBezTo>
                    <a:lnTo>
                      <a:pt x="2127" y="769"/>
                    </a:lnTo>
                    <a:lnTo>
                      <a:pt x="2127" y="768"/>
                    </a:lnTo>
                    <a:lnTo>
                      <a:pt x="2158" y="829"/>
                    </a:lnTo>
                    <a:lnTo>
                      <a:pt x="2155" y="826"/>
                    </a:lnTo>
                    <a:lnTo>
                      <a:pt x="2198" y="857"/>
                    </a:lnTo>
                    <a:lnTo>
                      <a:pt x="2195" y="856"/>
                    </a:lnTo>
                    <a:lnTo>
                      <a:pt x="2243" y="866"/>
                    </a:lnTo>
                    <a:lnTo>
                      <a:pt x="2240" y="866"/>
                    </a:lnTo>
                    <a:lnTo>
                      <a:pt x="2271" y="862"/>
                    </a:lnTo>
                    <a:lnTo>
                      <a:pt x="2270" y="862"/>
                    </a:lnTo>
                    <a:lnTo>
                      <a:pt x="2299" y="852"/>
                    </a:lnTo>
                    <a:lnTo>
                      <a:pt x="2297" y="853"/>
                    </a:lnTo>
                    <a:lnTo>
                      <a:pt x="2323" y="836"/>
                    </a:lnTo>
                    <a:lnTo>
                      <a:pt x="2322" y="837"/>
                    </a:lnTo>
                    <a:lnTo>
                      <a:pt x="2344" y="814"/>
                    </a:lnTo>
                    <a:lnTo>
                      <a:pt x="2342" y="816"/>
                    </a:lnTo>
                    <a:lnTo>
                      <a:pt x="2378" y="749"/>
                    </a:lnTo>
                    <a:lnTo>
                      <a:pt x="2378" y="751"/>
                    </a:lnTo>
                    <a:lnTo>
                      <a:pt x="2390" y="675"/>
                    </a:lnTo>
                    <a:lnTo>
                      <a:pt x="2390" y="678"/>
                    </a:lnTo>
                    <a:lnTo>
                      <a:pt x="2379" y="608"/>
                    </a:lnTo>
                    <a:lnTo>
                      <a:pt x="2379" y="610"/>
                    </a:lnTo>
                    <a:lnTo>
                      <a:pt x="2347" y="550"/>
                    </a:lnTo>
                    <a:lnTo>
                      <a:pt x="2349" y="552"/>
                    </a:lnTo>
                    <a:lnTo>
                      <a:pt x="2328" y="529"/>
                    </a:lnTo>
                    <a:lnTo>
                      <a:pt x="2329" y="530"/>
                    </a:lnTo>
                    <a:lnTo>
                      <a:pt x="2305" y="513"/>
                    </a:lnTo>
                    <a:lnTo>
                      <a:pt x="2307" y="514"/>
                    </a:lnTo>
                    <a:lnTo>
                      <a:pt x="2280" y="504"/>
                    </a:lnTo>
                    <a:lnTo>
                      <a:pt x="2281" y="504"/>
                    </a:lnTo>
                    <a:lnTo>
                      <a:pt x="2251" y="500"/>
                    </a:lnTo>
                    <a:lnTo>
                      <a:pt x="2254" y="500"/>
                    </a:lnTo>
                    <a:lnTo>
                      <a:pt x="2226" y="504"/>
                    </a:lnTo>
                    <a:lnTo>
                      <a:pt x="2189" y="513"/>
                    </a:lnTo>
                    <a:cubicBezTo>
                      <a:pt x="2187" y="514"/>
                      <a:pt x="2184" y="513"/>
                      <a:pt x="2182" y="511"/>
                    </a:cubicBezTo>
                    <a:cubicBezTo>
                      <a:pt x="2180" y="510"/>
                      <a:pt x="2179" y="507"/>
                      <a:pt x="2180" y="505"/>
                    </a:cubicBezTo>
                    <a:lnTo>
                      <a:pt x="2191" y="403"/>
                    </a:lnTo>
                    <a:cubicBezTo>
                      <a:pt x="2191" y="400"/>
                      <a:pt x="2193" y="397"/>
                      <a:pt x="2196" y="396"/>
                    </a:cubicBezTo>
                    <a:cubicBezTo>
                      <a:pt x="2198" y="395"/>
                      <a:pt x="2201" y="395"/>
                      <a:pt x="2204" y="397"/>
                    </a:cubicBezTo>
                    <a:lnTo>
                      <a:pt x="2211" y="403"/>
                    </a:lnTo>
                    <a:lnTo>
                      <a:pt x="2207" y="402"/>
                    </a:lnTo>
                    <a:lnTo>
                      <a:pt x="2211" y="403"/>
                    </a:lnTo>
                    <a:lnTo>
                      <a:pt x="2208" y="403"/>
                    </a:lnTo>
                    <a:lnTo>
                      <a:pt x="2266" y="393"/>
                    </a:lnTo>
                    <a:lnTo>
                      <a:pt x="2263" y="394"/>
                    </a:lnTo>
                    <a:lnTo>
                      <a:pt x="2312" y="363"/>
                    </a:lnTo>
                    <a:lnTo>
                      <a:pt x="2311" y="364"/>
                    </a:lnTo>
                    <a:lnTo>
                      <a:pt x="2332" y="342"/>
                    </a:lnTo>
                    <a:lnTo>
                      <a:pt x="2330" y="344"/>
                    </a:lnTo>
                    <a:lnTo>
                      <a:pt x="2343" y="319"/>
                    </a:lnTo>
                    <a:lnTo>
                      <a:pt x="2343" y="321"/>
                    </a:lnTo>
                    <a:lnTo>
                      <a:pt x="2350" y="290"/>
                    </a:lnTo>
                    <a:lnTo>
                      <a:pt x="2349" y="291"/>
                    </a:lnTo>
                    <a:lnTo>
                      <a:pt x="2351" y="254"/>
                    </a:lnTo>
                    <a:lnTo>
                      <a:pt x="2352" y="256"/>
                    </a:lnTo>
                    <a:lnTo>
                      <a:pt x="2344" y="196"/>
                    </a:lnTo>
                    <a:lnTo>
                      <a:pt x="2344" y="198"/>
                    </a:lnTo>
                    <a:lnTo>
                      <a:pt x="2320" y="149"/>
                    </a:lnTo>
                    <a:lnTo>
                      <a:pt x="2322" y="152"/>
                    </a:lnTo>
                    <a:lnTo>
                      <a:pt x="2285" y="121"/>
                    </a:lnTo>
                    <a:lnTo>
                      <a:pt x="2289" y="122"/>
                    </a:lnTo>
                    <a:lnTo>
                      <a:pt x="2240" y="112"/>
                    </a:lnTo>
                    <a:lnTo>
                      <a:pt x="2243" y="112"/>
                    </a:lnTo>
                    <a:lnTo>
                      <a:pt x="2194" y="122"/>
                    </a:lnTo>
                    <a:lnTo>
                      <a:pt x="2198" y="121"/>
                    </a:lnTo>
                    <a:lnTo>
                      <a:pt x="2161" y="152"/>
                    </a:lnTo>
                    <a:lnTo>
                      <a:pt x="2162" y="149"/>
                    </a:lnTo>
                    <a:lnTo>
                      <a:pt x="2130" y="206"/>
                    </a:lnTo>
                    <a:lnTo>
                      <a:pt x="2131" y="204"/>
                    </a:lnTo>
                    <a:lnTo>
                      <a:pt x="2115" y="276"/>
                    </a:lnTo>
                    <a:cubicBezTo>
                      <a:pt x="2114" y="281"/>
                      <a:pt x="2110" y="283"/>
                      <a:pt x="2106" y="282"/>
                    </a:cubicBezTo>
                    <a:lnTo>
                      <a:pt x="2014" y="262"/>
                    </a:lnTo>
                    <a:cubicBezTo>
                      <a:pt x="2009" y="261"/>
                      <a:pt x="2007" y="257"/>
                      <a:pt x="2008" y="253"/>
                    </a:cubicBezTo>
                    <a:lnTo>
                      <a:pt x="2019" y="199"/>
                    </a:lnTo>
                    <a:lnTo>
                      <a:pt x="2036" y="150"/>
                    </a:lnTo>
                    <a:lnTo>
                      <a:pt x="2057" y="108"/>
                    </a:lnTo>
                    <a:cubicBezTo>
                      <a:pt x="2058" y="107"/>
                      <a:pt x="2058" y="107"/>
                      <a:pt x="2058" y="107"/>
                    </a:cubicBezTo>
                    <a:lnTo>
                      <a:pt x="2084" y="73"/>
                    </a:lnTo>
                    <a:cubicBezTo>
                      <a:pt x="2084" y="72"/>
                      <a:pt x="2085" y="72"/>
                      <a:pt x="2085" y="71"/>
                    </a:cubicBezTo>
                    <a:lnTo>
                      <a:pt x="2118" y="43"/>
                    </a:lnTo>
                    <a:cubicBezTo>
                      <a:pt x="2119" y="43"/>
                      <a:pt x="2119" y="43"/>
                      <a:pt x="2119" y="43"/>
                    </a:cubicBezTo>
                    <a:lnTo>
                      <a:pt x="2155" y="21"/>
                    </a:lnTo>
                    <a:cubicBezTo>
                      <a:pt x="2156" y="20"/>
                      <a:pt x="2156" y="20"/>
                      <a:pt x="2157" y="20"/>
                    </a:cubicBezTo>
                    <a:lnTo>
                      <a:pt x="2194" y="6"/>
                    </a:lnTo>
                    <a:cubicBezTo>
                      <a:pt x="2194" y="6"/>
                      <a:pt x="2195" y="6"/>
                      <a:pt x="2195" y="6"/>
                    </a:cubicBezTo>
                    <a:lnTo>
                      <a:pt x="2235" y="1"/>
                    </a:lnTo>
                    <a:cubicBezTo>
                      <a:pt x="2236" y="0"/>
                      <a:pt x="2237" y="0"/>
                      <a:pt x="2238" y="1"/>
                    </a:cubicBezTo>
                    <a:lnTo>
                      <a:pt x="2298" y="11"/>
                    </a:lnTo>
                    <a:cubicBezTo>
                      <a:pt x="2299" y="11"/>
                      <a:pt x="2299" y="11"/>
                      <a:pt x="2300" y="11"/>
                    </a:cubicBezTo>
                    <a:lnTo>
                      <a:pt x="2353" y="36"/>
                    </a:lnTo>
                    <a:cubicBezTo>
                      <a:pt x="2354" y="37"/>
                      <a:pt x="2354" y="37"/>
                      <a:pt x="2355" y="37"/>
                    </a:cubicBezTo>
                    <a:lnTo>
                      <a:pt x="2401" y="78"/>
                    </a:lnTo>
                    <a:cubicBezTo>
                      <a:pt x="2401" y="79"/>
                      <a:pt x="2402" y="79"/>
                      <a:pt x="2402" y="80"/>
                    </a:cubicBezTo>
                    <a:lnTo>
                      <a:pt x="2436" y="127"/>
                    </a:lnTo>
                    <a:cubicBezTo>
                      <a:pt x="2436" y="127"/>
                      <a:pt x="2437" y="128"/>
                      <a:pt x="2437" y="129"/>
                    </a:cubicBezTo>
                    <a:lnTo>
                      <a:pt x="2457" y="191"/>
                    </a:lnTo>
                    <a:cubicBezTo>
                      <a:pt x="2457" y="192"/>
                      <a:pt x="2457" y="192"/>
                      <a:pt x="2457" y="193"/>
                    </a:cubicBezTo>
                    <a:lnTo>
                      <a:pt x="2464" y="254"/>
                    </a:lnTo>
                    <a:cubicBezTo>
                      <a:pt x="2464" y="254"/>
                      <a:pt x="2464" y="255"/>
                      <a:pt x="2464" y="255"/>
                    </a:cubicBezTo>
                    <a:lnTo>
                      <a:pt x="2457" y="311"/>
                    </a:lnTo>
                    <a:cubicBezTo>
                      <a:pt x="2457" y="312"/>
                      <a:pt x="2457" y="313"/>
                      <a:pt x="2457" y="313"/>
                    </a:cubicBezTo>
                    <a:lnTo>
                      <a:pt x="2437" y="366"/>
                    </a:lnTo>
                    <a:cubicBezTo>
                      <a:pt x="2437" y="367"/>
                      <a:pt x="2436" y="367"/>
                      <a:pt x="2436" y="368"/>
                    </a:cubicBezTo>
                    <a:lnTo>
                      <a:pt x="2405" y="414"/>
                    </a:lnTo>
                    <a:cubicBezTo>
                      <a:pt x="2405" y="415"/>
                      <a:pt x="2404" y="415"/>
                      <a:pt x="2403" y="416"/>
                    </a:cubicBezTo>
                    <a:lnTo>
                      <a:pt x="2359" y="451"/>
                    </a:lnTo>
                    <a:lnTo>
                      <a:pt x="2358" y="437"/>
                    </a:lnTo>
                    <a:lnTo>
                      <a:pt x="2415" y="468"/>
                    </a:lnTo>
                    <a:cubicBezTo>
                      <a:pt x="2416" y="469"/>
                      <a:pt x="2417" y="469"/>
                      <a:pt x="2417" y="470"/>
                    </a:cubicBezTo>
                    <a:lnTo>
                      <a:pt x="2462" y="521"/>
                    </a:lnTo>
                    <a:cubicBezTo>
                      <a:pt x="2463" y="522"/>
                      <a:pt x="2464" y="523"/>
                      <a:pt x="2464" y="524"/>
                    </a:cubicBezTo>
                    <a:lnTo>
                      <a:pt x="2488" y="591"/>
                    </a:lnTo>
                    <a:cubicBezTo>
                      <a:pt x="2488" y="591"/>
                      <a:pt x="2488" y="592"/>
                      <a:pt x="2488" y="593"/>
                    </a:cubicBezTo>
                    <a:lnTo>
                      <a:pt x="2496" y="676"/>
                    </a:lnTo>
                    <a:cubicBezTo>
                      <a:pt x="2496" y="676"/>
                      <a:pt x="2496" y="677"/>
                      <a:pt x="2496" y="677"/>
                    </a:cubicBezTo>
                    <a:lnTo>
                      <a:pt x="2492" y="735"/>
                    </a:lnTo>
                    <a:cubicBezTo>
                      <a:pt x="2492" y="735"/>
                      <a:pt x="2492" y="736"/>
                      <a:pt x="2492" y="736"/>
                    </a:cubicBezTo>
                    <a:lnTo>
                      <a:pt x="2480" y="790"/>
                    </a:lnTo>
                    <a:cubicBezTo>
                      <a:pt x="2480" y="791"/>
                      <a:pt x="2480" y="791"/>
                      <a:pt x="2480" y="792"/>
                    </a:cubicBezTo>
                    <a:lnTo>
                      <a:pt x="2458" y="840"/>
                    </a:lnTo>
                    <a:cubicBezTo>
                      <a:pt x="2458" y="840"/>
                      <a:pt x="2457" y="841"/>
                      <a:pt x="2457" y="841"/>
                    </a:cubicBezTo>
                    <a:lnTo>
                      <a:pt x="2426" y="885"/>
                    </a:lnTo>
                    <a:lnTo>
                      <a:pt x="2389" y="925"/>
                    </a:lnTo>
                    <a:cubicBezTo>
                      <a:pt x="2389" y="925"/>
                      <a:pt x="2388" y="926"/>
                      <a:pt x="2388" y="926"/>
                    </a:cubicBezTo>
                    <a:lnTo>
                      <a:pt x="2347" y="954"/>
                    </a:lnTo>
                    <a:cubicBezTo>
                      <a:pt x="2346" y="954"/>
                      <a:pt x="2346" y="955"/>
                      <a:pt x="2345" y="955"/>
                    </a:cubicBezTo>
                    <a:lnTo>
                      <a:pt x="2297" y="971"/>
                    </a:lnTo>
                    <a:cubicBezTo>
                      <a:pt x="2296" y="971"/>
                      <a:pt x="2296" y="971"/>
                      <a:pt x="2295" y="971"/>
                    </a:cubicBezTo>
                    <a:lnTo>
                      <a:pt x="2242" y="976"/>
                    </a:lnTo>
                    <a:cubicBezTo>
                      <a:pt x="2242" y="976"/>
                      <a:pt x="2241" y="976"/>
                      <a:pt x="2241" y="976"/>
                    </a:cubicBezTo>
                    <a:lnTo>
                      <a:pt x="2194" y="971"/>
                    </a:lnTo>
                    <a:cubicBezTo>
                      <a:pt x="2193" y="971"/>
                      <a:pt x="2192" y="971"/>
                      <a:pt x="2192" y="971"/>
                    </a:cubicBezTo>
                    <a:lnTo>
                      <a:pt x="2150" y="957"/>
                    </a:lnTo>
                    <a:cubicBezTo>
                      <a:pt x="2149" y="957"/>
                      <a:pt x="2149" y="957"/>
                      <a:pt x="2148" y="956"/>
                    </a:cubicBezTo>
                    <a:lnTo>
                      <a:pt x="2110" y="932"/>
                    </a:lnTo>
                    <a:cubicBezTo>
                      <a:pt x="2110" y="932"/>
                      <a:pt x="2109" y="932"/>
                      <a:pt x="2109" y="931"/>
                    </a:cubicBezTo>
                    <a:lnTo>
                      <a:pt x="2075" y="900"/>
                    </a:lnTo>
                    <a:cubicBezTo>
                      <a:pt x="2075" y="900"/>
                      <a:pt x="2074" y="900"/>
                      <a:pt x="2074" y="899"/>
                    </a:cubicBezTo>
                    <a:lnTo>
                      <a:pt x="2046" y="860"/>
                    </a:lnTo>
                    <a:cubicBezTo>
                      <a:pt x="2046" y="860"/>
                      <a:pt x="2045" y="859"/>
                      <a:pt x="2045" y="859"/>
                    </a:cubicBezTo>
                    <a:lnTo>
                      <a:pt x="2023" y="815"/>
                    </a:lnTo>
                    <a:cubicBezTo>
                      <a:pt x="2023" y="815"/>
                      <a:pt x="2023" y="814"/>
                      <a:pt x="2023" y="814"/>
                    </a:cubicBezTo>
                    <a:lnTo>
                      <a:pt x="2007" y="764"/>
                    </a:lnTo>
                    <a:lnTo>
                      <a:pt x="1997" y="705"/>
                    </a:lnTo>
                    <a:close/>
                    <a:moveTo>
                      <a:pt x="2022" y="759"/>
                    </a:moveTo>
                    <a:lnTo>
                      <a:pt x="2038" y="809"/>
                    </a:lnTo>
                    <a:lnTo>
                      <a:pt x="2038" y="808"/>
                    </a:lnTo>
                    <a:lnTo>
                      <a:pt x="2060" y="852"/>
                    </a:lnTo>
                    <a:lnTo>
                      <a:pt x="2059" y="851"/>
                    </a:lnTo>
                    <a:lnTo>
                      <a:pt x="2087" y="890"/>
                    </a:lnTo>
                    <a:lnTo>
                      <a:pt x="2086" y="889"/>
                    </a:lnTo>
                    <a:lnTo>
                      <a:pt x="2120" y="920"/>
                    </a:lnTo>
                    <a:lnTo>
                      <a:pt x="2119" y="919"/>
                    </a:lnTo>
                    <a:lnTo>
                      <a:pt x="2157" y="943"/>
                    </a:lnTo>
                    <a:lnTo>
                      <a:pt x="2155" y="942"/>
                    </a:lnTo>
                    <a:lnTo>
                      <a:pt x="2197" y="956"/>
                    </a:lnTo>
                    <a:lnTo>
                      <a:pt x="2195" y="956"/>
                    </a:lnTo>
                    <a:lnTo>
                      <a:pt x="2242" y="961"/>
                    </a:lnTo>
                    <a:lnTo>
                      <a:pt x="2241" y="960"/>
                    </a:lnTo>
                    <a:lnTo>
                      <a:pt x="2294" y="955"/>
                    </a:lnTo>
                    <a:lnTo>
                      <a:pt x="2292" y="956"/>
                    </a:lnTo>
                    <a:lnTo>
                      <a:pt x="2340" y="940"/>
                    </a:lnTo>
                    <a:lnTo>
                      <a:pt x="2338" y="941"/>
                    </a:lnTo>
                    <a:lnTo>
                      <a:pt x="2379" y="913"/>
                    </a:lnTo>
                    <a:lnTo>
                      <a:pt x="2378" y="914"/>
                    </a:lnTo>
                    <a:lnTo>
                      <a:pt x="2413" y="876"/>
                    </a:lnTo>
                    <a:lnTo>
                      <a:pt x="2444" y="832"/>
                    </a:lnTo>
                    <a:lnTo>
                      <a:pt x="2443" y="833"/>
                    </a:lnTo>
                    <a:lnTo>
                      <a:pt x="2465" y="785"/>
                    </a:lnTo>
                    <a:lnTo>
                      <a:pt x="2465" y="787"/>
                    </a:lnTo>
                    <a:lnTo>
                      <a:pt x="2477" y="733"/>
                    </a:lnTo>
                    <a:lnTo>
                      <a:pt x="2476" y="734"/>
                    </a:lnTo>
                    <a:lnTo>
                      <a:pt x="2480" y="676"/>
                    </a:lnTo>
                    <a:lnTo>
                      <a:pt x="2480" y="677"/>
                    </a:lnTo>
                    <a:lnTo>
                      <a:pt x="2472" y="594"/>
                    </a:lnTo>
                    <a:lnTo>
                      <a:pt x="2473" y="596"/>
                    </a:lnTo>
                    <a:lnTo>
                      <a:pt x="2449" y="529"/>
                    </a:lnTo>
                    <a:lnTo>
                      <a:pt x="2450" y="532"/>
                    </a:lnTo>
                    <a:lnTo>
                      <a:pt x="2405" y="481"/>
                    </a:lnTo>
                    <a:lnTo>
                      <a:pt x="2408" y="483"/>
                    </a:lnTo>
                    <a:lnTo>
                      <a:pt x="2351" y="452"/>
                    </a:lnTo>
                    <a:cubicBezTo>
                      <a:pt x="2348" y="450"/>
                      <a:pt x="2347" y="448"/>
                      <a:pt x="2346" y="445"/>
                    </a:cubicBezTo>
                    <a:cubicBezTo>
                      <a:pt x="2346" y="442"/>
                      <a:pt x="2347" y="440"/>
                      <a:pt x="2349" y="438"/>
                    </a:cubicBezTo>
                    <a:lnTo>
                      <a:pt x="2393" y="403"/>
                    </a:lnTo>
                    <a:lnTo>
                      <a:pt x="2392" y="405"/>
                    </a:lnTo>
                    <a:lnTo>
                      <a:pt x="2423" y="359"/>
                    </a:lnTo>
                    <a:lnTo>
                      <a:pt x="2422" y="361"/>
                    </a:lnTo>
                    <a:lnTo>
                      <a:pt x="2442" y="308"/>
                    </a:lnTo>
                    <a:lnTo>
                      <a:pt x="2442" y="309"/>
                    </a:lnTo>
                    <a:lnTo>
                      <a:pt x="2449" y="253"/>
                    </a:lnTo>
                    <a:lnTo>
                      <a:pt x="2449" y="255"/>
                    </a:lnTo>
                    <a:lnTo>
                      <a:pt x="2442" y="194"/>
                    </a:lnTo>
                    <a:lnTo>
                      <a:pt x="2442" y="196"/>
                    </a:lnTo>
                    <a:lnTo>
                      <a:pt x="2422" y="134"/>
                    </a:lnTo>
                    <a:lnTo>
                      <a:pt x="2423" y="136"/>
                    </a:lnTo>
                    <a:lnTo>
                      <a:pt x="2389" y="89"/>
                    </a:lnTo>
                    <a:lnTo>
                      <a:pt x="2390" y="90"/>
                    </a:lnTo>
                    <a:lnTo>
                      <a:pt x="2344" y="49"/>
                    </a:lnTo>
                    <a:lnTo>
                      <a:pt x="2346" y="51"/>
                    </a:lnTo>
                    <a:lnTo>
                      <a:pt x="2293" y="26"/>
                    </a:lnTo>
                    <a:lnTo>
                      <a:pt x="2295" y="26"/>
                    </a:lnTo>
                    <a:lnTo>
                      <a:pt x="2235" y="16"/>
                    </a:lnTo>
                    <a:lnTo>
                      <a:pt x="2237" y="16"/>
                    </a:lnTo>
                    <a:lnTo>
                      <a:pt x="2197" y="21"/>
                    </a:lnTo>
                    <a:lnTo>
                      <a:pt x="2199" y="21"/>
                    </a:lnTo>
                    <a:lnTo>
                      <a:pt x="2162" y="35"/>
                    </a:lnTo>
                    <a:lnTo>
                      <a:pt x="2164" y="34"/>
                    </a:lnTo>
                    <a:lnTo>
                      <a:pt x="2128" y="56"/>
                    </a:lnTo>
                    <a:lnTo>
                      <a:pt x="2129" y="56"/>
                    </a:lnTo>
                    <a:lnTo>
                      <a:pt x="2096" y="84"/>
                    </a:lnTo>
                    <a:lnTo>
                      <a:pt x="2097" y="82"/>
                    </a:lnTo>
                    <a:lnTo>
                      <a:pt x="2071" y="116"/>
                    </a:lnTo>
                    <a:lnTo>
                      <a:pt x="2072" y="115"/>
                    </a:lnTo>
                    <a:lnTo>
                      <a:pt x="2051" y="155"/>
                    </a:lnTo>
                    <a:lnTo>
                      <a:pt x="2034" y="202"/>
                    </a:lnTo>
                    <a:lnTo>
                      <a:pt x="2023" y="256"/>
                    </a:lnTo>
                    <a:lnTo>
                      <a:pt x="2017" y="247"/>
                    </a:lnTo>
                    <a:lnTo>
                      <a:pt x="2109" y="267"/>
                    </a:lnTo>
                    <a:lnTo>
                      <a:pt x="2100" y="273"/>
                    </a:lnTo>
                    <a:lnTo>
                      <a:pt x="2116" y="201"/>
                    </a:lnTo>
                    <a:cubicBezTo>
                      <a:pt x="2116" y="200"/>
                      <a:pt x="2116" y="199"/>
                      <a:pt x="2116" y="199"/>
                    </a:cubicBezTo>
                    <a:lnTo>
                      <a:pt x="2148" y="142"/>
                    </a:lnTo>
                    <a:cubicBezTo>
                      <a:pt x="2149" y="141"/>
                      <a:pt x="2150" y="140"/>
                      <a:pt x="2150" y="139"/>
                    </a:cubicBezTo>
                    <a:lnTo>
                      <a:pt x="2187" y="108"/>
                    </a:lnTo>
                    <a:cubicBezTo>
                      <a:pt x="2188" y="107"/>
                      <a:pt x="2190" y="107"/>
                      <a:pt x="2191" y="107"/>
                    </a:cubicBezTo>
                    <a:lnTo>
                      <a:pt x="2240" y="97"/>
                    </a:lnTo>
                    <a:cubicBezTo>
                      <a:pt x="2241" y="96"/>
                      <a:pt x="2242" y="96"/>
                      <a:pt x="2243" y="97"/>
                    </a:cubicBezTo>
                    <a:lnTo>
                      <a:pt x="2292" y="107"/>
                    </a:lnTo>
                    <a:cubicBezTo>
                      <a:pt x="2293" y="107"/>
                      <a:pt x="2295" y="107"/>
                      <a:pt x="2296" y="108"/>
                    </a:cubicBezTo>
                    <a:lnTo>
                      <a:pt x="2333" y="139"/>
                    </a:lnTo>
                    <a:cubicBezTo>
                      <a:pt x="2333" y="140"/>
                      <a:pt x="2334" y="141"/>
                      <a:pt x="2335" y="142"/>
                    </a:cubicBezTo>
                    <a:lnTo>
                      <a:pt x="2359" y="191"/>
                    </a:lnTo>
                    <a:cubicBezTo>
                      <a:pt x="2359" y="192"/>
                      <a:pt x="2359" y="193"/>
                      <a:pt x="2359" y="193"/>
                    </a:cubicBezTo>
                    <a:lnTo>
                      <a:pt x="2367" y="253"/>
                    </a:lnTo>
                    <a:cubicBezTo>
                      <a:pt x="2367" y="254"/>
                      <a:pt x="2367" y="254"/>
                      <a:pt x="2367" y="255"/>
                    </a:cubicBezTo>
                    <a:lnTo>
                      <a:pt x="2365" y="292"/>
                    </a:lnTo>
                    <a:cubicBezTo>
                      <a:pt x="2365" y="292"/>
                      <a:pt x="2365" y="293"/>
                      <a:pt x="2365" y="293"/>
                    </a:cubicBezTo>
                    <a:lnTo>
                      <a:pt x="2358" y="324"/>
                    </a:lnTo>
                    <a:cubicBezTo>
                      <a:pt x="2358" y="325"/>
                      <a:pt x="2358" y="326"/>
                      <a:pt x="2358" y="326"/>
                    </a:cubicBezTo>
                    <a:lnTo>
                      <a:pt x="2345" y="351"/>
                    </a:lnTo>
                    <a:cubicBezTo>
                      <a:pt x="2344" y="352"/>
                      <a:pt x="2344" y="352"/>
                      <a:pt x="2343" y="353"/>
                    </a:cubicBezTo>
                    <a:lnTo>
                      <a:pt x="2322" y="375"/>
                    </a:lnTo>
                    <a:cubicBezTo>
                      <a:pt x="2322" y="375"/>
                      <a:pt x="2321" y="376"/>
                      <a:pt x="2321" y="376"/>
                    </a:cubicBezTo>
                    <a:lnTo>
                      <a:pt x="2272" y="407"/>
                    </a:lnTo>
                    <a:cubicBezTo>
                      <a:pt x="2271" y="408"/>
                      <a:pt x="2270" y="408"/>
                      <a:pt x="2269" y="408"/>
                    </a:cubicBezTo>
                    <a:lnTo>
                      <a:pt x="2211" y="418"/>
                    </a:lnTo>
                    <a:cubicBezTo>
                      <a:pt x="2210" y="419"/>
                      <a:pt x="2209" y="419"/>
                      <a:pt x="2208" y="418"/>
                    </a:cubicBezTo>
                    <a:lnTo>
                      <a:pt x="2204" y="417"/>
                    </a:lnTo>
                    <a:cubicBezTo>
                      <a:pt x="2202" y="417"/>
                      <a:pt x="2201" y="416"/>
                      <a:pt x="2200" y="416"/>
                    </a:cubicBezTo>
                    <a:lnTo>
                      <a:pt x="2193" y="410"/>
                    </a:lnTo>
                    <a:lnTo>
                      <a:pt x="2206" y="404"/>
                    </a:lnTo>
                    <a:lnTo>
                      <a:pt x="2195" y="506"/>
                    </a:lnTo>
                    <a:lnTo>
                      <a:pt x="2186" y="498"/>
                    </a:lnTo>
                    <a:lnTo>
                      <a:pt x="2223" y="489"/>
                    </a:lnTo>
                    <a:lnTo>
                      <a:pt x="2251" y="485"/>
                    </a:lnTo>
                    <a:cubicBezTo>
                      <a:pt x="2252" y="484"/>
                      <a:pt x="2253" y="484"/>
                      <a:pt x="2254" y="485"/>
                    </a:cubicBezTo>
                    <a:lnTo>
                      <a:pt x="2284" y="489"/>
                    </a:lnTo>
                    <a:cubicBezTo>
                      <a:pt x="2284" y="489"/>
                      <a:pt x="2285" y="489"/>
                      <a:pt x="2285" y="489"/>
                    </a:cubicBezTo>
                    <a:lnTo>
                      <a:pt x="2312" y="499"/>
                    </a:lnTo>
                    <a:cubicBezTo>
                      <a:pt x="2313" y="499"/>
                      <a:pt x="2314" y="500"/>
                      <a:pt x="2314" y="500"/>
                    </a:cubicBezTo>
                    <a:lnTo>
                      <a:pt x="2338" y="517"/>
                    </a:lnTo>
                    <a:cubicBezTo>
                      <a:pt x="2339" y="517"/>
                      <a:pt x="2339" y="518"/>
                      <a:pt x="2339" y="518"/>
                    </a:cubicBezTo>
                    <a:lnTo>
                      <a:pt x="2360" y="541"/>
                    </a:lnTo>
                    <a:cubicBezTo>
                      <a:pt x="2361" y="542"/>
                      <a:pt x="2361" y="542"/>
                      <a:pt x="2362" y="543"/>
                    </a:cubicBezTo>
                    <a:lnTo>
                      <a:pt x="2394" y="603"/>
                    </a:lnTo>
                    <a:cubicBezTo>
                      <a:pt x="2394" y="603"/>
                      <a:pt x="2394" y="604"/>
                      <a:pt x="2394" y="605"/>
                    </a:cubicBezTo>
                    <a:lnTo>
                      <a:pt x="2405" y="675"/>
                    </a:lnTo>
                    <a:cubicBezTo>
                      <a:pt x="2406" y="676"/>
                      <a:pt x="2406" y="677"/>
                      <a:pt x="2405" y="678"/>
                    </a:cubicBezTo>
                    <a:lnTo>
                      <a:pt x="2393" y="754"/>
                    </a:lnTo>
                    <a:cubicBezTo>
                      <a:pt x="2393" y="755"/>
                      <a:pt x="2393" y="755"/>
                      <a:pt x="2393" y="756"/>
                    </a:cubicBezTo>
                    <a:lnTo>
                      <a:pt x="2357" y="823"/>
                    </a:lnTo>
                    <a:cubicBezTo>
                      <a:pt x="2356" y="824"/>
                      <a:pt x="2356" y="824"/>
                      <a:pt x="2355" y="825"/>
                    </a:cubicBezTo>
                    <a:lnTo>
                      <a:pt x="2333" y="848"/>
                    </a:lnTo>
                    <a:cubicBezTo>
                      <a:pt x="2333" y="848"/>
                      <a:pt x="2332" y="849"/>
                      <a:pt x="2332" y="849"/>
                    </a:cubicBezTo>
                    <a:lnTo>
                      <a:pt x="2306" y="866"/>
                    </a:lnTo>
                    <a:cubicBezTo>
                      <a:pt x="2305" y="867"/>
                      <a:pt x="2305" y="867"/>
                      <a:pt x="2304" y="867"/>
                    </a:cubicBezTo>
                    <a:lnTo>
                      <a:pt x="2275" y="877"/>
                    </a:lnTo>
                    <a:cubicBezTo>
                      <a:pt x="2275" y="877"/>
                      <a:pt x="2274" y="877"/>
                      <a:pt x="2273" y="877"/>
                    </a:cubicBezTo>
                    <a:lnTo>
                      <a:pt x="2242" y="881"/>
                    </a:lnTo>
                    <a:cubicBezTo>
                      <a:pt x="2242" y="882"/>
                      <a:pt x="2241" y="881"/>
                      <a:pt x="2240" y="881"/>
                    </a:cubicBezTo>
                    <a:lnTo>
                      <a:pt x="2192" y="871"/>
                    </a:lnTo>
                    <a:cubicBezTo>
                      <a:pt x="2191" y="871"/>
                      <a:pt x="2190" y="871"/>
                      <a:pt x="2189" y="870"/>
                    </a:cubicBezTo>
                    <a:lnTo>
                      <a:pt x="2146" y="839"/>
                    </a:lnTo>
                    <a:cubicBezTo>
                      <a:pt x="2145" y="838"/>
                      <a:pt x="2144" y="837"/>
                      <a:pt x="2143" y="836"/>
                    </a:cubicBezTo>
                    <a:lnTo>
                      <a:pt x="2112" y="775"/>
                    </a:lnTo>
                    <a:cubicBezTo>
                      <a:pt x="2112" y="775"/>
                      <a:pt x="2112" y="774"/>
                      <a:pt x="2112" y="774"/>
                    </a:cubicBezTo>
                    <a:lnTo>
                      <a:pt x="2089" y="692"/>
                    </a:lnTo>
                    <a:lnTo>
                      <a:pt x="2098" y="697"/>
                    </a:lnTo>
                    <a:lnTo>
                      <a:pt x="2006" y="711"/>
                    </a:lnTo>
                    <a:lnTo>
                      <a:pt x="2012" y="702"/>
                    </a:lnTo>
                    <a:lnTo>
                      <a:pt x="2022" y="759"/>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2" name="Freeform 97"/>
              <p:cNvSpPr>
                <a:spLocks noEditPoints="1"/>
              </p:cNvSpPr>
              <p:nvPr/>
            </p:nvSpPr>
            <p:spPr bwMode="auto">
              <a:xfrm>
                <a:off x="4644" y="1599"/>
                <a:ext cx="291" cy="148"/>
              </a:xfrm>
              <a:custGeom>
                <a:avLst/>
                <a:gdLst>
                  <a:gd name="T0" fmla="*/ 0 w 1888"/>
                  <a:gd name="T1" fmla="*/ 811 h 960"/>
                  <a:gd name="T2" fmla="*/ 102 w 1888"/>
                  <a:gd name="T3" fmla="*/ 940 h 960"/>
                  <a:gd name="T4" fmla="*/ 204 w 1888"/>
                  <a:gd name="T5" fmla="*/ 484 h 960"/>
                  <a:gd name="T6" fmla="*/ 312 w 1888"/>
                  <a:gd name="T7" fmla="*/ 55 h 960"/>
                  <a:gd name="T8" fmla="*/ 553 w 1888"/>
                  <a:gd name="T9" fmla="*/ 35 h 960"/>
                  <a:gd name="T10" fmla="*/ 671 w 1888"/>
                  <a:gd name="T11" fmla="*/ 259 h 960"/>
                  <a:gd name="T12" fmla="*/ 660 w 1888"/>
                  <a:gd name="T13" fmla="*/ 749 h 960"/>
                  <a:gd name="T14" fmla="*/ 446 w 1888"/>
                  <a:gd name="T15" fmla="*/ 960 h 960"/>
                  <a:gd name="T16" fmla="*/ 204 w 1888"/>
                  <a:gd name="T17" fmla="*/ 484 h 960"/>
                  <a:gd name="T18" fmla="*/ 344 w 1888"/>
                  <a:gd name="T19" fmla="*/ 790 h 960"/>
                  <a:gd name="T20" fmla="*/ 553 w 1888"/>
                  <a:gd name="T21" fmla="*/ 790 h 960"/>
                  <a:gd name="T22" fmla="*/ 553 w 1888"/>
                  <a:gd name="T23" fmla="*/ 177 h 960"/>
                  <a:gd name="T24" fmla="*/ 344 w 1888"/>
                  <a:gd name="T25" fmla="*/ 164 h 960"/>
                  <a:gd name="T26" fmla="*/ 1277 w 1888"/>
                  <a:gd name="T27" fmla="*/ 239 h 960"/>
                  <a:gd name="T28" fmla="*/ 1154 w 1888"/>
                  <a:gd name="T29" fmla="*/ 143 h 960"/>
                  <a:gd name="T30" fmla="*/ 987 w 1888"/>
                  <a:gd name="T31" fmla="*/ 130 h 960"/>
                  <a:gd name="T32" fmla="*/ 891 w 1888"/>
                  <a:gd name="T33" fmla="*/ 457 h 960"/>
                  <a:gd name="T34" fmla="*/ 1073 w 1888"/>
                  <a:gd name="T35" fmla="*/ 334 h 960"/>
                  <a:gd name="T36" fmla="*/ 1288 w 1888"/>
                  <a:gd name="T37" fmla="*/ 640 h 960"/>
                  <a:gd name="T38" fmla="*/ 1175 w 1888"/>
                  <a:gd name="T39" fmla="*/ 920 h 960"/>
                  <a:gd name="T40" fmla="*/ 875 w 1888"/>
                  <a:gd name="T41" fmla="*/ 852 h 960"/>
                  <a:gd name="T42" fmla="*/ 880 w 1888"/>
                  <a:gd name="T43" fmla="*/ 109 h 960"/>
                  <a:gd name="T44" fmla="*/ 1213 w 1888"/>
                  <a:gd name="T45" fmla="*/ 69 h 960"/>
                  <a:gd name="T46" fmla="*/ 907 w 1888"/>
                  <a:gd name="T47" fmla="*/ 640 h 960"/>
                  <a:gd name="T48" fmla="*/ 982 w 1888"/>
                  <a:gd name="T49" fmla="*/ 838 h 960"/>
                  <a:gd name="T50" fmla="*/ 1154 w 1888"/>
                  <a:gd name="T51" fmla="*/ 804 h 960"/>
                  <a:gd name="T52" fmla="*/ 1159 w 1888"/>
                  <a:gd name="T53" fmla="*/ 491 h 960"/>
                  <a:gd name="T54" fmla="*/ 950 w 1888"/>
                  <a:gd name="T55" fmla="*/ 491 h 960"/>
                  <a:gd name="T56" fmla="*/ 1695 w 1888"/>
                  <a:gd name="T57" fmla="*/ 940 h 960"/>
                  <a:gd name="T58" fmla="*/ 1379 w 1888"/>
                  <a:gd name="T59" fmla="*/ 715 h 960"/>
                  <a:gd name="T60" fmla="*/ 1717 w 1888"/>
                  <a:gd name="T61" fmla="*/ 7 h 960"/>
                  <a:gd name="T62" fmla="*/ 1787 w 1888"/>
                  <a:gd name="T63" fmla="*/ 613 h 960"/>
                  <a:gd name="T64" fmla="*/ 1888 w 1888"/>
                  <a:gd name="T65" fmla="*/ 715 h 960"/>
                  <a:gd name="T66" fmla="*/ 1787 w 1888"/>
                  <a:gd name="T67" fmla="*/ 940 h 960"/>
                  <a:gd name="T68" fmla="*/ 1695 w 1888"/>
                  <a:gd name="T69" fmla="*/ 613 h 960"/>
                  <a:gd name="T70" fmla="*/ 1465 w 1888"/>
                  <a:gd name="T71" fmla="*/ 613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88" h="960">
                    <a:moveTo>
                      <a:pt x="0" y="940"/>
                    </a:moveTo>
                    <a:lnTo>
                      <a:pt x="0" y="811"/>
                    </a:lnTo>
                    <a:lnTo>
                      <a:pt x="102" y="811"/>
                    </a:lnTo>
                    <a:lnTo>
                      <a:pt x="102" y="940"/>
                    </a:lnTo>
                    <a:lnTo>
                      <a:pt x="0" y="940"/>
                    </a:lnTo>
                    <a:close/>
                    <a:moveTo>
                      <a:pt x="204" y="484"/>
                    </a:moveTo>
                    <a:cubicBezTo>
                      <a:pt x="204" y="368"/>
                      <a:pt x="215" y="280"/>
                      <a:pt x="231" y="212"/>
                    </a:cubicBezTo>
                    <a:cubicBezTo>
                      <a:pt x="253" y="143"/>
                      <a:pt x="279" y="96"/>
                      <a:pt x="312" y="55"/>
                    </a:cubicBezTo>
                    <a:cubicBezTo>
                      <a:pt x="349" y="21"/>
                      <a:pt x="392" y="0"/>
                      <a:pt x="446" y="0"/>
                    </a:cubicBezTo>
                    <a:cubicBezTo>
                      <a:pt x="489" y="0"/>
                      <a:pt x="521" y="14"/>
                      <a:pt x="553" y="35"/>
                    </a:cubicBezTo>
                    <a:cubicBezTo>
                      <a:pt x="580" y="55"/>
                      <a:pt x="607" y="82"/>
                      <a:pt x="623" y="123"/>
                    </a:cubicBezTo>
                    <a:cubicBezTo>
                      <a:pt x="644" y="157"/>
                      <a:pt x="660" y="205"/>
                      <a:pt x="671" y="259"/>
                    </a:cubicBezTo>
                    <a:cubicBezTo>
                      <a:pt x="682" y="314"/>
                      <a:pt x="687" y="389"/>
                      <a:pt x="687" y="484"/>
                    </a:cubicBezTo>
                    <a:cubicBezTo>
                      <a:pt x="687" y="593"/>
                      <a:pt x="676" y="681"/>
                      <a:pt x="660" y="749"/>
                    </a:cubicBezTo>
                    <a:cubicBezTo>
                      <a:pt x="644" y="817"/>
                      <a:pt x="617" y="865"/>
                      <a:pt x="580" y="906"/>
                    </a:cubicBezTo>
                    <a:cubicBezTo>
                      <a:pt x="548" y="940"/>
                      <a:pt x="499" y="960"/>
                      <a:pt x="446" y="960"/>
                    </a:cubicBezTo>
                    <a:cubicBezTo>
                      <a:pt x="376" y="960"/>
                      <a:pt x="322" y="926"/>
                      <a:pt x="279" y="858"/>
                    </a:cubicBezTo>
                    <a:cubicBezTo>
                      <a:pt x="231" y="783"/>
                      <a:pt x="204" y="661"/>
                      <a:pt x="204" y="484"/>
                    </a:cubicBezTo>
                    <a:close/>
                    <a:moveTo>
                      <a:pt x="301" y="484"/>
                    </a:moveTo>
                    <a:cubicBezTo>
                      <a:pt x="301" y="634"/>
                      <a:pt x="312" y="736"/>
                      <a:pt x="344" y="790"/>
                    </a:cubicBezTo>
                    <a:cubicBezTo>
                      <a:pt x="371" y="838"/>
                      <a:pt x="408" y="865"/>
                      <a:pt x="446" y="865"/>
                    </a:cubicBezTo>
                    <a:cubicBezTo>
                      <a:pt x="489" y="865"/>
                      <a:pt x="526" y="838"/>
                      <a:pt x="553" y="790"/>
                    </a:cubicBezTo>
                    <a:cubicBezTo>
                      <a:pt x="580" y="736"/>
                      <a:pt x="596" y="634"/>
                      <a:pt x="596" y="484"/>
                    </a:cubicBezTo>
                    <a:cubicBezTo>
                      <a:pt x="596" y="327"/>
                      <a:pt x="580" y="225"/>
                      <a:pt x="553" y="177"/>
                    </a:cubicBezTo>
                    <a:cubicBezTo>
                      <a:pt x="526" y="123"/>
                      <a:pt x="489" y="96"/>
                      <a:pt x="446" y="96"/>
                    </a:cubicBezTo>
                    <a:cubicBezTo>
                      <a:pt x="403" y="96"/>
                      <a:pt x="371" y="123"/>
                      <a:pt x="344" y="164"/>
                    </a:cubicBezTo>
                    <a:cubicBezTo>
                      <a:pt x="317" y="225"/>
                      <a:pt x="301" y="327"/>
                      <a:pt x="301" y="484"/>
                    </a:cubicBezTo>
                    <a:close/>
                    <a:moveTo>
                      <a:pt x="1277" y="239"/>
                    </a:moveTo>
                    <a:lnTo>
                      <a:pt x="1186" y="246"/>
                    </a:lnTo>
                    <a:cubicBezTo>
                      <a:pt x="1180" y="198"/>
                      <a:pt x="1170" y="164"/>
                      <a:pt x="1154" y="143"/>
                    </a:cubicBezTo>
                    <a:cubicBezTo>
                      <a:pt x="1127" y="116"/>
                      <a:pt x="1100" y="96"/>
                      <a:pt x="1062" y="96"/>
                    </a:cubicBezTo>
                    <a:cubicBezTo>
                      <a:pt x="1036" y="96"/>
                      <a:pt x="1009" y="109"/>
                      <a:pt x="987" y="130"/>
                    </a:cubicBezTo>
                    <a:cubicBezTo>
                      <a:pt x="961" y="157"/>
                      <a:pt x="934" y="191"/>
                      <a:pt x="918" y="246"/>
                    </a:cubicBezTo>
                    <a:cubicBezTo>
                      <a:pt x="902" y="293"/>
                      <a:pt x="896" y="368"/>
                      <a:pt x="891" y="457"/>
                    </a:cubicBezTo>
                    <a:cubicBezTo>
                      <a:pt x="912" y="416"/>
                      <a:pt x="939" y="389"/>
                      <a:pt x="971" y="368"/>
                    </a:cubicBezTo>
                    <a:cubicBezTo>
                      <a:pt x="1003" y="348"/>
                      <a:pt x="1036" y="334"/>
                      <a:pt x="1073" y="334"/>
                    </a:cubicBezTo>
                    <a:cubicBezTo>
                      <a:pt x="1132" y="334"/>
                      <a:pt x="1186" y="361"/>
                      <a:pt x="1229" y="423"/>
                    </a:cubicBezTo>
                    <a:cubicBezTo>
                      <a:pt x="1272" y="477"/>
                      <a:pt x="1288" y="552"/>
                      <a:pt x="1288" y="640"/>
                    </a:cubicBezTo>
                    <a:cubicBezTo>
                      <a:pt x="1288" y="695"/>
                      <a:pt x="1282" y="749"/>
                      <a:pt x="1261" y="804"/>
                    </a:cubicBezTo>
                    <a:cubicBezTo>
                      <a:pt x="1239" y="852"/>
                      <a:pt x="1213" y="892"/>
                      <a:pt x="1175" y="920"/>
                    </a:cubicBezTo>
                    <a:cubicBezTo>
                      <a:pt x="1143" y="947"/>
                      <a:pt x="1105" y="960"/>
                      <a:pt x="1057" y="960"/>
                    </a:cubicBezTo>
                    <a:cubicBezTo>
                      <a:pt x="982" y="960"/>
                      <a:pt x="923" y="926"/>
                      <a:pt x="875" y="852"/>
                    </a:cubicBezTo>
                    <a:cubicBezTo>
                      <a:pt x="826" y="783"/>
                      <a:pt x="805" y="668"/>
                      <a:pt x="805" y="504"/>
                    </a:cubicBezTo>
                    <a:cubicBezTo>
                      <a:pt x="805" y="327"/>
                      <a:pt x="832" y="191"/>
                      <a:pt x="880" y="109"/>
                    </a:cubicBezTo>
                    <a:cubicBezTo>
                      <a:pt x="928" y="41"/>
                      <a:pt x="987" y="0"/>
                      <a:pt x="1068" y="0"/>
                    </a:cubicBezTo>
                    <a:cubicBezTo>
                      <a:pt x="1127" y="0"/>
                      <a:pt x="1175" y="28"/>
                      <a:pt x="1213" y="69"/>
                    </a:cubicBezTo>
                    <a:cubicBezTo>
                      <a:pt x="1250" y="109"/>
                      <a:pt x="1272" y="164"/>
                      <a:pt x="1277" y="239"/>
                    </a:cubicBezTo>
                    <a:close/>
                    <a:moveTo>
                      <a:pt x="907" y="640"/>
                    </a:moveTo>
                    <a:cubicBezTo>
                      <a:pt x="907" y="681"/>
                      <a:pt x="912" y="715"/>
                      <a:pt x="928" y="756"/>
                    </a:cubicBezTo>
                    <a:cubicBezTo>
                      <a:pt x="939" y="790"/>
                      <a:pt x="961" y="817"/>
                      <a:pt x="982" y="838"/>
                    </a:cubicBezTo>
                    <a:cubicBezTo>
                      <a:pt x="1009" y="858"/>
                      <a:pt x="1030" y="865"/>
                      <a:pt x="1057" y="865"/>
                    </a:cubicBezTo>
                    <a:cubicBezTo>
                      <a:pt x="1095" y="865"/>
                      <a:pt x="1127" y="845"/>
                      <a:pt x="1154" y="804"/>
                    </a:cubicBezTo>
                    <a:cubicBezTo>
                      <a:pt x="1186" y="770"/>
                      <a:pt x="1197" y="715"/>
                      <a:pt x="1197" y="647"/>
                    </a:cubicBezTo>
                    <a:cubicBezTo>
                      <a:pt x="1197" y="579"/>
                      <a:pt x="1186" y="532"/>
                      <a:pt x="1159" y="491"/>
                    </a:cubicBezTo>
                    <a:cubicBezTo>
                      <a:pt x="1132" y="457"/>
                      <a:pt x="1095" y="436"/>
                      <a:pt x="1052" y="436"/>
                    </a:cubicBezTo>
                    <a:cubicBezTo>
                      <a:pt x="1014" y="436"/>
                      <a:pt x="977" y="457"/>
                      <a:pt x="950" y="491"/>
                    </a:cubicBezTo>
                    <a:cubicBezTo>
                      <a:pt x="923" y="532"/>
                      <a:pt x="907" y="579"/>
                      <a:pt x="907" y="640"/>
                    </a:cubicBezTo>
                    <a:close/>
                    <a:moveTo>
                      <a:pt x="1695" y="940"/>
                    </a:moveTo>
                    <a:lnTo>
                      <a:pt x="1695" y="715"/>
                    </a:lnTo>
                    <a:lnTo>
                      <a:pt x="1379" y="715"/>
                    </a:lnTo>
                    <a:lnTo>
                      <a:pt x="1379" y="613"/>
                    </a:lnTo>
                    <a:lnTo>
                      <a:pt x="1717" y="7"/>
                    </a:lnTo>
                    <a:lnTo>
                      <a:pt x="1787" y="7"/>
                    </a:lnTo>
                    <a:lnTo>
                      <a:pt x="1787" y="613"/>
                    </a:lnTo>
                    <a:lnTo>
                      <a:pt x="1888" y="613"/>
                    </a:lnTo>
                    <a:lnTo>
                      <a:pt x="1888" y="715"/>
                    </a:lnTo>
                    <a:lnTo>
                      <a:pt x="1787" y="715"/>
                    </a:lnTo>
                    <a:lnTo>
                      <a:pt x="1787" y="940"/>
                    </a:lnTo>
                    <a:lnTo>
                      <a:pt x="1695" y="940"/>
                    </a:lnTo>
                    <a:close/>
                    <a:moveTo>
                      <a:pt x="1695" y="613"/>
                    </a:moveTo>
                    <a:lnTo>
                      <a:pt x="1695" y="191"/>
                    </a:lnTo>
                    <a:lnTo>
                      <a:pt x="1465" y="613"/>
                    </a:lnTo>
                    <a:lnTo>
                      <a:pt x="1695" y="61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3" name="Freeform 98"/>
              <p:cNvSpPr>
                <a:spLocks noEditPoints="1"/>
              </p:cNvSpPr>
              <p:nvPr/>
            </p:nvSpPr>
            <p:spPr bwMode="auto">
              <a:xfrm>
                <a:off x="4643" y="1598"/>
                <a:ext cx="293" cy="150"/>
              </a:xfrm>
              <a:custGeom>
                <a:avLst/>
                <a:gdLst>
                  <a:gd name="T0" fmla="*/ 110 w 1904"/>
                  <a:gd name="T1" fmla="*/ 940 h 977"/>
                  <a:gd name="T2" fmla="*/ 206 w 1904"/>
                  <a:gd name="T3" fmla="*/ 410 h 977"/>
                  <a:gd name="T4" fmla="*/ 344 w 1904"/>
                  <a:gd name="T5" fmla="*/ 34 h 977"/>
                  <a:gd name="T6" fmla="*/ 565 w 1904"/>
                  <a:gd name="T7" fmla="*/ 36 h 977"/>
                  <a:gd name="T8" fmla="*/ 702 w 1904"/>
                  <a:gd name="T9" fmla="*/ 425 h 977"/>
                  <a:gd name="T10" fmla="*/ 594 w 1904"/>
                  <a:gd name="T11" fmla="*/ 921 h 977"/>
                  <a:gd name="T12" fmla="*/ 401 w 1904"/>
                  <a:gd name="T13" fmla="*/ 970 h 977"/>
                  <a:gd name="T14" fmla="*/ 210 w 1904"/>
                  <a:gd name="T15" fmla="*/ 617 h 977"/>
                  <a:gd name="T16" fmla="*/ 366 w 1904"/>
                  <a:gd name="T17" fmla="*/ 937 h 977"/>
                  <a:gd name="T18" fmla="*/ 558 w 1904"/>
                  <a:gd name="T19" fmla="*/ 930 h 977"/>
                  <a:gd name="T20" fmla="*/ 685 w 1904"/>
                  <a:gd name="T21" fmla="*/ 570 h 977"/>
                  <a:gd name="T22" fmla="*/ 595 w 1904"/>
                  <a:gd name="T23" fmla="*/ 85 h 977"/>
                  <a:gd name="T24" fmla="*/ 385 w 1904"/>
                  <a:gd name="T25" fmla="*/ 31 h 977"/>
                  <a:gd name="T26" fmla="*/ 236 w 1904"/>
                  <a:gd name="T27" fmla="*/ 276 h 977"/>
                  <a:gd name="T28" fmla="*/ 360 w 1904"/>
                  <a:gd name="T29" fmla="*/ 795 h 977"/>
                  <a:gd name="T30" fmla="*/ 484 w 1904"/>
                  <a:gd name="T31" fmla="*/ 861 h 977"/>
                  <a:gd name="T32" fmla="*/ 586 w 1904"/>
                  <a:gd name="T33" fmla="*/ 680 h 977"/>
                  <a:gd name="T34" fmla="*/ 534 w 1904"/>
                  <a:gd name="T35" fmla="*/ 156 h 977"/>
                  <a:gd name="T36" fmla="*/ 403 w 1904"/>
                  <a:gd name="T37" fmla="*/ 129 h 977"/>
                  <a:gd name="T38" fmla="*/ 313 w 1904"/>
                  <a:gd name="T39" fmla="*/ 295 h 977"/>
                  <a:gd name="T40" fmla="*/ 453 w 1904"/>
                  <a:gd name="T41" fmla="*/ 97 h 977"/>
                  <a:gd name="T42" fmla="*/ 587 w 1904"/>
                  <a:gd name="T43" fmla="*/ 229 h 977"/>
                  <a:gd name="T44" fmla="*/ 568 w 1904"/>
                  <a:gd name="T45" fmla="*/ 803 h 977"/>
                  <a:gd name="T46" fmla="*/ 423 w 1904"/>
                  <a:gd name="T47" fmla="*/ 876 h 977"/>
                  <a:gd name="T48" fmla="*/ 303 w 1904"/>
                  <a:gd name="T49" fmla="*/ 597 h 977"/>
                  <a:gd name="T50" fmla="*/ 1155 w 1904"/>
                  <a:gd name="T51" fmla="*/ 155 h 977"/>
                  <a:gd name="T52" fmla="*/ 1000 w 1904"/>
                  <a:gd name="T53" fmla="*/ 145 h 977"/>
                  <a:gd name="T54" fmla="*/ 907 w 1904"/>
                  <a:gd name="T55" fmla="*/ 466 h 977"/>
                  <a:gd name="T56" fmla="*/ 1125 w 1904"/>
                  <a:gd name="T57" fmla="*/ 340 h 977"/>
                  <a:gd name="T58" fmla="*/ 1291 w 1904"/>
                  <a:gd name="T59" fmla="*/ 525 h 977"/>
                  <a:gd name="T60" fmla="*/ 1189 w 1904"/>
                  <a:gd name="T61" fmla="*/ 934 h 977"/>
                  <a:gd name="T62" fmla="*/ 916 w 1904"/>
                  <a:gd name="T63" fmla="*/ 915 h 977"/>
                  <a:gd name="T64" fmla="*/ 826 w 1904"/>
                  <a:gd name="T65" fmla="*/ 278 h 977"/>
                  <a:gd name="T66" fmla="*/ 1018 w 1904"/>
                  <a:gd name="T67" fmla="*/ 8 h 977"/>
                  <a:gd name="T68" fmla="*/ 1228 w 1904"/>
                  <a:gd name="T69" fmla="*/ 73 h 977"/>
                  <a:gd name="T70" fmla="*/ 1258 w 1904"/>
                  <a:gd name="T71" fmla="*/ 152 h 977"/>
                  <a:gd name="T72" fmla="*/ 1116 w 1904"/>
                  <a:gd name="T73" fmla="*/ 21 h 977"/>
                  <a:gd name="T74" fmla="*/ 895 w 1904"/>
                  <a:gd name="T75" fmla="*/ 123 h 977"/>
                  <a:gd name="T76" fmla="*/ 859 w 1904"/>
                  <a:gd name="T77" fmla="*/ 797 h 977"/>
                  <a:gd name="T78" fmla="*/ 1064 w 1904"/>
                  <a:gd name="T79" fmla="*/ 961 h 977"/>
                  <a:gd name="T80" fmla="*/ 1282 w 1904"/>
                  <a:gd name="T81" fmla="*/ 730 h 977"/>
                  <a:gd name="T82" fmla="*/ 1199 w 1904"/>
                  <a:gd name="T83" fmla="*/ 398 h 977"/>
                  <a:gd name="T84" fmla="*/ 985 w 1904"/>
                  <a:gd name="T85" fmla="*/ 383 h 977"/>
                  <a:gd name="T86" fmla="*/ 933 w 1904"/>
                  <a:gd name="T87" fmla="*/ 214 h 977"/>
                  <a:gd name="T88" fmla="*/ 1099 w 1904"/>
                  <a:gd name="T89" fmla="*/ 101 h 977"/>
                  <a:gd name="T90" fmla="*/ 1285 w 1904"/>
                  <a:gd name="T91" fmla="*/ 239 h 977"/>
                  <a:gd name="T92" fmla="*/ 966 w 1904"/>
                  <a:gd name="T93" fmla="*/ 805 h 977"/>
                  <a:gd name="T94" fmla="*/ 1113 w 1904"/>
                  <a:gd name="T95" fmla="*/ 852 h 977"/>
                  <a:gd name="T96" fmla="*/ 1195 w 1904"/>
                  <a:gd name="T97" fmla="*/ 609 h 977"/>
                  <a:gd name="T98" fmla="*/ 1090 w 1904"/>
                  <a:gd name="T99" fmla="*/ 456 h 977"/>
                  <a:gd name="T100" fmla="*/ 966 w 1904"/>
                  <a:gd name="T101" fmla="*/ 503 h 977"/>
                  <a:gd name="T102" fmla="*/ 1001 w 1904"/>
                  <a:gd name="T103" fmla="*/ 453 h 977"/>
                  <a:gd name="T104" fmla="*/ 1150 w 1904"/>
                  <a:gd name="T105" fmla="*/ 470 h 977"/>
                  <a:gd name="T106" fmla="*/ 1204 w 1904"/>
                  <a:gd name="T107" fmla="*/ 749 h 977"/>
                  <a:gd name="T108" fmla="*/ 1067 w 1904"/>
                  <a:gd name="T109" fmla="*/ 881 h 977"/>
                  <a:gd name="T110" fmla="*/ 913 w 1904"/>
                  <a:gd name="T111" fmla="*/ 709 h 977"/>
                  <a:gd name="T112" fmla="*/ 1379 w 1904"/>
                  <a:gd name="T113" fmla="*/ 723 h 977"/>
                  <a:gd name="T114" fmla="*/ 1904 w 1904"/>
                  <a:gd name="T115" fmla="*/ 621 h 977"/>
                  <a:gd name="T116" fmla="*/ 1787 w 1904"/>
                  <a:gd name="T117" fmla="*/ 723 h 977"/>
                  <a:gd name="T118" fmla="*/ 1725 w 1904"/>
                  <a:gd name="T119" fmla="*/ 23 h 977"/>
                  <a:gd name="T120" fmla="*/ 1795 w 1904"/>
                  <a:gd name="T121" fmla="*/ 940 h 977"/>
                  <a:gd name="T122" fmla="*/ 1466 w 1904"/>
                  <a:gd name="T123" fmla="*/ 618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4" h="977">
                    <a:moveTo>
                      <a:pt x="8" y="956"/>
                    </a:moveTo>
                    <a:cubicBezTo>
                      <a:pt x="4" y="956"/>
                      <a:pt x="0" y="953"/>
                      <a:pt x="0" y="948"/>
                    </a:cubicBezTo>
                    <a:lnTo>
                      <a:pt x="0" y="819"/>
                    </a:lnTo>
                    <a:cubicBezTo>
                      <a:pt x="0" y="815"/>
                      <a:pt x="4" y="811"/>
                      <a:pt x="8" y="811"/>
                    </a:cubicBezTo>
                    <a:lnTo>
                      <a:pt x="110" y="811"/>
                    </a:lnTo>
                    <a:cubicBezTo>
                      <a:pt x="115" y="811"/>
                      <a:pt x="118" y="815"/>
                      <a:pt x="118" y="819"/>
                    </a:cubicBezTo>
                    <a:lnTo>
                      <a:pt x="118" y="948"/>
                    </a:lnTo>
                    <a:cubicBezTo>
                      <a:pt x="118" y="953"/>
                      <a:pt x="115" y="956"/>
                      <a:pt x="110" y="956"/>
                    </a:cubicBezTo>
                    <a:lnTo>
                      <a:pt x="8" y="956"/>
                    </a:lnTo>
                    <a:close/>
                    <a:moveTo>
                      <a:pt x="110" y="940"/>
                    </a:moveTo>
                    <a:lnTo>
                      <a:pt x="102" y="948"/>
                    </a:lnTo>
                    <a:lnTo>
                      <a:pt x="102" y="819"/>
                    </a:lnTo>
                    <a:lnTo>
                      <a:pt x="110" y="827"/>
                    </a:lnTo>
                    <a:lnTo>
                      <a:pt x="8" y="827"/>
                    </a:lnTo>
                    <a:lnTo>
                      <a:pt x="16" y="819"/>
                    </a:lnTo>
                    <a:lnTo>
                      <a:pt x="16" y="948"/>
                    </a:lnTo>
                    <a:lnTo>
                      <a:pt x="8" y="940"/>
                    </a:lnTo>
                    <a:lnTo>
                      <a:pt x="110" y="940"/>
                    </a:lnTo>
                    <a:close/>
                    <a:moveTo>
                      <a:pt x="204" y="493"/>
                    </a:moveTo>
                    <a:lnTo>
                      <a:pt x="206" y="410"/>
                    </a:lnTo>
                    <a:lnTo>
                      <a:pt x="212" y="338"/>
                    </a:lnTo>
                    <a:lnTo>
                      <a:pt x="221" y="274"/>
                    </a:lnTo>
                    <a:lnTo>
                      <a:pt x="232" y="219"/>
                    </a:lnTo>
                    <a:cubicBezTo>
                      <a:pt x="232" y="219"/>
                      <a:pt x="232" y="218"/>
                      <a:pt x="232" y="218"/>
                    </a:cubicBezTo>
                    <a:lnTo>
                      <a:pt x="249" y="170"/>
                    </a:lnTo>
                    <a:lnTo>
                      <a:pt x="268" y="128"/>
                    </a:lnTo>
                    <a:cubicBezTo>
                      <a:pt x="268" y="128"/>
                      <a:pt x="269" y="127"/>
                      <a:pt x="269" y="127"/>
                    </a:cubicBezTo>
                    <a:lnTo>
                      <a:pt x="314" y="59"/>
                    </a:lnTo>
                    <a:cubicBezTo>
                      <a:pt x="314" y="58"/>
                      <a:pt x="315" y="58"/>
                      <a:pt x="315" y="57"/>
                    </a:cubicBezTo>
                    <a:lnTo>
                      <a:pt x="344" y="34"/>
                    </a:lnTo>
                    <a:cubicBezTo>
                      <a:pt x="345" y="34"/>
                      <a:pt x="345" y="34"/>
                      <a:pt x="346" y="33"/>
                    </a:cubicBezTo>
                    <a:lnTo>
                      <a:pt x="378" y="16"/>
                    </a:lnTo>
                    <a:cubicBezTo>
                      <a:pt x="378" y="16"/>
                      <a:pt x="379" y="16"/>
                      <a:pt x="379" y="16"/>
                    </a:cubicBezTo>
                    <a:lnTo>
                      <a:pt x="413" y="5"/>
                    </a:lnTo>
                    <a:cubicBezTo>
                      <a:pt x="414" y="5"/>
                      <a:pt x="414" y="5"/>
                      <a:pt x="415" y="5"/>
                    </a:cubicBezTo>
                    <a:lnTo>
                      <a:pt x="454" y="1"/>
                    </a:lnTo>
                    <a:cubicBezTo>
                      <a:pt x="454" y="0"/>
                      <a:pt x="455" y="0"/>
                      <a:pt x="456" y="1"/>
                    </a:cubicBezTo>
                    <a:lnTo>
                      <a:pt x="514" y="11"/>
                    </a:lnTo>
                    <a:cubicBezTo>
                      <a:pt x="515" y="11"/>
                      <a:pt x="515" y="11"/>
                      <a:pt x="516" y="11"/>
                    </a:cubicBezTo>
                    <a:lnTo>
                      <a:pt x="565" y="36"/>
                    </a:lnTo>
                    <a:cubicBezTo>
                      <a:pt x="566" y="37"/>
                      <a:pt x="566" y="37"/>
                      <a:pt x="567" y="38"/>
                    </a:cubicBezTo>
                    <a:lnTo>
                      <a:pt x="606" y="74"/>
                    </a:lnTo>
                    <a:cubicBezTo>
                      <a:pt x="606" y="74"/>
                      <a:pt x="607" y="75"/>
                      <a:pt x="607" y="75"/>
                    </a:cubicBezTo>
                    <a:lnTo>
                      <a:pt x="638" y="127"/>
                    </a:lnTo>
                    <a:lnTo>
                      <a:pt x="667" y="189"/>
                    </a:lnTo>
                    <a:cubicBezTo>
                      <a:pt x="667" y="190"/>
                      <a:pt x="667" y="190"/>
                      <a:pt x="667" y="190"/>
                    </a:cubicBezTo>
                    <a:lnTo>
                      <a:pt x="687" y="265"/>
                    </a:lnTo>
                    <a:lnTo>
                      <a:pt x="694" y="311"/>
                    </a:lnTo>
                    <a:lnTo>
                      <a:pt x="699" y="365"/>
                    </a:lnTo>
                    <a:lnTo>
                      <a:pt x="702" y="425"/>
                    </a:lnTo>
                    <a:lnTo>
                      <a:pt x="703" y="492"/>
                    </a:lnTo>
                    <a:lnTo>
                      <a:pt x="701" y="571"/>
                    </a:lnTo>
                    <a:lnTo>
                      <a:pt x="696" y="641"/>
                    </a:lnTo>
                    <a:lnTo>
                      <a:pt x="687" y="704"/>
                    </a:lnTo>
                    <a:lnTo>
                      <a:pt x="676" y="759"/>
                    </a:lnTo>
                    <a:lnTo>
                      <a:pt x="662" y="807"/>
                    </a:lnTo>
                    <a:lnTo>
                      <a:pt x="644" y="850"/>
                    </a:lnTo>
                    <a:cubicBezTo>
                      <a:pt x="644" y="850"/>
                      <a:pt x="643" y="851"/>
                      <a:pt x="643" y="851"/>
                    </a:cubicBezTo>
                    <a:lnTo>
                      <a:pt x="595" y="919"/>
                    </a:lnTo>
                    <a:cubicBezTo>
                      <a:pt x="595" y="920"/>
                      <a:pt x="594" y="920"/>
                      <a:pt x="594" y="921"/>
                    </a:cubicBezTo>
                    <a:lnTo>
                      <a:pt x="567" y="944"/>
                    </a:lnTo>
                    <a:cubicBezTo>
                      <a:pt x="566" y="944"/>
                      <a:pt x="566" y="944"/>
                      <a:pt x="565" y="945"/>
                    </a:cubicBezTo>
                    <a:lnTo>
                      <a:pt x="533" y="962"/>
                    </a:lnTo>
                    <a:cubicBezTo>
                      <a:pt x="533" y="962"/>
                      <a:pt x="532" y="962"/>
                      <a:pt x="532" y="962"/>
                    </a:cubicBezTo>
                    <a:lnTo>
                      <a:pt x="496" y="972"/>
                    </a:lnTo>
                    <a:cubicBezTo>
                      <a:pt x="495" y="972"/>
                      <a:pt x="495" y="972"/>
                      <a:pt x="494" y="972"/>
                    </a:cubicBezTo>
                    <a:lnTo>
                      <a:pt x="455" y="976"/>
                    </a:lnTo>
                    <a:cubicBezTo>
                      <a:pt x="455" y="976"/>
                      <a:pt x="454" y="976"/>
                      <a:pt x="454" y="976"/>
                    </a:cubicBezTo>
                    <a:lnTo>
                      <a:pt x="404" y="970"/>
                    </a:lnTo>
                    <a:cubicBezTo>
                      <a:pt x="403" y="970"/>
                      <a:pt x="402" y="970"/>
                      <a:pt x="401" y="970"/>
                    </a:cubicBezTo>
                    <a:lnTo>
                      <a:pt x="357" y="951"/>
                    </a:lnTo>
                    <a:cubicBezTo>
                      <a:pt x="357" y="951"/>
                      <a:pt x="356" y="950"/>
                      <a:pt x="355" y="950"/>
                    </a:cubicBezTo>
                    <a:lnTo>
                      <a:pt x="316" y="918"/>
                    </a:lnTo>
                    <a:cubicBezTo>
                      <a:pt x="316" y="917"/>
                      <a:pt x="315" y="917"/>
                      <a:pt x="315" y="916"/>
                    </a:cubicBezTo>
                    <a:lnTo>
                      <a:pt x="281" y="871"/>
                    </a:lnTo>
                    <a:cubicBezTo>
                      <a:pt x="281" y="871"/>
                      <a:pt x="281" y="870"/>
                      <a:pt x="280" y="870"/>
                    </a:cubicBezTo>
                    <a:lnTo>
                      <a:pt x="248" y="805"/>
                    </a:lnTo>
                    <a:cubicBezTo>
                      <a:pt x="248" y="805"/>
                      <a:pt x="248" y="804"/>
                      <a:pt x="248" y="804"/>
                    </a:cubicBezTo>
                    <a:lnTo>
                      <a:pt x="225" y="720"/>
                    </a:lnTo>
                    <a:lnTo>
                      <a:pt x="210" y="617"/>
                    </a:lnTo>
                    <a:lnTo>
                      <a:pt x="204" y="493"/>
                    </a:lnTo>
                    <a:close/>
                    <a:moveTo>
                      <a:pt x="225" y="614"/>
                    </a:moveTo>
                    <a:lnTo>
                      <a:pt x="240" y="715"/>
                    </a:lnTo>
                    <a:lnTo>
                      <a:pt x="263" y="799"/>
                    </a:lnTo>
                    <a:lnTo>
                      <a:pt x="263" y="798"/>
                    </a:lnTo>
                    <a:lnTo>
                      <a:pt x="295" y="863"/>
                    </a:lnTo>
                    <a:lnTo>
                      <a:pt x="294" y="862"/>
                    </a:lnTo>
                    <a:lnTo>
                      <a:pt x="328" y="907"/>
                    </a:lnTo>
                    <a:lnTo>
                      <a:pt x="327" y="905"/>
                    </a:lnTo>
                    <a:lnTo>
                      <a:pt x="366" y="937"/>
                    </a:lnTo>
                    <a:lnTo>
                      <a:pt x="364" y="936"/>
                    </a:lnTo>
                    <a:lnTo>
                      <a:pt x="408" y="955"/>
                    </a:lnTo>
                    <a:lnTo>
                      <a:pt x="405" y="955"/>
                    </a:lnTo>
                    <a:lnTo>
                      <a:pt x="455" y="961"/>
                    </a:lnTo>
                    <a:lnTo>
                      <a:pt x="454" y="960"/>
                    </a:lnTo>
                    <a:lnTo>
                      <a:pt x="493" y="956"/>
                    </a:lnTo>
                    <a:lnTo>
                      <a:pt x="491" y="957"/>
                    </a:lnTo>
                    <a:lnTo>
                      <a:pt x="527" y="947"/>
                    </a:lnTo>
                    <a:lnTo>
                      <a:pt x="526" y="947"/>
                    </a:lnTo>
                    <a:lnTo>
                      <a:pt x="558" y="930"/>
                    </a:lnTo>
                    <a:lnTo>
                      <a:pt x="556" y="931"/>
                    </a:lnTo>
                    <a:lnTo>
                      <a:pt x="583" y="908"/>
                    </a:lnTo>
                    <a:lnTo>
                      <a:pt x="582" y="910"/>
                    </a:lnTo>
                    <a:lnTo>
                      <a:pt x="630" y="842"/>
                    </a:lnTo>
                    <a:lnTo>
                      <a:pt x="629" y="843"/>
                    </a:lnTo>
                    <a:lnTo>
                      <a:pt x="647" y="802"/>
                    </a:lnTo>
                    <a:lnTo>
                      <a:pt x="661" y="756"/>
                    </a:lnTo>
                    <a:lnTo>
                      <a:pt x="672" y="701"/>
                    </a:lnTo>
                    <a:lnTo>
                      <a:pt x="680" y="640"/>
                    </a:lnTo>
                    <a:lnTo>
                      <a:pt x="685" y="570"/>
                    </a:lnTo>
                    <a:lnTo>
                      <a:pt x="687" y="493"/>
                    </a:lnTo>
                    <a:lnTo>
                      <a:pt x="686" y="426"/>
                    </a:lnTo>
                    <a:lnTo>
                      <a:pt x="683" y="366"/>
                    </a:lnTo>
                    <a:lnTo>
                      <a:pt x="679" y="314"/>
                    </a:lnTo>
                    <a:lnTo>
                      <a:pt x="672" y="270"/>
                    </a:lnTo>
                    <a:lnTo>
                      <a:pt x="652" y="195"/>
                    </a:lnTo>
                    <a:lnTo>
                      <a:pt x="652" y="196"/>
                    </a:lnTo>
                    <a:lnTo>
                      <a:pt x="625" y="136"/>
                    </a:lnTo>
                    <a:lnTo>
                      <a:pt x="594" y="84"/>
                    </a:lnTo>
                    <a:lnTo>
                      <a:pt x="595" y="85"/>
                    </a:lnTo>
                    <a:lnTo>
                      <a:pt x="556" y="49"/>
                    </a:lnTo>
                    <a:lnTo>
                      <a:pt x="558" y="51"/>
                    </a:lnTo>
                    <a:lnTo>
                      <a:pt x="509" y="26"/>
                    </a:lnTo>
                    <a:lnTo>
                      <a:pt x="511" y="26"/>
                    </a:lnTo>
                    <a:lnTo>
                      <a:pt x="453" y="16"/>
                    </a:lnTo>
                    <a:lnTo>
                      <a:pt x="455" y="16"/>
                    </a:lnTo>
                    <a:lnTo>
                      <a:pt x="416" y="20"/>
                    </a:lnTo>
                    <a:lnTo>
                      <a:pt x="418" y="20"/>
                    </a:lnTo>
                    <a:lnTo>
                      <a:pt x="384" y="31"/>
                    </a:lnTo>
                    <a:lnTo>
                      <a:pt x="385" y="31"/>
                    </a:lnTo>
                    <a:lnTo>
                      <a:pt x="353" y="48"/>
                    </a:lnTo>
                    <a:lnTo>
                      <a:pt x="354" y="47"/>
                    </a:lnTo>
                    <a:lnTo>
                      <a:pt x="325" y="70"/>
                    </a:lnTo>
                    <a:lnTo>
                      <a:pt x="327" y="68"/>
                    </a:lnTo>
                    <a:lnTo>
                      <a:pt x="282" y="136"/>
                    </a:lnTo>
                    <a:lnTo>
                      <a:pt x="283" y="135"/>
                    </a:lnTo>
                    <a:lnTo>
                      <a:pt x="264" y="175"/>
                    </a:lnTo>
                    <a:lnTo>
                      <a:pt x="247" y="223"/>
                    </a:lnTo>
                    <a:lnTo>
                      <a:pt x="247" y="222"/>
                    </a:lnTo>
                    <a:lnTo>
                      <a:pt x="236" y="276"/>
                    </a:lnTo>
                    <a:lnTo>
                      <a:pt x="228" y="339"/>
                    </a:lnTo>
                    <a:lnTo>
                      <a:pt x="222" y="411"/>
                    </a:lnTo>
                    <a:lnTo>
                      <a:pt x="220" y="492"/>
                    </a:lnTo>
                    <a:lnTo>
                      <a:pt x="225" y="614"/>
                    </a:lnTo>
                    <a:close/>
                    <a:moveTo>
                      <a:pt x="317" y="493"/>
                    </a:moveTo>
                    <a:lnTo>
                      <a:pt x="319" y="596"/>
                    </a:lnTo>
                    <a:lnTo>
                      <a:pt x="327" y="681"/>
                    </a:lnTo>
                    <a:lnTo>
                      <a:pt x="340" y="748"/>
                    </a:lnTo>
                    <a:lnTo>
                      <a:pt x="340" y="746"/>
                    </a:lnTo>
                    <a:lnTo>
                      <a:pt x="360" y="795"/>
                    </a:lnTo>
                    <a:lnTo>
                      <a:pt x="359" y="794"/>
                    </a:lnTo>
                    <a:lnTo>
                      <a:pt x="381" y="826"/>
                    </a:lnTo>
                    <a:lnTo>
                      <a:pt x="380" y="825"/>
                    </a:lnTo>
                    <a:lnTo>
                      <a:pt x="405" y="849"/>
                    </a:lnTo>
                    <a:lnTo>
                      <a:pt x="403" y="847"/>
                    </a:lnTo>
                    <a:lnTo>
                      <a:pt x="430" y="861"/>
                    </a:lnTo>
                    <a:lnTo>
                      <a:pt x="428" y="861"/>
                    </a:lnTo>
                    <a:lnTo>
                      <a:pt x="456" y="866"/>
                    </a:lnTo>
                    <a:lnTo>
                      <a:pt x="453" y="866"/>
                    </a:lnTo>
                    <a:lnTo>
                      <a:pt x="484" y="861"/>
                    </a:lnTo>
                    <a:lnTo>
                      <a:pt x="482" y="861"/>
                    </a:lnTo>
                    <a:lnTo>
                      <a:pt x="511" y="847"/>
                    </a:lnTo>
                    <a:lnTo>
                      <a:pt x="509" y="849"/>
                    </a:lnTo>
                    <a:lnTo>
                      <a:pt x="534" y="825"/>
                    </a:lnTo>
                    <a:lnTo>
                      <a:pt x="533" y="826"/>
                    </a:lnTo>
                    <a:lnTo>
                      <a:pt x="555" y="794"/>
                    </a:lnTo>
                    <a:lnTo>
                      <a:pt x="554" y="796"/>
                    </a:lnTo>
                    <a:lnTo>
                      <a:pt x="572" y="747"/>
                    </a:lnTo>
                    <a:lnTo>
                      <a:pt x="572" y="748"/>
                    </a:lnTo>
                    <a:lnTo>
                      <a:pt x="586" y="680"/>
                    </a:lnTo>
                    <a:lnTo>
                      <a:pt x="593" y="596"/>
                    </a:lnTo>
                    <a:lnTo>
                      <a:pt x="596" y="492"/>
                    </a:lnTo>
                    <a:lnTo>
                      <a:pt x="593" y="386"/>
                    </a:lnTo>
                    <a:lnTo>
                      <a:pt x="585" y="299"/>
                    </a:lnTo>
                    <a:lnTo>
                      <a:pt x="572" y="233"/>
                    </a:lnTo>
                    <a:lnTo>
                      <a:pt x="572" y="234"/>
                    </a:lnTo>
                    <a:lnTo>
                      <a:pt x="554" y="188"/>
                    </a:lnTo>
                    <a:lnTo>
                      <a:pt x="555" y="190"/>
                    </a:lnTo>
                    <a:lnTo>
                      <a:pt x="533" y="155"/>
                    </a:lnTo>
                    <a:lnTo>
                      <a:pt x="534" y="156"/>
                    </a:lnTo>
                    <a:lnTo>
                      <a:pt x="509" y="130"/>
                    </a:lnTo>
                    <a:lnTo>
                      <a:pt x="511" y="132"/>
                    </a:lnTo>
                    <a:lnTo>
                      <a:pt x="482" y="117"/>
                    </a:lnTo>
                    <a:lnTo>
                      <a:pt x="484" y="117"/>
                    </a:lnTo>
                    <a:lnTo>
                      <a:pt x="453" y="112"/>
                    </a:lnTo>
                    <a:lnTo>
                      <a:pt x="456" y="112"/>
                    </a:lnTo>
                    <a:lnTo>
                      <a:pt x="426" y="117"/>
                    </a:lnTo>
                    <a:lnTo>
                      <a:pt x="428" y="117"/>
                    </a:lnTo>
                    <a:lnTo>
                      <a:pt x="401" y="131"/>
                    </a:lnTo>
                    <a:lnTo>
                      <a:pt x="403" y="129"/>
                    </a:lnTo>
                    <a:lnTo>
                      <a:pt x="379" y="150"/>
                    </a:lnTo>
                    <a:lnTo>
                      <a:pt x="380" y="149"/>
                    </a:lnTo>
                    <a:lnTo>
                      <a:pt x="359" y="177"/>
                    </a:lnTo>
                    <a:lnTo>
                      <a:pt x="360" y="175"/>
                    </a:lnTo>
                    <a:lnTo>
                      <a:pt x="342" y="229"/>
                    </a:lnTo>
                    <a:lnTo>
                      <a:pt x="328" y="298"/>
                    </a:lnTo>
                    <a:lnTo>
                      <a:pt x="320" y="385"/>
                    </a:lnTo>
                    <a:lnTo>
                      <a:pt x="317" y="493"/>
                    </a:lnTo>
                    <a:close/>
                    <a:moveTo>
                      <a:pt x="304" y="384"/>
                    </a:moveTo>
                    <a:lnTo>
                      <a:pt x="313" y="295"/>
                    </a:lnTo>
                    <a:lnTo>
                      <a:pt x="327" y="224"/>
                    </a:lnTo>
                    <a:lnTo>
                      <a:pt x="345" y="170"/>
                    </a:lnTo>
                    <a:cubicBezTo>
                      <a:pt x="345" y="169"/>
                      <a:pt x="346" y="168"/>
                      <a:pt x="346" y="168"/>
                    </a:cubicBezTo>
                    <a:lnTo>
                      <a:pt x="367" y="140"/>
                    </a:lnTo>
                    <a:cubicBezTo>
                      <a:pt x="367" y="139"/>
                      <a:pt x="368" y="139"/>
                      <a:pt x="368" y="138"/>
                    </a:cubicBezTo>
                    <a:lnTo>
                      <a:pt x="392" y="117"/>
                    </a:lnTo>
                    <a:cubicBezTo>
                      <a:pt x="393" y="117"/>
                      <a:pt x="393" y="117"/>
                      <a:pt x="394" y="116"/>
                    </a:cubicBezTo>
                    <a:lnTo>
                      <a:pt x="421" y="102"/>
                    </a:lnTo>
                    <a:cubicBezTo>
                      <a:pt x="422" y="102"/>
                      <a:pt x="422" y="102"/>
                      <a:pt x="423" y="102"/>
                    </a:cubicBezTo>
                    <a:lnTo>
                      <a:pt x="453" y="97"/>
                    </a:lnTo>
                    <a:cubicBezTo>
                      <a:pt x="454" y="96"/>
                      <a:pt x="455" y="96"/>
                      <a:pt x="456" y="97"/>
                    </a:cubicBezTo>
                    <a:lnTo>
                      <a:pt x="487" y="102"/>
                    </a:lnTo>
                    <a:cubicBezTo>
                      <a:pt x="488" y="102"/>
                      <a:pt x="488" y="102"/>
                      <a:pt x="489" y="102"/>
                    </a:cubicBezTo>
                    <a:lnTo>
                      <a:pt x="518" y="117"/>
                    </a:lnTo>
                    <a:cubicBezTo>
                      <a:pt x="519" y="118"/>
                      <a:pt x="520" y="118"/>
                      <a:pt x="520" y="119"/>
                    </a:cubicBezTo>
                    <a:lnTo>
                      <a:pt x="545" y="145"/>
                    </a:lnTo>
                    <a:cubicBezTo>
                      <a:pt x="546" y="145"/>
                      <a:pt x="546" y="146"/>
                      <a:pt x="546" y="146"/>
                    </a:cubicBezTo>
                    <a:lnTo>
                      <a:pt x="568" y="181"/>
                    </a:lnTo>
                    <a:cubicBezTo>
                      <a:pt x="569" y="182"/>
                      <a:pt x="569" y="182"/>
                      <a:pt x="569" y="183"/>
                    </a:cubicBezTo>
                    <a:lnTo>
                      <a:pt x="587" y="229"/>
                    </a:lnTo>
                    <a:cubicBezTo>
                      <a:pt x="587" y="229"/>
                      <a:pt x="587" y="229"/>
                      <a:pt x="587" y="230"/>
                    </a:cubicBezTo>
                    <a:lnTo>
                      <a:pt x="601" y="298"/>
                    </a:lnTo>
                    <a:lnTo>
                      <a:pt x="609" y="385"/>
                    </a:lnTo>
                    <a:lnTo>
                      <a:pt x="612" y="493"/>
                    </a:lnTo>
                    <a:lnTo>
                      <a:pt x="609" y="597"/>
                    </a:lnTo>
                    <a:lnTo>
                      <a:pt x="601" y="683"/>
                    </a:lnTo>
                    <a:lnTo>
                      <a:pt x="587" y="751"/>
                    </a:lnTo>
                    <a:cubicBezTo>
                      <a:pt x="587" y="751"/>
                      <a:pt x="587" y="752"/>
                      <a:pt x="587" y="752"/>
                    </a:cubicBezTo>
                    <a:lnTo>
                      <a:pt x="569" y="801"/>
                    </a:lnTo>
                    <a:cubicBezTo>
                      <a:pt x="569" y="802"/>
                      <a:pt x="568" y="802"/>
                      <a:pt x="568" y="803"/>
                    </a:cubicBezTo>
                    <a:lnTo>
                      <a:pt x="546" y="835"/>
                    </a:lnTo>
                    <a:cubicBezTo>
                      <a:pt x="546" y="835"/>
                      <a:pt x="545" y="836"/>
                      <a:pt x="545" y="836"/>
                    </a:cubicBezTo>
                    <a:lnTo>
                      <a:pt x="520" y="860"/>
                    </a:lnTo>
                    <a:cubicBezTo>
                      <a:pt x="519" y="861"/>
                      <a:pt x="519" y="861"/>
                      <a:pt x="518" y="862"/>
                    </a:cubicBezTo>
                    <a:lnTo>
                      <a:pt x="489" y="876"/>
                    </a:lnTo>
                    <a:cubicBezTo>
                      <a:pt x="488" y="876"/>
                      <a:pt x="488" y="876"/>
                      <a:pt x="487" y="876"/>
                    </a:cubicBezTo>
                    <a:lnTo>
                      <a:pt x="456" y="881"/>
                    </a:lnTo>
                    <a:cubicBezTo>
                      <a:pt x="455" y="882"/>
                      <a:pt x="454" y="882"/>
                      <a:pt x="453" y="881"/>
                    </a:cubicBezTo>
                    <a:lnTo>
                      <a:pt x="425" y="876"/>
                    </a:lnTo>
                    <a:cubicBezTo>
                      <a:pt x="424" y="876"/>
                      <a:pt x="423" y="876"/>
                      <a:pt x="423" y="876"/>
                    </a:cubicBezTo>
                    <a:lnTo>
                      <a:pt x="396" y="862"/>
                    </a:lnTo>
                    <a:cubicBezTo>
                      <a:pt x="395" y="861"/>
                      <a:pt x="394" y="861"/>
                      <a:pt x="394" y="860"/>
                    </a:cubicBezTo>
                    <a:lnTo>
                      <a:pt x="369" y="836"/>
                    </a:lnTo>
                    <a:cubicBezTo>
                      <a:pt x="369" y="836"/>
                      <a:pt x="368" y="835"/>
                      <a:pt x="368" y="835"/>
                    </a:cubicBezTo>
                    <a:lnTo>
                      <a:pt x="346" y="803"/>
                    </a:lnTo>
                    <a:cubicBezTo>
                      <a:pt x="346" y="803"/>
                      <a:pt x="345" y="802"/>
                      <a:pt x="345" y="801"/>
                    </a:cubicBezTo>
                    <a:lnTo>
                      <a:pt x="325" y="752"/>
                    </a:lnTo>
                    <a:cubicBezTo>
                      <a:pt x="325" y="752"/>
                      <a:pt x="325" y="751"/>
                      <a:pt x="325" y="751"/>
                    </a:cubicBezTo>
                    <a:lnTo>
                      <a:pt x="311" y="682"/>
                    </a:lnTo>
                    <a:lnTo>
                      <a:pt x="303" y="597"/>
                    </a:lnTo>
                    <a:lnTo>
                      <a:pt x="301" y="492"/>
                    </a:lnTo>
                    <a:lnTo>
                      <a:pt x="304" y="384"/>
                    </a:lnTo>
                    <a:close/>
                    <a:moveTo>
                      <a:pt x="1293" y="246"/>
                    </a:moveTo>
                    <a:cubicBezTo>
                      <a:pt x="1294" y="249"/>
                      <a:pt x="1293" y="251"/>
                      <a:pt x="1292" y="253"/>
                    </a:cubicBezTo>
                    <a:cubicBezTo>
                      <a:pt x="1290" y="254"/>
                      <a:pt x="1288" y="255"/>
                      <a:pt x="1286" y="255"/>
                    </a:cubicBezTo>
                    <a:lnTo>
                      <a:pt x="1195" y="262"/>
                    </a:lnTo>
                    <a:cubicBezTo>
                      <a:pt x="1191" y="263"/>
                      <a:pt x="1187" y="260"/>
                      <a:pt x="1187" y="256"/>
                    </a:cubicBezTo>
                    <a:lnTo>
                      <a:pt x="1175" y="194"/>
                    </a:lnTo>
                    <a:lnTo>
                      <a:pt x="1175" y="196"/>
                    </a:lnTo>
                    <a:lnTo>
                      <a:pt x="1155" y="155"/>
                    </a:lnTo>
                    <a:lnTo>
                      <a:pt x="1157" y="158"/>
                    </a:lnTo>
                    <a:lnTo>
                      <a:pt x="1115" y="124"/>
                    </a:lnTo>
                    <a:lnTo>
                      <a:pt x="1118" y="125"/>
                    </a:lnTo>
                    <a:lnTo>
                      <a:pt x="1095" y="116"/>
                    </a:lnTo>
                    <a:lnTo>
                      <a:pt x="1096" y="116"/>
                    </a:lnTo>
                    <a:lnTo>
                      <a:pt x="1069" y="112"/>
                    </a:lnTo>
                    <a:lnTo>
                      <a:pt x="1072" y="112"/>
                    </a:lnTo>
                    <a:lnTo>
                      <a:pt x="1033" y="121"/>
                    </a:lnTo>
                    <a:lnTo>
                      <a:pt x="1036" y="120"/>
                    </a:lnTo>
                    <a:lnTo>
                      <a:pt x="1000" y="145"/>
                    </a:lnTo>
                    <a:lnTo>
                      <a:pt x="1002" y="143"/>
                    </a:lnTo>
                    <a:lnTo>
                      <a:pt x="964" y="191"/>
                    </a:lnTo>
                    <a:lnTo>
                      <a:pt x="964" y="190"/>
                    </a:lnTo>
                    <a:lnTo>
                      <a:pt x="947" y="220"/>
                    </a:lnTo>
                    <a:lnTo>
                      <a:pt x="948" y="219"/>
                    </a:lnTo>
                    <a:lnTo>
                      <a:pt x="934" y="257"/>
                    </a:lnTo>
                    <a:lnTo>
                      <a:pt x="924" y="296"/>
                    </a:lnTo>
                    <a:lnTo>
                      <a:pt x="916" y="346"/>
                    </a:lnTo>
                    <a:lnTo>
                      <a:pt x="911" y="402"/>
                    </a:lnTo>
                    <a:lnTo>
                      <a:pt x="907" y="466"/>
                    </a:lnTo>
                    <a:lnTo>
                      <a:pt x="893" y="461"/>
                    </a:lnTo>
                    <a:lnTo>
                      <a:pt x="929" y="409"/>
                    </a:lnTo>
                    <a:cubicBezTo>
                      <a:pt x="929" y="408"/>
                      <a:pt x="930" y="408"/>
                      <a:pt x="930" y="407"/>
                    </a:cubicBezTo>
                    <a:lnTo>
                      <a:pt x="974" y="370"/>
                    </a:lnTo>
                    <a:cubicBezTo>
                      <a:pt x="975" y="370"/>
                      <a:pt x="975" y="370"/>
                      <a:pt x="976" y="369"/>
                    </a:cubicBezTo>
                    <a:lnTo>
                      <a:pt x="1025" y="345"/>
                    </a:lnTo>
                    <a:cubicBezTo>
                      <a:pt x="1026" y="345"/>
                      <a:pt x="1026" y="345"/>
                      <a:pt x="1027" y="345"/>
                    </a:cubicBezTo>
                    <a:lnTo>
                      <a:pt x="1080" y="335"/>
                    </a:lnTo>
                    <a:cubicBezTo>
                      <a:pt x="1081" y="334"/>
                      <a:pt x="1082" y="334"/>
                      <a:pt x="1082" y="335"/>
                    </a:cubicBezTo>
                    <a:lnTo>
                      <a:pt x="1125" y="340"/>
                    </a:lnTo>
                    <a:cubicBezTo>
                      <a:pt x="1126" y="340"/>
                      <a:pt x="1127" y="340"/>
                      <a:pt x="1127" y="340"/>
                    </a:cubicBezTo>
                    <a:lnTo>
                      <a:pt x="1168" y="356"/>
                    </a:lnTo>
                    <a:cubicBezTo>
                      <a:pt x="1169" y="356"/>
                      <a:pt x="1170" y="357"/>
                      <a:pt x="1170" y="357"/>
                    </a:cubicBezTo>
                    <a:lnTo>
                      <a:pt x="1208" y="385"/>
                    </a:lnTo>
                    <a:cubicBezTo>
                      <a:pt x="1209" y="385"/>
                      <a:pt x="1209" y="386"/>
                      <a:pt x="1210" y="386"/>
                    </a:cubicBezTo>
                    <a:lnTo>
                      <a:pt x="1244" y="426"/>
                    </a:lnTo>
                    <a:cubicBezTo>
                      <a:pt x="1244" y="427"/>
                      <a:pt x="1244" y="427"/>
                      <a:pt x="1244" y="427"/>
                    </a:cubicBezTo>
                    <a:lnTo>
                      <a:pt x="1271" y="471"/>
                    </a:lnTo>
                    <a:cubicBezTo>
                      <a:pt x="1272" y="472"/>
                      <a:pt x="1272" y="472"/>
                      <a:pt x="1272" y="473"/>
                    </a:cubicBezTo>
                    <a:lnTo>
                      <a:pt x="1291" y="525"/>
                    </a:lnTo>
                    <a:cubicBezTo>
                      <a:pt x="1291" y="525"/>
                      <a:pt x="1291" y="526"/>
                      <a:pt x="1291" y="526"/>
                    </a:cubicBezTo>
                    <a:lnTo>
                      <a:pt x="1301" y="584"/>
                    </a:lnTo>
                    <a:lnTo>
                      <a:pt x="1304" y="648"/>
                    </a:lnTo>
                    <a:lnTo>
                      <a:pt x="1298" y="731"/>
                    </a:lnTo>
                    <a:cubicBezTo>
                      <a:pt x="1298" y="732"/>
                      <a:pt x="1298" y="732"/>
                      <a:pt x="1298" y="732"/>
                    </a:cubicBezTo>
                    <a:lnTo>
                      <a:pt x="1277" y="814"/>
                    </a:lnTo>
                    <a:cubicBezTo>
                      <a:pt x="1277" y="815"/>
                      <a:pt x="1277" y="816"/>
                      <a:pt x="1276" y="816"/>
                    </a:cubicBezTo>
                    <a:lnTo>
                      <a:pt x="1239" y="882"/>
                    </a:lnTo>
                    <a:cubicBezTo>
                      <a:pt x="1239" y="883"/>
                      <a:pt x="1239" y="884"/>
                      <a:pt x="1238" y="884"/>
                    </a:cubicBezTo>
                    <a:lnTo>
                      <a:pt x="1189" y="934"/>
                    </a:lnTo>
                    <a:cubicBezTo>
                      <a:pt x="1189" y="935"/>
                      <a:pt x="1188" y="935"/>
                      <a:pt x="1187" y="935"/>
                    </a:cubicBezTo>
                    <a:lnTo>
                      <a:pt x="1134" y="965"/>
                    </a:lnTo>
                    <a:cubicBezTo>
                      <a:pt x="1134" y="966"/>
                      <a:pt x="1133" y="966"/>
                      <a:pt x="1132" y="966"/>
                    </a:cubicBezTo>
                    <a:lnTo>
                      <a:pt x="1067" y="976"/>
                    </a:lnTo>
                    <a:cubicBezTo>
                      <a:pt x="1066" y="976"/>
                      <a:pt x="1065" y="977"/>
                      <a:pt x="1065" y="976"/>
                    </a:cubicBezTo>
                    <a:lnTo>
                      <a:pt x="1012" y="970"/>
                    </a:lnTo>
                    <a:cubicBezTo>
                      <a:pt x="1011" y="970"/>
                      <a:pt x="1010" y="970"/>
                      <a:pt x="1009" y="970"/>
                    </a:cubicBezTo>
                    <a:lnTo>
                      <a:pt x="961" y="950"/>
                    </a:lnTo>
                    <a:cubicBezTo>
                      <a:pt x="961" y="950"/>
                      <a:pt x="960" y="949"/>
                      <a:pt x="959" y="949"/>
                    </a:cubicBezTo>
                    <a:lnTo>
                      <a:pt x="916" y="915"/>
                    </a:lnTo>
                    <a:cubicBezTo>
                      <a:pt x="916" y="914"/>
                      <a:pt x="916" y="914"/>
                      <a:pt x="915" y="913"/>
                    </a:cubicBezTo>
                    <a:lnTo>
                      <a:pt x="877" y="865"/>
                    </a:lnTo>
                    <a:cubicBezTo>
                      <a:pt x="877" y="865"/>
                      <a:pt x="877" y="865"/>
                      <a:pt x="876" y="864"/>
                    </a:cubicBezTo>
                    <a:lnTo>
                      <a:pt x="844" y="804"/>
                    </a:lnTo>
                    <a:cubicBezTo>
                      <a:pt x="844" y="804"/>
                      <a:pt x="844" y="803"/>
                      <a:pt x="844" y="803"/>
                    </a:cubicBezTo>
                    <a:lnTo>
                      <a:pt x="823" y="725"/>
                    </a:lnTo>
                    <a:lnTo>
                      <a:pt x="810" y="628"/>
                    </a:lnTo>
                    <a:lnTo>
                      <a:pt x="805" y="513"/>
                    </a:lnTo>
                    <a:lnTo>
                      <a:pt x="810" y="387"/>
                    </a:lnTo>
                    <a:lnTo>
                      <a:pt x="826" y="278"/>
                    </a:lnTo>
                    <a:lnTo>
                      <a:pt x="849" y="187"/>
                    </a:lnTo>
                    <a:cubicBezTo>
                      <a:pt x="849" y="186"/>
                      <a:pt x="849" y="186"/>
                      <a:pt x="849" y="185"/>
                    </a:cubicBezTo>
                    <a:lnTo>
                      <a:pt x="881" y="114"/>
                    </a:lnTo>
                    <a:cubicBezTo>
                      <a:pt x="881" y="114"/>
                      <a:pt x="882" y="113"/>
                      <a:pt x="882" y="112"/>
                    </a:cubicBezTo>
                    <a:lnTo>
                      <a:pt x="920" y="66"/>
                    </a:lnTo>
                    <a:cubicBezTo>
                      <a:pt x="921" y="66"/>
                      <a:pt x="921" y="65"/>
                      <a:pt x="922" y="65"/>
                    </a:cubicBezTo>
                    <a:lnTo>
                      <a:pt x="966" y="31"/>
                    </a:lnTo>
                    <a:cubicBezTo>
                      <a:pt x="966" y="31"/>
                      <a:pt x="967" y="30"/>
                      <a:pt x="967" y="30"/>
                    </a:cubicBezTo>
                    <a:lnTo>
                      <a:pt x="1016" y="8"/>
                    </a:lnTo>
                    <a:cubicBezTo>
                      <a:pt x="1017" y="8"/>
                      <a:pt x="1018" y="8"/>
                      <a:pt x="1018" y="8"/>
                    </a:cubicBezTo>
                    <a:lnTo>
                      <a:pt x="1075" y="1"/>
                    </a:lnTo>
                    <a:cubicBezTo>
                      <a:pt x="1076" y="0"/>
                      <a:pt x="1077" y="0"/>
                      <a:pt x="1077" y="1"/>
                    </a:cubicBezTo>
                    <a:lnTo>
                      <a:pt x="1119" y="6"/>
                    </a:lnTo>
                    <a:cubicBezTo>
                      <a:pt x="1120" y="6"/>
                      <a:pt x="1121" y="6"/>
                      <a:pt x="1121" y="6"/>
                    </a:cubicBezTo>
                    <a:lnTo>
                      <a:pt x="1159" y="20"/>
                    </a:lnTo>
                    <a:cubicBezTo>
                      <a:pt x="1160" y="20"/>
                      <a:pt x="1160" y="20"/>
                      <a:pt x="1161" y="21"/>
                    </a:cubicBezTo>
                    <a:lnTo>
                      <a:pt x="1196" y="43"/>
                    </a:lnTo>
                    <a:cubicBezTo>
                      <a:pt x="1196" y="43"/>
                      <a:pt x="1197" y="43"/>
                      <a:pt x="1197" y="44"/>
                    </a:cubicBezTo>
                    <a:lnTo>
                      <a:pt x="1227" y="72"/>
                    </a:lnTo>
                    <a:cubicBezTo>
                      <a:pt x="1227" y="72"/>
                      <a:pt x="1228" y="72"/>
                      <a:pt x="1228" y="73"/>
                    </a:cubicBezTo>
                    <a:lnTo>
                      <a:pt x="1253" y="106"/>
                    </a:lnTo>
                    <a:cubicBezTo>
                      <a:pt x="1253" y="106"/>
                      <a:pt x="1253" y="106"/>
                      <a:pt x="1254" y="107"/>
                    </a:cubicBezTo>
                    <a:lnTo>
                      <a:pt x="1273" y="146"/>
                    </a:lnTo>
                    <a:cubicBezTo>
                      <a:pt x="1273" y="146"/>
                      <a:pt x="1273" y="147"/>
                      <a:pt x="1273" y="147"/>
                    </a:cubicBezTo>
                    <a:lnTo>
                      <a:pt x="1286" y="192"/>
                    </a:lnTo>
                    <a:cubicBezTo>
                      <a:pt x="1286" y="193"/>
                      <a:pt x="1286" y="193"/>
                      <a:pt x="1286" y="193"/>
                    </a:cubicBezTo>
                    <a:lnTo>
                      <a:pt x="1293" y="246"/>
                    </a:lnTo>
                    <a:close/>
                    <a:moveTo>
                      <a:pt x="1271" y="196"/>
                    </a:moveTo>
                    <a:lnTo>
                      <a:pt x="1271" y="197"/>
                    </a:lnTo>
                    <a:lnTo>
                      <a:pt x="1258" y="152"/>
                    </a:lnTo>
                    <a:lnTo>
                      <a:pt x="1258" y="153"/>
                    </a:lnTo>
                    <a:lnTo>
                      <a:pt x="1239" y="114"/>
                    </a:lnTo>
                    <a:lnTo>
                      <a:pt x="1240" y="115"/>
                    </a:lnTo>
                    <a:lnTo>
                      <a:pt x="1215" y="82"/>
                    </a:lnTo>
                    <a:lnTo>
                      <a:pt x="1216" y="83"/>
                    </a:lnTo>
                    <a:lnTo>
                      <a:pt x="1186" y="55"/>
                    </a:lnTo>
                    <a:lnTo>
                      <a:pt x="1187" y="56"/>
                    </a:lnTo>
                    <a:lnTo>
                      <a:pt x="1152" y="34"/>
                    </a:lnTo>
                    <a:lnTo>
                      <a:pt x="1154" y="35"/>
                    </a:lnTo>
                    <a:lnTo>
                      <a:pt x="1116" y="21"/>
                    </a:lnTo>
                    <a:lnTo>
                      <a:pt x="1118" y="21"/>
                    </a:lnTo>
                    <a:lnTo>
                      <a:pt x="1076" y="16"/>
                    </a:lnTo>
                    <a:lnTo>
                      <a:pt x="1077" y="16"/>
                    </a:lnTo>
                    <a:lnTo>
                      <a:pt x="1020" y="23"/>
                    </a:lnTo>
                    <a:lnTo>
                      <a:pt x="1023" y="23"/>
                    </a:lnTo>
                    <a:lnTo>
                      <a:pt x="974" y="45"/>
                    </a:lnTo>
                    <a:lnTo>
                      <a:pt x="975" y="44"/>
                    </a:lnTo>
                    <a:lnTo>
                      <a:pt x="931" y="78"/>
                    </a:lnTo>
                    <a:lnTo>
                      <a:pt x="933" y="77"/>
                    </a:lnTo>
                    <a:lnTo>
                      <a:pt x="895" y="123"/>
                    </a:lnTo>
                    <a:lnTo>
                      <a:pt x="896" y="121"/>
                    </a:lnTo>
                    <a:lnTo>
                      <a:pt x="864" y="192"/>
                    </a:lnTo>
                    <a:lnTo>
                      <a:pt x="864" y="190"/>
                    </a:lnTo>
                    <a:lnTo>
                      <a:pt x="841" y="281"/>
                    </a:lnTo>
                    <a:lnTo>
                      <a:pt x="826" y="388"/>
                    </a:lnTo>
                    <a:lnTo>
                      <a:pt x="821" y="512"/>
                    </a:lnTo>
                    <a:lnTo>
                      <a:pt x="825" y="625"/>
                    </a:lnTo>
                    <a:lnTo>
                      <a:pt x="838" y="720"/>
                    </a:lnTo>
                    <a:lnTo>
                      <a:pt x="859" y="798"/>
                    </a:lnTo>
                    <a:lnTo>
                      <a:pt x="859" y="797"/>
                    </a:lnTo>
                    <a:lnTo>
                      <a:pt x="891" y="857"/>
                    </a:lnTo>
                    <a:lnTo>
                      <a:pt x="890" y="855"/>
                    </a:lnTo>
                    <a:lnTo>
                      <a:pt x="928" y="903"/>
                    </a:lnTo>
                    <a:lnTo>
                      <a:pt x="926" y="902"/>
                    </a:lnTo>
                    <a:lnTo>
                      <a:pt x="969" y="936"/>
                    </a:lnTo>
                    <a:lnTo>
                      <a:pt x="968" y="935"/>
                    </a:lnTo>
                    <a:lnTo>
                      <a:pt x="1016" y="955"/>
                    </a:lnTo>
                    <a:lnTo>
                      <a:pt x="1013" y="955"/>
                    </a:lnTo>
                    <a:lnTo>
                      <a:pt x="1066" y="961"/>
                    </a:lnTo>
                    <a:lnTo>
                      <a:pt x="1064" y="961"/>
                    </a:lnTo>
                    <a:lnTo>
                      <a:pt x="1129" y="951"/>
                    </a:lnTo>
                    <a:lnTo>
                      <a:pt x="1127" y="951"/>
                    </a:lnTo>
                    <a:lnTo>
                      <a:pt x="1180" y="921"/>
                    </a:lnTo>
                    <a:lnTo>
                      <a:pt x="1178" y="923"/>
                    </a:lnTo>
                    <a:lnTo>
                      <a:pt x="1227" y="873"/>
                    </a:lnTo>
                    <a:lnTo>
                      <a:pt x="1225" y="875"/>
                    </a:lnTo>
                    <a:lnTo>
                      <a:pt x="1262" y="809"/>
                    </a:lnTo>
                    <a:lnTo>
                      <a:pt x="1262" y="810"/>
                    </a:lnTo>
                    <a:lnTo>
                      <a:pt x="1283" y="728"/>
                    </a:lnTo>
                    <a:lnTo>
                      <a:pt x="1282" y="730"/>
                    </a:lnTo>
                    <a:lnTo>
                      <a:pt x="1288" y="649"/>
                    </a:lnTo>
                    <a:lnTo>
                      <a:pt x="1286" y="587"/>
                    </a:lnTo>
                    <a:lnTo>
                      <a:pt x="1276" y="529"/>
                    </a:lnTo>
                    <a:lnTo>
                      <a:pt x="1276" y="530"/>
                    </a:lnTo>
                    <a:lnTo>
                      <a:pt x="1257" y="478"/>
                    </a:lnTo>
                    <a:lnTo>
                      <a:pt x="1258" y="480"/>
                    </a:lnTo>
                    <a:lnTo>
                      <a:pt x="1231" y="436"/>
                    </a:lnTo>
                    <a:lnTo>
                      <a:pt x="1231" y="437"/>
                    </a:lnTo>
                    <a:lnTo>
                      <a:pt x="1197" y="397"/>
                    </a:lnTo>
                    <a:lnTo>
                      <a:pt x="1199" y="398"/>
                    </a:lnTo>
                    <a:lnTo>
                      <a:pt x="1161" y="370"/>
                    </a:lnTo>
                    <a:lnTo>
                      <a:pt x="1163" y="371"/>
                    </a:lnTo>
                    <a:lnTo>
                      <a:pt x="1122" y="355"/>
                    </a:lnTo>
                    <a:lnTo>
                      <a:pt x="1124" y="355"/>
                    </a:lnTo>
                    <a:lnTo>
                      <a:pt x="1081" y="350"/>
                    </a:lnTo>
                    <a:lnTo>
                      <a:pt x="1083" y="350"/>
                    </a:lnTo>
                    <a:lnTo>
                      <a:pt x="1030" y="360"/>
                    </a:lnTo>
                    <a:lnTo>
                      <a:pt x="1032" y="360"/>
                    </a:lnTo>
                    <a:lnTo>
                      <a:pt x="983" y="384"/>
                    </a:lnTo>
                    <a:lnTo>
                      <a:pt x="985" y="383"/>
                    </a:lnTo>
                    <a:lnTo>
                      <a:pt x="941" y="420"/>
                    </a:lnTo>
                    <a:lnTo>
                      <a:pt x="942" y="418"/>
                    </a:lnTo>
                    <a:lnTo>
                      <a:pt x="906" y="470"/>
                    </a:lnTo>
                    <a:cubicBezTo>
                      <a:pt x="904" y="473"/>
                      <a:pt x="900" y="474"/>
                      <a:pt x="897" y="473"/>
                    </a:cubicBezTo>
                    <a:cubicBezTo>
                      <a:pt x="893" y="472"/>
                      <a:pt x="891" y="469"/>
                      <a:pt x="891" y="465"/>
                    </a:cubicBezTo>
                    <a:lnTo>
                      <a:pt x="895" y="401"/>
                    </a:lnTo>
                    <a:lnTo>
                      <a:pt x="901" y="343"/>
                    </a:lnTo>
                    <a:lnTo>
                      <a:pt x="909" y="293"/>
                    </a:lnTo>
                    <a:lnTo>
                      <a:pt x="919" y="252"/>
                    </a:lnTo>
                    <a:lnTo>
                      <a:pt x="933" y="214"/>
                    </a:lnTo>
                    <a:cubicBezTo>
                      <a:pt x="933" y="213"/>
                      <a:pt x="933" y="213"/>
                      <a:pt x="933" y="213"/>
                    </a:cubicBezTo>
                    <a:lnTo>
                      <a:pt x="950" y="183"/>
                    </a:lnTo>
                    <a:cubicBezTo>
                      <a:pt x="951" y="182"/>
                      <a:pt x="951" y="182"/>
                      <a:pt x="951" y="181"/>
                    </a:cubicBezTo>
                    <a:lnTo>
                      <a:pt x="989" y="133"/>
                    </a:lnTo>
                    <a:cubicBezTo>
                      <a:pt x="990" y="133"/>
                      <a:pt x="990" y="132"/>
                      <a:pt x="991" y="132"/>
                    </a:cubicBezTo>
                    <a:lnTo>
                      <a:pt x="1027" y="107"/>
                    </a:lnTo>
                    <a:cubicBezTo>
                      <a:pt x="1028" y="106"/>
                      <a:pt x="1029" y="106"/>
                      <a:pt x="1030" y="106"/>
                    </a:cubicBezTo>
                    <a:lnTo>
                      <a:pt x="1069" y="97"/>
                    </a:lnTo>
                    <a:cubicBezTo>
                      <a:pt x="1070" y="96"/>
                      <a:pt x="1071" y="96"/>
                      <a:pt x="1072" y="97"/>
                    </a:cubicBezTo>
                    <a:lnTo>
                      <a:pt x="1099" y="101"/>
                    </a:lnTo>
                    <a:cubicBezTo>
                      <a:pt x="1099" y="101"/>
                      <a:pt x="1100" y="101"/>
                      <a:pt x="1100" y="101"/>
                    </a:cubicBezTo>
                    <a:lnTo>
                      <a:pt x="1123" y="110"/>
                    </a:lnTo>
                    <a:cubicBezTo>
                      <a:pt x="1124" y="110"/>
                      <a:pt x="1125" y="111"/>
                      <a:pt x="1126" y="111"/>
                    </a:cubicBezTo>
                    <a:lnTo>
                      <a:pt x="1168" y="145"/>
                    </a:lnTo>
                    <a:cubicBezTo>
                      <a:pt x="1168" y="146"/>
                      <a:pt x="1169" y="147"/>
                      <a:pt x="1170" y="148"/>
                    </a:cubicBezTo>
                    <a:lnTo>
                      <a:pt x="1190" y="189"/>
                    </a:lnTo>
                    <a:cubicBezTo>
                      <a:pt x="1190" y="190"/>
                      <a:pt x="1190" y="190"/>
                      <a:pt x="1190" y="191"/>
                    </a:cubicBezTo>
                    <a:lnTo>
                      <a:pt x="1202" y="253"/>
                    </a:lnTo>
                    <a:lnTo>
                      <a:pt x="1194" y="246"/>
                    </a:lnTo>
                    <a:lnTo>
                      <a:pt x="1285" y="239"/>
                    </a:lnTo>
                    <a:lnTo>
                      <a:pt x="1278" y="249"/>
                    </a:lnTo>
                    <a:lnTo>
                      <a:pt x="1271" y="196"/>
                    </a:lnTo>
                    <a:close/>
                    <a:moveTo>
                      <a:pt x="923" y="650"/>
                    </a:moveTo>
                    <a:lnTo>
                      <a:pt x="923" y="648"/>
                    </a:lnTo>
                    <a:lnTo>
                      <a:pt x="928" y="706"/>
                    </a:lnTo>
                    <a:lnTo>
                      <a:pt x="928" y="704"/>
                    </a:lnTo>
                    <a:lnTo>
                      <a:pt x="944" y="762"/>
                    </a:lnTo>
                    <a:lnTo>
                      <a:pt x="944" y="761"/>
                    </a:lnTo>
                    <a:lnTo>
                      <a:pt x="967" y="807"/>
                    </a:lnTo>
                    <a:lnTo>
                      <a:pt x="966" y="805"/>
                    </a:lnTo>
                    <a:lnTo>
                      <a:pt x="997" y="841"/>
                    </a:lnTo>
                    <a:lnTo>
                      <a:pt x="994" y="839"/>
                    </a:lnTo>
                    <a:lnTo>
                      <a:pt x="1032" y="860"/>
                    </a:lnTo>
                    <a:lnTo>
                      <a:pt x="1030" y="860"/>
                    </a:lnTo>
                    <a:lnTo>
                      <a:pt x="1067" y="866"/>
                    </a:lnTo>
                    <a:lnTo>
                      <a:pt x="1064" y="866"/>
                    </a:lnTo>
                    <a:lnTo>
                      <a:pt x="1091" y="862"/>
                    </a:lnTo>
                    <a:lnTo>
                      <a:pt x="1089" y="862"/>
                    </a:lnTo>
                    <a:lnTo>
                      <a:pt x="1115" y="851"/>
                    </a:lnTo>
                    <a:lnTo>
                      <a:pt x="1113" y="852"/>
                    </a:lnTo>
                    <a:lnTo>
                      <a:pt x="1136" y="833"/>
                    </a:lnTo>
                    <a:lnTo>
                      <a:pt x="1135" y="835"/>
                    </a:lnTo>
                    <a:lnTo>
                      <a:pt x="1156" y="808"/>
                    </a:lnTo>
                    <a:lnTo>
                      <a:pt x="1176" y="779"/>
                    </a:lnTo>
                    <a:lnTo>
                      <a:pt x="1175" y="781"/>
                    </a:lnTo>
                    <a:lnTo>
                      <a:pt x="1189" y="744"/>
                    </a:lnTo>
                    <a:lnTo>
                      <a:pt x="1189" y="745"/>
                    </a:lnTo>
                    <a:lnTo>
                      <a:pt x="1196" y="702"/>
                    </a:lnTo>
                    <a:lnTo>
                      <a:pt x="1197" y="655"/>
                    </a:lnTo>
                    <a:lnTo>
                      <a:pt x="1195" y="609"/>
                    </a:lnTo>
                    <a:lnTo>
                      <a:pt x="1189" y="569"/>
                    </a:lnTo>
                    <a:lnTo>
                      <a:pt x="1189" y="571"/>
                    </a:lnTo>
                    <a:lnTo>
                      <a:pt x="1160" y="503"/>
                    </a:lnTo>
                    <a:lnTo>
                      <a:pt x="1162" y="505"/>
                    </a:lnTo>
                    <a:lnTo>
                      <a:pt x="1140" y="482"/>
                    </a:lnTo>
                    <a:lnTo>
                      <a:pt x="1141" y="483"/>
                    </a:lnTo>
                    <a:lnTo>
                      <a:pt x="1116" y="466"/>
                    </a:lnTo>
                    <a:lnTo>
                      <a:pt x="1118" y="467"/>
                    </a:lnTo>
                    <a:lnTo>
                      <a:pt x="1089" y="456"/>
                    </a:lnTo>
                    <a:lnTo>
                      <a:pt x="1090" y="456"/>
                    </a:lnTo>
                    <a:lnTo>
                      <a:pt x="1059" y="452"/>
                    </a:lnTo>
                    <a:lnTo>
                      <a:pt x="1062" y="452"/>
                    </a:lnTo>
                    <a:lnTo>
                      <a:pt x="1034" y="456"/>
                    </a:lnTo>
                    <a:lnTo>
                      <a:pt x="1035" y="456"/>
                    </a:lnTo>
                    <a:lnTo>
                      <a:pt x="1008" y="467"/>
                    </a:lnTo>
                    <a:lnTo>
                      <a:pt x="1010" y="466"/>
                    </a:lnTo>
                    <a:lnTo>
                      <a:pt x="985" y="483"/>
                    </a:lnTo>
                    <a:lnTo>
                      <a:pt x="986" y="482"/>
                    </a:lnTo>
                    <a:lnTo>
                      <a:pt x="964" y="505"/>
                    </a:lnTo>
                    <a:lnTo>
                      <a:pt x="966" y="503"/>
                    </a:lnTo>
                    <a:lnTo>
                      <a:pt x="934" y="570"/>
                    </a:lnTo>
                    <a:lnTo>
                      <a:pt x="934" y="568"/>
                    </a:lnTo>
                    <a:lnTo>
                      <a:pt x="923" y="650"/>
                    </a:lnTo>
                    <a:close/>
                    <a:moveTo>
                      <a:pt x="919" y="565"/>
                    </a:moveTo>
                    <a:cubicBezTo>
                      <a:pt x="919" y="565"/>
                      <a:pt x="919" y="564"/>
                      <a:pt x="919" y="563"/>
                    </a:cubicBezTo>
                    <a:lnTo>
                      <a:pt x="951" y="496"/>
                    </a:lnTo>
                    <a:cubicBezTo>
                      <a:pt x="952" y="495"/>
                      <a:pt x="952" y="495"/>
                      <a:pt x="953" y="494"/>
                    </a:cubicBezTo>
                    <a:lnTo>
                      <a:pt x="975" y="471"/>
                    </a:lnTo>
                    <a:cubicBezTo>
                      <a:pt x="975" y="471"/>
                      <a:pt x="975" y="470"/>
                      <a:pt x="976" y="470"/>
                    </a:cubicBezTo>
                    <a:lnTo>
                      <a:pt x="1001" y="453"/>
                    </a:lnTo>
                    <a:cubicBezTo>
                      <a:pt x="1001" y="453"/>
                      <a:pt x="1002" y="452"/>
                      <a:pt x="1002" y="452"/>
                    </a:cubicBezTo>
                    <a:lnTo>
                      <a:pt x="1029" y="441"/>
                    </a:lnTo>
                    <a:cubicBezTo>
                      <a:pt x="1030" y="441"/>
                      <a:pt x="1031" y="441"/>
                      <a:pt x="1031" y="441"/>
                    </a:cubicBezTo>
                    <a:lnTo>
                      <a:pt x="1059" y="437"/>
                    </a:lnTo>
                    <a:cubicBezTo>
                      <a:pt x="1060" y="436"/>
                      <a:pt x="1061" y="436"/>
                      <a:pt x="1061" y="437"/>
                    </a:cubicBezTo>
                    <a:lnTo>
                      <a:pt x="1092" y="441"/>
                    </a:lnTo>
                    <a:cubicBezTo>
                      <a:pt x="1093" y="441"/>
                      <a:pt x="1094" y="441"/>
                      <a:pt x="1094" y="441"/>
                    </a:cubicBezTo>
                    <a:lnTo>
                      <a:pt x="1123" y="452"/>
                    </a:lnTo>
                    <a:cubicBezTo>
                      <a:pt x="1124" y="452"/>
                      <a:pt x="1124" y="452"/>
                      <a:pt x="1125" y="453"/>
                    </a:cubicBezTo>
                    <a:lnTo>
                      <a:pt x="1150" y="470"/>
                    </a:lnTo>
                    <a:cubicBezTo>
                      <a:pt x="1150" y="470"/>
                      <a:pt x="1151" y="471"/>
                      <a:pt x="1151" y="471"/>
                    </a:cubicBezTo>
                    <a:lnTo>
                      <a:pt x="1173" y="494"/>
                    </a:lnTo>
                    <a:cubicBezTo>
                      <a:pt x="1174" y="495"/>
                      <a:pt x="1174" y="495"/>
                      <a:pt x="1175" y="496"/>
                    </a:cubicBezTo>
                    <a:lnTo>
                      <a:pt x="1204" y="564"/>
                    </a:lnTo>
                    <a:cubicBezTo>
                      <a:pt x="1204" y="565"/>
                      <a:pt x="1204" y="566"/>
                      <a:pt x="1204" y="566"/>
                    </a:cubicBezTo>
                    <a:lnTo>
                      <a:pt x="1211" y="608"/>
                    </a:lnTo>
                    <a:lnTo>
                      <a:pt x="1213" y="656"/>
                    </a:lnTo>
                    <a:lnTo>
                      <a:pt x="1211" y="705"/>
                    </a:lnTo>
                    <a:lnTo>
                      <a:pt x="1204" y="748"/>
                    </a:lnTo>
                    <a:cubicBezTo>
                      <a:pt x="1204" y="748"/>
                      <a:pt x="1204" y="749"/>
                      <a:pt x="1204" y="749"/>
                    </a:cubicBezTo>
                    <a:lnTo>
                      <a:pt x="1190" y="786"/>
                    </a:lnTo>
                    <a:cubicBezTo>
                      <a:pt x="1190" y="787"/>
                      <a:pt x="1189" y="787"/>
                      <a:pt x="1189" y="788"/>
                    </a:cubicBezTo>
                    <a:lnTo>
                      <a:pt x="1169" y="817"/>
                    </a:lnTo>
                    <a:lnTo>
                      <a:pt x="1148" y="844"/>
                    </a:lnTo>
                    <a:cubicBezTo>
                      <a:pt x="1147" y="845"/>
                      <a:pt x="1147" y="845"/>
                      <a:pt x="1147" y="846"/>
                    </a:cubicBezTo>
                    <a:lnTo>
                      <a:pt x="1124" y="865"/>
                    </a:lnTo>
                    <a:cubicBezTo>
                      <a:pt x="1123" y="865"/>
                      <a:pt x="1122" y="866"/>
                      <a:pt x="1122" y="866"/>
                    </a:cubicBezTo>
                    <a:lnTo>
                      <a:pt x="1096" y="877"/>
                    </a:lnTo>
                    <a:cubicBezTo>
                      <a:pt x="1095" y="877"/>
                      <a:pt x="1094" y="877"/>
                      <a:pt x="1094" y="877"/>
                    </a:cubicBezTo>
                    <a:lnTo>
                      <a:pt x="1067" y="881"/>
                    </a:lnTo>
                    <a:cubicBezTo>
                      <a:pt x="1066" y="882"/>
                      <a:pt x="1065" y="882"/>
                      <a:pt x="1064" y="881"/>
                    </a:cubicBezTo>
                    <a:lnTo>
                      <a:pt x="1027" y="875"/>
                    </a:lnTo>
                    <a:cubicBezTo>
                      <a:pt x="1026" y="875"/>
                      <a:pt x="1025" y="875"/>
                      <a:pt x="1025" y="874"/>
                    </a:cubicBezTo>
                    <a:lnTo>
                      <a:pt x="987" y="853"/>
                    </a:lnTo>
                    <a:cubicBezTo>
                      <a:pt x="986" y="853"/>
                      <a:pt x="985" y="852"/>
                      <a:pt x="984" y="852"/>
                    </a:cubicBezTo>
                    <a:lnTo>
                      <a:pt x="953" y="816"/>
                    </a:lnTo>
                    <a:cubicBezTo>
                      <a:pt x="953" y="815"/>
                      <a:pt x="953" y="815"/>
                      <a:pt x="952" y="814"/>
                    </a:cubicBezTo>
                    <a:lnTo>
                      <a:pt x="929" y="768"/>
                    </a:lnTo>
                    <a:cubicBezTo>
                      <a:pt x="929" y="768"/>
                      <a:pt x="929" y="767"/>
                      <a:pt x="929" y="767"/>
                    </a:cubicBezTo>
                    <a:lnTo>
                      <a:pt x="913" y="709"/>
                    </a:lnTo>
                    <a:cubicBezTo>
                      <a:pt x="913" y="708"/>
                      <a:pt x="913" y="708"/>
                      <a:pt x="912" y="707"/>
                    </a:cubicBezTo>
                    <a:lnTo>
                      <a:pt x="907" y="649"/>
                    </a:lnTo>
                    <a:cubicBezTo>
                      <a:pt x="907" y="649"/>
                      <a:pt x="907" y="648"/>
                      <a:pt x="908" y="647"/>
                    </a:cubicBezTo>
                    <a:lnTo>
                      <a:pt x="919" y="565"/>
                    </a:lnTo>
                    <a:close/>
                    <a:moveTo>
                      <a:pt x="1703" y="956"/>
                    </a:moveTo>
                    <a:cubicBezTo>
                      <a:pt x="1699" y="956"/>
                      <a:pt x="1695" y="953"/>
                      <a:pt x="1695" y="948"/>
                    </a:cubicBezTo>
                    <a:lnTo>
                      <a:pt x="1695" y="723"/>
                    </a:lnTo>
                    <a:lnTo>
                      <a:pt x="1703" y="731"/>
                    </a:lnTo>
                    <a:lnTo>
                      <a:pt x="1387" y="731"/>
                    </a:lnTo>
                    <a:cubicBezTo>
                      <a:pt x="1383" y="731"/>
                      <a:pt x="1379" y="728"/>
                      <a:pt x="1379" y="723"/>
                    </a:cubicBezTo>
                    <a:lnTo>
                      <a:pt x="1379" y="621"/>
                    </a:lnTo>
                    <a:cubicBezTo>
                      <a:pt x="1379" y="620"/>
                      <a:pt x="1380" y="619"/>
                      <a:pt x="1380" y="618"/>
                    </a:cubicBezTo>
                    <a:lnTo>
                      <a:pt x="1718" y="12"/>
                    </a:lnTo>
                    <a:cubicBezTo>
                      <a:pt x="1720" y="9"/>
                      <a:pt x="1723" y="7"/>
                      <a:pt x="1725" y="7"/>
                    </a:cubicBezTo>
                    <a:lnTo>
                      <a:pt x="1795" y="7"/>
                    </a:lnTo>
                    <a:cubicBezTo>
                      <a:pt x="1800" y="7"/>
                      <a:pt x="1803" y="11"/>
                      <a:pt x="1803" y="15"/>
                    </a:cubicBezTo>
                    <a:lnTo>
                      <a:pt x="1803" y="621"/>
                    </a:lnTo>
                    <a:lnTo>
                      <a:pt x="1795" y="613"/>
                    </a:lnTo>
                    <a:lnTo>
                      <a:pt x="1896" y="613"/>
                    </a:lnTo>
                    <a:cubicBezTo>
                      <a:pt x="1901" y="613"/>
                      <a:pt x="1904" y="617"/>
                      <a:pt x="1904" y="621"/>
                    </a:cubicBezTo>
                    <a:lnTo>
                      <a:pt x="1904" y="723"/>
                    </a:lnTo>
                    <a:cubicBezTo>
                      <a:pt x="1904" y="728"/>
                      <a:pt x="1901" y="731"/>
                      <a:pt x="1896" y="731"/>
                    </a:cubicBezTo>
                    <a:lnTo>
                      <a:pt x="1795" y="731"/>
                    </a:lnTo>
                    <a:lnTo>
                      <a:pt x="1803" y="723"/>
                    </a:lnTo>
                    <a:lnTo>
                      <a:pt x="1803" y="948"/>
                    </a:lnTo>
                    <a:cubicBezTo>
                      <a:pt x="1803" y="953"/>
                      <a:pt x="1800" y="956"/>
                      <a:pt x="1795" y="956"/>
                    </a:cubicBezTo>
                    <a:lnTo>
                      <a:pt x="1703" y="956"/>
                    </a:lnTo>
                    <a:close/>
                    <a:moveTo>
                      <a:pt x="1795" y="940"/>
                    </a:moveTo>
                    <a:lnTo>
                      <a:pt x="1787" y="948"/>
                    </a:lnTo>
                    <a:lnTo>
                      <a:pt x="1787" y="723"/>
                    </a:lnTo>
                    <a:cubicBezTo>
                      <a:pt x="1787" y="719"/>
                      <a:pt x="1791" y="715"/>
                      <a:pt x="1795" y="715"/>
                    </a:cubicBezTo>
                    <a:lnTo>
                      <a:pt x="1896" y="715"/>
                    </a:lnTo>
                    <a:lnTo>
                      <a:pt x="1888" y="723"/>
                    </a:lnTo>
                    <a:lnTo>
                      <a:pt x="1888" y="621"/>
                    </a:lnTo>
                    <a:lnTo>
                      <a:pt x="1896" y="629"/>
                    </a:lnTo>
                    <a:lnTo>
                      <a:pt x="1795" y="629"/>
                    </a:lnTo>
                    <a:cubicBezTo>
                      <a:pt x="1791" y="629"/>
                      <a:pt x="1787" y="626"/>
                      <a:pt x="1787" y="621"/>
                    </a:cubicBezTo>
                    <a:lnTo>
                      <a:pt x="1787" y="15"/>
                    </a:lnTo>
                    <a:lnTo>
                      <a:pt x="1795" y="23"/>
                    </a:lnTo>
                    <a:lnTo>
                      <a:pt x="1725" y="23"/>
                    </a:lnTo>
                    <a:lnTo>
                      <a:pt x="1732" y="19"/>
                    </a:lnTo>
                    <a:lnTo>
                      <a:pt x="1394" y="625"/>
                    </a:lnTo>
                    <a:lnTo>
                      <a:pt x="1395" y="621"/>
                    </a:lnTo>
                    <a:lnTo>
                      <a:pt x="1395" y="723"/>
                    </a:lnTo>
                    <a:lnTo>
                      <a:pt x="1387" y="715"/>
                    </a:lnTo>
                    <a:lnTo>
                      <a:pt x="1703" y="715"/>
                    </a:lnTo>
                    <a:cubicBezTo>
                      <a:pt x="1708" y="715"/>
                      <a:pt x="1711" y="719"/>
                      <a:pt x="1711" y="723"/>
                    </a:cubicBezTo>
                    <a:lnTo>
                      <a:pt x="1711" y="948"/>
                    </a:lnTo>
                    <a:lnTo>
                      <a:pt x="1703" y="940"/>
                    </a:lnTo>
                    <a:lnTo>
                      <a:pt x="1795" y="940"/>
                    </a:lnTo>
                    <a:close/>
                    <a:moveTo>
                      <a:pt x="1703" y="613"/>
                    </a:moveTo>
                    <a:lnTo>
                      <a:pt x="1695" y="621"/>
                    </a:lnTo>
                    <a:lnTo>
                      <a:pt x="1695" y="199"/>
                    </a:lnTo>
                    <a:lnTo>
                      <a:pt x="1710" y="203"/>
                    </a:lnTo>
                    <a:lnTo>
                      <a:pt x="1480" y="625"/>
                    </a:lnTo>
                    <a:lnTo>
                      <a:pt x="1473" y="613"/>
                    </a:lnTo>
                    <a:lnTo>
                      <a:pt x="1703" y="613"/>
                    </a:lnTo>
                    <a:close/>
                    <a:moveTo>
                      <a:pt x="1473" y="629"/>
                    </a:moveTo>
                    <a:cubicBezTo>
                      <a:pt x="1471" y="629"/>
                      <a:pt x="1468" y="628"/>
                      <a:pt x="1467" y="626"/>
                    </a:cubicBezTo>
                    <a:cubicBezTo>
                      <a:pt x="1465" y="623"/>
                      <a:pt x="1465" y="620"/>
                      <a:pt x="1466" y="618"/>
                    </a:cubicBezTo>
                    <a:lnTo>
                      <a:pt x="1696" y="196"/>
                    </a:lnTo>
                    <a:cubicBezTo>
                      <a:pt x="1698" y="192"/>
                      <a:pt x="1702" y="191"/>
                      <a:pt x="1705" y="192"/>
                    </a:cubicBezTo>
                    <a:cubicBezTo>
                      <a:pt x="1709" y="193"/>
                      <a:pt x="1711" y="196"/>
                      <a:pt x="1711" y="199"/>
                    </a:cubicBezTo>
                    <a:lnTo>
                      <a:pt x="1711" y="621"/>
                    </a:lnTo>
                    <a:cubicBezTo>
                      <a:pt x="1711" y="626"/>
                      <a:pt x="1708" y="629"/>
                      <a:pt x="1703" y="629"/>
                    </a:cubicBezTo>
                    <a:lnTo>
                      <a:pt x="1473" y="629"/>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4" name="Freeform 99"/>
              <p:cNvSpPr>
                <a:spLocks noEditPoints="1"/>
              </p:cNvSpPr>
              <p:nvPr/>
            </p:nvSpPr>
            <p:spPr bwMode="auto">
              <a:xfrm>
                <a:off x="5424" y="1599"/>
                <a:ext cx="382" cy="148"/>
              </a:xfrm>
              <a:custGeom>
                <a:avLst/>
                <a:gdLst>
                  <a:gd name="T0" fmla="*/ 92 w 1240"/>
                  <a:gd name="T1" fmla="*/ 470 h 480"/>
                  <a:gd name="T2" fmla="*/ 49 w 1240"/>
                  <a:gd name="T3" fmla="*/ 147 h 480"/>
                  <a:gd name="T4" fmla="*/ 0 w 1240"/>
                  <a:gd name="T5" fmla="*/ 120 h 480"/>
                  <a:gd name="T6" fmla="*/ 108 w 1240"/>
                  <a:gd name="T7" fmla="*/ 0 h 480"/>
                  <a:gd name="T8" fmla="*/ 138 w 1240"/>
                  <a:gd name="T9" fmla="*/ 470 h 480"/>
                  <a:gd name="T10" fmla="*/ 294 w 1240"/>
                  <a:gd name="T11" fmla="*/ 406 h 480"/>
                  <a:gd name="T12" fmla="*/ 345 w 1240"/>
                  <a:gd name="T13" fmla="*/ 470 h 480"/>
                  <a:gd name="T14" fmla="*/ 541 w 1240"/>
                  <a:gd name="T15" fmla="*/ 470 h 480"/>
                  <a:gd name="T16" fmla="*/ 382 w 1240"/>
                  <a:gd name="T17" fmla="*/ 358 h 480"/>
                  <a:gd name="T18" fmla="*/ 552 w 1240"/>
                  <a:gd name="T19" fmla="*/ 4 h 480"/>
                  <a:gd name="T20" fmla="*/ 587 w 1240"/>
                  <a:gd name="T21" fmla="*/ 307 h 480"/>
                  <a:gd name="T22" fmla="*/ 638 w 1240"/>
                  <a:gd name="T23" fmla="*/ 358 h 480"/>
                  <a:gd name="T24" fmla="*/ 587 w 1240"/>
                  <a:gd name="T25" fmla="*/ 470 h 480"/>
                  <a:gd name="T26" fmla="*/ 541 w 1240"/>
                  <a:gd name="T27" fmla="*/ 307 h 480"/>
                  <a:gd name="T28" fmla="*/ 425 w 1240"/>
                  <a:gd name="T29" fmla="*/ 307 h 480"/>
                  <a:gd name="T30" fmla="*/ 869 w 1240"/>
                  <a:gd name="T31" fmla="*/ 470 h 480"/>
                  <a:gd name="T32" fmla="*/ 824 w 1240"/>
                  <a:gd name="T33" fmla="*/ 106 h 480"/>
                  <a:gd name="T34" fmla="*/ 732 w 1240"/>
                  <a:gd name="T35" fmla="*/ 174 h 480"/>
                  <a:gd name="T36" fmla="*/ 799 w 1240"/>
                  <a:gd name="T37" fmla="*/ 65 h 480"/>
                  <a:gd name="T38" fmla="*/ 869 w 1240"/>
                  <a:gd name="T39" fmla="*/ 0 h 480"/>
                  <a:gd name="T40" fmla="*/ 1235 w 1240"/>
                  <a:gd name="T41" fmla="*/ 120 h 480"/>
                  <a:gd name="T42" fmla="*/ 1173 w 1240"/>
                  <a:gd name="T43" fmla="*/ 72 h 480"/>
                  <a:gd name="T44" fmla="*/ 1090 w 1240"/>
                  <a:gd name="T45" fmla="*/ 65 h 480"/>
                  <a:gd name="T46" fmla="*/ 1041 w 1240"/>
                  <a:gd name="T47" fmla="*/ 229 h 480"/>
                  <a:gd name="T48" fmla="*/ 1133 w 1240"/>
                  <a:gd name="T49" fmla="*/ 167 h 480"/>
                  <a:gd name="T50" fmla="*/ 1240 w 1240"/>
                  <a:gd name="T51" fmla="*/ 320 h 480"/>
                  <a:gd name="T52" fmla="*/ 1184 w 1240"/>
                  <a:gd name="T53" fmla="*/ 460 h 480"/>
                  <a:gd name="T54" fmla="*/ 1033 w 1240"/>
                  <a:gd name="T55" fmla="*/ 426 h 480"/>
                  <a:gd name="T56" fmla="*/ 1036 w 1240"/>
                  <a:gd name="T57" fmla="*/ 55 h 480"/>
                  <a:gd name="T58" fmla="*/ 1203 w 1240"/>
                  <a:gd name="T59" fmla="*/ 35 h 480"/>
                  <a:gd name="T60" fmla="*/ 1049 w 1240"/>
                  <a:gd name="T61" fmla="*/ 320 h 480"/>
                  <a:gd name="T62" fmla="*/ 1087 w 1240"/>
                  <a:gd name="T63" fmla="*/ 419 h 480"/>
                  <a:gd name="T64" fmla="*/ 1173 w 1240"/>
                  <a:gd name="T65" fmla="*/ 402 h 480"/>
                  <a:gd name="T66" fmla="*/ 1176 w 1240"/>
                  <a:gd name="T67" fmla="*/ 246 h 480"/>
                  <a:gd name="T68" fmla="*/ 1071 w 1240"/>
                  <a:gd name="T69" fmla="*/ 24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0" h="480">
                    <a:moveTo>
                      <a:pt x="138" y="470"/>
                    </a:moveTo>
                    <a:lnTo>
                      <a:pt x="92" y="470"/>
                    </a:lnTo>
                    <a:lnTo>
                      <a:pt x="92" y="106"/>
                    </a:lnTo>
                    <a:cubicBezTo>
                      <a:pt x="81" y="120"/>
                      <a:pt x="68" y="133"/>
                      <a:pt x="49" y="147"/>
                    </a:cubicBezTo>
                    <a:cubicBezTo>
                      <a:pt x="33" y="160"/>
                      <a:pt x="17" y="167"/>
                      <a:pt x="0" y="174"/>
                    </a:cubicBezTo>
                    <a:lnTo>
                      <a:pt x="0" y="120"/>
                    </a:lnTo>
                    <a:cubicBezTo>
                      <a:pt x="27" y="103"/>
                      <a:pt x="49" y="86"/>
                      <a:pt x="68" y="65"/>
                    </a:cubicBezTo>
                    <a:cubicBezTo>
                      <a:pt x="87" y="45"/>
                      <a:pt x="100" y="21"/>
                      <a:pt x="108" y="0"/>
                    </a:cubicBezTo>
                    <a:lnTo>
                      <a:pt x="138" y="0"/>
                    </a:lnTo>
                    <a:lnTo>
                      <a:pt x="138" y="470"/>
                    </a:lnTo>
                    <a:close/>
                    <a:moveTo>
                      <a:pt x="294" y="470"/>
                    </a:moveTo>
                    <a:lnTo>
                      <a:pt x="294" y="406"/>
                    </a:lnTo>
                    <a:lnTo>
                      <a:pt x="345" y="406"/>
                    </a:lnTo>
                    <a:lnTo>
                      <a:pt x="345" y="470"/>
                    </a:lnTo>
                    <a:lnTo>
                      <a:pt x="294" y="470"/>
                    </a:lnTo>
                    <a:close/>
                    <a:moveTo>
                      <a:pt x="541" y="470"/>
                    </a:moveTo>
                    <a:lnTo>
                      <a:pt x="541" y="358"/>
                    </a:lnTo>
                    <a:lnTo>
                      <a:pt x="382" y="358"/>
                    </a:lnTo>
                    <a:lnTo>
                      <a:pt x="382" y="307"/>
                    </a:lnTo>
                    <a:lnTo>
                      <a:pt x="552" y="4"/>
                    </a:lnTo>
                    <a:lnTo>
                      <a:pt x="587" y="4"/>
                    </a:lnTo>
                    <a:lnTo>
                      <a:pt x="587" y="307"/>
                    </a:lnTo>
                    <a:lnTo>
                      <a:pt x="638" y="307"/>
                    </a:lnTo>
                    <a:lnTo>
                      <a:pt x="638" y="358"/>
                    </a:lnTo>
                    <a:lnTo>
                      <a:pt x="587" y="358"/>
                    </a:lnTo>
                    <a:lnTo>
                      <a:pt x="587" y="470"/>
                    </a:lnTo>
                    <a:lnTo>
                      <a:pt x="541" y="470"/>
                    </a:lnTo>
                    <a:close/>
                    <a:moveTo>
                      <a:pt x="541" y="307"/>
                    </a:moveTo>
                    <a:lnTo>
                      <a:pt x="541" y="96"/>
                    </a:lnTo>
                    <a:lnTo>
                      <a:pt x="425" y="307"/>
                    </a:lnTo>
                    <a:lnTo>
                      <a:pt x="541" y="307"/>
                    </a:lnTo>
                    <a:close/>
                    <a:moveTo>
                      <a:pt x="869" y="470"/>
                    </a:moveTo>
                    <a:lnTo>
                      <a:pt x="824" y="470"/>
                    </a:lnTo>
                    <a:lnTo>
                      <a:pt x="824" y="106"/>
                    </a:lnTo>
                    <a:cubicBezTo>
                      <a:pt x="813" y="120"/>
                      <a:pt x="799" y="133"/>
                      <a:pt x="781" y="147"/>
                    </a:cubicBezTo>
                    <a:cubicBezTo>
                      <a:pt x="764" y="160"/>
                      <a:pt x="748" y="167"/>
                      <a:pt x="732" y="174"/>
                    </a:cubicBezTo>
                    <a:lnTo>
                      <a:pt x="732" y="120"/>
                    </a:lnTo>
                    <a:cubicBezTo>
                      <a:pt x="759" y="103"/>
                      <a:pt x="781" y="86"/>
                      <a:pt x="799" y="65"/>
                    </a:cubicBezTo>
                    <a:cubicBezTo>
                      <a:pt x="818" y="45"/>
                      <a:pt x="832" y="21"/>
                      <a:pt x="840" y="0"/>
                    </a:cubicBezTo>
                    <a:lnTo>
                      <a:pt x="869" y="0"/>
                    </a:lnTo>
                    <a:lnTo>
                      <a:pt x="869" y="470"/>
                    </a:lnTo>
                    <a:close/>
                    <a:moveTo>
                      <a:pt x="1235" y="120"/>
                    </a:moveTo>
                    <a:lnTo>
                      <a:pt x="1189" y="123"/>
                    </a:lnTo>
                    <a:cubicBezTo>
                      <a:pt x="1187" y="99"/>
                      <a:pt x="1181" y="82"/>
                      <a:pt x="1173" y="72"/>
                    </a:cubicBezTo>
                    <a:cubicBezTo>
                      <a:pt x="1160" y="58"/>
                      <a:pt x="1146" y="48"/>
                      <a:pt x="1127" y="48"/>
                    </a:cubicBezTo>
                    <a:cubicBezTo>
                      <a:pt x="1114" y="48"/>
                      <a:pt x="1101" y="55"/>
                      <a:pt x="1090" y="65"/>
                    </a:cubicBezTo>
                    <a:cubicBezTo>
                      <a:pt x="1076" y="79"/>
                      <a:pt x="1063" y="96"/>
                      <a:pt x="1055" y="123"/>
                    </a:cubicBezTo>
                    <a:cubicBezTo>
                      <a:pt x="1047" y="147"/>
                      <a:pt x="1044" y="184"/>
                      <a:pt x="1041" y="229"/>
                    </a:cubicBezTo>
                    <a:cubicBezTo>
                      <a:pt x="1052" y="208"/>
                      <a:pt x="1066" y="195"/>
                      <a:pt x="1082" y="184"/>
                    </a:cubicBezTo>
                    <a:cubicBezTo>
                      <a:pt x="1098" y="174"/>
                      <a:pt x="1114" y="167"/>
                      <a:pt x="1133" y="167"/>
                    </a:cubicBezTo>
                    <a:cubicBezTo>
                      <a:pt x="1162" y="167"/>
                      <a:pt x="1189" y="181"/>
                      <a:pt x="1211" y="212"/>
                    </a:cubicBezTo>
                    <a:cubicBezTo>
                      <a:pt x="1232" y="239"/>
                      <a:pt x="1240" y="276"/>
                      <a:pt x="1240" y="320"/>
                    </a:cubicBezTo>
                    <a:cubicBezTo>
                      <a:pt x="1240" y="348"/>
                      <a:pt x="1238" y="375"/>
                      <a:pt x="1227" y="402"/>
                    </a:cubicBezTo>
                    <a:cubicBezTo>
                      <a:pt x="1216" y="426"/>
                      <a:pt x="1203" y="446"/>
                      <a:pt x="1184" y="460"/>
                    </a:cubicBezTo>
                    <a:cubicBezTo>
                      <a:pt x="1168" y="474"/>
                      <a:pt x="1149" y="480"/>
                      <a:pt x="1125" y="480"/>
                    </a:cubicBezTo>
                    <a:cubicBezTo>
                      <a:pt x="1087" y="480"/>
                      <a:pt x="1058" y="463"/>
                      <a:pt x="1033" y="426"/>
                    </a:cubicBezTo>
                    <a:cubicBezTo>
                      <a:pt x="1009" y="392"/>
                      <a:pt x="998" y="334"/>
                      <a:pt x="998" y="252"/>
                    </a:cubicBezTo>
                    <a:cubicBezTo>
                      <a:pt x="998" y="164"/>
                      <a:pt x="1012" y="96"/>
                      <a:pt x="1036" y="55"/>
                    </a:cubicBezTo>
                    <a:cubicBezTo>
                      <a:pt x="1060" y="21"/>
                      <a:pt x="1090" y="0"/>
                      <a:pt x="1130" y="0"/>
                    </a:cubicBezTo>
                    <a:cubicBezTo>
                      <a:pt x="1160" y="0"/>
                      <a:pt x="1184" y="14"/>
                      <a:pt x="1203" y="35"/>
                    </a:cubicBezTo>
                    <a:cubicBezTo>
                      <a:pt x="1222" y="55"/>
                      <a:pt x="1232" y="82"/>
                      <a:pt x="1235" y="120"/>
                    </a:cubicBezTo>
                    <a:close/>
                    <a:moveTo>
                      <a:pt x="1049" y="320"/>
                    </a:moveTo>
                    <a:cubicBezTo>
                      <a:pt x="1049" y="341"/>
                      <a:pt x="1052" y="358"/>
                      <a:pt x="1060" y="378"/>
                    </a:cubicBezTo>
                    <a:cubicBezTo>
                      <a:pt x="1066" y="395"/>
                      <a:pt x="1076" y="409"/>
                      <a:pt x="1087" y="419"/>
                    </a:cubicBezTo>
                    <a:cubicBezTo>
                      <a:pt x="1101" y="429"/>
                      <a:pt x="1111" y="433"/>
                      <a:pt x="1125" y="433"/>
                    </a:cubicBezTo>
                    <a:cubicBezTo>
                      <a:pt x="1144" y="433"/>
                      <a:pt x="1160" y="423"/>
                      <a:pt x="1173" y="402"/>
                    </a:cubicBezTo>
                    <a:cubicBezTo>
                      <a:pt x="1189" y="385"/>
                      <a:pt x="1195" y="358"/>
                      <a:pt x="1195" y="324"/>
                    </a:cubicBezTo>
                    <a:cubicBezTo>
                      <a:pt x="1195" y="290"/>
                      <a:pt x="1189" y="266"/>
                      <a:pt x="1176" y="246"/>
                    </a:cubicBezTo>
                    <a:cubicBezTo>
                      <a:pt x="1162" y="229"/>
                      <a:pt x="1144" y="218"/>
                      <a:pt x="1122" y="218"/>
                    </a:cubicBezTo>
                    <a:cubicBezTo>
                      <a:pt x="1103" y="218"/>
                      <a:pt x="1084" y="229"/>
                      <a:pt x="1071" y="246"/>
                    </a:cubicBezTo>
                    <a:cubicBezTo>
                      <a:pt x="1058" y="266"/>
                      <a:pt x="1049" y="290"/>
                      <a:pt x="1049" y="320"/>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5" name="Freeform 100"/>
              <p:cNvSpPr>
                <a:spLocks noEditPoints="1"/>
              </p:cNvSpPr>
              <p:nvPr/>
            </p:nvSpPr>
            <p:spPr bwMode="auto">
              <a:xfrm>
                <a:off x="5423" y="1598"/>
                <a:ext cx="384" cy="150"/>
              </a:xfrm>
              <a:custGeom>
                <a:avLst/>
                <a:gdLst>
                  <a:gd name="T0" fmla="*/ 80 w 1248"/>
                  <a:gd name="T1" fmla="*/ 134 h 488"/>
                  <a:gd name="T2" fmla="*/ 2 w 1248"/>
                  <a:gd name="T3" fmla="*/ 121 h 488"/>
                  <a:gd name="T4" fmla="*/ 142 w 1248"/>
                  <a:gd name="T5" fmla="*/ 0 h 488"/>
                  <a:gd name="T6" fmla="*/ 100 w 1248"/>
                  <a:gd name="T7" fmla="*/ 39 h 488"/>
                  <a:gd name="T8" fmla="*/ 27 w 1248"/>
                  <a:gd name="T9" fmla="*/ 163 h 488"/>
                  <a:gd name="T10" fmla="*/ 100 w 1248"/>
                  <a:gd name="T11" fmla="*/ 474 h 488"/>
                  <a:gd name="T12" fmla="*/ 298 w 1248"/>
                  <a:gd name="T13" fmla="*/ 406 h 488"/>
                  <a:gd name="T14" fmla="*/ 345 w 1248"/>
                  <a:gd name="T15" fmla="*/ 410 h 488"/>
                  <a:gd name="T16" fmla="*/ 541 w 1248"/>
                  <a:gd name="T17" fmla="*/ 474 h 488"/>
                  <a:gd name="T18" fmla="*/ 556 w 1248"/>
                  <a:gd name="T19" fmla="*/ 4 h 488"/>
                  <a:gd name="T20" fmla="*/ 642 w 1248"/>
                  <a:gd name="T21" fmla="*/ 366 h 488"/>
                  <a:gd name="T22" fmla="*/ 587 w 1248"/>
                  <a:gd name="T23" fmla="*/ 362 h 488"/>
                  <a:gd name="T24" fmla="*/ 587 w 1248"/>
                  <a:gd name="T25" fmla="*/ 8 h 488"/>
                  <a:gd name="T26" fmla="*/ 545 w 1248"/>
                  <a:gd name="T27" fmla="*/ 358 h 488"/>
                  <a:gd name="T28" fmla="*/ 549 w 1248"/>
                  <a:gd name="T29" fmla="*/ 102 h 488"/>
                  <a:gd name="T30" fmla="*/ 546 w 1248"/>
                  <a:gd name="T31" fmla="*/ 96 h 488"/>
                  <a:gd name="T32" fmla="*/ 824 w 1248"/>
                  <a:gd name="T33" fmla="*/ 474 h 488"/>
                  <a:gd name="T34" fmla="*/ 734 w 1248"/>
                  <a:gd name="T35" fmla="*/ 182 h 488"/>
                  <a:gd name="T36" fmla="*/ 824 w 1248"/>
                  <a:gd name="T37" fmla="*/ 35 h 488"/>
                  <a:gd name="T38" fmla="*/ 844 w 1248"/>
                  <a:gd name="T39" fmla="*/ 8 h 488"/>
                  <a:gd name="T40" fmla="*/ 740 w 1248"/>
                  <a:gd name="T41" fmla="*/ 124 h 488"/>
                  <a:gd name="T42" fmla="*/ 829 w 1248"/>
                  <a:gd name="T43" fmla="*/ 107 h 488"/>
                  <a:gd name="T44" fmla="*/ 1243 w 1248"/>
                  <a:gd name="T45" fmla="*/ 126 h 488"/>
                  <a:gd name="T46" fmla="*/ 1154 w 1248"/>
                  <a:gd name="T47" fmla="*/ 62 h 488"/>
                  <a:gd name="T48" fmla="*/ 1096 w 1248"/>
                  <a:gd name="T49" fmla="*/ 73 h 488"/>
                  <a:gd name="T50" fmla="*/ 1054 w 1248"/>
                  <a:gd name="T51" fmla="*/ 173 h 488"/>
                  <a:gd name="T52" fmla="*/ 1109 w 1248"/>
                  <a:gd name="T53" fmla="*/ 173 h 488"/>
                  <a:gd name="T54" fmla="*/ 1200 w 1248"/>
                  <a:gd name="T55" fmla="*/ 193 h 488"/>
                  <a:gd name="T56" fmla="*/ 1247 w 1248"/>
                  <a:gd name="T57" fmla="*/ 292 h 488"/>
                  <a:gd name="T58" fmla="*/ 1191 w 1248"/>
                  <a:gd name="T59" fmla="*/ 467 h 488"/>
                  <a:gd name="T60" fmla="*/ 1077 w 1248"/>
                  <a:gd name="T61" fmla="*/ 475 h 488"/>
                  <a:gd name="T62" fmla="*/ 1007 w 1248"/>
                  <a:gd name="T63" fmla="*/ 363 h 488"/>
                  <a:gd name="T64" fmla="*/ 1037 w 1248"/>
                  <a:gd name="T65" fmla="*/ 56 h 488"/>
                  <a:gd name="T66" fmla="*/ 1135 w 1248"/>
                  <a:gd name="T67" fmla="*/ 0 h 488"/>
                  <a:gd name="T68" fmla="*/ 1210 w 1248"/>
                  <a:gd name="T69" fmla="*/ 37 h 488"/>
                  <a:gd name="T70" fmla="*/ 1232 w 1248"/>
                  <a:gd name="T71" fmla="*/ 98 h 488"/>
                  <a:gd name="T72" fmla="*/ 1189 w 1248"/>
                  <a:gd name="T73" fmla="*/ 28 h 488"/>
                  <a:gd name="T74" fmla="*/ 1106 w 1248"/>
                  <a:gd name="T75" fmla="*/ 12 h 488"/>
                  <a:gd name="T76" fmla="*/ 1028 w 1248"/>
                  <a:gd name="T77" fmla="*/ 96 h 488"/>
                  <a:gd name="T78" fmla="*/ 1026 w 1248"/>
                  <a:gd name="T79" fmla="*/ 399 h 488"/>
                  <a:gd name="T80" fmla="*/ 1103 w 1248"/>
                  <a:gd name="T81" fmla="*/ 477 h 488"/>
                  <a:gd name="T82" fmla="*/ 1209 w 1248"/>
                  <a:gd name="T83" fmla="*/ 438 h 488"/>
                  <a:gd name="T84" fmla="*/ 1234 w 1248"/>
                  <a:gd name="T85" fmla="*/ 265 h 488"/>
                  <a:gd name="T86" fmla="*/ 1178 w 1248"/>
                  <a:gd name="T87" fmla="*/ 186 h 488"/>
                  <a:gd name="T88" fmla="*/ 1089 w 1248"/>
                  <a:gd name="T89" fmla="*/ 192 h 488"/>
                  <a:gd name="T90" fmla="*/ 1050 w 1248"/>
                  <a:gd name="T91" fmla="*/ 146 h 488"/>
                  <a:gd name="T92" fmla="*/ 1110 w 1248"/>
                  <a:gd name="T93" fmla="*/ 54 h 488"/>
                  <a:gd name="T94" fmla="*/ 1180 w 1248"/>
                  <a:gd name="T95" fmla="*/ 73 h 488"/>
                  <a:gd name="T96" fmla="*/ 1232 w 1248"/>
                  <a:gd name="T97" fmla="*/ 98 h 488"/>
                  <a:gd name="T98" fmla="*/ 1079 w 1248"/>
                  <a:gd name="T99" fmla="*/ 403 h 488"/>
                  <a:gd name="T100" fmla="*/ 1141 w 1248"/>
                  <a:gd name="T101" fmla="*/ 431 h 488"/>
                  <a:gd name="T102" fmla="*/ 1191 w 1248"/>
                  <a:gd name="T103" fmla="*/ 372 h 488"/>
                  <a:gd name="T104" fmla="*/ 1177 w 1248"/>
                  <a:gd name="T105" fmla="*/ 253 h 488"/>
                  <a:gd name="T106" fmla="*/ 1127 w 1248"/>
                  <a:gd name="T107" fmla="*/ 226 h 488"/>
                  <a:gd name="T108" fmla="*/ 1079 w 1248"/>
                  <a:gd name="T109" fmla="*/ 252 h 488"/>
                  <a:gd name="T110" fmla="*/ 1084 w 1248"/>
                  <a:gd name="T111" fmla="*/ 236 h 488"/>
                  <a:gd name="T112" fmla="*/ 1142 w 1248"/>
                  <a:gd name="T113" fmla="*/ 220 h 488"/>
                  <a:gd name="T114" fmla="*/ 1198 w 1248"/>
                  <a:gd name="T115" fmla="*/ 282 h 488"/>
                  <a:gd name="T116" fmla="*/ 1191 w 1248"/>
                  <a:gd name="T117" fmla="*/ 394 h 488"/>
                  <a:gd name="T118" fmla="*/ 1130 w 1248"/>
                  <a:gd name="T119" fmla="*/ 441 h 488"/>
                  <a:gd name="T120" fmla="*/ 1061 w 1248"/>
                  <a:gd name="T121" fmla="*/ 38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8" h="488">
                    <a:moveTo>
                      <a:pt x="146" y="474"/>
                    </a:moveTo>
                    <a:cubicBezTo>
                      <a:pt x="146" y="477"/>
                      <a:pt x="144" y="478"/>
                      <a:pt x="142" y="478"/>
                    </a:cubicBezTo>
                    <a:lnTo>
                      <a:pt x="96" y="478"/>
                    </a:lnTo>
                    <a:cubicBezTo>
                      <a:pt x="94" y="478"/>
                      <a:pt x="92" y="477"/>
                      <a:pt x="92" y="474"/>
                    </a:cubicBezTo>
                    <a:lnTo>
                      <a:pt x="92" y="110"/>
                    </a:lnTo>
                    <a:lnTo>
                      <a:pt x="99" y="113"/>
                    </a:lnTo>
                    <a:lnTo>
                      <a:pt x="80" y="134"/>
                    </a:lnTo>
                    <a:cubicBezTo>
                      <a:pt x="80" y="134"/>
                      <a:pt x="80" y="134"/>
                      <a:pt x="80" y="134"/>
                    </a:cubicBezTo>
                    <a:lnTo>
                      <a:pt x="55" y="154"/>
                    </a:lnTo>
                    <a:lnTo>
                      <a:pt x="31" y="170"/>
                    </a:lnTo>
                    <a:cubicBezTo>
                      <a:pt x="31" y="170"/>
                      <a:pt x="31" y="171"/>
                      <a:pt x="31" y="171"/>
                    </a:cubicBezTo>
                    <a:lnTo>
                      <a:pt x="6" y="182"/>
                    </a:lnTo>
                    <a:cubicBezTo>
                      <a:pt x="5" y="183"/>
                      <a:pt x="3" y="183"/>
                      <a:pt x="2" y="182"/>
                    </a:cubicBezTo>
                    <a:cubicBezTo>
                      <a:pt x="1" y="181"/>
                      <a:pt x="0" y="180"/>
                      <a:pt x="0" y="178"/>
                    </a:cubicBezTo>
                    <a:lnTo>
                      <a:pt x="0" y="124"/>
                    </a:lnTo>
                    <a:cubicBezTo>
                      <a:pt x="0" y="123"/>
                      <a:pt x="1" y="121"/>
                      <a:pt x="2" y="121"/>
                    </a:cubicBezTo>
                    <a:lnTo>
                      <a:pt x="39" y="95"/>
                    </a:lnTo>
                    <a:lnTo>
                      <a:pt x="69" y="67"/>
                    </a:lnTo>
                    <a:lnTo>
                      <a:pt x="69" y="67"/>
                    </a:lnTo>
                    <a:lnTo>
                      <a:pt x="93" y="35"/>
                    </a:lnTo>
                    <a:lnTo>
                      <a:pt x="93" y="35"/>
                    </a:lnTo>
                    <a:lnTo>
                      <a:pt x="109" y="3"/>
                    </a:lnTo>
                    <a:cubicBezTo>
                      <a:pt x="110" y="1"/>
                      <a:pt x="111" y="0"/>
                      <a:pt x="112" y="0"/>
                    </a:cubicBezTo>
                    <a:lnTo>
                      <a:pt x="142" y="0"/>
                    </a:lnTo>
                    <a:cubicBezTo>
                      <a:pt x="144" y="0"/>
                      <a:pt x="146" y="2"/>
                      <a:pt x="146" y="4"/>
                    </a:cubicBezTo>
                    <a:lnTo>
                      <a:pt x="146" y="474"/>
                    </a:lnTo>
                    <a:close/>
                    <a:moveTo>
                      <a:pt x="138" y="4"/>
                    </a:moveTo>
                    <a:lnTo>
                      <a:pt x="142" y="8"/>
                    </a:lnTo>
                    <a:lnTo>
                      <a:pt x="112" y="8"/>
                    </a:lnTo>
                    <a:lnTo>
                      <a:pt x="116" y="6"/>
                    </a:lnTo>
                    <a:lnTo>
                      <a:pt x="100" y="39"/>
                    </a:lnTo>
                    <a:cubicBezTo>
                      <a:pt x="100" y="39"/>
                      <a:pt x="100" y="39"/>
                      <a:pt x="100" y="39"/>
                    </a:cubicBezTo>
                    <a:lnTo>
                      <a:pt x="75" y="72"/>
                    </a:lnTo>
                    <a:cubicBezTo>
                      <a:pt x="75" y="72"/>
                      <a:pt x="75" y="72"/>
                      <a:pt x="75" y="72"/>
                    </a:cubicBezTo>
                    <a:lnTo>
                      <a:pt x="44" y="101"/>
                    </a:lnTo>
                    <a:lnTo>
                      <a:pt x="7" y="127"/>
                    </a:lnTo>
                    <a:lnTo>
                      <a:pt x="8" y="124"/>
                    </a:lnTo>
                    <a:lnTo>
                      <a:pt x="8" y="178"/>
                    </a:lnTo>
                    <a:lnTo>
                      <a:pt x="3" y="175"/>
                    </a:lnTo>
                    <a:lnTo>
                      <a:pt x="27" y="163"/>
                    </a:lnTo>
                    <a:lnTo>
                      <a:pt x="27" y="164"/>
                    </a:lnTo>
                    <a:lnTo>
                      <a:pt x="50" y="148"/>
                    </a:lnTo>
                    <a:lnTo>
                      <a:pt x="75" y="128"/>
                    </a:lnTo>
                    <a:lnTo>
                      <a:pt x="74" y="128"/>
                    </a:lnTo>
                    <a:lnTo>
                      <a:pt x="93" y="108"/>
                    </a:lnTo>
                    <a:cubicBezTo>
                      <a:pt x="94" y="107"/>
                      <a:pt x="96" y="106"/>
                      <a:pt x="97" y="107"/>
                    </a:cubicBezTo>
                    <a:cubicBezTo>
                      <a:pt x="99" y="107"/>
                      <a:pt x="100" y="109"/>
                      <a:pt x="100" y="110"/>
                    </a:cubicBezTo>
                    <a:lnTo>
                      <a:pt x="100" y="474"/>
                    </a:lnTo>
                    <a:lnTo>
                      <a:pt x="96" y="470"/>
                    </a:lnTo>
                    <a:lnTo>
                      <a:pt x="142" y="470"/>
                    </a:lnTo>
                    <a:lnTo>
                      <a:pt x="138" y="474"/>
                    </a:lnTo>
                    <a:lnTo>
                      <a:pt x="138" y="4"/>
                    </a:lnTo>
                    <a:close/>
                    <a:moveTo>
                      <a:pt x="298" y="478"/>
                    </a:moveTo>
                    <a:cubicBezTo>
                      <a:pt x="296" y="478"/>
                      <a:pt x="294" y="477"/>
                      <a:pt x="294" y="474"/>
                    </a:cubicBezTo>
                    <a:lnTo>
                      <a:pt x="294" y="410"/>
                    </a:lnTo>
                    <a:cubicBezTo>
                      <a:pt x="294" y="408"/>
                      <a:pt x="296" y="406"/>
                      <a:pt x="298" y="406"/>
                    </a:cubicBezTo>
                    <a:lnTo>
                      <a:pt x="349" y="406"/>
                    </a:lnTo>
                    <a:cubicBezTo>
                      <a:pt x="351" y="406"/>
                      <a:pt x="353" y="408"/>
                      <a:pt x="353" y="410"/>
                    </a:cubicBezTo>
                    <a:lnTo>
                      <a:pt x="353" y="474"/>
                    </a:lnTo>
                    <a:cubicBezTo>
                      <a:pt x="353" y="477"/>
                      <a:pt x="351" y="478"/>
                      <a:pt x="349" y="478"/>
                    </a:cubicBezTo>
                    <a:lnTo>
                      <a:pt x="298" y="478"/>
                    </a:lnTo>
                    <a:close/>
                    <a:moveTo>
                      <a:pt x="349" y="470"/>
                    </a:moveTo>
                    <a:lnTo>
                      <a:pt x="345" y="474"/>
                    </a:lnTo>
                    <a:lnTo>
                      <a:pt x="345" y="410"/>
                    </a:lnTo>
                    <a:lnTo>
                      <a:pt x="349" y="414"/>
                    </a:lnTo>
                    <a:lnTo>
                      <a:pt x="298" y="414"/>
                    </a:lnTo>
                    <a:lnTo>
                      <a:pt x="302" y="410"/>
                    </a:lnTo>
                    <a:lnTo>
                      <a:pt x="302" y="474"/>
                    </a:lnTo>
                    <a:lnTo>
                      <a:pt x="298" y="470"/>
                    </a:lnTo>
                    <a:lnTo>
                      <a:pt x="349" y="470"/>
                    </a:lnTo>
                    <a:close/>
                    <a:moveTo>
                      <a:pt x="545" y="478"/>
                    </a:moveTo>
                    <a:cubicBezTo>
                      <a:pt x="543" y="478"/>
                      <a:pt x="541" y="477"/>
                      <a:pt x="541" y="474"/>
                    </a:cubicBezTo>
                    <a:lnTo>
                      <a:pt x="541" y="362"/>
                    </a:lnTo>
                    <a:lnTo>
                      <a:pt x="545" y="366"/>
                    </a:lnTo>
                    <a:lnTo>
                      <a:pt x="386" y="366"/>
                    </a:lnTo>
                    <a:cubicBezTo>
                      <a:pt x="384" y="366"/>
                      <a:pt x="382" y="364"/>
                      <a:pt x="382" y="362"/>
                    </a:cubicBezTo>
                    <a:lnTo>
                      <a:pt x="382" y="311"/>
                    </a:lnTo>
                    <a:cubicBezTo>
                      <a:pt x="382" y="310"/>
                      <a:pt x="383" y="310"/>
                      <a:pt x="383" y="309"/>
                    </a:cubicBezTo>
                    <a:lnTo>
                      <a:pt x="552" y="6"/>
                    </a:lnTo>
                    <a:cubicBezTo>
                      <a:pt x="553" y="5"/>
                      <a:pt x="555" y="4"/>
                      <a:pt x="556" y="4"/>
                    </a:cubicBezTo>
                    <a:lnTo>
                      <a:pt x="591" y="4"/>
                    </a:lnTo>
                    <a:cubicBezTo>
                      <a:pt x="593" y="4"/>
                      <a:pt x="595" y="6"/>
                      <a:pt x="595" y="8"/>
                    </a:cubicBezTo>
                    <a:lnTo>
                      <a:pt x="595" y="311"/>
                    </a:lnTo>
                    <a:lnTo>
                      <a:pt x="591" y="307"/>
                    </a:lnTo>
                    <a:lnTo>
                      <a:pt x="642" y="307"/>
                    </a:lnTo>
                    <a:cubicBezTo>
                      <a:pt x="644" y="307"/>
                      <a:pt x="646" y="309"/>
                      <a:pt x="646" y="311"/>
                    </a:cubicBezTo>
                    <a:lnTo>
                      <a:pt x="646" y="362"/>
                    </a:lnTo>
                    <a:cubicBezTo>
                      <a:pt x="646" y="364"/>
                      <a:pt x="644" y="366"/>
                      <a:pt x="642" y="366"/>
                    </a:cubicBezTo>
                    <a:lnTo>
                      <a:pt x="591" y="366"/>
                    </a:lnTo>
                    <a:lnTo>
                      <a:pt x="595" y="362"/>
                    </a:lnTo>
                    <a:lnTo>
                      <a:pt x="595" y="474"/>
                    </a:lnTo>
                    <a:cubicBezTo>
                      <a:pt x="595" y="477"/>
                      <a:pt x="593" y="478"/>
                      <a:pt x="591" y="478"/>
                    </a:cubicBezTo>
                    <a:lnTo>
                      <a:pt x="545" y="478"/>
                    </a:lnTo>
                    <a:close/>
                    <a:moveTo>
                      <a:pt x="591" y="470"/>
                    </a:moveTo>
                    <a:lnTo>
                      <a:pt x="587" y="474"/>
                    </a:lnTo>
                    <a:lnTo>
                      <a:pt x="587" y="362"/>
                    </a:lnTo>
                    <a:cubicBezTo>
                      <a:pt x="587" y="360"/>
                      <a:pt x="589" y="358"/>
                      <a:pt x="591" y="358"/>
                    </a:cubicBezTo>
                    <a:lnTo>
                      <a:pt x="642" y="358"/>
                    </a:lnTo>
                    <a:lnTo>
                      <a:pt x="638" y="362"/>
                    </a:lnTo>
                    <a:lnTo>
                      <a:pt x="638" y="311"/>
                    </a:lnTo>
                    <a:lnTo>
                      <a:pt x="642" y="315"/>
                    </a:lnTo>
                    <a:lnTo>
                      <a:pt x="591" y="315"/>
                    </a:lnTo>
                    <a:cubicBezTo>
                      <a:pt x="589" y="315"/>
                      <a:pt x="587" y="313"/>
                      <a:pt x="587" y="311"/>
                    </a:cubicBezTo>
                    <a:lnTo>
                      <a:pt x="587" y="8"/>
                    </a:lnTo>
                    <a:lnTo>
                      <a:pt x="591" y="12"/>
                    </a:lnTo>
                    <a:lnTo>
                      <a:pt x="556" y="12"/>
                    </a:lnTo>
                    <a:lnTo>
                      <a:pt x="559" y="10"/>
                    </a:lnTo>
                    <a:lnTo>
                      <a:pt x="390" y="313"/>
                    </a:lnTo>
                    <a:lnTo>
                      <a:pt x="390" y="311"/>
                    </a:lnTo>
                    <a:lnTo>
                      <a:pt x="390" y="362"/>
                    </a:lnTo>
                    <a:lnTo>
                      <a:pt x="386" y="358"/>
                    </a:lnTo>
                    <a:lnTo>
                      <a:pt x="545" y="358"/>
                    </a:lnTo>
                    <a:cubicBezTo>
                      <a:pt x="548" y="358"/>
                      <a:pt x="549" y="360"/>
                      <a:pt x="549" y="362"/>
                    </a:cubicBezTo>
                    <a:lnTo>
                      <a:pt x="549" y="474"/>
                    </a:lnTo>
                    <a:lnTo>
                      <a:pt x="545" y="470"/>
                    </a:lnTo>
                    <a:lnTo>
                      <a:pt x="591" y="470"/>
                    </a:lnTo>
                    <a:close/>
                    <a:moveTo>
                      <a:pt x="545" y="307"/>
                    </a:moveTo>
                    <a:lnTo>
                      <a:pt x="541" y="311"/>
                    </a:lnTo>
                    <a:lnTo>
                      <a:pt x="541" y="100"/>
                    </a:lnTo>
                    <a:lnTo>
                      <a:pt x="549" y="102"/>
                    </a:lnTo>
                    <a:lnTo>
                      <a:pt x="433" y="313"/>
                    </a:lnTo>
                    <a:lnTo>
                      <a:pt x="429" y="307"/>
                    </a:lnTo>
                    <a:lnTo>
                      <a:pt x="545" y="307"/>
                    </a:lnTo>
                    <a:close/>
                    <a:moveTo>
                      <a:pt x="429" y="315"/>
                    </a:moveTo>
                    <a:cubicBezTo>
                      <a:pt x="428" y="315"/>
                      <a:pt x="427" y="314"/>
                      <a:pt x="426" y="313"/>
                    </a:cubicBezTo>
                    <a:cubicBezTo>
                      <a:pt x="425" y="312"/>
                      <a:pt x="425" y="310"/>
                      <a:pt x="426" y="309"/>
                    </a:cubicBezTo>
                    <a:lnTo>
                      <a:pt x="542" y="98"/>
                    </a:lnTo>
                    <a:cubicBezTo>
                      <a:pt x="543" y="96"/>
                      <a:pt x="545" y="96"/>
                      <a:pt x="546" y="96"/>
                    </a:cubicBezTo>
                    <a:cubicBezTo>
                      <a:pt x="548" y="97"/>
                      <a:pt x="549" y="98"/>
                      <a:pt x="549" y="100"/>
                    </a:cubicBezTo>
                    <a:lnTo>
                      <a:pt x="549" y="311"/>
                    </a:lnTo>
                    <a:cubicBezTo>
                      <a:pt x="549" y="313"/>
                      <a:pt x="548" y="315"/>
                      <a:pt x="545" y="315"/>
                    </a:cubicBezTo>
                    <a:lnTo>
                      <a:pt x="429" y="315"/>
                    </a:lnTo>
                    <a:close/>
                    <a:moveTo>
                      <a:pt x="877" y="474"/>
                    </a:moveTo>
                    <a:cubicBezTo>
                      <a:pt x="877" y="477"/>
                      <a:pt x="876" y="478"/>
                      <a:pt x="873" y="478"/>
                    </a:cubicBezTo>
                    <a:lnTo>
                      <a:pt x="828" y="478"/>
                    </a:lnTo>
                    <a:cubicBezTo>
                      <a:pt x="826" y="478"/>
                      <a:pt x="824" y="477"/>
                      <a:pt x="824" y="474"/>
                    </a:cubicBezTo>
                    <a:lnTo>
                      <a:pt x="824" y="110"/>
                    </a:lnTo>
                    <a:lnTo>
                      <a:pt x="831" y="113"/>
                    </a:lnTo>
                    <a:lnTo>
                      <a:pt x="812" y="134"/>
                    </a:lnTo>
                    <a:cubicBezTo>
                      <a:pt x="812" y="134"/>
                      <a:pt x="812" y="134"/>
                      <a:pt x="812" y="134"/>
                    </a:cubicBezTo>
                    <a:lnTo>
                      <a:pt x="787" y="154"/>
                    </a:lnTo>
                    <a:lnTo>
                      <a:pt x="763" y="170"/>
                    </a:lnTo>
                    <a:lnTo>
                      <a:pt x="738" y="182"/>
                    </a:lnTo>
                    <a:cubicBezTo>
                      <a:pt x="737" y="183"/>
                      <a:pt x="735" y="183"/>
                      <a:pt x="734" y="182"/>
                    </a:cubicBezTo>
                    <a:cubicBezTo>
                      <a:pt x="733" y="181"/>
                      <a:pt x="732" y="180"/>
                      <a:pt x="732" y="178"/>
                    </a:cubicBezTo>
                    <a:lnTo>
                      <a:pt x="732" y="124"/>
                    </a:lnTo>
                    <a:cubicBezTo>
                      <a:pt x="732" y="123"/>
                      <a:pt x="733" y="121"/>
                      <a:pt x="734" y="121"/>
                    </a:cubicBezTo>
                    <a:lnTo>
                      <a:pt x="771" y="95"/>
                    </a:lnTo>
                    <a:lnTo>
                      <a:pt x="801" y="67"/>
                    </a:lnTo>
                    <a:lnTo>
                      <a:pt x="800" y="67"/>
                    </a:lnTo>
                    <a:lnTo>
                      <a:pt x="825" y="35"/>
                    </a:lnTo>
                    <a:lnTo>
                      <a:pt x="824" y="35"/>
                    </a:lnTo>
                    <a:lnTo>
                      <a:pt x="840" y="3"/>
                    </a:lnTo>
                    <a:cubicBezTo>
                      <a:pt x="841" y="1"/>
                      <a:pt x="842" y="0"/>
                      <a:pt x="844" y="0"/>
                    </a:cubicBezTo>
                    <a:lnTo>
                      <a:pt x="873" y="0"/>
                    </a:lnTo>
                    <a:cubicBezTo>
                      <a:pt x="876" y="0"/>
                      <a:pt x="877" y="2"/>
                      <a:pt x="877" y="4"/>
                    </a:cubicBezTo>
                    <a:lnTo>
                      <a:pt x="877" y="474"/>
                    </a:lnTo>
                    <a:close/>
                    <a:moveTo>
                      <a:pt x="869" y="4"/>
                    </a:moveTo>
                    <a:lnTo>
                      <a:pt x="873" y="8"/>
                    </a:lnTo>
                    <a:lnTo>
                      <a:pt x="844" y="8"/>
                    </a:lnTo>
                    <a:lnTo>
                      <a:pt x="848" y="6"/>
                    </a:lnTo>
                    <a:lnTo>
                      <a:pt x="832" y="39"/>
                    </a:lnTo>
                    <a:cubicBezTo>
                      <a:pt x="831" y="39"/>
                      <a:pt x="831" y="39"/>
                      <a:pt x="831" y="39"/>
                    </a:cubicBezTo>
                    <a:lnTo>
                      <a:pt x="807" y="72"/>
                    </a:lnTo>
                    <a:cubicBezTo>
                      <a:pt x="807" y="72"/>
                      <a:pt x="806" y="72"/>
                      <a:pt x="806" y="72"/>
                    </a:cubicBezTo>
                    <a:lnTo>
                      <a:pt x="775" y="101"/>
                    </a:lnTo>
                    <a:lnTo>
                      <a:pt x="739" y="127"/>
                    </a:lnTo>
                    <a:lnTo>
                      <a:pt x="740" y="124"/>
                    </a:lnTo>
                    <a:lnTo>
                      <a:pt x="740" y="178"/>
                    </a:lnTo>
                    <a:lnTo>
                      <a:pt x="735" y="175"/>
                    </a:lnTo>
                    <a:lnTo>
                      <a:pt x="758" y="164"/>
                    </a:lnTo>
                    <a:lnTo>
                      <a:pt x="782" y="148"/>
                    </a:lnTo>
                    <a:lnTo>
                      <a:pt x="807" y="128"/>
                    </a:lnTo>
                    <a:lnTo>
                      <a:pt x="806" y="128"/>
                    </a:lnTo>
                    <a:lnTo>
                      <a:pt x="825" y="108"/>
                    </a:lnTo>
                    <a:cubicBezTo>
                      <a:pt x="826" y="107"/>
                      <a:pt x="828" y="106"/>
                      <a:pt x="829" y="107"/>
                    </a:cubicBezTo>
                    <a:cubicBezTo>
                      <a:pt x="831" y="107"/>
                      <a:pt x="832" y="109"/>
                      <a:pt x="832" y="110"/>
                    </a:cubicBezTo>
                    <a:lnTo>
                      <a:pt x="832" y="474"/>
                    </a:lnTo>
                    <a:lnTo>
                      <a:pt x="828" y="470"/>
                    </a:lnTo>
                    <a:lnTo>
                      <a:pt x="873" y="470"/>
                    </a:lnTo>
                    <a:lnTo>
                      <a:pt x="869" y="474"/>
                    </a:lnTo>
                    <a:lnTo>
                      <a:pt x="869" y="4"/>
                    </a:lnTo>
                    <a:close/>
                    <a:moveTo>
                      <a:pt x="1243" y="123"/>
                    </a:moveTo>
                    <a:cubicBezTo>
                      <a:pt x="1244" y="125"/>
                      <a:pt x="1243" y="126"/>
                      <a:pt x="1243" y="126"/>
                    </a:cubicBezTo>
                    <a:cubicBezTo>
                      <a:pt x="1242" y="127"/>
                      <a:pt x="1241" y="128"/>
                      <a:pt x="1240" y="128"/>
                    </a:cubicBezTo>
                    <a:lnTo>
                      <a:pt x="1194" y="131"/>
                    </a:lnTo>
                    <a:cubicBezTo>
                      <a:pt x="1192" y="132"/>
                      <a:pt x="1190" y="130"/>
                      <a:pt x="1190" y="128"/>
                    </a:cubicBezTo>
                    <a:lnTo>
                      <a:pt x="1184" y="97"/>
                    </a:lnTo>
                    <a:lnTo>
                      <a:pt x="1184" y="98"/>
                    </a:lnTo>
                    <a:lnTo>
                      <a:pt x="1174" y="78"/>
                    </a:lnTo>
                    <a:lnTo>
                      <a:pt x="1175" y="79"/>
                    </a:lnTo>
                    <a:lnTo>
                      <a:pt x="1154" y="62"/>
                    </a:lnTo>
                    <a:lnTo>
                      <a:pt x="1155" y="63"/>
                    </a:lnTo>
                    <a:lnTo>
                      <a:pt x="1144" y="58"/>
                    </a:lnTo>
                    <a:lnTo>
                      <a:pt x="1144" y="58"/>
                    </a:lnTo>
                    <a:lnTo>
                      <a:pt x="1131" y="56"/>
                    </a:lnTo>
                    <a:lnTo>
                      <a:pt x="1133" y="56"/>
                    </a:lnTo>
                    <a:lnTo>
                      <a:pt x="1113" y="61"/>
                    </a:lnTo>
                    <a:lnTo>
                      <a:pt x="1114" y="60"/>
                    </a:lnTo>
                    <a:lnTo>
                      <a:pt x="1096" y="73"/>
                    </a:lnTo>
                    <a:lnTo>
                      <a:pt x="1097" y="72"/>
                    </a:lnTo>
                    <a:lnTo>
                      <a:pt x="1078" y="96"/>
                    </a:lnTo>
                    <a:lnTo>
                      <a:pt x="1078" y="95"/>
                    </a:lnTo>
                    <a:lnTo>
                      <a:pt x="1069" y="110"/>
                    </a:lnTo>
                    <a:lnTo>
                      <a:pt x="1070" y="110"/>
                    </a:lnTo>
                    <a:lnTo>
                      <a:pt x="1063" y="129"/>
                    </a:lnTo>
                    <a:lnTo>
                      <a:pt x="1058" y="148"/>
                    </a:lnTo>
                    <a:lnTo>
                      <a:pt x="1054" y="173"/>
                    </a:lnTo>
                    <a:lnTo>
                      <a:pt x="1052" y="201"/>
                    </a:lnTo>
                    <a:lnTo>
                      <a:pt x="1049" y="233"/>
                    </a:lnTo>
                    <a:lnTo>
                      <a:pt x="1042" y="231"/>
                    </a:lnTo>
                    <a:lnTo>
                      <a:pt x="1061" y="205"/>
                    </a:lnTo>
                    <a:cubicBezTo>
                      <a:pt x="1061" y="204"/>
                      <a:pt x="1061" y="204"/>
                      <a:pt x="1061" y="204"/>
                    </a:cubicBezTo>
                    <a:lnTo>
                      <a:pt x="1083" y="185"/>
                    </a:lnTo>
                    <a:cubicBezTo>
                      <a:pt x="1084" y="185"/>
                      <a:pt x="1084" y="185"/>
                      <a:pt x="1084" y="185"/>
                    </a:cubicBezTo>
                    <a:lnTo>
                      <a:pt x="1109" y="173"/>
                    </a:lnTo>
                    <a:cubicBezTo>
                      <a:pt x="1109" y="173"/>
                      <a:pt x="1109" y="173"/>
                      <a:pt x="1110" y="173"/>
                    </a:cubicBezTo>
                    <a:lnTo>
                      <a:pt x="1136" y="168"/>
                    </a:lnTo>
                    <a:cubicBezTo>
                      <a:pt x="1137" y="167"/>
                      <a:pt x="1137" y="167"/>
                      <a:pt x="1137" y="167"/>
                    </a:cubicBezTo>
                    <a:lnTo>
                      <a:pt x="1159" y="170"/>
                    </a:lnTo>
                    <a:cubicBezTo>
                      <a:pt x="1159" y="170"/>
                      <a:pt x="1160" y="170"/>
                      <a:pt x="1160" y="170"/>
                    </a:cubicBezTo>
                    <a:lnTo>
                      <a:pt x="1180" y="178"/>
                    </a:lnTo>
                    <a:cubicBezTo>
                      <a:pt x="1181" y="178"/>
                      <a:pt x="1181" y="179"/>
                      <a:pt x="1181" y="179"/>
                    </a:cubicBezTo>
                    <a:lnTo>
                      <a:pt x="1200" y="193"/>
                    </a:lnTo>
                    <a:cubicBezTo>
                      <a:pt x="1201" y="193"/>
                      <a:pt x="1201" y="193"/>
                      <a:pt x="1201" y="193"/>
                    </a:cubicBezTo>
                    <a:lnTo>
                      <a:pt x="1218" y="213"/>
                    </a:lnTo>
                    <a:cubicBezTo>
                      <a:pt x="1218" y="214"/>
                      <a:pt x="1218" y="214"/>
                      <a:pt x="1218" y="214"/>
                    </a:cubicBezTo>
                    <a:lnTo>
                      <a:pt x="1232" y="236"/>
                    </a:lnTo>
                    <a:cubicBezTo>
                      <a:pt x="1232" y="236"/>
                      <a:pt x="1232" y="236"/>
                      <a:pt x="1232" y="237"/>
                    </a:cubicBezTo>
                    <a:lnTo>
                      <a:pt x="1242" y="263"/>
                    </a:lnTo>
                    <a:cubicBezTo>
                      <a:pt x="1242" y="263"/>
                      <a:pt x="1242" y="263"/>
                      <a:pt x="1242" y="263"/>
                    </a:cubicBezTo>
                    <a:lnTo>
                      <a:pt x="1247" y="292"/>
                    </a:lnTo>
                    <a:lnTo>
                      <a:pt x="1248" y="324"/>
                    </a:lnTo>
                    <a:lnTo>
                      <a:pt x="1246" y="366"/>
                    </a:lnTo>
                    <a:cubicBezTo>
                      <a:pt x="1246" y="366"/>
                      <a:pt x="1246" y="366"/>
                      <a:pt x="1246" y="366"/>
                    </a:cubicBezTo>
                    <a:lnTo>
                      <a:pt x="1235" y="407"/>
                    </a:lnTo>
                    <a:cubicBezTo>
                      <a:pt x="1235" y="408"/>
                      <a:pt x="1235" y="408"/>
                      <a:pt x="1235" y="408"/>
                    </a:cubicBezTo>
                    <a:lnTo>
                      <a:pt x="1216" y="441"/>
                    </a:lnTo>
                    <a:cubicBezTo>
                      <a:pt x="1216" y="442"/>
                      <a:pt x="1216" y="442"/>
                      <a:pt x="1216" y="442"/>
                    </a:cubicBezTo>
                    <a:lnTo>
                      <a:pt x="1191" y="467"/>
                    </a:lnTo>
                    <a:cubicBezTo>
                      <a:pt x="1191" y="468"/>
                      <a:pt x="1190" y="468"/>
                      <a:pt x="1190" y="468"/>
                    </a:cubicBezTo>
                    <a:lnTo>
                      <a:pt x="1163" y="483"/>
                    </a:lnTo>
                    <a:cubicBezTo>
                      <a:pt x="1163" y="483"/>
                      <a:pt x="1163" y="483"/>
                      <a:pt x="1162" y="483"/>
                    </a:cubicBezTo>
                    <a:lnTo>
                      <a:pt x="1130" y="488"/>
                    </a:lnTo>
                    <a:cubicBezTo>
                      <a:pt x="1129" y="488"/>
                      <a:pt x="1129" y="488"/>
                      <a:pt x="1129" y="488"/>
                    </a:cubicBezTo>
                    <a:lnTo>
                      <a:pt x="1102" y="485"/>
                    </a:lnTo>
                    <a:cubicBezTo>
                      <a:pt x="1102" y="485"/>
                      <a:pt x="1101" y="485"/>
                      <a:pt x="1101" y="485"/>
                    </a:cubicBezTo>
                    <a:lnTo>
                      <a:pt x="1077" y="475"/>
                    </a:lnTo>
                    <a:cubicBezTo>
                      <a:pt x="1077" y="475"/>
                      <a:pt x="1076" y="475"/>
                      <a:pt x="1076" y="475"/>
                    </a:cubicBezTo>
                    <a:lnTo>
                      <a:pt x="1054" y="458"/>
                    </a:lnTo>
                    <a:cubicBezTo>
                      <a:pt x="1054" y="457"/>
                      <a:pt x="1054" y="457"/>
                      <a:pt x="1054" y="457"/>
                    </a:cubicBezTo>
                    <a:lnTo>
                      <a:pt x="1034" y="433"/>
                    </a:lnTo>
                    <a:cubicBezTo>
                      <a:pt x="1034" y="433"/>
                      <a:pt x="1034" y="433"/>
                      <a:pt x="1034" y="432"/>
                    </a:cubicBezTo>
                    <a:lnTo>
                      <a:pt x="1018" y="402"/>
                    </a:lnTo>
                    <a:cubicBezTo>
                      <a:pt x="1018" y="402"/>
                      <a:pt x="1018" y="402"/>
                      <a:pt x="1018" y="402"/>
                    </a:cubicBezTo>
                    <a:lnTo>
                      <a:pt x="1007" y="363"/>
                    </a:lnTo>
                    <a:lnTo>
                      <a:pt x="1000" y="314"/>
                    </a:lnTo>
                    <a:lnTo>
                      <a:pt x="998" y="257"/>
                    </a:lnTo>
                    <a:lnTo>
                      <a:pt x="1001" y="194"/>
                    </a:lnTo>
                    <a:lnTo>
                      <a:pt x="1008" y="139"/>
                    </a:lnTo>
                    <a:lnTo>
                      <a:pt x="1020" y="93"/>
                    </a:lnTo>
                    <a:cubicBezTo>
                      <a:pt x="1020" y="93"/>
                      <a:pt x="1020" y="93"/>
                      <a:pt x="1020" y="93"/>
                    </a:cubicBezTo>
                    <a:lnTo>
                      <a:pt x="1037" y="57"/>
                    </a:lnTo>
                    <a:cubicBezTo>
                      <a:pt x="1037" y="57"/>
                      <a:pt x="1037" y="57"/>
                      <a:pt x="1037" y="56"/>
                    </a:cubicBezTo>
                    <a:lnTo>
                      <a:pt x="1056" y="33"/>
                    </a:lnTo>
                    <a:cubicBezTo>
                      <a:pt x="1057" y="33"/>
                      <a:pt x="1057" y="33"/>
                      <a:pt x="1057" y="33"/>
                    </a:cubicBezTo>
                    <a:lnTo>
                      <a:pt x="1079" y="16"/>
                    </a:lnTo>
                    <a:cubicBezTo>
                      <a:pt x="1079" y="16"/>
                      <a:pt x="1080" y="15"/>
                      <a:pt x="1080" y="15"/>
                    </a:cubicBezTo>
                    <a:lnTo>
                      <a:pt x="1104" y="4"/>
                    </a:lnTo>
                    <a:cubicBezTo>
                      <a:pt x="1105" y="4"/>
                      <a:pt x="1105" y="4"/>
                      <a:pt x="1105" y="4"/>
                    </a:cubicBezTo>
                    <a:lnTo>
                      <a:pt x="1134" y="0"/>
                    </a:lnTo>
                    <a:cubicBezTo>
                      <a:pt x="1134" y="0"/>
                      <a:pt x="1135" y="0"/>
                      <a:pt x="1135" y="0"/>
                    </a:cubicBezTo>
                    <a:lnTo>
                      <a:pt x="1156" y="3"/>
                    </a:lnTo>
                    <a:cubicBezTo>
                      <a:pt x="1156" y="3"/>
                      <a:pt x="1157" y="3"/>
                      <a:pt x="1157" y="3"/>
                    </a:cubicBezTo>
                    <a:lnTo>
                      <a:pt x="1176" y="10"/>
                    </a:lnTo>
                    <a:cubicBezTo>
                      <a:pt x="1176" y="10"/>
                      <a:pt x="1176" y="10"/>
                      <a:pt x="1177" y="11"/>
                    </a:cubicBezTo>
                    <a:lnTo>
                      <a:pt x="1194" y="22"/>
                    </a:lnTo>
                    <a:cubicBezTo>
                      <a:pt x="1194" y="22"/>
                      <a:pt x="1195" y="22"/>
                      <a:pt x="1195" y="22"/>
                    </a:cubicBezTo>
                    <a:lnTo>
                      <a:pt x="1210" y="36"/>
                    </a:lnTo>
                    <a:cubicBezTo>
                      <a:pt x="1210" y="36"/>
                      <a:pt x="1210" y="36"/>
                      <a:pt x="1210" y="37"/>
                    </a:cubicBezTo>
                    <a:lnTo>
                      <a:pt x="1223" y="53"/>
                    </a:lnTo>
                    <a:cubicBezTo>
                      <a:pt x="1223" y="53"/>
                      <a:pt x="1223" y="53"/>
                      <a:pt x="1223" y="54"/>
                    </a:cubicBezTo>
                    <a:lnTo>
                      <a:pt x="1233" y="73"/>
                    </a:lnTo>
                    <a:cubicBezTo>
                      <a:pt x="1233" y="73"/>
                      <a:pt x="1233" y="74"/>
                      <a:pt x="1233" y="74"/>
                    </a:cubicBezTo>
                    <a:lnTo>
                      <a:pt x="1240" y="96"/>
                    </a:lnTo>
                    <a:cubicBezTo>
                      <a:pt x="1240" y="97"/>
                      <a:pt x="1240" y="97"/>
                      <a:pt x="1240" y="97"/>
                    </a:cubicBezTo>
                    <a:lnTo>
                      <a:pt x="1243" y="123"/>
                    </a:lnTo>
                    <a:close/>
                    <a:moveTo>
                      <a:pt x="1232" y="98"/>
                    </a:moveTo>
                    <a:lnTo>
                      <a:pt x="1232" y="99"/>
                    </a:lnTo>
                    <a:lnTo>
                      <a:pt x="1226" y="76"/>
                    </a:lnTo>
                    <a:lnTo>
                      <a:pt x="1226" y="77"/>
                    </a:lnTo>
                    <a:lnTo>
                      <a:pt x="1216" y="57"/>
                    </a:lnTo>
                    <a:lnTo>
                      <a:pt x="1216" y="58"/>
                    </a:lnTo>
                    <a:lnTo>
                      <a:pt x="1204" y="41"/>
                    </a:lnTo>
                    <a:lnTo>
                      <a:pt x="1204" y="42"/>
                    </a:lnTo>
                    <a:lnTo>
                      <a:pt x="1189" y="28"/>
                    </a:lnTo>
                    <a:lnTo>
                      <a:pt x="1190" y="28"/>
                    </a:lnTo>
                    <a:lnTo>
                      <a:pt x="1172" y="17"/>
                    </a:lnTo>
                    <a:lnTo>
                      <a:pt x="1173" y="18"/>
                    </a:lnTo>
                    <a:lnTo>
                      <a:pt x="1154" y="11"/>
                    </a:lnTo>
                    <a:lnTo>
                      <a:pt x="1155" y="11"/>
                    </a:lnTo>
                    <a:lnTo>
                      <a:pt x="1134" y="8"/>
                    </a:lnTo>
                    <a:lnTo>
                      <a:pt x="1135" y="8"/>
                    </a:lnTo>
                    <a:lnTo>
                      <a:pt x="1106" y="12"/>
                    </a:lnTo>
                    <a:lnTo>
                      <a:pt x="1108" y="12"/>
                    </a:lnTo>
                    <a:lnTo>
                      <a:pt x="1083" y="23"/>
                    </a:lnTo>
                    <a:lnTo>
                      <a:pt x="1084" y="22"/>
                    </a:lnTo>
                    <a:lnTo>
                      <a:pt x="1062" y="39"/>
                    </a:lnTo>
                    <a:lnTo>
                      <a:pt x="1063" y="39"/>
                    </a:lnTo>
                    <a:lnTo>
                      <a:pt x="1044" y="62"/>
                    </a:lnTo>
                    <a:lnTo>
                      <a:pt x="1044" y="61"/>
                    </a:lnTo>
                    <a:lnTo>
                      <a:pt x="1028" y="96"/>
                    </a:lnTo>
                    <a:lnTo>
                      <a:pt x="1028" y="95"/>
                    </a:lnTo>
                    <a:lnTo>
                      <a:pt x="1016" y="141"/>
                    </a:lnTo>
                    <a:lnTo>
                      <a:pt x="1009" y="194"/>
                    </a:lnTo>
                    <a:lnTo>
                      <a:pt x="1006" y="256"/>
                    </a:lnTo>
                    <a:lnTo>
                      <a:pt x="1008" y="313"/>
                    </a:lnTo>
                    <a:lnTo>
                      <a:pt x="1015" y="360"/>
                    </a:lnTo>
                    <a:lnTo>
                      <a:pt x="1026" y="399"/>
                    </a:lnTo>
                    <a:lnTo>
                      <a:pt x="1026" y="399"/>
                    </a:lnTo>
                    <a:lnTo>
                      <a:pt x="1041" y="429"/>
                    </a:lnTo>
                    <a:lnTo>
                      <a:pt x="1041" y="428"/>
                    </a:lnTo>
                    <a:lnTo>
                      <a:pt x="1060" y="452"/>
                    </a:lnTo>
                    <a:lnTo>
                      <a:pt x="1059" y="451"/>
                    </a:lnTo>
                    <a:lnTo>
                      <a:pt x="1081" y="468"/>
                    </a:lnTo>
                    <a:lnTo>
                      <a:pt x="1080" y="468"/>
                    </a:lnTo>
                    <a:lnTo>
                      <a:pt x="1104" y="478"/>
                    </a:lnTo>
                    <a:lnTo>
                      <a:pt x="1103" y="477"/>
                    </a:lnTo>
                    <a:lnTo>
                      <a:pt x="1129" y="480"/>
                    </a:lnTo>
                    <a:lnTo>
                      <a:pt x="1128" y="481"/>
                    </a:lnTo>
                    <a:lnTo>
                      <a:pt x="1161" y="476"/>
                    </a:lnTo>
                    <a:lnTo>
                      <a:pt x="1159" y="476"/>
                    </a:lnTo>
                    <a:lnTo>
                      <a:pt x="1186" y="461"/>
                    </a:lnTo>
                    <a:lnTo>
                      <a:pt x="1185" y="462"/>
                    </a:lnTo>
                    <a:lnTo>
                      <a:pt x="1210" y="437"/>
                    </a:lnTo>
                    <a:lnTo>
                      <a:pt x="1209" y="438"/>
                    </a:lnTo>
                    <a:lnTo>
                      <a:pt x="1228" y="405"/>
                    </a:lnTo>
                    <a:lnTo>
                      <a:pt x="1228" y="405"/>
                    </a:lnTo>
                    <a:lnTo>
                      <a:pt x="1238" y="364"/>
                    </a:lnTo>
                    <a:lnTo>
                      <a:pt x="1238" y="365"/>
                    </a:lnTo>
                    <a:lnTo>
                      <a:pt x="1240" y="325"/>
                    </a:lnTo>
                    <a:lnTo>
                      <a:pt x="1239" y="294"/>
                    </a:lnTo>
                    <a:lnTo>
                      <a:pt x="1234" y="265"/>
                    </a:lnTo>
                    <a:lnTo>
                      <a:pt x="1234" y="265"/>
                    </a:lnTo>
                    <a:lnTo>
                      <a:pt x="1225" y="239"/>
                    </a:lnTo>
                    <a:lnTo>
                      <a:pt x="1225" y="240"/>
                    </a:lnTo>
                    <a:lnTo>
                      <a:pt x="1212" y="218"/>
                    </a:lnTo>
                    <a:lnTo>
                      <a:pt x="1212" y="219"/>
                    </a:lnTo>
                    <a:lnTo>
                      <a:pt x="1195" y="199"/>
                    </a:lnTo>
                    <a:lnTo>
                      <a:pt x="1196" y="199"/>
                    </a:lnTo>
                    <a:lnTo>
                      <a:pt x="1177" y="185"/>
                    </a:lnTo>
                    <a:lnTo>
                      <a:pt x="1178" y="186"/>
                    </a:lnTo>
                    <a:lnTo>
                      <a:pt x="1157" y="178"/>
                    </a:lnTo>
                    <a:lnTo>
                      <a:pt x="1158" y="178"/>
                    </a:lnTo>
                    <a:lnTo>
                      <a:pt x="1137" y="175"/>
                    </a:lnTo>
                    <a:lnTo>
                      <a:pt x="1138" y="175"/>
                    </a:lnTo>
                    <a:lnTo>
                      <a:pt x="1111" y="180"/>
                    </a:lnTo>
                    <a:lnTo>
                      <a:pt x="1112" y="180"/>
                    </a:lnTo>
                    <a:lnTo>
                      <a:pt x="1088" y="192"/>
                    </a:lnTo>
                    <a:lnTo>
                      <a:pt x="1089" y="192"/>
                    </a:lnTo>
                    <a:lnTo>
                      <a:pt x="1067" y="210"/>
                    </a:lnTo>
                    <a:lnTo>
                      <a:pt x="1067" y="209"/>
                    </a:lnTo>
                    <a:lnTo>
                      <a:pt x="1049" y="235"/>
                    </a:lnTo>
                    <a:cubicBezTo>
                      <a:pt x="1048" y="237"/>
                      <a:pt x="1046" y="237"/>
                      <a:pt x="1044" y="237"/>
                    </a:cubicBezTo>
                    <a:cubicBezTo>
                      <a:pt x="1042" y="236"/>
                      <a:pt x="1041" y="234"/>
                      <a:pt x="1041" y="233"/>
                    </a:cubicBezTo>
                    <a:lnTo>
                      <a:pt x="1044" y="201"/>
                    </a:lnTo>
                    <a:lnTo>
                      <a:pt x="1046" y="172"/>
                    </a:lnTo>
                    <a:lnTo>
                      <a:pt x="1050" y="146"/>
                    </a:lnTo>
                    <a:lnTo>
                      <a:pt x="1055" y="126"/>
                    </a:lnTo>
                    <a:lnTo>
                      <a:pt x="1062" y="107"/>
                    </a:lnTo>
                    <a:cubicBezTo>
                      <a:pt x="1062" y="107"/>
                      <a:pt x="1062" y="107"/>
                      <a:pt x="1062" y="106"/>
                    </a:cubicBezTo>
                    <a:lnTo>
                      <a:pt x="1071" y="91"/>
                    </a:lnTo>
                    <a:cubicBezTo>
                      <a:pt x="1071" y="91"/>
                      <a:pt x="1071" y="91"/>
                      <a:pt x="1071" y="91"/>
                    </a:cubicBezTo>
                    <a:lnTo>
                      <a:pt x="1091" y="67"/>
                    </a:lnTo>
                    <a:cubicBezTo>
                      <a:pt x="1091" y="67"/>
                      <a:pt x="1091" y="66"/>
                      <a:pt x="1092" y="66"/>
                    </a:cubicBezTo>
                    <a:lnTo>
                      <a:pt x="1110" y="54"/>
                    </a:lnTo>
                    <a:cubicBezTo>
                      <a:pt x="1110" y="53"/>
                      <a:pt x="1111" y="53"/>
                      <a:pt x="1111" y="53"/>
                    </a:cubicBezTo>
                    <a:lnTo>
                      <a:pt x="1131" y="49"/>
                    </a:lnTo>
                    <a:cubicBezTo>
                      <a:pt x="1132" y="48"/>
                      <a:pt x="1132" y="48"/>
                      <a:pt x="1133" y="49"/>
                    </a:cubicBezTo>
                    <a:lnTo>
                      <a:pt x="1146" y="51"/>
                    </a:lnTo>
                    <a:cubicBezTo>
                      <a:pt x="1146" y="51"/>
                      <a:pt x="1146" y="51"/>
                      <a:pt x="1146" y="51"/>
                    </a:cubicBezTo>
                    <a:lnTo>
                      <a:pt x="1158" y="55"/>
                    </a:lnTo>
                    <a:cubicBezTo>
                      <a:pt x="1158" y="55"/>
                      <a:pt x="1159" y="56"/>
                      <a:pt x="1159" y="56"/>
                    </a:cubicBezTo>
                    <a:lnTo>
                      <a:pt x="1180" y="73"/>
                    </a:lnTo>
                    <a:cubicBezTo>
                      <a:pt x="1180" y="73"/>
                      <a:pt x="1181" y="74"/>
                      <a:pt x="1181" y="74"/>
                    </a:cubicBezTo>
                    <a:lnTo>
                      <a:pt x="1191" y="95"/>
                    </a:lnTo>
                    <a:cubicBezTo>
                      <a:pt x="1191" y="95"/>
                      <a:pt x="1191" y="95"/>
                      <a:pt x="1191" y="96"/>
                    </a:cubicBezTo>
                    <a:lnTo>
                      <a:pt x="1197" y="127"/>
                    </a:lnTo>
                    <a:lnTo>
                      <a:pt x="1193" y="123"/>
                    </a:lnTo>
                    <a:lnTo>
                      <a:pt x="1239" y="120"/>
                    </a:lnTo>
                    <a:lnTo>
                      <a:pt x="1235" y="124"/>
                    </a:lnTo>
                    <a:lnTo>
                      <a:pt x="1232" y="98"/>
                    </a:lnTo>
                    <a:close/>
                    <a:moveTo>
                      <a:pt x="1058" y="325"/>
                    </a:moveTo>
                    <a:lnTo>
                      <a:pt x="1058" y="324"/>
                    </a:lnTo>
                    <a:lnTo>
                      <a:pt x="1060" y="353"/>
                    </a:lnTo>
                    <a:lnTo>
                      <a:pt x="1060" y="352"/>
                    </a:lnTo>
                    <a:lnTo>
                      <a:pt x="1068" y="381"/>
                    </a:lnTo>
                    <a:lnTo>
                      <a:pt x="1068" y="381"/>
                    </a:lnTo>
                    <a:lnTo>
                      <a:pt x="1080" y="404"/>
                    </a:lnTo>
                    <a:lnTo>
                      <a:pt x="1079" y="403"/>
                    </a:lnTo>
                    <a:lnTo>
                      <a:pt x="1094" y="421"/>
                    </a:lnTo>
                    <a:lnTo>
                      <a:pt x="1093" y="420"/>
                    </a:lnTo>
                    <a:lnTo>
                      <a:pt x="1112" y="430"/>
                    </a:lnTo>
                    <a:lnTo>
                      <a:pt x="1111" y="430"/>
                    </a:lnTo>
                    <a:lnTo>
                      <a:pt x="1130" y="433"/>
                    </a:lnTo>
                    <a:lnTo>
                      <a:pt x="1128" y="433"/>
                    </a:lnTo>
                    <a:lnTo>
                      <a:pt x="1142" y="431"/>
                    </a:lnTo>
                    <a:lnTo>
                      <a:pt x="1141" y="431"/>
                    </a:lnTo>
                    <a:lnTo>
                      <a:pt x="1154" y="426"/>
                    </a:lnTo>
                    <a:lnTo>
                      <a:pt x="1153" y="426"/>
                    </a:lnTo>
                    <a:lnTo>
                      <a:pt x="1164" y="417"/>
                    </a:lnTo>
                    <a:lnTo>
                      <a:pt x="1164" y="418"/>
                    </a:lnTo>
                    <a:lnTo>
                      <a:pt x="1174" y="404"/>
                    </a:lnTo>
                    <a:lnTo>
                      <a:pt x="1184" y="390"/>
                    </a:lnTo>
                    <a:lnTo>
                      <a:pt x="1184" y="391"/>
                    </a:lnTo>
                    <a:lnTo>
                      <a:pt x="1191" y="372"/>
                    </a:lnTo>
                    <a:lnTo>
                      <a:pt x="1191" y="373"/>
                    </a:lnTo>
                    <a:lnTo>
                      <a:pt x="1194" y="351"/>
                    </a:lnTo>
                    <a:lnTo>
                      <a:pt x="1195" y="328"/>
                    </a:lnTo>
                    <a:lnTo>
                      <a:pt x="1194" y="305"/>
                    </a:lnTo>
                    <a:lnTo>
                      <a:pt x="1191" y="285"/>
                    </a:lnTo>
                    <a:lnTo>
                      <a:pt x="1191" y="286"/>
                    </a:lnTo>
                    <a:lnTo>
                      <a:pt x="1176" y="252"/>
                    </a:lnTo>
                    <a:lnTo>
                      <a:pt x="1177" y="253"/>
                    </a:lnTo>
                    <a:lnTo>
                      <a:pt x="1166" y="241"/>
                    </a:lnTo>
                    <a:lnTo>
                      <a:pt x="1167" y="242"/>
                    </a:lnTo>
                    <a:lnTo>
                      <a:pt x="1154" y="233"/>
                    </a:lnTo>
                    <a:lnTo>
                      <a:pt x="1155" y="234"/>
                    </a:lnTo>
                    <a:lnTo>
                      <a:pt x="1141" y="228"/>
                    </a:lnTo>
                    <a:lnTo>
                      <a:pt x="1141" y="228"/>
                    </a:lnTo>
                    <a:lnTo>
                      <a:pt x="1126" y="226"/>
                    </a:lnTo>
                    <a:lnTo>
                      <a:pt x="1127" y="226"/>
                    </a:lnTo>
                    <a:lnTo>
                      <a:pt x="1113" y="228"/>
                    </a:lnTo>
                    <a:lnTo>
                      <a:pt x="1114" y="228"/>
                    </a:lnTo>
                    <a:lnTo>
                      <a:pt x="1100" y="234"/>
                    </a:lnTo>
                    <a:lnTo>
                      <a:pt x="1101" y="233"/>
                    </a:lnTo>
                    <a:lnTo>
                      <a:pt x="1089" y="242"/>
                    </a:lnTo>
                    <a:lnTo>
                      <a:pt x="1089" y="241"/>
                    </a:lnTo>
                    <a:lnTo>
                      <a:pt x="1078" y="253"/>
                    </a:lnTo>
                    <a:lnTo>
                      <a:pt x="1079" y="252"/>
                    </a:lnTo>
                    <a:lnTo>
                      <a:pt x="1063" y="285"/>
                    </a:lnTo>
                    <a:lnTo>
                      <a:pt x="1063" y="284"/>
                    </a:lnTo>
                    <a:lnTo>
                      <a:pt x="1058" y="325"/>
                    </a:lnTo>
                    <a:close/>
                    <a:moveTo>
                      <a:pt x="1055" y="283"/>
                    </a:moveTo>
                    <a:cubicBezTo>
                      <a:pt x="1056" y="283"/>
                      <a:pt x="1056" y="282"/>
                      <a:pt x="1056" y="282"/>
                    </a:cubicBezTo>
                    <a:lnTo>
                      <a:pt x="1072" y="248"/>
                    </a:lnTo>
                    <a:cubicBezTo>
                      <a:pt x="1072" y="248"/>
                      <a:pt x="1072" y="248"/>
                      <a:pt x="1073" y="247"/>
                    </a:cubicBezTo>
                    <a:lnTo>
                      <a:pt x="1084" y="236"/>
                    </a:lnTo>
                    <a:cubicBezTo>
                      <a:pt x="1084" y="235"/>
                      <a:pt x="1084" y="235"/>
                      <a:pt x="1084" y="235"/>
                    </a:cubicBezTo>
                    <a:lnTo>
                      <a:pt x="1097" y="227"/>
                    </a:lnTo>
                    <a:cubicBezTo>
                      <a:pt x="1097" y="226"/>
                      <a:pt x="1097" y="226"/>
                      <a:pt x="1097" y="226"/>
                    </a:cubicBezTo>
                    <a:lnTo>
                      <a:pt x="1111" y="221"/>
                    </a:lnTo>
                    <a:cubicBezTo>
                      <a:pt x="1111" y="221"/>
                      <a:pt x="1112" y="221"/>
                      <a:pt x="1112" y="221"/>
                    </a:cubicBezTo>
                    <a:lnTo>
                      <a:pt x="1126" y="219"/>
                    </a:lnTo>
                    <a:cubicBezTo>
                      <a:pt x="1126" y="218"/>
                      <a:pt x="1127" y="218"/>
                      <a:pt x="1127" y="218"/>
                    </a:cubicBezTo>
                    <a:lnTo>
                      <a:pt x="1142" y="220"/>
                    </a:lnTo>
                    <a:cubicBezTo>
                      <a:pt x="1143" y="221"/>
                      <a:pt x="1143" y="221"/>
                      <a:pt x="1143" y="221"/>
                    </a:cubicBezTo>
                    <a:lnTo>
                      <a:pt x="1158" y="226"/>
                    </a:lnTo>
                    <a:cubicBezTo>
                      <a:pt x="1158" y="226"/>
                      <a:pt x="1158" y="226"/>
                      <a:pt x="1159" y="227"/>
                    </a:cubicBezTo>
                    <a:lnTo>
                      <a:pt x="1171" y="235"/>
                    </a:lnTo>
                    <a:cubicBezTo>
                      <a:pt x="1171" y="235"/>
                      <a:pt x="1172" y="235"/>
                      <a:pt x="1172" y="236"/>
                    </a:cubicBezTo>
                    <a:lnTo>
                      <a:pt x="1183" y="247"/>
                    </a:lnTo>
                    <a:cubicBezTo>
                      <a:pt x="1183" y="248"/>
                      <a:pt x="1183" y="248"/>
                      <a:pt x="1184" y="248"/>
                    </a:cubicBezTo>
                    <a:lnTo>
                      <a:pt x="1198" y="282"/>
                    </a:lnTo>
                    <a:cubicBezTo>
                      <a:pt x="1198" y="283"/>
                      <a:pt x="1198" y="283"/>
                      <a:pt x="1198" y="283"/>
                    </a:cubicBezTo>
                    <a:lnTo>
                      <a:pt x="1202" y="304"/>
                    </a:lnTo>
                    <a:lnTo>
                      <a:pt x="1203" y="328"/>
                    </a:lnTo>
                    <a:lnTo>
                      <a:pt x="1202" y="353"/>
                    </a:lnTo>
                    <a:lnTo>
                      <a:pt x="1198" y="374"/>
                    </a:lnTo>
                    <a:cubicBezTo>
                      <a:pt x="1198" y="374"/>
                      <a:pt x="1198" y="375"/>
                      <a:pt x="1198" y="375"/>
                    </a:cubicBezTo>
                    <a:lnTo>
                      <a:pt x="1191" y="393"/>
                    </a:lnTo>
                    <a:cubicBezTo>
                      <a:pt x="1191" y="394"/>
                      <a:pt x="1191" y="394"/>
                      <a:pt x="1191" y="394"/>
                    </a:cubicBezTo>
                    <a:lnTo>
                      <a:pt x="1181" y="409"/>
                    </a:lnTo>
                    <a:lnTo>
                      <a:pt x="1170" y="422"/>
                    </a:lnTo>
                    <a:cubicBezTo>
                      <a:pt x="1170" y="423"/>
                      <a:pt x="1170" y="423"/>
                      <a:pt x="1170" y="423"/>
                    </a:cubicBezTo>
                    <a:lnTo>
                      <a:pt x="1158" y="433"/>
                    </a:lnTo>
                    <a:cubicBezTo>
                      <a:pt x="1158" y="433"/>
                      <a:pt x="1157" y="433"/>
                      <a:pt x="1157" y="433"/>
                    </a:cubicBezTo>
                    <a:lnTo>
                      <a:pt x="1144" y="439"/>
                    </a:lnTo>
                    <a:cubicBezTo>
                      <a:pt x="1144" y="439"/>
                      <a:pt x="1143" y="439"/>
                      <a:pt x="1143" y="439"/>
                    </a:cubicBezTo>
                    <a:lnTo>
                      <a:pt x="1130" y="441"/>
                    </a:lnTo>
                    <a:cubicBezTo>
                      <a:pt x="1129" y="441"/>
                      <a:pt x="1129" y="441"/>
                      <a:pt x="1128" y="441"/>
                    </a:cubicBezTo>
                    <a:lnTo>
                      <a:pt x="1110" y="438"/>
                    </a:lnTo>
                    <a:cubicBezTo>
                      <a:pt x="1109" y="438"/>
                      <a:pt x="1109" y="438"/>
                      <a:pt x="1109" y="437"/>
                    </a:cubicBezTo>
                    <a:lnTo>
                      <a:pt x="1090" y="427"/>
                    </a:lnTo>
                    <a:cubicBezTo>
                      <a:pt x="1089" y="427"/>
                      <a:pt x="1089" y="426"/>
                      <a:pt x="1088" y="426"/>
                    </a:cubicBezTo>
                    <a:lnTo>
                      <a:pt x="1073" y="408"/>
                    </a:lnTo>
                    <a:cubicBezTo>
                      <a:pt x="1073" y="408"/>
                      <a:pt x="1073" y="408"/>
                      <a:pt x="1072" y="407"/>
                    </a:cubicBezTo>
                    <a:lnTo>
                      <a:pt x="1061" y="384"/>
                    </a:lnTo>
                    <a:cubicBezTo>
                      <a:pt x="1061" y="384"/>
                      <a:pt x="1061" y="384"/>
                      <a:pt x="1061" y="384"/>
                    </a:cubicBezTo>
                    <a:lnTo>
                      <a:pt x="1053" y="355"/>
                    </a:lnTo>
                    <a:cubicBezTo>
                      <a:pt x="1053" y="354"/>
                      <a:pt x="1052" y="354"/>
                      <a:pt x="1052" y="354"/>
                    </a:cubicBezTo>
                    <a:lnTo>
                      <a:pt x="1050" y="325"/>
                    </a:lnTo>
                    <a:cubicBezTo>
                      <a:pt x="1050" y="325"/>
                      <a:pt x="1050" y="324"/>
                      <a:pt x="1050" y="324"/>
                    </a:cubicBezTo>
                    <a:lnTo>
                      <a:pt x="1055" y="283"/>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6" name="Freeform 101"/>
              <p:cNvSpPr>
                <a:spLocks noEditPoints="1"/>
              </p:cNvSpPr>
              <p:nvPr/>
            </p:nvSpPr>
            <p:spPr bwMode="auto">
              <a:xfrm>
                <a:off x="6295" y="1599"/>
                <a:ext cx="381" cy="148"/>
              </a:xfrm>
              <a:custGeom>
                <a:avLst/>
                <a:gdLst>
                  <a:gd name="T0" fmla="*/ 92 w 1240"/>
                  <a:gd name="T1" fmla="*/ 470 h 480"/>
                  <a:gd name="T2" fmla="*/ 49 w 1240"/>
                  <a:gd name="T3" fmla="*/ 147 h 480"/>
                  <a:gd name="T4" fmla="*/ 0 w 1240"/>
                  <a:gd name="T5" fmla="*/ 120 h 480"/>
                  <a:gd name="T6" fmla="*/ 108 w 1240"/>
                  <a:gd name="T7" fmla="*/ 0 h 480"/>
                  <a:gd name="T8" fmla="*/ 138 w 1240"/>
                  <a:gd name="T9" fmla="*/ 470 h 480"/>
                  <a:gd name="T10" fmla="*/ 294 w 1240"/>
                  <a:gd name="T11" fmla="*/ 406 h 480"/>
                  <a:gd name="T12" fmla="*/ 345 w 1240"/>
                  <a:gd name="T13" fmla="*/ 470 h 480"/>
                  <a:gd name="T14" fmla="*/ 633 w 1240"/>
                  <a:gd name="T15" fmla="*/ 120 h 480"/>
                  <a:gd name="T16" fmla="*/ 571 w 1240"/>
                  <a:gd name="T17" fmla="*/ 72 h 480"/>
                  <a:gd name="T18" fmla="*/ 487 w 1240"/>
                  <a:gd name="T19" fmla="*/ 65 h 480"/>
                  <a:gd name="T20" fmla="*/ 439 w 1240"/>
                  <a:gd name="T21" fmla="*/ 229 h 480"/>
                  <a:gd name="T22" fmla="*/ 530 w 1240"/>
                  <a:gd name="T23" fmla="*/ 167 h 480"/>
                  <a:gd name="T24" fmla="*/ 638 w 1240"/>
                  <a:gd name="T25" fmla="*/ 320 h 480"/>
                  <a:gd name="T26" fmla="*/ 581 w 1240"/>
                  <a:gd name="T27" fmla="*/ 460 h 480"/>
                  <a:gd name="T28" fmla="*/ 431 w 1240"/>
                  <a:gd name="T29" fmla="*/ 426 h 480"/>
                  <a:gd name="T30" fmla="*/ 434 w 1240"/>
                  <a:gd name="T31" fmla="*/ 55 h 480"/>
                  <a:gd name="T32" fmla="*/ 600 w 1240"/>
                  <a:gd name="T33" fmla="*/ 35 h 480"/>
                  <a:gd name="T34" fmla="*/ 447 w 1240"/>
                  <a:gd name="T35" fmla="*/ 320 h 480"/>
                  <a:gd name="T36" fmla="*/ 485 w 1240"/>
                  <a:gd name="T37" fmla="*/ 419 h 480"/>
                  <a:gd name="T38" fmla="*/ 571 w 1240"/>
                  <a:gd name="T39" fmla="*/ 402 h 480"/>
                  <a:gd name="T40" fmla="*/ 573 w 1240"/>
                  <a:gd name="T41" fmla="*/ 246 h 480"/>
                  <a:gd name="T42" fmla="*/ 468 w 1240"/>
                  <a:gd name="T43" fmla="*/ 246 h 480"/>
                  <a:gd name="T44" fmla="*/ 934 w 1240"/>
                  <a:gd name="T45" fmla="*/ 120 h 480"/>
                  <a:gd name="T46" fmla="*/ 872 w 1240"/>
                  <a:gd name="T47" fmla="*/ 72 h 480"/>
                  <a:gd name="T48" fmla="*/ 789 w 1240"/>
                  <a:gd name="T49" fmla="*/ 65 h 480"/>
                  <a:gd name="T50" fmla="*/ 740 w 1240"/>
                  <a:gd name="T51" fmla="*/ 229 h 480"/>
                  <a:gd name="T52" fmla="*/ 832 w 1240"/>
                  <a:gd name="T53" fmla="*/ 167 h 480"/>
                  <a:gd name="T54" fmla="*/ 939 w 1240"/>
                  <a:gd name="T55" fmla="*/ 320 h 480"/>
                  <a:gd name="T56" fmla="*/ 883 w 1240"/>
                  <a:gd name="T57" fmla="*/ 460 h 480"/>
                  <a:gd name="T58" fmla="*/ 732 w 1240"/>
                  <a:gd name="T59" fmla="*/ 426 h 480"/>
                  <a:gd name="T60" fmla="*/ 735 w 1240"/>
                  <a:gd name="T61" fmla="*/ 55 h 480"/>
                  <a:gd name="T62" fmla="*/ 902 w 1240"/>
                  <a:gd name="T63" fmla="*/ 35 h 480"/>
                  <a:gd name="T64" fmla="*/ 748 w 1240"/>
                  <a:gd name="T65" fmla="*/ 320 h 480"/>
                  <a:gd name="T66" fmla="*/ 786 w 1240"/>
                  <a:gd name="T67" fmla="*/ 419 h 480"/>
                  <a:gd name="T68" fmla="*/ 872 w 1240"/>
                  <a:gd name="T69" fmla="*/ 402 h 480"/>
                  <a:gd name="T70" fmla="*/ 875 w 1240"/>
                  <a:gd name="T71" fmla="*/ 246 h 480"/>
                  <a:gd name="T72" fmla="*/ 770 w 1240"/>
                  <a:gd name="T73" fmla="*/ 246 h 480"/>
                  <a:gd name="T74" fmla="*/ 1235 w 1240"/>
                  <a:gd name="T75" fmla="*/ 120 h 480"/>
                  <a:gd name="T76" fmla="*/ 1173 w 1240"/>
                  <a:gd name="T77" fmla="*/ 72 h 480"/>
                  <a:gd name="T78" fmla="*/ 1090 w 1240"/>
                  <a:gd name="T79" fmla="*/ 65 h 480"/>
                  <a:gd name="T80" fmla="*/ 1041 w 1240"/>
                  <a:gd name="T81" fmla="*/ 229 h 480"/>
                  <a:gd name="T82" fmla="*/ 1133 w 1240"/>
                  <a:gd name="T83" fmla="*/ 167 h 480"/>
                  <a:gd name="T84" fmla="*/ 1240 w 1240"/>
                  <a:gd name="T85" fmla="*/ 320 h 480"/>
                  <a:gd name="T86" fmla="*/ 1184 w 1240"/>
                  <a:gd name="T87" fmla="*/ 460 h 480"/>
                  <a:gd name="T88" fmla="*/ 1033 w 1240"/>
                  <a:gd name="T89" fmla="*/ 426 h 480"/>
                  <a:gd name="T90" fmla="*/ 1036 w 1240"/>
                  <a:gd name="T91" fmla="*/ 55 h 480"/>
                  <a:gd name="T92" fmla="*/ 1203 w 1240"/>
                  <a:gd name="T93" fmla="*/ 35 h 480"/>
                  <a:gd name="T94" fmla="*/ 1049 w 1240"/>
                  <a:gd name="T95" fmla="*/ 320 h 480"/>
                  <a:gd name="T96" fmla="*/ 1087 w 1240"/>
                  <a:gd name="T97" fmla="*/ 419 h 480"/>
                  <a:gd name="T98" fmla="*/ 1173 w 1240"/>
                  <a:gd name="T99" fmla="*/ 402 h 480"/>
                  <a:gd name="T100" fmla="*/ 1176 w 1240"/>
                  <a:gd name="T101" fmla="*/ 246 h 480"/>
                  <a:gd name="T102" fmla="*/ 1071 w 1240"/>
                  <a:gd name="T103" fmla="*/ 24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0" h="480">
                    <a:moveTo>
                      <a:pt x="138" y="470"/>
                    </a:moveTo>
                    <a:lnTo>
                      <a:pt x="92" y="470"/>
                    </a:lnTo>
                    <a:lnTo>
                      <a:pt x="92" y="106"/>
                    </a:lnTo>
                    <a:cubicBezTo>
                      <a:pt x="81" y="120"/>
                      <a:pt x="68" y="133"/>
                      <a:pt x="49" y="147"/>
                    </a:cubicBezTo>
                    <a:cubicBezTo>
                      <a:pt x="33" y="160"/>
                      <a:pt x="17" y="167"/>
                      <a:pt x="0" y="174"/>
                    </a:cubicBezTo>
                    <a:lnTo>
                      <a:pt x="0" y="120"/>
                    </a:lnTo>
                    <a:cubicBezTo>
                      <a:pt x="27" y="103"/>
                      <a:pt x="49" y="86"/>
                      <a:pt x="68" y="65"/>
                    </a:cubicBezTo>
                    <a:cubicBezTo>
                      <a:pt x="87" y="45"/>
                      <a:pt x="100" y="21"/>
                      <a:pt x="108" y="0"/>
                    </a:cubicBezTo>
                    <a:lnTo>
                      <a:pt x="138" y="0"/>
                    </a:lnTo>
                    <a:lnTo>
                      <a:pt x="138" y="470"/>
                    </a:lnTo>
                    <a:close/>
                    <a:moveTo>
                      <a:pt x="294" y="470"/>
                    </a:moveTo>
                    <a:lnTo>
                      <a:pt x="294" y="406"/>
                    </a:lnTo>
                    <a:lnTo>
                      <a:pt x="345" y="406"/>
                    </a:lnTo>
                    <a:lnTo>
                      <a:pt x="345" y="470"/>
                    </a:lnTo>
                    <a:lnTo>
                      <a:pt x="294" y="470"/>
                    </a:lnTo>
                    <a:close/>
                    <a:moveTo>
                      <a:pt x="633" y="120"/>
                    </a:moveTo>
                    <a:lnTo>
                      <a:pt x="587" y="123"/>
                    </a:lnTo>
                    <a:cubicBezTo>
                      <a:pt x="584" y="99"/>
                      <a:pt x="579" y="82"/>
                      <a:pt x="571" y="72"/>
                    </a:cubicBezTo>
                    <a:cubicBezTo>
                      <a:pt x="557" y="58"/>
                      <a:pt x="544" y="48"/>
                      <a:pt x="525" y="48"/>
                    </a:cubicBezTo>
                    <a:cubicBezTo>
                      <a:pt x="512" y="48"/>
                      <a:pt x="498" y="55"/>
                      <a:pt x="487" y="65"/>
                    </a:cubicBezTo>
                    <a:cubicBezTo>
                      <a:pt x="474" y="79"/>
                      <a:pt x="460" y="96"/>
                      <a:pt x="452" y="123"/>
                    </a:cubicBezTo>
                    <a:cubicBezTo>
                      <a:pt x="444" y="147"/>
                      <a:pt x="442" y="184"/>
                      <a:pt x="439" y="229"/>
                    </a:cubicBezTo>
                    <a:cubicBezTo>
                      <a:pt x="450" y="208"/>
                      <a:pt x="463" y="195"/>
                      <a:pt x="479" y="184"/>
                    </a:cubicBezTo>
                    <a:cubicBezTo>
                      <a:pt x="495" y="174"/>
                      <a:pt x="512" y="167"/>
                      <a:pt x="530" y="167"/>
                    </a:cubicBezTo>
                    <a:cubicBezTo>
                      <a:pt x="560" y="167"/>
                      <a:pt x="587" y="181"/>
                      <a:pt x="608" y="212"/>
                    </a:cubicBezTo>
                    <a:cubicBezTo>
                      <a:pt x="630" y="239"/>
                      <a:pt x="638" y="276"/>
                      <a:pt x="638" y="320"/>
                    </a:cubicBezTo>
                    <a:cubicBezTo>
                      <a:pt x="638" y="348"/>
                      <a:pt x="635" y="375"/>
                      <a:pt x="625" y="402"/>
                    </a:cubicBezTo>
                    <a:cubicBezTo>
                      <a:pt x="614" y="426"/>
                      <a:pt x="600" y="446"/>
                      <a:pt x="581" y="460"/>
                    </a:cubicBezTo>
                    <a:cubicBezTo>
                      <a:pt x="565" y="474"/>
                      <a:pt x="546" y="480"/>
                      <a:pt x="522" y="480"/>
                    </a:cubicBezTo>
                    <a:cubicBezTo>
                      <a:pt x="485" y="480"/>
                      <a:pt x="455" y="463"/>
                      <a:pt x="431" y="426"/>
                    </a:cubicBezTo>
                    <a:cubicBezTo>
                      <a:pt x="407" y="392"/>
                      <a:pt x="396" y="334"/>
                      <a:pt x="396" y="252"/>
                    </a:cubicBezTo>
                    <a:cubicBezTo>
                      <a:pt x="396" y="164"/>
                      <a:pt x="409" y="96"/>
                      <a:pt x="434" y="55"/>
                    </a:cubicBezTo>
                    <a:cubicBezTo>
                      <a:pt x="458" y="21"/>
                      <a:pt x="487" y="0"/>
                      <a:pt x="528" y="0"/>
                    </a:cubicBezTo>
                    <a:cubicBezTo>
                      <a:pt x="557" y="0"/>
                      <a:pt x="581" y="14"/>
                      <a:pt x="600" y="35"/>
                    </a:cubicBezTo>
                    <a:cubicBezTo>
                      <a:pt x="619" y="55"/>
                      <a:pt x="630" y="82"/>
                      <a:pt x="633" y="120"/>
                    </a:cubicBezTo>
                    <a:close/>
                    <a:moveTo>
                      <a:pt x="447" y="320"/>
                    </a:moveTo>
                    <a:cubicBezTo>
                      <a:pt x="447" y="341"/>
                      <a:pt x="450" y="358"/>
                      <a:pt x="458" y="378"/>
                    </a:cubicBezTo>
                    <a:cubicBezTo>
                      <a:pt x="463" y="395"/>
                      <a:pt x="474" y="409"/>
                      <a:pt x="485" y="419"/>
                    </a:cubicBezTo>
                    <a:cubicBezTo>
                      <a:pt x="498" y="429"/>
                      <a:pt x="509" y="433"/>
                      <a:pt x="522" y="433"/>
                    </a:cubicBezTo>
                    <a:cubicBezTo>
                      <a:pt x="541" y="433"/>
                      <a:pt x="557" y="423"/>
                      <a:pt x="571" y="402"/>
                    </a:cubicBezTo>
                    <a:cubicBezTo>
                      <a:pt x="587" y="385"/>
                      <a:pt x="592" y="358"/>
                      <a:pt x="592" y="324"/>
                    </a:cubicBezTo>
                    <a:cubicBezTo>
                      <a:pt x="592" y="290"/>
                      <a:pt x="587" y="266"/>
                      <a:pt x="573" y="246"/>
                    </a:cubicBezTo>
                    <a:cubicBezTo>
                      <a:pt x="560" y="229"/>
                      <a:pt x="541" y="218"/>
                      <a:pt x="520" y="218"/>
                    </a:cubicBezTo>
                    <a:cubicBezTo>
                      <a:pt x="501" y="218"/>
                      <a:pt x="482" y="229"/>
                      <a:pt x="468" y="246"/>
                    </a:cubicBezTo>
                    <a:cubicBezTo>
                      <a:pt x="455" y="266"/>
                      <a:pt x="447" y="290"/>
                      <a:pt x="447" y="320"/>
                    </a:cubicBezTo>
                    <a:close/>
                    <a:moveTo>
                      <a:pt x="934" y="120"/>
                    </a:moveTo>
                    <a:lnTo>
                      <a:pt x="888" y="123"/>
                    </a:lnTo>
                    <a:cubicBezTo>
                      <a:pt x="885" y="99"/>
                      <a:pt x="880" y="82"/>
                      <a:pt x="872" y="72"/>
                    </a:cubicBezTo>
                    <a:cubicBezTo>
                      <a:pt x="859" y="58"/>
                      <a:pt x="845" y="48"/>
                      <a:pt x="826" y="48"/>
                    </a:cubicBezTo>
                    <a:cubicBezTo>
                      <a:pt x="813" y="48"/>
                      <a:pt x="799" y="55"/>
                      <a:pt x="789" y="65"/>
                    </a:cubicBezTo>
                    <a:cubicBezTo>
                      <a:pt x="775" y="79"/>
                      <a:pt x="762" y="96"/>
                      <a:pt x="754" y="123"/>
                    </a:cubicBezTo>
                    <a:cubicBezTo>
                      <a:pt x="746" y="147"/>
                      <a:pt x="743" y="184"/>
                      <a:pt x="740" y="229"/>
                    </a:cubicBezTo>
                    <a:cubicBezTo>
                      <a:pt x="751" y="208"/>
                      <a:pt x="764" y="195"/>
                      <a:pt x="781" y="184"/>
                    </a:cubicBezTo>
                    <a:cubicBezTo>
                      <a:pt x="797" y="174"/>
                      <a:pt x="813" y="167"/>
                      <a:pt x="832" y="167"/>
                    </a:cubicBezTo>
                    <a:cubicBezTo>
                      <a:pt x="861" y="167"/>
                      <a:pt x="888" y="181"/>
                      <a:pt x="910" y="212"/>
                    </a:cubicBezTo>
                    <a:cubicBezTo>
                      <a:pt x="931" y="239"/>
                      <a:pt x="939" y="276"/>
                      <a:pt x="939" y="320"/>
                    </a:cubicBezTo>
                    <a:cubicBezTo>
                      <a:pt x="939" y="348"/>
                      <a:pt x="937" y="375"/>
                      <a:pt x="926" y="402"/>
                    </a:cubicBezTo>
                    <a:cubicBezTo>
                      <a:pt x="915" y="426"/>
                      <a:pt x="902" y="446"/>
                      <a:pt x="883" y="460"/>
                    </a:cubicBezTo>
                    <a:cubicBezTo>
                      <a:pt x="867" y="474"/>
                      <a:pt x="848" y="480"/>
                      <a:pt x="824" y="480"/>
                    </a:cubicBezTo>
                    <a:cubicBezTo>
                      <a:pt x="786" y="480"/>
                      <a:pt x="756" y="463"/>
                      <a:pt x="732" y="426"/>
                    </a:cubicBezTo>
                    <a:cubicBezTo>
                      <a:pt x="708" y="392"/>
                      <a:pt x="697" y="334"/>
                      <a:pt x="697" y="252"/>
                    </a:cubicBezTo>
                    <a:cubicBezTo>
                      <a:pt x="697" y="164"/>
                      <a:pt x="711" y="96"/>
                      <a:pt x="735" y="55"/>
                    </a:cubicBezTo>
                    <a:cubicBezTo>
                      <a:pt x="759" y="21"/>
                      <a:pt x="789" y="0"/>
                      <a:pt x="829" y="0"/>
                    </a:cubicBezTo>
                    <a:cubicBezTo>
                      <a:pt x="859" y="0"/>
                      <a:pt x="883" y="14"/>
                      <a:pt x="902" y="35"/>
                    </a:cubicBezTo>
                    <a:cubicBezTo>
                      <a:pt x="920" y="55"/>
                      <a:pt x="931" y="82"/>
                      <a:pt x="934" y="120"/>
                    </a:cubicBezTo>
                    <a:close/>
                    <a:moveTo>
                      <a:pt x="748" y="320"/>
                    </a:moveTo>
                    <a:cubicBezTo>
                      <a:pt x="748" y="341"/>
                      <a:pt x="751" y="358"/>
                      <a:pt x="759" y="378"/>
                    </a:cubicBezTo>
                    <a:cubicBezTo>
                      <a:pt x="764" y="395"/>
                      <a:pt x="775" y="409"/>
                      <a:pt x="786" y="419"/>
                    </a:cubicBezTo>
                    <a:cubicBezTo>
                      <a:pt x="799" y="429"/>
                      <a:pt x="810" y="433"/>
                      <a:pt x="824" y="433"/>
                    </a:cubicBezTo>
                    <a:cubicBezTo>
                      <a:pt x="842" y="433"/>
                      <a:pt x="859" y="423"/>
                      <a:pt x="872" y="402"/>
                    </a:cubicBezTo>
                    <a:cubicBezTo>
                      <a:pt x="888" y="385"/>
                      <a:pt x="893" y="358"/>
                      <a:pt x="893" y="324"/>
                    </a:cubicBezTo>
                    <a:cubicBezTo>
                      <a:pt x="893" y="290"/>
                      <a:pt x="888" y="266"/>
                      <a:pt x="875" y="246"/>
                    </a:cubicBezTo>
                    <a:cubicBezTo>
                      <a:pt x="861" y="229"/>
                      <a:pt x="842" y="218"/>
                      <a:pt x="821" y="218"/>
                    </a:cubicBezTo>
                    <a:cubicBezTo>
                      <a:pt x="802" y="218"/>
                      <a:pt x="783" y="229"/>
                      <a:pt x="770" y="246"/>
                    </a:cubicBezTo>
                    <a:cubicBezTo>
                      <a:pt x="756" y="266"/>
                      <a:pt x="748" y="290"/>
                      <a:pt x="748" y="320"/>
                    </a:cubicBezTo>
                    <a:close/>
                    <a:moveTo>
                      <a:pt x="1235" y="120"/>
                    </a:moveTo>
                    <a:lnTo>
                      <a:pt x="1189" y="123"/>
                    </a:lnTo>
                    <a:cubicBezTo>
                      <a:pt x="1187" y="99"/>
                      <a:pt x="1181" y="82"/>
                      <a:pt x="1173" y="72"/>
                    </a:cubicBezTo>
                    <a:cubicBezTo>
                      <a:pt x="1160" y="58"/>
                      <a:pt x="1146" y="48"/>
                      <a:pt x="1127" y="48"/>
                    </a:cubicBezTo>
                    <a:cubicBezTo>
                      <a:pt x="1114" y="48"/>
                      <a:pt x="1101" y="55"/>
                      <a:pt x="1090" y="65"/>
                    </a:cubicBezTo>
                    <a:cubicBezTo>
                      <a:pt x="1076" y="79"/>
                      <a:pt x="1063" y="96"/>
                      <a:pt x="1055" y="123"/>
                    </a:cubicBezTo>
                    <a:cubicBezTo>
                      <a:pt x="1047" y="147"/>
                      <a:pt x="1044" y="184"/>
                      <a:pt x="1041" y="229"/>
                    </a:cubicBezTo>
                    <a:cubicBezTo>
                      <a:pt x="1052" y="208"/>
                      <a:pt x="1066" y="195"/>
                      <a:pt x="1082" y="184"/>
                    </a:cubicBezTo>
                    <a:cubicBezTo>
                      <a:pt x="1098" y="174"/>
                      <a:pt x="1114" y="167"/>
                      <a:pt x="1133" y="167"/>
                    </a:cubicBezTo>
                    <a:cubicBezTo>
                      <a:pt x="1162" y="167"/>
                      <a:pt x="1189" y="181"/>
                      <a:pt x="1211" y="212"/>
                    </a:cubicBezTo>
                    <a:cubicBezTo>
                      <a:pt x="1232" y="239"/>
                      <a:pt x="1240" y="276"/>
                      <a:pt x="1240" y="320"/>
                    </a:cubicBezTo>
                    <a:cubicBezTo>
                      <a:pt x="1240" y="348"/>
                      <a:pt x="1238" y="375"/>
                      <a:pt x="1227" y="402"/>
                    </a:cubicBezTo>
                    <a:cubicBezTo>
                      <a:pt x="1216" y="426"/>
                      <a:pt x="1203" y="446"/>
                      <a:pt x="1184" y="460"/>
                    </a:cubicBezTo>
                    <a:cubicBezTo>
                      <a:pt x="1168" y="474"/>
                      <a:pt x="1149" y="480"/>
                      <a:pt x="1125" y="480"/>
                    </a:cubicBezTo>
                    <a:cubicBezTo>
                      <a:pt x="1087" y="480"/>
                      <a:pt x="1058" y="463"/>
                      <a:pt x="1033" y="426"/>
                    </a:cubicBezTo>
                    <a:cubicBezTo>
                      <a:pt x="1009" y="392"/>
                      <a:pt x="998" y="334"/>
                      <a:pt x="998" y="252"/>
                    </a:cubicBezTo>
                    <a:cubicBezTo>
                      <a:pt x="998" y="164"/>
                      <a:pt x="1012" y="96"/>
                      <a:pt x="1036" y="55"/>
                    </a:cubicBezTo>
                    <a:cubicBezTo>
                      <a:pt x="1060" y="21"/>
                      <a:pt x="1090" y="0"/>
                      <a:pt x="1130" y="0"/>
                    </a:cubicBezTo>
                    <a:cubicBezTo>
                      <a:pt x="1160" y="0"/>
                      <a:pt x="1184" y="14"/>
                      <a:pt x="1203" y="35"/>
                    </a:cubicBezTo>
                    <a:cubicBezTo>
                      <a:pt x="1222" y="55"/>
                      <a:pt x="1232" y="82"/>
                      <a:pt x="1235" y="120"/>
                    </a:cubicBezTo>
                    <a:close/>
                    <a:moveTo>
                      <a:pt x="1049" y="320"/>
                    </a:moveTo>
                    <a:cubicBezTo>
                      <a:pt x="1049" y="341"/>
                      <a:pt x="1052" y="358"/>
                      <a:pt x="1060" y="378"/>
                    </a:cubicBezTo>
                    <a:cubicBezTo>
                      <a:pt x="1066" y="395"/>
                      <a:pt x="1076" y="409"/>
                      <a:pt x="1087" y="419"/>
                    </a:cubicBezTo>
                    <a:cubicBezTo>
                      <a:pt x="1101" y="429"/>
                      <a:pt x="1111" y="433"/>
                      <a:pt x="1125" y="433"/>
                    </a:cubicBezTo>
                    <a:cubicBezTo>
                      <a:pt x="1144" y="433"/>
                      <a:pt x="1160" y="423"/>
                      <a:pt x="1173" y="402"/>
                    </a:cubicBezTo>
                    <a:cubicBezTo>
                      <a:pt x="1189" y="385"/>
                      <a:pt x="1195" y="358"/>
                      <a:pt x="1195" y="324"/>
                    </a:cubicBezTo>
                    <a:cubicBezTo>
                      <a:pt x="1195" y="290"/>
                      <a:pt x="1189" y="266"/>
                      <a:pt x="1176" y="246"/>
                    </a:cubicBezTo>
                    <a:cubicBezTo>
                      <a:pt x="1162" y="229"/>
                      <a:pt x="1144" y="218"/>
                      <a:pt x="1122" y="218"/>
                    </a:cubicBezTo>
                    <a:cubicBezTo>
                      <a:pt x="1103" y="218"/>
                      <a:pt x="1084" y="229"/>
                      <a:pt x="1071" y="246"/>
                    </a:cubicBezTo>
                    <a:cubicBezTo>
                      <a:pt x="1058" y="266"/>
                      <a:pt x="1049" y="290"/>
                      <a:pt x="1049" y="320"/>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7" name="Freeform 102"/>
              <p:cNvSpPr>
                <a:spLocks noEditPoints="1"/>
              </p:cNvSpPr>
              <p:nvPr/>
            </p:nvSpPr>
            <p:spPr bwMode="auto">
              <a:xfrm>
                <a:off x="6294" y="1598"/>
                <a:ext cx="384" cy="150"/>
              </a:xfrm>
              <a:custGeom>
                <a:avLst/>
                <a:gdLst>
                  <a:gd name="T0" fmla="*/ 2 w 1248"/>
                  <a:gd name="T1" fmla="*/ 121 h 488"/>
                  <a:gd name="T2" fmla="*/ 100 w 1248"/>
                  <a:gd name="T3" fmla="*/ 39 h 488"/>
                  <a:gd name="T4" fmla="*/ 100 w 1248"/>
                  <a:gd name="T5" fmla="*/ 474 h 488"/>
                  <a:gd name="T6" fmla="*/ 345 w 1248"/>
                  <a:gd name="T7" fmla="*/ 410 h 488"/>
                  <a:gd name="T8" fmla="*/ 551 w 1248"/>
                  <a:gd name="T9" fmla="*/ 62 h 488"/>
                  <a:gd name="T10" fmla="*/ 452 w 1248"/>
                  <a:gd name="T11" fmla="*/ 173 h 488"/>
                  <a:gd name="T12" fmla="*/ 598 w 1248"/>
                  <a:gd name="T13" fmla="*/ 193 h 488"/>
                  <a:gd name="T14" fmla="*/ 588 w 1248"/>
                  <a:gd name="T15" fmla="*/ 467 h 488"/>
                  <a:gd name="T16" fmla="*/ 405 w 1248"/>
                  <a:gd name="T17" fmla="*/ 363 h 488"/>
                  <a:gd name="T18" fmla="*/ 532 w 1248"/>
                  <a:gd name="T19" fmla="*/ 0 h 488"/>
                  <a:gd name="T20" fmla="*/ 629 w 1248"/>
                  <a:gd name="T21" fmla="*/ 98 h 488"/>
                  <a:gd name="T22" fmla="*/ 504 w 1248"/>
                  <a:gd name="T23" fmla="*/ 12 h 488"/>
                  <a:gd name="T24" fmla="*/ 423 w 1248"/>
                  <a:gd name="T25" fmla="*/ 399 h 488"/>
                  <a:gd name="T26" fmla="*/ 607 w 1248"/>
                  <a:gd name="T27" fmla="*/ 438 h 488"/>
                  <a:gd name="T28" fmla="*/ 575 w 1248"/>
                  <a:gd name="T29" fmla="*/ 186 h 488"/>
                  <a:gd name="T30" fmla="*/ 448 w 1248"/>
                  <a:gd name="T31" fmla="*/ 146 h 488"/>
                  <a:gd name="T32" fmla="*/ 577 w 1248"/>
                  <a:gd name="T33" fmla="*/ 73 h 488"/>
                  <a:gd name="T34" fmla="*/ 476 w 1248"/>
                  <a:gd name="T35" fmla="*/ 403 h 488"/>
                  <a:gd name="T36" fmla="*/ 588 w 1248"/>
                  <a:gd name="T37" fmla="*/ 372 h 488"/>
                  <a:gd name="T38" fmla="*/ 525 w 1248"/>
                  <a:gd name="T39" fmla="*/ 226 h 488"/>
                  <a:gd name="T40" fmla="*/ 453 w 1248"/>
                  <a:gd name="T41" fmla="*/ 283 h 488"/>
                  <a:gd name="T42" fmla="*/ 569 w 1248"/>
                  <a:gd name="T43" fmla="*/ 235 h 488"/>
                  <a:gd name="T44" fmla="*/ 556 w 1248"/>
                  <a:gd name="T45" fmla="*/ 433 h 488"/>
                  <a:gd name="T46" fmla="*/ 447 w 1248"/>
                  <a:gd name="T47" fmla="*/ 325 h 488"/>
                  <a:gd name="T48" fmla="*/ 830 w 1248"/>
                  <a:gd name="T49" fmla="*/ 56 h 488"/>
                  <a:gd name="T50" fmla="*/ 759 w 1248"/>
                  <a:gd name="T51" fmla="*/ 205 h 488"/>
                  <a:gd name="T52" fmla="*/ 931 w 1248"/>
                  <a:gd name="T53" fmla="*/ 236 h 488"/>
                  <a:gd name="T54" fmla="*/ 829 w 1248"/>
                  <a:gd name="T55" fmla="*/ 488 h 488"/>
                  <a:gd name="T56" fmla="*/ 707 w 1248"/>
                  <a:gd name="T57" fmla="*/ 139 h 488"/>
                  <a:gd name="T58" fmla="*/ 876 w 1248"/>
                  <a:gd name="T59" fmla="*/ 11 h 488"/>
                  <a:gd name="T60" fmla="*/ 915 w 1248"/>
                  <a:gd name="T61" fmla="*/ 57 h 488"/>
                  <a:gd name="T62" fmla="*/ 761 w 1248"/>
                  <a:gd name="T63" fmla="*/ 39 h 488"/>
                  <a:gd name="T64" fmla="*/ 758 w 1248"/>
                  <a:gd name="T65" fmla="*/ 451 h 488"/>
                  <a:gd name="T66" fmla="*/ 937 w 1248"/>
                  <a:gd name="T67" fmla="*/ 365 h 488"/>
                  <a:gd name="T68" fmla="*/ 837 w 1248"/>
                  <a:gd name="T69" fmla="*/ 175 h 488"/>
                  <a:gd name="T70" fmla="*/ 770 w 1248"/>
                  <a:gd name="T71" fmla="*/ 91 h 488"/>
                  <a:gd name="T72" fmla="*/ 896 w 1248"/>
                  <a:gd name="T73" fmla="*/ 127 h 488"/>
                  <a:gd name="T74" fmla="*/ 810 w 1248"/>
                  <a:gd name="T75" fmla="*/ 430 h 488"/>
                  <a:gd name="T76" fmla="*/ 892 w 1248"/>
                  <a:gd name="T77" fmla="*/ 305 h 488"/>
                  <a:gd name="T78" fmla="*/ 812 w 1248"/>
                  <a:gd name="T79" fmla="*/ 228 h 488"/>
                  <a:gd name="T80" fmla="*/ 795 w 1248"/>
                  <a:gd name="T81" fmla="*/ 227 h 488"/>
                  <a:gd name="T82" fmla="*/ 897 w 1248"/>
                  <a:gd name="T83" fmla="*/ 283 h 488"/>
                  <a:gd name="T84" fmla="*/ 829 w 1248"/>
                  <a:gd name="T85" fmla="*/ 441 h 488"/>
                  <a:gd name="T86" fmla="*/ 1243 w 1248"/>
                  <a:gd name="T87" fmla="*/ 126 h 488"/>
                  <a:gd name="T88" fmla="*/ 1096 w 1248"/>
                  <a:gd name="T89" fmla="*/ 73 h 488"/>
                  <a:gd name="T90" fmla="*/ 1109 w 1248"/>
                  <a:gd name="T91" fmla="*/ 173 h 488"/>
                  <a:gd name="T92" fmla="*/ 1247 w 1248"/>
                  <a:gd name="T93" fmla="*/ 292 h 488"/>
                  <a:gd name="T94" fmla="*/ 1077 w 1248"/>
                  <a:gd name="T95" fmla="*/ 475 h 488"/>
                  <a:gd name="T96" fmla="*/ 1037 w 1248"/>
                  <a:gd name="T97" fmla="*/ 56 h 488"/>
                  <a:gd name="T98" fmla="*/ 1210 w 1248"/>
                  <a:gd name="T99" fmla="*/ 37 h 488"/>
                  <a:gd name="T100" fmla="*/ 1189 w 1248"/>
                  <a:gd name="T101" fmla="*/ 28 h 488"/>
                  <a:gd name="T102" fmla="*/ 1028 w 1248"/>
                  <a:gd name="T103" fmla="*/ 96 h 488"/>
                  <a:gd name="T104" fmla="*/ 1103 w 1248"/>
                  <a:gd name="T105" fmla="*/ 477 h 488"/>
                  <a:gd name="T106" fmla="*/ 1234 w 1248"/>
                  <a:gd name="T107" fmla="*/ 265 h 488"/>
                  <a:gd name="T108" fmla="*/ 1089 w 1248"/>
                  <a:gd name="T109" fmla="*/ 192 h 488"/>
                  <a:gd name="T110" fmla="*/ 1110 w 1248"/>
                  <a:gd name="T111" fmla="*/ 54 h 488"/>
                  <a:gd name="T112" fmla="*/ 1232 w 1248"/>
                  <a:gd name="T113" fmla="*/ 98 h 488"/>
                  <a:gd name="T114" fmla="*/ 1141 w 1248"/>
                  <a:gd name="T115" fmla="*/ 431 h 488"/>
                  <a:gd name="T116" fmla="*/ 1177 w 1248"/>
                  <a:gd name="T117" fmla="*/ 253 h 488"/>
                  <a:gd name="T118" fmla="*/ 1079 w 1248"/>
                  <a:gd name="T119" fmla="*/ 252 h 488"/>
                  <a:gd name="T120" fmla="*/ 1142 w 1248"/>
                  <a:gd name="T121" fmla="*/ 220 h 488"/>
                  <a:gd name="T122" fmla="*/ 1191 w 1248"/>
                  <a:gd name="T123" fmla="*/ 394 h 488"/>
                  <a:gd name="T124" fmla="*/ 1061 w 1248"/>
                  <a:gd name="T125" fmla="*/ 38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8" h="488">
                    <a:moveTo>
                      <a:pt x="146" y="474"/>
                    </a:moveTo>
                    <a:cubicBezTo>
                      <a:pt x="146" y="477"/>
                      <a:pt x="144" y="478"/>
                      <a:pt x="142" y="478"/>
                    </a:cubicBezTo>
                    <a:lnTo>
                      <a:pt x="96" y="478"/>
                    </a:lnTo>
                    <a:cubicBezTo>
                      <a:pt x="94" y="478"/>
                      <a:pt x="92" y="477"/>
                      <a:pt x="92" y="474"/>
                    </a:cubicBezTo>
                    <a:lnTo>
                      <a:pt x="92" y="110"/>
                    </a:lnTo>
                    <a:lnTo>
                      <a:pt x="99" y="113"/>
                    </a:lnTo>
                    <a:lnTo>
                      <a:pt x="80" y="134"/>
                    </a:lnTo>
                    <a:cubicBezTo>
                      <a:pt x="80" y="134"/>
                      <a:pt x="80" y="134"/>
                      <a:pt x="80" y="134"/>
                    </a:cubicBezTo>
                    <a:lnTo>
                      <a:pt x="55" y="154"/>
                    </a:lnTo>
                    <a:lnTo>
                      <a:pt x="31" y="170"/>
                    </a:lnTo>
                    <a:cubicBezTo>
                      <a:pt x="31" y="170"/>
                      <a:pt x="31" y="171"/>
                      <a:pt x="31" y="171"/>
                    </a:cubicBezTo>
                    <a:lnTo>
                      <a:pt x="6" y="182"/>
                    </a:lnTo>
                    <a:cubicBezTo>
                      <a:pt x="5" y="183"/>
                      <a:pt x="3" y="183"/>
                      <a:pt x="2" y="182"/>
                    </a:cubicBezTo>
                    <a:cubicBezTo>
                      <a:pt x="1" y="181"/>
                      <a:pt x="0" y="180"/>
                      <a:pt x="0" y="178"/>
                    </a:cubicBezTo>
                    <a:lnTo>
                      <a:pt x="0" y="124"/>
                    </a:lnTo>
                    <a:cubicBezTo>
                      <a:pt x="0" y="123"/>
                      <a:pt x="1" y="121"/>
                      <a:pt x="2" y="121"/>
                    </a:cubicBezTo>
                    <a:lnTo>
                      <a:pt x="39" y="95"/>
                    </a:lnTo>
                    <a:lnTo>
                      <a:pt x="69" y="67"/>
                    </a:lnTo>
                    <a:lnTo>
                      <a:pt x="69" y="67"/>
                    </a:lnTo>
                    <a:lnTo>
                      <a:pt x="93" y="35"/>
                    </a:lnTo>
                    <a:lnTo>
                      <a:pt x="93" y="35"/>
                    </a:lnTo>
                    <a:lnTo>
                      <a:pt x="109" y="3"/>
                    </a:lnTo>
                    <a:cubicBezTo>
                      <a:pt x="110" y="1"/>
                      <a:pt x="111" y="0"/>
                      <a:pt x="112" y="0"/>
                    </a:cubicBezTo>
                    <a:lnTo>
                      <a:pt x="142" y="0"/>
                    </a:lnTo>
                    <a:cubicBezTo>
                      <a:pt x="144" y="0"/>
                      <a:pt x="146" y="2"/>
                      <a:pt x="146" y="4"/>
                    </a:cubicBezTo>
                    <a:lnTo>
                      <a:pt x="146" y="474"/>
                    </a:lnTo>
                    <a:close/>
                    <a:moveTo>
                      <a:pt x="138" y="4"/>
                    </a:moveTo>
                    <a:lnTo>
                      <a:pt x="142" y="8"/>
                    </a:lnTo>
                    <a:lnTo>
                      <a:pt x="112" y="8"/>
                    </a:lnTo>
                    <a:lnTo>
                      <a:pt x="116" y="6"/>
                    </a:lnTo>
                    <a:lnTo>
                      <a:pt x="100" y="39"/>
                    </a:lnTo>
                    <a:cubicBezTo>
                      <a:pt x="100" y="39"/>
                      <a:pt x="100" y="39"/>
                      <a:pt x="100" y="39"/>
                    </a:cubicBezTo>
                    <a:lnTo>
                      <a:pt x="75" y="72"/>
                    </a:lnTo>
                    <a:cubicBezTo>
                      <a:pt x="75" y="72"/>
                      <a:pt x="75" y="72"/>
                      <a:pt x="75" y="72"/>
                    </a:cubicBezTo>
                    <a:lnTo>
                      <a:pt x="44" y="101"/>
                    </a:lnTo>
                    <a:lnTo>
                      <a:pt x="7" y="127"/>
                    </a:lnTo>
                    <a:lnTo>
                      <a:pt x="8" y="124"/>
                    </a:lnTo>
                    <a:lnTo>
                      <a:pt x="8" y="178"/>
                    </a:lnTo>
                    <a:lnTo>
                      <a:pt x="3" y="175"/>
                    </a:lnTo>
                    <a:lnTo>
                      <a:pt x="27" y="163"/>
                    </a:lnTo>
                    <a:lnTo>
                      <a:pt x="27" y="164"/>
                    </a:lnTo>
                    <a:lnTo>
                      <a:pt x="50" y="148"/>
                    </a:lnTo>
                    <a:lnTo>
                      <a:pt x="75" y="128"/>
                    </a:lnTo>
                    <a:lnTo>
                      <a:pt x="74" y="128"/>
                    </a:lnTo>
                    <a:lnTo>
                      <a:pt x="93" y="108"/>
                    </a:lnTo>
                    <a:cubicBezTo>
                      <a:pt x="94" y="107"/>
                      <a:pt x="96" y="106"/>
                      <a:pt x="97" y="107"/>
                    </a:cubicBezTo>
                    <a:cubicBezTo>
                      <a:pt x="99" y="107"/>
                      <a:pt x="100" y="109"/>
                      <a:pt x="100" y="110"/>
                    </a:cubicBezTo>
                    <a:lnTo>
                      <a:pt x="100" y="474"/>
                    </a:lnTo>
                    <a:lnTo>
                      <a:pt x="96" y="470"/>
                    </a:lnTo>
                    <a:lnTo>
                      <a:pt x="142" y="470"/>
                    </a:lnTo>
                    <a:lnTo>
                      <a:pt x="138" y="474"/>
                    </a:lnTo>
                    <a:lnTo>
                      <a:pt x="138" y="4"/>
                    </a:lnTo>
                    <a:close/>
                    <a:moveTo>
                      <a:pt x="298" y="478"/>
                    </a:moveTo>
                    <a:cubicBezTo>
                      <a:pt x="296" y="478"/>
                      <a:pt x="294" y="477"/>
                      <a:pt x="294" y="474"/>
                    </a:cubicBezTo>
                    <a:lnTo>
                      <a:pt x="294" y="410"/>
                    </a:lnTo>
                    <a:cubicBezTo>
                      <a:pt x="294" y="408"/>
                      <a:pt x="296" y="406"/>
                      <a:pt x="298" y="406"/>
                    </a:cubicBezTo>
                    <a:lnTo>
                      <a:pt x="349" y="406"/>
                    </a:lnTo>
                    <a:cubicBezTo>
                      <a:pt x="351" y="406"/>
                      <a:pt x="353" y="408"/>
                      <a:pt x="353" y="410"/>
                    </a:cubicBezTo>
                    <a:lnTo>
                      <a:pt x="353" y="474"/>
                    </a:lnTo>
                    <a:cubicBezTo>
                      <a:pt x="353" y="477"/>
                      <a:pt x="351" y="478"/>
                      <a:pt x="349" y="478"/>
                    </a:cubicBezTo>
                    <a:lnTo>
                      <a:pt x="298" y="478"/>
                    </a:lnTo>
                    <a:close/>
                    <a:moveTo>
                      <a:pt x="349" y="470"/>
                    </a:moveTo>
                    <a:lnTo>
                      <a:pt x="345" y="474"/>
                    </a:lnTo>
                    <a:lnTo>
                      <a:pt x="345" y="410"/>
                    </a:lnTo>
                    <a:lnTo>
                      <a:pt x="349" y="414"/>
                    </a:lnTo>
                    <a:lnTo>
                      <a:pt x="298" y="414"/>
                    </a:lnTo>
                    <a:lnTo>
                      <a:pt x="302" y="410"/>
                    </a:lnTo>
                    <a:lnTo>
                      <a:pt x="302" y="474"/>
                    </a:lnTo>
                    <a:lnTo>
                      <a:pt x="298" y="470"/>
                    </a:lnTo>
                    <a:lnTo>
                      <a:pt x="349" y="470"/>
                    </a:lnTo>
                    <a:close/>
                    <a:moveTo>
                      <a:pt x="641" y="123"/>
                    </a:moveTo>
                    <a:cubicBezTo>
                      <a:pt x="641" y="125"/>
                      <a:pt x="641" y="126"/>
                      <a:pt x="640" y="126"/>
                    </a:cubicBezTo>
                    <a:cubicBezTo>
                      <a:pt x="639" y="127"/>
                      <a:pt x="638" y="128"/>
                      <a:pt x="637" y="128"/>
                    </a:cubicBezTo>
                    <a:lnTo>
                      <a:pt x="591" y="131"/>
                    </a:lnTo>
                    <a:cubicBezTo>
                      <a:pt x="589" y="132"/>
                      <a:pt x="587" y="130"/>
                      <a:pt x="587" y="128"/>
                    </a:cubicBezTo>
                    <a:lnTo>
                      <a:pt x="581" y="97"/>
                    </a:lnTo>
                    <a:lnTo>
                      <a:pt x="581" y="98"/>
                    </a:lnTo>
                    <a:lnTo>
                      <a:pt x="571" y="78"/>
                    </a:lnTo>
                    <a:lnTo>
                      <a:pt x="572" y="79"/>
                    </a:lnTo>
                    <a:lnTo>
                      <a:pt x="551" y="62"/>
                    </a:lnTo>
                    <a:lnTo>
                      <a:pt x="553" y="63"/>
                    </a:lnTo>
                    <a:lnTo>
                      <a:pt x="541" y="58"/>
                    </a:lnTo>
                    <a:lnTo>
                      <a:pt x="542" y="58"/>
                    </a:lnTo>
                    <a:lnTo>
                      <a:pt x="528" y="56"/>
                    </a:lnTo>
                    <a:lnTo>
                      <a:pt x="530" y="56"/>
                    </a:lnTo>
                    <a:lnTo>
                      <a:pt x="510" y="61"/>
                    </a:lnTo>
                    <a:lnTo>
                      <a:pt x="512" y="60"/>
                    </a:lnTo>
                    <a:lnTo>
                      <a:pt x="494" y="73"/>
                    </a:lnTo>
                    <a:lnTo>
                      <a:pt x="495" y="72"/>
                    </a:lnTo>
                    <a:lnTo>
                      <a:pt x="475" y="96"/>
                    </a:lnTo>
                    <a:lnTo>
                      <a:pt x="475" y="95"/>
                    </a:lnTo>
                    <a:lnTo>
                      <a:pt x="467" y="110"/>
                    </a:lnTo>
                    <a:lnTo>
                      <a:pt x="467" y="110"/>
                    </a:lnTo>
                    <a:lnTo>
                      <a:pt x="460" y="129"/>
                    </a:lnTo>
                    <a:lnTo>
                      <a:pt x="455" y="148"/>
                    </a:lnTo>
                    <a:lnTo>
                      <a:pt x="452" y="173"/>
                    </a:lnTo>
                    <a:lnTo>
                      <a:pt x="449" y="201"/>
                    </a:lnTo>
                    <a:lnTo>
                      <a:pt x="447" y="233"/>
                    </a:lnTo>
                    <a:lnTo>
                      <a:pt x="440" y="231"/>
                    </a:lnTo>
                    <a:lnTo>
                      <a:pt x="458" y="205"/>
                    </a:lnTo>
                    <a:cubicBezTo>
                      <a:pt x="458" y="204"/>
                      <a:pt x="459" y="204"/>
                      <a:pt x="459" y="204"/>
                    </a:cubicBezTo>
                    <a:lnTo>
                      <a:pt x="481" y="185"/>
                    </a:lnTo>
                    <a:cubicBezTo>
                      <a:pt x="481" y="185"/>
                      <a:pt x="481" y="185"/>
                      <a:pt x="482" y="185"/>
                    </a:cubicBezTo>
                    <a:lnTo>
                      <a:pt x="506" y="173"/>
                    </a:lnTo>
                    <a:cubicBezTo>
                      <a:pt x="507" y="173"/>
                      <a:pt x="507" y="173"/>
                      <a:pt x="507" y="173"/>
                    </a:cubicBezTo>
                    <a:lnTo>
                      <a:pt x="534" y="168"/>
                    </a:lnTo>
                    <a:cubicBezTo>
                      <a:pt x="534" y="167"/>
                      <a:pt x="535" y="167"/>
                      <a:pt x="535" y="167"/>
                    </a:cubicBezTo>
                    <a:lnTo>
                      <a:pt x="556" y="170"/>
                    </a:lnTo>
                    <a:cubicBezTo>
                      <a:pt x="557" y="170"/>
                      <a:pt x="557" y="170"/>
                      <a:pt x="557" y="170"/>
                    </a:cubicBezTo>
                    <a:lnTo>
                      <a:pt x="578" y="178"/>
                    </a:lnTo>
                    <a:cubicBezTo>
                      <a:pt x="578" y="178"/>
                      <a:pt x="579" y="179"/>
                      <a:pt x="579" y="179"/>
                    </a:cubicBezTo>
                    <a:lnTo>
                      <a:pt x="598" y="193"/>
                    </a:lnTo>
                    <a:cubicBezTo>
                      <a:pt x="598" y="193"/>
                      <a:pt x="598" y="193"/>
                      <a:pt x="599" y="193"/>
                    </a:cubicBezTo>
                    <a:lnTo>
                      <a:pt x="616" y="213"/>
                    </a:lnTo>
                    <a:cubicBezTo>
                      <a:pt x="616" y="214"/>
                      <a:pt x="616" y="214"/>
                      <a:pt x="616" y="214"/>
                    </a:cubicBezTo>
                    <a:lnTo>
                      <a:pt x="629" y="236"/>
                    </a:lnTo>
                    <a:cubicBezTo>
                      <a:pt x="630" y="236"/>
                      <a:pt x="630" y="236"/>
                      <a:pt x="630" y="237"/>
                    </a:cubicBezTo>
                    <a:lnTo>
                      <a:pt x="639" y="263"/>
                    </a:lnTo>
                    <a:cubicBezTo>
                      <a:pt x="639" y="263"/>
                      <a:pt x="639" y="263"/>
                      <a:pt x="639" y="263"/>
                    </a:cubicBezTo>
                    <a:lnTo>
                      <a:pt x="644" y="292"/>
                    </a:lnTo>
                    <a:lnTo>
                      <a:pt x="646" y="324"/>
                    </a:lnTo>
                    <a:lnTo>
                      <a:pt x="643" y="366"/>
                    </a:lnTo>
                    <a:cubicBezTo>
                      <a:pt x="643" y="366"/>
                      <a:pt x="643" y="366"/>
                      <a:pt x="643" y="366"/>
                    </a:cubicBezTo>
                    <a:lnTo>
                      <a:pt x="633" y="407"/>
                    </a:lnTo>
                    <a:cubicBezTo>
                      <a:pt x="633" y="408"/>
                      <a:pt x="633" y="408"/>
                      <a:pt x="632" y="408"/>
                    </a:cubicBezTo>
                    <a:lnTo>
                      <a:pt x="614" y="441"/>
                    </a:lnTo>
                    <a:cubicBezTo>
                      <a:pt x="614" y="442"/>
                      <a:pt x="614" y="442"/>
                      <a:pt x="613" y="442"/>
                    </a:cubicBezTo>
                    <a:lnTo>
                      <a:pt x="588" y="467"/>
                    </a:lnTo>
                    <a:cubicBezTo>
                      <a:pt x="588" y="468"/>
                      <a:pt x="588" y="468"/>
                      <a:pt x="587" y="468"/>
                    </a:cubicBezTo>
                    <a:lnTo>
                      <a:pt x="561" y="483"/>
                    </a:lnTo>
                    <a:cubicBezTo>
                      <a:pt x="561" y="483"/>
                      <a:pt x="560" y="483"/>
                      <a:pt x="560" y="483"/>
                    </a:cubicBezTo>
                    <a:lnTo>
                      <a:pt x="527" y="488"/>
                    </a:lnTo>
                    <a:cubicBezTo>
                      <a:pt x="527" y="488"/>
                      <a:pt x="526" y="488"/>
                      <a:pt x="526" y="488"/>
                    </a:cubicBezTo>
                    <a:lnTo>
                      <a:pt x="500" y="485"/>
                    </a:lnTo>
                    <a:cubicBezTo>
                      <a:pt x="499" y="485"/>
                      <a:pt x="499" y="485"/>
                      <a:pt x="498" y="485"/>
                    </a:cubicBezTo>
                    <a:lnTo>
                      <a:pt x="474" y="475"/>
                    </a:lnTo>
                    <a:cubicBezTo>
                      <a:pt x="474" y="475"/>
                      <a:pt x="474" y="475"/>
                      <a:pt x="473" y="475"/>
                    </a:cubicBezTo>
                    <a:lnTo>
                      <a:pt x="452" y="458"/>
                    </a:lnTo>
                    <a:cubicBezTo>
                      <a:pt x="452" y="457"/>
                      <a:pt x="452" y="457"/>
                      <a:pt x="451" y="457"/>
                    </a:cubicBezTo>
                    <a:lnTo>
                      <a:pt x="432" y="433"/>
                    </a:lnTo>
                    <a:cubicBezTo>
                      <a:pt x="432" y="433"/>
                      <a:pt x="432" y="433"/>
                      <a:pt x="431" y="432"/>
                    </a:cubicBezTo>
                    <a:lnTo>
                      <a:pt x="416" y="402"/>
                    </a:lnTo>
                    <a:cubicBezTo>
                      <a:pt x="416" y="402"/>
                      <a:pt x="416" y="402"/>
                      <a:pt x="416" y="402"/>
                    </a:cubicBezTo>
                    <a:lnTo>
                      <a:pt x="405" y="363"/>
                    </a:lnTo>
                    <a:lnTo>
                      <a:pt x="398" y="314"/>
                    </a:lnTo>
                    <a:lnTo>
                      <a:pt x="396" y="257"/>
                    </a:lnTo>
                    <a:lnTo>
                      <a:pt x="398" y="194"/>
                    </a:lnTo>
                    <a:lnTo>
                      <a:pt x="406" y="139"/>
                    </a:lnTo>
                    <a:lnTo>
                      <a:pt x="418" y="93"/>
                    </a:lnTo>
                    <a:cubicBezTo>
                      <a:pt x="418" y="93"/>
                      <a:pt x="418" y="93"/>
                      <a:pt x="418" y="93"/>
                    </a:cubicBezTo>
                    <a:lnTo>
                      <a:pt x="434" y="57"/>
                    </a:lnTo>
                    <a:cubicBezTo>
                      <a:pt x="434" y="57"/>
                      <a:pt x="435" y="57"/>
                      <a:pt x="435" y="56"/>
                    </a:cubicBezTo>
                    <a:lnTo>
                      <a:pt x="454" y="33"/>
                    </a:lnTo>
                    <a:cubicBezTo>
                      <a:pt x="454" y="33"/>
                      <a:pt x="454" y="33"/>
                      <a:pt x="455" y="33"/>
                    </a:cubicBezTo>
                    <a:lnTo>
                      <a:pt x="477" y="16"/>
                    </a:lnTo>
                    <a:cubicBezTo>
                      <a:pt x="477" y="16"/>
                      <a:pt x="477" y="15"/>
                      <a:pt x="477" y="15"/>
                    </a:cubicBezTo>
                    <a:lnTo>
                      <a:pt x="502" y="4"/>
                    </a:lnTo>
                    <a:cubicBezTo>
                      <a:pt x="502" y="4"/>
                      <a:pt x="503" y="4"/>
                      <a:pt x="503" y="4"/>
                    </a:cubicBezTo>
                    <a:lnTo>
                      <a:pt x="531" y="0"/>
                    </a:lnTo>
                    <a:cubicBezTo>
                      <a:pt x="532" y="0"/>
                      <a:pt x="532" y="0"/>
                      <a:pt x="532" y="0"/>
                    </a:cubicBezTo>
                    <a:lnTo>
                      <a:pt x="553" y="3"/>
                    </a:lnTo>
                    <a:cubicBezTo>
                      <a:pt x="554" y="3"/>
                      <a:pt x="554" y="3"/>
                      <a:pt x="554" y="3"/>
                    </a:cubicBezTo>
                    <a:lnTo>
                      <a:pt x="573" y="10"/>
                    </a:lnTo>
                    <a:cubicBezTo>
                      <a:pt x="574" y="10"/>
                      <a:pt x="574" y="10"/>
                      <a:pt x="574" y="11"/>
                    </a:cubicBezTo>
                    <a:lnTo>
                      <a:pt x="592" y="22"/>
                    </a:lnTo>
                    <a:cubicBezTo>
                      <a:pt x="592" y="22"/>
                      <a:pt x="592" y="22"/>
                      <a:pt x="592" y="22"/>
                    </a:cubicBezTo>
                    <a:lnTo>
                      <a:pt x="607" y="36"/>
                    </a:lnTo>
                    <a:cubicBezTo>
                      <a:pt x="607" y="36"/>
                      <a:pt x="608" y="36"/>
                      <a:pt x="608" y="37"/>
                    </a:cubicBezTo>
                    <a:lnTo>
                      <a:pt x="620" y="53"/>
                    </a:lnTo>
                    <a:cubicBezTo>
                      <a:pt x="620" y="53"/>
                      <a:pt x="620" y="53"/>
                      <a:pt x="621" y="54"/>
                    </a:cubicBezTo>
                    <a:lnTo>
                      <a:pt x="631" y="73"/>
                    </a:lnTo>
                    <a:cubicBezTo>
                      <a:pt x="631" y="73"/>
                      <a:pt x="631" y="74"/>
                      <a:pt x="631" y="74"/>
                    </a:cubicBezTo>
                    <a:lnTo>
                      <a:pt x="637" y="96"/>
                    </a:lnTo>
                    <a:cubicBezTo>
                      <a:pt x="637" y="97"/>
                      <a:pt x="637" y="97"/>
                      <a:pt x="637" y="97"/>
                    </a:cubicBezTo>
                    <a:lnTo>
                      <a:pt x="641" y="123"/>
                    </a:lnTo>
                    <a:close/>
                    <a:moveTo>
                      <a:pt x="629" y="98"/>
                    </a:moveTo>
                    <a:lnTo>
                      <a:pt x="630" y="99"/>
                    </a:lnTo>
                    <a:lnTo>
                      <a:pt x="623" y="76"/>
                    </a:lnTo>
                    <a:lnTo>
                      <a:pt x="623" y="77"/>
                    </a:lnTo>
                    <a:lnTo>
                      <a:pt x="613" y="57"/>
                    </a:lnTo>
                    <a:lnTo>
                      <a:pt x="614" y="58"/>
                    </a:lnTo>
                    <a:lnTo>
                      <a:pt x="601" y="41"/>
                    </a:lnTo>
                    <a:lnTo>
                      <a:pt x="602" y="42"/>
                    </a:lnTo>
                    <a:lnTo>
                      <a:pt x="587" y="28"/>
                    </a:lnTo>
                    <a:lnTo>
                      <a:pt x="587" y="28"/>
                    </a:lnTo>
                    <a:lnTo>
                      <a:pt x="570" y="17"/>
                    </a:lnTo>
                    <a:lnTo>
                      <a:pt x="571" y="18"/>
                    </a:lnTo>
                    <a:lnTo>
                      <a:pt x="552" y="11"/>
                    </a:lnTo>
                    <a:lnTo>
                      <a:pt x="552" y="11"/>
                    </a:lnTo>
                    <a:lnTo>
                      <a:pt x="531" y="8"/>
                    </a:lnTo>
                    <a:lnTo>
                      <a:pt x="532" y="8"/>
                    </a:lnTo>
                    <a:lnTo>
                      <a:pt x="504" y="12"/>
                    </a:lnTo>
                    <a:lnTo>
                      <a:pt x="505" y="12"/>
                    </a:lnTo>
                    <a:lnTo>
                      <a:pt x="481" y="23"/>
                    </a:lnTo>
                    <a:lnTo>
                      <a:pt x="481" y="22"/>
                    </a:lnTo>
                    <a:lnTo>
                      <a:pt x="459" y="39"/>
                    </a:lnTo>
                    <a:lnTo>
                      <a:pt x="460" y="39"/>
                    </a:lnTo>
                    <a:lnTo>
                      <a:pt x="441" y="62"/>
                    </a:lnTo>
                    <a:lnTo>
                      <a:pt x="442" y="61"/>
                    </a:lnTo>
                    <a:lnTo>
                      <a:pt x="425" y="96"/>
                    </a:lnTo>
                    <a:lnTo>
                      <a:pt x="425" y="95"/>
                    </a:lnTo>
                    <a:lnTo>
                      <a:pt x="414" y="141"/>
                    </a:lnTo>
                    <a:lnTo>
                      <a:pt x="406" y="194"/>
                    </a:lnTo>
                    <a:lnTo>
                      <a:pt x="404" y="256"/>
                    </a:lnTo>
                    <a:lnTo>
                      <a:pt x="406" y="313"/>
                    </a:lnTo>
                    <a:lnTo>
                      <a:pt x="412" y="360"/>
                    </a:lnTo>
                    <a:lnTo>
                      <a:pt x="423" y="399"/>
                    </a:lnTo>
                    <a:lnTo>
                      <a:pt x="423" y="399"/>
                    </a:lnTo>
                    <a:lnTo>
                      <a:pt x="439" y="429"/>
                    </a:lnTo>
                    <a:lnTo>
                      <a:pt x="438" y="428"/>
                    </a:lnTo>
                    <a:lnTo>
                      <a:pt x="458" y="452"/>
                    </a:lnTo>
                    <a:lnTo>
                      <a:pt x="457" y="451"/>
                    </a:lnTo>
                    <a:lnTo>
                      <a:pt x="478" y="468"/>
                    </a:lnTo>
                    <a:lnTo>
                      <a:pt x="478" y="468"/>
                    </a:lnTo>
                    <a:lnTo>
                      <a:pt x="502" y="478"/>
                    </a:lnTo>
                    <a:lnTo>
                      <a:pt x="500" y="477"/>
                    </a:lnTo>
                    <a:lnTo>
                      <a:pt x="527" y="480"/>
                    </a:lnTo>
                    <a:lnTo>
                      <a:pt x="526" y="481"/>
                    </a:lnTo>
                    <a:lnTo>
                      <a:pt x="558" y="476"/>
                    </a:lnTo>
                    <a:lnTo>
                      <a:pt x="557" y="476"/>
                    </a:lnTo>
                    <a:lnTo>
                      <a:pt x="583" y="461"/>
                    </a:lnTo>
                    <a:lnTo>
                      <a:pt x="583" y="462"/>
                    </a:lnTo>
                    <a:lnTo>
                      <a:pt x="608" y="437"/>
                    </a:lnTo>
                    <a:lnTo>
                      <a:pt x="607" y="438"/>
                    </a:lnTo>
                    <a:lnTo>
                      <a:pt x="625" y="405"/>
                    </a:lnTo>
                    <a:lnTo>
                      <a:pt x="625" y="405"/>
                    </a:lnTo>
                    <a:lnTo>
                      <a:pt x="636" y="364"/>
                    </a:lnTo>
                    <a:lnTo>
                      <a:pt x="635" y="365"/>
                    </a:lnTo>
                    <a:lnTo>
                      <a:pt x="638" y="325"/>
                    </a:lnTo>
                    <a:lnTo>
                      <a:pt x="637" y="294"/>
                    </a:lnTo>
                    <a:lnTo>
                      <a:pt x="632" y="265"/>
                    </a:lnTo>
                    <a:lnTo>
                      <a:pt x="632" y="265"/>
                    </a:lnTo>
                    <a:lnTo>
                      <a:pt x="622" y="239"/>
                    </a:lnTo>
                    <a:lnTo>
                      <a:pt x="623" y="240"/>
                    </a:lnTo>
                    <a:lnTo>
                      <a:pt x="609" y="218"/>
                    </a:lnTo>
                    <a:lnTo>
                      <a:pt x="609" y="219"/>
                    </a:lnTo>
                    <a:lnTo>
                      <a:pt x="592" y="199"/>
                    </a:lnTo>
                    <a:lnTo>
                      <a:pt x="593" y="199"/>
                    </a:lnTo>
                    <a:lnTo>
                      <a:pt x="574" y="185"/>
                    </a:lnTo>
                    <a:lnTo>
                      <a:pt x="575" y="186"/>
                    </a:lnTo>
                    <a:lnTo>
                      <a:pt x="555" y="178"/>
                    </a:lnTo>
                    <a:lnTo>
                      <a:pt x="556" y="178"/>
                    </a:lnTo>
                    <a:lnTo>
                      <a:pt x="534" y="175"/>
                    </a:lnTo>
                    <a:lnTo>
                      <a:pt x="535" y="175"/>
                    </a:lnTo>
                    <a:lnTo>
                      <a:pt x="509" y="180"/>
                    </a:lnTo>
                    <a:lnTo>
                      <a:pt x="510" y="180"/>
                    </a:lnTo>
                    <a:lnTo>
                      <a:pt x="485" y="192"/>
                    </a:lnTo>
                    <a:lnTo>
                      <a:pt x="486" y="192"/>
                    </a:lnTo>
                    <a:lnTo>
                      <a:pt x="464" y="210"/>
                    </a:lnTo>
                    <a:lnTo>
                      <a:pt x="465" y="209"/>
                    </a:lnTo>
                    <a:lnTo>
                      <a:pt x="446" y="235"/>
                    </a:lnTo>
                    <a:cubicBezTo>
                      <a:pt x="445" y="237"/>
                      <a:pt x="443" y="237"/>
                      <a:pt x="442" y="237"/>
                    </a:cubicBezTo>
                    <a:cubicBezTo>
                      <a:pt x="440" y="236"/>
                      <a:pt x="439" y="234"/>
                      <a:pt x="439" y="233"/>
                    </a:cubicBezTo>
                    <a:lnTo>
                      <a:pt x="441" y="201"/>
                    </a:lnTo>
                    <a:lnTo>
                      <a:pt x="444" y="172"/>
                    </a:lnTo>
                    <a:lnTo>
                      <a:pt x="448" y="146"/>
                    </a:lnTo>
                    <a:lnTo>
                      <a:pt x="453" y="126"/>
                    </a:lnTo>
                    <a:lnTo>
                      <a:pt x="460" y="107"/>
                    </a:lnTo>
                    <a:cubicBezTo>
                      <a:pt x="460" y="107"/>
                      <a:pt x="460" y="107"/>
                      <a:pt x="460" y="106"/>
                    </a:cubicBezTo>
                    <a:lnTo>
                      <a:pt x="468" y="91"/>
                    </a:lnTo>
                    <a:cubicBezTo>
                      <a:pt x="469" y="91"/>
                      <a:pt x="469" y="91"/>
                      <a:pt x="469" y="91"/>
                    </a:cubicBezTo>
                    <a:lnTo>
                      <a:pt x="488" y="67"/>
                    </a:lnTo>
                    <a:cubicBezTo>
                      <a:pt x="489" y="67"/>
                      <a:pt x="489" y="66"/>
                      <a:pt x="489" y="66"/>
                    </a:cubicBezTo>
                    <a:lnTo>
                      <a:pt x="507" y="54"/>
                    </a:lnTo>
                    <a:cubicBezTo>
                      <a:pt x="508" y="53"/>
                      <a:pt x="508" y="53"/>
                      <a:pt x="509" y="53"/>
                    </a:cubicBezTo>
                    <a:lnTo>
                      <a:pt x="528" y="49"/>
                    </a:lnTo>
                    <a:cubicBezTo>
                      <a:pt x="529" y="48"/>
                      <a:pt x="529" y="48"/>
                      <a:pt x="530" y="49"/>
                    </a:cubicBezTo>
                    <a:lnTo>
                      <a:pt x="543" y="51"/>
                    </a:lnTo>
                    <a:cubicBezTo>
                      <a:pt x="543" y="51"/>
                      <a:pt x="544" y="51"/>
                      <a:pt x="544" y="51"/>
                    </a:cubicBezTo>
                    <a:lnTo>
                      <a:pt x="555" y="55"/>
                    </a:lnTo>
                    <a:cubicBezTo>
                      <a:pt x="556" y="55"/>
                      <a:pt x="556" y="56"/>
                      <a:pt x="556" y="56"/>
                    </a:cubicBezTo>
                    <a:lnTo>
                      <a:pt x="577" y="73"/>
                    </a:lnTo>
                    <a:cubicBezTo>
                      <a:pt x="578" y="73"/>
                      <a:pt x="578" y="74"/>
                      <a:pt x="579" y="74"/>
                    </a:cubicBezTo>
                    <a:lnTo>
                      <a:pt x="589" y="95"/>
                    </a:lnTo>
                    <a:cubicBezTo>
                      <a:pt x="589" y="95"/>
                      <a:pt x="589" y="95"/>
                      <a:pt x="589" y="96"/>
                    </a:cubicBezTo>
                    <a:lnTo>
                      <a:pt x="595" y="127"/>
                    </a:lnTo>
                    <a:lnTo>
                      <a:pt x="591" y="123"/>
                    </a:lnTo>
                    <a:lnTo>
                      <a:pt x="637" y="120"/>
                    </a:lnTo>
                    <a:lnTo>
                      <a:pt x="633" y="124"/>
                    </a:lnTo>
                    <a:lnTo>
                      <a:pt x="629" y="98"/>
                    </a:lnTo>
                    <a:close/>
                    <a:moveTo>
                      <a:pt x="455" y="325"/>
                    </a:moveTo>
                    <a:lnTo>
                      <a:pt x="455" y="324"/>
                    </a:lnTo>
                    <a:lnTo>
                      <a:pt x="457" y="353"/>
                    </a:lnTo>
                    <a:lnTo>
                      <a:pt x="457" y="352"/>
                    </a:lnTo>
                    <a:lnTo>
                      <a:pt x="466" y="381"/>
                    </a:lnTo>
                    <a:lnTo>
                      <a:pt x="466" y="381"/>
                    </a:lnTo>
                    <a:lnTo>
                      <a:pt x="477" y="404"/>
                    </a:lnTo>
                    <a:lnTo>
                      <a:pt x="476" y="403"/>
                    </a:lnTo>
                    <a:lnTo>
                      <a:pt x="492" y="421"/>
                    </a:lnTo>
                    <a:lnTo>
                      <a:pt x="491" y="420"/>
                    </a:lnTo>
                    <a:lnTo>
                      <a:pt x="510" y="430"/>
                    </a:lnTo>
                    <a:lnTo>
                      <a:pt x="509" y="430"/>
                    </a:lnTo>
                    <a:lnTo>
                      <a:pt x="527" y="433"/>
                    </a:lnTo>
                    <a:lnTo>
                      <a:pt x="526" y="433"/>
                    </a:lnTo>
                    <a:lnTo>
                      <a:pt x="539" y="431"/>
                    </a:lnTo>
                    <a:lnTo>
                      <a:pt x="538" y="431"/>
                    </a:lnTo>
                    <a:lnTo>
                      <a:pt x="551" y="426"/>
                    </a:lnTo>
                    <a:lnTo>
                      <a:pt x="550" y="426"/>
                    </a:lnTo>
                    <a:lnTo>
                      <a:pt x="562" y="417"/>
                    </a:lnTo>
                    <a:lnTo>
                      <a:pt x="561" y="418"/>
                    </a:lnTo>
                    <a:lnTo>
                      <a:pt x="572" y="404"/>
                    </a:lnTo>
                    <a:lnTo>
                      <a:pt x="582" y="390"/>
                    </a:lnTo>
                    <a:lnTo>
                      <a:pt x="581" y="391"/>
                    </a:lnTo>
                    <a:lnTo>
                      <a:pt x="588" y="372"/>
                    </a:lnTo>
                    <a:lnTo>
                      <a:pt x="588" y="373"/>
                    </a:lnTo>
                    <a:lnTo>
                      <a:pt x="592" y="351"/>
                    </a:lnTo>
                    <a:lnTo>
                      <a:pt x="592" y="328"/>
                    </a:lnTo>
                    <a:lnTo>
                      <a:pt x="591" y="305"/>
                    </a:lnTo>
                    <a:lnTo>
                      <a:pt x="588" y="285"/>
                    </a:lnTo>
                    <a:lnTo>
                      <a:pt x="588" y="286"/>
                    </a:lnTo>
                    <a:lnTo>
                      <a:pt x="574" y="252"/>
                    </a:lnTo>
                    <a:lnTo>
                      <a:pt x="575" y="253"/>
                    </a:lnTo>
                    <a:lnTo>
                      <a:pt x="564" y="241"/>
                    </a:lnTo>
                    <a:lnTo>
                      <a:pt x="564" y="242"/>
                    </a:lnTo>
                    <a:lnTo>
                      <a:pt x="552" y="233"/>
                    </a:lnTo>
                    <a:lnTo>
                      <a:pt x="553" y="234"/>
                    </a:lnTo>
                    <a:lnTo>
                      <a:pt x="538" y="228"/>
                    </a:lnTo>
                    <a:lnTo>
                      <a:pt x="539" y="228"/>
                    </a:lnTo>
                    <a:lnTo>
                      <a:pt x="523" y="226"/>
                    </a:lnTo>
                    <a:lnTo>
                      <a:pt x="525" y="226"/>
                    </a:lnTo>
                    <a:lnTo>
                      <a:pt x="511" y="228"/>
                    </a:lnTo>
                    <a:lnTo>
                      <a:pt x="511" y="228"/>
                    </a:lnTo>
                    <a:lnTo>
                      <a:pt x="498" y="234"/>
                    </a:lnTo>
                    <a:lnTo>
                      <a:pt x="499" y="233"/>
                    </a:lnTo>
                    <a:lnTo>
                      <a:pt x="486" y="242"/>
                    </a:lnTo>
                    <a:lnTo>
                      <a:pt x="487" y="241"/>
                    </a:lnTo>
                    <a:lnTo>
                      <a:pt x="476" y="253"/>
                    </a:lnTo>
                    <a:lnTo>
                      <a:pt x="477" y="252"/>
                    </a:lnTo>
                    <a:lnTo>
                      <a:pt x="461" y="285"/>
                    </a:lnTo>
                    <a:lnTo>
                      <a:pt x="461" y="284"/>
                    </a:lnTo>
                    <a:lnTo>
                      <a:pt x="456" y="304"/>
                    </a:lnTo>
                    <a:lnTo>
                      <a:pt x="456" y="303"/>
                    </a:lnTo>
                    <a:lnTo>
                      <a:pt x="455" y="325"/>
                    </a:lnTo>
                    <a:close/>
                    <a:moveTo>
                      <a:pt x="448" y="303"/>
                    </a:moveTo>
                    <a:cubicBezTo>
                      <a:pt x="448" y="302"/>
                      <a:pt x="449" y="302"/>
                      <a:pt x="449" y="302"/>
                    </a:cubicBezTo>
                    <a:lnTo>
                      <a:pt x="453" y="283"/>
                    </a:lnTo>
                    <a:cubicBezTo>
                      <a:pt x="453" y="282"/>
                      <a:pt x="453" y="282"/>
                      <a:pt x="453" y="282"/>
                    </a:cubicBezTo>
                    <a:lnTo>
                      <a:pt x="469" y="248"/>
                    </a:lnTo>
                    <a:cubicBezTo>
                      <a:pt x="470" y="248"/>
                      <a:pt x="470" y="248"/>
                      <a:pt x="470" y="247"/>
                    </a:cubicBezTo>
                    <a:lnTo>
                      <a:pt x="481" y="236"/>
                    </a:lnTo>
                    <a:cubicBezTo>
                      <a:pt x="481" y="235"/>
                      <a:pt x="481" y="235"/>
                      <a:pt x="482" y="235"/>
                    </a:cubicBezTo>
                    <a:lnTo>
                      <a:pt x="494" y="227"/>
                    </a:lnTo>
                    <a:cubicBezTo>
                      <a:pt x="494" y="226"/>
                      <a:pt x="495" y="226"/>
                      <a:pt x="495" y="226"/>
                    </a:cubicBezTo>
                    <a:lnTo>
                      <a:pt x="508" y="221"/>
                    </a:lnTo>
                    <a:cubicBezTo>
                      <a:pt x="509" y="221"/>
                      <a:pt x="509" y="221"/>
                      <a:pt x="509" y="221"/>
                    </a:cubicBezTo>
                    <a:lnTo>
                      <a:pt x="523" y="219"/>
                    </a:lnTo>
                    <a:cubicBezTo>
                      <a:pt x="524" y="218"/>
                      <a:pt x="524" y="218"/>
                      <a:pt x="524" y="218"/>
                    </a:cubicBezTo>
                    <a:lnTo>
                      <a:pt x="540" y="220"/>
                    </a:lnTo>
                    <a:cubicBezTo>
                      <a:pt x="540" y="221"/>
                      <a:pt x="541" y="221"/>
                      <a:pt x="541" y="221"/>
                    </a:cubicBezTo>
                    <a:lnTo>
                      <a:pt x="555" y="226"/>
                    </a:lnTo>
                    <a:cubicBezTo>
                      <a:pt x="556" y="226"/>
                      <a:pt x="556" y="226"/>
                      <a:pt x="556" y="227"/>
                    </a:cubicBezTo>
                    <a:lnTo>
                      <a:pt x="569" y="235"/>
                    </a:lnTo>
                    <a:cubicBezTo>
                      <a:pt x="569" y="235"/>
                      <a:pt x="569" y="235"/>
                      <a:pt x="569" y="236"/>
                    </a:cubicBezTo>
                    <a:lnTo>
                      <a:pt x="580" y="247"/>
                    </a:lnTo>
                    <a:cubicBezTo>
                      <a:pt x="581" y="248"/>
                      <a:pt x="581" y="248"/>
                      <a:pt x="581" y="248"/>
                    </a:cubicBezTo>
                    <a:lnTo>
                      <a:pt x="596" y="282"/>
                    </a:lnTo>
                    <a:cubicBezTo>
                      <a:pt x="596" y="283"/>
                      <a:pt x="596" y="283"/>
                      <a:pt x="596" y="283"/>
                    </a:cubicBezTo>
                    <a:lnTo>
                      <a:pt x="599" y="304"/>
                    </a:lnTo>
                    <a:lnTo>
                      <a:pt x="600" y="328"/>
                    </a:lnTo>
                    <a:lnTo>
                      <a:pt x="599" y="353"/>
                    </a:lnTo>
                    <a:lnTo>
                      <a:pt x="596" y="374"/>
                    </a:lnTo>
                    <a:cubicBezTo>
                      <a:pt x="596" y="374"/>
                      <a:pt x="596" y="375"/>
                      <a:pt x="596" y="375"/>
                    </a:cubicBezTo>
                    <a:lnTo>
                      <a:pt x="589" y="393"/>
                    </a:lnTo>
                    <a:cubicBezTo>
                      <a:pt x="589" y="394"/>
                      <a:pt x="588" y="394"/>
                      <a:pt x="588" y="394"/>
                    </a:cubicBezTo>
                    <a:lnTo>
                      <a:pt x="578" y="409"/>
                    </a:lnTo>
                    <a:lnTo>
                      <a:pt x="568" y="422"/>
                    </a:lnTo>
                    <a:cubicBezTo>
                      <a:pt x="567" y="423"/>
                      <a:pt x="567" y="423"/>
                      <a:pt x="567" y="423"/>
                    </a:cubicBezTo>
                    <a:lnTo>
                      <a:pt x="556" y="433"/>
                    </a:lnTo>
                    <a:cubicBezTo>
                      <a:pt x="555" y="433"/>
                      <a:pt x="555" y="433"/>
                      <a:pt x="555" y="433"/>
                    </a:cubicBezTo>
                    <a:lnTo>
                      <a:pt x="542" y="439"/>
                    </a:lnTo>
                    <a:cubicBezTo>
                      <a:pt x="541" y="439"/>
                      <a:pt x="541" y="439"/>
                      <a:pt x="541" y="439"/>
                    </a:cubicBezTo>
                    <a:lnTo>
                      <a:pt x="527" y="441"/>
                    </a:lnTo>
                    <a:cubicBezTo>
                      <a:pt x="527" y="441"/>
                      <a:pt x="526" y="441"/>
                      <a:pt x="526" y="441"/>
                    </a:cubicBezTo>
                    <a:lnTo>
                      <a:pt x="507" y="438"/>
                    </a:lnTo>
                    <a:cubicBezTo>
                      <a:pt x="507" y="438"/>
                      <a:pt x="506" y="438"/>
                      <a:pt x="506" y="437"/>
                    </a:cubicBezTo>
                    <a:lnTo>
                      <a:pt x="487" y="427"/>
                    </a:lnTo>
                    <a:cubicBezTo>
                      <a:pt x="487" y="427"/>
                      <a:pt x="486" y="426"/>
                      <a:pt x="486" y="426"/>
                    </a:cubicBezTo>
                    <a:lnTo>
                      <a:pt x="470" y="408"/>
                    </a:lnTo>
                    <a:cubicBezTo>
                      <a:pt x="470" y="408"/>
                      <a:pt x="470" y="408"/>
                      <a:pt x="470" y="407"/>
                    </a:cubicBezTo>
                    <a:lnTo>
                      <a:pt x="458" y="384"/>
                    </a:lnTo>
                    <a:cubicBezTo>
                      <a:pt x="458" y="384"/>
                      <a:pt x="458" y="384"/>
                      <a:pt x="458" y="384"/>
                    </a:cubicBezTo>
                    <a:lnTo>
                      <a:pt x="450" y="355"/>
                    </a:lnTo>
                    <a:cubicBezTo>
                      <a:pt x="450" y="354"/>
                      <a:pt x="449" y="354"/>
                      <a:pt x="449" y="354"/>
                    </a:cubicBezTo>
                    <a:lnTo>
                      <a:pt x="447" y="325"/>
                    </a:lnTo>
                    <a:cubicBezTo>
                      <a:pt x="447" y="325"/>
                      <a:pt x="447" y="324"/>
                      <a:pt x="447" y="324"/>
                    </a:cubicBezTo>
                    <a:lnTo>
                      <a:pt x="448" y="303"/>
                    </a:lnTo>
                    <a:close/>
                    <a:moveTo>
                      <a:pt x="942" y="123"/>
                    </a:moveTo>
                    <a:cubicBezTo>
                      <a:pt x="942" y="125"/>
                      <a:pt x="942" y="126"/>
                      <a:pt x="941" y="126"/>
                    </a:cubicBezTo>
                    <a:cubicBezTo>
                      <a:pt x="940" y="127"/>
                      <a:pt x="939" y="128"/>
                      <a:pt x="938" y="128"/>
                    </a:cubicBezTo>
                    <a:lnTo>
                      <a:pt x="893" y="131"/>
                    </a:lnTo>
                    <a:cubicBezTo>
                      <a:pt x="891" y="132"/>
                      <a:pt x="889" y="130"/>
                      <a:pt x="889" y="128"/>
                    </a:cubicBezTo>
                    <a:lnTo>
                      <a:pt x="883" y="97"/>
                    </a:lnTo>
                    <a:lnTo>
                      <a:pt x="883" y="98"/>
                    </a:lnTo>
                    <a:lnTo>
                      <a:pt x="872" y="78"/>
                    </a:lnTo>
                    <a:lnTo>
                      <a:pt x="873" y="79"/>
                    </a:lnTo>
                    <a:lnTo>
                      <a:pt x="853" y="62"/>
                    </a:lnTo>
                    <a:lnTo>
                      <a:pt x="854" y="63"/>
                    </a:lnTo>
                    <a:lnTo>
                      <a:pt x="843" y="58"/>
                    </a:lnTo>
                    <a:lnTo>
                      <a:pt x="843" y="58"/>
                    </a:lnTo>
                    <a:lnTo>
                      <a:pt x="830" y="56"/>
                    </a:lnTo>
                    <a:lnTo>
                      <a:pt x="831" y="56"/>
                    </a:lnTo>
                    <a:lnTo>
                      <a:pt x="811" y="61"/>
                    </a:lnTo>
                    <a:lnTo>
                      <a:pt x="813" y="60"/>
                    </a:lnTo>
                    <a:lnTo>
                      <a:pt x="795" y="73"/>
                    </a:lnTo>
                    <a:lnTo>
                      <a:pt x="796" y="72"/>
                    </a:lnTo>
                    <a:lnTo>
                      <a:pt x="777" y="96"/>
                    </a:lnTo>
                    <a:lnTo>
                      <a:pt x="777" y="95"/>
                    </a:lnTo>
                    <a:lnTo>
                      <a:pt x="768" y="110"/>
                    </a:lnTo>
                    <a:lnTo>
                      <a:pt x="769" y="110"/>
                    </a:lnTo>
                    <a:lnTo>
                      <a:pt x="762" y="129"/>
                    </a:lnTo>
                    <a:lnTo>
                      <a:pt x="757" y="148"/>
                    </a:lnTo>
                    <a:lnTo>
                      <a:pt x="753" y="173"/>
                    </a:lnTo>
                    <a:lnTo>
                      <a:pt x="750" y="201"/>
                    </a:lnTo>
                    <a:lnTo>
                      <a:pt x="748" y="233"/>
                    </a:lnTo>
                    <a:lnTo>
                      <a:pt x="741" y="231"/>
                    </a:lnTo>
                    <a:lnTo>
                      <a:pt x="759" y="205"/>
                    </a:lnTo>
                    <a:cubicBezTo>
                      <a:pt x="759" y="204"/>
                      <a:pt x="760" y="204"/>
                      <a:pt x="760" y="204"/>
                    </a:cubicBezTo>
                    <a:lnTo>
                      <a:pt x="782" y="185"/>
                    </a:lnTo>
                    <a:cubicBezTo>
                      <a:pt x="783" y="185"/>
                      <a:pt x="783" y="185"/>
                      <a:pt x="783" y="185"/>
                    </a:cubicBezTo>
                    <a:lnTo>
                      <a:pt x="808" y="173"/>
                    </a:lnTo>
                    <a:cubicBezTo>
                      <a:pt x="808" y="173"/>
                      <a:pt x="808" y="173"/>
                      <a:pt x="809" y="173"/>
                    </a:cubicBezTo>
                    <a:lnTo>
                      <a:pt x="835" y="168"/>
                    </a:lnTo>
                    <a:cubicBezTo>
                      <a:pt x="836" y="167"/>
                      <a:pt x="836" y="167"/>
                      <a:pt x="836" y="167"/>
                    </a:cubicBezTo>
                    <a:lnTo>
                      <a:pt x="858" y="170"/>
                    </a:lnTo>
                    <a:cubicBezTo>
                      <a:pt x="858" y="170"/>
                      <a:pt x="859" y="170"/>
                      <a:pt x="859" y="170"/>
                    </a:cubicBezTo>
                    <a:lnTo>
                      <a:pt x="879" y="178"/>
                    </a:lnTo>
                    <a:cubicBezTo>
                      <a:pt x="880" y="178"/>
                      <a:pt x="880" y="179"/>
                      <a:pt x="880" y="179"/>
                    </a:cubicBezTo>
                    <a:lnTo>
                      <a:pt x="899" y="193"/>
                    </a:lnTo>
                    <a:cubicBezTo>
                      <a:pt x="900" y="193"/>
                      <a:pt x="900" y="193"/>
                      <a:pt x="900" y="193"/>
                    </a:cubicBezTo>
                    <a:lnTo>
                      <a:pt x="917" y="213"/>
                    </a:lnTo>
                    <a:cubicBezTo>
                      <a:pt x="917" y="214"/>
                      <a:pt x="917" y="214"/>
                      <a:pt x="917" y="214"/>
                    </a:cubicBezTo>
                    <a:lnTo>
                      <a:pt x="931" y="236"/>
                    </a:lnTo>
                    <a:cubicBezTo>
                      <a:pt x="931" y="236"/>
                      <a:pt x="931" y="236"/>
                      <a:pt x="931" y="237"/>
                    </a:cubicBezTo>
                    <a:lnTo>
                      <a:pt x="941" y="263"/>
                    </a:lnTo>
                    <a:cubicBezTo>
                      <a:pt x="941" y="263"/>
                      <a:pt x="941" y="263"/>
                      <a:pt x="941" y="263"/>
                    </a:cubicBezTo>
                    <a:lnTo>
                      <a:pt x="946" y="292"/>
                    </a:lnTo>
                    <a:lnTo>
                      <a:pt x="947" y="324"/>
                    </a:lnTo>
                    <a:lnTo>
                      <a:pt x="945" y="366"/>
                    </a:lnTo>
                    <a:lnTo>
                      <a:pt x="941" y="387"/>
                    </a:lnTo>
                    <a:lnTo>
                      <a:pt x="934" y="408"/>
                    </a:lnTo>
                    <a:cubicBezTo>
                      <a:pt x="934" y="408"/>
                      <a:pt x="934" y="408"/>
                      <a:pt x="933" y="408"/>
                    </a:cubicBezTo>
                    <a:lnTo>
                      <a:pt x="915" y="441"/>
                    </a:lnTo>
                    <a:cubicBezTo>
                      <a:pt x="915" y="442"/>
                      <a:pt x="915" y="442"/>
                      <a:pt x="914" y="442"/>
                    </a:cubicBezTo>
                    <a:lnTo>
                      <a:pt x="890" y="467"/>
                    </a:lnTo>
                    <a:cubicBezTo>
                      <a:pt x="890" y="468"/>
                      <a:pt x="889" y="468"/>
                      <a:pt x="889" y="468"/>
                    </a:cubicBezTo>
                    <a:lnTo>
                      <a:pt x="862" y="483"/>
                    </a:lnTo>
                    <a:cubicBezTo>
                      <a:pt x="862" y="483"/>
                      <a:pt x="862" y="483"/>
                      <a:pt x="861" y="483"/>
                    </a:cubicBezTo>
                    <a:lnTo>
                      <a:pt x="829" y="488"/>
                    </a:lnTo>
                    <a:cubicBezTo>
                      <a:pt x="828" y="488"/>
                      <a:pt x="828" y="488"/>
                      <a:pt x="828" y="488"/>
                    </a:cubicBezTo>
                    <a:lnTo>
                      <a:pt x="801" y="485"/>
                    </a:lnTo>
                    <a:cubicBezTo>
                      <a:pt x="800" y="485"/>
                      <a:pt x="800" y="485"/>
                      <a:pt x="799" y="485"/>
                    </a:cubicBezTo>
                    <a:lnTo>
                      <a:pt x="775" y="475"/>
                    </a:lnTo>
                    <a:cubicBezTo>
                      <a:pt x="775" y="475"/>
                      <a:pt x="775" y="475"/>
                      <a:pt x="774" y="475"/>
                    </a:cubicBezTo>
                    <a:lnTo>
                      <a:pt x="753" y="458"/>
                    </a:lnTo>
                    <a:cubicBezTo>
                      <a:pt x="753" y="457"/>
                      <a:pt x="753" y="457"/>
                      <a:pt x="752" y="457"/>
                    </a:cubicBezTo>
                    <a:lnTo>
                      <a:pt x="733" y="433"/>
                    </a:lnTo>
                    <a:cubicBezTo>
                      <a:pt x="733" y="433"/>
                      <a:pt x="733" y="433"/>
                      <a:pt x="733" y="432"/>
                    </a:cubicBezTo>
                    <a:lnTo>
                      <a:pt x="717" y="402"/>
                    </a:lnTo>
                    <a:cubicBezTo>
                      <a:pt x="717" y="402"/>
                      <a:pt x="717" y="402"/>
                      <a:pt x="717" y="402"/>
                    </a:cubicBezTo>
                    <a:lnTo>
                      <a:pt x="706" y="363"/>
                    </a:lnTo>
                    <a:lnTo>
                      <a:pt x="699" y="314"/>
                    </a:lnTo>
                    <a:lnTo>
                      <a:pt x="697" y="257"/>
                    </a:lnTo>
                    <a:lnTo>
                      <a:pt x="700" y="194"/>
                    </a:lnTo>
                    <a:lnTo>
                      <a:pt x="707" y="139"/>
                    </a:lnTo>
                    <a:lnTo>
                      <a:pt x="719" y="93"/>
                    </a:lnTo>
                    <a:cubicBezTo>
                      <a:pt x="719" y="93"/>
                      <a:pt x="719" y="93"/>
                      <a:pt x="719" y="93"/>
                    </a:cubicBezTo>
                    <a:lnTo>
                      <a:pt x="735" y="57"/>
                    </a:lnTo>
                    <a:cubicBezTo>
                      <a:pt x="735" y="57"/>
                      <a:pt x="736" y="57"/>
                      <a:pt x="736" y="56"/>
                    </a:cubicBezTo>
                    <a:lnTo>
                      <a:pt x="755" y="33"/>
                    </a:lnTo>
                    <a:cubicBezTo>
                      <a:pt x="756" y="33"/>
                      <a:pt x="756" y="33"/>
                      <a:pt x="756" y="33"/>
                    </a:cubicBezTo>
                    <a:lnTo>
                      <a:pt x="777" y="16"/>
                    </a:lnTo>
                    <a:cubicBezTo>
                      <a:pt x="778" y="16"/>
                      <a:pt x="778" y="15"/>
                      <a:pt x="778" y="15"/>
                    </a:cubicBezTo>
                    <a:lnTo>
                      <a:pt x="803" y="4"/>
                    </a:lnTo>
                    <a:cubicBezTo>
                      <a:pt x="804" y="4"/>
                      <a:pt x="804" y="4"/>
                      <a:pt x="804" y="4"/>
                    </a:cubicBezTo>
                    <a:lnTo>
                      <a:pt x="832" y="0"/>
                    </a:lnTo>
                    <a:cubicBezTo>
                      <a:pt x="833" y="0"/>
                      <a:pt x="833" y="0"/>
                      <a:pt x="833" y="0"/>
                    </a:cubicBezTo>
                    <a:lnTo>
                      <a:pt x="855" y="3"/>
                    </a:lnTo>
                    <a:cubicBezTo>
                      <a:pt x="855" y="3"/>
                      <a:pt x="856" y="3"/>
                      <a:pt x="856" y="3"/>
                    </a:cubicBezTo>
                    <a:lnTo>
                      <a:pt x="875" y="10"/>
                    </a:lnTo>
                    <a:cubicBezTo>
                      <a:pt x="875" y="10"/>
                      <a:pt x="875" y="10"/>
                      <a:pt x="876" y="11"/>
                    </a:cubicBezTo>
                    <a:lnTo>
                      <a:pt x="893" y="22"/>
                    </a:lnTo>
                    <a:cubicBezTo>
                      <a:pt x="893" y="22"/>
                      <a:pt x="894" y="22"/>
                      <a:pt x="894" y="22"/>
                    </a:cubicBezTo>
                    <a:lnTo>
                      <a:pt x="909" y="36"/>
                    </a:lnTo>
                    <a:cubicBezTo>
                      <a:pt x="909" y="36"/>
                      <a:pt x="909" y="36"/>
                      <a:pt x="909" y="37"/>
                    </a:cubicBezTo>
                    <a:lnTo>
                      <a:pt x="922" y="53"/>
                    </a:lnTo>
                    <a:cubicBezTo>
                      <a:pt x="922" y="53"/>
                      <a:pt x="922" y="53"/>
                      <a:pt x="922" y="54"/>
                    </a:cubicBezTo>
                    <a:lnTo>
                      <a:pt x="932" y="73"/>
                    </a:lnTo>
                    <a:cubicBezTo>
                      <a:pt x="932" y="73"/>
                      <a:pt x="932" y="74"/>
                      <a:pt x="932" y="74"/>
                    </a:cubicBezTo>
                    <a:lnTo>
                      <a:pt x="938" y="96"/>
                    </a:lnTo>
                    <a:cubicBezTo>
                      <a:pt x="938" y="97"/>
                      <a:pt x="938" y="97"/>
                      <a:pt x="938" y="97"/>
                    </a:cubicBezTo>
                    <a:lnTo>
                      <a:pt x="942" y="123"/>
                    </a:lnTo>
                    <a:close/>
                    <a:moveTo>
                      <a:pt x="930" y="98"/>
                    </a:moveTo>
                    <a:lnTo>
                      <a:pt x="931" y="99"/>
                    </a:lnTo>
                    <a:lnTo>
                      <a:pt x="924" y="76"/>
                    </a:lnTo>
                    <a:lnTo>
                      <a:pt x="924" y="77"/>
                    </a:lnTo>
                    <a:lnTo>
                      <a:pt x="915" y="57"/>
                    </a:lnTo>
                    <a:lnTo>
                      <a:pt x="915" y="58"/>
                    </a:lnTo>
                    <a:lnTo>
                      <a:pt x="903" y="41"/>
                    </a:lnTo>
                    <a:lnTo>
                      <a:pt x="903" y="42"/>
                    </a:lnTo>
                    <a:lnTo>
                      <a:pt x="888" y="28"/>
                    </a:lnTo>
                    <a:lnTo>
                      <a:pt x="889" y="28"/>
                    </a:lnTo>
                    <a:lnTo>
                      <a:pt x="871" y="17"/>
                    </a:lnTo>
                    <a:lnTo>
                      <a:pt x="872" y="18"/>
                    </a:lnTo>
                    <a:lnTo>
                      <a:pt x="853" y="11"/>
                    </a:lnTo>
                    <a:lnTo>
                      <a:pt x="854" y="11"/>
                    </a:lnTo>
                    <a:lnTo>
                      <a:pt x="833" y="8"/>
                    </a:lnTo>
                    <a:lnTo>
                      <a:pt x="833" y="8"/>
                    </a:lnTo>
                    <a:lnTo>
                      <a:pt x="805" y="12"/>
                    </a:lnTo>
                    <a:lnTo>
                      <a:pt x="807" y="12"/>
                    </a:lnTo>
                    <a:lnTo>
                      <a:pt x="782" y="23"/>
                    </a:lnTo>
                    <a:lnTo>
                      <a:pt x="782" y="22"/>
                    </a:lnTo>
                    <a:lnTo>
                      <a:pt x="761" y="39"/>
                    </a:lnTo>
                    <a:lnTo>
                      <a:pt x="762" y="39"/>
                    </a:lnTo>
                    <a:lnTo>
                      <a:pt x="742" y="62"/>
                    </a:lnTo>
                    <a:lnTo>
                      <a:pt x="743" y="61"/>
                    </a:lnTo>
                    <a:lnTo>
                      <a:pt x="727" y="96"/>
                    </a:lnTo>
                    <a:lnTo>
                      <a:pt x="727" y="95"/>
                    </a:lnTo>
                    <a:lnTo>
                      <a:pt x="715" y="141"/>
                    </a:lnTo>
                    <a:lnTo>
                      <a:pt x="708" y="194"/>
                    </a:lnTo>
                    <a:lnTo>
                      <a:pt x="705" y="256"/>
                    </a:lnTo>
                    <a:lnTo>
                      <a:pt x="707" y="313"/>
                    </a:lnTo>
                    <a:lnTo>
                      <a:pt x="714" y="360"/>
                    </a:lnTo>
                    <a:lnTo>
                      <a:pt x="724" y="399"/>
                    </a:lnTo>
                    <a:lnTo>
                      <a:pt x="724" y="399"/>
                    </a:lnTo>
                    <a:lnTo>
                      <a:pt x="740" y="429"/>
                    </a:lnTo>
                    <a:lnTo>
                      <a:pt x="740" y="428"/>
                    </a:lnTo>
                    <a:lnTo>
                      <a:pt x="759" y="452"/>
                    </a:lnTo>
                    <a:lnTo>
                      <a:pt x="758" y="451"/>
                    </a:lnTo>
                    <a:lnTo>
                      <a:pt x="779" y="468"/>
                    </a:lnTo>
                    <a:lnTo>
                      <a:pt x="779" y="468"/>
                    </a:lnTo>
                    <a:lnTo>
                      <a:pt x="803" y="478"/>
                    </a:lnTo>
                    <a:lnTo>
                      <a:pt x="801" y="477"/>
                    </a:lnTo>
                    <a:lnTo>
                      <a:pt x="828" y="480"/>
                    </a:lnTo>
                    <a:lnTo>
                      <a:pt x="827" y="481"/>
                    </a:lnTo>
                    <a:lnTo>
                      <a:pt x="860" y="476"/>
                    </a:lnTo>
                    <a:lnTo>
                      <a:pt x="858" y="476"/>
                    </a:lnTo>
                    <a:lnTo>
                      <a:pt x="885" y="461"/>
                    </a:lnTo>
                    <a:lnTo>
                      <a:pt x="884" y="462"/>
                    </a:lnTo>
                    <a:lnTo>
                      <a:pt x="909" y="437"/>
                    </a:lnTo>
                    <a:lnTo>
                      <a:pt x="908" y="438"/>
                    </a:lnTo>
                    <a:lnTo>
                      <a:pt x="926" y="405"/>
                    </a:lnTo>
                    <a:lnTo>
                      <a:pt x="926" y="405"/>
                    </a:lnTo>
                    <a:lnTo>
                      <a:pt x="933" y="385"/>
                    </a:lnTo>
                    <a:lnTo>
                      <a:pt x="937" y="365"/>
                    </a:lnTo>
                    <a:lnTo>
                      <a:pt x="939" y="325"/>
                    </a:lnTo>
                    <a:lnTo>
                      <a:pt x="938" y="294"/>
                    </a:lnTo>
                    <a:lnTo>
                      <a:pt x="933" y="265"/>
                    </a:lnTo>
                    <a:lnTo>
                      <a:pt x="933" y="265"/>
                    </a:lnTo>
                    <a:lnTo>
                      <a:pt x="924" y="239"/>
                    </a:lnTo>
                    <a:lnTo>
                      <a:pt x="924" y="240"/>
                    </a:lnTo>
                    <a:lnTo>
                      <a:pt x="911" y="218"/>
                    </a:lnTo>
                    <a:lnTo>
                      <a:pt x="911" y="219"/>
                    </a:lnTo>
                    <a:lnTo>
                      <a:pt x="894" y="199"/>
                    </a:lnTo>
                    <a:lnTo>
                      <a:pt x="895" y="199"/>
                    </a:lnTo>
                    <a:lnTo>
                      <a:pt x="876" y="185"/>
                    </a:lnTo>
                    <a:lnTo>
                      <a:pt x="877" y="186"/>
                    </a:lnTo>
                    <a:lnTo>
                      <a:pt x="856" y="178"/>
                    </a:lnTo>
                    <a:lnTo>
                      <a:pt x="857" y="178"/>
                    </a:lnTo>
                    <a:lnTo>
                      <a:pt x="836" y="175"/>
                    </a:lnTo>
                    <a:lnTo>
                      <a:pt x="837" y="175"/>
                    </a:lnTo>
                    <a:lnTo>
                      <a:pt x="810" y="180"/>
                    </a:lnTo>
                    <a:lnTo>
                      <a:pt x="811" y="180"/>
                    </a:lnTo>
                    <a:lnTo>
                      <a:pt x="787" y="192"/>
                    </a:lnTo>
                    <a:lnTo>
                      <a:pt x="788" y="192"/>
                    </a:lnTo>
                    <a:lnTo>
                      <a:pt x="765" y="210"/>
                    </a:lnTo>
                    <a:lnTo>
                      <a:pt x="766" y="209"/>
                    </a:lnTo>
                    <a:lnTo>
                      <a:pt x="748" y="235"/>
                    </a:lnTo>
                    <a:cubicBezTo>
                      <a:pt x="747" y="237"/>
                      <a:pt x="745" y="237"/>
                      <a:pt x="743" y="237"/>
                    </a:cubicBezTo>
                    <a:cubicBezTo>
                      <a:pt x="741" y="236"/>
                      <a:pt x="740" y="235"/>
                      <a:pt x="740" y="233"/>
                    </a:cubicBezTo>
                    <a:lnTo>
                      <a:pt x="742" y="201"/>
                    </a:lnTo>
                    <a:lnTo>
                      <a:pt x="745" y="172"/>
                    </a:lnTo>
                    <a:lnTo>
                      <a:pt x="749" y="146"/>
                    </a:lnTo>
                    <a:lnTo>
                      <a:pt x="754" y="126"/>
                    </a:lnTo>
                    <a:lnTo>
                      <a:pt x="761" y="107"/>
                    </a:lnTo>
                    <a:cubicBezTo>
                      <a:pt x="761" y="107"/>
                      <a:pt x="761" y="107"/>
                      <a:pt x="761" y="106"/>
                    </a:cubicBezTo>
                    <a:lnTo>
                      <a:pt x="770" y="91"/>
                    </a:lnTo>
                    <a:cubicBezTo>
                      <a:pt x="770" y="91"/>
                      <a:pt x="770" y="91"/>
                      <a:pt x="770" y="91"/>
                    </a:cubicBezTo>
                    <a:lnTo>
                      <a:pt x="790" y="67"/>
                    </a:lnTo>
                    <a:cubicBezTo>
                      <a:pt x="790" y="67"/>
                      <a:pt x="790" y="66"/>
                      <a:pt x="791" y="66"/>
                    </a:cubicBezTo>
                    <a:lnTo>
                      <a:pt x="808" y="54"/>
                    </a:lnTo>
                    <a:cubicBezTo>
                      <a:pt x="809" y="53"/>
                      <a:pt x="809" y="53"/>
                      <a:pt x="810" y="53"/>
                    </a:cubicBezTo>
                    <a:lnTo>
                      <a:pt x="830" y="49"/>
                    </a:lnTo>
                    <a:cubicBezTo>
                      <a:pt x="830" y="48"/>
                      <a:pt x="831" y="48"/>
                      <a:pt x="831" y="49"/>
                    </a:cubicBezTo>
                    <a:lnTo>
                      <a:pt x="845" y="51"/>
                    </a:lnTo>
                    <a:cubicBezTo>
                      <a:pt x="845" y="51"/>
                      <a:pt x="845" y="51"/>
                      <a:pt x="845" y="51"/>
                    </a:cubicBezTo>
                    <a:lnTo>
                      <a:pt x="857" y="55"/>
                    </a:lnTo>
                    <a:cubicBezTo>
                      <a:pt x="857" y="55"/>
                      <a:pt x="858" y="56"/>
                      <a:pt x="858" y="56"/>
                    </a:cubicBezTo>
                    <a:lnTo>
                      <a:pt x="879" y="73"/>
                    </a:lnTo>
                    <a:cubicBezTo>
                      <a:pt x="879" y="73"/>
                      <a:pt x="879" y="74"/>
                      <a:pt x="880" y="74"/>
                    </a:cubicBezTo>
                    <a:lnTo>
                      <a:pt x="890" y="95"/>
                    </a:lnTo>
                    <a:cubicBezTo>
                      <a:pt x="890" y="95"/>
                      <a:pt x="890" y="95"/>
                      <a:pt x="890" y="96"/>
                    </a:cubicBezTo>
                    <a:lnTo>
                      <a:pt x="896" y="127"/>
                    </a:lnTo>
                    <a:lnTo>
                      <a:pt x="892" y="123"/>
                    </a:lnTo>
                    <a:lnTo>
                      <a:pt x="938" y="120"/>
                    </a:lnTo>
                    <a:lnTo>
                      <a:pt x="934" y="124"/>
                    </a:lnTo>
                    <a:lnTo>
                      <a:pt x="930" y="98"/>
                    </a:lnTo>
                    <a:close/>
                    <a:moveTo>
                      <a:pt x="756" y="325"/>
                    </a:moveTo>
                    <a:lnTo>
                      <a:pt x="756" y="324"/>
                    </a:lnTo>
                    <a:lnTo>
                      <a:pt x="759" y="353"/>
                    </a:lnTo>
                    <a:lnTo>
                      <a:pt x="759" y="352"/>
                    </a:lnTo>
                    <a:lnTo>
                      <a:pt x="767" y="381"/>
                    </a:lnTo>
                    <a:lnTo>
                      <a:pt x="767" y="381"/>
                    </a:lnTo>
                    <a:lnTo>
                      <a:pt x="778" y="404"/>
                    </a:lnTo>
                    <a:lnTo>
                      <a:pt x="777" y="403"/>
                    </a:lnTo>
                    <a:lnTo>
                      <a:pt x="793" y="421"/>
                    </a:lnTo>
                    <a:lnTo>
                      <a:pt x="792" y="420"/>
                    </a:lnTo>
                    <a:lnTo>
                      <a:pt x="811" y="430"/>
                    </a:lnTo>
                    <a:lnTo>
                      <a:pt x="810" y="430"/>
                    </a:lnTo>
                    <a:lnTo>
                      <a:pt x="829" y="433"/>
                    </a:lnTo>
                    <a:lnTo>
                      <a:pt x="827" y="433"/>
                    </a:lnTo>
                    <a:lnTo>
                      <a:pt x="841" y="431"/>
                    </a:lnTo>
                    <a:lnTo>
                      <a:pt x="840" y="431"/>
                    </a:lnTo>
                    <a:lnTo>
                      <a:pt x="852" y="426"/>
                    </a:lnTo>
                    <a:lnTo>
                      <a:pt x="851" y="426"/>
                    </a:lnTo>
                    <a:lnTo>
                      <a:pt x="863" y="417"/>
                    </a:lnTo>
                    <a:lnTo>
                      <a:pt x="862" y="418"/>
                    </a:lnTo>
                    <a:lnTo>
                      <a:pt x="873" y="404"/>
                    </a:lnTo>
                    <a:lnTo>
                      <a:pt x="883" y="390"/>
                    </a:lnTo>
                    <a:lnTo>
                      <a:pt x="883" y="391"/>
                    </a:lnTo>
                    <a:lnTo>
                      <a:pt x="889" y="372"/>
                    </a:lnTo>
                    <a:lnTo>
                      <a:pt x="889" y="373"/>
                    </a:lnTo>
                    <a:lnTo>
                      <a:pt x="893" y="351"/>
                    </a:lnTo>
                    <a:lnTo>
                      <a:pt x="893" y="328"/>
                    </a:lnTo>
                    <a:lnTo>
                      <a:pt x="892" y="305"/>
                    </a:lnTo>
                    <a:lnTo>
                      <a:pt x="890" y="285"/>
                    </a:lnTo>
                    <a:lnTo>
                      <a:pt x="890" y="285"/>
                    </a:lnTo>
                    <a:lnTo>
                      <a:pt x="884" y="267"/>
                    </a:lnTo>
                    <a:lnTo>
                      <a:pt x="884" y="268"/>
                    </a:lnTo>
                    <a:lnTo>
                      <a:pt x="875" y="252"/>
                    </a:lnTo>
                    <a:lnTo>
                      <a:pt x="876" y="253"/>
                    </a:lnTo>
                    <a:lnTo>
                      <a:pt x="865" y="241"/>
                    </a:lnTo>
                    <a:lnTo>
                      <a:pt x="866" y="242"/>
                    </a:lnTo>
                    <a:lnTo>
                      <a:pt x="853" y="233"/>
                    </a:lnTo>
                    <a:lnTo>
                      <a:pt x="854" y="234"/>
                    </a:lnTo>
                    <a:lnTo>
                      <a:pt x="839" y="228"/>
                    </a:lnTo>
                    <a:lnTo>
                      <a:pt x="840" y="228"/>
                    </a:lnTo>
                    <a:lnTo>
                      <a:pt x="824" y="226"/>
                    </a:lnTo>
                    <a:lnTo>
                      <a:pt x="826" y="226"/>
                    </a:lnTo>
                    <a:lnTo>
                      <a:pt x="812" y="228"/>
                    </a:lnTo>
                    <a:lnTo>
                      <a:pt x="812" y="228"/>
                    </a:lnTo>
                    <a:lnTo>
                      <a:pt x="799" y="234"/>
                    </a:lnTo>
                    <a:lnTo>
                      <a:pt x="800" y="233"/>
                    </a:lnTo>
                    <a:lnTo>
                      <a:pt x="787" y="242"/>
                    </a:lnTo>
                    <a:lnTo>
                      <a:pt x="788" y="241"/>
                    </a:lnTo>
                    <a:lnTo>
                      <a:pt x="777" y="253"/>
                    </a:lnTo>
                    <a:lnTo>
                      <a:pt x="778" y="252"/>
                    </a:lnTo>
                    <a:lnTo>
                      <a:pt x="762" y="285"/>
                    </a:lnTo>
                    <a:lnTo>
                      <a:pt x="762" y="284"/>
                    </a:lnTo>
                    <a:lnTo>
                      <a:pt x="756" y="325"/>
                    </a:lnTo>
                    <a:close/>
                    <a:moveTo>
                      <a:pt x="754" y="283"/>
                    </a:moveTo>
                    <a:cubicBezTo>
                      <a:pt x="754" y="283"/>
                      <a:pt x="754" y="282"/>
                      <a:pt x="754" y="282"/>
                    </a:cubicBezTo>
                    <a:lnTo>
                      <a:pt x="770" y="248"/>
                    </a:lnTo>
                    <a:cubicBezTo>
                      <a:pt x="771" y="248"/>
                      <a:pt x="771" y="248"/>
                      <a:pt x="771" y="247"/>
                    </a:cubicBezTo>
                    <a:lnTo>
                      <a:pt x="782" y="236"/>
                    </a:lnTo>
                    <a:cubicBezTo>
                      <a:pt x="782" y="235"/>
                      <a:pt x="782" y="235"/>
                      <a:pt x="783" y="235"/>
                    </a:cubicBezTo>
                    <a:lnTo>
                      <a:pt x="795" y="227"/>
                    </a:lnTo>
                    <a:cubicBezTo>
                      <a:pt x="795" y="226"/>
                      <a:pt x="796" y="226"/>
                      <a:pt x="796" y="226"/>
                    </a:cubicBezTo>
                    <a:lnTo>
                      <a:pt x="809" y="221"/>
                    </a:lnTo>
                    <a:cubicBezTo>
                      <a:pt x="810" y="221"/>
                      <a:pt x="810" y="221"/>
                      <a:pt x="810" y="221"/>
                    </a:cubicBezTo>
                    <a:lnTo>
                      <a:pt x="824" y="219"/>
                    </a:lnTo>
                    <a:cubicBezTo>
                      <a:pt x="825" y="218"/>
                      <a:pt x="825" y="218"/>
                      <a:pt x="825" y="218"/>
                    </a:cubicBezTo>
                    <a:lnTo>
                      <a:pt x="841" y="220"/>
                    </a:lnTo>
                    <a:cubicBezTo>
                      <a:pt x="841" y="221"/>
                      <a:pt x="842" y="221"/>
                      <a:pt x="842" y="221"/>
                    </a:cubicBezTo>
                    <a:lnTo>
                      <a:pt x="856" y="226"/>
                    </a:lnTo>
                    <a:cubicBezTo>
                      <a:pt x="857" y="226"/>
                      <a:pt x="857" y="226"/>
                      <a:pt x="857" y="227"/>
                    </a:cubicBezTo>
                    <a:lnTo>
                      <a:pt x="870" y="235"/>
                    </a:lnTo>
                    <a:cubicBezTo>
                      <a:pt x="870" y="235"/>
                      <a:pt x="871" y="235"/>
                      <a:pt x="871" y="236"/>
                    </a:cubicBezTo>
                    <a:lnTo>
                      <a:pt x="882" y="247"/>
                    </a:lnTo>
                    <a:cubicBezTo>
                      <a:pt x="882" y="247"/>
                      <a:pt x="882" y="248"/>
                      <a:pt x="883" y="248"/>
                    </a:cubicBezTo>
                    <a:lnTo>
                      <a:pt x="891" y="264"/>
                    </a:lnTo>
                    <a:cubicBezTo>
                      <a:pt x="891" y="264"/>
                      <a:pt x="891" y="264"/>
                      <a:pt x="891" y="265"/>
                    </a:cubicBezTo>
                    <a:lnTo>
                      <a:pt x="897" y="283"/>
                    </a:lnTo>
                    <a:cubicBezTo>
                      <a:pt x="897" y="283"/>
                      <a:pt x="897" y="283"/>
                      <a:pt x="897" y="283"/>
                    </a:cubicBezTo>
                    <a:lnTo>
                      <a:pt x="900" y="304"/>
                    </a:lnTo>
                    <a:lnTo>
                      <a:pt x="901" y="328"/>
                    </a:lnTo>
                    <a:lnTo>
                      <a:pt x="900" y="353"/>
                    </a:lnTo>
                    <a:lnTo>
                      <a:pt x="897" y="374"/>
                    </a:lnTo>
                    <a:cubicBezTo>
                      <a:pt x="897" y="374"/>
                      <a:pt x="897" y="375"/>
                      <a:pt x="897" y="375"/>
                    </a:cubicBezTo>
                    <a:lnTo>
                      <a:pt x="890" y="393"/>
                    </a:lnTo>
                    <a:cubicBezTo>
                      <a:pt x="890" y="394"/>
                      <a:pt x="890" y="394"/>
                      <a:pt x="890" y="394"/>
                    </a:cubicBezTo>
                    <a:lnTo>
                      <a:pt x="879" y="409"/>
                    </a:lnTo>
                    <a:lnTo>
                      <a:pt x="869" y="422"/>
                    </a:lnTo>
                    <a:cubicBezTo>
                      <a:pt x="868" y="423"/>
                      <a:pt x="868" y="423"/>
                      <a:pt x="868" y="423"/>
                    </a:cubicBezTo>
                    <a:lnTo>
                      <a:pt x="857" y="433"/>
                    </a:lnTo>
                    <a:cubicBezTo>
                      <a:pt x="856" y="433"/>
                      <a:pt x="856" y="433"/>
                      <a:pt x="856" y="433"/>
                    </a:cubicBezTo>
                    <a:lnTo>
                      <a:pt x="843" y="439"/>
                    </a:lnTo>
                    <a:cubicBezTo>
                      <a:pt x="843" y="439"/>
                      <a:pt x="842" y="439"/>
                      <a:pt x="842" y="439"/>
                    </a:cubicBezTo>
                    <a:lnTo>
                      <a:pt x="829" y="441"/>
                    </a:lnTo>
                    <a:cubicBezTo>
                      <a:pt x="828" y="441"/>
                      <a:pt x="828" y="441"/>
                      <a:pt x="827" y="441"/>
                    </a:cubicBezTo>
                    <a:lnTo>
                      <a:pt x="808" y="438"/>
                    </a:lnTo>
                    <a:cubicBezTo>
                      <a:pt x="808" y="438"/>
                      <a:pt x="807" y="438"/>
                      <a:pt x="807" y="437"/>
                    </a:cubicBezTo>
                    <a:lnTo>
                      <a:pt x="788" y="427"/>
                    </a:lnTo>
                    <a:cubicBezTo>
                      <a:pt x="788" y="427"/>
                      <a:pt x="787" y="426"/>
                      <a:pt x="787" y="426"/>
                    </a:cubicBezTo>
                    <a:lnTo>
                      <a:pt x="771" y="408"/>
                    </a:lnTo>
                    <a:cubicBezTo>
                      <a:pt x="771" y="408"/>
                      <a:pt x="771" y="408"/>
                      <a:pt x="771" y="407"/>
                    </a:cubicBezTo>
                    <a:lnTo>
                      <a:pt x="760" y="384"/>
                    </a:lnTo>
                    <a:cubicBezTo>
                      <a:pt x="760" y="384"/>
                      <a:pt x="760" y="384"/>
                      <a:pt x="760" y="384"/>
                    </a:cubicBezTo>
                    <a:lnTo>
                      <a:pt x="751" y="355"/>
                    </a:lnTo>
                    <a:cubicBezTo>
                      <a:pt x="751" y="354"/>
                      <a:pt x="751" y="354"/>
                      <a:pt x="751" y="354"/>
                    </a:cubicBezTo>
                    <a:lnTo>
                      <a:pt x="748" y="325"/>
                    </a:lnTo>
                    <a:cubicBezTo>
                      <a:pt x="748" y="325"/>
                      <a:pt x="748" y="324"/>
                      <a:pt x="748" y="324"/>
                    </a:cubicBezTo>
                    <a:lnTo>
                      <a:pt x="754" y="283"/>
                    </a:lnTo>
                    <a:close/>
                    <a:moveTo>
                      <a:pt x="1243" y="123"/>
                    </a:moveTo>
                    <a:cubicBezTo>
                      <a:pt x="1244" y="125"/>
                      <a:pt x="1243" y="126"/>
                      <a:pt x="1243" y="126"/>
                    </a:cubicBezTo>
                    <a:cubicBezTo>
                      <a:pt x="1242" y="127"/>
                      <a:pt x="1241" y="128"/>
                      <a:pt x="1240" y="128"/>
                    </a:cubicBezTo>
                    <a:lnTo>
                      <a:pt x="1194" y="131"/>
                    </a:lnTo>
                    <a:cubicBezTo>
                      <a:pt x="1192" y="132"/>
                      <a:pt x="1190" y="130"/>
                      <a:pt x="1190" y="128"/>
                    </a:cubicBezTo>
                    <a:lnTo>
                      <a:pt x="1184" y="97"/>
                    </a:lnTo>
                    <a:lnTo>
                      <a:pt x="1184" y="98"/>
                    </a:lnTo>
                    <a:lnTo>
                      <a:pt x="1174" y="78"/>
                    </a:lnTo>
                    <a:lnTo>
                      <a:pt x="1175" y="79"/>
                    </a:lnTo>
                    <a:lnTo>
                      <a:pt x="1154" y="62"/>
                    </a:lnTo>
                    <a:lnTo>
                      <a:pt x="1155" y="63"/>
                    </a:lnTo>
                    <a:lnTo>
                      <a:pt x="1144" y="58"/>
                    </a:lnTo>
                    <a:lnTo>
                      <a:pt x="1144" y="58"/>
                    </a:lnTo>
                    <a:lnTo>
                      <a:pt x="1131" y="56"/>
                    </a:lnTo>
                    <a:lnTo>
                      <a:pt x="1133" y="56"/>
                    </a:lnTo>
                    <a:lnTo>
                      <a:pt x="1113" y="61"/>
                    </a:lnTo>
                    <a:lnTo>
                      <a:pt x="1114" y="60"/>
                    </a:lnTo>
                    <a:lnTo>
                      <a:pt x="1096" y="73"/>
                    </a:lnTo>
                    <a:lnTo>
                      <a:pt x="1097" y="72"/>
                    </a:lnTo>
                    <a:lnTo>
                      <a:pt x="1078" y="96"/>
                    </a:lnTo>
                    <a:lnTo>
                      <a:pt x="1078" y="95"/>
                    </a:lnTo>
                    <a:lnTo>
                      <a:pt x="1069" y="110"/>
                    </a:lnTo>
                    <a:lnTo>
                      <a:pt x="1070" y="110"/>
                    </a:lnTo>
                    <a:lnTo>
                      <a:pt x="1063" y="129"/>
                    </a:lnTo>
                    <a:lnTo>
                      <a:pt x="1058" y="148"/>
                    </a:lnTo>
                    <a:lnTo>
                      <a:pt x="1054" y="173"/>
                    </a:lnTo>
                    <a:lnTo>
                      <a:pt x="1052" y="201"/>
                    </a:lnTo>
                    <a:lnTo>
                      <a:pt x="1049" y="233"/>
                    </a:lnTo>
                    <a:lnTo>
                      <a:pt x="1042" y="231"/>
                    </a:lnTo>
                    <a:lnTo>
                      <a:pt x="1061" y="205"/>
                    </a:lnTo>
                    <a:cubicBezTo>
                      <a:pt x="1061" y="204"/>
                      <a:pt x="1061" y="204"/>
                      <a:pt x="1061" y="204"/>
                    </a:cubicBezTo>
                    <a:lnTo>
                      <a:pt x="1083" y="185"/>
                    </a:lnTo>
                    <a:cubicBezTo>
                      <a:pt x="1084" y="185"/>
                      <a:pt x="1084" y="185"/>
                      <a:pt x="1084" y="185"/>
                    </a:cubicBezTo>
                    <a:lnTo>
                      <a:pt x="1109" y="173"/>
                    </a:lnTo>
                    <a:cubicBezTo>
                      <a:pt x="1109" y="173"/>
                      <a:pt x="1109" y="173"/>
                      <a:pt x="1110" y="173"/>
                    </a:cubicBezTo>
                    <a:lnTo>
                      <a:pt x="1136" y="168"/>
                    </a:lnTo>
                    <a:cubicBezTo>
                      <a:pt x="1137" y="167"/>
                      <a:pt x="1137" y="167"/>
                      <a:pt x="1137" y="167"/>
                    </a:cubicBezTo>
                    <a:lnTo>
                      <a:pt x="1159" y="170"/>
                    </a:lnTo>
                    <a:cubicBezTo>
                      <a:pt x="1159" y="170"/>
                      <a:pt x="1160" y="170"/>
                      <a:pt x="1160" y="170"/>
                    </a:cubicBezTo>
                    <a:lnTo>
                      <a:pt x="1180" y="178"/>
                    </a:lnTo>
                    <a:cubicBezTo>
                      <a:pt x="1181" y="178"/>
                      <a:pt x="1181" y="179"/>
                      <a:pt x="1181" y="179"/>
                    </a:cubicBezTo>
                    <a:lnTo>
                      <a:pt x="1200" y="193"/>
                    </a:lnTo>
                    <a:cubicBezTo>
                      <a:pt x="1201" y="193"/>
                      <a:pt x="1201" y="193"/>
                      <a:pt x="1201" y="193"/>
                    </a:cubicBezTo>
                    <a:lnTo>
                      <a:pt x="1218" y="213"/>
                    </a:lnTo>
                    <a:cubicBezTo>
                      <a:pt x="1218" y="214"/>
                      <a:pt x="1218" y="214"/>
                      <a:pt x="1218" y="214"/>
                    </a:cubicBezTo>
                    <a:lnTo>
                      <a:pt x="1232" y="236"/>
                    </a:lnTo>
                    <a:cubicBezTo>
                      <a:pt x="1232" y="236"/>
                      <a:pt x="1232" y="236"/>
                      <a:pt x="1232" y="237"/>
                    </a:cubicBezTo>
                    <a:lnTo>
                      <a:pt x="1242" y="263"/>
                    </a:lnTo>
                    <a:cubicBezTo>
                      <a:pt x="1242" y="263"/>
                      <a:pt x="1242" y="263"/>
                      <a:pt x="1242" y="263"/>
                    </a:cubicBezTo>
                    <a:lnTo>
                      <a:pt x="1247" y="292"/>
                    </a:lnTo>
                    <a:lnTo>
                      <a:pt x="1248" y="324"/>
                    </a:lnTo>
                    <a:lnTo>
                      <a:pt x="1246" y="366"/>
                    </a:lnTo>
                    <a:cubicBezTo>
                      <a:pt x="1246" y="366"/>
                      <a:pt x="1246" y="366"/>
                      <a:pt x="1246" y="366"/>
                    </a:cubicBezTo>
                    <a:lnTo>
                      <a:pt x="1235" y="407"/>
                    </a:lnTo>
                    <a:cubicBezTo>
                      <a:pt x="1235" y="408"/>
                      <a:pt x="1235" y="408"/>
                      <a:pt x="1235" y="408"/>
                    </a:cubicBezTo>
                    <a:lnTo>
                      <a:pt x="1216" y="441"/>
                    </a:lnTo>
                    <a:cubicBezTo>
                      <a:pt x="1216" y="442"/>
                      <a:pt x="1216" y="442"/>
                      <a:pt x="1216" y="442"/>
                    </a:cubicBezTo>
                    <a:lnTo>
                      <a:pt x="1191" y="467"/>
                    </a:lnTo>
                    <a:cubicBezTo>
                      <a:pt x="1191" y="468"/>
                      <a:pt x="1190" y="468"/>
                      <a:pt x="1190" y="468"/>
                    </a:cubicBezTo>
                    <a:lnTo>
                      <a:pt x="1163" y="483"/>
                    </a:lnTo>
                    <a:cubicBezTo>
                      <a:pt x="1163" y="483"/>
                      <a:pt x="1163" y="483"/>
                      <a:pt x="1162" y="483"/>
                    </a:cubicBezTo>
                    <a:lnTo>
                      <a:pt x="1130" y="488"/>
                    </a:lnTo>
                    <a:cubicBezTo>
                      <a:pt x="1129" y="488"/>
                      <a:pt x="1129" y="488"/>
                      <a:pt x="1129" y="488"/>
                    </a:cubicBezTo>
                    <a:lnTo>
                      <a:pt x="1102" y="485"/>
                    </a:lnTo>
                    <a:cubicBezTo>
                      <a:pt x="1102" y="485"/>
                      <a:pt x="1101" y="485"/>
                      <a:pt x="1101" y="485"/>
                    </a:cubicBezTo>
                    <a:lnTo>
                      <a:pt x="1077" y="475"/>
                    </a:lnTo>
                    <a:cubicBezTo>
                      <a:pt x="1077" y="475"/>
                      <a:pt x="1076" y="475"/>
                      <a:pt x="1076" y="475"/>
                    </a:cubicBezTo>
                    <a:lnTo>
                      <a:pt x="1054" y="458"/>
                    </a:lnTo>
                    <a:cubicBezTo>
                      <a:pt x="1054" y="457"/>
                      <a:pt x="1054" y="457"/>
                      <a:pt x="1054" y="457"/>
                    </a:cubicBezTo>
                    <a:lnTo>
                      <a:pt x="1034" y="433"/>
                    </a:lnTo>
                    <a:cubicBezTo>
                      <a:pt x="1034" y="433"/>
                      <a:pt x="1034" y="433"/>
                      <a:pt x="1034" y="432"/>
                    </a:cubicBezTo>
                    <a:lnTo>
                      <a:pt x="1018" y="402"/>
                    </a:lnTo>
                    <a:cubicBezTo>
                      <a:pt x="1018" y="402"/>
                      <a:pt x="1018" y="402"/>
                      <a:pt x="1018" y="402"/>
                    </a:cubicBezTo>
                    <a:lnTo>
                      <a:pt x="1007" y="363"/>
                    </a:lnTo>
                    <a:lnTo>
                      <a:pt x="1000" y="314"/>
                    </a:lnTo>
                    <a:lnTo>
                      <a:pt x="998" y="257"/>
                    </a:lnTo>
                    <a:lnTo>
                      <a:pt x="1001" y="194"/>
                    </a:lnTo>
                    <a:lnTo>
                      <a:pt x="1008" y="139"/>
                    </a:lnTo>
                    <a:lnTo>
                      <a:pt x="1020" y="93"/>
                    </a:lnTo>
                    <a:cubicBezTo>
                      <a:pt x="1020" y="93"/>
                      <a:pt x="1020" y="93"/>
                      <a:pt x="1020" y="93"/>
                    </a:cubicBezTo>
                    <a:lnTo>
                      <a:pt x="1037" y="57"/>
                    </a:lnTo>
                    <a:cubicBezTo>
                      <a:pt x="1037" y="57"/>
                      <a:pt x="1037" y="57"/>
                      <a:pt x="1037" y="56"/>
                    </a:cubicBezTo>
                    <a:lnTo>
                      <a:pt x="1056" y="33"/>
                    </a:lnTo>
                    <a:cubicBezTo>
                      <a:pt x="1057" y="33"/>
                      <a:pt x="1057" y="33"/>
                      <a:pt x="1057" y="33"/>
                    </a:cubicBezTo>
                    <a:lnTo>
                      <a:pt x="1079" y="16"/>
                    </a:lnTo>
                    <a:cubicBezTo>
                      <a:pt x="1079" y="16"/>
                      <a:pt x="1080" y="15"/>
                      <a:pt x="1080" y="15"/>
                    </a:cubicBezTo>
                    <a:lnTo>
                      <a:pt x="1104" y="4"/>
                    </a:lnTo>
                    <a:cubicBezTo>
                      <a:pt x="1105" y="4"/>
                      <a:pt x="1105" y="4"/>
                      <a:pt x="1105" y="4"/>
                    </a:cubicBezTo>
                    <a:lnTo>
                      <a:pt x="1134" y="0"/>
                    </a:lnTo>
                    <a:cubicBezTo>
                      <a:pt x="1134" y="0"/>
                      <a:pt x="1135" y="0"/>
                      <a:pt x="1135" y="0"/>
                    </a:cubicBezTo>
                    <a:lnTo>
                      <a:pt x="1156" y="3"/>
                    </a:lnTo>
                    <a:cubicBezTo>
                      <a:pt x="1156" y="3"/>
                      <a:pt x="1157" y="3"/>
                      <a:pt x="1157" y="3"/>
                    </a:cubicBezTo>
                    <a:lnTo>
                      <a:pt x="1176" y="10"/>
                    </a:lnTo>
                    <a:cubicBezTo>
                      <a:pt x="1176" y="10"/>
                      <a:pt x="1176" y="10"/>
                      <a:pt x="1177" y="11"/>
                    </a:cubicBezTo>
                    <a:lnTo>
                      <a:pt x="1194" y="22"/>
                    </a:lnTo>
                    <a:cubicBezTo>
                      <a:pt x="1194" y="22"/>
                      <a:pt x="1195" y="22"/>
                      <a:pt x="1195" y="22"/>
                    </a:cubicBezTo>
                    <a:lnTo>
                      <a:pt x="1210" y="36"/>
                    </a:lnTo>
                    <a:cubicBezTo>
                      <a:pt x="1210" y="36"/>
                      <a:pt x="1210" y="36"/>
                      <a:pt x="1210" y="37"/>
                    </a:cubicBezTo>
                    <a:lnTo>
                      <a:pt x="1223" y="53"/>
                    </a:lnTo>
                    <a:cubicBezTo>
                      <a:pt x="1223" y="53"/>
                      <a:pt x="1223" y="53"/>
                      <a:pt x="1223" y="54"/>
                    </a:cubicBezTo>
                    <a:lnTo>
                      <a:pt x="1233" y="73"/>
                    </a:lnTo>
                    <a:cubicBezTo>
                      <a:pt x="1233" y="73"/>
                      <a:pt x="1233" y="74"/>
                      <a:pt x="1233" y="74"/>
                    </a:cubicBezTo>
                    <a:lnTo>
                      <a:pt x="1240" y="96"/>
                    </a:lnTo>
                    <a:cubicBezTo>
                      <a:pt x="1240" y="97"/>
                      <a:pt x="1240" y="97"/>
                      <a:pt x="1240" y="97"/>
                    </a:cubicBezTo>
                    <a:lnTo>
                      <a:pt x="1243" y="123"/>
                    </a:lnTo>
                    <a:close/>
                    <a:moveTo>
                      <a:pt x="1232" y="98"/>
                    </a:moveTo>
                    <a:lnTo>
                      <a:pt x="1232" y="99"/>
                    </a:lnTo>
                    <a:lnTo>
                      <a:pt x="1226" y="76"/>
                    </a:lnTo>
                    <a:lnTo>
                      <a:pt x="1226" y="77"/>
                    </a:lnTo>
                    <a:lnTo>
                      <a:pt x="1216" y="57"/>
                    </a:lnTo>
                    <a:lnTo>
                      <a:pt x="1216" y="58"/>
                    </a:lnTo>
                    <a:lnTo>
                      <a:pt x="1204" y="41"/>
                    </a:lnTo>
                    <a:lnTo>
                      <a:pt x="1204" y="42"/>
                    </a:lnTo>
                    <a:lnTo>
                      <a:pt x="1189" y="28"/>
                    </a:lnTo>
                    <a:lnTo>
                      <a:pt x="1190" y="28"/>
                    </a:lnTo>
                    <a:lnTo>
                      <a:pt x="1172" y="17"/>
                    </a:lnTo>
                    <a:lnTo>
                      <a:pt x="1173" y="18"/>
                    </a:lnTo>
                    <a:lnTo>
                      <a:pt x="1154" y="11"/>
                    </a:lnTo>
                    <a:lnTo>
                      <a:pt x="1155" y="11"/>
                    </a:lnTo>
                    <a:lnTo>
                      <a:pt x="1134" y="8"/>
                    </a:lnTo>
                    <a:lnTo>
                      <a:pt x="1135" y="8"/>
                    </a:lnTo>
                    <a:lnTo>
                      <a:pt x="1106" y="12"/>
                    </a:lnTo>
                    <a:lnTo>
                      <a:pt x="1108" y="12"/>
                    </a:lnTo>
                    <a:lnTo>
                      <a:pt x="1083" y="23"/>
                    </a:lnTo>
                    <a:lnTo>
                      <a:pt x="1084" y="22"/>
                    </a:lnTo>
                    <a:lnTo>
                      <a:pt x="1062" y="39"/>
                    </a:lnTo>
                    <a:lnTo>
                      <a:pt x="1063" y="39"/>
                    </a:lnTo>
                    <a:lnTo>
                      <a:pt x="1044" y="62"/>
                    </a:lnTo>
                    <a:lnTo>
                      <a:pt x="1044" y="61"/>
                    </a:lnTo>
                    <a:lnTo>
                      <a:pt x="1028" y="96"/>
                    </a:lnTo>
                    <a:lnTo>
                      <a:pt x="1028" y="95"/>
                    </a:lnTo>
                    <a:lnTo>
                      <a:pt x="1016" y="141"/>
                    </a:lnTo>
                    <a:lnTo>
                      <a:pt x="1009" y="194"/>
                    </a:lnTo>
                    <a:lnTo>
                      <a:pt x="1006" y="256"/>
                    </a:lnTo>
                    <a:lnTo>
                      <a:pt x="1008" y="313"/>
                    </a:lnTo>
                    <a:lnTo>
                      <a:pt x="1015" y="360"/>
                    </a:lnTo>
                    <a:lnTo>
                      <a:pt x="1026" y="399"/>
                    </a:lnTo>
                    <a:lnTo>
                      <a:pt x="1026" y="399"/>
                    </a:lnTo>
                    <a:lnTo>
                      <a:pt x="1041" y="429"/>
                    </a:lnTo>
                    <a:lnTo>
                      <a:pt x="1041" y="428"/>
                    </a:lnTo>
                    <a:lnTo>
                      <a:pt x="1060" y="452"/>
                    </a:lnTo>
                    <a:lnTo>
                      <a:pt x="1059" y="451"/>
                    </a:lnTo>
                    <a:lnTo>
                      <a:pt x="1081" y="468"/>
                    </a:lnTo>
                    <a:lnTo>
                      <a:pt x="1080" y="468"/>
                    </a:lnTo>
                    <a:lnTo>
                      <a:pt x="1104" y="478"/>
                    </a:lnTo>
                    <a:lnTo>
                      <a:pt x="1103" y="477"/>
                    </a:lnTo>
                    <a:lnTo>
                      <a:pt x="1129" y="480"/>
                    </a:lnTo>
                    <a:lnTo>
                      <a:pt x="1128" y="481"/>
                    </a:lnTo>
                    <a:lnTo>
                      <a:pt x="1161" y="476"/>
                    </a:lnTo>
                    <a:lnTo>
                      <a:pt x="1159" y="476"/>
                    </a:lnTo>
                    <a:lnTo>
                      <a:pt x="1186" y="461"/>
                    </a:lnTo>
                    <a:lnTo>
                      <a:pt x="1185" y="462"/>
                    </a:lnTo>
                    <a:lnTo>
                      <a:pt x="1210" y="437"/>
                    </a:lnTo>
                    <a:lnTo>
                      <a:pt x="1209" y="438"/>
                    </a:lnTo>
                    <a:lnTo>
                      <a:pt x="1228" y="405"/>
                    </a:lnTo>
                    <a:lnTo>
                      <a:pt x="1228" y="405"/>
                    </a:lnTo>
                    <a:lnTo>
                      <a:pt x="1238" y="364"/>
                    </a:lnTo>
                    <a:lnTo>
                      <a:pt x="1238" y="365"/>
                    </a:lnTo>
                    <a:lnTo>
                      <a:pt x="1240" y="325"/>
                    </a:lnTo>
                    <a:lnTo>
                      <a:pt x="1239" y="294"/>
                    </a:lnTo>
                    <a:lnTo>
                      <a:pt x="1234" y="265"/>
                    </a:lnTo>
                    <a:lnTo>
                      <a:pt x="1234" y="265"/>
                    </a:lnTo>
                    <a:lnTo>
                      <a:pt x="1225" y="239"/>
                    </a:lnTo>
                    <a:lnTo>
                      <a:pt x="1225" y="240"/>
                    </a:lnTo>
                    <a:lnTo>
                      <a:pt x="1212" y="218"/>
                    </a:lnTo>
                    <a:lnTo>
                      <a:pt x="1212" y="219"/>
                    </a:lnTo>
                    <a:lnTo>
                      <a:pt x="1195" y="199"/>
                    </a:lnTo>
                    <a:lnTo>
                      <a:pt x="1196" y="199"/>
                    </a:lnTo>
                    <a:lnTo>
                      <a:pt x="1177" y="185"/>
                    </a:lnTo>
                    <a:lnTo>
                      <a:pt x="1178" y="186"/>
                    </a:lnTo>
                    <a:lnTo>
                      <a:pt x="1157" y="178"/>
                    </a:lnTo>
                    <a:lnTo>
                      <a:pt x="1158" y="178"/>
                    </a:lnTo>
                    <a:lnTo>
                      <a:pt x="1137" y="175"/>
                    </a:lnTo>
                    <a:lnTo>
                      <a:pt x="1138" y="175"/>
                    </a:lnTo>
                    <a:lnTo>
                      <a:pt x="1111" y="180"/>
                    </a:lnTo>
                    <a:lnTo>
                      <a:pt x="1112" y="180"/>
                    </a:lnTo>
                    <a:lnTo>
                      <a:pt x="1088" y="192"/>
                    </a:lnTo>
                    <a:lnTo>
                      <a:pt x="1089" y="192"/>
                    </a:lnTo>
                    <a:lnTo>
                      <a:pt x="1067" y="210"/>
                    </a:lnTo>
                    <a:lnTo>
                      <a:pt x="1067" y="209"/>
                    </a:lnTo>
                    <a:lnTo>
                      <a:pt x="1049" y="235"/>
                    </a:lnTo>
                    <a:cubicBezTo>
                      <a:pt x="1048" y="237"/>
                      <a:pt x="1046" y="237"/>
                      <a:pt x="1044" y="237"/>
                    </a:cubicBezTo>
                    <a:cubicBezTo>
                      <a:pt x="1042" y="236"/>
                      <a:pt x="1041" y="234"/>
                      <a:pt x="1041" y="233"/>
                    </a:cubicBezTo>
                    <a:lnTo>
                      <a:pt x="1044" y="201"/>
                    </a:lnTo>
                    <a:lnTo>
                      <a:pt x="1046" y="172"/>
                    </a:lnTo>
                    <a:lnTo>
                      <a:pt x="1050" y="146"/>
                    </a:lnTo>
                    <a:lnTo>
                      <a:pt x="1055" y="126"/>
                    </a:lnTo>
                    <a:lnTo>
                      <a:pt x="1062" y="107"/>
                    </a:lnTo>
                    <a:cubicBezTo>
                      <a:pt x="1062" y="107"/>
                      <a:pt x="1062" y="107"/>
                      <a:pt x="1062" y="106"/>
                    </a:cubicBezTo>
                    <a:lnTo>
                      <a:pt x="1071" y="91"/>
                    </a:lnTo>
                    <a:cubicBezTo>
                      <a:pt x="1071" y="91"/>
                      <a:pt x="1071" y="91"/>
                      <a:pt x="1071" y="91"/>
                    </a:cubicBezTo>
                    <a:lnTo>
                      <a:pt x="1091" y="67"/>
                    </a:lnTo>
                    <a:cubicBezTo>
                      <a:pt x="1091" y="67"/>
                      <a:pt x="1091" y="66"/>
                      <a:pt x="1092" y="66"/>
                    </a:cubicBezTo>
                    <a:lnTo>
                      <a:pt x="1110" y="54"/>
                    </a:lnTo>
                    <a:cubicBezTo>
                      <a:pt x="1110" y="53"/>
                      <a:pt x="1111" y="53"/>
                      <a:pt x="1111" y="53"/>
                    </a:cubicBezTo>
                    <a:lnTo>
                      <a:pt x="1131" y="49"/>
                    </a:lnTo>
                    <a:cubicBezTo>
                      <a:pt x="1132" y="48"/>
                      <a:pt x="1132" y="48"/>
                      <a:pt x="1133" y="49"/>
                    </a:cubicBezTo>
                    <a:lnTo>
                      <a:pt x="1146" y="51"/>
                    </a:lnTo>
                    <a:cubicBezTo>
                      <a:pt x="1146" y="51"/>
                      <a:pt x="1146" y="51"/>
                      <a:pt x="1146" y="51"/>
                    </a:cubicBezTo>
                    <a:lnTo>
                      <a:pt x="1158" y="55"/>
                    </a:lnTo>
                    <a:cubicBezTo>
                      <a:pt x="1158" y="55"/>
                      <a:pt x="1159" y="56"/>
                      <a:pt x="1159" y="56"/>
                    </a:cubicBezTo>
                    <a:lnTo>
                      <a:pt x="1180" y="73"/>
                    </a:lnTo>
                    <a:cubicBezTo>
                      <a:pt x="1180" y="73"/>
                      <a:pt x="1181" y="74"/>
                      <a:pt x="1181" y="74"/>
                    </a:cubicBezTo>
                    <a:lnTo>
                      <a:pt x="1191" y="95"/>
                    </a:lnTo>
                    <a:cubicBezTo>
                      <a:pt x="1191" y="95"/>
                      <a:pt x="1191" y="95"/>
                      <a:pt x="1191" y="96"/>
                    </a:cubicBezTo>
                    <a:lnTo>
                      <a:pt x="1197" y="127"/>
                    </a:lnTo>
                    <a:lnTo>
                      <a:pt x="1193" y="123"/>
                    </a:lnTo>
                    <a:lnTo>
                      <a:pt x="1239" y="120"/>
                    </a:lnTo>
                    <a:lnTo>
                      <a:pt x="1235" y="124"/>
                    </a:lnTo>
                    <a:lnTo>
                      <a:pt x="1232" y="98"/>
                    </a:lnTo>
                    <a:close/>
                    <a:moveTo>
                      <a:pt x="1058" y="325"/>
                    </a:moveTo>
                    <a:lnTo>
                      <a:pt x="1058" y="324"/>
                    </a:lnTo>
                    <a:lnTo>
                      <a:pt x="1060" y="353"/>
                    </a:lnTo>
                    <a:lnTo>
                      <a:pt x="1060" y="352"/>
                    </a:lnTo>
                    <a:lnTo>
                      <a:pt x="1068" y="381"/>
                    </a:lnTo>
                    <a:lnTo>
                      <a:pt x="1068" y="381"/>
                    </a:lnTo>
                    <a:lnTo>
                      <a:pt x="1080" y="404"/>
                    </a:lnTo>
                    <a:lnTo>
                      <a:pt x="1079" y="403"/>
                    </a:lnTo>
                    <a:lnTo>
                      <a:pt x="1094" y="421"/>
                    </a:lnTo>
                    <a:lnTo>
                      <a:pt x="1093" y="420"/>
                    </a:lnTo>
                    <a:lnTo>
                      <a:pt x="1112" y="430"/>
                    </a:lnTo>
                    <a:lnTo>
                      <a:pt x="1111" y="430"/>
                    </a:lnTo>
                    <a:lnTo>
                      <a:pt x="1130" y="433"/>
                    </a:lnTo>
                    <a:lnTo>
                      <a:pt x="1128" y="433"/>
                    </a:lnTo>
                    <a:lnTo>
                      <a:pt x="1142" y="431"/>
                    </a:lnTo>
                    <a:lnTo>
                      <a:pt x="1141" y="431"/>
                    </a:lnTo>
                    <a:lnTo>
                      <a:pt x="1154" y="426"/>
                    </a:lnTo>
                    <a:lnTo>
                      <a:pt x="1153" y="426"/>
                    </a:lnTo>
                    <a:lnTo>
                      <a:pt x="1164" y="417"/>
                    </a:lnTo>
                    <a:lnTo>
                      <a:pt x="1164" y="418"/>
                    </a:lnTo>
                    <a:lnTo>
                      <a:pt x="1174" y="404"/>
                    </a:lnTo>
                    <a:lnTo>
                      <a:pt x="1184" y="390"/>
                    </a:lnTo>
                    <a:lnTo>
                      <a:pt x="1184" y="391"/>
                    </a:lnTo>
                    <a:lnTo>
                      <a:pt x="1191" y="372"/>
                    </a:lnTo>
                    <a:lnTo>
                      <a:pt x="1191" y="373"/>
                    </a:lnTo>
                    <a:lnTo>
                      <a:pt x="1194" y="351"/>
                    </a:lnTo>
                    <a:lnTo>
                      <a:pt x="1195" y="328"/>
                    </a:lnTo>
                    <a:lnTo>
                      <a:pt x="1194" y="305"/>
                    </a:lnTo>
                    <a:lnTo>
                      <a:pt x="1191" y="285"/>
                    </a:lnTo>
                    <a:lnTo>
                      <a:pt x="1191" y="286"/>
                    </a:lnTo>
                    <a:lnTo>
                      <a:pt x="1176" y="252"/>
                    </a:lnTo>
                    <a:lnTo>
                      <a:pt x="1177" y="253"/>
                    </a:lnTo>
                    <a:lnTo>
                      <a:pt x="1166" y="241"/>
                    </a:lnTo>
                    <a:lnTo>
                      <a:pt x="1167" y="242"/>
                    </a:lnTo>
                    <a:lnTo>
                      <a:pt x="1154" y="233"/>
                    </a:lnTo>
                    <a:lnTo>
                      <a:pt x="1155" y="234"/>
                    </a:lnTo>
                    <a:lnTo>
                      <a:pt x="1141" y="228"/>
                    </a:lnTo>
                    <a:lnTo>
                      <a:pt x="1141" y="228"/>
                    </a:lnTo>
                    <a:lnTo>
                      <a:pt x="1126" y="226"/>
                    </a:lnTo>
                    <a:lnTo>
                      <a:pt x="1127" y="226"/>
                    </a:lnTo>
                    <a:lnTo>
                      <a:pt x="1113" y="228"/>
                    </a:lnTo>
                    <a:lnTo>
                      <a:pt x="1114" y="228"/>
                    </a:lnTo>
                    <a:lnTo>
                      <a:pt x="1100" y="234"/>
                    </a:lnTo>
                    <a:lnTo>
                      <a:pt x="1101" y="233"/>
                    </a:lnTo>
                    <a:lnTo>
                      <a:pt x="1089" y="242"/>
                    </a:lnTo>
                    <a:lnTo>
                      <a:pt x="1089" y="241"/>
                    </a:lnTo>
                    <a:lnTo>
                      <a:pt x="1078" y="253"/>
                    </a:lnTo>
                    <a:lnTo>
                      <a:pt x="1079" y="252"/>
                    </a:lnTo>
                    <a:lnTo>
                      <a:pt x="1063" y="285"/>
                    </a:lnTo>
                    <a:lnTo>
                      <a:pt x="1063" y="284"/>
                    </a:lnTo>
                    <a:lnTo>
                      <a:pt x="1058" y="325"/>
                    </a:lnTo>
                    <a:close/>
                    <a:moveTo>
                      <a:pt x="1055" y="283"/>
                    </a:moveTo>
                    <a:cubicBezTo>
                      <a:pt x="1056" y="283"/>
                      <a:pt x="1056" y="282"/>
                      <a:pt x="1056" y="282"/>
                    </a:cubicBezTo>
                    <a:lnTo>
                      <a:pt x="1072" y="248"/>
                    </a:lnTo>
                    <a:cubicBezTo>
                      <a:pt x="1072" y="248"/>
                      <a:pt x="1072" y="248"/>
                      <a:pt x="1073" y="247"/>
                    </a:cubicBezTo>
                    <a:lnTo>
                      <a:pt x="1084" y="236"/>
                    </a:lnTo>
                    <a:cubicBezTo>
                      <a:pt x="1084" y="235"/>
                      <a:pt x="1084" y="235"/>
                      <a:pt x="1084" y="235"/>
                    </a:cubicBezTo>
                    <a:lnTo>
                      <a:pt x="1097" y="227"/>
                    </a:lnTo>
                    <a:cubicBezTo>
                      <a:pt x="1097" y="226"/>
                      <a:pt x="1097" y="226"/>
                      <a:pt x="1097" y="226"/>
                    </a:cubicBezTo>
                    <a:lnTo>
                      <a:pt x="1111" y="221"/>
                    </a:lnTo>
                    <a:cubicBezTo>
                      <a:pt x="1111" y="221"/>
                      <a:pt x="1112" y="221"/>
                      <a:pt x="1112" y="221"/>
                    </a:cubicBezTo>
                    <a:lnTo>
                      <a:pt x="1126" y="219"/>
                    </a:lnTo>
                    <a:cubicBezTo>
                      <a:pt x="1126" y="218"/>
                      <a:pt x="1127" y="218"/>
                      <a:pt x="1127" y="218"/>
                    </a:cubicBezTo>
                    <a:lnTo>
                      <a:pt x="1142" y="220"/>
                    </a:lnTo>
                    <a:cubicBezTo>
                      <a:pt x="1143" y="221"/>
                      <a:pt x="1143" y="221"/>
                      <a:pt x="1143" y="221"/>
                    </a:cubicBezTo>
                    <a:lnTo>
                      <a:pt x="1158" y="226"/>
                    </a:lnTo>
                    <a:cubicBezTo>
                      <a:pt x="1158" y="226"/>
                      <a:pt x="1158" y="226"/>
                      <a:pt x="1159" y="227"/>
                    </a:cubicBezTo>
                    <a:lnTo>
                      <a:pt x="1171" y="235"/>
                    </a:lnTo>
                    <a:cubicBezTo>
                      <a:pt x="1171" y="235"/>
                      <a:pt x="1172" y="235"/>
                      <a:pt x="1172" y="236"/>
                    </a:cubicBezTo>
                    <a:lnTo>
                      <a:pt x="1183" y="247"/>
                    </a:lnTo>
                    <a:cubicBezTo>
                      <a:pt x="1183" y="248"/>
                      <a:pt x="1183" y="248"/>
                      <a:pt x="1184" y="248"/>
                    </a:cubicBezTo>
                    <a:lnTo>
                      <a:pt x="1198" y="282"/>
                    </a:lnTo>
                    <a:cubicBezTo>
                      <a:pt x="1198" y="283"/>
                      <a:pt x="1198" y="283"/>
                      <a:pt x="1198" y="283"/>
                    </a:cubicBezTo>
                    <a:lnTo>
                      <a:pt x="1202" y="304"/>
                    </a:lnTo>
                    <a:lnTo>
                      <a:pt x="1203" y="328"/>
                    </a:lnTo>
                    <a:lnTo>
                      <a:pt x="1202" y="353"/>
                    </a:lnTo>
                    <a:lnTo>
                      <a:pt x="1198" y="374"/>
                    </a:lnTo>
                    <a:cubicBezTo>
                      <a:pt x="1198" y="374"/>
                      <a:pt x="1198" y="375"/>
                      <a:pt x="1198" y="375"/>
                    </a:cubicBezTo>
                    <a:lnTo>
                      <a:pt x="1191" y="393"/>
                    </a:lnTo>
                    <a:cubicBezTo>
                      <a:pt x="1191" y="394"/>
                      <a:pt x="1191" y="394"/>
                      <a:pt x="1191" y="394"/>
                    </a:cubicBezTo>
                    <a:lnTo>
                      <a:pt x="1181" y="409"/>
                    </a:lnTo>
                    <a:lnTo>
                      <a:pt x="1170" y="422"/>
                    </a:lnTo>
                    <a:cubicBezTo>
                      <a:pt x="1170" y="423"/>
                      <a:pt x="1170" y="423"/>
                      <a:pt x="1170" y="423"/>
                    </a:cubicBezTo>
                    <a:lnTo>
                      <a:pt x="1158" y="433"/>
                    </a:lnTo>
                    <a:cubicBezTo>
                      <a:pt x="1158" y="433"/>
                      <a:pt x="1157" y="433"/>
                      <a:pt x="1157" y="433"/>
                    </a:cubicBezTo>
                    <a:lnTo>
                      <a:pt x="1144" y="439"/>
                    </a:lnTo>
                    <a:cubicBezTo>
                      <a:pt x="1144" y="439"/>
                      <a:pt x="1143" y="439"/>
                      <a:pt x="1143" y="439"/>
                    </a:cubicBezTo>
                    <a:lnTo>
                      <a:pt x="1130" y="441"/>
                    </a:lnTo>
                    <a:cubicBezTo>
                      <a:pt x="1129" y="441"/>
                      <a:pt x="1129" y="441"/>
                      <a:pt x="1128" y="441"/>
                    </a:cubicBezTo>
                    <a:lnTo>
                      <a:pt x="1110" y="438"/>
                    </a:lnTo>
                    <a:cubicBezTo>
                      <a:pt x="1109" y="438"/>
                      <a:pt x="1109" y="438"/>
                      <a:pt x="1109" y="437"/>
                    </a:cubicBezTo>
                    <a:lnTo>
                      <a:pt x="1090" y="427"/>
                    </a:lnTo>
                    <a:cubicBezTo>
                      <a:pt x="1089" y="427"/>
                      <a:pt x="1089" y="426"/>
                      <a:pt x="1088" y="426"/>
                    </a:cubicBezTo>
                    <a:lnTo>
                      <a:pt x="1073" y="408"/>
                    </a:lnTo>
                    <a:cubicBezTo>
                      <a:pt x="1073" y="408"/>
                      <a:pt x="1073" y="408"/>
                      <a:pt x="1072" y="407"/>
                    </a:cubicBezTo>
                    <a:lnTo>
                      <a:pt x="1061" y="384"/>
                    </a:lnTo>
                    <a:cubicBezTo>
                      <a:pt x="1061" y="384"/>
                      <a:pt x="1061" y="384"/>
                      <a:pt x="1061" y="384"/>
                    </a:cubicBezTo>
                    <a:lnTo>
                      <a:pt x="1053" y="355"/>
                    </a:lnTo>
                    <a:cubicBezTo>
                      <a:pt x="1053" y="354"/>
                      <a:pt x="1052" y="354"/>
                      <a:pt x="1052" y="354"/>
                    </a:cubicBezTo>
                    <a:lnTo>
                      <a:pt x="1050" y="325"/>
                    </a:lnTo>
                    <a:cubicBezTo>
                      <a:pt x="1050" y="325"/>
                      <a:pt x="1050" y="324"/>
                      <a:pt x="1050" y="324"/>
                    </a:cubicBezTo>
                    <a:lnTo>
                      <a:pt x="1055" y="283"/>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8" name="Freeform 103"/>
              <p:cNvSpPr>
                <a:spLocks noEditPoints="1"/>
              </p:cNvSpPr>
              <p:nvPr/>
            </p:nvSpPr>
            <p:spPr bwMode="auto">
              <a:xfrm>
                <a:off x="7063" y="1599"/>
                <a:ext cx="462" cy="148"/>
              </a:xfrm>
              <a:custGeom>
                <a:avLst/>
                <a:gdLst>
                  <a:gd name="T0" fmla="*/ 244 w 1504"/>
                  <a:gd name="T1" fmla="*/ 470 h 480"/>
                  <a:gd name="T2" fmla="*/ 6 w 1504"/>
                  <a:gd name="T3" fmla="*/ 433 h 480"/>
                  <a:gd name="T4" fmla="*/ 94 w 1504"/>
                  <a:gd name="T5" fmla="*/ 300 h 480"/>
                  <a:gd name="T6" fmla="*/ 199 w 1504"/>
                  <a:gd name="T7" fmla="*/ 130 h 480"/>
                  <a:gd name="T8" fmla="*/ 129 w 1504"/>
                  <a:gd name="T9" fmla="*/ 48 h 480"/>
                  <a:gd name="T10" fmla="*/ 57 w 1504"/>
                  <a:gd name="T11" fmla="*/ 143 h 480"/>
                  <a:gd name="T12" fmla="*/ 46 w 1504"/>
                  <a:gd name="T13" fmla="*/ 38 h 480"/>
                  <a:gd name="T14" fmla="*/ 212 w 1504"/>
                  <a:gd name="T15" fmla="*/ 38 h 480"/>
                  <a:gd name="T16" fmla="*/ 236 w 1504"/>
                  <a:gd name="T17" fmla="*/ 188 h 480"/>
                  <a:gd name="T18" fmla="*/ 134 w 1504"/>
                  <a:gd name="T19" fmla="*/ 327 h 480"/>
                  <a:gd name="T20" fmla="*/ 65 w 1504"/>
                  <a:gd name="T21" fmla="*/ 416 h 480"/>
                  <a:gd name="T22" fmla="*/ 450 w 1504"/>
                  <a:gd name="T23" fmla="*/ 470 h 480"/>
                  <a:gd name="T24" fmla="*/ 292 w 1504"/>
                  <a:gd name="T25" fmla="*/ 358 h 480"/>
                  <a:gd name="T26" fmla="*/ 461 w 1504"/>
                  <a:gd name="T27" fmla="*/ 4 h 480"/>
                  <a:gd name="T28" fmla="*/ 496 w 1504"/>
                  <a:gd name="T29" fmla="*/ 307 h 480"/>
                  <a:gd name="T30" fmla="*/ 546 w 1504"/>
                  <a:gd name="T31" fmla="*/ 358 h 480"/>
                  <a:gd name="T32" fmla="*/ 496 w 1504"/>
                  <a:gd name="T33" fmla="*/ 470 h 480"/>
                  <a:gd name="T34" fmla="*/ 450 w 1504"/>
                  <a:gd name="T35" fmla="*/ 307 h 480"/>
                  <a:gd name="T36" fmla="*/ 335 w 1504"/>
                  <a:gd name="T37" fmla="*/ 307 h 480"/>
                  <a:gd name="T38" fmla="*/ 632 w 1504"/>
                  <a:gd name="T39" fmla="*/ 470 h 480"/>
                  <a:gd name="T40" fmla="*/ 683 w 1504"/>
                  <a:gd name="T41" fmla="*/ 406 h 480"/>
                  <a:gd name="T42" fmla="*/ 632 w 1504"/>
                  <a:gd name="T43" fmla="*/ 470 h 480"/>
                  <a:gd name="T44" fmla="*/ 972 w 1504"/>
                  <a:gd name="T45" fmla="*/ 470 h 480"/>
                  <a:gd name="T46" fmla="*/ 734 w 1504"/>
                  <a:gd name="T47" fmla="*/ 433 h 480"/>
                  <a:gd name="T48" fmla="*/ 822 w 1504"/>
                  <a:gd name="T49" fmla="*/ 300 h 480"/>
                  <a:gd name="T50" fmla="*/ 926 w 1504"/>
                  <a:gd name="T51" fmla="*/ 130 h 480"/>
                  <a:gd name="T52" fmla="*/ 857 w 1504"/>
                  <a:gd name="T53" fmla="*/ 48 h 480"/>
                  <a:gd name="T54" fmla="*/ 785 w 1504"/>
                  <a:gd name="T55" fmla="*/ 143 h 480"/>
                  <a:gd name="T56" fmla="*/ 774 w 1504"/>
                  <a:gd name="T57" fmla="*/ 38 h 480"/>
                  <a:gd name="T58" fmla="*/ 940 w 1504"/>
                  <a:gd name="T59" fmla="*/ 38 h 480"/>
                  <a:gd name="T60" fmla="*/ 964 w 1504"/>
                  <a:gd name="T61" fmla="*/ 188 h 480"/>
                  <a:gd name="T62" fmla="*/ 862 w 1504"/>
                  <a:gd name="T63" fmla="*/ 327 h 480"/>
                  <a:gd name="T64" fmla="*/ 793 w 1504"/>
                  <a:gd name="T65" fmla="*/ 416 h 480"/>
                  <a:gd name="T66" fmla="*/ 1033 w 1504"/>
                  <a:gd name="T67" fmla="*/ 348 h 480"/>
                  <a:gd name="T68" fmla="*/ 1106 w 1504"/>
                  <a:gd name="T69" fmla="*/ 409 h 480"/>
                  <a:gd name="T70" fmla="*/ 1207 w 1504"/>
                  <a:gd name="T71" fmla="*/ 402 h 480"/>
                  <a:gd name="T72" fmla="*/ 1210 w 1504"/>
                  <a:gd name="T73" fmla="*/ 242 h 480"/>
                  <a:gd name="T74" fmla="*/ 1114 w 1504"/>
                  <a:gd name="T75" fmla="*/ 225 h 480"/>
                  <a:gd name="T76" fmla="*/ 1041 w 1504"/>
                  <a:gd name="T77" fmla="*/ 249 h 480"/>
                  <a:gd name="T78" fmla="*/ 1261 w 1504"/>
                  <a:gd name="T79" fmla="*/ 11 h 480"/>
                  <a:gd name="T80" fmla="*/ 1114 w 1504"/>
                  <a:gd name="T81" fmla="*/ 65 h 480"/>
                  <a:gd name="T82" fmla="*/ 1165 w 1504"/>
                  <a:gd name="T83" fmla="*/ 160 h 480"/>
                  <a:gd name="T84" fmla="*/ 1277 w 1504"/>
                  <a:gd name="T85" fmla="*/ 314 h 480"/>
                  <a:gd name="T86" fmla="*/ 1154 w 1504"/>
                  <a:gd name="T87" fmla="*/ 480 h 480"/>
                  <a:gd name="T88" fmla="*/ 1033 w 1504"/>
                  <a:gd name="T89" fmla="*/ 348 h 480"/>
                  <a:gd name="T90" fmla="*/ 1459 w 1504"/>
                  <a:gd name="T91" fmla="*/ 470 h 480"/>
                  <a:gd name="T92" fmla="*/ 1416 w 1504"/>
                  <a:gd name="T93" fmla="*/ 147 h 480"/>
                  <a:gd name="T94" fmla="*/ 1368 w 1504"/>
                  <a:gd name="T95" fmla="*/ 120 h 480"/>
                  <a:gd name="T96" fmla="*/ 1475 w 1504"/>
                  <a:gd name="T97" fmla="*/ 0 h 480"/>
                  <a:gd name="T98" fmla="*/ 1504 w 1504"/>
                  <a:gd name="T99" fmla="*/ 47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4" h="480">
                    <a:moveTo>
                      <a:pt x="244" y="416"/>
                    </a:moveTo>
                    <a:lnTo>
                      <a:pt x="244" y="470"/>
                    </a:lnTo>
                    <a:lnTo>
                      <a:pt x="0" y="470"/>
                    </a:lnTo>
                    <a:cubicBezTo>
                      <a:pt x="0" y="457"/>
                      <a:pt x="3" y="446"/>
                      <a:pt x="6" y="433"/>
                    </a:cubicBezTo>
                    <a:cubicBezTo>
                      <a:pt x="14" y="412"/>
                      <a:pt x="22" y="389"/>
                      <a:pt x="35" y="368"/>
                    </a:cubicBezTo>
                    <a:cubicBezTo>
                      <a:pt x="49" y="348"/>
                      <a:pt x="70" y="327"/>
                      <a:pt x="94" y="300"/>
                    </a:cubicBezTo>
                    <a:cubicBezTo>
                      <a:pt x="134" y="256"/>
                      <a:pt x="164" y="225"/>
                      <a:pt x="177" y="198"/>
                    </a:cubicBezTo>
                    <a:cubicBezTo>
                      <a:pt x="190" y="174"/>
                      <a:pt x="199" y="154"/>
                      <a:pt x="199" y="130"/>
                    </a:cubicBezTo>
                    <a:cubicBezTo>
                      <a:pt x="199" y="109"/>
                      <a:pt x="190" y="89"/>
                      <a:pt x="177" y="72"/>
                    </a:cubicBezTo>
                    <a:cubicBezTo>
                      <a:pt x="166" y="58"/>
                      <a:pt x="148" y="48"/>
                      <a:pt x="129" y="48"/>
                    </a:cubicBezTo>
                    <a:cubicBezTo>
                      <a:pt x="108" y="48"/>
                      <a:pt x="89" y="58"/>
                      <a:pt x="75" y="75"/>
                    </a:cubicBezTo>
                    <a:cubicBezTo>
                      <a:pt x="62" y="92"/>
                      <a:pt x="57" y="113"/>
                      <a:pt x="57" y="143"/>
                    </a:cubicBezTo>
                    <a:lnTo>
                      <a:pt x="8" y="137"/>
                    </a:lnTo>
                    <a:cubicBezTo>
                      <a:pt x="14" y="92"/>
                      <a:pt x="25" y="58"/>
                      <a:pt x="46" y="38"/>
                    </a:cubicBezTo>
                    <a:cubicBezTo>
                      <a:pt x="67" y="14"/>
                      <a:pt x="94" y="0"/>
                      <a:pt x="129" y="0"/>
                    </a:cubicBezTo>
                    <a:cubicBezTo>
                      <a:pt x="164" y="0"/>
                      <a:pt x="193" y="14"/>
                      <a:pt x="212" y="38"/>
                    </a:cubicBezTo>
                    <a:cubicBezTo>
                      <a:pt x="233" y="65"/>
                      <a:pt x="244" y="96"/>
                      <a:pt x="244" y="133"/>
                    </a:cubicBezTo>
                    <a:cubicBezTo>
                      <a:pt x="244" y="150"/>
                      <a:pt x="241" y="171"/>
                      <a:pt x="236" y="188"/>
                    </a:cubicBezTo>
                    <a:cubicBezTo>
                      <a:pt x="228" y="205"/>
                      <a:pt x="220" y="225"/>
                      <a:pt x="204" y="246"/>
                    </a:cubicBezTo>
                    <a:cubicBezTo>
                      <a:pt x="190" y="266"/>
                      <a:pt x="166" y="293"/>
                      <a:pt x="134" y="327"/>
                    </a:cubicBezTo>
                    <a:cubicBezTo>
                      <a:pt x="108" y="355"/>
                      <a:pt x="91" y="375"/>
                      <a:pt x="83" y="385"/>
                    </a:cubicBezTo>
                    <a:cubicBezTo>
                      <a:pt x="75" y="395"/>
                      <a:pt x="70" y="406"/>
                      <a:pt x="65" y="416"/>
                    </a:cubicBezTo>
                    <a:lnTo>
                      <a:pt x="244" y="416"/>
                    </a:lnTo>
                    <a:close/>
                    <a:moveTo>
                      <a:pt x="450" y="470"/>
                    </a:moveTo>
                    <a:lnTo>
                      <a:pt x="450" y="358"/>
                    </a:lnTo>
                    <a:lnTo>
                      <a:pt x="292" y="358"/>
                    </a:lnTo>
                    <a:lnTo>
                      <a:pt x="292" y="307"/>
                    </a:lnTo>
                    <a:lnTo>
                      <a:pt x="461" y="4"/>
                    </a:lnTo>
                    <a:lnTo>
                      <a:pt x="496" y="4"/>
                    </a:lnTo>
                    <a:lnTo>
                      <a:pt x="496" y="307"/>
                    </a:lnTo>
                    <a:lnTo>
                      <a:pt x="546" y="307"/>
                    </a:lnTo>
                    <a:lnTo>
                      <a:pt x="546" y="358"/>
                    </a:lnTo>
                    <a:lnTo>
                      <a:pt x="496" y="358"/>
                    </a:lnTo>
                    <a:lnTo>
                      <a:pt x="496" y="470"/>
                    </a:lnTo>
                    <a:lnTo>
                      <a:pt x="450" y="470"/>
                    </a:lnTo>
                    <a:close/>
                    <a:moveTo>
                      <a:pt x="450" y="307"/>
                    </a:moveTo>
                    <a:lnTo>
                      <a:pt x="450" y="96"/>
                    </a:lnTo>
                    <a:lnTo>
                      <a:pt x="335" y="307"/>
                    </a:lnTo>
                    <a:lnTo>
                      <a:pt x="450" y="307"/>
                    </a:lnTo>
                    <a:close/>
                    <a:moveTo>
                      <a:pt x="632" y="470"/>
                    </a:moveTo>
                    <a:lnTo>
                      <a:pt x="632" y="406"/>
                    </a:lnTo>
                    <a:lnTo>
                      <a:pt x="683" y="406"/>
                    </a:lnTo>
                    <a:lnTo>
                      <a:pt x="683" y="470"/>
                    </a:lnTo>
                    <a:lnTo>
                      <a:pt x="632" y="470"/>
                    </a:lnTo>
                    <a:close/>
                    <a:moveTo>
                      <a:pt x="972" y="416"/>
                    </a:moveTo>
                    <a:lnTo>
                      <a:pt x="972" y="470"/>
                    </a:lnTo>
                    <a:lnTo>
                      <a:pt x="728" y="470"/>
                    </a:lnTo>
                    <a:cubicBezTo>
                      <a:pt x="728" y="457"/>
                      <a:pt x="731" y="446"/>
                      <a:pt x="734" y="433"/>
                    </a:cubicBezTo>
                    <a:cubicBezTo>
                      <a:pt x="742" y="412"/>
                      <a:pt x="750" y="389"/>
                      <a:pt x="763" y="368"/>
                    </a:cubicBezTo>
                    <a:cubicBezTo>
                      <a:pt x="777" y="348"/>
                      <a:pt x="798" y="327"/>
                      <a:pt x="822" y="300"/>
                    </a:cubicBezTo>
                    <a:cubicBezTo>
                      <a:pt x="862" y="256"/>
                      <a:pt x="892" y="225"/>
                      <a:pt x="905" y="198"/>
                    </a:cubicBezTo>
                    <a:cubicBezTo>
                      <a:pt x="918" y="174"/>
                      <a:pt x="926" y="154"/>
                      <a:pt x="926" y="130"/>
                    </a:cubicBezTo>
                    <a:cubicBezTo>
                      <a:pt x="926" y="109"/>
                      <a:pt x="918" y="89"/>
                      <a:pt x="905" y="72"/>
                    </a:cubicBezTo>
                    <a:cubicBezTo>
                      <a:pt x="894" y="58"/>
                      <a:pt x="876" y="48"/>
                      <a:pt x="857" y="48"/>
                    </a:cubicBezTo>
                    <a:cubicBezTo>
                      <a:pt x="835" y="48"/>
                      <a:pt x="817" y="58"/>
                      <a:pt x="803" y="75"/>
                    </a:cubicBezTo>
                    <a:cubicBezTo>
                      <a:pt x="790" y="92"/>
                      <a:pt x="785" y="113"/>
                      <a:pt x="785" y="143"/>
                    </a:cubicBezTo>
                    <a:lnTo>
                      <a:pt x="736" y="137"/>
                    </a:lnTo>
                    <a:cubicBezTo>
                      <a:pt x="742" y="92"/>
                      <a:pt x="752" y="58"/>
                      <a:pt x="774" y="38"/>
                    </a:cubicBezTo>
                    <a:cubicBezTo>
                      <a:pt x="795" y="14"/>
                      <a:pt x="822" y="0"/>
                      <a:pt x="857" y="0"/>
                    </a:cubicBezTo>
                    <a:cubicBezTo>
                      <a:pt x="892" y="0"/>
                      <a:pt x="921" y="14"/>
                      <a:pt x="940" y="38"/>
                    </a:cubicBezTo>
                    <a:cubicBezTo>
                      <a:pt x="961" y="65"/>
                      <a:pt x="972" y="96"/>
                      <a:pt x="972" y="133"/>
                    </a:cubicBezTo>
                    <a:cubicBezTo>
                      <a:pt x="972" y="150"/>
                      <a:pt x="969" y="171"/>
                      <a:pt x="964" y="188"/>
                    </a:cubicBezTo>
                    <a:cubicBezTo>
                      <a:pt x="956" y="205"/>
                      <a:pt x="948" y="225"/>
                      <a:pt x="932" y="246"/>
                    </a:cubicBezTo>
                    <a:cubicBezTo>
                      <a:pt x="918" y="266"/>
                      <a:pt x="894" y="293"/>
                      <a:pt x="862" y="327"/>
                    </a:cubicBezTo>
                    <a:cubicBezTo>
                      <a:pt x="835" y="355"/>
                      <a:pt x="819" y="375"/>
                      <a:pt x="811" y="385"/>
                    </a:cubicBezTo>
                    <a:cubicBezTo>
                      <a:pt x="803" y="395"/>
                      <a:pt x="798" y="406"/>
                      <a:pt x="793" y="416"/>
                    </a:cubicBezTo>
                    <a:lnTo>
                      <a:pt x="972" y="416"/>
                    </a:lnTo>
                    <a:close/>
                    <a:moveTo>
                      <a:pt x="1033" y="348"/>
                    </a:moveTo>
                    <a:lnTo>
                      <a:pt x="1082" y="344"/>
                    </a:lnTo>
                    <a:cubicBezTo>
                      <a:pt x="1087" y="375"/>
                      <a:pt x="1095" y="395"/>
                      <a:pt x="1106" y="409"/>
                    </a:cubicBezTo>
                    <a:cubicBezTo>
                      <a:pt x="1119" y="426"/>
                      <a:pt x="1135" y="433"/>
                      <a:pt x="1154" y="433"/>
                    </a:cubicBezTo>
                    <a:cubicBezTo>
                      <a:pt x="1175" y="433"/>
                      <a:pt x="1194" y="423"/>
                      <a:pt x="1207" y="402"/>
                    </a:cubicBezTo>
                    <a:cubicBezTo>
                      <a:pt x="1223" y="382"/>
                      <a:pt x="1232" y="351"/>
                      <a:pt x="1232" y="317"/>
                    </a:cubicBezTo>
                    <a:cubicBezTo>
                      <a:pt x="1232" y="286"/>
                      <a:pt x="1223" y="259"/>
                      <a:pt x="1210" y="242"/>
                    </a:cubicBezTo>
                    <a:cubicBezTo>
                      <a:pt x="1194" y="222"/>
                      <a:pt x="1175" y="212"/>
                      <a:pt x="1151" y="212"/>
                    </a:cubicBezTo>
                    <a:cubicBezTo>
                      <a:pt x="1138" y="212"/>
                      <a:pt x="1124" y="215"/>
                      <a:pt x="1114" y="225"/>
                    </a:cubicBezTo>
                    <a:cubicBezTo>
                      <a:pt x="1100" y="232"/>
                      <a:pt x="1092" y="246"/>
                      <a:pt x="1084" y="256"/>
                    </a:cubicBezTo>
                    <a:lnTo>
                      <a:pt x="1041" y="249"/>
                    </a:lnTo>
                    <a:lnTo>
                      <a:pt x="1079" y="11"/>
                    </a:lnTo>
                    <a:lnTo>
                      <a:pt x="1261" y="11"/>
                    </a:lnTo>
                    <a:lnTo>
                      <a:pt x="1261" y="65"/>
                    </a:lnTo>
                    <a:lnTo>
                      <a:pt x="1114" y="65"/>
                    </a:lnTo>
                    <a:lnTo>
                      <a:pt x="1095" y="191"/>
                    </a:lnTo>
                    <a:cubicBezTo>
                      <a:pt x="1116" y="171"/>
                      <a:pt x="1141" y="160"/>
                      <a:pt x="1165" y="160"/>
                    </a:cubicBezTo>
                    <a:cubicBezTo>
                      <a:pt x="1197" y="160"/>
                      <a:pt x="1223" y="174"/>
                      <a:pt x="1245" y="205"/>
                    </a:cubicBezTo>
                    <a:cubicBezTo>
                      <a:pt x="1266" y="232"/>
                      <a:pt x="1277" y="269"/>
                      <a:pt x="1277" y="314"/>
                    </a:cubicBezTo>
                    <a:cubicBezTo>
                      <a:pt x="1277" y="355"/>
                      <a:pt x="1269" y="392"/>
                      <a:pt x="1250" y="423"/>
                    </a:cubicBezTo>
                    <a:cubicBezTo>
                      <a:pt x="1226" y="460"/>
                      <a:pt x="1194" y="480"/>
                      <a:pt x="1154" y="480"/>
                    </a:cubicBezTo>
                    <a:cubicBezTo>
                      <a:pt x="1119" y="480"/>
                      <a:pt x="1092" y="467"/>
                      <a:pt x="1071" y="443"/>
                    </a:cubicBezTo>
                    <a:cubicBezTo>
                      <a:pt x="1050" y="419"/>
                      <a:pt x="1039" y="389"/>
                      <a:pt x="1033" y="348"/>
                    </a:cubicBezTo>
                    <a:close/>
                    <a:moveTo>
                      <a:pt x="1504" y="470"/>
                    </a:moveTo>
                    <a:lnTo>
                      <a:pt x="1459" y="470"/>
                    </a:lnTo>
                    <a:lnTo>
                      <a:pt x="1459" y="106"/>
                    </a:lnTo>
                    <a:cubicBezTo>
                      <a:pt x="1448" y="120"/>
                      <a:pt x="1435" y="133"/>
                      <a:pt x="1416" y="147"/>
                    </a:cubicBezTo>
                    <a:cubicBezTo>
                      <a:pt x="1400" y="160"/>
                      <a:pt x="1384" y="167"/>
                      <a:pt x="1368" y="174"/>
                    </a:cubicBezTo>
                    <a:lnTo>
                      <a:pt x="1368" y="120"/>
                    </a:lnTo>
                    <a:cubicBezTo>
                      <a:pt x="1395" y="103"/>
                      <a:pt x="1416" y="86"/>
                      <a:pt x="1435" y="65"/>
                    </a:cubicBezTo>
                    <a:cubicBezTo>
                      <a:pt x="1454" y="45"/>
                      <a:pt x="1467" y="21"/>
                      <a:pt x="1475" y="0"/>
                    </a:cubicBezTo>
                    <a:lnTo>
                      <a:pt x="1504" y="0"/>
                    </a:lnTo>
                    <a:lnTo>
                      <a:pt x="1504" y="47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9" name="Freeform 104"/>
              <p:cNvSpPr>
                <a:spLocks noEditPoints="1"/>
              </p:cNvSpPr>
              <p:nvPr/>
            </p:nvSpPr>
            <p:spPr bwMode="auto">
              <a:xfrm>
                <a:off x="7061" y="1598"/>
                <a:ext cx="465" cy="150"/>
              </a:xfrm>
              <a:custGeom>
                <a:avLst/>
                <a:gdLst>
                  <a:gd name="T0" fmla="*/ 36 w 1512"/>
                  <a:gd name="T1" fmla="*/ 371 h 488"/>
                  <a:gd name="T2" fmla="*/ 199 w 1512"/>
                  <a:gd name="T3" fmla="*/ 134 h 488"/>
                  <a:gd name="T4" fmla="*/ 132 w 1512"/>
                  <a:gd name="T5" fmla="*/ 56 h 488"/>
                  <a:gd name="T6" fmla="*/ 66 w 1512"/>
                  <a:gd name="T7" fmla="*/ 127 h 488"/>
                  <a:gd name="T8" fmla="*/ 33 w 1512"/>
                  <a:gd name="T9" fmla="*/ 58 h 488"/>
                  <a:gd name="T10" fmla="*/ 159 w 1512"/>
                  <a:gd name="T11" fmla="*/ 3 h 488"/>
                  <a:gd name="T12" fmla="*/ 252 w 1512"/>
                  <a:gd name="T13" fmla="*/ 137 h 488"/>
                  <a:gd name="T14" fmla="*/ 123 w 1512"/>
                  <a:gd name="T15" fmla="*/ 353 h 488"/>
                  <a:gd name="T16" fmla="*/ 84 w 1512"/>
                  <a:gd name="T17" fmla="*/ 387 h 488"/>
                  <a:gd name="T18" fmla="*/ 243 w 1512"/>
                  <a:gd name="T19" fmla="*/ 164 h 488"/>
                  <a:gd name="T20" fmla="*/ 198 w 1512"/>
                  <a:gd name="T21" fmla="*/ 29 h 488"/>
                  <a:gd name="T22" fmla="*/ 70 w 1512"/>
                  <a:gd name="T23" fmla="*/ 29 h 488"/>
                  <a:gd name="T24" fmla="*/ 58 w 1512"/>
                  <a:gd name="T25" fmla="*/ 126 h 488"/>
                  <a:gd name="T26" fmla="*/ 132 w 1512"/>
                  <a:gd name="T27" fmla="*/ 48 h 488"/>
                  <a:gd name="T28" fmla="*/ 207 w 1512"/>
                  <a:gd name="T29" fmla="*/ 134 h 488"/>
                  <a:gd name="T30" fmla="*/ 43 w 1512"/>
                  <a:gd name="T31" fmla="*/ 375 h 488"/>
                  <a:gd name="T32" fmla="*/ 69 w 1512"/>
                  <a:gd name="T33" fmla="*/ 424 h 488"/>
                  <a:gd name="T34" fmla="*/ 504 w 1512"/>
                  <a:gd name="T35" fmla="*/ 8 h 488"/>
                  <a:gd name="T36" fmla="*/ 500 w 1512"/>
                  <a:gd name="T37" fmla="*/ 470 h 488"/>
                  <a:gd name="T38" fmla="*/ 465 w 1512"/>
                  <a:gd name="T39" fmla="*/ 12 h 488"/>
                  <a:gd name="T40" fmla="*/ 450 w 1512"/>
                  <a:gd name="T41" fmla="*/ 311 h 488"/>
                  <a:gd name="T42" fmla="*/ 458 w 1512"/>
                  <a:gd name="T43" fmla="*/ 311 h 488"/>
                  <a:gd name="T44" fmla="*/ 687 w 1512"/>
                  <a:gd name="T45" fmla="*/ 470 h 488"/>
                  <a:gd name="T46" fmla="*/ 976 w 1512"/>
                  <a:gd name="T47" fmla="*/ 478 h 488"/>
                  <a:gd name="T48" fmla="*/ 851 w 1512"/>
                  <a:gd name="T49" fmla="*/ 271 h 488"/>
                  <a:gd name="T50" fmla="*/ 886 w 1512"/>
                  <a:gd name="T51" fmla="*/ 62 h 488"/>
                  <a:gd name="T52" fmla="*/ 810 w 1512"/>
                  <a:gd name="T53" fmla="*/ 82 h 488"/>
                  <a:gd name="T54" fmla="*/ 737 w 1512"/>
                  <a:gd name="T55" fmla="*/ 140 h 488"/>
                  <a:gd name="T56" fmla="*/ 835 w 1512"/>
                  <a:gd name="T57" fmla="*/ 3 h 488"/>
                  <a:gd name="T58" fmla="*/ 961 w 1512"/>
                  <a:gd name="T59" fmla="*/ 61 h 488"/>
                  <a:gd name="T60" fmla="*/ 959 w 1512"/>
                  <a:gd name="T61" fmla="*/ 221 h 488"/>
                  <a:gd name="T62" fmla="*/ 797 w 1512"/>
                  <a:gd name="T63" fmla="*/ 416 h 488"/>
                  <a:gd name="T64" fmla="*/ 905 w 1512"/>
                  <a:gd name="T65" fmla="*/ 283 h 488"/>
                  <a:gd name="T66" fmla="*/ 964 w 1512"/>
                  <a:gd name="T67" fmla="*/ 87 h 488"/>
                  <a:gd name="T68" fmla="*/ 861 w 1512"/>
                  <a:gd name="T69" fmla="*/ 8 h 488"/>
                  <a:gd name="T70" fmla="*/ 757 w 1512"/>
                  <a:gd name="T71" fmla="*/ 84 h 488"/>
                  <a:gd name="T72" fmla="*/ 804 w 1512"/>
                  <a:gd name="T73" fmla="*/ 77 h 488"/>
                  <a:gd name="T74" fmla="*/ 890 w 1512"/>
                  <a:gd name="T75" fmla="*/ 55 h 488"/>
                  <a:gd name="T76" fmla="*/ 881 w 1512"/>
                  <a:gd name="T77" fmla="*/ 250 h 488"/>
                  <a:gd name="T78" fmla="*/ 976 w 1512"/>
                  <a:gd name="T79" fmla="*/ 470 h 488"/>
                  <a:gd name="T80" fmla="*/ 1106 w 1512"/>
                  <a:gd name="T81" fmla="*/ 400 h 488"/>
                  <a:gd name="T82" fmla="*/ 1173 w 1512"/>
                  <a:gd name="T83" fmla="*/ 431 h 488"/>
                  <a:gd name="T84" fmla="*/ 1232 w 1512"/>
                  <a:gd name="T85" fmla="*/ 321 h 488"/>
                  <a:gd name="T86" fmla="*/ 1171 w 1512"/>
                  <a:gd name="T87" fmla="*/ 222 h 488"/>
                  <a:gd name="T88" fmla="*/ 1045 w 1512"/>
                  <a:gd name="T89" fmla="*/ 257 h 488"/>
                  <a:gd name="T90" fmla="*/ 1113 w 1512"/>
                  <a:gd name="T91" fmla="*/ 179 h 488"/>
                  <a:gd name="T92" fmla="*/ 1234 w 1512"/>
                  <a:gd name="T93" fmla="*/ 186 h 488"/>
                  <a:gd name="T94" fmla="*/ 1279 w 1512"/>
                  <a:gd name="T95" fmla="*/ 378 h 488"/>
                  <a:gd name="T96" fmla="*/ 1133 w 1512"/>
                  <a:gd name="T97" fmla="*/ 486 h 488"/>
                  <a:gd name="T98" fmla="*/ 1034 w 1512"/>
                  <a:gd name="T99" fmla="*/ 353 h 488"/>
                  <a:gd name="T100" fmla="*/ 1134 w 1512"/>
                  <a:gd name="T101" fmla="*/ 478 h 488"/>
                  <a:gd name="T102" fmla="*/ 1271 w 1512"/>
                  <a:gd name="T103" fmla="*/ 375 h 488"/>
                  <a:gd name="T104" fmla="*/ 1230 w 1512"/>
                  <a:gd name="T105" fmla="*/ 192 h 488"/>
                  <a:gd name="T106" fmla="*/ 1118 w 1512"/>
                  <a:gd name="T107" fmla="*/ 185 h 488"/>
                  <a:gd name="T108" fmla="*/ 1050 w 1512"/>
                  <a:gd name="T109" fmla="*/ 254 h 488"/>
                  <a:gd name="T110" fmla="*/ 1173 w 1512"/>
                  <a:gd name="T111" fmla="*/ 214 h 488"/>
                  <a:gd name="T112" fmla="*/ 1238 w 1512"/>
                  <a:gd name="T113" fmla="*/ 299 h 488"/>
                  <a:gd name="T114" fmla="*/ 1175 w 1512"/>
                  <a:gd name="T115" fmla="*/ 439 h 488"/>
                  <a:gd name="T116" fmla="*/ 1099 w 1512"/>
                  <a:gd name="T117" fmla="*/ 404 h 488"/>
                  <a:gd name="T118" fmla="*/ 1459 w 1512"/>
                  <a:gd name="T119" fmla="*/ 474 h 488"/>
                  <a:gd name="T120" fmla="*/ 1407 w 1512"/>
                  <a:gd name="T121" fmla="*/ 95 h 488"/>
                  <a:gd name="T122" fmla="*/ 1479 w 1512"/>
                  <a:gd name="T123" fmla="*/ 8 h 488"/>
                  <a:gd name="T124" fmla="*/ 1418 w 1512"/>
                  <a:gd name="T125" fmla="*/ 14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2" h="488">
                    <a:moveTo>
                      <a:pt x="248" y="416"/>
                    </a:moveTo>
                    <a:cubicBezTo>
                      <a:pt x="251" y="416"/>
                      <a:pt x="252" y="418"/>
                      <a:pt x="252" y="420"/>
                    </a:cubicBezTo>
                    <a:lnTo>
                      <a:pt x="252" y="474"/>
                    </a:lnTo>
                    <a:cubicBezTo>
                      <a:pt x="252" y="477"/>
                      <a:pt x="251" y="478"/>
                      <a:pt x="248" y="478"/>
                    </a:cubicBezTo>
                    <a:lnTo>
                      <a:pt x="4" y="478"/>
                    </a:lnTo>
                    <a:cubicBezTo>
                      <a:pt x="3" y="478"/>
                      <a:pt x="2" y="478"/>
                      <a:pt x="1" y="477"/>
                    </a:cubicBezTo>
                    <a:cubicBezTo>
                      <a:pt x="1" y="476"/>
                      <a:pt x="0" y="475"/>
                      <a:pt x="0" y="474"/>
                    </a:cubicBezTo>
                    <a:lnTo>
                      <a:pt x="2" y="456"/>
                    </a:lnTo>
                    <a:lnTo>
                      <a:pt x="6" y="436"/>
                    </a:lnTo>
                    <a:cubicBezTo>
                      <a:pt x="6" y="436"/>
                      <a:pt x="6" y="436"/>
                      <a:pt x="6" y="436"/>
                    </a:cubicBezTo>
                    <a:lnTo>
                      <a:pt x="19" y="404"/>
                    </a:lnTo>
                    <a:lnTo>
                      <a:pt x="36" y="371"/>
                    </a:lnTo>
                    <a:cubicBezTo>
                      <a:pt x="36" y="370"/>
                      <a:pt x="36" y="370"/>
                      <a:pt x="36" y="370"/>
                    </a:cubicBezTo>
                    <a:lnTo>
                      <a:pt x="62" y="338"/>
                    </a:lnTo>
                    <a:lnTo>
                      <a:pt x="96" y="302"/>
                    </a:lnTo>
                    <a:lnTo>
                      <a:pt x="123" y="271"/>
                    </a:lnTo>
                    <a:lnTo>
                      <a:pt x="147" y="244"/>
                    </a:lnTo>
                    <a:lnTo>
                      <a:pt x="165" y="221"/>
                    </a:lnTo>
                    <a:lnTo>
                      <a:pt x="178" y="200"/>
                    </a:lnTo>
                    <a:lnTo>
                      <a:pt x="193" y="166"/>
                    </a:lnTo>
                    <a:lnTo>
                      <a:pt x="193" y="167"/>
                    </a:lnTo>
                    <a:lnTo>
                      <a:pt x="198" y="150"/>
                    </a:lnTo>
                    <a:lnTo>
                      <a:pt x="197" y="151"/>
                    </a:lnTo>
                    <a:lnTo>
                      <a:pt x="199" y="134"/>
                    </a:lnTo>
                    <a:lnTo>
                      <a:pt x="199" y="134"/>
                    </a:lnTo>
                    <a:lnTo>
                      <a:pt x="197" y="119"/>
                    </a:lnTo>
                    <a:lnTo>
                      <a:pt x="198" y="120"/>
                    </a:lnTo>
                    <a:lnTo>
                      <a:pt x="193" y="105"/>
                    </a:lnTo>
                    <a:lnTo>
                      <a:pt x="193" y="105"/>
                    </a:lnTo>
                    <a:lnTo>
                      <a:pt x="178" y="78"/>
                    </a:lnTo>
                    <a:lnTo>
                      <a:pt x="179" y="79"/>
                    </a:lnTo>
                    <a:lnTo>
                      <a:pt x="158" y="62"/>
                    </a:lnTo>
                    <a:lnTo>
                      <a:pt x="159" y="63"/>
                    </a:lnTo>
                    <a:lnTo>
                      <a:pt x="146" y="58"/>
                    </a:lnTo>
                    <a:lnTo>
                      <a:pt x="146" y="58"/>
                    </a:lnTo>
                    <a:lnTo>
                      <a:pt x="132" y="56"/>
                    </a:lnTo>
                    <a:lnTo>
                      <a:pt x="133" y="56"/>
                    </a:lnTo>
                    <a:lnTo>
                      <a:pt x="118" y="58"/>
                    </a:lnTo>
                    <a:lnTo>
                      <a:pt x="119" y="58"/>
                    </a:lnTo>
                    <a:lnTo>
                      <a:pt x="105" y="63"/>
                    </a:lnTo>
                    <a:lnTo>
                      <a:pt x="106" y="63"/>
                    </a:lnTo>
                    <a:lnTo>
                      <a:pt x="93" y="71"/>
                    </a:lnTo>
                    <a:lnTo>
                      <a:pt x="93" y="71"/>
                    </a:lnTo>
                    <a:lnTo>
                      <a:pt x="82" y="82"/>
                    </a:lnTo>
                    <a:lnTo>
                      <a:pt x="83" y="81"/>
                    </a:lnTo>
                    <a:lnTo>
                      <a:pt x="69" y="110"/>
                    </a:lnTo>
                    <a:lnTo>
                      <a:pt x="69" y="109"/>
                    </a:lnTo>
                    <a:lnTo>
                      <a:pt x="66" y="127"/>
                    </a:lnTo>
                    <a:lnTo>
                      <a:pt x="66" y="127"/>
                    </a:lnTo>
                    <a:lnTo>
                      <a:pt x="65" y="148"/>
                    </a:lnTo>
                    <a:cubicBezTo>
                      <a:pt x="65" y="149"/>
                      <a:pt x="64" y="150"/>
                      <a:pt x="64" y="151"/>
                    </a:cubicBezTo>
                    <a:cubicBezTo>
                      <a:pt x="63" y="151"/>
                      <a:pt x="62" y="152"/>
                      <a:pt x="60" y="151"/>
                    </a:cubicBezTo>
                    <a:lnTo>
                      <a:pt x="12" y="145"/>
                    </a:lnTo>
                    <a:cubicBezTo>
                      <a:pt x="11" y="145"/>
                      <a:pt x="10" y="144"/>
                      <a:pt x="10" y="143"/>
                    </a:cubicBezTo>
                    <a:cubicBezTo>
                      <a:pt x="9" y="142"/>
                      <a:pt x="9" y="141"/>
                      <a:pt x="9" y="140"/>
                    </a:cubicBezTo>
                    <a:lnTo>
                      <a:pt x="14" y="109"/>
                    </a:lnTo>
                    <a:lnTo>
                      <a:pt x="22" y="81"/>
                    </a:lnTo>
                    <a:cubicBezTo>
                      <a:pt x="22" y="81"/>
                      <a:pt x="22" y="81"/>
                      <a:pt x="22" y="81"/>
                    </a:cubicBezTo>
                    <a:lnTo>
                      <a:pt x="32" y="58"/>
                    </a:lnTo>
                    <a:cubicBezTo>
                      <a:pt x="32" y="58"/>
                      <a:pt x="33" y="58"/>
                      <a:pt x="33" y="58"/>
                    </a:cubicBezTo>
                    <a:lnTo>
                      <a:pt x="47" y="40"/>
                    </a:lnTo>
                    <a:cubicBezTo>
                      <a:pt x="47" y="39"/>
                      <a:pt x="47" y="39"/>
                      <a:pt x="47" y="39"/>
                    </a:cubicBezTo>
                    <a:lnTo>
                      <a:pt x="64" y="23"/>
                    </a:lnTo>
                    <a:cubicBezTo>
                      <a:pt x="64" y="23"/>
                      <a:pt x="65" y="23"/>
                      <a:pt x="65" y="23"/>
                    </a:cubicBezTo>
                    <a:lnTo>
                      <a:pt x="84" y="11"/>
                    </a:lnTo>
                    <a:cubicBezTo>
                      <a:pt x="85" y="11"/>
                      <a:pt x="85" y="11"/>
                      <a:pt x="85" y="11"/>
                    </a:cubicBezTo>
                    <a:lnTo>
                      <a:pt x="107" y="3"/>
                    </a:lnTo>
                    <a:cubicBezTo>
                      <a:pt x="107" y="3"/>
                      <a:pt x="108" y="3"/>
                      <a:pt x="108" y="3"/>
                    </a:cubicBezTo>
                    <a:lnTo>
                      <a:pt x="133" y="0"/>
                    </a:lnTo>
                    <a:cubicBezTo>
                      <a:pt x="133" y="0"/>
                      <a:pt x="133" y="0"/>
                      <a:pt x="133" y="0"/>
                    </a:cubicBezTo>
                    <a:lnTo>
                      <a:pt x="158" y="3"/>
                    </a:lnTo>
                    <a:cubicBezTo>
                      <a:pt x="159" y="3"/>
                      <a:pt x="159" y="3"/>
                      <a:pt x="159" y="3"/>
                    </a:cubicBezTo>
                    <a:lnTo>
                      <a:pt x="182" y="11"/>
                    </a:lnTo>
                    <a:cubicBezTo>
                      <a:pt x="182" y="11"/>
                      <a:pt x="182" y="11"/>
                      <a:pt x="182" y="11"/>
                    </a:cubicBezTo>
                    <a:lnTo>
                      <a:pt x="202" y="23"/>
                    </a:lnTo>
                    <a:cubicBezTo>
                      <a:pt x="202" y="23"/>
                      <a:pt x="203" y="23"/>
                      <a:pt x="203" y="23"/>
                    </a:cubicBezTo>
                    <a:lnTo>
                      <a:pt x="219" y="39"/>
                    </a:lnTo>
                    <a:cubicBezTo>
                      <a:pt x="219" y="39"/>
                      <a:pt x="219" y="40"/>
                      <a:pt x="219" y="40"/>
                    </a:cubicBezTo>
                    <a:lnTo>
                      <a:pt x="233" y="61"/>
                    </a:lnTo>
                    <a:lnTo>
                      <a:pt x="244" y="84"/>
                    </a:lnTo>
                    <a:cubicBezTo>
                      <a:pt x="244" y="85"/>
                      <a:pt x="244" y="85"/>
                      <a:pt x="244" y="85"/>
                    </a:cubicBezTo>
                    <a:lnTo>
                      <a:pt x="250" y="110"/>
                    </a:lnTo>
                    <a:cubicBezTo>
                      <a:pt x="250" y="110"/>
                      <a:pt x="250" y="110"/>
                      <a:pt x="250" y="110"/>
                    </a:cubicBezTo>
                    <a:lnTo>
                      <a:pt x="252" y="137"/>
                    </a:lnTo>
                    <a:cubicBezTo>
                      <a:pt x="252" y="137"/>
                      <a:pt x="252" y="138"/>
                      <a:pt x="252" y="138"/>
                    </a:cubicBezTo>
                    <a:lnTo>
                      <a:pt x="250" y="165"/>
                    </a:lnTo>
                    <a:cubicBezTo>
                      <a:pt x="250" y="165"/>
                      <a:pt x="250" y="166"/>
                      <a:pt x="250" y="166"/>
                    </a:cubicBezTo>
                    <a:lnTo>
                      <a:pt x="244" y="193"/>
                    </a:lnTo>
                    <a:cubicBezTo>
                      <a:pt x="244" y="193"/>
                      <a:pt x="244" y="193"/>
                      <a:pt x="244" y="194"/>
                    </a:cubicBezTo>
                    <a:lnTo>
                      <a:pt x="231" y="221"/>
                    </a:lnTo>
                    <a:lnTo>
                      <a:pt x="211" y="252"/>
                    </a:lnTo>
                    <a:lnTo>
                      <a:pt x="199" y="269"/>
                    </a:lnTo>
                    <a:lnTo>
                      <a:pt x="183" y="288"/>
                    </a:lnTo>
                    <a:lnTo>
                      <a:pt x="164" y="310"/>
                    </a:lnTo>
                    <a:lnTo>
                      <a:pt x="141" y="334"/>
                    </a:lnTo>
                    <a:lnTo>
                      <a:pt x="123" y="353"/>
                    </a:lnTo>
                    <a:lnTo>
                      <a:pt x="109" y="370"/>
                    </a:lnTo>
                    <a:lnTo>
                      <a:pt x="98" y="383"/>
                    </a:lnTo>
                    <a:lnTo>
                      <a:pt x="91" y="392"/>
                    </a:lnTo>
                    <a:lnTo>
                      <a:pt x="81" y="407"/>
                    </a:lnTo>
                    <a:lnTo>
                      <a:pt x="72" y="422"/>
                    </a:lnTo>
                    <a:lnTo>
                      <a:pt x="69" y="416"/>
                    </a:lnTo>
                    <a:lnTo>
                      <a:pt x="248" y="416"/>
                    </a:lnTo>
                    <a:close/>
                    <a:moveTo>
                      <a:pt x="69" y="424"/>
                    </a:moveTo>
                    <a:cubicBezTo>
                      <a:pt x="68" y="424"/>
                      <a:pt x="66" y="423"/>
                      <a:pt x="66" y="422"/>
                    </a:cubicBezTo>
                    <a:cubicBezTo>
                      <a:pt x="65" y="421"/>
                      <a:pt x="65" y="419"/>
                      <a:pt x="65" y="418"/>
                    </a:cubicBezTo>
                    <a:lnTo>
                      <a:pt x="74" y="403"/>
                    </a:lnTo>
                    <a:lnTo>
                      <a:pt x="84" y="387"/>
                    </a:lnTo>
                    <a:lnTo>
                      <a:pt x="92" y="377"/>
                    </a:lnTo>
                    <a:lnTo>
                      <a:pt x="103" y="364"/>
                    </a:lnTo>
                    <a:lnTo>
                      <a:pt x="118" y="348"/>
                    </a:lnTo>
                    <a:lnTo>
                      <a:pt x="136" y="329"/>
                    </a:lnTo>
                    <a:lnTo>
                      <a:pt x="158" y="305"/>
                    </a:lnTo>
                    <a:lnTo>
                      <a:pt x="177" y="283"/>
                    </a:lnTo>
                    <a:lnTo>
                      <a:pt x="193" y="264"/>
                    </a:lnTo>
                    <a:lnTo>
                      <a:pt x="205" y="248"/>
                    </a:lnTo>
                    <a:lnTo>
                      <a:pt x="223" y="218"/>
                    </a:lnTo>
                    <a:lnTo>
                      <a:pt x="236" y="190"/>
                    </a:lnTo>
                    <a:lnTo>
                      <a:pt x="236" y="191"/>
                    </a:lnTo>
                    <a:lnTo>
                      <a:pt x="243" y="164"/>
                    </a:lnTo>
                    <a:lnTo>
                      <a:pt x="242" y="165"/>
                    </a:lnTo>
                    <a:lnTo>
                      <a:pt x="244" y="137"/>
                    </a:lnTo>
                    <a:lnTo>
                      <a:pt x="244" y="138"/>
                    </a:lnTo>
                    <a:lnTo>
                      <a:pt x="242" y="111"/>
                    </a:lnTo>
                    <a:lnTo>
                      <a:pt x="243" y="111"/>
                    </a:lnTo>
                    <a:lnTo>
                      <a:pt x="237" y="87"/>
                    </a:lnTo>
                    <a:lnTo>
                      <a:pt x="237" y="88"/>
                    </a:lnTo>
                    <a:lnTo>
                      <a:pt x="227" y="66"/>
                    </a:lnTo>
                    <a:lnTo>
                      <a:pt x="213" y="44"/>
                    </a:lnTo>
                    <a:lnTo>
                      <a:pt x="213" y="45"/>
                    </a:lnTo>
                    <a:lnTo>
                      <a:pt x="197" y="29"/>
                    </a:lnTo>
                    <a:lnTo>
                      <a:pt x="198" y="29"/>
                    </a:lnTo>
                    <a:lnTo>
                      <a:pt x="178" y="18"/>
                    </a:lnTo>
                    <a:lnTo>
                      <a:pt x="179" y="18"/>
                    </a:lnTo>
                    <a:lnTo>
                      <a:pt x="157" y="11"/>
                    </a:lnTo>
                    <a:lnTo>
                      <a:pt x="158" y="11"/>
                    </a:lnTo>
                    <a:lnTo>
                      <a:pt x="133" y="8"/>
                    </a:lnTo>
                    <a:lnTo>
                      <a:pt x="133" y="8"/>
                    </a:lnTo>
                    <a:lnTo>
                      <a:pt x="109" y="11"/>
                    </a:lnTo>
                    <a:lnTo>
                      <a:pt x="110" y="11"/>
                    </a:lnTo>
                    <a:lnTo>
                      <a:pt x="88" y="18"/>
                    </a:lnTo>
                    <a:lnTo>
                      <a:pt x="88" y="18"/>
                    </a:lnTo>
                    <a:lnTo>
                      <a:pt x="69" y="29"/>
                    </a:lnTo>
                    <a:lnTo>
                      <a:pt x="70" y="29"/>
                    </a:lnTo>
                    <a:lnTo>
                      <a:pt x="53" y="45"/>
                    </a:lnTo>
                    <a:lnTo>
                      <a:pt x="53" y="44"/>
                    </a:lnTo>
                    <a:lnTo>
                      <a:pt x="39" y="62"/>
                    </a:lnTo>
                    <a:lnTo>
                      <a:pt x="40" y="62"/>
                    </a:lnTo>
                    <a:lnTo>
                      <a:pt x="29" y="84"/>
                    </a:lnTo>
                    <a:lnTo>
                      <a:pt x="29" y="84"/>
                    </a:lnTo>
                    <a:lnTo>
                      <a:pt x="22" y="110"/>
                    </a:lnTo>
                    <a:lnTo>
                      <a:pt x="17" y="142"/>
                    </a:lnTo>
                    <a:lnTo>
                      <a:pt x="14" y="137"/>
                    </a:lnTo>
                    <a:lnTo>
                      <a:pt x="62" y="144"/>
                    </a:lnTo>
                    <a:lnTo>
                      <a:pt x="57" y="147"/>
                    </a:lnTo>
                    <a:lnTo>
                      <a:pt x="58" y="126"/>
                    </a:lnTo>
                    <a:cubicBezTo>
                      <a:pt x="58" y="126"/>
                      <a:pt x="58" y="126"/>
                      <a:pt x="58" y="126"/>
                    </a:cubicBezTo>
                    <a:lnTo>
                      <a:pt x="62" y="108"/>
                    </a:lnTo>
                    <a:cubicBezTo>
                      <a:pt x="62" y="107"/>
                      <a:pt x="62" y="107"/>
                      <a:pt x="62" y="107"/>
                    </a:cubicBezTo>
                    <a:lnTo>
                      <a:pt x="76" y="78"/>
                    </a:lnTo>
                    <a:cubicBezTo>
                      <a:pt x="76" y="77"/>
                      <a:pt x="76" y="77"/>
                      <a:pt x="77" y="77"/>
                    </a:cubicBezTo>
                    <a:lnTo>
                      <a:pt x="88" y="65"/>
                    </a:lnTo>
                    <a:cubicBezTo>
                      <a:pt x="88" y="65"/>
                      <a:pt x="88" y="65"/>
                      <a:pt x="88" y="65"/>
                    </a:cubicBezTo>
                    <a:lnTo>
                      <a:pt x="101" y="56"/>
                    </a:lnTo>
                    <a:cubicBezTo>
                      <a:pt x="102" y="56"/>
                      <a:pt x="102" y="56"/>
                      <a:pt x="102" y="56"/>
                    </a:cubicBezTo>
                    <a:lnTo>
                      <a:pt x="116" y="51"/>
                    </a:lnTo>
                    <a:cubicBezTo>
                      <a:pt x="116" y="51"/>
                      <a:pt x="117" y="51"/>
                      <a:pt x="117" y="50"/>
                    </a:cubicBezTo>
                    <a:lnTo>
                      <a:pt x="132" y="48"/>
                    </a:lnTo>
                    <a:cubicBezTo>
                      <a:pt x="133" y="48"/>
                      <a:pt x="133" y="48"/>
                      <a:pt x="134" y="49"/>
                    </a:cubicBezTo>
                    <a:lnTo>
                      <a:pt x="148" y="51"/>
                    </a:lnTo>
                    <a:cubicBezTo>
                      <a:pt x="148" y="51"/>
                      <a:pt x="148" y="51"/>
                      <a:pt x="148" y="51"/>
                    </a:cubicBezTo>
                    <a:lnTo>
                      <a:pt x="162" y="55"/>
                    </a:lnTo>
                    <a:cubicBezTo>
                      <a:pt x="162" y="55"/>
                      <a:pt x="163" y="56"/>
                      <a:pt x="163" y="56"/>
                    </a:cubicBezTo>
                    <a:lnTo>
                      <a:pt x="184" y="73"/>
                    </a:lnTo>
                    <a:cubicBezTo>
                      <a:pt x="184" y="73"/>
                      <a:pt x="185" y="74"/>
                      <a:pt x="185" y="74"/>
                    </a:cubicBezTo>
                    <a:lnTo>
                      <a:pt x="200" y="102"/>
                    </a:lnTo>
                    <a:cubicBezTo>
                      <a:pt x="201" y="102"/>
                      <a:pt x="201" y="102"/>
                      <a:pt x="201" y="102"/>
                    </a:cubicBezTo>
                    <a:lnTo>
                      <a:pt x="205" y="117"/>
                    </a:lnTo>
                    <a:cubicBezTo>
                      <a:pt x="205" y="118"/>
                      <a:pt x="205" y="118"/>
                      <a:pt x="205" y="118"/>
                    </a:cubicBezTo>
                    <a:lnTo>
                      <a:pt x="207" y="134"/>
                    </a:lnTo>
                    <a:cubicBezTo>
                      <a:pt x="207" y="134"/>
                      <a:pt x="207" y="134"/>
                      <a:pt x="207" y="134"/>
                    </a:cubicBezTo>
                    <a:lnTo>
                      <a:pt x="205" y="152"/>
                    </a:lnTo>
                    <a:cubicBezTo>
                      <a:pt x="205" y="152"/>
                      <a:pt x="205" y="152"/>
                      <a:pt x="205" y="153"/>
                    </a:cubicBezTo>
                    <a:lnTo>
                      <a:pt x="201" y="169"/>
                    </a:lnTo>
                    <a:cubicBezTo>
                      <a:pt x="201" y="169"/>
                      <a:pt x="201" y="169"/>
                      <a:pt x="201" y="170"/>
                    </a:cubicBezTo>
                    <a:lnTo>
                      <a:pt x="185" y="204"/>
                    </a:lnTo>
                    <a:lnTo>
                      <a:pt x="172" y="226"/>
                    </a:lnTo>
                    <a:lnTo>
                      <a:pt x="153" y="250"/>
                    </a:lnTo>
                    <a:lnTo>
                      <a:pt x="129" y="276"/>
                    </a:lnTo>
                    <a:lnTo>
                      <a:pt x="101" y="307"/>
                    </a:lnTo>
                    <a:lnTo>
                      <a:pt x="68" y="343"/>
                    </a:lnTo>
                    <a:lnTo>
                      <a:pt x="43" y="375"/>
                    </a:lnTo>
                    <a:lnTo>
                      <a:pt x="43" y="374"/>
                    </a:lnTo>
                    <a:lnTo>
                      <a:pt x="26" y="406"/>
                    </a:lnTo>
                    <a:lnTo>
                      <a:pt x="14" y="438"/>
                    </a:lnTo>
                    <a:lnTo>
                      <a:pt x="14" y="438"/>
                    </a:lnTo>
                    <a:lnTo>
                      <a:pt x="10" y="456"/>
                    </a:lnTo>
                    <a:lnTo>
                      <a:pt x="8" y="475"/>
                    </a:lnTo>
                    <a:lnTo>
                      <a:pt x="4" y="470"/>
                    </a:lnTo>
                    <a:lnTo>
                      <a:pt x="248" y="470"/>
                    </a:lnTo>
                    <a:lnTo>
                      <a:pt x="244" y="474"/>
                    </a:lnTo>
                    <a:lnTo>
                      <a:pt x="244" y="420"/>
                    </a:lnTo>
                    <a:lnTo>
                      <a:pt x="248" y="424"/>
                    </a:lnTo>
                    <a:lnTo>
                      <a:pt x="69" y="424"/>
                    </a:lnTo>
                    <a:close/>
                    <a:moveTo>
                      <a:pt x="454" y="478"/>
                    </a:moveTo>
                    <a:cubicBezTo>
                      <a:pt x="452" y="478"/>
                      <a:pt x="450" y="477"/>
                      <a:pt x="450" y="474"/>
                    </a:cubicBezTo>
                    <a:lnTo>
                      <a:pt x="450" y="362"/>
                    </a:lnTo>
                    <a:lnTo>
                      <a:pt x="454" y="366"/>
                    </a:lnTo>
                    <a:lnTo>
                      <a:pt x="296" y="366"/>
                    </a:lnTo>
                    <a:cubicBezTo>
                      <a:pt x="294" y="366"/>
                      <a:pt x="292" y="364"/>
                      <a:pt x="292" y="362"/>
                    </a:cubicBezTo>
                    <a:lnTo>
                      <a:pt x="292" y="311"/>
                    </a:lnTo>
                    <a:cubicBezTo>
                      <a:pt x="292" y="310"/>
                      <a:pt x="293" y="310"/>
                      <a:pt x="293" y="309"/>
                    </a:cubicBezTo>
                    <a:lnTo>
                      <a:pt x="461" y="6"/>
                    </a:lnTo>
                    <a:cubicBezTo>
                      <a:pt x="462" y="5"/>
                      <a:pt x="464" y="4"/>
                      <a:pt x="465" y="4"/>
                    </a:cubicBezTo>
                    <a:lnTo>
                      <a:pt x="500" y="4"/>
                    </a:lnTo>
                    <a:cubicBezTo>
                      <a:pt x="502" y="4"/>
                      <a:pt x="504" y="6"/>
                      <a:pt x="504" y="8"/>
                    </a:cubicBezTo>
                    <a:lnTo>
                      <a:pt x="504" y="311"/>
                    </a:lnTo>
                    <a:lnTo>
                      <a:pt x="500" y="307"/>
                    </a:lnTo>
                    <a:lnTo>
                      <a:pt x="550" y="307"/>
                    </a:lnTo>
                    <a:cubicBezTo>
                      <a:pt x="553" y="307"/>
                      <a:pt x="554" y="309"/>
                      <a:pt x="554" y="311"/>
                    </a:cubicBezTo>
                    <a:lnTo>
                      <a:pt x="554" y="362"/>
                    </a:lnTo>
                    <a:cubicBezTo>
                      <a:pt x="554" y="364"/>
                      <a:pt x="553" y="366"/>
                      <a:pt x="550" y="366"/>
                    </a:cubicBezTo>
                    <a:lnTo>
                      <a:pt x="500" y="366"/>
                    </a:lnTo>
                    <a:lnTo>
                      <a:pt x="504" y="362"/>
                    </a:lnTo>
                    <a:lnTo>
                      <a:pt x="504" y="474"/>
                    </a:lnTo>
                    <a:cubicBezTo>
                      <a:pt x="504" y="477"/>
                      <a:pt x="502" y="478"/>
                      <a:pt x="500" y="478"/>
                    </a:cubicBezTo>
                    <a:lnTo>
                      <a:pt x="454" y="478"/>
                    </a:lnTo>
                    <a:close/>
                    <a:moveTo>
                      <a:pt x="500" y="470"/>
                    </a:moveTo>
                    <a:lnTo>
                      <a:pt x="496" y="474"/>
                    </a:lnTo>
                    <a:lnTo>
                      <a:pt x="496" y="362"/>
                    </a:lnTo>
                    <a:cubicBezTo>
                      <a:pt x="496" y="360"/>
                      <a:pt x="498" y="358"/>
                      <a:pt x="500" y="358"/>
                    </a:cubicBezTo>
                    <a:lnTo>
                      <a:pt x="550" y="358"/>
                    </a:lnTo>
                    <a:lnTo>
                      <a:pt x="546" y="362"/>
                    </a:lnTo>
                    <a:lnTo>
                      <a:pt x="546" y="311"/>
                    </a:lnTo>
                    <a:lnTo>
                      <a:pt x="550" y="315"/>
                    </a:lnTo>
                    <a:lnTo>
                      <a:pt x="500" y="315"/>
                    </a:lnTo>
                    <a:cubicBezTo>
                      <a:pt x="498" y="315"/>
                      <a:pt x="496" y="313"/>
                      <a:pt x="496" y="311"/>
                    </a:cubicBezTo>
                    <a:lnTo>
                      <a:pt x="496" y="8"/>
                    </a:lnTo>
                    <a:lnTo>
                      <a:pt x="500" y="12"/>
                    </a:lnTo>
                    <a:lnTo>
                      <a:pt x="465" y="12"/>
                    </a:lnTo>
                    <a:lnTo>
                      <a:pt x="468" y="10"/>
                    </a:lnTo>
                    <a:lnTo>
                      <a:pt x="300" y="313"/>
                    </a:lnTo>
                    <a:lnTo>
                      <a:pt x="300" y="311"/>
                    </a:lnTo>
                    <a:lnTo>
                      <a:pt x="300" y="362"/>
                    </a:lnTo>
                    <a:lnTo>
                      <a:pt x="296" y="358"/>
                    </a:lnTo>
                    <a:lnTo>
                      <a:pt x="454" y="358"/>
                    </a:lnTo>
                    <a:cubicBezTo>
                      <a:pt x="457" y="358"/>
                      <a:pt x="458" y="360"/>
                      <a:pt x="458" y="362"/>
                    </a:cubicBezTo>
                    <a:lnTo>
                      <a:pt x="458" y="474"/>
                    </a:lnTo>
                    <a:lnTo>
                      <a:pt x="454" y="470"/>
                    </a:lnTo>
                    <a:lnTo>
                      <a:pt x="500" y="470"/>
                    </a:lnTo>
                    <a:close/>
                    <a:moveTo>
                      <a:pt x="454" y="307"/>
                    </a:moveTo>
                    <a:lnTo>
                      <a:pt x="450" y="311"/>
                    </a:lnTo>
                    <a:lnTo>
                      <a:pt x="450" y="100"/>
                    </a:lnTo>
                    <a:lnTo>
                      <a:pt x="458" y="102"/>
                    </a:lnTo>
                    <a:lnTo>
                      <a:pt x="343" y="313"/>
                    </a:lnTo>
                    <a:lnTo>
                      <a:pt x="339" y="307"/>
                    </a:lnTo>
                    <a:lnTo>
                      <a:pt x="454" y="307"/>
                    </a:lnTo>
                    <a:close/>
                    <a:moveTo>
                      <a:pt x="339" y="315"/>
                    </a:moveTo>
                    <a:cubicBezTo>
                      <a:pt x="338" y="315"/>
                      <a:pt x="337" y="314"/>
                      <a:pt x="336" y="313"/>
                    </a:cubicBezTo>
                    <a:cubicBezTo>
                      <a:pt x="335" y="312"/>
                      <a:pt x="335" y="310"/>
                      <a:pt x="336" y="309"/>
                    </a:cubicBezTo>
                    <a:lnTo>
                      <a:pt x="451" y="98"/>
                    </a:lnTo>
                    <a:cubicBezTo>
                      <a:pt x="452" y="96"/>
                      <a:pt x="454" y="96"/>
                      <a:pt x="455" y="96"/>
                    </a:cubicBezTo>
                    <a:cubicBezTo>
                      <a:pt x="457" y="97"/>
                      <a:pt x="458" y="98"/>
                      <a:pt x="458" y="100"/>
                    </a:cubicBezTo>
                    <a:lnTo>
                      <a:pt x="458" y="311"/>
                    </a:lnTo>
                    <a:cubicBezTo>
                      <a:pt x="458" y="313"/>
                      <a:pt x="457" y="315"/>
                      <a:pt x="454" y="315"/>
                    </a:cubicBezTo>
                    <a:lnTo>
                      <a:pt x="339" y="315"/>
                    </a:lnTo>
                    <a:close/>
                    <a:moveTo>
                      <a:pt x="636" y="478"/>
                    </a:moveTo>
                    <a:cubicBezTo>
                      <a:pt x="634" y="478"/>
                      <a:pt x="632" y="477"/>
                      <a:pt x="632" y="474"/>
                    </a:cubicBezTo>
                    <a:lnTo>
                      <a:pt x="632" y="410"/>
                    </a:lnTo>
                    <a:cubicBezTo>
                      <a:pt x="632" y="408"/>
                      <a:pt x="634" y="406"/>
                      <a:pt x="636" y="406"/>
                    </a:cubicBezTo>
                    <a:lnTo>
                      <a:pt x="687" y="406"/>
                    </a:lnTo>
                    <a:cubicBezTo>
                      <a:pt x="689" y="406"/>
                      <a:pt x="691" y="408"/>
                      <a:pt x="691" y="410"/>
                    </a:cubicBezTo>
                    <a:lnTo>
                      <a:pt x="691" y="474"/>
                    </a:lnTo>
                    <a:cubicBezTo>
                      <a:pt x="691" y="477"/>
                      <a:pt x="689" y="478"/>
                      <a:pt x="687" y="478"/>
                    </a:cubicBezTo>
                    <a:lnTo>
                      <a:pt x="636" y="478"/>
                    </a:lnTo>
                    <a:close/>
                    <a:moveTo>
                      <a:pt x="687" y="470"/>
                    </a:moveTo>
                    <a:lnTo>
                      <a:pt x="683" y="474"/>
                    </a:lnTo>
                    <a:lnTo>
                      <a:pt x="683" y="410"/>
                    </a:lnTo>
                    <a:lnTo>
                      <a:pt x="687" y="414"/>
                    </a:lnTo>
                    <a:lnTo>
                      <a:pt x="636" y="414"/>
                    </a:lnTo>
                    <a:lnTo>
                      <a:pt x="640" y="410"/>
                    </a:lnTo>
                    <a:lnTo>
                      <a:pt x="640" y="474"/>
                    </a:lnTo>
                    <a:lnTo>
                      <a:pt x="636" y="470"/>
                    </a:lnTo>
                    <a:lnTo>
                      <a:pt x="687" y="470"/>
                    </a:lnTo>
                    <a:close/>
                    <a:moveTo>
                      <a:pt x="976" y="416"/>
                    </a:moveTo>
                    <a:cubicBezTo>
                      <a:pt x="978" y="416"/>
                      <a:pt x="980" y="418"/>
                      <a:pt x="980" y="420"/>
                    </a:cubicBezTo>
                    <a:lnTo>
                      <a:pt x="980" y="474"/>
                    </a:lnTo>
                    <a:cubicBezTo>
                      <a:pt x="980" y="477"/>
                      <a:pt x="978" y="478"/>
                      <a:pt x="976" y="478"/>
                    </a:cubicBezTo>
                    <a:lnTo>
                      <a:pt x="732" y="478"/>
                    </a:lnTo>
                    <a:cubicBezTo>
                      <a:pt x="731" y="478"/>
                      <a:pt x="730" y="478"/>
                      <a:pt x="729" y="477"/>
                    </a:cubicBezTo>
                    <a:cubicBezTo>
                      <a:pt x="729" y="476"/>
                      <a:pt x="728" y="475"/>
                      <a:pt x="728" y="474"/>
                    </a:cubicBezTo>
                    <a:lnTo>
                      <a:pt x="730" y="456"/>
                    </a:lnTo>
                    <a:lnTo>
                      <a:pt x="734" y="436"/>
                    </a:lnTo>
                    <a:cubicBezTo>
                      <a:pt x="734" y="436"/>
                      <a:pt x="734" y="436"/>
                      <a:pt x="734" y="436"/>
                    </a:cubicBezTo>
                    <a:lnTo>
                      <a:pt x="747" y="404"/>
                    </a:lnTo>
                    <a:lnTo>
                      <a:pt x="764" y="371"/>
                    </a:lnTo>
                    <a:cubicBezTo>
                      <a:pt x="764" y="370"/>
                      <a:pt x="764" y="370"/>
                      <a:pt x="764" y="370"/>
                    </a:cubicBezTo>
                    <a:lnTo>
                      <a:pt x="790" y="338"/>
                    </a:lnTo>
                    <a:lnTo>
                      <a:pt x="824" y="302"/>
                    </a:lnTo>
                    <a:lnTo>
                      <a:pt x="851" y="271"/>
                    </a:lnTo>
                    <a:lnTo>
                      <a:pt x="875" y="244"/>
                    </a:lnTo>
                    <a:lnTo>
                      <a:pt x="893" y="221"/>
                    </a:lnTo>
                    <a:lnTo>
                      <a:pt x="906" y="200"/>
                    </a:lnTo>
                    <a:lnTo>
                      <a:pt x="921" y="166"/>
                    </a:lnTo>
                    <a:lnTo>
                      <a:pt x="921" y="167"/>
                    </a:lnTo>
                    <a:lnTo>
                      <a:pt x="927" y="133"/>
                    </a:lnTo>
                    <a:lnTo>
                      <a:pt x="927" y="135"/>
                    </a:lnTo>
                    <a:lnTo>
                      <a:pt x="921" y="104"/>
                    </a:lnTo>
                    <a:lnTo>
                      <a:pt x="921" y="105"/>
                    </a:lnTo>
                    <a:lnTo>
                      <a:pt x="906" y="78"/>
                    </a:lnTo>
                    <a:lnTo>
                      <a:pt x="907" y="79"/>
                    </a:lnTo>
                    <a:lnTo>
                      <a:pt x="886" y="62"/>
                    </a:lnTo>
                    <a:lnTo>
                      <a:pt x="887" y="63"/>
                    </a:lnTo>
                    <a:lnTo>
                      <a:pt x="874" y="58"/>
                    </a:lnTo>
                    <a:lnTo>
                      <a:pt x="874" y="58"/>
                    </a:lnTo>
                    <a:lnTo>
                      <a:pt x="860" y="56"/>
                    </a:lnTo>
                    <a:lnTo>
                      <a:pt x="861" y="56"/>
                    </a:lnTo>
                    <a:lnTo>
                      <a:pt x="846" y="58"/>
                    </a:lnTo>
                    <a:lnTo>
                      <a:pt x="847" y="58"/>
                    </a:lnTo>
                    <a:lnTo>
                      <a:pt x="833" y="63"/>
                    </a:lnTo>
                    <a:lnTo>
                      <a:pt x="834" y="63"/>
                    </a:lnTo>
                    <a:lnTo>
                      <a:pt x="821" y="71"/>
                    </a:lnTo>
                    <a:lnTo>
                      <a:pt x="821" y="71"/>
                    </a:lnTo>
                    <a:lnTo>
                      <a:pt x="810" y="82"/>
                    </a:lnTo>
                    <a:lnTo>
                      <a:pt x="811" y="82"/>
                    </a:lnTo>
                    <a:lnTo>
                      <a:pt x="802" y="95"/>
                    </a:lnTo>
                    <a:lnTo>
                      <a:pt x="803" y="94"/>
                    </a:lnTo>
                    <a:lnTo>
                      <a:pt x="797" y="110"/>
                    </a:lnTo>
                    <a:lnTo>
                      <a:pt x="797" y="109"/>
                    </a:lnTo>
                    <a:lnTo>
                      <a:pt x="794" y="127"/>
                    </a:lnTo>
                    <a:lnTo>
                      <a:pt x="793" y="148"/>
                    </a:lnTo>
                    <a:cubicBezTo>
                      <a:pt x="793" y="149"/>
                      <a:pt x="792" y="150"/>
                      <a:pt x="792" y="151"/>
                    </a:cubicBezTo>
                    <a:cubicBezTo>
                      <a:pt x="791" y="151"/>
                      <a:pt x="790" y="152"/>
                      <a:pt x="788" y="151"/>
                    </a:cubicBezTo>
                    <a:lnTo>
                      <a:pt x="740" y="145"/>
                    </a:lnTo>
                    <a:cubicBezTo>
                      <a:pt x="739" y="145"/>
                      <a:pt x="738" y="144"/>
                      <a:pt x="737" y="143"/>
                    </a:cubicBezTo>
                    <a:cubicBezTo>
                      <a:pt x="737" y="142"/>
                      <a:pt x="736" y="141"/>
                      <a:pt x="737" y="140"/>
                    </a:cubicBezTo>
                    <a:lnTo>
                      <a:pt x="742" y="109"/>
                    </a:lnTo>
                    <a:lnTo>
                      <a:pt x="750" y="81"/>
                    </a:lnTo>
                    <a:cubicBezTo>
                      <a:pt x="750" y="81"/>
                      <a:pt x="750" y="81"/>
                      <a:pt x="750" y="81"/>
                    </a:cubicBezTo>
                    <a:lnTo>
                      <a:pt x="760" y="58"/>
                    </a:lnTo>
                    <a:cubicBezTo>
                      <a:pt x="760" y="58"/>
                      <a:pt x="761" y="58"/>
                      <a:pt x="761" y="58"/>
                    </a:cubicBezTo>
                    <a:lnTo>
                      <a:pt x="775" y="40"/>
                    </a:lnTo>
                    <a:cubicBezTo>
                      <a:pt x="775" y="39"/>
                      <a:pt x="775" y="39"/>
                      <a:pt x="775" y="39"/>
                    </a:cubicBezTo>
                    <a:lnTo>
                      <a:pt x="792" y="23"/>
                    </a:lnTo>
                    <a:cubicBezTo>
                      <a:pt x="792" y="23"/>
                      <a:pt x="793" y="23"/>
                      <a:pt x="793" y="23"/>
                    </a:cubicBezTo>
                    <a:lnTo>
                      <a:pt x="812" y="11"/>
                    </a:lnTo>
                    <a:cubicBezTo>
                      <a:pt x="813" y="11"/>
                      <a:pt x="813" y="11"/>
                      <a:pt x="813" y="11"/>
                    </a:cubicBezTo>
                    <a:lnTo>
                      <a:pt x="835" y="3"/>
                    </a:lnTo>
                    <a:cubicBezTo>
                      <a:pt x="835" y="3"/>
                      <a:pt x="836" y="3"/>
                      <a:pt x="836" y="3"/>
                    </a:cubicBezTo>
                    <a:lnTo>
                      <a:pt x="861" y="0"/>
                    </a:lnTo>
                    <a:cubicBezTo>
                      <a:pt x="861" y="0"/>
                      <a:pt x="861" y="0"/>
                      <a:pt x="861" y="0"/>
                    </a:cubicBezTo>
                    <a:lnTo>
                      <a:pt x="886" y="3"/>
                    </a:lnTo>
                    <a:cubicBezTo>
                      <a:pt x="887" y="3"/>
                      <a:pt x="887" y="3"/>
                      <a:pt x="887" y="3"/>
                    </a:cubicBezTo>
                    <a:lnTo>
                      <a:pt x="910" y="11"/>
                    </a:lnTo>
                    <a:cubicBezTo>
                      <a:pt x="910" y="11"/>
                      <a:pt x="910" y="11"/>
                      <a:pt x="910" y="11"/>
                    </a:cubicBezTo>
                    <a:lnTo>
                      <a:pt x="930" y="23"/>
                    </a:lnTo>
                    <a:cubicBezTo>
                      <a:pt x="930" y="23"/>
                      <a:pt x="931" y="23"/>
                      <a:pt x="931" y="23"/>
                    </a:cubicBezTo>
                    <a:lnTo>
                      <a:pt x="947" y="39"/>
                    </a:lnTo>
                    <a:cubicBezTo>
                      <a:pt x="947" y="39"/>
                      <a:pt x="947" y="40"/>
                      <a:pt x="947" y="40"/>
                    </a:cubicBezTo>
                    <a:lnTo>
                      <a:pt x="961" y="61"/>
                    </a:lnTo>
                    <a:cubicBezTo>
                      <a:pt x="961" y="61"/>
                      <a:pt x="962" y="62"/>
                      <a:pt x="962" y="62"/>
                    </a:cubicBezTo>
                    <a:lnTo>
                      <a:pt x="972" y="84"/>
                    </a:lnTo>
                    <a:cubicBezTo>
                      <a:pt x="972" y="85"/>
                      <a:pt x="972" y="85"/>
                      <a:pt x="972" y="85"/>
                    </a:cubicBezTo>
                    <a:lnTo>
                      <a:pt x="978" y="110"/>
                    </a:lnTo>
                    <a:cubicBezTo>
                      <a:pt x="978" y="110"/>
                      <a:pt x="978" y="110"/>
                      <a:pt x="978" y="110"/>
                    </a:cubicBezTo>
                    <a:lnTo>
                      <a:pt x="980" y="137"/>
                    </a:lnTo>
                    <a:cubicBezTo>
                      <a:pt x="980" y="137"/>
                      <a:pt x="980" y="138"/>
                      <a:pt x="980" y="138"/>
                    </a:cubicBezTo>
                    <a:lnTo>
                      <a:pt x="978" y="165"/>
                    </a:lnTo>
                    <a:cubicBezTo>
                      <a:pt x="978" y="165"/>
                      <a:pt x="978" y="166"/>
                      <a:pt x="978" y="166"/>
                    </a:cubicBezTo>
                    <a:lnTo>
                      <a:pt x="972" y="193"/>
                    </a:lnTo>
                    <a:cubicBezTo>
                      <a:pt x="972" y="193"/>
                      <a:pt x="972" y="193"/>
                      <a:pt x="972" y="194"/>
                    </a:cubicBezTo>
                    <a:lnTo>
                      <a:pt x="959" y="221"/>
                    </a:lnTo>
                    <a:lnTo>
                      <a:pt x="939" y="252"/>
                    </a:lnTo>
                    <a:lnTo>
                      <a:pt x="927" y="269"/>
                    </a:lnTo>
                    <a:lnTo>
                      <a:pt x="911" y="288"/>
                    </a:lnTo>
                    <a:lnTo>
                      <a:pt x="892" y="310"/>
                    </a:lnTo>
                    <a:lnTo>
                      <a:pt x="869" y="334"/>
                    </a:lnTo>
                    <a:lnTo>
                      <a:pt x="851" y="353"/>
                    </a:lnTo>
                    <a:lnTo>
                      <a:pt x="837" y="370"/>
                    </a:lnTo>
                    <a:lnTo>
                      <a:pt x="826" y="383"/>
                    </a:lnTo>
                    <a:lnTo>
                      <a:pt x="819" y="392"/>
                    </a:lnTo>
                    <a:lnTo>
                      <a:pt x="808" y="407"/>
                    </a:lnTo>
                    <a:lnTo>
                      <a:pt x="800" y="422"/>
                    </a:lnTo>
                    <a:lnTo>
                      <a:pt x="797" y="416"/>
                    </a:lnTo>
                    <a:lnTo>
                      <a:pt x="976" y="416"/>
                    </a:lnTo>
                    <a:close/>
                    <a:moveTo>
                      <a:pt x="797" y="424"/>
                    </a:moveTo>
                    <a:cubicBezTo>
                      <a:pt x="796" y="424"/>
                      <a:pt x="794" y="423"/>
                      <a:pt x="794" y="422"/>
                    </a:cubicBezTo>
                    <a:cubicBezTo>
                      <a:pt x="793" y="421"/>
                      <a:pt x="793" y="419"/>
                      <a:pt x="793" y="418"/>
                    </a:cubicBezTo>
                    <a:lnTo>
                      <a:pt x="802" y="403"/>
                    </a:lnTo>
                    <a:lnTo>
                      <a:pt x="812" y="387"/>
                    </a:lnTo>
                    <a:lnTo>
                      <a:pt x="820" y="377"/>
                    </a:lnTo>
                    <a:lnTo>
                      <a:pt x="831" y="364"/>
                    </a:lnTo>
                    <a:lnTo>
                      <a:pt x="846" y="348"/>
                    </a:lnTo>
                    <a:lnTo>
                      <a:pt x="864" y="329"/>
                    </a:lnTo>
                    <a:lnTo>
                      <a:pt x="886" y="305"/>
                    </a:lnTo>
                    <a:lnTo>
                      <a:pt x="905" y="283"/>
                    </a:lnTo>
                    <a:lnTo>
                      <a:pt x="921" y="264"/>
                    </a:lnTo>
                    <a:lnTo>
                      <a:pt x="933" y="248"/>
                    </a:lnTo>
                    <a:lnTo>
                      <a:pt x="951" y="218"/>
                    </a:lnTo>
                    <a:lnTo>
                      <a:pt x="964" y="190"/>
                    </a:lnTo>
                    <a:lnTo>
                      <a:pt x="964" y="191"/>
                    </a:lnTo>
                    <a:lnTo>
                      <a:pt x="970" y="164"/>
                    </a:lnTo>
                    <a:lnTo>
                      <a:pt x="970" y="165"/>
                    </a:lnTo>
                    <a:lnTo>
                      <a:pt x="972" y="137"/>
                    </a:lnTo>
                    <a:lnTo>
                      <a:pt x="972" y="138"/>
                    </a:lnTo>
                    <a:lnTo>
                      <a:pt x="970" y="111"/>
                    </a:lnTo>
                    <a:lnTo>
                      <a:pt x="970" y="111"/>
                    </a:lnTo>
                    <a:lnTo>
                      <a:pt x="964" y="87"/>
                    </a:lnTo>
                    <a:lnTo>
                      <a:pt x="964" y="88"/>
                    </a:lnTo>
                    <a:lnTo>
                      <a:pt x="954" y="65"/>
                    </a:lnTo>
                    <a:lnTo>
                      <a:pt x="955" y="66"/>
                    </a:lnTo>
                    <a:lnTo>
                      <a:pt x="941" y="44"/>
                    </a:lnTo>
                    <a:lnTo>
                      <a:pt x="941" y="45"/>
                    </a:lnTo>
                    <a:lnTo>
                      <a:pt x="925" y="29"/>
                    </a:lnTo>
                    <a:lnTo>
                      <a:pt x="926" y="29"/>
                    </a:lnTo>
                    <a:lnTo>
                      <a:pt x="906" y="18"/>
                    </a:lnTo>
                    <a:lnTo>
                      <a:pt x="907" y="18"/>
                    </a:lnTo>
                    <a:lnTo>
                      <a:pt x="885" y="11"/>
                    </a:lnTo>
                    <a:lnTo>
                      <a:pt x="886" y="11"/>
                    </a:lnTo>
                    <a:lnTo>
                      <a:pt x="861" y="8"/>
                    </a:lnTo>
                    <a:lnTo>
                      <a:pt x="861" y="8"/>
                    </a:lnTo>
                    <a:lnTo>
                      <a:pt x="837" y="11"/>
                    </a:lnTo>
                    <a:lnTo>
                      <a:pt x="838" y="11"/>
                    </a:lnTo>
                    <a:lnTo>
                      <a:pt x="816" y="18"/>
                    </a:lnTo>
                    <a:lnTo>
                      <a:pt x="816" y="18"/>
                    </a:lnTo>
                    <a:lnTo>
                      <a:pt x="797" y="29"/>
                    </a:lnTo>
                    <a:lnTo>
                      <a:pt x="798" y="29"/>
                    </a:lnTo>
                    <a:lnTo>
                      <a:pt x="781" y="45"/>
                    </a:lnTo>
                    <a:lnTo>
                      <a:pt x="781" y="44"/>
                    </a:lnTo>
                    <a:lnTo>
                      <a:pt x="767" y="62"/>
                    </a:lnTo>
                    <a:lnTo>
                      <a:pt x="768" y="62"/>
                    </a:lnTo>
                    <a:lnTo>
                      <a:pt x="757" y="84"/>
                    </a:lnTo>
                    <a:lnTo>
                      <a:pt x="757" y="84"/>
                    </a:lnTo>
                    <a:lnTo>
                      <a:pt x="749" y="110"/>
                    </a:lnTo>
                    <a:lnTo>
                      <a:pt x="744" y="142"/>
                    </a:lnTo>
                    <a:lnTo>
                      <a:pt x="741" y="137"/>
                    </a:lnTo>
                    <a:lnTo>
                      <a:pt x="789" y="143"/>
                    </a:lnTo>
                    <a:lnTo>
                      <a:pt x="785" y="147"/>
                    </a:lnTo>
                    <a:lnTo>
                      <a:pt x="786" y="126"/>
                    </a:lnTo>
                    <a:lnTo>
                      <a:pt x="789" y="108"/>
                    </a:lnTo>
                    <a:cubicBezTo>
                      <a:pt x="789" y="108"/>
                      <a:pt x="789" y="107"/>
                      <a:pt x="789" y="107"/>
                    </a:cubicBezTo>
                    <a:lnTo>
                      <a:pt x="795" y="92"/>
                    </a:lnTo>
                    <a:cubicBezTo>
                      <a:pt x="795" y="91"/>
                      <a:pt x="795" y="91"/>
                      <a:pt x="796" y="91"/>
                    </a:cubicBezTo>
                    <a:lnTo>
                      <a:pt x="804" y="77"/>
                    </a:lnTo>
                    <a:cubicBezTo>
                      <a:pt x="804" y="77"/>
                      <a:pt x="804" y="77"/>
                      <a:pt x="805" y="77"/>
                    </a:cubicBezTo>
                    <a:lnTo>
                      <a:pt x="816" y="65"/>
                    </a:lnTo>
                    <a:cubicBezTo>
                      <a:pt x="816" y="65"/>
                      <a:pt x="816" y="65"/>
                      <a:pt x="816" y="65"/>
                    </a:cubicBezTo>
                    <a:lnTo>
                      <a:pt x="829" y="56"/>
                    </a:lnTo>
                    <a:cubicBezTo>
                      <a:pt x="830" y="56"/>
                      <a:pt x="830" y="56"/>
                      <a:pt x="830" y="56"/>
                    </a:cubicBezTo>
                    <a:lnTo>
                      <a:pt x="844" y="51"/>
                    </a:lnTo>
                    <a:cubicBezTo>
                      <a:pt x="844" y="51"/>
                      <a:pt x="845" y="51"/>
                      <a:pt x="845" y="50"/>
                    </a:cubicBezTo>
                    <a:lnTo>
                      <a:pt x="860" y="48"/>
                    </a:lnTo>
                    <a:cubicBezTo>
                      <a:pt x="861" y="48"/>
                      <a:pt x="861" y="48"/>
                      <a:pt x="862" y="49"/>
                    </a:cubicBezTo>
                    <a:lnTo>
                      <a:pt x="876" y="51"/>
                    </a:lnTo>
                    <a:cubicBezTo>
                      <a:pt x="876" y="51"/>
                      <a:pt x="876" y="51"/>
                      <a:pt x="876" y="51"/>
                    </a:cubicBezTo>
                    <a:lnTo>
                      <a:pt x="890" y="55"/>
                    </a:lnTo>
                    <a:cubicBezTo>
                      <a:pt x="890" y="55"/>
                      <a:pt x="891" y="56"/>
                      <a:pt x="891" y="56"/>
                    </a:cubicBezTo>
                    <a:lnTo>
                      <a:pt x="912" y="73"/>
                    </a:lnTo>
                    <a:cubicBezTo>
                      <a:pt x="912" y="73"/>
                      <a:pt x="913" y="74"/>
                      <a:pt x="913" y="74"/>
                    </a:cubicBezTo>
                    <a:lnTo>
                      <a:pt x="928" y="102"/>
                    </a:lnTo>
                    <a:cubicBezTo>
                      <a:pt x="929" y="102"/>
                      <a:pt x="929" y="102"/>
                      <a:pt x="929" y="103"/>
                    </a:cubicBezTo>
                    <a:lnTo>
                      <a:pt x="934" y="133"/>
                    </a:lnTo>
                    <a:cubicBezTo>
                      <a:pt x="934" y="134"/>
                      <a:pt x="934" y="134"/>
                      <a:pt x="934" y="135"/>
                    </a:cubicBezTo>
                    <a:lnTo>
                      <a:pt x="929" y="169"/>
                    </a:lnTo>
                    <a:cubicBezTo>
                      <a:pt x="929" y="169"/>
                      <a:pt x="929" y="169"/>
                      <a:pt x="929" y="170"/>
                    </a:cubicBezTo>
                    <a:lnTo>
                      <a:pt x="913" y="204"/>
                    </a:lnTo>
                    <a:lnTo>
                      <a:pt x="900" y="226"/>
                    </a:lnTo>
                    <a:lnTo>
                      <a:pt x="881" y="250"/>
                    </a:lnTo>
                    <a:lnTo>
                      <a:pt x="857" y="276"/>
                    </a:lnTo>
                    <a:lnTo>
                      <a:pt x="829" y="307"/>
                    </a:lnTo>
                    <a:lnTo>
                      <a:pt x="796" y="343"/>
                    </a:lnTo>
                    <a:lnTo>
                      <a:pt x="771" y="375"/>
                    </a:lnTo>
                    <a:lnTo>
                      <a:pt x="771" y="374"/>
                    </a:lnTo>
                    <a:lnTo>
                      <a:pt x="754" y="406"/>
                    </a:lnTo>
                    <a:lnTo>
                      <a:pt x="742" y="438"/>
                    </a:lnTo>
                    <a:lnTo>
                      <a:pt x="742" y="438"/>
                    </a:lnTo>
                    <a:lnTo>
                      <a:pt x="738" y="456"/>
                    </a:lnTo>
                    <a:lnTo>
                      <a:pt x="736" y="475"/>
                    </a:lnTo>
                    <a:lnTo>
                      <a:pt x="732" y="470"/>
                    </a:lnTo>
                    <a:lnTo>
                      <a:pt x="976" y="470"/>
                    </a:lnTo>
                    <a:lnTo>
                      <a:pt x="972" y="474"/>
                    </a:lnTo>
                    <a:lnTo>
                      <a:pt x="972" y="420"/>
                    </a:lnTo>
                    <a:lnTo>
                      <a:pt x="976" y="424"/>
                    </a:lnTo>
                    <a:lnTo>
                      <a:pt x="797" y="424"/>
                    </a:lnTo>
                    <a:close/>
                    <a:moveTo>
                      <a:pt x="1034" y="353"/>
                    </a:moveTo>
                    <a:cubicBezTo>
                      <a:pt x="1033" y="352"/>
                      <a:pt x="1034" y="350"/>
                      <a:pt x="1034" y="350"/>
                    </a:cubicBezTo>
                    <a:cubicBezTo>
                      <a:pt x="1035" y="349"/>
                      <a:pt x="1036" y="348"/>
                      <a:pt x="1037" y="348"/>
                    </a:cubicBezTo>
                    <a:lnTo>
                      <a:pt x="1086" y="344"/>
                    </a:lnTo>
                    <a:cubicBezTo>
                      <a:pt x="1088" y="344"/>
                      <a:pt x="1089" y="346"/>
                      <a:pt x="1090" y="348"/>
                    </a:cubicBezTo>
                    <a:lnTo>
                      <a:pt x="1094" y="369"/>
                    </a:lnTo>
                    <a:lnTo>
                      <a:pt x="1100" y="386"/>
                    </a:lnTo>
                    <a:lnTo>
                      <a:pt x="1106" y="400"/>
                    </a:lnTo>
                    <a:lnTo>
                      <a:pt x="1106" y="399"/>
                    </a:lnTo>
                    <a:lnTo>
                      <a:pt x="1113" y="411"/>
                    </a:lnTo>
                    <a:lnTo>
                      <a:pt x="1113" y="410"/>
                    </a:lnTo>
                    <a:lnTo>
                      <a:pt x="1123" y="421"/>
                    </a:lnTo>
                    <a:lnTo>
                      <a:pt x="1123" y="421"/>
                    </a:lnTo>
                    <a:lnTo>
                      <a:pt x="1134" y="428"/>
                    </a:lnTo>
                    <a:lnTo>
                      <a:pt x="1133" y="428"/>
                    </a:lnTo>
                    <a:lnTo>
                      <a:pt x="1146" y="432"/>
                    </a:lnTo>
                    <a:lnTo>
                      <a:pt x="1145" y="431"/>
                    </a:lnTo>
                    <a:lnTo>
                      <a:pt x="1158" y="433"/>
                    </a:lnTo>
                    <a:lnTo>
                      <a:pt x="1157" y="433"/>
                    </a:lnTo>
                    <a:lnTo>
                      <a:pt x="1173" y="431"/>
                    </a:lnTo>
                    <a:lnTo>
                      <a:pt x="1172" y="431"/>
                    </a:lnTo>
                    <a:lnTo>
                      <a:pt x="1187" y="426"/>
                    </a:lnTo>
                    <a:lnTo>
                      <a:pt x="1186" y="426"/>
                    </a:lnTo>
                    <a:lnTo>
                      <a:pt x="1198" y="417"/>
                    </a:lnTo>
                    <a:lnTo>
                      <a:pt x="1197" y="417"/>
                    </a:lnTo>
                    <a:lnTo>
                      <a:pt x="1208" y="404"/>
                    </a:lnTo>
                    <a:lnTo>
                      <a:pt x="1219" y="387"/>
                    </a:lnTo>
                    <a:lnTo>
                      <a:pt x="1218" y="388"/>
                    </a:lnTo>
                    <a:lnTo>
                      <a:pt x="1226" y="368"/>
                    </a:lnTo>
                    <a:lnTo>
                      <a:pt x="1226" y="368"/>
                    </a:lnTo>
                    <a:lnTo>
                      <a:pt x="1231" y="345"/>
                    </a:lnTo>
                    <a:lnTo>
                      <a:pt x="1232" y="321"/>
                    </a:lnTo>
                    <a:lnTo>
                      <a:pt x="1230" y="299"/>
                    </a:lnTo>
                    <a:lnTo>
                      <a:pt x="1231" y="300"/>
                    </a:lnTo>
                    <a:lnTo>
                      <a:pt x="1226" y="280"/>
                    </a:lnTo>
                    <a:lnTo>
                      <a:pt x="1220" y="262"/>
                    </a:lnTo>
                    <a:lnTo>
                      <a:pt x="1220" y="263"/>
                    </a:lnTo>
                    <a:lnTo>
                      <a:pt x="1211" y="249"/>
                    </a:lnTo>
                    <a:lnTo>
                      <a:pt x="1212" y="249"/>
                    </a:lnTo>
                    <a:lnTo>
                      <a:pt x="1199" y="236"/>
                    </a:lnTo>
                    <a:lnTo>
                      <a:pt x="1200" y="236"/>
                    </a:lnTo>
                    <a:lnTo>
                      <a:pt x="1186" y="227"/>
                    </a:lnTo>
                    <a:lnTo>
                      <a:pt x="1187" y="227"/>
                    </a:lnTo>
                    <a:lnTo>
                      <a:pt x="1171" y="222"/>
                    </a:lnTo>
                    <a:lnTo>
                      <a:pt x="1172" y="222"/>
                    </a:lnTo>
                    <a:lnTo>
                      <a:pt x="1155" y="220"/>
                    </a:lnTo>
                    <a:lnTo>
                      <a:pt x="1156" y="220"/>
                    </a:lnTo>
                    <a:lnTo>
                      <a:pt x="1136" y="223"/>
                    </a:lnTo>
                    <a:lnTo>
                      <a:pt x="1138" y="222"/>
                    </a:lnTo>
                    <a:lnTo>
                      <a:pt x="1120" y="233"/>
                    </a:lnTo>
                    <a:lnTo>
                      <a:pt x="1121" y="233"/>
                    </a:lnTo>
                    <a:lnTo>
                      <a:pt x="1104" y="247"/>
                    </a:lnTo>
                    <a:lnTo>
                      <a:pt x="1104" y="246"/>
                    </a:lnTo>
                    <a:lnTo>
                      <a:pt x="1092" y="262"/>
                    </a:lnTo>
                    <a:cubicBezTo>
                      <a:pt x="1091" y="264"/>
                      <a:pt x="1089" y="264"/>
                      <a:pt x="1088" y="264"/>
                    </a:cubicBezTo>
                    <a:lnTo>
                      <a:pt x="1045" y="257"/>
                    </a:lnTo>
                    <a:cubicBezTo>
                      <a:pt x="1043" y="257"/>
                      <a:pt x="1042" y="255"/>
                      <a:pt x="1042" y="252"/>
                    </a:cubicBezTo>
                    <a:lnTo>
                      <a:pt x="1079" y="14"/>
                    </a:lnTo>
                    <a:cubicBezTo>
                      <a:pt x="1079" y="12"/>
                      <a:pt x="1081" y="11"/>
                      <a:pt x="1083" y="11"/>
                    </a:cubicBezTo>
                    <a:lnTo>
                      <a:pt x="1265" y="11"/>
                    </a:lnTo>
                    <a:cubicBezTo>
                      <a:pt x="1267" y="11"/>
                      <a:pt x="1269" y="13"/>
                      <a:pt x="1269" y="15"/>
                    </a:cubicBezTo>
                    <a:lnTo>
                      <a:pt x="1269" y="69"/>
                    </a:lnTo>
                    <a:cubicBezTo>
                      <a:pt x="1269" y="72"/>
                      <a:pt x="1267" y="73"/>
                      <a:pt x="1265" y="73"/>
                    </a:cubicBezTo>
                    <a:lnTo>
                      <a:pt x="1118" y="73"/>
                    </a:lnTo>
                    <a:lnTo>
                      <a:pt x="1122" y="70"/>
                    </a:lnTo>
                    <a:lnTo>
                      <a:pt x="1103" y="196"/>
                    </a:lnTo>
                    <a:lnTo>
                      <a:pt x="1097" y="192"/>
                    </a:lnTo>
                    <a:lnTo>
                      <a:pt x="1113" y="179"/>
                    </a:lnTo>
                    <a:cubicBezTo>
                      <a:pt x="1114" y="179"/>
                      <a:pt x="1114" y="179"/>
                      <a:pt x="1114" y="178"/>
                    </a:cubicBezTo>
                    <a:lnTo>
                      <a:pt x="1131" y="169"/>
                    </a:lnTo>
                    <a:cubicBezTo>
                      <a:pt x="1131" y="169"/>
                      <a:pt x="1131" y="169"/>
                      <a:pt x="1132" y="169"/>
                    </a:cubicBezTo>
                    <a:lnTo>
                      <a:pt x="1150" y="163"/>
                    </a:lnTo>
                    <a:cubicBezTo>
                      <a:pt x="1150" y="163"/>
                      <a:pt x="1150" y="163"/>
                      <a:pt x="1151" y="162"/>
                    </a:cubicBezTo>
                    <a:lnTo>
                      <a:pt x="1169" y="160"/>
                    </a:lnTo>
                    <a:cubicBezTo>
                      <a:pt x="1169" y="160"/>
                      <a:pt x="1169" y="160"/>
                      <a:pt x="1169" y="160"/>
                    </a:cubicBezTo>
                    <a:lnTo>
                      <a:pt x="1192" y="163"/>
                    </a:lnTo>
                    <a:cubicBezTo>
                      <a:pt x="1193" y="163"/>
                      <a:pt x="1193" y="163"/>
                      <a:pt x="1193" y="163"/>
                    </a:cubicBezTo>
                    <a:lnTo>
                      <a:pt x="1214" y="172"/>
                    </a:lnTo>
                    <a:cubicBezTo>
                      <a:pt x="1215" y="172"/>
                      <a:pt x="1215" y="172"/>
                      <a:pt x="1215" y="172"/>
                    </a:cubicBezTo>
                    <a:lnTo>
                      <a:pt x="1234" y="186"/>
                    </a:lnTo>
                    <a:cubicBezTo>
                      <a:pt x="1235" y="186"/>
                      <a:pt x="1235" y="186"/>
                      <a:pt x="1235" y="186"/>
                    </a:cubicBezTo>
                    <a:lnTo>
                      <a:pt x="1252" y="206"/>
                    </a:lnTo>
                    <a:lnTo>
                      <a:pt x="1266" y="229"/>
                    </a:lnTo>
                    <a:cubicBezTo>
                      <a:pt x="1266" y="229"/>
                      <a:pt x="1267" y="229"/>
                      <a:pt x="1267" y="229"/>
                    </a:cubicBezTo>
                    <a:lnTo>
                      <a:pt x="1277" y="255"/>
                    </a:lnTo>
                    <a:cubicBezTo>
                      <a:pt x="1277" y="256"/>
                      <a:pt x="1277" y="256"/>
                      <a:pt x="1277" y="256"/>
                    </a:cubicBezTo>
                    <a:lnTo>
                      <a:pt x="1283" y="285"/>
                    </a:lnTo>
                    <a:cubicBezTo>
                      <a:pt x="1283" y="285"/>
                      <a:pt x="1283" y="286"/>
                      <a:pt x="1283" y="286"/>
                    </a:cubicBezTo>
                    <a:lnTo>
                      <a:pt x="1285" y="318"/>
                    </a:lnTo>
                    <a:lnTo>
                      <a:pt x="1284" y="348"/>
                    </a:lnTo>
                    <a:lnTo>
                      <a:pt x="1279" y="377"/>
                    </a:lnTo>
                    <a:cubicBezTo>
                      <a:pt x="1279" y="377"/>
                      <a:pt x="1279" y="378"/>
                      <a:pt x="1279" y="378"/>
                    </a:cubicBezTo>
                    <a:lnTo>
                      <a:pt x="1270" y="404"/>
                    </a:lnTo>
                    <a:lnTo>
                      <a:pt x="1258" y="429"/>
                    </a:lnTo>
                    <a:cubicBezTo>
                      <a:pt x="1258" y="429"/>
                      <a:pt x="1258" y="429"/>
                      <a:pt x="1258" y="429"/>
                    </a:cubicBezTo>
                    <a:lnTo>
                      <a:pt x="1238" y="454"/>
                    </a:lnTo>
                    <a:cubicBezTo>
                      <a:pt x="1238" y="455"/>
                      <a:pt x="1238" y="455"/>
                      <a:pt x="1237" y="455"/>
                    </a:cubicBezTo>
                    <a:lnTo>
                      <a:pt x="1215" y="473"/>
                    </a:lnTo>
                    <a:cubicBezTo>
                      <a:pt x="1215" y="473"/>
                      <a:pt x="1214" y="474"/>
                      <a:pt x="1214" y="474"/>
                    </a:cubicBezTo>
                    <a:lnTo>
                      <a:pt x="1189" y="485"/>
                    </a:lnTo>
                    <a:cubicBezTo>
                      <a:pt x="1188" y="485"/>
                      <a:pt x="1188" y="485"/>
                      <a:pt x="1187" y="485"/>
                    </a:cubicBezTo>
                    <a:lnTo>
                      <a:pt x="1158" y="488"/>
                    </a:lnTo>
                    <a:cubicBezTo>
                      <a:pt x="1158" y="488"/>
                      <a:pt x="1158" y="488"/>
                      <a:pt x="1158" y="488"/>
                    </a:cubicBezTo>
                    <a:lnTo>
                      <a:pt x="1133" y="486"/>
                    </a:lnTo>
                    <a:cubicBezTo>
                      <a:pt x="1133" y="486"/>
                      <a:pt x="1133" y="486"/>
                      <a:pt x="1132" y="486"/>
                    </a:cubicBezTo>
                    <a:lnTo>
                      <a:pt x="1110" y="479"/>
                    </a:lnTo>
                    <a:cubicBezTo>
                      <a:pt x="1110" y="479"/>
                      <a:pt x="1110" y="479"/>
                      <a:pt x="1109" y="478"/>
                    </a:cubicBezTo>
                    <a:lnTo>
                      <a:pt x="1090" y="466"/>
                    </a:lnTo>
                    <a:cubicBezTo>
                      <a:pt x="1090" y="466"/>
                      <a:pt x="1089" y="466"/>
                      <a:pt x="1089" y="466"/>
                    </a:cubicBezTo>
                    <a:lnTo>
                      <a:pt x="1072" y="450"/>
                    </a:lnTo>
                    <a:cubicBezTo>
                      <a:pt x="1072" y="450"/>
                      <a:pt x="1072" y="450"/>
                      <a:pt x="1072" y="450"/>
                    </a:cubicBezTo>
                    <a:lnTo>
                      <a:pt x="1058" y="430"/>
                    </a:lnTo>
                    <a:cubicBezTo>
                      <a:pt x="1058" y="430"/>
                      <a:pt x="1057" y="430"/>
                      <a:pt x="1057" y="430"/>
                    </a:cubicBezTo>
                    <a:lnTo>
                      <a:pt x="1047" y="408"/>
                    </a:lnTo>
                    <a:lnTo>
                      <a:pt x="1039" y="382"/>
                    </a:lnTo>
                    <a:lnTo>
                      <a:pt x="1034" y="353"/>
                    </a:lnTo>
                    <a:close/>
                    <a:moveTo>
                      <a:pt x="1046" y="380"/>
                    </a:moveTo>
                    <a:lnTo>
                      <a:pt x="1054" y="404"/>
                    </a:lnTo>
                    <a:lnTo>
                      <a:pt x="1065" y="426"/>
                    </a:lnTo>
                    <a:lnTo>
                      <a:pt x="1064" y="426"/>
                    </a:lnTo>
                    <a:lnTo>
                      <a:pt x="1078" y="445"/>
                    </a:lnTo>
                    <a:lnTo>
                      <a:pt x="1078" y="445"/>
                    </a:lnTo>
                    <a:lnTo>
                      <a:pt x="1095" y="460"/>
                    </a:lnTo>
                    <a:lnTo>
                      <a:pt x="1094" y="460"/>
                    </a:lnTo>
                    <a:lnTo>
                      <a:pt x="1114" y="472"/>
                    </a:lnTo>
                    <a:lnTo>
                      <a:pt x="1113" y="471"/>
                    </a:lnTo>
                    <a:lnTo>
                      <a:pt x="1135" y="478"/>
                    </a:lnTo>
                    <a:lnTo>
                      <a:pt x="1134" y="478"/>
                    </a:lnTo>
                    <a:lnTo>
                      <a:pt x="1158" y="480"/>
                    </a:lnTo>
                    <a:lnTo>
                      <a:pt x="1157" y="480"/>
                    </a:lnTo>
                    <a:lnTo>
                      <a:pt x="1186" y="477"/>
                    </a:lnTo>
                    <a:lnTo>
                      <a:pt x="1185" y="477"/>
                    </a:lnTo>
                    <a:lnTo>
                      <a:pt x="1211" y="466"/>
                    </a:lnTo>
                    <a:lnTo>
                      <a:pt x="1210" y="467"/>
                    </a:lnTo>
                    <a:lnTo>
                      <a:pt x="1232" y="449"/>
                    </a:lnTo>
                    <a:lnTo>
                      <a:pt x="1232" y="450"/>
                    </a:lnTo>
                    <a:lnTo>
                      <a:pt x="1251" y="425"/>
                    </a:lnTo>
                    <a:lnTo>
                      <a:pt x="1251" y="425"/>
                    </a:lnTo>
                    <a:lnTo>
                      <a:pt x="1263" y="401"/>
                    </a:lnTo>
                    <a:lnTo>
                      <a:pt x="1271" y="375"/>
                    </a:lnTo>
                    <a:lnTo>
                      <a:pt x="1271" y="376"/>
                    </a:lnTo>
                    <a:lnTo>
                      <a:pt x="1276" y="348"/>
                    </a:lnTo>
                    <a:lnTo>
                      <a:pt x="1277" y="318"/>
                    </a:lnTo>
                    <a:lnTo>
                      <a:pt x="1275" y="286"/>
                    </a:lnTo>
                    <a:lnTo>
                      <a:pt x="1276" y="287"/>
                    </a:lnTo>
                    <a:lnTo>
                      <a:pt x="1270" y="258"/>
                    </a:lnTo>
                    <a:lnTo>
                      <a:pt x="1270" y="258"/>
                    </a:lnTo>
                    <a:lnTo>
                      <a:pt x="1259" y="232"/>
                    </a:lnTo>
                    <a:lnTo>
                      <a:pt x="1260" y="233"/>
                    </a:lnTo>
                    <a:lnTo>
                      <a:pt x="1246" y="212"/>
                    </a:lnTo>
                    <a:lnTo>
                      <a:pt x="1229" y="192"/>
                    </a:lnTo>
                    <a:lnTo>
                      <a:pt x="1230" y="192"/>
                    </a:lnTo>
                    <a:lnTo>
                      <a:pt x="1211" y="179"/>
                    </a:lnTo>
                    <a:lnTo>
                      <a:pt x="1211" y="179"/>
                    </a:lnTo>
                    <a:lnTo>
                      <a:pt x="1190" y="171"/>
                    </a:lnTo>
                    <a:lnTo>
                      <a:pt x="1192" y="171"/>
                    </a:lnTo>
                    <a:lnTo>
                      <a:pt x="1169" y="168"/>
                    </a:lnTo>
                    <a:lnTo>
                      <a:pt x="1169" y="168"/>
                    </a:lnTo>
                    <a:lnTo>
                      <a:pt x="1151" y="170"/>
                    </a:lnTo>
                    <a:lnTo>
                      <a:pt x="1152" y="170"/>
                    </a:lnTo>
                    <a:lnTo>
                      <a:pt x="1134" y="176"/>
                    </a:lnTo>
                    <a:lnTo>
                      <a:pt x="1135" y="176"/>
                    </a:lnTo>
                    <a:lnTo>
                      <a:pt x="1118" y="185"/>
                    </a:lnTo>
                    <a:lnTo>
                      <a:pt x="1118" y="185"/>
                    </a:lnTo>
                    <a:lnTo>
                      <a:pt x="1102" y="199"/>
                    </a:lnTo>
                    <a:cubicBezTo>
                      <a:pt x="1101" y="200"/>
                      <a:pt x="1099" y="200"/>
                      <a:pt x="1097" y="199"/>
                    </a:cubicBezTo>
                    <a:cubicBezTo>
                      <a:pt x="1096" y="198"/>
                      <a:pt x="1095" y="197"/>
                      <a:pt x="1096" y="195"/>
                    </a:cubicBezTo>
                    <a:lnTo>
                      <a:pt x="1114" y="69"/>
                    </a:lnTo>
                    <a:cubicBezTo>
                      <a:pt x="1114" y="67"/>
                      <a:pt x="1116" y="65"/>
                      <a:pt x="1118" y="65"/>
                    </a:cubicBezTo>
                    <a:lnTo>
                      <a:pt x="1265" y="65"/>
                    </a:lnTo>
                    <a:lnTo>
                      <a:pt x="1261" y="69"/>
                    </a:lnTo>
                    <a:lnTo>
                      <a:pt x="1261" y="15"/>
                    </a:lnTo>
                    <a:lnTo>
                      <a:pt x="1265" y="19"/>
                    </a:lnTo>
                    <a:lnTo>
                      <a:pt x="1083" y="19"/>
                    </a:lnTo>
                    <a:lnTo>
                      <a:pt x="1087" y="16"/>
                    </a:lnTo>
                    <a:lnTo>
                      <a:pt x="1050" y="254"/>
                    </a:lnTo>
                    <a:lnTo>
                      <a:pt x="1047" y="249"/>
                    </a:lnTo>
                    <a:lnTo>
                      <a:pt x="1089" y="256"/>
                    </a:lnTo>
                    <a:lnTo>
                      <a:pt x="1085" y="258"/>
                    </a:lnTo>
                    <a:lnTo>
                      <a:pt x="1098" y="241"/>
                    </a:lnTo>
                    <a:cubicBezTo>
                      <a:pt x="1098" y="241"/>
                      <a:pt x="1098" y="241"/>
                      <a:pt x="1098" y="240"/>
                    </a:cubicBezTo>
                    <a:lnTo>
                      <a:pt x="1115" y="226"/>
                    </a:lnTo>
                    <a:cubicBezTo>
                      <a:pt x="1116" y="226"/>
                      <a:pt x="1116" y="226"/>
                      <a:pt x="1116" y="226"/>
                    </a:cubicBezTo>
                    <a:lnTo>
                      <a:pt x="1133" y="216"/>
                    </a:lnTo>
                    <a:cubicBezTo>
                      <a:pt x="1134" y="215"/>
                      <a:pt x="1134" y="215"/>
                      <a:pt x="1135" y="215"/>
                    </a:cubicBezTo>
                    <a:lnTo>
                      <a:pt x="1155" y="212"/>
                    </a:lnTo>
                    <a:cubicBezTo>
                      <a:pt x="1155" y="212"/>
                      <a:pt x="1156" y="212"/>
                      <a:pt x="1156" y="212"/>
                    </a:cubicBezTo>
                    <a:lnTo>
                      <a:pt x="1173" y="214"/>
                    </a:lnTo>
                    <a:cubicBezTo>
                      <a:pt x="1173" y="214"/>
                      <a:pt x="1174" y="214"/>
                      <a:pt x="1174" y="214"/>
                    </a:cubicBezTo>
                    <a:lnTo>
                      <a:pt x="1189" y="220"/>
                    </a:lnTo>
                    <a:cubicBezTo>
                      <a:pt x="1190" y="220"/>
                      <a:pt x="1190" y="220"/>
                      <a:pt x="1190" y="220"/>
                    </a:cubicBezTo>
                    <a:lnTo>
                      <a:pt x="1204" y="230"/>
                    </a:lnTo>
                    <a:cubicBezTo>
                      <a:pt x="1204" y="230"/>
                      <a:pt x="1205" y="230"/>
                      <a:pt x="1205" y="230"/>
                    </a:cubicBezTo>
                    <a:lnTo>
                      <a:pt x="1217" y="244"/>
                    </a:lnTo>
                    <a:cubicBezTo>
                      <a:pt x="1218" y="244"/>
                      <a:pt x="1218" y="244"/>
                      <a:pt x="1218" y="244"/>
                    </a:cubicBezTo>
                    <a:lnTo>
                      <a:pt x="1227" y="259"/>
                    </a:lnTo>
                    <a:cubicBezTo>
                      <a:pt x="1227" y="259"/>
                      <a:pt x="1227" y="259"/>
                      <a:pt x="1227" y="260"/>
                    </a:cubicBezTo>
                    <a:lnTo>
                      <a:pt x="1234" y="278"/>
                    </a:lnTo>
                    <a:lnTo>
                      <a:pt x="1238" y="298"/>
                    </a:lnTo>
                    <a:cubicBezTo>
                      <a:pt x="1238" y="298"/>
                      <a:pt x="1238" y="298"/>
                      <a:pt x="1238" y="299"/>
                    </a:cubicBezTo>
                    <a:lnTo>
                      <a:pt x="1240" y="322"/>
                    </a:lnTo>
                    <a:lnTo>
                      <a:pt x="1238" y="347"/>
                    </a:lnTo>
                    <a:lnTo>
                      <a:pt x="1234" y="370"/>
                    </a:lnTo>
                    <a:cubicBezTo>
                      <a:pt x="1234" y="370"/>
                      <a:pt x="1234" y="370"/>
                      <a:pt x="1234" y="370"/>
                    </a:cubicBezTo>
                    <a:lnTo>
                      <a:pt x="1226" y="391"/>
                    </a:lnTo>
                    <a:cubicBezTo>
                      <a:pt x="1226" y="391"/>
                      <a:pt x="1225" y="391"/>
                      <a:pt x="1225" y="392"/>
                    </a:cubicBezTo>
                    <a:lnTo>
                      <a:pt x="1215" y="409"/>
                    </a:lnTo>
                    <a:lnTo>
                      <a:pt x="1204" y="422"/>
                    </a:lnTo>
                    <a:cubicBezTo>
                      <a:pt x="1203" y="423"/>
                      <a:pt x="1203" y="423"/>
                      <a:pt x="1203" y="423"/>
                    </a:cubicBezTo>
                    <a:lnTo>
                      <a:pt x="1190" y="433"/>
                    </a:lnTo>
                    <a:cubicBezTo>
                      <a:pt x="1190" y="433"/>
                      <a:pt x="1190" y="433"/>
                      <a:pt x="1189" y="433"/>
                    </a:cubicBezTo>
                    <a:lnTo>
                      <a:pt x="1175" y="439"/>
                    </a:lnTo>
                    <a:cubicBezTo>
                      <a:pt x="1175" y="439"/>
                      <a:pt x="1174" y="439"/>
                      <a:pt x="1174" y="439"/>
                    </a:cubicBezTo>
                    <a:lnTo>
                      <a:pt x="1158" y="441"/>
                    </a:lnTo>
                    <a:cubicBezTo>
                      <a:pt x="1158" y="441"/>
                      <a:pt x="1158" y="441"/>
                      <a:pt x="1158" y="441"/>
                    </a:cubicBezTo>
                    <a:lnTo>
                      <a:pt x="1144" y="439"/>
                    </a:lnTo>
                    <a:cubicBezTo>
                      <a:pt x="1144" y="439"/>
                      <a:pt x="1143" y="439"/>
                      <a:pt x="1143" y="439"/>
                    </a:cubicBezTo>
                    <a:lnTo>
                      <a:pt x="1131" y="435"/>
                    </a:lnTo>
                    <a:cubicBezTo>
                      <a:pt x="1130" y="435"/>
                      <a:pt x="1130" y="435"/>
                      <a:pt x="1130" y="435"/>
                    </a:cubicBezTo>
                    <a:lnTo>
                      <a:pt x="1118" y="427"/>
                    </a:lnTo>
                    <a:cubicBezTo>
                      <a:pt x="1118" y="427"/>
                      <a:pt x="1118" y="427"/>
                      <a:pt x="1118" y="427"/>
                    </a:cubicBezTo>
                    <a:lnTo>
                      <a:pt x="1107" y="416"/>
                    </a:lnTo>
                    <a:cubicBezTo>
                      <a:pt x="1107" y="416"/>
                      <a:pt x="1107" y="415"/>
                      <a:pt x="1107" y="415"/>
                    </a:cubicBezTo>
                    <a:lnTo>
                      <a:pt x="1099" y="404"/>
                    </a:lnTo>
                    <a:cubicBezTo>
                      <a:pt x="1099" y="403"/>
                      <a:pt x="1099" y="403"/>
                      <a:pt x="1099" y="403"/>
                    </a:cubicBezTo>
                    <a:lnTo>
                      <a:pt x="1092" y="388"/>
                    </a:lnTo>
                    <a:lnTo>
                      <a:pt x="1087" y="370"/>
                    </a:lnTo>
                    <a:lnTo>
                      <a:pt x="1082" y="349"/>
                    </a:lnTo>
                    <a:lnTo>
                      <a:pt x="1086" y="352"/>
                    </a:lnTo>
                    <a:lnTo>
                      <a:pt x="1038" y="356"/>
                    </a:lnTo>
                    <a:lnTo>
                      <a:pt x="1041" y="351"/>
                    </a:lnTo>
                    <a:lnTo>
                      <a:pt x="1046" y="380"/>
                    </a:lnTo>
                    <a:close/>
                    <a:moveTo>
                      <a:pt x="1512" y="474"/>
                    </a:moveTo>
                    <a:cubicBezTo>
                      <a:pt x="1512" y="477"/>
                      <a:pt x="1511" y="478"/>
                      <a:pt x="1508" y="478"/>
                    </a:cubicBezTo>
                    <a:lnTo>
                      <a:pt x="1463" y="478"/>
                    </a:lnTo>
                    <a:cubicBezTo>
                      <a:pt x="1461" y="478"/>
                      <a:pt x="1459" y="477"/>
                      <a:pt x="1459" y="474"/>
                    </a:cubicBezTo>
                    <a:lnTo>
                      <a:pt x="1459" y="110"/>
                    </a:lnTo>
                    <a:lnTo>
                      <a:pt x="1466" y="113"/>
                    </a:lnTo>
                    <a:lnTo>
                      <a:pt x="1448" y="134"/>
                    </a:lnTo>
                    <a:cubicBezTo>
                      <a:pt x="1448" y="134"/>
                      <a:pt x="1448" y="134"/>
                      <a:pt x="1447" y="134"/>
                    </a:cubicBezTo>
                    <a:lnTo>
                      <a:pt x="1423" y="154"/>
                    </a:lnTo>
                    <a:lnTo>
                      <a:pt x="1399" y="170"/>
                    </a:lnTo>
                    <a:lnTo>
                      <a:pt x="1374" y="182"/>
                    </a:lnTo>
                    <a:cubicBezTo>
                      <a:pt x="1373" y="183"/>
                      <a:pt x="1371" y="183"/>
                      <a:pt x="1370" y="182"/>
                    </a:cubicBezTo>
                    <a:cubicBezTo>
                      <a:pt x="1369" y="181"/>
                      <a:pt x="1368" y="180"/>
                      <a:pt x="1368" y="178"/>
                    </a:cubicBezTo>
                    <a:lnTo>
                      <a:pt x="1368" y="124"/>
                    </a:lnTo>
                    <a:cubicBezTo>
                      <a:pt x="1368" y="123"/>
                      <a:pt x="1369" y="121"/>
                      <a:pt x="1370" y="121"/>
                    </a:cubicBezTo>
                    <a:lnTo>
                      <a:pt x="1407" y="95"/>
                    </a:lnTo>
                    <a:lnTo>
                      <a:pt x="1436" y="67"/>
                    </a:lnTo>
                    <a:lnTo>
                      <a:pt x="1436" y="67"/>
                    </a:lnTo>
                    <a:lnTo>
                      <a:pt x="1460" y="35"/>
                    </a:lnTo>
                    <a:lnTo>
                      <a:pt x="1460" y="35"/>
                    </a:lnTo>
                    <a:lnTo>
                      <a:pt x="1476" y="3"/>
                    </a:lnTo>
                    <a:cubicBezTo>
                      <a:pt x="1477" y="1"/>
                      <a:pt x="1478" y="0"/>
                      <a:pt x="1479" y="0"/>
                    </a:cubicBezTo>
                    <a:lnTo>
                      <a:pt x="1508" y="0"/>
                    </a:lnTo>
                    <a:cubicBezTo>
                      <a:pt x="1511" y="0"/>
                      <a:pt x="1512" y="2"/>
                      <a:pt x="1512" y="4"/>
                    </a:cubicBezTo>
                    <a:lnTo>
                      <a:pt x="1512" y="474"/>
                    </a:lnTo>
                    <a:close/>
                    <a:moveTo>
                      <a:pt x="1504" y="4"/>
                    </a:moveTo>
                    <a:lnTo>
                      <a:pt x="1508" y="8"/>
                    </a:lnTo>
                    <a:lnTo>
                      <a:pt x="1479" y="8"/>
                    </a:lnTo>
                    <a:lnTo>
                      <a:pt x="1483" y="6"/>
                    </a:lnTo>
                    <a:lnTo>
                      <a:pt x="1467" y="39"/>
                    </a:lnTo>
                    <a:cubicBezTo>
                      <a:pt x="1467" y="39"/>
                      <a:pt x="1467" y="39"/>
                      <a:pt x="1467" y="39"/>
                    </a:cubicBezTo>
                    <a:lnTo>
                      <a:pt x="1442" y="72"/>
                    </a:lnTo>
                    <a:cubicBezTo>
                      <a:pt x="1442" y="72"/>
                      <a:pt x="1442" y="72"/>
                      <a:pt x="1442" y="72"/>
                    </a:cubicBezTo>
                    <a:lnTo>
                      <a:pt x="1411" y="101"/>
                    </a:lnTo>
                    <a:lnTo>
                      <a:pt x="1375" y="127"/>
                    </a:lnTo>
                    <a:lnTo>
                      <a:pt x="1376" y="124"/>
                    </a:lnTo>
                    <a:lnTo>
                      <a:pt x="1376" y="178"/>
                    </a:lnTo>
                    <a:lnTo>
                      <a:pt x="1371" y="175"/>
                    </a:lnTo>
                    <a:lnTo>
                      <a:pt x="1394" y="164"/>
                    </a:lnTo>
                    <a:lnTo>
                      <a:pt x="1418" y="148"/>
                    </a:lnTo>
                    <a:lnTo>
                      <a:pt x="1442" y="128"/>
                    </a:lnTo>
                    <a:lnTo>
                      <a:pt x="1442" y="128"/>
                    </a:lnTo>
                    <a:lnTo>
                      <a:pt x="1460" y="108"/>
                    </a:lnTo>
                    <a:cubicBezTo>
                      <a:pt x="1461" y="107"/>
                      <a:pt x="1463" y="106"/>
                      <a:pt x="1464" y="107"/>
                    </a:cubicBezTo>
                    <a:cubicBezTo>
                      <a:pt x="1466" y="107"/>
                      <a:pt x="1467" y="109"/>
                      <a:pt x="1467" y="110"/>
                    </a:cubicBezTo>
                    <a:lnTo>
                      <a:pt x="1467" y="474"/>
                    </a:lnTo>
                    <a:lnTo>
                      <a:pt x="1463" y="470"/>
                    </a:lnTo>
                    <a:lnTo>
                      <a:pt x="1508" y="470"/>
                    </a:lnTo>
                    <a:lnTo>
                      <a:pt x="1504" y="474"/>
                    </a:lnTo>
                    <a:lnTo>
                      <a:pt x="1504" y="4"/>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0" name="Freeform 105"/>
              <p:cNvSpPr>
                <a:spLocks noEditPoints="1"/>
              </p:cNvSpPr>
              <p:nvPr/>
            </p:nvSpPr>
            <p:spPr bwMode="auto">
              <a:xfrm>
                <a:off x="8157" y="1599"/>
                <a:ext cx="259" cy="148"/>
              </a:xfrm>
              <a:custGeom>
                <a:avLst/>
                <a:gdLst>
                  <a:gd name="T0" fmla="*/ 0 w 840"/>
                  <a:gd name="T1" fmla="*/ 348 h 480"/>
                  <a:gd name="T2" fmla="*/ 46 w 840"/>
                  <a:gd name="T3" fmla="*/ 341 h 480"/>
                  <a:gd name="T4" fmla="*/ 73 w 840"/>
                  <a:gd name="T5" fmla="*/ 412 h 480"/>
                  <a:gd name="T6" fmla="*/ 118 w 840"/>
                  <a:gd name="T7" fmla="*/ 433 h 480"/>
                  <a:gd name="T8" fmla="*/ 172 w 840"/>
                  <a:gd name="T9" fmla="*/ 406 h 480"/>
                  <a:gd name="T10" fmla="*/ 196 w 840"/>
                  <a:gd name="T11" fmla="*/ 334 h 480"/>
                  <a:gd name="T12" fmla="*/ 174 w 840"/>
                  <a:gd name="T13" fmla="*/ 269 h 480"/>
                  <a:gd name="T14" fmla="*/ 124 w 840"/>
                  <a:gd name="T15" fmla="*/ 242 h 480"/>
                  <a:gd name="T16" fmla="*/ 91 w 840"/>
                  <a:gd name="T17" fmla="*/ 249 h 480"/>
                  <a:gd name="T18" fmla="*/ 97 w 840"/>
                  <a:gd name="T19" fmla="*/ 198 h 480"/>
                  <a:gd name="T20" fmla="*/ 102 w 840"/>
                  <a:gd name="T21" fmla="*/ 201 h 480"/>
                  <a:gd name="T22" fmla="*/ 156 w 840"/>
                  <a:gd name="T23" fmla="*/ 181 h 480"/>
                  <a:gd name="T24" fmla="*/ 177 w 840"/>
                  <a:gd name="T25" fmla="*/ 123 h 480"/>
                  <a:gd name="T26" fmla="*/ 161 w 840"/>
                  <a:gd name="T27" fmla="*/ 69 h 480"/>
                  <a:gd name="T28" fmla="*/ 118 w 840"/>
                  <a:gd name="T29" fmla="*/ 48 h 480"/>
                  <a:gd name="T30" fmla="*/ 75 w 840"/>
                  <a:gd name="T31" fmla="*/ 69 h 480"/>
                  <a:gd name="T32" fmla="*/ 51 w 840"/>
                  <a:gd name="T33" fmla="*/ 133 h 480"/>
                  <a:gd name="T34" fmla="*/ 6 w 840"/>
                  <a:gd name="T35" fmla="*/ 123 h 480"/>
                  <a:gd name="T36" fmla="*/ 43 w 840"/>
                  <a:gd name="T37" fmla="*/ 35 h 480"/>
                  <a:gd name="T38" fmla="*/ 116 w 840"/>
                  <a:gd name="T39" fmla="*/ 0 h 480"/>
                  <a:gd name="T40" fmla="*/ 172 w 840"/>
                  <a:gd name="T41" fmla="*/ 17 h 480"/>
                  <a:gd name="T42" fmla="*/ 212 w 840"/>
                  <a:gd name="T43" fmla="*/ 62 h 480"/>
                  <a:gd name="T44" fmla="*/ 225 w 840"/>
                  <a:gd name="T45" fmla="*/ 123 h 480"/>
                  <a:gd name="T46" fmla="*/ 212 w 840"/>
                  <a:gd name="T47" fmla="*/ 177 h 480"/>
                  <a:gd name="T48" fmla="*/ 174 w 840"/>
                  <a:gd name="T49" fmla="*/ 218 h 480"/>
                  <a:gd name="T50" fmla="*/ 225 w 840"/>
                  <a:gd name="T51" fmla="*/ 259 h 480"/>
                  <a:gd name="T52" fmla="*/ 241 w 840"/>
                  <a:gd name="T53" fmla="*/ 334 h 480"/>
                  <a:gd name="T54" fmla="*/ 206 w 840"/>
                  <a:gd name="T55" fmla="*/ 436 h 480"/>
                  <a:gd name="T56" fmla="*/ 118 w 840"/>
                  <a:gd name="T57" fmla="*/ 480 h 480"/>
                  <a:gd name="T58" fmla="*/ 38 w 840"/>
                  <a:gd name="T59" fmla="*/ 443 h 480"/>
                  <a:gd name="T60" fmla="*/ 0 w 840"/>
                  <a:gd name="T61" fmla="*/ 348 h 480"/>
                  <a:gd name="T62" fmla="*/ 471 w 840"/>
                  <a:gd name="T63" fmla="*/ 470 h 480"/>
                  <a:gd name="T64" fmla="*/ 426 w 840"/>
                  <a:gd name="T65" fmla="*/ 470 h 480"/>
                  <a:gd name="T66" fmla="*/ 426 w 840"/>
                  <a:gd name="T67" fmla="*/ 106 h 480"/>
                  <a:gd name="T68" fmla="*/ 383 w 840"/>
                  <a:gd name="T69" fmla="*/ 147 h 480"/>
                  <a:gd name="T70" fmla="*/ 335 w 840"/>
                  <a:gd name="T71" fmla="*/ 174 h 480"/>
                  <a:gd name="T72" fmla="*/ 335 w 840"/>
                  <a:gd name="T73" fmla="*/ 120 h 480"/>
                  <a:gd name="T74" fmla="*/ 402 w 840"/>
                  <a:gd name="T75" fmla="*/ 65 h 480"/>
                  <a:gd name="T76" fmla="*/ 442 w 840"/>
                  <a:gd name="T77" fmla="*/ 0 h 480"/>
                  <a:gd name="T78" fmla="*/ 471 w 840"/>
                  <a:gd name="T79" fmla="*/ 0 h 480"/>
                  <a:gd name="T80" fmla="*/ 471 w 840"/>
                  <a:gd name="T81" fmla="*/ 470 h 480"/>
                  <a:gd name="T82" fmla="*/ 602 w 840"/>
                  <a:gd name="T83" fmla="*/ 65 h 480"/>
                  <a:gd name="T84" fmla="*/ 602 w 840"/>
                  <a:gd name="T85" fmla="*/ 11 h 480"/>
                  <a:gd name="T86" fmla="*/ 840 w 840"/>
                  <a:gd name="T87" fmla="*/ 11 h 480"/>
                  <a:gd name="T88" fmla="*/ 840 w 840"/>
                  <a:gd name="T89" fmla="*/ 55 h 480"/>
                  <a:gd name="T90" fmla="*/ 774 w 840"/>
                  <a:gd name="T91" fmla="*/ 181 h 480"/>
                  <a:gd name="T92" fmla="*/ 720 w 840"/>
                  <a:gd name="T93" fmla="*/ 344 h 480"/>
                  <a:gd name="T94" fmla="*/ 701 w 840"/>
                  <a:gd name="T95" fmla="*/ 470 h 480"/>
                  <a:gd name="T96" fmla="*/ 656 w 840"/>
                  <a:gd name="T97" fmla="*/ 470 h 480"/>
                  <a:gd name="T98" fmla="*/ 672 w 840"/>
                  <a:gd name="T99" fmla="*/ 337 h 480"/>
                  <a:gd name="T100" fmla="*/ 720 w 840"/>
                  <a:gd name="T101" fmla="*/ 188 h 480"/>
                  <a:gd name="T102" fmla="*/ 784 w 840"/>
                  <a:gd name="T103" fmla="*/ 65 h 480"/>
                  <a:gd name="T104" fmla="*/ 602 w 840"/>
                  <a:gd name="T105" fmla="*/ 6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0" h="480">
                    <a:moveTo>
                      <a:pt x="0" y="348"/>
                    </a:moveTo>
                    <a:lnTo>
                      <a:pt x="46" y="341"/>
                    </a:lnTo>
                    <a:cubicBezTo>
                      <a:pt x="51" y="372"/>
                      <a:pt x="62" y="395"/>
                      <a:pt x="73" y="412"/>
                    </a:cubicBezTo>
                    <a:cubicBezTo>
                      <a:pt x="86" y="426"/>
                      <a:pt x="102" y="433"/>
                      <a:pt x="118" y="433"/>
                    </a:cubicBezTo>
                    <a:cubicBezTo>
                      <a:pt x="140" y="433"/>
                      <a:pt x="158" y="423"/>
                      <a:pt x="172" y="406"/>
                    </a:cubicBezTo>
                    <a:cubicBezTo>
                      <a:pt x="188" y="385"/>
                      <a:pt x="196" y="361"/>
                      <a:pt x="196" y="334"/>
                    </a:cubicBezTo>
                    <a:cubicBezTo>
                      <a:pt x="196" y="310"/>
                      <a:pt x="188" y="286"/>
                      <a:pt x="174" y="269"/>
                    </a:cubicBezTo>
                    <a:cubicBezTo>
                      <a:pt x="161" y="252"/>
                      <a:pt x="145" y="242"/>
                      <a:pt x="124" y="242"/>
                    </a:cubicBezTo>
                    <a:cubicBezTo>
                      <a:pt x="116" y="242"/>
                      <a:pt x="105" y="246"/>
                      <a:pt x="91" y="249"/>
                    </a:cubicBezTo>
                    <a:lnTo>
                      <a:pt x="97" y="198"/>
                    </a:lnTo>
                    <a:cubicBezTo>
                      <a:pt x="99" y="201"/>
                      <a:pt x="102" y="201"/>
                      <a:pt x="102" y="201"/>
                    </a:cubicBezTo>
                    <a:cubicBezTo>
                      <a:pt x="124" y="201"/>
                      <a:pt x="140" y="195"/>
                      <a:pt x="156" y="181"/>
                    </a:cubicBezTo>
                    <a:cubicBezTo>
                      <a:pt x="172" y="167"/>
                      <a:pt x="177" y="150"/>
                      <a:pt x="177" y="123"/>
                    </a:cubicBezTo>
                    <a:cubicBezTo>
                      <a:pt x="177" y="103"/>
                      <a:pt x="172" y="82"/>
                      <a:pt x="161" y="69"/>
                    </a:cubicBezTo>
                    <a:cubicBezTo>
                      <a:pt x="150" y="55"/>
                      <a:pt x="137" y="48"/>
                      <a:pt x="118" y="48"/>
                    </a:cubicBezTo>
                    <a:cubicBezTo>
                      <a:pt x="99" y="48"/>
                      <a:pt x="86" y="55"/>
                      <a:pt x="75" y="69"/>
                    </a:cubicBezTo>
                    <a:cubicBezTo>
                      <a:pt x="62" y="86"/>
                      <a:pt x="54" y="106"/>
                      <a:pt x="51" y="133"/>
                    </a:cubicBezTo>
                    <a:lnTo>
                      <a:pt x="6" y="123"/>
                    </a:lnTo>
                    <a:cubicBezTo>
                      <a:pt x="11" y="86"/>
                      <a:pt x="25" y="55"/>
                      <a:pt x="43" y="35"/>
                    </a:cubicBezTo>
                    <a:cubicBezTo>
                      <a:pt x="65" y="14"/>
                      <a:pt x="89" y="0"/>
                      <a:pt x="116" y="0"/>
                    </a:cubicBezTo>
                    <a:cubicBezTo>
                      <a:pt x="137" y="0"/>
                      <a:pt x="156" y="7"/>
                      <a:pt x="172" y="17"/>
                    </a:cubicBezTo>
                    <a:cubicBezTo>
                      <a:pt x="190" y="31"/>
                      <a:pt x="201" y="45"/>
                      <a:pt x="212" y="62"/>
                    </a:cubicBezTo>
                    <a:cubicBezTo>
                      <a:pt x="220" y="82"/>
                      <a:pt x="225" y="103"/>
                      <a:pt x="225" y="123"/>
                    </a:cubicBezTo>
                    <a:cubicBezTo>
                      <a:pt x="225" y="143"/>
                      <a:pt x="220" y="160"/>
                      <a:pt x="212" y="177"/>
                    </a:cubicBezTo>
                    <a:cubicBezTo>
                      <a:pt x="204" y="195"/>
                      <a:pt x="190" y="208"/>
                      <a:pt x="174" y="218"/>
                    </a:cubicBezTo>
                    <a:cubicBezTo>
                      <a:pt x="196" y="225"/>
                      <a:pt x="212" y="239"/>
                      <a:pt x="225" y="259"/>
                    </a:cubicBezTo>
                    <a:cubicBezTo>
                      <a:pt x="236" y="280"/>
                      <a:pt x="241" y="303"/>
                      <a:pt x="241" y="334"/>
                    </a:cubicBezTo>
                    <a:cubicBezTo>
                      <a:pt x="241" y="375"/>
                      <a:pt x="231" y="409"/>
                      <a:pt x="206" y="436"/>
                    </a:cubicBezTo>
                    <a:cubicBezTo>
                      <a:pt x="185" y="467"/>
                      <a:pt x="156" y="480"/>
                      <a:pt x="118" y="480"/>
                    </a:cubicBezTo>
                    <a:cubicBezTo>
                      <a:pt x="86" y="480"/>
                      <a:pt x="59" y="467"/>
                      <a:pt x="38" y="443"/>
                    </a:cubicBezTo>
                    <a:cubicBezTo>
                      <a:pt x="17" y="419"/>
                      <a:pt x="6" y="389"/>
                      <a:pt x="0" y="348"/>
                    </a:cubicBezTo>
                    <a:close/>
                    <a:moveTo>
                      <a:pt x="471" y="470"/>
                    </a:moveTo>
                    <a:lnTo>
                      <a:pt x="426" y="470"/>
                    </a:lnTo>
                    <a:lnTo>
                      <a:pt x="426" y="106"/>
                    </a:lnTo>
                    <a:cubicBezTo>
                      <a:pt x="415" y="120"/>
                      <a:pt x="402" y="133"/>
                      <a:pt x="383" y="147"/>
                    </a:cubicBezTo>
                    <a:cubicBezTo>
                      <a:pt x="367" y="160"/>
                      <a:pt x="351" y="167"/>
                      <a:pt x="335" y="174"/>
                    </a:cubicBezTo>
                    <a:lnTo>
                      <a:pt x="335" y="120"/>
                    </a:lnTo>
                    <a:cubicBezTo>
                      <a:pt x="362" y="103"/>
                      <a:pt x="383" y="86"/>
                      <a:pt x="402" y="65"/>
                    </a:cubicBezTo>
                    <a:cubicBezTo>
                      <a:pt x="420" y="45"/>
                      <a:pt x="434" y="21"/>
                      <a:pt x="442" y="0"/>
                    </a:cubicBezTo>
                    <a:lnTo>
                      <a:pt x="471" y="0"/>
                    </a:lnTo>
                    <a:lnTo>
                      <a:pt x="471" y="470"/>
                    </a:lnTo>
                    <a:close/>
                    <a:moveTo>
                      <a:pt x="602" y="65"/>
                    </a:moveTo>
                    <a:lnTo>
                      <a:pt x="602" y="11"/>
                    </a:lnTo>
                    <a:lnTo>
                      <a:pt x="840" y="11"/>
                    </a:lnTo>
                    <a:lnTo>
                      <a:pt x="840" y="55"/>
                    </a:lnTo>
                    <a:cubicBezTo>
                      <a:pt x="819" y="86"/>
                      <a:pt x="795" y="130"/>
                      <a:pt x="774" y="181"/>
                    </a:cubicBezTo>
                    <a:cubicBezTo>
                      <a:pt x="750" y="235"/>
                      <a:pt x="731" y="286"/>
                      <a:pt x="720" y="344"/>
                    </a:cubicBezTo>
                    <a:cubicBezTo>
                      <a:pt x="709" y="382"/>
                      <a:pt x="704" y="426"/>
                      <a:pt x="701" y="470"/>
                    </a:cubicBezTo>
                    <a:lnTo>
                      <a:pt x="656" y="470"/>
                    </a:lnTo>
                    <a:cubicBezTo>
                      <a:pt x="656" y="436"/>
                      <a:pt x="661" y="392"/>
                      <a:pt x="672" y="337"/>
                    </a:cubicBezTo>
                    <a:cubicBezTo>
                      <a:pt x="683" y="286"/>
                      <a:pt x="699" y="235"/>
                      <a:pt x="720" y="188"/>
                    </a:cubicBezTo>
                    <a:cubicBezTo>
                      <a:pt x="739" y="140"/>
                      <a:pt x="760" y="99"/>
                      <a:pt x="784" y="65"/>
                    </a:cubicBezTo>
                    <a:lnTo>
                      <a:pt x="602" y="6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1" name="Freeform 106"/>
              <p:cNvSpPr>
                <a:spLocks noEditPoints="1"/>
              </p:cNvSpPr>
              <p:nvPr/>
            </p:nvSpPr>
            <p:spPr bwMode="auto">
              <a:xfrm>
                <a:off x="8156" y="1598"/>
                <a:ext cx="261" cy="150"/>
              </a:xfrm>
              <a:custGeom>
                <a:avLst/>
                <a:gdLst>
                  <a:gd name="T0" fmla="*/ 65 w 848"/>
                  <a:gd name="T1" fmla="*/ 384 h 488"/>
                  <a:gd name="T2" fmla="*/ 137 w 848"/>
                  <a:gd name="T3" fmla="*/ 431 h 488"/>
                  <a:gd name="T4" fmla="*/ 172 w 848"/>
                  <a:gd name="T5" fmla="*/ 408 h 488"/>
                  <a:gd name="T6" fmla="*/ 175 w 848"/>
                  <a:gd name="T7" fmla="*/ 275 h 488"/>
                  <a:gd name="T8" fmla="*/ 142 w 848"/>
                  <a:gd name="T9" fmla="*/ 252 h 488"/>
                  <a:gd name="T10" fmla="*/ 97 w 848"/>
                  <a:gd name="T11" fmla="*/ 202 h 488"/>
                  <a:gd name="T12" fmla="*/ 135 w 848"/>
                  <a:gd name="T13" fmla="*/ 197 h 488"/>
                  <a:gd name="T14" fmla="*/ 173 w 848"/>
                  <a:gd name="T15" fmla="*/ 161 h 488"/>
                  <a:gd name="T16" fmla="*/ 161 w 848"/>
                  <a:gd name="T17" fmla="*/ 75 h 488"/>
                  <a:gd name="T18" fmla="*/ 101 w 848"/>
                  <a:gd name="T19" fmla="*/ 61 h 488"/>
                  <a:gd name="T20" fmla="*/ 9 w 848"/>
                  <a:gd name="T21" fmla="*/ 131 h 488"/>
                  <a:gd name="T22" fmla="*/ 45 w 848"/>
                  <a:gd name="T23" fmla="*/ 36 h 488"/>
                  <a:gd name="T24" fmla="*/ 119 w 848"/>
                  <a:gd name="T25" fmla="*/ 0 h 488"/>
                  <a:gd name="T26" fmla="*/ 202 w 848"/>
                  <a:gd name="T27" fmla="*/ 40 h 488"/>
                  <a:gd name="T28" fmla="*/ 230 w 848"/>
                  <a:gd name="T29" fmla="*/ 156 h 488"/>
                  <a:gd name="T30" fmla="*/ 180 w 848"/>
                  <a:gd name="T31" fmla="*/ 219 h 488"/>
                  <a:gd name="T32" fmla="*/ 249 w 848"/>
                  <a:gd name="T33" fmla="*/ 338 h 488"/>
                  <a:gd name="T34" fmla="*/ 230 w 848"/>
                  <a:gd name="T35" fmla="*/ 421 h 488"/>
                  <a:gd name="T36" fmla="*/ 149 w 848"/>
                  <a:gd name="T37" fmla="*/ 486 h 488"/>
                  <a:gd name="T38" fmla="*/ 57 w 848"/>
                  <a:gd name="T39" fmla="*/ 466 h 488"/>
                  <a:gd name="T40" fmla="*/ 6 w 848"/>
                  <a:gd name="T41" fmla="*/ 382 h 488"/>
                  <a:gd name="T42" fmla="*/ 45 w 848"/>
                  <a:gd name="T43" fmla="*/ 445 h 488"/>
                  <a:gd name="T44" fmla="*/ 123 w 848"/>
                  <a:gd name="T45" fmla="*/ 480 h 488"/>
                  <a:gd name="T46" fmla="*/ 190 w 848"/>
                  <a:gd name="T47" fmla="*/ 457 h 488"/>
                  <a:gd name="T48" fmla="*/ 239 w 848"/>
                  <a:gd name="T49" fmla="*/ 367 h 488"/>
                  <a:gd name="T50" fmla="*/ 204 w 848"/>
                  <a:gd name="T51" fmla="*/ 241 h 488"/>
                  <a:gd name="T52" fmla="*/ 213 w 848"/>
                  <a:gd name="T53" fmla="*/ 180 h 488"/>
                  <a:gd name="T54" fmla="*/ 222 w 848"/>
                  <a:gd name="T55" fmla="*/ 98 h 488"/>
                  <a:gd name="T56" fmla="*/ 148 w 848"/>
                  <a:gd name="T57" fmla="*/ 13 h 488"/>
                  <a:gd name="T58" fmla="*/ 84 w 848"/>
                  <a:gd name="T59" fmla="*/ 17 h 488"/>
                  <a:gd name="T60" fmla="*/ 28 w 848"/>
                  <a:gd name="T61" fmla="*/ 78 h 488"/>
                  <a:gd name="T62" fmla="*/ 60 w 848"/>
                  <a:gd name="T63" fmla="*/ 100 h 488"/>
                  <a:gd name="T64" fmla="*/ 148 w 848"/>
                  <a:gd name="T65" fmla="*/ 54 h 488"/>
                  <a:gd name="T66" fmla="*/ 185 w 848"/>
                  <a:gd name="T67" fmla="*/ 128 h 488"/>
                  <a:gd name="T68" fmla="*/ 163 w 848"/>
                  <a:gd name="T69" fmla="*/ 188 h 488"/>
                  <a:gd name="T70" fmla="*/ 102 w 848"/>
                  <a:gd name="T71" fmla="*/ 208 h 488"/>
                  <a:gd name="T72" fmla="*/ 128 w 848"/>
                  <a:gd name="T73" fmla="*/ 242 h 488"/>
                  <a:gd name="T74" fmla="*/ 181 w 848"/>
                  <a:gd name="T75" fmla="*/ 271 h 488"/>
                  <a:gd name="T76" fmla="*/ 197 w 848"/>
                  <a:gd name="T77" fmla="*/ 378 h 488"/>
                  <a:gd name="T78" fmla="*/ 139 w 848"/>
                  <a:gd name="T79" fmla="*/ 439 h 488"/>
                  <a:gd name="T80" fmla="*/ 73 w 848"/>
                  <a:gd name="T81" fmla="*/ 418 h 488"/>
                  <a:gd name="T82" fmla="*/ 13 w 848"/>
                  <a:gd name="T83" fmla="*/ 380 h 488"/>
                  <a:gd name="T84" fmla="*/ 415 w 848"/>
                  <a:gd name="T85" fmla="*/ 134 h 488"/>
                  <a:gd name="T86" fmla="*/ 335 w 848"/>
                  <a:gd name="T87" fmla="*/ 124 h 488"/>
                  <a:gd name="T88" fmla="*/ 442 w 848"/>
                  <a:gd name="T89" fmla="*/ 3 h 488"/>
                  <a:gd name="T90" fmla="*/ 446 w 848"/>
                  <a:gd name="T91" fmla="*/ 8 h 488"/>
                  <a:gd name="T92" fmla="*/ 341 w 848"/>
                  <a:gd name="T93" fmla="*/ 127 h 488"/>
                  <a:gd name="T94" fmla="*/ 409 w 848"/>
                  <a:gd name="T95" fmla="*/ 128 h 488"/>
                  <a:gd name="T96" fmla="*/ 471 w 848"/>
                  <a:gd name="T97" fmla="*/ 474 h 488"/>
                  <a:gd name="T98" fmla="*/ 848 w 848"/>
                  <a:gd name="T99" fmla="*/ 15 h 488"/>
                  <a:gd name="T100" fmla="*/ 750 w 848"/>
                  <a:gd name="T101" fmla="*/ 267 h 488"/>
                  <a:gd name="T102" fmla="*/ 657 w 848"/>
                  <a:gd name="T103" fmla="*/ 477 h 488"/>
                  <a:gd name="T104" fmla="*/ 721 w 848"/>
                  <a:gd name="T105" fmla="*/ 191 h 488"/>
                  <a:gd name="T106" fmla="*/ 792 w 848"/>
                  <a:gd name="T107" fmla="*/ 72 h 488"/>
                  <a:gd name="T108" fmla="*/ 665 w 848"/>
                  <a:gd name="T109" fmla="*/ 447 h 488"/>
                  <a:gd name="T110" fmla="*/ 730 w 848"/>
                  <a:gd name="T111" fmla="*/ 305 h 488"/>
                  <a:gd name="T112" fmla="*/ 840 w 848"/>
                  <a:gd name="T113" fmla="*/ 59 h 488"/>
                  <a:gd name="T114" fmla="*/ 788 w 848"/>
                  <a:gd name="T115" fmla="*/ 6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8" h="488">
                    <a:moveTo>
                      <a:pt x="1" y="353"/>
                    </a:moveTo>
                    <a:cubicBezTo>
                      <a:pt x="0" y="352"/>
                      <a:pt x="1" y="351"/>
                      <a:pt x="1" y="350"/>
                    </a:cubicBezTo>
                    <a:cubicBezTo>
                      <a:pt x="2" y="349"/>
                      <a:pt x="3" y="348"/>
                      <a:pt x="4" y="348"/>
                    </a:cubicBezTo>
                    <a:lnTo>
                      <a:pt x="49" y="341"/>
                    </a:lnTo>
                    <a:cubicBezTo>
                      <a:pt x="51" y="341"/>
                      <a:pt x="53" y="342"/>
                      <a:pt x="54" y="344"/>
                    </a:cubicBezTo>
                    <a:lnTo>
                      <a:pt x="65" y="385"/>
                    </a:lnTo>
                    <a:lnTo>
                      <a:pt x="65" y="384"/>
                    </a:lnTo>
                    <a:lnTo>
                      <a:pt x="81" y="415"/>
                    </a:lnTo>
                    <a:lnTo>
                      <a:pt x="79" y="413"/>
                    </a:lnTo>
                    <a:lnTo>
                      <a:pt x="101" y="429"/>
                    </a:lnTo>
                    <a:lnTo>
                      <a:pt x="100" y="428"/>
                    </a:lnTo>
                    <a:lnTo>
                      <a:pt x="123" y="433"/>
                    </a:lnTo>
                    <a:lnTo>
                      <a:pt x="122" y="433"/>
                    </a:lnTo>
                    <a:lnTo>
                      <a:pt x="137" y="431"/>
                    </a:lnTo>
                    <a:lnTo>
                      <a:pt x="137" y="431"/>
                    </a:lnTo>
                    <a:lnTo>
                      <a:pt x="151" y="426"/>
                    </a:lnTo>
                    <a:lnTo>
                      <a:pt x="150" y="427"/>
                    </a:lnTo>
                    <a:lnTo>
                      <a:pt x="163" y="418"/>
                    </a:lnTo>
                    <a:lnTo>
                      <a:pt x="162" y="419"/>
                    </a:lnTo>
                    <a:lnTo>
                      <a:pt x="173" y="407"/>
                    </a:lnTo>
                    <a:lnTo>
                      <a:pt x="172" y="408"/>
                    </a:lnTo>
                    <a:lnTo>
                      <a:pt x="190" y="375"/>
                    </a:lnTo>
                    <a:lnTo>
                      <a:pt x="190" y="376"/>
                    </a:lnTo>
                    <a:lnTo>
                      <a:pt x="196" y="338"/>
                    </a:lnTo>
                    <a:lnTo>
                      <a:pt x="196" y="339"/>
                    </a:lnTo>
                    <a:lnTo>
                      <a:pt x="191" y="304"/>
                    </a:lnTo>
                    <a:lnTo>
                      <a:pt x="191" y="305"/>
                    </a:lnTo>
                    <a:lnTo>
                      <a:pt x="175" y="275"/>
                    </a:lnTo>
                    <a:lnTo>
                      <a:pt x="176" y="276"/>
                    </a:lnTo>
                    <a:lnTo>
                      <a:pt x="165" y="265"/>
                    </a:lnTo>
                    <a:lnTo>
                      <a:pt x="166" y="265"/>
                    </a:lnTo>
                    <a:lnTo>
                      <a:pt x="154" y="257"/>
                    </a:lnTo>
                    <a:lnTo>
                      <a:pt x="155" y="257"/>
                    </a:lnTo>
                    <a:lnTo>
                      <a:pt x="142" y="252"/>
                    </a:lnTo>
                    <a:lnTo>
                      <a:pt x="142" y="252"/>
                    </a:lnTo>
                    <a:lnTo>
                      <a:pt x="127" y="250"/>
                    </a:lnTo>
                    <a:lnTo>
                      <a:pt x="129" y="250"/>
                    </a:lnTo>
                    <a:lnTo>
                      <a:pt x="115" y="252"/>
                    </a:lnTo>
                    <a:lnTo>
                      <a:pt x="96" y="257"/>
                    </a:lnTo>
                    <a:cubicBezTo>
                      <a:pt x="95" y="257"/>
                      <a:pt x="94" y="257"/>
                      <a:pt x="93" y="256"/>
                    </a:cubicBezTo>
                    <a:cubicBezTo>
                      <a:pt x="92" y="255"/>
                      <a:pt x="91" y="254"/>
                      <a:pt x="91" y="253"/>
                    </a:cubicBezTo>
                    <a:lnTo>
                      <a:pt x="97" y="202"/>
                    </a:lnTo>
                    <a:cubicBezTo>
                      <a:pt x="97" y="200"/>
                      <a:pt x="98" y="199"/>
                      <a:pt x="99" y="198"/>
                    </a:cubicBezTo>
                    <a:cubicBezTo>
                      <a:pt x="101" y="198"/>
                      <a:pt x="102" y="198"/>
                      <a:pt x="104" y="199"/>
                    </a:cubicBezTo>
                    <a:lnTo>
                      <a:pt x="107" y="202"/>
                    </a:lnTo>
                    <a:lnTo>
                      <a:pt x="105" y="201"/>
                    </a:lnTo>
                    <a:lnTo>
                      <a:pt x="107" y="202"/>
                    </a:lnTo>
                    <a:lnTo>
                      <a:pt x="106" y="202"/>
                    </a:lnTo>
                    <a:lnTo>
                      <a:pt x="135" y="197"/>
                    </a:lnTo>
                    <a:lnTo>
                      <a:pt x="133" y="197"/>
                    </a:lnTo>
                    <a:lnTo>
                      <a:pt x="158" y="182"/>
                    </a:lnTo>
                    <a:lnTo>
                      <a:pt x="157" y="182"/>
                    </a:lnTo>
                    <a:lnTo>
                      <a:pt x="167" y="171"/>
                    </a:lnTo>
                    <a:lnTo>
                      <a:pt x="166" y="172"/>
                    </a:lnTo>
                    <a:lnTo>
                      <a:pt x="173" y="160"/>
                    </a:lnTo>
                    <a:lnTo>
                      <a:pt x="173" y="161"/>
                    </a:lnTo>
                    <a:lnTo>
                      <a:pt x="177" y="145"/>
                    </a:lnTo>
                    <a:lnTo>
                      <a:pt x="176" y="146"/>
                    </a:lnTo>
                    <a:lnTo>
                      <a:pt x="177" y="127"/>
                    </a:lnTo>
                    <a:lnTo>
                      <a:pt x="177" y="128"/>
                    </a:lnTo>
                    <a:lnTo>
                      <a:pt x="173" y="98"/>
                    </a:lnTo>
                    <a:lnTo>
                      <a:pt x="174" y="99"/>
                    </a:lnTo>
                    <a:lnTo>
                      <a:pt x="161" y="75"/>
                    </a:lnTo>
                    <a:lnTo>
                      <a:pt x="162" y="76"/>
                    </a:lnTo>
                    <a:lnTo>
                      <a:pt x="144" y="61"/>
                    </a:lnTo>
                    <a:lnTo>
                      <a:pt x="146" y="61"/>
                    </a:lnTo>
                    <a:lnTo>
                      <a:pt x="122" y="56"/>
                    </a:lnTo>
                    <a:lnTo>
                      <a:pt x="123" y="56"/>
                    </a:lnTo>
                    <a:lnTo>
                      <a:pt x="99" y="61"/>
                    </a:lnTo>
                    <a:lnTo>
                      <a:pt x="101" y="61"/>
                    </a:lnTo>
                    <a:lnTo>
                      <a:pt x="82" y="76"/>
                    </a:lnTo>
                    <a:lnTo>
                      <a:pt x="83" y="75"/>
                    </a:lnTo>
                    <a:lnTo>
                      <a:pt x="67" y="103"/>
                    </a:lnTo>
                    <a:lnTo>
                      <a:pt x="67" y="102"/>
                    </a:lnTo>
                    <a:lnTo>
                      <a:pt x="59" y="138"/>
                    </a:lnTo>
                    <a:cubicBezTo>
                      <a:pt x="59" y="140"/>
                      <a:pt x="57" y="142"/>
                      <a:pt x="55" y="141"/>
                    </a:cubicBezTo>
                    <a:lnTo>
                      <a:pt x="9" y="131"/>
                    </a:lnTo>
                    <a:cubicBezTo>
                      <a:pt x="7" y="131"/>
                      <a:pt x="6" y="129"/>
                      <a:pt x="6" y="127"/>
                    </a:cubicBezTo>
                    <a:lnTo>
                      <a:pt x="12" y="100"/>
                    </a:lnTo>
                    <a:lnTo>
                      <a:pt x="20" y="75"/>
                    </a:lnTo>
                    <a:lnTo>
                      <a:pt x="31" y="54"/>
                    </a:lnTo>
                    <a:cubicBezTo>
                      <a:pt x="31" y="54"/>
                      <a:pt x="31" y="54"/>
                      <a:pt x="31" y="54"/>
                    </a:cubicBezTo>
                    <a:lnTo>
                      <a:pt x="44" y="37"/>
                    </a:lnTo>
                    <a:cubicBezTo>
                      <a:pt x="44" y="36"/>
                      <a:pt x="45" y="36"/>
                      <a:pt x="45" y="36"/>
                    </a:cubicBezTo>
                    <a:lnTo>
                      <a:pt x="61" y="22"/>
                    </a:lnTo>
                    <a:cubicBezTo>
                      <a:pt x="62" y="22"/>
                      <a:pt x="62" y="22"/>
                      <a:pt x="62" y="22"/>
                    </a:cubicBezTo>
                    <a:lnTo>
                      <a:pt x="79" y="11"/>
                    </a:lnTo>
                    <a:cubicBezTo>
                      <a:pt x="80" y="10"/>
                      <a:pt x="80" y="10"/>
                      <a:pt x="80" y="10"/>
                    </a:cubicBezTo>
                    <a:lnTo>
                      <a:pt x="99" y="3"/>
                    </a:lnTo>
                    <a:cubicBezTo>
                      <a:pt x="99" y="3"/>
                      <a:pt x="100" y="3"/>
                      <a:pt x="100" y="3"/>
                    </a:cubicBezTo>
                    <a:lnTo>
                      <a:pt x="119" y="0"/>
                    </a:lnTo>
                    <a:cubicBezTo>
                      <a:pt x="120" y="0"/>
                      <a:pt x="120" y="0"/>
                      <a:pt x="121" y="1"/>
                    </a:cubicBezTo>
                    <a:lnTo>
                      <a:pt x="151" y="6"/>
                    </a:lnTo>
                    <a:cubicBezTo>
                      <a:pt x="151" y="6"/>
                      <a:pt x="151" y="6"/>
                      <a:pt x="152" y="6"/>
                    </a:cubicBezTo>
                    <a:lnTo>
                      <a:pt x="178" y="18"/>
                    </a:lnTo>
                    <a:cubicBezTo>
                      <a:pt x="178" y="19"/>
                      <a:pt x="178" y="19"/>
                      <a:pt x="179" y="19"/>
                    </a:cubicBezTo>
                    <a:lnTo>
                      <a:pt x="202" y="39"/>
                    </a:lnTo>
                    <a:cubicBezTo>
                      <a:pt x="202" y="40"/>
                      <a:pt x="202" y="40"/>
                      <a:pt x="202" y="40"/>
                    </a:cubicBezTo>
                    <a:lnTo>
                      <a:pt x="219" y="64"/>
                    </a:lnTo>
                    <a:cubicBezTo>
                      <a:pt x="219" y="64"/>
                      <a:pt x="220" y="64"/>
                      <a:pt x="220" y="65"/>
                    </a:cubicBezTo>
                    <a:lnTo>
                      <a:pt x="230" y="96"/>
                    </a:lnTo>
                    <a:cubicBezTo>
                      <a:pt x="230" y="96"/>
                      <a:pt x="230" y="96"/>
                      <a:pt x="230" y="97"/>
                    </a:cubicBezTo>
                    <a:lnTo>
                      <a:pt x="233" y="127"/>
                    </a:lnTo>
                    <a:cubicBezTo>
                      <a:pt x="233" y="127"/>
                      <a:pt x="233" y="128"/>
                      <a:pt x="233" y="128"/>
                    </a:cubicBezTo>
                    <a:lnTo>
                      <a:pt x="230" y="156"/>
                    </a:lnTo>
                    <a:cubicBezTo>
                      <a:pt x="230" y="156"/>
                      <a:pt x="230" y="157"/>
                      <a:pt x="230" y="157"/>
                    </a:cubicBezTo>
                    <a:lnTo>
                      <a:pt x="220" y="183"/>
                    </a:lnTo>
                    <a:cubicBezTo>
                      <a:pt x="220" y="184"/>
                      <a:pt x="219" y="184"/>
                      <a:pt x="219" y="184"/>
                    </a:cubicBezTo>
                    <a:lnTo>
                      <a:pt x="204" y="207"/>
                    </a:lnTo>
                    <a:cubicBezTo>
                      <a:pt x="204" y="208"/>
                      <a:pt x="203" y="208"/>
                      <a:pt x="203" y="208"/>
                    </a:cubicBezTo>
                    <a:lnTo>
                      <a:pt x="181" y="226"/>
                    </a:lnTo>
                    <a:lnTo>
                      <a:pt x="180" y="219"/>
                    </a:lnTo>
                    <a:lnTo>
                      <a:pt x="209" y="234"/>
                    </a:lnTo>
                    <a:cubicBezTo>
                      <a:pt x="209" y="235"/>
                      <a:pt x="210" y="235"/>
                      <a:pt x="210" y="235"/>
                    </a:cubicBezTo>
                    <a:lnTo>
                      <a:pt x="232" y="261"/>
                    </a:lnTo>
                    <a:cubicBezTo>
                      <a:pt x="233" y="261"/>
                      <a:pt x="233" y="262"/>
                      <a:pt x="233" y="262"/>
                    </a:cubicBezTo>
                    <a:lnTo>
                      <a:pt x="245" y="296"/>
                    </a:lnTo>
                    <a:cubicBezTo>
                      <a:pt x="245" y="296"/>
                      <a:pt x="245" y="296"/>
                      <a:pt x="245" y="297"/>
                    </a:cubicBezTo>
                    <a:lnTo>
                      <a:pt x="249" y="338"/>
                    </a:lnTo>
                    <a:cubicBezTo>
                      <a:pt x="249" y="338"/>
                      <a:pt x="249" y="339"/>
                      <a:pt x="249" y="339"/>
                    </a:cubicBezTo>
                    <a:lnTo>
                      <a:pt x="247" y="368"/>
                    </a:lnTo>
                    <a:cubicBezTo>
                      <a:pt x="247" y="368"/>
                      <a:pt x="247" y="368"/>
                      <a:pt x="247" y="368"/>
                    </a:cubicBezTo>
                    <a:lnTo>
                      <a:pt x="241" y="395"/>
                    </a:lnTo>
                    <a:cubicBezTo>
                      <a:pt x="241" y="396"/>
                      <a:pt x="241" y="396"/>
                      <a:pt x="241" y="396"/>
                    </a:cubicBezTo>
                    <a:lnTo>
                      <a:pt x="230" y="420"/>
                    </a:lnTo>
                    <a:cubicBezTo>
                      <a:pt x="230" y="420"/>
                      <a:pt x="230" y="421"/>
                      <a:pt x="230" y="421"/>
                    </a:cubicBezTo>
                    <a:lnTo>
                      <a:pt x="214" y="443"/>
                    </a:lnTo>
                    <a:lnTo>
                      <a:pt x="196" y="463"/>
                    </a:lnTo>
                    <a:cubicBezTo>
                      <a:pt x="196" y="463"/>
                      <a:pt x="195" y="463"/>
                      <a:pt x="195" y="463"/>
                    </a:cubicBezTo>
                    <a:lnTo>
                      <a:pt x="175" y="477"/>
                    </a:lnTo>
                    <a:cubicBezTo>
                      <a:pt x="174" y="477"/>
                      <a:pt x="174" y="478"/>
                      <a:pt x="174" y="478"/>
                    </a:cubicBezTo>
                    <a:lnTo>
                      <a:pt x="150" y="486"/>
                    </a:lnTo>
                    <a:cubicBezTo>
                      <a:pt x="150" y="486"/>
                      <a:pt x="150" y="486"/>
                      <a:pt x="149" y="486"/>
                    </a:cubicBezTo>
                    <a:lnTo>
                      <a:pt x="123" y="488"/>
                    </a:lnTo>
                    <a:cubicBezTo>
                      <a:pt x="123" y="488"/>
                      <a:pt x="122" y="488"/>
                      <a:pt x="122" y="488"/>
                    </a:cubicBezTo>
                    <a:lnTo>
                      <a:pt x="99" y="486"/>
                    </a:lnTo>
                    <a:cubicBezTo>
                      <a:pt x="99" y="486"/>
                      <a:pt x="98" y="486"/>
                      <a:pt x="98" y="486"/>
                    </a:cubicBezTo>
                    <a:lnTo>
                      <a:pt x="77" y="479"/>
                    </a:lnTo>
                    <a:cubicBezTo>
                      <a:pt x="77" y="479"/>
                      <a:pt x="77" y="479"/>
                      <a:pt x="76" y="478"/>
                    </a:cubicBezTo>
                    <a:lnTo>
                      <a:pt x="57" y="466"/>
                    </a:lnTo>
                    <a:cubicBezTo>
                      <a:pt x="57" y="466"/>
                      <a:pt x="56" y="466"/>
                      <a:pt x="56" y="466"/>
                    </a:cubicBezTo>
                    <a:lnTo>
                      <a:pt x="39" y="450"/>
                    </a:lnTo>
                    <a:cubicBezTo>
                      <a:pt x="39" y="450"/>
                      <a:pt x="39" y="450"/>
                      <a:pt x="39" y="450"/>
                    </a:cubicBezTo>
                    <a:lnTo>
                      <a:pt x="25" y="430"/>
                    </a:lnTo>
                    <a:cubicBezTo>
                      <a:pt x="25" y="430"/>
                      <a:pt x="24" y="430"/>
                      <a:pt x="24" y="430"/>
                    </a:cubicBezTo>
                    <a:lnTo>
                      <a:pt x="14" y="408"/>
                    </a:lnTo>
                    <a:lnTo>
                      <a:pt x="6" y="382"/>
                    </a:lnTo>
                    <a:lnTo>
                      <a:pt x="1" y="353"/>
                    </a:lnTo>
                    <a:close/>
                    <a:moveTo>
                      <a:pt x="13" y="380"/>
                    </a:moveTo>
                    <a:lnTo>
                      <a:pt x="21" y="404"/>
                    </a:lnTo>
                    <a:lnTo>
                      <a:pt x="32" y="426"/>
                    </a:lnTo>
                    <a:lnTo>
                      <a:pt x="31" y="426"/>
                    </a:lnTo>
                    <a:lnTo>
                      <a:pt x="45" y="445"/>
                    </a:lnTo>
                    <a:lnTo>
                      <a:pt x="45" y="445"/>
                    </a:lnTo>
                    <a:lnTo>
                      <a:pt x="62" y="460"/>
                    </a:lnTo>
                    <a:lnTo>
                      <a:pt x="61" y="460"/>
                    </a:lnTo>
                    <a:lnTo>
                      <a:pt x="81" y="472"/>
                    </a:lnTo>
                    <a:lnTo>
                      <a:pt x="80" y="471"/>
                    </a:lnTo>
                    <a:lnTo>
                      <a:pt x="101" y="478"/>
                    </a:lnTo>
                    <a:lnTo>
                      <a:pt x="100" y="478"/>
                    </a:lnTo>
                    <a:lnTo>
                      <a:pt x="123" y="480"/>
                    </a:lnTo>
                    <a:lnTo>
                      <a:pt x="122" y="480"/>
                    </a:lnTo>
                    <a:lnTo>
                      <a:pt x="149" y="478"/>
                    </a:lnTo>
                    <a:lnTo>
                      <a:pt x="148" y="478"/>
                    </a:lnTo>
                    <a:lnTo>
                      <a:pt x="171" y="470"/>
                    </a:lnTo>
                    <a:lnTo>
                      <a:pt x="170" y="471"/>
                    </a:lnTo>
                    <a:lnTo>
                      <a:pt x="191" y="457"/>
                    </a:lnTo>
                    <a:lnTo>
                      <a:pt x="190" y="457"/>
                    </a:lnTo>
                    <a:lnTo>
                      <a:pt x="207" y="438"/>
                    </a:lnTo>
                    <a:lnTo>
                      <a:pt x="223" y="416"/>
                    </a:lnTo>
                    <a:lnTo>
                      <a:pt x="223" y="417"/>
                    </a:lnTo>
                    <a:lnTo>
                      <a:pt x="233" y="393"/>
                    </a:lnTo>
                    <a:lnTo>
                      <a:pt x="233" y="394"/>
                    </a:lnTo>
                    <a:lnTo>
                      <a:pt x="240" y="367"/>
                    </a:lnTo>
                    <a:lnTo>
                      <a:pt x="239" y="367"/>
                    </a:lnTo>
                    <a:lnTo>
                      <a:pt x="241" y="338"/>
                    </a:lnTo>
                    <a:lnTo>
                      <a:pt x="241" y="339"/>
                    </a:lnTo>
                    <a:lnTo>
                      <a:pt x="237" y="297"/>
                    </a:lnTo>
                    <a:lnTo>
                      <a:pt x="238" y="298"/>
                    </a:lnTo>
                    <a:lnTo>
                      <a:pt x="226" y="265"/>
                    </a:lnTo>
                    <a:lnTo>
                      <a:pt x="226" y="266"/>
                    </a:lnTo>
                    <a:lnTo>
                      <a:pt x="204" y="241"/>
                    </a:lnTo>
                    <a:lnTo>
                      <a:pt x="205" y="241"/>
                    </a:lnTo>
                    <a:lnTo>
                      <a:pt x="177" y="226"/>
                    </a:lnTo>
                    <a:cubicBezTo>
                      <a:pt x="175" y="225"/>
                      <a:pt x="175" y="224"/>
                      <a:pt x="174" y="223"/>
                    </a:cubicBezTo>
                    <a:cubicBezTo>
                      <a:pt x="174" y="221"/>
                      <a:pt x="175" y="220"/>
                      <a:pt x="176" y="219"/>
                    </a:cubicBezTo>
                    <a:lnTo>
                      <a:pt x="198" y="202"/>
                    </a:lnTo>
                    <a:lnTo>
                      <a:pt x="197" y="203"/>
                    </a:lnTo>
                    <a:lnTo>
                      <a:pt x="213" y="180"/>
                    </a:lnTo>
                    <a:lnTo>
                      <a:pt x="212" y="181"/>
                    </a:lnTo>
                    <a:lnTo>
                      <a:pt x="222" y="154"/>
                    </a:lnTo>
                    <a:lnTo>
                      <a:pt x="222" y="155"/>
                    </a:lnTo>
                    <a:lnTo>
                      <a:pt x="225" y="127"/>
                    </a:lnTo>
                    <a:lnTo>
                      <a:pt x="225" y="128"/>
                    </a:lnTo>
                    <a:lnTo>
                      <a:pt x="222" y="97"/>
                    </a:lnTo>
                    <a:lnTo>
                      <a:pt x="222" y="98"/>
                    </a:lnTo>
                    <a:lnTo>
                      <a:pt x="212" y="67"/>
                    </a:lnTo>
                    <a:lnTo>
                      <a:pt x="213" y="68"/>
                    </a:lnTo>
                    <a:lnTo>
                      <a:pt x="196" y="45"/>
                    </a:lnTo>
                    <a:lnTo>
                      <a:pt x="196" y="45"/>
                    </a:lnTo>
                    <a:lnTo>
                      <a:pt x="173" y="25"/>
                    </a:lnTo>
                    <a:lnTo>
                      <a:pt x="174" y="26"/>
                    </a:lnTo>
                    <a:lnTo>
                      <a:pt x="148" y="13"/>
                    </a:lnTo>
                    <a:lnTo>
                      <a:pt x="149" y="13"/>
                    </a:lnTo>
                    <a:lnTo>
                      <a:pt x="119" y="8"/>
                    </a:lnTo>
                    <a:lnTo>
                      <a:pt x="120" y="8"/>
                    </a:lnTo>
                    <a:lnTo>
                      <a:pt x="101" y="11"/>
                    </a:lnTo>
                    <a:lnTo>
                      <a:pt x="102" y="11"/>
                    </a:lnTo>
                    <a:lnTo>
                      <a:pt x="83" y="18"/>
                    </a:lnTo>
                    <a:lnTo>
                      <a:pt x="84" y="17"/>
                    </a:lnTo>
                    <a:lnTo>
                      <a:pt x="66" y="28"/>
                    </a:lnTo>
                    <a:lnTo>
                      <a:pt x="67" y="28"/>
                    </a:lnTo>
                    <a:lnTo>
                      <a:pt x="50" y="42"/>
                    </a:lnTo>
                    <a:lnTo>
                      <a:pt x="51" y="41"/>
                    </a:lnTo>
                    <a:lnTo>
                      <a:pt x="38" y="58"/>
                    </a:lnTo>
                    <a:lnTo>
                      <a:pt x="38" y="58"/>
                    </a:lnTo>
                    <a:lnTo>
                      <a:pt x="28" y="78"/>
                    </a:lnTo>
                    <a:lnTo>
                      <a:pt x="19" y="101"/>
                    </a:lnTo>
                    <a:lnTo>
                      <a:pt x="14" y="128"/>
                    </a:lnTo>
                    <a:lnTo>
                      <a:pt x="11" y="124"/>
                    </a:lnTo>
                    <a:lnTo>
                      <a:pt x="56" y="134"/>
                    </a:lnTo>
                    <a:lnTo>
                      <a:pt x="52" y="137"/>
                    </a:lnTo>
                    <a:lnTo>
                      <a:pt x="60" y="101"/>
                    </a:lnTo>
                    <a:cubicBezTo>
                      <a:pt x="60" y="100"/>
                      <a:pt x="60" y="100"/>
                      <a:pt x="60" y="100"/>
                    </a:cubicBezTo>
                    <a:lnTo>
                      <a:pt x="76" y="71"/>
                    </a:lnTo>
                    <a:cubicBezTo>
                      <a:pt x="76" y="71"/>
                      <a:pt x="77" y="70"/>
                      <a:pt x="77" y="70"/>
                    </a:cubicBezTo>
                    <a:lnTo>
                      <a:pt x="95" y="54"/>
                    </a:lnTo>
                    <a:cubicBezTo>
                      <a:pt x="96" y="54"/>
                      <a:pt x="97" y="54"/>
                      <a:pt x="97" y="54"/>
                    </a:cubicBezTo>
                    <a:lnTo>
                      <a:pt x="122" y="49"/>
                    </a:lnTo>
                    <a:cubicBezTo>
                      <a:pt x="122" y="48"/>
                      <a:pt x="123" y="48"/>
                      <a:pt x="123" y="49"/>
                    </a:cubicBezTo>
                    <a:lnTo>
                      <a:pt x="148" y="54"/>
                    </a:lnTo>
                    <a:cubicBezTo>
                      <a:pt x="148" y="54"/>
                      <a:pt x="149" y="54"/>
                      <a:pt x="150" y="54"/>
                    </a:cubicBezTo>
                    <a:lnTo>
                      <a:pt x="168" y="70"/>
                    </a:lnTo>
                    <a:cubicBezTo>
                      <a:pt x="168" y="70"/>
                      <a:pt x="168" y="71"/>
                      <a:pt x="169" y="71"/>
                    </a:cubicBezTo>
                    <a:lnTo>
                      <a:pt x="181" y="96"/>
                    </a:lnTo>
                    <a:cubicBezTo>
                      <a:pt x="181" y="96"/>
                      <a:pt x="181" y="96"/>
                      <a:pt x="181" y="97"/>
                    </a:cubicBezTo>
                    <a:lnTo>
                      <a:pt x="185" y="127"/>
                    </a:lnTo>
                    <a:cubicBezTo>
                      <a:pt x="185" y="127"/>
                      <a:pt x="185" y="127"/>
                      <a:pt x="185" y="128"/>
                    </a:cubicBezTo>
                    <a:lnTo>
                      <a:pt x="184" y="146"/>
                    </a:lnTo>
                    <a:cubicBezTo>
                      <a:pt x="184" y="146"/>
                      <a:pt x="184" y="147"/>
                      <a:pt x="184" y="147"/>
                    </a:cubicBezTo>
                    <a:lnTo>
                      <a:pt x="181" y="162"/>
                    </a:lnTo>
                    <a:cubicBezTo>
                      <a:pt x="181" y="163"/>
                      <a:pt x="181" y="163"/>
                      <a:pt x="180" y="163"/>
                    </a:cubicBezTo>
                    <a:lnTo>
                      <a:pt x="173" y="176"/>
                    </a:lnTo>
                    <a:cubicBezTo>
                      <a:pt x="173" y="176"/>
                      <a:pt x="173" y="176"/>
                      <a:pt x="173" y="177"/>
                    </a:cubicBezTo>
                    <a:lnTo>
                      <a:pt x="163" y="188"/>
                    </a:lnTo>
                    <a:cubicBezTo>
                      <a:pt x="163" y="188"/>
                      <a:pt x="162" y="188"/>
                      <a:pt x="162" y="188"/>
                    </a:cubicBezTo>
                    <a:lnTo>
                      <a:pt x="138" y="204"/>
                    </a:lnTo>
                    <a:cubicBezTo>
                      <a:pt x="137" y="204"/>
                      <a:pt x="137" y="204"/>
                      <a:pt x="136" y="204"/>
                    </a:cubicBezTo>
                    <a:lnTo>
                      <a:pt x="107" y="209"/>
                    </a:lnTo>
                    <a:cubicBezTo>
                      <a:pt x="107" y="210"/>
                      <a:pt x="106" y="209"/>
                      <a:pt x="105" y="209"/>
                    </a:cubicBezTo>
                    <a:lnTo>
                      <a:pt x="103" y="209"/>
                    </a:lnTo>
                    <a:cubicBezTo>
                      <a:pt x="103" y="209"/>
                      <a:pt x="102" y="208"/>
                      <a:pt x="102" y="208"/>
                    </a:cubicBezTo>
                    <a:lnTo>
                      <a:pt x="98" y="205"/>
                    </a:lnTo>
                    <a:lnTo>
                      <a:pt x="105" y="202"/>
                    </a:lnTo>
                    <a:lnTo>
                      <a:pt x="99" y="253"/>
                    </a:lnTo>
                    <a:lnTo>
                      <a:pt x="95" y="249"/>
                    </a:lnTo>
                    <a:lnTo>
                      <a:pt x="113" y="245"/>
                    </a:lnTo>
                    <a:lnTo>
                      <a:pt x="127" y="243"/>
                    </a:lnTo>
                    <a:cubicBezTo>
                      <a:pt x="128" y="242"/>
                      <a:pt x="128" y="242"/>
                      <a:pt x="128" y="242"/>
                    </a:cubicBezTo>
                    <a:lnTo>
                      <a:pt x="143" y="244"/>
                    </a:lnTo>
                    <a:cubicBezTo>
                      <a:pt x="144" y="245"/>
                      <a:pt x="144" y="245"/>
                      <a:pt x="144" y="245"/>
                    </a:cubicBezTo>
                    <a:lnTo>
                      <a:pt x="157" y="250"/>
                    </a:lnTo>
                    <a:cubicBezTo>
                      <a:pt x="158" y="250"/>
                      <a:pt x="158" y="250"/>
                      <a:pt x="158" y="250"/>
                    </a:cubicBezTo>
                    <a:lnTo>
                      <a:pt x="170" y="259"/>
                    </a:lnTo>
                    <a:cubicBezTo>
                      <a:pt x="171" y="259"/>
                      <a:pt x="171" y="259"/>
                      <a:pt x="171" y="259"/>
                    </a:cubicBezTo>
                    <a:lnTo>
                      <a:pt x="181" y="271"/>
                    </a:lnTo>
                    <a:cubicBezTo>
                      <a:pt x="182" y="271"/>
                      <a:pt x="182" y="271"/>
                      <a:pt x="182" y="272"/>
                    </a:cubicBezTo>
                    <a:lnTo>
                      <a:pt x="198" y="302"/>
                    </a:lnTo>
                    <a:cubicBezTo>
                      <a:pt x="198" y="302"/>
                      <a:pt x="198" y="302"/>
                      <a:pt x="198" y="303"/>
                    </a:cubicBezTo>
                    <a:lnTo>
                      <a:pt x="204" y="338"/>
                    </a:lnTo>
                    <a:cubicBezTo>
                      <a:pt x="204" y="338"/>
                      <a:pt x="204" y="339"/>
                      <a:pt x="204" y="339"/>
                    </a:cubicBezTo>
                    <a:lnTo>
                      <a:pt x="198" y="377"/>
                    </a:lnTo>
                    <a:cubicBezTo>
                      <a:pt x="198" y="378"/>
                      <a:pt x="198" y="378"/>
                      <a:pt x="197" y="378"/>
                    </a:cubicBezTo>
                    <a:lnTo>
                      <a:pt x="179" y="412"/>
                    </a:lnTo>
                    <a:cubicBezTo>
                      <a:pt x="179" y="412"/>
                      <a:pt x="179" y="412"/>
                      <a:pt x="179" y="413"/>
                    </a:cubicBezTo>
                    <a:lnTo>
                      <a:pt x="168" y="424"/>
                    </a:lnTo>
                    <a:cubicBezTo>
                      <a:pt x="168" y="424"/>
                      <a:pt x="167" y="425"/>
                      <a:pt x="167" y="425"/>
                    </a:cubicBezTo>
                    <a:lnTo>
                      <a:pt x="155" y="433"/>
                    </a:lnTo>
                    <a:cubicBezTo>
                      <a:pt x="154" y="433"/>
                      <a:pt x="154" y="434"/>
                      <a:pt x="154" y="434"/>
                    </a:cubicBezTo>
                    <a:lnTo>
                      <a:pt x="139" y="439"/>
                    </a:lnTo>
                    <a:cubicBezTo>
                      <a:pt x="139" y="439"/>
                      <a:pt x="139" y="439"/>
                      <a:pt x="138" y="439"/>
                    </a:cubicBezTo>
                    <a:lnTo>
                      <a:pt x="123" y="441"/>
                    </a:lnTo>
                    <a:cubicBezTo>
                      <a:pt x="123" y="441"/>
                      <a:pt x="122" y="441"/>
                      <a:pt x="122" y="441"/>
                    </a:cubicBezTo>
                    <a:lnTo>
                      <a:pt x="98" y="436"/>
                    </a:lnTo>
                    <a:cubicBezTo>
                      <a:pt x="98" y="436"/>
                      <a:pt x="97" y="436"/>
                      <a:pt x="97" y="435"/>
                    </a:cubicBezTo>
                    <a:lnTo>
                      <a:pt x="75" y="420"/>
                    </a:lnTo>
                    <a:cubicBezTo>
                      <a:pt x="74" y="419"/>
                      <a:pt x="74" y="419"/>
                      <a:pt x="73" y="418"/>
                    </a:cubicBezTo>
                    <a:lnTo>
                      <a:pt x="58" y="388"/>
                    </a:lnTo>
                    <a:cubicBezTo>
                      <a:pt x="58" y="388"/>
                      <a:pt x="58" y="387"/>
                      <a:pt x="58" y="387"/>
                    </a:cubicBezTo>
                    <a:lnTo>
                      <a:pt x="46" y="346"/>
                    </a:lnTo>
                    <a:lnTo>
                      <a:pt x="51" y="349"/>
                    </a:lnTo>
                    <a:lnTo>
                      <a:pt x="5" y="356"/>
                    </a:lnTo>
                    <a:lnTo>
                      <a:pt x="8" y="351"/>
                    </a:lnTo>
                    <a:lnTo>
                      <a:pt x="13" y="380"/>
                    </a:lnTo>
                    <a:close/>
                    <a:moveTo>
                      <a:pt x="479" y="474"/>
                    </a:moveTo>
                    <a:cubicBezTo>
                      <a:pt x="479" y="477"/>
                      <a:pt x="478" y="478"/>
                      <a:pt x="475" y="478"/>
                    </a:cubicBezTo>
                    <a:lnTo>
                      <a:pt x="430" y="478"/>
                    </a:lnTo>
                    <a:cubicBezTo>
                      <a:pt x="428" y="478"/>
                      <a:pt x="426" y="477"/>
                      <a:pt x="426" y="474"/>
                    </a:cubicBezTo>
                    <a:lnTo>
                      <a:pt x="426" y="110"/>
                    </a:lnTo>
                    <a:lnTo>
                      <a:pt x="433" y="113"/>
                    </a:lnTo>
                    <a:lnTo>
                      <a:pt x="415" y="134"/>
                    </a:lnTo>
                    <a:cubicBezTo>
                      <a:pt x="415" y="134"/>
                      <a:pt x="415" y="134"/>
                      <a:pt x="414" y="134"/>
                    </a:cubicBezTo>
                    <a:lnTo>
                      <a:pt x="390" y="154"/>
                    </a:lnTo>
                    <a:lnTo>
                      <a:pt x="365" y="170"/>
                    </a:lnTo>
                    <a:lnTo>
                      <a:pt x="341" y="182"/>
                    </a:lnTo>
                    <a:cubicBezTo>
                      <a:pt x="339" y="183"/>
                      <a:pt x="338" y="183"/>
                      <a:pt x="337" y="182"/>
                    </a:cubicBezTo>
                    <a:cubicBezTo>
                      <a:pt x="336" y="181"/>
                      <a:pt x="335" y="180"/>
                      <a:pt x="335" y="178"/>
                    </a:cubicBezTo>
                    <a:lnTo>
                      <a:pt x="335" y="124"/>
                    </a:lnTo>
                    <a:cubicBezTo>
                      <a:pt x="335" y="123"/>
                      <a:pt x="336" y="121"/>
                      <a:pt x="337" y="121"/>
                    </a:cubicBezTo>
                    <a:lnTo>
                      <a:pt x="373" y="95"/>
                    </a:lnTo>
                    <a:lnTo>
                      <a:pt x="403" y="67"/>
                    </a:lnTo>
                    <a:lnTo>
                      <a:pt x="403" y="67"/>
                    </a:lnTo>
                    <a:lnTo>
                      <a:pt x="427" y="35"/>
                    </a:lnTo>
                    <a:lnTo>
                      <a:pt x="426" y="35"/>
                    </a:lnTo>
                    <a:lnTo>
                      <a:pt x="442" y="3"/>
                    </a:lnTo>
                    <a:cubicBezTo>
                      <a:pt x="443" y="1"/>
                      <a:pt x="444" y="0"/>
                      <a:pt x="446" y="0"/>
                    </a:cubicBezTo>
                    <a:lnTo>
                      <a:pt x="475" y="0"/>
                    </a:lnTo>
                    <a:cubicBezTo>
                      <a:pt x="478" y="0"/>
                      <a:pt x="479" y="2"/>
                      <a:pt x="479" y="4"/>
                    </a:cubicBezTo>
                    <a:lnTo>
                      <a:pt x="479" y="474"/>
                    </a:lnTo>
                    <a:close/>
                    <a:moveTo>
                      <a:pt x="471" y="4"/>
                    </a:moveTo>
                    <a:lnTo>
                      <a:pt x="475" y="8"/>
                    </a:lnTo>
                    <a:lnTo>
                      <a:pt x="446" y="8"/>
                    </a:lnTo>
                    <a:lnTo>
                      <a:pt x="450" y="6"/>
                    </a:lnTo>
                    <a:lnTo>
                      <a:pt x="434" y="39"/>
                    </a:lnTo>
                    <a:cubicBezTo>
                      <a:pt x="433" y="39"/>
                      <a:pt x="433" y="39"/>
                      <a:pt x="433" y="39"/>
                    </a:cubicBezTo>
                    <a:lnTo>
                      <a:pt x="409" y="72"/>
                    </a:lnTo>
                    <a:cubicBezTo>
                      <a:pt x="409" y="72"/>
                      <a:pt x="409" y="72"/>
                      <a:pt x="409" y="72"/>
                    </a:cubicBezTo>
                    <a:lnTo>
                      <a:pt x="378" y="101"/>
                    </a:lnTo>
                    <a:lnTo>
                      <a:pt x="341" y="127"/>
                    </a:lnTo>
                    <a:lnTo>
                      <a:pt x="343" y="124"/>
                    </a:lnTo>
                    <a:lnTo>
                      <a:pt x="343" y="178"/>
                    </a:lnTo>
                    <a:lnTo>
                      <a:pt x="337" y="175"/>
                    </a:lnTo>
                    <a:lnTo>
                      <a:pt x="361" y="164"/>
                    </a:lnTo>
                    <a:lnTo>
                      <a:pt x="385" y="148"/>
                    </a:lnTo>
                    <a:lnTo>
                      <a:pt x="409" y="128"/>
                    </a:lnTo>
                    <a:lnTo>
                      <a:pt x="409" y="128"/>
                    </a:lnTo>
                    <a:lnTo>
                      <a:pt x="427" y="108"/>
                    </a:lnTo>
                    <a:cubicBezTo>
                      <a:pt x="428" y="107"/>
                      <a:pt x="430" y="106"/>
                      <a:pt x="431" y="107"/>
                    </a:cubicBezTo>
                    <a:cubicBezTo>
                      <a:pt x="433" y="107"/>
                      <a:pt x="434" y="109"/>
                      <a:pt x="434" y="110"/>
                    </a:cubicBezTo>
                    <a:lnTo>
                      <a:pt x="434" y="474"/>
                    </a:lnTo>
                    <a:lnTo>
                      <a:pt x="430" y="470"/>
                    </a:lnTo>
                    <a:lnTo>
                      <a:pt x="475" y="470"/>
                    </a:lnTo>
                    <a:lnTo>
                      <a:pt x="471" y="474"/>
                    </a:lnTo>
                    <a:lnTo>
                      <a:pt x="471" y="4"/>
                    </a:lnTo>
                    <a:close/>
                    <a:moveTo>
                      <a:pt x="606" y="73"/>
                    </a:moveTo>
                    <a:cubicBezTo>
                      <a:pt x="604" y="73"/>
                      <a:pt x="602" y="72"/>
                      <a:pt x="602" y="69"/>
                    </a:cubicBezTo>
                    <a:lnTo>
                      <a:pt x="602" y="15"/>
                    </a:lnTo>
                    <a:cubicBezTo>
                      <a:pt x="602" y="13"/>
                      <a:pt x="604" y="11"/>
                      <a:pt x="606" y="11"/>
                    </a:cubicBezTo>
                    <a:lnTo>
                      <a:pt x="844" y="11"/>
                    </a:lnTo>
                    <a:cubicBezTo>
                      <a:pt x="847" y="11"/>
                      <a:pt x="848" y="13"/>
                      <a:pt x="848" y="15"/>
                    </a:cubicBezTo>
                    <a:lnTo>
                      <a:pt x="848" y="59"/>
                    </a:lnTo>
                    <a:cubicBezTo>
                      <a:pt x="848" y="60"/>
                      <a:pt x="848" y="60"/>
                      <a:pt x="848" y="61"/>
                    </a:cubicBezTo>
                    <a:lnTo>
                      <a:pt x="832" y="87"/>
                    </a:lnTo>
                    <a:lnTo>
                      <a:pt x="815" y="116"/>
                    </a:lnTo>
                    <a:lnTo>
                      <a:pt x="798" y="150"/>
                    </a:lnTo>
                    <a:lnTo>
                      <a:pt x="782" y="187"/>
                    </a:lnTo>
                    <a:lnTo>
                      <a:pt x="750" y="267"/>
                    </a:lnTo>
                    <a:lnTo>
                      <a:pt x="738" y="307"/>
                    </a:lnTo>
                    <a:lnTo>
                      <a:pt x="728" y="349"/>
                    </a:lnTo>
                    <a:lnTo>
                      <a:pt x="716" y="410"/>
                    </a:lnTo>
                    <a:lnTo>
                      <a:pt x="709" y="475"/>
                    </a:lnTo>
                    <a:cubicBezTo>
                      <a:pt x="709" y="477"/>
                      <a:pt x="708" y="478"/>
                      <a:pt x="705" y="478"/>
                    </a:cubicBezTo>
                    <a:lnTo>
                      <a:pt x="660" y="478"/>
                    </a:lnTo>
                    <a:cubicBezTo>
                      <a:pt x="659" y="478"/>
                      <a:pt x="658" y="478"/>
                      <a:pt x="657" y="477"/>
                    </a:cubicBezTo>
                    <a:cubicBezTo>
                      <a:pt x="656" y="476"/>
                      <a:pt x="656" y="475"/>
                      <a:pt x="656" y="474"/>
                    </a:cubicBezTo>
                    <a:lnTo>
                      <a:pt x="657" y="447"/>
                    </a:lnTo>
                    <a:lnTo>
                      <a:pt x="660" y="416"/>
                    </a:lnTo>
                    <a:lnTo>
                      <a:pt x="665" y="380"/>
                    </a:lnTo>
                    <a:lnTo>
                      <a:pt x="672" y="341"/>
                    </a:lnTo>
                    <a:lnTo>
                      <a:pt x="693" y="264"/>
                    </a:lnTo>
                    <a:lnTo>
                      <a:pt x="721" y="191"/>
                    </a:lnTo>
                    <a:lnTo>
                      <a:pt x="751" y="124"/>
                    </a:lnTo>
                    <a:lnTo>
                      <a:pt x="785" y="67"/>
                    </a:lnTo>
                    <a:lnTo>
                      <a:pt x="788" y="73"/>
                    </a:lnTo>
                    <a:lnTo>
                      <a:pt x="606" y="73"/>
                    </a:lnTo>
                    <a:close/>
                    <a:moveTo>
                      <a:pt x="788" y="65"/>
                    </a:moveTo>
                    <a:cubicBezTo>
                      <a:pt x="790" y="65"/>
                      <a:pt x="791" y="66"/>
                      <a:pt x="792" y="68"/>
                    </a:cubicBezTo>
                    <a:cubicBezTo>
                      <a:pt x="793" y="69"/>
                      <a:pt x="793" y="70"/>
                      <a:pt x="792" y="72"/>
                    </a:cubicBezTo>
                    <a:lnTo>
                      <a:pt x="758" y="127"/>
                    </a:lnTo>
                    <a:lnTo>
                      <a:pt x="728" y="193"/>
                    </a:lnTo>
                    <a:lnTo>
                      <a:pt x="700" y="267"/>
                    </a:lnTo>
                    <a:lnTo>
                      <a:pt x="680" y="343"/>
                    </a:lnTo>
                    <a:lnTo>
                      <a:pt x="673" y="381"/>
                    </a:lnTo>
                    <a:lnTo>
                      <a:pt x="668" y="416"/>
                    </a:lnTo>
                    <a:lnTo>
                      <a:pt x="665" y="447"/>
                    </a:lnTo>
                    <a:lnTo>
                      <a:pt x="664" y="475"/>
                    </a:lnTo>
                    <a:lnTo>
                      <a:pt x="660" y="470"/>
                    </a:lnTo>
                    <a:lnTo>
                      <a:pt x="705" y="470"/>
                    </a:lnTo>
                    <a:lnTo>
                      <a:pt x="701" y="474"/>
                    </a:lnTo>
                    <a:lnTo>
                      <a:pt x="708" y="408"/>
                    </a:lnTo>
                    <a:lnTo>
                      <a:pt x="721" y="348"/>
                    </a:lnTo>
                    <a:lnTo>
                      <a:pt x="730" y="305"/>
                    </a:lnTo>
                    <a:lnTo>
                      <a:pt x="742" y="264"/>
                    </a:lnTo>
                    <a:lnTo>
                      <a:pt x="774" y="183"/>
                    </a:lnTo>
                    <a:lnTo>
                      <a:pt x="791" y="146"/>
                    </a:lnTo>
                    <a:lnTo>
                      <a:pt x="808" y="112"/>
                    </a:lnTo>
                    <a:lnTo>
                      <a:pt x="825" y="82"/>
                    </a:lnTo>
                    <a:lnTo>
                      <a:pt x="841" y="57"/>
                    </a:lnTo>
                    <a:lnTo>
                      <a:pt x="840" y="59"/>
                    </a:lnTo>
                    <a:lnTo>
                      <a:pt x="840" y="15"/>
                    </a:lnTo>
                    <a:lnTo>
                      <a:pt x="844" y="19"/>
                    </a:lnTo>
                    <a:lnTo>
                      <a:pt x="606" y="19"/>
                    </a:lnTo>
                    <a:lnTo>
                      <a:pt x="610" y="15"/>
                    </a:lnTo>
                    <a:lnTo>
                      <a:pt x="610" y="69"/>
                    </a:lnTo>
                    <a:lnTo>
                      <a:pt x="606" y="65"/>
                    </a:lnTo>
                    <a:lnTo>
                      <a:pt x="788" y="6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2" name="Freeform 107"/>
              <p:cNvSpPr>
                <a:spLocks noEditPoints="1"/>
              </p:cNvSpPr>
              <p:nvPr/>
            </p:nvSpPr>
            <p:spPr bwMode="auto">
              <a:xfrm>
                <a:off x="9392" y="1599"/>
                <a:ext cx="290" cy="148"/>
              </a:xfrm>
              <a:custGeom>
                <a:avLst/>
                <a:gdLst>
                  <a:gd name="T0" fmla="*/ 0 w 944"/>
                  <a:gd name="T1" fmla="*/ 406 h 480"/>
                  <a:gd name="T2" fmla="*/ 51 w 944"/>
                  <a:gd name="T3" fmla="*/ 470 h 480"/>
                  <a:gd name="T4" fmla="*/ 102 w 944"/>
                  <a:gd name="T5" fmla="*/ 242 h 480"/>
                  <a:gd name="T6" fmla="*/ 156 w 944"/>
                  <a:gd name="T7" fmla="*/ 28 h 480"/>
                  <a:gd name="T8" fmla="*/ 277 w 944"/>
                  <a:gd name="T9" fmla="*/ 17 h 480"/>
                  <a:gd name="T10" fmla="*/ 336 w 944"/>
                  <a:gd name="T11" fmla="*/ 130 h 480"/>
                  <a:gd name="T12" fmla="*/ 330 w 944"/>
                  <a:gd name="T13" fmla="*/ 375 h 480"/>
                  <a:gd name="T14" fmla="*/ 223 w 944"/>
                  <a:gd name="T15" fmla="*/ 480 h 480"/>
                  <a:gd name="T16" fmla="*/ 102 w 944"/>
                  <a:gd name="T17" fmla="*/ 242 h 480"/>
                  <a:gd name="T18" fmla="*/ 172 w 944"/>
                  <a:gd name="T19" fmla="*/ 395 h 480"/>
                  <a:gd name="T20" fmla="*/ 277 w 944"/>
                  <a:gd name="T21" fmla="*/ 395 h 480"/>
                  <a:gd name="T22" fmla="*/ 277 w 944"/>
                  <a:gd name="T23" fmla="*/ 89 h 480"/>
                  <a:gd name="T24" fmla="*/ 172 w 944"/>
                  <a:gd name="T25" fmla="*/ 82 h 480"/>
                  <a:gd name="T26" fmla="*/ 403 w 944"/>
                  <a:gd name="T27" fmla="*/ 242 h 480"/>
                  <a:gd name="T28" fmla="*/ 456 w 944"/>
                  <a:gd name="T29" fmla="*/ 28 h 480"/>
                  <a:gd name="T30" fmla="*/ 577 w 944"/>
                  <a:gd name="T31" fmla="*/ 17 h 480"/>
                  <a:gd name="T32" fmla="*/ 636 w 944"/>
                  <a:gd name="T33" fmla="*/ 130 h 480"/>
                  <a:gd name="T34" fmla="*/ 631 w 944"/>
                  <a:gd name="T35" fmla="*/ 375 h 480"/>
                  <a:gd name="T36" fmla="*/ 523 w 944"/>
                  <a:gd name="T37" fmla="*/ 480 h 480"/>
                  <a:gd name="T38" fmla="*/ 403 w 944"/>
                  <a:gd name="T39" fmla="*/ 242 h 480"/>
                  <a:gd name="T40" fmla="*/ 472 w 944"/>
                  <a:gd name="T41" fmla="*/ 395 h 480"/>
                  <a:gd name="T42" fmla="*/ 577 w 944"/>
                  <a:gd name="T43" fmla="*/ 395 h 480"/>
                  <a:gd name="T44" fmla="*/ 577 w 944"/>
                  <a:gd name="T45" fmla="*/ 89 h 480"/>
                  <a:gd name="T46" fmla="*/ 472 w 944"/>
                  <a:gd name="T47" fmla="*/ 82 h 480"/>
                  <a:gd name="T48" fmla="*/ 703 w 944"/>
                  <a:gd name="T49" fmla="*/ 242 h 480"/>
                  <a:gd name="T50" fmla="*/ 757 w 944"/>
                  <a:gd name="T51" fmla="*/ 28 h 480"/>
                  <a:gd name="T52" fmla="*/ 877 w 944"/>
                  <a:gd name="T53" fmla="*/ 17 h 480"/>
                  <a:gd name="T54" fmla="*/ 936 w 944"/>
                  <a:gd name="T55" fmla="*/ 130 h 480"/>
                  <a:gd name="T56" fmla="*/ 931 w 944"/>
                  <a:gd name="T57" fmla="*/ 375 h 480"/>
                  <a:gd name="T58" fmla="*/ 824 w 944"/>
                  <a:gd name="T59" fmla="*/ 480 h 480"/>
                  <a:gd name="T60" fmla="*/ 703 w 944"/>
                  <a:gd name="T61" fmla="*/ 242 h 480"/>
                  <a:gd name="T62" fmla="*/ 773 w 944"/>
                  <a:gd name="T63" fmla="*/ 395 h 480"/>
                  <a:gd name="T64" fmla="*/ 877 w 944"/>
                  <a:gd name="T65" fmla="*/ 395 h 480"/>
                  <a:gd name="T66" fmla="*/ 877 w 944"/>
                  <a:gd name="T67" fmla="*/ 89 h 480"/>
                  <a:gd name="T68" fmla="*/ 773 w 944"/>
                  <a:gd name="T69" fmla="*/ 82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4" h="480">
                    <a:moveTo>
                      <a:pt x="0" y="470"/>
                    </a:moveTo>
                    <a:lnTo>
                      <a:pt x="0" y="406"/>
                    </a:lnTo>
                    <a:lnTo>
                      <a:pt x="51" y="406"/>
                    </a:lnTo>
                    <a:lnTo>
                      <a:pt x="51" y="470"/>
                    </a:lnTo>
                    <a:lnTo>
                      <a:pt x="0" y="470"/>
                    </a:lnTo>
                    <a:close/>
                    <a:moveTo>
                      <a:pt x="102" y="242"/>
                    </a:moveTo>
                    <a:cubicBezTo>
                      <a:pt x="102" y="184"/>
                      <a:pt x="108" y="140"/>
                      <a:pt x="116" y="106"/>
                    </a:cubicBezTo>
                    <a:cubicBezTo>
                      <a:pt x="127" y="72"/>
                      <a:pt x="140" y="48"/>
                      <a:pt x="156" y="28"/>
                    </a:cubicBezTo>
                    <a:cubicBezTo>
                      <a:pt x="175" y="11"/>
                      <a:pt x="196" y="0"/>
                      <a:pt x="223" y="0"/>
                    </a:cubicBezTo>
                    <a:cubicBezTo>
                      <a:pt x="245" y="0"/>
                      <a:pt x="261" y="7"/>
                      <a:pt x="277" y="17"/>
                    </a:cubicBezTo>
                    <a:cubicBezTo>
                      <a:pt x="290" y="28"/>
                      <a:pt x="304" y="41"/>
                      <a:pt x="312" y="62"/>
                    </a:cubicBezTo>
                    <a:cubicBezTo>
                      <a:pt x="322" y="79"/>
                      <a:pt x="330" y="103"/>
                      <a:pt x="336" y="130"/>
                    </a:cubicBezTo>
                    <a:cubicBezTo>
                      <a:pt x="341" y="157"/>
                      <a:pt x="344" y="195"/>
                      <a:pt x="344" y="242"/>
                    </a:cubicBezTo>
                    <a:cubicBezTo>
                      <a:pt x="344" y="297"/>
                      <a:pt x="338" y="341"/>
                      <a:pt x="330" y="375"/>
                    </a:cubicBezTo>
                    <a:cubicBezTo>
                      <a:pt x="322" y="409"/>
                      <a:pt x="309" y="433"/>
                      <a:pt x="290" y="453"/>
                    </a:cubicBezTo>
                    <a:cubicBezTo>
                      <a:pt x="274" y="470"/>
                      <a:pt x="250" y="480"/>
                      <a:pt x="223" y="480"/>
                    </a:cubicBezTo>
                    <a:cubicBezTo>
                      <a:pt x="188" y="480"/>
                      <a:pt x="161" y="463"/>
                      <a:pt x="140" y="429"/>
                    </a:cubicBezTo>
                    <a:cubicBezTo>
                      <a:pt x="116" y="392"/>
                      <a:pt x="102" y="331"/>
                      <a:pt x="102" y="242"/>
                    </a:cubicBezTo>
                    <a:close/>
                    <a:moveTo>
                      <a:pt x="151" y="242"/>
                    </a:moveTo>
                    <a:cubicBezTo>
                      <a:pt x="151" y="317"/>
                      <a:pt x="156" y="368"/>
                      <a:pt x="172" y="395"/>
                    </a:cubicBezTo>
                    <a:cubicBezTo>
                      <a:pt x="186" y="419"/>
                      <a:pt x="204" y="433"/>
                      <a:pt x="223" y="433"/>
                    </a:cubicBezTo>
                    <a:cubicBezTo>
                      <a:pt x="245" y="433"/>
                      <a:pt x="263" y="419"/>
                      <a:pt x="277" y="395"/>
                    </a:cubicBezTo>
                    <a:cubicBezTo>
                      <a:pt x="290" y="368"/>
                      <a:pt x="298" y="317"/>
                      <a:pt x="298" y="242"/>
                    </a:cubicBezTo>
                    <a:cubicBezTo>
                      <a:pt x="298" y="164"/>
                      <a:pt x="290" y="113"/>
                      <a:pt x="277" y="89"/>
                    </a:cubicBezTo>
                    <a:cubicBezTo>
                      <a:pt x="263" y="62"/>
                      <a:pt x="245" y="48"/>
                      <a:pt x="223" y="48"/>
                    </a:cubicBezTo>
                    <a:cubicBezTo>
                      <a:pt x="202" y="48"/>
                      <a:pt x="186" y="62"/>
                      <a:pt x="172" y="82"/>
                    </a:cubicBezTo>
                    <a:cubicBezTo>
                      <a:pt x="159" y="113"/>
                      <a:pt x="151" y="164"/>
                      <a:pt x="151" y="242"/>
                    </a:cubicBezTo>
                    <a:close/>
                    <a:moveTo>
                      <a:pt x="403" y="242"/>
                    </a:moveTo>
                    <a:cubicBezTo>
                      <a:pt x="403" y="184"/>
                      <a:pt x="408" y="140"/>
                      <a:pt x="416" y="106"/>
                    </a:cubicBezTo>
                    <a:cubicBezTo>
                      <a:pt x="427" y="72"/>
                      <a:pt x="440" y="48"/>
                      <a:pt x="456" y="28"/>
                    </a:cubicBezTo>
                    <a:cubicBezTo>
                      <a:pt x="475" y="11"/>
                      <a:pt x="497" y="0"/>
                      <a:pt x="523" y="0"/>
                    </a:cubicBezTo>
                    <a:cubicBezTo>
                      <a:pt x="545" y="0"/>
                      <a:pt x="561" y="7"/>
                      <a:pt x="577" y="17"/>
                    </a:cubicBezTo>
                    <a:cubicBezTo>
                      <a:pt x="590" y="28"/>
                      <a:pt x="604" y="41"/>
                      <a:pt x="612" y="62"/>
                    </a:cubicBezTo>
                    <a:cubicBezTo>
                      <a:pt x="623" y="79"/>
                      <a:pt x="631" y="103"/>
                      <a:pt x="636" y="130"/>
                    </a:cubicBezTo>
                    <a:cubicBezTo>
                      <a:pt x="641" y="157"/>
                      <a:pt x="644" y="195"/>
                      <a:pt x="644" y="242"/>
                    </a:cubicBezTo>
                    <a:cubicBezTo>
                      <a:pt x="644" y="297"/>
                      <a:pt x="639" y="341"/>
                      <a:pt x="631" y="375"/>
                    </a:cubicBezTo>
                    <a:cubicBezTo>
                      <a:pt x="623" y="409"/>
                      <a:pt x="609" y="433"/>
                      <a:pt x="590" y="453"/>
                    </a:cubicBezTo>
                    <a:cubicBezTo>
                      <a:pt x="574" y="470"/>
                      <a:pt x="550" y="480"/>
                      <a:pt x="523" y="480"/>
                    </a:cubicBezTo>
                    <a:cubicBezTo>
                      <a:pt x="489" y="480"/>
                      <a:pt x="462" y="463"/>
                      <a:pt x="440" y="429"/>
                    </a:cubicBezTo>
                    <a:cubicBezTo>
                      <a:pt x="416" y="392"/>
                      <a:pt x="403" y="331"/>
                      <a:pt x="403" y="242"/>
                    </a:cubicBezTo>
                    <a:close/>
                    <a:moveTo>
                      <a:pt x="451" y="242"/>
                    </a:moveTo>
                    <a:cubicBezTo>
                      <a:pt x="451" y="317"/>
                      <a:pt x="456" y="368"/>
                      <a:pt x="472" y="395"/>
                    </a:cubicBezTo>
                    <a:cubicBezTo>
                      <a:pt x="486" y="419"/>
                      <a:pt x="505" y="433"/>
                      <a:pt x="523" y="433"/>
                    </a:cubicBezTo>
                    <a:cubicBezTo>
                      <a:pt x="545" y="433"/>
                      <a:pt x="564" y="419"/>
                      <a:pt x="577" y="395"/>
                    </a:cubicBezTo>
                    <a:cubicBezTo>
                      <a:pt x="590" y="368"/>
                      <a:pt x="599" y="317"/>
                      <a:pt x="599" y="242"/>
                    </a:cubicBezTo>
                    <a:cubicBezTo>
                      <a:pt x="599" y="164"/>
                      <a:pt x="590" y="113"/>
                      <a:pt x="577" y="89"/>
                    </a:cubicBezTo>
                    <a:cubicBezTo>
                      <a:pt x="564" y="62"/>
                      <a:pt x="545" y="48"/>
                      <a:pt x="523" y="48"/>
                    </a:cubicBezTo>
                    <a:cubicBezTo>
                      <a:pt x="502" y="48"/>
                      <a:pt x="486" y="62"/>
                      <a:pt x="472" y="82"/>
                    </a:cubicBezTo>
                    <a:cubicBezTo>
                      <a:pt x="459" y="113"/>
                      <a:pt x="451" y="164"/>
                      <a:pt x="451" y="242"/>
                    </a:cubicBezTo>
                    <a:close/>
                    <a:moveTo>
                      <a:pt x="703" y="242"/>
                    </a:moveTo>
                    <a:cubicBezTo>
                      <a:pt x="703" y="184"/>
                      <a:pt x="708" y="140"/>
                      <a:pt x="717" y="106"/>
                    </a:cubicBezTo>
                    <a:cubicBezTo>
                      <a:pt x="727" y="72"/>
                      <a:pt x="741" y="48"/>
                      <a:pt x="757" y="28"/>
                    </a:cubicBezTo>
                    <a:cubicBezTo>
                      <a:pt x="776" y="11"/>
                      <a:pt x="797" y="0"/>
                      <a:pt x="824" y="0"/>
                    </a:cubicBezTo>
                    <a:cubicBezTo>
                      <a:pt x="845" y="0"/>
                      <a:pt x="861" y="7"/>
                      <a:pt x="877" y="17"/>
                    </a:cubicBezTo>
                    <a:cubicBezTo>
                      <a:pt x="891" y="28"/>
                      <a:pt x="904" y="41"/>
                      <a:pt x="912" y="62"/>
                    </a:cubicBezTo>
                    <a:cubicBezTo>
                      <a:pt x="923" y="79"/>
                      <a:pt x="931" y="103"/>
                      <a:pt x="936" y="130"/>
                    </a:cubicBezTo>
                    <a:cubicBezTo>
                      <a:pt x="942" y="157"/>
                      <a:pt x="944" y="195"/>
                      <a:pt x="944" y="242"/>
                    </a:cubicBezTo>
                    <a:cubicBezTo>
                      <a:pt x="944" y="297"/>
                      <a:pt x="939" y="341"/>
                      <a:pt x="931" y="375"/>
                    </a:cubicBezTo>
                    <a:cubicBezTo>
                      <a:pt x="923" y="409"/>
                      <a:pt x="910" y="433"/>
                      <a:pt x="891" y="453"/>
                    </a:cubicBezTo>
                    <a:cubicBezTo>
                      <a:pt x="875" y="470"/>
                      <a:pt x="851" y="480"/>
                      <a:pt x="824" y="480"/>
                    </a:cubicBezTo>
                    <a:cubicBezTo>
                      <a:pt x="789" y="480"/>
                      <a:pt x="762" y="463"/>
                      <a:pt x="741" y="429"/>
                    </a:cubicBezTo>
                    <a:cubicBezTo>
                      <a:pt x="717" y="392"/>
                      <a:pt x="703" y="331"/>
                      <a:pt x="703" y="242"/>
                    </a:cubicBezTo>
                    <a:close/>
                    <a:moveTo>
                      <a:pt x="751" y="242"/>
                    </a:moveTo>
                    <a:cubicBezTo>
                      <a:pt x="751" y="317"/>
                      <a:pt x="757" y="368"/>
                      <a:pt x="773" y="395"/>
                    </a:cubicBezTo>
                    <a:cubicBezTo>
                      <a:pt x="786" y="419"/>
                      <a:pt x="805" y="433"/>
                      <a:pt x="824" y="433"/>
                    </a:cubicBezTo>
                    <a:cubicBezTo>
                      <a:pt x="845" y="433"/>
                      <a:pt x="864" y="419"/>
                      <a:pt x="877" y="395"/>
                    </a:cubicBezTo>
                    <a:cubicBezTo>
                      <a:pt x="891" y="368"/>
                      <a:pt x="899" y="317"/>
                      <a:pt x="899" y="242"/>
                    </a:cubicBezTo>
                    <a:cubicBezTo>
                      <a:pt x="899" y="164"/>
                      <a:pt x="891" y="113"/>
                      <a:pt x="877" y="89"/>
                    </a:cubicBezTo>
                    <a:cubicBezTo>
                      <a:pt x="864" y="62"/>
                      <a:pt x="845" y="48"/>
                      <a:pt x="824" y="48"/>
                    </a:cubicBezTo>
                    <a:cubicBezTo>
                      <a:pt x="802" y="48"/>
                      <a:pt x="786" y="62"/>
                      <a:pt x="773" y="82"/>
                    </a:cubicBezTo>
                    <a:cubicBezTo>
                      <a:pt x="759" y="113"/>
                      <a:pt x="751" y="164"/>
                      <a:pt x="751" y="2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3" name="Freeform 108"/>
              <p:cNvSpPr>
                <a:spLocks noEditPoints="1"/>
              </p:cNvSpPr>
              <p:nvPr/>
            </p:nvSpPr>
            <p:spPr bwMode="auto">
              <a:xfrm>
                <a:off x="9391" y="1598"/>
                <a:ext cx="293" cy="150"/>
              </a:xfrm>
              <a:custGeom>
                <a:avLst/>
                <a:gdLst>
                  <a:gd name="T0" fmla="*/ 51 w 952"/>
                  <a:gd name="T1" fmla="*/ 410 h 488"/>
                  <a:gd name="T2" fmla="*/ 116 w 952"/>
                  <a:gd name="T3" fmla="*/ 109 h 488"/>
                  <a:gd name="T4" fmla="*/ 227 w 952"/>
                  <a:gd name="T5" fmla="*/ 0 h 488"/>
                  <a:gd name="T6" fmla="*/ 347 w 952"/>
                  <a:gd name="T7" fmla="*/ 156 h 488"/>
                  <a:gd name="T8" fmla="*/ 297 w 952"/>
                  <a:gd name="T9" fmla="*/ 461 h 488"/>
                  <a:gd name="T10" fmla="*/ 178 w 952"/>
                  <a:gd name="T11" fmla="*/ 475 h 488"/>
                  <a:gd name="T12" fmla="*/ 132 w 952"/>
                  <a:gd name="T13" fmla="*/ 400 h 488"/>
                  <a:gd name="T14" fmla="*/ 247 w 952"/>
                  <a:gd name="T15" fmla="*/ 478 h 488"/>
                  <a:gd name="T16" fmla="*/ 336 w 952"/>
                  <a:gd name="T17" fmla="*/ 351 h 488"/>
                  <a:gd name="T18" fmla="*/ 298 w 952"/>
                  <a:gd name="T19" fmla="*/ 43 h 488"/>
                  <a:gd name="T20" fmla="*/ 177 w 952"/>
                  <a:gd name="T21" fmla="*/ 24 h 488"/>
                  <a:gd name="T22" fmla="*/ 113 w 952"/>
                  <a:gd name="T23" fmla="*/ 307 h 488"/>
                  <a:gd name="T24" fmla="*/ 215 w 952"/>
                  <a:gd name="T25" fmla="*/ 431 h 488"/>
                  <a:gd name="T26" fmla="*/ 286 w 952"/>
                  <a:gd name="T27" fmla="*/ 374 h 488"/>
                  <a:gd name="T28" fmla="*/ 267 w 952"/>
                  <a:gd name="T29" fmla="*/ 78 h 488"/>
                  <a:gd name="T30" fmla="*/ 190 w 952"/>
                  <a:gd name="T31" fmla="*/ 75 h 488"/>
                  <a:gd name="T32" fmla="*/ 184 w 952"/>
                  <a:gd name="T33" fmla="*/ 70 h 488"/>
                  <a:gd name="T34" fmla="*/ 273 w 952"/>
                  <a:gd name="T35" fmla="*/ 73 h 488"/>
                  <a:gd name="T36" fmla="*/ 294 w 952"/>
                  <a:gd name="T37" fmla="*/ 376 h 488"/>
                  <a:gd name="T38" fmla="*/ 212 w 952"/>
                  <a:gd name="T39" fmla="*/ 438 h 488"/>
                  <a:gd name="T40" fmla="*/ 152 w 952"/>
                  <a:gd name="T41" fmla="*/ 192 h 488"/>
                  <a:gd name="T42" fmla="*/ 474 w 952"/>
                  <a:gd name="T43" fmla="*/ 17 h 488"/>
                  <a:gd name="T44" fmla="*/ 604 w 952"/>
                  <a:gd name="T45" fmla="*/ 38 h 488"/>
                  <a:gd name="T46" fmla="*/ 639 w 952"/>
                  <a:gd name="T47" fmla="*/ 380 h 488"/>
                  <a:gd name="T48" fmla="*/ 528 w 952"/>
                  <a:gd name="T49" fmla="*/ 488 h 488"/>
                  <a:gd name="T50" fmla="*/ 413 w 952"/>
                  <a:gd name="T51" fmla="*/ 360 h 488"/>
                  <a:gd name="T52" fmla="*/ 483 w 952"/>
                  <a:gd name="T53" fmla="*/ 468 h 488"/>
                  <a:gd name="T54" fmla="*/ 591 w 952"/>
                  <a:gd name="T55" fmla="*/ 455 h 488"/>
                  <a:gd name="T56" fmla="*/ 637 w 952"/>
                  <a:gd name="T57" fmla="*/ 135 h 488"/>
                  <a:gd name="T58" fmla="*/ 509 w 952"/>
                  <a:gd name="T59" fmla="*/ 10 h 488"/>
                  <a:gd name="T60" fmla="*/ 419 w 952"/>
                  <a:gd name="T61" fmla="*/ 138 h 488"/>
                  <a:gd name="T62" fmla="*/ 491 w 952"/>
                  <a:gd name="T63" fmla="*/ 413 h 488"/>
                  <a:gd name="T64" fmla="*/ 568 w 952"/>
                  <a:gd name="T65" fmla="*/ 413 h 488"/>
                  <a:gd name="T66" fmla="*/ 587 w 952"/>
                  <a:gd name="T67" fmla="*/ 117 h 488"/>
                  <a:gd name="T68" fmla="*/ 514 w 952"/>
                  <a:gd name="T69" fmla="*/ 59 h 488"/>
                  <a:gd name="T70" fmla="*/ 457 w 952"/>
                  <a:gd name="T71" fmla="*/ 148 h 488"/>
                  <a:gd name="T72" fmla="*/ 544 w 952"/>
                  <a:gd name="T73" fmla="*/ 51 h 488"/>
                  <a:gd name="T74" fmla="*/ 607 w 952"/>
                  <a:gd name="T75" fmla="*/ 247 h 488"/>
                  <a:gd name="T76" fmla="*/ 544 w 952"/>
                  <a:gd name="T77" fmla="*/ 438 h 488"/>
                  <a:gd name="T78" fmla="*/ 463 w 952"/>
                  <a:gd name="T79" fmla="*/ 376 h 488"/>
                  <a:gd name="T80" fmla="*/ 735 w 952"/>
                  <a:gd name="T81" fmla="*/ 64 h 488"/>
                  <a:gd name="T82" fmla="*/ 859 w 952"/>
                  <a:gd name="T83" fmla="*/ 6 h 488"/>
                  <a:gd name="T84" fmla="*/ 952 w 952"/>
                  <a:gd name="T85" fmla="*/ 246 h 488"/>
                  <a:gd name="T86" fmla="*/ 867 w 952"/>
                  <a:gd name="T87" fmla="*/ 481 h 488"/>
                  <a:gd name="T88" fmla="*/ 742 w 952"/>
                  <a:gd name="T89" fmla="*/ 436 h 488"/>
                  <a:gd name="T90" fmla="*/ 748 w 952"/>
                  <a:gd name="T91" fmla="*/ 431 h 488"/>
                  <a:gd name="T92" fmla="*/ 864 w 952"/>
                  <a:gd name="T93" fmla="*/ 474 h 488"/>
                  <a:gd name="T94" fmla="*/ 944 w 952"/>
                  <a:gd name="T95" fmla="*/ 247 h 488"/>
                  <a:gd name="T96" fmla="*/ 855 w 952"/>
                  <a:gd name="T97" fmla="*/ 13 h 488"/>
                  <a:gd name="T98" fmla="*/ 743 w 952"/>
                  <a:gd name="T99" fmla="*/ 68 h 488"/>
                  <a:gd name="T100" fmla="*/ 771 w 952"/>
                  <a:gd name="T101" fmla="*/ 374 h 488"/>
                  <a:gd name="T102" fmla="*/ 843 w 952"/>
                  <a:gd name="T103" fmla="*/ 431 h 488"/>
                  <a:gd name="T104" fmla="*/ 899 w 952"/>
                  <a:gd name="T105" fmla="*/ 246 h 488"/>
                  <a:gd name="T106" fmla="*/ 843 w 952"/>
                  <a:gd name="T107" fmla="*/ 59 h 488"/>
                  <a:gd name="T108" fmla="*/ 765 w 952"/>
                  <a:gd name="T109" fmla="*/ 149 h 488"/>
                  <a:gd name="T110" fmla="*/ 811 w 952"/>
                  <a:gd name="T111" fmla="*/ 51 h 488"/>
                  <a:gd name="T112" fmla="*/ 894 w 952"/>
                  <a:gd name="T113" fmla="*/ 115 h 488"/>
                  <a:gd name="T114" fmla="*/ 873 w 952"/>
                  <a:gd name="T115" fmla="*/ 418 h 488"/>
                  <a:gd name="T116" fmla="*/ 785 w 952"/>
                  <a:gd name="T117" fmla="*/ 4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2" h="488">
                    <a:moveTo>
                      <a:pt x="4" y="478"/>
                    </a:moveTo>
                    <a:cubicBezTo>
                      <a:pt x="2" y="478"/>
                      <a:pt x="0" y="477"/>
                      <a:pt x="0" y="474"/>
                    </a:cubicBezTo>
                    <a:lnTo>
                      <a:pt x="0" y="410"/>
                    </a:lnTo>
                    <a:cubicBezTo>
                      <a:pt x="0" y="408"/>
                      <a:pt x="2" y="406"/>
                      <a:pt x="4" y="406"/>
                    </a:cubicBezTo>
                    <a:lnTo>
                      <a:pt x="55" y="406"/>
                    </a:lnTo>
                    <a:cubicBezTo>
                      <a:pt x="58" y="406"/>
                      <a:pt x="59" y="408"/>
                      <a:pt x="59" y="410"/>
                    </a:cubicBezTo>
                    <a:lnTo>
                      <a:pt x="59" y="474"/>
                    </a:lnTo>
                    <a:cubicBezTo>
                      <a:pt x="59" y="477"/>
                      <a:pt x="58" y="478"/>
                      <a:pt x="55" y="478"/>
                    </a:cubicBezTo>
                    <a:lnTo>
                      <a:pt x="4" y="478"/>
                    </a:lnTo>
                    <a:close/>
                    <a:moveTo>
                      <a:pt x="55" y="470"/>
                    </a:moveTo>
                    <a:lnTo>
                      <a:pt x="51" y="474"/>
                    </a:lnTo>
                    <a:lnTo>
                      <a:pt x="51" y="410"/>
                    </a:lnTo>
                    <a:lnTo>
                      <a:pt x="55" y="414"/>
                    </a:lnTo>
                    <a:lnTo>
                      <a:pt x="4" y="414"/>
                    </a:lnTo>
                    <a:lnTo>
                      <a:pt x="8" y="410"/>
                    </a:lnTo>
                    <a:lnTo>
                      <a:pt x="8" y="474"/>
                    </a:lnTo>
                    <a:lnTo>
                      <a:pt x="4" y="470"/>
                    </a:lnTo>
                    <a:lnTo>
                      <a:pt x="55" y="470"/>
                    </a:lnTo>
                    <a:close/>
                    <a:moveTo>
                      <a:pt x="102" y="247"/>
                    </a:moveTo>
                    <a:lnTo>
                      <a:pt x="103" y="205"/>
                    </a:lnTo>
                    <a:lnTo>
                      <a:pt x="106" y="169"/>
                    </a:lnTo>
                    <a:lnTo>
                      <a:pt x="110" y="137"/>
                    </a:lnTo>
                    <a:lnTo>
                      <a:pt x="116" y="110"/>
                    </a:lnTo>
                    <a:cubicBezTo>
                      <a:pt x="116" y="109"/>
                      <a:pt x="116" y="109"/>
                      <a:pt x="116" y="109"/>
                    </a:cubicBezTo>
                    <a:lnTo>
                      <a:pt x="125" y="85"/>
                    </a:lnTo>
                    <a:lnTo>
                      <a:pt x="134" y="64"/>
                    </a:lnTo>
                    <a:cubicBezTo>
                      <a:pt x="134" y="64"/>
                      <a:pt x="135" y="64"/>
                      <a:pt x="135" y="64"/>
                    </a:cubicBezTo>
                    <a:lnTo>
                      <a:pt x="157" y="30"/>
                    </a:lnTo>
                    <a:cubicBezTo>
                      <a:pt x="157" y="29"/>
                      <a:pt x="158" y="29"/>
                      <a:pt x="158" y="29"/>
                    </a:cubicBezTo>
                    <a:lnTo>
                      <a:pt x="172" y="17"/>
                    </a:lnTo>
                    <a:cubicBezTo>
                      <a:pt x="173" y="17"/>
                      <a:pt x="173" y="17"/>
                      <a:pt x="173" y="17"/>
                    </a:cubicBezTo>
                    <a:lnTo>
                      <a:pt x="189" y="8"/>
                    </a:lnTo>
                    <a:cubicBezTo>
                      <a:pt x="189" y="8"/>
                      <a:pt x="190" y="8"/>
                      <a:pt x="190" y="8"/>
                    </a:cubicBezTo>
                    <a:lnTo>
                      <a:pt x="207" y="3"/>
                    </a:lnTo>
                    <a:cubicBezTo>
                      <a:pt x="207" y="3"/>
                      <a:pt x="207" y="3"/>
                      <a:pt x="208" y="2"/>
                    </a:cubicBezTo>
                    <a:lnTo>
                      <a:pt x="227" y="0"/>
                    </a:lnTo>
                    <a:cubicBezTo>
                      <a:pt x="227" y="0"/>
                      <a:pt x="228" y="0"/>
                      <a:pt x="228" y="1"/>
                    </a:cubicBezTo>
                    <a:lnTo>
                      <a:pt x="257" y="6"/>
                    </a:lnTo>
                    <a:cubicBezTo>
                      <a:pt x="258" y="6"/>
                      <a:pt x="258" y="6"/>
                      <a:pt x="258" y="6"/>
                    </a:cubicBezTo>
                    <a:lnTo>
                      <a:pt x="283" y="18"/>
                    </a:lnTo>
                    <a:cubicBezTo>
                      <a:pt x="283" y="19"/>
                      <a:pt x="283" y="19"/>
                      <a:pt x="284" y="19"/>
                    </a:cubicBezTo>
                    <a:lnTo>
                      <a:pt x="303" y="37"/>
                    </a:lnTo>
                    <a:cubicBezTo>
                      <a:pt x="303" y="37"/>
                      <a:pt x="304" y="38"/>
                      <a:pt x="304" y="38"/>
                    </a:cubicBezTo>
                    <a:lnTo>
                      <a:pt x="319" y="64"/>
                    </a:lnTo>
                    <a:lnTo>
                      <a:pt x="334" y="95"/>
                    </a:lnTo>
                    <a:cubicBezTo>
                      <a:pt x="334" y="95"/>
                      <a:pt x="334" y="95"/>
                      <a:pt x="334" y="95"/>
                    </a:cubicBezTo>
                    <a:lnTo>
                      <a:pt x="344" y="133"/>
                    </a:lnTo>
                    <a:lnTo>
                      <a:pt x="347" y="156"/>
                    </a:lnTo>
                    <a:lnTo>
                      <a:pt x="350" y="183"/>
                    </a:lnTo>
                    <a:lnTo>
                      <a:pt x="351" y="213"/>
                    </a:lnTo>
                    <a:lnTo>
                      <a:pt x="352" y="246"/>
                    </a:lnTo>
                    <a:lnTo>
                      <a:pt x="351" y="286"/>
                    </a:lnTo>
                    <a:lnTo>
                      <a:pt x="348" y="321"/>
                    </a:lnTo>
                    <a:lnTo>
                      <a:pt x="344" y="352"/>
                    </a:lnTo>
                    <a:lnTo>
                      <a:pt x="338" y="380"/>
                    </a:lnTo>
                    <a:lnTo>
                      <a:pt x="331" y="404"/>
                    </a:lnTo>
                    <a:lnTo>
                      <a:pt x="322" y="425"/>
                    </a:lnTo>
                    <a:cubicBezTo>
                      <a:pt x="322" y="425"/>
                      <a:pt x="322" y="426"/>
                      <a:pt x="322" y="426"/>
                    </a:cubicBezTo>
                    <a:lnTo>
                      <a:pt x="298" y="460"/>
                    </a:lnTo>
                    <a:cubicBezTo>
                      <a:pt x="298" y="460"/>
                      <a:pt x="297" y="460"/>
                      <a:pt x="297" y="461"/>
                    </a:cubicBezTo>
                    <a:lnTo>
                      <a:pt x="284" y="472"/>
                    </a:lnTo>
                    <a:cubicBezTo>
                      <a:pt x="283" y="472"/>
                      <a:pt x="283" y="472"/>
                      <a:pt x="283" y="473"/>
                    </a:cubicBezTo>
                    <a:lnTo>
                      <a:pt x="267" y="481"/>
                    </a:lnTo>
                    <a:cubicBezTo>
                      <a:pt x="267" y="481"/>
                      <a:pt x="266" y="481"/>
                      <a:pt x="266" y="481"/>
                    </a:cubicBezTo>
                    <a:lnTo>
                      <a:pt x="248" y="486"/>
                    </a:lnTo>
                    <a:cubicBezTo>
                      <a:pt x="248" y="486"/>
                      <a:pt x="248" y="486"/>
                      <a:pt x="247" y="486"/>
                    </a:cubicBezTo>
                    <a:lnTo>
                      <a:pt x="228" y="488"/>
                    </a:lnTo>
                    <a:cubicBezTo>
                      <a:pt x="228" y="488"/>
                      <a:pt x="227" y="488"/>
                      <a:pt x="227" y="488"/>
                    </a:cubicBezTo>
                    <a:lnTo>
                      <a:pt x="202" y="485"/>
                    </a:lnTo>
                    <a:cubicBezTo>
                      <a:pt x="202" y="485"/>
                      <a:pt x="201" y="485"/>
                      <a:pt x="201" y="485"/>
                    </a:cubicBezTo>
                    <a:lnTo>
                      <a:pt x="179" y="476"/>
                    </a:lnTo>
                    <a:cubicBezTo>
                      <a:pt x="179" y="475"/>
                      <a:pt x="178" y="475"/>
                      <a:pt x="178" y="475"/>
                    </a:cubicBezTo>
                    <a:lnTo>
                      <a:pt x="158" y="459"/>
                    </a:lnTo>
                    <a:cubicBezTo>
                      <a:pt x="158" y="459"/>
                      <a:pt x="158" y="459"/>
                      <a:pt x="158" y="458"/>
                    </a:cubicBezTo>
                    <a:lnTo>
                      <a:pt x="141" y="436"/>
                    </a:lnTo>
                    <a:cubicBezTo>
                      <a:pt x="141" y="436"/>
                      <a:pt x="140" y="435"/>
                      <a:pt x="140" y="435"/>
                    </a:cubicBezTo>
                    <a:lnTo>
                      <a:pt x="124" y="403"/>
                    </a:lnTo>
                    <a:cubicBezTo>
                      <a:pt x="124" y="403"/>
                      <a:pt x="124" y="402"/>
                      <a:pt x="124" y="402"/>
                    </a:cubicBezTo>
                    <a:lnTo>
                      <a:pt x="113" y="360"/>
                    </a:lnTo>
                    <a:lnTo>
                      <a:pt x="105" y="309"/>
                    </a:lnTo>
                    <a:lnTo>
                      <a:pt x="102" y="247"/>
                    </a:lnTo>
                    <a:close/>
                    <a:moveTo>
                      <a:pt x="113" y="307"/>
                    </a:moveTo>
                    <a:lnTo>
                      <a:pt x="120" y="358"/>
                    </a:lnTo>
                    <a:lnTo>
                      <a:pt x="132" y="400"/>
                    </a:lnTo>
                    <a:lnTo>
                      <a:pt x="132" y="399"/>
                    </a:lnTo>
                    <a:lnTo>
                      <a:pt x="148" y="432"/>
                    </a:lnTo>
                    <a:lnTo>
                      <a:pt x="147" y="431"/>
                    </a:lnTo>
                    <a:lnTo>
                      <a:pt x="164" y="454"/>
                    </a:lnTo>
                    <a:lnTo>
                      <a:pt x="164" y="453"/>
                    </a:lnTo>
                    <a:lnTo>
                      <a:pt x="183" y="469"/>
                    </a:lnTo>
                    <a:lnTo>
                      <a:pt x="182" y="468"/>
                    </a:lnTo>
                    <a:lnTo>
                      <a:pt x="204" y="478"/>
                    </a:lnTo>
                    <a:lnTo>
                      <a:pt x="203" y="477"/>
                    </a:lnTo>
                    <a:lnTo>
                      <a:pt x="228" y="480"/>
                    </a:lnTo>
                    <a:lnTo>
                      <a:pt x="227" y="480"/>
                    </a:lnTo>
                    <a:lnTo>
                      <a:pt x="247" y="478"/>
                    </a:lnTo>
                    <a:lnTo>
                      <a:pt x="246" y="479"/>
                    </a:lnTo>
                    <a:lnTo>
                      <a:pt x="264" y="474"/>
                    </a:lnTo>
                    <a:lnTo>
                      <a:pt x="263" y="474"/>
                    </a:lnTo>
                    <a:lnTo>
                      <a:pt x="279" y="465"/>
                    </a:lnTo>
                    <a:lnTo>
                      <a:pt x="278" y="466"/>
                    </a:lnTo>
                    <a:lnTo>
                      <a:pt x="292" y="454"/>
                    </a:lnTo>
                    <a:lnTo>
                      <a:pt x="291" y="455"/>
                    </a:lnTo>
                    <a:lnTo>
                      <a:pt x="315" y="421"/>
                    </a:lnTo>
                    <a:lnTo>
                      <a:pt x="315" y="422"/>
                    </a:lnTo>
                    <a:lnTo>
                      <a:pt x="324" y="401"/>
                    </a:lnTo>
                    <a:lnTo>
                      <a:pt x="331" y="378"/>
                    </a:lnTo>
                    <a:lnTo>
                      <a:pt x="336" y="351"/>
                    </a:lnTo>
                    <a:lnTo>
                      <a:pt x="340" y="320"/>
                    </a:lnTo>
                    <a:lnTo>
                      <a:pt x="343" y="285"/>
                    </a:lnTo>
                    <a:lnTo>
                      <a:pt x="344" y="247"/>
                    </a:lnTo>
                    <a:lnTo>
                      <a:pt x="343" y="213"/>
                    </a:lnTo>
                    <a:lnTo>
                      <a:pt x="342" y="183"/>
                    </a:lnTo>
                    <a:lnTo>
                      <a:pt x="340" y="157"/>
                    </a:lnTo>
                    <a:lnTo>
                      <a:pt x="336" y="135"/>
                    </a:lnTo>
                    <a:lnTo>
                      <a:pt x="326" y="97"/>
                    </a:lnTo>
                    <a:lnTo>
                      <a:pt x="326" y="98"/>
                    </a:lnTo>
                    <a:lnTo>
                      <a:pt x="313" y="68"/>
                    </a:lnTo>
                    <a:lnTo>
                      <a:pt x="297" y="42"/>
                    </a:lnTo>
                    <a:lnTo>
                      <a:pt x="298" y="43"/>
                    </a:lnTo>
                    <a:lnTo>
                      <a:pt x="278" y="25"/>
                    </a:lnTo>
                    <a:lnTo>
                      <a:pt x="279" y="26"/>
                    </a:lnTo>
                    <a:lnTo>
                      <a:pt x="255" y="13"/>
                    </a:lnTo>
                    <a:lnTo>
                      <a:pt x="256" y="13"/>
                    </a:lnTo>
                    <a:lnTo>
                      <a:pt x="227" y="8"/>
                    </a:lnTo>
                    <a:lnTo>
                      <a:pt x="228" y="8"/>
                    </a:lnTo>
                    <a:lnTo>
                      <a:pt x="208" y="10"/>
                    </a:lnTo>
                    <a:lnTo>
                      <a:pt x="209" y="10"/>
                    </a:lnTo>
                    <a:lnTo>
                      <a:pt x="192" y="16"/>
                    </a:lnTo>
                    <a:lnTo>
                      <a:pt x="193" y="16"/>
                    </a:lnTo>
                    <a:lnTo>
                      <a:pt x="177" y="24"/>
                    </a:lnTo>
                    <a:lnTo>
                      <a:pt x="177" y="24"/>
                    </a:lnTo>
                    <a:lnTo>
                      <a:pt x="163" y="35"/>
                    </a:lnTo>
                    <a:lnTo>
                      <a:pt x="164" y="34"/>
                    </a:lnTo>
                    <a:lnTo>
                      <a:pt x="141" y="68"/>
                    </a:lnTo>
                    <a:lnTo>
                      <a:pt x="142" y="68"/>
                    </a:lnTo>
                    <a:lnTo>
                      <a:pt x="132" y="88"/>
                    </a:lnTo>
                    <a:lnTo>
                      <a:pt x="124" y="112"/>
                    </a:lnTo>
                    <a:lnTo>
                      <a:pt x="124" y="111"/>
                    </a:lnTo>
                    <a:lnTo>
                      <a:pt x="118" y="138"/>
                    </a:lnTo>
                    <a:lnTo>
                      <a:pt x="114" y="170"/>
                    </a:lnTo>
                    <a:lnTo>
                      <a:pt x="111" y="206"/>
                    </a:lnTo>
                    <a:lnTo>
                      <a:pt x="110" y="246"/>
                    </a:lnTo>
                    <a:lnTo>
                      <a:pt x="113" y="307"/>
                    </a:lnTo>
                    <a:close/>
                    <a:moveTo>
                      <a:pt x="159" y="247"/>
                    </a:moveTo>
                    <a:lnTo>
                      <a:pt x="160" y="298"/>
                    </a:lnTo>
                    <a:lnTo>
                      <a:pt x="164" y="341"/>
                    </a:lnTo>
                    <a:lnTo>
                      <a:pt x="170" y="374"/>
                    </a:lnTo>
                    <a:lnTo>
                      <a:pt x="170" y="373"/>
                    </a:lnTo>
                    <a:lnTo>
                      <a:pt x="180" y="398"/>
                    </a:lnTo>
                    <a:lnTo>
                      <a:pt x="180" y="397"/>
                    </a:lnTo>
                    <a:lnTo>
                      <a:pt x="191" y="413"/>
                    </a:lnTo>
                    <a:lnTo>
                      <a:pt x="190" y="413"/>
                    </a:lnTo>
                    <a:lnTo>
                      <a:pt x="203" y="425"/>
                    </a:lnTo>
                    <a:lnTo>
                      <a:pt x="202" y="424"/>
                    </a:lnTo>
                    <a:lnTo>
                      <a:pt x="215" y="431"/>
                    </a:lnTo>
                    <a:lnTo>
                      <a:pt x="214" y="431"/>
                    </a:lnTo>
                    <a:lnTo>
                      <a:pt x="228" y="433"/>
                    </a:lnTo>
                    <a:lnTo>
                      <a:pt x="227" y="433"/>
                    </a:lnTo>
                    <a:lnTo>
                      <a:pt x="242" y="431"/>
                    </a:lnTo>
                    <a:lnTo>
                      <a:pt x="241" y="431"/>
                    </a:lnTo>
                    <a:lnTo>
                      <a:pt x="256" y="424"/>
                    </a:lnTo>
                    <a:lnTo>
                      <a:pt x="255" y="425"/>
                    </a:lnTo>
                    <a:lnTo>
                      <a:pt x="267" y="413"/>
                    </a:lnTo>
                    <a:lnTo>
                      <a:pt x="267" y="413"/>
                    </a:lnTo>
                    <a:lnTo>
                      <a:pt x="278" y="397"/>
                    </a:lnTo>
                    <a:lnTo>
                      <a:pt x="277" y="398"/>
                    </a:lnTo>
                    <a:lnTo>
                      <a:pt x="286" y="374"/>
                    </a:lnTo>
                    <a:lnTo>
                      <a:pt x="286" y="374"/>
                    </a:lnTo>
                    <a:lnTo>
                      <a:pt x="293" y="340"/>
                    </a:lnTo>
                    <a:lnTo>
                      <a:pt x="297" y="298"/>
                    </a:lnTo>
                    <a:lnTo>
                      <a:pt x="298" y="246"/>
                    </a:lnTo>
                    <a:lnTo>
                      <a:pt x="297" y="193"/>
                    </a:lnTo>
                    <a:lnTo>
                      <a:pt x="293" y="150"/>
                    </a:lnTo>
                    <a:lnTo>
                      <a:pt x="286" y="117"/>
                    </a:lnTo>
                    <a:lnTo>
                      <a:pt x="286" y="117"/>
                    </a:lnTo>
                    <a:lnTo>
                      <a:pt x="277" y="94"/>
                    </a:lnTo>
                    <a:lnTo>
                      <a:pt x="278" y="95"/>
                    </a:lnTo>
                    <a:lnTo>
                      <a:pt x="267" y="78"/>
                    </a:lnTo>
                    <a:lnTo>
                      <a:pt x="267" y="78"/>
                    </a:lnTo>
                    <a:lnTo>
                      <a:pt x="255" y="65"/>
                    </a:lnTo>
                    <a:lnTo>
                      <a:pt x="256" y="66"/>
                    </a:lnTo>
                    <a:lnTo>
                      <a:pt x="241" y="59"/>
                    </a:lnTo>
                    <a:lnTo>
                      <a:pt x="242" y="59"/>
                    </a:lnTo>
                    <a:lnTo>
                      <a:pt x="227" y="56"/>
                    </a:lnTo>
                    <a:lnTo>
                      <a:pt x="228" y="56"/>
                    </a:lnTo>
                    <a:lnTo>
                      <a:pt x="213" y="59"/>
                    </a:lnTo>
                    <a:lnTo>
                      <a:pt x="214" y="59"/>
                    </a:lnTo>
                    <a:lnTo>
                      <a:pt x="201" y="66"/>
                    </a:lnTo>
                    <a:lnTo>
                      <a:pt x="202" y="65"/>
                    </a:lnTo>
                    <a:lnTo>
                      <a:pt x="190" y="75"/>
                    </a:lnTo>
                    <a:lnTo>
                      <a:pt x="190" y="75"/>
                    </a:lnTo>
                    <a:lnTo>
                      <a:pt x="180" y="89"/>
                    </a:lnTo>
                    <a:lnTo>
                      <a:pt x="180" y="88"/>
                    </a:lnTo>
                    <a:lnTo>
                      <a:pt x="171" y="115"/>
                    </a:lnTo>
                    <a:lnTo>
                      <a:pt x="164" y="149"/>
                    </a:lnTo>
                    <a:lnTo>
                      <a:pt x="160" y="193"/>
                    </a:lnTo>
                    <a:lnTo>
                      <a:pt x="159" y="247"/>
                    </a:lnTo>
                    <a:close/>
                    <a:moveTo>
                      <a:pt x="152" y="192"/>
                    </a:moveTo>
                    <a:lnTo>
                      <a:pt x="157" y="148"/>
                    </a:lnTo>
                    <a:lnTo>
                      <a:pt x="164" y="112"/>
                    </a:lnTo>
                    <a:lnTo>
                      <a:pt x="173" y="85"/>
                    </a:lnTo>
                    <a:cubicBezTo>
                      <a:pt x="173" y="85"/>
                      <a:pt x="173" y="84"/>
                      <a:pt x="173" y="84"/>
                    </a:cubicBezTo>
                    <a:lnTo>
                      <a:pt x="184" y="70"/>
                    </a:lnTo>
                    <a:cubicBezTo>
                      <a:pt x="184" y="70"/>
                      <a:pt x="184" y="70"/>
                      <a:pt x="184" y="69"/>
                    </a:cubicBezTo>
                    <a:lnTo>
                      <a:pt x="196" y="59"/>
                    </a:lnTo>
                    <a:cubicBezTo>
                      <a:pt x="197" y="59"/>
                      <a:pt x="197" y="59"/>
                      <a:pt x="197" y="58"/>
                    </a:cubicBezTo>
                    <a:lnTo>
                      <a:pt x="211" y="51"/>
                    </a:lnTo>
                    <a:cubicBezTo>
                      <a:pt x="211" y="51"/>
                      <a:pt x="211" y="51"/>
                      <a:pt x="212" y="51"/>
                    </a:cubicBezTo>
                    <a:lnTo>
                      <a:pt x="227" y="49"/>
                    </a:lnTo>
                    <a:cubicBezTo>
                      <a:pt x="227" y="48"/>
                      <a:pt x="228" y="48"/>
                      <a:pt x="228" y="49"/>
                    </a:cubicBezTo>
                    <a:lnTo>
                      <a:pt x="244" y="51"/>
                    </a:lnTo>
                    <a:cubicBezTo>
                      <a:pt x="244" y="51"/>
                      <a:pt x="244" y="51"/>
                      <a:pt x="245" y="51"/>
                    </a:cubicBezTo>
                    <a:lnTo>
                      <a:pt x="259" y="59"/>
                    </a:lnTo>
                    <a:cubicBezTo>
                      <a:pt x="260" y="59"/>
                      <a:pt x="260" y="59"/>
                      <a:pt x="260" y="60"/>
                    </a:cubicBezTo>
                    <a:lnTo>
                      <a:pt x="273" y="73"/>
                    </a:lnTo>
                    <a:cubicBezTo>
                      <a:pt x="273" y="73"/>
                      <a:pt x="273" y="73"/>
                      <a:pt x="273" y="73"/>
                    </a:cubicBezTo>
                    <a:lnTo>
                      <a:pt x="284" y="91"/>
                    </a:lnTo>
                    <a:cubicBezTo>
                      <a:pt x="284" y="91"/>
                      <a:pt x="285" y="91"/>
                      <a:pt x="285" y="92"/>
                    </a:cubicBezTo>
                    <a:lnTo>
                      <a:pt x="294" y="115"/>
                    </a:lnTo>
                    <a:cubicBezTo>
                      <a:pt x="294" y="115"/>
                      <a:pt x="294" y="115"/>
                      <a:pt x="294" y="115"/>
                    </a:cubicBezTo>
                    <a:lnTo>
                      <a:pt x="301" y="149"/>
                    </a:lnTo>
                    <a:lnTo>
                      <a:pt x="305" y="193"/>
                    </a:lnTo>
                    <a:lnTo>
                      <a:pt x="306" y="247"/>
                    </a:lnTo>
                    <a:lnTo>
                      <a:pt x="305" y="299"/>
                    </a:lnTo>
                    <a:lnTo>
                      <a:pt x="301" y="342"/>
                    </a:lnTo>
                    <a:lnTo>
                      <a:pt x="294" y="376"/>
                    </a:lnTo>
                    <a:cubicBezTo>
                      <a:pt x="294" y="376"/>
                      <a:pt x="294" y="376"/>
                      <a:pt x="294" y="376"/>
                    </a:cubicBezTo>
                    <a:lnTo>
                      <a:pt x="285" y="401"/>
                    </a:lnTo>
                    <a:cubicBezTo>
                      <a:pt x="285" y="401"/>
                      <a:pt x="284" y="401"/>
                      <a:pt x="284" y="402"/>
                    </a:cubicBezTo>
                    <a:lnTo>
                      <a:pt x="273" y="418"/>
                    </a:lnTo>
                    <a:cubicBezTo>
                      <a:pt x="273" y="418"/>
                      <a:pt x="273" y="418"/>
                      <a:pt x="273" y="418"/>
                    </a:cubicBezTo>
                    <a:lnTo>
                      <a:pt x="260" y="430"/>
                    </a:lnTo>
                    <a:cubicBezTo>
                      <a:pt x="260" y="431"/>
                      <a:pt x="260" y="431"/>
                      <a:pt x="259" y="431"/>
                    </a:cubicBezTo>
                    <a:lnTo>
                      <a:pt x="245" y="438"/>
                    </a:lnTo>
                    <a:cubicBezTo>
                      <a:pt x="244" y="438"/>
                      <a:pt x="244" y="438"/>
                      <a:pt x="244" y="438"/>
                    </a:cubicBezTo>
                    <a:lnTo>
                      <a:pt x="228" y="441"/>
                    </a:lnTo>
                    <a:cubicBezTo>
                      <a:pt x="228" y="441"/>
                      <a:pt x="227" y="441"/>
                      <a:pt x="227" y="441"/>
                    </a:cubicBezTo>
                    <a:lnTo>
                      <a:pt x="213" y="438"/>
                    </a:lnTo>
                    <a:cubicBezTo>
                      <a:pt x="212" y="438"/>
                      <a:pt x="212" y="438"/>
                      <a:pt x="212" y="438"/>
                    </a:cubicBezTo>
                    <a:lnTo>
                      <a:pt x="198" y="431"/>
                    </a:lnTo>
                    <a:cubicBezTo>
                      <a:pt x="198" y="431"/>
                      <a:pt x="197" y="431"/>
                      <a:pt x="197" y="430"/>
                    </a:cubicBezTo>
                    <a:lnTo>
                      <a:pt x="185" y="418"/>
                    </a:lnTo>
                    <a:cubicBezTo>
                      <a:pt x="184" y="418"/>
                      <a:pt x="184" y="418"/>
                      <a:pt x="184" y="418"/>
                    </a:cubicBezTo>
                    <a:lnTo>
                      <a:pt x="173" y="402"/>
                    </a:lnTo>
                    <a:cubicBezTo>
                      <a:pt x="173" y="401"/>
                      <a:pt x="173" y="401"/>
                      <a:pt x="173" y="401"/>
                    </a:cubicBezTo>
                    <a:lnTo>
                      <a:pt x="163" y="376"/>
                    </a:lnTo>
                    <a:cubicBezTo>
                      <a:pt x="163" y="376"/>
                      <a:pt x="163" y="376"/>
                      <a:pt x="163" y="376"/>
                    </a:cubicBezTo>
                    <a:lnTo>
                      <a:pt x="156" y="341"/>
                    </a:lnTo>
                    <a:lnTo>
                      <a:pt x="152" y="299"/>
                    </a:lnTo>
                    <a:lnTo>
                      <a:pt x="151" y="246"/>
                    </a:lnTo>
                    <a:lnTo>
                      <a:pt x="152" y="192"/>
                    </a:lnTo>
                    <a:close/>
                    <a:moveTo>
                      <a:pt x="403" y="247"/>
                    </a:moveTo>
                    <a:lnTo>
                      <a:pt x="404" y="205"/>
                    </a:lnTo>
                    <a:lnTo>
                      <a:pt x="407" y="169"/>
                    </a:lnTo>
                    <a:lnTo>
                      <a:pt x="411" y="137"/>
                    </a:lnTo>
                    <a:lnTo>
                      <a:pt x="417" y="110"/>
                    </a:lnTo>
                    <a:cubicBezTo>
                      <a:pt x="417" y="109"/>
                      <a:pt x="417" y="109"/>
                      <a:pt x="417" y="109"/>
                    </a:cubicBezTo>
                    <a:lnTo>
                      <a:pt x="425" y="85"/>
                    </a:lnTo>
                    <a:lnTo>
                      <a:pt x="435" y="64"/>
                    </a:lnTo>
                    <a:lnTo>
                      <a:pt x="457" y="30"/>
                    </a:lnTo>
                    <a:cubicBezTo>
                      <a:pt x="457" y="29"/>
                      <a:pt x="458" y="29"/>
                      <a:pt x="458" y="29"/>
                    </a:cubicBezTo>
                    <a:lnTo>
                      <a:pt x="473" y="17"/>
                    </a:lnTo>
                    <a:cubicBezTo>
                      <a:pt x="473" y="17"/>
                      <a:pt x="473" y="17"/>
                      <a:pt x="474" y="17"/>
                    </a:cubicBezTo>
                    <a:lnTo>
                      <a:pt x="489" y="8"/>
                    </a:lnTo>
                    <a:cubicBezTo>
                      <a:pt x="489" y="8"/>
                      <a:pt x="490" y="8"/>
                      <a:pt x="490" y="8"/>
                    </a:cubicBezTo>
                    <a:lnTo>
                      <a:pt x="507" y="3"/>
                    </a:lnTo>
                    <a:cubicBezTo>
                      <a:pt x="508" y="3"/>
                      <a:pt x="508" y="3"/>
                      <a:pt x="508" y="2"/>
                    </a:cubicBezTo>
                    <a:lnTo>
                      <a:pt x="527" y="0"/>
                    </a:lnTo>
                    <a:cubicBezTo>
                      <a:pt x="527" y="0"/>
                      <a:pt x="528" y="0"/>
                      <a:pt x="528" y="1"/>
                    </a:cubicBezTo>
                    <a:lnTo>
                      <a:pt x="557" y="6"/>
                    </a:lnTo>
                    <a:cubicBezTo>
                      <a:pt x="558" y="6"/>
                      <a:pt x="558" y="6"/>
                      <a:pt x="558" y="6"/>
                    </a:cubicBezTo>
                    <a:lnTo>
                      <a:pt x="583" y="18"/>
                    </a:lnTo>
                    <a:cubicBezTo>
                      <a:pt x="584" y="19"/>
                      <a:pt x="584" y="19"/>
                      <a:pt x="584" y="19"/>
                    </a:cubicBezTo>
                    <a:lnTo>
                      <a:pt x="603" y="37"/>
                    </a:lnTo>
                    <a:cubicBezTo>
                      <a:pt x="603" y="37"/>
                      <a:pt x="604" y="38"/>
                      <a:pt x="604" y="38"/>
                    </a:cubicBezTo>
                    <a:lnTo>
                      <a:pt x="619" y="64"/>
                    </a:lnTo>
                    <a:lnTo>
                      <a:pt x="634" y="95"/>
                    </a:lnTo>
                    <a:cubicBezTo>
                      <a:pt x="634" y="95"/>
                      <a:pt x="634" y="95"/>
                      <a:pt x="634" y="95"/>
                    </a:cubicBezTo>
                    <a:lnTo>
                      <a:pt x="644" y="133"/>
                    </a:lnTo>
                    <a:lnTo>
                      <a:pt x="648" y="156"/>
                    </a:lnTo>
                    <a:lnTo>
                      <a:pt x="650" y="183"/>
                    </a:lnTo>
                    <a:lnTo>
                      <a:pt x="652" y="213"/>
                    </a:lnTo>
                    <a:lnTo>
                      <a:pt x="652" y="246"/>
                    </a:lnTo>
                    <a:lnTo>
                      <a:pt x="651" y="286"/>
                    </a:lnTo>
                    <a:lnTo>
                      <a:pt x="649" y="321"/>
                    </a:lnTo>
                    <a:lnTo>
                      <a:pt x="644" y="352"/>
                    </a:lnTo>
                    <a:lnTo>
                      <a:pt x="639" y="380"/>
                    </a:lnTo>
                    <a:lnTo>
                      <a:pt x="632" y="404"/>
                    </a:lnTo>
                    <a:lnTo>
                      <a:pt x="623" y="425"/>
                    </a:lnTo>
                    <a:cubicBezTo>
                      <a:pt x="623" y="425"/>
                      <a:pt x="622" y="426"/>
                      <a:pt x="622" y="426"/>
                    </a:cubicBezTo>
                    <a:lnTo>
                      <a:pt x="598" y="460"/>
                    </a:lnTo>
                    <a:cubicBezTo>
                      <a:pt x="598" y="460"/>
                      <a:pt x="597" y="460"/>
                      <a:pt x="597" y="461"/>
                    </a:cubicBezTo>
                    <a:lnTo>
                      <a:pt x="584" y="472"/>
                    </a:lnTo>
                    <a:cubicBezTo>
                      <a:pt x="583" y="472"/>
                      <a:pt x="583" y="472"/>
                      <a:pt x="583" y="473"/>
                    </a:cubicBezTo>
                    <a:lnTo>
                      <a:pt x="567" y="481"/>
                    </a:lnTo>
                    <a:cubicBezTo>
                      <a:pt x="567" y="481"/>
                      <a:pt x="566" y="481"/>
                      <a:pt x="566" y="481"/>
                    </a:cubicBezTo>
                    <a:lnTo>
                      <a:pt x="548" y="486"/>
                    </a:lnTo>
                    <a:cubicBezTo>
                      <a:pt x="548" y="486"/>
                      <a:pt x="548" y="486"/>
                      <a:pt x="547" y="486"/>
                    </a:cubicBezTo>
                    <a:lnTo>
                      <a:pt x="528" y="488"/>
                    </a:lnTo>
                    <a:cubicBezTo>
                      <a:pt x="528" y="488"/>
                      <a:pt x="527" y="488"/>
                      <a:pt x="527" y="488"/>
                    </a:cubicBezTo>
                    <a:lnTo>
                      <a:pt x="502" y="485"/>
                    </a:lnTo>
                    <a:cubicBezTo>
                      <a:pt x="502" y="485"/>
                      <a:pt x="502" y="485"/>
                      <a:pt x="501" y="485"/>
                    </a:cubicBezTo>
                    <a:lnTo>
                      <a:pt x="479" y="476"/>
                    </a:lnTo>
                    <a:cubicBezTo>
                      <a:pt x="479" y="475"/>
                      <a:pt x="479" y="475"/>
                      <a:pt x="478" y="475"/>
                    </a:cubicBezTo>
                    <a:lnTo>
                      <a:pt x="459" y="459"/>
                    </a:lnTo>
                    <a:cubicBezTo>
                      <a:pt x="459" y="459"/>
                      <a:pt x="458" y="459"/>
                      <a:pt x="458" y="458"/>
                    </a:cubicBezTo>
                    <a:lnTo>
                      <a:pt x="441" y="436"/>
                    </a:lnTo>
                    <a:cubicBezTo>
                      <a:pt x="441" y="436"/>
                      <a:pt x="441" y="435"/>
                      <a:pt x="441" y="435"/>
                    </a:cubicBezTo>
                    <a:lnTo>
                      <a:pt x="425" y="403"/>
                    </a:lnTo>
                    <a:cubicBezTo>
                      <a:pt x="425" y="403"/>
                      <a:pt x="425" y="402"/>
                      <a:pt x="425" y="402"/>
                    </a:cubicBezTo>
                    <a:lnTo>
                      <a:pt x="413" y="360"/>
                    </a:lnTo>
                    <a:lnTo>
                      <a:pt x="406" y="309"/>
                    </a:lnTo>
                    <a:lnTo>
                      <a:pt x="403" y="247"/>
                    </a:lnTo>
                    <a:close/>
                    <a:moveTo>
                      <a:pt x="413" y="307"/>
                    </a:moveTo>
                    <a:lnTo>
                      <a:pt x="421" y="358"/>
                    </a:lnTo>
                    <a:lnTo>
                      <a:pt x="432" y="400"/>
                    </a:lnTo>
                    <a:lnTo>
                      <a:pt x="432" y="399"/>
                    </a:lnTo>
                    <a:lnTo>
                      <a:pt x="448" y="432"/>
                    </a:lnTo>
                    <a:lnTo>
                      <a:pt x="448" y="431"/>
                    </a:lnTo>
                    <a:lnTo>
                      <a:pt x="465" y="454"/>
                    </a:lnTo>
                    <a:lnTo>
                      <a:pt x="464" y="453"/>
                    </a:lnTo>
                    <a:lnTo>
                      <a:pt x="484" y="469"/>
                    </a:lnTo>
                    <a:lnTo>
                      <a:pt x="483" y="468"/>
                    </a:lnTo>
                    <a:lnTo>
                      <a:pt x="505" y="478"/>
                    </a:lnTo>
                    <a:lnTo>
                      <a:pt x="503" y="477"/>
                    </a:lnTo>
                    <a:lnTo>
                      <a:pt x="528" y="480"/>
                    </a:lnTo>
                    <a:lnTo>
                      <a:pt x="527" y="480"/>
                    </a:lnTo>
                    <a:lnTo>
                      <a:pt x="547" y="478"/>
                    </a:lnTo>
                    <a:lnTo>
                      <a:pt x="546" y="479"/>
                    </a:lnTo>
                    <a:lnTo>
                      <a:pt x="564" y="474"/>
                    </a:lnTo>
                    <a:lnTo>
                      <a:pt x="563" y="474"/>
                    </a:lnTo>
                    <a:lnTo>
                      <a:pt x="579" y="465"/>
                    </a:lnTo>
                    <a:lnTo>
                      <a:pt x="578" y="466"/>
                    </a:lnTo>
                    <a:lnTo>
                      <a:pt x="592" y="454"/>
                    </a:lnTo>
                    <a:lnTo>
                      <a:pt x="591" y="455"/>
                    </a:lnTo>
                    <a:lnTo>
                      <a:pt x="616" y="421"/>
                    </a:lnTo>
                    <a:lnTo>
                      <a:pt x="615" y="422"/>
                    </a:lnTo>
                    <a:lnTo>
                      <a:pt x="624" y="401"/>
                    </a:lnTo>
                    <a:lnTo>
                      <a:pt x="631" y="378"/>
                    </a:lnTo>
                    <a:lnTo>
                      <a:pt x="636" y="351"/>
                    </a:lnTo>
                    <a:lnTo>
                      <a:pt x="641" y="320"/>
                    </a:lnTo>
                    <a:lnTo>
                      <a:pt x="643" y="285"/>
                    </a:lnTo>
                    <a:lnTo>
                      <a:pt x="644" y="247"/>
                    </a:lnTo>
                    <a:lnTo>
                      <a:pt x="644" y="213"/>
                    </a:lnTo>
                    <a:lnTo>
                      <a:pt x="642" y="183"/>
                    </a:lnTo>
                    <a:lnTo>
                      <a:pt x="640" y="157"/>
                    </a:lnTo>
                    <a:lnTo>
                      <a:pt x="637" y="135"/>
                    </a:lnTo>
                    <a:lnTo>
                      <a:pt x="627" y="97"/>
                    </a:lnTo>
                    <a:lnTo>
                      <a:pt x="627" y="98"/>
                    </a:lnTo>
                    <a:lnTo>
                      <a:pt x="613" y="68"/>
                    </a:lnTo>
                    <a:lnTo>
                      <a:pt x="597" y="42"/>
                    </a:lnTo>
                    <a:lnTo>
                      <a:pt x="598" y="43"/>
                    </a:lnTo>
                    <a:lnTo>
                      <a:pt x="579" y="25"/>
                    </a:lnTo>
                    <a:lnTo>
                      <a:pt x="580" y="26"/>
                    </a:lnTo>
                    <a:lnTo>
                      <a:pt x="555" y="13"/>
                    </a:lnTo>
                    <a:lnTo>
                      <a:pt x="556" y="13"/>
                    </a:lnTo>
                    <a:lnTo>
                      <a:pt x="527" y="8"/>
                    </a:lnTo>
                    <a:lnTo>
                      <a:pt x="528" y="8"/>
                    </a:lnTo>
                    <a:lnTo>
                      <a:pt x="509" y="10"/>
                    </a:lnTo>
                    <a:lnTo>
                      <a:pt x="510" y="10"/>
                    </a:lnTo>
                    <a:lnTo>
                      <a:pt x="492" y="16"/>
                    </a:lnTo>
                    <a:lnTo>
                      <a:pt x="493" y="15"/>
                    </a:lnTo>
                    <a:lnTo>
                      <a:pt x="477" y="24"/>
                    </a:lnTo>
                    <a:lnTo>
                      <a:pt x="478" y="24"/>
                    </a:lnTo>
                    <a:lnTo>
                      <a:pt x="463" y="35"/>
                    </a:lnTo>
                    <a:lnTo>
                      <a:pt x="464" y="34"/>
                    </a:lnTo>
                    <a:lnTo>
                      <a:pt x="442" y="68"/>
                    </a:lnTo>
                    <a:lnTo>
                      <a:pt x="433" y="88"/>
                    </a:lnTo>
                    <a:lnTo>
                      <a:pt x="424" y="112"/>
                    </a:lnTo>
                    <a:lnTo>
                      <a:pt x="424" y="111"/>
                    </a:lnTo>
                    <a:lnTo>
                      <a:pt x="419" y="138"/>
                    </a:lnTo>
                    <a:lnTo>
                      <a:pt x="415" y="170"/>
                    </a:lnTo>
                    <a:lnTo>
                      <a:pt x="412" y="206"/>
                    </a:lnTo>
                    <a:lnTo>
                      <a:pt x="411" y="246"/>
                    </a:lnTo>
                    <a:lnTo>
                      <a:pt x="413" y="307"/>
                    </a:lnTo>
                    <a:close/>
                    <a:moveTo>
                      <a:pt x="459" y="247"/>
                    </a:moveTo>
                    <a:lnTo>
                      <a:pt x="460" y="298"/>
                    </a:lnTo>
                    <a:lnTo>
                      <a:pt x="464" y="341"/>
                    </a:lnTo>
                    <a:lnTo>
                      <a:pt x="470" y="374"/>
                    </a:lnTo>
                    <a:lnTo>
                      <a:pt x="470" y="373"/>
                    </a:lnTo>
                    <a:lnTo>
                      <a:pt x="480" y="398"/>
                    </a:lnTo>
                    <a:lnTo>
                      <a:pt x="480" y="397"/>
                    </a:lnTo>
                    <a:lnTo>
                      <a:pt x="491" y="413"/>
                    </a:lnTo>
                    <a:lnTo>
                      <a:pt x="490" y="413"/>
                    </a:lnTo>
                    <a:lnTo>
                      <a:pt x="503" y="425"/>
                    </a:lnTo>
                    <a:lnTo>
                      <a:pt x="502" y="424"/>
                    </a:lnTo>
                    <a:lnTo>
                      <a:pt x="515" y="431"/>
                    </a:lnTo>
                    <a:lnTo>
                      <a:pt x="514" y="431"/>
                    </a:lnTo>
                    <a:lnTo>
                      <a:pt x="528" y="433"/>
                    </a:lnTo>
                    <a:lnTo>
                      <a:pt x="527" y="433"/>
                    </a:lnTo>
                    <a:lnTo>
                      <a:pt x="542" y="431"/>
                    </a:lnTo>
                    <a:lnTo>
                      <a:pt x="541" y="431"/>
                    </a:lnTo>
                    <a:lnTo>
                      <a:pt x="556" y="424"/>
                    </a:lnTo>
                    <a:lnTo>
                      <a:pt x="555" y="425"/>
                    </a:lnTo>
                    <a:lnTo>
                      <a:pt x="568" y="413"/>
                    </a:lnTo>
                    <a:lnTo>
                      <a:pt x="567" y="413"/>
                    </a:lnTo>
                    <a:lnTo>
                      <a:pt x="578" y="397"/>
                    </a:lnTo>
                    <a:lnTo>
                      <a:pt x="578" y="398"/>
                    </a:lnTo>
                    <a:lnTo>
                      <a:pt x="587" y="374"/>
                    </a:lnTo>
                    <a:lnTo>
                      <a:pt x="587" y="374"/>
                    </a:lnTo>
                    <a:lnTo>
                      <a:pt x="593" y="340"/>
                    </a:lnTo>
                    <a:lnTo>
                      <a:pt x="597" y="298"/>
                    </a:lnTo>
                    <a:lnTo>
                      <a:pt x="599" y="246"/>
                    </a:lnTo>
                    <a:lnTo>
                      <a:pt x="597" y="193"/>
                    </a:lnTo>
                    <a:lnTo>
                      <a:pt x="593" y="150"/>
                    </a:lnTo>
                    <a:lnTo>
                      <a:pt x="587" y="117"/>
                    </a:lnTo>
                    <a:lnTo>
                      <a:pt x="587" y="117"/>
                    </a:lnTo>
                    <a:lnTo>
                      <a:pt x="578" y="94"/>
                    </a:lnTo>
                    <a:lnTo>
                      <a:pt x="578" y="95"/>
                    </a:lnTo>
                    <a:lnTo>
                      <a:pt x="567" y="78"/>
                    </a:lnTo>
                    <a:lnTo>
                      <a:pt x="568" y="78"/>
                    </a:lnTo>
                    <a:lnTo>
                      <a:pt x="555" y="65"/>
                    </a:lnTo>
                    <a:lnTo>
                      <a:pt x="556" y="66"/>
                    </a:lnTo>
                    <a:lnTo>
                      <a:pt x="541" y="59"/>
                    </a:lnTo>
                    <a:lnTo>
                      <a:pt x="542" y="59"/>
                    </a:lnTo>
                    <a:lnTo>
                      <a:pt x="527" y="56"/>
                    </a:lnTo>
                    <a:lnTo>
                      <a:pt x="528" y="56"/>
                    </a:lnTo>
                    <a:lnTo>
                      <a:pt x="513" y="59"/>
                    </a:lnTo>
                    <a:lnTo>
                      <a:pt x="514" y="59"/>
                    </a:lnTo>
                    <a:lnTo>
                      <a:pt x="501" y="66"/>
                    </a:lnTo>
                    <a:lnTo>
                      <a:pt x="502" y="65"/>
                    </a:lnTo>
                    <a:lnTo>
                      <a:pt x="490" y="75"/>
                    </a:lnTo>
                    <a:lnTo>
                      <a:pt x="490" y="75"/>
                    </a:lnTo>
                    <a:lnTo>
                      <a:pt x="480" y="89"/>
                    </a:lnTo>
                    <a:lnTo>
                      <a:pt x="480" y="88"/>
                    </a:lnTo>
                    <a:lnTo>
                      <a:pt x="471" y="115"/>
                    </a:lnTo>
                    <a:lnTo>
                      <a:pt x="465" y="149"/>
                    </a:lnTo>
                    <a:lnTo>
                      <a:pt x="461" y="193"/>
                    </a:lnTo>
                    <a:lnTo>
                      <a:pt x="459" y="247"/>
                    </a:lnTo>
                    <a:close/>
                    <a:moveTo>
                      <a:pt x="453" y="192"/>
                    </a:moveTo>
                    <a:lnTo>
                      <a:pt x="457" y="148"/>
                    </a:lnTo>
                    <a:lnTo>
                      <a:pt x="464" y="112"/>
                    </a:lnTo>
                    <a:lnTo>
                      <a:pt x="473" y="85"/>
                    </a:lnTo>
                    <a:cubicBezTo>
                      <a:pt x="473" y="85"/>
                      <a:pt x="473" y="84"/>
                      <a:pt x="473" y="84"/>
                    </a:cubicBezTo>
                    <a:lnTo>
                      <a:pt x="484" y="70"/>
                    </a:lnTo>
                    <a:cubicBezTo>
                      <a:pt x="484" y="70"/>
                      <a:pt x="484" y="70"/>
                      <a:pt x="484" y="69"/>
                    </a:cubicBezTo>
                    <a:lnTo>
                      <a:pt x="496" y="59"/>
                    </a:lnTo>
                    <a:cubicBezTo>
                      <a:pt x="497" y="59"/>
                      <a:pt x="497" y="59"/>
                      <a:pt x="497" y="58"/>
                    </a:cubicBezTo>
                    <a:lnTo>
                      <a:pt x="511" y="51"/>
                    </a:lnTo>
                    <a:cubicBezTo>
                      <a:pt x="511" y="51"/>
                      <a:pt x="511" y="51"/>
                      <a:pt x="512" y="51"/>
                    </a:cubicBezTo>
                    <a:lnTo>
                      <a:pt x="527" y="49"/>
                    </a:lnTo>
                    <a:cubicBezTo>
                      <a:pt x="527" y="48"/>
                      <a:pt x="528" y="48"/>
                      <a:pt x="528" y="49"/>
                    </a:cubicBezTo>
                    <a:lnTo>
                      <a:pt x="544" y="51"/>
                    </a:lnTo>
                    <a:cubicBezTo>
                      <a:pt x="544" y="51"/>
                      <a:pt x="544" y="51"/>
                      <a:pt x="545" y="51"/>
                    </a:cubicBezTo>
                    <a:lnTo>
                      <a:pt x="559" y="59"/>
                    </a:lnTo>
                    <a:cubicBezTo>
                      <a:pt x="560" y="59"/>
                      <a:pt x="560" y="59"/>
                      <a:pt x="560" y="60"/>
                    </a:cubicBezTo>
                    <a:lnTo>
                      <a:pt x="573" y="73"/>
                    </a:lnTo>
                    <a:cubicBezTo>
                      <a:pt x="574" y="73"/>
                      <a:pt x="574" y="73"/>
                      <a:pt x="574" y="73"/>
                    </a:cubicBezTo>
                    <a:lnTo>
                      <a:pt x="585" y="91"/>
                    </a:lnTo>
                    <a:cubicBezTo>
                      <a:pt x="585" y="91"/>
                      <a:pt x="585" y="91"/>
                      <a:pt x="585" y="92"/>
                    </a:cubicBezTo>
                    <a:lnTo>
                      <a:pt x="594" y="115"/>
                    </a:lnTo>
                    <a:cubicBezTo>
                      <a:pt x="594" y="115"/>
                      <a:pt x="594" y="115"/>
                      <a:pt x="594" y="115"/>
                    </a:cubicBezTo>
                    <a:lnTo>
                      <a:pt x="601" y="149"/>
                    </a:lnTo>
                    <a:lnTo>
                      <a:pt x="605" y="193"/>
                    </a:lnTo>
                    <a:lnTo>
                      <a:pt x="607" y="247"/>
                    </a:lnTo>
                    <a:lnTo>
                      <a:pt x="605" y="299"/>
                    </a:lnTo>
                    <a:lnTo>
                      <a:pt x="601" y="342"/>
                    </a:lnTo>
                    <a:lnTo>
                      <a:pt x="594" y="376"/>
                    </a:lnTo>
                    <a:cubicBezTo>
                      <a:pt x="594" y="376"/>
                      <a:pt x="594" y="376"/>
                      <a:pt x="594" y="376"/>
                    </a:cubicBezTo>
                    <a:lnTo>
                      <a:pt x="585" y="401"/>
                    </a:lnTo>
                    <a:cubicBezTo>
                      <a:pt x="585" y="401"/>
                      <a:pt x="585" y="401"/>
                      <a:pt x="585" y="402"/>
                    </a:cubicBezTo>
                    <a:lnTo>
                      <a:pt x="574" y="418"/>
                    </a:lnTo>
                    <a:cubicBezTo>
                      <a:pt x="574" y="418"/>
                      <a:pt x="573" y="418"/>
                      <a:pt x="573" y="418"/>
                    </a:cubicBezTo>
                    <a:lnTo>
                      <a:pt x="560" y="430"/>
                    </a:lnTo>
                    <a:cubicBezTo>
                      <a:pt x="560" y="431"/>
                      <a:pt x="560" y="431"/>
                      <a:pt x="559" y="431"/>
                    </a:cubicBezTo>
                    <a:lnTo>
                      <a:pt x="545" y="438"/>
                    </a:lnTo>
                    <a:cubicBezTo>
                      <a:pt x="544" y="438"/>
                      <a:pt x="544" y="438"/>
                      <a:pt x="544" y="438"/>
                    </a:cubicBezTo>
                    <a:lnTo>
                      <a:pt x="528" y="441"/>
                    </a:lnTo>
                    <a:cubicBezTo>
                      <a:pt x="528" y="441"/>
                      <a:pt x="527" y="441"/>
                      <a:pt x="527" y="441"/>
                    </a:cubicBezTo>
                    <a:lnTo>
                      <a:pt x="513" y="438"/>
                    </a:lnTo>
                    <a:cubicBezTo>
                      <a:pt x="512" y="438"/>
                      <a:pt x="512" y="438"/>
                      <a:pt x="512" y="438"/>
                    </a:cubicBezTo>
                    <a:lnTo>
                      <a:pt x="498" y="431"/>
                    </a:lnTo>
                    <a:cubicBezTo>
                      <a:pt x="498" y="431"/>
                      <a:pt x="497" y="431"/>
                      <a:pt x="497" y="430"/>
                    </a:cubicBezTo>
                    <a:lnTo>
                      <a:pt x="485" y="418"/>
                    </a:lnTo>
                    <a:cubicBezTo>
                      <a:pt x="484" y="418"/>
                      <a:pt x="484" y="418"/>
                      <a:pt x="484" y="418"/>
                    </a:cubicBezTo>
                    <a:lnTo>
                      <a:pt x="473" y="402"/>
                    </a:lnTo>
                    <a:cubicBezTo>
                      <a:pt x="473" y="401"/>
                      <a:pt x="473" y="401"/>
                      <a:pt x="473" y="401"/>
                    </a:cubicBezTo>
                    <a:lnTo>
                      <a:pt x="463" y="376"/>
                    </a:lnTo>
                    <a:cubicBezTo>
                      <a:pt x="463" y="376"/>
                      <a:pt x="463" y="376"/>
                      <a:pt x="463" y="376"/>
                    </a:cubicBezTo>
                    <a:lnTo>
                      <a:pt x="456" y="341"/>
                    </a:lnTo>
                    <a:lnTo>
                      <a:pt x="452" y="299"/>
                    </a:lnTo>
                    <a:lnTo>
                      <a:pt x="451" y="246"/>
                    </a:lnTo>
                    <a:lnTo>
                      <a:pt x="453" y="192"/>
                    </a:lnTo>
                    <a:close/>
                    <a:moveTo>
                      <a:pt x="703" y="247"/>
                    </a:moveTo>
                    <a:lnTo>
                      <a:pt x="704" y="205"/>
                    </a:lnTo>
                    <a:lnTo>
                      <a:pt x="707" y="169"/>
                    </a:lnTo>
                    <a:lnTo>
                      <a:pt x="711" y="137"/>
                    </a:lnTo>
                    <a:lnTo>
                      <a:pt x="717" y="110"/>
                    </a:lnTo>
                    <a:cubicBezTo>
                      <a:pt x="717" y="109"/>
                      <a:pt x="717" y="109"/>
                      <a:pt x="717" y="109"/>
                    </a:cubicBezTo>
                    <a:lnTo>
                      <a:pt x="726" y="85"/>
                    </a:lnTo>
                    <a:lnTo>
                      <a:pt x="735" y="64"/>
                    </a:lnTo>
                    <a:lnTo>
                      <a:pt x="758" y="30"/>
                    </a:lnTo>
                    <a:cubicBezTo>
                      <a:pt x="758" y="29"/>
                      <a:pt x="758" y="29"/>
                      <a:pt x="758" y="29"/>
                    </a:cubicBezTo>
                    <a:lnTo>
                      <a:pt x="773" y="17"/>
                    </a:lnTo>
                    <a:cubicBezTo>
                      <a:pt x="773" y="17"/>
                      <a:pt x="773" y="17"/>
                      <a:pt x="774" y="17"/>
                    </a:cubicBezTo>
                    <a:lnTo>
                      <a:pt x="790" y="8"/>
                    </a:lnTo>
                    <a:cubicBezTo>
                      <a:pt x="790" y="8"/>
                      <a:pt x="790" y="8"/>
                      <a:pt x="790" y="8"/>
                    </a:cubicBezTo>
                    <a:lnTo>
                      <a:pt x="808" y="3"/>
                    </a:lnTo>
                    <a:cubicBezTo>
                      <a:pt x="808" y="3"/>
                      <a:pt x="808" y="3"/>
                      <a:pt x="809" y="2"/>
                    </a:cubicBezTo>
                    <a:lnTo>
                      <a:pt x="828" y="0"/>
                    </a:lnTo>
                    <a:cubicBezTo>
                      <a:pt x="828" y="0"/>
                      <a:pt x="828" y="0"/>
                      <a:pt x="829" y="1"/>
                    </a:cubicBezTo>
                    <a:lnTo>
                      <a:pt x="858" y="6"/>
                    </a:lnTo>
                    <a:cubicBezTo>
                      <a:pt x="858" y="6"/>
                      <a:pt x="858" y="6"/>
                      <a:pt x="859" y="6"/>
                    </a:cubicBezTo>
                    <a:lnTo>
                      <a:pt x="883" y="18"/>
                    </a:lnTo>
                    <a:cubicBezTo>
                      <a:pt x="884" y="19"/>
                      <a:pt x="884" y="19"/>
                      <a:pt x="884" y="19"/>
                    </a:cubicBezTo>
                    <a:lnTo>
                      <a:pt x="904" y="37"/>
                    </a:lnTo>
                    <a:cubicBezTo>
                      <a:pt x="904" y="37"/>
                      <a:pt x="904" y="38"/>
                      <a:pt x="904" y="38"/>
                    </a:cubicBezTo>
                    <a:lnTo>
                      <a:pt x="920" y="64"/>
                    </a:lnTo>
                    <a:lnTo>
                      <a:pt x="935" y="95"/>
                    </a:lnTo>
                    <a:cubicBezTo>
                      <a:pt x="935" y="95"/>
                      <a:pt x="935" y="95"/>
                      <a:pt x="935" y="95"/>
                    </a:cubicBezTo>
                    <a:lnTo>
                      <a:pt x="944" y="133"/>
                    </a:lnTo>
                    <a:lnTo>
                      <a:pt x="948" y="156"/>
                    </a:lnTo>
                    <a:lnTo>
                      <a:pt x="950" y="183"/>
                    </a:lnTo>
                    <a:lnTo>
                      <a:pt x="952" y="213"/>
                    </a:lnTo>
                    <a:lnTo>
                      <a:pt x="952" y="246"/>
                    </a:lnTo>
                    <a:lnTo>
                      <a:pt x="951" y="286"/>
                    </a:lnTo>
                    <a:lnTo>
                      <a:pt x="949" y="321"/>
                    </a:lnTo>
                    <a:lnTo>
                      <a:pt x="945" y="352"/>
                    </a:lnTo>
                    <a:lnTo>
                      <a:pt x="939" y="380"/>
                    </a:lnTo>
                    <a:lnTo>
                      <a:pt x="932" y="404"/>
                    </a:lnTo>
                    <a:lnTo>
                      <a:pt x="923" y="425"/>
                    </a:lnTo>
                    <a:cubicBezTo>
                      <a:pt x="923" y="425"/>
                      <a:pt x="923" y="426"/>
                      <a:pt x="923" y="426"/>
                    </a:cubicBezTo>
                    <a:lnTo>
                      <a:pt x="898" y="460"/>
                    </a:lnTo>
                    <a:cubicBezTo>
                      <a:pt x="898" y="460"/>
                      <a:pt x="898" y="460"/>
                      <a:pt x="898" y="461"/>
                    </a:cubicBezTo>
                    <a:lnTo>
                      <a:pt x="884" y="472"/>
                    </a:lnTo>
                    <a:cubicBezTo>
                      <a:pt x="884" y="472"/>
                      <a:pt x="884" y="472"/>
                      <a:pt x="883" y="473"/>
                    </a:cubicBezTo>
                    <a:lnTo>
                      <a:pt x="867" y="481"/>
                    </a:lnTo>
                    <a:cubicBezTo>
                      <a:pt x="867" y="481"/>
                      <a:pt x="867" y="481"/>
                      <a:pt x="867" y="481"/>
                    </a:cubicBezTo>
                    <a:lnTo>
                      <a:pt x="849" y="486"/>
                    </a:lnTo>
                    <a:cubicBezTo>
                      <a:pt x="848" y="486"/>
                      <a:pt x="848" y="486"/>
                      <a:pt x="848" y="486"/>
                    </a:cubicBezTo>
                    <a:lnTo>
                      <a:pt x="828" y="488"/>
                    </a:lnTo>
                    <a:cubicBezTo>
                      <a:pt x="828" y="488"/>
                      <a:pt x="828" y="488"/>
                      <a:pt x="827" y="488"/>
                    </a:cubicBezTo>
                    <a:lnTo>
                      <a:pt x="803" y="485"/>
                    </a:lnTo>
                    <a:cubicBezTo>
                      <a:pt x="803" y="485"/>
                      <a:pt x="802" y="485"/>
                      <a:pt x="802" y="485"/>
                    </a:cubicBezTo>
                    <a:lnTo>
                      <a:pt x="780" y="476"/>
                    </a:lnTo>
                    <a:cubicBezTo>
                      <a:pt x="780" y="475"/>
                      <a:pt x="779" y="475"/>
                      <a:pt x="779" y="475"/>
                    </a:cubicBezTo>
                    <a:lnTo>
                      <a:pt x="759" y="459"/>
                    </a:lnTo>
                    <a:cubicBezTo>
                      <a:pt x="759" y="459"/>
                      <a:pt x="759" y="459"/>
                      <a:pt x="759" y="458"/>
                    </a:cubicBezTo>
                    <a:lnTo>
                      <a:pt x="742" y="436"/>
                    </a:lnTo>
                    <a:cubicBezTo>
                      <a:pt x="742" y="436"/>
                      <a:pt x="741" y="435"/>
                      <a:pt x="741" y="435"/>
                    </a:cubicBezTo>
                    <a:lnTo>
                      <a:pt x="725" y="403"/>
                    </a:lnTo>
                    <a:cubicBezTo>
                      <a:pt x="725" y="403"/>
                      <a:pt x="725" y="402"/>
                      <a:pt x="725" y="402"/>
                    </a:cubicBezTo>
                    <a:lnTo>
                      <a:pt x="714" y="360"/>
                    </a:lnTo>
                    <a:lnTo>
                      <a:pt x="706" y="309"/>
                    </a:lnTo>
                    <a:lnTo>
                      <a:pt x="703" y="247"/>
                    </a:lnTo>
                    <a:close/>
                    <a:moveTo>
                      <a:pt x="714" y="307"/>
                    </a:moveTo>
                    <a:lnTo>
                      <a:pt x="721" y="358"/>
                    </a:lnTo>
                    <a:lnTo>
                      <a:pt x="733" y="400"/>
                    </a:lnTo>
                    <a:lnTo>
                      <a:pt x="733" y="399"/>
                    </a:lnTo>
                    <a:lnTo>
                      <a:pt x="749" y="432"/>
                    </a:lnTo>
                    <a:lnTo>
                      <a:pt x="748" y="431"/>
                    </a:lnTo>
                    <a:lnTo>
                      <a:pt x="765" y="454"/>
                    </a:lnTo>
                    <a:lnTo>
                      <a:pt x="765" y="453"/>
                    </a:lnTo>
                    <a:lnTo>
                      <a:pt x="784" y="469"/>
                    </a:lnTo>
                    <a:lnTo>
                      <a:pt x="783" y="468"/>
                    </a:lnTo>
                    <a:lnTo>
                      <a:pt x="805" y="478"/>
                    </a:lnTo>
                    <a:lnTo>
                      <a:pt x="804" y="477"/>
                    </a:lnTo>
                    <a:lnTo>
                      <a:pt x="828" y="480"/>
                    </a:lnTo>
                    <a:lnTo>
                      <a:pt x="828" y="480"/>
                    </a:lnTo>
                    <a:lnTo>
                      <a:pt x="847" y="478"/>
                    </a:lnTo>
                    <a:lnTo>
                      <a:pt x="846" y="479"/>
                    </a:lnTo>
                    <a:lnTo>
                      <a:pt x="864" y="474"/>
                    </a:lnTo>
                    <a:lnTo>
                      <a:pt x="864" y="474"/>
                    </a:lnTo>
                    <a:lnTo>
                      <a:pt x="880" y="465"/>
                    </a:lnTo>
                    <a:lnTo>
                      <a:pt x="879" y="466"/>
                    </a:lnTo>
                    <a:lnTo>
                      <a:pt x="892" y="454"/>
                    </a:lnTo>
                    <a:lnTo>
                      <a:pt x="892" y="455"/>
                    </a:lnTo>
                    <a:lnTo>
                      <a:pt x="916" y="421"/>
                    </a:lnTo>
                    <a:lnTo>
                      <a:pt x="916" y="422"/>
                    </a:lnTo>
                    <a:lnTo>
                      <a:pt x="925" y="401"/>
                    </a:lnTo>
                    <a:lnTo>
                      <a:pt x="932" y="378"/>
                    </a:lnTo>
                    <a:lnTo>
                      <a:pt x="937" y="351"/>
                    </a:lnTo>
                    <a:lnTo>
                      <a:pt x="941" y="320"/>
                    </a:lnTo>
                    <a:lnTo>
                      <a:pt x="943" y="285"/>
                    </a:lnTo>
                    <a:lnTo>
                      <a:pt x="944" y="247"/>
                    </a:lnTo>
                    <a:lnTo>
                      <a:pt x="944" y="213"/>
                    </a:lnTo>
                    <a:lnTo>
                      <a:pt x="942" y="183"/>
                    </a:lnTo>
                    <a:lnTo>
                      <a:pt x="940" y="157"/>
                    </a:lnTo>
                    <a:lnTo>
                      <a:pt x="937" y="135"/>
                    </a:lnTo>
                    <a:lnTo>
                      <a:pt x="927" y="97"/>
                    </a:lnTo>
                    <a:lnTo>
                      <a:pt x="927" y="98"/>
                    </a:lnTo>
                    <a:lnTo>
                      <a:pt x="913" y="68"/>
                    </a:lnTo>
                    <a:lnTo>
                      <a:pt x="898" y="42"/>
                    </a:lnTo>
                    <a:lnTo>
                      <a:pt x="898" y="43"/>
                    </a:lnTo>
                    <a:lnTo>
                      <a:pt x="879" y="25"/>
                    </a:lnTo>
                    <a:lnTo>
                      <a:pt x="880" y="26"/>
                    </a:lnTo>
                    <a:lnTo>
                      <a:pt x="855" y="13"/>
                    </a:lnTo>
                    <a:lnTo>
                      <a:pt x="856" y="13"/>
                    </a:lnTo>
                    <a:lnTo>
                      <a:pt x="827" y="8"/>
                    </a:lnTo>
                    <a:lnTo>
                      <a:pt x="828" y="8"/>
                    </a:lnTo>
                    <a:lnTo>
                      <a:pt x="809" y="10"/>
                    </a:lnTo>
                    <a:lnTo>
                      <a:pt x="810" y="10"/>
                    </a:lnTo>
                    <a:lnTo>
                      <a:pt x="793" y="16"/>
                    </a:lnTo>
                    <a:lnTo>
                      <a:pt x="793" y="16"/>
                    </a:lnTo>
                    <a:lnTo>
                      <a:pt x="777" y="24"/>
                    </a:lnTo>
                    <a:lnTo>
                      <a:pt x="778" y="24"/>
                    </a:lnTo>
                    <a:lnTo>
                      <a:pt x="763" y="35"/>
                    </a:lnTo>
                    <a:lnTo>
                      <a:pt x="764" y="34"/>
                    </a:lnTo>
                    <a:lnTo>
                      <a:pt x="743" y="68"/>
                    </a:lnTo>
                    <a:lnTo>
                      <a:pt x="733" y="88"/>
                    </a:lnTo>
                    <a:lnTo>
                      <a:pt x="725" y="112"/>
                    </a:lnTo>
                    <a:lnTo>
                      <a:pt x="725" y="111"/>
                    </a:lnTo>
                    <a:lnTo>
                      <a:pt x="719" y="139"/>
                    </a:lnTo>
                    <a:lnTo>
                      <a:pt x="715" y="170"/>
                    </a:lnTo>
                    <a:lnTo>
                      <a:pt x="712" y="206"/>
                    </a:lnTo>
                    <a:lnTo>
                      <a:pt x="711" y="246"/>
                    </a:lnTo>
                    <a:lnTo>
                      <a:pt x="714" y="307"/>
                    </a:lnTo>
                    <a:close/>
                    <a:moveTo>
                      <a:pt x="759" y="247"/>
                    </a:moveTo>
                    <a:lnTo>
                      <a:pt x="760" y="298"/>
                    </a:lnTo>
                    <a:lnTo>
                      <a:pt x="764" y="341"/>
                    </a:lnTo>
                    <a:lnTo>
                      <a:pt x="771" y="374"/>
                    </a:lnTo>
                    <a:lnTo>
                      <a:pt x="771" y="373"/>
                    </a:lnTo>
                    <a:lnTo>
                      <a:pt x="781" y="398"/>
                    </a:lnTo>
                    <a:lnTo>
                      <a:pt x="780" y="397"/>
                    </a:lnTo>
                    <a:lnTo>
                      <a:pt x="791" y="413"/>
                    </a:lnTo>
                    <a:lnTo>
                      <a:pt x="791" y="413"/>
                    </a:lnTo>
                    <a:lnTo>
                      <a:pt x="803" y="425"/>
                    </a:lnTo>
                    <a:lnTo>
                      <a:pt x="802" y="424"/>
                    </a:lnTo>
                    <a:lnTo>
                      <a:pt x="816" y="431"/>
                    </a:lnTo>
                    <a:lnTo>
                      <a:pt x="815" y="431"/>
                    </a:lnTo>
                    <a:lnTo>
                      <a:pt x="829" y="433"/>
                    </a:lnTo>
                    <a:lnTo>
                      <a:pt x="827" y="433"/>
                    </a:lnTo>
                    <a:lnTo>
                      <a:pt x="843" y="431"/>
                    </a:lnTo>
                    <a:lnTo>
                      <a:pt x="842" y="431"/>
                    </a:lnTo>
                    <a:lnTo>
                      <a:pt x="856" y="424"/>
                    </a:lnTo>
                    <a:lnTo>
                      <a:pt x="855" y="425"/>
                    </a:lnTo>
                    <a:lnTo>
                      <a:pt x="868" y="413"/>
                    </a:lnTo>
                    <a:lnTo>
                      <a:pt x="867" y="413"/>
                    </a:lnTo>
                    <a:lnTo>
                      <a:pt x="878" y="397"/>
                    </a:lnTo>
                    <a:lnTo>
                      <a:pt x="878" y="398"/>
                    </a:lnTo>
                    <a:lnTo>
                      <a:pt x="887" y="374"/>
                    </a:lnTo>
                    <a:lnTo>
                      <a:pt x="887" y="374"/>
                    </a:lnTo>
                    <a:lnTo>
                      <a:pt x="894" y="340"/>
                    </a:lnTo>
                    <a:lnTo>
                      <a:pt x="897" y="298"/>
                    </a:lnTo>
                    <a:lnTo>
                      <a:pt x="899" y="246"/>
                    </a:lnTo>
                    <a:lnTo>
                      <a:pt x="897" y="193"/>
                    </a:lnTo>
                    <a:lnTo>
                      <a:pt x="893" y="150"/>
                    </a:lnTo>
                    <a:lnTo>
                      <a:pt x="887" y="117"/>
                    </a:lnTo>
                    <a:lnTo>
                      <a:pt x="887" y="117"/>
                    </a:lnTo>
                    <a:lnTo>
                      <a:pt x="878" y="94"/>
                    </a:lnTo>
                    <a:lnTo>
                      <a:pt x="878" y="95"/>
                    </a:lnTo>
                    <a:lnTo>
                      <a:pt x="867" y="78"/>
                    </a:lnTo>
                    <a:lnTo>
                      <a:pt x="868" y="78"/>
                    </a:lnTo>
                    <a:lnTo>
                      <a:pt x="855" y="65"/>
                    </a:lnTo>
                    <a:lnTo>
                      <a:pt x="856" y="66"/>
                    </a:lnTo>
                    <a:lnTo>
                      <a:pt x="842" y="59"/>
                    </a:lnTo>
                    <a:lnTo>
                      <a:pt x="843" y="59"/>
                    </a:lnTo>
                    <a:lnTo>
                      <a:pt x="827" y="56"/>
                    </a:lnTo>
                    <a:lnTo>
                      <a:pt x="829" y="56"/>
                    </a:lnTo>
                    <a:lnTo>
                      <a:pt x="814" y="59"/>
                    </a:lnTo>
                    <a:lnTo>
                      <a:pt x="815" y="59"/>
                    </a:lnTo>
                    <a:lnTo>
                      <a:pt x="801" y="66"/>
                    </a:lnTo>
                    <a:lnTo>
                      <a:pt x="802" y="65"/>
                    </a:lnTo>
                    <a:lnTo>
                      <a:pt x="790" y="75"/>
                    </a:lnTo>
                    <a:lnTo>
                      <a:pt x="791" y="75"/>
                    </a:lnTo>
                    <a:lnTo>
                      <a:pt x="780" y="89"/>
                    </a:lnTo>
                    <a:lnTo>
                      <a:pt x="781" y="88"/>
                    </a:lnTo>
                    <a:lnTo>
                      <a:pt x="772" y="115"/>
                    </a:lnTo>
                    <a:lnTo>
                      <a:pt x="765" y="149"/>
                    </a:lnTo>
                    <a:lnTo>
                      <a:pt x="761" y="193"/>
                    </a:lnTo>
                    <a:lnTo>
                      <a:pt x="759" y="247"/>
                    </a:lnTo>
                    <a:close/>
                    <a:moveTo>
                      <a:pt x="753" y="192"/>
                    </a:moveTo>
                    <a:lnTo>
                      <a:pt x="757" y="148"/>
                    </a:lnTo>
                    <a:lnTo>
                      <a:pt x="764" y="112"/>
                    </a:lnTo>
                    <a:lnTo>
                      <a:pt x="773" y="85"/>
                    </a:lnTo>
                    <a:cubicBezTo>
                      <a:pt x="773" y="85"/>
                      <a:pt x="774" y="84"/>
                      <a:pt x="774" y="84"/>
                    </a:cubicBezTo>
                    <a:lnTo>
                      <a:pt x="784" y="70"/>
                    </a:lnTo>
                    <a:cubicBezTo>
                      <a:pt x="784" y="70"/>
                      <a:pt x="785" y="70"/>
                      <a:pt x="785" y="69"/>
                    </a:cubicBezTo>
                    <a:lnTo>
                      <a:pt x="797" y="59"/>
                    </a:lnTo>
                    <a:cubicBezTo>
                      <a:pt x="797" y="59"/>
                      <a:pt x="797" y="59"/>
                      <a:pt x="798" y="58"/>
                    </a:cubicBezTo>
                    <a:lnTo>
                      <a:pt x="811" y="51"/>
                    </a:lnTo>
                    <a:cubicBezTo>
                      <a:pt x="811" y="51"/>
                      <a:pt x="812" y="51"/>
                      <a:pt x="812" y="51"/>
                    </a:cubicBezTo>
                    <a:lnTo>
                      <a:pt x="827" y="49"/>
                    </a:lnTo>
                    <a:cubicBezTo>
                      <a:pt x="828" y="48"/>
                      <a:pt x="828" y="48"/>
                      <a:pt x="829" y="49"/>
                    </a:cubicBezTo>
                    <a:lnTo>
                      <a:pt x="844" y="51"/>
                    </a:lnTo>
                    <a:cubicBezTo>
                      <a:pt x="845" y="51"/>
                      <a:pt x="845" y="51"/>
                      <a:pt x="845" y="51"/>
                    </a:cubicBezTo>
                    <a:lnTo>
                      <a:pt x="860" y="59"/>
                    </a:lnTo>
                    <a:cubicBezTo>
                      <a:pt x="860" y="59"/>
                      <a:pt x="861" y="59"/>
                      <a:pt x="861" y="60"/>
                    </a:cubicBezTo>
                    <a:lnTo>
                      <a:pt x="873" y="73"/>
                    </a:lnTo>
                    <a:cubicBezTo>
                      <a:pt x="874" y="73"/>
                      <a:pt x="874" y="73"/>
                      <a:pt x="874" y="73"/>
                    </a:cubicBezTo>
                    <a:lnTo>
                      <a:pt x="885" y="91"/>
                    </a:lnTo>
                    <a:cubicBezTo>
                      <a:pt x="885" y="91"/>
                      <a:pt x="885" y="91"/>
                      <a:pt x="885" y="92"/>
                    </a:cubicBezTo>
                    <a:lnTo>
                      <a:pt x="894" y="115"/>
                    </a:lnTo>
                    <a:cubicBezTo>
                      <a:pt x="894" y="115"/>
                      <a:pt x="894" y="115"/>
                      <a:pt x="894" y="115"/>
                    </a:cubicBezTo>
                    <a:lnTo>
                      <a:pt x="901" y="149"/>
                    </a:lnTo>
                    <a:lnTo>
                      <a:pt x="905" y="193"/>
                    </a:lnTo>
                    <a:lnTo>
                      <a:pt x="907" y="247"/>
                    </a:lnTo>
                    <a:lnTo>
                      <a:pt x="905" y="299"/>
                    </a:lnTo>
                    <a:lnTo>
                      <a:pt x="901" y="342"/>
                    </a:lnTo>
                    <a:lnTo>
                      <a:pt x="894" y="376"/>
                    </a:lnTo>
                    <a:cubicBezTo>
                      <a:pt x="894" y="376"/>
                      <a:pt x="894" y="376"/>
                      <a:pt x="894" y="376"/>
                    </a:cubicBezTo>
                    <a:lnTo>
                      <a:pt x="885" y="401"/>
                    </a:lnTo>
                    <a:cubicBezTo>
                      <a:pt x="885" y="401"/>
                      <a:pt x="885" y="401"/>
                      <a:pt x="885" y="402"/>
                    </a:cubicBezTo>
                    <a:lnTo>
                      <a:pt x="874" y="418"/>
                    </a:lnTo>
                    <a:cubicBezTo>
                      <a:pt x="874" y="418"/>
                      <a:pt x="873" y="418"/>
                      <a:pt x="873" y="418"/>
                    </a:cubicBezTo>
                    <a:lnTo>
                      <a:pt x="861" y="430"/>
                    </a:lnTo>
                    <a:cubicBezTo>
                      <a:pt x="860" y="431"/>
                      <a:pt x="860" y="431"/>
                      <a:pt x="860" y="431"/>
                    </a:cubicBezTo>
                    <a:lnTo>
                      <a:pt x="845" y="438"/>
                    </a:lnTo>
                    <a:cubicBezTo>
                      <a:pt x="845" y="438"/>
                      <a:pt x="844" y="438"/>
                      <a:pt x="844" y="438"/>
                    </a:cubicBezTo>
                    <a:lnTo>
                      <a:pt x="829" y="441"/>
                    </a:lnTo>
                    <a:cubicBezTo>
                      <a:pt x="828" y="441"/>
                      <a:pt x="828" y="441"/>
                      <a:pt x="827" y="441"/>
                    </a:cubicBezTo>
                    <a:lnTo>
                      <a:pt x="813" y="438"/>
                    </a:lnTo>
                    <a:cubicBezTo>
                      <a:pt x="813" y="438"/>
                      <a:pt x="812" y="438"/>
                      <a:pt x="812" y="438"/>
                    </a:cubicBezTo>
                    <a:lnTo>
                      <a:pt x="799" y="431"/>
                    </a:lnTo>
                    <a:cubicBezTo>
                      <a:pt x="798" y="431"/>
                      <a:pt x="798" y="431"/>
                      <a:pt x="798" y="430"/>
                    </a:cubicBezTo>
                    <a:lnTo>
                      <a:pt x="785" y="418"/>
                    </a:lnTo>
                    <a:cubicBezTo>
                      <a:pt x="785" y="418"/>
                      <a:pt x="785" y="418"/>
                      <a:pt x="785" y="418"/>
                    </a:cubicBezTo>
                    <a:lnTo>
                      <a:pt x="774" y="402"/>
                    </a:lnTo>
                    <a:cubicBezTo>
                      <a:pt x="774" y="401"/>
                      <a:pt x="773" y="401"/>
                      <a:pt x="773" y="401"/>
                    </a:cubicBezTo>
                    <a:lnTo>
                      <a:pt x="763" y="376"/>
                    </a:lnTo>
                    <a:cubicBezTo>
                      <a:pt x="763" y="376"/>
                      <a:pt x="763" y="376"/>
                      <a:pt x="763" y="376"/>
                    </a:cubicBezTo>
                    <a:lnTo>
                      <a:pt x="756" y="341"/>
                    </a:lnTo>
                    <a:lnTo>
                      <a:pt x="752" y="299"/>
                    </a:lnTo>
                    <a:lnTo>
                      <a:pt x="751" y="246"/>
                    </a:lnTo>
                    <a:lnTo>
                      <a:pt x="753" y="19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4" name="Freeform 109"/>
              <p:cNvSpPr>
                <a:spLocks noEditPoints="1"/>
              </p:cNvSpPr>
              <p:nvPr/>
            </p:nvSpPr>
            <p:spPr bwMode="auto">
              <a:xfrm>
                <a:off x="2418" y="1933"/>
                <a:ext cx="379" cy="147"/>
              </a:xfrm>
              <a:custGeom>
                <a:avLst/>
                <a:gdLst>
                  <a:gd name="T0" fmla="*/ 182 w 2464"/>
                  <a:gd name="T1" fmla="*/ 940 h 960"/>
                  <a:gd name="T2" fmla="*/ 97 w 2464"/>
                  <a:gd name="T3" fmla="*/ 293 h 960"/>
                  <a:gd name="T4" fmla="*/ 0 w 2464"/>
                  <a:gd name="T5" fmla="*/ 239 h 960"/>
                  <a:gd name="T6" fmla="*/ 214 w 2464"/>
                  <a:gd name="T7" fmla="*/ 0 h 960"/>
                  <a:gd name="T8" fmla="*/ 273 w 2464"/>
                  <a:gd name="T9" fmla="*/ 940 h 960"/>
                  <a:gd name="T10" fmla="*/ 583 w 2464"/>
                  <a:gd name="T11" fmla="*/ 811 h 960"/>
                  <a:gd name="T12" fmla="*/ 685 w 2464"/>
                  <a:gd name="T13" fmla="*/ 940 h 960"/>
                  <a:gd name="T14" fmla="*/ 1257 w 2464"/>
                  <a:gd name="T15" fmla="*/ 239 h 960"/>
                  <a:gd name="T16" fmla="*/ 1134 w 2464"/>
                  <a:gd name="T17" fmla="*/ 143 h 960"/>
                  <a:gd name="T18" fmla="*/ 968 w 2464"/>
                  <a:gd name="T19" fmla="*/ 130 h 960"/>
                  <a:gd name="T20" fmla="*/ 872 w 2464"/>
                  <a:gd name="T21" fmla="*/ 457 h 960"/>
                  <a:gd name="T22" fmla="*/ 1053 w 2464"/>
                  <a:gd name="T23" fmla="*/ 334 h 960"/>
                  <a:gd name="T24" fmla="*/ 1267 w 2464"/>
                  <a:gd name="T25" fmla="*/ 640 h 960"/>
                  <a:gd name="T26" fmla="*/ 1155 w 2464"/>
                  <a:gd name="T27" fmla="*/ 920 h 960"/>
                  <a:gd name="T28" fmla="*/ 856 w 2464"/>
                  <a:gd name="T29" fmla="*/ 852 h 960"/>
                  <a:gd name="T30" fmla="*/ 861 w 2464"/>
                  <a:gd name="T31" fmla="*/ 109 h 960"/>
                  <a:gd name="T32" fmla="*/ 1192 w 2464"/>
                  <a:gd name="T33" fmla="*/ 69 h 960"/>
                  <a:gd name="T34" fmla="*/ 888 w 2464"/>
                  <a:gd name="T35" fmla="*/ 640 h 960"/>
                  <a:gd name="T36" fmla="*/ 963 w 2464"/>
                  <a:gd name="T37" fmla="*/ 838 h 960"/>
                  <a:gd name="T38" fmla="*/ 1134 w 2464"/>
                  <a:gd name="T39" fmla="*/ 804 h 960"/>
                  <a:gd name="T40" fmla="*/ 1139 w 2464"/>
                  <a:gd name="T41" fmla="*/ 491 h 960"/>
                  <a:gd name="T42" fmla="*/ 930 w 2464"/>
                  <a:gd name="T43" fmla="*/ 491 h 960"/>
                  <a:gd name="T44" fmla="*/ 1385 w 2464"/>
                  <a:gd name="T45" fmla="*/ 484 h 960"/>
                  <a:gd name="T46" fmla="*/ 1492 w 2464"/>
                  <a:gd name="T47" fmla="*/ 55 h 960"/>
                  <a:gd name="T48" fmla="*/ 1732 w 2464"/>
                  <a:gd name="T49" fmla="*/ 35 h 960"/>
                  <a:gd name="T50" fmla="*/ 1850 w 2464"/>
                  <a:gd name="T51" fmla="*/ 259 h 960"/>
                  <a:gd name="T52" fmla="*/ 1839 w 2464"/>
                  <a:gd name="T53" fmla="*/ 749 h 960"/>
                  <a:gd name="T54" fmla="*/ 1625 w 2464"/>
                  <a:gd name="T55" fmla="*/ 960 h 960"/>
                  <a:gd name="T56" fmla="*/ 1385 w 2464"/>
                  <a:gd name="T57" fmla="*/ 484 h 960"/>
                  <a:gd name="T58" fmla="*/ 1524 w 2464"/>
                  <a:gd name="T59" fmla="*/ 790 h 960"/>
                  <a:gd name="T60" fmla="*/ 1732 w 2464"/>
                  <a:gd name="T61" fmla="*/ 790 h 960"/>
                  <a:gd name="T62" fmla="*/ 1732 w 2464"/>
                  <a:gd name="T63" fmla="*/ 177 h 960"/>
                  <a:gd name="T64" fmla="*/ 1524 w 2464"/>
                  <a:gd name="T65" fmla="*/ 164 h 960"/>
                  <a:gd name="T66" fmla="*/ 2272 w 2464"/>
                  <a:gd name="T67" fmla="*/ 940 h 960"/>
                  <a:gd name="T68" fmla="*/ 1957 w 2464"/>
                  <a:gd name="T69" fmla="*/ 715 h 960"/>
                  <a:gd name="T70" fmla="*/ 2293 w 2464"/>
                  <a:gd name="T71" fmla="*/ 7 h 960"/>
                  <a:gd name="T72" fmla="*/ 2363 w 2464"/>
                  <a:gd name="T73" fmla="*/ 613 h 960"/>
                  <a:gd name="T74" fmla="*/ 2464 w 2464"/>
                  <a:gd name="T75" fmla="*/ 715 h 960"/>
                  <a:gd name="T76" fmla="*/ 2363 w 2464"/>
                  <a:gd name="T77" fmla="*/ 940 h 960"/>
                  <a:gd name="T78" fmla="*/ 2272 w 2464"/>
                  <a:gd name="T79" fmla="*/ 613 h 960"/>
                  <a:gd name="T80" fmla="*/ 2042 w 2464"/>
                  <a:gd name="T81" fmla="*/ 613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64" h="960">
                    <a:moveTo>
                      <a:pt x="273" y="940"/>
                    </a:moveTo>
                    <a:lnTo>
                      <a:pt x="182" y="940"/>
                    </a:lnTo>
                    <a:lnTo>
                      <a:pt x="182" y="212"/>
                    </a:lnTo>
                    <a:cubicBezTo>
                      <a:pt x="161" y="239"/>
                      <a:pt x="134" y="266"/>
                      <a:pt x="97" y="293"/>
                    </a:cubicBezTo>
                    <a:cubicBezTo>
                      <a:pt x="65" y="320"/>
                      <a:pt x="33" y="334"/>
                      <a:pt x="0" y="348"/>
                    </a:cubicBezTo>
                    <a:lnTo>
                      <a:pt x="0" y="239"/>
                    </a:lnTo>
                    <a:cubicBezTo>
                      <a:pt x="54" y="205"/>
                      <a:pt x="97" y="171"/>
                      <a:pt x="134" y="130"/>
                    </a:cubicBezTo>
                    <a:cubicBezTo>
                      <a:pt x="172" y="89"/>
                      <a:pt x="198" y="41"/>
                      <a:pt x="214" y="0"/>
                    </a:cubicBezTo>
                    <a:lnTo>
                      <a:pt x="273" y="0"/>
                    </a:lnTo>
                    <a:lnTo>
                      <a:pt x="273" y="940"/>
                    </a:lnTo>
                    <a:close/>
                    <a:moveTo>
                      <a:pt x="583" y="940"/>
                    </a:moveTo>
                    <a:lnTo>
                      <a:pt x="583" y="811"/>
                    </a:lnTo>
                    <a:lnTo>
                      <a:pt x="685" y="811"/>
                    </a:lnTo>
                    <a:lnTo>
                      <a:pt x="685" y="940"/>
                    </a:lnTo>
                    <a:lnTo>
                      <a:pt x="583" y="940"/>
                    </a:lnTo>
                    <a:close/>
                    <a:moveTo>
                      <a:pt x="1257" y="239"/>
                    </a:moveTo>
                    <a:lnTo>
                      <a:pt x="1166" y="246"/>
                    </a:lnTo>
                    <a:cubicBezTo>
                      <a:pt x="1160" y="198"/>
                      <a:pt x="1150" y="164"/>
                      <a:pt x="1134" y="143"/>
                    </a:cubicBezTo>
                    <a:cubicBezTo>
                      <a:pt x="1107" y="116"/>
                      <a:pt x="1080" y="96"/>
                      <a:pt x="1043" y="96"/>
                    </a:cubicBezTo>
                    <a:cubicBezTo>
                      <a:pt x="1016" y="96"/>
                      <a:pt x="989" y="109"/>
                      <a:pt x="968" y="130"/>
                    </a:cubicBezTo>
                    <a:cubicBezTo>
                      <a:pt x="941" y="157"/>
                      <a:pt x="914" y="191"/>
                      <a:pt x="898" y="246"/>
                    </a:cubicBezTo>
                    <a:cubicBezTo>
                      <a:pt x="882" y="293"/>
                      <a:pt x="877" y="368"/>
                      <a:pt x="872" y="457"/>
                    </a:cubicBezTo>
                    <a:cubicBezTo>
                      <a:pt x="893" y="416"/>
                      <a:pt x="920" y="389"/>
                      <a:pt x="952" y="368"/>
                    </a:cubicBezTo>
                    <a:cubicBezTo>
                      <a:pt x="984" y="348"/>
                      <a:pt x="1016" y="334"/>
                      <a:pt x="1053" y="334"/>
                    </a:cubicBezTo>
                    <a:cubicBezTo>
                      <a:pt x="1112" y="334"/>
                      <a:pt x="1166" y="361"/>
                      <a:pt x="1208" y="423"/>
                    </a:cubicBezTo>
                    <a:cubicBezTo>
                      <a:pt x="1251" y="477"/>
                      <a:pt x="1267" y="552"/>
                      <a:pt x="1267" y="640"/>
                    </a:cubicBezTo>
                    <a:cubicBezTo>
                      <a:pt x="1267" y="695"/>
                      <a:pt x="1262" y="749"/>
                      <a:pt x="1240" y="804"/>
                    </a:cubicBezTo>
                    <a:cubicBezTo>
                      <a:pt x="1219" y="852"/>
                      <a:pt x="1192" y="892"/>
                      <a:pt x="1155" y="920"/>
                    </a:cubicBezTo>
                    <a:cubicBezTo>
                      <a:pt x="1123" y="947"/>
                      <a:pt x="1085" y="960"/>
                      <a:pt x="1037" y="960"/>
                    </a:cubicBezTo>
                    <a:cubicBezTo>
                      <a:pt x="963" y="960"/>
                      <a:pt x="904" y="926"/>
                      <a:pt x="856" y="852"/>
                    </a:cubicBezTo>
                    <a:cubicBezTo>
                      <a:pt x="808" y="783"/>
                      <a:pt x="786" y="668"/>
                      <a:pt x="786" y="504"/>
                    </a:cubicBezTo>
                    <a:cubicBezTo>
                      <a:pt x="786" y="327"/>
                      <a:pt x="813" y="191"/>
                      <a:pt x="861" y="109"/>
                    </a:cubicBezTo>
                    <a:cubicBezTo>
                      <a:pt x="909" y="41"/>
                      <a:pt x="968" y="0"/>
                      <a:pt x="1048" y="0"/>
                    </a:cubicBezTo>
                    <a:cubicBezTo>
                      <a:pt x="1107" y="0"/>
                      <a:pt x="1155" y="28"/>
                      <a:pt x="1192" y="69"/>
                    </a:cubicBezTo>
                    <a:cubicBezTo>
                      <a:pt x="1230" y="109"/>
                      <a:pt x="1251" y="164"/>
                      <a:pt x="1257" y="239"/>
                    </a:cubicBezTo>
                    <a:close/>
                    <a:moveTo>
                      <a:pt x="888" y="640"/>
                    </a:moveTo>
                    <a:cubicBezTo>
                      <a:pt x="888" y="681"/>
                      <a:pt x="893" y="715"/>
                      <a:pt x="909" y="756"/>
                    </a:cubicBezTo>
                    <a:cubicBezTo>
                      <a:pt x="920" y="790"/>
                      <a:pt x="941" y="817"/>
                      <a:pt x="963" y="838"/>
                    </a:cubicBezTo>
                    <a:cubicBezTo>
                      <a:pt x="989" y="858"/>
                      <a:pt x="1011" y="865"/>
                      <a:pt x="1037" y="865"/>
                    </a:cubicBezTo>
                    <a:cubicBezTo>
                      <a:pt x="1075" y="865"/>
                      <a:pt x="1107" y="845"/>
                      <a:pt x="1134" y="804"/>
                    </a:cubicBezTo>
                    <a:cubicBezTo>
                      <a:pt x="1166" y="770"/>
                      <a:pt x="1176" y="715"/>
                      <a:pt x="1176" y="647"/>
                    </a:cubicBezTo>
                    <a:cubicBezTo>
                      <a:pt x="1176" y="579"/>
                      <a:pt x="1166" y="532"/>
                      <a:pt x="1139" y="491"/>
                    </a:cubicBezTo>
                    <a:cubicBezTo>
                      <a:pt x="1112" y="457"/>
                      <a:pt x="1075" y="436"/>
                      <a:pt x="1032" y="436"/>
                    </a:cubicBezTo>
                    <a:cubicBezTo>
                      <a:pt x="995" y="436"/>
                      <a:pt x="957" y="457"/>
                      <a:pt x="930" y="491"/>
                    </a:cubicBezTo>
                    <a:cubicBezTo>
                      <a:pt x="904" y="532"/>
                      <a:pt x="888" y="579"/>
                      <a:pt x="888" y="640"/>
                    </a:cubicBezTo>
                    <a:close/>
                    <a:moveTo>
                      <a:pt x="1385" y="484"/>
                    </a:moveTo>
                    <a:cubicBezTo>
                      <a:pt x="1385" y="368"/>
                      <a:pt x="1395" y="280"/>
                      <a:pt x="1412" y="212"/>
                    </a:cubicBezTo>
                    <a:cubicBezTo>
                      <a:pt x="1433" y="143"/>
                      <a:pt x="1460" y="96"/>
                      <a:pt x="1492" y="55"/>
                    </a:cubicBezTo>
                    <a:cubicBezTo>
                      <a:pt x="1529" y="21"/>
                      <a:pt x="1572" y="0"/>
                      <a:pt x="1625" y="0"/>
                    </a:cubicBezTo>
                    <a:cubicBezTo>
                      <a:pt x="1668" y="0"/>
                      <a:pt x="1700" y="14"/>
                      <a:pt x="1732" y="35"/>
                    </a:cubicBezTo>
                    <a:cubicBezTo>
                      <a:pt x="1759" y="55"/>
                      <a:pt x="1786" y="82"/>
                      <a:pt x="1802" y="123"/>
                    </a:cubicBezTo>
                    <a:cubicBezTo>
                      <a:pt x="1823" y="157"/>
                      <a:pt x="1839" y="205"/>
                      <a:pt x="1850" y="259"/>
                    </a:cubicBezTo>
                    <a:cubicBezTo>
                      <a:pt x="1860" y="314"/>
                      <a:pt x="1866" y="389"/>
                      <a:pt x="1866" y="484"/>
                    </a:cubicBezTo>
                    <a:cubicBezTo>
                      <a:pt x="1866" y="593"/>
                      <a:pt x="1855" y="681"/>
                      <a:pt x="1839" y="749"/>
                    </a:cubicBezTo>
                    <a:cubicBezTo>
                      <a:pt x="1823" y="817"/>
                      <a:pt x="1796" y="865"/>
                      <a:pt x="1759" y="906"/>
                    </a:cubicBezTo>
                    <a:cubicBezTo>
                      <a:pt x="1727" y="940"/>
                      <a:pt x="1679" y="960"/>
                      <a:pt x="1625" y="960"/>
                    </a:cubicBezTo>
                    <a:cubicBezTo>
                      <a:pt x="1556" y="960"/>
                      <a:pt x="1502" y="926"/>
                      <a:pt x="1460" y="858"/>
                    </a:cubicBezTo>
                    <a:cubicBezTo>
                      <a:pt x="1412" y="783"/>
                      <a:pt x="1385" y="661"/>
                      <a:pt x="1385" y="484"/>
                    </a:cubicBezTo>
                    <a:close/>
                    <a:moveTo>
                      <a:pt x="1481" y="484"/>
                    </a:moveTo>
                    <a:cubicBezTo>
                      <a:pt x="1481" y="634"/>
                      <a:pt x="1492" y="736"/>
                      <a:pt x="1524" y="790"/>
                    </a:cubicBezTo>
                    <a:cubicBezTo>
                      <a:pt x="1550" y="838"/>
                      <a:pt x="1588" y="865"/>
                      <a:pt x="1625" y="865"/>
                    </a:cubicBezTo>
                    <a:cubicBezTo>
                      <a:pt x="1668" y="865"/>
                      <a:pt x="1705" y="838"/>
                      <a:pt x="1732" y="790"/>
                    </a:cubicBezTo>
                    <a:cubicBezTo>
                      <a:pt x="1759" y="736"/>
                      <a:pt x="1775" y="634"/>
                      <a:pt x="1775" y="484"/>
                    </a:cubicBezTo>
                    <a:cubicBezTo>
                      <a:pt x="1775" y="327"/>
                      <a:pt x="1759" y="225"/>
                      <a:pt x="1732" y="177"/>
                    </a:cubicBezTo>
                    <a:cubicBezTo>
                      <a:pt x="1705" y="123"/>
                      <a:pt x="1668" y="96"/>
                      <a:pt x="1625" y="96"/>
                    </a:cubicBezTo>
                    <a:cubicBezTo>
                      <a:pt x="1583" y="96"/>
                      <a:pt x="1550" y="123"/>
                      <a:pt x="1524" y="164"/>
                    </a:cubicBezTo>
                    <a:cubicBezTo>
                      <a:pt x="1497" y="225"/>
                      <a:pt x="1481" y="327"/>
                      <a:pt x="1481" y="484"/>
                    </a:cubicBezTo>
                    <a:close/>
                    <a:moveTo>
                      <a:pt x="2272" y="940"/>
                    </a:moveTo>
                    <a:lnTo>
                      <a:pt x="2272" y="715"/>
                    </a:lnTo>
                    <a:lnTo>
                      <a:pt x="1957" y="715"/>
                    </a:lnTo>
                    <a:lnTo>
                      <a:pt x="1957" y="613"/>
                    </a:lnTo>
                    <a:lnTo>
                      <a:pt x="2293" y="7"/>
                    </a:lnTo>
                    <a:lnTo>
                      <a:pt x="2363" y="7"/>
                    </a:lnTo>
                    <a:lnTo>
                      <a:pt x="2363" y="613"/>
                    </a:lnTo>
                    <a:lnTo>
                      <a:pt x="2464" y="613"/>
                    </a:lnTo>
                    <a:lnTo>
                      <a:pt x="2464" y="715"/>
                    </a:lnTo>
                    <a:lnTo>
                      <a:pt x="2363" y="715"/>
                    </a:lnTo>
                    <a:lnTo>
                      <a:pt x="2363" y="940"/>
                    </a:lnTo>
                    <a:lnTo>
                      <a:pt x="2272" y="940"/>
                    </a:lnTo>
                    <a:close/>
                    <a:moveTo>
                      <a:pt x="2272" y="613"/>
                    </a:moveTo>
                    <a:lnTo>
                      <a:pt x="2272" y="191"/>
                    </a:lnTo>
                    <a:lnTo>
                      <a:pt x="2042" y="613"/>
                    </a:lnTo>
                    <a:lnTo>
                      <a:pt x="2272" y="61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5" name="Freeform 110"/>
              <p:cNvSpPr>
                <a:spLocks noEditPoints="1"/>
              </p:cNvSpPr>
              <p:nvPr/>
            </p:nvSpPr>
            <p:spPr bwMode="auto">
              <a:xfrm>
                <a:off x="2417" y="1932"/>
                <a:ext cx="381" cy="150"/>
              </a:xfrm>
              <a:custGeom>
                <a:avLst/>
                <a:gdLst>
                  <a:gd name="T0" fmla="*/ 61 w 2480"/>
                  <a:gd name="T1" fmla="*/ 341 h 977"/>
                  <a:gd name="T2" fmla="*/ 215 w 2480"/>
                  <a:gd name="T3" fmla="*/ 5 h 977"/>
                  <a:gd name="T4" fmla="*/ 149 w 2480"/>
                  <a:gd name="T5" fmla="*/ 143 h 977"/>
                  <a:gd name="T6" fmla="*/ 148 w 2480"/>
                  <a:gd name="T7" fmla="*/ 256 h 977"/>
                  <a:gd name="T8" fmla="*/ 583 w 2480"/>
                  <a:gd name="T9" fmla="*/ 819 h 977"/>
                  <a:gd name="T10" fmla="*/ 591 w 2480"/>
                  <a:gd name="T11" fmla="*/ 827 h 977"/>
                  <a:gd name="T12" fmla="*/ 1155 w 2480"/>
                  <a:gd name="T13" fmla="*/ 196 h 977"/>
                  <a:gd name="T14" fmla="*/ 981 w 2480"/>
                  <a:gd name="T15" fmla="*/ 145 h 977"/>
                  <a:gd name="T16" fmla="*/ 874 w 2480"/>
                  <a:gd name="T17" fmla="*/ 461 h 977"/>
                  <a:gd name="T18" fmla="*/ 1148 w 2480"/>
                  <a:gd name="T19" fmla="*/ 356 h 977"/>
                  <a:gd name="T20" fmla="*/ 1283 w 2480"/>
                  <a:gd name="T21" fmla="*/ 648 h 977"/>
                  <a:gd name="T22" fmla="*/ 1047 w 2480"/>
                  <a:gd name="T23" fmla="*/ 976 h 977"/>
                  <a:gd name="T24" fmla="*/ 826 w 2480"/>
                  <a:gd name="T25" fmla="*/ 803 h 977"/>
                  <a:gd name="T26" fmla="*/ 903 w 2480"/>
                  <a:gd name="T27" fmla="*/ 65 h 977"/>
                  <a:gd name="T28" fmla="*/ 1175 w 2480"/>
                  <a:gd name="T29" fmla="*/ 43 h 977"/>
                  <a:gd name="T30" fmla="*/ 1251 w 2480"/>
                  <a:gd name="T31" fmla="*/ 196 h 977"/>
                  <a:gd name="T32" fmla="*/ 1134 w 2480"/>
                  <a:gd name="T33" fmla="*/ 35 h 977"/>
                  <a:gd name="T34" fmla="*/ 876 w 2480"/>
                  <a:gd name="T35" fmla="*/ 123 h 977"/>
                  <a:gd name="T36" fmla="*/ 872 w 2480"/>
                  <a:gd name="T37" fmla="*/ 857 h 977"/>
                  <a:gd name="T38" fmla="*/ 1107 w 2480"/>
                  <a:gd name="T39" fmla="*/ 951 h 977"/>
                  <a:gd name="T40" fmla="*/ 1255 w 2480"/>
                  <a:gd name="T41" fmla="*/ 529 h 977"/>
                  <a:gd name="T42" fmla="*/ 1104 w 2480"/>
                  <a:gd name="T43" fmla="*/ 355 h 977"/>
                  <a:gd name="T44" fmla="*/ 872 w 2480"/>
                  <a:gd name="T45" fmla="*/ 465 h 977"/>
                  <a:gd name="T46" fmla="*/ 1007 w 2480"/>
                  <a:gd name="T47" fmla="*/ 107 h 977"/>
                  <a:gd name="T48" fmla="*/ 1170 w 2480"/>
                  <a:gd name="T49" fmla="*/ 191 h 977"/>
                  <a:gd name="T50" fmla="*/ 925 w 2480"/>
                  <a:gd name="T51" fmla="*/ 761 h 977"/>
                  <a:gd name="T52" fmla="*/ 1095 w 2480"/>
                  <a:gd name="T53" fmla="*/ 851 h 977"/>
                  <a:gd name="T54" fmla="*/ 1174 w 2480"/>
                  <a:gd name="T55" fmla="*/ 609 h 977"/>
                  <a:gd name="T56" fmla="*/ 1069 w 2480"/>
                  <a:gd name="T57" fmla="*/ 456 h 977"/>
                  <a:gd name="T58" fmla="*/ 946 w 2480"/>
                  <a:gd name="T59" fmla="*/ 503 h 977"/>
                  <a:gd name="T60" fmla="*/ 982 w 2480"/>
                  <a:gd name="T61" fmla="*/ 452 h 977"/>
                  <a:gd name="T62" fmla="*/ 1153 w 2480"/>
                  <a:gd name="T63" fmla="*/ 494 h 977"/>
                  <a:gd name="T64" fmla="*/ 1170 w 2480"/>
                  <a:gd name="T65" fmla="*/ 786 h 977"/>
                  <a:gd name="T66" fmla="*/ 1007 w 2480"/>
                  <a:gd name="T67" fmla="*/ 875 h 977"/>
                  <a:gd name="T68" fmla="*/ 889 w 2480"/>
                  <a:gd name="T69" fmla="*/ 647 h 977"/>
                  <a:gd name="T70" fmla="*/ 1495 w 2480"/>
                  <a:gd name="T71" fmla="*/ 57 h 977"/>
                  <a:gd name="T72" fmla="*/ 1744 w 2480"/>
                  <a:gd name="T73" fmla="*/ 36 h 977"/>
                  <a:gd name="T74" fmla="*/ 1882 w 2480"/>
                  <a:gd name="T75" fmla="*/ 492 h 977"/>
                  <a:gd name="T76" fmla="*/ 1744 w 2480"/>
                  <a:gd name="T77" fmla="*/ 945 h 977"/>
                  <a:gd name="T78" fmla="*/ 1497 w 2480"/>
                  <a:gd name="T79" fmla="*/ 918 h 977"/>
                  <a:gd name="T80" fmla="*/ 1444 w 2480"/>
                  <a:gd name="T81" fmla="*/ 799 h 977"/>
                  <a:gd name="T82" fmla="*/ 1633 w 2480"/>
                  <a:gd name="T83" fmla="*/ 960 h 977"/>
                  <a:gd name="T84" fmla="*/ 1826 w 2480"/>
                  <a:gd name="T85" fmla="*/ 802 h 977"/>
                  <a:gd name="T86" fmla="*/ 1831 w 2480"/>
                  <a:gd name="T87" fmla="*/ 196 h 977"/>
                  <a:gd name="T88" fmla="*/ 1598 w 2480"/>
                  <a:gd name="T89" fmla="*/ 20 h 977"/>
                  <a:gd name="T90" fmla="*/ 1417 w 2480"/>
                  <a:gd name="T91" fmla="*/ 277 h 977"/>
                  <a:gd name="T92" fmla="*/ 1539 w 2480"/>
                  <a:gd name="T93" fmla="*/ 794 h 977"/>
                  <a:gd name="T94" fmla="*/ 1690 w 2480"/>
                  <a:gd name="T95" fmla="*/ 847 h 977"/>
                  <a:gd name="T96" fmla="*/ 1772 w 2480"/>
                  <a:gd name="T97" fmla="*/ 386 h 977"/>
                  <a:gd name="T98" fmla="*/ 1663 w 2480"/>
                  <a:gd name="T99" fmla="*/ 117 h 977"/>
                  <a:gd name="T100" fmla="*/ 1522 w 2480"/>
                  <a:gd name="T101" fmla="*/ 229 h 977"/>
                  <a:gd name="T102" fmla="*/ 1572 w 2480"/>
                  <a:gd name="T103" fmla="*/ 117 h 977"/>
                  <a:gd name="T104" fmla="*/ 1725 w 2480"/>
                  <a:gd name="T105" fmla="*/ 146 h 977"/>
                  <a:gd name="T106" fmla="*/ 1766 w 2480"/>
                  <a:gd name="T107" fmla="*/ 752 h 977"/>
                  <a:gd name="T108" fmla="*/ 1604 w 2480"/>
                  <a:gd name="T109" fmla="*/ 876 h 977"/>
                  <a:gd name="T110" fmla="*/ 1483 w 2480"/>
                  <a:gd name="T111" fmla="*/ 597 h 977"/>
                  <a:gd name="T112" fmla="*/ 2294 w 2480"/>
                  <a:gd name="T113" fmla="*/ 12 h 977"/>
                  <a:gd name="T114" fmla="*/ 2379 w 2480"/>
                  <a:gd name="T115" fmla="*/ 723 h 977"/>
                  <a:gd name="T116" fmla="*/ 2472 w 2480"/>
                  <a:gd name="T117" fmla="*/ 629 h 977"/>
                  <a:gd name="T118" fmla="*/ 2280 w 2480"/>
                  <a:gd name="T119" fmla="*/ 715 h 977"/>
                  <a:gd name="T120" fmla="*/ 2280 w 2480"/>
                  <a:gd name="T121" fmla="*/ 61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0" h="977">
                    <a:moveTo>
                      <a:pt x="289" y="948"/>
                    </a:moveTo>
                    <a:cubicBezTo>
                      <a:pt x="289" y="953"/>
                      <a:pt x="286" y="956"/>
                      <a:pt x="281" y="956"/>
                    </a:cubicBezTo>
                    <a:lnTo>
                      <a:pt x="190" y="956"/>
                    </a:lnTo>
                    <a:cubicBezTo>
                      <a:pt x="186" y="956"/>
                      <a:pt x="182" y="953"/>
                      <a:pt x="182" y="948"/>
                    </a:cubicBezTo>
                    <a:lnTo>
                      <a:pt x="182" y="220"/>
                    </a:lnTo>
                    <a:lnTo>
                      <a:pt x="196" y="226"/>
                    </a:lnTo>
                    <a:lnTo>
                      <a:pt x="160" y="267"/>
                    </a:lnTo>
                    <a:cubicBezTo>
                      <a:pt x="160" y="267"/>
                      <a:pt x="160" y="267"/>
                      <a:pt x="160" y="268"/>
                    </a:cubicBezTo>
                    <a:lnTo>
                      <a:pt x="111" y="308"/>
                    </a:lnTo>
                    <a:lnTo>
                      <a:pt x="62" y="340"/>
                    </a:lnTo>
                    <a:cubicBezTo>
                      <a:pt x="62" y="340"/>
                      <a:pt x="61" y="341"/>
                      <a:pt x="61" y="341"/>
                    </a:cubicBezTo>
                    <a:lnTo>
                      <a:pt x="12" y="364"/>
                    </a:lnTo>
                    <a:cubicBezTo>
                      <a:pt x="9" y="365"/>
                      <a:pt x="6" y="365"/>
                      <a:pt x="4" y="363"/>
                    </a:cubicBezTo>
                    <a:cubicBezTo>
                      <a:pt x="2" y="362"/>
                      <a:pt x="0" y="359"/>
                      <a:pt x="0" y="356"/>
                    </a:cubicBezTo>
                    <a:lnTo>
                      <a:pt x="0" y="247"/>
                    </a:lnTo>
                    <a:cubicBezTo>
                      <a:pt x="0" y="245"/>
                      <a:pt x="2" y="242"/>
                      <a:pt x="4" y="241"/>
                    </a:cubicBezTo>
                    <a:lnTo>
                      <a:pt x="77" y="189"/>
                    </a:lnTo>
                    <a:lnTo>
                      <a:pt x="137" y="133"/>
                    </a:lnTo>
                    <a:lnTo>
                      <a:pt x="136" y="134"/>
                    </a:lnTo>
                    <a:lnTo>
                      <a:pt x="184" y="69"/>
                    </a:lnTo>
                    <a:lnTo>
                      <a:pt x="183" y="70"/>
                    </a:lnTo>
                    <a:lnTo>
                      <a:pt x="215" y="5"/>
                    </a:lnTo>
                    <a:cubicBezTo>
                      <a:pt x="217" y="2"/>
                      <a:pt x="219" y="0"/>
                      <a:pt x="222" y="0"/>
                    </a:cubicBezTo>
                    <a:lnTo>
                      <a:pt x="281" y="0"/>
                    </a:lnTo>
                    <a:cubicBezTo>
                      <a:pt x="286" y="0"/>
                      <a:pt x="289" y="4"/>
                      <a:pt x="289" y="8"/>
                    </a:cubicBezTo>
                    <a:lnTo>
                      <a:pt x="289" y="948"/>
                    </a:lnTo>
                    <a:close/>
                    <a:moveTo>
                      <a:pt x="273" y="8"/>
                    </a:moveTo>
                    <a:lnTo>
                      <a:pt x="281" y="16"/>
                    </a:lnTo>
                    <a:lnTo>
                      <a:pt x="222" y="16"/>
                    </a:lnTo>
                    <a:lnTo>
                      <a:pt x="230" y="12"/>
                    </a:lnTo>
                    <a:lnTo>
                      <a:pt x="198" y="77"/>
                    </a:lnTo>
                    <a:cubicBezTo>
                      <a:pt x="197" y="77"/>
                      <a:pt x="197" y="78"/>
                      <a:pt x="197" y="78"/>
                    </a:cubicBezTo>
                    <a:lnTo>
                      <a:pt x="149" y="143"/>
                    </a:lnTo>
                    <a:cubicBezTo>
                      <a:pt x="149" y="144"/>
                      <a:pt x="148" y="144"/>
                      <a:pt x="148" y="144"/>
                    </a:cubicBezTo>
                    <a:lnTo>
                      <a:pt x="86" y="202"/>
                    </a:lnTo>
                    <a:lnTo>
                      <a:pt x="13" y="254"/>
                    </a:lnTo>
                    <a:lnTo>
                      <a:pt x="16" y="247"/>
                    </a:lnTo>
                    <a:lnTo>
                      <a:pt x="16" y="356"/>
                    </a:lnTo>
                    <a:lnTo>
                      <a:pt x="5" y="349"/>
                    </a:lnTo>
                    <a:lnTo>
                      <a:pt x="54" y="326"/>
                    </a:lnTo>
                    <a:lnTo>
                      <a:pt x="53" y="327"/>
                    </a:lnTo>
                    <a:lnTo>
                      <a:pt x="100" y="295"/>
                    </a:lnTo>
                    <a:lnTo>
                      <a:pt x="149" y="255"/>
                    </a:lnTo>
                    <a:lnTo>
                      <a:pt x="148" y="256"/>
                    </a:lnTo>
                    <a:lnTo>
                      <a:pt x="184" y="215"/>
                    </a:lnTo>
                    <a:cubicBezTo>
                      <a:pt x="187" y="213"/>
                      <a:pt x="190" y="212"/>
                      <a:pt x="193" y="213"/>
                    </a:cubicBezTo>
                    <a:cubicBezTo>
                      <a:pt x="196" y="214"/>
                      <a:pt x="198" y="217"/>
                      <a:pt x="198" y="220"/>
                    </a:cubicBezTo>
                    <a:lnTo>
                      <a:pt x="198" y="948"/>
                    </a:lnTo>
                    <a:lnTo>
                      <a:pt x="190" y="940"/>
                    </a:lnTo>
                    <a:lnTo>
                      <a:pt x="281" y="940"/>
                    </a:lnTo>
                    <a:lnTo>
                      <a:pt x="273" y="948"/>
                    </a:lnTo>
                    <a:lnTo>
                      <a:pt x="273" y="8"/>
                    </a:lnTo>
                    <a:close/>
                    <a:moveTo>
                      <a:pt x="591" y="956"/>
                    </a:moveTo>
                    <a:cubicBezTo>
                      <a:pt x="587" y="956"/>
                      <a:pt x="583" y="953"/>
                      <a:pt x="583" y="948"/>
                    </a:cubicBezTo>
                    <a:lnTo>
                      <a:pt x="583" y="819"/>
                    </a:lnTo>
                    <a:cubicBezTo>
                      <a:pt x="583" y="815"/>
                      <a:pt x="587" y="811"/>
                      <a:pt x="591" y="811"/>
                    </a:cubicBezTo>
                    <a:lnTo>
                      <a:pt x="693" y="811"/>
                    </a:lnTo>
                    <a:cubicBezTo>
                      <a:pt x="698" y="811"/>
                      <a:pt x="701" y="815"/>
                      <a:pt x="701" y="819"/>
                    </a:cubicBezTo>
                    <a:lnTo>
                      <a:pt x="701" y="948"/>
                    </a:lnTo>
                    <a:cubicBezTo>
                      <a:pt x="701" y="953"/>
                      <a:pt x="698" y="956"/>
                      <a:pt x="693" y="956"/>
                    </a:cubicBezTo>
                    <a:lnTo>
                      <a:pt x="591" y="956"/>
                    </a:lnTo>
                    <a:close/>
                    <a:moveTo>
                      <a:pt x="693" y="940"/>
                    </a:moveTo>
                    <a:lnTo>
                      <a:pt x="685" y="948"/>
                    </a:lnTo>
                    <a:lnTo>
                      <a:pt x="685" y="819"/>
                    </a:lnTo>
                    <a:lnTo>
                      <a:pt x="693" y="827"/>
                    </a:lnTo>
                    <a:lnTo>
                      <a:pt x="591" y="827"/>
                    </a:lnTo>
                    <a:lnTo>
                      <a:pt x="599" y="819"/>
                    </a:lnTo>
                    <a:lnTo>
                      <a:pt x="599" y="948"/>
                    </a:lnTo>
                    <a:lnTo>
                      <a:pt x="591" y="940"/>
                    </a:lnTo>
                    <a:lnTo>
                      <a:pt x="693" y="940"/>
                    </a:lnTo>
                    <a:close/>
                    <a:moveTo>
                      <a:pt x="1273" y="246"/>
                    </a:moveTo>
                    <a:cubicBezTo>
                      <a:pt x="1274" y="249"/>
                      <a:pt x="1273" y="251"/>
                      <a:pt x="1272" y="253"/>
                    </a:cubicBezTo>
                    <a:cubicBezTo>
                      <a:pt x="1270" y="254"/>
                      <a:pt x="1268" y="255"/>
                      <a:pt x="1266" y="255"/>
                    </a:cubicBezTo>
                    <a:lnTo>
                      <a:pt x="1175" y="262"/>
                    </a:lnTo>
                    <a:cubicBezTo>
                      <a:pt x="1171" y="263"/>
                      <a:pt x="1167" y="260"/>
                      <a:pt x="1167" y="256"/>
                    </a:cubicBezTo>
                    <a:lnTo>
                      <a:pt x="1155" y="194"/>
                    </a:lnTo>
                    <a:lnTo>
                      <a:pt x="1155" y="196"/>
                    </a:lnTo>
                    <a:lnTo>
                      <a:pt x="1135" y="155"/>
                    </a:lnTo>
                    <a:lnTo>
                      <a:pt x="1137" y="158"/>
                    </a:lnTo>
                    <a:lnTo>
                      <a:pt x="1095" y="124"/>
                    </a:lnTo>
                    <a:lnTo>
                      <a:pt x="1098" y="125"/>
                    </a:lnTo>
                    <a:lnTo>
                      <a:pt x="1075" y="116"/>
                    </a:lnTo>
                    <a:lnTo>
                      <a:pt x="1076" y="116"/>
                    </a:lnTo>
                    <a:lnTo>
                      <a:pt x="1050" y="112"/>
                    </a:lnTo>
                    <a:lnTo>
                      <a:pt x="1053" y="112"/>
                    </a:lnTo>
                    <a:lnTo>
                      <a:pt x="1013" y="121"/>
                    </a:lnTo>
                    <a:lnTo>
                      <a:pt x="1016" y="120"/>
                    </a:lnTo>
                    <a:lnTo>
                      <a:pt x="981" y="145"/>
                    </a:lnTo>
                    <a:lnTo>
                      <a:pt x="983" y="144"/>
                    </a:lnTo>
                    <a:lnTo>
                      <a:pt x="944" y="192"/>
                    </a:lnTo>
                    <a:lnTo>
                      <a:pt x="944" y="190"/>
                    </a:lnTo>
                    <a:lnTo>
                      <a:pt x="927" y="220"/>
                    </a:lnTo>
                    <a:lnTo>
                      <a:pt x="928" y="219"/>
                    </a:lnTo>
                    <a:lnTo>
                      <a:pt x="914" y="257"/>
                    </a:lnTo>
                    <a:lnTo>
                      <a:pt x="904" y="296"/>
                    </a:lnTo>
                    <a:lnTo>
                      <a:pt x="897" y="346"/>
                    </a:lnTo>
                    <a:lnTo>
                      <a:pt x="892" y="402"/>
                    </a:lnTo>
                    <a:lnTo>
                      <a:pt x="888" y="466"/>
                    </a:lnTo>
                    <a:lnTo>
                      <a:pt x="874" y="461"/>
                    </a:lnTo>
                    <a:lnTo>
                      <a:pt x="910" y="409"/>
                    </a:lnTo>
                    <a:cubicBezTo>
                      <a:pt x="910" y="408"/>
                      <a:pt x="911" y="408"/>
                      <a:pt x="911" y="407"/>
                    </a:cubicBezTo>
                    <a:lnTo>
                      <a:pt x="955" y="370"/>
                    </a:lnTo>
                    <a:cubicBezTo>
                      <a:pt x="956" y="370"/>
                      <a:pt x="956" y="370"/>
                      <a:pt x="957" y="369"/>
                    </a:cubicBezTo>
                    <a:lnTo>
                      <a:pt x="1006" y="345"/>
                    </a:lnTo>
                    <a:cubicBezTo>
                      <a:pt x="1007" y="345"/>
                      <a:pt x="1007" y="345"/>
                      <a:pt x="1008" y="345"/>
                    </a:cubicBezTo>
                    <a:lnTo>
                      <a:pt x="1060" y="335"/>
                    </a:lnTo>
                    <a:cubicBezTo>
                      <a:pt x="1061" y="334"/>
                      <a:pt x="1062" y="334"/>
                      <a:pt x="1062" y="335"/>
                    </a:cubicBezTo>
                    <a:lnTo>
                      <a:pt x="1105" y="340"/>
                    </a:lnTo>
                    <a:cubicBezTo>
                      <a:pt x="1106" y="340"/>
                      <a:pt x="1107" y="340"/>
                      <a:pt x="1107" y="340"/>
                    </a:cubicBezTo>
                    <a:lnTo>
                      <a:pt x="1148" y="356"/>
                    </a:lnTo>
                    <a:cubicBezTo>
                      <a:pt x="1149" y="356"/>
                      <a:pt x="1150" y="357"/>
                      <a:pt x="1150" y="357"/>
                    </a:cubicBezTo>
                    <a:lnTo>
                      <a:pt x="1187" y="385"/>
                    </a:lnTo>
                    <a:cubicBezTo>
                      <a:pt x="1188" y="385"/>
                      <a:pt x="1188" y="386"/>
                      <a:pt x="1189" y="386"/>
                    </a:cubicBezTo>
                    <a:lnTo>
                      <a:pt x="1223" y="426"/>
                    </a:lnTo>
                    <a:cubicBezTo>
                      <a:pt x="1223" y="427"/>
                      <a:pt x="1223" y="427"/>
                      <a:pt x="1223" y="427"/>
                    </a:cubicBezTo>
                    <a:lnTo>
                      <a:pt x="1250" y="471"/>
                    </a:lnTo>
                    <a:cubicBezTo>
                      <a:pt x="1251" y="472"/>
                      <a:pt x="1251" y="472"/>
                      <a:pt x="1251" y="473"/>
                    </a:cubicBezTo>
                    <a:lnTo>
                      <a:pt x="1270" y="525"/>
                    </a:lnTo>
                    <a:cubicBezTo>
                      <a:pt x="1270" y="525"/>
                      <a:pt x="1270" y="526"/>
                      <a:pt x="1270" y="526"/>
                    </a:cubicBezTo>
                    <a:lnTo>
                      <a:pt x="1280" y="584"/>
                    </a:lnTo>
                    <a:lnTo>
                      <a:pt x="1283" y="648"/>
                    </a:lnTo>
                    <a:lnTo>
                      <a:pt x="1278" y="731"/>
                    </a:lnTo>
                    <a:lnTo>
                      <a:pt x="1270" y="773"/>
                    </a:lnTo>
                    <a:lnTo>
                      <a:pt x="1256" y="815"/>
                    </a:lnTo>
                    <a:cubicBezTo>
                      <a:pt x="1256" y="815"/>
                      <a:pt x="1256" y="816"/>
                      <a:pt x="1255" y="816"/>
                    </a:cubicBezTo>
                    <a:lnTo>
                      <a:pt x="1219" y="882"/>
                    </a:lnTo>
                    <a:cubicBezTo>
                      <a:pt x="1219" y="883"/>
                      <a:pt x="1219" y="884"/>
                      <a:pt x="1218" y="884"/>
                    </a:cubicBezTo>
                    <a:lnTo>
                      <a:pt x="1169" y="934"/>
                    </a:lnTo>
                    <a:cubicBezTo>
                      <a:pt x="1169" y="935"/>
                      <a:pt x="1168" y="935"/>
                      <a:pt x="1167" y="935"/>
                    </a:cubicBezTo>
                    <a:lnTo>
                      <a:pt x="1114" y="965"/>
                    </a:lnTo>
                    <a:cubicBezTo>
                      <a:pt x="1114" y="966"/>
                      <a:pt x="1113" y="966"/>
                      <a:pt x="1112" y="966"/>
                    </a:cubicBezTo>
                    <a:lnTo>
                      <a:pt x="1047" y="976"/>
                    </a:lnTo>
                    <a:cubicBezTo>
                      <a:pt x="1046" y="976"/>
                      <a:pt x="1045" y="977"/>
                      <a:pt x="1045" y="976"/>
                    </a:cubicBezTo>
                    <a:lnTo>
                      <a:pt x="992" y="970"/>
                    </a:lnTo>
                    <a:cubicBezTo>
                      <a:pt x="991" y="970"/>
                      <a:pt x="990" y="970"/>
                      <a:pt x="989" y="970"/>
                    </a:cubicBezTo>
                    <a:lnTo>
                      <a:pt x="942" y="950"/>
                    </a:lnTo>
                    <a:cubicBezTo>
                      <a:pt x="942" y="950"/>
                      <a:pt x="941" y="949"/>
                      <a:pt x="940" y="949"/>
                    </a:cubicBezTo>
                    <a:lnTo>
                      <a:pt x="897" y="915"/>
                    </a:lnTo>
                    <a:cubicBezTo>
                      <a:pt x="897" y="914"/>
                      <a:pt x="897" y="914"/>
                      <a:pt x="896" y="913"/>
                    </a:cubicBezTo>
                    <a:lnTo>
                      <a:pt x="858" y="865"/>
                    </a:lnTo>
                    <a:cubicBezTo>
                      <a:pt x="858" y="865"/>
                      <a:pt x="858" y="865"/>
                      <a:pt x="857" y="864"/>
                    </a:cubicBezTo>
                    <a:lnTo>
                      <a:pt x="826" y="804"/>
                    </a:lnTo>
                    <a:cubicBezTo>
                      <a:pt x="826" y="804"/>
                      <a:pt x="826" y="803"/>
                      <a:pt x="826" y="803"/>
                    </a:cubicBezTo>
                    <a:lnTo>
                      <a:pt x="804" y="725"/>
                    </a:lnTo>
                    <a:lnTo>
                      <a:pt x="791" y="628"/>
                    </a:lnTo>
                    <a:lnTo>
                      <a:pt x="786" y="513"/>
                    </a:lnTo>
                    <a:lnTo>
                      <a:pt x="791" y="387"/>
                    </a:lnTo>
                    <a:lnTo>
                      <a:pt x="807" y="278"/>
                    </a:lnTo>
                    <a:lnTo>
                      <a:pt x="830" y="187"/>
                    </a:lnTo>
                    <a:cubicBezTo>
                      <a:pt x="830" y="186"/>
                      <a:pt x="830" y="186"/>
                      <a:pt x="830" y="185"/>
                    </a:cubicBezTo>
                    <a:lnTo>
                      <a:pt x="862" y="114"/>
                    </a:lnTo>
                    <a:cubicBezTo>
                      <a:pt x="862" y="114"/>
                      <a:pt x="863" y="113"/>
                      <a:pt x="863" y="112"/>
                    </a:cubicBezTo>
                    <a:lnTo>
                      <a:pt x="901" y="66"/>
                    </a:lnTo>
                    <a:cubicBezTo>
                      <a:pt x="902" y="66"/>
                      <a:pt x="902" y="65"/>
                      <a:pt x="903" y="65"/>
                    </a:cubicBezTo>
                    <a:lnTo>
                      <a:pt x="947" y="31"/>
                    </a:lnTo>
                    <a:cubicBezTo>
                      <a:pt x="947" y="31"/>
                      <a:pt x="948" y="30"/>
                      <a:pt x="948" y="30"/>
                    </a:cubicBezTo>
                    <a:lnTo>
                      <a:pt x="997" y="8"/>
                    </a:lnTo>
                    <a:cubicBezTo>
                      <a:pt x="998" y="8"/>
                      <a:pt x="999" y="8"/>
                      <a:pt x="999" y="8"/>
                    </a:cubicBezTo>
                    <a:lnTo>
                      <a:pt x="1055" y="1"/>
                    </a:lnTo>
                    <a:cubicBezTo>
                      <a:pt x="1056" y="0"/>
                      <a:pt x="1057" y="0"/>
                      <a:pt x="1057" y="1"/>
                    </a:cubicBezTo>
                    <a:lnTo>
                      <a:pt x="1099" y="6"/>
                    </a:lnTo>
                    <a:cubicBezTo>
                      <a:pt x="1100" y="6"/>
                      <a:pt x="1101" y="6"/>
                      <a:pt x="1101" y="6"/>
                    </a:cubicBezTo>
                    <a:lnTo>
                      <a:pt x="1139" y="20"/>
                    </a:lnTo>
                    <a:cubicBezTo>
                      <a:pt x="1140" y="20"/>
                      <a:pt x="1140" y="20"/>
                      <a:pt x="1141" y="21"/>
                    </a:cubicBezTo>
                    <a:lnTo>
                      <a:pt x="1175" y="43"/>
                    </a:lnTo>
                    <a:cubicBezTo>
                      <a:pt x="1175" y="43"/>
                      <a:pt x="1176" y="43"/>
                      <a:pt x="1176" y="44"/>
                    </a:cubicBezTo>
                    <a:lnTo>
                      <a:pt x="1206" y="72"/>
                    </a:lnTo>
                    <a:cubicBezTo>
                      <a:pt x="1206" y="72"/>
                      <a:pt x="1207" y="72"/>
                      <a:pt x="1207" y="73"/>
                    </a:cubicBezTo>
                    <a:lnTo>
                      <a:pt x="1232" y="106"/>
                    </a:lnTo>
                    <a:cubicBezTo>
                      <a:pt x="1232" y="106"/>
                      <a:pt x="1232" y="106"/>
                      <a:pt x="1233" y="107"/>
                    </a:cubicBezTo>
                    <a:lnTo>
                      <a:pt x="1253" y="146"/>
                    </a:lnTo>
                    <a:cubicBezTo>
                      <a:pt x="1253" y="146"/>
                      <a:pt x="1253" y="147"/>
                      <a:pt x="1253" y="147"/>
                    </a:cubicBezTo>
                    <a:lnTo>
                      <a:pt x="1266" y="192"/>
                    </a:lnTo>
                    <a:cubicBezTo>
                      <a:pt x="1266" y="193"/>
                      <a:pt x="1266" y="193"/>
                      <a:pt x="1266" y="193"/>
                    </a:cubicBezTo>
                    <a:lnTo>
                      <a:pt x="1273" y="246"/>
                    </a:lnTo>
                    <a:close/>
                    <a:moveTo>
                      <a:pt x="1251" y="196"/>
                    </a:moveTo>
                    <a:lnTo>
                      <a:pt x="1251" y="197"/>
                    </a:lnTo>
                    <a:lnTo>
                      <a:pt x="1238" y="152"/>
                    </a:lnTo>
                    <a:lnTo>
                      <a:pt x="1238" y="153"/>
                    </a:lnTo>
                    <a:lnTo>
                      <a:pt x="1218" y="114"/>
                    </a:lnTo>
                    <a:lnTo>
                      <a:pt x="1219" y="115"/>
                    </a:lnTo>
                    <a:lnTo>
                      <a:pt x="1194" y="82"/>
                    </a:lnTo>
                    <a:lnTo>
                      <a:pt x="1195" y="83"/>
                    </a:lnTo>
                    <a:lnTo>
                      <a:pt x="1165" y="55"/>
                    </a:lnTo>
                    <a:lnTo>
                      <a:pt x="1166" y="56"/>
                    </a:lnTo>
                    <a:lnTo>
                      <a:pt x="1132" y="34"/>
                    </a:lnTo>
                    <a:lnTo>
                      <a:pt x="1134" y="35"/>
                    </a:lnTo>
                    <a:lnTo>
                      <a:pt x="1096" y="21"/>
                    </a:lnTo>
                    <a:lnTo>
                      <a:pt x="1098" y="21"/>
                    </a:lnTo>
                    <a:lnTo>
                      <a:pt x="1056" y="16"/>
                    </a:lnTo>
                    <a:lnTo>
                      <a:pt x="1057" y="16"/>
                    </a:lnTo>
                    <a:lnTo>
                      <a:pt x="1001" y="23"/>
                    </a:lnTo>
                    <a:lnTo>
                      <a:pt x="1004" y="23"/>
                    </a:lnTo>
                    <a:lnTo>
                      <a:pt x="955" y="45"/>
                    </a:lnTo>
                    <a:lnTo>
                      <a:pt x="956" y="44"/>
                    </a:lnTo>
                    <a:lnTo>
                      <a:pt x="912" y="78"/>
                    </a:lnTo>
                    <a:lnTo>
                      <a:pt x="914" y="77"/>
                    </a:lnTo>
                    <a:lnTo>
                      <a:pt x="876" y="123"/>
                    </a:lnTo>
                    <a:lnTo>
                      <a:pt x="877" y="121"/>
                    </a:lnTo>
                    <a:lnTo>
                      <a:pt x="845" y="192"/>
                    </a:lnTo>
                    <a:lnTo>
                      <a:pt x="845" y="190"/>
                    </a:lnTo>
                    <a:lnTo>
                      <a:pt x="822" y="281"/>
                    </a:lnTo>
                    <a:lnTo>
                      <a:pt x="807" y="388"/>
                    </a:lnTo>
                    <a:lnTo>
                      <a:pt x="802" y="512"/>
                    </a:lnTo>
                    <a:lnTo>
                      <a:pt x="806" y="625"/>
                    </a:lnTo>
                    <a:lnTo>
                      <a:pt x="819" y="720"/>
                    </a:lnTo>
                    <a:lnTo>
                      <a:pt x="841" y="798"/>
                    </a:lnTo>
                    <a:lnTo>
                      <a:pt x="841" y="797"/>
                    </a:lnTo>
                    <a:lnTo>
                      <a:pt x="872" y="857"/>
                    </a:lnTo>
                    <a:lnTo>
                      <a:pt x="871" y="855"/>
                    </a:lnTo>
                    <a:lnTo>
                      <a:pt x="909" y="903"/>
                    </a:lnTo>
                    <a:lnTo>
                      <a:pt x="907" y="902"/>
                    </a:lnTo>
                    <a:lnTo>
                      <a:pt x="950" y="936"/>
                    </a:lnTo>
                    <a:lnTo>
                      <a:pt x="949" y="935"/>
                    </a:lnTo>
                    <a:lnTo>
                      <a:pt x="996" y="955"/>
                    </a:lnTo>
                    <a:lnTo>
                      <a:pt x="993" y="955"/>
                    </a:lnTo>
                    <a:lnTo>
                      <a:pt x="1046" y="961"/>
                    </a:lnTo>
                    <a:lnTo>
                      <a:pt x="1044" y="961"/>
                    </a:lnTo>
                    <a:lnTo>
                      <a:pt x="1109" y="951"/>
                    </a:lnTo>
                    <a:lnTo>
                      <a:pt x="1107" y="951"/>
                    </a:lnTo>
                    <a:lnTo>
                      <a:pt x="1160" y="921"/>
                    </a:lnTo>
                    <a:lnTo>
                      <a:pt x="1158" y="923"/>
                    </a:lnTo>
                    <a:lnTo>
                      <a:pt x="1207" y="873"/>
                    </a:lnTo>
                    <a:lnTo>
                      <a:pt x="1205" y="875"/>
                    </a:lnTo>
                    <a:lnTo>
                      <a:pt x="1241" y="809"/>
                    </a:lnTo>
                    <a:lnTo>
                      <a:pt x="1241" y="810"/>
                    </a:lnTo>
                    <a:lnTo>
                      <a:pt x="1255" y="770"/>
                    </a:lnTo>
                    <a:lnTo>
                      <a:pt x="1262" y="730"/>
                    </a:lnTo>
                    <a:lnTo>
                      <a:pt x="1267" y="649"/>
                    </a:lnTo>
                    <a:lnTo>
                      <a:pt x="1265" y="587"/>
                    </a:lnTo>
                    <a:lnTo>
                      <a:pt x="1255" y="529"/>
                    </a:lnTo>
                    <a:lnTo>
                      <a:pt x="1255" y="530"/>
                    </a:lnTo>
                    <a:lnTo>
                      <a:pt x="1236" y="478"/>
                    </a:lnTo>
                    <a:lnTo>
                      <a:pt x="1237" y="480"/>
                    </a:lnTo>
                    <a:lnTo>
                      <a:pt x="1210" y="436"/>
                    </a:lnTo>
                    <a:lnTo>
                      <a:pt x="1210" y="437"/>
                    </a:lnTo>
                    <a:lnTo>
                      <a:pt x="1176" y="397"/>
                    </a:lnTo>
                    <a:lnTo>
                      <a:pt x="1178" y="398"/>
                    </a:lnTo>
                    <a:lnTo>
                      <a:pt x="1141" y="370"/>
                    </a:lnTo>
                    <a:lnTo>
                      <a:pt x="1143" y="371"/>
                    </a:lnTo>
                    <a:lnTo>
                      <a:pt x="1102" y="355"/>
                    </a:lnTo>
                    <a:lnTo>
                      <a:pt x="1104" y="355"/>
                    </a:lnTo>
                    <a:lnTo>
                      <a:pt x="1061" y="350"/>
                    </a:lnTo>
                    <a:lnTo>
                      <a:pt x="1063" y="350"/>
                    </a:lnTo>
                    <a:lnTo>
                      <a:pt x="1011" y="360"/>
                    </a:lnTo>
                    <a:lnTo>
                      <a:pt x="1013" y="360"/>
                    </a:lnTo>
                    <a:lnTo>
                      <a:pt x="964" y="384"/>
                    </a:lnTo>
                    <a:lnTo>
                      <a:pt x="966" y="383"/>
                    </a:lnTo>
                    <a:lnTo>
                      <a:pt x="922" y="420"/>
                    </a:lnTo>
                    <a:lnTo>
                      <a:pt x="923" y="418"/>
                    </a:lnTo>
                    <a:lnTo>
                      <a:pt x="887" y="470"/>
                    </a:lnTo>
                    <a:cubicBezTo>
                      <a:pt x="885" y="473"/>
                      <a:pt x="881" y="474"/>
                      <a:pt x="878" y="473"/>
                    </a:cubicBezTo>
                    <a:cubicBezTo>
                      <a:pt x="874" y="472"/>
                      <a:pt x="872" y="469"/>
                      <a:pt x="872" y="465"/>
                    </a:cubicBezTo>
                    <a:lnTo>
                      <a:pt x="876" y="401"/>
                    </a:lnTo>
                    <a:lnTo>
                      <a:pt x="882" y="343"/>
                    </a:lnTo>
                    <a:lnTo>
                      <a:pt x="889" y="293"/>
                    </a:lnTo>
                    <a:lnTo>
                      <a:pt x="899" y="252"/>
                    </a:lnTo>
                    <a:lnTo>
                      <a:pt x="913" y="214"/>
                    </a:lnTo>
                    <a:cubicBezTo>
                      <a:pt x="913" y="213"/>
                      <a:pt x="913" y="213"/>
                      <a:pt x="913" y="213"/>
                    </a:cubicBezTo>
                    <a:lnTo>
                      <a:pt x="930" y="183"/>
                    </a:lnTo>
                    <a:cubicBezTo>
                      <a:pt x="931" y="182"/>
                      <a:pt x="931" y="182"/>
                      <a:pt x="931" y="181"/>
                    </a:cubicBezTo>
                    <a:lnTo>
                      <a:pt x="970" y="133"/>
                    </a:lnTo>
                    <a:cubicBezTo>
                      <a:pt x="971" y="133"/>
                      <a:pt x="971" y="132"/>
                      <a:pt x="972" y="132"/>
                    </a:cubicBezTo>
                    <a:lnTo>
                      <a:pt x="1007" y="107"/>
                    </a:lnTo>
                    <a:cubicBezTo>
                      <a:pt x="1008" y="106"/>
                      <a:pt x="1009" y="106"/>
                      <a:pt x="1010" y="106"/>
                    </a:cubicBezTo>
                    <a:lnTo>
                      <a:pt x="1050" y="97"/>
                    </a:lnTo>
                    <a:cubicBezTo>
                      <a:pt x="1051" y="96"/>
                      <a:pt x="1052" y="96"/>
                      <a:pt x="1053" y="97"/>
                    </a:cubicBezTo>
                    <a:lnTo>
                      <a:pt x="1079" y="101"/>
                    </a:lnTo>
                    <a:cubicBezTo>
                      <a:pt x="1079" y="101"/>
                      <a:pt x="1080" y="101"/>
                      <a:pt x="1080" y="101"/>
                    </a:cubicBezTo>
                    <a:lnTo>
                      <a:pt x="1103" y="110"/>
                    </a:lnTo>
                    <a:cubicBezTo>
                      <a:pt x="1104" y="110"/>
                      <a:pt x="1105" y="111"/>
                      <a:pt x="1106" y="111"/>
                    </a:cubicBezTo>
                    <a:lnTo>
                      <a:pt x="1148" y="145"/>
                    </a:lnTo>
                    <a:cubicBezTo>
                      <a:pt x="1148" y="146"/>
                      <a:pt x="1149" y="147"/>
                      <a:pt x="1150" y="148"/>
                    </a:cubicBezTo>
                    <a:lnTo>
                      <a:pt x="1170" y="189"/>
                    </a:lnTo>
                    <a:cubicBezTo>
                      <a:pt x="1170" y="190"/>
                      <a:pt x="1170" y="190"/>
                      <a:pt x="1170" y="191"/>
                    </a:cubicBezTo>
                    <a:lnTo>
                      <a:pt x="1182" y="253"/>
                    </a:lnTo>
                    <a:lnTo>
                      <a:pt x="1174" y="246"/>
                    </a:lnTo>
                    <a:lnTo>
                      <a:pt x="1265" y="239"/>
                    </a:lnTo>
                    <a:lnTo>
                      <a:pt x="1258" y="249"/>
                    </a:lnTo>
                    <a:lnTo>
                      <a:pt x="1251" y="196"/>
                    </a:lnTo>
                    <a:close/>
                    <a:moveTo>
                      <a:pt x="904" y="650"/>
                    </a:moveTo>
                    <a:lnTo>
                      <a:pt x="904" y="648"/>
                    </a:lnTo>
                    <a:lnTo>
                      <a:pt x="909" y="706"/>
                    </a:lnTo>
                    <a:lnTo>
                      <a:pt x="909" y="704"/>
                    </a:lnTo>
                    <a:lnTo>
                      <a:pt x="925" y="762"/>
                    </a:lnTo>
                    <a:lnTo>
                      <a:pt x="925" y="761"/>
                    </a:lnTo>
                    <a:lnTo>
                      <a:pt x="948" y="807"/>
                    </a:lnTo>
                    <a:lnTo>
                      <a:pt x="947" y="805"/>
                    </a:lnTo>
                    <a:lnTo>
                      <a:pt x="978" y="841"/>
                    </a:lnTo>
                    <a:lnTo>
                      <a:pt x="975" y="840"/>
                    </a:lnTo>
                    <a:lnTo>
                      <a:pt x="1012" y="861"/>
                    </a:lnTo>
                    <a:lnTo>
                      <a:pt x="1010" y="860"/>
                    </a:lnTo>
                    <a:lnTo>
                      <a:pt x="1047" y="866"/>
                    </a:lnTo>
                    <a:lnTo>
                      <a:pt x="1044" y="866"/>
                    </a:lnTo>
                    <a:lnTo>
                      <a:pt x="1071" y="862"/>
                    </a:lnTo>
                    <a:lnTo>
                      <a:pt x="1069" y="862"/>
                    </a:lnTo>
                    <a:lnTo>
                      <a:pt x="1095" y="851"/>
                    </a:lnTo>
                    <a:lnTo>
                      <a:pt x="1093" y="852"/>
                    </a:lnTo>
                    <a:lnTo>
                      <a:pt x="1116" y="833"/>
                    </a:lnTo>
                    <a:lnTo>
                      <a:pt x="1115" y="835"/>
                    </a:lnTo>
                    <a:lnTo>
                      <a:pt x="1136" y="808"/>
                    </a:lnTo>
                    <a:lnTo>
                      <a:pt x="1156" y="779"/>
                    </a:lnTo>
                    <a:lnTo>
                      <a:pt x="1155" y="781"/>
                    </a:lnTo>
                    <a:lnTo>
                      <a:pt x="1168" y="744"/>
                    </a:lnTo>
                    <a:lnTo>
                      <a:pt x="1168" y="745"/>
                    </a:lnTo>
                    <a:lnTo>
                      <a:pt x="1175" y="702"/>
                    </a:lnTo>
                    <a:lnTo>
                      <a:pt x="1176" y="655"/>
                    </a:lnTo>
                    <a:lnTo>
                      <a:pt x="1174" y="609"/>
                    </a:lnTo>
                    <a:lnTo>
                      <a:pt x="1169" y="569"/>
                    </a:lnTo>
                    <a:lnTo>
                      <a:pt x="1169" y="570"/>
                    </a:lnTo>
                    <a:lnTo>
                      <a:pt x="1157" y="534"/>
                    </a:lnTo>
                    <a:lnTo>
                      <a:pt x="1157" y="535"/>
                    </a:lnTo>
                    <a:lnTo>
                      <a:pt x="1140" y="503"/>
                    </a:lnTo>
                    <a:lnTo>
                      <a:pt x="1142" y="505"/>
                    </a:lnTo>
                    <a:lnTo>
                      <a:pt x="1120" y="482"/>
                    </a:lnTo>
                    <a:lnTo>
                      <a:pt x="1121" y="483"/>
                    </a:lnTo>
                    <a:lnTo>
                      <a:pt x="1096" y="466"/>
                    </a:lnTo>
                    <a:lnTo>
                      <a:pt x="1098" y="467"/>
                    </a:lnTo>
                    <a:lnTo>
                      <a:pt x="1069" y="456"/>
                    </a:lnTo>
                    <a:lnTo>
                      <a:pt x="1070" y="456"/>
                    </a:lnTo>
                    <a:lnTo>
                      <a:pt x="1039" y="452"/>
                    </a:lnTo>
                    <a:lnTo>
                      <a:pt x="1042" y="452"/>
                    </a:lnTo>
                    <a:lnTo>
                      <a:pt x="1014" y="456"/>
                    </a:lnTo>
                    <a:lnTo>
                      <a:pt x="1015" y="456"/>
                    </a:lnTo>
                    <a:lnTo>
                      <a:pt x="988" y="467"/>
                    </a:lnTo>
                    <a:lnTo>
                      <a:pt x="990" y="466"/>
                    </a:lnTo>
                    <a:lnTo>
                      <a:pt x="965" y="483"/>
                    </a:lnTo>
                    <a:lnTo>
                      <a:pt x="966" y="482"/>
                    </a:lnTo>
                    <a:lnTo>
                      <a:pt x="944" y="505"/>
                    </a:lnTo>
                    <a:lnTo>
                      <a:pt x="946" y="503"/>
                    </a:lnTo>
                    <a:lnTo>
                      <a:pt x="915" y="570"/>
                    </a:lnTo>
                    <a:lnTo>
                      <a:pt x="915" y="568"/>
                    </a:lnTo>
                    <a:lnTo>
                      <a:pt x="904" y="650"/>
                    </a:lnTo>
                    <a:close/>
                    <a:moveTo>
                      <a:pt x="900" y="565"/>
                    </a:moveTo>
                    <a:cubicBezTo>
                      <a:pt x="900" y="565"/>
                      <a:pt x="900" y="564"/>
                      <a:pt x="900" y="563"/>
                    </a:cubicBezTo>
                    <a:lnTo>
                      <a:pt x="931" y="496"/>
                    </a:lnTo>
                    <a:cubicBezTo>
                      <a:pt x="932" y="495"/>
                      <a:pt x="932" y="495"/>
                      <a:pt x="933" y="494"/>
                    </a:cubicBezTo>
                    <a:lnTo>
                      <a:pt x="955" y="471"/>
                    </a:lnTo>
                    <a:cubicBezTo>
                      <a:pt x="955" y="471"/>
                      <a:pt x="955" y="470"/>
                      <a:pt x="956" y="470"/>
                    </a:cubicBezTo>
                    <a:lnTo>
                      <a:pt x="981" y="453"/>
                    </a:lnTo>
                    <a:cubicBezTo>
                      <a:pt x="981" y="453"/>
                      <a:pt x="982" y="452"/>
                      <a:pt x="982" y="452"/>
                    </a:cubicBezTo>
                    <a:lnTo>
                      <a:pt x="1009" y="441"/>
                    </a:lnTo>
                    <a:cubicBezTo>
                      <a:pt x="1010" y="441"/>
                      <a:pt x="1011" y="441"/>
                      <a:pt x="1011" y="441"/>
                    </a:cubicBezTo>
                    <a:lnTo>
                      <a:pt x="1039" y="437"/>
                    </a:lnTo>
                    <a:cubicBezTo>
                      <a:pt x="1040" y="436"/>
                      <a:pt x="1041" y="436"/>
                      <a:pt x="1041" y="437"/>
                    </a:cubicBezTo>
                    <a:lnTo>
                      <a:pt x="1072" y="441"/>
                    </a:lnTo>
                    <a:cubicBezTo>
                      <a:pt x="1073" y="441"/>
                      <a:pt x="1074" y="441"/>
                      <a:pt x="1074" y="441"/>
                    </a:cubicBezTo>
                    <a:lnTo>
                      <a:pt x="1103" y="452"/>
                    </a:lnTo>
                    <a:cubicBezTo>
                      <a:pt x="1104" y="452"/>
                      <a:pt x="1104" y="452"/>
                      <a:pt x="1105" y="453"/>
                    </a:cubicBezTo>
                    <a:lnTo>
                      <a:pt x="1130" y="470"/>
                    </a:lnTo>
                    <a:cubicBezTo>
                      <a:pt x="1130" y="470"/>
                      <a:pt x="1131" y="471"/>
                      <a:pt x="1131" y="471"/>
                    </a:cubicBezTo>
                    <a:lnTo>
                      <a:pt x="1153" y="494"/>
                    </a:lnTo>
                    <a:cubicBezTo>
                      <a:pt x="1154" y="494"/>
                      <a:pt x="1154" y="495"/>
                      <a:pt x="1155" y="496"/>
                    </a:cubicBezTo>
                    <a:lnTo>
                      <a:pt x="1172" y="528"/>
                    </a:lnTo>
                    <a:cubicBezTo>
                      <a:pt x="1172" y="528"/>
                      <a:pt x="1172" y="529"/>
                      <a:pt x="1172" y="529"/>
                    </a:cubicBezTo>
                    <a:lnTo>
                      <a:pt x="1184" y="565"/>
                    </a:lnTo>
                    <a:cubicBezTo>
                      <a:pt x="1184" y="565"/>
                      <a:pt x="1184" y="566"/>
                      <a:pt x="1184" y="566"/>
                    </a:cubicBezTo>
                    <a:lnTo>
                      <a:pt x="1190" y="608"/>
                    </a:lnTo>
                    <a:lnTo>
                      <a:pt x="1192" y="656"/>
                    </a:lnTo>
                    <a:lnTo>
                      <a:pt x="1190" y="705"/>
                    </a:lnTo>
                    <a:lnTo>
                      <a:pt x="1183" y="748"/>
                    </a:lnTo>
                    <a:cubicBezTo>
                      <a:pt x="1183" y="748"/>
                      <a:pt x="1183" y="749"/>
                      <a:pt x="1183" y="749"/>
                    </a:cubicBezTo>
                    <a:lnTo>
                      <a:pt x="1170" y="786"/>
                    </a:lnTo>
                    <a:cubicBezTo>
                      <a:pt x="1170" y="787"/>
                      <a:pt x="1169" y="787"/>
                      <a:pt x="1169" y="788"/>
                    </a:cubicBezTo>
                    <a:lnTo>
                      <a:pt x="1149" y="817"/>
                    </a:lnTo>
                    <a:lnTo>
                      <a:pt x="1128" y="844"/>
                    </a:lnTo>
                    <a:cubicBezTo>
                      <a:pt x="1127" y="845"/>
                      <a:pt x="1127" y="845"/>
                      <a:pt x="1127" y="846"/>
                    </a:cubicBezTo>
                    <a:lnTo>
                      <a:pt x="1104" y="865"/>
                    </a:lnTo>
                    <a:cubicBezTo>
                      <a:pt x="1103" y="865"/>
                      <a:pt x="1102" y="866"/>
                      <a:pt x="1102" y="866"/>
                    </a:cubicBezTo>
                    <a:lnTo>
                      <a:pt x="1076" y="877"/>
                    </a:lnTo>
                    <a:cubicBezTo>
                      <a:pt x="1075" y="877"/>
                      <a:pt x="1074" y="877"/>
                      <a:pt x="1074" y="877"/>
                    </a:cubicBezTo>
                    <a:lnTo>
                      <a:pt x="1047" y="881"/>
                    </a:lnTo>
                    <a:cubicBezTo>
                      <a:pt x="1046" y="882"/>
                      <a:pt x="1045" y="882"/>
                      <a:pt x="1044" y="881"/>
                    </a:cubicBezTo>
                    <a:lnTo>
                      <a:pt x="1007" y="875"/>
                    </a:lnTo>
                    <a:cubicBezTo>
                      <a:pt x="1006" y="875"/>
                      <a:pt x="1005" y="875"/>
                      <a:pt x="1005" y="874"/>
                    </a:cubicBezTo>
                    <a:lnTo>
                      <a:pt x="968" y="853"/>
                    </a:lnTo>
                    <a:cubicBezTo>
                      <a:pt x="967" y="853"/>
                      <a:pt x="966" y="852"/>
                      <a:pt x="965" y="852"/>
                    </a:cubicBezTo>
                    <a:lnTo>
                      <a:pt x="934" y="816"/>
                    </a:lnTo>
                    <a:cubicBezTo>
                      <a:pt x="934" y="815"/>
                      <a:pt x="934" y="815"/>
                      <a:pt x="933" y="814"/>
                    </a:cubicBezTo>
                    <a:lnTo>
                      <a:pt x="910" y="768"/>
                    </a:lnTo>
                    <a:cubicBezTo>
                      <a:pt x="910" y="768"/>
                      <a:pt x="910" y="767"/>
                      <a:pt x="910" y="767"/>
                    </a:cubicBezTo>
                    <a:lnTo>
                      <a:pt x="894" y="709"/>
                    </a:lnTo>
                    <a:cubicBezTo>
                      <a:pt x="894" y="708"/>
                      <a:pt x="894" y="708"/>
                      <a:pt x="893" y="707"/>
                    </a:cubicBezTo>
                    <a:lnTo>
                      <a:pt x="888" y="649"/>
                    </a:lnTo>
                    <a:cubicBezTo>
                      <a:pt x="888" y="649"/>
                      <a:pt x="888" y="648"/>
                      <a:pt x="889" y="647"/>
                    </a:cubicBezTo>
                    <a:lnTo>
                      <a:pt x="900" y="565"/>
                    </a:lnTo>
                    <a:close/>
                    <a:moveTo>
                      <a:pt x="1385" y="493"/>
                    </a:moveTo>
                    <a:lnTo>
                      <a:pt x="1387" y="410"/>
                    </a:lnTo>
                    <a:lnTo>
                      <a:pt x="1392" y="338"/>
                    </a:lnTo>
                    <a:lnTo>
                      <a:pt x="1402" y="274"/>
                    </a:lnTo>
                    <a:lnTo>
                      <a:pt x="1413" y="219"/>
                    </a:lnTo>
                    <a:cubicBezTo>
                      <a:pt x="1413" y="219"/>
                      <a:pt x="1413" y="218"/>
                      <a:pt x="1413" y="218"/>
                    </a:cubicBezTo>
                    <a:lnTo>
                      <a:pt x="1430" y="170"/>
                    </a:lnTo>
                    <a:lnTo>
                      <a:pt x="1449" y="128"/>
                    </a:lnTo>
                    <a:lnTo>
                      <a:pt x="1494" y="59"/>
                    </a:lnTo>
                    <a:cubicBezTo>
                      <a:pt x="1494" y="58"/>
                      <a:pt x="1495" y="58"/>
                      <a:pt x="1495" y="57"/>
                    </a:cubicBezTo>
                    <a:lnTo>
                      <a:pt x="1524" y="34"/>
                    </a:lnTo>
                    <a:cubicBezTo>
                      <a:pt x="1525" y="34"/>
                      <a:pt x="1525" y="34"/>
                      <a:pt x="1526" y="33"/>
                    </a:cubicBezTo>
                    <a:lnTo>
                      <a:pt x="1558" y="16"/>
                    </a:lnTo>
                    <a:cubicBezTo>
                      <a:pt x="1558" y="16"/>
                      <a:pt x="1559" y="16"/>
                      <a:pt x="1559" y="16"/>
                    </a:cubicBezTo>
                    <a:lnTo>
                      <a:pt x="1593" y="5"/>
                    </a:lnTo>
                    <a:cubicBezTo>
                      <a:pt x="1594" y="5"/>
                      <a:pt x="1594" y="5"/>
                      <a:pt x="1595" y="5"/>
                    </a:cubicBezTo>
                    <a:lnTo>
                      <a:pt x="1633" y="1"/>
                    </a:lnTo>
                    <a:cubicBezTo>
                      <a:pt x="1633" y="0"/>
                      <a:pt x="1634" y="0"/>
                      <a:pt x="1635" y="1"/>
                    </a:cubicBezTo>
                    <a:lnTo>
                      <a:pt x="1693" y="11"/>
                    </a:lnTo>
                    <a:cubicBezTo>
                      <a:pt x="1694" y="11"/>
                      <a:pt x="1694" y="11"/>
                      <a:pt x="1695" y="11"/>
                    </a:cubicBezTo>
                    <a:lnTo>
                      <a:pt x="1744" y="36"/>
                    </a:lnTo>
                    <a:cubicBezTo>
                      <a:pt x="1745" y="37"/>
                      <a:pt x="1745" y="37"/>
                      <a:pt x="1746" y="38"/>
                    </a:cubicBezTo>
                    <a:lnTo>
                      <a:pt x="1785" y="74"/>
                    </a:lnTo>
                    <a:cubicBezTo>
                      <a:pt x="1785" y="74"/>
                      <a:pt x="1786" y="75"/>
                      <a:pt x="1786" y="75"/>
                    </a:cubicBezTo>
                    <a:lnTo>
                      <a:pt x="1817" y="127"/>
                    </a:lnTo>
                    <a:lnTo>
                      <a:pt x="1846" y="189"/>
                    </a:lnTo>
                    <a:cubicBezTo>
                      <a:pt x="1846" y="190"/>
                      <a:pt x="1846" y="190"/>
                      <a:pt x="1846" y="190"/>
                    </a:cubicBezTo>
                    <a:lnTo>
                      <a:pt x="1866" y="265"/>
                    </a:lnTo>
                    <a:lnTo>
                      <a:pt x="1873" y="311"/>
                    </a:lnTo>
                    <a:lnTo>
                      <a:pt x="1878" y="365"/>
                    </a:lnTo>
                    <a:lnTo>
                      <a:pt x="1881" y="425"/>
                    </a:lnTo>
                    <a:lnTo>
                      <a:pt x="1882" y="492"/>
                    </a:lnTo>
                    <a:lnTo>
                      <a:pt x="1880" y="571"/>
                    </a:lnTo>
                    <a:lnTo>
                      <a:pt x="1875" y="641"/>
                    </a:lnTo>
                    <a:lnTo>
                      <a:pt x="1866" y="704"/>
                    </a:lnTo>
                    <a:lnTo>
                      <a:pt x="1855" y="759"/>
                    </a:lnTo>
                    <a:lnTo>
                      <a:pt x="1841" y="807"/>
                    </a:lnTo>
                    <a:lnTo>
                      <a:pt x="1823" y="850"/>
                    </a:lnTo>
                    <a:cubicBezTo>
                      <a:pt x="1823" y="850"/>
                      <a:pt x="1822" y="851"/>
                      <a:pt x="1822" y="851"/>
                    </a:cubicBezTo>
                    <a:lnTo>
                      <a:pt x="1774" y="919"/>
                    </a:lnTo>
                    <a:cubicBezTo>
                      <a:pt x="1774" y="920"/>
                      <a:pt x="1773" y="920"/>
                      <a:pt x="1773" y="921"/>
                    </a:cubicBezTo>
                    <a:lnTo>
                      <a:pt x="1746" y="944"/>
                    </a:lnTo>
                    <a:cubicBezTo>
                      <a:pt x="1745" y="944"/>
                      <a:pt x="1745" y="944"/>
                      <a:pt x="1744" y="945"/>
                    </a:cubicBezTo>
                    <a:lnTo>
                      <a:pt x="1712" y="962"/>
                    </a:lnTo>
                    <a:cubicBezTo>
                      <a:pt x="1712" y="962"/>
                      <a:pt x="1711" y="962"/>
                      <a:pt x="1711" y="962"/>
                    </a:cubicBezTo>
                    <a:lnTo>
                      <a:pt x="1675" y="972"/>
                    </a:lnTo>
                    <a:cubicBezTo>
                      <a:pt x="1674" y="972"/>
                      <a:pt x="1674" y="972"/>
                      <a:pt x="1673" y="972"/>
                    </a:cubicBezTo>
                    <a:lnTo>
                      <a:pt x="1634" y="976"/>
                    </a:lnTo>
                    <a:cubicBezTo>
                      <a:pt x="1634" y="976"/>
                      <a:pt x="1633" y="976"/>
                      <a:pt x="1632" y="976"/>
                    </a:cubicBezTo>
                    <a:lnTo>
                      <a:pt x="1583" y="970"/>
                    </a:lnTo>
                    <a:cubicBezTo>
                      <a:pt x="1583" y="970"/>
                      <a:pt x="1582" y="970"/>
                      <a:pt x="1581" y="970"/>
                    </a:cubicBezTo>
                    <a:lnTo>
                      <a:pt x="1537" y="951"/>
                    </a:lnTo>
                    <a:cubicBezTo>
                      <a:pt x="1537" y="951"/>
                      <a:pt x="1536" y="950"/>
                      <a:pt x="1535" y="950"/>
                    </a:cubicBezTo>
                    <a:lnTo>
                      <a:pt x="1497" y="918"/>
                    </a:lnTo>
                    <a:cubicBezTo>
                      <a:pt x="1497" y="917"/>
                      <a:pt x="1496" y="917"/>
                      <a:pt x="1496" y="916"/>
                    </a:cubicBezTo>
                    <a:lnTo>
                      <a:pt x="1462" y="871"/>
                    </a:lnTo>
                    <a:cubicBezTo>
                      <a:pt x="1462" y="871"/>
                      <a:pt x="1462" y="870"/>
                      <a:pt x="1461" y="870"/>
                    </a:cubicBezTo>
                    <a:lnTo>
                      <a:pt x="1429" y="805"/>
                    </a:lnTo>
                    <a:cubicBezTo>
                      <a:pt x="1429" y="805"/>
                      <a:pt x="1429" y="804"/>
                      <a:pt x="1429" y="804"/>
                    </a:cubicBezTo>
                    <a:lnTo>
                      <a:pt x="1406" y="720"/>
                    </a:lnTo>
                    <a:lnTo>
                      <a:pt x="1391" y="617"/>
                    </a:lnTo>
                    <a:lnTo>
                      <a:pt x="1385" y="493"/>
                    </a:lnTo>
                    <a:close/>
                    <a:moveTo>
                      <a:pt x="1406" y="614"/>
                    </a:moveTo>
                    <a:lnTo>
                      <a:pt x="1421" y="715"/>
                    </a:lnTo>
                    <a:lnTo>
                      <a:pt x="1444" y="799"/>
                    </a:lnTo>
                    <a:lnTo>
                      <a:pt x="1444" y="798"/>
                    </a:lnTo>
                    <a:lnTo>
                      <a:pt x="1476" y="863"/>
                    </a:lnTo>
                    <a:lnTo>
                      <a:pt x="1475" y="862"/>
                    </a:lnTo>
                    <a:lnTo>
                      <a:pt x="1509" y="907"/>
                    </a:lnTo>
                    <a:lnTo>
                      <a:pt x="1508" y="905"/>
                    </a:lnTo>
                    <a:lnTo>
                      <a:pt x="1546" y="937"/>
                    </a:lnTo>
                    <a:lnTo>
                      <a:pt x="1544" y="936"/>
                    </a:lnTo>
                    <a:lnTo>
                      <a:pt x="1588" y="955"/>
                    </a:lnTo>
                    <a:lnTo>
                      <a:pt x="1585" y="955"/>
                    </a:lnTo>
                    <a:lnTo>
                      <a:pt x="1634" y="961"/>
                    </a:lnTo>
                    <a:lnTo>
                      <a:pt x="1633" y="960"/>
                    </a:lnTo>
                    <a:lnTo>
                      <a:pt x="1672" y="956"/>
                    </a:lnTo>
                    <a:lnTo>
                      <a:pt x="1670" y="957"/>
                    </a:lnTo>
                    <a:lnTo>
                      <a:pt x="1706" y="947"/>
                    </a:lnTo>
                    <a:lnTo>
                      <a:pt x="1705" y="947"/>
                    </a:lnTo>
                    <a:lnTo>
                      <a:pt x="1737" y="930"/>
                    </a:lnTo>
                    <a:lnTo>
                      <a:pt x="1735" y="931"/>
                    </a:lnTo>
                    <a:lnTo>
                      <a:pt x="1762" y="908"/>
                    </a:lnTo>
                    <a:lnTo>
                      <a:pt x="1761" y="910"/>
                    </a:lnTo>
                    <a:lnTo>
                      <a:pt x="1809" y="842"/>
                    </a:lnTo>
                    <a:lnTo>
                      <a:pt x="1808" y="843"/>
                    </a:lnTo>
                    <a:lnTo>
                      <a:pt x="1826" y="802"/>
                    </a:lnTo>
                    <a:lnTo>
                      <a:pt x="1840" y="756"/>
                    </a:lnTo>
                    <a:lnTo>
                      <a:pt x="1851" y="701"/>
                    </a:lnTo>
                    <a:lnTo>
                      <a:pt x="1859" y="640"/>
                    </a:lnTo>
                    <a:lnTo>
                      <a:pt x="1864" y="570"/>
                    </a:lnTo>
                    <a:lnTo>
                      <a:pt x="1866" y="493"/>
                    </a:lnTo>
                    <a:lnTo>
                      <a:pt x="1865" y="426"/>
                    </a:lnTo>
                    <a:lnTo>
                      <a:pt x="1862" y="366"/>
                    </a:lnTo>
                    <a:lnTo>
                      <a:pt x="1858" y="314"/>
                    </a:lnTo>
                    <a:lnTo>
                      <a:pt x="1851" y="270"/>
                    </a:lnTo>
                    <a:lnTo>
                      <a:pt x="1831" y="195"/>
                    </a:lnTo>
                    <a:lnTo>
                      <a:pt x="1831" y="196"/>
                    </a:lnTo>
                    <a:lnTo>
                      <a:pt x="1804" y="136"/>
                    </a:lnTo>
                    <a:lnTo>
                      <a:pt x="1773" y="84"/>
                    </a:lnTo>
                    <a:lnTo>
                      <a:pt x="1774" y="85"/>
                    </a:lnTo>
                    <a:lnTo>
                      <a:pt x="1735" y="49"/>
                    </a:lnTo>
                    <a:lnTo>
                      <a:pt x="1737" y="51"/>
                    </a:lnTo>
                    <a:lnTo>
                      <a:pt x="1688" y="26"/>
                    </a:lnTo>
                    <a:lnTo>
                      <a:pt x="1690" y="26"/>
                    </a:lnTo>
                    <a:lnTo>
                      <a:pt x="1632" y="16"/>
                    </a:lnTo>
                    <a:lnTo>
                      <a:pt x="1634" y="16"/>
                    </a:lnTo>
                    <a:lnTo>
                      <a:pt x="1596" y="20"/>
                    </a:lnTo>
                    <a:lnTo>
                      <a:pt x="1598" y="20"/>
                    </a:lnTo>
                    <a:lnTo>
                      <a:pt x="1564" y="31"/>
                    </a:lnTo>
                    <a:lnTo>
                      <a:pt x="1565" y="31"/>
                    </a:lnTo>
                    <a:lnTo>
                      <a:pt x="1533" y="48"/>
                    </a:lnTo>
                    <a:lnTo>
                      <a:pt x="1534" y="47"/>
                    </a:lnTo>
                    <a:lnTo>
                      <a:pt x="1505" y="70"/>
                    </a:lnTo>
                    <a:lnTo>
                      <a:pt x="1507" y="68"/>
                    </a:lnTo>
                    <a:lnTo>
                      <a:pt x="1464" y="135"/>
                    </a:lnTo>
                    <a:lnTo>
                      <a:pt x="1445" y="175"/>
                    </a:lnTo>
                    <a:lnTo>
                      <a:pt x="1428" y="223"/>
                    </a:lnTo>
                    <a:lnTo>
                      <a:pt x="1428" y="222"/>
                    </a:lnTo>
                    <a:lnTo>
                      <a:pt x="1417" y="277"/>
                    </a:lnTo>
                    <a:lnTo>
                      <a:pt x="1408" y="339"/>
                    </a:lnTo>
                    <a:lnTo>
                      <a:pt x="1403" y="411"/>
                    </a:lnTo>
                    <a:lnTo>
                      <a:pt x="1401" y="492"/>
                    </a:lnTo>
                    <a:lnTo>
                      <a:pt x="1406" y="614"/>
                    </a:lnTo>
                    <a:close/>
                    <a:moveTo>
                      <a:pt x="1497" y="493"/>
                    </a:moveTo>
                    <a:lnTo>
                      <a:pt x="1499" y="596"/>
                    </a:lnTo>
                    <a:lnTo>
                      <a:pt x="1507" y="681"/>
                    </a:lnTo>
                    <a:lnTo>
                      <a:pt x="1520" y="748"/>
                    </a:lnTo>
                    <a:lnTo>
                      <a:pt x="1520" y="746"/>
                    </a:lnTo>
                    <a:lnTo>
                      <a:pt x="1540" y="795"/>
                    </a:lnTo>
                    <a:lnTo>
                      <a:pt x="1539" y="794"/>
                    </a:lnTo>
                    <a:lnTo>
                      <a:pt x="1561" y="826"/>
                    </a:lnTo>
                    <a:lnTo>
                      <a:pt x="1560" y="825"/>
                    </a:lnTo>
                    <a:lnTo>
                      <a:pt x="1584" y="849"/>
                    </a:lnTo>
                    <a:lnTo>
                      <a:pt x="1582" y="847"/>
                    </a:lnTo>
                    <a:lnTo>
                      <a:pt x="1609" y="861"/>
                    </a:lnTo>
                    <a:lnTo>
                      <a:pt x="1607" y="861"/>
                    </a:lnTo>
                    <a:lnTo>
                      <a:pt x="1635" y="866"/>
                    </a:lnTo>
                    <a:lnTo>
                      <a:pt x="1632" y="866"/>
                    </a:lnTo>
                    <a:lnTo>
                      <a:pt x="1663" y="861"/>
                    </a:lnTo>
                    <a:lnTo>
                      <a:pt x="1661" y="861"/>
                    </a:lnTo>
                    <a:lnTo>
                      <a:pt x="1690" y="847"/>
                    </a:lnTo>
                    <a:lnTo>
                      <a:pt x="1688" y="849"/>
                    </a:lnTo>
                    <a:lnTo>
                      <a:pt x="1713" y="825"/>
                    </a:lnTo>
                    <a:lnTo>
                      <a:pt x="1712" y="826"/>
                    </a:lnTo>
                    <a:lnTo>
                      <a:pt x="1734" y="794"/>
                    </a:lnTo>
                    <a:lnTo>
                      <a:pt x="1733" y="796"/>
                    </a:lnTo>
                    <a:lnTo>
                      <a:pt x="1751" y="747"/>
                    </a:lnTo>
                    <a:lnTo>
                      <a:pt x="1751" y="748"/>
                    </a:lnTo>
                    <a:lnTo>
                      <a:pt x="1765" y="680"/>
                    </a:lnTo>
                    <a:lnTo>
                      <a:pt x="1772" y="596"/>
                    </a:lnTo>
                    <a:lnTo>
                      <a:pt x="1775" y="492"/>
                    </a:lnTo>
                    <a:lnTo>
                      <a:pt x="1772" y="386"/>
                    </a:lnTo>
                    <a:lnTo>
                      <a:pt x="1764" y="299"/>
                    </a:lnTo>
                    <a:lnTo>
                      <a:pt x="1751" y="233"/>
                    </a:lnTo>
                    <a:lnTo>
                      <a:pt x="1751" y="234"/>
                    </a:lnTo>
                    <a:lnTo>
                      <a:pt x="1733" y="188"/>
                    </a:lnTo>
                    <a:lnTo>
                      <a:pt x="1734" y="190"/>
                    </a:lnTo>
                    <a:lnTo>
                      <a:pt x="1712" y="155"/>
                    </a:lnTo>
                    <a:lnTo>
                      <a:pt x="1713" y="156"/>
                    </a:lnTo>
                    <a:lnTo>
                      <a:pt x="1688" y="130"/>
                    </a:lnTo>
                    <a:lnTo>
                      <a:pt x="1690" y="132"/>
                    </a:lnTo>
                    <a:lnTo>
                      <a:pt x="1661" y="117"/>
                    </a:lnTo>
                    <a:lnTo>
                      <a:pt x="1663" y="117"/>
                    </a:lnTo>
                    <a:lnTo>
                      <a:pt x="1632" y="112"/>
                    </a:lnTo>
                    <a:lnTo>
                      <a:pt x="1635" y="112"/>
                    </a:lnTo>
                    <a:lnTo>
                      <a:pt x="1605" y="117"/>
                    </a:lnTo>
                    <a:lnTo>
                      <a:pt x="1607" y="117"/>
                    </a:lnTo>
                    <a:lnTo>
                      <a:pt x="1581" y="131"/>
                    </a:lnTo>
                    <a:lnTo>
                      <a:pt x="1583" y="129"/>
                    </a:lnTo>
                    <a:lnTo>
                      <a:pt x="1559" y="150"/>
                    </a:lnTo>
                    <a:lnTo>
                      <a:pt x="1560" y="149"/>
                    </a:lnTo>
                    <a:lnTo>
                      <a:pt x="1539" y="177"/>
                    </a:lnTo>
                    <a:lnTo>
                      <a:pt x="1540" y="175"/>
                    </a:lnTo>
                    <a:lnTo>
                      <a:pt x="1522" y="229"/>
                    </a:lnTo>
                    <a:lnTo>
                      <a:pt x="1508" y="298"/>
                    </a:lnTo>
                    <a:lnTo>
                      <a:pt x="1500" y="385"/>
                    </a:lnTo>
                    <a:lnTo>
                      <a:pt x="1497" y="493"/>
                    </a:lnTo>
                    <a:close/>
                    <a:moveTo>
                      <a:pt x="1484" y="384"/>
                    </a:moveTo>
                    <a:lnTo>
                      <a:pt x="1493" y="295"/>
                    </a:lnTo>
                    <a:lnTo>
                      <a:pt x="1507" y="224"/>
                    </a:lnTo>
                    <a:lnTo>
                      <a:pt x="1525" y="170"/>
                    </a:lnTo>
                    <a:cubicBezTo>
                      <a:pt x="1525" y="169"/>
                      <a:pt x="1526" y="168"/>
                      <a:pt x="1526" y="168"/>
                    </a:cubicBezTo>
                    <a:lnTo>
                      <a:pt x="1547" y="140"/>
                    </a:lnTo>
                    <a:cubicBezTo>
                      <a:pt x="1547" y="139"/>
                      <a:pt x="1548" y="139"/>
                      <a:pt x="1548" y="138"/>
                    </a:cubicBezTo>
                    <a:lnTo>
                      <a:pt x="1572" y="117"/>
                    </a:lnTo>
                    <a:cubicBezTo>
                      <a:pt x="1573" y="117"/>
                      <a:pt x="1573" y="117"/>
                      <a:pt x="1574" y="116"/>
                    </a:cubicBezTo>
                    <a:lnTo>
                      <a:pt x="1600" y="102"/>
                    </a:lnTo>
                    <a:cubicBezTo>
                      <a:pt x="1600" y="102"/>
                      <a:pt x="1601" y="102"/>
                      <a:pt x="1602" y="102"/>
                    </a:cubicBezTo>
                    <a:lnTo>
                      <a:pt x="1632" y="97"/>
                    </a:lnTo>
                    <a:cubicBezTo>
                      <a:pt x="1633" y="96"/>
                      <a:pt x="1634" y="96"/>
                      <a:pt x="1635" y="97"/>
                    </a:cubicBezTo>
                    <a:lnTo>
                      <a:pt x="1666" y="102"/>
                    </a:lnTo>
                    <a:cubicBezTo>
                      <a:pt x="1667" y="102"/>
                      <a:pt x="1667" y="102"/>
                      <a:pt x="1668" y="102"/>
                    </a:cubicBezTo>
                    <a:lnTo>
                      <a:pt x="1697" y="117"/>
                    </a:lnTo>
                    <a:cubicBezTo>
                      <a:pt x="1698" y="118"/>
                      <a:pt x="1699" y="118"/>
                      <a:pt x="1699" y="119"/>
                    </a:cubicBezTo>
                    <a:lnTo>
                      <a:pt x="1724" y="145"/>
                    </a:lnTo>
                    <a:cubicBezTo>
                      <a:pt x="1725" y="145"/>
                      <a:pt x="1725" y="146"/>
                      <a:pt x="1725" y="146"/>
                    </a:cubicBezTo>
                    <a:lnTo>
                      <a:pt x="1747" y="181"/>
                    </a:lnTo>
                    <a:cubicBezTo>
                      <a:pt x="1748" y="182"/>
                      <a:pt x="1748" y="182"/>
                      <a:pt x="1748" y="183"/>
                    </a:cubicBezTo>
                    <a:lnTo>
                      <a:pt x="1766" y="229"/>
                    </a:lnTo>
                    <a:cubicBezTo>
                      <a:pt x="1766" y="229"/>
                      <a:pt x="1766" y="229"/>
                      <a:pt x="1766" y="230"/>
                    </a:cubicBezTo>
                    <a:lnTo>
                      <a:pt x="1780" y="298"/>
                    </a:lnTo>
                    <a:lnTo>
                      <a:pt x="1788" y="385"/>
                    </a:lnTo>
                    <a:lnTo>
                      <a:pt x="1791" y="493"/>
                    </a:lnTo>
                    <a:lnTo>
                      <a:pt x="1788" y="597"/>
                    </a:lnTo>
                    <a:lnTo>
                      <a:pt x="1780" y="683"/>
                    </a:lnTo>
                    <a:lnTo>
                      <a:pt x="1766" y="751"/>
                    </a:lnTo>
                    <a:cubicBezTo>
                      <a:pt x="1766" y="751"/>
                      <a:pt x="1766" y="752"/>
                      <a:pt x="1766" y="752"/>
                    </a:cubicBezTo>
                    <a:lnTo>
                      <a:pt x="1748" y="801"/>
                    </a:lnTo>
                    <a:cubicBezTo>
                      <a:pt x="1748" y="802"/>
                      <a:pt x="1747" y="802"/>
                      <a:pt x="1747" y="803"/>
                    </a:cubicBezTo>
                    <a:lnTo>
                      <a:pt x="1725" y="835"/>
                    </a:lnTo>
                    <a:cubicBezTo>
                      <a:pt x="1725" y="835"/>
                      <a:pt x="1724" y="836"/>
                      <a:pt x="1724" y="836"/>
                    </a:cubicBezTo>
                    <a:lnTo>
                      <a:pt x="1699" y="860"/>
                    </a:lnTo>
                    <a:cubicBezTo>
                      <a:pt x="1698" y="861"/>
                      <a:pt x="1698" y="861"/>
                      <a:pt x="1697" y="862"/>
                    </a:cubicBezTo>
                    <a:lnTo>
                      <a:pt x="1668" y="876"/>
                    </a:lnTo>
                    <a:cubicBezTo>
                      <a:pt x="1667" y="876"/>
                      <a:pt x="1667" y="876"/>
                      <a:pt x="1666" y="876"/>
                    </a:cubicBezTo>
                    <a:lnTo>
                      <a:pt x="1635" y="881"/>
                    </a:lnTo>
                    <a:cubicBezTo>
                      <a:pt x="1634" y="882"/>
                      <a:pt x="1633" y="882"/>
                      <a:pt x="1632" y="881"/>
                    </a:cubicBezTo>
                    <a:lnTo>
                      <a:pt x="1604" y="876"/>
                    </a:lnTo>
                    <a:cubicBezTo>
                      <a:pt x="1603" y="876"/>
                      <a:pt x="1602" y="876"/>
                      <a:pt x="1602" y="876"/>
                    </a:cubicBezTo>
                    <a:lnTo>
                      <a:pt x="1575" y="862"/>
                    </a:lnTo>
                    <a:cubicBezTo>
                      <a:pt x="1574" y="861"/>
                      <a:pt x="1573" y="861"/>
                      <a:pt x="1573" y="860"/>
                    </a:cubicBezTo>
                    <a:lnTo>
                      <a:pt x="1549" y="836"/>
                    </a:lnTo>
                    <a:cubicBezTo>
                      <a:pt x="1548" y="836"/>
                      <a:pt x="1548" y="835"/>
                      <a:pt x="1548" y="835"/>
                    </a:cubicBezTo>
                    <a:lnTo>
                      <a:pt x="1526" y="803"/>
                    </a:lnTo>
                    <a:cubicBezTo>
                      <a:pt x="1526" y="803"/>
                      <a:pt x="1525" y="802"/>
                      <a:pt x="1525" y="801"/>
                    </a:cubicBezTo>
                    <a:lnTo>
                      <a:pt x="1505" y="752"/>
                    </a:lnTo>
                    <a:cubicBezTo>
                      <a:pt x="1505" y="752"/>
                      <a:pt x="1505" y="751"/>
                      <a:pt x="1505" y="751"/>
                    </a:cubicBezTo>
                    <a:lnTo>
                      <a:pt x="1491" y="682"/>
                    </a:lnTo>
                    <a:lnTo>
                      <a:pt x="1483" y="597"/>
                    </a:lnTo>
                    <a:lnTo>
                      <a:pt x="1481" y="492"/>
                    </a:lnTo>
                    <a:lnTo>
                      <a:pt x="1484" y="384"/>
                    </a:lnTo>
                    <a:close/>
                    <a:moveTo>
                      <a:pt x="2280" y="956"/>
                    </a:moveTo>
                    <a:cubicBezTo>
                      <a:pt x="2276" y="956"/>
                      <a:pt x="2272" y="953"/>
                      <a:pt x="2272" y="948"/>
                    </a:cubicBezTo>
                    <a:lnTo>
                      <a:pt x="2272" y="723"/>
                    </a:lnTo>
                    <a:lnTo>
                      <a:pt x="2280" y="731"/>
                    </a:lnTo>
                    <a:lnTo>
                      <a:pt x="1965" y="731"/>
                    </a:lnTo>
                    <a:cubicBezTo>
                      <a:pt x="1961" y="731"/>
                      <a:pt x="1957" y="728"/>
                      <a:pt x="1957" y="723"/>
                    </a:cubicBezTo>
                    <a:lnTo>
                      <a:pt x="1957" y="621"/>
                    </a:lnTo>
                    <a:cubicBezTo>
                      <a:pt x="1957" y="620"/>
                      <a:pt x="1958" y="619"/>
                      <a:pt x="1958" y="618"/>
                    </a:cubicBezTo>
                    <a:lnTo>
                      <a:pt x="2294" y="12"/>
                    </a:lnTo>
                    <a:cubicBezTo>
                      <a:pt x="2296" y="9"/>
                      <a:pt x="2299" y="7"/>
                      <a:pt x="2301" y="7"/>
                    </a:cubicBezTo>
                    <a:lnTo>
                      <a:pt x="2371" y="7"/>
                    </a:lnTo>
                    <a:cubicBezTo>
                      <a:pt x="2376" y="7"/>
                      <a:pt x="2379" y="11"/>
                      <a:pt x="2379" y="15"/>
                    </a:cubicBezTo>
                    <a:lnTo>
                      <a:pt x="2379" y="621"/>
                    </a:lnTo>
                    <a:lnTo>
                      <a:pt x="2371" y="613"/>
                    </a:lnTo>
                    <a:lnTo>
                      <a:pt x="2472" y="613"/>
                    </a:lnTo>
                    <a:cubicBezTo>
                      <a:pt x="2477" y="613"/>
                      <a:pt x="2480" y="617"/>
                      <a:pt x="2480" y="621"/>
                    </a:cubicBezTo>
                    <a:lnTo>
                      <a:pt x="2480" y="723"/>
                    </a:lnTo>
                    <a:cubicBezTo>
                      <a:pt x="2480" y="728"/>
                      <a:pt x="2477" y="731"/>
                      <a:pt x="2472" y="731"/>
                    </a:cubicBezTo>
                    <a:lnTo>
                      <a:pt x="2371" y="731"/>
                    </a:lnTo>
                    <a:lnTo>
                      <a:pt x="2379" y="723"/>
                    </a:lnTo>
                    <a:lnTo>
                      <a:pt x="2379" y="948"/>
                    </a:lnTo>
                    <a:cubicBezTo>
                      <a:pt x="2379" y="953"/>
                      <a:pt x="2376" y="956"/>
                      <a:pt x="2371" y="956"/>
                    </a:cubicBezTo>
                    <a:lnTo>
                      <a:pt x="2280" y="956"/>
                    </a:lnTo>
                    <a:close/>
                    <a:moveTo>
                      <a:pt x="2371" y="940"/>
                    </a:moveTo>
                    <a:lnTo>
                      <a:pt x="2363" y="948"/>
                    </a:lnTo>
                    <a:lnTo>
                      <a:pt x="2363" y="723"/>
                    </a:lnTo>
                    <a:cubicBezTo>
                      <a:pt x="2363" y="719"/>
                      <a:pt x="2367" y="715"/>
                      <a:pt x="2371" y="715"/>
                    </a:cubicBezTo>
                    <a:lnTo>
                      <a:pt x="2472" y="715"/>
                    </a:lnTo>
                    <a:lnTo>
                      <a:pt x="2464" y="723"/>
                    </a:lnTo>
                    <a:lnTo>
                      <a:pt x="2464" y="621"/>
                    </a:lnTo>
                    <a:lnTo>
                      <a:pt x="2472" y="629"/>
                    </a:lnTo>
                    <a:lnTo>
                      <a:pt x="2371" y="629"/>
                    </a:lnTo>
                    <a:cubicBezTo>
                      <a:pt x="2367" y="629"/>
                      <a:pt x="2363" y="626"/>
                      <a:pt x="2363" y="621"/>
                    </a:cubicBezTo>
                    <a:lnTo>
                      <a:pt x="2363" y="15"/>
                    </a:lnTo>
                    <a:lnTo>
                      <a:pt x="2371" y="23"/>
                    </a:lnTo>
                    <a:lnTo>
                      <a:pt x="2301" y="23"/>
                    </a:lnTo>
                    <a:lnTo>
                      <a:pt x="2308" y="19"/>
                    </a:lnTo>
                    <a:lnTo>
                      <a:pt x="1972" y="625"/>
                    </a:lnTo>
                    <a:lnTo>
                      <a:pt x="1973" y="621"/>
                    </a:lnTo>
                    <a:lnTo>
                      <a:pt x="1973" y="723"/>
                    </a:lnTo>
                    <a:lnTo>
                      <a:pt x="1965" y="715"/>
                    </a:lnTo>
                    <a:lnTo>
                      <a:pt x="2280" y="715"/>
                    </a:lnTo>
                    <a:cubicBezTo>
                      <a:pt x="2285" y="715"/>
                      <a:pt x="2288" y="719"/>
                      <a:pt x="2288" y="723"/>
                    </a:cubicBezTo>
                    <a:lnTo>
                      <a:pt x="2288" y="948"/>
                    </a:lnTo>
                    <a:lnTo>
                      <a:pt x="2280" y="940"/>
                    </a:lnTo>
                    <a:lnTo>
                      <a:pt x="2371" y="940"/>
                    </a:lnTo>
                    <a:close/>
                    <a:moveTo>
                      <a:pt x="2280" y="613"/>
                    </a:moveTo>
                    <a:lnTo>
                      <a:pt x="2272" y="621"/>
                    </a:lnTo>
                    <a:lnTo>
                      <a:pt x="2272" y="199"/>
                    </a:lnTo>
                    <a:lnTo>
                      <a:pt x="2287" y="203"/>
                    </a:lnTo>
                    <a:lnTo>
                      <a:pt x="2057" y="625"/>
                    </a:lnTo>
                    <a:lnTo>
                      <a:pt x="2050" y="613"/>
                    </a:lnTo>
                    <a:lnTo>
                      <a:pt x="2280" y="613"/>
                    </a:lnTo>
                    <a:close/>
                    <a:moveTo>
                      <a:pt x="2050" y="629"/>
                    </a:moveTo>
                    <a:cubicBezTo>
                      <a:pt x="2048" y="629"/>
                      <a:pt x="2045" y="628"/>
                      <a:pt x="2044" y="626"/>
                    </a:cubicBezTo>
                    <a:cubicBezTo>
                      <a:pt x="2042" y="623"/>
                      <a:pt x="2042" y="620"/>
                      <a:pt x="2043" y="618"/>
                    </a:cubicBezTo>
                    <a:lnTo>
                      <a:pt x="2273" y="196"/>
                    </a:lnTo>
                    <a:cubicBezTo>
                      <a:pt x="2275" y="192"/>
                      <a:pt x="2279" y="191"/>
                      <a:pt x="2282" y="192"/>
                    </a:cubicBezTo>
                    <a:cubicBezTo>
                      <a:pt x="2286" y="193"/>
                      <a:pt x="2288" y="196"/>
                      <a:pt x="2288" y="199"/>
                    </a:cubicBezTo>
                    <a:lnTo>
                      <a:pt x="2288" y="621"/>
                    </a:lnTo>
                    <a:cubicBezTo>
                      <a:pt x="2288" y="626"/>
                      <a:pt x="2285" y="629"/>
                      <a:pt x="2280" y="629"/>
                    </a:cubicBezTo>
                    <a:lnTo>
                      <a:pt x="2050" y="629"/>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6" name="Freeform 111"/>
              <p:cNvSpPr>
                <a:spLocks noEditPoints="1"/>
              </p:cNvSpPr>
              <p:nvPr/>
            </p:nvSpPr>
            <p:spPr bwMode="auto">
              <a:xfrm>
                <a:off x="3287" y="1933"/>
                <a:ext cx="381" cy="147"/>
              </a:xfrm>
              <a:custGeom>
                <a:avLst/>
                <a:gdLst>
                  <a:gd name="T0" fmla="*/ 183 w 2480"/>
                  <a:gd name="T1" fmla="*/ 940 h 960"/>
                  <a:gd name="T2" fmla="*/ 97 w 2480"/>
                  <a:gd name="T3" fmla="*/ 293 h 960"/>
                  <a:gd name="T4" fmla="*/ 0 w 2480"/>
                  <a:gd name="T5" fmla="*/ 239 h 960"/>
                  <a:gd name="T6" fmla="*/ 216 w 2480"/>
                  <a:gd name="T7" fmla="*/ 0 h 960"/>
                  <a:gd name="T8" fmla="*/ 275 w 2480"/>
                  <a:gd name="T9" fmla="*/ 940 h 960"/>
                  <a:gd name="T10" fmla="*/ 587 w 2480"/>
                  <a:gd name="T11" fmla="*/ 811 h 960"/>
                  <a:gd name="T12" fmla="*/ 689 w 2480"/>
                  <a:gd name="T13" fmla="*/ 940 h 960"/>
                  <a:gd name="T14" fmla="*/ 791 w 2480"/>
                  <a:gd name="T15" fmla="*/ 484 h 960"/>
                  <a:gd name="T16" fmla="*/ 899 w 2480"/>
                  <a:gd name="T17" fmla="*/ 55 h 960"/>
                  <a:gd name="T18" fmla="*/ 1141 w 2480"/>
                  <a:gd name="T19" fmla="*/ 35 h 960"/>
                  <a:gd name="T20" fmla="*/ 1259 w 2480"/>
                  <a:gd name="T21" fmla="*/ 259 h 960"/>
                  <a:gd name="T22" fmla="*/ 1249 w 2480"/>
                  <a:gd name="T23" fmla="*/ 749 h 960"/>
                  <a:gd name="T24" fmla="*/ 1033 w 2480"/>
                  <a:gd name="T25" fmla="*/ 960 h 960"/>
                  <a:gd name="T26" fmla="*/ 791 w 2480"/>
                  <a:gd name="T27" fmla="*/ 484 h 960"/>
                  <a:gd name="T28" fmla="*/ 931 w 2480"/>
                  <a:gd name="T29" fmla="*/ 790 h 960"/>
                  <a:gd name="T30" fmla="*/ 1141 w 2480"/>
                  <a:gd name="T31" fmla="*/ 790 h 960"/>
                  <a:gd name="T32" fmla="*/ 1141 w 2480"/>
                  <a:gd name="T33" fmla="*/ 177 h 960"/>
                  <a:gd name="T34" fmla="*/ 931 w 2480"/>
                  <a:gd name="T35" fmla="*/ 164 h 960"/>
                  <a:gd name="T36" fmla="*/ 1534 w 2480"/>
                  <a:gd name="T37" fmla="*/ 436 h 960"/>
                  <a:gd name="T38" fmla="*/ 1426 w 2480"/>
                  <a:gd name="T39" fmla="*/ 246 h 960"/>
                  <a:gd name="T40" fmla="*/ 1636 w 2480"/>
                  <a:gd name="T41" fmla="*/ 0 h 960"/>
                  <a:gd name="T42" fmla="*/ 1851 w 2480"/>
                  <a:gd name="T43" fmla="*/ 246 h 960"/>
                  <a:gd name="T44" fmla="*/ 1743 w 2480"/>
                  <a:gd name="T45" fmla="*/ 436 h 960"/>
                  <a:gd name="T46" fmla="*/ 1883 w 2480"/>
                  <a:gd name="T47" fmla="*/ 675 h 960"/>
                  <a:gd name="T48" fmla="*/ 1636 w 2480"/>
                  <a:gd name="T49" fmla="*/ 960 h 960"/>
                  <a:gd name="T50" fmla="*/ 1394 w 2480"/>
                  <a:gd name="T51" fmla="*/ 675 h 960"/>
                  <a:gd name="T52" fmla="*/ 1534 w 2480"/>
                  <a:gd name="T53" fmla="*/ 436 h 960"/>
                  <a:gd name="T54" fmla="*/ 1550 w 2480"/>
                  <a:gd name="T55" fmla="*/ 348 h 960"/>
                  <a:gd name="T56" fmla="*/ 1727 w 2480"/>
                  <a:gd name="T57" fmla="*/ 348 h 960"/>
                  <a:gd name="T58" fmla="*/ 1722 w 2480"/>
                  <a:gd name="T59" fmla="*/ 143 h 960"/>
                  <a:gd name="T60" fmla="*/ 1550 w 2480"/>
                  <a:gd name="T61" fmla="*/ 137 h 960"/>
                  <a:gd name="T62" fmla="*/ 1491 w 2480"/>
                  <a:gd name="T63" fmla="*/ 675 h 960"/>
                  <a:gd name="T64" fmla="*/ 1561 w 2480"/>
                  <a:gd name="T65" fmla="*/ 838 h 960"/>
                  <a:gd name="T66" fmla="*/ 1749 w 2480"/>
                  <a:gd name="T67" fmla="*/ 811 h 960"/>
                  <a:gd name="T68" fmla="*/ 1743 w 2480"/>
                  <a:gd name="T69" fmla="*/ 538 h 960"/>
                  <a:gd name="T70" fmla="*/ 1528 w 2480"/>
                  <a:gd name="T71" fmla="*/ 538 h 960"/>
                  <a:gd name="T72" fmla="*/ 1996 w 2480"/>
                  <a:gd name="T73" fmla="*/ 484 h 960"/>
                  <a:gd name="T74" fmla="*/ 2104 w 2480"/>
                  <a:gd name="T75" fmla="*/ 55 h 960"/>
                  <a:gd name="T76" fmla="*/ 2346 w 2480"/>
                  <a:gd name="T77" fmla="*/ 35 h 960"/>
                  <a:gd name="T78" fmla="*/ 2464 w 2480"/>
                  <a:gd name="T79" fmla="*/ 259 h 960"/>
                  <a:gd name="T80" fmla="*/ 2454 w 2480"/>
                  <a:gd name="T81" fmla="*/ 749 h 960"/>
                  <a:gd name="T82" fmla="*/ 2238 w 2480"/>
                  <a:gd name="T83" fmla="*/ 960 h 960"/>
                  <a:gd name="T84" fmla="*/ 1996 w 2480"/>
                  <a:gd name="T85" fmla="*/ 484 h 960"/>
                  <a:gd name="T86" fmla="*/ 2136 w 2480"/>
                  <a:gd name="T87" fmla="*/ 790 h 960"/>
                  <a:gd name="T88" fmla="*/ 2346 w 2480"/>
                  <a:gd name="T89" fmla="*/ 790 h 960"/>
                  <a:gd name="T90" fmla="*/ 2346 w 2480"/>
                  <a:gd name="T91" fmla="*/ 177 h 960"/>
                  <a:gd name="T92" fmla="*/ 2136 w 2480"/>
                  <a:gd name="T93" fmla="*/ 16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80" h="960">
                    <a:moveTo>
                      <a:pt x="275" y="940"/>
                    </a:moveTo>
                    <a:lnTo>
                      <a:pt x="183" y="940"/>
                    </a:lnTo>
                    <a:lnTo>
                      <a:pt x="183" y="212"/>
                    </a:lnTo>
                    <a:cubicBezTo>
                      <a:pt x="162" y="239"/>
                      <a:pt x="135" y="266"/>
                      <a:pt x="97" y="293"/>
                    </a:cubicBezTo>
                    <a:cubicBezTo>
                      <a:pt x="65" y="320"/>
                      <a:pt x="33" y="334"/>
                      <a:pt x="0" y="348"/>
                    </a:cubicBezTo>
                    <a:lnTo>
                      <a:pt x="0" y="239"/>
                    </a:lnTo>
                    <a:cubicBezTo>
                      <a:pt x="54" y="205"/>
                      <a:pt x="97" y="171"/>
                      <a:pt x="135" y="130"/>
                    </a:cubicBezTo>
                    <a:cubicBezTo>
                      <a:pt x="173" y="89"/>
                      <a:pt x="200" y="41"/>
                      <a:pt x="216" y="0"/>
                    </a:cubicBezTo>
                    <a:lnTo>
                      <a:pt x="275" y="0"/>
                    </a:lnTo>
                    <a:lnTo>
                      <a:pt x="275" y="940"/>
                    </a:lnTo>
                    <a:close/>
                    <a:moveTo>
                      <a:pt x="587" y="940"/>
                    </a:moveTo>
                    <a:lnTo>
                      <a:pt x="587" y="811"/>
                    </a:lnTo>
                    <a:lnTo>
                      <a:pt x="689" y="811"/>
                    </a:lnTo>
                    <a:lnTo>
                      <a:pt x="689" y="940"/>
                    </a:lnTo>
                    <a:lnTo>
                      <a:pt x="587" y="940"/>
                    </a:lnTo>
                    <a:close/>
                    <a:moveTo>
                      <a:pt x="791" y="484"/>
                    </a:moveTo>
                    <a:cubicBezTo>
                      <a:pt x="791" y="368"/>
                      <a:pt x="802" y="280"/>
                      <a:pt x="818" y="212"/>
                    </a:cubicBezTo>
                    <a:cubicBezTo>
                      <a:pt x="840" y="143"/>
                      <a:pt x="867" y="96"/>
                      <a:pt x="899" y="55"/>
                    </a:cubicBezTo>
                    <a:cubicBezTo>
                      <a:pt x="937" y="21"/>
                      <a:pt x="980" y="0"/>
                      <a:pt x="1033" y="0"/>
                    </a:cubicBezTo>
                    <a:cubicBezTo>
                      <a:pt x="1076" y="0"/>
                      <a:pt x="1109" y="14"/>
                      <a:pt x="1141" y="35"/>
                    </a:cubicBezTo>
                    <a:cubicBezTo>
                      <a:pt x="1168" y="55"/>
                      <a:pt x="1195" y="82"/>
                      <a:pt x="1211" y="123"/>
                    </a:cubicBezTo>
                    <a:cubicBezTo>
                      <a:pt x="1232" y="157"/>
                      <a:pt x="1249" y="205"/>
                      <a:pt x="1259" y="259"/>
                    </a:cubicBezTo>
                    <a:cubicBezTo>
                      <a:pt x="1270" y="314"/>
                      <a:pt x="1275" y="389"/>
                      <a:pt x="1275" y="484"/>
                    </a:cubicBezTo>
                    <a:cubicBezTo>
                      <a:pt x="1275" y="593"/>
                      <a:pt x="1265" y="681"/>
                      <a:pt x="1249" y="749"/>
                    </a:cubicBezTo>
                    <a:cubicBezTo>
                      <a:pt x="1232" y="817"/>
                      <a:pt x="1206" y="865"/>
                      <a:pt x="1168" y="906"/>
                    </a:cubicBezTo>
                    <a:cubicBezTo>
                      <a:pt x="1136" y="940"/>
                      <a:pt x="1087" y="960"/>
                      <a:pt x="1033" y="960"/>
                    </a:cubicBezTo>
                    <a:cubicBezTo>
                      <a:pt x="963" y="960"/>
                      <a:pt x="910" y="926"/>
                      <a:pt x="867" y="858"/>
                    </a:cubicBezTo>
                    <a:cubicBezTo>
                      <a:pt x="818" y="783"/>
                      <a:pt x="791" y="661"/>
                      <a:pt x="791" y="484"/>
                    </a:cubicBezTo>
                    <a:close/>
                    <a:moveTo>
                      <a:pt x="888" y="484"/>
                    </a:moveTo>
                    <a:cubicBezTo>
                      <a:pt x="888" y="634"/>
                      <a:pt x="899" y="736"/>
                      <a:pt x="931" y="790"/>
                    </a:cubicBezTo>
                    <a:cubicBezTo>
                      <a:pt x="958" y="838"/>
                      <a:pt x="996" y="865"/>
                      <a:pt x="1033" y="865"/>
                    </a:cubicBezTo>
                    <a:cubicBezTo>
                      <a:pt x="1076" y="865"/>
                      <a:pt x="1114" y="838"/>
                      <a:pt x="1141" y="790"/>
                    </a:cubicBezTo>
                    <a:cubicBezTo>
                      <a:pt x="1168" y="736"/>
                      <a:pt x="1184" y="634"/>
                      <a:pt x="1184" y="484"/>
                    </a:cubicBezTo>
                    <a:cubicBezTo>
                      <a:pt x="1184" y="327"/>
                      <a:pt x="1168" y="225"/>
                      <a:pt x="1141" y="177"/>
                    </a:cubicBezTo>
                    <a:cubicBezTo>
                      <a:pt x="1114" y="123"/>
                      <a:pt x="1076" y="96"/>
                      <a:pt x="1033" y="96"/>
                    </a:cubicBezTo>
                    <a:cubicBezTo>
                      <a:pt x="990" y="96"/>
                      <a:pt x="958" y="123"/>
                      <a:pt x="931" y="164"/>
                    </a:cubicBezTo>
                    <a:cubicBezTo>
                      <a:pt x="904" y="225"/>
                      <a:pt x="888" y="327"/>
                      <a:pt x="888" y="484"/>
                    </a:cubicBezTo>
                    <a:close/>
                    <a:moveTo>
                      <a:pt x="1534" y="436"/>
                    </a:moveTo>
                    <a:cubicBezTo>
                      <a:pt x="1496" y="416"/>
                      <a:pt x="1469" y="395"/>
                      <a:pt x="1453" y="361"/>
                    </a:cubicBezTo>
                    <a:cubicBezTo>
                      <a:pt x="1431" y="327"/>
                      <a:pt x="1426" y="286"/>
                      <a:pt x="1426" y="246"/>
                    </a:cubicBezTo>
                    <a:cubicBezTo>
                      <a:pt x="1426" y="177"/>
                      <a:pt x="1442" y="123"/>
                      <a:pt x="1485" y="75"/>
                    </a:cubicBezTo>
                    <a:cubicBezTo>
                      <a:pt x="1523" y="28"/>
                      <a:pt x="1571" y="0"/>
                      <a:pt x="1636" y="0"/>
                    </a:cubicBezTo>
                    <a:cubicBezTo>
                      <a:pt x="1700" y="0"/>
                      <a:pt x="1754" y="28"/>
                      <a:pt x="1792" y="75"/>
                    </a:cubicBezTo>
                    <a:cubicBezTo>
                      <a:pt x="1835" y="123"/>
                      <a:pt x="1851" y="177"/>
                      <a:pt x="1851" y="246"/>
                    </a:cubicBezTo>
                    <a:cubicBezTo>
                      <a:pt x="1851" y="293"/>
                      <a:pt x="1846" y="327"/>
                      <a:pt x="1824" y="361"/>
                    </a:cubicBezTo>
                    <a:cubicBezTo>
                      <a:pt x="1808" y="395"/>
                      <a:pt x="1781" y="416"/>
                      <a:pt x="1743" y="436"/>
                    </a:cubicBezTo>
                    <a:cubicBezTo>
                      <a:pt x="1786" y="457"/>
                      <a:pt x="1824" y="484"/>
                      <a:pt x="1846" y="525"/>
                    </a:cubicBezTo>
                    <a:cubicBezTo>
                      <a:pt x="1873" y="566"/>
                      <a:pt x="1883" y="620"/>
                      <a:pt x="1883" y="675"/>
                    </a:cubicBezTo>
                    <a:cubicBezTo>
                      <a:pt x="1883" y="756"/>
                      <a:pt x="1862" y="824"/>
                      <a:pt x="1813" y="879"/>
                    </a:cubicBezTo>
                    <a:cubicBezTo>
                      <a:pt x="1770" y="933"/>
                      <a:pt x="1711" y="960"/>
                      <a:pt x="1636" y="960"/>
                    </a:cubicBezTo>
                    <a:cubicBezTo>
                      <a:pt x="1566" y="960"/>
                      <a:pt x="1507" y="933"/>
                      <a:pt x="1464" y="879"/>
                    </a:cubicBezTo>
                    <a:cubicBezTo>
                      <a:pt x="1415" y="824"/>
                      <a:pt x="1394" y="756"/>
                      <a:pt x="1394" y="675"/>
                    </a:cubicBezTo>
                    <a:cubicBezTo>
                      <a:pt x="1394" y="613"/>
                      <a:pt x="1410" y="559"/>
                      <a:pt x="1431" y="518"/>
                    </a:cubicBezTo>
                    <a:cubicBezTo>
                      <a:pt x="1458" y="477"/>
                      <a:pt x="1491" y="450"/>
                      <a:pt x="1534" y="436"/>
                    </a:cubicBezTo>
                    <a:close/>
                    <a:moveTo>
                      <a:pt x="1518" y="239"/>
                    </a:moveTo>
                    <a:cubicBezTo>
                      <a:pt x="1518" y="286"/>
                      <a:pt x="1528" y="320"/>
                      <a:pt x="1550" y="348"/>
                    </a:cubicBezTo>
                    <a:cubicBezTo>
                      <a:pt x="1577" y="375"/>
                      <a:pt x="1604" y="389"/>
                      <a:pt x="1641" y="389"/>
                    </a:cubicBezTo>
                    <a:cubicBezTo>
                      <a:pt x="1674" y="389"/>
                      <a:pt x="1706" y="375"/>
                      <a:pt x="1727" y="348"/>
                    </a:cubicBezTo>
                    <a:cubicBezTo>
                      <a:pt x="1749" y="320"/>
                      <a:pt x="1760" y="286"/>
                      <a:pt x="1760" y="246"/>
                    </a:cubicBezTo>
                    <a:cubicBezTo>
                      <a:pt x="1760" y="205"/>
                      <a:pt x="1749" y="171"/>
                      <a:pt x="1722" y="143"/>
                    </a:cubicBezTo>
                    <a:cubicBezTo>
                      <a:pt x="1700" y="109"/>
                      <a:pt x="1674" y="96"/>
                      <a:pt x="1636" y="96"/>
                    </a:cubicBezTo>
                    <a:cubicBezTo>
                      <a:pt x="1604" y="96"/>
                      <a:pt x="1577" y="109"/>
                      <a:pt x="1550" y="137"/>
                    </a:cubicBezTo>
                    <a:cubicBezTo>
                      <a:pt x="1528" y="171"/>
                      <a:pt x="1518" y="205"/>
                      <a:pt x="1518" y="239"/>
                    </a:cubicBezTo>
                    <a:close/>
                    <a:moveTo>
                      <a:pt x="1491" y="675"/>
                    </a:moveTo>
                    <a:cubicBezTo>
                      <a:pt x="1491" y="709"/>
                      <a:pt x="1496" y="736"/>
                      <a:pt x="1507" y="770"/>
                    </a:cubicBezTo>
                    <a:cubicBezTo>
                      <a:pt x="1518" y="797"/>
                      <a:pt x="1539" y="824"/>
                      <a:pt x="1561" y="838"/>
                    </a:cubicBezTo>
                    <a:cubicBezTo>
                      <a:pt x="1587" y="858"/>
                      <a:pt x="1614" y="865"/>
                      <a:pt x="1641" y="865"/>
                    </a:cubicBezTo>
                    <a:cubicBezTo>
                      <a:pt x="1684" y="865"/>
                      <a:pt x="1717" y="845"/>
                      <a:pt x="1749" y="811"/>
                    </a:cubicBezTo>
                    <a:cubicBezTo>
                      <a:pt x="1776" y="777"/>
                      <a:pt x="1786" y="729"/>
                      <a:pt x="1786" y="675"/>
                    </a:cubicBezTo>
                    <a:cubicBezTo>
                      <a:pt x="1786" y="620"/>
                      <a:pt x="1776" y="579"/>
                      <a:pt x="1743" y="538"/>
                    </a:cubicBezTo>
                    <a:cubicBezTo>
                      <a:pt x="1717" y="504"/>
                      <a:pt x="1679" y="484"/>
                      <a:pt x="1636" y="484"/>
                    </a:cubicBezTo>
                    <a:cubicBezTo>
                      <a:pt x="1593" y="484"/>
                      <a:pt x="1561" y="504"/>
                      <a:pt x="1528" y="538"/>
                    </a:cubicBezTo>
                    <a:cubicBezTo>
                      <a:pt x="1501" y="572"/>
                      <a:pt x="1491" y="620"/>
                      <a:pt x="1491" y="675"/>
                    </a:cubicBezTo>
                    <a:close/>
                    <a:moveTo>
                      <a:pt x="1996" y="484"/>
                    </a:moveTo>
                    <a:cubicBezTo>
                      <a:pt x="1996" y="368"/>
                      <a:pt x="2007" y="280"/>
                      <a:pt x="2023" y="212"/>
                    </a:cubicBezTo>
                    <a:cubicBezTo>
                      <a:pt x="2045" y="143"/>
                      <a:pt x="2072" y="96"/>
                      <a:pt x="2104" y="55"/>
                    </a:cubicBezTo>
                    <a:cubicBezTo>
                      <a:pt x="2142" y="21"/>
                      <a:pt x="2185" y="0"/>
                      <a:pt x="2238" y="0"/>
                    </a:cubicBezTo>
                    <a:cubicBezTo>
                      <a:pt x="2281" y="0"/>
                      <a:pt x="2314" y="14"/>
                      <a:pt x="2346" y="35"/>
                    </a:cubicBezTo>
                    <a:cubicBezTo>
                      <a:pt x="2373" y="55"/>
                      <a:pt x="2400" y="82"/>
                      <a:pt x="2416" y="123"/>
                    </a:cubicBezTo>
                    <a:cubicBezTo>
                      <a:pt x="2437" y="157"/>
                      <a:pt x="2454" y="205"/>
                      <a:pt x="2464" y="259"/>
                    </a:cubicBezTo>
                    <a:cubicBezTo>
                      <a:pt x="2475" y="314"/>
                      <a:pt x="2480" y="389"/>
                      <a:pt x="2480" y="484"/>
                    </a:cubicBezTo>
                    <a:cubicBezTo>
                      <a:pt x="2480" y="593"/>
                      <a:pt x="2470" y="681"/>
                      <a:pt x="2454" y="749"/>
                    </a:cubicBezTo>
                    <a:cubicBezTo>
                      <a:pt x="2437" y="817"/>
                      <a:pt x="2411" y="865"/>
                      <a:pt x="2373" y="906"/>
                    </a:cubicBezTo>
                    <a:cubicBezTo>
                      <a:pt x="2341" y="940"/>
                      <a:pt x="2292" y="960"/>
                      <a:pt x="2238" y="960"/>
                    </a:cubicBezTo>
                    <a:cubicBezTo>
                      <a:pt x="2168" y="960"/>
                      <a:pt x="2115" y="926"/>
                      <a:pt x="2072" y="858"/>
                    </a:cubicBezTo>
                    <a:cubicBezTo>
                      <a:pt x="2023" y="783"/>
                      <a:pt x="1996" y="661"/>
                      <a:pt x="1996" y="484"/>
                    </a:cubicBezTo>
                    <a:close/>
                    <a:moveTo>
                      <a:pt x="2093" y="484"/>
                    </a:moveTo>
                    <a:cubicBezTo>
                      <a:pt x="2093" y="634"/>
                      <a:pt x="2104" y="736"/>
                      <a:pt x="2136" y="790"/>
                    </a:cubicBezTo>
                    <a:cubicBezTo>
                      <a:pt x="2163" y="838"/>
                      <a:pt x="2201" y="865"/>
                      <a:pt x="2238" y="865"/>
                    </a:cubicBezTo>
                    <a:cubicBezTo>
                      <a:pt x="2281" y="865"/>
                      <a:pt x="2319" y="838"/>
                      <a:pt x="2346" y="790"/>
                    </a:cubicBezTo>
                    <a:cubicBezTo>
                      <a:pt x="2373" y="736"/>
                      <a:pt x="2389" y="634"/>
                      <a:pt x="2389" y="484"/>
                    </a:cubicBezTo>
                    <a:cubicBezTo>
                      <a:pt x="2389" y="327"/>
                      <a:pt x="2373" y="225"/>
                      <a:pt x="2346" y="177"/>
                    </a:cubicBezTo>
                    <a:cubicBezTo>
                      <a:pt x="2319" y="123"/>
                      <a:pt x="2281" y="96"/>
                      <a:pt x="2238" y="96"/>
                    </a:cubicBezTo>
                    <a:cubicBezTo>
                      <a:pt x="2195" y="96"/>
                      <a:pt x="2163" y="123"/>
                      <a:pt x="2136" y="164"/>
                    </a:cubicBezTo>
                    <a:cubicBezTo>
                      <a:pt x="2109" y="225"/>
                      <a:pt x="2093" y="327"/>
                      <a:pt x="2093" y="48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7" name="Freeform 112"/>
              <p:cNvSpPr>
                <a:spLocks noEditPoints="1"/>
              </p:cNvSpPr>
              <p:nvPr/>
            </p:nvSpPr>
            <p:spPr bwMode="auto">
              <a:xfrm>
                <a:off x="3285" y="1932"/>
                <a:ext cx="384" cy="149"/>
              </a:xfrm>
              <a:custGeom>
                <a:avLst/>
                <a:gdLst>
                  <a:gd name="T0" fmla="*/ 0 w 2496"/>
                  <a:gd name="T1" fmla="*/ 247 h 976"/>
                  <a:gd name="T2" fmla="*/ 232 w 2496"/>
                  <a:gd name="T3" fmla="*/ 12 h 976"/>
                  <a:gd name="T4" fmla="*/ 186 w 2496"/>
                  <a:gd name="T5" fmla="*/ 215 h 976"/>
                  <a:gd name="T6" fmla="*/ 697 w 2496"/>
                  <a:gd name="T7" fmla="*/ 956 h 976"/>
                  <a:gd name="T8" fmla="*/ 819 w 2496"/>
                  <a:gd name="T9" fmla="*/ 219 h 976"/>
                  <a:gd name="T10" fmla="*/ 1103 w 2496"/>
                  <a:gd name="T11" fmla="*/ 11 h 976"/>
                  <a:gd name="T12" fmla="*/ 1276 w 2496"/>
                  <a:gd name="T13" fmla="*/ 703 h 976"/>
                  <a:gd name="T14" fmla="*/ 991 w 2496"/>
                  <a:gd name="T15" fmla="*/ 970 h 976"/>
                  <a:gd name="T16" fmla="*/ 850 w 2496"/>
                  <a:gd name="T17" fmla="*/ 799 h 976"/>
                  <a:gd name="T18" fmla="*/ 1114 w 2496"/>
                  <a:gd name="T19" fmla="*/ 947 h 976"/>
                  <a:gd name="T20" fmla="*/ 1267 w 2496"/>
                  <a:gd name="T21" fmla="*/ 314 h 976"/>
                  <a:gd name="T22" fmla="*/ 971 w 2496"/>
                  <a:gd name="T23" fmla="*/ 31 h 976"/>
                  <a:gd name="T24" fmla="*/ 904 w 2496"/>
                  <a:gd name="T25" fmla="*/ 493 h 976"/>
                  <a:gd name="T26" fmla="*/ 1071 w 2496"/>
                  <a:gd name="T27" fmla="*/ 861 h 976"/>
                  <a:gd name="T28" fmla="*/ 1160 w 2496"/>
                  <a:gd name="T29" fmla="*/ 233 h 976"/>
                  <a:gd name="T30" fmla="*/ 990 w 2496"/>
                  <a:gd name="T31" fmla="*/ 129 h 976"/>
                  <a:gd name="T32" fmla="*/ 955 w 2496"/>
                  <a:gd name="T33" fmla="*/ 138 h 976"/>
                  <a:gd name="T34" fmla="*/ 1175 w 2496"/>
                  <a:gd name="T35" fmla="*/ 229 h 976"/>
                  <a:gd name="T36" fmla="*/ 1076 w 2496"/>
                  <a:gd name="T37" fmla="*/ 876 h 976"/>
                  <a:gd name="T38" fmla="*/ 890 w 2496"/>
                  <a:gd name="T39" fmla="*/ 597 h 976"/>
                  <a:gd name="T40" fmla="*/ 1430 w 2496"/>
                  <a:gd name="T41" fmla="*/ 204 h 976"/>
                  <a:gd name="T42" fmla="*/ 1693 w 2496"/>
                  <a:gd name="T43" fmla="*/ 6 h 976"/>
                  <a:gd name="T44" fmla="*/ 1862 w 2496"/>
                  <a:gd name="T45" fmla="*/ 319 h 976"/>
                  <a:gd name="T46" fmla="*/ 1891 w 2496"/>
                  <a:gd name="T47" fmla="*/ 601 h 976"/>
                  <a:gd name="T48" fmla="*/ 1748 w 2496"/>
                  <a:gd name="T49" fmla="*/ 956 h 976"/>
                  <a:gd name="T50" fmla="*/ 1412 w 2496"/>
                  <a:gd name="T51" fmla="*/ 799 h 976"/>
                  <a:gd name="T52" fmla="*/ 1445 w 2496"/>
                  <a:gd name="T53" fmla="*/ 532 h 976"/>
                  <a:gd name="T54" fmla="*/ 1512 w 2496"/>
                  <a:gd name="T55" fmla="*/ 916 h 976"/>
                  <a:gd name="T56" fmla="*/ 1847 w 2496"/>
                  <a:gd name="T57" fmla="*/ 839 h 976"/>
                  <a:gd name="T58" fmla="*/ 1806 w 2496"/>
                  <a:gd name="T59" fmla="*/ 488 h 976"/>
                  <a:gd name="T60" fmla="*/ 1849 w 2496"/>
                  <a:gd name="T61" fmla="*/ 207 h 976"/>
                  <a:gd name="T62" fmla="*/ 1601 w 2496"/>
                  <a:gd name="T63" fmla="*/ 21 h 976"/>
                  <a:gd name="T64" fmla="*/ 1447 w 2496"/>
                  <a:gd name="T65" fmla="*/ 312 h 976"/>
                  <a:gd name="T66" fmla="*/ 1563 w 2496"/>
                  <a:gd name="T67" fmla="*/ 350 h 976"/>
                  <a:gd name="T68" fmla="*/ 1724 w 2496"/>
                  <a:gd name="T69" fmla="*/ 156 h 976"/>
                  <a:gd name="T70" fmla="*/ 1534 w 2496"/>
                  <a:gd name="T71" fmla="*/ 249 h 976"/>
                  <a:gd name="T72" fmla="*/ 1737 w 2496"/>
                  <a:gd name="T73" fmla="*/ 147 h 976"/>
                  <a:gd name="T74" fmla="*/ 1554 w 2496"/>
                  <a:gd name="T75" fmla="*/ 363 h 976"/>
                  <a:gd name="T76" fmla="*/ 1575 w 2496"/>
                  <a:gd name="T77" fmla="*/ 841 h 976"/>
                  <a:gd name="T78" fmla="*/ 1767 w 2496"/>
                  <a:gd name="T79" fmla="*/ 789 h 976"/>
                  <a:gd name="T80" fmla="*/ 1700 w 2496"/>
                  <a:gd name="T81" fmla="*/ 513 h 976"/>
                  <a:gd name="T82" fmla="*/ 1527 w 2496"/>
                  <a:gd name="T83" fmla="*/ 577 h 976"/>
                  <a:gd name="T84" fmla="*/ 1613 w 2496"/>
                  <a:gd name="T85" fmla="*/ 489 h 976"/>
                  <a:gd name="T86" fmla="*/ 1800 w 2496"/>
                  <a:gd name="T87" fmla="*/ 643 h 976"/>
                  <a:gd name="T88" fmla="*/ 1681 w 2496"/>
                  <a:gd name="T89" fmla="*/ 877 h 976"/>
                  <a:gd name="T90" fmla="*/ 1500 w 2496"/>
                  <a:gd name="T91" fmla="*/ 607 h 976"/>
                  <a:gd name="T92" fmla="*/ 2206 w 2496"/>
                  <a:gd name="T93" fmla="*/ 5 h 976"/>
                  <a:gd name="T94" fmla="*/ 2492 w 2496"/>
                  <a:gd name="T95" fmla="*/ 365 h 976"/>
                  <a:gd name="T96" fmla="*/ 2325 w 2496"/>
                  <a:gd name="T97" fmla="*/ 962 h 976"/>
                  <a:gd name="T98" fmla="*/ 2017 w 2496"/>
                  <a:gd name="T99" fmla="*/ 720 h 976"/>
                  <a:gd name="T100" fmla="*/ 2247 w 2496"/>
                  <a:gd name="T101" fmla="*/ 961 h 976"/>
                  <a:gd name="T102" fmla="*/ 2473 w 2496"/>
                  <a:gd name="T103" fmla="*/ 640 h 976"/>
                  <a:gd name="T104" fmla="*/ 2303 w 2496"/>
                  <a:gd name="T105" fmla="*/ 26 h 976"/>
                  <a:gd name="T106" fmla="*/ 2028 w 2496"/>
                  <a:gd name="T107" fmla="*/ 276 h 976"/>
                  <a:gd name="T108" fmla="*/ 2195 w 2496"/>
                  <a:gd name="T109" fmla="*/ 847 h 976"/>
                  <a:gd name="T110" fmla="*/ 2379 w 2496"/>
                  <a:gd name="T111" fmla="*/ 680 h 976"/>
                  <a:gd name="T112" fmla="*/ 2245 w 2496"/>
                  <a:gd name="T113" fmla="*/ 112 h 976"/>
                  <a:gd name="T114" fmla="*/ 2105 w 2496"/>
                  <a:gd name="T115" fmla="*/ 295 h 976"/>
                  <a:gd name="T116" fmla="*/ 2312 w 2496"/>
                  <a:gd name="T117" fmla="*/ 119 h 976"/>
                  <a:gd name="T118" fmla="*/ 2361 w 2496"/>
                  <a:gd name="T119" fmla="*/ 803 h 976"/>
                  <a:gd name="T120" fmla="*/ 2138 w 2496"/>
                  <a:gd name="T121" fmla="*/ 80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6" h="976">
                    <a:moveTo>
                      <a:pt x="291" y="948"/>
                    </a:moveTo>
                    <a:cubicBezTo>
                      <a:pt x="291" y="953"/>
                      <a:pt x="288" y="956"/>
                      <a:pt x="283" y="956"/>
                    </a:cubicBezTo>
                    <a:lnTo>
                      <a:pt x="191" y="956"/>
                    </a:lnTo>
                    <a:cubicBezTo>
                      <a:pt x="187" y="956"/>
                      <a:pt x="183" y="953"/>
                      <a:pt x="183" y="948"/>
                    </a:cubicBezTo>
                    <a:lnTo>
                      <a:pt x="183" y="220"/>
                    </a:lnTo>
                    <a:lnTo>
                      <a:pt x="197" y="226"/>
                    </a:lnTo>
                    <a:lnTo>
                      <a:pt x="160" y="267"/>
                    </a:lnTo>
                    <a:cubicBezTo>
                      <a:pt x="160" y="267"/>
                      <a:pt x="160" y="267"/>
                      <a:pt x="160" y="268"/>
                    </a:cubicBezTo>
                    <a:lnTo>
                      <a:pt x="111" y="308"/>
                    </a:lnTo>
                    <a:lnTo>
                      <a:pt x="62" y="340"/>
                    </a:lnTo>
                    <a:cubicBezTo>
                      <a:pt x="62" y="340"/>
                      <a:pt x="61" y="341"/>
                      <a:pt x="61" y="341"/>
                    </a:cubicBezTo>
                    <a:lnTo>
                      <a:pt x="12" y="364"/>
                    </a:lnTo>
                    <a:cubicBezTo>
                      <a:pt x="9" y="365"/>
                      <a:pt x="6" y="365"/>
                      <a:pt x="4" y="363"/>
                    </a:cubicBezTo>
                    <a:cubicBezTo>
                      <a:pt x="2" y="362"/>
                      <a:pt x="0" y="359"/>
                      <a:pt x="0" y="356"/>
                    </a:cubicBezTo>
                    <a:lnTo>
                      <a:pt x="0" y="247"/>
                    </a:lnTo>
                    <a:cubicBezTo>
                      <a:pt x="0" y="245"/>
                      <a:pt x="2" y="242"/>
                      <a:pt x="4" y="241"/>
                    </a:cubicBezTo>
                    <a:lnTo>
                      <a:pt x="78" y="189"/>
                    </a:lnTo>
                    <a:lnTo>
                      <a:pt x="138" y="133"/>
                    </a:lnTo>
                    <a:lnTo>
                      <a:pt x="137" y="134"/>
                    </a:lnTo>
                    <a:lnTo>
                      <a:pt x="186" y="69"/>
                    </a:lnTo>
                    <a:lnTo>
                      <a:pt x="185" y="70"/>
                    </a:lnTo>
                    <a:lnTo>
                      <a:pt x="217" y="5"/>
                    </a:lnTo>
                    <a:cubicBezTo>
                      <a:pt x="219" y="2"/>
                      <a:pt x="221" y="0"/>
                      <a:pt x="224" y="0"/>
                    </a:cubicBezTo>
                    <a:lnTo>
                      <a:pt x="283" y="0"/>
                    </a:lnTo>
                    <a:cubicBezTo>
                      <a:pt x="288" y="0"/>
                      <a:pt x="291" y="4"/>
                      <a:pt x="291" y="8"/>
                    </a:cubicBezTo>
                    <a:lnTo>
                      <a:pt x="291" y="948"/>
                    </a:lnTo>
                    <a:close/>
                    <a:moveTo>
                      <a:pt x="275" y="8"/>
                    </a:moveTo>
                    <a:lnTo>
                      <a:pt x="283" y="16"/>
                    </a:lnTo>
                    <a:lnTo>
                      <a:pt x="224" y="16"/>
                    </a:lnTo>
                    <a:lnTo>
                      <a:pt x="232" y="12"/>
                    </a:lnTo>
                    <a:lnTo>
                      <a:pt x="200" y="77"/>
                    </a:lnTo>
                    <a:cubicBezTo>
                      <a:pt x="199" y="77"/>
                      <a:pt x="199" y="78"/>
                      <a:pt x="199" y="78"/>
                    </a:cubicBezTo>
                    <a:lnTo>
                      <a:pt x="150" y="143"/>
                    </a:lnTo>
                    <a:cubicBezTo>
                      <a:pt x="150" y="144"/>
                      <a:pt x="149" y="144"/>
                      <a:pt x="149" y="144"/>
                    </a:cubicBezTo>
                    <a:lnTo>
                      <a:pt x="87" y="202"/>
                    </a:lnTo>
                    <a:lnTo>
                      <a:pt x="13" y="254"/>
                    </a:lnTo>
                    <a:lnTo>
                      <a:pt x="16" y="247"/>
                    </a:lnTo>
                    <a:lnTo>
                      <a:pt x="16" y="356"/>
                    </a:lnTo>
                    <a:lnTo>
                      <a:pt x="5" y="349"/>
                    </a:lnTo>
                    <a:lnTo>
                      <a:pt x="54" y="326"/>
                    </a:lnTo>
                    <a:lnTo>
                      <a:pt x="53" y="327"/>
                    </a:lnTo>
                    <a:lnTo>
                      <a:pt x="100" y="295"/>
                    </a:lnTo>
                    <a:lnTo>
                      <a:pt x="149" y="255"/>
                    </a:lnTo>
                    <a:lnTo>
                      <a:pt x="149" y="256"/>
                    </a:lnTo>
                    <a:lnTo>
                      <a:pt x="186" y="215"/>
                    </a:lnTo>
                    <a:cubicBezTo>
                      <a:pt x="188" y="213"/>
                      <a:pt x="191" y="212"/>
                      <a:pt x="194" y="213"/>
                    </a:cubicBezTo>
                    <a:cubicBezTo>
                      <a:pt x="197" y="214"/>
                      <a:pt x="199" y="217"/>
                      <a:pt x="199" y="220"/>
                    </a:cubicBezTo>
                    <a:lnTo>
                      <a:pt x="199" y="948"/>
                    </a:lnTo>
                    <a:lnTo>
                      <a:pt x="191" y="940"/>
                    </a:lnTo>
                    <a:lnTo>
                      <a:pt x="283" y="940"/>
                    </a:lnTo>
                    <a:lnTo>
                      <a:pt x="275" y="948"/>
                    </a:lnTo>
                    <a:lnTo>
                      <a:pt x="275" y="8"/>
                    </a:lnTo>
                    <a:close/>
                    <a:moveTo>
                      <a:pt x="595" y="956"/>
                    </a:moveTo>
                    <a:cubicBezTo>
                      <a:pt x="591" y="956"/>
                      <a:pt x="587" y="953"/>
                      <a:pt x="587" y="948"/>
                    </a:cubicBezTo>
                    <a:lnTo>
                      <a:pt x="587" y="819"/>
                    </a:lnTo>
                    <a:cubicBezTo>
                      <a:pt x="587" y="815"/>
                      <a:pt x="591" y="811"/>
                      <a:pt x="595" y="811"/>
                    </a:cubicBezTo>
                    <a:lnTo>
                      <a:pt x="697" y="811"/>
                    </a:lnTo>
                    <a:cubicBezTo>
                      <a:pt x="702" y="811"/>
                      <a:pt x="705" y="815"/>
                      <a:pt x="705" y="819"/>
                    </a:cubicBezTo>
                    <a:lnTo>
                      <a:pt x="705" y="948"/>
                    </a:lnTo>
                    <a:cubicBezTo>
                      <a:pt x="705" y="953"/>
                      <a:pt x="702" y="956"/>
                      <a:pt x="697" y="956"/>
                    </a:cubicBezTo>
                    <a:lnTo>
                      <a:pt x="595" y="956"/>
                    </a:lnTo>
                    <a:close/>
                    <a:moveTo>
                      <a:pt x="697" y="940"/>
                    </a:moveTo>
                    <a:lnTo>
                      <a:pt x="689" y="948"/>
                    </a:lnTo>
                    <a:lnTo>
                      <a:pt x="689" y="819"/>
                    </a:lnTo>
                    <a:lnTo>
                      <a:pt x="697" y="827"/>
                    </a:lnTo>
                    <a:lnTo>
                      <a:pt x="595" y="827"/>
                    </a:lnTo>
                    <a:lnTo>
                      <a:pt x="603" y="819"/>
                    </a:lnTo>
                    <a:lnTo>
                      <a:pt x="603" y="948"/>
                    </a:lnTo>
                    <a:lnTo>
                      <a:pt x="595" y="940"/>
                    </a:lnTo>
                    <a:lnTo>
                      <a:pt x="697" y="940"/>
                    </a:lnTo>
                    <a:close/>
                    <a:moveTo>
                      <a:pt x="791" y="493"/>
                    </a:moveTo>
                    <a:lnTo>
                      <a:pt x="793" y="410"/>
                    </a:lnTo>
                    <a:lnTo>
                      <a:pt x="799" y="338"/>
                    </a:lnTo>
                    <a:lnTo>
                      <a:pt x="808" y="274"/>
                    </a:lnTo>
                    <a:lnTo>
                      <a:pt x="819" y="219"/>
                    </a:lnTo>
                    <a:cubicBezTo>
                      <a:pt x="819" y="219"/>
                      <a:pt x="819" y="218"/>
                      <a:pt x="819" y="218"/>
                    </a:cubicBezTo>
                    <a:lnTo>
                      <a:pt x="836" y="170"/>
                    </a:lnTo>
                    <a:lnTo>
                      <a:pt x="856" y="128"/>
                    </a:lnTo>
                    <a:lnTo>
                      <a:pt x="901" y="59"/>
                    </a:lnTo>
                    <a:cubicBezTo>
                      <a:pt x="901" y="58"/>
                      <a:pt x="902" y="58"/>
                      <a:pt x="903" y="57"/>
                    </a:cubicBezTo>
                    <a:lnTo>
                      <a:pt x="933" y="34"/>
                    </a:lnTo>
                    <a:cubicBezTo>
                      <a:pt x="933" y="34"/>
                      <a:pt x="933" y="34"/>
                      <a:pt x="934" y="33"/>
                    </a:cubicBezTo>
                    <a:lnTo>
                      <a:pt x="965" y="16"/>
                    </a:lnTo>
                    <a:cubicBezTo>
                      <a:pt x="965" y="16"/>
                      <a:pt x="966" y="16"/>
                      <a:pt x="966" y="16"/>
                    </a:cubicBezTo>
                    <a:lnTo>
                      <a:pt x="1001" y="5"/>
                    </a:lnTo>
                    <a:cubicBezTo>
                      <a:pt x="1002" y="5"/>
                      <a:pt x="1002" y="5"/>
                      <a:pt x="1003" y="5"/>
                    </a:cubicBezTo>
                    <a:lnTo>
                      <a:pt x="1041" y="1"/>
                    </a:lnTo>
                    <a:cubicBezTo>
                      <a:pt x="1041" y="0"/>
                      <a:pt x="1042" y="0"/>
                      <a:pt x="1043" y="1"/>
                    </a:cubicBezTo>
                    <a:lnTo>
                      <a:pt x="1101" y="11"/>
                    </a:lnTo>
                    <a:cubicBezTo>
                      <a:pt x="1102" y="11"/>
                      <a:pt x="1102" y="11"/>
                      <a:pt x="1103" y="11"/>
                    </a:cubicBezTo>
                    <a:lnTo>
                      <a:pt x="1153" y="36"/>
                    </a:lnTo>
                    <a:cubicBezTo>
                      <a:pt x="1154" y="37"/>
                      <a:pt x="1154" y="37"/>
                      <a:pt x="1155" y="38"/>
                    </a:cubicBezTo>
                    <a:lnTo>
                      <a:pt x="1194" y="74"/>
                    </a:lnTo>
                    <a:cubicBezTo>
                      <a:pt x="1194" y="74"/>
                      <a:pt x="1195" y="75"/>
                      <a:pt x="1195" y="75"/>
                    </a:cubicBezTo>
                    <a:lnTo>
                      <a:pt x="1226" y="127"/>
                    </a:lnTo>
                    <a:lnTo>
                      <a:pt x="1255" y="189"/>
                    </a:lnTo>
                    <a:cubicBezTo>
                      <a:pt x="1255" y="190"/>
                      <a:pt x="1255" y="190"/>
                      <a:pt x="1255" y="190"/>
                    </a:cubicBezTo>
                    <a:lnTo>
                      <a:pt x="1275" y="265"/>
                    </a:lnTo>
                    <a:lnTo>
                      <a:pt x="1282" y="311"/>
                    </a:lnTo>
                    <a:lnTo>
                      <a:pt x="1287" y="365"/>
                    </a:lnTo>
                    <a:lnTo>
                      <a:pt x="1290" y="425"/>
                    </a:lnTo>
                    <a:lnTo>
                      <a:pt x="1291" y="492"/>
                    </a:lnTo>
                    <a:lnTo>
                      <a:pt x="1289" y="571"/>
                    </a:lnTo>
                    <a:lnTo>
                      <a:pt x="1284" y="641"/>
                    </a:lnTo>
                    <a:lnTo>
                      <a:pt x="1276" y="703"/>
                    </a:lnTo>
                    <a:lnTo>
                      <a:pt x="1265" y="759"/>
                    </a:lnTo>
                    <a:lnTo>
                      <a:pt x="1251" y="807"/>
                    </a:lnTo>
                    <a:lnTo>
                      <a:pt x="1232" y="850"/>
                    </a:lnTo>
                    <a:cubicBezTo>
                      <a:pt x="1232" y="850"/>
                      <a:pt x="1231" y="851"/>
                      <a:pt x="1231" y="851"/>
                    </a:cubicBezTo>
                    <a:lnTo>
                      <a:pt x="1183" y="919"/>
                    </a:lnTo>
                    <a:cubicBezTo>
                      <a:pt x="1183" y="920"/>
                      <a:pt x="1182" y="920"/>
                      <a:pt x="1182" y="921"/>
                    </a:cubicBezTo>
                    <a:lnTo>
                      <a:pt x="1155" y="944"/>
                    </a:lnTo>
                    <a:cubicBezTo>
                      <a:pt x="1154" y="944"/>
                      <a:pt x="1154" y="944"/>
                      <a:pt x="1153" y="945"/>
                    </a:cubicBezTo>
                    <a:lnTo>
                      <a:pt x="1121" y="962"/>
                    </a:lnTo>
                    <a:cubicBezTo>
                      <a:pt x="1121" y="962"/>
                      <a:pt x="1120" y="962"/>
                      <a:pt x="1120" y="962"/>
                    </a:cubicBezTo>
                    <a:lnTo>
                      <a:pt x="1083" y="972"/>
                    </a:lnTo>
                    <a:cubicBezTo>
                      <a:pt x="1082" y="972"/>
                      <a:pt x="1082" y="972"/>
                      <a:pt x="1081" y="972"/>
                    </a:cubicBezTo>
                    <a:lnTo>
                      <a:pt x="1042" y="976"/>
                    </a:lnTo>
                    <a:cubicBezTo>
                      <a:pt x="1042" y="976"/>
                      <a:pt x="1041" y="976"/>
                      <a:pt x="1040" y="976"/>
                    </a:cubicBezTo>
                    <a:lnTo>
                      <a:pt x="991" y="970"/>
                    </a:lnTo>
                    <a:cubicBezTo>
                      <a:pt x="991" y="970"/>
                      <a:pt x="990" y="970"/>
                      <a:pt x="989" y="970"/>
                    </a:cubicBezTo>
                    <a:lnTo>
                      <a:pt x="945" y="951"/>
                    </a:lnTo>
                    <a:cubicBezTo>
                      <a:pt x="945" y="951"/>
                      <a:pt x="944" y="950"/>
                      <a:pt x="943" y="950"/>
                    </a:cubicBezTo>
                    <a:lnTo>
                      <a:pt x="904" y="918"/>
                    </a:lnTo>
                    <a:cubicBezTo>
                      <a:pt x="904" y="917"/>
                      <a:pt x="903" y="917"/>
                      <a:pt x="903" y="916"/>
                    </a:cubicBezTo>
                    <a:lnTo>
                      <a:pt x="869" y="871"/>
                    </a:lnTo>
                    <a:cubicBezTo>
                      <a:pt x="869" y="871"/>
                      <a:pt x="869" y="871"/>
                      <a:pt x="868" y="870"/>
                    </a:cubicBezTo>
                    <a:lnTo>
                      <a:pt x="835" y="805"/>
                    </a:lnTo>
                    <a:cubicBezTo>
                      <a:pt x="835" y="805"/>
                      <a:pt x="835" y="804"/>
                      <a:pt x="835" y="804"/>
                    </a:cubicBezTo>
                    <a:lnTo>
                      <a:pt x="812" y="720"/>
                    </a:lnTo>
                    <a:lnTo>
                      <a:pt x="797" y="617"/>
                    </a:lnTo>
                    <a:lnTo>
                      <a:pt x="791" y="493"/>
                    </a:lnTo>
                    <a:close/>
                    <a:moveTo>
                      <a:pt x="812" y="614"/>
                    </a:moveTo>
                    <a:lnTo>
                      <a:pt x="827" y="715"/>
                    </a:lnTo>
                    <a:lnTo>
                      <a:pt x="850" y="799"/>
                    </a:lnTo>
                    <a:lnTo>
                      <a:pt x="850" y="798"/>
                    </a:lnTo>
                    <a:lnTo>
                      <a:pt x="883" y="863"/>
                    </a:lnTo>
                    <a:lnTo>
                      <a:pt x="882" y="862"/>
                    </a:lnTo>
                    <a:lnTo>
                      <a:pt x="916" y="907"/>
                    </a:lnTo>
                    <a:lnTo>
                      <a:pt x="915" y="905"/>
                    </a:lnTo>
                    <a:lnTo>
                      <a:pt x="954" y="937"/>
                    </a:lnTo>
                    <a:lnTo>
                      <a:pt x="952" y="936"/>
                    </a:lnTo>
                    <a:lnTo>
                      <a:pt x="996" y="955"/>
                    </a:lnTo>
                    <a:lnTo>
                      <a:pt x="993" y="955"/>
                    </a:lnTo>
                    <a:lnTo>
                      <a:pt x="1042" y="961"/>
                    </a:lnTo>
                    <a:lnTo>
                      <a:pt x="1041" y="960"/>
                    </a:lnTo>
                    <a:lnTo>
                      <a:pt x="1080" y="956"/>
                    </a:lnTo>
                    <a:lnTo>
                      <a:pt x="1078" y="957"/>
                    </a:lnTo>
                    <a:lnTo>
                      <a:pt x="1115" y="947"/>
                    </a:lnTo>
                    <a:lnTo>
                      <a:pt x="1114" y="947"/>
                    </a:lnTo>
                    <a:lnTo>
                      <a:pt x="1146" y="930"/>
                    </a:lnTo>
                    <a:lnTo>
                      <a:pt x="1144" y="931"/>
                    </a:lnTo>
                    <a:lnTo>
                      <a:pt x="1171" y="908"/>
                    </a:lnTo>
                    <a:lnTo>
                      <a:pt x="1170" y="910"/>
                    </a:lnTo>
                    <a:lnTo>
                      <a:pt x="1218" y="842"/>
                    </a:lnTo>
                    <a:lnTo>
                      <a:pt x="1217" y="843"/>
                    </a:lnTo>
                    <a:lnTo>
                      <a:pt x="1236" y="802"/>
                    </a:lnTo>
                    <a:lnTo>
                      <a:pt x="1250" y="756"/>
                    </a:lnTo>
                    <a:lnTo>
                      <a:pt x="1261" y="701"/>
                    </a:lnTo>
                    <a:lnTo>
                      <a:pt x="1268" y="640"/>
                    </a:lnTo>
                    <a:lnTo>
                      <a:pt x="1273" y="570"/>
                    </a:lnTo>
                    <a:lnTo>
                      <a:pt x="1275" y="493"/>
                    </a:lnTo>
                    <a:lnTo>
                      <a:pt x="1274" y="426"/>
                    </a:lnTo>
                    <a:lnTo>
                      <a:pt x="1271" y="366"/>
                    </a:lnTo>
                    <a:lnTo>
                      <a:pt x="1267" y="314"/>
                    </a:lnTo>
                    <a:lnTo>
                      <a:pt x="1260" y="270"/>
                    </a:lnTo>
                    <a:lnTo>
                      <a:pt x="1240" y="195"/>
                    </a:lnTo>
                    <a:lnTo>
                      <a:pt x="1240" y="196"/>
                    </a:lnTo>
                    <a:lnTo>
                      <a:pt x="1213" y="136"/>
                    </a:lnTo>
                    <a:lnTo>
                      <a:pt x="1182" y="84"/>
                    </a:lnTo>
                    <a:lnTo>
                      <a:pt x="1183" y="85"/>
                    </a:lnTo>
                    <a:lnTo>
                      <a:pt x="1144" y="49"/>
                    </a:lnTo>
                    <a:lnTo>
                      <a:pt x="1146" y="51"/>
                    </a:lnTo>
                    <a:lnTo>
                      <a:pt x="1096" y="26"/>
                    </a:lnTo>
                    <a:lnTo>
                      <a:pt x="1098" y="26"/>
                    </a:lnTo>
                    <a:lnTo>
                      <a:pt x="1040" y="16"/>
                    </a:lnTo>
                    <a:lnTo>
                      <a:pt x="1042" y="16"/>
                    </a:lnTo>
                    <a:lnTo>
                      <a:pt x="1004" y="20"/>
                    </a:lnTo>
                    <a:lnTo>
                      <a:pt x="1006" y="20"/>
                    </a:lnTo>
                    <a:lnTo>
                      <a:pt x="971" y="31"/>
                    </a:lnTo>
                    <a:lnTo>
                      <a:pt x="972" y="30"/>
                    </a:lnTo>
                    <a:lnTo>
                      <a:pt x="941" y="47"/>
                    </a:lnTo>
                    <a:lnTo>
                      <a:pt x="942" y="47"/>
                    </a:lnTo>
                    <a:lnTo>
                      <a:pt x="912" y="70"/>
                    </a:lnTo>
                    <a:lnTo>
                      <a:pt x="914" y="68"/>
                    </a:lnTo>
                    <a:lnTo>
                      <a:pt x="871" y="135"/>
                    </a:lnTo>
                    <a:lnTo>
                      <a:pt x="851" y="175"/>
                    </a:lnTo>
                    <a:lnTo>
                      <a:pt x="834" y="223"/>
                    </a:lnTo>
                    <a:lnTo>
                      <a:pt x="834" y="222"/>
                    </a:lnTo>
                    <a:lnTo>
                      <a:pt x="823" y="276"/>
                    </a:lnTo>
                    <a:lnTo>
                      <a:pt x="815" y="339"/>
                    </a:lnTo>
                    <a:lnTo>
                      <a:pt x="809" y="411"/>
                    </a:lnTo>
                    <a:lnTo>
                      <a:pt x="807" y="492"/>
                    </a:lnTo>
                    <a:lnTo>
                      <a:pt x="812" y="614"/>
                    </a:lnTo>
                    <a:close/>
                    <a:moveTo>
                      <a:pt x="904" y="493"/>
                    </a:moveTo>
                    <a:lnTo>
                      <a:pt x="906" y="596"/>
                    </a:lnTo>
                    <a:lnTo>
                      <a:pt x="914" y="681"/>
                    </a:lnTo>
                    <a:lnTo>
                      <a:pt x="927" y="748"/>
                    </a:lnTo>
                    <a:lnTo>
                      <a:pt x="927" y="746"/>
                    </a:lnTo>
                    <a:lnTo>
                      <a:pt x="947" y="795"/>
                    </a:lnTo>
                    <a:lnTo>
                      <a:pt x="946" y="794"/>
                    </a:lnTo>
                    <a:lnTo>
                      <a:pt x="968" y="826"/>
                    </a:lnTo>
                    <a:lnTo>
                      <a:pt x="967" y="825"/>
                    </a:lnTo>
                    <a:lnTo>
                      <a:pt x="992" y="849"/>
                    </a:lnTo>
                    <a:lnTo>
                      <a:pt x="990" y="847"/>
                    </a:lnTo>
                    <a:lnTo>
                      <a:pt x="1017" y="861"/>
                    </a:lnTo>
                    <a:lnTo>
                      <a:pt x="1015" y="861"/>
                    </a:lnTo>
                    <a:lnTo>
                      <a:pt x="1043" y="866"/>
                    </a:lnTo>
                    <a:lnTo>
                      <a:pt x="1040" y="866"/>
                    </a:lnTo>
                    <a:lnTo>
                      <a:pt x="1071" y="861"/>
                    </a:lnTo>
                    <a:lnTo>
                      <a:pt x="1069" y="861"/>
                    </a:lnTo>
                    <a:lnTo>
                      <a:pt x="1098" y="847"/>
                    </a:lnTo>
                    <a:lnTo>
                      <a:pt x="1096" y="849"/>
                    </a:lnTo>
                    <a:lnTo>
                      <a:pt x="1122" y="825"/>
                    </a:lnTo>
                    <a:lnTo>
                      <a:pt x="1121" y="826"/>
                    </a:lnTo>
                    <a:lnTo>
                      <a:pt x="1143" y="794"/>
                    </a:lnTo>
                    <a:lnTo>
                      <a:pt x="1142" y="796"/>
                    </a:lnTo>
                    <a:lnTo>
                      <a:pt x="1160" y="747"/>
                    </a:lnTo>
                    <a:lnTo>
                      <a:pt x="1160" y="748"/>
                    </a:lnTo>
                    <a:lnTo>
                      <a:pt x="1174" y="680"/>
                    </a:lnTo>
                    <a:lnTo>
                      <a:pt x="1181" y="596"/>
                    </a:lnTo>
                    <a:lnTo>
                      <a:pt x="1184" y="492"/>
                    </a:lnTo>
                    <a:lnTo>
                      <a:pt x="1181" y="386"/>
                    </a:lnTo>
                    <a:lnTo>
                      <a:pt x="1173" y="299"/>
                    </a:lnTo>
                    <a:lnTo>
                      <a:pt x="1160" y="233"/>
                    </a:lnTo>
                    <a:lnTo>
                      <a:pt x="1160" y="234"/>
                    </a:lnTo>
                    <a:lnTo>
                      <a:pt x="1142" y="188"/>
                    </a:lnTo>
                    <a:lnTo>
                      <a:pt x="1143" y="190"/>
                    </a:lnTo>
                    <a:lnTo>
                      <a:pt x="1121" y="155"/>
                    </a:lnTo>
                    <a:lnTo>
                      <a:pt x="1122" y="156"/>
                    </a:lnTo>
                    <a:lnTo>
                      <a:pt x="1096" y="130"/>
                    </a:lnTo>
                    <a:lnTo>
                      <a:pt x="1098" y="132"/>
                    </a:lnTo>
                    <a:lnTo>
                      <a:pt x="1069" y="117"/>
                    </a:lnTo>
                    <a:lnTo>
                      <a:pt x="1071" y="117"/>
                    </a:lnTo>
                    <a:lnTo>
                      <a:pt x="1040" y="112"/>
                    </a:lnTo>
                    <a:lnTo>
                      <a:pt x="1043" y="112"/>
                    </a:lnTo>
                    <a:lnTo>
                      <a:pt x="1013" y="117"/>
                    </a:lnTo>
                    <a:lnTo>
                      <a:pt x="1015" y="117"/>
                    </a:lnTo>
                    <a:lnTo>
                      <a:pt x="988" y="131"/>
                    </a:lnTo>
                    <a:lnTo>
                      <a:pt x="990" y="129"/>
                    </a:lnTo>
                    <a:lnTo>
                      <a:pt x="966" y="150"/>
                    </a:lnTo>
                    <a:lnTo>
                      <a:pt x="967" y="149"/>
                    </a:lnTo>
                    <a:lnTo>
                      <a:pt x="946" y="177"/>
                    </a:lnTo>
                    <a:lnTo>
                      <a:pt x="947" y="175"/>
                    </a:lnTo>
                    <a:lnTo>
                      <a:pt x="929" y="229"/>
                    </a:lnTo>
                    <a:lnTo>
                      <a:pt x="915" y="298"/>
                    </a:lnTo>
                    <a:lnTo>
                      <a:pt x="907" y="385"/>
                    </a:lnTo>
                    <a:lnTo>
                      <a:pt x="904" y="493"/>
                    </a:lnTo>
                    <a:close/>
                    <a:moveTo>
                      <a:pt x="891" y="384"/>
                    </a:moveTo>
                    <a:lnTo>
                      <a:pt x="900" y="295"/>
                    </a:lnTo>
                    <a:lnTo>
                      <a:pt x="914" y="224"/>
                    </a:lnTo>
                    <a:lnTo>
                      <a:pt x="932" y="170"/>
                    </a:lnTo>
                    <a:cubicBezTo>
                      <a:pt x="932" y="169"/>
                      <a:pt x="933" y="168"/>
                      <a:pt x="933" y="168"/>
                    </a:cubicBezTo>
                    <a:lnTo>
                      <a:pt x="954" y="140"/>
                    </a:lnTo>
                    <a:cubicBezTo>
                      <a:pt x="954" y="139"/>
                      <a:pt x="955" y="139"/>
                      <a:pt x="955" y="138"/>
                    </a:cubicBezTo>
                    <a:lnTo>
                      <a:pt x="979" y="117"/>
                    </a:lnTo>
                    <a:cubicBezTo>
                      <a:pt x="980" y="117"/>
                      <a:pt x="980" y="117"/>
                      <a:pt x="981" y="116"/>
                    </a:cubicBezTo>
                    <a:lnTo>
                      <a:pt x="1008" y="102"/>
                    </a:lnTo>
                    <a:cubicBezTo>
                      <a:pt x="1009" y="102"/>
                      <a:pt x="1009" y="102"/>
                      <a:pt x="1010" y="102"/>
                    </a:cubicBezTo>
                    <a:lnTo>
                      <a:pt x="1040" y="97"/>
                    </a:lnTo>
                    <a:cubicBezTo>
                      <a:pt x="1041" y="96"/>
                      <a:pt x="1042" y="96"/>
                      <a:pt x="1043" y="97"/>
                    </a:cubicBezTo>
                    <a:lnTo>
                      <a:pt x="1074" y="102"/>
                    </a:lnTo>
                    <a:cubicBezTo>
                      <a:pt x="1075" y="102"/>
                      <a:pt x="1075" y="102"/>
                      <a:pt x="1076" y="102"/>
                    </a:cubicBezTo>
                    <a:lnTo>
                      <a:pt x="1105" y="117"/>
                    </a:lnTo>
                    <a:cubicBezTo>
                      <a:pt x="1106" y="118"/>
                      <a:pt x="1107" y="118"/>
                      <a:pt x="1107" y="119"/>
                    </a:cubicBezTo>
                    <a:lnTo>
                      <a:pt x="1133" y="145"/>
                    </a:lnTo>
                    <a:cubicBezTo>
                      <a:pt x="1134" y="145"/>
                      <a:pt x="1134" y="146"/>
                      <a:pt x="1134" y="146"/>
                    </a:cubicBezTo>
                    <a:lnTo>
                      <a:pt x="1156" y="181"/>
                    </a:lnTo>
                    <a:cubicBezTo>
                      <a:pt x="1157" y="182"/>
                      <a:pt x="1157" y="182"/>
                      <a:pt x="1157" y="183"/>
                    </a:cubicBezTo>
                    <a:lnTo>
                      <a:pt x="1175" y="229"/>
                    </a:lnTo>
                    <a:cubicBezTo>
                      <a:pt x="1175" y="229"/>
                      <a:pt x="1175" y="229"/>
                      <a:pt x="1175" y="230"/>
                    </a:cubicBezTo>
                    <a:lnTo>
                      <a:pt x="1189" y="298"/>
                    </a:lnTo>
                    <a:lnTo>
                      <a:pt x="1197" y="385"/>
                    </a:lnTo>
                    <a:lnTo>
                      <a:pt x="1200" y="493"/>
                    </a:lnTo>
                    <a:lnTo>
                      <a:pt x="1197" y="597"/>
                    </a:lnTo>
                    <a:lnTo>
                      <a:pt x="1189" y="683"/>
                    </a:lnTo>
                    <a:lnTo>
                      <a:pt x="1175" y="751"/>
                    </a:lnTo>
                    <a:cubicBezTo>
                      <a:pt x="1175" y="751"/>
                      <a:pt x="1175" y="752"/>
                      <a:pt x="1175" y="752"/>
                    </a:cubicBezTo>
                    <a:lnTo>
                      <a:pt x="1157" y="801"/>
                    </a:lnTo>
                    <a:cubicBezTo>
                      <a:pt x="1157" y="802"/>
                      <a:pt x="1156" y="802"/>
                      <a:pt x="1156" y="803"/>
                    </a:cubicBezTo>
                    <a:lnTo>
                      <a:pt x="1134" y="835"/>
                    </a:lnTo>
                    <a:cubicBezTo>
                      <a:pt x="1134" y="835"/>
                      <a:pt x="1133" y="836"/>
                      <a:pt x="1133" y="836"/>
                    </a:cubicBezTo>
                    <a:lnTo>
                      <a:pt x="1107" y="860"/>
                    </a:lnTo>
                    <a:cubicBezTo>
                      <a:pt x="1106" y="861"/>
                      <a:pt x="1106" y="861"/>
                      <a:pt x="1105" y="862"/>
                    </a:cubicBezTo>
                    <a:lnTo>
                      <a:pt x="1076" y="876"/>
                    </a:lnTo>
                    <a:cubicBezTo>
                      <a:pt x="1075" y="876"/>
                      <a:pt x="1075" y="876"/>
                      <a:pt x="1074" y="876"/>
                    </a:cubicBezTo>
                    <a:lnTo>
                      <a:pt x="1043" y="881"/>
                    </a:lnTo>
                    <a:cubicBezTo>
                      <a:pt x="1042" y="882"/>
                      <a:pt x="1041" y="882"/>
                      <a:pt x="1040" y="881"/>
                    </a:cubicBezTo>
                    <a:lnTo>
                      <a:pt x="1012" y="876"/>
                    </a:lnTo>
                    <a:cubicBezTo>
                      <a:pt x="1011" y="876"/>
                      <a:pt x="1010" y="876"/>
                      <a:pt x="1010" y="876"/>
                    </a:cubicBezTo>
                    <a:lnTo>
                      <a:pt x="983" y="862"/>
                    </a:lnTo>
                    <a:cubicBezTo>
                      <a:pt x="982" y="861"/>
                      <a:pt x="981" y="861"/>
                      <a:pt x="981" y="860"/>
                    </a:cubicBezTo>
                    <a:lnTo>
                      <a:pt x="956" y="836"/>
                    </a:lnTo>
                    <a:cubicBezTo>
                      <a:pt x="956" y="836"/>
                      <a:pt x="955" y="835"/>
                      <a:pt x="955" y="835"/>
                    </a:cubicBezTo>
                    <a:lnTo>
                      <a:pt x="933" y="803"/>
                    </a:lnTo>
                    <a:cubicBezTo>
                      <a:pt x="933" y="803"/>
                      <a:pt x="932" y="802"/>
                      <a:pt x="932" y="801"/>
                    </a:cubicBezTo>
                    <a:lnTo>
                      <a:pt x="912" y="752"/>
                    </a:lnTo>
                    <a:cubicBezTo>
                      <a:pt x="912" y="752"/>
                      <a:pt x="912" y="751"/>
                      <a:pt x="912" y="751"/>
                    </a:cubicBezTo>
                    <a:lnTo>
                      <a:pt x="898" y="682"/>
                    </a:lnTo>
                    <a:lnTo>
                      <a:pt x="890" y="597"/>
                    </a:lnTo>
                    <a:lnTo>
                      <a:pt x="888" y="492"/>
                    </a:lnTo>
                    <a:lnTo>
                      <a:pt x="891" y="384"/>
                    </a:lnTo>
                    <a:close/>
                    <a:moveTo>
                      <a:pt x="1539" y="437"/>
                    </a:moveTo>
                    <a:lnTo>
                      <a:pt x="1538" y="451"/>
                    </a:lnTo>
                    <a:lnTo>
                      <a:pt x="1489" y="419"/>
                    </a:lnTo>
                    <a:cubicBezTo>
                      <a:pt x="1488" y="419"/>
                      <a:pt x="1488" y="418"/>
                      <a:pt x="1487" y="417"/>
                    </a:cubicBezTo>
                    <a:lnTo>
                      <a:pt x="1455" y="374"/>
                    </a:lnTo>
                    <a:cubicBezTo>
                      <a:pt x="1455" y="374"/>
                      <a:pt x="1454" y="373"/>
                      <a:pt x="1454" y="373"/>
                    </a:cubicBezTo>
                    <a:lnTo>
                      <a:pt x="1441" y="346"/>
                    </a:lnTo>
                    <a:lnTo>
                      <a:pt x="1432" y="317"/>
                    </a:lnTo>
                    <a:cubicBezTo>
                      <a:pt x="1432" y="316"/>
                      <a:pt x="1432" y="316"/>
                      <a:pt x="1431" y="315"/>
                    </a:cubicBezTo>
                    <a:lnTo>
                      <a:pt x="1426" y="255"/>
                    </a:lnTo>
                    <a:cubicBezTo>
                      <a:pt x="1426" y="255"/>
                      <a:pt x="1426" y="254"/>
                      <a:pt x="1426" y="254"/>
                    </a:cubicBezTo>
                    <a:lnTo>
                      <a:pt x="1429" y="205"/>
                    </a:lnTo>
                    <a:cubicBezTo>
                      <a:pt x="1429" y="205"/>
                      <a:pt x="1430" y="204"/>
                      <a:pt x="1430" y="204"/>
                    </a:cubicBezTo>
                    <a:lnTo>
                      <a:pt x="1440" y="160"/>
                    </a:lnTo>
                    <a:cubicBezTo>
                      <a:pt x="1440" y="159"/>
                      <a:pt x="1440" y="159"/>
                      <a:pt x="1440" y="158"/>
                    </a:cubicBezTo>
                    <a:lnTo>
                      <a:pt x="1459" y="117"/>
                    </a:lnTo>
                    <a:cubicBezTo>
                      <a:pt x="1459" y="117"/>
                      <a:pt x="1460" y="116"/>
                      <a:pt x="1460" y="116"/>
                    </a:cubicBezTo>
                    <a:lnTo>
                      <a:pt x="1487" y="79"/>
                    </a:lnTo>
                    <a:lnTo>
                      <a:pt x="1518" y="46"/>
                    </a:lnTo>
                    <a:cubicBezTo>
                      <a:pt x="1518" y="46"/>
                      <a:pt x="1519" y="45"/>
                      <a:pt x="1519" y="45"/>
                    </a:cubicBezTo>
                    <a:lnTo>
                      <a:pt x="1554" y="22"/>
                    </a:lnTo>
                    <a:cubicBezTo>
                      <a:pt x="1555" y="21"/>
                      <a:pt x="1555" y="21"/>
                      <a:pt x="1556" y="21"/>
                    </a:cubicBezTo>
                    <a:lnTo>
                      <a:pt x="1596" y="6"/>
                    </a:lnTo>
                    <a:cubicBezTo>
                      <a:pt x="1596" y="6"/>
                      <a:pt x="1597" y="6"/>
                      <a:pt x="1598" y="6"/>
                    </a:cubicBezTo>
                    <a:lnTo>
                      <a:pt x="1644" y="1"/>
                    </a:lnTo>
                    <a:cubicBezTo>
                      <a:pt x="1644" y="0"/>
                      <a:pt x="1645" y="0"/>
                      <a:pt x="1645" y="1"/>
                    </a:cubicBezTo>
                    <a:lnTo>
                      <a:pt x="1691" y="6"/>
                    </a:lnTo>
                    <a:cubicBezTo>
                      <a:pt x="1692" y="6"/>
                      <a:pt x="1693" y="6"/>
                      <a:pt x="1693" y="6"/>
                    </a:cubicBezTo>
                    <a:lnTo>
                      <a:pt x="1735" y="21"/>
                    </a:lnTo>
                    <a:cubicBezTo>
                      <a:pt x="1736" y="21"/>
                      <a:pt x="1736" y="21"/>
                      <a:pt x="1737" y="22"/>
                    </a:cubicBezTo>
                    <a:lnTo>
                      <a:pt x="1774" y="45"/>
                    </a:lnTo>
                    <a:cubicBezTo>
                      <a:pt x="1774" y="45"/>
                      <a:pt x="1775" y="45"/>
                      <a:pt x="1775" y="46"/>
                    </a:cubicBezTo>
                    <a:lnTo>
                      <a:pt x="1806" y="78"/>
                    </a:lnTo>
                    <a:lnTo>
                      <a:pt x="1834" y="116"/>
                    </a:lnTo>
                    <a:cubicBezTo>
                      <a:pt x="1834" y="116"/>
                      <a:pt x="1835" y="117"/>
                      <a:pt x="1835" y="117"/>
                    </a:cubicBezTo>
                    <a:lnTo>
                      <a:pt x="1854" y="158"/>
                    </a:lnTo>
                    <a:cubicBezTo>
                      <a:pt x="1854" y="159"/>
                      <a:pt x="1854" y="159"/>
                      <a:pt x="1854" y="160"/>
                    </a:cubicBezTo>
                    <a:lnTo>
                      <a:pt x="1864" y="204"/>
                    </a:lnTo>
                    <a:cubicBezTo>
                      <a:pt x="1864" y="204"/>
                      <a:pt x="1864" y="205"/>
                      <a:pt x="1864" y="205"/>
                    </a:cubicBezTo>
                    <a:lnTo>
                      <a:pt x="1867" y="254"/>
                    </a:lnTo>
                    <a:cubicBezTo>
                      <a:pt x="1867" y="254"/>
                      <a:pt x="1867" y="255"/>
                      <a:pt x="1867" y="255"/>
                    </a:cubicBezTo>
                    <a:lnTo>
                      <a:pt x="1862" y="317"/>
                    </a:lnTo>
                    <a:cubicBezTo>
                      <a:pt x="1862" y="318"/>
                      <a:pt x="1862" y="318"/>
                      <a:pt x="1862" y="319"/>
                    </a:cubicBezTo>
                    <a:lnTo>
                      <a:pt x="1854" y="346"/>
                    </a:lnTo>
                    <a:cubicBezTo>
                      <a:pt x="1854" y="346"/>
                      <a:pt x="1854" y="347"/>
                      <a:pt x="1854" y="347"/>
                    </a:cubicBezTo>
                    <a:lnTo>
                      <a:pt x="1840" y="373"/>
                    </a:lnTo>
                    <a:cubicBezTo>
                      <a:pt x="1839" y="374"/>
                      <a:pt x="1839" y="374"/>
                      <a:pt x="1839" y="374"/>
                    </a:cubicBezTo>
                    <a:lnTo>
                      <a:pt x="1807" y="417"/>
                    </a:lnTo>
                    <a:cubicBezTo>
                      <a:pt x="1806" y="418"/>
                      <a:pt x="1806" y="419"/>
                      <a:pt x="1805" y="419"/>
                    </a:cubicBezTo>
                    <a:lnTo>
                      <a:pt x="1756" y="451"/>
                    </a:lnTo>
                    <a:lnTo>
                      <a:pt x="1756" y="438"/>
                    </a:lnTo>
                    <a:lnTo>
                      <a:pt x="1815" y="475"/>
                    </a:lnTo>
                    <a:cubicBezTo>
                      <a:pt x="1815" y="475"/>
                      <a:pt x="1816" y="476"/>
                      <a:pt x="1817" y="476"/>
                    </a:cubicBezTo>
                    <a:lnTo>
                      <a:pt x="1861" y="528"/>
                    </a:lnTo>
                    <a:cubicBezTo>
                      <a:pt x="1861" y="529"/>
                      <a:pt x="1861" y="529"/>
                      <a:pt x="1862" y="530"/>
                    </a:cubicBezTo>
                    <a:lnTo>
                      <a:pt x="1879" y="563"/>
                    </a:lnTo>
                    <a:cubicBezTo>
                      <a:pt x="1879" y="563"/>
                      <a:pt x="1879" y="564"/>
                      <a:pt x="1879" y="564"/>
                    </a:cubicBezTo>
                    <a:lnTo>
                      <a:pt x="1891" y="601"/>
                    </a:lnTo>
                    <a:cubicBezTo>
                      <a:pt x="1891" y="602"/>
                      <a:pt x="1891" y="602"/>
                      <a:pt x="1891" y="603"/>
                    </a:cubicBezTo>
                    <a:lnTo>
                      <a:pt x="1899" y="683"/>
                    </a:lnTo>
                    <a:cubicBezTo>
                      <a:pt x="1899" y="683"/>
                      <a:pt x="1899" y="684"/>
                      <a:pt x="1899" y="684"/>
                    </a:cubicBezTo>
                    <a:lnTo>
                      <a:pt x="1895" y="742"/>
                    </a:lnTo>
                    <a:cubicBezTo>
                      <a:pt x="1895" y="742"/>
                      <a:pt x="1895" y="743"/>
                      <a:pt x="1895" y="743"/>
                    </a:cubicBezTo>
                    <a:lnTo>
                      <a:pt x="1882" y="797"/>
                    </a:lnTo>
                    <a:cubicBezTo>
                      <a:pt x="1882" y="798"/>
                      <a:pt x="1882" y="798"/>
                      <a:pt x="1882" y="799"/>
                    </a:cubicBezTo>
                    <a:lnTo>
                      <a:pt x="1861" y="847"/>
                    </a:lnTo>
                    <a:cubicBezTo>
                      <a:pt x="1861" y="847"/>
                      <a:pt x="1860" y="848"/>
                      <a:pt x="1860" y="848"/>
                    </a:cubicBezTo>
                    <a:lnTo>
                      <a:pt x="1828" y="892"/>
                    </a:lnTo>
                    <a:cubicBezTo>
                      <a:pt x="1828" y="893"/>
                      <a:pt x="1827" y="893"/>
                      <a:pt x="1827" y="893"/>
                    </a:cubicBezTo>
                    <a:lnTo>
                      <a:pt x="1792" y="928"/>
                    </a:lnTo>
                    <a:cubicBezTo>
                      <a:pt x="1792" y="929"/>
                      <a:pt x="1791" y="929"/>
                      <a:pt x="1791" y="929"/>
                    </a:cubicBezTo>
                    <a:lnTo>
                      <a:pt x="1750" y="955"/>
                    </a:lnTo>
                    <a:cubicBezTo>
                      <a:pt x="1749" y="956"/>
                      <a:pt x="1749" y="956"/>
                      <a:pt x="1748" y="956"/>
                    </a:cubicBezTo>
                    <a:lnTo>
                      <a:pt x="1700" y="971"/>
                    </a:lnTo>
                    <a:cubicBezTo>
                      <a:pt x="1699" y="971"/>
                      <a:pt x="1699" y="971"/>
                      <a:pt x="1698" y="971"/>
                    </a:cubicBezTo>
                    <a:lnTo>
                      <a:pt x="1645" y="976"/>
                    </a:lnTo>
                    <a:cubicBezTo>
                      <a:pt x="1645" y="976"/>
                      <a:pt x="1644" y="976"/>
                      <a:pt x="1644" y="976"/>
                    </a:cubicBezTo>
                    <a:lnTo>
                      <a:pt x="1594" y="971"/>
                    </a:lnTo>
                    <a:cubicBezTo>
                      <a:pt x="1593" y="971"/>
                      <a:pt x="1593" y="971"/>
                      <a:pt x="1592" y="971"/>
                    </a:cubicBezTo>
                    <a:lnTo>
                      <a:pt x="1546" y="956"/>
                    </a:lnTo>
                    <a:cubicBezTo>
                      <a:pt x="1545" y="956"/>
                      <a:pt x="1545" y="956"/>
                      <a:pt x="1544" y="955"/>
                    </a:cubicBezTo>
                    <a:lnTo>
                      <a:pt x="1503" y="929"/>
                    </a:lnTo>
                    <a:cubicBezTo>
                      <a:pt x="1503" y="929"/>
                      <a:pt x="1502" y="929"/>
                      <a:pt x="1502" y="928"/>
                    </a:cubicBezTo>
                    <a:lnTo>
                      <a:pt x="1467" y="893"/>
                    </a:lnTo>
                    <a:cubicBezTo>
                      <a:pt x="1467" y="893"/>
                      <a:pt x="1466" y="893"/>
                      <a:pt x="1466" y="892"/>
                    </a:cubicBezTo>
                    <a:lnTo>
                      <a:pt x="1434" y="848"/>
                    </a:lnTo>
                    <a:cubicBezTo>
                      <a:pt x="1434" y="848"/>
                      <a:pt x="1433" y="847"/>
                      <a:pt x="1433" y="847"/>
                    </a:cubicBezTo>
                    <a:lnTo>
                      <a:pt x="1412" y="799"/>
                    </a:lnTo>
                    <a:cubicBezTo>
                      <a:pt x="1412" y="798"/>
                      <a:pt x="1412" y="798"/>
                      <a:pt x="1412" y="797"/>
                    </a:cubicBezTo>
                    <a:lnTo>
                      <a:pt x="1399" y="743"/>
                    </a:lnTo>
                    <a:cubicBezTo>
                      <a:pt x="1399" y="743"/>
                      <a:pt x="1399" y="742"/>
                      <a:pt x="1398" y="742"/>
                    </a:cubicBezTo>
                    <a:lnTo>
                      <a:pt x="1394" y="684"/>
                    </a:lnTo>
                    <a:cubicBezTo>
                      <a:pt x="1394" y="683"/>
                      <a:pt x="1394" y="683"/>
                      <a:pt x="1395" y="682"/>
                    </a:cubicBezTo>
                    <a:lnTo>
                      <a:pt x="1406" y="596"/>
                    </a:lnTo>
                    <a:cubicBezTo>
                      <a:pt x="1406" y="596"/>
                      <a:pt x="1406" y="595"/>
                      <a:pt x="1406" y="595"/>
                    </a:cubicBezTo>
                    <a:lnTo>
                      <a:pt x="1432" y="524"/>
                    </a:lnTo>
                    <a:cubicBezTo>
                      <a:pt x="1432" y="523"/>
                      <a:pt x="1433" y="522"/>
                      <a:pt x="1434" y="521"/>
                    </a:cubicBezTo>
                    <a:lnTo>
                      <a:pt x="1480" y="470"/>
                    </a:lnTo>
                    <a:cubicBezTo>
                      <a:pt x="1480" y="469"/>
                      <a:pt x="1481" y="469"/>
                      <a:pt x="1482" y="468"/>
                    </a:cubicBezTo>
                    <a:lnTo>
                      <a:pt x="1539" y="437"/>
                    </a:lnTo>
                    <a:close/>
                    <a:moveTo>
                      <a:pt x="1489" y="483"/>
                    </a:moveTo>
                    <a:lnTo>
                      <a:pt x="1491" y="481"/>
                    </a:lnTo>
                    <a:lnTo>
                      <a:pt x="1445" y="532"/>
                    </a:lnTo>
                    <a:lnTo>
                      <a:pt x="1447" y="529"/>
                    </a:lnTo>
                    <a:lnTo>
                      <a:pt x="1421" y="600"/>
                    </a:lnTo>
                    <a:lnTo>
                      <a:pt x="1421" y="598"/>
                    </a:lnTo>
                    <a:lnTo>
                      <a:pt x="1410" y="684"/>
                    </a:lnTo>
                    <a:lnTo>
                      <a:pt x="1410" y="683"/>
                    </a:lnTo>
                    <a:lnTo>
                      <a:pt x="1414" y="741"/>
                    </a:lnTo>
                    <a:lnTo>
                      <a:pt x="1414" y="740"/>
                    </a:lnTo>
                    <a:lnTo>
                      <a:pt x="1427" y="794"/>
                    </a:lnTo>
                    <a:lnTo>
                      <a:pt x="1427" y="792"/>
                    </a:lnTo>
                    <a:lnTo>
                      <a:pt x="1448" y="840"/>
                    </a:lnTo>
                    <a:lnTo>
                      <a:pt x="1447" y="839"/>
                    </a:lnTo>
                    <a:lnTo>
                      <a:pt x="1479" y="883"/>
                    </a:lnTo>
                    <a:lnTo>
                      <a:pt x="1478" y="882"/>
                    </a:lnTo>
                    <a:lnTo>
                      <a:pt x="1513" y="917"/>
                    </a:lnTo>
                    <a:lnTo>
                      <a:pt x="1512" y="916"/>
                    </a:lnTo>
                    <a:lnTo>
                      <a:pt x="1553" y="942"/>
                    </a:lnTo>
                    <a:lnTo>
                      <a:pt x="1551" y="941"/>
                    </a:lnTo>
                    <a:lnTo>
                      <a:pt x="1597" y="956"/>
                    </a:lnTo>
                    <a:lnTo>
                      <a:pt x="1595" y="955"/>
                    </a:lnTo>
                    <a:lnTo>
                      <a:pt x="1645" y="960"/>
                    </a:lnTo>
                    <a:lnTo>
                      <a:pt x="1644" y="960"/>
                    </a:lnTo>
                    <a:lnTo>
                      <a:pt x="1697" y="955"/>
                    </a:lnTo>
                    <a:lnTo>
                      <a:pt x="1695" y="956"/>
                    </a:lnTo>
                    <a:lnTo>
                      <a:pt x="1743" y="941"/>
                    </a:lnTo>
                    <a:lnTo>
                      <a:pt x="1741" y="942"/>
                    </a:lnTo>
                    <a:lnTo>
                      <a:pt x="1782" y="916"/>
                    </a:lnTo>
                    <a:lnTo>
                      <a:pt x="1781" y="917"/>
                    </a:lnTo>
                    <a:lnTo>
                      <a:pt x="1816" y="882"/>
                    </a:lnTo>
                    <a:lnTo>
                      <a:pt x="1815" y="883"/>
                    </a:lnTo>
                    <a:lnTo>
                      <a:pt x="1847" y="839"/>
                    </a:lnTo>
                    <a:lnTo>
                      <a:pt x="1846" y="840"/>
                    </a:lnTo>
                    <a:lnTo>
                      <a:pt x="1867" y="792"/>
                    </a:lnTo>
                    <a:lnTo>
                      <a:pt x="1867" y="794"/>
                    </a:lnTo>
                    <a:lnTo>
                      <a:pt x="1880" y="740"/>
                    </a:lnTo>
                    <a:lnTo>
                      <a:pt x="1879" y="741"/>
                    </a:lnTo>
                    <a:lnTo>
                      <a:pt x="1883" y="683"/>
                    </a:lnTo>
                    <a:lnTo>
                      <a:pt x="1883" y="684"/>
                    </a:lnTo>
                    <a:lnTo>
                      <a:pt x="1875" y="604"/>
                    </a:lnTo>
                    <a:lnTo>
                      <a:pt x="1876" y="606"/>
                    </a:lnTo>
                    <a:lnTo>
                      <a:pt x="1864" y="569"/>
                    </a:lnTo>
                    <a:lnTo>
                      <a:pt x="1864" y="570"/>
                    </a:lnTo>
                    <a:lnTo>
                      <a:pt x="1847" y="537"/>
                    </a:lnTo>
                    <a:lnTo>
                      <a:pt x="1848" y="539"/>
                    </a:lnTo>
                    <a:lnTo>
                      <a:pt x="1804" y="487"/>
                    </a:lnTo>
                    <a:lnTo>
                      <a:pt x="1806" y="488"/>
                    </a:lnTo>
                    <a:lnTo>
                      <a:pt x="1747" y="451"/>
                    </a:lnTo>
                    <a:cubicBezTo>
                      <a:pt x="1745" y="450"/>
                      <a:pt x="1743" y="447"/>
                      <a:pt x="1743" y="445"/>
                    </a:cubicBezTo>
                    <a:cubicBezTo>
                      <a:pt x="1743" y="442"/>
                      <a:pt x="1745" y="439"/>
                      <a:pt x="1747" y="438"/>
                    </a:cubicBezTo>
                    <a:lnTo>
                      <a:pt x="1796" y="406"/>
                    </a:lnTo>
                    <a:lnTo>
                      <a:pt x="1794" y="408"/>
                    </a:lnTo>
                    <a:lnTo>
                      <a:pt x="1826" y="365"/>
                    </a:lnTo>
                    <a:lnTo>
                      <a:pt x="1825" y="366"/>
                    </a:lnTo>
                    <a:lnTo>
                      <a:pt x="1839" y="340"/>
                    </a:lnTo>
                    <a:lnTo>
                      <a:pt x="1839" y="341"/>
                    </a:lnTo>
                    <a:lnTo>
                      <a:pt x="1847" y="314"/>
                    </a:lnTo>
                    <a:lnTo>
                      <a:pt x="1846" y="316"/>
                    </a:lnTo>
                    <a:lnTo>
                      <a:pt x="1851" y="254"/>
                    </a:lnTo>
                    <a:lnTo>
                      <a:pt x="1851" y="255"/>
                    </a:lnTo>
                    <a:lnTo>
                      <a:pt x="1848" y="206"/>
                    </a:lnTo>
                    <a:lnTo>
                      <a:pt x="1849" y="207"/>
                    </a:lnTo>
                    <a:lnTo>
                      <a:pt x="1839" y="163"/>
                    </a:lnTo>
                    <a:lnTo>
                      <a:pt x="1839" y="165"/>
                    </a:lnTo>
                    <a:lnTo>
                      <a:pt x="1820" y="124"/>
                    </a:lnTo>
                    <a:lnTo>
                      <a:pt x="1821" y="125"/>
                    </a:lnTo>
                    <a:lnTo>
                      <a:pt x="1795" y="89"/>
                    </a:lnTo>
                    <a:lnTo>
                      <a:pt x="1764" y="57"/>
                    </a:lnTo>
                    <a:lnTo>
                      <a:pt x="1765" y="58"/>
                    </a:lnTo>
                    <a:lnTo>
                      <a:pt x="1728" y="35"/>
                    </a:lnTo>
                    <a:lnTo>
                      <a:pt x="1730" y="36"/>
                    </a:lnTo>
                    <a:lnTo>
                      <a:pt x="1688" y="21"/>
                    </a:lnTo>
                    <a:lnTo>
                      <a:pt x="1690" y="21"/>
                    </a:lnTo>
                    <a:lnTo>
                      <a:pt x="1644" y="16"/>
                    </a:lnTo>
                    <a:lnTo>
                      <a:pt x="1645" y="16"/>
                    </a:lnTo>
                    <a:lnTo>
                      <a:pt x="1599" y="21"/>
                    </a:lnTo>
                    <a:lnTo>
                      <a:pt x="1601" y="21"/>
                    </a:lnTo>
                    <a:lnTo>
                      <a:pt x="1561" y="36"/>
                    </a:lnTo>
                    <a:lnTo>
                      <a:pt x="1563" y="35"/>
                    </a:lnTo>
                    <a:lnTo>
                      <a:pt x="1528" y="58"/>
                    </a:lnTo>
                    <a:lnTo>
                      <a:pt x="1529" y="57"/>
                    </a:lnTo>
                    <a:lnTo>
                      <a:pt x="1500" y="88"/>
                    </a:lnTo>
                    <a:lnTo>
                      <a:pt x="1473" y="125"/>
                    </a:lnTo>
                    <a:lnTo>
                      <a:pt x="1474" y="124"/>
                    </a:lnTo>
                    <a:lnTo>
                      <a:pt x="1455" y="165"/>
                    </a:lnTo>
                    <a:lnTo>
                      <a:pt x="1455" y="163"/>
                    </a:lnTo>
                    <a:lnTo>
                      <a:pt x="1445" y="207"/>
                    </a:lnTo>
                    <a:lnTo>
                      <a:pt x="1445" y="206"/>
                    </a:lnTo>
                    <a:lnTo>
                      <a:pt x="1442" y="255"/>
                    </a:lnTo>
                    <a:lnTo>
                      <a:pt x="1442" y="254"/>
                    </a:lnTo>
                    <a:lnTo>
                      <a:pt x="1447" y="314"/>
                    </a:lnTo>
                    <a:lnTo>
                      <a:pt x="1447" y="312"/>
                    </a:lnTo>
                    <a:lnTo>
                      <a:pt x="1456" y="339"/>
                    </a:lnTo>
                    <a:lnTo>
                      <a:pt x="1469" y="366"/>
                    </a:lnTo>
                    <a:lnTo>
                      <a:pt x="1468" y="365"/>
                    </a:lnTo>
                    <a:lnTo>
                      <a:pt x="1500" y="408"/>
                    </a:lnTo>
                    <a:lnTo>
                      <a:pt x="1498" y="406"/>
                    </a:lnTo>
                    <a:lnTo>
                      <a:pt x="1547" y="438"/>
                    </a:lnTo>
                    <a:cubicBezTo>
                      <a:pt x="1549" y="439"/>
                      <a:pt x="1551" y="442"/>
                      <a:pt x="1550" y="445"/>
                    </a:cubicBezTo>
                    <a:cubicBezTo>
                      <a:pt x="1550" y="448"/>
                      <a:pt x="1549" y="450"/>
                      <a:pt x="1546" y="452"/>
                    </a:cubicBezTo>
                    <a:lnTo>
                      <a:pt x="1489" y="483"/>
                    </a:lnTo>
                    <a:close/>
                    <a:moveTo>
                      <a:pt x="1534" y="249"/>
                    </a:moveTo>
                    <a:lnTo>
                      <a:pt x="1534" y="246"/>
                    </a:lnTo>
                    <a:lnTo>
                      <a:pt x="1542" y="308"/>
                    </a:lnTo>
                    <a:lnTo>
                      <a:pt x="1542" y="306"/>
                    </a:lnTo>
                    <a:lnTo>
                      <a:pt x="1566" y="353"/>
                    </a:lnTo>
                    <a:lnTo>
                      <a:pt x="1563" y="350"/>
                    </a:lnTo>
                    <a:lnTo>
                      <a:pt x="1605" y="381"/>
                    </a:lnTo>
                    <a:lnTo>
                      <a:pt x="1602" y="380"/>
                    </a:lnTo>
                    <a:lnTo>
                      <a:pt x="1651" y="390"/>
                    </a:lnTo>
                    <a:lnTo>
                      <a:pt x="1648" y="390"/>
                    </a:lnTo>
                    <a:lnTo>
                      <a:pt x="1696" y="380"/>
                    </a:lnTo>
                    <a:lnTo>
                      <a:pt x="1692" y="381"/>
                    </a:lnTo>
                    <a:lnTo>
                      <a:pt x="1730" y="350"/>
                    </a:lnTo>
                    <a:lnTo>
                      <a:pt x="1728" y="353"/>
                    </a:lnTo>
                    <a:lnTo>
                      <a:pt x="1753" y="307"/>
                    </a:lnTo>
                    <a:lnTo>
                      <a:pt x="1753" y="309"/>
                    </a:lnTo>
                    <a:lnTo>
                      <a:pt x="1761" y="253"/>
                    </a:lnTo>
                    <a:lnTo>
                      <a:pt x="1761" y="256"/>
                    </a:lnTo>
                    <a:lnTo>
                      <a:pt x="1752" y="200"/>
                    </a:lnTo>
                    <a:lnTo>
                      <a:pt x="1753" y="203"/>
                    </a:lnTo>
                    <a:lnTo>
                      <a:pt x="1724" y="156"/>
                    </a:lnTo>
                    <a:lnTo>
                      <a:pt x="1707" y="134"/>
                    </a:lnTo>
                    <a:lnTo>
                      <a:pt x="1709" y="136"/>
                    </a:lnTo>
                    <a:lnTo>
                      <a:pt x="1689" y="122"/>
                    </a:lnTo>
                    <a:lnTo>
                      <a:pt x="1691" y="123"/>
                    </a:lnTo>
                    <a:lnTo>
                      <a:pt x="1668" y="115"/>
                    </a:lnTo>
                    <a:lnTo>
                      <a:pt x="1670" y="115"/>
                    </a:lnTo>
                    <a:lnTo>
                      <a:pt x="1644" y="112"/>
                    </a:lnTo>
                    <a:lnTo>
                      <a:pt x="1646" y="112"/>
                    </a:lnTo>
                    <a:lnTo>
                      <a:pt x="1601" y="122"/>
                    </a:lnTo>
                    <a:lnTo>
                      <a:pt x="1604" y="121"/>
                    </a:lnTo>
                    <a:lnTo>
                      <a:pt x="1563" y="152"/>
                    </a:lnTo>
                    <a:lnTo>
                      <a:pt x="1566" y="149"/>
                    </a:lnTo>
                    <a:lnTo>
                      <a:pt x="1542" y="200"/>
                    </a:lnTo>
                    <a:lnTo>
                      <a:pt x="1542" y="198"/>
                    </a:lnTo>
                    <a:lnTo>
                      <a:pt x="1534" y="249"/>
                    </a:lnTo>
                    <a:close/>
                    <a:moveTo>
                      <a:pt x="1527" y="195"/>
                    </a:moveTo>
                    <a:cubicBezTo>
                      <a:pt x="1527" y="194"/>
                      <a:pt x="1527" y="194"/>
                      <a:pt x="1527" y="193"/>
                    </a:cubicBezTo>
                    <a:lnTo>
                      <a:pt x="1551" y="142"/>
                    </a:lnTo>
                    <a:cubicBezTo>
                      <a:pt x="1552" y="141"/>
                      <a:pt x="1553" y="140"/>
                      <a:pt x="1554" y="139"/>
                    </a:cubicBezTo>
                    <a:lnTo>
                      <a:pt x="1595" y="108"/>
                    </a:lnTo>
                    <a:cubicBezTo>
                      <a:pt x="1596" y="107"/>
                      <a:pt x="1597" y="107"/>
                      <a:pt x="1598" y="107"/>
                    </a:cubicBezTo>
                    <a:lnTo>
                      <a:pt x="1643" y="97"/>
                    </a:lnTo>
                    <a:cubicBezTo>
                      <a:pt x="1644" y="96"/>
                      <a:pt x="1644" y="96"/>
                      <a:pt x="1645" y="97"/>
                    </a:cubicBezTo>
                    <a:lnTo>
                      <a:pt x="1671" y="100"/>
                    </a:lnTo>
                    <a:cubicBezTo>
                      <a:pt x="1672" y="100"/>
                      <a:pt x="1673" y="100"/>
                      <a:pt x="1673" y="100"/>
                    </a:cubicBezTo>
                    <a:lnTo>
                      <a:pt x="1696" y="108"/>
                    </a:lnTo>
                    <a:cubicBezTo>
                      <a:pt x="1697" y="108"/>
                      <a:pt x="1697" y="108"/>
                      <a:pt x="1698" y="109"/>
                    </a:cubicBezTo>
                    <a:lnTo>
                      <a:pt x="1718" y="123"/>
                    </a:lnTo>
                    <a:cubicBezTo>
                      <a:pt x="1719" y="123"/>
                      <a:pt x="1719" y="124"/>
                      <a:pt x="1720" y="125"/>
                    </a:cubicBezTo>
                    <a:lnTo>
                      <a:pt x="1737" y="147"/>
                    </a:lnTo>
                    <a:lnTo>
                      <a:pt x="1766" y="194"/>
                    </a:lnTo>
                    <a:cubicBezTo>
                      <a:pt x="1767" y="195"/>
                      <a:pt x="1767" y="196"/>
                      <a:pt x="1767" y="197"/>
                    </a:cubicBezTo>
                    <a:lnTo>
                      <a:pt x="1776" y="253"/>
                    </a:lnTo>
                    <a:cubicBezTo>
                      <a:pt x="1776" y="254"/>
                      <a:pt x="1777" y="255"/>
                      <a:pt x="1776" y="256"/>
                    </a:cubicBezTo>
                    <a:lnTo>
                      <a:pt x="1768" y="312"/>
                    </a:lnTo>
                    <a:cubicBezTo>
                      <a:pt x="1768" y="313"/>
                      <a:pt x="1768" y="313"/>
                      <a:pt x="1768" y="314"/>
                    </a:cubicBezTo>
                    <a:lnTo>
                      <a:pt x="1743" y="360"/>
                    </a:lnTo>
                    <a:cubicBezTo>
                      <a:pt x="1742" y="361"/>
                      <a:pt x="1741" y="362"/>
                      <a:pt x="1741" y="363"/>
                    </a:cubicBezTo>
                    <a:lnTo>
                      <a:pt x="1703" y="394"/>
                    </a:lnTo>
                    <a:cubicBezTo>
                      <a:pt x="1702" y="394"/>
                      <a:pt x="1700" y="395"/>
                      <a:pt x="1699" y="395"/>
                    </a:cubicBezTo>
                    <a:lnTo>
                      <a:pt x="1651" y="405"/>
                    </a:lnTo>
                    <a:cubicBezTo>
                      <a:pt x="1650" y="406"/>
                      <a:pt x="1649" y="406"/>
                      <a:pt x="1648" y="405"/>
                    </a:cubicBezTo>
                    <a:lnTo>
                      <a:pt x="1599" y="395"/>
                    </a:lnTo>
                    <a:cubicBezTo>
                      <a:pt x="1598" y="395"/>
                      <a:pt x="1597" y="395"/>
                      <a:pt x="1596" y="394"/>
                    </a:cubicBezTo>
                    <a:lnTo>
                      <a:pt x="1554" y="363"/>
                    </a:lnTo>
                    <a:cubicBezTo>
                      <a:pt x="1553" y="362"/>
                      <a:pt x="1552" y="361"/>
                      <a:pt x="1551" y="360"/>
                    </a:cubicBezTo>
                    <a:lnTo>
                      <a:pt x="1527" y="313"/>
                    </a:lnTo>
                    <a:cubicBezTo>
                      <a:pt x="1527" y="312"/>
                      <a:pt x="1527" y="311"/>
                      <a:pt x="1527" y="310"/>
                    </a:cubicBezTo>
                    <a:lnTo>
                      <a:pt x="1519" y="248"/>
                    </a:lnTo>
                    <a:cubicBezTo>
                      <a:pt x="1518" y="248"/>
                      <a:pt x="1518" y="247"/>
                      <a:pt x="1519" y="246"/>
                    </a:cubicBezTo>
                    <a:lnTo>
                      <a:pt x="1527" y="195"/>
                    </a:lnTo>
                    <a:close/>
                    <a:moveTo>
                      <a:pt x="1507" y="684"/>
                    </a:moveTo>
                    <a:lnTo>
                      <a:pt x="1507" y="683"/>
                    </a:lnTo>
                    <a:lnTo>
                      <a:pt x="1511" y="731"/>
                    </a:lnTo>
                    <a:lnTo>
                      <a:pt x="1511" y="729"/>
                    </a:lnTo>
                    <a:lnTo>
                      <a:pt x="1523" y="776"/>
                    </a:lnTo>
                    <a:lnTo>
                      <a:pt x="1522" y="774"/>
                    </a:lnTo>
                    <a:lnTo>
                      <a:pt x="1545" y="813"/>
                    </a:lnTo>
                    <a:lnTo>
                      <a:pt x="1544" y="812"/>
                    </a:lnTo>
                    <a:lnTo>
                      <a:pt x="1575" y="841"/>
                    </a:lnTo>
                    <a:lnTo>
                      <a:pt x="1573" y="839"/>
                    </a:lnTo>
                    <a:lnTo>
                      <a:pt x="1613" y="860"/>
                    </a:lnTo>
                    <a:lnTo>
                      <a:pt x="1611" y="860"/>
                    </a:lnTo>
                    <a:lnTo>
                      <a:pt x="1651" y="866"/>
                    </a:lnTo>
                    <a:lnTo>
                      <a:pt x="1648" y="866"/>
                    </a:lnTo>
                    <a:lnTo>
                      <a:pt x="1679" y="862"/>
                    </a:lnTo>
                    <a:lnTo>
                      <a:pt x="1678" y="862"/>
                    </a:lnTo>
                    <a:lnTo>
                      <a:pt x="1705" y="852"/>
                    </a:lnTo>
                    <a:lnTo>
                      <a:pt x="1703" y="853"/>
                    </a:lnTo>
                    <a:lnTo>
                      <a:pt x="1729" y="836"/>
                    </a:lnTo>
                    <a:lnTo>
                      <a:pt x="1728" y="837"/>
                    </a:lnTo>
                    <a:lnTo>
                      <a:pt x="1752" y="814"/>
                    </a:lnTo>
                    <a:lnTo>
                      <a:pt x="1751" y="815"/>
                    </a:lnTo>
                    <a:lnTo>
                      <a:pt x="1768" y="787"/>
                    </a:lnTo>
                    <a:lnTo>
                      <a:pt x="1767" y="789"/>
                    </a:lnTo>
                    <a:lnTo>
                      <a:pt x="1779" y="757"/>
                    </a:lnTo>
                    <a:lnTo>
                      <a:pt x="1779" y="759"/>
                    </a:lnTo>
                    <a:lnTo>
                      <a:pt x="1787" y="683"/>
                    </a:lnTo>
                    <a:lnTo>
                      <a:pt x="1786" y="684"/>
                    </a:lnTo>
                    <a:lnTo>
                      <a:pt x="1784" y="645"/>
                    </a:lnTo>
                    <a:lnTo>
                      <a:pt x="1785" y="646"/>
                    </a:lnTo>
                    <a:lnTo>
                      <a:pt x="1778" y="611"/>
                    </a:lnTo>
                    <a:lnTo>
                      <a:pt x="1778" y="612"/>
                    </a:lnTo>
                    <a:lnTo>
                      <a:pt x="1765" y="580"/>
                    </a:lnTo>
                    <a:lnTo>
                      <a:pt x="1766" y="582"/>
                    </a:lnTo>
                    <a:lnTo>
                      <a:pt x="1745" y="551"/>
                    </a:lnTo>
                    <a:lnTo>
                      <a:pt x="1746" y="552"/>
                    </a:lnTo>
                    <a:lnTo>
                      <a:pt x="1724" y="529"/>
                    </a:lnTo>
                    <a:lnTo>
                      <a:pt x="1725" y="530"/>
                    </a:lnTo>
                    <a:lnTo>
                      <a:pt x="1700" y="513"/>
                    </a:lnTo>
                    <a:lnTo>
                      <a:pt x="1702" y="514"/>
                    </a:lnTo>
                    <a:lnTo>
                      <a:pt x="1673" y="504"/>
                    </a:lnTo>
                    <a:lnTo>
                      <a:pt x="1674" y="504"/>
                    </a:lnTo>
                    <a:lnTo>
                      <a:pt x="1643" y="500"/>
                    </a:lnTo>
                    <a:lnTo>
                      <a:pt x="1646" y="500"/>
                    </a:lnTo>
                    <a:lnTo>
                      <a:pt x="1616" y="504"/>
                    </a:lnTo>
                    <a:lnTo>
                      <a:pt x="1617" y="504"/>
                    </a:lnTo>
                    <a:lnTo>
                      <a:pt x="1589" y="514"/>
                    </a:lnTo>
                    <a:lnTo>
                      <a:pt x="1591" y="513"/>
                    </a:lnTo>
                    <a:lnTo>
                      <a:pt x="1566" y="530"/>
                    </a:lnTo>
                    <a:lnTo>
                      <a:pt x="1567" y="529"/>
                    </a:lnTo>
                    <a:lnTo>
                      <a:pt x="1542" y="552"/>
                    </a:lnTo>
                    <a:lnTo>
                      <a:pt x="1543" y="551"/>
                    </a:lnTo>
                    <a:lnTo>
                      <a:pt x="1526" y="579"/>
                    </a:lnTo>
                    <a:lnTo>
                      <a:pt x="1527" y="577"/>
                    </a:lnTo>
                    <a:lnTo>
                      <a:pt x="1515" y="610"/>
                    </a:lnTo>
                    <a:lnTo>
                      <a:pt x="1515" y="608"/>
                    </a:lnTo>
                    <a:lnTo>
                      <a:pt x="1507" y="684"/>
                    </a:lnTo>
                    <a:close/>
                    <a:moveTo>
                      <a:pt x="1500" y="607"/>
                    </a:moveTo>
                    <a:cubicBezTo>
                      <a:pt x="1500" y="606"/>
                      <a:pt x="1500" y="605"/>
                      <a:pt x="1500" y="605"/>
                    </a:cubicBezTo>
                    <a:lnTo>
                      <a:pt x="1512" y="572"/>
                    </a:lnTo>
                    <a:cubicBezTo>
                      <a:pt x="1512" y="571"/>
                      <a:pt x="1512" y="571"/>
                      <a:pt x="1513" y="570"/>
                    </a:cubicBezTo>
                    <a:lnTo>
                      <a:pt x="1530" y="542"/>
                    </a:lnTo>
                    <a:cubicBezTo>
                      <a:pt x="1530" y="542"/>
                      <a:pt x="1530" y="541"/>
                      <a:pt x="1531" y="541"/>
                    </a:cubicBezTo>
                    <a:lnTo>
                      <a:pt x="1556" y="518"/>
                    </a:lnTo>
                    <a:cubicBezTo>
                      <a:pt x="1556" y="517"/>
                      <a:pt x="1557" y="517"/>
                      <a:pt x="1557" y="517"/>
                    </a:cubicBezTo>
                    <a:lnTo>
                      <a:pt x="1582" y="500"/>
                    </a:lnTo>
                    <a:cubicBezTo>
                      <a:pt x="1583" y="499"/>
                      <a:pt x="1583" y="499"/>
                      <a:pt x="1584" y="499"/>
                    </a:cubicBezTo>
                    <a:lnTo>
                      <a:pt x="1612" y="489"/>
                    </a:lnTo>
                    <a:cubicBezTo>
                      <a:pt x="1612" y="489"/>
                      <a:pt x="1613" y="489"/>
                      <a:pt x="1613" y="489"/>
                    </a:cubicBezTo>
                    <a:lnTo>
                      <a:pt x="1643" y="485"/>
                    </a:lnTo>
                    <a:cubicBezTo>
                      <a:pt x="1644" y="484"/>
                      <a:pt x="1645" y="484"/>
                      <a:pt x="1645" y="485"/>
                    </a:cubicBezTo>
                    <a:lnTo>
                      <a:pt x="1676" y="489"/>
                    </a:lnTo>
                    <a:cubicBezTo>
                      <a:pt x="1677" y="489"/>
                      <a:pt x="1678" y="489"/>
                      <a:pt x="1678" y="489"/>
                    </a:cubicBezTo>
                    <a:lnTo>
                      <a:pt x="1707" y="499"/>
                    </a:lnTo>
                    <a:cubicBezTo>
                      <a:pt x="1708" y="499"/>
                      <a:pt x="1708" y="499"/>
                      <a:pt x="1709" y="500"/>
                    </a:cubicBezTo>
                    <a:lnTo>
                      <a:pt x="1734" y="517"/>
                    </a:lnTo>
                    <a:cubicBezTo>
                      <a:pt x="1734" y="517"/>
                      <a:pt x="1735" y="518"/>
                      <a:pt x="1735" y="518"/>
                    </a:cubicBezTo>
                    <a:lnTo>
                      <a:pt x="1757" y="541"/>
                    </a:lnTo>
                    <a:cubicBezTo>
                      <a:pt x="1758" y="541"/>
                      <a:pt x="1758" y="542"/>
                      <a:pt x="1758" y="542"/>
                    </a:cubicBezTo>
                    <a:lnTo>
                      <a:pt x="1779" y="573"/>
                    </a:lnTo>
                    <a:cubicBezTo>
                      <a:pt x="1779" y="573"/>
                      <a:pt x="1780" y="574"/>
                      <a:pt x="1780" y="574"/>
                    </a:cubicBezTo>
                    <a:lnTo>
                      <a:pt x="1793" y="606"/>
                    </a:lnTo>
                    <a:cubicBezTo>
                      <a:pt x="1793" y="607"/>
                      <a:pt x="1793" y="607"/>
                      <a:pt x="1793" y="608"/>
                    </a:cubicBezTo>
                    <a:lnTo>
                      <a:pt x="1800" y="643"/>
                    </a:lnTo>
                    <a:cubicBezTo>
                      <a:pt x="1800" y="643"/>
                      <a:pt x="1800" y="644"/>
                      <a:pt x="1800" y="644"/>
                    </a:cubicBezTo>
                    <a:lnTo>
                      <a:pt x="1802" y="683"/>
                    </a:lnTo>
                    <a:cubicBezTo>
                      <a:pt x="1802" y="683"/>
                      <a:pt x="1802" y="684"/>
                      <a:pt x="1802" y="684"/>
                    </a:cubicBezTo>
                    <a:lnTo>
                      <a:pt x="1794" y="760"/>
                    </a:lnTo>
                    <a:cubicBezTo>
                      <a:pt x="1794" y="761"/>
                      <a:pt x="1794" y="762"/>
                      <a:pt x="1794" y="762"/>
                    </a:cubicBezTo>
                    <a:lnTo>
                      <a:pt x="1782" y="794"/>
                    </a:lnTo>
                    <a:cubicBezTo>
                      <a:pt x="1782" y="795"/>
                      <a:pt x="1782" y="795"/>
                      <a:pt x="1781" y="796"/>
                    </a:cubicBezTo>
                    <a:lnTo>
                      <a:pt x="1764" y="824"/>
                    </a:lnTo>
                    <a:cubicBezTo>
                      <a:pt x="1764" y="824"/>
                      <a:pt x="1764" y="825"/>
                      <a:pt x="1763" y="825"/>
                    </a:cubicBezTo>
                    <a:lnTo>
                      <a:pt x="1739" y="848"/>
                    </a:lnTo>
                    <a:cubicBezTo>
                      <a:pt x="1739" y="849"/>
                      <a:pt x="1738" y="849"/>
                      <a:pt x="1738" y="849"/>
                    </a:cubicBezTo>
                    <a:lnTo>
                      <a:pt x="1712" y="866"/>
                    </a:lnTo>
                    <a:cubicBezTo>
                      <a:pt x="1711" y="866"/>
                      <a:pt x="1711" y="867"/>
                      <a:pt x="1710" y="867"/>
                    </a:cubicBezTo>
                    <a:lnTo>
                      <a:pt x="1683" y="877"/>
                    </a:lnTo>
                    <a:cubicBezTo>
                      <a:pt x="1683" y="877"/>
                      <a:pt x="1682" y="877"/>
                      <a:pt x="1681" y="877"/>
                    </a:cubicBezTo>
                    <a:lnTo>
                      <a:pt x="1650" y="881"/>
                    </a:lnTo>
                    <a:cubicBezTo>
                      <a:pt x="1650" y="882"/>
                      <a:pt x="1649" y="881"/>
                      <a:pt x="1648" y="881"/>
                    </a:cubicBezTo>
                    <a:lnTo>
                      <a:pt x="1608" y="875"/>
                    </a:lnTo>
                    <a:cubicBezTo>
                      <a:pt x="1607" y="875"/>
                      <a:pt x="1607" y="875"/>
                      <a:pt x="1606" y="875"/>
                    </a:cubicBezTo>
                    <a:lnTo>
                      <a:pt x="1566" y="854"/>
                    </a:lnTo>
                    <a:cubicBezTo>
                      <a:pt x="1565" y="853"/>
                      <a:pt x="1565" y="853"/>
                      <a:pt x="1564" y="852"/>
                    </a:cubicBezTo>
                    <a:lnTo>
                      <a:pt x="1533" y="823"/>
                    </a:lnTo>
                    <a:cubicBezTo>
                      <a:pt x="1532" y="823"/>
                      <a:pt x="1532" y="822"/>
                      <a:pt x="1532" y="822"/>
                    </a:cubicBezTo>
                    <a:lnTo>
                      <a:pt x="1509" y="783"/>
                    </a:lnTo>
                    <a:cubicBezTo>
                      <a:pt x="1508" y="782"/>
                      <a:pt x="1508" y="781"/>
                      <a:pt x="1508" y="780"/>
                    </a:cubicBezTo>
                    <a:lnTo>
                      <a:pt x="1496" y="733"/>
                    </a:lnTo>
                    <a:cubicBezTo>
                      <a:pt x="1496" y="733"/>
                      <a:pt x="1496" y="733"/>
                      <a:pt x="1495" y="732"/>
                    </a:cubicBezTo>
                    <a:lnTo>
                      <a:pt x="1491" y="684"/>
                    </a:lnTo>
                    <a:cubicBezTo>
                      <a:pt x="1491" y="684"/>
                      <a:pt x="1491" y="683"/>
                      <a:pt x="1492" y="683"/>
                    </a:cubicBezTo>
                    <a:lnTo>
                      <a:pt x="1500" y="607"/>
                    </a:lnTo>
                    <a:close/>
                    <a:moveTo>
                      <a:pt x="1996" y="493"/>
                    </a:moveTo>
                    <a:lnTo>
                      <a:pt x="1998" y="410"/>
                    </a:lnTo>
                    <a:lnTo>
                      <a:pt x="2004" y="338"/>
                    </a:lnTo>
                    <a:lnTo>
                      <a:pt x="2013" y="274"/>
                    </a:lnTo>
                    <a:lnTo>
                      <a:pt x="2024" y="219"/>
                    </a:lnTo>
                    <a:cubicBezTo>
                      <a:pt x="2024" y="219"/>
                      <a:pt x="2024" y="218"/>
                      <a:pt x="2024" y="218"/>
                    </a:cubicBezTo>
                    <a:lnTo>
                      <a:pt x="2041" y="170"/>
                    </a:lnTo>
                    <a:lnTo>
                      <a:pt x="2061" y="128"/>
                    </a:lnTo>
                    <a:lnTo>
                      <a:pt x="2106" y="59"/>
                    </a:lnTo>
                    <a:cubicBezTo>
                      <a:pt x="2106" y="58"/>
                      <a:pt x="2107" y="58"/>
                      <a:pt x="2108" y="57"/>
                    </a:cubicBezTo>
                    <a:lnTo>
                      <a:pt x="2138" y="34"/>
                    </a:lnTo>
                    <a:cubicBezTo>
                      <a:pt x="2138" y="34"/>
                      <a:pt x="2138" y="34"/>
                      <a:pt x="2139" y="33"/>
                    </a:cubicBezTo>
                    <a:lnTo>
                      <a:pt x="2170" y="16"/>
                    </a:lnTo>
                    <a:cubicBezTo>
                      <a:pt x="2170" y="16"/>
                      <a:pt x="2171" y="16"/>
                      <a:pt x="2171" y="16"/>
                    </a:cubicBezTo>
                    <a:lnTo>
                      <a:pt x="2206" y="5"/>
                    </a:lnTo>
                    <a:cubicBezTo>
                      <a:pt x="2207" y="5"/>
                      <a:pt x="2207" y="5"/>
                      <a:pt x="2208" y="5"/>
                    </a:cubicBezTo>
                    <a:lnTo>
                      <a:pt x="2246" y="1"/>
                    </a:lnTo>
                    <a:cubicBezTo>
                      <a:pt x="2246" y="0"/>
                      <a:pt x="2247" y="0"/>
                      <a:pt x="2248" y="1"/>
                    </a:cubicBezTo>
                    <a:lnTo>
                      <a:pt x="2306" y="11"/>
                    </a:lnTo>
                    <a:cubicBezTo>
                      <a:pt x="2307" y="11"/>
                      <a:pt x="2307" y="11"/>
                      <a:pt x="2308" y="11"/>
                    </a:cubicBezTo>
                    <a:lnTo>
                      <a:pt x="2358" y="36"/>
                    </a:lnTo>
                    <a:cubicBezTo>
                      <a:pt x="2359" y="37"/>
                      <a:pt x="2359" y="37"/>
                      <a:pt x="2360" y="38"/>
                    </a:cubicBezTo>
                    <a:lnTo>
                      <a:pt x="2399" y="74"/>
                    </a:lnTo>
                    <a:cubicBezTo>
                      <a:pt x="2399" y="74"/>
                      <a:pt x="2400" y="75"/>
                      <a:pt x="2400" y="75"/>
                    </a:cubicBezTo>
                    <a:lnTo>
                      <a:pt x="2431" y="127"/>
                    </a:lnTo>
                    <a:lnTo>
                      <a:pt x="2460" y="189"/>
                    </a:lnTo>
                    <a:cubicBezTo>
                      <a:pt x="2460" y="190"/>
                      <a:pt x="2460" y="190"/>
                      <a:pt x="2460" y="190"/>
                    </a:cubicBezTo>
                    <a:lnTo>
                      <a:pt x="2480" y="265"/>
                    </a:lnTo>
                    <a:lnTo>
                      <a:pt x="2487" y="311"/>
                    </a:lnTo>
                    <a:lnTo>
                      <a:pt x="2492" y="365"/>
                    </a:lnTo>
                    <a:lnTo>
                      <a:pt x="2495" y="425"/>
                    </a:lnTo>
                    <a:lnTo>
                      <a:pt x="2496" y="492"/>
                    </a:lnTo>
                    <a:lnTo>
                      <a:pt x="2494" y="571"/>
                    </a:lnTo>
                    <a:lnTo>
                      <a:pt x="2489" y="641"/>
                    </a:lnTo>
                    <a:lnTo>
                      <a:pt x="2481" y="703"/>
                    </a:lnTo>
                    <a:lnTo>
                      <a:pt x="2470" y="759"/>
                    </a:lnTo>
                    <a:lnTo>
                      <a:pt x="2456" y="807"/>
                    </a:lnTo>
                    <a:lnTo>
                      <a:pt x="2437" y="850"/>
                    </a:lnTo>
                    <a:cubicBezTo>
                      <a:pt x="2437" y="850"/>
                      <a:pt x="2436" y="851"/>
                      <a:pt x="2436" y="851"/>
                    </a:cubicBezTo>
                    <a:lnTo>
                      <a:pt x="2388" y="919"/>
                    </a:lnTo>
                    <a:cubicBezTo>
                      <a:pt x="2388" y="920"/>
                      <a:pt x="2387" y="920"/>
                      <a:pt x="2387" y="921"/>
                    </a:cubicBezTo>
                    <a:lnTo>
                      <a:pt x="2360" y="944"/>
                    </a:lnTo>
                    <a:cubicBezTo>
                      <a:pt x="2359" y="944"/>
                      <a:pt x="2359" y="944"/>
                      <a:pt x="2358" y="945"/>
                    </a:cubicBezTo>
                    <a:lnTo>
                      <a:pt x="2326" y="962"/>
                    </a:lnTo>
                    <a:cubicBezTo>
                      <a:pt x="2326" y="962"/>
                      <a:pt x="2325" y="962"/>
                      <a:pt x="2325" y="962"/>
                    </a:cubicBezTo>
                    <a:lnTo>
                      <a:pt x="2288" y="972"/>
                    </a:lnTo>
                    <a:cubicBezTo>
                      <a:pt x="2287" y="972"/>
                      <a:pt x="2287" y="972"/>
                      <a:pt x="2286" y="972"/>
                    </a:cubicBezTo>
                    <a:lnTo>
                      <a:pt x="2247" y="976"/>
                    </a:lnTo>
                    <a:cubicBezTo>
                      <a:pt x="2247" y="976"/>
                      <a:pt x="2246" y="976"/>
                      <a:pt x="2245" y="976"/>
                    </a:cubicBezTo>
                    <a:lnTo>
                      <a:pt x="2196" y="970"/>
                    </a:lnTo>
                    <a:cubicBezTo>
                      <a:pt x="2196" y="970"/>
                      <a:pt x="2195" y="970"/>
                      <a:pt x="2194" y="970"/>
                    </a:cubicBezTo>
                    <a:lnTo>
                      <a:pt x="2150" y="951"/>
                    </a:lnTo>
                    <a:cubicBezTo>
                      <a:pt x="2150" y="951"/>
                      <a:pt x="2149" y="950"/>
                      <a:pt x="2148" y="950"/>
                    </a:cubicBezTo>
                    <a:lnTo>
                      <a:pt x="2109" y="918"/>
                    </a:lnTo>
                    <a:cubicBezTo>
                      <a:pt x="2109" y="917"/>
                      <a:pt x="2108" y="917"/>
                      <a:pt x="2108" y="916"/>
                    </a:cubicBezTo>
                    <a:lnTo>
                      <a:pt x="2074" y="871"/>
                    </a:lnTo>
                    <a:cubicBezTo>
                      <a:pt x="2074" y="871"/>
                      <a:pt x="2074" y="871"/>
                      <a:pt x="2073" y="870"/>
                    </a:cubicBezTo>
                    <a:lnTo>
                      <a:pt x="2040" y="805"/>
                    </a:lnTo>
                    <a:cubicBezTo>
                      <a:pt x="2040" y="805"/>
                      <a:pt x="2040" y="804"/>
                      <a:pt x="2040" y="804"/>
                    </a:cubicBezTo>
                    <a:lnTo>
                      <a:pt x="2017" y="720"/>
                    </a:lnTo>
                    <a:lnTo>
                      <a:pt x="2002" y="617"/>
                    </a:lnTo>
                    <a:lnTo>
                      <a:pt x="1996" y="493"/>
                    </a:lnTo>
                    <a:close/>
                    <a:moveTo>
                      <a:pt x="2017" y="614"/>
                    </a:moveTo>
                    <a:lnTo>
                      <a:pt x="2032" y="715"/>
                    </a:lnTo>
                    <a:lnTo>
                      <a:pt x="2055" y="799"/>
                    </a:lnTo>
                    <a:lnTo>
                      <a:pt x="2055" y="798"/>
                    </a:lnTo>
                    <a:lnTo>
                      <a:pt x="2088" y="863"/>
                    </a:lnTo>
                    <a:lnTo>
                      <a:pt x="2087" y="862"/>
                    </a:lnTo>
                    <a:lnTo>
                      <a:pt x="2121" y="907"/>
                    </a:lnTo>
                    <a:lnTo>
                      <a:pt x="2120" y="905"/>
                    </a:lnTo>
                    <a:lnTo>
                      <a:pt x="2159" y="937"/>
                    </a:lnTo>
                    <a:lnTo>
                      <a:pt x="2157" y="936"/>
                    </a:lnTo>
                    <a:lnTo>
                      <a:pt x="2201" y="955"/>
                    </a:lnTo>
                    <a:lnTo>
                      <a:pt x="2198" y="955"/>
                    </a:lnTo>
                    <a:lnTo>
                      <a:pt x="2247" y="961"/>
                    </a:lnTo>
                    <a:lnTo>
                      <a:pt x="2246" y="960"/>
                    </a:lnTo>
                    <a:lnTo>
                      <a:pt x="2285" y="956"/>
                    </a:lnTo>
                    <a:lnTo>
                      <a:pt x="2283" y="957"/>
                    </a:lnTo>
                    <a:lnTo>
                      <a:pt x="2320" y="947"/>
                    </a:lnTo>
                    <a:lnTo>
                      <a:pt x="2319" y="947"/>
                    </a:lnTo>
                    <a:lnTo>
                      <a:pt x="2351" y="930"/>
                    </a:lnTo>
                    <a:lnTo>
                      <a:pt x="2349" y="931"/>
                    </a:lnTo>
                    <a:lnTo>
                      <a:pt x="2376" y="908"/>
                    </a:lnTo>
                    <a:lnTo>
                      <a:pt x="2375" y="910"/>
                    </a:lnTo>
                    <a:lnTo>
                      <a:pt x="2423" y="842"/>
                    </a:lnTo>
                    <a:lnTo>
                      <a:pt x="2422" y="843"/>
                    </a:lnTo>
                    <a:lnTo>
                      <a:pt x="2441" y="802"/>
                    </a:lnTo>
                    <a:lnTo>
                      <a:pt x="2455" y="756"/>
                    </a:lnTo>
                    <a:lnTo>
                      <a:pt x="2466" y="701"/>
                    </a:lnTo>
                    <a:lnTo>
                      <a:pt x="2473" y="640"/>
                    </a:lnTo>
                    <a:lnTo>
                      <a:pt x="2478" y="570"/>
                    </a:lnTo>
                    <a:lnTo>
                      <a:pt x="2480" y="493"/>
                    </a:lnTo>
                    <a:lnTo>
                      <a:pt x="2479" y="426"/>
                    </a:lnTo>
                    <a:lnTo>
                      <a:pt x="2476" y="366"/>
                    </a:lnTo>
                    <a:lnTo>
                      <a:pt x="2472" y="314"/>
                    </a:lnTo>
                    <a:lnTo>
                      <a:pt x="2465" y="270"/>
                    </a:lnTo>
                    <a:lnTo>
                      <a:pt x="2445" y="195"/>
                    </a:lnTo>
                    <a:lnTo>
                      <a:pt x="2445" y="196"/>
                    </a:lnTo>
                    <a:lnTo>
                      <a:pt x="2418" y="136"/>
                    </a:lnTo>
                    <a:lnTo>
                      <a:pt x="2387" y="84"/>
                    </a:lnTo>
                    <a:lnTo>
                      <a:pt x="2388" y="85"/>
                    </a:lnTo>
                    <a:lnTo>
                      <a:pt x="2349" y="49"/>
                    </a:lnTo>
                    <a:lnTo>
                      <a:pt x="2351" y="51"/>
                    </a:lnTo>
                    <a:lnTo>
                      <a:pt x="2301" y="26"/>
                    </a:lnTo>
                    <a:lnTo>
                      <a:pt x="2303" y="26"/>
                    </a:lnTo>
                    <a:lnTo>
                      <a:pt x="2245" y="16"/>
                    </a:lnTo>
                    <a:lnTo>
                      <a:pt x="2247" y="16"/>
                    </a:lnTo>
                    <a:lnTo>
                      <a:pt x="2209" y="20"/>
                    </a:lnTo>
                    <a:lnTo>
                      <a:pt x="2211" y="20"/>
                    </a:lnTo>
                    <a:lnTo>
                      <a:pt x="2176" y="31"/>
                    </a:lnTo>
                    <a:lnTo>
                      <a:pt x="2177" y="30"/>
                    </a:lnTo>
                    <a:lnTo>
                      <a:pt x="2146" y="47"/>
                    </a:lnTo>
                    <a:lnTo>
                      <a:pt x="2147" y="47"/>
                    </a:lnTo>
                    <a:lnTo>
                      <a:pt x="2117" y="70"/>
                    </a:lnTo>
                    <a:lnTo>
                      <a:pt x="2119" y="68"/>
                    </a:lnTo>
                    <a:lnTo>
                      <a:pt x="2076" y="135"/>
                    </a:lnTo>
                    <a:lnTo>
                      <a:pt x="2056" y="175"/>
                    </a:lnTo>
                    <a:lnTo>
                      <a:pt x="2039" y="223"/>
                    </a:lnTo>
                    <a:lnTo>
                      <a:pt x="2039" y="222"/>
                    </a:lnTo>
                    <a:lnTo>
                      <a:pt x="2028" y="276"/>
                    </a:lnTo>
                    <a:lnTo>
                      <a:pt x="2020" y="339"/>
                    </a:lnTo>
                    <a:lnTo>
                      <a:pt x="2014" y="411"/>
                    </a:lnTo>
                    <a:lnTo>
                      <a:pt x="2012" y="492"/>
                    </a:lnTo>
                    <a:lnTo>
                      <a:pt x="2017" y="614"/>
                    </a:lnTo>
                    <a:close/>
                    <a:moveTo>
                      <a:pt x="2109" y="493"/>
                    </a:moveTo>
                    <a:lnTo>
                      <a:pt x="2111" y="596"/>
                    </a:lnTo>
                    <a:lnTo>
                      <a:pt x="2119" y="681"/>
                    </a:lnTo>
                    <a:lnTo>
                      <a:pt x="2132" y="748"/>
                    </a:lnTo>
                    <a:lnTo>
                      <a:pt x="2132" y="746"/>
                    </a:lnTo>
                    <a:lnTo>
                      <a:pt x="2152" y="795"/>
                    </a:lnTo>
                    <a:lnTo>
                      <a:pt x="2151" y="794"/>
                    </a:lnTo>
                    <a:lnTo>
                      <a:pt x="2173" y="826"/>
                    </a:lnTo>
                    <a:lnTo>
                      <a:pt x="2172" y="825"/>
                    </a:lnTo>
                    <a:lnTo>
                      <a:pt x="2197" y="849"/>
                    </a:lnTo>
                    <a:lnTo>
                      <a:pt x="2195" y="847"/>
                    </a:lnTo>
                    <a:lnTo>
                      <a:pt x="2222" y="861"/>
                    </a:lnTo>
                    <a:lnTo>
                      <a:pt x="2220" y="861"/>
                    </a:lnTo>
                    <a:lnTo>
                      <a:pt x="2248" y="866"/>
                    </a:lnTo>
                    <a:lnTo>
                      <a:pt x="2245" y="866"/>
                    </a:lnTo>
                    <a:lnTo>
                      <a:pt x="2276" y="861"/>
                    </a:lnTo>
                    <a:lnTo>
                      <a:pt x="2274" y="861"/>
                    </a:lnTo>
                    <a:lnTo>
                      <a:pt x="2303" y="847"/>
                    </a:lnTo>
                    <a:lnTo>
                      <a:pt x="2301" y="849"/>
                    </a:lnTo>
                    <a:lnTo>
                      <a:pt x="2327" y="825"/>
                    </a:lnTo>
                    <a:lnTo>
                      <a:pt x="2326" y="826"/>
                    </a:lnTo>
                    <a:lnTo>
                      <a:pt x="2348" y="794"/>
                    </a:lnTo>
                    <a:lnTo>
                      <a:pt x="2347" y="796"/>
                    </a:lnTo>
                    <a:lnTo>
                      <a:pt x="2365" y="747"/>
                    </a:lnTo>
                    <a:lnTo>
                      <a:pt x="2365" y="748"/>
                    </a:lnTo>
                    <a:lnTo>
                      <a:pt x="2379" y="680"/>
                    </a:lnTo>
                    <a:lnTo>
                      <a:pt x="2386" y="596"/>
                    </a:lnTo>
                    <a:lnTo>
                      <a:pt x="2389" y="492"/>
                    </a:lnTo>
                    <a:lnTo>
                      <a:pt x="2386" y="386"/>
                    </a:lnTo>
                    <a:lnTo>
                      <a:pt x="2378" y="299"/>
                    </a:lnTo>
                    <a:lnTo>
                      <a:pt x="2365" y="233"/>
                    </a:lnTo>
                    <a:lnTo>
                      <a:pt x="2365" y="234"/>
                    </a:lnTo>
                    <a:lnTo>
                      <a:pt x="2347" y="188"/>
                    </a:lnTo>
                    <a:lnTo>
                      <a:pt x="2348" y="190"/>
                    </a:lnTo>
                    <a:lnTo>
                      <a:pt x="2326" y="155"/>
                    </a:lnTo>
                    <a:lnTo>
                      <a:pt x="2327" y="156"/>
                    </a:lnTo>
                    <a:lnTo>
                      <a:pt x="2301" y="130"/>
                    </a:lnTo>
                    <a:lnTo>
                      <a:pt x="2303" y="132"/>
                    </a:lnTo>
                    <a:lnTo>
                      <a:pt x="2274" y="117"/>
                    </a:lnTo>
                    <a:lnTo>
                      <a:pt x="2276" y="117"/>
                    </a:lnTo>
                    <a:lnTo>
                      <a:pt x="2245" y="112"/>
                    </a:lnTo>
                    <a:lnTo>
                      <a:pt x="2248" y="112"/>
                    </a:lnTo>
                    <a:lnTo>
                      <a:pt x="2218" y="117"/>
                    </a:lnTo>
                    <a:lnTo>
                      <a:pt x="2220" y="117"/>
                    </a:lnTo>
                    <a:lnTo>
                      <a:pt x="2193" y="131"/>
                    </a:lnTo>
                    <a:lnTo>
                      <a:pt x="2195" y="129"/>
                    </a:lnTo>
                    <a:lnTo>
                      <a:pt x="2171" y="150"/>
                    </a:lnTo>
                    <a:lnTo>
                      <a:pt x="2172" y="149"/>
                    </a:lnTo>
                    <a:lnTo>
                      <a:pt x="2151" y="177"/>
                    </a:lnTo>
                    <a:lnTo>
                      <a:pt x="2152" y="175"/>
                    </a:lnTo>
                    <a:lnTo>
                      <a:pt x="2134" y="229"/>
                    </a:lnTo>
                    <a:lnTo>
                      <a:pt x="2120" y="298"/>
                    </a:lnTo>
                    <a:lnTo>
                      <a:pt x="2112" y="385"/>
                    </a:lnTo>
                    <a:lnTo>
                      <a:pt x="2109" y="493"/>
                    </a:lnTo>
                    <a:close/>
                    <a:moveTo>
                      <a:pt x="2096" y="384"/>
                    </a:moveTo>
                    <a:lnTo>
                      <a:pt x="2105" y="295"/>
                    </a:lnTo>
                    <a:lnTo>
                      <a:pt x="2119" y="224"/>
                    </a:lnTo>
                    <a:lnTo>
                      <a:pt x="2137" y="170"/>
                    </a:lnTo>
                    <a:cubicBezTo>
                      <a:pt x="2137" y="169"/>
                      <a:pt x="2138" y="168"/>
                      <a:pt x="2138" y="168"/>
                    </a:cubicBezTo>
                    <a:lnTo>
                      <a:pt x="2159" y="140"/>
                    </a:lnTo>
                    <a:cubicBezTo>
                      <a:pt x="2159" y="139"/>
                      <a:pt x="2160" y="139"/>
                      <a:pt x="2160" y="138"/>
                    </a:cubicBezTo>
                    <a:lnTo>
                      <a:pt x="2184" y="117"/>
                    </a:lnTo>
                    <a:cubicBezTo>
                      <a:pt x="2185" y="117"/>
                      <a:pt x="2185" y="117"/>
                      <a:pt x="2186" y="116"/>
                    </a:cubicBezTo>
                    <a:lnTo>
                      <a:pt x="2213" y="102"/>
                    </a:lnTo>
                    <a:cubicBezTo>
                      <a:pt x="2214" y="102"/>
                      <a:pt x="2214" y="102"/>
                      <a:pt x="2215" y="102"/>
                    </a:cubicBezTo>
                    <a:lnTo>
                      <a:pt x="2245" y="97"/>
                    </a:lnTo>
                    <a:cubicBezTo>
                      <a:pt x="2246" y="96"/>
                      <a:pt x="2247" y="96"/>
                      <a:pt x="2248" y="97"/>
                    </a:cubicBezTo>
                    <a:lnTo>
                      <a:pt x="2279" y="102"/>
                    </a:lnTo>
                    <a:cubicBezTo>
                      <a:pt x="2280" y="102"/>
                      <a:pt x="2280" y="102"/>
                      <a:pt x="2281" y="102"/>
                    </a:cubicBezTo>
                    <a:lnTo>
                      <a:pt x="2310" y="117"/>
                    </a:lnTo>
                    <a:cubicBezTo>
                      <a:pt x="2311" y="118"/>
                      <a:pt x="2312" y="118"/>
                      <a:pt x="2312" y="119"/>
                    </a:cubicBezTo>
                    <a:lnTo>
                      <a:pt x="2338" y="145"/>
                    </a:lnTo>
                    <a:cubicBezTo>
                      <a:pt x="2339" y="145"/>
                      <a:pt x="2339" y="146"/>
                      <a:pt x="2339" y="146"/>
                    </a:cubicBezTo>
                    <a:lnTo>
                      <a:pt x="2361" y="181"/>
                    </a:lnTo>
                    <a:cubicBezTo>
                      <a:pt x="2362" y="182"/>
                      <a:pt x="2362" y="182"/>
                      <a:pt x="2362" y="183"/>
                    </a:cubicBezTo>
                    <a:lnTo>
                      <a:pt x="2380" y="229"/>
                    </a:lnTo>
                    <a:cubicBezTo>
                      <a:pt x="2380" y="229"/>
                      <a:pt x="2380" y="229"/>
                      <a:pt x="2380" y="230"/>
                    </a:cubicBezTo>
                    <a:lnTo>
                      <a:pt x="2394" y="298"/>
                    </a:lnTo>
                    <a:lnTo>
                      <a:pt x="2402" y="385"/>
                    </a:lnTo>
                    <a:lnTo>
                      <a:pt x="2405" y="493"/>
                    </a:lnTo>
                    <a:lnTo>
                      <a:pt x="2402" y="597"/>
                    </a:lnTo>
                    <a:lnTo>
                      <a:pt x="2394" y="683"/>
                    </a:lnTo>
                    <a:lnTo>
                      <a:pt x="2380" y="751"/>
                    </a:lnTo>
                    <a:cubicBezTo>
                      <a:pt x="2380" y="751"/>
                      <a:pt x="2380" y="752"/>
                      <a:pt x="2380" y="752"/>
                    </a:cubicBezTo>
                    <a:lnTo>
                      <a:pt x="2362" y="801"/>
                    </a:lnTo>
                    <a:cubicBezTo>
                      <a:pt x="2362" y="802"/>
                      <a:pt x="2361" y="802"/>
                      <a:pt x="2361" y="803"/>
                    </a:cubicBezTo>
                    <a:lnTo>
                      <a:pt x="2339" y="835"/>
                    </a:lnTo>
                    <a:cubicBezTo>
                      <a:pt x="2339" y="835"/>
                      <a:pt x="2338" y="836"/>
                      <a:pt x="2338" y="836"/>
                    </a:cubicBezTo>
                    <a:lnTo>
                      <a:pt x="2312" y="860"/>
                    </a:lnTo>
                    <a:cubicBezTo>
                      <a:pt x="2311" y="861"/>
                      <a:pt x="2311" y="861"/>
                      <a:pt x="2310" y="862"/>
                    </a:cubicBezTo>
                    <a:lnTo>
                      <a:pt x="2281" y="876"/>
                    </a:lnTo>
                    <a:cubicBezTo>
                      <a:pt x="2280" y="876"/>
                      <a:pt x="2280" y="876"/>
                      <a:pt x="2279" y="876"/>
                    </a:cubicBezTo>
                    <a:lnTo>
                      <a:pt x="2248" y="881"/>
                    </a:lnTo>
                    <a:cubicBezTo>
                      <a:pt x="2247" y="882"/>
                      <a:pt x="2246" y="882"/>
                      <a:pt x="2245" y="881"/>
                    </a:cubicBezTo>
                    <a:lnTo>
                      <a:pt x="2217" y="876"/>
                    </a:lnTo>
                    <a:cubicBezTo>
                      <a:pt x="2216" y="876"/>
                      <a:pt x="2215" y="876"/>
                      <a:pt x="2215" y="876"/>
                    </a:cubicBezTo>
                    <a:lnTo>
                      <a:pt x="2188" y="862"/>
                    </a:lnTo>
                    <a:cubicBezTo>
                      <a:pt x="2187" y="861"/>
                      <a:pt x="2186" y="861"/>
                      <a:pt x="2186" y="860"/>
                    </a:cubicBezTo>
                    <a:lnTo>
                      <a:pt x="2161" y="836"/>
                    </a:lnTo>
                    <a:cubicBezTo>
                      <a:pt x="2161" y="836"/>
                      <a:pt x="2160" y="835"/>
                      <a:pt x="2160" y="835"/>
                    </a:cubicBezTo>
                    <a:lnTo>
                      <a:pt x="2138" y="803"/>
                    </a:lnTo>
                    <a:cubicBezTo>
                      <a:pt x="2138" y="803"/>
                      <a:pt x="2137" y="802"/>
                      <a:pt x="2137" y="801"/>
                    </a:cubicBezTo>
                    <a:lnTo>
                      <a:pt x="2117" y="752"/>
                    </a:lnTo>
                    <a:cubicBezTo>
                      <a:pt x="2117" y="752"/>
                      <a:pt x="2117" y="751"/>
                      <a:pt x="2117" y="751"/>
                    </a:cubicBezTo>
                    <a:lnTo>
                      <a:pt x="2103" y="682"/>
                    </a:lnTo>
                    <a:lnTo>
                      <a:pt x="2095" y="597"/>
                    </a:lnTo>
                    <a:lnTo>
                      <a:pt x="2093" y="492"/>
                    </a:lnTo>
                    <a:lnTo>
                      <a:pt x="2096" y="384"/>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8" name="Freeform 113"/>
              <p:cNvSpPr>
                <a:spLocks noEditPoints="1"/>
              </p:cNvSpPr>
              <p:nvPr/>
            </p:nvSpPr>
            <p:spPr bwMode="auto">
              <a:xfrm>
                <a:off x="4644" y="1933"/>
                <a:ext cx="269" cy="147"/>
              </a:xfrm>
              <a:custGeom>
                <a:avLst/>
                <a:gdLst>
                  <a:gd name="T0" fmla="*/ 0 w 1744"/>
                  <a:gd name="T1" fmla="*/ 811 h 960"/>
                  <a:gd name="T2" fmla="*/ 102 w 1744"/>
                  <a:gd name="T3" fmla="*/ 940 h 960"/>
                  <a:gd name="T4" fmla="*/ 204 w 1744"/>
                  <a:gd name="T5" fmla="*/ 484 h 960"/>
                  <a:gd name="T6" fmla="*/ 311 w 1744"/>
                  <a:gd name="T7" fmla="*/ 55 h 960"/>
                  <a:gd name="T8" fmla="*/ 551 w 1744"/>
                  <a:gd name="T9" fmla="*/ 35 h 960"/>
                  <a:gd name="T10" fmla="*/ 669 w 1744"/>
                  <a:gd name="T11" fmla="*/ 259 h 960"/>
                  <a:gd name="T12" fmla="*/ 658 w 1744"/>
                  <a:gd name="T13" fmla="*/ 749 h 960"/>
                  <a:gd name="T14" fmla="*/ 444 w 1744"/>
                  <a:gd name="T15" fmla="*/ 960 h 960"/>
                  <a:gd name="T16" fmla="*/ 204 w 1744"/>
                  <a:gd name="T17" fmla="*/ 484 h 960"/>
                  <a:gd name="T18" fmla="*/ 343 w 1744"/>
                  <a:gd name="T19" fmla="*/ 790 h 960"/>
                  <a:gd name="T20" fmla="*/ 551 w 1744"/>
                  <a:gd name="T21" fmla="*/ 790 h 960"/>
                  <a:gd name="T22" fmla="*/ 551 w 1744"/>
                  <a:gd name="T23" fmla="*/ 177 h 960"/>
                  <a:gd name="T24" fmla="*/ 343 w 1744"/>
                  <a:gd name="T25" fmla="*/ 164 h 960"/>
                  <a:gd name="T26" fmla="*/ 1274 w 1744"/>
                  <a:gd name="T27" fmla="*/ 239 h 960"/>
                  <a:gd name="T28" fmla="*/ 1151 w 1744"/>
                  <a:gd name="T29" fmla="*/ 143 h 960"/>
                  <a:gd name="T30" fmla="*/ 985 w 1744"/>
                  <a:gd name="T31" fmla="*/ 130 h 960"/>
                  <a:gd name="T32" fmla="*/ 889 w 1744"/>
                  <a:gd name="T33" fmla="*/ 457 h 960"/>
                  <a:gd name="T34" fmla="*/ 1070 w 1744"/>
                  <a:gd name="T35" fmla="*/ 334 h 960"/>
                  <a:gd name="T36" fmla="*/ 1284 w 1744"/>
                  <a:gd name="T37" fmla="*/ 640 h 960"/>
                  <a:gd name="T38" fmla="*/ 1172 w 1744"/>
                  <a:gd name="T39" fmla="*/ 920 h 960"/>
                  <a:gd name="T40" fmla="*/ 872 w 1744"/>
                  <a:gd name="T41" fmla="*/ 852 h 960"/>
                  <a:gd name="T42" fmla="*/ 878 w 1744"/>
                  <a:gd name="T43" fmla="*/ 109 h 960"/>
                  <a:gd name="T44" fmla="*/ 1209 w 1744"/>
                  <a:gd name="T45" fmla="*/ 69 h 960"/>
                  <a:gd name="T46" fmla="*/ 905 w 1744"/>
                  <a:gd name="T47" fmla="*/ 640 h 960"/>
                  <a:gd name="T48" fmla="*/ 979 w 1744"/>
                  <a:gd name="T49" fmla="*/ 838 h 960"/>
                  <a:gd name="T50" fmla="*/ 1151 w 1744"/>
                  <a:gd name="T51" fmla="*/ 804 h 960"/>
                  <a:gd name="T52" fmla="*/ 1156 w 1744"/>
                  <a:gd name="T53" fmla="*/ 491 h 960"/>
                  <a:gd name="T54" fmla="*/ 947 w 1744"/>
                  <a:gd name="T55" fmla="*/ 491 h 960"/>
                  <a:gd name="T56" fmla="*/ 1744 w 1744"/>
                  <a:gd name="T57" fmla="*/ 940 h 960"/>
                  <a:gd name="T58" fmla="*/ 1654 w 1744"/>
                  <a:gd name="T59" fmla="*/ 212 h 960"/>
                  <a:gd name="T60" fmla="*/ 1472 w 1744"/>
                  <a:gd name="T61" fmla="*/ 348 h 960"/>
                  <a:gd name="T62" fmla="*/ 1605 w 1744"/>
                  <a:gd name="T63" fmla="*/ 130 h 960"/>
                  <a:gd name="T64" fmla="*/ 1744 w 1744"/>
                  <a:gd name="T65" fmla="*/ 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4" h="960">
                    <a:moveTo>
                      <a:pt x="0" y="940"/>
                    </a:moveTo>
                    <a:lnTo>
                      <a:pt x="0" y="811"/>
                    </a:lnTo>
                    <a:lnTo>
                      <a:pt x="102" y="811"/>
                    </a:lnTo>
                    <a:lnTo>
                      <a:pt x="102" y="940"/>
                    </a:lnTo>
                    <a:lnTo>
                      <a:pt x="0" y="940"/>
                    </a:lnTo>
                    <a:close/>
                    <a:moveTo>
                      <a:pt x="204" y="484"/>
                    </a:moveTo>
                    <a:cubicBezTo>
                      <a:pt x="204" y="368"/>
                      <a:pt x="214" y="280"/>
                      <a:pt x="231" y="212"/>
                    </a:cubicBezTo>
                    <a:cubicBezTo>
                      <a:pt x="252" y="143"/>
                      <a:pt x="279" y="96"/>
                      <a:pt x="311" y="55"/>
                    </a:cubicBezTo>
                    <a:cubicBezTo>
                      <a:pt x="348" y="21"/>
                      <a:pt x="391" y="0"/>
                      <a:pt x="444" y="0"/>
                    </a:cubicBezTo>
                    <a:cubicBezTo>
                      <a:pt x="487" y="0"/>
                      <a:pt x="519" y="14"/>
                      <a:pt x="551" y="35"/>
                    </a:cubicBezTo>
                    <a:cubicBezTo>
                      <a:pt x="578" y="55"/>
                      <a:pt x="605" y="82"/>
                      <a:pt x="621" y="123"/>
                    </a:cubicBezTo>
                    <a:cubicBezTo>
                      <a:pt x="642" y="157"/>
                      <a:pt x="658" y="205"/>
                      <a:pt x="669" y="259"/>
                    </a:cubicBezTo>
                    <a:cubicBezTo>
                      <a:pt x="680" y="314"/>
                      <a:pt x="685" y="389"/>
                      <a:pt x="685" y="484"/>
                    </a:cubicBezTo>
                    <a:cubicBezTo>
                      <a:pt x="685" y="593"/>
                      <a:pt x="675" y="681"/>
                      <a:pt x="658" y="749"/>
                    </a:cubicBezTo>
                    <a:cubicBezTo>
                      <a:pt x="642" y="817"/>
                      <a:pt x="616" y="865"/>
                      <a:pt x="578" y="906"/>
                    </a:cubicBezTo>
                    <a:cubicBezTo>
                      <a:pt x="546" y="940"/>
                      <a:pt x="498" y="960"/>
                      <a:pt x="444" y="960"/>
                    </a:cubicBezTo>
                    <a:cubicBezTo>
                      <a:pt x="375" y="960"/>
                      <a:pt x="321" y="926"/>
                      <a:pt x="279" y="858"/>
                    </a:cubicBezTo>
                    <a:cubicBezTo>
                      <a:pt x="231" y="783"/>
                      <a:pt x="204" y="661"/>
                      <a:pt x="204" y="484"/>
                    </a:cubicBezTo>
                    <a:close/>
                    <a:moveTo>
                      <a:pt x="300" y="484"/>
                    </a:moveTo>
                    <a:cubicBezTo>
                      <a:pt x="300" y="634"/>
                      <a:pt x="311" y="736"/>
                      <a:pt x="343" y="790"/>
                    </a:cubicBezTo>
                    <a:cubicBezTo>
                      <a:pt x="370" y="838"/>
                      <a:pt x="407" y="865"/>
                      <a:pt x="444" y="865"/>
                    </a:cubicBezTo>
                    <a:cubicBezTo>
                      <a:pt x="487" y="865"/>
                      <a:pt x="525" y="838"/>
                      <a:pt x="551" y="790"/>
                    </a:cubicBezTo>
                    <a:cubicBezTo>
                      <a:pt x="578" y="736"/>
                      <a:pt x="594" y="634"/>
                      <a:pt x="594" y="484"/>
                    </a:cubicBezTo>
                    <a:cubicBezTo>
                      <a:pt x="594" y="327"/>
                      <a:pt x="578" y="225"/>
                      <a:pt x="551" y="177"/>
                    </a:cubicBezTo>
                    <a:cubicBezTo>
                      <a:pt x="525" y="123"/>
                      <a:pt x="487" y="96"/>
                      <a:pt x="444" y="96"/>
                    </a:cubicBezTo>
                    <a:cubicBezTo>
                      <a:pt x="402" y="96"/>
                      <a:pt x="370" y="123"/>
                      <a:pt x="343" y="164"/>
                    </a:cubicBezTo>
                    <a:cubicBezTo>
                      <a:pt x="316" y="225"/>
                      <a:pt x="300" y="327"/>
                      <a:pt x="300" y="484"/>
                    </a:cubicBezTo>
                    <a:close/>
                    <a:moveTo>
                      <a:pt x="1274" y="239"/>
                    </a:moveTo>
                    <a:lnTo>
                      <a:pt x="1183" y="246"/>
                    </a:lnTo>
                    <a:cubicBezTo>
                      <a:pt x="1177" y="198"/>
                      <a:pt x="1167" y="164"/>
                      <a:pt x="1151" y="143"/>
                    </a:cubicBezTo>
                    <a:cubicBezTo>
                      <a:pt x="1124" y="116"/>
                      <a:pt x="1097" y="96"/>
                      <a:pt x="1060" y="96"/>
                    </a:cubicBezTo>
                    <a:cubicBezTo>
                      <a:pt x="1033" y="96"/>
                      <a:pt x="1006" y="109"/>
                      <a:pt x="985" y="130"/>
                    </a:cubicBezTo>
                    <a:cubicBezTo>
                      <a:pt x="958" y="157"/>
                      <a:pt x="931" y="191"/>
                      <a:pt x="915" y="246"/>
                    </a:cubicBezTo>
                    <a:cubicBezTo>
                      <a:pt x="899" y="293"/>
                      <a:pt x="894" y="368"/>
                      <a:pt x="889" y="457"/>
                    </a:cubicBezTo>
                    <a:cubicBezTo>
                      <a:pt x="910" y="416"/>
                      <a:pt x="937" y="389"/>
                      <a:pt x="969" y="368"/>
                    </a:cubicBezTo>
                    <a:cubicBezTo>
                      <a:pt x="1001" y="348"/>
                      <a:pt x="1033" y="334"/>
                      <a:pt x="1070" y="334"/>
                    </a:cubicBezTo>
                    <a:cubicBezTo>
                      <a:pt x="1129" y="334"/>
                      <a:pt x="1183" y="361"/>
                      <a:pt x="1226" y="423"/>
                    </a:cubicBezTo>
                    <a:cubicBezTo>
                      <a:pt x="1268" y="477"/>
                      <a:pt x="1284" y="552"/>
                      <a:pt x="1284" y="640"/>
                    </a:cubicBezTo>
                    <a:cubicBezTo>
                      <a:pt x="1284" y="695"/>
                      <a:pt x="1279" y="749"/>
                      <a:pt x="1258" y="804"/>
                    </a:cubicBezTo>
                    <a:cubicBezTo>
                      <a:pt x="1236" y="852"/>
                      <a:pt x="1209" y="892"/>
                      <a:pt x="1172" y="920"/>
                    </a:cubicBezTo>
                    <a:cubicBezTo>
                      <a:pt x="1140" y="947"/>
                      <a:pt x="1103" y="960"/>
                      <a:pt x="1054" y="960"/>
                    </a:cubicBezTo>
                    <a:cubicBezTo>
                      <a:pt x="979" y="960"/>
                      <a:pt x="921" y="926"/>
                      <a:pt x="872" y="852"/>
                    </a:cubicBezTo>
                    <a:cubicBezTo>
                      <a:pt x="824" y="783"/>
                      <a:pt x="803" y="668"/>
                      <a:pt x="803" y="504"/>
                    </a:cubicBezTo>
                    <a:cubicBezTo>
                      <a:pt x="803" y="327"/>
                      <a:pt x="830" y="191"/>
                      <a:pt x="878" y="109"/>
                    </a:cubicBezTo>
                    <a:cubicBezTo>
                      <a:pt x="926" y="41"/>
                      <a:pt x="985" y="0"/>
                      <a:pt x="1065" y="0"/>
                    </a:cubicBezTo>
                    <a:cubicBezTo>
                      <a:pt x="1124" y="0"/>
                      <a:pt x="1172" y="28"/>
                      <a:pt x="1209" y="69"/>
                    </a:cubicBezTo>
                    <a:cubicBezTo>
                      <a:pt x="1247" y="109"/>
                      <a:pt x="1268" y="164"/>
                      <a:pt x="1274" y="239"/>
                    </a:cubicBezTo>
                    <a:close/>
                    <a:moveTo>
                      <a:pt x="905" y="640"/>
                    </a:moveTo>
                    <a:cubicBezTo>
                      <a:pt x="905" y="681"/>
                      <a:pt x="910" y="715"/>
                      <a:pt x="926" y="756"/>
                    </a:cubicBezTo>
                    <a:cubicBezTo>
                      <a:pt x="937" y="790"/>
                      <a:pt x="958" y="817"/>
                      <a:pt x="979" y="838"/>
                    </a:cubicBezTo>
                    <a:cubicBezTo>
                      <a:pt x="1006" y="858"/>
                      <a:pt x="1028" y="865"/>
                      <a:pt x="1054" y="865"/>
                    </a:cubicBezTo>
                    <a:cubicBezTo>
                      <a:pt x="1092" y="865"/>
                      <a:pt x="1124" y="845"/>
                      <a:pt x="1151" y="804"/>
                    </a:cubicBezTo>
                    <a:cubicBezTo>
                      <a:pt x="1183" y="770"/>
                      <a:pt x="1193" y="715"/>
                      <a:pt x="1193" y="647"/>
                    </a:cubicBezTo>
                    <a:cubicBezTo>
                      <a:pt x="1193" y="579"/>
                      <a:pt x="1183" y="532"/>
                      <a:pt x="1156" y="491"/>
                    </a:cubicBezTo>
                    <a:cubicBezTo>
                      <a:pt x="1129" y="457"/>
                      <a:pt x="1092" y="436"/>
                      <a:pt x="1049" y="436"/>
                    </a:cubicBezTo>
                    <a:cubicBezTo>
                      <a:pt x="1012" y="436"/>
                      <a:pt x="974" y="457"/>
                      <a:pt x="947" y="491"/>
                    </a:cubicBezTo>
                    <a:cubicBezTo>
                      <a:pt x="921" y="532"/>
                      <a:pt x="905" y="579"/>
                      <a:pt x="905" y="640"/>
                    </a:cubicBezTo>
                    <a:close/>
                    <a:moveTo>
                      <a:pt x="1744" y="940"/>
                    </a:moveTo>
                    <a:lnTo>
                      <a:pt x="1654" y="940"/>
                    </a:lnTo>
                    <a:lnTo>
                      <a:pt x="1654" y="212"/>
                    </a:lnTo>
                    <a:cubicBezTo>
                      <a:pt x="1632" y="239"/>
                      <a:pt x="1605" y="266"/>
                      <a:pt x="1568" y="293"/>
                    </a:cubicBezTo>
                    <a:cubicBezTo>
                      <a:pt x="1536" y="320"/>
                      <a:pt x="1504" y="334"/>
                      <a:pt x="1472" y="348"/>
                    </a:cubicBezTo>
                    <a:lnTo>
                      <a:pt x="1472" y="239"/>
                    </a:lnTo>
                    <a:cubicBezTo>
                      <a:pt x="1525" y="205"/>
                      <a:pt x="1568" y="171"/>
                      <a:pt x="1605" y="130"/>
                    </a:cubicBezTo>
                    <a:cubicBezTo>
                      <a:pt x="1643" y="89"/>
                      <a:pt x="1670" y="41"/>
                      <a:pt x="1686" y="0"/>
                    </a:cubicBezTo>
                    <a:lnTo>
                      <a:pt x="1744" y="0"/>
                    </a:lnTo>
                    <a:lnTo>
                      <a:pt x="1744" y="94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9" name="Freeform 114"/>
              <p:cNvSpPr>
                <a:spLocks noEditPoints="1"/>
              </p:cNvSpPr>
              <p:nvPr/>
            </p:nvSpPr>
            <p:spPr bwMode="auto">
              <a:xfrm>
                <a:off x="4643" y="1932"/>
                <a:ext cx="271" cy="150"/>
              </a:xfrm>
              <a:custGeom>
                <a:avLst/>
                <a:gdLst>
                  <a:gd name="T0" fmla="*/ 110 w 1760"/>
                  <a:gd name="T1" fmla="*/ 940 h 977"/>
                  <a:gd name="T2" fmla="*/ 206 w 1760"/>
                  <a:gd name="T3" fmla="*/ 410 h 977"/>
                  <a:gd name="T4" fmla="*/ 345 w 1760"/>
                  <a:gd name="T5" fmla="*/ 33 h 977"/>
                  <a:gd name="T6" fmla="*/ 565 w 1760"/>
                  <a:gd name="T7" fmla="*/ 38 h 977"/>
                  <a:gd name="T8" fmla="*/ 701 w 1760"/>
                  <a:gd name="T9" fmla="*/ 492 h 977"/>
                  <a:gd name="T10" fmla="*/ 565 w 1760"/>
                  <a:gd name="T11" fmla="*/ 944 h 977"/>
                  <a:gd name="T12" fmla="*/ 356 w 1760"/>
                  <a:gd name="T13" fmla="*/ 951 h 977"/>
                  <a:gd name="T14" fmla="*/ 204 w 1760"/>
                  <a:gd name="T15" fmla="*/ 493 h 977"/>
                  <a:gd name="T16" fmla="*/ 363 w 1760"/>
                  <a:gd name="T17" fmla="*/ 936 h 977"/>
                  <a:gd name="T18" fmla="*/ 554 w 1760"/>
                  <a:gd name="T19" fmla="*/ 931 h 977"/>
                  <a:gd name="T20" fmla="*/ 685 w 1760"/>
                  <a:gd name="T21" fmla="*/ 493 h 977"/>
                  <a:gd name="T22" fmla="*/ 554 w 1760"/>
                  <a:gd name="T23" fmla="*/ 49 h 977"/>
                  <a:gd name="T24" fmla="*/ 352 w 1760"/>
                  <a:gd name="T25" fmla="*/ 48 h 977"/>
                  <a:gd name="T26" fmla="*/ 222 w 1760"/>
                  <a:gd name="T27" fmla="*/ 411 h 977"/>
                  <a:gd name="T28" fmla="*/ 380 w 1760"/>
                  <a:gd name="T29" fmla="*/ 826 h 977"/>
                  <a:gd name="T30" fmla="*/ 509 w 1760"/>
                  <a:gd name="T31" fmla="*/ 847 h 977"/>
                  <a:gd name="T32" fmla="*/ 594 w 1760"/>
                  <a:gd name="T33" fmla="*/ 492 h 977"/>
                  <a:gd name="T34" fmla="*/ 509 w 1760"/>
                  <a:gd name="T35" fmla="*/ 132 h 977"/>
                  <a:gd name="T36" fmla="*/ 379 w 1760"/>
                  <a:gd name="T37" fmla="*/ 149 h 977"/>
                  <a:gd name="T38" fmla="*/ 344 w 1760"/>
                  <a:gd name="T39" fmla="*/ 170 h 977"/>
                  <a:gd name="T40" fmla="*/ 485 w 1760"/>
                  <a:gd name="T41" fmla="*/ 102 h 977"/>
                  <a:gd name="T42" fmla="*/ 599 w 1760"/>
                  <a:gd name="T43" fmla="*/ 298 h 977"/>
                  <a:gd name="T44" fmla="*/ 543 w 1760"/>
                  <a:gd name="T45" fmla="*/ 836 h 977"/>
                  <a:gd name="T46" fmla="*/ 393 w 1760"/>
                  <a:gd name="T47" fmla="*/ 860 h 977"/>
                  <a:gd name="T48" fmla="*/ 303 w 1760"/>
                  <a:gd name="T49" fmla="*/ 384 h 977"/>
                  <a:gd name="T50" fmla="*/ 1112 w 1760"/>
                  <a:gd name="T51" fmla="*/ 124 h 977"/>
                  <a:gd name="T52" fmla="*/ 961 w 1760"/>
                  <a:gd name="T53" fmla="*/ 192 h 977"/>
                  <a:gd name="T54" fmla="*/ 927 w 1760"/>
                  <a:gd name="T55" fmla="*/ 409 h 977"/>
                  <a:gd name="T56" fmla="*/ 1165 w 1760"/>
                  <a:gd name="T57" fmla="*/ 356 h 977"/>
                  <a:gd name="T58" fmla="*/ 1297 w 1760"/>
                  <a:gd name="T59" fmla="*/ 584 h 977"/>
                  <a:gd name="T60" fmla="*/ 1131 w 1760"/>
                  <a:gd name="T61" fmla="*/ 965 h 977"/>
                  <a:gd name="T62" fmla="*/ 874 w 1760"/>
                  <a:gd name="T63" fmla="*/ 866 h 977"/>
                  <a:gd name="T64" fmla="*/ 847 w 1760"/>
                  <a:gd name="T65" fmla="*/ 185 h 977"/>
                  <a:gd name="T66" fmla="*/ 1074 w 1760"/>
                  <a:gd name="T67" fmla="*/ 1 h 977"/>
                  <a:gd name="T68" fmla="*/ 1250 w 1760"/>
                  <a:gd name="T69" fmla="*/ 107 h 977"/>
                  <a:gd name="T70" fmla="*/ 1235 w 1760"/>
                  <a:gd name="T71" fmla="*/ 114 h 977"/>
                  <a:gd name="T72" fmla="*/ 1073 w 1760"/>
                  <a:gd name="T73" fmla="*/ 16 h 977"/>
                  <a:gd name="T74" fmla="*/ 862 w 1760"/>
                  <a:gd name="T75" fmla="*/ 192 h 977"/>
                  <a:gd name="T76" fmla="*/ 887 w 1760"/>
                  <a:gd name="T77" fmla="*/ 855 h 977"/>
                  <a:gd name="T78" fmla="*/ 1124 w 1760"/>
                  <a:gd name="T79" fmla="*/ 951 h 977"/>
                  <a:gd name="T80" fmla="*/ 1282 w 1760"/>
                  <a:gd name="T81" fmla="*/ 587 h 977"/>
                  <a:gd name="T82" fmla="*/ 1160 w 1760"/>
                  <a:gd name="T83" fmla="*/ 371 h 977"/>
                  <a:gd name="T84" fmla="*/ 940 w 1760"/>
                  <a:gd name="T85" fmla="*/ 418 h 977"/>
                  <a:gd name="T86" fmla="*/ 947 w 1760"/>
                  <a:gd name="T87" fmla="*/ 183 h 977"/>
                  <a:gd name="T88" fmla="*/ 1120 w 1760"/>
                  <a:gd name="T89" fmla="*/ 110 h 977"/>
                  <a:gd name="T90" fmla="*/ 1268 w 1760"/>
                  <a:gd name="T91" fmla="*/ 196 h 977"/>
                  <a:gd name="T92" fmla="*/ 991 w 1760"/>
                  <a:gd name="T93" fmla="*/ 839 h 977"/>
                  <a:gd name="T94" fmla="*/ 1132 w 1760"/>
                  <a:gd name="T95" fmla="*/ 835 h 977"/>
                  <a:gd name="T96" fmla="*/ 1186 w 1760"/>
                  <a:gd name="T97" fmla="*/ 570 h 977"/>
                  <a:gd name="T98" fmla="*/ 1087 w 1760"/>
                  <a:gd name="T99" fmla="*/ 456 h 977"/>
                  <a:gd name="T100" fmla="*/ 963 w 1760"/>
                  <a:gd name="T101" fmla="*/ 503 h 977"/>
                  <a:gd name="T102" fmla="*/ 998 w 1760"/>
                  <a:gd name="T103" fmla="*/ 453 h 977"/>
                  <a:gd name="T104" fmla="*/ 1147 w 1760"/>
                  <a:gd name="T105" fmla="*/ 470 h 977"/>
                  <a:gd name="T106" fmla="*/ 1207 w 1760"/>
                  <a:gd name="T107" fmla="*/ 705 h 977"/>
                  <a:gd name="T108" fmla="*/ 1093 w 1760"/>
                  <a:gd name="T109" fmla="*/ 877 h 977"/>
                  <a:gd name="T110" fmla="*/ 927 w 1760"/>
                  <a:gd name="T111" fmla="*/ 768 h 977"/>
                  <a:gd name="T112" fmla="*/ 1654 w 1760"/>
                  <a:gd name="T113" fmla="*/ 948 h 977"/>
                  <a:gd name="T114" fmla="*/ 1472 w 1760"/>
                  <a:gd name="T115" fmla="*/ 247 h 977"/>
                  <a:gd name="T116" fmla="*/ 1760 w 1760"/>
                  <a:gd name="T117" fmla="*/ 8 h 977"/>
                  <a:gd name="T118" fmla="*/ 1558 w 1760"/>
                  <a:gd name="T119" fmla="*/ 202 h 977"/>
                  <a:gd name="T120" fmla="*/ 1665 w 1760"/>
                  <a:gd name="T121" fmla="*/ 21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0" h="977">
                    <a:moveTo>
                      <a:pt x="8" y="956"/>
                    </a:moveTo>
                    <a:cubicBezTo>
                      <a:pt x="4" y="956"/>
                      <a:pt x="0" y="953"/>
                      <a:pt x="0" y="948"/>
                    </a:cubicBezTo>
                    <a:lnTo>
                      <a:pt x="0" y="819"/>
                    </a:lnTo>
                    <a:cubicBezTo>
                      <a:pt x="0" y="815"/>
                      <a:pt x="4" y="811"/>
                      <a:pt x="8" y="811"/>
                    </a:cubicBezTo>
                    <a:lnTo>
                      <a:pt x="110" y="811"/>
                    </a:lnTo>
                    <a:cubicBezTo>
                      <a:pt x="115" y="811"/>
                      <a:pt x="118" y="815"/>
                      <a:pt x="118" y="819"/>
                    </a:cubicBezTo>
                    <a:lnTo>
                      <a:pt x="118" y="948"/>
                    </a:lnTo>
                    <a:cubicBezTo>
                      <a:pt x="118" y="953"/>
                      <a:pt x="115" y="956"/>
                      <a:pt x="110" y="956"/>
                    </a:cubicBezTo>
                    <a:lnTo>
                      <a:pt x="8" y="956"/>
                    </a:lnTo>
                    <a:close/>
                    <a:moveTo>
                      <a:pt x="110" y="940"/>
                    </a:moveTo>
                    <a:lnTo>
                      <a:pt x="102" y="948"/>
                    </a:lnTo>
                    <a:lnTo>
                      <a:pt x="102" y="819"/>
                    </a:lnTo>
                    <a:lnTo>
                      <a:pt x="110" y="827"/>
                    </a:lnTo>
                    <a:lnTo>
                      <a:pt x="8" y="827"/>
                    </a:lnTo>
                    <a:lnTo>
                      <a:pt x="16" y="819"/>
                    </a:lnTo>
                    <a:lnTo>
                      <a:pt x="16" y="948"/>
                    </a:lnTo>
                    <a:lnTo>
                      <a:pt x="8" y="940"/>
                    </a:lnTo>
                    <a:lnTo>
                      <a:pt x="110" y="940"/>
                    </a:lnTo>
                    <a:close/>
                    <a:moveTo>
                      <a:pt x="204" y="493"/>
                    </a:moveTo>
                    <a:lnTo>
                      <a:pt x="206" y="410"/>
                    </a:lnTo>
                    <a:lnTo>
                      <a:pt x="211" y="338"/>
                    </a:lnTo>
                    <a:lnTo>
                      <a:pt x="221" y="274"/>
                    </a:lnTo>
                    <a:lnTo>
                      <a:pt x="232" y="219"/>
                    </a:lnTo>
                    <a:cubicBezTo>
                      <a:pt x="232" y="219"/>
                      <a:pt x="232" y="218"/>
                      <a:pt x="232" y="218"/>
                    </a:cubicBezTo>
                    <a:lnTo>
                      <a:pt x="249" y="170"/>
                    </a:lnTo>
                    <a:lnTo>
                      <a:pt x="268" y="128"/>
                    </a:lnTo>
                    <a:lnTo>
                      <a:pt x="313" y="59"/>
                    </a:lnTo>
                    <a:cubicBezTo>
                      <a:pt x="313" y="58"/>
                      <a:pt x="314" y="58"/>
                      <a:pt x="314" y="57"/>
                    </a:cubicBezTo>
                    <a:lnTo>
                      <a:pt x="343" y="34"/>
                    </a:lnTo>
                    <a:cubicBezTo>
                      <a:pt x="344" y="34"/>
                      <a:pt x="344" y="34"/>
                      <a:pt x="345" y="33"/>
                    </a:cubicBezTo>
                    <a:lnTo>
                      <a:pt x="377" y="16"/>
                    </a:lnTo>
                    <a:cubicBezTo>
                      <a:pt x="377" y="16"/>
                      <a:pt x="378" y="16"/>
                      <a:pt x="378" y="16"/>
                    </a:cubicBezTo>
                    <a:lnTo>
                      <a:pt x="412" y="5"/>
                    </a:lnTo>
                    <a:cubicBezTo>
                      <a:pt x="413" y="5"/>
                      <a:pt x="413" y="5"/>
                      <a:pt x="414" y="5"/>
                    </a:cubicBezTo>
                    <a:lnTo>
                      <a:pt x="452" y="1"/>
                    </a:lnTo>
                    <a:cubicBezTo>
                      <a:pt x="452" y="0"/>
                      <a:pt x="453" y="0"/>
                      <a:pt x="454" y="1"/>
                    </a:cubicBezTo>
                    <a:lnTo>
                      <a:pt x="512" y="11"/>
                    </a:lnTo>
                    <a:cubicBezTo>
                      <a:pt x="513" y="11"/>
                      <a:pt x="513" y="11"/>
                      <a:pt x="514" y="11"/>
                    </a:cubicBezTo>
                    <a:lnTo>
                      <a:pt x="563" y="36"/>
                    </a:lnTo>
                    <a:cubicBezTo>
                      <a:pt x="564" y="37"/>
                      <a:pt x="564" y="37"/>
                      <a:pt x="565" y="38"/>
                    </a:cubicBezTo>
                    <a:lnTo>
                      <a:pt x="604" y="74"/>
                    </a:lnTo>
                    <a:cubicBezTo>
                      <a:pt x="604" y="74"/>
                      <a:pt x="605" y="75"/>
                      <a:pt x="605" y="75"/>
                    </a:cubicBezTo>
                    <a:lnTo>
                      <a:pt x="636" y="127"/>
                    </a:lnTo>
                    <a:lnTo>
                      <a:pt x="665" y="189"/>
                    </a:lnTo>
                    <a:cubicBezTo>
                      <a:pt x="665" y="190"/>
                      <a:pt x="665" y="190"/>
                      <a:pt x="665" y="190"/>
                    </a:cubicBezTo>
                    <a:lnTo>
                      <a:pt x="685" y="265"/>
                    </a:lnTo>
                    <a:lnTo>
                      <a:pt x="692" y="311"/>
                    </a:lnTo>
                    <a:lnTo>
                      <a:pt x="697" y="365"/>
                    </a:lnTo>
                    <a:lnTo>
                      <a:pt x="700" y="425"/>
                    </a:lnTo>
                    <a:lnTo>
                      <a:pt x="701" y="492"/>
                    </a:lnTo>
                    <a:lnTo>
                      <a:pt x="699" y="571"/>
                    </a:lnTo>
                    <a:lnTo>
                      <a:pt x="694" y="641"/>
                    </a:lnTo>
                    <a:lnTo>
                      <a:pt x="685" y="704"/>
                    </a:lnTo>
                    <a:lnTo>
                      <a:pt x="674" y="759"/>
                    </a:lnTo>
                    <a:lnTo>
                      <a:pt x="660" y="807"/>
                    </a:lnTo>
                    <a:lnTo>
                      <a:pt x="642" y="850"/>
                    </a:lnTo>
                    <a:cubicBezTo>
                      <a:pt x="642" y="850"/>
                      <a:pt x="641" y="851"/>
                      <a:pt x="641" y="851"/>
                    </a:cubicBezTo>
                    <a:lnTo>
                      <a:pt x="593" y="919"/>
                    </a:lnTo>
                    <a:cubicBezTo>
                      <a:pt x="593" y="920"/>
                      <a:pt x="592" y="920"/>
                      <a:pt x="592" y="921"/>
                    </a:cubicBezTo>
                    <a:lnTo>
                      <a:pt x="565" y="944"/>
                    </a:lnTo>
                    <a:cubicBezTo>
                      <a:pt x="564" y="944"/>
                      <a:pt x="564" y="944"/>
                      <a:pt x="563" y="945"/>
                    </a:cubicBezTo>
                    <a:lnTo>
                      <a:pt x="531" y="962"/>
                    </a:lnTo>
                    <a:cubicBezTo>
                      <a:pt x="531" y="962"/>
                      <a:pt x="530" y="962"/>
                      <a:pt x="530" y="962"/>
                    </a:cubicBezTo>
                    <a:lnTo>
                      <a:pt x="494" y="972"/>
                    </a:lnTo>
                    <a:cubicBezTo>
                      <a:pt x="493" y="972"/>
                      <a:pt x="493" y="972"/>
                      <a:pt x="492" y="972"/>
                    </a:cubicBezTo>
                    <a:lnTo>
                      <a:pt x="453" y="976"/>
                    </a:lnTo>
                    <a:cubicBezTo>
                      <a:pt x="453" y="976"/>
                      <a:pt x="452" y="976"/>
                      <a:pt x="451" y="976"/>
                    </a:cubicBezTo>
                    <a:lnTo>
                      <a:pt x="402" y="970"/>
                    </a:lnTo>
                    <a:cubicBezTo>
                      <a:pt x="402" y="970"/>
                      <a:pt x="401" y="970"/>
                      <a:pt x="400" y="970"/>
                    </a:cubicBezTo>
                    <a:lnTo>
                      <a:pt x="356" y="951"/>
                    </a:lnTo>
                    <a:cubicBezTo>
                      <a:pt x="356" y="951"/>
                      <a:pt x="355" y="950"/>
                      <a:pt x="354" y="950"/>
                    </a:cubicBezTo>
                    <a:lnTo>
                      <a:pt x="316" y="918"/>
                    </a:lnTo>
                    <a:cubicBezTo>
                      <a:pt x="316" y="917"/>
                      <a:pt x="315" y="917"/>
                      <a:pt x="315" y="916"/>
                    </a:cubicBezTo>
                    <a:lnTo>
                      <a:pt x="281" y="871"/>
                    </a:lnTo>
                    <a:cubicBezTo>
                      <a:pt x="281" y="871"/>
                      <a:pt x="281" y="870"/>
                      <a:pt x="280" y="870"/>
                    </a:cubicBezTo>
                    <a:lnTo>
                      <a:pt x="248" y="805"/>
                    </a:lnTo>
                    <a:cubicBezTo>
                      <a:pt x="248" y="805"/>
                      <a:pt x="248" y="804"/>
                      <a:pt x="248" y="804"/>
                    </a:cubicBezTo>
                    <a:lnTo>
                      <a:pt x="225" y="720"/>
                    </a:lnTo>
                    <a:lnTo>
                      <a:pt x="210" y="617"/>
                    </a:lnTo>
                    <a:lnTo>
                      <a:pt x="204" y="493"/>
                    </a:lnTo>
                    <a:close/>
                    <a:moveTo>
                      <a:pt x="225" y="614"/>
                    </a:moveTo>
                    <a:lnTo>
                      <a:pt x="240" y="715"/>
                    </a:lnTo>
                    <a:lnTo>
                      <a:pt x="263" y="799"/>
                    </a:lnTo>
                    <a:lnTo>
                      <a:pt x="263" y="798"/>
                    </a:lnTo>
                    <a:lnTo>
                      <a:pt x="295" y="863"/>
                    </a:lnTo>
                    <a:lnTo>
                      <a:pt x="294" y="862"/>
                    </a:lnTo>
                    <a:lnTo>
                      <a:pt x="328" y="907"/>
                    </a:lnTo>
                    <a:lnTo>
                      <a:pt x="327" y="905"/>
                    </a:lnTo>
                    <a:lnTo>
                      <a:pt x="365" y="937"/>
                    </a:lnTo>
                    <a:lnTo>
                      <a:pt x="363" y="936"/>
                    </a:lnTo>
                    <a:lnTo>
                      <a:pt x="407" y="955"/>
                    </a:lnTo>
                    <a:lnTo>
                      <a:pt x="404" y="955"/>
                    </a:lnTo>
                    <a:lnTo>
                      <a:pt x="453" y="961"/>
                    </a:lnTo>
                    <a:lnTo>
                      <a:pt x="452" y="960"/>
                    </a:lnTo>
                    <a:lnTo>
                      <a:pt x="491" y="956"/>
                    </a:lnTo>
                    <a:lnTo>
                      <a:pt x="489" y="957"/>
                    </a:lnTo>
                    <a:lnTo>
                      <a:pt x="525" y="947"/>
                    </a:lnTo>
                    <a:lnTo>
                      <a:pt x="524" y="947"/>
                    </a:lnTo>
                    <a:lnTo>
                      <a:pt x="556" y="930"/>
                    </a:lnTo>
                    <a:lnTo>
                      <a:pt x="554" y="931"/>
                    </a:lnTo>
                    <a:lnTo>
                      <a:pt x="581" y="908"/>
                    </a:lnTo>
                    <a:lnTo>
                      <a:pt x="580" y="910"/>
                    </a:lnTo>
                    <a:lnTo>
                      <a:pt x="628" y="842"/>
                    </a:lnTo>
                    <a:lnTo>
                      <a:pt x="627" y="843"/>
                    </a:lnTo>
                    <a:lnTo>
                      <a:pt x="645" y="802"/>
                    </a:lnTo>
                    <a:lnTo>
                      <a:pt x="659" y="756"/>
                    </a:lnTo>
                    <a:lnTo>
                      <a:pt x="670" y="701"/>
                    </a:lnTo>
                    <a:lnTo>
                      <a:pt x="678" y="640"/>
                    </a:lnTo>
                    <a:lnTo>
                      <a:pt x="683" y="570"/>
                    </a:lnTo>
                    <a:lnTo>
                      <a:pt x="685" y="493"/>
                    </a:lnTo>
                    <a:lnTo>
                      <a:pt x="684" y="426"/>
                    </a:lnTo>
                    <a:lnTo>
                      <a:pt x="681" y="366"/>
                    </a:lnTo>
                    <a:lnTo>
                      <a:pt x="677" y="314"/>
                    </a:lnTo>
                    <a:lnTo>
                      <a:pt x="670" y="270"/>
                    </a:lnTo>
                    <a:lnTo>
                      <a:pt x="650" y="195"/>
                    </a:lnTo>
                    <a:lnTo>
                      <a:pt x="650" y="196"/>
                    </a:lnTo>
                    <a:lnTo>
                      <a:pt x="623" y="136"/>
                    </a:lnTo>
                    <a:lnTo>
                      <a:pt x="592" y="84"/>
                    </a:lnTo>
                    <a:lnTo>
                      <a:pt x="593" y="85"/>
                    </a:lnTo>
                    <a:lnTo>
                      <a:pt x="554" y="49"/>
                    </a:lnTo>
                    <a:lnTo>
                      <a:pt x="556" y="51"/>
                    </a:lnTo>
                    <a:lnTo>
                      <a:pt x="507" y="26"/>
                    </a:lnTo>
                    <a:lnTo>
                      <a:pt x="509" y="26"/>
                    </a:lnTo>
                    <a:lnTo>
                      <a:pt x="451" y="16"/>
                    </a:lnTo>
                    <a:lnTo>
                      <a:pt x="453" y="16"/>
                    </a:lnTo>
                    <a:lnTo>
                      <a:pt x="415" y="20"/>
                    </a:lnTo>
                    <a:lnTo>
                      <a:pt x="417" y="20"/>
                    </a:lnTo>
                    <a:lnTo>
                      <a:pt x="383" y="31"/>
                    </a:lnTo>
                    <a:lnTo>
                      <a:pt x="384" y="31"/>
                    </a:lnTo>
                    <a:lnTo>
                      <a:pt x="352" y="48"/>
                    </a:lnTo>
                    <a:lnTo>
                      <a:pt x="353" y="47"/>
                    </a:lnTo>
                    <a:lnTo>
                      <a:pt x="324" y="70"/>
                    </a:lnTo>
                    <a:lnTo>
                      <a:pt x="326" y="68"/>
                    </a:lnTo>
                    <a:lnTo>
                      <a:pt x="283" y="135"/>
                    </a:lnTo>
                    <a:lnTo>
                      <a:pt x="264" y="175"/>
                    </a:lnTo>
                    <a:lnTo>
                      <a:pt x="247" y="223"/>
                    </a:lnTo>
                    <a:lnTo>
                      <a:pt x="247" y="222"/>
                    </a:lnTo>
                    <a:lnTo>
                      <a:pt x="236" y="277"/>
                    </a:lnTo>
                    <a:lnTo>
                      <a:pt x="227" y="339"/>
                    </a:lnTo>
                    <a:lnTo>
                      <a:pt x="222" y="411"/>
                    </a:lnTo>
                    <a:lnTo>
                      <a:pt x="220" y="492"/>
                    </a:lnTo>
                    <a:lnTo>
                      <a:pt x="225" y="614"/>
                    </a:lnTo>
                    <a:close/>
                    <a:moveTo>
                      <a:pt x="316" y="493"/>
                    </a:moveTo>
                    <a:lnTo>
                      <a:pt x="318" y="596"/>
                    </a:lnTo>
                    <a:lnTo>
                      <a:pt x="326" y="681"/>
                    </a:lnTo>
                    <a:lnTo>
                      <a:pt x="339" y="748"/>
                    </a:lnTo>
                    <a:lnTo>
                      <a:pt x="339" y="746"/>
                    </a:lnTo>
                    <a:lnTo>
                      <a:pt x="359" y="795"/>
                    </a:lnTo>
                    <a:lnTo>
                      <a:pt x="358" y="794"/>
                    </a:lnTo>
                    <a:lnTo>
                      <a:pt x="380" y="826"/>
                    </a:lnTo>
                    <a:lnTo>
                      <a:pt x="379" y="825"/>
                    </a:lnTo>
                    <a:lnTo>
                      <a:pt x="404" y="849"/>
                    </a:lnTo>
                    <a:lnTo>
                      <a:pt x="402" y="847"/>
                    </a:lnTo>
                    <a:lnTo>
                      <a:pt x="428" y="861"/>
                    </a:lnTo>
                    <a:lnTo>
                      <a:pt x="426" y="861"/>
                    </a:lnTo>
                    <a:lnTo>
                      <a:pt x="454" y="866"/>
                    </a:lnTo>
                    <a:lnTo>
                      <a:pt x="451" y="866"/>
                    </a:lnTo>
                    <a:lnTo>
                      <a:pt x="482" y="861"/>
                    </a:lnTo>
                    <a:lnTo>
                      <a:pt x="480" y="861"/>
                    </a:lnTo>
                    <a:lnTo>
                      <a:pt x="509" y="847"/>
                    </a:lnTo>
                    <a:lnTo>
                      <a:pt x="507" y="849"/>
                    </a:lnTo>
                    <a:lnTo>
                      <a:pt x="532" y="825"/>
                    </a:lnTo>
                    <a:lnTo>
                      <a:pt x="531" y="826"/>
                    </a:lnTo>
                    <a:lnTo>
                      <a:pt x="553" y="794"/>
                    </a:lnTo>
                    <a:lnTo>
                      <a:pt x="552" y="796"/>
                    </a:lnTo>
                    <a:lnTo>
                      <a:pt x="570" y="747"/>
                    </a:lnTo>
                    <a:lnTo>
                      <a:pt x="570" y="748"/>
                    </a:lnTo>
                    <a:lnTo>
                      <a:pt x="584" y="680"/>
                    </a:lnTo>
                    <a:lnTo>
                      <a:pt x="591" y="596"/>
                    </a:lnTo>
                    <a:lnTo>
                      <a:pt x="594" y="492"/>
                    </a:lnTo>
                    <a:lnTo>
                      <a:pt x="591" y="386"/>
                    </a:lnTo>
                    <a:lnTo>
                      <a:pt x="583" y="299"/>
                    </a:lnTo>
                    <a:lnTo>
                      <a:pt x="570" y="233"/>
                    </a:lnTo>
                    <a:lnTo>
                      <a:pt x="570" y="234"/>
                    </a:lnTo>
                    <a:lnTo>
                      <a:pt x="552" y="188"/>
                    </a:lnTo>
                    <a:lnTo>
                      <a:pt x="553" y="190"/>
                    </a:lnTo>
                    <a:lnTo>
                      <a:pt x="531" y="155"/>
                    </a:lnTo>
                    <a:lnTo>
                      <a:pt x="532" y="156"/>
                    </a:lnTo>
                    <a:lnTo>
                      <a:pt x="507" y="130"/>
                    </a:lnTo>
                    <a:lnTo>
                      <a:pt x="509" y="132"/>
                    </a:lnTo>
                    <a:lnTo>
                      <a:pt x="480" y="117"/>
                    </a:lnTo>
                    <a:lnTo>
                      <a:pt x="482" y="117"/>
                    </a:lnTo>
                    <a:lnTo>
                      <a:pt x="451" y="112"/>
                    </a:lnTo>
                    <a:lnTo>
                      <a:pt x="454" y="112"/>
                    </a:lnTo>
                    <a:lnTo>
                      <a:pt x="424" y="117"/>
                    </a:lnTo>
                    <a:lnTo>
                      <a:pt x="426" y="117"/>
                    </a:lnTo>
                    <a:lnTo>
                      <a:pt x="400" y="131"/>
                    </a:lnTo>
                    <a:lnTo>
                      <a:pt x="402" y="129"/>
                    </a:lnTo>
                    <a:lnTo>
                      <a:pt x="378" y="150"/>
                    </a:lnTo>
                    <a:lnTo>
                      <a:pt x="379" y="149"/>
                    </a:lnTo>
                    <a:lnTo>
                      <a:pt x="358" y="177"/>
                    </a:lnTo>
                    <a:lnTo>
                      <a:pt x="359" y="175"/>
                    </a:lnTo>
                    <a:lnTo>
                      <a:pt x="341" y="229"/>
                    </a:lnTo>
                    <a:lnTo>
                      <a:pt x="327" y="298"/>
                    </a:lnTo>
                    <a:lnTo>
                      <a:pt x="319" y="385"/>
                    </a:lnTo>
                    <a:lnTo>
                      <a:pt x="316" y="493"/>
                    </a:lnTo>
                    <a:close/>
                    <a:moveTo>
                      <a:pt x="303" y="384"/>
                    </a:moveTo>
                    <a:lnTo>
                      <a:pt x="312" y="295"/>
                    </a:lnTo>
                    <a:lnTo>
                      <a:pt x="326" y="224"/>
                    </a:lnTo>
                    <a:lnTo>
                      <a:pt x="344" y="170"/>
                    </a:lnTo>
                    <a:cubicBezTo>
                      <a:pt x="344" y="169"/>
                      <a:pt x="345" y="168"/>
                      <a:pt x="345" y="168"/>
                    </a:cubicBezTo>
                    <a:lnTo>
                      <a:pt x="366" y="140"/>
                    </a:lnTo>
                    <a:cubicBezTo>
                      <a:pt x="366" y="139"/>
                      <a:pt x="367" y="139"/>
                      <a:pt x="367" y="138"/>
                    </a:cubicBezTo>
                    <a:lnTo>
                      <a:pt x="391" y="117"/>
                    </a:lnTo>
                    <a:cubicBezTo>
                      <a:pt x="392" y="117"/>
                      <a:pt x="392" y="117"/>
                      <a:pt x="393" y="116"/>
                    </a:cubicBezTo>
                    <a:lnTo>
                      <a:pt x="419" y="102"/>
                    </a:lnTo>
                    <a:cubicBezTo>
                      <a:pt x="419" y="102"/>
                      <a:pt x="420" y="102"/>
                      <a:pt x="421" y="102"/>
                    </a:cubicBezTo>
                    <a:lnTo>
                      <a:pt x="451" y="97"/>
                    </a:lnTo>
                    <a:cubicBezTo>
                      <a:pt x="452" y="96"/>
                      <a:pt x="453" y="96"/>
                      <a:pt x="454" y="97"/>
                    </a:cubicBezTo>
                    <a:lnTo>
                      <a:pt x="485" y="102"/>
                    </a:lnTo>
                    <a:cubicBezTo>
                      <a:pt x="486" y="102"/>
                      <a:pt x="486" y="102"/>
                      <a:pt x="487" y="102"/>
                    </a:cubicBezTo>
                    <a:lnTo>
                      <a:pt x="516" y="117"/>
                    </a:lnTo>
                    <a:cubicBezTo>
                      <a:pt x="517" y="118"/>
                      <a:pt x="518" y="118"/>
                      <a:pt x="518" y="119"/>
                    </a:cubicBezTo>
                    <a:lnTo>
                      <a:pt x="543" y="145"/>
                    </a:lnTo>
                    <a:cubicBezTo>
                      <a:pt x="544" y="145"/>
                      <a:pt x="544" y="146"/>
                      <a:pt x="544" y="146"/>
                    </a:cubicBezTo>
                    <a:lnTo>
                      <a:pt x="566" y="181"/>
                    </a:lnTo>
                    <a:cubicBezTo>
                      <a:pt x="567" y="182"/>
                      <a:pt x="567" y="182"/>
                      <a:pt x="567" y="183"/>
                    </a:cubicBezTo>
                    <a:lnTo>
                      <a:pt x="585" y="229"/>
                    </a:lnTo>
                    <a:cubicBezTo>
                      <a:pt x="585" y="229"/>
                      <a:pt x="585" y="229"/>
                      <a:pt x="585" y="230"/>
                    </a:cubicBezTo>
                    <a:lnTo>
                      <a:pt x="599" y="298"/>
                    </a:lnTo>
                    <a:lnTo>
                      <a:pt x="607" y="385"/>
                    </a:lnTo>
                    <a:lnTo>
                      <a:pt x="610" y="493"/>
                    </a:lnTo>
                    <a:lnTo>
                      <a:pt x="607" y="597"/>
                    </a:lnTo>
                    <a:lnTo>
                      <a:pt x="599" y="683"/>
                    </a:lnTo>
                    <a:lnTo>
                      <a:pt x="585" y="751"/>
                    </a:lnTo>
                    <a:cubicBezTo>
                      <a:pt x="585" y="751"/>
                      <a:pt x="585" y="752"/>
                      <a:pt x="585" y="752"/>
                    </a:cubicBezTo>
                    <a:lnTo>
                      <a:pt x="567" y="801"/>
                    </a:lnTo>
                    <a:cubicBezTo>
                      <a:pt x="567" y="802"/>
                      <a:pt x="566" y="802"/>
                      <a:pt x="566" y="803"/>
                    </a:cubicBezTo>
                    <a:lnTo>
                      <a:pt x="544" y="835"/>
                    </a:lnTo>
                    <a:cubicBezTo>
                      <a:pt x="544" y="835"/>
                      <a:pt x="543" y="836"/>
                      <a:pt x="543" y="836"/>
                    </a:cubicBezTo>
                    <a:lnTo>
                      <a:pt x="518" y="860"/>
                    </a:lnTo>
                    <a:cubicBezTo>
                      <a:pt x="517" y="861"/>
                      <a:pt x="517" y="861"/>
                      <a:pt x="516" y="862"/>
                    </a:cubicBezTo>
                    <a:lnTo>
                      <a:pt x="487" y="876"/>
                    </a:lnTo>
                    <a:cubicBezTo>
                      <a:pt x="486" y="876"/>
                      <a:pt x="486" y="876"/>
                      <a:pt x="485" y="876"/>
                    </a:cubicBezTo>
                    <a:lnTo>
                      <a:pt x="454" y="881"/>
                    </a:lnTo>
                    <a:cubicBezTo>
                      <a:pt x="453" y="882"/>
                      <a:pt x="452" y="882"/>
                      <a:pt x="451" y="881"/>
                    </a:cubicBezTo>
                    <a:lnTo>
                      <a:pt x="423" y="876"/>
                    </a:lnTo>
                    <a:cubicBezTo>
                      <a:pt x="422" y="876"/>
                      <a:pt x="421" y="876"/>
                      <a:pt x="421" y="876"/>
                    </a:cubicBezTo>
                    <a:lnTo>
                      <a:pt x="395" y="862"/>
                    </a:lnTo>
                    <a:cubicBezTo>
                      <a:pt x="394" y="861"/>
                      <a:pt x="393" y="861"/>
                      <a:pt x="393" y="860"/>
                    </a:cubicBezTo>
                    <a:lnTo>
                      <a:pt x="368" y="836"/>
                    </a:lnTo>
                    <a:cubicBezTo>
                      <a:pt x="368" y="836"/>
                      <a:pt x="367" y="835"/>
                      <a:pt x="367" y="835"/>
                    </a:cubicBezTo>
                    <a:lnTo>
                      <a:pt x="345" y="803"/>
                    </a:lnTo>
                    <a:cubicBezTo>
                      <a:pt x="345" y="803"/>
                      <a:pt x="344" y="802"/>
                      <a:pt x="344" y="801"/>
                    </a:cubicBezTo>
                    <a:lnTo>
                      <a:pt x="324" y="752"/>
                    </a:lnTo>
                    <a:cubicBezTo>
                      <a:pt x="324" y="752"/>
                      <a:pt x="324" y="751"/>
                      <a:pt x="324" y="751"/>
                    </a:cubicBezTo>
                    <a:lnTo>
                      <a:pt x="310" y="682"/>
                    </a:lnTo>
                    <a:lnTo>
                      <a:pt x="302" y="597"/>
                    </a:lnTo>
                    <a:lnTo>
                      <a:pt x="300" y="492"/>
                    </a:lnTo>
                    <a:lnTo>
                      <a:pt x="303" y="384"/>
                    </a:lnTo>
                    <a:close/>
                    <a:moveTo>
                      <a:pt x="1290" y="246"/>
                    </a:moveTo>
                    <a:cubicBezTo>
                      <a:pt x="1291" y="249"/>
                      <a:pt x="1290" y="251"/>
                      <a:pt x="1289" y="253"/>
                    </a:cubicBezTo>
                    <a:cubicBezTo>
                      <a:pt x="1287" y="254"/>
                      <a:pt x="1285" y="255"/>
                      <a:pt x="1283" y="255"/>
                    </a:cubicBezTo>
                    <a:lnTo>
                      <a:pt x="1192" y="262"/>
                    </a:lnTo>
                    <a:cubicBezTo>
                      <a:pt x="1188" y="263"/>
                      <a:pt x="1184" y="260"/>
                      <a:pt x="1184" y="256"/>
                    </a:cubicBezTo>
                    <a:lnTo>
                      <a:pt x="1172" y="194"/>
                    </a:lnTo>
                    <a:lnTo>
                      <a:pt x="1172" y="196"/>
                    </a:lnTo>
                    <a:lnTo>
                      <a:pt x="1152" y="155"/>
                    </a:lnTo>
                    <a:lnTo>
                      <a:pt x="1154" y="158"/>
                    </a:lnTo>
                    <a:lnTo>
                      <a:pt x="1112" y="124"/>
                    </a:lnTo>
                    <a:lnTo>
                      <a:pt x="1115" y="125"/>
                    </a:lnTo>
                    <a:lnTo>
                      <a:pt x="1092" y="116"/>
                    </a:lnTo>
                    <a:lnTo>
                      <a:pt x="1093" y="116"/>
                    </a:lnTo>
                    <a:lnTo>
                      <a:pt x="1067" y="112"/>
                    </a:lnTo>
                    <a:lnTo>
                      <a:pt x="1070" y="112"/>
                    </a:lnTo>
                    <a:lnTo>
                      <a:pt x="1030" y="121"/>
                    </a:lnTo>
                    <a:lnTo>
                      <a:pt x="1033" y="120"/>
                    </a:lnTo>
                    <a:lnTo>
                      <a:pt x="998" y="145"/>
                    </a:lnTo>
                    <a:lnTo>
                      <a:pt x="1000" y="144"/>
                    </a:lnTo>
                    <a:lnTo>
                      <a:pt x="961" y="192"/>
                    </a:lnTo>
                    <a:lnTo>
                      <a:pt x="961" y="190"/>
                    </a:lnTo>
                    <a:lnTo>
                      <a:pt x="944" y="220"/>
                    </a:lnTo>
                    <a:lnTo>
                      <a:pt x="945" y="219"/>
                    </a:lnTo>
                    <a:lnTo>
                      <a:pt x="931" y="257"/>
                    </a:lnTo>
                    <a:lnTo>
                      <a:pt x="921" y="296"/>
                    </a:lnTo>
                    <a:lnTo>
                      <a:pt x="914" y="346"/>
                    </a:lnTo>
                    <a:lnTo>
                      <a:pt x="909" y="402"/>
                    </a:lnTo>
                    <a:lnTo>
                      <a:pt x="905" y="466"/>
                    </a:lnTo>
                    <a:lnTo>
                      <a:pt x="891" y="461"/>
                    </a:lnTo>
                    <a:lnTo>
                      <a:pt x="927" y="409"/>
                    </a:lnTo>
                    <a:cubicBezTo>
                      <a:pt x="927" y="408"/>
                      <a:pt x="928" y="408"/>
                      <a:pt x="928" y="407"/>
                    </a:cubicBezTo>
                    <a:lnTo>
                      <a:pt x="972" y="370"/>
                    </a:lnTo>
                    <a:cubicBezTo>
                      <a:pt x="973" y="370"/>
                      <a:pt x="973" y="370"/>
                      <a:pt x="974" y="369"/>
                    </a:cubicBezTo>
                    <a:lnTo>
                      <a:pt x="1023" y="345"/>
                    </a:lnTo>
                    <a:cubicBezTo>
                      <a:pt x="1024" y="345"/>
                      <a:pt x="1024" y="345"/>
                      <a:pt x="1025" y="345"/>
                    </a:cubicBezTo>
                    <a:lnTo>
                      <a:pt x="1077" y="335"/>
                    </a:lnTo>
                    <a:cubicBezTo>
                      <a:pt x="1078" y="334"/>
                      <a:pt x="1079" y="334"/>
                      <a:pt x="1079" y="335"/>
                    </a:cubicBezTo>
                    <a:lnTo>
                      <a:pt x="1122" y="340"/>
                    </a:lnTo>
                    <a:cubicBezTo>
                      <a:pt x="1123" y="340"/>
                      <a:pt x="1124" y="340"/>
                      <a:pt x="1124" y="340"/>
                    </a:cubicBezTo>
                    <a:lnTo>
                      <a:pt x="1165" y="356"/>
                    </a:lnTo>
                    <a:cubicBezTo>
                      <a:pt x="1166" y="356"/>
                      <a:pt x="1167" y="357"/>
                      <a:pt x="1167" y="357"/>
                    </a:cubicBezTo>
                    <a:lnTo>
                      <a:pt x="1205" y="385"/>
                    </a:lnTo>
                    <a:cubicBezTo>
                      <a:pt x="1206" y="385"/>
                      <a:pt x="1206" y="386"/>
                      <a:pt x="1207" y="386"/>
                    </a:cubicBezTo>
                    <a:lnTo>
                      <a:pt x="1241" y="426"/>
                    </a:lnTo>
                    <a:cubicBezTo>
                      <a:pt x="1241" y="427"/>
                      <a:pt x="1241" y="427"/>
                      <a:pt x="1241" y="427"/>
                    </a:cubicBezTo>
                    <a:lnTo>
                      <a:pt x="1268" y="471"/>
                    </a:lnTo>
                    <a:cubicBezTo>
                      <a:pt x="1269" y="472"/>
                      <a:pt x="1269" y="472"/>
                      <a:pt x="1269" y="473"/>
                    </a:cubicBezTo>
                    <a:lnTo>
                      <a:pt x="1287" y="525"/>
                    </a:lnTo>
                    <a:cubicBezTo>
                      <a:pt x="1287" y="525"/>
                      <a:pt x="1287" y="526"/>
                      <a:pt x="1287" y="526"/>
                    </a:cubicBezTo>
                    <a:lnTo>
                      <a:pt x="1297" y="584"/>
                    </a:lnTo>
                    <a:lnTo>
                      <a:pt x="1300" y="648"/>
                    </a:lnTo>
                    <a:lnTo>
                      <a:pt x="1295" y="731"/>
                    </a:lnTo>
                    <a:cubicBezTo>
                      <a:pt x="1295" y="731"/>
                      <a:pt x="1295" y="732"/>
                      <a:pt x="1295" y="732"/>
                    </a:cubicBezTo>
                    <a:lnTo>
                      <a:pt x="1274" y="814"/>
                    </a:lnTo>
                    <a:cubicBezTo>
                      <a:pt x="1274" y="815"/>
                      <a:pt x="1274" y="816"/>
                      <a:pt x="1273" y="816"/>
                    </a:cubicBezTo>
                    <a:lnTo>
                      <a:pt x="1236" y="882"/>
                    </a:lnTo>
                    <a:cubicBezTo>
                      <a:pt x="1236" y="883"/>
                      <a:pt x="1236" y="884"/>
                      <a:pt x="1235" y="884"/>
                    </a:cubicBezTo>
                    <a:lnTo>
                      <a:pt x="1186" y="934"/>
                    </a:lnTo>
                    <a:cubicBezTo>
                      <a:pt x="1186" y="935"/>
                      <a:pt x="1185" y="935"/>
                      <a:pt x="1184" y="935"/>
                    </a:cubicBezTo>
                    <a:lnTo>
                      <a:pt x="1131" y="965"/>
                    </a:lnTo>
                    <a:cubicBezTo>
                      <a:pt x="1131" y="966"/>
                      <a:pt x="1130" y="966"/>
                      <a:pt x="1129" y="966"/>
                    </a:cubicBezTo>
                    <a:lnTo>
                      <a:pt x="1064" y="976"/>
                    </a:lnTo>
                    <a:cubicBezTo>
                      <a:pt x="1063" y="976"/>
                      <a:pt x="1062" y="977"/>
                      <a:pt x="1062" y="976"/>
                    </a:cubicBezTo>
                    <a:lnTo>
                      <a:pt x="1009" y="970"/>
                    </a:lnTo>
                    <a:cubicBezTo>
                      <a:pt x="1008" y="970"/>
                      <a:pt x="1007" y="970"/>
                      <a:pt x="1006" y="970"/>
                    </a:cubicBezTo>
                    <a:lnTo>
                      <a:pt x="958" y="950"/>
                    </a:lnTo>
                    <a:cubicBezTo>
                      <a:pt x="958" y="950"/>
                      <a:pt x="957" y="949"/>
                      <a:pt x="956" y="949"/>
                    </a:cubicBezTo>
                    <a:lnTo>
                      <a:pt x="914" y="915"/>
                    </a:lnTo>
                    <a:cubicBezTo>
                      <a:pt x="914" y="914"/>
                      <a:pt x="914" y="914"/>
                      <a:pt x="913" y="914"/>
                    </a:cubicBezTo>
                    <a:lnTo>
                      <a:pt x="874" y="866"/>
                    </a:lnTo>
                    <a:cubicBezTo>
                      <a:pt x="874" y="865"/>
                      <a:pt x="874" y="865"/>
                      <a:pt x="873" y="864"/>
                    </a:cubicBezTo>
                    <a:lnTo>
                      <a:pt x="842" y="804"/>
                    </a:lnTo>
                    <a:cubicBezTo>
                      <a:pt x="842" y="804"/>
                      <a:pt x="842" y="803"/>
                      <a:pt x="842" y="803"/>
                    </a:cubicBezTo>
                    <a:lnTo>
                      <a:pt x="821" y="725"/>
                    </a:lnTo>
                    <a:lnTo>
                      <a:pt x="808" y="628"/>
                    </a:lnTo>
                    <a:lnTo>
                      <a:pt x="803" y="513"/>
                    </a:lnTo>
                    <a:lnTo>
                      <a:pt x="808" y="387"/>
                    </a:lnTo>
                    <a:lnTo>
                      <a:pt x="824" y="278"/>
                    </a:lnTo>
                    <a:lnTo>
                      <a:pt x="847" y="187"/>
                    </a:lnTo>
                    <a:cubicBezTo>
                      <a:pt x="847" y="186"/>
                      <a:pt x="847" y="186"/>
                      <a:pt x="847" y="185"/>
                    </a:cubicBezTo>
                    <a:lnTo>
                      <a:pt x="879" y="114"/>
                    </a:lnTo>
                    <a:cubicBezTo>
                      <a:pt x="879" y="114"/>
                      <a:pt x="880" y="113"/>
                      <a:pt x="880" y="112"/>
                    </a:cubicBezTo>
                    <a:lnTo>
                      <a:pt x="918" y="66"/>
                    </a:lnTo>
                    <a:cubicBezTo>
                      <a:pt x="919" y="66"/>
                      <a:pt x="919" y="65"/>
                      <a:pt x="920" y="65"/>
                    </a:cubicBezTo>
                    <a:lnTo>
                      <a:pt x="964" y="31"/>
                    </a:lnTo>
                    <a:cubicBezTo>
                      <a:pt x="964" y="31"/>
                      <a:pt x="965" y="30"/>
                      <a:pt x="965" y="30"/>
                    </a:cubicBezTo>
                    <a:lnTo>
                      <a:pt x="1014" y="8"/>
                    </a:lnTo>
                    <a:cubicBezTo>
                      <a:pt x="1015" y="8"/>
                      <a:pt x="1016" y="8"/>
                      <a:pt x="1016" y="8"/>
                    </a:cubicBezTo>
                    <a:lnTo>
                      <a:pt x="1072" y="1"/>
                    </a:lnTo>
                    <a:cubicBezTo>
                      <a:pt x="1073" y="0"/>
                      <a:pt x="1074" y="0"/>
                      <a:pt x="1074" y="1"/>
                    </a:cubicBezTo>
                    <a:lnTo>
                      <a:pt x="1116" y="6"/>
                    </a:lnTo>
                    <a:cubicBezTo>
                      <a:pt x="1117" y="6"/>
                      <a:pt x="1118" y="6"/>
                      <a:pt x="1118" y="6"/>
                    </a:cubicBezTo>
                    <a:lnTo>
                      <a:pt x="1156" y="20"/>
                    </a:lnTo>
                    <a:cubicBezTo>
                      <a:pt x="1157" y="20"/>
                      <a:pt x="1157" y="20"/>
                      <a:pt x="1158" y="21"/>
                    </a:cubicBezTo>
                    <a:lnTo>
                      <a:pt x="1192" y="43"/>
                    </a:lnTo>
                    <a:cubicBezTo>
                      <a:pt x="1192" y="43"/>
                      <a:pt x="1193" y="43"/>
                      <a:pt x="1193" y="44"/>
                    </a:cubicBezTo>
                    <a:lnTo>
                      <a:pt x="1223" y="72"/>
                    </a:lnTo>
                    <a:cubicBezTo>
                      <a:pt x="1223" y="72"/>
                      <a:pt x="1224" y="72"/>
                      <a:pt x="1224" y="73"/>
                    </a:cubicBezTo>
                    <a:lnTo>
                      <a:pt x="1249" y="106"/>
                    </a:lnTo>
                    <a:cubicBezTo>
                      <a:pt x="1249" y="106"/>
                      <a:pt x="1249" y="106"/>
                      <a:pt x="1250" y="107"/>
                    </a:cubicBezTo>
                    <a:lnTo>
                      <a:pt x="1270" y="146"/>
                    </a:lnTo>
                    <a:cubicBezTo>
                      <a:pt x="1270" y="146"/>
                      <a:pt x="1270" y="147"/>
                      <a:pt x="1270" y="147"/>
                    </a:cubicBezTo>
                    <a:lnTo>
                      <a:pt x="1283" y="192"/>
                    </a:lnTo>
                    <a:cubicBezTo>
                      <a:pt x="1283" y="193"/>
                      <a:pt x="1283" y="193"/>
                      <a:pt x="1283" y="193"/>
                    </a:cubicBezTo>
                    <a:lnTo>
                      <a:pt x="1290" y="246"/>
                    </a:lnTo>
                    <a:close/>
                    <a:moveTo>
                      <a:pt x="1268" y="196"/>
                    </a:moveTo>
                    <a:lnTo>
                      <a:pt x="1268" y="197"/>
                    </a:lnTo>
                    <a:lnTo>
                      <a:pt x="1255" y="152"/>
                    </a:lnTo>
                    <a:lnTo>
                      <a:pt x="1255" y="153"/>
                    </a:lnTo>
                    <a:lnTo>
                      <a:pt x="1235" y="114"/>
                    </a:lnTo>
                    <a:lnTo>
                      <a:pt x="1236" y="115"/>
                    </a:lnTo>
                    <a:lnTo>
                      <a:pt x="1211" y="82"/>
                    </a:lnTo>
                    <a:lnTo>
                      <a:pt x="1212" y="83"/>
                    </a:lnTo>
                    <a:lnTo>
                      <a:pt x="1182" y="55"/>
                    </a:lnTo>
                    <a:lnTo>
                      <a:pt x="1183" y="56"/>
                    </a:lnTo>
                    <a:lnTo>
                      <a:pt x="1149" y="34"/>
                    </a:lnTo>
                    <a:lnTo>
                      <a:pt x="1151" y="35"/>
                    </a:lnTo>
                    <a:lnTo>
                      <a:pt x="1113" y="21"/>
                    </a:lnTo>
                    <a:lnTo>
                      <a:pt x="1115" y="21"/>
                    </a:lnTo>
                    <a:lnTo>
                      <a:pt x="1073" y="16"/>
                    </a:lnTo>
                    <a:lnTo>
                      <a:pt x="1074" y="16"/>
                    </a:lnTo>
                    <a:lnTo>
                      <a:pt x="1018" y="23"/>
                    </a:lnTo>
                    <a:lnTo>
                      <a:pt x="1021" y="23"/>
                    </a:lnTo>
                    <a:lnTo>
                      <a:pt x="972" y="45"/>
                    </a:lnTo>
                    <a:lnTo>
                      <a:pt x="973" y="44"/>
                    </a:lnTo>
                    <a:lnTo>
                      <a:pt x="929" y="78"/>
                    </a:lnTo>
                    <a:lnTo>
                      <a:pt x="931" y="77"/>
                    </a:lnTo>
                    <a:lnTo>
                      <a:pt x="893" y="123"/>
                    </a:lnTo>
                    <a:lnTo>
                      <a:pt x="894" y="121"/>
                    </a:lnTo>
                    <a:lnTo>
                      <a:pt x="862" y="192"/>
                    </a:lnTo>
                    <a:lnTo>
                      <a:pt x="862" y="190"/>
                    </a:lnTo>
                    <a:lnTo>
                      <a:pt x="839" y="281"/>
                    </a:lnTo>
                    <a:lnTo>
                      <a:pt x="824" y="388"/>
                    </a:lnTo>
                    <a:lnTo>
                      <a:pt x="819" y="512"/>
                    </a:lnTo>
                    <a:lnTo>
                      <a:pt x="823" y="625"/>
                    </a:lnTo>
                    <a:lnTo>
                      <a:pt x="836" y="720"/>
                    </a:lnTo>
                    <a:lnTo>
                      <a:pt x="857" y="798"/>
                    </a:lnTo>
                    <a:lnTo>
                      <a:pt x="857" y="797"/>
                    </a:lnTo>
                    <a:lnTo>
                      <a:pt x="888" y="857"/>
                    </a:lnTo>
                    <a:lnTo>
                      <a:pt x="887" y="855"/>
                    </a:lnTo>
                    <a:lnTo>
                      <a:pt x="926" y="903"/>
                    </a:lnTo>
                    <a:lnTo>
                      <a:pt x="925" y="902"/>
                    </a:lnTo>
                    <a:lnTo>
                      <a:pt x="967" y="936"/>
                    </a:lnTo>
                    <a:lnTo>
                      <a:pt x="965" y="935"/>
                    </a:lnTo>
                    <a:lnTo>
                      <a:pt x="1013" y="955"/>
                    </a:lnTo>
                    <a:lnTo>
                      <a:pt x="1010" y="955"/>
                    </a:lnTo>
                    <a:lnTo>
                      <a:pt x="1063" y="961"/>
                    </a:lnTo>
                    <a:lnTo>
                      <a:pt x="1061" y="961"/>
                    </a:lnTo>
                    <a:lnTo>
                      <a:pt x="1126" y="951"/>
                    </a:lnTo>
                    <a:lnTo>
                      <a:pt x="1124" y="951"/>
                    </a:lnTo>
                    <a:lnTo>
                      <a:pt x="1177" y="921"/>
                    </a:lnTo>
                    <a:lnTo>
                      <a:pt x="1175" y="923"/>
                    </a:lnTo>
                    <a:lnTo>
                      <a:pt x="1224" y="873"/>
                    </a:lnTo>
                    <a:lnTo>
                      <a:pt x="1222" y="875"/>
                    </a:lnTo>
                    <a:lnTo>
                      <a:pt x="1259" y="809"/>
                    </a:lnTo>
                    <a:lnTo>
                      <a:pt x="1259" y="810"/>
                    </a:lnTo>
                    <a:lnTo>
                      <a:pt x="1280" y="728"/>
                    </a:lnTo>
                    <a:lnTo>
                      <a:pt x="1279" y="730"/>
                    </a:lnTo>
                    <a:lnTo>
                      <a:pt x="1284" y="649"/>
                    </a:lnTo>
                    <a:lnTo>
                      <a:pt x="1282" y="587"/>
                    </a:lnTo>
                    <a:lnTo>
                      <a:pt x="1272" y="529"/>
                    </a:lnTo>
                    <a:lnTo>
                      <a:pt x="1272" y="530"/>
                    </a:lnTo>
                    <a:lnTo>
                      <a:pt x="1254" y="478"/>
                    </a:lnTo>
                    <a:lnTo>
                      <a:pt x="1255" y="480"/>
                    </a:lnTo>
                    <a:lnTo>
                      <a:pt x="1228" y="436"/>
                    </a:lnTo>
                    <a:lnTo>
                      <a:pt x="1228" y="437"/>
                    </a:lnTo>
                    <a:lnTo>
                      <a:pt x="1194" y="397"/>
                    </a:lnTo>
                    <a:lnTo>
                      <a:pt x="1196" y="398"/>
                    </a:lnTo>
                    <a:lnTo>
                      <a:pt x="1158" y="370"/>
                    </a:lnTo>
                    <a:lnTo>
                      <a:pt x="1160" y="371"/>
                    </a:lnTo>
                    <a:lnTo>
                      <a:pt x="1119" y="355"/>
                    </a:lnTo>
                    <a:lnTo>
                      <a:pt x="1121" y="355"/>
                    </a:lnTo>
                    <a:lnTo>
                      <a:pt x="1078" y="350"/>
                    </a:lnTo>
                    <a:lnTo>
                      <a:pt x="1080" y="350"/>
                    </a:lnTo>
                    <a:lnTo>
                      <a:pt x="1028" y="360"/>
                    </a:lnTo>
                    <a:lnTo>
                      <a:pt x="1030" y="360"/>
                    </a:lnTo>
                    <a:lnTo>
                      <a:pt x="981" y="384"/>
                    </a:lnTo>
                    <a:lnTo>
                      <a:pt x="983" y="383"/>
                    </a:lnTo>
                    <a:lnTo>
                      <a:pt x="939" y="420"/>
                    </a:lnTo>
                    <a:lnTo>
                      <a:pt x="940" y="418"/>
                    </a:lnTo>
                    <a:lnTo>
                      <a:pt x="904" y="470"/>
                    </a:lnTo>
                    <a:cubicBezTo>
                      <a:pt x="902" y="473"/>
                      <a:pt x="898" y="474"/>
                      <a:pt x="895" y="473"/>
                    </a:cubicBezTo>
                    <a:cubicBezTo>
                      <a:pt x="891" y="472"/>
                      <a:pt x="889" y="469"/>
                      <a:pt x="889" y="465"/>
                    </a:cubicBezTo>
                    <a:lnTo>
                      <a:pt x="893" y="401"/>
                    </a:lnTo>
                    <a:lnTo>
                      <a:pt x="899" y="343"/>
                    </a:lnTo>
                    <a:lnTo>
                      <a:pt x="906" y="293"/>
                    </a:lnTo>
                    <a:lnTo>
                      <a:pt x="916" y="252"/>
                    </a:lnTo>
                    <a:lnTo>
                      <a:pt x="930" y="214"/>
                    </a:lnTo>
                    <a:cubicBezTo>
                      <a:pt x="930" y="213"/>
                      <a:pt x="930" y="213"/>
                      <a:pt x="930" y="213"/>
                    </a:cubicBezTo>
                    <a:lnTo>
                      <a:pt x="947" y="183"/>
                    </a:lnTo>
                    <a:cubicBezTo>
                      <a:pt x="948" y="182"/>
                      <a:pt x="948" y="182"/>
                      <a:pt x="948" y="181"/>
                    </a:cubicBezTo>
                    <a:lnTo>
                      <a:pt x="987" y="133"/>
                    </a:lnTo>
                    <a:cubicBezTo>
                      <a:pt x="988" y="133"/>
                      <a:pt x="988" y="132"/>
                      <a:pt x="989" y="132"/>
                    </a:cubicBezTo>
                    <a:lnTo>
                      <a:pt x="1024" y="107"/>
                    </a:lnTo>
                    <a:cubicBezTo>
                      <a:pt x="1025" y="106"/>
                      <a:pt x="1026" y="106"/>
                      <a:pt x="1027" y="106"/>
                    </a:cubicBezTo>
                    <a:lnTo>
                      <a:pt x="1067" y="97"/>
                    </a:lnTo>
                    <a:cubicBezTo>
                      <a:pt x="1068" y="96"/>
                      <a:pt x="1069" y="96"/>
                      <a:pt x="1070" y="97"/>
                    </a:cubicBezTo>
                    <a:lnTo>
                      <a:pt x="1096" y="101"/>
                    </a:lnTo>
                    <a:cubicBezTo>
                      <a:pt x="1096" y="101"/>
                      <a:pt x="1097" y="101"/>
                      <a:pt x="1097" y="101"/>
                    </a:cubicBezTo>
                    <a:lnTo>
                      <a:pt x="1120" y="110"/>
                    </a:lnTo>
                    <a:cubicBezTo>
                      <a:pt x="1121" y="110"/>
                      <a:pt x="1122" y="111"/>
                      <a:pt x="1123" y="111"/>
                    </a:cubicBezTo>
                    <a:lnTo>
                      <a:pt x="1165" y="145"/>
                    </a:lnTo>
                    <a:cubicBezTo>
                      <a:pt x="1165" y="146"/>
                      <a:pt x="1166" y="147"/>
                      <a:pt x="1167" y="148"/>
                    </a:cubicBezTo>
                    <a:lnTo>
                      <a:pt x="1187" y="189"/>
                    </a:lnTo>
                    <a:cubicBezTo>
                      <a:pt x="1187" y="190"/>
                      <a:pt x="1187" y="190"/>
                      <a:pt x="1187" y="191"/>
                    </a:cubicBezTo>
                    <a:lnTo>
                      <a:pt x="1199" y="253"/>
                    </a:lnTo>
                    <a:lnTo>
                      <a:pt x="1191" y="246"/>
                    </a:lnTo>
                    <a:lnTo>
                      <a:pt x="1282" y="239"/>
                    </a:lnTo>
                    <a:lnTo>
                      <a:pt x="1275" y="249"/>
                    </a:lnTo>
                    <a:lnTo>
                      <a:pt x="1268" y="196"/>
                    </a:lnTo>
                    <a:close/>
                    <a:moveTo>
                      <a:pt x="921" y="650"/>
                    </a:moveTo>
                    <a:lnTo>
                      <a:pt x="921" y="648"/>
                    </a:lnTo>
                    <a:lnTo>
                      <a:pt x="926" y="706"/>
                    </a:lnTo>
                    <a:lnTo>
                      <a:pt x="926" y="704"/>
                    </a:lnTo>
                    <a:lnTo>
                      <a:pt x="942" y="762"/>
                    </a:lnTo>
                    <a:lnTo>
                      <a:pt x="942" y="761"/>
                    </a:lnTo>
                    <a:lnTo>
                      <a:pt x="965" y="807"/>
                    </a:lnTo>
                    <a:lnTo>
                      <a:pt x="964" y="805"/>
                    </a:lnTo>
                    <a:lnTo>
                      <a:pt x="994" y="841"/>
                    </a:lnTo>
                    <a:lnTo>
                      <a:pt x="991" y="839"/>
                    </a:lnTo>
                    <a:lnTo>
                      <a:pt x="1029" y="860"/>
                    </a:lnTo>
                    <a:lnTo>
                      <a:pt x="1027" y="860"/>
                    </a:lnTo>
                    <a:lnTo>
                      <a:pt x="1064" y="866"/>
                    </a:lnTo>
                    <a:lnTo>
                      <a:pt x="1061" y="866"/>
                    </a:lnTo>
                    <a:lnTo>
                      <a:pt x="1088" y="862"/>
                    </a:lnTo>
                    <a:lnTo>
                      <a:pt x="1086" y="862"/>
                    </a:lnTo>
                    <a:lnTo>
                      <a:pt x="1112" y="851"/>
                    </a:lnTo>
                    <a:lnTo>
                      <a:pt x="1110" y="852"/>
                    </a:lnTo>
                    <a:lnTo>
                      <a:pt x="1133" y="833"/>
                    </a:lnTo>
                    <a:lnTo>
                      <a:pt x="1132" y="835"/>
                    </a:lnTo>
                    <a:lnTo>
                      <a:pt x="1153" y="808"/>
                    </a:lnTo>
                    <a:lnTo>
                      <a:pt x="1173" y="779"/>
                    </a:lnTo>
                    <a:lnTo>
                      <a:pt x="1172" y="781"/>
                    </a:lnTo>
                    <a:lnTo>
                      <a:pt x="1185" y="744"/>
                    </a:lnTo>
                    <a:lnTo>
                      <a:pt x="1185" y="745"/>
                    </a:lnTo>
                    <a:lnTo>
                      <a:pt x="1192" y="702"/>
                    </a:lnTo>
                    <a:lnTo>
                      <a:pt x="1193" y="655"/>
                    </a:lnTo>
                    <a:lnTo>
                      <a:pt x="1191" y="609"/>
                    </a:lnTo>
                    <a:lnTo>
                      <a:pt x="1186" y="569"/>
                    </a:lnTo>
                    <a:lnTo>
                      <a:pt x="1186" y="570"/>
                    </a:lnTo>
                    <a:lnTo>
                      <a:pt x="1174" y="534"/>
                    </a:lnTo>
                    <a:lnTo>
                      <a:pt x="1174" y="535"/>
                    </a:lnTo>
                    <a:lnTo>
                      <a:pt x="1157" y="503"/>
                    </a:lnTo>
                    <a:lnTo>
                      <a:pt x="1159" y="505"/>
                    </a:lnTo>
                    <a:lnTo>
                      <a:pt x="1137" y="482"/>
                    </a:lnTo>
                    <a:lnTo>
                      <a:pt x="1138" y="483"/>
                    </a:lnTo>
                    <a:lnTo>
                      <a:pt x="1113" y="466"/>
                    </a:lnTo>
                    <a:lnTo>
                      <a:pt x="1115" y="467"/>
                    </a:lnTo>
                    <a:lnTo>
                      <a:pt x="1086" y="456"/>
                    </a:lnTo>
                    <a:lnTo>
                      <a:pt x="1087" y="456"/>
                    </a:lnTo>
                    <a:lnTo>
                      <a:pt x="1056" y="452"/>
                    </a:lnTo>
                    <a:lnTo>
                      <a:pt x="1059" y="452"/>
                    </a:lnTo>
                    <a:lnTo>
                      <a:pt x="1031" y="456"/>
                    </a:lnTo>
                    <a:lnTo>
                      <a:pt x="1032" y="456"/>
                    </a:lnTo>
                    <a:lnTo>
                      <a:pt x="1005" y="467"/>
                    </a:lnTo>
                    <a:lnTo>
                      <a:pt x="1007" y="466"/>
                    </a:lnTo>
                    <a:lnTo>
                      <a:pt x="982" y="483"/>
                    </a:lnTo>
                    <a:lnTo>
                      <a:pt x="983" y="482"/>
                    </a:lnTo>
                    <a:lnTo>
                      <a:pt x="961" y="505"/>
                    </a:lnTo>
                    <a:lnTo>
                      <a:pt x="963" y="503"/>
                    </a:lnTo>
                    <a:lnTo>
                      <a:pt x="932" y="570"/>
                    </a:lnTo>
                    <a:lnTo>
                      <a:pt x="932" y="568"/>
                    </a:lnTo>
                    <a:lnTo>
                      <a:pt x="921" y="650"/>
                    </a:lnTo>
                    <a:close/>
                    <a:moveTo>
                      <a:pt x="917" y="565"/>
                    </a:moveTo>
                    <a:cubicBezTo>
                      <a:pt x="917" y="565"/>
                      <a:pt x="917" y="564"/>
                      <a:pt x="917" y="563"/>
                    </a:cubicBezTo>
                    <a:lnTo>
                      <a:pt x="948" y="496"/>
                    </a:lnTo>
                    <a:cubicBezTo>
                      <a:pt x="949" y="495"/>
                      <a:pt x="949" y="495"/>
                      <a:pt x="950" y="494"/>
                    </a:cubicBezTo>
                    <a:lnTo>
                      <a:pt x="972" y="471"/>
                    </a:lnTo>
                    <a:cubicBezTo>
                      <a:pt x="972" y="471"/>
                      <a:pt x="972" y="470"/>
                      <a:pt x="973" y="470"/>
                    </a:cubicBezTo>
                    <a:lnTo>
                      <a:pt x="998" y="453"/>
                    </a:lnTo>
                    <a:cubicBezTo>
                      <a:pt x="998" y="453"/>
                      <a:pt x="999" y="452"/>
                      <a:pt x="999" y="452"/>
                    </a:cubicBezTo>
                    <a:lnTo>
                      <a:pt x="1026" y="441"/>
                    </a:lnTo>
                    <a:cubicBezTo>
                      <a:pt x="1027" y="441"/>
                      <a:pt x="1028" y="441"/>
                      <a:pt x="1028" y="441"/>
                    </a:cubicBezTo>
                    <a:lnTo>
                      <a:pt x="1056" y="437"/>
                    </a:lnTo>
                    <a:cubicBezTo>
                      <a:pt x="1057" y="436"/>
                      <a:pt x="1058" y="436"/>
                      <a:pt x="1058" y="437"/>
                    </a:cubicBezTo>
                    <a:lnTo>
                      <a:pt x="1089" y="441"/>
                    </a:lnTo>
                    <a:cubicBezTo>
                      <a:pt x="1090" y="441"/>
                      <a:pt x="1091" y="441"/>
                      <a:pt x="1091" y="441"/>
                    </a:cubicBezTo>
                    <a:lnTo>
                      <a:pt x="1120" y="452"/>
                    </a:lnTo>
                    <a:cubicBezTo>
                      <a:pt x="1121" y="452"/>
                      <a:pt x="1121" y="452"/>
                      <a:pt x="1122" y="453"/>
                    </a:cubicBezTo>
                    <a:lnTo>
                      <a:pt x="1147" y="470"/>
                    </a:lnTo>
                    <a:cubicBezTo>
                      <a:pt x="1147" y="470"/>
                      <a:pt x="1148" y="471"/>
                      <a:pt x="1148" y="471"/>
                    </a:cubicBezTo>
                    <a:lnTo>
                      <a:pt x="1170" y="494"/>
                    </a:lnTo>
                    <a:cubicBezTo>
                      <a:pt x="1171" y="494"/>
                      <a:pt x="1171" y="495"/>
                      <a:pt x="1172" y="496"/>
                    </a:cubicBezTo>
                    <a:lnTo>
                      <a:pt x="1189" y="528"/>
                    </a:lnTo>
                    <a:cubicBezTo>
                      <a:pt x="1189" y="528"/>
                      <a:pt x="1189" y="529"/>
                      <a:pt x="1189" y="529"/>
                    </a:cubicBezTo>
                    <a:lnTo>
                      <a:pt x="1201" y="565"/>
                    </a:lnTo>
                    <a:cubicBezTo>
                      <a:pt x="1201" y="565"/>
                      <a:pt x="1201" y="566"/>
                      <a:pt x="1201" y="566"/>
                    </a:cubicBezTo>
                    <a:lnTo>
                      <a:pt x="1207" y="608"/>
                    </a:lnTo>
                    <a:lnTo>
                      <a:pt x="1209" y="656"/>
                    </a:lnTo>
                    <a:lnTo>
                      <a:pt x="1207" y="705"/>
                    </a:lnTo>
                    <a:lnTo>
                      <a:pt x="1200" y="748"/>
                    </a:lnTo>
                    <a:cubicBezTo>
                      <a:pt x="1200" y="748"/>
                      <a:pt x="1200" y="749"/>
                      <a:pt x="1200" y="749"/>
                    </a:cubicBezTo>
                    <a:lnTo>
                      <a:pt x="1187" y="786"/>
                    </a:lnTo>
                    <a:cubicBezTo>
                      <a:pt x="1187" y="787"/>
                      <a:pt x="1186" y="787"/>
                      <a:pt x="1186" y="788"/>
                    </a:cubicBezTo>
                    <a:lnTo>
                      <a:pt x="1166" y="817"/>
                    </a:lnTo>
                    <a:lnTo>
                      <a:pt x="1145" y="844"/>
                    </a:lnTo>
                    <a:cubicBezTo>
                      <a:pt x="1144" y="845"/>
                      <a:pt x="1144" y="845"/>
                      <a:pt x="1144" y="846"/>
                    </a:cubicBezTo>
                    <a:lnTo>
                      <a:pt x="1121" y="865"/>
                    </a:lnTo>
                    <a:cubicBezTo>
                      <a:pt x="1120" y="865"/>
                      <a:pt x="1119" y="866"/>
                      <a:pt x="1119" y="866"/>
                    </a:cubicBezTo>
                    <a:lnTo>
                      <a:pt x="1093" y="877"/>
                    </a:lnTo>
                    <a:cubicBezTo>
                      <a:pt x="1092" y="877"/>
                      <a:pt x="1091" y="877"/>
                      <a:pt x="1091" y="877"/>
                    </a:cubicBezTo>
                    <a:lnTo>
                      <a:pt x="1064" y="881"/>
                    </a:lnTo>
                    <a:cubicBezTo>
                      <a:pt x="1063" y="882"/>
                      <a:pt x="1062" y="882"/>
                      <a:pt x="1061" y="881"/>
                    </a:cubicBezTo>
                    <a:lnTo>
                      <a:pt x="1024" y="875"/>
                    </a:lnTo>
                    <a:cubicBezTo>
                      <a:pt x="1023" y="875"/>
                      <a:pt x="1022" y="875"/>
                      <a:pt x="1022" y="874"/>
                    </a:cubicBezTo>
                    <a:lnTo>
                      <a:pt x="984" y="853"/>
                    </a:lnTo>
                    <a:cubicBezTo>
                      <a:pt x="983" y="853"/>
                      <a:pt x="982" y="852"/>
                      <a:pt x="981" y="852"/>
                    </a:cubicBezTo>
                    <a:lnTo>
                      <a:pt x="951" y="816"/>
                    </a:lnTo>
                    <a:cubicBezTo>
                      <a:pt x="951" y="815"/>
                      <a:pt x="951" y="815"/>
                      <a:pt x="950" y="814"/>
                    </a:cubicBezTo>
                    <a:lnTo>
                      <a:pt x="927" y="768"/>
                    </a:lnTo>
                    <a:cubicBezTo>
                      <a:pt x="927" y="768"/>
                      <a:pt x="927" y="767"/>
                      <a:pt x="927" y="767"/>
                    </a:cubicBezTo>
                    <a:lnTo>
                      <a:pt x="911" y="709"/>
                    </a:lnTo>
                    <a:cubicBezTo>
                      <a:pt x="911" y="708"/>
                      <a:pt x="911" y="708"/>
                      <a:pt x="910" y="707"/>
                    </a:cubicBezTo>
                    <a:lnTo>
                      <a:pt x="905" y="649"/>
                    </a:lnTo>
                    <a:cubicBezTo>
                      <a:pt x="905" y="649"/>
                      <a:pt x="905" y="648"/>
                      <a:pt x="906" y="647"/>
                    </a:cubicBezTo>
                    <a:lnTo>
                      <a:pt x="917" y="565"/>
                    </a:lnTo>
                    <a:close/>
                    <a:moveTo>
                      <a:pt x="1760" y="948"/>
                    </a:moveTo>
                    <a:cubicBezTo>
                      <a:pt x="1760" y="953"/>
                      <a:pt x="1757" y="956"/>
                      <a:pt x="1752" y="956"/>
                    </a:cubicBezTo>
                    <a:lnTo>
                      <a:pt x="1662" y="956"/>
                    </a:lnTo>
                    <a:cubicBezTo>
                      <a:pt x="1658" y="956"/>
                      <a:pt x="1654" y="953"/>
                      <a:pt x="1654" y="948"/>
                    </a:cubicBezTo>
                    <a:lnTo>
                      <a:pt x="1654" y="220"/>
                    </a:lnTo>
                    <a:lnTo>
                      <a:pt x="1668" y="226"/>
                    </a:lnTo>
                    <a:lnTo>
                      <a:pt x="1631" y="267"/>
                    </a:lnTo>
                    <a:cubicBezTo>
                      <a:pt x="1631" y="267"/>
                      <a:pt x="1631" y="267"/>
                      <a:pt x="1631" y="268"/>
                    </a:cubicBezTo>
                    <a:lnTo>
                      <a:pt x="1582" y="308"/>
                    </a:lnTo>
                    <a:lnTo>
                      <a:pt x="1533" y="340"/>
                    </a:lnTo>
                    <a:lnTo>
                      <a:pt x="1484" y="364"/>
                    </a:lnTo>
                    <a:cubicBezTo>
                      <a:pt x="1481" y="365"/>
                      <a:pt x="1479" y="365"/>
                      <a:pt x="1476" y="363"/>
                    </a:cubicBezTo>
                    <a:cubicBezTo>
                      <a:pt x="1474" y="362"/>
                      <a:pt x="1472" y="359"/>
                      <a:pt x="1472" y="356"/>
                    </a:cubicBezTo>
                    <a:lnTo>
                      <a:pt x="1472" y="247"/>
                    </a:lnTo>
                    <a:cubicBezTo>
                      <a:pt x="1472" y="245"/>
                      <a:pt x="1474" y="242"/>
                      <a:pt x="1476" y="241"/>
                    </a:cubicBezTo>
                    <a:lnTo>
                      <a:pt x="1549" y="189"/>
                    </a:lnTo>
                    <a:lnTo>
                      <a:pt x="1608" y="133"/>
                    </a:lnTo>
                    <a:lnTo>
                      <a:pt x="1607" y="134"/>
                    </a:lnTo>
                    <a:lnTo>
                      <a:pt x="1656" y="69"/>
                    </a:lnTo>
                    <a:lnTo>
                      <a:pt x="1655" y="70"/>
                    </a:lnTo>
                    <a:lnTo>
                      <a:pt x="1687" y="5"/>
                    </a:lnTo>
                    <a:cubicBezTo>
                      <a:pt x="1689" y="2"/>
                      <a:pt x="1691" y="0"/>
                      <a:pt x="1694" y="0"/>
                    </a:cubicBezTo>
                    <a:lnTo>
                      <a:pt x="1752" y="0"/>
                    </a:lnTo>
                    <a:cubicBezTo>
                      <a:pt x="1757" y="0"/>
                      <a:pt x="1760" y="4"/>
                      <a:pt x="1760" y="8"/>
                    </a:cubicBezTo>
                    <a:lnTo>
                      <a:pt x="1760" y="948"/>
                    </a:lnTo>
                    <a:close/>
                    <a:moveTo>
                      <a:pt x="1744" y="8"/>
                    </a:moveTo>
                    <a:lnTo>
                      <a:pt x="1752" y="16"/>
                    </a:lnTo>
                    <a:lnTo>
                      <a:pt x="1694" y="16"/>
                    </a:lnTo>
                    <a:lnTo>
                      <a:pt x="1702" y="12"/>
                    </a:lnTo>
                    <a:lnTo>
                      <a:pt x="1670" y="77"/>
                    </a:lnTo>
                    <a:cubicBezTo>
                      <a:pt x="1669" y="77"/>
                      <a:pt x="1669" y="78"/>
                      <a:pt x="1669" y="78"/>
                    </a:cubicBezTo>
                    <a:lnTo>
                      <a:pt x="1620" y="143"/>
                    </a:lnTo>
                    <a:cubicBezTo>
                      <a:pt x="1620" y="144"/>
                      <a:pt x="1619" y="144"/>
                      <a:pt x="1619" y="144"/>
                    </a:cubicBezTo>
                    <a:lnTo>
                      <a:pt x="1558" y="202"/>
                    </a:lnTo>
                    <a:lnTo>
                      <a:pt x="1485" y="254"/>
                    </a:lnTo>
                    <a:lnTo>
                      <a:pt x="1488" y="247"/>
                    </a:lnTo>
                    <a:lnTo>
                      <a:pt x="1488" y="356"/>
                    </a:lnTo>
                    <a:lnTo>
                      <a:pt x="1477" y="349"/>
                    </a:lnTo>
                    <a:lnTo>
                      <a:pt x="1524" y="327"/>
                    </a:lnTo>
                    <a:lnTo>
                      <a:pt x="1571" y="295"/>
                    </a:lnTo>
                    <a:lnTo>
                      <a:pt x="1620" y="255"/>
                    </a:lnTo>
                    <a:lnTo>
                      <a:pt x="1620" y="256"/>
                    </a:lnTo>
                    <a:lnTo>
                      <a:pt x="1657" y="215"/>
                    </a:lnTo>
                    <a:cubicBezTo>
                      <a:pt x="1659" y="213"/>
                      <a:pt x="1662" y="212"/>
                      <a:pt x="1665" y="213"/>
                    </a:cubicBezTo>
                    <a:cubicBezTo>
                      <a:pt x="1668" y="214"/>
                      <a:pt x="1670" y="217"/>
                      <a:pt x="1670" y="220"/>
                    </a:cubicBezTo>
                    <a:lnTo>
                      <a:pt x="1670" y="948"/>
                    </a:lnTo>
                    <a:lnTo>
                      <a:pt x="1662" y="940"/>
                    </a:lnTo>
                    <a:lnTo>
                      <a:pt x="1752" y="940"/>
                    </a:lnTo>
                    <a:lnTo>
                      <a:pt x="1744" y="948"/>
                    </a:lnTo>
                    <a:lnTo>
                      <a:pt x="1744" y="8"/>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0" name="Freeform 115"/>
              <p:cNvSpPr>
                <a:spLocks noEditPoints="1"/>
              </p:cNvSpPr>
              <p:nvPr/>
            </p:nvSpPr>
            <p:spPr bwMode="auto">
              <a:xfrm>
                <a:off x="5424" y="1933"/>
                <a:ext cx="382" cy="147"/>
              </a:xfrm>
              <a:custGeom>
                <a:avLst/>
                <a:gdLst>
                  <a:gd name="T0" fmla="*/ 92 w 1240"/>
                  <a:gd name="T1" fmla="*/ 470 h 480"/>
                  <a:gd name="T2" fmla="*/ 49 w 1240"/>
                  <a:gd name="T3" fmla="*/ 147 h 480"/>
                  <a:gd name="T4" fmla="*/ 0 w 1240"/>
                  <a:gd name="T5" fmla="*/ 120 h 480"/>
                  <a:gd name="T6" fmla="*/ 108 w 1240"/>
                  <a:gd name="T7" fmla="*/ 0 h 480"/>
                  <a:gd name="T8" fmla="*/ 137 w 1240"/>
                  <a:gd name="T9" fmla="*/ 470 h 480"/>
                  <a:gd name="T10" fmla="*/ 293 w 1240"/>
                  <a:gd name="T11" fmla="*/ 406 h 480"/>
                  <a:gd name="T12" fmla="*/ 344 w 1240"/>
                  <a:gd name="T13" fmla="*/ 470 h 480"/>
                  <a:gd name="T14" fmla="*/ 540 w 1240"/>
                  <a:gd name="T15" fmla="*/ 470 h 480"/>
                  <a:gd name="T16" fmla="*/ 382 w 1240"/>
                  <a:gd name="T17" fmla="*/ 358 h 480"/>
                  <a:gd name="T18" fmla="*/ 551 w 1240"/>
                  <a:gd name="T19" fmla="*/ 4 h 480"/>
                  <a:gd name="T20" fmla="*/ 586 w 1240"/>
                  <a:gd name="T21" fmla="*/ 307 h 480"/>
                  <a:gd name="T22" fmla="*/ 637 w 1240"/>
                  <a:gd name="T23" fmla="*/ 358 h 480"/>
                  <a:gd name="T24" fmla="*/ 586 w 1240"/>
                  <a:gd name="T25" fmla="*/ 470 h 480"/>
                  <a:gd name="T26" fmla="*/ 540 w 1240"/>
                  <a:gd name="T27" fmla="*/ 307 h 480"/>
                  <a:gd name="T28" fmla="*/ 425 w 1240"/>
                  <a:gd name="T29" fmla="*/ 307 h 480"/>
                  <a:gd name="T30" fmla="*/ 765 w 1240"/>
                  <a:gd name="T31" fmla="*/ 218 h 480"/>
                  <a:gd name="T32" fmla="*/ 712 w 1240"/>
                  <a:gd name="T33" fmla="*/ 123 h 480"/>
                  <a:gd name="T34" fmla="*/ 816 w 1240"/>
                  <a:gd name="T35" fmla="*/ 0 h 480"/>
                  <a:gd name="T36" fmla="*/ 924 w 1240"/>
                  <a:gd name="T37" fmla="*/ 123 h 480"/>
                  <a:gd name="T38" fmla="*/ 870 w 1240"/>
                  <a:gd name="T39" fmla="*/ 218 h 480"/>
                  <a:gd name="T40" fmla="*/ 940 w 1240"/>
                  <a:gd name="T41" fmla="*/ 337 h 480"/>
                  <a:gd name="T42" fmla="*/ 816 w 1240"/>
                  <a:gd name="T43" fmla="*/ 480 h 480"/>
                  <a:gd name="T44" fmla="*/ 696 w 1240"/>
                  <a:gd name="T45" fmla="*/ 337 h 480"/>
                  <a:gd name="T46" fmla="*/ 765 w 1240"/>
                  <a:gd name="T47" fmla="*/ 218 h 480"/>
                  <a:gd name="T48" fmla="*/ 773 w 1240"/>
                  <a:gd name="T49" fmla="*/ 174 h 480"/>
                  <a:gd name="T50" fmla="*/ 862 w 1240"/>
                  <a:gd name="T51" fmla="*/ 174 h 480"/>
                  <a:gd name="T52" fmla="*/ 859 w 1240"/>
                  <a:gd name="T53" fmla="*/ 72 h 480"/>
                  <a:gd name="T54" fmla="*/ 773 w 1240"/>
                  <a:gd name="T55" fmla="*/ 69 h 480"/>
                  <a:gd name="T56" fmla="*/ 744 w 1240"/>
                  <a:gd name="T57" fmla="*/ 337 h 480"/>
                  <a:gd name="T58" fmla="*/ 779 w 1240"/>
                  <a:gd name="T59" fmla="*/ 419 h 480"/>
                  <a:gd name="T60" fmla="*/ 873 w 1240"/>
                  <a:gd name="T61" fmla="*/ 406 h 480"/>
                  <a:gd name="T62" fmla="*/ 870 w 1240"/>
                  <a:gd name="T63" fmla="*/ 269 h 480"/>
                  <a:gd name="T64" fmla="*/ 763 w 1240"/>
                  <a:gd name="T65" fmla="*/ 269 h 480"/>
                  <a:gd name="T66" fmla="*/ 996 w 1240"/>
                  <a:gd name="T67" fmla="*/ 348 h 480"/>
                  <a:gd name="T68" fmla="*/ 1069 w 1240"/>
                  <a:gd name="T69" fmla="*/ 409 h 480"/>
                  <a:gd name="T70" fmla="*/ 1171 w 1240"/>
                  <a:gd name="T71" fmla="*/ 402 h 480"/>
                  <a:gd name="T72" fmla="*/ 1173 w 1240"/>
                  <a:gd name="T73" fmla="*/ 242 h 480"/>
                  <a:gd name="T74" fmla="*/ 1077 w 1240"/>
                  <a:gd name="T75" fmla="*/ 225 h 480"/>
                  <a:gd name="T76" fmla="*/ 1004 w 1240"/>
                  <a:gd name="T77" fmla="*/ 249 h 480"/>
                  <a:gd name="T78" fmla="*/ 1224 w 1240"/>
                  <a:gd name="T79" fmla="*/ 11 h 480"/>
                  <a:gd name="T80" fmla="*/ 1077 w 1240"/>
                  <a:gd name="T81" fmla="*/ 65 h 480"/>
                  <a:gd name="T82" fmla="*/ 1128 w 1240"/>
                  <a:gd name="T83" fmla="*/ 160 h 480"/>
                  <a:gd name="T84" fmla="*/ 1240 w 1240"/>
                  <a:gd name="T85" fmla="*/ 314 h 480"/>
                  <a:gd name="T86" fmla="*/ 1117 w 1240"/>
                  <a:gd name="T87" fmla="*/ 480 h 480"/>
                  <a:gd name="T88" fmla="*/ 996 w 1240"/>
                  <a:gd name="T89" fmla="*/ 34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0" h="480">
                    <a:moveTo>
                      <a:pt x="137" y="470"/>
                    </a:moveTo>
                    <a:lnTo>
                      <a:pt x="92" y="470"/>
                    </a:lnTo>
                    <a:lnTo>
                      <a:pt x="92" y="106"/>
                    </a:lnTo>
                    <a:cubicBezTo>
                      <a:pt x="81" y="120"/>
                      <a:pt x="68" y="133"/>
                      <a:pt x="49" y="147"/>
                    </a:cubicBezTo>
                    <a:cubicBezTo>
                      <a:pt x="33" y="160"/>
                      <a:pt x="17" y="167"/>
                      <a:pt x="0" y="174"/>
                    </a:cubicBezTo>
                    <a:lnTo>
                      <a:pt x="0" y="120"/>
                    </a:lnTo>
                    <a:cubicBezTo>
                      <a:pt x="27" y="103"/>
                      <a:pt x="49" y="86"/>
                      <a:pt x="68" y="65"/>
                    </a:cubicBezTo>
                    <a:cubicBezTo>
                      <a:pt x="86" y="45"/>
                      <a:pt x="100" y="21"/>
                      <a:pt x="108" y="0"/>
                    </a:cubicBezTo>
                    <a:lnTo>
                      <a:pt x="137" y="0"/>
                    </a:lnTo>
                    <a:lnTo>
                      <a:pt x="137" y="470"/>
                    </a:lnTo>
                    <a:close/>
                    <a:moveTo>
                      <a:pt x="293" y="470"/>
                    </a:moveTo>
                    <a:lnTo>
                      <a:pt x="293" y="406"/>
                    </a:lnTo>
                    <a:lnTo>
                      <a:pt x="344" y="406"/>
                    </a:lnTo>
                    <a:lnTo>
                      <a:pt x="344" y="470"/>
                    </a:lnTo>
                    <a:lnTo>
                      <a:pt x="293" y="470"/>
                    </a:lnTo>
                    <a:close/>
                    <a:moveTo>
                      <a:pt x="540" y="470"/>
                    </a:moveTo>
                    <a:lnTo>
                      <a:pt x="540" y="358"/>
                    </a:lnTo>
                    <a:lnTo>
                      <a:pt x="382" y="358"/>
                    </a:lnTo>
                    <a:lnTo>
                      <a:pt x="382" y="307"/>
                    </a:lnTo>
                    <a:lnTo>
                      <a:pt x="551" y="4"/>
                    </a:lnTo>
                    <a:lnTo>
                      <a:pt x="586" y="4"/>
                    </a:lnTo>
                    <a:lnTo>
                      <a:pt x="586" y="307"/>
                    </a:lnTo>
                    <a:lnTo>
                      <a:pt x="637" y="307"/>
                    </a:lnTo>
                    <a:lnTo>
                      <a:pt x="637" y="358"/>
                    </a:lnTo>
                    <a:lnTo>
                      <a:pt x="586" y="358"/>
                    </a:lnTo>
                    <a:lnTo>
                      <a:pt x="586" y="470"/>
                    </a:lnTo>
                    <a:lnTo>
                      <a:pt x="540" y="470"/>
                    </a:lnTo>
                    <a:close/>
                    <a:moveTo>
                      <a:pt x="540" y="307"/>
                    </a:moveTo>
                    <a:lnTo>
                      <a:pt x="540" y="96"/>
                    </a:lnTo>
                    <a:lnTo>
                      <a:pt x="425" y="307"/>
                    </a:lnTo>
                    <a:lnTo>
                      <a:pt x="540" y="307"/>
                    </a:lnTo>
                    <a:close/>
                    <a:moveTo>
                      <a:pt x="765" y="218"/>
                    </a:moveTo>
                    <a:cubicBezTo>
                      <a:pt x="747" y="208"/>
                      <a:pt x="733" y="198"/>
                      <a:pt x="725" y="181"/>
                    </a:cubicBezTo>
                    <a:cubicBezTo>
                      <a:pt x="714" y="164"/>
                      <a:pt x="712" y="143"/>
                      <a:pt x="712" y="123"/>
                    </a:cubicBezTo>
                    <a:cubicBezTo>
                      <a:pt x="712" y="89"/>
                      <a:pt x="720" y="62"/>
                      <a:pt x="741" y="38"/>
                    </a:cubicBezTo>
                    <a:cubicBezTo>
                      <a:pt x="760" y="14"/>
                      <a:pt x="784" y="0"/>
                      <a:pt x="816" y="0"/>
                    </a:cubicBezTo>
                    <a:cubicBezTo>
                      <a:pt x="849" y="0"/>
                      <a:pt x="875" y="14"/>
                      <a:pt x="894" y="38"/>
                    </a:cubicBezTo>
                    <a:cubicBezTo>
                      <a:pt x="916" y="62"/>
                      <a:pt x="924" y="89"/>
                      <a:pt x="924" y="123"/>
                    </a:cubicBezTo>
                    <a:cubicBezTo>
                      <a:pt x="924" y="147"/>
                      <a:pt x="921" y="164"/>
                      <a:pt x="910" y="181"/>
                    </a:cubicBezTo>
                    <a:cubicBezTo>
                      <a:pt x="902" y="198"/>
                      <a:pt x="889" y="208"/>
                      <a:pt x="870" y="218"/>
                    </a:cubicBezTo>
                    <a:cubicBezTo>
                      <a:pt x="892" y="229"/>
                      <a:pt x="910" y="242"/>
                      <a:pt x="921" y="263"/>
                    </a:cubicBezTo>
                    <a:cubicBezTo>
                      <a:pt x="934" y="283"/>
                      <a:pt x="940" y="310"/>
                      <a:pt x="940" y="337"/>
                    </a:cubicBezTo>
                    <a:cubicBezTo>
                      <a:pt x="940" y="378"/>
                      <a:pt x="929" y="412"/>
                      <a:pt x="905" y="440"/>
                    </a:cubicBezTo>
                    <a:cubicBezTo>
                      <a:pt x="883" y="467"/>
                      <a:pt x="854" y="480"/>
                      <a:pt x="816" y="480"/>
                    </a:cubicBezTo>
                    <a:cubicBezTo>
                      <a:pt x="782" y="480"/>
                      <a:pt x="752" y="467"/>
                      <a:pt x="731" y="440"/>
                    </a:cubicBezTo>
                    <a:cubicBezTo>
                      <a:pt x="706" y="412"/>
                      <a:pt x="696" y="378"/>
                      <a:pt x="696" y="337"/>
                    </a:cubicBezTo>
                    <a:cubicBezTo>
                      <a:pt x="696" y="307"/>
                      <a:pt x="704" y="280"/>
                      <a:pt x="714" y="259"/>
                    </a:cubicBezTo>
                    <a:cubicBezTo>
                      <a:pt x="728" y="239"/>
                      <a:pt x="744" y="225"/>
                      <a:pt x="765" y="218"/>
                    </a:cubicBezTo>
                    <a:close/>
                    <a:moveTo>
                      <a:pt x="757" y="120"/>
                    </a:moveTo>
                    <a:cubicBezTo>
                      <a:pt x="757" y="143"/>
                      <a:pt x="763" y="160"/>
                      <a:pt x="773" y="174"/>
                    </a:cubicBezTo>
                    <a:cubicBezTo>
                      <a:pt x="787" y="188"/>
                      <a:pt x="800" y="195"/>
                      <a:pt x="819" y="195"/>
                    </a:cubicBezTo>
                    <a:cubicBezTo>
                      <a:pt x="835" y="195"/>
                      <a:pt x="851" y="188"/>
                      <a:pt x="862" y="174"/>
                    </a:cubicBezTo>
                    <a:cubicBezTo>
                      <a:pt x="873" y="160"/>
                      <a:pt x="878" y="143"/>
                      <a:pt x="878" y="123"/>
                    </a:cubicBezTo>
                    <a:cubicBezTo>
                      <a:pt x="878" y="103"/>
                      <a:pt x="873" y="86"/>
                      <a:pt x="859" y="72"/>
                    </a:cubicBezTo>
                    <a:cubicBezTo>
                      <a:pt x="849" y="55"/>
                      <a:pt x="835" y="48"/>
                      <a:pt x="816" y="48"/>
                    </a:cubicBezTo>
                    <a:cubicBezTo>
                      <a:pt x="800" y="48"/>
                      <a:pt x="787" y="55"/>
                      <a:pt x="773" y="69"/>
                    </a:cubicBezTo>
                    <a:cubicBezTo>
                      <a:pt x="763" y="86"/>
                      <a:pt x="757" y="103"/>
                      <a:pt x="757" y="120"/>
                    </a:cubicBezTo>
                    <a:close/>
                    <a:moveTo>
                      <a:pt x="744" y="337"/>
                    </a:moveTo>
                    <a:cubicBezTo>
                      <a:pt x="744" y="355"/>
                      <a:pt x="747" y="368"/>
                      <a:pt x="752" y="385"/>
                    </a:cubicBezTo>
                    <a:cubicBezTo>
                      <a:pt x="757" y="399"/>
                      <a:pt x="768" y="412"/>
                      <a:pt x="779" y="419"/>
                    </a:cubicBezTo>
                    <a:cubicBezTo>
                      <a:pt x="792" y="429"/>
                      <a:pt x="806" y="433"/>
                      <a:pt x="819" y="433"/>
                    </a:cubicBezTo>
                    <a:cubicBezTo>
                      <a:pt x="841" y="433"/>
                      <a:pt x="857" y="423"/>
                      <a:pt x="873" y="406"/>
                    </a:cubicBezTo>
                    <a:cubicBezTo>
                      <a:pt x="886" y="389"/>
                      <a:pt x="892" y="365"/>
                      <a:pt x="892" y="337"/>
                    </a:cubicBezTo>
                    <a:cubicBezTo>
                      <a:pt x="892" y="310"/>
                      <a:pt x="886" y="290"/>
                      <a:pt x="870" y="269"/>
                    </a:cubicBezTo>
                    <a:cubicBezTo>
                      <a:pt x="857" y="252"/>
                      <a:pt x="838" y="242"/>
                      <a:pt x="816" y="242"/>
                    </a:cubicBezTo>
                    <a:cubicBezTo>
                      <a:pt x="795" y="242"/>
                      <a:pt x="779" y="252"/>
                      <a:pt x="763" y="269"/>
                    </a:cubicBezTo>
                    <a:cubicBezTo>
                      <a:pt x="749" y="286"/>
                      <a:pt x="744" y="310"/>
                      <a:pt x="744" y="337"/>
                    </a:cubicBezTo>
                    <a:close/>
                    <a:moveTo>
                      <a:pt x="996" y="348"/>
                    </a:moveTo>
                    <a:lnTo>
                      <a:pt x="1045" y="344"/>
                    </a:lnTo>
                    <a:cubicBezTo>
                      <a:pt x="1050" y="375"/>
                      <a:pt x="1058" y="395"/>
                      <a:pt x="1069" y="409"/>
                    </a:cubicBezTo>
                    <a:cubicBezTo>
                      <a:pt x="1082" y="426"/>
                      <a:pt x="1098" y="433"/>
                      <a:pt x="1117" y="433"/>
                    </a:cubicBezTo>
                    <a:cubicBezTo>
                      <a:pt x="1138" y="433"/>
                      <a:pt x="1157" y="423"/>
                      <a:pt x="1171" y="402"/>
                    </a:cubicBezTo>
                    <a:cubicBezTo>
                      <a:pt x="1187" y="382"/>
                      <a:pt x="1195" y="351"/>
                      <a:pt x="1195" y="317"/>
                    </a:cubicBezTo>
                    <a:cubicBezTo>
                      <a:pt x="1195" y="286"/>
                      <a:pt x="1187" y="259"/>
                      <a:pt x="1173" y="242"/>
                    </a:cubicBezTo>
                    <a:cubicBezTo>
                      <a:pt x="1157" y="222"/>
                      <a:pt x="1138" y="212"/>
                      <a:pt x="1114" y="212"/>
                    </a:cubicBezTo>
                    <a:cubicBezTo>
                      <a:pt x="1101" y="212"/>
                      <a:pt x="1087" y="215"/>
                      <a:pt x="1077" y="225"/>
                    </a:cubicBezTo>
                    <a:cubicBezTo>
                      <a:pt x="1063" y="232"/>
                      <a:pt x="1055" y="246"/>
                      <a:pt x="1047" y="256"/>
                    </a:cubicBezTo>
                    <a:lnTo>
                      <a:pt x="1004" y="249"/>
                    </a:lnTo>
                    <a:lnTo>
                      <a:pt x="1042" y="11"/>
                    </a:lnTo>
                    <a:lnTo>
                      <a:pt x="1224" y="11"/>
                    </a:lnTo>
                    <a:lnTo>
                      <a:pt x="1224" y="65"/>
                    </a:lnTo>
                    <a:lnTo>
                      <a:pt x="1077" y="65"/>
                    </a:lnTo>
                    <a:lnTo>
                      <a:pt x="1058" y="191"/>
                    </a:lnTo>
                    <a:cubicBezTo>
                      <a:pt x="1079" y="171"/>
                      <a:pt x="1104" y="160"/>
                      <a:pt x="1128" y="160"/>
                    </a:cubicBezTo>
                    <a:cubicBezTo>
                      <a:pt x="1160" y="160"/>
                      <a:pt x="1187" y="174"/>
                      <a:pt x="1208" y="205"/>
                    </a:cubicBezTo>
                    <a:cubicBezTo>
                      <a:pt x="1230" y="232"/>
                      <a:pt x="1240" y="269"/>
                      <a:pt x="1240" y="314"/>
                    </a:cubicBezTo>
                    <a:cubicBezTo>
                      <a:pt x="1240" y="355"/>
                      <a:pt x="1232" y="392"/>
                      <a:pt x="1214" y="423"/>
                    </a:cubicBezTo>
                    <a:cubicBezTo>
                      <a:pt x="1189" y="460"/>
                      <a:pt x="1157" y="480"/>
                      <a:pt x="1117" y="480"/>
                    </a:cubicBezTo>
                    <a:cubicBezTo>
                      <a:pt x="1082" y="480"/>
                      <a:pt x="1055" y="467"/>
                      <a:pt x="1034" y="443"/>
                    </a:cubicBezTo>
                    <a:cubicBezTo>
                      <a:pt x="1012" y="419"/>
                      <a:pt x="1002" y="389"/>
                      <a:pt x="996" y="348"/>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1" name="Freeform 116"/>
              <p:cNvSpPr>
                <a:spLocks noEditPoints="1"/>
              </p:cNvSpPr>
              <p:nvPr/>
            </p:nvSpPr>
            <p:spPr bwMode="auto">
              <a:xfrm>
                <a:off x="5423" y="1932"/>
                <a:ext cx="384" cy="149"/>
              </a:xfrm>
              <a:custGeom>
                <a:avLst/>
                <a:gdLst>
                  <a:gd name="T0" fmla="*/ 6 w 1248"/>
                  <a:gd name="T1" fmla="*/ 182 h 488"/>
                  <a:gd name="T2" fmla="*/ 141 w 1248"/>
                  <a:gd name="T3" fmla="*/ 0 h 488"/>
                  <a:gd name="T4" fmla="*/ 7 w 1248"/>
                  <a:gd name="T5" fmla="*/ 127 h 488"/>
                  <a:gd name="T6" fmla="*/ 100 w 1248"/>
                  <a:gd name="T7" fmla="*/ 474 h 488"/>
                  <a:gd name="T8" fmla="*/ 348 w 1248"/>
                  <a:gd name="T9" fmla="*/ 478 h 488"/>
                  <a:gd name="T10" fmla="*/ 540 w 1248"/>
                  <a:gd name="T11" fmla="*/ 474 h 488"/>
                  <a:gd name="T12" fmla="*/ 590 w 1248"/>
                  <a:gd name="T13" fmla="*/ 307 h 488"/>
                  <a:gd name="T14" fmla="*/ 586 w 1248"/>
                  <a:gd name="T15" fmla="*/ 362 h 488"/>
                  <a:gd name="T16" fmla="*/ 389 w 1248"/>
                  <a:gd name="T17" fmla="*/ 313 h 488"/>
                  <a:gd name="T18" fmla="*/ 547 w 1248"/>
                  <a:gd name="T19" fmla="*/ 102 h 488"/>
                  <a:gd name="T20" fmla="*/ 429 w 1248"/>
                  <a:gd name="T21" fmla="*/ 315 h 488"/>
                  <a:gd name="T22" fmla="*/ 713 w 1248"/>
                  <a:gd name="T23" fmla="*/ 103 h 488"/>
                  <a:gd name="T24" fmla="*/ 798 w 1248"/>
                  <a:gd name="T25" fmla="*/ 3 h 488"/>
                  <a:gd name="T26" fmla="*/ 925 w 1248"/>
                  <a:gd name="T27" fmla="*/ 79 h 488"/>
                  <a:gd name="T28" fmla="*/ 902 w 1248"/>
                  <a:gd name="T29" fmla="*/ 209 h 488"/>
                  <a:gd name="T30" fmla="*/ 948 w 1248"/>
                  <a:gd name="T31" fmla="*/ 342 h 488"/>
                  <a:gd name="T32" fmla="*/ 873 w 1248"/>
                  <a:gd name="T33" fmla="*/ 478 h 488"/>
                  <a:gd name="T34" fmla="*/ 732 w 1248"/>
                  <a:gd name="T35" fmla="*/ 447 h 488"/>
                  <a:gd name="T36" fmla="*/ 715 w 1248"/>
                  <a:gd name="T37" fmla="*/ 262 h 488"/>
                  <a:gd name="T38" fmla="*/ 704 w 1248"/>
                  <a:gd name="T39" fmla="*/ 342 h 488"/>
                  <a:gd name="T40" fmla="*/ 774 w 1248"/>
                  <a:gd name="T41" fmla="*/ 471 h 488"/>
                  <a:gd name="T42" fmla="*/ 906 w 1248"/>
                  <a:gd name="T43" fmla="*/ 442 h 488"/>
                  <a:gd name="T44" fmla="*/ 930 w 1248"/>
                  <a:gd name="T45" fmla="*/ 285 h 488"/>
                  <a:gd name="T46" fmla="*/ 918 w 1248"/>
                  <a:gd name="T47" fmla="*/ 170 h 488"/>
                  <a:gd name="T48" fmla="*/ 896 w 1248"/>
                  <a:gd name="T49" fmla="*/ 45 h 488"/>
                  <a:gd name="T50" fmla="*/ 780 w 1248"/>
                  <a:gd name="T51" fmla="*/ 18 h 488"/>
                  <a:gd name="T52" fmla="*/ 722 w 1248"/>
                  <a:gd name="T53" fmla="*/ 157 h 488"/>
                  <a:gd name="T54" fmla="*/ 765 w 1248"/>
                  <a:gd name="T55" fmla="*/ 123 h 488"/>
                  <a:gd name="T56" fmla="*/ 863 w 1248"/>
                  <a:gd name="T57" fmla="*/ 177 h 488"/>
                  <a:gd name="T58" fmla="*/ 833 w 1248"/>
                  <a:gd name="T59" fmla="*/ 58 h 488"/>
                  <a:gd name="T60" fmla="*/ 762 w 1248"/>
                  <a:gd name="T61" fmla="*/ 97 h 488"/>
                  <a:gd name="T62" fmla="*/ 858 w 1248"/>
                  <a:gd name="T63" fmla="*/ 63 h 488"/>
                  <a:gd name="T64" fmla="*/ 824 w 1248"/>
                  <a:gd name="T65" fmla="*/ 203 h 488"/>
                  <a:gd name="T66" fmla="*/ 752 w 1248"/>
                  <a:gd name="T67" fmla="*/ 342 h 488"/>
                  <a:gd name="T68" fmla="*/ 823 w 1248"/>
                  <a:gd name="T69" fmla="*/ 433 h 488"/>
                  <a:gd name="T70" fmla="*/ 892 w 1248"/>
                  <a:gd name="T71" fmla="*/ 342 h 488"/>
                  <a:gd name="T72" fmla="*/ 835 w 1248"/>
                  <a:gd name="T73" fmla="*/ 252 h 488"/>
                  <a:gd name="T74" fmla="*/ 756 w 1248"/>
                  <a:gd name="T75" fmla="*/ 304 h 488"/>
                  <a:gd name="T76" fmla="*/ 820 w 1248"/>
                  <a:gd name="T77" fmla="*/ 242 h 488"/>
                  <a:gd name="T78" fmla="*/ 895 w 1248"/>
                  <a:gd name="T79" fmla="*/ 303 h 488"/>
                  <a:gd name="T80" fmla="*/ 840 w 1248"/>
                  <a:gd name="T81" fmla="*/ 439 h 488"/>
                  <a:gd name="T82" fmla="*/ 746 w 1248"/>
                  <a:gd name="T83" fmla="*/ 367 h 488"/>
                  <a:gd name="T84" fmla="*/ 1069 w 1248"/>
                  <a:gd name="T85" fmla="*/ 400 h 488"/>
                  <a:gd name="T86" fmla="*/ 1136 w 1248"/>
                  <a:gd name="T87" fmla="*/ 431 h 488"/>
                  <a:gd name="T88" fmla="*/ 1195 w 1248"/>
                  <a:gd name="T89" fmla="*/ 322 h 488"/>
                  <a:gd name="T90" fmla="*/ 1135 w 1248"/>
                  <a:gd name="T91" fmla="*/ 222 h 488"/>
                  <a:gd name="T92" fmla="*/ 1005 w 1248"/>
                  <a:gd name="T93" fmla="*/ 252 h 488"/>
                  <a:gd name="T94" fmla="*/ 1077 w 1248"/>
                  <a:gd name="T95" fmla="*/ 178 h 488"/>
                  <a:gd name="T96" fmla="*/ 1199 w 1248"/>
                  <a:gd name="T97" fmla="*/ 186 h 488"/>
                  <a:gd name="T98" fmla="*/ 1234 w 1248"/>
                  <a:gd name="T99" fmla="*/ 404 h 488"/>
                  <a:gd name="T100" fmla="*/ 1095 w 1248"/>
                  <a:gd name="T101" fmla="*/ 486 h 488"/>
                  <a:gd name="T102" fmla="*/ 1009 w 1248"/>
                  <a:gd name="T103" fmla="*/ 380 h 488"/>
                  <a:gd name="T104" fmla="*/ 1122 w 1248"/>
                  <a:gd name="T105" fmla="*/ 480 h 488"/>
                  <a:gd name="T106" fmla="*/ 1234 w 1248"/>
                  <a:gd name="T107" fmla="*/ 376 h 488"/>
                  <a:gd name="T108" fmla="*/ 1174 w 1248"/>
                  <a:gd name="T109" fmla="*/ 179 h 488"/>
                  <a:gd name="T110" fmla="*/ 1065 w 1248"/>
                  <a:gd name="T111" fmla="*/ 199 h 488"/>
                  <a:gd name="T112" fmla="*/ 1009 w 1248"/>
                  <a:gd name="T113" fmla="*/ 249 h 488"/>
                  <a:gd name="T114" fmla="*/ 1137 w 1248"/>
                  <a:gd name="T115" fmla="*/ 214 h 488"/>
                  <a:gd name="T116" fmla="*/ 1203 w 1248"/>
                  <a:gd name="T117" fmla="*/ 322 h 488"/>
                  <a:gd name="T118" fmla="*/ 1122 w 1248"/>
                  <a:gd name="T119" fmla="*/ 441 h 488"/>
                  <a:gd name="T120" fmla="*/ 1055 w 1248"/>
                  <a:gd name="T121" fmla="*/ 3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8" h="488">
                    <a:moveTo>
                      <a:pt x="145" y="474"/>
                    </a:moveTo>
                    <a:cubicBezTo>
                      <a:pt x="145" y="477"/>
                      <a:pt x="144" y="478"/>
                      <a:pt x="141" y="478"/>
                    </a:cubicBezTo>
                    <a:lnTo>
                      <a:pt x="96" y="478"/>
                    </a:lnTo>
                    <a:cubicBezTo>
                      <a:pt x="94" y="478"/>
                      <a:pt x="92" y="477"/>
                      <a:pt x="92" y="474"/>
                    </a:cubicBezTo>
                    <a:lnTo>
                      <a:pt x="92" y="110"/>
                    </a:lnTo>
                    <a:lnTo>
                      <a:pt x="99" y="113"/>
                    </a:lnTo>
                    <a:lnTo>
                      <a:pt x="80" y="134"/>
                    </a:lnTo>
                    <a:cubicBezTo>
                      <a:pt x="80" y="134"/>
                      <a:pt x="80" y="134"/>
                      <a:pt x="80" y="134"/>
                    </a:cubicBezTo>
                    <a:lnTo>
                      <a:pt x="55" y="154"/>
                    </a:lnTo>
                    <a:lnTo>
                      <a:pt x="31" y="170"/>
                    </a:lnTo>
                    <a:cubicBezTo>
                      <a:pt x="31" y="170"/>
                      <a:pt x="31" y="171"/>
                      <a:pt x="31" y="171"/>
                    </a:cubicBezTo>
                    <a:lnTo>
                      <a:pt x="6" y="182"/>
                    </a:lnTo>
                    <a:cubicBezTo>
                      <a:pt x="5" y="183"/>
                      <a:pt x="3" y="183"/>
                      <a:pt x="2" y="182"/>
                    </a:cubicBezTo>
                    <a:cubicBezTo>
                      <a:pt x="1" y="181"/>
                      <a:pt x="0" y="180"/>
                      <a:pt x="0" y="178"/>
                    </a:cubicBezTo>
                    <a:lnTo>
                      <a:pt x="0" y="124"/>
                    </a:lnTo>
                    <a:cubicBezTo>
                      <a:pt x="0" y="123"/>
                      <a:pt x="1" y="121"/>
                      <a:pt x="2" y="121"/>
                    </a:cubicBezTo>
                    <a:lnTo>
                      <a:pt x="39" y="95"/>
                    </a:lnTo>
                    <a:lnTo>
                      <a:pt x="69" y="67"/>
                    </a:lnTo>
                    <a:lnTo>
                      <a:pt x="69" y="67"/>
                    </a:lnTo>
                    <a:lnTo>
                      <a:pt x="93" y="35"/>
                    </a:lnTo>
                    <a:lnTo>
                      <a:pt x="92" y="35"/>
                    </a:lnTo>
                    <a:lnTo>
                      <a:pt x="108" y="3"/>
                    </a:lnTo>
                    <a:cubicBezTo>
                      <a:pt x="109" y="1"/>
                      <a:pt x="110" y="0"/>
                      <a:pt x="112" y="0"/>
                    </a:cubicBezTo>
                    <a:lnTo>
                      <a:pt x="141" y="0"/>
                    </a:lnTo>
                    <a:cubicBezTo>
                      <a:pt x="144" y="0"/>
                      <a:pt x="145" y="2"/>
                      <a:pt x="145" y="4"/>
                    </a:cubicBezTo>
                    <a:lnTo>
                      <a:pt x="145" y="474"/>
                    </a:lnTo>
                    <a:close/>
                    <a:moveTo>
                      <a:pt x="137" y="4"/>
                    </a:moveTo>
                    <a:lnTo>
                      <a:pt x="141" y="8"/>
                    </a:lnTo>
                    <a:lnTo>
                      <a:pt x="112" y="8"/>
                    </a:lnTo>
                    <a:lnTo>
                      <a:pt x="116" y="6"/>
                    </a:lnTo>
                    <a:lnTo>
                      <a:pt x="100" y="39"/>
                    </a:lnTo>
                    <a:cubicBezTo>
                      <a:pt x="99" y="39"/>
                      <a:pt x="99" y="39"/>
                      <a:pt x="99" y="39"/>
                    </a:cubicBezTo>
                    <a:lnTo>
                      <a:pt x="75" y="72"/>
                    </a:lnTo>
                    <a:cubicBezTo>
                      <a:pt x="75" y="72"/>
                      <a:pt x="75" y="72"/>
                      <a:pt x="75" y="72"/>
                    </a:cubicBezTo>
                    <a:lnTo>
                      <a:pt x="44" y="101"/>
                    </a:lnTo>
                    <a:lnTo>
                      <a:pt x="7" y="127"/>
                    </a:lnTo>
                    <a:lnTo>
                      <a:pt x="8" y="124"/>
                    </a:lnTo>
                    <a:lnTo>
                      <a:pt x="8" y="178"/>
                    </a:lnTo>
                    <a:lnTo>
                      <a:pt x="3" y="175"/>
                    </a:lnTo>
                    <a:lnTo>
                      <a:pt x="27" y="163"/>
                    </a:lnTo>
                    <a:lnTo>
                      <a:pt x="27" y="164"/>
                    </a:lnTo>
                    <a:lnTo>
                      <a:pt x="50" y="148"/>
                    </a:lnTo>
                    <a:lnTo>
                      <a:pt x="75" y="128"/>
                    </a:lnTo>
                    <a:lnTo>
                      <a:pt x="74" y="128"/>
                    </a:lnTo>
                    <a:lnTo>
                      <a:pt x="93" y="108"/>
                    </a:lnTo>
                    <a:cubicBezTo>
                      <a:pt x="94" y="107"/>
                      <a:pt x="96" y="106"/>
                      <a:pt x="97" y="107"/>
                    </a:cubicBezTo>
                    <a:cubicBezTo>
                      <a:pt x="99" y="107"/>
                      <a:pt x="100" y="109"/>
                      <a:pt x="100" y="110"/>
                    </a:cubicBezTo>
                    <a:lnTo>
                      <a:pt x="100" y="474"/>
                    </a:lnTo>
                    <a:lnTo>
                      <a:pt x="96" y="470"/>
                    </a:lnTo>
                    <a:lnTo>
                      <a:pt x="141" y="470"/>
                    </a:lnTo>
                    <a:lnTo>
                      <a:pt x="137" y="474"/>
                    </a:lnTo>
                    <a:lnTo>
                      <a:pt x="137" y="4"/>
                    </a:lnTo>
                    <a:close/>
                    <a:moveTo>
                      <a:pt x="297" y="478"/>
                    </a:moveTo>
                    <a:cubicBezTo>
                      <a:pt x="295" y="478"/>
                      <a:pt x="293" y="477"/>
                      <a:pt x="293" y="474"/>
                    </a:cubicBezTo>
                    <a:lnTo>
                      <a:pt x="293" y="410"/>
                    </a:lnTo>
                    <a:cubicBezTo>
                      <a:pt x="293" y="408"/>
                      <a:pt x="295" y="406"/>
                      <a:pt x="297" y="406"/>
                    </a:cubicBezTo>
                    <a:lnTo>
                      <a:pt x="348" y="406"/>
                    </a:lnTo>
                    <a:cubicBezTo>
                      <a:pt x="351" y="406"/>
                      <a:pt x="352" y="408"/>
                      <a:pt x="352" y="410"/>
                    </a:cubicBezTo>
                    <a:lnTo>
                      <a:pt x="352" y="474"/>
                    </a:lnTo>
                    <a:cubicBezTo>
                      <a:pt x="352" y="477"/>
                      <a:pt x="351" y="478"/>
                      <a:pt x="348" y="478"/>
                    </a:cubicBezTo>
                    <a:lnTo>
                      <a:pt x="297" y="478"/>
                    </a:lnTo>
                    <a:close/>
                    <a:moveTo>
                      <a:pt x="348" y="470"/>
                    </a:moveTo>
                    <a:lnTo>
                      <a:pt x="344" y="474"/>
                    </a:lnTo>
                    <a:lnTo>
                      <a:pt x="344" y="410"/>
                    </a:lnTo>
                    <a:lnTo>
                      <a:pt x="348" y="414"/>
                    </a:lnTo>
                    <a:lnTo>
                      <a:pt x="297" y="414"/>
                    </a:lnTo>
                    <a:lnTo>
                      <a:pt x="301" y="410"/>
                    </a:lnTo>
                    <a:lnTo>
                      <a:pt x="301" y="474"/>
                    </a:lnTo>
                    <a:lnTo>
                      <a:pt x="297" y="470"/>
                    </a:lnTo>
                    <a:lnTo>
                      <a:pt x="348" y="470"/>
                    </a:lnTo>
                    <a:close/>
                    <a:moveTo>
                      <a:pt x="544" y="478"/>
                    </a:moveTo>
                    <a:cubicBezTo>
                      <a:pt x="542" y="478"/>
                      <a:pt x="540" y="477"/>
                      <a:pt x="540" y="474"/>
                    </a:cubicBezTo>
                    <a:lnTo>
                      <a:pt x="540" y="362"/>
                    </a:lnTo>
                    <a:lnTo>
                      <a:pt x="544" y="366"/>
                    </a:lnTo>
                    <a:lnTo>
                      <a:pt x="386" y="366"/>
                    </a:lnTo>
                    <a:cubicBezTo>
                      <a:pt x="384" y="366"/>
                      <a:pt x="382" y="364"/>
                      <a:pt x="382" y="362"/>
                    </a:cubicBezTo>
                    <a:lnTo>
                      <a:pt x="382" y="311"/>
                    </a:lnTo>
                    <a:cubicBezTo>
                      <a:pt x="382" y="310"/>
                      <a:pt x="382" y="310"/>
                      <a:pt x="382" y="309"/>
                    </a:cubicBezTo>
                    <a:lnTo>
                      <a:pt x="551" y="6"/>
                    </a:lnTo>
                    <a:cubicBezTo>
                      <a:pt x="552" y="5"/>
                      <a:pt x="554" y="4"/>
                      <a:pt x="555" y="4"/>
                    </a:cubicBezTo>
                    <a:lnTo>
                      <a:pt x="590" y="4"/>
                    </a:lnTo>
                    <a:cubicBezTo>
                      <a:pt x="592" y="4"/>
                      <a:pt x="594" y="6"/>
                      <a:pt x="594" y="8"/>
                    </a:cubicBezTo>
                    <a:lnTo>
                      <a:pt x="594" y="311"/>
                    </a:lnTo>
                    <a:lnTo>
                      <a:pt x="590" y="307"/>
                    </a:lnTo>
                    <a:lnTo>
                      <a:pt x="641" y="307"/>
                    </a:lnTo>
                    <a:cubicBezTo>
                      <a:pt x="643" y="307"/>
                      <a:pt x="645" y="309"/>
                      <a:pt x="645" y="311"/>
                    </a:cubicBezTo>
                    <a:lnTo>
                      <a:pt x="645" y="362"/>
                    </a:lnTo>
                    <a:cubicBezTo>
                      <a:pt x="645" y="364"/>
                      <a:pt x="643" y="366"/>
                      <a:pt x="641" y="366"/>
                    </a:cubicBezTo>
                    <a:lnTo>
                      <a:pt x="590" y="366"/>
                    </a:lnTo>
                    <a:lnTo>
                      <a:pt x="594" y="362"/>
                    </a:lnTo>
                    <a:lnTo>
                      <a:pt x="594" y="474"/>
                    </a:lnTo>
                    <a:cubicBezTo>
                      <a:pt x="594" y="477"/>
                      <a:pt x="592" y="478"/>
                      <a:pt x="590" y="478"/>
                    </a:cubicBezTo>
                    <a:lnTo>
                      <a:pt x="544" y="478"/>
                    </a:lnTo>
                    <a:close/>
                    <a:moveTo>
                      <a:pt x="590" y="470"/>
                    </a:moveTo>
                    <a:lnTo>
                      <a:pt x="586" y="474"/>
                    </a:lnTo>
                    <a:lnTo>
                      <a:pt x="586" y="362"/>
                    </a:lnTo>
                    <a:cubicBezTo>
                      <a:pt x="586" y="360"/>
                      <a:pt x="588" y="358"/>
                      <a:pt x="590" y="358"/>
                    </a:cubicBezTo>
                    <a:lnTo>
                      <a:pt x="641" y="358"/>
                    </a:lnTo>
                    <a:lnTo>
                      <a:pt x="637" y="362"/>
                    </a:lnTo>
                    <a:lnTo>
                      <a:pt x="637" y="311"/>
                    </a:lnTo>
                    <a:lnTo>
                      <a:pt x="641" y="315"/>
                    </a:lnTo>
                    <a:lnTo>
                      <a:pt x="590" y="315"/>
                    </a:lnTo>
                    <a:cubicBezTo>
                      <a:pt x="588" y="315"/>
                      <a:pt x="586" y="313"/>
                      <a:pt x="586" y="311"/>
                    </a:cubicBezTo>
                    <a:lnTo>
                      <a:pt x="586" y="8"/>
                    </a:lnTo>
                    <a:lnTo>
                      <a:pt x="590" y="12"/>
                    </a:lnTo>
                    <a:lnTo>
                      <a:pt x="555" y="12"/>
                    </a:lnTo>
                    <a:lnTo>
                      <a:pt x="558" y="10"/>
                    </a:lnTo>
                    <a:lnTo>
                      <a:pt x="389" y="313"/>
                    </a:lnTo>
                    <a:lnTo>
                      <a:pt x="390" y="311"/>
                    </a:lnTo>
                    <a:lnTo>
                      <a:pt x="390" y="362"/>
                    </a:lnTo>
                    <a:lnTo>
                      <a:pt x="386" y="358"/>
                    </a:lnTo>
                    <a:lnTo>
                      <a:pt x="544" y="358"/>
                    </a:lnTo>
                    <a:cubicBezTo>
                      <a:pt x="546" y="358"/>
                      <a:pt x="548" y="360"/>
                      <a:pt x="548" y="362"/>
                    </a:cubicBezTo>
                    <a:lnTo>
                      <a:pt x="548" y="474"/>
                    </a:lnTo>
                    <a:lnTo>
                      <a:pt x="544" y="470"/>
                    </a:lnTo>
                    <a:lnTo>
                      <a:pt x="590" y="470"/>
                    </a:lnTo>
                    <a:close/>
                    <a:moveTo>
                      <a:pt x="544" y="307"/>
                    </a:moveTo>
                    <a:lnTo>
                      <a:pt x="540" y="311"/>
                    </a:lnTo>
                    <a:lnTo>
                      <a:pt x="540" y="100"/>
                    </a:lnTo>
                    <a:lnTo>
                      <a:pt x="547" y="102"/>
                    </a:lnTo>
                    <a:lnTo>
                      <a:pt x="432" y="313"/>
                    </a:lnTo>
                    <a:lnTo>
                      <a:pt x="429" y="307"/>
                    </a:lnTo>
                    <a:lnTo>
                      <a:pt x="544" y="307"/>
                    </a:lnTo>
                    <a:close/>
                    <a:moveTo>
                      <a:pt x="429" y="315"/>
                    </a:moveTo>
                    <a:cubicBezTo>
                      <a:pt x="428" y="315"/>
                      <a:pt x="426" y="314"/>
                      <a:pt x="426" y="313"/>
                    </a:cubicBezTo>
                    <a:cubicBezTo>
                      <a:pt x="425" y="312"/>
                      <a:pt x="425" y="310"/>
                      <a:pt x="425" y="309"/>
                    </a:cubicBezTo>
                    <a:lnTo>
                      <a:pt x="540" y="98"/>
                    </a:lnTo>
                    <a:cubicBezTo>
                      <a:pt x="541" y="96"/>
                      <a:pt x="543" y="96"/>
                      <a:pt x="545" y="96"/>
                    </a:cubicBezTo>
                    <a:cubicBezTo>
                      <a:pt x="547" y="97"/>
                      <a:pt x="548" y="98"/>
                      <a:pt x="548" y="100"/>
                    </a:cubicBezTo>
                    <a:lnTo>
                      <a:pt x="548" y="311"/>
                    </a:lnTo>
                    <a:cubicBezTo>
                      <a:pt x="548" y="313"/>
                      <a:pt x="546" y="315"/>
                      <a:pt x="544" y="315"/>
                    </a:cubicBezTo>
                    <a:lnTo>
                      <a:pt x="429" y="315"/>
                    </a:lnTo>
                    <a:close/>
                    <a:moveTo>
                      <a:pt x="768" y="219"/>
                    </a:moveTo>
                    <a:lnTo>
                      <a:pt x="767" y="226"/>
                    </a:lnTo>
                    <a:lnTo>
                      <a:pt x="743" y="210"/>
                    </a:lnTo>
                    <a:cubicBezTo>
                      <a:pt x="743" y="210"/>
                      <a:pt x="743" y="209"/>
                      <a:pt x="742" y="209"/>
                    </a:cubicBezTo>
                    <a:lnTo>
                      <a:pt x="726" y="187"/>
                    </a:lnTo>
                    <a:cubicBezTo>
                      <a:pt x="726" y="187"/>
                      <a:pt x="726" y="187"/>
                      <a:pt x="726" y="187"/>
                    </a:cubicBezTo>
                    <a:lnTo>
                      <a:pt x="719" y="173"/>
                    </a:lnTo>
                    <a:lnTo>
                      <a:pt x="715" y="159"/>
                    </a:lnTo>
                    <a:cubicBezTo>
                      <a:pt x="715" y="158"/>
                      <a:pt x="715" y="158"/>
                      <a:pt x="714" y="158"/>
                    </a:cubicBezTo>
                    <a:lnTo>
                      <a:pt x="712" y="128"/>
                    </a:lnTo>
                    <a:cubicBezTo>
                      <a:pt x="712" y="128"/>
                      <a:pt x="712" y="127"/>
                      <a:pt x="712" y="127"/>
                    </a:cubicBezTo>
                    <a:lnTo>
                      <a:pt x="713" y="103"/>
                    </a:lnTo>
                    <a:cubicBezTo>
                      <a:pt x="713" y="103"/>
                      <a:pt x="714" y="102"/>
                      <a:pt x="714" y="102"/>
                    </a:cubicBezTo>
                    <a:lnTo>
                      <a:pt x="719" y="80"/>
                    </a:lnTo>
                    <a:cubicBezTo>
                      <a:pt x="719" y="80"/>
                      <a:pt x="719" y="80"/>
                      <a:pt x="719" y="79"/>
                    </a:cubicBezTo>
                    <a:lnTo>
                      <a:pt x="728" y="59"/>
                    </a:lnTo>
                    <a:cubicBezTo>
                      <a:pt x="728" y="59"/>
                      <a:pt x="729" y="58"/>
                      <a:pt x="729" y="58"/>
                    </a:cubicBezTo>
                    <a:lnTo>
                      <a:pt x="742" y="40"/>
                    </a:lnTo>
                    <a:lnTo>
                      <a:pt x="758" y="23"/>
                    </a:lnTo>
                    <a:cubicBezTo>
                      <a:pt x="758" y="23"/>
                      <a:pt x="758" y="23"/>
                      <a:pt x="758" y="23"/>
                    </a:cubicBezTo>
                    <a:lnTo>
                      <a:pt x="776" y="11"/>
                    </a:lnTo>
                    <a:cubicBezTo>
                      <a:pt x="776" y="11"/>
                      <a:pt x="776" y="11"/>
                      <a:pt x="777" y="11"/>
                    </a:cubicBezTo>
                    <a:lnTo>
                      <a:pt x="797" y="3"/>
                    </a:lnTo>
                    <a:cubicBezTo>
                      <a:pt x="797" y="3"/>
                      <a:pt x="797" y="3"/>
                      <a:pt x="798" y="3"/>
                    </a:cubicBezTo>
                    <a:lnTo>
                      <a:pt x="820" y="0"/>
                    </a:lnTo>
                    <a:cubicBezTo>
                      <a:pt x="820" y="0"/>
                      <a:pt x="821" y="0"/>
                      <a:pt x="821" y="0"/>
                    </a:cubicBezTo>
                    <a:lnTo>
                      <a:pt x="844" y="3"/>
                    </a:lnTo>
                    <a:cubicBezTo>
                      <a:pt x="844" y="3"/>
                      <a:pt x="845" y="3"/>
                      <a:pt x="845" y="3"/>
                    </a:cubicBezTo>
                    <a:lnTo>
                      <a:pt x="866" y="11"/>
                    </a:lnTo>
                    <a:cubicBezTo>
                      <a:pt x="866" y="11"/>
                      <a:pt x="866" y="11"/>
                      <a:pt x="867" y="11"/>
                    </a:cubicBezTo>
                    <a:lnTo>
                      <a:pt x="885" y="23"/>
                    </a:lnTo>
                    <a:cubicBezTo>
                      <a:pt x="885" y="23"/>
                      <a:pt x="886" y="23"/>
                      <a:pt x="886" y="23"/>
                    </a:cubicBezTo>
                    <a:lnTo>
                      <a:pt x="901" y="39"/>
                    </a:lnTo>
                    <a:lnTo>
                      <a:pt x="915" y="58"/>
                    </a:lnTo>
                    <a:cubicBezTo>
                      <a:pt x="915" y="58"/>
                      <a:pt x="915" y="59"/>
                      <a:pt x="916" y="59"/>
                    </a:cubicBezTo>
                    <a:lnTo>
                      <a:pt x="925" y="79"/>
                    </a:lnTo>
                    <a:cubicBezTo>
                      <a:pt x="925" y="80"/>
                      <a:pt x="925" y="80"/>
                      <a:pt x="925" y="80"/>
                    </a:cubicBezTo>
                    <a:lnTo>
                      <a:pt x="930" y="102"/>
                    </a:lnTo>
                    <a:cubicBezTo>
                      <a:pt x="930" y="102"/>
                      <a:pt x="930" y="103"/>
                      <a:pt x="930" y="103"/>
                    </a:cubicBezTo>
                    <a:lnTo>
                      <a:pt x="932" y="127"/>
                    </a:lnTo>
                    <a:cubicBezTo>
                      <a:pt x="932" y="127"/>
                      <a:pt x="932" y="128"/>
                      <a:pt x="932" y="128"/>
                    </a:cubicBezTo>
                    <a:lnTo>
                      <a:pt x="929" y="159"/>
                    </a:lnTo>
                    <a:cubicBezTo>
                      <a:pt x="929" y="159"/>
                      <a:pt x="929" y="159"/>
                      <a:pt x="929" y="160"/>
                    </a:cubicBezTo>
                    <a:lnTo>
                      <a:pt x="925" y="173"/>
                    </a:lnTo>
                    <a:cubicBezTo>
                      <a:pt x="925" y="173"/>
                      <a:pt x="925" y="174"/>
                      <a:pt x="925" y="174"/>
                    </a:cubicBezTo>
                    <a:lnTo>
                      <a:pt x="918" y="187"/>
                    </a:lnTo>
                    <a:cubicBezTo>
                      <a:pt x="918" y="187"/>
                      <a:pt x="918" y="187"/>
                      <a:pt x="918" y="187"/>
                    </a:cubicBezTo>
                    <a:lnTo>
                      <a:pt x="902" y="209"/>
                    </a:lnTo>
                    <a:cubicBezTo>
                      <a:pt x="901" y="209"/>
                      <a:pt x="901" y="210"/>
                      <a:pt x="901" y="210"/>
                    </a:cubicBezTo>
                    <a:lnTo>
                      <a:pt x="877" y="226"/>
                    </a:lnTo>
                    <a:lnTo>
                      <a:pt x="877" y="219"/>
                    </a:lnTo>
                    <a:lnTo>
                      <a:pt x="906" y="238"/>
                    </a:lnTo>
                    <a:cubicBezTo>
                      <a:pt x="906" y="238"/>
                      <a:pt x="907" y="238"/>
                      <a:pt x="907" y="238"/>
                    </a:cubicBezTo>
                    <a:lnTo>
                      <a:pt x="929" y="264"/>
                    </a:lnTo>
                    <a:cubicBezTo>
                      <a:pt x="929" y="265"/>
                      <a:pt x="929" y="265"/>
                      <a:pt x="929" y="265"/>
                    </a:cubicBezTo>
                    <a:lnTo>
                      <a:pt x="938" y="282"/>
                    </a:lnTo>
                    <a:cubicBezTo>
                      <a:pt x="938" y="282"/>
                      <a:pt x="938" y="282"/>
                      <a:pt x="938" y="282"/>
                    </a:cubicBezTo>
                    <a:lnTo>
                      <a:pt x="944" y="301"/>
                    </a:lnTo>
                    <a:cubicBezTo>
                      <a:pt x="944" y="301"/>
                      <a:pt x="944" y="301"/>
                      <a:pt x="944" y="302"/>
                    </a:cubicBezTo>
                    <a:lnTo>
                      <a:pt x="948" y="342"/>
                    </a:lnTo>
                    <a:cubicBezTo>
                      <a:pt x="948" y="342"/>
                      <a:pt x="948" y="342"/>
                      <a:pt x="948" y="342"/>
                    </a:cubicBezTo>
                    <a:lnTo>
                      <a:pt x="946" y="371"/>
                    </a:lnTo>
                    <a:cubicBezTo>
                      <a:pt x="946" y="371"/>
                      <a:pt x="946" y="372"/>
                      <a:pt x="946" y="372"/>
                    </a:cubicBezTo>
                    <a:lnTo>
                      <a:pt x="939" y="399"/>
                    </a:lnTo>
                    <a:cubicBezTo>
                      <a:pt x="939" y="399"/>
                      <a:pt x="939" y="399"/>
                      <a:pt x="939" y="400"/>
                    </a:cubicBezTo>
                    <a:lnTo>
                      <a:pt x="929" y="424"/>
                    </a:lnTo>
                    <a:cubicBezTo>
                      <a:pt x="929" y="424"/>
                      <a:pt x="928" y="424"/>
                      <a:pt x="928" y="424"/>
                    </a:cubicBezTo>
                    <a:lnTo>
                      <a:pt x="912" y="446"/>
                    </a:lnTo>
                    <a:cubicBezTo>
                      <a:pt x="912" y="446"/>
                      <a:pt x="912" y="447"/>
                      <a:pt x="912" y="447"/>
                    </a:cubicBezTo>
                    <a:lnTo>
                      <a:pt x="894" y="464"/>
                    </a:lnTo>
                    <a:cubicBezTo>
                      <a:pt x="894" y="465"/>
                      <a:pt x="894" y="465"/>
                      <a:pt x="894" y="465"/>
                    </a:cubicBezTo>
                    <a:lnTo>
                      <a:pt x="873" y="478"/>
                    </a:lnTo>
                    <a:cubicBezTo>
                      <a:pt x="873" y="478"/>
                      <a:pt x="872" y="478"/>
                      <a:pt x="872" y="478"/>
                    </a:cubicBezTo>
                    <a:lnTo>
                      <a:pt x="848" y="486"/>
                    </a:lnTo>
                    <a:cubicBezTo>
                      <a:pt x="848" y="486"/>
                      <a:pt x="848" y="486"/>
                      <a:pt x="847" y="486"/>
                    </a:cubicBezTo>
                    <a:lnTo>
                      <a:pt x="821" y="488"/>
                    </a:lnTo>
                    <a:cubicBezTo>
                      <a:pt x="821" y="488"/>
                      <a:pt x="820" y="488"/>
                      <a:pt x="820" y="488"/>
                    </a:cubicBezTo>
                    <a:lnTo>
                      <a:pt x="795" y="486"/>
                    </a:lnTo>
                    <a:cubicBezTo>
                      <a:pt x="795" y="486"/>
                      <a:pt x="794" y="486"/>
                      <a:pt x="794" y="486"/>
                    </a:cubicBezTo>
                    <a:lnTo>
                      <a:pt x="771" y="478"/>
                    </a:lnTo>
                    <a:cubicBezTo>
                      <a:pt x="771" y="478"/>
                      <a:pt x="771" y="478"/>
                      <a:pt x="770" y="478"/>
                    </a:cubicBezTo>
                    <a:lnTo>
                      <a:pt x="750" y="465"/>
                    </a:lnTo>
                    <a:cubicBezTo>
                      <a:pt x="750" y="465"/>
                      <a:pt x="750" y="464"/>
                      <a:pt x="750" y="464"/>
                    </a:cubicBezTo>
                    <a:lnTo>
                      <a:pt x="732" y="447"/>
                    </a:lnTo>
                    <a:cubicBezTo>
                      <a:pt x="732" y="447"/>
                      <a:pt x="732" y="446"/>
                      <a:pt x="732" y="446"/>
                    </a:cubicBezTo>
                    <a:lnTo>
                      <a:pt x="716" y="424"/>
                    </a:lnTo>
                    <a:cubicBezTo>
                      <a:pt x="716" y="424"/>
                      <a:pt x="715" y="424"/>
                      <a:pt x="715" y="424"/>
                    </a:cubicBezTo>
                    <a:lnTo>
                      <a:pt x="705" y="400"/>
                    </a:lnTo>
                    <a:cubicBezTo>
                      <a:pt x="705" y="399"/>
                      <a:pt x="705" y="399"/>
                      <a:pt x="705" y="399"/>
                    </a:cubicBezTo>
                    <a:lnTo>
                      <a:pt x="698" y="372"/>
                    </a:lnTo>
                    <a:cubicBezTo>
                      <a:pt x="698" y="372"/>
                      <a:pt x="698" y="371"/>
                      <a:pt x="698" y="371"/>
                    </a:cubicBezTo>
                    <a:lnTo>
                      <a:pt x="696" y="342"/>
                    </a:lnTo>
                    <a:cubicBezTo>
                      <a:pt x="696" y="342"/>
                      <a:pt x="696" y="342"/>
                      <a:pt x="696" y="341"/>
                    </a:cubicBezTo>
                    <a:lnTo>
                      <a:pt x="701" y="298"/>
                    </a:lnTo>
                    <a:cubicBezTo>
                      <a:pt x="702" y="298"/>
                      <a:pt x="702" y="298"/>
                      <a:pt x="702" y="298"/>
                    </a:cubicBezTo>
                    <a:lnTo>
                      <a:pt x="715" y="262"/>
                    </a:lnTo>
                    <a:cubicBezTo>
                      <a:pt x="715" y="262"/>
                      <a:pt x="715" y="261"/>
                      <a:pt x="715" y="261"/>
                    </a:cubicBezTo>
                    <a:lnTo>
                      <a:pt x="738" y="235"/>
                    </a:lnTo>
                    <a:cubicBezTo>
                      <a:pt x="738" y="235"/>
                      <a:pt x="739" y="235"/>
                      <a:pt x="739" y="234"/>
                    </a:cubicBezTo>
                    <a:lnTo>
                      <a:pt x="768" y="219"/>
                    </a:lnTo>
                    <a:close/>
                    <a:moveTo>
                      <a:pt x="743" y="241"/>
                    </a:moveTo>
                    <a:lnTo>
                      <a:pt x="744" y="241"/>
                    </a:lnTo>
                    <a:lnTo>
                      <a:pt x="721" y="266"/>
                    </a:lnTo>
                    <a:lnTo>
                      <a:pt x="722" y="265"/>
                    </a:lnTo>
                    <a:lnTo>
                      <a:pt x="709" y="300"/>
                    </a:lnTo>
                    <a:lnTo>
                      <a:pt x="709" y="299"/>
                    </a:lnTo>
                    <a:lnTo>
                      <a:pt x="704" y="342"/>
                    </a:lnTo>
                    <a:lnTo>
                      <a:pt x="704" y="342"/>
                    </a:lnTo>
                    <a:lnTo>
                      <a:pt x="706" y="371"/>
                    </a:lnTo>
                    <a:lnTo>
                      <a:pt x="706" y="370"/>
                    </a:lnTo>
                    <a:lnTo>
                      <a:pt x="712" y="397"/>
                    </a:lnTo>
                    <a:lnTo>
                      <a:pt x="712" y="396"/>
                    </a:lnTo>
                    <a:lnTo>
                      <a:pt x="723" y="420"/>
                    </a:lnTo>
                    <a:lnTo>
                      <a:pt x="722" y="420"/>
                    </a:lnTo>
                    <a:lnTo>
                      <a:pt x="738" y="442"/>
                    </a:lnTo>
                    <a:lnTo>
                      <a:pt x="738" y="441"/>
                    </a:lnTo>
                    <a:lnTo>
                      <a:pt x="755" y="459"/>
                    </a:lnTo>
                    <a:lnTo>
                      <a:pt x="755" y="458"/>
                    </a:lnTo>
                    <a:lnTo>
                      <a:pt x="775" y="471"/>
                    </a:lnTo>
                    <a:lnTo>
                      <a:pt x="774" y="471"/>
                    </a:lnTo>
                    <a:lnTo>
                      <a:pt x="797" y="478"/>
                    </a:lnTo>
                    <a:lnTo>
                      <a:pt x="796" y="478"/>
                    </a:lnTo>
                    <a:lnTo>
                      <a:pt x="821" y="480"/>
                    </a:lnTo>
                    <a:lnTo>
                      <a:pt x="820" y="480"/>
                    </a:lnTo>
                    <a:lnTo>
                      <a:pt x="847" y="478"/>
                    </a:lnTo>
                    <a:lnTo>
                      <a:pt x="846" y="478"/>
                    </a:lnTo>
                    <a:lnTo>
                      <a:pt x="870" y="471"/>
                    </a:lnTo>
                    <a:lnTo>
                      <a:pt x="869" y="471"/>
                    </a:lnTo>
                    <a:lnTo>
                      <a:pt x="889" y="458"/>
                    </a:lnTo>
                    <a:lnTo>
                      <a:pt x="889" y="459"/>
                    </a:lnTo>
                    <a:lnTo>
                      <a:pt x="906" y="441"/>
                    </a:lnTo>
                    <a:lnTo>
                      <a:pt x="906" y="442"/>
                    </a:lnTo>
                    <a:lnTo>
                      <a:pt x="922" y="420"/>
                    </a:lnTo>
                    <a:lnTo>
                      <a:pt x="921" y="420"/>
                    </a:lnTo>
                    <a:lnTo>
                      <a:pt x="932" y="396"/>
                    </a:lnTo>
                    <a:lnTo>
                      <a:pt x="932" y="397"/>
                    </a:lnTo>
                    <a:lnTo>
                      <a:pt x="938" y="370"/>
                    </a:lnTo>
                    <a:lnTo>
                      <a:pt x="938" y="371"/>
                    </a:lnTo>
                    <a:lnTo>
                      <a:pt x="940" y="342"/>
                    </a:lnTo>
                    <a:lnTo>
                      <a:pt x="940" y="342"/>
                    </a:lnTo>
                    <a:lnTo>
                      <a:pt x="936" y="302"/>
                    </a:lnTo>
                    <a:lnTo>
                      <a:pt x="936" y="303"/>
                    </a:lnTo>
                    <a:lnTo>
                      <a:pt x="930" y="285"/>
                    </a:lnTo>
                    <a:lnTo>
                      <a:pt x="930" y="285"/>
                    </a:lnTo>
                    <a:lnTo>
                      <a:pt x="922" y="269"/>
                    </a:lnTo>
                    <a:lnTo>
                      <a:pt x="922" y="270"/>
                    </a:lnTo>
                    <a:lnTo>
                      <a:pt x="901" y="244"/>
                    </a:lnTo>
                    <a:lnTo>
                      <a:pt x="902" y="244"/>
                    </a:lnTo>
                    <a:lnTo>
                      <a:pt x="872" y="226"/>
                    </a:lnTo>
                    <a:cubicBezTo>
                      <a:pt x="871" y="225"/>
                      <a:pt x="870" y="224"/>
                      <a:pt x="870" y="223"/>
                    </a:cubicBezTo>
                    <a:cubicBezTo>
                      <a:pt x="870" y="221"/>
                      <a:pt x="871" y="220"/>
                      <a:pt x="872" y="219"/>
                    </a:cubicBezTo>
                    <a:lnTo>
                      <a:pt x="896" y="203"/>
                    </a:lnTo>
                    <a:lnTo>
                      <a:pt x="895" y="204"/>
                    </a:lnTo>
                    <a:lnTo>
                      <a:pt x="911" y="183"/>
                    </a:lnTo>
                    <a:lnTo>
                      <a:pt x="911" y="183"/>
                    </a:lnTo>
                    <a:lnTo>
                      <a:pt x="918" y="170"/>
                    </a:lnTo>
                    <a:lnTo>
                      <a:pt x="918" y="171"/>
                    </a:lnTo>
                    <a:lnTo>
                      <a:pt x="922" y="157"/>
                    </a:lnTo>
                    <a:lnTo>
                      <a:pt x="921" y="158"/>
                    </a:lnTo>
                    <a:lnTo>
                      <a:pt x="924" y="127"/>
                    </a:lnTo>
                    <a:lnTo>
                      <a:pt x="924" y="128"/>
                    </a:lnTo>
                    <a:lnTo>
                      <a:pt x="922" y="103"/>
                    </a:lnTo>
                    <a:lnTo>
                      <a:pt x="923" y="104"/>
                    </a:lnTo>
                    <a:lnTo>
                      <a:pt x="918" y="82"/>
                    </a:lnTo>
                    <a:lnTo>
                      <a:pt x="918" y="83"/>
                    </a:lnTo>
                    <a:lnTo>
                      <a:pt x="908" y="62"/>
                    </a:lnTo>
                    <a:lnTo>
                      <a:pt x="909" y="63"/>
                    </a:lnTo>
                    <a:lnTo>
                      <a:pt x="896" y="45"/>
                    </a:lnTo>
                    <a:lnTo>
                      <a:pt x="880" y="29"/>
                    </a:lnTo>
                    <a:lnTo>
                      <a:pt x="881" y="29"/>
                    </a:lnTo>
                    <a:lnTo>
                      <a:pt x="862" y="18"/>
                    </a:lnTo>
                    <a:lnTo>
                      <a:pt x="863" y="18"/>
                    </a:lnTo>
                    <a:lnTo>
                      <a:pt x="842" y="11"/>
                    </a:lnTo>
                    <a:lnTo>
                      <a:pt x="843" y="11"/>
                    </a:lnTo>
                    <a:lnTo>
                      <a:pt x="820" y="8"/>
                    </a:lnTo>
                    <a:lnTo>
                      <a:pt x="821" y="8"/>
                    </a:lnTo>
                    <a:lnTo>
                      <a:pt x="798" y="11"/>
                    </a:lnTo>
                    <a:lnTo>
                      <a:pt x="799" y="11"/>
                    </a:lnTo>
                    <a:lnTo>
                      <a:pt x="779" y="18"/>
                    </a:lnTo>
                    <a:lnTo>
                      <a:pt x="780" y="18"/>
                    </a:lnTo>
                    <a:lnTo>
                      <a:pt x="763" y="29"/>
                    </a:lnTo>
                    <a:lnTo>
                      <a:pt x="763" y="29"/>
                    </a:lnTo>
                    <a:lnTo>
                      <a:pt x="749" y="44"/>
                    </a:lnTo>
                    <a:lnTo>
                      <a:pt x="735" y="63"/>
                    </a:lnTo>
                    <a:lnTo>
                      <a:pt x="736" y="62"/>
                    </a:lnTo>
                    <a:lnTo>
                      <a:pt x="726" y="83"/>
                    </a:lnTo>
                    <a:lnTo>
                      <a:pt x="726" y="82"/>
                    </a:lnTo>
                    <a:lnTo>
                      <a:pt x="721" y="104"/>
                    </a:lnTo>
                    <a:lnTo>
                      <a:pt x="721" y="103"/>
                    </a:lnTo>
                    <a:lnTo>
                      <a:pt x="720" y="128"/>
                    </a:lnTo>
                    <a:lnTo>
                      <a:pt x="720" y="127"/>
                    </a:lnTo>
                    <a:lnTo>
                      <a:pt x="722" y="157"/>
                    </a:lnTo>
                    <a:lnTo>
                      <a:pt x="722" y="156"/>
                    </a:lnTo>
                    <a:lnTo>
                      <a:pt x="727" y="170"/>
                    </a:lnTo>
                    <a:lnTo>
                      <a:pt x="733" y="183"/>
                    </a:lnTo>
                    <a:lnTo>
                      <a:pt x="733" y="183"/>
                    </a:lnTo>
                    <a:lnTo>
                      <a:pt x="749" y="204"/>
                    </a:lnTo>
                    <a:lnTo>
                      <a:pt x="748" y="203"/>
                    </a:lnTo>
                    <a:lnTo>
                      <a:pt x="772" y="219"/>
                    </a:lnTo>
                    <a:cubicBezTo>
                      <a:pt x="773" y="220"/>
                      <a:pt x="774" y="221"/>
                      <a:pt x="773" y="223"/>
                    </a:cubicBezTo>
                    <a:cubicBezTo>
                      <a:pt x="773" y="224"/>
                      <a:pt x="773" y="225"/>
                      <a:pt x="771" y="226"/>
                    </a:cubicBezTo>
                    <a:lnTo>
                      <a:pt x="743" y="241"/>
                    </a:lnTo>
                    <a:close/>
                    <a:moveTo>
                      <a:pt x="765" y="125"/>
                    </a:moveTo>
                    <a:lnTo>
                      <a:pt x="765" y="123"/>
                    </a:lnTo>
                    <a:lnTo>
                      <a:pt x="769" y="154"/>
                    </a:lnTo>
                    <a:lnTo>
                      <a:pt x="769" y="153"/>
                    </a:lnTo>
                    <a:lnTo>
                      <a:pt x="781" y="177"/>
                    </a:lnTo>
                    <a:lnTo>
                      <a:pt x="780" y="175"/>
                    </a:lnTo>
                    <a:lnTo>
                      <a:pt x="801" y="191"/>
                    </a:lnTo>
                    <a:lnTo>
                      <a:pt x="799" y="190"/>
                    </a:lnTo>
                    <a:lnTo>
                      <a:pt x="824" y="195"/>
                    </a:lnTo>
                    <a:lnTo>
                      <a:pt x="823" y="195"/>
                    </a:lnTo>
                    <a:lnTo>
                      <a:pt x="846" y="190"/>
                    </a:lnTo>
                    <a:lnTo>
                      <a:pt x="844" y="191"/>
                    </a:lnTo>
                    <a:lnTo>
                      <a:pt x="864" y="175"/>
                    </a:lnTo>
                    <a:lnTo>
                      <a:pt x="863" y="177"/>
                    </a:lnTo>
                    <a:lnTo>
                      <a:pt x="875" y="154"/>
                    </a:lnTo>
                    <a:lnTo>
                      <a:pt x="875" y="155"/>
                    </a:lnTo>
                    <a:lnTo>
                      <a:pt x="879" y="127"/>
                    </a:lnTo>
                    <a:lnTo>
                      <a:pt x="879" y="128"/>
                    </a:lnTo>
                    <a:lnTo>
                      <a:pt x="874" y="100"/>
                    </a:lnTo>
                    <a:lnTo>
                      <a:pt x="875" y="102"/>
                    </a:lnTo>
                    <a:lnTo>
                      <a:pt x="860" y="78"/>
                    </a:lnTo>
                    <a:lnTo>
                      <a:pt x="852" y="67"/>
                    </a:lnTo>
                    <a:lnTo>
                      <a:pt x="853" y="68"/>
                    </a:lnTo>
                    <a:lnTo>
                      <a:pt x="843" y="61"/>
                    </a:lnTo>
                    <a:lnTo>
                      <a:pt x="844" y="62"/>
                    </a:lnTo>
                    <a:lnTo>
                      <a:pt x="833" y="58"/>
                    </a:lnTo>
                    <a:lnTo>
                      <a:pt x="834" y="58"/>
                    </a:lnTo>
                    <a:lnTo>
                      <a:pt x="820" y="56"/>
                    </a:lnTo>
                    <a:lnTo>
                      <a:pt x="821" y="56"/>
                    </a:lnTo>
                    <a:lnTo>
                      <a:pt x="799" y="61"/>
                    </a:lnTo>
                    <a:lnTo>
                      <a:pt x="800" y="61"/>
                    </a:lnTo>
                    <a:lnTo>
                      <a:pt x="780" y="76"/>
                    </a:lnTo>
                    <a:lnTo>
                      <a:pt x="781" y="75"/>
                    </a:lnTo>
                    <a:lnTo>
                      <a:pt x="769" y="100"/>
                    </a:lnTo>
                    <a:lnTo>
                      <a:pt x="769" y="99"/>
                    </a:lnTo>
                    <a:lnTo>
                      <a:pt x="765" y="125"/>
                    </a:lnTo>
                    <a:close/>
                    <a:moveTo>
                      <a:pt x="762" y="98"/>
                    </a:moveTo>
                    <a:cubicBezTo>
                      <a:pt x="762" y="97"/>
                      <a:pt x="762" y="97"/>
                      <a:pt x="762" y="97"/>
                    </a:cubicBezTo>
                    <a:lnTo>
                      <a:pt x="774" y="71"/>
                    </a:lnTo>
                    <a:cubicBezTo>
                      <a:pt x="774" y="71"/>
                      <a:pt x="775" y="70"/>
                      <a:pt x="775" y="70"/>
                    </a:cubicBezTo>
                    <a:lnTo>
                      <a:pt x="796" y="54"/>
                    </a:lnTo>
                    <a:cubicBezTo>
                      <a:pt x="796" y="54"/>
                      <a:pt x="797" y="54"/>
                      <a:pt x="797" y="54"/>
                    </a:cubicBezTo>
                    <a:lnTo>
                      <a:pt x="820" y="49"/>
                    </a:lnTo>
                    <a:cubicBezTo>
                      <a:pt x="820" y="48"/>
                      <a:pt x="820" y="48"/>
                      <a:pt x="821" y="48"/>
                    </a:cubicBezTo>
                    <a:lnTo>
                      <a:pt x="834" y="50"/>
                    </a:lnTo>
                    <a:cubicBezTo>
                      <a:pt x="835" y="50"/>
                      <a:pt x="835" y="50"/>
                      <a:pt x="835" y="50"/>
                    </a:cubicBezTo>
                    <a:lnTo>
                      <a:pt x="846" y="54"/>
                    </a:lnTo>
                    <a:cubicBezTo>
                      <a:pt x="847" y="54"/>
                      <a:pt x="847" y="54"/>
                      <a:pt x="847" y="55"/>
                    </a:cubicBezTo>
                    <a:lnTo>
                      <a:pt x="857" y="62"/>
                    </a:lnTo>
                    <a:cubicBezTo>
                      <a:pt x="858" y="62"/>
                      <a:pt x="858" y="62"/>
                      <a:pt x="858" y="63"/>
                    </a:cubicBezTo>
                    <a:lnTo>
                      <a:pt x="867" y="74"/>
                    </a:lnTo>
                    <a:lnTo>
                      <a:pt x="881" y="97"/>
                    </a:lnTo>
                    <a:cubicBezTo>
                      <a:pt x="882" y="98"/>
                      <a:pt x="882" y="98"/>
                      <a:pt x="882" y="99"/>
                    </a:cubicBezTo>
                    <a:lnTo>
                      <a:pt x="886" y="127"/>
                    </a:lnTo>
                    <a:cubicBezTo>
                      <a:pt x="886" y="127"/>
                      <a:pt x="886" y="128"/>
                      <a:pt x="886" y="128"/>
                    </a:cubicBezTo>
                    <a:lnTo>
                      <a:pt x="882" y="156"/>
                    </a:lnTo>
                    <a:cubicBezTo>
                      <a:pt x="882" y="156"/>
                      <a:pt x="882" y="157"/>
                      <a:pt x="882" y="157"/>
                    </a:cubicBezTo>
                    <a:lnTo>
                      <a:pt x="870" y="180"/>
                    </a:lnTo>
                    <a:cubicBezTo>
                      <a:pt x="870" y="181"/>
                      <a:pt x="869" y="181"/>
                      <a:pt x="869" y="182"/>
                    </a:cubicBezTo>
                    <a:lnTo>
                      <a:pt x="849" y="197"/>
                    </a:lnTo>
                    <a:cubicBezTo>
                      <a:pt x="849" y="197"/>
                      <a:pt x="848" y="198"/>
                      <a:pt x="848" y="198"/>
                    </a:cubicBezTo>
                    <a:lnTo>
                      <a:pt x="824" y="203"/>
                    </a:lnTo>
                    <a:cubicBezTo>
                      <a:pt x="824" y="203"/>
                      <a:pt x="823" y="203"/>
                      <a:pt x="823" y="203"/>
                    </a:cubicBezTo>
                    <a:lnTo>
                      <a:pt x="798" y="198"/>
                    </a:lnTo>
                    <a:cubicBezTo>
                      <a:pt x="797" y="198"/>
                      <a:pt x="797" y="198"/>
                      <a:pt x="796" y="197"/>
                    </a:cubicBezTo>
                    <a:lnTo>
                      <a:pt x="775" y="182"/>
                    </a:lnTo>
                    <a:cubicBezTo>
                      <a:pt x="775" y="181"/>
                      <a:pt x="774" y="181"/>
                      <a:pt x="774" y="180"/>
                    </a:cubicBezTo>
                    <a:lnTo>
                      <a:pt x="762" y="157"/>
                    </a:lnTo>
                    <a:cubicBezTo>
                      <a:pt x="762" y="156"/>
                      <a:pt x="762" y="156"/>
                      <a:pt x="761" y="155"/>
                    </a:cubicBezTo>
                    <a:lnTo>
                      <a:pt x="757" y="124"/>
                    </a:lnTo>
                    <a:cubicBezTo>
                      <a:pt x="757" y="124"/>
                      <a:pt x="757" y="124"/>
                      <a:pt x="758" y="123"/>
                    </a:cubicBezTo>
                    <a:lnTo>
                      <a:pt x="762" y="98"/>
                    </a:lnTo>
                    <a:close/>
                    <a:moveTo>
                      <a:pt x="752" y="342"/>
                    </a:moveTo>
                    <a:lnTo>
                      <a:pt x="752" y="342"/>
                    </a:lnTo>
                    <a:lnTo>
                      <a:pt x="754" y="366"/>
                    </a:lnTo>
                    <a:lnTo>
                      <a:pt x="754" y="365"/>
                    </a:lnTo>
                    <a:lnTo>
                      <a:pt x="760" y="388"/>
                    </a:lnTo>
                    <a:lnTo>
                      <a:pt x="759" y="387"/>
                    </a:lnTo>
                    <a:lnTo>
                      <a:pt x="771" y="407"/>
                    </a:lnTo>
                    <a:lnTo>
                      <a:pt x="770" y="406"/>
                    </a:lnTo>
                    <a:lnTo>
                      <a:pt x="786" y="421"/>
                    </a:lnTo>
                    <a:lnTo>
                      <a:pt x="785" y="420"/>
                    </a:lnTo>
                    <a:lnTo>
                      <a:pt x="805" y="430"/>
                    </a:lnTo>
                    <a:lnTo>
                      <a:pt x="804" y="430"/>
                    </a:lnTo>
                    <a:lnTo>
                      <a:pt x="824" y="433"/>
                    </a:lnTo>
                    <a:lnTo>
                      <a:pt x="823" y="433"/>
                    </a:lnTo>
                    <a:lnTo>
                      <a:pt x="838" y="431"/>
                    </a:lnTo>
                    <a:lnTo>
                      <a:pt x="837" y="431"/>
                    </a:lnTo>
                    <a:lnTo>
                      <a:pt x="851" y="426"/>
                    </a:lnTo>
                    <a:lnTo>
                      <a:pt x="850" y="427"/>
                    </a:lnTo>
                    <a:lnTo>
                      <a:pt x="863" y="418"/>
                    </a:lnTo>
                    <a:lnTo>
                      <a:pt x="862" y="419"/>
                    </a:lnTo>
                    <a:lnTo>
                      <a:pt x="874" y="407"/>
                    </a:lnTo>
                    <a:lnTo>
                      <a:pt x="873" y="408"/>
                    </a:lnTo>
                    <a:lnTo>
                      <a:pt x="888" y="378"/>
                    </a:lnTo>
                    <a:lnTo>
                      <a:pt x="887" y="379"/>
                    </a:lnTo>
                    <a:lnTo>
                      <a:pt x="892" y="341"/>
                    </a:lnTo>
                    <a:lnTo>
                      <a:pt x="892" y="342"/>
                    </a:lnTo>
                    <a:lnTo>
                      <a:pt x="887" y="305"/>
                    </a:lnTo>
                    <a:lnTo>
                      <a:pt x="888" y="307"/>
                    </a:lnTo>
                    <a:lnTo>
                      <a:pt x="881" y="291"/>
                    </a:lnTo>
                    <a:lnTo>
                      <a:pt x="881" y="291"/>
                    </a:lnTo>
                    <a:lnTo>
                      <a:pt x="871" y="276"/>
                    </a:lnTo>
                    <a:lnTo>
                      <a:pt x="872" y="276"/>
                    </a:lnTo>
                    <a:lnTo>
                      <a:pt x="861" y="265"/>
                    </a:lnTo>
                    <a:lnTo>
                      <a:pt x="861" y="265"/>
                    </a:lnTo>
                    <a:lnTo>
                      <a:pt x="848" y="257"/>
                    </a:lnTo>
                    <a:lnTo>
                      <a:pt x="849" y="257"/>
                    </a:lnTo>
                    <a:lnTo>
                      <a:pt x="835" y="252"/>
                    </a:lnTo>
                    <a:lnTo>
                      <a:pt x="835" y="252"/>
                    </a:lnTo>
                    <a:lnTo>
                      <a:pt x="820" y="250"/>
                    </a:lnTo>
                    <a:lnTo>
                      <a:pt x="821" y="250"/>
                    </a:lnTo>
                    <a:lnTo>
                      <a:pt x="806" y="252"/>
                    </a:lnTo>
                    <a:lnTo>
                      <a:pt x="807" y="252"/>
                    </a:lnTo>
                    <a:lnTo>
                      <a:pt x="793" y="257"/>
                    </a:lnTo>
                    <a:lnTo>
                      <a:pt x="794" y="257"/>
                    </a:lnTo>
                    <a:lnTo>
                      <a:pt x="781" y="265"/>
                    </a:lnTo>
                    <a:lnTo>
                      <a:pt x="782" y="265"/>
                    </a:lnTo>
                    <a:lnTo>
                      <a:pt x="770" y="276"/>
                    </a:lnTo>
                    <a:lnTo>
                      <a:pt x="771" y="275"/>
                    </a:lnTo>
                    <a:lnTo>
                      <a:pt x="756" y="306"/>
                    </a:lnTo>
                    <a:lnTo>
                      <a:pt x="756" y="304"/>
                    </a:lnTo>
                    <a:lnTo>
                      <a:pt x="752" y="342"/>
                    </a:lnTo>
                    <a:close/>
                    <a:moveTo>
                      <a:pt x="748" y="303"/>
                    </a:moveTo>
                    <a:cubicBezTo>
                      <a:pt x="749" y="303"/>
                      <a:pt x="749" y="303"/>
                      <a:pt x="749" y="302"/>
                    </a:cubicBezTo>
                    <a:lnTo>
                      <a:pt x="763" y="272"/>
                    </a:lnTo>
                    <a:cubicBezTo>
                      <a:pt x="764" y="271"/>
                      <a:pt x="764" y="271"/>
                      <a:pt x="764" y="271"/>
                    </a:cubicBezTo>
                    <a:lnTo>
                      <a:pt x="776" y="259"/>
                    </a:lnTo>
                    <a:cubicBezTo>
                      <a:pt x="776" y="259"/>
                      <a:pt x="777" y="259"/>
                      <a:pt x="777" y="259"/>
                    </a:cubicBezTo>
                    <a:lnTo>
                      <a:pt x="789" y="250"/>
                    </a:lnTo>
                    <a:cubicBezTo>
                      <a:pt x="789" y="250"/>
                      <a:pt x="790" y="250"/>
                      <a:pt x="790" y="250"/>
                    </a:cubicBezTo>
                    <a:lnTo>
                      <a:pt x="804" y="245"/>
                    </a:lnTo>
                    <a:cubicBezTo>
                      <a:pt x="804" y="245"/>
                      <a:pt x="805" y="245"/>
                      <a:pt x="805" y="244"/>
                    </a:cubicBezTo>
                    <a:lnTo>
                      <a:pt x="820" y="242"/>
                    </a:lnTo>
                    <a:cubicBezTo>
                      <a:pt x="820" y="242"/>
                      <a:pt x="821" y="242"/>
                      <a:pt x="821" y="242"/>
                    </a:cubicBezTo>
                    <a:lnTo>
                      <a:pt x="836" y="244"/>
                    </a:lnTo>
                    <a:cubicBezTo>
                      <a:pt x="837" y="245"/>
                      <a:pt x="837" y="245"/>
                      <a:pt x="837" y="245"/>
                    </a:cubicBezTo>
                    <a:lnTo>
                      <a:pt x="852" y="250"/>
                    </a:lnTo>
                    <a:cubicBezTo>
                      <a:pt x="852" y="250"/>
                      <a:pt x="852" y="250"/>
                      <a:pt x="853" y="250"/>
                    </a:cubicBezTo>
                    <a:lnTo>
                      <a:pt x="866" y="259"/>
                    </a:lnTo>
                    <a:cubicBezTo>
                      <a:pt x="866" y="259"/>
                      <a:pt x="866" y="259"/>
                      <a:pt x="866" y="259"/>
                    </a:cubicBezTo>
                    <a:lnTo>
                      <a:pt x="877" y="271"/>
                    </a:lnTo>
                    <a:cubicBezTo>
                      <a:pt x="878" y="271"/>
                      <a:pt x="878" y="271"/>
                      <a:pt x="878" y="271"/>
                    </a:cubicBezTo>
                    <a:lnTo>
                      <a:pt x="888" y="287"/>
                    </a:lnTo>
                    <a:cubicBezTo>
                      <a:pt x="888" y="287"/>
                      <a:pt x="888" y="287"/>
                      <a:pt x="888" y="287"/>
                    </a:cubicBezTo>
                    <a:lnTo>
                      <a:pt x="895" y="303"/>
                    </a:lnTo>
                    <a:cubicBezTo>
                      <a:pt x="895" y="304"/>
                      <a:pt x="895" y="304"/>
                      <a:pt x="895" y="304"/>
                    </a:cubicBezTo>
                    <a:lnTo>
                      <a:pt x="900" y="341"/>
                    </a:lnTo>
                    <a:cubicBezTo>
                      <a:pt x="900" y="342"/>
                      <a:pt x="900" y="342"/>
                      <a:pt x="900" y="342"/>
                    </a:cubicBezTo>
                    <a:lnTo>
                      <a:pt x="895" y="380"/>
                    </a:lnTo>
                    <a:cubicBezTo>
                      <a:pt x="895" y="381"/>
                      <a:pt x="895" y="381"/>
                      <a:pt x="895" y="382"/>
                    </a:cubicBezTo>
                    <a:lnTo>
                      <a:pt x="881" y="412"/>
                    </a:lnTo>
                    <a:cubicBezTo>
                      <a:pt x="880" y="412"/>
                      <a:pt x="880" y="413"/>
                      <a:pt x="880" y="413"/>
                    </a:cubicBezTo>
                    <a:lnTo>
                      <a:pt x="868" y="424"/>
                    </a:lnTo>
                    <a:cubicBezTo>
                      <a:pt x="868" y="425"/>
                      <a:pt x="867" y="425"/>
                      <a:pt x="867" y="425"/>
                    </a:cubicBezTo>
                    <a:lnTo>
                      <a:pt x="855" y="433"/>
                    </a:lnTo>
                    <a:cubicBezTo>
                      <a:pt x="854" y="433"/>
                      <a:pt x="854" y="434"/>
                      <a:pt x="854" y="434"/>
                    </a:cubicBezTo>
                    <a:lnTo>
                      <a:pt x="840" y="439"/>
                    </a:lnTo>
                    <a:cubicBezTo>
                      <a:pt x="840" y="439"/>
                      <a:pt x="839" y="439"/>
                      <a:pt x="839" y="439"/>
                    </a:cubicBezTo>
                    <a:lnTo>
                      <a:pt x="824" y="441"/>
                    </a:lnTo>
                    <a:cubicBezTo>
                      <a:pt x="824" y="441"/>
                      <a:pt x="823" y="441"/>
                      <a:pt x="823" y="441"/>
                    </a:cubicBezTo>
                    <a:lnTo>
                      <a:pt x="803" y="438"/>
                    </a:lnTo>
                    <a:cubicBezTo>
                      <a:pt x="802" y="438"/>
                      <a:pt x="802" y="438"/>
                      <a:pt x="802" y="438"/>
                    </a:cubicBezTo>
                    <a:lnTo>
                      <a:pt x="781" y="427"/>
                    </a:lnTo>
                    <a:cubicBezTo>
                      <a:pt x="781" y="427"/>
                      <a:pt x="781" y="427"/>
                      <a:pt x="780" y="426"/>
                    </a:cubicBezTo>
                    <a:lnTo>
                      <a:pt x="765" y="412"/>
                    </a:lnTo>
                    <a:cubicBezTo>
                      <a:pt x="764" y="412"/>
                      <a:pt x="764" y="411"/>
                      <a:pt x="764" y="411"/>
                    </a:cubicBezTo>
                    <a:lnTo>
                      <a:pt x="753" y="392"/>
                    </a:lnTo>
                    <a:cubicBezTo>
                      <a:pt x="752" y="391"/>
                      <a:pt x="752" y="391"/>
                      <a:pt x="752" y="390"/>
                    </a:cubicBezTo>
                    <a:lnTo>
                      <a:pt x="746" y="367"/>
                    </a:lnTo>
                    <a:cubicBezTo>
                      <a:pt x="746" y="367"/>
                      <a:pt x="746" y="367"/>
                      <a:pt x="746" y="366"/>
                    </a:cubicBezTo>
                    <a:lnTo>
                      <a:pt x="744" y="342"/>
                    </a:lnTo>
                    <a:cubicBezTo>
                      <a:pt x="744" y="342"/>
                      <a:pt x="744" y="342"/>
                      <a:pt x="744" y="341"/>
                    </a:cubicBezTo>
                    <a:lnTo>
                      <a:pt x="748" y="303"/>
                    </a:lnTo>
                    <a:close/>
                    <a:moveTo>
                      <a:pt x="997" y="353"/>
                    </a:moveTo>
                    <a:cubicBezTo>
                      <a:pt x="996" y="352"/>
                      <a:pt x="997" y="350"/>
                      <a:pt x="997" y="349"/>
                    </a:cubicBezTo>
                    <a:cubicBezTo>
                      <a:pt x="998" y="349"/>
                      <a:pt x="999" y="348"/>
                      <a:pt x="1000" y="348"/>
                    </a:cubicBezTo>
                    <a:lnTo>
                      <a:pt x="1049" y="344"/>
                    </a:lnTo>
                    <a:cubicBezTo>
                      <a:pt x="1051" y="344"/>
                      <a:pt x="1052" y="346"/>
                      <a:pt x="1053" y="348"/>
                    </a:cubicBezTo>
                    <a:lnTo>
                      <a:pt x="1057" y="369"/>
                    </a:lnTo>
                    <a:lnTo>
                      <a:pt x="1063" y="386"/>
                    </a:lnTo>
                    <a:lnTo>
                      <a:pt x="1069" y="400"/>
                    </a:lnTo>
                    <a:lnTo>
                      <a:pt x="1069" y="399"/>
                    </a:lnTo>
                    <a:lnTo>
                      <a:pt x="1076" y="411"/>
                    </a:lnTo>
                    <a:lnTo>
                      <a:pt x="1076" y="410"/>
                    </a:lnTo>
                    <a:lnTo>
                      <a:pt x="1086" y="421"/>
                    </a:lnTo>
                    <a:lnTo>
                      <a:pt x="1086" y="421"/>
                    </a:lnTo>
                    <a:lnTo>
                      <a:pt x="1097" y="428"/>
                    </a:lnTo>
                    <a:lnTo>
                      <a:pt x="1096" y="428"/>
                    </a:lnTo>
                    <a:lnTo>
                      <a:pt x="1109" y="432"/>
                    </a:lnTo>
                    <a:lnTo>
                      <a:pt x="1108" y="431"/>
                    </a:lnTo>
                    <a:lnTo>
                      <a:pt x="1122" y="433"/>
                    </a:lnTo>
                    <a:lnTo>
                      <a:pt x="1121" y="433"/>
                    </a:lnTo>
                    <a:lnTo>
                      <a:pt x="1136" y="431"/>
                    </a:lnTo>
                    <a:lnTo>
                      <a:pt x="1136" y="431"/>
                    </a:lnTo>
                    <a:lnTo>
                      <a:pt x="1150" y="426"/>
                    </a:lnTo>
                    <a:lnTo>
                      <a:pt x="1149" y="426"/>
                    </a:lnTo>
                    <a:lnTo>
                      <a:pt x="1162" y="417"/>
                    </a:lnTo>
                    <a:lnTo>
                      <a:pt x="1161" y="417"/>
                    </a:lnTo>
                    <a:lnTo>
                      <a:pt x="1172" y="404"/>
                    </a:lnTo>
                    <a:lnTo>
                      <a:pt x="1182" y="387"/>
                    </a:lnTo>
                    <a:lnTo>
                      <a:pt x="1182" y="388"/>
                    </a:lnTo>
                    <a:lnTo>
                      <a:pt x="1189" y="368"/>
                    </a:lnTo>
                    <a:lnTo>
                      <a:pt x="1189" y="368"/>
                    </a:lnTo>
                    <a:lnTo>
                      <a:pt x="1195" y="321"/>
                    </a:lnTo>
                    <a:lnTo>
                      <a:pt x="1195" y="322"/>
                    </a:lnTo>
                    <a:lnTo>
                      <a:pt x="1189" y="279"/>
                    </a:lnTo>
                    <a:lnTo>
                      <a:pt x="1190" y="280"/>
                    </a:lnTo>
                    <a:lnTo>
                      <a:pt x="1183" y="262"/>
                    </a:lnTo>
                    <a:lnTo>
                      <a:pt x="1183" y="263"/>
                    </a:lnTo>
                    <a:lnTo>
                      <a:pt x="1174" y="249"/>
                    </a:lnTo>
                    <a:lnTo>
                      <a:pt x="1175" y="249"/>
                    </a:lnTo>
                    <a:lnTo>
                      <a:pt x="1162" y="236"/>
                    </a:lnTo>
                    <a:lnTo>
                      <a:pt x="1163" y="236"/>
                    </a:lnTo>
                    <a:lnTo>
                      <a:pt x="1149" y="227"/>
                    </a:lnTo>
                    <a:lnTo>
                      <a:pt x="1150" y="227"/>
                    </a:lnTo>
                    <a:lnTo>
                      <a:pt x="1134" y="222"/>
                    </a:lnTo>
                    <a:lnTo>
                      <a:pt x="1135" y="222"/>
                    </a:lnTo>
                    <a:lnTo>
                      <a:pt x="1118" y="220"/>
                    </a:lnTo>
                    <a:lnTo>
                      <a:pt x="1119" y="220"/>
                    </a:lnTo>
                    <a:lnTo>
                      <a:pt x="1099" y="223"/>
                    </a:lnTo>
                    <a:lnTo>
                      <a:pt x="1101" y="222"/>
                    </a:lnTo>
                    <a:lnTo>
                      <a:pt x="1083" y="233"/>
                    </a:lnTo>
                    <a:lnTo>
                      <a:pt x="1084" y="233"/>
                    </a:lnTo>
                    <a:lnTo>
                      <a:pt x="1067" y="247"/>
                    </a:lnTo>
                    <a:lnTo>
                      <a:pt x="1067" y="246"/>
                    </a:lnTo>
                    <a:lnTo>
                      <a:pt x="1055" y="262"/>
                    </a:lnTo>
                    <a:cubicBezTo>
                      <a:pt x="1054" y="264"/>
                      <a:pt x="1052" y="264"/>
                      <a:pt x="1051" y="264"/>
                    </a:cubicBezTo>
                    <a:lnTo>
                      <a:pt x="1008" y="257"/>
                    </a:lnTo>
                    <a:cubicBezTo>
                      <a:pt x="1006" y="257"/>
                      <a:pt x="1004" y="255"/>
                      <a:pt x="1005" y="252"/>
                    </a:cubicBezTo>
                    <a:lnTo>
                      <a:pt x="1042" y="14"/>
                    </a:lnTo>
                    <a:cubicBezTo>
                      <a:pt x="1042" y="12"/>
                      <a:pt x="1044" y="11"/>
                      <a:pt x="1046" y="11"/>
                    </a:cubicBezTo>
                    <a:lnTo>
                      <a:pt x="1228" y="11"/>
                    </a:lnTo>
                    <a:cubicBezTo>
                      <a:pt x="1231" y="11"/>
                      <a:pt x="1232" y="13"/>
                      <a:pt x="1232" y="15"/>
                    </a:cubicBezTo>
                    <a:lnTo>
                      <a:pt x="1232" y="69"/>
                    </a:lnTo>
                    <a:cubicBezTo>
                      <a:pt x="1232" y="72"/>
                      <a:pt x="1231" y="73"/>
                      <a:pt x="1228" y="73"/>
                    </a:cubicBezTo>
                    <a:lnTo>
                      <a:pt x="1081" y="73"/>
                    </a:lnTo>
                    <a:lnTo>
                      <a:pt x="1085" y="70"/>
                    </a:lnTo>
                    <a:lnTo>
                      <a:pt x="1066" y="196"/>
                    </a:lnTo>
                    <a:lnTo>
                      <a:pt x="1059" y="192"/>
                    </a:lnTo>
                    <a:lnTo>
                      <a:pt x="1076" y="179"/>
                    </a:lnTo>
                    <a:cubicBezTo>
                      <a:pt x="1076" y="179"/>
                      <a:pt x="1076" y="179"/>
                      <a:pt x="1077" y="178"/>
                    </a:cubicBezTo>
                    <a:lnTo>
                      <a:pt x="1094" y="169"/>
                    </a:lnTo>
                    <a:cubicBezTo>
                      <a:pt x="1094" y="169"/>
                      <a:pt x="1094" y="169"/>
                      <a:pt x="1095" y="169"/>
                    </a:cubicBezTo>
                    <a:lnTo>
                      <a:pt x="1113" y="163"/>
                    </a:lnTo>
                    <a:cubicBezTo>
                      <a:pt x="1113" y="163"/>
                      <a:pt x="1113" y="163"/>
                      <a:pt x="1114" y="162"/>
                    </a:cubicBezTo>
                    <a:lnTo>
                      <a:pt x="1132" y="160"/>
                    </a:lnTo>
                    <a:cubicBezTo>
                      <a:pt x="1132" y="160"/>
                      <a:pt x="1132" y="160"/>
                      <a:pt x="1132" y="160"/>
                    </a:cubicBezTo>
                    <a:lnTo>
                      <a:pt x="1155" y="163"/>
                    </a:lnTo>
                    <a:cubicBezTo>
                      <a:pt x="1156" y="163"/>
                      <a:pt x="1156" y="163"/>
                      <a:pt x="1156" y="163"/>
                    </a:cubicBezTo>
                    <a:lnTo>
                      <a:pt x="1177" y="172"/>
                    </a:lnTo>
                    <a:cubicBezTo>
                      <a:pt x="1178" y="172"/>
                      <a:pt x="1178" y="172"/>
                      <a:pt x="1178" y="172"/>
                    </a:cubicBezTo>
                    <a:lnTo>
                      <a:pt x="1198" y="186"/>
                    </a:lnTo>
                    <a:cubicBezTo>
                      <a:pt x="1198" y="186"/>
                      <a:pt x="1198" y="186"/>
                      <a:pt x="1199" y="186"/>
                    </a:cubicBezTo>
                    <a:lnTo>
                      <a:pt x="1216" y="206"/>
                    </a:lnTo>
                    <a:lnTo>
                      <a:pt x="1230" y="229"/>
                    </a:lnTo>
                    <a:cubicBezTo>
                      <a:pt x="1230" y="229"/>
                      <a:pt x="1230" y="229"/>
                      <a:pt x="1230" y="230"/>
                    </a:cubicBezTo>
                    <a:lnTo>
                      <a:pt x="1240" y="256"/>
                    </a:lnTo>
                    <a:cubicBezTo>
                      <a:pt x="1240" y="256"/>
                      <a:pt x="1240" y="256"/>
                      <a:pt x="1240" y="256"/>
                    </a:cubicBezTo>
                    <a:lnTo>
                      <a:pt x="1246" y="285"/>
                    </a:lnTo>
                    <a:cubicBezTo>
                      <a:pt x="1246" y="285"/>
                      <a:pt x="1246" y="286"/>
                      <a:pt x="1246" y="286"/>
                    </a:cubicBezTo>
                    <a:lnTo>
                      <a:pt x="1248" y="318"/>
                    </a:lnTo>
                    <a:lnTo>
                      <a:pt x="1247" y="348"/>
                    </a:lnTo>
                    <a:lnTo>
                      <a:pt x="1242" y="377"/>
                    </a:lnTo>
                    <a:lnTo>
                      <a:pt x="1234" y="404"/>
                    </a:lnTo>
                    <a:cubicBezTo>
                      <a:pt x="1234" y="404"/>
                      <a:pt x="1234" y="404"/>
                      <a:pt x="1234" y="404"/>
                    </a:cubicBezTo>
                    <a:lnTo>
                      <a:pt x="1222" y="429"/>
                    </a:lnTo>
                    <a:cubicBezTo>
                      <a:pt x="1221" y="429"/>
                      <a:pt x="1221" y="429"/>
                      <a:pt x="1221" y="429"/>
                    </a:cubicBezTo>
                    <a:lnTo>
                      <a:pt x="1201" y="454"/>
                    </a:lnTo>
                    <a:cubicBezTo>
                      <a:pt x="1201" y="455"/>
                      <a:pt x="1201" y="455"/>
                      <a:pt x="1200" y="455"/>
                    </a:cubicBezTo>
                    <a:lnTo>
                      <a:pt x="1178" y="473"/>
                    </a:lnTo>
                    <a:cubicBezTo>
                      <a:pt x="1178" y="473"/>
                      <a:pt x="1177" y="474"/>
                      <a:pt x="1177" y="474"/>
                    </a:cubicBezTo>
                    <a:lnTo>
                      <a:pt x="1152" y="485"/>
                    </a:lnTo>
                    <a:cubicBezTo>
                      <a:pt x="1151" y="485"/>
                      <a:pt x="1151" y="485"/>
                      <a:pt x="1150" y="485"/>
                    </a:cubicBezTo>
                    <a:lnTo>
                      <a:pt x="1122" y="488"/>
                    </a:lnTo>
                    <a:cubicBezTo>
                      <a:pt x="1122" y="488"/>
                      <a:pt x="1121" y="488"/>
                      <a:pt x="1121" y="488"/>
                    </a:cubicBezTo>
                    <a:lnTo>
                      <a:pt x="1096" y="486"/>
                    </a:lnTo>
                    <a:cubicBezTo>
                      <a:pt x="1096" y="486"/>
                      <a:pt x="1096" y="486"/>
                      <a:pt x="1095" y="486"/>
                    </a:cubicBezTo>
                    <a:lnTo>
                      <a:pt x="1073" y="479"/>
                    </a:lnTo>
                    <a:cubicBezTo>
                      <a:pt x="1073" y="479"/>
                      <a:pt x="1073" y="479"/>
                      <a:pt x="1072" y="478"/>
                    </a:cubicBezTo>
                    <a:lnTo>
                      <a:pt x="1053" y="466"/>
                    </a:lnTo>
                    <a:cubicBezTo>
                      <a:pt x="1053" y="466"/>
                      <a:pt x="1052" y="466"/>
                      <a:pt x="1052" y="466"/>
                    </a:cubicBezTo>
                    <a:lnTo>
                      <a:pt x="1035" y="450"/>
                    </a:lnTo>
                    <a:cubicBezTo>
                      <a:pt x="1035" y="450"/>
                      <a:pt x="1035" y="450"/>
                      <a:pt x="1035" y="450"/>
                    </a:cubicBezTo>
                    <a:lnTo>
                      <a:pt x="1021" y="430"/>
                    </a:lnTo>
                    <a:cubicBezTo>
                      <a:pt x="1021" y="430"/>
                      <a:pt x="1020" y="430"/>
                      <a:pt x="1020" y="430"/>
                    </a:cubicBezTo>
                    <a:lnTo>
                      <a:pt x="1010" y="408"/>
                    </a:lnTo>
                    <a:lnTo>
                      <a:pt x="1002" y="382"/>
                    </a:lnTo>
                    <a:lnTo>
                      <a:pt x="997" y="353"/>
                    </a:lnTo>
                    <a:close/>
                    <a:moveTo>
                      <a:pt x="1009" y="380"/>
                    </a:moveTo>
                    <a:lnTo>
                      <a:pt x="1017" y="404"/>
                    </a:lnTo>
                    <a:lnTo>
                      <a:pt x="1028" y="426"/>
                    </a:lnTo>
                    <a:lnTo>
                      <a:pt x="1027" y="426"/>
                    </a:lnTo>
                    <a:lnTo>
                      <a:pt x="1041" y="445"/>
                    </a:lnTo>
                    <a:lnTo>
                      <a:pt x="1041" y="445"/>
                    </a:lnTo>
                    <a:lnTo>
                      <a:pt x="1058" y="460"/>
                    </a:lnTo>
                    <a:lnTo>
                      <a:pt x="1057" y="460"/>
                    </a:lnTo>
                    <a:lnTo>
                      <a:pt x="1077" y="472"/>
                    </a:lnTo>
                    <a:lnTo>
                      <a:pt x="1076" y="471"/>
                    </a:lnTo>
                    <a:lnTo>
                      <a:pt x="1098" y="478"/>
                    </a:lnTo>
                    <a:lnTo>
                      <a:pt x="1097" y="478"/>
                    </a:lnTo>
                    <a:lnTo>
                      <a:pt x="1122" y="480"/>
                    </a:lnTo>
                    <a:lnTo>
                      <a:pt x="1121" y="480"/>
                    </a:lnTo>
                    <a:lnTo>
                      <a:pt x="1149" y="477"/>
                    </a:lnTo>
                    <a:lnTo>
                      <a:pt x="1148" y="477"/>
                    </a:lnTo>
                    <a:lnTo>
                      <a:pt x="1174" y="466"/>
                    </a:lnTo>
                    <a:lnTo>
                      <a:pt x="1173" y="467"/>
                    </a:lnTo>
                    <a:lnTo>
                      <a:pt x="1195" y="449"/>
                    </a:lnTo>
                    <a:lnTo>
                      <a:pt x="1195" y="449"/>
                    </a:lnTo>
                    <a:lnTo>
                      <a:pt x="1215" y="424"/>
                    </a:lnTo>
                    <a:lnTo>
                      <a:pt x="1214" y="425"/>
                    </a:lnTo>
                    <a:lnTo>
                      <a:pt x="1226" y="401"/>
                    </a:lnTo>
                    <a:lnTo>
                      <a:pt x="1226" y="401"/>
                    </a:lnTo>
                    <a:lnTo>
                      <a:pt x="1234" y="376"/>
                    </a:lnTo>
                    <a:lnTo>
                      <a:pt x="1239" y="348"/>
                    </a:lnTo>
                    <a:lnTo>
                      <a:pt x="1240" y="318"/>
                    </a:lnTo>
                    <a:lnTo>
                      <a:pt x="1238" y="286"/>
                    </a:lnTo>
                    <a:lnTo>
                      <a:pt x="1239" y="287"/>
                    </a:lnTo>
                    <a:lnTo>
                      <a:pt x="1233" y="258"/>
                    </a:lnTo>
                    <a:lnTo>
                      <a:pt x="1233" y="258"/>
                    </a:lnTo>
                    <a:lnTo>
                      <a:pt x="1223" y="232"/>
                    </a:lnTo>
                    <a:lnTo>
                      <a:pt x="1223" y="233"/>
                    </a:lnTo>
                    <a:lnTo>
                      <a:pt x="1209" y="212"/>
                    </a:lnTo>
                    <a:lnTo>
                      <a:pt x="1192" y="192"/>
                    </a:lnTo>
                    <a:lnTo>
                      <a:pt x="1193" y="192"/>
                    </a:lnTo>
                    <a:lnTo>
                      <a:pt x="1174" y="179"/>
                    </a:lnTo>
                    <a:lnTo>
                      <a:pt x="1174" y="179"/>
                    </a:lnTo>
                    <a:lnTo>
                      <a:pt x="1153" y="171"/>
                    </a:lnTo>
                    <a:lnTo>
                      <a:pt x="1155" y="171"/>
                    </a:lnTo>
                    <a:lnTo>
                      <a:pt x="1132" y="168"/>
                    </a:lnTo>
                    <a:lnTo>
                      <a:pt x="1132" y="168"/>
                    </a:lnTo>
                    <a:lnTo>
                      <a:pt x="1114" y="170"/>
                    </a:lnTo>
                    <a:lnTo>
                      <a:pt x="1115" y="170"/>
                    </a:lnTo>
                    <a:lnTo>
                      <a:pt x="1097" y="176"/>
                    </a:lnTo>
                    <a:lnTo>
                      <a:pt x="1098" y="176"/>
                    </a:lnTo>
                    <a:lnTo>
                      <a:pt x="1080" y="185"/>
                    </a:lnTo>
                    <a:lnTo>
                      <a:pt x="1081" y="185"/>
                    </a:lnTo>
                    <a:lnTo>
                      <a:pt x="1065" y="199"/>
                    </a:lnTo>
                    <a:cubicBezTo>
                      <a:pt x="1063" y="200"/>
                      <a:pt x="1061" y="200"/>
                      <a:pt x="1060" y="199"/>
                    </a:cubicBezTo>
                    <a:cubicBezTo>
                      <a:pt x="1059" y="198"/>
                      <a:pt x="1058" y="197"/>
                      <a:pt x="1058" y="195"/>
                    </a:cubicBezTo>
                    <a:lnTo>
                      <a:pt x="1077" y="69"/>
                    </a:lnTo>
                    <a:cubicBezTo>
                      <a:pt x="1077" y="67"/>
                      <a:pt x="1079" y="65"/>
                      <a:pt x="1081" y="65"/>
                    </a:cubicBezTo>
                    <a:lnTo>
                      <a:pt x="1228" y="65"/>
                    </a:lnTo>
                    <a:lnTo>
                      <a:pt x="1224" y="69"/>
                    </a:lnTo>
                    <a:lnTo>
                      <a:pt x="1224" y="15"/>
                    </a:lnTo>
                    <a:lnTo>
                      <a:pt x="1228" y="19"/>
                    </a:lnTo>
                    <a:lnTo>
                      <a:pt x="1046" y="19"/>
                    </a:lnTo>
                    <a:lnTo>
                      <a:pt x="1050" y="16"/>
                    </a:lnTo>
                    <a:lnTo>
                      <a:pt x="1012" y="254"/>
                    </a:lnTo>
                    <a:lnTo>
                      <a:pt x="1009" y="249"/>
                    </a:lnTo>
                    <a:lnTo>
                      <a:pt x="1052" y="256"/>
                    </a:lnTo>
                    <a:lnTo>
                      <a:pt x="1048" y="258"/>
                    </a:lnTo>
                    <a:lnTo>
                      <a:pt x="1061" y="241"/>
                    </a:lnTo>
                    <a:cubicBezTo>
                      <a:pt x="1061" y="241"/>
                      <a:pt x="1061" y="241"/>
                      <a:pt x="1061" y="240"/>
                    </a:cubicBezTo>
                    <a:lnTo>
                      <a:pt x="1078" y="226"/>
                    </a:lnTo>
                    <a:cubicBezTo>
                      <a:pt x="1079" y="226"/>
                      <a:pt x="1079" y="226"/>
                      <a:pt x="1079" y="226"/>
                    </a:cubicBezTo>
                    <a:lnTo>
                      <a:pt x="1096" y="216"/>
                    </a:lnTo>
                    <a:cubicBezTo>
                      <a:pt x="1097" y="215"/>
                      <a:pt x="1097" y="215"/>
                      <a:pt x="1098" y="215"/>
                    </a:cubicBezTo>
                    <a:lnTo>
                      <a:pt x="1118" y="212"/>
                    </a:lnTo>
                    <a:cubicBezTo>
                      <a:pt x="1118" y="212"/>
                      <a:pt x="1119" y="212"/>
                      <a:pt x="1119" y="212"/>
                    </a:cubicBezTo>
                    <a:lnTo>
                      <a:pt x="1136" y="214"/>
                    </a:lnTo>
                    <a:cubicBezTo>
                      <a:pt x="1136" y="214"/>
                      <a:pt x="1137" y="214"/>
                      <a:pt x="1137" y="214"/>
                    </a:cubicBezTo>
                    <a:lnTo>
                      <a:pt x="1152" y="220"/>
                    </a:lnTo>
                    <a:cubicBezTo>
                      <a:pt x="1153" y="220"/>
                      <a:pt x="1153" y="220"/>
                      <a:pt x="1153" y="220"/>
                    </a:cubicBezTo>
                    <a:lnTo>
                      <a:pt x="1167" y="230"/>
                    </a:lnTo>
                    <a:cubicBezTo>
                      <a:pt x="1167" y="230"/>
                      <a:pt x="1168" y="230"/>
                      <a:pt x="1168" y="230"/>
                    </a:cubicBezTo>
                    <a:lnTo>
                      <a:pt x="1180" y="244"/>
                    </a:lnTo>
                    <a:cubicBezTo>
                      <a:pt x="1181" y="244"/>
                      <a:pt x="1181" y="244"/>
                      <a:pt x="1181" y="244"/>
                    </a:cubicBezTo>
                    <a:lnTo>
                      <a:pt x="1190" y="259"/>
                    </a:lnTo>
                    <a:cubicBezTo>
                      <a:pt x="1190" y="259"/>
                      <a:pt x="1190" y="259"/>
                      <a:pt x="1190" y="260"/>
                    </a:cubicBezTo>
                    <a:lnTo>
                      <a:pt x="1197" y="278"/>
                    </a:lnTo>
                    <a:cubicBezTo>
                      <a:pt x="1197" y="278"/>
                      <a:pt x="1197" y="278"/>
                      <a:pt x="1197" y="278"/>
                    </a:cubicBezTo>
                    <a:lnTo>
                      <a:pt x="1203" y="321"/>
                    </a:lnTo>
                    <a:cubicBezTo>
                      <a:pt x="1203" y="321"/>
                      <a:pt x="1203" y="322"/>
                      <a:pt x="1203" y="322"/>
                    </a:cubicBezTo>
                    <a:lnTo>
                      <a:pt x="1197" y="369"/>
                    </a:lnTo>
                    <a:cubicBezTo>
                      <a:pt x="1197" y="370"/>
                      <a:pt x="1197" y="370"/>
                      <a:pt x="1197" y="370"/>
                    </a:cubicBezTo>
                    <a:lnTo>
                      <a:pt x="1189" y="391"/>
                    </a:lnTo>
                    <a:cubicBezTo>
                      <a:pt x="1189" y="391"/>
                      <a:pt x="1189" y="391"/>
                      <a:pt x="1189" y="392"/>
                    </a:cubicBezTo>
                    <a:lnTo>
                      <a:pt x="1178" y="409"/>
                    </a:lnTo>
                    <a:lnTo>
                      <a:pt x="1167" y="422"/>
                    </a:lnTo>
                    <a:cubicBezTo>
                      <a:pt x="1167" y="423"/>
                      <a:pt x="1167" y="423"/>
                      <a:pt x="1166" y="423"/>
                    </a:cubicBezTo>
                    <a:lnTo>
                      <a:pt x="1153" y="433"/>
                    </a:lnTo>
                    <a:cubicBezTo>
                      <a:pt x="1153" y="433"/>
                      <a:pt x="1153" y="433"/>
                      <a:pt x="1152" y="433"/>
                    </a:cubicBezTo>
                    <a:lnTo>
                      <a:pt x="1138" y="439"/>
                    </a:lnTo>
                    <a:cubicBezTo>
                      <a:pt x="1138" y="439"/>
                      <a:pt x="1138" y="439"/>
                      <a:pt x="1137" y="439"/>
                    </a:cubicBezTo>
                    <a:lnTo>
                      <a:pt x="1122" y="441"/>
                    </a:lnTo>
                    <a:cubicBezTo>
                      <a:pt x="1122" y="441"/>
                      <a:pt x="1121" y="441"/>
                      <a:pt x="1121" y="441"/>
                    </a:cubicBezTo>
                    <a:lnTo>
                      <a:pt x="1108" y="439"/>
                    </a:lnTo>
                    <a:cubicBezTo>
                      <a:pt x="1107" y="439"/>
                      <a:pt x="1107" y="439"/>
                      <a:pt x="1107" y="439"/>
                    </a:cubicBezTo>
                    <a:lnTo>
                      <a:pt x="1094" y="435"/>
                    </a:lnTo>
                    <a:cubicBezTo>
                      <a:pt x="1093" y="435"/>
                      <a:pt x="1093" y="435"/>
                      <a:pt x="1093" y="435"/>
                    </a:cubicBezTo>
                    <a:lnTo>
                      <a:pt x="1081" y="427"/>
                    </a:lnTo>
                    <a:cubicBezTo>
                      <a:pt x="1081" y="427"/>
                      <a:pt x="1081" y="427"/>
                      <a:pt x="1081" y="427"/>
                    </a:cubicBezTo>
                    <a:lnTo>
                      <a:pt x="1070" y="416"/>
                    </a:lnTo>
                    <a:cubicBezTo>
                      <a:pt x="1070" y="416"/>
                      <a:pt x="1070" y="415"/>
                      <a:pt x="1070" y="415"/>
                    </a:cubicBezTo>
                    <a:lnTo>
                      <a:pt x="1062" y="404"/>
                    </a:lnTo>
                    <a:cubicBezTo>
                      <a:pt x="1062" y="403"/>
                      <a:pt x="1062" y="403"/>
                      <a:pt x="1062" y="403"/>
                    </a:cubicBezTo>
                    <a:lnTo>
                      <a:pt x="1055" y="388"/>
                    </a:lnTo>
                    <a:lnTo>
                      <a:pt x="1050" y="370"/>
                    </a:lnTo>
                    <a:lnTo>
                      <a:pt x="1045" y="349"/>
                    </a:lnTo>
                    <a:lnTo>
                      <a:pt x="1049" y="352"/>
                    </a:lnTo>
                    <a:lnTo>
                      <a:pt x="1001" y="356"/>
                    </a:lnTo>
                    <a:lnTo>
                      <a:pt x="1004" y="351"/>
                    </a:lnTo>
                    <a:lnTo>
                      <a:pt x="1009" y="380"/>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2" name="Freeform 117"/>
              <p:cNvSpPr>
                <a:spLocks noEditPoints="1"/>
              </p:cNvSpPr>
              <p:nvPr/>
            </p:nvSpPr>
            <p:spPr bwMode="auto">
              <a:xfrm>
                <a:off x="6295" y="1933"/>
                <a:ext cx="381" cy="147"/>
              </a:xfrm>
              <a:custGeom>
                <a:avLst/>
                <a:gdLst>
                  <a:gd name="T0" fmla="*/ 92 w 1240"/>
                  <a:gd name="T1" fmla="*/ 470 h 480"/>
                  <a:gd name="T2" fmla="*/ 49 w 1240"/>
                  <a:gd name="T3" fmla="*/ 147 h 480"/>
                  <a:gd name="T4" fmla="*/ 0 w 1240"/>
                  <a:gd name="T5" fmla="*/ 120 h 480"/>
                  <a:gd name="T6" fmla="*/ 108 w 1240"/>
                  <a:gd name="T7" fmla="*/ 0 h 480"/>
                  <a:gd name="T8" fmla="*/ 138 w 1240"/>
                  <a:gd name="T9" fmla="*/ 470 h 480"/>
                  <a:gd name="T10" fmla="*/ 294 w 1240"/>
                  <a:gd name="T11" fmla="*/ 406 h 480"/>
                  <a:gd name="T12" fmla="*/ 345 w 1240"/>
                  <a:gd name="T13" fmla="*/ 470 h 480"/>
                  <a:gd name="T14" fmla="*/ 399 w 1240"/>
                  <a:gd name="T15" fmla="*/ 65 h 480"/>
                  <a:gd name="T16" fmla="*/ 638 w 1240"/>
                  <a:gd name="T17" fmla="*/ 11 h 480"/>
                  <a:gd name="T18" fmla="*/ 571 w 1240"/>
                  <a:gd name="T19" fmla="*/ 181 h 480"/>
                  <a:gd name="T20" fmla="*/ 498 w 1240"/>
                  <a:gd name="T21" fmla="*/ 470 h 480"/>
                  <a:gd name="T22" fmla="*/ 468 w 1240"/>
                  <a:gd name="T23" fmla="*/ 337 h 480"/>
                  <a:gd name="T24" fmla="*/ 581 w 1240"/>
                  <a:gd name="T25" fmla="*/ 65 h 480"/>
                  <a:gd name="T26" fmla="*/ 937 w 1240"/>
                  <a:gd name="T27" fmla="*/ 416 h 480"/>
                  <a:gd name="T28" fmla="*/ 692 w 1240"/>
                  <a:gd name="T29" fmla="*/ 470 h 480"/>
                  <a:gd name="T30" fmla="*/ 727 w 1240"/>
                  <a:gd name="T31" fmla="*/ 368 h 480"/>
                  <a:gd name="T32" fmla="*/ 869 w 1240"/>
                  <a:gd name="T33" fmla="*/ 198 h 480"/>
                  <a:gd name="T34" fmla="*/ 869 w 1240"/>
                  <a:gd name="T35" fmla="*/ 72 h 480"/>
                  <a:gd name="T36" fmla="*/ 767 w 1240"/>
                  <a:gd name="T37" fmla="*/ 75 h 480"/>
                  <a:gd name="T38" fmla="*/ 700 w 1240"/>
                  <a:gd name="T39" fmla="*/ 137 h 480"/>
                  <a:gd name="T40" fmla="*/ 821 w 1240"/>
                  <a:gd name="T41" fmla="*/ 0 h 480"/>
                  <a:gd name="T42" fmla="*/ 937 w 1240"/>
                  <a:gd name="T43" fmla="*/ 133 h 480"/>
                  <a:gd name="T44" fmla="*/ 896 w 1240"/>
                  <a:gd name="T45" fmla="*/ 246 h 480"/>
                  <a:gd name="T46" fmla="*/ 775 w 1240"/>
                  <a:gd name="T47" fmla="*/ 385 h 480"/>
                  <a:gd name="T48" fmla="*/ 937 w 1240"/>
                  <a:gd name="T49" fmla="*/ 416 h 480"/>
                  <a:gd name="T50" fmla="*/ 1044 w 1240"/>
                  <a:gd name="T51" fmla="*/ 341 h 480"/>
                  <a:gd name="T52" fmla="*/ 1117 w 1240"/>
                  <a:gd name="T53" fmla="*/ 433 h 480"/>
                  <a:gd name="T54" fmla="*/ 1195 w 1240"/>
                  <a:gd name="T55" fmla="*/ 334 h 480"/>
                  <a:gd name="T56" fmla="*/ 1122 w 1240"/>
                  <a:gd name="T57" fmla="*/ 242 h 480"/>
                  <a:gd name="T58" fmla="*/ 1095 w 1240"/>
                  <a:gd name="T59" fmla="*/ 198 h 480"/>
                  <a:gd name="T60" fmla="*/ 1154 w 1240"/>
                  <a:gd name="T61" fmla="*/ 181 h 480"/>
                  <a:gd name="T62" fmla="*/ 1160 w 1240"/>
                  <a:gd name="T63" fmla="*/ 69 h 480"/>
                  <a:gd name="T64" fmla="*/ 1074 w 1240"/>
                  <a:gd name="T65" fmla="*/ 69 h 480"/>
                  <a:gd name="T66" fmla="*/ 1004 w 1240"/>
                  <a:gd name="T67" fmla="*/ 123 h 480"/>
                  <a:gd name="T68" fmla="*/ 1114 w 1240"/>
                  <a:gd name="T69" fmla="*/ 0 h 480"/>
                  <a:gd name="T70" fmla="*/ 1211 w 1240"/>
                  <a:gd name="T71" fmla="*/ 62 h 480"/>
                  <a:gd name="T72" fmla="*/ 1211 w 1240"/>
                  <a:gd name="T73" fmla="*/ 177 h 480"/>
                  <a:gd name="T74" fmla="*/ 1224 w 1240"/>
                  <a:gd name="T75" fmla="*/ 259 h 480"/>
                  <a:gd name="T76" fmla="*/ 1206 w 1240"/>
                  <a:gd name="T77" fmla="*/ 436 h 480"/>
                  <a:gd name="T78" fmla="*/ 1036 w 1240"/>
                  <a:gd name="T79" fmla="*/ 44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0" h="480">
                    <a:moveTo>
                      <a:pt x="138" y="470"/>
                    </a:moveTo>
                    <a:lnTo>
                      <a:pt x="92" y="470"/>
                    </a:lnTo>
                    <a:lnTo>
                      <a:pt x="92" y="106"/>
                    </a:lnTo>
                    <a:cubicBezTo>
                      <a:pt x="81" y="120"/>
                      <a:pt x="68" y="133"/>
                      <a:pt x="49" y="147"/>
                    </a:cubicBezTo>
                    <a:cubicBezTo>
                      <a:pt x="33" y="160"/>
                      <a:pt x="17" y="167"/>
                      <a:pt x="0" y="174"/>
                    </a:cubicBezTo>
                    <a:lnTo>
                      <a:pt x="0" y="120"/>
                    </a:lnTo>
                    <a:cubicBezTo>
                      <a:pt x="27" y="103"/>
                      <a:pt x="49" y="86"/>
                      <a:pt x="68" y="65"/>
                    </a:cubicBezTo>
                    <a:cubicBezTo>
                      <a:pt x="87" y="45"/>
                      <a:pt x="100" y="21"/>
                      <a:pt x="108" y="0"/>
                    </a:cubicBezTo>
                    <a:lnTo>
                      <a:pt x="138" y="0"/>
                    </a:lnTo>
                    <a:lnTo>
                      <a:pt x="138" y="470"/>
                    </a:lnTo>
                    <a:close/>
                    <a:moveTo>
                      <a:pt x="294" y="470"/>
                    </a:moveTo>
                    <a:lnTo>
                      <a:pt x="294" y="406"/>
                    </a:lnTo>
                    <a:lnTo>
                      <a:pt x="345" y="406"/>
                    </a:lnTo>
                    <a:lnTo>
                      <a:pt x="345" y="470"/>
                    </a:lnTo>
                    <a:lnTo>
                      <a:pt x="294" y="470"/>
                    </a:lnTo>
                    <a:close/>
                    <a:moveTo>
                      <a:pt x="399" y="65"/>
                    </a:moveTo>
                    <a:lnTo>
                      <a:pt x="399" y="11"/>
                    </a:lnTo>
                    <a:lnTo>
                      <a:pt x="638" y="11"/>
                    </a:lnTo>
                    <a:lnTo>
                      <a:pt x="638" y="55"/>
                    </a:lnTo>
                    <a:cubicBezTo>
                      <a:pt x="616" y="86"/>
                      <a:pt x="592" y="130"/>
                      <a:pt x="571" y="181"/>
                    </a:cubicBezTo>
                    <a:cubicBezTo>
                      <a:pt x="546" y="235"/>
                      <a:pt x="528" y="286"/>
                      <a:pt x="517" y="344"/>
                    </a:cubicBezTo>
                    <a:cubicBezTo>
                      <a:pt x="506" y="382"/>
                      <a:pt x="501" y="426"/>
                      <a:pt x="498" y="470"/>
                    </a:cubicBezTo>
                    <a:lnTo>
                      <a:pt x="452" y="470"/>
                    </a:lnTo>
                    <a:cubicBezTo>
                      <a:pt x="452" y="436"/>
                      <a:pt x="458" y="392"/>
                      <a:pt x="468" y="337"/>
                    </a:cubicBezTo>
                    <a:cubicBezTo>
                      <a:pt x="479" y="286"/>
                      <a:pt x="495" y="235"/>
                      <a:pt x="517" y="188"/>
                    </a:cubicBezTo>
                    <a:cubicBezTo>
                      <a:pt x="536" y="140"/>
                      <a:pt x="557" y="99"/>
                      <a:pt x="581" y="65"/>
                    </a:cubicBezTo>
                    <a:lnTo>
                      <a:pt x="399" y="65"/>
                    </a:lnTo>
                    <a:close/>
                    <a:moveTo>
                      <a:pt x="937" y="416"/>
                    </a:moveTo>
                    <a:lnTo>
                      <a:pt x="937" y="470"/>
                    </a:lnTo>
                    <a:lnTo>
                      <a:pt x="692" y="470"/>
                    </a:lnTo>
                    <a:cubicBezTo>
                      <a:pt x="692" y="457"/>
                      <a:pt x="694" y="446"/>
                      <a:pt x="697" y="433"/>
                    </a:cubicBezTo>
                    <a:cubicBezTo>
                      <a:pt x="705" y="412"/>
                      <a:pt x="713" y="389"/>
                      <a:pt x="727" y="368"/>
                    </a:cubicBezTo>
                    <a:cubicBezTo>
                      <a:pt x="740" y="348"/>
                      <a:pt x="762" y="327"/>
                      <a:pt x="786" y="300"/>
                    </a:cubicBezTo>
                    <a:cubicBezTo>
                      <a:pt x="826" y="256"/>
                      <a:pt x="856" y="225"/>
                      <a:pt x="869" y="198"/>
                    </a:cubicBezTo>
                    <a:cubicBezTo>
                      <a:pt x="883" y="174"/>
                      <a:pt x="891" y="154"/>
                      <a:pt x="891" y="130"/>
                    </a:cubicBezTo>
                    <a:cubicBezTo>
                      <a:pt x="891" y="109"/>
                      <a:pt x="883" y="89"/>
                      <a:pt x="869" y="72"/>
                    </a:cubicBezTo>
                    <a:cubicBezTo>
                      <a:pt x="859" y="58"/>
                      <a:pt x="840" y="48"/>
                      <a:pt x="821" y="48"/>
                    </a:cubicBezTo>
                    <a:cubicBezTo>
                      <a:pt x="799" y="48"/>
                      <a:pt x="781" y="58"/>
                      <a:pt x="767" y="75"/>
                    </a:cubicBezTo>
                    <a:cubicBezTo>
                      <a:pt x="754" y="92"/>
                      <a:pt x="748" y="113"/>
                      <a:pt x="748" y="143"/>
                    </a:cubicBezTo>
                    <a:lnTo>
                      <a:pt x="700" y="137"/>
                    </a:lnTo>
                    <a:cubicBezTo>
                      <a:pt x="705" y="92"/>
                      <a:pt x="716" y="58"/>
                      <a:pt x="737" y="38"/>
                    </a:cubicBezTo>
                    <a:cubicBezTo>
                      <a:pt x="759" y="14"/>
                      <a:pt x="786" y="0"/>
                      <a:pt x="821" y="0"/>
                    </a:cubicBezTo>
                    <a:cubicBezTo>
                      <a:pt x="856" y="0"/>
                      <a:pt x="885" y="14"/>
                      <a:pt x="904" y="38"/>
                    </a:cubicBezTo>
                    <a:cubicBezTo>
                      <a:pt x="926" y="65"/>
                      <a:pt x="937" y="96"/>
                      <a:pt x="937" y="133"/>
                    </a:cubicBezTo>
                    <a:cubicBezTo>
                      <a:pt x="937" y="150"/>
                      <a:pt x="934" y="171"/>
                      <a:pt x="928" y="188"/>
                    </a:cubicBezTo>
                    <a:cubicBezTo>
                      <a:pt x="920" y="205"/>
                      <a:pt x="912" y="225"/>
                      <a:pt x="896" y="246"/>
                    </a:cubicBezTo>
                    <a:cubicBezTo>
                      <a:pt x="883" y="266"/>
                      <a:pt x="859" y="293"/>
                      <a:pt x="826" y="327"/>
                    </a:cubicBezTo>
                    <a:cubicBezTo>
                      <a:pt x="799" y="355"/>
                      <a:pt x="783" y="375"/>
                      <a:pt x="775" y="385"/>
                    </a:cubicBezTo>
                    <a:cubicBezTo>
                      <a:pt x="767" y="395"/>
                      <a:pt x="762" y="406"/>
                      <a:pt x="756" y="416"/>
                    </a:cubicBezTo>
                    <a:lnTo>
                      <a:pt x="937" y="416"/>
                    </a:lnTo>
                    <a:close/>
                    <a:moveTo>
                      <a:pt x="998" y="348"/>
                    </a:moveTo>
                    <a:lnTo>
                      <a:pt x="1044" y="341"/>
                    </a:lnTo>
                    <a:cubicBezTo>
                      <a:pt x="1049" y="372"/>
                      <a:pt x="1060" y="395"/>
                      <a:pt x="1071" y="412"/>
                    </a:cubicBezTo>
                    <a:cubicBezTo>
                      <a:pt x="1084" y="426"/>
                      <a:pt x="1101" y="433"/>
                      <a:pt x="1117" y="433"/>
                    </a:cubicBezTo>
                    <a:cubicBezTo>
                      <a:pt x="1138" y="433"/>
                      <a:pt x="1157" y="423"/>
                      <a:pt x="1171" y="406"/>
                    </a:cubicBezTo>
                    <a:cubicBezTo>
                      <a:pt x="1187" y="385"/>
                      <a:pt x="1195" y="361"/>
                      <a:pt x="1195" y="334"/>
                    </a:cubicBezTo>
                    <a:cubicBezTo>
                      <a:pt x="1195" y="310"/>
                      <a:pt x="1187" y="286"/>
                      <a:pt x="1173" y="269"/>
                    </a:cubicBezTo>
                    <a:cubicBezTo>
                      <a:pt x="1160" y="252"/>
                      <a:pt x="1144" y="242"/>
                      <a:pt x="1122" y="242"/>
                    </a:cubicBezTo>
                    <a:cubicBezTo>
                      <a:pt x="1114" y="242"/>
                      <a:pt x="1103" y="246"/>
                      <a:pt x="1090" y="249"/>
                    </a:cubicBezTo>
                    <a:lnTo>
                      <a:pt x="1095" y="198"/>
                    </a:lnTo>
                    <a:cubicBezTo>
                      <a:pt x="1098" y="201"/>
                      <a:pt x="1101" y="201"/>
                      <a:pt x="1101" y="201"/>
                    </a:cubicBezTo>
                    <a:cubicBezTo>
                      <a:pt x="1122" y="201"/>
                      <a:pt x="1138" y="195"/>
                      <a:pt x="1154" y="181"/>
                    </a:cubicBezTo>
                    <a:cubicBezTo>
                      <a:pt x="1171" y="167"/>
                      <a:pt x="1176" y="150"/>
                      <a:pt x="1176" y="123"/>
                    </a:cubicBezTo>
                    <a:cubicBezTo>
                      <a:pt x="1176" y="103"/>
                      <a:pt x="1171" y="82"/>
                      <a:pt x="1160" y="69"/>
                    </a:cubicBezTo>
                    <a:cubicBezTo>
                      <a:pt x="1149" y="55"/>
                      <a:pt x="1136" y="48"/>
                      <a:pt x="1117" y="48"/>
                    </a:cubicBezTo>
                    <a:cubicBezTo>
                      <a:pt x="1098" y="48"/>
                      <a:pt x="1084" y="55"/>
                      <a:pt x="1074" y="69"/>
                    </a:cubicBezTo>
                    <a:cubicBezTo>
                      <a:pt x="1060" y="86"/>
                      <a:pt x="1052" y="106"/>
                      <a:pt x="1049" y="133"/>
                    </a:cubicBezTo>
                    <a:lnTo>
                      <a:pt x="1004" y="123"/>
                    </a:lnTo>
                    <a:cubicBezTo>
                      <a:pt x="1009" y="86"/>
                      <a:pt x="1023" y="55"/>
                      <a:pt x="1041" y="35"/>
                    </a:cubicBezTo>
                    <a:cubicBezTo>
                      <a:pt x="1063" y="14"/>
                      <a:pt x="1087" y="0"/>
                      <a:pt x="1114" y="0"/>
                    </a:cubicBezTo>
                    <a:cubicBezTo>
                      <a:pt x="1136" y="0"/>
                      <a:pt x="1154" y="7"/>
                      <a:pt x="1171" y="17"/>
                    </a:cubicBezTo>
                    <a:cubicBezTo>
                      <a:pt x="1189" y="31"/>
                      <a:pt x="1200" y="45"/>
                      <a:pt x="1211" y="62"/>
                    </a:cubicBezTo>
                    <a:cubicBezTo>
                      <a:pt x="1219" y="82"/>
                      <a:pt x="1224" y="103"/>
                      <a:pt x="1224" y="123"/>
                    </a:cubicBezTo>
                    <a:cubicBezTo>
                      <a:pt x="1224" y="143"/>
                      <a:pt x="1219" y="160"/>
                      <a:pt x="1211" y="177"/>
                    </a:cubicBezTo>
                    <a:cubicBezTo>
                      <a:pt x="1203" y="195"/>
                      <a:pt x="1189" y="208"/>
                      <a:pt x="1173" y="218"/>
                    </a:cubicBezTo>
                    <a:cubicBezTo>
                      <a:pt x="1195" y="225"/>
                      <a:pt x="1211" y="239"/>
                      <a:pt x="1224" y="259"/>
                    </a:cubicBezTo>
                    <a:cubicBezTo>
                      <a:pt x="1235" y="280"/>
                      <a:pt x="1240" y="303"/>
                      <a:pt x="1240" y="334"/>
                    </a:cubicBezTo>
                    <a:cubicBezTo>
                      <a:pt x="1240" y="375"/>
                      <a:pt x="1230" y="409"/>
                      <a:pt x="1206" y="436"/>
                    </a:cubicBezTo>
                    <a:cubicBezTo>
                      <a:pt x="1184" y="467"/>
                      <a:pt x="1154" y="480"/>
                      <a:pt x="1117" y="480"/>
                    </a:cubicBezTo>
                    <a:cubicBezTo>
                      <a:pt x="1084" y="480"/>
                      <a:pt x="1058" y="467"/>
                      <a:pt x="1036" y="443"/>
                    </a:cubicBezTo>
                    <a:cubicBezTo>
                      <a:pt x="1015" y="419"/>
                      <a:pt x="1004" y="389"/>
                      <a:pt x="998" y="348"/>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3" name="Freeform 118"/>
              <p:cNvSpPr>
                <a:spLocks noEditPoints="1"/>
              </p:cNvSpPr>
              <p:nvPr/>
            </p:nvSpPr>
            <p:spPr bwMode="auto">
              <a:xfrm>
                <a:off x="6294" y="1932"/>
                <a:ext cx="384" cy="149"/>
              </a:xfrm>
              <a:custGeom>
                <a:avLst/>
                <a:gdLst>
                  <a:gd name="T0" fmla="*/ 31 w 1248"/>
                  <a:gd name="T1" fmla="*/ 170 h 488"/>
                  <a:gd name="T2" fmla="*/ 93 w 1248"/>
                  <a:gd name="T3" fmla="*/ 35 h 488"/>
                  <a:gd name="T4" fmla="*/ 116 w 1248"/>
                  <a:gd name="T5" fmla="*/ 6 h 488"/>
                  <a:gd name="T6" fmla="*/ 27 w 1248"/>
                  <a:gd name="T7" fmla="*/ 163 h 488"/>
                  <a:gd name="T8" fmla="*/ 142 w 1248"/>
                  <a:gd name="T9" fmla="*/ 470 h 488"/>
                  <a:gd name="T10" fmla="*/ 349 w 1248"/>
                  <a:gd name="T11" fmla="*/ 478 h 488"/>
                  <a:gd name="T12" fmla="*/ 349 w 1248"/>
                  <a:gd name="T13" fmla="*/ 470 h 488"/>
                  <a:gd name="T14" fmla="*/ 612 w 1248"/>
                  <a:gd name="T15" fmla="*/ 116 h 488"/>
                  <a:gd name="T16" fmla="*/ 452 w 1248"/>
                  <a:gd name="T17" fmla="*/ 474 h 488"/>
                  <a:gd name="T18" fmla="*/ 403 w 1248"/>
                  <a:gd name="T19" fmla="*/ 73 h 488"/>
                  <a:gd name="T20" fmla="*/ 461 w 1248"/>
                  <a:gd name="T21" fmla="*/ 447 h 488"/>
                  <a:gd name="T22" fmla="*/ 605 w 1248"/>
                  <a:gd name="T23" fmla="*/ 112 h 488"/>
                  <a:gd name="T24" fmla="*/ 585 w 1248"/>
                  <a:gd name="T25" fmla="*/ 65 h 488"/>
                  <a:gd name="T26" fmla="*/ 698 w 1248"/>
                  <a:gd name="T27" fmla="*/ 436 h 488"/>
                  <a:gd name="T28" fmla="*/ 886 w 1248"/>
                  <a:gd name="T29" fmla="*/ 166 h 488"/>
                  <a:gd name="T30" fmla="*/ 850 w 1248"/>
                  <a:gd name="T31" fmla="*/ 62 h 488"/>
                  <a:gd name="T32" fmla="*/ 785 w 1248"/>
                  <a:gd name="T33" fmla="*/ 71 h 488"/>
                  <a:gd name="T34" fmla="*/ 752 w 1248"/>
                  <a:gd name="T35" fmla="*/ 151 h 488"/>
                  <a:gd name="T36" fmla="*/ 739 w 1248"/>
                  <a:gd name="T37" fmla="*/ 39 h 488"/>
                  <a:gd name="T38" fmla="*/ 851 w 1248"/>
                  <a:gd name="T39" fmla="*/ 3 h 488"/>
                  <a:gd name="T40" fmla="*/ 943 w 1248"/>
                  <a:gd name="T41" fmla="*/ 110 h 488"/>
                  <a:gd name="T42" fmla="*/ 892 w 1248"/>
                  <a:gd name="T43" fmla="*/ 269 h 488"/>
                  <a:gd name="T44" fmla="*/ 760 w 1248"/>
                  <a:gd name="T45" fmla="*/ 416 h 488"/>
                  <a:gd name="T46" fmla="*/ 828 w 1248"/>
                  <a:gd name="T47" fmla="*/ 329 h 488"/>
                  <a:gd name="T48" fmla="*/ 937 w 1248"/>
                  <a:gd name="T49" fmla="*/ 137 h 488"/>
                  <a:gd name="T50" fmla="*/ 890 w 1248"/>
                  <a:gd name="T51" fmla="*/ 29 h 488"/>
                  <a:gd name="T52" fmla="*/ 780 w 1248"/>
                  <a:gd name="T53" fmla="*/ 18 h 488"/>
                  <a:gd name="T54" fmla="*/ 708 w 1248"/>
                  <a:gd name="T55" fmla="*/ 142 h 488"/>
                  <a:gd name="T56" fmla="*/ 780 w 1248"/>
                  <a:gd name="T57" fmla="*/ 65 h 488"/>
                  <a:gd name="T58" fmla="*/ 854 w 1248"/>
                  <a:gd name="T59" fmla="*/ 55 h 488"/>
                  <a:gd name="T60" fmla="*/ 893 w 1248"/>
                  <a:gd name="T61" fmla="*/ 169 h 488"/>
                  <a:gd name="T62" fmla="*/ 718 w 1248"/>
                  <a:gd name="T63" fmla="*/ 406 h 488"/>
                  <a:gd name="T64" fmla="*/ 760 w 1248"/>
                  <a:gd name="T65" fmla="*/ 424 h 488"/>
                  <a:gd name="T66" fmla="*/ 1099 w 1248"/>
                  <a:gd name="T67" fmla="*/ 429 h 488"/>
                  <a:gd name="T68" fmla="*/ 1172 w 1248"/>
                  <a:gd name="T69" fmla="*/ 407 h 488"/>
                  <a:gd name="T70" fmla="*/ 1164 w 1248"/>
                  <a:gd name="T71" fmla="*/ 265 h 488"/>
                  <a:gd name="T72" fmla="*/ 1091 w 1248"/>
                  <a:gd name="T73" fmla="*/ 256 h 488"/>
                  <a:gd name="T74" fmla="*/ 1132 w 1248"/>
                  <a:gd name="T75" fmla="*/ 197 h 488"/>
                  <a:gd name="T76" fmla="*/ 1176 w 1248"/>
                  <a:gd name="T77" fmla="*/ 128 h 488"/>
                  <a:gd name="T78" fmla="*/ 1099 w 1248"/>
                  <a:gd name="T79" fmla="*/ 61 h 488"/>
                  <a:gd name="T80" fmla="*/ 1018 w 1248"/>
                  <a:gd name="T81" fmla="*/ 75 h 488"/>
                  <a:gd name="T82" fmla="*/ 1098 w 1248"/>
                  <a:gd name="T83" fmla="*/ 3 h 488"/>
                  <a:gd name="T84" fmla="*/ 1219 w 1248"/>
                  <a:gd name="T85" fmla="*/ 65 h 488"/>
                  <a:gd name="T86" fmla="*/ 1202 w 1248"/>
                  <a:gd name="T87" fmla="*/ 208 h 488"/>
                  <a:gd name="T88" fmla="*/ 1248 w 1248"/>
                  <a:gd name="T89" fmla="*/ 339 h 488"/>
                  <a:gd name="T90" fmla="*/ 1174 w 1248"/>
                  <a:gd name="T91" fmla="*/ 477 h 488"/>
                  <a:gd name="T92" fmla="*/ 1055 w 1248"/>
                  <a:gd name="T93" fmla="*/ 466 h 488"/>
                  <a:gd name="T94" fmla="*/ 1011 w 1248"/>
                  <a:gd name="T95" fmla="*/ 380 h 488"/>
                  <a:gd name="T96" fmla="*/ 1078 w 1248"/>
                  <a:gd name="T97" fmla="*/ 471 h 488"/>
                  <a:gd name="T98" fmla="*/ 1189 w 1248"/>
                  <a:gd name="T99" fmla="*/ 457 h 488"/>
                  <a:gd name="T100" fmla="*/ 1236 w 1248"/>
                  <a:gd name="T101" fmla="*/ 297 h 488"/>
                  <a:gd name="T102" fmla="*/ 1196 w 1248"/>
                  <a:gd name="T103" fmla="*/ 203 h 488"/>
                  <a:gd name="T104" fmla="*/ 1212 w 1248"/>
                  <a:gd name="T105" fmla="*/ 68 h 488"/>
                  <a:gd name="T106" fmla="*/ 1100 w 1248"/>
                  <a:gd name="T107" fmla="*/ 11 h 488"/>
                  <a:gd name="T108" fmla="*/ 1017 w 1248"/>
                  <a:gd name="T109" fmla="*/ 101 h 488"/>
                  <a:gd name="T110" fmla="*/ 1096 w 1248"/>
                  <a:gd name="T111" fmla="*/ 54 h 488"/>
                  <a:gd name="T112" fmla="*/ 1184 w 1248"/>
                  <a:gd name="T113" fmla="*/ 128 h 488"/>
                  <a:gd name="T114" fmla="*/ 1135 w 1248"/>
                  <a:gd name="T115" fmla="*/ 204 h 488"/>
                  <a:gd name="T116" fmla="*/ 1126 w 1248"/>
                  <a:gd name="T117" fmla="*/ 243 h 488"/>
                  <a:gd name="T118" fmla="*/ 1197 w 1248"/>
                  <a:gd name="T119" fmla="*/ 302 h 488"/>
                  <a:gd name="T120" fmla="*/ 1153 w 1248"/>
                  <a:gd name="T121" fmla="*/ 433 h 488"/>
                  <a:gd name="T122" fmla="*/ 1056 w 1248"/>
                  <a:gd name="T123" fmla="*/ 3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8" h="488">
                    <a:moveTo>
                      <a:pt x="146" y="474"/>
                    </a:moveTo>
                    <a:cubicBezTo>
                      <a:pt x="146" y="477"/>
                      <a:pt x="144" y="478"/>
                      <a:pt x="142" y="478"/>
                    </a:cubicBezTo>
                    <a:lnTo>
                      <a:pt x="96" y="478"/>
                    </a:lnTo>
                    <a:cubicBezTo>
                      <a:pt x="94" y="478"/>
                      <a:pt x="92" y="477"/>
                      <a:pt x="92" y="474"/>
                    </a:cubicBezTo>
                    <a:lnTo>
                      <a:pt x="92" y="110"/>
                    </a:lnTo>
                    <a:lnTo>
                      <a:pt x="99" y="113"/>
                    </a:lnTo>
                    <a:lnTo>
                      <a:pt x="80" y="134"/>
                    </a:lnTo>
                    <a:cubicBezTo>
                      <a:pt x="80" y="134"/>
                      <a:pt x="80" y="134"/>
                      <a:pt x="80" y="134"/>
                    </a:cubicBezTo>
                    <a:lnTo>
                      <a:pt x="55" y="154"/>
                    </a:lnTo>
                    <a:lnTo>
                      <a:pt x="31" y="170"/>
                    </a:lnTo>
                    <a:cubicBezTo>
                      <a:pt x="31" y="170"/>
                      <a:pt x="31" y="171"/>
                      <a:pt x="31" y="171"/>
                    </a:cubicBezTo>
                    <a:lnTo>
                      <a:pt x="6" y="182"/>
                    </a:lnTo>
                    <a:cubicBezTo>
                      <a:pt x="5" y="183"/>
                      <a:pt x="3" y="183"/>
                      <a:pt x="2" y="182"/>
                    </a:cubicBezTo>
                    <a:cubicBezTo>
                      <a:pt x="1" y="181"/>
                      <a:pt x="0" y="180"/>
                      <a:pt x="0" y="178"/>
                    </a:cubicBezTo>
                    <a:lnTo>
                      <a:pt x="0" y="124"/>
                    </a:lnTo>
                    <a:cubicBezTo>
                      <a:pt x="0" y="123"/>
                      <a:pt x="1" y="121"/>
                      <a:pt x="2" y="121"/>
                    </a:cubicBezTo>
                    <a:lnTo>
                      <a:pt x="39" y="95"/>
                    </a:lnTo>
                    <a:lnTo>
                      <a:pt x="69" y="67"/>
                    </a:lnTo>
                    <a:lnTo>
                      <a:pt x="69" y="67"/>
                    </a:lnTo>
                    <a:lnTo>
                      <a:pt x="93" y="35"/>
                    </a:lnTo>
                    <a:lnTo>
                      <a:pt x="93" y="35"/>
                    </a:lnTo>
                    <a:lnTo>
                      <a:pt x="109" y="3"/>
                    </a:lnTo>
                    <a:cubicBezTo>
                      <a:pt x="110" y="1"/>
                      <a:pt x="111" y="0"/>
                      <a:pt x="112" y="0"/>
                    </a:cubicBezTo>
                    <a:lnTo>
                      <a:pt x="142" y="0"/>
                    </a:lnTo>
                    <a:cubicBezTo>
                      <a:pt x="144" y="0"/>
                      <a:pt x="146" y="2"/>
                      <a:pt x="146" y="4"/>
                    </a:cubicBezTo>
                    <a:lnTo>
                      <a:pt x="146" y="474"/>
                    </a:lnTo>
                    <a:close/>
                    <a:moveTo>
                      <a:pt x="138" y="4"/>
                    </a:moveTo>
                    <a:lnTo>
                      <a:pt x="142" y="8"/>
                    </a:lnTo>
                    <a:lnTo>
                      <a:pt x="112" y="8"/>
                    </a:lnTo>
                    <a:lnTo>
                      <a:pt x="116" y="6"/>
                    </a:lnTo>
                    <a:lnTo>
                      <a:pt x="100" y="39"/>
                    </a:lnTo>
                    <a:cubicBezTo>
                      <a:pt x="100" y="39"/>
                      <a:pt x="100" y="39"/>
                      <a:pt x="100" y="39"/>
                    </a:cubicBezTo>
                    <a:lnTo>
                      <a:pt x="75" y="72"/>
                    </a:lnTo>
                    <a:cubicBezTo>
                      <a:pt x="75" y="72"/>
                      <a:pt x="75" y="72"/>
                      <a:pt x="75" y="72"/>
                    </a:cubicBezTo>
                    <a:lnTo>
                      <a:pt x="44" y="101"/>
                    </a:lnTo>
                    <a:lnTo>
                      <a:pt x="7" y="127"/>
                    </a:lnTo>
                    <a:lnTo>
                      <a:pt x="8" y="124"/>
                    </a:lnTo>
                    <a:lnTo>
                      <a:pt x="8" y="178"/>
                    </a:lnTo>
                    <a:lnTo>
                      <a:pt x="3" y="175"/>
                    </a:lnTo>
                    <a:lnTo>
                      <a:pt x="27" y="163"/>
                    </a:lnTo>
                    <a:lnTo>
                      <a:pt x="27" y="164"/>
                    </a:lnTo>
                    <a:lnTo>
                      <a:pt x="50" y="148"/>
                    </a:lnTo>
                    <a:lnTo>
                      <a:pt x="75" y="128"/>
                    </a:lnTo>
                    <a:lnTo>
                      <a:pt x="74" y="128"/>
                    </a:lnTo>
                    <a:lnTo>
                      <a:pt x="93" y="108"/>
                    </a:lnTo>
                    <a:cubicBezTo>
                      <a:pt x="94" y="107"/>
                      <a:pt x="96" y="106"/>
                      <a:pt x="97" y="107"/>
                    </a:cubicBezTo>
                    <a:cubicBezTo>
                      <a:pt x="99" y="107"/>
                      <a:pt x="100" y="109"/>
                      <a:pt x="100" y="110"/>
                    </a:cubicBezTo>
                    <a:lnTo>
                      <a:pt x="100" y="474"/>
                    </a:lnTo>
                    <a:lnTo>
                      <a:pt x="96" y="470"/>
                    </a:lnTo>
                    <a:lnTo>
                      <a:pt x="142" y="470"/>
                    </a:lnTo>
                    <a:lnTo>
                      <a:pt x="138" y="474"/>
                    </a:lnTo>
                    <a:lnTo>
                      <a:pt x="138" y="4"/>
                    </a:lnTo>
                    <a:close/>
                    <a:moveTo>
                      <a:pt x="298" y="478"/>
                    </a:moveTo>
                    <a:cubicBezTo>
                      <a:pt x="296" y="478"/>
                      <a:pt x="294" y="477"/>
                      <a:pt x="294" y="474"/>
                    </a:cubicBezTo>
                    <a:lnTo>
                      <a:pt x="294" y="410"/>
                    </a:lnTo>
                    <a:cubicBezTo>
                      <a:pt x="294" y="408"/>
                      <a:pt x="296" y="406"/>
                      <a:pt x="298" y="406"/>
                    </a:cubicBezTo>
                    <a:lnTo>
                      <a:pt x="349" y="406"/>
                    </a:lnTo>
                    <a:cubicBezTo>
                      <a:pt x="351" y="406"/>
                      <a:pt x="353" y="408"/>
                      <a:pt x="353" y="410"/>
                    </a:cubicBezTo>
                    <a:lnTo>
                      <a:pt x="353" y="474"/>
                    </a:lnTo>
                    <a:cubicBezTo>
                      <a:pt x="353" y="477"/>
                      <a:pt x="351" y="478"/>
                      <a:pt x="349" y="478"/>
                    </a:cubicBezTo>
                    <a:lnTo>
                      <a:pt x="298" y="478"/>
                    </a:lnTo>
                    <a:close/>
                    <a:moveTo>
                      <a:pt x="349" y="470"/>
                    </a:moveTo>
                    <a:lnTo>
                      <a:pt x="345" y="474"/>
                    </a:lnTo>
                    <a:lnTo>
                      <a:pt x="345" y="410"/>
                    </a:lnTo>
                    <a:lnTo>
                      <a:pt x="349" y="414"/>
                    </a:lnTo>
                    <a:lnTo>
                      <a:pt x="298" y="414"/>
                    </a:lnTo>
                    <a:lnTo>
                      <a:pt x="302" y="410"/>
                    </a:lnTo>
                    <a:lnTo>
                      <a:pt x="302" y="474"/>
                    </a:lnTo>
                    <a:lnTo>
                      <a:pt x="298" y="470"/>
                    </a:lnTo>
                    <a:lnTo>
                      <a:pt x="349" y="470"/>
                    </a:lnTo>
                    <a:close/>
                    <a:moveTo>
                      <a:pt x="403" y="73"/>
                    </a:moveTo>
                    <a:cubicBezTo>
                      <a:pt x="401" y="73"/>
                      <a:pt x="399" y="72"/>
                      <a:pt x="399" y="69"/>
                    </a:cubicBezTo>
                    <a:lnTo>
                      <a:pt x="399" y="15"/>
                    </a:lnTo>
                    <a:cubicBezTo>
                      <a:pt x="399" y="13"/>
                      <a:pt x="401" y="11"/>
                      <a:pt x="403" y="11"/>
                    </a:cubicBezTo>
                    <a:lnTo>
                      <a:pt x="642" y="11"/>
                    </a:lnTo>
                    <a:cubicBezTo>
                      <a:pt x="644" y="11"/>
                      <a:pt x="646" y="13"/>
                      <a:pt x="646" y="15"/>
                    </a:cubicBezTo>
                    <a:lnTo>
                      <a:pt x="646" y="59"/>
                    </a:lnTo>
                    <a:cubicBezTo>
                      <a:pt x="646" y="60"/>
                      <a:pt x="646" y="60"/>
                      <a:pt x="645" y="61"/>
                    </a:cubicBezTo>
                    <a:lnTo>
                      <a:pt x="629" y="87"/>
                    </a:lnTo>
                    <a:lnTo>
                      <a:pt x="612" y="116"/>
                    </a:lnTo>
                    <a:lnTo>
                      <a:pt x="595" y="150"/>
                    </a:lnTo>
                    <a:lnTo>
                      <a:pt x="579" y="187"/>
                    </a:lnTo>
                    <a:lnTo>
                      <a:pt x="547" y="267"/>
                    </a:lnTo>
                    <a:lnTo>
                      <a:pt x="525" y="349"/>
                    </a:lnTo>
                    <a:lnTo>
                      <a:pt x="513" y="410"/>
                    </a:lnTo>
                    <a:lnTo>
                      <a:pt x="506" y="475"/>
                    </a:lnTo>
                    <a:cubicBezTo>
                      <a:pt x="506" y="477"/>
                      <a:pt x="505" y="478"/>
                      <a:pt x="502" y="478"/>
                    </a:cubicBezTo>
                    <a:lnTo>
                      <a:pt x="456" y="478"/>
                    </a:lnTo>
                    <a:cubicBezTo>
                      <a:pt x="455" y="478"/>
                      <a:pt x="454" y="478"/>
                      <a:pt x="454" y="477"/>
                    </a:cubicBezTo>
                    <a:cubicBezTo>
                      <a:pt x="453" y="476"/>
                      <a:pt x="452" y="475"/>
                      <a:pt x="452" y="474"/>
                    </a:cubicBezTo>
                    <a:lnTo>
                      <a:pt x="453" y="447"/>
                    </a:lnTo>
                    <a:lnTo>
                      <a:pt x="456" y="416"/>
                    </a:lnTo>
                    <a:lnTo>
                      <a:pt x="462" y="380"/>
                    </a:lnTo>
                    <a:lnTo>
                      <a:pt x="469" y="341"/>
                    </a:lnTo>
                    <a:lnTo>
                      <a:pt x="489" y="264"/>
                    </a:lnTo>
                    <a:lnTo>
                      <a:pt x="517" y="191"/>
                    </a:lnTo>
                    <a:lnTo>
                      <a:pt x="548" y="124"/>
                    </a:lnTo>
                    <a:lnTo>
                      <a:pt x="582" y="67"/>
                    </a:lnTo>
                    <a:lnTo>
                      <a:pt x="585" y="73"/>
                    </a:lnTo>
                    <a:lnTo>
                      <a:pt x="403" y="73"/>
                    </a:lnTo>
                    <a:close/>
                    <a:moveTo>
                      <a:pt x="585" y="65"/>
                    </a:moveTo>
                    <a:cubicBezTo>
                      <a:pt x="587" y="65"/>
                      <a:pt x="588" y="66"/>
                      <a:pt x="589" y="68"/>
                    </a:cubicBezTo>
                    <a:cubicBezTo>
                      <a:pt x="590" y="69"/>
                      <a:pt x="590" y="70"/>
                      <a:pt x="589" y="72"/>
                    </a:cubicBezTo>
                    <a:lnTo>
                      <a:pt x="555" y="127"/>
                    </a:lnTo>
                    <a:lnTo>
                      <a:pt x="525" y="193"/>
                    </a:lnTo>
                    <a:lnTo>
                      <a:pt x="497" y="266"/>
                    </a:lnTo>
                    <a:lnTo>
                      <a:pt x="477" y="343"/>
                    </a:lnTo>
                    <a:lnTo>
                      <a:pt x="470" y="381"/>
                    </a:lnTo>
                    <a:lnTo>
                      <a:pt x="464" y="416"/>
                    </a:lnTo>
                    <a:lnTo>
                      <a:pt x="461" y="447"/>
                    </a:lnTo>
                    <a:lnTo>
                      <a:pt x="460" y="475"/>
                    </a:lnTo>
                    <a:lnTo>
                      <a:pt x="456" y="470"/>
                    </a:lnTo>
                    <a:lnTo>
                      <a:pt x="502" y="470"/>
                    </a:lnTo>
                    <a:lnTo>
                      <a:pt x="498" y="474"/>
                    </a:lnTo>
                    <a:lnTo>
                      <a:pt x="505" y="408"/>
                    </a:lnTo>
                    <a:lnTo>
                      <a:pt x="517" y="347"/>
                    </a:lnTo>
                    <a:lnTo>
                      <a:pt x="539" y="264"/>
                    </a:lnTo>
                    <a:lnTo>
                      <a:pt x="571" y="183"/>
                    </a:lnTo>
                    <a:lnTo>
                      <a:pt x="588" y="146"/>
                    </a:lnTo>
                    <a:lnTo>
                      <a:pt x="605" y="112"/>
                    </a:lnTo>
                    <a:lnTo>
                      <a:pt x="622" y="82"/>
                    </a:lnTo>
                    <a:lnTo>
                      <a:pt x="639" y="57"/>
                    </a:lnTo>
                    <a:lnTo>
                      <a:pt x="638" y="59"/>
                    </a:lnTo>
                    <a:lnTo>
                      <a:pt x="638" y="15"/>
                    </a:lnTo>
                    <a:lnTo>
                      <a:pt x="642" y="19"/>
                    </a:lnTo>
                    <a:lnTo>
                      <a:pt x="403" y="19"/>
                    </a:lnTo>
                    <a:lnTo>
                      <a:pt x="407" y="15"/>
                    </a:lnTo>
                    <a:lnTo>
                      <a:pt x="407" y="69"/>
                    </a:lnTo>
                    <a:lnTo>
                      <a:pt x="403" y="65"/>
                    </a:lnTo>
                    <a:lnTo>
                      <a:pt x="585" y="65"/>
                    </a:lnTo>
                    <a:close/>
                    <a:moveTo>
                      <a:pt x="941" y="416"/>
                    </a:moveTo>
                    <a:cubicBezTo>
                      <a:pt x="943" y="416"/>
                      <a:pt x="945" y="418"/>
                      <a:pt x="945" y="420"/>
                    </a:cubicBezTo>
                    <a:lnTo>
                      <a:pt x="945" y="474"/>
                    </a:lnTo>
                    <a:cubicBezTo>
                      <a:pt x="945" y="477"/>
                      <a:pt x="943" y="478"/>
                      <a:pt x="941" y="478"/>
                    </a:cubicBezTo>
                    <a:lnTo>
                      <a:pt x="696" y="478"/>
                    </a:lnTo>
                    <a:cubicBezTo>
                      <a:pt x="695" y="478"/>
                      <a:pt x="694" y="478"/>
                      <a:pt x="693" y="477"/>
                    </a:cubicBezTo>
                    <a:cubicBezTo>
                      <a:pt x="692" y="476"/>
                      <a:pt x="692" y="475"/>
                      <a:pt x="692" y="474"/>
                    </a:cubicBezTo>
                    <a:lnTo>
                      <a:pt x="693" y="456"/>
                    </a:lnTo>
                    <a:lnTo>
                      <a:pt x="698" y="436"/>
                    </a:lnTo>
                    <a:cubicBezTo>
                      <a:pt x="698" y="436"/>
                      <a:pt x="698" y="436"/>
                      <a:pt x="698" y="436"/>
                    </a:cubicBezTo>
                    <a:lnTo>
                      <a:pt x="710" y="404"/>
                    </a:lnTo>
                    <a:lnTo>
                      <a:pt x="727" y="371"/>
                    </a:lnTo>
                    <a:cubicBezTo>
                      <a:pt x="728" y="370"/>
                      <a:pt x="728" y="370"/>
                      <a:pt x="728" y="370"/>
                    </a:cubicBezTo>
                    <a:lnTo>
                      <a:pt x="753" y="338"/>
                    </a:lnTo>
                    <a:lnTo>
                      <a:pt x="787" y="302"/>
                    </a:lnTo>
                    <a:lnTo>
                      <a:pt x="815" y="271"/>
                    </a:lnTo>
                    <a:lnTo>
                      <a:pt x="839" y="244"/>
                    </a:lnTo>
                    <a:lnTo>
                      <a:pt x="857" y="221"/>
                    </a:lnTo>
                    <a:lnTo>
                      <a:pt x="870" y="200"/>
                    </a:lnTo>
                    <a:lnTo>
                      <a:pt x="886" y="166"/>
                    </a:lnTo>
                    <a:lnTo>
                      <a:pt x="886" y="167"/>
                    </a:lnTo>
                    <a:lnTo>
                      <a:pt x="891" y="133"/>
                    </a:lnTo>
                    <a:lnTo>
                      <a:pt x="891" y="135"/>
                    </a:lnTo>
                    <a:lnTo>
                      <a:pt x="886" y="104"/>
                    </a:lnTo>
                    <a:lnTo>
                      <a:pt x="886" y="105"/>
                    </a:lnTo>
                    <a:lnTo>
                      <a:pt x="870" y="78"/>
                    </a:lnTo>
                    <a:lnTo>
                      <a:pt x="871" y="79"/>
                    </a:lnTo>
                    <a:lnTo>
                      <a:pt x="861" y="69"/>
                    </a:lnTo>
                    <a:lnTo>
                      <a:pt x="862" y="70"/>
                    </a:lnTo>
                    <a:lnTo>
                      <a:pt x="850" y="62"/>
                    </a:lnTo>
                    <a:lnTo>
                      <a:pt x="851" y="63"/>
                    </a:lnTo>
                    <a:lnTo>
                      <a:pt x="838" y="58"/>
                    </a:lnTo>
                    <a:lnTo>
                      <a:pt x="838" y="58"/>
                    </a:lnTo>
                    <a:lnTo>
                      <a:pt x="824" y="56"/>
                    </a:lnTo>
                    <a:lnTo>
                      <a:pt x="825" y="56"/>
                    </a:lnTo>
                    <a:lnTo>
                      <a:pt x="810" y="58"/>
                    </a:lnTo>
                    <a:lnTo>
                      <a:pt x="811" y="58"/>
                    </a:lnTo>
                    <a:lnTo>
                      <a:pt x="797" y="63"/>
                    </a:lnTo>
                    <a:lnTo>
                      <a:pt x="798" y="63"/>
                    </a:lnTo>
                    <a:lnTo>
                      <a:pt x="785" y="71"/>
                    </a:lnTo>
                    <a:lnTo>
                      <a:pt x="785" y="71"/>
                    </a:lnTo>
                    <a:lnTo>
                      <a:pt x="774" y="82"/>
                    </a:lnTo>
                    <a:lnTo>
                      <a:pt x="775" y="81"/>
                    </a:lnTo>
                    <a:lnTo>
                      <a:pt x="761" y="110"/>
                    </a:lnTo>
                    <a:lnTo>
                      <a:pt x="761" y="109"/>
                    </a:lnTo>
                    <a:lnTo>
                      <a:pt x="757" y="127"/>
                    </a:lnTo>
                    <a:lnTo>
                      <a:pt x="757" y="127"/>
                    </a:lnTo>
                    <a:lnTo>
                      <a:pt x="756" y="148"/>
                    </a:lnTo>
                    <a:cubicBezTo>
                      <a:pt x="756" y="149"/>
                      <a:pt x="756" y="150"/>
                      <a:pt x="755" y="151"/>
                    </a:cubicBezTo>
                    <a:cubicBezTo>
                      <a:pt x="754" y="151"/>
                      <a:pt x="753" y="152"/>
                      <a:pt x="752" y="151"/>
                    </a:cubicBezTo>
                    <a:lnTo>
                      <a:pt x="703" y="145"/>
                    </a:lnTo>
                    <a:cubicBezTo>
                      <a:pt x="702" y="145"/>
                      <a:pt x="701" y="144"/>
                      <a:pt x="701" y="143"/>
                    </a:cubicBezTo>
                    <a:cubicBezTo>
                      <a:pt x="700" y="142"/>
                      <a:pt x="700" y="141"/>
                      <a:pt x="700" y="140"/>
                    </a:cubicBezTo>
                    <a:lnTo>
                      <a:pt x="705" y="109"/>
                    </a:lnTo>
                    <a:lnTo>
                      <a:pt x="713" y="81"/>
                    </a:lnTo>
                    <a:cubicBezTo>
                      <a:pt x="713" y="81"/>
                      <a:pt x="713" y="81"/>
                      <a:pt x="713" y="81"/>
                    </a:cubicBezTo>
                    <a:lnTo>
                      <a:pt x="724" y="58"/>
                    </a:lnTo>
                    <a:cubicBezTo>
                      <a:pt x="724" y="58"/>
                      <a:pt x="724" y="58"/>
                      <a:pt x="724" y="58"/>
                    </a:cubicBezTo>
                    <a:lnTo>
                      <a:pt x="738" y="40"/>
                    </a:lnTo>
                    <a:cubicBezTo>
                      <a:pt x="738" y="39"/>
                      <a:pt x="739" y="39"/>
                      <a:pt x="739" y="39"/>
                    </a:cubicBezTo>
                    <a:lnTo>
                      <a:pt x="756" y="23"/>
                    </a:lnTo>
                    <a:cubicBezTo>
                      <a:pt x="756" y="23"/>
                      <a:pt x="757" y="23"/>
                      <a:pt x="757" y="23"/>
                    </a:cubicBezTo>
                    <a:lnTo>
                      <a:pt x="776" y="11"/>
                    </a:lnTo>
                    <a:cubicBezTo>
                      <a:pt x="777" y="11"/>
                      <a:pt x="777" y="11"/>
                      <a:pt x="777" y="11"/>
                    </a:cubicBezTo>
                    <a:lnTo>
                      <a:pt x="799" y="3"/>
                    </a:lnTo>
                    <a:cubicBezTo>
                      <a:pt x="799" y="3"/>
                      <a:pt x="800" y="3"/>
                      <a:pt x="800" y="3"/>
                    </a:cubicBezTo>
                    <a:lnTo>
                      <a:pt x="825" y="0"/>
                    </a:lnTo>
                    <a:cubicBezTo>
                      <a:pt x="825" y="0"/>
                      <a:pt x="825" y="0"/>
                      <a:pt x="825" y="0"/>
                    </a:cubicBezTo>
                    <a:lnTo>
                      <a:pt x="850" y="3"/>
                    </a:lnTo>
                    <a:cubicBezTo>
                      <a:pt x="851" y="3"/>
                      <a:pt x="851" y="3"/>
                      <a:pt x="851" y="3"/>
                    </a:cubicBezTo>
                    <a:lnTo>
                      <a:pt x="874" y="11"/>
                    </a:lnTo>
                    <a:cubicBezTo>
                      <a:pt x="874" y="11"/>
                      <a:pt x="875" y="11"/>
                      <a:pt x="875" y="11"/>
                    </a:cubicBezTo>
                    <a:lnTo>
                      <a:pt x="894" y="23"/>
                    </a:lnTo>
                    <a:cubicBezTo>
                      <a:pt x="895" y="23"/>
                      <a:pt x="895" y="23"/>
                      <a:pt x="895" y="23"/>
                    </a:cubicBezTo>
                    <a:lnTo>
                      <a:pt x="911" y="39"/>
                    </a:lnTo>
                    <a:cubicBezTo>
                      <a:pt x="911" y="39"/>
                      <a:pt x="912" y="40"/>
                      <a:pt x="912" y="40"/>
                    </a:cubicBezTo>
                    <a:lnTo>
                      <a:pt x="926" y="61"/>
                    </a:lnTo>
                    <a:lnTo>
                      <a:pt x="937" y="84"/>
                    </a:lnTo>
                    <a:cubicBezTo>
                      <a:pt x="937" y="85"/>
                      <a:pt x="937" y="85"/>
                      <a:pt x="937" y="85"/>
                    </a:cubicBezTo>
                    <a:lnTo>
                      <a:pt x="943" y="110"/>
                    </a:lnTo>
                    <a:cubicBezTo>
                      <a:pt x="943" y="110"/>
                      <a:pt x="943" y="110"/>
                      <a:pt x="943" y="110"/>
                    </a:cubicBezTo>
                    <a:lnTo>
                      <a:pt x="945" y="137"/>
                    </a:lnTo>
                    <a:cubicBezTo>
                      <a:pt x="945" y="137"/>
                      <a:pt x="945" y="138"/>
                      <a:pt x="945" y="138"/>
                    </a:cubicBezTo>
                    <a:lnTo>
                      <a:pt x="943" y="165"/>
                    </a:lnTo>
                    <a:cubicBezTo>
                      <a:pt x="943" y="165"/>
                      <a:pt x="943" y="166"/>
                      <a:pt x="943" y="166"/>
                    </a:cubicBezTo>
                    <a:lnTo>
                      <a:pt x="936" y="193"/>
                    </a:lnTo>
                    <a:cubicBezTo>
                      <a:pt x="936" y="193"/>
                      <a:pt x="936" y="193"/>
                      <a:pt x="936" y="194"/>
                    </a:cubicBezTo>
                    <a:lnTo>
                      <a:pt x="923" y="221"/>
                    </a:lnTo>
                    <a:lnTo>
                      <a:pt x="904" y="252"/>
                    </a:lnTo>
                    <a:lnTo>
                      <a:pt x="892" y="269"/>
                    </a:lnTo>
                    <a:lnTo>
                      <a:pt x="876" y="288"/>
                    </a:lnTo>
                    <a:lnTo>
                      <a:pt x="856" y="310"/>
                    </a:lnTo>
                    <a:lnTo>
                      <a:pt x="833" y="334"/>
                    </a:lnTo>
                    <a:lnTo>
                      <a:pt x="815" y="353"/>
                    </a:lnTo>
                    <a:lnTo>
                      <a:pt x="801" y="370"/>
                    </a:lnTo>
                    <a:lnTo>
                      <a:pt x="790" y="383"/>
                    </a:lnTo>
                    <a:lnTo>
                      <a:pt x="783" y="392"/>
                    </a:lnTo>
                    <a:lnTo>
                      <a:pt x="772" y="407"/>
                    </a:lnTo>
                    <a:lnTo>
                      <a:pt x="764" y="422"/>
                    </a:lnTo>
                    <a:lnTo>
                      <a:pt x="760" y="416"/>
                    </a:lnTo>
                    <a:lnTo>
                      <a:pt x="941" y="416"/>
                    </a:lnTo>
                    <a:close/>
                    <a:moveTo>
                      <a:pt x="760" y="424"/>
                    </a:moveTo>
                    <a:cubicBezTo>
                      <a:pt x="759" y="424"/>
                      <a:pt x="758" y="423"/>
                      <a:pt x="757" y="422"/>
                    </a:cubicBezTo>
                    <a:cubicBezTo>
                      <a:pt x="756" y="421"/>
                      <a:pt x="756" y="419"/>
                      <a:pt x="757" y="418"/>
                    </a:cubicBezTo>
                    <a:lnTo>
                      <a:pt x="766" y="403"/>
                    </a:lnTo>
                    <a:lnTo>
                      <a:pt x="776" y="387"/>
                    </a:lnTo>
                    <a:lnTo>
                      <a:pt x="784" y="377"/>
                    </a:lnTo>
                    <a:lnTo>
                      <a:pt x="795" y="364"/>
                    </a:lnTo>
                    <a:lnTo>
                      <a:pt x="810" y="348"/>
                    </a:lnTo>
                    <a:lnTo>
                      <a:pt x="828" y="329"/>
                    </a:lnTo>
                    <a:lnTo>
                      <a:pt x="850" y="305"/>
                    </a:lnTo>
                    <a:lnTo>
                      <a:pt x="869" y="283"/>
                    </a:lnTo>
                    <a:lnTo>
                      <a:pt x="885" y="264"/>
                    </a:lnTo>
                    <a:lnTo>
                      <a:pt x="897" y="248"/>
                    </a:lnTo>
                    <a:lnTo>
                      <a:pt x="916" y="218"/>
                    </a:lnTo>
                    <a:lnTo>
                      <a:pt x="929" y="190"/>
                    </a:lnTo>
                    <a:lnTo>
                      <a:pt x="929" y="191"/>
                    </a:lnTo>
                    <a:lnTo>
                      <a:pt x="935" y="164"/>
                    </a:lnTo>
                    <a:lnTo>
                      <a:pt x="935" y="165"/>
                    </a:lnTo>
                    <a:lnTo>
                      <a:pt x="937" y="137"/>
                    </a:lnTo>
                    <a:lnTo>
                      <a:pt x="937" y="138"/>
                    </a:lnTo>
                    <a:lnTo>
                      <a:pt x="935" y="111"/>
                    </a:lnTo>
                    <a:lnTo>
                      <a:pt x="935" y="111"/>
                    </a:lnTo>
                    <a:lnTo>
                      <a:pt x="929" y="87"/>
                    </a:lnTo>
                    <a:lnTo>
                      <a:pt x="929" y="88"/>
                    </a:lnTo>
                    <a:lnTo>
                      <a:pt x="919" y="66"/>
                    </a:lnTo>
                    <a:lnTo>
                      <a:pt x="905" y="44"/>
                    </a:lnTo>
                    <a:lnTo>
                      <a:pt x="906" y="45"/>
                    </a:lnTo>
                    <a:lnTo>
                      <a:pt x="890" y="29"/>
                    </a:lnTo>
                    <a:lnTo>
                      <a:pt x="890" y="29"/>
                    </a:lnTo>
                    <a:lnTo>
                      <a:pt x="871" y="18"/>
                    </a:lnTo>
                    <a:lnTo>
                      <a:pt x="872" y="18"/>
                    </a:lnTo>
                    <a:lnTo>
                      <a:pt x="849" y="11"/>
                    </a:lnTo>
                    <a:lnTo>
                      <a:pt x="850" y="11"/>
                    </a:lnTo>
                    <a:lnTo>
                      <a:pt x="825" y="8"/>
                    </a:lnTo>
                    <a:lnTo>
                      <a:pt x="825" y="8"/>
                    </a:lnTo>
                    <a:lnTo>
                      <a:pt x="801" y="11"/>
                    </a:lnTo>
                    <a:lnTo>
                      <a:pt x="802" y="11"/>
                    </a:lnTo>
                    <a:lnTo>
                      <a:pt x="780" y="18"/>
                    </a:lnTo>
                    <a:lnTo>
                      <a:pt x="780" y="18"/>
                    </a:lnTo>
                    <a:lnTo>
                      <a:pt x="761" y="29"/>
                    </a:lnTo>
                    <a:lnTo>
                      <a:pt x="762" y="29"/>
                    </a:lnTo>
                    <a:lnTo>
                      <a:pt x="744" y="45"/>
                    </a:lnTo>
                    <a:lnTo>
                      <a:pt x="745" y="44"/>
                    </a:lnTo>
                    <a:lnTo>
                      <a:pt x="731" y="62"/>
                    </a:lnTo>
                    <a:lnTo>
                      <a:pt x="731" y="62"/>
                    </a:lnTo>
                    <a:lnTo>
                      <a:pt x="721" y="84"/>
                    </a:lnTo>
                    <a:lnTo>
                      <a:pt x="721" y="84"/>
                    </a:lnTo>
                    <a:lnTo>
                      <a:pt x="713" y="110"/>
                    </a:lnTo>
                    <a:lnTo>
                      <a:pt x="708" y="142"/>
                    </a:lnTo>
                    <a:lnTo>
                      <a:pt x="704" y="137"/>
                    </a:lnTo>
                    <a:lnTo>
                      <a:pt x="753" y="143"/>
                    </a:lnTo>
                    <a:lnTo>
                      <a:pt x="748" y="147"/>
                    </a:lnTo>
                    <a:lnTo>
                      <a:pt x="749" y="126"/>
                    </a:lnTo>
                    <a:cubicBezTo>
                      <a:pt x="749" y="126"/>
                      <a:pt x="749" y="126"/>
                      <a:pt x="750" y="126"/>
                    </a:cubicBezTo>
                    <a:lnTo>
                      <a:pt x="753" y="108"/>
                    </a:lnTo>
                    <a:cubicBezTo>
                      <a:pt x="753" y="107"/>
                      <a:pt x="753" y="107"/>
                      <a:pt x="753" y="107"/>
                    </a:cubicBezTo>
                    <a:lnTo>
                      <a:pt x="768" y="78"/>
                    </a:lnTo>
                    <a:cubicBezTo>
                      <a:pt x="768" y="77"/>
                      <a:pt x="768" y="77"/>
                      <a:pt x="769" y="77"/>
                    </a:cubicBezTo>
                    <a:lnTo>
                      <a:pt x="780" y="65"/>
                    </a:lnTo>
                    <a:cubicBezTo>
                      <a:pt x="780" y="65"/>
                      <a:pt x="780" y="65"/>
                      <a:pt x="780" y="65"/>
                    </a:cubicBezTo>
                    <a:lnTo>
                      <a:pt x="793" y="56"/>
                    </a:lnTo>
                    <a:cubicBezTo>
                      <a:pt x="794" y="56"/>
                      <a:pt x="794" y="56"/>
                      <a:pt x="794" y="56"/>
                    </a:cubicBezTo>
                    <a:lnTo>
                      <a:pt x="808" y="51"/>
                    </a:lnTo>
                    <a:cubicBezTo>
                      <a:pt x="808" y="51"/>
                      <a:pt x="809" y="51"/>
                      <a:pt x="809" y="50"/>
                    </a:cubicBezTo>
                    <a:lnTo>
                      <a:pt x="824" y="48"/>
                    </a:lnTo>
                    <a:cubicBezTo>
                      <a:pt x="825" y="48"/>
                      <a:pt x="825" y="48"/>
                      <a:pt x="826" y="49"/>
                    </a:cubicBezTo>
                    <a:lnTo>
                      <a:pt x="840" y="51"/>
                    </a:lnTo>
                    <a:cubicBezTo>
                      <a:pt x="840" y="51"/>
                      <a:pt x="840" y="51"/>
                      <a:pt x="840" y="51"/>
                    </a:cubicBezTo>
                    <a:lnTo>
                      <a:pt x="854" y="55"/>
                    </a:lnTo>
                    <a:cubicBezTo>
                      <a:pt x="854" y="55"/>
                      <a:pt x="854" y="55"/>
                      <a:pt x="855" y="56"/>
                    </a:cubicBezTo>
                    <a:lnTo>
                      <a:pt x="866" y="63"/>
                    </a:lnTo>
                    <a:cubicBezTo>
                      <a:pt x="866" y="63"/>
                      <a:pt x="867" y="63"/>
                      <a:pt x="867" y="64"/>
                    </a:cubicBezTo>
                    <a:lnTo>
                      <a:pt x="876" y="73"/>
                    </a:lnTo>
                    <a:cubicBezTo>
                      <a:pt x="877" y="73"/>
                      <a:pt x="877" y="74"/>
                      <a:pt x="877" y="74"/>
                    </a:cubicBezTo>
                    <a:lnTo>
                      <a:pt x="893" y="101"/>
                    </a:lnTo>
                    <a:cubicBezTo>
                      <a:pt x="893" y="102"/>
                      <a:pt x="893" y="102"/>
                      <a:pt x="893" y="103"/>
                    </a:cubicBezTo>
                    <a:lnTo>
                      <a:pt x="899" y="133"/>
                    </a:lnTo>
                    <a:cubicBezTo>
                      <a:pt x="899" y="134"/>
                      <a:pt x="899" y="134"/>
                      <a:pt x="899" y="135"/>
                    </a:cubicBezTo>
                    <a:lnTo>
                      <a:pt x="893" y="169"/>
                    </a:lnTo>
                    <a:cubicBezTo>
                      <a:pt x="893" y="169"/>
                      <a:pt x="893" y="169"/>
                      <a:pt x="893" y="170"/>
                    </a:cubicBezTo>
                    <a:lnTo>
                      <a:pt x="877" y="204"/>
                    </a:lnTo>
                    <a:lnTo>
                      <a:pt x="864" y="226"/>
                    </a:lnTo>
                    <a:lnTo>
                      <a:pt x="845" y="250"/>
                    </a:lnTo>
                    <a:lnTo>
                      <a:pt x="821" y="276"/>
                    </a:lnTo>
                    <a:lnTo>
                      <a:pt x="793" y="307"/>
                    </a:lnTo>
                    <a:lnTo>
                      <a:pt x="760" y="343"/>
                    </a:lnTo>
                    <a:lnTo>
                      <a:pt x="734" y="375"/>
                    </a:lnTo>
                    <a:lnTo>
                      <a:pt x="735" y="374"/>
                    </a:lnTo>
                    <a:lnTo>
                      <a:pt x="718" y="406"/>
                    </a:lnTo>
                    <a:lnTo>
                      <a:pt x="705" y="438"/>
                    </a:lnTo>
                    <a:lnTo>
                      <a:pt x="705" y="438"/>
                    </a:lnTo>
                    <a:lnTo>
                      <a:pt x="701" y="456"/>
                    </a:lnTo>
                    <a:lnTo>
                      <a:pt x="700" y="475"/>
                    </a:lnTo>
                    <a:lnTo>
                      <a:pt x="696" y="470"/>
                    </a:lnTo>
                    <a:lnTo>
                      <a:pt x="941" y="470"/>
                    </a:lnTo>
                    <a:lnTo>
                      <a:pt x="937" y="474"/>
                    </a:lnTo>
                    <a:lnTo>
                      <a:pt x="937" y="420"/>
                    </a:lnTo>
                    <a:lnTo>
                      <a:pt x="941" y="424"/>
                    </a:lnTo>
                    <a:lnTo>
                      <a:pt x="760" y="424"/>
                    </a:lnTo>
                    <a:close/>
                    <a:moveTo>
                      <a:pt x="999" y="353"/>
                    </a:moveTo>
                    <a:cubicBezTo>
                      <a:pt x="998" y="352"/>
                      <a:pt x="999" y="350"/>
                      <a:pt x="999" y="350"/>
                    </a:cubicBezTo>
                    <a:cubicBezTo>
                      <a:pt x="1000" y="349"/>
                      <a:pt x="1001" y="348"/>
                      <a:pt x="1002" y="348"/>
                    </a:cubicBezTo>
                    <a:lnTo>
                      <a:pt x="1048" y="341"/>
                    </a:lnTo>
                    <a:cubicBezTo>
                      <a:pt x="1050" y="341"/>
                      <a:pt x="1052" y="342"/>
                      <a:pt x="1052" y="344"/>
                    </a:cubicBezTo>
                    <a:lnTo>
                      <a:pt x="1064" y="385"/>
                    </a:lnTo>
                    <a:lnTo>
                      <a:pt x="1064" y="384"/>
                    </a:lnTo>
                    <a:lnTo>
                      <a:pt x="1079" y="415"/>
                    </a:lnTo>
                    <a:lnTo>
                      <a:pt x="1078" y="413"/>
                    </a:lnTo>
                    <a:lnTo>
                      <a:pt x="1099" y="429"/>
                    </a:lnTo>
                    <a:lnTo>
                      <a:pt x="1098" y="428"/>
                    </a:lnTo>
                    <a:lnTo>
                      <a:pt x="1122" y="433"/>
                    </a:lnTo>
                    <a:lnTo>
                      <a:pt x="1120" y="433"/>
                    </a:lnTo>
                    <a:lnTo>
                      <a:pt x="1136" y="431"/>
                    </a:lnTo>
                    <a:lnTo>
                      <a:pt x="1135" y="431"/>
                    </a:lnTo>
                    <a:lnTo>
                      <a:pt x="1150" y="426"/>
                    </a:lnTo>
                    <a:lnTo>
                      <a:pt x="1149" y="427"/>
                    </a:lnTo>
                    <a:lnTo>
                      <a:pt x="1162" y="418"/>
                    </a:lnTo>
                    <a:lnTo>
                      <a:pt x="1161" y="419"/>
                    </a:lnTo>
                    <a:lnTo>
                      <a:pt x="1172" y="407"/>
                    </a:lnTo>
                    <a:lnTo>
                      <a:pt x="1171" y="408"/>
                    </a:lnTo>
                    <a:lnTo>
                      <a:pt x="1189" y="375"/>
                    </a:lnTo>
                    <a:lnTo>
                      <a:pt x="1189" y="376"/>
                    </a:lnTo>
                    <a:lnTo>
                      <a:pt x="1195" y="338"/>
                    </a:lnTo>
                    <a:lnTo>
                      <a:pt x="1195" y="339"/>
                    </a:lnTo>
                    <a:lnTo>
                      <a:pt x="1190" y="304"/>
                    </a:lnTo>
                    <a:lnTo>
                      <a:pt x="1190" y="305"/>
                    </a:lnTo>
                    <a:lnTo>
                      <a:pt x="1174" y="275"/>
                    </a:lnTo>
                    <a:lnTo>
                      <a:pt x="1175" y="276"/>
                    </a:lnTo>
                    <a:lnTo>
                      <a:pt x="1164" y="265"/>
                    </a:lnTo>
                    <a:lnTo>
                      <a:pt x="1165" y="265"/>
                    </a:lnTo>
                    <a:lnTo>
                      <a:pt x="1153" y="257"/>
                    </a:lnTo>
                    <a:lnTo>
                      <a:pt x="1154" y="257"/>
                    </a:lnTo>
                    <a:lnTo>
                      <a:pt x="1140" y="252"/>
                    </a:lnTo>
                    <a:lnTo>
                      <a:pt x="1141" y="252"/>
                    </a:lnTo>
                    <a:lnTo>
                      <a:pt x="1126" y="250"/>
                    </a:lnTo>
                    <a:lnTo>
                      <a:pt x="1127" y="250"/>
                    </a:lnTo>
                    <a:lnTo>
                      <a:pt x="1113" y="252"/>
                    </a:lnTo>
                    <a:lnTo>
                      <a:pt x="1095" y="257"/>
                    </a:lnTo>
                    <a:cubicBezTo>
                      <a:pt x="1094" y="257"/>
                      <a:pt x="1092" y="257"/>
                      <a:pt x="1091" y="256"/>
                    </a:cubicBezTo>
                    <a:cubicBezTo>
                      <a:pt x="1090" y="255"/>
                      <a:pt x="1090" y="254"/>
                      <a:pt x="1090" y="253"/>
                    </a:cubicBezTo>
                    <a:lnTo>
                      <a:pt x="1095" y="202"/>
                    </a:lnTo>
                    <a:cubicBezTo>
                      <a:pt x="1096" y="200"/>
                      <a:pt x="1097" y="199"/>
                      <a:pt x="1098" y="198"/>
                    </a:cubicBezTo>
                    <a:cubicBezTo>
                      <a:pt x="1099" y="198"/>
                      <a:pt x="1101" y="198"/>
                      <a:pt x="1102" y="199"/>
                    </a:cubicBezTo>
                    <a:lnTo>
                      <a:pt x="1106" y="202"/>
                    </a:lnTo>
                    <a:lnTo>
                      <a:pt x="1104" y="201"/>
                    </a:lnTo>
                    <a:lnTo>
                      <a:pt x="1106" y="202"/>
                    </a:lnTo>
                    <a:lnTo>
                      <a:pt x="1104" y="202"/>
                    </a:lnTo>
                    <a:lnTo>
                      <a:pt x="1133" y="197"/>
                    </a:lnTo>
                    <a:lnTo>
                      <a:pt x="1132" y="197"/>
                    </a:lnTo>
                    <a:lnTo>
                      <a:pt x="1156" y="182"/>
                    </a:lnTo>
                    <a:lnTo>
                      <a:pt x="1156" y="182"/>
                    </a:lnTo>
                    <a:lnTo>
                      <a:pt x="1166" y="171"/>
                    </a:lnTo>
                    <a:lnTo>
                      <a:pt x="1165" y="172"/>
                    </a:lnTo>
                    <a:lnTo>
                      <a:pt x="1172" y="160"/>
                    </a:lnTo>
                    <a:lnTo>
                      <a:pt x="1172" y="161"/>
                    </a:lnTo>
                    <a:lnTo>
                      <a:pt x="1175" y="145"/>
                    </a:lnTo>
                    <a:lnTo>
                      <a:pt x="1175" y="146"/>
                    </a:lnTo>
                    <a:lnTo>
                      <a:pt x="1176" y="127"/>
                    </a:lnTo>
                    <a:lnTo>
                      <a:pt x="1176" y="128"/>
                    </a:lnTo>
                    <a:lnTo>
                      <a:pt x="1172" y="98"/>
                    </a:lnTo>
                    <a:lnTo>
                      <a:pt x="1172" y="99"/>
                    </a:lnTo>
                    <a:lnTo>
                      <a:pt x="1160" y="75"/>
                    </a:lnTo>
                    <a:lnTo>
                      <a:pt x="1161" y="76"/>
                    </a:lnTo>
                    <a:lnTo>
                      <a:pt x="1143" y="61"/>
                    </a:lnTo>
                    <a:lnTo>
                      <a:pt x="1145" y="61"/>
                    </a:lnTo>
                    <a:lnTo>
                      <a:pt x="1120" y="56"/>
                    </a:lnTo>
                    <a:lnTo>
                      <a:pt x="1122" y="56"/>
                    </a:lnTo>
                    <a:lnTo>
                      <a:pt x="1097" y="61"/>
                    </a:lnTo>
                    <a:lnTo>
                      <a:pt x="1099" y="61"/>
                    </a:lnTo>
                    <a:lnTo>
                      <a:pt x="1081" y="76"/>
                    </a:lnTo>
                    <a:lnTo>
                      <a:pt x="1081" y="75"/>
                    </a:lnTo>
                    <a:lnTo>
                      <a:pt x="1065" y="103"/>
                    </a:lnTo>
                    <a:lnTo>
                      <a:pt x="1066" y="102"/>
                    </a:lnTo>
                    <a:lnTo>
                      <a:pt x="1058" y="138"/>
                    </a:lnTo>
                    <a:cubicBezTo>
                      <a:pt x="1057" y="140"/>
                      <a:pt x="1055" y="142"/>
                      <a:pt x="1053" y="141"/>
                    </a:cubicBezTo>
                    <a:lnTo>
                      <a:pt x="1007" y="131"/>
                    </a:lnTo>
                    <a:cubicBezTo>
                      <a:pt x="1005" y="131"/>
                      <a:pt x="1004" y="129"/>
                      <a:pt x="1004" y="127"/>
                    </a:cubicBezTo>
                    <a:lnTo>
                      <a:pt x="1010" y="100"/>
                    </a:lnTo>
                    <a:lnTo>
                      <a:pt x="1018" y="75"/>
                    </a:lnTo>
                    <a:lnTo>
                      <a:pt x="1029" y="54"/>
                    </a:lnTo>
                    <a:cubicBezTo>
                      <a:pt x="1029" y="54"/>
                      <a:pt x="1029" y="54"/>
                      <a:pt x="1029" y="54"/>
                    </a:cubicBezTo>
                    <a:lnTo>
                      <a:pt x="1042" y="37"/>
                    </a:lnTo>
                    <a:cubicBezTo>
                      <a:pt x="1042" y="36"/>
                      <a:pt x="1043" y="36"/>
                      <a:pt x="1043" y="36"/>
                    </a:cubicBezTo>
                    <a:lnTo>
                      <a:pt x="1059" y="22"/>
                    </a:lnTo>
                    <a:cubicBezTo>
                      <a:pt x="1060" y="22"/>
                      <a:pt x="1060" y="22"/>
                      <a:pt x="1060" y="22"/>
                    </a:cubicBezTo>
                    <a:lnTo>
                      <a:pt x="1078" y="11"/>
                    </a:lnTo>
                    <a:cubicBezTo>
                      <a:pt x="1078" y="10"/>
                      <a:pt x="1078" y="10"/>
                      <a:pt x="1079" y="10"/>
                    </a:cubicBezTo>
                    <a:lnTo>
                      <a:pt x="1097" y="3"/>
                    </a:lnTo>
                    <a:cubicBezTo>
                      <a:pt x="1097" y="3"/>
                      <a:pt x="1098" y="3"/>
                      <a:pt x="1098" y="3"/>
                    </a:cubicBezTo>
                    <a:lnTo>
                      <a:pt x="1118" y="0"/>
                    </a:lnTo>
                    <a:cubicBezTo>
                      <a:pt x="1118" y="0"/>
                      <a:pt x="1119" y="0"/>
                      <a:pt x="1119" y="1"/>
                    </a:cubicBezTo>
                    <a:lnTo>
                      <a:pt x="1149" y="6"/>
                    </a:lnTo>
                    <a:cubicBezTo>
                      <a:pt x="1149" y="6"/>
                      <a:pt x="1150" y="6"/>
                      <a:pt x="1150" y="6"/>
                    </a:cubicBezTo>
                    <a:lnTo>
                      <a:pt x="1177" y="18"/>
                    </a:lnTo>
                    <a:cubicBezTo>
                      <a:pt x="1177" y="19"/>
                      <a:pt x="1177" y="19"/>
                      <a:pt x="1178" y="19"/>
                    </a:cubicBezTo>
                    <a:lnTo>
                      <a:pt x="1201" y="39"/>
                    </a:lnTo>
                    <a:cubicBezTo>
                      <a:pt x="1201" y="40"/>
                      <a:pt x="1201" y="40"/>
                      <a:pt x="1201" y="40"/>
                    </a:cubicBezTo>
                    <a:lnTo>
                      <a:pt x="1218" y="64"/>
                    </a:lnTo>
                    <a:cubicBezTo>
                      <a:pt x="1218" y="64"/>
                      <a:pt x="1219" y="64"/>
                      <a:pt x="1219" y="65"/>
                    </a:cubicBezTo>
                    <a:lnTo>
                      <a:pt x="1229" y="96"/>
                    </a:lnTo>
                    <a:cubicBezTo>
                      <a:pt x="1229" y="96"/>
                      <a:pt x="1229" y="96"/>
                      <a:pt x="1229" y="97"/>
                    </a:cubicBezTo>
                    <a:lnTo>
                      <a:pt x="1232" y="127"/>
                    </a:lnTo>
                    <a:cubicBezTo>
                      <a:pt x="1232" y="127"/>
                      <a:pt x="1232" y="128"/>
                      <a:pt x="1232" y="128"/>
                    </a:cubicBezTo>
                    <a:lnTo>
                      <a:pt x="1229" y="156"/>
                    </a:lnTo>
                    <a:cubicBezTo>
                      <a:pt x="1229" y="156"/>
                      <a:pt x="1229" y="157"/>
                      <a:pt x="1229" y="157"/>
                    </a:cubicBezTo>
                    <a:lnTo>
                      <a:pt x="1219" y="183"/>
                    </a:lnTo>
                    <a:cubicBezTo>
                      <a:pt x="1219" y="184"/>
                      <a:pt x="1218" y="184"/>
                      <a:pt x="1218" y="184"/>
                    </a:cubicBezTo>
                    <a:lnTo>
                      <a:pt x="1203" y="207"/>
                    </a:lnTo>
                    <a:cubicBezTo>
                      <a:pt x="1203" y="208"/>
                      <a:pt x="1202" y="208"/>
                      <a:pt x="1202" y="208"/>
                    </a:cubicBezTo>
                    <a:lnTo>
                      <a:pt x="1180" y="226"/>
                    </a:lnTo>
                    <a:lnTo>
                      <a:pt x="1179" y="219"/>
                    </a:lnTo>
                    <a:lnTo>
                      <a:pt x="1208" y="234"/>
                    </a:lnTo>
                    <a:cubicBezTo>
                      <a:pt x="1208" y="235"/>
                      <a:pt x="1209" y="235"/>
                      <a:pt x="1209" y="235"/>
                    </a:cubicBezTo>
                    <a:lnTo>
                      <a:pt x="1231" y="261"/>
                    </a:lnTo>
                    <a:cubicBezTo>
                      <a:pt x="1232" y="261"/>
                      <a:pt x="1232" y="262"/>
                      <a:pt x="1232" y="262"/>
                    </a:cubicBezTo>
                    <a:lnTo>
                      <a:pt x="1244" y="296"/>
                    </a:lnTo>
                    <a:cubicBezTo>
                      <a:pt x="1244" y="296"/>
                      <a:pt x="1244" y="296"/>
                      <a:pt x="1244" y="297"/>
                    </a:cubicBezTo>
                    <a:lnTo>
                      <a:pt x="1248" y="338"/>
                    </a:lnTo>
                    <a:cubicBezTo>
                      <a:pt x="1248" y="338"/>
                      <a:pt x="1248" y="339"/>
                      <a:pt x="1248" y="339"/>
                    </a:cubicBezTo>
                    <a:lnTo>
                      <a:pt x="1246" y="368"/>
                    </a:lnTo>
                    <a:cubicBezTo>
                      <a:pt x="1246" y="368"/>
                      <a:pt x="1246" y="368"/>
                      <a:pt x="1246" y="368"/>
                    </a:cubicBezTo>
                    <a:lnTo>
                      <a:pt x="1240" y="395"/>
                    </a:lnTo>
                    <a:cubicBezTo>
                      <a:pt x="1240" y="396"/>
                      <a:pt x="1240" y="396"/>
                      <a:pt x="1240" y="396"/>
                    </a:cubicBezTo>
                    <a:lnTo>
                      <a:pt x="1229" y="420"/>
                    </a:lnTo>
                    <a:cubicBezTo>
                      <a:pt x="1229" y="420"/>
                      <a:pt x="1229" y="421"/>
                      <a:pt x="1229" y="421"/>
                    </a:cubicBezTo>
                    <a:lnTo>
                      <a:pt x="1213" y="443"/>
                    </a:lnTo>
                    <a:lnTo>
                      <a:pt x="1195" y="463"/>
                    </a:lnTo>
                    <a:cubicBezTo>
                      <a:pt x="1195" y="463"/>
                      <a:pt x="1194" y="463"/>
                      <a:pt x="1194" y="463"/>
                    </a:cubicBezTo>
                    <a:lnTo>
                      <a:pt x="1174" y="477"/>
                    </a:lnTo>
                    <a:cubicBezTo>
                      <a:pt x="1173" y="477"/>
                      <a:pt x="1173" y="478"/>
                      <a:pt x="1173" y="478"/>
                    </a:cubicBezTo>
                    <a:lnTo>
                      <a:pt x="1149" y="486"/>
                    </a:lnTo>
                    <a:cubicBezTo>
                      <a:pt x="1148" y="486"/>
                      <a:pt x="1148" y="486"/>
                      <a:pt x="1148" y="486"/>
                    </a:cubicBezTo>
                    <a:lnTo>
                      <a:pt x="1121" y="488"/>
                    </a:lnTo>
                    <a:cubicBezTo>
                      <a:pt x="1121" y="488"/>
                      <a:pt x="1121" y="488"/>
                      <a:pt x="1121" y="488"/>
                    </a:cubicBezTo>
                    <a:lnTo>
                      <a:pt x="1097" y="486"/>
                    </a:lnTo>
                    <a:cubicBezTo>
                      <a:pt x="1097" y="486"/>
                      <a:pt x="1096" y="486"/>
                      <a:pt x="1096" y="486"/>
                    </a:cubicBezTo>
                    <a:lnTo>
                      <a:pt x="1075" y="479"/>
                    </a:lnTo>
                    <a:cubicBezTo>
                      <a:pt x="1075" y="479"/>
                      <a:pt x="1075" y="479"/>
                      <a:pt x="1074" y="478"/>
                    </a:cubicBezTo>
                    <a:lnTo>
                      <a:pt x="1055" y="466"/>
                    </a:lnTo>
                    <a:cubicBezTo>
                      <a:pt x="1055" y="466"/>
                      <a:pt x="1055" y="466"/>
                      <a:pt x="1055" y="466"/>
                    </a:cubicBezTo>
                    <a:lnTo>
                      <a:pt x="1038" y="450"/>
                    </a:lnTo>
                    <a:cubicBezTo>
                      <a:pt x="1038" y="450"/>
                      <a:pt x="1037" y="450"/>
                      <a:pt x="1037" y="450"/>
                    </a:cubicBezTo>
                    <a:lnTo>
                      <a:pt x="1023" y="430"/>
                    </a:lnTo>
                    <a:cubicBezTo>
                      <a:pt x="1023" y="430"/>
                      <a:pt x="1023" y="430"/>
                      <a:pt x="1023" y="430"/>
                    </a:cubicBezTo>
                    <a:lnTo>
                      <a:pt x="1012" y="408"/>
                    </a:lnTo>
                    <a:cubicBezTo>
                      <a:pt x="1012" y="408"/>
                      <a:pt x="1012" y="407"/>
                      <a:pt x="1012" y="407"/>
                    </a:cubicBezTo>
                    <a:lnTo>
                      <a:pt x="1004" y="382"/>
                    </a:lnTo>
                    <a:lnTo>
                      <a:pt x="999" y="353"/>
                    </a:lnTo>
                    <a:close/>
                    <a:moveTo>
                      <a:pt x="1011" y="380"/>
                    </a:moveTo>
                    <a:lnTo>
                      <a:pt x="1019" y="405"/>
                    </a:lnTo>
                    <a:lnTo>
                      <a:pt x="1019" y="404"/>
                    </a:lnTo>
                    <a:lnTo>
                      <a:pt x="1030" y="426"/>
                    </a:lnTo>
                    <a:lnTo>
                      <a:pt x="1030" y="426"/>
                    </a:lnTo>
                    <a:lnTo>
                      <a:pt x="1044" y="445"/>
                    </a:lnTo>
                    <a:lnTo>
                      <a:pt x="1043" y="445"/>
                    </a:lnTo>
                    <a:lnTo>
                      <a:pt x="1060" y="460"/>
                    </a:lnTo>
                    <a:lnTo>
                      <a:pt x="1060" y="460"/>
                    </a:lnTo>
                    <a:lnTo>
                      <a:pt x="1079" y="472"/>
                    </a:lnTo>
                    <a:lnTo>
                      <a:pt x="1078" y="471"/>
                    </a:lnTo>
                    <a:lnTo>
                      <a:pt x="1099" y="478"/>
                    </a:lnTo>
                    <a:lnTo>
                      <a:pt x="1098" y="478"/>
                    </a:lnTo>
                    <a:lnTo>
                      <a:pt x="1121" y="480"/>
                    </a:lnTo>
                    <a:lnTo>
                      <a:pt x="1121" y="480"/>
                    </a:lnTo>
                    <a:lnTo>
                      <a:pt x="1147" y="478"/>
                    </a:lnTo>
                    <a:lnTo>
                      <a:pt x="1146" y="478"/>
                    </a:lnTo>
                    <a:lnTo>
                      <a:pt x="1170" y="470"/>
                    </a:lnTo>
                    <a:lnTo>
                      <a:pt x="1169" y="471"/>
                    </a:lnTo>
                    <a:lnTo>
                      <a:pt x="1190" y="457"/>
                    </a:lnTo>
                    <a:lnTo>
                      <a:pt x="1189" y="457"/>
                    </a:lnTo>
                    <a:lnTo>
                      <a:pt x="1207" y="438"/>
                    </a:lnTo>
                    <a:lnTo>
                      <a:pt x="1222" y="416"/>
                    </a:lnTo>
                    <a:lnTo>
                      <a:pt x="1222" y="417"/>
                    </a:lnTo>
                    <a:lnTo>
                      <a:pt x="1233" y="393"/>
                    </a:lnTo>
                    <a:lnTo>
                      <a:pt x="1233" y="394"/>
                    </a:lnTo>
                    <a:lnTo>
                      <a:pt x="1239" y="367"/>
                    </a:lnTo>
                    <a:lnTo>
                      <a:pt x="1238" y="367"/>
                    </a:lnTo>
                    <a:lnTo>
                      <a:pt x="1240" y="338"/>
                    </a:lnTo>
                    <a:lnTo>
                      <a:pt x="1240" y="339"/>
                    </a:lnTo>
                    <a:lnTo>
                      <a:pt x="1236" y="297"/>
                    </a:lnTo>
                    <a:lnTo>
                      <a:pt x="1237" y="298"/>
                    </a:lnTo>
                    <a:lnTo>
                      <a:pt x="1225" y="265"/>
                    </a:lnTo>
                    <a:lnTo>
                      <a:pt x="1225" y="266"/>
                    </a:lnTo>
                    <a:lnTo>
                      <a:pt x="1203" y="241"/>
                    </a:lnTo>
                    <a:lnTo>
                      <a:pt x="1204" y="241"/>
                    </a:lnTo>
                    <a:lnTo>
                      <a:pt x="1176" y="226"/>
                    </a:lnTo>
                    <a:cubicBezTo>
                      <a:pt x="1174" y="225"/>
                      <a:pt x="1174" y="224"/>
                      <a:pt x="1173" y="223"/>
                    </a:cubicBezTo>
                    <a:cubicBezTo>
                      <a:pt x="1173" y="221"/>
                      <a:pt x="1174" y="220"/>
                      <a:pt x="1175" y="219"/>
                    </a:cubicBezTo>
                    <a:lnTo>
                      <a:pt x="1197" y="202"/>
                    </a:lnTo>
                    <a:lnTo>
                      <a:pt x="1196" y="203"/>
                    </a:lnTo>
                    <a:lnTo>
                      <a:pt x="1212" y="180"/>
                    </a:lnTo>
                    <a:lnTo>
                      <a:pt x="1211" y="181"/>
                    </a:lnTo>
                    <a:lnTo>
                      <a:pt x="1221" y="154"/>
                    </a:lnTo>
                    <a:lnTo>
                      <a:pt x="1221" y="155"/>
                    </a:lnTo>
                    <a:lnTo>
                      <a:pt x="1224" y="127"/>
                    </a:lnTo>
                    <a:lnTo>
                      <a:pt x="1224" y="128"/>
                    </a:lnTo>
                    <a:lnTo>
                      <a:pt x="1221" y="97"/>
                    </a:lnTo>
                    <a:lnTo>
                      <a:pt x="1221" y="98"/>
                    </a:lnTo>
                    <a:lnTo>
                      <a:pt x="1211" y="67"/>
                    </a:lnTo>
                    <a:lnTo>
                      <a:pt x="1212" y="68"/>
                    </a:lnTo>
                    <a:lnTo>
                      <a:pt x="1195" y="45"/>
                    </a:lnTo>
                    <a:lnTo>
                      <a:pt x="1195" y="45"/>
                    </a:lnTo>
                    <a:lnTo>
                      <a:pt x="1172" y="25"/>
                    </a:lnTo>
                    <a:lnTo>
                      <a:pt x="1173" y="26"/>
                    </a:lnTo>
                    <a:lnTo>
                      <a:pt x="1147" y="13"/>
                    </a:lnTo>
                    <a:lnTo>
                      <a:pt x="1148" y="13"/>
                    </a:lnTo>
                    <a:lnTo>
                      <a:pt x="1118" y="8"/>
                    </a:lnTo>
                    <a:lnTo>
                      <a:pt x="1119" y="8"/>
                    </a:lnTo>
                    <a:lnTo>
                      <a:pt x="1099" y="11"/>
                    </a:lnTo>
                    <a:lnTo>
                      <a:pt x="1100" y="11"/>
                    </a:lnTo>
                    <a:lnTo>
                      <a:pt x="1081" y="18"/>
                    </a:lnTo>
                    <a:lnTo>
                      <a:pt x="1082" y="17"/>
                    </a:lnTo>
                    <a:lnTo>
                      <a:pt x="1064" y="28"/>
                    </a:lnTo>
                    <a:lnTo>
                      <a:pt x="1065" y="28"/>
                    </a:lnTo>
                    <a:lnTo>
                      <a:pt x="1048" y="42"/>
                    </a:lnTo>
                    <a:lnTo>
                      <a:pt x="1049" y="41"/>
                    </a:lnTo>
                    <a:lnTo>
                      <a:pt x="1036" y="58"/>
                    </a:lnTo>
                    <a:lnTo>
                      <a:pt x="1036" y="58"/>
                    </a:lnTo>
                    <a:lnTo>
                      <a:pt x="1026" y="78"/>
                    </a:lnTo>
                    <a:lnTo>
                      <a:pt x="1017" y="101"/>
                    </a:lnTo>
                    <a:lnTo>
                      <a:pt x="1012" y="128"/>
                    </a:lnTo>
                    <a:lnTo>
                      <a:pt x="1009" y="124"/>
                    </a:lnTo>
                    <a:lnTo>
                      <a:pt x="1055" y="134"/>
                    </a:lnTo>
                    <a:lnTo>
                      <a:pt x="1050" y="137"/>
                    </a:lnTo>
                    <a:lnTo>
                      <a:pt x="1058" y="101"/>
                    </a:lnTo>
                    <a:cubicBezTo>
                      <a:pt x="1058" y="100"/>
                      <a:pt x="1058" y="100"/>
                      <a:pt x="1058" y="100"/>
                    </a:cubicBezTo>
                    <a:lnTo>
                      <a:pt x="1074" y="71"/>
                    </a:lnTo>
                    <a:cubicBezTo>
                      <a:pt x="1075" y="71"/>
                      <a:pt x="1075" y="70"/>
                      <a:pt x="1075" y="70"/>
                    </a:cubicBezTo>
                    <a:lnTo>
                      <a:pt x="1094" y="54"/>
                    </a:lnTo>
                    <a:cubicBezTo>
                      <a:pt x="1094" y="54"/>
                      <a:pt x="1095" y="54"/>
                      <a:pt x="1096" y="54"/>
                    </a:cubicBezTo>
                    <a:lnTo>
                      <a:pt x="1120" y="49"/>
                    </a:lnTo>
                    <a:cubicBezTo>
                      <a:pt x="1121" y="48"/>
                      <a:pt x="1121" y="48"/>
                      <a:pt x="1122" y="49"/>
                    </a:cubicBezTo>
                    <a:lnTo>
                      <a:pt x="1146" y="54"/>
                    </a:lnTo>
                    <a:cubicBezTo>
                      <a:pt x="1147" y="54"/>
                      <a:pt x="1148" y="54"/>
                      <a:pt x="1148" y="54"/>
                    </a:cubicBezTo>
                    <a:lnTo>
                      <a:pt x="1167" y="70"/>
                    </a:lnTo>
                    <a:cubicBezTo>
                      <a:pt x="1167" y="70"/>
                      <a:pt x="1167" y="71"/>
                      <a:pt x="1168" y="71"/>
                    </a:cubicBezTo>
                    <a:lnTo>
                      <a:pt x="1180" y="96"/>
                    </a:lnTo>
                    <a:cubicBezTo>
                      <a:pt x="1180" y="96"/>
                      <a:pt x="1180" y="97"/>
                      <a:pt x="1180" y="97"/>
                    </a:cubicBezTo>
                    <a:lnTo>
                      <a:pt x="1184" y="127"/>
                    </a:lnTo>
                    <a:cubicBezTo>
                      <a:pt x="1184" y="127"/>
                      <a:pt x="1184" y="127"/>
                      <a:pt x="1184" y="128"/>
                    </a:cubicBezTo>
                    <a:lnTo>
                      <a:pt x="1183" y="146"/>
                    </a:lnTo>
                    <a:cubicBezTo>
                      <a:pt x="1183" y="146"/>
                      <a:pt x="1183" y="147"/>
                      <a:pt x="1183" y="147"/>
                    </a:cubicBezTo>
                    <a:lnTo>
                      <a:pt x="1179" y="162"/>
                    </a:lnTo>
                    <a:cubicBezTo>
                      <a:pt x="1179" y="163"/>
                      <a:pt x="1179" y="163"/>
                      <a:pt x="1179" y="163"/>
                    </a:cubicBezTo>
                    <a:lnTo>
                      <a:pt x="1173" y="176"/>
                    </a:lnTo>
                    <a:cubicBezTo>
                      <a:pt x="1172" y="176"/>
                      <a:pt x="1172" y="176"/>
                      <a:pt x="1172" y="177"/>
                    </a:cubicBezTo>
                    <a:lnTo>
                      <a:pt x="1161" y="188"/>
                    </a:lnTo>
                    <a:cubicBezTo>
                      <a:pt x="1161" y="188"/>
                      <a:pt x="1161" y="188"/>
                      <a:pt x="1161" y="188"/>
                    </a:cubicBezTo>
                    <a:lnTo>
                      <a:pt x="1136" y="204"/>
                    </a:lnTo>
                    <a:cubicBezTo>
                      <a:pt x="1136" y="204"/>
                      <a:pt x="1135" y="204"/>
                      <a:pt x="1135" y="204"/>
                    </a:cubicBezTo>
                    <a:lnTo>
                      <a:pt x="1106" y="209"/>
                    </a:lnTo>
                    <a:cubicBezTo>
                      <a:pt x="1105" y="210"/>
                      <a:pt x="1105" y="209"/>
                      <a:pt x="1104" y="209"/>
                    </a:cubicBezTo>
                    <a:lnTo>
                      <a:pt x="1102" y="209"/>
                    </a:lnTo>
                    <a:cubicBezTo>
                      <a:pt x="1101" y="209"/>
                      <a:pt x="1101" y="208"/>
                      <a:pt x="1100" y="208"/>
                    </a:cubicBezTo>
                    <a:lnTo>
                      <a:pt x="1097" y="205"/>
                    </a:lnTo>
                    <a:lnTo>
                      <a:pt x="1103" y="202"/>
                    </a:lnTo>
                    <a:lnTo>
                      <a:pt x="1098" y="253"/>
                    </a:lnTo>
                    <a:lnTo>
                      <a:pt x="1093" y="249"/>
                    </a:lnTo>
                    <a:lnTo>
                      <a:pt x="1112" y="245"/>
                    </a:lnTo>
                    <a:lnTo>
                      <a:pt x="1126" y="243"/>
                    </a:lnTo>
                    <a:cubicBezTo>
                      <a:pt x="1126" y="242"/>
                      <a:pt x="1127" y="242"/>
                      <a:pt x="1127" y="242"/>
                    </a:cubicBezTo>
                    <a:lnTo>
                      <a:pt x="1142" y="244"/>
                    </a:lnTo>
                    <a:cubicBezTo>
                      <a:pt x="1142" y="245"/>
                      <a:pt x="1143" y="245"/>
                      <a:pt x="1143" y="245"/>
                    </a:cubicBezTo>
                    <a:lnTo>
                      <a:pt x="1156" y="250"/>
                    </a:lnTo>
                    <a:cubicBezTo>
                      <a:pt x="1157" y="250"/>
                      <a:pt x="1157" y="250"/>
                      <a:pt x="1157" y="250"/>
                    </a:cubicBezTo>
                    <a:lnTo>
                      <a:pt x="1169" y="259"/>
                    </a:lnTo>
                    <a:cubicBezTo>
                      <a:pt x="1170" y="259"/>
                      <a:pt x="1170" y="259"/>
                      <a:pt x="1170" y="259"/>
                    </a:cubicBezTo>
                    <a:lnTo>
                      <a:pt x="1180" y="271"/>
                    </a:lnTo>
                    <a:cubicBezTo>
                      <a:pt x="1181" y="271"/>
                      <a:pt x="1181" y="271"/>
                      <a:pt x="1181" y="272"/>
                    </a:cubicBezTo>
                    <a:lnTo>
                      <a:pt x="1197" y="302"/>
                    </a:lnTo>
                    <a:cubicBezTo>
                      <a:pt x="1197" y="302"/>
                      <a:pt x="1197" y="302"/>
                      <a:pt x="1197" y="303"/>
                    </a:cubicBezTo>
                    <a:lnTo>
                      <a:pt x="1203" y="338"/>
                    </a:lnTo>
                    <a:cubicBezTo>
                      <a:pt x="1203" y="338"/>
                      <a:pt x="1203" y="339"/>
                      <a:pt x="1203" y="339"/>
                    </a:cubicBezTo>
                    <a:lnTo>
                      <a:pt x="1197" y="377"/>
                    </a:lnTo>
                    <a:cubicBezTo>
                      <a:pt x="1197" y="378"/>
                      <a:pt x="1197" y="378"/>
                      <a:pt x="1196" y="378"/>
                    </a:cubicBezTo>
                    <a:lnTo>
                      <a:pt x="1178" y="412"/>
                    </a:lnTo>
                    <a:cubicBezTo>
                      <a:pt x="1178" y="412"/>
                      <a:pt x="1178" y="412"/>
                      <a:pt x="1178" y="413"/>
                    </a:cubicBezTo>
                    <a:lnTo>
                      <a:pt x="1167" y="424"/>
                    </a:lnTo>
                    <a:cubicBezTo>
                      <a:pt x="1167" y="424"/>
                      <a:pt x="1166" y="425"/>
                      <a:pt x="1166" y="425"/>
                    </a:cubicBezTo>
                    <a:lnTo>
                      <a:pt x="1153" y="433"/>
                    </a:lnTo>
                    <a:cubicBezTo>
                      <a:pt x="1153" y="433"/>
                      <a:pt x="1153" y="434"/>
                      <a:pt x="1152" y="434"/>
                    </a:cubicBezTo>
                    <a:lnTo>
                      <a:pt x="1138" y="439"/>
                    </a:lnTo>
                    <a:cubicBezTo>
                      <a:pt x="1138" y="439"/>
                      <a:pt x="1137" y="439"/>
                      <a:pt x="1137" y="439"/>
                    </a:cubicBezTo>
                    <a:lnTo>
                      <a:pt x="1121" y="441"/>
                    </a:lnTo>
                    <a:cubicBezTo>
                      <a:pt x="1121" y="441"/>
                      <a:pt x="1121" y="441"/>
                      <a:pt x="1120" y="441"/>
                    </a:cubicBezTo>
                    <a:lnTo>
                      <a:pt x="1096" y="436"/>
                    </a:lnTo>
                    <a:cubicBezTo>
                      <a:pt x="1096" y="436"/>
                      <a:pt x="1095" y="436"/>
                      <a:pt x="1095" y="435"/>
                    </a:cubicBezTo>
                    <a:lnTo>
                      <a:pt x="1073" y="420"/>
                    </a:lnTo>
                    <a:cubicBezTo>
                      <a:pt x="1073" y="419"/>
                      <a:pt x="1072" y="419"/>
                      <a:pt x="1072" y="418"/>
                    </a:cubicBezTo>
                    <a:lnTo>
                      <a:pt x="1056" y="388"/>
                    </a:lnTo>
                    <a:cubicBezTo>
                      <a:pt x="1056" y="388"/>
                      <a:pt x="1056" y="387"/>
                      <a:pt x="1056" y="387"/>
                    </a:cubicBezTo>
                    <a:lnTo>
                      <a:pt x="1045" y="346"/>
                    </a:lnTo>
                    <a:lnTo>
                      <a:pt x="1049" y="349"/>
                    </a:lnTo>
                    <a:lnTo>
                      <a:pt x="1003" y="356"/>
                    </a:lnTo>
                    <a:lnTo>
                      <a:pt x="1006" y="351"/>
                    </a:lnTo>
                    <a:lnTo>
                      <a:pt x="1011" y="380"/>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4" name="Freeform 119"/>
              <p:cNvSpPr>
                <a:spLocks noEditPoints="1"/>
              </p:cNvSpPr>
              <p:nvPr/>
            </p:nvSpPr>
            <p:spPr bwMode="auto">
              <a:xfrm>
                <a:off x="7063" y="1933"/>
                <a:ext cx="484" cy="147"/>
              </a:xfrm>
              <a:custGeom>
                <a:avLst/>
                <a:gdLst>
                  <a:gd name="T0" fmla="*/ 0 w 1576"/>
                  <a:gd name="T1" fmla="*/ 470 h 480"/>
                  <a:gd name="T2" fmla="*/ 94 w 1576"/>
                  <a:gd name="T3" fmla="*/ 300 h 480"/>
                  <a:gd name="T4" fmla="*/ 177 w 1576"/>
                  <a:gd name="T5" fmla="*/ 72 h 480"/>
                  <a:gd name="T6" fmla="*/ 57 w 1576"/>
                  <a:gd name="T7" fmla="*/ 143 h 480"/>
                  <a:gd name="T8" fmla="*/ 129 w 1576"/>
                  <a:gd name="T9" fmla="*/ 0 h 480"/>
                  <a:gd name="T10" fmla="*/ 236 w 1576"/>
                  <a:gd name="T11" fmla="*/ 188 h 480"/>
                  <a:gd name="T12" fmla="*/ 83 w 1576"/>
                  <a:gd name="T13" fmla="*/ 385 h 480"/>
                  <a:gd name="T14" fmla="*/ 541 w 1576"/>
                  <a:gd name="T15" fmla="*/ 120 h 480"/>
                  <a:gd name="T16" fmla="*/ 434 w 1576"/>
                  <a:gd name="T17" fmla="*/ 48 h 480"/>
                  <a:gd name="T18" fmla="*/ 348 w 1576"/>
                  <a:gd name="T19" fmla="*/ 229 h 480"/>
                  <a:gd name="T20" fmla="*/ 517 w 1576"/>
                  <a:gd name="T21" fmla="*/ 212 h 480"/>
                  <a:gd name="T22" fmla="*/ 490 w 1576"/>
                  <a:gd name="T23" fmla="*/ 460 h 480"/>
                  <a:gd name="T24" fmla="*/ 306 w 1576"/>
                  <a:gd name="T25" fmla="*/ 252 h 480"/>
                  <a:gd name="T26" fmla="*/ 509 w 1576"/>
                  <a:gd name="T27" fmla="*/ 35 h 480"/>
                  <a:gd name="T28" fmla="*/ 367 w 1576"/>
                  <a:gd name="T29" fmla="*/ 378 h 480"/>
                  <a:gd name="T30" fmla="*/ 479 w 1576"/>
                  <a:gd name="T31" fmla="*/ 402 h 480"/>
                  <a:gd name="T32" fmla="*/ 429 w 1576"/>
                  <a:gd name="T33" fmla="*/ 218 h 480"/>
                  <a:gd name="T34" fmla="*/ 632 w 1576"/>
                  <a:gd name="T35" fmla="*/ 470 h 480"/>
                  <a:gd name="T36" fmla="*/ 683 w 1576"/>
                  <a:gd name="T37" fmla="*/ 470 h 480"/>
                  <a:gd name="T38" fmla="*/ 878 w 1576"/>
                  <a:gd name="T39" fmla="*/ 358 h 480"/>
                  <a:gd name="T40" fmla="*/ 889 w 1576"/>
                  <a:gd name="T41" fmla="*/ 4 h 480"/>
                  <a:gd name="T42" fmla="*/ 974 w 1576"/>
                  <a:gd name="T43" fmla="*/ 307 h 480"/>
                  <a:gd name="T44" fmla="*/ 924 w 1576"/>
                  <a:gd name="T45" fmla="*/ 470 h 480"/>
                  <a:gd name="T46" fmla="*/ 878 w 1576"/>
                  <a:gd name="T47" fmla="*/ 96 h 480"/>
                  <a:gd name="T48" fmla="*/ 1269 w 1576"/>
                  <a:gd name="T49" fmla="*/ 120 h 480"/>
                  <a:gd name="T50" fmla="*/ 1162 w 1576"/>
                  <a:gd name="T51" fmla="*/ 48 h 480"/>
                  <a:gd name="T52" fmla="*/ 1076 w 1576"/>
                  <a:gd name="T53" fmla="*/ 229 h 480"/>
                  <a:gd name="T54" fmla="*/ 1245 w 1576"/>
                  <a:gd name="T55" fmla="*/ 212 h 480"/>
                  <a:gd name="T56" fmla="*/ 1218 w 1576"/>
                  <a:gd name="T57" fmla="*/ 460 h 480"/>
                  <a:gd name="T58" fmla="*/ 1033 w 1576"/>
                  <a:gd name="T59" fmla="*/ 252 h 480"/>
                  <a:gd name="T60" fmla="*/ 1237 w 1576"/>
                  <a:gd name="T61" fmla="*/ 35 h 480"/>
                  <a:gd name="T62" fmla="*/ 1095 w 1576"/>
                  <a:gd name="T63" fmla="*/ 378 h 480"/>
                  <a:gd name="T64" fmla="*/ 1207 w 1576"/>
                  <a:gd name="T65" fmla="*/ 402 h 480"/>
                  <a:gd name="T66" fmla="*/ 1156 w 1576"/>
                  <a:gd name="T67" fmla="*/ 218 h 480"/>
                  <a:gd name="T68" fmla="*/ 1341 w 1576"/>
                  <a:gd name="T69" fmla="*/ 365 h 480"/>
                  <a:gd name="T70" fmla="*/ 1445 w 1576"/>
                  <a:gd name="T71" fmla="*/ 433 h 480"/>
                  <a:gd name="T72" fmla="*/ 1523 w 1576"/>
                  <a:gd name="T73" fmla="*/ 334 h 480"/>
                  <a:gd name="T74" fmla="*/ 1494 w 1576"/>
                  <a:gd name="T75" fmla="*/ 297 h 480"/>
                  <a:gd name="T76" fmla="*/ 1333 w 1576"/>
                  <a:gd name="T77" fmla="*/ 160 h 480"/>
                  <a:gd name="T78" fmla="*/ 1515 w 1576"/>
                  <a:gd name="T79" fmla="*/ 28 h 480"/>
                  <a:gd name="T80" fmla="*/ 1560 w 1576"/>
                  <a:gd name="T81" fmla="*/ 372 h 480"/>
                  <a:gd name="T82" fmla="*/ 1373 w 1576"/>
                  <a:gd name="T83" fmla="*/ 450 h 480"/>
                  <a:gd name="T84" fmla="*/ 1504 w 1576"/>
                  <a:gd name="T85" fmla="*/ 79 h 480"/>
                  <a:gd name="T86" fmla="*/ 1381 w 1576"/>
                  <a:gd name="T87" fmla="*/ 160 h 480"/>
                  <a:gd name="T88" fmla="*/ 1504 w 1576"/>
                  <a:gd name="T89" fmla="*/ 2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76" h="480">
                    <a:moveTo>
                      <a:pt x="244" y="416"/>
                    </a:moveTo>
                    <a:lnTo>
                      <a:pt x="244" y="470"/>
                    </a:lnTo>
                    <a:lnTo>
                      <a:pt x="0" y="470"/>
                    </a:lnTo>
                    <a:cubicBezTo>
                      <a:pt x="0" y="457"/>
                      <a:pt x="3" y="446"/>
                      <a:pt x="6" y="433"/>
                    </a:cubicBezTo>
                    <a:cubicBezTo>
                      <a:pt x="14" y="412"/>
                      <a:pt x="22" y="389"/>
                      <a:pt x="35" y="368"/>
                    </a:cubicBezTo>
                    <a:cubicBezTo>
                      <a:pt x="49" y="348"/>
                      <a:pt x="70" y="327"/>
                      <a:pt x="94" y="300"/>
                    </a:cubicBezTo>
                    <a:cubicBezTo>
                      <a:pt x="134" y="256"/>
                      <a:pt x="164" y="225"/>
                      <a:pt x="177" y="198"/>
                    </a:cubicBezTo>
                    <a:cubicBezTo>
                      <a:pt x="190" y="174"/>
                      <a:pt x="198" y="154"/>
                      <a:pt x="198" y="130"/>
                    </a:cubicBezTo>
                    <a:cubicBezTo>
                      <a:pt x="198" y="109"/>
                      <a:pt x="190" y="89"/>
                      <a:pt x="177" y="72"/>
                    </a:cubicBezTo>
                    <a:cubicBezTo>
                      <a:pt x="166" y="58"/>
                      <a:pt x="148" y="48"/>
                      <a:pt x="129" y="48"/>
                    </a:cubicBezTo>
                    <a:cubicBezTo>
                      <a:pt x="107" y="48"/>
                      <a:pt x="89" y="58"/>
                      <a:pt x="75" y="75"/>
                    </a:cubicBezTo>
                    <a:cubicBezTo>
                      <a:pt x="62" y="92"/>
                      <a:pt x="57" y="113"/>
                      <a:pt x="57" y="143"/>
                    </a:cubicBezTo>
                    <a:lnTo>
                      <a:pt x="8" y="137"/>
                    </a:lnTo>
                    <a:cubicBezTo>
                      <a:pt x="14" y="92"/>
                      <a:pt x="25" y="58"/>
                      <a:pt x="46" y="38"/>
                    </a:cubicBezTo>
                    <a:cubicBezTo>
                      <a:pt x="67" y="14"/>
                      <a:pt x="94" y="0"/>
                      <a:pt x="129" y="0"/>
                    </a:cubicBezTo>
                    <a:cubicBezTo>
                      <a:pt x="164" y="0"/>
                      <a:pt x="193" y="14"/>
                      <a:pt x="212" y="38"/>
                    </a:cubicBezTo>
                    <a:cubicBezTo>
                      <a:pt x="233" y="65"/>
                      <a:pt x="244" y="96"/>
                      <a:pt x="244" y="133"/>
                    </a:cubicBezTo>
                    <a:cubicBezTo>
                      <a:pt x="244" y="150"/>
                      <a:pt x="241" y="171"/>
                      <a:pt x="236" y="188"/>
                    </a:cubicBezTo>
                    <a:cubicBezTo>
                      <a:pt x="228" y="205"/>
                      <a:pt x="220" y="225"/>
                      <a:pt x="204" y="246"/>
                    </a:cubicBezTo>
                    <a:cubicBezTo>
                      <a:pt x="190" y="266"/>
                      <a:pt x="166" y="293"/>
                      <a:pt x="134" y="327"/>
                    </a:cubicBezTo>
                    <a:cubicBezTo>
                      <a:pt x="107" y="355"/>
                      <a:pt x="91" y="375"/>
                      <a:pt x="83" y="385"/>
                    </a:cubicBezTo>
                    <a:cubicBezTo>
                      <a:pt x="75" y="395"/>
                      <a:pt x="70" y="406"/>
                      <a:pt x="65" y="416"/>
                    </a:cubicBezTo>
                    <a:lnTo>
                      <a:pt x="244" y="416"/>
                    </a:lnTo>
                    <a:close/>
                    <a:moveTo>
                      <a:pt x="541" y="120"/>
                    </a:moveTo>
                    <a:lnTo>
                      <a:pt x="495" y="123"/>
                    </a:lnTo>
                    <a:cubicBezTo>
                      <a:pt x="493" y="99"/>
                      <a:pt x="487" y="82"/>
                      <a:pt x="479" y="72"/>
                    </a:cubicBezTo>
                    <a:cubicBezTo>
                      <a:pt x="466" y="58"/>
                      <a:pt x="453" y="48"/>
                      <a:pt x="434" y="48"/>
                    </a:cubicBezTo>
                    <a:cubicBezTo>
                      <a:pt x="421" y="48"/>
                      <a:pt x="407" y="55"/>
                      <a:pt x="396" y="65"/>
                    </a:cubicBezTo>
                    <a:cubicBezTo>
                      <a:pt x="383" y="79"/>
                      <a:pt x="370" y="96"/>
                      <a:pt x="362" y="123"/>
                    </a:cubicBezTo>
                    <a:cubicBezTo>
                      <a:pt x="354" y="147"/>
                      <a:pt x="351" y="184"/>
                      <a:pt x="348" y="229"/>
                    </a:cubicBezTo>
                    <a:cubicBezTo>
                      <a:pt x="359" y="208"/>
                      <a:pt x="372" y="195"/>
                      <a:pt x="388" y="184"/>
                    </a:cubicBezTo>
                    <a:cubicBezTo>
                      <a:pt x="405" y="174"/>
                      <a:pt x="421" y="167"/>
                      <a:pt x="439" y="167"/>
                    </a:cubicBezTo>
                    <a:cubicBezTo>
                      <a:pt x="469" y="167"/>
                      <a:pt x="495" y="181"/>
                      <a:pt x="517" y="212"/>
                    </a:cubicBezTo>
                    <a:cubicBezTo>
                      <a:pt x="538" y="239"/>
                      <a:pt x="546" y="276"/>
                      <a:pt x="546" y="320"/>
                    </a:cubicBezTo>
                    <a:cubicBezTo>
                      <a:pt x="546" y="348"/>
                      <a:pt x="544" y="375"/>
                      <a:pt x="533" y="402"/>
                    </a:cubicBezTo>
                    <a:cubicBezTo>
                      <a:pt x="522" y="426"/>
                      <a:pt x="509" y="446"/>
                      <a:pt x="490" y="460"/>
                    </a:cubicBezTo>
                    <a:cubicBezTo>
                      <a:pt x="474" y="474"/>
                      <a:pt x="455" y="480"/>
                      <a:pt x="431" y="480"/>
                    </a:cubicBezTo>
                    <a:cubicBezTo>
                      <a:pt x="394" y="480"/>
                      <a:pt x="364" y="463"/>
                      <a:pt x="340" y="426"/>
                    </a:cubicBezTo>
                    <a:cubicBezTo>
                      <a:pt x="316" y="392"/>
                      <a:pt x="306" y="334"/>
                      <a:pt x="306" y="252"/>
                    </a:cubicBezTo>
                    <a:cubicBezTo>
                      <a:pt x="306" y="164"/>
                      <a:pt x="319" y="96"/>
                      <a:pt x="343" y="55"/>
                    </a:cubicBezTo>
                    <a:cubicBezTo>
                      <a:pt x="367" y="21"/>
                      <a:pt x="396" y="0"/>
                      <a:pt x="437" y="0"/>
                    </a:cubicBezTo>
                    <a:cubicBezTo>
                      <a:pt x="466" y="0"/>
                      <a:pt x="490" y="14"/>
                      <a:pt x="509" y="35"/>
                    </a:cubicBezTo>
                    <a:cubicBezTo>
                      <a:pt x="528" y="55"/>
                      <a:pt x="538" y="82"/>
                      <a:pt x="541" y="120"/>
                    </a:cubicBezTo>
                    <a:close/>
                    <a:moveTo>
                      <a:pt x="356" y="320"/>
                    </a:moveTo>
                    <a:cubicBezTo>
                      <a:pt x="356" y="341"/>
                      <a:pt x="359" y="358"/>
                      <a:pt x="367" y="378"/>
                    </a:cubicBezTo>
                    <a:cubicBezTo>
                      <a:pt x="372" y="395"/>
                      <a:pt x="383" y="409"/>
                      <a:pt x="394" y="419"/>
                    </a:cubicBezTo>
                    <a:cubicBezTo>
                      <a:pt x="407" y="429"/>
                      <a:pt x="418" y="433"/>
                      <a:pt x="431" y="433"/>
                    </a:cubicBezTo>
                    <a:cubicBezTo>
                      <a:pt x="450" y="433"/>
                      <a:pt x="466" y="423"/>
                      <a:pt x="479" y="402"/>
                    </a:cubicBezTo>
                    <a:cubicBezTo>
                      <a:pt x="495" y="385"/>
                      <a:pt x="501" y="358"/>
                      <a:pt x="501" y="324"/>
                    </a:cubicBezTo>
                    <a:cubicBezTo>
                      <a:pt x="501" y="290"/>
                      <a:pt x="495" y="266"/>
                      <a:pt x="482" y="246"/>
                    </a:cubicBezTo>
                    <a:cubicBezTo>
                      <a:pt x="469" y="229"/>
                      <a:pt x="450" y="218"/>
                      <a:pt x="429" y="218"/>
                    </a:cubicBezTo>
                    <a:cubicBezTo>
                      <a:pt x="410" y="218"/>
                      <a:pt x="391" y="229"/>
                      <a:pt x="378" y="246"/>
                    </a:cubicBezTo>
                    <a:cubicBezTo>
                      <a:pt x="364" y="266"/>
                      <a:pt x="356" y="290"/>
                      <a:pt x="356" y="320"/>
                    </a:cubicBezTo>
                    <a:close/>
                    <a:moveTo>
                      <a:pt x="632" y="470"/>
                    </a:moveTo>
                    <a:lnTo>
                      <a:pt x="632" y="406"/>
                    </a:lnTo>
                    <a:lnTo>
                      <a:pt x="683" y="406"/>
                    </a:lnTo>
                    <a:lnTo>
                      <a:pt x="683" y="470"/>
                    </a:lnTo>
                    <a:lnTo>
                      <a:pt x="632" y="470"/>
                    </a:lnTo>
                    <a:close/>
                    <a:moveTo>
                      <a:pt x="878" y="470"/>
                    </a:moveTo>
                    <a:lnTo>
                      <a:pt x="878" y="358"/>
                    </a:lnTo>
                    <a:lnTo>
                      <a:pt x="720" y="358"/>
                    </a:lnTo>
                    <a:lnTo>
                      <a:pt x="720" y="307"/>
                    </a:lnTo>
                    <a:lnTo>
                      <a:pt x="889" y="4"/>
                    </a:lnTo>
                    <a:lnTo>
                      <a:pt x="924" y="4"/>
                    </a:lnTo>
                    <a:lnTo>
                      <a:pt x="924" y="307"/>
                    </a:lnTo>
                    <a:lnTo>
                      <a:pt x="974" y="307"/>
                    </a:lnTo>
                    <a:lnTo>
                      <a:pt x="974" y="358"/>
                    </a:lnTo>
                    <a:lnTo>
                      <a:pt x="924" y="358"/>
                    </a:lnTo>
                    <a:lnTo>
                      <a:pt x="924" y="470"/>
                    </a:lnTo>
                    <a:lnTo>
                      <a:pt x="878" y="470"/>
                    </a:lnTo>
                    <a:close/>
                    <a:moveTo>
                      <a:pt x="878" y="307"/>
                    </a:moveTo>
                    <a:lnTo>
                      <a:pt x="878" y="96"/>
                    </a:lnTo>
                    <a:lnTo>
                      <a:pt x="763" y="307"/>
                    </a:lnTo>
                    <a:lnTo>
                      <a:pt x="878" y="307"/>
                    </a:lnTo>
                    <a:close/>
                    <a:moveTo>
                      <a:pt x="1269" y="120"/>
                    </a:moveTo>
                    <a:lnTo>
                      <a:pt x="1223" y="123"/>
                    </a:lnTo>
                    <a:cubicBezTo>
                      <a:pt x="1221" y="99"/>
                      <a:pt x="1215" y="82"/>
                      <a:pt x="1207" y="72"/>
                    </a:cubicBezTo>
                    <a:cubicBezTo>
                      <a:pt x="1194" y="58"/>
                      <a:pt x="1180" y="48"/>
                      <a:pt x="1162" y="48"/>
                    </a:cubicBezTo>
                    <a:cubicBezTo>
                      <a:pt x="1148" y="48"/>
                      <a:pt x="1135" y="55"/>
                      <a:pt x="1124" y="65"/>
                    </a:cubicBezTo>
                    <a:cubicBezTo>
                      <a:pt x="1111" y="79"/>
                      <a:pt x="1098" y="96"/>
                      <a:pt x="1089" y="123"/>
                    </a:cubicBezTo>
                    <a:cubicBezTo>
                      <a:pt x="1081" y="147"/>
                      <a:pt x="1079" y="184"/>
                      <a:pt x="1076" y="229"/>
                    </a:cubicBezTo>
                    <a:cubicBezTo>
                      <a:pt x="1087" y="208"/>
                      <a:pt x="1100" y="195"/>
                      <a:pt x="1116" y="184"/>
                    </a:cubicBezTo>
                    <a:cubicBezTo>
                      <a:pt x="1132" y="174"/>
                      <a:pt x="1148" y="167"/>
                      <a:pt x="1167" y="167"/>
                    </a:cubicBezTo>
                    <a:cubicBezTo>
                      <a:pt x="1197" y="167"/>
                      <a:pt x="1223" y="181"/>
                      <a:pt x="1245" y="212"/>
                    </a:cubicBezTo>
                    <a:cubicBezTo>
                      <a:pt x="1266" y="239"/>
                      <a:pt x="1274" y="276"/>
                      <a:pt x="1274" y="320"/>
                    </a:cubicBezTo>
                    <a:cubicBezTo>
                      <a:pt x="1274" y="348"/>
                      <a:pt x="1271" y="375"/>
                      <a:pt x="1261" y="402"/>
                    </a:cubicBezTo>
                    <a:cubicBezTo>
                      <a:pt x="1250" y="426"/>
                      <a:pt x="1237" y="446"/>
                      <a:pt x="1218" y="460"/>
                    </a:cubicBezTo>
                    <a:cubicBezTo>
                      <a:pt x="1202" y="474"/>
                      <a:pt x="1183" y="480"/>
                      <a:pt x="1159" y="480"/>
                    </a:cubicBezTo>
                    <a:cubicBezTo>
                      <a:pt x="1122" y="480"/>
                      <a:pt x="1092" y="463"/>
                      <a:pt x="1068" y="426"/>
                    </a:cubicBezTo>
                    <a:cubicBezTo>
                      <a:pt x="1044" y="392"/>
                      <a:pt x="1033" y="334"/>
                      <a:pt x="1033" y="252"/>
                    </a:cubicBezTo>
                    <a:cubicBezTo>
                      <a:pt x="1033" y="164"/>
                      <a:pt x="1047" y="96"/>
                      <a:pt x="1071" y="55"/>
                    </a:cubicBezTo>
                    <a:cubicBezTo>
                      <a:pt x="1095" y="21"/>
                      <a:pt x="1124" y="0"/>
                      <a:pt x="1164" y="0"/>
                    </a:cubicBezTo>
                    <a:cubicBezTo>
                      <a:pt x="1194" y="0"/>
                      <a:pt x="1218" y="14"/>
                      <a:pt x="1237" y="35"/>
                    </a:cubicBezTo>
                    <a:cubicBezTo>
                      <a:pt x="1255" y="55"/>
                      <a:pt x="1266" y="82"/>
                      <a:pt x="1269" y="120"/>
                    </a:cubicBezTo>
                    <a:close/>
                    <a:moveTo>
                      <a:pt x="1084" y="320"/>
                    </a:moveTo>
                    <a:cubicBezTo>
                      <a:pt x="1084" y="341"/>
                      <a:pt x="1087" y="358"/>
                      <a:pt x="1095" y="378"/>
                    </a:cubicBezTo>
                    <a:cubicBezTo>
                      <a:pt x="1100" y="395"/>
                      <a:pt x="1111" y="409"/>
                      <a:pt x="1122" y="419"/>
                    </a:cubicBezTo>
                    <a:cubicBezTo>
                      <a:pt x="1135" y="429"/>
                      <a:pt x="1146" y="433"/>
                      <a:pt x="1159" y="433"/>
                    </a:cubicBezTo>
                    <a:cubicBezTo>
                      <a:pt x="1178" y="433"/>
                      <a:pt x="1194" y="423"/>
                      <a:pt x="1207" y="402"/>
                    </a:cubicBezTo>
                    <a:cubicBezTo>
                      <a:pt x="1223" y="385"/>
                      <a:pt x="1229" y="358"/>
                      <a:pt x="1229" y="324"/>
                    </a:cubicBezTo>
                    <a:cubicBezTo>
                      <a:pt x="1229" y="290"/>
                      <a:pt x="1223" y="266"/>
                      <a:pt x="1210" y="246"/>
                    </a:cubicBezTo>
                    <a:cubicBezTo>
                      <a:pt x="1197" y="229"/>
                      <a:pt x="1178" y="218"/>
                      <a:pt x="1156" y="218"/>
                    </a:cubicBezTo>
                    <a:cubicBezTo>
                      <a:pt x="1138" y="218"/>
                      <a:pt x="1119" y="229"/>
                      <a:pt x="1106" y="246"/>
                    </a:cubicBezTo>
                    <a:cubicBezTo>
                      <a:pt x="1092" y="266"/>
                      <a:pt x="1084" y="290"/>
                      <a:pt x="1084" y="320"/>
                    </a:cubicBezTo>
                    <a:close/>
                    <a:moveTo>
                      <a:pt x="1341" y="365"/>
                    </a:moveTo>
                    <a:lnTo>
                      <a:pt x="1384" y="358"/>
                    </a:lnTo>
                    <a:cubicBezTo>
                      <a:pt x="1389" y="385"/>
                      <a:pt x="1395" y="402"/>
                      <a:pt x="1405" y="416"/>
                    </a:cubicBezTo>
                    <a:cubicBezTo>
                      <a:pt x="1416" y="426"/>
                      <a:pt x="1429" y="433"/>
                      <a:pt x="1445" y="433"/>
                    </a:cubicBezTo>
                    <a:cubicBezTo>
                      <a:pt x="1459" y="433"/>
                      <a:pt x="1472" y="429"/>
                      <a:pt x="1483" y="419"/>
                    </a:cubicBezTo>
                    <a:cubicBezTo>
                      <a:pt x="1494" y="412"/>
                      <a:pt x="1502" y="402"/>
                      <a:pt x="1507" y="389"/>
                    </a:cubicBezTo>
                    <a:cubicBezTo>
                      <a:pt x="1515" y="375"/>
                      <a:pt x="1520" y="358"/>
                      <a:pt x="1523" y="334"/>
                    </a:cubicBezTo>
                    <a:cubicBezTo>
                      <a:pt x="1528" y="310"/>
                      <a:pt x="1531" y="286"/>
                      <a:pt x="1531" y="263"/>
                    </a:cubicBezTo>
                    <a:cubicBezTo>
                      <a:pt x="1531" y="259"/>
                      <a:pt x="1531" y="256"/>
                      <a:pt x="1531" y="252"/>
                    </a:cubicBezTo>
                    <a:cubicBezTo>
                      <a:pt x="1523" y="269"/>
                      <a:pt x="1510" y="283"/>
                      <a:pt x="1494" y="297"/>
                    </a:cubicBezTo>
                    <a:cubicBezTo>
                      <a:pt x="1477" y="307"/>
                      <a:pt x="1461" y="314"/>
                      <a:pt x="1443" y="314"/>
                    </a:cubicBezTo>
                    <a:cubicBezTo>
                      <a:pt x="1413" y="314"/>
                      <a:pt x="1386" y="300"/>
                      <a:pt x="1365" y="273"/>
                    </a:cubicBezTo>
                    <a:cubicBezTo>
                      <a:pt x="1344" y="242"/>
                      <a:pt x="1333" y="205"/>
                      <a:pt x="1333" y="160"/>
                    </a:cubicBezTo>
                    <a:cubicBezTo>
                      <a:pt x="1333" y="113"/>
                      <a:pt x="1346" y="75"/>
                      <a:pt x="1368" y="45"/>
                    </a:cubicBezTo>
                    <a:cubicBezTo>
                      <a:pt x="1389" y="17"/>
                      <a:pt x="1416" y="0"/>
                      <a:pt x="1451" y="0"/>
                    </a:cubicBezTo>
                    <a:cubicBezTo>
                      <a:pt x="1475" y="0"/>
                      <a:pt x="1496" y="11"/>
                      <a:pt x="1515" y="28"/>
                    </a:cubicBezTo>
                    <a:cubicBezTo>
                      <a:pt x="1536" y="45"/>
                      <a:pt x="1550" y="65"/>
                      <a:pt x="1560" y="96"/>
                    </a:cubicBezTo>
                    <a:cubicBezTo>
                      <a:pt x="1571" y="126"/>
                      <a:pt x="1576" y="171"/>
                      <a:pt x="1576" y="229"/>
                    </a:cubicBezTo>
                    <a:cubicBezTo>
                      <a:pt x="1576" y="286"/>
                      <a:pt x="1571" y="334"/>
                      <a:pt x="1560" y="372"/>
                    </a:cubicBezTo>
                    <a:cubicBezTo>
                      <a:pt x="1550" y="406"/>
                      <a:pt x="1536" y="433"/>
                      <a:pt x="1515" y="453"/>
                    </a:cubicBezTo>
                    <a:cubicBezTo>
                      <a:pt x="1496" y="470"/>
                      <a:pt x="1472" y="480"/>
                      <a:pt x="1445" y="480"/>
                    </a:cubicBezTo>
                    <a:cubicBezTo>
                      <a:pt x="1416" y="480"/>
                      <a:pt x="1392" y="470"/>
                      <a:pt x="1373" y="450"/>
                    </a:cubicBezTo>
                    <a:cubicBezTo>
                      <a:pt x="1354" y="429"/>
                      <a:pt x="1344" y="402"/>
                      <a:pt x="1341" y="365"/>
                    </a:cubicBezTo>
                    <a:close/>
                    <a:moveTo>
                      <a:pt x="1526" y="157"/>
                    </a:moveTo>
                    <a:cubicBezTo>
                      <a:pt x="1526" y="123"/>
                      <a:pt x="1518" y="99"/>
                      <a:pt x="1504" y="79"/>
                    </a:cubicBezTo>
                    <a:cubicBezTo>
                      <a:pt x="1491" y="58"/>
                      <a:pt x="1475" y="48"/>
                      <a:pt x="1456" y="48"/>
                    </a:cubicBezTo>
                    <a:cubicBezTo>
                      <a:pt x="1435" y="48"/>
                      <a:pt x="1419" y="62"/>
                      <a:pt x="1403" y="82"/>
                    </a:cubicBezTo>
                    <a:cubicBezTo>
                      <a:pt x="1389" y="103"/>
                      <a:pt x="1381" y="130"/>
                      <a:pt x="1381" y="160"/>
                    </a:cubicBezTo>
                    <a:cubicBezTo>
                      <a:pt x="1381" y="191"/>
                      <a:pt x="1386" y="215"/>
                      <a:pt x="1403" y="235"/>
                    </a:cubicBezTo>
                    <a:cubicBezTo>
                      <a:pt x="1416" y="252"/>
                      <a:pt x="1435" y="263"/>
                      <a:pt x="1453" y="263"/>
                    </a:cubicBezTo>
                    <a:cubicBezTo>
                      <a:pt x="1475" y="263"/>
                      <a:pt x="1491" y="252"/>
                      <a:pt x="1504" y="235"/>
                    </a:cubicBezTo>
                    <a:cubicBezTo>
                      <a:pt x="1518" y="215"/>
                      <a:pt x="1526" y="191"/>
                      <a:pt x="1526" y="15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5" name="Freeform 120"/>
              <p:cNvSpPr>
                <a:spLocks noEditPoints="1"/>
              </p:cNvSpPr>
              <p:nvPr/>
            </p:nvSpPr>
            <p:spPr bwMode="auto">
              <a:xfrm>
                <a:off x="7061" y="1932"/>
                <a:ext cx="487" cy="149"/>
              </a:xfrm>
              <a:custGeom>
                <a:avLst/>
                <a:gdLst>
                  <a:gd name="T0" fmla="*/ 193 w 1584"/>
                  <a:gd name="T1" fmla="*/ 166 h 488"/>
                  <a:gd name="T2" fmla="*/ 82 w 1584"/>
                  <a:gd name="T3" fmla="*/ 82 h 488"/>
                  <a:gd name="T4" fmla="*/ 65 w 1584"/>
                  <a:gd name="T5" fmla="*/ 23 h 488"/>
                  <a:gd name="T6" fmla="*/ 250 w 1584"/>
                  <a:gd name="T7" fmla="*/ 110 h 488"/>
                  <a:gd name="T8" fmla="*/ 248 w 1584"/>
                  <a:gd name="T9" fmla="*/ 416 h 488"/>
                  <a:gd name="T10" fmla="*/ 244 w 1584"/>
                  <a:gd name="T11" fmla="*/ 138 h 488"/>
                  <a:gd name="T12" fmla="*/ 88 w 1584"/>
                  <a:gd name="T13" fmla="*/ 18 h 488"/>
                  <a:gd name="T14" fmla="*/ 88 w 1584"/>
                  <a:gd name="T15" fmla="*/ 65 h 488"/>
                  <a:gd name="T16" fmla="*/ 185 w 1584"/>
                  <a:gd name="T17" fmla="*/ 204 h 488"/>
                  <a:gd name="T18" fmla="*/ 548 w 1584"/>
                  <a:gd name="T19" fmla="*/ 126 h 488"/>
                  <a:gd name="T20" fmla="*/ 376 w 1584"/>
                  <a:gd name="T21" fmla="*/ 110 h 488"/>
                  <a:gd name="T22" fmla="*/ 506 w 1584"/>
                  <a:gd name="T23" fmla="*/ 193 h 488"/>
                  <a:gd name="T24" fmla="*/ 436 w 1584"/>
                  <a:gd name="T25" fmla="*/ 488 h 488"/>
                  <a:gd name="T26" fmla="*/ 344 w 1584"/>
                  <a:gd name="T27" fmla="*/ 56 h 488"/>
                  <a:gd name="T28" fmla="*/ 539 w 1584"/>
                  <a:gd name="T29" fmla="*/ 74 h 488"/>
                  <a:gd name="T30" fmla="*/ 413 w 1584"/>
                  <a:gd name="T31" fmla="*/ 12 h 488"/>
                  <a:gd name="T32" fmla="*/ 366 w 1584"/>
                  <a:gd name="T33" fmla="*/ 451 h 488"/>
                  <a:gd name="T34" fmla="*/ 540 w 1584"/>
                  <a:gd name="T35" fmla="*/ 265 h 488"/>
                  <a:gd name="T36" fmla="*/ 351 w 1584"/>
                  <a:gd name="T37" fmla="*/ 237 h 488"/>
                  <a:gd name="T38" fmla="*/ 486 w 1584"/>
                  <a:gd name="T39" fmla="*/ 73 h 488"/>
                  <a:gd name="T40" fmla="*/ 418 w 1584"/>
                  <a:gd name="T41" fmla="*/ 430 h 488"/>
                  <a:gd name="T42" fmla="*/ 484 w 1584"/>
                  <a:gd name="T43" fmla="*/ 253 h 488"/>
                  <a:gd name="T44" fmla="*/ 362 w 1584"/>
                  <a:gd name="T45" fmla="*/ 283 h 488"/>
                  <a:gd name="T46" fmla="*/ 504 w 1584"/>
                  <a:gd name="T47" fmla="*/ 282 h 488"/>
                  <a:gd name="T48" fmla="*/ 396 w 1584"/>
                  <a:gd name="T49" fmla="*/ 427 h 488"/>
                  <a:gd name="T50" fmla="*/ 687 w 1584"/>
                  <a:gd name="T51" fmla="*/ 470 h 488"/>
                  <a:gd name="T52" fmla="*/ 932 w 1584"/>
                  <a:gd name="T53" fmla="*/ 8 h 488"/>
                  <a:gd name="T54" fmla="*/ 928 w 1584"/>
                  <a:gd name="T55" fmla="*/ 315 h 488"/>
                  <a:gd name="T56" fmla="*/ 767 w 1584"/>
                  <a:gd name="T57" fmla="*/ 307 h 488"/>
                  <a:gd name="T58" fmla="*/ 1188 w 1584"/>
                  <a:gd name="T59" fmla="*/ 62 h 488"/>
                  <a:gd name="T60" fmla="*/ 1096 w 1584"/>
                  <a:gd name="T61" fmla="*/ 204 h 488"/>
                  <a:gd name="T62" fmla="*/ 1282 w 1584"/>
                  <a:gd name="T63" fmla="*/ 324 h 488"/>
                  <a:gd name="T64" fmla="*/ 1069 w 1584"/>
                  <a:gd name="T65" fmla="*/ 432 h 488"/>
                  <a:gd name="T66" fmla="*/ 1190 w 1584"/>
                  <a:gd name="T67" fmla="*/ 3 h 488"/>
                  <a:gd name="T68" fmla="*/ 1250 w 1584"/>
                  <a:gd name="T69" fmla="*/ 58 h 488"/>
                  <a:gd name="T70" fmla="*/ 1063 w 1584"/>
                  <a:gd name="T71" fmla="*/ 95 h 488"/>
                  <a:gd name="T72" fmla="*/ 1220 w 1584"/>
                  <a:gd name="T73" fmla="*/ 461 h 488"/>
                  <a:gd name="T74" fmla="*/ 1192 w 1584"/>
                  <a:gd name="T75" fmla="*/ 178 h 488"/>
                  <a:gd name="T76" fmla="*/ 1125 w 1584"/>
                  <a:gd name="T77" fmla="*/ 67 h 488"/>
                  <a:gd name="T78" fmla="*/ 1092 w 1584"/>
                  <a:gd name="T79" fmla="*/ 324 h 488"/>
                  <a:gd name="T80" fmla="*/ 1218 w 1584"/>
                  <a:gd name="T81" fmla="*/ 390 h 488"/>
                  <a:gd name="T82" fmla="*/ 1148 w 1584"/>
                  <a:gd name="T83" fmla="*/ 228 h 488"/>
                  <a:gd name="T84" fmla="*/ 1160 w 1584"/>
                  <a:gd name="T85" fmla="*/ 219 h 488"/>
                  <a:gd name="T86" fmla="*/ 1204 w 1584"/>
                  <a:gd name="T87" fmla="*/ 422 h 488"/>
                  <a:gd name="T88" fmla="*/ 1090 w 1584"/>
                  <a:gd name="T89" fmla="*/ 283 h 488"/>
                  <a:gd name="T90" fmla="*/ 1507 w 1584"/>
                  <a:gd name="T91" fmla="*/ 391 h 488"/>
                  <a:gd name="T92" fmla="*/ 1384 w 1584"/>
                  <a:gd name="T93" fmla="*/ 298 h 488"/>
                  <a:gd name="T94" fmla="*/ 1406 w 1584"/>
                  <a:gd name="T95" fmla="*/ 13 h 488"/>
                  <a:gd name="T96" fmla="*/ 1583 w 1584"/>
                  <a:gd name="T97" fmla="*/ 192 h 488"/>
                  <a:gd name="T98" fmla="*/ 1427 w 1584"/>
                  <a:gd name="T99" fmla="*/ 486 h 488"/>
                  <a:gd name="T100" fmla="*/ 1381 w 1584"/>
                  <a:gd name="T101" fmla="*/ 452 h 488"/>
                  <a:gd name="T102" fmla="*/ 1561 w 1584"/>
                  <a:gd name="T103" fmla="*/ 374 h 488"/>
                  <a:gd name="T104" fmla="*/ 1472 w 1584"/>
                  <a:gd name="T105" fmla="*/ 10 h 488"/>
                  <a:gd name="T106" fmla="*/ 1349 w 1584"/>
                  <a:gd name="T107" fmla="*/ 225 h 488"/>
                  <a:gd name="T108" fmla="*/ 1536 w 1584"/>
                  <a:gd name="T109" fmla="*/ 253 h 488"/>
                  <a:gd name="T110" fmla="*/ 1393 w 1584"/>
                  <a:gd name="T111" fmla="*/ 398 h 488"/>
                  <a:gd name="T112" fmla="*/ 1460 w 1584"/>
                  <a:gd name="T113" fmla="*/ 56 h 488"/>
                  <a:gd name="T114" fmla="*/ 1421 w 1584"/>
                  <a:gd name="T115" fmla="*/ 248 h 488"/>
                  <a:gd name="T116" fmla="*/ 1532 w 1584"/>
                  <a:gd name="T117" fmla="*/ 186 h 488"/>
                  <a:gd name="T118" fmla="*/ 1404 w 1584"/>
                  <a:gd name="T119" fmla="*/ 242 h 488"/>
                  <a:gd name="T120" fmla="*/ 1476 w 1584"/>
                  <a:gd name="T121" fmla="*/ 51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84" h="488">
                    <a:moveTo>
                      <a:pt x="248" y="416"/>
                    </a:moveTo>
                    <a:cubicBezTo>
                      <a:pt x="250" y="416"/>
                      <a:pt x="252" y="418"/>
                      <a:pt x="252" y="420"/>
                    </a:cubicBezTo>
                    <a:lnTo>
                      <a:pt x="252" y="474"/>
                    </a:lnTo>
                    <a:cubicBezTo>
                      <a:pt x="252" y="477"/>
                      <a:pt x="250" y="478"/>
                      <a:pt x="248" y="478"/>
                    </a:cubicBezTo>
                    <a:lnTo>
                      <a:pt x="4" y="478"/>
                    </a:lnTo>
                    <a:cubicBezTo>
                      <a:pt x="3" y="478"/>
                      <a:pt x="2" y="478"/>
                      <a:pt x="1" y="477"/>
                    </a:cubicBezTo>
                    <a:cubicBezTo>
                      <a:pt x="1" y="476"/>
                      <a:pt x="0" y="475"/>
                      <a:pt x="0" y="474"/>
                    </a:cubicBezTo>
                    <a:lnTo>
                      <a:pt x="2" y="456"/>
                    </a:lnTo>
                    <a:lnTo>
                      <a:pt x="6" y="436"/>
                    </a:lnTo>
                    <a:cubicBezTo>
                      <a:pt x="6" y="436"/>
                      <a:pt x="6" y="436"/>
                      <a:pt x="6" y="436"/>
                    </a:cubicBezTo>
                    <a:lnTo>
                      <a:pt x="19" y="404"/>
                    </a:lnTo>
                    <a:lnTo>
                      <a:pt x="36" y="371"/>
                    </a:lnTo>
                    <a:cubicBezTo>
                      <a:pt x="36" y="370"/>
                      <a:pt x="36" y="370"/>
                      <a:pt x="36" y="370"/>
                    </a:cubicBezTo>
                    <a:lnTo>
                      <a:pt x="62" y="338"/>
                    </a:lnTo>
                    <a:lnTo>
                      <a:pt x="96" y="302"/>
                    </a:lnTo>
                    <a:lnTo>
                      <a:pt x="123" y="271"/>
                    </a:lnTo>
                    <a:lnTo>
                      <a:pt x="147" y="244"/>
                    </a:lnTo>
                    <a:lnTo>
                      <a:pt x="165" y="221"/>
                    </a:lnTo>
                    <a:lnTo>
                      <a:pt x="178" y="200"/>
                    </a:lnTo>
                    <a:lnTo>
                      <a:pt x="193" y="166"/>
                    </a:lnTo>
                    <a:lnTo>
                      <a:pt x="193" y="167"/>
                    </a:lnTo>
                    <a:lnTo>
                      <a:pt x="199" y="133"/>
                    </a:lnTo>
                    <a:lnTo>
                      <a:pt x="199" y="135"/>
                    </a:lnTo>
                    <a:lnTo>
                      <a:pt x="193" y="104"/>
                    </a:lnTo>
                    <a:lnTo>
                      <a:pt x="193" y="105"/>
                    </a:lnTo>
                    <a:lnTo>
                      <a:pt x="178" y="78"/>
                    </a:lnTo>
                    <a:lnTo>
                      <a:pt x="179" y="79"/>
                    </a:lnTo>
                    <a:lnTo>
                      <a:pt x="158" y="62"/>
                    </a:lnTo>
                    <a:lnTo>
                      <a:pt x="159" y="63"/>
                    </a:lnTo>
                    <a:lnTo>
                      <a:pt x="146" y="58"/>
                    </a:lnTo>
                    <a:lnTo>
                      <a:pt x="146" y="58"/>
                    </a:lnTo>
                    <a:lnTo>
                      <a:pt x="132" y="56"/>
                    </a:lnTo>
                    <a:lnTo>
                      <a:pt x="133" y="56"/>
                    </a:lnTo>
                    <a:lnTo>
                      <a:pt x="118" y="58"/>
                    </a:lnTo>
                    <a:lnTo>
                      <a:pt x="119" y="58"/>
                    </a:lnTo>
                    <a:lnTo>
                      <a:pt x="105" y="63"/>
                    </a:lnTo>
                    <a:lnTo>
                      <a:pt x="106" y="63"/>
                    </a:lnTo>
                    <a:lnTo>
                      <a:pt x="93" y="71"/>
                    </a:lnTo>
                    <a:lnTo>
                      <a:pt x="93" y="71"/>
                    </a:lnTo>
                    <a:lnTo>
                      <a:pt x="82" y="82"/>
                    </a:lnTo>
                    <a:lnTo>
                      <a:pt x="83" y="81"/>
                    </a:lnTo>
                    <a:lnTo>
                      <a:pt x="69" y="110"/>
                    </a:lnTo>
                    <a:lnTo>
                      <a:pt x="69" y="109"/>
                    </a:lnTo>
                    <a:lnTo>
                      <a:pt x="66" y="127"/>
                    </a:lnTo>
                    <a:lnTo>
                      <a:pt x="66" y="127"/>
                    </a:lnTo>
                    <a:lnTo>
                      <a:pt x="65" y="148"/>
                    </a:lnTo>
                    <a:cubicBezTo>
                      <a:pt x="65" y="149"/>
                      <a:pt x="64" y="150"/>
                      <a:pt x="64" y="151"/>
                    </a:cubicBezTo>
                    <a:cubicBezTo>
                      <a:pt x="63" y="151"/>
                      <a:pt x="62" y="152"/>
                      <a:pt x="60" y="151"/>
                    </a:cubicBezTo>
                    <a:lnTo>
                      <a:pt x="12" y="145"/>
                    </a:lnTo>
                    <a:cubicBezTo>
                      <a:pt x="11" y="145"/>
                      <a:pt x="10" y="144"/>
                      <a:pt x="10" y="143"/>
                    </a:cubicBezTo>
                    <a:cubicBezTo>
                      <a:pt x="9" y="142"/>
                      <a:pt x="9" y="141"/>
                      <a:pt x="9" y="140"/>
                    </a:cubicBezTo>
                    <a:lnTo>
                      <a:pt x="14" y="109"/>
                    </a:lnTo>
                    <a:lnTo>
                      <a:pt x="22" y="81"/>
                    </a:lnTo>
                    <a:cubicBezTo>
                      <a:pt x="22" y="81"/>
                      <a:pt x="22" y="81"/>
                      <a:pt x="22" y="81"/>
                    </a:cubicBezTo>
                    <a:lnTo>
                      <a:pt x="32" y="58"/>
                    </a:lnTo>
                    <a:cubicBezTo>
                      <a:pt x="32" y="58"/>
                      <a:pt x="33" y="58"/>
                      <a:pt x="33" y="58"/>
                    </a:cubicBezTo>
                    <a:lnTo>
                      <a:pt x="47" y="40"/>
                    </a:lnTo>
                    <a:cubicBezTo>
                      <a:pt x="47" y="39"/>
                      <a:pt x="47" y="39"/>
                      <a:pt x="47" y="39"/>
                    </a:cubicBezTo>
                    <a:lnTo>
                      <a:pt x="64" y="23"/>
                    </a:lnTo>
                    <a:cubicBezTo>
                      <a:pt x="64" y="23"/>
                      <a:pt x="65" y="23"/>
                      <a:pt x="65" y="23"/>
                    </a:cubicBezTo>
                    <a:lnTo>
                      <a:pt x="84" y="11"/>
                    </a:lnTo>
                    <a:cubicBezTo>
                      <a:pt x="85" y="11"/>
                      <a:pt x="85" y="11"/>
                      <a:pt x="85" y="11"/>
                    </a:cubicBezTo>
                    <a:lnTo>
                      <a:pt x="107" y="3"/>
                    </a:lnTo>
                    <a:cubicBezTo>
                      <a:pt x="107" y="3"/>
                      <a:pt x="108" y="3"/>
                      <a:pt x="108" y="3"/>
                    </a:cubicBezTo>
                    <a:lnTo>
                      <a:pt x="133" y="0"/>
                    </a:lnTo>
                    <a:cubicBezTo>
                      <a:pt x="133" y="0"/>
                      <a:pt x="133" y="0"/>
                      <a:pt x="133" y="0"/>
                    </a:cubicBezTo>
                    <a:lnTo>
                      <a:pt x="158" y="3"/>
                    </a:lnTo>
                    <a:cubicBezTo>
                      <a:pt x="159" y="3"/>
                      <a:pt x="159" y="3"/>
                      <a:pt x="159" y="3"/>
                    </a:cubicBezTo>
                    <a:lnTo>
                      <a:pt x="182" y="11"/>
                    </a:lnTo>
                    <a:cubicBezTo>
                      <a:pt x="182" y="11"/>
                      <a:pt x="182" y="11"/>
                      <a:pt x="182" y="11"/>
                    </a:cubicBezTo>
                    <a:lnTo>
                      <a:pt x="202" y="23"/>
                    </a:lnTo>
                    <a:cubicBezTo>
                      <a:pt x="202" y="23"/>
                      <a:pt x="203" y="23"/>
                      <a:pt x="203" y="23"/>
                    </a:cubicBezTo>
                    <a:lnTo>
                      <a:pt x="219" y="39"/>
                    </a:lnTo>
                    <a:cubicBezTo>
                      <a:pt x="219" y="39"/>
                      <a:pt x="219" y="40"/>
                      <a:pt x="219" y="40"/>
                    </a:cubicBezTo>
                    <a:lnTo>
                      <a:pt x="233" y="61"/>
                    </a:lnTo>
                    <a:cubicBezTo>
                      <a:pt x="233" y="61"/>
                      <a:pt x="234" y="62"/>
                      <a:pt x="234" y="62"/>
                    </a:cubicBezTo>
                    <a:lnTo>
                      <a:pt x="244" y="84"/>
                    </a:lnTo>
                    <a:cubicBezTo>
                      <a:pt x="244" y="85"/>
                      <a:pt x="244" y="85"/>
                      <a:pt x="244" y="85"/>
                    </a:cubicBezTo>
                    <a:lnTo>
                      <a:pt x="250" y="110"/>
                    </a:lnTo>
                    <a:cubicBezTo>
                      <a:pt x="250" y="110"/>
                      <a:pt x="250" y="110"/>
                      <a:pt x="250" y="110"/>
                    </a:cubicBezTo>
                    <a:lnTo>
                      <a:pt x="252" y="137"/>
                    </a:lnTo>
                    <a:cubicBezTo>
                      <a:pt x="252" y="137"/>
                      <a:pt x="252" y="138"/>
                      <a:pt x="252" y="138"/>
                    </a:cubicBezTo>
                    <a:lnTo>
                      <a:pt x="250" y="165"/>
                    </a:lnTo>
                    <a:cubicBezTo>
                      <a:pt x="250" y="165"/>
                      <a:pt x="250" y="166"/>
                      <a:pt x="250" y="166"/>
                    </a:cubicBezTo>
                    <a:lnTo>
                      <a:pt x="244" y="193"/>
                    </a:lnTo>
                    <a:cubicBezTo>
                      <a:pt x="244" y="193"/>
                      <a:pt x="244" y="193"/>
                      <a:pt x="244" y="194"/>
                    </a:cubicBezTo>
                    <a:lnTo>
                      <a:pt x="231" y="221"/>
                    </a:lnTo>
                    <a:lnTo>
                      <a:pt x="211" y="252"/>
                    </a:lnTo>
                    <a:lnTo>
                      <a:pt x="199" y="269"/>
                    </a:lnTo>
                    <a:lnTo>
                      <a:pt x="183" y="288"/>
                    </a:lnTo>
                    <a:lnTo>
                      <a:pt x="164" y="310"/>
                    </a:lnTo>
                    <a:lnTo>
                      <a:pt x="141" y="334"/>
                    </a:lnTo>
                    <a:lnTo>
                      <a:pt x="123" y="353"/>
                    </a:lnTo>
                    <a:lnTo>
                      <a:pt x="109" y="370"/>
                    </a:lnTo>
                    <a:lnTo>
                      <a:pt x="98" y="383"/>
                    </a:lnTo>
                    <a:lnTo>
                      <a:pt x="91" y="392"/>
                    </a:lnTo>
                    <a:lnTo>
                      <a:pt x="81" y="407"/>
                    </a:lnTo>
                    <a:lnTo>
                      <a:pt x="72" y="422"/>
                    </a:lnTo>
                    <a:lnTo>
                      <a:pt x="69" y="416"/>
                    </a:lnTo>
                    <a:lnTo>
                      <a:pt x="248" y="416"/>
                    </a:lnTo>
                    <a:close/>
                    <a:moveTo>
                      <a:pt x="69" y="424"/>
                    </a:moveTo>
                    <a:cubicBezTo>
                      <a:pt x="68" y="424"/>
                      <a:pt x="66" y="423"/>
                      <a:pt x="66" y="422"/>
                    </a:cubicBezTo>
                    <a:cubicBezTo>
                      <a:pt x="65" y="421"/>
                      <a:pt x="65" y="419"/>
                      <a:pt x="65" y="418"/>
                    </a:cubicBezTo>
                    <a:lnTo>
                      <a:pt x="74" y="403"/>
                    </a:lnTo>
                    <a:lnTo>
                      <a:pt x="84" y="387"/>
                    </a:lnTo>
                    <a:lnTo>
                      <a:pt x="92" y="377"/>
                    </a:lnTo>
                    <a:lnTo>
                      <a:pt x="103" y="364"/>
                    </a:lnTo>
                    <a:lnTo>
                      <a:pt x="118" y="348"/>
                    </a:lnTo>
                    <a:lnTo>
                      <a:pt x="136" y="329"/>
                    </a:lnTo>
                    <a:lnTo>
                      <a:pt x="158" y="305"/>
                    </a:lnTo>
                    <a:lnTo>
                      <a:pt x="177" y="283"/>
                    </a:lnTo>
                    <a:lnTo>
                      <a:pt x="193" y="264"/>
                    </a:lnTo>
                    <a:lnTo>
                      <a:pt x="205" y="248"/>
                    </a:lnTo>
                    <a:lnTo>
                      <a:pt x="223" y="218"/>
                    </a:lnTo>
                    <a:lnTo>
                      <a:pt x="236" y="190"/>
                    </a:lnTo>
                    <a:lnTo>
                      <a:pt x="236" y="191"/>
                    </a:lnTo>
                    <a:lnTo>
                      <a:pt x="242" y="164"/>
                    </a:lnTo>
                    <a:lnTo>
                      <a:pt x="242" y="165"/>
                    </a:lnTo>
                    <a:lnTo>
                      <a:pt x="244" y="137"/>
                    </a:lnTo>
                    <a:lnTo>
                      <a:pt x="244" y="138"/>
                    </a:lnTo>
                    <a:lnTo>
                      <a:pt x="242" y="111"/>
                    </a:lnTo>
                    <a:lnTo>
                      <a:pt x="242" y="111"/>
                    </a:lnTo>
                    <a:lnTo>
                      <a:pt x="236" y="87"/>
                    </a:lnTo>
                    <a:lnTo>
                      <a:pt x="236" y="88"/>
                    </a:lnTo>
                    <a:lnTo>
                      <a:pt x="226" y="65"/>
                    </a:lnTo>
                    <a:lnTo>
                      <a:pt x="227" y="66"/>
                    </a:lnTo>
                    <a:lnTo>
                      <a:pt x="213" y="44"/>
                    </a:lnTo>
                    <a:lnTo>
                      <a:pt x="213" y="45"/>
                    </a:lnTo>
                    <a:lnTo>
                      <a:pt x="197" y="29"/>
                    </a:lnTo>
                    <a:lnTo>
                      <a:pt x="198" y="29"/>
                    </a:lnTo>
                    <a:lnTo>
                      <a:pt x="178" y="18"/>
                    </a:lnTo>
                    <a:lnTo>
                      <a:pt x="179" y="18"/>
                    </a:lnTo>
                    <a:lnTo>
                      <a:pt x="157" y="11"/>
                    </a:lnTo>
                    <a:lnTo>
                      <a:pt x="158" y="11"/>
                    </a:lnTo>
                    <a:lnTo>
                      <a:pt x="133" y="8"/>
                    </a:lnTo>
                    <a:lnTo>
                      <a:pt x="133" y="8"/>
                    </a:lnTo>
                    <a:lnTo>
                      <a:pt x="109" y="11"/>
                    </a:lnTo>
                    <a:lnTo>
                      <a:pt x="110" y="11"/>
                    </a:lnTo>
                    <a:lnTo>
                      <a:pt x="88" y="18"/>
                    </a:lnTo>
                    <a:lnTo>
                      <a:pt x="88" y="18"/>
                    </a:lnTo>
                    <a:lnTo>
                      <a:pt x="69" y="29"/>
                    </a:lnTo>
                    <a:lnTo>
                      <a:pt x="70" y="29"/>
                    </a:lnTo>
                    <a:lnTo>
                      <a:pt x="53" y="45"/>
                    </a:lnTo>
                    <a:lnTo>
                      <a:pt x="53" y="44"/>
                    </a:lnTo>
                    <a:lnTo>
                      <a:pt x="39" y="62"/>
                    </a:lnTo>
                    <a:lnTo>
                      <a:pt x="40" y="62"/>
                    </a:lnTo>
                    <a:lnTo>
                      <a:pt x="29" y="84"/>
                    </a:lnTo>
                    <a:lnTo>
                      <a:pt x="29" y="84"/>
                    </a:lnTo>
                    <a:lnTo>
                      <a:pt x="22" y="110"/>
                    </a:lnTo>
                    <a:lnTo>
                      <a:pt x="17" y="142"/>
                    </a:lnTo>
                    <a:lnTo>
                      <a:pt x="14" y="137"/>
                    </a:lnTo>
                    <a:lnTo>
                      <a:pt x="62" y="143"/>
                    </a:lnTo>
                    <a:lnTo>
                      <a:pt x="57" y="147"/>
                    </a:lnTo>
                    <a:lnTo>
                      <a:pt x="58" y="126"/>
                    </a:lnTo>
                    <a:cubicBezTo>
                      <a:pt x="58" y="126"/>
                      <a:pt x="58" y="126"/>
                      <a:pt x="58" y="126"/>
                    </a:cubicBezTo>
                    <a:lnTo>
                      <a:pt x="62" y="108"/>
                    </a:lnTo>
                    <a:cubicBezTo>
                      <a:pt x="62" y="107"/>
                      <a:pt x="62" y="107"/>
                      <a:pt x="62" y="107"/>
                    </a:cubicBezTo>
                    <a:lnTo>
                      <a:pt x="76" y="78"/>
                    </a:lnTo>
                    <a:cubicBezTo>
                      <a:pt x="76" y="77"/>
                      <a:pt x="76" y="77"/>
                      <a:pt x="77" y="77"/>
                    </a:cubicBezTo>
                    <a:lnTo>
                      <a:pt x="88" y="65"/>
                    </a:lnTo>
                    <a:cubicBezTo>
                      <a:pt x="88" y="65"/>
                      <a:pt x="88" y="65"/>
                      <a:pt x="88" y="65"/>
                    </a:cubicBezTo>
                    <a:lnTo>
                      <a:pt x="101" y="56"/>
                    </a:lnTo>
                    <a:cubicBezTo>
                      <a:pt x="102" y="56"/>
                      <a:pt x="102" y="56"/>
                      <a:pt x="102" y="56"/>
                    </a:cubicBezTo>
                    <a:lnTo>
                      <a:pt x="116" y="51"/>
                    </a:lnTo>
                    <a:cubicBezTo>
                      <a:pt x="116" y="51"/>
                      <a:pt x="117" y="51"/>
                      <a:pt x="117" y="50"/>
                    </a:cubicBezTo>
                    <a:lnTo>
                      <a:pt x="132" y="48"/>
                    </a:lnTo>
                    <a:cubicBezTo>
                      <a:pt x="133" y="48"/>
                      <a:pt x="133" y="48"/>
                      <a:pt x="134" y="49"/>
                    </a:cubicBezTo>
                    <a:lnTo>
                      <a:pt x="148" y="51"/>
                    </a:lnTo>
                    <a:cubicBezTo>
                      <a:pt x="148" y="51"/>
                      <a:pt x="148" y="51"/>
                      <a:pt x="148" y="51"/>
                    </a:cubicBezTo>
                    <a:lnTo>
                      <a:pt x="162" y="55"/>
                    </a:lnTo>
                    <a:cubicBezTo>
                      <a:pt x="162" y="55"/>
                      <a:pt x="163" y="56"/>
                      <a:pt x="163" y="56"/>
                    </a:cubicBezTo>
                    <a:lnTo>
                      <a:pt x="184" y="73"/>
                    </a:lnTo>
                    <a:cubicBezTo>
                      <a:pt x="184" y="73"/>
                      <a:pt x="185" y="74"/>
                      <a:pt x="185" y="74"/>
                    </a:cubicBezTo>
                    <a:lnTo>
                      <a:pt x="200" y="102"/>
                    </a:lnTo>
                    <a:cubicBezTo>
                      <a:pt x="201" y="102"/>
                      <a:pt x="201" y="102"/>
                      <a:pt x="201" y="103"/>
                    </a:cubicBezTo>
                    <a:lnTo>
                      <a:pt x="206" y="133"/>
                    </a:lnTo>
                    <a:cubicBezTo>
                      <a:pt x="206" y="134"/>
                      <a:pt x="206" y="134"/>
                      <a:pt x="206" y="135"/>
                    </a:cubicBezTo>
                    <a:lnTo>
                      <a:pt x="201" y="169"/>
                    </a:lnTo>
                    <a:cubicBezTo>
                      <a:pt x="201" y="169"/>
                      <a:pt x="201" y="169"/>
                      <a:pt x="201" y="170"/>
                    </a:cubicBezTo>
                    <a:lnTo>
                      <a:pt x="185" y="204"/>
                    </a:lnTo>
                    <a:lnTo>
                      <a:pt x="172" y="226"/>
                    </a:lnTo>
                    <a:lnTo>
                      <a:pt x="153" y="250"/>
                    </a:lnTo>
                    <a:lnTo>
                      <a:pt x="129" y="276"/>
                    </a:lnTo>
                    <a:lnTo>
                      <a:pt x="101" y="307"/>
                    </a:lnTo>
                    <a:lnTo>
                      <a:pt x="68" y="343"/>
                    </a:lnTo>
                    <a:lnTo>
                      <a:pt x="43" y="375"/>
                    </a:lnTo>
                    <a:lnTo>
                      <a:pt x="43" y="374"/>
                    </a:lnTo>
                    <a:lnTo>
                      <a:pt x="26" y="406"/>
                    </a:lnTo>
                    <a:lnTo>
                      <a:pt x="14" y="438"/>
                    </a:lnTo>
                    <a:lnTo>
                      <a:pt x="14" y="438"/>
                    </a:lnTo>
                    <a:lnTo>
                      <a:pt x="10" y="456"/>
                    </a:lnTo>
                    <a:lnTo>
                      <a:pt x="8" y="475"/>
                    </a:lnTo>
                    <a:lnTo>
                      <a:pt x="4" y="470"/>
                    </a:lnTo>
                    <a:lnTo>
                      <a:pt x="248" y="470"/>
                    </a:lnTo>
                    <a:lnTo>
                      <a:pt x="244" y="474"/>
                    </a:lnTo>
                    <a:lnTo>
                      <a:pt x="244" y="420"/>
                    </a:lnTo>
                    <a:lnTo>
                      <a:pt x="248" y="424"/>
                    </a:lnTo>
                    <a:lnTo>
                      <a:pt x="69" y="424"/>
                    </a:lnTo>
                    <a:close/>
                    <a:moveTo>
                      <a:pt x="549" y="123"/>
                    </a:moveTo>
                    <a:cubicBezTo>
                      <a:pt x="549" y="125"/>
                      <a:pt x="549" y="126"/>
                      <a:pt x="548" y="126"/>
                    </a:cubicBezTo>
                    <a:cubicBezTo>
                      <a:pt x="547" y="127"/>
                      <a:pt x="546" y="128"/>
                      <a:pt x="545" y="128"/>
                    </a:cubicBezTo>
                    <a:lnTo>
                      <a:pt x="500" y="131"/>
                    </a:lnTo>
                    <a:cubicBezTo>
                      <a:pt x="498" y="132"/>
                      <a:pt x="496" y="130"/>
                      <a:pt x="496" y="128"/>
                    </a:cubicBezTo>
                    <a:lnTo>
                      <a:pt x="490" y="97"/>
                    </a:lnTo>
                    <a:lnTo>
                      <a:pt x="490" y="98"/>
                    </a:lnTo>
                    <a:lnTo>
                      <a:pt x="480" y="78"/>
                    </a:lnTo>
                    <a:lnTo>
                      <a:pt x="481" y="79"/>
                    </a:lnTo>
                    <a:lnTo>
                      <a:pt x="460" y="62"/>
                    </a:lnTo>
                    <a:lnTo>
                      <a:pt x="462" y="63"/>
                    </a:lnTo>
                    <a:lnTo>
                      <a:pt x="450" y="58"/>
                    </a:lnTo>
                    <a:lnTo>
                      <a:pt x="451" y="58"/>
                    </a:lnTo>
                    <a:lnTo>
                      <a:pt x="437" y="56"/>
                    </a:lnTo>
                    <a:lnTo>
                      <a:pt x="439" y="56"/>
                    </a:lnTo>
                    <a:lnTo>
                      <a:pt x="419" y="61"/>
                    </a:lnTo>
                    <a:lnTo>
                      <a:pt x="421" y="60"/>
                    </a:lnTo>
                    <a:lnTo>
                      <a:pt x="403" y="73"/>
                    </a:lnTo>
                    <a:lnTo>
                      <a:pt x="404" y="72"/>
                    </a:lnTo>
                    <a:lnTo>
                      <a:pt x="385" y="96"/>
                    </a:lnTo>
                    <a:lnTo>
                      <a:pt x="385" y="95"/>
                    </a:lnTo>
                    <a:lnTo>
                      <a:pt x="376" y="110"/>
                    </a:lnTo>
                    <a:lnTo>
                      <a:pt x="377" y="110"/>
                    </a:lnTo>
                    <a:lnTo>
                      <a:pt x="370" y="129"/>
                    </a:lnTo>
                    <a:lnTo>
                      <a:pt x="365" y="148"/>
                    </a:lnTo>
                    <a:lnTo>
                      <a:pt x="361" y="173"/>
                    </a:lnTo>
                    <a:lnTo>
                      <a:pt x="359" y="201"/>
                    </a:lnTo>
                    <a:lnTo>
                      <a:pt x="356" y="233"/>
                    </a:lnTo>
                    <a:lnTo>
                      <a:pt x="349" y="231"/>
                    </a:lnTo>
                    <a:lnTo>
                      <a:pt x="367" y="205"/>
                    </a:lnTo>
                    <a:cubicBezTo>
                      <a:pt x="367" y="204"/>
                      <a:pt x="368" y="204"/>
                      <a:pt x="368" y="204"/>
                    </a:cubicBezTo>
                    <a:lnTo>
                      <a:pt x="390" y="185"/>
                    </a:lnTo>
                    <a:cubicBezTo>
                      <a:pt x="390" y="185"/>
                      <a:pt x="390" y="185"/>
                      <a:pt x="391" y="185"/>
                    </a:cubicBezTo>
                    <a:lnTo>
                      <a:pt x="416" y="173"/>
                    </a:lnTo>
                    <a:cubicBezTo>
                      <a:pt x="416" y="173"/>
                      <a:pt x="416" y="173"/>
                      <a:pt x="417" y="173"/>
                    </a:cubicBezTo>
                    <a:lnTo>
                      <a:pt x="443" y="168"/>
                    </a:lnTo>
                    <a:cubicBezTo>
                      <a:pt x="443" y="167"/>
                      <a:pt x="444" y="167"/>
                      <a:pt x="444" y="167"/>
                    </a:cubicBezTo>
                    <a:lnTo>
                      <a:pt x="465" y="170"/>
                    </a:lnTo>
                    <a:cubicBezTo>
                      <a:pt x="466" y="170"/>
                      <a:pt x="466" y="170"/>
                      <a:pt x="466" y="170"/>
                    </a:cubicBezTo>
                    <a:lnTo>
                      <a:pt x="487" y="178"/>
                    </a:lnTo>
                    <a:cubicBezTo>
                      <a:pt x="487" y="178"/>
                      <a:pt x="488" y="179"/>
                      <a:pt x="488" y="179"/>
                    </a:cubicBezTo>
                    <a:lnTo>
                      <a:pt x="506" y="193"/>
                    </a:lnTo>
                    <a:cubicBezTo>
                      <a:pt x="507" y="193"/>
                      <a:pt x="507" y="193"/>
                      <a:pt x="507" y="193"/>
                    </a:cubicBezTo>
                    <a:lnTo>
                      <a:pt x="524" y="213"/>
                    </a:lnTo>
                    <a:cubicBezTo>
                      <a:pt x="524" y="214"/>
                      <a:pt x="524" y="214"/>
                      <a:pt x="524" y="214"/>
                    </a:cubicBezTo>
                    <a:lnTo>
                      <a:pt x="538" y="236"/>
                    </a:lnTo>
                    <a:cubicBezTo>
                      <a:pt x="538" y="236"/>
                      <a:pt x="538" y="236"/>
                      <a:pt x="538" y="237"/>
                    </a:cubicBezTo>
                    <a:lnTo>
                      <a:pt x="548" y="263"/>
                    </a:lnTo>
                    <a:cubicBezTo>
                      <a:pt x="548" y="263"/>
                      <a:pt x="548" y="263"/>
                      <a:pt x="548" y="263"/>
                    </a:cubicBezTo>
                    <a:lnTo>
                      <a:pt x="553" y="292"/>
                    </a:lnTo>
                    <a:lnTo>
                      <a:pt x="554" y="324"/>
                    </a:lnTo>
                    <a:lnTo>
                      <a:pt x="552" y="366"/>
                    </a:lnTo>
                    <a:lnTo>
                      <a:pt x="548" y="387"/>
                    </a:lnTo>
                    <a:lnTo>
                      <a:pt x="541" y="408"/>
                    </a:lnTo>
                    <a:cubicBezTo>
                      <a:pt x="541" y="408"/>
                      <a:pt x="541" y="408"/>
                      <a:pt x="540" y="408"/>
                    </a:cubicBezTo>
                    <a:lnTo>
                      <a:pt x="522" y="441"/>
                    </a:lnTo>
                    <a:cubicBezTo>
                      <a:pt x="522" y="442"/>
                      <a:pt x="522" y="442"/>
                      <a:pt x="522" y="442"/>
                    </a:cubicBezTo>
                    <a:lnTo>
                      <a:pt x="497" y="467"/>
                    </a:lnTo>
                    <a:cubicBezTo>
                      <a:pt x="497" y="468"/>
                      <a:pt x="497" y="468"/>
                      <a:pt x="496" y="468"/>
                    </a:cubicBezTo>
                    <a:lnTo>
                      <a:pt x="470" y="483"/>
                    </a:lnTo>
                    <a:cubicBezTo>
                      <a:pt x="470" y="483"/>
                      <a:pt x="469" y="483"/>
                      <a:pt x="469" y="483"/>
                    </a:cubicBezTo>
                    <a:lnTo>
                      <a:pt x="436" y="488"/>
                    </a:lnTo>
                    <a:cubicBezTo>
                      <a:pt x="436" y="488"/>
                      <a:pt x="435" y="488"/>
                      <a:pt x="435" y="488"/>
                    </a:cubicBezTo>
                    <a:lnTo>
                      <a:pt x="409" y="485"/>
                    </a:lnTo>
                    <a:cubicBezTo>
                      <a:pt x="408" y="485"/>
                      <a:pt x="408" y="485"/>
                      <a:pt x="407" y="485"/>
                    </a:cubicBezTo>
                    <a:lnTo>
                      <a:pt x="383" y="475"/>
                    </a:lnTo>
                    <a:cubicBezTo>
                      <a:pt x="383" y="475"/>
                      <a:pt x="383" y="475"/>
                      <a:pt x="382" y="475"/>
                    </a:cubicBezTo>
                    <a:lnTo>
                      <a:pt x="361" y="458"/>
                    </a:lnTo>
                    <a:cubicBezTo>
                      <a:pt x="361" y="457"/>
                      <a:pt x="361" y="457"/>
                      <a:pt x="360" y="457"/>
                    </a:cubicBezTo>
                    <a:lnTo>
                      <a:pt x="341" y="433"/>
                    </a:lnTo>
                    <a:cubicBezTo>
                      <a:pt x="341" y="433"/>
                      <a:pt x="341" y="433"/>
                      <a:pt x="341" y="432"/>
                    </a:cubicBezTo>
                    <a:lnTo>
                      <a:pt x="325" y="402"/>
                    </a:lnTo>
                    <a:cubicBezTo>
                      <a:pt x="325" y="402"/>
                      <a:pt x="325" y="402"/>
                      <a:pt x="325" y="402"/>
                    </a:cubicBezTo>
                    <a:lnTo>
                      <a:pt x="315" y="363"/>
                    </a:lnTo>
                    <a:lnTo>
                      <a:pt x="308" y="314"/>
                    </a:lnTo>
                    <a:lnTo>
                      <a:pt x="306" y="257"/>
                    </a:lnTo>
                    <a:lnTo>
                      <a:pt x="308" y="194"/>
                    </a:lnTo>
                    <a:lnTo>
                      <a:pt x="315" y="139"/>
                    </a:lnTo>
                    <a:lnTo>
                      <a:pt x="327" y="93"/>
                    </a:lnTo>
                    <a:cubicBezTo>
                      <a:pt x="327" y="93"/>
                      <a:pt x="327" y="93"/>
                      <a:pt x="327" y="93"/>
                    </a:cubicBezTo>
                    <a:lnTo>
                      <a:pt x="343" y="57"/>
                    </a:lnTo>
                    <a:cubicBezTo>
                      <a:pt x="343" y="57"/>
                      <a:pt x="344" y="57"/>
                      <a:pt x="344" y="56"/>
                    </a:cubicBezTo>
                    <a:lnTo>
                      <a:pt x="363" y="33"/>
                    </a:lnTo>
                    <a:cubicBezTo>
                      <a:pt x="364" y="33"/>
                      <a:pt x="364" y="33"/>
                      <a:pt x="364" y="33"/>
                    </a:cubicBezTo>
                    <a:lnTo>
                      <a:pt x="385" y="16"/>
                    </a:lnTo>
                    <a:cubicBezTo>
                      <a:pt x="386" y="16"/>
                      <a:pt x="386" y="15"/>
                      <a:pt x="386" y="15"/>
                    </a:cubicBezTo>
                    <a:lnTo>
                      <a:pt x="411" y="4"/>
                    </a:lnTo>
                    <a:cubicBezTo>
                      <a:pt x="411" y="4"/>
                      <a:pt x="412" y="4"/>
                      <a:pt x="412" y="4"/>
                    </a:cubicBezTo>
                    <a:lnTo>
                      <a:pt x="440" y="0"/>
                    </a:lnTo>
                    <a:cubicBezTo>
                      <a:pt x="441" y="0"/>
                      <a:pt x="441" y="0"/>
                      <a:pt x="441" y="0"/>
                    </a:cubicBezTo>
                    <a:lnTo>
                      <a:pt x="462" y="3"/>
                    </a:lnTo>
                    <a:cubicBezTo>
                      <a:pt x="463" y="3"/>
                      <a:pt x="463" y="3"/>
                      <a:pt x="463" y="3"/>
                    </a:cubicBezTo>
                    <a:lnTo>
                      <a:pt x="482" y="10"/>
                    </a:lnTo>
                    <a:cubicBezTo>
                      <a:pt x="483" y="10"/>
                      <a:pt x="483" y="10"/>
                      <a:pt x="483" y="11"/>
                    </a:cubicBezTo>
                    <a:lnTo>
                      <a:pt x="500" y="22"/>
                    </a:lnTo>
                    <a:cubicBezTo>
                      <a:pt x="500" y="22"/>
                      <a:pt x="501" y="22"/>
                      <a:pt x="501" y="22"/>
                    </a:cubicBezTo>
                    <a:lnTo>
                      <a:pt x="516" y="36"/>
                    </a:lnTo>
                    <a:cubicBezTo>
                      <a:pt x="516" y="36"/>
                      <a:pt x="516" y="36"/>
                      <a:pt x="516" y="37"/>
                    </a:cubicBezTo>
                    <a:lnTo>
                      <a:pt x="529" y="53"/>
                    </a:lnTo>
                    <a:cubicBezTo>
                      <a:pt x="529" y="53"/>
                      <a:pt x="529" y="53"/>
                      <a:pt x="529" y="54"/>
                    </a:cubicBezTo>
                    <a:lnTo>
                      <a:pt x="539" y="73"/>
                    </a:lnTo>
                    <a:cubicBezTo>
                      <a:pt x="539" y="73"/>
                      <a:pt x="539" y="74"/>
                      <a:pt x="539" y="74"/>
                    </a:cubicBezTo>
                    <a:lnTo>
                      <a:pt x="545" y="96"/>
                    </a:lnTo>
                    <a:cubicBezTo>
                      <a:pt x="545" y="97"/>
                      <a:pt x="545" y="97"/>
                      <a:pt x="545" y="97"/>
                    </a:cubicBezTo>
                    <a:lnTo>
                      <a:pt x="549" y="123"/>
                    </a:lnTo>
                    <a:close/>
                    <a:moveTo>
                      <a:pt x="537" y="98"/>
                    </a:moveTo>
                    <a:lnTo>
                      <a:pt x="538" y="99"/>
                    </a:lnTo>
                    <a:lnTo>
                      <a:pt x="531" y="76"/>
                    </a:lnTo>
                    <a:lnTo>
                      <a:pt x="531" y="77"/>
                    </a:lnTo>
                    <a:lnTo>
                      <a:pt x="522" y="57"/>
                    </a:lnTo>
                    <a:lnTo>
                      <a:pt x="522" y="58"/>
                    </a:lnTo>
                    <a:lnTo>
                      <a:pt x="510" y="41"/>
                    </a:lnTo>
                    <a:lnTo>
                      <a:pt x="510" y="42"/>
                    </a:lnTo>
                    <a:lnTo>
                      <a:pt x="495" y="28"/>
                    </a:lnTo>
                    <a:lnTo>
                      <a:pt x="496" y="28"/>
                    </a:lnTo>
                    <a:lnTo>
                      <a:pt x="479" y="17"/>
                    </a:lnTo>
                    <a:lnTo>
                      <a:pt x="480" y="18"/>
                    </a:lnTo>
                    <a:lnTo>
                      <a:pt x="461" y="11"/>
                    </a:lnTo>
                    <a:lnTo>
                      <a:pt x="461" y="11"/>
                    </a:lnTo>
                    <a:lnTo>
                      <a:pt x="440" y="8"/>
                    </a:lnTo>
                    <a:lnTo>
                      <a:pt x="441" y="8"/>
                    </a:lnTo>
                    <a:lnTo>
                      <a:pt x="413" y="12"/>
                    </a:lnTo>
                    <a:lnTo>
                      <a:pt x="414" y="12"/>
                    </a:lnTo>
                    <a:lnTo>
                      <a:pt x="390" y="23"/>
                    </a:lnTo>
                    <a:lnTo>
                      <a:pt x="390" y="22"/>
                    </a:lnTo>
                    <a:lnTo>
                      <a:pt x="369" y="39"/>
                    </a:lnTo>
                    <a:lnTo>
                      <a:pt x="370" y="39"/>
                    </a:lnTo>
                    <a:lnTo>
                      <a:pt x="350" y="62"/>
                    </a:lnTo>
                    <a:lnTo>
                      <a:pt x="351" y="61"/>
                    </a:lnTo>
                    <a:lnTo>
                      <a:pt x="335" y="96"/>
                    </a:lnTo>
                    <a:lnTo>
                      <a:pt x="335" y="95"/>
                    </a:lnTo>
                    <a:lnTo>
                      <a:pt x="323" y="140"/>
                    </a:lnTo>
                    <a:lnTo>
                      <a:pt x="316" y="194"/>
                    </a:lnTo>
                    <a:lnTo>
                      <a:pt x="314" y="256"/>
                    </a:lnTo>
                    <a:lnTo>
                      <a:pt x="316" y="313"/>
                    </a:lnTo>
                    <a:lnTo>
                      <a:pt x="322" y="360"/>
                    </a:lnTo>
                    <a:lnTo>
                      <a:pt x="333" y="399"/>
                    </a:lnTo>
                    <a:lnTo>
                      <a:pt x="333" y="399"/>
                    </a:lnTo>
                    <a:lnTo>
                      <a:pt x="348" y="429"/>
                    </a:lnTo>
                    <a:lnTo>
                      <a:pt x="348" y="428"/>
                    </a:lnTo>
                    <a:lnTo>
                      <a:pt x="367" y="452"/>
                    </a:lnTo>
                    <a:lnTo>
                      <a:pt x="366" y="451"/>
                    </a:lnTo>
                    <a:lnTo>
                      <a:pt x="387" y="468"/>
                    </a:lnTo>
                    <a:lnTo>
                      <a:pt x="387" y="468"/>
                    </a:lnTo>
                    <a:lnTo>
                      <a:pt x="411" y="478"/>
                    </a:lnTo>
                    <a:lnTo>
                      <a:pt x="409" y="477"/>
                    </a:lnTo>
                    <a:lnTo>
                      <a:pt x="436" y="480"/>
                    </a:lnTo>
                    <a:lnTo>
                      <a:pt x="435" y="481"/>
                    </a:lnTo>
                    <a:lnTo>
                      <a:pt x="467" y="476"/>
                    </a:lnTo>
                    <a:lnTo>
                      <a:pt x="466" y="476"/>
                    </a:lnTo>
                    <a:lnTo>
                      <a:pt x="492" y="461"/>
                    </a:lnTo>
                    <a:lnTo>
                      <a:pt x="492" y="462"/>
                    </a:lnTo>
                    <a:lnTo>
                      <a:pt x="516" y="437"/>
                    </a:lnTo>
                    <a:lnTo>
                      <a:pt x="515" y="438"/>
                    </a:lnTo>
                    <a:lnTo>
                      <a:pt x="533" y="405"/>
                    </a:lnTo>
                    <a:lnTo>
                      <a:pt x="533" y="405"/>
                    </a:lnTo>
                    <a:lnTo>
                      <a:pt x="540" y="385"/>
                    </a:lnTo>
                    <a:lnTo>
                      <a:pt x="544" y="365"/>
                    </a:lnTo>
                    <a:lnTo>
                      <a:pt x="546" y="325"/>
                    </a:lnTo>
                    <a:lnTo>
                      <a:pt x="545" y="294"/>
                    </a:lnTo>
                    <a:lnTo>
                      <a:pt x="540" y="265"/>
                    </a:lnTo>
                    <a:lnTo>
                      <a:pt x="540" y="265"/>
                    </a:lnTo>
                    <a:lnTo>
                      <a:pt x="531" y="239"/>
                    </a:lnTo>
                    <a:lnTo>
                      <a:pt x="531" y="240"/>
                    </a:lnTo>
                    <a:lnTo>
                      <a:pt x="518" y="218"/>
                    </a:lnTo>
                    <a:lnTo>
                      <a:pt x="518" y="219"/>
                    </a:lnTo>
                    <a:lnTo>
                      <a:pt x="501" y="199"/>
                    </a:lnTo>
                    <a:lnTo>
                      <a:pt x="502" y="199"/>
                    </a:lnTo>
                    <a:lnTo>
                      <a:pt x="483" y="185"/>
                    </a:lnTo>
                    <a:lnTo>
                      <a:pt x="484" y="186"/>
                    </a:lnTo>
                    <a:lnTo>
                      <a:pt x="464" y="178"/>
                    </a:lnTo>
                    <a:lnTo>
                      <a:pt x="465" y="178"/>
                    </a:lnTo>
                    <a:lnTo>
                      <a:pt x="443" y="175"/>
                    </a:lnTo>
                    <a:lnTo>
                      <a:pt x="444" y="175"/>
                    </a:lnTo>
                    <a:lnTo>
                      <a:pt x="418" y="180"/>
                    </a:lnTo>
                    <a:lnTo>
                      <a:pt x="419" y="180"/>
                    </a:lnTo>
                    <a:lnTo>
                      <a:pt x="394" y="192"/>
                    </a:lnTo>
                    <a:lnTo>
                      <a:pt x="395" y="192"/>
                    </a:lnTo>
                    <a:lnTo>
                      <a:pt x="373" y="210"/>
                    </a:lnTo>
                    <a:lnTo>
                      <a:pt x="374" y="209"/>
                    </a:lnTo>
                    <a:lnTo>
                      <a:pt x="356" y="235"/>
                    </a:lnTo>
                    <a:cubicBezTo>
                      <a:pt x="355" y="237"/>
                      <a:pt x="353" y="237"/>
                      <a:pt x="351" y="237"/>
                    </a:cubicBezTo>
                    <a:cubicBezTo>
                      <a:pt x="349" y="236"/>
                      <a:pt x="348" y="234"/>
                      <a:pt x="348" y="233"/>
                    </a:cubicBezTo>
                    <a:lnTo>
                      <a:pt x="351" y="201"/>
                    </a:lnTo>
                    <a:lnTo>
                      <a:pt x="353" y="172"/>
                    </a:lnTo>
                    <a:lnTo>
                      <a:pt x="357" y="146"/>
                    </a:lnTo>
                    <a:lnTo>
                      <a:pt x="362" y="126"/>
                    </a:lnTo>
                    <a:lnTo>
                      <a:pt x="369" y="107"/>
                    </a:lnTo>
                    <a:cubicBezTo>
                      <a:pt x="369" y="107"/>
                      <a:pt x="369" y="107"/>
                      <a:pt x="369" y="106"/>
                    </a:cubicBezTo>
                    <a:lnTo>
                      <a:pt x="378" y="91"/>
                    </a:lnTo>
                    <a:cubicBezTo>
                      <a:pt x="378" y="91"/>
                      <a:pt x="378" y="91"/>
                      <a:pt x="378" y="91"/>
                    </a:cubicBezTo>
                    <a:lnTo>
                      <a:pt x="397" y="67"/>
                    </a:lnTo>
                    <a:cubicBezTo>
                      <a:pt x="398" y="67"/>
                      <a:pt x="398" y="66"/>
                      <a:pt x="398" y="66"/>
                    </a:cubicBezTo>
                    <a:lnTo>
                      <a:pt x="416" y="54"/>
                    </a:lnTo>
                    <a:cubicBezTo>
                      <a:pt x="417" y="53"/>
                      <a:pt x="417" y="53"/>
                      <a:pt x="418" y="53"/>
                    </a:cubicBezTo>
                    <a:lnTo>
                      <a:pt x="437" y="49"/>
                    </a:lnTo>
                    <a:cubicBezTo>
                      <a:pt x="438" y="48"/>
                      <a:pt x="438" y="48"/>
                      <a:pt x="439" y="49"/>
                    </a:cubicBezTo>
                    <a:lnTo>
                      <a:pt x="452" y="51"/>
                    </a:lnTo>
                    <a:cubicBezTo>
                      <a:pt x="452" y="51"/>
                      <a:pt x="453" y="51"/>
                      <a:pt x="453" y="51"/>
                    </a:cubicBezTo>
                    <a:lnTo>
                      <a:pt x="464" y="55"/>
                    </a:lnTo>
                    <a:cubicBezTo>
                      <a:pt x="465" y="55"/>
                      <a:pt x="465" y="56"/>
                      <a:pt x="466" y="56"/>
                    </a:cubicBezTo>
                    <a:lnTo>
                      <a:pt x="486" y="73"/>
                    </a:lnTo>
                    <a:cubicBezTo>
                      <a:pt x="486" y="73"/>
                      <a:pt x="487" y="74"/>
                      <a:pt x="487" y="74"/>
                    </a:cubicBezTo>
                    <a:lnTo>
                      <a:pt x="497" y="95"/>
                    </a:lnTo>
                    <a:cubicBezTo>
                      <a:pt x="497" y="95"/>
                      <a:pt x="497" y="95"/>
                      <a:pt x="497" y="96"/>
                    </a:cubicBezTo>
                    <a:lnTo>
                      <a:pt x="503" y="127"/>
                    </a:lnTo>
                    <a:lnTo>
                      <a:pt x="499" y="123"/>
                    </a:lnTo>
                    <a:lnTo>
                      <a:pt x="545" y="120"/>
                    </a:lnTo>
                    <a:lnTo>
                      <a:pt x="541" y="124"/>
                    </a:lnTo>
                    <a:lnTo>
                      <a:pt x="537" y="98"/>
                    </a:lnTo>
                    <a:close/>
                    <a:moveTo>
                      <a:pt x="364" y="325"/>
                    </a:moveTo>
                    <a:lnTo>
                      <a:pt x="364" y="324"/>
                    </a:lnTo>
                    <a:lnTo>
                      <a:pt x="367" y="353"/>
                    </a:lnTo>
                    <a:lnTo>
                      <a:pt x="367" y="352"/>
                    </a:lnTo>
                    <a:lnTo>
                      <a:pt x="375" y="381"/>
                    </a:lnTo>
                    <a:lnTo>
                      <a:pt x="375" y="381"/>
                    </a:lnTo>
                    <a:lnTo>
                      <a:pt x="386" y="404"/>
                    </a:lnTo>
                    <a:lnTo>
                      <a:pt x="385" y="403"/>
                    </a:lnTo>
                    <a:lnTo>
                      <a:pt x="401" y="421"/>
                    </a:lnTo>
                    <a:lnTo>
                      <a:pt x="400" y="420"/>
                    </a:lnTo>
                    <a:lnTo>
                      <a:pt x="419" y="430"/>
                    </a:lnTo>
                    <a:lnTo>
                      <a:pt x="418" y="430"/>
                    </a:lnTo>
                    <a:lnTo>
                      <a:pt x="436" y="433"/>
                    </a:lnTo>
                    <a:lnTo>
                      <a:pt x="435" y="433"/>
                    </a:lnTo>
                    <a:lnTo>
                      <a:pt x="448" y="431"/>
                    </a:lnTo>
                    <a:lnTo>
                      <a:pt x="447" y="431"/>
                    </a:lnTo>
                    <a:lnTo>
                      <a:pt x="460" y="426"/>
                    </a:lnTo>
                    <a:lnTo>
                      <a:pt x="459" y="426"/>
                    </a:lnTo>
                    <a:lnTo>
                      <a:pt x="470" y="417"/>
                    </a:lnTo>
                    <a:lnTo>
                      <a:pt x="470" y="418"/>
                    </a:lnTo>
                    <a:lnTo>
                      <a:pt x="480" y="404"/>
                    </a:lnTo>
                    <a:lnTo>
                      <a:pt x="490" y="390"/>
                    </a:lnTo>
                    <a:lnTo>
                      <a:pt x="490" y="391"/>
                    </a:lnTo>
                    <a:lnTo>
                      <a:pt x="497" y="372"/>
                    </a:lnTo>
                    <a:lnTo>
                      <a:pt x="497" y="373"/>
                    </a:lnTo>
                    <a:lnTo>
                      <a:pt x="500" y="351"/>
                    </a:lnTo>
                    <a:lnTo>
                      <a:pt x="501" y="328"/>
                    </a:lnTo>
                    <a:lnTo>
                      <a:pt x="500" y="305"/>
                    </a:lnTo>
                    <a:lnTo>
                      <a:pt x="497" y="285"/>
                    </a:lnTo>
                    <a:lnTo>
                      <a:pt x="497" y="285"/>
                    </a:lnTo>
                    <a:lnTo>
                      <a:pt x="483" y="251"/>
                    </a:lnTo>
                    <a:lnTo>
                      <a:pt x="484" y="253"/>
                    </a:lnTo>
                    <a:lnTo>
                      <a:pt x="473" y="241"/>
                    </a:lnTo>
                    <a:lnTo>
                      <a:pt x="473" y="242"/>
                    </a:lnTo>
                    <a:lnTo>
                      <a:pt x="461" y="233"/>
                    </a:lnTo>
                    <a:lnTo>
                      <a:pt x="462" y="234"/>
                    </a:lnTo>
                    <a:lnTo>
                      <a:pt x="447" y="228"/>
                    </a:lnTo>
                    <a:lnTo>
                      <a:pt x="448" y="228"/>
                    </a:lnTo>
                    <a:lnTo>
                      <a:pt x="432" y="226"/>
                    </a:lnTo>
                    <a:lnTo>
                      <a:pt x="434" y="226"/>
                    </a:lnTo>
                    <a:lnTo>
                      <a:pt x="420" y="228"/>
                    </a:lnTo>
                    <a:lnTo>
                      <a:pt x="420" y="228"/>
                    </a:lnTo>
                    <a:lnTo>
                      <a:pt x="407" y="234"/>
                    </a:lnTo>
                    <a:lnTo>
                      <a:pt x="408" y="233"/>
                    </a:lnTo>
                    <a:lnTo>
                      <a:pt x="395" y="242"/>
                    </a:lnTo>
                    <a:lnTo>
                      <a:pt x="396" y="241"/>
                    </a:lnTo>
                    <a:lnTo>
                      <a:pt x="385" y="253"/>
                    </a:lnTo>
                    <a:lnTo>
                      <a:pt x="386" y="252"/>
                    </a:lnTo>
                    <a:lnTo>
                      <a:pt x="370" y="285"/>
                    </a:lnTo>
                    <a:lnTo>
                      <a:pt x="370" y="284"/>
                    </a:lnTo>
                    <a:lnTo>
                      <a:pt x="364" y="325"/>
                    </a:lnTo>
                    <a:close/>
                    <a:moveTo>
                      <a:pt x="362" y="283"/>
                    </a:moveTo>
                    <a:cubicBezTo>
                      <a:pt x="362" y="283"/>
                      <a:pt x="362" y="282"/>
                      <a:pt x="362" y="282"/>
                    </a:cubicBezTo>
                    <a:lnTo>
                      <a:pt x="378" y="248"/>
                    </a:lnTo>
                    <a:cubicBezTo>
                      <a:pt x="379" y="248"/>
                      <a:pt x="379" y="248"/>
                      <a:pt x="379" y="247"/>
                    </a:cubicBezTo>
                    <a:lnTo>
                      <a:pt x="390" y="236"/>
                    </a:lnTo>
                    <a:cubicBezTo>
                      <a:pt x="390" y="235"/>
                      <a:pt x="390" y="235"/>
                      <a:pt x="391" y="235"/>
                    </a:cubicBezTo>
                    <a:lnTo>
                      <a:pt x="403" y="227"/>
                    </a:lnTo>
                    <a:cubicBezTo>
                      <a:pt x="403" y="226"/>
                      <a:pt x="404" y="226"/>
                      <a:pt x="404" y="226"/>
                    </a:cubicBezTo>
                    <a:lnTo>
                      <a:pt x="417" y="221"/>
                    </a:lnTo>
                    <a:cubicBezTo>
                      <a:pt x="418" y="221"/>
                      <a:pt x="418" y="221"/>
                      <a:pt x="418" y="221"/>
                    </a:cubicBezTo>
                    <a:lnTo>
                      <a:pt x="432" y="219"/>
                    </a:lnTo>
                    <a:cubicBezTo>
                      <a:pt x="433" y="218"/>
                      <a:pt x="433" y="218"/>
                      <a:pt x="433" y="218"/>
                    </a:cubicBezTo>
                    <a:lnTo>
                      <a:pt x="449" y="220"/>
                    </a:lnTo>
                    <a:cubicBezTo>
                      <a:pt x="449" y="221"/>
                      <a:pt x="450" y="221"/>
                      <a:pt x="450" y="221"/>
                    </a:cubicBezTo>
                    <a:lnTo>
                      <a:pt x="464" y="226"/>
                    </a:lnTo>
                    <a:cubicBezTo>
                      <a:pt x="465" y="226"/>
                      <a:pt x="465" y="226"/>
                      <a:pt x="465" y="227"/>
                    </a:cubicBezTo>
                    <a:lnTo>
                      <a:pt x="478" y="235"/>
                    </a:lnTo>
                    <a:cubicBezTo>
                      <a:pt x="478" y="235"/>
                      <a:pt x="478" y="235"/>
                      <a:pt x="478" y="236"/>
                    </a:cubicBezTo>
                    <a:lnTo>
                      <a:pt x="489" y="247"/>
                    </a:lnTo>
                    <a:cubicBezTo>
                      <a:pt x="490" y="248"/>
                      <a:pt x="490" y="248"/>
                      <a:pt x="490" y="248"/>
                    </a:cubicBezTo>
                    <a:lnTo>
                      <a:pt x="504" y="282"/>
                    </a:lnTo>
                    <a:cubicBezTo>
                      <a:pt x="504" y="283"/>
                      <a:pt x="504" y="283"/>
                      <a:pt x="504" y="283"/>
                    </a:cubicBezTo>
                    <a:lnTo>
                      <a:pt x="508" y="304"/>
                    </a:lnTo>
                    <a:lnTo>
                      <a:pt x="509" y="328"/>
                    </a:lnTo>
                    <a:lnTo>
                      <a:pt x="508" y="353"/>
                    </a:lnTo>
                    <a:lnTo>
                      <a:pt x="504" y="374"/>
                    </a:lnTo>
                    <a:cubicBezTo>
                      <a:pt x="504" y="374"/>
                      <a:pt x="504" y="375"/>
                      <a:pt x="504" y="375"/>
                    </a:cubicBezTo>
                    <a:lnTo>
                      <a:pt x="497" y="393"/>
                    </a:lnTo>
                    <a:cubicBezTo>
                      <a:pt x="497" y="394"/>
                      <a:pt x="497" y="394"/>
                      <a:pt x="497" y="394"/>
                    </a:cubicBezTo>
                    <a:lnTo>
                      <a:pt x="487" y="409"/>
                    </a:lnTo>
                    <a:lnTo>
                      <a:pt x="476" y="422"/>
                    </a:lnTo>
                    <a:cubicBezTo>
                      <a:pt x="476" y="423"/>
                      <a:pt x="476" y="423"/>
                      <a:pt x="476" y="423"/>
                    </a:cubicBezTo>
                    <a:lnTo>
                      <a:pt x="465" y="432"/>
                    </a:lnTo>
                    <a:cubicBezTo>
                      <a:pt x="464" y="433"/>
                      <a:pt x="464" y="433"/>
                      <a:pt x="464" y="433"/>
                    </a:cubicBezTo>
                    <a:lnTo>
                      <a:pt x="451" y="439"/>
                    </a:lnTo>
                    <a:cubicBezTo>
                      <a:pt x="450" y="439"/>
                      <a:pt x="450" y="439"/>
                      <a:pt x="450" y="439"/>
                    </a:cubicBezTo>
                    <a:lnTo>
                      <a:pt x="436" y="441"/>
                    </a:lnTo>
                    <a:cubicBezTo>
                      <a:pt x="436" y="441"/>
                      <a:pt x="435" y="441"/>
                      <a:pt x="435" y="441"/>
                    </a:cubicBezTo>
                    <a:lnTo>
                      <a:pt x="416" y="438"/>
                    </a:lnTo>
                    <a:cubicBezTo>
                      <a:pt x="416" y="438"/>
                      <a:pt x="415" y="438"/>
                      <a:pt x="415" y="437"/>
                    </a:cubicBezTo>
                    <a:lnTo>
                      <a:pt x="396" y="427"/>
                    </a:lnTo>
                    <a:cubicBezTo>
                      <a:pt x="396" y="427"/>
                      <a:pt x="395" y="426"/>
                      <a:pt x="395" y="426"/>
                    </a:cubicBezTo>
                    <a:lnTo>
                      <a:pt x="379" y="408"/>
                    </a:lnTo>
                    <a:cubicBezTo>
                      <a:pt x="379" y="408"/>
                      <a:pt x="379" y="408"/>
                      <a:pt x="379" y="407"/>
                    </a:cubicBezTo>
                    <a:lnTo>
                      <a:pt x="368" y="384"/>
                    </a:lnTo>
                    <a:cubicBezTo>
                      <a:pt x="368" y="384"/>
                      <a:pt x="368" y="384"/>
                      <a:pt x="368" y="384"/>
                    </a:cubicBezTo>
                    <a:lnTo>
                      <a:pt x="359" y="355"/>
                    </a:lnTo>
                    <a:cubicBezTo>
                      <a:pt x="359" y="354"/>
                      <a:pt x="359" y="354"/>
                      <a:pt x="359" y="354"/>
                    </a:cubicBezTo>
                    <a:lnTo>
                      <a:pt x="356" y="325"/>
                    </a:lnTo>
                    <a:cubicBezTo>
                      <a:pt x="356" y="325"/>
                      <a:pt x="356" y="324"/>
                      <a:pt x="356" y="324"/>
                    </a:cubicBezTo>
                    <a:lnTo>
                      <a:pt x="362" y="283"/>
                    </a:lnTo>
                    <a:close/>
                    <a:moveTo>
                      <a:pt x="636" y="478"/>
                    </a:moveTo>
                    <a:cubicBezTo>
                      <a:pt x="634" y="478"/>
                      <a:pt x="632" y="477"/>
                      <a:pt x="632" y="474"/>
                    </a:cubicBezTo>
                    <a:lnTo>
                      <a:pt x="632" y="410"/>
                    </a:lnTo>
                    <a:cubicBezTo>
                      <a:pt x="632" y="408"/>
                      <a:pt x="634" y="406"/>
                      <a:pt x="636" y="406"/>
                    </a:cubicBezTo>
                    <a:lnTo>
                      <a:pt x="687" y="406"/>
                    </a:lnTo>
                    <a:cubicBezTo>
                      <a:pt x="689" y="406"/>
                      <a:pt x="691" y="408"/>
                      <a:pt x="691" y="410"/>
                    </a:cubicBezTo>
                    <a:lnTo>
                      <a:pt x="691" y="474"/>
                    </a:lnTo>
                    <a:cubicBezTo>
                      <a:pt x="691" y="477"/>
                      <a:pt x="689" y="478"/>
                      <a:pt x="687" y="478"/>
                    </a:cubicBezTo>
                    <a:lnTo>
                      <a:pt x="636" y="478"/>
                    </a:lnTo>
                    <a:close/>
                    <a:moveTo>
                      <a:pt x="687" y="470"/>
                    </a:moveTo>
                    <a:lnTo>
                      <a:pt x="683" y="474"/>
                    </a:lnTo>
                    <a:lnTo>
                      <a:pt x="683" y="410"/>
                    </a:lnTo>
                    <a:lnTo>
                      <a:pt x="687" y="414"/>
                    </a:lnTo>
                    <a:lnTo>
                      <a:pt x="636" y="414"/>
                    </a:lnTo>
                    <a:lnTo>
                      <a:pt x="640" y="410"/>
                    </a:lnTo>
                    <a:lnTo>
                      <a:pt x="640" y="474"/>
                    </a:lnTo>
                    <a:lnTo>
                      <a:pt x="636" y="470"/>
                    </a:lnTo>
                    <a:lnTo>
                      <a:pt x="687" y="470"/>
                    </a:lnTo>
                    <a:close/>
                    <a:moveTo>
                      <a:pt x="882" y="478"/>
                    </a:moveTo>
                    <a:cubicBezTo>
                      <a:pt x="880" y="478"/>
                      <a:pt x="878" y="477"/>
                      <a:pt x="878" y="474"/>
                    </a:cubicBezTo>
                    <a:lnTo>
                      <a:pt x="878" y="362"/>
                    </a:lnTo>
                    <a:lnTo>
                      <a:pt x="882" y="366"/>
                    </a:lnTo>
                    <a:lnTo>
                      <a:pt x="724" y="366"/>
                    </a:lnTo>
                    <a:cubicBezTo>
                      <a:pt x="722" y="366"/>
                      <a:pt x="720" y="364"/>
                      <a:pt x="720" y="362"/>
                    </a:cubicBezTo>
                    <a:lnTo>
                      <a:pt x="720" y="311"/>
                    </a:lnTo>
                    <a:cubicBezTo>
                      <a:pt x="720" y="310"/>
                      <a:pt x="721" y="310"/>
                      <a:pt x="721" y="309"/>
                    </a:cubicBezTo>
                    <a:lnTo>
                      <a:pt x="889" y="6"/>
                    </a:lnTo>
                    <a:cubicBezTo>
                      <a:pt x="890" y="5"/>
                      <a:pt x="892" y="4"/>
                      <a:pt x="893" y="4"/>
                    </a:cubicBezTo>
                    <a:lnTo>
                      <a:pt x="928" y="4"/>
                    </a:lnTo>
                    <a:cubicBezTo>
                      <a:pt x="930" y="4"/>
                      <a:pt x="932" y="6"/>
                      <a:pt x="932" y="8"/>
                    </a:cubicBezTo>
                    <a:lnTo>
                      <a:pt x="932" y="311"/>
                    </a:lnTo>
                    <a:lnTo>
                      <a:pt x="928" y="307"/>
                    </a:lnTo>
                    <a:lnTo>
                      <a:pt x="978" y="307"/>
                    </a:lnTo>
                    <a:cubicBezTo>
                      <a:pt x="981" y="307"/>
                      <a:pt x="982" y="309"/>
                      <a:pt x="982" y="311"/>
                    </a:cubicBezTo>
                    <a:lnTo>
                      <a:pt x="982" y="362"/>
                    </a:lnTo>
                    <a:cubicBezTo>
                      <a:pt x="982" y="364"/>
                      <a:pt x="981" y="366"/>
                      <a:pt x="978" y="366"/>
                    </a:cubicBezTo>
                    <a:lnTo>
                      <a:pt x="928" y="366"/>
                    </a:lnTo>
                    <a:lnTo>
                      <a:pt x="932" y="362"/>
                    </a:lnTo>
                    <a:lnTo>
                      <a:pt x="932" y="474"/>
                    </a:lnTo>
                    <a:cubicBezTo>
                      <a:pt x="932" y="477"/>
                      <a:pt x="930" y="478"/>
                      <a:pt x="928" y="478"/>
                    </a:cubicBezTo>
                    <a:lnTo>
                      <a:pt x="882" y="478"/>
                    </a:lnTo>
                    <a:close/>
                    <a:moveTo>
                      <a:pt x="928" y="470"/>
                    </a:moveTo>
                    <a:lnTo>
                      <a:pt x="924" y="474"/>
                    </a:lnTo>
                    <a:lnTo>
                      <a:pt x="924" y="362"/>
                    </a:lnTo>
                    <a:cubicBezTo>
                      <a:pt x="924" y="360"/>
                      <a:pt x="926" y="358"/>
                      <a:pt x="928" y="358"/>
                    </a:cubicBezTo>
                    <a:lnTo>
                      <a:pt x="978" y="358"/>
                    </a:lnTo>
                    <a:lnTo>
                      <a:pt x="974" y="362"/>
                    </a:lnTo>
                    <a:lnTo>
                      <a:pt x="974" y="311"/>
                    </a:lnTo>
                    <a:lnTo>
                      <a:pt x="978" y="315"/>
                    </a:lnTo>
                    <a:lnTo>
                      <a:pt x="928" y="315"/>
                    </a:lnTo>
                    <a:cubicBezTo>
                      <a:pt x="926" y="315"/>
                      <a:pt x="924" y="313"/>
                      <a:pt x="924" y="311"/>
                    </a:cubicBezTo>
                    <a:lnTo>
                      <a:pt x="924" y="8"/>
                    </a:lnTo>
                    <a:lnTo>
                      <a:pt x="928" y="12"/>
                    </a:lnTo>
                    <a:lnTo>
                      <a:pt x="893" y="12"/>
                    </a:lnTo>
                    <a:lnTo>
                      <a:pt x="896" y="10"/>
                    </a:lnTo>
                    <a:lnTo>
                      <a:pt x="728" y="313"/>
                    </a:lnTo>
                    <a:lnTo>
                      <a:pt x="728" y="311"/>
                    </a:lnTo>
                    <a:lnTo>
                      <a:pt x="728" y="362"/>
                    </a:lnTo>
                    <a:lnTo>
                      <a:pt x="724" y="358"/>
                    </a:lnTo>
                    <a:lnTo>
                      <a:pt x="882" y="358"/>
                    </a:lnTo>
                    <a:cubicBezTo>
                      <a:pt x="885" y="358"/>
                      <a:pt x="886" y="360"/>
                      <a:pt x="886" y="362"/>
                    </a:cubicBezTo>
                    <a:lnTo>
                      <a:pt x="886" y="474"/>
                    </a:lnTo>
                    <a:lnTo>
                      <a:pt x="882" y="470"/>
                    </a:lnTo>
                    <a:lnTo>
                      <a:pt x="928" y="470"/>
                    </a:lnTo>
                    <a:close/>
                    <a:moveTo>
                      <a:pt x="882" y="307"/>
                    </a:moveTo>
                    <a:lnTo>
                      <a:pt x="878" y="311"/>
                    </a:lnTo>
                    <a:lnTo>
                      <a:pt x="878" y="100"/>
                    </a:lnTo>
                    <a:lnTo>
                      <a:pt x="886" y="102"/>
                    </a:lnTo>
                    <a:lnTo>
                      <a:pt x="771" y="313"/>
                    </a:lnTo>
                    <a:lnTo>
                      <a:pt x="767" y="307"/>
                    </a:lnTo>
                    <a:lnTo>
                      <a:pt x="882" y="307"/>
                    </a:lnTo>
                    <a:close/>
                    <a:moveTo>
                      <a:pt x="767" y="315"/>
                    </a:moveTo>
                    <a:cubicBezTo>
                      <a:pt x="766" y="315"/>
                      <a:pt x="765" y="314"/>
                      <a:pt x="764" y="313"/>
                    </a:cubicBezTo>
                    <a:cubicBezTo>
                      <a:pt x="763" y="312"/>
                      <a:pt x="763" y="310"/>
                      <a:pt x="764" y="309"/>
                    </a:cubicBezTo>
                    <a:lnTo>
                      <a:pt x="879" y="98"/>
                    </a:lnTo>
                    <a:cubicBezTo>
                      <a:pt x="880" y="96"/>
                      <a:pt x="882" y="96"/>
                      <a:pt x="883" y="96"/>
                    </a:cubicBezTo>
                    <a:cubicBezTo>
                      <a:pt x="885" y="97"/>
                      <a:pt x="886" y="98"/>
                      <a:pt x="886" y="100"/>
                    </a:cubicBezTo>
                    <a:lnTo>
                      <a:pt x="886" y="311"/>
                    </a:lnTo>
                    <a:cubicBezTo>
                      <a:pt x="886" y="313"/>
                      <a:pt x="885" y="315"/>
                      <a:pt x="882" y="315"/>
                    </a:cubicBezTo>
                    <a:lnTo>
                      <a:pt x="767" y="315"/>
                    </a:lnTo>
                    <a:close/>
                    <a:moveTo>
                      <a:pt x="1277" y="123"/>
                    </a:moveTo>
                    <a:cubicBezTo>
                      <a:pt x="1277" y="125"/>
                      <a:pt x="1277" y="126"/>
                      <a:pt x="1276" y="126"/>
                    </a:cubicBezTo>
                    <a:cubicBezTo>
                      <a:pt x="1275" y="127"/>
                      <a:pt x="1274" y="128"/>
                      <a:pt x="1273" y="128"/>
                    </a:cubicBezTo>
                    <a:lnTo>
                      <a:pt x="1228" y="131"/>
                    </a:lnTo>
                    <a:cubicBezTo>
                      <a:pt x="1226" y="132"/>
                      <a:pt x="1224" y="130"/>
                      <a:pt x="1224" y="128"/>
                    </a:cubicBezTo>
                    <a:lnTo>
                      <a:pt x="1218" y="97"/>
                    </a:lnTo>
                    <a:lnTo>
                      <a:pt x="1218" y="98"/>
                    </a:lnTo>
                    <a:lnTo>
                      <a:pt x="1208" y="78"/>
                    </a:lnTo>
                    <a:lnTo>
                      <a:pt x="1209" y="79"/>
                    </a:lnTo>
                    <a:lnTo>
                      <a:pt x="1188" y="62"/>
                    </a:lnTo>
                    <a:lnTo>
                      <a:pt x="1189" y="63"/>
                    </a:lnTo>
                    <a:lnTo>
                      <a:pt x="1178" y="58"/>
                    </a:lnTo>
                    <a:lnTo>
                      <a:pt x="1178" y="58"/>
                    </a:lnTo>
                    <a:lnTo>
                      <a:pt x="1165" y="56"/>
                    </a:lnTo>
                    <a:lnTo>
                      <a:pt x="1167" y="56"/>
                    </a:lnTo>
                    <a:lnTo>
                      <a:pt x="1147" y="61"/>
                    </a:lnTo>
                    <a:lnTo>
                      <a:pt x="1148" y="60"/>
                    </a:lnTo>
                    <a:lnTo>
                      <a:pt x="1131" y="73"/>
                    </a:lnTo>
                    <a:lnTo>
                      <a:pt x="1132" y="72"/>
                    </a:lnTo>
                    <a:lnTo>
                      <a:pt x="1112" y="96"/>
                    </a:lnTo>
                    <a:lnTo>
                      <a:pt x="1112" y="95"/>
                    </a:lnTo>
                    <a:lnTo>
                      <a:pt x="1104" y="110"/>
                    </a:lnTo>
                    <a:lnTo>
                      <a:pt x="1098" y="129"/>
                    </a:lnTo>
                    <a:lnTo>
                      <a:pt x="1092" y="149"/>
                    </a:lnTo>
                    <a:lnTo>
                      <a:pt x="1089" y="173"/>
                    </a:lnTo>
                    <a:lnTo>
                      <a:pt x="1086" y="201"/>
                    </a:lnTo>
                    <a:lnTo>
                      <a:pt x="1084" y="233"/>
                    </a:lnTo>
                    <a:lnTo>
                      <a:pt x="1077" y="231"/>
                    </a:lnTo>
                    <a:lnTo>
                      <a:pt x="1095" y="205"/>
                    </a:lnTo>
                    <a:cubicBezTo>
                      <a:pt x="1095" y="204"/>
                      <a:pt x="1096" y="204"/>
                      <a:pt x="1096" y="204"/>
                    </a:cubicBezTo>
                    <a:lnTo>
                      <a:pt x="1118" y="185"/>
                    </a:lnTo>
                    <a:cubicBezTo>
                      <a:pt x="1118" y="185"/>
                      <a:pt x="1118" y="185"/>
                      <a:pt x="1119" y="185"/>
                    </a:cubicBezTo>
                    <a:lnTo>
                      <a:pt x="1143" y="173"/>
                    </a:lnTo>
                    <a:cubicBezTo>
                      <a:pt x="1144" y="173"/>
                      <a:pt x="1144" y="173"/>
                      <a:pt x="1144" y="173"/>
                    </a:cubicBezTo>
                    <a:lnTo>
                      <a:pt x="1171" y="168"/>
                    </a:lnTo>
                    <a:cubicBezTo>
                      <a:pt x="1171" y="167"/>
                      <a:pt x="1172" y="167"/>
                      <a:pt x="1172" y="167"/>
                    </a:cubicBezTo>
                    <a:lnTo>
                      <a:pt x="1193" y="170"/>
                    </a:lnTo>
                    <a:cubicBezTo>
                      <a:pt x="1194" y="170"/>
                      <a:pt x="1194" y="170"/>
                      <a:pt x="1194" y="170"/>
                    </a:cubicBezTo>
                    <a:lnTo>
                      <a:pt x="1215" y="178"/>
                    </a:lnTo>
                    <a:cubicBezTo>
                      <a:pt x="1215" y="178"/>
                      <a:pt x="1216" y="179"/>
                      <a:pt x="1216" y="179"/>
                    </a:cubicBezTo>
                    <a:lnTo>
                      <a:pt x="1234" y="193"/>
                    </a:lnTo>
                    <a:cubicBezTo>
                      <a:pt x="1235" y="193"/>
                      <a:pt x="1235" y="193"/>
                      <a:pt x="1235" y="193"/>
                    </a:cubicBezTo>
                    <a:lnTo>
                      <a:pt x="1252" y="213"/>
                    </a:lnTo>
                    <a:cubicBezTo>
                      <a:pt x="1252" y="214"/>
                      <a:pt x="1252" y="214"/>
                      <a:pt x="1252" y="214"/>
                    </a:cubicBezTo>
                    <a:lnTo>
                      <a:pt x="1266" y="236"/>
                    </a:lnTo>
                    <a:cubicBezTo>
                      <a:pt x="1266" y="236"/>
                      <a:pt x="1266" y="236"/>
                      <a:pt x="1266" y="237"/>
                    </a:cubicBezTo>
                    <a:lnTo>
                      <a:pt x="1276" y="263"/>
                    </a:lnTo>
                    <a:cubicBezTo>
                      <a:pt x="1276" y="263"/>
                      <a:pt x="1276" y="263"/>
                      <a:pt x="1276" y="263"/>
                    </a:cubicBezTo>
                    <a:lnTo>
                      <a:pt x="1281" y="292"/>
                    </a:lnTo>
                    <a:lnTo>
                      <a:pt x="1282" y="324"/>
                    </a:lnTo>
                    <a:lnTo>
                      <a:pt x="1279" y="366"/>
                    </a:lnTo>
                    <a:cubicBezTo>
                      <a:pt x="1279" y="366"/>
                      <a:pt x="1279" y="366"/>
                      <a:pt x="1279" y="366"/>
                    </a:cubicBezTo>
                    <a:lnTo>
                      <a:pt x="1269" y="407"/>
                    </a:lnTo>
                    <a:cubicBezTo>
                      <a:pt x="1269" y="408"/>
                      <a:pt x="1269" y="408"/>
                      <a:pt x="1268" y="408"/>
                    </a:cubicBezTo>
                    <a:lnTo>
                      <a:pt x="1250" y="441"/>
                    </a:lnTo>
                    <a:cubicBezTo>
                      <a:pt x="1250" y="442"/>
                      <a:pt x="1250" y="442"/>
                      <a:pt x="1249" y="442"/>
                    </a:cubicBezTo>
                    <a:lnTo>
                      <a:pt x="1225" y="467"/>
                    </a:lnTo>
                    <a:cubicBezTo>
                      <a:pt x="1225" y="468"/>
                      <a:pt x="1224" y="468"/>
                      <a:pt x="1224" y="468"/>
                    </a:cubicBezTo>
                    <a:lnTo>
                      <a:pt x="1198" y="483"/>
                    </a:lnTo>
                    <a:cubicBezTo>
                      <a:pt x="1198" y="483"/>
                      <a:pt x="1197" y="483"/>
                      <a:pt x="1197" y="483"/>
                    </a:cubicBezTo>
                    <a:lnTo>
                      <a:pt x="1164" y="488"/>
                    </a:lnTo>
                    <a:cubicBezTo>
                      <a:pt x="1164" y="488"/>
                      <a:pt x="1163" y="488"/>
                      <a:pt x="1163" y="488"/>
                    </a:cubicBezTo>
                    <a:lnTo>
                      <a:pt x="1137" y="485"/>
                    </a:lnTo>
                    <a:cubicBezTo>
                      <a:pt x="1136" y="485"/>
                      <a:pt x="1136" y="485"/>
                      <a:pt x="1135" y="485"/>
                    </a:cubicBezTo>
                    <a:lnTo>
                      <a:pt x="1111" y="475"/>
                    </a:lnTo>
                    <a:cubicBezTo>
                      <a:pt x="1111" y="475"/>
                      <a:pt x="1111" y="475"/>
                      <a:pt x="1110" y="475"/>
                    </a:cubicBezTo>
                    <a:lnTo>
                      <a:pt x="1089" y="458"/>
                    </a:lnTo>
                    <a:cubicBezTo>
                      <a:pt x="1089" y="457"/>
                      <a:pt x="1089" y="457"/>
                      <a:pt x="1088" y="457"/>
                    </a:cubicBezTo>
                    <a:lnTo>
                      <a:pt x="1069" y="433"/>
                    </a:lnTo>
                    <a:cubicBezTo>
                      <a:pt x="1069" y="433"/>
                      <a:pt x="1069" y="433"/>
                      <a:pt x="1069" y="432"/>
                    </a:cubicBezTo>
                    <a:lnTo>
                      <a:pt x="1053" y="402"/>
                    </a:lnTo>
                    <a:cubicBezTo>
                      <a:pt x="1053" y="402"/>
                      <a:pt x="1053" y="402"/>
                      <a:pt x="1053" y="402"/>
                    </a:cubicBezTo>
                    <a:lnTo>
                      <a:pt x="1042" y="363"/>
                    </a:lnTo>
                    <a:lnTo>
                      <a:pt x="1035" y="314"/>
                    </a:lnTo>
                    <a:lnTo>
                      <a:pt x="1033" y="257"/>
                    </a:lnTo>
                    <a:lnTo>
                      <a:pt x="1036" y="194"/>
                    </a:lnTo>
                    <a:lnTo>
                      <a:pt x="1043" y="139"/>
                    </a:lnTo>
                    <a:lnTo>
                      <a:pt x="1055" y="93"/>
                    </a:lnTo>
                    <a:cubicBezTo>
                      <a:pt x="1055" y="93"/>
                      <a:pt x="1055" y="93"/>
                      <a:pt x="1055" y="93"/>
                    </a:cubicBezTo>
                    <a:lnTo>
                      <a:pt x="1071" y="57"/>
                    </a:lnTo>
                    <a:cubicBezTo>
                      <a:pt x="1071" y="57"/>
                      <a:pt x="1072" y="57"/>
                      <a:pt x="1072" y="56"/>
                    </a:cubicBezTo>
                    <a:lnTo>
                      <a:pt x="1091" y="33"/>
                    </a:lnTo>
                    <a:cubicBezTo>
                      <a:pt x="1091" y="33"/>
                      <a:pt x="1091" y="33"/>
                      <a:pt x="1092" y="33"/>
                    </a:cubicBezTo>
                    <a:lnTo>
                      <a:pt x="1114" y="16"/>
                    </a:lnTo>
                    <a:cubicBezTo>
                      <a:pt x="1114" y="16"/>
                      <a:pt x="1114" y="15"/>
                      <a:pt x="1114" y="15"/>
                    </a:cubicBezTo>
                    <a:lnTo>
                      <a:pt x="1139" y="4"/>
                    </a:lnTo>
                    <a:cubicBezTo>
                      <a:pt x="1139" y="4"/>
                      <a:pt x="1140" y="4"/>
                      <a:pt x="1140" y="4"/>
                    </a:cubicBezTo>
                    <a:lnTo>
                      <a:pt x="1168" y="0"/>
                    </a:lnTo>
                    <a:cubicBezTo>
                      <a:pt x="1168" y="0"/>
                      <a:pt x="1169" y="0"/>
                      <a:pt x="1169" y="0"/>
                    </a:cubicBezTo>
                    <a:lnTo>
                      <a:pt x="1190" y="3"/>
                    </a:lnTo>
                    <a:cubicBezTo>
                      <a:pt x="1190" y="3"/>
                      <a:pt x="1191" y="3"/>
                      <a:pt x="1191" y="3"/>
                    </a:cubicBezTo>
                    <a:lnTo>
                      <a:pt x="1210" y="10"/>
                    </a:lnTo>
                    <a:cubicBezTo>
                      <a:pt x="1210" y="10"/>
                      <a:pt x="1210" y="10"/>
                      <a:pt x="1211" y="11"/>
                    </a:cubicBezTo>
                    <a:lnTo>
                      <a:pt x="1228" y="22"/>
                    </a:lnTo>
                    <a:cubicBezTo>
                      <a:pt x="1228" y="22"/>
                      <a:pt x="1229" y="22"/>
                      <a:pt x="1229" y="22"/>
                    </a:cubicBezTo>
                    <a:lnTo>
                      <a:pt x="1244" y="36"/>
                    </a:lnTo>
                    <a:cubicBezTo>
                      <a:pt x="1244" y="36"/>
                      <a:pt x="1244" y="36"/>
                      <a:pt x="1244" y="37"/>
                    </a:cubicBezTo>
                    <a:lnTo>
                      <a:pt x="1257" y="53"/>
                    </a:lnTo>
                    <a:cubicBezTo>
                      <a:pt x="1257" y="53"/>
                      <a:pt x="1257" y="53"/>
                      <a:pt x="1257" y="54"/>
                    </a:cubicBezTo>
                    <a:lnTo>
                      <a:pt x="1267" y="73"/>
                    </a:lnTo>
                    <a:cubicBezTo>
                      <a:pt x="1267" y="73"/>
                      <a:pt x="1267" y="74"/>
                      <a:pt x="1267" y="74"/>
                    </a:cubicBezTo>
                    <a:lnTo>
                      <a:pt x="1273" y="96"/>
                    </a:lnTo>
                    <a:cubicBezTo>
                      <a:pt x="1273" y="97"/>
                      <a:pt x="1273" y="97"/>
                      <a:pt x="1273" y="97"/>
                    </a:cubicBezTo>
                    <a:lnTo>
                      <a:pt x="1277" y="123"/>
                    </a:lnTo>
                    <a:close/>
                    <a:moveTo>
                      <a:pt x="1265" y="98"/>
                    </a:moveTo>
                    <a:lnTo>
                      <a:pt x="1266" y="99"/>
                    </a:lnTo>
                    <a:lnTo>
                      <a:pt x="1259" y="76"/>
                    </a:lnTo>
                    <a:lnTo>
                      <a:pt x="1259" y="77"/>
                    </a:lnTo>
                    <a:lnTo>
                      <a:pt x="1250" y="57"/>
                    </a:lnTo>
                    <a:lnTo>
                      <a:pt x="1250" y="58"/>
                    </a:lnTo>
                    <a:lnTo>
                      <a:pt x="1238" y="41"/>
                    </a:lnTo>
                    <a:lnTo>
                      <a:pt x="1238" y="42"/>
                    </a:lnTo>
                    <a:lnTo>
                      <a:pt x="1223" y="28"/>
                    </a:lnTo>
                    <a:lnTo>
                      <a:pt x="1224" y="28"/>
                    </a:lnTo>
                    <a:lnTo>
                      <a:pt x="1206" y="17"/>
                    </a:lnTo>
                    <a:lnTo>
                      <a:pt x="1207" y="18"/>
                    </a:lnTo>
                    <a:lnTo>
                      <a:pt x="1188" y="11"/>
                    </a:lnTo>
                    <a:lnTo>
                      <a:pt x="1189" y="11"/>
                    </a:lnTo>
                    <a:lnTo>
                      <a:pt x="1168" y="8"/>
                    </a:lnTo>
                    <a:lnTo>
                      <a:pt x="1169" y="8"/>
                    </a:lnTo>
                    <a:lnTo>
                      <a:pt x="1141" y="12"/>
                    </a:lnTo>
                    <a:lnTo>
                      <a:pt x="1142" y="12"/>
                    </a:lnTo>
                    <a:lnTo>
                      <a:pt x="1118" y="23"/>
                    </a:lnTo>
                    <a:lnTo>
                      <a:pt x="1118" y="22"/>
                    </a:lnTo>
                    <a:lnTo>
                      <a:pt x="1096" y="39"/>
                    </a:lnTo>
                    <a:lnTo>
                      <a:pt x="1097" y="39"/>
                    </a:lnTo>
                    <a:lnTo>
                      <a:pt x="1078" y="62"/>
                    </a:lnTo>
                    <a:lnTo>
                      <a:pt x="1079" y="61"/>
                    </a:lnTo>
                    <a:lnTo>
                      <a:pt x="1063" y="96"/>
                    </a:lnTo>
                    <a:lnTo>
                      <a:pt x="1063" y="95"/>
                    </a:lnTo>
                    <a:lnTo>
                      <a:pt x="1051" y="141"/>
                    </a:lnTo>
                    <a:lnTo>
                      <a:pt x="1044" y="194"/>
                    </a:lnTo>
                    <a:lnTo>
                      <a:pt x="1041" y="256"/>
                    </a:lnTo>
                    <a:lnTo>
                      <a:pt x="1043" y="313"/>
                    </a:lnTo>
                    <a:lnTo>
                      <a:pt x="1050" y="360"/>
                    </a:lnTo>
                    <a:lnTo>
                      <a:pt x="1061" y="399"/>
                    </a:lnTo>
                    <a:lnTo>
                      <a:pt x="1061" y="399"/>
                    </a:lnTo>
                    <a:lnTo>
                      <a:pt x="1076" y="429"/>
                    </a:lnTo>
                    <a:lnTo>
                      <a:pt x="1076" y="428"/>
                    </a:lnTo>
                    <a:lnTo>
                      <a:pt x="1095" y="452"/>
                    </a:lnTo>
                    <a:lnTo>
                      <a:pt x="1094" y="451"/>
                    </a:lnTo>
                    <a:lnTo>
                      <a:pt x="1115" y="468"/>
                    </a:lnTo>
                    <a:lnTo>
                      <a:pt x="1115" y="468"/>
                    </a:lnTo>
                    <a:lnTo>
                      <a:pt x="1139" y="478"/>
                    </a:lnTo>
                    <a:lnTo>
                      <a:pt x="1137" y="477"/>
                    </a:lnTo>
                    <a:lnTo>
                      <a:pt x="1164" y="480"/>
                    </a:lnTo>
                    <a:lnTo>
                      <a:pt x="1163" y="481"/>
                    </a:lnTo>
                    <a:lnTo>
                      <a:pt x="1195" y="476"/>
                    </a:lnTo>
                    <a:lnTo>
                      <a:pt x="1194" y="476"/>
                    </a:lnTo>
                    <a:lnTo>
                      <a:pt x="1220" y="461"/>
                    </a:lnTo>
                    <a:lnTo>
                      <a:pt x="1219" y="462"/>
                    </a:lnTo>
                    <a:lnTo>
                      <a:pt x="1244" y="437"/>
                    </a:lnTo>
                    <a:lnTo>
                      <a:pt x="1243" y="438"/>
                    </a:lnTo>
                    <a:lnTo>
                      <a:pt x="1261" y="405"/>
                    </a:lnTo>
                    <a:lnTo>
                      <a:pt x="1261" y="405"/>
                    </a:lnTo>
                    <a:lnTo>
                      <a:pt x="1272" y="364"/>
                    </a:lnTo>
                    <a:lnTo>
                      <a:pt x="1271" y="365"/>
                    </a:lnTo>
                    <a:lnTo>
                      <a:pt x="1274" y="325"/>
                    </a:lnTo>
                    <a:lnTo>
                      <a:pt x="1273" y="294"/>
                    </a:lnTo>
                    <a:lnTo>
                      <a:pt x="1268" y="265"/>
                    </a:lnTo>
                    <a:lnTo>
                      <a:pt x="1268" y="265"/>
                    </a:lnTo>
                    <a:lnTo>
                      <a:pt x="1259" y="239"/>
                    </a:lnTo>
                    <a:lnTo>
                      <a:pt x="1259" y="240"/>
                    </a:lnTo>
                    <a:lnTo>
                      <a:pt x="1246" y="218"/>
                    </a:lnTo>
                    <a:lnTo>
                      <a:pt x="1246" y="219"/>
                    </a:lnTo>
                    <a:lnTo>
                      <a:pt x="1229" y="199"/>
                    </a:lnTo>
                    <a:lnTo>
                      <a:pt x="1230" y="199"/>
                    </a:lnTo>
                    <a:lnTo>
                      <a:pt x="1211" y="185"/>
                    </a:lnTo>
                    <a:lnTo>
                      <a:pt x="1212" y="186"/>
                    </a:lnTo>
                    <a:lnTo>
                      <a:pt x="1192" y="178"/>
                    </a:lnTo>
                    <a:lnTo>
                      <a:pt x="1193" y="178"/>
                    </a:lnTo>
                    <a:lnTo>
                      <a:pt x="1171" y="175"/>
                    </a:lnTo>
                    <a:lnTo>
                      <a:pt x="1172" y="175"/>
                    </a:lnTo>
                    <a:lnTo>
                      <a:pt x="1146" y="180"/>
                    </a:lnTo>
                    <a:lnTo>
                      <a:pt x="1147" y="180"/>
                    </a:lnTo>
                    <a:lnTo>
                      <a:pt x="1122" y="192"/>
                    </a:lnTo>
                    <a:lnTo>
                      <a:pt x="1123" y="192"/>
                    </a:lnTo>
                    <a:lnTo>
                      <a:pt x="1101" y="210"/>
                    </a:lnTo>
                    <a:lnTo>
                      <a:pt x="1102" y="209"/>
                    </a:lnTo>
                    <a:lnTo>
                      <a:pt x="1084" y="235"/>
                    </a:lnTo>
                    <a:cubicBezTo>
                      <a:pt x="1083" y="237"/>
                      <a:pt x="1081" y="237"/>
                      <a:pt x="1079" y="237"/>
                    </a:cubicBezTo>
                    <a:cubicBezTo>
                      <a:pt x="1077" y="236"/>
                      <a:pt x="1076" y="235"/>
                      <a:pt x="1076" y="233"/>
                    </a:cubicBezTo>
                    <a:lnTo>
                      <a:pt x="1078" y="201"/>
                    </a:lnTo>
                    <a:lnTo>
                      <a:pt x="1081" y="172"/>
                    </a:lnTo>
                    <a:lnTo>
                      <a:pt x="1085" y="146"/>
                    </a:lnTo>
                    <a:lnTo>
                      <a:pt x="1090" y="126"/>
                    </a:lnTo>
                    <a:lnTo>
                      <a:pt x="1097" y="107"/>
                    </a:lnTo>
                    <a:lnTo>
                      <a:pt x="1105" y="92"/>
                    </a:lnTo>
                    <a:cubicBezTo>
                      <a:pt x="1106" y="91"/>
                      <a:pt x="1106" y="91"/>
                      <a:pt x="1106" y="91"/>
                    </a:cubicBezTo>
                    <a:lnTo>
                      <a:pt x="1125" y="67"/>
                    </a:lnTo>
                    <a:cubicBezTo>
                      <a:pt x="1126" y="67"/>
                      <a:pt x="1126" y="66"/>
                      <a:pt x="1126" y="66"/>
                    </a:cubicBezTo>
                    <a:lnTo>
                      <a:pt x="1144" y="54"/>
                    </a:lnTo>
                    <a:cubicBezTo>
                      <a:pt x="1144" y="53"/>
                      <a:pt x="1145" y="53"/>
                      <a:pt x="1145" y="53"/>
                    </a:cubicBezTo>
                    <a:lnTo>
                      <a:pt x="1165" y="49"/>
                    </a:lnTo>
                    <a:cubicBezTo>
                      <a:pt x="1166" y="48"/>
                      <a:pt x="1166" y="48"/>
                      <a:pt x="1167" y="49"/>
                    </a:cubicBezTo>
                    <a:lnTo>
                      <a:pt x="1180" y="51"/>
                    </a:lnTo>
                    <a:cubicBezTo>
                      <a:pt x="1180" y="51"/>
                      <a:pt x="1180" y="51"/>
                      <a:pt x="1180" y="51"/>
                    </a:cubicBezTo>
                    <a:lnTo>
                      <a:pt x="1192" y="55"/>
                    </a:lnTo>
                    <a:cubicBezTo>
                      <a:pt x="1192" y="55"/>
                      <a:pt x="1193" y="56"/>
                      <a:pt x="1193" y="56"/>
                    </a:cubicBezTo>
                    <a:lnTo>
                      <a:pt x="1214" y="73"/>
                    </a:lnTo>
                    <a:cubicBezTo>
                      <a:pt x="1214" y="73"/>
                      <a:pt x="1215" y="74"/>
                      <a:pt x="1215" y="74"/>
                    </a:cubicBezTo>
                    <a:lnTo>
                      <a:pt x="1225" y="95"/>
                    </a:lnTo>
                    <a:cubicBezTo>
                      <a:pt x="1225" y="95"/>
                      <a:pt x="1225" y="95"/>
                      <a:pt x="1225" y="96"/>
                    </a:cubicBezTo>
                    <a:lnTo>
                      <a:pt x="1231" y="127"/>
                    </a:lnTo>
                    <a:lnTo>
                      <a:pt x="1227" y="123"/>
                    </a:lnTo>
                    <a:lnTo>
                      <a:pt x="1273" y="120"/>
                    </a:lnTo>
                    <a:lnTo>
                      <a:pt x="1269" y="124"/>
                    </a:lnTo>
                    <a:lnTo>
                      <a:pt x="1265" y="98"/>
                    </a:lnTo>
                    <a:close/>
                    <a:moveTo>
                      <a:pt x="1092" y="325"/>
                    </a:moveTo>
                    <a:lnTo>
                      <a:pt x="1092" y="324"/>
                    </a:lnTo>
                    <a:lnTo>
                      <a:pt x="1095" y="353"/>
                    </a:lnTo>
                    <a:lnTo>
                      <a:pt x="1095" y="352"/>
                    </a:lnTo>
                    <a:lnTo>
                      <a:pt x="1103" y="381"/>
                    </a:lnTo>
                    <a:lnTo>
                      <a:pt x="1103" y="381"/>
                    </a:lnTo>
                    <a:lnTo>
                      <a:pt x="1114" y="404"/>
                    </a:lnTo>
                    <a:lnTo>
                      <a:pt x="1113" y="403"/>
                    </a:lnTo>
                    <a:lnTo>
                      <a:pt x="1129" y="421"/>
                    </a:lnTo>
                    <a:lnTo>
                      <a:pt x="1128" y="420"/>
                    </a:lnTo>
                    <a:lnTo>
                      <a:pt x="1146" y="430"/>
                    </a:lnTo>
                    <a:lnTo>
                      <a:pt x="1145" y="430"/>
                    </a:lnTo>
                    <a:lnTo>
                      <a:pt x="1164" y="433"/>
                    </a:lnTo>
                    <a:lnTo>
                      <a:pt x="1163" y="433"/>
                    </a:lnTo>
                    <a:lnTo>
                      <a:pt x="1176" y="431"/>
                    </a:lnTo>
                    <a:lnTo>
                      <a:pt x="1175" y="431"/>
                    </a:lnTo>
                    <a:lnTo>
                      <a:pt x="1188" y="426"/>
                    </a:lnTo>
                    <a:lnTo>
                      <a:pt x="1187" y="426"/>
                    </a:lnTo>
                    <a:lnTo>
                      <a:pt x="1198" y="417"/>
                    </a:lnTo>
                    <a:lnTo>
                      <a:pt x="1198" y="418"/>
                    </a:lnTo>
                    <a:lnTo>
                      <a:pt x="1208" y="404"/>
                    </a:lnTo>
                    <a:lnTo>
                      <a:pt x="1218" y="390"/>
                    </a:lnTo>
                    <a:lnTo>
                      <a:pt x="1218" y="391"/>
                    </a:lnTo>
                    <a:lnTo>
                      <a:pt x="1225" y="372"/>
                    </a:lnTo>
                    <a:lnTo>
                      <a:pt x="1225" y="373"/>
                    </a:lnTo>
                    <a:lnTo>
                      <a:pt x="1228" y="351"/>
                    </a:lnTo>
                    <a:lnTo>
                      <a:pt x="1229" y="328"/>
                    </a:lnTo>
                    <a:lnTo>
                      <a:pt x="1228" y="305"/>
                    </a:lnTo>
                    <a:lnTo>
                      <a:pt x="1225" y="285"/>
                    </a:lnTo>
                    <a:lnTo>
                      <a:pt x="1225" y="286"/>
                    </a:lnTo>
                    <a:lnTo>
                      <a:pt x="1210" y="252"/>
                    </a:lnTo>
                    <a:lnTo>
                      <a:pt x="1211" y="253"/>
                    </a:lnTo>
                    <a:lnTo>
                      <a:pt x="1200" y="241"/>
                    </a:lnTo>
                    <a:lnTo>
                      <a:pt x="1201" y="242"/>
                    </a:lnTo>
                    <a:lnTo>
                      <a:pt x="1188" y="233"/>
                    </a:lnTo>
                    <a:lnTo>
                      <a:pt x="1189" y="234"/>
                    </a:lnTo>
                    <a:lnTo>
                      <a:pt x="1175" y="228"/>
                    </a:lnTo>
                    <a:lnTo>
                      <a:pt x="1175" y="228"/>
                    </a:lnTo>
                    <a:lnTo>
                      <a:pt x="1160" y="226"/>
                    </a:lnTo>
                    <a:lnTo>
                      <a:pt x="1161" y="226"/>
                    </a:lnTo>
                    <a:lnTo>
                      <a:pt x="1147" y="228"/>
                    </a:lnTo>
                    <a:lnTo>
                      <a:pt x="1148" y="228"/>
                    </a:lnTo>
                    <a:lnTo>
                      <a:pt x="1134" y="234"/>
                    </a:lnTo>
                    <a:lnTo>
                      <a:pt x="1135" y="233"/>
                    </a:lnTo>
                    <a:lnTo>
                      <a:pt x="1123" y="242"/>
                    </a:lnTo>
                    <a:lnTo>
                      <a:pt x="1124" y="241"/>
                    </a:lnTo>
                    <a:lnTo>
                      <a:pt x="1113" y="253"/>
                    </a:lnTo>
                    <a:lnTo>
                      <a:pt x="1114" y="252"/>
                    </a:lnTo>
                    <a:lnTo>
                      <a:pt x="1098" y="285"/>
                    </a:lnTo>
                    <a:lnTo>
                      <a:pt x="1098" y="284"/>
                    </a:lnTo>
                    <a:lnTo>
                      <a:pt x="1092" y="325"/>
                    </a:lnTo>
                    <a:close/>
                    <a:moveTo>
                      <a:pt x="1090" y="283"/>
                    </a:moveTo>
                    <a:cubicBezTo>
                      <a:pt x="1090" y="283"/>
                      <a:pt x="1090" y="282"/>
                      <a:pt x="1090" y="282"/>
                    </a:cubicBezTo>
                    <a:lnTo>
                      <a:pt x="1106" y="248"/>
                    </a:lnTo>
                    <a:cubicBezTo>
                      <a:pt x="1107" y="248"/>
                      <a:pt x="1107" y="248"/>
                      <a:pt x="1107" y="247"/>
                    </a:cubicBezTo>
                    <a:lnTo>
                      <a:pt x="1118" y="236"/>
                    </a:lnTo>
                    <a:cubicBezTo>
                      <a:pt x="1118" y="236"/>
                      <a:pt x="1118" y="235"/>
                      <a:pt x="1119" y="235"/>
                    </a:cubicBezTo>
                    <a:lnTo>
                      <a:pt x="1131" y="227"/>
                    </a:lnTo>
                    <a:cubicBezTo>
                      <a:pt x="1131" y="227"/>
                      <a:pt x="1131" y="226"/>
                      <a:pt x="1131" y="226"/>
                    </a:cubicBezTo>
                    <a:lnTo>
                      <a:pt x="1145" y="221"/>
                    </a:lnTo>
                    <a:cubicBezTo>
                      <a:pt x="1145" y="221"/>
                      <a:pt x="1146" y="221"/>
                      <a:pt x="1146" y="221"/>
                    </a:cubicBezTo>
                    <a:lnTo>
                      <a:pt x="1160" y="219"/>
                    </a:lnTo>
                    <a:cubicBezTo>
                      <a:pt x="1160" y="218"/>
                      <a:pt x="1161" y="218"/>
                      <a:pt x="1161" y="218"/>
                    </a:cubicBezTo>
                    <a:lnTo>
                      <a:pt x="1176" y="220"/>
                    </a:lnTo>
                    <a:cubicBezTo>
                      <a:pt x="1177" y="221"/>
                      <a:pt x="1177" y="221"/>
                      <a:pt x="1177" y="221"/>
                    </a:cubicBezTo>
                    <a:lnTo>
                      <a:pt x="1192" y="226"/>
                    </a:lnTo>
                    <a:cubicBezTo>
                      <a:pt x="1192" y="226"/>
                      <a:pt x="1192" y="226"/>
                      <a:pt x="1193" y="227"/>
                    </a:cubicBezTo>
                    <a:lnTo>
                      <a:pt x="1205" y="235"/>
                    </a:lnTo>
                    <a:cubicBezTo>
                      <a:pt x="1205" y="235"/>
                      <a:pt x="1206" y="235"/>
                      <a:pt x="1206" y="236"/>
                    </a:cubicBezTo>
                    <a:lnTo>
                      <a:pt x="1217" y="247"/>
                    </a:lnTo>
                    <a:cubicBezTo>
                      <a:pt x="1217" y="248"/>
                      <a:pt x="1217" y="248"/>
                      <a:pt x="1218" y="248"/>
                    </a:cubicBezTo>
                    <a:lnTo>
                      <a:pt x="1232" y="282"/>
                    </a:lnTo>
                    <a:cubicBezTo>
                      <a:pt x="1232" y="283"/>
                      <a:pt x="1232" y="283"/>
                      <a:pt x="1232" y="283"/>
                    </a:cubicBezTo>
                    <a:lnTo>
                      <a:pt x="1236" y="304"/>
                    </a:lnTo>
                    <a:lnTo>
                      <a:pt x="1237" y="328"/>
                    </a:lnTo>
                    <a:lnTo>
                      <a:pt x="1236" y="353"/>
                    </a:lnTo>
                    <a:lnTo>
                      <a:pt x="1232" y="374"/>
                    </a:lnTo>
                    <a:cubicBezTo>
                      <a:pt x="1232" y="374"/>
                      <a:pt x="1232" y="375"/>
                      <a:pt x="1232" y="375"/>
                    </a:cubicBezTo>
                    <a:lnTo>
                      <a:pt x="1225" y="393"/>
                    </a:lnTo>
                    <a:cubicBezTo>
                      <a:pt x="1225" y="394"/>
                      <a:pt x="1225" y="394"/>
                      <a:pt x="1225" y="394"/>
                    </a:cubicBezTo>
                    <a:lnTo>
                      <a:pt x="1215" y="409"/>
                    </a:lnTo>
                    <a:lnTo>
                      <a:pt x="1204" y="422"/>
                    </a:lnTo>
                    <a:cubicBezTo>
                      <a:pt x="1204" y="423"/>
                      <a:pt x="1204" y="423"/>
                      <a:pt x="1204" y="423"/>
                    </a:cubicBezTo>
                    <a:lnTo>
                      <a:pt x="1192" y="433"/>
                    </a:lnTo>
                    <a:cubicBezTo>
                      <a:pt x="1192" y="433"/>
                      <a:pt x="1191" y="433"/>
                      <a:pt x="1191" y="433"/>
                    </a:cubicBezTo>
                    <a:lnTo>
                      <a:pt x="1179" y="439"/>
                    </a:lnTo>
                    <a:cubicBezTo>
                      <a:pt x="1178" y="439"/>
                      <a:pt x="1178" y="439"/>
                      <a:pt x="1178" y="439"/>
                    </a:cubicBezTo>
                    <a:lnTo>
                      <a:pt x="1164" y="441"/>
                    </a:lnTo>
                    <a:cubicBezTo>
                      <a:pt x="1164" y="441"/>
                      <a:pt x="1163" y="441"/>
                      <a:pt x="1163" y="441"/>
                    </a:cubicBezTo>
                    <a:lnTo>
                      <a:pt x="1144" y="438"/>
                    </a:lnTo>
                    <a:cubicBezTo>
                      <a:pt x="1143" y="438"/>
                      <a:pt x="1143" y="438"/>
                      <a:pt x="1142" y="437"/>
                    </a:cubicBezTo>
                    <a:lnTo>
                      <a:pt x="1124" y="427"/>
                    </a:lnTo>
                    <a:cubicBezTo>
                      <a:pt x="1124" y="427"/>
                      <a:pt x="1123" y="426"/>
                      <a:pt x="1123" y="426"/>
                    </a:cubicBezTo>
                    <a:lnTo>
                      <a:pt x="1107" y="408"/>
                    </a:lnTo>
                    <a:cubicBezTo>
                      <a:pt x="1107" y="408"/>
                      <a:pt x="1107" y="408"/>
                      <a:pt x="1107" y="407"/>
                    </a:cubicBezTo>
                    <a:lnTo>
                      <a:pt x="1095" y="384"/>
                    </a:lnTo>
                    <a:cubicBezTo>
                      <a:pt x="1095" y="384"/>
                      <a:pt x="1095" y="384"/>
                      <a:pt x="1095" y="384"/>
                    </a:cubicBezTo>
                    <a:lnTo>
                      <a:pt x="1087" y="355"/>
                    </a:lnTo>
                    <a:cubicBezTo>
                      <a:pt x="1087" y="354"/>
                      <a:pt x="1087" y="354"/>
                      <a:pt x="1087" y="354"/>
                    </a:cubicBezTo>
                    <a:lnTo>
                      <a:pt x="1084" y="325"/>
                    </a:lnTo>
                    <a:cubicBezTo>
                      <a:pt x="1084" y="325"/>
                      <a:pt x="1084" y="324"/>
                      <a:pt x="1084" y="324"/>
                    </a:cubicBezTo>
                    <a:lnTo>
                      <a:pt x="1090" y="283"/>
                    </a:lnTo>
                    <a:close/>
                    <a:moveTo>
                      <a:pt x="1341" y="370"/>
                    </a:moveTo>
                    <a:cubicBezTo>
                      <a:pt x="1341" y="367"/>
                      <a:pt x="1343" y="365"/>
                      <a:pt x="1345" y="365"/>
                    </a:cubicBezTo>
                    <a:lnTo>
                      <a:pt x="1387" y="358"/>
                    </a:lnTo>
                    <a:cubicBezTo>
                      <a:pt x="1389" y="358"/>
                      <a:pt x="1391" y="359"/>
                      <a:pt x="1392" y="361"/>
                    </a:cubicBezTo>
                    <a:lnTo>
                      <a:pt x="1396" y="380"/>
                    </a:lnTo>
                    <a:lnTo>
                      <a:pt x="1401" y="395"/>
                    </a:lnTo>
                    <a:lnTo>
                      <a:pt x="1400" y="395"/>
                    </a:lnTo>
                    <a:lnTo>
                      <a:pt x="1413" y="418"/>
                    </a:lnTo>
                    <a:lnTo>
                      <a:pt x="1412" y="417"/>
                    </a:lnTo>
                    <a:lnTo>
                      <a:pt x="1430" y="429"/>
                    </a:lnTo>
                    <a:lnTo>
                      <a:pt x="1428" y="429"/>
                    </a:lnTo>
                    <a:lnTo>
                      <a:pt x="1450" y="433"/>
                    </a:lnTo>
                    <a:lnTo>
                      <a:pt x="1449" y="433"/>
                    </a:lnTo>
                    <a:lnTo>
                      <a:pt x="1469" y="430"/>
                    </a:lnTo>
                    <a:lnTo>
                      <a:pt x="1467" y="431"/>
                    </a:lnTo>
                    <a:lnTo>
                      <a:pt x="1485" y="420"/>
                    </a:lnTo>
                    <a:lnTo>
                      <a:pt x="1484" y="420"/>
                    </a:lnTo>
                    <a:lnTo>
                      <a:pt x="1499" y="407"/>
                    </a:lnTo>
                    <a:lnTo>
                      <a:pt x="1498" y="409"/>
                    </a:lnTo>
                    <a:lnTo>
                      <a:pt x="1507" y="391"/>
                    </a:lnTo>
                    <a:lnTo>
                      <a:pt x="1517" y="368"/>
                    </a:lnTo>
                    <a:lnTo>
                      <a:pt x="1517" y="369"/>
                    </a:lnTo>
                    <a:lnTo>
                      <a:pt x="1523" y="338"/>
                    </a:lnTo>
                    <a:lnTo>
                      <a:pt x="1529" y="302"/>
                    </a:lnTo>
                    <a:lnTo>
                      <a:pt x="1531" y="267"/>
                    </a:lnTo>
                    <a:lnTo>
                      <a:pt x="1531" y="256"/>
                    </a:lnTo>
                    <a:lnTo>
                      <a:pt x="1538" y="259"/>
                    </a:lnTo>
                    <a:lnTo>
                      <a:pt x="1523" y="282"/>
                    </a:lnTo>
                    <a:cubicBezTo>
                      <a:pt x="1523" y="282"/>
                      <a:pt x="1522" y="283"/>
                      <a:pt x="1522" y="283"/>
                    </a:cubicBezTo>
                    <a:lnTo>
                      <a:pt x="1501" y="304"/>
                    </a:lnTo>
                    <a:cubicBezTo>
                      <a:pt x="1500" y="304"/>
                      <a:pt x="1500" y="304"/>
                      <a:pt x="1500" y="305"/>
                    </a:cubicBezTo>
                    <a:lnTo>
                      <a:pt x="1475" y="317"/>
                    </a:lnTo>
                    <a:cubicBezTo>
                      <a:pt x="1475" y="317"/>
                      <a:pt x="1475" y="317"/>
                      <a:pt x="1474" y="317"/>
                    </a:cubicBezTo>
                    <a:lnTo>
                      <a:pt x="1448" y="322"/>
                    </a:lnTo>
                    <a:cubicBezTo>
                      <a:pt x="1447" y="322"/>
                      <a:pt x="1447" y="322"/>
                      <a:pt x="1447" y="322"/>
                    </a:cubicBezTo>
                    <a:lnTo>
                      <a:pt x="1425" y="319"/>
                    </a:lnTo>
                    <a:cubicBezTo>
                      <a:pt x="1425" y="319"/>
                      <a:pt x="1424" y="319"/>
                      <a:pt x="1424" y="319"/>
                    </a:cubicBezTo>
                    <a:lnTo>
                      <a:pt x="1404" y="312"/>
                    </a:lnTo>
                    <a:cubicBezTo>
                      <a:pt x="1404" y="312"/>
                      <a:pt x="1403" y="311"/>
                      <a:pt x="1403" y="311"/>
                    </a:cubicBezTo>
                    <a:lnTo>
                      <a:pt x="1384" y="298"/>
                    </a:lnTo>
                    <a:cubicBezTo>
                      <a:pt x="1384" y="298"/>
                      <a:pt x="1384" y="298"/>
                      <a:pt x="1384" y="298"/>
                    </a:cubicBezTo>
                    <a:lnTo>
                      <a:pt x="1367" y="280"/>
                    </a:lnTo>
                    <a:cubicBezTo>
                      <a:pt x="1366" y="279"/>
                      <a:pt x="1366" y="279"/>
                      <a:pt x="1366" y="279"/>
                    </a:cubicBezTo>
                    <a:lnTo>
                      <a:pt x="1352" y="255"/>
                    </a:lnTo>
                    <a:cubicBezTo>
                      <a:pt x="1352" y="255"/>
                      <a:pt x="1352" y="255"/>
                      <a:pt x="1352" y="254"/>
                    </a:cubicBezTo>
                    <a:lnTo>
                      <a:pt x="1341" y="227"/>
                    </a:lnTo>
                    <a:cubicBezTo>
                      <a:pt x="1341" y="227"/>
                      <a:pt x="1341" y="227"/>
                      <a:pt x="1341" y="227"/>
                    </a:cubicBezTo>
                    <a:lnTo>
                      <a:pt x="1335" y="197"/>
                    </a:lnTo>
                    <a:lnTo>
                      <a:pt x="1333" y="165"/>
                    </a:lnTo>
                    <a:lnTo>
                      <a:pt x="1335" y="130"/>
                    </a:lnTo>
                    <a:cubicBezTo>
                      <a:pt x="1335" y="130"/>
                      <a:pt x="1336" y="130"/>
                      <a:pt x="1336" y="130"/>
                    </a:cubicBezTo>
                    <a:lnTo>
                      <a:pt x="1343" y="100"/>
                    </a:lnTo>
                    <a:cubicBezTo>
                      <a:pt x="1343" y="99"/>
                      <a:pt x="1343" y="99"/>
                      <a:pt x="1343" y="99"/>
                    </a:cubicBezTo>
                    <a:lnTo>
                      <a:pt x="1354" y="71"/>
                    </a:lnTo>
                    <a:cubicBezTo>
                      <a:pt x="1354" y="71"/>
                      <a:pt x="1354" y="71"/>
                      <a:pt x="1354" y="71"/>
                    </a:cubicBezTo>
                    <a:lnTo>
                      <a:pt x="1369" y="47"/>
                    </a:lnTo>
                    <a:cubicBezTo>
                      <a:pt x="1369" y="47"/>
                      <a:pt x="1369" y="46"/>
                      <a:pt x="1369" y="46"/>
                    </a:cubicBezTo>
                    <a:lnTo>
                      <a:pt x="1386" y="28"/>
                    </a:lnTo>
                    <a:cubicBezTo>
                      <a:pt x="1386" y="28"/>
                      <a:pt x="1386" y="27"/>
                      <a:pt x="1387" y="27"/>
                    </a:cubicBezTo>
                    <a:lnTo>
                      <a:pt x="1406" y="13"/>
                    </a:lnTo>
                    <a:cubicBezTo>
                      <a:pt x="1406" y="13"/>
                      <a:pt x="1407" y="13"/>
                      <a:pt x="1407" y="13"/>
                    </a:cubicBezTo>
                    <a:lnTo>
                      <a:pt x="1429" y="4"/>
                    </a:lnTo>
                    <a:cubicBezTo>
                      <a:pt x="1429" y="4"/>
                      <a:pt x="1430" y="4"/>
                      <a:pt x="1430" y="3"/>
                    </a:cubicBezTo>
                    <a:lnTo>
                      <a:pt x="1454" y="0"/>
                    </a:lnTo>
                    <a:cubicBezTo>
                      <a:pt x="1455" y="0"/>
                      <a:pt x="1455" y="0"/>
                      <a:pt x="1455" y="0"/>
                    </a:cubicBezTo>
                    <a:lnTo>
                      <a:pt x="1473" y="2"/>
                    </a:lnTo>
                    <a:cubicBezTo>
                      <a:pt x="1473" y="3"/>
                      <a:pt x="1473" y="3"/>
                      <a:pt x="1474" y="3"/>
                    </a:cubicBezTo>
                    <a:lnTo>
                      <a:pt x="1490" y="8"/>
                    </a:lnTo>
                    <a:cubicBezTo>
                      <a:pt x="1490" y="8"/>
                      <a:pt x="1491" y="8"/>
                      <a:pt x="1491" y="8"/>
                    </a:cubicBezTo>
                    <a:lnTo>
                      <a:pt x="1506" y="17"/>
                    </a:lnTo>
                    <a:cubicBezTo>
                      <a:pt x="1507" y="17"/>
                      <a:pt x="1507" y="17"/>
                      <a:pt x="1507" y="17"/>
                    </a:cubicBezTo>
                    <a:lnTo>
                      <a:pt x="1521" y="29"/>
                    </a:lnTo>
                    <a:cubicBezTo>
                      <a:pt x="1522" y="29"/>
                      <a:pt x="1522" y="29"/>
                      <a:pt x="1522" y="29"/>
                    </a:cubicBezTo>
                    <a:lnTo>
                      <a:pt x="1549" y="58"/>
                    </a:lnTo>
                    <a:cubicBezTo>
                      <a:pt x="1549" y="58"/>
                      <a:pt x="1549" y="59"/>
                      <a:pt x="1549" y="59"/>
                    </a:cubicBezTo>
                    <a:lnTo>
                      <a:pt x="1559" y="77"/>
                    </a:lnTo>
                    <a:lnTo>
                      <a:pt x="1568" y="98"/>
                    </a:lnTo>
                    <a:lnTo>
                      <a:pt x="1575" y="124"/>
                    </a:lnTo>
                    <a:lnTo>
                      <a:pt x="1580" y="155"/>
                    </a:lnTo>
                    <a:lnTo>
                      <a:pt x="1583" y="192"/>
                    </a:lnTo>
                    <a:lnTo>
                      <a:pt x="1584" y="233"/>
                    </a:lnTo>
                    <a:lnTo>
                      <a:pt x="1583" y="275"/>
                    </a:lnTo>
                    <a:lnTo>
                      <a:pt x="1580" y="312"/>
                    </a:lnTo>
                    <a:lnTo>
                      <a:pt x="1575" y="347"/>
                    </a:lnTo>
                    <a:lnTo>
                      <a:pt x="1568" y="377"/>
                    </a:lnTo>
                    <a:cubicBezTo>
                      <a:pt x="1568" y="377"/>
                      <a:pt x="1568" y="377"/>
                      <a:pt x="1568" y="377"/>
                    </a:cubicBezTo>
                    <a:lnTo>
                      <a:pt x="1550" y="423"/>
                    </a:lnTo>
                    <a:cubicBezTo>
                      <a:pt x="1550" y="424"/>
                      <a:pt x="1549" y="424"/>
                      <a:pt x="1549" y="424"/>
                    </a:cubicBezTo>
                    <a:lnTo>
                      <a:pt x="1522" y="460"/>
                    </a:lnTo>
                    <a:cubicBezTo>
                      <a:pt x="1522" y="460"/>
                      <a:pt x="1522" y="460"/>
                      <a:pt x="1521" y="461"/>
                    </a:cubicBezTo>
                    <a:lnTo>
                      <a:pt x="1506" y="472"/>
                    </a:lnTo>
                    <a:cubicBezTo>
                      <a:pt x="1506" y="472"/>
                      <a:pt x="1506" y="472"/>
                      <a:pt x="1506" y="473"/>
                    </a:cubicBezTo>
                    <a:lnTo>
                      <a:pt x="1489" y="481"/>
                    </a:lnTo>
                    <a:cubicBezTo>
                      <a:pt x="1489" y="481"/>
                      <a:pt x="1489" y="481"/>
                      <a:pt x="1489" y="481"/>
                    </a:cubicBezTo>
                    <a:lnTo>
                      <a:pt x="1470" y="486"/>
                    </a:lnTo>
                    <a:cubicBezTo>
                      <a:pt x="1470" y="486"/>
                      <a:pt x="1470" y="486"/>
                      <a:pt x="1469" y="486"/>
                    </a:cubicBezTo>
                    <a:lnTo>
                      <a:pt x="1450" y="488"/>
                    </a:lnTo>
                    <a:cubicBezTo>
                      <a:pt x="1450" y="488"/>
                      <a:pt x="1449" y="488"/>
                      <a:pt x="1449" y="488"/>
                    </a:cubicBezTo>
                    <a:lnTo>
                      <a:pt x="1428" y="486"/>
                    </a:lnTo>
                    <a:cubicBezTo>
                      <a:pt x="1428" y="486"/>
                      <a:pt x="1428" y="486"/>
                      <a:pt x="1427" y="486"/>
                    </a:cubicBezTo>
                    <a:lnTo>
                      <a:pt x="1408" y="481"/>
                    </a:lnTo>
                    <a:cubicBezTo>
                      <a:pt x="1408" y="481"/>
                      <a:pt x="1408" y="481"/>
                      <a:pt x="1408" y="480"/>
                    </a:cubicBezTo>
                    <a:lnTo>
                      <a:pt x="1391" y="471"/>
                    </a:lnTo>
                    <a:cubicBezTo>
                      <a:pt x="1390" y="471"/>
                      <a:pt x="1390" y="471"/>
                      <a:pt x="1390" y="470"/>
                    </a:cubicBezTo>
                    <a:lnTo>
                      <a:pt x="1375" y="457"/>
                    </a:lnTo>
                    <a:cubicBezTo>
                      <a:pt x="1375" y="457"/>
                      <a:pt x="1374" y="457"/>
                      <a:pt x="1374" y="456"/>
                    </a:cubicBezTo>
                    <a:lnTo>
                      <a:pt x="1362" y="440"/>
                    </a:lnTo>
                    <a:cubicBezTo>
                      <a:pt x="1362" y="440"/>
                      <a:pt x="1361" y="439"/>
                      <a:pt x="1361" y="439"/>
                    </a:cubicBezTo>
                    <a:lnTo>
                      <a:pt x="1352" y="420"/>
                    </a:lnTo>
                    <a:cubicBezTo>
                      <a:pt x="1352" y="420"/>
                      <a:pt x="1352" y="419"/>
                      <a:pt x="1352" y="419"/>
                    </a:cubicBezTo>
                    <a:lnTo>
                      <a:pt x="1345" y="396"/>
                    </a:lnTo>
                    <a:cubicBezTo>
                      <a:pt x="1345" y="396"/>
                      <a:pt x="1345" y="396"/>
                      <a:pt x="1345" y="396"/>
                    </a:cubicBezTo>
                    <a:lnTo>
                      <a:pt x="1341" y="370"/>
                    </a:lnTo>
                    <a:close/>
                    <a:moveTo>
                      <a:pt x="1353" y="394"/>
                    </a:moveTo>
                    <a:lnTo>
                      <a:pt x="1353" y="394"/>
                    </a:lnTo>
                    <a:lnTo>
                      <a:pt x="1359" y="417"/>
                    </a:lnTo>
                    <a:lnTo>
                      <a:pt x="1359" y="416"/>
                    </a:lnTo>
                    <a:lnTo>
                      <a:pt x="1369" y="436"/>
                    </a:lnTo>
                    <a:lnTo>
                      <a:pt x="1368" y="435"/>
                    </a:lnTo>
                    <a:lnTo>
                      <a:pt x="1381" y="452"/>
                    </a:lnTo>
                    <a:lnTo>
                      <a:pt x="1380" y="451"/>
                    </a:lnTo>
                    <a:lnTo>
                      <a:pt x="1395" y="464"/>
                    </a:lnTo>
                    <a:lnTo>
                      <a:pt x="1394" y="464"/>
                    </a:lnTo>
                    <a:lnTo>
                      <a:pt x="1411" y="473"/>
                    </a:lnTo>
                    <a:lnTo>
                      <a:pt x="1411" y="473"/>
                    </a:lnTo>
                    <a:lnTo>
                      <a:pt x="1430" y="479"/>
                    </a:lnTo>
                    <a:lnTo>
                      <a:pt x="1429" y="478"/>
                    </a:lnTo>
                    <a:lnTo>
                      <a:pt x="1450" y="480"/>
                    </a:lnTo>
                    <a:lnTo>
                      <a:pt x="1449" y="480"/>
                    </a:lnTo>
                    <a:lnTo>
                      <a:pt x="1469" y="478"/>
                    </a:lnTo>
                    <a:lnTo>
                      <a:pt x="1468" y="479"/>
                    </a:lnTo>
                    <a:lnTo>
                      <a:pt x="1486" y="474"/>
                    </a:lnTo>
                    <a:lnTo>
                      <a:pt x="1486" y="474"/>
                    </a:lnTo>
                    <a:lnTo>
                      <a:pt x="1502" y="465"/>
                    </a:lnTo>
                    <a:lnTo>
                      <a:pt x="1502" y="466"/>
                    </a:lnTo>
                    <a:lnTo>
                      <a:pt x="1517" y="454"/>
                    </a:lnTo>
                    <a:lnTo>
                      <a:pt x="1516" y="455"/>
                    </a:lnTo>
                    <a:lnTo>
                      <a:pt x="1543" y="420"/>
                    </a:lnTo>
                    <a:lnTo>
                      <a:pt x="1542" y="420"/>
                    </a:lnTo>
                    <a:lnTo>
                      <a:pt x="1561" y="374"/>
                    </a:lnTo>
                    <a:lnTo>
                      <a:pt x="1561" y="375"/>
                    </a:lnTo>
                    <a:lnTo>
                      <a:pt x="1568" y="345"/>
                    </a:lnTo>
                    <a:lnTo>
                      <a:pt x="1572" y="312"/>
                    </a:lnTo>
                    <a:lnTo>
                      <a:pt x="1575" y="274"/>
                    </a:lnTo>
                    <a:lnTo>
                      <a:pt x="1576" y="233"/>
                    </a:lnTo>
                    <a:lnTo>
                      <a:pt x="1575" y="192"/>
                    </a:lnTo>
                    <a:lnTo>
                      <a:pt x="1573" y="157"/>
                    </a:lnTo>
                    <a:lnTo>
                      <a:pt x="1568" y="127"/>
                    </a:lnTo>
                    <a:lnTo>
                      <a:pt x="1561" y="101"/>
                    </a:lnTo>
                    <a:lnTo>
                      <a:pt x="1552" y="81"/>
                    </a:lnTo>
                    <a:lnTo>
                      <a:pt x="1542" y="63"/>
                    </a:lnTo>
                    <a:lnTo>
                      <a:pt x="1543" y="64"/>
                    </a:lnTo>
                    <a:lnTo>
                      <a:pt x="1516" y="35"/>
                    </a:lnTo>
                    <a:lnTo>
                      <a:pt x="1516" y="35"/>
                    </a:lnTo>
                    <a:lnTo>
                      <a:pt x="1502" y="24"/>
                    </a:lnTo>
                    <a:lnTo>
                      <a:pt x="1503" y="24"/>
                    </a:lnTo>
                    <a:lnTo>
                      <a:pt x="1487" y="15"/>
                    </a:lnTo>
                    <a:lnTo>
                      <a:pt x="1488" y="16"/>
                    </a:lnTo>
                    <a:lnTo>
                      <a:pt x="1471" y="10"/>
                    </a:lnTo>
                    <a:lnTo>
                      <a:pt x="1472" y="10"/>
                    </a:lnTo>
                    <a:lnTo>
                      <a:pt x="1455" y="8"/>
                    </a:lnTo>
                    <a:lnTo>
                      <a:pt x="1455" y="8"/>
                    </a:lnTo>
                    <a:lnTo>
                      <a:pt x="1431" y="11"/>
                    </a:lnTo>
                    <a:lnTo>
                      <a:pt x="1432" y="11"/>
                    </a:lnTo>
                    <a:lnTo>
                      <a:pt x="1410" y="20"/>
                    </a:lnTo>
                    <a:lnTo>
                      <a:pt x="1411" y="20"/>
                    </a:lnTo>
                    <a:lnTo>
                      <a:pt x="1391" y="34"/>
                    </a:lnTo>
                    <a:lnTo>
                      <a:pt x="1392" y="33"/>
                    </a:lnTo>
                    <a:lnTo>
                      <a:pt x="1375" y="52"/>
                    </a:lnTo>
                    <a:lnTo>
                      <a:pt x="1375" y="51"/>
                    </a:lnTo>
                    <a:lnTo>
                      <a:pt x="1361" y="75"/>
                    </a:lnTo>
                    <a:lnTo>
                      <a:pt x="1361" y="74"/>
                    </a:lnTo>
                    <a:lnTo>
                      <a:pt x="1350" y="102"/>
                    </a:lnTo>
                    <a:lnTo>
                      <a:pt x="1350" y="101"/>
                    </a:lnTo>
                    <a:lnTo>
                      <a:pt x="1343" y="131"/>
                    </a:lnTo>
                    <a:lnTo>
                      <a:pt x="1343" y="131"/>
                    </a:lnTo>
                    <a:lnTo>
                      <a:pt x="1341" y="164"/>
                    </a:lnTo>
                    <a:lnTo>
                      <a:pt x="1343" y="196"/>
                    </a:lnTo>
                    <a:lnTo>
                      <a:pt x="1349" y="225"/>
                    </a:lnTo>
                    <a:lnTo>
                      <a:pt x="1349" y="225"/>
                    </a:lnTo>
                    <a:lnTo>
                      <a:pt x="1359" y="252"/>
                    </a:lnTo>
                    <a:lnTo>
                      <a:pt x="1359" y="251"/>
                    </a:lnTo>
                    <a:lnTo>
                      <a:pt x="1373" y="275"/>
                    </a:lnTo>
                    <a:lnTo>
                      <a:pt x="1372" y="274"/>
                    </a:lnTo>
                    <a:lnTo>
                      <a:pt x="1389" y="292"/>
                    </a:lnTo>
                    <a:lnTo>
                      <a:pt x="1389" y="292"/>
                    </a:lnTo>
                    <a:lnTo>
                      <a:pt x="1408" y="305"/>
                    </a:lnTo>
                    <a:lnTo>
                      <a:pt x="1407" y="304"/>
                    </a:lnTo>
                    <a:lnTo>
                      <a:pt x="1427" y="312"/>
                    </a:lnTo>
                    <a:lnTo>
                      <a:pt x="1426" y="311"/>
                    </a:lnTo>
                    <a:lnTo>
                      <a:pt x="1447" y="314"/>
                    </a:lnTo>
                    <a:lnTo>
                      <a:pt x="1446" y="314"/>
                    </a:lnTo>
                    <a:lnTo>
                      <a:pt x="1473" y="310"/>
                    </a:lnTo>
                    <a:lnTo>
                      <a:pt x="1472" y="310"/>
                    </a:lnTo>
                    <a:lnTo>
                      <a:pt x="1496" y="297"/>
                    </a:lnTo>
                    <a:lnTo>
                      <a:pt x="1495" y="298"/>
                    </a:lnTo>
                    <a:lnTo>
                      <a:pt x="1517" y="277"/>
                    </a:lnTo>
                    <a:lnTo>
                      <a:pt x="1516" y="278"/>
                    </a:lnTo>
                    <a:lnTo>
                      <a:pt x="1532" y="254"/>
                    </a:lnTo>
                    <a:cubicBezTo>
                      <a:pt x="1533" y="253"/>
                      <a:pt x="1534" y="252"/>
                      <a:pt x="1536" y="253"/>
                    </a:cubicBezTo>
                    <a:cubicBezTo>
                      <a:pt x="1538" y="253"/>
                      <a:pt x="1539" y="255"/>
                      <a:pt x="1539" y="256"/>
                    </a:cubicBezTo>
                    <a:lnTo>
                      <a:pt x="1539" y="267"/>
                    </a:lnTo>
                    <a:lnTo>
                      <a:pt x="1537" y="303"/>
                    </a:lnTo>
                    <a:lnTo>
                      <a:pt x="1531" y="339"/>
                    </a:lnTo>
                    <a:lnTo>
                      <a:pt x="1525" y="370"/>
                    </a:lnTo>
                    <a:cubicBezTo>
                      <a:pt x="1525" y="371"/>
                      <a:pt x="1525" y="371"/>
                      <a:pt x="1525" y="371"/>
                    </a:cubicBezTo>
                    <a:lnTo>
                      <a:pt x="1514" y="395"/>
                    </a:lnTo>
                    <a:lnTo>
                      <a:pt x="1505" y="412"/>
                    </a:lnTo>
                    <a:cubicBezTo>
                      <a:pt x="1505" y="413"/>
                      <a:pt x="1504" y="413"/>
                      <a:pt x="1504" y="413"/>
                    </a:cubicBezTo>
                    <a:lnTo>
                      <a:pt x="1490" y="426"/>
                    </a:lnTo>
                    <a:cubicBezTo>
                      <a:pt x="1489" y="427"/>
                      <a:pt x="1489" y="427"/>
                      <a:pt x="1489" y="427"/>
                    </a:cubicBezTo>
                    <a:lnTo>
                      <a:pt x="1472" y="437"/>
                    </a:lnTo>
                    <a:cubicBezTo>
                      <a:pt x="1471" y="438"/>
                      <a:pt x="1471" y="438"/>
                      <a:pt x="1470" y="438"/>
                    </a:cubicBezTo>
                    <a:lnTo>
                      <a:pt x="1450" y="441"/>
                    </a:lnTo>
                    <a:cubicBezTo>
                      <a:pt x="1450" y="441"/>
                      <a:pt x="1449" y="441"/>
                      <a:pt x="1449" y="441"/>
                    </a:cubicBezTo>
                    <a:lnTo>
                      <a:pt x="1427" y="436"/>
                    </a:lnTo>
                    <a:cubicBezTo>
                      <a:pt x="1426" y="436"/>
                      <a:pt x="1426" y="436"/>
                      <a:pt x="1425" y="436"/>
                    </a:cubicBezTo>
                    <a:lnTo>
                      <a:pt x="1407" y="423"/>
                    </a:lnTo>
                    <a:cubicBezTo>
                      <a:pt x="1407" y="423"/>
                      <a:pt x="1406" y="422"/>
                      <a:pt x="1406" y="422"/>
                    </a:cubicBezTo>
                    <a:lnTo>
                      <a:pt x="1393" y="398"/>
                    </a:lnTo>
                    <a:cubicBezTo>
                      <a:pt x="1393" y="398"/>
                      <a:pt x="1393" y="398"/>
                      <a:pt x="1393" y="398"/>
                    </a:cubicBezTo>
                    <a:lnTo>
                      <a:pt x="1388" y="382"/>
                    </a:lnTo>
                    <a:lnTo>
                      <a:pt x="1384" y="363"/>
                    </a:lnTo>
                    <a:lnTo>
                      <a:pt x="1389" y="366"/>
                    </a:lnTo>
                    <a:lnTo>
                      <a:pt x="1346" y="373"/>
                    </a:lnTo>
                    <a:lnTo>
                      <a:pt x="1349" y="368"/>
                    </a:lnTo>
                    <a:lnTo>
                      <a:pt x="1353" y="394"/>
                    </a:lnTo>
                    <a:close/>
                    <a:moveTo>
                      <a:pt x="1526" y="161"/>
                    </a:moveTo>
                    <a:lnTo>
                      <a:pt x="1524" y="138"/>
                    </a:lnTo>
                    <a:lnTo>
                      <a:pt x="1521" y="118"/>
                    </a:lnTo>
                    <a:lnTo>
                      <a:pt x="1521" y="119"/>
                    </a:lnTo>
                    <a:lnTo>
                      <a:pt x="1505" y="85"/>
                    </a:lnTo>
                    <a:lnTo>
                      <a:pt x="1505" y="85"/>
                    </a:lnTo>
                    <a:lnTo>
                      <a:pt x="1495" y="72"/>
                    </a:lnTo>
                    <a:lnTo>
                      <a:pt x="1495" y="73"/>
                    </a:lnTo>
                    <a:lnTo>
                      <a:pt x="1484" y="63"/>
                    </a:lnTo>
                    <a:lnTo>
                      <a:pt x="1485" y="64"/>
                    </a:lnTo>
                    <a:lnTo>
                      <a:pt x="1472" y="58"/>
                    </a:lnTo>
                    <a:lnTo>
                      <a:pt x="1473" y="58"/>
                    </a:lnTo>
                    <a:lnTo>
                      <a:pt x="1460" y="56"/>
                    </a:lnTo>
                    <a:lnTo>
                      <a:pt x="1461" y="56"/>
                    </a:lnTo>
                    <a:lnTo>
                      <a:pt x="1446" y="59"/>
                    </a:lnTo>
                    <a:lnTo>
                      <a:pt x="1447" y="59"/>
                    </a:lnTo>
                    <a:lnTo>
                      <a:pt x="1433" y="66"/>
                    </a:lnTo>
                    <a:lnTo>
                      <a:pt x="1434" y="65"/>
                    </a:lnTo>
                    <a:lnTo>
                      <a:pt x="1422" y="76"/>
                    </a:lnTo>
                    <a:lnTo>
                      <a:pt x="1422" y="75"/>
                    </a:lnTo>
                    <a:lnTo>
                      <a:pt x="1410" y="89"/>
                    </a:lnTo>
                    <a:lnTo>
                      <a:pt x="1411" y="88"/>
                    </a:lnTo>
                    <a:lnTo>
                      <a:pt x="1395" y="124"/>
                    </a:lnTo>
                    <a:lnTo>
                      <a:pt x="1395" y="122"/>
                    </a:lnTo>
                    <a:lnTo>
                      <a:pt x="1389" y="165"/>
                    </a:lnTo>
                    <a:lnTo>
                      <a:pt x="1389" y="164"/>
                    </a:lnTo>
                    <a:lnTo>
                      <a:pt x="1394" y="205"/>
                    </a:lnTo>
                    <a:lnTo>
                      <a:pt x="1394" y="205"/>
                    </a:lnTo>
                    <a:lnTo>
                      <a:pt x="1401" y="222"/>
                    </a:lnTo>
                    <a:lnTo>
                      <a:pt x="1400" y="221"/>
                    </a:lnTo>
                    <a:lnTo>
                      <a:pt x="1410" y="237"/>
                    </a:lnTo>
                    <a:lnTo>
                      <a:pt x="1410" y="237"/>
                    </a:lnTo>
                    <a:lnTo>
                      <a:pt x="1421" y="248"/>
                    </a:lnTo>
                    <a:lnTo>
                      <a:pt x="1420" y="248"/>
                    </a:lnTo>
                    <a:lnTo>
                      <a:pt x="1432" y="256"/>
                    </a:lnTo>
                    <a:lnTo>
                      <a:pt x="1431" y="256"/>
                    </a:lnTo>
                    <a:lnTo>
                      <a:pt x="1445" y="261"/>
                    </a:lnTo>
                    <a:lnTo>
                      <a:pt x="1444" y="261"/>
                    </a:lnTo>
                    <a:lnTo>
                      <a:pt x="1458" y="263"/>
                    </a:lnTo>
                    <a:lnTo>
                      <a:pt x="1457" y="263"/>
                    </a:lnTo>
                    <a:lnTo>
                      <a:pt x="1472" y="261"/>
                    </a:lnTo>
                    <a:lnTo>
                      <a:pt x="1471" y="261"/>
                    </a:lnTo>
                    <a:lnTo>
                      <a:pt x="1484" y="256"/>
                    </a:lnTo>
                    <a:lnTo>
                      <a:pt x="1484" y="256"/>
                    </a:lnTo>
                    <a:lnTo>
                      <a:pt x="1496" y="248"/>
                    </a:lnTo>
                    <a:lnTo>
                      <a:pt x="1495" y="248"/>
                    </a:lnTo>
                    <a:lnTo>
                      <a:pt x="1506" y="237"/>
                    </a:lnTo>
                    <a:lnTo>
                      <a:pt x="1505" y="238"/>
                    </a:lnTo>
                    <a:lnTo>
                      <a:pt x="1521" y="204"/>
                    </a:lnTo>
                    <a:lnTo>
                      <a:pt x="1521" y="205"/>
                    </a:lnTo>
                    <a:lnTo>
                      <a:pt x="1525" y="184"/>
                    </a:lnTo>
                    <a:lnTo>
                      <a:pt x="1526" y="161"/>
                    </a:lnTo>
                    <a:close/>
                    <a:moveTo>
                      <a:pt x="1532" y="186"/>
                    </a:moveTo>
                    <a:lnTo>
                      <a:pt x="1528" y="206"/>
                    </a:lnTo>
                    <a:cubicBezTo>
                      <a:pt x="1528" y="207"/>
                      <a:pt x="1528" y="207"/>
                      <a:pt x="1528" y="207"/>
                    </a:cubicBezTo>
                    <a:lnTo>
                      <a:pt x="1512" y="241"/>
                    </a:lnTo>
                    <a:cubicBezTo>
                      <a:pt x="1512" y="242"/>
                      <a:pt x="1512" y="242"/>
                      <a:pt x="1511" y="242"/>
                    </a:cubicBezTo>
                    <a:lnTo>
                      <a:pt x="1501" y="254"/>
                    </a:lnTo>
                    <a:cubicBezTo>
                      <a:pt x="1501" y="254"/>
                      <a:pt x="1501" y="254"/>
                      <a:pt x="1500" y="254"/>
                    </a:cubicBezTo>
                    <a:lnTo>
                      <a:pt x="1488" y="263"/>
                    </a:lnTo>
                    <a:cubicBezTo>
                      <a:pt x="1488" y="263"/>
                      <a:pt x="1488" y="263"/>
                      <a:pt x="1487" y="263"/>
                    </a:cubicBezTo>
                    <a:lnTo>
                      <a:pt x="1474" y="269"/>
                    </a:lnTo>
                    <a:cubicBezTo>
                      <a:pt x="1474" y="269"/>
                      <a:pt x="1473" y="269"/>
                      <a:pt x="1473" y="269"/>
                    </a:cubicBezTo>
                    <a:lnTo>
                      <a:pt x="1458" y="271"/>
                    </a:lnTo>
                    <a:cubicBezTo>
                      <a:pt x="1458" y="271"/>
                      <a:pt x="1457" y="271"/>
                      <a:pt x="1457" y="271"/>
                    </a:cubicBezTo>
                    <a:lnTo>
                      <a:pt x="1443" y="269"/>
                    </a:lnTo>
                    <a:cubicBezTo>
                      <a:pt x="1443" y="269"/>
                      <a:pt x="1442" y="269"/>
                      <a:pt x="1442" y="269"/>
                    </a:cubicBezTo>
                    <a:lnTo>
                      <a:pt x="1428" y="263"/>
                    </a:lnTo>
                    <a:cubicBezTo>
                      <a:pt x="1428" y="263"/>
                      <a:pt x="1428" y="263"/>
                      <a:pt x="1428" y="263"/>
                    </a:cubicBezTo>
                    <a:lnTo>
                      <a:pt x="1416" y="254"/>
                    </a:lnTo>
                    <a:cubicBezTo>
                      <a:pt x="1415" y="254"/>
                      <a:pt x="1415" y="254"/>
                      <a:pt x="1415" y="254"/>
                    </a:cubicBezTo>
                    <a:lnTo>
                      <a:pt x="1404" y="242"/>
                    </a:lnTo>
                    <a:cubicBezTo>
                      <a:pt x="1404" y="242"/>
                      <a:pt x="1404" y="242"/>
                      <a:pt x="1404" y="242"/>
                    </a:cubicBezTo>
                    <a:lnTo>
                      <a:pt x="1394" y="226"/>
                    </a:lnTo>
                    <a:cubicBezTo>
                      <a:pt x="1393" y="225"/>
                      <a:pt x="1393" y="225"/>
                      <a:pt x="1393" y="225"/>
                    </a:cubicBezTo>
                    <a:lnTo>
                      <a:pt x="1387" y="207"/>
                    </a:lnTo>
                    <a:cubicBezTo>
                      <a:pt x="1387" y="207"/>
                      <a:pt x="1387" y="207"/>
                      <a:pt x="1386" y="206"/>
                    </a:cubicBezTo>
                    <a:lnTo>
                      <a:pt x="1381" y="165"/>
                    </a:lnTo>
                    <a:cubicBezTo>
                      <a:pt x="1381" y="165"/>
                      <a:pt x="1381" y="164"/>
                      <a:pt x="1381" y="164"/>
                    </a:cubicBezTo>
                    <a:lnTo>
                      <a:pt x="1387" y="121"/>
                    </a:lnTo>
                    <a:cubicBezTo>
                      <a:pt x="1387" y="121"/>
                      <a:pt x="1387" y="121"/>
                      <a:pt x="1387" y="120"/>
                    </a:cubicBezTo>
                    <a:lnTo>
                      <a:pt x="1403" y="85"/>
                    </a:lnTo>
                    <a:cubicBezTo>
                      <a:pt x="1403" y="84"/>
                      <a:pt x="1404" y="84"/>
                      <a:pt x="1404" y="84"/>
                    </a:cubicBezTo>
                    <a:lnTo>
                      <a:pt x="1416" y="70"/>
                    </a:lnTo>
                    <a:cubicBezTo>
                      <a:pt x="1416" y="70"/>
                      <a:pt x="1416" y="70"/>
                      <a:pt x="1416" y="69"/>
                    </a:cubicBezTo>
                    <a:lnTo>
                      <a:pt x="1429" y="59"/>
                    </a:lnTo>
                    <a:cubicBezTo>
                      <a:pt x="1429" y="59"/>
                      <a:pt x="1429" y="59"/>
                      <a:pt x="1430" y="58"/>
                    </a:cubicBezTo>
                    <a:lnTo>
                      <a:pt x="1444" y="51"/>
                    </a:lnTo>
                    <a:cubicBezTo>
                      <a:pt x="1444" y="51"/>
                      <a:pt x="1444" y="51"/>
                      <a:pt x="1445" y="51"/>
                    </a:cubicBezTo>
                    <a:lnTo>
                      <a:pt x="1460" y="49"/>
                    </a:lnTo>
                    <a:cubicBezTo>
                      <a:pt x="1460" y="48"/>
                      <a:pt x="1461" y="48"/>
                      <a:pt x="1461" y="49"/>
                    </a:cubicBezTo>
                    <a:lnTo>
                      <a:pt x="1475" y="51"/>
                    </a:lnTo>
                    <a:cubicBezTo>
                      <a:pt x="1475" y="51"/>
                      <a:pt x="1475" y="51"/>
                      <a:pt x="1476" y="51"/>
                    </a:cubicBezTo>
                    <a:lnTo>
                      <a:pt x="1488" y="56"/>
                    </a:lnTo>
                    <a:cubicBezTo>
                      <a:pt x="1488" y="56"/>
                      <a:pt x="1489" y="57"/>
                      <a:pt x="1489" y="57"/>
                    </a:cubicBezTo>
                    <a:lnTo>
                      <a:pt x="1501" y="66"/>
                    </a:lnTo>
                    <a:cubicBezTo>
                      <a:pt x="1501" y="67"/>
                      <a:pt x="1501" y="67"/>
                      <a:pt x="1501" y="67"/>
                    </a:cubicBezTo>
                    <a:lnTo>
                      <a:pt x="1512" y="81"/>
                    </a:lnTo>
                    <a:cubicBezTo>
                      <a:pt x="1512" y="81"/>
                      <a:pt x="1512" y="81"/>
                      <a:pt x="1512" y="81"/>
                    </a:cubicBezTo>
                    <a:lnTo>
                      <a:pt x="1528" y="115"/>
                    </a:lnTo>
                    <a:cubicBezTo>
                      <a:pt x="1528" y="116"/>
                      <a:pt x="1528" y="116"/>
                      <a:pt x="1528" y="116"/>
                    </a:cubicBezTo>
                    <a:lnTo>
                      <a:pt x="1532" y="138"/>
                    </a:lnTo>
                    <a:lnTo>
                      <a:pt x="1534" y="162"/>
                    </a:lnTo>
                    <a:lnTo>
                      <a:pt x="1532" y="18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6" name="Freeform 121"/>
              <p:cNvSpPr>
                <a:spLocks noEditPoints="1"/>
              </p:cNvSpPr>
              <p:nvPr/>
            </p:nvSpPr>
            <p:spPr bwMode="auto">
              <a:xfrm>
                <a:off x="8157" y="1933"/>
                <a:ext cx="259" cy="147"/>
              </a:xfrm>
              <a:custGeom>
                <a:avLst/>
                <a:gdLst>
                  <a:gd name="T0" fmla="*/ 0 w 840"/>
                  <a:gd name="T1" fmla="*/ 348 h 480"/>
                  <a:gd name="T2" fmla="*/ 46 w 840"/>
                  <a:gd name="T3" fmla="*/ 341 h 480"/>
                  <a:gd name="T4" fmla="*/ 73 w 840"/>
                  <a:gd name="T5" fmla="*/ 412 h 480"/>
                  <a:gd name="T6" fmla="*/ 118 w 840"/>
                  <a:gd name="T7" fmla="*/ 433 h 480"/>
                  <a:gd name="T8" fmla="*/ 172 w 840"/>
                  <a:gd name="T9" fmla="*/ 406 h 480"/>
                  <a:gd name="T10" fmla="*/ 196 w 840"/>
                  <a:gd name="T11" fmla="*/ 334 h 480"/>
                  <a:gd name="T12" fmla="*/ 174 w 840"/>
                  <a:gd name="T13" fmla="*/ 269 h 480"/>
                  <a:gd name="T14" fmla="*/ 124 w 840"/>
                  <a:gd name="T15" fmla="*/ 242 h 480"/>
                  <a:gd name="T16" fmla="*/ 91 w 840"/>
                  <a:gd name="T17" fmla="*/ 249 h 480"/>
                  <a:gd name="T18" fmla="*/ 97 w 840"/>
                  <a:gd name="T19" fmla="*/ 198 h 480"/>
                  <a:gd name="T20" fmla="*/ 102 w 840"/>
                  <a:gd name="T21" fmla="*/ 201 h 480"/>
                  <a:gd name="T22" fmla="*/ 156 w 840"/>
                  <a:gd name="T23" fmla="*/ 181 h 480"/>
                  <a:gd name="T24" fmla="*/ 177 w 840"/>
                  <a:gd name="T25" fmla="*/ 123 h 480"/>
                  <a:gd name="T26" fmla="*/ 161 w 840"/>
                  <a:gd name="T27" fmla="*/ 69 h 480"/>
                  <a:gd name="T28" fmla="*/ 118 w 840"/>
                  <a:gd name="T29" fmla="*/ 48 h 480"/>
                  <a:gd name="T30" fmla="*/ 75 w 840"/>
                  <a:gd name="T31" fmla="*/ 69 h 480"/>
                  <a:gd name="T32" fmla="*/ 51 w 840"/>
                  <a:gd name="T33" fmla="*/ 133 h 480"/>
                  <a:gd name="T34" fmla="*/ 6 w 840"/>
                  <a:gd name="T35" fmla="*/ 123 h 480"/>
                  <a:gd name="T36" fmla="*/ 43 w 840"/>
                  <a:gd name="T37" fmla="*/ 35 h 480"/>
                  <a:gd name="T38" fmla="*/ 116 w 840"/>
                  <a:gd name="T39" fmla="*/ 0 h 480"/>
                  <a:gd name="T40" fmla="*/ 172 w 840"/>
                  <a:gd name="T41" fmla="*/ 17 h 480"/>
                  <a:gd name="T42" fmla="*/ 212 w 840"/>
                  <a:gd name="T43" fmla="*/ 62 h 480"/>
                  <a:gd name="T44" fmla="*/ 225 w 840"/>
                  <a:gd name="T45" fmla="*/ 123 h 480"/>
                  <a:gd name="T46" fmla="*/ 212 w 840"/>
                  <a:gd name="T47" fmla="*/ 177 h 480"/>
                  <a:gd name="T48" fmla="*/ 174 w 840"/>
                  <a:gd name="T49" fmla="*/ 218 h 480"/>
                  <a:gd name="T50" fmla="*/ 225 w 840"/>
                  <a:gd name="T51" fmla="*/ 259 h 480"/>
                  <a:gd name="T52" fmla="*/ 241 w 840"/>
                  <a:gd name="T53" fmla="*/ 334 h 480"/>
                  <a:gd name="T54" fmla="*/ 206 w 840"/>
                  <a:gd name="T55" fmla="*/ 436 h 480"/>
                  <a:gd name="T56" fmla="*/ 118 w 840"/>
                  <a:gd name="T57" fmla="*/ 480 h 480"/>
                  <a:gd name="T58" fmla="*/ 38 w 840"/>
                  <a:gd name="T59" fmla="*/ 443 h 480"/>
                  <a:gd name="T60" fmla="*/ 0 w 840"/>
                  <a:gd name="T61" fmla="*/ 348 h 480"/>
                  <a:gd name="T62" fmla="*/ 471 w 840"/>
                  <a:gd name="T63" fmla="*/ 470 h 480"/>
                  <a:gd name="T64" fmla="*/ 426 w 840"/>
                  <a:gd name="T65" fmla="*/ 470 h 480"/>
                  <a:gd name="T66" fmla="*/ 426 w 840"/>
                  <a:gd name="T67" fmla="*/ 106 h 480"/>
                  <a:gd name="T68" fmla="*/ 383 w 840"/>
                  <a:gd name="T69" fmla="*/ 147 h 480"/>
                  <a:gd name="T70" fmla="*/ 335 w 840"/>
                  <a:gd name="T71" fmla="*/ 174 h 480"/>
                  <a:gd name="T72" fmla="*/ 335 w 840"/>
                  <a:gd name="T73" fmla="*/ 120 h 480"/>
                  <a:gd name="T74" fmla="*/ 402 w 840"/>
                  <a:gd name="T75" fmla="*/ 65 h 480"/>
                  <a:gd name="T76" fmla="*/ 442 w 840"/>
                  <a:gd name="T77" fmla="*/ 0 h 480"/>
                  <a:gd name="T78" fmla="*/ 471 w 840"/>
                  <a:gd name="T79" fmla="*/ 0 h 480"/>
                  <a:gd name="T80" fmla="*/ 471 w 840"/>
                  <a:gd name="T81" fmla="*/ 470 h 480"/>
                  <a:gd name="T82" fmla="*/ 602 w 840"/>
                  <a:gd name="T83" fmla="*/ 65 h 480"/>
                  <a:gd name="T84" fmla="*/ 602 w 840"/>
                  <a:gd name="T85" fmla="*/ 11 h 480"/>
                  <a:gd name="T86" fmla="*/ 840 w 840"/>
                  <a:gd name="T87" fmla="*/ 11 h 480"/>
                  <a:gd name="T88" fmla="*/ 840 w 840"/>
                  <a:gd name="T89" fmla="*/ 55 h 480"/>
                  <a:gd name="T90" fmla="*/ 774 w 840"/>
                  <a:gd name="T91" fmla="*/ 181 h 480"/>
                  <a:gd name="T92" fmla="*/ 720 w 840"/>
                  <a:gd name="T93" fmla="*/ 344 h 480"/>
                  <a:gd name="T94" fmla="*/ 701 w 840"/>
                  <a:gd name="T95" fmla="*/ 470 h 480"/>
                  <a:gd name="T96" fmla="*/ 656 w 840"/>
                  <a:gd name="T97" fmla="*/ 470 h 480"/>
                  <a:gd name="T98" fmla="*/ 672 w 840"/>
                  <a:gd name="T99" fmla="*/ 337 h 480"/>
                  <a:gd name="T100" fmla="*/ 720 w 840"/>
                  <a:gd name="T101" fmla="*/ 188 h 480"/>
                  <a:gd name="T102" fmla="*/ 784 w 840"/>
                  <a:gd name="T103" fmla="*/ 65 h 480"/>
                  <a:gd name="T104" fmla="*/ 602 w 840"/>
                  <a:gd name="T105" fmla="*/ 6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0" h="480">
                    <a:moveTo>
                      <a:pt x="0" y="348"/>
                    </a:moveTo>
                    <a:lnTo>
                      <a:pt x="46" y="341"/>
                    </a:lnTo>
                    <a:cubicBezTo>
                      <a:pt x="51" y="372"/>
                      <a:pt x="62" y="395"/>
                      <a:pt x="73" y="412"/>
                    </a:cubicBezTo>
                    <a:cubicBezTo>
                      <a:pt x="86" y="426"/>
                      <a:pt x="102" y="433"/>
                      <a:pt x="118" y="433"/>
                    </a:cubicBezTo>
                    <a:cubicBezTo>
                      <a:pt x="140" y="433"/>
                      <a:pt x="158" y="423"/>
                      <a:pt x="172" y="406"/>
                    </a:cubicBezTo>
                    <a:cubicBezTo>
                      <a:pt x="188" y="385"/>
                      <a:pt x="196" y="361"/>
                      <a:pt x="196" y="334"/>
                    </a:cubicBezTo>
                    <a:cubicBezTo>
                      <a:pt x="196" y="310"/>
                      <a:pt x="188" y="286"/>
                      <a:pt x="174" y="269"/>
                    </a:cubicBezTo>
                    <a:cubicBezTo>
                      <a:pt x="161" y="252"/>
                      <a:pt x="145" y="242"/>
                      <a:pt x="124" y="242"/>
                    </a:cubicBezTo>
                    <a:cubicBezTo>
                      <a:pt x="116" y="242"/>
                      <a:pt x="105" y="246"/>
                      <a:pt x="91" y="249"/>
                    </a:cubicBezTo>
                    <a:lnTo>
                      <a:pt x="97" y="198"/>
                    </a:lnTo>
                    <a:cubicBezTo>
                      <a:pt x="99" y="201"/>
                      <a:pt x="102" y="201"/>
                      <a:pt x="102" y="201"/>
                    </a:cubicBezTo>
                    <a:cubicBezTo>
                      <a:pt x="124" y="201"/>
                      <a:pt x="140" y="195"/>
                      <a:pt x="156" y="181"/>
                    </a:cubicBezTo>
                    <a:cubicBezTo>
                      <a:pt x="172" y="167"/>
                      <a:pt x="177" y="150"/>
                      <a:pt x="177" y="123"/>
                    </a:cubicBezTo>
                    <a:cubicBezTo>
                      <a:pt x="177" y="103"/>
                      <a:pt x="172" y="82"/>
                      <a:pt x="161" y="69"/>
                    </a:cubicBezTo>
                    <a:cubicBezTo>
                      <a:pt x="150" y="55"/>
                      <a:pt x="137" y="48"/>
                      <a:pt x="118" y="48"/>
                    </a:cubicBezTo>
                    <a:cubicBezTo>
                      <a:pt x="99" y="48"/>
                      <a:pt x="86" y="55"/>
                      <a:pt x="75" y="69"/>
                    </a:cubicBezTo>
                    <a:cubicBezTo>
                      <a:pt x="62" y="86"/>
                      <a:pt x="54" y="106"/>
                      <a:pt x="51" y="133"/>
                    </a:cubicBezTo>
                    <a:lnTo>
                      <a:pt x="6" y="123"/>
                    </a:lnTo>
                    <a:cubicBezTo>
                      <a:pt x="11" y="86"/>
                      <a:pt x="25" y="55"/>
                      <a:pt x="43" y="35"/>
                    </a:cubicBezTo>
                    <a:cubicBezTo>
                      <a:pt x="65" y="14"/>
                      <a:pt x="89" y="0"/>
                      <a:pt x="116" y="0"/>
                    </a:cubicBezTo>
                    <a:cubicBezTo>
                      <a:pt x="137" y="0"/>
                      <a:pt x="156" y="7"/>
                      <a:pt x="172" y="17"/>
                    </a:cubicBezTo>
                    <a:cubicBezTo>
                      <a:pt x="190" y="31"/>
                      <a:pt x="201" y="45"/>
                      <a:pt x="212" y="62"/>
                    </a:cubicBezTo>
                    <a:cubicBezTo>
                      <a:pt x="220" y="82"/>
                      <a:pt x="225" y="103"/>
                      <a:pt x="225" y="123"/>
                    </a:cubicBezTo>
                    <a:cubicBezTo>
                      <a:pt x="225" y="143"/>
                      <a:pt x="220" y="160"/>
                      <a:pt x="212" y="177"/>
                    </a:cubicBezTo>
                    <a:cubicBezTo>
                      <a:pt x="204" y="195"/>
                      <a:pt x="190" y="208"/>
                      <a:pt x="174" y="218"/>
                    </a:cubicBezTo>
                    <a:cubicBezTo>
                      <a:pt x="196" y="225"/>
                      <a:pt x="212" y="239"/>
                      <a:pt x="225" y="259"/>
                    </a:cubicBezTo>
                    <a:cubicBezTo>
                      <a:pt x="236" y="280"/>
                      <a:pt x="241" y="303"/>
                      <a:pt x="241" y="334"/>
                    </a:cubicBezTo>
                    <a:cubicBezTo>
                      <a:pt x="241" y="375"/>
                      <a:pt x="231" y="409"/>
                      <a:pt x="206" y="436"/>
                    </a:cubicBezTo>
                    <a:cubicBezTo>
                      <a:pt x="185" y="467"/>
                      <a:pt x="156" y="480"/>
                      <a:pt x="118" y="480"/>
                    </a:cubicBezTo>
                    <a:cubicBezTo>
                      <a:pt x="86" y="480"/>
                      <a:pt x="59" y="467"/>
                      <a:pt x="38" y="443"/>
                    </a:cubicBezTo>
                    <a:cubicBezTo>
                      <a:pt x="17" y="419"/>
                      <a:pt x="6" y="389"/>
                      <a:pt x="0" y="348"/>
                    </a:cubicBezTo>
                    <a:close/>
                    <a:moveTo>
                      <a:pt x="471" y="470"/>
                    </a:moveTo>
                    <a:lnTo>
                      <a:pt x="426" y="470"/>
                    </a:lnTo>
                    <a:lnTo>
                      <a:pt x="426" y="106"/>
                    </a:lnTo>
                    <a:cubicBezTo>
                      <a:pt x="415" y="120"/>
                      <a:pt x="402" y="133"/>
                      <a:pt x="383" y="147"/>
                    </a:cubicBezTo>
                    <a:cubicBezTo>
                      <a:pt x="367" y="160"/>
                      <a:pt x="351" y="167"/>
                      <a:pt x="335" y="174"/>
                    </a:cubicBezTo>
                    <a:lnTo>
                      <a:pt x="335" y="120"/>
                    </a:lnTo>
                    <a:cubicBezTo>
                      <a:pt x="362" y="103"/>
                      <a:pt x="383" y="86"/>
                      <a:pt x="402" y="65"/>
                    </a:cubicBezTo>
                    <a:cubicBezTo>
                      <a:pt x="420" y="45"/>
                      <a:pt x="434" y="21"/>
                      <a:pt x="442" y="0"/>
                    </a:cubicBezTo>
                    <a:lnTo>
                      <a:pt x="471" y="0"/>
                    </a:lnTo>
                    <a:lnTo>
                      <a:pt x="471" y="470"/>
                    </a:lnTo>
                    <a:close/>
                    <a:moveTo>
                      <a:pt x="602" y="65"/>
                    </a:moveTo>
                    <a:lnTo>
                      <a:pt x="602" y="11"/>
                    </a:lnTo>
                    <a:lnTo>
                      <a:pt x="840" y="11"/>
                    </a:lnTo>
                    <a:lnTo>
                      <a:pt x="840" y="55"/>
                    </a:lnTo>
                    <a:cubicBezTo>
                      <a:pt x="819" y="86"/>
                      <a:pt x="795" y="130"/>
                      <a:pt x="774" y="181"/>
                    </a:cubicBezTo>
                    <a:cubicBezTo>
                      <a:pt x="750" y="235"/>
                      <a:pt x="731" y="286"/>
                      <a:pt x="720" y="344"/>
                    </a:cubicBezTo>
                    <a:cubicBezTo>
                      <a:pt x="709" y="382"/>
                      <a:pt x="704" y="426"/>
                      <a:pt x="701" y="470"/>
                    </a:cubicBezTo>
                    <a:lnTo>
                      <a:pt x="656" y="470"/>
                    </a:lnTo>
                    <a:cubicBezTo>
                      <a:pt x="656" y="436"/>
                      <a:pt x="661" y="392"/>
                      <a:pt x="672" y="337"/>
                    </a:cubicBezTo>
                    <a:cubicBezTo>
                      <a:pt x="683" y="286"/>
                      <a:pt x="699" y="235"/>
                      <a:pt x="720" y="188"/>
                    </a:cubicBezTo>
                    <a:cubicBezTo>
                      <a:pt x="739" y="140"/>
                      <a:pt x="760" y="99"/>
                      <a:pt x="784" y="65"/>
                    </a:cubicBezTo>
                    <a:lnTo>
                      <a:pt x="602" y="6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7" name="Freeform 122"/>
              <p:cNvSpPr>
                <a:spLocks noEditPoints="1"/>
              </p:cNvSpPr>
              <p:nvPr/>
            </p:nvSpPr>
            <p:spPr bwMode="auto">
              <a:xfrm>
                <a:off x="8156" y="1932"/>
                <a:ext cx="261" cy="149"/>
              </a:xfrm>
              <a:custGeom>
                <a:avLst/>
                <a:gdLst>
                  <a:gd name="T0" fmla="*/ 65 w 848"/>
                  <a:gd name="T1" fmla="*/ 384 h 488"/>
                  <a:gd name="T2" fmla="*/ 137 w 848"/>
                  <a:gd name="T3" fmla="*/ 431 h 488"/>
                  <a:gd name="T4" fmla="*/ 172 w 848"/>
                  <a:gd name="T5" fmla="*/ 408 h 488"/>
                  <a:gd name="T6" fmla="*/ 175 w 848"/>
                  <a:gd name="T7" fmla="*/ 275 h 488"/>
                  <a:gd name="T8" fmla="*/ 142 w 848"/>
                  <a:gd name="T9" fmla="*/ 252 h 488"/>
                  <a:gd name="T10" fmla="*/ 97 w 848"/>
                  <a:gd name="T11" fmla="*/ 202 h 488"/>
                  <a:gd name="T12" fmla="*/ 135 w 848"/>
                  <a:gd name="T13" fmla="*/ 197 h 488"/>
                  <a:gd name="T14" fmla="*/ 173 w 848"/>
                  <a:gd name="T15" fmla="*/ 161 h 488"/>
                  <a:gd name="T16" fmla="*/ 161 w 848"/>
                  <a:gd name="T17" fmla="*/ 75 h 488"/>
                  <a:gd name="T18" fmla="*/ 101 w 848"/>
                  <a:gd name="T19" fmla="*/ 61 h 488"/>
                  <a:gd name="T20" fmla="*/ 9 w 848"/>
                  <a:gd name="T21" fmla="*/ 131 h 488"/>
                  <a:gd name="T22" fmla="*/ 45 w 848"/>
                  <a:gd name="T23" fmla="*/ 36 h 488"/>
                  <a:gd name="T24" fmla="*/ 119 w 848"/>
                  <a:gd name="T25" fmla="*/ 0 h 488"/>
                  <a:gd name="T26" fmla="*/ 202 w 848"/>
                  <a:gd name="T27" fmla="*/ 40 h 488"/>
                  <a:gd name="T28" fmla="*/ 230 w 848"/>
                  <a:gd name="T29" fmla="*/ 156 h 488"/>
                  <a:gd name="T30" fmla="*/ 180 w 848"/>
                  <a:gd name="T31" fmla="*/ 219 h 488"/>
                  <a:gd name="T32" fmla="*/ 249 w 848"/>
                  <a:gd name="T33" fmla="*/ 338 h 488"/>
                  <a:gd name="T34" fmla="*/ 230 w 848"/>
                  <a:gd name="T35" fmla="*/ 421 h 488"/>
                  <a:gd name="T36" fmla="*/ 149 w 848"/>
                  <a:gd name="T37" fmla="*/ 486 h 488"/>
                  <a:gd name="T38" fmla="*/ 57 w 848"/>
                  <a:gd name="T39" fmla="*/ 466 h 488"/>
                  <a:gd name="T40" fmla="*/ 6 w 848"/>
                  <a:gd name="T41" fmla="*/ 382 h 488"/>
                  <a:gd name="T42" fmla="*/ 45 w 848"/>
                  <a:gd name="T43" fmla="*/ 445 h 488"/>
                  <a:gd name="T44" fmla="*/ 123 w 848"/>
                  <a:gd name="T45" fmla="*/ 480 h 488"/>
                  <a:gd name="T46" fmla="*/ 190 w 848"/>
                  <a:gd name="T47" fmla="*/ 457 h 488"/>
                  <a:gd name="T48" fmla="*/ 239 w 848"/>
                  <a:gd name="T49" fmla="*/ 367 h 488"/>
                  <a:gd name="T50" fmla="*/ 204 w 848"/>
                  <a:gd name="T51" fmla="*/ 241 h 488"/>
                  <a:gd name="T52" fmla="*/ 213 w 848"/>
                  <a:gd name="T53" fmla="*/ 180 h 488"/>
                  <a:gd name="T54" fmla="*/ 222 w 848"/>
                  <a:gd name="T55" fmla="*/ 98 h 488"/>
                  <a:gd name="T56" fmla="*/ 148 w 848"/>
                  <a:gd name="T57" fmla="*/ 13 h 488"/>
                  <a:gd name="T58" fmla="*/ 84 w 848"/>
                  <a:gd name="T59" fmla="*/ 17 h 488"/>
                  <a:gd name="T60" fmla="*/ 28 w 848"/>
                  <a:gd name="T61" fmla="*/ 78 h 488"/>
                  <a:gd name="T62" fmla="*/ 60 w 848"/>
                  <a:gd name="T63" fmla="*/ 100 h 488"/>
                  <a:gd name="T64" fmla="*/ 148 w 848"/>
                  <a:gd name="T65" fmla="*/ 54 h 488"/>
                  <a:gd name="T66" fmla="*/ 185 w 848"/>
                  <a:gd name="T67" fmla="*/ 128 h 488"/>
                  <a:gd name="T68" fmla="*/ 163 w 848"/>
                  <a:gd name="T69" fmla="*/ 188 h 488"/>
                  <a:gd name="T70" fmla="*/ 102 w 848"/>
                  <a:gd name="T71" fmla="*/ 208 h 488"/>
                  <a:gd name="T72" fmla="*/ 128 w 848"/>
                  <a:gd name="T73" fmla="*/ 242 h 488"/>
                  <a:gd name="T74" fmla="*/ 181 w 848"/>
                  <a:gd name="T75" fmla="*/ 271 h 488"/>
                  <a:gd name="T76" fmla="*/ 197 w 848"/>
                  <a:gd name="T77" fmla="*/ 378 h 488"/>
                  <a:gd name="T78" fmla="*/ 139 w 848"/>
                  <a:gd name="T79" fmla="*/ 439 h 488"/>
                  <a:gd name="T80" fmla="*/ 73 w 848"/>
                  <a:gd name="T81" fmla="*/ 418 h 488"/>
                  <a:gd name="T82" fmla="*/ 13 w 848"/>
                  <a:gd name="T83" fmla="*/ 380 h 488"/>
                  <a:gd name="T84" fmla="*/ 415 w 848"/>
                  <a:gd name="T85" fmla="*/ 134 h 488"/>
                  <a:gd name="T86" fmla="*/ 335 w 848"/>
                  <a:gd name="T87" fmla="*/ 124 h 488"/>
                  <a:gd name="T88" fmla="*/ 442 w 848"/>
                  <a:gd name="T89" fmla="*/ 3 h 488"/>
                  <a:gd name="T90" fmla="*/ 446 w 848"/>
                  <a:gd name="T91" fmla="*/ 8 h 488"/>
                  <a:gd name="T92" fmla="*/ 341 w 848"/>
                  <a:gd name="T93" fmla="*/ 127 h 488"/>
                  <a:gd name="T94" fmla="*/ 409 w 848"/>
                  <a:gd name="T95" fmla="*/ 128 h 488"/>
                  <a:gd name="T96" fmla="*/ 471 w 848"/>
                  <a:gd name="T97" fmla="*/ 474 h 488"/>
                  <a:gd name="T98" fmla="*/ 848 w 848"/>
                  <a:gd name="T99" fmla="*/ 15 h 488"/>
                  <a:gd name="T100" fmla="*/ 750 w 848"/>
                  <a:gd name="T101" fmla="*/ 267 h 488"/>
                  <a:gd name="T102" fmla="*/ 657 w 848"/>
                  <a:gd name="T103" fmla="*/ 477 h 488"/>
                  <a:gd name="T104" fmla="*/ 721 w 848"/>
                  <a:gd name="T105" fmla="*/ 191 h 488"/>
                  <a:gd name="T106" fmla="*/ 792 w 848"/>
                  <a:gd name="T107" fmla="*/ 72 h 488"/>
                  <a:gd name="T108" fmla="*/ 665 w 848"/>
                  <a:gd name="T109" fmla="*/ 447 h 488"/>
                  <a:gd name="T110" fmla="*/ 730 w 848"/>
                  <a:gd name="T111" fmla="*/ 305 h 488"/>
                  <a:gd name="T112" fmla="*/ 840 w 848"/>
                  <a:gd name="T113" fmla="*/ 59 h 488"/>
                  <a:gd name="T114" fmla="*/ 788 w 848"/>
                  <a:gd name="T115" fmla="*/ 6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8" h="488">
                    <a:moveTo>
                      <a:pt x="1" y="353"/>
                    </a:moveTo>
                    <a:cubicBezTo>
                      <a:pt x="0" y="352"/>
                      <a:pt x="1" y="351"/>
                      <a:pt x="1" y="350"/>
                    </a:cubicBezTo>
                    <a:cubicBezTo>
                      <a:pt x="2" y="349"/>
                      <a:pt x="3" y="348"/>
                      <a:pt x="4" y="348"/>
                    </a:cubicBezTo>
                    <a:lnTo>
                      <a:pt x="49" y="341"/>
                    </a:lnTo>
                    <a:cubicBezTo>
                      <a:pt x="51" y="341"/>
                      <a:pt x="53" y="342"/>
                      <a:pt x="54" y="344"/>
                    </a:cubicBezTo>
                    <a:lnTo>
                      <a:pt x="65" y="385"/>
                    </a:lnTo>
                    <a:lnTo>
                      <a:pt x="65" y="384"/>
                    </a:lnTo>
                    <a:lnTo>
                      <a:pt x="81" y="415"/>
                    </a:lnTo>
                    <a:lnTo>
                      <a:pt x="79" y="413"/>
                    </a:lnTo>
                    <a:lnTo>
                      <a:pt x="101" y="429"/>
                    </a:lnTo>
                    <a:lnTo>
                      <a:pt x="100" y="428"/>
                    </a:lnTo>
                    <a:lnTo>
                      <a:pt x="123" y="433"/>
                    </a:lnTo>
                    <a:lnTo>
                      <a:pt x="122" y="433"/>
                    </a:lnTo>
                    <a:lnTo>
                      <a:pt x="137" y="431"/>
                    </a:lnTo>
                    <a:lnTo>
                      <a:pt x="137" y="431"/>
                    </a:lnTo>
                    <a:lnTo>
                      <a:pt x="151" y="426"/>
                    </a:lnTo>
                    <a:lnTo>
                      <a:pt x="150" y="427"/>
                    </a:lnTo>
                    <a:lnTo>
                      <a:pt x="163" y="418"/>
                    </a:lnTo>
                    <a:lnTo>
                      <a:pt x="162" y="419"/>
                    </a:lnTo>
                    <a:lnTo>
                      <a:pt x="173" y="407"/>
                    </a:lnTo>
                    <a:lnTo>
                      <a:pt x="172" y="408"/>
                    </a:lnTo>
                    <a:lnTo>
                      <a:pt x="190" y="375"/>
                    </a:lnTo>
                    <a:lnTo>
                      <a:pt x="190" y="376"/>
                    </a:lnTo>
                    <a:lnTo>
                      <a:pt x="196" y="338"/>
                    </a:lnTo>
                    <a:lnTo>
                      <a:pt x="196" y="339"/>
                    </a:lnTo>
                    <a:lnTo>
                      <a:pt x="191" y="304"/>
                    </a:lnTo>
                    <a:lnTo>
                      <a:pt x="191" y="305"/>
                    </a:lnTo>
                    <a:lnTo>
                      <a:pt x="175" y="275"/>
                    </a:lnTo>
                    <a:lnTo>
                      <a:pt x="176" y="276"/>
                    </a:lnTo>
                    <a:lnTo>
                      <a:pt x="165" y="265"/>
                    </a:lnTo>
                    <a:lnTo>
                      <a:pt x="166" y="265"/>
                    </a:lnTo>
                    <a:lnTo>
                      <a:pt x="154" y="257"/>
                    </a:lnTo>
                    <a:lnTo>
                      <a:pt x="155" y="257"/>
                    </a:lnTo>
                    <a:lnTo>
                      <a:pt x="142" y="252"/>
                    </a:lnTo>
                    <a:lnTo>
                      <a:pt x="142" y="252"/>
                    </a:lnTo>
                    <a:lnTo>
                      <a:pt x="127" y="250"/>
                    </a:lnTo>
                    <a:lnTo>
                      <a:pt x="129" y="250"/>
                    </a:lnTo>
                    <a:lnTo>
                      <a:pt x="115" y="252"/>
                    </a:lnTo>
                    <a:lnTo>
                      <a:pt x="96" y="257"/>
                    </a:lnTo>
                    <a:cubicBezTo>
                      <a:pt x="95" y="257"/>
                      <a:pt x="94" y="257"/>
                      <a:pt x="93" y="256"/>
                    </a:cubicBezTo>
                    <a:cubicBezTo>
                      <a:pt x="92" y="255"/>
                      <a:pt x="91" y="254"/>
                      <a:pt x="91" y="253"/>
                    </a:cubicBezTo>
                    <a:lnTo>
                      <a:pt x="97" y="202"/>
                    </a:lnTo>
                    <a:cubicBezTo>
                      <a:pt x="97" y="200"/>
                      <a:pt x="98" y="199"/>
                      <a:pt x="99" y="198"/>
                    </a:cubicBezTo>
                    <a:cubicBezTo>
                      <a:pt x="101" y="198"/>
                      <a:pt x="102" y="198"/>
                      <a:pt x="104" y="199"/>
                    </a:cubicBezTo>
                    <a:lnTo>
                      <a:pt x="107" y="202"/>
                    </a:lnTo>
                    <a:lnTo>
                      <a:pt x="105" y="201"/>
                    </a:lnTo>
                    <a:lnTo>
                      <a:pt x="107" y="202"/>
                    </a:lnTo>
                    <a:lnTo>
                      <a:pt x="106" y="202"/>
                    </a:lnTo>
                    <a:lnTo>
                      <a:pt x="135" y="197"/>
                    </a:lnTo>
                    <a:lnTo>
                      <a:pt x="133" y="197"/>
                    </a:lnTo>
                    <a:lnTo>
                      <a:pt x="158" y="182"/>
                    </a:lnTo>
                    <a:lnTo>
                      <a:pt x="157" y="182"/>
                    </a:lnTo>
                    <a:lnTo>
                      <a:pt x="167" y="171"/>
                    </a:lnTo>
                    <a:lnTo>
                      <a:pt x="166" y="172"/>
                    </a:lnTo>
                    <a:lnTo>
                      <a:pt x="173" y="160"/>
                    </a:lnTo>
                    <a:lnTo>
                      <a:pt x="173" y="161"/>
                    </a:lnTo>
                    <a:lnTo>
                      <a:pt x="177" y="145"/>
                    </a:lnTo>
                    <a:lnTo>
                      <a:pt x="176" y="146"/>
                    </a:lnTo>
                    <a:lnTo>
                      <a:pt x="177" y="127"/>
                    </a:lnTo>
                    <a:lnTo>
                      <a:pt x="177" y="128"/>
                    </a:lnTo>
                    <a:lnTo>
                      <a:pt x="173" y="98"/>
                    </a:lnTo>
                    <a:lnTo>
                      <a:pt x="174" y="99"/>
                    </a:lnTo>
                    <a:lnTo>
                      <a:pt x="161" y="75"/>
                    </a:lnTo>
                    <a:lnTo>
                      <a:pt x="162" y="76"/>
                    </a:lnTo>
                    <a:lnTo>
                      <a:pt x="144" y="61"/>
                    </a:lnTo>
                    <a:lnTo>
                      <a:pt x="146" y="61"/>
                    </a:lnTo>
                    <a:lnTo>
                      <a:pt x="122" y="56"/>
                    </a:lnTo>
                    <a:lnTo>
                      <a:pt x="123" y="56"/>
                    </a:lnTo>
                    <a:lnTo>
                      <a:pt x="99" y="61"/>
                    </a:lnTo>
                    <a:lnTo>
                      <a:pt x="101" y="61"/>
                    </a:lnTo>
                    <a:lnTo>
                      <a:pt x="82" y="76"/>
                    </a:lnTo>
                    <a:lnTo>
                      <a:pt x="83" y="75"/>
                    </a:lnTo>
                    <a:lnTo>
                      <a:pt x="67" y="103"/>
                    </a:lnTo>
                    <a:lnTo>
                      <a:pt x="67" y="102"/>
                    </a:lnTo>
                    <a:lnTo>
                      <a:pt x="59" y="138"/>
                    </a:lnTo>
                    <a:cubicBezTo>
                      <a:pt x="59" y="140"/>
                      <a:pt x="57" y="142"/>
                      <a:pt x="55" y="141"/>
                    </a:cubicBezTo>
                    <a:lnTo>
                      <a:pt x="9" y="131"/>
                    </a:lnTo>
                    <a:cubicBezTo>
                      <a:pt x="7" y="131"/>
                      <a:pt x="6" y="129"/>
                      <a:pt x="6" y="127"/>
                    </a:cubicBezTo>
                    <a:lnTo>
                      <a:pt x="12" y="100"/>
                    </a:lnTo>
                    <a:lnTo>
                      <a:pt x="20" y="75"/>
                    </a:lnTo>
                    <a:lnTo>
                      <a:pt x="31" y="54"/>
                    </a:lnTo>
                    <a:cubicBezTo>
                      <a:pt x="31" y="54"/>
                      <a:pt x="31" y="54"/>
                      <a:pt x="31" y="54"/>
                    </a:cubicBezTo>
                    <a:lnTo>
                      <a:pt x="44" y="37"/>
                    </a:lnTo>
                    <a:cubicBezTo>
                      <a:pt x="44" y="36"/>
                      <a:pt x="45" y="36"/>
                      <a:pt x="45" y="36"/>
                    </a:cubicBezTo>
                    <a:lnTo>
                      <a:pt x="61" y="22"/>
                    </a:lnTo>
                    <a:cubicBezTo>
                      <a:pt x="62" y="22"/>
                      <a:pt x="62" y="22"/>
                      <a:pt x="62" y="22"/>
                    </a:cubicBezTo>
                    <a:lnTo>
                      <a:pt x="79" y="11"/>
                    </a:lnTo>
                    <a:cubicBezTo>
                      <a:pt x="80" y="10"/>
                      <a:pt x="80" y="10"/>
                      <a:pt x="80" y="10"/>
                    </a:cubicBezTo>
                    <a:lnTo>
                      <a:pt x="99" y="3"/>
                    </a:lnTo>
                    <a:cubicBezTo>
                      <a:pt x="99" y="3"/>
                      <a:pt x="100" y="3"/>
                      <a:pt x="100" y="3"/>
                    </a:cubicBezTo>
                    <a:lnTo>
                      <a:pt x="119" y="0"/>
                    </a:lnTo>
                    <a:cubicBezTo>
                      <a:pt x="120" y="0"/>
                      <a:pt x="120" y="0"/>
                      <a:pt x="121" y="1"/>
                    </a:cubicBezTo>
                    <a:lnTo>
                      <a:pt x="151" y="6"/>
                    </a:lnTo>
                    <a:cubicBezTo>
                      <a:pt x="151" y="6"/>
                      <a:pt x="151" y="6"/>
                      <a:pt x="152" y="6"/>
                    </a:cubicBezTo>
                    <a:lnTo>
                      <a:pt x="178" y="18"/>
                    </a:lnTo>
                    <a:cubicBezTo>
                      <a:pt x="178" y="19"/>
                      <a:pt x="178" y="19"/>
                      <a:pt x="179" y="19"/>
                    </a:cubicBezTo>
                    <a:lnTo>
                      <a:pt x="202" y="39"/>
                    </a:lnTo>
                    <a:cubicBezTo>
                      <a:pt x="202" y="40"/>
                      <a:pt x="202" y="40"/>
                      <a:pt x="202" y="40"/>
                    </a:cubicBezTo>
                    <a:lnTo>
                      <a:pt x="219" y="64"/>
                    </a:lnTo>
                    <a:cubicBezTo>
                      <a:pt x="219" y="64"/>
                      <a:pt x="220" y="64"/>
                      <a:pt x="220" y="65"/>
                    </a:cubicBezTo>
                    <a:lnTo>
                      <a:pt x="230" y="96"/>
                    </a:lnTo>
                    <a:cubicBezTo>
                      <a:pt x="230" y="96"/>
                      <a:pt x="230" y="96"/>
                      <a:pt x="230" y="97"/>
                    </a:cubicBezTo>
                    <a:lnTo>
                      <a:pt x="233" y="127"/>
                    </a:lnTo>
                    <a:cubicBezTo>
                      <a:pt x="233" y="127"/>
                      <a:pt x="233" y="128"/>
                      <a:pt x="233" y="128"/>
                    </a:cubicBezTo>
                    <a:lnTo>
                      <a:pt x="230" y="156"/>
                    </a:lnTo>
                    <a:cubicBezTo>
                      <a:pt x="230" y="156"/>
                      <a:pt x="230" y="157"/>
                      <a:pt x="230" y="157"/>
                    </a:cubicBezTo>
                    <a:lnTo>
                      <a:pt x="220" y="183"/>
                    </a:lnTo>
                    <a:cubicBezTo>
                      <a:pt x="220" y="184"/>
                      <a:pt x="219" y="184"/>
                      <a:pt x="219" y="184"/>
                    </a:cubicBezTo>
                    <a:lnTo>
                      <a:pt x="204" y="207"/>
                    </a:lnTo>
                    <a:cubicBezTo>
                      <a:pt x="204" y="208"/>
                      <a:pt x="203" y="208"/>
                      <a:pt x="203" y="208"/>
                    </a:cubicBezTo>
                    <a:lnTo>
                      <a:pt x="181" y="226"/>
                    </a:lnTo>
                    <a:lnTo>
                      <a:pt x="180" y="219"/>
                    </a:lnTo>
                    <a:lnTo>
                      <a:pt x="209" y="234"/>
                    </a:lnTo>
                    <a:cubicBezTo>
                      <a:pt x="209" y="235"/>
                      <a:pt x="210" y="235"/>
                      <a:pt x="210" y="235"/>
                    </a:cubicBezTo>
                    <a:lnTo>
                      <a:pt x="232" y="261"/>
                    </a:lnTo>
                    <a:cubicBezTo>
                      <a:pt x="233" y="261"/>
                      <a:pt x="233" y="262"/>
                      <a:pt x="233" y="262"/>
                    </a:cubicBezTo>
                    <a:lnTo>
                      <a:pt x="245" y="296"/>
                    </a:lnTo>
                    <a:cubicBezTo>
                      <a:pt x="245" y="296"/>
                      <a:pt x="245" y="296"/>
                      <a:pt x="245" y="297"/>
                    </a:cubicBezTo>
                    <a:lnTo>
                      <a:pt x="249" y="338"/>
                    </a:lnTo>
                    <a:cubicBezTo>
                      <a:pt x="249" y="338"/>
                      <a:pt x="249" y="339"/>
                      <a:pt x="249" y="339"/>
                    </a:cubicBezTo>
                    <a:lnTo>
                      <a:pt x="247" y="368"/>
                    </a:lnTo>
                    <a:cubicBezTo>
                      <a:pt x="247" y="368"/>
                      <a:pt x="247" y="368"/>
                      <a:pt x="247" y="368"/>
                    </a:cubicBezTo>
                    <a:lnTo>
                      <a:pt x="241" y="395"/>
                    </a:lnTo>
                    <a:cubicBezTo>
                      <a:pt x="241" y="396"/>
                      <a:pt x="241" y="396"/>
                      <a:pt x="241" y="396"/>
                    </a:cubicBezTo>
                    <a:lnTo>
                      <a:pt x="230" y="420"/>
                    </a:lnTo>
                    <a:cubicBezTo>
                      <a:pt x="230" y="420"/>
                      <a:pt x="230" y="421"/>
                      <a:pt x="230" y="421"/>
                    </a:cubicBezTo>
                    <a:lnTo>
                      <a:pt x="214" y="443"/>
                    </a:lnTo>
                    <a:lnTo>
                      <a:pt x="196" y="463"/>
                    </a:lnTo>
                    <a:cubicBezTo>
                      <a:pt x="196" y="463"/>
                      <a:pt x="195" y="463"/>
                      <a:pt x="195" y="463"/>
                    </a:cubicBezTo>
                    <a:lnTo>
                      <a:pt x="175" y="477"/>
                    </a:lnTo>
                    <a:cubicBezTo>
                      <a:pt x="174" y="477"/>
                      <a:pt x="174" y="478"/>
                      <a:pt x="174" y="478"/>
                    </a:cubicBezTo>
                    <a:lnTo>
                      <a:pt x="150" y="486"/>
                    </a:lnTo>
                    <a:cubicBezTo>
                      <a:pt x="150" y="486"/>
                      <a:pt x="150" y="486"/>
                      <a:pt x="149" y="486"/>
                    </a:cubicBezTo>
                    <a:lnTo>
                      <a:pt x="123" y="488"/>
                    </a:lnTo>
                    <a:cubicBezTo>
                      <a:pt x="123" y="488"/>
                      <a:pt x="122" y="488"/>
                      <a:pt x="122" y="488"/>
                    </a:cubicBezTo>
                    <a:lnTo>
                      <a:pt x="99" y="486"/>
                    </a:lnTo>
                    <a:cubicBezTo>
                      <a:pt x="99" y="486"/>
                      <a:pt x="98" y="486"/>
                      <a:pt x="98" y="486"/>
                    </a:cubicBezTo>
                    <a:lnTo>
                      <a:pt x="77" y="479"/>
                    </a:lnTo>
                    <a:cubicBezTo>
                      <a:pt x="77" y="479"/>
                      <a:pt x="77" y="479"/>
                      <a:pt x="76" y="478"/>
                    </a:cubicBezTo>
                    <a:lnTo>
                      <a:pt x="57" y="466"/>
                    </a:lnTo>
                    <a:cubicBezTo>
                      <a:pt x="57" y="466"/>
                      <a:pt x="56" y="466"/>
                      <a:pt x="56" y="466"/>
                    </a:cubicBezTo>
                    <a:lnTo>
                      <a:pt x="39" y="450"/>
                    </a:lnTo>
                    <a:cubicBezTo>
                      <a:pt x="39" y="450"/>
                      <a:pt x="39" y="450"/>
                      <a:pt x="39" y="450"/>
                    </a:cubicBezTo>
                    <a:lnTo>
                      <a:pt x="25" y="430"/>
                    </a:lnTo>
                    <a:cubicBezTo>
                      <a:pt x="25" y="430"/>
                      <a:pt x="24" y="430"/>
                      <a:pt x="24" y="430"/>
                    </a:cubicBezTo>
                    <a:lnTo>
                      <a:pt x="14" y="408"/>
                    </a:lnTo>
                    <a:lnTo>
                      <a:pt x="6" y="382"/>
                    </a:lnTo>
                    <a:lnTo>
                      <a:pt x="1" y="353"/>
                    </a:lnTo>
                    <a:close/>
                    <a:moveTo>
                      <a:pt x="13" y="380"/>
                    </a:moveTo>
                    <a:lnTo>
                      <a:pt x="21" y="404"/>
                    </a:lnTo>
                    <a:lnTo>
                      <a:pt x="32" y="426"/>
                    </a:lnTo>
                    <a:lnTo>
                      <a:pt x="31" y="426"/>
                    </a:lnTo>
                    <a:lnTo>
                      <a:pt x="45" y="445"/>
                    </a:lnTo>
                    <a:lnTo>
                      <a:pt x="45" y="445"/>
                    </a:lnTo>
                    <a:lnTo>
                      <a:pt x="62" y="460"/>
                    </a:lnTo>
                    <a:lnTo>
                      <a:pt x="61" y="460"/>
                    </a:lnTo>
                    <a:lnTo>
                      <a:pt x="81" y="472"/>
                    </a:lnTo>
                    <a:lnTo>
                      <a:pt x="80" y="471"/>
                    </a:lnTo>
                    <a:lnTo>
                      <a:pt x="101" y="478"/>
                    </a:lnTo>
                    <a:lnTo>
                      <a:pt x="100" y="478"/>
                    </a:lnTo>
                    <a:lnTo>
                      <a:pt x="123" y="480"/>
                    </a:lnTo>
                    <a:lnTo>
                      <a:pt x="122" y="480"/>
                    </a:lnTo>
                    <a:lnTo>
                      <a:pt x="149" y="478"/>
                    </a:lnTo>
                    <a:lnTo>
                      <a:pt x="148" y="478"/>
                    </a:lnTo>
                    <a:lnTo>
                      <a:pt x="171" y="470"/>
                    </a:lnTo>
                    <a:lnTo>
                      <a:pt x="170" y="471"/>
                    </a:lnTo>
                    <a:lnTo>
                      <a:pt x="191" y="457"/>
                    </a:lnTo>
                    <a:lnTo>
                      <a:pt x="190" y="457"/>
                    </a:lnTo>
                    <a:lnTo>
                      <a:pt x="207" y="438"/>
                    </a:lnTo>
                    <a:lnTo>
                      <a:pt x="223" y="416"/>
                    </a:lnTo>
                    <a:lnTo>
                      <a:pt x="223" y="417"/>
                    </a:lnTo>
                    <a:lnTo>
                      <a:pt x="233" y="393"/>
                    </a:lnTo>
                    <a:lnTo>
                      <a:pt x="233" y="394"/>
                    </a:lnTo>
                    <a:lnTo>
                      <a:pt x="240" y="367"/>
                    </a:lnTo>
                    <a:lnTo>
                      <a:pt x="239" y="367"/>
                    </a:lnTo>
                    <a:lnTo>
                      <a:pt x="241" y="338"/>
                    </a:lnTo>
                    <a:lnTo>
                      <a:pt x="241" y="339"/>
                    </a:lnTo>
                    <a:lnTo>
                      <a:pt x="237" y="297"/>
                    </a:lnTo>
                    <a:lnTo>
                      <a:pt x="238" y="298"/>
                    </a:lnTo>
                    <a:lnTo>
                      <a:pt x="226" y="265"/>
                    </a:lnTo>
                    <a:lnTo>
                      <a:pt x="226" y="266"/>
                    </a:lnTo>
                    <a:lnTo>
                      <a:pt x="204" y="241"/>
                    </a:lnTo>
                    <a:lnTo>
                      <a:pt x="205" y="241"/>
                    </a:lnTo>
                    <a:lnTo>
                      <a:pt x="177" y="226"/>
                    </a:lnTo>
                    <a:cubicBezTo>
                      <a:pt x="175" y="225"/>
                      <a:pt x="175" y="224"/>
                      <a:pt x="174" y="223"/>
                    </a:cubicBezTo>
                    <a:cubicBezTo>
                      <a:pt x="174" y="221"/>
                      <a:pt x="175" y="220"/>
                      <a:pt x="176" y="219"/>
                    </a:cubicBezTo>
                    <a:lnTo>
                      <a:pt x="198" y="202"/>
                    </a:lnTo>
                    <a:lnTo>
                      <a:pt x="197" y="203"/>
                    </a:lnTo>
                    <a:lnTo>
                      <a:pt x="213" y="180"/>
                    </a:lnTo>
                    <a:lnTo>
                      <a:pt x="212" y="181"/>
                    </a:lnTo>
                    <a:lnTo>
                      <a:pt x="222" y="154"/>
                    </a:lnTo>
                    <a:lnTo>
                      <a:pt x="222" y="155"/>
                    </a:lnTo>
                    <a:lnTo>
                      <a:pt x="225" y="127"/>
                    </a:lnTo>
                    <a:lnTo>
                      <a:pt x="225" y="128"/>
                    </a:lnTo>
                    <a:lnTo>
                      <a:pt x="222" y="97"/>
                    </a:lnTo>
                    <a:lnTo>
                      <a:pt x="222" y="98"/>
                    </a:lnTo>
                    <a:lnTo>
                      <a:pt x="212" y="67"/>
                    </a:lnTo>
                    <a:lnTo>
                      <a:pt x="213" y="68"/>
                    </a:lnTo>
                    <a:lnTo>
                      <a:pt x="196" y="45"/>
                    </a:lnTo>
                    <a:lnTo>
                      <a:pt x="196" y="45"/>
                    </a:lnTo>
                    <a:lnTo>
                      <a:pt x="173" y="25"/>
                    </a:lnTo>
                    <a:lnTo>
                      <a:pt x="174" y="26"/>
                    </a:lnTo>
                    <a:lnTo>
                      <a:pt x="148" y="13"/>
                    </a:lnTo>
                    <a:lnTo>
                      <a:pt x="149" y="13"/>
                    </a:lnTo>
                    <a:lnTo>
                      <a:pt x="119" y="8"/>
                    </a:lnTo>
                    <a:lnTo>
                      <a:pt x="120" y="8"/>
                    </a:lnTo>
                    <a:lnTo>
                      <a:pt x="101" y="11"/>
                    </a:lnTo>
                    <a:lnTo>
                      <a:pt x="102" y="11"/>
                    </a:lnTo>
                    <a:lnTo>
                      <a:pt x="83" y="18"/>
                    </a:lnTo>
                    <a:lnTo>
                      <a:pt x="84" y="17"/>
                    </a:lnTo>
                    <a:lnTo>
                      <a:pt x="66" y="28"/>
                    </a:lnTo>
                    <a:lnTo>
                      <a:pt x="67" y="28"/>
                    </a:lnTo>
                    <a:lnTo>
                      <a:pt x="50" y="42"/>
                    </a:lnTo>
                    <a:lnTo>
                      <a:pt x="51" y="41"/>
                    </a:lnTo>
                    <a:lnTo>
                      <a:pt x="38" y="58"/>
                    </a:lnTo>
                    <a:lnTo>
                      <a:pt x="38" y="58"/>
                    </a:lnTo>
                    <a:lnTo>
                      <a:pt x="28" y="78"/>
                    </a:lnTo>
                    <a:lnTo>
                      <a:pt x="19" y="101"/>
                    </a:lnTo>
                    <a:lnTo>
                      <a:pt x="14" y="128"/>
                    </a:lnTo>
                    <a:lnTo>
                      <a:pt x="11" y="124"/>
                    </a:lnTo>
                    <a:lnTo>
                      <a:pt x="56" y="134"/>
                    </a:lnTo>
                    <a:lnTo>
                      <a:pt x="52" y="137"/>
                    </a:lnTo>
                    <a:lnTo>
                      <a:pt x="60" y="101"/>
                    </a:lnTo>
                    <a:cubicBezTo>
                      <a:pt x="60" y="100"/>
                      <a:pt x="60" y="100"/>
                      <a:pt x="60" y="100"/>
                    </a:cubicBezTo>
                    <a:lnTo>
                      <a:pt x="76" y="71"/>
                    </a:lnTo>
                    <a:cubicBezTo>
                      <a:pt x="76" y="71"/>
                      <a:pt x="77" y="70"/>
                      <a:pt x="77" y="70"/>
                    </a:cubicBezTo>
                    <a:lnTo>
                      <a:pt x="95" y="54"/>
                    </a:lnTo>
                    <a:cubicBezTo>
                      <a:pt x="96" y="54"/>
                      <a:pt x="97" y="54"/>
                      <a:pt x="97" y="54"/>
                    </a:cubicBezTo>
                    <a:lnTo>
                      <a:pt x="122" y="49"/>
                    </a:lnTo>
                    <a:cubicBezTo>
                      <a:pt x="122" y="48"/>
                      <a:pt x="123" y="48"/>
                      <a:pt x="123" y="49"/>
                    </a:cubicBezTo>
                    <a:lnTo>
                      <a:pt x="148" y="54"/>
                    </a:lnTo>
                    <a:cubicBezTo>
                      <a:pt x="148" y="54"/>
                      <a:pt x="149" y="54"/>
                      <a:pt x="150" y="54"/>
                    </a:cubicBezTo>
                    <a:lnTo>
                      <a:pt x="168" y="70"/>
                    </a:lnTo>
                    <a:cubicBezTo>
                      <a:pt x="168" y="70"/>
                      <a:pt x="168" y="71"/>
                      <a:pt x="169" y="71"/>
                    </a:cubicBezTo>
                    <a:lnTo>
                      <a:pt x="181" y="96"/>
                    </a:lnTo>
                    <a:cubicBezTo>
                      <a:pt x="181" y="96"/>
                      <a:pt x="181" y="96"/>
                      <a:pt x="181" y="97"/>
                    </a:cubicBezTo>
                    <a:lnTo>
                      <a:pt x="185" y="127"/>
                    </a:lnTo>
                    <a:cubicBezTo>
                      <a:pt x="185" y="127"/>
                      <a:pt x="185" y="127"/>
                      <a:pt x="185" y="128"/>
                    </a:cubicBezTo>
                    <a:lnTo>
                      <a:pt x="184" y="146"/>
                    </a:lnTo>
                    <a:cubicBezTo>
                      <a:pt x="184" y="146"/>
                      <a:pt x="184" y="147"/>
                      <a:pt x="184" y="147"/>
                    </a:cubicBezTo>
                    <a:lnTo>
                      <a:pt x="181" y="162"/>
                    </a:lnTo>
                    <a:cubicBezTo>
                      <a:pt x="181" y="163"/>
                      <a:pt x="181" y="163"/>
                      <a:pt x="180" y="163"/>
                    </a:cubicBezTo>
                    <a:lnTo>
                      <a:pt x="173" y="176"/>
                    </a:lnTo>
                    <a:cubicBezTo>
                      <a:pt x="173" y="176"/>
                      <a:pt x="173" y="176"/>
                      <a:pt x="173" y="177"/>
                    </a:cubicBezTo>
                    <a:lnTo>
                      <a:pt x="163" y="188"/>
                    </a:lnTo>
                    <a:cubicBezTo>
                      <a:pt x="163" y="188"/>
                      <a:pt x="162" y="188"/>
                      <a:pt x="162" y="188"/>
                    </a:cubicBezTo>
                    <a:lnTo>
                      <a:pt x="138" y="204"/>
                    </a:lnTo>
                    <a:cubicBezTo>
                      <a:pt x="137" y="204"/>
                      <a:pt x="137" y="204"/>
                      <a:pt x="136" y="204"/>
                    </a:cubicBezTo>
                    <a:lnTo>
                      <a:pt x="107" y="209"/>
                    </a:lnTo>
                    <a:cubicBezTo>
                      <a:pt x="107" y="210"/>
                      <a:pt x="106" y="209"/>
                      <a:pt x="105" y="209"/>
                    </a:cubicBezTo>
                    <a:lnTo>
                      <a:pt x="103" y="209"/>
                    </a:lnTo>
                    <a:cubicBezTo>
                      <a:pt x="103" y="209"/>
                      <a:pt x="102" y="208"/>
                      <a:pt x="102" y="208"/>
                    </a:cubicBezTo>
                    <a:lnTo>
                      <a:pt x="98" y="205"/>
                    </a:lnTo>
                    <a:lnTo>
                      <a:pt x="105" y="202"/>
                    </a:lnTo>
                    <a:lnTo>
                      <a:pt x="99" y="253"/>
                    </a:lnTo>
                    <a:lnTo>
                      <a:pt x="95" y="249"/>
                    </a:lnTo>
                    <a:lnTo>
                      <a:pt x="113" y="245"/>
                    </a:lnTo>
                    <a:lnTo>
                      <a:pt x="127" y="243"/>
                    </a:lnTo>
                    <a:cubicBezTo>
                      <a:pt x="128" y="242"/>
                      <a:pt x="128" y="242"/>
                      <a:pt x="128" y="242"/>
                    </a:cubicBezTo>
                    <a:lnTo>
                      <a:pt x="143" y="244"/>
                    </a:lnTo>
                    <a:cubicBezTo>
                      <a:pt x="144" y="245"/>
                      <a:pt x="144" y="245"/>
                      <a:pt x="144" y="245"/>
                    </a:cubicBezTo>
                    <a:lnTo>
                      <a:pt x="157" y="250"/>
                    </a:lnTo>
                    <a:cubicBezTo>
                      <a:pt x="158" y="250"/>
                      <a:pt x="158" y="250"/>
                      <a:pt x="158" y="250"/>
                    </a:cubicBezTo>
                    <a:lnTo>
                      <a:pt x="170" y="259"/>
                    </a:lnTo>
                    <a:cubicBezTo>
                      <a:pt x="171" y="259"/>
                      <a:pt x="171" y="259"/>
                      <a:pt x="171" y="259"/>
                    </a:cubicBezTo>
                    <a:lnTo>
                      <a:pt x="181" y="271"/>
                    </a:lnTo>
                    <a:cubicBezTo>
                      <a:pt x="182" y="271"/>
                      <a:pt x="182" y="271"/>
                      <a:pt x="182" y="272"/>
                    </a:cubicBezTo>
                    <a:lnTo>
                      <a:pt x="198" y="302"/>
                    </a:lnTo>
                    <a:cubicBezTo>
                      <a:pt x="198" y="302"/>
                      <a:pt x="198" y="302"/>
                      <a:pt x="198" y="303"/>
                    </a:cubicBezTo>
                    <a:lnTo>
                      <a:pt x="204" y="338"/>
                    </a:lnTo>
                    <a:cubicBezTo>
                      <a:pt x="204" y="338"/>
                      <a:pt x="204" y="339"/>
                      <a:pt x="204" y="339"/>
                    </a:cubicBezTo>
                    <a:lnTo>
                      <a:pt x="198" y="377"/>
                    </a:lnTo>
                    <a:cubicBezTo>
                      <a:pt x="198" y="378"/>
                      <a:pt x="198" y="378"/>
                      <a:pt x="197" y="378"/>
                    </a:cubicBezTo>
                    <a:lnTo>
                      <a:pt x="179" y="412"/>
                    </a:lnTo>
                    <a:cubicBezTo>
                      <a:pt x="179" y="412"/>
                      <a:pt x="179" y="412"/>
                      <a:pt x="179" y="413"/>
                    </a:cubicBezTo>
                    <a:lnTo>
                      <a:pt x="168" y="424"/>
                    </a:lnTo>
                    <a:cubicBezTo>
                      <a:pt x="168" y="424"/>
                      <a:pt x="167" y="425"/>
                      <a:pt x="167" y="425"/>
                    </a:cubicBezTo>
                    <a:lnTo>
                      <a:pt x="155" y="433"/>
                    </a:lnTo>
                    <a:cubicBezTo>
                      <a:pt x="154" y="433"/>
                      <a:pt x="154" y="434"/>
                      <a:pt x="154" y="434"/>
                    </a:cubicBezTo>
                    <a:lnTo>
                      <a:pt x="139" y="439"/>
                    </a:lnTo>
                    <a:cubicBezTo>
                      <a:pt x="139" y="439"/>
                      <a:pt x="139" y="439"/>
                      <a:pt x="138" y="439"/>
                    </a:cubicBezTo>
                    <a:lnTo>
                      <a:pt x="123" y="441"/>
                    </a:lnTo>
                    <a:cubicBezTo>
                      <a:pt x="123" y="441"/>
                      <a:pt x="122" y="441"/>
                      <a:pt x="122" y="441"/>
                    </a:cubicBezTo>
                    <a:lnTo>
                      <a:pt x="98" y="436"/>
                    </a:lnTo>
                    <a:cubicBezTo>
                      <a:pt x="98" y="436"/>
                      <a:pt x="97" y="436"/>
                      <a:pt x="97" y="435"/>
                    </a:cubicBezTo>
                    <a:lnTo>
                      <a:pt x="75" y="420"/>
                    </a:lnTo>
                    <a:cubicBezTo>
                      <a:pt x="74" y="419"/>
                      <a:pt x="74" y="419"/>
                      <a:pt x="73" y="418"/>
                    </a:cubicBezTo>
                    <a:lnTo>
                      <a:pt x="58" y="388"/>
                    </a:lnTo>
                    <a:cubicBezTo>
                      <a:pt x="58" y="388"/>
                      <a:pt x="58" y="387"/>
                      <a:pt x="58" y="387"/>
                    </a:cubicBezTo>
                    <a:lnTo>
                      <a:pt x="46" y="346"/>
                    </a:lnTo>
                    <a:lnTo>
                      <a:pt x="51" y="349"/>
                    </a:lnTo>
                    <a:lnTo>
                      <a:pt x="5" y="356"/>
                    </a:lnTo>
                    <a:lnTo>
                      <a:pt x="8" y="351"/>
                    </a:lnTo>
                    <a:lnTo>
                      <a:pt x="13" y="380"/>
                    </a:lnTo>
                    <a:close/>
                    <a:moveTo>
                      <a:pt x="479" y="474"/>
                    </a:moveTo>
                    <a:cubicBezTo>
                      <a:pt x="479" y="477"/>
                      <a:pt x="478" y="478"/>
                      <a:pt x="475" y="478"/>
                    </a:cubicBezTo>
                    <a:lnTo>
                      <a:pt x="430" y="478"/>
                    </a:lnTo>
                    <a:cubicBezTo>
                      <a:pt x="428" y="478"/>
                      <a:pt x="426" y="477"/>
                      <a:pt x="426" y="474"/>
                    </a:cubicBezTo>
                    <a:lnTo>
                      <a:pt x="426" y="110"/>
                    </a:lnTo>
                    <a:lnTo>
                      <a:pt x="433" y="113"/>
                    </a:lnTo>
                    <a:lnTo>
                      <a:pt x="415" y="134"/>
                    </a:lnTo>
                    <a:cubicBezTo>
                      <a:pt x="415" y="134"/>
                      <a:pt x="415" y="134"/>
                      <a:pt x="414" y="134"/>
                    </a:cubicBezTo>
                    <a:lnTo>
                      <a:pt x="390" y="154"/>
                    </a:lnTo>
                    <a:lnTo>
                      <a:pt x="365" y="170"/>
                    </a:lnTo>
                    <a:lnTo>
                      <a:pt x="341" y="182"/>
                    </a:lnTo>
                    <a:cubicBezTo>
                      <a:pt x="339" y="183"/>
                      <a:pt x="338" y="183"/>
                      <a:pt x="337" y="182"/>
                    </a:cubicBezTo>
                    <a:cubicBezTo>
                      <a:pt x="336" y="181"/>
                      <a:pt x="335" y="180"/>
                      <a:pt x="335" y="178"/>
                    </a:cubicBezTo>
                    <a:lnTo>
                      <a:pt x="335" y="124"/>
                    </a:lnTo>
                    <a:cubicBezTo>
                      <a:pt x="335" y="123"/>
                      <a:pt x="336" y="121"/>
                      <a:pt x="337" y="121"/>
                    </a:cubicBezTo>
                    <a:lnTo>
                      <a:pt x="373" y="95"/>
                    </a:lnTo>
                    <a:lnTo>
                      <a:pt x="403" y="67"/>
                    </a:lnTo>
                    <a:lnTo>
                      <a:pt x="403" y="67"/>
                    </a:lnTo>
                    <a:lnTo>
                      <a:pt x="427" y="35"/>
                    </a:lnTo>
                    <a:lnTo>
                      <a:pt x="426" y="35"/>
                    </a:lnTo>
                    <a:lnTo>
                      <a:pt x="442" y="3"/>
                    </a:lnTo>
                    <a:cubicBezTo>
                      <a:pt x="443" y="1"/>
                      <a:pt x="444" y="0"/>
                      <a:pt x="446" y="0"/>
                    </a:cubicBezTo>
                    <a:lnTo>
                      <a:pt x="475" y="0"/>
                    </a:lnTo>
                    <a:cubicBezTo>
                      <a:pt x="478" y="0"/>
                      <a:pt x="479" y="2"/>
                      <a:pt x="479" y="4"/>
                    </a:cubicBezTo>
                    <a:lnTo>
                      <a:pt x="479" y="474"/>
                    </a:lnTo>
                    <a:close/>
                    <a:moveTo>
                      <a:pt x="471" y="4"/>
                    </a:moveTo>
                    <a:lnTo>
                      <a:pt x="475" y="8"/>
                    </a:lnTo>
                    <a:lnTo>
                      <a:pt x="446" y="8"/>
                    </a:lnTo>
                    <a:lnTo>
                      <a:pt x="450" y="6"/>
                    </a:lnTo>
                    <a:lnTo>
                      <a:pt x="434" y="39"/>
                    </a:lnTo>
                    <a:cubicBezTo>
                      <a:pt x="433" y="39"/>
                      <a:pt x="433" y="39"/>
                      <a:pt x="433" y="39"/>
                    </a:cubicBezTo>
                    <a:lnTo>
                      <a:pt x="409" y="72"/>
                    </a:lnTo>
                    <a:cubicBezTo>
                      <a:pt x="409" y="72"/>
                      <a:pt x="409" y="72"/>
                      <a:pt x="409" y="72"/>
                    </a:cubicBezTo>
                    <a:lnTo>
                      <a:pt x="378" y="101"/>
                    </a:lnTo>
                    <a:lnTo>
                      <a:pt x="341" y="127"/>
                    </a:lnTo>
                    <a:lnTo>
                      <a:pt x="343" y="124"/>
                    </a:lnTo>
                    <a:lnTo>
                      <a:pt x="343" y="178"/>
                    </a:lnTo>
                    <a:lnTo>
                      <a:pt x="337" y="175"/>
                    </a:lnTo>
                    <a:lnTo>
                      <a:pt x="361" y="164"/>
                    </a:lnTo>
                    <a:lnTo>
                      <a:pt x="385" y="148"/>
                    </a:lnTo>
                    <a:lnTo>
                      <a:pt x="409" y="128"/>
                    </a:lnTo>
                    <a:lnTo>
                      <a:pt x="409" y="128"/>
                    </a:lnTo>
                    <a:lnTo>
                      <a:pt x="427" y="108"/>
                    </a:lnTo>
                    <a:cubicBezTo>
                      <a:pt x="428" y="107"/>
                      <a:pt x="430" y="106"/>
                      <a:pt x="431" y="107"/>
                    </a:cubicBezTo>
                    <a:cubicBezTo>
                      <a:pt x="433" y="107"/>
                      <a:pt x="434" y="109"/>
                      <a:pt x="434" y="110"/>
                    </a:cubicBezTo>
                    <a:lnTo>
                      <a:pt x="434" y="474"/>
                    </a:lnTo>
                    <a:lnTo>
                      <a:pt x="430" y="470"/>
                    </a:lnTo>
                    <a:lnTo>
                      <a:pt x="475" y="470"/>
                    </a:lnTo>
                    <a:lnTo>
                      <a:pt x="471" y="474"/>
                    </a:lnTo>
                    <a:lnTo>
                      <a:pt x="471" y="4"/>
                    </a:lnTo>
                    <a:close/>
                    <a:moveTo>
                      <a:pt x="606" y="73"/>
                    </a:moveTo>
                    <a:cubicBezTo>
                      <a:pt x="604" y="73"/>
                      <a:pt x="602" y="72"/>
                      <a:pt x="602" y="69"/>
                    </a:cubicBezTo>
                    <a:lnTo>
                      <a:pt x="602" y="15"/>
                    </a:lnTo>
                    <a:cubicBezTo>
                      <a:pt x="602" y="13"/>
                      <a:pt x="604" y="11"/>
                      <a:pt x="606" y="11"/>
                    </a:cubicBezTo>
                    <a:lnTo>
                      <a:pt x="844" y="11"/>
                    </a:lnTo>
                    <a:cubicBezTo>
                      <a:pt x="847" y="11"/>
                      <a:pt x="848" y="13"/>
                      <a:pt x="848" y="15"/>
                    </a:cubicBezTo>
                    <a:lnTo>
                      <a:pt x="848" y="59"/>
                    </a:lnTo>
                    <a:cubicBezTo>
                      <a:pt x="848" y="60"/>
                      <a:pt x="848" y="60"/>
                      <a:pt x="848" y="61"/>
                    </a:cubicBezTo>
                    <a:lnTo>
                      <a:pt x="832" y="87"/>
                    </a:lnTo>
                    <a:lnTo>
                      <a:pt x="815" y="116"/>
                    </a:lnTo>
                    <a:lnTo>
                      <a:pt x="798" y="150"/>
                    </a:lnTo>
                    <a:lnTo>
                      <a:pt x="782" y="187"/>
                    </a:lnTo>
                    <a:lnTo>
                      <a:pt x="750" y="267"/>
                    </a:lnTo>
                    <a:lnTo>
                      <a:pt x="738" y="307"/>
                    </a:lnTo>
                    <a:lnTo>
                      <a:pt x="728" y="349"/>
                    </a:lnTo>
                    <a:lnTo>
                      <a:pt x="716" y="410"/>
                    </a:lnTo>
                    <a:lnTo>
                      <a:pt x="709" y="475"/>
                    </a:lnTo>
                    <a:cubicBezTo>
                      <a:pt x="709" y="477"/>
                      <a:pt x="708" y="478"/>
                      <a:pt x="705" y="478"/>
                    </a:cubicBezTo>
                    <a:lnTo>
                      <a:pt x="660" y="478"/>
                    </a:lnTo>
                    <a:cubicBezTo>
                      <a:pt x="659" y="478"/>
                      <a:pt x="658" y="478"/>
                      <a:pt x="657" y="477"/>
                    </a:cubicBezTo>
                    <a:cubicBezTo>
                      <a:pt x="656" y="476"/>
                      <a:pt x="656" y="475"/>
                      <a:pt x="656" y="474"/>
                    </a:cubicBezTo>
                    <a:lnTo>
                      <a:pt x="657" y="447"/>
                    </a:lnTo>
                    <a:lnTo>
                      <a:pt x="660" y="416"/>
                    </a:lnTo>
                    <a:lnTo>
                      <a:pt x="665" y="380"/>
                    </a:lnTo>
                    <a:lnTo>
                      <a:pt x="672" y="341"/>
                    </a:lnTo>
                    <a:lnTo>
                      <a:pt x="693" y="264"/>
                    </a:lnTo>
                    <a:lnTo>
                      <a:pt x="721" y="191"/>
                    </a:lnTo>
                    <a:lnTo>
                      <a:pt x="751" y="124"/>
                    </a:lnTo>
                    <a:lnTo>
                      <a:pt x="785" y="67"/>
                    </a:lnTo>
                    <a:lnTo>
                      <a:pt x="788" y="73"/>
                    </a:lnTo>
                    <a:lnTo>
                      <a:pt x="606" y="73"/>
                    </a:lnTo>
                    <a:close/>
                    <a:moveTo>
                      <a:pt x="788" y="65"/>
                    </a:moveTo>
                    <a:cubicBezTo>
                      <a:pt x="790" y="65"/>
                      <a:pt x="791" y="66"/>
                      <a:pt x="792" y="68"/>
                    </a:cubicBezTo>
                    <a:cubicBezTo>
                      <a:pt x="793" y="69"/>
                      <a:pt x="793" y="70"/>
                      <a:pt x="792" y="72"/>
                    </a:cubicBezTo>
                    <a:lnTo>
                      <a:pt x="758" y="127"/>
                    </a:lnTo>
                    <a:lnTo>
                      <a:pt x="728" y="193"/>
                    </a:lnTo>
                    <a:lnTo>
                      <a:pt x="700" y="267"/>
                    </a:lnTo>
                    <a:lnTo>
                      <a:pt x="680" y="343"/>
                    </a:lnTo>
                    <a:lnTo>
                      <a:pt x="673" y="381"/>
                    </a:lnTo>
                    <a:lnTo>
                      <a:pt x="668" y="416"/>
                    </a:lnTo>
                    <a:lnTo>
                      <a:pt x="665" y="447"/>
                    </a:lnTo>
                    <a:lnTo>
                      <a:pt x="664" y="475"/>
                    </a:lnTo>
                    <a:lnTo>
                      <a:pt x="660" y="470"/>
                    </a:lnTo>
                    <a:lnTo>
                      <a:pt x="705" y="470"/>
                    </a:lnTo>
                    <a:lnTo>
                      <a:pt x="701" y="474"/>
                    </a:lnTo>
                    <a:lnTo>
                      <a:pt x="708" y="408"/>
                    </a:lnTo>
                    <a:lnTo>
                      <a:pt x="721" y="348"/>
                    </a:lnTo>
                    <a:lnTo>
                      <a:pt x="730" y="305"/>
                    </a:lnTo>
                    <a:lnTo>
                      <a:pt x="742" y="264"/>
                    </a:lnTo>
                    <a:lnTo>
                      <a:pt x="774" y="183"/>
                    </a:lnTo>
                    <a:lnTo>
                      <a:pt x="791" y="146"/>
                    </a:lnTo>
                    <a:lnTo>
                      <a:pt x="808" y="112"/>
                    </a:lnTo>
                    <a:lnTo>
                      <a:pt x="825" y="82"/>
                    </a:lnTo>
                    <a:lnTo>
                      <a:pt x="841" y="57"/>
                    </a:lnTo>
                    <a:lnTo>
                      <a:pt x="840" y="59"/>
                    </a:lnTo>
                    <a:lnTo>
                      <a:pt x="840" y="15"/>
                    </a:lnTo>
                    <a:lnTo>
                      <a:pt x="844" y="19"/>
                    </a:lnTo>
                    <a:lnTo>
                      <a:pt x="606" y="19"/>
                    </a:lnTo>
                    <a:lnTo>
                      <a:pt x="610" y="15"/>
                    </a:lnTo>
                    <a:lnTo>
                      <a:pt x="610" y="69"/>
                    </a:lnTo>
                    <a:lnTo>
                      <a:pt x="606" y="65"/>
                    </a:lnTo>
                    <a:lnTo>
                      <a:pt x="788" y="6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8" name="Freeform 123"/>
              <p:cNvSpPr>
                <a:spLocks noEditPoints="1"/>
              </p:cNvSpPr>
              <p:nvPr/>
            </p:nvSpPr>
            <p:spPr bwMode="auto">
              <a:xfrm>
                <a:off x="9392" y="1933"/>
                <a:ext cx="290" cy="147"/>
              </a:xfrm>
              <a:custGeom>
                <a:avLst/>
                <a:gdLst>
                  <a:gd name="T0" fmla="*/ 0 w 944"/>
                  <a:gd name="T1" fmla="*/ 406 h 480"/>
                  <a:gd name="T2" fmla="*/ 51 w 944"/>
                  <a:gd name="T3" fmla="*/ 470 h 480"/>
                  <a:gd name="T4" fmla="*/ 102 w 944"/>
                  <a:gd name="T5" fmla="*/ 242 h 480"/>
                  <a:gd name="T6" fmla="*/ 156 w 944"/>
                  <a:gd name="T7" fmla="*/ 28 h 480"/>
                  <a:gd name="T8" fmla="*/ 277 w 944"/>
                  <a:gd name="T9" fmla="*/ 17 h 480"/>
                  <a:gd name="T10" fmla="*/ 336 w 944"/>
                  <a:gd name="T11" fmla="*/ 130 h 480"/>
                  <a:gd name="T12" fmla="*/ 330 w 944"/>
                  <a:gd name="T13" fmla="*/ 375 h 480"/>
                  <a:gd name="T14" fmla="*/ 223 w 944"/>
                  <a:gd name="T15" fmla="*/ 480 h 480"/>
                  <a:gd name="T16" fmla="*/ 102 w 944"/>
                  <a:gd name="T17" fmla="*/ 242 h 480"/>
                  <a:gd name="T18" fmla="*/ 172 w 944"/>
                  <a:gd name="T19" fmla="*/ 395 h 480"/>
                  <a:gd name="T20" fmla="*/ 277 w 944"/>
                  <a:gd name="T21" fmla="*/ 395 h 480"/>
                  <a:gd name="T22" fmla="*/ 277 w 944"/>
                  <a:gd name="T23" fmla="*/ 89 h 480"/>
                  <a:gd name="T24" fmla="*/ 172 w 944"/>
                  <a:gd name="T25" fmla="*/ 82 h 480"/>
                  <a:gd name="T26" fmla="*/ 403 w 944"/>
                  <a:gd name="T27" fmla="*/ 242 h 480"/>
                  <a:gd name="T28" fmla="*/ 456 w 944"/>
                  <a:gd name="T29" fmla="*/ 28 h 480"/>
                  <a:gd name="T30" fmla="*/ 577 w 944"/>
                  <a:gd name="T31" fmla="*/ 17 h 480"/>
                  <a:gd name="T32" fmla="*/ 636 w 944"/>
                  <a:gd name="T33" fmla="*/ 130 h 480"/>
                  <a:gd name="T34" fmla="*/ 631 w 944"/>
                  <a:gd name="T35" fmla="*/ 375 h 480"/>
                  <a:gd name="T36" fmla="*/ 523 w 944"/>
                  <a:gd name="T37" fmla="*/ 480 h 480"/>
                  <a:gd name="T38" fmla="*/ 403 w 944"/>
                  <a:gd name="T39" fmla="*/ 242 h 480"/>
                  <a:gd name="T40" fmla="*/ 472 w 944"/>
                  <a:gd name="T41" fmla="*/ 395 h 480"/>
                  <a:gd name="T42" fmla="*/ 577 w 944"/>
                  <a:gd name="T43" fmla="*/ 395 h 480"/>
                  <a:gd name="T44" fmla="*/ 577 w 944"/>
                  <a:gd name="T45" fmla="*/ 89 h 480"/>
                  <a:gd name="T46" fmla="*/ 472 w 944"/>
                  <a:gd name="T47" fmla="*/ 82 h 480"/>
                  <a:gd name="T48" fmla="*/ 703 w 944"/>
                  <a:gd name="T49" fmla="*/ 242 h 480"/>
                  <a:gd name="T50" fmla="*/ 757 w 944"/>
                  <a:gd name="T51" fmla="*/ 28 h 480"/>
                  <a:gd name="T52" fmla="*/ 877 w 944"/>
                  <a:gd name="T53" fmla="*/ 17 h 480"/>
                  <a:gd name="T54" fmla="*/ 936 w 944"/>
                  <a:gd name="T55" fmla="*/ 130 h 480"/>
                  <a:gd name="T56" fmla="*/ 931 w 944"/>
                  <a:gd name="T57" fmla="*/ 375 h 480"/>
                  <a:gd name="T58" fmla="*/ 824 w 944"/>
                  <a:gd name="T59" fmla="*/ 480 h 480"/>
                  <a:gd name="T60" fmla="*/ 703 w 944"/>
                  <a:gd name="T61" fmla="*/ 242 h 480"/>
                  <a:gd name="T62" fmla="*/ 773 w 944"/>
                  <a:gd name="T63" fmla="*/ 395 h 480"/>
                  <a:gd name="T64" fmla="*/ 877 w 944"/>
                  <a:gd name="T65" fmla="*/ 395 h 480"/>
                  <a:gd name="T66" fmla="*/ 877 w 944"/>
                  <a:gd name="T67" fmla="*/ 89 h 480"/>
                  <a:gd name="T68" fmla="*/ 773 w 944"/>
                  <a:gd name="T69" fmla="*/ 82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4" h="480">
                    <a:moveTo>
                      <a:pt x="0" y="470"/>
                    </a:moveTo>
                    <a:lnTo>
                      <a:pt x="0" y="406"/>
                    </a:lnTo>
                    <a:lnTo>
                      <a:pt x="51" y="406"/>
                    </a:lnTo>
                    <a:lnTo>
                      <a:pt x="51" y="470"/>
                    </a:lnTo>
                    <a:lnTo>
                      <a:pt x="0" y="470"/>
                    </a:lnTo>
                    <a:close/>
                    <a:moveTo>
                      <a:pt x="102" y="242"/>
                    </a:moveTo>
                    <a:cubicBezTo>
                      <a:pt x="102" y="184"/>
                      <a:pt x="108" y="140"/>
                      <a:pt x="116" y="106"/>
                    </a:cubicBezTo>
                    <a:cubicBezTo>
                      <a:pt x="127" y="72"/>
                      <a:pt x="140" y="48"/>
                      <a:pt x="156" y="28"/>
                    </a:cubicBezTo>
                    <a:cubicBezTo>
                      <a:pt x="175" y="11"/>
                      <a:pt x="196" y="0"/>
                      <a:pt x="223" y="0"/>
                    </a:cubicBezTo>
                    <a:cubicBezTo>
                      <a:pt x="245" y="0"/>
                      <a:pt x="261" y="7"/>
                      <a:pt x="277" y="17"/>
                    </a:cubicBezTo>
                    <a:cubicBezTo>
                      <a:pt x="290" y="28"/>
                      <a:pt x="304" y="41"/>
                      <a:pt x="312" y="62"/>
                    </a:cubicBezTo>
                    <a:cubicBezTo>
                      <a:pt x="322" y="79"/>
                      <a:pt x="330" y="103"/>
                      <a:pt x="336" y="130"/>
                    </a:cubicBezTo>
                    <a:cubicBezTo>
                      <a:pt x="341" y="157"/>
                      <a:pt x="344" y="195"/>
                      <a:pt x="344" y="242"/>
                    </a:cubicBezTo>
                    <a:cubicBezTo>
                      <a:pt x="344" y="297"/>
                      <a:pt x="338" y="341"/>
                      <a:pt x="330" y="375"/>
                    </a:cubicBezTo>
                    <a:cubicBezTo>
                      <a:pt x="322" y="409"/>
                      <a:pt x="309" y="433"/>
                      <a:pt x="290" y="453"/>
                    </a:cubicBezTo>
                    <a:cubicBezTo>
                      <a:pt x="274" y="470"/>
                      <a:pt x="250" y="480"/>
                      <a:pt x="223" y="480"/>
                    </a:cubicBezTo>
                    <a:cubicBezTo>
                      <a:pt x="188" y="480"/>
                      <a:pt x="161" y="463"/>
                      <a:pt x="140" y="429"/>
                    </a:cubicBezTo>
                    <a:cubicBezTo>
                      <a:pt x="116" y="392"/>
                      <a:pt x="102" y="331"/>
                      <a:pt x="102" y="242"/>
                    </a:cubicBezTo>
                    <a:close/>
                    <a:moveTo>
                      <a:pt x="151" y="242"/>
                    </a:moveTo>
                    <a:cubicBezTo>
                      <a:pt x="151" y="317"/>
                      <a:pt x="156" y="368"/>
                      <a:pt x="172" y="395"/>
                    </a:cubicBezTo>
                    <a:cubicBezTo>
                      <a:pt x="186" y="419"/>
                      <a:pt x="204" y="433"/>
                      <a:pt x="223" y="433"/>
                    </a:cubicBezTo>
                    <a:cubicBezTo>
                      <a:pt x="245" y="433"/>
                      <a:pt x="263" y="419"/>
                      <a:pt x="277" y="395"/>
                    </a:cubicBezTo>
                    <a:cubicBezTo>
                      <a:pt x="290" y="368"/>
                      <a:pt x="298" y="317"/>
                      <a:pt x="298" y="242"/>
                    </a:cubicBezTo>
                    <a:cubicBezTo>
                      <a:pt x="298" y="164"/>
                      <a:pt x="290" y="113"/>
                      <a:pt x="277" y="89"/>
                    </a:cubicBezTo>
                    <a:cubicBezTo>
                      <a:pt x="263" y="62"/>
                      <a:pt x="245" y="48"/>
                      <a:pt x="223" y="48"/>
                    </a:cubicBezTo>
                    <a:cubicBezTo>
                      <a:pt x="202" y="48"/>
                      <a:pt x="186" y="62"/>
                      <a:pt x="172" y="82"/>
                    </a:cubicBezTo>
                    <a:cubicBezTo>
                      <a:pt x="159" y="113"/>
                      <a:pt x="151" y="164"/>
                      <a:pt x="151" y="242"/>
                    </a:cubicBezTo>
                    <a:close/>
                    <a:moveTo>
                      <a:pt x="403" y="242"/>
                    </a:moveTo>
                    <a:cubicBezTo>
                      <a:pt x="403" y="184"/>
                      <a:pt x="408" y="140"/>
                      <a:pt x="416" y="106"/>
                    </a:cubicBezTo>
                    <a:cubicBezTo>
                      <a:pt x="427" y="72"/>
                      <a:pt x="440" y="48"/>
                      <a:pt x="456" y="28"/>
                    </a:cubicBezTo>
                    <a:cubicBezTo>
                      <a:pt x="475" y="11"/>
                      <a:pt x="497" y="0"/>
                      <a:pt x="523" y="0"/>
                    </a:cubicBezTo>
                    <a:cubicBezTo>
                      <a:pt x="545" y="0"/>
                      <a:pt x="561" y="7"/>
                      <a:pt x="577" y="17"/>
                    </a:cubicBezTo>
                    <a:cubicBezTo>
                      <a:pt x="590" y="28"/>
                      <a:pt x="604" y="41"/>
                      <a:pt x="612" y="62"/>
                    </a:cubicBezTo>
                    <a:cubicBezTo>
                      <a:pt x="623" y="79"/>
                      <a:pt x="631" y="103"/>
                      <a:pt x="636" y="130"/>
                    </a:cubicBezTo>
                    <a:cubicBezTo>
                      <a:pt x="641" y="157"/>
                      <a:pt x="644" y="195"/>
                      <a:pt x="644" y="242"/>
                    </a:cubicBezTo>
                    <a:cubicBezTo>
                      <a:pt x="644" y="297"/>
                      <a:pt x="639" y="341"/>
                      <a:pt x="631" y="375"/>
                    </a:cubicBezTo>
                    <a:cubicBezTo>
                      <a:pt x="623" y="409"/>
                      <a:pt x="609" y="433"/>
                      <a:pt x="590" y="453"/>
                    </a:cubicBezTo>
                    <a:cubicBezTo>
                      <a:pt x="574" y="470"/>
                      <a:pt x="550" y="480"/>
                      <a:pt x="523" y="480"/>
                    </a:cubicBezTo>
                    <a:cubicBezTo>
                      <a:pt x="489" y="480"/>
                      <a:pt x="462" y="463"/>
                      <a:pt x="440" y="429"/>
                    </a:cubicBezTo>
                    <a:cubicBezTo>
                      <a:pt x="416" y="392"/>
                      <a:pt x="403" y="331"/>
                      <a:pt x="403" y="242"/>
                    </a:cubicBezTo>
                    <a:close/>
                    <a:moveTo>
                      <a:pt x="451" y="242"/>
                    </a:moveTo>
                    <a:cubicBezTo>
                      <a:pt x="451" y="317"/>
                      <a:pt x="456" y="368"/>
                      <a:pt x="472" y="395"/>
                    </a:cubicBezTo>
                    <a:cubicBezTo>
                      <a:pt x="486" y="419"/>
                      <a:pt x="505" y="433"/>
                      <a:pt x="523" y="433"/>
                    </a:cubicBezTo>
                    <a:cubicBezTo>
                      <a:pt x="545" y="433"/>
                      <a:pt x="564" y="419"/>
                      <a:pt x="577" y="395"/>
                    </a:cubicBezTo>
                    <a:cubicBezTo>
                      <a:pt x="590" y="368"/>
                      <a:pt x="599" y="317"/>
                      <a:pt x="599" y="242"/>
                    </a:cubicBezTo>
                    <a:cubicBezTo>
                      <a:pt x="599" y="164"/>
                      <a:pt x="590" y="113"/>
                      <a:pt x="577" y="89"/>
                    </a:cubicBezTo>
                    <a:cubicBezTo>
                      <a:pt x="564" y="62"/>
                      <a:pt x="545" y="48"/>
                      <a:pt x="523" y="48"/>
                    </a:cubicBezTo>
                    <a:cubicBezTo>
                      <a:pt x="502" y="48"/>
                      <a:pt x="486" y="62"/>
                      <a:pt x="472" y="82"/>
                    </a:cubicBezTo>
                    <a:cubicBezTo>
                      <a:pt x="459" y="113"/>
                      <a:pt x="451" y="164"/>
                      <a:pt x="451" y="242"/>
                    </a:cubicBezTo>
                    <a:close/>
                    <a:moveTo>
                      <a:pt x="703" y="242"/>
                    </a:moveTo>
                    <a:cubicBezTo>
                      <a:pt x="703" y="184"/>
                      <a:pt x="708" y="140"/>
                      <a:pt x="717" y="106"/>
                    </a:cubicBezTo>
                    <a:cubicBezTo>
                      <a:pt x="727" y="72"/>
                      <a:pt x="741" y="48"/>
                      <a:pt x="757" y="28"/>
                    </a:cubicBezTo>
                    <a:cubicBezTo>
                      <a:pt x="776" y="11"/>
                      <a:pt x="797" y="0"/>
                      <a:pt x="824" y="0"/>
                    </a:cubicBezTo>
                    <a:cubicBezTo>
                      <a:pt x="845" y="0"/>
                      <a:pt x="861" y="7"/>
                      <a:pt x="877" y="17"/>
                    </a:cubicBezTo>
                    <a:cubicBezTo>
                      <a:pt x="891" y="28"/>
                      <a:pt x="904" y="41"/>
                      <a:pt x="912" y="62"/>
                    </a:cubicBezTo>
                    <a:cubicBezTo>
                      <a:pt x="923" y="79"/>
                      <a:pt x="931" y="103"/>
                      <a:pt x="936" y="130"/>
                    </a:cubicBezTo>
                    <a:cubicBezTo>
                      <a:pt x="942" y="157"/>
                      <a:pt x="944" y="195"/>
                      <a:pt x="944" y="242"/>
                    </a:cubicBezTo>
                    <a:cubicBezTo>
                      <a:pt x="944" y="297"/>
                      <a:pt x="939" y="341"/>
                      <a:pt x="931" y="375"/>
                    </a:cubicBezTo>
                    <a:cubicBezTo>
                      <a:pt x="923" y="409"/>
                      <a:pt x="910" y="433"/>
                      <a:pt x="891" y="453"/>
                    </a:cubicBezTo>
                    <a:cubicBezTo>
                      <a:pt x="875" y="470"/>
                      <a:pt x="851" y="480"/>
                      <a:pt x="824" y="480"/>
                    </a:cubicBezTo>
                    <a:cubicBezTo>
                      <a:pt x="789" y="480"/>
                      <a:pt x="762" y="463"/>
                      <a:pt x="741" y="429"/>
                    </a:cubicBezTo>
                    <a:cubicBezTo>
                      <a:pt x="717" y="392"/>
                      <a:pt x="703" y="331"/>
                      <a:pt x="703" y="242"/>
                    </a:cubicBezTo>
                    <a:close/>
                    <a:moveTo>
                      <a:pt x="751" y="242"/>
                    </a:moveTo>
                    <a:cubicBezTo>
                      <a:pt x="751" y="317"/>
                      <a:pt x="757" y="368"/>
                      <a:pt x="773" y="395"/>
                    </a:cubicBezTo>
                    <a:cubicBezTo>
                      <a:pt x="786" y="419"/>
                      <a:pt x="805" y="433"/>
                      <a:pt x="824" y="433"/>
                    </a:cubicBezTo>
                    <a:cubicBezTo>
                      <a:pt x="845" y="433"/>
                      <a:pt x="864" y="419"/>
                      <a:pt x="877" y="395"/>
                    </a:cubicBezTo>
                    <a:cubicBezTo>
                      <a:pt x="891" y="368"/>
                      <a:pt x="899" y="317"/>
                      <a:pt x="899" y="242"/>
                    </a:cubicBezTo>
                    <a:cubicBezTo>
                      <a:pt x="899" y="164"/>
                      <a:pt x="891" y="113"/>
                      <a:pt x="877" y="89"/>
                    </a:cubicBezTo>
                    <a:cubicBezTo>
                      <a:pt x="864" y="62"/>
                      <a:pt x="845" y="48"/>
                      <a:pt x="824" y="48"/>
                    </a:cubicBezTo>
                    <a:cubicBezTo>
                      <a:pt x="802" y="48"/>
                      <a:pt x="786" y="62"/>
                      <a:pt x="773" y="82"/>
                    </a:cubicBezTo>
                    <a:cubicBezTo>
                      <a:pt x="759" y="113"/>
                      <a:pt x="751" y="164"/>
                      <a:pt x="751" y="2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9" name="Freeform 124"/>
              <p:cNvSpPr>
                <a:spLocks noEditPoints="1"/>
              </p:cNvSpPr>
              <p:nvPr/>
            </p:nvSpPr>
            <p:spPr bwMode="auto">
              <a:xfrm>
                <a:off x="9391" y="1932"/>
                <a:ext cx="293" cy="149"/>
              </a:xfrm>
              <a:custGeom>
                <a:avLst/>
                <a:gdLst>
                  <a:gd name="T0" fmla="*/ 51 w 952"/>
                  <a:gd name="T1" fmla="*/ 410 h 488"/>
                  <a:gd name="T2" fmla="*/ 116 w 952"/>
                  <a:gd name="T3" fmla="*/ 109 h 488"/>
                  <a:gd name="T4" fmla="*/ 227 w 952"/>
                  <a:gd name="T5" fmla="*/ 0 h 488"/>
                  <a:gd name="T6" fmla="*/ 347 w 952"/>
                  <a:gd name="T7" fmla="*/ 156 h 488"/>
                  <a:gd name="T8" fmla="*/ 297 w 952"/>
                  <a:gd name="T9" fmla="*/ 461 h 488"/>
                  <a:gd name="T10" fmla="*/ 178 w 952"/>
                  <a:gd name="T11" fmla="*/ 475 h 488"/>
                  <a:gd name="T12" fmla="*/ 132 w 952"/>
                  <a:gd name="T13" fmla="*/ 400 h 488"/>
                  <a:gd name="T14" fmla="*/ 247 w 952"/>
                  <a:gd name="T15" fmla="*/ 478 h 488"/>
                  <a:gd name="T16" fmla="*/ 336 w 952"/>
                  <a:gd name="T17" fmla="*/ 351 h 488"/>
                  <a:gd name="T18" fmla="*/ 298 w 952"/>
                  <a:gd name="T19" fmla="*/ 43 h 488"/>
                  <a:gd name="T20" fmla="*/ 177 w 952"/>
                  <a:gd name="T21" fmla="*/ 24 h 488"/>
                  <a:gd name="T22" fmla="*/ 113 w 952"/>
                  <a:gd name="T23" fmla="*/ 307 h 488"/>
                  <a:gd name="T24" fmla="*/ 215 w 952"/>
                  <a:gd name="T25" fmla="*/ 431 h 488"/>
                  <a:gd name="T26" fmla="*/ 286 w 952"/>
                  <a:gd name="T27" fmla="*/ 374 h 488"/>
                  <a:gd name="T28" fmla="*/ 267 w 952"/>
                  <a:gd name="T29" fmla="*/ 78 h 488"/>
                  <a:gd name="T30" fmla="*/ 190 w 952"/>
                  <a:gd name="T31" fmla="*/ 75 h 488"/>
                  <a:gd name="T32" fmla="*/ 184 w 952"/>
                  <a:gd name="T33" fmla="*/ 70 h 488"/>
                  <a:gd name="T34" fmla="*/ 273 w 952"/>
                  <a:gd name="T35" fmla="*/ 73 h 488"/>
                  <a:gd name="T36" fmla="*/ 294 w 952"/>
                  <a:gd name="T37" fmla="*/ 376 h 488"/>
                  <a:gd name="T38" fmla="*/ 212 w 952"/>
                  <a:gd name="T39" fmla="*/ 438 h 488"/>
                  <a:gd name="T40" fmla="*/ 152 w 952"/>
                  <a:gd name="T41" fmla="*/ 192 h 488"/>
                  <a:gd name="T42" fmla="*/ 474 w 952"/>
                  <a:gd name="T43" fmla="*/ 17 h 488"/>
                  <a:gd name="T44" fmla="*/ 604 w 952"/>
                  <a:gd name="T45" fmla="*/ 38 h 488"/>
                  <a:gd name="T46" fmla="*/ 639 w 952"/>
                  <a:gd name="T47" fmla="*/ 380 h 488"/>
                  <a:gd name="T48" fmla="*/ 528 w 952"/>
                  <a:gd name="T49" fmla="*/ 488 h 488"/>
                  <a:gd name="T50" fmla="*/ 413 w 952"/>
                  <a:gd name="T51" fmla="*/ 360 h 488"/>
                  <a:gd name="T52" fmla="*/ 483 w 952"/>
                  <a:gd name="T53" fmla="*/ 468 h 488"/>
                  <a:gd name="T54" fmla="*/ 591 w 952"/>
                  <a:gd name="T55" fmla="*/ 455 h 488"/>
                  <a:gd name="T56" fmla="*/ 637 w 952"/>
                  <a:gd name="T57" fmla="*/ 135 h 488"/>
                  <a:gd name="T58" fmla="*/ 509 w 952"/>
                  <a:gd name="T59" fmla="*/ 10 h 488"/>
                  <a:gd name="T60" fmla="*/ 419 w 952"/>
                  <a:gd name="T61" fmla="*/ 138 h 488"/>
                  <a:gd name="T62" fmla="*/ 491 w 952"/>
                  <a:gd name="T63" fmla="*/ 413 h 488"/>
                  <a:gd name="T64" fmla="*/ 568 w 952"/>
                  <a:gd name="T65" fmla="*/ 413 h 488"/>
                  <a:gd name="T66" fmla="*/ 587 w 952"/>
                  <a:gd name="T67" fmla="*/ 117 h 488"/>
                  <a:gd name="T68" fmla="*/ 514 w 952"/>
                  <a:gd name="T69" fmla="*/ 59 h 488"/>
                  <a:gd name="T70" fmla="*/ 457 w 952"/>
                  <a:gd name="T71" fmla="*/ 148 h 488"/>
                  <a:gd name="T72" fmla="*/ 544 w 952"/>
                  <a:gd name="T73" fmla="*/ 51 h 488"/>
                  <a:gd name="T74" fmla="*/ 607 w 952"/>
                  <a:gd name="T75" fmla="*/ 247 h 488"/>
                  <a:gd name="T76" fmla="*/ 544 w 952"/>
                  <a:gd name="T77" fmla="*/ 438 h 488"/>
                  <a:gd name="T78" fmla="*/ 463 w 952"/>
                  <a:gd name="T79" fmla="*/ 376 h 488"/>
                  <a:gd name="T80" fmla="*/ 735 w 952"/>
                  <a:gd name="T81" fmla="*/ 64 h 488"/>
                  <a:gd name="T82" fmla="*/ 859 w 952"/>
                  <a:gd name="T83" fmla="*/ 6 h 488"/>
                  <a:gd name="T84" fmla="*/ 952 w 952"/>
                  <a:gd name="T85" fmla="*/ 246 h 488"/>
                  <a:gd name="T86" fmla="*/ 867 w 952"/>
                  <a:gd name="T87" fmla="*/ 481 h 488"/>
                  <a:gd name="T88" fmla="*/ 742 w 952"/>
                  <a:gd name="T89" fmla="*/ 436 h 488"/>
                  <a:gd name="T90" fmla="*/ 748 w 952"/>
                  <a:gd name="T91" fmla="*/ 431 h 488"/>
                  <a:gd name="T92" fmla="*/ 864 w 952"/>
                  <a:gd name="T93" fmla="*/ 474 h 488"/>
                  <a:gd name="T94" fmla="*/ 944 w 952"/>
                  <a:gd name="T95" fmla="*/ 247 h 488"/>
                  <a:gd name="T96" fmla="*/ 855 w 952"/>
                  <a:gd name="T97" fmla="*/ 13 h 488"/>
                  <a:gd name="T98" fmla="*/ 743 w 952"/>
                  <a:gd name="T99" fmla="*/ 68 h 488"/>
                  <a:gd name="T100" fmla="*/ 771 w 952"/>
                  <a:gd name="T101" fmla="*/ 374 h 488"/>
                  <a:gd name="T102" fmla="*/ 843 w 952"/>
                  <a:gd name="T103" fmla="*/ 431 h 488"/>
                  <a:gd name="T104" fmla="*/ 899 w 952"/>
                  <a:gd name="T105" fmla="*/ 246 h 488"/>
                  <a:gd name="T106" fmla="*/ 843 w 952"/>
                  <a:gd name="T107" fmla="*/ 59 h 488"/>
                  <a:gd name="T108" fmla="*/ 765 w 952"/>
                  <a:gd name="T109" fmla="*/ 149 h 488"/>
                  <a:gd name="T110" fmla="*/ 811 w 952"/>
                  <a:gd name="T111" fmla="*/ 51 h 488"/>
                  <a:gd name="T112" fmla="*/ 894 w 952"/>
                  <a:gd name="T113" fmla="*/ 115 h 488"/>
                  <a:gd name="T114" fmla="*/ 873 w 952"/>
                  <a:gd name="T115" fmla="*/ 418 h 488"/>
                  <a:gd name="T116" fmla="*/ 785 w 952"/>
                  <a:gd name="T117" fmla="*/ 4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2" h="488">
                    <a:moveTo>
                      <a:pt x="4" y="478"/>
                    </a:moveTo>
                    <a:cubicBezTo>
                      <a:pt x="2" y="478"/>
                      <a:pt x="0" y="477"/>
                      <a:pt x="0" y="474"/>
                    </a:cubicBezTo>
                    <a:lnTo>
                      <a:pt x="0" y="410"/>
                    </a:lnTo>
                    <a:cubicBezTo>
                      <a:pt x="0" y="408"/>
                      <a:pt x="2" y="406"/>
                      <a:pt x="4" y="406"/>
                    </a:cubicBezTo>
                    <a:lnTo>
                      <a:pt x="55" y="406"/>
                    </a:lnTo>
                    <a:cubicBezTo>
                      <a:pt x="58" y="406"/>
                      <a:pt x="59" y="408"/>
                      <a:pt x="59" y="410"/>
                    </a:cubicBezTo>
                    <a:lnTo>
                      <a:pt x="59" y="474"/>
                    </a:lnTo>
                    <a:cubicBezTo>
                      <a:pt x="59" y="477"/>
                      <a:pt x="58" y="478"/>
                      <a:pt x="55" y="478"/>
                    </a:cubicBezTo>
                    <a:lnTo>
                      <a:pt x="4" y="478"/>
                    </a:lnTo>
                    <a:close/>
                    <a:moveTo>
                      <a:pt x="55" y="470"/>
                    </a:moveTo>
                    <a:lnTo>
                      <a:pt x="51" y="474"/>
                    </a:lnTo>
                    <a:lnTo>
                      <a:pt x="51" y="410"/>
                    </a:lnTo>
                    <a:lnTo>
                      <a:pt x="55" y="414"/>
                    </a:lnTo>
                    <a:lnTo>
                      <a:pt x="4" y="414"/>
                    </a:lnTo>
                    <a:lnTo>
                      <a:pt x="8" y="410"/>
                    </a:lnTo>
                    <a:lnTo>
                      <a:pt x="8" y="474"/>
                    </a:lnTo>
                    <a:lnTo>
                      <a:pt x="4" y="470"/>
                    </a:lnTo>
                    <a:lnTo>
                      <a:pt x="55" y="470"/>
                    </a:lnTo>
                    <a:close/>
                    <a:moveTo>
                      <a:pt x="102" y="247"/>
                    </a:moveTo>
                    <a:lnTo>
                      <a:pt x="103" y="205"/>
                    </a:lnTo>
                    <a:lnTo>
                      <a:pt x="106" y="169"/>
                    </a:lnTo>
                    <a:lnTo>
                      <a:pt x="110" y="137"/>
                    </a:lnTo>
                    <a:lnTo>
                      <a:pt x="116" y="110"/>
                    </a:lnTo>
                    <a:cubicBezTo>
                      <a:pt x="116" y="109"/>
                      <a:pt x="116" y="109"/>
                      <a:pt x="116" y="109"/>
                    </a:cubicBezTo>
                    <a:lnTo>
                      <a:pt x="125" y="85"/>
                    </a:lnTo>
                    <a:lnTo>
                      <a:pt x="134" y="64"/>
                    </a:lnTo>
                    <a:cubicBezTo>
                      <a:pt x="134" y="64"/>
                      <a:pt x="135" y="64"/>
                      <a:pt x="135" y="64"/>
                    </a:cubicBezTo>
                    <a:lnTo>
                      <a:pt x="157" y="30"/>
                    </a:lnTo>
                    <a:cubicBezTo>
                      <a:pt x="157" y="29"/>
                      <a:pt x="158" y="29"/>
                      <a:pt x="158" y="29"/>
                    </a:cubicBezTo>
                    <a:lnTo>
                      <a:pt x="172" y="17"/>
                    </a:lnTo>
                    <a:cubicBezTo>
                      <a:pt x="173" y="17"/>
                      <a:pt x="173" y="17"/>
                      <a:pt x="173" y="17"/>
                    </a:cubicBezTo>
                    <a:lnTo>
                      <a:pt x="189" y="8"/>
                    </a:lnTo>
                    <a:cubicBezTo>
                      <a:pt x="189" y="8"/>
                      <a:pt x="190" y="8"/>
                      <a:pt x="190" y="8"/>
                    </a:cubicBezTo>
                    <a:lnTo>
                      <a:pt x="207" y="3"/>
                    </a:lnTo>
                    <a:cubicBezTo>
                      <a:pt x="207" y="3"/>
                      <a:pt x="207" y="3"/>
                      <a:pt x="208" y="2"/>
                    </a:cubicBezTo>
                    <a:lnTo>
                      <a:pt x="227" y="0"/>
                    </a:lnTo>
                    <a:cubicBezTo>
                      <a:pt x="227" y="0"/>
                      <a:pt x="228" y="0"/>
                      <a:pt x="228" y="1"/>
                    </a:cubicBezTo>
                    <a:lnTo>
                      <a:pt x="257" y="6"/>
                    </a:lnTo>
                    <a:cubicBezTo>
                      <a:pt x="258" y="6"/>
                      <a:pt x="258" y="6"/>
                      <a:pt x="258" y="6"/>
                    </a:cubicBezTo>
                    <a:lnTo>
                      <a:pt x="283" y="18"/>
                    </a:lnTo>
                    <a:cubicBezTo>
                      <a:pt x="283" y="19"/>
                      <a:pt x="283" y="19"/>
                      <a:pt x="284" y="19"/>
                    </a:cubicBezTo>
                    <a:lnTo>
                      <a:pt x="303" y="37"/>
                    </a:lnTo>
                    <a:cubicBezTo>
                      <a:pt x="303" y="37"/>
                      <a:pt x="304" y="38"/>
                      <a:pt x="304" y="38"/>
                    </a:cubicBezTo>
                    <a:lnTo>
                      <a:pt x="319" y="64"/>
                    </a:lnTo>
                    <a:lnTo>
                      <a:pt x="334" y="95"/>
                    </a:lnTo>
                    <a:cubicBezTo>
                      <a:pt x="334" y="95"/>
                      <a:pt x="334" y="95"/>
                      <a:pt x="334" y="95"/>
                    </a:cubicBezTo>
                    <a:lnTo>
                      <a:pt x="344" y="133"/>
                    </a:lnTo>
                    <a:lnTo>
                      <a:pt x="347" y="156"/>
                    </a:lnTo>
                    <a:lnTo>
                      <a:pt x="350" y="183"/>
                    </a:lnTo>
                    <a:lnTo>
                      <a:pt x="351" y="213"/>
                    </a:lnTo>
                    <a:lnTo>
                      <a:pt x="352" y="246"/>
                    </a:lnTo>
                    <a:lnTo>
                      <a:pt x="351" y="286"/>
                    </a:lnTo>
                    <a:lnTo>
                      <a:pt x="348" y="321"/>
                    </a:lnTo>
                    <a:lnTo>
                      <a:pt x="344" y="352"/>
                    </a:lnTo>
                    <a:lnTo>
                      <a:pt x="338" y="380"/>
                    </a:lnTo>
                    <a:lnTo>
                      <a:pt x="331" y="404"/>
                    </a:lnTo>
                    <a:lnTo>
                      <a:pt x="322" y="425"/>
                    </a:lnTo>
                    <a:cubicBezTo>
                      <a:pt x="322" y="425"/>
                      <a:pt x="322" y="426"/>
                      <a:pt x="322" y="426"/>
                    </a:cubicBezTo>
                    <a:lnTo>
                      <a:pt x="298" y="460"/>
                    </a:lnTo>
                    <a:cubicBezTo>
                      <a:pt x="298" y="460"/>
                      <a:pt x="297" y="460"/>
                      <a:pt x="297" y="461"/>
                    </a:cubicBezTo>
                    <a:lnTo>
                      <a:pt x="284" y="472"/>
                    </a:lnTo>
                    <a:cubicBezTo>
                      <a:pt x="283" y="472"/>
                      <a:pt x="283" y="472"/>
                      <a:pt x="283" y="473"/>
                    </a:cubicBezTo>
                    <a:lnTo>
                      <a:pt x="267" y="481"/>
                    </a:lnTo>
                    <a:cubicBezTo>
                      <a:pt x="267" y="481"/>
                      <a:pt x="266" y="481"/>
                      <a:pt x="266" y="481"/>
                    </a:cubicBezTo>
                    <a:lnTo>
                      <a:pt x="248" y="486"/>
                    </a:lnTo>
                    <a:cubicBezTo>
                      <a:pt x="248" y="486"/>
                      <a:pt x="248" y="486"/>
                      <a:pt x="247" y="486"/>
                    </a:cubicBezTo>
                    <a:lnTo>
                      <a:pt x="228" y="488"/>
                    </a:lnTo>
                    <a:cubicBezTo>
                      <a:pt x="228" y="488"/>
                      <a:pt x="227" y="488"/>
                      <a:pt x="227" y="488"/>
                    </a:cubicBezTo>
                    <a:lnTo>
                      <a:pt x="202" y="485"/>
                    </a:lnTo>
                    <a:cubicBezTo>
                      <a:pt x="202" y="485"/>
                      <a:pt x="201" y="485"/>
                      <a:pt x="201" y="485"/>
                    </a:cubicBezTo>
                    <a:lnTo>
                      <a:pt x="179" y="476"/>
                    </a:lnTo>
                    <a:cubicBezTo>
                      <a:pt x="179" y="475"/>
                      <a:pt x="178" y="475"/>
                      <a:pt x="178" y="475"/>
                    </a:cubicBezTo>
                    <a:lnTo>
                      <a:pt x="158" y="459"/>
                    </a:lnTo>
                    <a:cubicBezTo>
                      <a:pt x="158" y="459"/>
                      <a:pt x="158" y="459"/>
                      <a:pt x="158" y="458"/>
                    </a:cubicBezTo>
                    <a:lnTo>
                      <a:pt x="141" y="436"/>
                    </a:lnTo>
                    <a:cubicBezTo>
                      <a:pt x="141" y="436"/>
                      <a:pt x="140" y="435"/>
                      <a:pt x="140" y="435"/>
                    </a:cubicBezTo>
                    <a:lnTo>
                      <a:pt x="124" y="403"/>
                    </a:lnTo>
                    <a:cubicBezTo>
                      <a:pt x="124" y="403"/>
                      <a:pt x="124" y="402"/>
                      <a:pt x="124" y="402"/>
                    </a:cubicBezTo>
                    <a:lnTo>
                      <a:pt x="113" y="360"/>
                    </a:lnTo>
                    <a:lnTo>
                      <a:pt x="105" y="309"/>
                    </a:lnTo>
                    <a:lnTo>
                      <a:pt x="102" y="247"/>
                    </a:lnTo>
                    <a:close/>
                    <a:moveTo>
                      <a:pt x="113" y="307"/>
                    </a:moveTo>
                    <a:lnTo>
                      <a:pt x="120" y="358"/>
                    </a:lnTo>
                    <a:lnTo>
                      <a:pt x="132" y="400"/>
                    </a:lnTo>
                    <a:lnTo>
                      <a:pt x="132" y="399"/>
                    </a:lnTo>
                    <a:lnTo>
                      <a:pt x="148" y="432"/>
                    </a:lnTo>
                    <a:lnTo>
                      <a:pt x="147" y="431"/>
                    </a:lnTo>
                    <a:lnTo>
                      <a:pt x="164" y="454"/>
                    </a:lnTo>
                    <a:lnTo>
                      <a:pt x="164" y="453"/>
                    </a:lnTo>
                    <a:lnTo>
                      <a:pt x="183" y="469"/>
                    </a:lnTo>
                    <a:lnTo>
                      <a:pt x="182" y="468"/>
                    </a:lnTo>
                    <a:lnTo>
                      <a:pt x="204" y="478"/>
                    </a:lnTo>
                    <a:lnTo>
                      <a:pt x="203" y="477"/>
                    </a:lnTo>
                    <a:lnTo>
                      <a:pt x="228" y="480"/>
                    </a:lnTo>
                    <a:lnTo>
                      <a:pt x="227" y="480"/>
                    </a:lnTo>
                    <a:lnTo>
                      <a:pt x="247" y="478"/>
                    </a:lnTo>
                    <a:lnTo>
                      <a:pt x="246" y="479"/>
                    </a:lnTo>
                    <a:lnTo>
                      <a:pt x="264" y="474"/>
                    </a:lnTo>
                    <a:lnTo>
                      <a:pt x="263" y="474"/>
                    </a:lnTo>
                    <a:lnTo>
                      <a:pt x="279" y="465"/>
                    </a:lnTo>
                    <a:lnTo>
                      <a:pt x="278" y="466"/>
                    </a:lnTo>
                    <a:lnTo>
                      <a:pt x="292" y="454"/>
                    </a:lnTo>
                    <a:lnTo>
                      <a:pt x="291" y="455"/>
                    </a:lnTo>
                    <a:lnTo>
                      <a:pt x="315" y="421"/>
                    </a:lnTo>
                    <a:lnTo>
                      <a:pt x="315" y="422"/>
                    </a:lnTo>
                    <a:lnTo>
                      <a:pt x="324" y="401"/>
                    </a:lnTo>
                    <a:lnTo>
                      <a:pt x="331" y="378"/>
                    </a:lnTo>
                    <a:lnTo>
                      <a:pt x="336" y="351"/>
                    </a:lnTo>
                    <a:lnTo>
                      <a:pt x="340" y="320"/>
                    </a:lnTo>
                    <a:lnTo>
                      <a:pt x="343" y="285"/>
                    </a:lnTo>
                    <a:lnTo>
                      <a:pt x="344" y="247"/>
                    </a:lnTo>
                    <a:lnTo>
                      <a:pt x="343" y="213"/>
                    </a:lnTo>
                    <a:lnTo>
                      <a:pt x="342" y="183"/>
                    </a:lnTo>
                    <a:lnTo>
                      <a:pt x="340" y="157"/>
                    </a:lnTo>
                    <a:lnTo>
                      <a:pt x="336" y="135"/>
                    </a:lnTo>
                    <a:lnTo>
                      <a:pt x="326" y="97"/>
                    </a:lnTo>
                    <a:lnTo>
                      <a:pt x="326" y="98"/>
                    </a:lnTo>
                    <a:lnTo>
                      <a:pt x="313" y="68"/>
                    </a:lnTo>
                    <a:lnTo>
                      <a:pt x="297" y="42"/>
                    </a:lnTo>
                    <a:lnTo>
                      <a:pt x="298" y="43"/>
                    </a:lnTo>
                    <a:lnTo>
                      <a:pt x="278" y="25"/>
                    </a:lnTo>
                    <a:lnTo>
                      <a:pt x="279" y="26"/>
                    </a:lnTo>
                    <a:lnTo>
                      <a:pt x="255" y="13"/>
                    </a:lnTo>
                    <a:lnTo>
                      <a:pt x="256" y="13"/>
                    </a:lnTo>
                    <a:lnTo>
                      <a:pt x="227" y="8"/>
                    </a:lnTo>
                    <a:lnTo>
                      <a:pt x="228" y="8"/>
                    </a:lnTo>
                    <a:lnTo>
                      <a:pt x="208" y="10"/>
                    </a:lnTo>
                    <a:lnTo>
                      <a:pt x="209" y="10"/>
                    </a:lnTo>
                    <a:lnTo>
                      <a:pt x="192" y="16"/>
                    </a:lnTo>
                    <a:lnTo>
                      <a:pt x="193" y="16"/>
                    </a:lnTo>
                    <a:lnTo>
                      <a:pt x="177" y="24"/>
                    </a:lnTo>
                    <a:lnTo>
                      <a:pt x="177" y="24"/>
                    </a:lnTo>
                    <a:lnTo>
                      <a:pt x="163" y="35"/>
                    </a:lnTo>
                    <a:lnTo>
                      <a:pt x="164" y="34"/>
                    </a:lnTo>
                    <a:lnTo>
                      <a:pt x="141" y="68"/>
                    </a:lnTo>
                    <a:lnTo>
                      <a:pt x="142" y="68"/>
                    </a:lnTo>
                    <a:lnTo>
                      <a:pt x="132" y="88"/>
                    </a:lnTo>
                    <a:lnTo>
                      <a:pt x="124" y="112"/>
                    </a:lnTo>
                    <a:lnTo>
                      <a:pt x="124" y="111"/>
                    </a:lnTo>
                    <a:lnTo>
                      <a:pt x="118" y="138"/>
                    </a:lnTo>
                    <a:lnTo>
                      <a:pt x="114" y="170"/>
                    </a:lnTo>
                    <a:lnTo>
                      <a:pt x="111" y="206"/>
                    </a:lnTo>
                    <a:lnTo>
                      <a:pt x="110" y="246"/>
                    </a:lnTo>
                    <a:lnTo>
                      <a:pt x="113" y="307"/>
                    </a:lnTo>
                    <a:close/>
                    <a:moveTo>
                      <a:pt x="159" y="247"/>
                    </a:moveTo>
                    <a:lnTo>
                      <a:pt x="160" y="298"/>
                    </a:lnTo>
                    <a:lnTo>
                      <a:pt x="164" y="341"/>
                    </a:lnTo>
                    <a:lnTo>
                      <a:pt x="170" y="374"/>
                    </a:lnTo>
                    <a:lnTo>
                      <a:pt x="170" y="373"/>
                    </a:lnTo>
                    <a:lnTo>
                      <a:pt x="180" y="398"/>
                    </a:lnTo>
                    <a:lnTo>
                      <a:pt x="180" y="397"/>
                    </a:lnTo>
                    <a:lnTo>
                      <a:pt x="191" y="413"/>
                    </a:lnTo>
                    <a:lnTo>
                      <a:pt x="190" y="413"/>
                    </a:lnTo>
                    <a:lnTo>
                      <a:pt x="203" y="425"/>
                    </a:lnTo>
                    <a:lnTo>
                      <a:pt x="202" y="424"/>
                    </a:lnTo>
                    <a:lnTo>
                      <a:pt x="215" y="431"/>
                    </a:lnTo>
                    <a:lnTo>
                      <a:pt x="214" y="431"/>
                    </a:lnTo>
                    <a:lnTo>
                      <a:pt x="228" y="433"/>
                    </a:lnTo>
                    <a:lnTo>
                      <a:pt x="227" y="433"/>
                    </a:lnTo>
                    <a:lnTo>
                      <a:pt x="242" y="431"/>
                    </a:lnTo>
                    <a:lnTo>
                      <a:pt x="241" y="431"/>
                    </a:lnTo>
                    <a:lnTo>
                      <a:pt x="256" y="424"/>
                    </a:lnTo>
                    <a:lnTo>
                      <a:pt x="255" y="425"/>
                    </a:lnTo>
                    <a:lnTo>
                      <a:pt x="267" y="413"/>
                    </a:lnTo>
                    <a:lnTo>
                      <a:pt x="267" y="413"/>
                    </a:lnTo>
                    <a:lnTo>
                      <a:pt x="278" y="397"/>
                    </a:lnTo>
                    <a:lnTo>
                      <a:pt x="277" y="398"/>
                    </a:lnTo>
                    <a:lnTo>
                      <a:pt x="286" y="374"/>
                    </a:lnTo>
                    <a:lnTo>
                      <a:pt x="286" y="374"/>
                    </a:lnTo>
                    <a:lnTo>
                      <a:pt x="293" y="340"/>
                    </a:lnTo>
                    <a:lnTo>
                      <a:pt x="297" y="298"/>
                    </a:lnTo>
                    <a:lnTo>
                      <a:pt x="298" y="246"/>
                    </a:lnTo>
                    <a:lnTo>
                      <a:pt x="297" y="193"/>
                    </a:lnTo>
                    <a:lnTo>
                      <a:pt x="293" y="150"/>
                    </a:lnTo>
                    <a:lnTo>
                      <a:pt x="286" y="117"/>
                    </a:lnTo>
                    <a:lnTo>
                      <a:pt x="286" y="117"/>
                    </a:lnTo>
                    <a:lnTo>
                      <a:pt x="277" y="94"/>
                    </a:lnTo>
                    <a:lnTo>
                      <a:pt x="278" y="95"/>
                    </a:lnTo>
                    <a:lnTo>
                      <a:pt x="267" y="78"/>
                    </a:lnTo>
                    <a:lnTo>
                      <a:pt x="267" y="78"/>
                    </a:lnTo>
                    <a:lnTo>
                      <a:pt x="255" y="65"/>
                    </a:lnTo>
                    <a:lnTo>
                      <a:pt x="256" y="66"/>
                    </a:lnTo>
                    <a:lnTo>
                      <a:pt x="241" y="59"/>
                    </a:lnTo>
                    <a:lnTo>
                      <a:pt x="242" y="59"/>
                    </a:lnTo>
                    <a:lnTo>
                      <a:pt x="227" y="56"/>
                    </a:lnTo>
                    <a:lnTo>
                      <a:pt x="228" y="56"/>
                    </a:lnTo>
                    <a:lnTo>
                      <a:pt x="213" y="59"/>
                    </a:lnTo>
                    <a:lnTo>
                      <a:pt x="214" y="59"/>
                    </a:lnTo>
                    <a:lnTo>
                      <a:pt x="201" y="66"/>
                    </a:lnTo>
                    <a:lnTo>
                      <a:pt x="202" y="65"/>
                    </a:lnTo>
                    <a:lnTo>
                      <a:pt x="190" y="75"/>
                    </a:lnTo>
                    <a:lnTo>
                      <a:pt x="190" y="75"/>
                    </a:lnTo>
                    <a:lnTo>
                      <a:pt x="180" y="89"/>
                    </a:lnTo>
                    <a:lnTo>
                      <a:pt x="180" y="88"/>
                    </a:lnTo>
                    <a:lnTo>
                      <a:pt x="171" y="115"/>
                    </a:lnTo>
                    <a:lnTo>
                      <a:pt x="164" y="149"/>
                    </a:lnTo>
                    <a:lnTo>
                      <a:pt x="160" y="193"/>
                    </a:lnTo>
                    <a:lnTo>
                      <a:pt x="159" y="247"/>
                    </a:lnTo>
                    <a:close/>
                    <a:moveTo>
                      <a:pt x="152" y="192"/>
                    </a:moveTo>
                    <a:lnTo>
                      <a:pt x="157" y="148"/>
                    </a:lnTo>
                    <a:lnTo>
                      <a:pt x="164" y="112"/>
                    </a:lnTo>
                    <a:lnTo>
                      <a:pt x="173" y="85"/>
                    </a:lnTo>
                    <a:cubicBezTo>
                      <a:pt x="173" y="85"/>
                      <a:pt x="173" y="84"/>
                      <a:pt x="173" y="84"/>
                    </a:cubicBezTo>
                    <a:lnTo>
                      <a:pt x="184" y="70"/>
                    </a:lnTo>
                    <a:cubicBezTo>
                      <a:pt x="184" y="70"/>
                      <a:pt x="184" y="70"/>
                      <a:pt x="184" y="69"/>
                    </a:cubicBezTo>
                    <a:lnTo>
                      <a:pt x="196" y="59"/>
                    </a:lnTo>
                    <a:cubicBezTo>
                      <a:pt x="197" y="59"/>
                      <a:pt x="197" y="59"/>
                      <a:pt x="197" y="58"/>
                    </a:cubicBezTo>
                    <a:lnTo>
                      <a:pt x="211" y="51"/>
                    </a:lnTo>
                    <a:cubicBezTo>
                      <a:pt x="211" y="51"/>
                      <a:pt x="211" y="51"/>
                      <a:pt x="212" y="51"/>
                    </a:cubicBezTo>
                    <a:lnTo>
                      <a:pt x="227" y="49"/>
                    </a:lnTo>
                    <a:cubicBezTo>
                      <a:pt x="227" y="48"/>
                      <a:pt x="228" y="48"/>
                      <a:pt x="228" y="49"/>
                    </a:cubicBezTo>
                    <a:lnTo>
                      <a:pt x="244" y="51"/>
                    </a:lnTo>
                    <a:cubicBezTo>
                      <a:pt x="244" y="51"/>
                      <a:pt x="244" y="51"/>
                      <a:pt x="245" y="51"/>
                    </a:cubicBezTo>
                    <a:lnTo>
                      <a:pt x="259" y="59"/>
                    </a:lnTo>
                    <a:cubicBezTo>
                      <a:pt x="260" y="59"/>
                      <a:pt x="260" y="59"/>
                      <a:pt x="260" y="60"/>
                    </a:cubicBezTo>
                    <a:lnTo>
                      <a:pt x="273" y="73"/>
                    </a:lnTo>
                    <a:cubicBezTo>
                      <a:pt x="273" y="73"/>
                      <a:pt x="273" y="73"/>
                      <a:pt x="273" y="73"/>
                    </a:cubicBezTo>
                    <a:lnTo>
                      <a:pt x="284" y="91"/>
                    </a:lnTo>
                    <a:cubicBezTo>
                      <a:pt x="284" y="91"/>
                      <a:pt x="285" y="91"/>
                      <a:pt x="285" y="92"/>
                    </a:cubicBezTo>
                    <a:lnTo>
                      <a:pt x="294" y="115"/>
                    </a:lnTo>
                    <a:cubicBezTo>
                      <a:pt x="294" y="115"/>
                      <a:pt x="294" y="115"/>
                      <a:pt x="294" y="115"/>
                    </a:cubicBezTo>
                    <a:lnTo>
                      <a:pt x="301" y="149"/>
                    </a:lnTo>
                    <a:lnTo>
                      <a:pt x="305" y="193"/>
                    </a:lnTo>
                    <a:lnTo>
                      <a:pt x="306" y="247"/>
                    </a:lnTo>
                    <a:lnTo>
                      <a:pt x="305" y="299"/>
                    </a:lnTo>
                    <a:lnTo>
                      <a:pt x="301" y="342"/>
                    </a:lnTo>
                    <a:lnTo>
                      <a:pt x="294" y="376"/>
                    </a:lnTo>
                    <a:cubicBezTo>
                      <a:pt x="294" y="376"/>
                      <a:pt x="294" y="376"/>
                      <a:pt x="294" y="376"/>
                    </a:cubicBezTo>
                    <a:lnTo>
                      <a:pt x="285" y="401"/>
                    </a:lnTo>
                    <a:cubicBezTo>
                      <a:pt x="285" y="401"/>
                      <a:pt x="284" y="401"/>
                      <a:pt x="284" y="402"/>
                    </a:cubicBezTo>
                    <a:lnTo>
                      <a:pt x="273" y="418"/>
                    </a:lnTo>
                    <a:cubicBezTo>
                      <a:pt x="273" y="418"/>
                      <a:pt x="273" y="418"/>
                      <a:pt x="273" y="418"/>
                    </a:cubicBezTo>
                    <a:lnTo>
                      <a:pt x="260" y="430"/>
                    </a:lnTo>
                    <a:cubicBezTo>
                      <a:pt x="260" y="431"/>
                      <a:pt x="260" y="431"/>
                      <a:pt x="259" y="431"/>
                    </a:cubicBezTo>
                    <a:lnTo>
                      <a:pt x="245" y="438"/>
                    </a:lnTo>
                    <a:cubicBezTo>
                      <a:pt x="244" y="438"/>
                      <a:pt x="244" y="438"/>
                      <a:pt x="244" y="438"/>
                    </a:cubicBezTo>
                    <a:lnTo>
                      <a:pt x="228" y="441"/>
                    </a:lnTo>
                    <a:cubicBezTo>
                      <a:pt x="228" y="441"/>
                      <a:pt x="227" y="441"/>
                      <a:pt x="227" y="441"/>
                    </a:cubicBezTo>
                    <a:lnTo>
                      <a:pt x="213" y="438"/>
                    </a:lnTo>
                    <a:cubicBezTo>
                      <a:pt x="212" y="438"/>
                      <a:pt x="212" y="438"/>
                      <a:pt x="212" y="438"/>
                    </a:cubicBezTo>
                    <a:lnTo>
                      <a:pt x="198" y="431"/>
                    </a:lnTo>
                    <a:cubicBezTo>
                      <a:pt x="198" y="431"/>
                      <a:pt x="197" y="431"/>
                      <a:pt x="197" y="430"/>
                    </a:cubicBezTo>
                    <a:lnTo>
                      <a:pt x="185" y="418"/>
                    </a:lnTo>
                    <a:cubicBezTo>
                      <a:pt x="184" y="418"/>
                      <a:pt x="184" y="418"/>
                      <a:pt x="184" y="418"/>
                    </a:cubicBezTo>
                    <a:lnTo>
                      <a:pt x="173" y="402"/>
                    </a:lnTo>
                    <a:cubicBezTo>
                      <a:pt x="173" y="401"/>
                      <a:pt x="173" y="401"/>
                      <a:pt x="173" y="401"/>
                    </a:cubicBezTo>
                    <a:lnTo>
                      <a:pt x="163" y="376"/>
                    </a:lnTo>
                    <a:cubicBezTo>
                      <a:pt x="163" y="376"/>
                      <a:pt x="163" y="376"/>
                      <a:pt x="163" y="376"/>
                    </a:cubicBezTo>
                    <a:lnTo>
                      <a:pt x="156" y="341"/>
                    </a:lnTo>
                    <a:lnTo>
                      <a:pt x="152" y="299"/>
                    </a:lnTo>
                    <a:lnTo>
                      <a:pt x="151" y="246"/>
                    </a:lnTo>
                    <a:lnTo>
                      <a:pt x="152" y="192"/>
                    </a:lnTo>
                    <a:close/>
                    <a:moveTo>
                      <a:pt x="403" y="247"/>
                    </a:moveTo>
                    <a:lnTo>
                      <a:pt x="404" y="205"/>
                    </a:lnTo>
                    <a:lnTo>
                      <a:pt x="407" y="169"/>
                    </a:lnTo>
                    <a:lnTo>
                      <a:pt x="411" y="137"/>
                    </a:lnTo>
                    <a:lnTo>
                      <a:pt x="417" y="110"/>
                    </a:lnTo>
                    <a:cubicBezTo>
                      <a:pt x="417" y="109"/>
                      <a:pt x="417" y="109"/>
                      <a:pt x="417" y="109"/>
                    </a:cubicBezTo>
                    <a:lnTo>
                      <a:pt x="425" y="85"/>
                    </a:lnTo>
                    <a:lnTo>
                      <a:pt x="435" y="64"/>
                    </a:lnTo>
                    <a:lnTo>
                      <a:pt x="457" y="30"/>
                    </a:lnTo>
                    <a:cubicBezTo>
                      <a:pt x="457" y="29"/>
                      <a:pt x="458" y="29"/>
                      <a:pt x="458" y="29"/>
                    </a:cubicBezTo>
                    <a:lnTo>
                      <a:pt x="473" y="17"/>
                    </a:lnTo>
                    <a:cubicBezTo>
                      <a:pt x="473" y="17"/>
                      <a:pt x="473" y="17"/>
                      <a:pt x="474" y="17"/>
                    </a:cubicBezTo>
                    <a:lnTo>
                      <a:pt x="489" y="8"/>
                    </a:lnTo>
                    <a:cubicBezTo>
                      <a:pt x="489" y="8"/>
                      <a:pt x="490" y="8"/>
                      <a:pt x="490" y="8"/>
                    </a:cubicBezTo>
                    <a:lnTo>
                      <a:pt x="507" y="3"/>
                    </a:lnTo>
                    <a:cubicBezTo>
                      <a:pt x="508" y="3"/>
                      <a:pt x="508" y="3"/>
                      <a:pt x="508" y="2"/>
                    </a:cubicBezTo>
                    <a:lnTo>
                      <a:pt x="527" y="0"/>
                    </a:lnTo>
                    <a:cubicBezTo>
                      <a:pt x="527" y="0"/>
                      <a:pt x="528" y="0"/>
                      <a:pt x="528" y="1"/>
                    </a:cubicBezTo>
                    <a:lnTo>
                      <a:pt x="557" y="6"/>
                    </a:lnTo>
                    <a:cubicBezTo>
                      <a:pt x="558" y="6"/>
                      <a:pt x="558" y="6"/>
                      <a:pt x="558" y="6"/>
                    </a:cubicBezTo>
                    <a:lnTo>
                      <a:pt x="583" y="18"/>
                    </a:lnTo>
                    <a:cubicBezTo>
                      <a:pt x="584" y="19"/>
                      <a:pt x="584" y="19"/>
                      <a:pt x="584" y="19"/>
                    </a:cubicBezTo>
                    <a:lnTo>
                      <a:pt x="603" y="37"/>
                    </a:lnTo>
                    <a:cubicBezTo>
                      <a:pt x="603" y="37"/>
                      <a:pt x="604" y="38"/>
                      <a:pt x="604" y="38"/>
                    </a:cubicBezTo>
                    <a:lnTo>
                      <a:pt x="619" y="64"/>
                    </a:lnTo>
                    <a:lnTo>
                      <a:pt x="634" y="95"/>
                    </a:lnTo>
                    <a:cubicBezTo>
                      <a:pt x="634" y="95"/>
                      <a:pt x="634" y="95"/>
                      <a:pt x="634" y="95"/>
                    </a:cubicBezTo>
                    <a:lnTo>
                      <a:pt x="644" y="133"/>
                    </a:lnTo>
                    <a:lnTo>
                      <a:pt x="648" y="156"/>
                    </a:lnTo>
                    <a:lnTo>
                      <a:pt x="650" y="183"/>
                    </a:lnTo>
                    <a:lnTo>
                      <a:pt x="652" y="213"/>
                    </a:lnTo>
                    <a:lnTo>
                      <a:pt x="652" y="246"/>
                    </a:lnTo>
                    <a:lnTo>
                      <a:pt x="651" y="286"/>
                    </a:lnTo>
                    <a:lnTo>
                      <a:pt x="649" y="321"/>
                    </a:lnTo>
                    <a:lnTo>
                      <a:pt x="644" y="352"/>
                    </a:lnTo>
                    <a:lnTo>
                      <a:pt x="639" y="380"/>
                    </a:lnTo>
                    <a:lnTo>
                      <a:pt x="632" y="404"/>
                    </a:lnTo>
                    <a:lnTo>
                      <a:pt x="623" y="425"/>
                    </a:lnTo>
                    <a:cubicBezTo>
                      <a:pt x="623" y="425"/>
                      <a:pt x="622" y="426"/>
                      <a:pt x="622" y="426"/>
                    </a:cubicBezTo>
                    <a:lnTo>
                      <a:pt x="598" y="460"/>
                    </a:lnTo>
                    <a:cubicBezTo>
                      <a:pt x="598" y="460"/>
                      <a:pt x="597" y="460"/>
                      <a:pt x="597" y="461"/>
                    </a:cubicBezTo>
                    <a:lnTo>
                      <a:pt x="584" y="472"/>
                    </a:lnTo>
                    <a:cubicBezTo>
                      <a:pt x="583" y="472"/>
                      <a:pt x="583" y="472"/>
                      <a:pt x="583" y="473"/>
                    </a:cubicBezTo>
                    <a:lnTo>
                      <a:pt x="567" y="481"/>
                    </a:lnTo>
                    <a:cubicBezTo>
                      <a:pt x="567" y="481"/>
                      <a:pt x="566" y="481"/>
                      <a:pt x="566" y="481"/>
                    </a:cubicBezTo>
                    <a:lnTo>
                      <a:pt x="548" y="486"/>
                    </a:lnTo>
                    <a:cubicBezTo>
                      <a:pt x="548" y="486"/>
                      <a:pt x="548" y="486"/>
                      <a:pt x="547" y="486"/>
                    </a:cubicBezTo>
                    <a:lnTo>
                      <a:pt x="528" y="488"/>
                    </a:lnTo>
                    <a:cubicBezTo>
                      <a:pt x="528" y="488"/>
                      <a:pt x="527" y="488"/>
                      <a:pt x="527" y="488"/>
                    </a:cubicBezTo>
                    <a:lnTo>
                      <a:pt x="502" y="485"/>
                    </a:lnTo>
                    <a:cubicBezTo>
                      <a:pt x="502" y="485"/>
                      <a:pt x="502" y="485"/>
                      <a:pt x="501" y="485"/>
                    </a:cubicBezTo>
                    <a:lnTo>
                      <a:pt x="479" y="476"/>
                    </a:lnTo>
                    <a:cubicBezTo>
                      <a:pt x="479" y="475"/>
                      <a:pt x="479" y="475"/>
                      <a:pt x="478" y="475"/>
                    </a:cubicBezTo>
                    <a:lnTo>
                      <a:pt x="459" y="459"/>
                    </a:lnTo>
                    <a:cubicBezTo>
                      <a:pt x="459" y="459"/>
                      <a:pt x="458" y="459"/>
                      <a:pt x="458" y="458"/>
                    </a:cubicBezTo>
                    <a:lnTo>
                      <a:pt x="441" y="436"/>
                    </a:lnTo>
                    <a:cubicBezTo>
                      <a:pt x="441" y="436"/>
                      <a:pt x="441" y="435"/>
                      <a:pt x="441" y="435"/>
                    </a:cubicBezTo>
                    <a:lnTo>
                      <a:pt x="425" y="403"/>
                    </a:lnTo>
                    <a:cubicBezTo>
                      <a:pt x="425" y="403"/>
                      <a:pt x="425" y="402"/>
                      <a:pt x="425" y="402"/>
                    </a:cubicBezTo>
                    <a:lnTo>
                      <a:pt x="413" y="360"/>
                    </a:lnTo>
                    <a:lnTo>
                      <a:pt x="406" y="309"/>
                    </a:lnTo>
                    <a:lnTo>
                      <a:pt x="403" y="247"/>
                    </a:lnTo>
                    <a:close/>
                    <a:moveTo>
                      <a:pt x="413" y="307"/>
                    </a:moveTo>
                    <a:lnTo>
                      <a:pt x="421" y="358"/>
                    </a:lnTo>
                    <a:lnTo>
                      <a:pt x="432" y="400"/>
                    </a:lnTo>
                    <a:lnTo>
                      <a:pt x="432" y="399"/>
                    </a:lnTo>
                    <a:lnTo>
                      <a:pt x="448" y="432"/>
                    </a:lnTo>
                    <a:lnTo>
                      <a:pt x="448" y="431"/>
                    </a:lnTo>
                    <a:lnTo>
                      <a:pt x="465" y="454"/>
                    </a:lnTo>
                    <a:lnTo>
                      <a:pt x="464" y="453"/>
                    </a:lnTo>
                    <a:lnTo>
                      <a:pt x="484" y="469"/>
                    </a:lnTo>
                    <a:lnTo>
                      <a:pt x="483" y="468"/>
                    </a:lnTo>
                    <a:lnTo>
                      <a:pt x="505" y="478"/>
                    </a:lnTo>
                    <a:lnTo>
                      <a:pt x="503" y="477"/>
                    </a:lnTo>
                    <a:lnTo>
                      <a:pt x="528" y="480"/>
                    </a:lnTo>
                    <a:lnTo>
                      <a:pt x="527" y="480"/>
                    </a:lnTo>
                    <a:lnTo>
                      <a:pt x="547" y="478"/>
                    </a:lnTo>
                    <a:lnTo>
                      <a:pt x="546" y="479"/>
                    </a:lnTo>
                    <a:lnTo>
                      <a:pt x="564" y="474"/>
                    </a:lnTo>
                    <a:lnTo>
                      <a:pt x="563" y="474"/>
                    </a:lnTo>
                    <a:lnTo>
                      <a:pt x="579" y="465"/>
                    </a:lnTo>
                    <a:lnTo>
                      <a:pt x="578" y="466"/>
                    </a:lnTo>
                    <a:lnTo>
                      <a:pt x="592" y="454"/>
                    </a:lnTo>
                    <a:lnTo>
                      <a:pt x="591" y="455"/>
                    </a:lnTo>
                    <a:lnTo>
                      <a:pt x="616" y="421"/>
                    </a:lnTo>
                    <a:lnTo>
                      <a:pt x="615" y="422"/>
                    </a:lnTo>
                    <a:lnTo>
                      <a:pt x="624" y="401"/>
                    </a:lnTo>
                    <a:lnTo>
                      <a:pt x="631" y="378"/>
                    </a:lnTo>
                    <a:lnTo>
                      <a:pt x="636" y="351"/>
                    </a:lnTo>
                    <a:lnTo>
                      <a:pt x="641" y="320"/>
                    </a:lnTo>
                    <a:lnTo>
                      <a:pt x="643" y="285"/>
                    </a:lnTo>
                    <a:lnTo>
                      <a:pt x="644" y="247"/>
                    </a:lnTo>
                    <a:lnTo>
                      <a:pt x="644" y="213"/>
                    </a:lnTo>
                    <a:lnTo>
                      <a:pt x="642" y="183"/>
                    </a:lnTo>
                    <a:lnTo>
                      <a:pt x="640" y="157"/>
                    </a:lnTo>
                    <a:lnTo>
                      <a:pt x="637" y="135"/>
                    </a:lnTo>
                    <a:lnTo>
                      <a:pt x="627" y="97"/>
                    </a:lnTo>
                    <a:lnTo>
                      <a:pt x="627" y="98"/>
                    </a:lnTo>
                    <a:lnTo>
                      <a:pt x="613" y="68"/>
                    </a:lnTo>
                    <a:lnTo>
                      <a:pt x="597" y="42"/>
                    </a:lnTo>
                    <a:lnTo>
                      <a:pt x="598" y="43"/>
                    </a:lnTo>
                    <a:lnTo>
                      <a:pt x="579" y="25"/>
                    </a:lnTo>
                    <a:lnTo>
                      <a:pt x="580" y="26"/>
                    </a:lnTo>
                    <a:lnTo>
                      <a:pt x="555" y="13"/>
                    </a:lnTo>
                    <a:lnTo>
                      <a:pt x="556" y="13"/>
                    </a:lnTo>
                    <a:lnTo>
                      <a:pt x="527" y="8"/>
                    </a:lnTo>
                    <a:lnTo>
                      <a:pt x="528" y="8"/>
                    </a:lnTo>
                    <a:lnTo>
                      <a:pt x="509" y="10"/>
                    </a:lnTo>
                    <a:lnTo>
                      <a:pt x="510" y="10"/>
                    </a:lnTo>
                    <a:lnTo>
                      <a:pt x="492" y="16"/>
                    </a:lnTo>
                    <a:lnTo>
                      <a:pt x="493" y="15"/>
                    </a:lnTo>
                    <a:lnTo>
                      <a:pt x="477" y="24"/>
                    </a:lnTo>
                    <a:lnTo>
                      <a:pt x="478" y="24"/>
                    </a:lnTo>
                    <a:lnTo>
                      <a:pt x="463" y="35"/>
                    </a:lnTo>
                    <a:lnTo>
                      <a:pt x="464" y="34"/>
                    </a:lnTo>
                    <a:lnTo>
                      <a:pt x="442" y="68"/>
                    </a:lnTo>
                    <a:lnTo>
                      <a:pt x="433" y="88"/>
                    </a:lnTo>
                    <a:lnTo>
                      <a:pt x="424" y="112"/>
                    </a:lnTo>
                    <a:lnTo>
                      <a:pt x="424" y="111"/>
                    </a:lnTo>
                    <a:lnTo>
                      <a:pt x="419" y="138"/>
                    </a:lnTo>
                    <a:lnTo>
                      <a:pt x="415" y="170"/>
                    </a:lnTo>
                    <a:lnTo>
                      <a:pt x="412" y="206"/>
                    </a:lnTo>
                    <a:lnTo>
                      <a:pt x="411" y="246"/>
                    </a:lnTo>
                    <a:lnTo>
                      <a:pt x="413" y="307"/>
                    </a:lnTo>
                    <a:close/>
                    <a:moveTo>
                      <a:pt x="459" y="247"/>
                    </a:moveTo>
                    <a:lnTo>
                      <a:pt x="460" y="298"/>
                    </a:lnTo>
                    <a:lnTo>
                      <a:pt x="464" y="341"/>
                    </a:lnTo>
                    <a:lnTo>
                      <a:pt x="470" y="374"/>
                    </a:lnTo>
                    <a:lnTo>
                      <a:pt x="470" y="373"/>
                    </a:lnTo>
                    <a:lnTo>
                      <a:pt x="480" y="398"/>
                    </a:lnTo>
                    <a:lnTo>
                      <a:pt x="480" y="397"/>
                    </a:lnTo>
                    <a:lnTo>
                      <a:pt x="491" y="413"/>
                    </a:lnTo>
                    <a:lnTo>
                      <a:pt x="490" y="413"/>
                    </a:lnTo>
                    <a:lnTo>
                      <a:pt x="503" y="425"/>
                    </a:lnTo>
                    <a:lnTo>
                      <a:pt x="502" y="424"/>
                    </a:lnTo>
                    <a:lnTo>
                      <a:pt x="515" y="431"/>
                    </a:lnTo>
                    <a:lnTo>
                      <a:pt x="514" y="431"/>
                    </a:lnTo>
                    <a:lnTo>
                      <a:pt x="528" y="433"/>
                    </a:lnTo>
                    <a:lnTo>
                      <a:pt x="527" y="433"/>
                    </a:lnTo>
                    <a:lnTo>
                      <a:pt x="542" y="431"/>
                    </a:lnTo>
                    <a:lnTo>
                      <a:pt x="541" y="431"/>
                    </a:lnTo>
                    <a:lnTo>
                      <a:pt x="556" y="424"/>
                    </a:lnTo>
                    <a:lnTo>
                      <a:pt x="555" y="425"/>
                    </a:lnTo>
                    <a:lnTo>
                      <a:pt x="568" y="413"/>
                    </a:lnTo>
                    <a:lnTo>
                      <a:pt x="567" y="413"/>
                    </a:lnTo>
                    <a:lnTo>
                      <a:pt x="578" y="397"/>
                    </a:lnTo>
                    <a:lnTo>
                      <a:pt x="578" y="398"/>
                    </a:lnTo>
                    <a:lnTo>
                      <a:pt x="587" y="374"/>
                    </a:lnTo>
                    <a:lnTo>
                      <a:pt x="587" y="374"/>
                    </a:lnTo>
                    <a:lnTo>
                      <a:pt x="593" y="340"/>
                    </a:lnTo>
                    <a:lnTo>
                      <a:pt x="597" y="298"/>
                    </a:lnTo>
                    <a:lnTo>
                      <a:pt x="599" y="246"/>
                    </a:lnTo>
                    <a:lnTo>
                      <a:pt x="597" y="193"/>
                    </a:lnTo>
                    <a:lnTo>
                      <a:pt x="593" y="150"/>
                    </a:lnTo>
                    <a:lnTo>
                      <a:pt x="587" y="117"/>
                    </a:lnTo>
                    <a:lnTo>
                      <a:pt x="587" y="117"/>
                    </a:lnTo>
                    <a:lnTo>
                      <a:pt x="578" y="94"/>
                    </a:lnTo>
                    <a:lnTo>
                      <a:pt x="578" y="95"/>
                    </a:lnTo>
                    <a:lnTo>
                      <a:pt x="567" y="78"/>
                    </a:lnTo>
                    <a:lnTo>
                      <a:pt x="568" y="78"/>
                    </a:lnTo>
                    <a:lnTo>
                      <a:pt x="555" y="65"/>
                    </a:lnTo>
                    <a:lnTo>
                      <a:pt x="556" y="66"/>
                    </a:lnTo>
                    <a:lnTo>
                      <a:pt x="541" y="59"/>
                    </a:lnTo>
                    <a:lnTo>
                      <a:pt x="542" y="59"/>
                    </a:lnTo>
                    <a:lnTo>
                      <a:pt x="527" y="56"/>
                    </a:lnTo>
                    <a:lnTo>
                      <a:pt x="528" y="56"/>
                    </a:lnTo>
                    <a:lnTo>
                      <a:pt x="513" y="59"/>
                    </a:lnTo>
                    <a:lnTo>
                      <a:pt x="514" y="59"/>
                    </a:lnTo>
                    <a:lnTo>
                      <a:pt x="501" y="66"/>
                    </a:lnTo>
                    <a:lnTo>
                      <a:pt x="502" y="65"/>
                    </a:lnTo>
                    <a:lnTo>
                      <a:pt x="490" y="75"/>
                    </a:lnTo>
                    <a:lnTo>
                      <a:pt x="490" y="75"/>
                    </a:lnTo>
                    <a:lnTo>
                      <a:pt x="480" y="89"/>
                    </a:lnTo>
                    <a:lnTo>
                      <a:pt x="480" y="88"/>
                    </a:lnTo>
                    <a:lnTo>
                      <a:pt x="471" y="115"/>
                    </a:lnTo>
                    <a:lnTo>
                      <a:pt x="465" y="149"/>
                    </a:lnTo>
                    <a:lnTo>
                      <a:pt x="461" y="193"/>
                    </a:lnTo>
                    <a:lnTo>
                      <a:pt x="459" y="247"/>
                    </a:lnTo>
                    <a:close/>
                    <a:moveTo>
                      <a:pt x="453" y="192"/>
                    </a:moveTo>
                    <a:lnTo>
                      <a:pt x="457" y="148"/>
                    </a:lnTo>
                    <a:lnTo>
                      <a:pt x="464" y="112"/>
                    </a:lnTo>
                    <a:lnTo>
                      <a:pt x="473" y="85"/>
                    </a:lnTo>
                    <a:cubicBezTo>
                      <a:pt x="473" y="85"/>
                      <a:pt x="473" y="84"/>
                      <a:pt x="473" y="84"/>
                    </a:cubicBezTo>
                    <a:lnTo>
                      <a:pt x="484" y="70"/>
                    </a:lnTo>
                    <a:cubicBezTo>
                      <a:pt x="484" y="70"/>
                      <a:pt x="484" y="70"/>
                      <a:pt x="484" y="69"/>
                    </a:cubicBezTo>
                    <a:lnTo>
                      <a:pt x="496" y="59"/>
                    </a:lnTo>
                    <a:cubicBezTo>
                      <a:pt x="497" y="59"/>
                      <a:pt x="497" y="59"/>
                      <a:pt x="497" y="58"/>
                    </a:cubicBezTo>
                    <a:lnTo>
                      <a:pt x="511" y="51"/>
                    </a:lnTo>
                    <a:cubicBezTo>
                      <a:pt x="511" y="51"/>
                      <a:pt x="511" y="51"/>
                      <a:pt x="512" y="51"/>
                    </a:cubicBezTo>
                    <a:lnTo>
                      <a:pt x="527" y="49"/>
                    </a:lnTo>
                    <a:cubicBezTo>
                      <a:pt x="527" y="48"/>
                      <a:pt x="528" y="48"/>
                      <a:pt x="528" y="49"/>
                    </a:cubicBezTo>
                    <a:lnTo>
                      <a:pt x="544" y="51"/>
                    </a:lnTo>
                    <a:cubicBezTo>
                      <a:pt x="544" y="51"/>
                      <a:pt x="544" y="51"/>
                      <a:pt x="545" y="51"/>
                    </a:cubicBezTo>
                    <a:lnTo>
                      <a:pt x="559" y="59"/>
                    </a:lnTo>
                    <a:cubicBezTo>
                      <a:pt x="560" y="59"/>
                      <a:pt x="560" y="59"/>
                      <a:pt x="560" y="60"/>
                    </a:cubicBezTo>
                    <a:lnTo>
                      <a:pt x="573" y="73"/>
                    </a:lnTo>
                    <a:cubicBezTo>
                      <a:pt x="574" y="73"/>
                      <a:pt x="574" y="73"/>
                      <a:pt x="574" y="73"/>
                    </a:cubicBezTo>
                    <a:lnTo>
                      <a:pt x="585" y="91"/>
                    </a:lnTo>
                    <a:cubicBezTo>
                      <a:pt x="585" y="91"/>
                      <a:pt x="585" y="91"/>
                      <a:pt x="585" y="92"/>
                    </a:cubicBezTo>
                    <a:lnTo>
                      <a:pt x="594" y="115"/>
                    </a:lnTo>
                    <a:cubicBezTo>
                      <a:pt x="594" y="115"/>
                      <a:pt x="594" y="115"/>
                      <a:pt x="594" y="115"/>
                    </a:cubicBezTo>
                    <a:lnTo>
                      <a:pt x="601" y="149"/>
                    </a:lnTo>
                    <a:lnTo>
                      <a:pt x="605" y="193"/>
                    </a:lnTo>
                    <a:lnTo>
                      <a:pt x="607" y="247"/>
                    </a:lnTo>
                    <a:lnTo>
                      <a:pt x="605" y="299"/>
                    </a:lnTo>
                    <a:lnTo>
                      <a:pt x="601" y="342"/>
                    </a:lnTo>
                    <a:lnTo>
                      <a:pt x="594" y="376"/>
                    </a:lnTo>
                    <a:cubicBezTo>
                      <a:pt x="594" y="376"/>
                      <a:pt x="594" y="376"/>
                      <a:pt x="594" y="376"/>
                    </a:cubicBezTo>
                    <a:lnTo>
                      <a:pt x="585" y="401"/>
                    </a:lnTo>
                    <a:cubicBezTo>
                      <a:pt x="585" y="401"/>
                      <a:pt x="585" y="401"/>
                      <a:pt x="585" y="402"/>
                    </a:cubicBezTo>
                    <a:lnTo>
                      <a:pt x="574" y="418"/>
                    </a:lnTo>
                    <a:cubicBezTo>
                      <a:pt x="574" y="418"/>
                      <a:pt x="573" y="418"/>
                      <a:pt x="573" y="418"/>
                    </a:cubicBezTo>
                    <a:lnTo>
                      <a:pt x="560" y="430"/>
                    </a:lnTo>
                    <a:cubicBezTo>
                      <a:pt x="560" y="431"/>
                      <a:pt x="560" y="431"/>
                      <a:pt x="559" y="431"/>
                    </a:cubicBezTo>
                    <a:lnTo>
                      <a:pt x="545" y="438"/>
                    </a:lnTo>
                    <a:cubicBezTo>
                      <a:pt x="544" y="438"/>
                      <a:pt x="544" y="438"/>
                      <a:pt x="544" y="438"/>
                    </a:cubicBezTo>
                    <a:lnTo>
                      <a:pt x="528" y="441"/>
                    </a:lnTo>
                    <a:cubicBezTo>
                      <a:pt x="528" y="441"/>
                      <a:pt x="527" y="441"/>
                      <a:pt x="527" y="441"/>
                    </a:cubicBezTo>
                    <a:lnTo>
                      <a:pt x="513" y="438"/>
                    </a:lnTo>
                    <a:cubicBezTo>
                      <a:pt x="512" y="438"/>
                      <a:pt x="512" y="438"/>
                      <a:pt x="512" y="438"/>
                    </a:cubicBezTo>
                    <a:lnTo>
                      <a:pt x="498" y="431"/>
                    </a:lnTo>
                    <a:cubicBezTo>
                      <a:pt x="498" y="431"/>
                      <a:pt x="497" y="431"/>
                      <a:pt x="497" y="430"/>
                    </a:cubicBezTo>
                    <a:lnTo>
                      <a:pt x="485" y="418"/>
                    </a:lnTo>
                    <a:cubicBezTo>
                      <a:pt x="484" y="418"/>
                      <a:pt x="484" y="418"/>
                      <a:pt x="484" y="418"/>
                    </a:cubicBezTo>
                    <a:lnTo>
                      <a:pt x="473" y="402"/>
                    </a:lnTo>
                    <a:cubicBezTo>
                      <a:pt x="473" y="401"/>
                      <a:pt x="473" y="401"/>
                      <a:pt x="473" y="401"/>
                    </a:cubicBezTo>
                    <a:lnTo>
                      <a:pt x="463" y="376"/>
                    </a:lnTo>
                    <a:cubicBezTo>
                      <a:pt x="463" y="376"/>
                      <a:pt x="463" y="376"/>
                      <a:pt x="463" y="376"/>
                    </a:cubicBezTo>
                    <a:lnTo>
                      <a:pt x="456" y="341"/>
                    </a:lnTo>
                    <a:lnTo>
                      <a:pt x="452" y="299"/>
                    </a:lnTo>
                    <a:lnTo>
                      <a:pt x="451" y="246"/>
                    </a:lnTo>
                    <a:lnTo>
                      <a:pt x="453" y="192"/>
                    </a:lnTo>
                    <a:close/>
                    <a:moveTo>
                      <a:pt x="703" y="247"/>
                    </a:moveTo>
                    <a:lnTo>
                      <a:pt x="704" y="205"/>
                    </a:lnTo>
                    <a:lnTo>
                      <a:pt x="707" y="169"/>
                    </a:lnTo>
                    <a:lnTo>
                      <a:pt x="711" y="137"/>
                    </a:lnTo>
                    <a:lnTo>
                      <a:pt x="717" y="110"/>
                    </a:lnTo>
                    <a:cubicBezTo>
                      <a:pt x="717" y="109"/>
                      <a:pt x="717" y="109"/>
                      <a:pt x="717" y="109"/>
                    </a:cubicBezTo>
                    <a:lnTo>
                      <a:pt x="726" y="85"/>
                    </a:lnTo>
                    <a:lnTo>
                      <a:pt x="735" y="64"/>
                    </a:lnTo>
                    <a:lnTo>
                      <a:pt x="758" y="30"/>
                    </a:lnTo>
                    <a:cubicBezTo>
                      <a:pt x="758" y="29"/>
                      <a:pt x="758" y="29"/>
                      <a:pt x="758" y="29"/>
                    </a:cubicBezTo>
                    <a:lnTo>
                      <a:pt x="773" y="17"/>
                    </a:lnTo>
                    <a:cubicBezTo>
                      <a:pt x="773" y="17"/>
                      <a:pt x="773" y="17"/>
                      <a:pt x="774" y="17"/>
                    </a:cubicBezTo>
                    <a:lnTo>
                      <a:pt x="790" y="8"/>
                    </a:lnTo>
                    <a:cubicBezTo>
                      <a:pt x="790" y="8"/>
                      <a:pt x="790" y="8"/>
                      <a:pt x="790" y="8"/>
                    </a:cubicBezTo>
                    <a:lnTo>
                      <a:pt x="808" y="3"/>
                    </a:lnTo>
                    <a:cubicBezTo>
                      <a:pt x="808" y="3"/>
                      <a:pt x="808" y="3"/>
                      <a:pt x="809" y="2"/>
                    </a:cubicBezTo>
                    <a:lnTo>
                      <a:pt x="828" y="0"/>
                    </a:lnTo>
                    <a:cubicBezTo>
                      <a:pt x="828" y="0"/>
                      <a:pt x="828" y="0"/>
                      <a:pt x="829" y="1"/>
                    </a:cubicBezTo>
                    <a:lnTo>
                      <a:pt x="858" y="6"/>
                    </a:lnTo>
                    <a:cubicBezTo>
                      <a:pt x="858" y="6"/>
                      <a:pt x="858" y="6"/>
                      <a:pt x="859" y="6"/>
                    </a:cubicBezTo>
                    <a:lnTo>
                      <a:pt x="883" y="18"/>
                    </a:lnTo>
                    <a:cubicBezTo>
                      <a:pt x="884" y="19"/>
                      <a:pt x="884" y="19"/>
                      <a:pt x="884" y="19"/>
                    </a:cubicBezTo>
                    <a:lnTo>
                      <a:pt x="904" y="37"/>
                    </a:lnTo>
                    <a:cubicBezTo>
                      <a:pt x="904" y="37"/>
                      <a:pt x="904" y="38"/>
                      <a:pt x="904" y="38"/>
                    </a:cubicBezTo>
                    <a:lnTo>
                      <a:pt x="920" y="64"/>
                    </a:lnTo>
                    <a:lnTo>
                      <a:pt x="935" y="95"/>
                    </a:lnTo>
                    <a:cubicBezTo>
                      <a:pt x="935" y="95"/>
                      <a:pt x="935" y="95"/>
                      <a:pt x="935" y="95"/>
                    </a:cubicBezTo>
                    <a:lnTo>
                      <a:pt x="944" y="133"/>
                    </a:lnTo>
                    <a:lnTo>
                      <a:pt x="948" y="156"/>
                    </a:lnTo>
                    <a:lnTo>
                      <a:pt x="950" y="183"/>
                    </a:lnTo>
                    <a:lnTo>
                      <a:pt x="952" y="213"/>
                    </a:lnTo>
                    <a:lnTo>
                      <a:pt x="952" y="246"/>
                    </a:lnTo>
                    <a:lnTo>
                      <a:pt x="951" y="286"/>
                    </a:lnTo>
                    <a:lnTo>
                      <a:pt x="949" y="321"/>
                    </a:lnTo>
                    <a:lnTo>
                      <a:pt x="945" y="352"/>
                    </a:lnTo>
                    <a:lnTo>
                      <a:pt x="939" y="380"/>
                    </a:lnTo>
                    <a:lnTo>
                      <a:pt x="932" y="404"/>
                    </a:lnTo>
                    <a:lnTo>
                      <a:pt x="923" y="425"/>
                    </a:lnTo>
                    <a:cubicBezTo>
                      <a:pt x="923" y="425"/>
                      <a:pt x="923" y="426"/>
                      <a:pt x="923" y="426"/>
                    </a:cubicBezTo>
                    <a:lnTo>
                      <a:pt x="898" y="460"/>
                    </a:lnTo>
                    <a:cubicBezTo>
                      <a:pt x="898" y="460"/>
                      <a:pt x="898" y="460"/>
                      <a:pt x="898" y="461"/>
                    </a:cubicBezTo>
                    <a:lnTo>
                      <a:pt x="884" y="472"/>
                    </a:lnTo>
                    <a:cubicBezTo>
                      <a:pt x="884" y="472"/>
                      <a:pt x="884" y="472"/>
                      <a:pt x="883" y="473"/>
                    </a:cubicBezTo>
                    <a:lnTo>
                      <a:pt x="867" y="481"/>
                    </a:lnTo>
                    <a:cubicBezTo>
                      <a:pt x="867" y="481"/>
                      <a:pt x="867" y="481"/>
                      <a:pt x="867" y="481"/>
                    </a:cubicBezTo>
                    <a:lnTo>
                      <a:pt x="849" y="486"/>
                    </a:lnTo>
                    <a:cubicBezTo>
                      <a:pt x="848" y="486"/>
                      <a:pt x="848" y="486"/>
                      <a:pt x="848" y="486"/>
                    </a:cubicBezTo>
                    <a:lnTo>
                      <a:pt x="828" y="488"/>
                    </a:lnTo>
                    <a:cubicBezTo>
                      <a:pt x="828" y="488"/>
                      <a:pt x="828" y="488"/>
                      <a:pt x="827" y="488"/>
                    </a:cubicBezTo>
                    <a:lnTo>
                      <a:pt x="803" y="485"/>
                    </a:lnTo>
                    <a:cubicBezTo>
                      <a:pt x="803" y="485"/>
                      <a:pt x="802" y="485"/>
                      <a:pt x="802" y="485"/>
                    </a:cubicBezTo>
                    <a:lnTo>
                      <a:pt x="780" y="476"/>
                    </a:lnTo>
                    <a:cubicBezTo>
                      <a:pt x="780" y="475"/>
                      <a:pt x="779" y="475"/>
                      <a:pt x="779" y="475"/>
                    </a:cubicBezTo>
                    <a:lnTo>
                      <a:pt x="759" y="459"/>
                    </a:lnTo>
                    <a:cubicBezTo>
                      <a:pt x="759" y="459"/>
                      <a:pt x="759" y="459"/>
                      <a:pt x="759" y="458"/>
                    </a:cubicBezTo>
                    <a:lnTo>
                      <a:pt x="742" y="436"/>
                    </a:lnTo>
                    <a:cubicBezTo>
                      <a:pt x="742" y="436"/>
                      <a:pt x="741" y="435"/>
                      <a:pt x="741" y="435"/>
                    </a:cubicBezTo>
                    <a:lnTo>
                      <a:pt x="725" y="403"/>
                    </a:lnTo>
                    <a:cubicBezTo>
                      <a:pt x="725" y="403"/>
                      <a:pt x="725" y="402"/>
                      <a:pt x="725" y="402"/>
                    </a:cubicBezTo>
                    <a:lnTo>
                      <a:pt x="714" y="360"/>
                    </a:lnTo>
                    <a:lnTo>
                      <a:pt x="706" y="309"/>
                    </a:lnTo>
                    <a:lnTo>
                      <a:pt x="703" y="247"/>
                    </a:lnTo>
                    <a:close/>
                    <a:moveTo>
                      <a:pt x="714" y="307"/>
                    </a:moveTo>
                    <a:lnTo>
                      <a:pt x="721" y="358"/>
                    </a:lnTo>
                    <a:lnTo>
                      <a:pt x="733" y="400"/>
                    </a:lnTo>
                    <a:lnTo>
                      <a:pt x="733" y="399"/>
                    </a:lnTo>
                    <a:lnTo>
                      <a:pt x="749" y="432"/>
                    </a:lnTo>
                    <a:lnTo>
                      <a:pt x="748" y="431"/>
                    </a:lnTo>
                    <a:lnTo>
                      <a:pt x="765" y="454"/>
                    </a:lnTo>
                    <a:lnTo>
                      <a:pt x="765" y="453"/>
                    </a:lnTo>
                    <a:lnTo>
                      <a:pt x="784" y="469"/>
                    </a:lnTo>
                    <a:lnTo>
                      <a:pt x="783" y="468"/>
                    </a:lnTo>
                    <a:lnTo>
                      <a:pt x="805" y="478"/>
                    </a:lnTo>
                    <a:lnTo>
                      <a:pt x="804" y="477"/>
                    </a:lnTo>
                    <a:lnTo>
                      <a:pt x="828" y="480"/>
                    </a:lnTo>
                    <a:lnTo>
                      <a:pt x="828" y="480"/>
                    </a:lnTo>
                    <a:lnTo>
                      <a:pt x="847" y="478"/>
                    </a:lnTo>
                    <a:lnTo>
                      <a:pt x="846" y="479"/>
                    </a:lnTo>
                    <a:lnTo>
                      <a:pt x="864" y="474"/>
                    </a:lnTo>
                    <a:lnTo>
                      <a:pt x="864" y="474"/>
                    </a:lnTo>
                    <a:lnTo>
                      <a:pt x="880" y="465"/>
                    </a:lnTo>
                    <a:lnTo>
                      <a:pt x="879" y="466"/>
                    </a:lnTo>
                    <a:lnTo>
                      <a:pt x="892" y="454"/>
                    </a:lnTo>
                    <a:lnTo>
                      <a:pt x="892" y="455"/>
                    </a:lnTo>
                    <a:lnTo>
                      <a:pt x="916" y="421"/>
                    </a:lnTo>
                    <a:lnTo>
                      <a:pt x="916" y="422"/>
                    </a:lnTo>
                    <a:lnTo>
                      <a:pt x="925" y="401"/>
                    </a:lnTo>
                    <a:lnTo>
                      <a:pt x="932" y="378"/>
                    </a:lnTo>
                    <a:lnTo>
                      <a:pt x="937" y="351"/>
                    </a:lnTo>
                    <a:lnTo>
                      <a:pt x="941" y="320"/>
                    </a:lnTo>
                    <a:lnTo>
                      <a:pt x="943" y="285"/>
                    </a:lnTo>
                    <a:lnTo>
                      <a:pt x="944" y="247"/>
                    </a:lnTo>
                    <a:lnTo>
                      <a:pt x="944" y="213"/>
                    </a:lnTo>
                    <a:lnTo>
                      <a:pt x="942" y="183"/>
                    </a:lnTo>
                    <a:lnTo>
                      <a:pt x="940" y="157"/>
                    </a:lnTo>
                    <a:lnTo>
                      <a:pt x="937" y="135"/>
                    </a:lnTo>
                    <a:lnTo>
                      <a:pt x="927" y="97"/>
                    </a:lnTo>
                    <a:lnTo>
                      <a:pt x="927" y="98"/>
                    </a:lnTo>
                    <a:lnTo>
                      <a:pt x="913" y="68"/>
                    </a:lnTo>
                    <a:lnTo>
                      <a:pt x="898" y="42"/>
                    </a:lnTo>
                    <a:lnTo>
                      <a:pt x="898" y="43"/>
                    </a:lnTo>
                    <a:lnTo>
                      <a:pt x="879" y="25"/>
                    </a:lnTo>
                    <a:lnTo>
                      <a:pt x="880" y="26"/>
                    </a:lnTo>
                    <a:lnTo>
                      <a:pt x="855" y="13"/>
                    </a:lnTo>
                    <a:lnTo>
                      <a:pt x="856" y="13"/>
                    </a:lnTo>
                    <a:lnTo>
                      <a:pt x="827" y="8"/>
                    </a:lnTo>
                    <a:lnTo>
                      <a:pt x="828" y="8"/>
                    </a:lnTo>
                    <a:lnTo>
                      <a:pt x="809" y="10"/>
                    </a:lnTo>
                    <a:lnTo>
                      <a:pt x="810" y="10"/>
                    </a:lnTo>
                    <a:lnTo>
                      <a:pt x="793" y="16"/>
                    </a:lnTo>
                    <a:lnTo>
                      <a:pt x="793" y="16"/>
                    </a:lnTo>
                    <a:lnTo>
                      <a:pt x="777" y="24"/>
                    </a:lnTo>
                    <a:lnTo>
                      <a:pt x="778" y="24"/>
                    </a:lnTo>
                    <a:lnTo>
                      <a:pt x="763" y="35"/>
                    </a:lnTo>
                    <a:lnTo>
                      <a:pt x="764" y="34"/>
                    </a:lnTo>
                    <a:lnTo>
                      <a:pt x="743" y="68"/>
                    </a:lnTo>
                    <a:lnTo>
                      <a:pt x="733" y="88"/>
                    </a:lnTo>
                    <a:lnTo>
                      <a:pt x="725" y="112"/>
                    </a:lnTo>
                    <a:lnTo>
                      <a:pt x="725" y="111"/>
                    </a:lnTo>
                    <a:lnTo>
                      <a:pt x="719" y="139"/>
                    </a:lnTo>
                    <a:lnTo>
                      <a:pt x="715" y="170"/>
                    </a:lnTo>
                    <a:lnTo>
                      <a:pt x="712" y="206"/>
                    </a:lnTo>
                    <a:lnTo>
                      <a:pt x="711" y="246"/>
                    </a:lnTo>
                    <a:lnTo>
                      <a:pt x="714" y="307"/>
                    </a:lnTo>
                    <a:close/>
                    <a:moveTo>
                      <a:pt x="759" y="247"/>
                    </a:moveTo>
                    <a:lnTo>
                      <a:pt x="760" y="298"/>
                    </a:lnTo>
                    <a:lnTo>
                      <a:pt x="764" y="341"/>
                    </a:lnTo>
                    <a:lnTo>
                      <a:pt x="771" y="374"/>
                    </a:lnTo>
                    <a:lnTo>
                      <a:pt x="771" y="373"/>
                    </a:lnTo>
                    <a:lnTo>
                      <a:pt x="781" y="398"/>
                    </a:lnTo>
                    <a:lnTo>
                      <a:pt x="780" y="397"/>
                    </a:lnTo>
                    <a:lnTo>
                      <a:pt x="791" y="413"/>
                    </a:lnTo>
                    <a:lnTo>
                      <a:pt x="791" y="413"/>
                    </a:lnTo>
                    <a:lnTo>
                      <a:pt x="803" y="425"/>
                    </a:lnTo>
                    <a:lnTo>
                      <a:pt x="802" y="424"/>
                    </a:lnTo>
                    <a:lnTo>
                      <a:pt x="816" y="431"/>
                    </a:lnTo>
                    <a:lnTo>
                      <a:pt x="815" y="431"/>
                    </a:lnTo>
                    <a:lnTo>
                      <a:pt x="829" y="433"/>
                    </a:lnTo>
                    <a:lnTo>
                      <a:pt x="827" y="433"/>
                    </a:lnTo>
                    <a:lnTo>
                      <a:pt x="843" y="431"/>
                    </a:lnTo>
                    <a:lnTo>
                      <a:pt x="842" y="431"/>
                    </a:lnTo>
                    <a:lnTo>
                      <a:pt x="856" y="424"/>
                    </a:lnTo>
                    <a:lnTo>
                      <a:pt x="855" y="425"/>
                    </a:lnTo>
                    <a:lnTo>
                      <a:pt x="868" y="413"/>
                    </a:lnTo>
                    <a:lnTo>
                      <a:pt x="867" y="413"/>
                    </a:lnTo>
                    <a:lnTo>
                      <a:pt x="878" y="397"/>
                    </a:lnTo>
                    <a:lnTo>
                      <a:pt x="878" y="398"/>
                    </a:lnTo>
                    <a:lnTo>
                      <a:pt x="887" y="374"/>
                    </a:lnTo>
                    <a:lnTo>
                      <a:pt x="887" y="374"/>
                    </a:lnTo>
                    <a:lnTo>
                      <a:pt x="894" y="340"/>
                    </a:lnTo>
                    <a:lnTo>
                      <a:pt x="897" y="298"/>
                    </a:lnTo>
                    <a:lnTo>
                      <a:pt x="899" y="246"/>
                    </a:lnTo>
                    <a:lnTo>
                      <a:pt x="897" y="193"/>
                    </a:lnTo>
                    <a:lnTo>
                      <a:pt x="893" y="150"/>
                    </a:lnTo>
                    <a:lnTo>
                      <a:pt x="887" y="117"/>
                    </a:lnTo>
                    <a:lnTo>
                      <a:pt x="887" y="117"/>
                    </a:lnTo>
                    <a:lnTo>
                      <a:pt x="878" y="94"/>
                    </a:lnTo>
                    <a:lnTo>
                      <a:pt x="878" y="95"/>
                    </a:lnTo>
                    <a:lnTo>
                      <a:pt x="867" y="78"/>
                    </a:lnTo>
                    <a:lnTo>
                      <a:pt x="868" y="78"/>
                    </a:lnTo>
                    <a:lnTo>
                      <a:pt x="855" y="65"/>
                    </a:lnTo>
                    <a:lnTo>
                      <a:pt x="856" y="66"/>
                    </a:lnTo>
                    <a:lnTo>
                      <a:pt x="842" y="59"/>
                    </a:lnTo>
                    <a:lnTo>
                      <a:pt x="843" y="59"/>
                    </a:lnTo>
                    <a:lnTo>
                      <a:pt x="827" y="56"/>
                    </a:lnTo>
                    <a:lnTo>
                      <a:pt x="829" y="56"/>
                    </a:lnTo>
                    <a:lnTo>
                      <a:pt x="814" y="59"/>
                    </a:lnTo>
                    <a:lnTo>
                      <a:pt x="815" y="59"/>
                    </a:lnTo>
                    <a:lnTo>
                      <a:pt x="801" y="66"/>
                    </a:lnTo>
                    <a:lnTo>
                      <a:pt x="802" y="65"/>
                    </a:lnTo>
                    <a:lnTo>
                      <a:pt x="790" y="75"/>
                    </a:lnTo>
                    <a:lnTo>
                      <a:pt x="791" y="75"/>
                    </a:lnTo>
                    <a:lnTo>
                      <a:pt x="780" y="89"/>
                    </a:lnTo>
                    <a:lnTo>
                      <a:pt x="781" y="88"/>
                    </a:lnTo>
                    <a:lnTo>
                      <a:pt x="772" y="115"/>
                    </a:lnTo>
                    <a:lnTo>
                      <a:pt x="765" y="149"/>
                    </a:lnTo>
                    <a:lnTo>
                      <a:pt x="761" y="193"/>
                    </a:lnTo>
                    <a:lnTo>
                      <a:pt x="759" y="247"/>
                    </a:lnTo>
                    <a:close/>
                    <a:moveTo>
                      <a:pt x="753" y="192"/>
                    </a:moveTo>
                    <a:lnTo>
                      <a:pt x="757" y="148"/>
                    </a:lnTo>
                    <a:lnTo>
                      <a:pt x="764" y="112"/>
                    </a:lnTo>
                    <a:lnTo>
                      <a:pt x="773" y="85"/>
                    </a:lnTo>
                    <a:cubicBezTo>
                      <a:pt x="773" y="85"/>
                      <a:pt x="774" y="84"/>
                      <a:pt x="774" y="84"/>
                    </a:cubicBezTo>
                    <a:lnTo>
                      <a:pt x="784" y="70"/>
                    </a:lnTo>
                    <a:cubicBezTo>
                      <a:pt x="784" y="70"/>
                      <a:pt x="785" y="70"/>
                      <a:pt x="785" y="69"/>
                    </a:cubicBezTo>
                    <a:lnTo>
                      <a:pt x="797" y="59"/>
                    </a:lnTo>
                    <a:cubicBezTo>
                      <a:pt x="797" y="59"/>
                      <a:pt x="797" y="59"/>
                      <a:pt x="798" y="58"/>
                    </a:cubicBezTo>
                    <a:lnTo>
                      <a:pt x="811" y="51"/>
                    </a:lnTo>
                    <a:cubicBezTo>
                      <a:pt x="811" y="51"/>
                      <a:pt x="812" y="51"/>
                      <a:pt x="812" y="51"/>
                    </a:cubicBezTo>
                    <a:lnTo>
                      <a:pt x="827" y="49"/>
                    </a:lnTo>
                    <a:cubicBezTo>
                      <a:pt x="828" y="48"/>
                      <a:pt x="828" y="48"/>
                      <a:pt x="829" y="49"/>
                    </a:cubicBezTo>
                    <a:lnTo>
                      <a:pt x="844" y="51"/>
                    </a:lnTo>
                    <a:cubicBezTo>
                      <a:pt x="845" y="51"/>
                      <a:pt x="845" y="51"/>
                      <a:pt x="845" y="51"/>
                    </a:cubicBezTo>
                    <a:lnTo>
                      <a:pt x="860" y="59"/>
                    </a:lnTo>
                    <a:cubicBezTo>
                      <a:pt x="860" y="59"/>
                      <a:pt x="861" y="59"/>
                      <a:pt x="861" y="60"/>
                    </a:cubicBezTo>
                    <a:lnTo>
                      <a:pt x="873" y="73"/>
                    </a:lnTo>
                    <a:cubicBezTo>
                      <a:pt x="874" y="73"/>
                      <a:pt x="874" y="73"/>
                      <a:pt x="874" y="73"/>
                    </a:cubicBezTo>
                    <a:lnTo>
                      <a:pt x="885" y="91"/>
                    </a:lnTo>
                    <a:cubicBezTo>
                      <a:pt x="885" y="91"/>
                      <a:pt x="885" y="91"/>
                      <a:pt x="885" y="92"/>
                    </a:cubicBezTo>
                    <a:lnTo>
                      <a:pt x="894" y="115"/>
                    </a:lnTo>
                    <a:cubicBezTo>
                      <a:pt x="894" y="115"/>
                      <a:pt x="894" y="115"/>
                      <a:pt x="894" y="115"/>
                    </a:cubicBezTo>
                    <a:lnTo>
                      <a:pt x="901" y="149"/>
                    </a:lnTo>
                    <a:lnTo>
                      <a:pt x="905" y="193"/>
                    </a:lnTo>
                    <a:lnTo>
                      <a:pt x="907" y="247"/>
                    </a:lnTo>
                    <a:lnTo>
                      <a:pt x="905" y="299"/>
                    </a:lnTo>
                    <a:lnTo>
                      <a:pt x="901" y="342"/>
                    </a:lnTo>
                    <a:lnTo>
                      <a:pt x="894" y="376"/>
                    </a:lnTo>
                    <a:cubicBezTo>
                      <a:pt x="894" y="376"/>
                      <a:pt x="894" y="376"/>
                      <a:pt x="894" y="376"/>
                    </a:cubicBezTo>
                    <a:lnTo>
                      <a:pt x="885" y="401"/>
                    </a:lnTo>
                    <a:cubicBezTo>
                      <a:pt x="885" y="401"/>
                      <a:pt x="885" y="401"/>
                      <a:pt x="885" y="402"/>
                    </a:cubicBezTo>
                    <a:lnTo>
                      <a:pt x="874" y="418"/>
                    </a:lnTo>
                    <a:cubicBezTo>
                      <a:pt x="874" y="418"/>
                      <a:pt x="873" y="418"/>
                      <a:pt x="873" y="418"/>
                    </a:cubicBezTo>
                    <a:lnTo>
                      <a:pt x="861" y="430"/>
                    </a:lnTo>
                    <a:cubicBezTo>
                      <a:pt x="860" y="431"/>
                      <a:pt x="860" y="431"/>
                      <a:pt x="860" y="431"/>
                    </a:cubicBezTo>
                    <a:lnTo>
                      <a:pt x="845" y="438"/>
                    </a:lnTo>
                    <a:cubicBezTo>
                      <a:pt x="845" y="438"/>
                      <a:pt x="844" y="438"/>
                      <a:pt x="844" y="438"/>
                    </a:cubicBezTo>
                    <a:lnTo>
                      <a:pt x="829" y="441"/>
                    </a:lnTo>
                    <a:cubicBezTo>
                      <a:pt x="828" y="441"/>
                      <a:pt x="828" y="441"/>
                      <a:pt x="827" y="441"/>
                    </a:cubicBezTo>
                    <a:lnTo>
                      <a:pt x="813" y="438"/>
                    </a:lnTo>
                    <a:cubicBezTo>
                      <a:pt x="813" y="438"/>
                      <a:pt x="812" y="438"/>
                      <a:pt x="812" y="438"/>
                    </a:cubicBezTo>
                    <a:lnTo>
                      <a:pt x="799" y="431"/>
                    </a:lnTo>
                    <a:cubicBezTo>
                      <a:pt x="798" y="431"/>
                      <a:pt x="798" y="431"/>
                      <a:pt x="798" y="430"/>
                    </a:cubicBezTo>
                    <a:lnTo>
                      <a:pt x="785" y="418"/>
                    </a:lnTo>
                    <a:cubicBezTo>
                      <a:pt x="785" y="418"/>
                      <a:pt x="785" y="418"/>
                      <a:pt x="785" y="418"/>
                    </a:cubicBezTo>
                    <a:lnTo>
                      <a:pt x="774" y="402"/>
                    </a:lnTo>
                    <a:cubicBezTo>
                      <a:pt x="774" y="401"/>
                      <a:pt x="773" y="401"/>
                      <a:pt x="773" y="401"/>
                    </a:cubicBezTo>
                    <a:lnTo>
                      <a:pt x="763" y="376"/>
                    </a:lnTo>
                    <a:cubicBezTo>
                      <a:pt x="763" y="376"/>
                      <a:pt x="763" y="376"/>
                      <a:pt x="763" y="376"/>
                    </a:cubicBezTo>
                    <a:lnTo>
                      <a:pt x="756" y="341"/>
                    </a:lnTo>
                    <a:lnTo>
                      <a:pt x="752" y="299"/>
                    </a:lnTo>
                    <a:lnTo>
                      <a:pt x="751" y="246"/>
                    </a:lnTo>
                    <a:lnTo>
                      <a:pt x="753" y="19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0" name="Freeform 125"/>
              <p:cNvSpPr>
                <a:spLocks noEditPoints="1"/>
              </p:cNvSpPr>
              <p:nvPr/>
            </p:nvSpPr>
            <p:spPr bwMode="auto">
              <a:xfrm>
                <a:off x="2507" y="2269"/>
                <a:ext cx="290" cy="147"/>
              </a:xfrm>
              <a:custGeom>
                <a:avLst/>
                <a:gdLst>
                  <a:gd name="T0" fmla="*/ 0 w 1888"/>
                  <a:gd name="T1" fmla="*/ 811 h 960"/>
                  <a:gd name="T2" fmla="*/ 102 w 1888"/>
                  <a:gd name="T3" fmla="*/ 940 h 960"/>
                  <a:gd name="T4" fmla="*/ 210 w 1888"/>
                  <a:gd name="T5" fmla="*/ 130 h 960"/>
                  <a:gd name="T6" fmla="*/ 687 w 1888"/>
                  <a:gd name="T7" fmla="*/ 21 h 960"/>
                  <a:gd name="T8" fmla="*/ 553 w 1888"/>
                  <a:gd name="T9" fmla="*/ 361 h 960"/>
                  <a:gd name="T10" fmla="*/ 408 w 1888"/>
                  <a:gd name="T11" fmla="*/ 940 h 960"/>
                  <a:gd name="T12" fmla="*/ 349 w 1888"/>
                  <a:gd name="T13" fmla="*/ 675 h 960"/>
                  <a:gd name="T14" fmla="*/ 574 w 1888"/>
                  <a:gd name="T15" fmla="*/ 130 h 960"/>
                  <a:gd name="T16" fmla="*/ 805 w 1888"/>
                  <a:gd name="T17" fmla="*/ 695 h 960"/>
                  <a:gd name="T18" fmla="*/ 950 w 1888"/>
                  <a:gd name="T19" fmla="*/ 824 h 960"/>
                  <a:gd name="T20" fmla="*/ 1148 w 1888"/>
                  <a:gd name="T21" fmla="*/ 811 h 960"/>
                  <a:gd name="T22" fmla="*/ 1154 w 1888"/>
                  <a:gd name="T23" fmla="*/ 538 h 960"/>
                  <a:gd name="T24" fmla="*/ 987 w 1888"/>
                  <a:gd name="T25" fmla="*/ 497 h 960"/>
                  <a:gd name="T26" fmla="*/ 1009 w 1888"/>
                  <a:gd name="T27" fmla="*/ 402 h 960"/>
                  <a:gd name="T28" fmla="*/ 1159 w 1888"/>
                  <a:gd name="T29" fmla="*/ 246 h 960"/>
                  <a:gd name="T30" fmla="*/ 1041 w 1888"/>
                  <a:gd name="T31" fmla="*/ 96 h 960"/>
                  <a:gd name="T32" fmla="*/ 907 w 1888"/>
                  <a:gd name="T33" fmla="*/ 266 h 960"/>
                  <a:gd name="T34" fmla="*/ 891 w 1888"/>
                  <a:gd name="T35" fmla="*/ 69 h 960"/>
                  <a:gd name="T36" fmla="*/ 1148 w 1888"/>
                  <a:gd name="T37" fmla="*/ 35 h 960"/>
                  <a:gd name="T38" fmla="*/ 1256 w 1888"/>
                  <a:gd name="T39" fmla="*/ 246 h 960"/>
                  <a:gd name="T40" fmla="*/ 1154 w 1888"/>
                  <a:gd name="T41" fmla="*/ 436 h 960"/>
                  <a:gd name="T42" fmla="*/ 1288 w 1888"/>
                  <a:gd name="T43" fmla="*/ 668 h 960"/>
                  <a:gd name="T44" fmla="*/ 1041 w 1888"/>
                  <a:gd name="T45" fmla="*/ 960 h 960"/>
                  <a:gd name="T46" fmla="*/ 805 w 1888"/>
                  <a:gd name="T47" fmla="*/ 695 h 960"/>
                  <a:gd name="T48" fmla="*/ 1787 w 1888"/>
                  <a:gd name="T49" fmla="*/ 246 h 960"/>
                  <a:gd name="T50" fmla="*/ 1663 w 1888"/>
                  <a:gd name="T51" fmla="*/ 96 h 960"/>
                  <a:gd name="T52" fmla="*/ 1518 w 1888"/>
                  <a:gd name="T53" fmla="*/ 246 h 960"/>
                  <a:gd name="T54" fmla="*/ 1572 w 1888"/>
                  <a:gd name="T55" fmla="*/ 368 h 960"/>
                  <a:gd name="T56" fmla="*/ 1829 w 1888"/>
                  <a:gd name="T57" fmla="*/ 423 h 960"/>
                  <a:gd name="T58" fmla="*/ 1862 w 1888"/>
                  <a:gd name="T59" fmla="*/ 804 h 960"/>
                  <a:gd name="T60" fmla="*/ 1658 w 1888"/>
                  <a:gd name="T61" fmla="*/ 960 h 960"/>
                  <a:gd name="T62" fmla="*/ 1406 w 1888"/>
                  <a:gd name="T63" fmla="*/ 504 h 960"/>
                  <a:gd name="T64" fmla="*/ 1669 w 1888"/>
                  <a:gd name="T65" fmla="*/ 0 h 960"/>
                  <a:gd name="T66" fmla="*/ 1878 w 1888"/>
                  <a:gd name="T67" fmla="*/ 239 h 960"/>
                  <a:gd name="T68" fmla="*/ 1529 w 1888"/>
                  <a:gd name="T69" fmla="*/ 756 h 960"/>
                  <a:gd name="T70" fmla="*/ 1658 w 1888"/>
                  <a:gd name="T71" fmla="*/ 865 h 960"/>
                  <a:gd name="T72" fmla="*/ 1797 w 1888"/>
                  <a:gd name="T73" fmla="*/ 647 h 960"/>
                  <a:gd name="T74" fmla="*/ 1652 w 1888"/>
                  <a:gd name="T75" fmla="*/ 436 h 960"/>
                  <a:gd name="T76" fmla="*/ 1508 w 1888"/>
                  <a:gd name="T77" fmla="*/ 64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88" h="960">
                    <a:moveTo>
                      <a:pt x="0" y="940"/>
                    </a:moveTo>
                    <a:lnTo>
                      <a:pt x="0" y="811"/>
                    </a:lnTo>
                    <a:lnTo>
                      <a:pt x="102" y="811"/>
                    </a:lnTo>
                    <a:lnTo>
                      <a:pt x="102" y="940"/>
                    </a:lnTo>
                    <a:lnTo>
                      <a:pt x="0" y="940"/>
                    </a:lnTo>
                    <a:close/>
                    <a:moveTo>
                      <a:pt x="210" y="130"/>
                    </a:moveTo>
                    <a:lnTo>
                      <a:pt x="210" y="21"/>
                    </a:lnTo>
                    <a:lnTo>
                      <a:pt x="687" y="21"/>
                    </a:lnTo>
                    <a:lnTo>
                      <a:pt x="687" y="109"/>
                    </a:lnTo>
                    <a:cubicBezTo>
                      <a:pt x="644" y="171"/>
                      <a:pt x="596" y="259"/>
                      <a:pt x="553" y="361"/>
                    </a:cubicBezTo>
                    <a:cubicBezTo>
                      <a:pt x="505" y="470"/>
                      <a:pt x="467" y="572"/>
                      <a:pt x="446" y="688"/>
                    </a:cubicBezTo>
                    <a:cubicBezTo>
                      <a:pt x="424" y="763"/>
                      <a:pt x="413" y="852"/>
                      <a:pt x="408" y="940"/>
                    </a:cubicBezTo>
                    <a:lnTo>
                      <a:pt x="317" y="940"/>
                    </a:lnTo>
                    <a:cubicBezTo>
                      <a:pt x="317" y="872"/>
                      <a:pt x="328" y="783"/>
                      <a:pt x="349" y="675"/>
                    </a:cubicBezTo>
                    <a:cubicBezTo>
                      <a:pt x="371" y="572"/>
                      <a:pt x="403" y="470"/>
                      <a:pt x="446" y="375"/>
                    </a:cubicBezTo>
                    <a:cubicBezTo>
                      <a:pt x="483" y="280"/>
                      <a:pt x="526" y="198"/>
                      <a:pt x="574" y="130"/>
                    </a:cubicBezTo>
                    <a:lnTo>
                      <a:pt x="210" y="130"/>
                    </a:lnTo>
                    <a:close/>
                    <a:moveTo>
                      <a:pt x="805" y="695"/>
                    </a:moveTo>
                    <a:lnTo>
                      <a:pt x="896" y="681"/>
                    </a:lnTo>
                    <a:cubicBezTo>
                      <a:pt x="907" y="743"/>
                      <a:pt x="928" y="790"/>
                      <a:pt x="950" y="824"/>
                    </a:cubicBezTo>
                    <a:cubicBezTo>
                      <a:pt x="977" y="852"/>
                      <a:pt x="1009" y="865"/>
                      <a:pt x="1041" y="865"/>
                    </a:cubicBezTo>
                    <a:cubicBezTo>
                      <a:pt x="1084" y="865"/>
                      <a:pt x="1121" y="845"/>
                      <a:pt x="1148" y="811"/>
                    </a:cubicBezTo>
                    <a:cubicBezTo>
                      <a:pt x="1180" y="770"/>
                      <a:pt x="1197" y="722"/>
                      <a:pt x="1197" y="668"/>
                    </a:cubicBezTo>
                    <a:cubicBezTo>
                      <a:pt x="1197" y="620"/>
                      <a:pt x="1180" y="572"/>
                      <a:pt x="1154" y="538"/>
                    </a:cubicBezTo>
                    <a:cubicBezTo>
                      <a:pt x="1127" y="504"/>
                      <a:pt x="1095" y="484"/>
                      <a:pt x="1052" y="484"/>
                    </a:cubicBezTo>
                    <a:cubicBezTo>
                      <a:pt x="1036" y="484"/>
                      <a:pt x="1014" y="491"/>
                      <a:pt x="987" y="497"/>
                    </a:cubicBezTo>
                    <a:lnTo>
                      <a:pt x="998" y="395"/>
                    </a:lnTo>
                    <a:cubicBezTo>
                      <a:pt x="1003" y="402"/>
                      <a:pt x="1009" y="402"/>
                      <a:pt x="1009" y="402"/>
                    </a:cubicBezTo>
                    <a:cubicBezTo>
                      <a:pt x="1052" y="402"/>
                      <a:pt x="1084" y="389"/>
                      <a:pt x="1116" y="361"/>
                    </a:cubicBezTo>
                    <a:cubicBezTo>
                      <a:pt x="1148" y="334"/>
                      <a:pt x="1159" y="300"/>
                      <a:pt x="1159" y="246"/>
                    </a:cubicBezTo>
                    <a:cubicBezTo>
                      <a:pt x="1159" y="205"/>
                      <a:pt x="1148" y="164"/>
                      <a:pt x="1127" y="137"/>
                    </a:cubicBezTo>
                    <a:cubicBezTo>
                      <a:pt x="1105" y="109"/>
                      <a:pt x="1079" y="96"/>
                      <a:pt x="1041" y="96"/>
                    </a:cubicBezTo>
                    <a:cubicBezTo>
                      <a:pt x="1003" y="96"/>
                      <a:pt x="977" y="109"/>
                      <a:pt x="955" y="137"/>
                    </a:cubicBezTo>
                    <a:cubicBezTo>
                      <a:pt x="928" y="171"/>
                      <a:pt x="912" y="212"/>
                      <a:pt x="907" y="266"/>
                    </a:cubicBezTo>
                    <a:lnTo>
                      <a:pt x="816" y="246"/>
                    </a:lnTo>
                    <a:cubicBezTo>
                      <a:pt x="826" y="171"/>
                      <a:pt x="853" y="109"/>
                      <a:pt x="891" y="69"/>
                    </a:cubicBezTo>
                    <a:cubicBezTo>
                      <a:pt x="934" y="28"/>
                      <a:pt x="982" y="0"/>
                      <a:pt x="1036" y="0"/>
                    </a:cubicBezTo>
                    <a:cubicBezTo>
                      <a:pt x="1079" y="0"/>
                      <a:pt x="1116" y="14"/>
                      <a:pt x="1148" y="35"/>
                    </a:cubicBezTo>
                    <a:cubicBezTo>
                      <a:pt x="1186" y="62"/>
                      <a:pt x="1207" y="89"/>
                      <a:pt x="1229" y="123"/>
                    </a:cubicBezTo>
                    <a:cubicBezTo>
                      <a:pt x="1245" y="164"/>
                      <a:pt x="1256" y="205"/>
                      <a:pt x="1256" y="246"/>
                    </a:cubicBezTo>
                    <a:cubicBezTo>
                      <a:pt x="1256" y="286"/>
                      <a:pt x="1245" y="320"/>
                      <a:pt x="1229" y="355"/>
                    </a:cubicBezTo>
                    <a:cubicBezTo>
                      <a:pt x="1213" y="389"/>
                      <a:pt x="1186" y="416"/>
                      <a:pt x="1154" y="436"/>
                    </a:cubicBezTo>
                    <a:cubicBezTo>
                      <a:pt x="1197" y="450"/>
                      <a:pt x="1229" y="477"/>
                      <a:pt x="1256" y="518"/>
                    </a:cubicBezTo>
                    <a:cubicBezTo>
                      <a:pt x="1277" y="559"/>
                      <a:pt x="1288" y="606"/>
                      <a:pt x="1288" y="668"/>
                    </a:cubicBezTo>
                    <a:cubicBezTo>
                      <a:pt x="1288" y="749"/>
                      <a:pt x="1266" y="817"/>
                      <a:pt x="1218" y="872"/>
                    </a:cubicBezTo>
                    <a:cubicBezTo>
                      <a:pt x="1175" y="933"/>
                      <a:pt x="1116" y="960"/>
                      <a:pt x="1041" y="960"/>
                    </a:cubicBezTo>
                    <a:cubicBezTo>
                      <a:pt x="977" y="960"/>
                      <a:pt x="923" y="933"/>
                      <a:pt x="880" y="886"/>
                    </a:cubicBezTo>
                    <a:cubicBezTo>
                      <a:pt x="837" y="838"/>
                      <a:pt x="816" y="777"/>
                      <a:pt x="805" y="695"/>
                    </a:cubicBezTo>
                    <a:close/>
                    <a:moveTo>
                      <a:pt x="1878" y="239"/>
                    </a:moveTo>
                    <a:lnTo>
                      <a:pt x="1787" y="246"/>
                    </a:lnTo>
                    <a:cubicBezTo>
                      <a:pt x="1781" y="198"/>
                      <a:pt x="1770" y="164"/>
                      <a:pt x="1754" y="143"/>
                    </a:cubicBezTo>
                    <a:cubicBezTo>
                      <a:pt x="1728" y="116"/>
                      <a:pt x="1701" y="96"/>
                      <a:pt x="1663" y="96"/>
                    </a:cubicBezTo>
                    <a:cubicBezTo>
                      <a:pt x="1636" y="96"/>
                      <a:pt x="1610" y="109"/>
                      <a:pt x="1588" y="130"/>
                    </a:cubicBezTo>
                    <a:cubicBezTo>
                      <a:pt x="1561" y="157"/>
                      <a:pt x="1534" y="191"/>
                      <a:pt x="1518" y="246"/>
                    </a:cubicBezTo>
                    <a:cubicBezTo>
                      <a:pt x="1502" y="293"/>
                      <a:pt x="1497" y="368"/>
                      <a:pt x="1492" y="457"/>
                    </a:cubicBezTo>
                    <a:cubicBezTo>
                      <a:pt x="1513" y="416"/>
                      <a:pt x="1540" y="389"/>
                      <a:pt x="1572" y="368"/>
                    </a:cubicBezTo>
                    <a:cubicBezTo>
                      <a:pt x="1604" y="348"/>
                      <a:pt x="1636" y="334"/>
                      <a:pt x="1674" y="334"/>
                    </a:cubicBezTo>
                    <a:cubicBezTo>
                      <a:pt x="1733" y="334"/>
                      <a:pt x="1787" y="361"/>
                      <a:pt x="1829" y="423"/>
                    </a:cubicBezTo>
                    <a:cubicBezTo>
                      <a:pt x="1872" y="477"/>
                      <a:pt x="1888" y="552"/>
                      <a:pt x="1888" y="640"/>
                    </a:cubicBezTo>
                    <a:cubicBezTo>
                      <a:pt x="1888" y="695"/>
                      <a:pt x="1883" y="749"/>
                      <a:pt x="1862" y="804"/>
                    </a:cubicBezTo>
                    <a:cubicBezTo>
                      <a:pt x="1840" y="852"/>
                      <a:pt x="1813" y="892"/>
                      <a:pt x="1776" y="920"/>
                    </a:cubicBezTo>
                    <a:cubicBezTo>
                      <a:pt x="1744" y="947"/>
                      <a:pt x="1706" y="960"/>
                      <a:pt x="1658" y="960"/>
                    </a:cubicBezTo>
                    <a:cubicBezTo>
                      <a:pt x="1583" y="960"/>
                      <a:pt x="1524" y="926"/>
                      <a:pt x="1475" y="852"/>
                    </a:cubicBezTo>
                    <a:cubicBezTo>
                      <a:pt x="1427" y="783"/>
                      <a:pt x="1406" y="668"/>
                      <a:pt x="1406" y="504"/>
                    </a:cubicBezTo>
                    <a:cubicBezTo>
                      <a:pt x="1406" y="327"/>
                      <a:pt x="1433" y="191"/>
                      <a:pt x="1481" y="109"/>
                    </a:cubicBezTo>
                    <a:cubicBezTo>
                      <a:pt x="1529" y="41"/>
                      <a:pt x="1588" y="0"/>
                      <a:pt x="1669" y="0"/>
                    </a:cubicBezTo>
                    <a:cubicBezTo>
                      <a:pt x="1728" y="0"/>
                      <a:pt x="1776" y="28"/>
                      <a:pt x="1813" y="69"/>
                    </a:cubicBezTo>
                    <a:cubicBezTo>
                      <a:pt x="1851" y="109"/>
                      <a:pt x="1872" y="164"/>
                      <a:pt x="1878" y="239"/>
                    </a:cubicBezTo>
                    <a:close/>
                    <a:moveTo>
                      <a:pt x="1508" y="640"/>
                    </a:moveTo>
                    <a:cubicBezTo>
                      <a:pt x="1508" y="681"/>
                      <a:pt x="1513" y="715"/>
                      <a:pt x="1529" y="756"/>
                    </a:cubicBezTo>
                    <a:cubicBezTo>
                      <a:pt x="1540" y="790"/>
                      <a:pt x="1561" y="817"/>
                      <a:pt x="1583" y="838"/>
                    </a:cubicBezTo>
                    <a:cubicBezTo>
                      <a:pt x="1610" y="858"/>
                      <a:pt x="1631" y="865"/>
                      <a:pt x="1658" y="865"/>
                    </a:cubicBezTo>
                    <a:cubicBezTo>
                      <a:pt x="1695" y="865"/>
                      <a:pt x="1728" y="845"/>
                      <a:pt x="1754" y="804"/>
                    </a:cubicBezTo>
                    <a:cubicBezTo>
                      <a:pt x="1787" y="770"/>
                      <a:pt x="1797" y="715"/>
                      <a:pt x="1797" y="647"/>
                    </a:cubicBezTo>
                    <a:cubicBezTo>
                      <a:pt x="1797" y="579"/>
                      <a:pt x="1787" y="532"/>
                      <a:pt x="1760" y="491"/>
                    </a:cubicBezTo>
                    <a:cubicBezTo>
                      <a:pt x="1733" y="457"/>
                      <a:pt x="1695" y="436"/>
                      <a:pt x="1652" y="436"/>
                    </a:cubicBezTo>
                    <a:cubicBezTo>
                      <a:pt x="1615" y="436"/>
                      <a:pt x="1577" y="457"/>
                      <a:pt x="1551" y="491"/>
                    </a:cubicBezTo>
                    <a:cubicBezTo>
                      <a:pt x="1524" y="532"/>
                      <a:pt x="1508" y="579"/>
                      <a:pt x="1508" y="640"/>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1" name="Freeform 126"/>
              <p:cNvSpPr>
                <a:spLocks noEditPoints="1"/>
              </p:cNvSpPr>
              <p:nvPr/>
            </p:nvSpPr>
            <p:spPr bwMode="auto">
              <a:xfrm>
                <a:off x="2505" y="2268"/>
                <a:ext cx="293" cy="150"/>
              </a:xfrm>
              <a:custGeom>
                <a:avLst/>
                <a:gdLst>
                  <a:gd name="T0" fmla="*/ 102 w 1904"/>
                  <a:gd name="T1" fmla="*/ 948 h 977"/>
                  <a:gd name="T2" fmla="*/ 218 w 1904"/>
                  <a:gd name="T3" fmla="*/ 21 h 977"/>
                  <a:gd name="T4" fmla="*/ 462 w 1904"/>
                  <a:gd name="T5" fmla="*/ 698 h 977"/>
                  <a:gd name="T6" fmla="*/ 391 w 1904"/>
                  <a:gd name="T7" fmla="*/ 528 h 977"/>
                  <a:gd name="T8" fmla="*/ 406 w 1904"/>
                  <a:gd name="T9" fmla="*/ 533 h 977"/>
                  <a:gd name="T10" fmla="*/ 466 w 1904"/>
                  <a:gd name="T11" fmla="*/ 609 h 977"/>
                  <a:gd name="T12" fmla="*/ 226 w 1904"/>
                  <a:gd name="T13" fmla="*/ 29 h 977"/>
                  <a:gd name="T14" fmla="*/ 966 w 1904"/>
                  <a:gd name="T15" fmla="*/ 829 h 977"/>
                  <a:gd name="T16" fmla="*/ 1129 w 1904"/>
                  <a:gd name="T17" fmla="*/ 837 h 977"/>
                  <a:gd name="T18" fmla="*/ 1186 w 1904"/>
                  <a:gd name="T19" fmla="*/ 609 h 977"/>
                  <a:gd name="T20" fmla="*/ 1062 w 1904"/>
                  <a:gd name="T21" fmla="*/ 500 h 977"/>
                  <a:gd name="T22" fmla="*/ 1016 w 1904"/>
                  <a:gd name="T23" fmla="*/ 403 h 977"/>
                  <a:gd name="T24" fmla="*/ 1159 w 1904"/>
                  <a:gd name="T25" fmla="*/ 254 h 977"/>
                  <a:gd name="T26" fmla="*/ 1006 w 1904"/>
                  <a:gd name="T27" fmla="*/ 121 h 977"/>
                  <a:gd name="T28" fmla="*/ 844 w 1904"/>
                  <a:gd name="T29" fmla="*/ 149 h 977"/>
                  <a:gd name="T30" fmla="*/ 1043 w 1904"/>
                  <a:gd name="T31" fmla="*/ 1 h 977"/>
                  <a:gd name="T32" fmla="*/ 1265 w 1904"/>
                  <a:gd name="T33" fmla="*/ 191 h 977"/>
                  <a:gd name="T34" fmla="*/ 1166 w 1904"/>
                  <a:gd name="T35" fmla="*/ 437 h 977"/>
                  <a:gd name="T36" fmla="*/ 1287 w 1904"/>
                  <a:gd name="T37" fmla="*/ 790 h 977"/>
                  <a:gd name="T38" fmla="*/ 1050 w 1904"/>
                  <a:gd name="T39" fmla="*/ 976 h 977"/>
                  <a:gd name="T40" fmla="*/ 853 w 1904"/>
                  <a:gd name="T41" fmla="*/ 859 h 977"/>
                  <a:gd name="T42" fmla="*/ 927 w 1904"/>
                  <a:gd name="T43" fmla="*/ 919 h 977"/>
                  <a:gd name="T44" fmla="*/ 1187 w 1904"/>
                  <a:gd name="T45" fmla="*/ 913 h 977"/>
                  <a:gd name="T46" fmla="*/ 1280 w 1904"/>
                  <a:gd name="T47" fmla="*/ 594 h 977"/>
                  <a:gd name="T48" fmla="*/ 1231 w 1904"/>
                  <a:gd name="T49" fmla="*/ 359 h 977"/>
                  <a:gd name="T50" fmla="*/ 1198 w 1904"/>
                  <a:gd name="T51" fmla="*/ 90 h 977"/>
                  <a:gd name="T52" fmla="*/ 972 w 1904"/>
                  <a:gd name="T53" fmla="*/ 34 h 977"/>
                  <a:gd name="T54" fmla="*/ 826 w 1904"/>
                  <a:gd name="T55" fmla="*/ 247 h 977"/>
                  <a:gd name="T56" fmla="*/ 1100 w 1904"/>
                  <a:gd name="T57" fmla="*/ 107 h 977"/>
                  <a:gd name="T58" fmla="*/ 1165 w 1904"/>
                  <a:gd name="T59" fmla="*/ 326 h 977"/>
                  <a:gd name="T60" fmla="*/ 1001 w 1904"/>
                  <a:gd name="T61" fmla="*/ 410 h 977"/>
                  <a:gd name="T62" fmla="*/ 1146 w 1904"/>
                  <a:gd name="T63" fmla="*/ 517 h 977"/>
                  <a:gd name="T64" fmla="*/ 1210 w 1904"/>
                  <a:gd name="T65" fmla="*/ 717 h 977"/>
                  <a:gd name="T66" fmla="*/ 1050 w 1904"/>
                  <a:gd name="T67" fmla="*/ 881 h 977"/>
                  <a:gd name="T68" fmla="*/ 821 w 1904"/>
                  <a:gd name="T69" fmla="*/ 702 h 977"/>
                  <a:gd name="T70" fmla="*/ 1716 w 1904"/>
                  <a:gd name="T71" fmla="*/ 124 h 977"/>
                  <a:gd name="T72" fmla="*/ 1564 w 1904"/>
                  <a:gd name="T73" fmla="*/ 190 h 977"/>
                  <a:gd name="T74" fmla="*/ 1575 w 1904"/>
                  <a:gd name="T75" fmla="*/ 370 h 977"/>
                  <a:gd name="T76" fmla="*/ 1810 w 1904"/>
                  <a:gd name="T77" fmla="*/ 386 h 977"/>
                  <a:gd name="T78" fmla="*/ 1878 w 1904"/>
                  <a:gd name="T79" fmla="*/ 814 h 977"/>
                  <a:gd name="T80" fmla="*/ 1610 w 1904"/>
                  <a:gd name="T81" fmla="*/ 970 h 977"/>
                  <a:gd name="T82" fmla="*/ 1406 w 1904"/>
                  <a:gd name="T83" fmla="*/ 513 h 977"/>
                  <a:gd name="T84" fmla="*/ 1617 w 1904"/>
                  <a:gd name="T85" fmla="*/ 8 h 977"/>
                  <a:gd name="T86" fmla="*/ 1828 w 1904"/>
                  <a:gd name="T87" fmla="*/ 73 h 977"/>
                  <a:gd name="T88" fmla="*/ 1859 w 1904"/>
                  <a:gd name="T89" fmla="*/ 153 h 977"/>
                  <a:gd name="T90" fmla="*/ 1677 w 1904"/>
                  <a:gd name="T91" fmla="*/ 16 h 977"/>
                  <a:gd name="T92" fmla="*/ 1465 w 1904"/>
                  <a:gd name="T93" fmla="*/ 190 h 977"/>
                  <a:gd name="T94" fmla="*/ 1527 w 1904"/>
                  <a:gd name="T95" fmla="*/ 902 h 977"/>
                  <a:gd name="T96" fmla="*/ 1828 w 1904"/>
                  <a:gd name="T97" fmla="*/ 873 h 977"/>
                  <a:gd name="T98" fmla="*/ 1858 w 1904"/>
                  <a:gd name="T99" fmla="*/ 480 h 977"/>
                  <a:gd name="T100" fmla="*/ 1631 w 1904"/>
                  <a:gd name="T101" fmla="*/ 360 h 977"/>
                  <a:gd name="T102" fmla="*/ 1509 w 1904"/>
                  <a:gd name="T103" fmla="*/ 293 h 977"/>
                  <a:gd name="T104" fmla="*/ 1673 w 1904"/>
                  <a:gd name="T105" fmla="*/ 97 h 977"/>
                  <a:gd name="T106" fmla="*/ 1886 w 1904"/>
                  <a:gd name="T107" fmla="*/ 239 h 977"/>
                  <a:gd name="T108" fmla="*/ 1598 w 1904"/>
                  <a:gd name="T109" fmla="*/ 841 h 977"/>
                  <a:gd name="T110" fmla="*/ 1735 w 1904"/>
                  <a:gd name="T111" fmla="*/ 835 h 977"/>
                  <a:gd name="T112" fmla="*/ 1778 w 1904"/>
                  <a:gd name="T113" fmla="*/ 534 h 977"/>
                  <a:gd name="T114" fmla="*/ 1662 w 1904"/>
                  <a:gd name="T115" fmla="*/ 452 h 977"/>
                  <a:gd name="T116" fmla="*/ 1524 w 1904"/>
                  <a:gd name="T117" fmla="*/ 650 h 977"/>
                  <a:gd name="T118" fmla="*/ 1659 w 1904"/>
                  <a:gd name="T119" fmla="*/ 437 h 977"/>
                  <a:gd name="T120" fmla="*/ 1793 w 1904"/>
                  <a:gd name="T121" fmla="*/ 529 h 977"/>
                  <a:gd name="T122" fmla="*/ 1748 w 1904"/>
                  <a:gd name="T123" fmla="*/ 844 h 977"/>
                  <a:gd name="T124" fmla="*/ 1585 w 1904"/>
                  <a:gd name="T125" fmla="*/ 852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4" h="977">
                    <a:moveTo>
                      <a:pt x="8" y="956"/>
                    </a:moveTo>
                    <a:cubicBezTo>
                      <a:pt x="4" y="956"/>
                      <a:pt x="0" y="953"/>
                      <a:pt x="0" y="948"/>
                    </a:cubicBezTo>
                    <a:lnTo>
                      <a:pt x="0" y="819"/>
                    </a:lnTo>
                    <a:cubicBezTo>
                      <a:pt x="0" y="815"/>
                      <a:pt x="4" y="811"/>
                      <a:pt x="8" y="811"/>
                    </a:cubicBezTo>
                    <a:lnTo>
                      <a:pt x="110" y="811"/>
                    </a:lnTo>
                    <a:cubicBezTo>
                      <a:pt x="115" y="811"/>
                      <a:pt x="118" y="815"/>
                      <a:pt x="118" y="819"/>
                    </a:cubicBezTo>
                    <a:lnTo>
                      <a:pt x="118" y="948"/>
                    </a:lnTo>
                    <a:cubicBezTo>
                      <a:pt x="118" y="953"/>
                      <a:pt x="115" y="956"/>
                      <a:pt x="110" y="956"/>
                    </a:cubicBezTo>
                    <a:lnTo>
                      <a:pt x="8" y="956"/>
                    </a:lnTo>
                    <a:close/>
                    <a:moveTo>
                      <a:pt x="110" y="940"/>
                    </a:moveTo>
                    <a:lnTo>
                      <a:pt x="102" y="948"/>
                    </a:lnTo>
                    <a:lnTo>
                      <a:pt x="102" y="819"/>
                    </a:lnTo>
                    <a:lnTo>
                      <a:pt x="110" y="827"/>
                    </a:lnTo>
                    <a:lnTo>
                      <a:pt x="8" y="827"/>
                    </a:lnTo>
                    <a:lnTo>
                      <a:pt x="16" y="819"/>
                    </a:lnTo>
                    <a:lnTo>
                      <a:pt x="16" y="948"/>
                    </a:lnTo>
                    <a:lnTo>
                      <a:pt x="8" y="940"/>
                    </a:lnTo>
                    <a:lnTo>
                      <a:pt x="110" y="940"/>
                    </a:lnTo>
                    <a:close/>
                    <a:moveTo>
                      <a:pt x="218" y="146"/>
                    </a:moveTo>
                    <a:cubicBezTo>
                      <a:pt x="214" y="146"/>
                      <a:pt x="210" y="143"/>
                      <a:pt x="210" y="138"/>
                    </a:cubicBezTo>
                    <a:lnTo>
                      <a:pt x="210" y="29"/>
                    </a:lnTo>
                    <a:cubicBezTo>
                      <a:pt x="210" y="25"/>
                      <a:pt x="214" y="21"/>
                      <a:pt x="218" y="21"/>
                    </a:cubicBezTo>
                    <a:lnTo>
                      <a:pt x="695" y="21"/>
                    </a:lnTo>
                    <a:cubicBezTo>
                      <a:pt x="700" y="21"/>
                      <a:pt x="703" y="25"/>
                      <a:pt x="703" y="29"/>
                    </a:cubicBezTo>
                    <a:lnTo>
                      <a:pt x="703" y="117"/>
                    </a:lnTo>
                    <a:cubicBezTo>
                      <a:pt x="703" y="119"/>
                      <a:pt x="703" y="121"/>
                      <a:pt x="702" y="122"/>
                    </a:cubicBezTo>
                    <a:lnTo>
                      <a:pt x="669" y="173"/>
                    </a:lnTo>
                    <a:lnTo>
                      <a:pt x="635" y="232"/>
                    </a:lnTo>
                    <a:lnTo>
                      <a:pt x="602" y="299"/>
                    </a:lnTo>
                    <a:lnTo>
                      <a:pt x="569" y="373"/>
                    </a:lnTo>
                    <a:lnTo>
                      <a:pt x="505" y="533"/>
                    </a:lnTo>
                    <a:lnTo>
                      <a:pt x="481" y="614"/>
                    </a:lnTo>
                    <a:lnTo>
                      <a:pt x="462" y="698"/>
                    </a:lnTo>
                    <a:lnTo>
                      <a:pt x="437" y="819"/>
                    </a:lnTo>
                    <a:lnTo>
                      <a:pt x="424" y="949"/>
                    </a:lnTo>
                    <a:cubicBezTo>
                      <a:pt x="424" y="953"/>
                      <a:pt x="421" y="956"/>
                      <a:pt x="416" y="956"/>
                    </a:cubicBezTo>
                    <a:lnTo>
                      <a:pt x="325" y="956"/>
                    </a:lnTo>
                    <a:cubicBezTo>
                      <a:pt x="323" y="956"/>
                      <a:pt x="321" y="956"/>
                      <a:pt x="320" y="954"/>
                    </a:cubicBezTo>
                    <a:cubicBezTo>
                      <a:pt x="318" y="952"/>
                      <a:pt x="317" y="950"/>
                      <a:pt x="317" y="948"/>
                    </a:cubicBezTo>
                    <a:lnTo>
                      <a:pt x="319" y="893"/>
                    </a:lnTo>
                    <a:lnTo>
                      <a:pt x="325" y="831"/>
                    </a:lnTo>
                    <a:lnTo>
                      <a:pt x="336" y="759"/>
                    </a:lnTo>
                    <a:lnTo>
                      <a:pt x="350" y="682"/>
                    </a:lnTo>
                    <a:lnTo>
                      <a:pt x="391" y="528"/>
                    </a:lnTo>
                    <a:lnTo>
                      <a:pt x="447" y="381"/>
                    </a:lnTo>
                    <a:lnTo>
                      <a:pt x="507" y="247"/>
                    </a:lnTo>
                    <a:lnTo>
                      <a:pt x="576" y="134"/>
                    </a:lnTo>
                    <a:lnTo>
                      <a:pt x="582" y="146"/>
                    </a:lnTo>
                    <a:lnTo>
                      <a:pt x="218" y="146"/>
                    </a:lnTo>
                    <a:close/>
                    <a:moveTo>
                      <a:pt x="582" y="130"/>
                    </a:moveTo>
                    <a:cubicBezTo>
                      <a:pt x="585" y="130"/>
                      <a:pt x="588" y="132"/>
                      <a:pt x="589" y="135"/>
                    </a:cubicBezTo>
                    <a:cubicBezTo>
                      <a:pt x="591" y="137"/>
                      <a:pt x="591" y="140"/>
                      <a:pt x="589" y="143"/>
                    </a:cubicBezTo>
                    <a:lnTo>
                      <a:pt x="522" y="254"/>
                    </a:lnTo>
                    <a:lnTo>
                      <a:pt x="462" y="386"/>
                    </a:lnTo>
                    <a:lnTo>
                      <a:pt x="406" y="533"/>
                    </a:lnTo>
                    <a:lnTo>
                      <a:pt x="365" y="685"/>
                    </a:lnTo>
                    <a:lnTo>
                      <a:pt x="351" y="762"/>
                    </a:lnTo>
                    <a:lnTo>
                      <a:pt x="341" y="832"/>
                    </a:lnTo>
                    <a:lnTo>
                      <a:pt x="335" y="894"/>
                    </a:lnTo>
                    <a:lnTo>
                      <a:pt x="333" y="949"/>
                    </a:lnTo>
                    <a:lnTo>
                      <a:pt x="325" y="940"/>
                    </a:lnTo>
                    <a:lnTo>
                      <a:pt x="416" y="940"/>
                    </a:lnTo>
                    <a:lnTo>
                      <a:pt x="408" y="948"/>
                    </a:lnTo>
                    <a:lnTo>
                      <a:pt x="422" y="816"/>
                    </a:lnTo>
                    <a:lnTo>
                      <a:pt x="447" y="695"/>
                    </a:lnTo>
                    <a:lnTo>
                      <a:pt x="466" y="609"/>
                    </a:lnTo>
                    <a:lnTo>
                      <a:pt x="490" y="528"/>
                    </a:lnTo>
                    <a:lnTo>
                      <a:pt x="554" y="366"/>
                    </a:lnTo>
                    <a:lnTo>
                      <a:pt x="587" y="292"/>
                    </a:lnTo>
                    <a:lnTo>
                      <a:pt x="621" y="225"/>
                    </a:lnTo>
                    <a:lnTo>
                      <a:pt x="656" y="164"/>
                    </a:lnTo>
                    <a:lnTo>
                      <a:pt x="689" y="113"/>
                    </a:lnTo>
                    <a:lnTo>
                      <a:pt x="687" y="117"/>
                    </a:lnTo>
                    <a:lnTo>
                      <a:pt x="687" y="29"/>
                    </a:lnTo>
                    <a:lnTo>
                      <a:pt x="695" y="37"/>
                    </a:lnTo>
                    <a:lnTo>
                      <a:pt x="218" y="37"/>
                    </a:lnTo>
                    <a:lnTo>
                      <a:pt x="226" y="29"/>
                    </a:lnTo>
                    <a:lnTo>
                      <a:pt x="226" y="138"/>
                    </a:lnTo>
                    <a:lnTo>
                      <a:pt x="218" y="130"/>
                    </a:lnTo>
                    <a:lnTo>
                      <a:pt x="582" y="130"/>
                    </a:lnTo>
                    <a:close/>
                    <a:moveTo>
                      <a:pt x="806" y="705"/>
                    </a:moveTo>
                    <a:cubicBezTo>
                      <a:pt x="805" y="703"/>
                      <a:pt x="806" y="701"/>
                      <a:pt x="807" y="699"/>
                    </a:cubicBezTo>
                    <a:cubicBezTo>
                      <a:pt x="808" y="697"/>
                      <a:pt x="810" y="696"/>
                      <a:pt x="812" y="696"/>
                    </a:cubicBezTo>
                    <a:lnTo>
                      <a:pt x="903" y="682"/>
                    </a:lnTo>
                    <a:cubicBezTo>
                      <a:pt x="907" y="681"/>
                      <a:pt x="911" y="683"/>
                      <a:pt x="912" y="687"/>
                    </a:cubicBezTo>
                    <a:lnTo>
                      <a:pt x="935" y="769"/>
                    </a:lnTo>
                    <a:lnTo>
                      <a:pt x="935" y="768"/>
                    </a:lnTo>
                    <a:lnTo>
                      <a:pt x="966" y="829"/>
                    </a:lnTo>
                    <a:lnTo>
                      <a:pt x="963" y="826"/>
                    </a:lnTo>
                    <a:lnTo>
                      <a:pt x="1007" y="857"/>
                    </a:lnTo>
                    <a:lnTo>
                      <a:pt x="1004" y="856"/>
                    </a:lnTo>
                    <a:lnTo>
                      <a:pt x="1051" y="866"/>
                    </a:lnTo>
                    <a:lnTo>
                      <a:pt x="1048" y="866"/>
                    </a:lnTo>
                    <a:lnTo>
                      <a:pt x="1079" y="862"/>
                    </a:lnTo>
                    <a:lnTo>
                      <a:pt x="1078" y="862"/>
                    </a:lnTo>
                    <a:lnTo>
                      <a:pt x="1107" y="852"/>
                    </a:lnTo>
                    <a:lnTo>
                      <a:pt x="1105" y="853"/>
                    </a:lnTo>
                    <a:lnTo>
                      <a:pt x="1130" y="836"/>
                    </a:lnTo>
                    <a:lnTo>
                      <a:pt x="1129" y="837"/>
                    </a:lnTo>
                    <a:lnTo>
                      <a:pt x="1151" y="814"/>
                    </a:lnTo>
                    <a:lnTo>
                      <a:pt x="1149" y="816"/>
                    </a:lnTo>
                    <a:lnTo>
                      <a:pt x="1186" y="749"/>
                    </a:lnTo>
                    <a:lnTo>
                      <a:pt x="1186" y="751"/>
                    </a:lnTo>
                    <a:lnTo>
                      <a:pt x="1195" y="714"/>
                    </a:lnTo>
                    <a:lnTo>
                      <a:pt x="1194" y="715"/>
                    </a:lnTo>
                    <a:lnTo>
                      <a:pt x="1197" y="676"/>
                    </a:lnTo>
                    <a:lnTo>
                      <a:pt x="1197" y="677"/>
                    </a:lnTo>
                    <a:lnTo>
                      <a:pt x="1194" y="641"/>
                    </a:lnTo>
                    <a:lnTo>
                      <a:pt x="1195" y="643"/>
                    </a:lnTo>
                    <a:lnTo>
                      <a:pt x="1186" y="609"/>
                    </a:lnTo>
                    <a:lnTo>
                      <a:pt x="1186" y="610"/>
                    </a:lnTo>
                    <a:lnTo>
                      <a:pt x="1155" y="550"/>
                    </a:lnTo>
                    <a:lnTo>
                      <a:pt x="1157" y="552"/>
                    </a:lnTo>
                    <a:lnTo>
                      <a:pt x="1136" y="529"/>
                    </a:lnTo>
                    <a:lnTo>
                      <a:pt x="1137" y="530"/>
                    </a:lnTo>
                    <a:lnTo>
                      <a:pt x="1113" y="513"/>
                    </a:lnTo>
                    <a:lnTo>
                      <a:pt x="1115" y="514"/>
                    </a:lnTo>
                    <a:lnTo>
                      <a:pt x="1088" y="504"/>
                    </a:lnTo>
                    <a:lnTo>
                      <a:pt x="1089" y="504"/>
                    </a:lnTo>
                    <a:lnTo>
                      <a:pt x="1059" y="500"/>
                    </a:lnTo>
                    <a:lnTo>
                      <a:pt x="1062" y="500"/>
                    </a:lnTo>
                    <a:lnTo>
                      <a:pt x="1034" y="504"/>
                    </a:lnTo>
                    <a:lnTo>
                      <a:pt x="997" y="513"/>
                    </a:lnTo>
                    <a:cubicBezTo>
                      <a:pt x="995" y="514"/>
                      <a:pt x="992" y="513"/>
                      <a:pt x="990" y="511"/>
                    </a:cubicBezTo>
                    <a:cubicBezTo>
                      <a:pt x="988" y="510"/>
                      <a:pt x="987" y="507"/>
                      <a:pt x="988" y="505"/>
                    </a:cubicBezTo>
                    <a:lnTo>
                      <a:pt x="999" y="403"/>
                    </a:lnTo>
                    <a:cubicBezTo>
                      <a:pt x="999" y="400"/>
                      <a:pt x="1001" y="397"/>
                      <a:pt x="1004" y="396"/>
                    </a:cubicBezTo>
                    <a:cubicBezTo>
                      <a:pt x="1006" y="395"/>
                      <a:pt x="1009" y="395"/>
                      <a:pt x="1012" y="397"/>
                    </a:cubicBezTo>
                    <a:lnTo>
                      <a:pt x="1019" y="403"/>
                    </a:lnTo>
                    <a:lnTo>
                      <a:pt x="1015" y="402"/>
                    </a:lnTo>
                    <a:lnTo>
                      <a:pt x="1019" y="403"/>
                    </a:lnTo>
                    <a:lnTo>
                      <a:pt x="1016" y="403"/>
                    </a:lnTo>
                    <a:lnTo>
                      <a:pt x="1074" y="393"/>
                    </a:lnTo>
                    <a:lnTo>
                      <a:pt x="1071" y="394"/>
                    </a:lnTo>
                    <a:lnTo>
                      <a:pt x="1120" y="363"/>
                    </a:lnTo>
                    <a:lnTo>
                      <a:pt x="1119" y="364"/>
                    </a:lnTo>
                    <a:lnTo>
                      <a:pt x="1139" y="342"/>
                    </a:lnTo>
                    <a:lnTo>
                      <a:pt x="1137" y="344"/>
                    </a:lnTo>
                    <a:lnTo>
                      <a:pt x="1151" y="319"/>
                    </a:lnTo>
                    <a:lnTo>
                      <a:pt x="1151" y="321"/>
                    </a:lnTo>
                    <a:lnTo>
                      <a:pt x="1158" y="290"/>
                    </a:lnTo>
                    <a:lnTo>
                      <a:pt x="1157" y="291"/>
                    </a:lnTo>
                    <a:lnTo>
                      <a:pt x="1159" y="254"/>
                    </a:lnTo>
                    <a:lnTo>
                      <a:pt x="1160" y="256"/>
                    </a:lnTo>
                    <a:lnTo>
                      <a:pt x="1152" y="196"/>
                    </a:lnTo>
                    <a:lnTo>
                      <a:pt x="1152" y="198"/>
                    </a:lnTo>
                    <a:lnTo>
                      <a:pt x="1128" y="149"/>
                    </a:lnTo>
                    <a:lnTo>
                      <a:pt x="1130" y="152"/>
                    </a:lnTo>
                    <a:lnTo>
                      <a:pt x="1093" y="121"/>
                    </a:lnTo>
                    <a:lnTo>
                      <a:pt x="1097" y="122"/>
                    </a:lnTo>
                    <a:lnTo>
                      <a:pt x="1048" y="112"/>
                    </a:lnTo>
                    <a:lnTo>
                      <a:pt x="1051" y="112"/>
                    </a:lnTo>
                    <a:lnTo>
                      <a:pt x="1002" y="122"/>
                    </a:lnTo>
                    <a:lnTo>
                      <a:pt x="1006" y="121"/>
                    </a:lnTo>
                    <a:lnTo>
                      <a:pt x="969" y="152"/>
                    </a:lnTo>
                    <a:lnTo>
                      <a:pt x="970" y="149"/>
                    </a:lnTo>
                    <a:lnTo>
                      <a:pt x="938" y="206"/>
                    </a:lnTo>
                    <a:lnTo>
                      <a:pt x="939" y="204"/>
                    </a:lnTo>
                    <a:lnTo>
                      <a:pt x="923" y="276"/>
                    </a:lnTo>
                    <a:cubicBezTo>
                      <a:pt x="922" y="281"/>
                      <a:pt x="918" y="283"/>
                      <a:pt x="914" y="282"/>
                    </a:cubicBezTo>
                    <a:lnTo>
                      <a:pt x="823" y="262"/>
                    </a:lnTo>
                    <a:cubicBezTo>
                      <a:pt x="818" y="261"/>
                      <a:pt x="816" y="257"/>
                      <a:pt x="817" y="253"/>
                    </a:cubicBezTo>
                    <a:lnTo>
                      <a:pt x="828" y="199"/>
                    </a:lnTo>
                    <a:lnTo>
                      <a:pt x="844" y="150"/>
                    </a:lnTo>
                    <a:cubicBezTo>
                      <a:pt x="844" y="150"/>
                      <a:pt x="844" y="149"/>
                      <a:pt x="844" y="149"/>
                    </a:cubicBezTo>
                    <a:lnTo>
                      <a:pt x="866" y="108"/>
                    </a:lnTo>
                    <a:cubicBezTo>
                      <a:pt x="867" y="107"/>
                      <a:pt x="867" y="107"/>
                      <a:pt x="867" y="107"/>
                    </a:cubicBezTo>
                    <a:lnTo>
                      <a:pt x="893" y="73"/>
                    </a:lnTo>
                    <a:cubicBezTo>
                      <a:pt x="893" y="72"/>
                      <a:pt x="894" y="72"/>
                      <a:pt x="894" y="71"/>
                    </a:cubicBezTo>
                    <a:lnTo>
                      <a:pt x="927" y="43"/>
                    </a:lnTo>
                    <a:cubicBezTo>
                      <a:pt x="928" y="43"/>
                      <a:pt x="928" y="43"/>
                      <a:pt x="928" y="43"/>
                    </a:cubicBezTo>
                    <a:lnTo>
                      <a:pt x="963" y="21"/>
                    </a:lnTo>
                    <a:cubicBezTo>
                      <a:pt x="964" y="20"/>
                      <a:pt x="964" y="20"/>
                      <a:pt x="965" y="20"/>
                    </a:cubicBezTo>
                    <a:lnTo>
                      <a:pt x="1003" y="6"/>
                    </a:lnTo>
                    <a:cubicBezTo>
                      <a:pt x="1003" y="6"/>
                      <a:pt x="1004" y="6"/>
                      <a:pt x="1004" y="6"/>
                    </a:cubicBezTo>
                    <a:lnTo>
                      <a:pt x="1043" y="1"/>
                    </a:lnTo>
                    <a:cubicBezTo>
                      <a:pt x="1044" y="0"/>
                      <a:pt x="1045" y="0"/>
                      <a:pt x="1046" y="1"/>
                    </a:cubicBezTo>
                    <a:lnTo>
                      <a:pt x="1106" y="11"/>
                    </a:lnTo>
                    <a:cubicBezTo>
                      <a:pt x="1107" y="11"/>
                      <a:pt x="1107" y="11"/>
                      <a:pt x="1108" y="11"/>
                    </a:cubicBezTo>
                    <a:lnTo>
                      <a:pt x="1160" y="36"/>
                    </a:lnTo>
                    <a:cubicBezTo>
                      <a:pt x="1160" y="36"/>
                      <a:pt x="1161" y="37"/>
                      <a:pt x="1161" y="37"/>
                    </a:cubicBezTo>
                    <a:lnTo>
                      <a:pt x="1187" y="57"/>
                    </a:lnTo>
                    <a:lnTo>
                      <a:pt x="1209" y="79"/>
                    </a:lnTo>
                    <a:cubicBezTo>
                      <a:pt x="1209" y="79"/>
                      <a:pt x="1210" y="79"/>
                      <a:pt x="1210" y="80"/>
                    </a:cubicBezTo>
                    <a:lnTo>
                      <a:pt x="1244" y="127"/>
                    </a:lnTo>
                    <a:cubicBezTo>
                      <a:pt x="1244" y="127"/>
                      <a:pt x="1245" y="128"/>
                      <a:pt x="1245" y="129"/>
                    </a:cubicBezTo>
                    <a:lnTo>
                      <a:pt x="1265" y="191"/>
                    </a:lnTo>
                    <a:cubicBezTo>
                      <a:pt x="1265" y="192"/>
                      <a:pt x="1265" y="192"/>
                      <a:pt x="1265" y="193"/>
                    </a:cubicBezTo>
                    <a:lnTo>
                      <a:pt x="1272" y="254"/>
                    </a:lnTo>
                    <a:cubicBezTo>
                      <a:pt x="1272" y="254"/>
                      <a:pt x="1272" y="255"/>
                      <a:pt x="1272" y="255"/>
                    </a:cubicBezTo>
                    <a:lnTo>
                      <a:pt x="1265" y="311"/>
                    </a:lnTo>
                    <a:cubicBezTo>
                      <a:pt x="1265" y="312"/>
                      <a:pt x="1265" y="313"/>
                      <a:pt x="1265" y="313"/>
                    </a:cubicBezTo>
                    <a:lnTo>
                      <a:pt x="1245" y="366"/>
                    </a:lnTo>
                    <a:cubicBezTo>
                      <a:pt x="1245" y="367"/>
                      <a:pt x="1244" y="367"/>
                      <a:pt x="1244" y="368"/>
                    </a:cubicBezTo>
                    <a:lnTo>
                      <a:pt x="1213" y="414"/>
                    </a:lnTo>
                    <a:cubicBezTo>
                      <a:pt x="1213" y="415"/>
                      <a:pt x="1212" y="415"/>
                      <a:pt x="1211" y="416"/>
                    </a:cubicBezTo>
                    <a:lnTo>
                      <a:pt x="1167" y="451"/>
                    </a:lnTo>
                    <a:lnTo>
                      <a:pt x="1166" y="437"/>
                    </a:lnTo>
                    <a:lnTo>
                      <a:pt x="1223" y="468"/>
                    </a:lnTo>
                    <a:cubicBezTo>
                      <a:pt x="1224" y="469"/>
                      <a:pt x="1225" y="469"/>
                      <a:pt x="1225" y="470"/>
                    </a:cubicBezTo>
                    <a:lnTo>
                      <a:pt x="1270" y="521"/>
                    </a:lnTo>
                    <a:cubicBezTo>
                      <a:pt x="1271" y="522"/>
                      <a:pt x="1272" y="523"/>
                      <a:pt x="1272" y="524"/>
                    </a:cubicBezTo>
                    <a:lnTo>
                      <a:pt x="1296" y="591"/>
                    </a:lnTo>
                    <a:cubicBezTo>
                      <a:pt x="1296" y="591"/>
                      <a:pt x="1296" y="592"/>
                      <a:pt x="1296" y="593"/>
                    </a:cubicBezTo>
                    <a:lnTo>
                      <a:pt x="1304" y="676"/>
                    </a:lnTo>
                    <a:cubicBezTo>
                      <a:pt x="1304" y="676"/>
                      <a:pt x="1304" y="677"/>
                      <a:pt x="1304" y="677"/>
                    </a:cubicBezTo>
                    <a:lnTo>
                      <a:pt x="1300" y="735"/>
                    </a:lnTo>
                    <a:cubicBezTo>
                      <a:pt x="1300" y="735"/>
                      <a:pt x="1300" y="736"/>
                      <a:pt x="1300" y="736"/>
                    </a:cubicBezTo>
                    <a:lnTo>
                      <a:pt x="1287" y="790"/>
                    </a:lnTo>
                    <a:cubicBezTo>
                      <a:pt x="1287" y="791"/>
                      <a:pt x="1287" y="791"/>
                      <a:pt x="1287" y="792"/>
                    </a:cubicBezTo>
                    <a:lnTo>
                      <a:pt x="1265" y="840"/>
                    </a:lnTo>
                    <a:cubicBezTo>
                      <a:pt x="1265" y="840"/>
                      <a:pt x="1264" y="841"/>
                      <a:pt x="1264" y="841"/>
                    </a:cubicBezTo>
                    <a:lnTo>
                      <a:pt x="1233" y="885"/>
                    </a:lnTo>
                    <a:lnTo>
                      <a:pt x="1197" y="925"/>
                    </a:lnTo>
                    <a:cubicBezTo>
                      <a:pt x="1197" y="925"/>
                      <a:pt x="1197" y="926"/>
                      <a:pt x="1196" y="926"/>
                    </a:cubicBezTo>
                    <a:lnTo>
                      <a:pt x="1155" y="954"/>
                    </a:lnTo>
                    <a:cubicBezTo>
                      <a:pt x="1154" y="954"/>
                      <a:pt x="1154" y="955"/>
                      <a:pt x="1153" y="955"/>
                    </a:cubicBezTo>
                    <a:lnTo>
                      <a:pt x="1105" y="971"/>
                    </a:lnTo>
                    <a:cubicBezTo>
                      <a:pt x="1104" y="971"/>
                      <a:pt x="1104" y="971"/>
                      <a:pt x="1103" y="971"/>
                    </a:cubicBezTo>
                    <a:lnTo>
                      <a:pt x="1050" y="976"/>
                    </a:lnTo>
                    <a:cubicBezTo>
                      <a:pt x="1050" y="976"/>
                      <a:pt x="1049" y="976"/>
                      <a:pt x="1049" y="976"/>
                    </a:cubicBezTo>
                    <a:lnTo>
                      <a:pt x="1003" y="971"/>
                    </a:lnTo>
                    <a:cubicBezTo>
                      <a:pt x="1002" y="971"/>
                      <a:pt x="1001" y="971"/>
                      <a:pt x="1001" y="971"/>
                    </a:cubicBezTo>
                    <a:lnTo>
                      <a:pt x="959" y="957"/>
                    </a:lnTo>
                    <a:cubicBezTo>
                      <a:pt x="958" y="957"/>
                      <a:pt x="958" y="957"/>
                      <a:pt x="957" y="956"/>
                    </a:cubicBezTo>
                    <a:lnTo>
                      <a:pt x="918" y="932"/>
                    </a:lnTo>
                    <a:cubicBezTo>
                      <a:pt x="918" y="932"/>
                      <a:pt x="917" y="932"/>
                      <a:pt x="917" y="931"/>
                    </a:cubicBezTo>
                    <a:lnTo>
                      <a:pt x="883" y="900"/>
                    </a:lnTo>
                    <a:cubicBezTo>
                      <a:pt x="883" y="900"/>
                      <a:pt x="882" y="900"/>
                      <a:pt x="882" y="899"/>
                    </a:cubicBezTo>
                    <a:lnTo>
                      <a:pt x="854" y="860"/>
                    </a:lnTo>
                    <a:cubicBezTo>
                      <a:pt x="854" y="860"/>
                      <a:pt x="853" y="859"/>
                      <a:pt x="853" y="859"/>
                    </a:cubicBezTo>
                    <a:lnTo>
                      <a:pt x="832" y="815"/>
                    </a:lnTo>
                    <a:lnTo>
                      <a:pt x="816" y="764"/>
                    </a:lnTo>
                    <a:lnTo>
                      <a:pt x="806" y="705"/>
                    </a:lnTo>
                    <a:close/>
                    <a:moveTo>
                      <a:pt x="831" y="759"/>
                    </a:moveTo>
                    <a:lnTo>
                      <a:pt x="847" y="808"/>
                    </a:lnTo>
                    <a:lnTo>
                      <a:pt x="868" y="852"/>
                    </a:lnTo>
                    <a:lnTo>
                      <a:pt x="867" y="851"/>
                    </a:lnTo>
                    <a:lnTo>
                      <a:pt x="895" y="890"/>
                    </a:lnTo>
                    <a:lnTo>
                      <a:pt x="894" y="889"/>
                    </a:lnTo>
                    <a:lnTo>
                      <a:pt x="928" y="920"/>
                    </a:lnTo>
                    <a:lnTo>
                      <a:pt x="927" y="919"/>
                    </a:lnTo>
                    <a:lnTo>
                      <a:pt x="966" y="943"/>
                    </a:lnTo>
                    <a:lnTo>
                      <a:pt x="964" y="942"/>
                    </a:lnTo>
                    <a:lnTo>
                      <a:pt x="1006" y="956"/>
                    </a:lnTo>
                    <a:lnTo>
                      <a:pt x="1004" y="956"/>
                    </a:lnTo>
                    <a:lnTo>
                      <a:pt x="1050" y="961"/>
                    </a:lnTo>
                    <a:lnTo>
                      <a:pt x="1049" y="960"/>
                    </a:lnTo>
                    <a:lnTo>
                      <a:pt x="1102" y="955"/>
                    </a:lnTo>
                    <a:lnTo>
                      <a:pt x="1100" y="956"/>
                    </a:lnTo>
                    <a:lnTo>
                      <a:pt x="1148" y="940"/>
                    </a:lnTo>
                    <a:lnTo>
                      <a:pt x="1146" y="941"/>
                    </a:lnTo>
                    <a:lnTo>
                      <a:pt x="1187" y="913"/>
                    </a:lnTo>
                    <a:lnTo>
                      <a:pt x="1186" y="914"/>
                    </a:lnTo>
                    <a:lnTo>
                      <a:pt x="1220" y="876"/>
                    </a:lnTo>
                    <a:lnTo>
                      <a:pt x="1251" y="832"/>
                    </a:lnTo>
                    <a:lnTo>
                      <a:pt x="1250" y="833"/>
                    </a:lnTo>
                    <a:lnTo>
                      <a:pt x="1272" y="785"/>
                    </a:lnTo>
                    <a:lnTo>
                      <a:pt x="1272" y="787"/>
                    </a:lnTo>
                    <a:lnTo>
                      <a:pt x="1285" y="733"/>
                    </a:lnTo>
                    <a:lnTo>
                      <a:pt x="1284" y="734"/>
                    </a:lnTo>
                    <a:lnTo>
                      <a:pt x="1288" y="676"/>
                    </a:lnTo>
                    <a:lnTo>
                      <a:pt x="1288" y="677"/>
                    </a:lnTo>
                    <a:lnTo>
                      <a:pt x="1280" y="594"/>
                    </a:lnTo>
                    <a:lnTo>
                      <a:pt x="1281" y="596"/>
                    </a:lnTo>
                    <a:lnTo>
                      <a:pt x="1257" y="529"/>
                    </a:lnTo>
                    <a:lnTo>
                      <a:pt x="1258" y="532"/>
                    </a:lnTo>
                    <a:lnTo>
                      <a:pt x="1213" y="481"/>
                    </a:lnTo>
                    <a:lnTo>
                      <a:pt x="1216" y="483"/>
                    </a:lnTo>
                    <a:lnTo>
                      <a:pt x="1159" y="452"/>
                    </a:lnTo>
                    <a:cubicBezTo>
                      <a:pt x="1156" y="450"/>
                      <a:pt x="1155" y="448"/>
                      <a:pt x="1154" y="445"/>
                    </a:cubicBezTo>
                    <a:cubicBezTo>
                      <a:pt x="1154" y="442"/>
                      <a:pt x="1155" y="440"/>
                      <a:pt x="1157" y="438"/>
                    </a:cubicBezTo>
                    <a:lnTo>
                      <a:pt x="1201" y="403"/>
                    </a:lnTo>
                    <a:lnTo>
                      <a:pt x="1200" y="405"/>
                    </a:lnTo>
                    <a:lnTo>
                      <a:pt x="1231" y="359"/>
                    </a:lnTo>
                    <a:lnTo>
                      <a:pt x="1230" y="361"/>
                    </a:lnTo>
                    <a:lnTo>
                      <a:pt x="1250" y="308"/>
                    </a:lnTo>
                    <a:lnTo>
                      <a:pt x="1250" y="309"/>
                    </a:lnTo>
                    <a:lnTo>
                      <a:pt x="1257" y="253"/>
                    </a:lnTo>
                    <a:lnTo>
                      <a:pt x="1257" y="255"/>
                    </a:lnTo>
                    <a:lnTo>
                      <a:pt x="1250" y="194"/>
                    </a:lnTo>
                    <a:lnTo>
                      <a:pt x="1250" y="196"/>
                    </a:lnTo>
                    <a:lnTo>
                      <a:pt x="1230" y="134"/>
                    </a:lnTo>
                    <a:lnTo>
                      <a:pt x="1231" y="136"/>
                    </a:lnTo>
                    <a:lnTo>
                      <a:pt x="1197" y="89"/>
                    </a:lnTo>
                    <a:lnTo>
                      <a:pt x="1198" y="90"/>
                    </a:lnTo>
                    <a:lnTo>
                      <a:pt x="1178" y="70"/>
                    </a:lnTo>
                    <a:lnTo>
                      <a:pt x="1152" y="50"/>
                    </a:lnTo>
                    <a:lnTo>
                      <a:pt x="1153" y="51"/>
                    </a:lnTo>
                    <a:lnTo>
                      <a:pt x="1101" y="26"/>
                    </a:lnTo>
                    <a:lnTo>
                      <a:pt x="1103" y="26"/>
                    </a:lnTo>
                    <a:lnTo>
                      <a:pt x="1043" y="16"/>
                    </a:lnTo>
                    <a:lnTo>
                      <a:pt x="1045" y="16"/>
                    </a:lnTo>
                    <a:lnTo>
                      <a:pt x="1006" y="21"/>
                    </a:lnTo>
                    <a:lnTo>
                      <a:pt x="1008" y="21"/>
                    </a:lnTo>
                    <a:lnTo>
                      <a:pt x="970" y="35"/>
                    </a:lnTo>
                    <a:lnTo>
                      <a:pt x="972" y="34"/>
                    </a:lnTo>
                    <a:lnTo>
                      <a:pt x="937" y="56"/>
                    </a:lnTo>
                    <a:lnTo>
                      <a:pt x="938" y="56"/>
                    </a:lnTo>
                    <a:lnTo>
                      <a:pt x="905" y="84"/>
                    </a:lnTo>
                    <a:lnTo>
                      <a:pt x="906" y="82"/>
                    </a:lnTo>
                    <a:lnTo>
                      <a:pt x="880" y="116"/>
                    </a:lnTo>
                    <a:lnTo>
                      <a:pt x="881" y="115"/>
                    </a:lnTo>
                    <a:lnTo>
                      <a:pt x="859" y="156"/>
                    </a:lnTo>
                    <a:lnTo>
                      <a:pt x="859" y="155"/>
                    </a:lnTo>
                    <a:lnTo>
                      <a:pt x="843" y="202"/>
                    </a:lnTo>
                    <a:lnTo>
                      <a:pt x="832" y="256"/>
                    </a:lnTo>
                    <a:lnTo>
                      <a:pt x="826" y="247"/>
                    </a:lnTo>
                    <a:lnTo>
                      <a:pt x="917" y="267"/>
                    </a:lnTo>
                    <a:lnTo>
                      <a:pt x="908" y="273"/>
                    </a:lnTo>
                    <a:lnTo>
                      <a:pt x="924" y="201"/>
                    </a:lnTo>
                    <a:cubicBezTo>
                      <a:pt x="924" y="200"/>
                      <a:pt x="924" y="199"/>
                      <a:pt x="924" y="199"/>
                    </a:cubicBezTo>
                    <a:lnTo>
                      <a:pt x="956" y="142"/>
                    </a:lnTo>
                    <a:cubicBezTo>
                      <a:pt x="957" y="141"/>
                      <a:pt x="958" y="140"/>
                      <a:pt x="958" y="139"/>
                    </a:cubicBezTo>
                    <a:lnTo>
                      <a:pt x="995" y="108"/>
                    </a:lnTo>
                    <a:cubicBezTo>
                      <a:pt x="996" y="107"/>
                      <a:pt x="998" y="107"/>
                      <a:pt x="999" y="107"/>
                    </a:cubicBezTo>
                    <a:lnTo>
                      <a:pt x="1048" y="97"/>
                    </a:lnTo>
                    <a:cubicBezTo>
                      <a:pt x="1049" y="96"/>
                      <a:pt x="1050" y="96"/>
                      <a:pt x="1051" y="97"/>
                    </a:cubicBezTo>
                    <a:lnTo>
                      <a:pt x="1100" y="107"/>
                    </a:lnTo>
                    <a:cubicBezTo>
                      <a:pt x="1101" y="107"/>
                      <a:pt x="1103" y="107"/>
                      <a:pt x="1104" y="108"/>
                    </a:cubicBezTo>
                    <a:lnTo>
                      <a:pt x="1141" y="139"/>
                    </a:lnTo>
                    <a:cubicBezTo>
                      <a:pt x="1141" y="140"/>
                      <a:pt x="1142" y="141"/>
                      <a:pt x="1143" y="142"/>
                    </a:cubicBezTo>
                    <a:lnTo>
                      <a:pt x="1167" y="191"/>
                    </a:lnTo>
                    <a:cubicBezTo>
                      <a:pt x="1167" y="192"/>
                      <a:pt x="1167" y="193"/>
                      <a:pt x="1167" y="193"/>
                    </a:cubicBezTo>
                    <a:lnTo>
                      <a:pt x="1175" y="253"/>
                    </a:lnTo>
                    <a:cubicBezTo>
                      <a:pt x="1175" y="254"/>
                      <a:pt x="1175" y="254"/>
                      <a:pt x="1175" y="255"/>
                    </a:cubicBezTo>
                    <a:lnTo>
                      <a:pt x="1173" y="292"/>
                    </a:lnTo>
                    <a:cubicBezTo>
                      <a:pt x="1173" y="292"/>
                      <a:pt x="1173" y="293"/>
                      <a:pt x="1173" y="293"/>
                    </a:cubicBezTo>
                    <a:lnTo>
                      <a:pt x="1166" y="324"/>
                    </a:lnTo>
                    <a:cubicBezTo>
                      <a:pt x="1166" y="325"/>
                      <a:pt x="1166" y="326"/>
                      <a:pt x="1165" y="326"/>
                    </a:cubicBezTo>
                    <a:lnTo>
                      <a:pt x="1151" y="351"/>
                    </a:lnTo>
                    <a:cubicBezTo>
                      <a:pt x="1151" y="352"/>
                      <a:pt x="1151" y="352"/>
                      <a:pt x="1150" y="353"/>
                    </a:cubicBezTo>
                    <a:lnTo>
                      <a:pt x="1130" y="375"/>
                    </a:lnTo>
                    <a:cubicBezTo>
                      <a:pt x="1130" y="375"/>
                      <a:pt x="1129" y="376"/>
                      <a:pt x="1129" y="376"/>
                    </a:cubicBezTo>
                    <a:lnTo>
                      <a:pt x="1080" y="407"/>
                    </a:lnTo>
                    <a:cubicBezTo>
                      <a:pt x="1079" y="408"/>
                      <a:pt x="1078" y="408"/>
                      <a:pt x="1077" y="408"/>
                    </a:cubicBezTo>
                    <a:lnTo>
                      <a:pt x="1019" y="418"/>
                    </a:lnTo>
                    <a:cubicBezTo>
                      <a:pt x="1018" y="419"/>
                      <a:pt x="1017" y="419"/>
                      <a:pt x="1016" y="418"/>
                    </a:cubicBezTo>
                    <a:lnTo>
                      <a:pt x="1012" y="417"/>
                    </a:lnTo>
                    <a:cubicBezTo>
                      <a:pt x="1010" y="417"/>
                      <a:pt x="1009" y="416"/>
                      <a:pt x="1008" y="416"/>
                    </a:cubicBezTo>
                    <a:lnTo>
                      <a:pt x="1001" y="410"/>
                    </a:lnTo>
                    <a:lnTo>
                      <a:pt x="1014" y="404"/>
                    </a:lnTo>
                    <a:lnTo>
                      <a:pt x="1003" y="506"/>
                    </a:lnTo>
                    <a:lnTo>
                      <a:pt x="994" y="498"/>
                    </a:lnTo>
                    <a:lnTo>
                      <a:pt x="1031" y="489"/>
                    </a:lnTo>
                    <a:lnTo>
                      <a:pt x="1059" y="485"/>
                    </a:lnTo>
                    <a:cubicBezTo>
                      <a:pt x="1060" y="484"/>
                      <a:pt x="1061" y="484"/>
                      <a:pt x="1062" y="485"/>
                    </a:cubicBezTo>
                    <a:lnTo>
                      <a:pt x="1092" y="489"/>
                    </a:lnTo>
                    <a:cubicBezTo>
                      <a:pt x="1092" y="489"/>
                      <a:pt x="1093" y="489"/>
                      <a:pt x="1093" y="489"/>
                    </a:cubicBezTo>
                    <a:lnTo>
                      <a:pt x="1120" y="499"/>
                    </a:lnTo>
                    <a:cubicBezTo>
                      <a:pt x="1121" y="499"/>
                      <a:pt x="1122" y="500"/>
                      <a:pt x="1122" y="500"/>
                    </a:cubicBezTo>
                    <a:lnTo>
                      <a:pt x="1146" y="517"/>
                    </a:lnTo>
                    <a:cubicBezTo>
                      <a:pt x="1147" y="517"/>
                      <a:pt x="1147" y="518"/>
                      <a:pt x="1147" y="518"/>
                    </a:cubicBezTo>
                    <a:lnTo>
                      <a:pt x="1168" y="541"/>
                    </a:lnTo>
                    <a:cubicBezTo>
                      <a:pt x="1169" y="542"/>
                      <a:pt x="1169" y="542"/>
                      <a:pt x="1170" y="543"/>
                    </a:cubicBezTo>
                    <a:lnTo>
                      <a:pt x="1201" y="603"/>
                    </a:lnTo>
                    <a:cubicBezTo>
                      <a:pt x="1201" y="603"/>
                      <a:pt x="1201" y="604"/>
                      <a:pt x="1201" y="604"/>
                    </a:cubicBezTo>
                    <a:lnTo>
                      <a:pt x="1210" y="638"/>
                    </a:lnTo>
                    <a:cubicBezTo>
                      <a:pt x="1210" y="639"/>
                      <a:pt x="1210" y="639"/>
                      <a:pt x="1210" y="640"/>
                    </a:cubicBezTo>
                    <a:lnTo>
                      <a:pt x="1213" y="676"/>
                    </a:lnTo>
                    <a:cubicBezTo>
                      <a:pt x="1213" y="676"/>
                      <a:pt x="1213" y="677"/>
                      <a:pt x="1213" y="677"/>
                    </a:cubicBezTo>
                    <a:lnTo>
                      <a:pt x="1210" y="716"/>
                    </a:lnTo>
                    <a:cubicBezTo>
                      <a:pt x="1210" y="717"/>
                      <a:pt x="1210" y="717"/>
                      <a:pt x="1210" y="717"/>
                    </a:cubicBezTo>
                    <a:lnTo>
                      <a:pt x="1201" y="754"/>
                    </a:lnTo>
                    <a:cubicBezTo>
                      <a:pt x="1201" y="755"/>
                      <a:pt x="1201" y="756"/>
                      <a:pt x="1200" y="756"/>
                    </a:cubicBezTo>
                    <a:lnTo>
                      <a:pt x="1163" y="823"/>
                    </a:lnTo>
                    <a:cubicBezTo>
                      <a:pt x="1163" y="824"/>
                      <a:pt x="1163" y="825"/>
                      <a:pt x="1162" y="825"/>
                    </a:cubicBezTo>
                    <a:lnTo>
                      <a:pt x="1140" y="848"/>
                    </a:lnTo>
                    <a:cubicBezTo>
                      <a:pt x="1140" y="848"/>
                      <a:pt x="1139" y="849"/>
                      <a:pt x="1139" y="849"/>
                    </a:cubicBezTo>
                    <a:lnTo>
                      <a:pt x="1114" y="866"/>
                    </a:lnTo>
                    <a:cubicBezTo>
                      <a:pt x="1113" y="866"/>
                      <a:pt x="1113" y="867"/>
                      <a:pt x="1112" y="867"/>
                    </a:cubicBezTo>
                    <a:lnTo>
                      <a:pt x="1083" y="877"/>
                    </a:lnTo>
                    <a:cubicBezTo>
                      <a:pt x="1083" y="877"/>
                      <a:pt x="1082" y="877"/>
                      <a:pt x="1081" y="877"/>
                    </a:cubicBezTo>
                    <a:lnTo>
                      <a:pt x="1050" y="881"/>
                    </a:lnTo>
                    <a:cubicBezTo>
                      <a:pt x="1050" y="882"/>
                      <a:pt x="1049" y="881"/>
                      <a:pt x="1048" y="881"/>
                    </a:cubicBezTo>
                    <a:lnTo>
                      <a:pt x="1001" y="871"/>
                    </a:lnTo>
                    <a:cubicBezTo>
                      <a:pt x="1000" y="871"/>
                      <a:pt x="999" y="871"/>
                      <a:pt x="998" y="870"/>
                    </a:cubicBezTo>
                    <a:lnTo>
                      <a:pt x="954" y="839"/>
                    </a:lnTo>
                    <a:cubicBezTo>
                      <a:pt x="953" y="838"/>
                      <a:pt x="952" y="837"/>
                      <a:pt x="951" y="836"/>
                    </a:cubicBezTo>
                    <a:lnTo>
                      <a:pt x="920" y="775"/>
                    </a:lnTo>
                    <a:cubicBezTo>
                      <a:pt x="920" y="775"/>
                      <a:pt x="920" y="774"/>
                      <a:pt x="920" y="774"/>
                    </a:cubicBezTo>
                    <a:lnTo>
                      <a:pt x="897" y="692"/>
                    </a:lnTo>
                    <a:lnTo>
                      <a:pt x="906" y="697"/>
                    </a:lnTo>
                    <a:lnTo>
                      <a:pt x="815" y="711"/>
                    </a:lnTo>
                    <a:lnTo>
                      <a:pt x="821" y="702"/>
                    </a:lnTo>
                    <a:lnTo>
                      <a:pt x="831" y="759"/>
                    </a:lnTo>
                    <a:close/>
                    <a:moveTo>
                      <a:pt x="1894" y="246"/>
                    </a:moveTo>
                    <a:cubicBezTo>
                      <a:pt x="1895" y="249"/>
                      <a:pt x="1894" y="251"/>
                      <a:pt x="1893" y="253"/>
                    </a:cubicBezTo>
                    <a:cubicBezTo>
                      <a:pt x="1891" y="254"/>
                      <a:pt x="1889" y="255"/>
                      <a:pt x="1887" y="255"/>
                    </a:cubicBezTo>
                    <a:lnTo>
                      <a:pt x="1796" y="262"/>
                    </a:lnTo>
                    <a:cubicBezTo>
                      <a:pt x="1792" y="263"/>
                      <a:pt x="1788" y="260"/>
                      <a:pt x="1788" y="256"/>
                    </a:cubicBezTo>
                    <a:lnTo>
                      <a:pt x="1775" y="194"/>
                    </a:lnTo>
                    <a:lnTo>
                      <a:pt x="1775" y="196"/>
                    </a:lnTo>
                    <a:lnTo>
                      <a:pt x="1755" y="155"/>
                    </a:lnTo>
                    <a:lnTo>
                      <a:pt x="1757" y="158"/>
                    </a:lnTo>
                    <a:lnTo>
                      <a:pt x="1716" y="124"/>
                    </a:lnTo>
                    <a:lnTo>
                      <a:pt x="1719" y="125"/>
                    </a:lnTo>
                    <a:lnTo>
                      <a:pt x="1696" y="116"/>
                    </a:lnTo>
                    <a:lnTo>
                      <a:pt x="1697" y="116"/>
                    </a:lnTo>
                    <a:lnTo>
                      <a:pt x="1670" y="112"/>
                    </a:lnTo>
                    <a:lnTo>
                      <a:pt x="1673" y="112"/>
                    </a:lnTo>
                    <a:lnTo>
                      <a:pt x="1634" y="121"/>
                    </a:lnTo>
                    <a:lnTo>
                      <a:pt x="1637" y="120"/>
                    </a:lnTo>
                    <a:lnTo>
                      <a:pt x="1601" y="145"/>
                    </a:lnTo>
                    <a:lnTo>
                      <a:pt x="1603" y="144"/>
                    </a:lnTo>
                    <a:lnTo>
                      <a:pt x="1564" y="192"/>
                    </a:lnTo>
                    <a:lnTo>
                      <a:pt x="1564" y="190"/>
                    </a:lnTo>
                    <a:lnTo>
                      <a:pt x="1547" y="220"/>
                    </a:lnTo>
                    <a:lnTo>
                      <a:pt x="1548" y="219"/>
                    </a:lnTo>
                    <a:lnTo>
                      <a:pt x="1534" y="257"/>
                    </a:lnTo>
                    <a:lnTo>
                      <a:pt x="1524" y="296"/>
                    </a:lnTo>
                    <a:lnTo>
                      <a:pt x="1517" y="346"/>
                    </a:lnTo>
                    <a:lnTo>
                      <a:pt x="1512" y="402"/>
                    </a:lnTo>
                    <a:lnTo>
                      <a:pt x="1508" y="466"/>
                    </a:lnTo>
                    <a:lnTo>
                      <a:pt x="1494" y="461"/>
                    </a:lnTo>
                    <a:lnTo>
                      <a:pt x="1530" y="409"/>
                    </a:lnTo>
                    <a:cubicBezTo>
                      <a:pt x="1530" y="408"/>
                      <a:pt x="1531" y="408"/>
                      <a:pt x="1531" y="407"/>
                    </a:cubicBezTo>
                    <a:lnTo>
                      <a:pt x="1575" y="370"/>
                    </a:lnTo>
                    <a:cubicBezTo>
                      <a:pt x="1576" y="370"/>
                      <a:pt x="1576" y="370"/>
                      <a:pt x="1577" y="369"/>
                    </a:cubicBezTo>
                    <a:lnTo>
                      <a:pt x="1626" y="345"/>
                    </a:lnTo>
                    <a:cubicBezTo>
                      <a:pt x="1627" y="345"/>
                      <a:pt x="1627" y="345"/>
                      <a:pt x="1628" y="345"/>
                    </a:cubicBezTo>
                    <a:lnTo>
                      <a:pt x="1681" y="335"/>
                    </a:lnTo>
                    <a:cubicBezTo>
                      <a:pt x="1682" y="334"/>
                      <a:pt x="1683" y="334"/>
                      <a:pt x="1683" y="335"/>
                    </a:cubicBezTo>
                    <a:lnTo>
                      <a:pt x="1726" y="340"/>
                    </a:lnTo>
                    <a:cubicBezTo>
                      <a:pt x="1727" y="340"/>
                      <a:pt x="1728" y="340"/>
                      <a:pt x="1728" y="340"/>
                    </a:cubicBezTo>
                    <a:lnTo>
                      <a:pt x="1769" y="356"/>
                    </a:lnTo>
                    <a:cubicBezTo>
                      <a:pt x="1770" y="356"/>
                      <a:pt x="1771" y="357"/>
                      <a:pt x="1771" y="357"/>
                    </a:cubicBezTo>
                    <a:lnTo>
                      <a:pt x="1808" y="385"/>
                    </a:lnTo>
                    <a:cubicBezTo>
                      <a:pt x="1809" y="385"/>
                      <a:pt x="1809" y="386"/>
                      <a:pt x="1810" y="386"/>
                    </a:cubicBezTo>
                    <a:lnTo>
                      <a:pt x="1844" y="426"/>
                    </a:lnTo>
                    <a:cubicBezTo>
                      <a:pt x="1844" y="427"/>
                      <a:pt x="1844" y="427"/>
                      <a:pt x="1844" y="427"/>
                    </a:cubicBezTo>
                    <a:lnTo>
                      <a:pt x="1871" y="471"/>
                    </a:lnTo>
                    <a:cubicBezTo>
                      <a:pt x="1872" y="472"/>
                      <a:pt x="1872" y="472"/>
                      <a:pt x="1872" y="473"/>
                    </a:cubicBezTo>
                    <a:lnTo>
                      <a:pt x="1891" y="525"/>
                    </a:lnTo>
                    <a:cubicBezTo>
                      <a:pt x="1891" y="525"/>
                      <a:pt x="1891" y="526"/>
                      <a:pt x="1891" y="526"/>
                    </a:cubicBezTo>
                    <a:lnTo>
                      <a:pt x="1901" y="584"/>
                    </a:lnTo>
                    <a:lnTo>
                      <a:pt x="1904" y="648"/>
                    </a:lnTo>
                    <a:lnTo>
                      <a:pt x="1899" y="731"/>
                    </a:lnTo>
                    <a:cubicBezTo>
                      <a:pt x="1899" y="731"/>
                      <a:pt x="1899" y="732"/>
                      <a:pt x="1899" y="732"/>
                    </a:cubicBezTo>
                    <a:lnTo>
                      <a:pt x="1878" y="814"/>
                    </a:lnTo>
                    <a:cubicBezTo>
                      <a:pt x="1878" y="815"/>
                      <a:pt x="1878" y="816"/>
                      <a:pt x="1877" y="816"/>
                    </a:cubicBezTo>
                    <a:lnTo>
                      <a:pt x="1840" y="882"/>
                    </a:lnTo>
                    <a:cubicBezTo>
                      <a:pt x="1840" y="883"/>
                      <a:pt x="1840" y="884"/>
                      <a:pt x="1839" y="884"/>
                    </a:cubicBezTo>
                    <a:lnTo>
                      <a:pt x="1790" y="934"/>
                    </a:lnTo>
                    <a:cubicBezTo>
                      <a:pt x="1790" y="935"/>
                      <a:pt x="1789" y="935"/>
                      <a:pt x="1788" y="935"/>
                    </a:cubicBezTo>
                    <a:lnTo>
                      <a:pt x="1735" y="965"/>
                    </a:lnTo>
                    <a:cubicBezTo>
                      <a:pt x="1735" y="966"/>
                      <a:pt x="1734" y="966"/>
                      <a:pt x="1733" y="966"/>
                    </a:cubicBezTo>
                    <a:lnTo>
                      <a:pt x="1668" y="976"/>
                    </a:lnTo>
                    <a:cubicBezTo>
                      <a:pt x="1667" y="976"/>
                      <a:pt x="1666" y="977"/>
                      <a:pt x="1666" y="976"/>
                    </a:cubicBezTo>
                    <a:lnTo>
                      <a:pt x="1613" y="970"/>
                    </a:lnTo>
                    <a:cubicBezTo>
                      <a:pt x="1612" y="970"/>
                      <a:pt x="1611" y="970"/>
                      <a:pt x="1610" y="970"/>
                    </a:cubicBezTo>
                    <a:lnTo>
                      <a:pt x="1562" y="950"/>
                    </a:lnTo>
                    <a:cubicBezTo>
                      <a:pt x="1562" y="950"/>
                      <a:pt x="1561" y="949"/>
                      <a:pt x="1560" y="949"/>
                    </a:cubicBezTo>
                    <a:lnTo>
                      <a:pt x="1517" y="915"/>
                    </a:lnTo>
                    <a:cubicBezTo>
                      <a:pt x="1517" y="914"/>
                      <a:pt x="1517" y="914"/>
                      <a:pt x="1516" y="914"/>
                    </a:cubicBezTo>
                    <a:lnTo>
                      <a:pt x="1477" y="866"/>
                    </a:lnTo>
                    <a:cubicBezTo>
                      <a:pt x="1477" y="865"/>
                      <a:pt x="1477" y="865"/>
                      <a:pt x="1476" y="864"/>
                    </a:cubicBezTo>
                    <a:lnTo>
                      <a:pt x="1445" y="804"/>
                    </a:lnTo>
                    <a:cubicBezTo>
                      <a:pt x="1445" y="804"/>
                      <a:pt x="1445" y="803"/>
                      <a:pt x="1445" y="803"/>
                    </a:cubicBezTo>
                    <a:lnTo>
                      <a:pt x="1424" y="725"/>
                    </a:lnTo>
                    <a:lnTo>
                      <a:pt x="1411" y="628"/>
                    </a:lnTo>
                    <a:lnTo>
                      <a:pt x="1406" y="513"/>
                    </a:lnTo>
                    <a:lnTo>
                      <a:pt x="1411" y="387"/>
                    </a:lnTo>
                    <a:lnTo>
                      <a:pt x="1427" y="278"/>
                    </a:lnTo>
                    <a:lnTo>
                      <a:pt x="1450" y="187"/>
                    </a:lnTo>
                    <a:cubicBezTo>
                      <a:pt x="1450" y="186"/>
                      <a:pt x="1450" y="186"/>
                      <a:pt x="1450" y="185"/>
                    </a:cubicBezTo>
                    <a:lnTo>
                      <a:pt x="1482" y="114"/>
                    </a:lnTo>
                    <a:cubicBezTo>
                      <a:pt x="1482" y="114"/>
                      <a:pt x="1483" y="113"/>
                      <a:pt x="1483" y="112"/>
                    </a:cubicBezTo>
                    <a:lnTo>
                      <a:pt x="1521" y="66"/>
                    </a:lnTo>
                    <a:cubicBezTo>
                      <a:pt x="1522" y="66"/>
                      <a:pt x="1522" y="65"/>
                      <a:pt x="1523" y="65"/>
                    </a:cubicBezTo>
                    <a:lnTo>
                      <a:pt x="1567" y="31"/>
                    </a:lnTo>
                    <a:cubicBezTo>
                      <a:pt x="1567" y="31"/>
                      <a:pt x="1568" y="30"/>
                      <a:pt x="1568" y="30"/>
                    </a:cubicBezTo>
                    <a:lnTo>
                      <a:pt x="1617" y="8"/>
                    </a:lnTo>
                    <a:cubicBezTo>
                      <a:pt x="1618" y="8"/>
                      <a:pt x="1619" y="8"/>
                      <a:pt x="1619" y="8"/>
                    </a:cubicBezTo>
                    <a:lnTo>
                      <a:pt x="1676" y="1"/>
                    </a:lnTo>
                    <a:cubicBezTo>
                      <a:pt x="1677" y="0"/>
                      <a:pt x="1678" y="0"/>
                      <a:pt x="1678" y="1"/>
                    </a:cubicBezTo>
                    <a:lnTo>
                      <a:pt x="1720" y="6"/>
                    </a:lnTo>
                    <a:cubicBezTo>
                      <a:pt x="1721" y="6"/>
                      <a:pt x="1722" y="6"/>
                      <a:pt x="1722" y="6"/>
                    </a:cubicBezTo>
                    <a:lnTo>
                      <a:pt x="1760" y="20"/>
                    </a:lnTo>
                    <a:cubicBezTo>
                      <a:pt x="1761" y="20"/>
                      <a:pt x="1761" y="20"/>
                      <a:pt x="1762" y="21"/>
                    </a:cubicBezTo>
                    <a:lnTo>
                      <a:pt x="1796" y="43"/>
                    </a:lnTo>
                    <a:cubicBezTo>
                      <a:pt x="1796" y="43"/>
                      <a:pt x="1797" y="43"/>
                      <a:pt x="1797" y="44"/>
                    </a:cubicBezTo>
                    <a:lnTo>
                      <a:pt x="1827" y="72"/>
                    </a:lnTo>
                    <a:cubicBezTo>
                      <a:pt x="1827" y="72"/>
                      <a:pt x="1828" y="72"/>
                      <a:pt x="1828" y="73"/>
                    </a:cubicBezTo>
                    <a:lnTo>
                      <a:pt x="1853" y="106"/>
                    </a:lnTo>
                    <a:cubicBezTo>
                      <a:pt x="1853" y="106"/>
                      <a:pt x="1853" y="106"/>
                      <a:pt x="1854" y="107"/>
                    </a:cubicBezTo>
                    <a:lnTo>
                      <a:pt x="1874" y="146"/>
                    </a:lnTo>
                    <a:cubicBezTo>
                      <a:pt x="1874" y="146"/>
                      <a:pt x="1874" y="147"/>
                      <a:pt x="1874" y="147"/>
                    </a:cubicBezTo>
                    <a:lnTo>
                      <a:pt x="1887" y="192"/>
                    </a:lnTo>
                    <a:cubicBezTo>
                      <a:pt x="1887" y="193"/>
                      <a:pt x="1887" y="193"/>
                      <a:pt x="1887" y="193"/>
                    </a:cubicBezTo>
                    <a:lnTo>
                      <a:pt x="1894" y="246"/>
                    </a:lnTo>
                    <a:close/>
                    <a:moveTo>
                      <a:pt x="1872" y="196"/>
                    </a:moveTo>
                    <a:lnTo>
                      <a:pt x="1872" y="197"/>
                    </a:lnTo>
                    <a:lnTo>
                      <a:pt x="1859" y="152"/>
                    </a:lnTo>
                    <a:lnTo>
                      <a:pt x="1859" y="153"/>
                    </a:lnTo>
                    <a:lnTo>
                      <a:pt x="1839" y="114"/>
                    </a:lnTo>
                    <a:lnTo>
                      <a:pt x="1840" y="115"/>
                    </a:lnTo>
                    <a:lnTo>
                      <a:pt x="1815" y="82"/>
                    </a:lnTo>
                    <a:lnTo>
                      <a:pt x="1816" y="83"/>
                    </a:lnTo>
                    <a:lnTo>
                      <a:pt x="1786" y="55"/>
                    </a:lnTo>
                    <a:lnTo>
                      <a:pt x="1787" y="56"/>
                    </a:lnTo>
                    <a:lnTo>
                      <a:pt x="1753" y="34"/>
                    </a:lnTo>
                    <a:lnTo>
                      <a:pt x="1755" y="35"/>
                    </a:lnTo>
                    <a:lnTo>
                      <a:pt x="1717" y="21"/>
                    </a:lnTo>
                    <a:lnTo>
                      <a:pt x="1719" y="21"/>
                    </a:lnTo>
                    <a:lnTo>
                      <a:pt x="1677" y="16"/>
                    </a:lnTo>
                    <a:lnTo>
                      <a:pt x="1678" y="16"/>
                    </a:lnTo>
                    <a:lnTo>
                      <a:pt x="1621" y="23"/>
                    </a:lnTo>
                    <a:lnTo>
                      <a:pt x="1624" y="23"/>
                    </a:lnTo>
                    <a:lnTo>
                      <a:pt x="1575" y="45"/>
                    </a:lnTo>
                    <a:lnTo>
                      <a:pt x="1576" y="44"/>
                    </a:lnTo>
                    <a:lnTo>
                      <a:pt x="1532" y="78"/>
                    </a:lnTo>
                    <a:lnTo>
                      <a:pt x="1534" y="77"/>
                    </a:lnTo>
                    <a:lnTo>
                      <a:pt x="1496" y="123"/>
                    </a:lnTo>
                    <a:lnTo>
                      <a:pt x="1497" y="121"/>
                    </a:lnTo>
                    <a:lnTo>
                      <a:pt x="1465" y="192"/>
                    </a:lnTo>
                    <a:lnTo>
                      <a:pt x="1465" y="190"/>
                    </a:lnTo>
                    <a:lnTo>
                      <a:pt x="1442" y="281"/>
                    </a:lnTo>
                    <a:lnTo>
                      <a:pt x="1427" y="388"/>
                    </a:lnTo>
                    <a:lnTo>
                      <a:pt x="1422" y="512"/>
                    </a:lnTo>
                    <a:lnTo>
                      <a:pt x="1426" y="625"/>
                    </a:lnTo>
                    <a:lnTo>
                      <a:pt x="1439" y="720"/>
                    </a:lnTo>
                    <a:lnTo>
                      <a:pt x="1460" y="798"/>
                    </a:lnTo>
                    <a:lnTo>
                      <a:pt x="1460" y="797"/>
                    </a:lnTo>
                    <a:lnTo>
                      <a:pt x="1491" y="857"/>
                    </a:lnTo>
                    <a:lnTo>
                      <a:pt x="1490" y="855"/>
                    </a:lnTo>
                    <a:lnTo>
                      <a:pt x="1529" y="903"/>
                    </a:lnTo>
                    <a:lnTo>
                      <a:pt x="1527" y="902"/>
                    </a:lnTo>
                    <a:lnTo>
                      <a:pt x="1570" y="936"/>
                    </a:lnTo>
                    <a:lnTo>
                      <a:pt x="1569" y="935"/>
                    </a:lnTo>
                    <a:lnTo>
                      <a:pt x="1617" y="955"/>
                    </a:lnTo>
                    <a:lnTo>
                      <a:pt x="1614" y="955"/>
                    </a:lnTo>
                    <a:lnTo>
                      <a:pt x="1667" y="961"/>
                    </a:lnTo>
                    <a:lnTo>
                      <a:pt x="1665" y="961"/>
                    </a:lnTo>
                    <a:lnTo>
                      <a:pt x="1730" y="951"/>
                    </a:lnTo>
                    <a:lnTo>
                      <a:pt x="1728" y="951"/>
                    </a:lnTo>
                    <a:lnTo>
                      <a:pt x="1781" y="921"/>
                    </a:lnTo>
                    <a:lnTo>
                      <a:pt x="1779" y="923"/>
                    </a:lnTo>
                    <a:lnTo>
                      <a:pt x="1828" y="873"/>
                    </a:lnTo>
                    <a:lnTo>
                      <a:pt x="1826" y="875"/>
                    </a:lnTo>
                    <a:lnTo>
                      <a:pt x="1863" y="809"/>
                    </a:lnTo>
                    <a:lnTo>
                      <a:pt x="1863" y="810"/>
                    </a:lnTo>
                    <a:lnTo>
                      <a:pt x="1884" y="728"/>
                    </a:lnTo>
                    <a:lnTo>
                      <a:pt x="1883" y="730"/>
                    </a:lnTo>
                    <a:lnTo>
                      <a:pt x="1888" y="649"/>
                    </a:lnTo>
                    <a:lnTo>
                      <a:pt x="1886" y="587"/>
                    </a:lnTo>
                    <a:lnTo>
                      <a:pt x="1876" y="529"/>
                    </a:lnTo>
                    <a:lnTo>
                      <a:pt x="1876" y="530"/>
                    </a:lnTo>
                    <a:lnTo>
                      <a:pt x="1857" y="478"/>
                    </a:lnTo>
                    <a:lnTo>
                      <a:pt x="1858" y="480"/>
                    </a:lnTo>
                    <a:lnTo>
                      <a:pt x="1831" y="436"/>
                    </a:lnTo>
                    <a:lnTo>
                      <a:pt x="1831" y="437"/>
                    </a:lnTo>
                    <a:lnTo>
                      <a:pt x="1797" y="397"/>
                    </a:lnTo>
                    <a:lnTo>
                      <a:pt x="1799" y="398"/>
                    </a:lnTo>
                    <a:lnTo>
                      <a:pt x="1762" y="370"/>
                    </a:lnTo>
                    <a:lnTo>
                      <a:pt x="1764" y="371"/>
                    </a:lnTo>
                    <a:lnTo>
                      <a:pt x="1723" y="355"/>
                    </a:lnTo>
                    <a:lnTo>
                      <a:pt x="1725" y="355"/>
                    </a:lnTo>
                    <a:lnTo>
                      <a:pt x="1682" y="350"/>
                    </a:lnTo>
                    <a:lnTo>
                      <a:pt x="1684" y="350"/>
                    </a:lnTo>
                    <a:lnTo>
                      <a:pt x="1631" y="360"/>
                    </a:lnTo>
                    <a:lnTo>
                      <a:pt x="1633" y="360"/>
                    </a:lnTo>
                    <a:lnTo>
                      <a:pt x="1584" y="384"/>
                    </a:lnTo>
                    <a:lnTo>
                      <a:pt x="1586" y="383"/>
                    </a:lnTo>
                    <a:lnTo>
                      <a:pt x="1542" y="420"/>
                    </a:lnTo>
                    <a:lnTo>
                      <a:pt x="1543" y="418"/>
                    </a:lnTo>
                    <a:lnTo>
                      <a:pt x="1507" y="470"/>
                    </a:lnTo>
                    <a:cubicBezTo>
                      <a:pt x="1505" y="473"/>
                      <a:pt x="1501" y="474"/>
                      <a:pt x="1498" y="473"/>
                    </a:cubicBezTo>
                    <a:cubicBezTo>
                      <a:pt x="1494" y="472"/>
                      <a:pt x="1492" y="469"/>
                      <a:pt x="1492" y="465"/>
                    </a:cubicBezTo>
                    <a:lnTo>
                      <a:pt x="1496" y="401"/>
                    </a:lnTo>
                    <a:lnTo>
                      <a:pt x="1502" y="343"/>
                    </a:lnTo>
                    <a:lnTo>
                      <a:pt x="1509" y="293"/>
                    </a:lnTo>
                    <a:lnTo>
                      <a:pt x="1519" y="252"/>
                    </a:lnTo>
                    <a:lnTo>
                      <a:pt x="1533" y="214"/>
                    </a:lnTo>
                    <a:cubicBezTo>
                      <a:pt x="1533" y="213"/>
                      <a:pt x="1533" y="213"/>
                      <a:pt x="1533" y="213"/>
                    </a:cubicBezTo>
                    <a:lnTo>
                      <a:pt x="1550" y="183"/>
                    </a:lnTo>
                    <a:cubicBezTo>
                      <a:pt x="1551" y="182"/>
                      <a:pt x="1551" y="182"/>
                      <a:pt x="1551" y="181"/>
                    </a:cubicBezTo>
                    <a:lnTo>
                      <a:pt x="1590" y="133"/>
                    </a:lnTo>
                    <a:cubicBezTo>
                      <a:pt x="1591" y="133"/>
                      <a:pt x="1591" y="132"/>
                      <a:pt x="1592" y="132"/>
                    </a:cubicBezTo>
                    <a:lnTo>
                      <a:pt x="1628" y="107"/>
                    </a:lnTo>
                    <a:cubicBezTo>
                      <a:pt x="1629" y="106"/>
                      <a:pt x="1630" y="106"/>
                      <a:pt x="1631" y="106"/>
                    </a:cubicBezTo>
                    <a:lnTo>
                      <a:pt x="1670" y="97"/>
                    </a:lnTo>
                    <a:cubicBezTo>
                      <a:pt x="1671" y="96"/>
                      <a:pt x="1672" y="96"/>
                      <a:pt x="1673" y="97"/>
                    </a:cubicBezTo>
                    <a:lnTo>
                      <a:pt x="1700" y="101"/>
                    </a:lnTo>
                    <a:cubicBezTo>
                      <a:pt x="1700" y="101"/>
                      <a:pt x="1701" y="101"/>
                      <a:pt x="1701" y="101"/>
                    </a:cubicBezTo>
                    <a:lnTo>
                      <a:pt x="1724" y="110"/>
                    </a:lnTo>
                    <a:cubicBezTo>
                      <a:pt x="1725" y="110"/>
                      <a:pt x="1726" y="111"/>
                      <a:pt x="1727" y="111"/>
                    </a:cubicBezTo>
                    <a:lnTo>
                      <a:pt x="1768" y="145"/>
                    </a:lnTo>
                    <a:cubicBezTo>
                      <a:pt x="1768" y="146"/>
                      <a:pt x="1769" y="147"/>
                      <a:pt x="1770" y="148"/>
                    </a:cubicBezTo>
                    <a:lnTo>
                      <a:pt x="1790" y="189"/>
                    </a:lnTo>
                    <a:cubicBezTo>
                      <a:pt x="1790" y="190"/>
                      <a:pt x="1790" y="190"/>
                      <a:pt x="1790" y="191"/>
                    </a:cubicBezTo>
                    <a:lnTo>
                      <a:pt x="1803" y="253"/>
                    </a:lnTo>
                    <a:lnTo>
                      <a:pt x="1795" y="246"/>
                    </a:lnTo>
                    <a:lnTo>
                      <a:pt x="1886" y="239"/>
                    </a:lnTo>
                    <a:lnTo>
                      <a:pt x="1879" y="249"/>
                    </a:lnTo>
                    <a:lnTo>
                      <a:pt x="1872" y="196"/>
                    </a:lnTo>
                    <a:close/>
                    <a:moveTo>
                      <a:pt x="1524" y="650"/>
                    </a:moveTo>
                    <a:lnTo>
                      <a:pt x="1524" y="648"/>
                    </a:lnTo>
                    <a:lnTo>
                      <a:pt x="1529" y="706"/>
                    </a:lnTo>
                    <a:lnTo>
                      <a:pt x="1529" y="704"/>
                    </a:lnTo>
                    <a:lnTo>
                      <a:pt x="1545" y="762"/>
                    </a:lnTo>
                    <a:lnTo>
                      <a:pt x="1545" y="761"/>
                    </a:lnTo>
                    <a:lnTo>
                      <a:pt x="1568" y="807"/>
                    </a:lnTo>
                    <a:lnTo>
                      <a:pt x="1567" y="805"/>
                    </a:lnTo>
                    <a:lnTo>
                      <a:pt x="1598" y="841"/>
                    </a:lnTo>
                    <a:lnTo>
                      <a:pt x="1595" y="839"/>
                    </a:lnTo>
                    <a:lnTo>
                      <a:pt x="1633" y="860"/>
                    </a:lnTo>
                    <a:lnTo>
                      <a:pt x="1631" y="860"/>
                    </a:lnTo>
                    <a:lnTo>
                      <a:pt x="1668" y="866"/>
                    </a:lnTo>
                    <a:lnTo>
                      <a:pt x="1665" y="866"/>
                    </a:lnTo>
                    <a:lnTo>
                      <a:pt x="1692" y="862"/>
                    </a:lnTo>
                    <a:lnTo>
                      <a:pt x="1690" y="862"/>
                    </a:lnTo>
                    <a:lnTo>
                      <a:pt x="1715" y="851"/>
                    </a:lnTo>
                    <a:lnTo>
                      <a:pt x="1713" y="852"/>
                    </a:lnTo>
                    <a:lnTo>
                      <a:pt x="1736" y="833"/>
                    </a:lnTo>
                    <a:lnTo>
                      <a:pt x="1735" y="835"/>
                    </a:lnTo>
                    <a:lnTo>
                      <a:pt x="1756" y="808"/>
                    </a:lnTo>
                    <a:lnTo>
                      <a:pt x="1777" y="779"/>
                    </a:lnTo>
                    <a:lnTo>
                      <a:pt x="1776" y="781"/>
                    </a:lnTo>
                    <a:lnTo>
                      <a:pt x="1789" y="744"/>
                    </a:lnTo>
                    <a:lnTo>
                      <a:pt x="1789" y="745"/>
                    </a:lnTo>
                    <a:lnTo>
                      <a:pt x="1796" y="702"/>
                    </a:lnTo>
                    <a:lnTo>
                      <a:pt x="1797" y="655"/>
                    </a:lnTo>
                    <a:lnTo>
                      <a:pt x="1795" y="609"/>
                    </a:lnTo>
                    <a:lnTo>
                      <a:pt x="1790" y="569"/>
                    </a:lnTo>
                    <a:lnTo>
                      <a:pt x="1790" y="570"/>
                    </a:lnTo>
                    <a:lnTo>
                      <a:pt x="1778" y="534"/>
                    </a:lnTo>
                    <a:lnTo>
                      <a:pt x="1778" y="535"/>
                    </a:lnTo>
                    <a:lnTo>
                      <a:pt x="1761" y="503"/>
                    </a:lnTo>
                    <a:lnTo>
                      <a:pt x="1763" y="505"/>
                    </a:lnTo>
                    <a:lnTo>
                      <a:pt x="1741" y="482"/>
                    </a:lnTo>
                    <a:lnTo>
                      <a:pt x="1742" y="483"/>
                    </a:lnTo>
                    <a:lnTo>
                      <a:pt x="1716" y="466"/>
                    </a:lnTo>
                    <a:lnTo>
                      <a:pt x="1718" y="467"/>
                    </a:lnTo>
                    <a:lnTo>
                      <a:pt x="1689" y="456"/>
                    </a:lnTo>
                    <a:lnTo>
                      <a:pt x="1690" y="456"/>
                    </a:lnTo>
                    <a:lnTo>
                      <a:pt x="1659" y="452"/>
                    </a:lnTo>
                    <a:lnTo>
                      <a:pt x="1662" y="452"/>
                    </a:lnTo>
                    <a:lnTo>
                      <a:pt x="1634" y="456"/>
                    </a:lnTo>
                    <a:lnTo>
                      <a:pt x="1635" y="456"/>
                    </a:lnTo>
                    <a:lnTo>
                      <a:pt x="1608" y="467"/>
                    </a:lnTo>
                    <a:lnTo>
                      <a:pt x="1610" y="466"/>
                    </a:lnTo>
                    <a:lnTo>
                      <a:pt x="1586" y="483"/>
                    </a:lnTo>
                    <a:lnTo>
                      <a:pt x="1587" y="482"/>
                    </a:lnTo>
                    <a:lnTo>
                      <a:pt x="1565" y="505"/>
                    </a:lnTo>
                    <a:lnTo>
                      <a:pt x="1567" y="503"/>
                    </a:lnTo>
                    <a:lnTo>
                      <a:pt x="1535" y="570"/>
                    </a:lnTo>
                    <a:lnTo>
                      <a:pt x="1535" y="568"/>
                    </a:lnTo>
                    <a:lnTo>
                      <a:pt x="1524" y="650"/>
                    </a:lnTo>
                    <a:close/>
                    <a:moveTo>
                      <a:pt x="1520" y="565"/>
                    </a:moveTo>
                    <a:cubicBezTo>
                      <a:pt x="1520" y="565"/>
                      <a:pt x="1520" y="564"/>
                      <a:pt x="1520" y="563"/>
                    </a:cubicBezTo>
                    <a:lnTo>
                      <a:pt x="1552" y="496"/>
                    </a:lnTo>
                    <a:cubicBezTo>
                      <a:pt x="1553" y="495"/>
                      <a:pt x="1553" y="495"/>
                      <a:pt x="1554" y="494"/>
                    </a:cubicBezTo>
                    <a:lnTo>
                      <a:pt x="1576" y="471"/>
                    </a:lnTo>
                    <a:cubicBezTo>
                      <a:pt x="1576" y="471"/>
                      <a:pt x="1576" y="470"/>
                      <a:pt x="1577" y="470"/>
                    </a:cubicBezTo>
                    <a:lnTo>
                      <a:pt x="1601" y="453"/>
                    </a:lnTo>
                    <a:cubicBezTo>
                      <a:pt x="1601" y="453"/>
                      <a:pt x="1602" y="452"/>
                      <a:pt x="1602" y="452"/>
                    </a:cubicBezTo>
                    <a:lnTo>
                      <a:pt x="1629" y="441"/>
                    </a:lnTo>
                    <a:cubicBezTo>
                      <a:pt x="1630" y="441"/>
                      <a:pt x="1631" y="441"/>
                      <a:pt x="1631" y="441"/>
                    </a:cubicBezTo>
                    <a:lnTo>
                      <a:pt x="1659" y="437"/>
                    </a:lnTo>
                    <a:cubicBezTo>
                      <a:pt x="1660" y="436"/>
                      <a:pt x="1661" y="436"/>
                      <a:pt x="1661" y="437"/>
                    </a:cubicBezTo>
                    <a:lnTo>
                      <a:pt x="1692" y="441"/>
                    </a:lnTo>
                    <a:cubicBezTo>
                      <a:pt x="1693" y="441"/>
                      <a:pt x="1694" y="441"/>
                      <a:pt x="1694" y="441"/>
                    </a:cubicBezTo>
                    <a:lnTo>
                      <a:pt x="1723" y="452"/>
                    </a:lnTo>
                    <a:cubicBezTo>
                      <a:pt x="1724" y="452"/>
                      <a:pt x="1724" y="452"/>
                      <a:pt x="1725" y="453"/>
                    </a:cubicBezTo>
                    <a:lnTo>
                      <a:pt x="1751" y="470"/>
                    </a:lnTo>
                    <a:cubicBezTo>
                      <a:pt x="1751" y="470"/>
                      <a:pt x="1752" y="470"/>
                      <a:pt x="1752" y="471"/>
                    </a:cubicBezTo>
                    <a:lnTo>
                      <a:pt x="1774" y="494"/>
                    </a:lnTo>
                    <a:cubicBezTo>
                      <a:pt x="1775" y="494"/>
                      <a:pt x="1775" y="495"/>
                      <a:pt x="1776" y="496"/>
                    </a:cubicBezTo>
                    <a:lnTo>
                      <a:pt x="1793" y="528"/>
                    </a:lnTo>
                    <a:cubicBezTo>
                      <a:pt x="1793" y="528"/>
                      <a:pt x="1793" y="529"/>
                      <a:pt x="1793" y="529"/>
                    </a:cubicBezTo>
                    <a:lnTo>
                      <a:pt x="1805" y="565"/>
                    </a:lnTo>
                    <a:cubicBezTo>
                      <a:pt x="1805" y="565"/>
                      <a:pt x="1805" y="566"/>
                      <a:pt x="1805" y="566"/>
                    </a:cubicBezTo>
                    <a:lnTo>
                      <a:pt x="1811" y="608"/>
                    </a:lnTo>
                    <a:lnTo>
                      <a:pt x="1813" y="656"/>
                    </a:lnTo>
                    <a:lnTo>
                      <a:pt x="1811" y="705"/>
                    </a:lnTo>
                    <a:lnTo>
                      <a:pt x="1804" y="748"/>
                    </a:lnTo>
                    <a:cubicBezTo>
                      <a:pt x="1804" y="748"/>
                      <a:pt x="1804" y="749"/>
                      <a:pt x="1804" y="749"/>
                    </a:cubicBezTo>
                    <a:lnTo>
                      <a:pt x="1791" y="786"/>
                    </a:lnTo>
                    <a:cubicBezTo>
                      <a:pt x="1791" y="787"/>
                      <a:pt x="1790" y="788"/>
                      <a:pt x="1790" y="788"/>
                    </a:cubicBezTo>
                    <a:lnTo>
                      <a:pt x="1769" y="817"/>
                    </a:lnTo>
                    <a:lnTo>
                      <a:pt x="1748" y="844"/>
                    </a:lnTo>
                    <a:cubicBezTo>
                      <a:pt x="1747" y="845"/>
                      <a:pt x="1747" y="845"/>
                      <a:pt x="1747" y="846"/>
                    </a:cubicBezTo>
                    <a:lnTo>
                      <a:pt x="1724" y="865"/>
                    </a:lnTo>
                    <a:cubicBezTo>
                      <a:pt x="1723" y="865"/>
                      <a:pt x="1722" y="865"/>
                      <a:pt x="1722" y="866"/>
                    </a:cubicBezTo>
                    <a:lnTo>
                      <a:pt x="1697" y="877"/>
                    </a:lnTo>
                    <a:cubicBezTo>
                      <a:pt x="1696" y="877"/>
                      <a:pt x="1695" y="877"/>
                      <a:pt x="1695" y="877"/>
                    </a:cubicBezTo>
                    <a:lnTo>
                      <a:pt x="1668" y="881"/>
                    </a:lnTo>
                    <a:cubicBezTo>
                      <a:pt x="1667" y="882"/>
                      <a:pt x="1666" y="882"/>
                      <a:pt x="1665" y="881"/>
                    </a:cubicBezTo>
                    <a:lnTo>
                      <a:pt x="1628" y="875"/>
                    </a:lnTo>
                    <a:cubicBezTo>
                      <a:pt x="1627" y="875"/>
                      <a:pt x="1626" y="875"/>
                      <a:pt x="1626" y="874"/>
                    </a:cubicBezTo>
                    <a:lnTo>
                      <a:pt x="1588" y="853"/>
                    </a:lnTo>
                    <a:cubicBezTo>
                      <a:pt x="1587" y="853"/>
                      <a:pt x="1586" y="852"/>
                      <a:pt x="1585" y="852"/>
                    </a:cubicBezTo>
                    <a:lnTo>
                      <a:pt x="1554" y="816"/>
                    </a:lnTo>
                    <a:cubicBezTo>
                      <a:pt x="1554" y="815"/>
                      <a:pt x="1554" y="815"/>
                      <a:pt x="1553" y="814"/>
                    </a:cubicBezTo>
                    <a:lnTo>
                      <a:pt x="1530" y="768"/>
                    </a:lnTo>
                    <a:cubicBezTo>
                      <a:pt x="1530" y="768"/>
                      <a:pt x="1530" y="767"/>
                      <a:pt x="1530" y="767"/>
                    </a:cubicBezTo>
                    <a:lnTo>
                      <a:pt x="1514" y="709"/>
                    </a:lnTo>
                    <a:cubicBezTo>
                      <a:pt x="1514" y="708"/>
                      <a:pt x="1514" y="708"/>
                      <a:pt x="1513" y="707"/>
                    </a:cubicBezTo>
                    <a:lnTo>
                      <a:pt x="1508" y="649"/>
                    </a:lnTo>
                    <a:cubicBezTo>
                      <a:pt x="1508" y="649"/>
                      <a:pt x="1508" y="648"/>
                      <a:pt x="1509" y="647"/>
                    </a:cubicBezTo>
                    <a:lnTo>
                      <a:pt x="1520" y="56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2" name="Freeform 127"/>
              <p:cNvSpPr>
                <a:spLocks noEditPoints="1"/>
              </p:cNvSpPr>
              <p:nvPr/>
            </p:nvSpPr>
            <p:spPr bwMode="auto">
              <a:xfrm>
                <a:off x="3287" y="2269"/>
                <a:ext cx="381" cy="147"/>
              </a:xfrm>
              <a:custGeom>
                <a:avLst/>
                <a:gdLst>
                  <a:gd name="T0" fmla="*/ 183 w 2480"/>
                  <a:gd name="T1" fmla="*/ 940 h 960"/>
                  <a:gd name="T2" fmla="*/ 97 w 2480"/>
                  <a:gd name="T3" fmla="*/ 293 h 960"/>
                  <a:gd name="T4" fmla="*/ 0 w 2480"/>
                  <a:gd name="T5" fmla="*/ 239 h 960"/>
                  <a:gd name="T6" fmla="*/ 216 w 2480"/>
                  <a:gd name="T7" fmla="*/ 0 h 960"/>
                  <a:gd name="T8" fmla="*/ 275 w 2480"/>
                  <a:gd name="T9" fmla="*/ 940 h 960"/>
                  <a:gd name="T10" fmla="*/ 587 w 2480"/>
                  <a:gd name="T11" fmla="*/ 811 h 960"/>
                  <a:gd name="T12" fmla="*/ 689 w 2480"/>
                  <a:gd name="T13" fmla="*/ 940 h 960"/>
                  <a:gd name="T14" fmla="*/ 1136 w 2480"/>
                  <a:gd name="T15" fmla="*/ 940 h 960"/>
                  <a:gd name="T16" fmla="*/ 1044 w 2480"/>
                  <a:gd name="T17" fmla="*/ 212 h 960"/>
                  <a:gd name="T18" fmla="*/ 861 w 2480"/>
                  <a:gd name="T19" fmla="*/ 348 h 960"/>
                  <a:gd name="T20" fmla="*/ 996 w 2480"/>
                  <a:gd name="T21" fmla="*/ 130 h 960"/>
                  <a:gd name="T22" fmla="*/ 1136 w 2480"/>
                  <a:gd name="T23" fmla="*/ 0 h 960"/>
                  <a:gd name="T24" fmla="*/ 1394 w 2480"/>
                  <a:gd name="T25" fmla="*/ 484 h 960"/>
                  <a:gd name="T26" fmla="*/ 1501 w 2480"/>
                  <a:gd name="T27" fmla="*/ 55 h 960"/>
                  <a:gd name="T28" fmla="*/ 1743 w 2480"/>
                  <a:gd name="T29" fmla="*/ 35 h 960"/>
                  <a:gd name="T30" fmla="*/ 1862 w 2480"/>
                  <a:gd name="T31" fmla="*/ 259 h 960"/>
                  <a:gd name="T32" fmla="*/ 1851 w 2480"/>
                  <a:gd name="T33" fmla="*/ 749 h 960"/>
                  <a:gd name="T34" fmla="*/ 1636 w 2480"/>
                  <a:gd name="T35" fmla="*/ 960 h 960"/>
                  <a:gd name="T36" fmla="*/ 1394 w 2480"/>
                  <a:gd name="T37" fmla="*/ 484 h 960"/>
                  <a:gd name="T38" fmla="*/ 1534 w 2480"/>
                  <a:gd name="T39" fmla="*/ 790 h 960"/>
                  <a:gd name="T40" fmla="*/ 1743 w 2480"/>
                  <a:gd name="T41" fmla="*/ 790 h 960"/>
                  <a:gd name="T42" fmla="*/ 1743 w 2480"/>
                  <a:gd name="T43" fmla="*/ 177 h 960"/>
                  <a:gd name="T44" fmla="*/ 1534 w 2480"/>
                  <a:gd name="T45" fmla="*/ 164 h 960"/>
                  <a:gd name="T46" fmla="*/ 1996 w 2480"/>
                  <a:gd name="T47" fmla="*/ 484 h 960"/>
                  <a:gd name="T48" fmla="*/ 2104 w 2480"/>
                  <a:gd name="T49" fmla="*/ 55 h 960"/>
                  <a:gd name="T50" fmla="*/ 2346 w 2480"/>
                  <a:gd name="T51" fmla="*/ 35 h 960"/>
                  <a:gd name="T52" fmla="*/ 2464 w 2480"/>
                  <a:gd name="T53" fmla="*/ 259 h 960"/>
                  <a:gd name="T54" fmla="*/ 2454 w 2480"/>
                  <a:gd name="T55" fmla="*/ 749 h 960"/>
                  <a:gd name="T56" fmla="*/ 2238 w 2480"/>
                  <a:gd name="T57" fmla="*/ 960 h 960"/>
                  <a:gd name="T58" fmla="*/ 1996 w 2480"/>
                  <a:gd name="T59" fmla="*/ 484 h 960"/>
                  <a:gd name="T60" fmla="*/ 2136 w 2480"/>
                  <a:gd name="T61" fmla="*/ 790 h 960"/>
                  <a:gd name="T62" fmla="*/ 2346 w 2480"/>
                  <a:gd name="T63" fmla="*/ 790 h 960"/>
                  <a:gd name="T64" fmla="*/ 2346 w 2480"/>
                  <a:gd name="T65" fmla="*/ 177 h 960"/>
                  <a:gd name="T66" fmla="*/ 2136 w 2480"/>
                  <a:gd name="T67" fmla="*/ 16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0" h="960">
                    <a:moveTo>
                      <a:pt x="275" y="940"/>
                    </a:moveTo>
                    <a:lnTo>
                      <a:pt x="183" y="940"/>
                    </a:lnTo>
                    <a:lnTo>
                      <a:pt x="183" y="212"/>
                    </a:lnTo>
                    <a:cubicBezTo>
                      <a:pt x="162" y="239"/>
                      <a:pt x="135" y="266"/>
                      <a:pt x="97" y="293"/>
                    </a:cubicBezTo>
                    <a:cubicBezTo>
                      <a:pt x="65" y="320"/>
                      <a:pt x="33" y="334"/>
                      <a:pt x="0" y="348"/>
                    </a:cubicBezTo>
                    <a:lnTo>
                      <a:pt x="0" y="239"/>
                    </a:lnTo>
                    <a:cubicBezTo>
                      <a:pt x="54" y="205"/>
                      <a:pt x="97" y="171"/>
                      <a:pt x="135" y="130"/>
                    </a:cubicBezTo>
                    <a:cubicBezTo>
                      <a:pt x="173" y="89"/>
                      <a:pt x="200" y="41"/>
                      <a:pt x="216" y="0"/>
                    </a:cubicBezTo>
                    <a:lnTo>
                      <a:pt x="275" y="0"/>
                    </a:lnTo>
                    <a:lnTo>
                      <a:pt x="275" y="940"/>
                    </a:lnTo>
                    <a:close/>
                    <a:moveTo>
                      <a:pt x="587" y="940"/>
                    </a:moveTo>
                    <a:lnTo>
                      <a:pt x="587" y="811"/>
                    </a:lnTo>
                    <a:lnTo>
                      <a:pt x="689" y="811"/>
                    </a:lnTo>
                    <a:lnTo>
                      <a:pt x="689" y="940"/>
                    </a:lnTo>
                    <a:lnTo>
                      <a:pt x="587" y="940"/>
                    </a:lnTo>
                    <a:close/>
                    <a:moveTo>
                      <a:pt x="1136" y="940"/>
                    </a:moveTo>
                    <a:lnTo>
                      <a:pt x="1044" y="940"/>
                    </a:lnTo>
                    <a:lnTo>
                      <a:pt x="1044" y="212"/>
                    </a:lnTo>
                    <a:cubicBezTo>
                      <a:pt x="1023" y="239"/>
                      <a:pt x="996" y="266"/>
                      <a:pt x="958" y="293"/>
                    </a:cubicBezTo>
                    <a:cubicBezTo>
                      <a:pt x="926" y="320"/>
                      <a:pt x="893" y="334"/>
                      <a:pt x="861" y="348"/>
                    </a:cubicBezTo>
                    <a:lnTo>
                      <a:pt x="861" y="239"/>
                    </a:lnTo>
                    <a:cubicBezTo>
                      <a:pt x="915" y="205"/>
                      <a:pt x="958" y="171"/>
                      <a:pt x="996" y="130"/>
                    </a:cubicBezTo>
                    <a:cubicBezTo>
                      <a:pt x="1033" y="89"/>
                      <a:pt x="1060" y="41"/>
                      <a:pt x="1076" y="0"/>
                    </a:cubicBezTo>
                    <a:lnTo>
                      <a:pt x="1136" y="0"/>
                    </a:lnTo>
                    <a:lnTo>
                      <a:pt x="1136" y="940"/>
                    </a:lnTo>
                    <a:close/>
                    <a:moveTo>
                      <a:pt x="1394" y="484"/>
                    </a:moveTo>
                    <a:cubicBezTo>
                      <a:pt x="1394" y="368"/>
                      <a:pt x="1405" y="280"/>
                      <a:pt x="1421" y="212"/>
                    </a:cubicBezTo>
                    <a:cubicBezTo>
                      <a:pt x="1442" y="143"/>
                      <a:pt x="1469" y="96"/>
                      <a:pt x="1501" y="55"/>
                    </a:cubicBezTo>
                    <a:cubicBezTo>
                      <a:pt x="1539" y="21"/>
                      <a:pt x="1582" y="0"/>
                      <a:pt x="1636" y="0"/>
                    </a:cubicBezTo>
                    <a:cubicBezTo>
                      <a:pt x="1679" y="0"/>
                      <a:pt x="1711" y="14"/>
                      <a:pt x="1743" y="35"/>
                    </a:cubicBezTo>
                    <a:cubicBezTo>
                      <a:pt x="1770" y="55"/>
                      <a:pt x="1797" y="82"/>
                      <a:pt x="1813" y="123"/>
                    </a:cubicBezTo>
                    <a:cubicBezTo>
                      <a:pt x="1835" y="157"/>
                      <a:pt x="1851" y="205"/>
                      <a:pt x="1862" y="259"/>
                    </a:cubicBezTo>
                    <a:cubicBezTo>
                      <a:pt x="1873" y="314"/>
                      <a:pt x="1878" y="389"/>
                      <a:pt x="1878" y="484"/>
                    </a:cubicBezTo>
                    <a:cubicBezTo>
                      <a:pt x="1878" y="593"/>
                      <a:pt x="1867" y="681"/>
                      <a:pt x="1851" y="749"/>
                    </a:cubicBezTo>
                    <a:cubicBezTo>
                      <a:pt x="1835" y="817"/>
                      <a:pt x="1808" y="865"/>
                      <a:pt x="1770" y="906"/>
                    </a:cubicBezTo>
                    <a:cubicBezTo>
                      <a:pt x="1738" y="940"/>
                      <a:pt x="1690" y="960"/>
                      <a:pt x="1636" y="960"/>
                    </a:cubicBezTo>
                    <a:cubicBezTo>
                      <a:pt x="1566" y="960"/>
                      <a:pt x="1512" y="926"/>
                      <a:pt x="1469" y="858"/>
                    </a:cubicBezTo>
                    <a:cubicBezTo>
                      <a:pt x="1421" y="783"/>
                      <a:pt x="1394" y="661"/>
                      <a:pt x="1394" y="484"/>
                    </a:cubicBezTo>
                    <a:close/>
                    <a:moveTo>
                      <a:pt x="1491" y="484"/>
                    </a:moveTo>
                    <a:cubicBezTo>
                      <a:pt x="1491" y="634"/>
                      <a:pt x="1501" y="736"/>
                      <a:pt x="1534" y="790"/>
                    </a:cubicBezTo>
                    <a:cubicBezTo>
                      <a:pt x="1561" y="838"/>
                      <a:pt x="1598" y="865"/>
                      <a:pt x="1636" y="865"/>
                    </a:cubicBezTo>
                    <a:cubicBezTo>
                      <a:pt x="1679" y="865"/>
                      <a:pt x="1717" y="838"/>
                      <a:pt x="1743" y="790"/>
                    </a:cubicBezTo>
                    <a:cubicBezTo>
                      <a:pt x="1770" y="736"/>
                      <a:pt x="1786" y="634"/>
                      <a:pt x="1786" y="484"/>
                    </a:cubicBezTo>
                    <a:cubicBezTo>
                      <a:pt x="1786" y="327"/>
                      <a:pt x="1770" y="225"/>
                      <a:pt x="1743" y="177"/>
                    </a:cubicBezTo>
                    <a:cubicBezTo>
                      <a:pt x="1717" y="123"/>
                      <a:pt x="1679" y="96"/>
                      <a:pt x="1636" y="96"/>
                    </a:cubicBezTo>
                    <a:cubicBezTo>
                      <a:pt x="1593" y="96"/>
                      <a:pt x="1561" y="123"/>
                      <a:pt x="1534" y="164"/>
                    </a:cubicBezTo>
                    <a:cubicBezTo>
                      <a:pt x="1507" y="225"/>
                      <a:pt x="1491" y="327"/>
                      <a:pt x="1491" y="484"/>
                    </a:cubicBezTo>
                    <a:close/>
                    <a:moveTo>
                      <a:pt x="1996" y="484"/>
                    </a:moveTo>
                    <a:cubicBezTo>
                      <a:pt x="1996" y="368"/>
                      <a:pt x="2007" y="280"/>
                      <a:pt x="2023" y="212"/>
                    </a:cubicBezTo>
                    <a:cubicBezTo>
                      <a:pt x="2045" y="143"/>
                      <a:pt x="2072" y="96"/>
                      <a:pt x="2104" y="55"/>
                    </a:cubicBezTo>
                    <a:cubicBezTo>
                      <a:pt x="2142" y="21"/>
                      <a:pt x="2185" y="0"/>
                      <a:pt x="2238" y="0"/>
                    </a:cubicBezTo>
                    <a:cubicBezTo>
                      <a:pt x="2281" y="0"/>
                      <a:pt x="2314" y="14"/>
                      <a:pt x="2346" y="35"/>
                    </a:cubicBezTo>
                    <a:cubicBezTo>
                      <a:pt x="2373" y="55"/>
                      <a:pt x="2400" y="82"/>
                      <a:pt x="2416" y="123"/>
                    </a:cubicBezTo>
                    <a:cubicBezTo>
                      <a:pt x="2437" y="157"/>
                      <a:pt x="2454" y="205"/>
                      <a:pt x="2464" y="259"/>
                    </a:cubicBezTo>
                    <a:cubicBezTo>
                      <a:pt x="2475" y="314"/>
                      <a:pt x="2480" y="389"/>
                      <a:pt x="2480" y="484"/>
                    </a:cubicBezTo>
                    <a:cubicBezTo>
                      <a:pt x="2480" y="593"/>
                      <a:pt x="2470" y="681"/>
                      <a:pt x="2454" y="749"/>
                    </a:cubicBezTo>
                    <a:cubicBezTo>
                      <a:pt x="2437" y="817"/>
                      <a:pt x="2411" y="865"/>
                      <a:pt x="2373" y="906"/>
                    </a:cubicBezTo>
                    <a:cubicBezTo>
                      <a:pt x="2341" y="940"/>
                      <a:pt x="2292" y="960"/>
                      <a:pt x="2238" y="960"/>
                    </a:cubicBezTo>
                    <a:cubicBezTo>
                      <a:pt x="2168" y="960"/>
                      <a:pt x="2115" y="926"/>
                      <a:pt x="2072" y="858"/>
                    </a:cubicBezTo>
                    <a:cubicBezTo>
                      <a:pt x="2023" y="783"/>
                      <a:pt x="1996" y="661"/>
                      <a:pt x="1996" y="484"/>
                    </a:cubicBezTo>
                    <a:close/>
                    <a:moveTo>
                      <a:pt x="2093" y="484"/>
                    </a:moveTo>
                    <a:cubicBezTo>
                      <a:pt x="2093" y="634"/>
                      <a:pt x="2104" y="736"/>
                      <a:pt x="2136" y="790"/>
                    </a:cubicBezTo>
                    <a:cubicBezTo>
                      <a:pt x="2163" y="838"/>
                      <a:pt x="2201" y="865"/>
                      <a:pt x="2238" y="865"/>
                    </a:cubicBezTo>
                    <a:cubicBezTo>
                      <a:pt x="2281" y="865"/>
                      <a:pt x="2319" y="838"/>
                      <a:pt x="2346" y="790"/>
                    </a:cubicBezTo>
                    <a:cubicBezTo>
                      <a:pt x="2373" y="736"/>
                      <a:pt x="2389" y="634"/>
                      <a:pt x="2389" y="484"/>
                    </a:cubicBezTo>
                    <a:cubicBezTo>
                      <a:pt x="2389" y="327"/>
                      <a:pt x="2373" y="225"/>
                      <a:pt x="2346" y="177"/>
                    </a:cubicBezTo>
                    <a:cubicBezTo>
                      <a:pt x="2319" y="123"/>
                      <a:pt x="2281" y="96"/>
                      <a:pt x="2238" y="96"/>
                    </a:cubicBezTo>
                    <a:cubicBezTo>
                      <a:pt x="2195" y="96"/>
                      <a:pt x="2163" y="123"/>
                      <a:pt x="2136" y="164"/>
                    </a:cubicBezTo>
                    <a:cubicBezTo>
                      <a:pt x="2109" y="225"/>
                      <a:pt x="2093" y="327"/>
                      <a:pt x="2093" y="48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3" name="Freeform 128"/>
              <p:cNvSpPr>
                <a:spLocks noEditPoints="1"/>
              </p:cNvSpPr>
              <p:nvPr/>
            </p:nvSpPr>
            <p:spPr bwMode="auto">
              <a:xfrm>
                <a:off x="3285" y="2268"/>
                <a:ext cx="384" cy="150"/>
              </a:xfrm>
              <a:custGeom>
                <a:avLst/>
                <a:gdLst>
                  <a:gd name="T0" fmla="*/ 62 w 2496"/>
                  <a:gd name="T1" fmla="*/ 340 h 976"/>
                  <a:gd name="T2" fmla="*/ 186 w 2496"/>
                  <a:gd name="T3" fmla="*/ 69 h 976"/>
                  <a:gd name="T4" fmla="*/ 232 w 2496"/>
                  <a:gd name="T5" fmla="*/ 12 h 976"/>
                  <a:gd name="T6" fmla="*/ 54 w 2496"/>
                  <a:gd name="T7" fmla="*/ 326 h 976"/>
                  <a:gd name="T8" fmla="*/ 283 w 2496"/>
                  <a:gd name="T9" fmla="*/ 940 h 976"/>
                  <a:gd name="T10" fmla="*/ 697 w 2496"/>
                  <a:gd name="T11" fmla="*/ 956 h 976"/>
                  <a:gd name="T12" fmla="*/ 697 w 2496"/>
                  <a:gd name="T13" fmla="*/ 940 h 976"/>
                  <a:gd name="T14" fmla="*/ 923 w 2496"/>
                  <a:gd name="T15" fmla="*/ 340 h 976"/>
                  <a:gd name="T16" fmla="*/ 1046 w 2496"/>
                  <a:gd name="T17" fmla="*/ 69 h 976"/>
                  <a:gd name="T18" fmla="*/ 1092 w 2496"/>
                  <a:gd name="T19" fmla="*/ 12 h 976"/>
                  <a:gd name="T20" fmla="*/ 915 w 2496"/>
                  <a:gd name="T21" fmla="*/ 326 h 976"/>
                  <a:gd name="T22" fmla="*/ 1144 w 2496"/>
                  <a:gd name="T23" fmla="*/ 940 h 976"/>
                  <a:gd name="T24" fmla="*/ 1458 w 2496"/>
                  <a:gd name="T25" fmla="*/ 128 h 976"/>
                  <a:gd name="T26" fmla="*/ 1646 w 2496"/>
                  <a:gd name="T27" fmla="*/ 1 h 976"/>
                  <a:gd name="T28" fmla="*/ 1878 w 2496"/>
                  <a:gd name="T29" fmla="*/ 265 h 976"/>
                  <a:gd name="T30" fmla="*/ 1835 w 2496"/>
                  <a:gd name="T31" fmla="*/ 850 h 976"/>
                  <a:gd name="T32" fmla="*/ 1645 w 2496"/>
                  <a:gd name="T33" fmla="*/ 976 h 976"/>
                  <a:gd name="T34" fmla="*/ 1438 w 2496"/>
                  <a:gd name="T35" fmla="*/ 805 h 976"/>
                  <a:gd name="T36" fmla="*/ 1484 w 2496"/>
                  <a:gd name="T37" fmla="*/ 862 h 976"/>
                  <a:gd name="T38" fmla="*/ 1681 w 2496"/>
                  <a:gd name="T39" fmla="*/ 957 h 976"/>
                  <a:gd name="T40" fmla="*/ 1852 w 2496"/>
                  <a:gd name="T41" fmla="*/ 756 h 976"/>
                  <a:gd name="T42" fmla="*/ 1843 w 2496"/>
                  <a:gd name="T43" fmla="*/ 196 h 976"/>
                  <a:gd name="T44" fmla="*/ 1606 w 2496"/>
                  <a:gd name="T45" fmla="*/ 20 h 976"/>
                  <a:gd name="T46" fmla="*/ 1437 w 2496"/>
                  <a:gd name="T47" fmla="*/ 223 h 976"/>
                  <a:gd name="T48" fmla="*/ 1529 w 2496"/>
                  <a:gd name="T49" fmla="*/ 748 h 976"/>
                  <a:gd name="T50" fmla="*/ 1646 w 2496"/>
                  <a:gd name="T51" fmla="*/ 866 h 976"/>
                  <a:gd name="T52" fmla="*/ 1762 w 2496"/>
                  <a:gd name="T53" fmla="*/ 747 h 976"/>
                  <a:gd name="T54" fmla="*/ 1745 w 2496"/>
                  <a:gd name="T55" fmla="*/ 190 h 976"/>
                  <a:gd name="T56" fmla="*/ 1618 w 2496"/>
                  <a:gd name="T57" fmla="*/ 117 h 976"/>
                  <a:gd name="T58" fmla="*/ 1507 w 2496"/>
                  <a:gd name="T59" fmla="*/ 493 h 976"/>
                  <a:gd name="T60" fmla="*/ 1611 w 2496"/>
                  <a:gd name="T61" fmla="*/ 102 h 976"/>
                  <a:gd name="T62" fmla="*/ 1758 w 2496"/>
                  <a:gd name="T63" fmla="*/ 181 h 976"/>
                  <a:gd name="T64" fmla="*/ 1777 w 2496"/>
                  <a:gd name="T65" fmla="*/ 752 h 976"/>
                  <a:gd name="T66" fmla="*/ 1643 w 2496"/>
                  <a:gd name="T67" fmla="*/ 881 h 976"/>
                  <a:gd name="T68" fmla="*/ 1514 w 2496"/>
                  <a:gd name="T69" fmla="*/ 751 h 976"/>
                  <a:gd name="T70" fmla="*/ 2024 w 2496"/>
                  <a:gd name="T71" fmla="*/ 218 h 976"/>
                  <a:gd name="T72" fmla="*/ 2208 w 2496"/>
                  <a:gd name="T73" fmla="*/ 5 h 976"/>
                  <a:gd name="T74" fmla="*/ 2460 w 2496"/>
                  <a:gd name="T75" fmla="*/ 189 h 976"/>
                  <a:gd name="T76" fmla="*/ 2470 w 2496"/>
                  <a:gd name="T77" fmla="*/ 759 h 976"/>
                  <a:gd name="T78" fmla="*/ 2288 w 2496"/>
                  <a:gd name="T79" fmla="*/ 972 h 976"/>
                  <a:gd name="T80" fmla="*/ 2074 w 2496"/>
                  <a:gd name="T81" fmla="*/ 871 h 976"/>
                  <a:gd name="T82" fmla="*/ 2055 w 2496"/>
                  <a:gd name="T83" fmla="*/ 798 h 976"/>
                  <a:gd name="T84" fmla="*/ 2246 w 2496"/>
                  <a:gd name="T85" fmla="*/ 960 h 976"/>
                  <a:gd name="T86" fmla="*/ 2422 w 2496"/>
                  <a:gd name="T87" fmla="*/ 843 h 976"/>
                  <a:gd name="T88" fmla="*/ 2465 w 2496"/>
                  <a:gd name="T89" fmla="*/ 270 h 976"/>
                  <a:gd name="T90" fmla="*/ 2245 w 2496"/>
                  <a:gd name="T91" fmla="*/ 16 h 976"/>
                  <a:gd name="T92" fmla="*/ 2076 w 2496"/>
                  <a:gd name="T93" fmla="*/ 135 h 976"/>
                  <a:gd name="T94" fmla="*/ 2111 w 2496"/>
                  <a:gd name="T95" fmla="*/ 596 h 976"/>
                  <a:gd name="T96" fmla="*/ 2222 w 2496"/>
                  <a:gd name="T97" fmla="*/ 861 h 976"/>
                  <a:gd name="T98" fmla="*/ 2348 w 2496"/>
                  <a:gd name="T99" fmla="*/ 794 h 976"/>
                  <a:gd name="T100" fmla="*/ 2365 w 2496"/>
                  <a:gd name="T101" fmla="*/ 234 h 976"/>
                  <a:gd name="T102" fmla="*/ 2248 w 2496"/>
                  <a:gd name="T103" fmla="*/ 112 h 976"/>
                  <a:gd name="T104" fmla="*/ 2120 w 2496"/>
                  <a:gd name="T105" fmla="*/ 298 h 976"/>
                  <a:gd name="T106" fmla="*/ 2184 w 2496"/>
                  <a:gd name="T107" fmla="*/ 117 h 976"/>
                  <a:gd name="T108" fmla="*/ 2338 w 2496"/>
                  <a:gd name="T109" fmla="*/ 145 h 976"/>
                  <a:gd name="T110" fmla="*/ 2394 w 2496"/>
                  <a:gd name="T111" fmla="*/ 683 h 976"/>
                  <a:gd name="T112" fmla="*/ 2279 w 2496"/>
                  <a:gd name="T113" fmla="*/ 876 h 976"/>
                  <a:gd name="T114" fmla="*/ 2137 w 2496"/>
                  <a:gd name="T115" fmla="*/ 80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6" h="976">
                    <a:moveTo>
                      <a:pt x="291" y="948"/>
                    </a:moveTo>
                    <a:cubicBezTo>
                      <a:pt x="291" y="953"/>
                      <a:pt x="288" y="956"/>
                      <a:pt x="283" y="956"/>
                    </a:cubicBezTo>
                    <a:lnTo>
                      <a:pt x="191" y="956"/>
                    </a:lnTo>
                    <a:cubicBezTo>
                      <a:pt x="187" y="956"/>
                      <a:pt x="183" y="953"/>
                      <a:pt x="183" y="948"/>
                    </a:cubicBezTo>
                    <a:lnTo>
                      <a:pt x="183" y="220"/>
                    </a:lnTo>
                    <a:lnTo>
                      <a:pt x="197" y="226"/>
                    </a:lnTo>
                    <a:lnTo>
                      <a:pt x="160" y="267"/>
                    </a:lnTo>
                    <a:cubicBezTo>
                      <a:pt x="160" y="267"/>
                      <a:pt x="160" y="267"/>
                      <a:pt x="160" y="268"/>
                    </a:cubicBezTo>
                    <a:lnTo>
                      <a:pt x="111" y="308"/>
                    </a:lnTo>
                    <a:lnTo>
                      <a:pt x="62" y="340"/>
                    </a:lnTo>
                    <a:cubicBezTo>
                      <a:pt x="62" y="340"/>
                      <a:pt x="61" y="341"/>
                      <a:pt x="61" y="341"/>
                    </a:cubicBezTo>
                    <a:lnTo>
                      <a:pt x="12" y="364"/>
                    </a:lnTo>
                    <a:cubicBezTo>
                      <a:pt x="9" y="365"/>
                      <a:pt x="6" y="365"/>
                      <a:pt x="4" y="363"/>
                    </a:cubicBezTo>
                    <a:cubicBezTo>
                      <a:pt x="2" y="362"/>
                      <a:pt x="0" y="359"/>
                      <a:pt x="0" y="356"/>
                    </a:cubicBezTo>
                    <a:lnTo>
                      <a:pt x="0" y="247"/>
                    </a:lnTo>
                    <a:cubicBezTo>
                      <a:pt x="0" y="245"/>
                      <a:pt x="2" y="242"/>
                      <a:pt x="4" y="241"/>
                    </a:cubicBezTo>
                    <a:lnTo>
                      <a:pt x="78" y="189"/>
                    </a:lnTo>
                    <a:lnTo>
                      <a:pt x="138" y="133"/>
                    </a:lnTo>
                    <a:lnTo>
                      <a:pt x="137" y="134"/>
                    </a:lnTo>
                    <a:lnTo>
                      <a:pt x="186" y="69"/>
                    </a:lnTo>
                    <a:lnTo>
                      <a:pt x="185" y="70"/>
                    </a:lnTo>
                    <a:lnTo>
                      <a:pt x="217" y="5"/>
                    </a:lnTo>
                    <a:cubicBezTo>
                      <a:pt x="219" y="2"/>
                      <a:pt x="221" y="0"/>
                      <a:pt x="224" y="0"/>
                    </a:cubicBezTo>
                    <a:lnTo>
                      <a:pt x="283" y="0"/>
                    </a:lnTo>
                    <a:cubicBezTo>
                      <a:pt x="288" y="0"/>
                      <a:pt x="291" y="4"/>
                      <a:pt x="291" y="8"/>
                    </a:cubicBezTo>
                    <a:lnTo>
                      <a:pt x="291" y="948"/>
                    </a:lnTo>
                    <a:close/>
                    <a:moveTo>
                      <a:pt x="275" y="8"/>
                    </a:moveTo>
                    <a:lnTo>
                      <a:pt x="283" y="16"/>
                    </a:lnTo>
                    <a:lnTo>
                      <a:pt x="224" y="16"/>
                    </a:lnTo>
                    <a:lnTo>
                      <a:pt x="232" y="12"/>
                    </a:lnTo>
                    <a:lnTo>
                      <a:pt x="200" y="77"/>
                    </a:lnTo>
                    <a:cubicBezTo>
                      <a:pt x="199" y="77"/>
                      <a:pt x="199" y="78"/>
                      <a:pt x="199" y="78"/>
                    </a:cubicBezTo>
                    <a:lnTo>
                      <a:pt x="150" y="143"/>
                    </a:lnTo>
                    <a:cubicBezTo>
                      <a:pt x="150" y="144"/>
                      <a:pt x="149" y="144"/>
                      <a:pt x="149" y="144"/>
                    </a:cubicBezTo>
                    <a:lnTo>
                      <a:pt x="87" y="202"/>
                    </a:lnTo>
                    <a:lnTo>
                      <a:pt x="13" y="254"/>
                    </a:lnTo>
                    <a:lnTo>
                      <a:pt x="16" y="247"/>
                    </a:lnTo>
                    <a:lnTo>
                      <a:pt x="16" y="356"/>
                    </a:lnTo>
                    <a:lnTo>
                      <a:pt x="5" y="349"/>
                    </a:lnTo>
                    <a:lnTo>
                      <a:pt x="54" y="326"/>
                    </a:lnTo>
                    <a:lnTo>
                      <a:pt x="53" y="327"/>
                    </a:lnTo>
                    <a:lnTo>
                      <a:pt x="100" y="295"/>
                    </a:lnTo>
                    <a:lnTo>
                      <a:pt x="149" y="255"/>
                    </a:lnTo>
                    <a:lnTo>
                      <a:pt x="149" y="256"/>
                    </a:lnTo>
                    <a:lnTo>
                      <a:pt x="186" y="215"/>
                    </a:lnTo>
                    <a:cubicBezTo>
                      <a:pt x="188" y="213"/>
                      <a:pt x="191" y="212"/>
                      <a:pt x="194" y="213"/>
                    </a:cubicBezTo>
                    <a:cubicBezTo>
                      <a:pt x="197" y="214"/>
                      <a:pt x="199" y="217"/>
                      <a:pt x="199" y="220"/>
                    </a:cubicBezTo>
                    <a:lnTo>
                      <a:pt x="199" y="948"/>
                    </a:lnTo>
                    <a:lnTo>
                      <a:pt x="191" y="940"/>
                    </a:lnTo>
                    <a:lnTo>
                      <a:pt x="283" y="940"/>
                    </a:lnTo>
                    <a:lnTo>
                      <a:pt x="275" y="948"/>
                    </a:lnTo>
                    <a:lnTo>
                      <a:pt x="275" y="8"/>
                    </a:lnTo>
                    <a:close/>
                    <a:moveTo>
                      <a:pt x="595" y="956"/>
                    </a:moveTo>
                    <a:cubicBezTo>
                      <a:pt x="591" y="956"/>
                      <a:pt x="587" y="953"/>
                      <a:pt x="587" y="948"/>
                    </a:cubicBezTo>
                    <a:lnTo>
                      <a:pt x="587" y="819"/>
                    </a:lnTo>
                    <a:cubicBezTo>
                      <a:pt x="587" y="815"/>
                      <a:pt x="591" y="811"/>
                      <a:pt x="595" y="811"/>
                    </a:cubicBezTo>
                    <a:lnTo>
                      <a:pt x="697" y="811"/>
                    </a:lnTo>
                    <a:cubicBezTo>
                      <a:pt x="702" y="811"/>
                      <a:pt x="705" y="815"/>
                      <a:pt x="705" y="819"/>
                    </a:cubicBezTo>
                    <a:lnTo>
                      <a:pt x="705" y="948"/>
                    </a:lnTo>
                    <a:cubicBezTo>
                      <a:pt x="705" y="953"/>
                      <a:pt x="702" y="956"/>
                      <a:pt x="697" y="956"/>
                    </a:cubicBezTo>
                    <a:lnTo>
                      <a:pt x="595" y="956"/>
                    </a:lnTo>
                    <a:close/>
                    <a:moveTo>
                      <a:pt x="697" y="940"/>
                    </a:moveTo>
                    <a:lnTo>
                      <a:pt x="689" y="948"/>
                    </a:lnTo>
                    <a:lnTo>
                      <a:pt x="689" y="819"/>
                    </a:lnTo>
                    <a:lnTo>
                      <a:pt x="697" y="827"/>
                    </a:lnTo>
                    <a:lnTo>
                      <a:pt x="595" y="827"/>
                    </a:lnTo>
                    <a:lnTo>
                      <a:pt x="603" y="819"/>
                    </a:lnTo>
                    <a:lnTo>
                      <a:pt x="603" y="948"/>
                    </a:lnTo>
                    <a:lnTo>
                      <a:pt x="595" y="940"/>
                    </a:lnTo>
                    <a:lnTo>
                      <a:pt x="697" y="940"/>
                    </a:lnTo>
                    <a:close/>
                    <a:moveTo>
                      <a:pt x="1152" y="948"/>
                    </a:moveTo>
                    <a:cubicBezTo>
                      <a:pt x="1152" y="953"/>
                      <a:pt x="1149" y="956"/>
                      <a:pt x="1144" y="956"/>
                    </a:cubicBezTo>
                    <a:lnTo>
                      <a:pt x="1052" y="956"/>
                    </a:lnTo>
                    <a:cubicBezTo>
                      <a:pt x="1048" y="956"/>
                      <a:pt x="1044" y="953"/>
                      <a:pt x="1044" y="948"/>
                    </a:cubicBezTo>
                    <a:lnTo>
                      <a:pt x="1044" y="220"/>
                    </a:lnTo>
                    <a:lnTo>
                      <a:pt x="1058" y="226"/>
                    </a:lnTo>
                    <a:lnTo>
                      <a:pt x="1021" y="267"/>
                    </a:lnTo>
                    <a:cubicBezTo>
                      <a:pt x="1021" y="267"/>
                      <a:pt x="1021" y="267"/>
                      <a:pt x="1021" y="268"/>
                    </a:cubicBezTo>
                    <a:lnTo>
                      <a:pt x="972" y="308"/>
                    </a:lnTo>
                    <a:lnTo>
                      <a:pt x="923" y="340"/>
                    </a:lnTo>
                    <a:cubicBezTo>
                      <a:pt x="923" y="340"/>
                      <a:pt x="922" y="341"/>
                      <a:pt x="922" y="341"/>
                    </a:cubicBezTo>
                    <a:lnTo>
                      <a:pt x="873" y="364"/>
                    </a:lnTo>
                    <a:cubicBezTo>
                      <a:pt x="870" y="365"/>
                      <a:pt x="867" y="365"/>
                      <a:pt x="865" y="363"/>
                    </a:cubicBezTo>
                    <a:cubicBezTo>
                      <a:pt x="863" y="362"/>
                      <a:pt x="861" y="359"/>
                      <a:pt x="861" y="356"/>
                    </a:cubicBezTo>
                    <a:lnTo>
                      <a:pt x="861" y="247"/>
                    </a:lnTo>
                    <a:cubicBezTo>
                      <a:pt x="861" y="245"/>
                      <a:pt x="863" y="242"/>
                      <a:pt x="865" y="241"/>
                    </a:cubicBezTo>
                    <a:lnTo>
                      <a:pt x="939" y="189"/>
                    </a:lnTo>
                    <a:lnTo>
                      <a:pt x="999" y="133"/>
                    </a:lnTo>
                    <a:lnTo>
                      <a:pt x="998" y="134"/>
                    </a:lnTo>
                    <a:lnTo>
                      <a:pt x="1046" y="69"/>
                    </a:lnTo>
                    <a:lnTo>
                      <a:pt x="1045" y="70"/>
                    </a:lnTo>
                    <a:lnTo>
                      <a:pt x="1077" y="5"/>
                    </a:lnTo>
                    <a:cubicBezTo>
                      <a:pt x="1079" y="2"/>
                      <a:pt x="1081" y="0"/>
                      <a:pt x="1084" y="0"/>
                    </a:cubicBezTo>
                    <a:lnTo>
                      <a:pt x="1144" y="0"/>
                    </a:lnTo>
                    <a:cubicBezTo>
                      <a:pt x="1149" y="0"/>
                      <a:pt x="1152" y="4"/>
                      <a:pt x="1152" y="8"/>
                    </a:cubicBezTo>
                    <a:lnTo>
                      <a:pt x="1152" y="948"/>
                    </a:lnTo>
                    <a:close/>
                    <a:moveTo>
                      <a:pt x="1136" y="8"/>
                    </a:moveTo>
                    <a:lnTo>
                      <a:pt x="1144" y="16"/>
                    </a:lnTo>
                    <a:lnTo>
                      <a:pt x="1084" y="16"/>
                    </a:lnTo>
                    <a:lnTo>
                      <a:pt x="1092" y="12"/>
                    </a:lnTo>
                    <a:lnTo>
                      <a:pt x="1060" y="77"/>
                    </a:lnTo>
                    <a:cubicBezTo>
                      <a:pt x="1059" y="77"/>
                      <a:pt x="1059" y="78"/>
                      <a:pt x="1059" y="78"/>
                    </a:cubicBezTo>
                    <a:lnTo>
                      <a:pt x="1011" y="143"/>
                    </a:lnTo>
                    <a:cubicBezTo>
                      <a:pt x="1011" y="144"/>
                      <a:pt x="1010" y="144"/>
                      <a:pt x="1010" y="144"/>
                    </a:cubicBezTo>
                    <a:lnTo>
                      <a:pt x="948" y="202"/>
                    </a:lnTo>
                    <a:lnTo>
                      <a:pt x="874" y="254"/>
                    </a:lnTo>
                    <a:lnTo>
                      <a:pt x="877" y="247"/>
                    </a:lnTo>
                    <a:lnTo>
                      <a:pt x="877" y="356"/>
                    </a:lnTo>
                    <a:lnTo>
                      <a:pt x="866" y="349"/>
                    </a:lnTo>
                    <a:lnTo>
                      <a:pt x="915" y="326"/>
                    </a:lnTo>
                    <a:lnTo>
                      <a:pt x="914" y="327"/>
                    </a:lnTo>
                    <a:lnTo>
                      <a:pt x="961" y="295"/>
                    </a:lnTo>
                    <a:lnTo>
                      <a:pt x="1010" y="255"/>
                    </a:lnTo>
                    <a:lnTo>
                      <a:pt x="1010" y="256"/>
                    </a:lnTo>
                    <a:lnTo>
                      <a:pt x="1047" y="215"/>
                    </a:lnTo>
                    <a:cubicBezTo>
                      <a:pt x="1049" y="213"/>
                      <a:pt x="1052" y="212"/>
                      <a:pt x="1055" y="213"/>
                    </a:cubicBezTo>
                    <a:cubicBezTo>
                      <a:pt x="1058" y="214"/>
                      <a:pt x="1060" y="217"/>
                      <a:pt x="1060" y="220"/>
                    </a:cubicBezTo>
                    <a:lnTo>
                      <a:pt x="1060" y="948"/>
                    </a:lnTo>
                    <a:lnTo>
                      <a:pt x="1052" y="940"/>
                    </a:lnTo>
                    <a:lnTo>
                      <a:pt x="1144" y="940"/>
                    </a:lnTo>
                    <a:lnTo>
                      <a:pt x="1136" y="948"/>
                    </a:lnTo>
                    <a:lnTo>
                      <a:pt x="1136" y="8"/>
                    </a:lnTo>
                    <a:close/>
                    <a:moveTo>
                      <a:pt x="1394" y="493"/>
                    </a:moveTo>
                    <a:lnTo>
                      <a:pt x="1396" y="410"/>
                    </a:lnTo>
                    <a:lnTo>
                      <a:pt x="1402" y="338"/>
                    </a:lnTo>
                    <a:lnTo>
                      <a:pt x="1411" y="274"/>
                    </a:lnTo>
                    <a:lnTo>
                      <a:pt x="1422" y="219"/>
                    </a:lnTo>
                    <a:cubicBezTo>
                      <a:pt x="1422" y="219"/>
                      <a:pt x="1422" y="218"/>
                      <a:pt x="1422" y="218"/>
                    </a:cubicBezTo>
                    <a:lnTo>
                      <a:pt x="1439" y="170"/>
                    </a:lnTo>
                    <a:lnTo>
                      <a:pt x="1458" y="128"/>
                    </a:lnTo>
                    <a:lnTo>
                      <a:pt x="1503" y="59"/>
                    </a:lnTo>
                    <a:cubicBezTo>
                      <a:pt x="1503" y="58"/>
                      <a:pt x="1504" y="58"/>
                      <a:pt x="1505" y="57"/>
                    </a:cubicBezTo>
                    <a:lnTo>
                      <a:pt x="1535" y="34"/>
                    </a:lnTo>
                    <a:cubicBezTo>
                      <a:pt x="1535" y="34"/>
                      <a:pt x="1535" y="34"/>
                      <a:pt x="1536" y="33"/>
                    </a:cubicBezTo>
                    <a:lnTo>
                      <a:pt x="1568" y="16"/>
                    </a:lnTo>
                    <a:cubicBezTo>
                      <a:pt x="1568" y="16"/>
                      <a:pt x="1569" y="16"/>
                      <a:pt x="1569" y="16"/>
                    </a:cubicBezTo>
                    <a:lnTo>
                      <a:pt x="1603" y="5"/>
                    </a:lnTo>
                    <a:cubicBezTo>
                      <a:pt x="1604" y="5"/>
                      <a:pt x="1604" y="5"/>
                      <a:pt x="1605" y="4"/>
                    </a:cubicBezTo>
                    <a:lnTo>
                      <a:pt x="1644" y="0"/>
                    </a:lnTo>
                    <a:cubicBezTo>
                      <a:pt x="1644" y="0"/>
                      <a:pt x="1645" y="0"/>
                      <a:pt x="1646" y="1"/>
                    </a:cubicBezTo>
                    <a:lnTo>
                      <a:pt x="1704" y="11"/>
                    </a:lnTo>
                    <a:cubicBezTo>
                      <a:pt x="1705" y="11"/>
                      <a:pt x="1705" y="11"/>
                      <a:pt x="1706" y="11"/>
                    </a:cubicBezTo>
                    <a:lnTo>
                      <a:pt x="1755" y="36"/>
                    </a:lnTo>
                    <a:cubicBezTo>
                      <a:pt x="1756" y="37"/>
                      <a:pt x="1756" y="37"/>
                      <a:pt x="1757" y="38"/>
                    </a:cubicBezTo>
                    <a:lnTo>
                      <a:pt x="1796" y="74"/>
                    </a:lnTo>
                    <a:cubicBezTo>
                      <a:pt x="1796" y="74"/>
                      <a:pt x="1797" y="75"/>
                      <a:pt x="1797" y="75"/>
                    </a:cubicBezTo>
                    <a:lnTo>
                      <a:pt x="1828" y="127"/>
                    </a:lnTo>
                    <a:lnTo>
                      <a:pt x="1858" y="189"/>
                    </a:lnTo>
                    <a:cubicBezTo>
                      <a:pt x="1858" y="189"/>
                      <a:pt x="1858" y="190"/>
                      <a:pt x="1858" y="190"/>
                    </a:cubicBezTo>
                    <a:lnTo>
                      <a:pt x="1878" y="265"/>
                    </a:lnTo>
                    <a:lnTo>
                      <a:pt x="1885" y="311"/>
                    </a:lnTo>
                    <a:lnTo>
                      <a:pt x="1890" y="365"/>
                    </a:lnTo>
                    <a:lnTo>
                      <a:pt x="1893" y="425"/>
                    </a:lnTo>
                    <a:lnTo>
                      <a:pt x="1894" y="492"/>
                    </a:lnTo>
                    <a:lnTo>
                      <a:pt x="1892" y="571"/>
                    </a:lnTo>
                    <a:lnTo>
                      <a:pt x="1887" y="641"/>
                    </a:lnTo>
                    <a:lnTo>
                      <a:pt x="1878" y="704"/>
                    </a:lnTo>
                    <a:lnTo>
                      <a:pt x="1867" y="759"/>
                    </a:lnTo>
                    <a:lnTo>
                      <a:pt x="1853" y="807"/>
                    </a:lnTo>
                    <a:lnTo>
                      <a:pt x="1835" y="850"/>
                    </a:lnTo>
                    <a:cubicBezTo>
                      <a:pt x="1835" y="850"/>
                      <a:pt x="1834" y="851"/>
                      <a:pt x="1834" y="851"/>
                    </a:cubicBezTo>
                    <a:lnTo>
                      <a:pt x="1785" y="919"/>
                    </a:lnTo>
                    <a:cubicBezTo>
                      <a:pt x="1785" y="920"/>
                      <a:pt x="1784" y="920"/>
                      <a:pt x="1784" y="921"/>
                    </a:cubicBezTo>
                    <a:lnTo>
                      <a:pt x="1757" y="944"/>
                    </a:lnTo>
                    <a:cubicBezTo>
                      <a:pt x="1756" y="944"/>
                      <a:pt x="1756" y="944"/>
                      <a:pt x="1755" y="945"/>
                    </a:cubicBezTo>
                    <a:lnTo>
                      <a:pt x="1723" y="962"/>
                    </a:lnTo>
                    <a:cubicBezTo>
                      <a:pt x="1723" y="962"/>
                      <a:pt x="1722" y="962"/>
                      <a:pt x="1722" y="962"/>
                    </a:cubicBezTo>
                    <a:lnTo>
                      <a:pt x="1686" y="972"/>
                    </a:lnTo>
                    <a:cubicBezTo>
                      <a:pt x="1685" y="972"/>
                      <a:pt x="1685" y="972"/>
                      <a:pt x="1684" y="972"/>
                    </a:cubicBezTo>
                    <a:lnTo>
                      <a:pt x="1645" y="976"/>
                    </a:lnTo>
                    <a:cubicBezTo>
                      <a:pt x="1645" y="976"/>
                      <a:pt x="1644" y="976"/>
                      <a:pt x="1644" y="976"/>
                    </a:cubicBezTo>
                    <a:lnTo>
                      <a:pt x="1594" y="970"/>
                    </a:lnTo>
                    <a:cubicBezTo>
                      <a:pt x="1593" y="970"/>
                      <a:pt x="1592" y="970"/>
                      <a:pt x="1591" y="970"/>
                    </a:cubicBezTo>
                    <a:lnTo>
                      <a:pt x="1547" y="951"/>
                    </a:lnTo>
                    <a:cubicBezTo>
                      <a:pt x="1547" y="951"/>
                      <a:pt x="1546" y="950"/>
                      <a:pt x="1545" y="950"/>
                    </a:cubicBezTo>
                    <a:lnTo>
                      <a:pt x="1506" y="918"/>
                    </a:lnTo>
                    <a:cubicBezTo>
                      <a:pt x="1506" y="917"/>
                      <a:pt x="1505" y="917"/>
                      <a:pt x="1505" y="916"/>
                    </a:cubicBezTo>
                    <a:lnTo>
                      <a:pt x="1471" y="871"/>
                    </a:lnTo>
                    <a:cubicBezTo>
                      <a:pt x="1471" y="871"/>
                      <a:pt x="1471" y="870"/>
                      <a:pt x="1470" y="870"/>
                    </a:cubicBezTo>
                    <a:lnTo>
                      <a:pt x="1438" y="805"/>
                    </a:lnTo>
                    <a:cubicBezTo>
                      <a:pt x="1438" y="805"/>
                      <a:pt x="1438" y="804"/>
                      <a:pt x="1438" y="804"/>
                    </a:cubicBezTo>
                    <a:lnTo>
                      <a:pt x="1415" y="720"/>
                    </a:lnTo>
                    <a:lnTo>
                      <a:pt x="1400" y="617"/>
                    </a:lnTo>
                    <a:lnTo>
                      <a:pt x="1394" y="493"/>
                    </a:lnTo>
                    <a:close/>
                    <a:moveTo>
                      <a:pt x="1415" y="614"/>
                    </a:moveTo>
                    <a:lnTo>
                      <a:pt x="1430" y="715"/>
                    </a:lnTo>
                    <a:lnTo>
                      <a:pt x="1453" y="799"/>
                    </a:lnTo>
                    <a:lnTo>
                      <a:pt x="1453" y="798"/>
                    </a:lnTo>
                    <a:lnTo>
                      <a:pt x="1485" y="863"/>
                    </a:lnTo>
                    <a:lnTo>
                      <a:pt x="1484" y="862"/>
                    </a:lnTo>
                    <a:lnTo>
                      <a:pt x="1518" y="907"/>
                    </a:lnTo>
                    <a:lnTo>
                      <a:pt x="1517" y="905"/>
                    </a:lnTo>
                    <a:lnTo>
                      <a:pt x="1556" y="937"/>
                    </a:lnTo>
                    <a:lnTo>
                      <a:pt x="1554" y="936"/>
                    </a:lnTo>
                    <a:lnTo>
                      <a:pt x="1598" y="955"/>
                    </a:lnTo>
                    <a:lnTo>
                      <a:pt x="1595" y="955"/>
                    </a:lnTo>
                    <a:lnTo>
                      <a:pt x="1645" y="961"/>
                    </a:lnTo>
                    <a:lnTo>
                      <a:pt x="1644" y="960"/>
                    </a:lnTo>
                    <a:lnTo>
                      <a:pt x="1683" y="956"/>
                    </a:lnTo>
                    <a:lnTo>
                      <a:pt x="1681" y="957"/>
                    </a:lnTo>
                    <a:lnTo>
                      <a:pt x="1717" y="947"/>
                    </a:lnTo>
                    <a:lnTo>
                      <a:pt x="1716" y="947"/>
                    </a:lnTo>
                    <a:lnTo>
                      <a:pt x="1748" y="930"/>
                    </a:lnTo>
                    <a:lnTo>
                      <a:pt x="1746" y="931"/>
                    </a:lnTo>
                    <a:lnTo>
                      <a:pt x="1773" y="908"/>
                    </a:lnTo>
                    <a:lnTo>
                      <a:pt x="1772" y="910"/>
                    </a:lnTo>
                    <a:lnTo>
                      <a:pt x="1821" y="842"/>
                    </a:lnTo>
                    <a:lnTo>
                      <a:pt x="1820" y="843"/>
                    </a:lnTo>
                    <a:lnTo>
                      <a:pt x="1838" y="802"/>
                    </a:lnTo>
                    <a:lnTo>
                      <a:pt x="1852" y="756"/>
                    </a:lnTo>
                    <a:lnTo>
                      <a:pt x="1863" y="701"/>
                    </a:lnTo>
                    <a:lnTo>
                      <a:pt x="1871" y="640"/>
                    </a:lnTo>
                    <a:lnTo>
                      <a:pt x="1876" y="570"/>
                    </a:lnTo>
                    <a:lnTo>
                      <a:pt x="1878" y="493"/>
                    </a:lnTo>
                    <a:lnTo>
                      <a:pt x="1877" y="426"/>
                    </a:lnTo>
                    <a:lnTo>
                      <a:pt x="1874" y="366"/>
                    </a:lnTo>
                    <a:lnTo>
                      <a:pt x="1870" y="314"/>
                    </a:lnTo>
                    <a:lnTo>
                      <a:pt x="1863" y="270"/>
                    </a:lnTo>
                    <a:lnTo>
                      <a:pt x="1843" y="195"/>
                    </a:lnTo>
                    <a:lnTo>
                      <a:pt x="1843" y="196"/>
                    </a:lnTo>
                    <a:lnTo>
                      <a:pt x="1815" y="136"/>
                    </a:lnTo>
                    <a:lnTo>
                      <a:pt x="1784" y="84"/>
                    </a:lnTo>
                    <a:lnTo>
                      <a:pt x="1785" y="85"/>
                    </a:lnTo>
                    <a:lnTo>
                      <a:pt x="1746" y="49"/>
                    </a:lnTo>
                    <a:lnTo>
                      <a:pt x="1748" y="51"/>
                    </a:lnTo>
                    <a:lnTo>
                      <a:pt x="1699" y="26"/>
                    </a:lnTo>
                    <a:lnTo>
                      <a:pt x="1701" y="26"/>
                    </a:lnTo>
                    <a:lnTo>
                      <a:pt x="1643" y="16"/>
                    </a:lnTo>
                    <a:lnTo>
                      <a:pt x="1645" y="16"/>
                    </a:lnTo>
                    <a:lnTo>
                      <a:pt x="1606" y="20"/>
                    </a:lnTo>
                    <a:lnTo>
                      <a:pt x="1608" y="20"/>
                    </a:lnTo>
                    <a:lnTo>
                      <a:pt x="1574" y="31"/>
                    </a:lnTo>
                    <a:lnTo>
                      <a:pt x="1575" y="31"/>
                    </a:lnTo>
                    <a:lnTo>
                      <a:pt x="1543" y="48"/>
                    </a:lnTo>
                    <a:lnTo>
                      <a:pt x="1544" y="47"/>
                    </a:lnTo>
                    <a:lnTo>
                      <a:pt x="1514" y="70"/>
                    </a:lnTo>
                    <a:lnTo>
                      <a:pt x="1516" y="68"/>
                    </a:lnTo>
                    <a:lnTo>
                      <a:pt x="1473" y="135"/>
                    </a:lnTo>
                    <a:lnTo>
                      <a:pt x="1454" y="175"/>
                    </a:lnTo>
                    <a:lnTo>
                      <a:pt x="1437" y="223"/>
                    </a:lnTo>
                    <a:lnTo>
                      <a:pt x="1437" y="222"/>
                    </a:lnTo>
                    <a:lnTo>
                      <a:pt x="1426" y="276"/>
                    </a:lnTo>
                    <a:lnTo>
                      <a:pt x="1418" y="339"/>
                    </a:lnTo>
                    <a:lnTo>
                      <a:pt x="1412" y="411"/>
                    </a:lnTo>
                    <a:lnTo>
                      <a:pt x="1410" y="492"/>
                    </a:lnTo>
                    <a:lnTo>
                      <a:pt x="1415" y="614"/>
                    </a:lnTo>
                    <a:close/>
                    <a:moveTo>
                      <a:pt x="1507" y="493"/>
                    </a:moveTo>
                    <a:lnTo>
                      <a:pt x="1509" y="596"/>
                    </a:lnTo>
                    <a:lnTo>
                      <a:pt x="1516" y="681"/>
                    </a:lnTo>
                    <a:lnTo>
                      <a:pt x="1529" y="748"/>
                    </a:lnTo>
                    <a:lnTo>
                      <a:pt x="1529" y="746"/>
                    </a:lnTo>
                    <a:lnTo>
                      <a:pt x="1550" y="795"/>
                    </a:lnTo>
                    <a:lnTo>
                      <a:pt x="1549" y="794"/>
                    </a:lnTo>
                    <a:lnTo>
                      <a:pt x="1571" y="826"/>
                    </a:lnTo>
                    <a:lnTo>
                      <a:pt x="1570" y="825"/>
                    </a:lnTo>
                    <a:lnTo>
                      <a:pt x="1595" y="849"/>
                    </a:lnTo>
                    <a:lnTo>
                      <a:pt x="1593" y="847"/>
                    </a:lnTo>
                    <a:lnTo>
                      <a:pt x="1620" y="861"/>
                    </a:lnTo>
                    <a:lnTo>
                      <a:pt x="1618" y="861"/>
                    </a:lnTo>
                    <a:lnTo>
                      <a:pt x="1646" y="866"/>
                    </a:lnTo>
                    <a:lnTo>
                      <a:pt x="1643" y="866"/>
                    </a:lnTo>
                    <a:lnTo>
                      <a:pt x="1674" y="861"/>
                    </a:lnTo>
                    <a:lnTo>
                      <a:pt x="1672" y="861"/>
                    </a:lnTo>
                    <a:lnTo>
                      <a:pt x="1701" y="847"/>
                    </a:lnTo>
                    <a:lnTo>
                      <a:pt x="1699" y="849"/>
                    </a:lnTo>
                    <a:lnTo>
                      <a:pt x="1724" y="825"/>
                    </a:lnTo>
                    <a:lnTo>
                      <a:pt x="1723" y="826"/>
                    </a:lnTo>
                    <a:lnTo>
                      <a:pt x="1745" y="794"/>
                    </a:lnTo>
                    <a:lnTo>
                      <a:pt x="1744" y="796"/>
                    </a:lnTo>
                    <a:lnTo>
                      <a:pt x="1762" y="747"/>
                    </a:lnTo>
                    <a:lnTo>
                      <a:pt x="1762" y="748"/>
                    </a:lnTo>
                    <a:lnTo>
                      <a:pt x="1776" y="680"/>
                    </a:lnTo>
                    <a:lnTo>
                      <a:pt x="1783" y="596"/>
                    </a:lnTo>
                    <a:lnTo>
                      <a:pt x="1786" y="492"/>
                    </a:lnTo>
                    <a:lnTo>
                      <a:pt x="1783" y="386"/>
                    </a:lnTo>
                    <a:lnTo>
                      <a:pt x="1775" y="299"/>
                    </a:lnTo>
                    <a:lnTo>
                      <a:pt x="1762" y="233"/>
                    </a:lnTo>
                    <a:lnTo>
                      <a:pt x="1762" y="234"/>
                    </a:lnTo>
                    <a:lnTo>
                      <a:pt x="1744" y="188"/>
                    </a:lnTo>
                    <a:lnTo>
                      <a:pt x="1745" y="190"/>
                    </a:lnTo>
                    <a:lnTo>
                      <a:pt x="1723" y="155"/>
                    </a:lnTo>
                    <a:lnTo>
                      <a:pt x="1724" y="156"/>
                    </a:lnTo>
                    <a:lnTo>
                      <a:pt x="1699" y="130"/>
                    </a:lnTo>
                    <a:lnTo>
                      <a:pt x="1701" y="132"/>
                    </a:lnTo>
                    <a:lnTo>
                      <a:pt x="1672" y="117"/>
                    </a:lnTo>
                    <a:lnTo>
                      <a:pt x="1674" y="117"/>
                    </a:lnTo>
                    <a:lnTo>
                      <a:pt x="1643" y="112"/>
                    </a:lnTo>
                    <a:lnTo>
                      <a:pt x="1646" y="112"/>
                    </a:lnTo>
                    <a:lnTo>
                      <a:pt x="1616" y="117"/>
                    </a:lnTo>
                    <a:lnTo>
                      <a:pt x="1618" y="117"/>
                    </a:lnTo>
                    <a:lnTo>
                      <a:pt x="1591" y="131"/>
                    </a:lnTo>
                    <a:lnTo>
                      <a:pt x="1593" y="129"/>
                    </a:lnTo>
                    <a:lnTo>
                      <a:pt x="1569" y="150"/>
                    </a:lnTo>
                    <a:lnTo>
                      <a:pt x="1570" y="149"/>
                    </a:lnTo>
                    <a:lnTo>
                      <a:pt x="1549" y="177"/>
                    </a:lnTo>
                    <a:lnTo>
                      <a:pt x="1550" y="175"/>
                    </a:lnTo>
                    <a:lnTo>
                      <a:pt x="1532" y="229"/>
                    </a:lnTo>
                    <a:lnTo>
                      <a:pt x="1518" y="298"/>
                    </a:lnTo>
                    <a:lnTo>
                      <a:pt x="1510" y="385"/>
                    </a:lnTo>
                    <a:lnTo>
                      <a:pt x="1507" y="493"/>
                    </a:lnTo>
                    <a:close/>
                    <a:moveTo>
                      <a:pt x="1494" y="384"/>
                    </a:moveTo>
                    <a:lnTo>
                      <a:pt x="1503" y="295"/>
                    </a:lnTo>
                    <a:lnTo>
                      <a:pt x="1517" y="224"/>
                    </a:lnTo>
                    <a:lnTo>
                      <a:pt x="1535" y="170"/>
                    </a:lnTo>
                    <a:cubicBezTo>
                      <a:pt x="1535" y="169"/>
                      <a:pt x="1536" y="168"/>
                      <a:pt x="1536" y="168"/>
                    </a:cubicBezTo>
                    <a:lnTo>
                      <a:pt x="1557" y="140"/>
                    </a:lnTo>
                    <a:cubicBezTo>
                      <a:pt x="1557" y="139"/>
                      <a:pt x="1558" y="139"/>
                      <a:pt x="1558" y="138"/>
                    </a:cubicBezTo>
                    <a:lnTo>
                      <a:pt x="1582" y="117"/>
                    </a:lnTo>
                    <a:cubicBezTo>
                      <a:pt x="1583" y="117"/>
                      <a:pt x="1583" y="117"/>
                      <a:pt x="1584" y="116"/>
                    </a:cubicBezTo>
                    <a:lnTo>
                      <a:pt x="1611" y="102"/>
                    </a:lnTo>
                    <a:cubicBezTo>
                      <a:pt x="1612" y="102"/>
                      <a:pt x="1612" y="102"/>
                      <a:pt x="1613" y="102"/>
                    </a:cubicBezTo>
                    <a:lnTo>
                      <a:pt x="1643" y="97"/>
                    </a:lnTo>
                    <a:cubicBezTo>
                      <a:pt x="1644" y="96"/>
                      <a:pt x="1645" y="96"/>
                      <a:pt x="1646" y="97"/>
                    </a:cubicBezTo>
                    <a:lnTo>
                      <a:pt x="1677" y="102"/>
                    </a:lnTo>
                    <a:cubicBezTo>
                      <a:pt x="1678" y="102"/>
                      <a:pt x="1678" y="102"/>
                      <a:pt x="1679" y="102"/>
                    </a:cubicBezTo>
                    <a:lnTo>
                      <a:pt x="1708" y="117"/>
                    </a:lnTo>
                    <a:cubicBezTo>
                      <a:pt x="1709" y="118"/>
                      <a:pt x="1710" y="118"/>
                      <a:pt x="1710" y="119"/>
                    </a:cubicBezTo>
                    <a:lnTo>
                      <a:pt x="1735" y="145"/>
                    </a:lnTo>
                    <a:cubicBezTo>
                      <a:pt x="1736" y="145"/>
                      <a:pt x="1736" y="146"/>
                      <a:pt x="1736" y="146"/>
                    </a:cubicBezTo>
                    <a:lnTo>
                      <a:pt x="1758" y="181"/>
                    </a:lnTo>
                    <a:cubicBezTo>
                      <a:pt x="1759" y="182"/>
                      <a:pt x="1759" y="182"/>
                      <a:pt x="1759" y="183"/>
                    </a:cubicBezTo>
                    <a:lnTo>
                      <a:pt x="1777" y="229"/>
                    </a:lnTo>
                    <a:cubicBezTo>
                      <a:pt x="1777" y="229"/>
                      <a:pt x="1777" y="229"/>
                      <a:pt x="1777" y="230"/>
                    </a:cubicBezTo>
                    <a:lnTo>
                      <a:pt x="1791" y="298"/>
                    </a:lnTo>
                    <a:lnTo>
                      <a:pt x="1799" y="385"/>
                    </a:lnTo>
                    <a:lnTo>
                      <a:pt x="1802" y="493"/>
                    </a:lnTo>
                    <a:lnTo>
                      <a:pt x="1799" y="597"/>
                    </a:lnTo>
                    <a:lnTo>
                      <a:pt x="1791" y="683"/>
                    </a:lnTo>
                    <a:lnTo>
                      <a:pt x="1777" y="751"/>
                    </a:lnTo>
                    <a:cubicBezTo>
                      <a:pt x="1777" y="751"/>
                      <a:pt x="1777" y="752"/>
                      <a:pt x="1777" y="752"/>
                    </a:cubicBezTo>
                    <a:lnTo>
                      <a:pt x="1759" y="801"/>
                    </a:lnTo>
                    <a:cubicBezTo>
                      <a:pt x="1759" y="802"/>
                      <a:pt x="1758" y="802"/>
                      <a:pt x="1758" y="803"/>
                    </a:cubicBezTo>
                    <a:lnTo>
                      <a:pt x="1736" y="835"/>
                    </a:lnTo>
                    <a:cubicBezTo>
                      <a:pt x="1736" y="835"/>
                      <a:pt x="1735" y="836"/>
                      <a:pt x="1735" y="836"/>
                    </a:cubicBezTo>
                    <a:lnTo>
                      <a:pt x="1710" y="860"/>
                    </a:lnTo>
                    <a:cubicBezTo>
                      <a:pt x="1709" y="861"/>
                      <a:pt x="1709" y="861"/>
                      <a:pt x="1708" y="862"/>
                    </a:cubicBezTo>
                    <a:lnTo>
                      <a:pt x="1679" y="876"/>
                    </a:lnTo>
                    <a:cubicBezTo>
                      <a:pt x="1678" y="876"/>
                      <a:pt x="1678" y="876"/>
                      <a:pt x="1677" y="876"/>
                    </a:cubicBezTo>
                    <a:lnTo>
                      <a:pt x="1646" y="881"/>
                    </a:lnTo>
                    <a:cubicBezTo>
                      <a:pt x="1645" y="882"/>
                      <a:pt x="1644" y="882"/>
                      <a:pt x="1643" y="881"/>
                    </a:cubicBezTo>
                    <a:lnTo>
                      <a:pt x="1615" y="876"/>
                    </a:lnTo>
                    <a:cubicBezTo>
                      <a:pt x="1614" y="876"/>
                      <a:pt x="1613" y="876"/>
                      <a:pt x="1613" y="876"/>
                    </a:cubicBezTo>
                    <a:lnTo>
                      <a:pt x="1586" y="862"/>
                    </a:lnTo>
                    <a:cubicBezTo>
                      <a:pt x="1585" y="861"/>
                      <a:pt x="1584" y="861"/>
                      <a:pt x="1584" y="860"/>
                    </a:cubicBezTo>
                    <a:lnTo>
                      <a:pt x="1559" y="836"/>
                    </a:lnTo>
                    <a:cubicBezTo>
                      <a:pt x="1559" y="836"/>
                      <a:pt x="1558" y="835"/>
                      <a:pt x="1558" y="835"/>
                    </a:cubicBezTo>
                    <a:lnTo>
                      <a:pt x="1536" y="803"/>
                    </a:lnTo>
                    <a:cubicBezTo>
                      <a:pt x="1536" y="803"/>
                      <a:pt x="1535" y="802"/>
                      <a:pt x="1535" y="802"/>
                    </a:cubicBezTo>
                    <a:lnTo>
                      <a:pt x="1514" y="753"/>
                    </a:lnTo>
                    <a:cubicBezTo>
                      <a:pt x="1514" y="752"/>
                      <a:pt x="1514" y="752"/>
                      <a:pt x="1514" y="751"/>
                    </a:cubicBezTo>
                    <a:lnTo>
                      <a:pt x="1500" y="682"/>
                    </a:lnTo>
                    <a:lnTo>
                      <a:pt x="1493" y="597"/>
                    </a:lnTo>
                    <a:lnTo>
                      <a:pt x="1491" y="492"/>
                    </a:lnTo>
                    <a:lnTo>
                      <a:pt x="1494" y="384"/>
                    </a:lnTo>
                    <a:close/>
                    <a:moveTo>
                      <a:pt x="1996" y="493"/>
                    </a:moveTo>
                    <a:lnTo>
                      <a:pt x="1998" y="410"/>
                    </a:lnTo>
                    <a:lnTo>
                      <a:pt x="2004" y="338"/>
                    </a:lnTo>
                    <a:lnTo>
                      <a:pt x="2013" y="274"/>
                    </a:lnTo>
                    <a:lnTo>
                      <a:pt x="2024" y="219"/>
                    </a:lnTo>
                    <a:cubicBezTo>
                      <a:pt x="2024" y="219"/>
                      <a:pt x="2024" y="218"/>
                      <a:pt x="2024" y="218"/>
                    </a:cubicBezTo>
                    <a:lnTo>
                      <a:pt x="2041" y="170"/>
                    </a:lnTo>
                    <a:lnTo>
                      <a:pt x="2061" y="128"/>
                    </a:lnTo>
                    <a:lnTo>
                      <a:pt x="2106" y="59"/>
                    </a:lnTo>
                    <a:cubicBezTo>
                      <a:pt x="2106" y="58"/>
                      <a:pt x="2107" y="58"/>
                      <a:pt x="2108" y="57"/>
                    </a:cubicBezTo>
                    <a:lnTo>
                      <a:pt x="2138" y="34"/>
                    </a:lnTo>
                    <a:cubicBezTo>
                      <a:pt x="2138" y="34"/>
                      <a:pt x="2138" y="34"/>
                      <a:pt x="2139" y="33"/>
                    </a:cubicBezTo>
                    <a:lnTo>
                      <a:pt x="2170" y="16"/>
                    </a:lnTo>
                    <a:cubicBezTo>
                      <a:pt x="2170" y="16"/>
                      <a:pt x="2171" y="16"/>
                      <a:pt x="2171" y="16"/>
                    </a:cubicBezTo>
                    <a:lnTo>
                      <a:pt x="2206" y="5"/>
                    </a:lnTo>
                    <a:cubicBezTo>
                      <a:pt x="2207" y="5"/>
                      <a:pt x="2207" y="5"/>
                      <a:pt x="2208" y="5"/>
                    </a:cubicBezTo>
                    <a:lnTo>
                      <a:pt x="2246" y="1"/>
                    </a:lnTo>
                    <a:cubicBezTo>
                      <a:pt x="2246" y="0"/>
                      <a:pt x="2247" y="0"/>
                      <a:pt x="2248" y="1"/>
                    </a:cubicBezTo>
                    <a:lnTo>
                      <a:pt x="2306" y="11"/>
                    </a:lnTo>
                    <a:cubicBezTo>
                      <a:pt x="2307" y="11"/>
                      <a:pt x="2307" y="11"/>
                      <a:pt x="2308" y="11"/>
                    </a:cubicBezTo>
                    <a:lnTo>
                      <a:pt x="2358" y="36"/>
                    </a:lnTo>
                    <a:cubicBezTo>
                      <a:pt x="2359" y="37"/>
                      <a:pt x="2359" y="37"/>
                      <a:pt x="2360" y="38"/>
                    </a:cubicBezTo>
                    <a:lnTo>
                      <a:pt x="2399" y="74"/>
                    </a:lnTo>
                    <a:cubicBezTo>
                      <a:pt x="2399" y="74"/>
                      <a:pt x="2400" y="75"/>
                      <a:pt x="2400" y="75"/>
                    </a:cubicBezTo>
                    <a:lnTo>
                      <a:pt x="2431" y="127"/>
                    </a:lnTo>
                    <a:lnTo>
                      <a:pt x="2460" y="189"/>
                    </a:lnTo>
                    <a:cubicBezTo>
                      <a:pt x="2460" y="190"/>
                      <a:pt x="2460" y="190"/>
                      <a:pt x="2460" y="190"/>
                    </a:cubicBezTo>
                    <a:lnTo>
                      <a:pt x="2480" y="265"/>
                    </a:lnTo>
                    <a:lnTo>
                      <a:pt x="2487" y="311"/>
                    </a:lnTo>
                    <a:lnTo>
                      <a:pt x="2492" y="365"/>
                    </a:lnTo>
                    <a:lnTo>
                      <a:pt x="2495" y="425"/>
                    </a:lnTo>
                    <a:lnTo>
                      <a:pt x="2496" y="492"/>
                    </a:lnTo>
                    <a:lnTo>
                      <a:pt x="2494" y="571"/>
                    </a:lnTo>
                    <a:lnTo>
                      <a:pt x="2489" y="641"/>
                    </a:lnTo>
                    <a:lnTo>
                      <a:pt x="2481" y="703"/>
                    </a:lnTo>
                    <a:lnTo>
                      <a:pt x="2470" y="759"/>
                    </a:lnTo>
                    <a:lnTo>
                      <a:pt x="2456" y="807"/>
                    </a:lnTo>
                    <a:lnTo>
                      <a:pt x="2437" y="850"/>
                    </a:lnTo>
                    <a:cubicBezTo>
                      <a:pt x="2437" y="850"/>
                      <a:pt x="2436" y="851"/>
                      <a:pt x="2436" y="851"/>
                    </a:cubicBezTo>
                    <a:lnTo>
                      <a:pt x="2388" y="919"/>
                    </a:lnTo>
                    <a:cubicBezTo>
                      <a:pt x="2388" y="920"/>
                      <a:pt x="2387" y="920"/>
                      <a:pt x="2387" y="921"/>
                    </a:cubicBezTo>
                    <a:lnTo>
                      <a:pt x="2360" y="944"/>
                    </a:lnTo>
                    <a:cubicBezTo>
                      <a:pt x="2359" y="944"/>
                      <a:pt x="2359" y="944"/>
                      <a:pt x="2358" y="945"/>
                    </a:cubicBezTo>
                    <a:lnTo>
                      <a:pt x="2326" y="962"/>
                    </a:lnTo>
                    <a:cubicBezTo>
                      <a:pt x="2326" y="962"/>
                      <a:pt x="2325" y="962"/>
                      <a:pt x="2325" y="962"/>
                    </a:cubicBezTo>
                    <a:lnTo>
                      <a:pt x="2288" y="972"/>
                    </a:lnTo>
                    <a:cubicBezTo>
                      <a:pt x="2287" y="972"/>
                      <a:pt x="2287" y="972"/>
                      <a:pt x="2286" y="972"/>
                    </a:cubicBezTo>
                    <a:lnTo>
                      <a:pt x="2247" y="976"/>
                    </a:lnTo>
                    <a:cubicBezTo>
                      <a:pt x="2247" y="976"/>
                      <a:pt x="2246" y="976"/>
                      <a:pt x="2245" y="976"/>
                    </a:cubicBezTo>
                    <a:lnTo>
                      <a:pt x="2196" y="970"/>
                    </a:lnTo>
                    <a:cubicBezTo>
                      <a:pt x="2196" y="970"/>
                      <a:pt x="2195" y="970"/>
                      <a:pt x="2194" y="970"/>
                    </a:cubicBezTo>
                    <a:lnTo>
                      <a:pt x="2150" y="951"/>
                    </a:lnTo>
                    <a:cubicBezTo>
                      <a:pt x="2150" y="951"/>
                      <a:pt x="2149" y="950"/>
                      <a:pt x="2148" y="950"/>
                    </a:cubicBezTo>
                    <a:lnTo>
                      <a:pt x="2109" y="918"/>
                    </a:lnTo>
                    <a:cubicBezTo>
                      <a:pt x="2109" y="917"/>
                      <a:pt x="2108" y="917"/>
                      <a:pt x="2108" y="916"/>
                    </a:cubicBezTo>
                    <a:lnTo>
                      <a:pt x="2074" y="871"/>
                    </a:lnTo>
                    <a:cubicBezTo>
                      <a:pt x="2074" y="871"/>
                      <a:pt x="2074" y="871"/>
                      <a:pt x="2073" y="870"/>
                    </a:cubicBezTo>
                    <a:lnTo>
                      <a:pt x="2040" y="805"/>
                    </a:lnTo>
                    <a:cubicBezTo>
                      <a:pt x="2040" y="805"/>
                      <a:pt x="2040" y="804"/>
                      <a:pt x="2040" y="804"/>
                    </a:cubicBezTo>
                    <a:lnTo>
                      <a:pt x="2017" y="720"/>
                    </a:lnTo>
                    <a:lnTo>
                      <a:pt x="2002" y="617"/>
                    </a:lnTo>
                    <a:lnTo>
                      <a:pt x="1996" y="493"/>
                    </a:lnTo>
                    <a:close/>
                    <a:moveTo>
                      <a:pt x="2017" y="614"/>
                    </a:moveTo>
                    <a:lnTo>
                      <a:pt x="2032" y="715"/>
                    </a:lnTo>
                    <a:lnTo>
                      <a:pt x="2055" y="799"/>
                    </a:lnTo>
                    <a:lnTo>
                      <a:pt x="2055" y="798"/>
                    </a:lnTo>
                    <a:lnTo>
                      <a:pt x="2088" y="863"/>
                    </a:lnTo>
                    <a:lnTo>
                      <a:pt x="2087" y="862"/>
                    </a:lnTo>
                    <a:lnTo>
                      <a:pt x="2121" y="907"/>
                    </a:lnTo>
                    <a:lnTo>
                      <a:pt x="2120" y="905"/>
                    </a:lnTo>
                    <a:lnTo>
                      <a:pt x="2159" y="937"/>
                    </a:lnTo>
                    <a:lnTo>
                      <a:pt x="2157" y="936"/>
                    </a:lnTo>
                    <a:lnTo>
                      <a:pt x="2201" y="955"/>
                    </a:lnTo>
                    <a:lnTo>
                      <a:pt x="2198" y="955"/>
                    </a:lnTo>
                    <a:lnTo>
                      <a:pt x="2247" y="961"/>
                    </a:lnTo>
                    <a:lnTo>
                      <a:pt x="2246" y="960"/>
                    </a:lnTo>
                    <a:lnTo>
                      <a:pt x="2285" y="956"/>
                    </a:lnTo>
                    <a:lnTo>
                      <a:pt x="2283" y="957"/>
                    </a:lnTo>
                    <a:lnTo>
                      <a:pt x="2320" y="947"/>
                    </a:lnTo>
                    <a:lnTo>
                      <a:pt x="2319" y="947"/>
                    </a:lnTo>
                    <a:lnTo>
                      <a:pt x="2351" y="930"/>
                    </a:lnTo>
                    <a:lnTo>
                      <a:pt x="2349" y="931"/>
                    </a:lnTo>
                    <a:lnTo>
                      <a:pt x="2376" y="908"/>
                    </a:lnTo>
                    <a:lnTo>
                      <a:pt x="2375" y="910"/>
                    </a:lnTo>
                    <a:lnTo>
                      <a:pt x="2423" y="842"/>
                    </a:lnTo>
                    <a:lnTo>
                      <a:pt x="2422" y="843"/>
                    </a:lnTo>
                    <a:lnTo>
                      <a:pt x="2441" y="802"/>
                    </a:lnTo>
                    <a:lnTo>
                      <a:pt x="2455" y="756"/>
                    </a:lnTo>
                    <a:lnTo>
                      <a:pt x="2466" y="701"/>
                    </a:lnTo>
                    <a:lnTo>
                      <a:pt x="2473" y="640"/>
                    </a:lnTo>
                    <a:lnTo>
                      <a:pt x="2478" y="570"/>
                    </a:lnTo>
                    <a:lnTo>
                      <a:pt x="2480" y="493"/>
                    </a:lnTo>
                    <a:lnTo>
                      <a:pt x="2479" y="426"/>
                    </a:lnTo>
                    <a:lnTo>
                      <a:pt x="2476" y="366"/>
                    </a:lnTo>
                    <a:lnTo>
                      <a:pt x="2472" y="314"/>
                    </a:lnTo>
                    <a:lnTo>
                      <a:pt x="2465" y="270"/>
                    </a:lnTo>
                    <a:lnTo>
                      <a:pt x="2445" y="195"/>
                    </a:lnTo>
                    <a:lnTo>
                      <a:pt x="2445" y="196"/>
                    </a:lnTo>
                    <a:lnTo>
                      <a:pt x="2418" y="136"/>
                    </a:lnTo>
                    <a:lnTo>
                      <a:pt x="2387" y="84"/>
                    </a:lnTo>
                    <a:lnTo>
                      <a:pt x="2388" y="85"/>
                    </a:lnTo>
                    <a:lnTo>
                      <a:pt x="2349" y="49"/>
                    </a:lnTo>
                    <a:lnTo>
                      <a:pt x="2351" y="51"/>
                    </a:lnTo>
                    <a:lnTo>
                      <a:pt x="2301" y="26"/>
                    </a:lnTo>
                    <a:lnTo>
                      <a:pt x="2303" y="26"/>
                    </a:lnTo>
                    <a:lnTo>
                      <a:pt x="2245" y="16"/>
                    </a:lnTo>
                    <a:lnTo>
                      <a:pt x="2247" y="16"/>
                    </a:lnTo>
                    <a:lnTo>
                      <a:pt x="2209" y="20"/>
                    </a:lnTo>
                    <a:lnTo>
                      <a:pt x="2211" y="20"/>
                    </a:lnTo>
                    <a:lnTo>
                      <a:pt x="2176" y="31"/>
                    </a:lnTo>
                    <a:lnTo>
                      <a:pt x="2177" y="30"/>
                    </a:lnTo>
                    <a:lnTo>
                      <a:pt x="2146" y="47"/>
                    </a:lnTo>
                    <a:lnTo>
                      <a:pt x="2147" y="47"/>
                    </a:lnTo>
                    <a:lnTo>
                      <a:pt x="2117" y="70"/>
                    </a:lnTo>
                    <a:lnTo>
                      <a:pt x="2119" y="68"/>
                    </a:lnTo>
                    <a:lnTo>
                      <a:pt x="2076" y="135"/>
                    </a:lnTo>
                    <a:lnTo>
                      <a:pt x="2056" y="175"/>
                    </a:lnTo>
                    <a:lnTo>
                      <a:pt x="2039" y="223"/>
                    </a:lnTo>
                    <a:lnTo>
                      <a:pt x="2039" y="222"/>
                    </a:lnTo>
                    <a:lnTo>
                      <a:pt x="2028" y="276"/>
                    </a:lnTo>
                    <a:lnTo>
                      <a:pt x="2020" y="339"/>
                    </a:lnTo>
                    <a:lnTo>
                      <a:pt x="2014" y="411"/>
                    </a:lnTo>
                    <a:lnTo>
                      <a:pt x="2012" y="492"/>
                    </a:lnTo>
                    <a:lnTo>
                      <a:pt x="2017" y="614"/>
                    </a:lnTo>
                    <a:close/>
                    <a:moveTo>
                      <a:pt x="2109" y="493"/>
                    </a:moveTo>
                    <a:lnTo>
                      <a:pt x="2111" y="596"/>
                    </a:lnTo>
                    <a:lnTo>
                      <a:pt x="2119" y="681"/>
                    </a:lnTo>
                    <a:lnTo>
                      <a:pt x="2132" y="748"/>
                    </a:lnTo>
                    <a:lnTo>
                      <a:pt x="2132" y="746"/>
                    </a:lnTo>
                    <a:lnTo>
                      <a:pt x="2152" y="795"/>
                    </a:lnTo>
                    <a:lnTo>
                      <a:pt x="2151" y="794"/>
                    </a:lnTo>
                    <a:lnTo>
                      <a:pt x="2173" y="826"/>
                    </a:lnTo>
                    <a:lnTo>
                      <a:pt x="2172" y="825"/>
                    </a:lnTo>
                    <a:lnTo>
                      <a:pt x="2197" y="849"/>
                    </a:lnTo>
                    <a:lnTo>
                      <a:pt x="2195" y="847"/>
                    </a:lnTo>
                    <a:lnTo>
                      <a:pt x="2222" y="861"/>
                    </a:lnTo>
                    <a:lnTo>
                      <a:pt x="2220" y="861"/>
                    </a:lnTo>
                    <a:lnTo>
                      <a:pt x="2248" y="866"/>
                    </a:lnTo>
                    <a:lnTo>
                      <a:pt x="2245" y="866"/>
                    </a:lnTo>
                    <a:lnTo>
                      <a:pt x="2276" y="861"/>
                    </a:lnTo>
                    <a:lnTo>
                      <a:pt x="2274" y="861"/>
                    </a:lnTo>
                    <a:lnTo>
                      <a:pt x="2303" y="847"/>
                    </a:lnTo>
                    <a:lnTo>
                      <a:pt x="2301" y="849"/>
                    </a:lnTo>
                    <a:lnTo>
                      <a:pt x="2327" y="825"/>
                    </a:lnTo>
                    <a:lnTo>
                      <a:pt x="2326" y="826"/>
                    </a:lnTo>
                    <a:lnTo>
                      <a:pt x="2348" y="794"/>
                    </a:lnTo>
                    <a:lnTo>
                      <a:pt x="2347" y="796"/>
                    </a:lnTo>
                    <a:lnTo>
                      <a:pt x="2365" y="747"/>
                    </a:lnTo>
                    <a:lnTo>
                      <a:pt x="2365" y="748"/>
                    </a:lnTo>
                    <a:lnTo>
                      <a:pt x="2379" y="680"/>
                    </a:lnTo>
                    <a:lnTo>
                      <a:pt x="2386" y="596"/>
                    </a:lnTo>
                    <a:lnTo>
                      <a:pt x="2389" y="492"/>
                    </a:lnTo>
                    <a:lnTo>
                      <a:pt x="2386" y="386"/>
                    </a:lnTo>
                    <a:lnTo>
                      <a:pt x="2378" y="299"/>
                    </a:lnTo>
                    <a:lnTo>
                      <a:pt x="2365" y="233"/>
                    </a:lnTo>
                    <a:lnTo>
                      <a:pt x="2365" y="234"/>
                    </a:lnTo>
                    <a:lnTo>
                      <a:pt x="2347" y="188"/>
                    </a:lnTo>
                    <a:lnTo>
                      <a:pt x="2348" y="190"/>
                    </a:lnTo>
                    <a:lnTo>
                      <a:pt x="2326" y="155"/>
                    </a:lnTo>
                    <a:lnTo>
                      <a:pt x="2327" y="156"/>
                    </a:lnTo>
                    <a:lnTo>
                      <a:pt x="2301" y="130"/>
                    </a:lnTo>
                    <a:lnTo>
                      <a:pt x="2303" y="132"/>
                    </a:lnTo>
                    <a:lnTo>
                      <a:pt x="2274" y="117"/>
                    </a:lnTo>
                    <a:lnTo>
                      <a:pt x="2276" y="117"/>
                    </a:lnTo>
                    <a:lnTo>
                      <a:pt x="2245" y="112"/>
                    </a:lnTo>
                    <a:lnTo>
                      <a:pt x="2248" y="112"/>
                    </a:lnTo>
                    <a:lnTo>
                      <a:pt x="2218" y="117"/>
                    </a:lnTo>
                    <a:lnTo>
                      <a:pt x="2220" y="117"/>
                    </a:lnTo>
                    <a:lnTo>
                      <a:pt x="2193" y="131"/>
                    </a:lnTo>
                    <a:lnTo>
                      <a:pt x="2195" y="129"/>
                    </a:lnTo>
                    <a:lnTo>
                      <a:pt x="2171" y="150"/>
                    </a:lnTo>
                    <a:lnTo>
                      <a:pt x="2172" y="149"/>
                    </a:lnTo>
                    <a:lnTo>
                      <a:pt x="2151" y="177"/>
                    </a:lnTo>
                    <a:lnTo>
                      <a:pt x="2152" y="175"/>
                    </a:lnTo>
                    <a:lnTo>
                      <a:pt x="2134" y="229"/>
                    </a:lnTo>
                    <a:lnTo>
                      <a:pt x="2120" y="298"/>
                    </a:lnTo>
                    <a:lnTo>
                      <a:pt x="2112" y="385"/>
                    </a:lnTo>
                    <a:lnTo>
                      <a:pt x="2109" y="493"/>
                    </a:lnTo>
                    <a:close/>
                    <a:moveTo>
                      <a:pt x="2096" y="384"/>
                    </a:moveTo>
                    <a:lnTo>
                      <a:pt x="2105" y="295"/>
                    </a:lnTo>
                    <a:lnTo>
                      <a:pt x="2119" y="224"/>
                    </a:lnTo>
                    <a:lnTo>
                      <a:pt x="2137" y="170"/>
                    </a:lnTo>
                    <a:cubicBezTo>
                      <a:pt x="2137" y="169"/>
                      <a:pt x="2138" y="168"/>
                      <a:pt x="2138" y="168"/>
                    </a:cubicBezTo>
                    <a:lnTo>
                      <a:pt x="2159" y="140"/>
                    </a:lnTo>
                    <a:cubicBezTo>
                      <a:pt x="2159" y="139"/>
                      <a:pt x="2160" y="139"/>
                      <a:pt x="2160" y="138"/>
                    </a:cubicBezTo>
                    <a:lnTo>
                      <a:pt x="2184" y="117"/>
                    </a:lnTo>
                    <a:cubicBezTo>
                      <a:pt x="2185" y="117"/>
                      <a:pt x="2185" y="117"/>
                      <a:pt x="2186" y="116"/>
                    </a:cubicBezTo>
                    <a:lnTo>
                      <a:pt x="2213" y="102"/>
                    </a:lnTo>
                    <a:cubicBezTo>
                      <a:pt x="2214" y="102"/>
                      <a:pt x="2214" y="102"/>
                      <a:pt x="2215" y="102"/>
                    </a:cubicBezTo>
                    <a:lnTo>
                      <a:pt x="2245" y="97"/>
                    </a:lnTo>
                    <a:cubicBezTo>
                      <a:pt x="2246" y="96"/>
                      <a:pt x="2247" y="96"/>
                      <a:pt x="2248" y="97"/>
                    </a:cubicBezTo>
                    <a:lnTo>
                      <a:pt x="2279" y="102"/>
                    </a:lnTo>
                    <a:cubicBezTo>
                      <a:pt x="2280" y="102"/>
                      <a:pt x="2280" y="102"/>
                      <a:pt x="2281" y="102"/>
                    </a:cubicBezTo>
                    <a:lnTo>
                      <a:pt x="2310" y="117"/>
                    </a:lnTo>
                    <a:cubicBezTo>
                      <a:pt x="2311" y="118"/>
                      <a:pt x="2312" y="118"/>
                      <a:pt x="2312" y="119"/>
                    </a:cubicBezTo>
                    <a:lnTo>
                      <a:pt x="2338" y="145"/>
                    </a:lnTo>
                    <a:cubicBezTo>
                      <a:pt x="2339" y="145"/>
                      <a:pt x="2339" y="146"/>
                      <a:pt x="2339" y="146"/>
                    </a:cubicBezTo>
                    <a:lnTo>
                      <a:pt x="2361" y="181"/>
                    </a:lnTo>
                    <a:cubicBezTo>
                      <a:pt x="2362" y="182"/>
                      <a:pt x="2362" y="182"/>
                      <a:pt x="2362" y="183"/>
                    </a:cubicBezTo>
                    <a:lnTo>
                      <a:pt x="2380" y="229"/>
                    </a:lnTo>
                    <a:cubicBezTo>
                      <a:pt x="2380" y="229"/>
                      <a:pt x="2380" y="229"/>
                      <a:pt x="2380" y="230"/>
                    </a:cubicBezTo>
                    <a:lnTo>
                      <a:pt x="2394" y="298"/>
                    </a:lnTo>
                    <a:lnTo>
                      <a:pt x="2402" y="385"/>
                    </a:lnTo>
                    <a:lnTo>
                      <a:pt x="2405" y="493"/>
                    </a:lnTo>
                    <a:lnTo>
                      <a:pt x="2402" y="597"/>
                    </a:lnTo>
                    <a:lnTo>
                      <a:pt x="2394" y="683"/>
                    </a:lnTo>
                    <a:lnTo>
                      <a:pt x="2380" y="751"/>
                    </a:lnTo>
                    <a:cubicBezTo>
                      <a:pt x="2380" y="751"/>
                      <a:pt x="2380" y="752"/>
                      <a:pt x="2380" y="752"/>
                    </a:cubicBezTo>
                    <a:lnTo>
                      <a:pt x="2362" y="801"/>
                    </a:lnTo>
                    <a:cubicBezTo>
                      <a:pt x="2362" y="802"/>
                      <a:pt x="2361" y="802"/>
                      <a:pt x="2361" y="803"/>
                    </a:cubicBezTo>
                    <a:lnTo>
                      <a:pt x="2339" y="835"/>
                    </a:lnTo>
                    <a:cubicBezTo>
                      <a:pt x="2339" y="835"/>
                      <a:pt x="2338" y="836"/>
                      <a:pt x="2338" y="836"/>
                    </a:cubicBezTo>
                    <a:lnTo>
                      <a:pt x="2312" y="860"/>
                    </a:lnTo>
                    <a:cubicBezTo>
                      <a:pt x="2311" y="861"/>
                      <a:pt x="2311" y="861"/>
                      <a:pt x="2310" y="862"/>
                    </a:cubicBezTo>
                    <a:lnTo>
                      <a:pt x="2281" y="876"/>
                    </a:lnTo>
                    <a:cubicBezTo>
                      <a:pt x="2280" y="876"/>
                      <a:pt x="2280" y="876"/>
                      <a:pt x="2279" y="876"/>
                    </a:cubicBezTo>
                    <a:lnTo>
                      <a:pt x="2248" y="881"/>
                    </a:lnTo>
                    <a:cubicBezTo>
                      <a:pt x="2247" y="882"/>
                      <a:pt x="2246" y="882"/>
                      <a:pt x="2245" y="881"/>
                    </a:cubicBezTo>
                    <a:lnTo>
                      <a:pt x="2217" y="876"/>
                    </a:lnTo>
                    <a:cubicBezTo>
                      <a:pt x="2216" y="876"/>
                      <a:pt x="2215" y="876"/>
                      <a:pt x="2215" y="876"/>
                    </a:cubicBezTo>
                    <a:lnTo>
                      <a:pt x="2188" y="862"/>
                    </a:lnTo>
                    <a:cubicBezTo>
                      <a:pt x="2187" y="861"/>
                      <a:pt x="2186" y="861"/>
                      <a:pt x="2186" y="860"/>
                    </a:cubicBezTo>
                    <a:lnTo>
                      <a:pt x="2161" y="836"/>
                    </a:lnTo>
                    <a:cubicBezTo>
                      <a:pt x="2161" y="836"/>
                      <a:pt x="2160" y="835"/>
                      <a:pt x="2160" y="835"/>
                    </a:cubicBezTo>
                    <a:lnTo>
                      <a:pt x="2138" y="803"/>
                    </a:lnTo>
                    <a:cubicBezTo>
                      <a:pt x="2138" y="803"/>
                      <a:pt x="2137" y="802"/>
                      <a:pt x="2137" y="801"/>
                    </a:cubicBezTo>
                    <a:lnTo>
                      <a:pt x="2117" y="752"/>
                    </a:lnTo>
                    <a:cubicBezTo>
                      <a:pt x="2117" y="752"/>
                      <a:pt x="2117" y="751"/>
                      <a:pt x="2117" y="751"/>
                    </a:cubicBezTo>
                    <a:lnTo>
                      <a:pt x="2103" y="682"/>
                    </a:lnTo>
                    <a:lnTo>
                      <a:pt x="2095" y="597"/>
                    </a:lnTo>
                    <a:lnTo>
                      <a:pt x="2093" y="492"/>
                    </a:lnTo>
                    <a:lnTo>
                      <a:pt x="2096" y="384"/>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4" name="Freeform 129"/>
              <p:cNvSpPr>
                <a:spLocks noEditPoints="1"/>
              </p:cNvSpPr>
              <p:nvPr/>
            </p:nvSpPr>
            <p:spPr bwMode="auto">
              <a:xfrm>
                <a:off x="4644" y="2269"/>
                <a:ext cx="288" cy="147"/>
              </a:xfrm>
              <a:custGeom>
                <a:avLst/>
                <a:gdLst>
                  <a:gd name="T0" fmla="*/ 0 w 1872"/>
                  <a:gd name="T1" fmla="*/ 811 h 960"/>
                  <a:gd name="T2" fmla="*/ 102 w 1872"/>
                  <a:gd name="T3" fmla="*/ 940 h 960"/>
                  <a:gd name="T4" fmla="*/ 203 w 1872"/>
                  <a:gd name="T5" fmla="*/ 484 h 960"/>
                  <a:gd name="T6" fmla="*/ 310 w 1872"/>
                  <a:gd name="T7" fmla="*/ 55 h 960"/>
                  <a:gd name="T8" fmla="*/ 550 w 1872"/>
                  <a:gd name="T9" fmla="*/ 35 h 960"/>
                  <a:gd name="T10" fmla="*/ 667 w 1872"/>
                  <a:gd name="T11" fmla="*/ 259 h 960"/>
                  <a:gd name="T12" fmla="*/ 656 w 1872"/>
                  <a:gd name="T13" fmla="*/ 749 h 960"/>
                  <a:gd name="T14" fmla="*/ 443 w 1872"/>
                  <a:gd name="T15" fmla="*/ 960 h 960"/>
                  <a:gd name="T16" fmla="*/ 203 w 1872"/>
                  <a:gd name="T17" fmla="*/ 484 h 960"/>
                  <a:gd name="T18" fmla="*/ 342 w 1872"/>
                  <a:gd name="T19" fmla="*/ 790 h 960"/>
                  <a:gd name="T20" fmla="*/ 550 w 1872"/>
                  <a:gd name="T21" fmla="*/ 790 h 960"/>
                  <a:gd name="T22" fmla="*/ 550 w 1872"/>
                  <a:gd name="T23" fmla="*/ 177 h 960"/>
                  <a:gd name="T24" fmla="*/ 342 w 1872"/>
                  <a:gd name="T25" fmla="*/ 164 h 960"/>
                  <a:gd name="T26" fmla="*/ 1270 w 1872"/>
                  <a:gd name="T27" fmla="*/ 239 h 960"/>
                  <a:gd name="T28" fmla="*/ 1147 w 1872"/>
                  <a:gd name="T29" fmla="*/ 143 h 960"/>
                  <a:gd name="T30" fmla="*/ 982 w 1872"/>
                  <a:gd name="T31" fmla="*/ 130 h 960"/>
                  <a:gd name="T32" fmla="*/ 886 w 1872"/>
                  <a:gd name="T33" fmla="*/ 457 h 960"/>
                  <a:gd name="T34" fmla="*/ 1067 w 1872"/>
                  <a:gd name="T35" fmla="*/ 334 h 960"/>
                  <a:gd name="T36" fmla="*/ 1280 w 1872"/>
                  <a:gd name="T37" fmla="*/ 640 h 960"/>
                  <a:gd name="T38" fmla="*/ 1168 w 1872"/>
                  <a:gd name="T39" fmla="*/ 920 h 960"/>
                  <a:gd name="T40" fmla="*/ 870 w 1872"/>
                  <a:gd name="T41" fmla="*/ 852 h 960"/>
                  <a:gd name="T42" fmla="*/ 875 w 1872"/>
                  <a:gd name="T43" fmla="*/ 109 h 960"/>
                  <a:gd name="T44" fmla="*/ 1206 w 1872"/>
                  <a:gd name="T45" fmla="*/ 69 h 960"/>
                  <a:gd name="T46" fmla="*/ 902 w 1872"/>
                  <a:gd name="T47" fmla="*/ 640 h 960"/>
                  <a:gd name="T48" fmla="*/ 976 w 1872"/>
                  <a:gd name="T49" fmla="*/ 838 h 960"/>
                  <a:gd name="T50" fmla="*/ 1147 w 1872"/>
                  <a:gd name="T51" fmla="*/ 804 h 960"/>
                  <a:gd name="T52" fmla="*/ 1152 w 1872"/>
                  <a:gd name="T53" fmla="*/ 491 h 960"/>
                  <a:gd name="T54" fmla="*/ 944 w 1872"/>
                  <a:gd name="T55" fmla="*/ 491 h 960"/>
                  <a:gd name="T56" fmla="*/ 1872 w 1872"/>
                  <a:gd name="T57" fmla="*/ 831 h 960"/>
                  <a:gd name="T58" fmla="*/ 1387 w 1872"/>
                  <a:gd name="T59" fmla="*/ 940 h 960"/>
                  <a:gd name="T60" fmla="*/ 1456 w 1872"/>
                  <a:gd name="T61" fmla="*/ 736 h 960"/>
                  <a:gd name="T62" fmla="*/ 1739 w 1872"/>
                  <a:gd name="T63" fmla="*/ 395 h 960"/>
                  <a:gd name="T64" fmla="*/ 1739 w 1872"/>
                  <a:gd name="T65" fmla="*/ 143 h 960"/>
                  <a:gd name="T66" fmla="*/ 1536 w 1872"/>
                  <a:gd name="T67" fmla="*/ 150 h 960"/>
                  <a:gd name="T68" fmla="*/ 1403 w 1872"/>
                  <a:gd name="T69" fmla="*/ 273 h 960"/>
                  <a:gd name="T70" fmla="*/ 1643 w 1872"/>
                  <a:gd name="T71" fmla="*/ 0 h 960"/>
                  <a:gd name="T72" fmla="*/ 1872 w 1872"/>
                  <a:gd name="T73" fmla="*/ 266 h 960"/>
                  <a:gd name="T74" fmla="*/ 1792 w 1872"/>
                  <a:gd name="T75" fmla="*/ 491 h 960"/>
                  <a:gd name="T76" fmla="*/ 1552 w 1872"/>
                  <a:gd name="T77" fmla="*/ 770 h 960"/>
                  <a:gd name="T78" fmla="*/ 1872 w 1872"/>
                  <a:gd name="T79" fmla="*/ 83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2" h="960">
                    <a:moveTo>
                      <a:pt x="0" y="940"/>
                    </a:moveTo>
                    <a:lnTo>
                      <a:pt x="0" y="811"/>
                    </a:lnTo>
                    <a:lnTo>
                      <a:pt x="102" y="811"/>
                    </a:lnTo>
                    <a:lnTo>
                      <a:pt x="102" y="940"/>
                    </a:lnTo>
                    <a:lnTo>
                      <a:pt x="0" y="940"/>
                    </a:lnTo>
                    <a:close/>
                    <a:moveTo>
                      <a:pt x="203" y="484"/>
                    </a:moveTo>
                    <a:cubicBezTo>
                      <a:pt x="203" y="368"/>
                      <a:pt x="214" y="280"/>
                      <a:pt x="230" y="212"/>
                    </a:cubicBezTo>
                    <a:cubicBezTo>
                      <a:pt x="251" y="143"/>
                      <a:pt x="278" y="96"/>
                      <a:pt x="310" y="55"/>
                    </a:cubicBezTo>
                    <a:cubicBezTo>
                      <a:pt x="347" y="21"/>
                      <a:pt x="390" y="0"/>
                      <a:pt x="443" y="0"/>
                    </a:cubicBezTo>
                    <a:cubicBezTo>
                      <a:pt x="486" y="0"/>
                      <a:pt x="518" y="14"/>
                      <a:pt x="550" y="35"/>
                    </a:cubicBezTo>
                    <a:cubicBezTo>
                      <a:pt x="576" y="55"/>
                      <a:pt x="603" y="82"/>
                      <a:pt x="619" y="123"/>
                    </a:cubicBezTo>
                    <a:cubicBezTo>
                      <a:pt x="640" y="157"/>
                      <a:pt x="656" y="205"/>
                      <a:pt x="667" y="259"/>
                    </a:cubicBezTo>
                    <a:cubicBezTo>
                      <a:pt x="678" y="314"/>
                      <a:pt x="683" y="389"/>
                      <a:pt x="683" y="484"/>
                    </a:cubicBezTo>
                    <a:cubicBezTo>
                      <a:pt x="683" y="593"/>
                      <a:pt x="672" y="681"/>
                      <a:pt x="656" y="749"/>
                    </a:cubicBezTo>
                    <a:cubicBezTo>
                      <a:pt x="640" y="817"/>
                      <a:pt x="614" y="865"/>
                      <a:pt x="576" y="906"/>
                    </a:cubicBezTo>
                    <a:cubicBezTo>
                      <a:pt x="544" y="940"/>
                      <a:pt x="496" y="960"/>
                      <a:pt x="443" y="960"/>
                    </a:cubicBezTo>
                    <a:cubicBezTo>
                      <a:pt x="374" y="960"/>
                      <a:pt x="320" y="926"/>
                      <a:pt x="278" y="858"/>
                    </a:cubicBezTo>
                    <a:cubicBezTo>
                      <a:pt x="230" y="783"/>
                      <a:pt x="203" y="661"/>
                      <a:pt x="203" y="484"/>
                    </a:cubicBezTo>
                    <a:close/>
                    <a:moveTo>
                      <a:pt x="299" y="484"/>
                    </a:moveTo>
                    <a:cubicBezTo>
                      <a:pt x="299" y="634"/>
                      <a:pt x="310" y="736"/>
                      <a:pt x="342" y="790"/>
                    </a:cubicBezTo>
                    <a:cubicBezTo>
                      <a:pt x="368" y="838"/>
                      <a:pt x="406" y="865"/>
                      <a:pt x="443" y="865"/>
                    </a:cubicBezTo>
                    <a:cubicBezTo>
                      <a:pt x="486" y="865"/>
                      <a:pt x="523" y="838"/>
                      <a:pt x="550" y="790"/>
                    </a:cubicBezTo>
                    <a:cubicBezTo>
                      <a:pt x="576" y="736"/>
                      <a:pt x="592" y="634"/>
                      <a:pt x="592" y="484"/>
                    </a:cubicBezTo>
                    <a:cubicBezTo>
                      <a:pt x="592" y="327"/>
                      <a:pt x="576" y="225"/>
                      <a:pt x="550" y="177"/>
                    </a:cubicBezTo>
                    <a:cubicBezTo>
                      <a:pt x="523" y="123"/>
                      <a:pt x="486" y="96"/>
                      <a:pt x="443" y="96"/>
                    </a:cubicBezTo>
                    <a:cubicBezTo>
                      <a:pt x="400" y="96"/>
                      <a:pt x="368" y="123"/>
                      <a:pt x="342" y="164"/>
                    </a:cubicBezTo>
                    <a:cubicBezTo>
                      <a:pt x="315" y="225"/>
                      <a:pt x="299" y="327"/>
                      <a:pt x="299" y="484"/>
                    </a:cubicBezTo>
                    <a:close/>
                    <a:moveTo>
                      <a:pt x="1270" y="239"/>
                    </a:moveTo>
                    <a:lnTo>
                      <a:pt x="1179" y="246"/>
                    </a:lnTo>
                    <a:cubicBezTo>
                      <a:pt x="1174" y="198"/>
                      <a:pt x="1163" y="164"/>
                      <a:pt x="1147" y="143"/>
                    </a:cubicBezTo>
                    <a:cubicBezTo>
                      <a:pt x="1120" y="116"/>
                      <a:pt x="1094" y="96"/>
                      <a:pt x="1056" y="96"/>
                    </a:cubicBezTo>
                    <a:cubicBezTo>
                      <a:pt x="1030" y="96"/>
                      <a:pt x="1003" y="109"/>
                      <a:pt x="982" y="130"/>
                    </a:cubicBezTo>
                    <a:cubicBezTo>
                      <a:pt x="955" y="157"/>
                      <a:pt x="928" y="191"/>
                      <a:pt x="912" y="246"/>
                    </a:cubicBezTo>
                    <a:cubicBezTo>
                      <a:pt x="896" y="293"/>
                      <a:pt x="891" y="368"/>
                      <a:pt x="886" y="457"/>
                    </a:cubicBezTo>
                    <a:cubicBezTo>
                      <a:pt x="907" y="416"/>
                      <a:pt x="934" y="389"/>
                      <a:pt x="966" y="368"/>
                    </a:cubicBezTo>
                    <a:cubicBezTo>
                      <a:pt x="998" y="348"/>
                      <a:pt x="1030" y="334"/>
                      <a:pt x="1067" y="334"/>
                    </a:cubicBezTo>
                    <a:cubicBezTo>
                      <a:pt x="1126" y="334"/>
                      <a:pt x="1179" y="361"/>
                      <a:pt x="1222" y="423"/>
                    </a:cubicBezTo>
                    <a:cubicBezTo>
                      <a:pt x="1264" y="477"/>
                      <a:pt x="1280" y="552"/>
                      <a:pt x="1280" y="640"/>
                    </a:cubicBezTo>
                    <a:cubicBezTo>
                      <a:pt x="1280" y="695"/>
                      <a:pt x="1275" y="749"/>
                      <a:pt x="1254" y="804"/>
                    </a:cubicBezTo>
                    <a:cubicBezTo>
                      <a:pt x="1232" y="852"/>
                      <a:pt x="1206" y="892"/>
                      <a:pt x="1168" y="920"/>
                    </a:cubicBezTo>
                    <a:cubicBezTo>
                      <a:pt x="1136" y="947"/>
                      <a:pt x="1099" y="960"/>
                      <a:pt x="1051" y="960"/>
                    </a:cubicBezTo>
                    <a:cubicBezTo>
                      <a:pt x="976" y="960"/>
                      <a:pt x="918" y="926"/>
                      <a:pt x="870" y="852"/>
                    </a:cubicBezTo>
                    <a:cubicBezTo>
                      <a:pt x="822" y="783"/>
                      <a:pt x="800" y="668"/>
                      <a:pt x="800" y="504"/>
                    </a:cubicBezTo>
                    <a:cubicBezTo>
                      <a:pt x="800" y="327"/>
                      <a:pt x="827" y="191"/>
                      <a:pt x="875" y="109"/>
                    </a:cubicBezTo>
                    <a:cubicBezTo>
                      <a:pt x="923" y="41"/>
                      <a:pt x="982" y="0"/>
                      <a:pt x="1062" y="0"/>
                    </a:cubicBezTo>
                    <a:cubicBezTo>
                      <a:pt x="1120" y="0"/>
                      <a:pt x="1168" y="28"/>
                      <a:pt x="1206" y="69"/>
                    </a:cubicBezTo>
                    <a:cubicBezTo>
                      <a:pt x="1243" y="109"/>
                      <a:pt x="1264" y="164"/>
                      <a:pt x="1270" y="239"/>
                    </a:cubicBezTo>
                    <a:close/>
                    <a:moveTo>
                      <a:pt x="902" y="640"/>
                    </a:moveTo>
                    <a:cubicBezTo>
                      <a:pt x="902" y="681"/>
                      <a:pt x="907" y="715"/>
                      <a:pt x="923" y="756"/>
                    </a:cubicBezTo>
                    <a:cubicBezTo>
                      <a:pt x="934" y="790"/>
                      <a:pt x="955" y="817"/>
                      <a:pt x="976" y="838"/>
                    </a:cubicBezTo>
                    <a:cubicBezTo>
                      <a:pt x="1003" y="858"/>
                      <a:pt x="1024" y="865"/>
                      <a:pt x="1051" y="865"/>
                    </a:cubicBezTo>
                    <a:cubicBezTo>
                      <a:pt x="1088" y="865"/>
                      <a:pt x="1120" y="845"/>
                      <a:pt x="1147" y="804"/>
                    </a:cubicBezTo>
                    <a:cubicBezTo>
                      <a:pt x="1179" y="770"/>
                      <a:pt x="1190" y="715"/>
                      <a:pt x="1190" y="647"/>
                    </a:cubicBezTo>
                    <a:cubicBezTo>
                      <a:pt x="1190" y="579"/>
                      <a:pt x="1179" y="532"/>
                      <a:pt x="1152" y="491"/>
                    </a:cubicBezTo>
                    <a:cubicBezTo>
                      <a:pt x="1126" y="457"/>
                      <a:pt x="1088" y="436"/>
                      <a:pt x="1046" y="436"/>
                    </a:cubicBezTo>
                    <a:cubicBezTo>
                      <a:pt x="1008" y="436"/>
                      <a:pt x="971" y="457"/>
                      <a:pt x="944" y="491"/>
                    </a:cubicBezTo>
                    <a:cubicBezTo>
                      <a:pt x="918" y="532"/>
                      <a:pt x="902" y="579"/>
                      <a:pt x="902" y="640"/>
                    </a:cubicBezTo>
                    <a:close/>
                    <a:moveTo>
                      <a:pt x="1872" y="831"/>
                    </a:moveTo>
                    <a:lnTo>
                      <a:pt x="1872" y="940"/>
                    </a:lnTo>
                    <a:lnTo>
                      <a:pt x="1387" y="940"/>
                    </a:lnTo>
                    <a:cubicBezTo>
                      <a:pt x="1387" y="913"/>
                      <a:pt x="1392" y="892"/>
                      <a:pt x="1398" y="865"/>
                    </a:cubicBezTo>
                    <a:cubicBezTo>
                      <a:pt x="1414" y="824"/>
                      <a:pt x="1430" y="777"/>
                      <a:pt x="1456" y="736"/>
                    </a:cubicBezTo>
                    <a:cubicBezTo>
                      <a:pt x="1483" y="695"/>
                      <a:pt x="1526" y="654"/>
                      <a:pt x="1574" y="600"/>
                    </a:cubicBezTo>
                    <a:cubicBezTo>
                      <a:pt x="1654" y="511"/>
                      <a:pt x="1712" y="450"/>
                      <a:pt x="1739" y="395"/>
                    </a:cubicBezTo>
                    <a:cubicBezTo>
                      <a:pt x="1766" y="348"/>
                      <a:pt x="1782" y="307"/>
                      <a:pt x="1782" y="259"/>
                    </a:cubicBezTo>
                    <a:cubicBezTo>
                      <a:pt x="1782" y="218"/>
                      <a:pt x="1766" y="177"/>
                      <a:pt x="1739" y="143"/>
                    </a:cubicBezTo>
                    <a:cubicBezTo>
                      <a:pt x="1718" y="116"/>
                      <a:pt x="1680" y="96"/>
                      <a:pt x="1643" y="96"/>
                    </a:cubicBezTo>
                    <a:cubicBezTo>
                      <a:pt x="1600" y="96"/>
                      <a:pt x="1563" y="116"/>
                      <a:pt x="1536" y="150"/>
                    </a:cubicBezTo>
                    <a:cubicBezTo>
                      <a:pt x="1510" y="184"/>
                      <a:pt x="1499" y="225"/>
                      <a:pt x="1499" y="286"/>
                    </a:cubicBezTo>
                    <a:lnTo>
                      <a:pt x="1403" y="273"/>
                    </a:lnTo>
                    <a:cubicBezTo>
                      <a:pt x="1414" y="184"/>
                      <a:pt x="1435" y="116"/>
                      <a:pt x="1478" y="75"/>
                    </a:cubicBezTo>
                    <a:cubicBezTo>
                      <a:pt x="1520" y="28"/>
                      <a:pt x="1574" y="0"/>
                      <a:pt x="1643" y="0"/>
                    </a:cubicBezTo>
                    <a:cubicBezTo>
                      <a:pt x="1712" y="0"/>
                      <a:pt x="1771" y="28"/>
                      <a:pt x="1808" y="75"/>
                    </a:cubicBezTo>
                    <a:cubicBezTo>
                      <a:pt x="1851" y="130"/>
                      <a:pt x="1872" y="191"/>
                      <a:pt x="1872" y="266"/>
                    </a:cubicBezTo>
                    <a:cubicBezTo>
                      <a:pt x="1872" y="300"/>
                      <a:pt x="1867" y="341"/>
                      <a:pt x="1856" y="375"/>
                    </a:cubicBezTo>
                    <a:cubicBezTo>
                      <a:pt x="1840" y="409"/>
                      <a:pt x="1824" y="450"/>
                      <a:pt x="1792" y="491"/>
                    </a:cubicBezTo>
                    <a:cubicBezTo>
                      <a:pt x="1766" y="532"/>
                      <a:pt x="1718" y="586"/>
                      <a:pt x="1654" y="654"/>
                    </a:cubicBezTo>
                    <a:cubicBezTo>
                      <a:pt x="1600" y="709"/>
                      <a:pt x="1568" y="749"/>
                      <a:pt x="1552" y="770"/>
                    </a:cubicBezTo>
                    <a:cubicBezTo>
                      <a:pt x="1536" y="790"/>
                      <a:pt x="1526" y="811"/>
                      <a:pt x="1515" y="831"/>
                    </a:cubicBezTo>
                    <a:lnTo>
                      <a:pt x="1872" y="83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5" name="Freeform 130"/>
              <p:cNvSpPr>
                <a:spLocks noEditPoints="1"/>
              </p:cNvSpPr>
              <p:nvPr/>
            </p:nvSpPr>
            <p:spPr bwMode="auto">
              <a:xfrm>
                <a:off x="4643" y="2268"/>
                <a:ext cx="290" cy="150"/>
              </a:xfrm>
              <a:custGeom>
                <a:avLst/>
                <a:gdLst>
                  <a:gd name="T0" fmla="*/ 102 w 1888"/>
                  <a:gd name="T1" fmla="*/ 819 h 977"/>
                  <a:gd name="T2" fmla="*/ 231 w 1888"/>
                  <a:gd name="T3" fmla="*/ 218 h 977"/>
                  <a:gd name="T4" fmla="*/ 453 w 1888"/>
                  <a:gd name="T5" fmla="*/ 1 h 977"/>
                  <a:gd name="T6" fmla="*/ 695 w 1888"/>
                  <a:gd name="T7" fmla="*/ 365 h 977"/>
                  <a:gd name="T8" fmla="*/ 563 w 1888"/>
                  <a:gd name="T9" fmla="*/ 944 h 977"/>
                  <a:gd name="T10" fmla="*/ 315 w 1888"/>
                  <a:gd name="T11" fmla="*/ 918 h 977"/>
                  <a:gd name="T12" fmla="*/ 262 w 1888"/>
                  <a:gd name="T13" fmla="*/ 798 h 977"/>
                  <a:gd name="T14" fmla="*/ 488 w 1888"/>
                  <a:gd name="T15" fmla="*/ 957 h 977"/>
                  <a:gd name="T16" fmla="*/ 676 w 1888"/>
                  <a:gd name="T17" fmla="*/ 640 h 977"/>
                  <a:gd name="T18" fmla="*/ 553 w 1888"/>
                  <a:gd name="T19" fmla="*/ 49 h 977"/>
                  <a:gd name="T20" fmla="*/ 323 w 1888"/>
                  <a:gd name="T21" fmla="*/ 70 h 977"/>
                  <a:gd name="T22" fmla="*/ 317 w 1888"/>
                  <a:gd name="T23" fmla="*/ 596 h 977"/>
                  <a:gd name="T24" fmla="*/ 453 w 1888"/>
                  <a:gd name="T25" fmla="*/ 866 h 977"/>
                  <a:gd name="T26" fmla="*/ 582 w 1888"/>
                  <a:gd name="T27" fmla="*/ 680 h 977"/>
                  <a:gd name="T28" fmla="*/ 508 w 1888"/>
                  <a:gd name="T29" fmla="*/ 132 h 977"/>
                  <a:gd name="T30" fmla="*/ 358 w 1888"/>
                  <a:gd name="T31" fmla="*/ 175 h 977"/>
                  <a:gd name="T32" fmla="*/ 389 w 1888"/>
                  <a:gd name="T33" fmla="*/ 118 h 977"/>
                  <a:gd name="T34" fmla="*/ 565 w 1888"/>
                  <a:gd name="T35" fmla="*/ 181 h 977"/>
                  <a:gd name="T36" fmla="*/ 565 w 1888"/>
                  <a:gd name="T37" fmla="*/ 803 h 977"/>
                  <a:gd name="T38" fmla="*/ 391 w 1888"/>
                  <a:gd name="T39" fmla="*/ 860 h 977"/>
                  <a:gd name="T40" fmla="*/ 1285 w 1888"/>
                  <a:gd name="T41" fmla="*/ 253 h 977"/>
                  <a:gd name="T42" fmla="*/ 1063 w 1888"/>
                  <a:gd name="T43" fmla="*/ 112 h 977"/>
                  <a:gd name="T44" fmla="*/ 911 w 1888"/>
                  <a:gd name="T45" fmla="*/ 346 h 977"/>
                  <a:gd name="T46" fmla="*/ 1119 w 1888"/>
                  <a:gd name="T47" fmla="*/ 340 h 977"/>
                  <a:gd name="T48" fmla="*/ 1293 w 1888"/>
                  <a:gd name="T49" fmla="*/ 584 h 977"/>
                  <a:gd name="T50" fmla="*/ 1061 w 1888"/>
                  <a:gd name="T51" fmla="*/ 976 h 977"/>
                  <a:gd name="T52" fmla="*/ 818 w 1888"/>
                  <a:gd name="T53" fmla="*/ 725 h 977"/>
                  <a:gd name="T54" fmla="*/ 962 w 1888"/>
                  <a:gd name="T55" fmla="*/ 30 h 977"/>
                  <a:gd name="T56" fmla="*/ 1221 w 1888"/>
                  <a:gd name="T57" fmla="*/ 73 h 977"/>
                  <a:gd name="T58" fmla="*/ 1232 w 1888"/>
                  <a:gd name="T59" fmla="*/ 114 h 977"/>
                  <a:gd name="T60" fmla="*/ 1015 w 1888"/>
                  <a:gd name="T61" fmla="*/ 23 h 977"/>
                  <a:gd name="T62" fmla="*/ 816 w 1888"/>
                  <a:gd name="T63" fmla="*/ 512 h 977"/>
                  <a:gd name="T64" fmla="*/ 1007 w 1888"/>
                  <a:gd name="T65" fmla="*/ 955 h 977"/>
                  <a:gd name="T66" fmla="*/ 1275 w 1888"/>
                  <a:gd name="T67" fmla="*/ 730 h 977"/>
                  <a:gd name="T68" fmla="*/ 1157 w 1888"/>
                  <a:gd name="T69" fmla="*/ 371 h 977"/>
                  <a:gd name="T70" fmla="*/ 892 w 1888"/>
                  <a:gd name="T71" fmla="*/ 473 h 977"/>
                  <a:gd name="T72" fmla="*/ 1021 w 1888"/>
                  <a:gd name="T73" fmla="*/ 107 h 977"/>
                  <a:gd name="T74" fmla="*/ 1195 w 1888"/>
                  <a:gd name="T75" fmla="*/ 253 h 977"/>
                  <a:gd name="T76" fmla="*/ 961 w 1888"/>
                  <a:gd name="T77" fmla="*/ 805 h 977"/>
                  <a:gd name="T78" fmla="*/ 1128 w 1888"/>
                  <a:gd name="T79" fmla="*/ 835 h 977"/>
                  <a:gd name="T80" fmla="*/ 1155 w 1888"/>
                  <a:gd name="T81" fmla="*/ 505 h 977"/>
                  <a:gd name="T82" fmla="*/ 1004 w 1888"/>
                  <a:gd name="T83" fmla="*/ 466 h 977"/>
                  <a:gd name="T84" fmla="*/ 969 w 1888"/>
                  <a:gd name="T85" fmla="*/ 471 h 977"/>
                  <a:gd name="T86" fmla="*/ 1143 w 1888"/>
                  <a:gd name="T87" fmla="*/ 470 h 977"/>
                  <a:gd name="T88" fmla="*/ 1182 w 1888"/>
                  <a:gd name="T89" fmla="*/ 788 h 977"/>
                  <a:gd name="T90" fmla="*/ 981 w 1888"/>
                  <a:gd name="T91" fmla="*/ 853 h 977"/>
                  <a:gd name="T92" fmla="*/ 1888 w 1888"/>
                  <a:gd name="T93" fmla="*/ 839 h 977"/>
                  <a:gd name="T94" fmla="*/ 1509 w 1888"/>
                  <a:gd name="T95" fmla="*/ 676 h 977"/>
                  <a:gd name="T96" fmla="*/ 1741 w 1888"/>
                  <a:gd name="T97" fmla="*/ 155 h 977"/>
                  <a:gd name="T98" fmla="*/ 1595 w 1888"/>
                  <a:gd name="T99" fmla="*/ 126 h 977"/>
                  <a:gd name="T100" fmla="*/ 1506 w 1888"/>
                  <a:gd name="T101" fmla="*/ 302 h 977"/>
                  <a:gd name="T102" fmla="*/ 1516 w 1888"/>
                  <a:gd name="T103" fmla="*/ 45 h 977"/>
                  <a:gd name="T104" fmla="*/ 1790 w 1888"/>
                  <a:gd name="T105" fmla="*/ 46 h 977"/>
                  <a:gd name="T106" fmla="*/ 1884 w 1888"/>
                  <a:gd name="T107" fmla="*/ 331 h 977"/>
                  <a:gd name="T108" fmla="*/ 1567 w 1888"/>
                  <a:gd name="T109" fmla="*/ 783 h 977"/>
                  <a:gd name="T110" fmla="*/ 1621 w 1888"/>
                  <a:gd name="T111" fmla="*/ 695 h 977"/>
                  <a:gd name="T112" fmla="*/ 1872 w 1888"/>
                  <a:gd name="T113" fmla="*/ 275 h 977"/>
                  <a:gd name="T114" fmla="*/ 1744 w 1888"/>
                  <a:gd name="T115" fmla="*/ 36 h 977"/>
                  <a:gd name="T116" fmla="*/ 1493 w 1888"/>
                  <a:gd name="T117" fmla="*/ 88 h 977"/>
                  <a:gd name="T118" fmla="*/ 1509 w 1888"/>
                  <a:gd name="T119" fmla="*/ 215 h 977"/>
                  <a:gd name="T120" fmla="*/ 1681 w 1888"/>
                  <a:gd name="T121" fmla="*/ 101 h 977"/>
                  <a:gd name="T122" fmla="*/ 1787 w 1888"/>
                  <a:gd name="T123" fmla="*/ 337 h 977"/>
                  <a:gd name="T124" fmla="*/ 1414 w 1888"/>
                  <a:gd name="T125" fmla="*/ 875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8" h="977">
                    <a:moveTo>
                      <a:pt x="8" y="956"/>
                    </a:moveTo>
                    <a:cubicBezTo>
                      <a:pt x="4" y="956"/>
                      <a:pt x="0" y="953"/>
                      <a:pt x="0" y="948"/>
                    </a:cubicBezTo>
                    <a:lnTo>
                      <a:pt x="0" y="819"/>
                    </a:lnTo>
                    <a:cubicBezTo>
                      <a:pt x="0" y="815"/>
                      <a:pt x="4" y="811"/>
                      <a:pt x="8" y="811"/>
                    </a:cubicBezTo>
                    <a:lnTo>
                      <a:pt x="110" y="811"/>
                    </a:lnTo>
                    <a:cubicBezTo>
                      <a:pt x="115" y="811"/>
                      <a:pt x="118" y="815"/>
                      <a:pt x="118" y="819"/>
                    </a:cubicBezTo>
                    <a:lnTo>
                      <a:pt x="118" y="948"/>
                    </a:lnTo>
                    <a:cubicBezTo>
                      <a:pt x="118" y="953"/>
                      <a:pt x="115" y="956"/>
                      <a:pt x="110" y="956"/>
                    </a:cubicBezTo>
                    <a:lnTo>
                      <a:pt x="8" y="956"/>
                    </a:lnTo>
                    <a:close/>
                    <a:moveTo>
                      <a:pt x="110" y="940"/>
                    </a:moveTo>
                    <a:lnTo>
                      <a:pt x="102" y="948"/>
                    </a:lnTo>
                    <a:lnTo>
                      <a:pt x="102" y="819"/>
                    </a:lnTo>
                    <a:lnTo>
                      <a:pt x="110" y="827"/>
                    </a:lnTo>
                    <a:lnTo>
                      <a:pt x="8" y="827"/>
                    </a:lnTo>
                    <a:lnTo>
                      <a:pt x="16" y="819"/>
                    </a:lnTo>
                    <a:lnTo>
                      <a:pt x="16" y="948"/>
                    </a:lnTo>
                    <a:lnTo>
                      <a:pt x="8" y="940"/>
                    </a:lnTo>
                    <a:lnTo>
                      <a:pt x="110" y="940"/>
                    </a:lnTo>
                    <a:close/>
                    <a:moveTo>
                      <a:pt x="203" y="493"/>
                    </a:moveTo>
                    <a:lnTo>
                      <a:pt x="205" y="410"/>
                    </a:lnTo>
                    <a:lnTo>
                      <a:pt x="211" y="338"/>
                    </a:lnTo>
                    <a:lnTo>
                      <a:pt x="220" y="274"/>
                    </a:lnTo>
                    <a:lnTo>
                      <a:pt x="231" y="219"/>
                    </a:lnTo>
                    <a:cubicBezTo>
                      <a:pt x="231" y="219"/>
                      <a:pt x="231" y="218"/>
                      <a:pt x="231" y="218"/>
                    </a:cubicBezTo>
                    <a:lnTo>
                      <a:pt x="248" y="170"/>
                    </a:lnTo>
                    <a:lnTo>
                      <a:pt x="267" y="128"/>
                    </a:lnTo>
                    <a:lnTo>
                      <a:pt x="312" y="59"/>
                    </a:lnTo>
                    <a:cubicBezTo>
                      <a:pt x="312" y="58"/>
                      <a:pt x="313" y="58"/>
                      <a:pt x="313" y="57"/>
                    </a:cubicBezTo>
                    <a:lnTo>
                      <a:pt x="342" y="34"/>
                    </a:lnTo>
                    <a:cubicBezTo>
                      <a:pt x="343" y="34"/>
                      <a:pt x="343" y="34"/>
                      <a:pt x="344" y="33"/>
                    </a:cubicBezTo>
                    <a:lnTo>
                      <a:pt x="376" y="16"/>
                    </a:lnTo>
                    <a:cubicBezTo>
                      <a:pt x="376" y="16"/>
                      <a:pt x="377" y="16"/>
                      <a:pt x="377" y="16"/>
                    </a:cubicBezTo>
                    <a:lnTo>
                      <a:pt x="411" y="5"/>
                    </a:lnTo>
                    <a:cubicBezTo>
                      <a:pt x="412" y="5"/>
                      <a:pt x="412" y="5"/>
                      <a:pt x="413" y="5"/>
                    </a:cubicBezTo>
                    <a:lnTo>
                      <a:pt x="451" y="1"/>
                    </a:lnTo>
                    <a:cubicBezTo>
                      <a:pt x="451" y="0"/>
                      <a:pt x="452" y="0"/>
                      <a:pt x="453" y="1"/>
                    </a:cubicBezTo>
                    <a:lnTo>
                      <a:pt x="511" y="11"/>
                    </a:lnTo>
                    <a:cubicBezTo>
                      <a:pt x="512" y="11"/>
                      <a:pt x="512" y="11"/>
                      <a:pt x="513" y="11"/>
                    </a:cubicBezTo>
                    <a:lnTo>
                      <a:pt x="562" y="36"/>
                    </a:lnTo>
                    <a:cubicBezTo>
                      <a:pt x="563" y="37"/>
                      <a:pt x="563" y="37"/>
                      <a:pt x="564" y="38"/>
                    </a:cubicBezTo>
                    <a:lnTo>
                      <a:pt x="602" y="74"/>
                    </a:lnTo>
                    <a:cubicBezTo>
                      <a:pt x="603" y="74"/>
                      <a:pt x="603" y="75"/>
                      <a:pt x="603" y="75"/>
                    </a:cubicBezTo>
                    <a:lnTo>
                      <a:pt x="634" y="127"/>
                    </a:lnTo>
                    <a:lnTo>
                      <a:pt x="663" y="189"/>
                    </a:lnTo>
                    <a:cubicBezTo>
                      <a:pt x="663" y="190"/>
                      <a:pt x="663" y="190"/>
                      <a:pt x="663" y="190"/>
                    </a:cubicBezTo>
                    <a:lnTo>
                      <a:pt x="683" y="265"/>
                    </a:lnTo>
                    <a:lnTo>
                      <a:pt x="690" y="311"/>
                    </a:lnTo>
                    <a:lnTo>
                      <a:pt x="695" y="365"/>
                    </a:lnTo>
                    <a:lnTo>
                      <a:pt x="698" y="425"/>
                    </a:lnTo>
                    <a:lnTo>
                      <a:pt x="699" y="492"/>
                    </a:lnTo>
                    <a:lnTo>
                      <a:pt x="697" y="571"/>
                    </a:lnTo>
                    <a:lnTo>
                      <a:pt x="692" y="641"/>
                    </a:lnTo>
                    <a:lnTo>
                      <a:pt x="683" y="704"/>
                    </a:lnTo>
                    <a:lnTo>
                      <a:pt x="672" y="759"/>
                    </a:lnTo>
                    <a:lnTo>
                      <a:pt x="658" y="807"/>
                    </a:lnTo>
                    <a:lnTo>
                      <a:pt x="640" y="850"/>
                    </a:lnTo>
                    <a:cubicBezTo>
                      <a:pt x="640" y="850"/>
                      <a:pt x="639" y="851"/>
                      <a:pt x="639" y="851"/>
                    </a:cubicBezTo>
                    <a:lnTo>
                      <a:pt x="591" y="919"/>
                    </a:lnTo>
                    <a:cubicBezTo>
                      <a:pt x="591" y="920"/>
                      <a:pt x="590" y="920"/>
                      <a:pt x="590" y="921"/>
                    </a:cubicBezTo>
                    <a:lnTo>
                      <a:pt x="563" y="944"/>
                    </a:lnTo>
                    <a:cubicBezTo>
                      <a:pt x="562" y="944"/>
                      <a:pt x="562" y="944"/>
                      <a:pt x="561" y="945"/>
                    </a:cubicBezTo>
                    <a:lnTo>
                      <a:pt x="529" y="962"/>
                    </a:lnTo>
                    <a:cubicBezTo>
                      <a:pt x="529" y="962"/>
                      <a:pt x="528" y="962"/>
                      <a:pt x="528" y="962"/>
                    </a:cubicBezTo>
                    <a:lnTo>
                      <a:pt x="493" y="972"/>
                    </a:lnTo>
                    <a:cubicBezTo>
                      <a:pt x="492" y="972"/>
                      <a:pt x="492" y="972"/>
                      <a:pt x="491" y="972"/>
                    </a:cubicBezTo>
                    <a:lnTo>
                      <a:pt x="452" y="976"/>
                    </a:lnTo>
                    <a:cubicBezTo>
                      <a:pt x="452" y="976"/>
                      <a:pt x="451" y="976"/>
                      <a:pt x="450" y="976"/>
                    </a:cubicBezTo>
                    <a:lnTo>
                      <a:pt x="401" y="970"/>
                    </a:lnTo>
                    <a:cubicBezTo>
                      <a:pt x="401" y="970"/>
                      <a:pt x="400" y="970"/>
                      <a:pt x="399" y="970"/>
                    </a:cubicBezTo>
                    <a:lnTo>
                      <a:pt x="355" y="951"/>
                    </a:lnTo>
                    <a:cubicBezTo>
                      <a:pt x="355" y="951"/>
                      <a:pt x="354" y="950"/>
                      <a:pt x="353" y="950"/>
                    </a:cubicBezTo>
                    <a:lnTo>
                      <a:pt x="315" y="918"/>
                    </a:lnTo>
                    <a:cubicBezTo>
                      <a:pt x="315" y="917"/>
                      <a:pt x="314" y="917"/>
                      <a:pt x="314" y="916"/>
                    </a:cubicBezTo>
                    <a:lnTo>
                      <a:pt x="280" y="871"/>
                    </a:lnTo>
                    <a:cubicBezTo>
                      <a:pt x="280" y="871"/>
                      <a:pt x="280" y="870"/>
                      <a:pt x="279" y="870"/>
                    </a:cubicBezTo>
                    <a:lnTo>
                      <a:pt x="247" y="805"/>
                    </a:lnTo>
                    <a:cubicBezTo>
                      <a:pt x="247" y="805"/>
                      <a:pt x="247" y="804"/>
                      <a:pt x="247" y="804"/>
                    </a:cubicBezTo>
                    <a:lnTo>
                      <a:pt x="224" y="720"/>
                    </a:lnTo>
                    <a:lnTo>
                      <a:pt x="209" y="617"/>
                    </a:lnTo>
                    <a:lnTo>
                      <a:pt x="203" y="493"/>
                    </a:lnTo>
                    <a:close/>
                    <a:moveTo>
                      <a:pt x="224" y="614"/>
                    </a:moveTo>
                    <a:lnTo>
                      <a:pt x="239" y="715"/>
                    </a:lnTo>
                    <a:lnTo>
                      <a:pt x="262" y="799"/>
                    </a:lnTo>
                    <a:lnTo>
                      <a:pt x="262" y="798"/>
                    </a:lnTo>
                    <a:lnTo>
                      <a:pt x="294" y="863"/>
                    </a:lnTo>
                    <a:lnTo>
                      <a:pt x="293" y="862"/>
                    </a:lnTo>
                    <a:lnTo>
                      <a:pt x="327" y="907"/>
                    </a:lnTo>
                    <a:lnTo>
                      <a:pt x="326" y="905"/>
                    </a:lnTo>
                    <a:lnTo>
                      <a:pt x="364" y="937"/>
                    </a:lnTo>
                    <a:lnTo>
                      <a:pt x="362" y="936"/>
                    </a:lnTo>
                    <a:lnTo>
                      <a:pt x="406" y="955"/>
                    </a:lnTo>
                    <a:lnTo>
                      <a:pt x="403" y="955"/>
                    </a:lnTo>
                    <a:lnTo>
                      <a:pt x="452" y="961"/>
                    </a:lnTo>
                    <a:lnTo>
                      <a:pt x="451" y="960"/>
                    </a:lnTo>
                    <a:lnTo>
                      <a:pt x="490" y="956"/>
                    </a:lnTo>
                    <a:lnTo>
                      <a:pt x="488" y="957"/>
                    </a:lnTo>
                    <a:lnTo>
                      <a:pt x="523" y="947"/>
                    </a:lnTo>
                    <a:lnTo>
                      <a:pt x="522" y="947"/>
                    </a:lnTo>
                    <a:lnTo>
                      <a:pt x="554" y="930"/>
                    </a:lnTo>
                    <a:lnTo>
                      <a:pt x="552" y="931"/>
                    </a:lnTo>
                    <a:lnTo>
                      <a:pt x="579" y="908"/>
                    </a:lnTo>
                    <a:lnTo>
                      <a:pt x="578" y="910"/>
                    </a:lnTo>
                    <a:lnTo>
                      <a:pt x="626" y="842"/>
                    </a:lnTo>
                    <a:lnTo>
                      <a:pt x="625" y="843"/>
                    </a:lnTo>
                    <a:lnTo>
                      <a:pt x="643" y="802"/>
                    </a:lnTo>
                    <a:lnTo>
                      <a:pt x="657" y="756"/>
                    </a:lnTo>
                    <a:lnTo>
                      <a:pt x="668" y="701"/>
                    </a:lnTo>
                    <a:lnTo>
                      <a:pt x="676" y="640"/>
                    </a:lnTo>
                    <a:lnTo>
                      <a:pt x="681" y="570"/>
                    </a:lnTo>
                    <a:lnTo>
                      <a:pt x="683" y="493"/>
                    </a:lnTo>
                    <a:lnTo>
                      <a:pt x="682" y="426"/>
                    </a:lnTo>
                    <a:lnTo>
                      <a:pt x="679" y="366"/>
                    </a:lnTo>
                    <a:lnTo>
                      <a:pt x="675" y="314"/>
                    </a:lnTo>
                    <a:lnTo>
                      <a:pt x="668" y="270"/>
                    </a:lnTo>
                    <a:lnTo>
                      <a:pt x="648" y="195"/>
                    </a:lnTo>
                    <a:lnTo>
                      <a:pt x="648" y="196"/>
                    </a:lnTo>
                    <a:lnTo>
                      <a:pt x="621" y="136"/>
                    </a:lnTo>
                    <a:lnTo>
                      <a:pt x="590" y="84"/>
                    </a:lnTo>
                    <a:lnTo>
                      <a:pt x="591" y="85"/>
                    </a:lnTo>
                    <a:lnTo>
                      <a:pt x="553" y="49"/>
                    </a:lnTo>
                    <a:lnTo>
                      <a:pt x="555" y="51"/>
                    </a:lnTo>
                    <a:lnTo>
                      <a:pt x="506" y="26"/>
                    </a:lnTo>
                    <a:lnTo>
                      <a:pt x="508" y="26"/>
                    </a:lnTo>
                    <a:lnTo>
                      <a:pt x="450" y="16"/>
                    </a:lnTo>
                    <a:lnTo>
                      <a:pt x="452" y="16"/>
                    </a:lnTo>
                    <a:lnTo>
                      <a:pt x="414" y="20"/>
                    </a:lnTo>
                    <a:lnTo>
                      <a:pt x="416" y="20"/>
                    </a:lnTo>
                    <a:lnTo>
                      <a:pt x="382" y="31"/>
                    </a:lnTo>
                    <a:lnTo>
                      <a:pt x="383" y="31"/>
                    </a:lnTo>
                    <a:lnTo>
                      <a:pt x="351" y="48"/>
                    </a:lnTo>
                    <a:lnTo>
                      <a:pt x="352" y="47"/>
                    </a:lnTo>
                    <a:lnTo>
                      <a:pt x="323" y="70"/>
                    </a:lnTo>
                    <a:lnTo>
                      <a:pt x="325" y="68"/>
                    </a:lnTo>
                    <a:lnTo>
                      <a:pt x="282" y="135"/>
                    </a:lnTo>
                    <a:lnTo>
                      <a:pt x="263" y="175"/>
                    </a:lnTo>
                    <a:lnTo>
                      <a:pt x="246" y="223"/>
                    </a:lnTo>
                    <a:lnTo>
                      <a:pt x="246" y="222"/>
                    </a:lnTo>
                    <a:lnTo>
                      <a:pt x="235" y="276"/>
                    </a:lnTo>
                    <a:lnTo>
                      <a:pt x="227" y="339"/>
                    </a:lnTo>
                    <a:lnTo>
                      <a:pt x="221" y="411"/>
                    </a:lnTo>
                    <a:lnTo>
                      <a:pt x="219" y="492"/>
                    </a:lnTo>
                    <a:lnTo>
                      <a:pt x="224" y="614"/>
                    </a:lnTo>
                    <a:close/>
                    <a:moveTo>
                      <a:pt x="315" y="493"/>
                    </a:moveTo>
                    <a:lnTo>
                      <a:pt x="317" y="596"/>
                    </a:lnTo>
                    <a:lnTo>
                      <a:pt x="325" y="681"/>
                    </a:lnTo>
                    <a:lnTo>
                      <a:pt x="338" y="748"/>
                    </a:lnTo>
                    <a:lnTo>
                      <a:pt x="338" y="746"/>
                    </a:lnTo>
                    <a:lnTo>
                      <a:pt x="358" y="795"/>
                    </a:lnTo>
                    <a:lnTo>
                      <a:pt x="357" y="794"/>
                    </a:lnTo>
                    <a:lnTo>
                      <a:pt x="379" y="826"/>
                    </a:lnTo>
                    <a:lnTo>
                      <a:pt x="378" y="825"/>
                    </a:lnTo>
                    <a:lnTo>
                      <a:pt x="402" y="849"/>
                    </a:lnTo>
                    <a:lnTo>
                      <a:pt x="400" y="847"/>
                    </a:lnTo>
                    <a:lnTo>
                      <a:pt x="427" y="861"/>
                    </a:lnTo>
                    <a:lnTo>
                      <a:pt x="425" y="861"/>
                    </a:lnTo>
                    <a:lnTo>
                      <a:pt x="453" y="866"/>
                    </a:lnTo>
                    <a:lnTo>
                      <a:pt x="450" y="866"/>
                    </a:lnTo>
                    <a:lnTo>
                      <a:pt x="481" y="861"/>
                    </a:lnTo>
                    <a:lnTo>
                      <a:pt x="479" y="861"/>
                    </a:lnTo>
                    <a:lnTo>
                      <a:pt x="508" y="847"/>
                    </a:lnTo>
                    <a:lnTo>
                      <a:pt x="506" y="849"/>
                    </a:lnTo>
                    <a:lnTo>
                      <a:pt x="531" y="825"/>
                    </a:lnTo>
                    <a:lnTo>
                      <a:pt x="530" y="826"/>
                    </a:lnTo>
                    <a:lnTo>
                      <a:pt x="552" y="794"/>
                    </a:lnTo>
                    <a:lnTo>
                      <a:pt x="551" y="796"/>
                    </a:lnTo>
                    <a:lnTo>
                      <a:pt x="569" y="747"/>
                    </a:lnTo>
                    <a:lnTo>
                      <a:pt x="569" y="748"/>
                    </a:lnTo>
                    <a:lnTo>
                      <a:pt x="582" y="680"/>
                    </a:lnTo>
                    <a:lnTo>
                      <a:pt x="589" y="596"/>
                    </a:lnTo>
                    <a:lnTo>
                      <a:pt x="592" y="492"/>
                    </a:lnTo>
                    <a:lnTo>
                      <a:pt x="589" y="386"/>
                    </a:lnTo>
                    <a:lnTo>
                      <a:pt x="581" y="299"/>
                    </a:lnTo>
                    <a:lnTo>
                      <a:pt x="569" y="233"/>
                    </a:lnTo>
                    <a:lnTo>
                      <a:pt x="569" y="234"/>
                    </a:lnTo>
                    <a:lnTo>
                      <a:pt x="551" y="188"/>
                    </a:lnTo>
                    <a:lnTo>
                      <a:pt x="552" y="190"/>
                    </a:lnTo>
                    <a:lnTo>
                      <a:pt x="530" y="155"/>
                    </a:lnTo>
                    <a:lnTo>
                      <a:pt x="531" y="156"/>
                    </a:lnTo>
                    <a:lnTo>
                      <a:pt x="506" y="130"/>
                    </a:lnTo>
                    <a:lnTo>
                      <a:pt x="508" y="132"/>
                    </a:lnTo>
                    <a:lnTo>
                      <a:pt x="479" y="117"/>
                    </a:lnTo>
                    <a:lnTo>
                      <a:pt x="481" y="117"/>
                    </a:lnTo>
                    <a:lnTo>
                      <a:pt x="450" y="112"/>
                    </a:lnTo>
                    <a:lnTo>
                      <a:pt x="453" y="112"/>
                    </a:lnTo>
                    <a:lnTo>
                      <a:pt x="423" y="117"/>
                    </a:lnTo>
                    <a:lnTo>
                      <a:pt x="425" y="117"/>
                    </a:lnTo>
                    <a:lnTo>
                      <a:pt x="398" y="131"/>
                    </a:lnTo>
                    <a:lnTo>
                      <a:pt x="400" y="129"/>
                    </a:lnTo>
                    <a:lnTo>
                      <a:pt x="377" y="150"/>
                    </a:lnTo>
                    <a:lnTo>
                      <a:pt x="378" y="149"/>
                    </a:lnTo>
                    <a:lnTo>
                      <a:pt x="357" y="177"/>
                    </a:lnTo>
                    <a:lnTo>
                      <a:pt x="358" y="175"/>
                    </a:lnTo>
                    <a:lnTo>
                      <a:pt x="340" y="229"/>
                    </a:lnTo>
                    <a:lnTo>
                      <a:pt x="326" y="298"/>
                    </a:lnTo>
                    <a:lnTo>
                      <a:pt x="318" y="385"/>
                    </a:lnTo>
                    <a:lnTo>
                      <a:pt x="315" y="493"/>
                    </a:lnTo>
                    <a:close/>
                    <a:moveTo>
                      <a:pt x="302" y="384"/>
                    </a:moveTo>
                    <a:lnTo>
                      <a:pt x="311" y="295"/>
                    </a:lnTo>
                    <a:lnTo>
                      <a:pt x="325" y="224"/>
                    </a:lnTo>
                    <a:lnTo>
                      <a:pt x="343" y="170"/>
                    </a:lnTo>
                    <a:cubicBezTo>
                      <a:pt x="343" y="169"/>
                      <a:pt x="344" y="168"/>
                      <a:pt x="344" y="168"/>
                    </a:cubicBezTo>
                    <a:lnTo>
                      <a:pt x="365" y="140"/>
                    </a:lnTo>
                    <a:cubicBezTo>
                      <a:pt x="365" y="139"/>
                      <a:pt x="366" y="139"/>
                      <a:pt x="366" y="139"/>
                    </a:cubicBezTo>
                    <a:lnTo>
                      <a:pt x="389" y="118"/>
                    </a:lnTo>
                    <a:cubicBezTo>
                      <a:pt x="390" y="117"/>
                      <a:pt x="390" y="117"/>
                      <a:pt x="391" y="116"/>
                    </a:cubicBezTo>
                    <a:lnTo>
                      <a:pt x="418" y="102"/>
                    </a:lnTo>
                    <a:cubicBezTo>
                      <a:pt x="419" y="102"/>
                      <a:pt x="419" y="102"/>
                      <a:pt x="420" y="102"/>
                    </a:cubicBezTo>
                    <a:lnTo>
                      <a:pt x="450" y="97"/>
                    </a:lnTo>
                    <a:cubicBezTo>
                      <a:pt x="451" y="96"/>
                      <a:pt x="452" y="96"/>
                      <a:pt x="453" y="97"/>
                    </a:cubicBezTo>
                    <a:lnTo>
                      <a:pt x="484" y="102"/>
                    </a:lnTo>
                    <a:cubicBezTo>
                      <a:pt x="485" y="102"/>
                      <a:pt x="485" y="102"/>
                      <a:pt x="486" y="102"/>
                    </a:cubicBezTo>
                    <a:lnTo>
                      <a:pt x="515" y="117"/>
                    </a:lnTo>
                    <a:cubicBezTo>
                      <a:pt x="516" y="118"/>
                      <a:pt x="517" y="118"/>
                      <a:pt x="517" y="119"/>
                    </a:cubicBezTo>
                    <a:lnTo>
                      <a:pt x="542" y="145"/>
                    </a:lnTo>
                    <a:cubicBezTo>
                      <a:pt x="543" y="145"/>
                      <a:pt x="543" y="146"/>
                      <a:pt x="543" y="146"/>
                    </a:cubicBezTo>
                    <a:lnTo>
                      <a:pt x="565" y="181"/>
                    </a:lnTo>
                    <a:cubicBezTo>
                      <a:pt x="566" y="182"/>
                      <a:pt x="566" y="182"/>
                      <a:pt x="566" y="183"/>
                    </a:cubicBezTo>
                    <a:lnTo>
                      <a:pt x="584" y="229"/>
                    </a:lnTo>
                    <a:cubicBezTo>
                      <a:pt x="584" y="229"/>
                      <a:pt x="584" y="229"/>
                      <a:pt x="584" y="230"/>
                    </a:cubicBezTo>
                    <a:lnTo>
                      <a:pt x="597" y="298"/>
                    </a:lnTo>
                    <a:lnTo>
                      <a:pt x="605" y="385"/>
                    </a:lnTo>
                    <a:lnTo>
                      <a:pt x="608" y="493"/>
                    </a:lnTo>
                    <a:lnTo>
                      <a:pt x="605" y="597"/>
                    </a:lnTo>
                    <a:lnTo>
                      <a:pt x="597" y="683"/>
                    </a:lnTo>
                    <a:lnTo>
                      <a:pt x="584" y="751"/>
                    </a:lnTo>
                    <a:cubicBezTo>
                      <a:pt x="584" y="751"/>
                      <a:pt x="584" y="752"/>
                      <a:pt x="584" y="752"/>
                    </a:cubicBezTo>
                    <a:lnTo>
                      <a:pt x="566" y="801"/>
                    </a:lnTo>
                    <a:cubicBezTo>
                      <a:pt x="566" y="802"/>
                      <a:pt x="565" y="802"/>
                      <a:pt x="565" y="803"/>
                    </a:cubicBezTo>
                    <a:lnTo>
                      <a:pt x="543" y="835"/>
                    </a:lnTo>
                    <a:cubicBezTo>
                      <a:pt x="543" y="835"/>
                      <a:pt x="542" y="836"/>
                      <a:pt x="542" y="836"/>
                    </a:cubicBezTo>
                    <a:lnTo>
                      <a:pt x="517" y="860"/>
                    </a:lnTo>
                    <a:cubicBezTo>
                      <a:pt x="516" y="861"/>
                      <a:pt x="516" y="861"/>
                      <a:pt x="515" y="862"/>
                    </a:cubicBezTo>
                    <a:lnTo>
                      <a:pt x="486" y="876"/>
                    </a:lnTo>
                    <a:cubicBezTo>
                      <a:pt x="485" y="876"/>
                      <a:pt x="485" y="876"/>
                      <a:pt x="484" y="876"/>
                    </a:cubicBezTo>
                    <a:lnTo>
                      <a:pt x="453" y="881"/>
                    </a:lnTo>
                    <a:cubicBezTo>
                      <a:pt x="452" y="882"/>
                      <a:pt x="451" y="882"/>
                      <a:pt x="450" y="881"/>
                    </a:cubicBezTo>
                    <a:lnTo>
                      <a:pt x="422" y="876"/>
                    </a:lnTo>
                    <a:cubicBezTo>
                      <a:pt x="421" y="876"/>
                      <a:pt x="420" y="876"/>
                      <a:pt x="420" y="876"/>
                    </a:cubicBezTo>
                    <a:lnTo>
                      <a:pt x="393" y="862"/>
                    </a:lnTo>
                    <a:cubicBezTo>
                      <a:pt x="392" y="861"/>
                      <a:pt x="391" y="861"/>
                      <a:pt x="391" y="860"/>
                    </a:cubicBezTo>
                    <a:lnTo>
                      <a:pt x="367" y="836"/>
                    </a:lnTo>
                    <a:cubicBezTo>
                      <a:pt x="366" y="836"/>
                      <a:pt x="366" y="835"/>
                      <a:pt x="366" y="835"/>
                    </a:cubicBezTo>
                    <a:lnTo>
                      <a:pt x="344" y="803"/>
                    </a:lnTo>
                    <a:cubicBezTo>
                      <a:pt x="344" y="803"/>
                      <a:pt x="343" y="802"/>
                      <a:pt x="343" y="801"/>
                    </a:cubicBezTo>
                    <a:lnTo>
                      <a:pt x="323" y="752"/>
                    </a:lnTo>
                    <a:cubicBezTo>
                      <a:pt x="323" y="752"/>
                      <a:pt x="323" y="751"/>
                      <a:pt x="323" y="751"/>
                    </a:cubicBezTo>
                    <a:lnTo>
                      <a:pt x="309" y="682"/>
                    </a:lnTo>
                    <a:lnTo>
                      <a:pt x="301" y="597"/>
                    </a:lnTo>
                    <a:lnTo>
                      <a:pt x="299" y="492"/>
                    </a:lnTo>
                    <a:lnTo>
                      <a:pt x="302" y="384"/>
                    </a:lnTo>
                    <a:close/>
                    <a:moveTo>
                      <a:pt x="1286" y="246"/>
                    </a:moveTo>
                    <a:cubicBezTo>
                      <a:pt x="1287" y="249"/>
                      <a:pt x="1286" y="251"/>
                      <a:pt x="1285" y="253"/>
                    </a:cubicBezTo>
                    <a:cubicBezTo>
                      <a:pt x="1283" y="254"/>
                      <a:pt x="1281" y="255"/>
                      <a:pt x="1279" y="255"/>
                    </a:cubicBezTo>
                    <a:lnTo>
                      <a:pt x="1188" y="262"/>
                    </a:lnTo>
                    <a:cubicBezTo>
                      <a:pt x="1184" y="263"/>
                      <a:pt x="1180" y="260"/>
                      <a:pt x="1180" y="256"/>
                    </a:cubicBezTo>
                    <a:lnTo>
                      <a:pt x="1168" y="194"/>
                    </a:lnTo>
                    <a:lnTo>
                      <a:pt x="1168" y="196"/>
                    </a:lnTo>
                    <a:lnTo>
                      <a:pt x="1148" y="155"/>
                    </a:lnTo>
                    <a:lnTo>
                      <a:pt x="1150" y="158"/>
                    </a:lnTo>
                    <a:lnTo>
                      <a:pt x="1109" y="124"/>
                    </a:lnTo>
                    <a:lnTo>
                      <a:pt x="1112" y="125"/>
                    </a:lnTo>
                    <a:lnTo>
                      <a:pt x="1088" y="116"/>
                    </a:lnTo>
                    <a:lnTo>
                      <a:pt x="1089" y="116"/>
                    </a:lnTo>
                    <a:lnTo>
                      <a:pt x="1063" y="112"/>
                    </a:lnTo>
                    <a:lnTo>
                      <a:pt x="1066" y="112"/>
                    </a:lnTo>
                    <a:lnTo>
                      <a:pt x="1027" y="121"/>
                    </a:lnTo>
                    <a:lnTo>
                      <a:pt x="1030" y="120"/>
                    </a:lnTo>
                    <a:lnTo>
                      <a:pt x="995" y="145"/>
                    </a:lnTo>
                    <a:lnTo>
                      <a:pt x="997" y="144"/>
                    </a:lnTo>
                    <a:lnTo>
                      <a:pt x="958" y="192"/>
                    </a:lnTo>
                    <a:lnTo>
                      <a:pt x="958" y="190"/>
                    </a:lnTo>
                    <a:lnTo>
                      <a:pt x="941" y="220"/>
                    </a:lnTo>
                    <a:lnTo>
                      <a:pt x="942" y="219"/>
                    </a:lnTo>
                    <a:lnTo>
                      <a:pt x="928" y="257"/>
                    </a:lnTo>
                    <a:lnTo>
                      <a:pt x="918" y="296"/>
                    </a:lnTo>
                    <a:lnTo>
                      <a:pt x="911" y="346"/>
                    </a:lnTo>
                    <a:lnTo>
                      <a:pt x="906" y="402"/>
                    </a:lnTo>
                    <a:lnTo>
                      <a:pt x="902" y="466"/>
                    </a:lnTo>
                    <a:lnTo>
                      <a:pt x="888" y="461"/>
                    </a:lnTo>
                    <a:lnTo>
                      <a:pt x="924" y="409"/>
                    </a:lnTo>
                    <a:cubicBezTo>
                      <a:pt x="924" y="408"/>
                      <a:pt x="925" y="408"/>
                      <a:pt x="925" y="407"/>
                    </a:cubicBezTo>
                    <a:lnTo>
                      <a:pt x="969" y="370"/>
                    </a:lnTo>
                    <a:cubicBezTo>
                      <a:pt x="970" y="370"/>
                      <a:pt x="970" y="370"/>
                      <a:pt x="971" y="369"/>
                    </a:cubicBezTo>
                    <a:lnTo>
                      <a:pt x="1020" y="345"/>
                    </a:lnTo>
                    <a:cubicBezTo>
                      <a:pt x="1021" y="345"/>
                      <a:pt x="1021" y="345"/>
                      <a:pt x="1022" y="345"/>
                    </a:cubicBezTo>
                    <a:lnTo>
                      <a:pt x="1074" y="335"/>
                    </a:lnTo>
                    <a:cubicBezTo>
                      <a:pt x="1075" y="334"/>
                      <a:pt x="1076" y="334"/>
                      <a:pt x="1076" y="335"/>
                    </a:cubicBezTo>
                    <a:lnTo>
                      <a:pt x="1119" y="340"/>
                    </a:lnTo>
                    <a:cubicBezTo>
                      <a:pt x="1120" y="340"/>
                      <a:pt x="1121" y="340"/>
                      <a:pt x="1121" y="340"/>
                    </a:cubicBezTo>
                    <a:lnTo>
                      <a:pt x="1162" y="356"/>
                    </a:lnTo>
                    <a:cubicBezTo>
                      <a:pt x="1163" y="356"/>
                      <a:pt x="1164" y="357"/>
                      <a:pt x="1164" y="357"/>
                    </a:cubicBezTo>
                    <a:lnTo>
                      <a:pt x="1201" y="385"/>
                    </a:lnTo>
                    <a:cubicBezTo>
                      <a:pt x="1202" y="385"/>
                      <a:pt x="1202" y="386"/>
                      <a:pt x="1203" y="386"/>
                    </a:cubicBezTo>
                    <a:lnTo>
                      <a:pt x="1237" y="426"/>
                    </a:lnTo>
                    <a:cubicBezTo>
                      <a:pt x="1237" y="427"/>
                      <a:pt x="1237" y="427"/>
                      <a:pt x="1237" y="427"/>
                    </a:cubicBezTo>
                    <a:lnTo>
                      <a:pt x="1264" y="471"/>
                    </a:lnTo>
                    <a:cubicBezTo>
                      <a:pt x="1265" y="472"/>
                      <a:pt x="1265" y="472"/>
                      <a:pt x="1265" y="473"/>
                    </a:cubicBezTo>
                    <a:lnTo>
                      <a:pt x="1283" y="525"/>
                    </a:lnTo>
                    <a:cubicBezTo>
                      <a:pt x="1283" y="525"/>
                      <a:pt x="1283" y="526"/>
                      <a:pt x="1283" y="526"/>
                    </a:cubicBezTo>
                    <a:lnTo>
                      <a:pt x="1293" y="584"/>
                    </a:lnTo>
                    <a:lnTo>
                      <a:pt x="1296" y="648"/>
                    </a:lnTo>
                    <a:lnTo>
                      <a:pt x="1291" y="731"/>
                    </a:lnTo>
                    <a:cubicBezTo>
                      <a:pt x="1291" y="731"/>
                      <a:pt x="1291" y="732"/>
                      <a:pt x="1291" y="732"/>
                    </a:cubicBezTo>
                    <a:lnTo>
                      <a:pt x="1270" y="814"/>
                    </a:lnTo>
                    <a:cubicBezTo>
                      <a:pt x="1270" y="815"/>
                      <a:pt x="1270" y="816"/>
                      <a:pt x="1269" y="816"/>
                    </a:cubicBezTo>
                    <a:lnTo>
                      <a:pt x="1232" y="882"/>
                    </a:lnTo>
                    <a:cubicBezTo>
                      <a:pt x="1232" y="883"/>
                      <a:pt x="1232" y="884"/>
                      <a:pt x="1231" y="884"/>
                    </a:cubicBezTo>
                    <a:lnTo>
                      <a:pt x="1182" y="934"/>
                    </a:lnTo>
                    <a:cubicBezTo>
                      <a:pt x="1182" y="935"/>
                      <a:pt x="1181" y="935"/>
                      <a:pt x="1180" y="935"/>
                    </a:cubicBezTo>
                    <a:lnTo>
                      <a:pt x="1128" y="965"/>
                    </a:lnTo>
                    <a:cubicBezTo>
                      <a:pt x="1128" y="966"/>
                      <a:pt x="1127" y="966"/>
                      <a:pt x="1126" y="966"/>
                    </a:cubicBezTo>
                    <a:lnTo>
                      <a:pt x="1061" y="976"/>
                    </a:lnTo>
                    <a:cubicBezTo>
                      <a:pt x="1060" y="976"/>
                      <a:pt x="1059" y="977"/>
                      <a:pt x="1059" y="976"/>
                    </a:cubicBezTo>
                    <a:lnTo>
                      <a:pt x="1006" y="970"/>
                    </a:lnTo>
                    <a:cubicBezTo>
                      <a:pt x="1005" y="970"/>
                      <a:pt x="1004" y="970"/>
                      <a:pt x="1003" y="970"/>
                    </a:cubicBezTo>
                    <a:lnTo>
                      <a:pt x="955" y="950"/>
                    </a:lnTo>
                    <a:cubicBezTo>
                      <a:pt x="955" y="950"/>
                      <a:pt x="954" y="949"/>
                      <a:pt x="953" y="949"/>
                    </a:cubicBezTo>
                    <a:lnTo>
                      <a:pt x="911" y="915"/>
                    </a:lnTo>
                    <a:cubicBezTo>
                      <a:pt x="911" y="914"/>
                      <a:pt x="911" y="914"/>
                      <a:pt x="910" y="913"/>
                    </a:cubicBezTo>
                    <a:lnTo>
                      <a:pt x="872" y="865"/>
                    </a:lnTo>
                    <a:cubicBezTo>
                      <a:pt x="872" y="865"/>
                      <a:pt x="872" y="865"/>
                      <a:pt x="871" y="864"/>
                    </a:cubicBezTo>
                    <a:lnTo>
                      <a:pt x="840" y="804"/>
                    </a:lnTo>
                    <a:cubicBezTo>
                      <a:pt x="840" y="804"/>
                      <a:pt x="840" y="803"/>
                      <a:pt x="840" y="803"/>
                    </a:cubicBezTo>
                    <a:lnTo>
                      <a:pt x="818" y="725"/>
                    </a:lnTo>
                    <a:lnTo>
                      <a:pt x="805" y="628"/>
                    </a:lnTo>
                    <a:lnTo>
                      <a:pt x="800" y="513"/>
                    </a:lnTo>
                    <a:lnTo>
                      <a:pt x="805" y="387"/>
                    </a:lnTo>
                    <a:lnTo>
                      <a:pt x="821" y="278"/>
                    </a:lnTo>
                    <a:lnTo>
                      <a:pt x="844" y="187"/>
                    </a:lnTo>
                    <a:cubicBezTo>
                      <a:pt x="844" y="186"/>
                      <a:pt x="844" y="186"/>
                      <a:pt x="844" y="185"/>
                    </a:cubicBezTo>
                    <a:lnTo>
                      <a:pt x="876" y="114"/>
                    </a:lnTo>
                    <a:cubicBezTo>
                      <a:pt x="876" y="114"/>
                      <a:pt x="877" y="113"/>
                      <a:pt x="877" y="112"/>
                    </a:cubicBezTo>
                    <a:lnTo>
                      <a:pt x="915" y="66"/>
                    </a:lnTo>
                    <a:cubicBezTo>
                      <a:pt x="916" y="66"/>
                      <a:pt x="916" y="65"/>
                      <a:pt x="917" y="65"/>
                    </a:cubicBezTo>
                    <a:lnTo>
                      <a:pt x="961" y="31"/>
                    </a:lnTo>
                    <a:cubicBezTo>
                      <a:pt x="961" y="31"/>
                      <a:pt x="962" y="30"/>
                      <a:pt x="962" y="30"/>
                    </a:cubicBezTo>
                    <a:lnTo>
                      <a:pt x="1011" y="8"/>
                    </a:lnTo>
                    <a:cubicBezTo>
                      <a:pt x="1012" y="8"/>
                      <a:pt x="1013" y="8"/>
                      <a:pt x="1013" y="8"/>
                    </a:cubicBezTo>
                    <a:lnTo>
                      <a:pt x="1069" y="1"/>
                    </a:lnTo>
                    <a:cubicBezTo>
                      <a:pt x="1070" y="0"/>
                      <a:pt x="1071" y="0"/>
                      <a:pt x="1071" y="1"/>
                    </a:cubicBezTo>
                    <a:lnTo>
                      <a:pt x="1113" y="6"/>
                    </a:lnTo>
                    <a:cubicBezTo>
                      <a:pt x="1114" y="6"/>
                      <a:pt x="1115" y="6"/>
                      <a:pt x="1115" y="6"/>
                    </a:cubicBezTo>
                    <a:lnTo>
                      <a:pt x="1153" y="20"/>
                    </a:lnTo>
                    <a:cubicBezTo>
                      <a:pt x="1154" y="20"/>
                      <a:pt x="1154" y="20"/>
                      <a:pt x="1155" y="21"/>
                    </a:cubicBezTo>
                    <a:lnTo>
                      <a:pt x="1189" y="43"/>
                    </a:lnTo>
                    <a:cubicBezTo>
                      <a:pt x="1189" y="43"/>
                      <a:pt x="1190" y="43"/>
                      <a:pt x="1190" y="44"/>
                    </a:cubicBezTo>
                    <a:lnTo>
                      <a:pt x="1220" y="72"/>
                    </a:lnTo>
                    <a:cubicBezTo>
                      <a:pt x="1220" y="72"/>
                      <a:pt x="1221" y="72"/>
                      <a:pt x="1221" y="73"/>
                    </a:cubicBezTo>
                    <a:lnTo>
                      <a:pt x="1246" y="106"/>
                    </a:lnTo>
                    <a:cubicBezTo>
                      <a:pt x="1246" y="106"/>
                      <a:pt x="1246" y="106"/>
                      <a:pt x="1247" y="107"/>
                    </a:cubicBezTo>
                    <a:lnTo>
                      <a:pt x="1266" y="146"/>
                    </a:lnTo>
                    <a:cubicBezTo>
                      <a:pt x="1266" y="146"/>
                      <a:pt x="1266" y="147"/>
                      <a:pt x="1266" y="147"/>
                    </a:cubicBezTo>
                    <a:lnTo>
                      <a:pt x="1279" y="192"/>
                    </a:lnTo>
                    <a:cubicBezTo>
                      <a:pt x="1279" y="193"/>
                      <a:pt x="1279" y="193"/>
                      <a:pt x="1279" y="193"/>
                    </a:cubicBezTo>
                    <a:lnTo>
                      <a:pt x="1286" y="246"/>
                    </a:lnTo>
                    <a:close/>
                    <a:moveTo>
                      <a:pt x="1264" y="196"/>
                    </a:moveTo>
                    <a:lnTo>
                      <a:pt x="1264" y="197"/>
                    </a:lnTo>
                    <a:lnTo>
                      <a:pt x="1251" y="152"/>
                    </a:lnTo>
                    <a:lnTo>
                      <a:pt x="1251" y="153"/>
                    </a:lnTo>
                    <a:lnTo>
                      <a:pt x="1232" y="114"/>
                    </a:lnTo>
                    <a:lnTo>
                      <a:pt x="1233" y="115"/>
                    </a:lnTo>
                    <a:lnTo>
                      <a:pt x="1208" y="82"/>
                    </a:lnTo>
                    <a:lnTo>
                      <a:pt x="1209" y="83"/>
                    </a:lnTo>
                    <a:lnTo>
                      <a:pt x="1179" y="55"/>
                    </a:lnTo>
                    <a:lnTo>
                      <a:pt x="1180" y="56"/>
                    </a:lnTo>
                    <a:lnTo>
                      <a:pt x="1146" y="34"/>
                    </a:lnTo>
                    <a:lnTo>
                      <a:pt x="1148" y="35"/>
                    </a:lnTo>
                    <a:lnTo>
                      <a:pt x="1110" y="21"/>
                    </a:lnTo>
                    <a:lnTo>
                      <a:pt x="1112" y="21"/>
                    </a:lnTo>
                    <a:lnTo>
                      <a:pt x="1070" y="16"/>
                    </a:lnTo>
                    <a:lnTo>
                      <a:pt x="1071" y="16"/>
                    </a:lnTo>
                    <a:lnTo>
                      <a:pt x="1015" y="23"/>
                    </a:lnTo>
                    <a:lnTo>
                      <a:pt x="1018" y="23"/>
                    </a:lnTo>
                    <a:lnTo>
                      <a:pt x="969" y="45"/>
                    </a:lnTo>
                    <a:lnTo>
                      <a:pt x="970" y="44"/>
                    </a:lnTo>
                    <a:lnTo>
                      <a:pt x="926" y="78"/>
                    </a:lnTo>
                    <a:lnTo>
                      <a:pt x="928" y="77"/>
                    </a:lnTo>
                    <a:lnTo>
                      <a:pt x="890" y="123"/>
                    </a:lnTo>
                    <a:lnTo>
                      <a:pt x="891" y="121"/>
                    </a:lnTo>
                    <a:lnTo>
                      <a:pt x="859" y="192"/>
                    </a:lnTo>
                    <a:lnTo>
                      <a:pt x="859" y="190"/>
                    </a:lnTo>
                    <a:lnTo>
                      <a:pt x="836" y="281"/>
                    </a:lnTo>
                    <a:lnTo>
                      <a:pt x="821" y="388"/>
                    </a:lnTo>
                    <a:lnTo>
                      <a:pt x="816" y="512"/>
                    </a:lnTo>
                    <a:lnTo>
                      <a:pt x="820" y="625"/>
                    </a:lnTo>
                    <a:lnTo>
                      <a:pt x="833" y="720"/>
                    </a:lnTo>
                    <a:lnTo>
                      <a:pt x="855" y="798"/>
                    </a:lnTo>
                    <a:lnTo>
                      <a:pt x="855" y="797"/>
                    </a:lnTo>
                    <a:lnTo>
                      <a:pt x="886" y="857"/>
                    </a:lnTo>
                    <a:lnTo>
                      <a:pt x="885" y="855"/>
                    </a:lnTo>
                    <a:lnTo>
                      <a:pt x="923" y="903"/>
                    </a:lnTo>
                    <a:lnTo>
                      <a:pt x="922" y="902"/>
                    </a:lnTo>
                    <a:lnTo>
                      <a:pt x="964" y="936"/>
                    </a:lnTo>
                    <a:lnTo>
                      <a:pt x="962" y="935"/>
                    </a:lnTo>
                    <a:lnTo>
                      <a:pt x="1010" y="955"/>
                    </a:lnTo>
                    <a:lnTo>
                      <a:pt x="1007" y="955"/>
                    </a:lnTo>
                    <a:lnTo>
                      <a:pt x="1060" y="961"/>
                    </a:lnTo>
                    <a:lnTo>
                      <a:pt x="1058" y="961"/>
                    </a:lnTo>
                    <a:lnTo>
                      <a:pt x="1123" y="951"/>
                    </a:lnTo>
                    <a:lnTo>
                      <a:pt x="1120" y="952"/>
                    </a:lnTo>
                    <a:lnTo>
                      <a:pt x="1172" y="922"/>
                    </a:lnTo>
                    <a:lnTo>
                      <a:pt x="1171" y="923"/>
                    </a:lnTo>
                    <a:lnTo>
                      <a:pt x="1220" y="873"/>
                    </a:lnTo>
                    <a:lnTo>
                      <a:pt x="1218" y="875"/>
                    </a:lnTo>
                    <a:lnTo>
                      <a:pt x="1255" y="809"/>
                    </a:lnTo>
                    <a:lnTo>
                      <a:pt x="1255" y="810"/>
                    </a:lnTo>
                    <a:lnTo>
                      <a:pt x="1276" y="728"/>
                    </a:lnTo>
                    <a:lnTo>
                      <a:pt x="1275" y="730"/>
                    </a:lnTo>
                    <a:lnTo>
                      <a:pt x="1280" y="649"/>
                    </a:lnTo>
                    <a:lnTo>
                      <a:pt x="1278" y="587"/>
                    </a:lnTo>
                    <a:lnTo>
                      <a:pt x="1268" y="529"/>
                    </a:lnTo>
                    <a:lnTo>
                      <a:pt x="1268" y="530"/>
                    </a:lnTo>
                    <a:lnTo>
                      <a:pt x="1250" y="478"/>
                    </a:lnTo>
                    <a:lnTo>
                      <a:pt x="1251" y="480"/>
                    </a:lnTo>
                    <a:lnTo>
                      <a:pt x="1224" y="436"/>
                    </a:lnTo>
                    <a:lnTo>
                      <a:pt x="1224" y="437"/>
                    </a:lnTo>
                    <a:lnTo>
                      <a:pt x="1190" y="397"/>
                    </a:lnTo>
                    <a:lnTo>
                      <a:pt x="1192" y="398"/>
                    </a:lnTo>
                    <a:lnTo>
                      <a:pt x="1155" y="370"/>
                    </a:lnTo>
                    <a:lnTo>
                      <a:pt x="1157" y="371"/>
                    </a:lnTo>
                    <a:lnTo>
                      <a:pt x="1116" y="355"/>
                    </a:lnTo>
                    <a:lnTo>
                      <a:pt x="1118" y="355"/>
                    </a:lnTo>
                    <a:lnTo>
                      <a:pt x="1075" y="350"/>
                    </a:lnTo>
                    <a:lnTo>
                      <a:pt x="1077" y="350"/>
                    </a:lnTo>
                    <a:lnTo>
                      <a:pt x="1025" y="360"/>
                    </a:lnTo>
                    <a:lnTo>
                      <a:pt x="1027" y="360"/>
                    </a:lnTo>
                    <a:lnTo>
                      <a:pt x="978" y="384"/>
                    </a:lnTo>
                    <a:lnTo>
                      <a:pt x="980" y="383"/>
                    </a:lnTo>
                    <a:lnTo>
                      <a:pt x="936" y="420"/>
                    </a:lnTo>
                    <a:lnTo>
                      <a:pt x="937" y="418"/>
                    </a:lnTo>
                    <a:lnTo>
                      <a:pt x="901" y="470"/>
                    </a:lnTo>
                    <a:cubicBezTo>
                      <a:pt x="899" y="473"/>
                      <a:pt x="895" y="474"/>
                      <a:pt x="892" y="473"/>
                    </a:cubicBezTo>
                    <a:cubicBezTo>
                      <a:pt x="888" y="472"/>
                      <a:pt x="886" y="469"/>
                      <a:pt x="886" y="465"/>
                    </a:cubicBezTo>
                    <a:lnTo>
                      <a:pt x="890" y="401"/>
                    </a:lnTo>
                    <a:lnTo>
                      <a:pt x="896" y="343"/>
                    </a:lnTo>
                    <a:lnTo>
                      <a:pt x="903" y="293"/>
                    </a:lnTo>
                    <a:lnTo>
                      <a:pt x="913" y="252"/>
                    </a:lnTo>
                    <a:lnTo>
                      <a:pt x="927" y="214"/>
                    </a:lnTo>
                    <a:cubicBezTo>
                      <a:pt x="927" y="213"/>
                      <a:pt x="927" y="213"/>
                      <a:pt x="927" y="213"/>
                    </a:cubicBezTo>
                    <a:lnTo>
                      <a:pt x="944" y="183"/>
                    </a:lnTo>
                    <a:cubicBezTo>
                      <a:pt x="945" y="182"/>
                      <a:pt x="945" y="182"/>
                      <a:pt x="945" y="181"/>
                    </a:cubicBezTo>
                    <a:lnTo>
                      <a:pt x="984" y="133"/>
                    </a:lnTo>
                    <a:cubicBezTo>
                      <a:pt x="985" y="133"/>
                      <a:pt x="985" y="132"/>
                      <a:pt x="986" y="132"/>
                    </a:cubicBezTo>
                    <a:lnTo>
                      <a:pt x="1021" y="107"/>
                    </a:lnTo>
                    <a:cubicBezTo>
                      <a:pt x="1022" y="106"/>
                      <a:pt x="1023" y="106"/>
                      <a:pt x="1024" y="106"/>
                    </a:cubicBezTo>
                    <a:lnTo>
                      <a:pt x="1063" y="97"/>
                    </a:lnTo>
                    <a:cubicBezTo>
                      <a:pt x="1064" y="96"/>
                      <a:pt x="1065" y="96"/>
                      <a:pt x="1066" y="97"/>
                    </a:cubicBezTo>
                    <a:lnTo>
                      <a:pt x="1092" y="101"/>
                    </a:lnTo>
                    <a:cubicBezTo>
                      <a:pt x="1092" y="101"/>
                      <a:pt x="1093" y="101"/>
                      <a:pt x="1093" y="101"/>
                    </a:cubicBezTo>
                    <a:lnTo>
                      <a:pt x="1117" y="110"/>
                    </a:lnTo>
                    <a:cubicBezTo>
                      <a:pt x="1118" y="110"/>
                      <a:pt x="1119" y="111"/>
                      <a:pt x="1120" y="111"/>
                    </a:cubicBezTo>
                    <a:lnTo>
                      <a:pt x="1161" y="145"/>
                    </a:lnTo>
                    <a:cubicBezTo>
                      <a:pt x="1161" y="146"/>
                      <a:pt x="1162" y="147"/>
                      <a:pt x="1163" y="148"/>
                    </a:cubicBezTo>
                    <a:lnTo>
                      <a:pt x="1183" y="189"/>
                    </a:lnTo>
                    <a:cubicBezTo>
                      <a:pt x="1183" y="190"/>
                      <a:pt x="1183" y="190"/>
                      <a:pt x="1183" y="191"/>
                    </a:cubicBezTo>
                    <a:lnTo>
                      <a:pt x="1195" y="253"/>
                    </a:lnTo>
                    <a:lnTo>
                      <a:pt x="1187" y="246"/>
                    </a:lnTo>
                    <a:lnTo>
                      <a:pt x="1278" y="239"/>
                    </a:lnTo>
                    <a:lnTo>
                      <a:pt x="1271" y="249"/>
                    </a:lnTo>
                    <a:lnTo>
                      <a:pt x="1264" y="196"/>
                    </a:lnTo>
                    <a:close/>
                    <a:moveTo>
                      <a:pt x="918" y="650"/>
                    </a:moveTo>
                    <a:lnTo>
                      <a:pt x="918" y="648"/>
                    </a:lnTo>
                    <a:lnTo>
                      <a:pt x="923" y="706"/>
                    </a:lnTo>
                    <a:lnTo>
                      <a:pt x="923" y="704"/>
                    </a:lnTo>
                    <a:lnTo>
                      <a:pt x="939" y="762"/>
                    </a:lnTo>
                    <a:lnTo>
                      <a:pt x="939" y="761"/>
                    </a:lnTo>
                    <a:lnTo>
                      <a:pt x="962" y="807"/>
                    </a:lnTo>
                    <a:lnTo>
                      <a:pt x="961" y="805"/>
                    </a:lnTo>
                    <a:lnTo>
                      <a:pt x="991" y="841"/>
                    </a:lnTo>
                    <a:lnTo>
                      <a:pt x="988" y="839"/>
                    </a:lnTo>
                    <a:lnTo>
                      <a:pt x="1026" y="860"/>
                    </a:lnTo>
                    <a:lnTo>
                      <a:pt x="1024" y="860"/>
                    </a:lnTo>
                    <a:lnTo>
                      <a:pt x="1061" y="866"/>
                    </a:lnTo>
                    <a:lnTo>
                      <a:pt x="1058" y="866"/>
                    </a:lnTo>
                    <a:lnTo>
                      <a:pt x="1085" y="862"/>
                    </a:lnTo>
                    <a:lnTo>
                      <a:pt x="1083" y="862"/>
                    </a:lnTo>
                    <a:lnTo>
                      <a:pt x="1108" y="851"/>
                    </a:lnTo>
                    <a:lnTo>
                      <a:pt x="1106" y="852"/>
                    </a:lnTo>
                    <a:lnTo>
                      <a:pt x="1129" y="833"/>
                    </a:lnTo>
                    <a:lnTo>
                      <a:pt x="1128" y="835"/>
                    </a:lnTo>
                    <a:lnTo>
                      <a:pt x="1149" y="808"/>
                    </a:lnTo>
                    <a:lnTo>
                      <a:pt x="1169" y="779"/>
                    </a:lnTo>
                    <a:lnTo>
                      <a:pt x="1168" y="781"/>
                    </a:lnTo>
                    <a:lnTo>
                      <a:pt x="1182" y="744"/>
                    </a:lnTo>
                    <a:lnTo>
                      <a:pt x="1182" y="745"/>
                    </a:lnTo>
                    <a:lnTo>
                      <a:pt x="1189" y="702"/>
                    </a:lnTo>
                    <a:lnTo>
                      <a:pt x="1190" y="655"/>
                    </a:lnTo>
                    <a:lnTo>
                      <a:pt x="1188" y="609"/>
                    </a:lnTo>
                    <a:lnTo>
                      <a:pt x="1182" y="569"/>
                    </a:lnTo>
                    <a:lnTo>
                      <a:pt x="1182" y="571"/>
                    </a:lnTo>
                    <a:lnTo>
                      <a:pt x="1153" y="503"/>
                    </a:lnTo>
                    <a:lnTo>
                      <a:pt x="1155" y="505"/>
                    </a:lnTo>
                    <a:lnTo>
                      <a:pt x="1133" y="482"/>
                    </a:lnTo>
                    <a:lnTo>
                      <a:pt x="1134" y="483"/>
                    </a:lnTo>
                    <a:lnTo>
                      <a:pt x="1109" y="466"/>
                    </a:lnTo>
                    <a:lnTo>
                      <a:pt x="1111" y="467"/>
                    </a:lnTo>
                    <a:lnTo>
                      <a:pt x="1083" y="456"/>
                    </a:lnTo>
                    <a:lnTo>
                      <a:pt x="1084" y="456"/>
                    </a:lnTo>
                    <a:lnTo>
                      <a:pt x="1053" y="452"/>
                    </a:lnTo>
                    <a:lnTo>
                      <a:pt x="1056" y="452"/>
                    </a:lnTo>
                    <a:lnTo>
                      <a:pt x="1028" y="456"/>
                    </a:lnTo>
                    <a:lnTo>
                      <a:pt x="1029" y="456"/>
                    </a:lnTo>
                    <a:lnTo>
                      <a:pt x="1002" y="467"/>
                    </a:lnTo>
                    <a:lnTo>
                      <a:pt x="1004" y="466"/>
                    </a:lnTo>
                    <a:lnTo>
                      <a:pt x="979" y="483"/>
                    </a:lnTo>
                    <a:lnTo>
                      <a:pt x="980" y="482"/>
                    </a:lnTo>
                    <a:lnTo>
                      <a:pt x="958" y="505"/>
                    </a:lnTo>
                    <a:lnTo>
                      <a:pt x="960" y="503"/>
                    </a:lnTo>
                    <a:lnTo>
                      <a:pt x="929" y="570"/>
                    </a:lnTo>
                    <a:lnTo>
                      <a:pt x="929" y="568"/>
                    </a:lnTo>
                    <a:lnTo>
                      <a:pt x="918" y="650"/>
                    </a:lnTo>
                    <a:close/>
                    <a:moveTo>
                      <a:pt x="914" y="565"/>
                    </a:moveTo>
                    <a:cubicBezTo>
                      <a:pt x="914" y="565"/>
                      <a:pt x="914" y="564"/>
                      <a:pt x="914" y="563"/>
                    </a:cubicBezTo>
                    <a:lnTo>
                      <a:pt x="945" y="496"/>
                    </a:lnTo>
                    <a:cubicBezTo>
                      <a:pt x="946" y="495"/>
                      <a:pt x="946" y="495"/>
                      <a:pt x="947" y="494"/>
                    </a:cubicBezTo>
                    <a:lnTo>
                      <a:pt x="969" y="471"/>
                    </a:lnTo>
                    <a:cubicBezTo>
                      <a:pt x="969" y="471"/>
                      <a:pt x="969" y="470"/>
                      <a:pt x="970" y="470"/>
                    </a:cubicBezTo>
                    <a:lnTo>
                      <a:pt x="995" y="453"/>
                    </a:lnTo>
                    <a:cubicBezTo>
                      <a:pt x="995" y="453"/>
                      <a:pt x="996" y="452"/>
                      <a:pt x="996" y="452"/>
                    </a:cubicBezTo>
                    <a:lnTo>
                      <a:pt x="1023" y="441"/>
                    </a:lnTo>
                    <a:cubicBezTo>
                      <a:pt x="1024" y="441"/>
                      <a:pt x="1025" y="441"/>
                      <a:pt x="1025" y="441"/>
                    </a:cubicBezTo>
                    <a:lnTo>
                      <a:pt x="1053" y="437"/>
                    </a:lnTo>
                    <a:cubicBezTo>
                      <a:pt x="1054" y="436"/>
                      <a:pt x="1055" y="436"/>
                      <a:pt x="1055" y="437"/>
                    </a:cubicBezTo>
                    <a:lnTo>
                      <a:pt x="1086" y="441"/>
                    </a:lnTo>
                    <a:cubicBezTo>
                      <a:pt x="1087" y="441"/>
                      <a:pt x="1088" y="441"/>
                      <a:pt x="1088" y="441"/>
                    </a:cubicBezTo>
                    <a:lnTo>
                      <a:pt x="1116" y="452"/>
                    </a:lnTo>
                    <a:cubicBezTo>
                      <a:pt x="1117" y="452"/>
                      <a:pt x="1117" y="453"/>
                      <a:pt x="1118" y="453"/>
                    </a:cubicBezTo>
                    <a:lnTo>
                      <a:pt x="1143" y="470"/>
                    </a:lnTo>
                    <a:cubicBezTo>
                      <a:pt x="1143" y="470"/>
                      <a:pt x="1144" y="471"/>
                      <a:pt x="1144" y="471"/>
                    </a:cubicBezTo>
                    <a:lnTo>
                      <a:pt x="1166" y="494"/>
                    </a:lnTo>
                    <a:cubicBezTo>
                      <a:pt x="1167" y="495"/>
                      <a:pt x="1167" y="495"/>
                      <a:pt x="1168" y="496"/>
                    </a:cubicBezTo>
                    <a:lnTo>
                      <a:pt x="1197" y="564"/>
                    </a:lnTo>
                    <a:cubicBezTo>
                      <a:pt x="1197" y="565"/>
                      <a:pt x="1197" y="566"/>
                      <a:pt x="1197" y="566"/>
                    </a:cubicBezTo>
                    <a:lnTo>
                      <a:pt x="1204" y="608"/>
                    </a:lnTo>
                    <a:lnTo>
                      <a:pt x="1206" y="656"/>
                    </a:lnTo>
                    <a:lnTo>
                      <a:pt x="1204" y="705"/>
                    </a:lnTo>
                    <a:lnTo>
                      <a:pt x="1197" y="748"/>
                    </a:lnTo>
                    <a:cubicBezTo>
                      <a:pt x="1197" y="748"/>
                      <a:pt x="1197" y="749"/>
                      <a:pt x="1197" y="749"/>
                    </a:cubicBezTo>
                    <a:lnTo>
                      <a:pt x="1183" y="786"/>
                    </a:lnTo>
                    <a:cubicBezTo>
                      <a:pt x="1183" y="787"/>
                      <a:pt x="1182" y="787"/>
                      <a:pt x="1182" y="788"/>
                    </a:cubicBezTo>
                    <a:lnTo>
                      <a:pt x="1162" y="817"/>
                    </a:lnTo>
                    <a:lnTo>
                      <a:pt x="1141" y="844"/>
                    </a:lnTo>
                    <a:cubicBezTo>
                      <a:pt x="1140" y="845"/>
                      <a:pt x="1140" y="845"/>
                      <a:pt x="1140" y="846"/>
                    </a:cubicBezTo>
                    <a:lnTo>
                      <a:pt x="1117" y="865"/>
                    </a:lnTo>
                    <a:cubicBezTo>
                      <a:pt x="1116" y="865"/>
                      <a:pt x="1115" y="865"/>
                      <a:pt x="1115" y="866"/>
                    </a:cubicBezTo>
                    <a:lnTo>
                      <a:pt x="1090" y="877"/>
                    </a:lnTo>
                    <a:cubicBezTo>
                      <a:pt x="1089" y="877"/>
                      <a:pt x="1088" y="877"/>
                      <a:pt x="1088" y="877"/>
                    </a:cubicBezTo>
                    <a:lnTo>
                      <a:pt x="1061" y="881"/>
                    </a:lnTo>
                    <a:cubicBezTo>
                      <a:pt x="1060" y="882"/>
                      <a:pt x="1059" y="882"/>
                      <a:pt x="1058" y="881"/>
                    </a:cubicBezTo>
                    <a:lnTo>
                      <a:pt x="1021" y="875"/>
                    </a:lnTo>
                    <a:cubicBezTo>
                      <a:pt x="1020" y="875"/>
                      <a:pt x="1019" y="875"/>
                      <a:pt x="1019" y="874"/>
                    </a:cubicBezTo>
                    <a:lnTo>
                      <a:pt x="981" y="853"/>
                    </a:lnTo>
                    <a:cubicBezTo>
                      <a:pt x="980" y="853"/>
                      <a:pt x="979" y="852"/>
                      <a:pt x="978" y="852"/>
                    </a:cubicBezTo>
                    <a:lnTo>
                      <a:pt x="948" y="816"/>
                    </a:lnTo>
                    <a:cubicBezTo>
                      <a:pt x="948" y="815"/>
                      <a:pt x="948" y="815"/>
                      <a:pt x="947" y="814"/>
                    </a:cubicBezTo>
                    <a:lnTo>
                      <a:pt x="924" y="768"/>
                    </a:lnTo>
                    <a:cubicBezTo>
                      <a:pt x="924" y="768"/>
                      <a:pt x="924" y="767"/>
                      <a:pt x="924" y="767"/>
                    </a:cubicBezTo>
                    <a:lnTo>
                      <a:pt x="908" y="709"/>
                    </a:lnTo>
                    <a:cubicBezTo>
                      <a:pt x="908" y="708"/>
                      <a:pt x="908" y="708"/>
                      <a:pt x="907" y="707"/>
                    </a:cubicBezTo>
                    <a:lnTo>
                      <a:pt x="902" y="649"/>
                    </a:lnTo>
                    <a:cubicBezTo>
                      <a:pt x="902" y="649"/>
                      <a:pt x="902" y="648"/>
                      <a:pt x="903" y="647"/>
                    </a:cubicBezTo>
                    <a:lnTo>
                      <a:pt x="914" y="565"/>
                    </a:lnTo>
                    <a:close/>
                    <a:moveTo>
                      <a:pt x="1880" y="831"/>
                    </a:moveTo>
                    <a:cubicBezTo>
                      <a:pt x="1885" y="831"/>
                      <a:pt x="1888" y="835"/>
                      <a:pt x="1888" y="839"/>
                    </a:cubicBezTo>
                    <a:lnTo>
                      <a:pt x="1888" y="948"/>
                    </a:lnTo>
                    <a:cubicBezTo>
                      <a:pt x="1888" y="953"/>
                      <a:pt x="1885" y="956"/>
                      <a:pt x="1880" y="956"/>
                    </a:cubicBezTo>
                    <a:lnTo>
                      <a:pt x="1395" y="956"/>
                    </a:lnTo>
                    <a:cubicBezTo>
                      <a:pt x="1393" y="956"/>
                      <a:pt x="1391" y="956"/>
                      <a:pt x="1390" y="954"/>
                    </a:cubicBezTo>
                    <a:cubicBezTo>
                      <a:pt x="1388" y="952"/>
                      <a:pt x="1387" y="950"/>
                      <a:pt x="1387" y="948"/>
                    </a:cubicBezTo>
                    <a:lnTo>
                      <a:pt x="1390" y="911"/>
                    </a:lnTo>
                    <a:lnTo>
                      <a:pt x="1399" y="872"/>
                    </a:lnTo>
                    <a:cubicBezTo>
                      <a:pt x="1399" y="871"/>
                      <a:pt x="1399" y="871"/>
                      <a:pt x="1399" y="871"/>
                    </a:cubicBezTo>
                    <a:lnTo>
                      <a:pt x="1424" y="807"/>
                    </a:lnTo>
                    <a:lnTo>
                      <a:pt x="1457" y="741"/>
                    </a:lnTo>
                    <a:cubicBezTo>
                      <a:pt x="1458" y="740"/>
                      <a:pt x="1458" y="740"/>
                      <a:pt x="1458" y="739"/>
                    </a:cubicBezTo>
                    <a:lnTo>
                      <a:pt x="1509" y="676"/>
                    </a:lnTo>
                    <a:lnTo>
                      <a:pt x="1577" y="603"/>
                    </a:lnTo>
                    <a:lnTo>
                      <a:pt x="1633" y="541"/>
                    </a:lnTo>
                    <a:lnTo>
                      <a:pt x="1678" y="488"/>
                    </a:lnTo>
                    <a:lnTo>
                      <a:pt x="1715" y="442"/>
                    </a:lnTo>
                    <a:lnTo>
                      <a:pt x="1741" y="399"/>
                    </a:lnTo>
                    <a:lnTo>
                      <a:pt x="1772" y="332"/>
                    </a:lnTo>
                    <a:lnTo>
                      <a:pt x="1772" y="334"/>
                    </a:lnTo>
                    <a:lnTo>
                      <a:pt x="1783" y="266"/>
                    </a:lnTo>
                    <a:lnTo>
                      <a:pt x="1783" y="269"/>
                    </a:lnTo>
                    <a:lnTo>
                      <a:pt x="1772" y="208"/>
                    </a:lnTo>
                    <a:lnTo>
                      <a:pt x="1773" y="210"/>
                    </a:lnTo>
                    <a:lnTo>
                      <a:pt x="1741" y="155"/>
                    </a:lnTo>
                    <a:lnTo>
                      <a:pt x="1742" y="157"/>
                    </a:lnTo>
                    <a:lnTo>
                      <a:pt x="1723" y="138"/>
                    </a:lnTo>
                    <a:lnTo>
                      <a:pt x="1724" y="139"/>
                    </a:lnTo>
                    <a:lnTo>
                      <a:pt x="1701" y="124"/>
                    </a:lnTo>
                    <a:lnTo>
                      <a:pt x="1703" y="125"/>
                    </a:lnTo>
                    <a:lnTo>
                      <a:pt x="1677" y="116"/>
                    </a:lnTo>
                    <a:lnTo>
                      <a:pt x="1678" y="116"/>
                    </a:lnTo>
                    <a:lnTo>
                      <a:pt x="1650" y="112"/>
                    </a:lnTo>
                    <a:lnTo>
                      <a:pt x="1652" y="112"/>
                    </a:lnTo>
                    <a:lnTo>
                      <a:pt x="1621" y="116"/>
                    </a:lnTo>
                    <a:lnTo>
                      <a:pt x="1623" y="116"/>
                    </a:lnTo>
                    <a:lnTo>
                      <a:pt x="1595" y="126"/>
                    </a:lnTo>
                    <a:lnTo>
                      <a:pt x="1597" y="125"/>
                    </a:lnTo>
                    <a:lnTo>
                      <a:pt x="1571" y="142"/>
                    </a:lnTo>
                    <a:lnTo>
                      <a:pt x="1572" y="141"/>
                    </a:lnTo>
                    <a:lnTo>
                      <a:pt x="1550" y="164"/>
                    </a:lnTo>
                    <a:lnTo>
                      <a:pt x="1552" y="162"/>
                    </a:lnTo>
                    <a:lnTo>
                      <a:pt x="1524" y="220"/>
                    </a:lnTo>
                    <a:lnTo>
                      <a:pt x="1524" y="218"/>
                    </a:lnTo>
                    <a:lnTo>
                      <a:pt x="1517" y="254"/>
                    </a:lnTo>
                    <a:lnTo>
                      <a:pt x="1517" y="253"/>
                    </a:lnTo>
                    <a:lnTo>
                      <a:pt x="1515" y="295"/>
                    </a:lnTo>
                    <a:cubicBezTo>
                      <a:pt x="1515" y="297"/>
                      <a:pt x="1514" y="299"/>
                      <a:pt x="1513" y="301"/>
                    </a:cubicBezTo>
                    <a:cubicBezTo>
                      <a:pt x="1511" y="302"/>
                      <a:pt x="1509" y="303"/>
                      <a:pt x="1506" y="302"/>
                    </a:cubicBezTo>
                    <a:lnTo>
                      <a:pt x="1410" y="289"/>
                    </a:lnTo>
                    <a:cubicBezTo>
                      <a:pt x="1408" y="289"/>
                      <a:pt x="1406" y="288"/>
                      <a:pt x="1405" y="286"/>
                    </a:cubicBezTo>
                    <a:cubicBezTo>
                      <a:pt x="1404" y="285"/>
                      <a:pt x="1403" y="282"/>
                      <a:pt x="1404" y="280"/>
                    </a:cubicBezTo>
                    <a:lnTo>
                      <a:pt x="1414" y="217"/>
                    </a:lnTo>
                    <a:lnTo>
                      <a:pt x="1430" y="162"/>
                    </a:lnTo>
                    <a:cubicBezTo>
                      <a:pt x="1430" y="162"/>
                      <a:pt x="1430" y="161"/>
                      <a:pt x="1430" y="161"/>
                    </a:cubicBezTo>
                    <a:lnTo>
                      <a:pt x="1451" y="116"/>
                    </a:lnTo>
                    <a:cubicBezTo>
                      <a:pt x="1451" y="116"/>
                      <a:pt x="1452" y="115"/>
                      <a:pt x="1452" y="115"/>
                    </a:cubicBezTo>
                    <a:lnTo>
                      <a:pt x="1480" y="79"/>
                    </a:lnTo>
                    <a:cubicBezTo>
                      <a:pt x="1480" y="78"/>
                      <a:pt x="1481" y="78"/>
                      <a:pt x="1481" y="78"/>
                    </a:cubicBezTo>
                    <a:lnTo>
                      <a:pt x="1515" y="46"/>
                    </a:lnTo>
                    <a:cubicBezTo>
                      <a:pt x="1515" y="45"/>
                      <a:pt x="1516" y="45"/>
                      <a:pt x="1516" y="45"/>
                    </a:cubicBezTo>
                    <a:lnTo>
                      <a:pt x="1554" y="22"/>
                    </a:lnTo>
                    <a:cubicBezTo>
                      <a:pt x="1555" y="21"/>
                      <a:pt x="1555" y="21"/>
                      <a:pt x="1556" y="21"/>
                    </a:cubicBezTo>
                    <a:lnTo>
                      <a:pt x="1600" y="6"/>
                    </a:lnTo>
                    <a:cubicBezTo>
                      <a:pt x="1600" y="6"/>
                      <a:pt x="1601" y="6"/>
                      <a:pt x="1602" y="5"/>
                    </a:cubicBezTo>
                    <a:lnTo>
                      <a:pt x="1651" y="0"/>
                    </a:lnTo>
                    <a:cubicBezTo>
                      <a:pt x="1651" y="0"/>
                      <a:pt x="1652" y="0"/>
                      <a:pt x="1652" y="0"/>
                    </a:cubicBezTo>
                    <a:lnTo>
                      <a:pt x="1702" y="5"/>
                    </a:lnTo>
                    <a:cubicBezTo>
                      <a:pt x="1703" y="6"/>
                      <a:pt x="1703" y="6"/>
                      <a:pt x="1704" y="6"/>
                    </a:cubicBezTo>
                    <a:lnTo>
                      <a:pt x="1749" y="21"/>
                    </a:lnTo>
                    <a:cubicBezTo>
                      <a:pt x="1750" y="21"/>
                      <a:pt x="1750" y="21"/>
                      <a:pt x="1751" y="22"/>
                    </a:cubicBezTo>
                    <a:lnTo>
                      <a:pt x="1789" y="45"/>
                    </a:lnTo>
                    <a:cubicBezTo>
                      <a:pt x="1789" y="45"/>
                      <a:pt x="1790" y="45"/>
                      <a:pt x="1790" y="46"/>
                    </a:cubicBezTo>
                    <a:lnTo>
                      <a:pt x="1822" y="78"/>
                    </a:lnTo>
                    <a:cubicBezTo>
                      <a:pt x="1823" y="78"/>
                      <a:pt x="1823" y="79"/>
                      <a:pt x="1823" y="79"/>
                    </a:cubicBezTo>
                    <a:lnTo>
                      <a:pt x="1851" y="122"/>
                    </a:lnTo>
                    <a:cubicBezTo>
                      <a:pt x="1851" y="122"/>
                      <a:pt x="1852" y="123"/>
                      <a:pt x="1852" y="123"/>
                    </a:cubicBezTo>
                    <a:lnTo>
                      <a:pt x="1872" y="168"/>
                    </a:lnTo>
                    <a:cubicBezTo>
                      <a:pt x="1872" y="169"/>
                      <a:pt x="1872" y="169"/>
                      <a:pt x="1872" y="170"/>
                    </a:cubicBezTo>
                    <a:lnTo>
                      <a:pt x="1884" y="219"/>
                    </a:lnTo>
                    <a:cubicBezTo>
                      <a:pt x="1884" y="219"/>
                      <a:pt x="1884" y="219"/>
                      <a:pt x="1884" y="220"/>
                    </a:cubicBezTo>
                    <a:lnTo>
                      <a:pt x="1888" y="274"/>
                    </a:lnTo>
                    <a:cubicBezTo>
                      <a:pt x="1888" y="274"/>
                      <a:pt x="1888" y="275"/>
                      <a:pt x="1888" y="275"/>
                    </a:cubicBezTo>
                    <a:lnTo>
                      <a:pt x="1884" y="330"/>
                    </a:lnTo>
                    <a:cubicBezTo>
                      <a:pt x="1884" y="330"/>
                      <a:pt x="1884" y="331"/>
                      <a:pt x="1884" y="331"/>
                    </a:cubicBezTo>
                    <a:lnTo>
                      <a:pt x="1872" y="385"/>
                    </a:lnTo>
                    <a:cubicBezTo>
                      <a:pt x="1872" y="386"/>
                      <a:pt x="1872" y="386"/>
                      <a:pt x="1872" y="387"/>
                    </a:cubicBezTo>
                    <a:lnTo>
                      <a:pt x="1846" y="442"/>
                    </a:lnTo>
                    <a:lnTo>
                      <a:pt x="1807" y="504"/>
                    </a:lnTo>
                    <a:lnTo>
                      <a:pt x="1783" y="537"/>
                    </a:lnTo>
                    <a:lnTo>
                      <a:pt x="1752" y="576"/>
                    </a:lnTo>
                    <a:lnTo>
                      <a:pt x="1714" y="620"/>
                    </a:lnTo>
                    <a:lnTo>
                      <a:pt x="1668" y="668"/>
                    </a:lnTo>
                    <a:lnTo>
                      <a:pt x="1632" y="706"/>
                    </a:lnTo>
                    <a:lnTo>
                      <a:pt x="1603" y="739"/>
                    </a:lnTo>
                    <a:lnTo>
                      <a:pt x="1582" y="765"/>
                    </a:lnTo>
                    <a:lnTo>
                      <a:pt x="1567" y="783"/>
                    </a:lnTo>
                    <a:lnTo>
                      <a:pt x="1547" y="814"/>
                    </a:lnTo>
                    <a:lnTo>
                      <a:pt x="1530" y="843"/>
                    </a:lnTo>
                    <a:lnTo>
                      <a:pt x="1523" y="831"/>
                    </a:lnTo>
                    <a:lnTo>
                      <a:pt x="1880" y="831"/>
                    </a:lnTo>
                    <a:close/>
                    <a:moveTo>
                      <a:pt x="1523" y="847"/>
                    </a:moveTo>
                    <a:cubicBezTo>
                      <a:pt x="1521" y="847"/>
                      <a:pt x="1518" y="846"/>
                      <a:pt x="1517" y="843"/>
                    </a:cubicBezTo>
                    <a:cubicBezTo>
                      <a:pt x="1515" y="841"/>
                      <a:pt x="1515" y="838"/>
                      <a:pt x="1516" y="836"/>
                    </a:cubicBezTo>
                    <a:lnTo>
                      <a:pt x="1534" y="805"/>
                    </a:lnTo>
                    <a:lnTo>
                      <a:pt x="1554" y="774"/>
                    </a:lnTo>
                    <a:lnTo>
                      <a:pt x="1569" y="754"/>
                    </a:lnTo>
                    <a:lnTo>
                      <a:pt x="1591" y="728"/>
                    </a:lnTo>
                    <a:lnTo>
                      <a:pt x="1621" y="695"/>
                    </a:lnTo>
                    <a:lnTo>
                      <a:pt x="1657" y="657"/>
                    </a:lnTo>
                    <a:lnTo>
                      <a:pt x="1701" y="609"/>
                    </a:lnTo>
                    <a:lnTo>
                      <a:pt x="1739" y="565"/>
                    </a:lnTo>
                    <a:lnTo>
                      <a:pt x="1770" y="528"/>
                    </a:lnTo>
                    <a:lnTo>
                      <a:pt x="1794" y="495"/>
                    </a:lnTo>
                    <a:lnTo>
                      <a:pt x="1831" y="435"/>
                    </a:lnTo>
                    <a:lnTo>
                      <a:pt x="1857" y="380"/>
                    </a:lnTo>
                    <a:lnTo>
                      <a:pt x="1857" y="382"/>
                    </a:lnTo>
                    <a:lnTo>
                      <a:pt x="1869" y="328"/>
                    </a:lnTo>
                    <a:lnTo>
                      <a:pt x="1868" y="329"/>
                    </a:lnTo>
                    <a:lnTo>
                      <a:pt x="1872" y="274"/>
                    </a:lnTo>
                    <a:lnTo>
                      <a:pt x="1872" y="275"/>
                    </a:lnTo>
                    <a:lnTo>
                      <a:pt x="1868" y="221"/>
                    </a:lnTo>
                    <a:lnTo>
                      <a:pt x="1869" y="222"/>
                    </a:lnTo>
                    <a:lnTo>
                      <a:pt x="1857" y="173"/>
                    </a:lnTo>
                    <a:lnTo>
                      <a:pt x="1857" y="175"/>
                    </a:lnTo>
                    <a:lnTo>
                      <a:pt x="1837" y="130"/>
                    </a:lnTo>
                    <a:lnTo>
                      <a:pt x="1838" y="131"/>
                    </a:lnTo>
                    <a:lnTo>
                      <a:pt x="1810" y="88"/>
                    </a:lnTo>
                    <a:lnTo>
                      <a:pt x="1811" y="89"/>
                    </a:lnTo>
                    <a:lnTo>
                      <a:pt x="1779" y="57"/>
                    </a:lnTo>
                    <a:lnTo>
                      <a:pt x="1780" y="58"/>
                    </a:lnTo>
                    <a:lnTo>
                      <a:pt x="1742" y="35"/>
                    </a:lnTo>
                    <a:lnTo>
                      <a:pt x="1744" y="36"/>
                    </a:lnTo>
                    <a:lnTo>
                      <a:pt x="1699" y="21"/>
                    </a:lnTo>
                    <a:lnTo>
                      <a:pt x="1701" y="21"/>
                    </a:lnTo>
                    <a:lnTo>
                      <a:pt x="1651" y="16"/>
                    </a:lnTo>
                    <a:lnTo>
                      <a:pt x="1652" y="16"/>
                    </a:lnTo>
                    <a:lnTo>
                      <a:pt x="1603" y="21"/>
                    </a:lnTo>
                    <a:lnTo>
                      <a:pt x="1605" y="21"/>
                    </a:lnTo>
                    <a:lnTo>
                      <a:pt x="1561" y="36"/>
                    </a:lnTo>
                    <a:lnTo>
                      <a:pt x="1563" y="35"/>
                    </a:lnTo>
                    <a:lnTo>
                      <a:pt x="1525" y="58"/>
                    </a:lnTo>
                    <a:lnTo>
                      <a:pt x="1526" y="57"/>
                    </a:lnTo>
                    <a:lnTo>
                      <a:pt x="1492" y="89"/>
                    </a:lnTo>
                    <a:lnTo>
                      <a:pt x="1493" y="88"/>
                    </a:lnTo>
                    <a:lnTo>
                      <a:pt x="1465" y="124"/>
                    </a:lnTo>
                    <a:lnTo>
                      <a:pt x="1466" y="123"/>
                    </a:lnTo>
                    <a:lnTo>
                      <a:pt x="1445" y="168"/>
                    </a:lnTo>
                    <a:lnTo>
                      <a:pt x="1445" y="167"/>
                    </a:lnTo>
                    <a:lnTo>
                      <a:pt x="1429" y="220"/>
                    </a:lnTo>
                    <a:lnTo>
                      <a:pt x="1419" y="283"/>
                    </a:lnTo>
                    <a:lnTo>
                      <a:pt x="1413" y="274"/>
                    </a:lnTo>
                    <a:lnTo>
                      <a:pt x="1509" y="287"/>
                    </a:lnTo>
                    <a:lnTo>
                      <a:pt x="1499" y="294"/>
                    </a:lnTo>
                    <a:lnTo>
                      <a:pt x="1501" y="252"/>
                    </a:lnTo>
                    <a:cubicBezTo>
                      <a:pt x="1501" y="252"/>
                      <a:pt x="1502" y="251"/>
                      <a:pt x="1502" y="251"/>
                    </a:cubicBezTo>
                    <a:lnTo>
                      <a:pt x="1509" y="215"/>
                    </a:lnTo>
                    <a:cubicBezTo>
                      <a:pt x="1509" y="214"/>
                      <a:pt x="1509" y="214"/>
                      <a:pt x="1509" y="213"/>
                    </a:cubicBezTo>
                    <a:lnTo>
                      <a:pt x="1537" y="155"/>
                    </a:lnTo>
                    <a:cubicBezTo>
                      <a:pt x="1538" y="154"/>
                      <a:pt x="1538" y="154"/>
                      <a:pt x="1539" y="153"/>
                    </a:cubicBezTo>
                    <a:lnTo>
                      <a:pt x="1561" y="130"/>
                    </a:lnTo>
                    <a:cubicBezTo>
                      <a:pt x="1561" y="129"/>
                      <a:pt x="1562" y="129"/>
                      <a:pt x="1562" y="129"/>
                    </a:cubicBezTo>
                    <a:lnTo>
                      <a:pt x="1588" y="112"/>
                    </a:lnTo>
                    <a:cubicBezTo>
                      <a:pt x="1589" y="111"/>
                      <a:pt x="1589" y="111"/>
                      <a:pt x="1590" y="111"/>
                    </a:cubicBezTo>
                    <a:lnTo>
                      <a:pt x="1618" y="101"/>
                    </a:lnTo>
                    <a:cubicBezTo>
                      <a:pt x="1618" y="101"/>
                      <a:pt x="1619" y="101"/>
                      <a:pt x="1619" y="101"/>
                    </a:cubicBezTo>
                    <a:lnTo>
                      <a:pt x="1650" y="97"/>
                    </a:lnTo>
                    <a:cubicBezTo>
                      <a:pt x="1651" y="96"/>
                      <a:pt x="1652" y="96"/>
                      <a:pt x="1653" y="97"/>
                    </a:cubicBezTo>
                    <a:lnTo>
                      <a:pt x="1681" y="101"/>
                    </a:lnTo>
                    <a:cubicBezTo>
                      <a:pt x="1681" y="101"/>
                      <a:pt x="1682" y="101"/>
                      <a:pt x="1682" y="101"/>
                    </a:cubicBezTo>
                    <a:lnTo>
                      <a:pt x="1708" y="110"/>
                    </a:lnTo>
                    <a:cubicBezTo>
                      <a:pt x="1709" y="110"/>
                      <a:pt x="1709" y="110"/>
                      <a:pt x="1710" y="111"/>
                    </a:cubicBezTo>
                    <a:lnTo>
                      <a:pt x="1733" y="126"/>
                    </a:lnTo>
                    <a:cubicBezTo>
                      <a:pt x="1733" y="126"/>
                      <a:pt x="1734" y="126"/>
                      <a:pt x="1734" y="127"/>
                    </a:cubicBezTo>
                    <a:lnTo>
                      <a:pt x="1753" y="146"/>
                    </a:lnTo>
                    <a:cubicBezTo>
                      <a:pt x="1754" y="146"/>
                      <a:pt x="1754" y="147"/>
                      <a:pt x="1754" y="147"/>
                    </a:cubicBezTo>
                    <a:lnTo>
                      <a:pt x="1786" y="202"/>
                    </a:lnTo>
                    <a:cubicBezTo>
                      <a:pt x="1787" y="203"/>
                      <a:pt x="1787" y="204"/>
                      <a:pt x="1787" y="205"/>
                    </a:cubicBezTo>
                    <a:lnTo>
                      <a:pt x="1798" y="266"/>
                    </a:lnTo>
                    <a:cubicBezTo>
                      <a:pt x="1799" y="267"/>
                      <a:pt x="1799" y="268"/>
                      <a:pt x="1798" y="269"/>
                    </a:cubicBezTo>
                    <a:lnTo>
                      <a:pt x="1787" y="337"/>
                    </a:lnTo>
                    <a:cubicBezTo>
                      <a:pt x="1787" y="337"/>
                      <a:pt x="1787" y="338"/>
                      <a:pt x="1787" y="339"/>
                    </a:cubicBezTo>
                    <a:lnTo>
                      <a:pt x="1754" y="408"/>
                    </a:lnTo>
                    <a:lnTo>
                      <a:pt x="1728" y="451"/>
                    </a:lnTo>
                    <a:lnTo>
                      <a:pt x="1691" y="499"/>
                    </a:lnTo>
                    <a:lnTo>
                      <a:pt x="1644" y="552"/>
                    </a:lnTo>
                    <a:lnTo>
                      <a:pt x="1588" y="614"/>
                    </a:lnTo>
                    <a:lnTo>
                      <a:pt x="1522" y="687"/>
                    </a:lnTo>
                    <a:lnTo>
                      <a:pt x="1471" y="750"/>
                    </a:lnTo>
                    <a:lnTo>
                      <a:pt x="1472" y="748"/>
                    </a:lnTo>
                    <a:lnTo>
                      <a:pt x="1439" y="812"/>
                    </a:lnTo>
                    <a:lnTo>
                      <a:pt x="1414" y="876"/>
                    </a:lnTo>
                    <a:lnTo>
                      <a:pt x="1414" y="875"/>
                    </a:lnTo>
                    <a:lnTo>
                      <a:pt x="1406" y="912"/>
                    </a:lnTo>
                    <a:lnTo>
                      <a:pt x="1403" y="949"/>
                    </a:lnTo>
                    <a:lnTo>
                      <a:pt x="1395" y="940"/>
                    </a:lnTo>
                    <a:lnTo>
                      <a:pt x="1880" y="940"/>
                    </a:lnTo>
                    <a:lnTo>
                      <a:pt x="1872" y="948"/>
                    </a:lnTo>
                    <a:lnTo>
                      <a:pt x="1872" y="839"/>
                    </a:lnTo>
                    <a:lnTo>
                      <a:pt x="1880" y="847"/>
                    </a:lnTo>
                    <a:lnTo>
                      <a:pt x="1523" y="84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6" name="Freeform 131"/>
              <p:cNvSpPr>
                <a:spLocks noEditPoints="1"/>
              </p:cNvSpPr>
              <p:nvPr/>
            </p:nvSpPr>
            <p:spPr bwMode="auto">
              <a:xfrm>
                <a:off x="5515" y="2269"/>
                <a:ext cx="291" cy="147"/>
              </a:xfrm>
              <a:custGeom>
                <a:avLst/>
                <a:gdLst>
                  <a:gd name="T0" fmla="*/ 0 w 944"/>
                  <a:gd name="T1" fmla="*/ 470 h 480"/>
                  <a:gd name="T2" fmla="*/ 0 w 944"/>
                  <a:gd name="T3" fmla="*/ 406 h 480"/>
                  <a:gd name="T4" fmla="*/ 51 w 944"/>
                  <a:gd name="T5" fmla="*/ 406 h 480"/>
                  <a:gd name="T6" fmla="*/ 51 w 944"/>
                  <a:gd name="T7" fmla="*/ 470 h 480"/>
                  <a:gd name="T8" fmla="*/ 0 w 944"/>
                  <a:gd name="T9" fmla="*/ 470 h 480"/>
                  <a:gd name="T10" fmla="*/ 338 w 944"/>
                  <a:gd name="T11" fmla="*/ 120 h 480"/>
                  <a:gd name="T12" fmla="*/ 293 w 944"/>
                  <a:gd name="T13" fmla="*/ 123 h 480"/>
                  <a:gd name="T14" fmla="*/ 277 w 944"/>
                  <a:gd name="T15" fmla="*/ 72 h 480"/>
                  <a:gd name="T16" fmla="*/ 231 w 944"/>
                  <a:gd name="T17" fmla="*/ 48 h 480"/>
                  <a:gd name="T18" fmla="*/ 194 w 944"/>
                  <a:gd name="T19" fmla="*/ 65 h 480"/>
                  <a:gd name="T20" fmla="*/ 159 w 944"/>
                  <a:gd name="T21" fmla="*/ 123 h 480"/>
                  <a:gd name="T22" fmla="*/ 145 w 944"/>
                  <a:gd name="T23" fmla="*/ 229 h 480"/>
                  <a:gd name="T24" fmla="*/ 186 w 944"/>
                  <a:gd name="T25" fmla="*/ 184 h 480"/>
                  <a:gd name="T26" fmla="*/ 236 w 944"/>
                  <a:gd name="T27" fmla="*/ 167 h 480"/>
                  <a:gd name="T28" fmla="*/ 314 w 944"/>
                  <a:gd name="T29" fmla="*/ 212 h 480"/>
                  <a:gd name="T30" fmla="*/ 344 w 944"/>
                  <a:gd name="T31" fmla="*/ 320 h 480"/>
                  <a:gd name="T32" fmla="*/ 330 w 944"/>
                  <a:gd name="T33" fmla="*/ 402 h 480"/>
                  <a:gd name="T34" fmla="*/ 287 w 944"/>
                  <a:gd name="T35" fmla="*/ 460 h 480"/>
                  <a:gd name="T36" fmla="*/ 228 w 944"/>
                  <a:gd name="T37" fmla="*/ 480 h 480"/>
                  <a:gd name="T38" fmla="*/ 137 w 944"/>
                  <a:gd name="T39" fmla="*/ 426 h 480"/>
                  <a:gd name="T40" fmla="*/ 102 w 944"/>
                  <a:gd name="T41" fmla="*/ 252 h 480"/>
                  <a:gd name="T42" fmla="*/ 140 w 944"/>
                  <a:gd name="T43" fmla="*/ 55 h 480"/>
                  <a:gd name="T44" fmla="*/ 234 w 944"/>
                  <a:gd name="T45" fmla="*/ 0 h 480"/>
                  <a:gd name="T46" fmla="*/ 306 w 944"/>
                  <a:gd name="T47" fmla="*/ 35 h 480"/>
                  <a:gd name="T48" fmla="*/ 338 w 944"/>
                  <a:gd name="T49" fmla="*/ 120 h 480"/>
                  <a:gd name="T50" fmla="*/ 153 w 944"/>
                  <a:gd name="T51" fmla="*/ 320 h 480"/>
                  <a:gd name="T52" fmla="*/ 164 w 944"/>
                  <a:gd name="T53" fmla="*/ 378 h 480"/>
                  <a:gd name="T54" fmla="*/ 191 w 944"/>
                  <a:gd name="T55" fmla="*/ 419 h 480"/>
                  <a:gd name="T56" fmla="*/ 228 w 944"/>
                  <a:gd name="T57" fmla="*/ 433 h 480"/>
                  <a:gd name="T58" fmla="*/ 277 w 944"/>
                  <a:gd name="T59" fmla="*/ 402 h 480"/>
                  <a:gd name="T60" fmla="*/ 298 w 944"/>
                  <a:gd name="T61" fmla="*/ 324 h 480"/>
                  <a:gd name="T62" fmla="*/ 279 w 944"/>
                  <a:gd name="T63" fmla="*/ 246 h 480"/>
                  <a:gd name="T64" fmla="*/ 226 w 944"/>
                  <a:gd name="T65" fmla="*/ 218 h 480"/>
                  <a:gd name="T66" fmla="*/ 175 w 944"/>
                  <a:gd name="T67" fmla="*/ 246 h 480"/>
                  <a:gd name="T68" fmla="*/ 153 w 944"/>
                  <a:gd name="T69" fmla="*/ 320 h 480"/>
                  <a:gd name="T70" fmla="*/ 574 w 944"/>
                  <a:gd name="T71" fmla="*/ 470 h 480"/>
                  <a:gd name="T72" fmla="*/ 529 w 944"/>
                  <a:gd name="T73" fmla="*/ 470 h 480"/>
                  <a:gd name="T74" fmla="*/ 529 w 944"/>
                  <a:gd name="T75" fmla="*/ 106 h 480"/>
                  <a:gd name="T76" fmla="*/ 486 w 944"/>
                  <a:gd name="T77" fmla="*/ 147 h 480"/>
                  <a:gd name="T78" fmla="*/ 438 w 944"/>
                  <a:gd name="T79" fmla="*/ 174 h 480"/>
                  <a:gd name="T80" fmla="*/ 438 w 944"/>
                  <a:gd name="T81" fmla="*/ 120 h 480"/>
                  <a:gd name="T82" fmla="*/ 505 w 944"/>
                  <a:gd name="T83" fmla="*/ 65 h 480"/>
                  <a:gd name="T84" fmla="*/ 545 w 944"/>
                  <a:gd name="T85" fmla="*/ 0 h 480"/>
                  <a:gd name="T86" fmla="*/ 574 w 944"/>
                  <a:gd name="T87" fmla="*/ 0 h 480"/>
                  <a:gd name="T88" fmla="*/ 574 w 944"/>
                  <a:gd name="T89" fmla="*/ 470 h 480"/>
                  <a:gd name="T90" fmla="*/ 848 w 944"/>
                  <a:gd name="T91" fmla="*/ 470 h 480"/>
                  <a:gd name="T92" fmla="*/ 848 w 944"/>
                  <a:gd name="T93" fmla="*/ 358 h 480"/>
                  <a:gd name="T94" fmla="*/ 690 w 944"/>
                  <a:gd name="T95" fmla="*/ 358 h 480"/>
                  <a:gd name="T96" fmla="*/ 690 w 944"/>
                  <a:gd name="T97" fmla="*/ 307 h 480"/>
                  <a:gd name="T98" fmla="*/ 859 w 944"/>
                  <a:gd name="T99" fmla="*/ 4 h 480"/>
                  <a:gd name="T100" fmla="*/ 894 w 944"/>
                  <a:gd name="T101" fmla="*/ 4 h 480"/>
                  <a:gd name="T102" fmla="*/ 894 w 944"/>
                  <a:gd name="T103" fmla="*/ 307 h 480"/>
                  <a:gd name="T104" fmla="*/ 944 w 944"/>
                  <a:gd name="T105" fmla="*/ 307 h 480"/>
                  <a:gd name="T106" fmla="*/ 944 w 944"/>
                  <a:gd name="T107" fmla="*/ 358 h 480"/>
                  <a:gd name="T108" fmla="*/ 894 w 944"/>
                  <a:gd name="T109" fmla="*/ 358 h 480"/>
                  <a:gd name="T110" fmla="*/ 894 w 944"/>
                  <a:gd name="T111" fmla="*/ 470 h 480"/>
                  <a:gd name="T112" fmla="*/ 848 w 944"/>
                  <a:gd name="T113" fmla="*/ 470 h 480"/>
                  <a:gd name="T114" fmla="*/ 848 w 944"/>
                  <a:gd name="T115" fmla="*/ 307 h 480"/>
                  <a:gd name="T116" fmla="*/ 848 w 944"/>
                  <a:gd name="T117" fmla="*/ 96 h 480"/>
                  <a:gd name="T118" fmla="*/ 733 w 944"/>
                  <a:gd name="T119" fmla="*/ 307 h 480"/>
                  <a:gd name="T120" fmla="*/ 848 w 944"/>
                  <a:gd name="T121" fmla="*/ 30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4" h="480">
                    <a:moveTo>
                      <a:pt x="0" y="470"/>
                    </a:moveTo>
                    <a:lnTo>
                      <a:pt x="0" y="406"/>
                    </a:lnTo>
                    <a:lnTo>
                      <a:pt x="51" y="406"/>
                    </a:lnTo>
                    <a:lnTo>
                      <a:pt x="51" y="470"/>
                    </a:lnTo>
                    <a:lnTo>
                      <a:pt x="0" y="470"/>
                    </a:lnTo>
                    <a:close/>
                    <a:moveTo>
                      <a:pt x="338" y="120"/>
                    </a:moveTo>
                    <a:lnTo>
                      <a:pt x="293" y="123"/>
                    </a:lnTo>
                    <a:cubicBezTo>
                      <a:pt x="290" y="99"/>
                      <a:pt x="285" y="82"/>
                      <a:pt x="277" y="72"/>
                    </a:cubicBezTo>
                    <a:cubicBezTo>
                      <a:pt x="263" y="58"/>
                      <a:pt x="250" y="48"/>
                      <a:pt x="231" y="48"/>
                    </a:cubicBezTo>
                    <a:cubicBezTo>
                      <a:pt x="218" y="48"/>
                      <a:pt x="204" y="55"/>
                      <a:pt x="194" y="65"/>
                    </a:cubicBezTo>
                    <a:cubicBezTo>
                      <a:pt x="180" y="79"/>
                      <a:pt x="167" y="96"/>
                      <a:pt x="159" y="123"/>
                    </a:cubicBezTo>
                    <a:cubicBezTo>
                      <a:pt x="151" y="147"/>
                      <a:pt x="148" y="184"/>
                      <a:pt x="145" y="229"/>
                    </a:cubicBezTo>
                    <a:cubicBezTo>
                      <a:pt x="156" y="208"/>
                      <a:pt x="169" y="195"/>
                      <a:pt x="186" y="184"/>
                    </a:cubicBezTo>
                    <a:cubicBezTo>
                      <a:pt x="202" y="174"/>
                      <a:pt x="218" y="167"/>
                      <a:pt x="236" y="167"/>
                    </a:cubicBezTo>
                    <a:cubicBezTo>
                      <a:pt x="266" y="167"/>
                      <a:pt x="293" y="181"/>
                      <a:pt x="314" y="212"/>
                    </a:cubicBezTo>
                    <a:cubicBezTo>
                      <a:pt x="336" y="239"/>
                      <a:pt x="344" y="276"/>
                      <a:pt x="344" y="320"/>
                    </a:cubicBezTo>
                    <a:cubicBezTo>
                      <a:pt x="344" y="348"/>
                      <a:pt x="341" y="375"/>
                      <a:pt x="330" y="402"/>
                    </a:cubicBezTo>
                    <a:cubicBezTo>
                      <a:pt x="320" y="426"/>
                      <a:pt x="306" y="446"/>
                      <a:pt x="287" y="460"/>
                    </a:cubicBezTo>
                    <a:cubicBezTo>
                      <a:pt x="271" y="474"/>
                      <a:pt x="253" y="480"/>
                      <a:pt x="228" y="480"/>
                    </a:cubicBezTo>
                    <a:cubicBezTo>
                      <a:pt x="191" y="480"/>
                      <a:pt x="161" y="463"/>
                      <a:pt x="137" y="426"/>
                    </a:cubicBezTo>
                    <a:cubicBezTo>
                      <a:pt x="113" y="392"/>
                      <a:pt x="102" y="334"/>
                      <a:pt x="102" y="252"/>
                    </a:cubicBezTo>
                    <a:cubicBezTo>
                      <a:pt x="102" y="164"/>
                      <a:pt x="116" y="96"/>
                      <a:pt x="140" y="55"/>
                    </a:cubicBezTo>
                    <a:cubicBezTo>
                      <a:pt x="164" y="21"/>
                      <a:pt x="194" y="0"/>
                      <a:pt x="234" y="0"/>
                    </a:cubicBezTo>
                    <a:cubicBezTo>
                      <a:pt x="263" y="0"/>
                      <a:pt x="287" y="14"/>
                      <a:pt x="306" y="35"/>
                    </a:cubicBezTo>
                    <a:cubicBezTo>
                      <a:pt x="325" y="55"/>
                      <a:pt x="336" y="82"/>
                      <a:pt x="338" y="120"/>
                    </a:cubicBezTo>
                    <a:close/>
                    <a:moveTo>
                      <a:pt x="153" y="320"/>
                    </a:moveTo>
                    <a:cubicBezTo>
                      <a:pt x="153" y="341"/>
                      <a:pt x="156" y="358"/>
                      <a:pt x="164" y="378"/>
                    </a:cubicBezTo>
                    <a:cubicBezTo>
                      <a:pt x="169" y="395"/>
                      <a:pt x="180" y="409"/>
                      <a:pt x="191" y="419"/>
                    </a:cubicBezTo>
                    <a:cubicBezTo>
                      <a:pt x="204" y="429"/>
                      <a:pt x="215" y="433"/>
                      <a:pt x="228" y="433"/>
                    </a:cubicBezTo>
                    <a:cubicBezTo>
                      <a:pt x="247" y="433"/>
                      <a:pt x="263" y="423"/>
                      <a:pt x="277" y="402"/>
                    </a:cubicBezTo>
                    <a:cubicBezTo>
                      <a:pt x="293" y="385"/>
                      <a:pt x="298" y="358"/>
                      <a:pt x="298" y="324"/>
                    </a:cubicBezTo>
                    <a:cubicBezTo>
                      <a:pt x="298" y="290"/>
                      <a:pt x="293" y="266"/>
                      <a:pt x="279" y="246"/>
                    </a:cubicBezTo>
                    <a:cubicBezTo>
                      <a:pt x="266" y="229"/>
                      <a:pt x="247" y="218"/>
                      <a:pt x="226" y="218"/>
                    </a:cubicBezTo>
                    <a:cubicBezTo>
                      <a:pt x="207" y="218"/>
                      <a:pt x="188" y="229"/>
                      <a:pt x="175" y="246"/>
                    </a:cubicBezTo>
                    <a:cubicBezTo>
                      <a:pt x="161" y="266"/>
                      <a:pt x="153" y="290"/>
                      <a:pt x="153" y="320"/>
                    </a:cubicBezTo>
                    <a:close/>
                    <a:moveTo>
                      <a:pt x="574" y="470"/>
                    </a:moveTo>
                    <a:lnTo>
                      <a:pt x="529" y="470"/>
                    </a:lnTo>
                    <a:lnTo>
                      <a:pt x="529" y="106"/>
                    </a:lnTo>
                    <a:cubicBezTo>
                      <a:pt x="518" y="120"/>
                      <a:pt x="505" y="133"/>
                      <a:pt x="486" y="147"/>
                    </a:cubicBezTo>
                    <a:cubicBezTo>
                      <a:pt x="470" y="160"/>
                      <a:pt x="454" y="167"/>
                      <a:pt x="438" y="174"/>
                    </a:cubicBezTo>
                    <a:lnTo>
                      <a:pt x="438" y="120"/>
                    </a:lnTo>
                    <a:cubicBezTo>
                      <a:pt x="464" y="103"/>
                      <a:pt x="486" y="86"/>
                      <a:pt x="505" y="65"/>
                    </a:cubicBezTo>
                    <a:cubicBezTo>
                      <a:pt x="523" y="45"/>
                      <a:pt x="537" y="21"/>
                      <a:pt x="545" y="0"/>
                    </a:cubicBezTo>
                    <a:lnTo>
                      <a:pt x="574" y="0"/>
                    </a:lnTo>
                    <a:lnTo>
                      <a:pt x="574" y="470"/>
                    </a:lnTo>
                    <a:close/>
                    <a:moveTo>
                      <a:pt x="848" y="470"/>
                    </a:moveTo>
                    <a:lnTo>
                      <a:pt x="848" y="358"/>
                    </a:lnTo>
                    <a:lnTo>
                      <a:pt x="690" y="358"/>
                    </a:lnTo>
                    <a:lnTo>
                      <a:pt x="690" y="307"/>
                    </a:lnTo>
                    <a:lnTo>
                      <a:pt x="859" y="4"/>
                    </a:lnTo>
                    <a:lnTo>
                      <a:pt x="894" y="4"/>
                    </a:lnTo>
                    <a:lnTo>
                      <a:pt x="894" y="307"/>
                    </a:lnTo>
                    <a:lnTo>
                      <a:pt x="944" y="307"/>
                    </a:lnTo>
                    <a:lnTo>
                      <a:pt x="944" y="358"/>
                    </a:lnTo>
                    <a:lnTo>
                      <a:pt x="894" y="358"/>
                    </a:lnTo>
                    <a:lnTo>
                      <a:pt x="894" y="470"/>
                    </a:lnTo>
                    <a:lnTo>
                      <a:pt x="848" y="470"/>
                    </a:lnTo>
                    <a:close/>
                    <a:moveTo>
                      <a:pt x="848" y="307"/>
                    </a:moveTo>
                    <a:lnTo>
                      <a:pt x="848" y="96"/>
                    </a:lnTo>
                    <a:lnTo>
                      <a:pt x="733" y="307"/>
                    </a:lnTo>
                    <a:lnTo>
                      <a:pt x="848" y="30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7" name="Freeform 132"/>
              <p:cNvSpPr>
                <a:spLocks noEditPoints="1"/>
              </p:cNvSpPr>
              <p:nvPr/>
            </p:nvSpPr>
            <p:spPr bwMode="auto">
              <a:xfrm>
                <a:off x="5514" y="2268"/>
                <a:ext cx="293" cy="150"/>
              </a:xfrm>
              <a:custGeom>
                <a:avLst/>
                <a:gdLst>
                  <a:gd name="T0" fmla="*/ 59 w 952"/>
                  <a:gd name="T1" fmla="*/ 474 h 488"/>
                  <a:gd name="T2" fmla="*/ 4 w 952"/>
                  <a:gd name="T3" fmla="*/ 414 h 488"/>
                  <a:gd name="T4" fmla="*/ 343 w 952"/>
                  <a:gd name="T5" fmla="*/ 128 h 488"/>
                  <a:gd name="T6" fmla="*/ 257 w 952"/>
                  <a:gd name="T7" fmla="*/ 62 h 488"/>
                  <a:gd name="T8" fmla="*/ 218 w 952"/>
                  <a:gd name="T9" fmla="*/ 60 h 488"/>
                  <a:gd name="T10" fmla="*/ 167 w 952"/>
                  <a:gd name="T11" fmla="*/ 129 h 488"/>
                  <a:gd name="T12" fmla="*/ 165 w 952"/>
                  <a:gd name="T13" fmla="*/ 204 h 488"/>
                  <a:gd name="T14" fmla="*/ 262 w 952"/>
                  <a:gd name="T15" fmla="*/ 170 h 488"/>
                  <a:gd name="T16" fmla="*/ 322 w 952"/>
                  <a:gd name="T17" fmla="*/ 214 h 488"/>
                  <a:gd name="T18" fmla="*/ 349 w 952"/>
                  <a:gd name="T19" fmla="*/ 366 h 488"/>
                  <a:gd name="T20" fmla="*/ 293 w 952"/>
                  <a:gd name="T21" fmla="*/ 468 h 488"/>
                  <a:gd name="T22" fmla="*/ 180 w 952"/>
                  <a:gd name="T23" fmla="*/ 475 h 488"/>
                  <a:gd name="T24" fmla="*/ 122 w 952"/>
                  <a:gd name="T25" fmla="*/ 402 h 488"/>
                  <a:gd name="T26" fmla="*/ 124 w 952"/>
                  <a:gd name="T27" fmla="*/ 93 h 488"/>
                  <a:gd name="T28" fmla="*/ 208 w 952"/>
                  <a:gd name="T29" fmla="*/ 4 h 488"/>
                  <a:gd name="T30" fmla="*/ 280 w 952"/>
                  <a:gd name="T31" fmla="*/ 11 h 488"/>
                  <a:gd name="T32" fmla="*/ 336 w 952"/>
                  <a:gd name="T33" fmla="*/ 73 h 488"/>
                  <a:gd name="T34" fmla="*/ 329 w 952"/>
                  <a:gd name="T35" fmla="*/ 76 h 488"/>
                  <a:gd name="T36" fmla="*/ 293 w 952"/>
                  <a:gd name="T37" fmla="*/ 28 h 488"/>
                  <a:gd name="T38" fmla="*/ 210 w 952"/>
                  <a:gd name="T39" fmla="*/ 12 h 488"/>
                  <a:gd name="T40" fmla="*/ 148 w 952"/>
                  <a:gd name="T41" fmla="*/ 61 h 488"/>
                  <a:gd name="T42" fmla="*/ 119 w 952"/>
                  <a:gd name="T43" fmla="*/ 360 h 488"/>
                  <a:gd name="T44" fmla="*/ 184 w 952"/>
                  <a:gd name="T45" fmla="*/ 468 h 488"/>
                  <a:gd name="T46" fmla="*/ 263 w 952"/>
                  <a:gd name="T47" fmla="*/ 476 h 488"/>
                  <a:gd name="T48" fmla="*/ 338 w 952"/>
                  <a:gd name="T49" fmla="*/ 385 h 488"/>
                  <a:gd name="T50" fmla="*/ 329 w 952"/>
                  <a:gd name="T51" fmla="*/ 240 h 488"/>
                  <a:gd name="T52" fmla="*/ 261 w 952"/>
                  <a:gd name="T53" fmla="*/ 178 h 488"/>
                  <a:gd name="T54" fmla="*/ 193 w 952"/>
                  <a:gd name="T55" fmla="*/ 192 h 488"/>
                  <a:gd name="T56" fmla="*/ 150 w 952"/>
                  <a:gd name="T57" fmla="*/ 172 h 488"/>
                  <a:gd name="T58" fmla="*/ 195 w 952"/>
                  <a:gd name="T59" fmla="*/ 67 h 488"/>
                  <a:gd name="T60" fmla="*/ 250 w 952"/>
                  <a:gd name="T61" fmla="*/ 51 h 488"/>
                  <a:gd name="T62" fmla="*/ 301 w 952"/>
                  <a:gd name="T63" fmla="*/ 127 h 488"/>
                  <a:gd name="T64" fmla="*/ 164 w 952"/>
                  <a:gd name="T65" fmla="*/ 353 h 488"/>
                  <a:gd name="T66" fmla="*/ 197 w 952"/>
                  <a:gd name="T67" fmla="*/ 420 h 488"/>
                  <a:gd name="T68" fmla="*/ 257 w 952"/>
                  <a:gd name="T69" fmla="*/ 426 h 488"/>
                  <a:gd name="T70" fmla="*/ 294 w 952"/>
                  <a:gd name="T71" fmla="*/ 372 h 488"/>
                  <a:gd name="T72" fmla="*/ 280 w 952"/>
                  <a:gd name="T73" fmla="*/ 252 h 488"/>
                  <a:gd name="T74" fmla="*/ 245 w 952"/>
                  <a:gd name="T75" fmla="*/ 228 h 488"/>
                  <a:gd name="T76" fmla="*/ 192 w 952"/>
                  <a:gd name="T77" fmla="*/ 242 h 488"/>
                  <a:gd name="T78" fmla="*/ 159 w 952"/>
                  <a:gd name="T79" fmla="*/ 283 h 488"/>
                  <a:gd name="T80" fmla="*/ 201 w 952"/>
                  <a:gd name="T81" fmla="*/ 226 h 488"/>
                  <a:gd name="T82" fmla="*/ 261 w 952"/>
                  <a:gd name="T83" fmla="*/ 226 h 488"/>
                  <a:gd name="T84" fmla="*/ 302 w 952"/>
                  <a:gd name="T85" fmla="*/ 283 h 488"/>
                  <a:gd name="T86" fmla="*/ 294 w 952"/>
                  <a:gd name="T87" fmla="*/ 394 h 488"/>
                  <a:gd name="T88" fmla="*/ 247 w 952"/>
                  <a:gd name="T89" fmla="*/ 439 h 488"/>
                  <a:gd name="T90" fmla="*/ 176 w 952"/>
                  <a:gd name="T91" fmla="*/ 408 h 488"/>
                  <a:gd name="T92" fmla="*/ 153 w 952"/>
                  <a:gd name="T93" fmla="*/ 324 h 488"/>
                  <a:gd name="T94" fmla="*/ 536 w 952"/>
                  <a:gd name="T95" fmla="*/ 113 h 488"/>
                  <a:gd name="T96" fmla="*/ 438 w 952"/>
                  <a:gd name="T97" fmla="*/ 178 h 488"/>
                  <a:gd name="T98" fmla="*/ 529 w 952"/>
                  <a:gd name="T99" fmla="*/ 35 h 488"/>
                  <a:gd name="T100" fmla="*/ 578 w 952"/>
                  <a:gd name="T101" fmla="*/ 8 h 488"/>
                  <a:gd name="T102" fmla="*/ 481 w 952"/>
                  <a:gd name="T103" fmla="*/ 101 h 488"/>
                  <a:gd name="T104" fmla="*/ 512 w 952"/>
                  <a:gd name="T105" fmla="*/ 128 h 488"/>
                  <a:gd name="T106" fmla="*/ 578 w 952"/>
                  <a:gd name="T107" fmla="*/ 470 h 488"/>
                  <a:gd name="T108" fmla="*/ 694 w 952"/>
                  <a:gd name="T109" fmla="*/ 366 h 488"/>
                  <a:gd name="T110" fmla="*/ 902 w 952"/>
                  <a:gd name="T111" fmla="*/ 8 h 488"/>
                  <a:gd name="T112" fmla="*/ 898 w 952"/>
                  <a:gd name="T113" fmla="*/ 366 h 488"/>
                  <a:gd name="T114" fmla="*/ 894 w 952"/>
                  <a:gd name="T115" fmla="*/ 362 h 488"/>
                  <a:gd name="T116" fmla="*/ 894 w 952"/>
                  <a:gd name="T117" fmla="*/ 311 h 488"/>
                  <a:gd name="T118" fmla="*/ 698 w 952"/>
                  <a:gd name="T119" fmla="*/ 362 h 488"/>
                  <a:gd name="T120" fmla="*/ 852 w 952"/>
                  <a:gd name="T121" fmla="*/ 307 h 488"/>
                  <a:gd name="T122" fmla="*/ 737 w 952"/>
                  <a:gd name="T123" fmla="*/ 315 h 488"/>
                  <a:gd name="T124" fmla="*/ 852 w 952"/>
                  <a:gd name="T125" fmla="*/ 31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2" h="488">
                    <a:moveTo>
                      <a:pt x="4" y="478"/>
                    </a:moveTo>
                    <a:cubicBezTo>
                      <a:pt x="2" y="478"/>
                      <a:pt x="0" y="477"/>
                      <a:pt x="0" y="474"/>
                    </a:cubicBezTo>
                    <a:lnTo>
                      <a:pt x="0" y="410"/>
                    </a:lnTo>
                    <a:cubicBezTo>
                      <a:pt x="0" y="408"/>
                      <a:pt x="2" y="406"/>
                      <a:pt x="4" y="406"/>
                    </a:cubicBezTo>
                    <a:lnTo>
                      <a:pt x="55" y="406"/>
                    </a:lnTo>
                    <a:cubicBezTo>
                      <a:pt x="58" y="406"/>
                      <a:pt x="59" y="408"/>
                      <a:pt x="59" y="410"/>
                    </a:cubicBezTo>
                    <a:lnTo>
                      <a:pt x="59" y="474"/>
                    </a:lnTo>
                    <a:cubicBezTo>
                      <a:pt x="59" y="477"/>
                      <a:pt x="58" y="478"/>
                      <a:pt x="55" y="478"/>
                    </a:cubicBezTo>
                    <a:lnTo>
                      <a:pt x="4" y="478"/>
                    </a:lnTo>
                    <a:close/>
                    <a:moveTo>
                      <a:pt x="55" y="470"/>
                    </a:moveTo>
                    <a:lnTo>
                      <a:pt x="51" y="474"/>
                    </a:lnTo>
                    <a:lnTo>
                      <a:pt x="51" y="410"/>
                    </a:lnTo>
                    <a:lnTo>
                      <a:pt x="55" y="414"/>
                    </a:lnTo>
                    <a:lnTo>
                      <a:pt x="4" y="414"/>
                    </a:lnTo>
                    <a:lnTo>
                      <a:pt x="8" y="410"/>
                    </a:lnTo>
                    <a:lnTo>
                      <a:pt x="8" y="474"/>
                    </a:lnTo>
                    <a:lnTo>
                      <a:pt x="4" y="470"/>
                    </a:lnTo>
                    <a:lnTo>
                      <a:pt x="55" y="470"/>
                    </a:lnTo>
                    <a:close/>
                    <a:moveTo>
                      <a:pt x="346" y="123"/>
                    </a:moveTo>
                    <a:cubicBezTo>
                      <a:pt x="347" y="125"/>
                      <a:pt x="346" y="126"/>
                      <a:pt x="346" y="126"/>
                    </a:cubicBezTo>
                    <a:cubicBezTo>
                      <a:pt x="345" y="127"/>
                      <a:pt x="344" y="128"/>
                      <a:pt x="343" y="128"/>
                    </a:cubicBezTo>
                    <a:lnTo>
                      <a:pt x="297" y="131"/>
                    </a:lnTo>
                    <a:cubicBezTo>
                      <a:pt x="295" y="132"/>
                      <a:pt x="293" y="130"/>
                      <a:pt x="293" y="128"/>
                    </a:cubicBezTo>
                    <a:lnTo>
                      <a:pt x="287" y="97"/>
                    </a:lnTo>
                    <a:lnTo>
                      <a:pt x="287" y="98"/>
                    </a:lnTo>
                    <a:lnTo>
                      <a:pt x="277" y="78"/>
                    </a:lnTo>
                    <a:lnTo>
                      <a:pt x="278" y="79"/>
                    </a:lnTo>
                    <a:lnTo>
                      <a:pt x="257" y="62"/>
                    </a:lnTo>
                    <a:lnTo>
                      <a:pt x="259" y="63"/>
                    </a:lnTo>
                    <a:lnTo>
                      <a:pt x="247" y="58"/>
                    </a:lnTo>
                    <a:lnTo>
                      <a:pt x="248" y="58"/>
                    </a:lnTo>
                    <a:lnTo>
                      <a:pt x="235" y="56"/>
                    </a:lnTo>
                    <a:lnTo>
                      <a:pt x="236" y="56"/>
                    </a:lnTo>
                    <a:lnTo>
                      <a:pt x="216" y="61"/>
                    </a:lnTo>
                    <a:lnTo>
                      <a:pt x="218" y="60"/>
                    </a:lnTo>
                    <a:lnTo>
                      <a:pt x="200" y="73"/>
                    </a:lnTo>
                    <a:lnTo>
                      <a:pt x="201" y="72"/>
                    </a:lnTo>
                    <a:lnTo>
                      <a:pt x="182" y="96"/>
                    </a:lnTo>
                    <a:lnTo>
                      <a:pt x="182" y="95"/>
                    </a:lnTo>
                    <a:lnTo>
                      <a:pt x="173" y="110"/>
                    </a:lnTo>
                    <a:lnTo>
                      <a:pt x="174" y="110"/>
                    </a:lnTo>
                    <a:lnTo>
                      <a:pt x="167" y="129"/>
                    </a:lnTo>
                    <a:lnTo>
                      <a:pt x="162" y="148"/>
                    </a:lnTo>
                    <a:lnTo>
                      <a:pt x="158" y="173"/>
                    </a:lnTo>
                    <a:lnTo>
                      <a:pt x="155" y="201"/>
                    </a:lnTo>
                    <a:lnTo>
                      <a:pt x="153" y="233"/>
                    </a:lnTo>
                    <a:lnTo>
                      <a:pt x="146" y="231"/>
                    </a:lnTo>
                    <a:lnTo>
                      <a:pt x="164" y="205"/>
                    </a:lnTo>
                    <a:cubicBezTo>
                      <a:pt x="164" y="204"/>
                      <a:pt x="165" y="204"/>
                      <a:pt x="165" y="204"/>
                    </a:cubicBezTo>
                    <a:lnTo>
                      <a:pt x="187" y="185"/>
                    </a:lnTo>
                    <a:cubicBezTo>
                      <a:pt x="188" y="185"/>
                      <a:pt x="188" y="185"/>
                      <a:pt x="188" y="185"/>
                    </a:cubicBezTo>
                    <a:lnTo>
                      <a:pt x="213" y="173"/>
                    </a:lnTo>
                    <a:cubicBezTo>
                      <a:pt x="213" y="173"/>
                      <a:pt x="213" y="173"/>
                      <a:pt x="214" y="173"/>
                    </a:cubicBezTo>
                    <a:lnTo>
                      <a:pt x="240" y="168"/>
                    </a:lnTo>
                    <a:cubicBezTo>
                      <a:pt x="240" y="167"/>
                      <a:pt x="241" y="167"/>
                      <a:pt x="241" y="167"/>
                    </a:cubicBezTo>
                    <a:lnTo>
                      <a:pt x="262" y="170"/>
                    </a:lnTo>
                    <a:cubicBezTo>
                      <a:pt x="263" y="170"/>
                      <a:pt x="263" y="170"/>
                      <a:pt x="263" y="170"/>
                    </a:cubicBezTo>
                    <a:lnTo>
                      <a:pt x="284" y="178"/>
                    </a:lnTo>
                    <a:cubicBezTo>
                      <a:pt x="284" y="178"/>
                      <a:pt x="285" y="179"/>
                      <a:pt x="285" y="179"/>
                    </a:cubicBezTo>
                    <a:lnTo>
                      <a:pt x="304" y="193"/>
                    </a:lnTo>
                    <a:cubicBezTo>
                      <a:pt x="304" y="193"/>
                      <a:pt x="304" y="193"/>
                      <a:pt x="305" y="193"/>
                    </a:cubicBezTo>
                    <a:lnTo>
                      <a:pt x="322" y="213"/>
                    </a:lnTo>
                    <a:cubicBezTo>
                      <a:pt x="322" y="214"/>
                      <a:pt x="322" y="214"/>
                      <a:pt x="322" y="214"/>
                    </a:cubicBezTo>
                    <a:lnTo>
                      <a:pt x="335" y="236"/>
                    </a:lnTo>
                    <a:cubicBezTo>
                      <a:pt x="336" y="236"/>
                      <a:pt x="336" y="236"/>
                      <a:pt x="336" y="237"/>
                    </a:cubicBezTo>
                    <a:lnTo>
                      <a:pt x="345" y="263"/>
                    </a:lnTo>
                    <a:cubicBezTo>
                      <a:pt x="345" y="263"/>
                      <a:pt x="345" y="263"/>
                      <a:pt x="345" y="263"/>
                    </a:cubicBezTo>
                    <a:lnTo>
                      <a:pt x="350" y="292"/>
                    </a:lnTo>
                    <a:lnTo>
                      <a:pt x="352" y="324"/>
                    </a:lnTo>
                    <a:lnTo>
                      <a:pt x="349" y="366"/>
                    </a:lnTo>
                    <a:lnTo>
                      <a:pt x="345" y="387"/>
                    </a:lnTo>
                    <a:lnTo>
                      <a:pt x="338" y="408"/>
                    </a:lnTo>
                    <a:cubicBezTo>
                      <a:pt x="338" y="408"/>
                      <a:pt x="338" y="408"/>
                      <a:pt x="338" y="408"/>
                    </a:cubicBezTo>
                    <a:lnTo>
                      <a:pt x="319" y="441"/>
                    </a:lnTo>
                    <a:cubicBezTo>
                      <a:pt x="319" y="442"/>
                      <a:pt x="319" y="442"/>
                      <a:pt x="319" y="442"/>
                    </a:cubicBezTo>
                    <a:lnTo>
                      <a:pt x="294" y="467"/>
                    </a:lnTo>
                    <a:cubicBezTo>
                      <a:pt x="294" y="468"/>
                      <a:pt x="294" y="468"/>
                      <a:pt x="293" y="468"/>
                    </a:cubicBezTo>
                    <a:lnTo>
                      <a:pt x="267" y="483"/>
                    </a:lnTo>
                    <a:cubicBezTo>
                      <a:pt x="267" y="483"/>
                      <a:pt x="266" y="483"/>
                      <a:pt x="266" y="483"/>
                    </a:cubicBezTo>
                    <a:lnTo>
                      <a:pt x="233" y="488"/>
                    </a:lnTo>
                    <a:cubicBezTo>
                      <a:pt x="233" y="488"/>
                      <a:pt x="232" y="488"/>
                      <a:pt x="232" y="488"/>
                    </a:cubicBezTo>
                    <a:lnTo>
                      <a:pt x="206" y="485"/>
                    </a:lnTo>
                    <a:cubicBezTo>
                      <a:pt x="205" y="485"/>
                      <a:pt x="205" y="485"/>
                      <a:pt x="204" y="485"/>
                    </a:cubicBezTo>
                    <a:lnTo>
                      <a:pt x="180" y="475"/>
                    </a:lnTo>
                    <a:cubicBezTo>
                      <a:pt x="180" y="475"/>
                      <a:pt x="180" y="475"/>
                      <a:pt x="179" y="475"/>
                    </a:cubicBezTo>
                    <a:lnTo>
                      <a:pt x="158" y="458"/>
                    </a:lnTo>
                    <a:cubicBezTo>
                      <a:pt x="158" y="457"/>
                      <a:pt x="158" y="457"/>
                      <a:pt x="157" y="457"/>
                    </a:cubicBezTo>
                    <a:lnTo>
                      <a:pt x="138" y="433"/>
                    </a:lnTo>
                    <a:cubicBezTo>
                      <a:pt x="138" y="433"/>
                      <a:pt x="138" y="433"/>
                      <a:pt x="138" y="432"/>
                    </a:cubicBezTo>
                    <a:lnTo>
                      <a:pt x="122" y="402"/>
                    </a:lnTo>
                    <a:cubicBezTo>
                      <a:pt x="122" y="402"/>
                      <a:pt x="122" y="402"/>
                      <a:pt x="122" y="402"/>
                    </a:cubicBezTo>
                    <a:lnTo>
                      <a:pt x="111" y="363"/>
                    </a:lnTo>
                    <a:lnTo>
                      <a:pt x="104" y="314"/>
                    </a:lnTo>
                    <a:lnTo>
                      <a:pt x="102" y="257"/>
                    </a:lnTo>
                    <a:lnTo>
                      <a:pt x="105" y="194"/>
                    </a:lnTo>
                    <a:lnTo>
                      <a:pt x="112" y="139"/>
                    </a:lnTo>
                    <a:lnTo>
                      <a:pt x="124" y="93"/>
                    </a:lnTo>
                    <a:cubicBezTo>
                      <a:pt x="124" y="93"/>
                      <a:pt x="124" y="93"/>
                      <a:pt x="124" y="93"/>
                    </a:cubicBezTo>
                    <a:lnTo>
                      <a:pt x="140" y="57"/>
                    </a:lnTo>
                    <a:cubicBezTo>
                      <a:pt x="140" y="57"/>
                      <a:pt x="141" y="57"/>
                      <a:pt x="141" y="56"/>
                    </a:cubicBezTo>
                    <a:lnTo>
                      <a:pt x="160" y="33"/>
                    </a:lnTo>
                    <a:cubicBezTo>
                      <a:pt x="161" y="33"/>
                      <a:pt x="161" y="33"/>
                      <a:pt x="161" y="33"/>
                    </a:cubicBezTo>
                    <a:lnTo>
                      <a:pt x="182" y="16"/>
                    </a:lnTo>
                    <a:cubicBezTo>
                      <a:pt x="183" y="16"/>
                      <a:pt x="183" y="15"/>
                      <a:pt x="183" y="15"/>
                    </a:cubicBezTo>
                    <a:lnTo>
                      <a:pt x="208" y="4"/>
                    </a:lnTo>
                    <a:cubicBezTo>
                      <a:pt x="209" y="4"/>
                      <a:pt x="209" y="4"/>
                      <a:pt x="209" y="4"/>
                    </a:cubicBezTo>
                    <a:lnTo>
                      <a:pt x="237" y="0"/>
                    </a:lnTo>
                    <a:cubicBezTo>
                      <a:pt x="238" y="0"/>
                      <a:pt x="238" y="0"/>
                      <a:pt x="238" y="0"/>
                    </a:cubicBezTo>
                    <a:lnTo>
                      <a:pt x="259" y="3"/>
                    </a:lnTo>
                    <a:cubicBezTo>
                      <a:pt x="260" y="3"/>
                      <a:pt x="260" y="3"/>
                      <a:pt x="260" y="3"/>
                    </a:cubicBezTo>
                    <a:lnTo>
                      <a:pt x="279" y="10"/>
                    </a:lnTo>
                    <a:cubicBezTo>
                      <a:pt x="280" y="10"/>
                      <a:pt x="280" y="10"/>
                      <a:pt x="280" y="11"/>
                    </a:cubicBezTo>
                    <a:lnTo>
                      <a:pt x="298" y="22"/>
                    </a:lnTo>
                    <a:cubicBezTo>
                      <a:pt x="298" y="22"/>
                      <a:pt x="298" y="22"/>
                      <a:pt x="298" y="22"/>
                    </a:cubicBezTo>
                    <a:lnTo>
                      <a:pt x="313" y="36"/>
                    </a:lnTo>
                    <a:cubicBezTo>
                      <a:pt x="313" y="36"/>
                      <a:pt x="314" y="36"/>
                      <a:pt x="314" y="37"/>
                    </a:cubicBezTo>
                    <a:lnTo>
                      <a:pt x="326" y="53"/>
                    </a:lnTo>
                    <a:cubicBezTo>
                      <a:pt x="326" y="53"/>
                      <a:pt x="326" y="53"/>
                      <a:pt x="327" y="54"/>
                    </a:cubicBezTo>
                    <a:lnTo>
                      <a:pt x="336" y="73"/>
                    </a:lnTo>
                    <a:cubicBezTo>
                      <a:pt x="336" y="73"/>
                      <a:pt x="336" y="74"/>
                      <a:pt x="336" y="74"/>
                    </a:cubicBezTo>
                    <a:lnTo>
                      <a:pt x="343" y="96"/>
                    </a:lnTo>
                    <a:cubicBezTo>
                      <a:pt x="343" y="97"/>
                      <a:pt x="343" y="97"/>
                      <a:pt x="343" y="97"/>
                    </a:cubicBezTo>
                    <a:lnTo>
                      <a:pt x="346" y="123"/>
                    </a:lnTo>
                    <a:close/>
                    <a:moveTo>
                      <a:pt x="335" y="98"/>
                    </a:moveTo>
                    <a:lnTo>
                      <a:pt x="335" y="99"/>
                    </a:lnTo>
                    <a:lnTo>
                      <a:pt x="329" y="76"/>
                    </a:lnTo>
                    <a:lnTo>
                      <a:pt x="329" y="77"/>
                    </a:lnTo>
                    <a:lnTo>
                      <a:pt x="319" y="57"/>
                    </a:lnTo>
                    <a:lnTo>
                      <a:pt x="320" y="58"/>
                    </a:lnTo>
                    <a:lnTo>
                      <a:pt x="307" y="41"/>
                    </a:lnTo>
                    <a:lnTo>
                      <a:pt x="308" y="42"/>
                    </a:lnTo>
                    <a:lnTo>
                      <a:pt x="293" y="28"/>
                    </a:lnTo>
                    <a:lnTo>
                      <a:pt x="293" y="28"/>
                    </a:lnTo>
                    <a:lnTo>
                      <a:pt x="276" y="17"/>
                    </a:lnTo>
                    <a:lnTo>
                      <a:pt x="277" y="18"/>
                    </a:lnTo>
                    <a:lnTo>
                      <a:pt x="258" y="11"/>
                    </a:lnTo>
                    <a:lnTo>
                      <a:pt x="258" y="11"/>
                    </a:lnTo>
                    <a:lnTo>
                      <a:pt x="237" y="8"/>
                    </a:lnTo>
                    <a:lnTo>
                      <a:pt x="238" y="8"/>
                    </a:lnTo>
                    <a:lnTo>
                      <a:pt x="210" y="12"/>
                    </a:lnTo>
                    <a:lnTo>
                      <a:pt x="212" y="12"/>
                    </a:lnTo>
                    <a:lnTo>
                      <a:pt x="187" y="23"/>
                    </a:lnTo>
                    <a:lnTo>
                      <a:pt x="187" y="22"/>
                    </a:lnTo>
                    <a:lnTo>
                      <a:pt x="166" y="39"/>
                    </a:lnTo>
                    <a:lnTo>
                      <a:pt x="167" y="39"/>
                    </a:lnTo>
                    <a:lnTo>
                      <a:pt x="147" y="62"/>
                    </a:lnTo>
                    <a:lnTo>
                      <a:pt x="148" y="61"/>
                    </a:lnTo>
                    <a:lnTo>
                      <a:pt x="132" y="96"/>
                    </a:lnTo>
                    <a:lnTo>
                      <a:pt x="132" y="95"/>
                    </a:lnTo>
                    <a:lnTo>
                      <a:pt x="120" y="141"/>
                    </a:lnTo>
                    <a:lnTo>
                      <a:pt x="113" y="194"/>
                    </a:lnTo>
                    <a:lnTo>
                      <a:pt x="110" y="256"/>
                    </a:lnTo>
                    <a:lnTo>
                      <a:pt x="112" y="313"/>
                    </a:lnTo>
                    <a:lnTo>
                      <a:pt x="119" y="360"/>
                    </a:lnTo>
                    <a:lnTo>
                      <a:pt x="130" y="399"/>
                    </a:lnTo>
                    <a:lnTo>
                      <a:pt x="130" y="399"/>
                    </a:lnTo>
                    <a:lnTo>
                      <a:pt x="145" y="429"/>
                    </a:lnTo>
                    <a:lnTo>
                      <a:pt x="145" y="428"/>
                    </a:lnTo>
                    <a:lnTo>
                      <a:pt x="164" y="452"/>
                    </a:lnTo>
                    <a:lnTo>
                      <a:pt x="163" y="451"/>
                    </a:lnTo>
                    <a:lnTo>
                      <a:pt x="184" y="468"/>
                    </a:lnTo>
                    <a:lnTo>
                      <a:pt x="184" y="468"/>
                    </a:lnTo>
                    <a:lnTo>
                      <a:pt x="208" y="478"/>
                    </a:lnTo>
                    <a:lnTo>
                      <a:pt x="206" y="477"/>
                    </a:lnTo>
                    <a:lnTo>
                      <a:pt x="233" y="480"/>
                    </a:lnTo>
                    <a:lnTo>
                      <a:pt x="232" y="481"/>
                    </a:lnTo>
                    <a:lnTo>
                      <a:pt x="264" y="476"/>
                    </a:lnTo>
                    <a:lnTo>
                      <a:pt x="263" y="476"/>
                    </a:lnTo>
                    <a:lnTo>
                      <a:pt x="289" y="461"/>
                    </a:lnTo>
                    <a:lnTo>
                      <a:pt x="289" y="462"/>
                    </a:lnTo>
                    <a:lnTo>
                      <a:pt x="313" y="437"/>
                    </a:lnTo>
                    <a:lnTo>
                      <a:pt x="312" y="438"/>
                    </a:lnTo>
                    <a:lnTo>
                      <a:pt x="331" y="405"/>
                    </a:lnTo>
                    <a:lnTo>
                      <a:pt x="331" y="405"/>
                    </a:lnTo>
                    <a:lnTo>
                      <a:pt x="338" y="385"/>
                    </a:lnTo>
                    <a:lnTo>
                      <a:pt x="341" y="365"/>
                    </a:lnTo>
                    <a:lnTo>
                      <a:pt x="344" y="325"/>
                    </a:lnTo>
                    <a:lnTo>
                      <a:pt x="343" y="294"/>
                    </a:lnTo>
                    <a:lnTo>
                      <a:pt x="338" y="265"/>
                    </a:lnTo>
                    <a:lnTo>
                      <a:pt x="338" y="265"/>
                    </a:lnTo>
                    <a:lnTo>
                      <a:pt x="328" y="239"/>
                    </a:lnTo>
                    <a:lnTo>
                      <a:pt x="329" y="240"/>
                    </a:lnTo>
                    <a:lnTo>
                      <a:pt x="315" y="218"/>
                    </a:lnTo>
                    <a:lnTo>
                      <a:pt x="315" y="219"/>
                    </a:lnTo>
                    <a:lnTo>
                      <a:pt x="298" y="199"/>
                    </a:lnTo>
                    <a:lnTo>
                      <a:pt x="299" y="199"/>
                    </a:lnTo>
                    <a:lnTo>
                      <a:pt x="280" y="185"/>
                    </a:lnTo>
                    <a:lnTo>
                      <a:pt x="281" y="186"/>
                    </a:lnTo>
                    <a:lnTo>
                      <a:pt x="261" y="178"/>
                    </a:lnTo>
                    <a:lnTo>
                      <a:pt x="262" y="178"/>
                    </a:lnTo>
                    <a:lnTo>
                      <a:pt x="240" y="175"/>
                    </a:lnTo>
                    <a:lnTo>
                      <a:pt x="241" y="175"/>
                    </a:lnTo>
                    <a:lnTo>
                      <a:pt x="215" y="180"/>
                    </a:lnTo>
                    <a:lnTo>
                      <a:pt x="216" y="180"/>
                    </a:lnTo>
                    <a:lnTo>
                      <a:pt x="192" y="192"/>
                    </a:lnTo>
                    <a:lnTo>
                      <a:pt x="193" y="192"/>
                    </a:lnTo>
                    <a:lnTo>
                      <a:pt x="170" y="210"/>
                    </a:lnTo>
                    <a:lnTo>
                      <a:pt x="171" y="209"/>
                    </a:lnTo>
                    <a:lnTo>
                      <a:pt x="153" y="235"/>
                    </a:lnTo>
                    <a:cubicBezTo>
                      <a:pt x="152" y="237"/>
                      <a:pt x="150" y="237"/>
                      <a:pt x="148" y="237"/>
                    </a:cubicBezTo>
                    <a:cubicBezTo>
                      <a:pt x="146" y="236"/>
                      <a:pt x="145" y="235"/>
                      <a:pt x="145" y="233"/>
                    </a:cubicBezTo>
                    <a:lnTo>
                      <a:pt x="147" y="201"/>
                    </a:lnTo>
                    <a:lnTo>
                      <a:pt x="150" y="172"/>
                    </a:lnTo>
                    <a:lnTo>
                      <a:pt x="154" y="146"/>
                    </a:lnTo>
                    <a:lnTo>
                      <a:pt x="159" y="126"/>
                    </a:lnTo>
                    <a:lnTo>
                      <a:pt x="166" y="107"/>
                    </a:lnTo>
                    <a:cubicBezTo>
                      <a:pt x="166" y="107"/>
                      <a:pt x="166" y="107"/>
                      <a:pt x="166" y="106"/>
                    </a:cubicBezTo>
                    <a:lnTo>
                      <a:pt x="175" y="91"/>
                    </a:lnTo>
                    <a:cubicBezTo>
                      <a:pt x="175" y="91"/>
                      <a:pt x="175" y="91"/>
                      <a:pt x="175" y="91"/>
                    </a:cubicBezTo>
                    <a:lnTo>
                      <a:pt x="195" y="67"/>
                    </a:lnTo>
                    <a:cubicBezTo>
                      <a:pt x="195" y="67"/>
                      <a:pt x="195" y="66"/>
                      <a:pt x="196" y="66"/>
                    </a:cubicBezTo>
                    <a:lnTo>
                      <a:pt x="213" y="54"/>
                    </a:lnTo>
                    <a:cubicBezTo>
                      <a:pt x="214" y="53"/>
                      <a:pt x="214" y="53"/>
                      <a:pt x="215" y="53"/>
                    </a:cubicBezTo>
                    <a:lnTo>
                      <a:pt x="235" y="49"/>
                    </a:lnTo>
                    <a:cubicBezTo>
                      <a:pt x="235" y="48"/>
                      <a:pt x="236" y="48"/>
                      <a:pt x="236" y="49"/>
                    </a:cubicBezTo>
                    <a:lnTo>
                      <a:pt x="249" y="51"/>
                    </a:lnTo>
                    <a:cubicBezTo>
                      <a:pt x="249" y="51"/>
                      <a:pt x="250" y="51"/>
                      <a:pt x="250" y="51"/>
                    </a:cubicBezTo>
                    <a:lnTo>
                      <a:pt x="261" y="55"/>
                    </a:lnTo>
                    <a:cubicBezTo>
                      <a:pt x="262" y="55"/>
                      <a:pt x="262" y="56"/>
                      <a:pt x="262" y="56"/>
                    </a:cubicBezTo>
                    <a:lnTo>
                      <a:pt x="283" y="73"/>
                    </a:lnTo>
                    <a:cubicBezTo>
                      <a:pt x="284" y="73"/>
                      <a:pt x="284" y="74"/>
                      <a:pt x="285" y="74"/>
                    </a:cubicBezTo>
                    <a:lnTo>
                      <a:pt x="295" y="95"/>
                    </a:lnTo>
                    <a:cubicBezTo>
                      <a:pt x="295" y="95"/>
                      <a:pt x="295" y="95"/>
                      <a:pt x="295" y="96"/>
                    </a:cubicBezTo>
                    <a:lnTo>
                      <a:pt x="301" y="127"/>
                    </a:lnTo>
                    <a:lnTo>
                      <a:pt x="297" y="123"/>
                    </a:lnTo>
                    <a:lnTo>
                      <a:pt x="342" y="120"/>
                    </a:lnTo>
                    <a:lnTo>
                      <a:pt x="338" y="124"/>
                    </a:lnTo>
                    <a:lnTo>
                      <a:pt x="335" y="98"/>
                    </a:lnTo>
                    <a:close/>
                    <a:moveTo>
                      <a:pt x="161" y="325"/>
                    </a:moveTo>
                    <a:lnTo>
                      <a:pt x="161" y="324"/>
                    </a:lnTo>
                    <a:lnTo>
                      <a:pt x="164" y="353"/>
                    </a:lnTo>
                    <a:lnTo>
                      <a:pt x="164" y="352"/>
                    </a:lnTo>
                    <a:lnTo>
                      <a:pt x="172" y="381"/>
                    </a:lnTo>
                    <a:lnTo>
                      <a:pt x="172" y="381"/>
                    </a:lnTo>
                    <a:lnTo>
                      <a:pt x="183" y="404"/>
                    </a:lnTo>
                    <a:lnTo>
                      <a:pt x="182" y="403"/>
                    </a:lnTo>
                    <a:lnTo>
                      <a:pt x="198" y="421"/>
                    </a:lnTo>
                    <a:lnTo>
                      <a:pt x="197" y="420"/>
                    </a:lnTo>
                    <a:lnTo>
                      <a:pt x="216" y="430"/>
                    </a:lnTo>
                    <a:lnTo>
                      <a:pt x="215" y="430"/>
                    </a:lnTo>
                    <a:lnTo>
                      <a:pt x="233" y="433"/>
                    </a:lnTo>
                    <a:lnTo>
                      <a:pt x="232" y="433"/>
                    </a:lnTo>
                    <a:lnTo>
                      <a:pt x="245" y="431"/>
                    </a:lnTo>
                    <a:lnTo>
                      <a:pt x="244" y="431"/>
                    </a:lnTo>
                    <a:lnTo>
                      <a:pt x="257" y="426"/>
                    </a:lnTo>
                    <a:lnTo>
                      <a:pt x="256" y="426"/>
                    </a:lnTo>
                    <a:lnTo>
                      <a:pt x="268" y="417"/>
                    </a:lnTo>
                    <a:lnTo>
                      <a:pt x="267" y="418"/>
                    </a:lnTo>
                    <a:lnTo>
                      <a:pt x="278" y="404"/>
                    </a:lnTo>
                    <a:lnTo>
                      <a:pt x="288" y="390"/>
                    </a:lnTo>
                    <a:lnTo>
                      <a:pt x="287" y="391"/>
                    </a:lnTo>
                    <a:lnTo>
                      <a:pt x="294" y="372"/>
                    </a:lnTo>
                    <a:lnTo>
                      <a:pt x="294" y="373"/>
                    </a:lnTo>
                    <a:lnTo>
                      <a:pt x="298" y="351"/>
                    </a:lnTo>
                    <a:lnTo>
                      <a:pt x="298" y="328"/>
                    </a:lnTo>
                    <a:lnTo>
                      <a:pt x="297" y="305"/>
                    </a:lnTo>
                    <a:lnTo>
                      <a:pt x="294" y="285"/>
                    </a:lnTo>
                    <a:lnTo>
                      <a:pt x="294" y="286"/>
                    </a:lnTo>
                    <a:lnTo>
                      <a:pt x="280" y="252"/>
                    </a:lnTo>
                    <a:lnTo>
                      <a:pt x="281" y="253"/>
                    </a:lnTo>
                    <a:lnTo>
                      <a:pt x="270" y="241"/>
                    </a:lnTo>
                    <a:lnTo>
                      <a:pt x="270" y="242"/>
                    </a:lnTo>
                    <a:lnTo>
                      <a:pt x="258" y="233"/>
                    </a:lnTo>
                    <a:lnTo>
                      <a:pt x="259" y="234"/>
                    </a:lnTo>
                    <a:lnTo>
                      <a:pt x="244" y="228"/>
                    </a:lnTo>
                    <a:lnTo>
                      <a:pt x="245" y="228"/>
                    </a:lnTo>
                    <a:lnTo>
                      <a:pt x="229" y="226"/>
                    </a:lnTo>
                    <a:lnTo>
                      <a:pt x="231" y="226"/>
                    </a:lnTo>
                    <a:lnTo>
                      <a:pt x="217" y="228"/>
                    </a:lnTo>
                    <a:lnTo>
                      <a:pt x="217" y="228"/>
                    </a:lnTo>
                    <a:lnTo>
                      <a:pt x="204" y="234"/>
                    </a:lnTo>
                    <a:lnTo>
                      <a:pt x="205" y="233"/>
                    </a:lnTo>
                    <a:lnTo>
                      <a:pt x="192" y="242"/>
                    </a:lnTo>
                    <a:lnTo>
                      <a:pt x="193" y="241"/>
                    </a:lnTo>
                    <a:lnTo>
                      <a:pt x="182" y="253"/>
                    </a:lnTo>
                    <a:lnTo>
                      <a:pt x="183" y="252"/>
                    </a:lnTo>
                    <a:lnTo>
                      <a:pt x="167" y="285"/>
                    </a:lnTo>
                    <a:lnTo>
                      <a:pt x="167" y="284"/>
                    </a:lnTo>
                    <a:lnTo>
                      <a:pt x="161" y="325"/>
                    </a:lnTo>
                    <a:close/>
                    <a:moveTo>
                      <a:pt x="159" y="283"/>
                    </a:moveTo>
                    <a:cubicBezTo>
                      <a:pt x="159" y="283"/>
                      <a:pt x="159" y="282"/>
                      <a:pt x="159" y="282"/>
                    </a:cubicBezTo>
                    <a:lnTo>
                      <a:pt x="175" y="248"/>
                    </a:lnTo>
                    <a:cubicBezTo>
                      <a:pt x="176" y="248"/>
                      <a:pt x="176" y="248"/>
                      <a:pt x="176" y="247"/>
                    </a:cubicBezTo>
                    <a:lnTo>
                      <a:pt x="187" y="236"/>
                    </a:lnTo>
                    <a:cubicBezTo>
                      <a:pt x="187" y="235"/>
                      <a:pt x="187" y="235"/>
                      <a:pt x="188" y="235"/>
                    </a:cubicBezTo>
                    <a:lnTo>
                      <a:pt x="200" y="227"/>
                    </a:lnTo>
                    <a:cubicBezTo>
                      <a:pt x="200" y="226"/>
                      <a:pt x="201" y="226"/>
                      <a:pt x="201" y="226"/>
                    </a:cubicBezTo>
                    <a:lnTo>
                      <a:pt x="214" y="221"/>
                    </a:lnTo>
                    <a:cubicBezTo>
                      <a:pt x="215" y="221"/>
                      <a:pt x="215" y="221"/>
                      <a:pt x="215" y="221"/>
                    </a:cubicBezTo>
                    <a:lnTo>
                      <a:pt x="229" y="219"/>
                    </a:lnTo>
                    <a:cubicBezTo>
                      <a:pt x="230" y="218"/>
                      <a:pt x="230" y="218"/>
                      <a:pt x="230" y="218"/>
                    </a:cubicBezTo>
                    <a:lnTo>
                      <a:pt x="246" y="220"/>
                    </a:lnTo>
                    <a:cubicBezTo>
                      <a:pt x="246" y="221"/>
                      <a:pt x="247" y="221"/>
                      <a:pt x="247" y="221"/>
                    </a:cubicBezTo>
                    <a:lnTo>
                      <a:pt x="261" y="226"/>
                    </a:lnTo>
                    <a:cubicBezTo>
                      <a:pt x="262" y="226"/>
                      <a:pt x="262" y="226"/>
                      <a:pt x="262" y="227"/>
                    </a:cubicBezTo>
                    <a:lnTo>
                      <a:pt x="275" y="235"/>
                    </a:lnTo>
                    <a:cubicBezTo>
                      <a:pt x="275" y="235"/>
                      <a:pt x="275" y="235"/>
                      <a:pt x="275" y="236"/>
                    </a:cubicBezTo>
                    <a:lnTo>
                      <a:pt x="286" y="247"/>
                    </a:lnTo>
                    <a:cubicBezTo>
                      <a:pt x="287" y="248"/>
                      <a:pt x="287" y="248"/>
                      <a:pt x="287" y="248"/>
                    </a:cubicBezTo>
                    <a:lnTo>
                      <a:pt x="302" y="282"/>
                    </a:lnTo>
                    <a:cubicBezTo>
                      <a:pt x="302" y="283"/>
                      <a:pt x="302" y="283"/>
                      <a:pt x="302" y="283"/>
                    </a:cubicBezTo>
                    <a:lnTo>
                      <a:pt x="305" y="304"/>
                    </a:lnTo>
                    <a:lnTo>
                      <a:pt x="306" y="328"/>
                    </a:lnTo>
                    <a:lnTo>
                      <a:pt x="305" y="353"/>
                    </a:lnTo>
                    <a:lnTo>
                      <a:pt x="302" y="374"/>
                    </a:lnTo>
                    <a:cubicBezTo>
                      <a:pt x="302" y="374"/>
                      <a:pt x="302" y="375"/>
                      <a:pt x="302" y="375"/>
                    </a:cubicBezTo>
                    <a:lnTo>
                      <a:pt x="295" y="393"/>
                    </a:lnTo>
                    <a:cubicBezTo>
                      <a:pt x="295" y="394"/>
                      <a:pt x="294" y="394"/>
                      <a:pt x="294" y="394"/>
                    </a:cubicBezTo>
                    <a:lnTo>
                      <a:pt x="284" y="409"/>
                    </a:lnTo>
                    <a:lnTo>
                      <a:pt x="274" y="422"/>
                    </a:lnTo>
                    <a:cubicBezTo>
                      <a:pt x="273" y="423"/>
                      <a:pt x="273" y="423"/>
                      <a:pt x="273" y="423"/>
                    </a:cubicBezTo>
                    <a:lnTo>
                      <a:pt x="262" y="433"/>
                    </a:lnTo>
                    <a:cubicBezTo>
                      <a:pt x="261" y="433"/>
                      <a:pt x="261" y="433"/>
                      <a:pt x="261" y="433"/>
                    </a:cubicBezTo>
                    <a:lnTo>
                      <a:pt x="248" y="439"/>
                    </a:lnTo>
                    <a:cubicBezTo>
                      <a:pt x="247" y="439"/>
                      <a:pt x="247" y="439"/>
                      <a:pt x="247" y="439"/>
                    </a:cubicBezTo>
                    <a:lnTo>
                      <a:pt x="233" y="441"/>
                    </a:lnTo>
                    <a:cubicBezTo>
                      <a:pt x="233" y="441"/>
                      <a:pt x="232" y="441"/>
                      <a:pt x="232" y="441"/>
                    </a:cubicBezTo>
                    <a:lnTo>
                      <a:pt x="213" y="438"/>
                    </a:lnTo>
                    <a:cubicBezTo>
                      <a:pt x="213" y="438"/>
                      <a:pt x="212" y="438"/>
                      <a:pt x="212" y="437"/>
                    </a:cubicBezTo>
                    <a:lnTo>
                      <a:pt x="193" y="427"/>
                    </a:lnTo>
                    <a:cubicBezTo>
                      <a:pt x="193" y="427"/>
                      <a:pt x="192" y="426"/>
                      <a:pt x="192" y="426"/>
                    </a:cubicBezTo>
                    <a:lnTo>
                      <a:pt x="176" y="408"/>
                    </a:lnTo>
                    <a:cubicBezTo>
                      <a:pt x="176" y="408"/>
                      <a:pt x="176" y="408"/>
                      <a:pt x="176" y="407"/>
                    </a:cubicBezTo>
                    <a:lnTo>
                      <a:pt x="165" y="384"/>
                    </a:lnTo>
                    <a:cubicBezTo>
                      <a:pt x="165" y="384"/>
                      <a:pt x="165" y="384"/>
                      <a:pt x="165" y="384"/>
                    </a:cubicBezTo>
                    <a:lnTo>
                      <a:pt x="156" y="355"/>
                    </a:lnTo>
                    <a:cubicBezTo>
                      <a:pt x="156" y="354"/>
                      <a:pt x="156" y="354"/>
                      <a:pt x="156" y="354"/>
                    </a:cubicBezTo>
                    <a:lnTo>
                      <a:pt x="153" y="325"/>
                    </a:lnTo>
                    <a:cubicBezTo>
                      <a:pt x="153" y="325"/>
                      <a:pt x="153" y="324"/>
                      <a:pt x="153" y="324"/>
                    </a:cubicBezTo>
                    <a:lnTo>
                      <a:pt x="159" y="283"/>
                    </a:lnTo>
                    <a:close/>
                    <a:moveTo>
                      <a:pt x="582" y="474"/>
                    </a:moveTo>
                    <a:cubicBezTo>
                      <a:pt x="582" y="477"/>
                      <a:pt x="581" y="478"/>
                      <a:pt x="578" y="478"/>
                    </a:cubicBezTo>
                    <a:lnTo>
                      <a:pt x="533" y="478"/>
                    </a:lnTo>
                    <a:cubicBezTo>
                      <a:pt x="531" y="478"/>
                      <a:pt x="529" y="477"/>
                      <a:pt x="529" y="474"/>
                    </a:cubicBezTo>
                    <a:lnTo>
                      <a:pt x="529" y="110"/>
                    </a:lnTo>
                    <a:lnTo>
                      <a:pt x="536" y="113"/>
                    </a:lnTo>
                    <a:lnTo>
                      <a:pt x="517" y="134"/>
                    </a:lnTo>
                    <a:cubicBezTo>
                      <a:pt x="517" y="134"/>
                      <a:pt x="517" y="134"/>
                      <a:pt x="517" y="134"/>
                    </a:cubicBezTo>
                    <a:lnTo>
                      <a:pt x="492" y="154"/>
                    </a:lnTo>
                    <a:lnTo>
                      <a:pt x="468" y="170"/>
                    </a:lnTo>
                    <a:lnTo>
                      <a:pt x="444" y="182"/>
                    </a:lnTo>
                    <a:cubicBezTo>
                      <a:pt x="442" y="183"/>
                      <a:pt x="441" y="183"/>
                      <a:pt x="440" y="182"/>
                    </a:cubicBezTo>
                    <a:cubicBezTo>
                      <a:pt x="439" y="181"/>
                      <a:pt x="438" y="180"/>
                      <a:pt x="438" y="178"/>
                    </a:cubicBezTo>
                    <a:lnTo>
                      <a:pt x="438" y="124"/>
                    </a:lnTo>
                    <a:cubicBezTo>
                      <a:pt x="438" y="123"/>
                      <a:pt x="439" y="121"/>
                      <a:pt x="440" y="121"/>
                    </a:cubicBezTo>
                    <a:lnTo>
                      <a:pt x="476" y="95"/>
                    </a:lnTo>
                    <a:lnTo>
                      <a:pt x="506" y="67"/>
                    </a:lnTo>
                    <a:lnTo>
                      <a:pt x="506" y="67"/>
                    </a:lnTo>
                    <a:lnTo>
                      <a:pt x="530" y="35"/>
                    </a:lnTo>
                    <a:lnTo>
                      <a:pt x="529" y="35"/>
                    </a:lnTo>
                    <a:lnTo>
                      <a:pt x="545" y="3"/>
                    </a:lnTo>
                    <a:cubicBezTo>
                      <a:pt x="546" y="1"/>
                      <a:pt x="547" y="0"/>
                      <a:pt x="549" y="0"/>
                    </a:cubicBezTo>
                    <a:lnTo>
                      <a:pt x="578" y="0"/>
                    </a:lnTo>
                    <a:cubicBezTo>
                      <a:pt x="581" y="0"/>
                      <a:pt x="582" y="2"/>
                      <a:pt x="582" y="4"/>
                    </a:cubicBezTo>
                    <a:lnTo>
                      <a:pt x="582" y="474"/>
                    </a:lnTo>
                    <a:close/>
                    <a:moveTo>
                      <a:pt x="574" y="4"/>
                    </a:moveTo>
                    <a:lnTo>
                      <a:pt x="578" y="8"/>
                    </a:lnTo>
                    <a:lnTo>
                      <a:pt x="549" y="8"/>
                    </a:lnTo>
                    <a:lnTo>
                      <a:pt x="553" y="6"/>
                    </a:lnTo>
                    <a:lnTo>
                      <a:pt x="537" y="39"/>
                    </a:lnTo>
                    <a:cubicBezTo>
                      <a:pt x="536" y="39"/>
                      <a:pt x="536" y="39"/>
                      <a:pt x="536" y="39"/>
                    </a:cubicBezTo>
                    <a:lnTo>
                      <a:pt x="512" y="72"/>
                    </a:lnTo>
                    <a:cubicBezTo>
                      <a:pt x="512" y="72"/>
                      <a:pt x="512" y="72"/>
                      <a:pt x="512" y="72"/>
                    </a:cubicBezTo>
                    <a:lnTo>
                      <a:pt x="481" y="101"/>
                    </a:lnTo>
                    <a:lnTo>
                      <a:pt x="444" y="127"/>
                    </a:lnTo>
                    <a:lnTo>
                      <a:pt x="446" y="124"/>
                    </a:lnTo>
                    <a:lnTo>
                      <a:pt x="446" y="178"/>
                    </a:lnTo>
                    <a:lnTo>
                      <a:pt x="440" y="175"/>
                    </a:lnTo>
                    <a:lnTo>
                      <a:pt x="464" y="164"/>
                    </a:lnTo>
                    <a:lnTo>
                      <a:pt x="487" y="148"/>
                    </a:lnTo>
                    <a:lnTo>
                      <a:pt x="512" y="128"/>
                    </a:lnTo>
                    <a:lnTo>
                      <a:pt x="511" y="128"/>
                    </a:lnTo>
                    <a:lnTo>
                      <a:pt x="530" y="108"/>
                    </a:lnTo>
                    <a:cubicBezTo>
                      <a:pt x="531" y="107"/>
                      <a:pt x="533" y="106"/>
                      <a:pt x="534" y="107"/>
                    </a:cubicBezTo>
                    <a:cubicBezTo>
                      <a:pt x="536" y="107"/>
                      <a:pt x="537" y="109"/>
                      <a:pt x="537" y="110"/>
                    </a:cubicBezTo>
                    <a:lnTo>
                      <a:pt x="537" y="474"/>
                    </a:lnTo>
                    <a:lnTo>
                      <a:pt x="533" y="470"/>
                    </a:lnTo>
                    <a:lnTo>
                      <a:pt x="578" y="470"/>
                    </a:lnTo>
                    <a:lnTo>
                      <a:pt x="574" y="474"/>
                    </a:lnTo>
                    <a:lnTo>
                      <a:pt x="574" y="4"/>
                    </a:lnTo>
                    <a:close/>
                    <a:moveTo>
                      <a:pt x="852" y="478"/>
                    </a:moveTo>
                    <a:cubicBezTo>
                      <a:pt x="850" y="478"/>
                      <a:pt x="848" y="477"/>
                      <a:pt x="848" y="474"/>
                    </a:cubicBezTo>
                    <a:lnTo>
                      <a:pt x="848" y="362"/>
                    </a:lnTo>
                    <a:lnTo>
                      <a:pt x="852" y="366"/>
                    </a:lnTo>
                    <a:lnTo>
                      <a:pt x="694" y="366"/>
                    </a:lnTo>
                    <a:cubicBezTo>
                      <a:pt x="692" y="366"/>
                      <a:pt x="690" y="364"/>
                      <a:pt x="690" y="362"/>
                    </a:cubicBezTo>
                    <a:lnTo>
                      <a:pt x="690" y="311"/>
                    </a:lnTo>
                    <a:cubicBezTo>
                      <a:pt x="690" y="310"/>
                      <a:pt x="690" y="310"/>
                      <a:pt x="690" y="309"/>
                    </a:cubicBezTo>
                    <a:lnTo>
                      <a:pt x="859" y="6"/>
                    </a:lnTo>
                    <a:cubicBezTo>
                      <a:pt x="860" y="5"/>
                      <a:pt x="862" y="4"/>
                      <a:pt x="863" y="4"/>
                    </a:cubicBezTo>
                    <a:lnTo>
                      <a:pt x="898" y="4"/>
                    </a:lnTo>
                    <a:cubicBezTo>
                      <a:pt x="900" y="4"/>
                      <a:pt x="902" y="6"/>
                      <a:pt x="902" y="8"/>
                    </a:cubicBezTo>
                    <a:lnTo>
                      <a:pt x="902" y="311"/>
                    </a:lnTo>
                    <a:lnTo>
                      <a:pt x="898" y="307"/>
                    </a:lnTo>
                    <a:lnTo>
                      <a:pt x="948" y="307"/>
                    </a:lnTo>
                    <a:cubicBezTo>
                      <a:pt x="951" y="307"/>
                      <a:pt x="952" y="309"/>
                      <a:pt x="952" y="311"/>
                    </a:cubicBezTo>
                    <a:lnTo>
                      <a:pt x="952" y="362"/>
                    </a:lnTo>
                    <a:cubicBezTo>
                      <a:pt x="952" y="364"/>
                      <a:pt x="951" y="366"/>
                      <a:pt x="948" y="366"/>
                    </a:cubicBezTo>
                    <a:lnTo>
                      <a:pt x="898" y="366"/>
                    </a:lnTo>
                    <a:lnTo>
                      <a:pt x="902" y="362"/>
                    </a:lnTo>
                    <a:lnTo>
                      <a:pt x="902" y="474"/>
                    </a:lnTo>
                    <a:cubicBezTo>
                      <a:pt x="902" y="477"/>
                      <a:pt x="900" y="478"/>
                      <a:pt x="898" y="478"/>
                    </a:cubicBezTo>
                    <a:lnTo>
                      <a:pt x="852" y="478"/>
                    </a:lnTo>
                    <a:close/>
                    <a:moveTo>
                      <a:pt x="898" y="470"/>
                    </a:moveTo>
                    <a:lnTo>
                      <a:pt x="894" y="474"/>
                    </a:lnTo>
                    <a:lnTo>
                      <a:pt x="894" y="362"/>
                    </a:lnTo>
                    <a:cubicBezTo>
                      <a:pt x="894" y="360"/>
                      <a:pt x="896" y="358"/>
                      <a:pt x="898" y="358"/>
                    </a:cubicBezTo>
                    <a:lnTo>
                      <a:pt x="948" y="358"/>
                    </a:lnTo>
                    <a:lnTo>
                      <a:pt x="944" y="362"/>
                    </a:lnTo>
                    <a:lnTo>
                      <a:pt x="944" y="311"/>
                    </a:lnTo>
                    <a:lnTo>
                      <a:pt x="948" y="315"/>
                    </a:lnTo>
                    <a:lnTo>
                      <a:pt x="898" y="315"/>
                    </a:lnTo>
                    <a:cubicBezTo>
                      <a:pt x="896" y="315"/>
                      <a:pt x="894" y="313"/>
                      <a:pt x="894" y="311"/>
                    </a:cubicBezTo>
                    <a:lnTo>
                      <a:pt x="894" y="8"/>
                    </a:lnTo>
                    <a:lnTo>
                      <a:pt x="898" y="12"/>
                    </a:lnTo>
                    <a:lnTo>
                      <a:pt x="863" y="12"/>
                    </a:lnTo>
                    <a:lnTo>
                      <a:pt x="866" y="10"/>
                    </a:lnTo>
                    <a:lnTo>
                      <a:pt x="697" y="313"/>
                    </a:lnTo>
                    <a:lnTo>
                      <a:pt x="698" y="311"/>
                    </a:lnTo>
                    <a:lnTo>
                      <a:pt x="698" y="362"/>
                    </a:lnTo>
                    <a:lnTo>
                      <a:pt x="694" y="358"/>
                    </a:lnTo>
                    <a:lnTo>
                      <a:pt x="852" y="358"/>
                    </a:lnTo>
                    <a:cubicBezTo>
                      <a:pt x="854" y="358"/>
                      <a:pt x="856" y="360"/>
                      <a:pt x="856" y="362"/>
                    </a:cubicBezTo>
                    <a:lnTo>
                      <a:pt x="856" y="474"/>
                    </a:lnTo>
                    <a:lnTo>
                      <a:pt x="852" y="470"/>
                    </a:lnTo>
                    <a:lnTo>
                      <a:pt x="898" y="470"/>
                    </a:lnTo>
                    <a:close/>
                    <a:moveTo>
                      <a:pt x="852" y="307"/>
                    </a:moveTo>
                    <a:lnTo>
                      <a:pt x="848" y="311"/>
                    </a:lnTo>
                    <a:lnTo>
                      <a:pt x="848" y="100"/>
                    </a:lnTo>
                    <a:lnTo>
                      <a:pt x="855" y="102"/>
                    </a:lnTo>
                    <a:lnTo>
                      <a:pt x="740" y="313"/>
                    </a:lnTo>
                    <a:lnTo>
                      <a:pt x="737" y="307"/>
                    </a:lnTo>
                    <a:lnTo>
                      <a:pt x="852" y="307"/>
                    </a:lnTo>
                    <a:close/>
                    <a:moveTo>
                      <a:pt x="737" y="315"/>
                    </a:moveTo>
                    <a:cubicBezTo>
                      <a:pt x="736" y="315"/>
                      <a:pt x="734" y="314"/>
                      <a:pt x="734" y="313"/>
                    </a:cubicBezTo>
                    <a:cubicBezTo>
                      <a:pt x="733" y="312"/>
                      <a:pt x="733" y="310"/>
                      <a:pt x="733" y="309"/>
                    </a:cubicBezTo>
                    <a:lnTo>
                      <a:pt x="848" y="98"/>
                    </a:lnTo>
                    <a:cubicBezTo>
                      <a:pt x="849" y="96"/>
                      <a:pt x="851" y="96"/>
                      <a:pt x="853" y="96"/>
                    </a:cubicBezTo>
                    <a:cubicBezTo>
                      <a:pt x="855" y="97"/>
                      <a:pt x="856" y="98"/>
                      <a:pt x="856" y="100"/>
                    </a:cubicBezTo>
                    <a:lnTo>
                      <a:pt x="856" y="311"/>
                    </a:lnTo>
                    <a:cubicBezTo>
                      <a:pt x="856" y="313"/>
                      <a:pt x="854" y="315"/>
                      <a:pt x="852" y="315"/>
                    </a:cubicBezTo>
                    <a:lnTo>
                      <a:pt x="737" y="31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8" name="Freeform 133"/>
              <p:cNvSpPr>
                <a:spLocks noEditPoints="1"/>
              </p:cNvSpPr>
              <p:nvPr/>
            </p:nvSpPr>
            <p:spPr bwMode="auto">
              <a:xfrm>
                <a:off x="6386" y="2269"/>
                <a:ext cx="290" cy="147"/>
              </a:xfrm>
              <a:custGeom>
                <a:avLst/>
                <a:gdLst>
                  <a:gd name="T0" fmla="*/ 0 w 944"/>
                  <a:gd name="T1" fmla="*/ 406 h 480"/>
                  <a:gd name="T2" fmla="*/ 51 w 944"/>
                  <a:gd name="T3" fmla="*/ 470 h 480"/>
                  <a:gd name="T4" fmla="*/ 172 w 944"/>
                  <a:gd name="T5" fmla="*/ 218 h 480"/>
                  <a:gd name="T6" fmla="*/ 118 w 944"/>
                  <a:gd name="T7" fmla="*/ 123 h 480"/>
                  <a:gd name="T8" fmla="*/ 223 w 944"/>
                  <a:gd name="T9" fmla="*/ 0 h 480"/>
                  <a:gd name="T10" fmla="*/ 330 w 944"/>
                  <a:gd name="T11" fmla="*/ 123 h 480"/>
                  <a:gd name="T12" fmla="*/ 277 w 944"/>
                  <a:gd name="T13" fmla="*/ 218 h 480"/>
                  <a:gd name="T14" fmla="*/ 346 w 944"/>
                  <a:gd name="T15" fmla="*/ 337 h 480"/>
                  <a:gd name="T16" fmla="*/ 223 w 944"/>
                  <a:gd name="T17" fmla="*/ 480 h 480"/>
                  <a:gd name="T18" fmla="*/ 102 w 944"/>
                  <a:gd name="T19" fmla="*/ 337 h 480"/>
                  <a:gd name="T20" fmla="*/ 172 w 944"/>
                  <a:gd name="T21" fmla="*/ 218 h 480"/>
                  <a:gd name="T22" fmla="*/ 180 w 944"/>
                  <a:gd name="T23" fmla="*/ 174 h 480"/>
                  <a:gd name="T24" fmla="*/ 269 w 944"/>
                  <a:gd name="T25" fmla="*/ 174 h 480"/>
                  <a:gd name="T26" fmla="*/ 266 w 944"/>
                  <a:gd name="T27" fmla="*/ 72 h 480"/>
                  <a:gd name="T28" fmla="*/ 180 w 944"/>
                  <a:gd name="T29" fmla="*/ 69 h 480"/>
                  <a:gd name="T30" fmla="*/ 151 w 944"/>
                  <a:gd name="T31" fmla="*/ 337 h 480"/>
                  <a:gd name="T32" fmla="*/ 186 w 944"/>
                  <a:gd name="T33" fmla="*/ 419 h 480"/>
                  <a:gd name="T34" fmla="*/ 279 w 944"/>
                  <a:gd name="T35" fmla="*/ 406 h 480"/>
                  <a:gd name="T36" fmla="*/ 277 w 944"/>
                  <a:gd name="T37" fmla="*/ 269 h 480"/>
                  <a:gd name="T38" fmla="*/ 169 w 944"/>
                  <a:gd name="T39" fmla="*/ 269 h 480"/>
                  <a:gd name="T40" fmla="*/ 403 w 944"/>
                  <a:gd name="T41" fmla="*/ 348 h 480"/>
                  <a:gd name="T42" fmla="*/ 475 w 944"/>
                  <a:gd name="T43" fmla="*/ 409 h 480"/>
                  <a:gd name="T44" fmla="*/ 577 w 944"/>
                  <a:gd name="T45" fmla="*/ 402 h 480"/>
                  <a:gd name="T46" fmla="*/ 580 w 944"/>
                  <a:gd name="T47" fmla="*/ 242 h 480"/>
                  <a:gd name="T48" fmla="*/ 483 w 944"/>
                  <a:gd name="T49" fmla="*/ 225 h 480"/>
                  <a:gd name="T50" fmla="*/ 411 w 944"/>
                  <a:gd name="T51" fmla="*/ 249 h 480"/>
                  <a:gd name="T52" fmla="*/ 631 w 944"/>
                  <a:gd name="T53" fmla="*/ 11 h 480"/>
                  <a:gd name="T54" fmla="*/ 483 w 944"/>
                  <a:gd name="T55" fmla="*/ 65 h 480"/>
                  <a:gd name="T56" fmla="*/ 534 w 944"/>
                  <a:gd name="T57" fmla="*/ 160 h 480"/>
                  <a:gd name="T58" fmla="*/ 647 w 944"/>
                  <a:gd name="T59" fmla="*/ 314 h 480"/>
                  <a:gd name="T60" fmla="*/ 523 w 944"/>
                  <a:gd name="T61" fmla="*/ 480 h 480"/>
                  <a:gd name="T62" fmla="*/ 403 w 944"/>
                  <a:gd name="T63" fmla="*/ 348 h 480"/>
                  <a:gd name="T64" fmla="*/ 706 w 944"/>
                  <a:gd name="T65" fmla="*/ 11 h 480"/>
                  <a:gd name="T66" fmla="*/ 944 w 944"/>
                  <a:gd name="T67" fmla="*/ 55 h 480"/>
                  <a:gd name="T68" fmla="*/ 824 w 944"/>
                  <a:gd name="T69" fmla="*/ 344 h 480"/>
                  <a:gd name="T70" fmla="*/ 759 w 944"/>
                  <a:gd name="T71" fmla="*/ 470 h 480"/>
                  <a:gd name="T72" fmla="*/ 824 w 944"/>
                  <a:gd name="T73" fmla="*/ 188 h 480"/>
                  <a:gd name="T74" fmla="*/ 706 w 944"/>
                  <a:gd name="T75" fmla="*/ 6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44" h="480">
                    <a:moveTo>
                      <a:pt x="0" y="470"/>
                    </a:moveTo>
                    <a:lnTo>
                      <a:pt x="0" y="406"/>
                    </a:lnTo>
                    <a:lnTo>
                      <a:pt x="51" y="406"/>
                    </a:lnTo>
                    <a:lnTo>
                      <a:pt x="51" y="470"/>
                    </a:lnTo>
                    <a:lnTo>
                      <a:pt x="0" y="470"/>
                    </a:lnTo>
                    <a:close/>
                    <a:moveTo>
                      <a:pt x="172" y="218"/>
                    </a:moveTo>
                    <a:cubicBezTo>
                      <a:pt x="153" y="208"/>
                      <a:pt x="140" y="198"/>
                      <a:pt x="132" y="181"/>
                    </a:cubicBezTo>
                    <a:cubicBezTo>
                      <a:pt x="121" y="164"/>
                      <a:pt x="118" y="143"/>
                      <a:pt x="118" y="123"/>
                    </a:cubicBezTo>
                    <a:cubicBezTo>
                      <a:pt x="118" y="89"/>
                      <a:pt x="127" y="62"/>
                      <a:pt x="148" y="38"/>
                    </a:cubicBezTo>
                    <a:cubicBezTo>
                      <a:pt x="167" y="14"/>
                      <a:pt x="191" y="0"/>
                      <a:pt x="223" y="0"/>
                    </a:cubicBezTo>
                    <a:cubicBezTo>
                      <a:pt x="255" y="0"/>
                      <a:pt x="282" y="14"/>
                      <a:pt x="301" y="38"/>
                    </a:cubicBezTo>
                    <a:cubicBezTo>
                      <a:pt x="322" y="62"/>
                      <a:pt x="330" y="89"/>
                      <a:pt x="330" y="123"/>
                    </a:cubicBezTo>
                    <a:cubicBezTo>
                      <a:pt x="330" y="147"/>
                      <a:pt x="328" y="164"/>
                      <a:pt x="317" y="181"/>
                    </a:cubicBezTo>
                    <a:cubicBezTo>
                      <a:pt x="309" y="198"/>
                      <a:pt x="295" y="208"/>
                      <a:pt x="277" y="218"/>
                    </a:cubicBezTo>
                    <a:cubicBezTo>
                      <a:pt x="298" y="229"/>
                      <a:pt x="317" y="242"/>
                      <a:pt x="328" y="263"/>
                    </a:cubicBezTo>
                    <a:cubicBezTo>
                      <a:pt x="341" y="283"/>
                      <a:pt x="346" y="310"/>
                      <a:pt x="346" y="337"/>
                    </a:cubicBezTo>
                    <a:cubicBezTo>
                      <a:pt x="346" y="378"/>
                      <a:pt x="336" y="412"/>
                      <a:pt x="312" y="440"/>
                    </a:cubicBezTo>
                    <a:cubicBezTo>
                      <a:pt x="290" y="467"/>
                      <a:pt x="261" y="480"/>
                      <a:pt x="223" y="480"/>
                    </a:cubicBezTo>
                    <a:cubicBezTo>
                      <a:pt x="188" y="480"/>
                      <a:pt x="159" y="467"/>
                      <a:pt x="137" y="440"/>
                    </a:cubicBezTo>
                    <a:cubicBezTo>
                      <a:pt x="113" y="412"/>
                      <a:pt x="102" y="378"/>
                      <a:pt x="102" y="337"/>
                    </a:cubicBezTo>
                    <a:cubicBezTo>
                      <a:pt x="102" y="307"/>
                      <a:pt x="110" y="280"/>
                      <a:pt x="121" y="259"/>
                    </a:cubicBezTo>
                    <a:cubicBezTo>
                      <a:pt x="135" y="239"/>
                      <a:pt x="151" y="225"/>
                      <a:pt x="172" y="218"/>
                    </a:cubicBezTo>
                    <a:close/>
                    <a:moveTo>
                      <a:pt x="164" y="120"/>
                    </a:moveTo>
                    <a:cubicBezTo>
                      <a:pt x="164" y="143"/>
                      <a:pt x="169" y="160"/>
                      <a:pt x="180" y="174"/>
                    </a:cubicBezTo>
                    <a:cubicBezTo>
                      <a:pt x="194" y="188"/>
                      <a:pt x="207" y="195"/>
                      <a:pt x="226" y="195"/>
                    </a:cubicBezTo>
                    <a:cubicBezTo>
                      <a:pt x="242" y="195"/>
                      <a:pt x="258" y="188"/>
                      <a:pt x="269" y="174"/>
                    </a:cubicBezTo>
                    <a:cubicBezTo>
                      <a:pt x="279" y="160"/>
                      <a:pt x="285" y="143"/>
                      <a:pt x="285" y="123"/>
                    </a:cubicBezTo>
                    <a:cubicBezTo>
                      <a:pt x="285" y="103"/>
                      <a:pt x="279" y="86"/>
                      <a:pt x="266" y="72"/>
                    </a:cubicBezTo>
                    <a:cubicBezTo>
                      <a:pt x="255" y="55"/>
                      <a:pt x="242" y="48"/>
                      <a:pt x="223" y="48"/>
                    </a:cubicBezTo>
                    <a:cubicBezTo>
                      <a:pt x="207" y="48"/>
                      <a:pt x="194" y="55"/>
                      <a:pt x="180" y="69"/>
                    </a:cubicBezTo>
                    <a:cubicBezTo>
                      <a:pt x="169" y="86"/>
                      <a:pt x="164" y="103"/>
                      <a:pt x="164" y="120"/>
                    </a:cubicBezTo>
                    <a:close/>
                    <a:moveTo>
                      <a:pt x="151" y="337"/>
                    </a:moveTo>
                    <a:cubicBezTo>
                      <a:pt x="151" y="355"/>
                      <a:pt x="153" y="368"/>
                      <a:pt x="159" y="385"/>
                    </a:cubicBezTo>
                    <a:cubicBezTo>
                      <a:pt x="164" y="399"/>
                      <a:pt x="175" y="412"/>
                      <a:pt x="186" y="419"/>
                    </a:cubicBezTo>
                    <a:cubicBezTo>
                      <a:pt x="199" y="429"/>
                      <a:pt x="212" y="433"/>
                      <a:pt x="226" y="433"/>
                    </a:cubicBezTo>
                    <a:cubicBezTo>
                      <a:pt x="247" y="433"/>
                      <a:pt x="263" y="423"/>
                      <a:pt x="279" y="406"/>
                    </a:cubicBezTo>
                    <a:cubicBezTo>
                      <a:pt x="293" y="389"/>
                      <a:pt x="298" y="365"/>
                      <a:pt x="298" y="337"/>
                    </a:cubicBezTo>
                    <a:cubicBezTo>
                      <a:pt x="298" y="310"/>
                      <a:pt x="293" y="290"/>
                      <a:pt x="277" y="269"/>
                    </a:cubicBezTo>
                    <a:cubicBezTo>
                      <a:pt x="263" y="252"/>
                      <a:pt x="245" y="242"/>
                      <a:pt x="223" y="242"/>
                    </a:cubicBezTo>
                    <a:cubicBezTo>
                      <a:pt x="202" y="242"/>
                      <a:pt x="186" y="252"/>
                      <a:pt x="169" y="269"/>
                    </a:cubicBezTo>
                    <a:cubicBezTo>
                      <a:pt x="156" y="286"/>
                      <a:pt x="151" y="310"/>
                      <a:pt x="151" y="337"/>
                    </a:cubicBezTo>
                    <a:close/>
                    <a:moveTo>
                      <a:pt x="403" y="348"/>
                    </a:moveTo>
                    <a:lnTo>
                      <a:pt x="451" y="344"/>
                    </a:lnTo>
                    <a:cubicBezTo>
                      <a:pt x="456" y="375"/>
                      <a:pt x="464" y="395"/>
                      <a:pt x="475" y="409"/>
                    </a:cubicBezTo>
                    <a:cubicBezTo>
                      <a:pt x="489" y="426"/>
                      <a:pt x="505" y="433"/>
                      <a:pt x="523" y="433"/>
                    </a:cubicBezTo>
                    <a:cubicBezTo>
                      <a:pt x="545" y="433"/>
                      <a:pt x="564" y="423"/>
                      <a:pt x="577" y="402"/>
                    </a:cubicBezTo>
                    <a:cubicBezTo>
                      <a:pt x="593" y="382"/>
                      <a:pt x="601" y="351"/>
                      <a:pt x="601" y="317"/>
                    </a:cubicBezTo>
                    <a:cubicBezTo>
                      <a:pt x="601" y="286"/>
                      <a:pt x="593" y="259"/>
                      <a:pt x="580" y="242"/>
                    </a:cubicBezTo>
                    <a:cubicBezTo>
                      <a:pt x="564" y="222"/>
                      <a:pt x="545" y="212"/>
                      <a:pt x="521" y="212"/>
                    </a:cubicBezTo>
                    <a:cubicBezTo>
                      <a:pt x="507" y="212"/>
                      <a:pt x="494" y="215"/>
                      <a:pt x="483" y="225"/>
                    </a:cubicBezTo>
                    <a:cubicBezTo>
                      <a:pt x="470" y="232"/>
                      <a:pt x="462" y="246"/>
                      <a:pt x="454" y="256"/>
                    </a:cubicBezTo>
                    <a:lnTo>
                      <a:pt x="411" y="249"/>
                    </a:lnTo>
                    <a:lnTo>
                      <a:pt x="448" y="11"/>
                    </a:lnTo>
                    <a:lnTo>
                      <a:pt x="631" y="11"/>
                    </a:lnTo>
                    <a:lnTo>
                      <a:pt x="631" y="65"/>
                    </a:lnTo>
                    <a:lnTo>
                      <a:pt x="483" y="65"/>
                    </a:lnTo>
                    <a:lnTo>
                      <a:pt x="464" y="191"/>
                    </a:lnTo>
                    <a:cubicBezTo>
                      <a:pt x="486" y="171"/>
                      <a:pt x="510" y="160"/>
                      <a:pt x="534" y="160"/>
                    </a:cubicBezTo>
                    <a:cubicBezTo>
                      <a:pt x="566" y="160"/>
                      <a:pt x="593" y="174"/>
                      <a:pt x="615" y="205"/>
                    </a:cubicBezTo>
                    <a:cubicBezTo>
                      <a:pt x="636" y="232"/>
                      <a:pt x="647" y="269"/>
                      <a:pt x="647" y="314"/>
                    </a:cubicBezTo>
                    <a:cubicBezTo>
                      <a:pt x="647" y="355"/>
                      <a:pt x="639" y="392"/>
                      <a:pt x="620" y="423"/>
                    </a:cubicBezTo>
                    <a:cubicBezTo>
                      <a:pt x="596" y="460"/>
                      <a:pt x="564" y="480"/>
                      <a:pt x="523" y="480"/>
                    </a:cubicBezTo>
                    <a:cubicBezTo>
                      <a:pt x="489" y="480"/>
                      <a:pt x="462" y="467"/>
                      <a:pt x="440" y="443"/>
                    </a:cubicBezTo>
                    <a:cubicBezTo>
                      <a:pt x="419" y="419"/>
                      <a:pt x="408" y="389"/>
                      <a:pt x="403" y="348"/>
                    </a:cubicBezTo>
                    <a:close/>
                    <a:moveTo>
                      <a:pt x="706" y="65"/>
                    </a:moveTo>
                    <a:lnTo>
                      <a:pt x="706" y="11"/>
                    </a:lnTo>
                    <a:lnTo>
                      <a:pt x="944" y="11"/>
                    </a:lnTo>
                    <a:lnTo>
                      <a:pt x="944" y="55"/>
                    </a:lnTo>
                    <a:cubicBezTo>
                      <a:pt x="923" y="86"/>
                      <a:pt x="899" y="130"/>
                      <a:pt x="877" y="181"/>
                    </a:cubicBezTo>
                    <a:cubicBezTo>
                      <a:pt x="853" y="235"/>
                      <a:pt x="835" y="286"/>
                      <a:pt x="824" y="344"/>
                    </a:cubicBezTo>
                    <a:cubicBezTo>
                      <a:pt x="813" y="382"/>
                      <a:pt x="808" y="426"/>
                      <a:pt x="805" y="470"/>
                    </a:cubicBezTo>
                    <a:lnTo>
                      <a:pt x="759" y="470"/>
                    </a:lnTo>
                    <a:cubicBezTo>
                      <a:pt x="759" y="436"/>
                      <a:pt x="765" y="392"/>
                      <a:pt x="776" y="337"/>
                    </a:cubicBezTo>
                    <a:cubicBezTo>
                      <a:pt x="786" y="286"/>
                      <a:pt x="802" y="235"/>
                      <a:pt x="824" y="188"/>
                    </a:cubicBezTo>
                    <a:cubicBezTo>
                      <a:pt x="843" y="140"/>
                      <a:pt x="864" y="99"/>
                      <a:pt x="888" y="65"/>
                    </a:cubicBezTo>
                    <a:lnTo>
                      <a:pt x="706" y="6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9" name="Freeform 134"/>
              <p:cNvSpPr>
                <a:spLocks noEditPoints="1"/>
              </p:cNvSpPr>
              <p:nvPr/>
            </p:nvSpPr>
            <p:spPr bwMode="auto">
              <a:xfrm>
                <a:off x="6385" y="2268"/>
                <a:ext cx="293" cy="150"/>
              </a:xfrm>
              <a:custGeom>
                <a:avLst/>
                <a:gdLst>
                  <a:gd name="T0" fmla="*/ 51 w 952"/>
                  <a:gd name="T1" fmla="*/ 474 h 488"/>
                  <a:gd name="T2" fmla="*/ 149 w 952"/>
                  <a:gd name="T3" fmla="*/ 209 h 488"/>
                  <a:gd name="T4" fmla="*/ 135 w 952"/>
                  <a:gd name="T5" fmla="*/ 59 h 488"/>
                  <a:gd name="T6" fmla="*/ 251 w 952"/>
                  <a:gd name="T7" fmla="*/ 3 h 488"/>
                  <a:gd name="T8" fmla="*/ 337 w 952"/>
                  <a:gd name="T9" fmla="*/ 102 h 488"/>
                  <a:gd name="T10" fmla="*/ 307 w 952"/>
                  <a:gd name="T11" fmla="*/ 210 h 488"/>
                  <a:gd name="T12" fmla="*/ 354 w 952"/>
                  <a:gd name="T13" fmla="*/ 342 h 488"/>
                  <a:gd name="T14" fmla="*/ 301 w 952"/>
                  <a:gd name="T15" fmla="*/ 465 h 488"/>
                  <a:gd name="T16" fmla="*/ 157 w 952"/>
                  <a:gd name="T17" fmla="*/ 465 h 488"/>
                  <a:gd name="T18" fmla="*/ 102 w 952"/>
                  <a:gd name="T19" fmla="*/ 341 h 488"/>
                  <a:gd name="T20" fmla="*/ 129 w 952"/>
                  <a:gd name="T21" fmla="*/ 265 h 488"/>
                  <a:gd name="T22" fmla="*/ 145 w 952"/>
                  <a:gd name="T23" fmla="*/ 442 h 488"/>
                  <a:gd name="T24" fmla="*/ 253 w 952"/>
                  <a:gd name="T25" fmla="*/ 478 h 488"/>
                  <a:gd name="T26" fmla="*/ 345 w 952"/>
                  <a:gd name="T27" fmla="*/ 370 h 488"/>
                  <a:gd name="T28" fmla="*/ 308 w 952"/>
                  <a:gd name="T29" fmla="*/ 244 h 488"/>
                  <a:gd name="T30" fmla="*/ 328 w 952"/>
                  <a:gd name="T31" fmla="*/ 158 h 488"/>
                  <a:gd name="T32" fmla="*/ 287 w 952"/>
                  <a:gd name="T33" fmla="*/ 29 h 488"/>
                  <a:gd name="T34" fmla="*/ 169 w 952"/>
                  <a:gd name="T35" fmla="*/ 29 h 488"/>
                  <a:gd name="T36" fmla="*/ 129 w 952"/>
                  <a:gd name="T37" fmla="*/ 157 h 488"/>
                  <a:gd name="T38" fmla="*/ 172 w 952"/>
                  <a:gd name="T39" fmla="*/ 123 h 488"/>
                  <a:gd name="T40" fmla="*/ 270 w 952"/>
                  <a:gd name="T41" fmla="*/ 175 h 488"/>
                  <a:gd name="T42" fmla="*/ 250 w 952"/>
                  <a:gd name="T43" fmla="*/ 61 h 488"/>
                  <a:gd name="T44" fmla="*/ 176 w 952"/>
                  <a:gd name="T45" fmla="*/ 99 h 488"/>
                  <a:gd name="T46" fmla="*/ 242 w 952"/>
                  <a:gd name="T47" fmla="*/ 50 h 488"/>
                  <a:gd name="T48" fmla="*/ 289 w 952"/>
                  <a:gd name="T49" fmla="*/ 157 h 488"/>
                  <a:gd name="T50" fmla="*/ 169 w 952"/>
                  <a:gd name="T51" fmla="*/ 157 h 488"/>
                  <a:gd name="T52" fmla="*/ 178 w 952"/>
                  <a:gd name="T53" fmla="*/ 407 h 488"/>
                  <a:gd name="T54" fmla="*/ 257 w 952"/>
                  <a:gd name="T55" fmla="*/ 427 h 488"/>
                  <a:gd name="T56" fmla="*/ 287 w 952"/>
                  <a:gd name="T57" fmla="*/ 291 h 488"/>
                  <a:gd name="T58" fmla="*/ 228 w 952"/>
                  <a:gd name="T59" fmla="*/ 250 h 488"/>
                  <a:gd name="T60" fmla="*/ 159 w 952"/>
                  <a:gd name="T61" fmla="*/ 342 h 488"/>
                  <a:gd name="T62" fmla="*/ 227 w 952"/>
                  <a:gd name="T63" fmla="*/ 242 h 488"/>
                  <a:gd name="T64" fmla="*/ 295 w 952"/>
                  <a:gd name="T65" fmla="*/ 287 h 488"/>
                  <a:gd name="T66" fmla="*/ 261 w 952"/>
                  <a:gd name="T67" fmla="*/ 433 h 488"/>
                  <a:gd name="T68" fmla="*/ 171 w 952"/>
                  <a:gd name="T69" fmla="*/ 411 h 488"/>
                  <a:gd name="T70" fmla="*/ 455 w 952"/>
                  <a:gd name="T71" fmla="*/ 344 h 488"/>
                  <a:gd name="T72" fmla="*/ 503 w 952"/>
                  <a:gd name="T73" fmla="*/ 428 h 488"/>
                  <a:gd name="T74" fmla="*/ 578 w 952"/>
                  <a:gd name="T75" fmla="*/ 404 h 488"/>
                  <a:gd name="T76" fmla="*/ 581 w 952"/>
                  <a:gd name="T77" fmla="*/ 249 h 488"/>
                  <a:gd name="T78" fmla="*/ 507 w 952"/>
                  <a:gd name="T79" fmla="*/ 222 h 488"/>
                  <a:gd name="T80" fmla="*/ 635 w 952"/>
                  <a:gd name="T81" fmla="*/ 11 h 488"/>
                  <a:gd name="T82" fmla="*/ 501 w 952"/>
                  <a:gd name="T83" fmla="*/ 169 h 488"/>
                  <a:gd name="T84" fmla="*/ 622 w 952"/>
                  <a:gd name="T85" fmla="*/ 206 h 488"/>
                  <a:gd name="T86" fmla="*/ 640 w 952"/>
                  <a:gd name="T87" fmla="*/ 404 h 488"/>
                  <a:gd name="T88" fmla="*/ 503 w 952"/>
                  <a:gd name="T89" fmla="*/ 486 h 488"/>
                  <a:gd name="T90" fmla="*/ 408 w 952"/>
                  <a:gd name="T91" fmla="*/ 382 h 488"/>
                  <a:gd name="T92" fmla="*/ 482 w 952"/>
                  <a:gd name="T93" fmla="*/ 471 h 488"/>
                  <a:gd name="T94" fmla="*/ 621 w 952"/>
                  <a:gd name="T95" fmla="*/ 425 h 488"/>
                  <a:gd name="T96" fmla="*/ 629 w 952"/>
                  <a:gd name="T97" fmla="*/ 232 h 488"/>
                  <a:gd name="T98" fmla="*/ 521 w 952"/>
                  <a:gd name="T99" fmla="*/ 170 h 488"/>
                  <a:gd name="T100" fmla="*/ 635 w 952"/>
                  <a:gd name="T101" fmla="*/ 65 h 488"/>
                  <a:gd name="T102" fmla="*/ 468 w 952"/>
                  <a:gd name="T103" fmla="*/ 240 h 488"/>
                  <a:gd name="T104" fmla="*/ 574 w 952"/>
                  <a:gd name="T105" fmla="*/ 230 h 488"/>
                  <a:gd name="T106" fmla="*/ 603 w 952"/>
                  <a:gd name="T107" fmla="*/ 370 h 488"/>
                  <a:gd name="T108" fmla="*/ 527 w 952"/>
                  <a:gd name="T109" fmla="*/ 441 h 488"/>
                  <a:gd name="T110" fmla="*/ 462 w 952"/>
                  <a:gd name="T111" fmla="*/ 388 h 488"/>
                  <a:gd name="T112" fmla="*/ 948 w 952"/>
                  <a:gd name="T113" fmla="*/ 11 h 488"/>
                  <a:gd name="T114" fmla="*/ 813 w 952"/>
                  <a:gd name="T115" fmla="*/ 475 h 488"/>
                  <a:gd name="T116" fmla="*/ 855 w 952"/>
                  <a:gd name="T117" fmla="*/ 124 h 488"/>
                  <a:gd name="T118" fmla="*/ 777 w 952"/>
                  <a:gd name="T119" fmla="*/ 381 h 488"/>
                  <a:gd name="T120" fmla="*/ 894 w 952"/>
                  <a:gd name="T121" fmla="*/ 146 h 488"/>
                  <a:gd name="T122" fmla="*/ 892 w 952"/>
                  <a:gd name="T123" fmla="*/ 6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2" h="488">
                    <a:moveTo>
                      <a:pt x="4" y="478"/>
                    </a:moveTo>
                    <a:cubicBezTo>
                      <a:pt x="2" y="478"/>
                      <a:pt x="0" y="477"/>
                      <a:pt x="0" y="474"/>
                    </a:cubicBezTo>
                    <a:lnTo>
                      <a:pt x="0" y="410"/>
                    </a:lnTo>
                    <a:cubicBezTo>
                      <a:pt x="0" y="408"/>
                      <a:pt x="2" y="406"/>
                      <a:pt x="4" y="406"/>
                    </a:cubicBezTo>
                    <a:lnTo>
                      <a:pt x="55" y="406"/>
                    </a:lnTo>
                    <a:cubicBezTo>
                      <a:pt x="58" y="406"/>
                      <a:pt x="59" y="408"/>
                      <a:pt x="59" y="410"/>
                    </a:cubicBezTo>
                    <a:lnTo>
                      <a:pt x="59" y="474"/>
                    </a:lnTo>
                    <a:cubicBezTo>
                      <a:pt x="59" y="477"/>
                      <a:pt x="58" y="478"/>
                      <a:pt x="55" y="478"/>
                    </a:cubicBezTo>
                    <a:lnTo>
                      <a:pt x="4" y="478"/>
                    </a:lnTo>
                    <a:close/>
                    <a:moveTo>
                      <a:pt x="55" y="470"/>
                    </a:moveTo>
                    <a:lnTo>
                      <a:pt x="51" y="474"/>
                    </a:lnTo>
                    <a:lnTo>
                      <a:pt x="51" y="410"/>
                    </a:lnTo>
                    <a:lnTo>
                      <a:pt x="55" y="414"/>
                    </a:lnTo>
                    <a:lnTo>
                      <a:pt x="4" y="414"/>
                    </a:lnTo>
                    <a:lnTo>
                      <a:pt x="8" y="410"/>
                    </a:lnTo>
                    <a:lnTo>
                      <a:pt x="8" y="474"/>
                    </a:lnTo>
                    <a:lnTo>
                      <a:pt x="4" y="470"/>
                    </a:lnTo>
                    <a:lnTo>
                      <a:pt x="55" y="470"/>
                    </a:lnTo>
                    <a:close/>
                    <a:moveTo>
                      <a:pt x="175" y="219"/>
                    </a:moveTo>
                    <a:lnTo>
                      <a:pt x="174" y="226"/>
                    </a:lnTo>
                    <a:lnTo>
                      <a:pt x="150" y="210"/>
                    </a:lnTo>
                    <a:cubicBezTo>
                      <a:pt x="149" y="210"/>
                      <a:pt x="149" y="209"/>
                      <a:pt x="149" y="209"/>
                    </a:cubicBezTo>
                    <a:lnTo>
                      <a:pt x="133" y="187"/>
                    </a:lnTo>
                    <a:cubicBezTo>
                      <a:pt x="133" y="187"/>
                      <a:pt x="132" y="187"/>
                      <a:pt x="132" y="186"/>
                    </a:cubicBezTo>
                    <a:lnTo>
                      <a:pt x="122" y="159"/>
                    </a:lnTo>
                    <a:cubicBezTo>
                      <a:pt x="122" y="159"/>
                      <a:pt x="122" y="158"/>
                      <a:pt x="121" y="158"/>
                    </a:cubicBezTo>
                    <a:lnTo>
                      <a:pt x="118" y="128"/>
                    </a:lnTo>
                    <a:cubicBezTo>
                      <a:pt x="118" y="128"/>
                      <a:pt x="118" y="127"/>
                      <a:pt x="118" y="127"/>
                    </a:cubicBezTo>
                    <a:lnTo>
                      <a:pt x="120" y="103"/>
                    </a:lnTo>
                    <a:cubicBezTo>
                      <a:pt x="120" y="102"/>
                      <a:pt x="120" y="102"/>
                      <a:pt x="120" y="102"/>
                    </a:cubicBezTo>
                    <a:lnTo>
                      <a:pt x="126" y="80"/>
                    </a:lnTo>
                    <a:cubicBezTo>
                      <a:pt x="126" y="80"/>
                      <a:pt x="126" y="80"/>
                      <a:pt x="126" y="79"/>
                    </a:cubicBezTo>
                    <a:lnTo>
                      <a:pt x="135" y="59"/>
                    </a:lnTo>
                    <a:cubicBezTo>
                      <a:pt x="135" y="59"/>
                      <a:pt x="135" y="58"/>
                      <a:pt x="135" y="58"/>
                    </a:cubicBezTo>
                    <a:lnTo>
                      <a:pt x="149" y="40"/>
                    </a:lnTo>
                    <a:lnTo>
                      <a:pt x="164" y="23"/>
                    </a:lnTo>
                    <a:cubicBezTo>
                      <a:pt x="164" y="23"/>
                      <a:pt x="165" y="23"/>
                      <a:pt x="165" y="23"/>
                    </a:cubicBezTo>
                    <a:lnTo>
                      <a:pt x="182" y="11"/>
                    </a:lnTo>
                    <a:cubicBezTo>
                      <a:pt x="183" y="11"/>
                      <a:pt x="183" y="11"/>
                      <a:pt x="183" y="11"/>
                    </a:cubicBezTo>
                    <a:lnTo>
                      <a:pt x="203" y="3"/>
                    </a:lnTo>
                    <a:cubicBezTo>
                      <a:pt x="203" y="3"/>
                      <a:pt x="204" y="3"/>
                      <a:pt x="204" y="3"/>
                    </a:cubicBezTo>
                    <a:lnTo>
                      <a:pt x="227" y="0"/>
                    </a:lnTo>
                    <a:cubicBezTo>
                      <a:pt x="227" y="0"/>
                      <a:pt x="228" y="0"/>
                      <a:pt x="228" y="0"/>
                    </a:cubicBezTo>
                    <a:lnTo>
                      <a:pt x="251" y="3"/>
                    </a:lnTo>
                    <a:cubicBezTo>
                      <a:pt x="251" y="3"/>
                      <a:pt x="252" y="3"/>
                      <a:pt x="252" y="3"/>
                    </a:cubicBezTo>
                    <a:lnTo>
                      <a:pt x="273" y="11"/>
                    </a:lnTo>
                    <a:cubicBezTo>
                      <a:pt x="273" y="11"/>
                      <a:pt x="273" y="11"/>
                      <a:pt x="274" y="11"/>
                    </a:cubicBezTo>
                    <a:lnTo>
                      <a:pt x="292" y="23"/>
                    </a:lnTo>
                    <a:cubicBezTo>
                      <a:pt x="292" y="23"/>
                      <a:pt x="292" y="23"/>
                      <a:pt x="292" y="23"/>
                    </a:cubicBezTo>
                    <a:lnTo>
                      <a:pt x="308" y="39"/>
                    </a:lnTo>
                    <a:lnTo>
                      <a:pt x="322" y="58"/>
                    </a:lnTo>
                    <a:cubicBezTo>
                      <a:pt x="322" y="58"/>
                      <a:pt x="322" y="59"/>
                      <a:pt x="322" y="59"/>
                    </a:cubicBezTo>
                    <a:lnTo>
                      <a:pt x="332" y="79"/>
                    </a:lnTo>
                    <a:cubicBezTo>
                      <a:pt x="332" y="80"/>
                      <a:pt x="332" y="80"/>
                      <a:pt x="332" y="80"/>
                    </a:cubicBezTo>
                    <a:lnTo>
                      <a:pt x="337" y="102"/>
                    </a:lnTo>
                    <a:cubicBezTo>
                      <a:pt x="337" y="102"/>
                      <a:pt x="337" y="103"/>
                      <a:pt x="337" y="103"/>
                    </a:cubicBezTo>
                    <a:lnTo>
                      <a:pt x="338" y="127"/>
                    </a:lnTo>
                    <a:cubicBezTo>
                      <a:pt x="338" y="127"/>
                      <a:pt x="338" y="128"/>
                      <a:pt x="338" y="128"/>
                    </a:cubicBezTo>
                    <a:lnTo>
                      <a:pt x="336" y="159"/>
                    </a:lnTo>
                    <a:cubicBezTo>
                      <a:pt x="336" y="159"/>
                      <a:pt x="336" y="159"/>
                      <a:pt x="336" y="160"/>
                    </a:cubicBezTo>
                    <a:lnTo>
                      <a:pt x="332" y="173"/>
                    </a:lnTo>
                    <a:cubicBezTo>
                      <a:pt x="332" y="173"/>
                      <a:pt x="332" y="174"/>
                      <a:pt x="331" y="174"/>
                    </a:cubicBezTo>
                    <a:lnTo>
                      <a:pt x="324" y="187"/>
                    </a:lnTo>
                    <a:cubicBezTo>
                      <a:pt x="324" y="187"/>
                      <a:pt x="324" y="187"/>
                      <a:pt x="324" y="187"/>
                    </a:cubicBezTo>
                    <a:lnTo>
                      <a:pt x="308" y="209"/>
                    </a:lnTo>
                    <a:cubicBezTo>
                      <a:pt x="308" y="209"/>
                      <a:pt x="308" y="210"/>
                      <a:pt x="307" y="210"/>
                    </a:cubicBezTo>
                    <a:lnTo>
                      <a:pt x="283" y="226"/>
                    </a:lnTo>
                    <a:lnTo>
                      <a:pt x="283" y="219"/>
                    </a:lnTo>
                    <a:lnTo>
                      <a:pt x="313" y="238"/>
                    </a:lnTo>
                    <a:cubicBezTo>
                      <a:pt x="313" y="238"/>
                      <a:pt x="313" y="238"/>
                      <a:pt x="314" y="238"/>
                    </a:cubicBezTo>
                    <a:lnTo>
                      <a:pt x="335" y="264"/>
                    </a:lnTo>
                    <a:cubicBezTo>
                      <a:pt x="335" y="265"/>
                      <a:pt x="335" y="265"/>
                      <a:pt x="336" y="265"/>
                    </a:cubicBezTo>
                    <a:lnTo>
                      <a:pt x="344" y="282"/>
                    </a:lnTo>
                    <a:cubicBezTo>
                      <a:pt x="344" y="282"/>
                      <a:pt x="344" y="282"/>
                      <a:pt x="344" y="282"/>
                    </a:cubicBezTo>
                    <a:lnTo>
                      <a:pt x="350" y="301"/>
                    </a:lnTo>
                    <a:cubicBezTo>
                      <a:pt x="350" y="301"/>
                      <a:pt x="350" y="301"/>
                      <a:pt x="350" y="302"/>
                    </a:cubicBezTo>
                    <a:lnTo>
                      <a:pt x="354" y="342"/>
                    </a:lnTo>
                    <a:cubicBezTo>
                      <a:pt x="354" y="342"/>
                      <a:pt x="354" y="342"/>
                      <a:pt x="354" y="342"/>
                    </a:cubicBezTo>
                    <a:lnTo>
                      <a:pt x="352" y="371"/>
                    </a:lnTo>
                    <a:cubicBezTo>
                      <a:pt x="352" y="371"/>
                      <a:pt x="352" y="372"/>
                      <a:pt x="352" y="372"/>
                    </a:cubicBezTo>
                    <a:lnTo>
                      <a:pt x="346" y="399"/>
                    </a:lnTo>
                    <a:cubicBezTo>
                      <a:pt x="346" y="399"/>
                      <a:pt x="346" y="399"/>
                      <a:pt x="346" y="400"/>
                    </a:cubicBezTo>
                    <a:lnTo>
                      <a:pt x="335" y="424"/>
                    </a:lnTo>
                    <a:cubicBezTo>
                      <a:pt x="335" y="424"/>
                      <a:pt x="335" y="424"/>
                      <a:pt x="335" y="424"/>
                    </a:cubicBezTo>
                    <a:lnTo>
                      <a:pt x="319" y="446"/>
                    </a:lnTo>
                    <a:cubicBezTo>
                      <a:pt x="319" y="446"/>
                      <a:pt x="319" y="447"/>
                      <a:pt x="319" y="447"/>
                    </a:cubicBezTo>
                    <a:lnTo>
                      <a:pt x="301" y="464"/>
                    </a:lnTo>
                    <a:cubicBezTo>
                      <a:pt x="301" y="465"/>
                      <a:pt x="301" y="465"/>
                      <a:pt x="301" y="465"/>
                    </a:cubicBezTo>
                    <a:lnTo>
                      <a:pt x="280" y="478"/>
                    </a:lnTo>
                    <a:cubicBezTo>
                      <a:pt x="280" y="478"/>
                      <a:pt x="279" y="478"/>
                      <a:pt x="279" y="478"/>
                    </a:cubicBezTo>
                    <a:lnTo>
                      <a:pt x="255" y="486"/>
                    </a:lnTo>
                    <a:cubicBezTo>
                      <a:pt x="255" y="486"/>
                      <a:pt x="255" y="486"/>
                      <a:pt x="254" y="486"/>
                    </a:cubicBezTo>
                    <a:lnTo>
                      <a:pt x="228" y="488"/>
                    </a:lnTo>
                    <a:cubicBezTo>
                      <a:pt x="228" y="488"/>
                      <a:pt x="227" y="488"/>
                      <a:pt x="227" y="488"/>
                    </a:cubicBezTo>
                    <a:lnTo>
                      <a:pt x="202" y="486"/>
                    </a:lnTo>
                    <a:cubicBezTo>
                      <a:pt x="202" y="486"/>
                      <a:pt x="201" y="486"/>
                      <a:pt x="201" y="486"/>
                    </a:cubicBezTo>
                    <a:lnTo>
                      <a:pt x="178" y="478"/>
                    </a:lnTo>
                    <a:cubicBezTo>
                      <a:pt x="178" y="478"/>
                      <a:pt x="178" y="478"/>
                      <a:pt x="177" y="478"/>
                    </a:cubicBezTo>
                    <a:lnTo>
                      <a:pt x="157" y="465"/>
                    </a:lnTo>
                    <a:cubicBezTo>
                      <a:pt x="157" y="465"/>
                      <a:pt x="156" y="465"/>
                      <a:pt x="156" y="464"/>
                    </a:cubicBezTo>
                    <a:lnTo>
                      <a:pt x="139" y="447"/>
                    </a:lnTo>
                    <a:cubicBezTo>
                      <a:pt x="138" y="447"/>
                      <a:pt x="138" y="446"/>
                      <a:pt x="138" y="446"/>
                    </a:cubicBezTo>
                    <a:lnTo>
                      <a:pt x="123" y="424"/>
                    </a:lnTo>
                    <a:cubicBezTo>
                      <a:pt x="123" y="424"/>
                      <a:pt x="122" y="424"/>
                      <a:pt x="122" y="424"/>
                    </a:cubicBezTo>
                    <a:lnTo>
                      <a:pt x="111" y="400"/>
                    </a:lnTo>
                    <a:cubicBezTo>
                      <a:pt x="111" y="399"/>
                      <a:pt x="111" y="399"/>
                      <a:pt x="111" y="399"/>
                    </a:cubicBezTo>
                    <a:lnTo>
                      <a:pt x="105" y="372"/>
                    </a:lnTo>
                    <a:cubicBezTo>
                      <a:pt x="105" y="372"/>
                      <a:pt x="104" y="371"/>
                      <a:pt x="104" y="371"/>
                    </a:cubicBezTo>
                    <a:lnTo>
                      <a:pt x="102" y="342"/>
                    </a:lnTo>
                    <a:cubicBezTo>
                      <a:pt x="102" y="342"/>
                      <a:pt x="102" y="342"/>
                      <a:pt x="102" y="341"/>
                    </a:cubicBezTo>
                    <a:lnTo>
                      <a:pt x="108" y="298"/>
                    </a:lnTo>
                    <a:cubicBezTo>
                      <a:pt x="108" y="298"/>
                      <a:pt x="108" y="298"/>
                      <a:pt x="108" y="298"/>
                    </a:cubicBezTo>
                    <a:lnTo>
                      <a:pt x="122" y="262"/>
                    </a:lnTo>
                    <a:cubicBezTo>
                      <a:pt x="122" y="262"/>
                      <a:pt x="122" y="261"/>
                      <a:pt x="122" y="261"/>
                    </a:cubicBezTo>
                    <a:lnTo>
                      <a:pt x="145" y="235"/>
                    </a:lnTo>
                    <a:cubicBezTo>
                      <a:pt x="145" y="235"/>
                      <a:pt x="146" y="235"/>
                      <a:pt x="146" y="234"/>
                    </a:cubicBezTo>
                    <a:lnTo>
                      <a:pt x="175" y="219"/>
                    </a:lnTo>
                    <a:close/>
                    <a:moveTo>
                      <a:pt x="150" y="241"/>
                    </a:moveTo>
                    <a:lnTo>
                      <a:pt x="151" y="241"/>
                    </a:lnTo>
                    <a:lnTo>
                      <a:pt x="128" y="266"/>
                    </a:lnTo>
                    <a:lnTo>
                      <a:pt x="129" y="265"/>
                    </a:lnTo>
                    <a:lnTo>
                      <a:pt x="116" y="300"/>
                    </a:lnTo>
                    <a:lnTo>
                      <a:pt x="116" y="299"/>
                    </a:lnTo>
                    <a:lnTo>
                      <a:pt x="110" y="342"/>
                    </a:lnTo>
                    <a:lnTo>
                      <a:pt x="110" y="342"/>
                    </a:lnTo>
                    <a:lnTo>
                      <a:pt x="112" y="371"/>
                    </a:lnTo>
                    <a:lnTo>
                      <a:pt x="112" y="370"/>
                    </a:lnTo>
                    <a:lnTo>
                      <a:pt x="119" y="397"/>
                    </a:lnTo>
                    <a:lnTo>
                      <a:pt x="119" y="396"/>
                    </a:lnTo>
                    <a:lnTo>
                      <a:pt x="130" y="420"/>
                    </a:lnTo>
                    <a:lnTo>
                      <a:pt x="129" y="420"/>
                    </a:lnTo>
                    <a:lnTo>
                      <a:pt x="145" y="442"/>
                    </a:lnTo>
                    <a:lnTo>
                      <a:pt x="144" y="441"/>
                    </a:lnTo>
                    <a:lnTo>
                      <a:pt x="162" y="459"/>
                    </a:lnTo>
                    <a:lnTo>
                      <a:pt x="161" y="458"/>
                    </a:lnTo>
                    <a:lnTo>
                      <a:pt x="182" y="471"/>
                    </a:lnTo>
                    <a:lnTo>
                      <a:pt x="181" y="471"/>
                    </a:lnTo>
                    <a:lnTo>
                      <a:pt x="204" y="478"/>
                    </a:lnTo>
                    <a:lnTo>
                      <a:pt x="203" y="478"/>
                    </a:lnTo>
                    <a:lnTo>
                      <a:pt x="228" y="480"/>
                    </a:lnTo>
                    <a:lnTo>
                      <a:pt x="227" y="480"/>
                    </a:lnTo>
                    <a:lnTo>
                      <a:pt x="254" y="478"/>
                    </a:lnTo>
                    <a:lnTo>
                      <a:pt x="253" y="478"/>
                    </a:lnTo>
                    <a:lnTo>
                      <a:pt x="277" y="471"/>
                    </a:lnTo>
                    <a:lnTo>
                      <a:pt x="276" y="471"/>
                    </a:lnTo>
                    <a:lnTo>
                      <a:pt x="296" y="458"/>
                    </a:lnTo>
                    <a:lnTo>
                      <a:pt x="296" y="459"/>
                    </a:lnTo>
                    <a:lnTo>
                      <a:pt x="313" y="441"/>
                    </a:lnTo>
                    <a:lnTo>
                      <a:pt x="313" y="442"/>
                    </a:lnTo>
                    <a:lnTo>
                      <a:pt x="328" y="420"/>
                    </a:lnTo>
                    <a:lnTo>
                      <a:pt x="328" y="420"/>
                    </a:lnTo>
                    <a:lnTo>
                      <a:pt x="339" y="396"/>
                    </a:lnTo>
                    <a:lnTo>
                      <a:pt x="339" y="397"/>
                    </a:lnTo>
                    <a:lnTo>
                      <a:pt x="345" y="370"/>
                    </a:lnTo>
                    <a:lnTo>
                      <a:pt x="344" y="371"/>
                    </a:lnTo>
                    <a:lnTo>
                      <a:pt x="346" y="342"/>
                    </a:lnTo>
                    <a:lnTo>
                      <a:pt x="346" y="342"/>
                    </a:lnTo>
                    <a:lnTo>
                      <a:pt x="342" y="302"/>
                    </a:lnTo>
                    <a:lnTo>
                      <a:pt x="343" y="303"/>
                    </a:lnTo>
                    <a:lnTo>
                      <a:pt x="337" y="285"/>
                    </a:lnTo>
                    <a:lnTo>
                      <a:pt x="337" y="285"/>
                    </a:lnTo>
                    <a:lnTo>
                      <a:pt x="328" y="269"/>
                    </a:lnTo>
                    <a:lnTo>
                      <a:pt x="329" y="270"/>
                    </a:lnTo>
                    <a:lnTo>
                      <a:pt x="307" y="244"/>
                    </a:lnTo>
                    <a:lnTo>
                      <a:pt x="308" y="244"/>
                    </a:lnTo>
                    <a:lnTo>
                      <a:pt x="279" y="226"/>
                    </a:lnTo>
                    <a:cubicBezTo>
                      <a:pt x="278" y="225"/>
                      <a:pt x="277" y="224"/>
                      <a:pt x="277" y="223"/>
                    </a:cubicBezTo>
                    <a:cubicBezTo>
                      <a:pt x="277" y="221"/>
                      <a:pt x="278" y="220"/>
                      <a:pt x="279" y="219"/>
                    </a:cubicBezTo>
                    <a:lnTo>
                      <a:pt x="303" y="203"/>
                    </a:lnTo>
                    <a:lnTo>
                      <a:pt x="302" y="204"/>
                    </a:lnTo>
                    <a:lnTo>
                      <a:pt x="318" y="183"/>
                    </a:lnTo>
                    <a:lnTo>
                      <a:pt x="317" y="183"/>
                    </a:lnTo>
                    <a:lnTo>
                      <a:pt x="324" y="170"/>
                    </a:lnTo>
                    <a:lnTo>
                      <a:pt x="324" y="171"/>
                    </a:lnTo>
                    <a:lnTo>
                      <a:pt x="328" y="157"/>
                    </a:lnTo>
                    <a:lnTo>
                      <a:pt x="328" y="158"/>
                    </a:lnTo>
                    <a:lnTo>
                      <a:pt x="330" y="127"/>
                    </a:lnTo>
                    <a:lnTo>
                      <a:pt x="330" y="128"/>
                    </a:lnTo>
                    <a:lnTo>
                      <a:pt x="329" y="103"/>
                    </a:lnTo>
                    <a:lnTo>
                      <a:pt x="329" y="104"/>
                    </a:lnTo>
                    <a:lnTo>
                      <a:pt x="324" y="82"/>
                    </a:lnTo>
                    <a:lnTo>
                      <a:pt x="324" y="83"/>
                    </a:lnTo>
                    <a:lnTo>
                      <a:pt x="315" y="62"/>
                    </a:lnTo>
                    <a:lnTo>
                      <a:pt x="315" y="63"/>
                    </a:lnTo>
                    <a:lnTo>
                      <a:pt x="302" y="45"/>
                    </a:lnTo>
                    <a:lnTo>
                      <a:pt x="287" y="29"/>
                    </a:lnTo>
                    <a:lnTo>
                      <a:pt x="287" y="29"/>
                    </a:lnTo>
                    <a:lnTo>
                      <a:pt x="269" y="18"/>
                    </a:lnTo>
                    <a:lnTo>
                      <a:pt x="270" y="18"/>
                    </a:lnTo>
                    <a:lnTo>
                      <a:pt x="249" y="11"/>
                    </a:lnTo>
                    <a:lnTo>
                      <a:pt x="250" y="11"/>
                    </a:lnTo>
                    <a:lnTo>
                      <a:pt x="227" y="8"/>
                    </a:lnTo>
                    <a:lnTo>
                      <a:pt x="228" y="8"/>
                    </a:lnTo>
                    <a:lnTo>
                      <a:pt x="205" y="11"/>
                    </a:lnTo>
                    <a:lnTo>
                      <a:pt x="206" y="11"/>
                    </a:lnTo>
                    <a:lnTo>
                      <a:pt x="186" y="18"/>
                    </a:lnTo>
                    <a:lnTo>
                      <a:pt x="187" y="18"/>
                    </a:lnTo>
                    <a:lnTo>
                      <a:pt x="169" y="29"/>
                    </a:lnTo>
                    <a:lnTo>
                      <a:pt x="170" y="29"/>
                    </a:lnTo>
                    <a:lnTo>
                      <a:pt x="155" y="44"/>
                    </a:lnTo>
                    <a:lnTo>
                      <a:pt x="142" y="63"/>
                    </a:lnTo>
                    <a:lnTo>
                      <a:pt x="142" y="62"/>
                    </a:lnTo>
                    <a:lnTo>
                      <a:pt x="133" y="83"/>
                    </a:lnTo>
                    <a:lnTo>
                      <a:pt x="133" y="82"/>
                    </a:lnTo>
                    <a:lnTo>
                      <a:pt x="128" y="104"/>
                    </a:lnTo>
                    <a:lnTo>
                      <a:pt x="128" y="103"/>
                    </a:lnTo>
                    <a:lnTo>
                      <a:pt x="126" y="128"/>
                    </a:lnTo>
                    <a:lnTo>
                      <a:pt x="126" y="127"/>
                    </a:lnTo>
                    <a:lnTo>
                      <a:pt x="129" y="157"/>
                    </a:lnTo>
                    <a:lnTo>
                      <a:pt x="129" y="156"/>
                    </a:lnTo>
                    <a:lnTo>
                      <a:pt x="140" y="184"/>
                    </a:lnTo>
                    <a:lnTo>
                      <a:pt x="139" y="183"/>
                    </a:lnTo>
                    <a:lnTo>
                      <a:pt x="155" y="204"/>
                    </a:lnTo>
                    <a:lnTo>
                      <a:pt x="154" y="203"/>
                    </a:lnTo>
                    <a:lnTo>
                      <a:pt x="179" y="219"/>
                    </a:lnTo>
                    <a:cubicBezTo>
                      <a:pt x="180" y="220"/>
                      <a:pt x="181" y="221"/>
                      <a:pt x="180" y="223"/>
                    </a:cubicBezTo>
                    <a:cubicBezTo>
                      <a:pt x="180" y="224"/>
                      <a:pt x="180" y="225"/>
                      <a:pt x="178" y="226"/>
                    </a:cubicBezTo>
                    <a:lnTo>
                      <a:pt x="150" y="241"/>
                    </a:lnTo>
                    <a:close/>
                    <a:moveTo>
                      <a:pt x="172" y="125"/>
                    </a:moveTo>
                    <a:lnTo>
                      <a:pt x="172" y="123"/>
                    </a:lnTo>
                    <a:lnTo>
                      <a:pt x="176" y="154"/>
                    </a:lnTo>
                    <a:lnTo>
                      <a:pt x="176" y="153"/>
                    </a:lnTo>
                    <a:lnTo>
                      <a:pt x="188" y="177"/>
                    </a:lnTo>
                    <a:lnTo>
                      <a:pt x="187" y="175"/>
                    </a:lnTo>
                    <a:lnTo>
                      <a:pt x="207" y="191"/>
                    </a:lnTo>
                    <a:lnTo>
                      <a:pt x="206" y="190"/>
                    </a:lnTo>
                    <a:lnTo>
                      <a:pt x="231" y="195"/>
                    </a:lnTo>
                    <a:lnTo>
                      <a:pt x="229" y="195"/>
                    </a:lnTo>
                    <a:lnTo>
                      <a:pt x="253" y="190"/>
                    </a:lnTo>
                    <a:lnTo>
                      <a:pt x="251" y="191"/>
                    </a:lnTo>
                    <a:lnTo>
                      <a:pt x="270" y="175"/>
                    </a:lnTo>
                    <a:lnTo>
                      <a:pt x="269" y="177"/>
                    </a:lnTo>
                    <a:lnTo>
                      <a:pt x="281" y="154"/>
                    </a:lnTo>
                    <a:lnTo>
                      <a:pt x="281" y="155"/>
                    </a:lnTo>
                    <a:lnTo>
                      <a:pt x="285" y="127"/>
                    </a:lnTo>
                    <a:lnTo>
                      <a:pt x="285" y="128"/>
                    </a:lnTo>
                    <a:lnTo>
                      <a:pt x="281" y="100"/>
                    </a:lnTo>
                    <a:lnTo>
                      <a:pt x="281" y="102"/>
                    </a:lnTo>
                    <a:lnTo>
                      <a:pt x="267" y="78"/>
                    </a:lnTo>
                    <a:lnTo>
                      <a:pt x="258" y="67"/>
                    </a:lnTo>
                    <a:lnTo>
                      <a:pt x="259" y="68"/>
                    </a:lnTo>
                    <a:lnTo>
                      <a:pt x="250" y="61"/>
                    </a:lnTo>
                    <a:lnTo>
                      <a:pt x="251" y="62"/>
                    </a:lnTo>
                    <a:lnTo>
                      <a:pt x="239" y="58"/>
                    </a:lnTo>
                    <a:lnTo>
                      <a:pt x="240" y="58"/>
                    </a:lnTo>
                    <a:lnTo>
                      <a:pt x="227" y="56"/>
                    </a:lnTo>
                    <a:lnTo>
                      <a:pt x="228" y="56"/>
                    </a:lnTo>
                    <a:lnTo>
                      <a:pt x="206" y="61"/>
                    </a:lnTo>
                    <a:lnTo>
                      <a:pt x="207" y="61"/>
                    </a:lnTo>
                    <a:lnTo>
                      <a:pt x="187" y="76"/>
                    </a:lnTo>
                    <a:lnTo>
                      <a:pt x="188" y="75"/>
                    </a:lnTo>
                    <a:lnTo>
                      <a:pt x="176" y="100"/>
                    </a:lnTo>
                    <a:lnTo>
                      <a:pt x="176" y="99"/>
                    </a:lnTo>
                    <a:lnTo>
                      <a:pt x="172" y="125"/>
                    </a:lnTo>
                    <a:close/>
                    <a:moveTo>
                      <a:pt x="169" y="98"/>
                    </a:moveTo>
                    <a:cubicBezTo>
                      <a:pt x="169" y="97"/>
                      <a:pt x="169" y="97"/>
                      <a:pt x="169" y="97"/>
                    </a:cubicBezTo>
                    <a:lnTo>
                      <a:pt x="181" y="71"/>
                    </a:lnTo>
                    <a:cubicBezTo>
                      <a:pt x="181" y="71"/>
                      <a:pt x="182" y="70"/>
                      <a:pt x="182" y="70"/>
                    </a:cubicBezTo>
                    <a:lnTo>
                      <a:pt x="203" y="54"/>
                    </a:lnTo>
                    <a:cubicBezTo>
                      <a:pt x="203" y="54"/>
                      <a:pt x="204" y="54"/>
                      <a:pt x="204" y="54"/>
                    </a:cubicBezTo>
                    <a:lnTo>
                      <a:pt x="227" y="49"/>
                    </a:lnTo>
                    <a:cubicBezTo>
                      <a:pt x="227" y="48"/>
                      <a:pt x="227" y="48"/>
                      <a:pt x="228" y="48"/>
                    </a:cubicBezTo>
                    <a:lnTo>
                      <a:pt x="241" y="50"/>
                    </a:lnTo>
                    <a:cubicBezTo>
                      <a:pt x="241" y="50"/>
                      <a:pt x="242" y="50"/>
                      <a:pt x="242" y="50"/>
                    </a:cubicBezTo>
                    <a:lnTo>
                      <a:pt x="253" y="54"/>
                    </a:lnTo>
                    <a:cubicBezTo>
                      <a:pt x="254" y="54"/>
                      <a:pt x="254" y="55"/>
                      <a:pt x="254" y="55"/>
                    </a:cubicBezTo>
                    <a:lnTo>
                      <a:pt x="264" y="62"/>
                    </a:lnTo>
                    <a:cubicBezTo>
                      <a:pt x="264" y="62"/>
                      <a:pt x="264" y="62"/>
                      <a:pt x="265" y="63"/>
                    </a:cubicBezTo>
                    <a:lnTo>
                      <a:pt x="273" y="74"/>
                    </a:lnTo>
                    <a:lnTo>
                      <a:pt x="288" y="97"/>
                    </a:lnTo>
                    <a:cubicBezTo>
                      <a:pt x="288" y="98"/>
                      <a:pt x="288" y="98"/>
                      <a:pt x="288" y="99"/>
                    </a:cubicBezTo>
                    <a:lnTo>
                      <a:pt x="293" y="127"/>
                    </a:lnTo>
                    <a:cubicBezTo>
                      <a:pt x="293" y="127"/>
                      <a:pt x="293" y="128"/>
                      <a:pt x="293" y="128"/>
                    </a:cubicBezTo>
                    <a:lnTo>
                      <a:pt x="289" y="156"/>
                    </a:lnTo>
                    <a:cubicBezTo>
                      <a:pt x="289" y="156"/>
                      <a:pt x="289" y="157"/>
                      <a:pt x="289" y="157"/>
                    </a:cubicBezTo>
                    <a:lnTo>
                      <a:pt x="277" y="180"/>
                    </a:lnTo>
                    <a:cubicBezTo>
                      <a:pt x="276" y="181"/>
                      <a:pt x="276" y="181"/>
                      <a:pt x="275" y="182"/>
                    </a:cubicBezTo>
                    <a:lnTo>
                      <a:pt x="256" y="197"/>
                    </a:lnTo>
                    <a:cubicBezTo>
                      <a:pt x="255" y="197"/>
                      <a:pt x="255" y="198"/>
                      <a:pt x="254" y="198"/>
                    </a:cubicBezTo>
                    <a:lnTo>
                      <a:pt x="231" y="203"/>
                    </a:lnTo>
                    <a:cubicBezTo>
                      <a:pt x="230" y="203"/>
                      <a:pt x="230" y="203"/>
                      <a:pt x="229" y="203"/>
                    </a:cubicBezTo>
                    <a:lnTo>
                      <a:pt x="204" y="198"/>
                    </a:lnTo>
                    <a:cubicBezTo>
                      <a:pt x="204" y="198"/>
                      <a:pt x="203" y="198"/>
                      <a:pt x="203" y="197"/>
                    </a:cubicBezTo>
                    <a:lnTo>
                      <a:pt x="182" y="182"/>
                    </a:lnTo>
                    <a:cubicBezTo>
                      <a:pt x="182" y="181"/>
                      <a:pt x="181" y="181"/>
                      <a:pt x="181" y="180"/>
                    </a:cubicBezTo>
                    <a:lnTo>
                      <a:pt x="169" y="157"/>
                    </a:lnTo>
                    <a:cubicBezTo>
                      <a:pt x="169" y="156"/>
                      <a:pt x="169" y="156"/>
                      <a:pt x="168" y="155"/>
                    </a:cubicBezTo>
                    <a:lnTo>
                      <a:pt x="164" y="124"/>
                    </a:lnTo>
                    <a:cubicBezTo>
                      <a:pt x="164" y="124"/>
                      <a:pt x="164" y="124"/>
                      <a:pt x="165" y="123"/>
                    </a:cubicBezTo>
                    <a:lnTo>
                      <a:pt x="169" y="98"/>
                    </a:lnTo>
                    <a:close/>
                    <a:moveTo>
                      <a:pt x="159" y="342"/>
                    </a:moveTo>
                    <a:lnTo>
                      <a:pt x="159" y="342"/>
                    </a:lnTo>
                    <a:lnTo>
                      <a:pt x="161" y="366"/>
                    </a:lnTo>
                    <a:lnTo>
                      <a:pt x="161" y="365"/>
                    </a:lnTo>
                    <a:lnTo>
                      <a:pt x="167" y="388"/>
                    </a:lnTo>
                    <a:lnTo>
                      <a:pt x="166" y="387"/>
                    </a:lnTo>
                    <a:lnTo>
                      <a:pt x="178" y="407"/>
                    </a:lnTo>
                    <a:lnTo>
                      <a:pt x="177" y="406"/>
                    </a:lnTo>
                    <a:lnTo>
                      <a:pt x="193" y="421"/>
                    </a:lnTo>
                    <a:lnTo>
                      <a:pt x="192" y="420"/>
                    </a:lnTo>
                    <a:lnTo>
                      <a:pt x="212" y="430"/>
                    </a:lnTo>
                    <a:lnTo>
                      <a:pt x="211" y="430"/>
                    </a:lnTo>
                    <a:lnTo>
                      <a:pt x="231" y="433"/>
                    </a:lnTo>
                    <a:lnTo>
                      <a:pt x="229" y="433"/>
                    </a:lnTo>
                    <a:lnTo>
                      <a:pt x="244" y="431"/>
                    </a:lnTo>
                    <a:lnTo>
                      <a:pt x="244" y="431"/>
                    </a:lnTo>
                    <a:lnTo>
                      <a:pt x="258" y="426"/>
                    </a:lnTo>
                    <a:lnTo>
                      <a:pt x="257" y="427"/>
                    </a:lnTo>
                    <a:lnTo>
                      <a:pt x="269" y="418"/>
                    </a:lnTo>
                    <a:lnTo>
                      <a:pt x="269" y="419"/>
                    </a:lnTo>
                    <a:lnTo>
                      <a:pt x="281" y="407"/>
                    </a:lnTo>
                    <a:lnTo>
                      <a:pt x="280" y="408"/>
                    </a:lnTo>
                    <a:lnTo>
                      <a:pt x="294" y="378"/>
                    </a:lnTo>
                    <a:lnTo>
                      <a:pt x="294" y="379"/>
                    </a:lnTo>
                    <a:lnTo>
                      <a:pt x="298" y="341"/>
                    </a:lnTo>
                    <a:lnTo>
                      <a:pt x="298" y="342"/>
                    </a:lnTo>
                    <a:lnTo>
                      <a:pt x="294" y="305"/>
                    </a:lnTo>
                    <a:lnTo>
                      <a:pt x="294" y="307"/>
                    </a:lnTo>
                    <a:lnTo>
                      <a:pt x="287" y="291"/>
                    </a:lnTo>
                    <a:lnTo>
                      <a:pt x="288" y="291"/>
                    </a:lnTo>
                    <a:lnTo>
                      <a:pt x="278" y="276"/>
                    </a:lnTo>
                    <a:lnTo>
                      <a:pt x="278" y="276"/>
                    </a:lnTo>
                    <a:lnTo>
                      <a:pt x="267" y="265"/>
                    </a:lnTo>
                    <a:lnTo>
                      <a:pt x="268" y="265"/>
                    </a:lnTo>
                    <a:lnTo>
                      <a:pt x="255" y="257"/>
                    </a:lnTo>
                    <a:lnTo>
                      <a:pt x="256" y="257"/>
                    </a:lnTo>
                    <a:lnTo>
                      <a:pt x="242" y="252"/>
                    </a:lnTo>
                    <a:lnTo>
                      <a:pt x="242" y="252"/>
                    </a:lnTo>
                    <a:lnTo>
                      <a:pt x="227" y="250"/>
                    </a:lnTo>
                    <a:lnTo>
                      <a:pt x="228" y="250"/>
                    </a:lnTo>
                    <a:lnTo>
                      <a:pt x="213" y="252"/>
                    </a:lnTo>
                    <a:lnTo>
                      <a:pt x="214" y="252"/>
                    </a:lnTo>
                    <a:lnTo>
                      <a:pt x="200" y="257"/>
                    </a:lnTo>
                    <a:lnTo>
                      <a:pt x="201" y="257"/>
                    </a:lnTo>
                    <a:lnTo>
                      <a:pt x="188" y="265"/>
                    </a:lnTo>
                    <a:lnTo>
                      <a:pt x="189" y="265"/>
                    </a:lnTo>
                    <a:lnTo>
                      <a:pt x="176" y="276"/>
                    </a:lnTo>
                    <a:lnTo>
                      <a:pt x="177" y="275"/>
                    </a:lnTo>
                    <a:lnTo>
                      <a:pt x="163" y="306"/>
                    </a:lnTo>
                    <a:lnTo>
                      <a:pt x="163" y="304"/>
                    </a:lnTo>
                    <a:lnTo>
                      <a:pt x="159" y="342"/>
                    </a:lnTo>
                    <a:close/>
                    <a:moveTo>
                      <a:pt x="155" y="303"/>
                    </a:moveTo>
                    <a:cubicBezTo>
                      <a:pt x="156" y="303"/>
                      <a:pt x="156" y="303"/>
                      <a:pt x="156" y="302"/>
                    </a:cubicBezTo>
                    <a:lnTo>
                      <a:pt x="170" y="272"/>
                    </a:lnTo>
                    <a:cubicBezTo>
                      <a:pt x="170" y="271"/>
                      <a:pt x="170" y="271"/>
                      <a:pt x="171" y="271"/>
                    </a:cubicBezTo>
                    <a:lnTo>
                      <a:pt x="183" y="259"/>
                    </a:lnTo>
                    <a:cubicBezTo>
                      <a:pt x="183" y="259"/>
                      <a:pt x="184" y="259"/>
                      <a:pt x="184" y="259"/>
                    </a:cubicBezTo>
                    <a:lnTo>
                      <a:pt x="196" y="250"/>
                    </a:lnTo>
                    <a:cubicBezTo>
                      <a:pt x="196" y="250"/>
                      <a:pt x="197" y="250"/>
                      <a:pt x="197" y="250"/>
                    </a:cubicBezTo>
                    <a:lnTo>
                      <a:pt x="211" y="245"/>
                    </a:lnTo>
                    <a:cubicBezTo>
                      <a:pt x="211" y="245"/>
                      <a:pt x="212" y="245"/>
                      <a:pt x="212" y="244"/>
                    </a:cubicBezTo>
                    <a:lnTo>
                      <a:pt x="227" y="242"/>
                    </a:lnTo>
                    <a:cubicBezTo>
                      <a:pt x="227" y="242"/>
                      <a:pt x="228" y="242"/>
                      <a:pt x="228" y="242"/>
                    </a:cubicBezTo>
                    <a:lnTo>
                      <a:pt x="243" y="244"/>
                    </a:lnTo>
                    <a:cubicBezTo>
                      <a:pt x="244" y="245"/>
                      <a:pt x="244" y="245"/>
                      <a:pt x="244" y="245"/>
                    </a:cubicBezTo>
                    <a:lnTo>
                      <a:pt x="259" y="250"/>
                    </a:lnTo>
                    <a:cubicBezTo>
                      <a:pt x="259" y="250"/>
                      <a:pt x="259" y="250"/>
                      <a:pt x="260" y="250"/>
                    </a:cubicBezTo>
                    <a:lnTo>
                      <a:pt x="272" y="259"/>
                    </a:lnTo>
                    <a:cubicBezTo>
                      <a:pt x="272" y="259"/>
                      <a:pt x="273" y="259"/>
                      <a:pt x="273" y="259"/>
                    </a:cubicBezTo>
                    <a:lnTo>
                      <a:pt x="284" y="271"/>
                    </a:lnTo>
                    <a:cubicBezTo>
                      <a:pt x="284" y="271"/>
                      <a:pt x="284" y="271"/>
                      <a:pt x="284" y="271"/>
                    </a:cubicBezTo>
                    <a:lnTo>
                      <a:pt x="294" y="287"/>
                    </a:lnTo>
                    <a:cubicBezTo>
                      <a:pt x="294" y="287"/>
                      <a:pt x="295" y="287"/>
                      <a:pt x="295" y="287"/>
                    </a:cubicBezTo>
                    <a:lnTo>
                      <a:pt x="302" y="303"/>
                    </a:lnTo>
                    <a:cubicBezTo>
                      <a:pt x="302" y="304"/>
                      <a:pt x="302" y="304"/>
                      <a:pt x="302" y="304"/>
                    </a:cubicBezTo>
                    <a:lnTo>
                      <a:pt x="306" y="341"/>
                    </a:lnTo>
                    <a:cubicBezTo>
                      <a:pt x="306" y="342"/>
                      <a:pt x="306" y="342"/>
                      <a:pt x="306" y="342"/>
                    </a:cubicBezTo>
                    <a:lnTo>
                      <a:pt x="302" y="380"/>
                    </a:lnTo>
                    <a:cubicBezTo>
                      <a:pt x="302" y="381"/>
                      <a:pt x="302" y="381"/>
                      <a:pt x="302" y="382"/>
                    </a:cubicBezTo>
                    <a:lnTo>
                      <a:pt x="287" y="412"/>
                    </a:lnTo>
                    <a:cubicBezTo>
                      <a:pt x="287" y="412"/>
                      <a:pt x="287" y="413"/>
                      <a:pt x="286" y="413"/>
                    </a:cubicBezTo>
                    <a:lnTo>
                      <a:pt x="274" y="424"/>
                    </a:lnTo>
                    <a:cubicBezTo>
                      <a:pt x="274" y="425"/>
                      <a:pt x="274" y="425"/>
                      <a:pt x="274" y="425"/>
                    </a:cubicBezTo>
                    <a:lnTo>
                      <a:pt x="261" y="433"/>
                    </a:lnTo>
                    <a:cubicBezTo>
                      <a:pt x="261" y="433"/>
                      <a:pt x="261" y="434"/>
                      <a:pt x="260" y="434"/>
                    </a:cubicBezTo>
                    <a:lnTo>
                      <a:pt x="246" y="439"/>
                    </a:lnTo>
                    <a:cubicBezTo>
                      <a:pt x="246" y="439"/>
                      <a:pt x="246" y="439"/>
                      <a:pt x="245" y="439"/>
                    </a:cubicBezTo>
                    <a:lnTo>
                      <a:pt x="230" y="441"/>
                    </a:lnTo>
                    <a:cubicBezTo>
                      <a:pt x="230" y="441"/>
                      <a:pt x="230" y="441"/>
                      <a:pt x="229" y="441"/>
                    </a:cubicBezTo>
                    <a:lnTo>
                      <a:pt x="209" y="438"/>
                    </a:lnTo>
                    <a:cubicBezTo>
                      <a:pt x="209" y="438"/>
                      <a:pt x="209" y="438"/>
                      <a:pt x="208" y="438"/>
                    </a:cubicBezTo>
                    <a:lnTo>
                      <a:pt x="188" y="427"/>
                    </a:lnTo>
                    <a:cubicBezTo>
                      <a:pt x="188" y="427"/>
                      <a:pt x="187" y="427"/>
                      <a:pt x="187" y="426"/>
                    </a:cubicBezTo>
                    <a:lnTo>
                      <a:pt x="172" y="412"/>
                    </a:lnTo>
                    <a:cubicBezTo>
                      <a:pt x="171" y="412"/>
                      <a:pt x="171" y="411"/>
                      <a:pt x="171" y="411"/>
                    </a:cubicBezTo>
                    <a:lnTo>
                      <a:pt x="160" y="392"/>
                    </a:lnTo>
                    <a:cubicBezTo>
                      <a:pt x="159" y="391"/>
                      <a:pt x="159" y="391"/>
                      <a:pt x="159" y="390"/>
                    </a:cubicBezTo>
                    <a:lnTo>
                      <a:pt x="153" y="367"/>
                    </a:lnTo>
                    <a:cubicBezTo>
                      <a:pt x="153" y="367"/>
                      <a:pt x="153" y="367"/>
                      <a:pt x="153" y="366"/>
                    </a:cubicBezTo>
                    <a:lnTo>
                      <a:pt x="151" y="342"/>
                    </a:lnTo>
                    <a:cubicBezTo>
                      <a:pt x="151" y="342"/>
                      <a:pt x="151" y="342"/>
                      <a:pt x="151" y="341"/>
                    </a:cubicBezTo>
                    <a:lnTo>
                      <a:pt x="155" y="303"/>
                    </a:lnTo>
                    <a:close/>
                    <a:moveTo>
                      <a:pt x="403" y="353"/>
                    </a:moveTo>
                    <a:cubicBezTo>
                      <a:pt x="403" y="352"/>
                      <a:pt x="403" y="350"/>
                      <a:pt x="404" y="349"/>
                    </a:cubicBezTo>
                    <a:cubicBezTo>
                      <a:pt x="405" y="349"/>
                      <a:pt x="406" y="348"/>
                      <a:pt x="407" y="348"/>
                    </a:cubicBezTo>
                    <a:lnTo>
                      <a:pt x="455" y="344"/>
                    </a:lnTo>
                    <a:cubicBezTo>
                      <a:pt x="457" y="344"/>
                      <a:pt x="459" y="346"/>
                      <a:pt x="459" y="348"/>
                    </a:cubicBezTo>
                    <a:lnTo>
                      <a:pt x="464" y="369"/>
                    </a:lnTo>
                    <a:lnTo>
                      <a:pt x="469" y="386"/>
                    </a:lnTo>
                    <a:lnTo>
                      <a:pt x="476" y="400"/>
                    </a:lnTo>
                    <a:lnTo>
                      <a:pt x="475" y="399"/>
                    </a:lnTo>
                    <a:lnTo>
                      <a:pt x="483" y="411"/>
                    </a:lnTo>
                    <a:lnTo>
                      <a:pt x="482" y="410"/>
                    </a:lnTo>
                    <a:lnTo>
                      <a:pt x="493" y="421"/>
                    </a:lnTo>
                    <a:lnTo>
                      <a:pt x="492" y="421"/>
                    </a:lnTo>
                    <a:lnTo>
                      <a:pt x="504" y="428"/>
                    </a:lnTo>
                    <a:lnTo>
                      <a:pt x="503" y="428"/>
                    </a:lnTo>
                    <a:lnTo>
                      <a:pt x="515" y="432"/>
                    </a:lnTo>
                    <a:lnTo>
                      <a:pt x="514" y="431"/>
                    </a:lnTo>
                    <a:lnTo>
                      <a:pt x="528" y="433"/>
                    </a:lnTo>
                    <a:lnTo>
                      <a:pt x="527" y="433"/>
                    </a:lnTo>
                    <a:lnTo>
                      <a:pt x="542" y="431"/>
                    </a:lnTo>
                    <a:lnTo>
                      <a:pt x="542" y="431"/>
                    </a:lnTo>
                    <a:lnTo>
                      <a:pt x="556" y="426"/>
                    </a:lnTo>
                    <a:lnTo>
                      <a:pt x="555" y="426"/>
                    </a:lnTo>
                    <a:lnTo>
                      <a:pt x="568" y="417"/>
                    </a:lnTo>
                    <a:lnTo>
                      <a:pt x="567" y="417"/>
                    </a:lnTo>
                    <a:lnTo>
                      <a:pt x="578" y="404"/>
                    </a:lnTo>
                    <a:lnTo>
                      <a:pt x="589" y="387"/>
                    </a:lnTo>
                    <a:lnTo>
                      <a:pt x="588" y="388"/>
                    </a:lnTo>
                    <a:lnTo>
                      <a:pt x="596" y="368"/>
                    </a:lnTo>
                    <a:lnTo>
                      <a:pt x="595" y="368"/>
                    </a:lnTo>
                    <a:lnTo>
                      <a:pt x="601" y="321"/>
                    </a:lnTo>
                    <a:lnTo>
                      <a:pt x="601" y="322"/>
                    </a:lnTo>
                    <a:lnTo>
                      <a:pt x="596" y="279"/>
                    </a:lnTo>
                    <a:lnTo>
                      <a:pt x="596" y="280"/>
                    </a:lnTo>
                    <a:lnTo>
                      <a:pt x="589" y="262"/>
                    </a:lnTo>
                    <a:lnTo>
                      <a:pt x="590" y="263"/>
                    </a:lnTo>
                    <a:lnTo>
                      <a:pt x="581" y="249"/>
                    </a:lnTo>
                    <a:lnTo>
                      <a:pt x="581" y="249"/>
                    </a:lnTo>
                    <a:lnTo>
                      <a:pt x="569" y="236"/>
                    </a:lnTo>
                    <a:lnTo>
                      <a:pt x="569" y="236"/>
                    </a:lnTo>
                    <a:lnTo>
                      <a:pt x="555" y="227"/>
                    </a:lnTo>
                    <a:lnTo>
                      <a:pt x="556" y="227"/>
                    </a:lnTo>
                    <a:lnTo>
                      <a:pt x="541" y="222"/>
                    </a:lnTo>
                    <a:lnTo>
                      <a:pt x="541" y="222"/>
                    </a:lnTo>
                    <a:lnTo>
                      <a:pt x="524" y="220"/>
                    </a:lnTo>
                    <a:lnTo>
                      <a:pt x="526" y="220"/>
                    </a:lnTo>
                    <a:lnTo>
                      <a:pt x="506" y="223"/>
                    </a:lnTo>
                    <a:lnTo>
                      <a:pt x="507" y="222"/>
                    </a:lnTo>
                    <a:lnTo>
                      <a:pt x="490" y="233"/>
                    </a:lnTo>
                    <a:lnTo>
                      <a:pt x="490" y="233"/>
                    </a:lnTo>
                    <a:lnTo>
                      <a:pt x="473" y="247"/>
                    </a:lnTo>
                    <a:lnTo>
                      <a:pt x="474" y="246"/>
                    </a:lnTo>
                    <a:lnTo>
                      <a:pt x="461" y="262"/>
                    </a:lnTo>
                    <a:cubicBezTo>
                      <a:pt x="460" y="264"/>
                      <a:pt x="459" y="264"/>
                      <a:pt x="457" y="264"/>
                    </a:cubicBezTo>
                    <a:lnTo>
                      <a:pt x="414" y="257"/>
                    </a:lnTo>
                    <a:cubicBezTo>
                      <a:pt x="412" y="257"/>
                      <a:pt x="411" y="255"/>
                      <a:pt x="411" y="252"/>
                    </a:cubicBezTo>
                    <a:lnTo>
                      <a:pt x="449" y="14"/>
                    </a:lnTo>
                    <a:cubicBezTo>
                      <a:pt x="449" y="12"/>
                      <a:pt x="450" y="11"/>
                      <a:pt x="452" y="11"/>
                    </a:cubicBezTo>
                    <a:lnTo>
                      <a:pt x="635" y="11"/>
                    </a:lnTo>
                    <a:cubicBezTo>
                      <a:pt x="637" y="11"/>
                      <a:pt x="639" y="13"/>
                      <a:pt x="639" y="15"/>
                    </a:cubicBezTo>
                    <a:lnTo>
                      <a:pt x="639" y="69"/>
                    </a:lnTo>
                    <a:cubicBezTo>
                      <a:pt x="639" y="72"/>
                      <a:pt x="637" y="73"/>
                      <a:pt x="635" y="73"/>
                    </a:cubicBezTo>
                    <a:lnTo>
                      <a:pt x="487" y="73"/>
                    </a:lnTo>
                    <a:lnTo>
                      <a:pt x="491" y="70"/>
                    </a:lnTo>
                    <a:lnTo>
                      <a:pt x="472" y="196"/>
                    </a:lnTo>
                    <a:lnTo>
                      <a:pt x="466" y="192"/>
                    </a:lnTo>
                    <a:lnTo>
                      <a:pt x="482" y="179"/>
                    </a:lnTo>
                    <a:cubicBezTo>
                      <a:pt x="483" y="179"/>
                      <a:pt x="483" y="179"/>
                      <a:pt x="483" y="178"/>
                    </a:cubicBezTo>
                    <a:lnTo>
                      <a:pt x="501" y="169"/>
                    </a:lnTo>
                    <a:cubicBezTo>
                      <a:pt x="501" y="169"/>
                      <a:pt x="501" y="169"/>
                      <a:pt x="501" y="169"/>
                    </a:cubicBezTo>
                    <a:lnTo>
                      <a:pt x="519" y="163"/>
                    </a:lnTo>
                    <a:cubicBezTo>
                      <a:pt x="519" y="163"/>
                      <a:pt x="520" y="163"/>
                      <a:pt x="520" y="162"/>
                    </a:cubicBezTo>
                    <a:lnTo>
                      <a:pt x="538" y="160"/>
                    </a:lnTo>
                    <a:cubicBezTo>
                      <a:pt x="538" y="160"/>
                      <a:pt x="539" y="160"/>
                      <a:pt x="539" y="160"/>
                    </a:cubicBezTo>
                    <a:lnTo>
                      <a:pt x="562" y="163"/>
                    </a:lnTo>
                    <a:cubicBezTo>
                      <a:pt x="562" y="163"/>
                      <a:pt x="563" y="163"/>
                      <a:pt x="563" y="163"/>
                    </a:cubicBezTo>
                    <a:lnTo>
                      <a:pt x="584" y="172"/>
                    </a:lnTo>
                    <a:cubicBezTo>
                      <a:pt x="584" y="172"/>
                      <a:pt x="585" y="172"/>
                      <a:pt x="585" y="172"/>
                    </a:cubicBezTo>
                    <a:lnTo>
                      <a:pt x="604" y="186"/>
                    </a:lnTo>
                    <a:cubicBezTo>
                      <a:pt x="605" y="186"/>
                      <a:pt x="605" y="186"/>
                      <a:pt x="605" y="186"/>
                    </a:cubicBezTo>
                    <a:lnTo>
                      <a:pt x="622" y="206"/>
                    </a:lnTo>
                    <a:lnTo>
                      <a:pt x="636" y="229"/>
                    </a:lnTo>
                    <a:cubicBezTo>
                      <a:pt x="636" y="229"/>
                      <a:pt x="637" y="229"/>
                      <a:pt x="637" y="230"/>
                    </a:cubicBezTo>
                    <a:lnTo>
                      <a:pt x="647" y="256"/>
                    </a:lnTo>
                    <a:cubicBezTo>
                      <a:pt x="647" y="256"/>
                      <a:pt x="647" y="256"/>
                      <a:pt x="647" y="256"/>
                    </a:cubicBezTo>
                    <a:lnTo>
                      <a:pt x="653" y="285"/>
                    </a:lnTo>
                    <a:cubicBezTo>
                      <a:pt x="653" y="285"/>
                      <a:pt x="653" y="286"/>
                      <a:pt x="653" y="286"/>
                    </a:cubicBezTo>
                    <a:lnTo>
                      <a:pt x="655" y="318"/>
                    </a:lnTo>
                    <a:lnTo>
                      <a:pt x="653" y="348"/>
                    </a:lnTo>
                    <a:lnTo>
                      <a:pt x="648" y="377"/>
                    </a:lnTo>
                    <a:cubicBezTo>
                      <a:pt x="648" y="377"/>
                      <a:pt x="648" y="378"/>
                      <a:pt x="648" y="378"/>
                    </a:cubicBezTo>
                    <a:lnTo>
                      <a:pt x="640" y="404"/>
                    </a:lnTo>
                    <a:lnTo>
                      <a:pt x="628" y="429"/>
                    </a:lnTo>
                    <a:cubicBezTo>
                      <a:pt x="627" y="429"/>
                      <a:pt x="627" y="429"/>
                      <a:pt x="627" y="429"/>
                    </a:cubicBezTo>
                    <a:lnTo>
                      <a:pt x="608" y="454"/>
                    </a:lnTo>
                    <a:cubicBezTo>
                      <a:pt x="607" y="455"/>
                      <a:pt x="607" y="455"/>
                      <a:pt x="607" y="455"/>
                    </a:cubicBezTo>
                    <a:lnTo>
                      <a:pt x="584" y="473"/>
                    </a:lnTo>
                    <a:cubicBezTo>
                      <a:pt x="584" y="473"/>
                      <a:pt x="584" y="474"/>
                      <a:pt x="584" y="474"/>
                    </a:cubicBezTo>
                    <a:lnTo>
                      <a:pt x="558" y="485"/>
                    </a:lnTo>
                    <a:cubicBezTo>
                      <a:pt x="558" y="485"/>
                      <a:pt x="557" y="485"/>
                      <a:pt x="557" y="485"/>
                    </a:cubicBezTo>
                    <a:lnTo>
                      <a:pt x="528" y="488"/>
                    </a:lnTo>
                    <a:cubicBezTo>
                      <a:pt x="528" y="488"/>
                      <a:pt x="527" y="488"/>
                      <a:pt x="527" y="488"/>
                    </a:cubicBezTo>
                    <a:lnTo>
                      <a:pt x="503" y="486"/>
                    </a:lnTo>
                    <a:cubicBezTo>
                      <a:pt x="502" y="486"/>
                      <a:pt x="502" y="486"/>
                      <a:pt x="502" y="486"/>
                    </a:cubicBezTo>
                    <a:lnTo>
                      <a:pt x="480" y="479"/>
                    </a:lnTo>
                    <a:cubicBezTo>
                      <a:pt x="479" y="479"/>
                      <a:pt x="479" y="479"/>
                      <a:pt x="479" y="478"/>
                    </a:cubicBezTo>
                    <a:lnTo>
                      <a:pt x="459" y="466"/>
                    </a:lnTo>
                    <a:cubicBezTo>
                      <a:pt x="459" y="466"/>
                      <a:pt x="459" y="466"/>
                      <a:pt x="459" y="466"/>
                    </a:cubicBezTo>
                    <a:lnTo>
                      <a:pt x="442" y="450"/>
                    </a:lnTo>
                    <a:cubicBezTo>
                      <a:pt x="442" y="450"/>
                      <a:pt x="441" y="450"/>
                      <a:pt x="441" y="450"/>
                    </a:cubicBezTo>
                    <a:lnTo>
                      <a:pt x="427" y="430"/>
                    </a:lnTo>
                    <a:cubicBezTo>
                      <a:pt x="427" y="430"/>
                      <a:pt x="427" y="430"/>
                      <a:pt x="427" y="430"/>
                    </a:cubicBezTo>
                    <a:lnTo>
                      <a:pt x="416" y="408"/>
                    </a:lnTo>
                    <a:lnTo>
                      <a:pt x="408" y="382"/>
                    </a:lnTo>
                    <a:lnTo>
                      <a:pt x="403" y="353"/>
                    </a:lnTo>
                    <a:close/>
                    <a:moveTo>
                      <a:pt x="416" y="380"/>
                    </a:moveTo>
                    <a:lnTo>
                      <a:pt x="424" y="404"/>
                    </a:lnTo>
                    <a:lnTo>
                      <a:pt x="434" y="426"/>
                    </a:lnTo>
                    <a:lnTo>
                      <a:pt x="434" y="426"/>
                    </a:lnTo>
                    <a:lnTo>
                      <a:pt x="448" y="445"/>
                    </a:lnTo>
                    <a:lnTo>
                      <a:pt x="447" y="445"/>
                    </a:lnTo>
                    <a:lnTo>
                      <a:pt x="464" y="460"/>
                    </a:lnTo>
                    <a:lnTo>
                      <a:pt x="464" y="460"/>
                    </a:lnTo>
                    <a:lnTo>
                      <a:pt x="483" y="472"/>
                    </a:lnTo>
                    <a:lnTo>
                      <a:pt x="482" y="471"/>
                    </a:lnTo>
                    <a:lnTo>
                      <a:pt x="504" y="478"/>
                    </a:lnTo>
                    <a:lnTo>
                      <a:pt x="503" y="478"/>
                    </a:lnTo>
                    <a:lnTo>
                      <a:pt x="528" y="480"/>
                    </a:lnTo>
                    <a:lnTo>
                      <a:pt x="527" y="480"/>
                    </a:lnTo>
                    <a:lnTo>
                      <a:pt x="556" y="477"/>
                    </a:lnTo>
                    <a:lnTo>
                      <a:pt x="555" y="477"/>
                    </a:lnTo>
                    <a:lnTo>
                      <a:pt x="580" y="466"/>
                    </a:lnTo>
                    <a:lnTo>
                      <a:pt x="579" y="467"/>
                    </a:lnTo>
                    <a:lnTo>
                      <a:pt x="602" y="449"/>
                    </a:lnTo>
                    <a:lnTo>
                      <a:pt x="601" y="450"/>
                    </a:lnTo>
                    <a:lnTo>
                      <a:pt x="621" y="425"/>
                    </a:lnTo>
                    <a:lnTo>
                      <a:pt x="620" y="425"/>
                    </a:lnTo>
                    <a:lnTo>
                      <a:pt x="632" y="401"/>
                    </a:lnTo>
                    <a:lnTo>
                      <a:pt x="641" y="375"/>
                    </a:lnTo>
                    <a:lnTo>
                      <a:pt x="641" y="376"/>
                    </a:lnTo>
                    <a:lnTo>
                      <a:pt x="645" y="348"/>
                    </a:lnTo>
                    <a:lnTo>
                      <a:pt x="647" y="318"/>
                    </a:lnTo>
                    <a:lnTo>
                      <a:pt x="645" y="286"/>
                    </a:lnTo>
                    <a:lnTo>
                      <a:pt x="645" y="287"/>
                    </a:lnTo>
                    <a:lnTo>
                      <a:pt x="639" y="258"/>
                    </a:lnTo>
                    <a:lnTo>
                      <a:pt x="639" y="258"/>
                    </a:lnTo>
                    <a:lnTo>
                      <a:pt x="629" y="232"/>
                    </a:lnTo>
                    <a:lnTo>
                      <a:pt x="630" y="233"/>
                    </a:lnTo>
                    <a:lnTo>
                      <a:pt x="616" y="212"/>
                    </a:lnTo>
                    <a:lnTo>
                      <a:pt x="599" y="192"/>
                    </a:lnTo>
                    <a:lnTo>
                      <a:pt x="600" y="192"/>
                    </a:lnTo>
                    <a:lnTo>
                      <a:pt x="580" y="179"/>
                    </a:lnTo>
                    <a:lnTo>
                      <a:pt x="581" y="179"/>
                    </a:lnTo>
                    <a:lnTo>
                      <a:pt x="560" y="171"/>
                    </a:lnTo>
                    <a:lnTo>
                      <a:pt x="561" y="171"/>
                    </a:lnTo>
                    <a:lnTo>
                      <a:pt x="538" y="168"/>
                    </a:lnTo>
                    <a:lnTo>
                      <a:pt x="539" y="168"/>
                    </a:lnTo>
                    <a:lnTo>
                      <a:pt x="521" y="170"/>
                    </a:lnTo>
                    <a:lnTo>
                      <a:pt x="522" y="170"/>
                    </a:lnTo>
                    <a:lnTo>
                      <a:pt x="504" y="176"/>
                    </a:lnTo>
                    <a:lnTo>
                      <a:pt x="504" y="176"/>
                    </a:lnTo>
                    <a:lnTo>
                      <a:pt x="487" y="185"/>
                    </a:lnTo>
                    <a:lnTo>
                      <a:pt x="488" y="185"/>
                    </a:lnTo>
                    <a:lnTo>
                      <a:pt x="471" y="199"/>
                    </a:lnTo>
                    <a:cubicBezTo>
                      <a:pt x="470" y="200"/>
                      <a:pt x="468" y="200"/>
                      <a:pt x="466" y="199"/>
                    </a:cubicBezTo>
                    <a:cubicBezTo>
                      <a:pt x="465" y="198"/>
                      <a:pt x="464" y="197"/>
                      <a:pt x="465" y="195"/>
                    </a:cubicBezTo>
                    <a:lnTo>
                      <a:pt x="484" y="69"/>
                    </a:lnTo>
                    <a:cubicBezTo>
                      <a:pt x="484" y="67"/>
                      <a:pt x="485" y="65"/>
                      <a:pt x="487" y="65"/>
                    </a:cubicBezTo>
                    <a:lnTo>
                      <a:pt x="635" y="65"/>
                    </a:lnTo>
                    <a:lnTo>
                      <a:pt x="631" y="69"/>
                    </a:lnTo>
                    <a:lnTo>
                      <a:pt x="631" y="15"/>
                    </a:lnTo>
                    <a:lnTo>
                      <a:pt x="635" y="19"/>
                    </a:lnTo>
                    <a:lnTo>
                      <a:pt x="452" y="19"/>
                    </a:lnTo>
                    <a:lnTo>
                      <a:pt x="456" y="16"/>
                    </a:lnTo>
                    <a:lnTo>
                      <a:pt x="419" y="254"/>
                    </a:lnTo>
                    <a:lnTo>
                      <a:pt x="416" y="249"/>
                    </a:lnTo>
                    <a:lnTo>
                      <a:pt x="459" y="256"/>
                    </a:lnTo>
                    <a:lnTo>
                      <a:pt x="455" y="258"/>
                    </a:lnTo>
                    <a:lnTo>
                      <a:pt x="467" y="241"/>
                    </a:lnTo>
                    <a:cubicBezTo>
                      <a:pt x="467" y="241"/>
                      <a:pt x="468" y="241"/>
                      <a:pt x="468" y="240"/>
                    </a:cubicBezTo>
                    <a:lnTo>
                      <a:pt x="485" y="226"/>
                    </a:lnTo>
                    <a:cubicBezTo>
                      <a:pt x="485" y="226"/>
                      <a:pt x="485" y="226"/>
                      <a:pt x="485" y="226"/>
                    </a:cubicBezTo>
                    <a:lnTo>
                      <a:pt x="503" y="216"/>
                    </a:lnTo>
                    <a:cubicBezTo>
                      <a:pt x="503" y="215"/>
                      <a:pt x="504" y="215"/>
                      <a:pt x="504" y="215"/>
                    </a:cubicBezTo>
                    <a:lnTo>
                      <a:pt x="524" y="212"/>
                    </a:lnTo>
                    <a:cubicBezTo>
                      <a:pt x="525" y="212"/>
                      <a:pt x="525" y="212"/>
                      <a:pt x="525" y="212"/>
                    </a:cubicBezTo>
                    <a:lnTo>
                      <a:pt x="542" y="214"/>
                    </a:lnTo>
                    <a:cubicBezTo>
                      <a:pt x="543" y="214"/>
                      <a:pt x="543" y="214"/>
                      <a:pt x="543" y="214"/>
                    </a:cubicBezTo>
                    <a:lnTo>
                      <a:pt x="559" y="220"/>
                    </a:lnTo>
                    <a:cubicBezTo>
                      <a:pt x="559" y="220"/>
                      <a:pt x="559" y="220"/>
                      <a:pt x="560" y="220"/>
                    </a:cubicBezTo>
                    <a:lnTo>
                      <a:pt x="574" y="230"/>
                    </a:lnTo>
                    <a:cubicBezTo>
                      <a:pt x="574" y="230"/>
                      <a:pt x="574" y="230"/>
                      <a:pt x="574" y="230"/>
                    </a:cubicBezTo>
                    <a:lnTo>
                      <a:pt x="587" y="244"/>
                    </a:lnTo>
                    <a:cubicBezTo>
                      <a:pt x="587" y="244"/>
                      <a:pt x="587" y="244"/>
                      <a:pt x="587" y="244"/>
                    </a:cubicBezTo>
                    <a:lnTo>
                      <a:pt x="596" y="259"/>
                    </a:lnTo>
                    <a:cubicBezTo>
                      <a:pt x="596" y="259"/>
                      <a:pt x="597" y="259"/>
                      <a:pt x="597" y="260"/>
                    </a:cubicBezTo>
                    <a:lnTo>
                      <a:pt x="604" y="278"/>
                    </a:lnTo>
                    <a:cubicBezTo>
                      <a:pt x="604" y="278"/>
                      <a:pt x="604" y="278"/>
                      <a:pt x="604" y="278"/>
                    </a:cubicBezTo>
                    <a:lnTo>
                      <a:pt x="609" y="321"/>
                    </a:lnTo>
                    <a:cubicBezTo>
                      <a:pt x="609" y="321"/>
                      <a:pt x="609" y="322"/>
                      <a:pt x="609" y="322"/>
                    </a:cubicBezTo>
                    <a:lnTo>
                      <a:pt x="603" y="369"/>
                    </a:lnTo>
                    <a:cubicBezTo>
                      <a:pt x="603" y="370"/>
                      <a:pt x="603" y="370"/>
                      <a:pt x="603" y="370"/>
                    </a:cubicBezTo>
                    <a:lnTo>
                      <a:pt x="596" y="391"/>
                    </a:lnTo>
                    <a:cubicBezTo>
                      <a:pt x="596" y="391"/>
                      <a:pt x="596" y="391"/>
                      <a:pt x="595" y="392"/>
                    </a:cubicBezTo>
                    <a:lnTo>
                      <a:pt x="585" y="409"/>
                    </a:lnTo>
                    <a:lnTo>
                      <a:pt x="574" y="422"/>
                    </a:lnTo>
                    <a:cubicBezTo>
                      <a:pt x="573" y="423"/>
                      <a:pt x="573" y="423"/>
                      <a:pt x="573" y="423"/>
                    </a:cubicBezTo>
                    <a:lnTo>
                      <a:pt x="560" y="433"/>
                    </a:lnTo>
                    <a:cubicBezTo>
                      <a:pt x="560" y="433"/>
                      <a:pt x="559" y="433"/>
                      <a:pt x="559" y="433"/>
                    </a:cubicBezTo>
                    <a:lnTo>
                      <a:pt x="544" y="439"/>
                    </a:lnTo>
                    <a:cubicBezTo>
                      <a:pt x="544" y="439"/>
                      <a:pt x="544" y="439"/>
                      <a:pt x="543" y="439"/>
                    </a:cubicBezTo>
                    <a:lnTo>
                      <a:pt x="528" y="441"/>
                    </a:lnTo>
                    <a:cubicBezTo>
                      <a:pt x="528" y="441"/>
                      <a:pt x="527" y="441"/>
                      <a:pt x="527" y="441"/>
                    </a:cubicBezTo>
                    <a:lnTo>
                      <a:pt x="514" y="439"/>
                    </a:lnTo>
                    <a:cubicBezTo>
                      <a:pt x="513" y="439"/>
                      <a:pt x="513" y="439"/>
                      <a:pt x="513" y="439"/>
                    </a:cubicBezTo>
                    <a:lnTo>
                      <a:pt x="500" y="435"/>
                    </a:lnTo>
                    <a:cubicBezTo>
                      <a:pt x="500" y="435"/>
                      <a:pt x="500" y="435"/>
                      <a:pt x="499" y="435"/>
                    </a:cubicBezTo>
                    <a:lnTo>
                      <a:pt x="488" y="427"/>
                    </a:lnTo>
                    <a:cubicBezTo>
                      <a:pt x="488" y="427"/>
                      <a:pt x="487" y="427"/>
                      <a:pt x="487" y="427"/>
                    </a:cubicBezTo>
                    <a:lnTo>
                      <a:pt x="477" y="416"/>
                    </a:lnTo>
                    <a:cubicBezTo>
                      <a:pt x="476" y="416"/>
                      <a:pt x="476" y="415"/>
                      <a:pt x="476" y="415"/>
                    </a:cubicBezTo>
                    <a:lnTo>
                      <a:pt x="469" y="404"/>
                    </a:lnTo>
                    <a:cubicBezTo>
                      <a:pt x="468" y="403"/>
                      <a:pt x="468" y="403"/>
                      <a:pt x="468" y="403"/>
                    </a:cubicBezTo>
                    <a:lnTo>
                      <a:pt x="462" y="388"/>
                    </a:lnTo>
                    <a:lnTo>
                      <a:pt x="456" y="370"/>
                    </a:lnTo>
                    <a:lnTo>
                      <a:pt x="452" y="349"/>
                    </a:lnTo>
                    <a:lnTo>
                      <a:pt x="456" y="352"/>
                    </a:lnTo>
                    <a:lnTo>
                      <a:pt x="407" y="356"/>
                    </a:lnTo>
                    <a:lnTo>
                      <a:pt x="411" y="351"/>
                    </a:lnTo>
                    <a:lnTo>
                      <a:pt x="416" y="380"/>
                    </a:lnTo>
                    <a:close/>
                    <a:moveTo>
                      <a:pt x="710" y="73"/>
                    </a:moveTo>
                    <a:cubicBezTo>
                      <a:pt x="708" y="73"/>
                      <a:pt x="706" y="72"/>
                      <a:pt x="706" y="69"/>
                    </a:cubicBezTo>
                    <a:lnTo>
                      <a:pt x="706" y="15"/>
                    </a:lnTo>
                    <a:cubicBezTo>
                      <a:pt x="706" y="13"/>
                      <a:pt x="708" y="11"/>
                      <a:pt x="710" y="11"/>
                    </a:cubicBezTo>
                    <a:lnTo>
                      <a:pt x="948" y="11"/>
                    </a:lnTo>
                    <a:cubicBezTo>
                      <a:pt x="951" y="11"/>
                      <a:pt x="952" y="13"/>
                      <a:pt x="952" y="15"/>
                    </a:cubicBezTo>
                    <a:lnTo>
                      <a:pt x="952" y="59"/>
                    </a:lnTo>
                    <a:cubicBezTo>
                      <a:pt x="952" y="60"/>
                      <a:pt x="952" y="60"/>
                      <a:pt x="952" y="61"/>
                    </a:cubicBezTo>
                    <a:lnTo>
                      <a:pt x="935" y="87"/>
                    </a:lnTo>
                    <a:lnTo>
                      <a:pt x="918" y="116"/>
                    </a:lnTo>
                    <a:lnTo>
                      <a:pt x="902" y="150"/>
                    </a:lnTo>
                    <a:lnTo>
                      <a:pt x="885" y="187"/>
                    </a:lnTo>
                    <a:lnTo>
                      <a:pt x="854" y="267"/>
                    </a:lnTo>
                    <a:lnTo>
                      <a:pt x="832" y="349"/>
                    </a:lnTo>
                    <a:lnTo>
                      <a:pt x="820" y="410"/>
                    </a:lnTo>
                    <a:lnTo>
                      <a:pt x="813" y="475"/>
                    </a:lnTo>
                    <a:cubicBezTo>
                      <a:pt x="813" y="477"/>
                      <a:pt x="812" y="478"/>
                      <a:pt x="809" y="478"/>
                    </a:cubicBezTo>
                    <a:lnTo>
                      <a:pt x="763" y="478"/>
                    </a:lnTo>
                    <a:cubicBezTo>
                      <a:pt x="762" y="478"/>
                      <a:pt x="761" y="478"/>
                      <a:pt x="761" y="477"/>
                    </a:cubicBezTo>
                    <a:cubicBezTo>
                      <a:pt x="760" y="476"/>
                      <a:pt x="759" y="475"/>
                      <a:pt x="759" y="474"/>
                    </a:cubicBezTo>
                    <a:lnTo>
                      <a:pt x="760" y="447"/>
                    </a:lnTo>
                    <a:lnTo>
                      <a:pt x="763" y="416"/>
                    </a:lnTo>
                    <a:lnTo>
                      <a:pt x="769" y="380"/>
                    </a:lnTo>
                    <a:lnTo>
                      <a:pt x="776" y="341"/>
                    </a:lnTo>
                    <a:lnTo>
                      <a:pt x="796" y="264"/>
                    </a:lnTo>
                    <a:lnTo>
                      <a:pt x="824" y="191"/>
                    </a:lnTo>
                    <a:lnTo>
                      <a:pt x="855" y="124"/>
                    </a:lnTo>
                    <a:lnTo>
                      <a:pt x="889" y="67"/>
                    </a:lnTo>
                    <a:lnTo>
                      <a:pt x="892" y="73"/>
                    </a:lnTo>
                    <a:lnTo>
                      <a:pt x="710" y="73"/>
                    </a:lnTo>
                    <a:close/>
                    <a:moveTo>
                      <a:pt x="892" y="65"/>
                    </a:moveTo>
                    <a:cubicBezTo>
                      <a:pt x="894" y="65"/>
                      <a:pt x="895" y="66"/>
                      <a:pt x="896" y="68"/>
                    </a:cubicBezTo>
                    <a:cubicBezTo>
                      <a:pt x="897" y="69"/>
                      <a:pt x="897" y="70"/>
                      <a:pt x="896" y="72"/>
                    </a:cubicBezTo>
                    <a:lnTo>
                      <a:pt x="862" y="127"/>
                    </a:lnTo>
                    <a:lnTo>
                      <a:pt x="832" y="193"/>
                    </a:lnTo>
                    <a:lnTo>
                      <a:pt x="804" y="266"/>
                    </a:lnTo>
                    <a:lnTo>
                      <a:pt x="784" y="343"/>
                    </a:lnTo>
                    <a:lnTo>
                      <a:pt x="777" y="381"/>
                    </a:lnTo>
                    <a:lnTo>
                      <a:pt x="771" y="416"/>
                    </a:lnTo>
                    <a:lnTo>
                      <a:pt x="768" y="447"/>
                    </a:lnTo>
                    <a:lnTo>
                      <a:pt x="767" y="475"/>
                    </a:lnTo>
                    <a:lnTo>
                      <a:pt x="763" y="470"/>
                    </a:lnTo>
                    <a:lnTo>
                      <a:pt x="809" y="470"/>
                    </a:lnTo>
                    <a:lnTo>
                      <a:pt x="805" y="474"/>
                    </a:lnTo>
                    <a:lnTo>
                      <a:pt x="812" y="408"/>
                    </a:lnTo>
                    <a:lnTo>
                      <a:pt x="824" y="347"/>
                    </a:lnTo>
                    <a:lnTo>
                      <a:pt x="846" y="264"/>
                    </a:lnTo>
                    <a:lnTo>
                      <a:pt x="878" y="183"/>
                    </a:lnTo>
                    <a:lnTo>
                      <a:pt x="894" y="146"/>
                    </a:lnTo>
                    <a:lnTo>
                      <a:pt x="911" y="112"/>
                    </a:lnTo>
                    <a:lnTo>
                      <a:pt x="929" y="82"/>
                    </a:lnTo>
                    <a:lnTo>
                      <a:pt x="945" y="57"/>
                    </a:lnTo>
                    <a:lnTo>
                      <a:pt x="944" y="59"/>
                    </a:lnTo>
                    <a:lnTo>
                      <a:pt x="944" y="15"/>
                    </a:lnTo>
                    <a:lnTo>
                      <a:pt x="948" y="19"/>
                    </a:lnTo>
                    <a:lnTo>
                      <a:pt x="710" y="19"/>
                    </a:lnTo>
                    <a:lnTo>
                      <a:pt x="714" y="15"/>
                    </a:lnTo>
                    <a:lnTo>
                      <a:pt x="714" y="69"/>
                    </a:lnTo>
                    <a:lnTo>
                      <a:pt x="710" y="65"/>
                    </a:lnTo>
                    <a:lnTo>
                      <a:pt x="892" y="6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0" name="Freeform 135"/>
              <p:cNvSpPr>
                <a:spLocks noEditPoints="1"/>
              </p:cNvSpPr>
              <p:nvPr/>
            </p:nvSpPr>
            <p:spPr bwMode="auto">
              <a:xfrm>
                <a:off x="7072" y="2269"/>
                <a:ext cx="475" cy="147"/>
              </a:xfrm>
              <a:custGeom>
                <a:avLst/>
                <a:gdLst>
                  <a:gd name="T0" fmla="*/ 92 w 1544"/>
                  <a:gd name="T1" fmla="*/ 470 h 480"/>
                  <a:gd name="T2" fmla="*/ 49 w 1544"/>
                  <a:gd name="T3" fmla="*/ 147 h 480"/>
                  <a:gd name="T4" fmla="*/ 0 w 1544"/>
                  <a:gd name="T5" fmla="*/ 120 h 480"/>
                  <a:gd name="T6" fmla="*/ 108 w 1544"/>
                  <a:gd name="T7" fmla="*/ 0 h 480"/>
                  <a:gd name="T8" fmla="*/ 138 w 1544"/>
                  <a:gd name="T9" fmla="*/ 470 h 480"/>
                  <a:gd name="T10" fmla="*/ 393 w 1544"/>
                  <a:gd name="T11" fmla="*/ 470 h 480"/>
                  <a:gd name="T12" fmla="*/ 350 w 1544"/>
                  <a:gd name="T13" fmla="*/ 147 h 480"/>
                  <a:gd name="T14" fmla="*/ 302 w 1544"/>
                  <a:gd name="T15" fmla="*/ 120 h 480"/>
                  <a:gd name="T16" fmla="*/ 409 w 1544"/>
                  <a:gd name="T17" fmla="*/ 0 h 480"/>
                  <a:gd name="T18" fmla="*/ 439 w 1544"/>
                  <a:gd name="T19" fmla="*/ 470 h 480"/>
                  <a:gd name="T20" fmla="*/ 595 w 1544"/>
                  <a:gd name="T21" fmla="*/ 406 h 480"/>
                  <a:gd name="T22" fmla="*/ 646 w 1544"/>
                  <a:gd name="T23" fmla="*/ 470 h 480"/>
                  <a:gd name="T24" fmla="*/ 705 w 1544"/>
                  <a:gd name="T25" fmla="*/ 365 h 480"/>
                  <a:gd name="T26" fmla="*/ 770 w 1544"/>
                  <a:gd name="T27" fmla="*/ 416 h 480"/>
                  <a:gd name="T28" fmla="*/ 848 w 1544"/>
                  <a:gd name="T29" fmla="*/ 419 h 480"/>
                  <a:gd name="T30" fmla="*/ 888 w 1544"/>
                  <a:gd name="T31" fmla="*/ 334 h 480"/>
                  <a:gd name="T32" fmla="*/ 896 w 1544"/>
                  <a:gd name="T33" fmla="*/ 252 h 480"/>
                  <a:gd name="T34" fmla="*/ 807 w 1544"/>
                  <a:gd name="T35" fmla="*/ 314 h 480"/>
                  <a:gd name="T36" fmla="*/ 697 w 1544"/>
                  <a:gd name="T37" fmla="*/ 160 h 480"/>
                  <a:gd name="T38" fmla="*/ 816 w 1544"/>
                  <a:gd name="T39" fmla="*/ 0 h 480"/>
                  <a:gd name="T40" fmla="*/ 926 w 1544"/>
                  <a:gd name="T41" fmla="*/ 96 h 480"/>
                  <a:gd name="T42" fmla="*/ 926 w 1544"/>
                  <a:gd name="T43" fmla="*/ 372 h 480"/>
                  <a:gd name="T44" fmla="*/ 810 w 1544"/>
                  <a:gd name="T45" fmla="*/ 480 h 480"/>
                  <a:gd name="T46" fmla="*/ 705 w 1544"/>
                  <a:gd name="T47" fmla="*/ 365 h 480"/>
                  <a:gd name="T48" fmla="*/ 869 w 1544"/>
                  <a:gd name="T49" fmla="*/ 79 h 480"/>
                  <a:gd name="T50" fmla="*/ 767 w 1544"/>
                  <a:gd name="T51" fmla="*/ 82 h 480"/>
                  <a:gd name="T52" fmla="*/ 767 w 1544"/>
                  <a:gd name="T53" fmla="*/ 235 h 480"/>
                  <a:gd name="T54" fmla="*/ 869 w 1544"/>
                  <a:gd name="T55" fmla="*/ 235 h 480"/>
                  <a:gd name="T56" fmla="*/ 1238 w 1544"/>
                  <a:gd name="T57" fmla="*/ 416 h 480"/>
                  <a:gd name="T58" fmla="*/ 993 w 1544"/>
                  <a:gd name="T59" fmla="*/ 470 h 480"/>
                  <a:gd name="T60" fmla="*/ 1028 w 1544"/>
                  <a:gd name="T61" fmla="*/ 368 h 480"/>
                  <a:gd name="T62" fmla="*/ 1171 w 1544"/>
                  <a:gd name="T63" fmla="*/ 198 h 480"/>
                  <a:gd name="T64" fmla="*/ 1171 w 1544"/>
                  <a:gd name="T65" fmla="*/ 72 h 480"/>
                  <a:gd name="T66" fmla="*/ 1068 w 1544"/>
                  <a:gd name="T67" fmla="*/ 75 h 480"/>
                  <a:gd name="T68" fmla="*/ 1001 w 1544"/>
                  <a:gd name="T69" fmla="*/ 137 h 480"/>
                  <a:gd name="T70" fmla="*/ 1122 w 1544"/>
                  <a:gd name="T71" fmla="*/ 0 h 480"/>
                  <a:gd name="T72" fmla="*/ 1238 w 1544"/>
                  <a:gd name="T73" fmla="*/ 133 h 480"/>
                  <a:gd name="T74" fmla="*/ 1197 w 1544"/>
                  <a:gd name="T75" fmla="*/ 246 h 480"/>
                  <a:gd name="T76" fmla="*/ 1076 w 1544"/>
                  <a:gd name="T77" fmla="*/ 385 h 480"/>
                  <a:gd name="T78" fmla="*/ 1238 w 1544"/>
                  <a:gd name="T79" fmla="*/ 416 h 480"/>
                  <a:gd name="T80" fmla="*/ 1348 w 1544"/>
                  <a:gd name="T81" fmla="*/ 344 h 480"/>
                  <a:gd name="T82" fmla="*/ 1421 w 1544"/>
                  <a:gd name="T83" fmla="*/ 433 h 480"/>
                  <a:gd name="T84" fmla="*/ 1499 w 1544"/>
                  <a:gd name="T85" fmla="*/ 317 h 480"/>
                  <a:gd name="T86" fmla="*/ 1418 w 1544"/>
                  <a:gd name="T87" fmla="*/ 212 h 480"/>
                  <a:gd name="T88" fmla="*/ 1351 w 1544"/>
                  <a:gd name="T89" fmla="*/ 256 h 480"/>
                  <a:gd name="T90" fmla="*/ 1345 w 1544"/>
                  <a:gd name="T91" fmla="*/ 11 h 480"/>
                  <a:gd name="T92" fmla="*/ 1528 w 1544"/>
                  <a:gd name="T93" fmla="*/ 65 h 480"/>
                  <a:gd name="T94" fmla="*/ 1362 w 1544"/>
                  <a:gd name="T95" fmla="*/ 191 h 480"/>
                  <a:gd name="T96" fmla="*/ 1512 w 1544"/>
                  <a:gd name="T97" fmla="*/ 205 h 480"/>
                  <a:gd name="T98" fmla="*/ 1518 w 1544"/>
                  <a:gd name="T99" fmla="*/ 423 h 480"/>
                  <a:gd name="T100" fmla="*/ 1337 w 1544"/>
                  <a:gd name="T101" fmla="*/ 44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44" h="480">
                    <a:moveTo>
                      <a:pt x="138" y="470"/>
                    </a:moveTo>
                    <a:lnTo>
                      <a:pt x="92" y="470"/>
                    </a:lnTo>
                    <a:lnTo>
                      <a:pt x="92" y="106"/>
                    </a:lnTo>
                    <a:cubicBezTo>
                      <a:pt x="81" y="120"/>
                      <a:pt x="68" y="133"/>
                      <a:pt x="49" y="147"/>
                    </a:cubicBezTo>
                    <a:cubicBezTo>
                      <a:pt x="33" y="160"/>
                      <a:pt x="17" y="167"/>
                      <a:pt x="0" y="174"/>
                    </a:cubicBezTo>
                    <a:lnTo>
                      <a:pt x="0" y="120"/>
                    </a:lnTo>
                    <a:cubicBezTo>
                      <a:pt x="27" y="103"/>
                      <a:pt x="49" y="86"/>
                      <a:pt x="68" y="65"/>
                    </a:cubicBezTo>
                    <a:cubicBezTo>
                      <a:pt x="87" y="45"/>
                      <a:pt x="100" y="21"/>
                      <a:pt x="108" y="0"/>
                    </a:cubicBezTo>
                    <a:lnTo>
                      <a:pt x="138" y="0"/>
                    </a:lnTo>
                    <a:lnTo>
                      <a:pt x="138" y="470"/>
                    </a:lnTo>
                    <a:close/>
                    <a:moveTo>
                      <a:pt x="439" y="470"/>
                    </a:moveTo>
                    <a:lnTo>
                      <a:pt x="393" y="470"/>
                    </a:lnTo>
                    <a:lnTo>
                      <a:pt x="393" y="106"/>
                    </a:lnTo>
                    <a:cubicBezTo>
                      <a:pt x="382" y="120"/>
                      <a:pt x="369" y="133"/>
                      <a:pt x="350" y="147"/>
                    </a:cubicBezTo>
                    <a:cubicBezTo>
                      <a:pt x="334" y="160"/>
                      <a:pt x="318" y="167"/>
                      <a:pt x="302" y="174"/>
                    </a:cubicBezTo>
                    <a:lnTo>
                      <a:pt x="302" y="120"/>
                    </a:lnTo>
                    <a:cubicBezTo>
                      <a:pt x="329" y="103"/>
                      <a:pt x="350" y="86"/>
                      <a:pt x="369" y="65"/>
                    </a:cubicBezTo>
                    <a:cubicBezTo>
                      <a:pt x="388" y="45"/>
                      <a:pt x="401" y="21"/>
                      <a:pt x="409" y="0"/>
                    </a:cubicBezTo>
                    <a:lnTo>
                      <a:pt x="439" y="0"/>
                    </a:lnTo>
                    <a:lnTo>
                      <a:pt x="439" y="470"/>
                    </a:lnTo>
                    <a:close/>
                    <a:moveTo>
                      <a:pt x="595" y="470"/>
                    </a:moveTo>
                    <a:lnTo>
                      <a:pt x="595" y="406"/>
                    </a:lnTo>
                    <a:lnTo>
                      <a:pt x="646" y="406"/>
                    </a:lnTo>
                    <a:lnTo>
                      <a:pt x="646" y="470"/>
                    </a:lnTo>
                    <a:lnTo>
                      <a:pt x="595" y="470"/>
                    </a:lnTo>
                    <a:close/>
                    <a:moveTo>
                      <a:pt x="705" y="365"/>
                    </a:moveTo>
                    <a:lnTo>
                      <a:pt x="748" y="358"/>
                    </a:lnTo>
                    <a:cubicBezTo>
                      <a:pt x="754" y="385"/>
                      <a:pt x="759" y="402"/>
                      <a:pt x="770" y="416"/>
                    </a:cubicBezTo>
                    <a:cubicBezTo>
                      <a:pt x="781" y="426"/>
                      <a:pt x="794" y="433"/>
                      <a:pt x="810" y="433"/>
                    </a:cubicBezTo>
                    <a:cubicBezTo>
                      <a:pt x="824" y="433"/>
                      <a:pt x="837" y="429"/>
                      <a:pt x="848" y="419"/>
                    </a:cubicBezTo>
                    <a:cubicBezTo>
                      <a:pt x="859" y="412"/>
                      <a:pt x="867" y="402"/>
                      <a:pt x="872" y="389"/>
                    </a:cubicBezTo>
                    <a:cubicBezTo>
                      <a:pt x="880" y="375"/>
                      <a:pt x="885" y="358"/>
                      <a:pt x="888" y="334"/>
                    </a:cubicBezTo>
                    <a:cubicBezTo>
                      <a:pt x="894" y="310"/>
                      <a:pt x="896" y="286"/>
                      <a:pt x="896" y="263"/>
                    </a:cubicBezTo>
                    <a:cubicBezTo>
                      <a:pt x="896" y="259"/>
                      <a:pt x="896" y="256"/>
                      <a:pt x="896" y="252"/>
                    </a:cubicBezTo>
                    <a:cubicBezTo>
                      <a:pt x="888" y="269"/>
                      <a:pt x="875" y="283"/>
                      <a:pt x="859" y="297"/>
                    </a:cubicBezTo>
                    <a:cubicBezTo>
                      <a:pt x="842" y="307"/>
                      <a:pt x="826" y="314"/>
                      <a:pt x="807" y="314"/>
                    </a:cubicBezTo>
                    <a:cubicBezTo>
                      <a:pt x="778" y="314"/>
                      <a:pt x="751" y="300"/>
                      <a:pt x="729" y="273"/>
                    </a:cubicBezTo>
                    <a:cubicBezTo>
                      <a:pt x="708" y="242"/>
                      <a:pt x="697" y="205"/>
                      <a:pt x="697" y="160"/>
                    </a:cubicBezTo>
                    <a:cubicBezTo>
                      <a:pt x="697" y="113"/>
                      <a:pt x="711" y="75"/>
                      <a:pt x="732" y="45"/>
                    </a:cubicBezTo>
                    <a:cubicBezTo>
                      <a:pt x="754" y="17"/>
                      <a:pt x="781" y="0"/>
                      <a:pt x="816" y="0"/>
                    </a:cubicBezTo>
                    <a:cubicBezTo>
                      <a:pt x="840" y="0"/>
                      <a:pt x="861" y="11"/>
                      <a:pt x="880" y="28"/>
                    </a:cubicBezTo>
                    <a:cubicBezTo>
                      <a:pt x="902" y="45"/>
                      <a:pt x="915" y="65"/>
                      <a:pt x="926" y="96"/>
                    </a:cubicBezTo>
                    <a:cubicBezTo>
                      <a:pt x="937" y="126"/>
                      <a:pt x="942" y="171"/>
                      <a:pt x="942" y="229"/>
                    </a:cubicBezTo>
                    <a:cubicBezTo>
                      <a:pt x="942" y="286"/>
                      <a:pt x="937" y="334"/>
                      <a:pt x="926" y="372"/>
                    </a:cubicBezTo>
                    <a:cubicBezTo>
                      <a:pt x="915" y="406"/>
                      <a:pt x="902" y="433"/>
                      <a:pt x="880" y="453"/>
                    </a:cubicBezTo>
                    <a:cubicBezTo>
                      <a:pt x="861" y="470"/>
                      <a:pt x="837" y="480"/>
                      <a:pt x="810" y="480"/>
                    </a:cubicBezTo>
                    <a:cubicBezTo>
                      <a:pt x="781" y="480"/>
                      <a:pt x="756" y="470"/>
                      <a:pt x="738" y="450"/>
                    </a:cubicBezTo>
                    <a:cubicBezTo>
                      <a:pt x="719" y="429"/>
                      <a:pt x="708" y="402"/>
                      <a:pt x="705" y="365"/>
                    </a:cubicBezTo>
                    <a:close/>
                    <a:moveTo>
                      <a:pt x="891" y="157"/>
                    </a:moveTo>
                    <a:cubicBezTo>
                      <a:pt x="891" y="123"/>
                      <a:pt x="883" y="99"/>
                      <a:pt x="869" y="79"/>
                    </a:cubicBezTo>
                    <a:cubicBezTo>
                      <a:pt x="856" y="58"/>
                      <a:pt x="840" y="48"/>
                      <a:pt x="821" y="48"/>
                    </a:cubicBezTo>
                    <a:cubicBezTo>
                      <a:pt x="799" y="48"/>
                      <a:pt x="783" y="62"/>
                      <a:pt x="767" y="82"/>
                    </a:cubicBezTo>
                    <a:cubicBezTo>
                      <a:pt x="754" y="103"/>
                      <a:pt x="746" y="130"/>
                      <a:pt x="746" y="160"/>
                    </a:cubicBezTo>
                    <a:cubicBezTo>
                      <a:pt x="746" y="191"/>
                      <a:pt x="751" y="215"/>
                      <a:pt x="767" y="235"/>
                    </a:cubicBezTo>
                    <a:cubicBezTo>
                      <a:pt x="781" y="252"/>
                      <a:pt x="799" y="263"/>
                      <a:pt x="818" y="263"/>
                    </a:cubicBezTo>
                    <a:cubicBezTo>
                      <a:pt x="840" y="263"/>
                      <a:pt x="856" y="252"/>
                      <a:pt x="869" y="235"/>
                    </a:cubicBezTo>
                    <a:cubicBezTo>
                      <a:pt x="883" y="215"/>
                      <a:pt x="891" y="191"/>
                      <a:pt x="891" y="157"/>
                    </a:cubicBezTo>
                    <a:close/>
                    <a:moveTo>
                      <a:pt x="1238" y="416"/>
                    </a:moveTo>
                    <a:lnTo>
                      <a:pt x="1238" y="470"/>
                    </a:lnTo>
                    <a:lnTo>
                      <a:pt x="993" y="470"/>
                    </a:lnTo>
                    <a:cubicBezTo>
                      <a:pt x="993" y="457"/>
                      <a:pt x="996" y="446"/>
                      <a:pt x="998" y="433"/>
                    </a:cubicBezTo>
                    <a:cubicBezTo>
                      <a:pt x="1006" y="412"/>
                      <a:pt x="1015" y="389"/>
                      <a:pt x="1028" y="368"/>
                    </a:cubicBezTo>
                    <a:cubicBezTo>
                      <a:pt x="1041" y="348"/>
                      <a:pt x="1063" y="327"/>
                      <a:pt x="1087" y="300"/>
                    </a:cubicBezTo>
                    <a:cubicBezTo>
                      <a:pt x="1128" y="256"/>
                      <a:pt x="1157" y="225"/>
                      <a:pt x="1171" y="198"/>
                    </a:cubicBezTo>
                    <a:cubicBezTo>
                      <a:pt x="1184" y="174"/>
                      <a:pt x="1192" y="154"/>
                      <a:pt x="1192" y="130"/>
                    </a:cubicBezTo>
                    <a:cubicBezTo>
                      <a:pt x="1192" y="109"/>
                      <a:pt x="1184" y="89"/>
                      <a:pt x="1171" y="72"/>
                    </a:cubicBezTo>
                    <a:cubicBezTo>
                      <a:pt x="1160" y="58"/>
                      <a:pt x="1141" y="48"/>
                      <a:pt x="1122" y="48"/>
                    </a:cubicBezTo>
                    <a:cubicBezTo>
                      <a:pt x="1101" y="48"/>
                      <a:pt x="1082" y="58"/>
                      <a:pt x="1068" y="75"/>
                    </a:cubicBezTo>
                    <a:cubicBezTo>
                      <a:pt x="1055" y="92"/>
                      <a:pt x="1050" y="113"/>
                      <a:pt x="1050" y="143"/>
                    </a:cubicBezTo>
                    <a:lnTo>
                      <a:pt x="1001" y="137"/>
                    </a:lnTo>
                    <a:cubicBezTo>
                      <a:pt x="1006" y="92"/>
                      <a:pt x="1017" y="58"/>
                      <a:pt x="1039" y="38"/>
                    </a:cubicBezTo>
                    <a:cubicBezTo>
                      <a:pt x="1060" y="14"/>
                      <a:pt x="1087" y="0"/>
                      <a:pt x="1122" y="0"/>
                    </a:cubicBezTo>
                    <a:cubicBezTo>
                      <a:pt x="1157" y="0"/>
                      <a:pt x="1187" y="14"/>
                      <a:pt x="1206" y="38"/>
                    </a:cubicBezTo>
                    <a:cubicBezTo>
                      <a:pt x="1227" y="65"/>
                      <a:pt x="1238" y="96"/>
                      <a:pt x="1238" y="133"/>
                    </a:cubicBezTo>
                    <a:cubicBezTo>
                      <a:pt x="1238" y="150"/>
                      <a:pt x="1235" y="171"/>
                      <a:pt x="1230" y="188"/>
                    </a:cubicBezTo>
                    <a:cubicBezTo>
                      <a:pt x="1222" y="205"/>
                      <a:pt x="1214" y="225"/>
                      <a:pt x="1197" y="246"/>
                    </a:cubicBezTo>
                    <a:cubicBezTo>
                      <a:pt x="1184" y="266"/>
                      <a:pt x="1160" y="293"/>
                      <a:pt x="1128" y="327"/>
                    </a:cubicBezTo>
                    <a:cubicBezTo>
                      <a:pt x="1101" y="355"/>
                      <a:pt x="1084" y="375"/>
                      <a:pt x="1076" y="385"/>
                    </a:cubicBezTo>
                    <a:cubicBezTo>
                      <a:pt x="1068" y="395"/>
                      <a:pt x="1063" y="406"/>
                      <a:pt x="1058" y="416"/>
                    </a:cubicBezTo>
                    <a:lnTo>
                      <a:pt x="1238" y="416"/>
                    </a:lnTo>
                    <a:close/>
                    <a:moveTo>
                      <a:pt x="1300" y="348"/>
                    </a:moveTo>
                    <a:lnTo>
                      <a:pt x="1348" y="344"/>
                    </a:lnTo>
                    <a:cubicBezTo>
                      <a:pt x="1353" y="375"/>
                      <a:pt x="1362" y="395"/>
                      <a:pt x="1372" y="409"/>
                    </a:cubicBezTo>
                    <a:cubicBezTo>
                      <a:pt x="1386" y="426"/>
                      <a:pt x="1402" y="433"/>
                      <a:pt x="1421" y="433"/>
                    </a:cubicBezTo>
                    <a:cubicBezTo>
                      <a:pt x="1442" y="433"/>
                      <a:pt x="1461" y="423"/>
                      <a:pt x="1475" y="402"/>
                    </a:cubicBezTo>
                    <a:cubicBezTo>
                      <a:pt x="1491" y="382"/>
                      <a:pt x="1499" y="351"/>
                      <a:pt x="1499" y="317"/>
                    </a:cubicBezTo>
                    <a:cubicBezTo>
                      <a:pt x="1499" y="286"/>
                      <a:pt x="1491" y="259"/>
                      <a:pt x="1477" y="242"/>
                    </a:cubicBezTo>
                    <a:cubicBezTo>
                      <a:pt x="1461" y="222"/>
                      <a:pt x="1442" y="212"/>
                      <a:pt x="1418" y="212"/>
                    </a:cubicBezTo>
                    <a:cubicBezTo>
                      <a:pt x="1405" y="212"/>
                      <a:pt x="1391" y="215"/>
                      <a:pt x="1380" y="225"/>
                    </a:cubicBezTo>
                    <a:cubicBezTo>
                      <a:pt x="1367" y="232"/>
                      <a:pt x="1359" y="246"/>
                      <a:pt x="1351" y="256"/>
                    </a:cubicBezTo>
                    <a:lnTo>
                      <a:pt x="1308" y="249"/>
                    </a:lnTo>
                    <a:lnTo>
                      <a:pt x="1345" y="11"/>
                    </a:lnTo>
                    <a:lnTo>
                      <a:pt x="1528" y="11"/>
                    </a:lnTo>
                    <a:lnTo>
                      <a:pt x="1528" y="65"/>
                    </a:lnTo>
                    <a:lnTo>
                      <a:pt x="1380" y="65"/>
                    </a:lnTo>
                    <a:lnTo>
                      <a:pt x="1362" y="191"/>
                    </a:lnTo>
                    <a:cubicBezTo>
                      <a:pt x="1383" y="171"/>
                      <a:pt x="1407" y="160"/>
                      <a:pt x="1431" y="160"/>
                    </a:cubicBezTo>
                    <a:cubicBezTo>
                      <a:pt x="1464" y="160"/>
                      <a:pt x="1491" y="174"/>
                      <a:pt x="1512" y="205"/>
                    </a:cubicBezTo>
                    <a:cubicBezTo>
                      <a:pt x="1534" y="232"/>
                      <a:pt x="1544" y="269"/>
                      <a:pt x="1544" y="314"/>
                    </a:cubicBezTo>
                    <a:cubicBezTo>
                      <a:pt x="1544" y="355"/>
                      <a:pt x="1536" y="392"/>
                      <a:pt x="1518" y="423"/>
                    </a:cubicBezTo>
                    <a:cubicBezTo>
                      <a:pt x="1493" y="460"/>
                      <a:pt x="1461" y="480"/>
                      <a:pt x="1421" y="480"/>
                    </a:cubicBezTo>
                    <a:cubicBezTo>
                      <a:pt x="1386" y="480"/>
                      <a:pt x="1359" y="467"/>
                      <a:pt x="1337" y="443"/>
                    </a:cubicBezTo>
                    <a:cubicBezTo>
                      <a:pt x="1316" y="419"/>
                      <a:pt x="1305" y="389"/>
                      <a:pt x="1300" y="348"/>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1" name="Freeform 136"/>
              <p:cNvSpPr>
                <a:spLocks noEditPoints="1"/>
              </p:cNvSpPr>
              <p:nvPr/>
            </p:nvSpPr>
            <p:spPr bwMode="auto">
              <a:xfrm>
                <a:off x="7071" y="2268"/>
                <a:ext cx="477" cy="150"/>
              </a:xfrm>
              <a:custGeom>
                <a:avLst/>
                <a:gdLst>
                  <a:gd name="T0" fmla="*/ 0 w 1552"/>
                  <a:gd name="T1" fmla="*/ 178 h 488"/>
                  <a:gd name="T2" fmla="*/ 142 w 1552"/>
                  <a:gd name="T3" fmla="*/ 8 h 488"/>
                  <a:gd name="T4" fmla="*/ 50 w 1552"/>
                  <a:gd name="T5" fmla="*/ 148 h 488"/>
                  <a:gd name="T6" fmla="*/ 393 w 1552"/>
                  <a:gd name="T7" fmla="*/ 474 h 488"/>
                  <a:gd name="T8" fmla="*/ 371 w 1552"/>
                  <a:gd name="T9" fmla="*/ 67 h 488"/>
                  <a:gd name="T10" fmla="*/ 401 w 1552"/>
                  <a:gd name="T11" fmla="*/ 39 h 488"/>
                  <a:gd name="T12" fmla="*/ 399 w 1552"/>
                  <a:gd name="T13" fmla="*/ 107 h 488"/>
                  <a:gd name="T14" fmla="*/ 650 w 1552"/>
                  <a:gd name="T15" fmla="*/ 478 h 488"/>
                  <a:gd name="T16" fmla="*/ 756 w 1552"/>
                  <a:gd name="T17" fmla="*/ 361 h 488"/>
                  <a:gd name="T18" fmla="*/ 864 w 1552"/>
                  <a:gd name="T19" fmla="*/ 407 h 488"/>
                  <a:gd name="T20" fmla="*/ 840 w 1552"/>
                  <a:gd name="T21" fmla="*/ 317 h 488"/>
                  <a:gd name="T22" fmla="*/ 706 w 1552"/>
                  <a:gd name="T23" fmla="*/ 227 h 488"/>
                  <a:gd name="T24" fmla="*/ 771 w 1552"/>
                  <a:gd name="T25" fmla="*/ 13 h 488"/>
                  <a:gd name="T26" fmla="*/ 914 w 1552"/>
                  <a:gd name="T27" fmla="*/ 58 h 488"/>
                  <a:gd name="T28" fmla="*/ 915 w 1552"/>
                  <a:gd name="T29" fmla="*/ 424 h 488"/>
                  <a:gd name="T30" fmla="*/ 772 w 1552"/>
                  <a:gd name="T31" fmla="*/ 480 h 488"/>
                  <a:gd name="T32" fmla="*/ 723 w 1552"/>
                  <a:gd name="T33" fmla="*/ 417 h 488"/>
                  <a:gd name="T34" fmla="*/ 834 w 1552"/>
                  <a:gd name="T35" fmla="*/ 478 h 488"/>
                  <a:gd name="T36" fmla="*/ 941 w 1552"/>
                  <a:gd name="T37" fmla="*/ 274 h 488"/>
                  <a:gd name="T38" fmla="*/ 853 w 1552"/>
                  <a:gd name="T39" fmla="*/ 16 h 488"/>
                  <a:gd name="T40" fmla="*/ 726 w 1552"/>
                  <a:gd name="T41" fmla="*/ 74 h 488"/>
                  <a:gd name="T42" fmla="*/ 753 w 1552"/>
                  <a:gd name="T43" fmla="*/ 292 h 488"/>
                  <a:gd name="T44" fmla="*/ 902 w 1552"/>
                  <a:gd name="T45" fmla="*/ 253 h 488"/>
                  <a:gd name="T46" fmla="*/ 815 w 1552"/>
                  <a:gd name="T47" fmla="*/ 441 h 488"/>
                  <a:gd name="T48" fmla="*/ 891 w 1552"/>
                  <a:gd name="T49" fmla="*/ 161 h 488"/>
                  <a:gd name="T50" fmla="*/ 811 w 1552"/>
                  <a:gd name="T51" fmla="*/ 59 h 488"/>
                  <a:gd name="T52" fmla="*/ 758 w 1552"/>
                  <a:gd name="T53" fmla="*/ 205 h 488"/>
                  <a:gd name="T54" fmla="*/ 836 w 1552"/>
                  <a:gd name="T55" fmla="*/ 261 h 488"/>
                  <a:gd name="T56" fmla="*/ 877 w 1552"/>
                  <a:gd name="T57" fmla="*/ 241 h 488"/>
                  <a:gd name="T58" fmla="*/ 780 w 1552"/>
                  <a:gd name="T59" fmla="*/ 254 h 488"/>
                  <a:gd name="T60" fmla="*/ 768 w 1552"/>
                  <a:gd name="T61" fmla="*/ 84 h 488"/>
                  <a:gd name="T62" fmla="*/ 866 w 1552"/>
                  <a:gd name="T63" fmla="*/ 67 h 488"/>
                  <a:gd name="T64" fmla="*/ 993 w 1552"/>
                  <a:gd name="T65" fmla="*/ 474 h 488"/>
                  <a:gd name="T66" fmla="*/ 1187 w 1552"/>
                  <a:gd name="T67" fmla="*/ 166 h 488"/>
                  <a:gd name="T68" fmla="*/ 1111 w 1552"/>
                  <a:gd name="T69" fmla="*/ 58 h 488"/>
                  <a:gd name="T70" fmla="*/ 1057 w 1552"/>
                  <a:gd name="T71" fmla="*/ 151 h 488"/>
                  <a:gd name="T72" fmla="*/ 1077 w 1552"/>
                  <a:gd name="T73" fmla="*/ 11 h 488"/>
                  <a:gd name="T74" fmla="*/ 1227 w 1552"/>
                  <a:gd name="T75" fmla="*/ 61 h 488"/>
                  <a:gd name="T76" fmla="*/ 1205 w 1552"/>
                  <a:gd name="T77" fmla="*/ 252 h 488"/>
                  <a:gd name="T78" fmla="*/ 1059 w 1552"/>
                  <a:gd name="T79" fmla="*/ 422 h 488"/>
                  <a:gd name="T80" fmla="*/ 1230 w 1552"/>
                  <a:gd name="T81" fmla="*/ 190 h 488"/>
                  <a:gd name="T82" fmla="*/ 1191 w 1552"/>
                  <a:gd name="T83" fmla="*/ 29 h 488"/>
                  <a:gd name="T84" fmla="*/ 1046 w 1552"/>
                  <a:gd name="T85" fmla="*/ 45 h 488"/>
                  <a:gd name="T86" fmla="*/ 1060 w 1552"/>
                  <a:gd name="T87" fmla="*/ 92 h 488"/>
                  <a:gd name="T88" fmla="*/ 1155 w 1552"/>
                  <a:gd name="T89" fmla="*/ 55 h 488"/>
                  <a:gd name="T90" fmla="*/ 1094 w 1552"/>
                  <a:gd name="T91" fmla="*/ 307 h 488"/>
                  <a:gd name="T92" fmla="*/ 1242 w 1552"/>
                  <a:gd name="T93" fmla="*/ 424 h 488"/>
                  <a:gd name="T94" fmla="*/ 1389 w 1552"/>
                  <a:gd name="T95" fmla="*/ 421 h 488"/>
                  <a:gd name="T96" fmla="*/ 1486 w 1552"/>
                  <a:gd name="T97" fmla="*/ 387 h 488"/>
                  <a:gd name="T98" fmla="*/ 1453 w 1552"/>
                  <a:gd name="T99" fmla="*/ 227 h 488"/>
                  <a:gd name="T100" fmla="*/ 1311 w 1552"/>
                  <a:gd name="T101" fmla="*/ 257 h 488"/>
                  <a:gd name="T102" fmla="*/ 1398 w 1552"/>
                  <a:gd name="T103" fmla="*/ 169 h 488"/>
                  <a:gd name="T104" fmla="*/ 1534 w 1552"/>
                  <a:gd name="T105" fmla="*/ 230 h 488"/>
                  <a:gd name="T106" fmla="*/ 1482 w 1552"/>
                  <a:gd name="T107" fmla="*/ 473 h 488"/>
                  <a:gd name="T108" fmla="*/ 1324 w 1552"/>
                  <a:gd name="T109" fmla="*/ 430 h 488"/>
                  <a:gd name="T110" fmla="*/ 1379 w 1552"/>
                  <a:gd name="T111" fmla="*/ 471 h 488"/>
                  <a:gd name="T112" fmla="*/ 1530 w 1552"/>
                  <a:gd name="T113" fmla="*/ 401 h 488"/>
                  <a:gd name="T114" fmla="*/ 1478 w 1552"/>
                  <a:gd name="T115" fmla="*/ 179 h 488"/>
                  <a:gd name="T116" fmla="*/ 1381 w 1552"/>
                  <a:gd name="T117" fmla="*/ 69 h 488"/>
                  <a:gd name="T118" fmla="*/ 1382 w 1552"/>
                  <a:gd name="T119" fmla="*/ 226 h 488"/>
                  <a:gd name="T120" fmla="*/ 1494 w 1552"/>
                  <a:gd name="T121" fmla="*/ 259 h 488"/>
                  <a:gd name="T122" fmla="*/ 1456 w 1552"/>
                  <a:gd name="T123" fmla="*/ 433 h 488"/>
                  <a:gd name="T124" fmla="*/ 1365 w 1552"/>
                  <a:gd name="T125" fmla="*/ 403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2" h="488">
                    <a:moveTo>
                      <a:pt x="146" y="474"/>
                    </a:moveTo>
                    <a:cubicBezTo>
                      <a:pt x="146" y="477"/>
                      <a:pt x="144" y="478"/>
                      <a:pt x="142" y="478"/>
                    </a:cubicBezTo>
                    <a:lnTo>
                      <a:pt x="96" y="478"/>
                    </a:lnTo>
                    <a:cubicBezTo>
                      <a:pt x="94" y="478"/>
                      <a:pt x="92" y="477"/>
                      <a:pt x="92" y="474"/>
                    </a:cubicBezTo>
                    <a:lnTo>
                      <a:pt x="92" y="110"/>
                    </a:lnTo>
                    <a:lnTo>
                      <a:pt x="99" y="113"/>
                    </a:lnTo>
                    <a:lnTo>
                      <a:pt x="80" y="134"/>
                    </a:lnTo>
                    <a:cubicBezTo>
                      <a:pt x="80" y="134"/>
                      <a:pt x="80" y="134"/>
                      <a:pt x="80" y="134"/>
                    </a:cubicBezTo>
                    <a:lnTo>
                      <a:pt x="55" y="154"/>
                    </a:lnTo>
                    <a:lnTo>
                      <a:pt x="31" y="170"/>
                    </a:lnTo>
                    <a:cubicBezTo>
                      <a:pt x="31" y="170"/>
                      <a:pt x="31" y="171"/>
                      <a:pt x="31" y="171"/>
                    </a:cubicBezTo>
                    <a:lnTo>
                      <a:pt x="6" y="182"/>
                    </a:lnTo>
                    <a:cubicBezTo>
                      <a:pt x="5" y="183"/>
                      <a:pt x="3" y="183"/>
                      <a:pt x="2" y="182"/>
                    </a:cubicBezTo>
                    <a:cubicBezTo>
                      <a:pt x="1" y="181"/>
                      <a:pt x="0" y="180"/>
                      <a:pt x="0" y="178"/>
                    </a:cubicBezTo>
                    <a:lnTo>
                      <a:pt x="0" y="124"/>
                    </a:lnTo>
                    <a:cubicBezTo>
                      <a:pt x="0" y="123"/>
                      <a:pt x="1" y="121"/>
                      <a:pt x="2" y="121"/>
                    </a:cubicBezTo>
                    <a:lnTo>
                      <a:pt x="39" y="95"/>
                    </a:lnTo>
                    <a:lnTo>
                      <a:pt x="69" y="67"/>
                    </a:lnTo>
                    <a:lnTo>
                      <a:pt x="69" y="67"/>
                    </a:lnTo>
                    <a:lnTo>
                      <a:pt x="93" y="35"/>
                    </a:lnTo>
                    <a:lnTo>
                      <a:pt x="93" y="35"/>
                    </a:lnTo>
                    <a:lnTo>
                      <a:pt x="109" y="3"/>
                    </a:lnTo>
                    <a:cubicBezTo>
                      <a:pt x="110" y="1"/>
                      <a:pt x="111" y="0"/>
                      <a:pt x="112" y="0"/>
                    </a:cubicBezTo>
                    <a:lnTo>
                      <a:pt x="142" y="0"/>
                    </a:lnTo>
                    <a:cubicBezTo>
                      <a:pt x="144" y="0"/>
                      <a:pt x="146" y="2"/>
                      <a:pt x="146" y="4"/>
                    </a:cubicBezTo>
                    <a:lnTo>
                      <a:pt x="146" y="474"/>
                    </a:lnTo>
                    <a:close/>
                    <a:moveTo>
                      <a:pt x="138" y="4"/>
                    </a:moveTo>
                    <a:lnTo>
                      <a:pt x="142" y="8"/>
                    </a:lnTo>
                    <a:lnTo>
                      <a:pt x="112" y="8"/>
                    </a:lnTo>
                    <a:lnTo>
                      <a:pt x="116" y="6"/>
                    </a:lnTo>
                    <a:lnTo>
                      <a:pt x="100" y="39"/>
                    </a:lnTo>
                    <a:cubicBezTo>
                      <a:pt x="100" y="39"/>
                      <a:pt x="100" y="39"/>
                      <a:pt x="100" y="39"/>
                    </a:cubicBezTo>
                    <a:lnTo>
                      <a:pt x="75" y="72"/>
                    </a:lnTo>
                    <a:cubicBezTo>
                      <a:pt x="75" y="72"/>
                      <a:pt x="75" y="72"/>
                      <a:pt x="75" y="72"/>
                    </a:cubicBezTo>
                    <a:lnTo>
                      <a:pt x="44" y="101"/>
                    </a:lnTo>
                    <a:lnTo>
                      <a:pt x="7" y="127"/>
                    </a:lnTo>
                    <a:lnTo>
                      <a:pt x="8" y="124"/>
                    </a:lnTo>
                    <a:lnTo>
                      <a:pt x="8" y="178"/>
                    </a:lnTo>
                    <a:lnTo>
                      <a:pt x="3" y="175"/>
                    </a:lnTo>
                    <a:lnTo>
                      <a:pt x="27" y="163"/>
                    </a:lnTo>
                    <a:lnTo>
                      <a:pt x="27" y="164"/>
                    </a:lnTo>
                    <a:lnTo>
                      <a:pt x="50" y="148"/>
                    </a:lnTo>
                    <a:lnTo>
                      <a:pt x="75" y="128"/>
                    </a:lnTo>
                    <a:lnTo>
                      <a:pt x="74" y="128"/>
                    </a:lnTo>
                    <a:lnTo>
                      <a:pt x="93" y="108"/>
                    </a:lnTo>
                    <a:cubicBezTo>
                      <a:pt x="94" y="107"/>
                      <a:pt x="96" y="106"/>
                      <a:pt x="97" y="107"/>
                    </a:cubicBezTo>
                    <a:cubicBezTo>
                      <a:pt x="99" y="107"/>
                      <a:pt x="100" y="109"/>
                      <a:pt x="100" y="110"/>
                    </a:cubicBezTo>
                    <a:lnTo>
                      <a:pt x="100" y="474"/>
                    </a:lnTo>
                    <a:lnTo>
                      <a:pt x="96" y="470"/>
                    </a:lnTo>
                    <a:lnTo>
                      <a:pt x="142" y="470"/>
                    </a:lnTo>
                    <a:lnTo>
                      <a:pt x="138" y="474"/>
                    </a:lnTo>
                    <a:lnTo>
                      <a:pt x="138" y="4"/>
                    </a:lnTo>
                    <a:close/>
                    <a:moveTo>
                      <a:pt x="447" y="474"/>
                    </a:moveTo>
                    <a:cubicBezTo>
                      <a:pt x="447" y="477"/>
                      <a:pt x="445" y="478"/>
                      <a:pt x="443" y="478"/>
                    </a:cubicBezTo>
                    <a:lnTo>
                      <a:pt x="397" y="478"/>
                    </a:lnTo>
                    <a:cubicBezTo>
                      <a:pt x="395" y="478"/>
                      <a:pt x="393" y="477"/>
                      <a:pt x="393" y="474"/>
                    </a:cubicBezTo>
                    <a:lnTo>
                      <a:pt x="393" y="110"/>
                    </a:lnTo>
                    <a:lnTo>
                      <a:pt x="400" y="113"/>
                    </a:lnTo>
                    <a:lnTo>
                      <a:pt x="382" y="134"/>
                    </a:lnTo>
                    <a:cubicBezTo>
                      <a:pt x="382" y="134"/>
                      <a:pt x="382" y="134"/>
                      <a:pt x="381" y="134"/>
                    </a:cubicBezTo>
                    <a:lnTo>
                      <a:pt x="357" y="154"/>
                    </a:lnTo>
                    <a:lnTo>
                      <a:pt x="333" y="170"/>
                    </a:lnTo>
                    <a:cubicBezTo>
                      <a:pt x="333" y="170"/>
                      <a:pt x="332" y="171"/>
                      <a:pt x="332" y="171"/>
                    </a:cubicBezTo>
                    <a:lnTo>
                      <a:pt x="308" y="182"/>
                    </a:lnTo>
                    <a:cubicBezTo>
                      <a:pt x="306" y="183"/>
                      <a:pt x="305" y="183"/>
                      <a:pt x="304" y="182"/>
                    </a:cubicBezTo>
                    <a:cubicBezTo>
                      <a:pt x="303" y="181"/>
                      <a:pt x="302" y="180"/>
                      <a:pt x="302" y="178"/>
                    </a:cubicBezTo>
                    <a:lnTo>
                      <a:pt x="302" y="124"/>
                    </a:lnTo>
                    <a:cubicBezTo>
                      <a:pt x="302" y="123"/>
                      <a:pt x="303" y="121"/>
                      <a:pt x="304" y="121"/>
                    </a:cubicBezTo>
                    <a:lnTo>
                      <a:pt x="341" y="95"/>
                    </a:lnTo>
                    <a:lnTo>
                      <a:pt x="371" y="67"/>
                    </a:lnTo>
                    <a:lnTo>
                      <a:pt x="370" y="67"/>
                    </a:lnTo>
                    <a:lnTo>
                      <a:pt x="394" y="35"/>
                    </a:lnTo>
                    <a:lnTo>
                      <a:pt x="394" y="35"/>
                    </a:lnTo>
                    <a:lnTo>
                      <a:pt x="410" y="3"/>
                    </a:lnTo>
                    <a:cubicBezTo>
                      <a:pt x="411" y="1"/>
                      <a:pt x="412" y="0"/>
                      <a:pt x="413" y="0"/>
                    </a:cubicBezTo>
                    <a:lnTo>
                      <a:pt x="443" y="0"/>
                    </a:lnTo>
                    <a:cubicBezTo>
                      <a:pt x="445" y="0"/>
                      <a:pt x="447" y="2"/>
                      <a:pt x="447" y="4"/>
                    </a:cubicBezTo>
                    <a:lnTo>
                      <a:pt x="447" y="474"/>
                    </a:lnTo>
                    <a:close/>
                    <a:moveTo>
                      <a:pt x="439" y="4"/>
                    </a:moveTo>
                    <a:lnTo>
                      <a:pt x="443" y="8"/>
                    </a:lnTo>
                    <a:lnTo>
                      <a:pt x="413" y="8"/>
                    </a:lnTo>
                    <a:lnTo>
                      <a:pt x="417" y="6"/>
                    </a:lnTo>
                    <a:lnTo>
                      <a:pt x="401" y="39"/>
                    </a:lnTo>
                    <a:cubicBezTo>
                      <a:pt x="401" y="39"/>
                      <a:pt x="401" y="39"/>
                      <a:pt x="401" y="39"/>
                    </a:cubicBezTo>
                    <a:lnTo>
                      <a:pt x="377" y="72"/>
                    </a:lnTo>
                    <a:cubicBezTo>
                      <a:pt x="377" y="72"/>
                      <a:pt x="376" y="72"/>
                      <a:pt x="376" y="72"/>
                    </a:cubicBezTo>
                    <a:lnTo>
                      <a:pt x="345" y="101"/>
                    </a:lnTo>
                    <a:lnTo>
                      <a:pt x="308" y="127"/>
                    </a:lnTo>
                    <a:lnTo>
                      <a:pt x="310" y="124"/>
                    </a:lnTo>
                    <a:lnTo>
                      <a:pt x="310" y="178"/>
                    </a:lnTo>
                    <a:lnTo>
                      <a:pt x="304" y="175"/>
                    </a:lnTo>
                    <a:lnTo>
                      <a:pt x="329" y="163"/>
                    </a:lnTo>
                    <a:lnTo>
                      <a:pt x="328" y="164"/>
                    </a:lnTo>
                    <a:lnTo>
                      <a:pt x="352" y="148"/>
                    </a:lnTo>
                    <a:lnTo>
                      <a:pt x="376" y="128"/>
                    </a:lnTo>
                    <a:lnTo>
                      <a:pt x="376" y="128"/>
                    </a:lnTo>
                    <a:lnTo>
                      <a:pt x="394" y="108"/>
                    </a:lnTo>
                    <a:cubicBezTo>
                      <a:pt x="396" y="107"/>
                      <a:pt x="397" y="106"/>
                      <a:pt x="399" y="107"/>
                    </a:cubicBezTo>
                    <a:cubicBezTo>
                      <a:pt x="400" y="107"/>
                      <a:pt x="401" y="109"/>
                      <a:pt x="401" y="110"/>
                    </a:cubicBezTo>
                    <a:lnTo>
                      <a:pt x="401" y="474"/>
                    </a:lnTo>
                    <a:lnTo>
                      <a:pt x="397" y="470"/>
                    </a:lnTo>
                    <a:lnTo>
                      <a:pt x="443" y="470"/>
                    </a:lnTo>
                    <a:lnTo>
                      <a:pt x="439" y="474"/>
                    </a:lnTo>
                    <a:lnTo>
                      <a:pt x="439" y="4"/>
                    </a:lnTo>
                    <a:close/>
                    <a:moveTo>
                      <a:pt x="599" y="478"/>
                    </a:moveTo>
                    <a:cubicBezTo>
                      <a:pt x="597" y="478"/>
                      <a:pt x="595" y="477"/>
                      <a:pt x="595" y="474"/>
                    </a:cubicBezTo>
                    <a:lnTo>
                      <a:pt x="595" y="410"/>
                    </a:lnTo>
                    <a:cubicBezTo>
                      <a:pt x="595" y="408"/>
                      <a:pt x="597" y="406"/>
                      <a:pt x="599" y="406"/>
                    </a:cubicBezTo>
                    <a:lnTo>
                      <a:pt x="650" y="406"/>
                    </a:lnTo>
                    <a:cubicBezTo>
                      <a:pt x="653" y="406"/>
                      <a:pt x="654" y="408"/>
                      <a:pt x="654" y="410"/>
                    </a:cubicBezTo>
                    <a:lnTo>
                      <a:pt x="654" y="474"/>
                    </a:lnTo>
                    <a:cubicBezTo>
                      <a:pt x="654" y="477"/>
                      <a:pt x="653" y="478"/>
                      <a:pt x="650" y="478"/>
                    </a:cubicBezTo>
                    <a:lnTo>
                      <a:pt x="599" y="478"/>
                    </a:lnTo>
                    <a:close/>
                    <a:moveTo>
                      <a:pt x="650" y="470"/>
                    </a:moveTo>
                    <a:lnTo>
                      <a:pt x="646" y="474"/>
                    </a:lnTo>
                    <a:lnTo>
                      <a:pt x="646" y="410"/>
                    </a:lnTo>
                    <a:lnTo>
                      <a:pt x="650" y="414"/>
                    </a:lnTo>
                    <a:lnTo>
                      <a:pt x="599" y="414"/>
                    </a:lnTo>
                    <a:lnTo>
                      <a:pt x="603" y="410"/>
                    </a:lnTo>
                    <a:lnTo>
                      <a:pt x="603" y="474"/>
                    </a:lnTo>
                    <a:lnTo>
                      <a:pt x="599" y="470"/>
                    </a:lnTo>
                    <a:lnTo>
                      <a:pt x="650" y="470"/>
                    </a:lnTo>
                    <a:close/>
                    <a:moveTo>
                      <a:pt x="705" y="370"/>
                    </a:moveTo>
                    <a:cubicBezTo>
                      <a:pt x="705" y="367"/>
                      <a:pt x="707" y="365"/>
                      <a:pt x="709" y="365"/>
                    </a:cubicBezTo>
                    <a:lnTo>
                      <a:pt x="752" y="358"/>
                    </a:lnTo>
                    <a:cubicBezTo>
                      <a:pt x="754" y="358"/>
                      <a:pt x="756" y="359"/>
                      <a:pt x="756" y="361"/>
                    </a:cubicBezTo>
                    <a:lnTo>
                      <a:pt x="760" y="380"/>
                    </a:lnTo>
                    <a:lnTo>
                      <a:pt x="765" y="395"/>
                    </a:lnTo>
                    <a:lnTo>
                      <a:pt x="765" y="395"/>
                    </a:lnTo>
                    <a:lnTo>
                      <a:pt x="777" y="418"/>
                    </a:lnTo>
                    <a:lnTo>
                      <a:pt x="776" y="417"/>
                    </a:lnTo>
                    <a:lnTo>
                      <a:pt x="795" y="429"/>
                    </a:lnTo>
                    <a:lnTo>
                      <a:pt x="793" y="429"/>
                    </a:lnTo>
                    <a:lnTo>
                      <a:pt x="815" y="433"/>
                    </a:lnTo>
                    <a:lnTo>
                      <a:pt x="814" y="433"/>
                    </a:lnTo>
                    <a:lnTo>
                      <a:pt x="834" y="430"/>
                    </a:lnTo>
                    <a:lnTo>
                      <a:pt x="832" y="431"/>
                    </a:lnTo>
                    <a:lnTo>
                      <a:pt x="850" y="420"/>
                    </a:lnTo>
                    <a:lnTo>
                      <a:pt x="849" y="420"/>
                    </a:lnTo>
                    <a:lnTo>
                      <a:pt x="864" y="407"/>
                    </a:lnTo>
                    <a:lnTo>
                      <a:pt x="863" y="408"/>
                    </a:lnTo>
                    <a:lnTo>
                      <a:pt x="873" y="391"/>
                    </a:lnTo>
                    <a:lnTo>
                      <a:pt x="883" y="368"/>
                    </a:lnTo>
                    <a:lnTo>
                      <a:pt x="883" y="369"/>
                    </a:lnTo>
                    <a:lnTo>
                      <a:pt x="889" y="338"/>
                    </a:lnTo>
                    <a:lnTo>
                      <a:pt x="895" y="302"/>
                    </a:lnTo>
                    <a:lnTo>
                      <a:pt x="896" y="267"/>
                    </a:lnTo>
                    <a:lnTo>
                      <a:pt x="896" y="256"/>
                    </a:lnTo>
                    <a:lnTo>
                      <a:pt x="904" y="259"/>
                    </a:lnTo>
                    <a:lnTo>
                      <a:pt x="888" y="282"/>
                    </a:lnTo>
                    <a:cubicBezTo>
                      <a:pt x="888" y="282"/>
                      <a:pt x="888" y="283"/>
                      <a:pt x="888" y="283"/>
                    </a:cubicBezTo>
                    <a:lnTo>
                      <a:pt x="866" y="304"/>
                    </a:lnTo>
                    <a:cubicBezTo>
                      <a:pt x="865" y="304"/>
                      <a:pt x="865" y="304"/>
                      <a:pt x="865" y="305"/>
                    </a:cubicBezTo>
                    <a:lnTo>
                      <a:pt x="840" y="317"/>
                    </a:lnTo>
                    <a:cubicBezTo>
                      <a:pt x="839" y="317"/>
                      <a:pt x="839" y="317"/>
                      <a:pt x="839" y="317"/>
                    </a:cubicBezTo>
                    <a:lnTo>
                      <a:pt x="812" y="322"/>
                    </a:lnTo>
                    <a:cubicBezTo>
                      <a:pt x="812" y="322"/>
                      <a:pt x="811" y="322"/>
                      <a:pt x="811" y="322"/>
                    </a:cubicBezTo>
                    <a:lnTo>
                      <a:pt x="790" y="319"/>
                    </a:lnTo>
                    <a:cubicBezTo>
                      <a:pt x="789" y="319"/>
                      <a:pt x="789" y="319"/>
                      <a:pt x="789" y="319"/>
                    </a:cubicBezTo>
                    <a:lnTo>
                      <a:pt x="768" y="312"/>
                    </a:lnTo>
                    <a:cubicBezTo>
                      <a:pt x="768" y="312"/>
                      <a:pt x="767" y="311"/>
                      <a:pt x="767" y="311"/>
                    </a:cubicBezTo>
                    <a:lnTo>
                      <a:pt x="748" y="298"/>
                    </a:lnTo>
                    <a:cubicBezTo>
                      <a:pt x="748" y="298"/>
                      <a:pt x="748" y="298"/>
                      <a:pt x="748" y="298"/>
                    </a:cubicBezTo>
                    <a:lnTo>
                      <a:pt x="731" y="280"/>
                    </a:lnTo>
                    <a:cubicBezTo>
                      <a:pt x="730" y="279"/>
                      <a:pt x="730" y="279"/>
                      <a:pt x="730" y="279"/>
                    </a:cubicBezTo>
                    <a:lnTo>
                      <a:pt x="716" y="255"/>
                    </a:lnTo>
                    <a:cubicBezTo>
                      <a:pt x="716" y="255"/>
                      <a:pt x="716" y="255"/>
                      <a:pt x="716" y="254"/>
                    </a:cubicBezTo>
                    <a:lnTo>
                      <a:pt x="706" y="227"/>
                    </a:lnTo>
                    <a:cubicBezTo>
                      <a:pt x="706" y="227"/>
                      <a:pt x="706" y="227"/>
                      <a:pt x="706" y="227"/>
                    </a:cubicBezTo>
                    <a:lnTo>
                      <a:pt x="700" y="197"/>
                    </a:lnTo>
                    <a:lnTo>
                      <a:pt x="697" y="165"/>
                    </a:lnTo>
                    <a:lnTo>
                      <a:pt x="700" y="130"/>
                    </a:lnTo>
                    <a:cubicBezTo>
                      <a:pt x="700" y="130"/>
                      <a:pt x="700" y="130"/>
                      <a:pt x="700" y="130"/>
                    </a:cubicBezTo>
                    <a:lnTo>
                      <a:pt x="707" y="100"/>
                    </a:lnTo>
                    <a:cubicBezTo>
                      <a:pt x="707" y="99"/>
                      <a:pt x="707" y="99"/>
                      <a:pt x="707" y="99"/>
                    </a:cubicBezTo>
                    <a:lnTo>
                      <a:pt x="718" y="71"/>
                    </a:lnTo>
                    <a:cubicBezTo>
                      <a:pt x="718" y="71"/>
                      <a:pt x="718" y="71"/>
                      <a:pt x="719" y="71"/>
                    </a:cubicBezTo>
                    <a:lnTo>
                      <a:pt x="733" y="47"/>
                    </a:lnTo>
                    <a:cubicBezTo>
                      <a:pt x="733" y="47"/>
                      <a:pt x="733" y="46"/>
                      <a:pt x="734" y="46"/>
                    </a:cubicBezTo>
                    <a:lnTo>
                      <a:pt x="751" y="28"/>
                    </a:lnTo>
                    <a:cubicBezTo>
                      <a:pt x="751" y="28"/>
                      <a:pt x="751" y="27"/>
                      <a:pt x="751" y="27"/>
                    </a:cubicBezTo>
                    <a:lnTo>
                      <a:pt x="771" y="13"/>
                    </a:lnTo>
                    <a:cubicBezTo>
                      <a:pt x="771" y="13"/>
                      <a:pt x="771" y="13"/>
                      <a:pt x="771" y="13"/>
                    </a:cubicBezTo>
                    <a:lnTo>
                      <a:pt x="793" y="4"/>
                    </a:lnTo>
                    <a:cubicBezTo>
                      <a:pt x="794" y="4"/>
                      <a:pt x="794" y="4"/>
                      <a:pt x="794" y="3"/>
                    </a:cubicBezTo>
                    <a:lnTo>
                      <a:pt x="819" y="0"/>
                    </a:lnTo>
                    <a:cubicBezTo>
                      <a:pt x="820" y="0"/>
                      <a:pt x="820" y="0"/>
                      <a:pt x="820" y="0"/>
                    </a:cubicBezTo>
                    <a:lnTo>
                      <a:pt x="838" y="2"/>
                    </a:lnTo>
                    <a:cubicBezTo>
                      <a:pt x="838" y="3"/>
                      <a:pt x="838" y="3"/>
                      <a:pt x="839" y="3"/>
                    </a:cubicBezTo>
                    <a:lnTo>
                      <a:pt x="855" y="8"/>
                    </a:lnTo>
                    <a:cubicBezTo>
                      <a:pt x="855" y="8"/>
                      <a:pt x="856" y="8"/>
                      <a:pt x="856" y="8"/>
                    </a:cubicBezTo>
                    <a:lnTo>
                      <a:pt x="872" y="17"/>
                    </a:lnTo>
                    <a:cubicBezTo>
                      <a:pt x="872" y="17"/>
                      <a:pt x="872" y="17"/>
                      <a:pt x="872" y="17"/>
                    </a:cubicBezTo>
                    <a:lnTo>
                      <a:pt x="887" y="29"/>
                    </a:lnTo>
                    <a:cubicBezTo>
                      <a:pt x="887" y="29"/>
                      <a:pt x="887" y="29"/>
                      <a:pt x="887" y="29"/>
                    </a:cubicBezTo>
                    <a:lnTo>
                      <a:pt x="914" y="58"/>
                    </a:lnTo>
                    <a:cubicBezTo>
                      <a:pt x="915" y="58"/>
                      <a:pt x="915" y="59"/>
                      <a:pt x="915" y="59"/>
                    </a:cubicBezTo>
                    <a:lnTo>
                      <a:pt x="925" y="77"/>
                    </a:lnTo>
                    <a:lnTo>
                      <a:pt x="934" y="98"/>
                    </a:lnTo>
                    <a:lnTo>
                      <a:pt x="941" y="124"/>
                    </a:lnTo>
                    <a:lnTo>
                      <a:pt x="946" y="155"/>
                    </a:lnTo>
                    <a:lnTo>
                      <a:pt x="949" y="192"/>
                    </a:lnTo>
                    <a:lnTo>
                      <a:pt x="950" y="233"/>
                    </a:lnTo>
                    <a:lnTo>
                      <a:pt x="949" y="275"/>
                    </a:lnTo>
                    <a:lnTo>
                      <a:pt x="946" y="312"/>
                    </a:lnTo>
                    <a:lnTo>
                      <a:pt x="941" y="347"/>
                    </a:lnTo>
                    <a:lnTo>
                      <a:pt x="934" y="377"/>
                    </a:lnTo>
                    <a:cubicBezTo>
                      <a:pt x="934" y="377"/>
                      <a:pt x="934" y="377"/>
                      <a:pt x="934" y="377"/>
                    </a:cubicBezTo>
                    <a:lnTo>
                      <a:pt x="915" y="423"/>
                    </a:lnTo>
                    <a:cubicBezTo>
                      <a:pt x="915" y="424"/>
                      <a:pt x="915" y="424"/>
                      <a:pt x="915" y="424"/>
                    </a:cubicBezTo>
                    <a:lnTo>
                      <a:pt x="888" y="460"/>
                    </a:lnTo>
                    <a:cubicBezTo>
                      <a:pt x="887" y="460"/>
                      <a:pt x="887" y="460"/>
                      <a:pt x="887" y="461"/>
                    </a:cubicBezTo>
                    <a:lnTo>
                      <a:pt x="872" y="472"/>
                    </a:lnTo>
                    <a:cubicBezTo>
                      <a:pt x="872" y="472"/>
                      <a:pt x="871" y="472"/>
                      <a:pt x="871" y="473"/>
                    </a:cubicBezTo>
                    <a:lnTo>
                      <a:pt x="854" y="481"/>
                    </a:lnTo>
                    <a:cubicBezTo>
                      <a:pt x="854" y="481"/>
                      <a:pt x="854" y="481"/>
                      <a:pt x="854" y="481"/>
                    </a:cubicBezTo>
                    <a:lnTo>
                      <a:pt x="835" y="486"/>
                    </a:lnTo>
                    <a:cubicBezTo>
                      <a:pt x="835" y="486"/>
                      <a:pt x="835" y="486"/>
                      <a:pt x="834" y="486"/>
                    </a:cubicBezTo>
                    <a:lnTo>
                      <a:pt x="815" y="488"/>
                    </a:lnTo>
                    <a:cubicBezTo>
                      <a:pt x="815" y="488"/>
                      <a:pt x="814" y="488"/>
                      <a:pt x="814" y="488"/>
                    </a:cubicBezTo>
                    <a:lnTo>
                      <a:pt x="793" y="486"/>
                    </a:lnTo>
                    <a:cubicBezTo>
                      <a:pt x="793" y="486"/>
                      <a:pt x="793" y="486"/>
                      <a:pt x="792" y="486"/>
                    </a:cubicBezTo>
                    <a:lnTo>
                      <a:pt x="773" y="481"/>
                    </a:lnTo>
                    <a:cubicBezTo>
                      <a:pt x="773" y="481"/>
                      <a:pt x="772" y="481"/>
                      <a:pt x="772" y="480"/>
                    </a:cubicBezTo>
                    <a:lnTo>
                      <a:pt x="755" y="471"/>
                    </a:lnTo>
                    <a:cubicBezTo>
                      <a:pt x="755" y="471"/>
                      <a:pt x="755" y="471"/>
                      <a:pt x="754" y="470"/>
                    </a:cubicBezTo>
                    <a:lnTo>
                      <a:pt x="739" y="457"/>
                    </a:lnTo>
                    <a:cubicBezTo>
                      <a:pt x="739" y="457"/>
                      <a:pt x="739" y="457"/>
                      <a:pt x="739" y="456"/>
                    </a:cubicBezTo>
                    <a:lnTo>
                      <a:pt x="726" y="440"/>
                    </a:lnTo>
                    <a:cubicBezTo>
                      <a:pt x="726" y="440"/>
                      <a:pt x="726" y="440"/>
                      <a:pt x="726" y="439"/>
                    </a:cubicBezTo>
                    <a:lnTo>
                      <a:pt x="716" y="420"/>
                    </a:lnTo>
                    <a:cubicBezTo>
                      <a:pt x="716" y="420"/>
                      <a:pt x="716" y="419"/>
                      <a:pt x="716" y="419"/>
                    </a:cubicBezTo>
                    <a:lnTo>
                      <a:pt x="709" y="396"/>
                    </a:lnTo>
                    <a:cubicBezTo>
                      <a:pt x="709" y="396"/>
                      <a:pt x="709" y="396"/>
                      <a:pt x="709" y="396"/>
                    </a:cubicBezTo>
                    <a:lnTo>
                      <a:pt x="705" y="370"/>
                    </a:lnTo>
                    <a:close/>
                    <a:moveTo>
                      <a:pt x="717" y="394"/>
                    </a:moveTo>
                    <a:lnTo>
                      <a:pt x="717" y="394"/>
                    </a:lnTo>
                    <a:lnTo>
                      <a:pt x="723" y="417"/>
                    </a:lnTo>
                    <a:lnTo>
                      <a:pt x="723" y="416"/>
                    </a:lnTo>
                    <a:lnTo>
                      <a:pt x="733" y="436"/>
                    </a:lnTo>
                    <a:lnTo>
                      <a:pt x="733" y="435"/>
                    </a:lnTo>
                    <a:lnTo>
                      <a:pt x="745" y="452"/>
                    </a:lnTo>
                    <a:lnTo>
                      <a:pt x="745" y="451"/>
                    </a:lnTo>
                    <a:lnTo>
                      <a:pt x="760" y="464"/>
                    </a:lnTo>
                    <a:lnTo>
                      <a:pt x="759" y="464"/>
                    </a:lnTo>
                    <a:lnTo>
                      <a:pt x="776" y="473"/>
                    </a:lnTo>
                    <a:lnTo>
                      <a:pt x="775" y="473"/>
                    </a:lnTo>
                    <a:lnTo>
                      <a:pt x="795" y="479"/>
                    </a:lnTo>
                    <a:lnTo>
                      <a:pt x="794" y="478"/>
                    </a:lnTo>
                    <a:lnTo>
                      <a:pt x="815" y="480"/>
                    </a:lnTo>
                    <a:lnTo>
                      <a:pt x="814" y="480"/>
                    </a:lnTo>
                    <a:lnTo>
                      <a:pt x="834" y="478"/>
                    </a:lnTo>
                    <a:lnTo>
                      <a:pt x="833" y="479"/>
                    </a:lnTo>
                    <a:lnTo>
                      <a:pt x="851" y="474"/>
                    </a:lnTo>
                    <a:lnTo>
                      <a:pt x="851" y="474"/>
                    </a:lnTo>
                    <a:lnTo>
                      <a:pt x="868" y="465"/>
                    </a:lnTo>
                    <a:lnTo>
                      <a:pt x="867" y="466"/>
                    </a:lnTo>
                    <a:lnTo>
                      <a:pt x="882" y="454"/>
                    </a:lnTo>
                    <a:lnTo>
                      <a:pt x="881" y="455"/>
                    </a:lnTo>
                    <a:lnTo>
                      <a:pt x="908" y="420"/>
                    </a:lnTo>
                    <a:lnTo>
                      <a:pt x="908" y="420"/>
                    </a:lnTo>
                    <a:lnTo>
                      <a:pt x="926" y="374"/>
                    </a:lnTo>
                    <a:lnTo>
                      <a:pt x="926" y="375"/>
                    </a:lnTo>
                    <a:lnTo>
                      <a:pt x="933" y="345"/>
                    </a:lnTo>
                    <a:lnTo>
                      <a:pt x="938" y="312"/>
                    </a:lnTo>
                    <a:lnTo>
                      <a:pt x="941" y="274"/>
                    </a:lnTo>
                    <a:lnTo>
                      <a:pt x="942" y="233"/>
                    </a:lnTo>
                    <a:lnTo>
                      <a:pt x="941" y="192"/>
                    </a:lnTo>
                    <a:lnTo>
                      <a:pt x="938" y="157"/>
                    </a:lnTo>
                    <a:lnTo>
                      <a:pt x="933" y="127"/>
                    </a:lnTo>
                    <a:lnTo>
                      <a:pt x="926" y="101"/>
                    </a:lnTo>
                    <a:lnTo>
                      <a:pt x="918" y="81"/>
                    </a:lnTo>
                    <a:lnTo>
                      <a:pt x="908" y="63"/>
                    </a:lnTo>
                    <a:lnTo>
                      <a:pt x="909" y="64"/>
                    </a:lnTo>
                    <a:lnTo>
                      <a:pt x="882" y="35"/>
                    </a:lnTo>
                    <a:lnTo>
                      <a:pt x="882" y="35"/>
                    </a:lnTo>
                    <a:lnTo>
                      <a:pt x="867" y="24"/>
                    </a:lnTo>
                    <a:lnTo>
                      <a:pt x="868" y="24"/>
                    </a:lnTo>
                    <a:lnTo>
                      <a:pt x="852" y="16"/>
                    </a:lnTo>
                    <a:lnTo>
                      <a:pt x="853" y="16"/>
                    </a:lnTo>
                    <a:lnTo>
                      <a:pt x="836" y="10"/>
                    </a:lnTo>
                    <a:lnTo>
                      <a:pt x="837" y="10"/>
                    </a:lnTo>
                    <a:lnTo>
                      <a:pt x="820" y="8"/>
                    </a:lnTo>
                    <a:lnTo>
                      <a:pt x="820" y="8"/>
                    </a:lnTo>
                    <a:lnTo>
                      <a:pt x="795" y="11"/>
                    </a:lnTo>
                    <a:lnTo>
                      <a:pt x="796" y="11"/>
                    </a:lnTo>
                    <a:lnTo>
                      <a:pt x="774" y="20"/>
                    </a:lnTo>
                    <a:lnTo>
                      <a:pt x="775" y="20"/>
                    </a:lnTo>
                    <a:lnTo>
                      <a:pt x="756" y="34"/>
                    </a:lnTo>
                    <a:lnTo>
                      <a:pt x="756" y="33"/>
                    </a:lnTo>
                    <a:lnTo>
                      <a:pt x="739" y="52"/>
                    </a:lnTo>
                    <a:lnTo>
                      <a:pt x="740" y="51"/>
                    </a:lnTo>
                    <a:lnTo>
                      <a:pt x="725" y="75"/>
                    </a:lnTo>
                    <a:lnTo>
                      <a:pt x="726" y="74"/>
                    </a:lnTo>
                    <a:lnTo>
                      <a:pt x="715" y="102"/>
                    </a:lnTo>
                    <a:lnTo>
                      <a:pt x="715" y="101"/>
                    </a:lnTo>
                    <a:lnTo>
                      <a:pt x="708" y="131"/>
                    </a:lnTo>
                    <a:lnTo>
                      <a:pt x="708" y="131"/>
                    </a:lnTo>
                    <a:lnTo>
                      <a:pt x="705" y="164"/>
                    </a:lnTo>
                    <a:lnTo>
                      <a:pt x="707" y="196"/>
                    </a:lnTo>
                    <a:lnTo>
                      <a:pt x="713" y="225"/>
                    </a:lnTo>
                    <a:lnTo>
                      <a:pt x="713" y="225"/>
                    </a:lnTo>
                    <a:lnTo>
                      <a:pt x="723" y="252"/>
                    </a:lnTo>
                    <a:lnTo>
                      <a:pt x="723" y="251"/>
                    </a:lnTo>
                    <a:lnTo>
                      <a:pt x="737" y="275"/>
                    </a:lnTo>
                    <a:lnTo>
                      <a:pt x="736" y="274"/>
                    </a:lnTo>
                    <a:lnTo>
                      <a:pt x="753" y="292"/>
                    </a:lnTo>
                    <a:lnTo>
                      <a:pt x="753" y="292"/>
                    </a:lnTo>
                    <a:lnTo>
                      <a:pt x="772" y="305"/>
                    </a:lnTo>
                    <a:lnTo>
                      <a:pt x="771" y="304"/>
                    </a:lnTo>
                    <a:lnTo>
                      <a:pt x="791" y="312"/>
                    </a:lnTo>
                    <a:lnTo>
                      <a:pt x="790" y="311"/>
                    </a:lnTo>
                    <a:lnTo>
                      <a:pt x="812" y="314"/>
                    </a:lnTo>
                    <a:lnTo>
                      <a:pt x="811" y="314"/>
                    </a:lnTo>
                    <a:lnTo>
                      <a:pt x="837" y="310"/>
                    </a:lnTo>
                    <a:lnTo>
                      <a:pt x="836" y="310"/>
                    </a:lnTo>
                    <a:lnTo>
                      <a:pt x="861" y="297"/>
                    </a:lnTo>
                    <a:lnTo>
                      <a:pt x="860" y="298"/>
                    </a:lnTo>
                    <a:lnTo>
                      <a:pt x="882" y="277"/>
                    </a:lnTo>
                    <a:lnTo>
                      <a:pt x="882" y="278"/>
                    </a:lnTo>
                    <a:lnTo>
                      <a:pt x="897" y="254"/>
                    </a:lnTo>
                    <a:cubicBezTo>
                      <a:pt x="898" y="253"/>
                      <a:pt x="900" y="252"/>
                      <a:pt x="902" y="253"/>
                    </a:cubicBezTo>
                    <a:cubicBezTo>
                      <a:pt x="903" y="253"/>
                      <a:pt x="904" y="255"/>
                      <a:pt x="904" y="256"/>
                    </a:cubicBezTo>
                    <a:lnTo>
                      <a:pt x="904" y="267"/>
                    </a:lnTo>
                    <a:lnTo>
                      <a:pt x="902" y="303"/>
                    </a:lnTo>
                    <a:lnTo>
                      <a:pt x="896" y="339"/>
                    </a:lnTo>
                    <a:lnTo>
                      <a:pt x="890" y="370"/>
                    </a:lnTo>
                    <a:cubicBezTo>
                      <a:pt x="890" y="371"/>
                      <a:pt x="890" y="371"/>
                      <a:pt x="890" y="371"/>
                    </a:cubicBezTo>
                    <a:lnTo>
                      <a:pt x="880" y="395"/>
                    </a:lnTo>
                    <a:lnTo>
                      <a:pt x="870" y="412"/>
                    </a:lnTo>
                    <a:cubicBezTo>
                      <a:pt x="870" y="413"/>
                      <a:pt x="869" y="413"/>
                      <a:pt x="869" y="413"/>
                    </a:cubicBezTo>
                    <a:lnTo>
                      <a:pt x="855" y="426"/>
                    </a:lnTo>
                    <a:cubicBezTo>
                      <a:pt x="854" y="427"/>
                      <a:pt x="854" y="427"/>
                      <a:pt x="854" y="427"/>
                    </a:cubicBezTo>
                    <a:lnTo>
                      <a:pt x="837" y="437"/>
                    </a:lnTo>
                    <a:cubicBezTo>
                      <a:pt x="836" y="438"/>
                      <a:pt x="836" y="438"/>
                      <a:pt x="835" y="438"/>
                    </a:cubicBezTo>
                    <a:lnTo>
                      <a:pt x="815" y="441"/>
                    </a:lnTo>
                    <a:cubicBezTo>
                      <a:pt x="815" y="441"/>
                      <a:pt x="814" y="441"/>
                      <a:pt x="814" y="441"/>
                    </a:cubicBezTo>
                    <a:lnTo>
                      <a:pt x="792" y="436"/>
                    </a:lnTo>
                    <a:cubicBezTo>
                      <a:pt x="791" y="436"/>
                      <a:pt x="791" y="436"/>
                      <a:pt x="790" y="436"/>
                    </a:cubicBezTo>
                    <a:lnTo>
                      <a:pt x="772" y="423"/>
                    </a:lnTo>
                    <a:cubicBezTo>
                      <a:pt x="771" y="423"/>
                      <a:pt x="771" y="422"/>
                      <a:pt x="770" y="422"/>
                    </a:cubicBezTo>
                    <a:lnTo>
                      <a:pt x="758" y="398"/>
                    </a:lnTo>
                    <a:cubicBezTo>
                      <a:pt x="758" y="398"/>
                      <a:pt x="758" y="398"/>
                      <a:pt x="758" y="398"/>
                    </a:cubicBezTo>
                    <a:lnTo>
                      <a:pt x="753" y="382"/>
                    </a:lnTo>
                    <a:lnTo>
                      <a:pt x="749" y="363"/>
                    </a:lnTo>
                    <a:lnTo>
                      <a:pt x="753" y="366"/>
                    </a:lnTo>
                    <a:lnTo>
                      <a:pt x="710" y="373"/>
                    </a:lnTo>
                    <a:lnTo>
                      <a:pt x="713" y="368"/>
                    </a:lnTo>
                    <a:lnTo>
                      <a:pt x="717" y="394"/>
                    </a:lnTo>
                    <a:close/>
                    <a:moveTo>
                      <a:pt x="891" y="161"/>
                    </a:moveTo>
                    <a:lnTo>
                      <a:pt x="889" y="138"/>
                    </a:lnTo>
                    <a:lnTo>
                      <a:pt x="886" y="118"/>
                    </a:lnTo>
                    <a:lnTo>
                      <a:pt x="886" y="119"/>
                    </a:lnTo>
                    <a:lnTo>
                      <a:pt x="870" y="85"/>
                    </a:lnTo>
                    <a:lnTo>
                      <a:pt x="870" y="85"/>
                    </a:lnTo>
                    <a:lnTo>
                      <a:pt x="860" y="72"/>
                    </a:lnTo>
                    <a:lnTo>
                      <a:pt x="860" y="73"/>
                    </a:lnTo>
                    <a:lnTo>
                      <a:pt x="849" y="63"/>
                    </a:lnTo>
                    <a:lnTo>
                      <a:pt x="850" y="64"/>
                    </a:lnTo>
                    <a:lnTo>
                      <a:pt x="837" y="58"/>
                    </a:lnTo>
                    <a:lnTo>
                      <a:pt x="838" y="58"/>
                    </a:lnTo>
                    <a:lnTo>
                      <a:pt x="824" y="56"/>
                    </a:lnTo>
                    <a:lnTo>
                      <a:pt x="826" y="56"/>
                    </a:lnTo>
                    <a:lnTo>
                      <a:pt x="811" y="59"/>
                    </a:lnTo>
                    <a:lnTo>
                      <a:pt x="812" y="59"/>
                    </a:lnTo>
                    <a:lnTo>
                      <a:pt x="798" y="66"/>
                    </a:lnTo>
                    <a:lnTo>
                      <a:pt x="799" y="65"/>
                    </a:lnTo>
                    <a:lnTo>
                      <a:pt x="786" y="76"/>
                    </a:lnTo>
                    <a:lnTo>
                      <a:pt x="787" y="75"/>
                    </a:lnTo>
                    <a:lnTo>
                      <a:pt x="775" y="89"/>
                    </a:lnTo>
                    <a:lnTo>
                      <a:pt x="775" y="88"/>
                    </a:lnTo>
                    <a:lnTo>
                      <a:pt x="759" y="124"/>
                    </a:lnTo>
                    <a:lnTo>
                      <a:pt x="759" y="122"/>
                    </a:lnTo>
                    <a:lnTo>
                      <a:pt x="754" y="165"/>
                    </a:lnTo>
                    <a:lnTo>
                      <a:pt x="754" y="164"/>
                    </a:lnTo>
                    <a:lnTo>
                      <a:pt x="755" y="186"/>
                    </a:lnTo>
                    <a:lnTo>
                      <a:pt x="758" y="205"/>
                    </a:lnTo>
                    <a:lnTo>
                      <a:pt x="758" y="205"/>
                    </a:lnTo>
                    <a:lnTo>
                      <a:pt x="765" y="222"/>
                    </a:lnTo>
                    <a:lnTo>
                      <a:pt x="764" y="221"/>
                    </a:lnTo>
                    <a:lnTo>
                      <a:pt x="775" y="237"/>
                    </a:lnTo>
                    <a:lnTo>
                      <a:pt x="774" y="237"/>
                    </a:lnTo>
                    <a:lnTo>
                      <a:pt x="785" y="248"/>
                    </a:lnTo>
                    <a:lnTo>
                      <a:pt x="785" y="248"/>
                    </a:lnTo>
                    <a:lnTo>
                      <a:pt x="797" y="256"/>
                    </a:lnTo>
                    <a:lnTo>
                      <a:pt x="796" y="256"/>
                    </a:lnTo>
                    <a:lnTo>
                      <a:pt x="810" y="261"/>
                    </a:lnTo>
                    <a:lnTo>
                      <a:pt x="809" y="261"/>
                    </a:lnTo>
                    <a:lnTo>
                      <a:pt x="823" y="263"/>
                    </a:lnTo>
                    <a:lnTo>
                      <a:pt x="822" y="263"/>
                    </a:lnTo>
                    <a:lnTo>
                      <a:pt x="837" y="261"/>
                    </a:lnTo>
                    <a:lnTo>
                      <a:pt x="836" y="261"/>
                    </a:lnTo>
                    <a:lnTo>
                      <a:pt x="849" y="256"/>
                    </a:lnTo>
                    <a:lnTo>
                      <a:pt x="849" y="256"/>
                    </a:lnTo>
                    <a:lnTo>
                      <a:pt x="861" y="248"/>
                    </a:lnTo>
                    <a:lnTo>
                      <a:pt x="860" y="248"/>
                    </a:lnTo>
                    <a:lnTo>
                      <a:pt x="871" y="237"/>
                    </a:lnTo>
                    <a:lnTo>
                      <a:pt x="870" y="238"/>
                    </a:lnTo>
                    <a:lnTo>
                      <a:pt x="886" y="204"/>
                    </a:lnTo>
                    <a:lnTo>
                      <a:pt x="886" y="205"/>
                    </a:lnTo>
                    <a:lnTo>
                      <a:pt x="890" y="184"/>
                    </a:lnTo>
                    <a:lnTo>
                      <a:pt x="891" y="161"/>
                    </a:lnTo>
                    <a:close/>
                    <a:moveTo>
                      <a:pt x="897" y="186"/>
                    </a:moveTo>
                    <a:lnTo>
                      <a:pt x="893" y="206"/>
                    </a:lnTo>
                    <a:cubicBezTo>
                      <a:pt x="893" y="207"/>
                      <a:pt x="893" y="207"/>
                      <a:pt x="893" y="207"/>
                    </a:cubicBezTo>
                    <a:lnTo>
                      <a:pt x="877" y="241"/>
                    </a:lnTo>
                    <a:cubicBezTo>
                      <a:pt x="877" y="242"/>
                      <a:pt x="877" y="242"/>
                      <a:pt x="876" y="242"/>
                    </a:cubicBezTo>
                    <a:lnTo>
                      <a:pt x="866" y="254"/>
                    </a:lnTo>
                    <a:cubicBezTo>
                      <a:pt x="866" y="254"/>
                      <a:pt x="866" y="254"/>
                      <a:pt x="865" y="254"/>
                    </a:cubicBezTo>
                    <a:lnTo>
                      <a:pt x="853" y="263"/>
                    </a:lnTo>
                    <a:cubicBezTo>
                      <a:pt x="853" y="263"/>
                      <a:pt x="853" y="263"/>
                      <a:pt x="852" y="263"/>
                    </a:cubicBezTo>
                    <a:lnTo>
                      <a:pt x="839" y="269"/>
                    </a:lnTo>
                    <a:cubicBezTo>
                      <a:pt x="839" y="269"/>
                      <a:pt x="838" y="269"/>
                      <a:pt x="838" y="269"/>
                    </a:cubicBezTo>
                    <a:lnTo>
                      <a:pt x="823" y="271"/>
                    </a:lnTo>
                    <a:cubicBezTo>
                      <a:pt x="823" y="271"/>
                      <a:pt x="822" y="271"/>
                      <a:pt x="822" y="271"/>
                    </a:cubicBezTo>
                    <a:lnTo>
                      <a:pt x="808" y="269"/>
                    </a:lnTo>
                    <a:cubicBezTo>
                      <a:pt x="808" y="269"/>
                      <a:pt x="807" y="269"/>
                      <a:pt x="807" y="269"/>
                    </a:cubicBezTo>
                    <a:lnTo>
                      <a:pt x="793" y="263"/>
                    </a:lnTo>
                    <a:cubicBezTo>
                      <a:pt x="793" y="263"/>
                      <a:pt x="793" y="263"/>
                      <a:pt x="793" y="263"/>
                    </a:cubicBezTo>
                    <a:lnTo>
                      <a:pt x="780" y="254"/>
                    </a:lnTo>
                    <a:cubicBezTo>
                      <a:pt x="780" y="254"/>
                      <a:pt x="780" y="254"/>
                      <a:pt x="780" y="254"/>
                    </a:cubicBezTo>
                    <a:lnTo>
                      <a:pt x="769" y="242"/>
                    </a:lnTo>
                    <a:cubicBezTo>
                      <a:pt x="768" y="242"/>
                      <a:pt x="768" y="242"/>
                      <a:pt x="768" y="242"/>
                    </a:cubicBezTo>
                    <a:lnTo>
                      <a:pt x="758" y="226"/>
                    </a:lnTo>
                    <a:cubicBezTo>
                      <a:pt x="757" y="225"/>
                      <a:pt x="757" y="225"/>
                      <a:pt x="757" y="225"/>
                    </a:cubicBezTo>
                    <a:lnTo>
                      <a:pt x="751" y="207"/>
                    </a:lnTo>
                    <a:cubicBezTo>
                      <a:pt x="751" y="207"/>
                      <a:pt x="751" y="207"/>
                      <a:pt x="751" y="207"/>
                    </a:cubicBezTo>
                    <a:lnTo>
                      <a:pt x="747" y="187"/>
                    </a:lnTo>
                    <a:lnTo>
                      <a:pt x="746" y="165"/>
                    </a:lnTo>
                    <a:cubicBezTo>
                      <a:pt x="746" y="164"/>
                      <a:pt x="746" y="164"/>
                      <a:pt x="746" y="164"/>
                    </a:cubicBezTo>
                    <a:lnTo>
                      <a:pt x="751" y="121"/>
                    </a:lnTo>
                    <a:cubicBezTo>
                      <a:pt x="752" y="121"/>
                      <a:pt x="752" y="121"/>
                      <a:pt x="752" y="120"/>
                    </a:cubicBezTo>
                    <a:lnTo>
                      <a:pt x="768" y="85"/>
                    </a:lnTo>
                    <a:cubicBezTo>
                      <a:pt x="768" y="84"/>
                      <a:pt x="768" y="84"/>
                      <a:pt x="768" y="84"/>
                    </a:cubicBezTo>
                    <a:lnTo>
                      <a:pt x="780" y="70"/>
                    </a:lnTo>
                    <a:cubicBezTo>
                      <a:pt x="781" y="70"/>
                      <a:pt x="781" y="70"/>
                      <a:pt x="781" y="69"/>
                    </a:cubicBezTo>
                    <a:lnTo>
                      <a:pt x="793" y="59"/>
                    </a:lnTo>
                    <a:cubicBezTo>
                      <a:pt x="794" y="59"/>
                      <a:pt x="794" y="59"/>
                      <a:pt x="794" y="58"/>
                    </a:cubicBezTo>
                    <a:lnTo>
                      <a:pt x="808" y="51"/>
                    </a:lnTo>
                    <a:cubicBezTo>
                      <a:pt x="809" y="51"/>
                      <a:pt x="809" y="51"/>
                      <a:pt x="809" y="51"/>
                    </a:cubicBezTo>
                    <a:lnTo>
                      <a:pt x="824" y="49"/>
                    </a:lnTo>
                    <a:cubicBezTo>
                      <a:pt x="825" y="48"/>
                      <a:pt x="825" y="48"/>
                      <a:pt x="826" y="49"/>
                    </a:cubicBezTo>
                    <a:lnTo>
                      <a:pt x="839" y="51"/>
                    </a:lnTo>
                    <a:cubicBezTo>
                      <a:pt x="839" y="51"/>
                      <a:pt x="840" y="51"/>
                      <a:pt x="840" y="51"/>
                    </a:cubicBezTo>
                    <a:lnTo>
                      <a:pt x="853" y="56"/>
                    </a:lnTo>
                    <a:cubicBezTo>
                      <a:pt x="853" y="56"/>
                      <a:pt x="854" y="57"/>
                      <a:pt x="854" y="57"/>
                    </a:cubicBezTo>
                    <a:lnTo>
                      <a:pt x="866" y="66"/>
                    </a:lnTo>
                    <a:cubicBezTo>
                      <a:pt x="866" y="67"/>
                      <a:pt x="866" y="67"/>
                      <a:pt x="866" y="67"/>
                    </a:cubicBezTo>
                    <a:lnTo>
                      <a:pt x="877" y="81"/>
                    </a:lnTo>
                    <a:cubicBezTo>
                      <a:pt x="877" y="81"/>
                      <a:pt x="877" y="81"/>
                      <a:pt x="877" y="81"/>
                    </a:cubicBezTo>
                    <a:lnTo>
                      <a:pt x="893" y="115"/>
                    </a:lnTo>
                    <a:cubicBezTo>
                      <a:pt x="893" y="116"/>
                      <a:pt x="893" y="116"/>
                      <a:pt x="893" y="116"/>
                    </a:cubicBezTo>
                    <a:lnTo>
                      <a:pt x="897" y="138"/>
                    </a:lnTo>
                    <a:lnTo>
                      <a:pt x="899" y="162"/>
                    </a:lnTo>
                    <a:lnTo>
                      <a:pt x="897" y="186"/>
                    </a:lnTo>
                    <a:close/>
                    <a:moveTo>
                      <a:pt x="1242" y="416"/>
                    </a:moveTo>
                    <a:cubicBezTo>
                      <a:pt x="1244" y="416"/>
                      <a:pt x="1246" y="418"/>
                      <a:pt x="1246" y="420"/>
                    </a:cubicBezTo>
                    <a:lnTo>
                      <a:pt x="1246" y="474"/>
                    </a:lnTo>
                    <a:cubicBezTo>
                      <a:pt x="1246" y="477"/>
                      <a:pt x="1244" y="478"/>
                      <a:pt x="1242" y="478"/>
                    </a:cubicBezTo>
                    <a:lnTo>
                      <a:pt x="997" y="478"/>
                    </a:lnTo>
                    <a:cubicBezTo>
                      <a:pt x="996" y="478"/>
                      <a:pt x="995" y="478"/>
                      <a:pt x="995" y="477"/>
                    </a:cubicBezTo>
                    <a:cubicBezTo>
                      <a:pt x="994" y="476"/>
                      <a:pt x="993" y="475"/>
                      <a:pt x="993" y="474"/>
                    </a:cubicBezTo>
                    <a:lnTo>
                      <a:pt x="995" y="456"/>
                    </a:lnTo>
                    <a:lnTo>
                      <a:pt x="999" y="436"/>
                    </a:lnTo>
                    <a:cubicBezTo>
                      <a:pt x="999" y="436"/>
                      <a:pt x="999" y="436"/>
                      <a:pt x="999" y="435"/>
                    </a:cubicBezTo>
                    <a:lnTo>
                      <a:pt x="1012" y="403"/>
                    </a:lnTo>
                    <a:lnTo>
                      <a:pt x="1029" y="371"/>
                    </a:lnTo>
                    <a:cubicBezTo>
                      <a:pt x="1029" y="370"/>
                      <a:pt x="1029" y="370"/>
                      <a:pt x="1029" y="370"/>
                    </a:cubicBezTo>
                    <a:lnTo>
                      <a:pt x="1041" y="355"/>
                    </a:lnTo>
                    <a:lnTo>
                      <a:pt x="1054" y="338"/>
                    </a:lnTo>
                    <a:lnTo>
                      <a:pt x="1089" y="302"/>
                    </a:lnTo>
                    <a:lnTo>
                      <a:pt x="1116" y="271"/>
                    </a:lnTo>
                    <a:lnTo>
                      <a:pt x="1140" y="244"/>
                    </a:lnTo>
                    <a:lnTo>
                      <a:pt x="1159" y="221"/>
                    </a:lnTo>
                    <a:lnTo>
                      <a:pt x="1172" y="200"/>
                    </a:lnTo>
                    <a:lnTo>
                      <a:pt x="1187" y="166"/>
                    </a:lnTo>
                    <a:lnTo>
                      <a:pt x="1187" y="167"/>
                    </a:lnTo>
                    <a:lnTo>
                      <a:pt x="1193" y="133"/>
                    </a:lnTo>
                    <a:lnTo>
                      <a:pt x="1193" y="135"/>
                    </a:lnTo>
                    <a:lnTo>
                      <a:pt x="1187" y="104"/>
                    </a:lnTo>
                    <a:lnTo>
                      <a:pt x="1188" y="105"/>
                    </a:lnTo>
                    <a:lnTo>
                      <a:pt x="1172" y="78"/>
                    </a:lnTo>
                    <a:lnTo>
                      <a:pt x="1172" y="79"/>
                    </a:lnTo>
                    <a:lnTo>
                      <a:pt x="1151" y="62"/>
                    </a:lnTo>
                    <a:lnTo>
                      <a:pt x="1153" y="63"/>
                    </a:lnTo>
                    <a:lnTo>
                      <a:pt x="1139" y="58"/>
                    </a:lnTo>
                    <a:lnTo>
                      <a:pt x="1140" y="58"/>
                    </a:lnTo>
                    <a:lnTo>
                      <a:pt x="1126" y="56"/>
                    </a:lnTo>
                    <a:lnTo>
                      <a:pt x="1127" y="56"/>
                    </a:lnTo>
                    <a:lnTo>
                      <a:pt x="1111" y="58"/>
                    </a:lnTo>
                    <a:lnTo>
                      <a:pt x="1112" y="58"/>
                    </a:lnTo>
                    <a:lnTo>
                      <a:pt x="1098" y="63"/>
                    </a:lnTo>
                    <a:lnTo>
                      <a:pt x="1099" y="63"/>
                    </a:lnTo>
                    <a:lnTo>
                      <a:pt x="1086" y="71"/>
                    </a:lnTo>
                    <a:lnTo>
                      <a:pt x="1086" y="71"/>
                    </a:lnTo>
                    <a:lnTo>
                      <a:pt x="1075" y="82"/>
                    </a:lnTo>
                    <a:lnTo>
                      <a:pt x="1076" y="82"/>
                    </a:lnTo>
                    <a:lnTo>
                      <a:pt x="1067" y="95"/>
                    </a:lnTo>
                    <a:lnTo>
                      <a:pt x="1068" y="94"/>
                    </a:lnTo>
                    <a:lnTo>
                      <a:pt x="1062" y="110"/>
                    </a:lnTo>
                    <a:lnTo>
                      <a:pt x="1062" y="109"/>
                    </a:lnTo>
                    <a:lnTo>
                      <a:pt x="1059" y="127"/>
                    </a:lnTo>
                    <a:lnTo>
                      <a:pt x="1058" y="148"/>
                    </a:lnTo>
                    <a:cubicBezTo>
                      <a:pt x="1058" y="149"/>
                      <a:pt x="1057" y="150"/>
                      <a:pt x="1057" y="151"/>
                    </a:cubicBezTo>
                    <a:cubicBezTo>
                      <a:pt x="1056" y="151"/>
                      <a:pt x="1055" y="152"/>
                      <a:pt x="1053" y="151"/>
                    </a:cubicBezTo>
                    <a:lnTo>
                      <a:pt x="1005" y="145"/>
                    </a:lnTo>
                    <a:cubicBezTo>
                      <a:pt x="1004" y="145"/>
                      <a:pt x="1003" y="144"/>
                      <a:pt x="1002" y="143"/>
                    </a:cubicBezTo>
                    <a:cubicBezTo>
                      <a:pt x="1002" y="142"/>
                      <a:pt x="1001" y="141"/>
                      <a:pt x="1002" y="140"/>
                    </a:cubicBezTo>
                    <a:lnTo>
                      <a:pt x="1007" y="109"/>
                    </a:lnTo>
                    <a:lnTo>
                      <a:pt x="1015" y="81"/>
                    </a:lnTo>
                    <a:cubicBezTo>
                      <a:pt x="1015" y="81"/>
                      <a:pt x="1015" y="81"/>
                      <a:pt x="1015" y="81"/>
                    </a:cubicBezTo>
                    <a:lnTo>
                      <a:pt x="1025" y="58"/>
                    </a:lnTo>
                    <a:cubicBezTo>
                      <a:pt x="1025" y="58"/>
                      <a:pt x="1026" y="58"/>
                      <a:pt x="1026" y="58"/>
                    </a:cubicBezTo>
                    <a:lnTo>
                      <a:pt x="1040" y="40"/>
                    </a:lnTo>
                    <a:cubicBezTo>
                      <a:pt x="1040" y="39"/>
                      <a:pt x="1040" y="39"/>
                      <a:pt x="1040" y="39"/>
                    </a:cubicBezTo>
                    <a:lnTo>
                      <a:pt x="1057" y="23"/>
                    </a:lnTo>
                    <a:cubicBezTo>
                      <a:pt x="1057" y="23"/>
                      <a:pt x="1058" y="23"/>
                      <a:pt x="1058" y="23"/>
                    </a:cubicBezTo>
                    <a:lnTo>
                      <a:pt x="1077" y="11"/>
                    </a:lnTo>
                    <a:cubicBezTo>
                      <a:pt x="1078" y="11"/>
                      <a:pt x="1078" y="11"/>
                      <a:pt x="1078" y="11"/>
                    </a:cubicBezTo>
                    <a:lnTo>
                      <a:pt x="1100" y="3"/>
                    </a:lnTo>
                    <a:cubicBezTo>
                      <a:pt x="1100" y="3"/>
                      <a:pt x="1101" y="3"/>
                      <a:pt x="1101" y="3"/>
                    </a:cubicBezTo>
                    <a:lnTo>
                      <a:pt x="1126" y="0"/>
                    </a:lnTo>
                    <a:cubicBezTo>
                      <a:pt x="1126" y="0"/>
                      <a:pt x="1127" y="0"/>
                      <a:pt x="1127" y="0"/>
                    </a:cubicBezTo>
                    <a:lnTo>
                      <a:pt x="1152" y="3"/>
                    </a:lnTo>
                    <a:cubicBezTo>
                      <a:pt x="1152" y="3"/>
                      <a:pt x="1152" y="3"/>
                      <a:pt x="1153" y="3"/>
                    </a:cubicBezTo>
                    <a:lnTo>
                      <a:pt x="1176" y="11"/>
                    </a:lnTo>
                    <a:cubicBezTo>
                      <a:pt x="1176" y="11"/>
                      <a:pt x="1176" y="11"/>
                      <a:pt x="1176" y="11"/>
                    </a:cubicBezTo>
                    <a:lnTo>
                      <a:pt x="1196" y="23"/>
                    </a:lnTo>
                    <a:cubicBezTo>
                      <a:pt x="1196" y="23"/>
                      <a:pt x="1197" y="23"/>
                      <a:pt x="1197" y="23"/>
                    </a:cubicBezTo>
                    <a:lnTo>
                      <a:pt x="1213" y="39"/>
                    </a:lnTo>
                    <a:cubicBezTo>
                      <a:pt x="1213" y="39"/>
                      <a:pt x="1213" y="40"/>
                      <a:pt x="1213" y="40"/>
                    </a:cubicBezTo>
                    <a:lnTo>
                      <a:pt x="1227" y="61"/>
                    </a:lnTo>
                    <a:cubicBezTo>
                      <a:pt x="1227" y="61"/>
                      <a:pt x="1228" y="62"/>
                      <a:pt x="1228" y="62"/>
                    </a:cubicBezTo>
                    <a:lnTo>
                      <a:pt x="1238" y="84"/>
                    </a:lnTo>
                    <a:cubicBezTo>
                      <a:pt x="1238" y="85"/>
                      <a:pt x="1238" y="85"/>
                      <a:pt x="1238" y="85"/>
                    </a:cubicBezTo>
                    <a:lnTo>
                      <a:pt x="1244" y="110"/>
                    </a:lnTo>
                    <a:cubicBezTo>
                      <a:pt x="1244" y="110"/>
                      <a:pt x="1244" y="110"/>
                      <a:pt x="1244" y="110"/>
                    </a:cubicBezTo>
                    <a:lnTo>
                      <a:pt x="1246" y="137"/>
                    </a:lnTo>
                    <a:cubicBezTo>
                      <a:pt x="1246" y="137"/>
                      <a:pt x="1246" y="138"/>
                      <a:pt x="1246" y="138"/>
                    </a:cubicBezTo>
                    <a:lnTo>
                      <a:pt x="1244" y="165"/>
                    </a:lnTo>
                    <a:cubicBezTo>
                      <a:pt x="1244" y="165"/>
                      <a:pt x="1244" y="166"/>
                      <a:pt x="1244" y="166"/>
                    </a:cubicBezTo>
                    <a:lnTo>
                      <a:pt x="1238" y="193"/>
                    </a:lnTo>
                    <a:cubicBezTo>
                      <a:pt x="1238" y="193"/>
                      <a:pt x="1238" y="193"/>
                      <a:pt x="1238" y="194"/>
                    </a:cubicBezTo>
                    <a:lnTo>
                      <a:pt x="1225" y="221"/>
                    </a:lnTo>
                    <a:lnTo>
                      <a:pt x="1216" y="236"/>
                    </a:lnTo>
                    <a:lnTo>
                      <a:pt x="1205" y="252"/>
                    </a:lnTo>
                    <a:lnTo>
                      <a:pt x="1193" y="269"/>
                    </a:lnTo>
                    <a:lnTo>
                      <a:pt x="1177" y="288"/>
                    </a:lnTo>
                    <a:lnTo>
                      <a:pt x="1157" y="310"/>
                    </a:lnTo>
                    <a:lnTo>
                      <a:pt x="1135" y="334"/>
                    </a:lnTo>
                    <a:lnTo>
                      <a:pt x="1117" y="353"/>
                    </a:lnTo>
                    <a:lnTo>
                      <a:pt x="1102" y="370"/>
                    </a:lnTo>
                    <a:lnTo>
                      <a:pt x="1092" y="383"/>
                    </a:lnTo>
                    <a:lnTo>
                      <a:pt x="1084" y="392"/>
                    </a:lnTo>
                    <a:lnTo>
                      <a:pt x="1073" y="407"/>
                    </a:lnTo>
                    <a:lnTo>
                      <a:pt x="1065" y="422"/>
                    </a:lnTo>
                    <a:lnTo>
                      <a:pt x="1062" y="416"/>
                    </a:lnTo>
                    <a:lnTo>
                      <a:pt x="1242" y="416"/>
                    </a:lnTo>
                    <a:close/>
                    <a:moveTo>
                      <a:pt x="1062" y="424"/>
                    </a:moveTo>
                    <a:cubicBezTo>
                      <a:pt x="1061" y="424"/>
                      <a:pt x="1059" y="423"/>
                      <a:pt x="1059" y="422"/>
                    </a:cubicBezTo>
                    <a:cubicBezTo>
                      <a:pt x="1058" y="421"/>
                      <a:pt x="1058" y="419"/>
                      <a:pt x="1058" y="418"/>
                    </a:cubicBezTo>
                    <a:lnTo>
                      <a:pt x="1067" y="403"/>
                    </a:lnTo>
                    <a:lnTo>
                      <a:pt x="1077" y="387"/>
                    </a:lnTo>
                    <a:lnTo>
                      <a:pt x="1085" y="377"/>
                    </a:lnTo>
                    <a:lnTo>
                      <a:pt x="1096" y="364"/>
                    </a:lnTo>
                    <a:lnTo>
                      <a:pt x="1111" y="348"/>
                    </a:lnTo>
                    <a:lnTo>
                      <a:pt x="1129" y="329"/>
                    </a:lnTo>
                    <a:lnTo>
                      <a:pt x="1151" y="305"/>
                    </a:lnTo>
                    <a:lnTo>
                      <a:pt x="1171" y="283"/>
                    </a:lnTo>
                    <a:lnTo>
                      <a:pt x="1186" y="264"/>
                    </a:lnTo>
                    <a:lnTo>
                      <a:pt x="1198" y="248"/>
                    </a:lnTo>
                    <a:lnTo>
                      <a:pt x="1209" y="232"/>
                    </a:lnTo>
                    <a:lnTo>
                      <a:pt x="1217" y="218"/>
                    </a:lnTo>
                    <a:lnTo>
                      <a:pt x="1230" y="190"/>
                    </a:lnTo>
                    <a:lnTo>
                      <a:pt x="1230" y="191"/>
                    </a:lnTo>
                    <a:lnTo>
                      <a:pt x="1236" y="164"/>
                    </a:lnTo>
                    <a:lnTo>
                      <a:pt x="1236" y="165"/>
                    </a:lnTo>
                    <a:lnTo>
                      <a:pt x="1238" y="137"/>
                    </a:lnTo>
                    <a:lnTo>
                      <a:pt x="1238" y="138"/>
                    </a:lnTo>
                    <a:lnTo>
                      <a:pt x="1236" y="111"/>
                    </a:lnTo>
                    <a:lnTo>
                      <a:pt x="1236" y="111"/>
                    </a:lnTo>
                    <a:lnTo>
                      <a:pt x="1230" y="87"/>
                    </a:lnTo>
                    <a:lnTo>
                      <a:pt x="1230" y="88"/>
                    </a:lnTo>
                    <a:lnTo>
                      <a:pt x="1220" y="65"/>
                    </a:lnTo>
                    <a:lnTo>
                      <a:pt x="1221" y="66"/>
                    </a:lnTo>
                    <a:lnTo>
                      <a:pt x="1207" y="44"/>
                    </a:lnTo>
                    <a:lnTo>
                      <a:pt x="1207" y="45"/>
                    </a:lnTo>
                    <a:lnTo>
                      <a:pt x="1191" y="29"/>
                    </a:lnTo>
                    <a:lnTo>
                      <a:pt x="1192" y="29"/>
                    </a:lnTo>
                    <a:lnTo>
                      <a:pt x="1172" y="18"/>
                    </a:lnTo>
                    <a:lnTo>
                      <a:pt x="1173" y="18"/>
                    </a:lnTo>
                    <a:lnTo>
                      <a:pt x="1150" y="11"/>
                    </a:lnTo>
                    <a:lnTo>
                      <a:pt x="1151" y="11"/>
                    </a:lnTo>
                    <a:lnTo>
                      <a:pt x="1126" y="8"/>
                    </a:lnTo>
                    <a:lnTo>
                      <a:pt x="1127" y="8"/>
                    </a:lnTo>
                    <a:lnTo>
                      <a:pt x="1102" y="11"/>
                    </a:lnTo>
                    <a:lnTo>
                      <a:pt x="1103" y="11"/>
                    </a:lnTo>
                    <a:lnTo>
                      <a:pt x="1081" y="18"/>
                    </a:lnTo>
                    <a:lnTo>
                      <a:pt x="1081" y="18"/>
                    </a:lnTo>
                    <a:lnTo>
                      <a:pt x="1062" y="29"/>
                    </a:lnTo>
                    <a:lnTo>
                      <a:pt x="1063" y="29"/>
                    </a:lnTo>
                    <a:lnTo>
                      <a:pt x="1046" y="45"/>
                    </a:lnTo>
                    <a:lnTo>
                      <a:pt x="1046" y="44"/>
                    </a:lnTo>
                    <a:lnTo>
                      <a:pt x="1032" y="62"/>
                    </a:lnTo>
                    <a:lnTo>
                      <a:pt x="1033" y="62"/>
                    </a:lnTo>
                    <a:lnTo>
                      <a:pt x="1022" y="84"/>
                    </a:lnTo>
                    <a:lnTo>
                      <a:pt x="1022" y="84"/>
                    </a:lnTo>
                    <a:lnTo>
                      <a:pt x="1014" y="110"/>
                    </a:lnTo>
                    <a:lnTo>
                      <a:pt x="1009" y="142"/>
                    </a:lnTo>
                    <a:lnTo>
                      <a:pt x="1006" y="137"/>
                    </a:lnTo>
                    <a:lnTo>
                      <a:pt x="1054" y="143"/>
                    </a:lnTo>
                    <a:lnTo>
                      <a:pt x="1050" y="147"/>
                    </a:lnTo>
                    <a:lnTo>
                      <a:pt x="1051" y="126"/>
                    </a:lnTo>
                    <a:lnTo>
                      <a:pt x="1054" y="108"/>
                    </a:lnTo>
                    <a:cubicBezTo>
                      <a:pt x="1054" y="108"/>
                      <a:pt x="1054" y="107"/>
                      <a:pt x="1054" y="107"/>
                    </a:cubicBezTo>
                    <a:lnTo>
                      <a:pt x="1060" y="92"/>
                    </a:lnTo>
                    <a:cubicBezTo>
                      <a:pt x="1060" y="91"/>
                      <a:pt x="1060" y="91"/>
                      <a:pt x="1061" y="91"/>
                    </a:cubicBezTo>
                    <a:lnTo>
                      <a:pt x="1069" y="77"/>
                    </a:lnTo>
                    <a:cubicBezTo>
                      <a:pt x="1069" y="77"/>
                      <a:pt x="1069" y="77"/>
                      <a:pt x="1070" y="77"/>
                    </a:cubicBezTo>
                    <a:lnTo>
                      <a:pt x="1081" y="65"/>
                    </a:lnTo>
                    <a:cubicBezTo>
                      <a:pt x="1081" y="65"/>
                      <a:pt x="1081" y="65"/>
                      <a:pt x="1081" y="65"/>
                    </a:cubicBezTo>
                    <a:lnTo>
                      <a:pt x="1094" y="56"/>
                    </a:lnTo>
                    <a:cubicBezTo>
                      <a:pt x="1095" y="56"/>
                      <a:pt x="1095" y="56"/>
                      <a:pt x="1095" y="56"/>
                    </a:cubicBezTo>
                    <a:lnTo>
                      <a:pt x="1110" y="51"/>
                    </a:lnTo>
                    <a:cubicBezTo>
                      <a:pt x="1110" y="51"/>
                      <a:pt x="1110" y="51"/>
                      <a:pt x="1110" y="50"/>
                    </a:cubicBezTo>
                    <a:lnTo>
                      <a:pt x="1126" y="48"/>
                    </a:lnTo>
                    <a:cubicBezTo>
                      <a:pt x="1126" y="48"/>
                      <a:pt x="1127" y="48"/>
                      <a:pt x="1127" y="49"/>
                    </a:cubicBezTo>
                    <a:lnTo>
                      <a:pt x="1141" y="51"/>
                    </a:lnTo>
                    <a:cubicBezTo>
                      <a:pt x="1141" y="51"/>
                      <a:pt x="1142" y="51"/>
                      <a:pt x="1142" y="51"/>
                    </a:cubicBezTo>
                    <a:lnTo>
                      <a:pt x="1155" y="55"/>
                    </a:lnTo>
                    <a:cubicBezTo>
                      <a:pt x="1156" y="55"/>
                      <a:pt x="1156" y="56"/>
                      <a:pt x="1156" y="56"/>
                    </a:cubicBezTo>
                    <a:lnTo>
                      <a:pt x="1177" y="73"/>
                    </a:lnTo>
                    <a:cubicBezTo>
                      <a:pt x="1178" y="73"/>
                      <a:pt x="1178" y="74"/>
                      <a:pt x="1178" y="74"/>
                    </a:cubicBezTo>
                    <a:lnTo>
                      <a:pt x="1194" y="101"/>
                    </a:lnTo>
                    <a:cubicBezTo>
                      <a:pt x="1195" y="102"/>
                      <a:pt x="1195" y="102"/>
                      <a:pt x="1195" y="103"/>
                    </a:cubicBezTo>
                    <a:lnTo>
                      <a:pt x="1200" y="133"/>
                    </a:lnTo>
                    <a:cubicBezTo>
                      <a:pt x="1200" y="134"/>
                      <a:pt x="1200" y="134"/>
                      <a:pt x="1200" y="135"/>
                    </a:cubicBezTo>
                    <a:lnTo>
                      <a:pt x="1195" y="169"/>
                    </a:lnTo>
                    <a:cubicBezTo>
                      <a:pt x="1195" y="169"/>
                      <a:pt x="1195" y="169"/>
                      <a:pt x="1195" y="170"/>
                    </a:cubicBezTo>
                    <a:lnTo>
                      <a:pt x="1178" y="204"/>
                    </a:lnTo>
                    <a:lnTo>
                      <a:pt x="1165" y="226"/>
                    </a:lnTo>
                    <a:lnTo>
                      <a:pt x="1146" y="250"/>
                    </a:lnTo>
                    <a:lnTo>
                      <a:pt x="1122" y="276"/>
                    </a:lnTo>
                    <a:lnTo>
                      <a:pt x="1094" y="307"/>
                    </a:lnTo>
                    <a:lnTo>
                      <a:pt x="1061" y="344"/>
                    </a:lnTo>
                    <a:lnTo>
                      <a:pt x="1047" y="359"/>
                    </a:lnTo>
                    <a:lnTo>
                      <a:pt x="1036" y="375"/>
                    </a:lnTo>
                    <a:lnTo>
                      <a:pt x="1036" y="374"/>
                    </a:lnTo>
                    <a:lnTo>
                      <a:pt x="1019" y="406"/>
                    </a:lnTo>
                    <a:lnTo>
                      <a:pt x="1006" y="438"/>
                    </a:lnTo>
                    <a:lnTo>
                      <a:pt x="1006" y="438"/>
                    </a:lnTo>
                    <a:lnTo>
                      <a:pt x="1003" y="456"/>
                    </a:lnTo>
                    <a:lnTo>
                      <a:pt x="1001" y="475"/>
                    </a:lnTo>
                    <a:lnTo>
                      <a:pt x="997" y="470"/>
                    </a:lnTo>
                    <a:lnTo>
                      <a:pt x="1242" y="470"/>
                    </a:lnTo>
                    <a:lnTo>
                      <a:pt x="1238" y="474"/>
                    </a:lnTo>
                    <a:lnTo>
                      <a:pt x="1238" y="420"/>
                    </a:lnTo>
                    <a:lnTo>
                      <a:pt x="1242" y="424"/>
                    </a:lnTo>
                    <a:lnTo>
                      <a:pt x="1062" y="424"/>
                    </a:lnTo>
                    <a:close/>
                    <a:moveTo>
                      <a:pt x="1300" y="353"/>
                    </a:moveTo>
                    <a:cubicBezTo>
                      <a:pt x="1300" y="352"/>
                      <a:pt x="1300" y="350"/>
                      <a:pt x="1301" y="349"/>
                    </a:cubicBezTo>
                    <a:cubicBezTo>
                      <a:pt x="1302" y="349"/>
                      <a:pt x="1303" y="348"/>
                      <a:pt x="1304" y="348"/>
                    </a:cubicBezTo>
                    <a:lnTo>
                      <a:pt x="1352" y="344"/>
                    </a:lnTo>
                    <a:cubicBezTo>
                      <a:pt x="1354" y="344"/>
                      <a:pt x="1356" y="346"/>
                      <a:pt x="1356" y="348"/>
                    </a:cubicBezTo>
                    <a:lnTo>
                      <a:pt x="1361" y="369"/>
                    </a:lnTo>
                    <a:lnTo>
                      <a:pt x="1366" y="386"/>
                    </a:lnTo>
                    <a:lnTo>
                      <a:pt x="1373" y="400"/>
                    </a:lnTo>
                    <a:lnTo>
                      <a:pt x="1372" y="399"/>
                    </a:lnTo>
                    <a:lnTo>
                      <a:pt x="1380" y="411"/>
                    </a:lnTo>
                    <a:lnTo>
                      <a:pt x="1379" y="410"/>
                    </a:lnTo>
                    <a:lnTo>
                      <a:pt x="1390" y="421"/>
                    </a:lnTo>
                    <a:lnTo>
                      <a:pt x="1389" y="421"/>
                    </a:lnTo>
                    <a:lnTo>
                      <a:pt x="1401" y="428"/>
                    </a:lnTo>
                    <a:lnTo>
                      <a:pt x="1400" y="428"/>
                    </a:lnTo>
                    <a:lnTo>
                      <a:pt x="1413" y="432"/>
                    </a:lnTo>
                    <a:lnTo>
                      <a:pt x="1412" y="431"/>
                    </a:lnTo>
                    <a:lnTo>
                      <a:pt x="1425" y="433"/>
                    </a:lnTo>
                    <a:lnTo>
                      <a:pt x="1424" y="433"/>
                    </a:lnTo>
                    <a:lnTo>
                      <a:pt x="1440" y="431"/>
                    </a:lnTo>
                    <a:lnTo>
                      <a:pt x="1439" y="431"/>
                    </a:lnTo>
                    <a:lnTo>
                      <a:pt x="1454" y="426"/>
                    </a:lnTo>
                    <a:lnTo>
                      <a:pt x="1453" y="426"/>
                    </a:lnTo>
                    <a:lnTo>
                      <a:pt x="1466" y="417"/>
                    </a:lnTo>
                    <a:lnTo>
                      <a:pt x="1465" y="417"/>
                    </a:lnTo>
                    <a:lnTo>
                      <a:pt x="1476" y="404"/>
                    </a:lnTo>
                    <a:lnTo>
                      <a:pt x="1486" y="387"/>
                    </a:lnTo>
                    <a:lnTo>
                      <a:pt x="1486" y="388"/>
                    </a:lnTo>
                    <a:lnTo>
                      <a:pt x="1493" y="368"/>
                    </a:lnTo>
                    <a:lnTo>
                      <a:pt x="1493" y="368"/>
                    </a:lnTo>
                    <a:lnTo>
                      <a:pt x="1499" y="321"/>
                    </a:lnTo>
                    <a:lnTo>
                      <a:pt x="1499" y="322"/>
                    </a:lnTo>
                    <a:lnTo>
                      <a:pt x="1493" y="279"/>
                    </a:lnTo>
                    <a:lnTo>
                      <a:pt x="1494" y="280"/>
                    </a:lnTo>
                    <a:lnTo>
                      <a:pt x="1487" y="262"/>
                    </a:lnTo>
                    <a:lnTo>
                      <a:pt x="1487" y="263"/>
                    </a:lnTo>
                    <a:lnTo>
                      <a:pt x="1478" y="249"/>
                    </a:lnTo>
                    <a:lnTo>
                      <a:pt x="1479" y="249"/>
                    </a:lnTo>
                    <a:lnTo>
                      <a:pt x="1466" y="236"/>
                    </a:lnTo>
                    <a:lnTo>
                      <a:pt x="1467" y="236"/>
                    </a:lnTo>
                    <a:lnTo>
                      <a:pt x="1453" y="227"/>
                    </a:lnTo>
                    <a:lnTo>
                      <a:pt x="1454" y="227"/>
                    </a:lnTo>
                    <a:lnTo>
                      <a:pt x="1438" y="222"/>
                    </a:lnTo>
                    <a:lnTo>
                      <a:pt x="1439" y="222"/>
                    </a:lnTo>
                    <a:lnTo>
                      <a:pt x="1422" y="220"/>
                    </a:lnTo>
                    <a:lnTo>
                      <a:pt x="1423" y="220"/>
                    </a:lnTo>
                    <a:lnTo>
                      <a:pt x="1403" y="223"/>
                    </a:lnTo>
                    <a:lnTo>
                      <a:pt x="1404" y="222"/>
                    </a:lnTo>
                    <a:lnTo>
                      <a:pt x="1386" y="233"/>
                    </a:lnTo>
                    <a:lnTo>
                      <a:pt x="1387" y="233"/>
                    </a:lnTo>
                    <a:lnTo>
                      <a:pt x="1370" y="247"/>
                    </a:lnTo>
                    <a:lnTo>
                      <a:pt x="1371" y="246"/>
                    </a:lnTo>
                    <a:lnTo>
                      <a:pt x="1358" y="262"/>
                    </a:lnTo>
                    <a:cubicBezTo>
                      <a:pt x="1357" y="264"/>
                      <a:pt x="1356" y="264"/>
                      <a:pt x="1354" y="264"/>
                    </a:cubicBezTo>
                    <a:lnTo>
                      <a:pt x="1311" y="257"/>
                    </a:lnTo>
                    <a:cubicBezTo>
                      <a:pt x="1309" y="257"/>
                      <a:pt x="1308" y="255"/>
                      <a:pt x="1308" y="252"/>
                    </a:cubicBezTo>
                    <a:lnTo>
                      <a:pt x="1346" y="14"/>
                    </a:lnTo>
                    <a:cubicBezTo>
                      <a:pt x="1346" y="12"/>
                      <a:pt x="1347" y="11"/>
                      <a:pt x="1349" y="11"/>
                    </a:cubicBezTo>
                    <a:lnTo>
                      <a:pt x="1532" y="11"/>
                    </a:lnTo>
                    <a:cubicBezTo>
                      <a:pt x="1535" y="11"/>
                      <a:pt x="1536" y="13"/>
                      <a:pt x="1536" y="15"/>
                    </a:cubicBezTo>
                    <a:lnTo>
                      <a:pt x="1536" y="69"/>
                    </a:lnTo>
                    <a:cubicBezTo>
                      <a:pt x="1536" y="72"/>
                      <a:pt x="1535" y="73"/>
                      <a:pt x="1532" y="73"/>
                    </a:cubicBezTo>
                    <a:lnTo>
                      <a:pt x="1384" y="73"/>
                    </a:lnTo>
                    <a:lnTo>
                      <a:pt x="1388" y="70"/>
                    </a:lnTo>
                    <a:lnTo>
                      <a:pt x="1370" y="196"/>
                    </a:lnTo>
                    <a:lnTo>
                      <a:pt x="1363" y="192"/>
                    </a:lnTo>
                    <a:lnTo>
                      <a:pt x="1380" y="179"/>
                    </a:lnTo>
                    <a:cubicBezTo>
                      <a:pt x="1380" y="179"/>
                      <a:pt x="1380" y="179"/>
                      <a:pt x="1381" y="178"/>
                    </a:cubicBezTo>
                    <a:lnTo>
                      <a:pt x="1398" y="169"/>
                    </a:lnTo>
                    <a:cubicBezTo>
                      <a:pt x="1398" y="169"/>
                      <a:pt x="1398" y="169"/>
                      <a:pt x="1399" y="169"/>
                    </a:cubicBezTo>
                    <a:lnTo>
                      <a:pt x="1417" y="163"/>
                    </a:lnTo>
                    <a:cubicBezTo>
                      <a:pt x="1417" y="163"/>
                      <a:pt x="1417" y="163"/>
                      <a:pt x="1418" y="162"/>
                    </a:cubicBezTo>
                    <a:lnTo>
                      <a:pt x="1436" y="160"/>
                    </a:lnTo>
                    <a:cubicBezTo>
                      <a:pt x="1436" y="160"/>
                      <a:pt x="1436" y="160"/>
                      <a:pt x="1436" y="160"/>
                    </a:cubicBezTo>
                    <a:lnTo>
                      <a:pt x="1459" y="163"/>
                    </a:lnTo>
                    <a:cubicBezTo>
                      <a:pt x="1460" y="163"/>
                      <a:pt x="1460" y="163"/>
                      <a:pt x="1460" y="163"/>
                    </a:cubicBezTo>
                    <a:lnTo>
                      <a:pt x="1481" y="172"/>
                    </a:lnTo>
                    <a:cubicBezTo>
                      <a:pt x="1482" y="172"/>
                      <a:pt x="1482" y="172"/>
                      <a:pt x="1482" y="172"/>
                    </a:cubicBezTo>
                    <a:lnTo>
                      <a:pt x="1502" y="186"/>
                    </a:lnTo>
                    <a:cubicBezTo>
                      <a:pt x="1502" y="186"/>
                      <a:pt x="1502" y="186"/>
                      <a:pt x="1503" y="186"/>
                    </a:cubicBezTo>
                    <a:lnTo>
                      <a:pt x="1520" y="206"/>
                    </a:lnTo>
                    <a:lnTo>
                      <a:pt x="1534" y="229"/>
                    </a:lnTo>
                    <a:cubicBezTo>
                      <a:pt x="1534" y="229"/>
                      <a:pt x="1534" y="229"/>
                      <a:pt x="1534" y="230"/>
                    </a:cubicBezTo>
                    <a:lnTo>
                      <a:pt x="1544" y="256"/>
                    </a:lnTo>
                    <a:cubicBezTo>
                      <a:pt x="1544" y="256"/>
                      <a:pt x="1544" y="256"/>
                      <a:pt x="1544" y="256"/>
                    </a:cubicBezTo>
                    <a:lnTo>
                      <a:pt x="1550" y="285"/>
                    </a:lnTo>
                    <a:cubicBezTo>
                      <a:pt x="1550" y="285"/>
                      <a:pt x="1550" y="286"/>
                      <a:pt x="1550" y="286"/>
                    </a:cubicBezTo>
                    <a:lnTo>
                      <a:pt x="1552" y="318"/>
                    </a:lnTo>
                    <a:lnTo>
                      <a:pt x="1551" y="348"/>
                    </a:lnTo>
                    <a:lnTo>
                      <a:pt x="1546" y="377"/>
                    </a:lnTo>
                    <a:lnTo>
                      <a:pt x="1538" y="404"/>
                    </a:lnTo>
                    <a:cubicBezTo>
                      <a:pt x="1538" y="404"/>
                      <a:pt x="1538" y="404"/>
                      <a:pt x="1538" y="404"/>
                    </a:cubicBezTo>
                    <a:lnTo>
                      <a:pt x="1526" y="429"/>
                    </a:lnTo>
                    <a:cubicBezTo>
                      <a:pt x="1525" y="429"/>
                      <a:pt x="1525" y="429"/>
                      <a:pt x="1525" y="429"/>
                    </a:cubicBezTo>
                    <a:lnTo>
                      <a:pt x="1505" y="454"/>
                    </a:lnTo>
                    <a:cubicBezTo>
                      <a:pt x="1505" y="455"/>
                      <a:pt x="1505" y="455"/>
                      <a:pt x="1504" y="455"/>
                    </a:cubicBezTo>
                    <a:lnTo>
                      <a:pt x="1482" y="473"/>
                    </a:lnTo>
                    <a:cubicBezTo>
                      <a:pt x="1482" y="473"/>
                      <a:pt x="1481" y="474"/>
                      <a:pt x="1481" y="474"/>
                    </a:cubicBezTo>
                    <a:lnTo>
                      <a:pt x="1456" y="485"/>
                    </a:lnTo>
                    <a:cubicBezTo>
                      <a:pt x="1455" y="485"/>
                      <a:pt x="1455" y="485"/>
                      <a:pt x="1454" y="485"/>
                    </a:cubicBezTo>
                    <a:lnTo>
                      <a:pt x="1425" y="488"/>
                    </a:lnTo>
                    <a:cubicBezTo>
                      <a:pt x="1425" y="488"/>
                      <a:pt x="1425" y="488"/>
                      <a:pt x="1425" y="488"/>
                    </a:cubicBezTo>
                    <a:lnTo>
                      <a:pt x="1400" y="486"/>
                    </a:lnTo>
                    <a:cubicBezTo>
                      <a:pt x="1399" y="486"/>
                      <a:pt x="1399" y="486"/>
                      <a:pt x="1399" y="486"/>
                    </a:cubicBezTo>
                    <a:lnTo>
                      <a:pt x="1377" y="479"/>
                    </a:lnTo>
                    <a:cubicBezTo>
                      <a:pt x="1376" y="479"/>
                      <a:pt x="1376" y="479"/>
                      <a:pt x="1376" y="478"/>
                    </a:cubicBezTo>
                    <a:lnTo>
                      <a:pt x="1356" y="466"/>
                    </a:lnTo>
                    <a:cubicBezTo>
                      <a:pt x="1356" y="466"/>
                      <a:pt x="1356" y="466"/>
                      <a:pt x="1356" y="466"/>
                    </a:cubicBezTo>
                    <a:lnTo>
                      <a:pt x="1339" y="450"/>
                    </a:lnTo>
                    <a:cubicBezTo>
                      <a:pt x="1339" y="450"/>
                      <a:pt x="1338" y="450"/>
                      <a:pt x="1338" y="450"/>
                    </a:cubicBezTo>
                    <a:lnTo>
                      <a:pt x="1324" y="430"/>
                    </a:lnTo>
                    <a:cubicBezTo>
                      <a:pt x="1324" y="430"/>
                      <a:pt x="1324" y="430"/>
                      <a:pt x="1324" y="430"/>
                    </a:cubicBezTo>
                    <a:lnTo>
                      <a:pt x="1313" y="408"/>
                    </a:lnTo>
                    <a:lnTo>
                      <a:pt x="1305" y="382"/>
                    </a:lnTo>
                    <a:lnTo>
                      <a:pt x="1300" y="353"/>
                    </a:lnTo>
                    <a:close/>
                    <a:moveTo>
                      <a:pt x="1313" y="380"/>
                    </a:moveTo>
                    <a:lnTo>
                      <a:pt x="1321" y="404"/>
                    </a:lnTo>
                    <a:lnTo>
                      <a:pt x="1331" y="426"/>
                    </a:lnTo>
                    <a:lnTo>
                      <a:pt x="1331" y="426"/>
                    </a:lnTo>
                    <a:lnTo>
                      <a:pt x="1345" y="445"/>
                    </a:lnTo>
                    <a:lnTo>
                      <a:pt x="1344" y="445"/>
                    </a:lnTo>
                    <a:lnTo>
                      <a:pt x="1361" y="460"/>
                    </a:lnTo>
                    <a:lnTo>
                      <a:pt x="1361" y="460"/>
                    </a:lnTo>
                    <a:lnTo>
                      <a:pt x="1380" y="472"/>
                    </a:lnTo>
                    <a:lnTo>
                      <a:pt x="1379" y="471"/>
                    </a:lnTo>
                    <a:lnTo>
                      <a:pt x="1401" y="478"/>
                    </a:lnTo>
                    <a:lnTo>
                      <a:pt x="1400" y="478"/>
                    </a:lnTo>
                    <a:lnTo>
                      <a:pt x="1425" y="480"/>
                    </a:lnTo>
                    <a:lnTo>
                      <a:pt x="1424" y="480"/>
                    </a:lnTo>
                    <a:lnTo>
                      <a:pt x="1453" y="477"/>
                    </a:lnTo>
                    <a:lnTo>
                      <a:pt x="1452" y="477"/>
                    </a:lnTo>
                    <a:lnTo>
                      <a:pt x="1478" y="466"/>
                    </a:lnTo>
                    <a:lnTo>
                      <a:pt x="1477" y="467"/>
                    </a:lnTo>
                    <a:lnTo>
                      <a:pt x="1499" y="449"/>
                    </a:lnTo>
                    <a:lnTo>
                      <a:pt x="1499" y="449"/>
                    </a:lnTo>
                    <a:lnTo>
                      <a:pt x="1519" y="424"/>
                    </a:lnTo>
                    <a:lnTo>
                      <a:pt x="1518" y="425"/>
                    </a:lnTo>
                    <a:lnTo>
                      <a:pt x="1530" y="401"/>
                    </a:lnTo>
                    <a:lnTo>
                      <a:pt x="1530" y="401"/>
                    </a:lnTo>
                    <a:lnTo>
                      <a:pt x="1538" y="376"/>
                    </a:lnTo>
                    <a:lnTo>
                      <a:pt x="1543" y="348"/>
                    </a:lnTo>
                    <a:lnTo>
                      <a:pt x="1544" y="318"/>
                    </a:lnTo>
                    <a:lnTo>
                      <a:pt x="1542" y="286"/>
                    </a:lnTo>
                    <a:lnTo>
                      <a:pt x="1543" y="287"/>
                    </a:lnTo>
                    <a:lnTo>
                      <a:pt x="1537" y="258"/>
                    </a:lnTo>
                    <a:lnTo>
                      <a:pt x="1537" y="258"/>
                    </a:lnTo>
                    <a:lnTo>
                      <a:pt x="1527" y="232"/>
                    </a:lnTo>
                    <a:lnTo>
                      <a:pt x="1527" y="233"/>
                    </a:lnTo>
                    <a:lnTo>
                      <a:pt x="1513" y="212"/>
                    </a:lnTo>
                    <a:lnTo>
                      <a:pt x="1496" y="192"/>
                    </a:lnTo>
                    <a:lnTo>
                      <a:pt x="1497" y="192"/>
                    </a:lnTo>
                    <a:lnTo>
                      <a:pt x="1478" y="179"/>
                    </a:lnTo>
                    <a:lnTo>
                      <a:pt x="1478" y="179"/>
                    </a:lnTo>
                    <a:lnTo>
                      <a:pt x="1457" y="171"/>
                    </a:lnTo>
                    <a:lnTo>
                      <a:pt x="1459" y="171"/>
                    </a:lnTo>
                    <a:lnTo>
                      <a:pt x="1436" y="168"/>
                    </a:lnTo>
                    <a:lnTo>
                      <a:pt x="1436" y="168"/>
                    </a:lnTo>
                    <a:lnTo>
                      <a:pt x="1418" y="170"/>
                    </a:lnTo>
                    <a:lnTo>
                      <a:pt x="1419" y="170"/>
                    </a:lnTo>
                    <a:lnTo>
                      <a:pt x="1401" y="176"/>
                    </a:lnTo>
                    <a:lnTo>
                      <a:pt x="1402" y="176"/>
                    </a:lnTo>
                    <a:lnTo>
                      <a:pt x="1384" y="185"/>
                    </a:lnTo>
                    <a:lnTo>
                      <a:pt x="1385" y="185"/>
                    </a:lnTo>
                    <a:lnTo>
                      <a:pt x="1368" y="199"/>
                    </a:lnTo>
                    <a:cubicBezTo>
                      <a:pt x="1367" y="200"/>
                      <a:pt x="1365" y="200"/>
                      <a:pt x="1364" y="199"/>
                    </a:cubicBezTo>
                    <a:cubicBezTo>
                      <a:pt x="1363" y="198"/>
                      <a:pt x="1362" y="197"/>
                      <a:pt x="1362" y="195"/>
                    </a:cubicBezTo>
                    <a:lnTo>
                      <a:pt x="1381" y="69"/>
                    </a:lnTo>
                    <a:cubicBezTo>
                      <a:pt x="1381" y="67"/>
                      <a:pt x="1382" y="65"/>
                      <a:pt x="1384" y="65"/>
                    </a:cubicBezTo>
                    <a:lnTo>
                      <a:pt x="1532" y="65"/>
                    </a:lnTo>
                    <a:lnTo>
                      <a:pt x="1528" y="69"/>
                    </a:lnTo>
                    <a:lnTo>
                      <a:pt x="1528" y="15"/>
                    </a:lnTo>
                    <a:lnTo>
                      <a:pt x="1532" y="19"/>
                    </a:lnTo>
                    <a:lnTo>
                      <a:pt x="1349" y="19"/>
                    </a:lnTo>
                    <a:lnTo>
                      <a:pt x="1353" y="16"/>
                    </a:lnTo>
                    <a:lnTo>
                      <a:pt x="1316" y="254"/>
                    </a:lnTo>
                    <a:lnTo>
                      <a:pt x="1313" y="249"/>
                    </a:lnTo>
                    <a:lnTo>
                      <a:pt x="1356" y="256"/>
                    </a:lnTo>
                    <a:lnTo>
                      <a:pt x="1352" y="258"/>
                    </a:lnTo>
                    <a:lnTo>
                      <a:pt x="1364" y="241"/>
                    </a:lnTo>
                    <a:cubicBezTo>
                      <a:pt x="1364" y="241"/>
                      <a:pt x="1365" y="241"/>
                      <a:pt x="1365" y="240"/>
                    </a:cubicBezTo>
                    <a:lnTo>
                      <a:pt x="1382" y="226"/>
                    </a:lnTo>
                    <a:cubicBezTo>
                      <a:pt x="1382" y="226"/>
                      <a:pt x="1382" y="226"/>
                      <a:pt x="1382" y="226"/>
                    </a:cubicBezTo>
                    <a:lnTo>
                      <a:pt x="1400" y="216"/>
                    </a:lnTo>
                    <a:cubicBezTo>
                      <a:pt x="1401" y="215"/>
                      <a:pt x="1401" y="215"/>
                      <a:pt x="1402" y="215"/>
                    </a:cubicBezTo>
                    <a:lnTo>
                      <a:pt x="1422" y="212"/>
                    </a:lnTo>
                    <a:cubicBezTo>
                      <a:pt x="1422" y="212"/>
                      <a:pt x="1423" y="212"/>
                      <a:pt x="1423" y="212"/>
                    </a:cubicBezTo>
                    <a:lnTo>
                      <a:pt x="1440" y="214"/>
                    </a:lnTo>
                    <a:cubicBezTo>
                      <a:pt x="1440" y="214"/>
                      <a:pt x="1441" y="214"/>
                      <a:pt x="1441" y="214"/>
                    </a:cubicBezTo>
                    <a:lnTo>
                      <a:pt x="1456" y="220"/>
                    </a:lnTo>
                    <a:cubicBezTo>
                      <a:pt x="1457" y="220"/>
                      <a:pt x="1457" y="220"/>
                      <a:pt x="1457" y="220"/>
                    </a:cubicBezTo>
                    <a:lnTo>
                      <a:pt x="1471" y="230"/>
                    </a:lnTo>
                    <a:cubicBezTo>
                      <a:pt x="1471" y="230"/>
                      <a:pt x="1472" y="230"/>
                      <a:pt x="1472" y="230"/>
                    </a:cubicBezTo>
                    <a:lnTo>
                      <a:pt x="1484" y="244"/>
                    </a:lnTo>
                    <a:cubicBezTo>
                      <a:pt x="1485" y="244"/>
                      <a:pt x="1485" y="244"/>
                      <a:pt x="1485" y="244"/>
                    </a:cubicBezTo>
                    <a:lnTo>
                      <a:pt x="1494" y="259"/>
                    </a:lnTo>
                    <a:cubicBezTo>
                      <a:pt x="1494" y="259"/>
                      <a:pt x="1494" y="259"/>
                      <a:pt x="1494" y="260"/>
                    </a:cubicBezTo>
                    <a:lnTo>
                      <a:pt x="1501" y="278"/>
                    </a:lnTo>
                    <a:cubicBezTo>
                      <a:pt x="1501" y="278"/>
                      <a:pt x="1501" y="278"/>
                      <a:pt x="1501" y="278"/>
                    </a:cubicBezTo>
                    <a:lnTo>
                      <a:pt x="1507" y="321"/>
                    </a:lnTo>
                    <a:cubicBezTo>
                      <a:pt x="1507" y="321"/>
                      <a:pt x="1507" y="322"/>
                      <a:pt x="1507" y="322"/>
                    </a:cubicBezTo>
                    <a:lnTo>
                      <a:pt x="1501" y="369"/>
                    </a:lnTo>
                    <a:cubicBezTo>
                      <a:pt x="1501" y="370"/>
                      <a:pt x="1501" y="370"/>
                      <a:pt x="1501" y="370"/>
                    </a:cubicBezTo>
                    <a:lnTo>
                      <a:pt x="1493" y="391"/>
                    </a:lnTo>
                    <a:cubicBezTo>
                      <a:pt x="1493" y="391"/>
                      <a:pt x="1493" y="391"/>
                      <a:pt x="1493" y="392"/>
                    </a:cubicBezTo>
                    <a:lnTo>
                      <a:pt x="1482" y="409"/>
                    </a:lnTo>
                    <a:lnTo>
                      <a:pt x="1471" y="422"/>
                    </a:lnTo>
                    <a:cubicBezTo>
                      <a:pt x="1471" y="423"/>
                      <a:pt x="1471" y="423"/>
                      <a:pt x="1470" y="423"/>
                    </a:cubicBezTo>
                    <a:lnTo>
                      <a:pt x="1457" y="433"/>
                    </a:lnTo>
                    <a:cubicBezTo>
                      <a:pt x="1457" y="433"/>
                      <a:pt x="1457" y="433"/>
                      <a:pt x="1456" y="433"/>
                    </a:cubicBezTo>
                    <a:lnTo>
                      <a:pt x="1442" y="439"/>
                    </a:lnTo>
                    <a:cubicBezTo>
                      <a:pt x="1442" y="439"/>
                      <a:pt x="1441" y="439"/>
                      <a:pt x="1441" y="439"/>
                    </a:cubicBezTo>
                    <a:lnTo>
                      <a:pt x="1425" y="441"/>
                    </a:lnTo>
                    <a:cubicBezTo>
                      <a:pt x="1425" y="441"/>
                      <a:pt x="1425" y="441"/>
                      <a:pt x="1425" y="441"/>
                    </a:cubicBezTo>
                    <a:lnTo>
                      <a:pt x="1411" y="439"/>
                    </a:lnTo>
                    <a:cubicBezTo>
                      <a:pt x="1411" y="439"/>
                      <a:pt x="1411" y="439"/>
                      <a:pt x="1410" y="439"/>
                    </a:cubicBezTo>
                    <a:lnTo>
                      <a:pt x="1397" y="435"/>
                    </a:lnTo>
                    <a:cubicBezTo>
                      <a:pt x="1397" y="435"/>
                      <a:pt x="1397" y="435"/>
                      <a:pt x="1396" y="435"/>
                    </a:cubicBezTo>
                    <a:lnTo>
                      <a:pt x="1385" y="427"/>
                    </a:lnTo>
                    <a:cubicBezTo>
                      <a:pt x="1385" y="427"/>
                      <a:pt x="1384" y="427"/>
                      <a:pt x="1384" y="427"/>
                    </a:cubicBezTo>
                    <a:lnTo>
                      <a:pt x="1374" y="416"/>
                    </a:lnTo>
                    <a:cubicBezTo>
                      <a:pt x="1373" y="416"/>
                      <a:pt x="1373" y="415"/>
                      <a:pt x="1373" y="415"/>
                    </a:cubicBezTo>
                    <a:lnTo>
                      <a:pt x="1366" y="404"/>
                    </a:lnTo>
                    <a:cubicBezTo>
                      <a:pt x="1365" y="403"/>
                      <a:pt x="1365" y="403"/>
                      <a:pt x="1365" y="403"/>
                    </a:cubicBezTo>
                    <a:lnTo>
                      <a:pt x="1359" y="388"/>
                    </a:lnTo>
                    <a:lnTo>
                      <a:pt x="1353" y="370"/>
                    </a:lnTo>
                    <a:lnTo>
                      <a:pt x="1349" y="349"/>
                    </a:lnTo>
                    <a:lnTo>
                      <a:pt x="1353" y="352"/>
                    </a:lnTo>
                    <a:lnTo>
                      <a:pt x="1304" y="356"/>
                    </a:lnTo>
                    <a:lnTo>
                      <a:pt x="1308" y="351"/>
                    </a:lnTo>
                    <a:lnTo>
                      <a:pt x="1313" y="380"/>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2" name="Freeform 137"/>
              <p:cNvSpPr>
                <a:spLocks noEditPoints="1"/>
              </p:cNvSpPr>
              <p:nvPr/>
            </p:nvSpPr>
            <p:spPr bwMode="auto">
              <a:xfrm>
                <a:off x="8157" y="2269"/>
                <a:ext cx="259" cy="147"/>
              </a:xfrm>
              <a:custGeom>
                <a:avLst/>
                <a:gdLst>
                  <a:gd name="T0" fmla="*/ 0 w 840"/>
                  <a:gd name="T1" fmla="*/ 348 h 480"/>
                  <a:gd name="T2" fmla="*/ 46 w 840"/>
                  <a:gd name="T3" fmla="*/ 341 h 480"/>
                  <a:gd name="T4" fmla="*/ 73 w 840"/>
                  <a:gd name="T5" fmla="*/ 412 h 480"/>
                  <a:gd name="T6" fmla="*/ 118 w 840"/>
                  <a:gd name="T7" fmla="*/ 433 h 480"/>
                  <a:gd name="T8" fmla="*/ 172 w 840"/>
                  <a:gd name="T9" fmla="*/ 406 h 480"/>
                  <a:gd name="T10" fmla="*/ 196 w 840"/>
                  <a:gd name="T11" fmla="*/ 334 h 480"/>
                  <a:gd name="T12" fmla="*/ 174 w 840"/>
                  <a:gd name="T13" fmla="*/ 269 h 480"/>
                  <a:gd name="T14" fmla="*/ 124 w 840"/>
                  <a:gd name="T15" fmla="*/ 242 h 480"/>
                  <a:gd name="T16" fmla="*/ 91 w 840"/>
                  <a:gd name="T17" fmla="*/ 249 h 480"/>
                  <a:gd name="T18" fmla="*/ 97 w 840"/>
                  <a:gd name="T19" fmla="*/ 198 h 480"/>
                  <a:gd name="T20" fmla="*/ 102 w 840"/>
                  <a:gd name="T21" fmla="*/ 201 h 480"/>
                  <a:gd name="T22" fmla="*/ 156 w 840"/>
                  <a:gd name="T23" fmla="*/ 181 h 480"/>
                  <a:gd name="T24" fmla="*/ 177 w 840"/>
                  <a:gd name="T25" fmla="*/ 123 h 480"/>
                  <a:gd name="T26" fmla="*/ 161 w 840"/>
                  <a:gd name="T27" fmla="*/ 69 h 480"/>
                  <a:gd name="T28" fmla="*/ 118 w 840"/>
                  <a:gd name="T29" fmla="*/ 48 h 480"/>
                  <a:gd name="T30" fmla="*/ 75 w 840"/>
                  <a:gd name="T31" fmla="*/ 69 h 480"/>
                  <a:gd name="T32" fmla="*/ 51 w 840"/>
                  <a:gd name="T33" fmla="*/ 133 h 480"/>
                  <a:gd name="T34" fmla="*/ 6 w 840"/>
                  <a:gd name="T35" fmla="*/ 123 h 480"/>
                  <a:gd name="T36" fmla="*/ 43 w 840"/>
                  <a:gd name="T37" fmla="*/ 35 h 480"/>
                  <a:gd name="T38" fmla="*/ 116 w 840"/>
                  <a:gd name="T39" fmla="*/ 0 h 480"/>
                  <a:gd name="T40" fmla="*/ 172 w 840"/>
                  <a:gd name="T41" fmla="*/ 17 h 480"/>
                  <a:gd name="T42" fmla="*/ 212 w 840"/>
                  <a:gd name="T43" fmla="*/ 62 h 480"/>
                  <a:gd name="T44" fmla="*/ 225 w 840"/>
                  <a:gd name="T45" fmla="*/ 123 h 480"/>
                  <a:gd name="T46" fmla="*/ 212 w 840"/>
                  <a:gd name="T47" fmla="*/ 177 h 480"/>
                  <a:gd name="T48" fmla="*/ 174 w 840"/>
                  <a:gd name="T49" fmla="*/ 218 h 480"/>
                  <a:gd name="T50" fmla="*/ 225 w 840"/>
                  <a:gd name="T51" fmla="*/ 259 h 480"/>
                  <a:gd name="T52" fmla="*/ 241 w 840"/>
                  <a:gd name="T53" fmla="*/ 334 h 480"/>
                  <a:gd name="T54" fmla="*/ 206 w 840"/>
                  <a:gd name="T55" fmla="*/ 436 h 480"/>
                  <a:gd name="T56" fmla="*/ 118 w 840"/>
                  <a:gd name="T57" fmla="*/ 480 h 480"/>
                  <a:gd name="T58" fmla="*/ 38 w 840"/>
                  <a:gd name="T59" fmla="*/ 443 h 480"/>
                  <a:gd name="T60" fmla="*/ 0 w 840"/>
                  <a:gd name="T61" fmla="*/ 348 h 480"/>
                  <a:gd name="T62" fmla="*/ 471 w 840"/>
                  <a:gd name="T63" fmla="*/ 470 h 480"/>
                  <a:gd name="T64" fmla="*/ 426 w 840"/>
                  <a:gd name="T65" fmla="*/ 470 h 480"/>
                  <a:gd name="T66" fmla="*/ 426 w 840"/>
                  <a:gd name="T67" fmla="*/ 106 h 480"/>
                  <a:gd name="T68" fmla="*/ 383 w 840"/>
                  <a:gd name="T69" fmla="*/ 147 h 480"/>
                  <a:gd name="T70" fmla="*/ 335 w 840"/>
                  <a:gd name="T71" fmla="*/ 174 h 480"/>
                  <a:gd name="T72" fmla="*/ 335 w 840"/>
                  <a:gd name="T73" fmla="*/ 120 h 480"/>
                  <a:gd name="T74" fmla="*/ 402 w 840"/>
                  <a:gd name="T75" fmla="*/ 65 h 480"/>
                  <a:gd name="T76" fmla="*/ 442 w 840"/>
                  <a:gd name="T77" fmla="*/ 0 h 480"/>
                  <a:gd name="T78" fmla="*/ 471 w 840"/>
                  <a:gd name="T79" fmla="*/ 0 h 480"/>
                  <a:gd name="T80" fmla="*/ 471 w 840"/>
                  <a:gd name="T81" fmla="*/ 470 h 480"/>
                  <a:gd name="T82" fmla="*/ 602 w 840"/>
                  <a:gd name="T83" fmla="*/ 65 h 480"/>
                  <a:gd name="T84" fmla="*/ 602 w 840"/>
                  <a:gd name="T85" fmla="*/ 11 h 480"/>
                  <a:gd name="T86" fmla="*/ 840 w 840"/>
                  <a:gd name="T87" fmla="*/ 11 h 480"/>
                  <a:gd name="T88" fmla="*/ 840 w 840"/>
                  <a:gd name="T89" fmla="*/ 55 h 480"/>
                  <a:gd name="T90" fmla="*/ 774 w 840"/>
                  <a:gd name="T91" fmla="*/ 181 h 480"/>
                  <a:gd name="T92" fmla="*/ 720 w 840"/>
                  <a:gd name="T93" fmla="*/ 344 h 480"/>
                  <a:gd name="T94" fmla="*/ 701 w 840"/>
                  <a:gd name="T95" fmla="*/ 470 h 480"/>
                  <a:gd name="T96" fmla="*/ 656 w 840"/>
                  <a:gd name="T97" fmla="*/ 470 h 480"/>
                  <a:gd name="T98" fmla="*/ 672 w 840"/>
                  <a:gd name="T99" fmla="*/ 337 h 480"/>
                  <a:gd name="T100" fmla="*/ 720 w 840"/>
                  <a:gd name="T101" fmla="*/ 188 h 480"/>
                  <a:gd name="T102" fmla="*/ 784 w 840"/>
                  <a:gd name="T103" fmla="*/ 65 h 480"/>
                  <a:gd name="T104" fmla="*/ 602 w 840"/>
                  <a:gd name="T105" fmla="*/ 6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0" h="480">
                    <a:moveTo>
                      <a:pt x="0" y="348"/>
                    </a:moveTo>
                    <a:lnTo>
                      <a:pt x="46" y="341"/>
                    </a:lnTo>
                    <a:cubicBezTo>
                      <a:pt x="51" y="372"/>
                      <a:pt x="62" y="395"/>
                      <a:pt x="73" y="412"/>
                    </a:cubicBezTo>
                    <a:cubicBezTo>
                      <a:pt x="86" y="426"/>
                      <a:pt x="102" y="433"/>
                      <a:pt x="118" y="433"/>
                    </a:cubicBezTo>
                    <a:cubicBezTo>
                      <a:pt x="140" y="433"/>
                      <a:pt x="158" y="423"/>
                      <a:pt x="172" y="406"/>
                    </a:cubicBezTo>
                    <a:cubicBezTo>
                      <a:pt x="188" y="385"/>
                      <a:pt x="196" y="361"/>
                      <a:pt x="196" y="334"/>
                    </a:cubicBezTo>
                    <a:cubicBezTo>
                      <a:pt x="196" y="310"/>
                      <a:pt x="188" y="286"/>
                      <a:pt x="174" y="269"/>
                    </a:cubicBezTo>
                    <a:cubicBezTo>
                      <a:pt x="161" y="252"/>
                      <a:pt x="145" y="242"/>
                      <a:pt x="124" y="242"/>
                    </a:cubicBezTo>
                    <a:cubicBezTo>
                      <a:pt x="116" y="242"/>
                      <a:pt x="105" y="246"/>
                      <a:pt x="91" y="249"/>
                    </a:cubicBezTo>
                    <a:lnTo>
                      <a:pt x="97" y="198"/>
                    </a:lnTo>
                    <a:cubicBezTo>
                      <a:pt x="99" y="201"/>
                      <a:pt x="102" y="201"/>
                      <a:pt x="102" y="201"/>
                    </a:cubicBezTo>
                    <a:cubicBezTo>
                      <a:pt x="124" y="201"/>
                      <a:pt x="140" y="195"/>
                      <a:pt x="156" y="181"/>
                    </a:cubicBezTo>
                    <a:cubicBezTo>
                      <a:pt x="172" y="167"/>
                      <a:pt x="177" y="150"/>
                      <a:pt x="177" y="123"/>
                    </a:cubicBezTo>
                    <a:cubicBezTo>
                      <a:pt x="177" y="103"/>
                      <a:pt x="172" y="82"/>
                      <a:pt x="161" y="69"/>
                    </a:cubicBezTo>
                    <a:cubicBezTo>
                      <a:pt x="150" y="55"/>
                      <a:pt x="137" y="48"/>
                      <a:pt x="118" y="48"/>
                    </a:cubicBezTo>
                    <a:cubicBezTo>
                      <a:pt x="99" y="48"/>
                      <a:pt x="86" y="55"/>
                      <a:pt x="75" y="69"/>
                    </a:cubicBezTo>
                    <a:cubicBezTo>
                      <a:pt x="62" y="86"/>
                      <a:pt x="54" y="106"/>
                      <a:pt x="51" y="133"/>
                    </a:cubicBezTo>
                    <a:lnTo>
                      <a:pt x="6" y="123"/>
                    </a:lnTo>
                    <a:cubicBezTo>
                      <a:pt x="11" y="86"/>
                      <a:pt x="25" y="55"/>
                      <a:pt x="43" y="35"/>
                    </a:cubicBezTo>
                    <a:cubicBezTo>
                      <a:pt x="65" y="14"/>
                      <a:pt x="89" y="0"/>
                      <a:pt x="116" y="0"/>
                    </a:cubicBezTo>
                    <a:cubicBezTo>
                      <a:pt x="137" y="0"/>
                      <a:pt x="156" y="7"/>
                      <a:pt x="172" y="17"/>
                    </a:cubicBezTo>
                    <a:cubicBezTo>
                      <a:pt x="190" y="31"/>
                      <a:pt x="201" y="45"/>
                      <a:pt x="212" y="62"/>
                    </a:cubicBezTo>
                    <a:cubicBezTo>
                      <a:pt x="220" y="82"/>
                      <a:pt x="225" y="103"/>
                      <a:pt x="225" y="123"/>
                    </a:cubicBezTo>
                    <a:cubicBezTo>
                      <a:pt x="225" y="143"/>
                      <a:pt x="220" y="160"/>
                      <a:pt x="212" y="177"/>
                    </a:cubicBezTo>
                    <a:cubicBezTo>
                      <a:pt x="204" y="195"/>
                      <a:pt x="190" y="208"/>
                      <a:pt x="174" y="218"/>
                    </a:cubicBezTo>
                    <a:cubicBezTo>
                      <a:pt x="196" y="225"/>
                      <a:pt x="212" y="239"/>
                      <a:pt x="225" y="259"/>
                    </a:cubicBezTo>
                    <a:cubicBezTo>
                      <a:pt x="236" y="280"/>
                      <a:pt x="241" y="303"/>
                      <a:pt x="241" y="334"/>
                    </a:cubicBezTo>
                    <a:cubicBezTo>
                      <a:pt x="241" y="375"/>
                      <a:pt x="231" y="409"/>
                      <a:pt x="206" y="436"/>
                    </a:cubicBezTo>
                    <a:cubicBezTo>
                      <a:pt x="185" y="467"/>
                      <a:pt x="156" y="480"/>
                      <a:pt x="118" y="480"/>
                    </a:cubicBezTo>
                    <a:cubicBezTo>
                      <a:pt x="86" y="480"/>
                      <a:pt x="59" y="467"/>
                      <a:pt x="38" y="443"/>
                    </a:cubicBezTo>
                    <a:cubicBezTo>
                      <a:pt x="17" y="419"/>
                      <a:pt x="6" y="389"/>
                      <a:pt x="0" y="348"/>
                    </a:cubicBezTo>
                    <a:close/>
                    <a:moveTo>
                      <a:pt x="471" y="470"/>
                    </a:moveTo>
                    <a:lnTo>
                      <a:pt x="426" y="470"/>
                    </a:lnTo>
                    <a:lnTo>
                      <a:pt x="426" y="106"/>
                    </a:lnTo>
                    <a:cubicBezTo>
                      <a:pt x="415" y="120"/>
                      <a:pt x="402" y="133"/>
                      <a:pt x="383" y="147"/>
                    </a:cubicBezTo>
                    <a:cubicBezTo>
                      <a:pt x="367" y="160"/>
                      <a:pt x="351" y="167"/>
                      <a:pt x="335" y="174"/>
                    </a:cubicBezTo>
                    <a:lnTo>
                      <a:pt x="335" y="120"/>
                    </a:lnTo>
                    <a:cubicBezTo>
                      <a:pt x="362" y="103"/>
                      <a:pt x="383" y="86"/>
                      <a:pt x="402" y="65"/>
                    </a:cubicBezTo>
                    <a:cubicBezTo>
                      <a:pt x="420" y="45"/>
                      <a:pt x="434" y="21"/>
                      <a:pt x="442" y="0"/>
                    </a:cubicBezTo>
                    <a:lnTo>
                      <a:pt x="471" y="0"/>
                    </a:lnTo>
                    <a:lnTo>
                      <a:pt x="471" y="470"/>
                    </a:lnTo>
                    <a:close/>
                    <a:moveTo>
                      <a:pt x="602" y="65"/>
                    </a:moveTo>
                    <a:lnTo>
                      <a:pt x="602" y="11"/>
                    </a:lnTo>
                    <a:lnTo>
                      <a:pt x="840" y="11"/>
                    </a:lnTo>
                    <a:lnTo>
                      <a:pt x="840" y="55"/>
                    </a:lnTo>
                    <a:cubicBezTo>
                      <a:pt x="819" y="86"/>
                      <a:pt x="795" y="130"/>
                      <a:pt x="774" y="181"/>
                    </a:cubicBezTo>
                    <a:cubicBezTo>
                      <a:pt x="750" y="235"/>
                      <a:pt x="731" y="286"/>
                      <a:pt x="720" y="344"/>
                    </a:cubicBezTo>
                    <a:cubicBezTo>
                      <a:pt x="709" y="382"/>
                      <a:pt x="704" y="426"/>
                      <a:pt x="701" y="470"/>
                    </a:cubicBezTo>
                    <a:lnTo>
                      <a:pt x="656" y="470"/>
                    </a:lnTo>
                    <a:cubicBezTo>
                      <a:pt x="656" y="436"/>
                      <a:pt x="661" y="392"/>
                      <a:pt x="672" y="337"/>
                    </a:cubicBezTo>
                    <a:cubicBezTo>
                      <a:pt x="683" y="286"/>
                      <a:pt x="699" y="235"/>
                      <a:pt x="720" y="188"/>
                    </a:cubicBezTo>
                    <a:cubicBezTo>
                      <a:pt x="739" y="140"/>
                      <a:pt x="760" y="99"/>
                      <a:pt x="784" y="65"/>
                    </a:cubicBezTo>
                    <a:lnTo>
                      <a:pt x="602" y="6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3" name="Freeform 138"/>
              <p:cNvSpPr>
                <a:spLocks noEditPoints="1"/>
              </p:cNvSpPr>
              <p:nvPr/>
            </p:nvSpPr>
            <p:spPr bwMode="auto">
              <a:xfrm>
                <a:off x="8156" y="2268"/>
                <a:ext cx="261" cy="150"/>
              </a:xfrm>
              <a:custGeom>
                <a:avLst/>
                <a:gdLst>
                  <a:gd name="T0" fmla="*/ 65 w 848"/>
                  <a:gd name="T1" fmla="*/ 384 h 488"/>
                  <a:gd name="T2" fmla="*/ 137 w 848"/>
                  <a:gd name="T3" fmla="*/ 431 h 488"/>
                  <a:gd name="T4" fmla="*/ 172 w 848"/>
                  <a:gd name="T5" fmla="*/ 408 h 488"/>
                  <a:gd name="T6" fmla="*/ 175 w 848"/>
                  <a:gd name="T7" fmla="*/ 275 h 488"/>
                  <a:gd name="T8" fmla="*/ 142 w 848"/>
                  <a:gd name="T9" fmla="*/ 252 h 488"/>
                  <a:gd name="T10" fmla="*/ 97 w 848"/>
                  <a:gd name="T11" fmla="*/ 202 h 488"/>
                  <a:gd name="T12" fmla="*/ 135 w 848"/>
                  <a:gd name="T13" fmla="*/ 197 h 488"/>
                  <a:gd name="T14" fmla="*/ 173 w 848"/>
                  <a:gd name="T15" fmla="*/ 161 h 488"/>
                  <a:gd name="T16" fmla="*/ 161 w 848"/>
                  <a:gd name="T17" fmla="*/ 75 h 488"/>
                  <a:gd name="T18" fmla="*/ 101 w 848"/>
                  <a:gd name="T19" fmla="*/ 61 h 488"/>
                  <a:gd name="T20" fmla="*/ 9 w 848"/>
                  <a:gd name="T21" fmla="*/ 131 h 488"/>
                  <a:gd name="T22" fmla="*/ 45 w 848"/>
                  <a:gd name="T23" fmla="*/ 36 h 488"/>
                  <a:gd name="T24" fmla="*/ 119 w 848"/>
                  <a:gd name="T25" fmla="*/ 0 h 488"/>
                  <a:gd name="T26" fmla="*/ 202 w 848"/>
                  <a:gd name="T27" fmla="*/ 40 h 488"/>
                  <a:gd name="T28" fmla="*/ 230 w 848"/>
                  <a:gd name="T29" fmla="*/ 156 h 488"/>
                  <a:gd name="T30" fmla="*/ 180 w 848"/>
                  <a:gd name="T31" fmla="*/ 219 h 488"/>
                  <a:gd name="T32" fmla="*/ 249 w 848"/>
                  <a:gd name="T33" fmla="*/ 338 h 488"/>
                  <a:gd name="T34" fmla="*/ 230 w 848"/>
                  <a:gd name="T35" fmla="*/ 421 h 488"/>
                  <a:gd name="T36" fmla="*/ 149 w 848"/>
                  <a:gd name="T37" fmla="*/ 486 h 488"/>
                  <a:gd name="T38" fmla="*/ 57 w 848"/>
                  <a:gd name="T39" fmla="*/ 466 h 488"/>
                  <a:gd name="T40" fmla="*/ 6 w 848"/>
                  <a:gd name="T41" fmla="*/ 382 h 488"/>
                  <a:gd name="T42" fmla="*/ 45 w 848"/>
                  <a:gd name="T43" fmla="*/ 445 h 488"/>
                  <a:gd name="T44" fmla="*/ 123 w 848"/>
                  <a:gd name="T45" fmla="*/ 480 h 488"/>
                  <a:gd name="T46" fmla="*/ 190 w 848"/>
                  <a:gd name="T47" fmla="*/ 457 h 488"/>
                  <a:gd name="T48" fmla="*/ 239 w 848"/>
                  <a:gd name="T49" fmla="*/ 367 h 488"/>
                  <a:gd name="T50" fmla="*/ 204 w 848"/>
                  <a:gd name="T51" fmla="*/ 241 h 488"/>
                  <a:gd name="T52" fmla="*/ 213 w 848"/>
                  <a:gd name="T53" fmla="*/ 180 h 488"/>
                  <a:gd name="T54" fmla="*/ 222 w 848"/>
                  <a:gd name="T55" fmla="*/ 98 h 488"/>
                  <a:gd name="T56" fmla="*/ 148 w 848"/>
                  <a:gd name="T57" fmla="*/ 13 h 488"/>
                  <a:gd name="T58" fmla="*/ 84 w 848"/>
                  <a:gd name="T59" fmla="*/ 17 h 488"/>
                  <a:gd name="T60" fmla="*/ 28 w 848"/>
                  <a:gd name="T61" fmla="*/ 78 h 488"/>
                  <a:gd name="T62" fmla="*/ 60 w 848"/>
                  <a:gd name="T63" fmla="*/ 100 h 488"/>
                  <a:gd name="T64" fmla="*/ 148 w 848"/>
                  <a:gd name="T65" fmla="*/ 54 h 488"/>
                  <a:gd name="T66" fmla="*/ 185 w 848"/>
                  <a:gd name="T67" fmla="*/ 128 h 488"/>
                  <a:gd name="T68" fmla="*/ 163 w 848"/>
                  <a:gd name="T69" fmla="*/ 188 h 488"/>
                  <a:gd name="T70" fmla="*/ 102 w 848"/>
                  <a:gd name="T71" fmla="*/ 208 h 488"/>
                  <a:gd name="T72" fmla="*/ 128 w 848"/>
                  <a:gd name="T73" fmla="*/ 242 h 488"/>
                  <a:gd name="T74" fmla="*/ 181 w 848"/>
                  <a:gd name="T75" fmla="*/ 271 h 488"/>
                  <a:gd name="T76" fmla="*/ 197 w 848"/>
                  <a:gd name="T77" fmla="*/ 378 h 488"/>
                  <a:gd name="T78" fmla="*/ 139 w 848"/>
                  <a:gd name="T79" fmla="*/ 439 h 488"/>
                  <a:gd name="T80" fmla="*/ 73 w 848"/>
                  <a:gd name="T81" fmla="*/ 418 h 488"/>
                  <a:gd name="T82" fmla="*/ 13 w 848"/>
                  <a:gd name="T83" fmla="*/ 380 h 488"/>
                  <a:gd name="T84" fmla="*/ 415 w 848"/>
                  <a:gd name="T85" fmla="*/ 134 h 488"/>
                  <a:gd name="T86" fmla="*/ 335 w 848"/>
                  <a:gd name="T87" fmla="*/ 124 h 488"/>
                  <a:gd name="T88" fmla="*/ 442 w 848"/>
                  <a:gd name="T89" fmla="*/ 3 h 488"/>
                  <a:gd name="T90" fmla="*/ 446 w 848"/>
                  <a:gd name="T91" fmla="*/ 8 h 488"/>
                  <a:gd name="T92" fmla="*/ 341 w 848"/>
                  <a:gd name="T93" fmla="*/ 127 h 488"/>
                  <a:gd name="T94" fmla="*/ 409 w 848"/>
                  <a:gd name="T95" fmla="*/ 128 h 488"/>
                  <a:gd name="T96" fmla="*/ 471 w 848"/>
                  <a:gd name="T97" fmla="*/ 474 h 488"/>
                  <a:gd name="T98" fmla="*/ 848 w 848"/>
                  <a:gd name="T99" fmla="*/ 15 h 488"/>
                  <a:gd name="T100" fmla="*/ 750 w 848"/>
                  <a:gd name="T101" fmla="*/ 267 h 488"/>
                  <a:gd name="T102" fmla="*/ 657 w 848"/>
                  <a:gd name="T103" fmla="*/ 477 h 488"/>
                  <a:gd name="T104" fmla="*/ 721 w 848"/>
                  <a:gd name="T105" fmla="*/ 191 h 488"/>
                  <a:gd name="T106" fmla="*/ 792 w 848"/>
                  <a:gd name="T107" fmla="*/ 72 h 488"/>
                  <a:gd name="T108" fmla="*/ 665 w 848"/>
                  <a:gd name="T109" fmla="*/ 447 h 488"/>
                  <a:gd name="T110" fmla="*/ 730 w 848"/>
                  <a:gd name="T111" fmla="*/ 305 h 488"/>
                  <a:gd name="T112" fmla="*/ 840 w 848"/>
                  <a:gd name="T113" fmla="*/ 59 h 488"/>
                  <a:gd name="T114" fmla="*/ 788 w 848"/>
                  <a:gd name="T115" fmla="*/ 6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8" h="488">
                    <a:moveTo>
                      <a:pt x="1" y="353"/>
                    </a:moveTo>
                    <a:cubicBezTo>
                      <a:pt x="0" y="352"/>
                      <a:pt x="1" y="351"/>
                      <a:pt x="1" y="350"/>
                    </a:cubicBezTo>
                    <a:cubicBezTo>
                      <a:pt x="2" y="349"/>
                      <a:pt x="3" y="348"/>
                      <a:pt x="4" y="348"/>
                    </a:cubicBezTo>
                    <a:lnTo>
                      <a:pt x="49" y="341"/>
                    </a:lnTo>
                    <a:cubicBezTo>
                      <a:pt x="51" y="341"/>
                      <a:pt x="53" y="342"/>
                      <a:pt x="54" y="344"/>
                    </a:cubicBezTo>
                    <a:lnTo>
                      <a:pt x="65" y="385"/>
                    </a:lnTo>
                    <a:lnTo>
                      <a:pt x="65" y="384"/>
                    </a:lnTo>
                    <a:lnTo>
                      <a:pt x="81" y="415"/>
                    </a:lnTo>
                    <a:lnTo>
                      <a:pt x="79" y="413"/>
                    </a:lnTo>
                    <a:lnTo>
                      <a:pt x="101" y="429"/>
                    </a:lnTo>
                    <a:lnTo>
                      <a:pt x="100" y="428"/>
                    </a:lnTo>
                    <a:lnTo>
                      <a:pt x="123" y="433"/>
                    </a:lnTo>
                    <a:lnTo>
                      <a:pt x="122" y="433"/>
                    </a:lnTo>
                    <a:lnTo>
                      <a:pt x="137" y="431"/>
                    </a:lnTo>
                    <a:lnTo>
                      <a:pt x="137" y="431"/>
                    </a:lnTo>
                    <a:lnTo>
                      <a:pt x="151" y="426"/>
                    </a:lnTo>
                    <a:lnTo>
                      <a:pt x="150" y="427"/>
                    </a:lnTo>
                    <a:lnTo>
                      <a:pt x="163" y="418"/>
                    </a:lnTo>
                    <a:lnTo>
                      <a:pt x="162" y="419"/>
                    </a:lnTo>
                    <a:lnTo>
                      <a:pt x="173" y="407"/>
                    </a:lnTo>
                    <a:lnTo>
                      <a:pt x="172" y="408"/>
                    </a:lnTo>
                    <a:lnTo>
                      <a:pt x="190" y="375"/>
                    </a:lnTo>
                    <a:lnTo>
                      <a:pt x="190" y="376"/>
                    </a:lnTo>
                    <a:lnTo>
                      <a:pt x="196" y="338"/>
                    </a:lnTo>
                    <a:lnTo>
                      <a:pt x="196" y="339"/>
                    </a:lnTo>
                    <a:lnTo>
                      <a:pt x="191" y="304"/>
                    </a:lnTo>
                    <a:lnTo>
                      <a:pt x="191" y="305"/>
                    </a:lnTo>
                    <a:lnTo>
                      <a:pt x="175" y="275"/>
                    </a:lnTo>
                    <a:lnTo>
                      <a:pt x="176" y="276"/>
                    </a:lnTo>
                    <a:lnTo>
                      <a:pt x="165" y="265"/>
                    </a:lnTo>
                    <a:lnTo>
                      <a:pt x="166" y="265"/>
                    </a:lnTo>
                    <a:lnTo>
                      <a:pt x="154" y="257"/>
                    </a:lnTo>
                    <a:lnTo>
                      <a:pt x="155" y="257"/>
                    </a:lnTo>
                    <a:lnTo>
                      <a:pt x="142" y="252"/>
                    </a:lnTo>
                    <a:lnTo>
                      <a:pt x="142" y="252"/>
                    </a:lnTo>
                    <a:lnTo>
                      <a:pt x="127" y="250"/>
                    </a:lnTo>
                    <a:lnTo>
                      <a:pt x="129" y="250"/>
                    </a:lnTo>
                    <a:lnTo>
                      <a:pt x="115" y="252"/>
                    </a:lnTo>
                    <a:lnTo>
                      <a:pt x="96" y="257"/>
                    </a:lnTo>
                    <a:cubicBezTo>
                      <a:pt x="95" y="257"/>
                      <a:pt x="94" y="257"/>
                      <a:pt x="93" y="256"/>
                    </a:cubicBezTo>
                    <a:cubicBezTo>
                      <a:pt x="92" y="255"/>
                      <a:pt x="91" y="254"/>
                      <a:pt x="91" y="253"/>
                    </a:cubicBezTo>
                    <a:lnTo>
                      <a:pt x="97" y="202"/>
                    </a:lnTo>
                    <a:cubicBezTo>
                      <a:pt x="97" y="200"/>
                      <a:pt x="98" y="199"/>
                      <a:pt x="99" y="198"/>
                    </a:cubicBezTo>
                    <a:cubicBezTo>
                      <a:pt x="101" y="198"/>
                      <a:pt x="102" y="198"/>
                      <a:pt x="104" y="199"/>
                    </a:cubicBezTo>
                    <a:lnTo>
                      <a:pt x="107" y="202"/>
                    </a:lnTo>
                    <a:lnTo>
                      <a:pt x="105" y="201"/>
                    </a:lnTo>
                    <a:lnTo>
                      <a:pt x="107" y="202"/>
                    </a:lnTo>
                    <a:lnTo>
                      <a:pt x="106" y="202"/>
                    </a:lnTo>
                    <a:lnTo>
                      <a:pt x="135" y="197"/>
                    </a:lnTo>
                    <a:lnTo>
                      <a:pt x="133" y="197"/>
                    </a:lnTo>
                    <a:lnTo>
                      <a:pt x="158" y="182"/>
                    </a:lnTo>
                    <a:lnTo>
                      <a:pt x="157" y="182"/>
                    </a:lnTo>
                    <a:lnTo>
                      <a:pt x="167" y="171"/>
                    </a:lnTo>
                    <a:lnTo>
                      <a:pt x="166" y="172"/>
                    </a:lnTo>
                    <a:lnTo>
                      <a:pt x="173" y="160"/>
                    </a:lnTo>
                    <a:lnTo>
                      <a:pt x="173" y="161"/>
                    </a:lnTo>
                    <a:lnTo>
                      <a:pt x="177" y="145"/>
                    </a:lnTo>
                    <a:lnTo>
                      <a:pt x="176" y="146"/>
                    </a:lnTo>
                    <a:lnTo>
                      <a:pt x="177" y="127"/>
                    </a:lnTo>
                    <a:lnTo>
                      <a:pt x="177" y="128"/>
                    </a:lnTo>
                    <a:lnTo>
                      <a:pt x="173" y="98"/>
                    </a:lnTo>
                    <a:lnTo>
                      <a:pt x="174" y="99"/>
                    </a:lnTo>
                    <a:lnTo>
                      <a:pt x="161" y="75"/>
                    </a:lnTo>
                    <a:lnTo>
                      <a:pt x="162" y="76"/>
                    </a:lnTo>
                    <a:lnTo>
                      <a:pt x="144" y="61"/>
                    </a:lnTo>
                    <a:lnTo>
                      <a:pt x="146" y="61"/>
                    </a:lnTo>
                    <a:lnTo>
                      <a:pt x="122" y="56"/>
                    </a:lnTo>
                    <a:lnTo>
                      <a:pt x="123" y="56"/>
                    </a:lnTo>
                    <a:lnTo>
                      <a:pt x="99" y="61"/>
                    </a:lnTo>
                    <a:lnTo>
                      <a:pt x="101" y="61"/>
                    </a:lnTo>
                    <a:lnTo>
                      <a:pt x="82" y="76"/>
                    </a:lnTo>
                    <a:lnTo>
                      <a:pt x="83" y="75"/>
                    </a:lnTo>
                    <a:lnTo>
                      <a:pt x="67" y="103"/>
                    </a:lnTo>
                    <a:lnTo>
                      <a:pt x="67" y="102"/>
                    </a:lnTo>
                    <a:lnTo>
                      <a:pt x="59" y="138"/>
                    </a:lnTo>
                    <a:cubicBezTo>
                      <a:pt x="59" y="140"/>
                      <a:pt x="57" y="142"/>
                      <a:pt x="55" y="141"/>
                    </a:cubicBezTo>
                    <a:lnTo>
                      <a:pt x="9" y="131"/>
                    </a:lnTo>
                    <a:cubicBezTo>
                      <a:pt x="7" y="131"/>
                      <a:pt x="6" y="129"/>
                      <a:pt x="6" y="127"/>
                    </a:cubicBezTo>
                    <a:lnTo>
                      <a:pt x="12" y="100"/>
                    </a:lnTo>
                    <a:lnTo>
                      <a:pt x="20" y="75"/>
                    </a:lnTo>
                    <a:lnTo>
                      <a:pt x="31" y="54"/>
                    </a:lnTo>
                    <a:cubicBezTo>
                      <a:pt x="31" y="54"/>
                      <a:pt x="31" y="54"/>
                      <a:pt x="31" y="54"/>
                    </a:cubicBezTo>
                    <a:lnTo>
                      <a:pt x="44" y="37"/>
                    </a:lnTo>
                    <a:cubicBezTo>
                      <a:pt x="44" y="36"/>
                      <a:pt x="45" y="36"/>
                      <a:pt x="45" y="36"/>
                    </a:cubicBezTo>
                    <a:lnTo>
                      <a:pt x="61" y="22"/>
                    </a:lnTo>
                    <a:cubicBezTo>
                      <a:pt x="62" y="22"/>
                      <a:pt x="62" y="22"/>
                      <a:pt x="62" y="22"/>
                    </a:cubicBezTo>
                    <a:lnTo>
                      <a:pt x="79" y="11"/>
                    </a:lnTo>
                    <a:cubicBezTo>
                      <a:pt x="80" y="10"/>
                      <a:pt x="80" y="10"/>
                      <a:pt x="80" y="10"/>
                    </a:cubicBezTo>
                    <a:lnTo>
                      <a:pt x="99" y="3"/>
                    </a:lnTo>
                    <a:cubicBezTo>
                      <a:pt x="99" y="3"/>
                      <a:pt x="100" y="3"/>
                      <a:pt x="100" y="3"/>
                    </a:cubicBezTo>
                    <a:lnTo>
                      <a:pt x="119" y="0"/>
                    </a:lnTo>
                    <a:cubicBezTo>
                      <a:pt x="120" y="0"/>
                      <a:pt x="120" y="0"/>
                      <a:pt x="121" y="1"/>
                    </a:cubicBezTo>
                    <a:lnTo>
                      <a:pt x="151" y="6"/>
                    </a:lnTo>
                    <a:cubicBezTo>
                      <a:pt x="151" y="6"/>
                      <a:pt x="151" y="6"/>
                      <a:pt x="152" y="6"/>
                    </a:cubicBezTo>
                    <a:lnTo>
                      <a:pt x="178" y="18"/>
                    </a:lnTo>
                    <a:cubicBezTo>
                      <a:pt x="178" y="19"/>
                      <a:pt x="178" y="19"/>
                      <a:pt x="179" y="19"/>
                    </a:cubicBezTo>
                    <a:lnTo>
                      <a:pt x="202" y="39"/>
                    </a:lnTo>
                    <a:cubicBezTo>
                      <a:pt x="202" y="40"/>
                      <a:pt x="202" y="40"/>
                      <a:pt x="202" y="40"/>
                    </a:cubicBezTo>
                    <a:lnTo>
                      <a:pt x="219" y="64"/>
                    </a:lnTo>
                    <a:cubicBezTo>
                      <a:pt x="219" y="64"/>
                      <a:pt x="220" y="64"/>
                      <a:pt x="220" y="65"/>
                    </a:cubicBezTo>
                    <a:lnTo>
                      <a:pt x="230" y="96"/>
                    </a:lnTo>
                    <a:cubicBezTo>
                      <a:pt x="230" y="96"/>
                      <a:pt x="230" y="96"/>
                      <a:pt x="230" y="97"/>
                    </a:cubicBezTo>
                    <a:lnTo>
                      <a:pt x="233" y="127"/>
                    </a:lnTo>
                    <a:cubicBezTo>
                      <a:pt x="233" y="127"/>
                      <a:pt x="233" y="128"/>
                      <a:pt x="233" y="128"/>
                    </a:cubicBezTo>
                    <a:lnTo>
                      <a:pt x="230" y="156"/>
                    </a:lnTo>
                    <a:cubicBezTo>
                      <a:pt x="230" y="156"/>
                      <a:pt x="230" y="157"/>
                      <a:pt x="230" y="157"/>
                    </a:cubicBezTo>
                    <a:lnTo>
                      <a:pt x="220" y="183"/>
                    </a:lnTo>
                    <a:cubicBezTo>
                      <a:pt x="220" y="184"/>
                      <a:pt x="219" y="184"/>
                      <a:pt x="219" y="184"/>
                    </a:cubicBezTo>
                    <a:lnTo>
                      <a:pt x="204" y="207"/>
                    </a:lnTo>
                    <a:cubicBezTo>
                      <a:pt x="204" y="208"/>
                      <a:pt x="203" y="208"/>
                      <a:pt x="203" y="208"/>
                    </a:cubicBezTo>
                    <a:lnTo>
                      <a:pt x="181" y="226"/>
                    </a:lnTo>
                    <a:lnTo>
                      <a:pt x="180" y="219"/>
                    </a:lnTo>
                    <a:lnTo>
                      <a:pt x="209" y="234"/>
                    </a:lnTo>
                    <a:cubicBezTo>
                      <a:pt x="209" y="235"/>
                      <a:pt x="210" y="235"/>
                      <a:pt x="210" y="235"/>
                    </a:cubicBezTo>
                    <a:lnTo>
                      <a:pt x="232" y="261"/>
                    </a:lnTo>
                    <a:cubicBezTo>
                      <a:pt x="233" y="261"/>
                      <a:pt x="233" y="262"/>
                      <a:pt x="233" y="262"/>
                    </a:cubicBezTo>
                    <a:lnTo>
                      <a:pt x="245" y="296"/>
                    </a:lnTo>
                    <a:cubicBezTo>
                      <a:pt x="245" y="296"/>
                      <a:pt x="245" y="296"/>
                      <a:pt x="245" y="297"/>
                    </a:cubicBezTo>
                    <a:lnTo>
                      <a:pt x="249" y="338"/>
                    </a:lnTo>
                    <a:cubicBezTo>
                      <a:pt x="249" y="338"/>
                      <a:pt x="249" y="339"/>
                      <a:pt x="249" y="339"/>
                    </a:cubicBezTo>
                    <a:lnTo>
                      <a:pt x="247" y="368"/>
                    </a:lnTo>
                    <a:cubicBezTo>
                      <a:pt x="247" y="368"/>
                      <a:pt x="247" y="368"/>
                      <a:pt x="247" y="368"/>
                    </a:cubicBezTo>
                    <a:lnTo>
                      <a:pt x="241" y="395"/>
                    </a:lnTo>
                    <a:cubicBezTo>
                      <a:pt x="241" y="396"/>
                      <a:pt x="241" y="396"/>
                      <a:pt x="241" y="396"/>
                    </a:cubicBezTo>
                    <a:lnTo>
                      <a:pt x="230" y="420"/>
                    </a:lnTo>
                    <a:cubicBezTo>
                      <a:pt x="230" y="420"/>
                      <a:pt x="230" y="421"/>
                      <a:pt x="230" y="421"/>
                    </a:cubicBezTo>
                    <a:lnTo>
                      <a:pt x="214" y="443"/>
                    </a:lnTo>
                    <a:lnTo>
                      <a:pt x="196" y="463"/>
                    </a:lnTo>
                    <a:cubicBezTo>
                      <a:pt x="196" y="463"/>
                      <a:pt x="195" y="463"/>
                      <a:pt x="195" y="463"/>
                    </a:cubicBezTo>
                    <a:lnTo>
                      <a:pt x="175" y="477"/>
                    </a:lnTo>
                    <a:cubicBezTo>
                      <a:pt x="174" y="477"/>
                      <a:pt x="174" y="478"/>
                      <a:pt x="174" y="478"/>
                    </a:cubicBezTo>
                    <a:lnTo>
                      <a:pt x="150" y="486"/>
                    </a:lnTo>
                    <a:cubicBezTo>
                      <a:pt x="150" y="486"/>
                      <a:pt x="150" y="486"/>
                      <a:pt x="149" y="486"/>
                    </a:cubicBezTo>
                    <a:lnTo>
                      <a:pt x="123" y="488"/>
                    </a:lnTo>
                    <a:cubicBezTo>
                      <a:pt x="123" y="488"/>
                      <a:pt x="122" y="488"/>
                      <a:pt x="122" y="488"/>
                    </a:cubicBezTo>
                    <a:lnTo>
                      <a:pt x="99" y="486"/>
                    </a:lnTo>
                    <a:cubicBezTo>
                      <a:pt x="99" y="486"/>
                      <a:pt x="98" y="486"/>
                      <a:pt x="98" y="486"/>
                    </a:cubicBezTo>
                    <a:lnTo>
                      <a:pt x="77" y="479"/>
                    </a:lnTo>
                    <a:cubicBezTo>
                      <a:pt x="77" y="479"/>
                      <a:pt x="77" y="479"/>
                      <a:pt x="76" y="478"/>
                    </a:cubicBezTo>
                    <a:lnTo>
                      <a:pt x="57" y="466"/>
                    </a:lnTo>
                    <a:cubicBezTo>
                      <a:pt x="57" y="466"/>
                      <a:pt x="56" y="466"/>
                      <a:pt x="56" y="466"/>
                    </a:cubicBezTo>
                    <a:lnTo>
                      <a:pt x="39" y="450"/>
                    </a:lnTo>
                    <a:cubicBezTo>
                      <a:pt x="39" y="450"/>
                      <a:pt x="39" y="450"/>
                      <a:pt x="39" y="450"/>
                    </a:cubicBezTo>
                    <a:lnTo>
                      <a:pt x="25" y="430"/>
                    </a:lnTo>
                    <a:cubicBezTo>
                      <a:pt x="25" y="430"/>
                      <a:pt x="24" y="430"/>
                      <a:pt x="24" y="430"/>
                    </a:cubicBezTo>
                    <a:lnTo>
                      <a:pt x="14" y="408"/>
                    </a:lnTo>
                    <a:lnTo>
                      <a:pt x="6" y="382"/>
                    </a:lnTo>
                    <a:lnTo>
                      <a:pt x="1" y="353"/>
                    </a:lnTo>
                    <a:close/>
                    <a:moveTo>
                      <a:pt x="13" y="380"/>
                    </a:moveTo>
                    <a:lnTo>
                      <a:pt x="21" y="404"/>
                    </a:lnTo>
                    <a:lnTo>
                      <a:pt x="32" y="426"/>
                    </a:lnTo>
                    <a:lnTo>
                      <a:pt x="31" y="426"/>
                    </a:lnTo>
                    <a:lnTo>
                      <a:pt x="45" y="445"/>
                    </a:lnTo>
                    <a:lnTo>
                      <a:pt x="45" y="445"/>
                    </a:lnTo>
                    <a:lnTo>
                      <a:pt x="62" y="460"/>
                    </a:lnTo>
                    <a:lnTo>
                      <a:pt x="61" y="460"/>
                    </a:lnTo>
                    <a:lnTo>
                      <a:pt x="81" y="472"/>
                    </a:lnTo>
                    <a:lnTo>
                      <a:pt x="80" y="471"/>
                    </a:lnTo>
                    <a:lnTo>
                      <a:pt x="101" y="478"/>
                    </a:lnTo>
                    <a:lnTo>
                      <a:pt x="100" y="478"/>
                    </a:lnTo>
                    <a:lnTo>
                      <a:pt x="123" y="480"/>
                    </a:lnTo>
                    <a:lnTo>
                      <a:pt x="122" y="480"/>
                    </a:lnTo>
                    <a:lnTo>
                      <a:pt x="149" y="478"/>
                    </a:lnTo>
                    <a:lnTo>
                      <a:pt x="148" y="478"/>
                    </a:lnTo>
                    <a:lnTo>
                      <a:pt x="171" y="470"/>
                    </a:lnTo>
                    <a:lnTo>
                      <a:pt x="170" y="471"/>
                    </a:lnTo>
                    <a:lnTo>
                      <a:pt x="191" y="457"/>
                    </a:lnTo>
                    <a:lnTo>
                      <a:pt x="190" y="457"/>
                    </a:lnTo>
                    <a:lnTo>
                      <a:pt x="207" y="438"/>
                    </a:lnTo>
                    <a:lnTo>
                      <a:pt x="223" y="416"/>
                    </a:lnTo>
                    <a:lnTo>
                      <a:pt x="223" y="417"/>
                    </a:lnTo>
                    <a:lnTo>
                      <a:pt x="233" y="393"/>
                    </a:lnTo>
                    <a:lnTo>
                      <a:pt x="233" y="394"/>
                    </a:lnTo>
                    <a:lnTo>
                      <a:pt x="240" y="367"/>
                    </a:lnTo>
                    <a:lnTo>
                      <a:pt x="239" y="367"/>
                    </a:lnTo>
                    <a:lnTo>
                      <a:pt x="241" y="338"/>
                    </a:lnTo>
                    <a:lnTo>
                      <a:pt x="241" y="339"/>
                    </a:lnTo>
                    <a:lnTo>
                      <a:pt x="237" y="297"/>
                    </a:lnTo>
                    <a:lnTo>
                      <a:pt x="238" y="298"/>
                    </a:lnTo>
                    <a:lnTo>
                      <a:pt x="226" y="265"/>
                    </a:lnTo>
                    <a:lnTo>
                      <a:pt x="226" y="266"/>
                    </a:lnTo>
                    <a:lnTo>
                      <a:pt x="204" y="241"/>
                    </a:lnTo>
                    <a:lnTo>
                      <a:pt x="205" y="241"/>
                    </a:lnTo>
                    <a:lnTo>
                      <a:pt x="177" y="226"/>
                    </a:lnTo>
                    <a:cubicBezTo>
                      <a:pt x="175" y="225"/>
                      <a:pt x="175" y="224"/>
                      <a:pt x="174" y="223"/>
                    </a:cubicBezTo>
                    <a:cubicBezTo>
                      <a:pt x="174" y="221"/>
                      <a:pt x="175" y="220"/>
                      <a:pt x="176" y="219"/>
                    </a:cubicBezTo>
                    <a:lnTo>
                      <a:pt x="198" y="202"/>
                    </a:lnTo>
                    <a:lnTo>
                      <a:pt x="197" y="203"/>
                    </a:lnTo>
                    <a:lnTo>
                      <a:pt x="213" y="180"/>
                    </a:lnTo>
                    <a:lnTo>
                      <a:pt x="212" y="181"/>
                    </a:lnTo>
                    <a:lnTo>
                      <a:pt x="222" y="154"/>
                    </a:lnTo>
                    <a:lnTo>
                      <a:pt x="222" y="155"/>
                    </a:lnTo>
                    <a:lnTo>
                      <a:pt x="225" y="127"/>
                    </a:lnTo>
                    <a:lnTo>
                      <a:pt x="225" y="128"/>
                    </a:lnTo>
                    <a:lnTo>
                      <a:pt x="222" y="97"/>
                    </a:lnTo>
                    <a:lnTo>
                      <a:pt x="222" y="98"/>
                    </a:lnTo>
                    <a:lnTo>
                      <a:pt x="212" y="67"/>
                    </a:lnTo>
                    <a:lnTo>
                      <a:pt x="213" y="68"/>
                    </a:lnTo>
                    <a:lnTo>
                      <a:pt x="196" y="45"/>
                    </a:lnTo>
                    <a:lnTo>
                      <a:pt x="196" y="45"/>
                    </a:lnTo>
                    <a:lnTo>
                      <a:pt x="173" y="25"/>
                    </a:lnTo>
                    <a:lnTo>
                      <a:pt x="174" y="26"/>
                    </a:lnTo>
                    <a:lnTo>
                      <a:pt x="148" y="13"/>
                    </a:lnTo>
                    <a:lnTo>
                      <a:pt x="149" y="13"/>
                    </a:lnTo>
                    <a:lnTo>
                      <a:pt x="119" y="8"/>
                    </a:lnTo>
                    <a:lnTo>
                      <a:pt x="120" y="8"/>
                    </a:lnTo>
                    <a:lnTo>
                      <a:pt x="101" y="11"/>
                    </a:lnTo>
                    <a:lnTo>
                      <a:pt x="102" y="11"/>
                    </a:lnTo>
                    <a:lnTo>
                      <a:pt x="83" y="18"/>
                    </a:lnTo>
                    <a:lnTo>
                      <a:pt x="84" y="17"/>
                    </a:lnTo>
                    <a:lnTo>
                      <a:pt x="66" y="28"/>
                    </a:lnTo>
                    <a:lnTo>
                      <a:pt x="67" y="28"/>
                    </a:lnTo>
                    <a:lnTo>
                      <a:pt x="50" y="42"/>
                    </a:lnTo>
                    <a:lnTo>
                      <a:pt x="51" y="41"/>
                    </a:lnTo>
                    <a:lnTo>
                      <a:pt x="38" y="58"/>
                    </a:lnTo>
                    <a:lnTo>
                      <a:pt x="38" y="58"/>
                    </a:lnTo>
                    <a:lnTo>
                      <a:pt x="28" y="78"/>
                    </a:lnTo>
                    <a:lnTo>
                      <a:pt x="19" y="101"/>
                    </a:lnTo>
                    <a:lnTo>
                      <a:pt x="14" y="128"/>
                    </a:lnTo>
                    <a:lnTo>
                      <a:pt x="11" y="124"/>
                    </a:lnTo>
                    <a:lnTo>
                      <a:pt x="56" y="134"/>
                    </a:lnTo>
                    <a:lnTo>
                      <a:pt x="52" y="137"/>
                    </a:lnTo>
                    <a:lnTo>
                      <a:pt x="60" y="101"/>
                    </a:lnTo>
                    <a:cubicBezTo>
                      <a:pt x="60" y="100"/>
                      <a:pt x="60" y="100"/>
                      <a:pt x="60" y="100"/>
                    </a:cubicBezTo>
                    <a:lnTo>
                      <a:pt x="76" y="71"/>
                    </a:lnTo>
                    <a:cubicBezTo>
                      <a:pt x="76" y="71"/>
                      <a:pt x="77" y="70"/>
                      <a:pt x="77" y="70"/>
                    </a:cubicBezTo>
                    <a:lnTo>
                      <a:pt x="95" y="54"/>
                    </a:lnTo>
                    <a:cubicBezTo>
                      <a:pt x="96" y="54"/>
                      <a:pt x="97" y="54"/>
                      <a:pt x="97" y="54"/>
                    </a:cubicBezTo>
                    <a:lnTo>
                      <a:pt x="122" y="49"/>
                    </a:lnTo>
                    <a:cubicBezTo>
                      <a:pt x="122" y="48"/>
                      <a:pt x="123" y="48"/>
                      <a:pt x="123" y="49"/>
                    </a:cubicBezTo>
                    <a:lnTo>
                      <a:pt x="148" y="54"/>
                    </a:lnTo>
                    <a:cubicBezTo>
                      <a:pt x="148" y="54"/>
                      <a:pt x="149" y="54"/>
                      <a:pt x="150" y="54"/>
                    </a:cubicBezTo>
                    <a:lnTo>
                      <a:pt x="168" y="70"/>
                    </a:lnTo>
                    <a:cubicBezTo>
                      <a:pt x="168" y="70"/>
                      <a:pt x="168" y="71"/>
                      <a:pt x="169" y="71"/>
                    </a:cubicBezTo>
                    <a:lnTo>
                      <a:pt x="181" y="96"/>
                    </a:lnTo>
                    <a:cubicBezTo>
                      <a:pt x="181" y="96"/>
                      <a:pt x="181" y="96"/>
                      <a:pt x="181" y="97"/>
                    </a:cubicBezTo>
                    <a:lnTo>
                      <a:pt x="185" y="127"/>
                    </a:lnTo>
                    <a:cubicBezTo>
                      <a:pt x="185" y="127"/>
                      <a:pt x="185" y="127"/>
                      <a:pt x="185" y="128"/>
                    </a:cubicBezTo>
                    <a:lnTo>
                      <a:pt x="184" y="146"/>
                    </a:lnTo>
                    <a:cubicBezTo>
                      <a:pt x="184" y="146"/>
                      <a:pt x="184" y="147"/>
                      <a:pt x="184" y="147"/>
                    </a:cubicBezTo>
                    <a:lnTo>
                      <a:pt x="181" y="162"/>
                    </a:lnTo>
                    <a:cubicBezTo>
                      <a:pt x="181" y="163"/>
                      <a:pt x="181" y="163"/>
                      <a:pt x="180" y="163"/>
                    </a:cubicBezTo>
                    <a:lnTo>
                      <a:pt x="173" y="176"/>
                    </a:lnTo>
                    <a:cubicBezTo>
                      <a:pt x="173" y="176"/>
                      <a:pt x="173" y="176"/>
                      <a:pt x="173" y="177"/>
                    </a:cubicBezTo>
                    <a:lnTo>
                      <a:pt x="163" y="188"/>
                    </a:lnTo>
                    <a:cubicBezTo>
                      <a:pt x="163" y="188"/>
                      <a:pt x="162" y="188"/>
                      <a:pt x="162" y="188"/>
                    </a:cubicBezTo>
                    <a:lnTo>
                      <a:pt x="138" y="204"/>
                    </a:lnTo>
                    <a:cubicBezTo>
                      <a:pt x="137" y="204"/>
                      <a:pt x="137" y="204"/>
                      <a:pt x="136" y="204"/>
                    </a:cubicBezTo>
                    <a:lnTo>
                      <a:pt x="107" y="209"/>
                    </a:lnTo>
                    <a:cubicBezTo>
                      <a:pt x="107" y="210"/>
                      <a:pt x="106" y="209"/>
                      <a:pt x="105" y="209"/>
                    </a:cubicBezTo>
                    <a:lnTo>
                      <a:pt x="103" y="209"/>
                    </a:lnTo>
                    <a:cubicBezTo>
                      <a:pt x="103" y="209"/>
                      <a:pt x="102" y="208"/>
                      <a:pt x="102" y="208"/>
                    </a:cubicBezTo>
                    <a:lnTo>
                      <a:pt x="98" y="205"/>
                    </a:lnTo>
                    <a:lnTo>
                      <a:pt x="105" y="202"/>
                    </a:lnTo>
                    <a:lnTo>
                      <a:pt x="99" y="253"/>
                    </a:lnTo>
                    <a:lnTo>
                      <a:pt x="95" y="249"/>
                    </a:lnTo>
                    <a:lnTo>
                      <a:pt x="113" y="245"/>
                    </a:lnTo>
                    <a:lnTo>
                      <a:pt x="127" y="243"/>
                    </a:lnTo>
                    <a:cubicBezTo>
                      <a:pt x="128" y="242"/>
                      <a:pt x="128" y="242"/>
                      <a:pt x="128" y="242"/>
                    </a:cubicBezTo>
                    <a:lnTo>
                      <a:pt x="143" y="244"/>
                    </a:lnTo>
                    <a:cubicBezTo>
                      <a:pt x="144" y="245"/>
                      <a:pt x="144" y="245"/>
                      <a:pt x="144" y="245"/>
                    </a:cubicBezTo>
                    <a:lnTo>
                      <a:pt x="157" y="250"/>
                    </a:lnTo>
                    <a:cubicBezTo>
                      <a:pt x="158" y="250"/>
                      <a:pt x="158" y="250"/>
                      <a:pt x="158" y="250"/>
                    </a:cubicBezTo>
                    <a:lnTo>
                      <a:pt x="170" y="259"/>
                    </a:lnTo>
                    <a:cubicBezTo>
                      <a:pt x="171" y="259"/>
                      <a:pt x="171" y="259"/>
                      <a:pt x="171" y="259"/>
                    </a:cubicBezTo>
                    <a:lnTo>
                      <a:pt x="181" y="271"/>
                    </a:lnTo>
                    <a:cubicBezTo>
                      <a:pt x="182" y="271"/>
                      <a:pt x="182" y="271"/>
                      <a:pt x="182" y="272"/>
                    </a:cubicBezTo>
                    <a:lnTo>
                      <a:pt x="198" y="302"/>
                    </a:lnTo>
                    <a:cubicBezTo>
                      <a:pt x="198" y="302"/>
                      <a:pt x="198" y="302"/>
                      <a:pt x="198" y="303"/>
                    </a:cubicBezTo>
                    <a:lnTo>
                      <a:pt x="204" y="338"/>
                    </a:lnTo>
                    <a:cubicBezTo>
                      <a:pt x="204" y="338"/>
                      <a:pt x="204" y="339"/>
                      <a:pt x="204" y="339"/>
                    </a:cubicBezTo>
                    <a:lnTo>
                      <a:pt x="198" y="377"/>
                    </a:lnTo>
                    <a:cubicBezTo>
                      <a:pt x="198" y="378"/>
                      <a:pt x="198" y="378"/>
                      <a:pt x="197" y="378"/>
                    </a:cubicBezTo>
                    <a:lnTo>
                      <a:pt x="179" y="412"/>
                    </a:lnTo>
                    <a:cubicBezTo>
                      <a:pt x="179" y="412"/>
                      <a:pt x="179" y="412"/>
                      <a:pt x="179" y="413"/>
                    </a:cubicBezTo>
                    <a:lnTo>
                      <a:pt x="168" y="424"/>
                    </a:lnTo>
                    <a:cubicBezTo>
                      <a:pt x="168" y="424"/>
                      <a:pt x="167" y="425"/>
                      <a:pt x="167" y="425"/>
                    </a:cubicBezTo>
                    <a:lnTo>
                      <a:pt x="155" y="433"/>
                    </a:lnTo>
                    <a:cubicBezTo>
                      <a:pt x="154" y="433"/>
                      <a:pt x="154" y="434"/>
                      <a:pt x="154" y="434"/>
                    </a:cubicBezTo>
                    <a:lnTo>
                      <a:pt x="139" y="439"/>
                    </a:lnTo>
                    <a:cubicBezTo>
                      <a:pt x="139" y="439"/>
                      <a:pt x="139" y="439"/>
                      <a:pt x="138" y="439"/>
                    </a:cubicBezTo>
                    <a:lnTo>
                      <a:pt x="123" y="441"/>
                    </a:lnTo>
                    <a:cubicBezTo>
                      <a:pt x="123" y="441"/>
                      <a:pt x="122" y="441"/>
                      <a:pt x="122" y="441"/>
                    </a:cubicBezTo>
                    <a:lnTo>
                      <a:pt x="98" y="436"/>
                    </a:lnTo>
                    <a:cubicBezTo>
                      <a:pt x="98" y="436"/>
                      <a:pt x="97" y="436"/>
                      <a:pt x="97" y="435"/>
                    </a:cubicBezTo>
                    <a:lnTo>
                      <a:pt x="75" y="420"/>
                    </a:lnTo>
                    <a:cubicBezTo>
                      <a:pt x="74" y="419"/>
                      <a:pt x="74" y="419"/>
                      <a:pt x="73" y="418"/>
                    </a:cubicBezTo>
                    <a:lnTo>
                      <a:pt x="58" y="388"/>
                    </a:lnTo>
                    <a:cubicBezTo>
                      <a:pt x="58" y="388"/>
                      <a:pt x="58" y="387"/>
                      <a:pt x="58" y="387"/>
                    </a:cubicBezTo>
                    <a:lnTo>
                      <a:pt x="46" y="346"/>
                    </a:lnTo>
                    <a:lnTo>
                      <a:pt x="51" y="349"/>
                    </a:lnTo>
                    <a:lnTo>
                      <a:pt x="5" y="356"/>
                    </a:lnTo>
                    <a:lnTo>
                      <a:pt x="8" y="351"/>
                    </a:lnTo>
                    <a:lnTo>
                      <a:pt x="13" y="380"/>
                    </a:lnTo>
                    <a:close/>
                    <a:moveTo>
                      <a:pt x="479" y="474"/>
                    </a:moveTo>
                    <a:cubicBezTo>
                      <a:pt x="479" y="477"/>
                      <a:pt x="478" y="478"/>
                      <a:pt x="475" y="478"/>
                    </a:cubicBezTo>
                    <a:lnTo>
                      <a:pt x="430" y="478"/>
                    </a:lnTo>
                    <a:cubicBezTo>
                      <a:pt x="428" y="478"/>
                      <a:pt x="426" y="477"/>
                      <a:pt x="426" y="474"/>
                    </a:cubicBezTo>
                    <a:lnTo>
                      <a:pt x="426" y="110"/>
                    </a:lnTo>
                    <a:lnTo>
                      <a:pt x="433" y="113"/>
                    </a:lnTo>
                    <a:lnTo>
                      <a:pt x="415" y="134"/>
                    </a:lnTo>
                    <a:cubicBezTo>
                      <a:pt x="415" y="134"/>
                      <a:pt x="415" y="134"/>
                      <a:pt x="414" y="134"/>
                    </a:cubicBezTo>
                    <a:lnTo>
                      <a:pt x="390" y="154"/>
                    </a:lnTo>
                    <a:lnTo>
                      <a:pt x="365" y="170"/>
                    </a:lnTo>
                    <a:lnTo>
                      <a:pt x="341" y="182"/>
                    </a:lnTo>
                    <a:cubicBezTo>
                      <a:pt x="339" y="183"/>
                      <a:pt x="338" y="183"/>
                      <a:pt x="337" y="182"/>
                    </a:cubicBezTo>
                    <a:cubicBezTo>
                      <a:pt x="336" y="181"/>
                      <a:pt x="335" y="180"/>
                      <a:pt x="335" y="178"/>
                    </a:cubicBezTo>
                    <a:lnTo>
                      <a:pt x="335" y="124"/>
                    </a:lnTo>
                    <a:cubicBezTo>
                      <a:pt x="335" y="123"/>
                      <a:pt x="336" y="121"/>
                      <a:pt x="337" y="121"/>
                    </a:cubicBezTo>
                    <a:lnTo>
                      <a:pt x="373" y="95"/>
                    </a:lnTo>
                    <a:lnTo>
                      <a:pt x="403" y="67"/>
                    </a:lnTo>
                    <a:lnTo>
                      <a:pt x="403" y="67"/>
                    </a:lnTo>
                    <a:lnTo>
                      <a:pt x="427" y="35"/>
                    </a:lnTo>
                    <a:lnTo>
                      <a:pt x="426" y="35"/>
                    </a:lnTo>
                    <a:lnTo>
                      <a:pt x="442" y="3"/>
                    </a:lnTo>
                    <a:cubicBezTo>
                      <a:pt x="443" y="1"/>
                      <a:pt x="444" y="0"/>
                      <a:pt x="446" y="0"/>
                    </a:cubicBezTo>
                    <a:lnTo>
                      <a:pt x="475" y="0"/>
                    </a:lnTo>
                    <a:cubicBezTo>
                      <a:pt x="478" y="0"/>
                      <a:pt x="479" y="2"/>
                      <a:pt x="479" y="4"/>
                    </a:cubicBezTo>
                    <a:lnTo>
                      <a:pt x="479" y="474"/>
                    </a:lnTo>
                    <a:close/>
                    <a:moveTo>
                      <a:pt x="471" y="4"/>
                    </a:moveTo>
                    <a:lnTo>
                      <a:pt x="475" y="8"/>
                    </a:lnTo>
                    <a:lnTo>
                      <a:pt x="446" y="8"/>
                    </a:lnTo>
                    <a:lnTo>
                      <a:pt x="450" y="6"/>
                    </a:lnTo>
                    <a:lnTo>
                      <a:pt x="434" y="39"/>
                    </a:lnTo>
                    <a:cubicBezTo>
                      <a:pt x="433" y="39"/>
                      <a:pt x="433" y="39"/>
                      <a:pt x="433" y="39"/>
                    </a:cubicBezTo>
                    <a:lnTo>
                      <a:pt x="409" y="72"/>
                    </a:lnTo>
                    <a:cubicBezTo>
                      <a:pt x="409" y="72"/>
                      <a:pt x="409" y="72"/>
                      <a:pt x="409" y="72"/>
                    </a:cubicBezTo>
                    <a:lnTo>
                      <a:pt x="378" y="101"/>
                    </a:lnTo>
                    <a:lnTo>
                      <a:pt x="341" y="127"/>
                    </a:lnTo>
                    <a:lnTo>
                      <a:pt x="343" y="124"/>
                    </a:lnTo>
                    <a:lnTo>
                      <a:pt x="343" y="178"/>
                    </a:lnTo>
                    <a:lnTo>
                      <a:pt x="337" y="175"/>
                    </a:lnTo>
                    <a:lnTo>
                      <a:pt x="361" y="164"/>
                    </a:lnTo>
                    <a:lnTo>
                      <a:pt x="385" y="148"/>
                    </a:lnTo>
                    <a:lnTo>
                      <a:pt x="409" y="128"/>
                    </a:lnTo>
                    <a:lnTo>
                      <a:pt x="409" y="128"/>
                    </a:lnTo>
                    <a:lnTo>
                      <a:pt x="427" y="108"/>
                    </a:lnTo>
                    <a:cubicBezTo>
                      <a:pt x="428" y="107"/>
                      <a:pt x="430" y="106"/>
                      <a:pt x="431" y="107"/>
                    </a:cubicBezTo>
                    <a:cubicBezTo>
                      <a:pt x="433" y="107"/>
                      <a:pt x="434" y="109"/>
                      <a:pt x="434" y="110"/>
                    </a:cubicBezTo>
                    <a:lnTo>
                      <a:pt x="434" y="474"/>
                    </a:lnTo>
                    <a:lnTo>
                      <a:pt x="430" y="470"/>
                    </a:lnTo>
                    <a:lnTo>
                      <a:pt x="475" y="470"/>
                    </a:lnTo>
                    <a:lnTo>
                      <a:pt x="471" y="474"/>
                    </a:lnTo>
                    <a:lnTo>
                      <a:pt x="471" y="4"/>
                    </a:lnTo>
                    <a:close/>
                    <a:moveTo>
                      <a:pt x="606" y="73"/>
                    </a:moveTo>
                    <a:cubicBezTo>
                      <a:pt x="604" y="73"/>
                      <a:pt x="602" y="72"/>
                      <a:pt x="602" y="69"/>
                    </a:cubicBezTo>
                    <a:lnTo>
                      <a:pt x="602" y="15"/>
                    </a:lnTo>
                    <a:cubicBezTo>
                      <a:pt x="602" y="13"/>
                      <a:pt x="604" y="11"/>
                      <a:pt x="606" y="11"/>
                    </a:cubicBezTo>
                    <a:lnTo>
                      <a:pt x="844" y="11"/>
                    </a:lnTo>
                    <a:cubicBezTo>
                      <a:pt x="847" y="11"/>
                      <a:pt x="848" y="13"/>
                      <a:pt x="848" y="15"/>
                    </a:cubicBezTo>
                    <a:lnTo>
                      <a:pt x="848" y="59"/>
                    </a:lnTo>
                    <a:cubicBezTo>
                      <a:pt x="848" y="60"/>
                      <a:pt x="848" y="60"/>
                      <a:pt x="848" y="61"/>
                    </a:cubicBezTo>
                    <a:lnTo>
                      <a:pt x="832" y="87"/>
                    </a:lnTo>
                    <a:lnTo>
                      <a:pt x="815" y="116"/>
                    </a:lnTo>
                    <a:lnTo>
                      <a:pt x="798" y="150"/>
                    </a:lnTo>
                    <a:lnTo>
                      <a:pt x="782" y="187"/>
                    </a:lnTo>
                    <a:lnTo>
                      <a:pt x="750" y="267"/>
                    </a:lnTo>
                    <a:lnTo>
                      <a:pt x="738" y="307"/>
                    </a:lnTo>
                    <a:lnTo>
                      <a:pt x="728" y="349"/>
                    </a:lnTo>
                    <a:lnTo>
                      <a:pt x="716" y="410"/>
                    </a:lnTo>
                    <a:lnTo>
                      <a:pt x="709" y="475"/>
                    </a:lnTo>
                    <a:cubicBezTo>
                      <a:pt x="709" y="477"/>
                      <a:pt x="708" y="478"/>
                      <a:pt x="705" y="478"/>
                    </a:cubicBezTo>
                    <a:lnTo>
                      <a:pt x="660" y="478"/>
                    </a:lnTo>
                    <a:cubicBezTo>
                      <a:pt x="659" y="478"/>
                      <a:pt x="658" y="478"/>
                      <a:pt x="657" y="477"/>
                    </a:cubicBezTo>
                    <a:cubicBezTo>
                      <a:pt x="656" y="476"/>
                      <a:pt x="656" y="475"/>
                      <a:pt x="656" y="474"/>
                    </a:cubicBezTo>
                    <a:lnTo>
                      <a:pt x="657" y="447"/>
                    </a:lnTo>
                    <a:lnTo>
                      <a:pt x="660" y="416"/>
                    </a:lnTo>
                    <a:lnTo>
                      <a:pt x="665" y="380"/>
                    </a:lnTo>
                    <a:lnTo>
                      <a:pt x="672" y="341"/>
                    </a:lnTo>
                    <a:lnTo>
                      <a:pt x="693" y="264"/>
                    </a:lnTo>
                    <a:lnTo>
                      <a:pt x="721" y="191"/>
                    </a:lnTo>
                    <a:lnTo>
                      <a:pt x="751" y="124"/>
                    </a:lnTo>
                    <a:lnTo>
                      <a:pt x="785" y="67"/>
                    </a:lnTo>
                    <a:lnTo>
                      <a:pt x="788" y="73"/>
                    </a:lnTo>
                    <a:lnTo>
                      <a:pt x="606" y="73"/>
                    </a:lnTo>
                    <a:close/>
                    <a:moveTo>
                      <a:pt x="788" y="65"/>
                    </a:moveTo>
                    <a:cubicBezTo>
                      <a:pt x="790" y="65"/>
                      <a:pt x="791" y="66"/>
                      <a:pt x="792" y="68"/>
                    </a:cubicBezTo>
                    <a:cubicBezTo>
                      <a:pt x="793" y="69"/>
                      <a:pt x="793" y="70"/>
                      <a:pt x="792" y="72"/>
                    </a:cubicBezTo>
                    <a:lnTo>
                      <a:pt x="758" y="127"/>
                    </a:lnTo>
                    <a:lnTo>
                      <a:pt x="728" y="193"/>
                    </a:lnTo>
                    <a:lnTo>
                      <a:pt x="700" y="267"/>
                    </a:lnTo>
                    <a:lnTo>
                      <a:pt x="680" y="343"/>
                    </a:lnTo>
                    <a:lnTo>
                      <a:pt x="673" y="381"/>
                    </a:lnTo>
                    <a:lnTo>
                      <a:pt x="668" y="416"/>
                    </a:lnTo>
                    <a:lnTo>
                      <a:pt x="665" y="447"/>
                    </a:lnTo>
                    <a:lnTo>
                      <a:pt x="664" y="475"/>
                    </a:lnTo>
                    <a:lnTo>
                      <a:pt x="660" y="470"/>
                    </a:lnTo>
                    <a:lnTo>
                      <a:pt x="705" y="470"/>
                    </a:lnTo>
                    <a:lnTo>
                      <a:pt x="701" y="474"/>
                    </a:lnTo>
                    <a:lnTo>
                      <a:pt x="708" y="408"/>
                    </a:lnTo>
                    <a:lnTo>
                      <a:pt x="721" y="348"/>
                    </a:lnTo>
                    <a:lnTo>
                      <a:pt x="730" y="305"/>
                    </a:lnTo>
                    <a:lnTo>
                      <a:pt x="742" y="264"/>
                    </a:lnTo>
                    <a:lnTo>
                      <a:pt x="774" y="183"/>
                    </a:lnTo>
                    <a:lnTo>
                      <a:pt x="791" y="146"/>
                    </a:lnTo>
                    <a:lnTo>
                      <a:pt x="808" y="112"/>
                    </a:lnTo>
                    <a:lnTo>
                      <a:pt x="825" y="82"/>
                    </a:lnTo>
                    <a:lnTo>
                      <a:pt x="841" y="57"/>
                    </a:lnTo>
                    <a:lnTo>
                      <a:pt x="840" y="59"/>
                    </a:lnTo>
                    <a:lnTo>
                      <a:pt x="840" y="15"/>
                    </a:lnTo>
                    <a:lnTo>
                      <a:pt x="844" y="19"/>
                    </a:lnTo>
                    <a:lnTo>
                      <a:pt x="606" y="19"/>
                    </a:lnTo>
                    <a:lnTo>
                      <a:pt x="610" y="15"/>
                    </a:lnTo>
                    <a:lnTo>
                      <a:pt x="610" y="69"/>
                    </a:lnTo>
                    <a:lnTo>
                      <a:pt x="606" y="65"/>
                    </a:lnTo>
                    <a:lnTo>
                      <a:pt x="788" y="6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4" name="Freeform 139"/>
              <p:cNvSpPr>
                <a:spLocks noEditPoints="1"/>
              </p:cNvSpPr>
              <p:nvPr/>
            </p:nvSpPr>
            <p:spPr bwMode="auto">
              <a:xfrm>
                <a:off x="9392" y="2269"/>
                <a:ext cx="290" cy="147"/>
              </a:xfrm>
              <a:custGeom>
                <a:avLst/>
                <a:gdLst>
                  <a:gd name="T0" fmla="*/ 0 w 944"/>
                  <a:gd name="T1" fmla="*/ 406 h 480"/>
                  <a:gd name="T2" fmla="*/ 51 w 944"/>
                  <a:gd name="T3" fmla="*/ 470 h 480"/>
                  <a:gd name="T4" fmla="*/ 102 w 944"/>
                  <a:gd name="T5" fmla="*/ 242 h 480"/>
                  <a:gd name="T6" fmla="*/ 156 w 944"/>
                  <a:gd name="T7" fmla="*/ 28 h 480"/>
                  <a:gd name="T8" fmla="*/ 277 w 944"/>
                  <a:gd name="T9" fmla="*/ 17 h 480"/>
                  <a:gd name="T10" fmla="*/ 336 w 944"/>
                  <a:gd name="T11" fmla="*/ 130 h 480"/>
                  <a:gd name="T12" fmla="*/ 330 w 944"/>
                  <a:gd name="T13" fmla="*/ 375 h 480"/>
                  <a:gd name="T14" fmla="*/ 223 w 944"/>
                  <a:gd name="T15" fmla="*/ 480 h 480"/>
                  <a:gd name="T16" fmla="*/ 102 w 944"/>
                  <a:gd name="T17" fmla="*/ 242 h 480"/>
                  <a:gd name="T18" fmla="*/ 172 w 944"/>
                  <a:gd name="T19" fmla="*/ 395 h 480"/>
                  <a:gd name="T20" fmla="*/ 277 w 944"/>
                  <a:gd name="T21" fmla="*/ 395 h 480"/>
                  <a:gd name="T22" fmla="*/ 277 w 944"/>
                  <a:gd name="T23" fmla="*/ 89 h 480"/>
                  <a:gd name="T24" fmla="*/ 172 w 944"/>
                  <a:gd name="T25" fmla="*/ 82 h 480"/>
                  <a:gd name="T26" fmla="*/ 403 w 944"/>
                  <a:gd name="T27" fmla="*/ 242 h 480"/>
                  <a:gd name="T28" fmla="*/ 456 w 944"/>
                  <a:gd name="T29" fmla="*/ 28 h 480"/>
                  <a:gd name="T30" fmla="*/ 577 w 944"/>
                  <a:gd name="T31" fmla="*/ 17 h 480"/>
                  <a:gd name="T32" fmla="*/ 636 w 944"/>
                  <a:gd name="T33" fmla="*/ 130 h 480"/>
                  <a:gd name="T34" fmla="*/ 631 w 944"/>
                  <a:gd name="T35" fmla="*/ 375 h 480"/>
                  <a:gd name="T36" fmla="*/ 523 w 944"/>
                  <a:gd name="T37" fmla="*/ 480 h 480"/>
                  <a:gd name="T38" fmla="*/ 403 w 944"/>
                  <a:gd name="T39" fmla="*/ 242 h 480"/>
                  <a:gd name="T40" fmla="*/ 472 w 944"/>
                  <a:gd name="T41" fmla="*/ 395 h 480"/>
                  <a:gd name="T42" fmla="*/ 577 w 944"/>
                  <a:gd name="T43" fmla="*/ 395 h 480"/>
                  <a:gd name="T44" fmla="*/ 577 w 944"/>
                  <a:gd name="T45" fmla="*/ 89 h 480"/>
                  <a:gd name="T46" fmla="*/ 472 w 944"/>
                  <a:gd name="T47" fmla="*/ 82 h 480"/>
                  <a:gd name="T48" fmla="*/ 703 w 944"/>
                  <a:gd name="T49" fmla="*/ 242 h 480"/>
                  <a:gd name="T50" fmla="*/ 757 w 944"/>
                  <a:gd name="T51" fmla="*/ 28 h 480"/>
                  <a:gd name="T52" fmla="*/ 877 w 944"/>
                  <a:gd name="T53" fmla="*/ 17 h 480"/>
                  <a:gd name="T54" fmla="*/ 936 w 944"/>
                  <a:gd name="T55" fmla="*/ 130 h 480"/>
                  <a:gd name="T56" fmla="*/ 931 w 944"/>
                  <a:gd name="T57" fmla="*/ 375 h 480"/>
                  <a:gd name="T58" fmla="*/ 824 w 944"/>
                  <a:gd name="T59" fmla="*/ 480 h 480"/>
                  <a:gd name="T60" fmla="*/ 703 w 944"/>
                  <a:gd name="T61" fmla="*/ 242 h 480"/>
                  <a:gd name="T62" fmla="*/ 773 w 944"/>
                  <a:gd name="T63" fmla="*/ 395 h 480"/>
                  <a:gd name="T64" fmla="*/ 877 w 944"/>
                  <a:gd name="T65" fmla="*/ 395 h 480"/>
                  <a:gd name="T66" fmla="*/ 877 w 944"/>
                  <a:gd name="T67" fmla="*/ 89 h 480"/>
                  <a:gd name="T68" fmla="*/ 773 w 944"/>
                  <a:gd name="T69" fmla="*/ 82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4" h="480">
                    <a:moveTo>
                      <a:pt x="0" y="470"/>
                    </a:moveTo>
                    <a:lnTo>
                      <a:pt x="0" y="406"/>
                    </a:lnTo>
                    <a:lnTo>
                      <a:pt x="51" y="406"/>
                    </a:lnTo>
                    <a:lnTo>
                      <a:pt x="51" y="470"/>
                    </a:lnTo>
                    <a:lnTo>
                      <a:pt x="0" y="470"/>
                    </a:lnTo>
                    <a:close/>
                    <a:moveTo>
                      <a:pt x="102" y="242"/>
                    </a:moveTo>
                    <a:cubicBezTo>
                      <a:pt x="102" y="184"/>
                      <a:pt x="108" y="140"/>
                      <a:pt x="116" y="106"/>
                    </a:cubicBezTo>
                    <a:cubicBezTo>
                      <a:pt x="127" y="72"/>
                      <a:pt x="140" y="48"/>
                      <a:pt x="156" y="28"/>
                    </a:cubicBezTo>
                    <a:cubicBezTo>
                      <a:pt x="175" y="11"/>
                      <a:pt x="196" y="0"/>
                      <a:pt x="223" y="0"/>
                    </a:cubicBezTo>
                    <a:cubicBezTo>
                      <a:pt x="245" y="0"/>
                      <a:pt x="261" y="7"/>
                      <a:pt x="277" y="17"/>
                    </a:cubicBezTo>
                    <a:cubicBezTo>
                      <a:pt x="290" y="28"/>
                      <a:pt x="304" y="41"/>
                      <a:pt x="312" y="62"/>
                    </a:cubicBezTo>
                    <a:cubicBezTo>
                      <a:pt x="322" y="79"/>
                      <a:pt x="330" y="103"/>
                      <a:pt x="336" y="130"/>
                    </a:cubicBezTo>
                    <a:cubicBezTo>
                      <a:pt x="341" y="157"/>
                      <a:pt x="344" y="195"/>
                      <a:pt x="344" y="242"/>
                    </a:cubicBezTo>
                    <a:cubicBezTo>
                      <a:pt x="344" y="297"/>
                      <a:pt x="338" y="341"/>
                      <a:pt x="330" y="375"/>
                    </a:cubicBezTo>
                    <a:cubicBezTo>
                      <a:pt x="322" y="409"/>
                      <a:pt x="309" y="433"/>
                      <a:pt x="290" y="453"/>
                    </a:cubicBezTo>
                    <a:cubicBezTo>
                      <a:pt x="274" y="470"/>
                      <a:pt x="250" y="480"/>
                      <a:pt x="223" y="480"/>
                    </a:cubicBezTo>
                    <a:cubicBezTo>
                      <a:pt x="188" y="480"/>
                      <a:pt x="161" y="463"/>
                      <a:pt x="140" y="429"/>
                    </a:cubicBezTo>
                    <a:cubicBezTo>
                      <a:pt x="116" y="392"/>
                      <a:pt x="102" y="331"/>
                      <a:pt x="102" y="242"/>
                    </a:cubicBezTo>
                    <a:close/>
                    <a:moveTo>
                      <a:pt x="151" y="242"/>
                    </a:moveTo>
                    <a:cubicBezTo>
                      <a:pt x="151" y="317"/>
                      <a:pt x="156" y="368"/>
                      <a:pt x="172" y="395"/>
                    </a:cubicBezTo>
                    <a:cubicBezTo>
                      <a:pt x="186" y="419"/>
                      <a:pt x="204" y="433"/>
                      <a:pt x="223" y="433"/>
                    </a:cubicBezTo>
                    <a:cubicBezTo>
                      <a:pt x="245" y="433"/>
                      <a:pt x="263" y="419"/>
                      <a:pt x="277" y="395"/>
                    </a:cubicBezTo>
                    <a:cubicBezTo>
                      <a:pt x="290" y="368"/>
                      <a:pt x="298" y="317"/>
                      <a:pt x="298" y="242"/>
                    </a:cubicBezTo>
                    <a:cubicBezTo>
                      <a:pt x="298" y="164"/>
                      <a:pt x="290" y="113"/>
                      <a:pt x="277" y="89"/>
                    </a:cubicBezTo>
                    <a:cubicBezTo>
                      <a:pt x="263" y="62"/>
                      <a:pt x="245" y="48"/>
                      <a:pt x="223" y="48"/>
                    </a:cubicBezTo>
                    <a:cubicBezTo>
                      <a:pt x="202" y="48"/>
                      <a:pt x="186" y="62"/>
                      <a:pt x="172" y="82"/>
                    </a:cubicBezTo>
                    <a:cubicBezTo>
                      <a:pt x="159" y="113"/>
                      <a:pt x="151" y="164"/>
                      <a:pt x="151" y="242"/>
                    </a:cubicBezTo>
                    <a:close/>
                    <a:moveTo>
                      <a:pt x="403" y="242"/>
                    </a:moveTo>
                    <a:cubicBezTo>
                      <a:pt x="403" y="184"/>
                      <a:pt x="408" y="140"/>
                      <a:pt x="416" y="106"/>
                    </a:cubicBezTo>
                    <a:cubicBezTo>
                      <a:pt x="427" y="72"/>
                      <a:pt x="440" y="48"/>
                      <a:pt x="456" y="28"/>
                    </a:cubicBezTo>
                    <a:cubicBezTo>
                      <a:pt x="475" y="11"/>
                      <a:pt x="497" y="0"/>
                      <a:pt x="523" y="0"/>
                    </a:cubicBezTo>
                    <a:cubicBezTo>
                      <a:pt x="545" y="0"/>
                      <a:pt x="561" y="7"/>
                      <a:pt x="577" y="17"/>
                    </a:cubicBezTo>
                    <a:cubicBezTo>
                      <a:pt x="590" y="28"/>
                      <a:pt x="604" y="41"/>
                      <a:pt x="612" y="62"/>
                    </a:cubicBezTo>
                    <a:cubicBezTo>
                      <a:pt x="623" y="79"/>
                      <a:pt x="631" y="103"/>
                      <a:pt x="636" y="130"/>
                    </a:cubicBezTo>
                    <a:cubicBezTo>
                      <a:pt x="641" y="157"/>
                      <a:pt x="644" y="195"/>
                      <a:pt x="644" y="242"/>
                    </a:cubicBezTo>
                    <a:cubicBezTo>
                      <a:pt x="644" y="297"/>
                      <a:pt x="639" y="341"/>
                      <a:pt x="631" y="375"/>
                    </a:cubicBezTo>
                    <a:cubicBezTo>
                      <a:pt x="623" y="409"/>
                      <a:pt x="609" y="433"/>
                      <a:pt x="590" y="453"/>
                    </a:cubicBezTo>
                    <a:cubicBezTo>
                      <a:pt x="574" y="470"/>
                      <a:pt x="550" y="480"/>
                      <a:pt x="523" y="480"/>
                    </a:cubicBezTo>
                    <a:cubicBezTo>
                      <a:pt x="489" y="480"/>
                      <a:pt x="462" y="463"/>
                      <a:pt x="440" y="429"/>
                    </a:cubicBezTo>
                    <a:cubicBezTo>
                      <a:pt x="416" y="392"/>
                      <a:pt x="403" y="331"/>
                      <a:pt x="403" y="242"/>
                    </a:cubicBezTo>
                    <a:close/>
                    <a:moveTo>
                      <a:pt x="451" y="242"/>
                    </a:moveTo>
                    <a:cubicBezTo>
                      <a:pt x="451" y="317"/>
                      <a:pt x="456" y="368"/>
                      <a:pt x="472" y="395"/>
                    </a:cubicBezTo>
                    <a:cubicBezTo>
                      <a:pt x="486" y="419"/>
                      <a:pt x="505" y="433"/>
                      <a:pt x="523" y="433"/>
                    </a:cubicBezTo>
                    <a:cubicBezTo>
                      <a:pt x="545" y="433"/>
                      <a:pt x="564" y="419"/>
                      <a:pt x="577" y="395"/>
                    </a:cubicBezTo>
                    <a:cubicBezTo>
                      <a:pt x="590" y="368"/>
                      <a:pt x="599" y="317"/>
                      <a:pt x="599" y="242"/>
                    </a:cubicBezTo>
                    <a:cubicBezTo>
                      <a:pt x="599" y="164"/>
                      <a:pt x="590" y="113"/>
                      <a:pt x="577" y="89"/>
                    </a:cubicBezTo>
                    <a:cubicBezTo>
                      <a:pt x="564" y="62"/>
                      <a:pt x="545" y="48"/>
                      <a:pt x="523" y="48"/>
                    </a:cubicBezTo>
                    <a:cubicBezTo>
                      <a:pt x="502" y="48"/>
                      <a:pt x="486" y="62"/>
                      <a:pt x="472" y="82"/>
                    </a:cubicBezTo>
                    <a:cubicBezTo>
                      <a:pt x="459" y="113"/>
                      <a:pt x="451" y="164"/>
                      <a:pt x="451" y="242"/>
                    </a:cubicBezTo>
                    <a:close/>
                    <a:moveTo>
                      <a:pt x="703" y="242"/>
                    </a:moveTo>
                    <a:cubicBezTo>
                      <a:pt x="703" y="184"/>
                      <a:pt x="708" y="140"/>
                      <a:pt x="717" y="106"/>
                    </a:cubicBezTo>
                    <a:cubicBezTo>
                      <a:pt x="727" y="72"/>
                      <a:pt x="741" y="48"/>
                      <a:pt x="757" y="28"/>
                    </a:cubicBezTo>
                    <a:cubicBezTo>
                      <a:pt x="776" y="11"/>
                      <a:pt x="797" y="0"/>
                      <a:pt x="824" y="0"/>
                    </a:cubicBezTo>
                    <a:cubicBezTo>
                      <a:pt x="845" y="0"/>
                      <a:pt x="861" y="7"/>
                      <a:pt x="877" y="17"/>
                    </a:cubicBezTo>
                    <a:cubicBezTo>
                      <a:pt x="891" y="28"/>
                      <a:pt x="904" y="41"/>
                      <a:pt x="912" y="62"/>
                    </a:cubicBezTo>
                    <a:cubicBezTo>
                      <a:pt x="923" y="79"/>
                      <a:pt x="931" y="103"/>
                      <a:pt x="936" y="130"/>
                    </a:cubicBezTo>
                    <a:cubicBezTo>
                      <a:pt x="942" y="157"/>
                      <a:pt x="944" y="195"/>
                      <a:pt x="944" y="242"/>
                    </a:cubicBezTo>
                    <a:cubicBezTo>
                      <a:pt x="944" y="297"/>
                      <a:pt x="939" y="341"/>
                      <a:pt x="931" y="375"/>
                    </a:cubicBezTo>
                    <a:cubicBezTo>
                      <a:pt x="923" y="409"/>
                      <a:pt x="910" y="433"/>
                      <a:pt x="891" y="453"/>
                    </a:cubicBezTo>
                    <a:cubicBezTo>
                      <a:pt x="875" y="470"/>
                      <a:pt x="851" y="480"/>
                      <a:pt x="824" y="480"/>
                    </a:cubicBezTo>
                    <a:cubicBezTo>
                      <a:pt x="789" y="480"/>
                      <a:pt x="762" y="463"/>
                      <a:pt x="741" y="429"/>
                    </a:cubicBezTo>
                    <a:cubicBezTo>
                      <a:pt x="717" y="392"/>
                      <a:pt x="703" y="331"/>
                      <a:pt x="703" y="242"/>
                    </a:cubicBezTo>
                    <a:close/>
                    <a:moveTo>
                      <a:pt x="751" y="242"/>
                    </a:moveTo>
                    <a:cubicBezTo>
                      <a:pt x="751" y="317"/>
                      <a:pt x="757" y="368"/>
                      <a:pt x="773" y="395"/>
                    </a:cubicBezTo>
                    <a:cubicBezTo>
                      <a:pt x="786" y="419"/>
                      <a:pt x="805" y="433"/>
                      <a:pt x="824" y="433"/>
                    </a:cubicBezTo>
                    <a:cubicBezTo>
                      <a:pt x="845" y="433"/>
                      <a:pt x="864" y="419"/>
                      <a:pt x="877" y="395"/>
                    </a:cubicBezTo>
                    <a:cubicBezTo>
                      <a:pt x="891" y="368"/>
                      <a:pt x="899" y="317"/>
                      <a:pt x="899" y="242"/>
                    </a:cubicBezTo>
                    <a:cubicBezTo>
                      <a:pt x="899" y="164"/>
                      <a:pt x="891" y="113"/>
                      <a:pt x="877" y="89"/>
                    </a:cubicBezTo>
                    <a:cubicBezTo>
                      <a:pt x="864" y="62"/>
                      <a:pt x="845" y="48"/>
                      <a:pt x="824" y="48"/>
                    </a:cubicBezTo>
                    <a:cubicBezTo>
                      <a:pt x="802" y="48"/>
                      <a:pt x="786" y="62"/>
                      <a:pt x="773" y="82"/>
                    </a:cubicBezTo>
                    <a:cubicBezTo>
                      <a:pt x="759" y="113"/>
                      <a:pt x="751" y="164"/>
                      <a:pt x="751" y="2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5" name="Freeform 140"/>
              <p:cNvSpPr>
                <a:spLocks noEditPoints="1"/>
              </p:cNvSpPr>
              <p:nvPr/>
            </p:nvSpPr>
            <p:spPr bwMode="auto">
              <a:xfrm>
                <a:off x="9391" y="2268"/>
                <a:ext cx="293" cy="150"/>
              </a:xfrm>
              <a:custGeom>
                <a:avLst/>
                <a:gdLst>
                  <a:gd name="T0" fmla="*/ 51 w 952"/>
                  <a:gd name="T1" fmla="*/ 410 h 488"/>
                  <a:gd name="T2" fmla="*/ 116 w 952"/>
                  <a:gd name="T3" fmla="*/ 109 h 488"/>
                  <a:gd name="T4" fmla="*/ 227 w 952"/>
                  <a:gd name="T5" fmla="*/ 0 h 488"/>
                  <a:gd name="T6" fmla="*/ 347 w 952"/>
                  <a:gd name="T7" fmla="*/ 156 h 488"/>
                  <a:gd name="T8" fmla="*/ 297 w 952"/>
                  <a:gd name="T9" fmla="*/ 461 h 488"/>
                  <a:gd name="T10" fmla="*/ 178 w 952"/>
                  <a:gd name="T11" fmla="*/ 475 h 488"/>
                  <a:gd name="T12" fmla="*/ 132 w 952"/>
                  <a:gd name="T13" fmla="*/ 400 h 488"/>
                  <a:gd name="T14" fmla="*/ 247 w 952"/>
                  <a:gd name="T15" fmla="*/ 478 h 488"/>
                  <a:gd name="T16" fmla="*/ 336 w 952"/>
                  <a:gd name="T17" fmla="*/ 351 h 488"/>
                  <a:gd name="T18" fmla="*/ 298 w 952"/>
                  <a:gd name="T19" fmla="*/ 43 h 488"/>
                  <a:gd name="T20" fmla="*/ 177 w 952"/>
                  <a:gd name="T21" fmla="*/ 24 h 488"/>
                  <a:gd name="T22" fmla="*/ 113 w 952"/>
                  <a:gd name="T23" fmla="*/ 307 h 488"/>
                  <a:gd name="T24" fmla="*/ 215 w 952"/>
                  <a:gd name="T25" fmla="*/ 431 h 488"/>
                  <a:gd name="T26" fmla="*/ 286 w 952"/>
                  <a:gd name="T27" fmla="*/ 374 h 488"/>
                  <a:gd name="T28" fmla="*/ 267 w 952"/>
                  <a:gd name="T29" fmla="*/ 78 h 488"/>
                  <a:gd name="T30" fmla="*/ 190 w 952"/>
                  <a:gd name="T31" fmla="*/ 75 h 488"/>
                  <a:gd name="T32" fmla="*/ 184 w 952"/>
                  <a:gd name="T33" fmla="*/ 70 h 488"/>
                  <a:gd name="T34" fmla="*/ 273 w 952"/>
                  <a:gd name="T35" fmla="*/ 73 h 488"/>
                  <a:gd name="T36" fmla="*/ 294 w 952"/>
                  <a:gd name="T37" fmla="*/ 376 h 488"/>
                  <a:gd name="T38" fmla="*/ 212 w 952"/>
                  <a:gd name="T39" fmla="*/ 438 h 488"/>
                  <a:gd name="T40" fmla="*/ 152 w 952"/>
                  <a:gd name="T41" fmla="*/ 192 h 488"/>
                  <a:gd name="T42" fmla="*/ 474 w 952"/>
                  <a:gd name="T43" fmla="*/ 17 h 488"/>
                  <a:gd name="T44" fmla="*/ 604 w 952"/>
                  <a:gd name="T45" fmla="*/ 38 h 488"/>
                  <a:gd name="T46" fmla="*/ 639 w 952"/>
                  <a:gd name="T47" fmla="*/ 380 h 488"/>
                  <a:gd name="T48" fmla="*/ 528 w 952"/>
                  <a:gd name="T49" fmla="*/ 488 h 488"/>
                  <a:gd name="T50" fmla="*/ 413 w 952"/>
                  <a:gd name="T51" fmla="*/ 360 h 488"/>
                  <a:gd name="T52" fmla="*/ 483 w 952"/>
                  <a:gd name="T53" fmla="*/ 468 h 488"/>
                  <a:gd name="T54" fmla="*/ 591 w 952"/>
                  <a:gd name="T55" fmla="*/ 455 h 488"/>
                  <a:gd name="T56" fmla="*/ 637 w 952"/>
                  <a:gd name="T57" fmla="*/ 135 h 488"/>
                  <a:gd name="T58" fmla="*/ 509 w 952"/>
                  <a:gd name="T59" fmla="*/ 10 h 488"/>
                  <a:gd name="T60" fmla="*/ 419 w 952"/>
                  <a:gd name="T61" fmla="*/ 138 h 488"/>
                  <a:gd name="T62" fmla="*/ 491 w 952"/>
                  <a:gd name="T63" fmla="*/ 413 h 488"/>
                  <a:gd name="T64" fmla="*/ 568 w 952"/>
                  <a:gd name="T65" fmla="*/ 413 h 488"/>
                  <a:gd name="T66" fmla="*/ 587 w 952"/>
                  <a:gd name="T67" fmla="*/ 117 h 488"/>
                  <a:gd name="T68" fmla="*/ 514 w 952"/>
                  <a:gd name="T69" fmla="*/ 59 h 488"/>
                  <a:gd name="T70" fmla="*/ 457 w 952"/>
                  <a:gd name="T71" fmla="*/ 148 h 488"/>
                  <a:gd name="T72" fmla="*/ 544 w 952"/>
                  <a:gd name="T73" fmla="*/ 51 h 488"/>
                  <a:gd name="T74" fmla="*/ 607 w 952"/>
                  <a:gd name="T75" fmla="*/ 247 h 488"/>
                  <a:gd name="T76" fmla="*/ 544 w 952"/>
                  <a:gd name="T77" fmla="*/ 438 h 488"/>
                  <a:gd name="T78" fmla="*/ 463 w 952"/>
                  <a:gd name="T79" fmla="*/ 376 h 488"/>
                  <a:gd name="T80" fmla="*/ 735 w 952"/>
                  <a:gd name="T81" fmla="*/ 64 h 488"/>
                  <a:gd name="T82" fmla="*/ 859 w 952"/>
                  <a:gd name="T83" fmla="*/ 6 h 488"/>
                  <a:gd name="T84" fmla="*/ 952 w 952"/>
                  <a:gd name="T85" fmla="*/ 246 h 488"/>
                  <a:gd name="T86" fmla="*/ 867 w 952"/>
                  <a:gd name="T87" fmla="*/ 481 h 488"/>
                  <a:gd name="T88" fmla="*/ 742 w 952"/>
                  <a:gd name="T89" fmla="*/ 436 h 488"/>
                  <a:gd name="T90" fmla="*/ 748 w 952"/>
                  <a:gd name="T91" fmla="*/ 431 h 488"/>
                  <a:gd name="T92" fmla="*/ 864 w 952"/>
                  <a:gd name="T93" fmla="*/ 474 h 488"/>
                  <a:gd name="T94" fmla="*/ 944 w 952"/>
                  <a:gd name="T95" fmla="*/ 247 h 488"/>
                  <a:gd name="T96" fmla="*/ 855 w 952"/>
                  <a:gd name="T97" fmla="*/ 13 h 488"/>
                  <a:gd name="T98" fmla="*/ 743 w 952"/>
                  <a:gd name="T99" fmla="*/ 68 h 488"/>
                  <a:gd name="T100" fmla="*/ 771 w 952"/>
                  <a:gd name="T101" fmla="*/ 374 h 488"/>
                  <a:gd name="T102" fmla="*/ 843 w 952"/>
                  <a:gd name="T103" fmla="*/ 431 h 488"/>
                  <a:gd name="T104" fmla="*/ 899 w 952"/>
                  <a:gd name="T105" fmla="*/ 246 h 488"/>
                  <a:gd name="T106" fmla="*/ 843 w 952"/>
                  <a:gd name="T107" fmla="*/ 59 h 488"/>
                  <a:gd name="T108" fmla="*/ 765 w 952"/>
                  <a:gd name="T109" fmla="*/ 149 h 488"/>
                  <a:gd name="T110" fmla="*/ 811 w 952"/>
                  <a:gd name="T111" fmla="*/ 51 h 488"/>
                  <a:gd name="T112" fmla="*/ 894 w 952"/>
                  <a:gd name="T113" fmla="*/ 115 h 488"/>
                  <a:gd name="T114" fmla="*/ 873 w 952"/>
                  <a:gd name="T115" fmla="*/ 418 h 488"/>
                  <a:gd name="T116" fmla="*/ 785 w 952"/>
                  <a:gd name="T117" fmla="*/ 4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2" h="488">
                    <a:moveTo>
                      <a:pt x="4" y="478"/>
                    </a:moveTo>
                    <a:cubicBezTo>
                      <a:pt x="2" y="478"/>
                      <a:pt x="0" y="477"/>
                      <a:pt x="0" y="474"/>
                    </a:cubicBezTo>
                    <a:lnTo>
                      <a:pt x="0" y="410"/>
                    </a:lnTo>
                    <a:cubicBezTo>
                      <a:pt x="0" y="408"/>
                      <a:pt x="2" y="406"/>
                      <a:pt x="4" y="406"/>
                    </a:cubicBezTo>
                    <a:lnTo>
                      <a:pt x="55" y="406"/>
                    </a:lnTo>
                    <a:cubicBezTo>
                      <a:pt x="58" y="406"/>
                      <a:pt x="59" y="408"/>
                      <a:pt x="59" y="410"/>
                    </a:cubicBezTo>
                    <a:lnTo>
                      <a:pt x="59" y="474"/>
                    </a:lnTo>
                    <a:cubicBezTo>
                      <a:pt x="59" y="477"/>
                      <a:pt x="58" y="478"/>
                      <a:pt x="55" y="478"/>
                    </a:cubicBezTo>
                    <a:lnTo>
                      <a:pt x="4" y="478"/>
                    </a:lnTo>
                    <a:close/>
                    <a:moveTo>
                      <a:pt x="55" y="470"/>
                    </a:moveTo>
                    <a:lnTo>
                      <a:pt x="51" y="474"/>
                    </a:lnTo>
                    <a:lnTo>
                      <a:pt x="51" y="410"/>
                    </a:lnTo>
                    <a:lnTo>
                      <a:pt x="55" y="414"/>
                    </a:lnTo>
                    <a:lnTo>
                      <a:pt x="4" y="414"/>
                    </a:lnTo>
                    <a:lnTo>
                      <a:pt x="8" y="410"/>
                    </a:lnTo>
                    <a:lnTo>
                      <a:pt x="8" y="474"/>
                    </a:lnTo>
                    <a:lnTo>
                      <a:pt x="4" y="470"/>
                    </a:lnTo>
                    <a:lnTo>
                      <a:pt x="55" y="470"/>
                    </a:lnTo>
                    <a:close/>
                    <a:moveTo>
                      <a:pt x="102" y="247"/>
                    </a:moveTo>
                    <a:lnTo>
                      <a:pt x="103" y="205"/>
                    </a:lnTo>
                    <a:lnTo>
                      <a:pt x="106" y="169"/>
                    </a:lnTo>
                    <a:lnTo>
                      <a:pt x="110" y="137"/>
                    </a:lnTo>
                    <a:lnTo>
                      <a:pt x="116" y="110"/>
                    </a:lnTo>
                    <a:cubicBezTo>
                      <a:pt x="116" y="109"/>
                      <a:pt x="116" y="109"/>
                      <a:pt x="116" y="109"/>
                    </a:cubicBezTo>
                    <a:lnTo>
                      <a:pt x="125" y="85"/>
                    </a:lnTo>
                    <a:lnTo>
                      <a:pt x="134" y="64"/>
                    </a:lnTo>
                    <a:cubicBezTo>
                      <a:pt x="134" y="64"/>
                      <a:pt x="135" y="64"/>
                      <a:pt x="135" y="64"/>
                    </a:cubicBezTo>
                    <a:lnTo>
                      <a:pt x="157" y="30"/>
                    </a:lnTo>
                    <a:cubicBezTo>
                      <a:pt x="157" y="29"/>
                      <a:pt x="158" y="29"/>
                      <a:pt x="158" y="29"/>
                    </a:cubicBezTo>
                    <a:lnTo>
                      <a:pt x="172" y="17"/>
                    </a:lnTo>
                    <a:cubicBezTo>
                      <a:pt x="173" y="17"/>
                      <a:pt x="173" y="17"/>
                      <a:pt x="173" y="17"/>
                    </a:cubicBezTo>
                    <a:lnTo>
                      <a:pt x="189" y="8"/>
                    </a:lnTo>
                    <a:cubicBezTo>
                      <a:pt x="189" y="8"/>
                      <a:pt x="190" y="8"/>
                      <a:pt x="190" y="8"/>
                    </a:cubicBezTo>
                    <a:lnTo>
                      <a:pt x="207" y="3"/>
                    </a:lnTo>
                    <a:cubicBezTo>
                      <a:pt x="207" y="3"/>
                      <a:pt x="207" y="3"/>
                      <a:pt x="208" y="2"/>
                    </a:cubicBezTo>
                    <a:lnTo>
                      <a:pt x="227" y="0"/>
                    </a:lnTo>
                    <a:cubicBezTo>
                      <a:pt x="227" y="0"/>
                      <a:pt x="228" y="0"/>
                      <a:pt x="228" y="1"/>
                    </a:cubicBezTo>
                    <a:lnTo>
                      <a:pt x="257" y="6"/>
                    </a:lnTo>
                    <a:cubicBezTo>
                      <a:pt x="258" y="6"/>
                      <a:pt x="258" y="6"/>
                      <a:pt x="258" y="6"/>
                    </a:cubicBezTo>
                    <a:lnTo>
                      <a:pt x="283" y="18"/>
                    </a:lnTo>
                    <a:cubicBezTo>
                      <a:pt x="283" y="19"/>
                      <a:pt x="283" y="19"/>
                      <a:pt x="284" y="19"/>
                    </a:cubicBezTo>
                    <a:lnTo>
                      <a:pt x="303" y="37"/>
                    </a:lnTo>
                    <a:cubicBezTo>
                      <a:pt x="303" y="37"/>
                      <a:pt x="304" y="38"/>
                      <a:pt x="304" y="38"/>
                    </a:cubicBezTo>
                    <a:lnTo>
                      <a:pt x="319" y="64"/>
                    </a:lnTo>
                    <a:lnTo>
                      <a:pt x="334" y="95"/>
                    </a:lnTo>
                    <a:cubicBezTo>
                      <a:pt x="334" y="95"/>
                      <a:pt x="334" y="95"/>
                      <a:pt x="334" y="95"/>
                    </a:cubicBezTo>
                    <a:lnTo>
                      <a:pt x="344" y="133"/>
                    </a:lnTo>
                    <a:lnTo>
                      <a:pt x="347" y="156"/>
                    </a:lnTo>
                    <a:lnTo>
                      <a:pt x="350" y="183"/>
                    </a:lnTo>
                    <a:lnTo>
                      <a:pt x="351" y="213"/>
                    </a:lnTo>
                    <a:lnTo>
                      <a:pt x="352" y="246"/>
                    </a:lnTo>
                    <a:lnTo>
                      <a:pt x="351" y="286"/>
                    </a:lnTo>
                    <a:lnTo>
                      <a:pt x="348" y="321"/>
                    </a:lnTo>
                    <a:lnTo>
                      <a:pt x="344" y="352"/>
                    </a:lnTo>
                    <a:lnTo>
                      <a:pt x="338" y="380"/>
                    </a:lnTo>
                    <a:lnTo>
                      <a:pt x="331" y="404"/>
                    </a:lnTo>
                    <a:lnTo>
                      <a:pt x="322" y="425"/>
                    </a:lnTo>
                    <a:cubicBezTo>
                      <a:pt x="322" y="425"/>
                      <a:pt x="322" y="426"/>
                      <a:pt x="322" y="426"/>
                    </a:cubicBezTo>
                    <a:lnTo>
                      <a:pt x="298" y="460"/>
                    </a:lnTo>
                    <a:cubicBezTo>
                      <a:pt x="298" y="460"/>
                      <a:pt x="297" y="460"/>
                      <a:pt x="297" y="461"/>
                    </a:cubicBezTo>
                    <a:lnTo>
                      <a:pt x="284" y="472"/>
                    </a:lnTo>
                    <a:cubicBezTo>
                      <a:pt x="283" y="472"/>
                      <a:pt x="283" y="472"/>
                      <a:pt x="283" y="473"/>
                    </a:cubicBezTo>
                    <a:lnTo>
                      <a:pt x="267" y="481"/>
                    </a:lnTo>
                    <a:cubicBezTo>
                      <a:pt x="267" y="481"/>
                      <a:pt x="266" y="481"/>
                      <a:pt x="266" y="481"/>
                    </a:cubicBezTo>
                    <a:lnTo>
                      <a:pt x="248" y="486"/>
                    </a:lnTo>
                    <a:cubicBezTo>
                      <a:pt x="248" y="486"/>
                      <a:pt x="248" y="486"/>
                      <a:pt x="247" y="486"/>
                    </a:cubicBezTo>
                    <a:lnTo>
                      <a:pt x="228" y="488"/>
                    </a:lnTo>
                    <a:cubicBezTo>
                      <a:pt x="228" y="488"/>
                      <a:pt x="227" y="488"/>
                      <a:pt x="227" y="488"/>
                    </a:cubicBezTo>
                    <a:lnTo>
                      <a:pt x="202" y="485"/>
                    </a:lnTo>
                    <a:cubicBezTo>
                      <a:pt x="202" y="485"/>
                      <a:pt x="201" y="485"/>
                      <a:pt x="201" y="485"/>
                    </a:cubicBezTo>
                    <a:lnTo>
                      <a:pt x="179" y="476"/>
                    </a:lnTo>
                    <a:cubicBezTo>
                      <a:pt x="179" y="475"/>
                      <a:pt x="178" y="475"/>
                      <a:pt x="178" y="475"/>
                    </a:cubicBezTo>
                    <a:lnTo>
                      <a:pt x="158" y="459"/>
                    </a:lnTo>
                    <a:cubicBezTo>
                      <a:pt x="158" y="459"/>
                      <a:pt x="158" y="459"/>
                      <a:pt x="158" y="458"/>
                    </a:cubicBezTo>
                    <a:lnTo>
                      <a:pt x="141" y="436"/>
                    </a:lnTo>
                    <a:cubicBezTo>
                      <a:pt x="141" y="436"/>
                      <a:pt x="140" y="435"/>
                      <a:pt x="140" y="435"/>
                    </a:cubicBezTo>
                    <a:lnTo>
                      <a:pt x="124" y="403"/>
                    </a:lnTo>
                    <a:cubicBezTo>
                      <a:pt x="124" y="403"/>
                      <a:pt x="124" y="402"/>
                      <a:pt x="124" y="402"/>
                    </a:cubicBezTo>
                    <a:lnTo>
                      <a:pt x="113" y="360"/>
                    </a:lnTo>
                    <a:lnTo>
                      <a:pt x="105" y="309"/>
                    </a:lnTo>
                    <a:lnTo>
                      <a:pt x="102" y="247"/>
                    </a:lnTo>
                    <a:close/>
                    <a:moveTo>
                      <a:pt x="113" y="307"/>
                    </a:moveTo>
                    <a:lnTo>
                      <a:pt x="120" y="358"/>
                    </a:lnTo>
                    <a:lnTo>
                      <a:pt x="132" y="400"/>
                    </a:lnTo>
                    <a:lnTo>
                      <a:pt x="132" y="399"/>
                    </a:lnTo>
                    <a:lnTo>
                      <a:pt x="148" y="432"/>
                    </a:lnTo>
                    <a:lnTo>
                      <a:pt x="147" y="431"/>
                    </a:lnTo>
                    <a:lnTo>
                      <a:pt x="164" y="454"/>
                    </a:lnTo>
                    <a:lnTo>
                      <a:pt x="164" y="453"/>
                    </a:lnTo>
                    <a:lnTo>
                      <a:pt x="183" y="469"/>
                    </a:lnTo>
                    <a:lnTo>
                      <a:pt x="182" y="468"/>
                    </a:lnTo>
                    <a:lnTo>
                      <a:pt x="204" y="478"/>
                    </a:lnTo>
                    <a:lnTo>
                      <a:pt x="203" y="477"/>
                    </a:lnTo>
                    <a:lnTo>
                      <a:pt x="228" y="480"/>
                    </a:lnTo>
                    <a:lnTo>
                      <a:pt x="227" y="480"/>
                    </a:lnTo>
                    <a:lnTo>
                      <a:pt x="247" y="478"/>
                    </a:lnTo>
                    <a:lnTo>
                      <a:pt x="246" y="479"/>
                    </a:lnTo>
                    <a:lnTo>
                      <a:pt x="264" y="474"/>
                    </a:lnTo>
                    <a:lnTo>
                      <a:pt x="263" y="474"/>
                    </a:lnTo>
                    <a:lnTo>
                      <a:pt x="279" y="465"/>
                    </a:lnTo>
                    <a:lnTo>
                      <a:pt x="278" y="466"/>
                    </a:lnTo>
                    <a:lnTo>
                      <a:pt x="292" y="454"/>
                    </a:lnTo>
                    <a:lnTo>
                      <a:pt x="291" y="455"/>
                    </a:lnTo>
                    <a:lnTo>
                      <a:pt x="315" y="421"/>
                    </a:lnTo>
                    <a:lnTo>
                      <a:pt x="315" y="422"/>
                    </a:lnTo>
                    <a:lnTo>
                      <a:pt x="324" y="401"/>
                    </a:lnTo>
                    <a:lnTo>
                      <a:pt x="331" y="378"/>
                    </a:lnTo>
                    <a:lnTo>
                      <a:pt x="336" y="351"/>
                    </a:lnTo>
                    <a:lnTo>
                      <a:pt x="340" y="320"/>
                    </a:lnTo>
                    <a:lnTo>
                      <a:pt x="343" y="285"/>
                    </a:lnTo>
                    <a:lnTo>
                      <a:pt x="344" y="247"/>
                    </a:lnTo>
                    <a:lnTo>
                      <a:pt x="343" y="213"/>
                    </a:lnTo>
                    <a:lnTo>
                      <a:pt x="342" y="183"/>
                    </a:lnTo>
                    <a:lnTo>
                      <a:pt x="340" y="157"/>
                    </a:lnTo>
                    <a:lnTo>
                      <a:pt x="336" y="135"/>
                    </a:lnTo>
                    <a:lnTo>
                      <a:pt x="326" y="97"/>
                    </a:lnTo>
                    <a:lnTo>
                      <a:pt x="326" y="98"/>
                    </a:lnTo>
                    <a:lnTo>
                      <a:pt x="313" y="68"/>
                    </a:lnTo>
                    <a:lnTo>
                      <a:pt x="297" y="42"/>
                    </a:lnTo>
                    <a:lnTo>
                      <a:pt x="298" y="43"/>
                    </a:lnTo>
                    <a:lnTo>
                      <a:pt x="278" y="25"/>
                    </a:lnTo>
                    <a:lnTo>
                      <a:pt x="279" y="26"/>
                    </a:lnTo>
                    <a:lnTo>
                      <a:pt x="255" y="13"/>
                    </a:lnTo>
                    <a:lnTo>
                      <a:pt x="256" y="13"/>
                    </a:lnTo>
                    <a:lnTo>
                      <a:pt x="227" y="8"/>
                    </a:lnTo>
                    <a:lnTo>
                      <a:pt x="228" y="8"/>
                    </a:lnTo>
                    <a:lnTo>
                      <a:pt x="208" y="10"/>
                    </a:lnTo>
                    <a:lnTo>
                      <a:pt x="209" y="10"/>
                    </a:lnTo>
                    <a:lnTo>
                      <a:pt x="192" y="16"/>
                    </a:lnTo>
                    <a:lnTo>
                      <a:pt x="193" y="16"/>
                    </a:lnTo>
                    <a:lnTo>
                      <a:pt x="177" y="24"/>
                    </a:lnTo>
                    <a:lnTo>
                      <a:pt x="177" y="24"/>
                    </a:lnTo>
                    <a:lnTo>
                      <a:pt x="163" y="35"/>
                    </a:lnTo>
                    <a:lnTo>
                      <a:pt x="164" y="34"/>
                    </a:lnTo>
                    <a:lnTo>
                      <a:pt x="141" y="68"/>
                    </a:lnTo>
                    <a:lnTo>
                      <a:pt x="142" y="68"/>
                    </a:lnTo>
                    <a:lnTo>
                      <a:pt x="132" y="88"/>
                    </a:lnTo>
                    <a:lnTo>
                      <a:pt x="124" y="112"/>
                    </a:lnTo>
                    <a:lnTo>
                      <a:pt x="124" y="111"/>
                    </a:lnTo>
                    <a:lnTo>
                      <a:pt x="118" y="138"/>
                    </a:lnTo>
                    <a:lnTo>
                      <a:pt x="114" y="170"/>
                    </a:lnTo>
                    <a:lnTo>
                      <a:pt x="111" y="206"/>
                    </a:lnTo>
                    <a:lnTo>
                      <a:pt x="110" y="246"/>
                    </a:lnTo>
                    <a:lnTo>
                      <a:pt x="113" y="307"/>
                    </a:lnTo>
                    <a:close/>
                    <a:moveTo>
                      <a:pt x="159" y="247"/>
                    </a:moveTo>
                    <a:lnTo>
                      <a:pt x="160" y="298"/>
                    </a:lnTo>
                    <a:lnTo>
                      <a:pt x="164" y="341"/>
                    </a:lnTo>
                    <a:lnTo>
                      <a:pt x="170" y="374"/>
                    </a:lnTo>
                    <a:lnTo>
                      <a:pt x="170" y="373"/>
                    </a:lnTo>
                    <a:lnTo>
                      <a:pt x="180" y="398"/>
                    </a:lnTo>
                    <a:lnTo>
                      <a:pt x="180" y="397"/>
                    </a:lnTo>
                    <a:lnTo>
                      <a:pt x="191" y="413"/>
                    </a:lnTo>
                    <a:lnTo>
                      <a:pt x="190" y="413"/>
                    </a:lnTo>
                    <a:lnTo>
                      <a:pt x="203" y="425"/>
                    </a:lnTo>
                    <a:lnTo>
                      <a:pt x="202" y="424"/>
                    </a:lnTo>
                    <a:lnTo>
                      <a:pt x="215" y="431"/>
                    </a:lnTo>
                    <a:lnTo>
                      <a:pt x="214" y="431"/>
                    </a:lnTo>
                    <a:lnTo>
                      <a:pt x="228" y="433"/>
                    </a:lnTo>
                    <a:lnTo>
                      <a:pt x="227" y="433"/>
                    </a:lnTo>
                    <a:lnTo>
                      <a:pt x="242" y="431"/>
                    </a:lnTo>
                    <a:lnTo>
                      <a:pt x="241" y="431"/>
                    </a:lnTo>
                    <a:lnTo>
                      <a:pt x="256" y="424"/>
                    </a:lnTo>
                    <a:lnTo>
                      <a:pt x="255" y="425"/>
                    </a:lnTo>
                    <a:lnTo>
                      <a:pt x="267" y="413"/>
                    </a:lnTo>
                    <a:lnTo>
                      <a:pt x="267" y="413"/>
                    </a:lnTo>
                    <a:lnTo>
                      <a:pt x="278" y="397"/>
                    </a:lnTo>
                    <a:lnTo>
                      <a:pt x="277" y="398"/>
                    </a:lnTo>
                    <a:lnTo>
                      <a:pt x="286" y="374"/>
                    </a:lnTo>
                    <a:lnTo>
                      <a:pt x="286" y="374"/>
                    </a:lnTo>
                    <a:lnTo>
                      <a:pt x="293" y="340"/>
                    </a:lnTo>
                    <a:lnTo>
                      <a:pt x="297" y="298"/>
                    </a:lnTo>
                    <a:lnTo>
                      <a:pt x="298" y="246"/>
                    </a:lnTo>
                    <a:lnTo>
                      <a:pt x="297" y="193"/>
                    </a:lnTo>
                    <a:lnTo>
                      <a:pt x="293" y="150"/>
                    </a:lnTo>
                    <a:lnTo>
                      <a:pt x="286" y="117"/>
                    </a:lnTo>
                    <a:lnTo>
                      <a:pt x="286" y="117"/>
                    </a:lnTo>
                    <a:lnTo>
                      <a:pt x="277" y="94"/>
                    </a:lnTo>
                    <a:lnTo>
                      <a:pt x="278" y="95"/>
                    </a:lnTo>
                    <a:lnTo>
                      <a:pt x="267" y="78"/>
                    </a:lnTo>
                    <a:lnTo>
                      <a:pt x="267" y="78"/>
                    </a:lnTo>
                    <a:lnTo>
                      <a:pt x="255" y="65"/>
                    </a:lnTo>
                    <a:lnTo>
                      <a:pt x="256" y="66"/>
                    </a:lnTo>
                    <a:lnTo>
                      <a:pt x="241" y="59"/>
                    </a:lnTo>
                    <a:lnTo>
                      <a:pt x="242" y="59"/>
                    </a:lnTo>
                    <a:lnTo>
                      <a:pt x="227" y="56"/>
                    </a:lnTo>
                    <a:lnTo>
                      <a:pt x="228" y="56"/>
                    </a:lnTo>
                    <a:lnTo>
                      <a:pt x="213" y="59"/>
                    </a:lnTo>
                    <a:lnTo>
                      <a:pt x="214" y="59"/>
                    </a:lnTo>
                    <a:lnTo>
                      <a:pt x="201" y="66"/>
                    </a:lnTo>
                    <a:lnTo>
                      <a:pt x="202" y="65"/>
                    </a:lnTo>
                    <a:lnTo>
                      <a:pt x="190" y="75"/>
                    </a:lnTo>
                    <a:lnTo>
                      <a:pt x="190" y="75"/>
                    </a:lnTo>
                    <a:lnTo>
                      <a:pt x="180" y="89"/>
                    </a:lnTo>
                    <a:lnTo>
                      <a:pt x="180" y="88"/>
                    </a:lnTo>
                    <a:lnTo>
                      <a:pt x="171" y="115"/>
                    </a:lnTo>
                    <a:lnTo>
                      <a:pt x="164" y="149"/>
                    </a:lnTo>
                    <a:lnTo>
                      <a:pt x="160" y="193"/>
                    </a:lnTo>
                    <a:lnTo>
                      <a:pt x="159" y="247"/>
                    </a:lnTo>
                    <a:close/>
                    <a:moveTo>
                      <a:pt x="152" y="192"/>
                    </a:moveTo>
                    <a:lnTo>
                      <a:pt x="157" y="148"/>
                    </a:lnTo>
                    <a:lnTo>
                      <a:pt x="164" y="112"/>
                    </a:lnTo>
                    <a:lnTo>
                      <a:pt x="173" y="85"/>
                    </a:lnTo>
                    <a:cubicBezTo>
                      <a:pt x="173" y="85"/>
                      <a:pt x="173" y="84"/>
                      <a:pt x="173" y="84"/>
                    </a:cubicBezTo>
                    <a:lnTo>
                      <a:pt x="184" y="70"/>
                    </a:lnTo>
                    <a:cubicBezTo>
                      <a:pt x="184" y="70"/>
                      <a:pt x="184" y="70"/>
                      <a:pt x="184" y="69"/>
                    </a:cubicBezTo>
                    <a:lnTo>
                      <a:pt x="196" y="59"/>
                    </a:lnTo>
                    <a:cubicBezTo>
                      <a:pt x="197" y="59"/>
                      <a:pt x="197" y="59"/>
                      <a:pt x="197" y="58"/>
                    </a:cubicBezTo>
                    <a:lnTo>
                      <a:pt x="211" y="51"/>
                    </a:lnTo>
                    <a:cubicBezTo>
                      <a:pt x="211" y="51"/>
                      <a:pt x="211" y="51"/>
                      <a:pt x="212" y="51"/>
                    </a:cubicBezTo>
                    <a:lnTo>
                      <a:pt x="227" y="49"/>
                    </a:lnTo>
                    <a:cubicBezTo>
                      <a:pt x="227" y="48"/>
                      <a:pt x="228" y="48"/>
                      <a:pt x="228" y="49"/>
                    </a:cubicBezTo>
                    <a:lnTo>
                      <a:pt x="244" y="51"/>
                    </a:lnTo>
                    <a:cubicBezTo>
                      <a:pt x="244" y="51"/>
                      <a:pt x="244" y="51"/>
                      <a:pt x="245" y="51"/>
                    </a:cubicBezTo>
                    <a:lnTo>
                      <a:pt x="259" y="59"/>
                    </a:lnTo>
                    <a:cubicBezTo>
                      <a:pt x="260" y="59"/>
                      <a:pt x="260" y="59"/>
                      <a:pt x="260" y="60"/>
                    </a:cubicBezTo>
                    <a:lnTo>
                      <a:pt x="273" y="73"/>
                    </a:lnTo>
                    <a:cubicBezTo>
                      <a:pt x="273" y="73"/>
                      <a:pt x="273" y="73"/>
                      <a:pt x="273" y="73"/>
                    </a:cubicBezTo>
                    <a:lnTo>
                      <a:pt x="284" y="91"/>
                    </a:lnTo>
                    <a:cubicBezTo>
                      <a:pt x="284" y="91"/>
                      <a:pt x="285" y="91"/>
                      <a:pt x="285" y="92"/>
                    </a:cubicBezTo>
                    <a:lnTo>
                      <a:pt x="294" y="115"/>
                    </a:lnTo>
                    <a:cubicBezTo>
                      <a:pt x="294" y="115"/>
                      <a:pt x="294" y="115"/>
                      <a:pt x="294" y="115"/>
                    </a:cubicBezTo>
                    <a:lnTo>
                      <a:pt x="301" y="149"/>
                    </a:lnTo>
                    <a:lnTo>
                      <a:pt x="305" y="193"/>
                    </a:lnTo>
                    <a:lnTo>
                      <a:pt x="306" y="247"/>
                    </a:lnTo>
                    <a:lnTo>
                      <a:pt x="305" y="299"/>
                    </a:lnTo>
                    <a:lnTo>
                      <a:pt x="301" y="342"/>
                    </a:lnTo>
                    <a:lnTo>
                      <a:pt x="294" y="376"/>
                    </a:lnTo>
                    <a:cubicBezTo>
                      <a:pt x="294" y="376"/>
                      <a:pt x="294" y="376"/>
                      <a:pt x="294" y="376"/>
                    </a:cubicBezTo>
                    <a:lnTo>
                      <a:pt x="285" y="401"/>
                    </a:lnTo>
                    <a:cubicBezTo>
                      <a:pt x="285" y="401"/>
                      <a:pt x="284" y="401"/>
                      <a:pt x="284" y="402"/>
                    </a:cubicBezTo>
                    <a:lnTo>
                      <a:pt x="273" y="418"/>
                    </a:lnTo>
                    <a:cubicBezTo>
                      <a:pt x="273" y="418"/>
                      <a:pt x="273" y="418"/>
                      <a:pt x="273" y="418"/>
                    </a:cubicBezTo>
                    <a:lnTo>
                      <a:pt x="260" y="430"/>
                    </a:lnTo>
                    <a:cubicBezTo>
                      <a:pt x="260" y="431"/>
                      <a:pt x="260" y="431"/>
                      <a:pt x="259" y="431"/>
                    </a:cubicBezTo>
                    <a:lnTo>
                      <a:pt x="245" y="438"/>
                    </a:lnTo>
                    <a:cubicBezTo>
                      <a:pt x="244" y="438"/>
                      <a:pt x="244" y="438"/>
                      <a:pt x="244" y="438"/>
                    </a:cubicBezTo>
                    <a:lnTo>
                      <a:pt x="228" y="441"/>
                    </a:lnTo>
                    <a:cubicBezTo>
                      <a:pt x="228" y="441"/>
                      <a:pt x="227" y="441"/>
                      <a:pt x="227" y="441"/>
                    </a:cubicBezTo>
                    <a:lnTo>
                      <a:pt x="213" y="438"/>
                    </a:lnTo>
                    <a:cubicBezTo>
                      <a:pt x="212" y="438"/>
                      <a:pt x="212" y="438"/>
                      <a:pt x="212" y="438"/>
                    </a:cubicBezTo>
                    <a:lnTo>
                      <a:pt x="198" y="431"/>
                    </a:lnTo>
                    <a:cubicBezTo>
                      <a:pt x="198" y="431"/>
                      <a:pt x="197" y="431"/>
                      <a:pt x="197" y="430"/>
                    </a:cubicBezTo>
                    <a:lnTo>
                      <a:pt x="185" y="418"/>
                    </a:lnTo>
                    <a:cubicBezTo>
                      <a:pt x="184" y="418"/>
                      <a:pt x="184" y="418"/>
                      <a:pt x="184" y="418"/>
                    </a:cubicBezTo>
                    <a:lnTo>
                      <a:pt x="173" y="402"/>
                    </a:lnTo>
                    <a:cubicBezTo>
                      <a:pt x="173" y="401"/>
                      <a:pt x="173" y="401"/>
                      <a:pt x="173" y="401"/>
                    </a:cubicBezTo>
                    <a:lnTo>
                      <a:pt x="163" y="376"/>
                    </a:lnTo>
                    <a:cubicBezTo>
                      <a:pt x="163" y="376"/>
                      <a:pt x="163" y="376"/>
                      <a:pt x="163" y="376"/>
                    </a:cubicBezTo>
                    <a:lnTo>
                      <a:pt x="156" y="341"/>
                    </a:lnTo>
                    <a:lnTo>
                      <a:pt x="152" y="299"/>
                    </a:lnTo>
                    <a:lnTo>
                      <a:pt x="151" y="246"/>
                    </a:lnTo>
                    <a:lnTo>
                      <a:pt x="152" y="192"/>
                    </a:lnTo>
                    <a:close/>
                    <a:moveTo>
                      <a:pt x="403" y="247"/>
                    </a:moveTo>
                    <a:lnTo>
                      <a:pt x="404" y="205"/>
                    </a:lnTo>
                    <a:lnTo>
                      <a:pt x="407" y="169"/>
                    </a:lnTo>
                    <a:lnTo>
                      <a:pt x="411" y="137"/>
                    </a:lnTo>
                    <a:lnTo>
                      <a:pt x="417" y="110"/>
                    </a:lnTo>
                    <a:cubicBezTo>
                      <a:pt x="417" y="109"/>
                      <a:pt x="417" y="109"/>
                      <a:pt x="417" y="109"/>
                    </a:cubicBezTo>
                    <a:lnTo>
                      <a:pt x="425" y="85"/>
                    </a:lnTo>
                    <a:lnTo>
                      <a:pt x="435" y="64"/>
                    </a:lnTo>
                    <a:lnTo>
                      <a:pt x="457" y="30"/>
                    </a:lnTo>
                    <a:cubicBezTo>
                      <a:pt x="457" y="29"/>
                      <a:pt x="458" y="29"/>
                      <a:pt x="458" y="29"/>
                    </a:cubicBezTo>
                    <a:lnTo>
                      <a:pt x="473" y="17"/>
                    </a:lnTo>
                    <a:cubicBezTo>
                      <a:pt x="473" y="17"/>
                      <a:pt x="473" y="17"/>
                      <a:pt x="474" y="17"/>
                    </a:cubicBezTo>
                    <a:lnTo>
                      <a:pt x="489" y="8"/>
                    </a:lnTo>
                    <a:cubicBezTo>
                      <a:pt x="489" y="8"/>
                      <a:pt x="490" y="8"/>
                      <a:pt x="490" y="8"/>
                    </a:cubicBezTo>
                    <a:lnTo>
                      <a:pt x="507" y="3"/>
                    </a:lnTo>
                    <a:cubicBezTo>
                      <a:pt x="508" y="3"/>
                      <a:pt x="508" y="3"/>
                      <a:pt x="508" y="2"/>
                    </a:cubicBezTo>
                    <a:lnTo>
                      <a:pt x="527" y="0"/>
                    </a:lnTo>
                    <a:cubicBezTo>
                      <a:pt x="527" y="0"/>
                      <a:pt x="528" y="0"/>
                      <a:pt x="528" y="1"/>
                    </a:cubicBezTo>
                    <a:lnTo>
                      <a:pt x="557" y="6"/>
                    </a:lnTo>
                    <a:cubicBezTo>
                      <a:pt x="558" y="6"/>
                      <a:pt x="558" y="6"/>
                      <a:pt x="558" y="6"/>
                    </a:cubicBezTo>
                    <a:lnTo>
                      <a:pt x="583" y="18"/>
                    </a:lnTo>
                    <a:cubicBezTo>
                      <a:pt x="584" y="19"/>
                      <a:pt x="584" y="19"/>
                      <a:pt x="584" y="19"/>
                    </a:cubicBezTo>
                    <a:lnTo>
                      <a:pt x="603" y="37"/>
                    </a:lnTo>
                    <a:cubicBezTo>
                      <a:pt x="603" y="37"/>
                      <a:pt x="604" y="38"/>
                      <a:pt x="604" y="38"/>
                    </a:cubicBezTo>
                    <a:lnTo>
                      <a:pt x="619" y="64"/>
                    </a:lnTo>
                    <a:lnTo>
                      <a:pt x="634" y="95"/>
                    </a:lnTo>
                    <a:cubicBezTo>
                      <a:pt x="634" y="95"/>
                      <a:pt x="634" y="95"/>
                      <a:pt x="634" y="95"/>
                    </a:cubicBezTo>
                    <a:lnTo>
                      <a:pt x="644" y="133"/>
                    </a:lnTo>
                    <a:lnTo>
                      <a:pt x="648" y="156"/>
                    </a:lnTo>
                    <a:lnTo>
                      <a:pt x="650" y="183"/>
                    </a:lnTo>
                    <a:lnTo>
                      <a:pt x="652" y="213"/>
                    </a:lnTo>
                    <a:lnTo>
                      <a:pt x="652" y="246"/>
                    </a:lnTo>
                    <a:lnTo>
                      <a:pt x="651" y="286"/>
                    </a:lnTo>
                    <a:lnTo>
                      <a:pt x="649" y="321"/>
                    </a:lnTo>
                    <a:lnTo>
                      <a:pt x="644" y="352"/>
                    </a:lnTo>
                    <a:lnTo>
                      <a:pt x="639" y="380"/>
                    </a:lnTo>
                    <a:lnTo>
                      <a:pt x="632" y="404"/>
                    </a:lnTo>
                    <a:lnTo>
                      <a:pt x="623" y="425"/>
                    </a:lnTo>
                    <a:cubicBezTo>
                      <a:pt x="623" y="425"/>
                      <a:pt x="622" y="426"/>
                      <a:pt x="622" y="426"/>
                    </a:cubicBezTo>
                    <a:lnTo>
                      <a:pt x="598" y="460"/>
                    </a:lnTo>
                    <a:cubicBezTo>
                      <a:pt x="598" y="460"/>
                      <a:pt x="597" y="460"/>
                      <a:pt x="597" y="461"/>
                    </a:cubicBezTo>
                    <a:lnTo>
                      <a:pt x="584" y="472"/>
                    </a:lnTo>
                    <a:cubicBezTo>
                      <a:pt x="583" y="472"/>
                      <a:pt x="583" y="472"/>
                      <a:pt x="583" y="473"/>
                    </a:cubicBezTo>
                    <a:lnTo>
                      <a:pt x="567" y="481"/>
                    </a:lnTo>
                    <a:cubicBezTo>
                      <a:pt x="567" y="481"/>
                      <a:pt x="566" y="481"/>
                      <a:pt x="566" y="481"/>
                    </a:cubicBezTo>
                    <a:lnTo>
                      <a:pt x="548" y="486"/>
                    </a:lnTo>
                    <a:cubicBezTo>
                      <a:pt x="548" y="486"/>
                      <a:pt x="548" y="486"/>
                      <a:pt x="547" y="486"/>
                    </a:cubicBezTo>
                    <a:lnTo>
                      <a:pt x="528" y="488"/>
                    </a:lnTo>
                    <a:cubicBezTo>
                      <a:pt x="528" y="488"/>
                      <a:pt x="527" y="488"/>
                      <a:pt x="527" y="488"/>
                    </a:cubicBezTo>
                    <a:lnTo>
                      <a:pt x="502" y="485"/>
                    </a:lnTo>
                    <a:cubicBezTo>
                      <a:pt x="502" y="485"/>
                      <a:pt x="502" y="485"/>
                      <a:pt x="501" y="485"/>
                    </a:cubicBezTo>
                    <a:lnTo>
                      <a:pt x="479" y="476"/>
                    </a:lnTo>
                    <a:cubicBezTo>
                      <a:pt x="479" y="475"/>
                      <a:pt x="479" y="475"/>
                      <a:pt x="478" y="475"/>
                    </a:cubicBezTo>
                    <a:lnTo>
                      <a:pt x="459" y="459"/>
                    </a:lnTo>
                    <a:cubicBezTo>
                      <a:pt x="459" y="459"/>
                      <a:pt x="458" y="459"/>
                      <a:pt x="458" y="458"/>
                    </a:cubicBezTo>
                    <a:lnTo>
                      <a:pt x="441" y="436"/>
                    </a:lnTo>
                    <a:cubicBezTo>
                      <a:pt x="441" y="436"/>
                      <a:pt x="441" y="435"/>
                      <a:pt x="441" y="435"/>
                    </a:cubicBezTo>
                    <a:lnTo>
                      <a:pt x="425" y="403"/>
                    </a:lnTo>
                    <a:cubicBezTo>
                      <a:pt x="425" y="403"/>
                      <a:pt x="425" y="402"/>
                      <a:pt x="425" y="402"/>
                    </a:cubicBezTo>
                    <a:lnTo>
                      <a:pt x="413" y="360"/>
                    </a:lnTo>
                    <a:lnTo>
                      <a:pt x="406" y="309"/>
                    </a:lnTo>
                    <a:lnTo>
                      <a:pt x="403" y="247"/>
                    </a:lnTo>
                    <a:close/>
                    <a:moveTo>
                      <a:pt x="413" y="307"/>
                    </a:moveTo>
                    <a:lnTo>
                      <a:pt x="421" y="358"/>
                    </a:lnTo>
                    <a:lnTo>
                      <a:pt x="432" y="400"/>
                    </a:lnTo>
                    <a:lnTo>
                      <a:pt x="432" y="399"/>
                    </a:lnTo>
                    <a:lnTo>
                      <a:pt x="448" y="432"/>
                    </a:lnTo>
                    <a:lnTo>
                      <a:pt x="448" y="431"/>
                    </a:lnTo>
                    <a:lnTo>
                      <a:pt x="465" y="454"/>
                    </a:lnTo>
                    <a:lnTo>
                      <a:pt x="464" y="453"/>
                    </a:lnTo>
                    <a:lnTo>
                      <a:pt x="484" y="469"/>
                    </a:lnTo>
                    <a:lnTo>
                      <a:pt x="483" y="468"/>
                    </a:lnTo>
                    <a:lnTo>
                      <a:pt x="505" y="478"/>
                    </a:lnTo>
                    <a:lnTo>
                      <a:pt x="503" y="477"/>
                    </a:lnTo>
                    <a:lnTo>
                      <a:pt x="528" y="480"/>
                    </a:lnTo>
                    <a:lnTo>
                      <a:pt x="527" y="480"/>
                    </a:lnTo>
                    <a:lnTo>
                      <a:pt x="547" y="478"/>
                    </a:lnTo>
                    <a:lnTo>
                      <a:pt x="546" y="479"/>
                    </a:lnTo>
                    <a:lnTo>
                      <a:pt x="564" y="474"/>
                    </a:lnTo>
                    <a:lnTo>
                      <a:pt x="563" y="474"/>
                    </a:lnTo>
                    <a:lnTo>
                      <a:pt x="579" y="465"/>
                    </a:lnTo>
                    <a:lnTo>
                      <a:pt x="578" y="466"/>
                    </a:lnTo>
                    <a:lnTo>
                      <a:pt x="592" y="454"/>
                    </a:lnTo>
                    <a:lnTo>
                      <a:pt x="591" y="455"/>
                    </a:lnTo>
                    <a:lnTo>
                      <a:pt x="616" y="421"/>
                    </a:lnTo>
                    <a:lnTo>
                      <a:pt x="615" y="422"/>
                    </a:lnTo>
                    <a:lnTo>
                      <a:pt x="624" y="401"/>
                    </a:lnTo>
                    <a:lnTo>
                      <a:pt x="631" y="378"/>
                    </a:lnTo>
                    <a:lnTo>
                      <a:pt x="636" y="351"/>
                    </a:lnTo>
                    <a:lnTo>
                      <a:pt x="641" y="320"/>
                    </a:lnTo>
                    <a:lnTo>
                      <a:pt x="643" y="285"/>
                    </a:lnTo>
                    <a:lnTo>
                      <a:pt x="644" y="247"/>
                    </a:lnTo>
                    <a:lnTo>
                      <a:pt x="644" y="213"/>
                    </a:lnTo>
                    <a:lnTo>
                      <a:pt x="642" y="183"/>
                    </a:lnTo>
                    <a:lnTo>
                      <a:pt x="640" y="157"/>
                    </a:lnTo>
                    <a:lnTo>
                      <a:pt x="637" y="135"/>
                    </a:lnTo>
                    <a:lnTo>
                      <a:pt x="627" y="97"/>
                    </a:lnTo>
                    <a:lnTo>
                      <a:pt x="627" y="98"/>
                    </a:lnTo>
                    <a:lnTo>
                      <a:pt x="613" y="68"/>
                    </a:lnTo>
                    <a:lnTo>
                      <a:pt x="597" y="42"/>
                    </a:lnTo>
                    <a:lnTo>
                      <a:pt x="598" y="43"/>
                    </a:lnTo>
                    <a:lnTo>
                      <a:pt x="579" y="25"/>
                    </a:lnTo>
                    <a:lnTo>
                      <a:pt x="580" y="26"/>
                    </a:lnTo>
                    <a:lnTo>
                      <a:pt x="555" y="13"/>
                    </a:lnTo>
                    <a:lnTo>
                      <a:pt x="556" y="13"/>
                    </a:lnTo>
                    <a:lnTo>
                      <a:pt x="527" y="8"/>
                    </a:lnTo>
                    <a:lnTo>
                      <a:pt x="528" y="8"/>
                    </a:lnTo>
                    <a:lnTo>
                      <a:pt x="509" y="10"/>
                    </a:lnTo>
                    <a:lnTo>
                      <a:pt x="510" y="10"/>
                    </a:lnTo>
                    <a:lnTo>
                      <a:pt x="492" y="16"/>
                    </a:lnTo>
                    <a:lnTo>
                      <a:pt x="493" y="15"/>
                    </a:lnTo>
                    <a:lnTo>
                      <a:pt x="477" y="24"/>
                    </a:lnTo>
                    <a:lnTo>
                      <a:pt x="478" y="24"/>
                    </a:lnTo>
                    <a:lnTo>
                      <a:pt x="463" y="35"/>
                    </a:lnTo>
                    <a:lnTo>
                      <a:pt x="464" y="34"/>
                    </a:lnTo>
                    <a:lnTo>
                      <a:pt x="442" y="68"/>
                    </a:lnTo>
                    <a:lnTo>
                      <a:pt x="433" y="88"/>
                    </a:lnTo>
                    <a:lnTo>
                      <a:pt x="424" y="112"/>
                    </a:lnTo>
                    <a:lnTo>
                      <a:pt x="424" y="111"/>
                    </a:lnTo>
                    <a:lnTo>
                      <a:pt x="419" y="138"/>
                    </a:lnTo>
                    <a:lnTo>
                      <a:pt x="415" y="170"/>
                    </a:lnTo>
                    <a:lnTo>
                      <a:pt x="412" y="206"/>
                    </a:lnTo>
                    <a:lnTo>
                      <a:pt x="411" y="246"/>
                    </a:lnTo>
                    <a:lnTo>
                      <a:pt x="413" y="307"/>
                    </a:lnTo>
                    <a:close/>
                    <a:moveTo>
                      <a:pt x="459" y="247"/>
                    </a:moveTo>
                    <a:lnTo>
                      <a:pt x="460" y="298"/>
                    </a:lnTo>
                    <a:lnTo>
                      <a:pt x="464" y="341"/>
                    </a:lnTo>
                    <a:lnTo>
                      <a:pt x="470" y="374"/>
                    </a:lnTo>
                    <a:lnTo>
                      <a:pt x="470" y="373"/>
                    </a:lnTo>
                    <a:lnTo>
                      <a:pt x="480" y="398"/>
                    </a:lnTo>
                    <a:lnTo>
                      <a:pt x="480" y="397"/>
                    </a:lnTo>
                    <a:lnTo>
                      <a:pt x="491" y="413"/>
                    </a:lnTo>
                    <a:lnTo>
                      <a:pt x="490" y="413"/>
                    </a:lnTo>
                    <a:lnTo>
                      <a:pt x="503" y="425"/>
                    </a:lnTo>
                    <a:lnTo>
                      <a:pt x="502" y="424"/>
                    </a:lnTo>
                    <a:lnTo>
                      <a:pt x="515" y="431"/>
                    </a:lnTo>
                    <a:lnTo>
                      <a:pt x="514" y="431"/>
                    </a:lnTo>
                    <a:lnTo>
                      <a:pt x="528" y="433"/>
                    </a:lnTo>
                    <a:lnTo>
                      <a:pt x="527" y="433"/>
                    </a:lnTo>
                    <a:lnTo>
                      <a:pt x="542" y="431"/>
                    </a:lnTo>
                    <a:lnTo>
                      <a:pt x="541" y="431"/>
                    </a:lnTo>
                    <a:lnTo>
                      <a:pt x="556" y="424"/>
                    </a:lnTo>
                    <a:lnTo>
                      <a:pt x="555" y="425"/>
                    </a:lnTo>
                    <a:lnTo>
                      <a:pt x="568" y="413"/>
                    </a:lnTo>
                    <a:lnTo>
                      <a:pt x="567" y="413"/>
                    </a:lnTo>
                    <a:lnTo>
                      <a:pt x="578" y="397"/>
                    </a:lnTo>
                    <a:lnTo>
                      <a:pt x="578" y="398"/>
                    </a:lnTo>
                    <a:lnTo>
                      <a:pt x="587" y="374"/>
                    </a:lnTo>
                    <a:lnTo>
                      <a:pt x="587" y="374"/>
                    </a:lnTo>
                    <a:lnTo>
                      <a:pt x="593" y="340"/>
                    </a:lnTo>
                    <a:lnTo>
                      <a:pt x="597" y="298"/>
                    </a:lnTo>
                    <a:lnTo>
                      <a:pt x="599" y="246"/>
                    </a:lnTo>
                    <a:lnTo>
                      <a:pt x="597" y="193"/>
                    </a:lnTo>
                    <a:lnTo>
                      <a:pt x="593" y="150"/>
                    </a:lnTo>
                    <a:lnTo>
                      <a:pt x="587" y="117"/>
                    </a:lnTo>
                    <a:lnTo>
                      <a:pt x="587" y="117"/>
                    </a:lnTo>
                    <a:lnTo>
                      <a:pt x="578" y="94"/>
                    </a:lnTo>
                    <a:lnTo>
                      <a:pt x="578" y="95"/>
                    </a:lnTo>
                    <a:lnTo>
                      <a:pt x="567" y="78"/>
                    </a:lnTo>
                    <a:lnTo>
                      <a:pt x="568" y="78"/>
                    </a:lnTo>
                    <a:lnTo>
                      <a:pt x="555" y="65"/>
                    </a:lnTo>
                    <a:lnTo>
                      <a:pt x="556" y="66"/>
                    </a:lnTo>
                    <a:lnTo>
                      <a:pt x="541" y="59"/>
                    </a:lnTo>
                    <a:lnTo>
                      <a:pt x="542" y="59"/>
                    </a:lnTo>
                    <a:lnTo>
                      <a:pt x="527" y="56"/>
                    </a:lnTo>
                    <a:lnTo>
                      <a:pt x="528" y="56"/>
                    </a:lnTo>
                    <a:lnTo>
                      <a:pt x="513" y="59"/>
                    </a:lnTo>
                    <a:lnTo>
                      <a:pt x="514" y="59"/>
                    </a:lnTo>
                    <a:lnTo>
                      <a:pt x="501" y="66"/>
                    </a:lnTo>
                    <a:lnTo>
                      <a:pt x="502" y="65"/>
                    </a:lnTo>
                    <a:lnTo>
                      <a:pt x="490" y="75"/>
                    </a:lnTo>
                    <a:lnTo>
                      <a:pt x="490" y="75"/>
                    </a:lnTo>
                    <a:lnTo>
                      <a:pt x="480" y="89"/>
                    </a:lnTo>
                    <a:lnTo>
                      <a:pt x="480" y="88"/>
                    </a:lnTo>
                    <a:lnTo>
                      <a:pt x="471" y="115"/>
                    </a:lnTo>
                    <a:lnTo>
                      <a:pt x="465" y="149"/>
                    </a:lnTo>
                    <a:lnTo>
                      <a:pt x="461" y="193"/>
                    </a:lnTo>
                    <a:lnTo>
                      <a:pt x="459" y="247"/>
                    </a:lnTo>
                    <a:close/>
                    <a:moveTo>
                      <a:pt x="453" y="192"/>
                    </a:moveTo>
                    <a:lnTo>
                      <a:pt x="457" y="148"/>
                    </a:lnTo>
                    <a:lnTo>
                      <a:pt x="464" y="112"/>
                    </a:lnTo>
                    <a:lnTo>
                      <a:pt x="473" y="85"/>
                    </a:lnTo>
                    <a:cubicBezTo>
                      <a:pt x="473" y="85"/>
                      <a:pt x="473" y="84"/>
                      <a:pt x="473" y="84"/>
                    </a:cubicBezTo>
                    <a:lnTo>
                      <a:pt x="484" y="70"/>
                    </a:lnTo>
                    <a:cubicBezTo>
                      <a:pt x="484" y="70"/>
                      <a:pt x="484" y="70"/>
                      <a:pt x="484" y="69"/>
                    </a:cubicBezTo>
                    <a:lnTo>
                      <a:pt x="496" y="59"/>
                    </a:lnTo>
                    <a:cubicBezTo>
                      <a:pt x="497" y="59"/>
                      <a:pt x="497" y="59"/>
                      <a:pt x="497" y="58"/>
                    </a:cubicBezTo>
                    <a:lnTo>
                      <a:pt x="511" y="51"/>
                    </a:lnTo>
                    <a:cubicBezTo>
                      <a:pt x="511" y="51"/>
                      <a:pt x="511" y="51"/>
                      <a:pt x="512" y="51"/>
                    </a:cubicBezTo>
                    <a:lnTo>
                      <a:pt x="527" y="49"/>
                    </a:lnTo>
                    <a:cubicBezTo>
                      <a:pt x="527" y="48"/>
                      <a:pt x="528" y="48"/>
                      <a:pt x="528" y="49"/>
                    </a:cubicBezTo>
                    <a:lnTo>
                      <a:pt x="544" y="51"/>
                    </a:lnTo>
                    <a:cubicBezTo>
                      <a:pt x="544" y="51"/>
                      <a:pt x="544" y="51"/>
                      <a:pt x="545" y="51"/>
                    </a:cubicBezTo>
                    <a:lnTo>
                      <a:pt x="559" y="59"/>
                    </a:lnTo>
                    <a:cubicBezTo>
                      <a:pt x="560" y="59"/>
                      <a:pt x="560" y="59"/>
                      <a:pt x="560" y="60"/>
                    </a:cubicBezTo>
                    <a:lnTo>
                      <a:pt x="573" y="73"/>
                    </a:lnTo>
                    <a:cubicBezTo>
                      <a:pt x="574" y="73"/>
                      <a:pt x="574" y="73"/>
                      <a:pt x="574" y="73"/>
                    </a:cubicBezTo>
                    <a:lnTo>
                      <a:pt x="585" y="91"/>
                    </a:lnTo>
                    <a:cubicBezTo>
                      <a:pt x="585" y="91"/>
                      <a:pt x="585" y="91"/>
                      <a:pt x="585" y="92"/>
                    </a:cubicBezTo>
                    <a:lnTo>
                      <a:pt x="594" y="115"/>
                    </a:lnTo>
                    <a:cubicBezTo>
                      <a:pt x="594" y="115"/>
                      <a:pt x="594" y="115"/>
                      <a:pt x="594" y="115"/>
                    </a:cubicBezTo>
                    <a:lnTo>
                      <a:pt x="601" y="149"/>
                    </a:lnTo>
                    <a:lnTo>
                      <a:pt x="605" y="193"/>
                    </a:lnTo>
                    <a:lnTo>
                      <a:pt x="607" y="247"/>
                    </a:lnTo>
                    <a:lnTo>
                      <a:pt x="605" y="299"/>
                    </a:lnTo>
                    <a:lnTo>
                      <a:pt x="601" y="342"/>
                    </a:lnTo>
                    <a:lnTo>
                      <a:pt x="594" y="376"/>
                    </a:lnTo>
                    <a:cubicBezTo>
                      <a:pt x="594" y="376"/>
                      <a:pt x="594" y="376"/>
                      <a:pt x="594" y="376"/>
                    </a:cubicBezTo>
                    <a:lnTo>
                      <a:pt x="585" y="401"/>
                    </a:lnTo>
                    <a:cubicBezTo>
                      <a:pt x="585" y="401"/>
                      <a:pt x="585" y="401"/>
                      <a:pt x="585" y="402"/>
                    </a:cubicBezTo>
                    <a:lnTo>
                      <a:pt x="574" y="418"/>
                    </a:lnTo>
                    <a:cubicBezTo>
                      <a:pt x="574" y="418"/>
                      <a:pt x="573" y="418"/>
                      <a:pt x="573" y="418"/>
                    </a:cubicBezTo>
                    <a:lnTo>
                      <a:pt x="560" y="430"/>
                    </a:lnTo>
                    <a:cubicBezTo>
                      <a:pt x="560" y="431"/>
                      <a:pt x="560" y="431"/>
                      <a:pt x="559" y="431"/>
                    </a:cubicBezTo>
                    <a:lnTo>
                      <a:pt x="545" y="438"/>
                    </a:lnTo>
                    <a:cubicBezTo>
                      <a:pt x="544" y="438"/>
                      <a:pt x="544" y="438"/>
                      <a:pt x="544" y="438"/>
                    </a:cubicBezTo>
                    <a:lnTo>
                      <a:pt x="528" y="441"/>
                    </a:lnTo>
                    <a:cubicBezTo>
                      <a:pt x="528" y="441"/>
                      <a:pt x="527" y="441"/>
                      <a:pt x="527" y="441"/>
                    </a:cubicBezTo>
                    <a:lnTo>
                      <a:pt x="513" y="438"/>
                    </a:lnTo>
                    <a:cubicBezTo>
                      <a:pt x="512" y="438"/>
                      <a:pt x="512" y="438"/>
                      <a:pt x="512" y="438"/>
                    </a:cubicBezTo>
                    <a:lnTo>
                      <a:pt x="498" y="431"/>
                    </a:lnTo>
                    <a:cubicBezTo>
                      <a:pt x="498" y="431"/>
                      <a:pt x="497" y="431"/>
                      <a:pt x="497" y="430"/>
                    </a:cubicBezTo>
                    <a:lnTo>
                      <a:pt x="485" y="418"/>
                    </a:lnTo>
                    <a:cubicBezTo>
                      <a:pt x="484" y="418"/>
                      <a:pt x="484" y="418"/>
                      <a:pt x="484" y="418"/>
                    </a:cubicBezTo>
                    <a:lnTo>
                      <a:pt x="473" y="402"/>
                    </a:lnTo>
                    <a:cubicBezTo>
                      <a:pt x="473" y="401"/>
                      <a:pt x="473" y="401"/>
                      <a:pt x="473" y="401"/>
                    </a:cubicBezTo>
                    <a:lnTo>
                      <a:pt x="463" y="376"/>
                    </a:lnTo>
                    <a:cubicBezTo>
                      <a:pt x="463" y="376"/>
                      <a:pt x="463" y="376"/>
                      <a:pt x="463" y="376"/>
                    </a:cubicBezTo>
                    <a:lnTo>
                      <a:pt x="456" y="341"/>
                    </a:lnTo>
                    <a:lnTo>
                      <a:pt x="452" y="299"/>
                    </a:lnTo>
                    <a:lnTo>
                      <a:pt x="451" y="246"/>
                    </a:lnTo>
                    <a:lnTo>
                      <a:pt x="453" y="192"/>
                    </a:lnTo>
                    <a:close/>
                    <a:moveTo>
                      <a:pt x="703" y="247"/>
                    </a:moveTo>
                    <a:lnTo>
                      <a:pt x="704" y="205"/>
                    </a:lnTo>
                    <a:lnTo>
                      <a:pt x="707" y="169"/>
                    </a:lnTo>
                    <a:lnTo>
                      <a:pt x="711" y="137"/>
                    </a:lnTo>
                    <a:lnTo>
                      <a:pt x="717" y="110"/>
                    </a:lnTo>
                    <a:cubicBezTo>
                      <a:pt x="717" y="109"/>
                      <a:pt x="717" y="109"/>
                      <a:pt x="717" y="109"/>
                    </a:cubicBezTo>
                    <a:lnTo>
                      <a:pt x="726" y="85"/>
                    </a:lnTo>
                    <a:lnTo>
                      <a:pt x="735" y="64"/>
                    </a:lnTo>
                    <a:lnTo>
                      <a:pt x="758" y="30"/>
                    </a:lnTo>
                    <a:cubicBezTo>
                      <a:pt x="758" y="29"/>
                      <a:pt x="758" y="29"/>
                      <a:pt x="758" y="29"/>
                    </a:cubicBezTo>
                    <a:lnTo>
                      <a:pt x="773" y="17"/>
                    </a:lnTo>
                    <a:cubicBezTo>
                      <a:pt x="773" y="17"/>
                      <a:pt x="773" y="17"/>
                      <a:pt x="774" y="17"/>
                    </a:cubicBezTo>
                    <a:lnTo>
                      <a:pt x="790" y="8"/>
                    </a:lnTo>
                    <a:cubicBezTo>
                      <a:pt x="790" y="8"/>
                      <a:pt x="790" y="8"/>
                      <a:pt x="790" y="8"/>
                    </a:cubicBezTo>
                    <a:lnTo>
                      <a:pt x="808" y="3"/>
                    </a:lnTo>
                    <a:cubicBezTo>
                      <a:pt x="808" y="3"/>
                      <a:pt x="808" y="3"/>
                      <a:pt x="809" y="2"/>
                    </a:cubicBezTo>
                    <a:lnTo>
                      <a:pt x="828" y="0"/>
                    </a:lnTo>
                    <a:cubicBezTo>
                      <a:pt x="828" y="0"/>
                      <a:pt x="828" y="0"/>
                      <a:pt x="829" y="1"/>
                    </a:cubicBezTo>
                    <a:lnTo>
                      <a:pt x="858" y="6"/>
                    </a:lnTo>
                    <a:cubicBezTo>
                      <a:pt x="858" y="6"/>
                      <a:pt x="858" y="6"/>
                      <a:pt x="859" y="6"/>
                    </a:cubicBezTo>
                    <a:lnTo>
                      <a:pt x="883" y="18"/>
                    </a:lnTo>
                    <a:cubicBezTo>
                      <a:pt x="884" y="19"/>
                      <a:pt x="884" y="19"/>
                      <a:pt x="884" y="19"/>
                    </a:cubicBezTo>
                    <a:lnTo>
                      <a:pt x="904" y="37"/>
                    </a:lnTo>
                    <a:cubicBezTo>
                      <a:pt x="904" y="37"/>
                      <a:pt x="904" y="38"/>
                      <a:pt x="904" y="38"/>
                    </a:cubicBezTo>
                    <a:lnTo>
                      <a:pt x="920" y="64"/>
                    </a:lnTo>
                    <a:lnTo>
                      <a:pt x="935" y="95"/>
                    </a:lnTo>
                    <a:cubicBezTo>
                      <a:pt x="935" y="95"/>
                      <a:pt x="935" y="95"/>
                      <a:pt x="935" y="95"/>
                    </a:cubicBezTo>
                    <a:lnTo>
                      <a:pt x="944" y="133"/>
                    </a:lnTo>
                    <a:lnTo>
                      <a:pt x="948" y="156"/>
                    </a:lnTo>
                    <a:lnTo>
                      <a:pt x="950" y="183"/>
                    </a:lnTo>
                    <a:lnTo>
                      <a:pt x="952" y="213"/>
                    </a:lnTo>
                    <a:lnTo>
                      <a:pt x="952" y="246"/>
                    </a:lnTo>
                    <a:lnTo>
                      <a:pt x="951" y="286"/>
                    </a:lnTo>
                    <a:lnTo>
                      <a:pt x="949" y="321"/>
                    </a:lnTo>
                    <a:lnTo>
                      <a:pt x="945" y="352"/>
                    </a:lnTo>
                    <a:lnTo>
                      <a:pt x="939" y="380"/>
                    </a:lnTo>
                    <a:lnTo>
                      <a:pt x="932" y="404"/>
                    </a:lnTo>
                    <a:lnTo>
                      <a:pt x="923" y="425"/>
                    </a:lnTo>
                    <a:cubicBezTo>
                      <a:pt x="923" y="425"/>
                      <a:pt x="923" y="426"/>
                      <a:pt x="923" y="426"/>
                    </a:cubicBezTo>
                    <a:lnTo>
                      <a:pt x="898" y="460"/>
                    </a:lnTo>
                    <a:cubicBezTo>
                      <a:pt x="898" y="460"/>
                      <a:pt x="898" y="460"/>
                      <a:pt x="898" y="461"/>
                    </a:cubicBezTo>
                    <a:lnTo>
                      <a:pt x="884" y="472"/>
                    </a:lnTo>
                    <a:cubicBezTo>
                      <a:pt x="884" y="472"/>
                      <a:pt x="884" y="472"/>
                      <a:pt x="883" y="473"/>
                    </a:cubicBezTo>
                    <a:lnTo>
                      <a:pt x="867" y="481"/>
                    </a:lnTo>
                    <a:cubicBezTo>
                      <a:pt x="867" y="481"/>
                      <a:pt x="867" y="481"/>
                      <a:pt x="867" y="481"/>
                    </a:cubicBezTo>
                    <a:lnTo>
                      <a:pt x="849" y="486"/>
                    </a:lnTo>
                    <a:cubicBezTo>
                      <a:pt x="848" y="486"/>
                      <a:pt x="848" y="486"/>
                      <a:pt x="848" y="486"/>
                    </a:cubicBezTo>
                    <a:lnTo>
                      <a:pt x="828" y="488"/>
                    </a:lnTo>
                    <a:cubicBezTo>
                      <a:pt x="828" y="488"/>
                      <a:pt x="828" y="488"/>
                      <a:pt x="827" y="488"/>
                    </a:cubicBezTo>
                    <a:lnTo>
                      <a:pt x="803" y="485"/>
                    </a:lnTo>
                    <a:cubicBezTo>
                      <a:pt x="803" y="485"/>
                      <a:pt x="802" y="485"/>
                      <a:pt x="802" y="485"/>
                    </a:cubicBezTo>
                    <a:lnTo>
                      <a:pt x="780" y="476"/>
                    </a:lnTo>
                    <a:cubicBezTo>
                      <a:pt x="780" y="475"/>
                      <a:pt x="779" y="475"/>
                      <a:pt x="779" y="475"/>
                    </a:cubicBezTo>
                    <a:lnTo>
                      <a:pt x="759" y="459"/>
                    </a:lnTo>
                    <a:cubicBezTo>
                      <a:pt x="759" y="459"/>
                      <a:pt x="759" y="459"/>
                      <a:pt x="759" y="458"/>
                    </a:cubicBezTo>
                    <a:lnTo>
                      <a:pt x="742" y="436"/>
                    </a:lnTo>
                    <a:cubicBezTo>
                      <a:pt x="742" y="436"/>
                      <a:pt x="741" y="435"/>
                      <a:pt x="741" y="435"/>
                    </a:cubicBezTo>
                    <a:lnTo>
                      <a:pt x="725" y="403"/>
                    </a:lnTo>
                    <a:cubicBezTo>
                      <a:pt x="725" y="403"/>
                      <a:pt x="725" y="402"/>
                      <a:pt x="725" y="402"/>
                    </a:cubicBezTo>
                    <a:lnTo>
                      <a:pt x="714" y="360"/>
                    </a:lnTo>
                    <a:lnTo>
                      <a:pt x="706" y="309"/>
                    </a:lnTo>
                    <a:lnTo>
                      <a:pt x="703" y="247"/>
                    </a:lnTo>
                    <a:close/>
                    <a:moveTo>
                      <a:pt x="714" y="307"/>
                    </a:moveTo>
                    <a:lnTo>
                      <a:pt x="721" y="358"/>
                    </a:lnTo>
                    <a:lnTo>
                      <a:pt x="733" y="400"/>
                    </a:lnTo>
                    <a:lnTo>
                      <a:pt x="733" y="399"/>
                    </a:lnTo>
                    <a:lnTo>
                      <a:pt x="749" y="432"/>
                    </a:lnTo>
                    <a:lnTo>
                      <a:pt x="748" y="431"/>
                    </a:lnTo>
                    <a:lnTo>
                      <a:pt x="765" y="454"/>
                    </a:lnTo>
                    <a:lnTo>
                      <a:pt x="765" y="453"/>
                    </a:lnTo>
                    <a:lnTo>
                      <a:pt x="784" y="469"/>
                    </a:lnTo>
                    <a:lnTo>
                      <a:pt x="783" y="468"/>
                    </a:lnTo>
                    <a:lnTo>
                      <a:pt x="805" y="478"/>
                    </a:lnTo>
                    <a:lnTo>
                      <a:pt x="804" y="477"/>
                    </a:lnTo>
                    <a:lnTo>
                      <a:pt x="828" y="480"/>
                    </a:lnTo>
                    <a:lnTo>
                      <a:pt x="828" y="480"/>
                    </a:lnTo>
                    <a:lnTo>
                      <a:pt x="847" y="478"/>
                    </a:lnTo>
                    <a:lnTo>
                      <a:pt x="846" y="479"/>
                    </a:lnTo>
                    <a:lnTo>
                      <a:pt x="864" y="474"/>
                    </a:lnTo>
                    <a:lnTo>
                      <a:pt x="864" y="474"/>
                    </a:lnTo>
                    <a:lnTo>
                      <a:pt x="880" y="465"/>
                    </a:lnTo>
                    <a:lnTo>
                      <a:pt x="879" y="466"/>
                    </a:lnTo>
                    <a:lnTo>
                      <a:pt x="892" y="454"/>
                    </a:lnTo>
                    <a:lnTo>
                      <a:pt x="892" y="455"/>
                    </a:lnTo>
                    <a:lnTo>
                      <a:pt x="916" y="421"/>
                    </a:lnTo>
                    <a:lnTo>
                      <a:pt x="916" y="422"/>
                    </a:lnTo>
                    <a:lnTo>
                      <a:pt x="925" y="401"/>
                    </a:lnTo>
                    <a:lnTo>
                      <a:pt x="932" y="378"/>
                    </a:lnTo>
                    <a:lnTo>
                      <a:pt x="937" y="351"/>
                    </a:lnTo>
                    <a:lnTo>
                      <a:pt x="941" y="320"/>
                    </a:lnTo>
                    <a:lnTo>
                      <a:pt x="943" y="285"/>
                    </a:lnTo>
                    <a:lnTo>
                      <a:pt x="944" y="247"/>
                    </a:lnTo>
                    <a:lnTo>
                      <a:pt x="944" y="213"/>
                    </a:lnTo>
                    <a:lnTo>
                      <a:pt x="942" y="183"/>
                    </a:lnTo>
                    <a:lnTo>
                      <a:pt x="940" y="157"/>
                    </a:lnTo>
                    <a:lnTo>
                      <a:pt x="937" y="135"/>
                    </a:lnTo>
                    <a:lnTo>
                      <a:pt x="927" y="97"/>
                    </a:lnTo>
                    <a:lnTo>
                      <a:pt x="927" y="98"/>
                    </a:lnTo>
                    <a:lnTo>
                      <a:pt x="913" y="68"/>
                    </a:lnTo>
                    <a:lnTo>
                      <a:pt x="898" y="42"/>
                    </a:lnTo>
                    <a:lnTo>
                      <a:pt x="898" y="43"/>
                    </a:lnTo>
                    <a:lnTo>
                      <a:pt x="879" y="25"/>
                    </a:lnTo>
                    <a:lnTo>
                      <a:pt x="880" y="26"/>
                    </a:lnTo>
                    <a:lnTo>
                      <a:pt x="855" y="13"/>
                    </a:lnTo>
                    <a:lnTo>
                      <a:pt x="856" y="13"/>
                    </a:lnTo>
                    <a:lnTo>
                      <a:pt x="827" y="8"/>
                    </a:lnTo>
                    <a:lnTo>
                      <a:pt x="828" y="8"/>
                    </a:lnTo>
                    <a:lnTo>
                      <a:pt x="809" y="10"/>
                    </a:lnTo>
                    <a:lnTo>
                      <a:pt x="810" y="10"/>
                    </a:lnTo>
                    <a:lnTo>
                      <a:pt x="793" y="16"/>
                    </a:lnTo>
                    <a:lnTo>
                      <a:pt x="793" y="16"/>
                    </a:lnTo>
                    <a:lnTo>
                      <a:pt x="777" y="24"/>
                    </a:lnTo>
                    <a:lnTo>
                      <a:pt x="778" y="24"/>
                    </a:lnTo>
                    <a:lnTo>
                      <a:pt x="763" y="35"/>
                    </a:lnTo>
                    <a:lnTo>
                      <a:pt x="764" y="34"/>
                    </a:lnTo>
                    <a:lnTo>
                      <a:pt x="743" y="68"/>
                    </a:lnTo>
                    <a:lnTo>
                      <a:pt x="733" y="88"/>
                    </a:lnTo>
                    <a:lnTo>
                      <a:pt x="725" y="112"/>
                    </a:lnTo>
                    <a:lnTo>
                      <a:pt x="725" y="111"/>
                    </a:lnTo>
                    <a:lnTo>
                      <a:pt x="719" y="139"/>
                    </a:lnTo>
                    <a:lnTo>
                      <a:pt x="715" y="170"/>
                    </a:lnTo>
                    <a:lnTo>
                      <a:pt x="712" y="206"/>
                    </a:lnTo>
                    <a:lnTo>
                      <a:pt x="711" y="246"/>
                    </a:lnTo>
                    <a:lnTo>
                      <a:pt x="714" y="307"/>
                    </a:lnTo>
                    <a:close/>
                    <a:moveTo>
                      <a:pt x="759" y="247"/>
                    </a:moveTo>
                    <a:lnTo>
                      <a:pt x="760" y="298"/>
                    </a:lnTo>
                    <a:lnTo>
                      <a:pt x="764" y="341"/>
                    </a:lnTo>
                    <a:lnTo>
                      <a:pt x="771" y="374"/>
                    </a:lnTo>
                    <a:lnTo>
                      <a:pt x="771" y="373"/>
                    </a:lnTo>
                    <a:lnTo>
                      <a:pt x="781" y="398"/>
                    </a:lnTo>
                    <a:lnTo>
                      <a:pt x="780" y="397"/>
                    </a:lnTo>
                    <a:lnTo>
                      <a:pt x="791" y="413"/>
                    </a:lnTo>
                    <a:lnTo>
                      <a:pt x="791" y="413"/>
                    </a:lnTo>
                    <a:lnTo>
                      <a:pt x="803" y="425"/>
                    </a:lnTo>
                    <a:lnTo>
                      <a:pt x="802" y="424"/>
                    </a:lnTo>
                    <a:lnTo>
                      <a:pt x="816" y="431"/>
                    </a:lnTo>
                    <a:lnTo>
                      <a:pt x="815" y="431"/>
                    </a:lnTo>
                    <a:lnTo>
                      <a:pt x="829" y="433"/>
                    </a:lnTo>
                    <a:lnTo>
                      <a:pt x="827" y="433"/>
                    </a:lnTo>
                    <a:lnTo>
                      <a:pt x="843" y="431"/>
                    </a:lnTo>
                    <a:lnTo>
                      <a:pt x="842" y="431"/>
                    </a:lnTo>
                    <a:lnTo>
                      <a:pt x="856" y="424"/>
                    </a:lnTo>
                    <a:lnTo>
                      <a:pt x="855" y="425"/>
                    </a:lnTo>
                    <a:lnTo>
                      <a:pt x="868" y="413"/>
                    </a:lnTo>
                    <a:lnTo>
                      <a:pt x="867" y="413"/>
                    </a:lnTo>
                    <a:lnTo>
                      <a:pt x="878" y="397"/>
                    </a:lnTo>
                    <a:lnTo>
                      <a:pt x="878" y="398"/>
                    </a:lnTo>
                    <a:lnTo>
                      <a:pt x="887" y="374"/>
                    </a:lnTo>
                    <a:lnTo>
                      <a:pt x="887" y="374"/>
                    </a:lnTo>
                    <a:lnTo>
                      <a:pt x="894" y="340"/>
                    </a:lnTo>
                    <a:lnTo>
                      <a:pt x="897" y="298"/>
                    </a:lnTo>
                    <a:lnTo>
                      <a:pt x="899" y="246"/>
                    </a:lnTo>
                    <a:lnTo>
                      <a:pt x="897" y="193"/>
                    </a:lnTo>
                    <a:lnTo>
                      <a:pt x="893" y="150"/>
                    </a:lnTo>
                    <a:lnTo>
                      <a:pt x="887" y="117"/>
                    </a:lnTo>
                    <a:lnTo>
                      <a:pt x="887" y="117"/>
                    </a:lnTo>
                    <a:lnTo>
                      <a:pt x="878" y="94"/>
                    </a:lnTo>
                    <a:lnTo>
                      <a:pt x="878" y="95"/>
                    </a:lnTo>
                    <a:lnTo>
                      <a:pt x="867" y="78"/>
                    </a:lnTo>
                    <a:lnTo>
                      <a:pt x="868" y="78"/>
                    </a:lnTo>
                    <a:lnTo>
                      <a:pt x="855" y="65"/>
                    </a:lnTo>
                    <a:lnTo>
                      <a:pt x="856" y="66"/>
                    </a:lnTo>
                    <a:lnTo>
                      <a:pt x="842" y="59"/>
                    </a:lnTo>
                    <a:lnTo>
                      <a:pt x="843" y="59"/>
                    </a:lnTo>
                    <a:lnTo>
                      <a:pt x="827" y="56"/>
                    </a:lnTo>
                    <a:lnTo>
                      <a:pt x="829" y="56"/>
                    </a:lnTo>
                    <a:lnTo>
                      <a:pt x="814" y="59"/>
                    </a:lnTo>
                    <a:lnTo>
                      <a:pt x="815" y="59"/>
                    </a:lnTo>
                    <a:lnTo>
                      <a:pt x="801" y="66"/>
                    </a:lnTo>
                    <a:lnTo>
                      <a:pt x="802" y="65"/>
                    </a:lnTo>
                    <a:lnTo>
                      <a:pt x="790" y="75"/>
                    </a:lnTo>
                    <a:lnTo>
                      <a:pt x="791" y="75"/>
                    </a:lnTo>
                    <a:lnTo>
                      <a:pt x="780" y="89"/>
                    </a:lnTo>
                    <a:lnTo>
                      <a:pt x="781" y="88"/>
                    </a:lnTo>
                    <a:lnTo>
                      <a:pt x="772" y="115"/>
                    </a:lnTo>
                    <a:lnTo>
                      <a:pt x="765" y="149"/>
                    </a:lnTo>
                    <a:lnTo>
                      <a:pt x="761" y="193"/>
                    </a:lnTo>
                    <a:lnTo>
                      <a:pt x="759" y="247"/>
                    </a:lnTo>
                    <a:close/>
                    <a:moveTo>
                      <a:pt x="753" y="192"/>
                    </a:moveTo>
                    <a:lnTo>
                      <a:pt x="757" y="148"/>
                    </a:lnTo>
                    <a:lnTo>
                      <a:pt x="764" y="112"/>
                    </a:lnTo>
                    <a:lnTo>
                      <a:pt x="773" y="85"/>
                    </a:lnTo>
                    <a:cubicBezTo>
                      <a:pt x="773" y="85"/>
                      <a:pt x="774" y="84"/>
                      <a:pt x="774" y="84"/>
                    </a:cubicBezTo>
                    <a:lnTo>
                      <a:pt x="784" y="70"/>
                    </a:lnTo>
                    <a:cubicBezTo>
                      <a:pt x="784" y="70"/>
                      <a:pt x="785" y="70"/>
                      <a:pt x="785" y="69"/>
                    </a:cubicBezTo>
                    <a:lnTo>
                      <a:pt x="797" y="59"/>
                    </a:lnTo>
                    <a:cubicBezTo>
                      <a:pt x="797" y="59"/>
                      <a:pt x="797" y="59"/>
                      <a:pt x="798" y="58"/>
                    </a:cubicBezTo>
                    <a:lnTo>
                      <a:pt x="811" y="51"/>
                    </a:lnTo>
                    <a:cubicBezTo>
                      <a:pt x="811" y="51"/>
                      <a:pt x="812" y="51"/>
                      <a:pt x="812" y="51"/>
                    </a:cubicBezTo>
                    <a:lnTo>
                      <a:pt x="827" y="49"/>
                    </a:lnTo>
                    <a:cubicBezTo>
                      <a:pt x="828" y="48"/>
                      <a:pt x="828" y="48"/>
                      <a:pt x="829" y="49"/>
                    </a:cubicBezTo>
                    <a:lnTo>
                      <a:pt x="844" y="51"/>
                    </a:lnTo>
                    <a:cubicBezTo>
                      <a:pt x="845" y="51"/>
                      <a:pt x="845" y="51"/>
                      <a:pt x="845" y="51"/>
                    </a:cubicBezTo>
                    <a:lnTo>
                      <a:pt x="860" y="59"/>
                    </a:lnTo>
                    <a:cubicBezTo>
                      <a:pt x="860" y="59"/>
                      <a:pt x="861" y="59"/>
                      <a:pt x="861" y="60"/>
                    </a:cubicBezTo>
                    <a:lnTo>
                      <a:pt x="873" y="73"/>
                    </a:lnTo>
                    <a:cubicBezTo>
                      <a:pt x="874" y="73"/>
                      <a:pt x="874" y="73"/>
                      <a:pt x="874" y="73"/>
                    </a:cubicBezTo>
                    <a:lnTo>
                      <a:pt x="885" y="91"/>
                    </a:lnTo>
                    <a:cubicBezTo>
                      <a:pt x="885" y="91"/>
                      <a:pt x="885" y="91"/>
                      <a:pt x="885" y="92"/>
                    </a:cubicBezTo>
                    <a:lnTo>
                      <a:pt x="894" y="115"/>
                    </a:lnTo>
                    <a:cubicBezTo>
                      <a:pt x="894" y="115"/>
                      <a:pt x="894" y="115"/>
                      <a:pt x="894" y="115"/>
                    </a:cubicBezTo>
                    <a:lnTo>
                      <a:pt x="901" y="149"/>
                    </a:lnTo>
                    <a:lnTo>
                      <a:pt x="905" y="193"/>
                    </a:lnTo>
                    <a:lnTo>
                      <a:pt x="907" y="247"/>
                    </a:lnTo>
                    <a:lnTo>
                      <a:pt x="905" y="299"/>
                    </a:lnTo>
                    <a:lnTo>
                      <a:pt x="901" y="342"/>
                    </a:lnTo>
                    <a:lnTo>
                      <a:pt x="894" y="376"/>
                    </a:lnTo>
                    <a:cubicBezTo>
                      <a:pt x="894" y="376"/>
                      <a:pt x="894" y="376"/>
                      <a:pt x="894" y="376"/>
                    </a:cubicBezTo>
                    <a:lnTo>
                      <a:pt x="885" y="401"/>
                    </a:lnTo>
                    <a:cubicBezTo>
                      <a:pt x="885" y="401"/>
                      <a:pt x="885" y="401"/>
                      <a:pt x="885" y="402"/>
                    </a:cubicBezTo>
                    <a:lnTo>
                      <a:pt x="874" y="418"/>
                    </a:lnTo>
                    <a:cubicBezTo>
                      <a:pt x="874" y="418"/>
                      <a:pt x="873" y="418"/>
                      <a:pt x="873" y="418"/>
                    </a:cubicBezTo>
                    <a:lnTo>
                      <a:pt x="861" y="430"/>
                    </a:lnTo>
                    <a:cubicBezTo>
                      <a:pt x="860" y="431"/>
                      <a:pt x="860" y="431"/>
                      <a:pt x="860" y="431"/>
                    </a:cubicBezTo>
                    <a:lnTo>
                      <a:pt x="845" y="438"/>
                    </a:lnTo>
                    <a:cubicBezTo>
                      <a:pt x="845" y="438"/>
                      <a:pt x="844" y="438"/>
                      <a:pt x="844" y="438"/>
                    </a:cubicBezTo>
                    <a:lnTo>
                      <a:pt x="829" y="441"/>
                    </a:lnTo>
                    <a:cubicBezTo>
                      <a:pt x="828" y="441"/>
                      <a:pt x="828" y="441"/>
                      <a:pt x="827" y="441"/>
                    </a:cubicBezTo>
                    <a:lnTo>
                      <a:pt x="813" y="438"/>
                    </a:lnTo>
                    <a:cubicBezTo>
                      <a:pt x="813" y="438"/>
                      <a:pt x="812" y="438"/>
                      <a:pt x="812" y="438"/>
                    </a:cubicBezTo>
                    <a:lnTo>
                      <a:pt x="799" y="431"/>
                    </a:lnTo>
                    <a:cubicBezTo>
                      <a:pt x="798" y="431"/>
                      <a:pt x="798" y="431"/>
                      <a:pt x="798" y="430"/>
                    </a:cubicBezTo>
                    <a:lnTo>
                      <a:pt x="785" y="418"/>
                    </a:lnTo>
                    <a:cubicBezTo>
                      <a:pt x="785" y="418"/>
                      <a:pt x="785" y="418"/>
                      <a:pt x="785" y="418"/>
                    </a:cubicBezTo>
                    <a:lnTo>
                      <a:pt x="774" y="402"/>
                    </a:lnTo>
                    <a:cubicBezTo>
                      <a:pt x="774" y="401"/>
                      <a:pt x="773" y="401"/>
                      <a:pt x="773" y="401"/>
                    </a:cubicBezTo>
                    <a:lnTo>
                      <a:pt x="763" y="376"/>
                    </a:lnTo>
                    <a:cubicBezTo>
                      <a:pt x="763" y="376"/>
                      <a:pt x="763" y="376"/>
                      <a:pt x="763" y="376"/>
                    </a:cubicBezTo>
                    <a:lnTo>
                      <a:pt x="756" y="341"/>
                    </a:lnTo>
                    <a:lnTo>
                      <a:pt x="752" y="299"/>
                    </a:lnTo>
                    <a:lnTo>
                      <a:pt x="751" y="246"/>
                    </a:lnTo>
                    <a:lnTo>
                      <a:pt x="753" y="19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6" name="Freeform 141"/>
              <p:cNvSpPr>
                <a:spLocks noEditPoints="1"/>
              </p:cNvSpPr>
              <p:nvPr/>
            </p:nvSpPr>
            <p:spPr bwMode="auto">
              <a:xfrm>
                <a:off x="2418" y="2605"/>
                <a:ext cx="379" cy="147"/>
              </a:xfrm>
              <a:custGeom>
                <a:avLst/>
                <a:gdLst>
                  <a:gd name="T0" fmla="*/ 182 w 2464"/>
                  <a:gd name="T1" fmla="*/ 940 h 960"/>
                  <a:gd name="T2" fmla="*/ 97 w 2464"/>
                  <a:gd name="T3" fmla="*/ 293 h 960"/>
                  <a:gd name="T4" fmla="*/ 0 w 2464"/>
                  <a:gd name="T5" fmla="*/ 239 h 960"/>
                  <a:gd name="T6" fmla="*/ 214 w 2464"/>
                  <a:gd name="T7" fmla="*/ 0 h 960"/>
                  <a:gd name="T8" fmla="*/ 273 w 2464"/>
                  <a:gd name="T9" fmla="*/ 940 h 960"/>
                  <a:gd name="T10" fmla="*/ 583 w 2464"/>
                  <a:gd name="T11" fmla="*/ 811 h 960"/>
                  <a:gd name="T12" fmla="*/ 685 w 2464"/>
                  <a:gd name="T13" fmla="*/ 940 h 960"/>
                  <a:gd name="T14" fmla="*/ 925 w 2464"/>
                  <a:gd name="T15" fmla="*/ 436 h 960"/>
                  <a:gd name="T16" fmla="*/ 818 w 2464"/>
                  <a:gd name="T17" fmla="*/ 246 h 960"/>
                  <a:gd name="T18" fmla="*/ 1027 w 2464"/>
                  <a:gd name="T19" fmla="*/ 0 h 960"/>
                  <a:gd name="T20" fmla="*/ 1240 w 2464"/>
                  <a:gd name="T21" fmla="*/ 246 h 960"/>
                  <a:gd name="T22" fmla="*/ 1134 w 2464"/>
                  <a:gd name="T23" fmla="*/ 436 h 960"/>
                  <a:gd name="T24" fmla="*/ 1273 w 2464"/>
                  <a:gd name="T25" fmla="*/ 675 h 960"/>
                  <a:gd name="T26" fmla="*/ 1027 w 2464"/>
                  <a:gd name="T27" fmla="*/ 960 h 960"/>
                  <a:gd name="T28" fmla="*/ 786 w 2464"/>
                  <a:gd name="T29" fmla="*/ 675 h 960"/>
                  <a:gd name="T30" fmla="*/ 925 w 2464"/>
                  <a:gd name="T31" fmla="*/ 436 h 960"/>
                  <a:gd name="T32" fmla="*/ 941 w 2464"/>
                  <a:gd name="T33" fmla="*/ 348 h 960"/>
                  <a:gd name="T34" fmla="*/ 1118 w 2464"/>
                  <a:gd name="T35" fmla="*/ 348 h 960"/>
                  <a:gd name="T36" fmla="*/ 1112 w 2464"/>
                  <a:gd name="T37" fmla="*/ 143 h 960"/>
                  <a:gd name="T38" fmla="*/ 941 w 2464"/>
                  <a:gd name="T39" fmla="*/ 137 h 960"/>
                  <a:gd name="T40" fmla="*/ 882 w 2464"/>
                  <a:gd name="T41" fmla="*/ 675 h 960"/>
                  <a:gd name="T42" fmla="*/ 952 w 2464"/>
                  <a:gd name="T43" fmla="*/ 838 h 960"/>
                  <a:gd name="T44" fmla="*/ 1139 w 2464"/>
                  <a:gd name="T45" fmla="*/ 811 h 960"/>
                  <a:gd name="T46" fmla="*/ 1134 w 2464"/>
                  <a:gd name="T47" fmla="*/ 538 h 960"/>
                  <a:gd name="T48" fmla="*/ 920 w 2464"/>
                  <a:gd name="T49" fmla="*/ 538 h 960"/>
                  <a:gd name="T50" fmla="*/ 1390 w 2464"/>
                  <a:gd name="T51" fmla="*/ 130 h 960"/>
                  <a:gd name="T52" fmla="*/ 1866 w 2464"/>
                  <a:gd name="T53" fmla="*/ 21 h 960"/>
                  <a:gd name="T54" fmla="*/ 1732 w 2464"/>
                  <a:gd name="T55" fmla="*/ 361 h 960"/>
                  <a:gd name="T56" fmla="*/ 1588 w 2464"/>
                  <a:gd name="T57" fmla="*/ 940 h 960"/>
                  <a:gd name="T58" fmla="*/ 1529 w 2464"/>
                  <a:gd name="T59" fmla="*/ 675 h 960"/>
                  <a:gd name="T60" fmla="*/ 1754 w 2464"/>
                  <a:gd name="T61" fmla="*/ 130 h 960"/>
                  <a:gd name="T62" fmla="*/ 2272 w 2464"/>
                  <a:gd name="T63" fmla="*/ 940 h 960"/>
                  <a:gd name="T64" fmla="*/ 1957 w 2464"/>
                  <a:gd name="T65" fmla="*/ 715 h 960"/>
                  <a:gd name="T66" fmla="*/ 2293 w 2464"/>
                  <a:gd name="T67" fmla="*/ 7 h 960"/>
                  <a:gd name="T68" fmla="*/ 2363 w 2464"/>
                  <a:gd name="T69" fmla="*/ 613 h 960"/>
                  <a:gd name="T70" fmla="*/ 2464 w 2464"/>
                  <a:gd name="T71" fmla="*/ 715 h 960"/>
                  <a:gd name="T72" fmla="*/ 2363 w 2464"/>
                  <a:gd name="T73" fmla="*/ 940 h 960"/>
                  <a:gd name="T74" fmla="*/ 2272 w 2464"/>
                  <a:gd name="T75" fmla="*/ 613 h 960"/>
                  <a:gd name="T76" fmla="*/ 2042 w 2464"/>
                  <a:gd name="T77" fmla="*/ 613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4" h="960">
                    <a:moveTo>
                      <a:pt x="273" y="940"/>
                    </a:moveTo>
                    <a:lnTo>
                      <a:pt x="182" y="940"/>
                    </a:lnTo>
                    <a:lnTo>
                      <a:pt x="182" y="212"/>
                    </a:lnTo>
                    <a:cubicBezTo>
                      <a:pt x="161" y="239"/>
                      <a:pt x="134" y="266"/>
                      <a:pt x="97" y="293"/>
                    </a:cubicBezTo>
                    <a:cubicBezTo>
                      <a:pt x="65" y="320"/>
                      <a:pt x="33" y="334"/>
                      <a:pt x="0" y="348"/>
                    </a:cubicBezTo>
                    <a:lnTo>
                      <a:pt x="0" y="239"/>
                    </a:lnTo>
                    <a:cubicBezTo>
                      <a:pt x="54" y="205"/>
                      <a:pt x="97" y="171"/>
                      <a:pt x="134" y="130"/>
                    </a:cubicBezTo>
                    <a:cubicBezTo>
                      <a:pt x="172" y="89"/>
                      <a:pt x="198" y="41"/>
                      <a:pt x="214" y="0"/>
                    </a:cubicBezTo>
                    <a:lnTo>
                      <a:pt x="273" y="0"/>
                    </a:lnTo>
                    <a:lnTo>
                      <a:pt x="273" y="940"/>
                    </a:lnTo>
                    <a:close/>
                    <a:moveTo>
                      <a:pt x="583" y="940"/>
                    </a:moveTo>
                    <a:lnTo>
                      <a:pt x="583" y="811"/>
                    </a:lnTo>
                    <a:lnTo>
                      <a:pt x="685" y="811"/>
                    </a:lnTo>
                    <a:lnTo>
                      <a:pt x="685" y="940"/>
                    </a:lnTo>
                    <a:lnTo>
                      <a:pt x="583" y="940"/>
                    </a:lnTo>
                    <a:close/>
                    <a:moveTo>
                      <a:pt x="925" y="436"/>
                    </a:moveTo>
                    <a:cubicBezTo>
                      <a:pt x="888" y="416"/>
                      <a:pt x="861" y="395"/>
                      <a:pt x="845" y="361"/>
                    </a:cubicBezTo>
                    <a:cubicBezTo>
                      <a:pt x="824" y="327"/>
                      <a:pt x="818" y="286"/>
                      <a:pt x="818" y="246"/>
                    </a:cubicBezTo>
                    <a:cubicBezTo>
                      <a:pt x="818" y="177"/>
                      <a:pt x="834" y="123"/>
                      <a:pt x="877" y="75"/>
                    </a:cubicBezTo>
                    <a:cubicBezTo>
                      <a:pt x="914" y="28"/>
                      <a:pt x="963" y="0"/>
                      <a:pt x="1027" y="0"/>
                    </a:cubicBezTo>
                    <a:cubicBezTo>
                      <a:pt x="1091" y="0"/>
                      <a:pt x="1144" y="28"/>
                      <a:pt x="1182" y="75"/>
                    </a:cubicBezTo>
                    <a:cubicBezTo>
                      <a:pt x="1224" y="123"/>
                      <a:pt x="1240" y="177"/>
                      <a:pt x="1240" y="246"/>
                    </a:cubicBezTo>
                    <a:cubicBezTo>
                      <a:pt x="1240" y="293"/>
                      <a:pt x="1235" y="327"/>
                      <a:pt x="1214" y="361"/>
                    </a:cubicBezTo>
                    <a:cubicBezTo>
                      <a:pt x="1198" y="395"/>
                      <a:pt x="1171" y="416"/>
                      <a:pt x="1134" y="436"/>
                    </a:cubicBezTo>
                    <a:cubicBezTo>
                      <a:pt x="1176" y="457"/>
                      <a:pt x="1214" y="484"/>
                      <a:pt x="1235" y="525"/>
                    </a:cubicBezTo>
                    <a:cubicBezTo>
                      <a:pt x="1262" y="566"/>
                      <a:pt x="1273" y="620"/>
                      <a:pt x="1273" y="675"/>
                    </a:cubicBezTo>
                    <a:cubicBezTo>
                      <a:pt x="1273" y="756"/>
                      <a:pt x="1251" y="824"/>
                      <a:pt x="1203" y="879"/>
                    </a:cubicBezTo>
                    <a:cubicBezTo>
                      <a:pt x="1160" y="933"/>
                      <a:pt x="1102" y="960"/>
                      <a:pt x="1027" y="960"/>
                    </a:cubicBezTo>
                    <a:cubicBezTo>
                      <a:pt x="957" y="960"/>
                      <a:pt x="898" y="933"/>
                      <a:pt x="856" y="879"/>
                    </a:cubicBezTo>
                    <a:cubicBezTo>
                      <a:pt x="808" y="824"/>
                      <a:pt x="786" y="756"/>
                      <a:pt x="786" y="675"/>
                    </a:cubicBezTo>
                    <a:cubicBezTo>
                      <a:pt x="786" y="613"/>
                      <a:pt x="802" y="559"/>
                      <a:pt x="824" y="518"/>
                    </a:cubicBezTo>
                    <a:cubicBezTo>
                      <a:pt x="850" y="477"/>
                      <a:pt x="882" y="450"/>
                      <a:pt x="925" y="436"/>
                    </a:cubicBezTo>
                    <a:close/>
                    <a:moveTo>
                      <a:pt x="909" y="239"/>
                    </a:moveTo>
                    <a:cubicBezTo>
                      <a:pt x="909" y="286"/>
                      <a:pt x="920" y="320"/>
                      <a:pt x="941" y="348"/>
                    </a:cubicBezTo>
                    <a:cubicBezTo>
                      <a:pt x="968" y="375"/>
                      <a:pt x="995" y="389"/>
                      <a:pt x="1032" y="389"/>
                    </a:cubicBezTo>
                    <a:cubicBezTo>
                      <a:pt x="1064" y="389"/>
                      <a:pt x="1096" y="375"/>
                      <a:pt x="1118" y="348"/>
                    </a:cubicBezTo>
                    <a:cubicBezTo>
                      <a:pt x="1139" y="320"/>
                      <a:pt x="1150" y="286"/>
                      <a:pt x="1150" y="246"/>
                    </a:cubicBezTo>
                    <a:cubicBezTo>
                      <a:pt x="1150" y="205"/>
                      <a:pt x="1139" y="171"/>
                      <a:pt x="1112" y="143"/>
                    </a:cubicBezTo>
                    <a:cubicBezTo>
                      <a:pt x="1091" y="109"/>
                      <a:pt x="1064" y="96"/>
                      <a:pt x="1027" y="96"/>
                    </a:cubicBezTo>
                    <a:cubicBezTo>
                      <a:pt x="995" y="96"/>
                      <a:pt x="968" y="109"/>
                      <a:pt x="941" y="137"/>
                    </a:cubicBezTo>
                    <a:cubicBezTo>
                      <a:pt x="920" y="171"/>
                      <a:pt x="909" y="205"/>
                      <a:pt x="909" y="239"/>
                    </a:cubicBezTo>
                    <a:close/>
                    <a:moveTo>
                      <a:pt x="882" y="675"/>
                    </a:moveTo>
                    <a:cubicBezTo>
                      <a:pt x="882" y="709"/>
                      <a:pt x="888" y="736"/>
                      <a:pt x="898" y="770"/>
                    </a:cubicBezTo>
                    <a:cubicBezTo>
                      <a:pt x="909" y="797"/>
                      <a:pt x="930" y="824"/>
                      <a:pt x="952" y="838"/>
                    </a:cubicBezTo>
                    <a:cubicBezTo>
                      <a:pt x="979" y="858"/>
                      <a:pt x="1005" y="865"/>
                      <a:pt x="1032" y="865"/>
                    </a:cubicBezTo>
                    <a:cubicBezTo>
                      <a:pt x="1075" y="865"/>
                      <a:pt x="1107" y="845"/>
                      <a:pt x="1139" y="811"/>
                    </a:cubicBezTo>
                    <a:cubicBezTo>
                      <a:pt x="1166" y="777"/>
                      <a:pt x="1176" y="729"/>
                      <a:pt x="1176" y="675"/>
                    </a:cubicBezTo>
                    <a:cubicBezTo>
                      <a:pt x="1176" y="620"/>
                      <a:pt x="1166" y="579"/>
                      <a:pt x="1134" y="538"/>
                    </a:cubicBezTo>
                    <a:cubicBezTo>
                      <a:pt x="1107" y="504"/>
                      <a:pt x="1069" y="484"/>
                      <a:pt x="1027" y="484"/>
                    </a:cubicBezTo>
                    <a:cubicBezTo>
                      <a:pt x="984" y="484"/>
                      <a:pt x="952" y="504"/>
                      <a:pt x="920" y="538"/>
                    </a:cubicBezTo>
                    <a:cubicBezTo>
                      <a:pt x="893" y="572"/>
                      <a:pt x="882" y="620"/>
                      <a:pt x="882" y="675"/>
                    </a:cubicBezTo>
                    <a:close/>
                    <a:moveTo>
                      <a:pt x="1390" y="130"/>
                    </a:moveTo>
                    <a:lnTo>
                      <a:pt x="1390" y="21"/>
                    </a:lnTo>
                    <a:lnTo>
                      <a:pt x="1866" y="21"/>
                    </a:lnTo>
                    <a:lnTo>
                      <a:pt x="1866" y="109"/>
                    </a:lnTo>
                    <a:cubicBezTo>
                      <a:pt x="1823" y="171"/>
                      <a:pt x="1775" y="259"/>
                      <a:pt x="1732" y="361"/>
                    </a:cubicBezTo>
                    <a:cubicBezTo>
                      <a:pt x="1684" y="470"/>
                      <a:pt x="1647" y="572"/>
                      <a:pt x="1625" y="688"/>
                    </a:cubicBezTo>
                    <a:cubicBezTo>
                      <a:pt x="1604" y="763"/>
                      <a:pt x="1593" y="852"/>
                      <a:pt x="1588" y="940"/>
                    </a:cubicBezTo>
                    <a:lnTo>
                      <a:pt x="1497" y="940"/>
                    </a:lnTo>
                    <a:cubicBezTo>
                      <a:pt x="1497" y="872"/>
                      <a:pt x="1508" y="783"/>
                      <a:pt x="1529" y="675"/>
                    </a:cubicBezTo>
                    <a:cubicBezTo>
                      <a:pt x="1550" y="572"/>
                      <a:pt x="1583" y="470"/>
                      <a:pt x="1625" y="375"/>
                    </a:cubicBezTo>
                    <a:cubicBezTo>
                      <a:pt x="1663" y="280"/>
                      <a:pt x="1705" y="198"/>
                      <a:pt x="1754" y="130"/>
                    </a:cubicBezTo>
                    <a:lnTo>
                      <a:pt x="1390" y="130"/>
                    </a:lnTo>
                    <a:close/>
                    <a:moveTo>
                      <a:pt x="2272" y="940"/>
                    </a:moveTo>
                    <a:lnTo>
                      <a:pt x="2272" y="715"/>
                    </a:lnTo>
                    <a:lnTo>
                      <a:pt x="1957" y="715"/>
                    </a:lnTo>
                    <a:lnTo>
                      <a:pt x="1957" y="613"/>
                    </a:lnTo>
                    <a:lnTo>
                      <a:pt x="2293" y="7"/>
                    </a:lnTo>
                    <a:lnTo>
                      <a:pt x="2363" y="7"/>
                    </a:lnTo>
                    <a:lnTo>
                      <a:pt x="2363" y="613"/>
                    </a:lnTo>
                    <a:lnTo>
                      <a:pt x="2464" y="613"/>
                    </a:lnTo>
                    <a:lnTo>
                      <a:pt x="2464" y="715"/>
                    </a:lnTo>
                    <a:lnTo>
                      <a:pt x="2363" y="715"/>
                    </a:lnTo>
                    <a:lnTo>
                      <a:pt x="2363" y="940"/>
                    </a:lnTo>
                    <a:lnTo>
                      <a:pt x="2272" y="940"/>
                    </a:lnTo>
                    <a:close/>
                    <a:moveTo>
                      <a:pt x="2272" y="613"/>
                    </a:moveTo>
                    <a:lnTo>
                      <a:pt x="2272" y="191"/>
                    </a:lnTo>
                    <a:lnTo>
                      <a:pt x="2042" y="613"/>
                    </a:lnTo>
                    <a:lnTo>
                      <a:pt x="2272" y="61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7" name="Freeform 142"/>
              <p:cNvSpPr>
                <a:spLocks noEditPoints="1"/>
              </p:cNvSpPr>
              <p:nvPr/>
            </p:nvSpPr>
            <p:spPr bwMode="auto">
              <a:xfrm>
                <a:off x="2417" y="2604"/>
                <a:ext cx="381" cy="150"/>
              </a:xfrm>
              <a:custGeom>
                <a:avLst/>
                <a:gdLst>
                  <a:gd name="T0" fmla="*/ 111 w 2480"/>
                  <a:gd name="T1" fmla="*/ 308 h 976"/>
                  <a:gd name="T2" fmla="*/ 137 w 2480"/>
                  <a:gd name="T3" fmla="*/ 133 h 976"/>
                  <a:gd name="T4" fmla="*/ 273 w 2480"/>
                  <a:gd name="T5" fmla="*/ 8 h 976"/>
                  <a:gd name="T6" fmla="*/ 13 w 2480"/>
                  <a:gd name="T7" fmla="*/ 254 h 976"/>
                  <a:gd name="T8" fmla="*/ 184 w 2480"/>
                  <a:gd name="T9" fmla="*/ 215 h 976"/>
                  <a:gd name="T10" fmla="*/ 583 w 2480"/>
                  <a:gd name="T11" fmla="*/ 948 h 976"/>
                  <a:gd name="T12" fmla="*/ 685 w 2480"/>
                  <a:gd name="T13" fmla="*/ 948 h 976"/>
                  <a:gd name="T14" fmla="*/ 929 w 2480"/>
                  <a:gd name="T15" fmla="*/ 451 h 976"/>
                  <a:gd name="T16" fmla="*/ 821 w 2480"/>
                  <a:gd name="T17" fmla="*/ 205 h 976"/>
                  <a:gd name="T18" fmla="*/ 946 w 2480"/>
                  <a:gd name="T19" fmla="*/ 22 h 976"/>
                  <a:gd name="T20" fmla="*/ 1127 w 2480"/>
                  <a:gd name="T21" fmla="*/ 22 h 976"/>
                  <a:gd name="T22" fmla="*/ 1253 w 2480"/>
                  <a:gd name="T23" fmla="*/ 205 h 976"/>
                  <a:gd name="T24" fmla="*/ 1147 w 2480"/>
                  <a:gd name="T25" fmla="*/ 451 h 976"/>
                  <a:gd name="T26" fmla="*/ 1280 w 2480"/>
                  <a:gd name="T27" fmla="*/ 603 h 976"/>
                  <a:gd name="T28" fmla="*/ 1218 w 2480"/>
                  <a:gd name="T29" fmla="*/ 892 h 976"/>
                  <a:gd name="T30" fmla="*/ 1035 w 2480"/>
                  <a:gd name="T31" fmla="*/ 976 h 976"/>
                  <a:gd name="T32" fmla="*/ 827 w 2480"/>
                  <a:gd name="T33" fmla="*/ 848 h 976"/>
                  <a:gd name="T34" fmla="*/ 798 w 2480"/>
                  <a:gd name="T35" fmla="*/ 595 h 976"/>
                  <a:gd name="T36" fmla="*/ 840 w 2480"/>
                  <a:gd name="T37" fmla="*/ 529 h 976"/>
                  <a:gd name="T38" fmla="*/ 841 w 2480"/>
                  <a:gd name="T39" fmla="*/ 840 h 976"/>
                  <a:gd name="T40" fmla="*/ 986 w 2480"/>
                  <a:gd name="T41" fmla="*/ 955 h 976"/>
                  <a:gd name="T42" fmla="*/ 1206 w 2480"/>
                  <a:gd name="T43" fmla="*/ 882 h 976"/>
                  <a:gd name="T44" fmla="*/ 1274 w 2480"/>
                  <a:gd name="T45" fmla="*/ 684 h 976"/>
                  <a:gd name="T46" fmla="*/ 1138 w 2480"/>
                  <a:gd name="T47" fmla="*/ 451 h 976"/>
                  <a:gd name="T48" fmla="*/ 1240 w 2480"/>
                  <a:gd name="T49" fmla="*/ 254 h 976"/>
                  <a:gd name="T50" fmla="*/ 1154 w 2480"/>
                  <a:gd name="T51" fmla="*/ 57 h 976"/>
                  <a:gd name="T52" fmla="*/ 993 w 2480"/>
                  <a:gd name="T53" fmla="*/ 21 h 976"/>
                  <a:gd name="T54" fmla="*/ 847 w 2480"/>
                  <a:gd name="T55" fmla="*/ 163 h 976"/>
                  <a:gd name="T56" fmla="*/ 892 w 2480"/>
                  <a:gd name="T57" fmla="*/ 408 h 976"/>
                  <a:gd name="T58" fmla="*/ 933 w 2480"/>
                  <a:gd name="T59" fmla="*/ 306 h 976"/>
                  <a:gd name="T60" fmla="*/ 1121 w 2480"/>
                  <a:gd name="T61" fmla="*/ 350 h 976"/>
                  <a:gd name="T62" fmla="*/ 1097 w 2480"/>
                  <a:gd name="T63" fmla="*/ 134 h 976"/>
                  <a:gd name="T64" fmla="*/ 995 w 2480"/>
                  <a:gd name="T65" fmla="*/ 121 h 976"/>
                  <a:gd name="T66" fmla="*/ 945 w 2480"/>
                  <a:gd name="T67" fmla="*/ 139 h 976"/>
                  <a:gd name="T68" fmla="*/ 1108 w 2480"/>
                  <a:gd name="T69" fmla="*/ 123 h 976"/>
                  <a:gd name="T70" fmla="*/ 1134 w 2480"/>
                  <a:gd name="T71" fmla="*/ 360 h 976"/>
                  <a:gd name="T72" fmla="*/ 942 w 2480"/>
                  <a:gd name="T73" fmla="*/ 360 h 976"/>
                  <a:gd name="T74" fmla="*/ 902 w 2480"/>
                  <a:gd name="T75" fmla="*/ 729 h 976"/>
                  <a:gd name="T76" fmla="*/ 1042 w 2480"/>
                  <a:gd name="T77" fmla="*/ 866 h 976"/>
                  <a:gd name="T78" fmla="*/ 1141 w 2480"/>
                  <a:gd name="T79" fmla="*/ 815 h 976"/>
                  <a:gd name="T80" fmla="*/ 1155 w 2480"/>
                  <a:gd name="T81" fmla="*/ 580 h 976"/>
                  <a:gd name="T82" fmla="*/ 1065 w 2480"/>
                  <a:gd name="T83" fmla="*/ 504 h 976"/>
                  <a:gd name="T84" fmla="*/ 934 w 2480"/>
                  <a:gd name="T85" fmla="*/ 552 h 976"/>
                  <a:gd name="T86" fmla="*/ 947 w 2480"/>
                  <a:gd name="T87" fmla="*/ 518 h 976"/>
                  <a:gd name="T88" fmla="*/ 1069 w 2480"/>
                  <a:gd name="T89" fmla="*/ 489 h 976"/>
                  <a:gd name="T90" fmla="*/ 1183 w 2480"/>
                  <a:gd name="T91" fmla="*/ 606 h 976"/>
                  <a:gd name="T92" fmla="*/ 1153 w 2480"/>
                  <a:gd name="T93" fmla="*/ 825 h 976"/>
                  <a:gd name="T94" fmla="*/ 999 w 2480"/>
                  <a:gd name="T95" fmla="*/ 875 h 976"/>
                  <a:gd name="T96" fmla="*/ 886 w 2480"/>
                  <a:gd name="T97" fmla="*/ 732 h 976"/>
                  <a:gd name="T98" fmla="*/ 1882 w 2480"/>
                  <a:gd name="T99" fmla="*/ 29 h 976"/>
                  <a:gd name="T100" fmla="*/ 1617 w 2480"/>
                  <a:gd name="T101" fmla="*/ 819 h 976"/>
                  <a:gd name="T102" fmla="*/ 1530 w 2480"/>
                  <a:gd name="T103" fmla="*/ 682 h 976"/>
                  <a:gd name="T104" fmla="*/ 1769 w 2480"/>
                  <a:gd name="T105" fmla="*/ 143 h 976"/>
                  <a:gd name="T106" fmla="*/ 1505 w 2480"/>
                  <a:gd name="T107" fmla="*/ 940 h 976"/>
                  <a:gd name="T108" fmla="*/ 1835 w 2480"/>
                  <a:gd name="T109" fmla="*/ 164 h 976"/>
                  <a:gd name="T110" fmla="*/ 1762 w 2480"/>
                  <a:gd name="T111" fmla="*/ 130 h 976"/>
                  <a:gd name="T112" fmla="*/ 2294 w 2480"/>
                  <a:gd name="T113" fmla="*/ 12 h 976"/>
                  <a:gd name="T114" fmla="*/ 2472 w 2480"/>
                  <a:gd name="T115" fmla="*/ 731 h 976"/>
                  <a:gd name="T116" fmla="*/ 2371 w 2480"/>
                  <a:gd name="T117" fmla="*/ 715 h 976"/>
                  <a:gd name="T118" fmla="*/ 2301 w 2480"/>
                  <a:gd name="T119" fmla="*/ 23 h 976"/>
                  <a:gd name="T120" fmla="*/ 2280 w 2480"/>
                  <a:gd name="T121" fmla="*/ 940 h 976"/>
                  <a:gd name="T122" fmla="*/ 2050 w 2480"/>
                  <a:gd name="T123" fmla="*/ 629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0" h="976">
                    <a:moveTo>
                      <a:pt x="289" y="948"/>
                    </a:moveTo>
                    <a:cubicBezTo>
                      <a:pt x="289" y="953"/>
                      <a:pt x="286" y="956"/>
                      <a:pt x="281" y="956"/>
                    </a:cubicBezTo>
                    <a:lnTo>
                      <a:pt x="190" y="956"/>
                    </a:lnTo>
                    <a:cubicBezTo>
                      <a:pt x="186" y="956"/>
                      <a:pt x="182" y="953"/>
                      <a:pt x="182" y="948"/>
                    </a:cubicBezTo>
                    <a:lnTo>
                      <a:pt x="182" y="220"/>
                    </a:lnTo>
                    <a:lnTo>
                      <a:pt x="196" y="226"/>
                    </a:lnTo>
                    <a:lnTo>
                      <a:pt x="160" y="267"/>
                    </a:lnTo>
                    <a:cubicBezTo>
                      <a:pt x="160" y="267"/>
                      <a:pt x="160" y="267"/>
                      <a:pt x="160" y="268"/>
                    </a:cubicBezTo>
                    <a:lnTo>
                      <a:pt x="111" y="308"/>
                    </a:lnTo>
                    <a:lnTo>
                      <a:pt x="62" y="340"/>
                    </a:lnTo>
                    <a:cubicBezTo>
                      <a:pt x="62" y="340"/>
                      <a:pt x="61" y="341"/>
                      <a:pt x="61" y="341"/>
                    </a:cubicBezTo>
                    <a:lnTo>
                      <a:pt x="12" y="364"/>
                    </a:lnTo>
                    <a:cubicBezTo>
                      <a:pt x="9" y="365"/>
                      <a:pt x="6" y="365"/>
                      <a:pt x="4" y="363"/>
                    </a:cubicBezTo>
                    <a:cubicBezTo>
                      <a:pt x="2" y="362"/>
                      <a:pt x="0" y="359"/>
                      <a:pt x="0" y="356"/>
                    </a:cubicBezTo>
                    <a:lnTo>
                      <a:pt x="0" y="247"/>
                    </a:lnTo>
                    <a:cubicBezTo>
                      <a:pt x="0" y="245"/>
                      <a:pt x="2" y="242"/>
                      <a:pt x="4" y="241"/>
                    </a:cubicBezTo>
                    <a:lnTo>
                      <a:pt x="77" y="189"/>
                    </a:lnTo>
                    <a:lnTo>
                      <a:pt x="137" y="133"/>
                    </a:lnTo>
                    <a:lnTo>
                      <a:pt x="136" y="134"/>
                    </a:lnTo>
                    <a:lnTo>
                      <a:pt x="184" y="69"/>
                    </a:lnTo>
                    <a:lnTo>
                      <a:pt x="183" y="70"/>
                    </a:lnTo>
                    <a:lnTo>
                      <a:pt x="215" y="5"/>
                    </a:lnTo>
                    <a:cubicBezTo>
                      <a:pt x="217" y="2"/>
                      <a:pt x="219" y="0"/>
                      <a:pt x="222" y="0"/>
                    </a:cubicBezTo>
                    <a:lnTo>
                      <a:pt x="281" y="0"/>
                    </a:lnTo>
                    <a:cubicBezTo>
                      <a:pt x="286" y="0"/>
                      <a:pt x="289" y="4"/>
                      <a:pt x="289" y="8"/>
                    </a:cubicBezTo>
                    <a:lnTo>
                      <a:pt x="289" y="948"/>
                    </a:lnTo>
                    <a:close/>
                    <a:moveTo>
                      <a:pt x="273" y="8"/>
                    </a:moveTo>
                    <a:lnTo>
                      <a:pt x="281" y="16"/>
                    </a:lnTo>
                    <a:lnTo>
                      <a:pt x="222" y="16"/>
                    </a:lnTo>
                    <a:lnTo>
                      <a:pt x="230" y="12"/>
                    </a:lnTo>
                    <a:lnTo>
                      <a:pt x="198" y="77"/>
                    </a:lnTo>
                    <a:cubicBezTo>
                      <a:pt x="197" y="77"/>
                      <a:pt x="197" y="78"/>
                      <a:pt x="197" y="78"/>
                    </a:cubicBezTo>
                    <a:lnTo>
                      <a:pt x="149" y="143"/>
                    </a:lnTo>
                    <a:cubicBezTo>
                      <a:pt x="149" y="144"/>
                      <a:pt x="148" y="144"/>
                      <a:pt x="148" y="144"/>
                    </a:cubicBezTo>
                    <a:lnTo>
                      <a:pt x="86" y="202"/>
                    </a:lnTo>
                    <a:lnTo>
                      <a:pt x="13" y="254"/>
                    </a:lnTo>
                    <a:lnTo>
                      <a:pt x="16" y="247"/>
                    </a:lnTo>
                    <a:lnTo>
                      <a:pt x="16" y="356"/>
                    </a:lnTo>
                    <a:lnTo>
                      <a:pt x="5" y="349"/>
                    </a:lnTo>
                    <a:lnTo>
                      <a:pt x="54" y="326"/>
                    </a:lnTo>
                    <a:lnTo>
                      <a:pt x="53" y="327"/>
                    </a:lnTo>
                    <a:lnTo>
                      <a:pt x="100" y="295"/>
                    </a:lnTo>
                    <a:lnTo>
                      <a:pt x="149" y="255"/>
                    </a:lnTo>
                    <a:lnTo>
                      <a:pt x="148" y="256"/>
                    </a:lnTo>
                    <a:lnTo>
                      <a:pt x="184" y="215"/>
                    </a:lnTo>
                    <a:cubicBezTo>
                      <a:pt x="187" y="213"/>
                      <a:pt x="190" y="212"/>
                      <a:pt x="193" y="213"/>
                    </a:cubicBezTo>
                    <a:cubicBezTo>
                      <a:pt x="196" y="214"/>
                      <a:pt x="198" y="217"/>
                      <a:pt x="198" y="220"/>
                    </a:cubicBezTo>
                    <a:lnTo>
                      <a:pt x="198" y="948"/>
                    </a:lnTo>
                    <a:lnTo>
                      <a:pt x="190" y="940"/>
                    </a:lnTo>
                    <a:lnTo>
                      <a:pt x="281" y="940"/>
                    </a:lnTo>
                    <a:lnTo>
                      <a:pt x="273" y="948"/>
                    </a:lnTo>
                    <a:lnTo>
                      <a:pt x="273" y="8"/>
                    </a:lnTo>
                    <a:close/>
                    <a:moveTo>
                      <a:pt x="591" y="956"/>
                    </a:moveTo>
                    <a:cubicBezTo>
                      <a:pt x="587" y="956"/>
                      <a:pt x="583" y="953"/>
                      <a:pt x="583" y="948"/>
                    </a:cubicBezTo>
                    <a:lnTo>
                      <a:pt x="583" y="819"/>
                    </a:lnTo>
                    <a:cubicBezTo>
                      <a:pt x="583" y="815"/>
                      <a:pt x="587" y="811"/>
                      <a:pt x="591" y="811"/>
                    </a:cubicBezTo>
                    <a:lnTo>
                      <a:pt x="693" y="811"/>
                    </a:lnTo>
                    <a:cubicBezTo>
                      <a:pt x="698" y="811"/>
                      <a:pt x="701" y="815"/>
                      <a:pt x="701" y="819"/>
                    </a:cubicBezTo>
                    <a:lnTo>
                      <a:pt x="701" y="948"/>
                    </a:lnTo>
                    <a:cubicBezTo>
                      <a:pt x="701" y="953"/>
                      <a:pt x="698" y="956"/>
                      <a:pt x="693" y="956"/>
                    </a:cubicBezTo>
                    <a:lnTo>
                      <a:pt x="591" y="956"/>
                    </a:lnTo>
                    <a:close/>
                    <a:moveTo>
                      <a:pt x="693" y="940"/>
                    </a:moveTo>
                    <a:lnTo>
                      <a:pt x="685" y="948"/>
                    </a:lnTo>
                    <a:lnTo>
                      <a:pt x="685" y="819"/>
                    </a:lnTo>
                    <a:lnTo>
                      <a:pt x="693" y="827"/>
                    </a:lnTo>
                    <a:lnTo>
                      <a:pt x="591" y="827"/>
                    </a:lnTo>
                    <a:lnTo>
                      <a:pt x="599" y="819"/>
                    </a:lnTo>
                    <a:lnTo>
                      <a:pt x="599" y="948"/>
                    </a:lnTo>
                    <a:lnTo>
                      <a:pt x="591" y="940"/>
                    </a:lnTo>
                    <a:lnTo>
                      <a:pt x="693" y="940"/>
                    </a:lnTo>
                    <a:close/>
                    <a:moveTo>
                      <a:pt x="930" y="437"/>
                    </a:moveTo>
                    <a:lnTo>
                      <a:pt x="929" y="451"/>
                    </a:lnTo>
                    <a:lnTo>
                      <a:pt x="881" y="419"/>
                    </a:lnTo>
                    <a:cubicBezTo>
                      <a:pt x="880" y="419"/>
                      <a:pt x="880" y="418"/>
                      <a:pt x="879" y="417"/>
                    </a:cubicBezTo>
                    <a:lnTo>
                      <a:pt x="847" y="374"/>
                    </a:lnTo>
                    <a:cubicBezTo>
                      <a:pt x="847" y="374"/>
                      <a:pt x="846" y="373"/>
                      <a:pt x="846" y="372"/>
                    </a:cubicBezTo>
                    <a:lnTo>
                      <a:pt x="825" y="317"/>
                    </a:lnTo>
                    <a:cubicBezTo>
                      <a:pt x="825" y="317"/>
                      <a:pt x="825" y="316"/>
                      <a:pt x="824" y="315"/>
                    </a:cubicBezTo>
                    <a:lnTo>
                      <a:pt x="818" y="255"/>
                    </a:lnTo>
                    <a:cubicBezTo>
                      <a:pt x="818" y="255"/>
                      <a:pt x="818" y="254"/>
                      <a:pt x="818" y="254"/>
                    </a:cubicBezTo>
                    <a:lnTo>
                      <a:pt x="821" y="205"/>
                    </a:lnTo>
                    <a:cubicBezTo>
                      <a:pt x="821" y="205"/>
                      <a:pt x="822" y="204"/>
                      <a:pt x="822" y="204"/>
                    </a:cubicBezTo>
                    <a:lnTo>
                      <a:pt x="832" y="160"/>
                    </a:lnTo>
                    <a:cubicBezTo>
                      <a:pt x="832" y="159"/>
                      <a:pt x="832" y="159"/>
                      <a:pt x="832" y="158"/>
                    </a:cubicBezTo>
                    <a:lnTo>
                      <a:pt x="851" y="117"/>
                    </a:lnTo>
                    <a:cubicBezTo>
                      <a:pt x="851" y="117"/>
                      <a:pt x="852" y="116"/>
                      <a:pt x="852" y="116"/>
                    </a:cubicBezTo>
                    <a:lnTo>
                      <a:pt x="879" y="79"/>
                    </a:lnTo>
                    <a:lnTo>
                      <a:pt x="910" y="46"/>
                    </a:lnTo>
                    <a:cubicBezTo>
                      <a:pt x="910" y="46"/>
                      <a:pt x="911" y="45"/>
                      <a:pt x="911" y="45"/>
                    </a:cubicBezTo>
                    <a:lnTo>
                      <a:pt x="946" y="22"/>
                    </a:lnTo>
                    <a:cubicBezTo>
                      <a:pt x="947" y="21"/>
                      <a:pt x="947" y="21"/>
                      <a:pt x="948" y="21"/>
                    </a:cubicBezTo>
                    <a:lnTo>
                      <a:pt x="988" y="6"/>
                    </a:lnTo>
                    <a:cubicBezTo>
                      <a:pt x="988" y="6"/>
                      <a:pt x="989" y="6"/>
                      <a:pt x="990" y="6"/>
                    </a:cubicBezTo>
                    <a:lnTo>
                      <a:pt x="1035" y="1"/>
                    </a:lnTo>
                    <a:cubicBezTo>
                      <a:pt x="1035" y="0"/>
                      <a:pt x="1036" y="0"/>
                      <a:pt x="1036" y="1"/>
                    </a:cubicBezTo>
                    <a:lnTo>
                      <a:pt x="1082" y="6"/>
                    </a:lnTo>
                    <a:cubicBezTo>
                      <a:pt x="1083" y="6"/>
                      <a:pt x="1084" y="6"/>
                      <a:pt x="1084" y="6"/>
                    </a:cubicBezTo>
                    <a:lnTo>
                      <a:pt x="1125" y="21"/>
                    </a:lnTo>
                    <a:cubicBezTo>
                      <a:pt x="1126" y="21"/>
                      <a:pt x="1126" y="21"/>
                      <a:pt x="1127" y="22"/>
                    </a:cubicBezTo>
                    <a:lnTo>
                      <a:pt x="1164" y="45"/>
                    </a:lnTo>
                    <a:cubicBezTo>
                      <a:pt x="1164" y="45"/>
                      <a:pt x="1165" y="45"/>
                      <a:pt x="1165" y="46"/>
                    </a:cubicBezTo>
                    <a:lnTo>
                      <a:pt x="1196" y="78"/>
                    </a:lnTo>
                    <a:lnTo>
                      <a:pt x="1224" y="116"/>
                    </a:lnTo>
                    <a:cubicBezTo>
                      <a:pt x="1224" y="116"/>
                      <a:pt x="1225" y="117"/>
                      <a:pt x="1225" y="117"/>
                    </a:cubicBezTo>
                    <a:lnTo>
                      <a:pt x="1243" y="158"/>
                    </a:lnTo>
                    <a:cubicBezTo>
                      <a:pt x="1243" y="159"/>
                      <a:pt x="1243" y="159"/>
                      <a:pt x="1243" y="160"/>
                    </a:cubicBezTo>
                    <a:lnTo>
                      <a:pt x="1253" y="204"/>
                    </a:lnTo>
                    <a:cubicBezTo>
                      <a:pt x="1253" y="204"/>
                      <a:pt x="1253" y="205"/>
                      <a:pt x="1253" y="205"/>
                    </a:cubicBezTo>
                    <a:lnTo>
                      <a:pt x="1256" y="254"/>
                    </a:lnTo>
                    <a:cubicBezTo>
                      <a:pt x="1256" y="254"/>
                      <a:pt x="1256" y="255"/>
                      <a:pt x="1256" y="255"/>
                    </a:cubicBezTo>
                    <a:lnTo>
                      <a:pt x="1251" y="317"/>
                    </a:lnTo>
                    <a:cubicBezTo>
                      <a:pt x="1251" y="318"/>
                      <a:pt x="1251" y="319"/>
                      <a:pt x="1251" y="319"/>
                    </a:cubicBezTo>
                    <a:lnTo>
                      <a:pt x="1230" y="372"/>
                    </a:lnTo>
                    <a:cubicBezTo>
                      <a:pt x="1230" y="373"/>
                      <a:pt x="1229" y="374"/>
                      <a:pt x="1229" y="374"/>
                    </a:cubicBezTo>
                    <a:lnTo>
                      <a:pt x="1197" y="417"/>
                    </a:lnTo>
                    <a:cubicBezTo>
                      <a:pt x="1196" y="418"/>
                      <a:pt x="1196" y="419"/>
                      <a:pt x="1195" y="419"/>
                    </a:cubicBezTo>
                    <a:lnTo>
                      <a:pt x="1147" y="451"/>
                    </a:lnTo>
                    <a:lnTo>
                      <a:pt x="1147" y="438"/>
                    </a:lnTo>
                    <a:lnTo>
                      <a:pt x="1205" y="475"/>
                    </a:lnTo>
                    <a:cubicBezTo>
                      <a:pt x="1205" y="475"/>
                      <a:pt x="1206" y="475"/>
                      <a:pt x="1206" y="476"/>
                    </a:cubicBezTo>
                    <a:lnTo>
                      <a:pt x="1230" y="500"/>
                    </a:lnTo>
                    <a:cubicBezTo>
                      <a:pt x="1230" y="500"/>
                      <a:pt x="1231" y="501"/>
                      <a:pt x="1231" y="501"/>
                    </a:cubicBezTo>
                    <a:lnTo>
                      <a:pt x="1250" y="529"/>
                    </a:lnTo>
                    <a:cubicBezTo>
                      <a:pt x="1250" y="529"/>
                      <a:pt x="1251" y="530"/>
                      <a:pt x="1251" y="530"/>
                    </a:cubicBezTo>
                    <a:lnTo>
                      <a:pt x="1280" y="600"/>
                    </a:lnTo>
                    <a:cubicBezTo>
                      <a:pt x="1280" y="601"/>
                      <a:pt x="1280" y="602"/>
                      <a:pt x="1280" y="603"/>
                    </a:cubicBezTo>
                    <a:lnTo>
                      <a:pt x="1289" y="683"/>
                    </a:lnTo>
                    <a:cubicBezTo>
                      <a:pt x="1289" y="683"/>
                      <a:pt x="1289" y="684"/>
                      <a:pt x="1289" y="684"/>
                    </a:cubicBezTo>
                    <a:lnTo>
                      <a:pt x="1285" y="742"/>
                    </a:lnTo>
                    <a:cubicBezTo>
                      <a:pt x="1285" y="742"/>
                      <a:pt x="1285" y="743"/>
                      <a:pt x="1285" y="743"/>
                    </a:cubicBezTo>
                    <a:lnTo>
                      <a:pt x="1272" y="797"/>
                    </a:lnTo>
                    <a:cubicBezTo>
                      <a:pt x="1272" y="798"/>
                      <a:pt x="1272" y="798"/>
                      <a:pt x="1272" y="799"/>
                    </a:cubicBezTo>
                    <a:lnTo>
                      <a:pt x="1250" y="847"/>
                    </a:lnTo>
                    <a:cubicBezTo>
                      <a:pt x="1250" y="847"/>
                      <a:pt x="1249" y="848"/>
                      <a:pt x="1249" y="848"/>
                    </a:cubicBezTo>
                    <a:lnTo>
                      <a:pt x="1218" y="892"/>
                    </a:lnTo>
                    <a:cubicBezTo>
                      <a:pt x="1218" y="892"/>
                      <a:pt x="1217" y="893"/>
                      <a:pt x="1217" y="893"/>
                    </a:cubicBezTo>
                    <a:lnTo>
                      <a:pt x="1182" y="928"/>
                    </a:lnTo>
                    <a:cubicBezTo>
                      <a:pt x="1182" y="929"/>
                      <a:pt x="1181" y="929"/>
                      <a:pt x="1181" y="929"/>
                    </a:cubicBezTo>
                    <a:lnTo>
                      <a:pt x="1140" y="955"/>
                    </a:lnTo>
                    <a:cubicBezTo>
                      <a:pt x="1139" y="956"/>
                      <a:pt x="1139" y="956"/>
                      <a:pt x="1138" y="956"/>
                    </a:cubicBezTo>
                    <a:lnTo>
                      <a:pt x="1091" y="971"/>
                    </a:lnTo>
                    <a:cubicBezTo>
                      <a:pt x="1090" y="971"/>
                      <a:pt x="1090" y="971"/>
                      <a:pt x="1089" y="971"/>
                    </a:cubicBezTo>
                    <a:lnTo>
                      <a:pt x="1036" y="976"/>
                    </a:lnTo>
                    <a:cubicBezTo>
                      <a:pt x="1036" y="976"/>
                      <a:pt x="1035" y="976"/>
                      <a:pt x="1035" y="976"/>
                    </a:cubicBezTo>
                    <a:lnTo>
                      <a:pt x="985" y="971"/>
                    </a:lnTo>
                    <a:cubicBezTo>
                      <a:pt x="984" y="971"/>
                      <a:pt x="984" y="971"/>
                      <a:pt x="983" y="971"/>
                    </a:cubicBezTo>
                    <a:lnTo>
                      <a:pt x="937" y="956"/>
                    </a:lnTo>
                    <a:cubicBezTo>
                      <a:pt x="936" y="956"/>
                      <a:pt x="936" y="956"/>
                      <a:pt x="935" y="955"/>
                    </a:cubicBezTo>
                    <a:lnTo>
                      <a:pt x="895" y="929"/>
                    </a:lnTo>
                    <a:cubicBezTo>
                      <a:pt x="895" y="929"/>
                      <a:pt x="894" y="929"/>
                      <a:pt x="894" y="928"/>
                    </a:cubicBezTo>
                    <a:lnTo>
                      <a:pt x="859" y="893"/>
                    </a:lnTo>
                    <a:cubicBezTo>
                      <a:pt x="858" y="893"/>
                      <a:pt x="858" y="892"/>
                      <a:pt x="858" y="892"/>
                    </a:cubicBezTo>
                    <a:lnTo>
                      <a:pt x="827" y="848"/>
                    </a:lnTo>
                    <a:cubicBezTo>
                      <a:pt x="827" y="848"/>
                      <a:pt x="826" y="847"/>
                      <a:pt x="826" y="847"/>
                    </a:cubicBezTo>
                    <a:lnTo>
                      <a:pt x="804" y="799"/>
                    </a:lnTo>
                    <a:cubicBezTo>
                      <a:pt x="804" y="798"/>
                      <a:pt x="804" y="798"/>
                      <a:pt x="804" y="797"/>
                    </a:cubicBezTo>
                    <a:lnTo>
                      <a:pt x="791" y="743"/>
                    </a:lnTo>
                    <a:cubicBezTo>
                      <a:pt x="791" y="743"/>
                      <a:pt x="791" y="742"/>
                      <a:pt x="790" y="742"/>
                    </a:cubicBezTo>
                    <a:lnTo>
                      <a:pt x="786" y="684"/>
                    </a:lnTo>
                    <a:cubicBezTo>
                      <a:pt x="786" y="683"/>
                      <a:pt x="786" y="683"/>
                      <a:pt x="787" y="682"/>
                    </a:cubicBezTo>
                    <a:lnTo>
                      <a:pt x="798" y="596"/>
                    </a:lnTo>
                    <a:cubicBezTo>
                      <a:pt x="798" y="596"/>
                      <a:pt x="798" y="595"/>
                      <a:pt x="798" y="595"/>
                    </a:cubicBezTo>
                    <a:lnTo>
                      <a:pt x="825" y="524"/>
                    </a:lnTo>
                    <a:cubicBezTo>
                      <a:pt x="825" y="523"/>
                      <a:pt x="826" y="522"/>
                      <a:pt x="826" y="521"/>
                    </a:cubicBezTo>
                    <a:lnTo>
                      <a:pt x="870" y="470"/>
                    </a:lnTo>
                    <a:cubicBezTo>
                      <a:pt x="871" y="470"/>
                      <a:pt x="872" y="469"/>
                      <a:pt x="873" y="468"/>
                    </a:cubicBezTo>
                    <a:lnTo>
                      <a:pt x="930" y="437"/>
                    </a:lnTo>
                    <a:close/>
                    <a:moveTo>
                      <a:pt x="880" y="483"/>
                    </a:moveTo>
                    <a:lnTo>
                      <a:pt x="883" y="481"/>
                    </a:lnTo>
                    <a:lnTo>
                      <a:pt x="839" y="532"/>
                    </a:lnTo>
                    <a:lnTo>
                      <a:pt x="840" y="529"/>
                    </a:lnTo>
                    <a:lnTo>
                      <a:pt x="813" y="600"/>
                    </a:lnTo>
                    <a:lnTo>
                      <a:pt x="813" y="598"/>
                    </a:lnTo>
                    <a:lnTo>
                      <a:pt x="802" y="684"/>
                    </a:lnTo>
                    <a:lnTo>
                      <a:pt x="802" y="683"/>
                    </a:lnTo>
                    <a:lnTo>
                      <a:pt x="806" y="741"/>
                    </a:lnTo>
                    <a:lnTo>
                      <a:pt x="806" y="740"/>
                    </a:lnTo>
                    <a:lnTo>
                      <a:pt x="819" y="794"/>
                    </a:lnTo>
                    <a:lnTo>
                      <a:pt x="819" y="792"/>
                    </a:lnTo>
                    <a:lnTo>
                      <a:pt x="841" y="840"/>
                    </a:lnTo>
                    <a:lnTo>
                      <a:pt x="840" y="839"/>
                    </a:lnTo>
                    <a:lnTo>
                      <a:pt x="871" y="883"/>
                    </a:lnTo>
                    <a:lnTo>
                      <a:pt x="870" y="882"/>
                    </a:lnTo>
                    <a:lnTo>
                      <a:pt x="905" y="917"/>
                    </a:lnTo>
                    <a:lnTo>
                      <a:pt x="904" y="916"/>
                    </a:lnTo>
                    <a:lnTo>
                      <a:pt x="944" y="942"/>
                    </a:lnTo>
                    <a:lnTo>
                      <a:pt x="942" y="941"/>
                    </a:lnTo>
                    <a:lnTo>
                      <a:pt x="988" y="956"/>
                    </a:lnTo>
                    <a:lnTo>
                      <a:pt x="986" y="955"/>
                    </a:lnTo>
                    <a:lnTo>
                      <a:pt x="1036" y="960"/>
                    </a:lnTo>
                    <a:lnTo>
                      <a:pt x="1035" y="960"/>
                    </a:lnTo>
                    <a:lnTo>
                      <a:pt x="1088" y="955"/>
                    </a:lnTo>
                    <a:lnTo>
                      <a:pt x="1086" y="956"/>
                    </a:lnTo>
                    <a:lnTo>
                      <a:pt x="1133" y="941"/>
                    </a:lnTo>
                    <a:lnTo>
                      <a:pt x="1131" y="942"/>
                    </a:lnTo>
                    <a:lnTo>
                      <a:pt x="1172" y="916"/>
                    </a:lnTo>
                    <a:lnTo>
                      <a:pt x="1171" y="917"/>
                    </a:lnTo>
                    <a:lnTo>
                      <a:pt x="1206" y="882"/>
                    </a:lnTo>
                    <a:lnTo>
                      <a:pt x="1205" y="883"/>
                    </a:lnTo>
                    <a:lnTo>
                      <a:pt x="1236" y="839"/>
                    </a:lnTo>
                    <a:lnTo>
                      <a:pt x="1235" y="840"/>
                    </a:lnTo>
                    <a:lnTo>
                      <a:pt x="1257" y="792"/>
                    </a:lnTo>
                    <a:lnTo>
                      <a:pt x="1257" y="794"/>
                    </a:lnTo>
                    <a:lnTo>
                      <a:pt x="1270" y="740"/>
                    </a:lnTo>
                    <a:lnTo>
                      <a:pt x="1269" y="741"/>
                    </a:lnTo>
                    <a:lnTo>
                      <a:pt x="1273" y="683"/>
                    </a:lnTo>
                    <a:lnTo>
                      <a:pt x="1274" y="684"/>
                    </a:lnTo>
                    <a:lnTo>
                      <a:pt x="1265" y="604"/>
                    </a:lnTo>
                    <a:lnTo>
                      <a:pt x="1265" y="607"/>
                    </a:lnTo>
                    <a:lnTo>
                      <a:pt x="1236" y="537"/>
                    </a:lnTo>
                    <a:lnTo>
                      <a:pt x="1237" y="538"/>
                    </a:lnTo>
                    <a:lnTo>
                      <a:pt x="1218" y="510"/>
                    </a:lnTo>
                    <a:lnTo>
                      <a:pt x="1219" y="511"/>
                    </a:lnTo>
                    <a:lnTo>
                      <a:pt x="1195" y="487"/>
                    </a:lnTo>
                    <a:lnTo>
                      <a:pt x="1196" y="488"/>
                    </a:lnTo>
                    <a:lnTo>
                      <a:pt x="1138" y="451"/>
                    </a:lnTo>
                    <a:cubicBezTo>
                      <a:pt x="1136" y="450"/>
                      <a:pt x="1134" y="447"/>
                      <a:pt x="1134" y="445"/>
                    </a:cubicBezTo>
                    <a:cubicBezTo>
                      <a:pt x="1134" y="442"/>
                      <a:pt x="1136" y="439"/>
                      <a:pt x="1138" y="438"/>
                    </a:cubicBezTo>
                    <a:lnTo>
                      <a:pt x="1186" y="406"/>
                    </a:lnTo>
                    <a:lnTo>
                      <a:pt x="1184" y="408"/>
                    </a:lnTo>
                    <a:lnTo>
                      <a:pt x="1216" y="365"/>
                    </a:lnTo>
                    <a:lnTo>
                      <a:pt x="1215" y="367"/>
                    </a:lnTo>
                    <a:lnTo>
                      <a:pt x="1236" y="314"/>
                    </a:lnTo>
                    <a:lnTo>
                      <a:pt x="1235" y="316"/>
                    </a:lnTo>
                    <a:lnTo>
                      <a:pt x="1240" y="254"/>
                    </a:lnTo>
                    <a:lnTo>
                      <a:pt x="1240" y="255"/>
                    </a:lnTo>
                    <a:lnTo>
                      <a:pt x="1237" y="206"/>
                    </a:lnTo>
                    <a:lnTo>
                      <a:pt x="1238" y="207"/>
                    </a:lnTo>
                    <a:lnTo>
                      <a:pt x="1228" y="163"/>
                    </a:lnTo>
                    <a:lnTo>
                      <a:pt x="1228" y="165"/>
                    </a:lnTo>
                    <a:lnTo>
                      <a:pt x="1210" y="124"/>
                    </a:lnTo>
                    <a:lnTo>
                      <a:pt x="1211" y="125"/>
                    </a:lnTo>
                    <a:lnTo>
                      <a:pt x="1185" y="89"/>
                    </a:lnTo>
                    <a:lnTo>
                      <a:pt x="1154" y="57"/>
                    </a:lnTo>
                    <a:lnTo>
                      <a:pt x="1155" y="58"/>
                    </a:lnTo>
                    <a:lnTo>
                      <a:pt x="1118" y="35"/>
                    </a:lnTo>
                    <a:lnTo>
                      <a:pt x="1120" y="36"/>
                    </a:lnTo>
                    <a:lnTo>
                      <a:pt x="1079" y="21"/>
                    </a:lnTo>
                    <a:lnTo>
                      <a:pt x="1081" y="21"/>
                    </a:lnTo>
                    <a:lnTo>
                      <a:pt x="1035" y="16"/>
                    </a:lnTo>
                    <a:lnTo>
                      <a:pt x="1036" y="16"/>
                    </a:lnTo>
                    <a:lnTo>
                      <a:pt x="991" y="21"/>
                    </a:lnTo>
                    <a:lnTo>
                      <a:pt x="993" y="21"/>
                    </a:lnTo>
                    <a:lnTo>
                      <a:pt x="953" y="36"/>
                    </a:lnTo>
                    <a:lnTo>
                      <a:pt x="955" y="35"/>
                    </a:lnTo>
                    <a:lnTo>
                      <a:pt x="920" y="58"/>
                    </a:lnTo>
                    <a:lnTo>
                      <a:pt x="921" y="57"/>
                    </a:lnTo>
                    <a:lnTo>
                      <a:pt x="892" y="88"/>
                    </a:lnTo>
                    <a:lnTo>
                      <a:pt x="865" y="125"/>
                    </a:lnTo>
                    <a:lnTo>
                      <a:pt x="866" y="124"/>
                    </a:lnTo>
                    <a:lnTo>
                      <a:pt x="847" y="165"/>
                    </a:lnTo>
                    <a:lnTo>
                      <a:pt x="847" y="163"/>
                    </a:lnTo>
                    <a:lnTo>
                      <a:pt x="837" y="207"/>
                    </a:lnTo>
                    <a:lnTo>
                      <a:pt x="837" y="206"/>
                    </a:lnTo>
                    <a:lnTo>
                      <a:pt x="834" y="255"/>
                    </a:lnTo>
                    <a:lnTo>
                      <a:pt x="834" y="254"/>
                    </a:lnTo>
                    <a:lnTo>
                      <a:pt x="840" y="314"/>
                    </a:lnTo>
                    <a:lnTo>
                      <a:pt x="840" y="312"/>
                    </a:lnTo>
                    <a:lnTo>
                      <a:pt x="861" y="367"/>
                    </a:lnTo>
                    <a:lnTo>
                      <a:pt x="860" y="365"/>
                    </a:lnTo>
                    <a:lnTo>
                      <a:pt x="892" y="408"/>
                    </a:lnTo>
                    <a:lnTo>
                      <a:pt x="890" y="406"/>
                    </a:lnTo>
                    <a:lnTo>
                      <a:pt x="938" y="438"/>
                    </a:lnTo>
                    <a:cubicBezTo>
                      <a:pt x="940" y="439"/>
                      <a:pt x="942" y="442"/>
                      <a:pt x="941" y="445"/>
                    </a:cubicBezTo>
                    <a:cubicBezTo>
                      <a:pt x="941" y="448"/>
                      <a:pt x="940" y="450"/>
                      <a:pt x="937" y="452"/>
                    </a:cubicBezTo>
                    <a:lnTo>
                      <a:pt x="880" y="483"/>
                    </a:lnTo>
                    <a:close/>
                    <a:moveTo>
                      <a:pt x="925" y="249"/>
                    </a:moveTo>
                    <a:lnTo>
                      <a:pt x="925" y="246"/>
                    </a:lnTo>
                    <a:lnTo>
                      <a:pt x="933" y="308"/>
                    </a:lnTo>
                    <a:lnTo>
                      <a:pt x="933" y="306"/>
                    </a:lnTo>
                    <a:lnTo>
                      <a:pt x="957" y="353"/>
                    </a:lnTo>
                    <a:lnTo>
                      <a:pt x="954" y="350"/>
                    </a:lnTo>
                    <a:lnTo>
                      <a:pt x="996" y="381"/>
                    </a:lnTo>
                    <a:lnTo>
                      <a:pt x="993" y="380"/>
                    </a:lnTo>
                    <a:lnTo>
                      <a:pt x="1042" y="390"/>
                    </a:lnTo>
                    <a:lnTo>
                      <a:pt x="1039" y="390"/>
                    </a:lnTo>
                    <a:lnTo>
                      <a:pt x="1086" y="380"/>
                    </a:lnTo>
                    <a:lnTo>
                      <a:pt x="1082" y="381"/>
                    </a:lnTo>
                    <a:lnTo>
                      <a:pt x="1121" y="350"/>
                    </a:lnTo>
                    <a:lnTo>
                      <a:pt x="1119" y="353"/>
                    </a:lnTo>
                    <a:lnTo>
                      <a:pt x="1143" y="307"/>
                    </a:lnTo>
                    <a:lnTo>
                      <a:pt x="1143" y="309"/>
                    </a:lnTo>
                    <a:lnTo>
                      <a:pt x="1151" y="253"/>
                    </a:lnTo>
                    <a:lnTo>
                      <a:pt x="1151" y="256"/>
                    </a:lnTo>
                    <a:lnTo>
                      <a:pt x="1142" y="200"/>
                    </a:lnTo>
                    <a:lnTo>
                      <a:pt x="1143" y="203"/>
                    </a:lnTo>
                    <a:lnTo>
                      <a:pt x="1114" y="156"/>
                    </a:lnTo>
                    <a:lnTo>
                      <a:pt x="1097" y="134"/>
                    </a:lnTo>
                    <a:lnTo>
                      <a:pt x="1099" y="136"/>
                    </a:lnTo>
                    <a:lnTo>
                      <a:pt x="1080" y="122"/>
                    </a:lnTo>
                    <a:lnTo>
                      <a:pt x="1082" y="123"/>
                    </a:lnTo>
                    <a:lnTo>
                      <a:pt x="1059" y="115"/>
                    </a:lnTo>
                    <a:lnTo>
                      <a:pt x="1061" y="115"/>
                    </a:lnTo>
                    <a:lnTo>
                      <a:pt x="1035" y="112"/>
                    </a:lnTo>
                    <a:lnTo>
                      <a:pt x="1037" y="112"/>
                    </a:lnTo>
                    <a:lnTo>
                      <a:pt x="992" y="122"/>
                    </a:lnTo>
                    <a:lnTo>
                      <a:pt x="995" y="121"/>
                    </a:lnTo>
                    <a:lnTo>
                      <a:pt x="954" y="152"/>
                    </a:lnTo>
                    <a:lnTo>
                      <a:pt x="957" y="149"/>
                    </a:lnTo>
                    <a:lnTo>
                      <a:pt x="933" y="200"/>
                    </a:lnTo>
                    <a:lnTo>
                      <a:pt x="933" y="198"/>
                    </a:lnTo>
                    <a:lnTo>
                      <a:pt x="925" y="249"/>
                    </a:lnTo>
                    <a:close/>
                    <a:moveTo>
                      <a:pt x="918" y="195"/>
                    </a:moveTo>
                    <a:cubicBezTo>
                      <a:pt x="918" y="194"/>
                      <a:pt x="918" y="194"/>
                      <a:pt x="918" y="193"/>
                    </a:cubicBezTo>
                    <a:lnTo>
                      <a:pt x="942" y="142"/>
                    </a:lnTo>
                    <a:cubicBezTo>
                      <a:pt x="943" y="141"/>
                      <a:pt x="944" y="140"/>
                      <a:pt x="945" y="139"/>
                    </a:cubicBezTo>
                    <a:lnTo>
                      <a:pt x="986" y="108"/>
                    </a:lnTo>
                    <a:cubicBezTo>
                      <a:pt x="987" y="107"/>
                      <a:pt x="988" y="107"/>
                      <a:pt x="989" y="107"/>
                    </a:cubicBezTo>
                    <a:lnTo>
                      <a:pt x="1034" y="97"/>
                    </a:lnTo>
                    <a:cubicBezTo>
                      <a:pt x="1035" y="96"/>
                      <a:pt x="1035" y="96"/>
                      <a:pt x="1036" y="97"/>
                    </a:cubicBezTo>
                    <a:lnTo>
                      <a:pt x="1062" y="100"/>
                    </a:lnTo>
                    <a:cubicBezTo>
                      <a:pt x="1063" y="100"/>
                      <a:pt x="1064" y="100"/>
                      <a:pt x="1064" y="100"/>
                    </a:cubicBezTo>
                    <a:lnTo>
                      <a:pt x="1087" y="108"/>
                    </a:lnTo>
                    <a:cubicBezTo>
                      <a:pt x="1088" y="108"/>
                      <a:pt x="1089" y="109"/>
                      <a:pt x="1089" y="109"/>
                    </a:cubicBezTo>
                    <a:lnTo>
                      <a:pt x="1108" y="123"/>
                    </a:lnTo>
                    <a:cubicBezTo>
                      <a:pt x="1109" y="123"/>
                      <a:pt x="1109" y="124"/>
                      <a:pt x="1110" y="125"/>
                    </a:cubicBezTo>
                    <a:lnTo>
                      <a:pt x="1127" y="147"/>
                    </a:lnTo>
                    <a:lnTo>
                      <a:pt x="1156" y="194"/>
                    </a:lnTo>
                    <a:cubicBezTo>
                      <a:pt x="1157" y="195"/>
                      <a:pt x="1157" y="196"/>
                      <a:pt x="1157" y="197"/>
                    </a:cubicBezTo>
                    <a:lnTo>
                      <a:pt x="1166" y="253"/>
                    </a:lnTo>
                    <a:cubicBezTo>
                      <a:pt x="1166" y="254"/>
                      <a:pt x="1167" y="255"/>
                      <a:pt x="1166" y="256"/>
                    </a:cubicBezTo>
                    <a:lnTo>
                      <a:pt x="1158" y="312"/>
                    </a:lnTo>
                    <a:cubicBezTo>
                      <a:pt x="1158" y="312"/>
                      <a:pt x="1158" y="313"/>
                      <a:pt x="1158" y="314"/>
                    </a:cubicBezTo>
                    <a:lnTo>
                      <a:pt x="1134" y="360"/>
                    </a:lnTo>
                    <a:cubicBezTo>
                      <a:pt x="1133" y="361"/>
                      <a:pt x="1132" y="362"/>
                      <a:pt x="1131" y="363"/>
                    </a:cubicBezTo>
                    <a:lnTo>
                      <a:pt x="1092" y="394"/>
                    </a:lnTo>
                    <a:cubicBezTo>
                      <a:pt x="1091" y="395"/>
                      <a:pt x="1090" y="395"/>
                      <a:pt x="1089" y="395"/>
                    </a:cubicBezTo>
                    <a:lnTo>
                      <a:pt x="1042" y="405"/>
                    </a:lnTo>
                    <a:cubicBezTo>
                      <a:pt x="1041" y="406"/>
                      <a:pt x="1040" y="406"/>
                      <a:pt x="1039" y="405"/>
                    </a:cubicBezTo>
                    <a:lnTo>
                      <a:pt x="990" y="395"/>
                    </a:lnTo>
                    <a:cubicBezTo>
                      <a:pt x="989" y="395"/>
                      <a:pt x="988" y="395"/>
                      <a:pt x="987" y="394"/>
                    </a:cubicBezTo>
                    <a:lnTo>
                      <a:pt x="945" y="363"/>
                    </a:lnTo>
                    <a:cubicBezTo>
                      <a:pt x="944" y="362"/>
                      <a:pt x="943" y="361"/>
                      <a:pt x="942" y="360"/>
                    </a:cubicBezTo>
                    <a:lnTo>
                      <a:pt x="918" y="313"/>
                    </a:lnTo>
                    <a:cubicBezTo>
                      <a:pt x="918" y="312"/>
                      <a:pt x="918" y="311"/>
                      <a:pt x="918" y="310"/>
                    </a:cubicBezTo>
                    <a:lnTo>
                      <a:pt x="910" y="248"/>
                    </a:lnTo>
                    <a:cubicBezTo>
                      <a:pt x="909" y="248"/>
                      <a:pt x="909" y="247"/>
                      <a:pt x="910" y="246"/>
                    </a:cubicBezTo>
                    <a:lnTo>
                      <a:pt x="918" y="195"/>
                    </a:lnTo>
                    <a:close/>
                    <a:moveTo>
                      <a:pt x="898" y="684"/>
                    </a:moveTo>
                    <a:lnTo>
                      <a:pt x="898" y="683"/>
                    </a:lnTo>
                    <a:lnTo>
                      <a:pt x="902" y="731"/>
                    </a:lnTo>
                    <a:lnTo>
                      <a:pt x="902" y="729"/>
                    </a:lnTo>
                    <a:lnTo>
                      <a:pt x="914" y="776"/>
                    </a:lnTo>
                    <a:lnTo>
                      <a:pt x="913" y="774"/>
                    </a:lnTo>
                    <a:lnTo>
                      <a:pt x="936" y="813"/>
                    </a:lnTo>
                    <a:lnTo>
                      <a:pt x="935" y="812"/>
                    </a:lnTo>
                    <a:lnTo>
                      <a:pt x="966" y="841"/>
                    </a:lnTo>
                    <a:lnTo>
                      <a:pt x="964" y="839"/>
                    </a:lnTo>
                    <a:lnTo>
                      <a:pt x="1004" y="860"/>
                    </a:lnTo>
                    <a:lnTo>
                      <a:pt x="1002" y="860"/>
                    </a:lnTo>
                    <a:lnTo>
                      <a:pt x="1042" y="866"/>
                    </a:lnTo>
                    <a:lnTo>
                      <a:pt x="1039" y="866"/>
                    </a:lnTo>
                    <a:lnTo>
                      <a:pt x="1069" y="862"/>
                    </a:lnTo>
                    <a:lnTo>
                      <a:pt x="1068" y="862"/>
                    </a:lnTo>
                    <a:lnTo>
                      <a:pt x="1096" y="852"/>
                    </a:lnTo>
                    <a:lnTo>
                      <a:pt x="1094" y="853"/>
                    </a:lnTo>
                    <a:lnTo>
                      <a:pt x="1119" y="836"/>
                    </a:lnTo>
                    <a:lnTo>
                      <a:pt x="1118" y="837"/>
                    </a:lnTo>
                    <a:lnTo>
                      <a:pt x="1142" y="814"/>
                    </a:lnTo>
                    <a:lnTo>
                      <a:pt x="1141" y="815"/>
                    </a:lnTo>
                    <a:lnTo>
                      <a:pt x="1158" y="787"/>
                    </a:lnTo>
                    <a:lnTo>
                      <a:pt x="1157" y="789"/>
                    </a:lnTo>
                    <a:lnTo>
                      <a:pt x="1169" y="757"/>
                    </a:lnTo>
                    <a:lnTo>
                      <a:pt x="1169" y="759"/>
                    </a:lnTo>
                    <a:lnTo>
                      <a:pt x="1177" y="683"/>
                    </a:lnTo>
                    <a:lnTo>
                      <a:pt x="1177" y="684"/>
                    </a:lnTo>
                    <a:lnTo>
                      <a:pt x="1168" y="610"/>
                    </a:lnTo>
                    <a:lnTo>
                      <a:pt x="1168" y="612"/>
                    </a:lnTo>
                    <a:lnTo>
                      <a:pt x="1155" y="580"/>
                    </a:lnTo>
                    <a:lnTo>
                      <a:pt x="1156" y="582"/>
                    </a:lnTo>
                    <a:lnTo>
                      <a:pt x="1136" y="551"/>
                    </a:lnTo>
                    <a:lnTo>
                      <a:pt x="1137" y="552"/>
                    </a:lnTo>
                    <a:lnTo>
                      <a:pt x="1115" y="529"/>
                    </a:lnTo>
                    <a:lnTo>
                      <a:pt x="1116" y="530"/>
                    </a:lnTo>
                    <a:lnTo>
                      <a:pt x="1090" y="513"/>
                    </a:lnTo>
                    <a:lnTo>
                      <a:pt x="1092" y="514"/>
                    </a:lnTo>
                    <a:lnTo>
                      <a:pt x="1064" y="504"/>
                    </a:lnTo>
                    <a:lnTo>
                      <a:pt x="1065" y="504"/>
                    </a:lnTo>
                    <a:lnTo>
                      <a:pt x="1034" y="500"/>
                    </a:lnTo>
                    <a:lnTo>
                      <a:pt x="1037" y="500"/>
                    </a:lnTo>
                    <a:lnTo>
                      <a:pt x="1007" y="504"/>
                    </a:lnTo>
                    <a:lnTo>
                      <a:pt x="1008" y="504"/>
                    </a:lnTo>
                    <a:lnTo>
                      <a:pt x="980" y="514"/>
                    </a:lnTo>
                    <a:lnTo>
                      <a:pt x="982" y="513"/>
                    </a:lnTo>
                    <a:lnTo>
                      <a:pt x="957" y="530"/>
                    </a:lnTo>
                    <a:lnTo>
                      <a:pt x="958" y="529"/>
                    </a:lnTo>
                    <a:lnTo>
                      <a:pt x="934" y="552"/>
                    </a:lnTo>
                    <a:lnTo>
                      <a:pt x="936" y="550"/>
                    </a:lnTo>
                    <a:lnTo>
                      <a:pt x="907" y="611"/>
                    </a:lnTo>
                    <a:lnTo>
                      <a:pt x="907" y="608"/>
                    </a:lnTo>
                    <a:lnTo>
                      <a:pt x="898" y="684"/>
                    </a:lnTo>
                    <a:close/>
                    <a:moveTo>
                      <a:pt x="892" y="607"/>
                    </a:moveTo>
                    <a:cubicBezTo>
                      <a:pt x="892" y="606"/>
                      <a:pt x="892" y="605"/>
                      <a:pt x="892" y="604"/>
                    </a:cubicBezTo>
                    <a:lnTo>
                      <a:pt x="921" y="543"/>
                    </a:lnTo>
                    <a:cubicBezTo>
                      <a:pt x="922" y="542"/>
                      <a:pt x="922" y="541"/>
                      <a:pt x="923" y="541"/>
                    </a:cubicBezTo>
                    <a:lnTo>
                      <a:pt x="947" y="518"/>
                    </a:lnTo>
                    <a:cubicBezTo>
                      <a:pt x="947" y="517"/>
                      <a:pt x="948" y="517"/>
                      <a:pt x="948" y="517"/>
                    </a:cubicBezTo>
                    <a:lnTo>
                      <a:pt x="973" y="500"/>
                    </a:lnTo>
                    <a:cubicBezTo>
                      <a:pt x="974" y="499"/>
                      <a:pt x="974" y="499"/>
                      <a:pt x="975" y="499"/>
                    </a:cubicBezTo>
                    <a:lnTo>
                      <a:pt x="1003" y="489"/>
                    </a:lnTo>
                    <a:cubicBezTo>
                      <a:pt x="1003" y="489"/>
                      <a:pt x="1004" y="489"/>
                      <a:pt x="1004" y="489"/>
                    </a:cubicBezTo>
                    <a:lnTo>
                      <a:pt x="1034" y="485"/>
                    </a:lnTo>
                    <a:cubicBezTo>
                      <a:pt x="1035" y="484"/>
                      <a:pt x="1036" y="484"/>
                      <a:pt x="1036" y="485"/>
                    </a:cubicBezTo>
                    <a:lnTo>
                      <a:pt x="1067" y="489"/>
                    </a:lnTo>
                    <a:cubicBezTo>
                      <a:pt x="1068" y="489"/>
                      <a:pt x="1069" y="489"/>
                      <a:pt x="1069" y="489"/>
                    </a:cubicBezTo>
                    <a:lnTo>
                      <a:pt x="1097" y="499"/>
                    </a:lnTo>
                    <a:cubicBezTo>
                      <a:pt x="1098" y="499"/>
                      <a:pt x="1098" y="499"/>
                      <a:pt x="1099" y="500"/>
                    </a:cubicBezTo>
                    <a:lnTo>
                      <a:pt x="1125" y="517"/>
                    </a:lnTo>
                    <a:cubicBezTo>
                      <a:pt x="1125" y="517"/>
                      <a:pt x="1126" y="517"/>
                      <a:pt x="1126" y="518"/>
                    </a:cubicBezTo>
                    <a:lnTo>
                      <a:pt x="1148" y="541"/>
                    </a:lnTo>
                    <a:cubicBezTo>
                      <a:pt x="1149" y="541"/>
                      <a:pt x="1149" y="542"/>
                      <a:pt x="1149" y="542"/>
                    </a:cubicBezTo>
                    <a:lnTo>
                      <a:pt x="1169" y="573"/>
                    </a:lnTo>
                    <a:cubicBezTo>
                      <a:pt x="1169" y="574"/>
                      <a:pt x="1170" y="574"/>
                      <a:pt x="1170" y="574"/>
                    </a:cubicBezTo>
                    <a:lnTo>
                      <a:pt x="1183" y="606"/>
                    </a:lnTo>
                    <a:cubicBezTo>
                      <a:pt x="1183" y="607"/>
                      <a:pt x="1183" y="608"/>
                      <a:pt x="1183" y="608"/>
                    </a:cubicBezTo>
                    <a:lnTo>
                      <a:pt x="1192" y="682"/>
                    </a:lnTo>
                    <a:cubicBezTo>
                      <a:pt x="1192" y="683"/>
                      <a:pt x="1192" y="684"/>
                      <a:pt x="1192" y="684"/>
                    </a:cubicBezTo>
                    <a:lnTo>
                      <a:pt x="1184" y="760"/>
                    </a:lnTo>
                    <a:cubicBezTo>
                      <a:pt x="1184" y="761"/>
                      <a:pt x="1184" y="762"/>
                      <a:pt x="1184" y="762"/>
                    </a:cubicBezTo>
                    <a:lnTo>
                      <a:pt x="1172" y="794"/>
                    </a:lnTo>
                    <a:cubicBezTo>
                      <a:pt x="1172" y="795"/>
                      <a:pt x="1172" y="795"/>
                      <a:pt x="1171" y="796"/>
                    </a:cubicBezTo>
                    <a:lnTo>
                      <a:pt x="1154" y="824"/>
                    </a:lnTo>
                    <a:cubicBezTo>
                      <a:pt x="1154" y="824"/>
                      <a:pt x="1154" y="825"/>
                      <a:pt x="1153" y="825"/>
                    </a:cubicBezTo>
                    <a:lnTo>
                      <a:pt x="1129" y="848"/>
                    </a:lnTo>
                    <a:cubicBezTo>
                      <a:pt x="1129" y="849"/>
                      <a:pt x="1128" y="849"/>
                      <a:pt x="1128" y="849"/>
                    </a:cubicBezTo>
                    <a:lnTo>
                      <a:pt x="1103" y="866"/>
                    </a:lnTo>
                    <a:cubicBezTo>
                      <a:pt x="1102" y="866"/>
                      <a:pt x="1102" y="867"/>
                      <a:pt x="1101" y="867"/>
                    </a:cubicBezTo>
                    <a:lnTo>
                      <a:pt x="1073" y="877"/>
                    </a:lnTo>
                    <a:cubicBezTo>
                      <a:pt x="1073" y="877"/>
                      <a:pt x="1072" y="877"/>
                      <a:pt x="1072" y="877"/>
                    </a:cubicBezTo>
                    <a:lnTo>
                      <a:pt x="1042" y="881"/>
                    </a:lnTo>
                    <a:cubicBezTo>
                      <a:pt x="1041" y="882"/>
                      <a:pt x="1040" y="881"/>
                      <a:pt x="1039" y="881"/>
                    </a:cubicBezTo>
                    <a:lnTo>
                      <a:pt x="999" y="875"/>
                    </a:lnTo>
                    <a:cubicBezTo>
                      <a:pt x="998" y="875"/>
                      <a:pt x="998" y="875"/>
                      <a:pt x="997" y="875"/>
                    </a:cubicBezTo>
                    <a:lnTo>
                      <a:pt x="957" y="854"/>
                    </a:lnTo>
                    <a:cubicBezTo>
                      <a:pt x="956" y="853"/>
                      <a:pt x="956" y="853"/>
                      <a:pt x="955" y="852"/>
                    </a:cubicBezTo>
                    <a:lnTo>
                      <a:pt x="924" y="823"/>
                    </a:lnTo>
                    <a:cubicBezTo>
                      <a:pt x="923" y="823"/>
                      <a:pt x="923" y="822"/>
                      <a:pt x="923" y="822"/>
                    </a:cubicBezTo>
                    <a:lnTo>
                      <a:pt x="900" y="783"/>
                    </a:lnTo>
                    <a:cubicBezTo>
                      <a:pt x="899" y="782"/>
                      <a:pt x="899" y="781"/>
                      <a:pt x="899" y="780"/>
                    </a:cubicBezTo>
                    <a:lnTo>
                      <a:pt x="887" y="733"/>
                    </a:lnTo>
                    <a:cubicBezTo>
                      <a:pt x="887" y="733"/>
                      <a:pt x="887" y="733"/>
                      <a:pt x="886" y="732"/>
                    </a:cubicBezTo>
                    <a:lnTo>
                      <a:pt x="882" y="684"/>
                    </a:lnTo>
                    <a:cubicBezTo>
                      <a:pt x="882" y="684"/>
                      <a:pt x="882" y="683"/>
                      <a:pt x="883" y="683"/>
                    </a:cubicBezTo>
                    <a:lnTo>
                      <a:pt x="892" y="607"/>
                    </a:lnTo>
                    <a:close/>
                    <a:moveTo>
                      <a:pt x="1398" y="146"/>
                    </a:moveTo>
                    <a:cubicBezTo>
                      <a:pt x="1394" y="146"/>
                      <a:pt x="1390" y="143"/>
                      <a:pt x="1390" y="138"/>
                    </a:cubicBezTo>
                    <a:lnTo>
                      <a:pt x="1390" y="29"/>
                    </a:lnTo>
                    <a:cubicBezTo>
                      <a:pt x="1390" y="25"/>
                      <a:pt x="1394" y="21"/>
                      <a:pt x="1398" y="21"/>
                    </a:cubicBezTo>
                    <a:lnTo>
                      <a:pt x="1874" y="21"/>
                    </a:lnTo>
                    <a:cubicBezTo>
                      <a:pt x="1879" y="21"/>
                      <a:pt x="1882" y="25"/>
                      <a:pt x="1882" y="29"/>
                    </a:cubicBezTo>
                    <a:lnTo>
                      <a:pt x="1882" y="117"/>
                    </a:lnTo>
                    <a:cubicBezTo>
                      <a:pt x="1882" y="119"/>
                      <a:pt x="1882" y="121"/>
                      <a:pt x="1881" y="122"/>
                    </a:cubicBezTo>
                    <a:lnTo>
                      <a:pt x="1848" y="173"/>
                    </a:lnTo>
                    <a:lnTo>
                      <a:pt x="1814" y="232"/>
                    </a:lnTo>
                    <a:lnTo>
                      <a:pt x="1781" y="299"/>
                    </a:lnTo>
                    <a:lnTo>
                      <a:pt x="1748" y="373"/>
                    </a:lnTo>
                    <a:lnTo>
                      <a:pt x="1685" y="533"/>
                    </a:lnTo>
                    <a:lnTo>
                      <a:pt x="1641" y="699"/>
                    </a:lnTo>
                    <a:lnTo>
                      <a:pt x="1617" y="819"/>
                    </a:lnTo>
                    <a:lnTo>
                      <a:pt x="1604" y="949"/>
                    </a:lnTo>
                    <a:cubicBezTo>
                      <a:pt x="1604" y="953"/>
                      <a:pt x="1601" y="956"/>
                      <a:pt x="1596" y="956"/>
                    </a:cubicBezTo>
                    <a:lnTo>
                      <a:pt x="1505" y="956"/>
                    </a:lnTo>
                    <a:cubicBezTo>
                      <a:pt x="1503" y="956"/>
                      <a:pt x="1501" y="956"/>
                      <a:pt x="1500" y="954"/>
                    </a:cubicBezTo>
                    <a:cubicBezTo>
                      <a:pt x="1498" y="952"/>
                      <a:pt x="1497" y="950"/>
                      <a:pt x="1497" y="948"/>
                    </a:cubicBezTo>
                    <a:lnTo>
                      <a:pt x="1499" y="893"/>
                    </a:lnTo>
                    <a:lnTo>
                      <a:pt x="1505" y="831"/>
                    </a:lnTo>
                    <a:lnTo>
                      <a:pt x="1516" y="759"/>
                    </a:lnTo>
                    <a:lnTo>
                      <a:pt x="1530" y="682"/>
                    </a:lnTo>
                    <a:lnTo>
                      <a:pt x="1570" y="528"/>
                    </a:lnTo>
                    <a:lnTo>
                      <a:pt x="1626" y="381"/>
                    </a:lnTo>
                    <a:lnTo>
                      <a:pt x="1686" y="247"/>
                    </a:lnTo>
                    <a:lnTo>
                      <a:pt x="1756" y="134"/>
                    </a:lnTo>
                    <a:lnTo>
                      <a:pt x="1762" y="146"/>
                    </a:lnTo>
                    <a:lnTo>
                      <a:pt x="1398" y="146"/>
                    </a:lnTo>
                    <a:close/>
                    <a:moveTo>
                      <a:pt x="1762" y="130"/>
                    </a:moveTo>
                    <a:cubicBezTo>
                      <a:pt x="1765" y="130"/>
                      <a:pt x="1768" y="132"/>
                      <a:pt x="1769" y="135"/>
                    </a:cubicBezTo>
                    <a:cubicBezTo>
                      <a:pt x="1771" y="137"/>
                      <a:pt x="1771" y="140"/>
                      <a:pt x="1769" y="143"/>
                    </a:cubicBezTo>
                    <a:lnTo>
                      <a:pt x="1701" y="254"/>
                    </a:lnTo>
                    <a:lnTo>
                      <a:pt x="1641" y="386"/>
                    </a:lnTo>
                    <a:lnTo>
                      <a:pt x="1585" y="532"/>
                    </a:lnTo>
                    <a:lnTo>
                      <a:pt x="1545" y="685"/>
                    </a:lnTo>
                    <a:lnTo>
                      <a:pt x="1531" y="762"/>
                    </a:lnTo>
                    <a:lnTo>
                      <a:pt x="1521" y="832"/>
                    </a:lnTo>
                    <a:lnTo>
                      <a:pt x="1515" y="894"/>
                    </a:lnTo>
                    <a:lnTo>
                      <a:pt x="1513" y="949"/>
                    </a:lnTo>
                    <a:lnTo>
                      <a:pt x="1505" y="940"/>
                    </a:lnTo>
                    <a:lnTo>
                      <a:pt x="1596" y="940"/>
                    </a:lnTo>
                    <a:lnTo>
                      <a:pt x="1588" y="948"/>
                    </a:lnTo>
                    <a:lnTo>
                      <a:pt x="1602" y="816"/>
                    </a:lnTo>
                    <a:lnTo>
                      <a:pt x="1626" y="694"/>
                    </a:lnTo>
                    <a:lnTo>
                      <a:pt x="1670" y="528"/>
                    </a:lnTo>
                    <a:lnTo>
                      <a:pt x="1733" y="366"/>
                    </a:lnTo>
                    <a:lnTo>
                      <a:pt x="1766" y="292"/>
                    </a:lnTo>
                    <a:lnTo>
                      <a:pt x="1800" y="225"/>
                    </a:lnTo>
                    <a:lnTo>
                      <a:pt x="1835" y="164"/>
                    </a:lnTo>
                    <a:lnTo>
                      <a:pt x="1868" y="113"/>
                    </a:lnTo>
                    <a:lnTo>
                      <a:pt x="1866" y="117"/>
                    </a:lnTo>
                    <a:lnTo>
                      <a:pt x="1866" y="29"/>
                    </a:lnTo>
                    <a:lnTo>
                      <a:pt x="1874" y="37"/>
                    </a:lnTo>
                    <a:lnTo>
                      <a:pt x="1398" y="37"/>
                    </a:lnTo>
                    <a:lnTo>
                      <a:pt x="1406" y="29"/>
                    </a:lnTo>
                    <a:lnTo>
                      <a:pt x="1406" y="138"/>
                    </a:lnTo>
                    <a:lnTo>
                      <a:pt x="1398" y="130"/>
                    </a:lnTo>
                    <a:lnTo>
                      <a:pt x="1762" y="130"/>
                    </a:lnTo>
                    <a:close/>
                    <a:moveTo>
                      <a:pt x="2280" y="956"/>
                    </a:moveTo>
                    <a:cubicBezTo>
                      <a:pt x="2276" y="956"/>
                      <a:pt x="2272" y="953"/>
                      <a:pt x="2272" y="948"/>
                    </a:cubicBezTo>
                    <a:lnTo>
                      <a:pt x="2272" y="723"/>
                    </a:lnTo>
                    <a:lnTo>
                      <a:pt x="2280" y="731"/>
                    </a:lnTo>
                    <a:lnTo>
                      <a:pt x="1965" y="731"/>
                    </a:lnTo>
                    <a:cubicBezTo>
                      <a:pt x="1961" y="731"/>
                      <a:pt x="1957" y="728"/>
                      <a:pt x="1957" y="723"/>
                    </a:cubicBezTo>
                    <a:lnTo>
                      <a:pt x="1957" y="621"/>
                    </a:lnTo>
                    <a:cubicBezTo>
                      <a:pt x="1957" y="620"/>
                      <a:pt x="1958" y="619"/>
                      <a:pt x="1958" y="618"/>
                    </a:cubicBezTo>
                    <a:lnTo>
                      <a:pt x="2294" y="12"/>
                    </a:lnTo>
                    <a:cubicBezTo>
                      <a:pt x="2296" y="9"/>
                      <a:pt x="2299" y="7"/>
                      <a:pt x="2301" y="7"/>
                    </a:cubicBezTo>
                    <a:lnTo>
                      <a:pt x="2371" y="7"/>
                    </a:lnTo>
                    <a:cubicBezTo>
                      <a:pt x="2376" y="7"/>
                      <a:pt x="2379" y="11"/>
                      <a:pt x="2379" y="15"/>
                    </a:cubicBezTo>
                    <a:lnTo>
                      <a:pt x="2379" y="621"/>
                    </a:lnTo>
                    <a:lnTo>
                      <a:pt x="2371" y="613"/>
                    </a:lnTo>
                    <a:lnTo>
                      <a:pt x="2472" y="613"/>
                    </a:lnTo>
                    <a:cubicBezTo>
                      <a:pt x="2477" y="613"/>
                      <a:pt x="2480" y="617"/>
                      <a:pt x="2480" y="621"/>
                    </a:cubicBezTo>
                    <a:lnTo>
                      <a:pt x="2480" y="723"/>
                    </a:lnTo>
                    <a:cubicBezTo>
                      <a:pt x="2480" y="728"/>
                      <a:pt x="2477" y="731"/>
                      <a:pt x="2472" y="731"/>
                    </a:cubicBezTo>
                    <a:lnTo>
                      <a:pt x="2371" y="731"/>
                    </a:lnTo>
                    <a:lnTo>
                      <a:pt x="2379" y="723"/>
                    </a:lnTo>
                    <a:lnTo>
                      <a:pt x="2379" y="948"/>
                    </a:lnTo>
                    <a:cubicBezTo>
                      <a:pt x="2379" y="953"/>
                      <a:pt x="2376" y="956"/>
                      <a:pt x="2371" y="956"/>
                    </a:cubicBezTo>
                    <a:lnTo>
                      <a:pt x="2280" y="956"/>
                    </a:lnTo>
                    <a:close/>
                    <a:moveTo>
                      <a:pt x="2371" y="940"/>
                    </a:moveTo>
                    <a:lnTo>
                      <a:pt x="2363" y="948"/>
                    </a:lnTo>
                    <a:lnTo>
                      <a:pt x="2363" y="723"/>
                    </a:lnTo>
                    <a:cubicBezTo>
                      <a:pt x="2363" y="719"/>
                      <a:pt x="2367" y="715"/>
                      <a:pt x="2371" y="715"/>
                    </a:cubicBezTo>
                    <a:lnTo>
                      <a:pt x="2472" y="715"/>
                    </a:lnTo>
                    <a:lnTo>
                      <a:pt x="2464" y="723"/>
                    </a:lnTo>
                    <a:lnTo>
                      <a:pt x="2464" y="621"/>
                    </a:lnTo>
                    <a:lnTo>
                      <a:pt x="2472" y="629"/>
                    </a:lnTo>
                    <a:lnTo>
                      <a:pt x="2371" y="629"/>
                    </a:lnTo>
                    <a:cubicBezTo>
                      <a:pt x="2367" y="629"/>
                      <a:pt x="2363" y="626"/>
                      <a:pt x="2363" y="621"/>
                    </a:cubicBezTo>
                    <a:lnTo>
                      <a:pt x="2363" y="15"/>
                    </a:lnTo>
                    <a:lnTo>
                      <a:pt x="2371" y="23"/>
                    </a:lnTo>
                    <a:lnTo>
                      <a:pt x="2301" y="23"/>
                    </a:lnTo>
                    <a:lnTo>
                      <a:pt x="2308" y="19"/>
                    </a:lnTo>
                    <a:lnTo>
                      <a:pt x="1972" y="625"/>
                    </a:lnTo>
                    <a:lnTo>
                      <a:pt x="1973" y="621"/>
                    </a:lnTo>
                    <a:lnTo>
                      <a:pt x="1973" y="723"/>
                    </a:lnTo>
                    <a:lnTo>
                      <a:pt x="1965" y="715"/>
                    </a:lnTo>
                    <a:lnTo>
                      <a:pt x="2280" y="715"/>
                    </a:lnTo>
                    <a:cubicBezTo>
                      <a:pt x="2285" y="715"/>
                      <a:pt x="2288" y="719"/>
                      <a:pt x="2288" y="723"/>
                    </a:cubicBezTo>
                    <a:lnTo>
                      <a:pt x="2288" y="948"/>
                    </a:lnTo>
                    <a:lnTo>
                      <a:pt x="2280" y="940"/>
                    </a:lnTo>
                    <a:lnTo>
                      <a:pt x="2371" y="940"/>
                    </a:lnTo>
                    <a:close/>
                    <a:moveTo>
                      <a:pt x="2280" y="613"/>
                    </a:moveTo>
                    <a:lnTo>
                      <a:pt x="2272" y="621"/>
                    </a:lnTo>
                    <a:lnTo>
                      <a:pt x="2272" y="199"/>
                    </a:lnTo>
                    <a:lnTo>
                      <a:pt x="2287" y="203"/>
                    </a:lnTo>
                    <a:lnTo>
                      <a:pt x="2057" y="625"/>
                    </a:lnTo>
                    <a:lnTo>
                      <a:pt x="2050" y="613"/>
                    </a:lnTo>
                    <a:lnTo>
                      <a:pt x="2280" y="613"/>
                    </a:lnTo>
                    <a:close/>
                    <a:moveTo>
                      <a:pt x="2050" y="629"/>
                    </a:moveTo>
                    <a:cubicBezTo>
                      <a:pt x="2048" y="629"/>
                      <a:pt x="2045" y="628"/>
                      <a:pt x="2044" y="626"/>
                    </a:cubicBezTo>
                    <a:cubicBezTo>
                      <a:pt x="2042" y="623"/>
                      <a:pt x="2042" y="620"/>
                      <a:pt x="2043" y="618"/>
                    </a:cubicBezTo>
                    <a:lnTo>
                      <a:pt x="2273" y="196"/>
                    </a:lnTo>
                    <a:cubicBezTo>
                      <a:pt x="2275" y="192"/>
                      <a:pt x="2279" y="191"/>
                      <a:pt x="2282" y="192"/>
                    </a:cubicBezTo>
                    <a:cubicBezTo>
                      <a:pt x="2286" y="193"/>
                      <a:pt x="2288" y="196"/>
                      <a:pt x="2288" y="199"/>
                    </a:cubicBezTo>
                    <a:lnTo>
                      <a:pt x="2288" y="621"/>
                    </a:lnTo>
                    <a:cubicBezTo>
                      <a:pt x="2288" y="626"/>
                      <a:pt x="2285" y="629"/>
                      <a:pt x="2280" y="629"/>
                    </a:cubicBezTo>
                    <a:lnTo>
                      <a:pt x="2050" y="629"/>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8" name="Freeform 143"/>
              <p:cNvSpPr>
                <a:spLocks noEditPoints="1"/>
              </p:cNvSpPr>
              <p:nvPr/>
            </p:nvSpPr>
            <p:spPr bwMode="auto">
              <a:xfrm>
                <a:off x="3287" y="2605"/>
                <a:ext cx="383" cy="147"/>
              </a:xfrm>
              <a:custGeom>
                <a:avLst/>
                <a:gdLst>
                  <a:gd name="T0" fmla="*/ 184 w 2496"/>
                  <a:gd name="T1" fmla="*/ 940 h 960"/>
                  <a:gd name="T2" fmla="*/ 98 w 2496"/>
                  <a:gd name="T3" fmla="*/ 293 h 960"/>
                  <a:gd name="T4" fmla="*/ 0 w 2496"/>
                  <a:gd name="T5" fmla="*/ 239 h 960"/>
                  <a:gd name="T6" fmla="*/ 217 w 2496"/>
                  <a:gd name="T7" fmla="*/ 0 h 960"/>
                  <a:gd name="T8" fmla="*/ 276 w 2496"/>
                  <a:gd name="T9" fmla="*/ 940 h 960"/>
                  <a:gd name="T10" fmla="*/ 589 w 2496"/>
                  <a:gd name="T11" fmla="*/ 811 h 960"/>
                  <a:gd name="T12" fmla="*/ 692 w 2496"/>
                  <a:gd name="T13" fmla="*/ 940 h 960"/>
                  <a:gd name="T14" fmla="*/ 795 w 2496"/>
                  <a:gd name="T15" fmla="*/ 484 h 960"/>
                  <a:gd name="T16" fmla="*/ 903 w 2496"/>
                  <a:gd name="T17" fmla="*/ 55 h 960"/>
                  <a:gd name="T18" fmla="*/ 1146 w 2496"/>
                  <a:gd name="T19" fmla="*/ 35 h 960"/>
                  <a:gd name="T20" fmla="*/ 1265 w 2496"/>
                  <a:gd name="T21" fmla="*/ 259 h 960"/>
                  <a:gd name="T22" fmla="*/ 1254 w 2496"/>
                  <a:gd name="T23" fmla="*/ 749 h 960"/>
                  <a:gd name="T24" fmla="*/ 1038 w 2496"/>
                  <a:gd name="T25" fmla="*/ 960 h 960"/>
                  <a:gd name="T26" fmla="*/ 795 w 2496"/>
                  <a:gd name="T27" fmla="*/ 484 h 960"/>
                  <a:gd name="T28" fmla="*/ 935 w 2496"/>
                  <a:gd name="T29" fmla="*/ 790 h 960"/>
                  <a:gd name="T30" fmla="*/ 1146 w 2496"/>
                  <a:gd name="T31" fmla="*/ 790 h 960"/>
                  <a:gd name="T32" fmla="*/ 1146 w 2496"/>
                  <a:gd name="T33" fmla="*/ 177 h 960"/>
                  <a:gd name="T34" fmla="*/ 935 w 2496"/>
                  <a:gd name="T35" fmla="*/ 164 h 960"/>
                  <a:gd name="T36" fmla="*/ 1540 w 2496"/>
                  <a:gd name="T37" fmla="*/ 436 h 960"/>
                  <a:gd name="T38" fmla="*/ 1432 w 2496"/>
                  <a:gd name="T39" fmla="*/ 246 h 960"/>
                  <a:gd name="T40" fmla="*/ 1643 w 2496"/>
                  <a:gd name="T41" fmla="*/ 0 h 960"/>
                  <a:gd name="T42" fmla="*/ 1859 w 2496"/>
                  <a:gd name="T43" fmla="*/ 246 h 960"/>
                  <a:gd name="T44" fmla="*/ 1751 w 2496"/>
                  <a:gd name="T45" fmla="*/ 436 h 960"/>
                  <a:gd name="T46" fmla="*/ 1891 w 2496"/>
                  <a:gd name="T47" fmla="*/ 675 h 960"/>
                  <a:gd name="T48" fmla="*/ 1643 w 2496"/>
                  <a:gd name="T49" fmla="*/ 960 h 960"/>
                  <a:gd name="T50" fmla="*/ 1400 w 2496"/>
                  <a:gd name="T51" fmla="*/ 675 h 960"/>
                  <a:gd name="T52" fmla="*/ 1540 w 2496"/>
                  <a:gd name="T53" fmla="*/ 436 h 960"/>
                  <a:gd name="T54" fmla="*/ 1556 w 2496"/>
                  <a:gd name="T55" fmla="*/ 348 h 960"/>
                  <a:gd name="T56" fmla="*/ 1735 w 2496"/>
                  <a:gd name="T57" fmla="*/ 348 h 960"/>
                  <a:gd name="T58" fmla="*/ 1729 w 2496"/>
                  <a:gd name="T59" fmla="*/ 143 h 960"/>
                  <a:gd name="T60" fmla="*/ 1556 w 2496"/>
                  <a:gd name="T61" fmla="*/ 137 h 960"/>
                  <a:gd name="T62" fmla="*/ 1497 w 2496"/>
                  <a:gd name="T63" fmla="*/ 675 h 960"/>
                  <a:gd name="T64" fmla="*/ 1567 w 2496"/>
                  <a:gd name="T65" fmla="*/ 838 h 960"/>
                  <a:gd name="T66" fmla="*/ 1756 w 2496"/>
                  <a:gd name="T67" fmla="*/ 811 h 960"/>
                  <a:gd name="T68" fmla="*/ 1751 w 2496"/>
                  <a:gd name="T69" fmla="*/ 538 h 960"/>
                  <a:gd name="T70" fmla="*/ 1535 w 2496"/>
                  <a:gd name="T71" fmla="*/ 538 h 960"/>
                  <a:gd name="T72" fmla="*/ 2145 w 2496"/>
                  <a:gd name="T73" fmla="*/ 436 h 960"/>
                  <a:gd name="T74" fmla="*/ 2037 w 2496"/>
                  <a:gd name="T75" fmla="*/ 246 h 960"/>
                  <a:gd name="T76" fmla="*/ 2248 w 2496"/>
                  <a:gd name="T77" fmla="*/ 0 h 960"/>
                  <a:gd name="T78" fmla="*/ 2464 w 2496"/>
                  <a:gd name="T79" fmla="*/ 246 h 960"/>
                  <a:gd name="T80" fmla="*/ 2356 w 2496"/>
                  <a:gd name="T81" fmla="*/ 436 h 960"/>
                  <a:gd name="T82" fmla="*/ 2496 w 2496"/>
                  <a:gd name="T83" fmla="*/ 675 h 960"/>
                  <a:gd name="T84" fmla="*/ 2248 w 2496"/>
                  <a:gd name="T85" fmla="*/ 960 h 960"/>
                  <a:gd name="T86" fmla="*/ 2005 w 2496"/>
                  <a:gd name="T87" fmla="*/ 675 h 960"/>
                  <a:gd name="T88" fmla="*/ 2145 w 2496"/>
                  <a:gd name="T89" fmla="*/ 436 h 960"/>
                  <a:gd name="T90" fmla="*/ 2162 w 2496"/>
                  <a:gd name="T91" fmla="*/ 348 h 960"/>
                  <a:gd name="T92" fmla="*/ 2340 w 2496"/>
                  <a:gd name="T93" fmla="*/ 348 h 960"/>
                  <a:gd name="T94" fmla="*/ 2334 w 2496"/>
                  <a:gd name="T95" fmla="*/ 143 h 960"/>
                  <a:gd name="T96" fmla="*/ 2162 w 2496"/>
                  <a:gd name="T97" fmla="*/ 137 h 960"/>
                  <a:gd name="T98" fmla="*/ 2102 w 2496"/>
                  <a:gd name="T99" fmla="*/ 675 h 960"/>
                  <a:gd name="T100" fmla="*/ 2172 w 2496"/>
                  <a:gd name="T101" fmla="*/ 838 h 960"/>
                  <a:gd name="T102" fmla="*/ 2361 w 2496"/>
                  <a:gd name="T103" fmla="*/ 811 h 960"/>
                  <a:gd name="T104" fmla="*/ 2356 w 2496"/>
                  <a:gd name="T105" fmla="*/ 538 h 960"/>
                  <a:gd name="T106" fmla="*/ 2140 w 2496"/>
                  <a:gd name="T107" fmla="*/ 53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96" h="960">
                    <a:moveTo>
                      <a:pt x="276" y="940"/>
                    </a:moveTo>
                    <a:lnTo>
                      <a:pt x="184" y="940"/>
                    </a:lnTo>
                    <a:lnTo>
                      <a:pt x="184" y="212"/>
                    </a:lnTo>
                    <a:cubicBezTo>
                      <a:pt x="163" y="239"/>
                      <a:pt x="136" y="266"/>
                      <a:pt x="98" y="293"/>
                    </a:cubicBezTo>
                    <a:cubicBezTo>
                      <a:pt x="65" y="320"/>
                      <a:pt x="33" y="334"/>
                      <a:pt x="0" y="348"/>
                    </a:cubicBezTo>
                    <a:lnTo>
                      <a:pt x="0" y="239"/>
                    </a:lnTo>
                    <a:cubicBezTo>
                      <a:pt x="54" y="205"/>
                      <a:pt x="98" y="171"/>
                      <a:pt x="136" y="130"/>
                    </a:cubicBezTo>
                    <a:cubicBezTo>
                      <a:pt x="173" y="89"/>
                      <a:pt x="200" y="41"/>
                      <a:pt x="217" y="0"/>
                    </a:cubicBezTo>
                    <a:lnTo>
                      <a:pt x="276" y="0"/>
                    </a:lnTo>
                    <a:lnTo>
                      <a:pt x="276" y="940"/>
                    </a:lnTo>
                    <a:close/>
                    <a:moveTo>
                      <a:pt x="589" y="940"/>
                    </a:moveTo>
                    <a:lnTo>
                      <a:pt x="589" y="811"/>
                    </a:lnTo>
                    <a:lnTo>
                      <a:pt x="692" y="811"/>
                    </a:lnTo>
                    <a:lnTo>
                      <a:pt x="692" y="940"/>
                    </a:lnTo>
                    <a:lnTo>
                      <a:pt x="589" y="940"/>
                    </a:lnTo>
                    <a:close/>
                    <a:moveTo>
                      <a:pt x="795" y="484"/>
                    </a:moveTo>
                    <a:cubicBezTo>
                      <a:pt x="795" y="368"/>
                      <a:pt x="805" y="280"/>
                      <a:pt x="822" y="212"/>
                    </a:cubicBezTo>
                    <a:cubicBezTo>
                      <a:pt x="843" y="143"/>
                      <a:pt x="870" y="96"/>
                      <a:pt x="903" y="55"/>
                    </a:cubicBezTo>
                    <a:cubicBezTo>
                      <a:pt x="941" y="21"/>
                      <a:pt x="984" y="0"/>
                      <a:pt x="1038" y="0"/>
                    </a:cubicBezTo>
                    <a:cubicBezTo>
                      <a:pt x="1081" y="0"/>
                      <a:pt x="1113" y="14"/>
                      <a:pt x="1146" y="35"/>
                    </a:cubicBezTo>
                    <a:cubicBezTo>
                      <a:pt x="1173" y="55"/>
                      <a:pt x="1200" y="82"/>
                      <a:pt x="1216" y="123"/>
                    </a:cubicBezTo>
                    <a:cubicBezTo>
                      <a:pt x="1238" y="157"/>
                      <a:pt x="1254" y="205"/>
                      <a:pt x="1265" y="259"/>
                    </a:cubicBezTo>
                    <a:cubicBezTo>
                      <a:pt x="1275" y="314"/>
                      <a:pt x="1281" y="389"/>
                      <a:pt x="1281" y="484"/>
                    </a:cubicBezTo>
                    <a:cubicBezTo>
                      <a:pt x="1281" y="593"/>
                      <a:pt x="1270" y="681"/>
                      <a:pt x="1254" y="749"/>
                    </a:cubicBezTo>
                    <a:cubicBezTo>
                      <a:pt x="1238" y="817"/>
                      <a:pt x="1211" y="865"/>
                      <a:pt x="1173" y="906"/>
                    </a:cubicBezTo>
                    <a:cubicBezTo>
                      <a:pt x="1140" y="940"/>
                      <a:pt x="1092" y="960"/>
                      <a:pt x="1038" y="960"/>
                    </a:cubicBezTo>
                    <a:cubicBezTo>
                      <a:pt x="968" y="960"/>
                      <a:pt x="914" y="926"/>
                      <a:pt x="870" y="858"/>
                    </a:cubicBezTo>
                    <a:cubicBezTo>
                      <a:pt x="822" y="783"/>
                      <a:pt x="795" y="661"/>
                      <a:pt x="795" y="484"/>
                    </a:cubicBezTo>
                    <a:close/>
                    <a:moveTo>
                      <a:pt x="892" y="484"/>
                    </a:moveTo>
                    <a:cubicBezTo>
                      <a:pt x="892" y="634"/>
                      <a:pt x="903" y="736"/>
                      <a:pt x="935" y="790"/>
                    </a:cubicBezTo>
                    <a:cubicBezTo>
                      <a:pt x="962" y="838"/>
                      <a:pt x="1000" y="865"/>
                      <a:pt x="1038" y="865"/>
                    </a:cubicBezTo>
                    <a:cubicBezTo>
                      <a:pt x="1081" y="865"/>
                      <a:pt x="1119" y="838"/>
                      <a:pt x="1146" y="790"/>
                    </a:cubicBezTo>
                    <a:cubicBezTo>
                      <a:pt x="1173" y="736"/>
                      <a:pt x="1189" y="634"/>
                      <a:pt x="1189" y="484"/>
                    </a:cubicBezTo>
                    <a:cubicBezTo>
                      <a:pt x="1189" y="327"/>
                      <a:pt x="1173" y="225"/>
                      <a:pt x="1146" y="177"/>
                    </a:cubicBezTo>
                    <a:cubicBezTo>
                      <a:pt x="1119" y="123"/>
                      <a:pt x="1081" y="96"/>
                      <a:pt x="1038" y="96"/>
                    </a:cubicBezTo>
                    <a:cubicBezTo>
                      <a:pt x="995" y="96"/>
                      <a:pt x="962" y="123"/>
                      <a:pt x="935" y="164"/>
                    </a:cubicBezTo>
                    <a:cubicBezTo>
                      <a:pt x="908" y="225"/>
                      <a:pt x="892" y="327"/>
                      <a:pt x="892" y="484"/>
                    </a:cubicBezTo>
                    <a:close/>
                    <a:moveTo>
                      <a:pt x="1540" y="436"/>
                    </a:moveTo>
                    <a:cubicBezTo>
                      <a:pt x="1502" y="416"/>
                      <a:pt x="1475" y="395"/>
                      <a:pt x="1459" y="361"/>
                    </a:cubicBezTo>
                    <a:cubicBezTo>
                      <a:pt x="1438" y="327"/>
                      <a:pt x="1432" y="286"/>
                      <a:pt x="1432" y="246"/>
                    </a:cubicBezTo>
                    <a:cubicBezTo>
                      <a:pt x="1432" y="177"/>
                      <a:pt x="1448" y="123"/>
                      <a:pt x="1492" y="75"/>
                    </a:cubicBezTo>
                    <a:cubicBezTo>
                      <a:pt x="1529" y="28"/>
                      <a:pt x="1578" y="0"/>
                      <a:pt x="1643" y="0"/>
                    </a:cubicBezTo>
                    <a:cubicBezTo>
                      <a:pt x="1708" y="0"/>
                      <a:pt x="1762" y="28"/>
                      <a:pt x="1800" y="75"/>
                    </a:cubicBezTo>
                    <a:cubicBezTo>
                      <a:pt x="1843" y="123"/>
                      <a:pt x="1859" y="177"/>
                      <a:pt x="1859" y="246"/>
                    </a:cubicBezTo>
                    <a:cubicBezTo>
                      <a:pt x="1859" y="293"/>
                      <a:pt x="1854" y="327"/>
                      <a:pt x="1832" y="361"/>
                    </a:cubicBezTo>
                    <a:cubicBezTo>
                      <a:pt x="1816" y="395"/>
                      <a:pt x="1789" y="416"/>
                      <a:pt x="1751" y="436"/>
                    </a:cubicBezTo>
                    <a:cubicBezTo>
                      <a:pt x="1794" y="457"/>
                      <a:pt x="1832" y="484"/>
                      <a:pt x="1854" y="525"/>
                    </a:cubicBezTo>
                    <a:cubicBezTo>
                      <a:pt x="1881" y="566"/>
                      <a:pt x="1891" y="620"/>
                      <a:pt x="1891" y="675"/>
                    </a:cubicBezTo>
                    <a:cubicBezTo>
                      <a:pt x="1891" y="756"/>
                      <a:pt x="1870" y="824"/>
                      <a:pt x="1821" y="879"/>
                    </a:cubicBezTo>
                    <a:cubicBezTo>
                      <a:pt x="1778" y="933"/>
                      <a:pt x="1718" y="960"/>
                      <a:pt x="1643" y="960"/>
                    </a:cubicBezTo>
                    <a:cubicBezTo>
                      <a:pt x="1573" y="960"/>
                      <a:pt x="1513" y="933"/>
                      <a:pt x="1470" y="879"/>
                    </a:cubicBezTo>
                    <a:cubicBezTo>
                      <a:pt x="1421" y="824"/>
                      <a:pt x="1400" y="756"/>
                      <a:pt x="1400" y="675"/>
                    </a:cubicBezTo>
                    <a:cubicBezTo>
                      <a:pt x="1400" y="613"/>
                      <a:pt x="1416" y="559"/>
                      <a:pt x="1438" y="518"/>
                    </a:cubicBezTo>
                    <a:cubicBezTo>
                      <a:pt x="1465" y="477"/>
                      <a:pt x="1497" y="450"/>
                      <a:pt x="1540" y="436"/>
                    </a:cubicBezTo>
                    <a:close/>
                    <a:moveTo>
                      <a:pt x="1524" y="239"/>
                    </a:moveTo>
                    <a:cubicBezTo>
                      <a:pt x="1524" y="286"/>
                      <a:pt x="1535" y="320"/>
                      <a:pt x="1556" y="348"/>
                    </a:cubicBezTo>
                    <a:cubicBezTo>
                      <a:pt x="1583" y="375"/>
                      <a:pt x="1610" y="389"/>
                      <a:pt x="1648" y="389"/>
                    </a:cubicBezTo>
                    <a:cubicBezTo>
                      <a:pt x="1681" y="389"/>
                      <a:pt x="1713" y="375"/>
                      <a:pt x="1735" y="348"/>
                    </a:cubicBezTo>
                    <a:cubicBezTo>
                      <a:pt x="1756" y="320"/>
                      <a:pt x="1767" y="286"/>
                      <a:pt x="1767" y="246"/>
                    </a:cubicBezTo>
                    <a:cubicBezTo>
                      <a:pt x="1767" y="205"/>
                      <a:pt x="1756" y="171"/>
                      <a:pt x="1729" y="143"/>
                    </a:cubicBezTo>
                    <a:cubicBezTo>
                      <a:pt x="1708" y="109"/>
                      <a:pt x="1681" y="96"/>
                      <a:pt x="1643" y="96"/>
                    </a:cubicBezTo>
                    <a:cubicBezTo>
                      <a:pt x="1610" y="96"/>
                      <a:pt x="1583" y="109"/>
                      <a:pt x="1556" y="137"/>
                    </a:cubicBezTo>
                    <a:cubicBezTo>
                      <a:pt x="1535" y="171"/>
                      <a:pt x="1524" y="205"/>
                      <a:pt x="1524" y="239"/>
                    </a:cubicBezTo>
                    <a:close/>
                    <a:moveTo>
                      <a:pt x="1497" y="675"/>
                    </a:moveTo>
                    <a:cubicBezTo>
                      <a:pt x="1497" y="709"/>
                      <a:pt x="1502" y="736"/>
                      <a:pt x="1513" y="770"/>
                    </a:cubicBezTo>
                    <a:cubicBezTo>
                      <a:pt x="1524" y="797"/>
                      <a:pt x="1546" y="824"/>
                      <a:pt x="1567" y="838"/>
                    </a:cubicBezTo>
                    <a:cubicBezTo>
                      <a:pt x="1594" y="858"/>
                      <a:pt x="1621" y="865"/>
                      <a:pt x="1648" y="865"/>
                    </a:cubicBezTo>
                    <a:cubicBezTo>
                      <a:pt x="1691" y="865"/>
                      <a:pt x="1724" y="845"/>
                      <a:pt x="1756" y="811"/>
                    </a:cubicBezTo>
                    <a:cubicBezTo>
                      <a:pt x="1783" y="777"/>
                      <a:pt x="1794" y="729"/>
                      <a:pt x="1794" y="675"/>
                    </a:cubicBezTo>
                    <a:cubicBezTo>
                      <a:pt x="1794" y="620"/>
                      <a:pt x="1783" y="579"/>
                      <a:pt x="1751" y="538"/>
                    </a:cubicBezTo>
                    <a:cubicBezTo>
                      <a:pt x="1724" y="504"/>
                      <a:pt x="1686" y="484"/>
                      <a:pt x="1643" y="484"/>
                    </a:cubicBezTo>
                    <a:cubicBezTo>
                      <a:pt x="1600" y="484"/>
                      <a:pt x="1567" y="504"/>
                      <a:pt x="1535" y="538"/>
                    </a:cubicBezTo>
                    <a:cubicBezTo>
                      <a:pt x="1508" y="572"/>
                      <a:pt x="1497" y="620"/>
                      <a:pt x="1497" y="675"/>
                    </a:cubicBezTo>
                    <a:close/>
                    <a:moveTo>
                      <a:pt x="2145" y="436"/>
                    </a:moveTo>
                    <a:cubicBezTo>
                      <a:pt x="2107" y="416"/>
                      <a:pt x="2080" y="395"/>
                      <a:pt x="2064" y="361"/>
                    </a:cubicBezTo>
                    <a:cubicBezTo>
                      <a:pt x="2043" y="327"/>
                      <a:pt x="2037" y="286"/>
                      <a:pt x="2037" y="246"/>
                    </a:cubicBezTo>
                    <a:cubicBezTo>
                      <a:pt x="2037" y="177"/>
                      <a:pt x="2053" y="123"/>
                      <a:pt x="2097" y="75"/>
                    </a:cubicBezTo>
                    <a:cubicBezTo>
                      <a:pt x="2134" y="28"/>
                      <a:pt x="2183" y="0"/>
                      <a:pt x="2248" y="0"/>
                    </a:cubicBezTo>
                    <a:cubicBezTo>
                      <a:pt x="2313" y="0"/>
                      <a:pt x="2367" y="28"/>
                      <a:pt x="2405" y="75"/>
                    </a:cubicBezTo>
                    <a:cubicBezTo>
                      <a:pt x="2448" y="123"/>
                      <a:pt x="2464" y="177"/>
                      <a:pt x="2464" y="246"/>
                    </a:cubicBezTo>
                    <a:cubicBezTo>
                      <a:pt x="2464" y="293"/>
                      <a:pt x="2459" y="327"/>
                      <a:pt x="2437" y="361"/>
                    </a:cubicBezTo>
                    <a:cubicBezTo>
                      <a:pt x="2421" y="395"/>
                      <a:pt x="2394" y="416"/>
                      <a:pt x="2356" y="436"/>
                    </a:cubicBezTo>
                    <a:cubicBezTo>
                      <a:pt x="2399" y="457"/>
                      <a:pt x="2437" y="484"/>
                      <a:pt x="2459" y="525"/>
                    </a:cubicBezTo>
                    <a:cubicBezTo>
                      <a:pt x="2486" y="566"/>
                      <a:pt x="2496" y="620"/>
                      <a:pt x="2496" y="675"/>
                    </a:cubicBezTo>
                    <a:cubicBezTo>
                      <a:pt x="2496" y="756"/>
                      <a:pt x="2475" y="824"/>
                      <a:pt x="2426" y="879"/>
                    </a:cubicBezTo>
                    <a:cubicBezTo>
                      <a:pt x="2383" y="933"/>
                      <a:pt x="2324" y="960"/>
                      <a:pt x="2248" y="960"/>
                    </a:cubicBezTo>
                    <a:cubicBezTo>
                      <a:pt x="2178" y="960"/>
                      <a:pt x="2118" y="933"/>
                      <a:pt x="2075" y="879"/>
                    </a:cubicBezTo>
                    <a:cubicBezTo>
                      <a:pt x="2026" y="824"/>
                      <a:pt x="2005" y="756"/>
                      <a:pt x="2005" y="675"/>
                    </a:cubicBezTo>
                    <a:cubicBezTo>
                      <a:pt x="2005" y="613"/>
                      <a:pt x="2021" y="559"/>
                      <a:pt x="2043" y="518"/>
                    </a:cubicBezTo>
                    <a:cubicBezTo>
                      <a:pt x="2070" y="477"/>
                      <a:pt x="2102" y="450"/>
                      <a:pt x="2145" y="436"/>
                    </a:cubicBezTo>
                    <a:close/>
                    <a:moveTo>
                      <a:pt x="2129" y="239"/>
                    </a:moveTo>
                    <a:cubicBezTo>
                      <a:pt x="2129" y="286"/>
                      <a:pt x="2140" y="320"/>
                      <a:pt x="2162" y="348"/>
                    </a:cubicBezTo>
                    <a:cubicBezTo>
                      <a:pt x="2189" y="375"/>
                      <a:pt x="2216" y="389"/>
                      <a:pt x="2253" y="389"/>
                    </a:cubicBezTo>
                    <a:cubicBezTo>
                      <a:pt x="2286" y="389"/>
                      <a:pt x="2318" y="375"/>
                      <a:pt x="2340" y="348"/>
                    </a:cubicBezTo>
                    <a:cubicBezTo>
                      <a:pt x="2361" y="320"/>
                      <a:pt x="2372" y="286"/>
                      <a:pt x="2372" y="246"/>
                    </a:cubicBezTo>
                    <a:cubicBezTo>
                      <a:pt x="2372" y="205"/>
                      <a:pt x="2361" y="171"/>
                      <a:pt x="2334" y="143"/>
                    </a:cubicBezTo>
                    <a:cubicBezTo>
                      <a:pt x="2313" y="109"/>
                      <a:pt x="2286" y="96"/>
                      <a:pt x="2248" y="96"/>
                    </a:cubicBezTo>
                    <a:cubicBezTo>
                      <a:pt x="2216" y="96"/>
                      <a:pt x="2189" y="109"/>
                      <a:pt x="2162" y="137"/>
                    </a:cubicBezTo>
                    <a:cubicBezTo>
                      <a:pt x="2140" y="171"/>
                      <a:pt x="2129" y="205"/>
                      <a:pt x="2129" y="239"/>
                    </a:cubicBezTo>
                    <a:close/>
                    <a:moveTo>
                      <a:pt x="2102" y="675"/>
                    </a:moveTo>
                    <a:cubicBezTo>
                      <a:pt x="2102" y="709"/>
                      <a:pt x="2107" y="736"/>
                      <a:pt x="2118" y="770"/>
                    </a:cubicBezTo>
                    <a:cubicBezTo>
                      <a:pt x="2129" y="797"/>
                      <a:pt x="2151" y="824"/>
                      <a:pt x="2172" y="838"/>
                    </a:cubicBezTo>
                    <a:cubicBezTo>
                      <a:pt x="2199" y="858"/>
                      <a:pt x="2226" y="865"/>
                      <a:pt x="2253" y="865"/>
                    </a:cubicBezTo>
                    <a:cubicBezTo>
                      <a:pt x="2297" y="865"/>
                      <a:pt x="2329" y="845"/>
                      <a:pt x="2361" y="811"/>
                    </a:cubicBezTo>
                    <a:cubicBezTo>
                      <a:pt x="2388" y="777"/>
                      <a:pt x="2399" y="729"/>
                      <a:pt x="2399" y="675"/>
                    </a:cubicBezTo>
                    <a:cubicBezTo>
                      <a:pt x="2399" y="620"/>
                      <a:pt x="2388" y="579"/>
                      <a:pt x="2356" y="538"/>
                    </a:cubicBezTo>
                    <a:cubicBezTo>
                      <a:pt x="2329" y="504"/>
                      <a:pt x="2291" y="484"/>
                      <a:pt x="2248" y="484"/>
                    </a:cubicBezTo>
                    <a:cubicBezTo>
                      <a:pt x="2205" y="484"/>
                      <a:pt x="2172" y="504"/>
                      <a:pt x="2140" y="538"/>
                    </a:cubicBezTo>
                    <a:cubicBezTo>
                      <a:pt x="2113" y="572"/>
                      <a:pt x="2102" y="620"/>
                      <a:pt x="2102" y="67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9" name="Freeform 144"/>
              <p:cNvSpPr>
                <a:spLocks noEditPoints="1"/>
              </p:cNvSpPr>
              <p:nvPr/>
            </p:nvSpPr>
            <p:spPr bwMode="auto">
              <a:xfrm>
                <a:off x="3285" y="2604"/>
                <a:ext cx="386" cy="150"/>
              </a:xfrm>
              <a:custGeom>
                <a:avLst/>
                <a:gdLst>
                  <a:gd name="T0" fmla="*/ 139 w 2512"/>
                  <a:gd name="T1" fmla="*/ 133 h 976"/>
                  <a:gd name="T2" fmla="*/ 87 w 2512"/>
                  <a:gd name="T3" fmla="*/ 202 h 976"/>
                  <a:gd name="T4" fmla="*/ 597 w 2512"/>
                  <a:gd name="T5" fmla="*/ 956 h 976"/>
                  <a:gd name="T6" fmla="*/ 700 w 2512"/>
                  <a:gd name="T7" fmla="*/ 940 h 976"/>
                  <a:gd name="T8" fmla="*/ 1007 w 2512"/>
                  <a:gd name="T9" fmla="*/ 4 h 976"/>
                  <a:gd name="T10" fmla="*/ 1295 w 2512"/>
                  <a:gd name="T11" fmla="*/ 571 h 976"/>
                  <a:gd name="T12" fmla="*/ 996 w 2512"/>
                  <a:gd name="T13" fmla="*/ 970 h 976"/>
                  <a:gd name="T14" fmla="*/ 886 w 2512"/>
                  <a:gd name="T15" fmla="*/ 863 h 976"/>
                  <a:gd name="T16" fmla="*/ 1175 w 2512"/>
                  <a:gd name="T17" fmla="*/ 910 h 976"/>
                  <a:gd name="T18" fmla="*/ 1188 w 2512"/>
                  <a:gd name="T19" fmla="*/ 85 h 976"/>
                  <a:gd name="T20" fmla="*/ 855 w 2512"/>
                  <a:gd name="T21" fmla="*/ 175 h 976"/>
                  <a:gd name="T22" fmla="*/ 996 w 2512"/>
                  <a:gd name="T23" fmla="*/ 849 h 976"/>
                  <a:gd name="T24" fmla="*/ 1186 w 2512"/>
                  <a:gd name="T25" fmla="*/ 596 h 976"/>
                  <a:gd name="T26" fmla="*/ 1020 w 2512"/>
                  <a:gd name="T27" fmla="*/ 117 h 976"/>
                  <a:gd name="T28" fmla="*/ 959 w 2512"/>
                  <a:gd name="T29" fmla="*/ 138 h 976"/>
                  <a:gd name="T30" fmla="*/ 1194 w 2512"/>
                  <a:gd name="T31" fmla="*/ 298 h 976"/>
                  <a:gd name="T32" fmla="*/ 1017 w 2512"/>
                  <a:gd name="T33" fmla="*/ 876 h 976"/>
                  <a:gd name="T34" fmla="*/ 1493 w 2512"/>
                  <a:gd name="T35" fmla="*/ 417 h 976"/>
                  <a:gd name="T36" fmla="*/ 1563 w 2512"/>
                  <a:gd name="T37" fmla="*/ 21 h 976"/>
                  <a:gd name="T38" fmla="*/ 1872 w 2512"/>
                  <a:gd name="T39" fmla="*/ 205 h 976"/>
                  <a:gd name="T40" fmla="*/ 1887 w 2512"/>
                  <a:gd name="T41" fmla="*/ 563 h 976"/>
                  <a:gd name="T42" fmla="*/ 1755 w 2512"/>
                  <a:gd name="T43" fmla="*/ 956 h 976"/>
                  <a:gd name="T44" fmla="*/ 1405 w 2512"/>
                  <a:gd name="T45" fmla="*/ 743 h 976"/>
                  <a:gd name="T46" fmla="*/ 1416 w 2512"/>
                  <a:gd name="T47" fmla="*/ 684 h 976"/>
                  <a:gd name="T48" fmla="*/ 1651 w 2512"/>
                  <a:gd name="T49" fmla="*/ 960 h 976"/>
                  <a:gd name="T50" fmla="*/ 1883 w 2512"/>
                  <a:gd name="T51" fmla="*/ 604 h 976"/>
                  <a:gd name="T52" fmla="*/ 1855 w 2512"/>
                  <a:gd name="T53" fmla="*/ 314 h 976"/>
                  <a:gd name="T54" fmla="*/ 1651 w 2512"/>
                  <a:gd name="T55" fmla="*/ 16 h 976"/>
                  <a:gd name="T56" fmla="*/ 1454 w 2512"/>
                  <a:gd name="T57" fmla="*/ 314 h 976"/>
                  <a:gd name="T58" fmla="*/ 1608 w 2512"/>
                  <a:gd name="T59" fmla="*/ 380 h 976"/>
                  <a:gd name="T60" fmla="*/ 1698 w 2512"/>
                  <a:gd name="T61" fmla="*/ 123 h 976"/>
                  <a:gd name="T62" fmla="*/ 1604 w 2512"/>
                  <a:gd name="T63" fmla="*/ 107 h 976"/>
                  <a:gd name="T64" fmla="*/ 1748 w 2512"/>
                  <a:gd name="T65" fmla="*/ 363 h 976"/>
                  <a:gd name="T66" fmla="*/ 1517 w 2512"/>
                  <a:gd name="T67" fmla="*/ 729 h 976"/>
                  <a:gd name="T68" fmla="*/ 1759 w 2512"/>
                  <a:gd name="T69" fmla="*/ 814 h 976"/>
                  <a:gd name="T70" fmla="*/ 1681 w 2512"/>
                  <a:gd name="T71" fmla="*/ 504 h 976"/>
                  <a:gd name="T72" fmla="*/ 1538 w 2512"/>
                  <a:gd name="T73" fmla="*/ 541 h 976"/>
                  <a:gd name="T74" fmla="*/ 1786 w 2512"/>
                  <a:gd name="T75" fmla="*/ 573 h 976"/>
                  <a:gd name="T76" fmla="*/ 1655 w 2512"/>
                  <a:gd name="T77" fmla="*/ 881 h 976"/>
                  <a:gd name="T78" fmla="*/ 2098 w 2512"/>
                  <a:gd name="T79" fmla="*/ 417 h 976"/>
                  <a:gd name="T80" fmla="*/ 2168 w 2512"/>
                  <a:gd name="T81" fmla="*/ 21 h 976"/>
                  <a:gd name="T82" fmla="*/ 2477 w 2512"/>
                  <a:gd name="T83" fmla="*/ 205 h 976"/>
                  <a:gd name="T84" fmla="*/ 2492 w 2512"/>
                  <a:gd name="T85" fmla="*/ 563 h 976"/>
                  <a:gd name="T86" fmla="*/ 2360 w 2512"/>
                  <a:gd name="T87" fmla="*/ 956 h 976"/>
                  <a:gd name="T88" fmla="*/ 2010 w 2512"/>
                  <a:gd name="T89" fmla="*/ 743 h 976"/>
                  <a:gd name="T90" fmla="*/ 2021 w 2512"/>
                  <a:gd name="T91" fmla="*/ 684 h 976"/>
                  <a:gd name="T92" fmla="*/ 2256 w 2512"/>
                  <a:gd name="T93" fmla="*/ 960 h 976"/>
                  <a:gd name="T94" fmla="*/ 2488 w 2512"/>
                  <a:gd name="T95" fmla="*/ 604 h 976"/>
                  <a:gd name="T96" fmla="*/ 2460 w 2512"/>
                  <a:gd name="T97" fmla="*/ 314 h 976"/>
                  <a:gd name="T98" fmla="*/ 2256 w 2512"/>
                  <a:gd name="T99" fmla="*/ 16 h 976"/>
                  <a:gd name="T100" fmla="*/ 2059 w 2512"/>
                  <a:gd name="T101" fmla="*/ 314 h 976"/>
                  <a:gd name="T102" fmla="*/ 2214 w 2512"/>
                  <a:gd name="T103" fmla="*/ 380 h 976"/>
                  <a:gd name="T104" fmla="*/ 2303 w 2512"/>
                  <a:gd name="T105" fmla="*/ 123 h 976"/>
                  <a:gd name="T106" fmla="*/ 2210 w 2512"/>
                  <a:gd name="T107" fmla="*/ 107 h 976"/>
                  <a:gd name="T108" fmla="*/ 2353 w 2512"/>
                  <a:gd name="T109" fmla="*/ 363 h 976"/>
                  <a:gd name="T110" fmla="*/ 2122 w 2512"/>
                  <a:gd name="T111" fmla="*/ 729 h 976"/>
                  <a:gd name="T112" fmla="*/ 2364 w 2512"/>
                  <a:gd name="T113" fmla="*/ 814 h 976"/>
                  <a:gd name="T114" fmla="*/ 2286 w 2512"/>
                  <a:gd name="T115" fmla="*/ 504 h 976"/>
                  <a:gd name="T116" fmla="*/ 2143 w 2512"/>
                  <a:gd name="T117" fmla="*/ 541 h 976"/>
                  <a:gd name="T118" fmla="*/ 2391 w 2512"/>
                  <a:gd name="T119" fmla="*/ 573 h 976"/>
                  <a:gd name="T120" fmla="*/ 2260 w 2512"/>
                  <a:gd name="T121" fmla="*/ 88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2" h="976">
                    <a:moveTo>
                      <a:pt x="292" y="948"/>
                    </a:moveTo>
                    <a:cubicBezTo>
                      <a:pt x="292" y="953"/>
                      <a:pt x="289" y="956"/>
                      <a:pt x="284" y="956"/>
                    </a:cubicBezTo>
                    <a:lnTo>
                      <a:pt x="192" y="956"/>
                    </a:lnTo>
                    <a:cubicBezTo>
                      <a:pt x="188" y="956"/>
                      <a:pt x="184" y="953"/>
                      <a:pt x="184" y="948"/>
                    </a:cubicBezTo>
                    <a:lnTo>
                      <a:pt x="184" y="220"/>
                    </a:lnTo>
                    <a:lnTo>
                      <a:pt x="198" y="226"/>
                    </a:lnTo>
                    <a:lnTo>
                      <a:pt x="161" y="267"/>
                    </a:lnTo>
                    <a:cubicBezTo>
                      <a:pt x="161" y="267"/>
                      <a:pt x="161" y="267"/>
                      <a:pt x="161" y="268"/>
                    </a:cubicBezTo>
                    <a:lnTo>
                      <a:pt x="112" y="308"/>
                    </a:lnTo>
                    <a:lnTo>
                      <a:pt x="62" y="340"/>
                    </a:lnTo>
                    <a:lnTo>
                      <a:pt x="12" y="364"/>
                    </a:lnTo>
                    <a:cubicBezTo>
                      <a:pt x="9" y="365"/>
                      <a:pt x="6" y="365"/>
                      <a:pt x="4" y="363"/>
                    </a:cubicBezTo>
                    <a:cubicBezTo>
                      <a:pt x="2" y="362"/>
                      <a:pt x="0" y="359"/>
                      <a:pt x="0" y="356"/>
                    </a:cubicBezTo>
                    <a:lnTo>
                      <a:pt x="0" y="247"/>
                    </a:lnTo>
                    <a:cubicBezTo>
                      <a:pt x="0" y="245"/>
                      <a:pt x="2" y="242"/>
                      <a:pt x="4" y="241"/>
                    </a:cubicBezTo>
                    <a:lnTo>
                      <a:pt x="78" y="189"/>
                    </a:lnTo>
                    <a:lnTo>
                      <a:pt x="139" y="133"/>
                    </a:lnTo>
                    <a:lnTo>
                      <a:pt x="138" y="134"/>
                    </a:lnTo>
                    <a:lnTo>
                      <a:pt x="186" y="69"/>
                    </a:lnTo>
                    <a:lnTo>
                      <a:pt x="185" y="70"/>
                    </a:lnTo>
                    <a:lnTo>
                      <a:pt x="218" y="5"/>
                    </a:lnTo>
                    <a:cubicBezTo>
                      <a:pt x="220" y="2"/>
                      <a:pt x="222" y="0"/>
                      <a:pt x="225" y="0"/>
                    </a:cubicBezTo>
                    <a:lnTo>
                      <a:pt x="284" y="0"/>
                    </a:lnTo>
                    <a:cubicBezTo>
                      <a:pt x="289" y="0"/>
                      <a:pt x="292" y="4"/>
                      <a:pt x="292" y="8"/>
                    </a:cubicBezTo>
                    <a:lnTo>
                      <a:pt x="292" y="948"/>
                    </a:lnTo>
                    <a:close/>
                    <a:moveTo>
                      <a:pt x="276" y="8"/>
                    </a:moveTo>
                    <a:lnTo>
                      <a:pt x="284" y="16"/>
                    </a:lnTo>
                    <a:lnTo>
                      <a:pt x="225" y="16"/>
                    </a:lnTo>
                    <a:lnTo>
                      <a:pt x="233" y="12"/>
                    </a:lnTo>
                    <a:lnTo>
                      <a:pt x="200" y="77"/>
                    </a:lnTo>
                    <a:cubicBezTo>
                      <a:pt x="199" y="77"/>
                      <a:pt x="199" y="78"/>
                      <a:pt x="199" y="78"/>
                    </a:cubicBezTo>
                    <a:lnTo>
                      <a:pt x="151" y="143"/>
                    </a:lnTo>
                    <a:cubicBezTo>
                      <a:pt x="151" y="144"/>
                      <a:pt x="150" y="144"/>
                      <a:pt x="150" y="144"/>
                    </a:cubicBezTo>
                    <a:lnTo>
                      <a:pt x="87" y="202"/>
                    </a:lnTo>
                    <a:lnTo>
                      <a:pt x="13" y="254"/>
                    </a:lnTo>
                    <a:lnTo>
                      <a:pt x="16" y="247"/>
                    </a:lnTo>
                    <a:lnTo>
                      <a:pt x="16" y="356"/>
                    </a:lnTo>
                    <a:lnTo>
                      <a:pt x="5" y="349"/>
                    </a:lnTo>
                    <a:lnTo>
                      <a:pt x="53" y="327"/>
                    </a:lnTo>
                    <a:lnTo>
                      <a:pt x="101" y="295"/>
                    </a:lnTo>
                    <a:lnTo>
                      <a:pt x="150" y="255"/>
                    </a:lnTo>
                    <a:lnTo>
                      <a:pt x="150" y="256"/>
                    </a:lnTo>
                    <a:lnTo>
                      <a:pt x="187" y="215"/>
                    </a:lnTo>
                    <a:cubicBezTo>
                      <a:pt x="189" y="213"/>
                      <a:pt x="192" y="212"/>
                      <a:pt x="195" y="213"/>
                    </a:cubicBezTo>
                    <a:cubicBezTo>
                      <a:pt x="198" y="214"/>
                      <a:pt x="200" y="217"/>
                      <a:pt x="200" y="220"/>
                    </a:cubicBezTo>
                    <a:lnTo>
                      <a:pt x="200" y="948"/>
                    </a:lnTo>
                    <a:lnTo>
                      <a:pt x="192" y="940"/>
                    </a:lnTo>
                    <a:lnTo>
                      <a:pt x="284" y="940"/>
                    </a:lnTo>
                    <a:lnTo>
                      <a:pt x="276" y="948"/>
                    </a:lnTo>
                    <a:lnTo>
                      <a:pt x="276" y="8"/>
                    </a:lnTo>
                    <a:close/>
                    <a:moveTo>
                      <a:pt x="597" y="956"/>
                    </a:moveTo>
                    <a:cubicBezTo>
                      <a:pt x="593" y="956"/>
                      <a:pt x="589" y="953"/>
                      <a:pt x="589" y="948"/>
                    </a:cubicBezTo>
                    <a:lnTo>
                      <a:pt x="589" y="819"/>
                    </a:lnTo>
                    <a:cubicBezTo>
                      <a:pt x="589" y="815"/>
                      <a:pt x="593" y="811"/>
                      <a:pt x="597" y="811"/>
                    </a:cubicBezTo>
                    <a:lnTo>
                      <a:pt x="700" y="811"/>
                    </a:lnTo>
                    <a:cubicBezTo>
                      <a:pt x="705" y="811"/>
                      <a:pt x="708" y="815"/>
                      <a:pt x="708" y="819"/>
                    </a:cubicBezTo>
                    <a:lnTo>
                      <a:pt x="708" y="948"/>
                    </a:lnTo>
                    <a:cubicBezTo>
                      <a:pt x="708" y="953"/>
                      <a:pt x="705" y="956"/>
                      <a:pt x="700" y="956"/>
                    </a:cubicBezTo>
                    <a:lnTo>
                      <a:pt x="597" y="956"/>
                    </a:lnTo>
                    <a:close/>
                    <a:moveTo>
                      <a:pt x="700" y="940"/>
                    </a:moveTo>
                    <a:lnTo>
                      <a:pt x="692" y="948"/>
                    </a:lnTo>
                    <a:lnTo>
                      <a:pt x="692" y="819"/>
                    </a:lnTo>
                    <a:lnTo>
                      <a:pt x="700" y="827"/>
                    </a:lnTo>
                    <a:lnTo>
                      <a:pt x="597" y="827"/>
                    </a:lnTo>
                    <a:lnTo>
                      <a:pt x="605" y="819"/>
                    </a:lnTo>
                    <a:lnTo>
                      <a:pt x="605" y="948"/>
                    </a:lnTo>
                    <a:lnTo>
                      <a:pt x="597" y="940"/>
                    </a:lnTo>
                    <a:lnTo>
                      <a:pt x="700" y="940"/>
                    </a:lnTo>
                    <a:close/>
                    <a:moveTo>
                      <a:pt x="795" y="493"/>
                    </a:moveTo>
                    <a:lnTo>
                      <a:pt x="797" y="410"/>
                    </a:lnTo>
                    <a:lnTo>
                      <a:pt x="802" y="338"/>
                    </a:lnTo>
                    <a:lnTo>
                      <a:pt x="812" y="274"/>
                    </a:lnTo>
                    <a:lnTo>
                      <a:pt x="823" y="219"/>
                    </a:lnTo>
                    <a:cubicBezTo>
                      <a:pt x="823" y="219"/>
                      <a:pt x="823" y="218"/>
                      <a:pt x="823" y="218"/>
                    </a:cubicBezTo>
                    <a:lnTo>
                      <a:pt x="840" y="170"/>
                    </a:lnTo>
                    <a:lnTo>
                      <a:pt x="859" y="128"/>
                    </a:lnTo>
                    <a:cubicBezTo>
                      <a:pt x="859" y="128"/>
                      <a:pt x="860" y="127"/>
                      <a:pt x="860" y="127"/>
                    </a:cubicBezTo>
                    <a:lnTo>
                      <a:pt x="905" y="59"/>
                    </a:lnTo>
                    <a:cubicBezTo>
                      <a:pt x="905" y="58"/>
                      <a:pt x="906" y="58"/>
                      <a:pt x="907" y="57"/>
                    </a:cubicBezTo>
                    <a:lnTo>
                      <a:pt x="937" y="34"/>
                    </a:lnTo>
                    <a:cubicBezTo>
                      <a:pt x="937" y="34"/>
                      <a:pt x="937" y="34"/>
                      <a:pt x="938" y="33"/>
                    </a:cubicBezTo>
                    <a:lnTo>
                      <a:pt x="970" y="16"/>
                    </a:lnTo>
                    <a:cubicBezTo>
                      <a:pt x="970" y="16"/>
                      <a:pt x="971" y="16"/>
                      <a:pt x="971" y="16"/>
                    </a:cubicBezTo>
                    <a:lnTo>
                      <a:pt x="1005" y="5"/>
                    </a:lnTo>
                    <a:cubicBezTo>
                      <a:pt x="1006" y="5"/>
                      <a:pt x="1006" y="5"/>
                      <a:pt x="1007" y="4"/>
                    </a:cubicBezTo>
                    <a:lnTo>
                      <a:pt x="1046" y="0"/>
                    </a:lnTo>
                    <a:cubicBezTo>
                      <a:pt x="1046" y="0"/>
                      <a:pt x="1047" y="0"/>
                      <a:pt x="1048" y="1"/>
                    </a:cubicBezTo>
                    <a:lnTo>
                      <a:pt x="1106" y="11"/>
                    </a:lnTo>
                    <a:cubicBezTo>
                      <a:pt x="1107" y="11"/>
                      <a:pt x="1107" y="11"/>
                      <a:pt x="1108" y="11"/>
                    </a:cubicBezTo>
                    <a:lnTo>
                      <a:pt x="1158" y="36"/>
                    </a:lnTo>
                    <a:cubicBezTo>
                      <a:pt x="1159" y="37"/>
                      <a:pt x="1159" y="37"/>
                      <a:pt x="1160" y="38"/>
                    </a:cubicBezTo>
                    <a:lnTo>
                      <a:pt x="1199" y="74"/>
                    </a:lnTo>
                    <a:cubicBezTo>
                      <a:pt x="1199" y="74"/>
                      <a:pt x="1200" y="75"/>
                      <a:pt x="1200" y="75"/>
                    </a:cubicBezTo>
                    <a:lnTo>
                      <a:pt x="1231" y="127"/>
                    </a:lnTo>
                    <a:lnTo>
                      <a:pt x="1261" y="189"/>
                    </a:lnTo>
                    <a:cubicBezTo>
                      <a:pt x="1261" y="189"/>
                      <a:pt x="1261" y="190"/>
                      <a:pt x="1261" y="190"/>
                    </a:cubicBezTo>
                    <a:lnTo>
                      <a:pt x="1281" y="265"/>
                    </a:lnTo>
                    <a:lnTo>
                      <a:pt x="1288" y="311"/>
                    </a:lnTo>
                    <a:lnTo>
                      <a:pt x="1293" y="365"/>
                    </a:lnTo>
                    <a:lnTo>
                      <a:pt x="1296" y="425"/>
                    </a:lnTo>
                    <a:lnTo>
                      <a:pt x="1297" y="492"/>
                    </a:lnTo>
                    <a:lnTo>
                      <a:pt x="1295" y="571"/>
                    </a:lnTo>
                    <a:lnTo>
                      <a:pt x="1290" y="641"/>
                    </a:lnTo>
                    <a:lnTo>
                      <a:pt x="1281" y="704"/>
                    </a:lnTo>
                    <a:lnTo>
                      <a:pt x="1270" y="759"/>
                    </a:lnTo>
                    <a:lnTo>
                      <a:pt x="1256" y="807"/>
                    </a:lnTo>
                    <a:lnTo>
                      <a:pt x="1238" y="850"/>
                    </a:lnTo>
                    <a:cubicBezTo>
                      <a:pt x="1238" y="850"/>
                      <a:pt x="1237" y="851"/>
                      <a:pt x="1237" y="851"/>
                    </a:cubicBezTo>
                    <a:lnTo>
                      <a:pt x="1188" y="919"/>
                    </a:lnTo>
                    <a:cubicBezTo>
                      <a:pt x="1188" y="920"/>
                      <a:pt x="1187" y="920"/>
                      <a:pt x="1187" y="921"/>
                    </a:cubicBezTo>
                    <a:lnTo>
                      <a:pt x="1160" y="944"/>
                    </a:lnTo>
                    <a:cubicBezTo>
                      <a:pt x="1159" y="944"/>
                      <a:pt x="1159" y="944"/>
                      <a:pt x="1158" y="945"/>
                    </a:cubicBezTo>
                    <a:lnTo>
                      <a:pt x="1125" y="962"/>
                    </a:lnTo>
                    <a:cubicBezTo>
                      <a:pt x="1125" y="962"/>
                      <a:pt x="1124" y="962"/>
                      <a:pt x="1124" y="962"/>
                    </a:cubicBezTo>
                    <a:lnTo>
                      <a:pt x="1088" y="972"/>
                    </a:lnTo>
                    <a:cubicBezTo>
                      <a:pt x="1087" y="972"/>
                      <a:pt x="1087" y="972"/>
                      <a:pt x="1086" y="972"/>
                    </a:cubicBezTo>
                    <a:lnTo>
                      <a:pt x="1047" y="976"/>
                    </a:lnTo>
                    <a:cubicBezTo>
                      <a:pt x="1047" y="976"/>
                      <a:pt x="1046" y="976"/>
                      <a:pt x="1046" y="976"/>
                    </a:cubicBezTo>
                    <a:lnTo>
                      <a:pt x="996" y="970"/>
                    </a:lnTo>
                    <a:cubicBezTo>
                      <a:pt x="995" y="970"/>
                      <a:pt x="994" y="970"/>
                      <a:pt x="993" y="970"/>
                    </a:cubicBezTo>
                    <a:lnTo>
                      <a:pt x="949" y="951"/>
                    </a:lnTo>
                    <a:cubicBezTo>
                      <a:pt x="949" y="951"/>
                      <a:pt x="948" y="950"/>
                      <a:pt x="947" y="950"/>
                    </a:cubicBezTo>
                    <a:lnTo>
                      <a:pt x="908" y="918"/>
                    </a:lnTo>
                    <a:cubicBezTo>
                      <a:pt x="908" y="917"/>
                      <a:pt x="908" y="917"/>
                      <a:pt x="907" y="916"/>
                    </a:cubicBezTo>
                    <a:lnTo>
                      <a:pt x="872" y="871"/>
                    </a:lnTo>
                    <a:cubicBezTo>
                      <a:pt x="872" y="871"/>
                      <a:pt x="872" y="870"/>
                      <a:pt x="871" y="870"/>
                    </a:cubicBezTo>
                    <a:lnTo>
                      <a:pt x="839" y="805"/>
                    </a:lnTo>
                    <a:cubicBezTo>
                      <a:pt x="839" y="805"/>
                      <a:pt x="839" y="804"/>
                      <a:pt x="839" y="804"/>
                    </a:cubicBezTo>
                    <a:lnTo>
                      <a:pt x="816" y="720"/>
                    </a:lnTo>
                    <a:lnTo>
                      <a:pt x="801" y="617"/>
                    </a:lnTo>
                    <a:lnTo>
                      <a:pt x="795" y="493"/>
                    </a:lnTo>
                    <a:close/>
                    <a:moveTo>
                      <a:pt x="816" y="614"/>
                    </a:moveTo>
                    <a:lnTo>
                      <a:pt x="831" y="715"/>
                    </a:lnTo>
                    <a:lnTo>
                      <a:pt x="854" y="799"/>
                    </a:lnTo>
                    <a:lnTo>
                      <a:pt x="854" y="798"/>
                    </a:lnTo>
                    <a:lnTo>
                      <a:pt x="886" y="863"/>
                    </a:lnTo>
                    <a:lnTo>
                      <a:pt x="885" y="862"/>
                    </a:lnTo>
                    <a:lnTo>
                      <a:pt x="920" y="907"/>
                    </a:lnTo>
                    <a:lnTo>
                      <a:pt x="919" y="905"/>
                    </a:lnTo>
                    <a:lnTo>
                      <a:pt x="958" y="937"/>
                    </a:lnTo>
                    <a:lnTo>
                      <a:pt x="956" y="936"/>
                    </a:lnTo>
                    <a:lnTo>
                      <a:pt x="1000" y="955"/>
                    </a:lnTo>
                    <a:lnTo>
                      <a:pt x="997" y="955"/>
                    </a:lnTo>
                    <a:lnTo>
                      <a:pt x="1047" y="961"/>
                    </a:lnTo>
                    <a:lnTo>
                      <a:pt x="1046" y="960"/>
                    </a:lnTo>
                    <a:lnTo>
                      <a:pt x="1085" y="956"/>
                    </a:lnTo>
                    <a:lnTo>
                      <a:pt x="1083" y="957"/>
                    </a:lnTo>
                    <a:lnTo>
                      <a:pt x="1119" y="947"/>
                    </a:lnTo>
                    <a:lnTo>
                      <a:pt x="1118" y="947"/>
                    </a:lnTo>
                    <a:lnTo>
                      <a:pt x="1151" y="930"/>
                    </a:lnTo>
                    <a:lnTo>
                      <a:pt x="1149" y="931"/>
                    </a:lnTo>
                    <a:lnTo>
                      <a:pt x="1176" y="908"/>
                    </a:lnTo>
                    <a:lnTo>
                      <a:pt x="1175" y="910"/>
                    </a:lnTo>
                    <a:lnTo>
                      <a:pt x="1224" y="842"/>
                    </a:lnTo>
                    <a:lnTo>
                      <a:pt x="1223" y="843"/>
                    </a:lnTo>
                    <a:lnTo>
                      <a:pt x="1241" y="802"/>
                    </a:lnTo>
                    <a:lnTo>
                      <a:pt x="1255" y="756"/>
                    </a:lnTo>
                    <a:lnTo>
                      <a:pt x="1266" y="701"/>
                    </a:lnTo>
                    <a:lnTo>
                      <a:pt x="1274" y="640"/>
                    </a:lnTo>
                    <a:lnTo>
                      <a:pt x="1279" y="570"/>
                    </a:lnTo>
                    <a:lnTo>
                      <a:pt x="1281" y="493"/>
                    </a:lnTo>
                    <a:lnTo>
                      <a:pt x="1280" y="426"/>
                    </a:lnTo>
                    <a:lnTo>
                      <a:pt x="1277" y="366"/>
                    </a:lnTo>
                    <a:lnTo>
                      <a:pt x="1273" y="314"/>
                    </a:lnTo>
                    <a:lnTo>
                      <a:pt x="1266" y="270"/>
                    </a:lnTo>
                    <a:lnTo>
                      <a:pt x="1246" y="195"/>
                    </a:lnTo>
                    <a:lnTo>
                      <a:pt x="1246" y="196"/>
                    </a:lnTo>
                    <a:lnTo>
                      <a:pt x="1218" y="136"/>
                    </a:lnTo>
                    <a:lnTo>
                      <a:pt x="1187" y="84"/>
                    </a:lnTo>
                    <a:lnTo>
                      <a:pt x="1188" y="85"/>
                    </a:lnTo>
                    <a:lnTo>
                      <a:pt x="1149" y="49"/>
                    </a:lnTo>
                    <a:lnTo>
                      <a:pt x="1151" y="51"/>
                    </a:lnTo>
                    <a:lnTo>
                      <a:pt x="1101" y="26"/>
                    </a:lnTo>
                    <a:lnTo>
                      <a:pt x="1103" y="26"/>
                    </a:lnTo>
                    <a:lnTo>
                      <a:pt x="1045" y="16"/>
                    </a:lnTo>
                    <a:lnTo>
                      <a:pt x="1047" y="16"/>
                    </a:lnTo>
                    <a:lnTo>
                      <a:pt x="1008" y="20"/>
                    </a:lnTo>
                    <a:lnTo>
                      <a:pt x="1010" y="20"/>
                    </a:lnTo>
                    <a:lnTo>
                      <a:pt x="976" y="31"/>
                    </a:lnTo>
                    <a:lnTo>
                      <a:pt x="977" y="31"/>
                    </a:lnTo>
                    <a:lnTo>
                      <a:pt x="945" y="48"/>
                    </a:lnTo>
                    <a:lnTo>
                      <a:pt x="946" y="47"/>
                    </a:lnTo>
                    <a:lnTo>
                      <a:pt x="916" y="70"/>
                    </a:lnTo>
                    <a:lnTo>
                      <a:pt x="918" y="68"/>
                    </a:lnTo>
                    <a:lnTo>
                      <a:pt x="873" y="136"/>
                    </a:lnTo>
                    <a:lnTo>
                      <a:pt x="874" y="135"/>
                    </a:lnTo>
                    <a:lnTo>
                      <a:pt x="855" y="175"/>
                    </a:lnTo>
                    <a:lnTo>
                      <a:pt x="838" y="223"/>
                    </a:lnTo>
                    <a:lnTo>
                      <a:pt x="838" y="222"/>
                    </a:lnTo>
                    <a:lnTo>
                      <a:pt x="827" y="277"/>
                    </a:lnTo>
                    <a:lnTo>
                      <a:pt x="818" y="339"/>
                    </a:lnTo>
                    <a:lnTo>
                      <a:pt x="813" y="411"/>
                    </a:lnTo>
                    <a:lnTo>
                      <a:pt x="811" y="492"/>
                    </a:lnTo>
                    <a:lnTo>
                      <a:pt x="816" y="614"/>
                    </a:lnTo>
                    <a:close/>
                    <a:moveTo>
                      <a:pt x="908" y="493"/>
                    </a:moveTo>
                    <a:lnTo>
                      <a:pt x="910" y="596"/>
                    </a:lnTo>
                    <a:lnTo>
                      <a:pt x="918" y="681"/>
                    </a:lnTo>
                    <a:lnTo>
                      <a:pt x="931" y="748"/>
                    </a:lnTo>
                    <a:lnTo>
                      <a:pt x="931" y="746"/>
                    </a:lnTo>
                    <a:lnTo>
                      <a:pt x="951" y="795"/>
                    </a:lnTo>
                    <a:lnTo>
                      <a:pt x="950" y="794"/>
                    </a:lnTo>
                    <a:lnTo>
                      <a:pt x="972" y="826"/>
                    </a:lnTo>
                    <a:lnTo>
                      <a:pt x="971" y="825"/>
                    </a:lnTo>
                    <a:lnTo>
                      <a:pt x="996" y="849"/>
                    </a:lnTo>
                    <a:lnTo>
                      <a:pt x="994" y="847"/>
                    </a:lnTo>
                    <a:lnTo>
                      <a:pt x="1022" y="861"/>
                    </a:lnTo>
                    <a:lnTo>
                      <a:pt x="1020" y="861"/>
                    </a:lnTo>
                    <a:lnTo>
                      <a:pt x="1048" y="866"/>
                    </a:lnTo>
                    <a:lnTo>
                      <a:pt x="1045" y="866"/>
                    </a:lnTo>
                    <a:lnTo>
                      <a:pt x="1076" y="861"/>
                    </a:lnTo>
                    <a:lnTo>
                      <a:pt x="1074" y="861"/>
                    </a:lnTo>
                    <a:lnTo>
                      <a:pt x="1103" y="847"/>
                    </a:lnTo>
                    <a:lnTo>
                      <a:pt x="1101" y="849"/>
                    </a:lnTo>
                    <a:lnTo>
                      <a:pt x="1127" y="825"/>
                    </a:lnTo>
                    <a:lnTo>
                      <a:pt x="1126" y="826"/>
                    </a:lnTo>
                    <a:lnTo>
                      <a:pt x="1148" y="794"/>
                    </a:lnTo>
                    <a:lnTo>
                      <a:pt x="1147" y="796"/>
                    </a:lnTo>
                    <a:lnTo>
                      <a:pt x="1165" y="747"/>
                    </a:lnTo>
                    <a:lnTo>
                      <a:pt x="1165" y="748"/>
                    </a:lnTo>
                    <a:lnTo>
                      <a:pt x="1179" y="680"/>
                    </a:lnTo>
                    <a:lnTo>
                      <a:pt x="1186" y="596"/>
                    </a:lnTo>
                    <a:lnTo>
                      <a:pt x="1189" y="492"/>
                    </a:lnTo>
                    <a:lnTo>
                      <a:pt x="1186" y="386"/>
                    </a:lnTo>
                    <a:lnTo>
                      <a:pt x="1178" y="299"/>
                    </a:lnTo>
                    <a:lnTo>
                      <a:pt x="1165" y="233"/>
                    </a:lnTo>
                    <a:lnTo>
                      <a:pt x="1165" y="234"/>
                    </a:lnTo>
                    <a:lnTo>
                      <a:pt x="1147" y="188"/>
                    </a:lnTo>
                    <a:lnTo>
                      <a:pt x="1148" y="190"/>
                    </a:lnTo>
                    <a:lnTo>
                      <a:pt x="1126" y="155"/>
                    </a:lnTo>
                    <a:lnTo>
                      <a:pt x="1127" y="156"/>
                    </a:lnTo>
                    <a:lnTo>
                      <a:pt x="1101" y="130"/>
                    </a:lnTo>
                    <a:lnTo>
                      <a:pt x="1103" y="132"/>
                    </a:lnTo>
                    <a:lnTo>
                      <a:pt x="1074" y="117"/>
                    </a:lnTo>
                    <a:lnTo>
                      <a:pt x="1076" y="117"/>
                    </a:lnTo>
                    <a:lnTo>
                      <a:pt x="1045" y="112"/>
                    </a:lnTo>
                    <a:lnTo>
                      <a:pt x="1048" y="112"/>
                    </a:lnTo>
                    <a:lnTo>
                      <a:pt x="1018" y="117"/>
                    </a:lnTo>
                    <a:lnTo>
                      <a:pt x="1020" y="117"/>
                    </a:lnTo>
                    <a:lnTo>
                      <a:pt x="993" y="131"/>
                    </a:lnTo>
                    <a:lnTo>
                      <a:pt x="995" y="130"/>
                    </a:lnTo>
                    <a:lnTo>
                      <a:pt x="970" y="151"/>
                    </a:lnTo>
                    <a:lnTo>
                      <a:pt x="971" y="149"/>
                    </a:lnTo>
                    <a:lnTo>
                      <a:pt x="950" y="177"/>
                    </a:lnTo>
                    <a:lnTo>
                      <a:pt x="951" y="175"/>
                    </a:lnTo>
                    <a:lnTo>
                      <a:pt x="933" y="229"/>
                    </a:lnTo>
                    <a:lnTo>
                      <a:pt x="919" y="298"/>
                    </a:lnTo>
                    <a:lnTo>
                      <a:pt x="911" y="385"/>
                    </a:lnTo>
                    <a:lnTo>
                      <a:pt x="908" y="493"/>
                    </a:lnTo>
                    <a:close/>
                    <a:moveTo>
                      <a:pt x="895" y="384"/>
                    </a:moveTo>
                    <a:lnTo>
                      <a:pt x="904" y="295"/>
                    </a:lnTo>
                    <a:lnTo>
                      <a:pt x="918" y="224"/>
                    </a:lnTo>
                    <a:lnTo>
                      <a:pt x="936" y="170"/>
                    </a:lnTo>
                    <a:cubicBezTo>
                      <a:pt x="936" y="169"/>
                      <a:pt x="937" y="168"/>
                      <a:pt x="937" y="168"/>
                    </a:cubicBezTo>
                    <a:lnTo>
                      <a:pt x="958" y="140"/>
                    </a:lnTo>
                    <a:cubicBezTo>
                      <a:pt x="958" y="139"/>
                      <a:pt x="959" y="139"/>
                      <a:pt x="959" y="138"/>
                    </a:cubicBezTo>
                    <a:lnTo>
                      <a:pt x="984" y="117"/>
                    </a:lnTo>
                    <a:cubicBezTo>
                      <a:pt x="985" y="117"/>
                      <a:pt x="985" y="117"/>
                      <a:pt x="986" y="116"/>
                    </a:cubicBezTo>
                    <a:lnTo>
                      <a:pt x="1013" y="102"/>
                    </a:lnTo>
                    <a:cubicBezTo>
                      <a:pt x="1014" y="102"/>
                      <a:pt x="1014" y="102"/>
                      <a:pt x="1015" y="102"/>
                    </a:cubicBezTo>
                    <a:lnTo>
                      <a:pt x="1045" y="97"/>
                    </a:lnTo>
                    <a:cubicBezTo>
                      <a:pt x="1046" y="96"/>
                      <a:pt x="1047" y="96"/>
                      <a:pt x="1048" y="97"/>
                    </a:cubicBezTo>
                    <a:lnTo>
                      <a:pt x="1079" y="102"/>
                    </a:lnTo>
                    <a:cubicBezTo>
                      <a:pt x="1080" y="102"/>
                      <a:pt x="1080" y="102"/>
                      <a:pt x="1081" y="102"/>
                    </a:cubicBezTo>
                    <a:lnTo>
                      <a:pt x="1110" y="117"/>
                    </a:lnTo>
                    <a:cubicBezTo>
                      <a:pt x="1111" y="118"/>
                      <a:pt x="1112" y="118"/>
                      <a:pt x="1112" y="119"/>
                    </a:cubicBezTo>
                    <a:lnTo>
                      <a:pt x="1138" y="145"/>
                    </a:lnTo>
                    <a:cubicBezTo>
                      <a:pt x="1139" y="145"/>
                      <a:pt x="1139" y="146"/>
                      <a:pt x="1139" y="146"/>
                    </a:cubicBezTo>
                    <a:lnTo>
                      <a:pt x="1161" y="181"/>
                    </a:lnTo>
                    <a:cubicBezTo>
                      <a:pt x="1162" y="182"/>
                      <a:pt x="1162" y="182"/>
                      <a:pt x="1162" y="183"/>
                    </a:cubicBezTo>
                    <a:lnTo>
                      <a:pt x="1180" y="229"/>
                    </a:lnTo>
                    <a:cubicBezTo>
                      <a:pt x="1180" y="229"/>
                      <a:pt x="1180" y="229"/>
                      <a:pt x="1180" y="230"/>
                    </a:cubicBezTo>
                    <a:lnTo>
                      <a:pt x="1194" y="298"/>
                    </a:lnTo>
                    <a:lnTo>
                      <a:pt x="1202" y="385"/>
                    </a:lnTo>
                    <a:lnTo>
                      <a:pt x="1205" y="493"/>
                    </a:lnTo>
                    <a:lnTo>
                      <a:pt x="1202" y="597"/>
                    </a:lnTo>
                    <a:lnTo>
                      <a:pt x="1194" y="683"/>
                    </a:lnTo>
                    <a:lnTo>
                      <a:pt x="1180" y="751"/>
                    </a:lnTo>
                    <a:cubicBezTo>
                      <a:pt x="1180" y="751"/>
                      <a:pt x="1180" y="752"/>
                      <a:pt x="1180" y="752"/>
                    </a:cubicBezTo>
                    <a:lnTo>
                      <a:pt x="1162" y="801"/>
                    </a:lnTo>
                    <a:cubicBezTo>
                      <a:pt x="1162" y="802"/>
                      <a:pt x="1161" y="802"/>
                      <a:pt x="1161" y="803"/>
                    </a:cubicBezTo>
                    <a:lnTo>
                      <a:pt x="1139" y="835"/>
                    </a:lnTo>
                    <a:cubicBezTo>
                      <a:pt x="1139" y="835"/>
                      <a:pt x="1138" y="836"/>
                      <a:pt x="1138" y="836"/>
                    </a:cubicBezTo>
                    <a:lnTo>
                      <a:pt x="1112" y="860"/>
                    </a:lnTo>
                    <a:cubicBezTo>
                      <a:pt x="1111" y="861"/>
                      <a:pt x="1111" y="861"/>
                      <a:pt x="1110" y="862"/>
                    </a:cubicBezTo>
                    <a:lnTo>
                      <a:pt x="1081" y="876"/>
                    </a:lnTo>
                    <a:cubicBezTo>
                      <a:pt x="1080" y="876"/>
                      <a:pt x="1080" y="876"/>
                      <a:pt x="1079" y="876"/>
                    </a:cubicBezTo>
                    <a:lnTo>
                      <a:pt x="1048" y="881"/>
                    </a:lnTo>
                    <a:cubicBezTo>
                      <a:pt x="1047" y="882"/>
                      <a:pt x="1046" y="882"/>
                      <a:pt x="1045" y="881"/>
                    </a:cubicBezTo>
                    <a:lnTo>
                      <a:pt x="1017" y="876"/>
                    </a:lnTo>
                    <a:cubicBezTo>
                      <a:pt x="1016" y="876"/>
                      <a:pt x="1016" y="876"/>
                      <a:pt x="1015" y="876"/>
                    </a:cubicBezTo>
                    <a:lnTo>
                      <a:pt x="987" y="862"/>
                    </a:lnTo>
                    <a:cubicBezTo>
                      <a:pt x="986" y="861"/>
                      <a:pt x="986" y="861"/>
                      <a:pt x="985" y="860"/>
                    </a:cubicBezTo>
                    <a:lnTo>
                      <a:pt x="960" y="836"/>
                    </a:lnTo>
                    <a:cubicBezTo>
                      <a:pt x="960" y="836"/>
                      <a:pt x="959" y="835"/>
                      <a:pt x="959" y="835"/>
                    </a:cubicBezTo>
                    <a:lnTo>
                      <a:pt x="937" y="803"/>
                    </a:lnTo>
                    <a:cubicBezTo>
                      <a:pt x="937" y="803"/>
                      <a:pt x="936" y="802"/>
                      <a:pt x="936" y="801"/>
                    </a:cubicBezTo>
                    <a:lnTo>
                      <a:pt x="916" y="752"/>
                    </a:lnTo>
                    <a:cubicBezTo>
                      <a:pt x="916" y="752"/>
                      <a:pt x="916" y="751"/>
                      <a:pt x="916" y="751"/>
                    </a:cubicBezTo>
                    <a:lnTo>
                      <a:pt x="902" y="682"/>
                    </a:lnTo>
                    <a:lnTo>
                      <a:pt x="894" y="597"/>
                    </a:lnTo>
                    <a:lnTo>
                      <a:pt x="892" y="492"/>
                    </a:lnTo>
                    <a:lnTo>
                      <a:pt x="895" y="384"/>
                    </a:lnTo>
                    <a:close/>
                    <a:moveTo>
                      <a:pt x="1545" y="437"/>
                    </a:moveTo>
                    <a:lnTo>
                      <a:pt x="1544" y="451"/>
                    </a:lnTo>
                    <a:lnTo>
                      <a:pt x="1495" y="419"/>
                    </a:lnTo>
                    <a:cubicBezTo>
                      <a:pt x="1494" y="419"/>
                      <a:pt x="1494" y="418"/>
                      <a:pt x="1493" y="417"/>
                    </a:cubicBezTo>
                    <a:lnTo>
                      <a:pt x="1461" y="374"/>
                    </a:lnTo>
                    <a:cubicBezTo>
                      <a:pt x="1461" y="374"/>
                      <a:pt x="1460" y="373"/>
                      <a:pt x="1460" y="372"/>
                    </a:cubicBezTo>
                    <a:lnTo>
                      <a:pt x="1439" y="317"/>
                    </a:lnTo>
                    <a:cubicBezTo>
                      <a:pt x="1439" y="317"/>
                      <a:pt x="1439" y="316"/>
                      <a:pt x="1438" y="315"/>
                    </a:cubicBezTo>
                    <a:lnTo>
                      <a:pt x="1432" y="255"/>
                    </a:lnTo>
                    <a:cubicBezTo>
                      <a:pt x="1432" y="255"/>
                      <a:pt x="1432" y="254"/>
                      <a:pt x="1432" y="254"/>
                    </a:cubicBezTo>
                    <a:lnTo>
                      <a:pt x="1435" y="205"/>
                    </a:lnTo>
                    <a:cubicBezTo>
                      <a:pt x="1436" y="204"/>
                      <a:pt x="1436" y="204"/>
                      <a:pt x="1436" y="204"/>
                    </a:cubicBezTo>
                    <a:lnTo>
                      <a:pt x="1447" y="160"/>
                    </a:lnTo>
                    <a:cubicBezTo>
                      <a:pt x="1447" y="159"/>
                      <a:pt x="1447" y="159"/>
                      <a:pt x="1447" y="158"/>
                    </a:cubicBezTo>
                    <a:lnTo>
                      <a:pt x="1465" y="117"/>
                    </a:lnTo>
                    <a:cubicBezTo>
                      <a:pt x="1465" y="117"/>
                      <a:pt x="1466" y="116"/>
                      <a:pt x="1466" y="116"/>
                    </a:cubicBezTo>
                    <a:lnTo>
                      <a:pt x="1494" y="79"/>
                    </a:lnTo>
                    <a:lnTo>
                      <a:pt x="1525" y="46"/>
                    </a:lnTo>
                    <a:cubicBezTo>
                      <a:pt x="1525" y="46"/>
                      <a:pt x="1526" y="45"/>
                      <a:pt x="1526" y="45"/>
                    </a:cubicBezTo>
                    <a:lnTo>
                      <a:pt x="1561" y="22"/>
                    </a:lnTo>
                    <a:cubicBezTo>
                      <a:pt x="1562" y="21"/>
                      <a:pt x="1562" y="21"/>
                      <a:pt x="1563" y="21"/>
                    </a:cubicBezTo>
                    <a:lnTo>
                      <a:pt x="1603" y="6"/>
                    </a:lnTo>
                    <a:cubicBezTo>
                      <a:pt x="1603" y="6"/>
                      <a:pt x="1604" y="6"/>
                      <a:pt x="1605" y="6"/>
                    </a:cubicBezTo>
                    <a:lnTo>
                      <a:pt x="1651" y="1"/>
                    </a:lnTo>
                    <a:cubicBezTo>
                      <a:pt x="1651" y="0"/>
                      <a:pt x="1652" y="0"/>
                      <a:pt x="1652" y="1"/>
                    </a:cubicBezTo>
                    <a:lnTo>
                      <a:pt x="1699" y="6"/>
                    </a:lnTo>
                    <a:cubicBezTo>
                      <a:pt x="1700" y="6"/>
                      <a:pt x="1701" y="6"/>
                      <a:pt x="1701" y="6"/>
                    </a:cubicBezTo>
                    <a:lnTo>
                      <a:pt x="1743" y="21"/>
                    </a:lnTo>
                    <a:cubicBezTo>
                      <a:pt x="1744" y="21"/>
                      <a:pt x="1744" y="21"/>
                      <a:pt x="1745" y="22"/>
                    </a:cubicBezTo>
                    <a:lnTo>
                      <a:pt x="1782" y="45"/>
                    </a:lnTo>
                    <a:cubicBezTo>
                      <a:pt x="1782" y="45"/>
                      <a:pt x="1783" y="45"/>
                      <a:pt x="1783" y="46"/>
                    </a:cubicBezTo>
                    <a:lnTo>
                      <a:pt x="1814" y="78"/>
                    </a:lnTo>
                    <a:lnTo>
                      <a:pt x="1842" y="116"/>
                    </a:lnTo>
                    <a:cubicBezTo>
                      <a:pt x="1842" y="116"/>
                      <a:pt x="1843" y="117"/>
                      <a:pt x="1843" y="117"/>
                    </a:cubicBezTo>
                    <a:lnTo>
                      <a:pt x="1862" y="158"/>
                    </a:lnTo>
                    <a:cubicBezTo>
                      <a:pt x="1862" y="159"/>
                      <a:pt x="1862" y="159"/>
                      <a:pt x="1862" y="160"/>
                    </a:cubicBezTo>
                    <a:lnTo>
                      <a:pt x="1872" y="204"/>
                    </a:lnTo>
                    <a:cubicBezTo>
                      <a:pt x="1872" y="204"/>
                      <a:pt x="1872" y="205"/>
                      <a:pt x="1872" y="205"/>
                    </a:cubicBezTo>
                    <a:lnTo>
                      <a:pt x="1875" y="254"/>
                    </a:lnTo>
                    <a:cubicBezTo>
                      <a:pt x="1875" y="254"/>
                      <a:pt x="1875" y="255"/>
                      <a:pt x="1875" y="255"/>
                    </a:cubicBezTo>
                    <a:lnTo>
                      <a:pt x="1870" y="317"/>
                    </a:lnTo>
                    <a:cubicBezTo>
                      <a:pt x="1870" y="318"/>
                      <a:pt x="1870" y="318"/>
                      <a:pt x="1870" y="319"/>
                    </a:cubicBezTo>
                    <a:lnTo>
                      <a:pt x="1862" y="346"/>
                    </a:lnTo>
                    <a:cubicBezTo>
                      <a:pt x="1862" y="346"/>
                      <a:pt x="1862" y="347"/>
                      <a:pt x="1862" y="347"/>
                    </a:cubicBezTo>
                    <a:lnTo>
                      <a:pt x="1848" y="373"/>
                    </a:lnTo>
                    <a:cubicBezTo>
                      <a:pt x="1847" y="374"/>
                      <a:pt x="1847" y="374"/>
                      <a:pt x="1847" y="374"/>
                    </a:cubicBezTo>
                    <a:lnTo>
                      <a:pt x="1815" y="417"/>
                    </a:lnTo>
                    <a:cubicBezTo>
                      <a:pt x="1814" y="418"/>
                      <a:pt x="1814" y="419"/>
                      <a:pt x="1813" y="419"/>
                    </a:cubicBezTo>
                    <a:lnTo>
                      <a:pt x="1764" y="451"/>
                    </a:lnTo>
                    <a:lnTo>
                      <a:pt x="1764" y="438"/>
                    </a:lnTo>
                    <a:lnTo>
                      <a:pt x="1823" y="475"/>
                    </a:lnTo>
                    <a:cubicBezTo>
                      <a:pt x="1823" y="475"/>
                      <a:pt x="1824" y="476"/>
                      <a:pt x="1825" y="476"/>
                    </a:cubicBezTo>
                    <a:lnTo>
                      <a:pt x="1869" y="528"/>
                    </a:lnTo>
                    <a:cubicBezTo>
                      <a:pt x="1869" y="529"/>
                      <a:pt x="1869" y="529"/>
                      <a:pt x="1870" y="530"/>
                    </a:cubicBezTo>
                    <a:lnTo>
                      <a:pt x="1887" y="563"/>
                    </a:lnTo>
                    <a:cubicBezTo>
                      <a:pt x="1887" y="563"/>
                      <a:pt x="1887" y="564"/>
                      <a:pt x="1887" y="564"/>
                    </a:cubicBezTo>
                    <a:lnTo>
                      <a:pt x="1899" y="601"/>
                    </a:lnTo>
                    <a:cubicBezTo>
                      <a:pt x="1899" y="602"/>
                      <a:pt x="1899" y="602"/>
                      <a:pt x="1899" y="603"/>
                    </a:cubicBezTo>
                    <a:lnTo>
                      <a:pt x="1907" y="683"/>
                    </a:lnTo>
                    <a:cubicBezTo>
                      <a:pt x="1907" y="683"/>
                      <a:pt x="1907" y="684"/>
                      <a:pt x="1907" y="684"/>
                    </a:cubicBezTo>
                    <a:lnTo>
                      <a:pt x="1903" y="742"/>
                    </a:lnTo>
                    <a:cubicBezTo>
                      <a:pt x="1903" y="742"/>
                      <a:pt x="1903" y="743"/>
                      <a:pt x="1903" y="743"/>
                    </a:cubicBezTo>
                    <a:lnTo>
                      <a:pt x="1890" y="797"/>
                    </a:lnTo>
                    <a:cubicBezTo>
                      <a:pt x="1890" y="798"/>
                      <a:pt x="1890" y="798"/>
                      <a:pt x="1890" y="799"/>
                    </a:cubicBezTo>
                    <a:lnTo>
                      <a:pt x="1869" y="847"/>
                    </a:lnTo>
                    <a:cubicBezTo>
                      <a:pt x="1869" y="847"/>
                      <a:pt x="1868" y="848"/>
                      <a:pt x="1868" y="848"/>
                    </a:cubicBezTo>
                    <a:lnTo>
                      <a:pt x="1836" y="892"/>
                    </a:lnTo>
                    <a:cubicBezTo>
                      <a:pt x="1836" y="893"/>
                      <a:pt x="1835" y="893"/>
                      <a:pt x="1835" y="893"/>
                    </a:cubicBezTo>
                    <a:lnTo>
                      <a:pt x="1800" y="928"/>
                    </a:lnTo>
                    <a:cubicBezTo>
                      <a:pt x="1800" y="929"/>
                      <a:pt x="1799" y="929"/>
                      <a:pt x="1799" y="929"/>
                    </a:cubicBezTo>
                    <a:lnTo>
                      <a:pt x="1757" y="955"/>
                    </a:lnTo>
                    <a:cubicBezTo>
                      <a:pt x="1756" y="956"/>
                      <a:pt x="1755" y="956"/>
                      <a:pt x="1755" y="956"/>
                    </a:cubicBezTo>
                    <a:lnTo>
                      <a:pt x="1707" y="971"/>
                    </a:lnTo>
                    <a:cubicBezTo>
                      <a:pt x="1706" y="971"/>
                      <a:pt x="1706" y="971"/>
                      <a:pt x="1705" y="971"/>
                    </a:cubicBezTo>
                    <a:lnTo>
                      <a:pt x="1652" y="976"/>
                    </a:lnTo>
                    <a:cubicBezTo>
                      <a:pt x="1652" y="976"/>
                      <a:pt x="1651" y="976"/>
                      <a:pt x="1651" y="976"/>
                    </a:cubicBezTo>
                    <a:lnTo>
                      <a:pt x="1600" y="971"/>
                    </a:lnTo>
                    <a:cubicBezTo>
                      <a:pt x="1599" y="971"/>
                      <a:pt x="1599" y="971"/>
                      <a:pt x="1598" y="971"/>
                    </a:cubicBezTo>
                    <a:lnTo>
                      <a:pt x="1552" y="956"/>
                    </a:lnTo>
                    <a:cubicBezTo>
                      <a:pt x="1551" y="956"/>
                      <a:pt x="1551" y="956"/>
                      <a:pt x="1550" y="955"/>
                    </a:cubicBezTo>
                    <a:lnTo>
                      <a:pt x="1509" y="929"/>
                    </a:lnTo>
                    <a:cubicBezTo>
                      <a:pt x="1509" y="929"/>
                      <a:pt x="1508" y="929"/>
                      <a:pt x="1508" y="928"/>
                    </a:cubicBezTo>
                    <a:lnTo>
                      <a:pt x="1473" y="893"/>
                    </a:lnTo>
                    <a:cubicBezTo>
                      <a:pt x="1473" y="893"/>
                      <a:pt x="1472" y="893"/>
                      <a:pt x="1472" y="892"/>
                    </a:cubicBezTo>
                    <a:lnTo>
                      <a:pt x="1440" y="848"/>
                    </a:lnTo>
                    <a:cubicBezTo>
                      <a:pt x="1440" y="848"/>
                      <a:pt x="1439" y="847"/>
                      <a:pt x="1439" y="847"/>
                    </a:cubicBezTo>
                    <a:lnTo>
                      <a:pt x="1418" y="799"/>
                    </a:lnTo>
                    <a:cubicBezTo>
                      <a:pt x="1418" y="798"/>
                      <a:pt x="1418" y="798"/>
                      <a:pt x="1418" y="797"/>
                    </a:cubicBezTo>
                    <a:lnTo>
                      <a:pt x="1405" y="743"/>
                    </a:lnTo>
                    <a:cubicBezTo>
                      <a:pt x="1405" y="743"/>
                      <a:pt x="1405" y="742"/>
                      <a:pt x="1404" y="742"/>
                    </a:cubicBezTo>
                    <a:lnTo>
                      <a:pt x="1400" y="684"/>
                    </a:lnTo>
                    <a:cubicBezTo>
                      <a:pt x="1400" y="683"/>
                      <a:pt x="1400" y="683"/>
                      <a:pt x="1401" y="682"/>
                    </a:cubicBezTo>
                    <a:lnTo>
                      <a:pt x="1412" y="596"/>
                    </a:lnTo>
                    <a:cubicBezTo>
                      <a:pt x="1412" y="596"/>
                      <a:pt x="1412" y="595"/>
                      <a:pt x="1412" y="595"/>
                    </a:cubicBezTo>
                    <a:lnTo>
                      <a:pt x="1439" y="524"/>
                    </a:lnTo>
                    <a:cubicBezTo>
                      <a:pt x="1439" y="523"/>
                      <a:pt x="1440" y="522"/>
                      <a:pt x="1440" y="521"/>
                    </a:cubicBezTo>
                    <a:lnTo>
                      <a:pt x="1485" y="470"/>
                    </a:lnTo>
                    <a:cubicBezTo>
                      <a:pt x="1486" y="469"/>
                      <a:pt x="1487" y="469"/>
                      <a:pt x="1488" y="468"/>
                    </a:cubicBezTo>
                    <a:lnTo>
                      <a:pt x="1545" y="437"/>
                    </a:lnTo>
                    <a:close/>
                    <a:moveTo>
                      <a:pt x="1495" y="483"/>
                    </a:moveTo>
                    <a:lnTo>
                      <a:pt x="1497" y="481"/>
                    </a:lnTo>
                    <a:lnTo>
                      <a:pt x="1452" y="532"/>
                    </a:lnTo>
                    <a:lnTo>
                      <a:pt x="1454" y="529"/>
                    </a:lnTo>
                    <a:lnTo>
                      <a:pt x="1427" y="600"/>
                    </a:lnTo>
                    <a:lnTo>
                      <a:pt x="1427" y="598"/>
                    </a:lnTo>
                    <a:lnTo>
                      <a:pt x="1416" y="684"/>
                    </a:lnTo>
                    <a:lnTo>
                      <a:pt x="1416" y="683"/>
                    </a:lnTo>
                    <a:lnTo>
                      <a:pt x="1420" y="741"/>
                    </a:lnTo>
                    <a:lnTo>
                      <a:pt x="1420" y="740"/>
                    </a:lnTo>
                    <a:lnTo>
                      <a:pt x="1433" y="794"/>
                    </a:lnTo>
                    <a:lnTo>
                      <a:pt x="1433" y="792"/>
                    </a:lnTo>
                    <a:lnTo>
                      <a:pt x="1454" y="840"/>
                    </a:lnTo>
                    <a:lnTo>
                      <a:pt x="1453" y="839"/>
                    </a:lnTo>
                    <a:lnTo>
                      <a:pt x="1485" y="883"/>
                    </a:lnTo>
                    <a:lnTo>
                      <a:pt x="1484" y="882"/>
                    </a:lnTo>
                    <a:lnTo>
                      <a:pt x="1519" y="917"/>
                    </a:lnTo>
                    <a:lnTo>
                      <a:pt x="1518" y="916"/>
                    </a:lnTo>
                    <a:lnTo>
                      <a:pt x="1559" y="942"/>
                    </a:lnTo>
                    <a:lnTo>
                      <a:pt x="1557" y="941"/>
                    </a:lnTo>
                    <a:lnTo>
                      <a:pt x="1603" y="956"/>
                    </a:lnTo>
                    <a:lnTo>
                      <a:pt x="1601" y="955"/>
                    </a:lnTo>
                    <a:lnTo>
                      <a:pt x="1652" y="960"/>
                    </a:lnTo>
                    <a:lnTo>
                      <a:pt x="1651" y="960"/>
                    </a:lnTo>
                    <a:lnTo>
                      <a:pt x="1704" y="955"/>
                    </a:lnTo>
                    <a:lnTo>
                      <a:pt x="1702" y="956"/>
                    </a:lnTo>
                    <a:lnTo>
                      <a:pt x="1750" y="941"/>
                    </a:lnTo>
                    <a:lnTo>
                      <a:pt x="1748" y="942"/>
                    </a:lnTo>
                    <a:lnTo>
                      <a:pt x="1790" y="916"/>
                    </a:lnTo>
                    <a:lnTo>
                      <a:pt x="1789" y="917"/>
                    </a:lnTo>
                    <a:lnTo>
                      <a:pt x="1824" y="882"/>
                    </a:lnTo>
                    <a:lnTo>
                      <a:pt x="1823" y="883"/>
                    </a:lnTo>
                    <a:lnTo>
                      <a:pt x="1855" y="839"/>
                    </a:lnTo>
                    <a:lnTo>
                      <a:pt x="1854" y="840"/>
                    </a:lnTo>
                    <a:lnTo>
                      <a:pt x="1875" y="792"/>
                    </a:lnTo>
                    <a:lnTo>
                      <a:pt x="1875" y="794"/>
                    </a:lnTo>
                    <a:lnTo>
                      <a:pt x="1888" y="740"/>
                    </a:lnTo>
                    <a:lnTo>
                      <a:pt x="1887" y="741"/>
                    </a:lnTo>
                    <a:lnTo>
                      <a:pt x="1891" y="683"/>
                    </a:lnTo>
                    <a:lnTo>
                      <a:pt x="1891" y="684"/>
                    </a:lnTo>
                    <a:lnTo>
                      <a:pt x="1883" y="604"/>
                    </a:lnTo>
                    <a:lnTo>
                      <a:pt x="1884" y="606"/>
                    </a:lnTo>
                    <a:lnTo>
                      <a:pt x="1872" y="569"/>
                    </a:lnTo>
                    <a:lnTo>
                      <a:pt x="1872" y="570"/>
                    </a:lnTo>
                    <a:lnTo>
                      <a:pt x="1855" y="537"/>
                    </a:lnTo>
                    <a:lnTo>
                      <a:pt x="1856" y="539"/>
                    </a:lnTo>
                    <a:lnTo>
                      <a:pt x="1812" y="487"/>
                    </a:lnTo>
                    <a:lnTo>
                      <a:pt x="1814" y="488"/>
                    </a:lnTo>
                    <a:lnTo>
                      <a:pt x="1755" y="451"/>
                    </a:lnTo>
                    <a:cubicBezTo>
                      <a:pt x="1753" y="450"/>
                      <a:pt x="1751" y="447"/>
                      <a:pt x="1751" y="445"/>
                    </a:cubicBezTo>
                    <a:cubicBezTo>
                      <a:pt x="1751" y="442"/>
                      <a:pt x="1753" y="439"/>
                      <a:pt x="1755" y="438"/>
                    </a:cubicBezTo>
                    <a:lnTo>
                      <a:pt x="1804" y="406"/>
                    </a:lnTo>
                    <a:lnTo>
                      <a:pt x="1802" y="408"/>
                    </a:lnTo>
                    <a:lnTo>
                      <a:pt x="1834" y="365"/>
                    </a:lnTo>
                    <a:lnTo>
                      <a:pt x="1833" y="366"/>
                    </a:lnTo>
                    <a:lnTo>
                      <a:pt x="1847" y="340"/>
                    </a:lnTo>
                    <a:lnTo>
                      <a:pt x="1847" y="341"/>
                    </a:lnTo>
                    <a:lnTo>
                      <a:pt x="1855" y="314"/>
                    </a:lnTo>
                    <a:lnTo>
                      <a:pt x="1854" y="316"/>
                    </a:lnTo>
                    <a:lnTo>
                      <a:pt x="1859" y="254"/>
                    </a:lnTo>
                    <a:lnTo>
                      <a:pt x="1859" y="255"/>
                    </a:lnTo>
                    <a:lnTo>
                      <a:pt x="1856" y="206"/>
                    </a:lnTo>
                    <a:lnTo>
                      <a:pt x="1857" y="207"/>
                    </a:lnTo>
                    <a:lnTo>
                      <a:pt x="1847" y="163"/>
                    </a:lnTo>
                    <a:lnTo>
                      <a:pt x="1847" y="165"/>
                    </a:lnTo>
                    <a:lnTo>
                      <a:pt x="1828" y="124"/>
                    </a:lnTo>
                    <a:lnTo>
                      <a:pt x="1829" y="125"/>
                    </a:lnTo>
                    <a:lnTo>
                      <a:pt x="1803" y="89"/>
                    </a:lnTo>
                    <a:lnTo>
                      <a:pt x="1772" y="57"/>
                    </a:lnTo>
                    <a:lnTo>
                      <a:pt x="1773" y="58"/>
                    </a:lnTo>
                    <a:lnTo>
                      <a:pt x="1736" y="35"/>
                    </a:lnTo>
                    <a:lnTo>
                      <a:pt x="1738" y="36"/>
                    </a:lnTo>
                    <a:lnTo>
                      <a:pt x="1696" y="21"/>
                    </a:lnTo>
                    <a:lnTo>
                      <a:pt x="1698" y="21"/>
                    </a:lnTo>
                    <a:lnTo>
                      <a:pt x="1651" y="16"/>
                    </a:lnTo>
                    <a:lnTo>
                      <a:pt x="1652" y="16"/>
                    </a:lnTo>
                    <a:lnTo>
                      <a:pt x="1606" y="21"/>
                    </a:lnTo>
                    <a:lnTo>
                      <a:pt x="1608" y="21"/>
                    </a:lnTo>
                    <a:lnTo>
                      <a:pt x="1568" y="36"/>
                    </a:lnTo>
                    <a:lnTo>
                      <a:pt x="1570" y="35"/>
                    </a:lnTo>
                    <a:lnTo>
                      <a:pt x="1535" y="58"/>
                    </a:lnTo>
                    <a:lnTo>
                      <a:pt x="1536" y="57"/>
                    </a:lnTo>
                    <a:lnTo>
                      <a:pt x="1507" y="88"/>
                    </a:lnTo>
                    <a:lnTo>
                      <a:pt x="1479" y="125"/>
                    </a:lnTo>
                    <a:lnTo>
                      <a:pt x="1480" y="124"/>
                    </a:lnTo>
                    <a:lnTo>
                      <a:pt x="1462" y="165"/>
                    </a:lnTo>
                    <a:lnTo>
                      <a:pt x="1462" y="163"/>
                    </a:lnTo>
                    <a:lnTo>
                      <a:pt x="1451" y="207"/>
                    </a:lnTo>
                    <a:lnTo>
                      <a:pt x="1451" y="206"/>
                    </a:lnTo>
                    <a:lnTo>
                      <a:pt x="1448" y="255"/>
                    </a:lnTo>
                    <a:lnTo>
                      <a:pt x="1448" y="254"/>
                    </a:lnTo>
                    <a:lnTo>
                      <a:pt x="1454" y="314"/>
                    </a:lnTo>
                    <a:lnTo>
                      <a:pt x="1454" y="312"/>
                    </a:lnTo>
                    <a:lnTo>
                      <a:pt x="1475" y="367"/>
                    </a:lnTo>
                    <a:lnTo>
                      <a:pt x="1474" y="365"/>
                    </a:lnTo>
                    <a:lnTo>
                      <a:pt x="1506" y="408"/>
                    </a:lnTo>
                    <a:lnTo>
                      <a:pt x="1504" y="406"/>
                    </a:lnTo>
                    <a:lnTo>
                      <a:pt x="1553" y="438"/>
                    </a:lnTo>
                    <a:cubicBezTo>
                      <a:pt x="1555" y="439"/>
                      <a:pt x="1557" y="442"/>
                      <a:pt x="1556" y="445"/>
                    </a:cubicBezTo>
                    <a:cubicBezTo>
                      <a:pt x="1556" y="448"/>
                      <a:pt x="1555" y="450"/>
                      <a:pt x="1552" y="452"/>
                    </a:cubicBezTo>
                    <a:lnTo>
                      <a:pt x="1495" y="483"/>
                    </a:lnTo>
                    <a:close/>
                    <a:moveTo>
                      <a:pt x="1540" y="249"/>
                    </a:moveTo>
                    <a:lnTo>
                      <a:pt x="1540" y="246"/>
                    </a:lnTo>
                    <a:lnTo>
                      <a:pt x="1548" y="308"/>
                    </a:lnTo>
                    <a:lnTo>
                      <a:pt x="1548" y="306"/>
                    </a:lnTo>
                    <a:lnTo>
                      <a:pt x="1572" y="353"/>
                    </a:lnTo>
                    <a:lnTo>
                      <a:pt x="1569" y="350"/>
                    </a:lnTo>
                    <a:lnTo>
                      <a:pt x="1611" y="381"/>
                    </a:lnTo>
                    <a:lnTo>
                      <a:pt x="1608" y="380"/>
                    </a:lnTo>
                    <a:lnTo>
                      <a:pt x="1658" y="390"/>
                    </a:lnTo>
                    <a:lnTo>
                      <a:pt x="1655" y="390"/>
                    </a:lnTo>
                    <a:lnTo>
                      <a:pt x="1703" y="380"/>
                    </a:lnTo>
                    <a:lnTo>
                      <a:pt x="1699" y="381"/>
                    </a:lnTo>
                    <a:lnTo>
                      <a:pt x="1738" y="350"/>
                    </a:lnTo>
                    <a:lnTo>
                      <a:pt x="1736" y="353"/>
                    </a:lnTo>
                    <a:lnTo>
                      <a:pt x="1760" y="307"/>
                    </a:lnTo>
                    <a:lnTo>
                      <a:pt x="1760" y="309"/>
                    </a:lnTo>
                    <a:lnTo>
                      <a:pt x="1768" y="253"/>
                    </a:lnTo>
                    <a:lnTo>
                      <a:pt x="1768" y="256"/>
                    </a:lnTo>
                    <a:lnTo>
                      <a:pt x="1759" y="200"/>
                    </a:lnTo>
                    <a:lnTo>
                      <a:pt x="1760" y="203"/>
                    </a:lnTo>
                    <a:lnTo>
                      <a:pt x="1731" y="156"/>
                    </a:lnTo>
                    <a:lnTo>
                      <a:pt x="1714" y="134"/>
                    </a:lnTo>
                    <a:lnTo>
                      <a:pt x="1716" y="136"/>
                    </a:lnTo>
                    <a:lnTo>
                      <a:pt x="1696" y="122"/>
                    </a:lnTo>
                    <a:lnTo>
                      <a:pt x="1698" y="123"/>
                    </a:lnTo>
                    <a:lnTo>
                      <a:pt x="1676" y="115"/>
                    </a:lnTo>
                    <a:lnTo>
                      <a:pt x="1678" y="115"/>
                    </a:lnTo>
                    <a:lnTo>
                      <a:pt x="1651" y="112"/>
                    </a:lnTo>
                    <a:lnTo>
                      <a:pt x="1653" y="112"/>
                    </a:lnTo>
                    <a:lnTo>
                      <a:pt x="1607" y="122"/>
                    </a:lnTo>
                    <a:lnTo>
                      <a:pt x="1610" y="121"/>
                    </a:lnTo>
                    <a:lnTo>
                      <a:pt x="1569" y="152"/>
                    </a:lnTo>
                    <a:lnTo>
                      <a:pt x="1572" y="149"/>
                    </a:lnTo>
                    <a:lnTo>
                      <a:pt x="1548" y="200"/>
                    </a:lnTo>
                    <a:lnTo>
                      <a:pt x="1548" y="198"/>
                    </a:lnTo>
                    <a:lnTo>
                      <a:pt x="1540" y="249"/>
                    </a:lnTo>
                    <a:close/>
                    <a:moveTo>
                      <a:pt x="1533" y="195"/>
                    </a:moveTo>
                    <a:cubicBezTo>
                      <a:pt x="1533" y="194"/>
                      <a:pt x="1533" y="194"/>
                      <a:pt x="1533" y="193"/>
                    </a:cubicBezTo>
                    <a:lnTo>
                      <a:pt x="1557" y="142"/>
                    </a:lnTo>
                    <a:cubicBezTo>
                      <a:pt x="1558" y="141"/>
                      <a:pt x="1559" y="140"/>
                      <a:pt x="1560" y="139"/>
                    </a:cubicBezTo>
                    <a:lnTo>
                      <a:pt x="1601" y="108"/>
                    </a:lnTo>
                    <a:cubicBezTo>
                      <a:pt x="1602" y="107"/>
                      <a:pt x="1603" y="107"/>
                      <a:pt x="1604" y="107"/>
                    </a:cubicBezTo>
                    <a:lnTo>
                      <a:pt x="1650" y="97"/>
                    </a:lnTo>
                    <a:cubicBezTo>
                      <a:pt x="1651" y="96"/>
                      <a:pt x="1651" y="96"/>
                      <a:pt x="1652" y="97"/>
                    </a:cubicBezTo>
                    <a:lnTo>
                      <a:pt x="1679" y="100"/>
                    </a:lnTo>
                    <a:cubicBezTo>
                      <a:pt x="1680" y="100"/>
                      <a:pt x="1681" y="100"/>
                      <a:pt x="1681" y="100"/>
                    </a:cubicBezTo>
                    <a:lnTo>
                      <a:pt x="1703" y="108"/>
                    </a:lnTo>
                    <a:cubicBezTo>
                      <a:pt x="1704" y="108"/>
                      <a:pt x="1704" y="109"/>
                      <a:pt x="1705" y="109"/>
                    </a:cubicBezTo>
                    <a:lnTo>
                      <a:pt x="1725" y="123"/>
                    </a:lnTo>
                    <a:cubicBezTo>
                      <a:pt x="1726" y="123"/>
                      <a:pt x="1726" y="124"/>
                      <a:pt x="1727" y="125"/>
                    </a:cubicBezTo>
                    <a:lnTo>
                      <a:pt x="1744" y="147"/>
                    </a:lnTo>
                    <a:lnTo>
                      <a:pt x="1773" y="194"/>
                    </a:lnTo>
                    <a:cubicBezTo>
                      <a:pt x="1774" y="195"/>
                      <a:pt x="1774" y="196"/>
                      <a:pt x="1774" y="197"/>
                    </a:cubicBezTo>
                    <a:lnTo>
                      <a:pt x="1783" y="253"/>
                    </a:lnTo>
                    <a:cubicBezTo>
                      <a:pt x="1783" y="254"/>
                      <a:pt x="1784" y="255"/>
                      <a:pt x="1783" y="256"/>
                    </a:cubicBezTo>
                    <a:lnTo>
                      <a:pt x="1775" y="312"/>
                    </a:lnTo>
                    <a:cubicBezTo>
                      <a:pt x="1775" y="312"/>
                      <a:pt x="1775" y="313"/>
                      <a:pt x="1775" y="314"/>
                    </a:cubicBezTo>
                    <a:lnTo>
                      <a:pt x="1751" y="360"/>
                    </a:lnTo>
                    <a:cubicBezTo>
                      <a:pt x="1750" y="361"/>
                      <a:pt x="1749" y="362"/>
                      <a:pt x="1748" y="363"/>
                    </a:cubicBezTo>
                    <a:lnTo>
                      <a:pt x="1709" y="394"/>
                    </a:lnTo>
                    <a:cubicBezTo>
                      <a:pt x="1708" y="395"/>
                      <a:pt x="1707" y="395"/>
                      <a:pt x="1706" y="395"/>
                    </a:cubicBezTo>
                    <a:lnTo>
                      <a:pt x="1658" y="405"/>
                    </a:lnTo>
                    <a:cubicBezTo>
                      <a:pt x="1657" y="406"/>
                      <a:pt x="1656" y="406"/>
                      <a:pt x="1655" y="405"/>
                    </a:cubicBezTo>
                    <a:lnTo>
                      <a:pt x="1605" y="395"/>
                    </a:lnTo>
                    <a:cubicBezTo>
                      <a:pt x="1604" y="395"/>
                      <a:pt x="1603" y="395"/>
                      <a:pt x="1602" y="394"/>
                    </a:cubicBezTo>
                    <a:lnTo>
                      <a:pt x="1560" y="363"/>
                    </a:lnTo>
                    <a:cubicBezTo>
                      <a:pt x="1559" y="362"/>
                      <a:pt x="1558" y="361"/>
                      <a:pt x="1557" y="360"/>
                    </a:cubicBezTo>
                    <a:lnTo>
                      <a:pt x="1533" y="313"/>
                    </a:lnTo>
                    <a:cubicBezTo>
                      <a:pt x="1533" y="312"/>
                      <a:pt x="1533" y="311"/>
                      <a:pt x="1533" y="310"/>
                    </a:cubicBezTo>
                    <a:lnTo>
                      <a:pt x="1525" y="248"/>
                    </a:lnTo>
                    <a:cubicBezTo>
                      <a:pt x="1524" y="248"/>
                      <a:pt x="1524" y="247"/>
                      <a:pt x="1525" y="246"/>
                    </a:cubicBezTo>
                    <a:lnTo>
                      <a:pt x="1533" y="195"/>
                    </a:lnTo>
                    <a:close/>
                    <a:moveTo>
                      <a:pt x="1513" y="684"/>
                    </a:moveTo>
                    <a:lnTo>
                      <a:pt x="1513" y="683"/>
                    </a:lnTo>
                    <a:lnTo>
                      <a:pt x="1517" y="731"/>
                    </a:lnTo>
                    <a:lnTo>
                      <a:pt x="1517" y="729"/>
                    </a:lnTo>
                    <a:lnTo>
                      <a:pt x="1529" y="776"/>
                    </a:lnTo>
                    <a:lnTo>
                      <a:pt x="1528" y="774"/>
                    </a:lnTo>
                    <a:lnTo>
                      <a:pt x="1551" y="813"/>
                    </a:lnTo>
                    <a:lnTo>
                      <a:pt x="1550" y="812"/>
                    </a:lnTo>
                    <a:lnTo>
                      <a:pt x="1581" y="841"/>
                    </a:lnTo>
                    <a:lnTo>
                      <a:pt x="1579" y="839"/>
                    </a:lnTo>
                    <a:lnTo>
                      <a:pt x="1620" y="860"/>
                    </a:lnTo>
                    <a:lnTo>
                      <a:pt x="1618" y="860"/>
                    </a:lnTo>
                    <a:lnTo>
                      <a:pt x="1658" y="866"/>
                    </a:lnTo>
                    <a:lnTo>
                      <a:pt x="1655" y="866"/>
                    </a:lnTo>
                    <a:lnTo>
                      <a:pt x="1686" y="862"/>
                    </a:lnTo>
                    <a:lnTo>
                      <a:pt x="1685" y="862"/>
                    </a:lnTo>
                    <a:lnTo>
                      <a:pt x="1712" y="852"/>
                    </a:lnTo>
                    <a:lnTo>
                      <a:pt x="1710" y="853"/>
                    </a:lnTo>
                    <a:lnTo>
                      <a:pt x="1736" y="836"/>
                    </a:lnTo>
                    <a:lnTo>
                      <a:pt x="1735" y="837"/>
                    </a:lnTo>
                    <a:lnTo>
                      <a:pt x="1759" y="814"/>
                    </a:lnTo>
                    <a:lnTo>
                      <a:pt x="1757" y="816"/>
                    </a:lnTo>
                    <a:lnTo>
                      <a:pt x="1786" y="756"/>
                    </a:lnTo>
                    <a:lnTo>
                      <a:pt x="1786" y="759"/>
                    </a:lnTo>
                    <a:lnTo>
                      <a:pt x="1795" y="683"/>
                    </a:lnTo>
                    <a:lnTo>
                      <a:pt x="1795" y="684"/>
                    </a:lnTo>
                    <a:lnTo>
                      <a:pt x="1786" y="610"/>
                    </a:lnTo>
                    <a:lnTo>
                      <a:pt x="1786" y="613"/>
                    </a:lnTo>
                    <a:lnTo>
                      <a:pt x="1772" y="581"/>
                    </a:lnTo>
                    <a:lnTo>
                      <a:pt x="1773" y="582"/>
                    </a:lnTo>
                    <a:lnTo>
                      <a:pt x="1753" y="551"/>
                    </a:lnTo>
                    <a:lnTo>
                      <a:pt x="1754" y="552"/>
                    </a:lnTo>
                    <a:lnTo>
                      <a:pt x="1732" y="529"/>
                    </a:lnTo>
                    <a:lnTo>
                      <a:pt x="1733" y="530"/>
                    </a:lnTo>
                    <a:lnTo>
                      <a:pt x="1707" y="513"/>
                    </a:lnTo>
                    <a:lnTo>
                      <a:pt x="1709" y="514"/>
                    </a:lnTo>
                    <a:lnTo>
                      <a:pt x="1680" y="504"/>
                    </a:lnTo>
                    <a:lnTo>
                      <a:pt x="1681" y="504"/>
                    </a:lnTo>
                    <a:lnTo>
                      <a:pt x="1650" y="500"/>
                    </a:lnTo>
                    <a:lnTo>
                      <a:pt x="1652" y="500"/>
                    </a:lnTo>
                    <a:lnTo>
                      <a:pt x="1621" y="504"/>
                    </a:lnTo>
                    <a:lnTo>
                      <a:pt x="1623" y="504"/>
                    </a:lnTo>
                    <a:lnTo>
                      <a:pt x="1596" y="514"/>
                    </a:lnTo>
                    <a:lnTo>
                      <a:pt x="1598" y="513"/>
                    </a:lnTo>
                    <a:lnTo>
                      <a:pt x="1572" y="530"/>
                    </a:lnTo>
                    <a:lnTo>
                      <a:pt x="1573" y="529"/>
                    </a:lnTo>
                    <a:lnTo>
                      <a:pt x="1549" y="552"/>
                    </a:lnTo>
                    <a:lnTo>
                      <a:pt x="1551" y="550"/>
                    </a:lnTo>
                    <a:lnTo>
                      <a:pt x="1522" y="611"/>
                    </a:lnTo>
                    <a:lnTo>
                      <a:pt x="1522" y="608"/>
                    </a:lnTo>
                    <a:lnTo>
                      <a:pt x="1513" y="684"/>
                    </a:lnTo>
                    <a:close/>
                    <a:moveTo>
                      <a:pt x="1507" y="607"/>
                    </a:moveTo>
                    <a:cubicBezTo>
                      <a:pt x="1507" y="606"/>
                      <a:pt x="1507" y="605"/>
                      <a:pt x="1507" y="604"/>
                    </a:cubicBezTo>
                    <a:lnTo>
                      <a:pt x="1536" y="543"/>
                    </a:lnTo>
                    <a:cubicBezTo>
                      <a:pt x="1537" y="542"/>
                      <a:pt x="1537" y="541"/>
                      <a:pt x="1538" y="541"/>
                    </a:cubicBezTo>
                    <a:lnTo>
                      <a:pt x="1562" y="518"/>
                    </a:lnTo>
                    <a:cubicBezTo>
                      <a:pt x="1562" y="517"/>
                      <a:pt x="1563" y="517"/>
                      <a:pt x="1563" y="517"/>
                    </a:cubicBezTo>
                    <a:lnTo>
                      <a:pt x="1589" y="500"/>
                    </a:lnTo>
                    <a:cubicBezTo>
                      <a:pt x="1590" y="499"/>
                      <a:pt x="1590" y="499"/>
                      <a:pt x="1591" y="499"/>
                    </a:cubicBezTo>
                    <a:lnTo>
                      <a:pt x="1618" y="489"/>
                    </a:lnTo>
                    <a:cubicBezTo>
                      <a:pt x="1618" y="489"/>
                      <a:pt x="1619" y="489"/>
                      <a:pt x="1619" y="489"/>
                    </a:cubicBezTo>
                    <a:lnTo>
                      <a:pt x="1650" y="485"/>
                    </a:lnTo>
                    <a:cubicBezTo>
                      <a:pt x="1651" y="484"/>
                      <a:pt x="1652" y="484"/>
                      <a:pt x="1652" y="485"/>
                    </a:cubicBezTo>
                    <a:lnTo>
                      <a:pt x="1683" y="489"/>
                    </a:lnTo>
                    <a:cubicBezTo>
                      <a:pt x="1684" y="489"/>
                      <a:pt x="1685" y="489"/>
                      <a:pt x="1685" y="489"/>
                    </a:cubicBezTo>
                    <a:lnTo>
                      <a:pt x="1714" y="499"/>
                    </a:lnTo>
                    <a:cubicBezTo>
                      <a:pt x="1715" y="499"/>
                      <a:pt x="1715" y="499"/>
                      <a:pt x="1716" y="500"/>
                    </a:cubicBezTo>
                    <a:lnTo>
                      <a:pt x="1742" y="517"/>
                    </a:lnTo>
                    <a:cubicBezTo>
                      <a:pt x="1742" y="517"/>
                      <a:pt x="1743" y="517"/>
                      <a:pt x="1743" y="518"/>
                    </a:cubicBezTo>
                    <a:lnTo>
                      <a:pt x="1765" y="541"/>
                    </a:lnTo>
                    <a:cubicBezTo>
                      <a:pt x="1766" y="541"/>
                      <a:pt x="1766" y="542"/>
                      <a:pt x="1766" y="542"/>
                    </a:cubicBezTo>
                    <a:lnTo>
                      <a:pt x="1786" y="573"/>
                    </a:lnTo>
                    <a:cubicBezTo>
                      <a:pt x="1786" y="573"/>
                      <a:pt x="1787" y="574"/>
                      <a:pt x="1787" y="574"/>
                    </a:cubicBezTo>
                    <a:lnTo>
                      <a:pt x="1801" y="606"/>
                    </a:lnTo>
                    <a:cubicBezTo>
                      <a:pt x="1801" y="607"/>
                      <a:pt x="1801" y="608"/>
                      <a:pt x="1801" y="608"/>
                    </a:cubicBezTo>
                    <a:lnTo>
                      <a:pt x="1810" y="682"/>
                    </a:lnTo>
                    <a:cubicBezTo>
                      <a:pt x="1810" y="683"/>
                      <a:pt x="1810" y="684"/>
                      <a:pt x="1810" y="684"/>
                    </a:cubicBezTo>
                    <a:lnTo>
                      <a:pt x="1801" y="760"/>
                    </a:lnTo>
                    <a:cubicBezTo>
                      <a:pt x="1801" y="761"/>
                      <a:pt x="1801" y="762"/>
                      <a:pt x="1801" y="763"/>
                    </a:cubicBezTo>
                    <a:lnTo>
                      <a:pt x="1772" y="823"/>
                    </a:lnTo>
                    <a:cubicBezTo>
                      <a:pt x="1771" y="824"/>
                      <a:pt x="1771" y="825"/>
                      <a:pt x="1770" y="825"/>
                    </a:cubicBezTo>
                    <a:lnTo>
                      <a:pt x="1746" y="848"/>
                    </a:lnTo>
                    <a:cubicBezTo>
                      <a:pt x="1746" y="849"/>
                      <a:pt x="1745" y="849"/>
                      <a:pt x="1745" y="849"/>
                    </a:cubicBezTo>
                    <a:lnTo>
                      <a:pt x="1719" y="866"/>
                    </a:lnTo>
                    <a:cubicBezTo>
                      <a:pt x="1718" y="866"/>
                      <a:pt x="1718" y="867"/>
                      <a:pt x="1717" y="867"/>
                    </a:cubicBezTo>
                    <a:lnTo>
                      <a:pt x="1690" y="877"/>
                    </a:lnTo>
                    <a:cubicBezTo>
                      <a:pt x="1690" y="877"/>
                      <a:pt x="1689" y="877"/>
                      <a:pt x="1688" y="877"/>
                    </a:cubicBezTo>
                    <a:lnTo>
                      <a:pt x="1657" y="881"/>
                    </a:lnTo>
                    <a:cubicBezTo>
                      <a:pt x="1657" y="882"/>
                      <a:pt x="1656" y="881"/>
                      <a:pt x="1655" y="881"/>
                    </a:cubicBezTo>
                    <a:lnTo>
                      <a:pt x="1615" y="875"/>
                    </a:lnTo>
                    <a:cubicBezTo>
                      <a:pt x="1614" y="875"/>
                      <a:pt x="1614" y="875"/>
                      <a:pt x="1613" y="875"/>
                    </a:cubicBezTo>
                    <a:lnTo>
                      <a:pt x="1572" y="854"/>
                    </a:lnTo>
                    <a:cubicBezTo>
                      <a:pt x="1571" y="853"/>
                      <a:pt x="1571" y="853"/>
                      <a:pt x="1570" y="852"/>
                    </a:cubicBezTo>
                    <a:lnTo>
                      <a:pt x="1539" y="823"/>
                    </a:lnTo>
                    <a:cubicBezTo>
                      <a:pt x="1538" y="823"/>
                      <a:pt x="1538" y="822"/>
                      <a:pt x="1538" y="822"/>
                    </a:cubicBezTo>
                    <a:lnTo>
                      <a:pt x="1515" y="783"/>
                    </a:lnTo>
                    <a:cubicBezTo>
                      <a:pt x="1514" y="782"/>
                      <a:pt x="1514" y="781"/>
                      <a:pt x="1514" y="780"/>
                    </a:cubicBezTo>
                    <a:lnTo>
                      <a:pt x="1502" y="733"/>
                    </a:lnTo>
                    <a:cubicBezTo>
                      <a:pt x="1502" y="733"/>
                      <a:pt x="1502" y="733"/>
                      <a:pt x="1501" y="732"/>
                    </a:cubicBezTo>
                    <a:lnTo>
                      <a:pt x="1497" y="684"/>
                    </a:lnTo>
                    <a:cubicBezTo>
                      <a:pt x="1497" y="684"/>
                      <a:pt x="1497" y="683"/>
                      <a:pt x="1498" y="683"/>
                    </a:cubicBezTo>
                    <a:lnTo>
                      <a:pt x="1507" y="607"/>
                    </a:lnTo>
                    <a:close/>
                    <a:moveTo>
                      <a:pt x="2150" y="437"/>
                    </a:moveTo>
                    <a:lnTo>
                      <a:pt x="2149" y="451"/>
                    </a:lnTo>
                    <a:lnTo>
                      <a:pt x="2100" y="419"/>
                    </a:lnTo>
                    <a:cubicBezTo>
                      <a:pt x="2099" y="419"/>
                      <a:pt x="2099" y="418"/>
                      <a:pt x="2098" y="417"/>
                    </a:cubicBezTo>
                    <a:lnTo>
                      <a:pt x="2066" y="374"/>
                    </a:lnTo>
                    <a:cubicBezTo>
                      <a:pt x="2066" y="374"/>
                      <a:pt x="2065" y="373"/>
                      <a:pt x="2065" y="372"/>
                    </a:cubicBezTo>
                    <a:lnTo>
                      <a:pt x="2044" y="317"/>
                    </a:lnTo>
                    <a:cubicBezTo>
                      <a:pt x="2044" y="317"/>
                      <a:pt x="2044" y="316"/>
                      <a:pt x="2043" y="315"/>
                    </a:cubicBezTo>
                    <a:lnTo>
                      <a:pt x="2037" y="255"/>
                    </a:lnTo>
                    <a:cubicBezTo>
                      <a:pt x="2037" y="255"/>
                      <a:pt x="2037" y="254"/>
                      <a:pt x="2037" y="254"/>
                    </a:cubicBezTo>
                    <a:lnTo>
                      <a:pt x="2040" y="205"/>
                    </a:lnTo>
                    <a:cubicBezTo>
                      <a:pt x="2040" y="204"/>
                      <a:pt x="2041" y="204"/>
                      <a:pt x="2041" y="204"/>
                    </a:cubicBezTo>
                    <a:lnTo>
                      <a:pt x="2052" y="160"/>
                    </a:lnTo>
                    <a:cubicBezTo>
                      <a:pt x="2052" y="159"/>
                      <a:pt x="2052" y="159"/>
                      <a:pt x="2052" y="158"/>
                    </a:cubicBezTo>
                    <a:lnTo>
                      <a:pt x="2070" y="117"/>
                    </a:lnTo>
                    <a:cubicBezTo>
                      <a:pt x="2070" y="117"/>
                      <a:pt x="2071" y="116"/>
                      <a:pt x="2071" y="116"/>
                    </a:cubicBezTo>
                    <a:lnTo>
                      <a:pt x="2099" y="79"/>
                    </a:lnTo>
                    <a:lnTo>
                      <a:pt x="2130" y="46"/>
                    </a:lnTo>
                    <a:cubicBezTo>
                      <a:pt x="2130" y="46"/>
                      <a:pt x="2131" y="45"/>
                      <a:pt x="2131" y="45"/>
                    </a:cubicBezTo>
                    <a:lnTo>
                      <a:pt x="2166" y="22"/>
                    </a:lnTo>
                    <a:cubicBezTo>
                      <a:pt x="2167" y="21"/>
                      <a:pt x="2167" y="21"/>
                      <a:pt x="2168" y="21"/>
                    </a:cubicBezTo>
                    <a:lnTo>
                      <a:pt x="2208" y="6"/>
                    </a:lnTo>
                    <a:cubicBezTo>
                      <a:pt x="2208" y="6"/>
                      <a:pt x="2209" y="6"/>
                      <a:pt x="2210" y="6"/>
                    </a:cubicBezTo>
                    <a:lnTo>
                      <a:pt x="2256" y="1"/>
                    </a:lnTo>
                    <a:cubicBezTo>
                      <a:pt x="2256" y="0"/>
                      <a:pt x="2257" y="0"/>
                      <a:pt x="2257" y="1"/>
                    </a:cubicBezTo>
                    <a:lnTo>
                      <a:pt x="2304" y="6"/>
                    </a:lnTo>
                    <a:cubicBezTo>
                      <a:pt x="2305" y="6"/>
                      <a:pt x="2306" y="6"/>
                      <a:pt x="2306" y="6"/>
                    </a:cubicBezTo>
                    <a:lnTo>
                      <a:pt x="2348" y="21"/>
                    </a:lnTo>
                    <a:cubicBezTo>
                      <a:pt x="2349" y="21"/>
                      <a:pt x="2349" y="21"/>
                      <a:pt x="2350" y="22"/>
                    </a:cubicBezTo>
                    <a:lnTo>
                      <a:pt x="2387" y="45"/>
                    </a:lnTo>
                    <a:cubicBezTo>
                      <a:pt x="2387" y="45"/>
                      <a:pt x="2388" y="45"/>
                      <a:pt x="2388" y="46"/>
                    </a:cubicBezTo>
                    <a:lnTo>
                      <a:pt x="2419" y="78"/>
                    </a:lnTo>
                    <a:lnTo>
                      <a:pt x="2447" y="116"/>
                    </a:lnTo>
                    <a:cubicBezTo>
                      <a:pt x="2447" y="116"/>
                      <a:pt x="2448" y="117"/>
                      <a:pt x="2448" y="117"/>
                    </a:cubicBezTo>
                    <a:lnTo>
                      <a:pt x="2467" y="158"/>
                    </a:lnTo>
                    <a:cubicBezTo>
                      <a:pt x="2467" y="159"/>
                      <a:pt x="2467" y="159"/>
                      <a:pt x="2467" y="160"/>
                    </a:cubicBezTo>
                    <a:lnTo>
                      <a:pt x="2477" y="204"/>
                    </a:lnTo>
                    <a:cubicBezTo>
                      <a:pt x="2477" y="204"/>
                      <a:pt x="2477" y="205"/>
                      <a:pt x="2477" y="205"/>
                    </a:cubicBezTo>
                    <a:lnTo>
                      <a:pt x="2480" y="254"/>
                    </a:lnTo>
                    <a:cubicBezTo>
                      <a:pt x="2480" y="254"/>
                      <a:pt x="2480" y="255"/>
                      <a:pt x="2480" y="255"/>
                    </a:cubicBezTo>
                    <a:lnTo>
                      <a:pt x="2475" y="317"/>
                    </a:lnTo>
                    <a:cubicBezTo>
                      <a:pt x="2475" y="318"/>
                      <a:pt x="2475" y="318"/>
                      <a:pt x="2475" y="319"/>
                    </a:cubicBezTo>
                    <a:lnTo>
                      <a:pt x="2467" y="346"/>
                    </a:lnTo>
                    <a:cubicBezTo>
                      <a:pt x="2467" y="346"/>
                      <a:pt x="2467" y="347"/>
                      <a:pt x="2467" y="347"/>
                    </a:cubicBezTo>
                    <a:lnTo>
                      <a:pt x="2453" y="373"/>
                    </a:lnTo>
                    <a:cubicBezTo>
                      <a:pt x="2452" y="374"/>
                      <a:pt x="2452" y="374"/>
                      <a:pt x="2452" y="374"/>
                    </a:cubicBezTo>
                    <a:lnTo>
                      <a:pt x="2420" y="417"/>
                    </a:lnTo>
                    <a:cubicBezTo>
                      <a:pt x="2419" y="418"/>
                      <a:pt x="2419" y="419"/>
                      <a:pt x="2418" y="419"/>
                    </a:cubicBezTo>
                    <a:lnTo>
                      <a:pt x="2369" y="451"/>
                    </a:lnTo>
                    <a:lnTo>
                      <a:pt x="2369" y="438"/>
                    </a:lnTo>
                    <a:lnTo>
                      <a:pt x="2428" y="475"/>
                    </a:lnTo>
                    <a:cubicBezTo>
                      <a:pt x="2428" y="475"/>
                      <a:pt x="2429" y="476"/>
                      <a:pt x="2430" y="476"/>
                    </a:cubicBezTo>
                    <a:lnTo>
                      <a:pt x="2474" y="528"/>
                    </a:lnTo>
                    <a:cubicBezTo>
                      <a:pt x="2474" y="529"/>
                      <a:pt x="2474" y="529"/>
                      <a:pt x="2475" y="530"/>
                    </a:cubicBezTo>
                    <a:lnTo>
                      <a:pt x="2492" y="563"/>
                    </a:lnTo>
                    <a:cubicBezTo>
                      <a:pt x="2492" y="563"/>
                      <a:pt x="2492" y="564"/>
                      <a:pt x="2492" y="564"/>
                    </a:cubicBezTo>
                    <a:lnTo>
                      <a:pt x="2504" y="601"/>
                    </a:lnTo>
                    <a:cubicBezTo>
                      <a:pt x="2504" y="602"/>
                      <a:pt x="2504" y="602"/>
                      <a:pt x="2504" y="603"/>
                    </a:cubicBezTo>
                    <a:lnTo>
                      <a:pt x="2512" y="683"/>
                    </a:lnTo>
                    <a:cubicBezTo>
                      <a:pt x="2512" y="683"/>
                      <a:pt x="2512" y="684"/>
                      <a:pt x="2512" y="684"/>
                    </a:cubicBezTo>
                    <a:lnTo>
                      <a:pt x="2508" y="742"/>
                    </a:lnTo>
                    <a:cubicBezTo>
                      <a:pt x="2508" y="742"/>
                      <a:pt x="2508" y="743"/>
                      <a:pt x="2508" y="743"/>
                    </a:cubicBezTo>
                    <a:lnTo>
                      <a:pt x="2495" y="797"/>
                    </a:lnTo>
                    <a:cubicBezTo>
                      <a:pt x="2495" y="798"/>
                      <a:pt x="2495" y="798"/>
                      <a:pt x="2495" y="799"/>
                    </a:cubicBezTo>
                    <a:lnTo>
                      <a:pt x="2474" y="847"/>
                    </a:lnTo>
                    <a:cubicBezTo>
                      <a:pt x="2474" y="847"/>
                      <a:pt x="2473" y="848"/>
                      <a:pt x="2473" y="848"/>
                    </a:cubicBezTo>
                    <a:lnTo>
                      <a:pt x="2441" y="892"/>
                    </a:lnTo>
                    <a:cubicBezTo>
                      <a:pt x="2441" y="893"/>
                      <a:pt x="2440" y="893"/>
                      <a:pt x="2440" y="893"/>
                    </a:cubicBezTo>
                    <a:lnTo>
                      <a:pt x="2405" y="928"/>
                    </a:lnTo>
                    <a:cubicBezTo>
                      <a:pt x="2405" y="929"/>
                      <a:pt x="2404" y="929"/>
                      <a:pt x="2404" y="929"/>
                    </a:cubicBezTo>
                    <a:lnTo>
                      <a:pt x="2362" y="955"/>
                    </a:lnTo>
                    <a:cubicBezTo>
                      <a:pt x="2361" y="956"/>
                      <a:pt x="2361" y="956"/>
                      <a:pt x="2360" y="956"/>
                    </a:cubicBezTo>
                    <a:lnTo>
                      <a:pt x="2313" y="971"/>
                    </a:lnTo>
                    <a:cubicBezTo>
                      <a:pt x="2312" y="971"/>
                      <a:pt x="2312" y="971"/>
                      <a:pt x="2311" y="971"/>
                    </a:cubicBezTo>
                    <a:lnTo>
                      <a:pt x="2257" y="976"/>
                    </a:lnTo>
                    <a:cubicBezTo>
                      <a:pt x="2257" y="976"/>
                      <a:pt x="2256" y="976"/>
                      <a:pt x="2256" y="976"/>
                    </a:cubicBezTo>
                    <a:lnTo>
                      <a:pt x="2205" y="971"/>
                    </a:lnTo>
                    <a:cubicBezTo>
                      <a:pt x="2204" y="971"/>
                      <a:pt x="2204" y="971"/>
                      <a:pt x="2203" y="971"/>
                    </a:cubicBezTo>
                    <a:lnTo>
                      <a:pt x="2157" y="956"/>
                    </a:lnTo>
                    <a:cubicBezTo>
                      <a:pt x="2156" y="956"/>
                      <a:pt x="2156" y="956"/>
                      <a:pt x="2155" y="955"/>
                    </a:cubicBezTo>
                    <a:lnTo>
                      <a:pt x="2114" y="929"/>
                    </a:lnTo>
                    <a:cubicBezTo>
                      <a:pt x="2114" y="929"/>
                      <a:pt x="2113" y="929"/>
                      <a:pt x="2113" y="928"/>
                    </a:cubicBezTo>
                    <a:lnTo>
                      <a:pt x="2078" y="893"/>
                    </a:lnTo>
                    <a:cubicBezTo>
                      <a:pt x="2078" y="893"/>
                      <a:pt x="2077" y="893"/>
                      <a:pt x="2077" y="892"/>
                    </a:cubicBezTo>
                    <a:lnTo>
                      <a:pt x="2045" y="848"/>
                    </a:lnTo>
                    <a:cubicBezTo>
                      <a:pt x="2045" y="848"/>
                      <a:pt x="2044" y="847"/>
                      <a:pt x="2044" y="847"/>
                    </a:cubicBezTo>
                    <a:lnTo>
                      <a:pt x="2023" y="799"/>
                    </a:lnTo>
                    <a:cubicBezTo>
                      <a:pt x="2023" y="798"/>
                      <a:pt x="2023" y="798"/>
                      <a:pt x="2023" y="797"/>
                    </a:cubicBezTo>
                    <a:lnTo>
                      <a:pt x="2010" y="743"/>
                    </a:lnTo>
                    <a:cubicBezTo>
                      <a:pt x="2010" y="743"/>
                      <a:pt x="2010" y="742"/>
                      <a:pt x="2009" y="742"/>
                    </a:cubicBezTo>
                    <a:lnTo>
                      <a:pt x="2005" y="684"/>
                    </a:lnTo>
                    <a:cubicBezTo>
                      <a:pt x="2005" y="683"/>
                      <a:pt x="2005" y="683"/>
                      <a:pt x="2006" y="682"/>
                    </a:cubicBezTo>
                    <a:lnTo>
                      <a:pt x="2017" y="596"/>
                    </a:lnTo>
                    <a:cubicBezTo>
                      <a:pt x="2017" y="596"/>
                      <a:pt x="2017" y="595"/>
                      <a:pt x="2017" y="595"/>
                    </a:cubicBezTo>
                    <a:lnTo>
                      <a:pt x="2044" y="524"/>
                    </a:lnTo>
                    <a:cubicBezTo>
                      <a:pt x="2044" y="523"/>
                      <a:pt x="2045" y="522"/>
                      <a:pt x="2045" y="521"/>
                    </a:cubicBezTo>
                    <a:lnTo>
                      <a:pt x="2090" y="470"/>
                    </a:lnTo>
                    <a:cubicBezTo>
                      <a:pt x="2091" y="469"/>
                      <a:pt x="2092" y="469"/>
                      <a:pt x="2093" y="468"/>
                    </a:cubicBezTo>
                    <a:lnTo>
                      <a:pt x="2150" y="437"/>
                    </a:lnTo>
                    <a:close/>
                    <a:moveTo>
                      <a:pt x="2100" y="483"/>
                    </a:moveTo>
                    <a:lnTo>
                      <a:pt x="2102" y="481"/>
                    </a:lnTo>
                    <a:lnTo>
                      <a:pt x="2057" y="532"/>
                    </a:lnTo>
                    <a:lnTo>
                      <a:pt x="2059" y="529"/>
                    </a:lnTo>
                    <a:lnTo>
                      <a:pt x="2032" y="600"/>
                    </a:lnTo>
                    <a:lnTo>
                      <a:pt x="2032" y="598"/>
                    </a:lnTo>
                    <a:lnTo>
                      <a:pt x="2021" y="684"/>
                    </a:lnTo>
                    <a:lnTo>
                      <a:pt x="2021" y="683"/>
                    </a:lnTo>
                    <a:lnTo>
                      <a:pt x="2025" y="741"/>
                    </a:lnTo>
                    <a:lnTo>
                      <a:pt x="2025" y="740"/>
                    </a:lnTo>
                    <a:lnTo>
                      <a:pt x="2038" y="794"/>
                    </a:lnTo>
                    <a:lnTo>
                      <a:pt x="2038" y="792"/>
                    </a:lnTo>
                    <a:lnTo>
                      <a:pt x="2059" y="840"/>
                    </a:lnTo>
                    <a:lnTo>
                      <a:pt x="2058" y="839"/>
                    </a:lnTo>
                    <a:lnTo>
                      <a:pt x="2090" y="883"/>
                    </a:lnTo>
                    <a:lnTo>
                      <a:pt x="2089" y="882"/>
                    </a:lnTo>
                    <a:lnTo>
                      <a:pt x="2124" y="917"/>
                    </a:lnTo>
                    <a:lnTo>
                      <a:pt x="2123" y="916"/>
                    </a:lnTo>
                    <a:lnTo>
                      <a:pt x="2164" y="942"/>
                    </a:lnTo>
                    <a:lnTo>
                      <a:pt x="2162" y="941"/>
                    </a:lnTo>
                    <a:lnTo>
                      <a:pt x="2208" y="956"/>
                    </a:lnTo>
                    <a:lnTo>
                      <a:pt x="2206" y="955"/>
                    </a:lnTo>
                    <a:lnTo>
                      <a:pt x="2257" y="960"/>
                    </a:lnTo>
                    <a:lnTo>
                      <a:pt x="2256" y="960"/>
                    </a:lnTo>
                    <a:lnTo>
                      <a:pt x="2310" y="955"/>
                    </a:lnTo>
                    <a:lnTo>
                      <a:pt x="2308" y="956"/>
                    </a:lnTo>
                    <a:lnTo>
                      <a:pt x="2355" y="941"/>
                    </a:lnTo>
                    <a:lnTo>
                      <a:pt x="2353" y="942"/>
                    </a:lnTo>
                    <a:lnTo>
                      <a:pt x="2395" y="916"/>
                    </a:lnTo>
                    <a:lnTo>
                      <a:pt x="2394" y="917"/>
                    </a:lnTo>
                    <a:lnTo>
                      <a:pt x="2429" y="882"/>
                    </a:lnTo>
                    <a:lnTo>
                      <a:pt x="2428" y="883"/>
                    </a:lnTo>
                    <a:lnTo>
                      <a:pt x="2460" y="839"/>
                    </a:lnTo>
                    <a:lnTo>
                      <a:pt x="2459" y="840"/>
                    </a:lnTo>
                    <a:lnTo>
                      <a:pt x="2480" y="792"/>
                    </a:lnTo>
                    <a:lnTo>
                      <a:pt x="2480" y="794"/>
                    </a:lnTo>
                    <a:lnTo>
                      <a:pt x="2493" y="740"/>
                    </a:lnTo>
                    <a:lnTo>
                      <a:pt x="2492" y="741"/>
                    </a:lnTo>
                    <a:lnTo>
                      <a:pt x="2496" y="683"/>
                    </a:lnTo>
                    <a:lnTo>
                      <a:pt x="2496" y="684"/>
                    </a:lnTo>
                    <a:lnTo>
                      <a:pt x="2488" y="604"/>
                    </a:lnTo>
                    <a:lnTo>
                      <a:pt x="2489" y="606"/>
                    </a:lnTo>
                    <a:lnTo>
                      <a:pt x="2477" y="569"/>
                    </a:lnTo>
                    <a:lnTo>
                      <a:pt x="2477" y="570"/>
                    </a:lnTo>
                    <a:lnTo>
                      <a:pt x="2460" y="537"/>
                    </a:lnTo>
                    <a:lnTo>
                      <a:pt x="2461" y="539"/>
                    </a:lnTo>
                    <a:lnTo>
                      <a:pt x="2417" y="487"/>
                    </a:lnTo>
                    <a:lnTo>
                      <a:pt x="2419" y="488"/>
                    </a:lnTo>
                    <a:lnTo>
                      <a:pt x="2360" y="451"/>
                    </a:lnTo>
                    <a:cubicBezTo>
                      <a:pt x="2358" y="450"/>
                      <a:pt x="2356" y="447"/>
                      <a:pt x="2356" y="445"/>
                    </a:cubicBezTo>
                    <a:cubicBezTo>
                      <a:pt x="2356" y="442"/>
                      <a:pt x="2358" y="439"/>
                      <a:pt x="2360" y="438"/>
                    </a:cubicBezTo>
                    <a:lnTo>
                      <a:pt x="2409" y="406"/>
                    </a:lnTo>
                    <a:lnTo>
                      <a:pt x="2407" y="408"/>
                    </a:lnTo>
                    <a:lnTo>
                      <a:pt x="2439" y="365"/>
                    </a:lnTo>
                    <a:lnTo>
                      <a:pt x="2438" y="366"/>
                    </a:lnTo>
                    <a:lnTo>
                      <a:pt x="2452" y="340"/>
                    </a:lnTo>
                    <a:lnTo>
                      <a:pt x="2452" y="341"/>
                    </a:lnTo>
                    <a:lnTo>
                      <a:pt x="2460" y="314"/>
                    </a:lnTo>
                    <a:lnTo>
                      <a:pt x="2459" y="316"/>
                    </a:lnTo>
                    <a:lnTo>
                      <a:pt x="2464" y="254"/>
                    </a:lnTo>
                    <a:lnTo>
                      <a:pt x="2464" y="255"/>
                    </a:lnTo>
                    <a:lnTo>
                      <a:pt x="2461" y="206"/>
                    </a:lnTo>
                    <a:lnTo>
                      <a:pt x="2462" y="207"/>
                    </a:lnTo>
                    <a:lnTo>
                      <a:pt x="2452" y="163"/>
                    </a:lnTo>
                    <a:lnTo>
                      <a:pt x="2452" y="165"/>
                    </a:lnTo>
                    <a:lnTo>
                      <a:pt x="2433" y="124"/>
                    </a:lnTo>
                    <a:lnTo>
                      <a:pt x="2434" y="125"/>
                    </a:lnTo>
                    <a:lnTo>
                      <a:pt x="2408" y="89"/>
                    </a:lnTo>
                    <a:lnTo>
                      <a:pt x="2377" y="57"/>
                    </a:lnTo>
                    <a:lnTo>
                      <a:pt x="2378" y="58"/>
                    </a:lnTo>
                    <a:lnTo>
                      <a:pt x="2341" y="35"/>
                    </a:lnTo>
                    <a:lnTo>
                      <a:pt x="2343" y="36"/>
                    </a:lnTo>
                    <a:lnTo>
                      <a:pt x="2301" y="21"/>
                    </a:lnTo>
                    <a:lnTo>
                      <a:pt x="2303" y="21"/>
                    </a:lnTo>
                    <a:lnTo>
                      <a:pt x="2256" y="16"/>
                    </a:lnTo>
                    <a:lnTo>
                      <a:pt x="2257" y="16"/>
                    </a:lnTo>
                    <a:lnTo>
                      <a:pt x="2211" y="21"/>
                    </a:lnTo>
                    <a:lnTo>
                      <a:pt x="2213" y="21"/>
                    </a:lnTo>
                    <a:lnTo>
                      <a:pt x="2173" y="36"/>
                    </a:lnTo>
                    <a:lnTo>
                      <a:pt x="2175" y="35"/>
                    </a:lnTo>
                    <a:lnTo>
                      <a:pt x="2140" y="58"/>
                    </a:lnTo>
                    <a:lnTo>
                      <a:pt x="2141" y="57"/>
                    </a:lnTo>
                    <a:lnTo>
                      <a:pt x="2112" y="88"/>
                    </a:lnTo>
                    <a:lnTo>
                      <a:pt x="2084" y="125"/>
                    </a:lnTo>
                    <a:lnTo>
                      <a:pt x="2085" y="124"/>
                    </a:lnTo>
                    <a:lnTo>
                      <a:pt x="2067" y="165"/>
                    </a:lnTo>
                    <a:lnTo>
                      <a:pt x="2067" y="163"/>
                    </a:lnTo>
                    <a:lnTo>
                      <a:pt x="2056" y="207"/>
                    </a:lnTo>
                    <a:lnTo>
                      <a:pt x="2056" y="206"/>
                    </a:lnTo>
                    <a:lnTo>
                      <a:pt x="2053" y="255"/>
                    </a:lnTo>
                    <a:lnTo>
                      <a:pt x="2053" y="254"/>
                    </a:lnTo>
                    <a:lnTo>
                      <a:pt x="2059" y="314"/>
                    </a:lnTo>
                    <a:lnTo>
                      <a:pt x="2059" y="312"/>
                    </a:lnTo>
                    <a:lnTo>
                      <a:pt x="2080" y="367"/>
                    </a:lnTo>
                    <a:lnTo>
                      <a:pt x="2079" y="365"/>
                    </a:lnTo>
                    <a:lnTo>
                      <a:pt x="2111" y="408"/>
                    </a:lnTo>
                    <a:lnTo>
                      <a:pt x="2109" y="406"/>
                    </a:lnTo>
                    <a:lnTo>
                      <a:pt x="2158" y="438"/>
                    </a:lnTo>
                    <a:cubicBezTo>
                      <a:pt x="2160" y="439"/>
                      <a:pt x="2162" y="442"/>
                      <a:pt x="2161" y="445"/>
                    </a:cubicBezTo>
                    <a:cubicBezTo>
                      <a:pt x="2161" y="448"/>
                      <a:pt x="2160" y="450"/>
                      <a:pt x="2157" y="452"/>
                    </a:cubicBezTo>
                    <a:lnTo>
                      <a:pt x="2100" y="483"/>
                    </a:lnTo>
                    <a:close/>
                    <a:moveTo>
                      <a:pt x="2145" y="249"/>
                    </a:moveTo>
                    <a:lnTo>
                      <a:pt x="2145" y="246"/>
                    </a:lnTo>
                    <a:lnTo>
                      <a:pt x="2153" y="308"/>
                    </a:lnTo>
                    <a:lnTo>
                      <a:pt x="2153" y="306"/>
                    </a:lnTo>
                    <a:lnTo>
                      <a:pt x="2178" y="353"/>
                    </a:lnTo>
                    <a:lnTo>
                      <a:pt x="2175" y="350"/>
                    </a:lnTo>
                    <a:lnTo>
                      <a:pt x="2217" y="381"/>
                    </a:lnTo>
                    <a:lnTo>
                      <a:pt x="2214" y="380"/>
                    </a:lnTo>
                    <a:lnTo>
                      <a:pt x="2263" y="390"/>
                    </a:lnTo>
                    <a:lnTo>
                      <a:pt x="2260" y="390"/>
                    </a:lnTo>
                    <a:lnTo>
                      <a:pt x="2308" y="380"/>
                    </a:lnTo>
                    <a:lnTo>
                      <a:pt x="2304" y="381"/>
                    </a:lnTo>
                    <a:lnTo>
                      <a:pt x="2343" y="350"/>
                    </a:lnTo>
                    <a:lnTo>
                      <a:pt x="2341" y="353"/>
                    </a:lnTo>
                    <a:lnTo>
                      <a:pt x="2365" y="307"/>
                    </a:lnTo>
                    <a:lnTo>
                      <a:pt x="2365" y="309"/>
                    </a:lnTo>
                    <a:lnTo>
                      <a:pt x="2373" y="253"/>
                    </a:lnTo>
                    <a:lnTo>
                      <a:pt x="2373" y="256"/>
                    </a:lnTo>
                    <a:lnTo>
                      <a:pt x="2364" y="200"/>
                    </a:lnTo>
                    <a:lnTo>
                      <a:pt x="2365" y="203"/>
                    </a:lnTo>
                    <a:lnTo>
                      <a:pt x="2336" y="156"/>
                    </a:lnTo>
                    <a:lnTo>
                      <a:pt x="2319" y="134"/>
                    </a:lnTo>
                    <a:lnTo>
                      <a:pt x="2321" y="136"/>
                    </a:lnTo>
                    <a:lnTo>
                      <a:pt x="2301" y="122"/>
                    </a:lnTo>
                    <a:lnTo>
                      <a:pt x="2303" y="123"/>
                    </a:lnTo>
                    <a:lnTo>
                      <a:pt x="2281" y="115"/>
                    </a:lnTo>
                    <a:lnTo>
                      <a:pt x="2283" y="115"/>
                    </a:lnTo>
                    <a:lnTo>
                      <a:pt x="2256" y="112"/>
                    </a:lnTo>
                    <a:lnTo>
                      <a:pt x="2258" y="112"/>
                    </a:lnTo>
                    <a:lnTo>
                      <a:pt x="2213" y="122"/>
                    </a:lnTo>
                    <a:lnTo>
                      <a:pt x="2216" y="121"/>
                    </a:lnTo>
                    <a:lnTo>
                      <a:pt x="2175" y="152"/>
                    </a:lnTo>
                    <a:lnTo>
                      <a:pt x="2178" y="149"/>
                    </a:lnTo>
                    <a:lnTo>
                      <a:pt x="2153" y="200"/>
                    </a:lnTo>
                    <a:lnTo>
                      <a:pt x="2153" y="198"/>
                    </a:lnTo>
                    <a:lnTo>
                      <a:pt x="2145" y="249"/>
                    </a:lnTo>
                    <a:close/>
                    <a:moveTo>
                      <a:pt x="2138" y="195"/>
                    </a:moveTo>
                    <a:cubicBezTo>
                      <a:pt x="2138" y="194"/>
                      <a:pt x="2138" y="194"/>
                      <a:pt x="2138" y="193"/>
                    </a:cubicBezTo>
                    <a:lnTo>
                      <a:pt x="2163" y="142"/>
                    </a:lnTo>
                    <a:cubicBezTo>
                      <a:pt x="2164" y="141"/>
                      <a:pt x="2165" y="140"/>
                      <a:pt x="2166" y="139"/>
                    </a:cubicBezTo>
                    <a:lnTo>
                      <a:pt x="2207" y="108"/>
                    </a:lnTo>
                    <a:cubicBezTo>
                      <a:pt x="2208" y="107"/>
                      <a:pt x="2209" y="107"/>
                      <a:pt x="2210" y="107"/>
                    </a:cubicBezTo>
                    <a:lnTo>
                      <a:pt x="2255" y="97"/>
                    </a:lnTo>
                    <a:cubicBezTo>
                      <a:pt x="2256" y="96"/>
                      <a:pt x="2256" y="96"/>
                      <a:pt x="2257" y="97"/>
                    </a:cubicBezTo>
                    <a:lnTo>
                      <a:pt x="2284" y="100"/>
                    </a:lnTo>
                    <a:cubicBezTo>
                      <a:pt x="2285" y="100"/>
                      <a:pt x="2286" y="100"/>
                      <a:pt x="2286" y="100"/>
                    </a:cubicBezTo>
                    <a:lnTo>
                      <a:pt x="2308" y="108"/>
                    </a:lnTo>
                    <a:cubicBezTo>
                      <a:pt x="2309" y="108"/>
                      <a:pt x="2309" y="109"/>
                      <a:pt x="2310" y="109"/>
                    </a:cubicBezTo>
                    <a:lnTo>
                      <a:pt x="2330" y="123"/>
                    </a:lnTo>
                    <a:cubicBezTo>
                      <a:pt x="2331" y="123"/>
                      <a:pt x="2331" y="124"/>
                      <a:pt x="2332" y="125"/>
                    </a:cubicBezTo>
                    <a:lnTo>
                      <a:pt x="2349" y="147"/>
                    </a:lnTo>
                    <a:lnTo>
                      <a:pt x="2378" y="194"/>
                    </a:lnTo>
                    <a:cubicBezTo>
                      <a:pt x="2379" y="195"/>
                      <a:pt x="2379" y="196"/>
                      <a:pt x="2379" y="197"/>
                    </a:cubicBezTo>
                    <a:lnTo>
                      <a:pt x="2388" y="253"/>
                    </a:lnTo>
                    <a:cubicBezTo>
                      <a:pt x="2388" y="254"/>
                      <a:pt x="2389" y="255"/>
                      <a:pt x="2388" y="256"/>
                    </a:cubicBezTo>
                    <a:lnTo>
                      <a:pt x="2380" y="312"/>
                    </a:lnTo>
                    <a:cubicBezTo>
                      <a:pt x="2380" y="312"/>
                      <a:pt x="2380" y="313"/>
                      <a:pt x="2380" y="314"/>
                    </a:cubicBezTo>
                    <a:lnTo>
                      <a:pt x="2356" y="360"/>
                    </a:lnTo>
                    <a:cubicBezTo>
                      <a:pt x="2355" y="361"/>
                      <a:pt x="2354" y="362"/>
                      <a:pt x="2353" y="363"/>
                    </a:cubicBezTo>
                    <a:lnTo>
                      <a:pt x="2314" y="394"/>
                    </a:lnTo>
                    <a:cubicBezTo>
                      <a:pt x="2313" y="395"/>
                      <a:pt x="2312" y="395"/>
                      <a:pt x="2311" y="395"/>
                    </a:cubicBezTo>
                    <a:lnTo>
                      <a:pt x="2263" y="405"/>
                    </a:lnTo>
                    <a:cubicBezTo>
                      <a:pt x="2262" y="406"/>
                      <a:pt x="2261" y="406"/>
                      <a:pt x="2260" y="405"/>
                    </a:cubicBezTo>
                    <a:lnTo>
                      <a:pt x="2211" y="395"/>
                    </a:lnTo>
                    <a:cubicBezTo>
                      <a:pt x="2210" y="395"/>
                      <a:pt x="2209" y="395"/>
                      <a:pt x="2208" y="394"/>
                    </a:cubicBezTo>
                    <a:lnTo>
                      <a:pt x="2166" y="363"/>
                    </a:lnTo>
                    <a:cubicBezTo>
                      <a:pt x="2165" y="362"/>
                      <a:pt x="2164" y="361"/>
                      <a:pt x="2163" y="360"/>
                    </a:cubicBezTo>
                    <a:lnTo>
                      <a:pt x="2138" y="313"/>
                    </a:lnTo>
                    <a:cubicBezTo>
                      <a:pt x="2138" y="312"/>
                      <a:pt x="2138" y="311"/>
                      <a:pt x="2138" y="310"/>
                    </a:cubicBezTo>
                    <a:lnTo>
                      <a:pt x="2130" y="248"/>
                    </a:lnTo>
                    <a:cubicBezTo>
                      <a:pt x="2129" y="248"/>
                      <a:pt x="2129" y="247"/>
                      <a:pt x="2130" y="246"/>
                    </a:cubicBezTo>
                    <a:lnTo>
                      <a:pt x="2138" y="195"/>
                    </a:lnTo>
                    <a:close/>
                    <a:moveTo>
                      <a:pt x="2118" y="684"/>
                    </a:moveTo>
                    <a:lnTo>
                      <a:pt x="2118" y="683"/>
                    </a:lnTo>
                    <a:lnTo>
                      <a:pt x="2122" y="731"/>
                    </a:lnTo>
                    <a:lnTo>
                      <a:pt x="2122" y="729"/>
                    </a:lnTo>
                    <a:lnTo>
                      <a:pt x="2134" y="776"/>
                    </a:lnTo>
                    <a:lnTo>
                      <a:pt x="2133" y="774"/>
                    </a:lnTo>
                    <a:lnTo>
                      <a:pt x="2156" y="813"/>
                    </a:lnTo>
                    <a:lnTo>
                      <a:pt x="2155" y="812"/>
                    </a:lnTo>
                    <a:lnTo>
                      <a:pt x="2186" y="841"/>
                    </a:lnTo>
                    <a:lnTo>
                      <a:pt x="2184" y="839"/>
                    </a:lnTo>
                    <a:lnTo>
                      <a:pt x="2225" y="860"/>
                    </a:lnTo>
                    <a:lnTo>
                      <a:pt x="2223" y="860"/>
                    </a:lnTo>
                    <a:lnTo>
                      <a:pt x="2263" y="866"/>
                    </a:lnTo>
                    <a:lnTo>
                      <a:pt x="2260" y="866"/>
                    </a:lnTo>
                    <a:lnTo>
                      <a:pt x="2291" y="862"/>
                    </a:lnTo>
                    <a:lnTo>
                      <a:pt x="2290" y="862"/>
                    </a:lnTo>
                    <a:lnTo>
                      <a:pt x="2318" y="852"/>
                    </a:lnTo>
                    <a:lnTo>
                      <a:pt x="2316" y="853"/>
                    </a:lnTo>
                    <a:lnTo>
                      <a:pt x="2341" y="836"/>
                    </a:lnTo>
                    <a:lnTo>
                      <a:pt x="2340" y="837"/>
                    </a:lnTo>
                    <a:lnTo>
                      <a:pt x="2364" y="814"/>
                    </a:lnTo>
                    <a:lnTo>
                      <a:pt x="2362" y="816"/>
                    </a:lnTo>
                    <a:lnTo>
                      <a:pt x="2391" y="756"/>
                    </a:lnTo>
                    <a:lnTo>
                      <a:pt x="2391" y="759"/>
                    </a:lnTo>
                    <a:lnTo>
                      <a:pt x="2400" y="683"/>
                    </a:lnTo>
                    <a:lnTo>
                      <a:pt x="2400" y="684"/>
                    </a:lnTo>
                    <a:lnTo>
                      <a:pt x="2391" y="610"/>
                    </a:lnTo>
                    <a:lnTo>
                      <a:pt x="2391" y="613"/>
                    </a:lnTo>
                    <a:lnTo>
                      <a:pt x="2377" y="581"/>
                    </a:lnTo>
                    <a:lnTo>
                      <a:pt x="2378" y="582"/>
                    </a:lnTo>
                    <a:lnTo>
                      <a:pt x="2358" y="551"/>
                    </a:lnTo>
                    <a:lnTo>
                      <a:pt x="2359" y="552"/>
                    </a:lnTo>
                    <a:lnTo>
                      <a:pt x="2337" y="529"/>
                    </a:lnTo>
                    <a:lnTo>
                      <a:pt x="2338" y="530"/>
                    </a:lnTo>
                    <a:lnTo>
                      <a:pt x="2312" y="513"/>
                    </a:lnTo>
                    <a:lnTo>
                      <a:pt x="2314" y="514"/>
                    </a:lnTo>
                    <a:lnTo>
                      <a:pt x="2285" y="504"/>
                    </a:lnTo>
                    <a:lnTo>
                      <a:pt x="2286" y="504"/>
                    </a:lnTo>
                    <a:lnTo>
                      <a:pt x="2255" y="500"/>
                    </a:lnTo>
                    <a:lnTo>
                      <a:pt x="2257" y="500"/>
                    </a:lnTo>
                    <a:lnTo>
                      <a:pt x="2226" y="504"/>
                    </a:lnTo>
                    <a:lnTo>
                      <a:pt x="2228" y="504"/>
                    </a:lnTo>
                    <a:lnTo>
                      <a:pt x="2201" y="514"/>
                    </a:lnTo>
                    <a:lnTo>
                      <a:pt x="2203" y="513"/>
                    </a:lnTo>
                    <a:lnTo>
                      <a:pt x="2177" y="530"/>
                    </a:lnTo>
                    <a:lnTo>
                      <a:pt x="2178" y="529"/>
                    </a:lnTo>
                    <a:lnTo>
                      <a:pt x="2154" y="552"/>
                    </a:lnTo>
                    <a:lnTo>
                      <a:pt x="2156" y="550"/>
                    </a:lnTo>
                    <a:lnTo>
                      <a:pt x="2127" y="611"/>
                    </a:lnTo>
                    <a:lnTo>
                      <a:pt x="2127" y="608"/>
                    </a:lnTo>
                    <a:lnTo>
                      <a:pt x="2118" y="684"/>
                    </a:lnTo>
                    <a:close/>
                    <a:moveTo>
                      <a:pt x="2112" y="607"/>
                    </a:moveTo>
                    <a:cubicBezTo>
                      <a:pt x="2112" y="606"/>
                      <a:pt x="2112" y="605"/>
                      <a:pt x="2112" y="604"/>
                    </a:cubicBezTo>
                    <a:lnTo>
                      <a:pt x="2141" y="543"/>
                    </a:lnTo>
                    <a:cubicBezTo>
                      <a:pt x="2142" y="542"/>
                      <a:pt x="2142" y="541"/>
                      <a:pt x="2143" y="541"/>
                    </a:cubicBezTo>
                    <a:lnTo>
                      <a:pt x="2167" y="518"/>
                    </a:lnTo>
                    <a:cubicBezTo>
                      <a:pt x="2167" y="517"/>
                      <a:pt x="2168" y="517"/>
                      <a:pt x="2168" y="517"/>
                    </a:cubicBezTo>
                    <a:lnTo>
                      <a:pt x="2194" y="500"/>
                    </a:lnTo>
                    <a:cubicBezTo>
                      <a:pt x="2195" y="499"/>
                      <a:pt x="2195" y="499"/>
                      <a:pt x="2196" y="499"/>
                    </a:cubicBezTo>
                    <a:lnTo>
                      <a:pt x="2223" y="489"/>
                    </a:lnTo>
                    <a:cubicBezTo>
                      <a:pt x="2223" y="489"/>
                      <a:pt x="2224" y="489"/>
                      <a:pt x="2224" y="489"/>
                    </a:cubicBezTo>
                    <a:lnTo>
                      <a:pt x="2255" y="485"/>
                    </a:lnTo>
                    <a:cubicBezTo>
                      <a:pt x="2256" y="484"/>
                      <a:pt x="2257" y="484"/>
                      <a:pt x="2257" y="485"/>
                    </a:cubicBezTo>
                    <a:lnTo>
                      <a:pt x="2288" y="489"/>
                    </a:lnTo>
                    <a:cubicBezTo>
                      <a:pt x="2289" y="489"/>
                      <a:pt x="2290" y="489"/>
                      <a:pt x="2290" y="489"/>
                    </a:cubicBezTo>
                    <a:lnTo>
                      <a:pt x="2319" y="499"/>
                    </a:lnTo>
                    <a:cubicBezTo>
                      <a:pt x="2320" y="499"/>
                      <a:pt x="2320" y="499"/>
                      <a:pt x="2321" y="500"/>
                    </a:cubicBezTo>
                    <a:lnTo>
                      <a:pt x="2347" y="517"/>
                    </a:lnTo>
                    <a:cubicBezTo>
                      <a:pt x="2347" y="517"/>
                      <a:pt x="2348" y="517"/>
                      <a:pt x="2348" y="518"/>
                    </a:cubicBezTo>
                    <a:lnTo>
                      <a:pt x="2370" y="541"/>
                    </a:lnTo>
                    <a:cubicBezTo>
                      <a:pt x="2371" y="541"/>
                      <a:pt x="2371" y="542"/>
                      <a:pt x="2371" y="542"/>
                    </a:cubicBezTo>
                    <a:lnTo>
                      <a:pt x="2391" y="573"/>
                    </a:lnTo>
                    <a:cubicBezTo>
                      <a:pt x="2391" y="573"/>
                      <a:pt x="2392" y="574"/>
                      <a:pt x="2392" y="574"/>
                    </a:cubicBezTo>
                    <a:lnTo>
                      <a:pt x="2406" y="606"/>
                    </a:lnTo>
                    <a:cubicBezTo>
                      <a:pt x="2406" y="607"/>
                      <a:pt x="2406" y="608"/>
                      <a:pt x="2406" y="608"/>
                    </a:cubicBezTo>
                    <a:lnTo>
                      <a:pt x="2415" y="682"/>
                    </a:lnTo>
                    <a:cubicBezTo>
                      <a:pt x="2415" y="683"/>
                      <a:pt x="2415" y="684"/>
                      <a:pt x="2415" y="684"/>
                    </a:cubicBezTo>
                    <a:lnTo>
                      <a:pt x="2406" y="760"/>
                    </a:lnTo>
                    <a:cubicBezTo>
                      <a:pt x="2406" y="761"/>
                      <a:pt x="2406" y="762"/>
                      <a:pt x="2406" y="763"/>
                    </a:cubicBezTo>
                    <a:lnTo>
                      <a:pt x="2377" y="823"/>
                    </a:lnTo>
                    <a:cubicBezTo>
                      <a:pt x="2376" y="824"/>
                      <a:pt x="2376" y="825"/>
                      <a:pt x="2375" y="825"/>
                    </a:cubicBezTo>
                    <a:lnTo>
                      <a:pt x="2351" y="848"/>
                    </a:lnTo>
                    <a:cubicBezTo>
                      <a:pt x="2351" y="849"/>
                      <a:pt x="2350" y="849"/>
                      <a:pt x="2350" y="849"/>
                    </a:cubicBezTo>
                    <a:lnTo>
                      <a:pt x="2325" y="866"/>
                    </a:lnTo>
                    <a:cubicBezTo>
                      <a:pt x="2324" y="866"/>
                      <a:pt x="2324" y="867"/>
                      <a:pt x="2323" y="867"/>
                    </a:cubicBezTo>
                    <a:lnTo>
                      <a:pt x="2295" y="877"/>
                    </a:lnTo>
                    <a:cubicBezTo>
                      <a:pt x="2295" y="877"/>
                      <a:pt x="2294" y="877"/>
                      <a:pt x="2293" y="877"/>
                    </a:cubicBezTo>
                    <a:lnTo>
                      <a:pt x="2262" y="881"/>
                    </a:lnTo>
                    <a:cubicBezTo>
                      <a:pt x="2262" y="882"/>
                      <a:pt x="2261" y="881"/>
                      <a:pt x="2260" y="881"/>
                    </a:cubicBezTo>
                    <a:lnTo>
                      <a:pt x="2220" y="875"/>
                    </a:lnTo>
                    <a:cubicBezTo>
                      <a:pt x="2219" y="875"/>
                      <a:pt x="2219" y="875"/>
                      <a:pt x="2218" y="875"/>
                    </a:cubicBezTo>
                    <a:lnTo>
                      <a:pt x="2177" y="854"/>
                    </a:lnTo>
                    <a:cubicBezTo>
                      <a:pt x="2176" y="853"/>
                      <a:pt x="2176" y="853"/>
                      <a:pt x="2175" y="852"/>
                    </a:cubicBezTo>
                    <a:lnTo>
                      <a:pt x="2144" y="823"/>
                    </a:lnTo>
                    <a:cubicBezTo>
                      <a:pt x="2143" y="823"/>
                      <a:pt x="2143" y="822"/>
                      <a:pt x="2143" y="822"/>
                    </a:cubicBezTo>
                    <a:lnTo>
                      <a:pt x="2120" y="783"/>
                    </a:lnTo>
                    <a:cubicBezTo>
                      <a:pt x="2119" y="782"/>
                      <a:pt x="2119" y="781"/>
                      <a:pt x="2119" y="780"/>
                    </a:cubicBezTo>
                    <a:lnTo>
                      <a:pt x="2107" y="733"/>
                    </a:lnTo>
                    <a:cubicBezTo>
                      <a:pt x="2107" y="733"/>
                      <a:pt x="2107" y="733"/>
                      <a:pt x="2106" y="732"/>
                    </a:cubicBezTo>
                    <a:lnTo>
                      <a:pt x="2102" y="684"/>
                    </a:lnTo>
                    <a:cubicBezTo>
                      <a:pt x="2102" y="684"/>
                      <a:pt x="2102" y="683"/>
                      <a:pt x="2103" y="683"/>
                    </a:cubicBezTo>
                    <a:lnTo>
                      <a:pt x="2112" y="60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0" name="Freeform 145"/>
              <p:cNvSpPr>
                <a:spLocks noEditPoints="1"/>
              </p:cNvSpPr>
              <p:nvPr/>
            </p:nvSpPr>
            <p:spPr bwMode="auto">
              <a:xfrm>
                <a:off x="4644" y="2605"/>
                <a:ext cx="269" cy="147"/>
              </a:xfrm>
              <a:custGeom>
                <a:avLst/>
                <a:gdLst>
                  <a:gd name="T0" fmla="*/ 0 w 1744"/>
                  <a:gd name="T1" fmla="*/ 811 h 960"/>
                  <a:gd name="T2" fmla="*/ 102 w 1744"/>
                  <a:gd name="T3" fmla="*/ 940 h 960"/>
                  <a:gd name="T4" fmla="*/ 204 w 1744"/>
                  <a:gd name="T5" fmla="*/ 484 h 960"/>
                  <a:gd name="T6" fmla="*/ 311 w 1744"/>
                  <a:gd name="T7" fmla="*/ 55 h 960"/>
                  <a:gd name="T8" fmla="*/ 551 w 1744"/>
                  <a:gd name="T9" fmla="*/ 35 h 960"/>
                  <a:gd name="T10" fmla="*/ 669 w 1744"/>
                  <a:gd name="T11" fmla="*/ 259 h 960"/>
                  <a:gd name="T12" fmla="*/ 658 w 1744"/>
                  <a:gd name="T13" fmla="*/ 749 h 960"/>
                  <a:gd name="T14" fmla="*/ 444 w 1744"/>
                  <a:gd name="T15" fmla="*/ 960 h 960"/>
                  <a:gd name="T16" fmla="*/ 204 w 1744"/>
                  <a:gd name="T17" fmla="*/ 484 h 960"/>
                  <a:gd name="T18" fmla="*/ 343 w 1744"/>
                  <a:gd name="T19" fmla="*/ 790 h 960"/>
                  <a:gd name="T20" fmla="*/ 551 w 1744"/>
                  <a:gd name="T21" fmla="*/ 790 h 960"/>
                  <a:gd name="T22" fmla="*/ 551 w 1744"/>
                  <a:gd name="T23" fmla="*/ 177 h 960"/>
                  <a:gd name="T24" fmla="*/ 343 w 1744"/>
                  <a:gd name="T25" fmla="*/ 164 h 960"/>
                  <a:gd name="T26" fmla="*/ 1274 w 1744"/>
                  <a:gd name="T27" fmla="*/ 239 h 960"/>
                  <a:gd name="T28" fmla="*/ 1151 w 1744"/>
                  <a:gd name="T29" fmla="*/ 143 h 960"/>
                  <a:gd name="T30" fmla="*/ 985 w 1744"/>
                  <a:gd name="T31" fmla="*/ 130 h 960"/>
                  <a:gd name="T32" fmla="*/ 889 w 1744"/>
                  <a:gd name="T33" fmla="*/ 457 h 960"/>
                  <a:gd name="T34" fmla="*/ 1070 w 1744"/>
                  <a:gd name="T35" fmla="*/ 334 h 960"/>
                  <a:gd name="T36" fmla="*/ 1284 w 1744"/>
                  <a:gd name="T37" fmla="*/ 640 h 960"/>
                  <a:gd name="T38" fmla="*/ 1172 w 1744"/>
                  <a:gd name="T39" fmla="*/ 920 h 960"/>
                  <a:gd name="T40" fmla="*/ 872 w 1744"/>
                  <a:gd name="T41" fmla="*/ 852 h 960"/>
                  <a:gd name="T42" fmla="*/ 878 w 1744"/>
                  <a:gd name="T43" fmla="*/ 109 h 960"/>
                  <a:gd name="T44" fmla="*/ 1209 w 1744"/>
                  <a:gd name="T45" fmla="*/ 69 h 960"/>
                  <a:gd name="T46" fmla="*/ 905 w 1744"/>
                  <a:gd name="T47" fmla="*/ 640 h 960"/>
                  <a:gd name="T48" fmla="*/ 979 w 1744"/>
                  <a:gd name="T49" fmla="*/ 838 h 960"/>
                  <a:gd name="T50" fmla="*/ 1151 w 1744"/>
                  <a:gd name="T51" fmla="*/ 804 h 960"/>
                  <a:gd name="T52" fmla="*/ 1156 w 1744"/>
                  <a:gd name="T53" fmla="*/ 491 h 960"/>
                  <a:gd name="T54" fmla="*/ 947 w 1744"/>
                  <a:gd name="T55" fmla="*/ 491 h 960"/>
                  <a:gd name="T56" fmla="*/ 1744 w 1744"/>
                  <a:gd name="T57" fmla="*/ 940 h 960"/>
                  <a:gd name="T58" fmla="*/ 1654 w 1744"/>
                  <a:gd name="T59" fmla="*/ 212 h 960"/>
                  <a:gd name="T60" fmla="*/ 1472 w 1744"/>
                  <a:gd name="T61" fmla="*/ 348 h 960"/>
                  <a:gd name="T62" fmla="*/ 1605 w 1744"/>
                  <a:gd name="T63" fmla="*/ 130 h 960"/>
                  <a:gd name="T64" fmla="*/ 1744 w 1744"/>
                  <a:gd name="T65" fmla="*/ 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4" h="960">
                    <a:moveTo>
                      <a:pt x="0" y="940"/>
                    </a:moveTo>
                    <a:lnTo>
                      <a:pt x="0" y="811"/>
                    </a:lnTo>
                    <a:lnTo>
                      <a:pt x="102" y="811"/>
                    </a:lnTo>
                    <a:lnTo>
                      <a:pt x="102" y="940"/>
                    </a:lnTo>
                    <a:lnTo>
                      <a:pt x="0" y="940"/>
                    </a:lnTo>
                    <a:close/>
                    <a:moveTo>
                      <a:pt x="204" y="484"/>
                    </a:moveTo>
                    <a:cubicBezTo>
                      <a:pt x="204" y="368"/>
                      <a:pt x="214" y="280"/>
                      <a:pt x="231" y="212"/>
                    </a:cubicBezTo>
                    <a:cubicBezTo>
                      <a:pt x="252" y="143"/>
                      <a:pt x="279" y="96"/>
                      <a:pt x="311" y="55"/>
                    </a:cubicBezTo>
                    <a:cubicBezTo>
                      <a:pt x="348" y="21"/>
                      <a:pt x="391" y="0"/>
                      <a:pt x="444" y="0"/>
                    </a:cubicBezTo>
                    <a:cubicBezTo>
                      <a:pt x="487" y="0"/>
                      <a:pt x="519" y="14"/>
                      <a:pt x="551" y="35"/>
                    </a:cubicBezTo>
                    <a:cubicBezTo>
                      <a:pt x="578" y="55"/>
                      <a:pt x="605" y="82"/>
                      <a:pt x="621" y="123"/>
                    </a:cubicBezTo>
                    <a:cubicBezTo>
                      <a:pt x="642" y="157"/>
                      <a:pt x="658" y="205"/>
                      <a:pt x="669" y="259"/>
                    </a:cubicBezTo>
                    <a:cubicBezTo>
                      <a:pt x="680" y="314"/>
                      <a:pt x="685" y="389"/>
                      <a:pt x="685" y="484"/>
                    </a:cubicBezTo>
                    <a:cubicBezTo>
                      <a:pt x="685" y="593"/>
                      <a:pt x="675" y="681"/>
                      <a:pt x="658" y="749"/>
                    </a:cubicBezTo>
                    <a:cubicBezTo>
                      <a:pt x="642" y="817"/>
                      <a:pt x="616" y="865"/>
                      <a:pt x="578" y="906"/>
                    </a:cubicBezTo>
                    <a:cubicBezTo>
                      <a:pt x="546" y="940"/>
                      <a:pt x="498" y="960"/>
                      <a:pt x="444" y="960"/>
                    </a:cubicBezTo>
                    <a:cubicBezTo>
                      <a:pt x="375" y="960"/>
                      <a:pt x="321" y="926"/>
                      <a:pt x="279" y="858"/>
                    </a:cubicBezTo>
                    <a:cubicBezTo>
                      <a:pt x="231" y="783"/>
                      <a:pt x="204" y="661"/>
                      <a:pt x="204" y="484"/>
                    </a:cubicBezTo>
                    <a:close/>
                    <a:moveTo>
                      <a:pt x="300" y="484"/>
                    </a:moveTo>
                    <a:cubicBezTo>
                      <a:pt x="300" y="634"/>
                      <a:pt x="311" y="736"/>
                      <a:pt x="343" y="790"/>
                    </a:cubicBezTo>
                    <a:cubicBezTo>
                      <a:pt x="370" y="838"/>
                      <a:pt x="407" y="865"/>
                      <a:pt x="444" y="865"/>
                    </a:cubicBezTo>
                    <a:cubicBezTo>
                      <a:pt x="487" y="865"/>
                      <a:pt x="525" y="838"/>
                      <a:pt x="551" y="790"/>
                    </a:cubicBezTo>
                    <a:cubicBezTo>
                      <a:pt x="578" y="736"/>
                      <a:pt x="594" y="634"/>
                      <a:pt x="594" y="484"/>
                    </a:cubicBezTo>
                    <a:cubicBezTo>
                      <a:pt x="594" y="327"/>
                      <a:pt x="578" y="225"/>
                      <a:pt x="551" y="177"/>
                    </a:cubicBezTo>
                    <a:cubicBezTo>
                      <a:pt x="525" y="123"/>
                      <a:pt x="487" y="96"/>
                      <a:pt x="444" y="96"/>
                    </a:cubicBezTo>
                    <a:cubicBezTo>
                      <a:pt x="402" y="96"/>
                      <a:pt x="370" y="123"/>
                      <a:pt x="343" y="164"/>
                    </a:cubicBezTo>
                    <a:cubicBezTo>
                      <a:pt x="316" y="225"/>
                      <a:pt x="300" y="327"/>
                      <a:pt x="300" y="484"/>
                    </a:cubicBezTo>
                    <a:close/>
                    <a:moveTo>
                      <a:pt x="1274" y="239"/>
                    </a:moveTo>
                    <a:lnTo>
                      <a:pt x="1183" y="246"/>
                    </a:lnTo>
                    <a:cubicBezTo>
                      <a:pt x="1177" y="198"/>
                      <a:pt x="1167" y="164"/>
                      <a:pt x="1151" y="143"/>
                    </a:cubicBezTo>
                    <a:cubicBezTo>
                      <a:pt x="1124" y="116"/>
                      <a:pt x="1097" y="96"/>
                      <a:pt x="1060" y="96"/>
                    </a:cubicBezTo>
                    <a:cubicBezTo>
                      <a:pt x="1033" y="96"/>
                      <a:pt x="1006" y="109"/>
                      <a:pt x="985" y="130"/>
                    </a:cubicBezTo>
                    <a:cubicBezTo>
                      <a:pt x="958" y="157"/>
                      <a:pt x="931" y="191"/>
                      <a:pt x="915" y="246"/>
                    </a:cubicBezTo>
                    <a:cubicBezTo>
                      <a:pt x="899" y="293"/>
                      <a:pt x="894" y="368"/>
                      <a:pt x="889" y="457"/>
                    </a:cubicBezTo>
                    <a:cubicBezTo>
                      <a:pt x="910" y="416"/>
                      <a:pt x="937" y="389"/>
                      <a:pt x="969" y="368"/>
                    </a:cubicBezTo>
                    <a:cubicBezTo>
                      <a:pt x="1001" y="348"/>
                      <a:pt x="1033" y="334"/>
                      <a:pt x="1070" y="334"/>
                    </a:cubicBezTo>
                    <a:cubicBezTo>
                      <a:pt x="1129" y="334"/>
                      <a:pt x="1183" y="361"/>
                      <a:pt x="1226" y="423"/>
                    </a:cubicBezTo>
                    <a:cubicBezTo>
                      <a:pt x="1268" y="477"/>
                      <a:pt x="1284" y="552"/>
                      <a:pt x="1284" y="640"/>
                    </a:cubicBezTo>
                    <a:cubicBezTo>
                      <a:pt x="1284" y="695"/>
                      <a:pt x="1279" y="749"/>
                      <a:pt x="1258" y="804"/>
                    </a:cubicBezTo>
                    <a:cubicBezTo>
                      <a:pt x="1236" y="852"/>
                      <a:pt x="1209" y="892"/>
                      <a:pt x="1172" y="920"/>
                    </a:cubicBezTo>
                    <a:cubicBezTo>
                      <a:pt x="1140" y="947"/>
                      <a:pt x="1103" y="960"/>
                      <a:pt x="1054" y="960"/>
                    </a:cubicBezTo>
                    <a:cubicBezTo>
                      <a:pt x="979" y="960"/>
                      <a:pt x="921" y="926"/>
                      <a:pt x="872" y="852"/>
                    </a:cubicBezTo>
                    <a:cubicBezTo>
                      <a:pt x="824" y="783"/>
                      <a:pt x="803" y="668"/>
                      <a:pt x="803" y="504"/>
                    </a:cubicBezTo>
                    <a:cubicBezTo>
                      <a:pt x="803" y="327"/>
                      <a:pt x="830" y="191"/>
                      <a:pt x="878" y="109"/>
                    </a:cubicBezTo>
                    <a:cubicBezTo>
                      <a:pt x="926" y="41"/>
                      <a:pt x="985" y="0"/>
                      <a:pt x="1065" y="0"/>
                    </a:cubicBezTo>
                    <a:cubicBezTo>
                      <a:pt x="1124" y="0"/>
                      <a:pt x="1172" y="28"/>
                      <a:pt x="1209" y="69"/>
                    </a:cubicBezTo>
                    <a:cubicBezTo>
                      <a:pt x="1247" y="109"/>
                      <a:pt x="1268" y="164"/>
                      <a:pt x="1274" y="239"/>
                    </a:cubicBezTo>
                    <a:close/>
                    <a:moveTo>
                      <a:pt x="905" y="640"/>
                    </a:moveTo>
                    <a:cubicBezTo>
                      <a:pt x="905" y="681"/>
                      <a:pt x="910" y="715"/>
                      <a:pt x="926" y="756"/>
                    </a:cubicBezTo>
                    <a:cubicBezTo>
                      <a:pt x="937" y="790"/>
                      <a:pt x="958" y="817"/>
                      <a:pt x="979" y="838"/>
                    </a:cubicBezTo>
                    <a:cubicBezTo>
                      <a:pt x="1006" y="858"/>
                      <a:pt x="1028" y="865"/>
                      <a:pt x="1054" y="865"/>
                    </a:cubicBezTo>
                    <a:cubicBezTo>
                      <a:pt x="1092" y="865"/>
                      <a:pt x="1124" y="845"/>
                      <a:pt x="1151" y="804"/>
                    </a:cubicBezTo>
                    <a:cubicBezTo>
                      <a:pt x="1183" y="770"/>
                      <a:pt x="1193" y="715"/>
                      <a:pt x="1193" y="647"/>
                    </a:cubicBezTo>
                    <a:cubicBezTo>
                      <a:pt x="1193" y="579"/>
                      <a:pt x="1183" y="532"/>
                      <a:pt x="1156" y="491"/>
                    </a:cubicBezTo>
                    <a:cubicBezTo>
                      <a:pt x="1129" y="457"/>
                      <a:pt x="1092" y="436"/>
                      <a:pt x="1049" y="436"/>
                    </a:cubicBezTo>
                    <a:cubicBezTo>
                      <a:pt x="1012" y="436"/>
                      <a:pt x="974" y="457"/>
                      <a:pt x="947" y="491"/>
                    </a:cubicBezTo>
                    <a:cubicBezTo>
                      <a:pt x="921" y="532"/>
                      <a:pt x="905" y="579"/>
                      <a:pt x="905" y="640"/>
                    </a:cubicBezTo>
                    <a:close/>
                    <a:moveTo>
                      <a:pt x="1744" y="940"/>
                    </a:moveTo>
                    <a:lnTo>
                      <a:pt x="1654" y="940"/>
                    </a:lnTo>
                    <a:lnTo>
                      <a:pt x="1654" y="212"/>
                    </a:lnTo>
                    <a:cubicBezTo>
                      <a:pt x="1632" y="239"/>
                      <a:pt x="1605" y="266"/>
                      <a:pt x="1568" y="293"/>
                    </a:cubicBezTo>
                    <a:cubicBezTo>
                      <a:pt x="1536" y="320"/>
                      <a:pt x="1504" y="334"/>
                      <a:pt x="1472" y="348"/>
                    </a:cubicBezTo>
                    <a:lnTo>
                      <a:pt x="1472" y="239"/>
                    </a:lnTo>
                    <a:cubicBezTo>
                      <a:pt x="1525" y="205"/>
                      <a:pt x="1568" y="171"/>
                      <a:pt x="1605" y="130"/>
                    </a:cubicBezTo>
                    <a:cubicBezTo>
                      <a:pt x="1643" y="89"/>
                      <a:pt x="1670" y="41"/>
                      <a:pt x="1686" y="0"/>
                    </a:cubicBezTo>
                    <a:lnTo>
                      <a:pt x="1744" y="0"/>
                    </a:lnTo>
                    <a:lnTo>
                      <a:pt x="1744" y="94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1" name="Freeform 146"/>
              <p:cNvSpPr>
                <a:spLocks noEditPoints="1"/>
              </p:cNvSpPr>
              <p:nvPr/>
            </p:nvSpPr>
            <p:spPr bwMode="auto">
              <a:xfrm>
                <a:off x="4643" y="2604"/>
                <a:ext cx="271" cy="150"/>
              </a:xfrm>
              <a:custGeom>
                <a:avLst/>
                <a:gdLst>
                  <a:gd name="T0" fmla="*/ 110 w 1760"/>
                  <a:gd name="T1" fmla="*/ 940 h 977"/>
                  <a:gd name="T2" fmla="*/ 206 w 1760"/>
                  <a:gd name="T3" fmla="*/ 410 h 977"/>
                  <a:gd name="T4" fmla="*/ 345 w 1760"/>
                  <a:gd name="T5" fmla="*/ 33 h 977"/>
                  <a:gd name="T6" fmla="*/ 565 w 1760"/>
                  <a:gd name="T7" fmla="*/ 38 h 977"/>
                  <a:gd name="T8" fmla="*/ 701 w 1760"/>
                  <a:gd name="T9" fmla="*/ 492 h 977"/>
                  <a:gd name="T10" fmla="*/ 565 w 1760"/>
                  <a:gd name="T11" fmla="*/ 944 h 977"/>
                  <a:gd name="T12" fmla="*/ 356 w 1760"/>
                  <a:gd name="T13" fmla="*/ 951 h 977"/>
                  <a:gd name="T14" fmla="*/ 204 w 1760"/>
                  <a:gd name="T15" fmla="*/ 493 h 977"/>
                  <a:gd name="T16" fmla="*/ 363 w 1760"/>
                  <a:gd name="T17" fmla="*/ 936 h 977"/>
                  <a:gd name="T18" fmla="*/ 554 w 1760"/>
                  <a:gd name="T19" fmla="*/ 931 h 977"/>
                  <a:gd name="T20" fmla="*/ 685 w 1760"/>
                  <a:gd name="T21" fmla="*/ 493 h 977"/>
                  <a:gd name="T22" fmla="*/ 554 w 1760"/>
                  <a:gd name="T23" fmla="*/ 49 h 977"/>
                  <a:gd name="T24" fmla="*/ 352 w 1760"/>
                  <a:gd name="T25" fmla="*/ 48 h 977"/>
                  <a:gd name="T26" fmla="*/ 222 w 1760"/>
                  <a:gd name="T27" fmla="*/ 411 h 977"/>
                  <a:gd name="T28" fmla="*/ 380 w 1760"/>
                  <a:gd name="T29" fmla="*/ 826 h 977"/>
                  <a:gd name="T30" fmla="*/ 509 w 1760"/>
                  <a:gd name="T31" fmla="*/ 847 h 977"/>
                  <a:gd name="T32" fmla="*/ 594 w 1760"/>
                  <a:gd name="T33" fmla="*/ 492 h 977"/>
                  <a:gd name="T34" fmla="*/ 509 w 1760"/>
                  <a:gd name="T35" fmla="*/ 132 h 977"/>
                  <a:gd name="T36" fmla="*/ 379 w 1760"/>
                  <a:gd name="T37" fmla="*/ 149 h 977"/>
                  <a:gd name="T38" fmla="*/ 344 w 1760"/>
                  <a:gd name="T39" fmla="*/ 170 h 977"/>
                  <a:gd name="T40" fmla="*/ 485 w 1760"/>
                  <a:gd name="T41" fmla="*/ 102 h 977"/>
                  <a:gd name="T42" fmla="*/ 599 w 1760"/>
                  <a:gd name="T43" fmla="*/ 298 h 977"/>
                  <a:gd name="T44" fmla="*/ 543 w 1760"/>
                  <a:gd name="T45" fmla="*/ 836 h 977"/>
                  <a:gd name="T46" fmla="*/ 393 w 1760"/>
                  <a:gd name="T47" fmla="*/ 860 h 977"/>
                  <a:gd name="T48" fmla="*/ 303 w 1760"/>
                  <a:gd name="T49" fmla="*/ 384 h 977"/>
                  <a:gd name="T50" fmla="*/ 1112 w 1760"/>
                  <a:gd name="T51" fmla="*/ 124 h 977"/>
                  <a:gd name="T52" fmla="*/ 961 w 1760"/>
                  <a:gd name="T53" fmla="*/ 192 h 977"/>
                  <a:gd name="T54" fmla="*/ 927 w 1760"/>
                  <a:gd name="T55" fmla="*/ 409 h 977"/>
                  <a:gd name="T56" fmla="*/ 1165 w 1760"/>
                  <a:gd name="T57" fmla="*/ 356 h 977"/>
                  <a:gd name="T58" fmla="*/ 1297 w 1760"/>
                  <a:gd name="T59" fmla="*/ 584 h 977"/>
                  <a:gd name="T60" fmla="*/ 1131 w 1760"/>
                  <a:gd name="T61" fmla="*/ 965 h 977"/>
                  <a:gd name="T62" fmla="*/ 874 w 1760"/>
                  <a:gd name="T63" fmla="*/ 866 h 977"/>
                  <a:gd name="T64" fmla="*/ 847 w 1760"/>
                  <a:gd name="T65" fmla="*/ 185 h 977"/>
                  <a:gd name="T66" fmla="*/ 1074 w 1760"/>
                  <a:gd name="T67" fmla="*/ 1 h 977"/>
                  <a:gd name="T68" fmla="*/ 1250 w 1760"/>
                  <a:gd name="T69" fmla="*/ 107 h 977"/>
                  <a:gd name="T70" fmla="*/ 1235 w 1760"/>
                  <a:gd name="T71" fmla="*/ 114 h 977"/>
                  <a:gd name="T72" fmla="*/ 1073 w 1760"/>
                  <a:gd name="T73" fmla="*/ 16 h 977"/>
                  <a:gd name="T74" fmla="*/ 862 w 1760"/>
                  <a:gd name="T75" fmla="*/ 192 h 977"/>
                  <a:gd name="T76" fmla="*/ 887 w 1760"/>
                  <a:gd name="T77" fmla="*/ 855 h 977"/>
                  <a:gd name="T78" fmla="*/ 1124 w 1760"/>
                  <a:gd name="T79" fmla="*/ 951 h 977"/>
                  <a:gd name="T80" fmla="*/ 1282 w 1760"/>
                  <a:gd name="T81" fmla="*/ 587 h 977"/>
                  <a:gd name="T82" fmla="*/ 1160 w 1760"/>
                  <a:gd name="T83" fmla="*/ 371 h 977"/>
                  <a:gd name="T84" fmla="*/ 940 w 1760"/>
                  <a:gd name="T85" fmla="*/ 418 h 977"/>
                  <a:gd name="T86" fmla="*/ 947 w 1760"/>
                  <a:gd name="T87" fmla="*/ 183 h 977"/>
                  <a:gd name="T88" fmla="*/ 1120 w 1760"/>
                  <a:gd name="T89" fmla="*/ 110 h 977"/>
                  <a:gd name="T90" fmla="*/ 1268 w 1760"/>
                  <a:gd name="T91" fmla="*/ 196 h 977"/>
                  <a:gd name="T92" fmla="*/ 991 w 1760"/>
                  <a:gd name="T93" fmla="*/ 839 h 977"/>
                  <a:gd name="T94" fmla="*/ 1132 w 1760"/>
                  <a:gd name="T95" fmla="*/ 835 h 977"/>
                  <a:gd name="T96" fmla="*/ 1186 w 1760"/>
                  <a:gd name="T97" fmla="*/ 570 h 977"/>
                  <a:gd name="T98" fmla="*/ 1087 w 1760"/>
                  <a:gd name="T99" fmla="*/ 456 h 977"/>
                  <a:gd name="T100" fmla="*/ 963 w 1760"/>
                  <a:gd name="T101" fmla="*/ 503 h 977"/>
                  <a:gd name="T102" fmla="*/ 998 w 1760"/>
                  <a:gd name="T103" fmla="*/ 453 h 977"/>
                  <a:gd name="T104" fmla="*/ 1147 w 1760"/>
                  <a:gd name="T105" fmla="*/ 470 h 977"/>
                  <a:gd name="T106" fmla="*/ 1207 w 1760"/>
                  <a:gd name="T107" fmla="*/ 705 h 977"/>
                  <a:gd name="T108" fmla="*/ 1093 w 1760"/>
                  <a:gd name="T109" fmla="*/ 877 h 977"/>
                  <a:gd name="T110" fmla="*/ 927 w 1760"/>
                  <a:gd name="T111" fmla="*/ 768 h 977"/>
                  <a:gd name="T112" fmla="*/ 1654 w 1760"/>
                  <a:gd name="T113" fmla="*/ 948 h 977"/>
                  <a:gd name="T114" fmla="*/ 1472 w 1760"/>
                  <a:gd name="T115" fmla="*/ 247 h 977"/>
                  <a:gd name="T116" fmla="*/ 1760 w 1760"/>
                  <a:gd name="T117" fmla="*/ 8 h 977"/>
                  <a:gd name="T118" fmla="*/ 1558 w 1760"/>
                  <a:gd name="T119" fmla="*/ 202 h 977"/>
                  <a:gd name="T120" fmla="*/ 1665 w 1760"/>
                  <a:gd name="T121" fmla="*/ 21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0" h="977">
                    <a:moveTo>
                      <a:pt x="8" y="956"/>
                    </a:moveTo>
                    <a:cubicBezTo>
                      <a:pt x="4" y="956"/>
                      <a:pt x="0" y="953"/>
                      <a:pt x="0" y="948"/>
                    </a:cubicBezTo>
                    <a:lnTo>
                      <a:pt x="0" y="819"/>
                    </a:lnTo>
                    <a:cubicBezTo>
                      <a:pt x="0" y="815"/>
                      <a:pt x="4" y="811"/>
                      <a:pt x="8" y="811"/>
                    </a:cubicBezTo>
                    <a:lnTo>
                      <a:pt x="110" y="811"/>
                    </a:lnTo>
                    <a:cubicBezTo>
                      <a:pt x="115" y="811"/>
                      <a:pt x="118" y="815"/>
                      <a:pt x="118" y="819"/>
                    </a:cubicBezTo>
                    <a:lnTo>
                      <a:pt x="118" y="948"/>
                    </a:lnTo>
                    <a:cubicBezTo>
                      <a:pt x="118" y="953"/>
                      <a:pt x="115" y="956"/>
                      <a:pt x="110" y="956"/>
                    </a:cubicBezTo>
                    <a:lnTo>
                      <a:pt x="8" y="956"/>
                    </a:lnTo>
                    <a:close/>
                    <a:moveTo>
                      <a:pt x="110" y="940"/>
                    </a:moveTo>
                    <a:lnTo>
                      <a:pt x="102" y="948"/>
                    </a:lnTo>
                    <a:lnTo>
                      <a:pt x="102" y="819"/>
                    </a:lnTo>
                    <a:lnTo>
                      <a:pt x="110" y="827"/>
                    </a:lnTo>
                    <a:lnTo>
                      <a:pt x="8" y="827"/>
                    </a:lnTo>
                    <a:lnTo>
                      <a:pt x="16" y="819"/>
                    </a:lnTo>
                    <a:lnTo>
                      <a:pt x="16" y="948"/>
                    </a:lnTo>
                    <a:lnTo>
                      <a:pt x="8" y="940"/>
                    </a:lnTo>
                    <a:lnTo>
                      <a:pt x="110" y="940"/>
                    </a:lnTo>
                    <a:close/>
                    <a:moveTo>
                      <a:pt x="204" y="493"/>
                    </a:moveTo>
                    <a:lnTo>
                      <a:pt x="206" y="410"/>
                    </a:lnTo>
                    <a:lnTo>
                      <a:pt x="211" y="338"/>
                    </a:lnTo>
                    <a:lnTo>
                      <a:pt x="221" y="274"/>
                    </a:lnTo>
                    <a:lnTo>
                      <a:pt x="232" y="219"/>
                    </a:lnTo>
                    <a:cubicBezTo>
                      <a:pt x="232" y="219"/>
                      <a:pt x="232" y="218"/>
                      <a:pt x="232" y="218"/>
                    </a:cubicBezTo>
                    <a:lnTo>
                      <a:pt x="249" y="170"/>
                    </a:lnTo>
                    <a:lnTo>
                      <a:pt x="268" y="128"/>
                    </a:lnTo>
                    <a:lnTo>
                      <a:pt x="313" y="59"/>
                    </a:lnTo>
                    <a:cubicBezTo>
                      <a:pt x="313" y="58"/>
                      <a:pt x="314" y="58"/>
                      <a:pt x="314" y="57"/>
                    </a:cubicBezTo>
                    <a:lnTo>
                      <a:pt x="343" y="34"/>
                    </a:lnTo>
                    <a:cubicBezTo>
                      <a:pt x="344" y="34"/>
                      <a:pt x="344" y="34"/>
                      <a:pt x="345" y="33"/>
                    </a:cubicBezTo>
                    <a:lnTo>
                      <a:pt x="377" y="16"/>
                    </a:lnTo>
                    <a:cubicBezTo>
                      <a:pt x="377" y="16"/>
                      <a:pt x="378" y="16"/>
                      <a:pt x="378" y="16"/>
                    </a:cubicBezTo>
                    <a:lnTo>
                      <a:pt x="412" y="5"/>
                    </a:lnTo>
                    <a:cubicBezTo>
                      <a:pt x="413" y="5"/>
                      <a:pt x="413" y="5"/>
                      <a:pt x="414" y="5"/>
                    </a:cubicBezTo>
                    <a:lnTo>
                      <a:pt x="452" y="1"/>
                    </a:lnTo>
                    <a:cubicBezTo>
                      <a:pt x="452" y="0"/>
                      <a:pt x="453" y="0"/>
                      <a:pt x="454" y="1"/>
                    </a:cubicBezTo>
                    <a:lnTo>
                      <a:pt x="512" y="11"/>
                    </a:lnTo>
                    <a:cubicBezTo>
                      <a:pt x="513" y="11"/>
                      <a:pt x="513" y="11"/>
                      <a:pt x="514" y="11"/>
                    </a:cubicBezTo>
                    <a:lnTo>
                      <a:pt x="563" y="36"/>
                    </a:lnTo>
                    <a:cubicBezTo>
                      <a:pt x="564" y="37"/>
                      <a:pt x="564" y="37"/>
                      <a:pt x="565" y="38"/>
                    </a:cubicBezTo>
                    <a:lnTo>
                      <a:pt x="604" y="74"/>
                    </a:lnTo>
                    <a:cubicBezTo>
                      <a:pt x="604" y="74"/>
                      <a:pt x="605" y="75"/>
                      <a:pt x="605" y="75"/>
                    </a:cubicBezTo>
                    <a:lnTo>
                      <a:pt x="636" y="127"/>
                    </a:lnTo>
                    <a:lnTo>
                      <a:pt x="665" y="189"/>
                    </a:lnTo>
                    <a:cubicBezTo>
                      <a:pt x="665" y="190"/>
                      <a:pt x="665" y="190"/>
                      <a:pt x="665" y="190"/>
                    </a:cubicBezTo>
                    <a:lnTo>
                      <a:pt x="685" y="265"/>
                    </a:lnTo>
                    <a:lnTo>
                      <a:pt x="692" y="311"/>
                    </a:lnTo>
                    <a:lnTo>
                      <a:pt x="697" y="365"/>
                    </a:lnTo>
                    <a:lnTo>
                      <a:pt x="700" y="425"/>
                    </a:lnTo>
                    <a:lnTo>
                      <a:pt x="701" y="492"/>
                    </a:lnTo>
                    <a:lnTo>
                      <a:pt x="699" y="571"/>
                    </a:lnTo>
                    <a:lnTo>
                      <a:pt x="694" y="641"/>
                    </a:lnTo>
                    <a:lnTo>
                      <a:pt x="685" y="704"/>
                    </a:lnTo>
                    <a:lnTo>
                      <a:pt x="674" y="759"/>
                    </a:lnTo>
                    <a:lnTo>
                      <a:pt x="660" y="807"/>
                    </a:lnTo>
                    <a:lnTo>
                      <a:pt x="642" y="850"/>
                    </a:lnTo>
                    <a:cubicBezTo>
                      <a:pt x="642" y="850"/>
                      <a:pt x="641" y="851"/>
                      <a:pt x="641" y="851"/>
                    </a:cubicBezTo>
                    <a:lnTo>
                      <a:pt x="593" y="919"/>
                    </a:lnTo>
                    <a:cubicBezTo>
                      <a:pt x="593" y="920"/>
                      <a:pt x="592" y="920"/>
                      <a:pt x="592" y="921"/>
                    </a:cubicBezTo>
                    <a:lnTo>
                      <a:pt x="565" y="944"/>
                    </a:lnTo>
                    <a:cubicBezTo>
                      <a:pt x="564" y="944"/>
                      <a:pt x="564" y="944"/>
                      <a:pt x="563" y="945"/>
                    </a:cubicBezTo>
                    <a:lnTo>
                      <a:pt x="531" y="962"/>
                    </a:lnTo>
                    <a:cubicBezTo>
                      <a:pt x="531" y="962"/>
                      <a:pt x="530" y="962"/>
                      <a:pt x="530" y="962"/>
                    </a:cubicBezTo>
                    <a:lnTo>
                      <a:pt x="494" y="972"/>
                    </a:lnTo>
                    <a:cubicBezTo>
                      <a:pt x="493" y="972"/>
                      <a:pt x="493" y="972"/>
                      <a:pt x="492" y="972"/>
                    </a:cubicBezTo>
                    <a:lnTo>
                      <a:pt x="453" y="976"/>
                    </a:lnTo>
                    <a:cubicBezTo>
                      <a:pt x="453" y="976"/>
                      <a:pt x="452" y="976"/>
                      <a:pt x="451" y="976"/>
                    </a:cubicBezTo>
                    <a:lnTo>
                      <a:pt x="402" y="970"/>
                    </a:lnTo>
                    <a:cubicBezTo>
                      <a:pt x="402" y="970"/>
                      <a:pt x="401" y="970"/>
                      <a:pt x="400" y="970"/>
                    </a:cubicBezTo>
                    <a:lnTo>
                      <a:pt x="356" y="951"/>
                    </a:lnTo>
                    <a:cubicBezTo>
                      <a:pt x="356" y="951"/>
                      <a:pt x="355" y="950"/>
                      <a:pt x="354" y="950"/>
                    </a:cubicBezTo>
                    <a:lnTo>
                      <a:pt x="316" y="918"/>
                    </a:lnTo>
                    <a:cubicBezTo>
                      <a:pt x="316" y="917"/>
                      <a:pt x="315" y="917"/>
                      <a:pt x="315" y="916"/>
                    </a:cubicBezTo>
                    <a:lnTo>
                      <a:pt x="281" y="871"/>
                    </a:lnTo>
                    <a:cubicBezTo>
                      <a:pt x="281" y="871"/>
                      <a:pt x="281" y="870"/>
                      <a:pt x="280" y="870"/>
                    </a:cubicBezTo>
                    <a:lnTo>
                      <a:pt x="248" y="805"/>
                    </a:lnTo>
                    <a:cubicBezTo>
                      <a:pt x="248" y="805"/>
                      <a:pt x="248" y="804"/>
                      <a:pt x="248" y="804"/>
                    </a:cubicBezTo>
                    <a:lnTo>
                      <a:pt x="225" y="720"/>
                    </a:lnTo>
                    <a:lnTo>
                      <a:pt x="210" y="617"/>
                    </a:lnTo>
                    <a:lnTo>
                      <a:pt x="204" y="493"/>
                    </a:lnTo>
                    <a:close/>
                    <a:moveTo>
                      <a:pt x="225" y="614"/>
                    </a:moveTo>
                    <a:lnTo>
                      <a:pt x="240" y="715"/>
                    </a:lnTo>
                    <a:lnTo>
                      <a:pt x="263" y="799"/>
                    </a:lnTo>
                    <a:lnTo>
                      <a:pt x="263" y="798"/>
                    </a:lnTo>
                    <a:lnTo>
                      <a:pt x="295" y="863"/>
                    </a:lnTo>
                    <a:lnTo>
                      <a:pt x="294" y="862"/>
                    </a:lnTo>
                    <a:lnTo>
                      <a:pt x="328" y="907"/>
                    </a:lnTo>
                    <a:lnTo>
                      <a:pt x="327" y="905"/>
                    </a:lnTo>
                    <a:lnTo>
                      <a:pt x="365" y="937"/>
                    </a:lnTo>
                    <a:lnTo>
                      <a:pt x="363" y="936"/>
                    </a:lnTo>
                    <a:lnTo>
                      <a:pt x="407" y="955"/>
                    </a:lnTo>
                    <a:lnTo>
                      <a:pt x="404" y="955"/>
                    </a:lnTo>
                    <a:lnTo>
                      <a:pt x="453" y="961"/>
                    </a:lnTo>
                    <a:lnTo>
                      <a:pt x="452" y="960"/>
                    </a:lnTo>
                    <a:lnTo>
                      <a:pt x="491" y="956"/>
                    </a:lnTo>
                    <a:lnTo>
                      <a:pt x="489" y="957"/>
                    </a:lnTo>
                    <a:lnTo>
                      <a:pt x="525" y="947"/>
                    </a:lnTo>
                    <a:lnTo>
                      <a:pt x="524" y="947"/>
                    </a:lnTo>
                    <a:lnTo>
                      <a:pt x="556" y="930"/>
                    </a:lnTo>
                    <a:lnTo>
                      <a:pt x="554" y="931"/>
                    </a:lnTo>
                    <a:lnTo>
                      <a:pt x="581" y="908"/>
                    </a:lnTo>
                    <a:lnTo>
                      <a:pt x="580" y="910"/>
                    </a:lnTo>
                    <a:lnTo>
                      <a:pt x="628" y="842"/>
                    </a:lnTo>
                    <a:lnTo>
                      <a:pt x="627" y="843"/>
                    </a:lnTo>
                    <a:lnTo>
                      <a:pt x="645" y="802"/>
                    </a:lnTo>
                    <a:lnTo>
                      <a:pt x="659" y="756"/>
                    </a:lnTo>
                    <a:lnTo>
                      <a:pt x="670" y="701"/>
                    </a:lnTo>
                    <a:lnTo>
                      <a:pt x="678" y="640"/>
                    </a:lnTo>
                    <a:lnTo>
                      <a:pt x="683" y="570"/>
                    </a:lnTo>
                    <a:lnTo>
                      <a:pt x="685" y="493"/>
                    </a:lnTo>
                    <a:lnTo>
                      <a:pt x="684" y="426"/>
                    </a:lnTo>
                    <a:lnTo>
                      <a:pt x="681" y="366"/>
                    </a:lnTo>
                    <a:lnTo>
                      <a:pt x="677" y="314"/>
                    </a:lnTo>
                    <a:lnTo>
                      <a:pt x="670" y="270"/>
                    </a:lnTo>
                    <a:lnTo>
                      <a:pt x="650" y="195"/>
                    </a:lnTo>
                    <a:lnTo>
                      <a:pt x="650" y="196"/>
                    </a:lnTo>
                    <a:lnTo>
                      <a:pt x="623" y="136"/>
                    </a:lnTo>
                    <a:lnTo>
                      <a:pt x="592" y="84"/>
                    </a:lnTo>
                    <a:lnTo>
                      <a:pt x="593" y="85"/>
                    </a:lnTo>
                    <a:lnTo>
                      <a:pt x="554" y="49"/>
                    </a:lnTo>
                    <a:lnTo>
                      <a:pt x="556" y="51"/>
                    </a:lnTo>
                    <a:lnTo>
                      <a:pt x="507" y="26"/>
                    </a:lnTo>
                    <a:lnTo>
                      <a:pt x="509" y="26"/>
                    </a:lnTo>
                    <a:lnTo>
                      <a:pt x="451" y="16"/>
                    </a:lnTo>
                    <a:lnTo>
                      <a:pt x="453" y="16"/>
                    </a:lnTo>
                    <a:lnTo>
                      <a:pt x="415" y="20"/>
                    </a:lnTo>
                    <a:lnTo>
                      <a:pt x="417" y="20"/>
                    </a:lnTo>
                    <a:lnTo>
                      <a:pt x="383" y="31"/>
                    </a:lnTo>
                    <a:lnTo>
                      <a:pt x="384" y="31"/>
                    </a:lnTo>
                    <a:lnTo>
                      <a:pt x="352" y="48"/>
                    </a:lnTo>
                    <a:lnTo>
                      <a:pt x="353" y="47"/>
                    </a:lnTo>
                    <a:lnTo>
                      <a:pt x="324" y="70"/>
                    </a:lnTo>
                    <a:lnTo>
                      <a:pt x="326" y="68"/>
                    </a:lnTo>
                    <a:lnTo>
                      <a:pt x="283" y="135"/>
                    </a:lnTo>
                    <a:lnTo>
                      <a:pt x="264" y="175"/>
                    </a:lnTo>
                    <a:lnTo>
                      <a:pt x="247" y="223"/>
                    </a:lnTo>
                    <a:lnTo>
                      <a:pt x="247" y="222"/>
                    </a:lnTo>
                    <a:lnTo>
                      <a:pt x="236" y="277"/>
                    </a:lnTo>
                    <a:lnTo>
                      <a:pt x="227" y="339"/>
                    </a:lnTo>
                    <a:lnTo>
                      <a:pt x="222" y="411"/>
                    </a:lnTo>
                    <a:lnTo>
                      <a:pt x="220" y="492"/>
                    </a:lnTo>
                    <a:lnTo>
                      <a:pt x="225" y="614"/>
                    </a:lnTo>
                    <a:close/>
                    <a:moveTo>
                      <a:pt x="316" y="493"/>
                    </a:moveTo>
                    <a:lnTo>
                      <a:pt x="318" y="596"/>
                    </a:lnTo>
                    <a:lnTo>
                      <a:pt x="326" y="681"/>
                    </a:lnTo>
                    <a:lnTo>
                      <a:pt x="339" y="748"/>
                    </a:lnTo>
                    <a:lnTo>
                      <a:pt x="339" y="746"/>
                    </a:lnTo>
                    <a:lnTo>
                      <a:pt x="359" y="795"/>
                    </a:lnTo>
                    <a:lnTo>
                      <a:pt x="358" y="794"/>
                    </a:lnTo>
                    <a:lnTo>
                      <a:pt x="380" y="826"/>
                    </a:lnTo>
                    <a:lnTo>
                      <a:pt x="379" y="825"/>
                    </a:lnTo>
                    <a:lnTo>
                      <a:pt x="404" y="849"/>
                    </a:lnTo>
                    <a:lnTo>
                      <a:pt x="402" y="847"/>
                    </a:lnTo>
                    <a:lnTo>
                      <a:pt x="428" y="861"/>
                    </a:lnTo>
                    <a:lnTo>
                      <a:pt x="426" y="861"/>
                    </a:lnTo>
                    <a:lnTo>
                      <a:pt x="454" y="866"/>
                    </a:lnTo>
                    <a:lnTo>
                      <a:pt x="451" y="866"/>
                    </a:lnTo>
                    <a:lnTo>
                      <a:pt x="482" y="861"/>
                    </a:lnTo>
                    <a:lnTo>
                      <a:pt x="480" y="861"/>
                    </a:lnTo>
                    <a:lnTo>
                      <a:pt x="509" y="847"/>
                    </a:lnTo>
                    <a:lnTo>
                      <a:pt x="507" y="849"/>
                    </a:lnTo>
                    <a:lnTo>
                      <a:pt x="532" y="825"/>
                    </a:lnTo>
                    <a:lnTo>
                      <a:pt x="531" y="826"/>
                    </a:lnTo>
                    <a:lnTo>
                      <a:pt x="553" y="794"/>
                    </a:lnTo>
                    <a:lnTo>
                      <a:pt x="552" y="796"/>
                    </a:lnTo>
                    <a:lnTo>
                      <a:pt x="570" y="747"/>
                    </a:lnTo>
                    <a:lnTo>
                      <a:pt x="570" y="748"/>
                    </a:lnTo>
                    <a:lnTo>
                      <a:pt x="584" y="680"/>
                    </a:lnTo>
                    <a:lnTo>
                      <a:pt x="591" y="596"/>
                    </a:lnTo>
                    <a:lnTo>
                      <a:pt x="594" y="492"/>
                    </a:lnTo>
                    <a:lnTo>
                      <a:pt x="591" y="386"/>
                    </a:lnTo>
                    <a:lnTo>
                      <a:pt x="583" y="299"/>
                    </a:lnTo>
                    <a:lnTo>
                      <a:pt x="570" y="233"/>
                    </a:lnTo>
                    <a:lnTo>
                      <a:pt x="570" y="234"/>
                    </a:lnTo>
                    <a:lnTo>
                      <a:pt x="552" y="188"/>
                    </a:lnTo>
                    <a:lnTo>
                      <a:pt x="553" y="190"/>
                    </a:lnTo>
                    <a:lnTo>
                      <a:pt x="531" y="155"/>
                    </a:lnTo>
                    <a:lnTo>
                      <a:pt x="532" y="156"/>
                    </a:lnTo>
                    <a:lnTo>
                      <a:pt x="507" y="130"/>
                    </a:lnTo>
                    <a:lnTo>
                      <a:pt x="509" y="132"/>
                    </a:lnTo>
                    <a:lnTo>
                      <a:pt x="480" y="117"/>
                    </a:lnTo>
                    <a:lnTo>
                      <a:pt x="482" y="117"/>
                    </a:lnTo>
                    <a:lnTo>
                      <a:pt x="451" y="112"/>
                    </a:lnTo>
                    <a:lnTo>
                      <a:pt x="454" y="112"/>
                    </a:lnTo>
                    <a:lnTo>
                      <a:pt x="424" y="117"/>
                    </a:lnTo>
                    <a:lnTo>
                      <a:pt x="426" y="117"/>
                    </a:lnTo>
                    <a:lnTo>
                      <a:pt x="400" y="131"/>
                    </a:lnTo>
                    <a:lnTo>
                      <a:pt x="402" y="129"/>
                    </a:lnTo>
                    <a:lnTo>
                      <a:pt x="378" y="150"/>
                    </a:lnTo>
                    <a:lnTo>
                      <a:pt x="379" y="149"/>
                    </a:lnTo>
                    <a:lnTo>
                      <a:pt x="358" y="177"/>
                    </a:lnTo>
                    <a:lnTo>
                      <a:pt x="359" y="175"/>
                    </a:lnTo>
                    <a:lnTo>
                      <a:pt x="341" y="229"/>
                    </a:lnTo>
                    <a:lnTo>
                      <a:pt x="327" y="298"/>
                    </a:lnTo>
                    <a:lnTo>
                      <a:pt x="319" y="385"/>
                    </a:lnTo>
                    <a:lnTo>
                      <a:pt x="316" y="493"/>
                    </a:lnTo>
                    <a:close/>
                    <a:moveTo>
                      <a:pt x="303" y="384"/>
                    </a:moveTo>
                    <a:lnTo>
                      <a:pt x="312" y="295"/>
                    </a:lnTo>
                    <a:lnTo>
                      <a:pt x="326" y="224"/>
                    </a:lnTo>
                    <a:lnTo>
                      <a:pt x="344" y="170"/>
                    </a:lnTo>
                    <a:cubicBezTo>
                      <a:pt x="344" y="169"/>
                      <a:pt x="345" y="168"/>
                      <a:pt x="345" y="168"/>
                    </a:cubicBezTo>
                    <a:lnTo>
                      <a:pt x="366" y="140"/>
                    </a:lnTo>
                    <a:cubicBezTo>
                      <a:pt x="366" y="139"/>
                      <a:pt x="367" y="139"/>
                      <a:pt x="367" y="138"/>
                    </a:cubicBezTo>
                    <a:lnTo>
                      <a:pt x="391" y="117"/>
                    </a:lnTo>
                    <a:cubicBezTo>
                      <a:pt x="392" y="117"/>
                      <a:pt x="392" y="117"/>
                      <a:pt x="393" y="116"/>
                    </a:cubicBezTo>
                    <a:lnTo>
                      <a:pt x="419" y="102"/>
                    </a:lnTo>
                    <a:cubicBezTo>
                      <a:pt x="419" y="102"/>
                      <a:pt x="420" y="102"/>
                      <a:pt x="421" y="102"/>
                    </a:cubicBezTo>
                    <a:lnTo>
                      <a:pt x="451" y="97"/>
                    </a:lnTo>
                    <a:cubicBezTo>
                      <a:pt x="452" y="96"/>
                      <a:pt x="453" y="96"/>
                      <a:pt x="454" y="97"/>
                    </a:cubicBezTo>
                    <a:lnTo>
                      <a:pt x="485" y="102"/>
                    </a:lnTo>
                    <a:cubicBezTo>
                      <a:pt x="486" y="102"/>
                      <a:pt x="486" y="102"/>
                      <a:pt x="487" y="102"/>
                    </a:cubicBezTo>
                    <a:lnTo>
                      <a:pt x="516" y="117"/>
                    </a:lnTo>
                    <a:cubicBezTo>
                      <a:pt x="517" y="118"/>
                      <a:pt x="518" y="118"/>
                      <a:pt x="518" y="119"/>
                    </a:cubicBezTo>
                    <a:lnTo>
                      <a:pt x="543" y="145"/>
                    </a:lnTo>
                    <a:cubicBezTo>
                      <a:pt x="544" y="145"/>
                      <a:pt x="544" y="146"/>
                      <a:pt x="544" y="146"/>
                    </a:cubicBezTo>
                    <a:lnTo>
                      <a:pt x="566" y="181"/>
                    </a:lnTo>
                    <a:cubicBezTo>
                      <a:pt x="567" y="182"/>
                      <a:pt x="567" y="182"/>
                      <a:pt x="567" y="183"/>
                    </a:cubicBezTo>
                    <a:lnTo>
                      <a:pt x="585" y="229"/>
                    </a:lnTo>
                    <a:cubicBezTo>
                      <a:pt x="585" y="229"/>
                      <a:pt x="585" y="229"/>
                      <a:pt x="585" y="230"/>
                    </a:cubicBezTo>
                    <a:lnTo>
                      <a:pt x="599" y="298"/>
                    </a:lnTo>
                    <a:lnTo>
                      <a:pt x="607" y="385"/>
                    </a:lnTo>
                    <a:lnTo>
                      <a:pt x="610" y="493"/>
                    </a:lnTo>
                    <a:lnTo>
                      <a:pt x="607" y="597"/>
                    </a:lnTo>
                    <a:lnTo>
                      <a:pt x="599" y="683"/>
                    </a:lnTo>
                    <a:lnTo>
                      <a:pt x="585" y="751"/>
                    </a:lnTo>
                    <a:cubicBezTo>
                      <a:pt x="585" y="751"/>
                      <a:pt x="585" y="752"/>
                      <a:pt x="585" y="752"/>
                    </a:cubicBezTo>
                    <a:lnTo>
                      <a:pt x="567" y="801"/>
                    </a:lnTo>
                    <a:cubicBezTo>
                      <a:pt x="567" y="802"/>
                      <a:pt x="566" y="802"/>
                      <a:pt x="566" y="803"/>
                    </a:cubicBezTo>
                    <a:lnTo>
                      <a:pt x="544" y="835"/>
                    </a:lnTo>
                    <a:cubicBezTo>
                      <a:pt x="544" y="835"/>
                      <a:pt x="543" y="836"/>
                      <a:pt x="543" y="836"/>
                    </a:cubicBezTo>
                    <a:lnTo>
                      <a:pt x="518" y="860"/>
                    </a:lnTo>
                    <a:cubicBezTo>
                      <a:pt x="517" y="861"/>
                      <a:pt x="517" y="861"/>
                      <a:pt x="516" y="862"/>
                    </a:cubicBezTo>
                    <a:lnTo>
                      <a:pt x="487" y="876"/>
                    </a:lnTo>
                    <a:cubicBezTo>
                      <a:pt x="486" y="876"/>
                      <a:pt x="486" y="876"/>
                      <a:pt x="485" y="876"/>
                    </a:cubicBezTo>
                    <a:lnTo>
                      <a:pt x="454" y="881"/>
                    </a:lnTo>
                    <a:cubicBezTo>
                      <a:pt x="453" y="882"/>
                      <a:pt x="452" y="882"/>
                      <a:pt x="451" y="881"/>
                    </a:cubicBezTo>
                    <a:lnTo>
                      <a:pt x="423" y="876"/>
                    </a:lnTo>
                    <a:cubicBezTo>
                      <a:pt x="422" y="876"/>
                      <a:pt x="421" y="876"/>
                      <a:pt x="421" y="876"/>
                    </a:cubicBezTo>
                    <a:lnTo>
                      <a:pt x="395" y="862"/>
                    </a:lnTo>
                    <a:cubicBezTo>
                      <a:pt x="394" y="861"/>
                      <a:pt x="393" y="861"/>
                      <a:pt x="393" y="860"/>
                    </a:cubicBezTo>
                    <a:lnTo>
                      <a:pt x="368" y="836"/>
                    </a:lnTo>
                    <a:cubicBezTo>
                      <a:pt x="368" y="836"/>
                      <a:pt x="367" y="835"/>
                      <a:pt x="367" y="835"/>
                    </a:cubicBezTo>
                    <a:lnTo>
                      <a:pt x="345" y="803"/>
                    </a:lnTo>
                    <a:cubicBezTo>
                      <a:pt x="345" y="803"/>
                      <a:pt x="344" y="802"/>
                      <a:pt x="344" y="801"/>
                    </a:cubicBezTo>
                    <a:lnTo>
                      <a:pt x="324" y="752"/>
                    </a:lnTo>
                    <a:cubicBezTo>
                      <a:pt x="324" y="752"/>
                      <a:pt x="324" y="751"/>
                      <a:pt x="324" y="751"/>
                    </a:cubicBezTo>
                    <a:lnTo>
                      <a:pt x="310" y="682"/>
                    </a:lnTo>
                    <a:lnTo>
                      <a:pt x="302" y="597"/>
                    </a:lnTo>
                    <a:lnTo>
                      <a:pt x="300" y="492"/>
                    </a:lnTo>
                    <a:lnTo>
                      <a:pt x="303" y="384"/>
                    </a:lnTo>
                    <a:close/>
                    <a:moveTo>
                      <a:pt x="1290" y="246"/>
                    </a:moveTo>
                    <a:cubicBezTo>
                      <a:pt x="1291" y="249"/>
                      <a:pt x="1290" y="251"/>
                      <a:pt x="1289" y="253"/>
                    </a:cubicBezTo>
                    <a:cubicBezTo>
                      <a:pt x="1287" y="254"/>
                      <a:pt x="1285" y="255"/>
                      <a:pt x="1283" y="255"/>
                    </a:cubicBezTo>
                    <a:lnTo>
                      <a:pt x="1192" y="262"/>
                    </a:lnTo>
                    <a:cubicBezTo>
                      <a:pt x="1188" y="263"/>
                      <a:pt x="1184" y="260"/>
                      <a:pt x="1184" y="256"/>
                    </a:cubicBezTo>
                    <a:lnTo>
                      <a:pt x="1172" y="194"/>
                    </a:lnTo>
                    <a:lnTo>
                      <a:pt x="1172" y="196"/>
                    </a:lnTo>
                    <a:lnTo>
                      <a:pt x="1152" y="155"/>
                    </a:lnTo>
                    <a:lnTo>
                      <a:pt x="1154" y="158"/>
                    </a:lnTo>
                    <a:lnTo>
                      <a:pt x="1112" y="124"/>
                    </a:lnTo>
                    <a:lnTo>
                      <a:pt x="1115" y="125"/>
                    </a:lnTo>
                    <a:lnTo>
                      <a:pt x="1092" y="116"/>
                    </a:lnTo>
                    <a:lnTo>
                      <a:pt x="1093" y="116"/>
                    </a:lnTo>
                    <a:lnTo>
                      <a:pt x="1067" y="112"/>
                    </a:lnTo>
                    <a:lnTo>
                      <a:pt x="1070" y="112"/>
                    </a:lnTo>
                    <a:lnTo>
                      <a:pt x="1030" y="121"/>
                    </a:lnTo>
                    <a:lnTo>
                      <a:pt x="1033" y="120"/>
                    </a:lnTo>
                    <a:lnTo>
                      <a:pt x="998" y="145"/>
                    </a:lnTo>
                    <a:lnTo>
                      <a:pt x="1000" y="144"/>
                    </a:lnTo>
                    <a:lnTo>
                      <a:pt x="961" y="192"/>
                    </a:lnTo>
                    <a:lnTo>
                      <a:pt x="961" y="190"/>
                    </a:lnTo>
                    <a:lnTo>
                      <a:pt x="944" y="220"/>
                    </a:lnTo>
                    <a:lnTo>
                      <a:pt x="945" y="219"/>
                    </a:lnTo>
                    <a:lnTo>
                      <a:pt x="931" y="257"/>
                    </a:lnTo>
                    <a:lnTo>
                      <a:pt x="921" y="296"/>
                    </a:lnTo>
                    <a:lnTo>
                      <a:pt x="914" y="346"/>
                    </a:lnTo>
                    <a:lnTo>
                      <a:pt x="909" y="402"/>
                    </a:lnTo>
                    <a:lnTo>
                      <a:pt x="905" y="466"/>
                    </a:lnTo>
                    <a:lnTo>
                      <a:pt x="891" y="461"/>
                    </a:lnTo>
                    <a:lnTo>
                      <a:pt x="927" y="409"/>
                    </a:lnTo>
                    <a:cubicBezTo>
                      <a:pt x="927" y="408"/>
                      <a:pt x="928" y="408"/>
                      <a:pt x="928" y="407"/>
                    </a:cubicBezTo>
                    <a:lnTo>
                      <a:pt x="972" y="370"/>
                    </a:lnTo>
                    <a:cubicBezTo>
                      <a:pt x="973" y="370"/>
                      <a:pt x="973" y="370"/>
                      <a:pt x="974" y="369"/>
                    </a:cubicBezTo>
                    <a:lnTo>
                      <a:pt x="1023" y="345"/>
                    </a:lnTo>
                    <a:cubicBezTo>
                      <a:pt x="1024" y="345"/>
                      <a:pt x="1024" y="345"/>
                      <a:pt x="1025" y="345"/>
                    </a:cubicBezTo>
                    <a:lnTo>
                      <a:pt x="1077" y="335"/>
                    </a:lnTo>
                    <a:cubicBezTo>
                      <a:pt x="1078" y="334"/>
                      <a:pt x="1079" y="334"/>
                      <a:pt x="1079" y="335"/>
                    </a:cubicBezTo>
                    <a:lnTo>
                      <a:pt x="1122" y="340"/>
                    </a:lnTo>
                    <a:cubicBezTo>
                      <a:pt x="1123" y="340"/>
                      <a:pt x="1124" y="340"/>
                      <a:pt x="1124" y="340"/>
                    </a:cubicBezTo>
                    <a:lnTo>
                      <a:pt x="1165" y="356"/>
                    </a:lnTo>
                    <a:cubicBezTo>
                      <a:pt x="1166" y="356"/>
                      <a:pt x="1167" y="357"/>
                      <a:pt x="1167" y="357"/>
                    </a:cubicBezTo>
                    <a:lnTo>
                      <a:pt x="1205" y="385"/>
                    </a:lnTo>
                    <a:cubicBezTo>
                      <a:pt x="1206" y="385"/>
                      <a:pt x="1206" y="386"/>
                      <a:pt x="1207" y="386"/>
                    </a:cubicBezTo>
                    <a:lnTo>
                      <a:pt x="1241" y="426"/>
                    </a:lnTo>
                    <a:cubicBezTo>
                      <a:pt x="1241" y="427"/>
                      <a:pt x="1241" y="427"/>
                      <a:pt x="1241" y="427"/>
                    </a:cubicBezTo>
                    <a:lnTo>
                      <a:pt x="1268" y="471"/>
                    </a:lnTo>
                    <a:cubicBezTo>
                      <a:pt x="1269" y="472"/>
                      <a:pt x="1269" y="472"/>
                      <a:pt x="1269" y="473"/>
                    </a:cubicBezTo>
                    <a:lnTo>
                      <a:pt x="1287" y="525"/>
                    </a:lnTo>
                    <a:cubicBezTo>
                      <a:pt x="1287" y="525"/>
                      <a:pt x="1287" y="526"/>
                      <a:pt x="1287" y="526"/>
                    </a:cubicBezTo>
                    <a:lnTo>
                      <a:pt x="1297" y="584"/>
                    </a:lnTo>
                    <a:lnTo>
                      <a:pt x="1300" y="648"/>
                    </a:lnTo>
                    <a:lnTo>
                      <a:pt x="1295" y="731"/>
                    </a:lnTo>
                    <a:cubicBezTo>
                      <a:pt x="1295" y="731"/>
                      <a:pt x="1295" y="732"/>
                      <a:pt x="1295" y="732"/>
                    </a:cubicBezTo>
                    <a:lnTo>
                      <a:pt x="1274" y="814"/>
                    </a:lnTo>
                    <a:cubicBezTo>
                      <a:pt x="1274" y="815"/>
                      <a:pt x="1274" y="816"/>
                      <a:pt x="1273" y="816"/>
                    </a:cubicBezTo>
                    <a:lnTo>
                      <a:pt x="1236" y="882"/>
                    </a:lnTo>
                    <a:cubicBezTo>
                      <a:pt x="1236" y="883"/>
                      <a:pt x="1236" y="884"/>
                      <a:pt x="1235" y="884"/>
                    </a:cubicBezTo>
                    <a:lnTo>
                      <a:pt x="1186" y="934"/>
                    </a:lnTo>
                    <a:cubicBezTo>
                      <a:pt x="1186" y="935"/>
                      <a:pt x="1185" y="935"/>
                      <a:pt x="1184" y="935"/>
                    </a:cubicBezTo>
                    <a:lnTo>
                      <a:pt x="1131" y="965"/>
                    </a:lnTo>
                    <a:cubicBezTo>
                      <a:pt x="1131" y="966"/>
                      <a:pt x="1130" y="966"/>
                      <a:pt x="1129" y="966"/>
                    </a:cubicBezTo>
                    <a:lnTo>
                      <a:pt x="1064" y="976"/>
                    </a:lnTo>
                    <a:cubicBezTo>
                      <a:pt x="1063" y="976"/>
                      <a:pt x="1062" y="977"/>
                      <a:pt x="1062" y="976"/>
                    </a:cubicBezTo>
                    <a:lnTo>
                      <a:pt x="1009" y="970"/>
                    </a:lnTo>
                    <a:cubicBezTo>
                      <a:pt x="1008" y="970"/>
                      <a:pt x="1007" y="970"/>
                      <a:pt x="1006" y="970"/>
                    </a:cubicBezTo>
                    <a:lnTo>
                      <a:pt x="958" y="950"/>
                    </a:lnTo>
                    <a:cubicBezTo>
                      <a:pt x="958" y="950"/>
                      <a:pt x="957" y="949"/>
                      <a:pt x="956" y="949"/>
                    </a:cubicBezTo>
                    <a:lnTo>
                      <a:pt x="914" y="915"/>
                    </a:lnTo>
                    <a:cubicBezTo>
                      <a:pt x="914" y="914"/>
                      <a:pt x="914" y="914"/>
                      <a:pt x="913" y="914"/>
                    </a:cubicBezTo>
                    <a:lnTo>
                      <a:pt x="874" y="866"/>
                    </a:lnTo>
                    <a:cubicBezTo>
                      <a:pt x="874" y="865"/>
                      <a:pt x="874" y="865"/>
                      <a:pt x="873" y="864"/>
                    </a:cubicBezTo>
                    <a:lnTo>
                      <a:pt x="842" y="804"/>
                    </a:lnTo>
                    <a:cubicBezTo>
                      <a:pt x="842" y="804"/>
                      <a:pt x="842" y="803"/>
                      <a:pt x="842" y="803"/>
                    </a:cubicBezTo>
                    <a:lnTo>
                      <a:pt x="821" y="725"/>
                    </a:lnTo>
                    <a:lnTo>
                      <a:pt x="808" y="628"/>
                    </a:lnTo>
                    <a:lnTo>
                      <a:pt x="803" y="513"/>
                    </a:lnTo>
                    <a:lnTo>
                      <a:pt x="808" y="387"/>
                    </a:lnTo>
                    <a:lnTo>
                      <a:pt x="824" y="278"/>
                    </a:lnTo>
                    <a:lnTo>
                      <a:pt x="847" y="187"/>
                    </a:lnTo>
                    <a:cubicBezTo>
                      <a:pt x="847" y="186"/>
                      <a:pt x="847" y="186"/>
                      <a:pt x="847" y="185"/>
                    </a:cubicBezTo>
                    <a:lnTo>
                      <a:pt x="879" y="114"/>
                    </a:lnTo>
                    <a:cubicBezTo>
                      <a:pt x="879" y="114"/>
                      <a:pt x="880" y="113"/>
                      <a:pt x="880" y="112"/>
                    </a:cubicBezTo>
                    <a:lnTo>
                      <a:pt x="918" y="66"/>
                    </a:lnTo>
                    <a:cubicBezTo>
                      <a:pt x="919" y="66"/>
                      <a:pt x="919" y="65"/>
                      <a:pt x="920" y="65"/>
                    </a:cubicBezTo>
                    <a:lnTo>
                      <a:pt x="964" y="31"/>
                    </a:lnTo>
                    <a:cubicBezTo>
                      <a:pt x="964" y="31"/>
                      <a:pt x="965" y="30"/>
                      <a:pt x="965" y="30"/>
                    </a:cubicBezTo>
                    <a:lnTo>
                      <a:pt x="1014" y="8"/>
                    </a:lnTo>
                    <a:cubicBezTo>
                      <a:pt x="1015" y="8"/>
                      <a:pt x="1016" y="8"/>
                      <a:pt x="1016" y="8"/>
                    </a:cubicBezTo>
                    <a:lnTo>
                      <a:pt x="1072" y="1"/>
                    </a:lnTo>
                    <a:cubicBezTo>
                      <a:pt x="1073" y="0"/>
                      <a:pt x="1074" y="0"/>
                      <a:pt x="1074" y="1"/>
                    </a:cubicBezTo>
                    <a:lnTo>
                      <a:pt x="1116" y="6"/>
                    </a:lnTo>
                    <a:cubicBezTo>
                      <a:pt x="1117" y="6"/>
                      <a:pt x="1118" y="6"/>
                      <a:pt x="1118" y="6"/>
                    </a:cubicBezTo>
                    <a:lnTo>
                      <a:pt x="1156" y="20"/>
                    </a:lnTo>
                    <a:cubicBezTo>
                      <a:pt x="1157" y="20"/>
                      <a:pt x="1157" y="20"/>
                      <a:pt x="1158" y="21"/>
                    </a:cubicBezTo>
                    <a:lnTo>
                      <a:pt x="1192" y="43"/>
                    </a:lnTo>
                    <a:cubicBezTo>
                      <a:pt x="1192" y="43"/>
                      <a:pt x="1193" y="43"/>
                      <a:pt x="1193" y="44"/>
                    </a:cubicBezTo>
                    <a:lnTo>
                      <a:pt x="1223" y="72"/>
                    </a:lnTo>
                    <a:cubicBezTo>
                      <a:pt x="1223" y="72"/>
                      <a:pt x="1224" y="72"/>
                      <a:pt x="1224" y="73"/>
                    </a:cubicBezTo>
                    <a:lnTo>
                      <a:pt x="1249" y="106"/>
                    </a:lnTo>
                    <a:cubicBezTo>
                      <a:pt x="1249" y="106"/>
                      <a:pt x="1249" y="106"/>
                      <a:pt x="1250" y="107"/>
                    </a:cubicBezTo>
                    <a:lnTo>
                      <a:pt x="1270" y="146"/>
                    </a:lnTo>
                    <a:cubicBezTo>
                      <a:pt x="1270" y="146"/>
                      <a:pt x="1270" y="147"/>
                      <a:pt x="1270" y="147"/>
                    </a:cubicBezTo>
                    <a:lnTo>
                      <a:pt x="1283" y="192"/>
                    </a:lnTo>
                    <a:cubicBezTo>
                      <a:pt x="1283" y="193"/>
                      <a:pt x="1283" y="193"/>
                      <a:pt x="1283" y="193"/>
                    </a:cubicBezTo>
                    <a:lnTo>
                      <a:pt x="1290" y="246"/>
                    </a:lnTo>
                    <a:close/>
                    <a:moveTo>
                      <a:pt x="1268" y="196"/>
                    </a:moveTo>
                    <a:lnTo>
                      <a:pt x="1268" y="197"/>
                    </a:lnTo>
                    <a:lnTo>
                      <a:pt x="1255" y="152"/>
                    </a:lnTo>
                    <a:lnTo>
                      <a:pt x="1255" y="153"/>
                    </a:lnTo>
                    <a:lnTo>
                      <a:pt x="1235" y="114"/>
                    </a:lnTo>
                    <a:lnTo>
                      <a:pt x="1236" y="115"/>
                    </a:lnTo>
                    <a:lnTo>
                      <a:pt x="1211" y="82"/>
                    </a:lnTo>
                    <a:lnTo>
                      <a:pt x="1212" y="83"/>
                    </a:lnTo>
                    <a:lnTo>
                      <a:pt x="1182" y="55"/>
                    </a:lnTo>
                    <a:lnTo>
                      <a:pt x="1183" y="56"/>
                    </a:lnTo>
                    <a:lnTo>
                      <a:pt x="1149" y="34"/>
                    </a:lnTo>
                    <a:lnTo>
                      <a:pt x="1151" y="35"/>
                    </a:lnTo>
                    <a:lnTo>
                      <a:pt x="1113" y="21"/>
                    </a:lnTo>
                    <a:lnTo>
                      <a:pt x="1115" y="21"/>
                    </a:lnTo>
                    <a:lnTo>
                      <a:pt x="1073" y="16"/>
                    </a:lnTo>
                    <a:lnTo>
                      <a:pt x="1074" y="16"/>
                    </a:lnTo>
                    <a:lnTo>
                      <a:pt x="1018" y="23"/>
                    </a:lnTo>
                    <a:lnTo>
                      <a:pt x="1021" y="23"/>
                    </a:lnTo>
                    <a:lnTo>
                      <a:pt x="972" y="45"/>
                    </a:lnTo>
                    <a:lnTo>
                      <a:pt x="973" y="44"/>
                    </a:lnTo>
                    <a:lnTo>
                      <a:pt x="929" y="78"/>
                    </a:lnTo>
                    <a:lnTo>
                      <a:pt x="931" y="77"/>
                    </a:lnTo>
                    <a:lnTo>
                      <a:pt x="893" y="123"/>
                    </a:lnTo>
                    <a:lnTo>
                      <a:pt x="894" y="121"/>
                    </a:lnTo>
                    <a:lnTo>
                      <a:pt x="862" y="192"/>
                    </a:lnTo>
                    <a:lnTo>
                      <a:pt x="862" y="190"/>
                    </a:lnTo>
                    <a:lnTo>
                      <a:pt x="839" y="281"/>
                    </a:lnTo>
                    <a:lnTo>
                      <a:pt x="824" y="388"/>
                    </a:lnTo>
                    <a:lnTo>
                      <a:pt x="819" y="512"/>
                    </a:lnTo>
                    <a:lnTo>
                      <a:pt x="823" y="625"/>
                    </a:lnTo>
                    <a:lnTo>
                      <a:pt x="836" y="720"/>
                    </a:lnTo>
                    <a:lnTo>
                      <a:pt x="857" y="798"/>
                    </a:lnTo>
                    <a:lnTo>
                      <a:pt x="857" y="797"/>
                    </a:lnTo>
                    <a:lnTo>
                      <a:pt x="888" y="857"/>
                    </a:lnTo>
                    <a:lnTo>
                      <a:pt x="887" y="855"/>
                    </a:lnTo>
                    <a:lnTo>
                      <a:pt x="926" y="903"/>
                    </a:lnTo>
                    <a:lnTo>
                      <a:pt x="925" y="902"/>
                    </a:lnTo>
                    <a:lnTo>
                      <a:pt x="967" y="936"/>
                    </a:lnTo>
                    <a:lnTo>
                      <a:pt x="965" y="935"/>
                    </a:lnTo>
                    <a:lnTo>
                      <a:pt x="1013" y="955"/>
                    </a:lnTo>
                    <a:lnTo>
                      <a:pt x="1010" y="955"/>
                    </a:lnTo>
                    <a:lnTo>
                      <a:pt x="1063" y="961"/>
                    </a:lnTo>
                    <a:lnTo>
                      <a:pt x="1061" y="961"/>
                    </a:lnTo>
                    <a:lnTo>
                      <a:pt x="1126" y="951"/>
                    </a:lnTo>
                    <a:lnTo>
                      <a:pt x="1124" y="951"/>
                    </a:lnTo>
                    <a:lnTo>
                      <a:pt x="1177" y="921"/>
                    </a:lnTo>
                    <a:lnTo>
                      <a:pt x="1175" y="923"/>
                    </a:lnTo>
                    <a:lnTo>
                      <a:pt x="1224" y="873"/>
                    </a:lnTo>
                    <a:lnTo>
                      <a:pt x="1222" y="875"/>
                    </a:lnTo>
                    <a:lnTo>
                      <a:pt x="1259" y="809"/>
                    </a:lnTo>
                    <a:lnTo>
                      <a:pt x="1259" y="810"/>
                    </a:lnTo>
                    <a:lnTo>
                      <a:pt x="1280" y="728"/>
                    </a:lnTo>
                    <a:lnTo>
                      <a:pt x="1279" y="730"/>
                    </a:lnTo>
                    <a:lnTo>
                      <a:pt x="1284" y="649"/>
                    </a:lnTo>
                    <a:lnTo>
                      <a:pt x="1282" y="587"/>
                    </a:lnTo>
                    <a:lnTo>
                      <a:pt x="1272" y="529"/>
                    </a:lnTo>
                    <a:lnTo>
                      <a:pt x="1272" y="530"/>
                    </a:lnTo>
                    <a:lnTo>
                      <a:pt x="1254" y="478"/>
                    </a:lnTo>
                    <a:lnTo>
                      <a:pt x="1255" y="480"/>
                    </a:lnTo>
                    <a:lnTo>
                      <a:pt x="1228" y="436"/>
                    </a:lnTo>
                    <a:lnTo>
                      <a:pt x="1228" y="437"/>
                    </a:lnTo>
                    <a:lnTo>
                      <a:pt x="1194" y="397"/>
                    </a:lnTo>
                    <a:lnTo>
                      <a:pt x="1196" y="398"/>
                    </a:lnTo>
                    <a:lnTo>
                      <a:pt x="1158" y="370"/>
                    </a:lnTo>
                    <a:lnTo>
                      <a:pt x="1160" y="371"/>
                    </a:lnTo>
                    <a:lnTo>
                      <a:pt x="1119" y="355"/>
                    </a:lnTo>
                    <a:lnTo>
                      <a:pt x="1121" y="355"/>
                    </a:lnTo>
                    <a:lnTo>
                      <a:pt x="1078" y="350"/>
                    </a:lnTo>
                    <a:lnTo>
                      <a:pt x="1080" y="350"/>
                    </a:lnTo>
                    <a:lnTo>
                      <a:pt x="1028" y="360"/>
                    </a:lnTo>
                    <a:lnTo>
                      <a:pt x="1030" y="360"/>
                    </a:lnTo>
                    <a:lnTo>
                      <a:pt x="981" y="384"/>
                    </a:lnTo>
                    <a:lnTo>
                      <a:pt x="983" y="383"/>
                    </a:lnTo>
                    <a:lnTo>
                      <a:pt x="939" y="420"/>
                    </a:lnTo>
                    <a:lnTo>
                      <a:pt x="940" y="418"/>
                    </a:lnTo>
                    <a:lnTo>
                      <a:pt x="904" y="470"/>
                    </a:lnTo>
                    <a:cubicBezTo>
                      <a:pt x="902" y="473"/>
                      <a:pt x="898" y="474"/>
                      <a:pt x="895" y="473"/>
                    </a:cubicBezTo>
                    <a:cubicBezTo>
                      <a:pt x="891" y="472"/>
                      <a:pt x="889" y="469"/>
                      <a:pt x="889" y="465"/>
                    </a:cubicBezTo>
                    <a:lnTo>
                      <a:pt x="893" y="401"/>
                    </a:lnTo>
                    <a:lnTo>
                      <a:pt x="899" y="343"/>
                    </a:lnTo>
                    <a:lnTo>
                      <a:pt x="906" y="293"/>
                    </a:lnTo>
                    <a:lnTo>
                      <a:pt x="916" y="252"/>
                    </a:lnTo>
                    <a:lnTo>
                      <a:pt x="930" y="214"/>
                    </a:lnTo>
                    <a:cubicBezTo>
                      <a:pt x="930" y="213"/>
                      <a:pt x="930" y="213"/>
                      <a:pt x="930" y="213"/>
                    </a:cubicBezTo>
                    <a:lnTo>
                      <a:pt x="947" y="183"/>
                    </a:lnTo>
                    <a:cubicBezTo>
                      <a:pt x="948" y="182"/>
                      <a:pt x="948" y="182"/>
                      <a:pt x="948" y="181"/>
                    </a:cubicBezTo>
                    <a:lnTo>
                      <a:pt x="987" y="133"/>
                    </a:lnTo>
                    <a:cubicBezTo>
                      <a:pt x="988" y="133"/>
                      <a:pt x="988" y="132"/>
                      <a:pt x="989" y="132"/>
                    </a:cubicBezTo>
                    <a:lnTo>
                      <a:pt x="1024" y="107"/>
                    </a:lnTo>
                    <a:cubicBezTo>
                      <a:pt x="1025" y="106"/>
                      <a:pt x="1026" y="106"/>
                      <a:pt x="1027" y="106"/>
                    </a:cubicBezTo>
                    <a:lnTo>
                      <a:pt x="1067" y="97"/>
                    </a:lnTo>
                    <a:cubicBezTo>
                      <a:pt x="1068" y="96"/>
                      <a:pt x="1069" y="96"/>
                      <a:pt x="1070" y="97"/>
                    </a:cubicBezTo>
                    <a:lnTo>
                      <a:pt x="1096" y="101"/>
                    </a:lnTo>
                    <a:cubicBezTo>
                      <a:pt x="1096" y="101"/>
                      <a:pt x="1097" y="101"/>
                      <a:pt x="1097" y="101"/>
                    </a:cubicBezTo>
                    <a:lnTo>
                      <a:pt x="1120" y="110"/>
                    </a:lnTo>
                    <a:cubicBezTo>
                      <a:pt x="1121" y="110"/>
                      <a:pt x="1122" y="111"/>
                      <a:pt x="1123" y="111"/>
                    </a:cubicBezTo>
                    <a:lnTo>
                      <a:pt x="1165" y="145"/>
                    </a:lnTo>
                    <a:cubicBezTo>
                      <a:pt x="1165" y="146"/>
                      <a:pt x="1166" y="147"/>
                      <a:pt x="1167" y="148"/>
                    </a:cubicBezTo>
                    <a:lnTo>
                      <a:pt x="1187" y="189"/>
                    </a:lnTo>
                    <a:cubicBezTo>
                      <a:pt x="1187" y="190"/>
                      <a:pt x="1187" y="190"/>
                      <a:pt x="1187" y="191"/>
                    </a:cubicBezTo>
                    <a:lnTo>
                      <a:pt x="1199" y="253"/>
                    </a:lnTo>
                    <a:lnTo>
                      <a:pt x="1191" y="246"/>
                    </a:lnTo>
                    <a:lnTo>
                      <a:pt x="1282" y="239"/>
                    </a:lnTo>
                    <a:lnTo>
                      <a:pt x="1275" y="249"/>
                    </a:lnTo>
                    <a:lnTo>
                      <a:pt x="1268" y="196"/>
                    </a:lnTo>
                    <a:close/>
                    <a:moveTo>
                      <a:pt x="921" y="650"/>
                    </a:moveTo>
                    <a:lnTo>
                      <a:pt x="921" y="648"/>
                    </a:lnTo>
                    <a:lnTo>
                      <a:pt x="926" y="706"/>
                    </a:lnTo>
                    <a:lnTo>
                      <a:pt x="926" y="704"/>
                    </a:lnTo>
                    <a:lnTo>
                      <a:pt x="942" y="762"/>
                    </a:lnTo>
                    <a:lnTo>
                      <a:pt x="942" y="761"/>
                    </a:lnTo>
                    <a:lnTo>
                      <a:pt x="965" y="807"/>
                    </a:lnTo>
                    <a:lnTo>
                      <a:pt x="964" y="805"/>
                    </a:lnTo>
                    <a:lnTo>
                      <a:pt x="994" y="841"/>
                    </a:lnTo>
                    <a:lnTo>
                      <a:pt x="991" y="839"/>
                    </a:lnTo>
                    <a:lnTo>
                      <a:pt x="1029" y="860"/>
                    </a:lnTo>
                    <a:lnTo>
                      <a:pt x="1027" y="860"/>
                    </a:lnTo>
                    <a:lnTo>
                      <a:pt x="1064" y="866"/>
                    </a:lnTo>
                    <a:lnTo>
                      <a:pt x="1061" y="866"/>
                    </a:lnTo>
                    <a:lnTo>
                      <a:pt x="1088" y="862"/>
                    </a:lnTo>
                    <a:lnTo>
                      <a:pt x="1086" y="862"/>
                    </a:lnTo>
                    <a:lnTo>
                      <a:pt x="1112" y="851"/>
                    </a:lnTo>
                    <a:lnTo>
                      <a:pt x="1110" y="852"/>
                    </a:lnTo>
                    <a:lnTo>
                      <a:pt x="1133" y="833"/>
                    </a:lnTo>
                    <a:lnTo>
                      <a:pt x="1132" y="835"/>
                    </a:lnTo>
                    <a:lnTo>
                      <a:pt x="1153" y="808"/>
                    </a:lnTo>
                    <a:lnTo>
                      <a:pt x="1173" y="779"/>
                    </a:lnTo>
                    <a:lnTo>
                      <a:pt x="1172" y="781"/>
                    </a:lnTo>
                    <a:lnTo>
                      <a:pt x="1185" y="744"/>
                    </a:lnTo>
                    <a:lnTo>
                      <a:pt x="1185" y="745"/>
                    </a:lnTo>
                    <a:lnTo>
                      <a:pt x="1192" y="702"/>
                    </a:lnTo>
                    <a:lnTo>
                      <a:pt x="1193" y="655"/>
                    </a:lnTo>
                    <a:lnTo>
                      <a:pt x="1191" y="609"/>
                    </a:lnTo>
                    <a:lnTo>
                      <a:pt x="1186" y="569"/>
                    </a:lnTo>
                    <a:lnTo>
                      <a:pt x="1186" y="570"/>
                    </a:lnTo>
                    <a:lnTo>
                      <a:pt x="1174" y="534"/>
                    </a:lnTo>
                    <a:lnTo>
                      <a:pt x="1174" y="535"/>
                    </a:lnTo>
                    <a:lnTo>
                      <a:pt x="1157" y="503"/>
                    </a:lnTo>
                    <a:lnTo>
                      <a:pt x="1159" y="505"/>
                    </a:lnTo>
                    <a:lnTo>
                      <a:pt x="1137" y="482"/>
                    </a:lnTo>
                    <a:lnTo>
                      <a:pt x="1138" y="483"/>
                    </a:lnTo>
                    <a:lnTo>
                      <a:pt x="1113" y="466"/>
                    </a:lnTo>
                    <a:lnTo>
                      <a:pt x="1115" y="467"/>
                    </a:lnTo>
                    <a:lnTo>
                      <a:pt x="1086" y="456"/>
                    </a:lnTo>
                    <a:lnTo>
                      <a:pt x="1087" y="456"/>
                    </a:lnTo>
                    <a:lnTo>
                      <a:pt x="1056" y="452"/>
                    </a:lnTo>
                    <a:lnTo>
                      <a:pt x="1059" y="452"/>
                    </a:lnTo>
                    <a:lnTo>
                      <a:pt x="1031" y="456"/>
                    </a:lnTo>
                    <a:lnTo>
                      <a:pt x="1032" y="456"/>
                    </a:lnTo>
                    <a:lnTo>
                      <a:pt x="1005" y="467"/>
                    </a:lnTo>
                    <a:lnTo>
                      <a:pt x="1007" y="466"/>
                    </a:lnTo>
                    <a:lnTo>
                      <a:pt x="982" y="483"/>
                    </a:lnTo>
                    <a:lnTo>
                      <a:pt x="983" y="482"/>
                    </a:lnTo>
                    <a:lnTo>
                      <a:pt x="961" y="505"/>
                    </a:lnTo>
                    <a:lnTo>
                      <a:pt x="963" y="503"/>
                    </a:lnTo>
                    <a:lnTo>
                      <a:pt x="932" y="570"/>
                    </a:lnTo>
                    <a:lnTo>
                      <a:pt x="932" y="568"/>
                    </a:lnTo>
                    <a:lnTo>
                      <a:pt x="921" y="650"/>
                    </a:lnTo>
                    <a:close/>
                    <a:moveTo>
                      <a:pt x="917" y="565"/>
                    </a:moveTo>
                    <a:cubicBezTo>
                      <a:pt x="917" y="565"/>
                      <a:pt x="917" y="564"/>
                      <a:pt x="917" y="563"/>
                    </a:cubicBezTo>
                    <a:lnTo>
                      <a:pt x="948" y="496"/>
                    </a:lnTo>
                    <a:cubicBezTo>
                      <a:pt x="949" y="495"/>
                      <a:pt x="949" y="495"/>
                      <a:pt x="950" y="494"/>
                    </a:cubicBezTo>
                    <a:lnTo>
                      <a:pt x="972" y="471"/>
                    </a:lnTo>
                    <a:cubicBezTo>
                      <a:pt x="972" y="471"/>
                      <a:pt x="972" y="470"/>
                      <a:pt x="973" y="470"/>
                    </a:cubicBezTo>
                    <a:lnTo>
                      <a:pt x="998" y="453"/>
                    </a:lnTo>
                    <a:cubicBezTo>
                      <a:pt x="998" y="453"/>
                      <a:pt x="999" y="452"/>
                      <a:pt x="999" y="452"/>
                    </a:cubicBezTo>
                    <a:lnTo>
                      <a:pt x="1026" y="441"/>
                    </a:lnTo>
                    <a:cubicBezTo>
                      <a:pt x="1027" y="441"/>
                      <a:pt x="1028" y="441"/>
                      <a:pt x="1028" y="441"/>
                    </a:cubicBezTo>
                    <a:lnTo>
                      <a:pt x="1056" y="437"/>
                    </a:lnTo>
                    <a:cubicBezTo>
                      <a:pt x="1057" y="436"/>
                      <a:pt x="1058" y="436"/>
                      <a:pt x="1058" y="437"/>
                    </a:cubicBezTo>
                    <a:lnTo>
                      <a:pt x="1089" y="441"/>
                    </a:lnTo>
                    <a:cubicBezTo>
                      <a:pt x="1090" y="441"/>
                      <a:pt x="1091" y="441"/>
                      <a:pt x="1091" y="441"/>
                    </a:cubicBezTo>
                    <a:lnTo>
                      <a:pt x="1120" y="452"/>
                    </a:lnTo>
                    <a:cubicBezTo>
                      <a:pt x="1121" y="452"/>
                      <a:pt x="1121" y="452"/>
                      <a:pt x="1122" y="453"/>
                    </a:cubicBezTo>
                    <a:lnTo>
                      <a:pt x="1147" y="470"/>
                    </a:lnTo>
                    <a:cubicBezTo>
                      <a:pt x="1147" y="470"/>
                      <a:pt x="1148" y="471"/>
                      <a:pt x="1148" y="471"/>
                    </a:cubicBezTo>
                    <a:lnTo>
                      <a:pt x="1170" y="494"/>
                    </a:lnTo>
                    <a:cubicBezTo>
                      <a:pt x="1171" y="494"/>
                      <a:pt x="1171" y="495"/>
                      <a:pt x="1172" y="496"/>
                    </a:cubicBezTo>
                    <a:lnTo>
                      <a:pt x="1189" y="528"/>
                    </a:lnTo>
                    <a:cubicBezTo>
                      <a:pt x="1189" y="528"/>
                      <a:pt x="1189" y="529"/>
                      <a:pt x="1189" y="529"/>
                    </a:cubicBezTo>
                    <a:lnTo>
                      <a:pt x="1201" y="565"/>
                    </a:lnTo>
                    <a:cubicBezTo>
                      <a:pt x="1201" y="565"/>
                      <a:pt x="1201" y="566"/>
                      <a:pt x="1201" y="566"/>
                    </a:cubicBezTo>
                    <a:lnTo>
                      <a:pt x="1207" y="608"/>
                    </a:lnTo>
                    <a:lnTo>
                      <a:pt x="1209" y="656"/>
                    </a:lnTo>
                    <a:lnTo>
                      <a:pt x="1207" y="705"/>
                    </a:lnTo>
                    <a:lnTo>
                      <a:pt x="1200" y="748"/>
                    </a:lnTo>
                    <a:cubicBezTo>
                      <a:pt x="1200" y="748"/>
                      <a:pt x="1200" y="749"/>
                      <a:pt x="1200" y="749"/>
                    </a:cubicBezTo>
                    <a:lnTo>
                      <a:pt x="1187" y="786"/>
                    </a:lnTo>
                    <a:cubicBezTo>
                      <a:pt x="1187" y="787"/>
                      <a:pt x="1186" y="787"/>
                      <a:pt x="1186" y="788"/>
                    </a:cubicBezTo>
                    <a:lnTo>
                      <a:pt x="1166" y="817"/>
                    </a:lnTo>
                    <a:lnTo>
                      <a:pt x="1145" y="844"/>
                    </a:lnTo>
                    <a:cubicBezTo>
                      <a:pt x="1144" y="845"/>
                      <a:pt x="1144" y="845"/>
                      <a:pt x="1144" y="846"/>
                    </a:cubicBezTo>
                    <a:lnTo>
                      <a:pt x="1121" y="865"/>
                    </a:lnTo>
                    <a:cubicBezTo>
                      <a:pt x="1120" y="865"/>
                      <a:pt x="1119" y="866"/>
                      <a:pt x="1119" y="866"/>
                    </a:cubicBezTo>
                    <a:lnTo>
                      <a:pt x="1093" y="877"/>
                    </a:lnTo>
                    <a:cubicBezTo>
                      <a:pt x="1092" y="877"/>
                      <a:pt x="1091" y="877"/>
                      <a:pt x="1091" y="877"/>
                    </a:cubicBezTo>
                    <a:lnTo>
                      <a:pt x="1064" y="881"/>
                    </a:lnTo>
                    <a:cubicBezTo>
                      <a:pt x="1063" y="882"/>
                      <a:pt x="1062" y="882"/>
                      <a:pt x="1061" y="881"/>
                    </a:cubicBezTo>
                    <a:lnTo>
                      <a:pt x="1024" y="875"/>
                    </a:lnTo>
                    <a:cubicBezTo>
                      <a:pt x="1023" y="875"/>
                      <a:pt x="1022" y="875"/>
                      <a:pt x="1022" y="874"/>
                    </a:cubicBezTo>
                    <a:lnTo>
                      <a:pt x="984" y="853"/>
                    </a:lnTo>
                    <a:cubicBezTo>
                      <a:pt x="983" y="853"/>
                      <a:pt x="982" y="852"/>
                      <a:pt x="981" y="852"/>
                    </a:cubicBezTo>
                    <a:lnTo>
                      <a:pt x="951" y="816"/>
                    </a:lnTo>
                    <a:cubicBezTo>
                      <a:pt x="951" y="815"/>
                      <a:pt x="951" y="815"/>
                      <a:pt x="950" y="814"/>
                    </a:cubicBezTo>
                    <a:lnTo>
                      <a:pt x="927" y="768"/>
                    </a:lnTo>
                    <a:cubicBezTo>
                      <a:pt x="927" y="768"/>
                      <a:pt x="927" y="767"/>
                      <a:pt x="927" y="767"/>
                    </a:cubicBezTo>
                    <a:lnTo>
                      <a:pt x="911" y="709"/>
                    </a:lnTo>
                    <a:cubicBezTo>
                      <a:pt x="911" y="708"/>
                      <a:pt x="911" y="708"/>
                      <a:pt x="910" y="707"/>
                    </a:cubicBezTo>
                    <a:lnTo>
                      <a:pt x="905" y="649"/>
                    </a:lnTo>
                    <a:cubicBezTo>
                      <a:pt x="905" y="649"/>
                      <a:pt x="905" y="648"/>
                      <a:pt x="906" y="647"/>
                    </a:cubicBezTo>
                    <a:lnTo>
                      <a:pt x="917" y="565"/>
                    </a:lnTo>
                    <a:close/>
                    <a:moveTo>
                      <a:pt x="1760" y="948"/>
                    </a:moveTo>
                    <a:cubicBezTo>
                      <a:pt x="1760" y="953"/>
                      <a:pt x="1757" y="956"/>
                      <a:pt x="1752" y="956"/>
                    </a:cubicBezTo>
                    <a:lnTo>
                      <a:pt x="1662" y="956"/>
                    </a:lnTo>
                    <a:cubicBezTo>
                      <a:pt x="1658" y="956"/>
                      <a:pt x="1654" y="953"/>
                      <a:pt x="1654" y="948"/>
                    </a:cubicBezTo>
                    <a:lnTo>
                      <a:pt x="1654" y="220"/>
                    </a:lnTo>
                    <a:lnTo>
                      <a:pt x="1668" y="226"/>
                    </a:lnTo>
                    <a:lnTo>
                      <a:pt x="1631" y="267"/>
                    </a:lnTo>
                    <a:cubicBezTo>
                      <a:pt x="1631" y="267"/>
                      <a:pt x="1631" y="267"/>
                      <a:pt x="1631" y="268"/>
                    </a:cubicBezTo>
                    <a:lnTo>
                      <a:pt x="1582" y="308"/>
                    </a:lnTo>
                    <a:lnTo>
                      <a:pt x="1533" y="340"/>
                    </a:lnTo>
                    <a:lnTo>
                      <a:pt x="1484" y="364"/>
                    </a:lnTo>
                    <a:cubicBezTo>
                      <a:pt x="1481" y="365"/>
                      <a:pt x="1479" y="365"/>
                      <a:pt x="1476" y="363"/>
                    </a:cubicBezTo>
                    <a:cubicBezTo>
                      <a:pt x="1474" y="362"/>
                      <a:pt x="1472" y="359"/>
                      <a:pt x="1472" y="356"/>
                    </a:cubicBezTo>
                    <a:lnTo>
                      <a:pt x="1472" y="247"/>
                    </a:lnTo>
                    <a:cubicBezTo>
                      <a:pt x="1472" y="245"/>
                      <a:pt x="1474" y="242"/>
                      <a:pt x="1476" y="241"/>
                    </a:cubicBezTo>
                    <a:lnTo>
                      <a:pt x="1549" y="189"/>
                    </a:lnTo>
                    <a:lnTo>
                      <a:pt x="1608" y="133"/>
                    </a:lnTo>
                    <a:lnTo>
                      <a:pt x="1607" y="134"/>
                    </a:lnTo>
                    <a:lnTo>
                      <a:pt x="1656" y="69"/>
                    </a:lnTo>
                    <a:lnTo>
                      <a:pt x="1655" y="70"/>
                    </a:lnTo>
                    <a:lnTo>
                      <a:pt x="1687" y="5"/>
                    </a:lnTo>
                    <a:cubicBezTo>
                      <a:pt x="1689" y="2"/>
                      <a:pt x="1691" y="0"/>
                      <a:pt x="1694" y="0"/>
                    </a:cubicBezTo>
                    <a:lnTo>
                      <a:pt x="1752" y="0"/>
                    </a:lnTo>
                    <a:cubicBezTo>
                      <a:pt x="1757" y="0"/>
                      <a:pt x="1760" y="4"/>
                      <a:pt x="1760" y="8"/>
                    </a:cubicBezTo>
                    <a:lnTo>
                      <a:pt x="1760" y="948"/>
                    </a:lnTo>
                    <a:close/>
                    <a:moveTo>
                      <a:pt x="1744" y="8"/>
                    </a:moveTo>
                    <a:lnTo>
                      <a:pt x="1752" y="16"/>
                    </a:lnTo>
                    <a:lnTo>
                      <a:pt x="1694" y="16"/>
                    </a:lnTo>
                    <a:lnTo>
                      <a:pt x="1702" y="12"/>
                    </a:lnTo>
                    <a:lnTo>
                      <a:pt x="1670" y="77"/>
                    </a:lnTo>
                    <a:cubicBezTo>
                      <a:pt x="1669" y="77"/>
                      <a:pt x="1669" y="78"/>
                      <a:pt x="1669" y="78"/>
                    </a:cubicBezTo>
                    <a:lnTo>
                      <a:pt x="1620" y="143"/>
                    </a:lnTo>
                    <a:cubicBezTo>
                      <a:pt x="1620" y="144"/>
                      <a:pt x="1619" y="144"/>
                      <a:pt x="1619" y="144"/>
                    </a:cubicBezTo>
                    <a:lnTo>
                      <a:pt x="1558" y="202"/>
                    </a:lnTo>
                    <a:lnTo>
                      <a:pt x="1485" y="254"/>
                    </a:lnTo>
                    <a:lnTo>
                      <a:pt x="1488" y="247"/>
                    </a:lnTo>
                    <a:lnTo>
                      <a:pt x="1488" y="356"/>
                    </a:lnTo>
                    <a:lnTo>
                      <a:pt x="1477" y="349"/>
                    </a:lnTo>
                    <a:lnTo>
                      <a:pt x="1524" y="327"/>
                    </a:lnTo>
                    <a:lnTo>
                      <a:pt x="1571" y="295"/>
                    </a:lnTo>
                    <a:lnTo>
                      <a:pt x="1620" y="255"/>
                    </a:lnTo>
                    <a:lnTo>
                      <a:pt x="1620" y="256"/>
                    </a:lnTo>
                    <a:lnTo>
                      <a:pt x="1657" y="215"/>
                    </a:lnTo>
                    <a:cubicBezTo>
                      <a:pt x="1659" y="213"/>
                      <a:pt x="1662" y="212"/>
                      <a:pt x="1665" y="213"/>
                    </a:cubicBezTo>
                    <a:cubicBezTo>
                      <a:pt x="1668" y="214"/>
                      <a:pt x="1670" y="217"/>
                      <a:pt x="1670" y="220"/>
                    </a:cubicBezTo>
                    <a:lnTo>
                      <a:pt x="1670" y="948"/>
                    </a:lnTo>
                    <a:lnTo>
                      <a:pt x="1662" y="940"/>
                    </a:lnTo>
                    <a:lnTo>
                      <a:pt x="1752" y="940"/>
                    </a:lnTo>
                    <a:lnTo>
                      <a:pt x="1744" y="948"/>
                    </a:lnTo>
                    <a:lnTo>
                      <a:pt x="1744" y="8"/>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2" name="Freeform 147"/>
              <p:cNvSpPr>
                <a:spLocks noEditPoints="1"/>
              </p:cNvSpPr>
              <p:nvPr/>
            </p:nvSpPr>
            <p:spPr bwMode="auto">
              <a:xfrm>
                <a:off x="5424" y="2605"/>
                <a:ext cx="382" cy="147"/>
              </a:xfrm>
              <a:custGeom>
                <a:avLst/>
                <a:gdLst>
                  <a:gd name="T0" fmla="*/ 92 w 1240"/>
                  <a:gd name="T1" fmla="*/ 470 h 480"/>
                  <a:gd name="T2" fmla="*/ 49 w 1240"/>
                  <a:gd name="T3" fmla="*/ 147 h 480"/>
                  <a:gd name="T4" fmla="*/ 0 w 1240"/>
                  <a:gd name="T5" fmla="*/ 120 h 480"/>
                  <a:gd name="T6" fmla="*/ 108 w 1240"/>
                  <a:gd name="T7" fmla="*/ 0 h 480"/>
                  <a:gd name="T8" fmla="*/ 138 w 1240"/>
                  <a:gd name="T9" fmla="*/ 470 h 480"/>
                  <a:gd name="T10" fmla="*/ 294 w 1240"/>
                  <a:gd name="T11" fmla="*/ 406 h 480"/>
                  <a:gd name="T12" fmla="*/ 345 w 1240"/>
                  <a:gd name="T13" fmla="*/ 470 h 480"/>
                  <a:gd name="T14" fmla="*/ 399 w 1240"/>
                  <a:gd name="T15" fmla="*/ 65 h 480"/>
                  <a:gd name="T16" fmla="*/ 638 w 1240"/>
                  <a:gd name="T17" fmla="*/ 11 h 480"/>
                  <a:gd name="T18" fmla="*/ 571 w 1240"/>
                  <a:gd name="T19" fmla="*/ 181 h 480"/>
                  <a:gd name="T20" fmla="*/ 498 w 1240"/>
                  <a:gd name="T21" fmla="*/ 470 h 480"/>
                  <a:gd name="T22" fmla="*/ 468 w 1240"/>
                  <a:gd name="T23" fmla="*/ 337 h 480"/>
                  <a:gd name="T24" fmla="*/ 581 w 1240"/>
                  <a:gd name="T25" fmla="*/ 65 h 480"/>
                  <a:gd name="T26" fmla="*/ 697 w 1240"/>
                  <a:gd name="T27" fmla="*/ 348 h 480"/>
                  <a:gd name="T28" fmla="*/ 770 w 1240"/>
                  <a:gd name="T29" fmla="*/ 409 h 480"/>
                  <a:gd name="T30" fmla="*/ 872 w 1240"/>
                  <a:gd name="T31" fmla="*/ 402 h 480"/>
                  <a:gd name="T32" fmla="*/ 875 w 1240"/>
                  <a:gd name="T33" fmla="*/ 242 h 480"/>
                  <a:gd name="T34" fmla="*/ 778 w 1240"/>
                  <a:gd name="T35" fmla="*/ 225 h 480"/>
                  <a:gd name="T36" fmla="*/ 705 w 1240"/>
                  <a:gd name="T37" fmla="*/ 249 h 480"/>
                  <a:gd name="T38" fmla="*/ 926 w 1240"/>
                  <a:gd name="T39" fmla="*/ 11 h 480"/>
                  <a:gd name="T40" fmla="*/ 778 w 1240"/>
                  <a:gd name="T41" fmla="*/ 65 h 480"/>
                  <a:gd name="T42" fmla="*/ 829 w 1240"/>
                  <a:gd name="T43" fmla="*/ 160 h 480"/>
                  <a:gd name="T44" fmla="*/ 942 w 1240"/>
                  <a:gd name="T45" fmla="*/ 314 h 480"/>
                  <a:gd name="T46" fmla="*/ 818 w 1240"/>
                  <a:gd name="T47" fmla="*/ 480 h 480"/>
                  <a:gd name="T48" fmla="*/ 697 w 1240"/>
                  <a:gd name="T49" fmla="*/ 348 h 480"/>
                  <a:gd name="T50" fmla="*/ 1144 w 1240"/>
                  <a:gd name="T51" fmla="*/ 358 h 480"/>
                  <a:gd name="T52" fmla="*/ 985 w 1240"/>
                  <a:gd name="T53" fmla="*/ 307 h 480"/>
                  <a:gd name="T54" fmla="*/ 1189 w 1240"/>
                  <a:gd name="T55" fmla="*/ 4 h 480"/>
                  <a:gd name="T56" fmla="*/ 1240 w 1240"/>
                  <a:gd name="T57" fmla="*/ 307 h 480"/>
                  <a:gd name="T58" fmla="*/ 1189 w 1240"/>
                  <a:gd name="T59" fmla="*/ 358 h 480"/>
                  <a:gd name="T60" fmla="*/ 1144 w 1240"/>
                  <a:gd name="T61" fmla="*/ 470 h 480"/>
                  <a:gd name="T62" fmla="*/ 1144 w 1240"/>
                  <a:gd name="T63" fmla="*/ 96 h 480"/>
                  <a:gd name="T64" fmla="*/ 1144 w 1240"/>
                  <a:gd name="T65" fmla="*/ 30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0" h="480">
                    <a:moveTo>
                      <a:pt x="138" y="470"/>
                    </a:moveTo>
                    <a:lnTo>
                      <a:pt x="92" y="470"/>
                    </a:lnTo>
                    <a:lnTo>
                      <a:pt x="92" y="106"/>
                    </a:lnTo>
                    <a:cubicBezTo>
                      <a:pt x="81" y="120"/>
                      <a:pt x="68" y="133"/>
                      <a:pt x="49" y="147"/>
                    </a:cubicBezTo>
                    <a:cubicBezTo>
                      <a:pt x="33" y="160"/>
                      <a:pt x="17" y="167"/>
                      <a:pt x="0" y="174"/>
                    </a:cubicBezTo>
                    <a:lnTo>
                      <a:pt x="0" y="120"/>
                    </a:lnTo>
                    <a:cubicBezTo>
                      <a:pt x="27" y="103"/>
                      <a:pt x="49" y="86"/>
                      <a:pt x="68" y="65"/>
                    </a:cubicBezTo>
                    <a:cubicBezTo>
                      <a:pt x="87" y="45"/>
                      <a:pt x="100" y="21"/>
                      <a:pt x="108" y="0"/>
                    </a:cubicBezTo>
                    <a:lnTo>
                      <a:pt x="138" y="0"/>
                    </a:lnTo>
                    <a:lnTo>
                      <a:pt x="138" y="470"/>
                    </a:lnTo>
                    <a:close/>
                    <a:moveTo>
                      <a:pt x="294" y="470"/>
                    </a:moveTo>
                    <a:lnTo>
                      <a:pt x="294" y="406"/>
                    </a:lnTo>
                    <a:lnTo>
                      <a:pt x="345" y="406"/>
                    </a:lnTo>
                    <a:lnTo>
                      <a:pt x="345" y="470"/>
                    </a:lnTo>
                    <a:lnTo>
                      <a:pt x="294" y="470"/>
                    </a:lnTo>
                    <a:close/>
                    <a:moveTo>
                      <a:pt x="399" y="65"/>
                    </a:moveTo>
                    <a:lnTo>
                      <a:pt x="399" y="11"/>
                    </a:lnTo>
                    <a:lnTo>
                      <a:pt x="638" y="11"/>
                    </a:lnTo>
                    <a:lnTo>
                      <a:pt x="638" y="55"/>
                    </a:lnTo>
                    <a:cubicBezTo>
                      <a:pt x="616" y="86"/>
                      <a:pt x="592" y="130"/>
                      <a:pt x="571" y="181"/>
                    </a:cubicBezTo>
                    <a:cubicBezTo>
                      <a:pt x="546" y="235"/>
                      <a:pt x="528" y="286"/>
                      <a:pt x="517" y="344"/>
                    </a:cubicBezTo>
                    <a:cubicBezTo>
                      <a:pt x="506" y="382"/>
                      <a:pt x="501" y="426"/>
                      <a:pt x="498" y="470"/>
                    </a:cubicBezTo>
                    <a:lnTo>
                      <a:pt x="452" y="470"/>
                    </a:lnTo>
                    <a:cubicBezTo>
                      <a:pt x="452" y="436"/>
                      <a:pt x="458" y="392"/>
                      <a:pt x="468" y="337"/>
                    </a:cubicBezTo>
                    <a:cubicBezTo>
                      <a:pt x="479" y="286"/>
                      <a:pt x="495" y="235"/>
                      <a:pt x="517" y="188"/>
                    </a:cubicBezTo>
                    <a:cubicBezTo>
                      <a:pt x="536" y="140"/>
                      <a:pt x="557" y="99"/>
                      <a:pt x="581" y="65"/>
                    </a:cubicBezTo>
                    <a:lnTo>
                      <a:pt x="399" y="65"/>
                    </a:lnTo>
                    <a:close/>
                    <a:moveTo>
                      <a:pt x="697" y="348"/>
                    </a:moveTo>
                    <a:lnTo>
                      <a:pt x="746" y="344"/>
                    </a:lnTo>
                    <a:cubicBezTo>
                      <a:pt x="751" y="375"/>
                      <a:pt x="759" y="395"/>
                      <a:pt x="770" y="409"/>
                    </a:cubicBezTo>
                    <a:cubicBezTo>
                      <a:pt x="783" y="426"/>
                      <a:pt x="799" y="433"/>
                      <a:pt x="818" y="433"/>
                    </a:cubicBezTo>
                    <a:cubicBezTo>
                      <a:pt x="840" y="433"/>
                      <a:pt x="859" y="423"/>
                      <a:pt x="872" y="402"/>
                    </a:cubicBezTo>
                    <a:cubicBezTo>
                      <a:pt x="888" y="382"/>
                      <a:pt x="896" y="351"/>
                      <a:pt x="896" y="317"/>
                    </a:cubicBezTo>
                    <a:cubicBezTo>
                      <a:pt x="896" y="286"/>
                      <a:pt x="888" y="259"/>
                      <a:pt x="875" y="242"/>
                    </a:cubicBezTo>
                    <a:cubicBezTo>
                      <a:pt x="859" y="222"/>
                      <a:pt x="840" y="212"/>
                      <a:pt x="815" y="212"/>
                    </a:cubicBezTo>
                    <a:cubicBezTo>
                      <a:pt x="802" y="212"/>
                      <a:pt x="789" y="215"/>
                      <a:pt x="778" y="225"/>
                    </a:cubicBezTo>
                    <a:cubicBezTo>
                      <a:pt x="764" y="232"/>
                      <a:pt x="756" y="246"/>
                      <a:pt x="748" y="256"/>
                    </a:cubicBezTo>
                    <a:lnTo>
                      <a:pt x="705" y="249"/>
                    </a:lnTo>
                    <a:lnTo>
                      <a:pt x="743" y="11"/>
                    </a:lnTo>
                    <a:lnTo>
                      <a:pt x="926" y="11"/>
                    </a:lnTo>
                    <a:lnTo>
                      <a:pt x="926" y="65"/>
                    </a:lnTo>
                    <a:lnTo>
                      <a:pt x="778" y="65"/>
                    </a:lnTo>
                    <a:lnTo>
                      <a:pt x="759" y="191"/>
                    </a:lnTo>
                    <a:cubicBezTo>
                      <a:pt x="781" y="171"/>
                      <a:pt x="805" y="160"/>
                      <a:pt x="829" y="160"/>
                    </a:cubicBezTo>
                    <a:cubicBezTo>
                      <a:pt x="861" y="160"/>
                      <a:pt x="888" y="174"/>
                      <a:pt x="910" y="205"/>
                    </a:cubicBezTo>
                    <a:cubicBezTo>
                      <a:pt x="931" y="232"/>
                      <a:pt x="942" y="269"/>
                      <a:pt x="942" y="314"/>
                    </a:cubicBezTo>
                    <a:cubicBezTo>
                      <a:pt x="942" y="355"/>
                      <a:pt x="934" y="392"/>
                      <a:pt x="915" y="423"/>
                    </a:cubicBezTo>
                    <a:cubicBezTo>
                      <a:pt x="891" y="460"/>
                      <a:pt x="859" y="480"/>
                      <a:pt x="818" y="480"/>
                    </a:cubicBezTo>
                    <a:cubicBezTo>
                      <a:pt x="783" y="480"/>
                      <a:pt x="756" y="467"/>
                      <a:pt x="735" y="443"/>
                    </a:cubicBezTo>
                    <a:cubicBezTo>
                      <a:pt x="713" y="419"/>
                      <a:pt x="703" y="389"/>
                      <a:pt x="697" y="348"/>
                    </a:cubicBezTo>
                    <a:close/>
                    <a:moveTo>
                      <a:pt x="1144" y="470"/>
                    </a:moveTo>
                    <a:lnTo>
                      <a:pt x="1144" y="358"/>
                    </a:lnTo>
                    <a:lnTo>
                      <a:pt x="985" y="358"/>
                    </a:lnTo>
                    <a:lnTo>
                      <a:pt x="985" y="307"/>
                    </a:lnTo>
                    <a:lnTo>
                      <a:pt x="1154" y="4"/>
                    </a:lnTo>
                    <a:lnTo>
                      <a:pt x="1189" y="4"/>
                    </a:lnTo>
                    <a:lnTo>
                      <a:pt x="1189" y="307"/>
                    </a:lnTo>
                    <a:lnTo>
                      <a:pt x="1240" y="307"/>
                    </a:lnTo>
                    <a:lnTo>
                      <a:pt x="1240" y="358"/>
                    </a:lnTo>
                    <a:lnTo>
                      <a:pt x="1189" y="358"/>
                    </a:lnTo>
                    <a:lnTo>
                      <a:pt x="1189" y="470"/>
                    </a:lnTo>
                    <a:lnTo>
                      <a:pt x="1144" y="470"/>
                    </a:lnTo>
                    <a:close/>
                    <a:moveTo>
                      <a:pt x="1144" y="307"/>
                    </a:moveTo>
                    <a:lnTo>
                      <a:pt x="1144" y="96"/>
                    </a:lnTo>
                    <a:lnTo>
                      <a:pt x="1028" y="307"/>
                    </a:lnTo>
                    <a:lnTo>
                      <a:pt x="1144" y="30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3" name="Freeform 148"/>
              <p:cNvSpPr>
                <a:spLocks noEditPoints="1"/>
              </p:cNvSpPr>
              <p:nvPr/>
            </p:nvSpPr>
            <p:spPr bwMode="auto">
              <a:xfrm>
                <a:off x="5423" y="2604"/>
                <a:ext cx="384" cy="150"/>
              </a:xfrm>
              <a:custGeom>
                <a:avLst/>
                <a:gdLst>
                  <a:gd name="T0" fmla="*/ 80 w 1248"/>
                  <a:gd name="T1" fmla="*/ 134 h 488"/>
                  <a:gd name="T2" fmla="*/ 0 w 1248"/>
                  <a:gd name="T3" fmla="*/ 178 h 488"/>
                  <a:gd name="T4" fmla="*/ 93 w 1248"/>
                  <a:gd name="T5" fmla="*/ 35 h 488"/>
                  <a:gd name="T6" fmla="*/ 142 w 1248"/>
                  <a:gd name="T7" fmla="*/ 8 h 488"/>
                  <a:gd name="T8" fmla="*/ 44 w 1248"/>
                  <a:gd name="T9" fmla="*/ 101 h 488"/>
                  <a:gd name="T10" fmla="*/ 50 w 1248"/>
                  <a:gd name="T11" fmla="*/ 148 h 488"/>
                  <a:gd name="T12" fmla="*/ 96 w 1248"/>
                  <a:gd name="T13" fmla="*/ 470 h 488"/>
                  <a:gd name="T14" fmla="*/ 298 w 1248"/>
                  <a:gd name="T15" fmla="*/ 406 h 488"/>
                  <a:gd name="T16" fmla="*/ 345 w 1248"/>
                  <a:gd name="T17" fmla="*/ 474 h 488"/>
                  <a:gd name="T18" fmla="*/ 349 w 1248"/>
                  <a:gd name="T19" fmla="*/ 470 h 488"/>
                  <a:gd name="T20" fmla="*/ 646 w 1248"/>
                  <a:gd name="T21" fmla="*/ 59 h 488"/>
                  <a:gd name="T22" fmla="*/ 525 w 1248"/>
                  <a:gd name="T23" fmla="*/ 349 h 488"/>
                  <a:gd name="T24" fmla="*/ 453 w 1248"/>
                  <a:gd name="T25" fmla="*/ 447 h 488"/>
                  <a:gd name="T26" fmla="*/ 582 w 1248"/>
                  <a:gd name="T27" fmla="*/ 67 h 488"/>
                  <a:gd name="T28" fmla="*/ 525 w 1248"/>
                  <a:gd name="T29" fmla="*/ 193 h 488"/>
                  <a:gd name="T30" fmla="*/ 456 w 1248"/>
                  <a:gd name="T31" fmla="*/ 470 h 488"/>
                  <a:gd name="T32" fmla="*/ 588 w 1248"/>
                  <a:gd name="T33" fmla="*/ 146 h 488"/>
                  <a:gd name="T34" fmla="*/ 403 w 1248"/>
                  <a:gd name="T35" fmla="*/ 19 h 488"/>
                  <a:gd name="T36" fmla="*/ 701 w 1248"/>
                  <a:gd name="T37" fmla="*/ 348 h 488"/>
                  <a:gd name="T38" fmla="*/ 777 w 1248"/>
                  <a:gd name="T39" fmla="*/ 411 h 488"/>
                  <a:gd name="T40" fmla="*/ 809 w 1248"/>
                  <a:gd name="T41" fmla="*/ 431 h 488"/>
                  <a:gd name="T42" fmla="*/ 863 w 1248"/>
                  <a:gd name="T43" fmla="*/ 417 h 488"/>
                  <a:gd name="T44" fmla="*/ 895 w 1248"/>
                  <a:gd name="T45" fmla="*/ 345 h 488"/>
                  <a:gd name="T46" fmla="*/ 876 w 1248"/>
                  <a:gd name="T47" fmla="*/ 249 h 488"/>
                  <a:gd name="T48" fmla="*/ 837 w 1248"/>
                  <a:gd name="T49" fmla="*/ 222 h 488"/>
                  <a:gd name="T50" fmla="*/ 768 w 1248"/>
                  <a:gd name="T51" fmla="*/ 247 h 488"/>
                  <a:gd name="T52" fmla="*/ 747 w 1248"/>
                  <a:gd name="T53" fmla="*/ 11 h 488"/>
                  <a:gd name="T54" fmla="*/ 767 w 1248"/>
                  <a:gd name="T55" fmla="*/ 196 h 488"/>
                  <a:gd name="T56" fmla="*/ 815 w 1248"/>
                  <a:gd name="T57" fmla="*/ 162 h 488"/>
                  <a:gd name="T58" fmla="*/ 899 w 1248"/>
                  <a:gd name="T59" fmla="*/ 186 h 488"/>
                  <a:gd name="T60" fmla="*/ 948 w 1248"/>
                  <a:gd name="T61" fmla="*/ 285 h 488"/>
                  <a:gd name="T62" fmla="*/ 923 w 1248"/>
                  <a:gd name="T63" fmla="*/ 429 h 488"/>
                  <a:gd name="T64" fmla="*/ 852 w 1248"/>
                  <a:gd name="T65" fmla="*/ 485 h 488"/>
                  <a:gd name="T66" fmla="*/ 754 w 1248"/>
                  <a:gd name="T67" fmla="*/ 466 h 488"/>
                  <a:gd name="T68" fmla="*/ 703 w 1248"/>
                  <a:gd name="T69" fmla="*/ 382 h 488"/>
                  <a:gd name="T70" fmla="*/ 742 w 1248"/>
                  <a:gd name="T71" fmla="*/ 445 h 488"/>
                  <a:gd name="T72" fmla="*/ 823 w 1248"/>
                  <a:gd name="T73" fmla="*/ 480 h 488"/>
                  <a:gd name="T74" fmla="*/ 896 w 1248"/>
                  <a:gd name="T75" fmla="*/ 449 h 488"/>
                  <a:gd name="T76" fmla="*/ 942 w 1248"/>
                  <a:gd name="T77" fmla="*/ 318 h 488"/>
                  <a:gd name="T78" fmla="*/ 911 w 1248"/>
                  <a:gd name="T79" fmla="*/ 212 h 488"/>
                  <a:gd name="T80" fmla="*/ 833 w 1248"/>
                  <a:gd name="T81" fmla="*/ 168 h 488"/>
                  <a:gd name="T82" fmla="*/ 783 w 1248"/>
                  <a:gd name="T83" fmla="*/ 185 h 488"/>
                  <a:gd name="T84" fmla="*/ 926 w 1248"/>
                  <a:gd name="T85" fmla="*/ 69 h 488"/>
                  <a:gd name="T86" fmla="*/ 753 w 1248"/>
                  <a:gd name="T87" fmla="*/ 256 h 488"/>
                  <a:gd name="T88" fmla="*/ 799 w 1248"/>
                  <a:gd name="T89" fmla="*/ 215 h 488"/>
                  <a:gd name="T90" fmla="*/ 869 w 1248"/>
                  <a:gd name="T91" fmla="*/ 230 h 488"/>
                  <a:gd name="T92" fmla="*/ 899 w 1248"/>
                  <a:gd name="T93" fmla="*/ 278 h 488"/>
                  <a:gd name="T94" fmla="*/ 890 w 1248"/>
                  <a:gd name="T95" fmla="*/ 392 h 488"/>
                  <a:gd name="T96" fmla="*/ 838 w 1248"/>
                  <a:gd name="T97" fmla="*/ 439 h 488"/>
                  <a:gd name="T98" fmla="*/ 782 w 1248"/>
                  <a:gd name="T99" fmla="*/ 427 h 488"/>
                  <a:gd name="T100" fmla="*/ 751 w 1248"/>
                  <a:gd name="T101" fmla="*/ 370 h 488"/>
                  <a:gd name="T102" fmla="*/ 1144 w 1248"/>
                  <a:gd name="T103" fmla="*/ 474 h 488"/>
                  <a:gd name="T104" fmla="*/ 1155 w 1248"/>
                  <a:gd name="T105" fmla="*/ 6 h 488"/>
                  <a:gd name="T106" fmla="*/ 1248 w 1248"/>
                  <a:gd name="T107" fmla="*/ 311 h 488"/>
                  <a:gd name="T108" fmla="*/ 1148 w 1248"/>
                  <a:gd name="T109" fmla="*/ 478 h 488"/>
                  <a:gd name="T110" fmla="*/ 1240 w 1248"/>
                  <a:gd name="T111" fmla="*/ 311 h 488"/>
                  <a:gd name="T112" fmla="*/ 1162 w 1248"/>
                  <a:gd name="T113" fmla="*/ 10 h 488"/>
                  <a:gd name="T114" fmla="*/ 1152 w 1248"/>
                  <a:gd name="T115" fmla="*/ 474 h 488"/>
                  <a:gd name="T116" fmla="*/ 1035 w 1248"/>
                  <a:gd name="T117" fmla="*/ 313 h 488"/>
                  <a:gd name="T118" fmla="*/ 1149 w 1248"/>
                  <a:gd name="T119" fmla="*/ 9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48" h="488">
                    <a:moveTo>
                      <a:pt x="146" y="474"/>
                    </a:moveTo>
                    <a:cubicBezTo>
                      <a:pt x="146" y="477"/>
                      <a:pt x="144" y="478"/>
                      <a:pt x="142" y="478"/>
                    </a:cubicBezTo>
                    <a:lnTo>
                      <a:pt x="96" y="478"/>
                    </a:lnTo>
                    <a:cubicBezTo>
                      <a:pt x="94" y="478"/>
                      <a:pt x="92" y="477"/>
                      <a:pt x="92" y="474"/>
                    </a:cubicBezTo>
                    <a:lnTo>
                      <a:pt x="92" y="110"/>
                    </a:lnTo>
                    <a:lnTo>
                      <a:pt x="99" y="113"/>
                    </a:lnTo>
                    <a:lnTo>
                      <a:pt x="80" y="134"/>
                    </a:lnTo>
                    <a:cubicBezTo>
                      <a:pt x="80" y="134"/>
                      <a:pt x="80" y="134"/>
                      <a:pt x="80" y="134"/>
                    </a:cubicBezTo>
                    <a:lnTo>
                      <a:pt x="55" y="154"/>
                    </a:lnTo>
                    <a:lnTo>
                      <a:pt x="31" y="170"/>
                    </a:lnTo>
                    <a:cubicBezTo>
                      <a:pt x="31" y="170"/>
                      <a:pt x="31" y="171"/>
                      <a:pt x="31" y="171"/>
                    </a:cubicBezTo>
                    <a:lnTo>
                      <a:pt x="6" y="182"/>
                    </a:lnTo>
                    <a:cubicBezTo>
                      <a:pt x="5" y="183"/>
                      <a:pt x="3" y="183"/>
                      <a:pt x="2" y="182"/>
                    </a:cubicBezTo>
                    <a:cubicBezTo>
                      <a:pt x="1" y="181"/>
                      <a:pt x="0" y="180"/>
                      <a:pt x="0" y="178"/>
                    </a:cubicBezTo>
                    <a:lnTo>
                      <a:pt x="0" y="124"/>
                    </a:lnTo>
                    <a:cubicBezTo>
                      <a:pt x="0" y="123"/>
                      <a:pt x="1" y="121"/>
                      <a:pt x="2" y="121"/>
                    </a:cubicBezTo>
                    <a:lnTo>
                      <a:pt x="39" y="95"/>
                    </a:lnTo>
                    <a:lnTo>
                      <a:pt x="69" y="67"/>
                    </a:lnTo>
                    <a:lnTo>
                      <a:pt x="69" y="67"/>
                    </a:lnTo>
                    <a:lnTo>
                      <a:pt x="93" y="35"/>
                    </a:lnTo>
                    <a:lnTo>
                      <a:pt x="93" y="35"/>
                    </a:lnTo>
                    <a:lnTo>
                      <a:pt x="109" y="3"/>
                    </a:lnTo>
                    <a:cubicBezTo>
                      <a:pt x="110" y="1"/>
                      <a:pt x="111" y="0"/>
                      <a:pt x="112" y="0"/>
                    </a:cubicBezTo>
                    <a:lnTo>
                      <a:pt x="142" y="0"/>
                    </a:lnTo>
                    <a:cubicBezTo>
                      <a:pt x="144" y="0"/>
                      <a:pt x="146" y="2"/>
                      <a:pt x="146" y="4"/>
                    </a:cubicBezTo>
                    <a:lnTo>
                      <a:pt x="146" y="474"/>
                    </a:lnTo>
                    <a:close/>
                    <a:moveTo>
                      <a:pt x="138" y="4"/>
                    </a:moveTo>
                    <a:lnTo>
                      <a:pt x="142" y="8"/>
                    </a:lnTo>
                    <a:lnTo>
                      <a:pt x="112" y="8"/>
                    </a:lnTo>
                    <a:lnTo>
                      <a:pt x="116" y="6"/>
                    </a:lnTo>
                    <a:lnTo>
                      <a:pt x="100" y="39"/>
                    </a:lnTo>
                    <a:cubicBezTo>
                      <a:pt x="100" y="39"/>
                      <a:pt x="100" y="39"/>
                      <a:pt x="100" y="39"/>
                    </a:cubicBezTo>
                    <a:lnTo>
                      <a:pt x="75" y="72"/>
                    </a:lnTo>
                    <a:cubicBezTo>
                      <a:pt x="75" y="72"/>
                      <a:pt x="75" y="72"/>
                      <a:pt x="75" y="72"/>
                    </a:cubicBezTo>
                    <a:lnTo>
                      <a:pt x="44" y="101"/>
                    </a:lnTo>
                    <a:lnTo>
                      <a:pt x="7" y="127"/>
                    </a:lnTo>
                    <a:lnTo>
                      <a:pt x="8" y="124"/>
                    </a:lnTo>
                    <a:lnTo>
                      <a:pt x="8" y="178"/>
                    </a:lnTo>
                    <a:lnTo>
                      <a:pt x="3" y="175"/>
                    </a:lnTo>
                    <a:lnTo>
                      <a:pt x="27" y="163"/>
                    </a:lnTo>
                    <a:lnTo>
                      <a:pt x="27" y="164"/>
                    </a:lnTo>
                    <a:lnTo>
                      <a:pt x="50" y="148"/>
                    </a:lnTo>
                    <a:lnTo>
                      <a:pt x="75" y="128"/>
                    </a:lnTo>
                    <a:lnTo>
                      <a:pt x="74" y="128"/>
                    </a:lnTo>
                    <a:lnTo>
                      <a:pt x="93" y="108"/>
                    </a:lnTo>
                    <a:cubicBezTo>
                      <a:pt x="94" y="107"/>
                      <a:pt x="96" y="106"/>
                      <a:pt x="97" y="107"/>
                    </a:cubicBezTo>
                    <a:cubicBezTo>
                      <a:pt x="99" y="107"/>
                      <a:pt x="100" y="109"/>
                      <a:pt x="100" y="110"/>
                    </a:cubicBezTo>
                    <a:lnTo>
                      <a:pt x="100" y="474"/>
                    </a:lnTo>
                    <a:lnTo>
                      <a:pt x="96" y="470"/>
                    </a:lnTo>
                    <a:lnTo>
                      <a:pt x="142" y="470"/>
                    </a:lnTo>
                    <a:lnTo>
                      <a:pt x="138" y="474"/>
                    </a:lnTo>
                    <a:lnTo>
                      <a:pt x="138" y="4"/>
                    </a:lnTo>
                    <a:close/>
                    <a:moveTo>
                      <a:pt x="298" y="478"/>
                    </a:moveTo>
                    <a:cubicBezTo>
                      <a:pt x="296" y="478"/>
                      <a:pt x="294" y="477"/>
                      <a:pt x="294" y="474"/>
                    </a:cubicBezTo>
                    <a:lnTo>
                      <a:pt x="294" y="410"/>
                    </a:lnTo>
                    <a:cubicBezTo>
                      <a:pt x="294" y="408"/>
                      <a:pt x="296" y="406"/>
                      <a:pt x="298" y="406"/>
                    </a:cubicBezTo>
                    <a:lnTo>
                      <a:pt x="349" y="406"/>
                    </a:lnTo>
                    <a:cubicBezTo>
                      <a:pt x="351" y="406"/>
                      <a:pt x="353" y="408"/>
                      <a:pt x="353" y="410"/>
                    </a:cubicBezTo>
                    <a:lnTo>
                      <a:pt x="353" y="474"/>
                    </a:lnTo>
                    <a:cubicBezTo>
                      <a:pt x="353" y="477"/>
                      <a:pt x="351" y="478"/>
                      <a:pt x="349" y="478"/>
                    </a:cubicBezTo>
                    <a:lnTo>
                      <a:pt x="298" y="478"/>
                    </a:lnTo>
                    <a:close/>
                    <a:moveTo>
                      <a:pt x="349" y="470"/>
                    </a:moveTo>
                    <a:lnTo>
                      <a:pt x="345" y="474"/>
                    </a:lnTo>
                    <a:lnTo>
                      <a:pt x="345" y="410"/>
                    </a:lnTo>
                    <a:lnTo>
                      <a:pt x="349" y="414"/>
                    </a:lnTo>
                    <a:lnTo>
                      <a:pt x="298" y="414"/>
                    </a:lnTo>
                    <a:lnTo>
                      <a:pt x="302" y="410"/>
                    </a:lnTo>
                    <a:lnTo>
                      <a:pt x="302" y="474"/>
                    </a:lnTo>
                    <a:lnTo>
                      <a:pt x="298" y="470"/>
                    </a:lnTo>
                    <a:lnTo>
                      <a:pt x="349" y="470"/>
                    </a:lnTo>
                    <a:close/>
                    <a:moveTo>
                      <a:pt x="403" y="73"/>
                    </a:moveTo>
                    <a:cubicBezTo>
                      <a:pt x="401" y="73"/>
                      <a:pt x="399" y="72"/>
                      <a:pt x="399" y="69"/>
                    </a:cubicBezTo>
                    <a:lnTo>
                      <a:pt x="399" y="15"/>
                    </a:lnTo>
                    <a:cubicBezTo>
                      <a:pt x="399" y="13"/>
                      <a:pt x="401" y="11"/>
                      <a:pt x="403" y="11"/>
                    </a:cubicBezTo>
                    <a:lnTo>
                      <a:pt x="642" y="11"/>
                    </a:lnTo>
                    <a:cubicBezTo>
                      <a:pt x="644" y="11"/>
                      <a:pt x="646" y="13"/>
                      <a:pt x="646" y="15"/>
                    </a:cubicBezTo>
                    <a:lnTo>
                      <a:pt x="646" y="59"/>
                    </a:lnTo>
                    <a:cubicBezTo>
                      <a:pt x="646" y="60"/>
                      <a:pt x="646" y="60"/>
                      <a:pt x="645" y="61"/>
                    </a:cubicBezTo>
                    <a:lnTo>
                      <a:pt x="629" y="87"/>
                    </a:lnTo>
                    <a:lnTo>
                      <a:pt x="612" y="116"/>
                    </a:lnTo>
                    <a:lnTo>
                      <a:pt x="595" y="150"/>
                    </a:lnTo>
                    <a:lnTo>
                      <a:pt x="579" y="187"/>
                    </a:lnTo>
                    <a:lnTo>
                      <a:pt x="547" y="267"/>
                    </a:lnTo>
                    <a:lnTo>
                      <a:pt x="525" y="349"/>
                    </a:lnTo>
                    <a:lnTo>
                      <a:pt x="513" y="410"/>
                    </a:lnTo>
                    <a:lnTo>
                      <a:pt x="506" y="475"/>
                    </a:lnTo>
                    <a:cubicBezTo>
                      <a:pt x="506" y="477"/>
                      <a:pt x="505" y="478"/>
                      <a:pt x="502" y="478"/>
                    </a:cubicBezTo>
                    <a:lnTo>
                      <a:pt x="456" y="478"/>
                    </a:lnTo>
                    <a:cubicBezTo>
                      <a:pt x="455" y="478"/>
                      <a:pt x="454" y="478"/>
                      <a:pt x="454" y="477"/>
                    </a:cubicBezTo>
                    <a:cubicBezTo>
                      <a:pt x="453" y="476"/>
                      <a:pt x="452" y="475"/>
                      <a:pt x="452" y="474"/>
                    </a:cubicBezTo>
                    <a:lnTo>
                      <a:pt x="453" y="447"/>
                    </a:lnTo>
                    <a:lnTo>
                      <a:pt x="456" y="416"/>
                    </a:lnTo>
                    <a:lnTo>
                      <a:pt x="462" y="380"/>
                    </a:lnTo>
                    <a:lnTo>
                      <a:pt x="469" y="341"/>
                    </a:lnTo>
                    <a:lnTo>
                      <a:pt x="489" y="264"/>
                    </a:lnTo>
                    <a:lnTo>
                      <a:pt x="517" y="191"/>
                    </a:lnTo>
                    <a:lnTo>
                      <a:pt x="548" y="124"/>
                    </a:lnTo>
                    <a:lnTo>
                      <a:pt x="582" y="67"/>
                    </a:lnTo>
                    <a:lnTo>
                      <a:pt x="585" y="73"/>
                    </a:lnTo>
                    <a:lnTo>
                      <a:pt x="403" y="73"/>
                    </a:lnTo>
                    <a:close/>
                    <a:moveTo>
                      <a:pt x="585" y="65"/>
                    </a:moveTo>
                    <a:cubicBezTo>
                      <a:pt x="587" y="65"/>
                      <a:pt x="588" y="66"/>
                      <a:pt x="589" y="68"/>
                    </a:cubicBezTo>
                    <a:cubicBezTo>
                      <a:pt x="590" y="69"/>
                      <a:pt x="590" y="70"/>
                      <a:pt x="589" y="72"/>
                    </a:cubicBezTo>
                    <a:lnTo>
                      <a:pt x="555" y="127"/>
                    </a:lnTo>
                    <a:lnTo>
                      <a:pt x="525" y="193"/>
                    </a:lnTo>
                    <a:lnTo>
                      <a:pt x="497" y="266"/>
                    </a:lnTo>
                    <a:lnTo>
                      <a:pt x="477" y="343"/>
                    </a:lnTo>
                    <a:lnTo>
                      <a:pt x="470" y="381"/>
                    </a:lnTo>
                    <a:lnTo>
                      <a:pt x="464" y="416"/>
                    </a:lnTo>
                    <a:lnTo>
                      <a:pt x="461" y="447"/>
                    </a:lnTo>
                    <a:lnTo>
                      <a:pt x="460" y="475"/>
                    </a:lnTo>
                    <a:lnTo>
                      <a:pt x="456" y="470"/>
                    </a:lnTo>
                    <a:lnTo>
                      <a:pt x="502" y="470"/>
                    </a:lnTo>
                    <a:lnTo>
                      <a:pt x="498" y="474"/>
                    </a:lnTo>
                    <a:lnTo>
                      <a:pt x="505" y="408"/>
                    </a:lnTo>
                    <a:lnTo>
                      <a:pt x="517" y="347"/>
                    </a:lnTo>
                    <a:lnTo>
                      <a:pt x="539" y="264"/>
                    </a:lnTo>
                    <a:lnTo>
                      <a:pt x="571" y="183"/>
                    </a:lnTo>
                    <a:lnTo>
                      <a:pt x="588" y="146"/>
                    </a:lnTo>
                    <a:lnTo>
                      <a:pt x="605" y="112"/>
                    </a:lnTo>
                    <a:lnTo>
                      <a:pt x="622" y="82"/>
                    </a:lnTo>
                    <a:lnTo>
                      <a:pt x="639" y="57"/>
                    </a:lnTo>
                    <a:lnTo>
                      <a:pt x="638" y="59"/>
                    </a:lnTo>
                    <a:lnTo>
                      <a:pt x="638" y="15"/>
                    </a:lnTo>
                    <a:lnTo>
                      <a:pt x="642" y="19"/>
                    </a:lnTo>
                    <a:lnTo>
                      <a:pt x="403" y="19"/>
                    </a:lnTo>
                    <a:lnTo>
                      <a:pt x="407" y="15"/>
                    </a:lnTo>
                    <a:lnTo>
                      <a:pt x="407" y="69"/>
                    </a:lnTo>
                    <a:lnTo>
                      <a:pt x="403" y="65"/>
                    </a:lnTo>
                    <a:lnTo>
                      <a:pt x="585" y="65"/>
                    </a:lnTo>
                    <a:close/>
                    <a:moveTo>
                      <a:pt x="698" y="353"/>
                    </a:moveTo>
                    <a:cubicBezTo>
                      <a:pt x="697" y="352"/>
                      <a:pt x="698" y="350"/>
                      <a:pt x="698" y="349"/>
                    </a:cubicBezTo>
                    <a:cubicBezTo>
                      <a:pt x="699" y="349"/>
                      <a:pt x="700" y="348"/>
                      <a:pt x="701" y="348"/>
                    </a:cubicBezTo>
                    <a:lnTo>
                      <a:pt x="750" y="344"/>
                    </a:lnTo>
                    <a:cubicBezTo>
                      <a:pt x="752" y="344"/>
                      <a:pt x="753" y="346"/>
                      <a:pt x="754" y="348"/>
                    </a:cubicBezTo>
                    <a:lnTo>
                      <a:pt x="758" y="369"/>
                    </a:lnTo>
                    <a:lnTo>
                      <a:pt x="764" y="386"/>
                    </a:lnTo>
                    <a:lnTo>
                      <a:pt x="770" y="400"/>
                    </a:lnTo>
                    <a:lnTo>
                      <a:pt x="770" y="399"/>
                    </a:lnTo>
                    <a:lnTo>
                      <a:pt x="777" y="411"/>
                    </a:lnTo>
                    <a:lnTo>
                      <a:pt x="777" y="410"/>
                    </a:lnTo>
                    <a:lnTo>
                      <a:pt x="787" y="421"/>
                    </a:lnTo>
                    <a:lnTo>
                      <a:pt x="787" y="421"/>
                    </a:lnTo>
                    <a:lnTo>
                      <a:pt x="798" y="428"/>
                    </a:lnTo>
                    <a:lnTo>
                      <a:pt x="797" y="428"/>
                    </a:lnTo>
                    <a:lnTo>
                      <a:pt x="810" y="432"/>
                    </a:lnTo>
                    <a:lnTo>
                      <a:pt x="809" y="431"/>
                    </a:lnTo>
                    <a:lnTo>
                      <a:pt x="823" y="433"/>
                    </a:lnTo>
                    <a:lnTo>
                      <a:pt x="822" y="433"/>
                    </a:lnTo>
                    <a:lnTo>
                      <a:pt x="837" y="431"/>
                    </a:lnTo>
                    <a:lnTo>
                      <a:pt x="837" y="431"/>
                    </a:lnTo>
                    <a:lnTo>
                      <a:pt x="851" y="426"/>
                    </a:lnTo>
                    <a:lnTo>
                      <a:pt x="850" y="426"/>
                    </a:lnTo>
                    <a:lnTo>
                      <a:pt x="863" y="417"/>
                    </a:lnTo>
                    <a:lnTo>
                      <a:pt x="862" y="417"/>
                    </a:lnTo>
                    <a:lnTo>
                      <a:pt x="873" y="404"/>
                    </a:lnTo>
                    <a:lnTo>
                      <a:pt x="884" y="387"/>
                    </a:lnTo>
                    <a:lnTo>
                      <a:pt x="883" y="388"/>
                    </a:lnTo>
                    <a:lnTo>
                      <a:pt x="891" y="368"/>
                    </a:lnTo>
                    <a:lnTo>
                      <a:pt x="891" y="368"/>
                    </a:lnTo>
                    <a:lnTo>
                      <a:pt x="895" y="345"/>
                    </a:lnTo>
                    <a:lnTo>
                      <a:pt x="896" y="321"/>
                    </a:lnTo>
                    <a:lnTo>
                      <a:pt x="896" y="322"/>
                    </a:lnTo>
                    <a:lnTo>
                      <a:pt x="891" y="279"/>
                    </a:lnTo>
                    <a:lnTo>
                      <a:pt x="891" y="280"/>
                    </a:lnTo>
                    <a:lnTo>
                      <a:pt x="884" y="262"/>
                    </a:lnTo>
                    <a:lnTo>
                      <a:pt x="885" y="263"/>
                    </a:lnTo>
                    <a:lnTo>
                      <a:pt x="876" y="249"/>
                    </a:lnTo>
                    <a:lnTo>
                      <a:pt x="876" y="249"/>
                    </a:lnTo>
                    <a:lnTo>
                      <a:pt x="864" y="236"/>
                    </a:lnTo>
                    <a:lnTo>
                      <a:pt x="864" y="236"/>
                    </a:lnTo>
                    <a:lnTo>
                      <a:pt x="850" y="227"/>
                    </a:lnTo>
                    <a:lnTo>
                      <a:pt x="851" y="227"/>
                    </a:lnTo>
                    <a:lnTo>
                      <a:pt x="836" y="222"/>
                    </a:lnTo>
                    <a:lnTo>
                      <a:pt x="837" y="222"/>
                    </a:lnTo>
                    <a:lnTo>
                      <a:pt x="819" y="220"/>
                    </a:lnTo>
                    <a:lnTo>
                      <a:pt x="820" y="220"/>
                    </a:lnTo>
                    <a:lnTo>
                      <a:pt x="801" y="223"/>
                    </a:lnTo>
                    <a:lnTo>
                      <a:pt x="802" y="222"/>
                    </a:lnTo>
                    <a:lnTo>
                      <a:pt x="784" y="233"/>
                    </a:lnTo>
                    <a:lnTo>
                      <a:pt x="785" y="233"/>
                    </a:lnTo>
                    <a:lnTo>
                      <a:pt x="768" y="247"/>
                    </a:lnTo>
                    <a:lnTo>
                      <a:pt x="768" y="246"/>
                    </a:lnTo>
                    <a:lnTo>
                      <a:pt x="756" y="262"/>
                    </a:lnTo>
                    <a:cubicBezTo>
                      <a:pt x="755" y="264"/>
                      <a:pt x="753" y="264"/>
                      <a:pt x="752" y="264"/>
                    </a:cubicBezTo>
                    <a:lnTo>
                      <a:pt x="709" y="257"/>
                    </a:lnTo>
                    <a:cubicBezTo>
                      <a:pt x="707" y="257"/>
                      <a:pt x="705" y="255"/>
                      <a:pt x="706" y="252"/>
                    </a:cubicBezTo>
                    <a:lnTo>
                      <a:pt x="743" y="14"/>
                    </a:lnTo>
                    <a:cubicBezTo>
                      <a:pt x="743" y="12"/>
                      <a:pt x="745" y="11"/>
                      <a:pt x="747" y="11"/>
                    </a:cubicBezTo>
                    <a:lnTo>
                      <a:pt x="930" y="11"/>
                    </a:lnTo>
                    <a:cubicBezTo>
                      <a:pt x="932" y="11"/>
                      <a:pt x="934" y="13"/>
                      <a:pt x="934" y="15"/>
                    </a:cubicBezTo>
                    <a:lnTo>
                      <a:pt x="934" y="69"/>
                    </a:lnTo>
                    <a:cubicBezTo>
                      <a:pt x="934" y="72"/>
                      <a:pt x="932" y="73"/>
                      <a:pt x="930" y="73"/>
                    </a:cubicBezTo>
                    <a:lnTo>
                      <a:pt x="782" y="73"/>
                    </a:lnTo>
                    <a:lnTo>
                      <a:pt x="786" y="70"/>
                    </a:lnTo>
                    <a:lnTo>
                      <a:pt x="767" y="196"/>
                    </a:lnTo>
                    <a:lnTo>
                      <a:pt x="761" y="192"/>
                    </a:lnTo>
                    <a:lnTo>
                      <a:pt x="777" y="179"/>
                    </a:lnTo>
                    <a:cubicBezTo>
                      <a:pt x="778" y="179"/>
                      <a:pt x="778" y="179"/>
                      <a:pt x="778" y="178"/>
                    </a:cubicBezTo>
                    <a:lnTo>
                      <a:pt x="796" y="169"/>
                    </a:lnTo>
                    <a:cubicBezTo>
                      <a:pt x="796" y="169"/>
                      <a:pt x="796" y="169"/>
                      <a:pt x="796" y="169"/>
                    </a:cubicBezTo>
                    <a:lnTo>
                      <a:pt x="814" y="163"/>
                    </a:lnTo>
                    <a:cubicBezTo>
                      <a:pt x="814" y="163"/>
                      <a:pt x="814" y="163"/>
                      <a:pt x="815" y="162"/>
                    </a:cubicBezTo>
                    <a:lnTo>
                      <a:pt x="833" y="160"/>
                    </a:lnTo>
                    <a:cubicBezTo>
                      <a:pt x="833" y="160"/>
                      <a:pt x="833" y="160"/>
                      <a:pt x="833" y="160"/>
                    </a:cubicBezTo>
                    <a:lnTo>
                      <a:pt x="857" y="163"/>
                    </a:lnTo>
                    <a:cubicBezTo>
                      <a:pt x="857" y="163"/>
                      <a:pt x="858" y="163"/>
                      <a:pt x="858" y="163"/>
                    </a:cubicBezTo>
                    <a:lnTo>
                      <a:pt x="879" y="172"/>
                    </a:lnTo>
                    <a:cubicBezTo>
                      <a:pt x="879" y="172"/>
                      <a:pt x="880" y="172"/>
                      <a:pt x="880" y="172"/>
                    </a:cubicBezTo>
                    <a:lnTo>
                      <a:pt x="899" y="186"/>
                    </a:lnTo>
                    <a:cubicBezTo>
                      <a:pt x="900" y="186"/>
                      <a:pt x="900" y="186"/>
                      <a:pt x="900" y="186"/>
                    </a:cubicBezTo>
                    <a:lnTo>
                      <a:pt x="917" y="206"/>
                    </a:lnTo>
                    <a:lnTo>
                      <a:pt x="931" y="229"/>
                    </a:lnTo>
                    <a:cubicBezTo>
                      <a:pt x="931" y="229"/>
                      <a:pt x="932" y="229"/>
                      <a:pt x="932" y="230"/>
                    </a:cubicBezTo>
                    <a:lnTo>
                      <a:pt x="942" y="256"/>
                    </a:lnTo>
                    <a:cubicBezTo>
                      <a:pt x="942" y="256"/>
                      <a:pt x="942" y="256"/>
                      <a:pt x="942" y="256"/>
                    </a:cubicBezTo>
                    <a:lnTo>
                      <a:pt x="948" y="285"/>
                    </a:lnTo>
                    <a:cubicBezTo>
                      <a:pt x="948" y="285"/>
                      <a:pt x="948" y="286"/>
                      <a:pt x="948" y="286"/>
                    </a:cubicBezTo>
                    <a:lnTo>
                      <a:pt x="950" y="318"/>
                    </a:lnTo>
                    <a:lnTo>
                      <a:pt x="948" y="348"/>
                    </a:lnTo>
                    <a:lnTo>
                      <a:pt x="943" y="377"/>
                    </a:lnTo>
                    <a:lnTo>
                      <a:pt x="935" y="404"/>
                    </a:lnTo>
                    <a:cubicBezTo>
                      <a:pt x="935" y="404"/>
                      <a:pt x="935" y="404"/>
                      <a:pt x="935" y="404"/>
                    </a:cubicBezTo>
                    <a:lnTo>
                      <a:pt x="923" y="429"/>
                    </a:lnTo>
                    <a:cubicBezTo>
                      <a:pt x="923" y="429"/>
                      <a:pt x="923" y="429"/>
                      <a:pt x="923" y="429"/>
                    </a:cubicBezTo>
                    <a:lnTo>
                      <a:pt x="903" y="454"/>
                    </a:lnTo>
                    <a:cubicBezTo>
                      <a:pt x="902" y="455"/>
                      <a:pt x="902" y="455"/>
                      <a:pt x="902" y="455"/>
                    </a:cubicBezTo>
                    <a:lnTo>
                      <a:pt x="879" y="473"/>
                    </a:lnTo>
                    <a:cubicBezTo>
                      <a:pt x="879" y="473"/>
                      <a:pt x="879" y="474"/>
                      <a:pt x="879" y="474"/>
                    </a:cubicBezTo>
                    <a:lnTo>
                      <a:pt x="853" y="485"/>
                    </a:lnTo>
                    <a:cubicBezTo>
                      <a:pt x="853" y="485"/>
                      <a:pt x="852" y="485"/>
                      <a:pt x="852" y="485"/>
                    </a:cubicBezTo>
                    <a:lnTo>
                      <a:pt x="823" y="488"/>
                    </a:lnTo>
                    <a:cubicBezTo>
                      <a:pt x="823" y="488"/>
                      <a:pt x="822" y="488"/>
                      <a:pt x="822" y="488"/>
                    </a:cubicBezTo>
                    <a:lnTo>
                      <a:pt x="797" y="486"/>
                    </a:lnTo>
                    <a:cubicBezTo>
                      <a:pt x="797" y="486"/>
                      <a:pt x="797" y="486"/>
                      <a:pt x="796" y="486"/>
                    </a:cubicBezTo>
                    <a:lnTo>
                      <a:pt x="774" y="479"/>
                    </a:lnTo>
                    <a:cubicBezTo>
                      <a:pt x="774" y="479"/>
                      <a:pt x="774" y="479"/>
                      <a:pt x="773" y="478"/>
                    </a:cubicBezTo>
                    <a:lnTo>
                      <a:pt x="754" y="466"/>
                    </a:lnTo>
                    <a:cubicBezTo>
                      <a:pt x="754" y="466"/>
                      <a:pt x="753" y="466"/>
                      <a:pt x="753" y="466"/>
                    </a:cubicBezTo>
                    <a:lnTo>
                      <a:pt x="736" y="450"/>
                    </a:lnTo>
                    <a:cubicBezTo>
                      <a:pt x="736" y="450"/>
                      <a:pt x="736" y="450"/>
                      <a:pt x="736" y="450"/>
                    </a:cubicBezTo>
                    <a:lnTo>
                      <a:pt x="722" y="430"/>
                    </a:lnTo>
                    <a:cubicBezTo>
                      <a:pt x="722" y="430"/>
                      <a:pt x="721" y="430"/>
                      <a:pt x="721" y="430"/>
                    </a:cubicBezTo>
                    <a:lnTo>
                      <a:pt x="711" y="408"/>
                    </a:lnTo>
                    <a:lnTo>
                      <a:pt x="703" y="382"/>
                    </a:lnTo>
                    <a:lnTo>
                      <a:pt x="698" y="353"/>
                    </a:lnTo>
                    <a:close/>
                    <a:moveTo>
                      <a:pt x="710" y="380"/>
                    </a:moveTo>
                    <a:lnTo>
                      <a:pt x="718" y="404"/>
                    </a:lnTo>
                    <a:lnTo>
                      <a:pt x="729" y="426"/>
                    </a:lnTo>
                    <a:lnTo>
                      <a:pt x="728" y="426"/>
                    </a:lnTo>
                    <a:lnTo>
                      <a:pt x="742" y="445"/>
                    </a:lnTo>
                    <a:lnTo>
                      <a:pt x="742" y="445"/>
                    </a:lnTo>
                    <a:lnTo>
                      <a:pt x="759" y="460"/>
                    </a:lnTo>
                    <a:lnTo>
                      <a:pt x="758" y="460"/>
                    </a:lnTo>
                    <a:lnTo>
                      <a:pt x="778" y="472"/>
                    </a:lnTo>
                    <a:lnTo>
                      <a:pt x="777" y="471"/>
                    </a:lnTo>
                    <a:lnTo>
                      <a:pt x="799" y="478"/>
                    </a:lnTo>
                    <a:lnTo>
                      <a:pt x="798" y="478"/>
                    </a:lnTo>
                    <a:lnTo>
                      <a:pt x="823" y="480"/>
                    </a:lnTo>
                    <a:lnTo>
                      <a:pt x="822" y="480"/>
                    </a:lnTo>
                    <a:lnTo>
                      <a:pt x="851" y="477"/>
                    </a:lnTo>
                    <a:lnTo>
                      <a:pt x="850" y="477"/>
                    </a:lnTo>
                    <a:lnTo>
                      <a:pt x="875" y="466"/>
                    </a:lnTo>
                    <a:lnTo>
                      <a:pt x="874" y="467"/>
                    </a:lnTo>
                    <a:lnTo>
                      <a:pt x="897" y="449"/>
                    </a:lnTo>
                    <a:lnTo>
                      <a:pt x="896" y="449"/>
                    </a:lnTo>
                    <a:lnTo>
                      <a:pt x="916" y="424"/>
                    </a:lnTo>
                    <a:lnTo>
                      <a:pt x="916" y="425"/>
                    </a:lnTo>
                    <a:lnTo>
                      <a:pt x="928" y="401"/>
                    </a:lnTo>
                    <a:lnTo>
                      <a:pt x="928" y="401"/>
                    </a:lnTo>
                    <a:lnTo>
                      <a:pt x="936" y="376"/>
                    </a:lnTo>
                    <a:lnTo>
                      <a:pt x="940" y="348"/>
                    </a:lnTo>
                    <a:lnTo>
                      <a:pt x="942" y="318"/>
                    </a:lnTo>
                    <a:lnTo>
                      <a:pt x="940" y="286"/>
                    </a:lnTo>
                    <a:lnTo>
                      <a:pt x="940" y="287"/>
                    </a:lnTo>
                    <a:lnTo>
                      <a:pt x="934" y="258"/>
                    </a:lnTo>
                    <a:lnTo>
                      <a:pt x="934" y="258"/>
                    </a:lnTo>
                    <a:lnTo>
                      <a:pt x="924" y="232"/>
                    </a:lnTo>
                    <a:lnTo>
                      <a:pt x="925" y="233"/>
                    </a:lnTo>
                    <a:lnTo>
                      <a:pt x="911" y="212"/>
                    </a:lnTo>
                    <a:lnTo>
                      <a:pt x="894" y="192"/>
                    </a:lnTo>
                    <a:lnTo>
                      <a:pt x="895" y="192"/>
                    </a:lnTo>
                    <a:lnTo>
                      <a:pt x="875" y="179"/>
                    </a:lnTo>
                    <a:lnTo>
                      <a:pt x="876" y="179"/>
                    </a:lnTo>
                    <a:lnTo>
                      <a:pt x="855" y="171"/>
                    </a:lnTo>
                    <a:lnTo>
                      <a:pt x="856" y="171"/>
                    </a:lnTo>
                    <a:lnTo>
                      <a:pt x="833" y="168"/>
                    </a:lnTo>
                    <a:lnTo>
                      <a:pt x="833" y="168"/>
                    </a:lnTo>
                    <a:lnTo>
                      <a:pt x="815" y="170"/>
                    </a:lnTo>
                    <a:lnTo>
                      <a:pt x="816" y="170"/>
                    </a:lnTo>
                    <a:lnTo>
                      <a:pt x="799" y="176"/>
                    </a:lnTo>
                    <a:lnTo>
                      <a:pt x="799" y="176"/>
                    </a:lnTo>
                    <a:lnTo>
                      <a:pt x="782" y="185"/>
                    </a:lnTo>
                    <a:lnTo>
                      <a:pt x="783" y="185"/>
                    </a:lnTo>
                    <a:lnTo>
                      <a:pt x="766" y="199"/>
                    </a:lnTo>
                    <a:cubicBezTo>
                      <a:pt x="765" y="200"/>
                      <a:pt x="763" y="200"/>
                      <a:pt x="761" y="199"/>
                    </a:cubicBezTo>
                    <a:cubicBezTo>
                      <a:pt x="760" y="198"/>
                      <a:pt x="759" y="197"/>
                      <a:pt x="760" y="195"/>
                    </a:cubicBezTo>
                    <a:lnTo>
                      <a:pt x="778" y="69"/>
                    </a:lnTo>
                    <a:cubicBezTo>
                      <a:pt x="778" y="67"/>
                      <a:pt x="780" y="65"/>
                      <a:pt x="782" y="65"/>
                    </a:cubicBezTo>
                    <a:lnTo>
                      <a:pt x="930" y="65"/>
                    </a:lnTo>
                    <a:lnTo>
                      <a:pt x="926" y="69"/>
                    </a:lnTo>
                    <a:lnTo>
                      <a:pt x="926" y="15"/>
                    </a:lnTo>
                    <a:lnTo>
                      <a:pt x="930" y="19"/>
                    </a:lnTo>
                    <a:lnTo>
                      <a:pt x="747" y="19"/>
                    </a:lnTo>
                    <a:lnTo>
                      <a:pt x="751" y="16"/>
                    </a:lnTo>
                    <a:lnTo>
                      <a:pt x="713" y="254"/>
                    </a:lnTo>
                    <a:lnTo>
                      <a:pt x="710" y="249"/>
                    </a:lnTo>
                    <a:lnTo>
                      <a:pt x="753" y="256"/>
                    </a:lnTo>
                    <a:lnTo>
                      <a:pt x="749" y="258"/>
                    </a:lnTo>
                    <a:lnTo>
                      <a:pt x="762" y="241"/>
                    </a:lnTo>
                    <a:cubicBezTo>
                      <a:pt x="762" y="241"/>
                      <a:pt x="762" y="241"/>
                      <a:pt x="762" y="240"/>
                    </a:cubicBezTo>
                    <a:lnTo>
                      <a:pt x="779" y="226"/>
                    </a:lnTo>
                    <a:cubicBezTo>
                      <a:pt x="780" y="226"/>
                      <a:pt x="780" y="226"/>
                      <a:pt x="780" y="226"/>
                    </a:cubicBezTo>
                    <a:lnTo>
                      <a:pt x="798" y="216"/>
                    </a:lnTo>
                    <a:cubicBezTo>
                      <a:pt x="798" y="215"/>
                      <a:pt x="799" y="215"/>
                      <a:pt x="799" y="215"/>
                    </a:cubicBezTo>
                    <a:lnTo>
                      <a:pt x="819" y="212"/>
                    </a:lnTo>
                    <a:cubicBezTo>
                      <a:pt x="819" y="212"/>
                      <a:pt x="820" y="212"/>
                      <a:pt x="820" y="212"/>
                    </a:cubicBezTo>
                    <a:lnTo>
                      <a:pt x="837" y="214"/>
                    </a:lnTo>
                    <a:cubicBezTo>
                      <a:pt x="838" y="214"/>
                      <a:pt x="838" y="214"/>
                      <a:pt x="838" y="214"/>
                    </a:cubicBezTo>
                    <a:lnTo>
                      <a:pt x="854" y="220"/>
                    </a:lnTo>
                    <a:cubicBezTo>
                      <a:pt x="854" y="220"/>
                      <a:pt x="854" y="220"/>
                      <a:pt x="855" y="220"/>
                    </a:cubicBezTo>
                    <a:lnTo>
                      <a:pt x="869" y="230"/>
                    </a:lnTo>
                    <a:cubicBezTo>
                      <a:pt x="869" y="230"/>
                      <a:pt x="869" y="230"/>
                      <a:pt x="869" y="230"/>
                    </a:cubicBezTo>
                    <a:lnTo>
                      <a:pt x="882" y="244"/>
                    </a:lnTo>
                    <a:cubicBezTo>
                      <a:pt x="882" y="244"/>
                      <a:pt x="882" y="244"/>
                      <a:pt x="882" y="244"/>
                    </a:cubicBezTo>
                    <a:lnTo>
                      <a:pt x="891" y="259"/>
                    </a:lnTo>
                    <a:cubicBezTo>
                      <a:pt x="891" y="259"/>
                      <a:pt x="892" y="259"/>
                      <a:pt x="892" y="260"/>
                    </a:cubicBezTo>
                    <a:lnTo>
                      <a:pt x="899" y="278"/>
                    </a:lnTo>
                    <a:cubicBezTo>
                      <a:pt x="899" y="278"/>
                      <a:pt x="899" y="278"/>
                      <a:pt x="899" y="278"/>
                    </a:cubicBezTo>
                    <a:lnTo>
                      <a:pt x="904" y="321"/>
                    </a:lnTo>
                    <a:cubicBezTo>
                      <a:pt x="904" y="321"/>
                      <a:pt x="904" y="321"/>
                      <a:pt x="904" y="322"/>
                    </a:cubicBezTo>
                    <a:lnTo>
                      <a:pt x="903" y="347"/>
                    </a:lnTo>
                    <a:lnTo>
                      <a:pt x="898" y="370"/>
                    </a:lnTo>
                    <a:cubicBezTo>
                      <a:pt x="898" y="370"/>
                      <a:pt x="898" y="370"/>
                      <a:pt x="898" y="370"/>
                    </a:cubicBezTo>
                    <a:lnTo>
                      <a:pt x="891" y="391"/>
                    </a:lnTo>
                    <a:cubicBezTo>
                      <a:pt x="891" y="391"/>
                      <a:pt x="890" y="391"/>
                      <a:pt x="890" y="392"/>
                    </a:cubicBezTo>
                    <a:lnTo>
                      <a:pt x="879" y="409"/>
                    </a:lnTo>
                    <a:lnTo>
                      <a:pt x="868" y="422"/>
                    </a:lnTo>
                    <a:cubicBezTo>
                      <a:pt x="868" y="423"/>
                      <a:pt x="868" y="423"/>
                      <a:pt x="867" y="423"/>
                    </a:cubicBezTo>
                    <a:lnTo>
                      <a:pt x="855" y="433"/>
                    </a:lnTo>
                    <a:cubicBezTo>
                      <a:pt x="855" y="433"/>
                      <a:pt x="854" y="433"/>
                      <a:pt x="854" y="433"/>
                    </a:cubicBezTo>
                    <a:lnTo>
                      <a:pt x="839" y="439"/>
                    </a:lnTo>
                    <a:cubicBezTo>
                      <a:pt x="839" y="439"/>
                      <a:pt x="839" y="439"/>
                      <a:pt x="838" y="439"/>
                    </a:cubicBezTo>
                    <a:lnTo>
                      <a:pt x="823" y="441"/>
                    </a:lnTo>
                    <a:cubicBezTo>
                      <a:pt x="823" y="441"/>
                      <a:pt x="822" y="441"/>
                      <a:pt x="822" y="441"/>
                    </a:cubicBezTo>
                    <a:lnTo>
                      <a:pt x="809" y="439"/>
                    </a:lnTo>
                    <a:cubicBezTo>
                      <a:pt x="808" y="439"/>
                      <a:pt x="808" y="439"/>
                      <a:pt x="808" y="439"/>
                    </a:cubicBezTo>
                    <a:lnTo>
                      <a:pt x="795" y="435"/>
                    </a:lnTo>
                    <a:cubicBezTo>
                      <a:pt x="794" y="435"/>
                      <a:pt x="794" y="435"/>
                      <a:pt x="794" y="435"/>
                    </a:cubicBezTo>
                    <a:lnTo>
                      <a:pt x="782" y="427"/>
                    </a:lnTo>
                    <a:cubicBezTo>
                      <a:pt x="782" y="427"/>
                      <a:pt x="782" y="427"/>
                      <a:pt x="782" y="427"/>
                    </a:cubicBezTo>
                    <a:lnTo>
                      <a:pt x="771" y="416"/>
                    </a:lnTo>
                    <a:cubicBezTo>
                      <a:pt x="771" y="416"/>
                      <a:pt x="771" y="415"/>
                      <a:pt x="771" y="415"/>
                    </a:cubicBezTo>
                    <a:lnTo>
                      <a:pt x="763" y="404"/>
                    </a:lnTo>
                    <a:cubicBezTo>
                      <a:pt x="763" y="403"/>
                      <a:pt x="763" y="403"/>
                      <a:pt x="763" y="403"/>
                    </a:cubicBezTo>
                    <a:lnTo>
                      <a:pt x="756" y="388"/>
                    </a:lnTo>
                    <a:lnTo>
                      <a:pt x="751" y="370"/>
                    </a:lnTo>
                    <a:lnTo>
                      <a:pt x="746" y="349"/>
                    </a:lnTo>
                    <a:lnTo>
                      <a:pt x="750" y="352"/>
                    </a:lnTo>
                    <a:lnTo>
                      <a:pt x="702" y="356"/>
                    </a:lnTo>
                    <a:lnTo>
                      <a:pt x="705" y="351"/>
                    </a:lnTo>
                    <a:lnTo>
                      <a:pt x="710" y="380"/>
                    </a:lnTo>
                    <a:close/>
                    <a:moveTo>
                      <a:pt x="1148" y="478"/>
                    </a:moveTo>
                    <a:cubicBezTo>
                      <a:pt x="1146" y="478"/>
                      <a:pt x="1144" y="477"/>
                      <a:pt x="1144" y="474"/>
                    </a:cubicBezTo>
                    <a:lnTo>
                      <a:pt x="1144" y="362"/>
                    </a:lnTo>
                    <a:lnTo>
                      <a:pt x="1148" y="366"/>
                    </a:lnTo>
                    <a:lnTo>
                      <a:pt x="989" y="366"/>
                    </a:lnTo>
                    <a:cubicBezTo>
                      <a:pt x="987" y="366"/>
                      <a:pt x="985" y="364"/>
                      <a:pt x="985" y="362"/>
                    </a:cubicBezTo>
                    <a:lnTo>
                      <a:pt x="985" y="311"/>
                    </a:lnTo>
                    <a:cubicBezTo>
                      <a:pt x="985" y="310"/>
                      <a:pt x="985" y="310"/>
                      <a:pt x="985" y="309"/>
                    </a:cubicBezTo>
                    <a:lnTo>
                      <a:pt x="1155" y="6"/>
                    </a:lnTo>
                    <a:cubicBezTo>
                      <a:pt x="1156" y="5"/>
                      <a:pt x="1157" y="4"/>
                      <a:pt x="1158" y="4"/>
                    </a:cubicBezTo>
                    <a:lnTo>
                      <a:pt x="1193" y="4"/>
                    </a:lnTo>
                    <a:cubicBezTo>
                      <a:pt x="1196" y="4"/>
                      <a:pt x="1197" y="6"/>
                      <a:pt x="1197" y="8"/>
                    </a:cubicBezTo>
                    <a:lnTo>
                      <a:pt x="1197" y="311"/>
                    </a:lnTo>
                    <a:lnTo>
                      <a:pt x="1193" y="307"/>
                    </a:lnTo>
                    <a:lnTo>
                      <a:pt x="1244" y="307"/>
                    </a:lnTo>
                    <a:cubicBezTo>
                      <a:pt x="1247" y="307"/>
                      <a:pt x="1248" y="309"/>
                      <a:pt x="1248" y="311"/>
                    </a:cubicBezTo>
                    <a:lnTo>
                      <a:pt x="1248" y="362"/>
                    </a:lnTo>
                    <a:cubicBezTo>
                      <a:pt x="1248" y="364"/>
                      <a:pt x="1247" y="366"/>
                      <a:pt x="1244" y="366"/>
                    </a:cubicBezTo>
                    <a:lnTo>
                      <a:pt x="1193" y="366"/>
                    </a:lnTo>
                    <a:lnTo>
                      <a:pt x="1197" y="362"/>
                    </a:lnTo>
                    <a:lnTo>
                      <a:pt x="1197" y="474"/>
                    </a:lnTo>
                    <a:cubicBezTo>
                      <a:pt x="1197" y="477"/>
                      <a:pt x="1196" y="478"/>
                      <a:pt x="1193" y="478"/>
                    </a:cubicBezTo>
                    <a:lnTo>
                      <a:pt x="1148" y="478"/>
                    </a:lnTo>
                    <a:close/>
                    <a:moveTo>
                      <a:pt x="1193" y="470"/>
                    </a:moveTo>
                    <a:lnTo>
                      <a:pt x="1189" y="474"/>
                    </a:lnTo>
                    <a:lnTo>
                      <a:pt x="1189" y="362"/>
                    </a:lnTo>
                    <a:cubicBezTo>
                      <a:pt x="1189" y="360"/>
                      <a:pt x="1191" y="358"/>
                      <a:pt x="1193" y="358"/>
                    </a:cubicBezTo>
                    <a:lnTo>
                      <a:pt x="1244" y="358"/>
                    </a:lnTo>
                    <a:lnTo>
                      <a:pt x="1240" y="362"/>
                    </a:lnTo>
                    <a:lnTo>
                      <a:pt x="1240" y="311"/>
                    </a:lnTo>
                    <a:lnTo>
                      <a:pt x="1244" y="315"/>
                    </a:lnTo>
                    <a:lnTo>
                      <a:pt x="1193" y="315"/>
                    </a:lnTo>
                    <a:cubicBezTo>
                      <a:pt x="1191" y="315"/>
                      <a:pt x="1189" y="313"/>
                      <a:pt x="1189" y="311"/>
                    </a:cubicBezTo>
                    <a:lnTo>
                      <a:pt x="1189" y="8"/>
                    </a:lnTo>
                    <a:lnTo>
                      <a:pt x="1193" y="12"/>
                    </a:lnTo>
                    <a:lnTo>
                      <a:pt x="1158" y="12"/>
                    </a:lnTo>
                    <a:lnTo>
                      <a:pt x="1162" y="10"/>
                    </a:lnTo>
                    <a:lnTo>
                      <a:pt x="992" y="313"/>
                    </a:lnTo>
                    <a:lnTo>
                      <a:pt x="993" y="311"/>
                    </a:lnTo>
                    <a:lnTo>
                      <a:pt x="993" y="362"/>
                    </a:lnTo>
                    <a:lnTo>
                      <a:pt x="989" y="358"/>
                    </a:lnTo>
                    <a:lnTo>
                      <a:pt x="1148" y="358"/>
                    </a:lnTo>
                    <a:cubicBezTo>
                      <a:pt x="1150" y="358"/>
                      <a:pt x="1152" y="360"/>
                      <a:pt x="1152" y="362"/>
                    </a:cubicBezTo>
                    <a:lnTo>
                      <a:pt x="1152" y="474"/>
                    </a:lnTo>
                    <a:lnTo>
                      <a:pt x="1148" y="470"/>
                    </a:lnTo>
                    <a:lnTo>
                      <a:pt x="1193" y="470"/>
                    </a:lnTo>
                    <a:close/>
                    <a:moveTo>
                      <a:pt x="1148" y="307"/>
                    </a:moveTo>
                    <a:lnTo>
                      <a:pt x="1144" y="311"/>
                    </a:lnTo>
                    <a:lnTo>
                      <a:pt x="1144" y="100"/>
                    </a:lnTo>
                    <a:lnTo>
                      <a:pt x="1151" y="102"/>
                    </a:lnTo>
                    <a:lnTo>
                      <a:pt x="1035" y="313"/>
                    </a:lnTo>
                    <a:lnTo>
                      <a:pt x="1032" y="307"/>
                    </a:lnTo>
                    <a:lnTo>
                      <a:pt x="1148" y="307"/>
                    </a:lnTo>
                    <a:close/>
                    <a:moveTo>
                      <a:pt x="1032" y="315"/>
                    </a:moveTo>
                    <a:cubicBezTo>
                      <a:pt x="1031" y="315"/>
                      <a:pt x="1029" y="314"/>
                      <a:pt x="1029" y="313"/>
                    </a:cubicBezTo>
                    <a:cubicBezTo>
                      <a:pt x="1028" y="312"/>
                      <a:pt x="1028" y="310"/>
                      <a:pt x="1028" y="309"/>
                    </a:cubicBezTo>
                    <a:lnTo>
                      <a:pt x="1144" y="98"/>
                    </a:lnTo>
                    <a:cubicBezTo>
                      <a:pt x="1145" y="96"/>
                      <a:pt x="1147" y="96"/>
                      <a:pt x="1149" y="96"/>
                    </a:cubicBezTo>
                    <a:cubicBezTo>
                      <a:pt x="1151" y="97"/>
                      <a:pt x="1152" y="98"/>
                      <a:pt x="1152" y="100"/>
                    </a:cubicBezTo>
                    <a:lnTo>
                      <a:pt x="1152" y="311"/>
                    </a:lnTo>
                    <a:cubicBezTo>
                      <a:pt x="1152" y="313"/>
                      <a:pt x="1150" y="315"/>
                      <a:pt x="1148" y="315"/>
                    </a:cubicBezTo>
                    <a:lnTo>
                      <a:pt x="1032" y="31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4" name="Freeform 149"/>
              <p:cNvSpPr>
                <a:spLocks noEditPoints="1"/>
              </p:cNvSpPr>
              <p:nvPr/>
            </p:nvSpPr>
            <p:spPr bwMode="auto">
              <a:xfrm>
                <a:off x="6295" y="2605"/>
                <a:ext cx="381" cy="147"/>
              </a:xfrm>
              <a:custGeom>
                <a:avLst/>
                <a:gdLst>
                  <a:gd name="T0" fmla="*/ 92 w 1240"/>
                  <a:gd name="T1" fmla="*/ 470 h 480"/>
                  <a:gd name="T2" fmla="*/ 49 w 1240"/>
                  <a:gd name="T3" fmla="*/ 147 h 480"/>
                  <a:gd name="T4" fmla="*/ 0 w 1240"/>
                  <a:gd name="T5" fmla="*/ 120 h 480"/>
                  <a:gd name="T6" fmla="*/ 108 w 1240"/>
                  <a:gd name="T7" fmla="*/ 0 h 480"/>
                  <a:gd name="T8" fmla="*/ 138 w 1240"/>
                  <a:gd name="T9" fmla="*/ 470 h 480"/>
                  <a:gd name="T10" fmla="*/ 294 w 1240"/>
                  <a:gd name="T11" fmla="*/ 406 h 480"/>
                  <a:gd name="T12" fmla="*/ 345 w 1240"/>
                  <a:gd name="T13" fmla="*/ 470 h 480"/>
                  <a:gd name="T14" fmla="*/ 404 w 1240"/>
                  <a:gd name="T15" fmla="*/ 365 h 480"/>
                  <a:gd name="T16" fmla="*/ 468 w 1240"/>
                  <a:gd name="T17" fmla="*/ 416 h 480"/>
                  <a:gd name="T18" fmla="*/ 546 w 1240"/>
                  <a:gd name="T19" fmla="*/ 419 h 480"/>
                  <a:gd name="T20" fmla="*/ 587 w 1240"/>
                  <a:gd name="T21" fmla="*/ 334 h 480"/>
                  <a:gd name="T22" fmla="*/ 595 w 1240"/>
                  <a:gd name="T23" fmla="*/ 252 h 480"/>
                  <a:gd name="T24" fmla="*/ 506 w 1240"/>
                  <a:gd name="T25" fmla="*/ 314 h 480"/>
                  <a:gd name="T26" fmla="*/ 396 w 1240"/>
                  <a:gd name="T27" fmla="*/ 160 h 480"/>
                  <a:gd name="T28" fmla="*/ 514 w 1240"/>
                  <a:gd name="T29" fmla="*/ 0 h 480"/>
                  <a:gd name="T30" fmla="*/ 625 w 1240"/>
                  <a:gd name="T31" fmla="*/ 96 h 480"/>
                  <a:gd name="T32" fmla="*/ 625 w 1240"/>
                  <a:gd name="T33" fmla="*/ 372 h 480"/>
                  <a:gd name="T34" fmla="*/ 509 w 1240"/>
                  <a:gd name="T35" fmla="*/ 480 h 480"/>
                  <a:gd name="T36" fmla="*/ 404 w 1240"/>
                  <a:gd name="T37" fmla="*/ 365 h 480"/>
                  <a:gd name="T38" fmla="*/ 568 w 1240"/>
                  <a:gd name="T39" fmla="*/ 79 h 480"/>
                  <a:gd name="T40" fmla="*/ 466 w 1240"/>
                  <a:gd name="T41" fmla="*/ 82 h 480"/>
                  <a:gd name="T42" fmla="*/ 466 w 1240"/>
                  <a:gd name="T43" fmla="*/ 235 h 480"/>
                  <a:gd name="T44" fmla="*/ 568 w 1240"/>
                  <a:gd name="T45" fmla="*/ 235 h 480"/>
                  <a:gd name="T46" fmla="*/ 705 w 1240"/>
                  <a:gd name="T47" fmla="*/ 365 h 480"/>
                  <a:gd name="T48" fmla="*/ 770 w 1240"/>
                  <a:gd name="T49" fmla="*/ 416 h 480"/>
                  <a:gd name="T50" fmla="*/ 848 w 1240"/>
                  <a:gd name="T51" fmla="*/ 419 h 480"/>
                  <a:gd name="T52" fmla="*/ 888 w 1240"/>
                  <a:gd name="T53" fmla="*/ 334 h 480"/>
                  <a:gd name="T54" fmla="*/ 896 w 1240"/>
                  <a:gd name="T55" fmla="*/ 252 h 480"/>
                  <a:gd name="T56" fmla="*/ 807 w 1240"/>
                  <a:gd name="T57" fmla="*/ 314 h 480"/>
                  <a:gd name="T58" fmla="*/ 697 w 1240"/>
                  <a:gd name="T59" fmla="*/ 160 h 480"/>
                  <a:gd name="T60" fmla="*/ 815 w 1240"/>
                  <a:gd name="T61" fmla="*/ 0 h 480"/>
                  <a:gd name="T62" fmla="*/ 926 w 1240"/>
                  <a:gd name="T63" fmla="*/ 96 h 480"/>
                  <a:gd name="T64" fmla="*/ 926 w 1240"/>
                  <a:gd name="T65" fmla="*/ 372 h 480"/>
                  <a:gd name="T66" fmla="*/ 810 w 1240"/>
                  <a:gd name="T67" fmla="*/ 480 h 480"/>
                  <a:gd name="T68" fmla="*/ 705 w 1240"/>
                  <a:gd name="T69" fmla="*/ 365 h 480"/>
                  <a:gd name="T70" fmla="*/ 869 w 1240"/>
                  <a:gd name="T71" fmla="*/ 79 h 480"/>
                  <a:gd name="T72" fmla="*/ 767 w 1240"/>
                  <a:gd name="T73" fmla="*/ 82 h 480"/>
                  <a:gd name="T74" fmla="*/ 767 w 1240"/>
                  <a:gd name="T75" fmla="*/ 235 h 480"/>
                  <a:gd name="T76" fmla="*/ 869 w 1240"/>
                  <a:gd name="T77" fmla="*/ 235 h 480"/>
                  <a:gd name="T78" fmla="*/ 1144 w 1240"/>
                  <a:gd name="T79" fmla="*/ 470 h 480"/>
                  <a:gd name="T80" fmla="*/ 985 w 1240"/>
                  <a:gd name="T81" fmla="*/ 358 h 480"/>
                  <a:gd name="T82" fmla="*/ 1154 w 1240"/>
                  <a:gd name="T83" fmla="*/ 4 h 480"/>
                  <a:gd name="T84" fmla="*/ 1189 w 1240"/>
                  <a:gd name="T85" fmla="*/ 307 h 480"/>
                  <a:gd name="T86" fmla="*/ 1240 w 1240"/>
                  <a:gd name="T87" fmla="*/ 358 h 480"/>
                  <a:gd name="T88" fmla="*/ 1189 w 1240"/>
                  <a:gd name="T89" fmla="*/ 470 h 480"/>
                  <a:gd name="T90" fmla="*/ 1144 w 1240"/>
                  <a:gd name="T91" fmla="*/ 307 h 480"/>
                  <a:gd name="T92" fmla="*/ 1028 w 1240"/>
                  <a:gd name="T93" fmla="*/ 30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40" h="480">
                    <a:moveTo>
                      <a:pt x="138" y="470"/>
                    </a:moveTo>
                    <a:lnTo>
                      <a:pt x="92" y="470"/>
                    </a:lnTo>
                    <a:lnTo>
                      <a:pt x="92" y="106"/>
                    </a:lnTo>
                    <a:cubicBezTo>
                      <a:pt x="81" y="120"/>
                      <a:pt x="68" y="133"/>
                      <a:pt x="49" y="147"/>
                    </a:cubicBezTo>
                    <a:cubicBezTo>
                      <a:pt x="33" y="160"/>
                      <a:pt x="17" y="167"/>
                      <a:pt x="0" y="174"/>
                    </a:cubicBezTo>
                    <a:lnTo>
                      <a:pt x="0" y="120"/>
                    </a:lnTo>
                    <a:cubicBezTo>
                      <a:pt x="27" y="103"/>
                      <a:pt x="49" y="86"/>
                      <a:pt x="68" y="65"/>
                    </a:cubicBezTo>
                    <a:cubicBezTo>
                      <a:pt x="87" y="45"/>
                      <a:pt x="100" y="21"/>
                      <a:pt x="108" y="0"/>
                    </a:cubicBezTo>
                    <a:lnTo>
                      <a:pt x="138" y="0"/>
                    </a:lnTo>
                    <a:lnTo>
                      <a:pt x="138" y="470"/>
                    </a:lnTo>
                    <a:close/>
                    <a:moveTo>
                      <a:pt x="294" y="470"/>
                    </a:moveTo>
                    <a:lnTo>
                      <a:pt x="294" y="406"/>
                    </a:lnTo>
                    <a:lnTo>
                      <a:pt x="345" y="406"/>
                    </a:lnTo>
                    <a:lnTo>
                      <a:pt x="345" y="470"/>
                    </a:lnTo>
                    <a:lnTo>
                      <a:pt x="294" y="470"/>
                    </a:lnTo>
                    <a:close/>
                    <a:moveTo>
                      <a:pt x="404" y="365"/>
                    </a:moveTo>
                    <a:lnTo>
                      <a:pt x="447" y="358"/>
                    </a:lnTo>
                    <a:cubicBezTo>
                      <a:pt x="452" y="385"/>
                      <a:pt x="458" y="402"/>
                      <a:pt x="468" y="416"/>
                    </a:cubicBezTo>
                    <a:cubicBezTo>
                      <a:pt x="479" y="426"/>
                      <a:pt x="493" y="433"/>
                      <a:pt x="509" y="433"/>
                    </a:cubicBezTo>
                    <a:cubicBezTo>
                      <a:pt x="522" y="433"/>
                      <a:pt x="536" y="429"/>
                      <a:pt x="546" y="419"/>
                    </a:cubicBezTo>
                    <a:cubicBezTo>
                      <a:pt x="557" y="412"/>
                      <a:pt x="565" y="402"/>
                      <a:pt x="571" y="389"/>
                    </a:cubicBezTo>
                    <a:cubicBezTo>
                      <a:pt x="579" y="375"/>
                      <a:pt x="584" y="358"/>
                      <a:pt x="587" y="334"/>
                    </a:cubicBezTo>
                    <a:cubicBezTo>
                      <a:pt x="592" y="310"/>
                      <a:pt x="595" y="286"/>
                      <a:pt x="595" y="263"/>
                    </a:cubicBezTo>
                    <a:cubicBezTo>
                      <a:pt x="595" y="259"/>
                      <a:pt x="595" y="256"/>
                      <a:pt x="595" y="252"/>
                    </a:cubicBezTo>
                    <a:cubicBezTo>
                      <a:pt x="587" y="269"/>
                      <a:pt x="573" y="283"/>
                      <a:pt x="557" y="297"/>
                    </a:cubicBezTo>
                    <a:cubicBezTo>
                      <a:pt x="541" y="307"/>
                      <a:pt x="525" y="314"/>
                      <a:pt x="506" y="314"/>
                    </a:cubicBezTo>
                    <a:cubicBezTo>
                      <a:pt x="477" y="314"/>
                      <a:pt x="450" y="300"/>
                      <a:pt x="428" y="273"/>
                    </a:cubicBezTo>
                    <a:cubicBezTo>
                      <a:pt x="407" y="242"/>
                      <a:pt x="396" y="205"/>
                      <a:pt x="396" y="160"/>
                    </a:cubicBezTo>
                    <a:cubicBezTo>
                      <a:pt x="396" y="113"/>
                      <a:pt x="409" y="75"/>
                      <a:pt x="431" y="45"/>
                    </a:cubicBezTo>
                    <a:cubicBezTo>
                      <a:pt x="452" y="17"/>
                      <a:pt x="479" y="0"/>
                      <a:pt x="514" y="0"/>
                    </a:cubicBezTo>
                    <a:cubicBezTo>
                      <a:pt x="538" y="0"/>
                      <a:pt x="560" y="11"/>
                      <a:pt x="579" y="28"/>
                    </a:cubicBezTo>
                    <a:cubicBezTo>
                      <a:pt x="600" y="45"/>
                      <a:pt x="614" y="65"/>
                      <a:pt x="625" y="96"/>
                    </a:cubicBezTo>
                    <a:cubicBezTo>
                      <a:pt x="635" y="126"/>
                      <a:pt x="641" y="171"/>
                      <a:pt x="641" y="229"/>
                    </a:cubicBezTo>
                    <a:cubicBezTo>
                      <a:pt x="641" y="286"/>
                      <a:pt x="635" y="334"/>
                      <a:pt x="625" y="372"/>
                    </a:cubicBezTo>
                    <a:cubicBezTo>
                      <a:pt x="614" y="406"/>
                      <a:pt x="600" y="433"/>
                      <a:pt x="579" y="453"/>
                    </a:cubicBezTo>
                    <a:cubicBezTo>
                      <a:pt x="560" y="470"/>
                      <a:pt x="536" y="480"/>
                      <a:pt x="509" y="480"/>
                    </a:cubicBezTo>
                    <a:cubicBezTo>
                      <a:pt x="479" y="480"/>
                      <a:pt x="455" y="470"/>
                      <a:pt x="436" y="450"/>
                    </a:cubicBezTo>
                    <a:cubicBezTo>
                      <a:pt x="417" y="429"/>
                      <a:pt x="407" y="402"/>
                      <a:pt x="404" y="365"/>
                    </a:cubicBezTo>
                    <a:close/>
                    <a:moveTo>
                      <a:pt x="590" y="157"/>
                    </a:moveTo>
                    <a:cubicBezTo>
                      <a:pt x="590" y="123"/>
                      <a:pt x="581" y="99"/>
                      <a:pt x="568" y="79"/>
                    </a:cubicBezTo>
                    <a:cubicBezTo>
                      <a:pt x="555" y="58"/>
                      <a:pt x="538" y="48"/>
                      <a:pt x="520" y="48"/>
                    </a:cubicBezTo>
                    <a:cubicBezTo>
                      <a:pt x="498" y="48"/>
                      <a:pt x="482" y="62"/>
                      <a:pt x="466" y="82"/>
                    </a:cubicBezTo>
                    <a:cubicBezTo>
                      <a:pt x="452" y="103"/>
                      <a:pt x="444" y="130"/>
                      <a:pt x="444" y="160"/>
                    </a:cubicBezTo>
                    <a:cubicBezTo>
                      <a:pt x="444" y="191"/>
                      <a:pt x="450" y="215"/>
                      <a:pt x="466" y="235"/>
                    </a:cubicBezTo>
                    <a:cubicBezTo>
                      <a:pt x="479" y="252"/>
                      <a:pt x="498" y="263"/>
                      <a:pt x="517" y="263"/>
                    </a:cubicBezTo>
                    <a:cubicBezTo>
                      <a:pt x="538" y="263"/>
                      <a:pt x="555" y="252"/>
                      <a:pt x="568" y="235"/>
                    </a:cubicBezTo>
                    <a:cubicBezTo>
                      <a:pt x="581" y="215"/>
                      <a:pt x="590" y="191"/>
                      <a:pt x="590" y="157"/>
                    </a:cubicBezTo>
                    <a:close/>
                    <a:moveTo>
                      <a:pt x="705" y="365"/>
                    </a:moveTo>
                    <a:lnTo>
                      <a:pt x="748" y="358"/>
                    </a:lnTo>
                    <a:cubicBezTo>
                      <a:pt x="754" y="385"/>
                      <a:pt x="759" y="402"/>
                      <a:pt x="770" y="416"/>
                    </a:cubicBezTo>
                    <a:cubicBezTo>
                      <a:pt x="781" y="426"/>
                      <a:pt x="794" y="433"/>
                      <a:pt x="810" y="433"/>
                    </a:cubicBezTo>
                    <a:cubicBezTo>
                      <a:pt x="824" y="433"/>
                      <a:pt x="837" y="429"/>
                      <a:pt x="848" y="419"/>
                    </a:cubicBezTo>
                    <a:cubicBezTo>
                      <a:pt x="859" y="412"/>
                      <a:pt x="867" y="402"/>
                      <a:pt x="872" y="389"/>
                    </a:cubicBezTo>
                    <a:cubicBezTo>
                      <a:pt x="880" y="375"/>
                      <a:pt x="885" y="358"/>
                      <a:pt x="888" y="334"/>
                    </a:cubicBezTo>
                    <a:cubicBezTo>
                      <a:pt x="893" y="310"/>
                      <a:pt x="896" y="286"/>
                      <a:pt x="896" y="263"/>
                    </a:cubicBezTo>
                    <a:cubicBezTo>
                      <a:pt x="896" y="259"/>
                      <a:pt x="896" y="256"/>
                      <a:pt x="896" y="252"/>
                    </a:cubicBezTo>
                    <a:cubicBezTo>
                      <a:pt x="888" y="269"/>
                      <a:pt x="875" y="283"/>
                      <a:pt x="859" y="297"/>
                    </a:cubicBezTo>
                    <a:cubicBezTo>
                      <a:pt x="842" y="307"/>
                      <a:pt x="826" y="314"/>
                      <a:pt x="807" y="314"/>
                    </a:cubicBezTo>
                    <a:cubicBezTo>
                      <a:pt x="778" y="314"/>
                      <a:pt x="751" y="300"/>
                      <a:pt x="729" y="273"/>
                    </a:cubicBezTo>
                    <a:cubicBezTo>
                      <a:pt x="708" y="242"/>
                      <a:pt x="697" y="205"/>
                      <a:pt x="697" y="160"/>
                    </a:cubicBezTo>
                    <a:cubicBezTo>
                      <a:pt x="697" y="113"/>
                      <a:pt x="711" y="75"/>
                      <a:pt x="732" y="45"/>
                    </a:cubicBezTo>
                    <a:cubicBezTo>
                      <a:pt x="754" y="17"/>
                      <a:pt x="781" y="0"/>
                      <a:pt x="815" y="0"/>
                    </a:cubicBezTo>
                    <a:cubicBezTo>
                      <a:pt x="840" y="0"/>
                      <a:pt x="861" y="11"/>
                      <a:pt x="880" y="28"/>
                    </a:cubicBezTo>
                    <a:cubicBezTo>
                      <a:pt x="902" y="45"/>
                      <a:pt x="915" y="65"/>
                      <a:pt x="926" y="96"/>
                    </a:cubicBezTo>
                    <a:cubicBezTo>
                      <a:pt x="937" y="126"/>
                      <a:pt x="942" y="171"/>
                      <a:pt x="942" y="229"/>
                    </a:cubicBezTo>
                    <a:cubicBezTo>
                      <a:pt x="942" y="286"/>
                      <a:pt x="937" y="334"/>
                      <a:pt x="926" y="372"/>
                    </a:cubicBezTo>
                    <a:cubicBezTo>
                      <a:pt x="915" y="406"/>
                      <a:pt x="902" y="433"/>
                      <a:pt x="880" y="453"/>
                    </a:cubicBezTo>
                    <a:cubicBezTo>
                      <a:pt x="861" y="470"/>
                      <a:pt x="837" y="480"/>
                      <a:pt x="810" y="480"/>
                    </a:cubicBezTo>
                    <a:cubicBezTo>
                      <a:pt x="781" y="480"/>
                      <a:pt x="756" y="470"/>
                      <a:pt x="737" y="450"/>
                    </a:cubicBezTo>
                    <a:cubicBezTo>
                      <a:pt x="719" y="429"/>
                      <a:pt x="708" y="402"/>
                      <a:pt x="705" y="365"/>
                    </a:cubicBezTo>
                    <a:close/>
                    <a:moveTo>
                      <a:pt x="891" y="157"/>
                    </a:moveTo>
                    <a:cubicBezTo>
                      <a:pt x="891" y="123"/>
                      <a:pt x="883" y="99"/>
                      <a:pt x="869" y="79"/>
                    </a:cubicBezTo>
                    <a:cubicBezTo>
                      <a:pt x="856" y="58"/>
                      <a:pt x="840" y="48"/>
                      <a:pt x="821" y="48"/>
                    </a:cubicBezTo>
                    <a:cubicBezTo>
                      <a:pt x="799" y="48"/>
                      <a:pt x="783" y="62"/>
                      <a:pt x="767" y="82"/>
                    </a:cubicBezTo>
                    <a:cubicBezTo>
                      <a:pt x="754" y="103"/>
                      <a:pt x="746" y="130"/>
                      <a:pt x="746" y="160"/>
                    </a:cubicBezTo>
                    <a:cubicBezTo>
                      <a:pt x="746" y="191"/>
                      <a:pt x="751" y="215"/>
                      <a:pt x="767" y="235"/>
                    </a:cubicBezTo>
                    <a:cubicBezTo>
                      <a:pt x="781" y="252"/>
                      <a:pt x="799" y="263"/>
                      <a:pt x="818" y="263"/>
                    </a:cubicBezTo>
                    <a:cubicBezTo>
                      <a:pt x="840" y="263"/>
                      <a:pt x="856" y="252"/>
                      <a:pt x="869" y="235"/>
                    </a:cubicBezTo>
                    <a:cubicBezTo>
                      <a:pt x="883" y="215"/>
                      <a:pt x="891" y="191"/>
                      <a:pt x="891" y="157"/>
                    </a:cubicBezTo>
                    <a:close/>
                    <a:moveTo>
                      <a:pt x="1144" y="470"/>
                    </a:moveTo>
                    <a:lnTo>
                      <a:pt x="1144" y="358"/>
                    </a:lnTo>
                    <a:lnTo>
                      <a:pt x="985" y="358"/>
                    </a:lnTo>
                    <a:lnTo>
                      <a:pt x="985" y="307"/>
                    </a:lnTo>
                    <a:lnTo>
                      <a:pt x="1154" y="4"/>
                    </a:lnTo>
                    <a:lnTo>
                      <a:pt x="1189" y="4"/>
                    </a:lnTo>
                    <a:lnTo>
                      <a:pt x="1189" y="307"/>
                    </a:lnTo>
                    <a:lnTo>
                      <a:pt x="1240" y="307"/>
                    </a:lnTo>
                    <a:lnTo>
                      <a:pt x="1240" y="358"/>
                    </a:lnTo>
                    <a:lnTo>
                      <a:pt x="1189" y="358"/>
                    </a:lnTo>
                    <a:lnTo>
                      <a:pt x="1189" y="470"/>
                    </a:lnTo>
                    <a:lnTo>
                      <a:pt x="1144" y="470"/>
                    </a:lnTo>
                    <a:close/>
                    <a:moveTo>
                      <a:pt x="1144" y="307"/>
                    </a:moveTo>
                    <a:lnTo>
                      <a:pt x="1144" y="96"/>
                    </a:lnTo>
                    <a:lnTo>
                      <a:pt x="1028" y="307"/>
                    </a:lnTo>
                    <a:lnTo>
                      <a:pt x="1144" y="30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5" name="Freeform 150"/>
              <p:cNvSpPr>
                <a:spLocks noEditPoints="1"/>
              </p:cNvSpPr>
              <p:nvPr/>
            </p:nvSpPr>
            <p:spPr bwMode="auto">
              <a:xfrm>
                <a:off x="6294" y="2604"/>
                <a:ext cx="384" cy="150"/>
              </a:xfrm>
              <a:custGeom>
                <a:avLst/>
                <a:gdLst>
                  <a:gd name="T0" fmla="*/ 2 w 1248"/>
                  <a:gd name="T1" fmla="*/ 182 h 488"/>
                  <a:gd name="T2" fmla="*/ 146 w 1248"/>
                  <a:gd name="T3" fmla="*/ 474 h 488"/>
                  <a:gd name="T4" fmla="*/ 3 w 1248"/>
                  <a:gd name="T5" fmla="*/ 175 h 488"/>
                  <a:gd name="T6" fmla="*/ 138 w 1248"/>
                  <a:gd name="T7" fmla="*/ 4 h 488"/>
                  <a:gd name="T8" fmla="*/ 349 w 1248"/>
                  <a:gd name="T9" fmla="*/ 414 h 488"/>
                  <a:gd name="T10" fmla="*/ 476 w 1248"/>
                  <a:gd name="T11" fmla="*/ 418 h 488"/>
                  <a:gd name="T12" fmla="*/ 581 w 1248"/>
                  <a:gd name="T13" fmla="*/ 368 h 488"/>
                  <a:gd name="T14" fmla="*/ 511 w 1248"/>
                  <a:gd name="T15" fmla="*/ 322 h 488"/>
                  <a:gd name="T16" fmla="*/ 404 w 1248"/>
                  <a:gd name="T17" fmla="*/ 227 h 488"/>
                  <a:gd name="T18" fmla="*/ 469 w 1248"/>
                  <a:gd name="T19" fmla="*/ 13 h 488"/>
                  <a:gd name="T20" fmla="*/ 586 w 1248"/>
                  <a:gd name="T21" fmla="*/ 29 h 488"/>
                  <a:gd name="T22" fmla="*/ 633 w 1248"/>
                  <a:gd name="T23" fmla="*/ 377 h 488"/>
                  <a:gd name="T24" fmla="*/ 492 w 1248"/>
                  <a:gd name="T25" fmla="*/ 486 h 488"/>
                  <a:gd name="T26" fmla="*/ 407 w 1248"/>
                  <a:gd name="T27" fmla="*/ 396 h 488"/>
                  <a:gd name="T28" fmla="*/ 474 w 1248"/>
                  <a:gd name="T29" fmla="*/ 473 h 488"/>
                  <a:gd name="T30" fmla="*/ 607 w 1248"/>
                  <a:gd name="T31" fmla="*/ 420 h 488"/>
                  <a:gd name="T32" fmla="*/ 606 w 1248"/>
                  <a:gd name="T33" fmla="*/ 63 h 488"/>
                  <a:gd name="T34" fmla="*/ 495 w 1248"/>
                  <a:gd name="T35" fmla="*/ 11 h 488"/>
                  <a:gd name="T36" fmla="*/ 404 w 1248"/>
                  <a:gd name="T37" fmla="*/ 164 h 488"/>
                  <a:gd name="T38" fmla="*/ 489 w 1248"/>
                  <a:gd name="T39" fmla="*/ 311 h 488"/>
                  <a:gd name="T40" fmla="*/ 601 w 1248"/>
                  <a:gd name="T41" fmla="*/ 303 h 488"/>
                  <a:gd name="T42" fmla="*/ 490 w 1248"/>
                  <a:gd name="T43" fmla="*/ 436 h 488"/>
                  <a:gd name="T44" fmla="*/ 588 w 1248"/>
                  <a:gd name="T45" fmla="*/ 138 h 488"/>
                  <a:gd name="T46" fmla="*/ 525 w 1248"/>
                  <a:gd name="T47" fmla="*/ 56 h 488"/>
                  <a:gd name="T48" fmla="*/ 457 w 1248"/>
                  <a:gd name="T49" fmla="*/ 205 h 488"/>
                  <a:gd name="T50" fmla="*/ 520 w 1248"/>
                  <a:gd name="T51" fmla="*/ 263 h 488"/>
                  <a:gd name="T52" fmla="*/ 590 w 1248"/>
                  <a:gd name="T53" fmla="*/ 161 h 488"/>
                  <a:gd name="T54" fmla="*/ 521 w 1248"/>
                  <a:gd name="T55" fmla="*/ 271 h 488"/>
                  <a:gd name="T56" fmla="*/ 449 w 1248"/>
                  <a:gd name="T57" fmla="*/ 206 h 488"/>
                  <a:gd name="T58" fmla="*/ 523 w 1248"/>
                  <a:gd name="T59" fmla="*/ 49 h 488"/>
                  <a:gd name="T60" fmla="*/ 596 w 1248"/>
                  <a:gd name="T61" fmla="*/ 138 h 488"/>
                  <a:gd name="T62" fmla="*/ 793 w 1248"/>
                  <a:gd name="T63" fmla="*/ 429 h 488"/>
                  <a:gd name="T64" fmla="*/ 895 w 1248"/>
                  <a:gd name="T65" fmla="*/ 302 h 488"/>
                  <a:gd name="T66" fmla="*/ 789 w 1248"/>
                  <a:gd name="T67" fmla="*/ 319 h 488"/>
                  <a:gd name="T68" fmla="*/ 700 w 1248"/>
                  <a:gd name="T69" fmla="*/ 130 h 488"/>
                  <a:gd name="T70" fmla="*/ 794 w 1248"/>
                  <a:gd name="T71" fmla="*/ 3 h 488"/>
                  <a:gd name="T72" fmla="*/ 925 w 1248"/>
                  <a:gd name="T73" fmla="*/ 77 h 488"/>
                  <a:gd name="T74" fmla="*/ 888 w 1248"/>
                  <a:gd name="T75" fmla="*/ 460 h 488"/>
                  <a:gd name="T76" fmla="*/ 772 w 1248"/>
                  <a:gd name="T77" fmla="*/ 480 h 488"/>
                  <a:gd name="T78" fmla="*/ 717 w 1248"/>
                  <a:gd name="T79" fmla="*/ 394 h 488"/>
                  <a:gd name="T80" fmla="*/ 815 w 1248"/>
                  <a:gd name="T81" fmla="*/ 480 h 488"/>
                  <a:gd name="T82" fmla="*/ 926 w 1248"/>
                  <a:gd name="T83" fmla="*/ 375 h 488"/>
                  <a:gd name="T84" fmla="*/ 882 w 1248"/>
                  <a:gd name="T85" fmla="*/ 35 h 488"/>
                  <a:gd name="T86" fmla="*/ 756 w 1248"/>
                  <a:gd name="T87" fmla="*/ 34 h 488"/>
                  <a:gd name="T88" fmla="*/ 713 w 1248"/>
                  <a:gd name="T89" fmla="*/ 225 h 488"/>
                  <a:gd name="T90" fmla="*/ 837 w 1248"/>
                  <a:gd name="T91" fmla="*/ 310 h 488"/>
                  <a:gd name="T92" fmla="*/ 890 w 1248"/>
                  <a:gd name="T93" fmla="*/ 371 h 488"/>
                  <a:gd name="T94" fmla="*/ 770 w 1248"/>
                  <a:gd name="T95" fmla="*/ 422 h 488"/>
                  <a:gd name="T96" fmla="*/ 870 w 1248"/>
                  <a:gd name="T97" fmla="*/ 85 h 488"/>
                  <a:gd name="T98" fmla="*/ 799 w 1248"/>
                  <a:gd name="T99" fmla="*/ 65 h 488"/>
                  <a:gd name="T100" fmla="*/ 764 w 1248"/>
                  <a:gd name="T101" fmla="*/ 221 h 488"/>
                  <a:gd name="T102" fmla="*/ 849 w 1248"/>
                  <a:gd name="T103" fmla="*/ 256 h 488"/>
                  <a:gd name="T104" fmla="*/ 877 w 1248"/>
                  <a:gd name="T105" fmla="*/ 241 h 488"/>
                  <a:gd name="T106" fmla="*/ 793 w 1248"/>
                  <a:gd name="T107" fmla="*/ 263 h 488"/>
                  <a:gd name="T108" fmla="*/ 752 w 1248"/>
                  <a:gd name="T109" fmla="*/ 120 h 488"/>
                  <a:gd name="T110" fmla="*/ 853 w 1248"/>
                  <a:gd name="T111" fmla="*/ 56 h 488"/>
                  <a:gd name="T112" fmla="*/ 1144 w 1248"/>
                  <a:gd name="T113" fmla="*/ 362 h 488"/>
                  <a:gd name="T114" fmla="*/ 1248 w 1248"/>
                  <a:gd name="T115" fmla="*/ 311 h 488"/>
                  <a:gd name="T116" fmla="*/ 1240 w 1248"/>
                  <a:gd name="T117" fmla="*/ 362 h 488"/>
                  <a:gd name="T118" fmla="*/ 1148 w 1248"/>
                  <a:gd name="T119" fmla="*/ 358 h 488"/>
                  <a:gd name="T120" fmla="*/ 1029 w 1248"/>
                  <a:gd name="T121" fmla="*/ 313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8" h="488">
                    <a:moveTo>
                      <a:pt x="146" y="474"/>
                    </a:moveTo>
                    <a:cubicBezTo>
                      <a:pt x="146" y="477"/>
                      <a:pt x="144" y="478"/>
                      <a:pt x="142" y="478"/>
                    </a:cubicBezTo>
                    <a:lnTo>
                      <a:pt x="96" y="478"/>
                    </a:lnTo>
                    <a:cubicBezTo>
                      <a:pt x="94" y="478"/>
                      <a:pt x="92" y="477"/>
                      <a:pt x="92" y="474"/>
                    </a:cubicBezTo>
                    <a:lnTo>
                      <a:pt x="92" y="110"/>
                    </a:lnTo>
                    <a:lnTo>
                      <a:pt x="99" y="113"/>
                    </a:lnTo>
                    <a:lnTo>
                      <a:pt x="80" y="134"/>
                    </a:lnTo>
                    <a:cubicBezTo>
                      <a:pt x="80" y="134"/>
                      <a:pt x="80" y="134"/>
                      <a:pt x="80" y="134"/>
                    </a:cubicBezTo>
                    <a:lnTo>
                      <a:pt x="55" y="154"/>
                    </a:lnTo>
                    <a:lnTo>
                      <a:pt x="31" y="170"/>
                    </a:lnTo>
                    <a:cubicBezTo>
                      <a:pt x="31" y="170"/>
                      <a:pt x="31" y="171"/>
                      <a:pt x="31" y="171"/>
                    </a:cubicBezTo>
                    <a:lnTo>
                      <a:pt x="6" y="182"/>
                    </a:lnTo>
                    <a:cubicBezTo>
                      <a:pt x="5" y="183"/>
                      <a:pt x="3" y="183"/>
                      <a:pt x="2" y="182"/>
                    </a:cubicBezTo>
                    <a:cubicBezTo>
                      <a:pt x="1" y="181"/>
                      <a:pt x="0" y="180"/>
                      <a:pt x="0" y="178"/>
                    </a:cubicBezTo>
                    <a:lnTo>
                      <a:pt x="0" y="124"/>
                    </a:lnTo>
                    <a:cubicBezTo>
                      <a:pt x="0" y="123"/>
                      <a:pt x="1" y="121"/>
                      <a:pt x="2" y="121"/>
                    </a:cubicBezTo>
                    <a:lnTo>
                      <a:pt x="39" y="95"/>
                    </a:lnTo>
                    <a:lnTo>
                      <a:pt x="69" y="67"/>
                    </a:lnTo>
                    <a:lnTo>
                      <a:pt x="69" y="67"/>
                    </a:lnTo>
                    <a:lnTo>
                      <a:pt x="93" y="35"/>
                    </a:lnTo>
                    <a:lnTo>
                      <a:pt x="93" y="35"/>
                    </a:lnTo>
                    <a:lnTo>
                      <a:pt x="109" y="3"/>
                    </a:lnTo>
                    <a:cubicBezTo>
                      <a:pt x="110" y="1"/>
                      <a:pt x="111" y="0"/>
                      <a:pt x="112" y="0"/>
                    </a:cubicBezTo>
                    <a:lnTo>
                      <a:pt x="142" y="0"/>
                    </a:lnTo>
                    <a:cubicBezTo>
                      <a:pt x="144" y="0"/>
                      <a:pt x="146" y="2"/>
                      <a:pt x="146" y="4"/>
                    </a:cubicBezTo>
                    <a:lnTo>
                      <a:pt x="146" y="474"/>
                    </a:lnTo>
                    <a:close/>
                    <a:moveTo>
                      <a:pt x="138" y="4"/>
                    </a:moveTo>
                    <a:lnTo>
                      <a:pt x="142" y="8"/>
                    </a:lnTo>
                    <a:lnTo>
                      <a:pt x="112" y="8"/>
                    </a:lnTo>
                    <a:lnTo>
                      <a:pt x="116" y="6"/>
                    </a:lnTo>
                    <a:lnTo>
                      <a:pt x="100" y="39"/>
                    </a:lnTo>
                    <a:cubicBezTo>
                      <a:pt x="100" y="39"/>
                      <a:pt x="100" y="39"/>
                      <a:pt x="100" y="39"/>
                    </a:cubicBezTo>
                    <a:lnTo>
                      <a:pt x="75" y="72"/>
                    </a:lnTo>
                    <a:cubicBezTo>
                      <a:pt x="75" y="72"/>
                      <a:pt x="75" y="72"/>
                      <a:pt x="75" y="72"/>
                    </a:cubicBezTo>
                    <a:lnTo>
                      <a:pt x="44" y="101"/>
                    </a:lnTo>
                    <a:lnTo>
                      <a:pt x="7" y="127"/>
                    </a:lnTo>
                    <a:lnTo>
                      <a:pt x="8" y="124"/>
                    </a:lnTo>
                    <a:lnTo>
                      <a:pt x="8" y="178"/>
                    </a:lnTo>
                    <a:lnTo>
                      <a:pt x="3" y="175"/>
                    </a:lnTo>
                    <a:lnTo>
                      <a:pt x="27" y="163"/>
                    </a:lnTo>
                    <a:lnTo>
                      <a:pt x="27" y="164"/>
                    </a:lnTo>
                    <a:lnTo>
                      <a:pt x="50" y="148"/>
                    </a:lnTo>
                    <a:lnTo>
                      <a:pt x="75" y="128"/>
                    </a:lnTo>
                    <a:lnTo>
                      <a:pt x="74" y="128"/>
                    </a:lnTo>
                    <a:lnTo>
                      <a:pt x="93" y="108"/>
                    </a:lnTo>
                    <a:cubicBezTo>
                      <a:pt x="94" y="107"/>
                      <a:pt x="96" y="106"/>
                      <a:pt x="97" y="107"/>
                    </a:cubicBezTo>
                    <a:cubicBezTo>
                      <a:pt x="99" y="107"/>
                      <a:pt x="100" y="109"/>
                      <a:pt x="100" y="110"/>
                    </a:cubicBezTo>
                    <a:lnTo>
                      <a:pt x="100" y="474"/>
                    </a:lnTo>
                    <a:lnTo>
                      <a:pt x="96" y="470"/>
                    </a:lnTo>
                    <a:lnTo>
                      <a:pt x="142" y="470"/>
                    </a:lnTo>
                    <a:lnTo>
                      <a:pt x="138" y="474"/>
                    </a:lnTo>
                    <a:lnTo>
                      <a:pt x="138" y="4"/>
                    </a:lnTo>
                    <a:close/>
                    <a:moveTo>
                      <a:pt x="298" y="478"/>
                    </a:moveTo>
                    <a:cubicBezTo>
                      <a:pt x="296" y="478"/>
                      <a:pt x="294" y="477"/>
                      <a:pt x="294" y="474"/>
                    </a:cubicBezTo>
                    <a:lnTo>
                      <a:pt x="294" y="410"/>
                    </a:lnTo>
                    <a:cubicBezTo>
                      <a:pt x="294" y="408"/>
                      <a:pt x="296" y="406"/>
                      <a:pt x="298" y="406"/>
                    </a:cubicBezTo>
                    <a:lnTo>
                      <a:pt x="349" y="406"/>
                    </a:lnTo>
                    <a:cubicBezTo>
                      <a:pt x="351" y="406"/>
                      <a:pt x="353" y="408"/>
                      <a:pt x="353" y="410"/>
                    </a:cubicBezTo>
                    <a:lnTo>
                      <a:pt x="353" y="474"/>
                    </a:lnTo>
                    <a:cubicBezTo>
                      <a:pt x="353" y="477"/>
                      <a:pt x="351" y="478"/>
                      <a:pt x="349" y="478"/>
                    </a:cubicBezTo>
                    <a:lnTo>
                      <a:pt x="298" y="478"/>
                    </a:lnTo>
                    <a:close/>
                    <a:moveTo>
                      <a:pt x="349" y="470"/>
                    </a:moveTo>
                    <a:lnTo>
                      <a:pt x="345" y="474"/>
                    </a:lnTo>
                    <a:lnTo>
                      <a:pt x="345" y="410"/>
                    </a:lnTo>
                    <a:lnTo>
                      <a:pt x="349" y="414"/>
                    </a:lnTo>
                    <a:lnTo>
                      <a:pt x="298" y="414"/>
                    </a:lnTo>
                    <a:lnTo>
                      <a:pt x="302" y="410"/>
                    </a:lnTo>
                    <a:lnTo>
                      <a:pt x="302" y="474"/>
                    </a:lnTo>
                    <a:lnTo>
                      <a:pt x="298" y="470"/>
                    </a:lnTo>
                    <a:lnTo>
                      <a:pt x="349" y="470"/>
                    </a:lnTo>
                    <a:close/>
                    <a:moveTo>
                      <a:pt x="404" y="370"/>
                    </a:moveTo>
                    <a:cubicBezTo>
                      <a:pt x="404" y="367"/>
                      <a:pt x="405" y="365"/>
                      <a:pt x="407" y="365"/>
                    </a:cubicBezTo>
                    <a:lnTo>
                      <a:pt x="450" y="358"/>
                    </a:lnTo>
                    <a:cubicBezTo>
                      <a:pt x="452" y="358"/>
                      <a:pt x="454" y="359"/>
                      <a:pt x="455" y="361"/>
                    </a:cubicBezTo>
                    <a:lnTo>
                      <a:pt x="459" y="380"/>
                    </a:lnTo>
                    <a:lnTo>
                      <a:pt x="464" y="395"/>
                    </a:lnTo>
                    <a:lnTo>
                      <a:pt x="463" y="395"/>
                    </a:lnTo>
                    <a:lnTo>
                      <a:pt x="476" y="418"/>
                    </a:lnTo>
                    <a:lnTo>
                      <a:pt x="475" y="417"/>
                    </a:lnTo>
                    <a:lnTo>
                      <a:pt x="493" y="429"/>
                    </a:lnTo>
                    <a:lnTo>
                      <a:pt x="492" y="429"/>
                    </a:lnTo>
                    <a:lnTo>
                      <a:pt x="514" y="433"/>
                    </a:lnTo>
                    <a:lnTo>
                      <a:pt x="512" y="433"/>
                    </a:lnTo>
                    <a:lnTo>
                      <a:pt x="532" y="430"/>
                    </a:lnTo>
                    <a:lnTo>
                      <a:pt x="531" y="431"/>
                    </a:lnTo>
                    <a:lnTo>
                      <a:pt x="549" y="420"/>
                    </a:lnTo>
                    <a:lnTo>
                      <a:pt x="548" y="421"/>
                    </a:lnTo>
                    <a:lnTo>
                      <a:pt x="562" y="408"/>
                    </a:lnTo>
                    <a:lnTo>
                      <a:pt x="561" y="408"/>
                    </a:lnTo>
                    <a:lnTo>
                      <a:pt x="571" y="391"/>
                    </a:lnTo>
                    <a:lnTo>
                      <a:pt x="581" y="368"/>
                    </a:lnTo>
                    <a:lnTo>
                      <a:pt x="581" y="369"/>
                    </a:lnTo>
                    <a:lnTo>
                      <a:pt x="587" y="338"/>
                    </a:lnTo>
                    <a:lnTo>
                      <a:pt x="593" y="302"/>
                    </a:lnTo>
                    <a:lnTo>
                      <a:pt x="595" y="267"/>
                    </a:lnTo>
                    <a:lnTo>
                      <a:pt x="595" y="256"/>
                    </a:lnTo>
                    <a:lnTo>
                      <a:pt x="602" y="259"/>
                    </a:lnTo>
                    <a:lnTo>
                      <a:pt x="587" y="282"/>
                    </a:lnTo>
                    <a:cubicBezTo>
                      <a:pt x="587" y="282"/>
                      <a:pt x="586" y="283"/>
                      <a:pt x="586" y="283"/>
                    </a:cubicBezTo>
                    <a:lnTo>
                      <a:pt x="564" y="304"/>
                    </a:lnTo>
                    <a:cubicBezTo>
                      <a:pt x="564" y="304"/>
                      <a:pt x="564" y="304"/>
                      <a:pt x="563" y="305"/>
                    </a:cubicBezTo>
                    <a:lnTo>
                      <a:pt x="539" y="317"/>
                    </a:lnTo>
                    <a:cubicBezTo>
                      <a:pt x="538" y="317"/>
                      <a:pt x="538" y="317"/>
                      <a:pt x="538" y="317"/>
                    </a:cubicBezTo>
                    <a:lnTo>
                      <a:pt x="511" y="322"/>
                    </a:lnTo>
                    <a:cubicBezTo>
                      <a:pt x="511" y="322"/>
                      <a:pt x="510" y="322"/>
                      <a:pt x="510" y="322"/>
                    </a:cubicBezTo>
                    <a:lnTo>
                      <a:pt x="489" y="319"/>
                    </a:lnTo>
                    <a:cubicBezTo>
                      <a:pt x="488" y="319"/>
                      <a:pt x="488" y="319"/>
                      <a:pt x="488" y="319"/>
                    </a:cubicBezTo>
                    <a:lnTo>
                      <a:pt x="467" y="312"/>
                    </a:lnTo>
                    <a:cubicBezTo>
                      <a:pt x="467" y="312"/>
                      <a:pt x="466" y="311"/>
                      <a:pt x="466" y="311"/>
                    </a:cubicBezTo>
                    <a:lnTo>
                      <a:pt x="447" y="298"/>
                    </a:lnTo>
                    <a:cubicBezTo>
                      <a:pt x="447" y="298"/>
                      <a:pt x="447" y="298"/>
                      <a:pt x="447" y="298"/>
                    </a:cubicBezTo>
                    <a:lnTo>
                      <a:pt x="430" y="280"/>
                    </a:lnTo>
                    <a:cubicBezTo>
                      <a:pt x="429" y="279"/>
                      <a:pt x="429" y="279"/>
                      <a:pt x="429" y="279"/>
                    </a:cubicBezTo>
                    <a:lnTo>
                      <a:pt x="415" y="255"/>
                    </a:lnTo>
                    <a:cubicBezTo>
                      <a:pt x="415" y="255"/>
                      <a:pt x="415" y="255"/>
                      <a:pt x="415" y="254"/>
                    </a:cubicBezTo>
                    <a:lnTo>
                      <a:pt x="404" y="227"/>
                    </a:lnTo>
                    <a:cubicBezTo>
                      <a:pt x="404" y="227"/>
                      <a:pt x="404" y="227"/>
                      <a:pt x="404" y="227"/>
                    </a:cubicBezTo>
                    <a:lnTo>
                      <a:pt x="398" y="197"/>
                    </a:lnTo>
                    <a:lnTo>
                      <a:pt x="396" y="165"/>
                    </a:lnTo>
                    <a:lnTo>
                      <a:pt x="398" y="130"/>
                    </a:lnTo>
                    <a:cubicBezTo>
                      <a:pt x="398" y="130"/>
                      <a:pt x="399" y="130"/>
                      <a:pt x="399" y="130"/>
                    </a:cubicBezTo>
                    <a:lnTo>
                      <a:pt x="406" y="100"/>
                    </a:lnTo>
                    <a:cubicBezTo>
                      <a:pt x="406" y="99"/>
                      <a:pt x="406" y="99"/>
                      <a:pt x="406" y="99"/>
                    </a:cubicBezTo>
                    <a:lnTo>
                      <a:pt x="417" y="71"/>
                    </a:lnTo>
                    <a:cubicBezTo>
                      <a:pt x="417" y="71"/>
                      <a:pt x="417" y="71"/>
                      <a:pt x="417" y="71"/>
                    </a:cubicBezTo>
                    <a:lnTo>
                      <a:pt x="432" y="47"/>
                    </a:lnTo>
                    <a:cubicBezTo>
                      <a:pt x="432" y="47"/>
                      <a:pt x="432" y="46"/>
                      <a:pt x="432" y="46"/>
                    </a:cubicBezTo>
                    <a:lnTo>
                      <a:pt x="449" y="28"/>
                    </a:lnTo>
                    <a:cubicBezTo>
                      <a:pt x="449" y="28"/>
                      <a:pt x="449" y="27"/>
                      <a:pt x="450" y="27"/>
                    </a:cubicBezTo>
                    <a:lnTo>
                      <a:pt x="469" y="13"/>
                    </a:lnTo>
                    <a:cubicBezTo>
                      <a:pt x="469" y="13"/>
                      <a:pt x="470" y="13"/>
                      <a:pt x="470" y="13"/>
                    </a:cubicBezTo>
                    <a:lnTo>
                      <a:pt x="492" y="4"/>
                    </a:lnTo>
                    <a:cubicBezTo>
                      <a:pt x="492" y="4"/>
                      <a:pt x="493" y="4"/>
                      <a:pt x="493" y="3"/>
                    </a:cubicBezTo>
                    <a:lnTo>
                      <a:pt x="518" y="0"/>
                    </a:lnTo>
                    <a:cubicBezTo>
                      <a:pt x="518" y="0"/>
                      <a:pt x="519" y="0"/>
                      <a:pt x="519" y="0"/>
                    </a:cubicBezTo>
                    <a:lnTo>
                      <a:pt x="536" y="2"/>
                    </a:lnTo>
                    <a:cubicBezTo>
                      <a:pt x="537" y="3"/>
                      <a:pt x="537" y="3"/>
                      <a:pt x="537" y="3"/>
                    </a:cubicBezTo>
                    <a:lnTo>
                      <a:pt x="554" y="8"/>
                    </a:lnTo>
                    <a:cubicBezTo>
                      <a:pt x="554" y="8"/>
                      <a:pt x="554" y="8"/>
                      <a:pt x="554" y="8"/>
                    </a:cubicBezTo>
                    <a:lnTo>
                      <a:pt x="570" y="17"/>
                    </a:lnTo>
                    <a:cubicBezTo>
                      <a:pt x="571" y="17"/>
                      <a:pt x="571" y="17"/>
                      <a:pt x="571" y="17"/>
                    </a:cubicBezTo>
                    <a:lnTo>
                      <a:pt x="585" y="29"/>
                    </a:lnTo>
                    <a:cubicBezTo>
                      <a:pt x="586" y="29"/>
                      <a:pt x="586" y="29"/>
                      <a:pt x="586" y="29"/>
                    </a:cubicBezTo>
                    <a:lnTo>
                      <a:pt x="613" y="58"/>
                    </a:lnTo>
                    <a:cubicBezTo>
                      <a:pt x="613" y="58"/>
                      <a:pt x="613" y="59"/>
                      <a:pt x="613" y="59"/>
                    </a:cubicBezTo>
                    <a:lnTo>
                      <a:pt x="623" y="77"/>
                    </a:lnTo>
                    <a:lnTo>
                      <a:pt x="633" y="98"/>
                    </a:lnTo>
                    <a:lnTo>
                      <a:pt x="640" y="124"/>
                    </a:lnTo>
                    <a:lnTo>
                      <a:pt x="645" y="155"/>
                    </a:lnTo>
                    <a:lnTo>
                      <a:pt x="648" y="192"/>
                    </a:lnTo>
                    <a:lnTo>
                      <a:pt x="649" y="233"/>
                    </a:lnTo>
                    <a:lnTo>
                      <a:pt x="648" y="275"/>
                    </a:lnTo>
                    <a:lnTo>
                      <a:pt x="645" y="312"/>
                    </a:lnTo>
                    <a:lnTo>
                      <a:pt x="640" y="347"/>
                    </a:lnTo>
                    <a:lnTo>
                      <a:pt x="633" y="377"/>
                    </a:lnTo>
                    <a:cubicBezTo>
                      <a:pt x="633" y="377"/>
                      <a:pt x="633" y="377"/>
                      <a:pt x="633" y="377"/>
                    </a:cubicBezTo>
                    <a:lnTo>
                      <a:pt x="614" y="423"/>
                    </a:lnTo>
                    <a:cubicBezTo>
                      <a:pt x="614" y="424"/>
                      <a:pt x="613" y="424"/>
                      <a:pt x="613" y="424"/>
                    </a:cubicBezTo>
                    <a:lnTo>
                      <a:pt x="586" y="460"/>
                    </a:lnTo>
                    <a:cubicBezTo>
                      <a:pt x="586" y="460"/>
                      <a:pt x="586" y="460"/>
                      <a:pt x="585" y="461"/>
                    </a:cubicBezTo>
                    <a:lnTo>
                      <a:pt x="570" y="472"/>
                    </a:lnTo>
                    <a:cubicBezTo>
                      <a:pt x="570" y="472"/>
                      <a:pt x="570" y="472"/>
                      <a:pt x="570" y="473"/>
                    </a:cubicBezTo>
                    <a:lnTo>
                      <a:pt x="553" y="481"/>
                    </a:lnTo>
                    <a:cubicBezTo>
                      <a:pt x="553" y="481"/>
                      <a:pt x="552" y="481"/>
                      <a:pt x="552" y="481"/>
                    </a:cubicBezTo>
                    <a:lnTo>
                      <a:pt x="534" y="486"/>
                    </a:lnTo>
                    <a:cubicBezTo>
                      <a:pt x="533" y="486"/>
                      <a:pt x="533" y="486"/>
                      <a:pt x="533" y="486"/>
                    </a:cubicBezTo>
                    <a:lnTo>
                      <a:pt x="513" y="488"/>
                    </a:lnTo>
                    <a:cubicBezTo>
                      <a:pt x="513" y="488"/>
                      <a:pt x="513" y="488"/>
                      <a:pt x="513" y="488"/>
                    </a:cubicBezTo>
                    <a:lnTo>
                      <a:pt x="492" y="486"/>
                    </a:lnTo>
                    <a:cubicBezTo>
                      <a:pt x="491" y="486"/>
                      <a:pt x="491" y="486"/>
                      <a:pt x="491" y="486"/>
                    </a:cubicBezTo>
                    <a:lnTo>
                      <a:pt x="472" y="481"/>
                    </a:lnTo>
                    <a:cubicBezTo>
                      <a:pt x="472" y="481"/>
                      <a:pt x="471" y="481"/>
                      <a:pt x="471" y="480"/>
                    </a:cubicBezTo>
                    <a:lnTo>
                      <a:pt x="454" y="471"/>
                    </a:lnTo>
                    <a:cubicBezTo>
                      <a:pt x="453" y="471"/>
                      <a:pt x="453" y="471"/>
                      <a:pt x="453" y="470"/>
                    </a:cubicBezTo>
                    <a:lnTo>
                      <a:pt x="438" y="457"/>
                    </a:lnTo>
                    <a:cubicBezTo>
                      <a:pt x="438" y="457"/>
                      <a:pt x="437" y="457"/>
                      <a:pt x="437" y="456"/>
                    </a:cubicBezTo>
                    <a:lnTo>
                      <a:pt x="425" y="440"/>
                    </a:lnTo>
                    <a:cubicBezTo>
                      <a:pt x="425" y="440"/>
                      <a:pt x="424" y="439"/>
                      <a:pt x="424" y="439"/>
                    </a:cubicBezTo>
                    <a:lnTo>
                      <a:pt x="415" y="420"/>
                    </a:lnTo>
                    <a:cubicBezTo>
                      <a:pt x="415" y="420"/>
                      <a:pt x="415" y="419"/>
                      <a:pt x="415" y="419"/>
                    </a:cubicBezTo>
                    <a:lnTo>
                      <a:pt x="408" y="396"/>
                    </a:lnTo>
                    <a:cubicBezTo>
                      <a:pt x="408" y="396"/>
                      <a:pt x="408" y="396"/>
                      <a:pt x="407" y="396"/>
                    </a:cubicBezTo>
                    <a:lnTo>
                      <a:pt x="404" y="370"/>
                    </a:lnTo>
                    <a:close/>
                    <a:moveTo>
                      <a:pt x="415" y="394"/>
                    </a:moveTo>
                    <a:lnTo>
                      <a:pt x="415" y="394"/>
                    </a:lnTo>
                    <a:lnTo>
                      <a:pt x="422" y="417"/>
                    </a:lnTo>
                    <a:lnTo>
                      <a:pt x="422" y="416"/>
                    </a:lnTo>
                    <a:lnTo>
                      <a:pt x="432" y="436"/>
                    </a:lnTo>
                    <a:lnTo>
                      <a:pt x="431" y="435"/>
                    </a:lnTo>
                    <a:lnTo>
                      <a:pt x="444" y="452"/>
                    </a:lnTo>
                    <a:lnTo>
                      <a:pt x="443" y="451"/>
                    </a:lnTo>
                    <a:lnTo>
                      <a:pt x="458" y="464"/>
                    </a:lnTo>
                    <a:lnTo>
                      <a:pt x="457" y="464"/>
                    </a:lnTo>
                    <a:lnTo>
                      <a:pt x="475" y="473"/>
                    </a:lnTo>
                    <a:lnTo>
                      <a:pt x="474" y="473"/>
                    </a:lnTo>
                    <a:lnTo>
                      <a:pt x="493" y="479"/>
                    </a:lnTo>
                    <a:lnTo>
                      <a:pt x="492" y="478"/>
                    </a:lnTo>
                    <a:lnTo>
                      <a:pt x="513" y="480"/>
                    </a:lnTo>
                    <a:lnTo>
                      <a:pt x="513" y="480"/>
                    </a:lnTo>
                    <a:lnTo>
                      <a:pt x="532" y="478"/>
                    </a:lnTo>
                    <a:lnTo>
                      <a:pt x="531" y="479"/>
                    </a:lnTo>
                    <a:lnTo>
                      <a:pt x="550" y="474"/>
                    </a:lnTo>
                    <a:lnTo>
                      <a:pt x="549" y="474"/>
                    </a:lnTo>
                    <a:lnTo>
                      <a:pt x="566" y="465"/>
                    </a:lnTo>
                    <a:lnTo>
                      <a:pt x="566" y="466"/>
                    </a:lnTo>
                    <a:lnTo>
                      <a:pt x="581" y="454"/>
                    </a:lnTo>
                    <a:lnTo>
                      <a:pt x="580" y="455"/>
                    </a:lnTo>
                    <a:lnTo>
                      <a:pt x="607" y="420"/>
                    </a:lnTo>
                    <a:lnTo>
                      <a:pt x="606" y="420"/>
                    </a:lnTo>
                    <a:lnTo>
                      <a:pt x="625" y="374"/>
                    </a:lnTo>
                    <a:lnTo>
                      <a:pt x="625" y="375"/>
                    </a:lnTo>
                    <a:lnTo>
                      <a:pt x="632" y="345"/>
                    </a:lnTo>
                    <a:lnTo>
                      <a:pt x="637" y="312"/>
                    </a:lnTo>
                    <a:lnTo>
                      <a:pt x="640" y="274"/>
                    </a:lnTo>
                    <a:lnTo>
                      <a:pt x="641" y="233"/>
                    </a:lnTo>
                    <a:lnTo>
                      <a:pt x="640" y="192"/>
                    </a:lnTo>
                    <a:lnTo>
                      <a:pt x="637" y="157"/>
                    </a:lnTo>
                    <a:lnTo>
                      <a:pt x="632" y="127"/>
                    </a:lnTo>
                    <a:lnTo>
                      <a:pt x="625" y="102"/>
                    </a:lnTo>
                    <a:lnTo>
                      <a:pt x="616" y="81"/>
                    </a:lnTo>
                    <a:lnTo>
                      <a:pt x="606" y="63"/>
                    </a:lnTo>
                    <a:lnTo>
                      <a:pt x="607" y="64"/>
                    </a:lnTo>
                    <a:lnTo>
                      <a:pt x="580" y="35"/>
                    </a:lnTo>
                    <a:lnTo>
                      <a:pt x="580" y="35"/>
                    </a:lnTo>
                    <a:lnTo>
                      <a:pt x="566" y="24"/>
                    </a:lnTo>
                    <a:lnTo>
                      <a:pt x="567" y="24"/>
                    </a:lnTo>
                    <a:lnTo>
                      <a:pt x="551" y="16"/>
                    </a:lnTo>
                    <a:lnTo>
                      <a:pt x="551" y="16"/>
                    </a:lnTo>
                    <a:lnTo>
                      <a:pt x="535" y="10"/>
                    </a:lnTo>
                    <a:lnTo>
                      <a:pt x="536" y="10"/>
                    </a:lnTo>
                    <a:lnTo>
                      <a:pt x="518" y="8"/>
                    </a:lnTo>
                    <a:lnTo>
                      <a:pt x="519" y="8"/>
                    </a:lnTo>
                    <a:lnTo>
                      <a:pt x="494" y="11"/>
                    </a:lnTo>
                    <a:lnTo>
                      <a:pt x="495" y="11"/>
                    </a:lnTo>
                    <a:lnTo>
                      <a:pt x="473" y="20"/>
                    </a:lnTo>
                    <a:lnTo>
                      <a:pt x="474" y="20"/>
                    </a:lnTo>
                    <a:lnTo>
                      <a:pt x="454" y="34"/>
                    </a:lnTo>
                    <a:lnTo>
                      <a:pt x="455" y="33"/>
                    </a:lnTo>
                    <a:lnTo>
                      <a:pt x="438" y="52"/>
                    </a:lnTo>
                    <a:lnTo>
                      <a:pt x="438" y="51"/>
                    </a:lnTo>
                    <a:lnTo>
                      <a:pt x="424" y="75"/>
                    </a:lnTo>
                    <a:lnTo>
                      <a:pt x="424" y="74"/>
                    </a:lnTo>
                    <a:lnTo>
                      <a:pt x="413" y="102"/>
                    </a:lnTo>
                    <a:lnTo>
                      <a:pt x="413" y="101"/>
                    </a:lnTo>
                    <a:lnTo>
                      <a:pt x="406" y="131"/>
                    </a:lnTo>
                    <a:lnTo>
                      <a:pt x="406" y="131"/>
                    </a:lnTo>
                    <a:lnTo>
                      <a:pt x="404" y="164"/>
                    </a:lnTo>
                    <a:lnTo>
                      <a:pt x="406" y="196"/>
                    </a:lnTo>
                    <a:lnTo>
                      <a:pt x="412" y="225"/>
                    </a:lnTo>
                    <a:lnTo>
                      <a:pt x="412" y="225"/>
                    </a:lnTo>
                    <a:lnTo>
                      <a:pt x="422" y="252"/>
                    </a:lnTo>
                    <a:lnTo>
                      <a:pt x="422" y="251"/>
                    </a:lnTo>
                    <a:lnTo>
                      <a:pt x="436" y="275"/>
                    </a:lnTo>
                    <a:lnTo>
                      <a:pt x="435" y="274"/>
                    </a:lnTo>
                    <a:lnTo>
                      <a:pt x="452" y="292"/>
                    </a:lnTo>
                    <a:lnTo>
                      <a:pt x="452" y="292"/>
                    </a:lnTo>
                    <a:lnTo>
                      <a:pt x="471" y="305"/>
                    </a:lnTo>
                    <a:lnTo>
                      <a:pt x="470" y="304"/>
                    </a:lnTo>
                    <a:lnTo>
                      <a:pt x="490" y="312"/>
                    </a:lnTo>
                    <a:lnTo>
                      <a:pt x="489" y="311"/>
                    </a:lnTo>
                    <a:lnTo>
                      <a:pt x="511" y="314"/>
                    </a:lnTo>
                    <a:lnTo>
                      <a:pt x="510" y="314"/>
                    </a:lnTo>
                    <a:lnTo>
                      <a:pt x="536" y="310"/>
                    </a:lnTo>
                    <a:lnTo>
                      <a:pt x="535" y="310"/>
                    </a:lnTo>
                    <a:lnTo>
                      <a:pt x="560" y="297"/>
                    </a:lnTo>
                    <a:lnTo>
                      <a:pt x="559" y="298"/>
                    </a:lnTo>
                    <a:lnTo>
                      <a:pt x="581" y="277"/>
                    </a:lnTo>
                    <a:lnTo>
                      <a:pt x="580" y="278"/>
                    </a:lnTo>
                    <a:lnTo>
                      <a:pt x="596" y="254"/>
                    </a:lnTo>
                    <a:cubicBezTo>
                      <a:pt x="597" y="253"/>
                      <a:pt x="598" y="252"/>
                      <a:pt x="600" y="253"/>
                    </a:cubicBezTo>
                    <a:cubicBezTo>
                      <a:pt x="602" y="253"/>
                      <a:pt x="603" y="255"/>
                      <a:pt x="603" y="256"/>
                    </a:cubicBezTo>
                    <a:lnTo>
                      <a:pt x="603" y="267"/>
                    </a:lnTo>
                    <a:lnTo>
                      <a:pt x="601" y="303"/>
                    </a:lnTo>
                    <a:lnTo>
                      <a:pt x="595" y="339"/>
                    </a:lnTo>
                    <a:lnTo>
                      <a:pt x="589" y="370"/>
                    </a:lnTo>
                    <a:cubicBezTo>
                      <a:pt x="589" y="371"/>
                      <a:pt x="589" y="371"/>
                      <a:pt x="589" y="371"/>
                    </a:cubicBezTo>
                    <a:lnTo>
                      <a:pt x="578" y="395"/>
                    </a:lnTo>
                    <a:lnTo>
                      <a:pt x="568" y="412"/>
                    </a:lnTo>
                    <a:cubicBezTo>
                      <a:pt x="568" y="413"/>
                      <a:pt x="568" y="413"/>
                      <a:pt x="568" y="413"/>
                    </a:cubicBezTo>
                    <a:lnTo>
                      <a:pt x="554" y="426"/>
                    </a:lnTo>
                    <a:cubicBezTo>
                      <a:pt x="553" y="427"/>
                      <a:pt x="553" y="427"/>
                      <a:pt x="553" y="427"/>
                    </a:cubicBezTo>
                    <a:lnTo>
                      <a:pt x="535" y="437"/>
                    </a:lnTo>
                    <a:cubicBezTo>
                      <a:pt x="535" y="438"/>
                      <a:pt x="534" y="438"/>
                      <a:pt x="534" y="438"/>
                    </a:cubicBezTo>
                    <a:lnTo>
                      <a:pt x="514" y="441"/>
                    </a:lnTo>
                    <a:cubicBezTo>
                      <a:pt x="513" y="441"/>
                      <a:pt x="513" y="441"/>
                      <a:pt x="512" y="441"/>
                    </a:cubicBezTo>
                    <a:lnTo>
                      <a:pt x="490" y="436"/>
                    </a:lnTo>
                    <a:cubicBezTo>
                      <a:pt x="490" y="436"/>
                      <a:pt x="489" y="436"/>
                      <a:pt x="489" y="436"/>
                    </a:cubicBezTo>
                    <a:lnTo>
                      <a:pt x="471" y="423"/>
                    </a:lnTo>
                    <a:cubicBezTo>
                      <a:pt x="470" y="423"/>
                      <a:pt x="470" y="422"/>
                      <a:pt x="469" y="422"/>
                    </a:cubicBezTo>
                    <a:lnTo>
                      <a:pt x="456" y="398"/>
                    </a:lnTo>
                    <a:cubicBezTo>
                      <a:pt x="456" y="398"/>
                      <a:pt x="456" y="398"/>
                      <a:pt x="456" y="398"/>
                    </a:cubicBezTo>
                    <a:lnTo>
                      <a:pt x="451" y="382"/>
                    </a:lnTo>
                    <a:lnTo>
                      <a:pt x="447" y="363"/>
                    </a:lnTo>
                    <a:lnTo>
                      <a:pt x="452" y="366"/>
                    </a:lnTo>
                    <a:lnTo>
                      <a:pt x="409" y="373"/>
                    </a:lnTo>
                    <a:lnTo>
                      <a:pt x="412" y="368"/>
                    </a:lnTo>
                    <a:lnTo>
                      <a:pt x="415" y="394"/>
                    </a:lnTo>
                    <a:close/>
                    <a:moveTo>
                      <a:pt x="590" y="161"/>
                    </a:moveTo>
                    <a:lnTo>
                      <a:pt x="588" y="138"/>
                    </a:lnTo>
                    <a:lnTo>
                      <a:pt x="589" y="139"/>
                    </a:lnTo>
                    <a:lnTo>
                      <a:pt x="584" y="118"/>
                    </a:lnTo>
                    <a:lnTo>
                      <a:pt x="584" y="119"/>
                    </a:lnTo>
                    <a:lnTo>
                      <a:pt x="569" y="85"/>
                    </a:lnTo>
                    <a:lnTo>
                      <a:pt x="569" y="85"/>
                    </a:lnTo>
                    <a:lnTo>
                      <a:pt x="559" y="72"/>
                    </a:lnTo>
                    <a:lnTo>
                      <a:pt x="559" y="73"/>
                    </a:lnTo>
                    <a:lnTo>
                      <a:pt x="547" y="63"/>
                    </a:lnTo>
                    <a:lnTo>
                      <a:pt x="548" y="64"/>
                    </a:lnTo>
                    <a:lnTo>
                      <a:pt x="536" y="58"/>
                    </a:lnTo>
                    <a:lnTo>
                      <a:pt x="537" y="58"/>
                    </a:lnTo>
                    <a:lnTo>
                      <a:pt x="523" y="56"/>
                    </a:lnTo>
                    <a:lnTo>
                      <a:pt x="525" y="56"/>
                    </a:lnTo>
                    <a:lnTo>
                      <a:pt x="509" y="59"/>
                    </a:lnTo>
                    <a:lnTo>
                      <a:pt x="510" y="59"/>
                    </a:lnTo>
                    <a:lnTo>
                      <a:pt x="497" y="66"/>
                    </a:lnTo>
                    <a:lnTo>
                      <a:pt x="497" y="65"/>
                    </a:lnTo>
                    <a:lnTo>
                      <a:pt x="484" y="76"/>
                    </a:lnTo>
                    <a:lnTo>
                      <a:pt x="485" y="75"/>
                    </a:lnTo>
                    <a:lnTo>
                      <a:pt x="473" y="89"/>
                    </a:lnTo>
                    <a:lnTo>
                      <a:pt x="474" y="88"/>
                    </a:lnTo>
                    <a:lnTo>
                      <a:pt x="458" y="124"/>
                    </a:lnTo>
                    <a:lnTo>
                      <a:pt x="458" y="122"/>
                    </a:lnTo>
                    <a:lnTo>
                      <a:pt x="452" y="165"/>
                    </a:lnTo>
                    <a:lnTo>
                      <a:pt x="452" y="164"/>
                    </a:lnTo>
                    <a:lnTo>
                      <a:pt x="457" y="205"/>
                    </a:lnTo>
                    <a:lnTo>
                      <a:pt x="457" y="205"/>
                    </a:lnTo>
                    <a:lnTo>
                      <a:pt x="464" y="222"/>
                    </a:lnTo>
                    <a:lnTo>
                      <a:pt x="463" y="221"/>
                    </a:lnTo>
                    <a:lnTo>
                      <a:pt x="473" y="237"/>
                    </a:lnTo>
                    <a:lnTo>
                      <a:pt x="473" y="237"/>
                    </a:lnTo>
                    <a:lnTo>
                      <a:pt x="484" y="248"/>
                    </a:lnTo>
                    <a:lnTo>
                      <a:pt x="483" y="248"/>
                    </a:lnTo>
                    <a:lnTo>
                      <a:pt x="496" y="256"/>
                    </a:lnTo>
                    <a:lnTo>
                      <a:pt x="495" y="256"/>
                    </a:lnTo>
                    <a:lnTo>
                      <a:pt x="508" y="261"/>
                    </a:lnTo>
                    <a:lnTo>
                      <a:pt x="508" y="261"/>
                    </a:lnTo>
                    <a:lnTo>
                      <a:pt x="522" y="263"/>
                    </a:lnTo>
                    <a:lnTo>
                      <a:pt x="520" y="263"/>
                    </a:lnTo>
                    <a:lnTo>
                      <a:pt x="535" y="261"/>
                    </a:lnTo>
                    <a:lnTo>
                      <a:pt x="535" y="261"/>
                    </a:lnTo>
                    <a:lnTo>
                      <a:pt x="549" y="256"/>
                    </a:lnTo>
                    <a:lnTo>
                      <a:pt x="548" y="256"/>
                    </a:lnTo>
                    <a:lnTo>
                      <a:pt x="560" y="248"/>
                    </a:lnTo>
                    <a:lnTo>
                      <a:pt x="559" y="248"/>
                    </a:lnTo>
                    <a:lnTo>
                      <a:pt x="570" y="237"/>
                    </a:lnTo>
                    <a:lnTo>
                      <a:pt x="569" y="238"/>
                    </a:lnTo>
                    <a:lnTo>
                      <a:pt x="584" y="204"/>
                    </a:lnTo>
                    <a:lnTo>
                      <a:pt x="584" y="205"/>
                    </a:lnTo>
                    <a:lnTo>
                      <a:pt x="589" y="184"/>
                    </a:lnTo>
                    <a:lnTo>
                      <a:pt x="588" y="185"/>
                    </a:lnTo>
                    <a:lnTo>
                      <a:pt x="590" y="161"/>
                    </a:lnTo>
                    <a:close/>
                    <a:moveTo>
                      <a:pt x="596" y="185"/>
                    </a:moveTo>
                    <a:cubicBezTo>
                      <a:pt x="596" y="185"/>
                      <a:pt x="596" y="186"/>
                      <a:pt x="596" y="186"/>
                    </a:cubicBezTo>
                    <a:lnTo>
                      <a:pt x="592" y="206"/>
                    </a:lnTo>
                    <a:cubicBezTo>
                      <a:pt x="592" y="207"/>
                      <a:pt x="592" y="207"/>
                      <a:pt x="592" y="207"/>
                    </a:cubicBezTo>
                    <a:lnTo>
                      <a:pt x="576" y="241"/>
                    </a:lnTo>
                    <a:cubicBezTo>
                      <a:pt x="576" y="242"/>
                      <a:pt x="576" y="242"/>
                      <a:pt x="575" y="242"/>
                    </a:cubicBezTo>
                    <a:lnTo>
                      <a:pt x="565" y="254"/>
                    </a:lnTo>
                    <a:cubicBezTo>
                      <a:pt x="565" y="254"/>
                      <a:pt x="565" y="254"/>
                      <a:pt x="564" y="254"/>
                    </a:cubicBezTo>
                    <a:lnTo>
                      <a:pt x="552" y="263"/>
                    </a:lnTo>
                    <a:cubicBezTo>
                      <a:pt x="552" y="263"/>
                      <a:pt x="552" y="263"/>
                      <a:pt x="551" y="263"/>
                    </a:cubicBezTo>
                    <a:lnTo>
                      <a:pt x="537" y="269"/>
                    </a:lnTo>
                    <a:cubicBezTo>
                      <a:pt x="537" y="269"/>
                      <a:pt x="537" y="269"/>
                      <a:pt x="536" y="269"/>
                    </a:cubicBezTo>
                    <a:lnTo>
                      <a:pt x="521" y="271"/>
                    </a:lnTo>
                    <a:cubicBezTo>
                      <a:pt x="521" y="271"/>
                      <a:pt x="521" y="271"/>
                      <a:pt x="520" y="271"/>
                    </a:cubicBezTo>
                    <a:lnTo>
                      <a:pt x="506" y="269"/>
                    </a:lnTo>
                    <a:cubicBezTo>
                      <a:pt x="506" y="269"/>
                      <a:pt x="506" y="269"/>
                      <a:pt x="505" y="269"/>
                    </a:cubicBezTo>
                    <a:lnTo>
                      <a:pt x="492" y="263"/>
                    </a:lnTo>
                    <a:cubicBezTo>
                      <a:pt x="492" y="263"/>
                      <a:pt x="491" y="263"/>
                      <a:pt x="491" y="263"/>
                    </a:cubicBezTo>
                    <a:lnTo>
                      <a:pt x="479" y="254"/>
                    </a:lnTo>
                    <a:cubicBezTo>
                      <a:pt x="478" y="254"/>
                      <a:pt x="478" y="254"/>
                      <a:pt x="478" y="254"/>
                    </a:cubicBezTo>
                    <a:lnTo>
                      <a:pt x="467" y="242"/>
                    </a:lnTo>
                    <a:cubicBezTo>
                      <a:pt x="467" y="242"/>
                      <a:pt x="467" y="242"/>
                      <a:pt x="467" y="242"/>
                    </a:cubicBezTo>
                    <a:lnTo>
                      <a:pt x="457" y="226"/>
                    </a:lnTo>
                    <a:cubicBezTo>
                      <a:pt x="456" y="225"/>
                      <a:pt x="456" y="225"/>
                      <a:pt x="456" y="225"/>
                    </a:cubicBezTo>
                    <a:lnTo>
                      <a:pt x="450" y="207"/>
                    </a:lnTo>
                    <a:cubicBezTo>
                      <a:pt x="450" y="207"/>
                      <a:pt x="450" y="207"/>
                      <a:pt x="449" y="206"/>
                    </a:cubicBezTo>
                    <a:lnTo>
                      <a:pt x="444" y="165"/>
                    </a:lnTo>
                    <a:cubicBezTo>
                      <a:pt x="444" y="165"/>
                      <a:pt x="444" y="164"/>
                      <a:pt x="444" y="164"/>
                    </a:cubicBezTo>
                    <a:lnTo>
                      <a:pt x="450" y="121"/>
                    </a:lnTo>
                    <a:cubicBezTo>
                      <a:pt x="450" y="121"/>
                      <a:pt x="450" y="121"/>
                      <a:pt x="450" y="120"/>
                    </a:cubicBezTo>
                    <a:lnTo>
                      <a:pt x="466" y="85"/>
                    </a:lnTo>
                    <a:cubicBezTo>
                      <a:pt x="466" y="84"/>
                      <a:pt x="467" y="84"/>
                      <a:pt x="467" y="84"/>
                    </a:cubicBezTo>
                    <a:lnTo>
                      <a:pt x="479" y="70"/>
                    </a:lnTo>
                    <a:cubicBezTo>
                      <a:pt x="479" y="70"/>
                      <a:pt x="479" y="70"/>
                      <a:pt x="479" y="69"/>
                    </a:cubicBezTo>
                    <a:lnTo>
                      <a:pt x="492" y="59"/>
                    </a:lnTo>
                    <a:cubicBezTo>
                      <a:pt x="493" y="59"/>
                      <a:pt x="493" y="59"/>
                      <a:pt x="493" y="58"/>
                    </a:cubicBezTo>
                    <a:lnTo>
                      <a:pt x="507" y="51"/>
                    </a:lnTo>
                    <a:cubicBezTo>
                      <a:pt x="507" y="51"/>
                      <a:pt x="507" y="51"/>
                      <a:pt x="508" y="51"/>
                    </a:cubicBezTo>
                    <a:lnTo>
                      <a:pt x="523" y="49"/>
                    </a:lnTo>
                    <a:cubicBezTo>
                      <a:pt x="524" y="48"/>
                      <a:pt x="524" y="48"/>
                      <a:pt x="525" y="49"/>
                    </a:cubicBezTo>
                    <a:lnTo>
                      <a:pt x="538" y="51"/>
                    </a:lnTo>
                    <a:cubicBezTo>
                      <a:pt x="538" y="51"/>
                      <a:pt x="539" y="51"/>
                      <a:pt x="539" y="51"/>
                    </a:cubicBezTo>
                    <a:lnTo>
                      <a:pt x="552" y="56"/>
                    </a:lnTo>
                    <a:cubicBezTo>
                      <a:pt x="552" y="56"/>
                      <a:pt x="552" y="57"/>
                      <a:pt x="552" y="57"/>
                    </a:cubicBezTo>
                    <a:lnTo>
                      <a:pt x="564" y="66"/>
                    </a:lnTo>
                    <a:cubicBezTo>
                      <a:pt x="565" y="67"/>
                      <a:pt x="565" y="67"/>
                      <a:pt x="565" y="67"/>
                    </a:cubicBezTo>
                    <a:lnTo>
                      <a:pt x="576" y="81"/>
                    </a:lnTo>
                    <a:cubicBezTo>
                      <a:pt x="576" y="81"/>
                      <a:pt x="576" y="81"/>
                      <a:pt x="576" y="81"/>
                    </a:cubicBezTo>
                    <a:lnTo>
                      <a:pt x="592" y="115"/>
                    </a:lnTo>
                    <a:cubicBezTo>
                      <a:pt x="592" y="116"/>
                      <a:pt x="592" y="116"/>
                      <a:pt x="592" y="116"/>
                    </a:cubicBezTo>
                    <a:lnTo>
                      <a:pt x="596" y="137"/>
                    </a:lnTo>
                    <a:cubicBezTo>
                      <a:pt x="596" y="137"/>
                      <a:pt x="596" y="138"/>
                      <a:pt x="596" y="138"/>
                    </a:cubicBezTo>
                    <a:lnTo>
                      <a:pt x="598" y="162"/>
                    </a:lnTo>
                    <a:lnTo>
                      <a:pt x="596" y="185"/>
                    </a:lnTo>
                    <a:close/>
                    <a:moveTo>
                      <a:pt x="705" y="370"/>
                    </a:moveTo>
                    <a:cubicBezTo>
                      <a:pt x="705" y="367"/>
                      <a:pt x="707" y="365"/>
                      <a:pt x="709" y="365"/>
                    </a:cubicBezTo>
                    <a:lnTo>
                      <a:pt x="752" y="358"/>
                    </a:lnTo>
                    <a:cubicBezTo>
                      <a:pt x="754" y="358"/>
                      <a:pt x="756" y="359"/>
                      <a:pt x="756" y="361"/>
                    </a:cubicBezTo>
                    <a:lnTo>
                      <a:pt x="760" y="380"/>
                    </a:lnTo>
                    <a:lnTo>
                      <a:pt x="765" y="395"/>
                    </a:lnTo>
                    <a:lnTo>
                      <a:pt x="765" y="395"/>
                    </a:lnTo>
                    <a:lnTo>
                      <a:pt x="778" y="418"/>
                    </a:lnTo>
                    <a:lnTo>
                      <a:pt x="776" y="417"/>
                    </a:lnTo>
                    <a:lnTo>
                      <a:pt x="794" y="429"/>
                    </a:lnTo>
                    <a:lnTo>
                      <a:pt x="793" y="429"/>
                    </a:lnTo>
                    <a:lnTo>
                      <a:pt x="815" y="433"/>
                    </a:lnTo>
                    <a:lnTo>
                      <a:pt x="814" y="433"/>
                    </a:lnTo>
                    <a:lnTo>
                      <a:pt x="834" y="430"/>
                    </a:lnTo>
                    <a:lnTo>
                      <a:pt x="832" y="431"/>
                    </a:lnTo>
                    <a:lnTo>
                      <a:pt x="850" y="420"/>
                    </a:lnTo>
                    <a:lnTo>
                      <a:pt x="849" y="420"/>
                    </a:lnTo>
                    <a:lnTo>
                      <a:pt x="864" y="407"/>
                    </a:lnTo>
                    <a:lnTo>
                      <a:pt x="863" y="409"/>
                    </a:lnTo>
                    <a:lnTo>
                      <a:pt x="872" y="391"/>
                    </a:lnTo>
                    <a:lnTo>
                      <a:pt x="883" y="368"/>
                    </a:lnTo>
                    <a:lnTo>
                      <a:pt x="883" y="369"/>
                    </a:lnTo>
                    <a:lnTo>
                      <a:pt x="889" y="338"/>
                    </a:lnTo>
                    <a:lnTo>
                      <a:pt x="895" y="302"/>
                    </a:lnTo>
                    <a:lnTo>
                      <a:pt x="896" y="267"/>
                    </a:lnTo>
                    <a:lnTo>
                      <a:pt x="896" y="256"/>
                    </a:lnTo>
                    <a:lnTo>
                      <a:pt x="904" y="259"/>
                    </a:lnTo>
                    <a:lnTo>
                      <a:pt x="888" y="282"/>
                    </a:lnTo>
                    <a:cubicBezTo>
                      <a:pt x="888" y="282"/>
                      <a:pt x="888" y="283"/>
                      <a:pt x="888" y="283"/>
                    </a:cubicBezTo>
                    <a:lnTo>
                      <a:pt x="866" y="304"/>
                    </a:lnTo>
                    <a:cubicBezTo>
                      <a:pt x="865" y="304"/>
                      <a:pt x="865" y="304"/>
                      <a:pt x="865" y="305"/>
                    </a:cubicBezTo>
                    <a:lnTo>
                      <a:pt x="840" y="317"/>
                    </a:lnTo>
                    <a:cubicBezTo>
                      <a:pt x="839" y="317"/>
                      <a:pt x="839" y="317"/>
                      <a:pt x="839" y="317"/>
                    </a:cubicBezTo>
                    <a:lnTo>
                      <a:pt x="812" y="322"/>
                    </a:lnTo>
                    <a:cubicBezTo>
                      <a:pt x="812" y="322"/>
                      <a:pt x="811" y="322"/>
                      <a:pt x="811" y="322"/>
                    </a:cubicBezTo>
                    <a:lnTo>
                      <a:pt x="790" y="319"/>
                    </a:lnTo>
                    <a:cubicBezTo>
                      <a:pt x="789" y="319"/>
                      <a:pt x="789" y="319"/>
                      <a:pt x="789" y="319"/>
                    </a:cubicBezTo>
                    <a:lnTo>
                      <a:pt x="768" y="312"/>
                    </a:lnTo>
                    <a:cubicBezTo>
                      <a:pt x="768" y="312"/>
                      <a:pt x="767" y="311"/>
                      <a:pt x="767" y="311"/>
                    </a:cubicBezTo>
                    <a:lnTo>
                      <a:pt x="748" y="298"/>
                    </a:lnTo>
                    <a:cubicBezTo>
                      <a:pt x="748" y="298"/>
                      <a:pt x="748" y="298"/>
                      <a:pt x="748" y="298"/>
                    </a:cubicBezTo>
                    <a:lnTo>
                      <a:pt x="731" y="280"/>
                    </a:lnTo>
                    <a:cubicBezTo>
                      <a:pt x="730" y="279"/>
                      <a:pt x="730" y="279"/>
                      <a:pt x="730" y="279"/>
                    </a:cubicBezTo>
                    <a:lnTo>
                      <a:pt x="716" y="255"/>
                    </a:lnTo>
                    <a:cubicBezTo>
                      <a:pt x="716" y="255"/>
                      <a:pt x="716" y="255"/>
                      <a:pt x="716" y="254"/>
                    </a:cubicBezTo>
                    <a:lnTo>
                      <a:pt x="706" y="227"/>
                    </a:lnTo>
                    <a:cubicBezTo>
                      <a:pt x="706" y="227"/>
                      <a:pt x="706" y="227"/>
                      <a:pt x="706" y="227"/>
                    </a:cubicBezTo>
                    <a:lnTo>
                      <a:pt x="700" y="197"/>
                    </a:lnTo>
                    <a:lnTo>
                      <a:pt x="697" y="165"/>
                    </a:lnTo>
                    <a:lnTo>
                      <a:pt x="700" y="130"/>
                    </a:lnTo>
                    <a:cubicBezTo>
                      <a:pt x="700" y="130"/>
                      <a:pt x="700" y="130"/>
                      <a:pt x="700" y="130"/>
                    </a:cubicBezTo>
                    <a:lnTo>
                      <a:pt x="707" y="100"/>
                    </a:lnTo>
                    <a:cubicBezTo>
                      <a:pt x="707" y="99"/>
                      <a:pt x="707" y="99"/>
                      <a:pt x="707" y="99"/>
                    </a:cubicBezTo>
                    <a:lnTo>
                      <a:pt x="718" y="71"/>
                    </a:lnTo>
                    <a:cubicBezTo>
                      <a:pt x="718" y="71"/>
                      <a:pt x="718" y="71"/>
                      <a:pt x="719" y="71"/>
                    </a:cubicBezTo>
                    <a:lnTo>
                      <a:pt x="733" y="47"/>
                    </a:lnTo>
                    <a:cubicBezTo>
                      <a:pt x="733" y="47"/>
                      <a:pt x="733" y="46"/>
                      <a:pt x="734" y="46"/>
                    </a:cubicBezTo>
                    <a:lnTo>
                      <a:pt x="751" y="28"/>
                    </a:lnTo>
                    <a:cubicBezTo>
                      <a:pt x="751" y="28"/>
                      <a:pt x="751" y="27"/>
                      <a:pt x="751" y="27"/>
                    </a:cubicBezTo>
                    <a:lnTo>
                      <a:pt x="771" y="13"/>
                    </a:lnTo>
                    <a:cubicBezTo>
                      <a:pt x="771" y="13"/>
                      <a:pt x="771" y="13"/>
                      <a:pt x="771" y="13"/>
                    </a:cubicBezTo>
                    <a:lnTo>
                      <a:pt x="793" y="4"/>
                    </a:lnTo>
                    <a:cubicBezTo>
                      <a:pt x="794" y="4"/>
                      <a:pt x="794" y="4"/>
                      <a:pt x="794" y="3"/>
                    </a:cubicBezTo>
                    <a:lnTo>
                      <a:pt x="819" y="0"/>
                    </a:lnTo>
                    <a:cubicBezTo>
                      <a:pt x="819" y="0"/>
                      <a:pt x="820" y="0"/>
                      <a:pt x="820" y="0"/>
                    </a:cubicBezTo>
                    <a:lnTo>
                      <a:pt x="838" y="2"/>
                    </a:lnTo>
                    <a:cubicBezTo>
                      <a:pt x="838" y="3"/>
                      <a:pt x="838" y="3"/>
                      <a:pt x="839" y="3"/>
                    </a:cubicBezTo>
                    <a:lnTo>
                      <a:pt x="855" y="8"/>
                    </a:lnTo>
                    <a:cubicBezTo>
                      <a:pt x="855" y="8"/>
                      <a:pt x="856" y="8"/>
                      <a:pt x="856" y="8"/>
                    </a:cubicBezTo>
                    <a:lnTo>
                      <a:pt x="872" y="17"/>
                    </a:lnTo>
                    <a:cubicBezTo>
                      <a:pt x="872" y="17"/>
                      <a:pt x="872" y="17"/>
                      <a:pt x="872" y="17"/>
                    </a:cubicBezTo>
                    <a:lnTo>
                      <a:pt x="887" y="29"/>
                    </a:lnTo>
                    <a:cubicBezTo>
                      <a:pt x="887" y="29"/>
                      <a:pt x="887" y="29"/>
                      <a:pt x="887" y="29"/>
                    </a:cubicBezTo>
                    <a:lnTo>
                      <a:pt x="914" y="58"/>
                    </a:lnTo>
                    <a:cubicBezTo>
                      <a:pt x="915" y="58"/>
                      <a:pt x="915" y="59"/>
                      <a:pt x="915" y="59"/>
                    </a:cubicBezTo>
                    <a:lnTo>
                      <a:pt x="925" y="77"/>
                    </a:lnTo>
                    <a:lnTo>
                      <a:pt x="934" y="98"/>
                    </a:lnTo>
                    <a:lnTo>
                      <a:pt x="941" y="124"/>
                    </a:lnTo>
                    <a:lnTo>
                      <a:pt x="946" y="155"/>
                    </a:lnTo>
                    <a:lnTo>
                      <a:pt x="949" y="192"/>
                    </a:lnTo>
                    <a:lnTo>
                      <a:pt x="950" y="233"/>
                    </a:lnTo>
                    <a:lnTo>
                      <a:pt x="949" y="275"/>
                    </a:lnTo>
                    <a:lnTo>
                      <a:pt x="946" y="312"/>
                    </a:lnTo>
                    <a:lnTo>
                      <a:pt x="941" y="347"/>
                    </a:lnTo>
                    <a:lnTo>
                      <a:pt x="934" y="377"/>
                    </a:lnTo>
                    <a:cubicBezTo>
                      <a:pt x="934" y="377"/>
                      <a:pt x="934" y="377"/>
                      <a:pt x="934" y="377"/>
                    </a:cubicBezTo>
                    <a:lnTo>
                      <a:pt x="915" y="423"/>
                    </a:lnTo>
                    <a:cubicBezTo>
                      <a:pt x="915" y="424"/>
                      <a:pt x="915" y="424"/>
                      <a:pt x="915" y="424"/>
                    </a:cubicBezTo>
                    <a:lnTo>
                      <a:pt x="888" y="460"/>
                    </a:lnTo>
                    <a:cubicBezTo>
                      <a:pt x="887" y="460"/>
                      <a:pt x="887" y="460"/>
                      <a:pt x="887" y="461"/>
                    </a:cubicBezTo>
                    <a:lnTo>
                      <a:pt x="872" y="472"/>
                    </a:lnTo>
                    <a:cubicBezTo>
                      <a:pt x="872" y="472"/>
                      <a:pt x="871" y="472"/>
                      <a:pt x="871" y="473"/>
                    </a:cubicBezTo>
                    <a:lnTo>
                      <a:pt x="854" y="481"/>
                    </a:lnTo>
                    <a:cubicBezTo>
                      <a:pt x="854" y="481"/>
                      <a:pt x="854" y="481"/>
                      <a:pt x="854" y="481"/>
                    </a:cubicBezTo>
                    <a:lnTo>
                      <a:pt x="835" y="486"/>
                    </a:lnTo>
                    <a:cubicBezTo>
                      <a:pt x="835" y="486"/>
                      <a:pt x="835" y="486"/>
                      <a:pt x="834" y="486"/>
                    </a:cubicBezTo>
                    <a:lnTo>
                      <a:pt x="815" y="488"/>
                    </a:lnTo>
                    <a:cubicBezTo>
                      <a:pt x="815" y="488"/>
                      <a:pt x="814" y="488"/>
                      <a:pt x="814" y="488"/>
                    </a:cubicBezTo>
                    <a:lnTo>
                      <a:pt x="793" y="486"/>
                    </a:lnTo>
                    <a:cubicBezTo>
                      <a:pt x="793" y="486"/>
                      <a:pt x="793" y="486"/>
                      <a:pt x="792" y="486"/>
                    </a:cubicBezTo>
                    <a:lnTo>
                      <a:pt x="773" y="481"/>
                    </a:lnTo>
                    <a:cubicBezTo>
                      <a:pt x="773" y="481"/>
                      <a:pt x="772" y="481"/>
                      <a:pt x="772" y="480"/>
                    </a:cubicBezTo>
                    <a:lnTo>
                      <a:pt x="755" y="471"/>
                    </a:lnTo>
                    <a:cubicBezTo>
                      <a:pt x="755" y="471"/>
                      <a:pt x="755" y="471"/>
                      <a:pt x="754" y="470"/>
                    </a:cubicBezTo>
                    <a:lnTo>
                      <a:pt x="739" y="457"/>
                    </a:lnTo>
                    <a:cubicBezTo>
                      <a:pt x="739" y="457"/>
                      <a:pt x="738" y="457"/>
                      <a:pt x="738" y="456"/>
                    </a:cubicBezTo>
                    <a:lnTo>
                      <a:pt x="726" y="440"/>
                    </a:lnTo>
                    <a:cubicBezTo>
                      <a:pt x="726" y="440"/>
                      <a:pt x="725" y="439"/>
                      <a:pt x="725" y="439"/>
                    </a:cubicBezTo>
                    <a:lnTo>
                      <a:pt x="716" y="420"/>
                    </a:lnTo>
                    <a:cubicBezTo>
                      <a:pt x="716" y="420"/>
                      <a:pt x="716" y="419"/>
                      <a:pt x="716" y="419"/>
                    </a:cubicBezTo>
                    <a:lnTo>
                      <a:pt x="709" y="396"/>
                    </a:lnTo>
                    <a:cubicBezTo>
                      <a:pt x="709" y="396"/>
                      <a:pt x="709" y="396"/>
                      <a:pt x="709" y="396"/>
                    </a:cubicBezTo>
                    <a:lnTo>
                      <a:pt x="705" y="370"/>
                    </a:lnTo>
                    <a:close/>
                    <a:moveTo>
                      <a:pt x="717" y="394"/>
                    </a:moveTo>
                    <a:lnTo>
                      <a:pt x="717" y="394"/>
                    </a:lnTo>
                    <a:lnTo>
                      <a:pt x="723" y="417"/>
                    </a:lnTo>
                    <a:lnTo>
                      <a:pt x="723" y="416"/>
                    </a:lnTo>
                    <a:lnTo>
                      <a:pt x="733" y="436"/>
                    </a:lnTo>
                    <a:lnTo>
                      <a:pt x="732" y="435"/>
                    </a:lnTo>
                    <a:lnTo>
                      <a:pt x="745" y="452"/>
                    </a:lnTo>
                    <a:lnTo>
                      <a:pt x="744" y="451"/>
                    </a:lnTo>
                    <a:lnTo>
                      <a:pt x="760" y="464"/>
                    </a:lnTo>
                    <a:lnTo>
                      <a:pt x="759" y="464"/>
                    </a:lnTo>
                    <a:lnTo>
                      <a:pt x="776" y="473"/>
                    </a:lnTo>
                    <a:lnTo>
                      <a:pt x="775" y="473"/>
                    </a:lnTo>
                    <a:lnTo>
                      <a:pt x="795" y="479"/>
                    </a:lnTo>
                    <a:lnTo>
                      <a:pt x="794" y="478"/>
                    </a:lnTo>
                    <a:lnTo>
                      <a:pt x="815" y="480"/>
                    </a:lnTo>
                    <a:lnTo>
                      <a:pt x="814" y="480"/>
                    </a:lnTo>
                    <a:lnTo>
                      <a:pt x="834" y="478"/>
                    </a:lnTo>
                    <a:lnTo>
                      <a:pt x="833" y="479"/>
                    </a:lnTo>
                    <a:lnTo>
                      <a:pt x="851" y="474"/>
                    </a:lnTo>
                    <a:lnTo>
                      <a:pt x="851" y="474"/>
                    </a:lnTo>
                    <a:lnTo>
                      <a:pt x="868" y="465"/>
                    </a:lnTo>
                    <a:lnTo>
                      <a:pt x="867" y="466"/>
                    </a:lnTo>
                    <a:lnTo>
                      <a:pt x="882" y="454"/>
                    </a:lnTo>
                    <a:lnTo>
                      <a:pt x="881" y="455"/>
                    </a:lnTo>
                    <a:lnTo>
                      <a:pt x="908" y="420"/>
                    </a:lnTo>
                    <a:lnTo>
                      <a:pt x="908" y="420"/>
                    </a:lnTo>
                    <a:lnTo>
                      <a:pt x="926" y="374"/>
                    </a:lnTo>
                    <a:lnTo>
                      <a:pt x="926" y="375"/>
                    </a:lnTo>
                    <a:lnTo>
                      <a:pt x="933" y="345"/>
                    </a:lnTo>
                    <a:lnTo>
                      <a:pt x="938" y="312"/>
                    </a:lnTo>
                    <a:lnTo>
                      <a:pt x="941" y="274"/>
                    </a:lnTo>
                    <a:lnTo>
                      <a:pt x="942" y="233"/>
                    </a:lnTo>
                    <a:lnTo>
                      <a:pt x="941" y="192"/>
                    </a:lnTo>
                    <a:lnTo>
                      <a:pt x="938" y="157"/>
                    </a:lnTo>
                    <a:lnTo>
                      <a:pt x="933" y="127"/>
                    </a:lnTo>
                    <a:lnTo>
                      <a:pt x="926" y="101"/>
                    </a:lnTo>
                    <a:lnTo>
                      <a:pt x="918" y="81"/>
                    </a:lnTo>
                    <a:lnTo>
                      <a:pt x="908" y="63"/>
                    </a:lnTo>
                    <a:lnTo>
                      <a:pt x="909" y="64"/>
                    </a:lnTo>
                    <a:lnTo>
                      <a:pt x="882" y="35"/>
                    </a:lnTo>
                    <a:lnTo>
                      <a:pt x="882" y="35"/>
                    </a:lnTo>
                    <a:lnTo>
                      <a:pt x="867" y="24"/>
                    </a:lnTo>
                    <a:lnTo>
                      <a:pt x="868" y="24"/>
                    </a:lnTo>
                    <a:lnTo>
                      <a:pt x="852" y="16"/>
                    </a:lnTo>
                    <a:lnTo>
                      <a:pt x="853" y="16"/>
                    </a:lnTo>
                    <a:lnTo>
                      <a:pt x="836" y="10"/>
                    </a:lnTo>
                    <a:lnTo>
                      <a:pt x="837" y="10"/>
                    </a:lnTo>
                    <a:lnTo>
                      <a:pt x="819" y="8"/>
                    </a:lnTo>
                    <a:lnTo>
                      <a:pt x="820" y="8"/>
                    </a:lnTo>
                    <a:lnTo>
                      <a:pt x="795" y="11"/>
                    </a:lnTo>
                    <a:lnTo>
                      <a:pt x="796" y="11"/>
                    </a:lnTo>
                    <a:lnTo>
                      <a:pt x="774" y="20"/>
                    </a:lnTo>
                    <a:lnTo>
                      <a:pt x="775" y="20"/>
                    </a:lnTo>
                    <a:lnTo>
                      <a:pt x="756" y="34"/>
                    </a:lnTo>
                    <a:lnTo>
                      <a:pt x="756" y="33"/>
                    </a:lnTo>
                    <a:lnTo>
                      <a:pt x="739" y="52"/>
                    </a:lnTo>
                    <a:lnTo>
                      <a:pt x="740" y="51"/>
                    </a:lnTo>
                    <a:lnTo>
                      <a:pt x="725" y="75"/>
                    </a:lnTo>
                    <a:lnTo>
                      <a:pt x="726" y="74"/>
                    </a:lnTo>
                    <a:lnTo>
                      <a:pt x="715" y="102"/>
                    </a:lnTo>
                    <a:lnTo>
                      <a:pt x="715" y="101"/>
                    </a:lnTo>
                    <a:lnTo>
                      <a:pt x="708" y="131"/>
                    </a:lnTo>
                    <a:lnTo>
                      <a:pt x="708" y="131"/>
                    </a:lnTo>
                    <a:lnTo>
                      <a:pt x="705" y="164"/>
                    </a:lnTo>
                    <a:lnTo>
                      <a:pt x="707" y="196"/>
                    </a:lnTo>
                    <a:lnTo>
                      <a:pt x="713" y="225"/>
                    </a:lnTo>
                    <a:lnTo>
                      <a:pt x="713" y="225"/>
                    </a:lnTo>
                    <a:lnTo>
                      <a:pt x="723" y="252"/>
                    </a:lnTo>
                    <a:lnTo>
                      <a:pt x="723" y="251"/>
                    </a:lnTo>
                    <a:lnTo>
                      <a:pt x="737" y="275"/>
                    </a:lnTo>
                    <a:lnTo>
                      <a:pt x="736" y="274"/>
                    </a:lnTo>
                    <a:lnTo>
                      <a:pt x="753" y="292"/>
                    </a:lnTo>
                    <a:lnTo>
                      <a:pt x="753" y="292"/>
                    </a:lnTo>
                    <a:lnTo>
                      <a:pt x="772" y="305"/>
                    </a:lnTo>
                    <a:lnTo>
                      <a:pt x="771" y="304"/>
                    </a:lnTo>
                    <a:lnTo>
                      <a:pt x="791" y="312"/>
                    </a:lnTo>
                    <a:lnTo>
                      <a:pt x="790" y="311"/>
                    </a:lnTo>
                    <a:lnTo>
                      <a:pt x="812" y="314"/>
                    </a:lnTo>
                    <a:lnTo>
                      <a:pt x="811" y="314"/>
                    </a:lnTo>
                    <a:lnTo>
                      <a:pt x="837" y="310"/>
                    </a:lnTo>
                    <a:lnTo>
                      <a:pt x="836" y="310"/>
                    </a:lnTo>
                    <a:lnTo>
                      <a:pt x="861" y="297"/>
                    </a:lnTo>
                    <a:lnTo>
                      <a:pt x="860" y="298"/>
                    </a:lnTo>
                    <a:lnTo>
                      <a:pt x="882" y="277"/>
                    </a:lnTo>
                    <a:lnTo>
                      <a:pt x="882" y="278"/>
                    </a:lnTo>
                    <a:lnTo>
                      <a:pt x="897" y="254"/>
                    </a:lnTo>
                    <a:cubicBezTo>
                      <a:pt x="898" y="253"/>
                      <a:pt x="900" y="252"/>
                      <a:pt x="902" y="253"/>
                    </a:cubicBezTo>
                    <a:cubicBezTo>
                      <a:pt x="903" y="253"/>
                      <a:pt x="904" y="255"/>
                      <a:pt x="904" y="256"/>
                    </a:cubicBezTo>
                    <a:lnTo>
                      <a:pt x="904" y="267"/>
                    </a:lnTo>
                    <a:lnTo>
                      <a:pt x="902" y="303"/>
                    </a:lnTo>
                    <a:lnTo>
                      <a:pt x="896" y="339"/>
                    </a:lnTo>
                    <a:lnTo>
                      <a:pt x="890" y="370"/>
                    </a:lnTo>
                    <a:cubicBezTo>
                      <a:pt x="890" y="371"/>
                      <a:pt x="890" y="371"/>
                      <a:pt x="890" y="371"/>
                    </a:cubicBezTo>
                    <a:lnTo>
                      <a:pt x="879" y="395"/>
                    </a:lnTo>
                    <a:lnTo>
                      <a:pt x="870" y="412"/>
                    </a:lnTo>
                    <a:cubicBezTo>
                      <a:pt x="870" y="413"/>
                      <a:pt x="869" y="413"/>
                      <a:pt x="869" y="413"/>
                    </a:cubicBezTo>
                    <a:lnTo>
                      <a:pt x="855" y="426"/>
                    </a:lnTo>
                    <a:cubicBezTo>
                      <a:pt x="854" y="427"/>
                      <a:pt x="854" y="427"/>
                      <a:pt x="854" y="427"/>
                    </a:cubicBezTo>
                    <a:lnTo>
                      <a:pt x="837" y="437"/>
                    </a:lnTo>
                    <a:cubicBezTo>
                      <a:pt x="836" y="438"/>
                      <a:pt x="836" y="438"/>
                      <a:pt x="835" y="438"/>
                    </a:cubicBezTo>
                    <a:lnTo>
                      <a:pt x="815" y="441"/>
                    </a:lnTo>
                    <a:cubicBezTo>
                      <a:pt x="815" y="441"/>
                      <a:pt x="814" y="441"/>
                      <a:pt x="814" y="441"/>
                    </a:cubicBezTo>
                    <a:lnTo>
                      <a:pt x="791" y="436"/>
                    </a:lnTo>
                    <a:cubicBezTo>
                      <a:pt x="791" y="436"/>
                      <a:pt x="790" y="436"/>
                      <a:pt x="790" y="436"/>
                    </a:cubicBezTo>
                    <a:lnTo>
                      <a:pt x="772" y="423"/>
                    </a:lnTo>
                    <a:cubicBezTo>
                      <a:pt x="771" y="423"/>
                      <a:pt x="771" y="422"/>
                      <a:pt x="770" y="422"/>
                    </a:cubicBezTo>
                    <a:lnTo>
                      <a:pt x="758" y="398"/>
                    </a:lnTo>
                    <a:cubicBezTo>
                      <a:pt x="758" y="398"/>
                      <a:pt x="758" y="398"/>
                      <a:pt x="758" y="398"/>
                    </a:cubicBezTo>
                    <a:lnTo>
                      <a:pt x="753" y="382"/>
                    </a:lnTo>
                    <a:lnTo>
                      <a:pt x="749" y="363"/>
                    </a:lnTo>
                    <a:lnTo>
                      <a:pt x="753" y="366"/>
                    </a:lnTo>
                    <a:lnTo>
                      <a:pt x="710" y="373"/>
                    </a:lnTo>
                    <a:lnTo>
                      <a:pt x="713" y="368"/>
                    </a:lnTo>
                    <a:lnTo>
                      <a:pt x="717" y="394"/>
                    </a:lnTo>
                    <a:close/>
                    <a:moveTo>
                      <a:pt x="891" y="161"/>
                    </a:moveTo>
                    <a:lnTo>
                      <a:pt x="889" y="138"/>
                    </a:lnTo>
                    <a:lnTo>
                      <a:pt x="886" y="118"/>
                    </a:lnTo>
                    <a:lnTo>
                      <a:pt x="886" y="119"/>
                    </a:lnTo>
                    <a:lnTo>
                      <a:pt x="870" y="85"/>
                    </a:lnTo>
                    <a:lnTo>
                      <a:pt x="870" y="85"/>
                    </a:lnTo>
                    <a:lnTo>
                      <a:pt x="860" y="72"/>
                    </a:lnTo>
                    <a:lnTo>
                      <a:pt x="860" y="73"/>
                    </a:lnTo>
                    <a:lnTo>
                      <a:pt x="849" y="63"/>
                    </a:lnTo>
                    <a:lnTo>
                      <a:pt x="850" y="64"/>
                    </a:lnTo>
                    <a:lnTo>
                      <a:pt x="837" y="58"/>
                    </a:lnTo>
                    <a:lnTo>
                      <a:pt x="838" y="58"/>
                    </a:lnTo>
                    <a:lnTo>
                      <a:pt x="824" y="56"/>
                    </a:lnTo>
                    <a:lnTo>
                      <a:pt x="826" y="56"/>
                    </a:lnTo>
                    <a:lnTo>
                      <a:pt x="811" y="59"/>
                    </a:lnTo>
                    <a:lnTo>
                      <a:pt x="812" y="59"/>
                    </a:lnTo>
                    <a:lnTo>
                      <a:pt x="798" y="66"/>
                    </a:lnTo>
                    <a:lnTo>
                      <a:pt x="799" y="65"/>
                    </a:lnTo>
                    <a:lnTo>
                      <a:pt x="786" y="76"/>
                    </a:lnTo>
                    <a:lnTo>
                      <a:pt x="787" y="75"/>
                    </a:lnTo>
                    <a:lnTo>
                      <a:pt x="775" y="89"/>
                    </a:lnTo>
                    <a:lnTo>
                      <a:pt x="775" y="88"/>
                    </a:lnTo>
                    <a:lnTo>
                      <a:pt x="759" y="124"/>
                    </a:lnTo>
                    <a:lnTo>
                      <a:pt x="759" y="122"/>
                    </a:lnTo>
                    <a:lnTo>
                      <a:pt x="754" y="165"/>
                    </a:lnTo>
                    <a:lnTo>
                      <a:pt x="754" y="164"/>
                    </a:lnTo>
                    <a:lnTo>
                      <a:pt x="755" y="186"/>
                    </a:lnTo>
                    <a:lnTo>
                      <a:pt x="758" y="205"/>
                    </a:lnTo>
                    <a:lnTo>
                      <a:pt x="758" y="205"/>
                    </a:lnTo>
                    <a:lnTo>
                      <a:pt x="765" y="222"/>
                    </a:lnTo>
                    <a:lnTo>
                      <a:pt x="764" y="221"/>
                    </a:lnTo>
                    <a:lnTo>
                      <a:pt x="775" y="237"/>
                    </a:lnTo>
                    <a:lnTo>
                      <a:pt x="774" y="237"/>
                    </a:lnTo>
                    <a:lnTo>
                      <a:pt x="785" y="248"/>
                    </a:lnTo>
                    <a:lnTo>
                      <a:pt x="785" y="248"/>
                    </a:lnTo>
                    <a:lnTo>
                      <a:pt x="797" y="256"/>
                    </a:lnTo>
                    <a:lnTo>
                      <a:pt x="796" y="256"/>
                    </a:lnTo>
                    <a:lnTo>
                      <a:pt x="810" y="261"/>
                    </a:lnTo>
                    <a:lnTo>
                      <a:pt x="809" y="261"/>
                    </a:lnTo>
                    <a:lnTo>
                      <a:pt x="823" y="263"/>
                    </a:lnTo>
                    <a:lnTo>
                      <a:pt x="822" y="263"/>
                    </a:lnTo>
                    <a:lnTo>
                      <a:pt x="837" y="261"/>
                    </a:lnTo>
                    <a:lnTo>
                      <a:pt x="836" y="261"/>
                    </a:lnTo>
                    <a:lnTo>
                      <a:pt x="849" y="256"/>
                    </a:lnTo>
                    <a:lnTo>
                      <a:pt x="849" y="256"/>
                    </a:lnTo>
                    <a:lnTo>
                      <a:pt x="861" y="248"/>
                    </a:lnTo>
                    <a:lnTo>
                      <a:pt x="860" y="248"/>
                    </a:lnTo>
                    <a:lnTo>
                      <a:pt x="871" y="237"/>
                    </a:lnTo>
                    <a:lnTo>
                      <a:pt x="870" y="238"/>
                    </a:lnTo>
                    <a:lnTo>
                      <a:pt x="886" y="204"/>
                    </a:lnTo>
                    <a:lnTo>
                      <a:pt x="886" y="205"/>
                    </a:lnTo>
                    <a:lnTo>
                      <a:pt x="890" y="184"/>
                    </a:lnTo>
                    <a:lnTo>
                      <a:pt x="891" y="161"/>
                    </a:lnTo>
                    <a:close/>
                    <a:moveTo>
                      <a:pt x="897" y="186"/>
                    </a:moveTo>
                    <a:lnTo>
                      <a:pt x="893" y="206"/>
                    </a:lnTo>
                    <a:cubicBezTo>
                      <a:pt x="893" y="207"/>
                      <a:pt x="893" y="207"/>
                      <a:pt x="893" y="207"/>
                    </a:cubicBezTo>
                    <a:lnTo>
                      <a:pt x="877" y="241"/>
                    </a:lnTo>
                    <a:cubicBezTo>
                      <a:pt x="877" y="242"/>
                      <a:pt x="877" y="242"/>
                      <a:pt x="876" y="242"/>
                    </a:cubicBezTo>
                    <a:lnTo>
                      <a:pt x="866" y="254"/>
                    </a:lnTo>
                    <a:cubicBezTo>
                      <a:pt x="866" y="254"/>
                      <a:pt x="866" y="254"/>
                      <a:pt x="865" y="254"/>
                    </a:cubicBezTo>
                    <a:lnTo>
                      <a:pt x="853" y="263"/>
                    </a:lnTo>
                    <a:cubicBezTo>
                      <a:pt x="853" y="263"/>
                      <a:pt x="853" y="263"/>
                      <a:pt x="852" y="263"/>
                    </a:cubicBezTo>
                    <a:lnTo>
                      <a:pt x="839" y="269"/>
                    </a:lnTo>
                    <a:cubicBezTo>
                      <a:pt x="839" y="269"/>
                      <a:pt x="838" y="269"/>
                      <a:pt x="838" y="269"/>
                    </a:cubicBezTo>
                    <a:lnTo>
                      <a:pt x="823" y="271"/>
                    </a:lnTo>
                    <a:cubicBezTo>
                      <a:pt x="823" y="271"/>
                      <a:pt x="822" y="271"/>
                      <a:pt x="822" y="271"/>
                    </a:cubicBezTo>
                    <a:lnTo>
                      <a:pt x="808" y="269"/>
                    </a:lnTo>
                    <a:cubicBezTo>
                      <a:pt x="808" y="269"/>
                      <a:pt x="807" y="269"/>
                      <a:pt x="807" y="269"/>
                    </a:cubicBezTo>
                    <a:lnTo>
                      <a:pt x="793" y="263"/>
                    </a:lnTo>
                    <a:cubicBezTo>
                      <a:pt x="793" y="263"/>
                      <a:pt x="793" y="263"/>
                      <a:pt x="793" y="263"/>
                    </a:cubicBezTo>
                    <a:lnTo>
                      <a:pt x="780" y="254"/>
                    </a:lnTo>
                    <a:cubicBezTo>
                      <a:pt x="780" y="254"/>
                      <a:pt x="780" y="254"/>
                      <a:pt x="780" y="254"/>
                    </a:cubicBezTo>
                    <a:lnTo>
                      <a:pt x="769" y="242"/>
                    </a:lnTo>
                    <a:cubicBezTo>
                      <a:pt x="768" y="242"/>
                      <a:pt x="768" y="242"/>
                      <a:pt x="768" y="242"/>
                    </a:cubicBezTo>
                    <a:lnTo>
                      <a:pt x="758" y="226"/>
                    </a:lnTo>
                    <a:cubicBezTo>
                      <a:pt x="757" y="225"/>
                      <a:pt x="757" y="225"/>
                      <a:pt x="757" y="225"/>
                    </a:cubicBezTo>
                    <a:lnTo>
                      <a:pt x="751" y="207"/>
                    </a:lnTo>
                    <a:cubicBezTo>
                      <a:pt x="751" y="207"/>
                      <a:pt x="751" y="207"/>
                      <a:pt x="751" y="207"/>
                    </a:cubicBezTo>
                    <a:lnTo>
                      <a:pt x="747" y="187"/>
                    </a:lnTo>
                    <a:lnTo>
                      <a:pt x="746" y="165"/>
                    </a:lnTo>
                    <a:cubicBezTo>
                      <a:pt x="746" y="164"/>
                      <a:pt x="746" y="164"/>
                      <a:pt x="746" y="164"/>
                    </a:cubicBezTo>
                    <a:lnTo>
                      <a:pt x="751" y="121"/>
                    </a:lnTo>
                    <a:cubicBezTo>
                      <a:pt x="752" y="121"/>
                      <a:pt x="752" y="121"/>
                      <a:pt x="752" y="120"/>
                    </a:cubicBezTo>
                    <a:lnTo>
                      <a:pt x="768" y="85"/>
                    </a:lnTo>
                    <a:cubicBezTo>
                      <a:pt x="768" y="84"/>
                      <a:pt x="768" y="84"/>
                      <a:pt x="768" y="84"/>
                    </a:cubicBezTo>
                    <a:lnTo>
                      <a:pt x="780" y="70"/>
                    </a:lnTo>
                    <a:cubicBezTo>
                      <a:pt x="781" y="70"/>
                      <a:pt x="781" y="70"/>
                      <a:pt x="781" y="69"/>
                    </a:cubicBezTo>
                    <a:lnTo>
                      <a:pt x="793" y="59"/>
                    </a:lnTo>
                    <a:cubicBezTo>
                      <a:pt x="794" y="59"/>
                      <a:pt x="794" y="59"/>
                      <a:pt x="794" y="58"/>
                    </a:cubicBezTo>
                    <a:lnTo>
                      <a:pt x="808" y="51"/>
                    </a:lnTo>
                    <a:cubicBezTo>
                      <a:pt x="809" y="51"/>
                      <a:pt x="809" y="51"/>
                      <a:pt x="809" y="51"/>
                    </a:cubicBezTo>
                    <a:lnTo>
                      <a:pt x="824" y="49"/>
                    </a:lnTo>
                    <a:cubicBezTo>
                      <a:pt x="825" y="48"/>
                      <a:pt x="825" y="48"/>
                      <a:pt x="826" y="49"/>
                    </a:cubicBezTo>
                    <a:lnTo>
                      <a:pt x="839" y="51"/>
                    </a:lnTo>
                    <a:cubicBezTo>
                      <a:pt x="839" y="51"/>
                      <a:pt x="840" y="51"/>
                      <a:pt x="840" y="51"/>
                    </a:cubicBezTo>
                    <a:lnTo>
                      <a:pt x="853" y="56"/>
                    </a:lnTo>
                    <a:cubicBezTo>
                      <a:pt x="853" y="56"/>
                      <a:pt x="854" y="57"/>
                      <a:pt x="854" y="57"/>
                    </a:cubicBezTo>
                    <a:lnTo>
                      <a:pt x="866" y="66"/>
                    </a:lnTo>
                    <a:cubicBezTo>
                      <a:pt x="866" y="67"/>
                      <a:pt x="866" y="67"/>
                      <a:pt x="866" y="67"/>
                    </a:cubicBezTo>
                    <a:lnTo>
                      <a:pt x="877" y="81"/>
                    </a:lnTo>
                    <a:cubicBezTo>
                      <a:pt x="877" y="81"/>
                      <a:pt x="877" y="81"/>
                      <a:pt x="877" y="81"/>
                    </a:cubicBezTo>
                    <a:lnTo>
                      <a:pt x="893" y="115"/>
                    </a:lnTo>
                    <a:cubicBezTo>
                      <a:pt x="893" y="116"/>
                      <a:pt x="893" y="116"/>
                      <a:pt x="893" y="116"/>
                    </a:cubicBezTo>
                    <a:lnTo>
                      <a:pt x="897" y="138"/>
                    </a:lnTo>
                    <a:lnTo>
                      <a:pt x="899" y="162"/>
                    </a:lnTo>
                    <a:lnTo>
                      <a:pt x="897" y="186"/>
                    </a:lnTo>
                    <a:close/>
                    <a:moveTo>
                      <a:pt x="1148" y="478"/>
                    </a:moveTo>
                    <a:cubicBezTo>
                      <a:pt x="1146" y="478"/>
                      <a:pt x="1144" y="477"/>
                      <a:pt x="1144" y="474"/>
                    </a:cubicBezTo>
                    <a:lnTo>
                      <a:pt x="1144" y="362"/>
                    </a:lnTo>
                    <a:lnTo>
                      <a:pt x="1148" y="366"/>
                    </a:lnTo>
                    <a:lnTo>
                      <a:pt x="989" y="366"/>
                    </a:lnTo>
                    <a:cubicBezTo>
                      <a:pt x="987" y="366"/>
                      <a:pt x="985" y="364"/>
                      <a:pt x="985" y="362"/>
                    </a:cubicBezTo>
                    <a:lnTo>
                      <a:pt x="985" y="311"/>
                    </a:lnTo>
                    <a:cubicBezTo>
                      <a:pt x="985" y="310"/>
                      <a:pt x="985" y="310"/>
                      <a:pt x="985" y="309"/>
                    </a:cubicBezTo>
                    <a:lnTo>
                      <a:pt x="1155" y="6"/>
                    </a:lnTo>
                    <a:cubicBezTo>
                      <a:pt x="1156" y="5"/>
                      <a:pt x="1157" y="4"/>
                      <a:pt x="1158" y="4"/>
                    </a:cubicBezTo>
                    <a:lnTo>
                      <a:pt x="1193" y="4"/>
                    </a:lnTo>
                    <a:cubicBezTo>
                      <a:pt x="1196" y="4"/>
                      <a:pt x="1197" y="6"/>
                      <a:pt x="1197" y="8"/>
                    </a:cubicBezTo>
                    <a:lnTo>
                      <a:pt x="1197" y="311"/>
                    </a:lnTo>
                    <a:lnTo>
                      <a:pt x="1193" y="307"/>
                    </a:lnTo>
                    <a:lnTo>
                      <a:pt x="1244" y="307"/>
                    </a:lnTo>
                    <a:cubicBezTo>
                      <a:pt x="1247" y="307"/>
                      <a:pt x="1248" y="309"/>
                      <a:pt x="1248" y="311"/>
                    </a:cubicBezTo>
                    <a:lnTo>
                      <a:pt x="1248" y="362"/>
                    </a:lnTo>
                    <a:cubicBezTo>
                      <a:pt x="1248" y="364"/>
                      <a:pt x="1247" y="366"/>
                      <a:pt x="1244" y="366"/>
                    </a:cubicBezTo>
                    <a:lnTo>
                      <a:pt x="1193" y="366"/>
                    </a:lnTo>
                    <a:lnTo>
                      <a:pt x="1197" y="362"/>
                    </a:lnTo>
                    <a:lnTo>
                      <a:pt x="1197" y="474"/>
                    </a:lnTo>
                    <a:cubicBezTo>
                      <a:pt x="1197" y="477"/>
                      <a:pt x="1196" y="478"/>
                      <a:pt x="1193" y="478"/>
                    </a:cubicBezTo>
                    <a:lnTo>
                      <a:pt x="1148" y="478"/>
                    </a:lnTo>
                    <a:close/>
                    <a:moveTo>
                      <a:pt x="1193" y="470"/>
                    </a:moveTo>
                    <a:lnTo>
                      <a:pt x="1189" y="474"/>
                    </a:lnTo>
                    <a:lnTo>
                      <a:pt x="1189" y="362"/>
                    </a:lnTo>
                    <a:cubicBezTo>
                      <a:pt x="1189" y="360"/>
                      <a:pt x="1191" y="358"/>
                      <a:pt x="1193" y="358"/>
                    </a:cubicBezTo>
                    <a:lnTo>
                      <a:pt x="1244" y="358"/>
                    </a:lnTo>
                    <a:lnTo>
                      <a:pt x="1240" y="362"/>
                    </a:lnTo>
                    <a:lnTo>
                      <a:pt x="1240" y="311"/>
                    </a:lnTo>
                    <a:lnTo>
                      <a:pt x="1244" y="315"/>
                    </a:lnTo>
                    <a:lnTo>
                      <a:pt x="1193" y="315"/>
                    </a:lnTo>
                    <a:cubicBezTo>
                      <a:pt x="1191" y="315"/>
                      <a:pt x="1189" y="313"/>
                      <a:pt x="1189" y="311"/>
                    </a:cubicBezTo>
                    <a:lnTo>
                      <a:pt x="1189" y="8"/>
                    </a:lnTo>
                    <a:lnTo>
                      <a:pt x="1193" y="12"/>
                    </a:lnTo>
                    <a:lnTo>
                      <a:pt x="1158" y="12"/>
                    </a:lnTo>
                    <a:lnTo>
                      <a:pt x="1162" y="10"/>
                    </a:lnTo>
                    <a:lnTo>
                      <a:pt x="992" y="313"/>
                    </a:lnTo>
                    <a:lnTo>
                      <a:pt x="993" y="311"/>
                    </a:lnTo>
                    <a:lnTo>
                      <a:pt x="993" y="362"/>
                    </a:lnTo>
                    <a:lnTo>
                      <a:pt x="989" y="358"/>
                    </a:lnTo>
                    <a:lnTo>
                      <a:pt x="1148" y="358"/>
                    </a:lnTo>
                    <a:cubicBezTo>
                      <a:pt x="1150" y="358"/>
                      <a:pt x="1152" y="360"/>
                      <a:pt x="1152" y="362"/>
                    </a:cubicBezTo>
                    <a:lnTo>
                      <a:pt x="1152" y="474"/>
                    </a:lnTo>
                    <a:lnTo>
                      <a:pt x="1148" y="470"/>
                    </a:lnTo>
                    <a:lnTo>
                      <a:pt x="1193" y="470"/>
                    </a:lnTo>
                    <a:close/>
                    <a:moveTo>
                      <a:pt x="1148" y="307"/>
                    </a:moveTo>
                    <a:lnTo>
                      <a:pt x="1144" y="311"/>
                    </a:lnTo>
                    <a:lnTo>
                      <a:pt x="1144" y="100"/>
                    </a:lnTo>
                    <a:lnTo>
                      <a:pt x="1151" y="102"/>
                    </a:lnTo>
                    <a:lnTo>
                      <a:pt x="1035" y="313"/>
                    </a:lnTo>
                    <a:lnTo>
                      <a:pt x="1032" y="307"/>
                    </a:lnTo>
                    <a:lnTo>
                      <a:pt x="1148" y="307"/>
                    </a:lnTo>
                    <a:close/>
                    <a:moveTo>
                      <a:pt x="1032" y="315"/>
                    </a:moveTo>
                    <a:cubicBezTo>
                      <a:pt x="1031" y="315"/>
                      <a:pt x="1029" y="314"/>
                      <a:pt x="1029" y="313"/>
                    </a:cubicBezTo>
                    <a:cubicBezTo>
                      <a:pt x="1028" y="312"/>
                      <a:pt x="1028" y="310"/>
                      <a:pt x="1028" y="309"/>
                    </a:cubicBezTo>
                    <a:lnTo>
                      <a:pt x="1144" y="98"/>
                    </a:lnTo>
                    <a:cubicBezTo>
                      <a:pt x="1145" y="96"/>
                      <a:pt x="1147" y="96"/>
                      <a:pt x="1149" y="96"/>
                    </a:cubicBezTo>
                    <a:cubicBezTo>
                      <a:pt x="1151" y="97"/>
                      <a:pt x="1152" y="98"/>
                      <a:pt x="1152" y="100"/>
                    </a:cubicBezTo>
                    <a:lnTo>
                      <a:pt x="1152" y="311"/>
                    </a:lnTo>
                    <a:cubicBezTo>
                      <a:pt x="1152" y="313"/>
                      <a:pt x="1150" y="315"/>
                      <a:pt x="1148" y="315"/>
                    </a:cubicBezTo>
                    <a:lnTo>
                      <a:pt x="1032" y="31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6" name="Freeform 151"/>
              <p:cNvSpPr>
                <a:spLocks noEditPoints="1"/>
              </p:cNvSpPr>
              <p:nvPr/>
            </p:nvSpPr>
            <p:spPr bwMode="auto">
              <a:xfrm>
                <a:off x="7063" y="2605"/>
                <a:ext cx="484" cy="147"/>
              </a:xfrm>
              <a:custGeom>
                <a:avLst/>
                <a:gdLst>
                  <a:gd name="T0" fmla="*/ 46 w 1576"/>
                  <a:gd name="T1" fmla="*/ 341 h 480"/>
                  <a:gd name="T2" fmla="*/ 119 w 1576"/>
                  <a:gd name="T3" fmla="*/ 433 h 480"/>
                  <a:gd name="T4" fmla="*/ 197 w 1576"/>
                  <a:gd name="T5" fmla="*/ 334 h 480"/>
                  <a:gd name="T6" fmla="*/ 124 w 1576"/>
                  <a:gd name="T7" fmla="*/ 242 h 480"/>
                  <a:gd name="T8" fmla="*/ 97 w 1576"/>
                  <a:gd name="T9" fmla="*/ 198 h 480"/>
                  <a:gd name="T10" fmla="*/ 156 w 1576"/>
                  <a:gd name="T11" fmla="*/ 181 h 480"/>
                  <a:gd name="T12" fmla="*/ 162 w 1576"/>
                  <a:gd name="T13" fmla="*/ 69 h 480"/>
                  <a:gd name="T14" fmla="*/ 76 w 1576"/>
                  <a:gd name="T15" fmla="*/ 69 h 480"/>
                  <a:gd name="T16" fmla="*/ 6 w 1576"/>
                  <a:gd name="T17" fmla="*/ 123 h 480"/>
                  <a:gd name="T18" fmla="*/ 116 w 1576"/>
                  <a:gd name="T19" fmla="*/ 0 h 480"/>
                  <a:gd name="T20" fmla="*/ 213 w 1576"/>
                  <a:gd name="T21" fmla="*/ 62 h 480"/>
                  <a:gd name="T22" fmla="*/ 213 w 1576"/>
                  <a:gd name="T23" fmla="*/ 177 h 480"/>
                  <a:gd name="T24" fmla="*/ 226 w 1576"/>
                  <a:gd name="T25" fmla="*/ 259 h 480"/>
                  <a:gd name="T26" fmla="*/ 208 w 1576"/>
                  <a:gd name="T27" fmla="*/ 436 h 480"/>
                  <a:gd name="T28" fmla="*/ 38 w 1576"/>
                  <a:gd name="T29" fmla="*/ 443 h 480"/>
                  <a:gd name="T30" fmla="*/ 302 w 1576"/>
                  <a:gd name="T31" fmla="*/ 242 h 480"/>
                  <a:gd name="T32" fmla="*/ 355 w 1576"/>
                  <a:gd name="T33" fmla="*/ 28 h 480"/>
                  <a:gd name="T34" fmla="*/ 476 w 1576"/>
                  <a:gd name="T35" fmla="*/ 17 h 480"/>
                  <a:gd name="T36" fmla="*/ 536 w 1576"/>
                  <a:gd name="T37" fmla="*/ 130 h 480"/>
                  <a:gd name="T38" fmla="*/ 530 w 1576"/>
                  <a:gd name="T39" fmla="*/ 375 h 480"/>
                  <a:gd name="T40" fmla="*/ 423 w 1576"/>
                  <a:gd name="T41" fmla="*/ 480 h 480"/>
                  <a:gd name="T42" fmla="*/ 302 w 1576"/>
                  <a:gd name="T43" fmla="*/ 242 h 480"/>
                  <a:gd name="T44" fmla="*/ 372 w 1576"/>
                  <a:gd name="T45" fmla="*/ 395 h 480"/>
                  <a:gd name="T46" fmla="*/ 476 w 1576"/>
                  <a:gd name="T47" fmla="*/ 395 h 480"/>
                  <a:gd name="T48" fmla="*/ 476 w 1576"/>
                  <a:gd name="T49" fmla="*/ 89 h 480"/>
                  <a:gd name="T50" fmla="*/ 372 w 1576"/>
                  <a:gd name="T51" fmla="*/ 82 h 480"/>
                  <a:gd name="T52" fmla="*/ 630 w 1576"/>
                  <a:gd name="T53" fmla="*/ 470 h 480"/>
                  <a:gd name="T54" fmla="*/ 681 w 1576"/>
                  <a:gd name="T55" fmla="*/ 406 h 480"/>
                  <a:gd name="T56" fmla="*/ 630 w 1576"/>
                  <a:gd name="T57" fmla="*/ 470 h 480"/>
                  <a:gd name="T58" fmla="*/ 735 w 1576"/>
                  <a:gd name="T59" fmla="*/ 11 h 480"/>
                  <a:gd name="T60" fmla="*/ 974 w 1576"/>
                  <a:gd name="T61" fmla="*/ 55 h 480"/>
                  <a:gd name="T62" fmla="*/ 853 w 1576"/>
                  <a:gd name="T63" fmla="*/ 344 h 480"/>
                  <a:gd name="T64" fmla="*/ 788 w 1576"/>
                  <a:gd name="T65" fmla="*/ 470 h 480"/>
                  <a:gd name="T66" fmla="*/ 853 w 1576"/>
                  <a:gd name="T67" fmla="*/ 188 h 480"/>
                  <a:gd name="T68" fmla="*/ 735 w 1576"/>
                  <a:gd name="T69" fmla="*/ 65 h 480"/>
                  <a:gd name="T70" fmla="*/ 1079 w 1576"/>
                  <a:gd name="T71" fmla="*/ 341 h 480"/>
                  <a:gd name="T72" fmla="*/ 1152 w 1576"/>
                  <a:gd name="T73" fmla="*/ 433 h 480"/>
                  <a:gd name="T74" fmla="*/ 1230 w 1576"/>
                  <a:gd name="T75" fmla="*/ 334 h 480"/>
                  <a:gd name="T76" fmla="*/ 1157 w 1576"/>
                  <a:gd name="T77" fmla="*/ 242 h 480"/>
                  <a:gd name="T78" fmla="*/ 1130 w 1576"/>
                  <a:gd name="T79" fmla="*/ 198 h 480"/>
                  <a:gd name="T80" fmla="*/ 1189 w 1576"/>
                  <a:gd name="T81" fmla="*/ 181 h 480"/>
                  <a:gd name="T82" fmla="*/ 1195 w 1576"/>
                  <a:gd name="T83" fmla="*/ 69 h 480"/>
                  <a:gd name="T84" fmla="*/ 1109 w 1576"/>
                  <a:gd name="T85" fmla="*/ 69 h 480"/>
                  <a:gd name="T86" fmla="*/ 1039 w 1576"/>
                  <a:gd name="T87" fmla="*/ 123 h 480"/>
                  <a:gd name="T88" fmla="*/ 1149 w 1576"/>
                  <a:gd name="T89" fmla="*/ 0 h 480"/>
                  <a:gd name="T90" fmla="*/ 1246 w 1576"/>
                  <a:gd name="T91" fmla="*/ 62 h 480"/>
                  <a:gd name="T92" fmla="*/ 1246 w 1576"/>
                  <a:gd name="T93" fmla="*/ 177 h 480"/>
                  <a:gd name="T94" fmla="*/ 1259 w 1576"/>
                  <a:gd name="T95" fmla="*/ 259 h 480"/>
                  <a:gd name="T96" fmla="*/ 1240 w 1576"/>
                  <a:gd name="T97" fmla="*/ 436 h 480"/>
                  <a:gd name="T98" fmla="*/ 1071 w 1576"/>
                  <a:gd name="T99" fmla="*/ 443 h 480"/>
                  <a:gd name="T100" fmla="*/ 1334 w 1576"/>
                  <a:gd name="T101" fmla="*/ 242 h 480"/>
                  <a:gd name="T102" fmla="*/ 1388 w 1576"/>
                  <a:gd name="T103" fmla="*/ 28 h 480"/>
                  <a:gd name="T104" fmla="*/ 1509 w 1576"/>
                  <a:gd name="T105" fmla="*/ 17 h 480"/>
                  <a:gd name="T106" fmla="*/ 1568 w 1576"/>
                  <a:gd name="T107" fmla="*/ 130 h 480"/>
                  <a:gd name="T108" fmla="*/ 1563 w 1576"/>
                  <a:gd name="T109" fmla="*/ 375 h 480"/>
                  <a:gd name="T110" fmla="*/ 1455 w 1576"/>
                  <a:gd name="T111" fmla="*/ 480 h 480"/>
                  <a:gd name="T112" fmla="*/ 1334 w 1576"/>
                  <a:gd name="T113" fmla="*/ 242 h 480"/>
                  <a:gd name="T114" fmla="*/ 1404 w 1576"/>
                  <a:gd name="T115" fmla="*/ 395 h 480"/>
                  <a:gd name="T116" fmla="*/ 1509 w 1576"/>
                  <a:gd name="T117" fmla="*/ 395 h 480"/>
                  <a:gd name="T118" fmla="*/ 1509 w 1576"/>
                  <a:gd name="T119" fmla="*/ 89 h 480"/>
                  <a:gd name="T120" fmla="*/ 1404 w 1576"/>
                  <a:gd name="T121" fmla="*/ 82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80">
                    <a:moveTo>
                      <a:pt x="0" y="348"/>
                    </a:moveTo>
                    <a:lnTo>
                      <a:pt x="46" y="341"/>
                    </a:lnTo>
                    <a:cubicBezTo>
                      <a:pt x="52" y="372"/>
                      <a:pt x="62" y="395"/>
                      <a:pt x="73" y="412"/>
                    </a:cubicBezTo>
                    <a:cubicBezTo>
                      <a:pt x="87" y="426"/>
                      <a:pt x="103" y="433"/>
                      <a:pt x="119" y="433"/>
                    </a:cubicBezTo>
                    <a:cubicBezTo>
                      <a:pt x="140" y="433"/>
                      <a:pt x="159" y="423"/>
                      <a:pt x="173" y="406"/>
                    </a:cubicBezTo>
                    <a:cubicBezTo>
                      <a:pt x="189" y="385"/>
                      <a:pt x="197" y="361"/>
                      <a:pt x="197" y="334"/>
                    </a:cubicBezTo>
                    <a:cubicBezTo>
                      <a:pt x="197" y="310"/>
                      <a:pt x="189" y="286"/>
                      <a:pt x="175" y="269"/>
                    </a:cubicBezTo>
                    <a:cubicBezTo>
                      <a:pt x="162" y="252"/>
                      <a:pt x="146" y="242"/>
                      <a:pt x="124" y="242"/>
                    </a:cubicBezTo>
                    <a:cubicBezTo>
                      <a:pt x="116" y="242"/>
                      <a:pt x="105" y="246"/>
                      <a:pt x="92" y="249"/>
                    </a:cubicBezTo>
                    <a:lnTo>
                      <a:pt x="97" y="198"/>
                    </a:lnTo>
                    <a:cubicBezTo>
                      <a:pt x="100" y="201"/>
                      <a:pt x="103" y="201"/>
                      <a:pt x="103" y="201"/>
                    </a:cubicBezTo>
                    <a:cubicBezTo>
                      <a:pt x="124" y="201"/>
                      <a:pt x="140" y="195"/>
                      <a:pt x="156" y="181"/>
                    </a:cubicBezTo>
                    <a:cubicBezTo>
                      <a:pt x="173" y="167"/>
                      <a:pt x="178" y="150"/>
                      <a:pt x="178" y="123"/>
                    </a:cubicBezTo>
                    <a:cubicBezTo>
                      <a:pt x="178" y="103"/>
                      <a:pt x="173" y="82"/>
                      <a:pt x="162" y="69"/>
                    </a:cubicBezTo>
                    <a:cubicBezTo>
                      <a:pt x="151" y="55"/>
                      <a:pt x="138" y="48"/>
                      <a:pt x="119" y="48"/>
                    </a:cubicBezTo>
                    <a:cubicBezTo>
                      <a:pt x="100" y="48"/>
                      <a:pt x="87" y="55"/>
                      <a:pt x="76" y="69"/>
                    </a:cubicBezTo>
                    <a:cubicBezTo>
                      <a:pt x="62" y="86"/>
                      <a:pt x="54" y="106"/>
                      <a:pt x="52" y="133"/>
                    </a:cubicBezTo>
                    <a:lnTo>
                      <a:pt x="6" y="123"/>
                    </a:lnTo>
                    <a:cubicBezTo>
                      <a:pt x="11" y="86"/>
                      <a:pt x="25" y="55"/>
                      <a:pt x="43" y="35"/>
                    </a:cubicBezTo>
                    <a:cubicBezTo>
                      <a:pt x="65" y="14"/>
                      <a:pt x="89" y="0"/>
                      <a:pt x="116" y="0"/>
                    </a:cubicBezTo>
                    <a:cubicBezTo>
                      <a:pt x="138" y="0"/>
                      <a:pt x="156" y="7"/>
                      <a:pt x="173" y="17"/>
                    </a:cubicBezTo>
                    <a:cubicBezTo>
                      <a:pt x="191" y="31"/>
                      <a:pt x="202" y="45"/>
                      <a:pt x="213" y="62"/>
                    </a:cubicBezTo>
                    <a:cubicBezTo>
                      <a:pt x="221" y="82"/>
                      <a:pt x="226" y="103"/>
                      <a:pt x="226" y="123"/>
                    </a:cubicBezTo>
                    <a:cubicBezTo>
                      <a:pt x="226" y="143"/>
                      <a:pt x="221" y="160"/>
                      <a:pt x="213" y="177"/>
                    </a:cubicBezTo>
                    <a:cubicBezTo>
                      <a:pt x="205" y="195"/>
                      <a:pt x="191" y="208"/>
                      <a:pt x="175" y="218"/>
                    </a:cubicBezTo>
                    <a:cubicBezTo>
                      <a:pt x="197" y="225"/>
                      <a:pt x="213" y="239"/>
                      <a:pt x="226" y="259"/>
                    </a:cubicBezTo>
                    <a:cubicBezTo>
                      <a:pt x="237" y="280"/>
                      <a:pt x="243" y="303"/>
                      <a:pt x="243" y="334"/>
                    </a:cubicBezTo>
                    <a:cubicBezTo>
                      <a:pt x="243" y="375"/>
                      <a:pt x="232" y="409"/>
                      <a:pt x="208" y="436"/>
                    </a:cubicBezTo>
                    <a:cubicBezTo>
                      <a:pt x="186" y="467"/>
                      <a:pt x="156" y="480"/>
                      <a:pt x="119" y="480"/>
                    </a:cubicBezTo>
                    <a:cubicBezTo>
                      <a:pt x="87" y="480"/>
                      <a:pt x="60" y="467"/>
                      <a:pt x="38" y="443"/>
                    </a:cubicBezTo>
                    <a:cubicBezTo>
                      <a:pt x="17" y="419"/>
                      <a:pt x="6" y="389"/>
                      <a:pt x="0" y="348"/>
                    </a:cubicBezTo>
                    <a:close/>
                    <a:moveTo>
                      <a:pt x="302" y="242"/>
                    </a:moveTo>
                    <a:cubicBezTo>
                      <a:pt x="302" y="184"/>
                      <a:pt x="307" y="140"/>
                      <a:pt x="315" y="106"/>
                    </a:cubicBezTo>
                    <a:cubicBezTo>
                      <a:pt x="326" y="72"/>
                      <a:pt x="339" y="48"/>
                      <a:pt x="355" y="28"/>
                    </a:cubicBezTo>
                    <a:cubicBezTo>
                      <a:pt x="374" y="11"/>
                      <a:pt x="396" y="0"/>
                      <a:pt x="423" y="0"/>
                    </a:cubicBezTo>
                    <a:cubicBezTo>
                      <a:pt x="444" y="0"/>
                      <a:pt x="460" y="7"/>
                      <a:pt x="476" y="17"/>
                    </a:cubicBezTo>
                    <a:cubicBezTo>
                      <a:pt x="490" y="28"/>
                      <a:pt x="503" y="41"/>
                      <a:pt x="511" y="62"/>
                    </a:cubicBezTo>
                    <a:cubicBezTo>
                      <a:pt x="522" y="79"/>
                      <a:pt x="530" y="103"/>
                      <a:pt x="536" y="130"/>
                    </a:cubicBezTo>
                    <a:cubicBezTo>
                      <a:pt x="541" y="157"/>
                      <a:pt x="544" y="195"/>
                      <a:pt x="544" y="242"/>
                    </a:cubicBezTo>
                    <a:cubicBezTo>
                      <a:pt x="544" y="297"/>
                      <a:pt x="538" y="341"/>
                      <a:pt x="530" y="375"/>
                    </a:cubicBezTo>
                    <a:cubicBezTo>
                      <a:pt x="522" y="409"/>
                      <a:pt x="509" y="433"/>
                      <a:pt x="490" y="453"/>
                    </a:cubicBezTo>
                    <a:cubicBezTo>
                      <a:pt x="474" y="470"/>
                      <a:pt x="450" y="480"/>
                      <a:pt x="423" y="480"/>
                    </a:cubicBezTo>
                    <a:cubicBezTo>
                      <a:pt x="388" y="480"/>
                      <a:pt x="361" y="463"/>
                      <a:pt x="339" y="429"/>
                    </a:cubicBezTo>
                    <a:cubicBezTo>
                      <a:pt x="315" y="392"/>
                      <a:pt x="302" y="331"/>
                      <a:pt x="302" y="242"/>
                    </a:cubicBezTo>
                    <a:close/>
                    <a:moveTo>
                      <a:pt x="350" y="242"/>
                    </a:moveTo>
                    <a:cubicBezTo>
                      <a:pt x="350" y="317"/>
                      <a:pt x="355" y="368"/>
                      <a:pt x="372" y="395"/>
                    </a:cubicBezTo>
                    <a:cubicBezTo>
                      <a:pt x="385" y="419"/>
                      <a:pt x="404" y="433"/>
                      <a:pt x="423" y="433"/>
                    </a:cubicBezTo>
                    <a:cubicBezTo>
                      <a:pt x="444" y="433"/>
                      <a:pt x="463" y="419"/>
                      <a:pt x="476" y="395"/>
                    </a:cubicBezTo>
                    <a:cubicBezTo>
                      <a:pt x="490" y="368"/>
                      <a:pt x="498" y="317"/>
                      <a:pt x="498" y="242"/>
                    </a:cubicBezTo>
                    <a:cubicBezTo>
                      <a:pt x="498" y="164"/>
                      <a:pt x="490" y="113"/>
                      <a:pt x="476" y="89"/>
                    </a:cubicBezTo>
                    <a:cubicBezTo>
                      <a:pt x="463" y="62"/>
                      <a:pt x="444" y="48"/>
                      <a:pt x="423" y="48"/>
                    </a:cubicBezTo>
                    <a:cubicBezTo>
                      <a:pt x="401" y="48"/>
                      <a:pt x="385" y="62"/>
                      <a:pt x="372" y="82"/>
                    </a:cubicBezTo>
                    <a:cubicBezTo>
                      <a:pt x="358" y="113"/>
                      <a:pt x="350" y="164"/>
                      <a:pt x="350" y="242"/>
                    </a:cubicBezTo>
                    <a:close/>
                    <a:moveTo>
                      <a:pt x="630" y="470"/>
                    </a:moveTo>
                    <a:lnTo>
                      <a:pt x="630" y="406"/>
                    </a:lnTo>
                    <a:lnTo>
                      <a:pt x="681" y="406"/>
                    </a:lnTo>
                    <a:lnTo>
                      <a:pt x="681" y="470"/>
                    </a:lnTo>
                    <a:lnTo>
                      <a:pt x="630" y="470"/>
                    </a:lnTo>
                    <a:close/>
                    <a:moveTo>
                      <a:pt x="735" y="65"/>
                    </a:moveTo>
                    <a:lnTo>
                      <a:pt x="735" y="11"/>
                    </a:lnTo>
                    <a:lnTo>
                      <a:pt x="974" y="11"/>
                    </a:lnTo>
                    <a:lnTo>
                      <a:pt x="974" y="55"/>
                    </a:lnTo>
                    <a:cubicBezTo>
                      <a:pt x="953" y="86"/>
                      <a:pt x="928" y="130"/>
                      <a:pt x="907" y="181"/>
                    </a:cubicBezTo>
                    <a:cubicBezTo>
                      <a:pt x="883" y="235"/>
                      <a:pt x="864" y="286"/>
                      <a:pt x="853" y="344"/>
                    </a:cubicBezTo>
                    <a:cubicBezTo>
                      <a:pt x="842" y="382"/>
                      <a:pt x="837" y="426"/>
                      <a:pt x="834" y="470"/>
                    </a:cubicBezTo>
                    <a:lnTo>
                      <a:pt x="788" y="470"/>
                    </a:lnTo>
                    <a:cubicBezTo>
                      <a:pt x="788" y="436"/>
                      <a:pt x="794" y="392"/>
                      <a:pt x="805" y="337"/>
                    </a:cubicBezTo>
                    <a:cubicBezTo>
                      <a:pt x="815" y="286"/>
                      <a:pt x="831" y="235"/>
                      <a:pt x="853" y="188"/>
                    </a:cubicBezTo>
                    <a:cubicBezTo>
                      <a:pt x="872" y="140"/>
                      <a:pt x="893" y="99"/>
                      <a:pt x="918" y="65"/>
                    </a:cubicBezTo>
                    <a:lnTo>
                      <a:pt x="735" y="65"/>
                    </a:lnTo>
                    <a:close/>
                    <a:moveTo>
                      <a:pt x="1033" y="348"/>
                    </a:moveTo>
                    <a:lnTo>
                      <a:pt x="1079" y="341"/>
                    </a:lnTo>
                    <a:cubicBezTo>
                      <a:pt x="1084" y="372"/>
                      <a:pt x="1095" y="395"/>
                      <a:pt x="1106" y="412"/>
                    </a:cubicBezTo>
                    <a:cubicBezTo>
                      <a:pt x="1119" y="426"/>
                      <a:pt x="1135" y="433"/>
                      <a:pt x="1152" y="433"/>
                    </a:cubicBezTo>
                    <a:cubicBezTo>
                      <a:pt x="1173" y="433"/>
                      <a:pt x="1192" y="423"/>
                      <a:pt x="1205" y="406"/>
                    </a:cubicBezTo>
                    <a:cubicBezTo>
                      <a:pt x="1221" y="385"/>
                      <a:pt x="1230" y="361"/>
                      <a:pt x="1230" y="334"/>
                    </a:cubicBezTo>
                    <a:cubicBezTo>
                      <a:pt x="1230" y="310"/>
                      <a:pt x="1221" y="286"/>
                      <a:pt x="1208" y="269"/>
                    </a:cubicBezTo>
                    <a:cubicBezTo>
                      <a:pt x="1195" y="252"/>
                      <a:pt x="1178" y="242"/>
                      <a:pt x="1157" y="242"/>
                    </a:cubicBezTo>
                    <a:cubicBezTo>
                      <a:pt x="1149" y="242"/>
                      <a:pt x="1138" y="246"/>
                      <a:pt x="1125" y="249"/>
                    </a:cubicBezTo>
                    <a:lnTo>
                      <a:pt x="1130" y="198"/>
                    </a:lnTo>
                    <a:cubicBezTo>
                      <a:pt x="1133" y="201"/>
                      <a:pt x="1135" y="201"/>
                      <a:pt x="1135" y="201"/>
                    </a:cubicBezTo>
                    <a:cubicBezTo>
                      <a:pt x="1157" y="201"/>
                      <a:pt x="1173" y="195"/>
                      <a:pt x="1189" y="181"/>
                    </a:cubicBezTo>
                    <a:cubicBezTo>
                      <a:pt x="1205" y="167"/>
                      <a:pt x="1211" y="150"/>
                      <a:pt x="1211" y="123"/>
                    </a:cubicBezTo>
                    <a:cubicBezTo>
                      <a:pt x="1211" y="103"/>
                      <a:pt x="1205" y="82"/>
                      <a:pt x="1195" y="69"/>
                    </a:cubicBezTo>
                    <a:cubicBezTo>
                      <a:pt x="1184" y="55"/>
                      <a:pt x="1170" y="48"/>
                      <a:pt x="1152" y="48"/>
                    </a:cubicBezTo>
                    <a:cubicBezTo>
                      <a:pt x="1133" y="48"/>
                      <a:pt x="1119" y="55"/>
                      <a:pt x="1109" y="69"/>
                    </a:cubicBezTo>
                    <a:cubicBezTo>
                      <a:pt x="1095" y="86"/>
                      <a:pt x="1087" y="106"/>
                      <a:pt x="1084" y="133"/>
                    </a:cubicBezTo>
                    <a:lnTo>
                      <a:pt x="1039" y="123"/>
                    </a:lnTo>
                    <a:cubicBezTo>
                      <a:pt x="1044" y="86"/>
                      <a:pt x="1057" y="55"/>
                      <a:pt x="1076" y="35"/>
                    </a:cubicBezTo>
                    <a:cubicBezTo>
                      <a:pt x="1098" y="14"/>
                      <a:pt x="1122" y="0"/>
                      <a:pt x="1149" y="0"/>
                    </a:cubicBezTo>
                    <a:cubicBezTo>
                      <a:pt x="1170" y="0"/>
                      <a:pt x="1189" y="7"/>
                      <a:pt x="1205" y="17"/>
                    </a:cubicBezTo>
                    <a:cubicBezTo>
                      <a:pt x="1224" y="31"/>
                      <a:pt x="1235" y="45"/>
                      <a:pt x="1246" y="62"/>
                    </a:cubicBezTo>
                    <a:cubicBezTo>
                      <a:pt x="1254" y="82"/>
                      <a:pt x="1259" y="103"/>
                      <a:pt x="1259" y="123"/>
                    </a:cubicBezTo>
                    <a:cubicBezTo>
                      <a:pt x="1259" y="143"/>
                      <a:pt x="1254" y="160"/>
                      <a:pt x="1246" y="177"/>
                    </a:cubicBezTo>
                    <a:cubicBezTo>
                      <a:pt x="1238" y="195"/>
                      <a:pt x="1224" y="208"/>
                      <a:pt x="1208" y="218"/>
                    </a:cubicBezTo>
                    <a:cubicBezTo>
                      <a:pt x="1230" y="225"/>
                      <a:pt x="1246" y="239"/>
                      <a:pt x="1259" y="259"/>
                    </a:cubicBezTo>
                    <a:cubicBezTo>
                      <a:pt x="1270" y="280"/>
                      <a:pt x="1275" y="303"/>
                      <a:pt x="1275" y="334"/>
                    </a:cubicBezTo>
                    <a:cubicBezTo>
                      <a:pt x="1275" y="375"/>
                      <a:pt x="1264" y="409"/>
                      <a:pt x="1240" y="436"/>
                    </a:cubicBezTo>
                    <a:cubicBezTo>
                      <a:pt x="1219" y="467"/>
                      <a:pt x="1189" y="480"/>
                      <a:pt x="1152" y="480"/>
                    </a:cubicBezTo>
                    <a:cubicBezTo>
                      <a:pt x="1119" y="480"/>
                      <a:pt x="1092" y="467"/>
                      <a:pt x="1071" y="443"/>
                    </a:cubicBezTo>
                    <a:cubicBezTo>
                      <a:pt x="1049" y="419"/>
                      <a:pt x="1039" y="389"/>
                      <a:pt x="1033" y="348"/>
                    </a:cubicBezTo>
                    <a:close/>
                    <a:moveTo>
                      <a:pt x="1334" y="242"/>
                    </a:moveTo>
                    <a:cubicBezTo>
                      <a:pt x="1334" y="184"/>
                      <a:pt x="1340" y="140"/>
                      <a:pt x="1348" y="106"/>
                    </a:cubicBezTo>
                    <a:cubicBezTo>
                      <a:pt x="1359" y="72"/>
                      <a:pt x="1372" y="48"/>
                      <a:pt x="1388" y="28"/>
                    </a:cubicBezTo>
                    <a:cubicBezTo>
                      <a:pt x="1407" y="11"/>
                      <a:pt x="1429" y="0"/>
                      <a:pt x="1455" y="0"/>
                    </a:cubicBezTo>
                    <a:cubicBezTo>
                      <a:pt x="1477" y="0"/>
                      <a:pt x="1493" y="7"/>
                      <a:pt x="1509" y="17"/>
                    </a:cubicBezTo>
                    <a:cubicBezTo>
                      <a:pt x="1523" y="28"/>
                      <a:pt x="1536" y="41"/>
                      <a:pt x="1544" y="62"/>
                    </a:cubicBezTo>
                    <a:cubicBezTo>
                      <a:pt x="1555" y="79"/>
                      <a:pt x="1563" y="103"/>
                      <a:pt x="1568" y="130"/>
                    </a:cubicBezTo>
                    <a:cubicBezTo>
                      <a:pt x="1574" y="157"/>
                      <a:pt x="1576" y="195"/>
                      <a:pt x="1576" y="242"/>
                    </a:cubicBezTo>
                    <a:cubicBezTo>
                      <a:pt x="1576" y="297"/>
                      <a:pt x="1571" y="341"/>
                      <a:pt x="1563" y="375"/>
                    </a:cubicBezTo>
                    <a:cubicBezTo>
                      <a:pt x="1555" y="409"/>
                      <a:pt x="1542" y="433"/>
                      <a:pt x="1523" y="453"/>
                    </a:cubicBezTo>
                    <a:cubicBezTo>
                      <a:pt x="1507" y="470"/>
                      <a:pt x="1482" y="480"/>
                      <a:pt x="1455" y="480"/>
                    </a:cubicBezTo>
                    <a:cubicBezTo>
                      <a:pt x="1420" y="480"/>
                      <a:pt x="1394" y="463"/>
                      <a:pt x="1372" y="429"/>
                    </a:cubicBezTo>
                    <a:cubicBezTo>
                      <a:pt x="1348" y="392"/>
                      <a:pt x="1334" y="331"/>
                      <a:pt x="1334" y="242"/>
                    </a:cubicBezTo>
                    <a:close/>
                    <a:moveTo>
                      <a:pt x="1383" y="242"/>
                    </a:moveTo>
                    <a:cubicBezTo>
                      <a:pt x="1383" y="317"/>
                      <a:pt x="1388" y="368"/>
                      <a:pt x="1404" y="395"/>
                    </a:cubicBezTo>
                    <a:cubicBezTo>
                      <a:pt x="1418" y="419"/>
                      <a:pt x="1437" y="433"/>
                      <a:pt x="1455" y="433"/>
                    </a:cubicBezTo>
                    <a:cubicBezTo>
                      <a:pt x="1477" y="433"/>
                      <a:pt x="1496" y="419"/>
                      <a:pt x="1509" y="395"/>
                    </a:cubicBezTo>
                    <a:cubicBezTo>
                      <a:pt x="1523" y="368"/>
                      <a:pt x="1531" y="317"/>
                      <a:pt x="1531" y="242"/>
                    </a:cubicBezTo>
                    <a:cubicBezTo>
                      <a:pt x="1531" y="164"/>
                      <a:pt x="1523" y="113"/>
                      <a:pt x="1509" y="89"/>
                    </a:cubicBezTo>
                    <a:cubicBezTo>
                      <a:pt x="1496" y="62"/>
                      <a:pt x="1477" y="48"/>
                      <a:pt x="1455" y="48"/>
                    </a:cubicBezTo>
                    <a:cubicBezTo>
                      <a:pt x="1434" y="48"/>
                      <a:pt x="1418" y="62"/>
                      <a:pt x="1404" y="82"/>
                    </a:cubicBezTo>
                    <a:cubicBezTo>
                      <a:pt x="1391" y="113"/>
                      <a:pt x="1383" y="164"/>
                      <a:pt x="1383" y="2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7" name="Freeform 152"/>
              <p:cNvSpPr>
                <a:spLocks noEditPoints="1"/>
              </p:cNvSpPr>
              <p:nvPr/>
            </p:nvSpPr>
            <p:spPr bwMode="auto">
              <a:xfrm>
                <a:off x="7061" y="2604"/>
                <a:ext cx="487" cy="150"/>
              </a:xfrm>
              <a:custGeom>
                <a:avLst/>
                <a:gdLst>
                  <a:gd name="T0" fmla="*/ 164 w 1584"/>
                  <a:gd name="T1" fmla="*/ 418 h 488"/>
                  <a:gd name="T2" fmla="*/ 128 w 1584"/>
                  <a:gd name="T3" fmla="*/ 250 h 488"/>
                  <a:gd name="T4" fmla="*/ 167 w 1584"/>
                  <a:gd name="T5" fmla="*/ 172 h 488"/>
                  <a:gd name="T6" fmla="*/ 83 w 1584"/>
                  <a:gd name="T7" fmla="*/ 75 h 488"/>
                  <a:gd name="T8" fmla="*/ 100 w 1584"/>
                  <a:gd name="T9" fmla="*/ 3 h 488"/>
                  <a:gd name="T10" fmla="*/ 221 w 1584"/>
                  <a:gd name="T11" fmla="*/ 183 h 488"/>
                  <a:gd name="T12" fmla="*/ 231 w 1584"/>
                  <a:gd name="T13" fmla="*/ 420 h 488"/>
                  <a:gd name="T14" fmla="*/ 39 w 1584"/>
                  <a:gd name="T15" fmla="*/ 450 h 488"/>
                  <a:gd name="T16" fmla="*/ 101 w 1584"/>
                  <a:gd name="T17" fmla="*/ 478 h 488"/>
                  <a:gd name="T18" fmla="*/ 243 w 1584"/>
                  <a:gd name="T19" fmla="*/ 339 h 488"/>
                  <a:gd name="T20" fmla="*/ 223 w 1584"/>
                  <a:gd name="T21" fmla="*/ 97 h 488"/>
                  <a:gd name="T22" fmla="*/ 51 w 1584"/>
                  <a:gd name="T23" fmla="*/ 42 h 488"/>
                  <a:gd name="T24" fmla="*/ 124 w 1584"/>
                  <a:gd name="T25" fmla="*/ 49 h 488"/>
                  <a:gd name="T26" fmla="*/ 137 w 1584"/>
                  <a:gd name="T27" fmla="*/ 204 h 488"/>
                  <a:gd name="T28" fmla="*/ 182 w 1584"/>
                  <a:gd name="T29" fmla="*/ 271 h 488"/>
                  <a:gd name="T30" fmla="*/ 99 w 1584"/>
                  <a:gd name="T31" fmla="*/ 436 h 488"/>
                  <a:gd name="T32" fmla="*/ 334 w 1584"/>
                  <a:gd name="T33" fmla="*/ 64 h 488"/>
                  <a:gd name="T34" fmla="*/ 534 w 1584"/>
                  <a:gd name="T35" fmla="*/ 95 h 488"/>
                  <a:gd name="T36" fmla="*/ 466 w 1584"/>
                  <a:gd name="T37" fmla="*/ 481 h 488"/>
                  <a:gd name="T38" fmla="*/ 302 w 1584"/>
                  <a:gd name="T39" fmla="*/ 247 h 488"/>
                  <a:gd name="T40" fmla="*/ 463 w 1584"/>
                  <a:gd name="T41" fmla="*/ 474 h 488"/>
                  <a:gd name="T42" fmla="*/ 526 w 1584"/>
                  <a:gd name="T43" fmla="*/ 98 h 488"/>
                  <a:gd name="T44" fmla="*/ 341 w 1584"/>
                  <a:gd name="T45" fmla="*/ 68 h 488"/>
                  <a:gd name="T46" fmla="*/ 402 w 1584"/>
                  <a:gd name="T47" fmla="*/ 425 h 488"/>
                  <a:gd name="T48" fmla="*/ 498 w 1584"/>
                  <a:gd name="T49" fmla="*/ 246 h 488"/>
                  <a:gd name="T50" fmla="*/ 401 w 1584"/>
                  <a:gd name="T51" fmla="*/ 65 h 488"/>
                  <a:gd name="T52" fmla="*/ 410 w 1584"/>
                  <a:gd name="T53" fmla="*/ 51 h 488"/>
                  <a:gd name="T54" fmla="*/ 500 w 1584"/>
                  <a:gd name="T55" fmla="*/ 342 h 488"/>
                  <a:gd name="T56" fmla="*/ 384 w 1584"/>
                  <a:gd name="T57" fmla="*/ 418 h 488"/>
                  <a:gd name="T58" fmla="*/ 685 w 1584"/>
                  <a:gd name="T59" fmla="*/ 470 h 488"/>
                  <a:gd name="T60" fmla="*/ 948 w 1584"/>
                  <a:gd name="T61" fmla="*/ 116 h 488"/>
                  <a:gd name="T62" fmla="*/ 884 w 1584"/>
                  <a:gd name="T63" fmla="*/ 124 h 488"/>
                  <a:gd name="T64" fmla="*/ 841 w 1584"/>
                  <a:gd name="T65" fmla="*/ 408 h 488"/>
                  <a:gd name="T66" fmla="*/ 1034 w 1584"/>
                  <a:gd name="T67" fmla="*/ 350 h 488"/>
                  <a:gd name="T68" fmla="*/ 1207 w 1584"/>
                  <a:gd name="T69" fmla="*/ 407 h 488"/>
                  <a:gd name="T70" fmla="*/ 1175 w 1584"/>
                  <a:gd name="T71" fmla="*/ 252 h 488"/>
                  <a:gd name="T72" fmla="*/ 1191 w 1584"/>
                  <a:gd name="T73" fmla="*/ 182 h 488"/>
                  <a:gd name="T74" fmla="*/ 1134 w 1584"/>
                  <a:gd name="T75" fmla="*/ 61 h 488"/>
                  <a:gd name="T76" fmla="*/ 1112 w 1584"/>
                  <a:gd name="T77" fmla="*/ 11 h 488"/>
                  <a:gd name="T78" fmla="*/ 1267 w 1584"/>
                  <a:gd name="T79" fmla="*/ 128 h 488"/>
                  <a:gd name="T80" fmla="*/ 1281 w 1584"/>
                  <a:gd name="T81" fmla="*/ 368 h 488"/>
                  <a:gd name="T82" fmla="*/ 1090 w 1584"/>
                  <a:gd name="T83" fmla="*/ 466 h 488"/>
                  <a:gd name="T84" fmla="*/ 1113 w 1584"/>
                  <a:gd name="T85" fmla="*/ 471 h 488"/>
                  <a:gd name="T86" fmla="*/ 1275 w 1584"/>
                  <a:gd name="T87" fmla="*/ 338 h 488"/>
                  <a:gd name="T88" fmla="*/ 1259 w 1584"/>
                  <a:gd name="T89" fmla="*/ 128 h 488"/>
                  <a:gd name="T90" fmla="*/ 1099 w 1584"/>
                  <a:gd name="T91" fmla="*/ 28 h 488"/>
                  <a:gd name="T92" fmla="*/ 1131 w 1584"/>
                  <a:gd name="T93" fmla="*/ 54 h 488"/>
                  <a:gd name="T94" fmla="*/ 1196 w 1584"/>
                  <a:gd name="T95" fmla="*/ 188 h 488"/>
                  <a:gd name="T96" fmla="*/ 1204 w 1584"/>
                  <a:gd name="T97" fmla="*/ 259 h 488"/>
                  <a:gd name="T98" fmla="*/ 1188 w 1584"/>
                  <a:gd name="T99" fmla="*/ 433 h 488"/>
                  <a:gd name="T100" fmla="*/ 1335 w 1584"/>
                  <a:gd name="T101" fmla="*/ 205 h 488"/>
                  <a:gd name="T102" fmla="*/ 1490 w 1584"/>
                  <a:gd name="T103" fmla="*/ 6 h 488"/>
                  <a:gd name="T104" fmla="*/ 1555 w 1584"/>
                  <a:gd name="T105" fmla="*/ 425 h 488"/>
                  <a:gd name="T106" fmla="*/ 1373 w 1584"/>
                  <a:gd name="T107" fmla="*/ 436 h 488"/>
                  <a:gd name="T108" fmla="*/ 1435 w 1584"/>
                  <a:gd name="T109" fmla="*/ 477 h 488"/>
                  <a:gd name="T110" fmla="*/ 1576 w 1584"/>
                  <a:gd name="T111" fmla="*/ 247 h 488"/>
                  <a:gd name="T112" fmla="*/ 1424 w 1584"/>
                  <a:gd name="T113" fmla="*/ 16 h 488"/>
                  <a:gd name="T114" fmla="*/ 1402 w 1584"/>
                  <a:gd name="T115" fmla="*/ 374 h 488"/>
                  <a:gd name="T116" fmla="*/ 1510 w 1584"/>
                  <a:gd name="T117" fmla="*/ 397 h 488"/>
                  <a:gd name="T118" fmla="*/ 1474 w 1584"/>
                  <a:gd name="T119" fmla="*/ 59 h 488"/>
                  <a:gd name="T120" fmla="*/ 1405 w 1584"/>
                  <a:gd name="T121" fmla="*/ 85 h 488"/>
                  <a:gd name="T122" fmla="*/ 1526 w 1584"/>
                  <a:gd name="T123" fmla="*/ 115 h 488"/>
                  <a:gd name="T124" fmla="*/ 1459 w 1584"/>
                  <a:gd name="T125" fmla="*/ 441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4" h="488">
                    <a:moveTo>
                      <a:pt x="1" y="353"/>
                    </a:moveTo>
                    <a:cubicBezTo>
                      <a:pt x="0" y="352"/>
                      <a:pt x="1" y="350"/>
                      <a:pt x="1" y="350"/>
                    </a:cubicBezTo>
                    <a:cubicBezTo>
                      <a:pt x="2" y="349"/>
                      <a:pt x="3" y="348"/>
                      <a:pt x="4" y="348"/>
                    </a:cubicBezTo>
                    <a:lnTo>
                      <a:pt x="50" y="341"/>
                    </a:lnTo>
                    <a:cubicBezTo>
                      <a:pt x="52" y="341"/>
                      <a:pt x="54" y="342"/>
                      <a:pt x="54" y="344"/>
                    </a:cubicBezTo>
                    <a:lnTo>
                      <a:pt x="66" y="385"/>
                    </a:lnTo>
                    <a:lnTo>
                      <a:pt x="66" y="384"/>
                    </a:lnTo>
                    <a:lnTo>
                      <a:pt x="81" y="415"/>
                    </a:lnTo>
                    <a:lnTo>
                      <a:pt x="80" y="413"/>
                    </a:lnTo>
                    <a:lnTo>
                      <a:pt x="102" y="429"/>
                    </a:lnTo>
                    <a:lnTo>
                      <a:pt x="100" y="428"/>
                    </a:lnTo>
                    <a:lnTo>
                      <a:pt x="124" y="433"/>
                    </a:lnTo>
                    <a:lnTo>
                      <a:pt x="122" y="433"/>
                    </a:lnTo>
                    <a:lnTo>
                      <a:pt x="138" y="431"/>
                    </a:lnTo>
                    <a:lnTo>
                      <a:pt x="137" y="431"/>
                    </a:lnTo>
                    <a:lnTo>
                      <a:pt x="152" y="426"/>
                    </a:lnTo>
                    <a:lnTo>
                      <a:pt x="151" y="427"/>
                    </a:lnTo>
                    <a:lnTo>
                      <a:pt x="164" y="418"/>
                    </a:lnTo>
                    <a:lnTo>
                      <a:pt x="163" y="419"/>
                    </a:lnTo>
                    <a:lnTo>
                      <a:pt x="174" y="407"/>
                    </a:lnTo>
                    <a:lnTo>
                      <a:pt x="173" y="408"/>
                    </a:lnTo>
                    <a:lnTo>
                      <a:pt x="191" y="375"/>
                    </a:lnTo>
                    <a:lnTo>
                      <a:pt x="191" y="376"/>
                    </a:lnTo>
                    <a:lnTo>
                      <a:pt x="197" y="338"/>
                    </a:lnTo>
                    <a:lnTo>
                      <a:pt x="197" y="339"/>
                    </a:lnTo>
                    <a:lnTo>
                      <a:pt x="192" y="304"/>
                    </a:lnTo>
                    <a:lnTo>
                      <a:pt x="192" y="305"/>
                    </a:lnTo>
                    <a:lnTo>
                      <a:pt x="176" y="275"/>
                    </a:lnTo>
                    <a:lnTo>
                      <a:pt x="177" y="276"/>
                    </a:lnTo>
                    <a:lnTo>
                      <a:pt x="166" y="265"/>
                    </a:lnTo>
                    <a:lnTo>
                      <a:pt x="167" y="265"/>
                    </a:lnTo>
                    <a:lnTo>
                      <a:pt x="155" y="257"/>
                    </a:lnTo>
                    <a:lnTo>
                      <a:pt x="156" y="257"/>
                    </a:lnTo>
                    <a:lnTo>
                      <a:pt x="142" y="252"/>
                    </a:lnTo>
                    <a:lnTo>
                      <a:pt x="143" y="252"/>
                    </a:lnTo>
                    <a:lnTo>
                      <a:pt x="128" y="250"/>
                    </a:lnTo>
                    <a:lnTo>
                      <a:pt x="129" y="250"/>
                    </a:lnTo>
                    <a:lnTo>
                      <a:pt x="115" y="252"/>
                    </a:lnTo>
                    <a:lnTo>
                      <a:pt x="97" y="257"/>
                    </a:lnTo>
                    <a:cubicBezTo>
                      <a:pt x="96" y="257"/>
                      <a:pt x="94" y="257"/>
                      <a:pt x="93" y="256"/>
                    </a:cubicBezTo>
                    <a:cubicBezTo>
                      <a:pt x="92" y="255"/>
                      <a:pt x="92" y="254"/>
                      <a:pt x="92" y="253"/>
                    </a:cubicBezTo>
                    <a:lnTo>
                      <a:pt x="97" y="202"/>
                    </a:lnTo>
                    <a:cubicBezTo>
                      <a:pt x="98" y="200"/>
                      <a:pt x="99" y="199"/>
                      <a:pt x="100" y="198"/>
                    </a:cubicBezTo>
                    <a:cubicBezTo>
                      <a:pt x="101" y="198"/>
                      <a:pt x="103" y="198"/>
                      <a:pt x="104" y="199"/>
                    </a:cubicBezTo>
                    <a:lnTo>
                      <a:pt x="108" y="202"/>
                    </a:lnTo>
                    <a:lnTo>
                      <a:pt x="106" y="201"/>
                    </a:lnTo>
                    <a:lnTo>
                      <a:pt x="108" y="202"/>
                    </a:lnTo>
                    <a:lnTo>
                      <a:pt x="106" y="202"/>
                    </a:lnTo>
                    <a:lnTo>
                      <a:pt x="135" y="197"/>
                    </a:lnTo>
                    <a:lnTo>
                      <a:pt x="134" y="197"/>
                    </a:lnTo>
                    <a:lnTo>
                      <a:pt x="158" y="182"/>
                    </a:lnTo>
                    <a:lnTo>
                      <a:pt x="158" y="182"/>
                    </a:lnTo>
                    <a:lnTo>
                      <a:pt x="168" y="171"/>
                    </a:lnTo>
                    <a:lnTo>
                      <a:pt x="167" y="172"/>
                    </a:lnTo>
                    <a:lnTo>
                      <a:pt x="174" y="160"/>
                    </a:lnTo>
                    <a:lnTo>
                      <a:pt x="174" y="161"/>
                    </a:lnTo>
                    <a:lnTo>
                      <a:pt x="177" y="145"/>
                    </a:lnTo>
                    <a:lnTo>
                      <a:pt x="177" y="146"/>
                    </a:lnTo>
                    <a:lnTo>
                      <a:pt x="178" y="127"/>
                    </a:lnTo>
                    <a:lnTo>
                      <a:pt x="178" y="128"/>
                    </a:lnTo>
                    <a:lnTo>
                      <a:pt x="174" y="98"/>
                    </a:lnTo>
                    <a:lnTo>
                      <a:pt x="174" y="99"/>
                    </a:lnTo>
                    <a:lnTo>
                      <a:pt x="162" y="75"/>
                    </a:lnTo>
                    <a:lnTo>
                      <a:pt x="163" y="76"/>
                    </a:lnTo>
                    <a:lnTo>
                      <a:pt x="145" y="61"/>
                    </a:lnTo>
                    <a:lnTo>
                      <a:pt x="147" y="61"/>
                    </a:lnTo>
                    <a:lnTo>
                      <a:pt x="122" y="56"/>
                    </a:lnTo>
                    <a:lnTo>
                      <a:pt x="124" y="56"/>
                    </a:lnTo>
                    <a:lnTo>
                      <a:pt x="99" y="61"/>
                    </a:lnTo>
                    <a:lnTo>
                      <a:pt x="101" y="61"/>
                    </a:lnTo>
                    <a:lnTo>
                      <a:pt x="83" y="76"/>
                    </a:lnTo>
                    <a:lnTo>
                      <a:pt x="83" y="75"/>
                    </a:lnTo>
                    <a:lnTo>
                      <a:pt x="67" y="103"/>
                    </a:lnTo>
                    <a:lnTo>
                      <a:pt x="68" y="102"/>
                    </a:lnTo>
                    <a:lnTo>
                      <a:pt x="60" y="138"/>
                    </a:lnTo>
                    <a:cubicBezTo>
                      <a:pt x="59" y="140"/>
                      <a:pt x="57" y="142"/>
                      <a:pt x="55" y="141"/>
                    </a:cubicBezTo>
                    <a:lnTo>
                      <a:pt x="9" y="131"/>
                    </a:lnTo>
                    <a:cubicBezTo>
                      <a:pt x="7" y="131"/>
                      <a:pt x="6" y="129"/>
                      <a:pt x="6" y="127"/>
                    </a:cubicBezTo>
                    <a:lnTo>
                      <a:pt x="12" y="100"/>
                    </a:lnTo>
                    <a:lnTo>
                      <a:pt x="20" y="75"/>
                    </a:lnTo>
                    <a:cubicBezTo>
                      <a:pt x="20" y="75"/>
                      <a:pt x="20" y="75"/>
                      <a:pt x="20" y="75"/>
                    </a:cubicBezTo>
                    <a:lnTo>
                      <a:pt x="31" y="54"/>
                    </a:lnTo>
                    <a:cubicBezTo>
                      <a:pt x="32" y="54"/>
                      <a:pt x="32" y="54"/>
                      <a:pt x="32" y="54"/>
                    </a:cubicBezTo>
                    <a:lnTo>
                      <a:pt x="45" y="37"/>
                    </a:lnTo>
                    <a:cubicBezTo>
                      <a:pt x="45" y="36"/>
                      <a:pt x="45" y="36"/>
                      <a:pt x="45" y="36"/>
                    </a:cubicBezTo>
                    <a:lnTo>
                      <a:pt x="62" y="22"/>
                    </a:lnTo>
                    <a:cubicBezTo>
                      <a:pt x="62" y="22"/>
                      <a:pt x="62" y="22"/>
                      <a:pt x="62" y="22"/>
                    </a:cubicBezTo>
                    <a:lnTo>
                      <a:pt x="80" y="11"/>
                    </a:lnTo>
                    <a:cubicBezTo>
                      <a:pt x="80" y="10"/>
                      <a:pt x="80" y="10"/>
                      <a:pt x="81" y="10"/>
                    </a:cubicBezTo>
                    <a:lnTo>
                      <a:pt x="100" y="3"/>
                    </a:lnTo>
                    <a:cubicBezTo>
                      <a:pt x="100" y="3"/>
                      <a:pt x="100" y="3"/>
                      <a:pt x="100" y="3"/>
                    </a:cubicBezTo>
                    <a:lnTo>
                      <a:pt x="120" y="0"/>
                    </a:lnTo>
                    <a:cubicBezTo>
                      <a:pt x="120" y="0"/>
                      <a:pt x="121" y="0"/>
                      <a:pt x="121" y="1"/>
                    </a:cubicBezTo>
                    <a:lnTo>
                      <a:pt x="151" y="6"/>
                    </a:lnTo>
                    <a:cubicBezTo>
                      <a:pt x="151" y="6"/>
                      <a:pt x="152" y="6"/>
                      <a:pt x="152" y="6"/>
                    </a:cubicBezTo>
                    <a:lnTo>
                      <a:pt x="179" y="18"/>
                    </a:lnTo>
                    <a:cubicBezTo>
                      <a:pt x="179" y="19"/>
                      <a:pt x="179" y="19"/>
                      <a:pt x="180" y="19"/>
                    </a:cubicBezTo>
                    <a:lnTo>
                      <a:pt x="203" y="39"/>
                    </a:lnTo>
                    <a:cubicBezTo>
                      <a:pt x="203" y="40"/>
                      <a:pt x="203" y="40"/>
                      <a:pt x="203" y="40"/>
                    </a:cubicBezTo>
                    <a:lnTo>
                      <a:pt x="220" y="64"/>
                    </a:lnTo>
                    <a:cubicBezTo>
                      <a:pt x="220" y="64"/>
                      <a:pt x="221" y="64"/>
                      <a:pt x="221" y="65"/>
                    </a:cubicBezTo>
                    <a:lnTo>
                      <a:pt x="231" y="96"/>
                    </a:lnTo>
                    <a:cubicBezTo>
                      <a:pt x="231" y="96"/>
                      <a:pt x="231" y="96"/>
                      <a:pt x="231" y="97"/>
                    </a:cubicBezTo>
                    <a:lnTo>
                      <a:pt x="234" y="127"/>
                    </a:lnTo>
                    <a:cubicBezTo>
                      <a:pt x="234" y="127"/>
                      <a:pt x="234" y="128"/>
                      <a:pt x="234" y="128"/>
                    </a:cubicBezTo>
                    <a:lnTo>
                      <a:pt x="231" y="156"/>
                    </a:lnTo>
                    <a:cubicBezTo>
                      <a:pt x="231" y="156"/>
                      <a:pt x="231" y="157"/>
                      <a:pt x="231" y="157"/>
                    </a:cubicBezTo>
                    <a:lnTo>
                      <a:pt x="221" y="183"/>
                    </a:lnTo>
                    <a:cubicBezTo>
                      <a:pt x="221" y="184"/>
                      <a:pt x="220" y="184"/>
                      <a:pt x="220" y="184"/>
                    </a:cubicBezTo>
                    <a:lnTo>
                      <a:pt x="205" y="207"/>
                    </a:lnTo>
                    <a:cubicBezTo>
                      <a:pt x="205" y="208"/>
                      <a:pt x="204" y="208"/>
                      <a:pt x="204" y="208"/>
                    </a:cubicBezTo>
                    <a:lnTo>
                      <a:pt x="182" y="226"/>
                    </a:lnTo>
                    <a:lnTo>
                      <a:pt x="181" y="219"/>
                    </a:lnTo>
                    <a:lnTo>
                      <a:pt x="210" y="234"/>
                    </a:lnTo>
                    <a:cubicBezTo>
                      <a:pt x="210" y="235"/>
                      <a:pt x="211" y="235"/>
                      <a:pt x="211" y="235"/>
                    </a:cubicBezTo>
                    <a:lnTo>
                      <a:pt x="233" y="261"/>
                    </a:lnTo>
                    <a:cubicBezTo>
                      <a:pt x="234" y="261"/>
                      <a:pt x="234" y="262"/>
                      <a:pt x="234" y="262"/>
                    </a:cubicBezTo>
                    <a:lnTo>
                      <a:pt x="247" y="296"/>
                    </a:lnTo>
                    <a:cubicBezTo>
                      <a:pt x="247" y="296"/>
                      <a:pt x="247" y="296"/>
                      <a:pt x="247" y="297"/>
                    </a:cubicBezTo>
                    <a:lnTo>
                      <a:pt x="251" y="338"/>
                    </a:lnTo>
                    <a:cubicBezTo>
                      <a:pt x="251" y="338"/>
                      <a:pt x="251" y="339"/>
                      <a:pt x="251" y="339"/>
                    </a:cubicBezTo>
                    <a:lnTo>
                      <a:pt x="249" y="368"/>
                    </a:lnTo>
                    <a:cubicBezTo>
                      <a:pt x="249" y="368"/>
                      <a:pt x="249" y="368"/>
                      <a:pt x="249" y="368"/>
                    </a:cubicBezTo>
                    <a:lnTo>
                      <a:pt x="242" y="395"/>
                    </a:lnTo>
                    <a:cubicBezTo>
                      <a:pt x="242" y="396"/>
                      <a:pt x="242" y="396"/>
                      <a:pt x="242" y="396"/>
                    </a:cubicBezTo>
                    <a:lnTo>
                      <a:pt x="231" y="420"/>
                    </a:lnTo>
                    <a:cubicBezTo>
                      <a:pt x="231" y="420"/>
                      <a:pt x="231" y="421"/>
                      <a:pt x="231" y="421"/>
                    </a:cubicBezTo>
                    <a:lnTo>
                      <a:pt x="215" y="443"/>
                    </a:lnTo>
                    <a:lnTo>
                      <a:pt x="197" y="463"/>
                    </a:lnTo>
                    <a:cubicBezTo>
                      <a:pt x="197" y="463"/>
                      <a:pt x="197" y="463"/>
                      <a:pt x="197" y="463"/>
                    </a:cubicBezTo>
                    <a:lnTo>
                      <a:pt x="176" y="477"/>
                    </a:lnTo>
                    <a:cubicBezTo>
                      <a:pt x="175" y="477"/>
                      <a:pt x="175" y="478"/>
                      <a:pt x="175" y="478"/>
                    </a:cubicBezTo>
                    <a:lnTo>
                      <a:pt x="151" y="486"/>
                    </a:lnTo>
                    <a:cubicBezTo>
                      <a:pt x="150" y="486"/>
                      <a:pt x="150" y="486"/>
                      <a:pt x="150" y="486"/>
                    </a:cubicBezTo>
                    <a:lnTo>
                      <a:pt x="123" y="488"/>
                    </a:lnTo>
                    <a:cubicBezTo>
                      <a:pt x="123" y="488"/>
                      <a:pt x="123" y="488"/>
                      <a:pt x="123" y="488"/>
                    </a:cubicBezTo>
                    <a:lnTo>
                      <a:pt x="100" y="486"/>
                    </a:lnTo>
                    <a:cubicBezTo>
                      <a:pt x="99" y="486"/>
                      <a:pt x="99" y="486"/>
                      <a:pt x="99" y="486"/>
                    </a:cubicBezTo>
                    <a:lnTo>
                      <a:pt x="78" y="479"/>
                    </a:lnTo>
                    <a:cubicBezTo>
                      <a:pt x="77" y="479"/>
                      <a:pt x="77" y="479"/>
                      <a:pt x="77" y="478"/>
                    </a:cubicBezTo>
                    <a:lnTo>
                      <a:pt x="57" y="466"/>
                    </a:lnTo>
                    <a:cubicBezTo>
                      <a:pt x="57" y="466"/>
                      <a:pt x="57" y="466"/>
                      <a:pt x="57" y="466"/>
                    </a:cubicBezTo>
                    <a:lnTo>
                      <a:pt x="40" y="450"/>
                    </a:lnTo>
                    <a:cubicBezTo>
                      <a:pt x="40" y="450"/>
                      <a:pt x="39" y="450"/>
                      <a:pt x="39" y="450"/>
                    </a:cubicBezTo>
                    <a:lnTo>
                      <a:pt x="25" y="430"/>
                    </a:lnTo>
                    <a:cubicBezTo>
                      <a:pt x="25" y="430"/>
                      <a:pt x="25" y="430"/>
                      <a:pt x="25" y="430"/>
                    </a:cubicBezTo>
                    <a:lnTo>
                      <a:pt x="14" y="408"/>
                    </a:lnTo>
                    <a:cubicBezTo>
                      <a:pt x="14" y="408"/>
                      <a:pt x="14" y="407"/>
                      <a:pt x="14" y="407"/>
                    </a:cubicBezTo>
                    <a:lnTo>
                      <a:pt x="6" y="382"/>
                    </a:lnTo>
                    <a:lnTo>
                      <a:pt x="1" y="353"/>
                    </a:lnTo>
                    <a:close/>
                    <a:moveTo>
                      <a:pt x="13" y="380"/>
                    </a:moveTo>
                    <a:lnTo>
                      <a:pt x="21" y="405"/>
                    </a:lnTo>
                    <a:lnTo>
                      <a:pt x="21" y="404"/>
                    </a:lnTo>
                    <a:lnTo>
                      <a:pt x="32" y="426"/>
                    </a:lnTo>
                    <a:lnTo>
                      <a:pt x="32" y="426"/>
                    </a:lnTo>
                    <a:lnTo>
                      <a:pt x="46" y="445"/>
                    </a:lnTo>
                    <a:lnTo>
                      <a:pt x="45" y="445"/>
                    </a:lnTo>
                    <a:lnTo>
                      <a:pt x="62" y="460"/>
                    </a:lnTo>
                    <a:lnTo>
                      <a:pt x="62" y="460"/>
                    </a:lnTo>
                    <a:lnTo>
                      <a:pt x="81" y="472"/>
                    </a:lnTo>
                    <a:lnTo>
                      <a:pt x="80" y="471"/>
                    </a:lnTo>
                    <a:lnTo>
                      <a:pt x="101" y="478"/>
                    </a:lnTo>
                    <a:lnTo>
                      <a:pt x="100" y="478"/>
                    </a:lnTo>
                    <a:lnTo>
                      <a:pt x="123" y="480"/>
                    </a:lnTo>
                    <a:lnTo>
                      <a:pt x="123" y="480"/>
                    </a:lnTo>
                    <a:lnTo>
                      <a:pt x="149" y="478"/>
                    </a:lnTo>
                    <a:lnTo>
                      <a:pt x="148" y="478"/>
                    </a:lnTo>
                    <a:lnTo>
                      <a:pt x="172" y="470"/>
                    </a:lnTo>
                    <a:lnTo>
                      <a:pt x="171" y="471"/>
                    </a:lnTo>
                    <a:lnTo>
                      <a:pt x="192" y="457"/>
                    </a:lnTo>
                    <a:lnTo>
                      <a:pt x="191" y="457"/>
                    </a:lnTo>
                    <a:lnTo>
                      <a:pt x="209" y="438"/>
                    </a:lnTo>
                    <a:lnTo>
                      <a:pt x="224" y="416"/>
                    </a:lnTo>
                    <a:lnTo>
                      <a:pt x="224" y="417"/>
                    </a:lnTo>
                    <a:lnTo>
                      <a:pt x="235" y="393"/>
                    </a:lnTo>
                    <a:lnTo>
                      <a:pt x="235" y="394"/>
                    </a:lnTo>
                    <a:lnTo>
                      <a:pt x="241" y="367"/>
                    </a:lnTo>
                    <a:lnTo>
                      <a:pt x="241" y="367"/>
                    </a:lnTo>
                    <a:lnTo>
                      <a:pt x="243" y="338"/>
                    </a:lnTo>
                    <a:lnTo>
                      <a:pt x="243" y="339"/>
                    </a:lnTo>
                    <a:lnTo>
                      <a:pt x="239" y="297"/>
                    </a:lnTo>
                    <a:lnTo>
                      <a:pt x="239" y="298"/>
                    </a:lnTo>
                    <a:lnTo>
                      <a:pt x="227" y="265"/>
                    </a:lnTo>
                    <a:lnTo>
                      <a:pt x="227" y="266"/>
                    </a:lnTo>
                    <a:lnTo>
                      <a:pt x="205" y="241"/>
                    </a:lnTo>
                    <a:lnTo>
                      <a:pt x="206" y="241"/>
                    </a:lnTo>
                    <a:lnTo>
                      <a:pt x="178" y="226"/>
                    </a:lnTo>
                    <a:cubicBezTo>
                      <a:pt x="176" y="225"/>
                      <a:pt x="176" y="224"/>
                      <a:pt x="175" y="223"/>
                    </a:cubicBezTo>
                    <a:cubicBezTo>
                      <a:pt x="175" y="221"/>
                      <a:pt x="176" y="220"/>
                      <a:pt x="177" y="219"/>
                    </a:cubicBezTo>
                    <a:lnTo>
                      <a:pt x="199" y="202"/>
                    </a:lnTo>
                    <a:lnTo>
                      <a:pt x="198" y="203"/>
                    </a:lnTo>
                    <a:lnTo>
                      <a:pt x="214" y="180"/>
                    </a:lnTo>
                    <a:lnTo>
                      <a:pt x="213" y="181"/>
                    </a:lnTo>
                    <a:lnTo>
                      <a:pt x="223" y="154"/>
                    </a:lnTo>
                    <a:lnTo>
                      <a:pt x="223" y="155"/>
                    </a:lnTo>
                    <a:lnTo>
                      <a:pt x="226" y="127"/>
                    </a:lnTo>
                    <a:lnTo>
                      <a:pt x="226" y="128"/>
                    </a:lnTo>
                    <a:lnTo>
                      <a:pt x="223" y="97"/>
                    </a:lnTo>
                    <a:lnTo>
                      <a:pt x="223" y="98"/>
                    </a:lnTo>
                    <a:lnTo>
                      <a:pt x="213" y="67"/>
                    </a:lnTo>
                    <a:lnTo>
                      <a:pt x="214" y="68"/>
                    </a:lnTo>
                    <a:lnTo>
                      <a:pt x="197" y="45"/>
                    </a:lnTo>
                    <a:lnTo>
                      <a:pt x="197" y="45"/>
                    </a:lnTo>
                    <a:lnTo>
                      <a:pt x="174" y="25"/>
                    </a:lnTo>
                    <a:lnTo>
                      <a:pt x="175" y="26"/>
                    </a:lnTo>
                    <a:lnTo>
                      <a:pt x="149" y="13"/>
                    </a:lnTo>
                    <a:lnTo>
                      <a:pt x="150" y="13"/>
                    </a:lnTo>
                    <a:lnTo>
                      <a:pt x="120" y="8"/>
                    </a:lnTo>
                    <a:lnTo>
                      <a:pt x="121" y="8"/>
                    </a:lnTo>
                    <a:lnTo>
                      <a:pt x="101" y="11"/>
                    </a:lnTo>
                    <a:lnTo>
                      <a:pt x="102" y="11"/>
                    </a:lnTo>
                    <a:lnTo>
                      <a:pt x="83" y="18"/>
                    </a:lnTo>
                    <a:lnTo>
                      <a:pt x="84" y="17"/>
                    </a:lnTo>
                    <a:lnTo>
                      <a:pt x="67" y="28"/>
                    </a:lnTo>
                    <a:lnTo>
                      <a:pt x="67" y="28"/>
                    </a:lnTo>
                    <a:lnTo>
                      <a:pt x="51" y="42"/>
                    </a:lnTo>
                    <a:lnTo>
                      <a:pt x="51" y="41"/>
                    </a:lnTo>
                    <a:lnTo>
                      <a:pt x="38" y="58"/>
                    </a:lnTo>
                    <a:lnTo>
                      <a:pt x="38" y="58"/>
                    </a:lnTo>
                    <a:lnTo>
                      <a:pt x="27" y="78"/>
                    </a:lnTo>
                    <a:lnTo>
                      <a:pt x="28" y="78"/>
                    </a:lnTo>
                    <a:lnTo>
                      <a:pt x="19" y="101"/>
                    </a:lnTo>
                    <a:lnTo>
                      <a:pt x="14" y="128"/>
                    </a:lnTo>
                    <a:lnTo>
                      <a:pt x="11" y="124"/>
                    </a:lnTo>
                    <a:lnTo>
                      <a:pt x="57" y="134"/>
                    </a:lnTo>
                    <a:lnTo>
                      <a:pt x="52" y="137"/>
                    </a:lnTo>
                    <a:lnTo>
                      <a:pt x="60" y="101"/>
                    </a:lnTo>
                    <a:cubicBezTo>
                      <a:pt x="60" y="100"/>
                      <a:pt x="60" y="100"/>
                      <a:pt x="60" y="100"/>
                    </a:cubicBezTo>
                    <a:lnTo>
                      <a:pt x="76" y="71"/>
                    </a:lnTo>
                    <a:cubicBezTo>
                      <a:pt x="77" y="71"/>
                      <a:pt x="77" y="70"/>
                      <a:pt x="77" y="70"/>
                    </a:cubicBezTo>
                    <a:lnTo>
                      <a:pt x="96" y="54"/>
                    </a:lnTo>
                    <a:cubicBezTo>
                      <a:pt x="96" y="54"/>
                      <a:pt x="97" y="54"/>
                      <a:pt x="98" y="54"/>
                    </a:cubicBezTo>
                    <a:lnTo>
                      <a:pt x="122" y="49"/>
                    </a:lnTo>
                    <a:cubicBezTo>
                      <a:pt x="123" y="48"/>
                      <a:pt x="123" y="48"/>
                      <a:pt x="124" y="49"/>
                    </a:cubicBezTo>
                    <a:lnTo>
                      <a:pt x="148" y="54"/>
                    </a:lnTo>
                    <a:cubicBezTo>
                      <a:pt x="149" y="54"/>
                      <a:pt x="150" y="54"/>
                      <a:pt x="150" y="54"/>
                    </a:cubicBezTo>
                    <a:lnTo>
                      <a:pt x="169" y="70"/>
                    </a:lnTo>
                    <a:cubicBezTo>
                      <a:pt x="169" y="70"/>
                      <a:pt x="169" y="71"/>
                      <a:pt x="170" y="71"/>
                    </a:cubicBezTo>
                    <a:lnTo>
                      <a:pt x="182" y="96"/>
                    </a:lnTo>
                    <a:cubicBezTo>
                      <a:pt x="182" y="96"/>
                      <a:pt x="182" y="97"/>
                      <a:pt x="182" y="97"/>
                    </a:cubicBezTo>
                    <a:lnTo>
                      <a:pt x="186" y="127"/>
                    </a:lnTo>
                    <a:cubicBezTo>
                      <a:pt x="186" y="127"/>
                      <a:pt x="186" y="127"/>
                      <a:pt x="186" y="128"/>
                    </a:cubicBezTo>
                    <a:lnTo>
                      <a:pt x="185" y="146"/>
                    </a:lnTo>
                    <a:cubicBezTo>
                      <a:pt x="185" y="146"/>
                      <a:pt x="185" y="147"/>
                      <a:pt x="185" y="147"/>
                    </a:cubicBezTo>
                    <a:lnTo>
                      <a:pt x="181" y="162"/>
                    </a:lnTo>
                    <a:cubicBezTo>
                      <a:pt x="181" y="163"/>
                      <a:pt x="181" y="163"/>
                      <a:pt x="181" y="163"/>
                    </a:cubicBezTo>
                    <a:lnTo>
                      <a:pt x="175" y="176"/>
                    </a:lnTo>
                    <a:cubicBezTo>
                      <a:pt x="174" y="176"/>
                      <a:pt x="174" y="176"/>
                      <a:pt x="174" y="177"/>
                    </a:cubicBezTo>
                    <a:lnTo>
                      <a:pt x="163" y="188"/>
                    </a:lnTo>
                    <a:cubicBezTo>
                      <a:pt x="163" y="188"/>
                      <a:pt x="163" y="188"/>
                      <a:pt x="163" y="188"/>
                    </a:cubicBezTo>
                    <a:lnTo>
                      <a:pt x="138" y="204"/>
                    </a:lnTo>
                    <a:cubicBezTo>
                      <a:pt x="138" y="204"/>
                      <a:pt x="137" y="204"/>
                      <a:pt x="137" y="204"/>
                    </a:cubicBezTo>
                    <a:lnTo>
                      <a:pt x="108" y="209"/>
                    </a:lnTo>
                    <a:cubicBezTo>
                      <a:pt x="107" y="210"/>
                      <a:pt x="107" y="209"/>
                      <a:pt x="106" y="209"/>
                    </a:cubicBezTo>
                    <a:lnTo>
                      <a:pt x="104" y="209"/>
                    </a:lnTo>
                    <a:cubicBezTo>
                      <a:pt x="103" y="209"/>
                      <a:pt x="103" y="208"/>
                      <a:pt x="102" y="208"/>
                    </a:cubicBezTo>
                    <a:lnTo>
                      <a:pt x="99" y="205"/>
                    </a:lnTo>
                    <a:lnTo>
                      <a:pt x="105" y="202"/>
                    </a:lnTo>
                    <a:lnTo>
                      <a:pt x="100" y="253"/>
                    </a:lnTo>
                    <a:lnTo>
                      <a:pt x="95" y="249"/>
                    </a:lnTo>
                    <a:lnTo>
                      <a:pt x="114" y="245"/>
                    </a:lnTo>
                    <a:lnTo>
                      <a:pt x="128" y="243"/>
                    </a:lnTo>
                    <a:cubicBezTo>
                      <a:pt x="128" y="242"/>
                      <a:pt x="129" y="242"/>
                      <a:pt x="129" y="242"/>
                    </a:cubicBezTo>
                    <a:lnTo>
                      <a:pt x="144" y="244"/>
                    </a:lnTo>
                    <a:cubicBezTo>
                      <a:pt x="144" y="245"/>
                      <a:pt x="145" y="245"/>
                      <a:pt x="145" y="245"/>
                    </a:cubicBezTo>
                    <a:lnTo>
                      <a:pt x="158" y="250"/>
                    </a:lnTo>
                    <a:cubicBezTo>
                      <a:pt x="159" y="250"/>
                      <a:pt x="159" y="250"/>
                      <a:pt x="159" y="250"/>
                    </a:cubicBezTo>
                    <a:lnTo>
                      <a:pt x="171" y="259"/>
                    </a:lnTo>
                    <a:cubicBezTo>
                      <a:pt x="172" y="259"/>
                      <a:pt x="172" y="259"/>
                      <a:pt x="172" y="259"/>
                    </a:cubicBezTo>
                    <a:lnTo>
                      <a:pt x="182" y="271"/>
                    </a:lnTo>
                    <a:cubicBezTo>
                      <a:pt x="183" y="271"/>
                      <a:pt x="183" y="271"/>
                      <a:pt x="183" y="272"/>
                    </a:cubicBezTo>
                    <a:lnTo>
                      <a:pt x="199" y="302"/>
                    </a:lnTo>
                    <a:cubicBezTo>
                      <a:pt x="199" y="302"/>
                      <a:pt x="199" y="302"/>
                      <a:pt x="199" y="303"/>
                    </a:cubicBezTo>
                    <a:lnTo>
                      <a:pt x="205" y="338"/>
                    </a:lnTo>
                    <a:cubicBezTo>
                      <a:pt x="205" y="338"/>
                      <a:pt x="205" y="339"/>
                      <a:pt x="205" y="339"/>
                    </a:cubicBezTo>
                    <a:lnTo>
                      <a:pt x="199" y="377"/>
                    </a:lnTo>
                    <a:cubicBezTo>
                      <a:pt x="199" y="378"/>
                      <a:pt x="199" y="378"/>
                      <a:pt x="198" y="378"/>
                    </a:cubicBezTo>
                    <a:lnTo>
                      <a:pt x="180" y="412"/>
                    </a:lnTo>
                    <a:cubicBezTo>
                      <a:pt x="180" y="412"/>
                      <a:pt x="180" y="412"/>
                      <a:pt x="180" y="413"/>
                    </a:cubicBezTo>
                    <a:lnTo>
                      <a:pt x="169" y="424"/>
                    </a:lnTo>
                    <a:cubicBezTo>
                      <a:pt x="169" y="424"/>
                      <a:pt x="168" y="425"/>
                      <a:pt x="168" y="425"/>
                    </a:cubicBezTo>
                    <a:lnTo>
                      <a:pt x="155" y="433"/>
                    </a:lnTo>
                    <a:cubicBezTo>
                      <a:pt x="155" y="433"/>
                      <a:pt x="155" y="434"/>
                      <a:pt x="154" y="434"/>
                    </a:cubicBezTo>
                    <a:lnTo>
                      <a:pt x="140" y="439"/>
                    </a:lnTo>
                    <a:cubicBezTo>
                      <a:pt x="140" y="439"/>
                      <a:pt x="139" y="439"/>
                      <a:pt x="139" y="439"/>
                    </a:cubicBezTo>
                    <a:lnTo>
                      <a:pt x="123" y="441"/>
                    </a:lnTo>
                    <a:cubicBezTo>
                      <a:pt x="123" y="441"/>
                      <a:pt x="123" y="441"/>
                      <a:pt x="122" y="441"/>
                    </a:cubicBezTo>
                    <a:lnTo>
                      <a:pt x="99" y="436"/>
                    </a:lnTo>
                    <a:cubicBezTo>
                      <a:pt x="98" y="436"/>
                      <a:pt x="98" y="436"/>
                      <a:pt x="97" y="435"/>
                    </a:cubicBezTo>
                    <a:lnTo>
                      <a:pt x="75" y="420"/>
                    </a:lnTo>
                    <a:cubicBezTo>
                      <a:pt x="75" y="419"/>
                      <a:pt x="74" y="419"/>
                      <a:pt x="74" y="418"/>
                    </a:cubicBezTo>
                    <a:lnTo>
                      <a:pt x="58" y="388"/>
                    </a:lnTo>
                    <a:cubicBezTo>
                      <a:pt x="58" y="388"/>
                      <a:pt x="58" y="387"/>
                      <a:pt x="58" y="387"/>
                    </a:cubicBezTo>
                    <a:lnTo>
                      <a:pt x="47" y="346"/>
                    </a:lnTo>
                    <a:lnTo>
                      <a:pt x="51" y="349"/>
                    </a:lnTo>
                    <a:lnTo>
                      <a:pt x="5" y="356"/>
                    </a:lnTo>
                    <a:lnTo>
                      <a:pt x="8" y="351"/>
                    </a:lnTo>
                    <a:lnTo>
                      <a:pt x="13" y="380"/>
                    </a:lnTo>
                    <a:close/>
                    <a:moveTo>
                      <a:pt x="302" y="247"/>
                    </a:moveTo>
                    <a:lnTo>
                      <a:pt x="303" y="205"/>
                    </a:lnTo>
                    <a:lnTo>
                      <a:pt x="306" y="169"/>
                    </a:lnTo>
                    <a:lnTo>
                      <a:pt x="310" y="137"/>
                    </a:lnTo>
                    <a:lnTo>
                      <a:pt x="316" y="110"/>
                    </a:lnTo>
                    <a:cubicBezTo>
                      <a:pt x="316" y="109"/>
                      <a:pt x="316" y="109"/>
                      <a:pt x="316" y="109"/>
                    </a:cubicBezTo>
                    <a:lnTo>
                      <a:pt x="324" y="85"/>
                    </a:lnTo>
                    <a:lnTo>
                      <a:pt x="334" y="64"/>
                    </a:lnTo>
                    <a:lnTo>
                      <a:pt x="356" y="30"/>
                    </a:lnTo>
                    <a:cubicBezTo>
                      <a:pt x="356" y="29"/>
                      <a:pt x="357" y="29"/>
                      <a:pt x="357" y="29"/>
                    </a:cubicBezTo>
                    <a:lnTo>
                      <a:pt x="372" y="17"/>
                    </a:lnTo>
                    <a:cubicBezTo>
                      <a:pt x="372" y="17"/>
                      <a:pt x="372" y="17"/>
                      <a:pt x="373" y="17"/>
                    </a:cubicBezTo>
                    <a:lnTo>
                      <a:pt x="389" y="8"/>
                    </a:lnTo>
                    <a:cubicBezTo>
                      <a:pt x="389" y="8"/>
                      <a:pt x="389" y="8"/>
                      <a:pt x="389" y="8"/>
                    </a:cubicBezTo>
                    <a:lnTo>
                      <a:pt x="406" y="3"/>
                    </a:lnTo>
                    <a:cubicBezTo>
                      <a:pt x="407" y="3"/>
                      <a:pt x="407" y="3"/>
                      <a:pt x="407" y="2"/>
                    </a:cubicBezTo>
                    <a:lnTo>
                      <a:pt x="427" y="0"/>
                    </a:lnTo>
                    <a:cubicBezTo>
                      <a:pt x="427" y="0"/>
                      <a:pt x="427" y="0"/>
                      <a:pt x="428" y="1"/>
                    </a:cubicBezTo>
                    <a:lnTo>
                      <a:pt x="457" y="6"/>
                    </a:lnTo>
                    <a:cubicBezTo>
                      <a:pt x="457" y="6"/>
                      <a:pt x="457" y="6"/>
                      <a:pt x="458" y="6"/>
                    </a:cubicBezTo>
                    <a:lnTo>
                      <a:pt x="483" y="18"/>
                    </a:lnTo>
                    <a:cubicBezTo>
                      <a:pt x="483" y="19"/>
                      <a:pt x="483" y="19"/>
                      <a:pt x="484" y="19"/>
                    </a:cubicBezTo>
                    <a:lnTo>
                      <a:pt x="503" y="37"/>
                    </a:lnTo>
                    <a:cubicBezTo>
                      <a:pt x="503" y="37"/>
                      <a:pt x="503" y="38"/>
                      <a:pt x="503" y="38"/>
                    </a:cubicBezTo>
                    <a:lnTo>
                      <a:pt x="519" y="64"/>
                    </a:lnTo>
                    <a:lnTo>
                      <a:pt x="534" y="95"/>
                    </a:lnTo>
                    <a:cubicBezTo>
                      <a:pt x="534" y="95"/>
                      <a:pt x="534" y="95"/>
                      <a:pt x="534" y="95"/>
                    </a:cubicBezTo>
                    <a:lnTo>
                      <a:pt x="544" y="133"/>
                    </a:lnTo>
                    <a:lnTo>
                      <a:pt x="547" y="156"/>
                    </a:lnTo>
                    <a:lnTo>
                      <a:pt x="550" y="183"/>
                    </a:lnTo>
                    <a:lnTo>
                      <a:pt x="551" y="213"/>
                    </a:lnTo>
                    <a:lnTo>
                      <a:pt x="552" y="246"/>
                    </a:lnTo>
                    <a:lnTo>
                      <a:pt x="551" y="286"/>
                    </a:lnTo>
                    <a:lnTo>
                      <a:pt x="548" y="321"/>
                    </a:lnTo>
                    <a:lnTo>
                      <a:pt x="544" y="352"/>
                    </a:lnTo>
                    <a:lnTo>
                      <a:pt x="538" y="380"/>
                    </a:lnTo>
                    <a:lnTo>
                      <a:pt x="531" y="404"/>
                    </a:lnTo>
                    <a:lnTo>
                      <a:pt x="522" y="425"/>
                    </a:lnTo>
                    <a:cubicBezTo>
                      <a:pt x="522" y="425"/>
                      <a:pt x="522" y="426"/>
                      <a:pt x="522" y="426"/>
                    </a:cubicBezTo>
                    <a:lnTo>
                      <a:pt x="497" y="460"/>
                    </a:lnTo>
                    <a:cubicBezTo>
                      <a:pt x="497" y="460"/>
                      <a:pt x="497" y="460"/>
                      <a:pt x="497" y="461"/>
                    </a:cubicBezTo>
                    <a:lnTo>
                      <a:pt x="483" y="472"/>
                    </a:lnTo>
                    <a:cubicBezTo>
                      <a:pt x="483" y="472"/>
                      <a:pt x="483" y="472"/>
                      <a:pt x="482" y="473"/>
                    </a:cubicBezTo>
                    <a:lnTo>
                      <a:pt x="466" y="481"/>
                    </a:lnTo>
                    <a:cubicBezTo>
                      <a:pt x="466" y="481"/>
                      <a:pt x="466" y="481"/>
                      <a:pt x="466" y="481"/>
                    </a:cubicBezTo>
                    <a:lnTo>
                      <a:pt x="448" y="486"/>
                    </a:lnTo>
                    <a:cubicBezTo>
                      <a:pt x="447" y="486"/>
                      <a:pt x="447" y="486"/>
                      <a:pt x="447" y="486"/>
                    </a:cubicBezTo>
                    <a:lnTo>
                      <a:pt x="427" y="488"/>
                    </a:lnTo>
                    <a:cubicBezTo>
                      <a:pt x="427" y="488"/>
                      <a:pt x="427" y="488"/>
                      <a:pt x="426" y="488"/>
                    </a:cubicBezTo>
                    <a:lnTo>
                      <a:pt x="401" y="485"/>
                    </a:lnTo>
                    <a:cubicBezTo>
                      <a:pt x="401" y="485"/>
                      <a:pt x="401" y="485"/>
                      <a:pt x="400" y="485"/>
                    </a:cubicBezTo>
                    <a:lnTo>
                      <a:pt x="378" y="476"/>
                    </a:lnTo>
                    <a:cubicBezTo>
                      <a:pt x="378" y="475"/>
                      <a:pt x="378" y="475"/>
                      <a:pt x="377" y="475"/>
                    </a:cubicBezTo>
                    <a:lnTo>
                      <a:pt x="358" y="459"/>
                    </a:lnTo>
                    <a:cubicBezTo>
                      <a:pt x="358" y="459"/>
                      <a:pt x="357" y="459"/>
                      <a:pt x="357" y="458"/>
                    </a:cubicBezTo>
                    <a:lnTo>
                      <a:pt x="340" y="436"/>
                    </a:lnTo>
                    <a:cubicBezTo>
                      <a:pt x="340" y="436"/>
                      <a:pt x="340" y="435"/>
                      <a:pt x="340" y="435"/>
                    </a:cubicBezTo>
                    <a:lnTo>
                      <a:pt x="324" y="403"/>
                    </a:lnTo>
                    <a:cubicBezTo>
                      <a:pt x="324" y="403"/>
                      <a:pt x="324" y="402"/>
                      <a:pt x="324" y="402"/>
                    </a:cubicBezTo>
                    <a:lnTo>
                      <a:pt x="312" y="360"/>
                    </a:lnTo>
                    <a:lnTo>
                      <a:pt x="305" y="309"/>
                    </a:lnTo>
                    <a:lnTo>
                      <a:pt x="302" y="247"/>
                    </a:lnTo>
                    <a:close/>
                    <a:moveTo>
                      <a:pt x="312" y="307"/>
                    </a:moveTo>
                    <a:lnTo>
                      <a:pt x="320" y="358"/>
                    </a:lnTo>
                    <a:lnTo>
                      <a:pt x="331" y="400"/>
                    </a:lnTo>
                    <a:lnTo>
                      <a:pt x="331" y="399"/>
                    </a:lnTo>
                    <a:lnTo>
                      <a:pt x="347" y="432"/>
                    </a:lnTo>
                    <a:lnTo>
                      <a:pt x="347" y="431"/>
                    </a:lnTo>
                    <a:lnTo>
                      <a:pt x="364" y="454"/>
                    </a:lnTo>
                    <a:lnTo>
                      <a:pt x="363" y="453"/>
                    </a:lnTo>
                    <a:lnTo>
                      <a:pt x="383" y="469"/>
                    </a:lnTo>
                    <a:lnTo>
                      <a:pt x="382" y="468"/>
                    </a:lnTo>
                    <a:lnTo>
                      <a:pt x="404" y="478"/>
                    </a:lnTo>
                    <a:lnTo>
                      <a:pt x="402" y="477"/>
                    </a:lnTo>
                    <a:lnTo>
                      <a:pt x="427" y="480"/>
                    </a:lnTo>
                    <a:lnTo>
                      <a:pt x="427" y="480"/>
                    </a:lnTo>
                    <a:lnTo>
                      <a:pt x="446" y="478"/>
                    </a:lnTo>
                    <a:lnTo>
                      <a:pt x="445" y="479"/>
                    </a:lnTo>
                    <a:lnTo>
                      <a:pt x="463" y="474"/>
                    </a:lnTo>
                    <a:lnTo>
                      <a:pt x="463" y="474"/>
                    </a:lnTo>
                    <a:lnTo>
                      <a:pt x="479" y="465"/>
                    </a:lnTo>
                    <a:lnTo>
                      <a:pt x="478" y="466"/>
                    </a:lnTo>
                    <a:lnTo>
                      <a:pt x="491" y="454"/>
                    </a:lnTo>
                    <a:lnTo>
                      <a:pt x="491" y="455"/>
                    </a:lnTo>
                    <a:lnTo>
                      <a:pt x="515" y="421"/>
                    </a:lnTo>
                    <a:lnTo>
                      <a:pt x="515" y="422"/>
                    </a:lnTo>
                    <a:lnTo>
                      <a:pt x="524" y="401"/>
                    </a:lnTo>
                    <a:lnTo>
                      <a:pt x="531" y="378"/>
                    </a:lnTo>
                    <a:lnTo>
                      <a:pt x="536" y="351"/>
                    </a:lnTo>
                    <a:lnTo>
                      <a:pt x="540" y="320"/>
                    </a:lnTo>
                    <a:lnTo>
                      <a:pt x="543" y="285"/>
                    </a:lnTo>
                    <a:lnTo>
                      <a:pt x="544" y="247"/>
                    </a:lnTo>
                    <a:lnTo>
                      <a:pt x="543" y="213"/>
                    </a:lnTo>
                    <a:lnTo>
                      <a:pt x="542" y="183"/>
                    </a:lnTo>
                    <a:lnTo>
                      <a:pt x="540" y="157"/>
                    </a:lnTo>
                    <a:lnTo>
                      <a:pt x="536" y="135"/>
                    </a:lnTo>
                    <a:lnTo>
                      <a:pt x="526" y="97"/>
                    </a:lnTo>
                    <a:lnTo>
                      <a:pt x="526" y="98"/>
                    </a:lnTo>
                    <a:lnTo>
                      <a:pt x="512" y="68"/>
                    </a:lnTo>
                    <a:lnTo>
                      <a:pt x="497" y="42"/>
                    </a:lnTo>
                    <a:lnTo>
                      <a:pt x="497" y="43"/>
                    </a:lnTo>
                    <a:lnTo>
                      <a:pt x="478" y="25"/>
                    </a:lnTo>
                    <a:lnTo>
                      <a:pt x="479" y="26"/>
                    </a:lnTo>
                    <a:lnTo>
                      <a:pt x="454" y="13"/>
                    </a:lnTo>
                    <a:lnTo>
                      <a:pt x="455" y="13"/>
                    </a:lnTo>
                    <a:lnTo>
                      <a:pt x="426" y="8"/>
                    </a:lnTo>
                    <a:lnTo>
                      <a:pt x="427" y="8"/>
                    </a:lnTo>
                    <a:lnTo>
                      <a:pt x="408" y="10"/>
                    </a:lnTo>
                    <a:lnTo>
                      <a:pt x="409" y="10"/>
                    </a:lnTo>
                    <a:lnTo>
                      <a:pt x="392" y="16"/>
                    </a:lnTo>
                    <a:lnTo>
                      <a:pt x="392" y="16"/>
                    </a:lnTo>
                    <a:lnTo>
                      <a:pt x="376" y="24"/>
                    </a:lnTo>
                    <a:lnTo>
                      <a:pt x="377" y="24"/>
                    </a:lnTo>
                    <a:lnTo>
                      <a:pt x="362" y="35"/>
                    </a:lnTo>
                    <a:lnTo>
                      <a:pt x="363" y="34"/>
                    </a:lnTo>
                    <a:lnTo>
                      <a:pt x="341" y="68"/>
                    </a:lnTo>
                    <a:lnTo>
                      <a:pt x="332" y="88"/>
                    </a:lnTo>
                    <a:lnTo>
                      <a:pt x="323" y="112"/>
                    </a:lnTo>
                    <a:lnTo>
                      <a:pt x="323" y="111"/>
                    </a:lnTo>
                    <a:lnTo>
                      <a:pt x="318" y="138"/>
                    </a:lnTo>
                    <a:lnTo>
                      <a:pt x="314" y="170"/>
                    </a:lnTo>
                    <a:lnTo>
                      <a:pt x="311" y="206"/>
                    </a:lnTo>
                    <a:lnTo>
                      <a:pt x="310" y="246"/>
                    </a:lnTo>
                    <a:lnTo>
                      <a:pt x="312" y="307"/>
                    </a:lnTo>
                    <a:close/>
                    <a:moveTo>
                      <a:pt x="358" y="247"/>
                    </a:moveTo>
                    <a:lnTo>
                      <a:pt x="359" y="298"/>
                    </a:lnTo>
                    <a:lnTo>
                      <a:pt x="363" y="341"/>
                    </a:lnTo>
                    <a:lnTo>
                      <a:pt x="369" y="374"/>
                    </a:lnTo>
                    <a:lnTo>
                      <a:pt x="369" y="373"/>
                    </a:lnTo>
                    <a:lnTo>
                      <a:pt x="380" y="398"/>
                    </a:lnTo>
                    <a:lnTo>
                      <a:pt x="379" y="397"/>
                    </a:lnTo>
                    <a:lnTo>
                      <a:pt x="390" y="413"/>
                    </a:lnTo>
                    <a:lnTo>
                      <a:pt x="390" y="413"/>
                    </a:lnTo>
                    <a:lnTo>
                      <a:pt x="402" y="425"/>
                    </a:lnTo>
                    <a:lnTo>
                      <a:pt x="401" y="424"/>
                    </a:lnTo>
                    <a:lnTo>
                      <a:pt x="415" y="431"/>
                    </a:lnTo>
                    <a:lnTo>
                      <a:pt x="414" y="431"/>
                    </a:lnTo>
                    <a:lnTo>
                      <a:pt x="428" y="433"/>
                    </a:lnTo>
                    <a:lnTo>
                      <a:pt x="426" y="433"/>
                    </a:lnTo>
                    <a:lnTo>
                      <a:pt x="442" y="431"/>
                    </a:lnTo>
                    <a:lnTo>
                      <a:pt x="441" y="431"/>
                    </a:lnTo>
                    <a:lnTo>
                      <a:pt x="455" y="424"/>
                    </a:lnTo>
                    <a:lnTo>
                      <a:pt x="454" y="425"/>
                    </a:lnTo>
                    <a:lnTo>
                      <a:pt x="467" y="413"/>
                    </a:lnTo>
                    <a:lnTo>
                      <a:pt x="467" y="413"/>
                    </a:lnTo>
                    <a:lnTo>
                      <a:pt x="478" y="397"/>
                    </a:lnTo>
                    <a:lnTo>
                      <a:pt x="477" y="398"/>
                    </a:lnTo>
                    <a:lnTo>
                      <a:pt x="486" y="374"/>
                    </a:lnTo>
                    <a:lnTo>
                      <a:pt x="486" y="374"/>
                    </a:lnTo>
                    <a:lnTo>
                      <a:pt x="493" y="340"/>
                    </a:lnTo>
                    <a:lnTo>
                      <a:pt x="497" y="298"/>
                    </a:lnTo>
                    <a:lnTo>
                      <a:pt x="498" y="246"/>
                    </a:lnTo>
                    <a:lnTo>
                      <a:pt x="497" y="193"/>
                    </a:lnTo>
                    <a:lnTo>
                      <a:pt x="492" y="150"/>
                    </a:lnTo>
                    <a:lnTo>
                      <a:pt x="486" y="117"/>
                    </a:lnTo>
                    <a:lnTo>
                      <a:pt x="486" y="117"/>
                    </a:lnTo>
                    <a:lnTo>
                      <a:pt x="477" y="94"/>
                    </a:lnTo>
                    <a:lnTo>
                      <a:pt x="478" y="95"/>
                    </a:lnTo>
                    <a:lnTo>
                      <a:pt x="467" y="78"/>
                    </a:lnTo>
                    <a:lnTo>
                      <a:pt x="467" y="78"/>
                    </a:lnTo>
                    <a:lnTo>
                      <a:pt x="454" y="65"/>
                    </a:lnTo>
                    <a:lnTo>
                      <a:pt x="455" y="66"/>
                    </a:lnTo>
                    <a:lnTo>
                      <a:pt x="441" y="59"/>
                    </a:lnTo>
                    <a:lnTo>
                      <a:pt x="442" y="59"/>
                    </a:lnTo>
                    <a:lnTo>
                      <a:pt x="426" y="56"/>
                    </a:lnTo>
                    <a:lnTo>
                      <a:pt x="428" y="56"/>
                    </a:lnTo>
                    <a:lnTo>
                      <a:pt x="413" y="59"/>
                    </a:lnTo>
                    <a:lnTo>
                      <a:pt x="414" y="59"/>
                    </a:lnTo>
                    <a:lnTo>
                      <a:pt x="400" y="66"/>
                    </a:lnTo>
                    <a:lnTo>
                      <a:pt x="401" y="65"/>
                    </a:lnTo>
                    <a:lnTo>
                      <a:pt x="389" y="75"/>
                    </a:lnTo>
                    <a:lnTo>
                      <a:pt x="390" y="75"/>
                    </a:lnTo>
                    <a:lnTo>
                      <a:pt x="379" y="89"/>
                    </a:lnTo>
                    <a:lnTo>
                      <a:pt x="380" y="88"/>
                    </a:lnTo>
                    <a:lnTo>
                      <a:pt x="371" y="115"/>
                    </a:lnTo>
                    <a:lnTo>
                      <a:pt x="364" y="149"/>
                    </a:lnTo>
                    <a:lnTo>
                      <a:pt x="360" y="193"/>
                    </a:lnTo>
                    <a:lnTo>
                      <a:pt x="358" y="247"/>
                    </a:lnTo>
                    <a:close/>
                    <a:moveTo>
                      <a:pt x="352" y="192"/>
                    </a:moveTo>
                    <a:lnTo>
                      <a:pt x="356" y="148"/>
                    </a:lnTo>
                    <a:lnTo>
                      <a:pt x="363" y="112"/>
                    </a:lnTo>
                    <a:lnTo>
                      <a:pt x="372" y="85"/>
                    </a:lnTo>
                    <a:cubicBezTo>
                      <a:pt x="372" y="85"/>
                      <a:pt x="373" y="84"/>
                      <a:pt x="373" y="84"/>
                    </a:cubicBezTo>
                    <a:lnTo>
                      <a:pt x="383" y="70"/>
                    </a:lnTo>
                    <a:cubicBezTo>
                      <a:pt x="383" y="70"/>
                      <a:pt x="384" y="70"/>
                      <a:pt x="384" y="69"/>
                    </a:cubicBezTo>
                    <a:lnTo>
                      <a:pt x="396" y="59"/>
                    </a:lnTo>
                    <a:cubicBezTo>
                      <a:pt x="396" y="59"/>
                      <a:pt x="396" y="59"/>
                      <a:pt x="397" y="58"/>
                    </a:cubicBezTo>
                    <a:lnTo>
                      <a:pt x="410" y="51"/>
                    </a:lnTo>
                    <a:cubicBezTo>
                      <a:pt x="410" y="51"/>
                      <a:pt x="411" y="51"/>
                      <a:pt x="411" y="51"/>
                    </a:cubicBezTo>
                    <a:lnTo>
                      <a:pt x="426" y="49"/>
                    </a:lnTo>
                    <a:cubicBezTo>
                      <a:pt x="427" y="48"/>
                      <a:pt x="427" y="48"/>
                      <a:pt x="428" y="49"/>
                    </a:cubicBezTo>
                    <a:lnTo>
                      <a:pt x="443" y="51"/>
                    </a:lnTo>
                    <a:cubicBezTo>
                      <a:pt x="444" y="51"/>
                      <a:pt x="444" y="51"/>
                      <a:pt x="444" y="51"/>
                    </a:cubicBezTo>
                    <a:lnTo>
                      <a:pt x="459" y="59"/>
                    </a:lnTo>
                    <a:cubicBezTo>
                      <a:pt x="459" y="59"/>
                      <a:pt x="460" y="59"/>
                      <a:pt x="460" y="60"/>
                    </a:cubicBezTo>
                    <a:lnTo>
                      <a:pt x="473" y="73"/>
                    </a:lnTo>
                    <a:cubicBezTo>
                      <a:pt x="473" y="73"/>
                      <a:pt x="473" y="73"/>
                      <a:pt x="473" y="73"/>
                    </a:cubicBezTo>
                    <a:lnTo>
                      <a:pt x="484" y="91"/>
                    </a:lnTo>
                    <a:cubicBezTo>
                      <a:pt x="484" y="91"/>
                      <a:pt x="485" y="91"/>
                      <a:pt x="485" y="92"/>
                    </a:cubicBezTo>
                    <a:lnTo>
                      <a:pt x="494" y="115"/>
                    </a:lnTo>
                    <a:cubicBezTo>
                      <a:pt x="494" y="115"/>
                      <a:pt x="494" y="115"/>
                      <a:pt x="494" y="115"/>
                    </a:cubicBezTo>
                    <a:lnTo>
                      <a:pt x="500" y="149"/>
                    </a:lnTo>
                    <a:lnTo>
                      <a:pt x="505" y="193"/>
                    </a:lnTo>
                    <a:lnTo>
                      <a:pt x="506" y="247"/>
                    </a:lnTo>
                    <a:lnTo>
                      <a:pt x="505" y="299"/>
                    </a:lnTo>
                    <a:lnTo>
                      <a:pt x="500" y="342"/>
                    </a:lnTo>
                    <a:lnTo>
                      <a:pt x="494" y="376"/>
                    </a:lnTo>
                    <a:cubicBezTo>
                      <a:pt x="494" y="376"/>
                      <a:pt x="494" y="376"/>
                      <a:pt x="494" y="376"/>
                    </a:cubicBezTo>
                    <a:lnTo>
                      <a:pt x="485" y="401"/>
                    </a:lnTo>
                    <a:cubicBezTo>
                      <a:pt x="485" y="401"/>
                      <a:pt x="484" y="401"/>
                      <a:pt x="484" y="402"/>
                    </a:cubicBezTo>
                    <a:lnTo>
                      <a:pt x="473" y="418"/>
                    </a:lnTo>
                    <a:cubicBezTo>
                      <a:pt x="473" y="418"/>
                      <a:pt x="473" y="418"/>
                      <a:pt x="473" y="418"/>
                    </a:cubicBezTo>
                    <a:lnTo>
                      <a:pt x="460" y="430"/>
                    </a:lnTo>
                    <a:cubicBezTo>
                      <a:pt x="459" y="431"/>
                      <a:pt x="459" y="431"/>
                      <a:pt x="459" y="431"/>
                    </a:cubicBezTo>
                    <a:lnTo>
                      <a:pt x="444" y="438"/>
                    </a:lnTo>
                    <a:cubicBezTo>
                      <a:pt x="444" y="438"/>
                      <a:pt x="443" y="438"/>
                      <a:pt x="443" y="438"/>
                    </a:cubicBezTo>
                    <a:lnTo>
                      <a:pt x="428" y="441"/>
                    </a:lnTo>
                    <a:cubicBezTo>
                      <a:pt x="427" y="441"/>
                      <a:pt x="427" y="441"/>
                      <a:pt x="426" y="441"/>
                    </a:cubicBezTo>
                    <a:lnTo>
                      <a:pt x="412" y="438"/>
                    </a:lnTo>
                    <a:cubicBezTo>
                      <a:pt x="412" y="438"/>
                      <a:pt x="411" y="438"/>
                      <a:pt x="411" y="438"/>
                    </a:cubicBezTo>
                    <a:lnTo>
                      <a:pt x="398" y="431"/>
                    </a:lnTo>
                    <a:cubicBezTo>
                      <a:pt x="397" y="431"/>
                      <a:pt x="397" y="431"/>
                      <a:pt x="397" y="430"/>
                    </a:cubicBezTo>
                    <a:lnTo>
                      <a:pt x="384" y="418"/>
                    </a:lnTo>
                    <a:cubicBezTo>
                      <a:pt x="384" y="418"/>
                      <a:pt x="384" y="418"/>
                      <a:pt x="384" y="418"/>
                    </a:cubicBezTo>
                    <a:lnTo>
                      <a:pt x="373" y="402"/>
                    </a:lnTo>
                    <a:cubicBezTo>
                      <a:pt x="373" y="402"/>
                      <a:pt x="372" y="401"/>
                      <a:pt x="372" y="401"/>
                    </a:cubicBezTo>
                    <a:lnTo>
                      <a:pt x="362" y="377"/>
                    </a:lnTo>
                    <a:cubicBezTo>
                      <a:pt x="362" y="376"/>
                      <a:pt x="362" y="376"/>
                      <a:pt x="362" y="376"/>
                    </a:cubicBezTo>
                    <a:lnTo>
                      <a:pt x="355" y="341"/>
                    </a:lnTo>
                    <a:lnTo>
                      <a:pt x="351" y="299"/>
                    </a:lnTo>
                    <a:lnTo>
                      <a:pt x="350" y="246"/>
                    </a:lnTo>
                    <a:lnTo>
                      <a:pt x="352" y="192"/>
                    </a:lnTo>
                    <a:close/>
                    <a:moveTo>
                      <a:pt x="634" y="478"/>
                    </a:moveTo>
                    <a:cubicBezTo>
                      <a:pt x="632" y="478"/>
                      <a:pt x="630" y="477"/>
                      <a:pt x="630" y="474"/>
                    </a:cubicBezTo>
                    <a:lnTo>
                      <a:pt x="630" y="410"/>
                    </a:lnTo>
                    <a:cubicBezTo>
                      <a:pt x="630" y="408"/>
                      <a:pt x="632" y="406"/>
                      <a:pt x="634" y="406"/>
                    </a:cubicBezTo>
                    <a:lnTo>
                      <a:pt x="685" y="406"/>
                    </a:lnTo>
                    <a:cubicBezTo>
                      <a:pt x="687" y="406"/>
                      <a:pt x="689" y="408"/>
                      <a:pt x="689" y="410"/>
                    </a:cubicBezTo>
                    <a:lnTo>
                      <a:pt x="689" y="474"/>
                    </a:lnTo>
                    <a:cubicBezTo>
                      <a:pt x="689" y="477"/>
                      <a:pt x="687" y="478"/>
                      <a:pt x="685" y="478"/>
                    </a:cubicBezTo>
                    <a:lnTo>
                      <a:pt x="634" y="478"/>
                    </a:lnTo>
                    <a:close/>
                    <a:moveTo>
                      <a:pt x="685" y="470"/>
                    </a:moveTo>
                    <a:lnTo>
                      <a:pt x="681" y="474"/>
                    </a:lnTo>
                    <a:lnTo>
                      <a:pt x="681" y="410"/>
                    </a:lnTo>
                    <a:lnTo>
                      <a:pt x="685" y="414"/>
                    </a:lnTo>
                    <a:lnTo>
                      <a:pt x="634" y="414"/>
                    </a:lnTo>
                    <a:lnTo>
                      <a:pt x="638" y="410"/>
                    </a:lnTo>
                    <a:lnTo>
                      <a:pt x="638" y="474"/>
                    </a:lnTo>
                    <a:lnTo>
                      <a:pt x="634" y="470"/>
                    </a:lnTo>
                    <a:lnTo>
                      <a:pt x="685" y="470"/>
                    </a:lnTo>
                    <a:close/>
                    <a:moveTo>
                      <a:pt x="739" y="73"/>
                    </a:moveTo>
                    <a:cubicBezTo>
                      <a:pt x="737" y="73"/>
                      <a:pt x="735" y="72"/>
                      <a:pt x="735" y="69"/>
                    </a:cubicBezTo>
                    <a:lnTo>
                      <a:pt x="735" y="15"/>
                    </a:lnTo>
                    <a:cubicBezTo>
                      <a:pt x="735" y="13"/>
                      <a:pt x="737" y="11"/>
                      <a:pt x="739" y="11"/>
                    </a:cubicBezTo>
                    <a:lnTo>
                      <a:pt x="978" y="11"/>
                    </a:lnTo>
                    <a:cubicBezTo>
                      <a:pt x="981" y="11"/>
                      <a:pt x="982" y="13"/>
                      <a:pt x="982" y="15"/>
                    </a:cubicBezTo>
                    <a:lnTo>
                      <a:pt x="982" y="59"/>
                    </a:lnTo>
                    <a:cubicBezTo>
                      <a:pt x="982" y="60"/>
                      <a:pt x="982" y="60"/>
                      <a:pt x="982" y="61"/>
                    </a:cubicBezTo>
                    <a:lnTo>
                      <a:pt x="965" y="87"/>
                    </a:lnTo>
                    <a:lnTo>
                      <a:pt x="948" y="116"/>
                    </a:lnTo>
                    <a:lnTo>
                      <a:pt x="931" y="150"/>
                    </a:lnTo>
                    <a:lnTo>
                      <a:pt x="915" y="187"/>
                    </a:lnTo>
                    <a:lnTo>
                      <a:pt x="883" y="267"/>
                    </a:lnTo>
                    <a:lnTo>
                      <a:pt x="871" y="307"/>
                    </a:lnTo>
                    <a:lnTo>
                      <a:pt x="861" y="349"/>
                    </a:lnTo>
                    <a:lnTo>
                      <a:pt x="849" y="410"/>
                    </a:lnTo>
                    <a:lnTo>
                      <a:pt x="842" y="475"/>
                    </a:lnTo>
                    <a:cubicBezTo>
                      <a:pt x="842" y="477"/>
                      <a:pt x="841" y="478"/>
                      <a:pt x="838" y="478"/>
                    </a:cubicBezTo>
                    <a:lnTo>
                      <a:pt x="792" y="478"/>
                    </a:lnTo>
                    <a:cubicBezTo>
                      <a:pt x="791" y="478"/>
                      <a:pt x="790" y="478"/>
                      <a:pt x="790" y="477"/>
                    </a:cubicBezTo>
                    <a:cubicBezTo>
                      <a:pt x="789" y="476"/>
                      <a:pt x="788" y="475"/>
                      <a:pt x="788" y="474"/>
                    </a:cubicBezTo>
                    <a:lnTo>
                      <a:pt x="789" y="447"/>
                    </a:lnTo>
                    <a:lnTo>
                      <a:pt x="792" y="416"/>
                    </a:lnTo>
                    <a:lnTo>
                      <a:pt x="798" y="380"/>
                    </a:lnTo>
                    <a:lnTo>
                      <a:pt x="805" y="341"/>
                    </a:lnTo>
                    <a:lnTo>
                      <a:pt x="825" y="264"/>
                    </a:lnTo>
                    <a:lnTo>
                      <a:pt x="854" y="191"/>
                    </a:lnTo>
                    <a:lnTo>
                      <a:pt x="884" y="124"/>
                    </a:lnTo>
                    <a:lnTo>
                      <a:pt x="919" y="67"/>
                    </a:lnTo>
                    <a:lnTo>
                      <a:pt x="922" y="73"/>
                    </a:lnTo>
                    <a:lnTo>
                      <a:pt x="739" y="73"/>
                    </a:lnTo>
                    <a:close/>
                    <a:moveTo>
                      <a:pt x="922" y="65"/>
                    </a:moveTo>
                    <a:cubicBezTo>
                      <a:pt x="923" y="65"/>
                      <a:pt x="925" y="66"/>
                      <a:pt x="925" y="68"/>
                    </a:cubicBezTo>
                    <a:cubicBezTo>
                      <a:pt x="926" y="69"/>
                      <a:pt x="926" y="70"/>
                      <a:pt x="925" y="72"/>
                    </a:cubicBezTo>
                    <a:lnTo>
                      <a:pt x="891" y="127"/>
                    </a:lnTo>
                    <a:lnTo>
                      <a:pt x="861" y="193"/>
                    </a:lnTo>
                    <a:lnTo>
                      <a:pt x="833" y="266"/>
                    </a:lnTo>
                    <a:lnTo>
                      <a:pt x="813" y="343"/>
                    </a:lnTo>
                    <a:lnTo>
                      <a:pt x="806" y="381"/>
                    </a:lnTo>
                    <a:lnTo>
                      <a:pt x="800" y="416"/>
                    </a:lnTo>
                    <a:lnTo>
                      <a:pt x="797" y="447"/>
                    </a:lnTo>
                    <a:lnTo>
                      <a:pt x="796" y="475"/>
                    </a:lnTo>
                    <a:lnTo>
                      <a:pt x="792" y="470"/>
                    </a:lnTo>
                    <a:lnTo>
                      <a:pt x="838" y="470"/>
                    </a:lnTo>
                    <a:lnTo>
                      <a:pt x="834" y="474"/>
                    </a:lnTo>
                    <a:lnTo>
                      <a:pt x="841" y="408"/>
                    </a:lnTo>
                    <a:lnTo>
                      <a:pt x="854" y="348"/>
                    </a:lnTo>
                    <a:lnTo>
                      <a:pt x="863" y="305"/>
                    </a:lnTo>
                    <a:lnTo>
                      <a:pt x="875" y="264"/>
                    </a:lnTo>
                    <a:lnTo>
                      <a:pt x="907" y="183"/>
                    </a:lnTo>
                    <a:lnTo>
                      <a:pt x="924" y="146"/>
                    </a:lnTo>
                    <a:lnTo>
                      <a:pt x="941" y="112"/>
                    </a:lnTo>
                    <a:lnTo>
                      <a:pt x="959" y="82"/>
                    </a:lnTo>
                    <a:lnTo>
                      <a:pt x="975" y="57"/>
                    </a:lnTo>
                    <a:lnTo>
                      <a:pt x="974" y="59"/>
                    </a:lnTo>
                    <a:lnTo>
                      <a:pt x="974" y="15"/>
                    </a:lnTo>
                    <a:lnTo>
                      <a:pt x="978" y="19"/>
                    </a:lnTo>
                    <a:lnTo>
                      <a:pt x="739" y="19"/>
                    </a:lnTo>
                    <a:lnTo>
                      <a:pt x="743" y="15"/>
                    </a:lnTo>
                    <a:lnTo>
                      <a:pt x="743" y="69"/>
                    </a:lnTo>
                    <a:lnTo>
                      <a:pt x="739" y="65"/>
                    </a:lnTo>
                    <a:lnTo>
                      <a:pt x="922" y="65"/>
                    </a:lnTo>
                    <a:close/>
                    <a:moveTo>
                      <a:pt x="1034" y="353"/>
                    </a:moveTo>
                    <a:cubicBezTo>
                      <a:pt x="1033" y="352"/>
                      <a:pt x="1034" y="351"/>
                      <a:pt x="1034" y="350"/>
                    </a:cubicBezTo>
                    <a:cubicBezTo>
                      <a:pt x="1035" y="349"/>
                      <a:pt x="1036" y="348"/>
                      <a:pt x="1037" y="348"/>
                    </a:cubicBezTo>
                    <a:lnTo>
                      <a:pt x="1082" y="341"/>
                    </a:lnTo>
                    <a:cubicBezTo>
                      <a:pt x="1084" y="341"/>
                      <a:pt x="1086" y="342"/>
                      <a:pt x="1087" y="344"/>
                    </a:cubicBezTo>
                    <a:lnTo>
                      <a:pt x="1098" y="385"/>
                    </a:lnTo>
                    <a:lnTo>
                      <a:pt x="1098" y="384"/>
                    </a:lnTo>
                    <a:lnTo>
                      <a:pt x="1114" y="415"/>
                    </a:lnTo>
                    <a:lnTo>
                      <a:pt x="1112" y="413"/>
                    </a:lnTo>
                    <a:lnTo>
                      <a:pt x="1134" y="429"/>
                    </a:lnTo>
                    <a:lnTo>
                      <a:pt x="1133" y="428"/>
                    </a:lnTo>
                    <a:lnTo>
                      <a:pt x="1157" y="433"/>
                    </a:lnTo>
                    <a:lnTo>
                      <a:pt x="1155" y="433"/>
                    </a:lnTo>
                    <a:lnTo>
                      <a:pt x="1171" y="431"/>
                    </a:lnTo>
                    <a:lnTo>
                      <a:pt x="1170" y="431"/>
                    </a:lnTo>
                    <a:lnTo>
                      <a:pt x="1185" y="426"/>
                    </a:lnTo>
                    <a:lnTo>
                      <a:pt x="1184" y="427"/>
                    </a:lnTo>
                    <a:lnTo>
                      <a:pt x="1196" y="418"/>
                    </a:lnTo>
                    <a:lnTo>
                      <a:pt x="1196" y="419"/>
                    </a:lnTo>
                    <a:lnTo>
                      <a:pt x="1207" y="407"/>
                    </a:lnTo>
                    <a:lnTo>
                      <a:pt x="1206" y="408"/>
                    </a:lnTo>
                    <a:lnTo>
                      <a:pt x="1224" y="375"/>
                    </a:lnTo>
                    <a:lnTo>
                      <a:pt x="1224" y="376"/>
                    </a:lnTo>
                    <a:lnTo>
                      <a:pt x="1229" y="357"/>
                    </a:lnTo>
                    <a:lnTo>
                      <a:pt x="1228" y="358"/>
                    </a:lnTo>
                    <a:lnTo>
                      <a:pt x="1230" y="338"/>
                    </a:lnTo>
                    <a:lnTo>
                      <a:pt x="1230" y="339"/>
                    </a:lnTo>
                    <a:lnTo>
                      <a:pt x="1228" y="321"/>
                    </a:lnTo>
                    <a:lnTo>
                      <a:pt x="1229" y="321"/>
                    </a:lnTo>
                    <a:lnTo>
                      <a:pt x="1224" y="304"/>
                    </a:lnTo>
                    <a:lnTo>
                      <a:pt x="1224" y="305"/>
                    </a:lnTo>
                    <a:lnTo>
                      <a:pt x="1209" y="275"/>
                    </a:lnTo>
                    <a:lnTo>
                      <a:pt x="1210" y="276"/>
                    </a:lnTo>
                    <a:lnTo>
                      <a:pt x="1199" y="265"/>
                    </a:lnTo>
                    <a:lnTo>
                      <a:pt x="1200" y="265"/>
                    </a:lnTo>
                    <a:lnTo>
                      <a:pt x="1188" y="257"/>
                    </a:lnTo>
                    <a:lnTo>
                      <a:pt x="1189" y="257"/>
                    </a:lnTo>
                    <a:lnTo>
                      <a:pt x="1175" y="252"/>
                    </a:lnTo>
                    <a:lnTo>
                      <a:pt x="1175" y="252"/>
                    </a:lnTo>
                    <a:lnTo>
                      <a:pt x="1160" y="250"/>
                    </a:lnTo>
                    <a:lnTo>
                      <a:pt x="1162" y="250"/>
                    </a:lnTo>
                    <a:lnTo>
                      <a:pt x="1148" y="252"/>
                    </a:lnTo>
                    <a:lnTo>
                      <a:pt x="1130" y="257"/>
                    </a:lnTo>
                    <a:cubicBezTo>
                      <a:pt x="1129" y="257"/>
                      <a:pt x="1127" y="257"/>
                      <a:pt x="1126" y="256"/>
                    </a:cubicBezTo>
                    <a:cubicBezTo>
                      <a:pt x="1125" y="255"/>
                      <a:pt x="1125" y="254"/>
                      <a:pt x="1125" y="253"/>
                    </a:cubicBezTo>
                    <a:lnTo>
                      <a:pt x="1130" y="202"/>
                    </a:lnTo>
                    <a:cubicBezTo>
                      <a:pt x="1131" y="200"/>
                      <a:pt x="1132" y="199"/>
                      <a:pt x="1133" y="198"/>
                    </a:cubicBezTo>
                    <a:cubicBezTo>
                      <a:pt x="1134" y="198"/>
                      <a:pt x="1136" y="198"/>
                      <a:pt x="1137" y="199"/>
                    </a:cubicBezTo>
                    <a:lnTo>
                      <a:pt x="1141" y="202"/>
                    </a:lnTo>
                    <a:lnTo>
                      <a:pt x="1139" y="201"/>
                    </a:lnTo>
                    <a:lnTo>
                      <a:pt x="1141" y="202"/>
                    </a:lnTo>
                    <a:lnTo>
                      <a:pt x="1139" y="202"/>
                    </a:lnTo>
                    <a:lnTo>
                      <a:pt x="1168" y="197"/>
                    </a:lnTo>
                    <a:lnTo>
                      <a:pt x="1166" y="197"/>
                    </a:lnTo>
                    <a:lnTo>
                      <a:pt x="1191" y="182"/>
                    </a:lnTo>
                    <a:lnTo>
                      <a:pt x="1191" y="182"/>
                    </a:lnTo>
                    <a:lnTo>
                      <a:pt x="1201" y="171"/>
                    </a:lnTo>
                    <a:lnTo>
                      <a:pt x="1200" y="172"/>
                    </a:lnTo>
                    <a:lnTo>
                      <a:pt x="1207" y="160"/>
                    </a:lnTo>
                    <a:lnTo>
                      <a:pt x="1207" y="161"/>
                    </a:lnTo>
                    <a:lnTo>
                      <a:pt x="1210" y="145"/>
                    </a:lnTo>
                    <a:lnTo>
                      <a:pt x="1210" y="146"/>
                    </a:lnTo>
                    <a:lnTo>
                      <a:pt x="1211" y="127"/>
                    </a:lnTo>
                    <a:lnTo>
                      <a:pt x="1211" y="128"/>
                    </a:lnTo>
                    <a:lnTo>
                      <a:pt x="1207" y="98"/>
                    </a:lnTo>
                    <a:lnTo>
                      <a:pt x="1207" y="99"/>
                    </a:lnTo>
                    <a:lnTo>
                      <a:pt x="1195" y="75"/>
                    </a:lnTo>
                    <a:lnTo>
                      <a:pt x="1196" y="76"/>
                    </a:lnTo>
                    <a:lnTo>
                      <a:pt x="1178" y="61"/>
                    </a:lnTo>
                    <a:lnTo>
                      <a:pt x="1180" y="61"/>
                    </a:lnTo>
                    <a:lnTo>
                      <a:pt x="1155" y="56"/>
                    </a:lnTo>
                    <a:lnTo>
                      <a:pt x="1157" y="56"/>
                    </a:lnTo>
                    <a:lnTo>
                      <a:pt x="1132" y="61"/>
                    </a:lnTo>
                    <a:lnTo>
                      <a:pt x="1134" y="61"/>
                    </a:lnTo>
                    <a:lnTo>
                      <a:pt x="1116" y="76"/>
                    </a:lnTo>
                    <a:lnTo>
                      <a:pt x="1116" y="75"/>
                    </a:lnTo>
                    <a:lnTo>
                      <a:pt x="1100" y="103"/>
                    </a:lnTo>
                    <a:lnTo>
                      <a:pt x="1101" y="102"/>
                    </a:lnTo>
                    <a:lnTo>
                      <a:pt x="1092" y="138"/>
                    </a:lnTo>
                    <a:cubicBezTo>
                      <a:pt x="1092" y="141"/>
                      <a:pt x="1090" y="142"/>
                      <a:pt x="1088" y="141"/>
                    </a:cubicBezTo>
                    <a:lnTo>
                      <a:pt x="1042" y="131"/>
                    </a:lnTo>
                    <a:cubicBezTo>
                      <a:pt x="1040" y="131"/>
                      <a:pt x="1039" y="129"/>
                      <a:pt x="1039" y="127"/>
                    </a:cubicBezTo>
                    <a:lnTo>
                      <a:pt x="1045" y="100"/>
                    </a:lnTo>
                    <a:lnTo>
                      <a:pt x="1053" y="75"/>
                    </a:lnTo>
                    <a:cubicBezTo>
                      <a:pt x="1053" y="75"/>
                      <a:pt x="1053" y="75"/>
                      <a:pt x="1053" y="75"/>
                    </a:cubicBezTo>
                    <a:lnTo>
                      <a:pt x="1064" y="54"/>
                    </a:lnTo>
                    <a:cubicBezTo>
                      <a:pt x="1064" y="54"/>
                      <a:pt x="1064" y="54"/>
                      <a:pt x="1064" y="54"/>
                    </a:cubicBezTo>
                    <a:lnTo>
                      <a:pt x="1077" y="37"/>
                    </a:lnTo>
                    <a:cubicBezTo>
                      <a:pt x="1077" y="36"/>
                      <a:pt x="1078" y="36"/>
                      <a:pt x="1078" y="36"/>
                    </a:cubicBezTo>
                    <a:lnTo>
                      <a:pt x="1094" y="22"/>
                    </a:lnTo>
                    <a:cubicBezTo>
                      <a:pt x="1095" y="22"/>
                      <a:pt x="1095" y="22"/>
                      <a:pt x="1095" y="22"/>
                    </a:cubicBezTo>
                    <a:lnTo>
                      <a:pt x="1112" y="11"/>
                    </a:lnTo>
                    <a:cubicBezTo>
                      <a:pt x="1113" y="10"/>
                      <a:pt x="1113" y="10"/>
                      <a:pt x="1113" y="10"/>
                    </a:cubicBezTo>
                    <a:lnTo>
                      <a:pt x="1132" y="3"/>
                    </a:lnTo>
                    <a:cubicBezTo>
                      <a:pt x="1132" y="3"/>
                      <a:pt x="1133" y="3"/>
                      <a:pt x="1133" y="3"/>
                    </a:cubicBezTo>
                    <a:lnTo>
                      <a:pt x="1152" y="0"/>
                    </a:lnTo>
                    <a:cubicBezTo>
                      <a:pt x="1153" y="0"/>
                      <a:pt x="1153" y="0"/>
                      <a:pt x="1154" y="1"/>
                    </a:cubicBezTo>
                    <a:lnTo>
                      <a:pt x="1184" y="6"/>
                    </a:lnTo>
                    <a:cubicBezTo>
                      <a:pt x="1184" y="6"/>
                      <a:pt x="1185" y="6"/>
                      <a:pt x="1185" y="6"/>
                    </a:cubicBezTo>
                    <a:lnTo>
                      <a:pt x="1211" y="18"/>
                    </a:lnTo>
                    <a:cubicBezTo>
                      <a:pt x="1211" y="18"/>
                      <a:pt x="1212" y="19"/>
                      <a:pt x="1212" y="19"/>
                    </a:cubicBezTo>
                    <a:lnTo>
                      <a:pt x="1225" y="29"/>
                    </a:lnTo>
                    <a:lnTo>
                      <a:pt x="1236" y="40"/>
                    </a:lnTo>
                    <a:cubicBezTo>
                      <a:pt x="1236" y="40"/>
                      <a:pt x="1236" y="40"/>
                      <a:pt x="1236" y="40"/>
                    </a:cubicBezTo>
                    <a:lnTo>
                      <a:pt x="1253" y="64"/>
                    </a:lnTo>
                    <a:cubicBezTo>
                      <a:pt x="1253" y="64"/>
                      <a:pt x="1254" y="64"/>
                      <a:pt x="1254" y="65"/>
                    </a:cubicBezTo>
                    <a:lnTo>
                      <a:pt x="1264" y="96"/>
                    </a:lnTo>
                    <a:cubicBezTo>
                      <a:pt x="1264" y="96"/>
                      <a:pt x="1264" y="96"/>
                      <a:pt x="1264" y="97"/>
                    </a:cubicBezTo>
                    <a:lnTo>
                      <a:pt x="1267" y="127"/>
                    </a:lnTo>
                    <a:cubicBezTo>
                      <a:pt x="1267" y="127"/>
                      <a:pt x="1267" y="128"/>
                      <a:pt x="1267" y="128"/>
                    </a:cubicBezTo>
                    <a:lnTo>
                      <a:pt x="1264" y="156"/>
                    </a:lnTo>
                    <a:cubicBezTo>
                      <a:pt x="1264" y="156"/>
                      <a:pt x="1264" y="157"/>
                      <a:pt x="1264" y="157"/>
                    </a:cubicBezTo>
                    <a:lnTo>
                      <a:pt x="1254" y="183"/>
                    </a:lnTo>
                    <a:cubicBezTo>
                      <a:pt x="1254" y="184"/>
                      <a:pt x="1253" y="184"/>
                      <a:pt x="1253" y="184"/>
                    </a:cubicBezTo>
                    <a:lnTo>
                      <a:pt x="1238" y="207"/>
                    </a:lnTo>
                    <a:cubicBezTo>
                      <a:pt x="1238" y="208"/>
                      <a:pt x="1237" y="208"/>
                      <a:pt x="1237" y="208"/>
                    </a:cubicBezTo>
                    <a:lnTo>
                      <a:pt x="1215" y="226"/>
                    </a:lnTo>
                    <a:lnTo>
                      <a:pt x="1214" y="219"/>
                    </a:lnTo>
                    <a:lnTo>
                      <a:pt x="1243" y="234"/>
                    </a:lnTo>
                    <a:cubicBezTo>
                      <a:pt x="1243" y="235"/>
                      <a:pt x="1244" y="235"/>
                      <a:pt x="1244" y="235"/>
                    </a:cubicBezTo>
                    <a:lnTo>
                      <a:pt x="1266" y="261"/>
                    </a:lnTo>
                    <a:cubicBezTo>
                      <a:pt x="1267" y="261"/>
                      <a:pt x="1267" y="262"/>
                      <a:pt x="1267" y="262"/>
                    </a:cubicBezTo>
                    <a:lnTo>
                      <a:pt x="1279" y="296"/>
                    </a:lnTo>
                    <a:cubicBezTo>
                      <a:pt x="1279" y="296"/>
                      <a:pt x="1279" y="296"/>
                      <a:pt x="1279" y="297"/>
                    </a:cubicBezTo>
                    <a:lnTo>
                      <a:pt x="1283" y="338"/>
                    </a:lnTo>
                    <a:cubicBezTo>
                      <a:pt x="1283" y="338"/>
                      <a:pt x="1283" y="339"/>
                      <a:pt x="1283" y="339"/>
                    </a:cubicBezTo>
                    <a:lnTo>
                      <a:pt x="1281" y="368"/>
                    </a:lnTo>
                    <a:cubicBezTo>
                      <a:pt x="1281" y="368"/>
                      <a:pt x="1281" y="368"/>
                      <a:pt x="1281" y="368"/>
                    </a:cubicBezTo>
                    <a:lnTo>
                      <a:pt x="1275" y="395"/>
                    </a:lnTo>
                    <a:cubicBezTo>
                      <a:pt x="1275" y="396"/>
                      <a:pt x="1275" y="396"/>
                      <a:pt x="1275" y="396"/>
                    </a:cubicBezTo>
                    <a:lnTo>
                      <a:pt x="1264" y="420"/>
                    </a:lnTo>
                    <a:cubicBezTo>
                      <a:pt x="1264" y="420"/>
                      <a:pt x="1264" y="421"/>
                      <a:pt x="1264" y="421"/>
                    </a:cubicBezTo>
                    <a:lnTo>
                      <a:pt x="1248" y="443"/>
                    </a:lnTo>
                    <a:lnTo>
                      <a:pt x="1230" y="463"/>
                    </a:lnTo>
                    <a:cubicBezTo>
                      <a:pt x="1230" y="463"/>
                      <a:pt x="1229" y="463"/>
                      <a:pt x="1229" y="463"/>
                    </a:cubicBezTo>
                    <a:lnTo>
                      <a:pt x="1209" y="477"/>
                    </a:lnTo>
                    <a:cubicBezTo>
                      <a:pt x="1208" y="477"/>
                      <a:pt x="1208" y="478"/>
                      <a:pt x="1208" y="478"/>
                    </a:cubicBezTo>
                    <a:lnTo>
                      <a:pt x="1184" y="486"/>
                    </a:lnTo>
                    <a:cubicBezTo>
                      <a:pt x="1183" y="486"/>
                      <a:pt x="1183" y="486"/>
                      <a:pt x="1183" y="486"/>
                    </a:cubicBezTo>
                    <a:lnTo>
                      <a:pt x="1156" y="488"/>
                    </a:lnTo>
                    <a:cubicBezTo>
                      <a:pt x="1156" y="488"/>
                      <a:pt x="1156" y="488"/>
                      <a:pt x="1156" y="488"/>
                    </a:cubicBezTo>
                    <a:lnTo>
                      <a:pt x="1132" y="486"/>
                    </a:lnTo>
                    <a:cubicBezTo>
                      <a:pt x="1132" y="486"/>
                      <a:pt x="1131" y="486"/>
                      <a:pt x="1131" y="486"/>
                    </a:cubicBezTo>
                    <a:lnTo>
                      <a:pt x="1110" y="479"/>
                    </a:lnTo>
                    <a:cubicBezTo>
                      <a:pt x="1110" y="479"/>
                      <a:pt x="1110" y="479"/>
                      <a:pt x="1109" y="478"/>
                    </a:cubicBezTo>
                    <a:lnTo>
                      <a:pt x="1090" y="466"/>
                    </a:lnTo>
                    <a:cubicBezTo>
                      <a:pt x="1090" y="466"/>
                      <a:pt x="1089" y="466"/>
                      <a:pt x="1089" y="466"/>
                    </a:cubicBezTo>
                    <a:lnTo>
                      <a:pt x="1072" y="450"/>
                    </a:lnTo>
                    <a:cubicBezTo>
                      <a:pt x="1072" y="450"/>
                      <a:pt x="1072" y="450"/>
                      <a:pt x="1072" y="450"/>
                    </a:cubicBezTo>
                    <a:lnTo>
                      <a:pt x="1058" y="430"/>
                    </a:lnTo>
                    <a:cubicBezTo>
                      <a:pt x="1058" y="430"/>
                      <a:pt x="1057" y="430"/>
                      <a:pt x="1057" y="430"/>
                    </a:cubicBezTo>
                    <a:lnTo>
                      <a:pt x="1047" y="408"/>
                    </a:lnTo>
                    <a:lnTo>
                      <a:pt x="1039" y="382"/>
                    </a:lnTo>
                    <a:lnTo>
                      <a:pt x="1034" y="353"/>
                    </a:lnTo>
                    <a:close/>
                    <a:moveTo>
                      <a:pt x="1046" y="380"/>
                    </a:moveTo>
                    <a:lnTo>
                      <a:pt x="1054" y="404"/>
                    </a:lnTo>
                    <a:lnTo>
                      <a:pt x="1065" y="426"/>
                    </a:lnTo>
                    <a:lnTo>
                      <a:pt x="1064" y="426"/>
                    </a:lnTo>
                    <a:lnTo>
                      <a:pt x="1078" y="445"/>
                    </a:lnTo>
                    <a:lnTo>
                      <a:pt x="1078" y="445"/>
                    </a:lnTo>
                    <a:lnTo>
                      <a:pt x="1095" y="460"/>
                    </a:lnTo>
                    <a:lnTo>
                      <a:pt x="1094" y="460"/>
                    </a:lnTo>
                    <a:lnTo>
                      <a:pt x="1114" y="472"/>
                    </a:lnTo>
                    <a:lnTo>
                      <a:pt x="1113" y="471"/>
                    </a:lnTo>
                    <a:lnTo>
                      <a:pt x="1134" y="478"/>
                    </a:lnTo>
                    <a:lnTo>
                      <a:pt x="1133" y="478"/>
                    </a:lnTo>
                    <a:lnTo>
                      <a:pt x="1156" y="480"/>
                    </a:lnTo>
                    <a:lnTo>
                      <a:pt x="1156" y="480"/>
                    </a:lnTo>
                    <a:lnTo>
                      <a:pt x="1182" y="478"/>
                    </a:lnTo>
                    <a:lnTo>
                      <a:pt x="1181" y="478"/>
                    </a:lnTo>
                    <a:lnTo>
                      <a:pt x="1205" y="470"/>
                    </a:lnTo>
                    <a:lnTo>
                      <a:pt x="1204" y="471"/>
                    </a:lnTo>
                    <a:lnTo>
                      <a:pt x="1225" y="457"/>
                    </a:lnTo>
                    <a:lnTo>
                      <a:pt x="1224" y="457"/>
                    </a:lnTo>
                    <a:lnTo>
                      <a:pt x="1241" y="438"/>
                    </a:lnTo>
                    <a:lnTo>
                      <a:pt x="1257" y="416"/>
                    </a:lnTo>
                    <a:lnTo>
                      <a:pt x="1257" y="417"/>
                    </a:lnTo>
                    <a:lnTo>
                      <a:pt x="1267" y="393"/>
                    </a:lnTo>
                    <a:lnTo>
                      <a:pt x="1267" y="394"/>
                    </a:lnTo>
                    <a:lnTo>
                      <a:pt x="1274" y="367"/>
                    </a:lnTo>
                    <a:lnTo>
                      <a:pt x="1273" y="367"/>
                    </a:lnTo>
                    <a:lnTo>
                      <a:pt x="1275" y="338"/>
                    </a:lnTo>
                    <a:lnTo>
                      <a:pt x="1275" y="339"/>
                    </a:lnTo>
                    <a:lnTo>
                      <a:pt x="1271" y="297"/>
                    </a:lnTo>
                    <a:lnTo>
                      <a:pt x="1272" y="298"/>
                    </a:lnTo>
                    <a:lnTo>
                      <a:pt x="1260" y="265"/>
                    </a:lnTo>
                    <a:lnTo>
                      <a:pt x="1260" y="266"/>
                    </a:lnTo>
                    <a:lnTo>
                      <a:pt x="1238" y="241"/>
                    </a:lnTo>
                    <a:lnTo>
                      <a:pt x="1239" y="241"/>
                    </a:lnTo>
                    <a:lnTo>
                      <a:pt x="1211" y="226"/>
                    </a:lnTo>
                    <a:cubicBezTo>
                      <a:pt x="1209" y="225"/>
                      <a:pt x="1209" y="224"/>
                      <a:pt x="1208" y="223"/>
                    </a:cubicBezTo>
                    <a:cubicBezTo>
                      <a:pt x="1208" y="221"/>
                      <a:pt x="1209" y="220"/>
                      <a:pt x="1210" y="219"/>
                    </a:cubicBezTo>
                    <a:lnTo>
                      <a:pt x="1232" y="202"/>
                    </a:lnTo>
                    <a:lnTo>
                      <a:pt x="1231" y="203"/>
                    </a:lnTo>
                    <a:lnTo>
                      <a:pt x="1247" y="180"/>
                    </a:lnTo>
                    <a:lnTo>
                      <a:pt x="1246" y="181"/>
                    </a:lnTo>
                    <a:lnTo>
                      <a:pt x="1256" y="154"/>
                    </a:lnTo>
                    <a:lnTo>
                      <a:pt x="1256" y="155"/>
                    </a:lnTo>
                    <a:lnTo>
                      <a:pt x="1259" y="127"/>
                    </a:lnTo>
                    <a:lnTo>
                      <a:pt x="1259" y="128"/>
                    </a:lnTo>
                    <a:lnTo>
                      <a:pt x="1256" y="97"/>
                    </a:lnTo>
                    <a:lnTo>
                      <a:pt x="1256" y="98"/>
                    </a:lnTo>
                    <a:lnTo>
                      <a:pt x="1246" y="67"/>
                    </a:lnTo>
                    <a:lnTo>
                      <a:pt x="1247" y="68"/>
                    </a:lnTo>
                    <a:lnTo>
                      <a:pt x="1230" y="45"/>
                    </a:lnTo>
                    <a:lnTo>
                      <a:pt x="1230" y="45"/>
                    </a:lnTo>
                    <a:lnTo>
                      <a:pt x="1220" y="35"/>
                    </a:lnTo>
                    <a:lnTo>
                      <a:pt x="1207" y="25"/>
                    </a:lnTo>
                    <a:lnTo>
                      <a:pt x="1208" y="26"/>
                    </a:lnTo>
                    <a:lnTo>
                      <a:pt x="1182" y="13"/>
                    </a:lnTo>
                    <a:lnTo>
                      <a:pt x="1183" y="13"/>
                    </a:lnTo>
                    <a:lnTo>
                      <a:pt x="1152" y="8"/>
                    </a:lnTo>
                    <a:lnTo>
                      <a:pt x="1153" y="8"/>
                    </a:lnTo>
                    <a:lnTo>
                      <a:pt x="1134" y="11"/>
                    </a:lnTo>
                    <a:lnTo>
                      <a:pt x="1135" y="11"/>
                    </a:lnTo>
                    <a:lnTo>
                      <a:pt x="1116" y="18"/>
                    </a:lnTo>
                    <a:lnTo>
                      <a:pt x="1117" y="17"/>
                    </a:lnTo>
                    <a:lnTo>
                      <a:pt x="1099" y="28"/>
                    </a:lnTo>
                    <a:lnTo>
                      <a:pt x="1100" y="28"/>
                    </a:lnTo>
                    <a:lnTo>
                      <a:pt x="1083" y="42"/>
                    </a:lnTo>
                    <a:lnTo>
                      <a:pt x="1084" y="41"/>
                    </a:lnTo>
                    <a:lnTo>
                      <a:pt x="1071" y="58"/>
                    </a:lnTo>
                    <a:lnTo>
                      <a:pt x="1071" y="58"/>
                    </a:lnTo>
                    <a:lnTo>
                      <a:pt x="1060" y="78"/>
                    </a:lnTo>
                    <a:lnTo>
                      <a:pt x="1060" y="78"/>
                    </a:lnTo>
                    <a:lnTo>
                      <a:pt x="1052" y="101"/>
                    </a:lnTo>
                    <a:lnTo>
                      <a:pt x="1047" y="128"/>
                    </a:lnTo>
                    <a:lnTo>
                      <a:pt x="1044" y="124"/>
                    </a:lnTo>
                    <a:lnTo>
                      <a:pt x="1089" y="134"/>
                    </a:lnTo>
                    <a:lnTo>
                      <a:pt x="1085" y="137"/>
                    </a:lnTo>
                    <a:lnTo>
                      <a:pt x="1093" y="101"/>
                    </a:lnTo>
                    <a:cubicBezTo>
                      <a:pt x="1093" y="100"/>
                      <a:pt x="1093" y="100"/>
                      <a:pt x="1093" y="100"/>
                    </a:cubicBezTo>
                    <a:lnTo>
                      <a:pt x="1109" y="71"/>
                    </a:lnTo>
                    <a:cubicBezTo>
                      <a:pt x="1110" y="71"/>
                      <a:pt x="1110" y="70"/>
                      <a:pt x="1110" y="70"/>
                    </a:cubicBezTo>
                    <a:lnTo>
                      <a:pt x="1129" y="54"/>
                    </a:lnTo>
                    <a:cubicBezTo>
                      <a:pt x="1129" y="54"/>
                      <a:pt x="1130" y="54"/>
                      <a:pt x="1131" y="54"/>
                    </a:cubicBezTo>
                    <a:lnTo>
                      <a:pt x="1155" y="49"/>
                    </a:lnTo>
                    <a:cubicBezTo>
                      <a:pt x="1156" y="48"/>
                      <a:pt x="1156" y="48"/>
                      <a:pt x="1157" y="49"/>
                    </a:cubicBezTo>
                    <a:lnTo>
                      <a:pt x="1181" y="54"/>
                    </a:lnTo>
                    <a:cubicBezTo>
                      <a:pt x="1182" y="54"/>
                      <a:pt x="1183" y="54"/>
                      <a:pt x="1183" y="54"/>
                    </a:cubicBezTo>
                    <a:lnTo>
                      <a:pt x="1202" y="70"/>
                    </a:lnTo>
                    <a:cubicBezTo>
                      <a:pt x="1202" y="70"/>
                      <a:pt x="1202" y="71"/>
                      <a:pt x="1203" y="71"/>
                    </a:cubicBezTo>
                    <a:lnTo>
                      <a:pt x="1215" y="96"/>
                    </a:lnTo>
                    <a:cubicBezTo>
                      <a:pt x="1215" y="96"/>
                      <a:pt x="1215" y="97"/>
                      <a:pt x="1215" y="97"/>
                    </a:cubicBezTo>
                    <a:lnTo>
                      <a:pt x="1219" y="127"/>
                    </a:lnTo>
                    <a:cubicBezTo>
                      <a:pt x="1219" y="127"/>
                      <a:pt x="1219" y="127"/>
                      <a:pt x="1219" y="128"/>
                    </a:cubicBezTo>
                    <a:lnTo>
                      <a:pt x="1218" y="146"/>
                    </a:lnTo>
                    <a:cubicBezTo>
                      <a:pt x="1218" y="146"/>
                      <a:pt x="1218" y="147"/>
                      <a:pt x="1218" y="147"/>
                    </a:cubicBezTo>
                    <a:lnTo>
                      <a:pt x="1214" y="162"/>
                    </a:lnTo>
                    <a:cubicBezTo>
                      <a:pt x="1214" y="163"/>
                      <a:pt x="1214" y="163"/>
                      <a:pt x="1214" y="163"/>
                    </a:cubicBezTo>
                    <a:lnTo>
                      <a:pt x="1207" y="176"/>
                    </a:lnTo>
                    <a:cubicBezTo>
                      <a:pt x="1207" y="176"/>
                      <a:pt x="1207" y="176"/>
                      <a:pt x="1206" y="177"/>
                    </a:cubicBezTo>
                    <a:lnTo>
                      <a:pt x="1196" y="188"/>
                    </a:lnTo>
                    <a:cubicBezTo>
                      <a:pt x="1196" y="188"/>
                      <a:pt x="1196" y="188"/>
                      <a:pt x="1196" y="188"/>
                    </a:cubicBezTo>
                    <a:lnTo>
                      <a:pt x="1171" y="204"/>
                    </a:lnTo>
                    <a:cubicBezTo>
                      <a:pt x="1170" y="204"/>
                      <a:pt x="1170" y="204"/>
                      <a:pt x="1169" y="204"/>
                    </a:cubicBezTo>
                    <a:lnTo>
                      <a:pt x="1140" y="209"/>
                    </a:lnTo>
                    <a:cubicBezTo>
                      <a:pt x="1139" y="210"/>
                      <a:pt x="1139" y="209"/>
                      <a:pt x="1138" y="209"/>
                    </a:cubicBezTo>
                    <a:lnTo>
                      <a:pt x="1137" y="209"/>
                    </a:lnTo>
                    <a:cubicBezTo>
                      <a:pt x="1136" y="209"/>
                      <a:pt x="1136" y="208"/>
                      <a:pt x="1135" y="208"/>
                    </a:cubicBezTo>
                    <a:lnTo>
                      <a:pt x="1132" y="205"/>
                    </a:lnTo>
                    <a:lnTo>
                      <a:pt x="1138" y="202"/>
                    </a:lnTo>
                    <a:lnTo>
                      <a:pt x="1133" y="253"/>
                    </a:lnTo>
                    <a:lnTo>
                      <a:pt x="1128" y="249"/>
                    </a:lnTo>
                    <a:lnTo>
                      <a:pt x="1146" y="245"/>
                    </a:lnTo>
                    <a:lnTo>
                      <a:pt x="1160" y="243"/>
                    </a:lnTo>
                    <a:cubicBezTo>
                      <a:pt x="1161" y="242"/>
                      <a:pt x="1161" y="242"/>
                      <a:pt x="1161" y="242"/>
                    </a:cubicBezTo>
                    <a:lnTo>
                      <a:pt x="1176" y="244"/>
                    </a:lnTo>
                    <a:cubicBezTo>
                      <a:pt x="1177" y="245"/>
                      <a:pt x="1177" y="245"/>
                      <a:pt x="1177" y="245"/>
                    </a:cubicBezTo>
                    <a:lnTo>
                      <a:pt x="1191" y="250"/>
                    </a:lnTo>
                    <a:cubicBezTo>
                      <a:pt x="1192" y="250"/>
                      <a:pt x="1192" y="250"/>
                      <a:pt x="1192" y="250"/>
                    </a:cubicBezTo>
                    <a:lnTo>
                      <a:pt x="1204" y="259"/>
                    </a:lnTo>
                    <a:cubicBezTo>
                      <a:pt x="1205" y="259"/>
                      <a:pt x="1205" y="259"/>
                      <a:pt x="1205" y="259"/>
                    </a:cubicBezTo>
                    <a:lnTo>
                      <a:pt x="1215" y="271"/>
                    </a:lnTo>
                    <a:cubicBezTo>
                      <a:pt x="1216" y="271"/>
                      <a:pt x="1216" y="271"/>
                      <a:pt x="1216" y="272"/>
                    </a:cubicBezTo>
                    <a:lnTo>
                      <a:pt x="1232" y="302"/>
                    </a:lnTo>
                    <a:cubicBezTo>
                      <a:pt x="1232" y="302"/>
                      <a:pt x="1232" y="302"/>
                      <a:pt x="1232" y="302"/>
                    </a:cubicBezTo>
                    <a:lnTo>
                      <a:pt x="1236" y="319"/>
                    </a:lnTo>
                    <a:cubicBezTo>
                      <a:pt x="1236" y="320"/>
                      <a:pt x="1236" y="320"/>
                      <a:pt x="1236" y="320"/>
                    </a:cubicBezTo>
                    <a:lnTo>
                      <a:pt x="1238" y="338"/>
                    </a:lnTo>
                    <a:cubicBezTo>
                      <a:pt x="1238" y="338"/>
                      <a:pt x="1238" y="339"/>
                      <a:pt x="1238" y="339"/>
                    </a:cubicBezTo>
                    <a:lnTo>
                      <a:pt x="1236" y="358"/>
                    </a:lnTo>
                    <a:cubicBezTo>
                      <a:pt x="1236" y="358"/>
                      <a:pt x="1236" y="359"/>
                      <a:pt x="1236" y="359"/>
                    </a:cubicBezTo>
                    <a:lnTo>
                      <a:pt x="1232" y="377"/>
                    </a:lnTo>
                    <a:cubicBezTo>
                      <a:pt x="1232" y="378"/>
                      <a:pt x="1232" y="378"/>
                      <a:pt x="1231" y="378"/>
                    </a:cubicBezTo>
                    <a:lnTo>
                      <a:pt x="1213" y="412"/>
                    </a:lnTo>
                    <a:cubicBezTo>
                      <a:pt x="1213" y="412"/>
                      <a:pt x="1213" y="412"/>
                      <a:pt x="1212" y="413"/>
                    </a:cubicBezTo>
                    <a:lnTo>
                      <a:pt x="1201" y="424"/>
                    </a:lnTo>
                    <a:cubicBezTo>
                      <a:pt x="1201" y="424"/>
                      <a:pt x="1201" y="425"/>
                      <a:pt x="1201" y="425"/>
                    </a:cubicBezTo>
                    <a:lnTo>
                      <a:pt x="1188" y="433"/>
                    </a:lnTo>
                    <a:cubicBezTo>
                      <a:pt x="1188" y="433"/>
                      <a:pt x="1188" y="434"/>
                      <a:pt x="1187" y="434"/>
                    </a:cubicBezTo>
                    <a:lnTo>
                      <a:pt x="1173" y="439"/>
                    </a:lnTo>
                    <a:cubicBezTo>
                      <a:pt x="1173" y="439"/>
                      <a:pt x="1172" y="439"/>
                      <a:pt x="1172" y="439"/>
                    </a:cubicBezTo>
                    <a:lnTo>
                      <a:pt x="1156" y="441"/>
                    </a:lnTo>
                    <a:cubicBezTo>
                      <a:pt x="1156" y="441"/>
                      <a:pt x="1156" y="441"/>
                      <a:pt x="1155" y="441"/>
                    </a:cubicBezTo>
                    <a:lnTo>
                      <a:pt x="1131" y="436"/>
                    </a:lnTo>
                    <a:cubicBezTo>
                      <a:pt x="1131" y="436"/>
                      <a:pt x="1130" y="436"/>
                      <a:pt x="1130" y="435"/>
                    </a:cubicBezTo>
                    <a:lnTo>
                      <a:pt x="1108" y="420"/>
                    </a:lnTo>
                    <a:cubicBezTo>
                      <a:pt x="1107" y="419"/>
                      <a:pt x="1107" y="419"/>
                      <a:pt x="1106" y="418"/>
                    </a:cubicBezTo>
                    <a:lnTo>
                      <a:pt x="1091" y="388"/>
                    </a:lnTo>
                    <a:cubicBezTo>
                      <a:pt x="1091" y="388"/>
                      <a:pt x="1091" y="387"/>
                      <a:pt x="1091" y="387"/>
                    </a:cubicBezTo>
                    <a:lnTo>
                      <a:pt x="1079" y="346"/>
                    </a:lnTo>
                    <a:lnTo>
                      <a:pt x="1084" y="349"/>
                    </a:lnTo>
                    <a:lnTo>
                      <a:pt x="1038" y="356"/>
                    </a:lnTo>
                    <a:lnTo>
                      <a:pt x="1041" y="351"/>
                    </a:lnTo>
                    <a:lnTo>
                      <a:pt x="1046" y="380"/>
                    </a:lnTo>
                    <a:close/>
                    <a:moveTo>
                      <a:pt x="1334" y="247"/>
                    </a:moveTo>
                    <a:lnTo>
                      <a:pt x="1335" y="205"/>
                    </a:lnTo>
                    <a:lnTo>
                      <a:pt x="1338" y="169"/>
                    </a:lnTo>
                    <a:lnTo>
                      <a:pt x="1342" y="137"/>
                    </a:lnTo>
                    <a:lnTo>
                      <a:pt x="1348" y="110"/>
                    </a:lnTo>
                    <a:cubicBezTo>
                      <a:pt x="1348" y="109"/>
                      <a:pt x="1348" y="109"/>
                      <a:pt x="1348" y="109"/>
                    </a:cubicBezTo>
                    <a:lnTo>
                      <a:pt x="1357" y="85"/>
                    </a:lnTo>
                    <a:lnTo>
                      <a:pt x="1367" y="64"/>
                    </a:lnTo>
                    <a:lnTo>
                      <a:pt x="1389" y="30"/>
                    </a:lnTo>
                    <a:cubicBezTo>
                      <a:pt x="1389" y="29"/>
                      <a:pt x="1390" y="29"/>
                      <a:pt x="1390" y="29"/>
                    </a:cubicBezTo>
                    <a:lnTo>
                      <a:pt x="1405" y="17"/>
                    </a:lnTo>
                    <a:cubicBezTo>
                      <a:pt x="1405" y="17"/>
                      <a:pt x="1405" y="17"/>
                      <a:pt x="1406" y="17"/>
                    </a:cubicBezTo>
                    <a:lnTo>
                      <a:pt x="1421" y="8"/>
                    </a:lnTo>
                    <a:cubicBezTo>
                      <a:pt x="1421" y="8"/>
                      <a:pt x="1422" y="8"/>
                      <a:pt x="1422" y="8"/>
                    </a:cubicBezTo>
                    <a:lnTo>
                      <a:pt x="1439" y="3"/>
                    </a:lnTo>
                    <a:cubicBezTo>
                      <a:pt x="1440" y="3"/>
                      <a:pt x="1440" y="3"/>
                      <a:pt x="1440" y="2"/>
                    </a:cubicBezTo>
                    <a:lnTo>
                      <a:pt x="1459" y="0"/>
                    </a:lnTo>
                    <a:cubicBezTo>
                      <a:pt x="1459" y="0"/>
                      <a:pt x="1460" y="0"/>
                      <a:pt x="1460" y="1"/>
                    </a:cubicBezTo>
                    <a:lnTo>
                      <a:pt x="1489" y="6"/>
                    </a:lnTo>
                    <a:cubicBezTo>
                      <a:pt x="1490" y="6"/>
                      <a:pt x="1490" y="6"/>
                      <a:pt x="1490" y="6"/>
                    </a:cubicBezTo>
                    <a:lnTo>
                      <a:pt x="1515" y="18"/>
                    </a:lnTo>
                    <a:cubicBezTo>
                      <a:pt x="1516" y="19"/>
                      <a:pt x="1516" y="19"/>
                      <a:pt x="1516" y="19"/>
                    </a:cubicBezTo>
                    <a:lnTo>
                      <a:pt x="1536" y="37"/>
                    </a:lnTo>
                    <a:cubicBezTo>
                      <a:pt x="1536" y="37"/>
                      <a:pt x="1536" y="38"/>
                      <a:pt x="1536" y="38"/>
                    </a:cubicBezTo>
                    <a:lnTo>
                      <a:pt x="1552" y="64"/>
                    </a:lnTo>
                    <a:lnTo>
                      <a:pt x="1566" y="95"/>
                    </a:lnTo>
                    <a:cubicBezTo>
                      <a:pt x="1566" y="95"/>
                      <a:pt x="1566" y="95"/>
                      <a:pt x="1566" y="95"/>
                    </a:cubicBezTo>
                    <a:lnTo>
                      <a:pt x="1576" y="133"/>
                    </a:lnTo>
                    <a:lnTo>
                      <a:pt x="1580" y="156"/>
                    </a:lnTo>
                    <a:lnTo>
                      <a:pt x="1582" y="183"/>
                    </a:lnTo>
                    <a:lnTo>
                      <a:pt x="1584" y="213"/>
                    </a:lnTo>
                    <a:lnTo>
                      <a:pt x="1584" y="246"/>
                    </a:lnTo>
                    <a:lnTo>
                      <a:pt x="1583" y="286"/>
                    </a:lnTo>
                    <a:lnTo>
                      <a:pt x="1581" y="321"/>
                    </a:lnTo>
                    <a:lnTo>
                      <a:pt x="1577" y="352"/>
                    </a:lnTo>
                    <a:lnTo>
                      <a:pt x="1571" y="380"/>
                    </a:lnTo>
                    <a:lnTo>
                      <a:pt x="1564" y="404"/>
                    </a:lnTo>
                    <a:lnTo>
                      <a:pt x="1555" y="425"/>
                    </a:lnTo>
                    <a:cubicBezTo>
                      <a:pt x="1555" y="425"/>
                      <a:pt x="1554" y="426"/>
                      <a:pt x="1554" y="426"/>
                    </a:cubicBezTo>
                    <a:lnTo>
                      <a:pt x="1530" y="460"/>
                    </a:lnTo>
                    <a:cubicBezTo>
                      <a:pt x="1530" y="460"/>
                      <a:pt x="1530" y="460"/>
                      <a:pt x="1530" y="461"/>
                    </a:cubicBezTo>
                    <a:lnTo>
                      <a:pt x="1516" y="472"/>
                    </a:lnTo>
                    <a:cubicBezTo>
                      <a:pt x="1516" y="472"/>
                      <a:pt x="1516" y="472"/>
                      <a:pt x="1515" y="473"/>
                    </a:cubicBezTo>
                    <a:lnTo>
                      <a:pt x="1499" y="481"/>
                    </a:lnTo>
                    <a:cubicBezTo>
                      <a:pt x="1499" y="481"/>
                      <a:pt x="1499" y="481"/>
                      <a:pt x="1499" y="481"/>
                    </a:cubicBezTo>
                    <a:lnTo>
                      <a:pt x="1480" y="486"/>
                    </a:lnTo>
                    <a:cubicBezTo>
                      <a:pt x="1480" y="486"/>
                      <a:pt x="1480" y="486"/>
                      <a:pt x="1479" y="486"/>
                    </a:cubicBezTo>
                    <a:lnTo>
                      <a:pt x="1460" y="488"/>
                    </a:lnTo>
                    <a:cubicBezTo>
                      <a:pt x="1460" y="488"/>
                      <a:pt x="1459" y="488"/>
                      <a:pt x="1459" y="488"/>
                    </a:cubicBezTo>
                    <a:lnTo>
                      <a:pt x="1434" y="485"/>
                    </a:lnTo>
                    <a:cubicBezTo>
                      <a:pt x="1434" y="485"/>
                      <a:pt x="1434" y="485"/>
                      <a:pt x="1433" y="485"/>
                    </a:cubicBezTo>
                    <a:lnTo>
                      <a:pt x="1411" y="476"/>
                    </a:lnTo>
                    <a:cubicBezTo>
                      <a:pt x="1411" y="475"/>
                      <a:pt x="1411" y="475"/>
                      <a:pt x="1410" y="475"/>
                    </a:cubicBezTo>
                    <a:lnTo>
                      <a:pt x="1391" y="459"/>
                    </a:lnTo>
                    <a:cubicBezTo>
                      <a:pt x="1391" y="459"/>
                      <a:pt x="1390" y="459"/>
                      <a:pt x="1390" y="458"/>
                    </a:cubicBezTo>
                    <a:lnTo>
                      <a:pt x="1373" y="436"/>
                    </a:lnTo>
                    <a:cubicBezTo>
                      <a:pt x="1373" y="436"/>
                      <a:pt x="1373" y="435"/>
                      <a:pt x="1373" y="435"/>
                    </a:cubicBezTo>
                    <a:lnTo>
                      <a:pt x="1356" y="403"/>
                    </a:lnTo>
                    <a:cubicBezTo>
                      <a:pt x="1356" y="403"/>
                      <a:pt x="1356" y="402"/>
                      <a:pt x="1356" y="402"/>
                    </a:cubicBezTo>
                    <a:lnTo>
                      <a:pt x="1345" y="360"/>
                    </a:lnTo>
                    <a:lnTo>
                      <a:pt x="1337" y="309"/>
                    </a:lnTo>
                    <a:lnTo>
                      <a:pt x="1334" y="247"/>
                    </a:lnTo>
                    <a:close/>
                    <a:moveTo>
                      <a:pt x="1345" y="307"/>
                    </a:moveTo>
                    <a:lnTo>
                      <a:pt x="1352" y="358"/>
                    </a:lnTo>
                    <a:lnTo>
                      <a:pt x="1364" y="400"/>
                    </a:lnTo>
                    <a:lnTo>
                      <a:pt x="1364" y="399"/>
                    </a:lnTo>
                    <a:lnTo>
                      <a:pt x="1380" y="432"/>
                    </a:lnTo>
                    <a:lnTo>
                      <a:pt x="1380" y="431"/>
                    </a:lnTo>
                    <a:lnTo>
                      <a:pt x="1397" y="454"/>
                    </a:lnTo>
                    <a:lnTo>
                      <a:pt x="1396" y="453"/>
                    </a:lnTo>
                    <a:lnTo>
                      <a:pt x="1416" y="469"/>
                    </a:lnTo>
                    <a:lnTo>
                      <a:pt x="1415" y="468"/>
                    </a:lnTo>
                    <a:lnTo>
                      <a:pt x="1437" y="478"/>
                    </a:lnTo>
                    <a:lnTo>
                      <a:pt x="1435" y="477"/>
                    </a:lnTo>
                    <a:lnTo>
                      <a:pt x="1460" y="480"/>
                    </a:lnTo>
                    <a:lnTo>
                      <a:pt x="1459" y="480"/>
                    </a:lnTo>
                    <a:lnTo>
                      <a:pt x="1479" y="478"/>
                    </a:lnTo>
                    <a:lnTo>
                      <a:pt x="1478" y="479"/>
                    </a:lnTo>
                    <a:lnTo>
                      <a:pt x="1496" y="474"/>
                    </a:lnTo>
                    <a:lnTo>
                      <a:pt x="1496" y="474"/>
                    </a:lnTo>
                    <a:lnTo>
                      <a:pt x="1512" y="465"/>
                    </a:lnTo>
                    <a:lnTo>
                      <a:pt x="1511" y="466"/>
                    </a:lnTo>
                    <a:lnTo>
                      <a:pt x="1524" y="454"/>
                    </a:lnTo>
                    <a:lnTo>
                      <a:pt x="1524" y="455"/>
                    </a:lnTo>
                    <a:lnTo>
                      <a:pt x="1548" y="421"/>
                    </a:lnTo>
                    <a:lnTo>
                      <a:pt x="1547" y="422"/>
                    </a:lnTo>
                    <a:lnTo>
                      <a:pt x="1557" y="401"/>
                    </a:lnTo>
                    <a:lnTo>
                      <a:pt x="1564" y="378"/>
                    </a:lnTo>
                    <a:lnTo>
                      <a:pt x="1569" y="351"/>
                    </a:lnTo>
                    <a:lnTo>
                      <a:pt x="1573" y="320"/>
                    </a:lnTo>
                    <a:lnTo>
                      <a:pt x="1575" y="285"/>
                    </a:lnTo>
                    <a:lnTo>
                      <a:pt x="1576" y="247"/>
                    </a:lnTo>
                    <a:lnTo>
                      <a:pt x="1576" y="213"/>
                    </a:lnTo>
                    <a:lnTo>
                      <a:pt x="1574" y="183"/>
                    </a:lnTo>
                    <a:lnTo>
                      <a:pt x="1572" y="157"/>
                    </a:lnTo>
                    <a:lnTo>
                      <a:pt x="1569" y="135"/>
                    </a:lnTo>
                    <a:lnTo>
                      <a:pt x="1559" y="97"/>
                    </a:lnTo>
                    <a:lnTo>
                      <a:pt x="1559" y="98"/>
                    </a:lnTo>
                    <a:lnTo>
                      <a:pt x="1545" y="68"/>
                    </a:lnTo>
                    <a:lnTo>
                      <a:pt x="1530" y="42"/>
                    </a:lnTo>
                    <a:lnTo>
                      <a:pt x="1530" y="43"/>
                    </a:lnTo>
                    <a:lnTo>
                      <a:pt x="1511" y="25"/>
                    </a:lnTo>
                    <a:lnTo>
                      <a:pt x="1512" y="26"/>
                    </a:lnTo>
                    <a:lnTo>
                      <a:pt x="1487" y="13"/>
                    </a:lnTo>
                    <a:lnTo>
                      <a:pt x="1488" y="13"/>
                    </a:lnTo>
                    <a:lnTo>
                      <a:pt x="1459" y="8"/>
                    </a:lnTo>
                    <a:lnTo>
                      <a:pt x="1460" y="8"/>
                    </a:lnTo>
                    <a:lnTo>
                      <a:pt x="1441" y="10"/>
                    </a:lnTo>
                    <a:lnTo>
                      <a:pt x="1442" y="10"/>
                    </a:lnTo>
                    <a:lnTo>
                      <a:pt x="1424" y="16"/>
                    </a:lnTo>
                    <a:lnTo>
                      <a:pt x="1425" y="15"/>
                    </a:lnTo>
                    <a:lnTo>
                      <a:pt x="1409" y="24"/>
                    </a:lnTo>
                    <a:lnTo>
                      <a:pt x="1410" y="24"/>
                    </a:lnTo>
                    <a:lnTo>
                      <a:pt x="1395" y="35"/>
                    </a:lnTo>
                    <a:lnTo>
                      <a:pt x="1396" y="34"/>
                    </a:lnTo>
                    <a:lnTo>
                      <a:pt x="1374" y="68"/>
                    </a:lnTo>
                    <a:lnTo>
                      <a:pt x="1364" y="88"/>
                    </a:lnTo>
                    <a:lnTo>
                      <a:pt x="1356" y="112"/>
                    </a:lnTo>
                    <a:lnTo>
                      <a:pt x="1356" y="111"/>
                    </a:lnTo>
                    <a:lnTo>
                      <a:pt x="1350" y="138"/>
                    </a:lnTo>
                    <a:lnTo>
                      <a:pt x="1346" y="170"/>
                    </a:lnTo>
                    <a:lnTo>
                      <a:pt x="1343" y="206"/>
                    </a:lnTo>
                    <a:lnTo>
                      <a:pt x="1342" y="246"/>
                    </a:lnTo>
                    <a:lnTo>
                      <a:pt x="1345" y="307"/>
                    </a:lnTo>
                    <a:close/>
                    <a:moveTo>
                      <a:pt x="1391" y="247"/>
                    </a:moveTo>
                    <a:lnTo>
                      <a:pt x="1392" y="298"/>
                    </a:lnTo>
                    <a:lnTo>
                      <a:pt x="1396" y="341"/>
                    </a:lnTo>
                    <a:lnTo>
                      <a:pt x="1402" y="374"/>
                    </a:lnTo>
                    <a:lnTo>
                      <a:pt x="1402" y="373"/>
                    </a:lnTo>
                    <a:lnTo>
                      <a:pt x="1412" y="398"/>
                    </a:lnTo>
                    <a:lnTo>
                      <a:pt x="1412" y="397"/>
                    </a:lnTo>
                    <a:lnTo>
                      <a:pt x="1423" y="413"/>
                    </a:lnTo>
                    <a:lnTo>
                      <a:pt x="1422" y="413"/>
                    </a:lnTo>
                    <a:lnTo>
                      <a:pt x="1435" y="425"/>
                    </a:lnTo>
                    <a:lnTo>
                      <a:pt x="1434" y="424"/>
                    </a:lnTo>
                    <a:lnTo>
                      <a:pt x="1447" y="431"/>
                    </a:lnTo>
                    <a:lnTo>
                      <a:pt x="1446" y="431"/>
                    </a:lnTo>
                    <a:lnTo>
                      <a:pt x="1460" y="433"/>
                    </a:lnTo>
                    <a:lnTo>
                      <a:pt x="1459" y="433"/>
                    </a:lnTo>
                    <a:lnTo>
                      <a:pt x="1474" y="431"/>
                    </a:lnTo>
                    <a:lnTo>
                      <a:pt x="1473" y="431"/>
                    </a:lnTo>
                    <a:lnTo>
                      <a:pt x="1488" y="424"/>
                    </a:lnTo>
                    <a:lnTo>
                      <a:pt x="1487" y="425"/>
                    </a:lnTo>
                    <a:lnTo>
                      <a:pt x="1500" y="413"/>
                    </a:lnTo>
                    <a:lnTo>
                      <a:pt x="1499" y="413"/>
                    </a:lnTo>
                    <a:lnTo>
                      <a:pt x="1510" y="397"/>
                    </a:lnTo>
                    <a:lnTo>
                      <a:pt x="1510" y="398"/>
                    </a:lnTo>
                    <a:lnTo>
                      <a:pt x="1519" y="374"/>
                    </a:lnTo>
                    <a:lnTo>
                      <a:pt x="1519" y="374"/>
                    </a:lnTo>
                    <a:lnTo>
                      <a:pt x="1526" y="340"/>
                    </a:lnTo>
                    <a:lnTo>
                      <a:pt x="1529" y="298"/>
                    </a:lnTo>
                    <a:lnTo>
                      <a:pt x="1531" y="246"/>
                    </a:lnTo>
                    <a:lnTo>
                      <a:pt x="1529" y="193"/>
                    </a:lnTo>
                    <a:lnTo>
                      <a:pt x="1525" y="150"/>
                    </a:lnTo>
                    <a:lnTo>
                      <a:pt x="1519" y="117"/>
                    </a:lnTo>
                    <a:lnTo>
                      <a:pt x="1519" y="117"/>
                    </a:lnTo>
                    <a:lnTo>
                      <a:pt x="1510" y="94"/>
                    </a:lnTo>
                    <a:lnTo>
                      <a:pt x="1510" y="95"/>
                    </a:lnTo>
                    <a:lnTo>
                      <a:pt x="1499" y="78"/>
                    </a:lnTo>
                    <a:lnTo>
                      <a:pt x="1500" y="78"/>
                    </a:lnTo>
                    <a:lnTo>
                      <a:pt x="1487" y="65"/>
                    </a:lnTo>
                    <a:lnTo>
                      <a:pt x="1488" y="66"/>
                    </a:lnTo>
                    <a:lnTo>
                      <a:pt x="1473" y="59"/>
                    </a:lnTo>
                    <a:lnTo>
                      <a:pt x="1474" y="59"/>
                    </a:lnTo>
                    <a:lnTo>
                      <a:pt x="1459" y="56"/>
                    </a:lnTo>
                    <a:lnTo>
                      <a:pt x="1460" y="56"/>
                    </a:lnTo>
                    <a:lnTo>
                      <a:pt x="1445" y="59"/>
                    </a:lnTo>
                    <a:lnTo>
                      <a:pt x="1446" y="59"/>
                    </a:lnTo>
                    <a:lnTo>
                      <a:pt x="1433" y="66"/>
                    </a:lnTo>
                    <a:lnTo>
                      <a:pt x="1434" y="65"/>
                    </a:lnTo>
                    <a:lnTo>
                      <a:pt x="1422" y="75"/>
                    </a:lnTo>
                    <a:lnTo>
                      <a:pt x="1422" y="75"/>
                    </a:lnTo>
                    <a:lnTo>
                      <a:pt x="1412" y="89"/>
                    </a:lnTo>
                    <a:lnTo>
                      <a:pt x="1412" y="88"/>
                    </a:lnTo>
                    <a:lnTo>
                      <a:pt x="1403" y="115"/>
                    </a:lnTo>
                    <a:lnTo>
                      <a:pt x="1396" y="149"/>
                    </a:lnTo>
                    <a:lnTo>
                      <a:pt x="1392" y="193"/>
                    </a:lnTo>
                    <a:lnTo>
                      <a:pt x="1391" y="247"/>
                    </a:lnTo>
                    <a:close/>
                    <a:moveTo>
                      <a:pt x="1384" y="192"/>
                    </a:moveTo>
                    <a:lnTo>
                      <a:pt x="1389" y="148"/>
                    </a:lnTo>
                    <a:lnTo>
                      <a:pt x="1396" y="112"/>
                    </a:lnTo>
                    <a:lnTo>
                      <a:pt x="1405" y="85"/>
                    </a:lnTo>
                    <a:cubicBezTo>
                      <a:pt x="1405" y="85"/>
                      <a:pt x="1405" y="84"/>
                      <a:pt x="1405" y="84"/>
                    </a:cubicBezTo>
                    <a:lnTo>
                      <a:pt x="1416" y="70"/>
                    </a:lnTo>
                    <a:cubicBezTo>
                      <a:pt x="1416" y="70"/>
                      <a:pt x="1416" y="70"/>
                      <a:pt x="1416" y="69"/>
                    </a:cubicBezTo>
                    <a:lnTo>
                      <a:pt x="1428" y="59"/>
                    </a:lnTo>
                    <a:cubicBezTo>
                      <a:pt x="1429" y="59"/>
                      <a:pt x="1429" y="59"/>
                      <a:pt x="1429" y="58"/>
                    </a:cubicBezTo>
                    <a:lnTo>
                      <a:pt x="1443" y="51"/>
                    </a:lnTo>
                    <a:cubicBezTo>
                      <a:pt x="1443" y="51"/>
                      <a:pt x="1443" y="51"/>
                      <a:pt x="1444" y="51"/>
                    </a:cubicBezTo>
                    <a:lnTo>
                      <a:pt x="1459" y="49"/>
                    </a:lnTo>
                    <a:cubicBezTo>
                      <a:pt x="1459" y="48"/>
                      <a:pt x="1460" y="48"/>
                      <a:pt x="1460" y="49"/>
                    </a:cubicBezTo>
                    <a:lnTo>
                      <a:pt x="1476" y="51"/>
                    </a:lnTo>
                    <a:cubicBezTo>
                      <a:pt x="1476" y="51"/>
                      <a:pt x="1476" y="51"/>
                      <a:pt x="1477" y="51"/>
                    </a:cubicBezTo>
                    <a:lnTo>
                      <a:pt x="1491" y="59"/>
                    </a:lnTo>
                    <a:cubicBezTo>
                      <a:pt x="1492" y="59"/>
                      <a:pt x="1492" y="59"/>
                      <a:pt x="1492" y="60"/>
                    </a:cubicBezTo>
                    <a:lnTo>
                      <a:pt x="1505" y="73"/>
                    </a:lnTo>
                    <a:cubicBezTo>
                      <a:pt x="1506" y="73"/>
                      <a:pt x="1506" y="73"/>
                      <a:pt x="1506" y="73"/>
                    </a:cubicBezTo>
                    <a:lnTo>
                      <a:pt x="1517" y="91"/>
                    </a:lnTo>
                    <a:cubicBezTo>
                      <a:pt x="1517" y="91"/>
                      <a:pt x="1517" y="91"/>
                      <a:pt x="1517" y="92"/>
                    </a:cubicBezTo>
                    <a:lnTo>
                      <a:pt x="1526" y="115"/>
                    </a:lnTo>
                    <a:cubicBezTo>
                      <a:pt x="1526" y="115"/>
                      <a:pt x="1526" y="115"/>
                      <a:pt x="1526" y="115"/>
                    </a:cubicBezTo>
                    <a:lnTo>
                      <a:pt x="1533" y="149"/>
                    </a:lnTo>
                    <a:lnTo>
                      <a:pt x="1537" y="193"/>
                    </a:lnTo>
                    <a:lnTo>
                      <a:pt x="1539" y="247"/>
                    </a:lnTo>
                    <a:lnTo>
                      <a:pt x="1537" y="299"/>
                    </a:lnTo>
                    <a:lnTo>
                      <a:pt x="1533" y="342"/>
                    </a:lnTo>
                    <a:lnTo>
                      <a:pt x="1526" y="376"/>
                    </a:lnTo>
                    <a:cubicBezTo>
                      <a:pt x="1526" y="376"/>
                      <a:pt x="1526" y="376"/>
                      <a:pt x="1526" y="376"/>
                    </a:cubicBezTo>
                    <a:lnTo>
                      <a:pt x="1517" y="401"/>
                    </a:lnTo>
                    <a:cubicBezTo>
                      <a:pt x="1517" y="401"/>
                      <a:pt x="1517" y="401"/>
                      <a:pt x="1517" y="402"/>
                    </a:cubicBezTo>
                    <a:lnTo>
                      <a:pt x="1506" y="418"/>
                    </a:lnTo>
                    <a:cubicBezTo>
                      <a:pt x="1506" y="418"/>
                      <a:pt x="1505" y="418"/>
                      <a:pt x="1505" y="418"/>
                    </a:cubicBezTo>
                    <a:lnTo>
                      <a:pt x="1492" y="430"/>
                    </a:lnTo>
                    <a:cubicBezTo>
                      <a:pt x="1492" y="431"/>
                      <a:pt x="1492" y="431"/>
                      <a:pt x="1491" y="431"/>
                    </a:cubicBezTo>
                    <a:lnTo>
                      <a:pt x="1477" y="438"/>
                    </a:lnTo>
                    <a:cubicBezTo>
                      <a:pt x="1476" y="438"/>
                      <a:pt x="1476" y="438"/>
                      <a:pt x="1476" y="438"/>
                    </a:cubicBezTo>
                    <a:lnTo>
                      <a:pt x="1460" y="441"/>
                    </a:lnTo>
                    <a:cubicBezTo>
                      <a:pt x="1460" y="441"/>
                      <a:pt x="1459" y="441"/>
                      <a:pt x="1459" y="441"/>
                    </a:cubicBezTo>
                    <a:lnTo>
                      <a:pt x="1445" y="438"/>
                    </a:lnTo>
                    <a:cubicBezTo>
                      <a:pt x="1444" y="438"/>
                      <a:pt x="1444" y="438"/>
                      <a:pt x="1444" y="438"/>
                    </a:cubicBezTo>
                    <a:lnTo>
                      <a:pt x="1430" y="431"/>
                    </a:lnTo>
                    <a:cubicBezTo>
                      <a:pt x="1430" y="431"/>
                      <a:pt x="1429" y="431"/>
                      <a:pt x="1429" y="430"/>
                    </a:cubicBezTo>
                    <a:lnTo>
                      <a:pt x="1417" y="418"/>
                    </a:lnTo>
                    <a:cubicBezTo>
                      <a:pt x="1416" y="418"/>
                      <a:pt x="1416" y="418"/>
                      <a:pt x="1416" y="418"/>
                    </a:cubicBezTo>
                    <a:lnTo>
                      <a:pt x="1405" y="402"/>
                    </a:lnTo>
                    <a:cubicBezTo>
                      <a:pt x="1405" y="401"/>
                      <a:pt x="1405" y="401"/>
                      <a:pt x="1405" y="401"/>
                    </a:cubicBezTo>
                    <a:lnTo>
                      <a:pt x="1395" y="376"/>
                    </a:lnTo>
                    <a:cubicBezTo>
                      <a:pt x="1395" y="376"/>
                      <a:pt x="1395" y="376"/>
                      <a:pt x="1395" y="376"/>
                    </a:cubicBezTo>
                    <a:lnTo>
                      <a:pt x="1388" y="341"/>
                    </a:lnTo>
                    <a:lnTo>
                      <a:pt x="1384" y="299"/>
                    </a:lnTo>
                    <a:lnTo>
                      <a:pt x="1383" y="246"/>
                    </a:lnTo>
                    <a:lnTo>
                      <a:pt x="1384" y="19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8" name="Freeform 153"/>
              <p:cNvSpPr>
                <a:spLocks noEditPoints="1"/>
              </p:cNvSpPr>
              <p:nvPr/>
            </p:nvSpPr>
            <p:spPr bwMode="auto">
              <a:xfrm>
                <a:off x="8157" y="2605"/>
                <a:ext cx="259" cy="147"/>
              </a:xfrm>
              <a:custGeom>
                <a:avLst/>
                <a:gdLst>
                  <a:gd name="T0" fmla="*/ 0 w 840"/>
                  <a:gd name="T1" fmla="*/ 348 h 480"/>
                  <a:gd name="T2" fmla="*/ 46 w 840"/>
                  <a:gd name="T3" fmla="*/ 341 h 480"/>
                  <a:gd name="T4" fmla="*/ 73 w 840"/>
                  <a:gd name="T5" fmla="*/ 412 h 480"/>
                  <a:gd name="T6" fmla="*/ 118 w 840"/>
                  <a:gd name="T7" fmla="*/ 433 h 480"/>
                  <a:gd name="T8" fmla="*/ 172 w 840"/>
                  <a:gd name="T9" fmla="*/ 406 h 480"/>
                  <a:gd name="T10" fmla="*/ 196 w 840"/>
                  <a:gd name="T11" fmla="*/ 334 h 480"/>
                  <a:gd name="T12" fmla="*/ 174 w 840"/>
                  <a:gd name="T13" fmla="*/ 269 h 480"/>
                  <a:gd name="T14" fmla="*/ 124 w 840"/>
                  <a:gd name="T15" fmla="*/ 242 h 480"/>
                  <a:gd name="T16" fmla="*/ 91 w 840"/>
                  <a:gd name="T17" fmla="*/ 249 h 480"/>
                  <a:gd name="T18" fmla="*/ 97 w 840"/>
                  <a:gd name="T19" fmla="*/ 198 h 480"/>
                  <a:gd name="T20" fmla="*/ 102 w 840"/>
                  <a:gd name="T21" fmla="*/ 201 h 480"/>
                  <a:gd name="T22" fmla="*/ 156 w 840"/>
                  <a:gd name="T23" fmla="*/ 181 h 480"/>
                  <a:gd name="T24" fmla="*/ 177 w 840"/>
                  <a:gd name="T25" fmla="*/ 123 h 480"/>
                  <a:gd name="T26" fmla="*/ 161 w 840"/>
                  <a:gd name="T27" fmla="*/ 69 h 480"/>
                  <a:gd name="T28" fmla="*/ 118 w 840"/>
                  <a:gd name="T29" fmla="*/ 48 h 480"/>
                  <a:gd name="T30" fmla="*/ 75 w 840"/>
                  <a:gd name="T31" fmla="*/ 69 h 480"/>
                  <a:gd name="T32" fmla="*/ 51 w 840"/>
                  <a:gd name="T33" fmla="*/ 133 h 480"/>
                  <a:gd name="T34" fmla="*/ 6 w 840"/>
                  <a:gd name="T35" fmla="*/ 123 h 480"/>
                  <a:gd name="T36" fmla="*/ 43 w 840"/>
                  <a:gd name="T37" fmla="*/ 35 h 480"/>
                  <a:gd name="T38" fmla="*/ 116 w 840"/>
                  <a:gd name="T39" fmla="*/ 0 h 480"/>
                  <a:gd name="T40" fmla="*/ 172 w 840"/>
                  <a:gd name="T41" fmla="*/ 17 h 480"/>
                  <a:gd name="T42" fmla="*/ 212 w 840"/>
                  <a:gd name="T43" fmla="*/ 62 h 480"/>
                  <a:gd name="T44" fmla="*/ 225 w 840"/>
                  <a:gd name="T45" fmla="*/ 123 h 480"/>
                  <a:gd name="T46" fmla="*/ 212 w 840"/>
                  <a:gd name="T47" fmla="*/ 177 h 480"/>
                  <a:gd name="T48" fmla="*/ 174 w 840"/>
                  <a:gd name="T49" fmla="*/ 218 h 480"/>
                  <a:gd name="T50" fmla="*/ 225 w 840"/>
                  <a:gd name="T51" fmla="*/ 259 h 480"/>
                  <a:gd name="T52" fmla="*/ 241 w 840"/>
                  <a:gd name="T53" fmla="*/ 334 h 480"/>
                  <a:gd name="T54" fmla="*/ 206 w 840"/>
                  <a:gd name="T55" fmla="*/ 436 h 480"/>
                  <a:gd name="T56" fmla="*/ 118 w 840"/>
                  <a:gd name="T57" fmla="*/ 480 h 480"/>
                  <a:gd name="T58" fmla="*/ 38 w 840"/>
                  <a:gd name="T59" fmla="*/ 443 h 480"/>
                  <a:gd name="T60" fmla="*/ 0 w 840"/>
                  <a:gd name="T61" fmla="*/ 348 h 480"/>
                  <a:gd name="T62" fmla="*/ 471 w 840"/>
                  <a:gd name="T63" fmla="*/ 470 h 480"/>
                  <a:gd name="T64" fmla="*/ 426 w 840"/>
                  <a:gd name="T65" fmla="*/ 470 h 480"/>
                  <a:gd name="T66" fmla="*/ 426 w 840"/>
                  <a:gd name="T67" fmla="*/ 106 h 480"/>
                  <a:gd name="T68" fmla="*/ 383 w 840"/>
                  <a:gd name="T69" fmla="*/ 147 h 480"/>
                  <a:gd name="T70" fmla="*/ 335 w 840"/>
                  <a:gd name="T71" fmla="*/ 174 h 480"/>
                  <a:gd name="T72" fmla="*/ 335 w 840"/>
                  <a:gd name="T73" fmla="*/ 120 h 480"/>
                  <a:gd name="T74" fmla="*/ 402 w 840"/>
                  <a:gd name="T75" fmla="*/ 65 h 480"/>
                  <a:gd name="T76" fmla="*/ 442 w 840"/>
                  <a:gd name="T77" fmla="*/ 0 h 480"/>
                  <a:gd name="T78" fmla="*/ 471 w 840"/>
                  <a:gd name="T79" fmla="*/ 0 h 480"/>
                  <a:gd name="T80" fmla="*/ 471 w 840"/>
                  <a:gd name="T81" fmla="*/ 470 h 480"/>
                  <a:gd name="T82" fmla="*/ 602 w 840"/>
                  <a:gd name="T83" fmla="*/ 65 h 480"/>
                  <a:gd name="T84" fmla="*/ 602 w 840"/>
                  <a:gd name="T85" fmla="*/ 11 h 480"/>
                  <a:gd name="T86" fmla="*/ 840 w 840"/>
                  <a:gd name="T87" fmla="*/ 11 h 480"/>
                  <a:gd name="T88" fmla="*/ 840 w 840"/>
                  <a:gd name="T89" fmla="*/ 55 h 480"/>
                  <a:gd name="T90" fmla="*/ 774 w 840"/>
                  <a:gd name="T91" fmla="*/ 181 h 480"/>
                  <a:gd name="T92" fmla="*/ 720 w 840"/>
                  <a:gd name="T93" fmla="*/ 344 h 480"/>
                  <a:gd name="T94" fmla="*/ 701 w 840"/>
                  <a:gd name="T95" fmla="*/ 470 h 480"/>
                  <a:gd name="T96" fmla="*/ 656 w 840"/>
                  <a:gd name="T97" fmla="*/ 470 h 480"/>
                  <a:gd name="T98" fmla="*/ 672 w 840"/>
                  <a:gd name="T99" fmla="*/ 337 h 480"/>
                  <a:gd name="T100" fmla="*/ 720 w 840"/>
                  <a:gd name="T101" fmla="*/ 188 h 480"/>
                  <a:gd name="T102" fmla="*/ 784 w 840"/>
                  <a:gd name="T103" fmla="*/ 65 h 480"/>
                  <a:gd name="T104" fmla="*/ 602 w 840"/>
                  <a:gd name="T105" fmla="*/ 6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0" h="480">
                    <a:moveTo>
                      <a:pt x="0" y="348"/>
                    </a:moveTo>
                    <a:lnTo>
                      <a:pt x="46" y="341"/>
                    </a:lnTo>
                    <a:cubicBezTo>
                      <a:pt x="51" y="372"/>
                      <a:pt x="62" y="395"/>
                      <a:pt x="73" y="412"/>
                    </a:cubicBezTo>
                    <a:cubicBezTo>
                      <a:pt x="86" y="426"/>
                      <a:pt x="102" y="433"/>
                      <a:pt x="118" y="433"/>
                    </a:cubicBezTo>
                    <a:cubicBezTo>
                      <a:pt x="140" y="433"/>
                      <a:pt x="158" y="423"/>
                      <a:pt x="172" y="406"/>
                    </a:cubicBezTo>
                    <a:cubicBezTo>
                      <a:pt x="188" y="385"/>
                      <a:pt x="196" y="361"/>
                      <a:pt x="196" y="334"/>
                    </a:cubicBezTo>
                    <a:cubicBezTo>
                      <a:pt x="196" y="310"/>
                      <a:pt x="188" y="286"/>
                      <a:pt x="174" y="269"/>
                    </a:cubicBezTo>
                    <a:cubicBezTo>
                      <a:pt x="161" y="252"/>
                      <a:pt x="145" y="242"/>
                      <a:pt x="124" y="242"/>
                    </a:cubicBezTo>
                    <a:cubicBezTo>
                      <a:pt x="116" y="242"/>
                      <a:pt x="105" y="246"/>
                      <a:pt x="91" y="249"/>
                    </a:cubicBezTo>
                    <a:lnTo>
                      <a:pt x="97" y="198"/>
                    </a:lnTo>
                    <a:cubicBezTo>
                      <a:pt x="99" y="201"/>
                      <a:pt x="102" y="201"/>
                      <a:pt x="102" y="201"/>
                    </a:cubicBezTo>
                    <a:cubicBezTo>
                      <a:pt x="124" y="201"/>
                      <a:pt x="140" y="195"/>
                      <a:pt x="156" y="181"/>
                    </a:cubicBezTo>
                    <a:cubicBezTo>
                      <a:pt x="172" y="167"/>
                      <a:pt x="177" y="150"/>
                      <a:pt x="177" y="123"/>
                    </a:cubicBezTo>
                    <a:cubicBezTo>
                      <a:pt x="177" y="103"/>
                      <a:pt x="172" y="82"/>
                      <a:pt x="161" y="69"/>
                    </a:cubicBezTo>
                    <a:cubicBezTo>
                      <a:pt x="150" y="55"/>
                      <a:pt x="137" y="48"/>
                      <a:pt x="118" y="48"/>
                    </a:cubicBezTo>
                    <a:cubicBezTo>
                      <a:pt x="99" y="48"/>
                      <a:pt x="86" y="55"/>
                      <a:pt x="75" y="69"/>
                    </a:cubicBezTo>
                    <a:cubicBezTo>
                      <a:pt x="62" y="86"/>
                      <a:pt x="54" y="106"/>
                      <a:pt x="51" y="133"/>
                    </a:cubicBezTo>
                    <a:lnTo>
                      <a:pt x="6" y="123"/>
                    </a:lnTo>
                    <a:cubicBezTo>
                      <a:pt x="11" y="86"/>
                      <a:pt x="25" y="55"/>
                      <a:pt x="43" y="35"/>
                    </a:cubicBezTo>
                    <a:cubicBezTo>
                      <a:pt x="65" y="14"/>
                      <a:pt x="89" y="0"/>
                      <a:pt x="116" y="0"/>
                    </a:cubicBezTo>
                    <a:cubicBezTo>
                      <a:pt x="137" y="0"/>
                      <a:pt x="156" y="7"/>
                      <a:pt x="172" y="17"/>
                    </a:cubicBezTo>
                    <a:cubicBezTo>
                      <a:pt x="190" y="31"/>
                      <a:pt x="201" y="45"/>
                      <a:pt x="212" y="62"/>
                    </a:cubicBezTo>
                    <a:cubicBezTo>
                      <a:pt x="220" y="82"/>
                      <a:pt x="225" y="103"/>
                      <a:pt x="225" y="123"/>
                    </a:cubicBezTo>
                    <a:cubicBezTo>
                      <a:pt x="225" y="143"/>
                      <a:pt x="220" y="160"/>
                      <a:pt x="212" y="177"/>
                    </a:cubicBezTo>
                    <a:cubicBezTo>
                      <a:pt x="204" y="195"/>
                      <a:pt x="190" y="208"/>
                      <a:pt x="174" y="218"/>
                    </a:cubicBezTo>
                    <a:cubicBezTo>
                      <a:pt x="196" y="225"/>
                      <a:pt x="212" y="239"/>
                      <a:pt x="225" y="259"/>
                    </a:cubicBezTo>
                    <a:cubicBezTo>
                      <a:pt x="236" y="280"/>
                      <a:pt x="241" y="303"/>
                      <a:pt x="241" y="334"/>
                    </a:cubicBezTo>
                    <a:cubicBezTo>
                      <a:pt x="241" y="375"/>
                      <a:pt x="231" y="409"/>
                      <a:pt x="206" y="436"/>
                    </a:cubicBezTo>
                    <a:cubicBezTo>
                      <a:pt x="185" y="467"/>
                      <a:pt x="156" y="480"/>
                      <a:pt x="118" y="480"/>
                    </a:cubicBezTo>
                    <a:cubicBezTo>
                      <a:pt x="86" y="480"/>
                      <a:pt x="59" y="467"/>
                      <a:pt x="38" y="443"/>
                    </a:cubicBezTo>
                    <a:cubicBezTo>
                      <a:pt x="17" y="419"/>
                      <a:pt x="6" y="389"/>
                      <a:pt x="0" y="348"/>
                    </a:cubicBezTo>
                    <a:close/>
                    <a:moveTo>
                      <a:pt x="471" y="470"/>
                    </a:moveTo>
                    <a:lnTo>
                      <a:pt x="426" y="470"/>
                    </a:lnTo>
                    <a:lnTo>
                      <a:pt x="426" y="106"/>
                    </a:lnTo>
                    <a:cubicBezTo>
                      <a:pt x="415" y="120"/>
                      <a:pt x="402" y="133"/>
                      <a:pt x="383" y="147"/>
                    </a:cubicBezTo>
                    <a:cubicBezTo>
                      <a:pt x="367" y="160"/>
                      <a:pt x="351" y="167"/>
                      <a:pt x="335" y="174"/>
                    </a:cubicBezTo>
                    <a:lnTo>
                      <a:pt x="335" y="120"/>
                    </a:lnTo>
                    <a:cubicBezTo>
                      <a:pt x="362" y="103"/>
                      <a:pt x="383" y="86"/>
                      <a:pt x="402" y="65"/>
                    </a:cubicBezTo>
                    <a:cubicBezTo>
                      <a:pt x="420" y="45"/>
                      <a:pt x="434" y="21"/>
                      <a:pt x="442" y="0"/>
                    </a:cubicBezTo>
                    <a:lnTo>
                      <a:pt x="471" y="0"/>
                    </a:lnTo>
                    <a:lnTo>
                      <a:pt x="471" y="470"/>
                    </a:lnTo>
                    <a:close/>
                    <a:moveTo>
                      <a:pt x="602" y="65"/>
                    </a:moveTo>
                    <a:lnTo>
                      <a:pt x="602" y="11"/>
                    </a:lnTo>
                    <a:lnTo>
                      <a:pt x="840" y="11"/>
                    </a:lnTo>
                    <a:lnTo>
                      <a:pt x="840" y="55"/>
                    </a:lnTo>
                    <a:cubicBezTo>
                      <a:pt x="819" y="86"/>
                      <a:pt x="795" y="130"/>
                      <a:pt x="774" y="181"/>
                    </a:cubicBezTo>
                    <a:cubicBezTo>
                      <a:pt x="750" y="235"/>
                      <a:pt x="731" y="286"/>
                      <a:pt x="720" y="344"/>
                    </a:cubicBezTo>
                    <a:cubicBezTo>
                      <a:pt x="709" y="382"/>
                      <a:pt x="704" y="426"/>
                      <a:pt x="701" y="470"/>
                    </a:cubicBezTo>
                    <a:lnTo>
                      <a:pt x="656" y="470"/>
                    </a:lnTo>
                    <a:cubicBezTo>
                      <a:pt x="656" y="436"/>
                      <a:pt x="661" y="392"/>
                      <a:pt x="672" y="337"/>
                    </a:cubicBezTo>
                    <a:cubicBezTo>
                      <a:pt x="683" y="286"/>
                      <a:pt x="699" y="235"/>
                      <a:pt x="720" y="188"/>
                    </a:cubicBezTo>
                    <a:cubicBezTo>
                      <a:pt x="739" y="140"/>
                      <a:pt x="760" y="99"/>
                      <a:pt x="784" y="65"/>
                    </a:cubicBezTo>
                    <a:lnTo>
                      <a:pt x="602" y="6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9" name="Freeform 154"/>
              <p:cNvSpPr>
                <a:spLocks noEditPoints="1"/>
              </p:cNvSpPr>
              <p:nvPr/>
            </p:nvSpPr>
            <p:spPr bwMode="auto">
              <a:xfrm>
                <a:off x="8156" y="2604"/>
                <a:ext cx="261" cy="150"/>
              </a:xfrm>
              <a:custGeom>
                <a:avLst/>
                <a:gdLst>
                  <a:gd name="T0" fmla="*/ 65 w 848"/>
                  <a:gd name="T1" fmla="*/ 384 h 488"/>
                  <a:gd name="T2" fmla="*/ 137 w 848"/>
                  <a:gd name="T3" fmla="*/ 431 h 488"/>
                  <a:gd name="T4" fmla="*/ 172 w 848"/>
                  <a:gd name="T5" fmla="*/ 408 h 488"/>
                  <a:gd name="T6" fmla="*/ 175 w 848"/>
                  <a:gd name="T7" fmla="*/ 275 h 488"/>
                  <a:gd name="T8" fmla="*/ 142 w 848"/>
                  <a:gd name="T9" fmla="*/ 252 h 488"/>
                  <a:gd name="T10" fmla="*/ 97 w 848"/>
                  <a:gd name="T11" fmla="*/ 202 h 488"/>
                  <a:gd name="T12" fmla="*/ 135 w 848"/>
                  <a:gd name="T13" fmla="*/ 197 h 488"/>
                  <a:gd name="T14" fmla="*/ 173 w 848"/>
                  <a:gd name="T15" fmla="*/ 161 h 488"/>
                  <a:gd name="T16" fmla="*/ 161 w 848"/>
                  <a:gd name="T17" fmla="*/ 75 h 488"/>
                  <a:gd name="T18" fmla="*/ 101 w 848"/>
                  <a:gd name="T19" fmla="*/ 61 h 488"/>
                  <a:gd name="T20" fmla="*/ 9 w 848"/>
                  <a:gd name="T21" fmla="*/ 131 h 488"/>
                  <a:gd name="T22" fmla="*/ 45 w 848"/>
                  <a:gd name="T23" fmla="*/ 36 h 488"/>
                  <a:gd name="T24" fmla="*/ 119 w 848"/>
                  <a:gd name="T25" fmla="*/ 0 h 488"/>
                  <a:gd name="T26" fmla="*/ 202 w 848"/>
                  <a:gd name="T27" fmla="*/ 40 h 488"/>
                  <a:gd name="T28" fmla="*/ 230 w 848"/>
                  <a:gd name="T29" fmla="*/ 156 h 488"/>
                  <a:gd name="T30" fmla="*/ 180 w 848"/>
                  <a:gd name="T31" fmla="*/ 219 h 488"/>
                  <a:gd name="T32" fmla="*/ 249 w 848"/>
                  <a:gd name="T33" fmla="*/ 338 h 488"/>
                  <a:gd name="T34" fmla="*/ 230 w 848"/>
                  <a:gd name="T35" fmla="*/ 421 h 488"/>
                  <a:gd name="T36" fmla="*/ 149 w 848"/>
                  <a:gd name="T37" fmla="*/ 486 h 488"/>
                  <a:gd name="T38" fmla="*/ 57 w 848"/>
                  <a:gd name="T39" fmla="*/ 466 h 488"/>
                  <a:gd name="T40" fmla="*/ 6 w 848"/>
                  <a:gd name="T41" fmla="*/ 382 h 488"/>
                  <a:gd name="T42" fmla="*/ 45 w 848"/>
                  <a:gd name="T43" fmla="*/ 445 h 488"/>
                  <a:gd name="T44" fmla="*/ 123 w 848"/>
                  <a:gd name="T45" fmla="*/ 480 h 488"/>
                  <a:gd name="T46" fmla="*/ 190 w 848"/>
                  <a:gd name="T47" fmla="*/ 457 h 488"/>
                  <a:gd name="T48" fmla="*/ 239 w 848"/>
                  <a:gd name="T49" fmla="*/ 367 h 488"/>
                  <a:gd name="T50" fmla="*/ 204 w 848"/>
                  <a:gd name="T51" fmla="*/ 241 h 488"/>
                  <a:gd name="T52" fmla="*/ 213 w 848"/>
                  <a:gd name="T53" fmla="*/ 180 h 488"/>
                  <a:gd name="T54" fmla="*/ 222 w 848"/>
                  <a:gd name="T55" fmla="*/ 98 h 488"/>
                  <a:gd name="T56" fmla="*/ 148 w 848"/>
                  <a:gd name="T57" fmla="*/ 13 h 488"/>
                  <a:gd name="T58" fmla="*/ 84 w 848"/>
                  <a:gd name="T59" fmla="*/ 17 h 488"/>
                  <a:gd name="T60" fmla="*/ 28 w 848"/>
                  <a:gd name="T61" fmla="*/ 78 h 488"/>
                  <a:gd name="T62" fmla="*/ 60 w 848"/>
                  <a:gd name="T63" fmla="*/ 100 h 488"/>
                  <a:gd name="T64" fmla="*/ 148 w 848"/>
                  <a:gd name="T65" fmla="*/ 54 h 488"/>
                  <a:gd name="T66" fmla="*/ 185 w 848"/>
                  <a:gd name="T67" fmla="*/ 128 h 488"/>
                  <a:gd name="T68" fmla="*/ 163 w 848"/>
                  <a:gd name="T69" fmla="*/ 188 h 488"/>
                  <a:gd name="T70" fmla="*/ 102 w 848"/>
                  <a:gd name="T71" fmla="*/ 208 h 488"/>
                  <a:gd name="T72" fmla="*/ 128 w 848"/>
                  <a:gd name="T73" fmla="*/ 242 h 488"/>
                  <a:gd name="T74" fmla="*/ 181 w 848"/>
                  <a:gd name="T75" fmla="*/ 271 h 488"/>
                  <a:gd name="T76" fmla="*/ 197 w 848"/>
                  <a:gd name="T77" fmla="*/ 378 h 488"/>
                  <a:gd name="T78" fmla="*/ 139 w 848"/>
                  <a:gd name="T79" fmla="*/ 439 h 488"/>
                  <a:gd name="T80" fmla="*/ 73 w 848"/>
                  <a:gd name="T81" fmla="*/ 418 h 488"/>
                  <a:gd name="T82" fmla="*/ 13 w 848"/>
                  <a:gd name="T83" fmla="*/ 380 h 488"/>
                  <a:gd name="T84" fmla="*/ 415 w 848"/>
                  <a:gd name="T85" fmla="*/ 134 h 488"/>
                  <a:gd name="T86" fmla="*/ 335 w 848"/>
                  <a:gd name="T87" fmla="*/ 124 h 488"/>
                  <a:gd name="T88" fmla="*/ 442 w 848"/>
                  <a:gd name="T89" fmla="*/ 3 h 488"/>
                  <a:gd name="T90" fmla="*/ 446 w 848"/>
                  <a:gd name="T91" fmla="*/ 8 h 488"/>
                  <a:gd name="T92" fmla="*/ 341 w 848"/>
                  <a:gd name="T93" fmla="*/ 127 h 488"/>
                  <a:gd name="T94" fmla="*/ 409 w 848"/>
                  <a:gd name="T95" fmla="*/ 128 h 488"/>
                  <a:gd name="T96" fmla="*/ 471 w 848"/>
                  <a:gd name="T97" fmla="*/ 474 h 488"/>
                  <a:gd name="T98" fmla="*/ 848 w 848"/>
                  <a:gd name="T99" fmla="*/ 15 h 488"/>
                  <a:gd name="T100" fmla="*/ 750 w 848"/>
                  <a:gd name="T101" fmla="*/ 267 h 488"/>
                  <a:gd name="T102" fmla="*/ 657 w 848"/>
                  <a:gd name="T103" fmla="*/ 477 h 488"/>
                  <a:gd name="T104" fmla="*/ 721 w 848"/>
                  <a:gd name="T105" fmla="*/ 191 h 488"/>
                  <a:gd name="T106" fmla="*/ 792 w 848"/>
                  <a:gd name="T107" fmla="*/ 72 h 488"/>
                  <a:gd name="T108" fmla="*/ 665 w 848"/>
                  <a:gd name="T109" fmla="*/ 447 h 488"/>
                  <a:gd name="T110" fmla="*/ 730 w 848"/>
                  <a:gd name="T111" fmla="*/ 305 h 488"/>
                  <a:gd name="T112" fmla="*/ 840 w 848"/>
                  <a:gd name="T113" fmla="*/ 59 h 488"/>
                  <a:gd name="T114" fmla="*/ 788 w 848"/>
                  <a:gd name="T115" fmla="*/ 6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8" h="488">
                    <a:moveTo>
                      <a:pt x="1" y="353"/>
                    </a:moveTo>
                    <a:cubicBezTo>
                      <a:pt x="0" y="352"/>
                      <a:pt x="1" y="351"/>
                      <a:pt x="1" y="350"/>
                    </a:cubicBezTo>
                    <a:cubicBezTo>
                      <a:pt x="2" y="349"/>
                      <a:pt x="3" y="348"/>
                      <a:pt x="4" y="348"/>
                    </a:cubicBezTo>
                    <a:lnTo>
                      <a:pt x="49" y="341"/>
                    </a:lnTo>
                    <a:cubicBezTo>
                      <a:pt x="51" y="341"/>
                      <a:pt x="53" y="342"/>
                      <a:pt x="54" y="344"/>
                    </a:cubicBezTo>
                    <a:lnTo>
                      <a:pt x="65" y="385"/>
                    </a:lnTo>
                    <a:lnTo>
                      <a:pt x="65" y="384"/>
                    </a:lnTo>
                    <a:lnTo>
                      <a:pt x="81" y="415"/>
                    </a:lnTo>
                    <a:lnTo>
                      <a:pt x="79" y="413"/>
                    </a:lnTo>
                    <a:lnTo>
                      <a:pt x="101" y="429"/>
                    </a:lnTo>
                    <a:lnTo>
                      <a:pt x="100" y="428"/>
                    </a:lnTo>
                    <a:lnTo>
                      <a:pt x="123" y="433"/>
                    </a:lnTo>
                    <a:lnTo>
                      <a:pt x="122" y="433"/>
                    </a:lnTo>
                    <a:lnTo>
                      <a:pt x="137" y="431"/>
                    </a:lnTo>
                    <a:lnTo>
                      <a:pt x="137" y="431"/>
                    </a:lnTo>
                    <a:lnTo>
                      <a:pt x="151" y="426"/>
                    </a:lnTo>
                    <a:lnTo>
                      <a:pt x="150" y="427"/>
                    </a:lnTo>
                    <a:lnTo>
                      <a:pt x="163" y="418"/>
                    </a:lnTo>
                    <a:lnTo>
                      <a:pt x="162" y="419"/>
                    </a:lnTo>
                    <a:lnTo>
                      <a:pt x="173" y="407"/>
                    </a:lnTo>
                    <a:lnTo>
                      <a:pt x="172" y="408"/>
                    </a:lnTo>
                    <a:lnTo>
                      <a:pt x="190" y="375"/>
                    </a:lnTo>
                    <a:lnTo>
                      <a:pt x="190" y="376"/>
                    </a:lnTo>
                    <a:lnTo>
                      <a:pt x="196" y="338"/>
                    </a:lnTo>
                    <a:lnTo>
                      <a:pt x="196" y="339"/>
                    </a:lnTo>
                    <a:lnTo>
                      <a:pt x="191" y="304"/>
                    </a:lnTo>
                    <a:lnTo>
                      <a:pt x="191" y="305"/>
                    </a:lnTo>
                    <a:lnTo>
                      <a:pt x="175" y="275"/>
                    </a:lnTo>
                    <a:lnTo>
                      <a:pt x="176" y="276"/>
                    </a:lnTo>
                    <a:lnTo>
                      <a:pt x="165" y="265"/>
                    </a:lnTo>
                    <a:lnTo>
                      <a:pt x="166" y="265"/>
                    </a:lnTo>
                    <a:lnTo>
                      <a:pt x="154" y="257"/>
                    </a:lnTo>
                    <a:lnTo>
                      <a:pt x="155" y="257"/>
                    </a:lnTo>
                    <a:lnTo>
                      <a:pt x="142" y="252"/>
                    </a:lnTo>
                    <a:lnTo>
                      <a:pt x="142" y="252"/>
                    </a:lnTo>
                    <a:lnTo>
                      <a:pt x="127" y="250"/>
                    </a:lnTo>
                    <a:lnTo>
                      <a:pt x="129" y="250"/>
                    </a:lnTo>
                    <a:lnTo>
                      <a:pt x="115" y="252"/>
                    </a:lnTo>
                    <a:lnTo>
                      <a:pt x="96" y="257"/>
                    </a:lnTo>
                    <a:cubicBezTo>
                      <a:pt x="95" y="257"/>
                      <a:pt x="94" y="257"/>
                      <a:pt x="93" y="256"/>
                    </a:cubicBezTo>
                    <a:cubicBezTo>
                      <a:pt x="92" y="255"/>
                      <a:pt x="91" y="254"/>
                      <a:pt x="91" y="253"/>
                    </a:cubicBezTo>
                    <a:lnTo>
                      <a:pt x="97" y="202"/>
                    </a:lnTo>
                    <a:cubicBezTo>
                      <a:pt x="97" y="200"/>
                      <a:pt x="98" y="199"/>
                      <a:pt x="99" y="198"/>
                    </a:cubicBezTo>
                    <a:cubicBezTo>
                      <a:pt x="101" y="198"/>
                      <a:pt x="102" y="198"/>
                      <a:pt x="104" y="199"/>
                    </a:cubicBezTo>
                    <a:lnTo>
                      <a:pt x="107" y="202"/>
                    </a:lnTo>
                    <a:lnTo>
                      <a:pt x="105" y="201"/>
                    </a:lnTo>
                    <a:lnTo>
                      <a:pt x="107" y="202"/>
                    </a:lnTo>
                    <a:lnTo>
                      <a:pt x="106" y="202"/>
                    </a:lnTo>
                    <a:lnTo>
                      <a:pt x="135" y="197"/>
                    </a:lnTo>
                    <a:lnTo>
                      <a:pt x="133" y="197"/>
                    </a:lnTo>
                    <a:lnTo>
                      <a:pt x="158" y="182"/>
                    </a:lnTo>
                    <a:lnTo>
                      <a:pt x="157" y="182"/>
                    </a:lnTo>
                    <a:lnTo>
                      <a:pt x="167" y="171"/>
                    </a:lnTo>
                    <a:lnTo>
                      <a:pt x="166" y="172"/>
                    </a:lnTo>
                    <a:lnTo>
                      <a:pt x="173" y="160"/>
                    </a:lnTo>
                    <a:lnTo>
                      <a:pt x="173" y="161"/>
                    </a:lnTo>
                    <a:lnTo>
                      <a:pt x="177" y="145"/>
                    </a:lnTo>
                    <a:lnTo>
                      <a:pt x="176" y="146"/>
                    </a:lnTo>
                    <a:lnTo>
                      <a:pt x="177" y="127"/>
                    </a:lnTo>
                    <a:lnTo>
                      <a:pt x="177" y="128"/>
                    </a:lnTo>
                    <a:lnTo>
                      <a:pt x="173" y="98"/>
                    </a:lnTo>
                    <a:lnTo>
                      <a:pt x="174" y="99"/>
                    </a:lnTo>
                    <a:lnTo>
                      <a:pt x="161" y="75"/>
                    </a:lnTo>
                    <a:lnTo>
                      <a:pt x="162" y="76"/>
                    </a:lnTo>
                    <a:lnTo>
                      <a:pt x="144" y="61"/>
                    </a:lnTo>
                    <a:lnTo>
                      <a:pt x="146" y="61"/>
                    </a:lnTo>
                    <a:lnTo>
                      <a:pt x="122" y="56"/>
                    </a:lnTo>
                    <a:lnTo>
                      <a:pt x="123" y="56"/>
                    </a:lnTo>
                    <a:lnTo>
                      <a:pt x="99" y="61"/>
                    </a:lnTo>
                    <a:lnTo>
                      <a:pt x="101" y="61"/>
                    </a:lnTo>
                    <a:lnTo>
                      <a:pt x="82" y="76"/>
                    </a:lnTo>
                    <a:lnTo>
                      <a:pt x="83" y="75"/>
                    </a:lnTo>
                    <a:lnTo>
                      <a:pt x="67" y="103"/>
                    </a:lnTo>
                    <a:lnTo>
                      <a:pt x="67" y="102"/>
                    </a:lnTo>
                    <a:lnTo>
                      <a:pt x="59" y="138"/>
                    </a:lnTo>
                    <a:cubicBezTo>
                      <a:pt x="59" y="140"/>
                      <a:pt x="57" y="142"/>
                      <a:pt x="55" y="141"/>
                    </a:cubicBezTo>
                    <a:lnTo>
                      <a:pt x="9" y="131"/>
                    </a:lnTo>
                    <a:cubicBezTo>
                      <a:pt x="7" y="131"/>
                      <a:pt x="6" y="129"/>
                      <a:pt x="6" y="127"/>
                    </a:cubicBezTo>
                    <a:lnTo>
                      <a:pt x="12" y="100"/>
                    </a:lnTo>
                    <a:lnTo>
                      <a:pt x="20" y="75"/>
                    </a:lnTo>
                    <a:lnTo>
                      <a:pt x="31" y="54"/>
                    </a:lnTo>
                    <a:cubicBezTo>
                      <a:pt x="31" y="54"/>
                      <a:pt x="31" y="54"/>
                      <a:pt x="31" y="54"/>
                    </a:cubicBezTo>
                    <a:lnTo>
                      <a:pt x="44" y="37"/>
                    </a:lnTo>
                    <a:cubicBezTo>
                      <a:pt x="44" y="36"/>
                      <a:pt x="45" y="36"/>
                      <a:pt x="45" y="36"/>
                    </a:cubicBezTo>
                    <a:lnTo>
                      <a:pt x="61" y="22"/>
                    </a:lnTo>
                    <a:cubicBezTo>
                      <a:pt x="62" y="22"/>
                      <a:pt x="62" y="22"/>
                      <a:pt x="62" y="22"/>
                    </a:cubicBezTo>
                    <a:lnTo>
                      <a:pt x="79" y="11"/>
                    </a:lnTo>
                    <a:cubicBezTo>
                      <a:pt x="80" y="10"/>
                      <a:pt x="80" y="10"/>
                      <a:pt x="80" y="10"/>
                    </a:cubicBezTo>
                    <a:lnTo>
                      <a:pt x="99" y="3"/>
                    </a:lnTo>
                    <a:cubicBezTo>
                      <a:pt x="99" y="3"/>
                      <a:pt x="100" y="3"/>
                      <a:pt x="100" y="3"/>
                    </a:cubicBezTo>
                    <a:lnTo>
                      <a:pt x="119" y="0"/>
                    </a:lnTo>
                    <a:cubicBezTo>
                      <a:pt x="120" y="0"/>
                      <a:pt x="120" y="0"/>
                      <a:pt x="121" y="1"/>
                    </a:cubicBezTo>
                    <a:lnTo>
                      <a:pt x="151" y="6"/>
                    </a:lnTo>
                    <a:cubicBezTo>
                      <a:pt x="151" y="6"/>
                      <a:pt x="151" y="6"/>
                      <a:pt x="152" y="6"/>
                    </a:cubicBezTo>
                    <a:lnTo>
                      <a:pt x="178" y="18"/>
                    </a:lnTo>
                    <a:cubicBezTo>
                      <a:pt x="178" y="19"/>
                      <a:pt x="178" y="19"/>
                      <a:pt x="179" y="19"/>
                    </a:cubicBezTo>
                    <a:lnTo>
                      <a:pt x="202" y="39"/>
                    </a:lnTo>
                    <a:cubicBezTo>
                      <a:pt x="202" y="40"/>
                      <a:pt x="202" y="40"/>
                      <a:pt x="202" y="40"/>
                    </a:cubicBezTo>
                    <a:lnTo>
                      <a:pt x="219" y="64"/>
                    </a:lnTo>
                    <a:cubicBezTo>
                      <a:pt x="219" y="64"/>
                      <a:pt x="220" y="64"/>
                      <a:pt x="220" y="65"/>
                    </a:cubicBezTo>
                    <a:lnTo>
                      <a:pt x="230" y="96"/>
                    </a:lnTo>
                    <a:cubicBezTo>
                      <a:pt x="230" y="96"/>
                      <a:pt x="230" y="96"/>
                      <a:pt x="230" y="97"/>
                    </a:cubicBezTo>
                    <a:lnTo>
                      <a:pt x="233" y="127"/>
                    </a:lnTo>
                    <a:cubicBezTo>
                      <a:pt x="233" y="127"/>
                      <a:pt x="233" y="128"/>
                      <a:pt x="233" y="128"/>
                    </a:cubicBezTo>
                    <a:lnTo>
                      <a:pt x="230" y="156"/>
                    </a:lnTo>
                    <a:cubicBezTo>
                      <a:pt x="230" y="156"/>
                      <a:pt x="230" y="157"/>
                      <a:pt x="230" y="157"/>
                    </a:cubicBezTo>
                    <a:lnTo>
                      <a:pt x="220" y="183"/>
                    </a:lnTo>
                    <a:cubicBezTo>
                      <a:pt x="220" y="184"/>
                      <a:pt x="219" y="184"/>
                      <a:pt x="219" y="184"/>
                    </a:cubicBezTo>
                    <a:lnTo>
                      <a:pt x="204" y="207"/>
                    </a:lnTo>
                    <a:cubicBezTo>
                      <a:pt x="204" y="208"/>
                      <a:pt x="203" y="208"/>
                      <a:pt x="203" y="208"/>
                    </a:cubicBezTo>
                    <a:lnTo>
                      <a:pt x="181" y="226"/>
                    </a:lnTo>
                    <a:lnTo>
                      <a:pt x="180" y="219"/>
                    </a:lnTo>
                    <a:lnTo>
                      <a:pt x="209" y="234"/>
                    </a:lnTo>
                    <a:cubicBezTo>
                      <a:pt x="209" y="235"/>
                      <a:pt x="210" y="235"/>
                      <a:pt x="210" y="235"/>
                    </a:cubicBezTo>
                    <a:lnTo>
                      <a:pt x="232" y="261"/>
                    </a:lnTo>
                    <a:cubicBezTo>
                      <a:pt x="233" y="261"/>
                      <a:pt x="233" y="262"/>
                      <a:pt x="233" y="262"/>
                    </a:cubicBezTo>
                    <a:lnTo>
                      <a:pt x="245" y="296"/>
                    </a:lnTo>
                    <a:cubicBezTo>
                      <a:pt x="245" y="296"/>
                      <a:pt x="245" y="296"/>
                      <a:pt x="245" y="297"/>
                    </a:cubicBezTo>
                    <a:lnTo>
                      <a:pt x="249" y="338"/>
                    </a:lnTo>
                    <a:cubicBezTo>
                      <a:pt x="249" y="338"/>
                      <a:pt x="249" y="339"/>
                      <a:pt x="249" y="339"/>
                    </a:cubicBezTo>
                    <a:lnTo>
                      <a:pt x="247" y="368"/>
                    </a:lnTo>
                    <a:cubicBezTo>
                      <a:pt x="247" y="368"/>
                      <a:pt x="247" y="368"/>
                      <a:pt x="247" y="368"/>
                    </a:cubicBezTo>
                    <a:lnTo>
                      <a:pt x="241" y="395"/>
                    </a:lnTo>
                    <a:cubicBezTo>
                      <a:pt x="241" y="396"/>
                      <a:pt x="241" y="396"/>
                      <a:pt x="241" y="396"/>
                    </a:cubicBezTo>
                    <a:lnTo>
                      <a:pt x="230" y="420"/>
                    </a:lnTo>
                    <a:cubicBezTo>
                      <a:pt x="230" y="420"/>
                      <a:pt x="230" y="421"/>
                      <a:pt x="230" y="421"/>
                    </a:cubicBezTo>
                    <a:lnTo>
                      <a:pt x="214" y="443"/>
                    </a:lnTo>
                    <a:lnTo>
                      <a:pt x="196" y="463"/>
                    </a:lnTo>
                    <a:cubicBezTo>
                      <a:pt x="196" y="463"/>
                      <a:pt x="195" y="463"/>
                      <a:pt x="195" y="463"/>
                    </a:cubicBezTo>
                    <a:lnTo>
                      <a:pt x="175" y="477"/>
                    </a:lnTo>
                    <a:cubicBezTo>
                      <a:pt x="174" y="477"/>
                      <a:pt x="174" y="478"/>
                      <a:pt x="174" y="478"/>
                    </a:cubicBezTo>
                    <a:lnTo>
                      <a:pt x="150" y="486"/>
                    </a:lnTo>
                    <a:cubicBezTo>
                      <a:pt x="150" y="486"/>
                      <a:pt x="150" y="486"/>
                      <a:pt x="149" y="486"/>
                    </a:cubicBezTo>
                    <a:lnTo>
                      <a:pt x="123" y="488"/>
                    </a:lnTo>
                    <a:cubicBezTo>
                      <a:pt x="123" y="488"/>
                      <a:pt x="122" y="488"/>
                      <a:pt x="122" y="488"/>
                    </a:cubicBezTo>
                    <a:lnTo>
                      <a:pt x="99" y="486"/>
                    </a:lnTo>
                    <a:cubicBezTo>
                      <a:pt x="99" y="486"/>
                      <a:pt x="98" y="486"/>
                      <a:pt x="98" y="486"/>
                    </a:cubicBezTo>
                    <a:lnTo>
                      <a:pt x="77" y="479"/>
                    </a:lnTo>
                    <a:cubicBezTo>
                      <a:pt x="77" y="479"/>
                      <a:pt x="77" y="479"/>
                      <a:pt x="76" y="478"/>
                    </a:cubicBezTo>
                    <a:lnTo>
                      <a:pt x="57" y="466"/>
                    </a:lnTo>
                    <a:cubicBezTo>
                      <a:pt x="57" y="466"/>
                      <a:pt x="56" y="466"/>
                      <a:pt x="56" y="466"/>
                    </a:cubicBezTo>
                    <a:lnTo>
                      <a:pt x="39" y="450"/>
                    </a:lnTo>
                    <a:cubicBezTo>
                      <a:pt x="39" y="450"/>
                      <a:pt x="39" y="450"/>
                      <a:pt x="39" y="450"/>
                    </a:cubicBezTo>
                    <a:lnTo>
                      <a:pt x="25" y="430"/>
                    </a:lnTo>
                    <a:cubicBezTo>
                      <a:pt x="25" y="430"/>
                      <a:pt x="24" y="430"/>
                      <a:pt x="24" y="430"/>
                    </a:cubicBezTo>
                    <a:lnTo>
                      <a:pt x="14" y="408"/>
                    </a:lnTo>
                    <a:lnTo>
                      <a:pt x="6" y="382"/>
                    </a:lnTo>
                    <a:lnTo>
                      <a:pt x="1" y="353"/>
                    </a:lnTo>
                    <a:close/>
                    <a:moveTo>
                      <a:pt x="13" y="380"/>
                    </a:moveTo>
                    <a:lnTo>
                      <a:pt x="21" y="404"/>
                    </a:lnTo>
                    <a:lnTo>
                      <a:pt x="32" y="426"/>
                    </a:lnTo>
                    <a:lnTo>
                      <a:pt x="31" y="426"/>
                    </a:lnTo>
                    <a:lnTo>
                      <a:pt x="45" y="445"/>
                    </a:lnTo>
                    <a:lnTo>
                      <a:pt x="45" y="445"/>
                    </a:lnTo>
                    <a:lnTo>
                      <a:pt x="62" y="460"/>
                    </a:lnTo>
                    <a:lnTo>
                      <a:pt x="61" y="460"/>
                    </a:lnTo>
                    <a:lnTo>
                      <a:pt x="81" y="472"/>
                    </a:lnTo>
                    <a:lnTo>
                      <a:pt x="80" y="471"/>
                    </a:lnTo>
                    <a:lnTo>
                      <a:pt x="101" y="478"/>
                    </a:lnTo>
                    <a:lnTo>
                      <a:pt x="100" y="478"/>
                    </a:lnTo>
                    <a:lnTo>
                      <a:pt x="123" y="480"/>
                    </a:lnTo>
                    <a:lnTo>
                      <a:pt x="122" y="480"/>
                    </a:lnTo>
                    <a:lnTo>
                      <a:pt x="149" y="478"/>
                    </a:lnTo>
                    <a:lnTo>
                      <a:pt x="148" y="478"/>
                    </a:lnTo>
                    <a:lnTo>
                      <a:pt x="171" y="470"/>
                    </a:lnTo>
                    <a:lnTo>
                      <a:pt x="170" y="471"/>
                    </a:lnTo>
                    <a:lnTo>
                      <a:pt x="191" y="457"/>
                    </a:lnTo>
                    <a:lnTo>
                      <a:pt x="190" y="457"/>
                    </a:lnTo>
                    <a:lnTo>
                      <a:pt x="207" y="438"/>
                    </a:lnTo>
                    <a:lnTo>
                      <a:pt x="223" y="416"/>
                    </a:lnTo>
                    <a:lnTo>
                      <a:pt x="223" y="417"/>
                    </a:lnTo>
                    <a:lnTo>
                      <a:pt x="233" y="393"/>
                    </a:lnTo>
                    <a:lnTo>
                      <a:pt x="233" y="394"/>
                    </a:lnTo>
                    <a:lnTo>
                      <a:pt x="240" y="367"/>
                    </a:lnTo>
                    <a:lnTo>
                      <a:pt x="239" y="367"/>
                    </a:lnTo>
                    <a:lnTo>
                      <a:pt x="241" y="338"/>
                    </a:lnTo>
                    <a:lnTo>
                      <a:pt x="241" y="339"/>
                    </a:lnTo>
                    <a:lnTo>
                      <a:pt x="237" y="297"/>
                    </a:lnTo>
                    <a:lnTo>
                      <a:pt x="238" y="298"/>
                    </a:lnTo>
                    <a:lnTo>
                      <a:pt x="226" y="265"/>
                    </a:lnTo>
                    <a:lnTo>
                      <a:pt x="226" y="266"/>
                    </a:lnTo>
                    <a:lnTo>
                      <a:pt x="204" y="241"/>
                    </a:lnTo>
                    <a:lnTo>
                      <a:pt x="205" y="241"/>
                    </a:lnTo>
                    <a:lnTo>
                      <a:pt x="177" y="226"/>
                    </a:lnTo>
                    <a:cubicBezTo>
                      <a:pt x="175" y="225"/>
                      <a:pt x="175" y="224"/>
                      <a:pt x="174" y="223"/>
                    </a:cubicBezTo>
                    <a:cubicBezTo>
                      <a:pt x="174" y="221"/>
                      <a:pt x="175" y="220"/>
                      <a:pt x="176" y="219"/>
                    </a:cubicBezTo>
                    <a:lnTo>
                      <a:pt x="198" y="202"/>
                    </a:lnTo>
                    <a:lnTo>
                      <a:pt x="197" y="203"/>
                    </a:lnTo>
                    <a:lnTo>
                      <a:pt x="213" y="180"/>
                    </a:lnTo>
                    <a:lnTo>
                      <a:pt x="212" y="181"/>
                    </a:lnTo>
                    <a:lnTo>
                      <a:pt x="222" y="154"/>
                    </a:lnTo>
                    <a:lnTo>
                      <a:pt x="222" y="155"/>
                    </a:lnTo>
                    <a:lnTo>
                      <a:pt x="225" y="127"/>
                    </a:lnTo>
                    <a:lnTo>
                      <a:pt x="225" y="128"/>
                    </a:lnTo>
                    <a:lnTo>
                      <a:pt x="222" y="97"/>
                    </a:lnTo>
                    <a:lnTo>
                      <a:pt x="222" y="98"/>
                    </a:lnTo>
                    <a:lnTo>
                      <a:pt x="212" y="67"/>
                    </a:lnTo>
                    <a:lnTo>
                      <a:pt x="213" y="68"/>
                    </a:lnTo>
                    <a:lnTo>
                      <a:pt x="196" y="45"/>
                    </a:lnTo>
                    <a:lnTo>
                      <a:pt x="196" y="45"/>
                    </a:lnTo>
                    <a:lnTo>
                      <a:pt x="173" y="25"/>
                    </a:lnTo>
                    <a:lnTo>
                      <a:pt x="174" y="26"/>
                    </a:lnTo>
                    <a:lnTo>
                      <a:pt x="148" y="13"/>
                    </a:lnTo>
                    <a:lnTo>
                      <a:pt x="149" y="13"/>
                    </a:lnTo>
                    <a:lnTo>
                      <a:pt x="119" y="8"/>
                    </a:lnTo>
                    <a:lnTo>
                      <a:pt x="120" y="8"/>
                    </a:lnTo>
                    <a:lnTo>
                      <a:pt x="101" y="11"/>
                    </a:lnTo>
                    <a:lnTo>
                      <a:pt x="102" y="11"/>
                    </a:lnTo>
                    <a:lnTo>
                      <a:pt x="83" y="18"/>
                    </a:lnTo>
                    <a:lnTo>
                      <a:pt x="84" y="17"/>
                    </a:lnTo>
                    <a:lnTo>
                      <a:pt x="66" y="28"/>
                    </a:lnTo>
                    <a:lnTo>
                      <a:pt x="67" y="28"/>
                    </a:lnTo>
                    <a:lnTo>
                      <a:pt x="50" y="42"/>
                    </a:lnTo>
                    <a:lnTo>
                      <a:pt x="51" y="41"/>
                    </a:lnTo>
                    <a:lnTo>
                      <a:pt x="38" y="58"/>
                    </a:lnTo>
                    <a:lnTo>
                      <a:pt x="38" y="58"/>
                    </a:lnTo>
                    <a:lnTo>
                      <a:pt x="28" y="78"/>
                    </a:lnTo>
                    <a:lnTo>
                      <a:pt x="19" y="101"/>
                    </a:lnTo>
                    <a:lnTo>
                      <a:pt x="14" y="128"/>
                    </a:lnTo>
                    <a:lnTo>
                      <a:pt x="11" y="124"/>
                    </a:lnTo>
                    <a:lnTo>
                      <a:pt x="56" y="134"/>
                    </a:lnTo>
                    <a:lnTo>
                      <a:pt x="52" y="137"/>
                    </a:lnTo>
                    <a:lnTo>
                      <a:pt x="60" y="101"/>
                    </a:lnTo>
                    <a:cubicBezTo>
                      <a:pt x="60" y="100"/>
                      <a:pt x="60" y="100"/>
                      <a:pt x="60" y="100"/>
                    </a:cubicBezTo>
                    <a:lnTo>
                      <a:pt x="76" y="71"/>
                    </a:lnTo>
                    <a:cubicBezTo>
                      <a:pt x="76" y="71"/>
                      <a:pt x="77" y="70"/>
                      <a:pt x="77" y="70"/>
                    </a:cubicBezTo>
                    <a:lnTo>
                      <a:pt x="95" y="54"/>
                    </a:lnTo>
                    <a:cubicBezTo>
                      <a:pt x="96" y="54"/>
                      <a:pt x="97" y="54"/>
                      <a:pt x="97" y="54"/>
                    </a:cubicBezTo>
                    <a:lnTo>
                      <a:pt x="122" y="49"/>
                    </a:lnTo>
                    <a:cubicBezTo>
                      <a:pt x="122" y="48"/>
                      <a:pt x="123" y="48"/>
                      <a:pt x="123" y="49"/>
                    </a:cubicBezTo>
                    <a:lnTo>
                      <a:pt x="148" y="54"/>
                    </a:lnTo>
                    <a:cubicBezTo>
                      <a:pt x="148" y="54"/>
                      <a:pt x="149" y="54"/>
                      <a:pt x="150" y="54"/>
                    </a:cubicBezTo>
                    <a:lnTo>
                      <a:pt x="168" y="70"/>
                    </a:lnTo>
                    <a:cubicBezTo>
                      <a:pt x="168" y="70"/>
                      <a:pt x="168" y="71"/>
                      <a:pt x="169" y="71"/>
                    </a:cubicBezTo>
                    <a:lnTo>
                      <a:pt x="181" y="96"/>
                    </a:lnTo>
                    <a:cubicBezTo>
                      <a:pt x="181" y="96"/>
                      <a:pt x="181" y="96"/>
                      <a:pt x="181" y="97"/>
                    </a:cubicBezTo>
                    <a:lnTo>
                      <a:pt x="185" y="127"/>
                    </a:lnTo>
                    <a:cubicBezTo>
                      <a:pt x="185" y="127"/>
                      <a:pt x="185" y="127"/>
                      <a:pt x="185" y="128"/>
                    </a:cubicBezTo>
                    <a:lnTo>
                      <a:pt x="184" y="146"/>
                    </a:lnTo>
                    <a:cubicBezTo>
                      <a:pt x="184" y="146"/>
                      <a:pt x="184" y="147"/>
                      <a:pt x="184" y="147"/>
                    </a:cubicBezTo>
                    <a:lnTo>
                      <a:pt x="181" y="162"/>
                    </a:lnTo>
                    <a:cubicBezTo>
                      <a:pt x="181" y="163"/>
                      <a:pt x="181" y="163"/>
                      <a:pt x="180" y="163"/>
                    </a:cubicBezTo>
                    <a:lnTo>
                      <a:pt x="173" y="176"/>
                    </a:lnTo>
                    <a:cubicBezTo>
                      <a:pt x="173" y="176"/>
                      <a:pt x="173" y="176"/>
                      <a:pt x="173" y="177"/>
                    </a:cubicBezTo>
                    <a:lnTo>
                      <a:pt x="163" y="188"/>
                    </a:lnTo>
                    <a:cubicBezTo>
                      <a:pt x="163" y="188"/>
                      <a:pt x="162" y="188"/>
                      <a:pt x="162" y="188"/>
                    </a:cubicBezTo>
                    <a:lnTo>
                      <a:pt x="138" y="204"/>
                    </a:lnTo>
                    <a:cubicBezTo>
                      <a:pt x="137" y="204"/>
                      <a:pt x="137" y="204"/>
                      <a:pt x="136" y="204"/>
                    </a:cubicBezTo>
                    <a:lnTo>
                      <a:pt x="107" y="209"/>
                    </a:lnTo>
                    <a:cubicBezTo>
                      <a:pt x="107" y="210"/>
                      <a:pt x="106" y="209"/>
                      <a:pt x="105" y="209"/>
                    </a:cubicBezTo>
                    <a:lnTo>
                      <a:pt x="103" y="209"/>
                    </a:lnTo>
                    <a:cubicBezTo>
                      <a:pt x="103" y="209"/>
                      <a:pt x="102" y="208"/>
                      <a:pt x="102" y="208"/>
                    </a:cubicBezTo>
                    <a:lnTo>
                      <a:pt x="98" y="205"/>
                    </a:lnTo>
                    <a:lnTo>
                      <a:pt x="105" y="202"/>
                    </a:lnTo>
                    <a:lnTo>
                      <a:pt x="99" y="253"/>
                    </a:lnTo>
                    <a:lnTo>
                      <a:pt x="95" y="249"/>
                    </a:lnTo>
                    <a:lnTo>
                      <a:pt x="113" y="245"/>
                    </a:lnTo>
                    <a:lnTo>
                      <a:pt x="127" y="243"/>
                    </a:lnTo>
                    <a:cubicBezTo>
                      <a:pt x="128" y="242"/>
                      <a:pt x="128" y="242"/>
                      <a:pt x="128" y="242"/>
                    </a:cubicBezTo>
                    <a:lnTo>
                      <a:pt x="143" y="244"/>
                    </a:lnTo>
                    <a:cubicBezTo>
                      <a:pt x="144" y="245"/>
                      <a:pt x="144" y="245"/>
                      <a:pt x="144" y="245"/>
                    </a:cubicBezTo>
                    <a:lnTo>
                      <a:pt x="157" y="250"/>
                    </a:lnTo>
                    <a:cubicBezTo>
                      <a:pt x="158" y="250"/>
                      <a:pt x="158" y="250"/>
                      <a:pt x="158" y="250"/>
                    </a:cubicBezTo>
                    <a:lnTo>
                      <a:pt x="170" y="259"/>
                    </a:lnTo>
                    <a:cubicBezTo>
                      <a:pt x="171" y="259"/>
                      <a:pt x="171" y="259"/>
                      <a:pt x="171" y="259"/>
                    </a:cubicBezTo>
                    <a:lnTo>
                      <a:pt x="181" y="271"/>
                    </a:lnTo>
                    <a:cubicBezTo>
                      <a:pt x="182" y="271"/>
                      <a:pt x="182" y="271"/>
                      <a:pt x="182" y="272"/>
                    </a:cubicBezTo>
                    <a:lnTo>
                      <a:pt x="198" y="302"/>
                    </a:lnTo>
                    <a:cubicBezTo>
                      <a:pt x="198" y="302"/>
                      <a:pt x="198" y="302"/>
                      <a:pt x="198" y="303"/>
                    </a:cubicBezTo>
                    <a:lnTo>
                      <a:pt x="204" y="338"/>
                    </a:lnTo>
                    <a:cubicBezTo>
                      <a:pt x="204" y="338"/>
                      <a:pt x="204" y="339"/>
                      <a:pt x="204" y="339"/>
                    </a:cubicBezTo>
                    <a:lnTo>
                      <a:pt x="198" y="377"/>
                    </a:lnTo>
                    <a:cubicBezTo>
                      <a:pt x="198" y="378"/>
                      <a:pt x="198" y="378"/>
                      <a:pt x="197" y="378"/>
                    </a:cubicBezTo>
                    <a:lnTo>
                      <a:pt x="179" y="412"/>
                    </a:lnTo>
                    <a:cubicBezTo>
                      <a:pt x="179" y="412"/>
                      <a:pt x="179" y="412"/>
                      <a:pt x="179" y="413"/>
                    </a:cubicBezTo>
                    <a:lnTo>
                      <a:pt x="168" y="424"/>
                    </a:lnTo>
                    <a:cubicBezTo>
                      <a:pt x="168" y="424"/>
                      <a:pt x="167" y="425"/>
                      <a:pt x="167" y="425"/>
                    </a:cubicBezTo>
                    <a:lnTo>
                      <a:pt x="155" y="433"/>
                    </a:lnTo>
                    <a:cubicBezTo>
                      <a:pt x="154" y="433"/>
                      <a:pt x="154" y="434"/>
                      <a:pt x="154" y="434"/>
                    </a:cubicBezTo>
                    <a:lnTo>
                      <a:pt x="139" y="439"/>
                    </a:lnTo>
                    <a:cubicBezTo>
                      <a:pt x="139" y="439"/>
                      <a:pt x="139" y="439"/>
                      <a:pt x="138" y="439"/>
                    </a:cubicBezTo>
                    <a:lnTo>
                      <a:pt x="123" y="441"/>
                    </a:lnTo>
                    <a:cubicBezTo>
                      <a:pt x="123" y="441"/>
                      <a:pt x="122" y="441"/>
                      <a:pt x="122" y="441"/>
                    </a:cubicBezTo>
                    <a:lnTo>
                      <a:pt x="98" y="436"/>
                    </a:lnTo>
                    <a:cubicBezTo>
                      <a:pt x="98" y="436"/>
                      <a:pt x="97" y="436"/>
                      <a:pt x="97" y="435"/>
                    </a:cubicBezTo>
                    <a:lnTo>
                      <a:pt x="75" y="420"/>
                    </a:lnTo>
                    <a:cubicBezTo>
                      <a:pt x="74" y="419"/>
                      <a:pt x="74" y="419"/>
                      <a:pt x="73" y="418"/>
                    </a:cubicBezTo>
                    <a:lnTo>
                      <a:pt x="58" y="388"/>
                    </a:lnTo>
                    <a:cubicBezTo>
                      <a:pt x="58" y="388"/>
                      <a:pt x="58" y="387"/>
                      <a:pt x="58" y="387"/>
                    </a:cubicBezTo>
                    <a:lnTo>
                      <a:pt x="46" y="346"/>
                    </a:lnTo>
                    <a:lnTo>
                      <a:pt x="51" y="349"/>
                    </a:lnTo>
                    <a:lnTo>
                      <a:pt x="5" y="356"/>
                    </a:lnTo>
                    <a:lnTo>
                      <a:pt x="8" y="351"/>
                    </a:lnTo>
                    <a:lnTo>
                      <a:pt x="13" y="380"/>
                    </a:lnTo>
                    <a:close/>
                    <a:moveTo>
                      <a:pt x="479" y="474"/>
                    </a:moveTo>
                    <a:cubicBezTo>
                      <a:pt x="479" y="477"/>
                      <a:pt x="478" y="478"/>
                      <a:pt x="475" y="478"/>
                    </a:cubicBezTo>
                    <a:lnTo>
                      <a:pt x="430" y="478"/>
                    </a:lnTo>
                    <a:cubicBezTo>
                      <a:pt x="428" y="478"/>
                      <a:pt x="426" y="477"/>
                      <a:pt x="426" y="474"/>
                    </a:cubicBezTo>
                    <a:lnTo>
                      <a:pt x="426" y="110"/>
                    </a:lnTo>
                    <a:lnTo>
                      <a:pt x="433" y="113"/>
                    </a:lnTo>
                    <a:lnTo>
                      <a:pt x="415" y="134"/>
                    </a:lnTo>
                    <a:cubicBezTo>
                      <a:pt x="415" y="134"/>
                      <a:pt x="415" y="134"/>
                      <a:pt x="414" y="134"/>
                    </a:cubicBezTo>
                    <a:lnTo>
                      <a:pt x="390" y="154"/>
                    </a:lnTo>
                    <a:lnTo>
                      <a:pt x="365" y="170"/>
                    </a:lnTo>
                    <a:lnTo>
                      <a:pt x="341" y="182"/>
                    </a:lnTo>
                    <a:cubicBezTo>
                      <a:pt x="339" y="183"/>
                      <a:pt x="338" y="183"/>
                      <a:pt x="337" y="182"/>
                    </a:cubicBezTo>
                    <a:cubicBezTo>
                      <a:pt x="336" y="181"/>
                      <a:pt x="335" y="180"/>
                      <a:pt x="335" y="178"/>
                    </a:cubicBezTo>
                    <a:lnTo>
                      <a:pt x="335" y="124"/>
                    </a:lnTo>
                    <a:cubicBezTo>
                      <a:pt x="335" y="123"/>
                      <a:pt x="336" y="121"/>
                      <a:pt x="337" y="121"/>
                    </a:cubicBezTo>
                    <a:lnTo>
                      <a:pt x="373" y="95"/>
                    </a:lnTo>
                    <a:lnTo>
                      <a:pt x="403" y="67"/>
                    </a:lnTo>
                    <a:lnTo>
                      <a:pt x="403" y="67"/>
                    </a:lnTo>
                    <a:lnTo>
                      <a:pt x="427" y="35"/>
                    </a:lnTo>
                    <a:lnTo>
                      <a:pt x="426" y="35"/>
                    </a:lnTo>
                    <a:lnTo>
                      <a:pt x="442" y="3"/>
                    </a:lnTo>
                    <a:cubicBezTo>
                      <a:pt x="443" y="1"/>
                      <a:pt x="444" y="0"/>
                      <a:pt x="446" y="0"/>
                    </a:cubicBezTo>
                    <a:lnTo>
                      <a:pt x="475" y="0"/>
                    </a:lnTo>
                    <a:cubicBezTo>
                      <a:pt x="478" y="0"/>
                      <a:pt x="479" y="2"/>
                      <a:pt x="479" y="4"/>
                    </a:cubicBezTo>
                    <a:lnTo>
                      <a:pt x="479" y="474"/>
                    </a:lnTo>
                    <a:close/>
                    <a:moveTo>
                      <a:pt x="471" y="4"/>
                    </a:moveTo>
                    <a:lnTo>
                      <a:pt x="475" y="8"/>
                    </a:lnTo>
                    <a:lnTo>
                      <a:pt x="446" y="8"/>
                    </a:lnTo>
                    <a:lnTo>
                      <a:pt x="450" y="6"/>
                    </a:lnTo>
                    <a:lnTo>
                      <a:pt x="434" y="39"/>
                    </a:lnTo>
                    <a:cubicBezTo>
                      <a:pt x="433" y="39"/>
                      <a:pt x="433" y="39"/>
                      <a:pt x="433" y="39"/>
                    </a:cubicBezTo>
                    <a:lnTo>
                      <a:pt x="409" y="72"/>
                    </a:lnTo>
                    <a:cubicBezTo>
                      <a:pt x="409" y="72"/>
                      <a:pt x="409" y="72"/>
                      <a:pt x="409" y="72"/>
                    </a:cubicBezTo>
                    <a:lnTo>
                      <a:pt x="378" y="101"/>
                    </a:lnTo>
                    <a:lnTo>
                      <a:pt x="341" y="127"/>
                    </a:lnTo>
                    <a:lnTo>
                      <a:pt x="343" y="124"/>
                    </a:lnTo>
                    <a:lnTo>
                      <a:pt x="343" y="178"/>
                    </a:lnTo>
                    <a:lnTo>
                      <a:pt x="337" y="175"/>
                    </a:lnTo>
                    <a:lnTo>
                      <a:pt x="361" y="164"/>
                    </a:lnTo>
                    <a:lnTo>
                      <a:pt x="385" y="148"/>
                    </a:lnTo>
                    <a:lnTo>
                      <a:pt x="409" y="128"/>
                    </a:lnTo>
                    <a:lnTo>
                      <a:pt x="409" y="128"/>
                    </a:lnTo>
                    <a:lnTo>
                      <a:pt x="427" y="108"/>
                    </a:lnTo>
                    <a:cubicBezTo>
                      <a:pt x="428" y="107"/>
                      <a:pt x="430" y="106"/>
                      <a:pt x="431" y="107"/>
                    </a:cubicBezTo>
                    <a:cubicBezTo>
                      <a:pt x="433" y="107"/>
                      <a:pt x="434" y="109"/>
                      <a:pt x="434" y="110"/>
                    </a:cubicBezTo>
                    <a:lnTo>
                      <a:pt x="434" y="474"/>
                    </a:lnTo>
                    <a:lnTo>
                      <a:pt x="430" y="470"/>
                    </a:lnTo>
                    <a:lnTo>
                      <a:pt x="475" y="470"/>
                    </a:lnTo>
                    <a:lnTo>
                      <a:pt x="471" y="474"/>
                    </a:lnTo>
                    <a:lnTo>
                      <a:pt x="471" y="4"/>
                    </a:lnTo>
                    <a:close/>
                    <a:moveTo>
                      <a:pt x="606" y="73"/>
                    </a:moveTo>
                    <a:cubicBezTo>
                      <a:pt x="604" y="73"/>
                      <a:pt x="602" y="72"/>
                      <a:pt x="602" y="69"/>
                    </a:cubicBezTo>
                    <a:lnTo>
                      <a:pt x="602" y="15"/>
                    </a:lnTo>
                    <a:cubicBezTo>
                      <a:pt x="602" y="13"/>
                      <a:pt x="604" y="11"/>
                      <a:pt x="606" y="11"/>
                    </a:cubicBezTo>
                    <a:lnTo>
                      <a:pt x="844" y="11"/>
                    </a:lnTo>
                    <a:cubicBezTo>
                      <a:pt x="847" y="11"/>
                      <a:pt x="848" y="13"/>
                      <a:pt x="848" y="15"/>
                    </a:cubicBezTo>
                    <a:lnTo>
                      <a:pt x="848" y="59"/>
                    </a:lnTo>
                    <a:cubicBezTo>
                      <a:pt x="848" y="60"/>
                      <a:pt x="848" y="60"/>
                      <a:pt x="848" y="61"/>
                    </a:cubicBezTo>
                    <a:lnTo>
                      <a:pt x="832" y="87"/>
                    </a:lnTo>
                    <a:lnTo>
                      <a:pt x="815" y="116"/>
                    </a:lnTo>
                    <a:lnTo>
                      <a:pt x="798" y="150"/>
                    </a:lnTo>
                    <a:lnTo>
                      <a:pt x="782" y="187"/>
                    </a:lnTo>
                    <a:lnTo>
                      <a:pt x="750" y="267"/>
                    </a:lnTo>
                    <a:lnTo>
                      <a:pt x="738" y="307"/>
                    </a:lnTo>
                    <a:lnTo>
                      <a:pt x="728" y="349"/>
                    </a:lnTo>
                    <a:lnTo>
                      <a:pt x="716" y="410"/>
                    </a:lnTo>
                    <a:lnTo>
                      <a:pt x="709" y="475"/>
                    </a:lnTo>
                    <a:cubicBezTo>
                      <a:pt x="709" y="477"/>
                      <a:pt x="708" y="478"/>
                      <a:pt x="705" y="478"/>
                    </a:cubicBezTo>
                    <a:lnTo>
                      <a:pt x="660" y="478"/>
                    </a:lnTo>
                    <a:cubicBezTo>
                      <a:pt x="659" y="478"/>
                      <a:pt x="658" y="478"/>
                      <a:pt x="657" y="477"/>
                    </a:cubicBezTo>
                    <a:cubicBezTo>
                      <a:pt x="656" y="476"/>
                      <a:pt x="656" y="475"/>
                      <a:pt x="656" y="474"/>
                    </a:cubicBezTo>
                    <a:lnTo>
                      <a:pt x="657" y="447"/>
                    </a:lnTo>
                    <a:lnTo>
                      <a:pt x="660" y="416"/>
                    </a:lnTo>
                    <a:lnTo>
                      <a:pt x="665" y="380"/>
                    </a:lnTo>
                    <a:lnTo>
                      <a:pt x="672" y="341"/>
                    </a:lnTo>
                    <a:lnTo>
                      <a:pt x="693" y="264"/>
                    </a:lnTo>
                    <a:lnTo>
                      <a:pt x="721" y="191"/>
                    </a:lnTo>
                    <a:lnTo>
                      <a:pt x="751" y="124"/>
                    </a:lnTo>
                    <a:lnTo>
                      <a:pt x="785" y="67"/>
                    </a:lnTo>
                    <a:lnTo>
                      <a:pt x="788" y="73"/>
                    </a:lnTo>
                    <a:lnTo>
                      <a:pt x="606" y="73"/>
                    </a:lnTo>
                    <a:close/>
                    <a:moveTo>
                      <a:pt x="788" y="65"/>
                    </a:moveTo>
                    <a:cubicBezTo>
                      <a:pt x="790" y="65"/>
                      <a:pt x="791" y="66"/>
                      <a:pt x="792" y="68"/>
                    </a:cubicBezTo>
                    <a:cubicBezTo>
                      <a:pt x="793" y="69"/>
                      <a:pt x="793" y="70"/>
                      <a:pt x="792" y="72"/>
                    </a:cubicBezTo>
                    <a:lnTo>
                      <a:pt x="758" y="127"/>
                    </a:lnTo>
                    <a:lnTo>
                      <a:pt x="728" y="193"/>
                    </a:lnTo>
                    <a:lnTo>
                      <a:pt x="700" y="267"/>
                    </a:lnTo>
                    <a:lnTo>
                      <a:pt x="680" y="343"/>
                    </a:lnTo>
                    <a:lnTo>
                      <a:pt x="673" y="381"/>
                    </a:lnTo>
                    <a:lnTo>
                      <a:pt x="668" y="416"/>
                    </a:lnTo>
                    <a:lnTo>
                      <a:pt x="665" y="447"/>
                    </a:lnTo>
                    <a:lnTo>
                      <a:pt x="664" y="475"/>
                    </a:lnTo>
                    <a:lnTo>
                      <a:pt x="660" y="470"/>
                    </a:lnTo>
                    <a:lnTo>
                      <a:pt x="705" y="470"/>
                    </a:lnTo>
                    <a:lnTo>
                      <a:pt x="701" y="474"/>
                    </a:lnTo>
                    <a:lnTo>
                      <a:pt x="708" y="408"/>
                    </a:lnTo>
                    <a:lnTo>
                      <a:pt x="721" y="348"/>
                    </a:lnTo>
                    <a:lnTo>
                      <a:pt x="730" y="305"/>
                    </a:lnTo>
                    <a:lnTo>
                      <a:pt x="742" y="264"/>
                    </a:lnTo>
                    <a:lnTo>
                      <a:pt x="774" y="183"/>
                    </a:lnTo>
                    <a:lnTo>
                      <a:pt x="791" y="146"/>
                    </a:lnTo>
                    <a:lnTo>
                      <a:pt x="808" y="112"/>
                    </a:lnTo>
                    <a:lnTo>
                      <a:pt x="825" y="82"/>
                    </a:lnTo>
                    <a:lnTo>
                      <a:pt x="841" y="57"/>
                    </a:lnTo>
                    <a:lnTo>
                      <a:pt x="840" y="59"/>
                    </a:lnTo>
                    <a:lnTo>
                      <a:pt x="840" y="15"/>
                    </a:lnTo>
                    <a:lnTo>
                      <a:pt x="844" y="19"/>
                    </a:lnTo>
                    <a:lnTo>
                      <a:pt x="606" y="19"/>
                    </a:lnTo>
                    <a:lnTo>
                      <a:pt x="610" y="15"/>
                    </a:lnTo>
                    <a:lnTo>
                      <a:pt x="610" y="69"/>
                    </a:lnTo>
                    <a:lnTo>
                      <a:pt x="606" y="65"/>
                    </a:lnTo>
                    <a:lnTo>
                      <a:pt x="788" y="6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0" name="Freeform 155"/>
              <p:cNvSpPr>
                <a:spLocks noEditPoints="1"/>
              </p:cNvSpPr>
              <p:nvPr/>
            </p:nvSpPr>
            <p:spPr bwMode="auto">
              <a:xfrm>
                <a:off x="9392" y="2605"/>
                <a:ext cx="290" cy="147"/>
              </a:xfrm>
              <a:custGeom>
                <a:avLst/>
                <a:gdLst>
                  <a:gd name="T0" fmla="*/ 0 w 944"/>
                  <a:gd name="T1" fmla="*/ 406 h 480"/>
                  <a:gd name="T2" fmla="*/ 51 w 944"/>
                  <a:gd name="T3" fmla="*/ 470 h 480"/>
                  <a:gd name="T4" fmla="*/ 102 w 944"/>
                  <a:gd name="T5" fmla="*/ 242 h 480"/>
                  <a:gd name="T6" fmla="*/ 156 w 944"/>
                  <a:gd name="T7" fmla="*/ 28 h 480"/>
                  <a:gd name="T8" fmla="*/ 277 w 944"/>
                  <a:gd name="T9" fmla="*/ 17 h 480"/>
                  <a:gd name="T10" fmla="*/ 336 w 944"/>
                  <a:gd name="T11" fmla="*/ 130 h 480"/>
                  <a:gd name="T12" fmla="*/ 330 w 944"/>
                  <a:gd name="T13" fmla="*/ 375 h 480"/>
                  <a:gd name="T14" fmla="*/ 223 w 944"/>
                  <a:gd name="T15" fmla="*/ 480 h 480"/>
                  <a:gd name="T16" fmla="*/ 102 w 944"/>
                  <a:gd name="T17" fmla="*/ 242 h 480"/>
                  <a:gd name="T18" fmla="*/ 172 w 944"/>
                  <a:gd name="T19" fmla="*/ 395 h 480"/>
                  <a:gd name="T20" fmla="*/ 277 w 944"/>
                  <a:gd name="T21" fmla="*/ 395 h 480"/>
                  <a:gd name="T22" fmla="*/ 277 w 944"/>
                  <a:gd name="T23" fmla="*/ 89 h 480"/>
                  <a:gd name="T24" fmla="*/ 172 w 944"/>
                  <a:gd name="T25" fmla="*/ 82 h 480"/>
                  <a:gd name="T26" fmla="*/ 403 w 944"/>
                  <a:gd name="T27" fmla="*/ 242 h 480"/>
                  <a:gd name="T28" fmla="*/ 456 w 944"/>
                  <a:gd name="T29" fmla="*/ 28 h 480"/>
                  <a:gd name="T30" fmla="*/ 577 w 944"/>
                  <a:gd name="T31" fmla="*/ 17 h 480"/>
                  <a:gd name="T32" fmla="*/ 636 w 944"/>
                  <a:gd name="T33" fmla="*/ 130 h 480"/>
                  <a:gd name="T34" fmla="*/ 631 w 944"/>
                  <a:gd name="T35" fmla="*/ 375 h 480"/>
                  <a:gd name="T36" fmla="*/ 523 w 944"/>
                  <a:gd name="T37" fmla="*/ 480 h 480"/>
                  <a:gd name="T38" fmla="*/ 403 w 944"/>
                  <a:gd name="T39" fmla="*/ 242 h 480"/>
                  <a:gd name="T40" fmla="*/ 472 w 944"/>
                  <a:gd name="T41" fmla="*/ 395 h 480"/>
                  <a:gd name="T42" fmla="*/ 577 w 944"/>
                  <a:gd name="T43" fmla="*/ 395 h 480"/>
                  <a:gd name="T44" fmla="*/ 577 w 944"/>
                  <a:gd name="T45" fmla="*/ 89 h 480"/>
                  <a:gd name="T46" fmla="*/ 472 w 944"/>
                  <a:gd name="T47" fmla="*/ 82 h 480"/>
                  <a:gd name="T48" fmla="*/ 703 w 944"/>
                  <a:gd name="T49" fmla="*/ 242 h 480"/>
                  <a:gd name="T50" fmla="*/ 757 w 944"/>
                  <a:gd name="T51" fmla="*/ 28 h 480"/>
                  <a:gd name="T52" fmla="*/ 877 w 944"/>
                  <a:gd name="T53" fmla="*/ 17 h 480"/>
                  <a:gd name="T54" fmla="*/ 936 w 944"/>
                  <a:gd name="T55" fmla="*/ 130 h 480"/>
                  <a:gd name="T56" fmla="*/ 931 w 944"/>
                  <a:gd name="T57" fmla="*/ 375 h 480"/>
                  <a:gd name="T58" fmla="*/ 824 w 944"/>
                  <a:gd name="T59" fmla="*/ 480 h 480"/>
                  <a:gd name="T60" fmla="*/ 703 w 944"/>
                  <a:gd name="T61" fmla="*/ 242 h 480"/>
                  <a:gd name="T62" fmla="*/ 773 w 944"/>
                  <a:gd name="T63" fmla="*/ 395 h 480"/>
                  <a:gd name="T64" fmla="*/ 877 w 944"/>
                  <a:gd name="T65" fmla="*/ 395 h 480"/>
                  <a:gd name="T66" fmla="*/ 877 w 944"/>
                  <a:gd name="T67" fmla="*/ 89 h 480"/>
                  <a:gd name="T68" fmla="*/ 773 w 944"/>
                  <a:gd name="T69" fmla="*/ 82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4" h="480">
                    <a:moveTo>
                      <a:pt x="0" y="470"/>
                    </a:moveTo>
                    <a:lnTo>
                      <a:pt x="0" y="406"/>
                    </a:lnTo>
                    <a:lnTo>
                      <a:pt x="51" y="406"/>
                    </a:lnTo>
                    <a:lnTo>
                      <a:pt x="51" y="470"/>
                    </a:lnTo>
                    <a:lnTo>
                      <a:pt x="0" y="470"/>
                    </a:lnTo>
                    <a:close/>
                    <a:moveTo>
                      <a:pt x="102" y="242"/>
                    </a:moveTo>
                    <a:cubicBezTo>
                      <a:pt x="102" y="184"/>
                      <a:pt x="108" y="140"/>
                      <a:pt x="116" y="106"/>
                    </a:cubicBezTo>
                    <a:cubicBezTo>
                      <a:pt x="127" y="72"/>
                      <a:pt x="140" y="48"/>
                      <a:pt x="156" y="28"/>
                    </a:cubicBezTo>
                    <a:cubicBezTo>
                      <a:pt x="175" y="11"/>
                      <a:pt x="196" y="0"/>
                      <a:pt x="223" y="0"/>
                    </a:cubicBezTo>
                    <a:cubicBezTo>
                      <a:pt x="245" y="0"/>
                      <a:pt x="261" y="7"/>
                      <a:pt x="277" y="17"/>
                    </a:cubicBezTo>
                    <a:cubicBezTo>
                      <a:pt x="290" y="28"/>
                      <a:pt x="304" y="41"/>
                      <a:pt x="312" y="62"/>
                    </a:cubicBezTo>
                    <a:cubicBezTo>
                      <a:pt x="322" y="79"/>
                      <a:pt x="330" y="103"/>
                      <a:pt x="336" y="130"/>
                    </a:cubicBezTo>
                    <a:cubicBezTo>
                      <a:pt x="341" y="157"/>
                      <a:pt x="344" y="195"/>
                      <a:pt x="344" y="242"/>
                    </a:cubicBezTo>
                    <a:cubicBezTo>
                      <a:pt x="344" y="297"/>
                      <a:pt x="338" y="341"/>
                      <a:pt x="330" y="375"/>
                    </a:cubicBezTo>
                    <a:cubicBezTo>
                      <a:pt x="322" y="409"/>
                      <a:pt x="309" y="433"/>
                      <a:pt x="290" y="453"/>
                    </a:cubicBezTo>
                    <a:cubicBezTo>
                      <a:pt x="274" y="470"/>
                      <a:pt x="250" y="480"/>
                      <a:pt x="223" y="480"/>
                    </a:cubicBezTo>
                    <a:cubicBezTo>
                      <a:pt x="188" y="480"/>
                      <a:pt x="161" y="463"/>
                      <a:pt x="140" y="429"/>
                    </a:cubicBezTo>
                    <a:cubicBezTo>
                      <a:pt x="116" y="392"/>
                      <a:pt x="102" y="331"/>
                      <a:pt x="102" y="242"/>
                    </a:cubicBezTo>
                    <a:close/>
                    <a:moveTo>
                      <a:pt x="151" y="242"/>
                    </a:moveTo>
                    <a:cubicBezTo>
                      <a:pt x="151" y="317"/>
                      <a:pt x="156" y="368"/>
                      <a:pt x="172" y="395"/>
                    </a:cubicBezTo>
                    <a:cubicBezTo>
                      <a:pt x="186" y="419"/>
                      <a:pt x="204" y="433"/>
                      <a:pt x="223" y="433"/>
                    </a:cubicBezTo>
                    <a:cubicBezTo>
                      <a:pt x="245" y="433"/>
                      <a:pt x="263" y="419"/>
                      <a:pt x="277" y="395"/>
                    </a:cubicBezTo>
                    <a:cubicBezTo>
                      <a:pt x="290" y="368"/>
                      <a:pt x="298" y="317"/>
                      <a:pt x="298" y="242"/>
                    </a:cubicBezTo>
                    <a:cubicBezTo>
                      <a:pt x="298" y="164"/>
                      <a:pt x="290" y="113"/>
                      <a:pt x="277" y="89"/>
                    </a:cubicBezTo>
                    <a:cubicBezTo>
                      <a:pt x="263" y="62"/>
                      <a:pt x="245" y="48"/>
                      <a:pt x="223" y="48"/>
                    </a:cubicBezTo>
                    <a:cubicBezTo>
                      <a:pt x="202" y="48"/>
                      <a:pt x="186" y="62"/>
                      <a:pt x="172" y="82"/>
                    </a:cubicBezTo>
                    <a:cubicBezTo>
                      <a:pt x="159" y="113"/>
                      <a:pt x="151" y="164"/>
                      <a:pt x="151" y="242"/>
                    </a:cubicBezTo>
                    <a:close/>
                    <a:moveTo>
                      <a:pt x="403" y="242"/>
                    </a:moveTo>
                    <a:cubicBezTo>
                      <a:pt x="403" y="184"/>
                      <a:pt x="408" y="140"/>
                      <a:pt x="416" y="106"/>
                    </a:cubicBezTo>
                    <a:cubicBezTo>
                      <a:pt x="427" y="72"/>
                      <a:pt x="440" y="48"/>
                      <a:pt x="456" y="28"/>
                    </a:cubicBezTo>
                    <a:cubicBezTo>
                      <a:pt x="475" y="11"/>
                      <a:pt x="497" y="0"/>
                      <a:pt x="523" y="0"/>
                    </a:cubicBezTo>
                    <a:cubicBezTo>
                      <a:pt x="545" y="0"/>
                      <a:pt x="561" y="7"/>
                      <a:pt x="577" y="17"/>
                    </a:cubicBezTo>
                    <a:cubicBezTo>
                      <a:pt x="590" y="28"/>
                      <a:pt x="604" y="41"/>
                      <a:pt x="612" y="62"/>
                    </a:cubicBezTo>
                    <a:cubicBezTo>
                      <a:pt x="623" y="79"/>
                      <a:pt x="631" y="103"/>
                      <a:pt x="636" y="130"/>
                    </a:cubicBezTo>
                    <a:cubicBezTo>
                      <a:pt x="641" y="157"/>
                      <a:pt x="644" y="195"/>
                      <a:pt x="644" y="242"/>
                    </a:cubicBezTo>
                    <a:cubicBezTo>
                      <a:pt x="644" y="297"/>
                      <a:pt x="639" y="341"/>
                      <a:pt x="631" y="375"/>
                    </a:cubicBezTo>
                    <a:cubicBezTo>
                      <a:pt x="623" y="409"/>
                      <a:pt x="609" y="433"/>
                      <a:pt x="590" y="453"/>
                    </a:cubicBezTo>
                    <a:cubicBezTo>
                      <a:pt x="574" y="470"/>
                      <a:pt x="550" y="480"/>
                      <a:pt x="523" y="480"/>
                    </a:cubicBezTo>
                    <a:cubicBezTo>
                      <a:pt x="489" y="480"/>
                      <a:pt x="462" y="463"/>
                      <a:pt x="440" y="429"/>
                    </a:cubicBezTo>
                    <a:cubicBezTo>
                      <a:pt x="416" y="392"/>
                      <a:pt x="403" y="331"/>
                      <a:pt x="403" y="242"/>
                    </a:cubicBezTo>
                    <a:close/>
                    <a:moveTo>
                      <a:pt x="451" y="242"/>
                    </a:moveTo>
                    <a:cubicBezTo>
                      <a:pt x="451" y="317"/>
                      <a:pt x="456" y="368"/>
                      <a:pt x="472" y="395"/>
                    </a:cubicBezTo>
                    <a:cubicBezTo>
                      <a:pt x="486" y="419"/>
                      <a:pt x="505" y="433"/>
                      <a:pt x="523" y="433"/>
                    </a:cubicBezTo>
                    <a:cubicBezTo>
                      <a:pt x="545" y="433"/>
                      <a:pt x="564" y="419"/>
                      <a:pt x="577" y="395"/>
                    </a:cubicBezTo>
                    <a:cubicBezTo>
                      <a:pt x="590" y="368"/>
                      <a:pt x="599" y="317"/>
                      <a:pt x="599" y="242"/>
                    </a:cubicBezTo>
                    <a:cubicBezTo>
                      <a:pt x="599" y="164"/>
                      <a:pt x="590" y="113"/>
                      <a:pt x="577" y="89"/>
                    </a:cubicBezTo>
                    <a:cubicBezTo>
                      <a:pt x="564" y="62"/>
                      <a:pt x="545" y="48"/>
                      <a:pt x="523" y="48"/>
                    </a:cubicBezTo>
                    <a:cubicBezTo>
                      <a:pt x="502" y="48"/>
                      <a:pt x="486" y="62"/>
                      <a:pt x="472" y="82"/>
                    </a:cubicBezTo>
                    <a:cubicBezTo>
                      <a:pt x="459" y="113"/>
                      <a:pt x="451" y="164"/>
                      <a:pt x="451" y="242"/>
                    </a:cubicBezTo>
                    <a:close/>
                    <a:moveTo>
                      <a:pt x="703" y="242"/>
                    </a:moveTo>
                    <a:cubicBezTo>
                      <a:pt x="703" y="184"/>
                      <a:pt x="708" y="140"/>
                      <a:pt x="717" y="106"/>
                    </a:cubicBezTo>
                    <a:cubicBezTo>
                      <a:pt x="727" y="72"/>
                      <a:pt x="741" y="48"/>
                      <a:pt x="757" y="28"/>
                    </a:cubicBezTo>
                    <a:cubicBezTo>
                      <a:pt x="776" y="11"/>
                      <a:pt x="797" y="0"/>
                      <a:pt x="824" y="0"/>
                    </a:cubicBezTo>
                    <a:cubicBezTo>
                      <a:pt x="845" y="0"/>
                      <a:pt x="861" y="7"/>
                      <a:pt x="877" y="17"/>
                    </a:cubicBezTo>
                    <a:cubicBezTo>
                      <a:pt x="891" y="28"/>
                      <a:pt x="904" y="41"/>
                      <a:pt x="912" y="62"/>
                    </a:cubicBezTo>
                    <a:cubicBezTo>
                      <a:pt x="923" y="79"/>
                      <a:pt x="931" y="103"/>
                      <a:pt x="936" y="130"/>
                    </a:cubicBezTo>
                    <a:cubicBezTo>
                      <a:pt x="942" y="157"/>
                      <a:pt x="944" y="195"/>
                      <a:pt x="944" y="242"/>
                    </a:cubicBezTo>
                    <a:cubicBezTo>
                      <a:pt x="944" y="297"/>
                      <a:pt x="939" y="341"/>
                      <a:pt x="931" y="375"/>
                    </a:cubicBezTo>
                    <a:cubicBezTo>
                      <a:pt x="923" y="409"/>
                      <a:pt x="910" y="433"/>
                      <a:pt x="891" y="453"/>
                    </a:cubicBezTo>
                    <a:cubicBezTo>
                      <a:pt x="875" y="470"/>
                      <a:pt x="851" y="480"/>
                      <a:pt x="824" y="480"/>
                    </a:cubicBezTo>
                    <a:cubicBezTo>
                      <a:pt x="789" y="480"/>
                      <a:pt x="762" y="463"/>
                      <a:pt x="741" y="429"/>
                    </a:cubicBezTo>
                    <a:cubicBezTo>
                      <a:pt x="717" y="392"/>
                      <a:pt x="703" y="331"/>
                      <a:pt x="703" y="242"/>
                    </a:cubicBezTo>
                    <a:close/>
                    <a:moveTo>
                      <a:pt x="751" y="242"/>
                    </a:moveTo>
                    <a:cubicBezTo>
                      <a:pt x="751" y="317"/>
                      <a:pt x="757" y="368"/>
                      <a:pt x="773" y="395"/>
                    </a:cubicBezTo>
                    <a:cubicBezTo>
                      <a:pt x="786" y="419"/>
                      <a:pt x="805" y="433"/>
                      <a:pt x="824" y="433"/>
                    </a:cubicBezTo>
                    <a:cubicBezTo>
                      <a:pt x="845" y="433"/>
                      <a:pt x="864" y="419"/>
                      <a:pt x="877" y="395"/>
                    </a:cubicBezTo>
                    <a:cubicBezTo>
                      <a:pt x="891" y="368"/>
                      <a:pt x="899" y="317"/>
                      <a:pt x="899" y="242"/>
                    </a:cubicBezTo>
                    <a:cubicBezTo>
                      <a:pt x="899" y="164"/>
                      <a:pt x="891" y="113"/>
                      <a:pt x="877" y="89"/>
                    </a:cubicBezTo>
                    <a:cubicBezTo>
                      <a:pt x="864" y="62"/>
                      <a:pt x="845" y="48"/>
                      <a:pt x="824" y="48"/>
                    </a:cubicBezTo>
                    <a:cubicBezTo>
                      <a:pt x="802" y="48"/>
                      <a:pt x="786" y="62"/>
                      <a:pt x="773" y="82"/>
                    </a:cubicBezTo>
                    <a:cubicBezTo>
                      <a:pt x="759" y="113"/>
                      <a:pt x="751" y="164"/>
                      <a:pt x="751" y="2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1" name="Freeform 156"/>
              <p:cNvSpPr>
                <a:spLocks noEditPoints="1"/>
              </p:cNvSpPr>
              <p:nvPr/>
            </p:nvSpPr>
            <p:spPr bwMode="auto">
              <a:xfrm>
                <a:off x="9391" y="2604"/>
                <a:ext cx="293" cy="150"/>
              </a:xfrm>
              <a:custGeom>
                <a:avLst/>
                <a:gdLst>
                  <a:gd name="T0" fmla="*/ 51 w 952"/>
                  <a:gd name="T1" fmla="*/ 410 h 488"/>
                  <a:gd name="T2" fmla="*/ 116 w 952"/>
                  <a:gd name="T3" fmla="*/ 109 h 488"/>
                  <a:gd name="T4" fmla="*/ 227 w 952"/>
                  <a:gd name="T5" fmla="*/ 0 h 488"/>
                  <a:gd name="T6" fmla="*/ 347 w 952"/>
                  <a:gd name="T7" fmla="*/ 156 h 488"/>
                  <a:gd name="T8" fmla="*/ 297 w 952"/>
                  <a:gd name="T9" fmla="*/ 461 h 488"/>
                  <a:gd name="T10" fmla="*/ 178 w 952"/>
                  <a:gd name="T11" fmla="*/ 475 h 488"/>
                  <a:gd name="T12" fmla="*/ 132 w 952"/>
                  <a:gd name="T13" fmla="*/ 400 h 488"/>
                  <a:gd name="T14" fmla="*/ 247 w 952"/>
                  <a:gd name="T15" fmla="*/ 478 h 488"/>
                  <a:gd name="T16" fmla="*/ 336 w 952"/>
                  <a:gd name="T17" fmla="*/ 351 h 488"/>
                  <a:gd name="T18" fmla="*/ 298 w 952"/>
                  <a:gd name="T19" fmla="*/ 43 h 488"/>
                  <a:gd name="T20" fmla="*/ 177 w 952"/>
                  <a:gd name="T21" fmla="*/ 24 h 488"/>
                  <a:gd name="T22" fmla="*/ 113 w 952"/>
                  <a:gd name="T23" fmla="*/ 307 h 488"/>
                  <a:gd name="T24" fmla="*/ 215 w 952"/>
                  <a:gd name="T25" fmla="*/ 431 h 488"/>
                  <a:gd name="T26" fmla="*/ 286 w 952"/>
                  <a:gd name="T27" fmla="*/ 374 h 488"/>
                  <a:gd name="T28" fmla="*/ 267 w 952"/>
                  <a:gd name="T29" fmla="*/ 78 h 488"/>
                  <a:gd name="T30" fmla="*/ 190 w 952"/>
                  <a:gd name="T31" fmla="*/ 75 h 488"/>
                  <a:gd name="T32" fmla="*/ 184 w 952"/>
                  <a:gd name="T33" fmla="*/ 70 h 488"/>
                  <a:gd name="T34" fmla="*/ 273 w 952"/>
                  <a:gd name="T35" fmla="*/ 73 h 488"/>
                  <a:gd name="T36" fmla="*/ 294 w 952"/>
                  <a:gd name="T37" fmla="*/ 376 h 488"/>
                  <a:gd name="T38" fmla="*/ 212 w 952"/>
                  <a:gd name="T39" fmla="*/ 438 h 488"/>
                  <a:gd name="T40" fmla="*/ 152 w 952"/>
                  <a:gd name="T41" fmla="*/ 192 h 488"/>
                  <a:gd name="T42" fmla="*/ 474 w 952"/>
                  <a:gd name="T43" fmla="*/ 17 h 488"/>
                  <a:gd name="T44" fmla="*/ 604 w 952"/>
                  <a:gd name="T45" fmla="*/ 38 h 488"/>
                  <a:gd name="T46" fmla="*/ 639 w 952"/>
                  <a:gd name="T47" fmla="*/ 380 h 488"/>
                  <a:gd name="T48" fmla="*/ 528 w 952"/>
                  <a:gd name="T49" fmla="*/ 488 h 488"/>
                  <a:gd name="T50" fmla="*/ 413 w 952"/>
                  <a:gd name="T51" fmla="*/ 360 h 488"/>
                  <a:gd name="T52" fmla="*/ 483 w 952"/>
                  <a:gd name="T53" fmla="*/ 468 h 488"/>
                  <a:gd name="T54" fmla="*/ 591 w 952"/>
                  <a:gd name="T55" fmla="*/ 455 h 488"/>
                  <a:gd name="T56" fmla="*/ 637 w 952"/>
                  <a:gd name="T57" fmla="*/ 135 h 488"/>
                  <a:gd name="T58" fmla="*/ 509 w 952"/>
                  <a:gd name="T59" fmla="*/ 10 h 488"/>
                  <a:gd name="T60" fmla="*/ 419 w 952"/>
                  <a:gd name="T61" fmla="*/ 138 h 488"/>
                  <a:gd name="T62" fmla="*/ 491 w 952"/>
                  <a:gd name="T63" fmla="*/ 413 h 488"/>
                  <a:gd name="T64" fmla="*/ 568 w 952"/>
                  <a:gd name="T65" fmla="*/ 413 h 488"/>
                  <a:gd name="T66" fmla="*/ 587 w 952"/>
                  <a:gd name="T67" fmla="*/ 117 h 488"/>
                  <a:gd name="T68" fmla="*/ 514 w 952"/>
                  <a:gd name="T69" fmla="*/ 59 h 488"/>
                  <a:gd name="T70" fmla="*/ 457 w 952"/>
                  <a:gd name="T71" fmla="*/ 148 h 488"/>
                  <a:gd name="T72" fmla="*/ 544 w 952"/>
                  <a:gd name="T73" fmla="*/ 51 h 488"/>
                  <a:gd name="T74" fmla="*/ 607 w 952"/>
                  <a:gd name="T75" fmla="*/ 247 h 488"/>
                  <a:gd name="T76" fmla="*/ 544 w 952"/>
                  <a:gd name="T77" fmla="*/ 438 h 488"/>
                  <a:gd name="T78" fmla="*/ 463 w 952"/>
                  <a:gd name="T79" fmla="*/ 376 h 488"/>
                  <a:gd name="T80" fmla="*/ 735 w 952"/>
                  <a:gd name="T81" fmla="*/ 64 h 488"/>
                  <a:gd name="T82" fmla="*/ 859 w 952"/>
                  <a:gd name="T83" fmla="*/ 6 h 488"/>
                  <a:gd name="T84" fmla="*/ 952 w 952"/>
                  <a:gd name="T85" fmla="*/ 246 h 488"/>
                  <a:gd name="T86" fmla="*/ 867 w 952"/>
                  <a:gd name="T87" fmla="*/ 481 h 488"/>
                  <a:gd name="T88" fmla="*/ 742 w 952"/>
                  <a:gd name="T89" fmla="*/ 436 h 488"/>
                  <a:gd name="T90" fmla="*/ 748 w 952"/>
                  <a:gd name="T91" fmla="*/ 431 h 488"/>
                  <a:gd name="T92" fmla="*/ 864 w 952"/>
                  <a:gd name="T93" fmla="*/ 474 h 488"/>
                  <a:gd name="T94" fmla="*/ 944 w 952"/>
                  <a:gd name="T95" fmla="*/ 247 h 488"/>
                  <a:gd name="T96" fmla="*/ 855 w 952"/>
                  <a:gd name="T97" fmla="*/ 13 h 488"/>
                  <a:gd name="T98" fmla="*/ 743 w 952"/>
                  <a:gd name="T99" fmla="*/ 68 h 488"/>
                  <a:gd name="T100" fmla="*/ 771 w 952"/>
                  <a:gd name="T101" fmla="*/ 374 h 488"/>
                  <a:gd name="T102" fmla="*/ 843 w 952"/>
                  <a:gd name="T103" fmla="*/ 431 h 488"/>
                  <a:gd name="T104" fmla="*/ 899 w 952"/>
                  <a:gd name="T105" fmla="*/ 246 h 488"/>
                  <a:gd name="T106" fmla="*/ 843 w 952"/>
                  <a:gd name="T107" fmla="*/ 59 h 488"/>
                  <a:gd name="T108" fmla="*/ 765 w 952"/>
                  <a:gd name="T109" fmla="*/ 149 h 488"/>
                  <a:gd name="T110" fmla="*/ 811 w 952"/>
                  <a:gd name="T111" fmla="*/ 51 h 488"/>
                  <a:gd name="T112" fmla="*/ 894 w 952"/>
                  <a:gd name="T113" fmla="*/ 115 h 488"/>
                  <a:gd name="T114" fmla="*/ 873 w 952"/>
                  <a:gd name="T115" fmla="*/ 418 h 488"/>
                  <a:gd name="T116" fmla="*/ 785 w 952"/>
                  <a:gd name="T117" fmla="*/ 4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2" h="488">
                    <a:moveTo>
                      <a:pt x="4" y="478"/>
                    </a:moveTo>
                    <a:cubicBezTo>
                      <a:pt x="2" y="478"/>
                      <a:pt x="0" y="477"/>
                      <a:pt x="0" y="474"/>
                    </a:cubicBezTo>
                    <a:lnTo>
                      <a:pt x="0" y="410"/>
                    </a:lnTo>
                    <a:cubicBezTo>
                      <a:pt x="0" y="408"/>
                      <a:pt x="2" y="406"/>
                      <a:pt x="4" y="406"/>
                    </a:cubicBezTo>
                    <a:lnTo>
                      <a:pt x="55" y="406"/>
                    </a:lnTo>
                    <a:cubicBezTo>
                      <a:pt x="58" y="406"/>
                      <a:pt x="59" y="408"/>
                      <a:pt x="59" y="410"/>
                    </a:cubicBezTo>
                    <a:lnTo>
                      <a:pt x="59" y="474"/>
                    </a:lnTo>
                    <a:cubicBezTo>
                      <a:pt x="59" y="477"/>
                      <a:pt x="58" y="478"/>
                      <a:pt x="55" y="478"/>
                    </a:cubicBezTo>
                    <a:lnTo>
                      <a:pt x="4" y="478"/>
                    </a:lnTo>
                    <a:close/>
                    <a:moveTo>
                      <a:pt x="55" y="470"/>
                    </a:moveTo>
                    <a:lnTo>
                      <a:pt x="51" y="474"/>
                    </a:lnTo>
                    <a:lnTo>
                      <a:pt x="51" y="410"/>
                    </a:lnTo>
                    <a:lnTo>
                      <a:pt x="55" y="414"/>
                    </a:lnTo>
                    <a:lnTo>
                      <a:pt x="4" y="414"/>
                    </a:lnTo>
                    <a:lnTo>
                      <a:pt x="8" y="410"/>
                    </a:lnTo>
                    <a:lnTo>
                      <a:pt x="8" y="474"/>
                    </a:lnTo>
                    <a:lnTo>
                      <a:pt x="4" y="470"/>
                    </a:lnTo>
                    <a:lnTo>
                      <a:pt x="55" y="470"/>
                    </a:lnTo>
                    <a:close/>
                    <a:moveTo>
                      <a:pt x="102" y="247"/>
                    </a:moveTo>
                    <a:lnTo>
                      <a:pt x="103" y="205"/>
                    </a:lnTo>
                    <a:lnTo>
                      <a:pt x="106" y="169"/>
                    </a:lnTo>
                    <a:lnTo>
                      <a:pt x="110" y="137"/>
                    </a:lnTo>
                    <a:lnTo>
                      <a:pt x="116" y="110"/>
                    </a:lnTo>
                    <a:cubicBezTo>
                      <a:pt x="116" y="109"/>
                      <a:pt x="116" y="109"/>
                      <a:pt x="116" y="109"/>
                    </a:cubicBezTo>
                    <a:lnTo>
                      <a:pt x="125" y="85"/>
                    </a:lnTo>
                    <a:lnTo>
                      <a:pt x="134" y="64"/>
                    </a:lnTo>
                    <a:cubicBezTo>
                      <a:pt x="134" y="64"/>
                      <a:pt x="135" y="64"/>
                      <a:pt x="135" y="64"/>
                    </a:cubicBezTo>
                    <a:lnTo>
                      <a:pt x="157" y="30"/>
                    </a:lnTo>
                    <a:cubicBezTo>
                      <a:pt x="157" y="29"/>
                      <a:pt x="158" y="29"/>
                      <a:pt x="158" y="29"/>
                    </a:cubicBezTo>
                    <a:lnTo>
                      <a:pt x="172" y="17"/>
                    </a:lnTo>
                    <a:cubicBezTo>
                      <a:pt x="173" y="17"/>
                      <a:pt x="173" y="17"/>
                      <a:pt x="173" y="17"/>
                    </a:cubicBezTo>
                    <a:lnTo>
                      <a:pt x="189" y="8"/>
                    </a:lnTo>
                    <a:cubicBezTo>
                      <a:pt x="189" y="8"/>
                      <a:pt x="190" y="8"/>
                      <a:pt x="190" y="8"/>
                    </a:cubicBezTo>
                    <a:lnTo>
                      <a:pt x="207" y="3"/>
                    </a:lnTo>
                    <a:cubicBezTo>
                      <a:pt x="207" y="3"/>
                      <a:pt x="207" y="3"/>
                      <a:pt x="208" y="2"/>
                    </a:cubicBezTo>
                    <a:lnTo>
                      <a:pt x="227" y="0"/>
                    </a:lnTo>
                    <a:cubicBezTo>
                      <a:pt x="227" y="0"/>
                      <a:pt x="228" y="0"/>
                      <a:pt x="228" y="1"/>
                    </a:cubicBezTo>
                    <a:lnTo>
                      <a:pt x="257" y="6"/>
                    </a:lnTo>
                    <a:cubicBezTo>
                      <a:pt x="258" y="6"/>
                      <a:pt x="258" y="6"/>
                      <a:pt x="258" y="6"/>
                    </a:cubicBezTo>
                    <a:lnTo>
                      <a:pt x="283" y="18"/>
                    </a:lnTo>
                    <a:cubicBezTo>
                      <a:pt x="283" y="19"/>
                      <a:pt x="283" y="19"/>
                      <a:pt x="284" y="19"/>
                    </a:cubicBezTo>
                    <a:lnTo>
                      <a:pt x="303" y="37"/>
                    </a:lnTo>
                    <a:cubicBezTo>
                      <a:pt x="303" y="37"/>
                      <a:pt x="304" y="38"/>
                      <a:pt x="304" y="38"/>
                    </a:cubicBezTo>
                    <a:lnTo>
                      <a:pt x="319" y="64"/>
                    </a:lnTo>
                    <a:lnTo>
                      <a:pt x="334" y="95"/>
                    </a:lnTo>
                    <a:cubicBezTo>
                      <a:pt x="334" y="95"/>
                      <a:pt x="334" y="95"/>
                      <a:pt x="334" y="95"/>
                    </a:cubicBezTo>
                    <a:lnTo>
                      <a:pt x="344" y="133"/>
                    </a:lnTo>
                    <a:lnTo>
                      <a:pt x="347" y="156"/>
                    </a:lnTo>
                    <a:lnTo>
                      <a:pt x="350" y="183"/>
                    </a:lnTo>
                    <a:lnTo>
                      <a:pt x="351" y="213"/>
                    </a:lnTo>
                    <a:lnTo>
                      <a:pt x="352" y="246"/>
                    </a:lnTo>
                    <a:lnTo>
                      <a:pt x="351" y="286"/>
                    </a:lnTo>
                    <a:lnTo>
                      <a:pt x="348" y="321"/>
                    </a:lnTo>
                    <a:lnTo>
                      <a:pt x="344" y="352"/>
                    </a:lnTo>
                    <a:lnTo>
                      <a:pt x="338" y="380"/>
                    </a:lnTo>
                    <a:lnTo>
                      <a:pt x="331" y="404"/>
                    </a:lnTo>
                    <a:lnTo>
                      <a:pt x="322" y="425"/>
                    </a:lnTo>
                    <a:cubicBezTo>
                      <a:pt x="322" y="425"/>
                      <a:pt x="322" y="426"/>
                      <a:pt x="322" y="426"/>
                    </a:cubicBezTo>
                    <a:lnTo>
                      <a:pt x="298" y="460"/>
                    </a:lnTo>
                    <a:cubicBezTo>
                      <a:pt x="298" y="460"/>
                      <a:pt x="297" y="460"/>
                      <a:pt x="297" y="461"/>
                    </a:cubicBezTo>
                    <a:lnTo>
                      <a:pt x="284" y="472"/>
                    </a:lnTo>
                    <a:cubicBezTo>
                      <a:pt x="283" y="472"/>
                      <a:pt x="283" y="472"/>
                      <a:pt x="283" y="473"/>
                    </a:cubicBezTo>
                    <a:lnTo>
                      <a:pt x="267" y="481"/>
                    </a:lnTo>
                    <a:cubicBezTo>
                      <a:pt x="267" y="481"/>
                      <a:pt x="266" y="481"/>
                      <a:pt x="266" y="481"/>
                    </a:cubicBezTo>
                    <a:lnTo>
                      <a:pt x="248" y="486"/>
                    </a:lnTo>
                    <a:cubicBezTo>
                      <a:pt x="248" y="486"/>
                      <a:pt x="248" y="486"/>
                      <a:pt x="247" y="486"/>
                    </a:cubicBezTo>
                    <a:lnTo>
                      <a:pt x="228" y="488"/>
                    </a:lnTo>
                    <a:cubicBezTo>
                      <a:pt x="228" y="488"/>
                      <a:pt x="227" y="488"/>
                      <a:pt x="227" y="488"/>
                    </a:cubicBezTo>
                    <a:lnTo>
                      <a:pt x="202" y="485"/>
                    </a:lnTo>
                    <a:cubicBezTo>
                      <a:pt x="202" y="485"/>
                      <a:pt x="201" y="485"/>
                      <a:pt x="201" y="485"/>
                    </a:cubicBezTo>
                    <a:lnTo>
                      <a:pt x="179" y="476"/>
                    </a:lnTo>
                    <a:cubicBezTo>
                      <a:pt x="179" y="475"/>
                      <a:pt x="178" y="475"/>
                      <a:pt x="178" y="475"/>
                    </a:cubicBezTo>
                    <a:lnTo>
                      <a:pt x="158" y="459"/>
                    </a:lnTo>
                    <a:cubicBezTo>
                      <a:pt x="158" y="459"/>
                      <a:pt x="158" y="459"/>
                      <a:pt x="158" y="458"/>
                    </a:cubicBezTo>
                    <a:lnTo>
                      <a:pt x="141" y="436"/>
                    </a:lnTo>
                    <a:cubicBezTo>
                      <a:pt x="141" y="436"/>
                      <a:pt x="140" y="435"/>
                      <a:pt x="140" y="435"/>
                    </a:cubicBezTo>
                    <a:lnTo>
                      <a:pt x="124" y="403"/>
                    </a:lnTo>
                    <a:cubicBezTo>
                      <a:pt x="124" y="403"/>
                      <a:pt x="124" y="402"/>
                      <a:pt x="124" y="402"/>
                    </a:cubicBezTo>
                    <a:lnTo>
                      <a:pt x="113" y="360"/>
                    </a:lnTo>
                    <a:lnTo>
                      <a:pt x="105" y="309"/>
                    </a:lnTo>
                    <a:lnTo>
                      <a:pt x="102" y="247"/>
                    </a:lnTo>
                    <a:close/>
                    <a:moveTo>
                      <a:pt x="113" y="307"/>
                    </a:moveTo>
                    <a:lnTo>
                      <a:pt x="120" y="358"/>
                    </a:lnTo>
                    <a:lnTo>
                      <a:pt x="132" y="400"/>
                    </a:lnTo>
                    <a:lnTo>
                      <a:pt x="132" y="399"/>
                    </a:lnTo>
                    <a:lnTo>
                      <a:pt x="148" y="432"/>
                    </a:lnTo>
                    <a:lnTo>
                      <a:pt x="147" y="431"/>
                    </a:lnTo>
                    <a:lnTo>
                      <a:pt x="164" y="454"/>
                    </a:lnTo>
                    <a:lnTo>
                      <a:pt x="164" y="453"/>
                    </a:lnTo>
                    <a:lnTo>
                      <a:pt x="183" y="469"/>
                    </a:lnTo>
                    <a:lnTo>
                      <a:pt x="182" y="468"/>
                    </a:lnTo>
                    <a:lnTo>
                      <a:pt x="204" y="478"/>
                    </a:lnTo>
                    <a:lnTo>
                      <a:pt x="203" y="477"/>
                    </a:lnTo>
                    <a:lnTo>
                      <a:pt x="228" y="480"/>
                    </a:lnTo>
                    <a:lnTo>
                      <a:pt x="227" y="480"/>
                    </a:lnTo>
                    <a:lnTo>
                      <a:pt x="247" y="478"/>
                    </a:lnTo>
                    <a:lnTo>
                      <a:pt x="246" y="479"/>
                    </a:lnTo>
                    <a:lnTo>
                      <a:pt x="264" y="474"/>
                    </a:lnTo>
                    <a:lnTo>
                      <a:pt x="263" y="474"/>
                    </a:lnTo>
                    <a:lnTo>
                      <a:pt x="279" y="465"/>
                    </a:lnTo>
                    <a:lnTo>
                      <a:pt x="278" y="466"/>
                    </a:lnTo>
                    <a:lnTo>
                      <a:pt x="292" y="454"/>
                    </a:lnTo>
                    <a:lnTo>
                      <a:pt x="291" y="455"/>
                    </a:lnTo>
                    <a:lnTo>
                      <a:pt x="315" y="421"/>
                    </a:lnTo>
                    <a:lnTo>
                      <a:pt x="315" y="422"/>
                    </a:lnTo>
                    <a:lnTo>
                      <a:pt x="324" y="401"/>
                    </a:lnTo>
                    <a:lnTo>
                      <a:pt x="331" y="378"/>
                    </a:lnTo>
                    <a:lnTo>
                      <a:pt x="336" y="351"/>
                    </a:lnTo>
                    <a:lnTo>
                      <a:pt x="340" y="320"/>
                    </a:lnTo>
                    <a:lnTo>
                      <a:pt x="343" y="285"/>
                    </a:lnTo>
                    <a:lnTo>
                      <a:pt x="344" y="247"/>
                    </a:lnTo>
                    <a:lnTo>
                      <a:pt x="343" y="213"/>
                    </a:lnTo>
                    <a:lnTo>
                      <a:pt x="342" y="183"/>
                    </a:lnTo>
                    <a:lnTo>
                      <a:pt x="340" y="157"/>
                    </a:lnTo>
                    <a:lnTo>
                      <a:pt x="336" y="135"/>
                    </a:lnTo>
                    <a:lnTo>
                      <a:pt x="326" y="97"/>
                    </a:lnTo>
                    <a:lnTo>
                      <a:pt x="326" y="98"/>
                    </a:lnTo>
                    <a:lnTo>
                      <a:pt x="313" y="68"/>
                    </a:lnTo>
                    <a:lnTo>
                      <a:pt x="297" y="42"/>
                    </a:lnTo>
                    <a:lnTo>
                      <a:pt x="298" y="43"/>
                    </a:lnTo>
                    <a:lnTo>
                      <a:pt x="278" y="25"/>
                    </a:lnTo>
                    <a:lnTo>
                      <a:pt x="279" y="26"/>
                    </a:lnTo>
                    <a:lnTo>
                      <a:pt x="255" y="13"/>
                    </a:lnTo>
                    <a:lnTo>
                      <a:pt x="256" y="13"/>
                    </a:lnTo>
                    <a:lnTo>
                      <a:pt x="227" y="8"/>
                    </a:lnTo>
                    <a:lnTo>
                      <a:pt x="228" y="8"/>
                    </a:lnTo>
                    <a:lnTo>
                      <a:pt x="208" y="10"/>
                    </a:lnTo>
                    <a:lnTo>
                      <a:pt x="209" y="10"/>
                    </a:lnTo>
                    <a:lnTo>
                      <a:pt x="192" y="16"/>
                    </a:lnTo>
                    <a:lnTo>
                      <a:pt x="193" y="16"/>
                    </a:lnTo>
                    <a:lnTo>
                      <a:pt x="177" y="24"/>
                    </a:lnTo>
                    <a:lnTo>
                      <a:pt x="177" y="24"/>
                    </a:lnTo>
                    <a:lnTo>
                      <a:pt x="163" y="35"/>
                    </a:lnTo>
                    <a:lnTo>
                      <a:pt x="164" y="34"/>
                    </a:lnTo>
                    <a:lnTo>
                      <a:pt x="141" y="68"/>
                    </a:lnTo>
                    <a:lnTo>
                      <a:pt x="142" y="68"/>
                    </a:lnTo>
                    <a:lnTo>
                      <a:pt x="132" y="88"/>
                    </a:lnTo>
                    <a:lnTo>
                      <a:pt x="124" y="112"/>
                    </a:lnTo>
                    <a:lnTo>
                      <a:pt x="124" y="111"/>
                    </a:lnTo>
                    <a:lnTo>
                      <a:pt x="118" y="138"/>
                    </a:lnTo>
                    <a:lnTo>
                      <a:pt x="114" y="170"/>
                    </a:lnTo>
                    <a:lnTo>
                      <a:pt x="111" y="206"/>
                    </a:lnTo>
                    <a:lnTo>
                      <a:pt x="110" y="246"/>
                    </a:lnTo>
                    <a:lnTo>
                      <a:pt x="113" y="307"/>
                    </a:lnTo>
                    <a:close/>
                    <a:moveTo>
                      <a:pt x="159" y="247"/>
                    </a:moveTo>
                    <a:lnTo>
                      <a:pt x="160" y="298"/>
                    </a:lnTo>
                    <a:lnTo>
                      <a:pt x="164" y="341"/>
                    </a:lnTo>
                    <a:lnTo>
                      <a:pt x="170" y="374"/>
                    </a:lnTo>
                    <a:lnTo>
                      <a:pt x="170" y="373"/>
                    </a:lnTo>
                    <a:lnTo>
                      <a:pt x="180" y="398"/>
                    </a:lnTo>
                    <a:lnTo>
                      <a:pt x="180" y="397"/>
                    </a:lnTo>
                    <a:lnTo>
                      <a:pt x="191" y="413"/>
                    </a:lnTo>
                    <a:lnTo>
                      <a:pt x="190" y="413"/>
                    </a:lnTo>
                    <a:lnTo>
                      <a:pt x="203" y="425"/>
                    </a:lnTo>
                    <a:lnTo>
                      <a:pt x="202" y="424"/>
                    </a:lnTo>
                    <a:lnTo>
                      <a:pt x="215" y="431"/>
                    </a:lnTo>
                    <a:lnTo>
                      <a:pt x="214" y="431"/>
                    </a:lnTo>
                    <a:lnTo>
                      <a:pt x="228" y="433"/>
                    </a:lnTo>
                    <a:lnTo>
                      <a:pt x="227" y="433"/>
                    </a:lnTo>
                    <a:lnTo>
                      <a:pt x="242" y="431"/>
                    </a:lnTo>
                    <a:lnTo>
                      <a:pt x="241" y="431"/>
                    </a:lnTo>
                    <a:lnTo>
                      <a:pt x="256" y="424"/>
                    </a:lnTo>
                    <a:lnTo>
                      <a:pt x="255" y="425"/>
                    </a:lnTo>
                    <a:lnTo>
                      <a:pt x="267" y="413"/>
                    </a:lnTo>
                    <a:lnTo>
                      <a:pt x="267" y="413"/>
                    </a:lnTo>
                    <a:lnTo>
                      <a:pt x="278" y="397"/>
                    </a:lnTo>
                    <a:lnTo>
                      <a:pt x="277" y="398"/>
                    </a:lnTo>
                    <a:lnTo>
                      <a:pt x="286" y="374"/>
                    </a:lnTo>
                    <a:lnTo>
                      <a:pt x="286" y="374"/>
                    </a:lnTo>
                    <a:lnTo>
                      <a:pt x="293" y="340"/>
                    </a:lnTo>
                    <a:lnTo>
                      <a:pt x="297" y="298"/>
                    </a:lnTo>
                    <a:lnTo>
                      <a:pt x="298" y="246"/>
                    </a:lnTo>
                    <a:lnTo>
                      <a:pt x="297" y="193"/>
                    </a:lnTo>
                    <a:lnTo>
                      <a:pt x="293" y="150"/>
                    </a:lnTo>
                    <a:lnTo>
                      <a:pt x="286" y="117"/>
                    </a:lnTo>
                    <a:lnTo>
                      <a:pt x="286" y="117"/>
                    </a:lnTo>
                    <a:lnTo>
                      <a:pt x="277" y="94"/>
                    </a:lnTo>
                    <a:lnTo>
                      <a:pt x="278" y="95"/>
                    </a:lnTo>
                    <a:lnTo>
                      <a:pt x="267" y="78"/>
                    </a:lnTo>
                    <a:lnTo>
                      <a:pt x="267" y="78"/>
                    </a:lnTo>
                    <a:lnTo>
                      <a:pt x="255" y="65"/>
                    </a:lnTo>
                    <a:lnTo>
                      <a:pt x="256" y="66"/>
                    </a:lnTo>
                    <a:lnTo>
                      <a:pt x="241" y="59"/>
                    </a:lnTo>
                    <a:lnTo>
                      <a:pt x="242" y="59"/>
                    </a:lnTo>
                    <a:lnTo>
                      <a:pt x="227" y="56"/>
                    </a:lnTo>
                    <a:lnTo>
                      <a:pt x="228" y="56"/>
                    </a:lnTo>
                    <a:lnTo>
                      <a:pt x="213" y="59"/>
                    </a:lnTo>
                    <a:lnTo>
                      <a:pt x="214" y="59"/>
                    </a:lnTo>
                    <a:lnTo>
                      <a:pt x="201" y="66"/>
                    </a:lnTo>
                    <a:lnTo>
                      <a:pt x="202" y="65"/>
                    </a:lnTo>
                    <a:lnTo>
                      <a:pt x="190" y="75"/>
                    </a:lnTo>
                    <a:lnTo>
                      <a:pt x="190" y="75"/>
                    </a:lnTo>
                    <a:lnTo>
                      <a:pt x="180" y="89"/>
                    </a:lnTo>
                    <a:lnTo>
                      <a:pt x="180" y="88"/>
                    </a:lnTo>
                    <a:lnTo>
                      <a:pt x="171" y="115"/>
                    </a:lnTo>
                    <a:lnTo>
                      <a:pt x="164" y="149"/>
                    </a:lnTo>
                    <a:lnTo>
                      <a:pt x="160" y="193"/>
                    </a:lnTo>
                    <a:lnTo>
                      <a:pt x="159" y="247"/>
                    </a:lnTo>
                    <a:close/>
                    <a:moveTo>
                      <a:pt x="152" y="192"/>
                    </a:moveTo>
                    <a:lnTo>
                      <a:pt x="157" y="148"/>
                    </a:lnTo>
                    <a:lnTo>
                      <a:pt x="164" y="112"/>
                    </a:lnTo>
                    <a:lnTo>
                      <a:pt x="173" y="85"/>
                    </a:lnTo>
                    <a:cubicBezTo>
                      <a:pt x="173" y="85"/>
                      <a:pt x="173" y="84"/>
                      <a:pt x="173" y="84"/>
                    </a:cubicBezTo>
                    <a:lnTo>
                      <a:pt x="184" y="70"/>
                    </a:lnTo>
                    <a:cubicBezTo>
                      <a:pt x="184" y="70"/>
                      <a:pt x="184" y="70"/>
                      <a:pt x="184" y="69"/>
                    </a:cubicBezTo>
                    <a:lnTo>
                      <a:pt x="196" y="59"/>
                    </a:lnTo>
                    <a:cubicBezTo>
                      <a:pt x="197" y="59"/>
                      <a:pt x="197" y="59"/>
                      <a:pt x="197" y="58"/>
                    </a:cubicBezTo>
                    <a:lnTo>
                      <a:pt x="211" y="51"/>
                    </a:lnTo>
                    <a:cubicBezTo>
                      <a:pt x="211" y="51"/>
                      <a:pt x="211" y="51"/>
                      <a:pt x="212" y="51"/>
                    </a:cubicBezTo>
                    <a:lnTo>
                      <a:pt x="227" y="49"/>
                    </a:lnTo>
                    <a:cubicBezTo>
                      <a:pt x="227" y="48"/>
                      <a:pt x="228" y="48"/>
                      <a:pt x="228" y="49"/>
                    </a:cubicBezTo>
                    <a:lnTo>
                      <a:pt x="244" y="51"/>
                    </a:lnTo>
                    <a:cubicBezTo>
                      <a:pt x="244" y="51"/>
                      <a:pt x="244" y="51"/>
                      <a:pt x="245" y="51"/>
                    </a:cubicBezTo>
                    <a:lnTo>
                      <a:pt x="259" y="59"/>
                    </a:lnTo>
                    <a:cubicBezTo>
                      <a:pt x="260" y="59"/>
                      <a:pt x="260" y="59"/>
                      <a:pt x="260" y="60"/>
                    </a:cubicBezTo>
                    <a:lnTo>
                      <a:pt x="273" y="73"/>
                    </a:lnTo>
                    <a:cubicBezTo>
                      <a:pt x="273" y="73"/>
                      <a:pt x="273" y="73"/>
                      <a:pt x="273" y="73"/>
                    </a:cubicBezTo>
                    <a:lnTo>
                      <a:pt x="284" y="91"/>
                    </a:lnTo>
                    <a:cubicBezTo>
                      <a:pt x="284" y="91"/>
                      <a:pt x="285" y="91"/>
                      <a:pt x="285" y="92"/>
                    </a:cubicBezTo>
                    <a:lnTo>
                      <a:pt x="294" y="115"/>
                    </a:lnTo>
                    <a:cubicBezTo>
                      <a:pt x="294" y="115"/>
                      <a:pt x="294" y="115"/>
                      <a:pt x="294" y="115"/>
                    </a:cubicBezTo>
                    <a:lnTo>
                      <a:pt x="301" y="149"/>
                    </a:lnTo>
                    <a:lnTo>
                      <a:pt x="305" y="193"/>
                    </a:lnTo>
                    <a:lnTo>
                      <a:pt x="306" y="247"/>
                    </a:lnTo>
                    <a:lnTo>
                      <a:pt x="305" y="299"/>
                    </a:lnTo>
                    <a:lnTo>
                      <a:pt x="301" y="342"/>
                    </a:lnTo>
                    <a:lnTo>
                      <a:pt x="294" y="376"/>
                    </a:lnTo>
                    <a:cubicBezTo>
                      <a:pt x="294" y="376"/>
                      <a:pt x="294" y="376"/>
                      <a:pt x="294" y="376"/>
                    </a:cubicBezTo>
                    <a:lnTo>
                      <a:pt x="285" y="401"/>
                    </a:lnTo>
                    <a:cubicBezTo>
                      <a:pt x="285" y="401"/>
                      <a:pt x="284" y="401"/>
                      <a:pt x="284" y="402"/>
                    </a:cubicBezTo>
                    <a:lnTo>
                      <a:pt x="273" y="418"/>
                    </a:lnTo>
                    <a:cubicBezTo>
                      <a:pt x="273" y="418"/>
                      <a:pt x="273" y="418"/>
                      <a:pt x="273" y="418"/>
                    </a:cubicBezTo>
                    <a:lnTo>
                      <a:pt x="260" y="430"/>
                    </a:lnTo>
                    <a:cubicBezTo>
                      <a:pt x="260" y="431"/>
                      <a:pt x="260" y="431"/>
                      <a:pt x="259" y="431"/>
                    </a:cubicBezTo>
                    <a:lnTo>
                      <a:pt x="245" y="438"/>
                    </a:lnTo>
                    <a:cubicBezTo>
                      <a:pt x="244" y="438"/>
                      <a:pt x="244" y="438"/>
                      <a:pt x="244" y="438"/>
                    </a:cubicBezTo>
                    <a:lnTo>
                      <a:pt x="228" y="441"/>
                    </a:lnTo>
                    <a:cubicBezTo>
                      <a:pt x="228" y="441"/>
                      <a:pt x="227" y="441"/>
                      <a:pt x="227" y="441"/>
                    </a:cubicBezTo>
                    <a:lnTo>
                      <a:pt x="213" y="438"/>
                    </a:lnTo>
                    <a:cubicBezTo>
                      <a:pt x="212" y="438"/>
                      <a:pt x="212" y="438"/>
                      <a:pt x="212" y="438"/>
                    </a:cubicBezTo>
                    <a:lnTo>
                      <a:pt x="198" y="431"/>
                    </a:lnTo>
                    <a:cubicBezTo>
                      <a:pt x="198" y="431"/>
                      <a:pt x="197" y="431"/>
                      <a:pt x="197" y="430"/>
                    </a:cubicBezTo>
                    <a:lnTo>
                      <a:pt x="185" y="418"/>
                    </a:lnTo>
                    <a:cubicBezTo>
                      <a:pt x="184" y="418"/>
                      <a:pt x="184" y="418"/>
                      <a:pt x="184" y="418"/>
                    </a:cubicBezTo>
                    <a:lnTo>
                      <a:pt x="173" y="402"/>
                    </a:lnTo>
                    <a:cubicBezTo>
                      <a:pt x="173" y="401"/>
                      <a:pt x="173" y="401"/>
                      <a:pt x="173" y="401"/>
                    </a:cubicBezTo>
                    <a:lnTo>
                      <a:pt x="163" y="376"/>
                    </a:lnTo>
                    <a:cubicBezTo>
                      <a:pt x="163" y="376"/>
                      <a:pt x="163" y="376"/>
                      <a:pt x="163" y="376"/>
                    </a:cubicBezTo>
                    <a:lnTo>
                      <a:pt x="156" y="341"/>
                    </a:lnTo>
                    <a:lnTo>
                      <a:pt x="152" y="299"/>
                    </a:lnTo>
                    <a:lnTo>
                      <a:pt x="151" y="246"/>
                    </a:lnTo>
                    <a:lnTo>
                      <a:pt x="152" y="192"/>
                    </a:lnTo>
                    <a:close/>
                    <a:moveTo>
                      <a:pt x="403" y="247"/>
                    </a:moveTo>
                    <a:lnTo>
                      <a:pt x="404" y="205"/>
                    </a:lnTo>
                    <a:lnTo>
                      <a:pt x="407" y="169"/>
                    </a:lnTo>
                    <a:lnTo>
                      <a:pt x="411" y="137"/>
                    </a:lnTo>
                    <a:lnTo>
                      <a:pt x="417" y="110"/>
                    </a:lnTo>
                    <a:cubicBezTo>
                      <a:pt x="417" y="109"/>
                      <a:pt x="417" y="109"/>
                      <a:pt x="417" y="109"/>
                    </a:cubicBezTo>
                    <a:lnTo>
                      <a:pt x="425" y="85"/>
                    </a:lnTo>
                    <a:lnTo>
                      <a:pt x="435" y="64"/>
                    </a:lnTo>
                    <a:lnTo>
                      <a:pt x="457" y="30"/>
                    </a:lnTo>
                    <a:cubicBezTo>
                      <a:pt x="457" y="29"/>
                      <a:pt x="458" y="29"/>
                      <a:pt x="458" y="29"/>
                    </a:cubicBezTo>
                    <a:lnTo>
                      <a:pt x="473" y="17"/>
                    </a:lnTo>
                    <a:cubicBezTo>
                      <a:pt x="473" y="17"/>
                      <a:pt x="473" y="17"/>
                      <a:pt x="474" y="17"/>
                    </a:cubicBezTo>
                    <a:lnTo>
                      <a:pt x="489" y="8"/>
                    </a:lnTo>
                    <a:cubicBezTo>
                      <a:pt x="489" y="8"/>
                      <a:pt x="490" y="8"/>
                      <a:pt x="490" y="8"/>
                    </a:cubicBezTo>
                    <a:lnTo>
                      <a:pt x="507" y="3"/>
                    </a:lnTo>
                    <a:cubicBezTo>
                      <a:pt x="508" y="3"/>
                      <a:pt x="508" y="3"/>
                      <a:pt x="508" y="2"/>
                    </a:cubicBezTo>
                    <a:lnTo>
                      <a:pt x="527" y="0"/>
                    </a:lnTo>
                    <a:cubicBezTo>
                      <a:pt x="527" y="0"/>
                      <a:pt x="528" y="0"/>
                      <a:pt x="528" y="1"/>
                    </a:cubicBezTo>
                    <a:lnTo>
                      <a:pt x="557" y="6"/>
                    </a:lnTo>
                    <a:cubicBezTo>
                      <a:pt x="558" y="6"/>
                      <a:pt x="558" y="6"/>
                      <a:pt x="558" y="6"/>
                    </a:cubicBezTo>
                    <a:lnTo>
                      <a:pt x="583" y="18"/>
                    </a:lnTo>
                    <a:cubicBezTo>
                      <a:pt x="584" y="19"/>
                      <a:pt x="584" y="19"/>
                      <a:pt x="584" y="19"/>
                    </a:cubicBezTo>
                    <a:lnTo>
                      <a:pt x="603" y="37"/>
                    </a:lnTo>
                    <a:cubicBezTo>
                      <a:pt x="603" y="37"/>
                      <a:pt x="604" y="38"/>
                      <a:pt x="604" y="38"/>
                    </a:cubicBezTo>
                    <a:lnTo>
                      <a:pt x="619" y="64"/>
                    </a:lnTo>
                    <a:lnTo>
                      <a:pt x="634" y="95"/>
                    </a:lnTo>
                    <a:cubicBezTo>
                      <a:pt x="634" y="95"/>
                      <a:pt x="634" y="95"/>
                      <a:pt x="634" y="95"/>
                    </a:cubicBezTo>
                    <a:lnTo>
                      <a:pt x="644" y="133"/>
                    </a:lnTo>
                    <a:lnTo>
                      <a:pt x="648" y="156"/>
                    </a:lnTo>
                    <a:lnTo>
                      <a:pt x="650" y="183"/>
                    </a:lnTo>
                    <a:lnTo>
                      <a:pt x="652" y="213"/>
                    </a:lnTo>
                    <a:lnTo>
                      <a:pt x="652" y="246"/>
                    </a:lnTo>
                    <a:lnTo>
                      <a:pt x="651" y="286"/>
                    </a:lnTo>
                    <a:lnTo>
                      <a:pt x="649" y="321"/>
                    </a:lnTo>
                    <a:lnTo>
                      <a:pt x="644" y="352"/>
                    </a:lnTo>
                    <a:lnTo>
                      <a:pt x="639" y="380"/>
                    </a:lnTo>
                    <a:lnTo>
                      <a:pt x="632" y="404"/>
                    </a:lnTo>
                    <a:lnTo>
                      <a:pt x="623" y="425"/>
                    </a:lnTo>
                    <a:cubicBezTo>
                      <a:pt x="623" y="425"/>
                      <a:pt x="622" y="426"/>
                      <a:pt x="622" y="426"/>
                    </a:cubicBezTo>
                    <a:lnTo>
                      <a:pt x="598" y="460"/>
                    </a:lnTo>
                    <a:cubicBezTo>
                      <a:pt x="598" y="460"/>
                      <a:pt x="597" y="460"/>
                      <a:pt x="597" y="461"/>
                    </a:cubicBezTo>
                    <a:lnTo>
                      <a:pt x="584" y="472"/>
                    </a:lnTo>
                    <a:cubicBezTo>
                      <a:pt x="583" y="472"/>
                      <a:pt x="583" y="472"/>
                      <a:pt x="583" y="473"/>
                    </a:cubicBezTo>
                    <a:lnTo>
                      <a:pt x="567" y="481"/>
                    </a:lnTo>
                    <a:cubicBezTo>
                      <a:pt x="567" y="481"/>
                      <a:pt x="566" y="481"/>
                      <a:pt x="566" y="481"/>
                    </a:cubicBezTo>
                    <a:lnTo>
                      <a:pt x="548" y="486"/>
                    </a:lnTo>
                    <a:cubicBezTo>
                      <a:pt x="548" y="486"/>
                      <a:pt x="548" y="486"/>
                      <a:pt x="547" y="486"/>
                    </a:cubicBezTo>
                    <a:lnTo>
                      <a:pt x="528" y="488"/>
                    </a:lnTo>
                    <a:cubicBezTo>
                      <a:pt x="528" y="488"/>
                      <a:pt x="527" y="488"/>
                      <a:pt x="527" y="488"/>
                    </a:cubicBezTo>
                    <a:lnTo>
                      <a:pt x="502" y="485"/>
                    </a:lnTo>
                    <a:cubicBezTo>
                      <a:pt x="502" y="485"/>
                      <a:pt x="502" y="485"/>
                      <a:pt x="501" y="485"/>
                    </a:cubicBezTo>
                    <a:lnTo>
                      <a:pt x="479" y="476"/>
                    </a:lnTo>
                    <a:cubicBezTo>
                      <a:pt x="479" y="475"/>
                      <a:pt x="479" y="475"/>
                      <a:pt x="478" y="475"/>
                    </a:cubicBezTo>
                    <a:lnTo>
                      <a:pt x="459" y="459"/>
                    </a:lnTo>
                    <a:cubicBezTo>
                      <a:pt x="459" y="459"/>
                      <a:pt x="458" y="459"/>
                      <a:pt x="458" y="458"/>
                    </a:cubicBezTo>
                    <a:lnTo>
                      <a:pt x="441" y="436"/>
                    </a:lnTo>
                    <a:cubicBezTo>
                      <a:pt x="441" y="436"/>
                      <a:pt x="441" y="435"/>
                      <a:pt x="441" y="435"/>
                    </a:cubicBezTo>
                    <a:lnTo>
                      <a:pt x="425" y="403"/>
                    </a:lnTo>
                    <a:cubicBezTo>
                      <a:pt x="425" y="403"/>
                      <a:pt x="425" y="402"/>
                      <a:pt x="425" y="402"/>
                    </a:cubicBezTo>
                    <a:lnTo>
                      <a:pt x="413" y="360"/>
                    </a:lnTo>
                    <a:lnTo>
                      <a:pt x="406" y="309"/>
                    </a:lnTo>
                    <a:lnTo>
                      <a:pt x="403" y="247"/>
                    </a:lnTo>
                    <a:close/>
                    <a:moveTo>
                      <a:pt x="413" y="307"/>
                    </a:moveTo>
                    <a:lnTo>
                      <a:pt x="421" y="358"/>
                    </a:lnTo>
                    <a:lnTo>
                      <a:pt x="432" y="400"/>
                    </a:lnTo>
                    <a:lnTo>
                      <a:pt x="432" y="399"/>
                    </a:lnTo>
                    <a:lnTo>
                      <a:pt x="448" y="432"/>
                    </a:lnTo>
                    <a:lnTo>
                      <a:pt x="448" y="431"/>
                    </a:lnTo>
                    <a:lnTo>
                      <a:pt x="465" y="454"/>
                    </a:lnTo>
                    <a:lnTo>
                      <a:pt x="464" y="453"/>
                    </a:lnTo>
                    <a:lnTo>
                      <a:pt x="484" y="469"/>
                    </a:lnTo>
                    <a:lnTo>
                      <a:pt x="483" y="468"/>
                    </a:lnTo>
                    <a:lnTo>
                      <a:pt x="505" y="478"/>
                    </a:lnTo>
                    <a:lnTo>
                      <a:pt x="503" y="477"/>
                    </a:lnTo>
                    <a:lnTo>
                      <a:pt x="528" y="480"/>
                    </a:lnTo>
                    <a:lnTo>
                      <a:pt x="527" y="480"/>
                    </a:lnTo>
                    <a:lnTo>
                      <a:pt x="547" y="478"/>
                    </a:lnTo>
                    <a:lnTo>
                      <a:pt x="546" y="479"/>
                    </a:lnTo>
                    <a:lnTo>
                      <a:pt x="564" y="474"/>
                    </a:lnTo>
                    <a:lnTo>
                      <a:pt x="563" y="474"/>
                    </a:lnTo>
                    <a:lnTo>
                      <a:pt x="579" y="465"/>
                    </a:lnTo>
                    <a:lnTo>
                      <a:pt x="578" y="466"/>
                    </a:lnTo>
                    <a:lnTo>
                      <a:pt x="592" y="454"/>
                    </a:lnTo>
                    <a:lnTo>
                      <a:pt x="591" y="455"/>
                    </a:lnTo>
                    <a:lnTo>
                      <a:pt x="616" y="421"/>
                    </a:lnTo>
                    <a:lnTo>
                      <a:pt x="615" y="422"/>
                    </a:lnTo>
                    <a:lnTo>
                      <a:pt x="624" y="401"/>
                    </a:lnTo>
                    <a:lnTo>
                      <a:pt x="631" y="378"/>
                    </a:lnTo>
                    <a:lnTo>
                      <a:pt x="636" y="351"/>
                    </a:lnTo>
                    <a:lnTo>
                      <a:pt x="641" y="320"/>
                    </a:lnTo>
                    <a:lnTo>
                      <a:pt x="643" y="285"/>
                    </a:lnTo>
                    <a:lnTo>
                      <a:pt x="644" y="247"/>
                    </a:lnTo>
                    <a:lnTo>
                      <a:pt x="644" y="213"/>
                    </a:lnTo>
                    <a:lnTo>
                      <a:pt x="642" y="183"/>
                    </a:lnTo>
                    <a:lnTo>
                      <a:pt x="640" y="157"/>
                    </a:lnTo>
                    <a:lnTo>
                      <a:pt x="637" y="135"/>
                    </a:lnTo>
                    <a:lnTo>
                      <a:pt x="627" y="97"/>
                    </a:lnTo>
                    <a:lnTo>
                      <a:pt x="627" y="98"/>
                    </a:lnTo>
                    <a:lnTo>
                      <a:pt x="613" y="68"/>
                    </a:lnTo>
                    <a:lnTo>
                      <a:pt x="597" y="42"/>
                    </a:lnTo>
                    <a:lnTo>
                      <a:pt x="598" y="43"/>
                    </a:lnTo>
                    <a:lnTo>
                      <a:pt x="579" y="25"/>
                    </a:lnTo>
                    <a:lnTo>
                      <a:pt x="580" y="26"/>
                    </a:lnTo>
                    <a:lnTo>
                      <a:pt x="555" y="13"/>
                    </a:lnTo>
                    <a:lnTo>
                      <a:pt x="556" y="13"/>
                    </a:lnTo>
                    <a:lnTo>
                      <a:pt x="527" y="8"/>
                    </a:lnTo>
                    <a:lnTo>
                      <a:pt x="528" y="8"/>
                    </a:lnTo>
                    <a:lnTo>
                      <a:pt x="509" y="10"/>
                    </a:lnTo>
                    <a:lnTo>
                      <a:pt x="510" y="10"/>
                    </a:lnTo>
                    <a:lnTo>
                      <a:pt x="492" y="16"/>
                    </a:lnTo>
                    <a:lnTo>
                      <a:pt x="493" y="15"/>
                    </a:lnTo>
                    <a:lnTo>
                      <a:pt x="477" y="24"/>
                    </a:lnTo>
                    <a:lnTo>
                      <a:pt x="478" y="24"/>
                    </a:lnTo>
                    <a:lnTo>
                      <a:pt x="463" y="35"/>
                    </a:lnTo>
                    <a:lnTo>
                      <a:pt x="464" y="34"/>
                    </a:lnTo>
                    <a:lnTo>
                      <a:pt x="442" y="68"/>
                    </a:lnTo>
                    <a:lnTo>
                      <a:pt x="433" y="88"/>
                    </a:lnTo>
                    <a:lnTo>
                      <a:pt x="424" y="112"/>
                    </a:lnTo>
                    <a:lnTo>
                      <a:pt x="424" y="111"/>
                    </a:lnTo>
                    <a:lnTo>
                      <a:pt x="419" y="138"/>
                    </a:lnTo>
                    <a:lnTo>
                      <a:pt x="415" y="170"/>
                    </a:lnTo>
                    <a:lnTo>
                      <a:pt x="412" y="206"/>
                    </a:lnTo>
                    <a:lnTo>
                      <a:pt x="411" y="246"/>
                    </a:lnTo>
                    <a:lnTo>
                      <a:pt x="413" y="307"/>
                    </a:lnTo>
                    <a:close/>
                    <a:moveTo>
                      <a:pt x="459" y="247"/>
                    </a:moveTo>
                    <a:lnTo>
                      <a:pt x="460" y="298"/>
                    </a:lnTo>
                    <a:lnTo>
                      <a:pt x="464" y="341"/>
                    </a:lnTo>
                    <a:lnTo>
                      <a:pt x="470" y="374"/>
                    </a:lnTo>
                    <a:lnTo>
                      <a:pt x="470" y="373"/>
                    </a:lnTo>
                    <a:lnTo>
                      <a:pt x="480" y="398"/>
                    </a:lnTo>
                    <a:lnTo>
                      <a:pt x="480" y="397"/>
                    </a:lnTo>
                    <a:lnTo>
                      <a:pt x="491" y="413"/>
                    </a:lnTo>
                    <a:lnTo>
                      <a:pt x="490" y="413"/>
                    </a:lnTo>
                    <a:lnTo>
                      <a:pt x="503" y="425"/>
                    </a:lnTo>
                    <a:lnTo>
                      <a:pt x="502" y="424"/>
                    </a:lnTo>
                    <a:lnTo>
                      <a:pt x="515" y="431"/>
                    </a:lnTo>
                    <a:lnTo>
                      <a:pt x="514" y="431"/>
                    </a:lnTo>
                    <a:lnTo>
                      <a:pt x="528" y="433"/>
                    </a:lnTo>
                    <a:lnTo>
                      <a:pt x="527" y="433"/>
                    </a:lnTo>
                    <a:lnTo>
                      <a:pt x="542" y="431"/>
                    </a:lnTo>
                    <a:lnTo>
                      <a:pt x="541" y="431"/>
                    </a:lnTo>
                    <a:lnTo>
                      <a:pt x="556" y="424"/>
                    </a:lnTo>
                    <a:lnTo>
                      <a:pt x="555" y="425"/>
                    </a:lnTo>
                    <a:lnTo>
                      <a:pt x="568" y="413"/>
                    </a:lnTo>
                    <a:lnTo>
                      <a:pt x="567" y="413"/>
                    </a:lnTo>
                    <a:lnTo>
                      <a:pt x="578" y="397"/>
                    </a:lnTo>
                    <a:lnTo>
                      <a:pt x="578" y="398"/>
                    </a:lnTo>
                    <a:lnTo>
                      <a:pt x="587" y="374"/>
                    </a:lnTo>
                    <a:lnTo>
                      <a:pt x="587" y="374"/>
                    </a:lnTo>
                    <a:lnTo>
                      <a:pt x="593" y="340"/>
                    </a:lnTo>
                    <a:lnTo>
                      <a:pt x="597" y="298"/>
                    </a:lnTo>
                    <a:lnTo>
                      <a:pt x="599" y="246"/>
                    </a:lnTo>
                    <a:lnTo>
                      <a:pt x="597" y="193"/>
                    </a:lnTo>
                    <a:lnTo>
                      <a:pt x="593" y="150"/>
                    </a:lnTo>
                    <a:lnTo>
                      <a:pt x="587" y="117"/>
                    </a:lnTo>
                    <a:lnTo>
                      <a:pt x="587" y="117"/>
                    </a:lnTo>
                    <a:lnTo>
                      <a:pt x="578" y="94"/>
                    </a:lnTo>
                    <a:lnTo>
                      <a:pt x="578" y="95"/>
                    </a:lnTo>
                    <a:lnTo>
                      <a:pt x="567" y="78"/>
                    </a:lnTo>
                    <a:lnTo>
                      <a:pt x="568" y="78"/>
                    </a:lnTo>
                    <a:lnTo>
                      <a:pt x="555" y="65"/>
                    </a:lnTo>
                    <a:lnTo>
                      <a:pt x="556" y="66"/>
                    </a:lnTo>
                    <a:lnTo>
                      <a:pt x="541" y="59"/>
                    </a:lnTo>
                    <a:lnTo>
                      <a:pt x="542" y="59"/>
                    </a:lnTo>
                    <a:lnTo>
                      <a:pt x="527" y="56"/>
                    </a:lnTo>
                    <a:lnTo>
                      <a:pt x="528" y="56"/>
                    </a:lnTo>
                    <a:lnTo>
                      <a:pt x="513" y="59"/>
                    </a:lnTo>
                    <a:lnTo>
                      <a:pt x="514" y="59"/>
                    </a:lnTo>
                    <a:lnTo>
                      <a:pt x="501" y="66"/>
                    </a:lnTo>
                    <a:lnTo>
                      <a:pt x="502" y="65"/>
                    </a:lnTo>
                    <a:lnTo>
                      <a:pt x="490" y="75"/>
                    </a:lnTo>
                    <a:lnTo>
                      <a:pt x="490" y="75"/>
                    </a:lnTo>
                    <a:lnTo>
                      <a:pt x="480" y="89"/>
                    </a:lnTo>
                    <a:lnTo>
                      <a:pt x="480" y="88"/>
                    </a:lnTo>
                    <a:lnTo>
                      <a:pt x="471" y="115"/>
                    </a:lnTo>
                    <a:lnTo>
                      <a:pt x="465" y="149"/>
                    </a:lnTo>
                    <a:lnTo>
                      <a:pt x="461" y="193"/>
                    </a:lnTo>
                    <a:lnTo>
                      <a:pt x="459" y="247"/>
                    </a:lnTo>
                    <a:close/>
                    <a:moveTo>
                      <a:pt x="453" y="192"/>
                    </a:moveTo>
                    <a:lnTo>
                      <a:pt x="457" y="148"/>
                    </a:lnTo>
                    <a:lnTo>
                      <a:pt x="464" y="112"/>
                    </a:lnTo>
                    <a:lnTo>
                      <a:pt x="473" y="85"/>
                    </a:lnTo>
                    <a:cubicBezTo>
                      <a:pt x="473" y="85"/>
                      <a:pt x="473" y="84"/>
                      <a:pt x="473" y="84"/>
                    </a:cubicBezTo>
                    <a:lnTo>
                      <a:pt x="484" y="70"/>
                    </a:lnTo>
                    <a:cubicBezTo>
                      <a:pt x="484" y="70"/>
                      <a:pt x="484" y="70"/>
                      <a:pt x="484" y="69"/>
                    </a:cubicBezTo>
                    <a:lnTo>
                      <a:pt x="496" y="59"/>
                    </a:lnTo>
                    <a:cubicBezTo>
                      <a:pt x="497" y="59"/>
                      <a:pt x="497" y="59"/>
                      <a:pt x="497" y="58"/>
                    </a:cubicBezTo>
                    <a:lnTo>
                      <a:pt x="511" y="51"/>
                    </a:lnTo>
                    <a:cubicBezTo>
                      <a:pt x="511" y="51"/>
                      <a:pt x="511" y="51"/>
                      <a:pt x="512" y="51"/>
                    </a:cubicBezTo>
                    <a:lnTo>
                      <a:pt x="527" y="49"/>
                    </a:lnTo>
                    <a:cubicBezTo>
                      <a:pt x="527" y="48"/>
                      <a:pt x="528" y="48"/>
                      <a:pt x="528" y="49"/>
                    </a:cubicBezTo>
                    <a:lnTo>
                      <a:pt x="544" y="51"/>
                    </a:lnTo>
                    <a:cubicBezTo>
                      <a:pt x="544" y="51"/>
                      <a:pt x="544" y="51"/>
                      <a:pt x="545" y="51"/>
                    </a:cubicBezTo>
                    <a:lnTo>
                      <a:pt x="559" y="59"/>
                    </a:lnTo>
                    <a:cubicBezTo>
                      <a:pt x="560" y="59"/>
                      <a:pt x="560" y="59"/>
                      <a:pt x="560" y="60"/>
                    </a:cubicBezTo>
                    <a:lnTo>
                      <a:pt x="573" y="73"/>
                    </a:lnTo>
                    <a:cubicBezTo>
                      <a:pt x="574" y="73"/>
                      <a:pt x="574" y="73"/>
                      <a:pt x="574" y="73"/>
                    </a:cubicBezTo>
                    <a:lnTo>
                      <a:pt x="585" y="91"/>
                    </a:lnTo>
                    <a:cubicBezTo>
                      <a:pt x="585" y="91"/>
                      <a:pt x="585" y="91"/>
                      <a:pt x="585" y="92"/>
                    </a:cubicBezTo>
                    <a:lnTo>
                      <a:pt x="594" y="115"/>
                    </a:lnTo>
                    <a:cubicBezTo>
                      <a:pt x="594" y="115"/>
                      <a:pt x="594" y="115"/>
                      <a:pt x="594" y="115"/>
                    </a:cubicBezTo>
                    <a:lnTo>
                      <a:pt x="601" y="149"/>
                    </a:lnTo>
                    <a:lnTo>
                      <a:pt x="605" y="193"/>
                    </a:lnTo>
                    <a:lnTo>
                      <a:pt x="607" y="247"/>
                    </a:lnTo>
                    <a:lnTo>
                      <a:pt x="605" y="299"/>
                    </a:lnTo>
                    <a:lnTo>
                      <a:pt x="601" y="342"/>
                    </a:lnTo>
                    <a:lnTo>
                      <a:pt x="594" y="376"/>
                    </a:lnTo>
                    <a:cubicBezTo>
                      <a:pt x="594" y="376"/>
                      <a:pt x="594" y="376"/>
                      <a:pt x="594" y="376"/>
                    </a:cubicBezTo>
                    <a:lnTo>
                      <a:pt x="585" y="401"/>
                    </a:lnTo>
                    <a:cubicBezTo>
                      <a:pt x="585" y="401"/>
                      <a:pt x="585" y="401"/>
                      <a:pt x="585" y="402"/>
                    </a:cubicBezTo>
                    <a:lnTo>
                      <a:pt x="574" y="418"/>
                    </a:lnTo>
                    <a:cubicBezTo>
                      <a:pt x="574" y="418"/>
                      <a:pt x="573" y="418"/>
                      <a:pt x="573" y="418"/>
                    </a:cubicBezTo>
                    <a:lnTo>
                      <a:pt x="560" y="430"/>
                    </a:lnTo>
                    <a:cubicBezTo>
                      <a:pt x="560" y="431"/>
                      <a:pt x="560" y="431"/>
                      <a:pt x="559" y="431"/>
                    </a:cubicBezTo>
                    <a:lnTo>
                      <a:pt x="545" y="438"/>
                    </a:lnTo>
                    <a:cubicBezTo>
                      <a:pt x="544" y="438"/>
                      <a:pt x="544" y="438"/>
                      <a:pt x="544" y="438"/>
                    </a:cubicBezTo>
                    <a:lnTo>
                      <a:pt x="528" y="441"/>
                    </a:lnTo>
                    <a:cubicBezTo>
                      <a:pt x="528" y="441"/>
                      <a:pt x="527" y="441"/>
                      <a:pt x="527" y="441"/>
                    </a:cubicBezTo>
                    <a:lnTo>
                      <a:pt x="513" y="438"/>
                    </a:lnTo>
                    <a:cubicBezTo>
                      <a:pt x="512" y="438"/>
                      <a:pt x="512" y="438"/>
                      <a:pt x="512" y="438"/>
                    </a:cubicBezTo>
                    <a:lnTo>
                      <a:pt x="498" y="431"/>
                    </a:lnTo>
                    <a:cubicBezTo>
                      <a:pt x="498" y="431"/>
                      <a:pt x="497" y="431"/>
                      <a:pt x="497" y="430"/>
                    </a:cubicBezTo>
                    <a:lnTo>
                      <a:pt x="485" y="418"/>
                    </a:lnTo>
                    <a:cubicBezTo>
                      <a:pt x="484" y="418"/>
                      <a:pt x="484" y="418"/>
                      <a:pt x="484" y="418"/>
                    </a:cubicBezTo>
                    <a:lnTo>
                      <a:pt x="473" y="402"/>
                    </a:lnTo>
                    <a:cubicBezTo>
                      <a:pt x="473" y="401"/>
                      <a:pt x="473" y="401"/>
                      <a:pt x="473" y="401"/>
                    </a:cubicBezTo>
                    <a:lnTo>
                      <a:pt x="463" y="376"/>
                    </a:lnTo>
                    <a:cubicBezTo>
                      <a:pt x="463" y="376"/>
                      <a:pt x="463" y="376"/>
                      <a:pt x="463" y="376"/>
                    </a:cubicBezTo>
                    <a:lnTo>
                      <a:pt x="456" y="341"/>
                    </a:lnTo>
                    <a:lnTo>
                      <a:pt x="452" y="299"/>
                    </a:lnTo>
                    <a:lnTo>
                      <a:pt x="451" y="246"/>
                    </a:lnTo>
                    <a:lnTo>
                      <a:pt x="453" y="192"/>
                    </a:lnTo>
                    <a:close/>
                    <a:moveTo>
                      <a:pt x="703" y="247"/>
                    </a:moveTo>
                    <a:lnTo>
                      <a:pt x="704" y="205"/>
                    </a:lnTo>
                    <a:lnTo>
                      <a:pt x="707" y="169"/>
                    </a:lnTo>
                    <a:lnTo>
                      <a:pt x="711" y="137"/>
                    </a:lnTo>
                    <a:lnTo>
                      <a:pt x="717" y="110"/>
                    </a:lnTo>
                    <a:cubicBezTo>
                      <a:pt x="717" y="109"/>
                      <a:pt x="717" y="109"/>
                      <a:pt x="717" y="109"/>
                    </a:cubicBezTo>
                    <a:lnTo>
                      <a:pt x="726" y="85"/>
                    </a:lnTo>
                    <a:lnTo>
                      <a:pt x="735" y="64"/>
                    </a:lnTo>
                    <a:lnTo>
                      <a:pt x="758" y="30"/>
                    </a:lnTo>
                    <a:cubicBezTo>
                      <a:pt x="758" y="29"/>
                      <a:pt x="758" y="29"/>
                      <a:pt x="758" y="29"/>
                    </a:cubicBezTo>
                    <a:lnTo>
                      <a:pt x="773" y="17"/>
                    </a:lnTo>
                    <a:cubicBezTo>
                      <a:pt x="773" y="17"/>
                      <a:pt x="773" y="17"/>
                      <a:pt x="774" y="17"/>
                    </a:cubicBezTo>
                    <a:lnTo>
                      <a:pt x="790" y="8"/>
                    </a:lnTo>
                    <a:cubicBezTo>
                      <a:pt x="790" y="8"/>
                      <a:pt x="790" y="8"/>
                      <a:pt x="790" y="8"/>
                    </a:cubicBezTo>
                    <a:lnTo>
                      <a:pt x="808" y="3"/>
                    </a:lnTo>
                    <a:cubicBezTo>
                      <a:pt x="808" y="3"/>
                      <a:pt x="808" y="3"/>
                      <a:pt x="809" y="2"/>
                    </a:cubicBezTo>
                    <a:lnTo>
                      <a:pt x="828" y="0"/>
                    </a:lnTo>
                    <a:cubicBezTo>
                      <a:pt x="828" y="0"/>
                      <a:pt x="828" y="0"/>
                      <a:pt x="829" y="1"/>
                    </a:cubicBezTo>
                    <a:lnTo>
                      <a:pt x="858" y="6"/>
                    </a:lnTo>
                    <a:cubicBezTo>
                      <a:pt x="858" y="6"/>
                      <a:pt x="858" y="6"/>
                      <a:pt x="859" y="6"/>
                    </a:cubicBezTo>
                    <a:lnTo>
                      <a:pt x="883" y="18"/>
                    </a:lnTo>
                    <a:cubicBezTo>
                      <a:pt x="884" y="19"/>
                      <a:pt x="884" y="19"/>
                      <a:pt x="884" y="19"/>
                    </a:cubicBezTo>
                    <a:lnTo>
                      <a:pt x="904" y="37"/>
                    </a:lnTo>
                    <a:cubicBezTo>
                      <a:pt x="904" y="37"/>
                      <a:pt x="904" y="38"/>
                      <a:pt x="904" y="38"/>
                    </a:cubicBezTo>
                    <a:lnTo>
                      <a:pt x="920" y="64"/>
                    </a:lnTo>
                    <a:lnTo>
                      <a:pt x="935" y="95"/>
                    </a:lnTo>
                    <a:cubicBezTo>
                      <a:pt x="935" y="95"/>
                      <a:pt x="935" y="95"/>
                      <a:pt x="935" y="95"/>
                    </a:cubicBezTo>
                    <a:lnTo>
                      <a:pt x="944" y="133"/>
                    </a:lnTo>
                    <a:lnTo>
                      <a:pt x="948" y="156"/>
                    </a:lnTo>
                    <a:lnTo>
                      <a:pt x="950" y="183"/>
                    </a:lnTo>
                    <a:lnTo>
                      <a:pt x="952" y="213"/>
                    </a:lnTo>
                    <a:lnTo>
                      <a:pt x="952" y="246"/>
                    </a:lnTo>
                    <a:lnTo>
                      <a:pt x="951" y="286"/>
                    </a:lnTo>
                    <a:lnTo>
                      <a:pt x="949" y="321"/>
                    </a:lnTo>
                    <a:lnTo>
                      <a:pt x="945" y="352"/>
                    </a:lnTo>
                    <a:lnTo>
                      <a:pt x="939" y="380"/>
                    </a:lnTo>
                    <a:lnTo>
                      <a:pt x="932" y="404"/>
                    </a:lnTo>
                    <a:lnTo>
                      <a:pt x="923" y="425"/>
                    </a:lnTo>
                    <a:cubicBezTo>
                      <a:pt x="923" y="425"/>
                      <a:pt x="923" y="426"/>
                      <a:pt x="923" y="426"/>
                    </a:cubicBezTo>
                    <a:lnTo>
                      <a:pt x="898" y="460"/>
                    </a:lnTo>
                    <a:cubicBezTo>
                      <a:pt x="898" y="460"/>
                      <a:pt x="898" y="460"/>
                      <a:pt x="898" y="461"/>
                    </a:cubicBezTo>
                    <a:lnTo>
                      <a:pt x="884" y="472"/>
                    </a:lnTo>
                    <a:cubicBezTo>
                      <a:pt x="884" y="472"/>
                      <a:pt x="884" y="472"/>
                      <a:pt x="883" y="473"/>
                    </a:cubicBezTo>
                    <a:lnTo>
                      <a:pt x="867" y="481"/>
                    </a:lnTo>
                    <a:cubicBezTo>
                      <a:pt x="867" y="481"/>
                      <a:pt x="867" y="481"/>
                      <a:pt x="867" y="481"/>
                    </a:cubicBezTo>
                    <a:lnTo>
                      <a:pt x="849" y="486"/>
                    </a:lnTo>
                    <a:cubicBezTo>
                      <a:pt x="848" y="486"/>
                      <a:pt x="848" y="486"/>
                      <a:pt x="848" y="486"/>
                    </a:cubicBezTo>
                    <a:lnTo>
                      <a:pt x="828" y="488"/>
                    </a:lnTo>
                    <a:cubicBezTo>
                      <a:pt x="828" y="488"/>
                      <a:pt x="828" y="488"/>
                      <a:pt x="827" y="488"/>
                    </a:cubicBezTo>
                    <a:lnTo>
                      <a:pt x="803" y="485"/>
                    </a:lnTo>
                    <a:cubicBezTo>
                      <a:pt x="803" y="485"/>
                      <a:pt x="802" y="485"/>
                      <a:pt x="802" y="485"/>
                    </a:cubicBezTo>
                    <a:lnTo>
                      <a:pt x="780" y="476"/>
                    </a:lnTo>
                    <a:cubicBezTo>
                      <a:pt x="780" y="475"/>
                      <a:pt x="779" y="475"/>
                      <a:pt x="779" y="475"/>
                    </a:cubicBezTo>
                    <a:lnTo>
                      <a:pt x="759" y="459"/>
                    </a:lnTo>
                    <a:cubicBezTo>
                      <a:pt x="759" y="459"/>
                      <a:pt x="759" y="459"/>
                      <a:pt x="759" y="458"/>
                    </a:cubicBezTo>
                    <a:lnTo>
                      <a:pt x="742" y="436"/>
                    </a:lnTo>
                    <a:cubicBezTo>
                      <a:pt x="742" y="436"/>
                      <a:pt x="741" y="435"/>
                      <a:pt x="741" y="435"/>
                    </a:cubicBezTo>
                    <a:lnTo>
                      <a:pt x="725" y="403"/>
                    </a:lnTo>
                    <a:cubicBezTo>
                      <a:pt x="725" y="403"/>
                      <a:pt x="725" y="402"/>
                      <a:pt x="725" y="402"/>
                    </a:cubicBezTo>
                    <a:lnTo>
                      <a:pt x="714" y="360"/>
                    </a:lnTo>
                    <a:lnTo>
                      <a:pt x="706" y="309"/>
                    </a:lnTo>
                    <a:lnTo>
                      <a:pt x="703" y="247"/>
                    </a:lnTo>
                    <a:close/>
                    <a:moveTo>
                      <a:pt x="714" y="307"/>
                    </a:moveTo>
                    <a:lnTo>
                      <a:pt x="721" y="358"/>
                    </a:lnTo>
                    <a:lnTo>
                      <a:pt x="733" y="400"/>
                    </a:lnTo>
                    <a:lnTo>
                      <a:pt x="733" y="399"/>
                    </a:lnTo>
                    <a:lnTo>
                      <a:pt x="749" y="432"/>
                    </a:lnTo>
                    <a:lnTo>
                      <a:pt x="748" y="431"/>
                    </a:lnTo>
                    <a:lnTo>
                      <a:pt x="765" y="454"/>
                    </a:lnTo>
                    <a:lnTo>
                      <a:pt x="765" y="453"/>
                    </a:lnTo>
                    <a:lnTo>
                      <a:pt x="784" y="469"/>
                    </a:lnTo>
                    <a:lnTo>
                      <a:pt x="783" y="468"/>
                    </a:lnTo>
                    <a:lnTo>
                      <a:pt x="805" y="478"/>
                    </a:lnTo>
                    <a:lnTo>
                      <a:pt x="804" y="477"/>
                    </a:lnTo>
                    <a:lnTo>
                      <a:pt x="828" y="480"/>
                    </a:lnTo>
                    <a:lnTo>
                      <a:pt x="828" y="480"/>
                    </a:lnTo>
                    <a:lnTo>
                      <a:pt x="847" y="478"/>
                    </a:lnTo>
                    <a:lnTo>
                      <a:pt x="846" y="479"/>
                    </a:lnTo>
                    <a:lnTo>
                      <a:pt x="864" y="474"/>
                    </a:lnTo>
                    <a:lnTo>
                      <a:pt x="864" y="474"/>
                    </a:lnTo>
                    <a:lnTo>
                      <a:pt x="880" y="465"/>
                    </a:lnTo>
                    <a:lnTo>
                      <a:pt x="879" y="466"/>
                    </a:lnTo>
                    <a:lnTo>
                      <a:pt x="892" y="454"/>
                    </a:lnTo>
                    <a:lnTo>
                      <a:pt x="892" y="455"/>
                    </a:lnTo>
                    <a:lnTo>
                      <a:pt x="916" y="421"/>
                    </a:lnTo>
                    <a:lnTo>
                      <a:pt x="916" y="422"/>
                    </a:lnTo>
                    <a:lnTo>
                      <a:pt x="925" y="401"/>
                    </a:lnTo>
                    <a:lnTo>
                      <a:pt x="932" y="378"/>
                    </a:lnTo>
                    <a:lnTo>
                      <a:pt x="937" y="351"/>
                    </a:lnTo>
                    <a:lnTo>
                      <a:pt x="941" y="320"/>
                    </a:lnTo>
                    <a:lnTo>
                      <a:pt x="943" y="285"/>
                    </a:lnTo>
                    <a:lnTo>
                      <a:pt x="944" y="247"/>
                    </a:lnTo>
                    <a:lnTo>
                      <a:pt x="944" y="213"/>
                    </a:lnTo>
                    <a:lnTo>
                      <a:pt x="942" y="183"/>
                    </a:lnTo>
                    <a:lnTo>
                      <a:pt x="940" y="157"/>
                    </a:lnTo>
                    <a:lnTo>
                      <a:pt x="937" y="135"/>
                    </a:lnTo>
                    <a:lnTo>
                      <a:pt x="927" y="97"/>
                    </a:lnTo>
                    <a:lnTo>
                      <a:pt x="927" y="98"/>
                    </a:lnTo>
                    <a:lnTo>
                      <a:pt x="913" y="68"/>
                    </a:lnTo>
                    <a:lnTo>
                      <a:pt x="898" y="42"/>
                    </a:lnTo>
                    <a:lnTo>
                      <a:pt x="898" y="43"/>
                    </a:lnTo>
                    <a:lnTo>
                      <a:pt x="879" y="25"/>
                    </a:lnTo>
                    <a:lnTo>
                      <a:pt x="880" y="26"/>
                    </a:lnTo>
                    <a:lnTo>
                      <a:pt x="855" y="13"/>
                    </a:lnTo>
                    <a:lnTo>
                      <a:pt x="856" y="13"/>
                    </a:lnTo>
                    <a:lnTo>
                      <a:pt x="827" y="8"/>
                    </a:lnTo>
                    <a:lnTo>
                      <a:pt x="828" y="8"/>
                    </a:lnTo>
                    <a:lnTo>
                      <a:pt x="809" y="10"/>
                    </a:lnTo>
                    <a:lnTo>
                      <a:pt x="810" y="10"/>
                    </a:lnTo>
                    <a:lnTo>
                      <a:pt x="793" y="16"/>
                    </a:lnTo>
                    <a:lnTo>
                      <a:pt x="793" y="16"/>
                    </a:lnTo>
                    <a:lnTo>
                      <a:pt x="777" y="24"/>
                    </a:lnTo>
                    <a:lnTo>
                      <a:pt x="778" y="24"/>
                    </a:lnTo>
                    <a:lnTo>
                      <a:pt x="763" y="35"/>
                    </a:lnTo>
                    <a:lnTo>
                      <a:pt x="764" y="34"/>
                    </a:lnTo>
                    <a:lnTo>
                      <a:pt x="743" y="68"/>
                    </a:lnTo>
                    <a:lnTo>
                      <a:pt x="733" y="88"/>
                    </a:lnTo>
                    <a:lnTo>
                      <a:pt x="725" y="112"/>
                    </a:lnTo>
                    <a:lnTo>
                      <a:pt x="725" y="111"/>
                    </a:lnTo>
                    <a:lnTo>
                      <a:pt x="719" y="139"/>
                    </a:lnTo>
                    <a:lnTo>
                      <a:pt x="715" y="170"/>
                    </a:lnTo>
                    <a:lnTo>
                      <a:pt x="712" y="206"/>
                    </a:lnTo>
                    <a:lnTo>
                      <a:pt x="711" y="246"/>
                    </a:lnTo>
                    <a:lnTo>
                      <a:pt x="714" y="307"/>
                    </a:lnTo>
                    <a:close/>
                    <a:moveTo>
                      <a:pt x="759" y="247"/>
                    </a:moveTo>
                    <a:lnTo>
                      <a:pt x="760" y="298"/>
                    </a:lnTo>
                    <a:lnTo>
                      <a:pt x="764" y="341"/>
                    </a:lnTo>
                    <a:lnTo>
                      <a:pt x="771" y="374"/>
                    </a:lnTo>
                    <a:lnTo>
                      <a:pt x="771" y="373"/>
                    </a:lnTo>
                    <a:lnTo>
                      <a:pt x="781" y="398"/>
                    </a:lnTo>
                    <a:lnTo>
                      <a:pt x="780" y="397"/>
                    </a:lnTo>
                    <a:lnTo>
                      <a:pt x="791" y="413"/>
                    </a:lnTo>
                    <a:lnTo>
                      <a:pt x="791" y="413"/>
                    </a:lnTo>
                    <a:lnTo>
                      <a:pt x="803" y="425"/>
                    </a:lnTo>
                    <a:lnTo>
                      <a:pt x="802" y="424"/>
                    </a:lnTo>
                    <a:lnTo>
                      <a:pt x="816" y="431"/>
                    </a:lnTo>
                    <a:lnTo>
                      <a:pt x="815" y="431"/>
                    </a:lnTo>
                    <a:lnTo>
                      <a:pt x="829" y="433"/>
                    </a:lnTo>
                    <a:lnTo>
                      <a:pt x="827" y="433"/>
                    </a:lnTo>
                    <a:lnTo>
                      <a:pt x="843" y="431"/>
                    </a:lnTo>
                    <a:lnTo>
                      <a:pt x="842" y="431"/>
                    </a:lnTo>
                    <a:lnTo>
                      <a:pt x="856" y="424"/>
                    </a:lnTo>
                    <a:lnTo>
                      <a:pt x="855" y="425"/>
                    </a:lnTo>
                    <a:lnTo>
                      <a:pt x="868" y="413"/>
                    </a:lnTo>
                    <a:lnTo>
                      <a:pt x="867" y="413"/>
                    </a:lnTo>
                    <a:lnTo>
                      <a:pt x="878" y="397"/>
                    </a:lnTo>
                    <a:lnTo>
                      <a:pt x="878" y="398"/>
                    </a:lnTo>
                    <a:lnTo>
                      <a:pt x="887" y="374"/>
                    </a:lnTo>
                    <a:lnTo>
                      <a:pt x="887" y="374"/>
                    </a:lnTo>
                    <a:lnTo>
                      <a:pt x="894" y="340"/>
                    </a:lnTo>
                    <a:lnTo>
                      <a:pt x="897" y="298"/>
                    </a:lnTo>
                    <a:lnTo>
                      <a:pt x="899" y="246"/>
                    </a:lnTo>
                    <a:lnTo>
                      <a:pt x="897" y="193"/>
                    </a:lnTo>
                    <a:lnTo>
                      <a:pt x="893" y="150"/>
                    </a:lnTo>
                    <a:lnTo>
                      <a:pt x="887" y="117"/>
                    </a:lnTo>
                    <a:lnTo>
                      <a:pt x="887" y="117"/>
                    </a:lnTo>
                    <a:lnTo>
                      <a:pt x="878" y="94"/>
                    </a:lnTo>
                    <a:lnTo>
                      <a:pt x="878" y="95"/>
                    </a:lnTo>
                    <a:lnTo>
                      <a:pt x="867" y="78"/>
                    </a:lnTo>
                    <a:lnTo>
                      <a:pt x="868" y="78"/>
                    </a:lnTo>
                    <a:lnTo>
                      <a:pt x="855" y="65"/>
                    </a:lnTo>
                    <a:lnTo>
                      <a:pt x="856" y="66"/>
                    </a:lnTo>
                    <a:lnTo>
                      <a:pt x="842" y="59"/>
                    </a:lnTo>
                    <a:lnTo>
                      <a:pt x="843" y="59"/>
                    </a:lnTo>
                    <a:lnTo>
                      <a:pt x="827" y="56"/>
                    </a:lnTo>
                    <a:lnTo>
                      <a:pt x="829" y="56"/>
                    </a:lnTo>
                    <a:lnTo>
                      <a:pt x="814" y="59"/>
                    </a:lnTo>
                    <a:lnTo>
                      <a:pt x="815" y="59"/>
                    </a:lnTo>
                    <a:lnTo>
                      <a:pt x="801" y="66"/>
                    </a:lnTo>
                    <a:lnTo>
                      <a:pt x="802" y="65"/>
                    </a:lnTo>
                    <a:lnTo>
                      <a:pt x="790" y="75"/>
                    </a:lnTo>
                    <a:lnTo>
                      <a:pt x="791" y="75"/>
                    </a:lnTo>
                    <a:lnTo>
                      <a:pt x="780" y="89"/>
                    </a:lnTo>
                    <a:lnTo>
                      <a:pt x="781" y="88"/>
                    </a:lnTo>
                    <a:lnTo>
                      <a:pt x="772" y="115"/>
                    </a:lnTo>
                    <a:lnTo>
                      <a:pt x="765" y="149"/>
                    </a:lnTo>
                    <a:lnTo>
                      <a:pt x="761" y="193"/>
                    </a:lnTo>
                    <a:lnTo>
                      <a:pt x="759" y="247"/>
                    </a:lnTo>
                    <a:close/>
                    <a:moveTo>
                      <a:pt x="753" y="192"/>
                    </a:moveTo>
                    <a:lnTo>
                      <a:pt x="757" y="148"/>
                    </a:lnTo>
                    <a:lnTo>
                      <a:pt x="764" y="112"/>
                    </a:lnTo>
                    <a:lnTo>
                      <a:pt x="773" y="85"/>
                    </a:lnTo>
                    <a:cubicBezTo>
                      <a:pt x="773" y="85"/>
                      <a:pt x="774" y="84"/>
                      <a:pt x="774" y="84"/>
                    </a:cubicBezTo>
                    <a:lnTo>
                      <a:pt x="784" y="70"/>
                    </a:lnTo>
                    <a:cubicBezTo>
                      <a:pt x="784" y="70"/>
                      <a:pt x="785" y="70"/>
                      <a:pt x="785" y="69"/>
                    </a:cubicBezTo>
                    <a:lnTo>
                      <a:pt x="797" y="59"/>
                    </a:lnTo>
                    <a:cubicBezTo>
                      <a:pt x="797" y="59"/>
                      <a:pt x="797" y="59"/>
                      <a:pt x="798" y="58"/>
                    </a:cubicBezTo>
                    <a:lnTo>
                      <a:pt x="811" y="51"/>
                    </a:lnTo>
                    <a:cubicBezTo>
                      <a:pt x="811" y="51"/>
                      <a:pt x="812" y="51"/>
                      <a:pt x="812" y="51"/>
                    </a:cubicBezTo>
                    <a:lnTo>
                      <a:pt x="827" y="49"/>
                    </a:lnTo>
                    <a:cubicBezTo>
                      <a:pt x="828" y="48"/>
                      <a:pt x="828" y="48"/>
                      <a:pt x="829" y="49"/>
                    </a:cubicBezTo>
                    <a:lnTo>
                      <a:pt x="844" y="51"/>
                    </a:lnTo>
                    <a:cubicBezTo>
                      <a:pt x="845" y="51"/>
                      <a:pt x="845" y="51"/>
                      <a:pt x="845" y="51"/>
                    </a:cubicBezTo>
                    <a:lnTo>
                      <a:pt x="860" y="59"/>
                    </a:lnTo>
                    <a:cubicBezTo>
                      <a:pt x="860" y="59"/>
                      <a:pt x="861" y="59"/>
                      <a:pt x="861" y="60"/>
                    </a:cubicBezTo>
                    <a:lnTo>
                      <a:pt x="873" y="73"/>
                    </a:lnTo>
                    <a:cubicBezTo>
                      <a:pt x="874" y="73"/>
                      <a:pt x="874" y="73"/>
                      <a:pt x="874" y="73"/>
                    </a:cubicBezTo>
                    <a:lnTo>
                      <a:pt x="885" y="91"/>
                    </a:lnTo>
                    <a:cubicBezTo>
                      <a:pt x="885" y="91"/>
                      <a:pt x="885" y="91"/>
                      <a:pt x="885" y="92"/>
                    </a:cubicBezTo>
                    <a:lnTo>
                      <a:pt x="894" y="115"/>
                    </a:lnTo>
                    <a:cubicBezTo>
                      <a:pt x="894" y="115"/>
                      <a:pt x="894" y="115"/>
                      <a:pt x="894" y="115"/>
                    </a:cubicBezTo>
                    <a:lnTo>
                      <a:pt x="901" y="149"/>
                    </a:lnTo>
                    <a:lnTo>
                      <a:pt x="905" y="193"/>
                    </a:lnTo>
                    <a:lnTo>
                      <a:pt x="907" y="247"/>
                    </a:lnTo>
                    <a:lnTo>
                      <a:pt x="905" y="299"/>
                    </a:lnTo>
                    <a:lnTo>
                      <a:pt x="901" y="342"/>
                    </a:lnTo>
                    <a:lnTo>
                      <a:pt x="894" y="376"/>
                    </a:lnTo>
                    <a:cubicBezTo>
                      <a:pt x="894" y="376"/>
                      <a:pt x="894" y="376"/>
                      <a:pt x="894" y="376"/>
                    </a:cubicBezTo>
                    <a:lnTo>
                      <a:pt x="885" y="401"/>
                    </a:lnTo>
                    <a:cubicBezTo>
                      <a:pt x="885" y="401"/>
                      <a:pt x="885" y="401"/>
                      <a:pt x="885" y="402"/>
                    </a:cubicBezTo>
                    <a:lnTo>
                      <a:pt x="874" y="418"/>
                    </a:lnTo>
                    <a:cubicBezTo>
                      <a:pt x="874" y="418"/>
                      <a:pt x="873" y="418"/>
                      <a:pt x="873" y="418"/>
                    </a:cubicBezTo>
                    <a:lnTo>
                      <a:pt x="861" y="430"/>
                    </a:lnTo>
                    <a:cubicBezTo>
                      <a:pt x="860" y="431"/>
                      <a:pt x="860" y="431"/>
                      <a:pt x="860" y="431"/>
                    </a:cubicBezTo>
                    <a:lnTo>
                      <a:pt x="845" y="438"/>
                    </a:lnTo>
                    <a:cubicBezTo>
                      <a:pt x="845" y="438"/>
                      <a:pt x="844" y="438"/>
                      <a:pt x="844" y="438"/>
                    </a:cubicBezTo>
                    <a:lnTo>
                      <a:pt x="829" y="441"/>
                    </a:lnTo>
                    <a:cubicBezTo>
                      <a:pt x="828" y="441"/>
                      <a:pt x="828" y="441"/>
                      <a:pt x="827" y="441"/>
                    </a:cubicBezTo>
                    <a:lnTo>
                      <a:pt x="813" y="438"/>
                    </a:lnTo>
                    <a:cubicBezTo>
                      <a:pt x="813" y="438"/>
                      <a:pt x="812" y="438"/>
                      <a:pt x="812" y="438"/>
                    </a:cubicBezTo>
                    <a:lnTo>
                      <a:pt x="799" y="431"/>
                    </a:lnTo>
                    <a:cubicBezTo>
                      <a:pt x="798" y="431"/>
                      <a:pt x="798" y="431"/>
                      <a:pt x="798" y="430"/>
                    </a:cubicBezTo>
                    <a:lnTo>
                      <a:pt x="785" y="418"/>
                    </a:lnTo>
                    <a:cubicBezTo>
                      <a:pt x="785" y="418"/>
                      <a:pt x="785" y="418"/>
                      <a:pt x="785" y="418"/>
                    </a:cubicBezTo>
                    <a:lnTo>
                      <a:pt x="774" y="402"/>
                    </a:lnTo>
                    <a:cubicBezTo>
                      <a:pt x="774" y="401"/>
                      <a:pt x="773" y="401"/>
                      <a:pt x="773" y="401"/>
                    </a:cubicBezTo>
                    <a:lnTo>
                      <a:pt x="763" y="376"/>
                    </a:lnTo>
                    <a:cubicBezTo>
                      <a:pt x="763" y="376"/>
                      <a:pt x="763" y="376"/>
                      <a:pt x="763" y="376"/>
                    </a:cubicBezTo>
                    <a:lnTo>
                      <a:pt x="756" y="341"/>
                    </a:lnTo>
                    <a:lnTo>
                      <a:pt x="752" y="299"/>
                    </a:lnTo>
                    <a:lnTo>
                      <a:pt x="751" y="246"/>
                    </a:lnTo>
                    <a:lnTo>
                      <a:pt x="753" y="19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2" name="Freeform 157"/>
              <p:cNvSpPr>
                <a:spLocks noEditPoints="1"/>
              </p:cNvSpPr>
              <p:nvPr/>
            </p:nvSpPr>
            <p:spPr bwMode="auto">
              <a:xfrm>
                <a:off x="2418" y="2939"/>
                <a:ext cx="381" cy="149"/>
              </a:xfrm>
              <a:custGeom>
                <a:avLst/>
                <a:gdLst>
                  <a:gd name="T0" fmla="*/ 183 w 2480"/>
                  <a:gd name="T1" fmla="*/ 956 h 976"/>
                  <a:gd name="T2" fmla="*/ 97 w 2480"/>
                  <a:gd name="T3" fmla="*/ 298 h 976"/>
                  <a:gd name="T4" fmla="*/ 0 w 2480"/>
                  <a:gd name="T5" fmla="*/ 243 h 976"/>
                  <a:gd name="T6" fmla="*/ 215 w 2480"/>
                  <a:gd name="T7" fmla="*/ 0 h 976"/>
                  <a:gd name="T8" fmla="*/ 274 w 2480"/>
                  <a:gd name="T9" fmla="*/ 956 h 976"/>
                  <a:gd name="T10" fmla="*/ 586 w 2480"/>
                  <a:gd name="T11" fmla="*/ 824 h 976"/>
                  <a:gd name="T12" fmla="*/ 688 w 2480"/>
                  <a:gd name="T13" fmla="*/ 956 h 976"/>
                  <a:gd name="T14" fmla="*/ 790 w 2480"/>
                  <a:gd name="T15" fmla="*/ 707 h 976"/>
                  <a:gd name="T16" fmla="*/ 934 w 2480"/>
                  <a:gd name="T17" fmla="*/ 838 h 976"/>
                  <a:gd name="T18" fmla="*/ 1133 w 2480"/>
                  <a:gd name="T19" fmla="*/ 824 h 976"/>
                  <a:gd name="T20" fmla="*/ 1138 w 2480"/>
                  <a:gd name="T21" fmla="*/ 547 h 976"/>
                  <a:gd name="T22" fmla="*/ 972 w 2480"/>
                  <a:gd name="T23" fmla="*/ 506 h 976"/>
                  <a:gd name="T24" fmla="*/ 994 w 2480"/>
                  <a:gd name="T25" fmla="*/ 409 h 976"/>
                  <a:gd name="T26" fmla="*/ 1144 w 2480"/>
                  <a:gd name="T27" fmla="*/ 250 h 976"/>
                  <a:gd name="T28" fmla="*/ 1026 w 2480"/>
                  <a:gd name="T29" fmla="*/ 97 h 976"/>
                  <a:gd name="T30" fmla="*/ 892 w 2480"/>
                  <a:gd name="T31" fmla="*/ 270 h 976"/>
                  <a:gd name="T32" fmla="*/ 875 w 2480"/>
                  <a:gd name="T33" fmla="*/ 70 h 976"/>
                  <a:gd name="T34" fmla="*/ 1133 w 2480"/>
                  <a:gd name="T35" fmla="*/ 35 h 976"/>
                  <a:gd name="T36" fmla="*/ 1240 w 2480"/>
                  <a:gd name="T37" fmla="*/ 250 h 976"/>
                  <a:gd name="T38" fmla="*/ 1138 w 2480"/>
                  <a:gd name="T39" fmla="*/ 443 h 976"/>
                  <a:gd name="T40" fmla="*/ 1273 w 2480"/>
                  <a:gd name="T41" fmla="*/ 679 h 976"/>
                  <a:gd name="T42" fmla="*/ 1026 w 2480"/>
                  <a:gd name="T43" fmla="*/ 976 h 976"/>
                  <a:gd name="T44" fmla="*/ 790 w 2480"/>
                  <a:gd name="T45" fmla="*/ 707 h 976"/>
                  <a:gd name="T46" fmla="*/ 1418 w 2480"/>
                  <a:gd name="T47" fmla="*/ 215 h 976"/>
                  <a:gd name="T48" fmla="*/ 1632 w 2480"/>
                  <a:gd name="T49" fmla="*/ 0 h 976"/>
                  <a:gd name="T50" fmla="*/ 1809 w 2480"/>
                  <a:gd name="T51" fmla="*/ 125 h 976"/>
                  <a:gd name="T52" fmla="*/ 1874 w 2480"/>
                  <a:gd name="T53" fmla="*/ 492 h 976"/>
                  <a:gd name="T54" fmla="*/ 1767 w 2480"/>
                  <a:gd name="T55" fmla="*/ 921 h 976"/>
                  <a:gd name="T56" fmla="*/ 1466 w 2480"/>
                  <a:gd name="T57" fmla="*/ 873 h 976"/>
                  <a:gd name="T58" fmla="*/ 1487 w 2480"/>
                  <a:gd name="T59" fmla="*/ 492 h 976"/>
                  <a:gd name="T60" fmla="*/ 1632 w 2480"/>
                  <a:gd name="T61" fmla="*/ 880 h 976"/>
                  <a:gd name="T62" fmla="*/ 1783 w 2480"/>
                  <a:gd name="T63" fmla="*/ 492 h 976"/>
                  <a:gd name="T64" fmla="*/ 1632 w 2480"/>
                  <a:gd name="T65" fmla="*/ 97 h 976"/>
                  <a:gd name="T66" fmla="*/ 1487 w 2480"/>
                  <a:gd name="T67" fmla="*/ 492 h 976"/>
                  <a:gd name="T68" fmla="*/ 2089 w 2480"/>
                  <a:gd name="T69" fmla="*/ 700 h 976"/>
                  <a:gd name="T70" fmla="*/ 2234 w 2480"/>
                  <a:gd name="T71" fmla="*/ 880 h 976"/>
                  <a:gd name="T72" fmla="*/ 2389 w 2480"/>
                  <a:gd name="T73" fmla="*/ 644 h 976"/>
                  <a:gd name="T74" fmla="*/ 2228 w 2480"/>
                  <a:gd name="T75" fmla="*/ 430 h 976"/>
                  <a:gd name="T76" fmla="*/ 2094 w 2480"/>
                  <a:gd name="T77" fmla="*/ 520 h 976"/>
                  <a:gd name="T78" fmla="*/ 2083 w 2480"/>
                  <a:gd name="T79" fmla="*/ 21 h 976"/>
                  <a:gd name="T80" fmla="*/ 2448 w 2480"/>
                  <a:gd name="T81" fmla="*/ 132 h 976"/>
                  <a:gd name="T82" fmla="*/ 2115 w 2480"/>
                  <a:gd name="T83" fmla="*/ 388 h 976"/>
                  <a:gd name="T84" fmla="*/ 2416 w 2480"/>
                  <a:gd name="T85" fmla="*/ 416 h 976"/>
                  <a:gd name="T86" fmla="*/ 2427 w 2480"/>
                  <a:gd name="T87" fmla="*/ 859 h 976"/>
                  <a:gd name="T88" fmla="*/ 2067 w 2480"/>
                  <a:gd name="T89" fmla="*/ 90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0" h="976">
                    <a:moveTo>
                      <a:pt x="274" y="956"/>
                    </a:moveTo>
                    <a:lnTo>
                      <a:pt x="183" y="956"/>
                    </a:lnTo>
                    <a:lnTo>
                      <a:pt x="183" y="215"/>
                    </a:lnTo>
                    <a:cubicBezTo>
                      <a:pt x="162" y="243"/>
                      <a:pt x="135" y="270"/>
                      <a:pt x="97" y="298"/>
                    </a:cubicBezTo>
                    <a:cubicBezTo>
                      <a:pt x="65" y="326"/>
                      <a:pt x="33" y="340"/>
                      <a:pt x="0" y="353"/>
                    </a:cubicBezTo>
                    <a:lnTo>
                      <a:pt x="0" y="243"/>
                    </a:lnTo>
                    <a:cubicBezTo>
                      <a:pt x="54" y="208"/>
                      <a:pt x="97" y="174"/>
                      <a:pt x="135" y="132"/>
                    </a:cubicBezTo>
                    <a:cubicBezTo>
                      <a:pt x="172" y="90"/>
                      <a:pt x="199" y="42"/>
                      <a:pt x="215" y="0"/>
                    </a:cubicBezTo>
                    <a:lnTo>
                      <a:pt x="274" y="0"/>
                    </a:lnTo>
                    <a:lnTo>
                      <a:pt x="274" y="956"/>
                    </a:lnTo>
                    <a:close/>
                    <a:moveTo>
                      <a:pt x="586" y="956"/>
                    </a:moveTo>
                    <a:lnTo>
                      <a:pt x="586" y="824"/>
                    </a:lnTo>
                    <a:lnTo>
                      <a:pt x="688" y="824"/>
                    </a:lnTo>
                    <a:lnTo>
                      <a:pt x="688" y="956"/>
                    </a:lnTo>
                    <a:lnTo>
                      <a:pt x="586" y="956"/>
                    </a:lnTo>
                    <a:close/>
                    <a:moveTo>
                      <a:pt x="790" y="707"/>
                    </a:moveTo>
                    <a:lnTo>
                      <a:pt x="881" y="693"/>
                    </a:lnTo>
                    <a:cubicBezTo>
                      <a:pt x="892" y="755"/>
                      <a:pt x="913" y="803"/>
                      <a:pt x="934" y="838"/>
                    </a:cubicBezTo>
                    <a:cubicBezTo>
                      <a:pt x="961" y="866"/>
                      <a:pt x="994" y="880"/>
                      <a:pt x="1026" y="880"/>
                    </a:cubicBezTo>
                    <a:cubicBezTo>
                      <a:pt x="1069" y="880"/>
                      <a:pt x="1106" y="859"/>
                      <a:pt x="1133" y="824"/>
                    </a:cubicBezTo>
                    <a:cubicBezTo>
                      <a:pt x="1165" y="783"/>
                      <a:pt x="1181" y="734"/>
                      <a:pt x="1181" y="679"/>
                    </a:cubicBezTo>
                    <a:cubicBezTo>
                      <a:pt x="1181" y="630"/>
                      <a:pt x="1165" y="582"/>
                      <a:pt x="1138" y="547"/>
                    </a:cubicBezTo>
                    <a:cubicBezTo>
                      <a:pt x="1112" y="513"/>
                      <a:pt x="1079" y="492"/>
                      <a:pt x="1036" y="492"/>
                    </a:cubicBezTo>
                    <a:cubicBezTo>
                      <a:pt x="1020" y="492"/>
                      <a:pt x="999" y="499"/>
                      <a:pt x="972" y="506"/>
                    </a:cubicBezTo>
                    <a:lnTo>
                      <a:pt x="983" y="402"/>
                    </a:lnTo>
                    <a:cubicBezTo>
                      <a:pt x="988" y="409"/>
                      <a:pt x="994" y="409"/>
                      <a:pt x="994" y="409"/>
                    </a:cubicBezTo>
                    <a:cubicBezTo>
                      <a:pt x="1036" y="409"/>
                      <a:pt x="1069" y="395"/>
                      <a:pt x="1101" y="367"/>
                    </a:cubicBezTo>
                    <a:cubicBezTo>
                      <a:pt x="1133" y="340"/>
                      <a:pt x="1144" y="305"/>
                      <a:pt x="1144" y="250"/>
                    </a:cubicBezTo>
                    <a:cubicBezTo>
                      <a:pt x="1144" y="208"/>
                      <a:pt x="1133" y="167"/>
                      <a:pt x="1112" y="139"/>
                    </a:cubicBezTo>
                    <a:cubicBezTo>
                      <a:pt x="1090" y="111"/>
                      <a:pt x="1063" y="97"/>
                      <a:pt x="1026" y="97"/>
                    </a:cubicBezTo>
                    <a:cubicBezTo>
                      <a:pt x="988" y="97"/>
                      <a:pt x="961" y="111"/>
                      <a:pt x="940" y="139"/>
                    </a:cubicBezTo>
                    <a:cubicBezTo>
                      <a:pt x="913" y="174"/>
                      <a:pt x="897" y="215"/>
                      <a:pt x="892" y="270"/>
                    </a:cubicBezTo>
                    <a:lnTo>
                      <a:pt x="800" y="250"/>
                    </a:lnTo>
                    <a:cubicBezTo>
                      <a:pt x="811" y="174"/>
                      <a:pt x="838" y="111"/>
                      <a:pt x="875" y="70"/>
                    </a:cubicBezTo>
                    <a:cubicBezTo>
                      <a:pt x="918" y="28"/>
                      <a:pt x="967" y="0"/>
                      <a:pt x="1020" y="0"/>
                    </a:cubicBezTo>
                    <a:cubicBezTo>
                      <a:pt x="1063" y="0"/>
                      <a:pt x="1101" y="14"/>
                      <a:pt x="1133" y="35"/>
                    </a:cubicBezTo>
                    <a:cubicBezTo>
                      <a:pt x="1171" y="63"/>
                      <a:pt x="1192" y="90"/>
                      <a:pt x="1214" y="125"/>
                    </a:cubicBezTo>
                    <a:cubicBezTo>
                      <a:pt x="1230" y="167"/>
                      <a:pt x="1240" y="208"/>
                      <a:pt x="1240" y="250"/>
                    </a:cubicBezTo>
                    <a:cubicBezTo>
                      <a:pt x="1240" y="291"/>
                      <a:pt x="1230" y="326"/>
                      <a:pt x="1214" y="360"/>
                    </a:cubicBezTo>
                    <a:cubicBezTo>
                      <a:pt x="1198" y="395"/>
                      <a:pt x="1171" y="423"/>
                      <a:pt x="1138" y="443"/>
                    </a:cubicBezTo>
                    <a:cubicBezTo>
                      <a:pt x="1181" y="457"/>
                      <a:pt x="1214" y="485"/>
                      <a:pt x="1240" y="527"/>
                    </a:cubicBezTo>
                    <a:cubicBezTo>
                      <a:pt x="1262" y="568"/>
                      <a:pt x="1273" y="617"/>
                      <a:pt x="1273" y="679"/>
                    </a:cubicBezTo>
                    <a:cubicBezTo>
                      <a:pt x="1273" y="762"/>
                      <a:pt x="1251" y="831"/>
                      <a:pt x="1203" y="886"/>
                    </a:cubicBezTo>
                    <a:cubicBezTo>
                      <a:pt x="1160" y="949"/>
                      <a:pt x="1101" y="976"/>
                      <a:pt x="1026" y="976"/>
                    </a:cubicBezTo>
                    <a:cubicBezTo>
                      <a:pt x="961" y="976"/>
                      <a:pt x="908" y="949"/>
                      <a:pt x="865" y="900"/>
                    </a:cubicBezTo>
                    <a:cubicBezTo>
                      <a:pt x="822" y="852"/>
                      <a:pt x="800" y="790"/>
                      <a:pt x="790" y="707"/>
                    </a:cubicBezTo>
                    <a:close/>
                    <a:moveTo>
                      <a:pt x="1391" y="492"/>
                    </a:moveTo>
                    <a:cubicBezTo>
                      <a:pt x="1391" y="374"/>
                      <a:pt x="1402" y="284"/>
                      <a:pt x="1418" y="215"/>
                    </a:cubicBezTo>
                    <a:cubicBezTo>
                      <a:pt x="1439" y="146"/>
                      <a:pt x="1466" y="97"/>
                      <a:pt x="1498" y="56"/>
                    </a:cubicBezTo>
                    <a:cubicBezTo>
                      <a:pt x="1536" y="21"/>
                      <a:pt x="1579" y="0"/>
                      <a:pt x="1632" y="0"/>
                    </a:cubicBezTo>
                    <a:cubicBezTo>
                      <a:pt x="1675" y="0"/>
                      <a:pt x="1707" y="14"/>
                      <a:pt x="1740" y="35"/>
                    </a:cubicBezTo>
                    <a:cubicBezTo>
                      <a:pt x="1767" y="56"/>
                      <a:pt x="1793" y="84"/>
                      <a:pt x="1809" y="125"/>
                    </a:cubicBezTo>
                    <a:cubicBezTo>
                      <a:pt x="1831" y="160"/>
                      <a:pt x="1847" y="208"/>
                      <a:pt x="1858" y="264"/>
                    </a:cubicBezTo>
                    <a:cubicBezTo>
                      <a:pt x="1869" y="319"/>
                      <a:pt x="1874" y="395"/>
                      <a:pt x="1874" y="492"/>
                    </a:cubicBezTo>
                    <a:cubicBezTo>
                      <a:pt x="1874" y="603"/>
                      <a:pt x="1863" y="693"/>
                      <a:pt x="1847" y="762"/>
                    </a:cubicBezTo>
                    <a:cubicBezTo>
                      <a:pt x="1831" y="831"/>
                      <a:pt x="1804" y="880"/>
                      <a:pt x="1767" y="921"/>
                    </a:cubicBezTo>
                    <a:cubicBezTo>
                      <a:pt x="1734" y="956"/>
                      <a:pt x="1686" y="976"/>
                      <a:pt x="1632" y="976"/>
                    </a:cubicBezTo>
                    <a:cubicBezTo>
                      <a:pt x="1563" y="976"/>
                      <a:pt x="1509" y="942"/>
                      <a:pt x="1466" y="873"/>
                    </a:cubicBezTo>
                    <a:cubicBezTo>
                      <a:pt x="1418" y="796"/>
                      <a:pt x="1391" y="672"/>
                      <a:pt x="1391" y="492"/>
                    </a:cubicBezTo>
                    <a:close/>
                    <a:moveTo>
                      <a:pt x="1487" y="492"/>
                    </a:moveTo>
                    <a:cubicBezTo>
                      <a:pt x="1487" y="644"/>
                      <a:pt x="1498" y="748"/>
                      <a:pt x="1530" y="803"/>
                    </a:cubicBezTo>
                    <a:cubicBezTo>
                      <a:pt x="1557" y="852"/>
                      <a:pt x="1595" y="880"/>
                      <a:pt x="1632" y="880"/>
                    </a:cubicBezTo>
                    <a:cubicBezTo>
                      <a:pt x="1675" y="880"/>
                      <a:pt x="1713" y="852"/>
                      <a:pt x="1740" y="803"/>
                    </a:cubicBezTo>
                    <a:cubicBezTo>
                      <a:pt x="1767" y="748"/>
                      <a:pt x="1783" y="644"/>
                      <a:pt x="1783" y="492"/>
                    </a:cubicBezTo>
                    <a:cubicBezTo>
                      <a:pt x="1783" y="333"/>
                      <a:pt x="1767" y="229"/>
                      <a:pt x="1740" y="180"/>
                    </a:cubicBezTo>
                    <a:cubicBezTo>
                      <a:pt x="1713" y="125"/>
                      <a:pt x="1675" y="97"/>
                      <a:pt x="1632" y="97"/>
                    </a:cubicBezTo>
                    <a:cubicBezTo>
                      <a:pt x="1589" y="97"/>
                      <a:pt x="1557" y="125"/>
                      <a:pt x="1530" y="167"/>
                    </a:cubicBezTo>
                    <a:cubicBezTo>
                      <a:pt x="1503" y="229"/>
                      <a:pt x="1487" y="333"/>
                      <a:pt x="1487" y="492"/>
                    </a:cubicBezTo>
                    <a:close/>
                    <a:moveTo>
                      <a:pt x="1992" y="707"/>
                    </a:moveTo>
                    <a:lnTo>
                      <a:pt x="2089" y="700"/>
                    </a:lnTo>
                    <a:cubicBezTo>
                      <a:pt x="2099" y="762"/>
                      <a:pt x="2115" y="803"/>
                      <a:pt x="2137" y="831"/>
                    </a:cubicBezTo>
                    <a:cubicBezTo>
                      <a:pt x="2164" y="866"/>
                      <a:pt x="2196" y="880"/>
                      <a:pt x="2234" y="880"/>
                    </a:cubicBezTo>
                    <a:cubicBezTo>
                      <a:pt x="2276" y="880"/>
                      <a:pt x="2314" y="859"/>
                      <a:pt x="2341" y="817"/>
                    </a:cubicBezTo>
                    <a:cubicBezTo>
                      <a:pt x="2373" y="776"/>
                      <a:pt x="2389" y="713"/>
                      <a:pt x="2389" y="644"/>
                    </a:cubicBezTo>
                    <a:cubicBezTo>
                      <a:pt x="2389" y="582"/>
                      <a:pt x="2373" y="527"/>
                      <a:pt x="2346" y="492"/>
                    </a:cubicBezTo>
                    <a:cubicBezTo>
                      <a:pt x="2314" y="450"/>
                      <a:pt x="2276" y="430"/>
                      <a:pt x="2228" y="430"/>
                    </a:cubicBezTo>
                    <a:cubicBezTo>
                      <a:pt x="2201" y="430"/>
                      <a:pt x="2174" y="437"/>
                      <a:pt x="2153" y="457"/>
                    </a:cubicBezTo>
                    <a:cubicBezTo>
                      <a:pt x="2126" y="471"/>
                      <a:pt x="2110" y="499"/>
                      <a:pt x="2094" y="520"/>
                    </a:cubicBezTo>
                    <a:lnTo>
                      <a:pt x="2008" y="506"/>
                    </a:lnTo>
                    <a:lnTo>
                      <a:pt x="2083" y="21"/>
                    </a:lnTo>
                    <a:lnTo>
                      <a:pt x="2448" y="21"/>
                    </a:lnTo>
                    <a:lnTo>
                      <a:pt x="2448" y="132"/>
                    </a:lnTo>
                    <a:lnTo>
                      <a:pt x="2153" y="132"/>
                    </a:lnTo>
                    <a:lnTo>
                      <a:pt x="2115" y="388"/>
                    </a:lnTo>
                    <a:cubicBezTo>
                      <a:pt x="2158" y="347"/>
                      <a:pt x="2207" y="326"/>
                      <a:pt x="2255" y="326"/>
                    </a:cubicBezTo>
                    <a:cubicBezTo>
                      <a:pt x="2319" y="326"/>
                      <a:pt x="2373" y="353"/>
                      <a:pt x="2416" y="416"/>
                    </a:cubicBezTo>
                    <a:cubicBezTo>
                      <a:pt x="2459" y="471"/>
                      <a:pt x="2480" y="547"/>
                      <a:pt x="2480" y="637"/>
                    </a:cubicBezTo>
                    <a:cubicBezTo>
                      <a:pt x="2480" y="720"/>
                      <a:pt x="2464" y="796"/>
                      <a:pt x="2427" y="859"/>
                    </a:cubicBezTo>
                    <a:cubicBezTo>
                      <a:pt x="2378" y="935"/>
                      <a:pt x="2314" y="976"/>
                      <a:pt x="2234" y="976"/>
                    </a:cubicBezTo>
                    <a:cubicBezTo>
                      <a:pt x="2164" y="976"/>
                      <a:pt x="2110" y="949"/>
                      <a:pt x="2067" y="900"/>
                    </a:cubicBezTo>
                    <a:cubicBezTo>
                      <a:pt x="2024" y="852"/>
                      <a:pt x="2003" y="790"/>
                      <a:pt x="1992" y="70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3" name="Freeform 158"/>
              <p:cNvSpPr>
                <a:spLocks noEditPoints="1"/>
              </p:cNvSpPr>
              <p:nvPr/>
            </p:nvSpPr>
            <p:spPr bwMode="auto">
              <a:xfrm>
                <a:off x="2417" y="2938"/>
                <a:ext cx="384" cy="152"/>
              </a:xfrm>
              <a:custGeom>
                <a:avLst/>
                <a:gdLst>
                  <a:gd name="T0" fmla="*/ 4 w 2496"/>
                  <a:gd name="T1" fmla="*/ 368 h 992"/>
                  <a:gd name="T2" fmla="*/ 290 w 2496"/>
                  <a:gd name="T3" fmla="*/ 964 h 992"/>
                  <a:gd name="T4" fmla="*/ 5 w 2496"/>
                  <a:gd name="T5" fmla="*/ 354 h 992"/>
                  <a:gd name="T6" fmla="*/ 274 w 2496"/>
                  <a:gd name="T7" fmla="*/ 8 h 992"/>
                  <a:gd name="T8" fmla="*/ 696 w 2496"/>
                  <a:gd name="T9" fmla="*/ 840 h 992"/>
                  <a:gd name="T10" fmla="*/ 950 w 2496"/>
                  <a:gd name="T11" fmla="*/ 843 h 992"/>
                  <a:gd name="T12" fmla="*/ 1134 w 2496"/>
                  <a:gd name="T13" fmla="*/ 829 h 992"/>
                  <a:gd name="T14" fmla="*/ 1071 w 2496"/>
                  <a:gd name="T15" fmla="*/ 512 h 992"/>
                  <a:gd name="T16" fmla="*/ 1004 w 2496"/>
                  <a:gd name="T17" fmla="*/ 410 h 992"/>
                  <a:gd name="T18" fmla="*/ 1145 w 2496"/>
                  <a:gd name="T19" fmla="*/ 260 h 992"/>
                  <a:gd name="T20" fmla="*/ 923 w 2496"/>
                  <a:gd name="T21" fmla="*/ 209 h 992"/>
                  <a:gd name="T22" fmla="*/ 912 w 2496"/>
                  <a:gd name="T23" fmla="*/ 43 h 992"/>
                  <a:gd name="T24" fmla="*/ 1195 w 2496"/>
                  <a:gd name="T25" fmla="*/ 81 h 992"/>
                  <a:gd name="T26" fmla="*/ 1152 w 2496"/>
                  <a:gd name="T27" fmla="*/ 458 h 992"/>
                  <a:gd name="T28" fmla="*/ 1272 w 2496"/>
                  <a:gd name="T29" fmla="*/ 805 h 992"/>
                  <a:gd name="T30" fmla="*/ 985 w 2496"/>
                  <a:gd name="T31" fmla="*/ 987 h 992"/>
                  <a:gd name="T32" fmla="*/ 816 w 2496"/>
                  <a:gd name="T33" fmla="*/ 771 h 992"/>
                  <a:gd name="T34" fmla="*/ 1035 w 2496"/>
                  <a:gd name="T35" fmla="*/ 977 h 992"/>
                  <a:gd name="T36" fmla="*/ 1270 w 2496"/>
                  <a:gd name="T37" fmla="*/ 746 h 992"/>
                  <a:gd name="T38" fmla="*/ 1185 w 2496"/>
                  <a:gd name="T39" fmla="*/ 409 h 992"/>
                  <a:gd name="T40" fmla="*/ 1183 w 2496"/>
                  <a:gd name="T41" fmla="*/ 91 h 992"/>
                  <a:gd name="T42" fmla="*/ 922 w 2496"/>
                  <a:gd name="T43" fmla="*/ 55 h 992"/>
                  <a:gd name="T44" fmla="*/ 941 w 2496"/>
                  <a:gd name="T45" fmla="*/ 144 h 992"/>
                  <a:gd name="T46" fmla="*/ 1160 w 2496"/>
                  <a:gd name="T47" fmla="*/ 259 h 992"/>
                  <a:gd name="T48" fmla="*/ 997 w 2496"/>
                  <a:gd name="T49" fmla="*/ 424 h 992"/>
                  <a:gd name="T50" fmla="*/ 1130 w 2496"/>
                  <a:gd name="T51" fmla="*/ 526 h 992"/>
                  <a:gd name="T52" fmla="*/ 1124 w 2496"/>
                  <a:gd name="T53" fmla="*/ 863 h 992"/>
                  <a:gd name="T54" fmla="*/ 882 w 2496"/>
                  <a:gd name="T55" fmla="*/ 704 h 992"/>
                  <a:gd name="T56" fmla="*/ 1456 w 2496"/>
                  <a:gd name="T57" fmla="*/ 129 h 992"/>
                  <a:gd name="T58" fmla="*/ 1752 w 2496"/>
                  <a:gd name="T59" fmla="*/ 36 h 992"/>
                  <a:gd name="T60" fmla="*/ 1883 w 2496"/>
                  <a:gd name="T61" fmla="*/ 652 h 992"/>
                  <a:gd name="T62" fmla="*/ 1680 w 2496"/>
                  <a:gd name="T63" fmla="*/ 988 h 992"/>
                  <a:gd name="T64" fmla="*/ 1412 w 2496"/>
                  <a:gd name="T65" fmla="*/ 732 h 992"/>
                  <a:gd name="T66" fmla="*/ 1595 w 2496"/>
                  <a:gd name="T67" fmla="*/ 971 h 992"/>
                  <a:gd name="T68" fmla="*/ 1816 w 2496"/>
                  <a:gd name="T69" fmla="*/ 857 h 992"/>
                  <a:gd name="T70" fmla="*/ 1811 w 2496"/>
                  <a:gd name="T71" fmla="*/ 137 h 992"/>
                  <a:gd name="T72" fmla="*/ 1540 w 2496"/>
                  <a:gd name="T73" fmla="*/ 47 h 992"/>
                  <a:gd name="T74" fmla="*/ 1412 w 2496"/>
                  <a:gd name="T75" fmla="*/ 624 h 992"/>
                  <a:gd name="T76" fmla="*/ 1614 w 2496"/>
                  <a:gd name="T77" fmla="*/ 876 h 992"/>
                  <a:gd name="T78" fmla="*/ 1773 w 2496"/>
                  <a:gd name="T79" fmla="*/ 691 h 992"/>
                  <a:gd name="T80" fmla="*/ 1668 w 2496"/>
                  <a:gd name="T81" fmla="*/ 117 h 992"/>
                  <a:gd name="T82" fmla="*/ 1514 w 2496"/>
                  <a:gd name="T83" fmla="*/ 303 h 992"/>
                  <a:gd name="T84" fmla="*/ 1609 w 2496"/>
                  <a:gd name="T85" fmla="*/ 103 h 992"/>
                  <a:gd name="T86" fmla="*/ 1788 w 2496"/>
                  <a:gd name="T87" fmla="*/ 303 h 992"/>
                  <a:gd name="T88" fmla="*/ 1675 w 2496"/>
                  <a:gd name="T89" fmla="*/ 891 h 992"/>
                  <a:gd name="T90" fmla="*/ 1511 w 2496"/>
                  <a:gd name="T91" fmla="*/ 763 h 992"/>
                  <a:gd name="T92" fmla="*/ 2152 w 2496"/>
                  <a:gd name="T93" fmla="*/ 835 h 992"/>
                  <a:gd name="T94" fmla="*/ 2297 w 2496"/>
                  <a:gd name="T95" fmla="*/ 866 h 992"/>
                  <a:gd name="T96" fmla="*/ 2366 w 2496"/>
                  <a:gd name="T97" fmla="*/ 535 h 992"/>
                  <a:gd name="T98" fmla="*/ 2166 w 2496"/>
                  <a:gd name="T99" fmla="*/ 472 h 992"/>
                  <a:gd name="T100" fmla="*/ 2456 w 2496"/>
                  <a:gd name="T101" fmla="*/ 148 h 992"/>
                  <a:gd name="T102" fmla="*/ 2310 w 2496"/>
                  <a:gd name="T103" fmla="*/ 332 h 992"/>
                  <a:gd name="T104" fmla="*/ 2493 w 2496"/>
                  <a:gd name="T105" fmla="*/ 707 h 992"/>
                  <a:gd name="T106" fmla="*/ 2242 w 2496"/>
                  <a:gd name="T107" fmla="*/ 992 h 992"/>
                  <a:gd name="T108" fmla="*/ 2003 w 2496"/>
                  <a:gd name="T109" fmla="*/ 776 h 992"/>
                  <a:gd name="T110" fmla="*/ 2195 w 2496"/>
                  <a:gd name="T111" fmla="*/ 972 h 992"/>
                  <a:gd name="T112" fmla="*/ 2452 w 2496"/>
                  <a:gd name="T113" fmla="*/ 815 h 992"/>
                  <a:gd name="T114" fmla="*/ 2349 w 2496"/>
                  <a:gd name="T115" fmla="*/ 363 h 992"/>
                  <a:gd name="T116" fmla="*/ 2116 w 2496"/>
                  <a:gd name="T117" fmla="*/ 395 h 992"/>
                  <a:gd name="T118" fmla="*/ 2121 w 2496"/>
                  <a:gd name="T119" fmla="*/ 490 h 992"/>
                  <a:gd name="T120" fmla="*/ 2335 w 2496"/>
                  <a:gd name="T121" fmla="*/ 468 h 992"/>
                  <a:gd name="T122" fmla="*/ 2356 w 2496"/>
                  <a:gd name="T123" fmla="*/ 830 h 992"/>
                  <a:gd name="T124" fmla="*/ 2162 w 2496"/>
                  <a:gd name="T125" fmla="*/ 868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6" h="992">
                    <a:moveTo>
                      <a:pt x="290" y="964"/>
                    </a:moveTo>
                    <a:cubicBezTo>
                      <a:pt x="290" y="969"/>
                      <a:pt x="287" y="972"/>
                      <a:pt x="282" y="972"/>
                    </a:cubicBezTo>
                    <a:lnTo>
                      <a:pt x="191" y="972"/>
                    </a:lnTo>
                    <a:cubicBezTo>
                      <a:pt x="187" y="972"/>
                      <a:pt x="183" y="969"/>
                      <a:pt x="183" y="964"/>
                    </a:cubicBezTo>
                    <a:lnTo>
                      <a:pt x="183" y="223"/>
                    </a:lnTo>
                    <a:lnTo>
                      <a:pt x="197" y="229"/>
                    </a:lnTo>
                    <a:lnTo>
                      <a:pt x="160" y="271"/>
                    </a:lnTo>
                    <a:cubicBezTo>
                      <a:pt x="160" y="271"/>
                      <a:pt x="160" y="271"/>
                      <a:pt x="160" y="272"/>
                    </a:cubicBezTo>
                    <a:lnTo>
                      <a:pt x="111" y="313"/>
                    </a:lnTo>
                    <a:lnTo>
                      <a:pt x="62" y="346"/>
                    </a:lnTo>
                    <a:cubicBezTo>
                      <a:pt x="62" y="346"/>
                      <a:pt x="61" y="347"/>
                      <a:pt x="61" y="347"/>
                    </a:cubicBezTo>
                    <a:lnTo>
                      <a:pt x="12" y="369"/>
                    </a:lnTo>
                    <a:cubicBezTo>
                      <a:pt x="9" y="370"/>
                      <a:pt x="6" y="370"/>
                      <a:pt x="4" y="368"/>
                    </a:cubicBezTo>
                    <a:cubicBezTo>
                      <a:pt x="2" y="367"/>
                      <a:pt x="0" y="364"/>
                      <a:pt x="0" y="361"/>
                    </a:cubicBezTo>
                    <a:lnTo>
                      <a:pt x="0" y="251"/>
                    </a:lnTo>
                    <a:cubicBezTo>
                      <a:pt x="0" y="249"/>
                      <a:pt x="2" y="246"/>
                      <a:pt x="4" y="245"/>
                    </a:cubicBezTo>
                    <a:lnTo>
                      <a:pt x="78" y="192"/>
                    </a:lnTo>
                    <a:lnTo>
                      <a:pt x="138" y="135"/>
                    </a:lnTo>
                    <a:lnTo>
                      <a:pt x="137" y="136"/>
                    </a:lnTo>
                    <a:lnTo>
                      <a:pt x="185" y="70"/>
                    </a:lnTo>
                    <a:lnTo>
                      <a:pt x="184" y="71"/>
                    </a:lnTo>
                    <a:lnTo>
                      <a:pt x="216" y="5"/>
                    </a:lnTo>
                    <a:cubicBezTo>
                      <a:pt x="218" y="2"/>
                      <a:pt x="220" y="0"/>
                      <a:pt x="223" y="0"/>
                    </a:cubicBezTo>
                    <a:lnTo>
                      <a:pt x="282" y="0"/>
                    </a:lnTo>
                    <a:cubicBezTo>
                      <a:pt x="287" y="0"/>
                      <a:pt x="290" y="4"/>
                      <a:pt x="290" y="8"/>
                    </a:cubicBezTo>
                    <a:lnTo>
                      <a:pt x="290" y="964"/>
                    </a:lnTo>
                    <a:close/>
                    <a:moveTo>
                      <a:pt x="274" y="8"/>
                    </a:moveTo>
                    <a:lnTo>
                      <a:pt x="282" y="16"/>
                    </a:lnTo>
                    <a:lnTo>
                      <a:pt x="223" y="16"/>
                    </a:lnTo>
                    <a:lnTo>
                      <a:pt x="231" y="12"/>
                    </a:lnTo>
                    <a:lnTo>
                      <a:pt x="199" y="78"/>
                    </a:lnTo>
                    <a:cubicBezTo>
                      <a:pt x="198" y="78"/>
                      <a:pt x="198" y="79"/>
                      <a:pt x="198" y="79"/>
                    </a:cubicBezTo>
                    <a:lnTo>
                      <a:pt x="150" y="145"/>
                    </a:lnTo>
                    <a:cubicBezTo>
                      <a:pt x="150" y="146"/>
                      <a:pt x="149" y="146"/>
                      <a:pt x="149" y="146"/>
                    </a:cubicBezTo>
                    <a:lnTo>
                      <a:pt x="87" y="205"/>
                    </a:lnTo>
                    <a:lnTo>
                      <a:pt x="13" y="258"/>
                    </a:lnTo>
                    <a:lnTo>
                      <a:pt x="16" y="251"/>
                    </a:lnTo>
                    <a:lnTo>
                      <a:pt x="16" y="361"/>
                    </a:lnTo>
                    <a:lnTo>
                      <a:pt x="5" y="354"/>
                    </a:lnTo>
                    <a:lnTo>
                      <a:pt x="54" y="332"/>
                    </a:lnTo>
                    <a:lnTo>
                      <a:pt x="53" y="333"/>
                    </a:lnTo>
                    <a:lnTo>
                      <a:pt x="100" y="300"/>
                    </a:lnTo>
                    <a:lnTo>
                      <a:pt x="149" y="259"/>
                    </a:lnTo>
                    <a:lnTo>
                      <a:pt x="148" y="260"/>
                    </a:lnTo>
                    <a:lnTo>
                      <a:pt x="185" y="218"/>
                    </a:lnTo>
                    <a:cubicBezTo>
                      <a:pt x="188" y="216"/>
                      <a:pt x="191" y="215"/>
                      <a:pt x="194" y="216"/>
                    </a:cubicBezTo>
                    <a:cubicBezTo>
                      <a:pt x="197" y="217"/>
                      <a:pt x="199" y="220"/>
                      <a:pt x="199" y="223"/>
                    </a:cubicBezTo>
                    <a:lnTo>
                      <a:pt x="199" y="964"/>
                    </a:lnTo>
                    <a:lnTo>
                      <a:pt x="191" y="956"/>
                    </a:lnTo>
                    <a:lnTo>
                      <a:pt x="282" y="956"/>
                    </a:lnTo>
                    <a:lnTo>
                      <a:pt x="274" y="964"/>
                    </a:lnTo>
                    <a:lnTo>
                      <a:pt x="274" y="8"/>
                    </a:lnTo>
                    <a:close/>
                    <a:moveTo>
                      <a:pt x="594" y="972"/>
                    </a:moveTo>
                    <a:cubicBezTo>
                      <a:pt x="590" y="972"/>
                      <a:pt x="586" y="969"/>
                      <a:pt x="586" y="964"/>
                    </a:cubicBezTo>
                    <a:lnTo>
                      <a:pt x="586" y="832"/>
                    </a:lnTo>
                    <a:cubicBezTo>
                      <a:pt x="586" y="828"/>
                      <a:pt x="590" y="824"/>
                      <a:pt x="594" y="824"/>
                    </a:cubicBezTo>
                    <a:lnTo>
                      <a:pt x="696" y="824"/>
                    </a:lnTo>
                    <a:cubicBezTo>
                      <a:pt x="701" y="824"/>
                      <a:pt x="704" y="828"/>
                      <a:pt x="704" y="832"/>
                    </a:cubicBezTo>
                    <a:lnTo>
                      <a:pt x="704" y="964"/>
                    </a:lnTo>
                    <a:cubicBezTo>
                      <a:pt x="704" y="969"/>
                      <a:pt x="701" y="972"/>
                      <a:pt x="696" y="972"/>
                    </a:cubicBezTo>
                    <a:lnTo>
                      <a:pt x="594" y="972"/>
                    </a:lnTo>
                    <a:close/>
                    <a:moveTo>
                      <a:pt x="696" y="956"/>
                    </a:moveTo>
                    <a:lnTo>
                      <a:pt x="688" y="964"/>
                    </a:lnTo>
                    <a:lnTo>
                      <a:pt x="688" y="832"/>
                    </a:lnTo>
                    <a:lnTo>
                      <a:pt x="696" y="840"/>
                    </a:lnTo>
                    <a:lnTo>
                      <a:pt x="594" y="840"/>
                    </a:lnTo>
                    <a:lnTo>
                      <a:pt x="602" y="832"/>
                    </a:lnTo>
                    <a:lnTo>
                      <a:pt x="602" y="964"/>
                    </a:lnTo>
                    <a:lnTo>
                      <a:pt x="594" y="956"/>
                    </a:lnTo>
                    <a:lnTo>
                      <a:pt x="696" y="956"/>
                    </a:lnTo>
                    <a:close/>
                    <a:moveTo>
                      <a:pt x="791" y="717"/>
                    </a:moveTo>
                    <a:cubicBezTo>
                      <a:pt x="790" y="715"/>
                      <a:pt x="791" y="713"/>
                      <a:pt x="792" y="711"/>
                    </a:cubicBezTo>
                    <a:cubicBezTo>
                      <a:pt x="793" y="709"/>
                      <a:pt x="795" y="708"/>
                      <a:pt x="797" y="708"/>
                    </a:cubicBezTo>
                    <a:lnTo>
                      <a:pt x="888" y="694"/>
                    </a:lnTo>
                    <a:cubicBezTo>
                      <a:pt x="892" y="693"/>
                      <a:pt x="896" y="695"/>
                      <a:pt x="897" y="699"/>
                    </a:cubicBezTo>
                    <a:lnTo>
                      <a:pt x="920" y="782"/>
                    </a:lnTo>
                    <a:lnTo>
                      <a:pt x="920" y="781"/>
                    </a:lnTo>
                    <a:lnTo>
                      <a:pt x="950" y="843"/>
                    </a:lnTo>
                    <a:lnTo>
                      <a:pt x="947" y="840"/>
                    </a:lnTo>
                    <a:lnTo>
                      <a:pt x="991" y="872"/>
                    </a:lnTo>
                    <a:lnTo>
                      <a:pt x="988" y="871"/>
                    </a:lnTo>
                    <a:lnTo>
                      <a:pt x="1036" y="881"/>
                    </a:lnTo>
                    <a:lnTo>
                      <a:pt x="1033" y="881"/>
                    </a:lnTo>
                    <a:lnTo>
                      <a:pt x="1064" y="877"/>
                    </a:lnTo>
                    <a:lnTo>
                      <a:pt x="1063" y="877"/>
                    </a:lnTo>
                    <a:lnTo>
                      <a:pt x="1092" y="866"/>
                    </a:lnTo>
                    <a:lnTo>
                      <a:pt x="1090" y="867"/>
                    </a:lnTo>
                    <a:lnTo>
                      <a:pt x="1115" y="850"/>
                    </a:lnTo>
                    <a:lnTo>
                      <a:pt x="1114" y="851"/>
                    </a:lnTo>
                    <a:lnTo>
                      <a:pt x="1136" y="827"/>
                    </a:lnTo>
                    <a:lnTo>
                      <a:pt x="1134" y="829"/>
                    </a:lnTo>
                    <a:lnTo>
                      <a:pt x="1170" y="762"/>
                    </a:lnTo>
                    <a:lnTo>
                      <a:pt x="1170" y="764"/>
                    </a:lnTo>
                    <a:lnTo>
                      <a:pt x="1182" y="686"/>
                    </a:lnTo>
                    <a:lnTo>
                      <a:pt x="1182" y="689"/>
                    </a:lnTo>
                    <a:lnTo>
                      <a:pt x="1171" y="618"/>
                    </a:lnTo>
                    <a:lnTo>
                      <a:pt x="1171" y="620"/>
                    </a:lnTo>
                    <a:lnTo>
                      <a:pt x="1139" y="559"/>
                    </a:lnTo>
                    <a:lnTo>
                      <a:pt x="1141" y="561"/>
                    </a:lnTo>
                    <a:lnTo>
                      <a:pt x="1120" y="538"/>
                    </a:lnTo>
                    <a:lnTo>
                      <a:pt x="1121" y="539"/>
                    </a:lnTo>
                    <a:lnTo>
                      <a:pt x="1097" y="522"/>
                    </a:lnTo>
                    <a:lnTo>
                      <a:pt x="1098" y="523"/>
                    </a:lnTo>
                    <a:lnTo>
                      <a:pt x="1071" y="512"/>
                    </a:lnTo>
                    <a:lnTo>
                      <a:pt x="1073" y="512"/>
                    </a:lnTo>
                    <a:lnTo>
                      <a:pt x="1043" y="508"/>
                    </a:lnTo>
                    <a:lnTo>
                      <a:pt x="1046" y="508"/>
                    </a:lnTo>
                    <a:lnTo>
                      <a:pt x="1018" y="512"/>
                    </a:lnTo>
                    <a:lnTo>
                      <a:pt x="983" y="522"/>
                    </a:lnTo>
                    <a:cubicBezTo>
                      <a:pt x="980" y="523"/>
                      <a:pt x="977" y="522"/>
                      <a:pt x="975" y="521"/>
                    </a:cubicBezTo>
                    <a:cubicBezTo>
                      <a:pt x="973" y="519"/>
                      <a:pt x="972" y="516"/>
                      <a:pt x="973" y="514"/>
                    </a:cubicBezTo>
                    <a:lnTo>
                      <a:pt x="984" y="410"/>
                    </a:lnTo>
                    <a:cubicBezTo>
                      <a:pt x="984" y="407"/>
                      <a:pt x="986" y="404"/>
                      <a:pt x="989" y="403"/>
                    </a:cubicBezTo>
                    <a:cubicBezTo>
                      <a:pt x="991" y="402"/>
                      <a:pt x="994" y="402"/>
                      <a:pt x="997" y="404"/>
                    </a:cubicBezTo>
                    <a:lnTo>
                      <a:pt x="1004" y="410"/>
                    </a:lnTo>
                    <a:lnTo>
                      <a:pt x="1000" y="409"/>
                    </a:lnTo>
                    <a:lnTo>
                      <a:pt x="1004" y="410"/>
                    </a:lnTo>
                    <a:lnTo>
                      <a:pt x="1001" y="410"/>
                    </a:lnTo>
                    <a:lnTo>
                      <a:pt x="1058" y="400"/>
                    </a:lnTo>
                    <a:lnTo>
                      <a:pt x="1055" y="401"/>
                    </a:lnTo>
                    <a:lnTo>
                      <a:pt x="1105" y="369"/>
                    </a:lnTo>
                    <a:lnTo>
                      <a:pt x="1104" y="370"/>
                    </a:lnTo>
                    <a:lnTo>
                      <a:pt x="1124" y="348"/>
                    </a:lnTo>
                    <a:lnTo>
                      <a:pt x="1122" y="350"/>
                    </a:lnTo>
                    <a:lnTo>
                      <a:pt x="1136" y="324"/>
                    </a:lnTo>
                    <a:lnTo>
                      <a:pt x="1136" y="326"/>
                    </a:lnTo>
                    <a:lnTo>
                      <a:pt x="1143" y="295"/>
                    </a:lnTo>
                    <a:lnTo>
                      <a:pt x="1142" y="296"/>
                    </a:lnTo>
                    <a:lnTo>
                      <a:pt x="1144" y="258"/>
                    </a:lnTo>
                    <a:lnTo>
                      <a:pt x="1145" y="260"/>
                    </a:lnTo>
                    <a:lnTo>
                      <a:pt x="1137" y="199"/>
                    </a:lnTo>
                    <a:lnTo>
                      <a:pt x="1137" y="201"/>
                    </a:lnTo>
                    <a:lnTo>
                      <a:pt x="1113" y="151"/>
                    </a:lnTo>
                    <a:lnTo>
                      <a:pt x="1115" y="154"/>
                    </a:lnTo>
                    <a:lnTo>
                      <a:pt x="1078" y="123"/>
                    </a:lnTo>
                    <a:lnTo>
                      <a:pt x="1082" y="124"/>
                    </a:lnTo>
                    <a:lnTo>
                      <a:pt x="1033" y="113"/>
                    </a:lnTo>
                    <a:lnTo>
                      <a:pt x="1036" y="113"/>
                    </a:lnTo>
                    <a:lnTo>
                      <a:pt x="987" y="124"/>
                    </a:lnTo>
                    <a:lnTo>
                      <a:pt x="991" y="123"/>
                    </a:lnTo>
                    <a:lnTo>
                      <a:pt x="954" y="154"/>
                    </a:lnTo>
                    <a:lnTo>
                      <a:pt x="955" y="151"/>
                    </a:lnTo>
                    <a:lnTo>
                      <a:pt x="923" y="209"/>
                    </a:lnTo>
                    <a:lnTo>
                      <a:pt x="924" y="207"/>
                    </a:lnTo>
                    <a:lnTo>
                      <a:pt x="908" y="280"/>
                    </a:lnTo>
                    <a:cubicBezTo>
                      <a:pt x="907" y="284"/>
                      <a:pt x="903" y="287"/>
                      <a:pt x="899" y="286"/>
                    </a:cubicBezTo>
                    <a:lnTo>
                      <a:pt x="807" y="266"/>
                    </a:lnTo>
                    <a:cubicBezTo>
                      <a:pt x="802" y="265"/>
                      <a:pt x="800" y="261"/>
                      <a:pt x="801" y="257"/>
                    </a:cubicBezTo>
                    <a:lnTo>
                      <a:pt x="812" y="203"/>
                    </a:lnTo>
                    <a:lnTo>
                      <a:pt x="829" y="153"/>
                    </a:lnTo>
                    <a:lnTo>
                      <a:pt x="850" y="110"/>
                    </a:lnTo>
                    <a:cubicBezTo>
                      <a:pt x="851" y="109"/>
                      <a:pt x="851" y="109"/>
                      <a:pt x="851" y="109"/>
                    </a:cubicBezTo>
                    <a:lnTo>
                      <a:pt x="877" y="74"/>
                    </a:lnTo>
                    <a:cubicBezTo>
                      <a:pt x="877" y="73"/>
                      <a:pt x="878" y="73"/>
                      <a:pt x="878" y="72"/>
                    </a:cubicBezTo>
                    <a:lnTo>
                      <a:pt x="911" y="43"/>
                    </a:lnTo>
                    <a:cubicBezTo>
                      <a:pt x="912" y="43"/>
                      <a:pt x="912" y="43"/>
                      <a:pt x="912" y="43"/>
                    </a:cubicBezTo>
                    <a:lnTo>
                      <a:pt x="948" y="21"/>
                    </a:lnTo>
                    <a:cubicBezTo>
                      <a:pt x="949" y="20"/>
                      <a:pt x="949" y="20"/>
                      <a:pt x="950" y="20"/>
                    </a:cubicBezTo>
                    <a:lnTo>
                      <a:pt x="987" y="6"/>
                    </a:lnTo>
                    <a:cubicBezTo>
                      <a:pt x="987" y="6"/>
                      <a:pt x="988" y="6"/>
                      <a:pt x="988" y="6"/>
                    </a:cubicBezTo>
                    <a:lnTo>
                      <a:pt x="1027" y="1"/>
                    </a:lnTo>
                    <a:cubicBezTo>
                      <a:pt x="1028" y="0"/>
                      <a:pt x="1029" y="0"/>
                      <a:pt x="1030" y="1"/>
                    </a:cubicBezTo>
                    <a:lnTo>
                      <a:pt x="1091" y="11"/>
                    </a:lnTo>
                    <a:cubicBezTo>
                      <a:pt x="1092" y="11"/>
                      <a:pt x="1092" y="11"/>
                      <a:pt x="1093" y="11"/>
                    </a:cubicBezTo>
                    <a:lnTo>
                      <a:pt x="1145" y="36"/>
                    </a:lnTo>
                    <a:cubicBezTo>
                      <a:pt x="1145" y="37"/>
                      <a:pt x="1146" y="37"/>
                      <a:pt x="1146" y="37"/>
                    </a:cubicBezTo>
                    <a:lnTo>
                      <a:pt x="1172" y="58"/>
                    </a:lnTo>
                    <a:lnTo>
                      <a:pt x="1194" y="80"/>
                    </a:lnTo>
                    <a:cubicBezTo>
                      <a:pt x="1194" y="80"/>
                      <a:pt x="1195" y="80"/>
                      <a:pt x="1195" y="81"/>
                    </a:cubicBezTo>
                    <a:lnTo>
                      <a:pt x="1229" y="129"/>
                    </a:lnTo>
                    <a:cubicBezTo>
                      <a:pt x="1230" y="130"/>
                      <a:pt x="1230" y="130"/>
                      <a:pt x="1230" y="131"/>
                    </a:cubicBezTo>
                    <a:lnTo>
                      <a:pt x="1249" y="194"/>
                    </a:lnTo>
                    <a:cubicBezTo>
                      <a:pt x="1249" y="195"/>
                      <a:pt x="1249" y="195"/>
                      <a:pt x="1249" y="196"/>
                    </a:cubicBezTo>
                    <a:lnTo>
                      <a:pt x="1256" y="258"/>
                    </a:lnTo>
                    <a:cubicBezTo>
                      <a:pt x="1256" y="258"/>
                      <a:pt x="1256" y="259"/>
                      <a:pt x="1256" y="259"/>
                    </a:cubicBezTo>
                    <a:lnTo>
                      <a:pt x="1249" y="317"/>
                    </a:lnTo>
                    <a:cubicBezTo>
                      <a:pt x="1249" y="318"/>
                      <a:pt x="1249" y="319"/>
                      <a:pt x="1249" y="319"/>
                    </a:cubicBezTo>
                    <a:lnTo>
                      <a:pt x="1230" y="371"/>
                    </a:lnTo>
                    <a:cubicBezTo>
                      <a:pt x="1230" y="372"/>
                      <a:pt x="1229" y="372"/>
                      <a:pt x="1229" y="373"/>
                    </a:cubicBezTo>
                    <a:lnTo>
                      <a:pt x="1197" y="420"/>
                    </a:lnTo>
                    <a:cubicBezTo>
                      <a:pt x="1197" y="421"/>
                      <a:pt x="1196" y="421"/>
                      <a:pt x="1196" y="422"/>
                    </a:cubicBezTo>
                    <a:lnTo>
                      <a:pt x="1152" y="458"/>
                    </a:lnTo>
                    <a:lnTo>
                      <a:pt x="1150" y="444"/>
                    </a:lnTo>
                    <a:lnTo>
                      <a:pt x="1207" y="476"/>
                    </a:lnTo>
                    <a:cubicBezTo>
                      <a:pt x="1208" y="477"/>
                      <a:pt x="1209" y="478"/>
                      <a:pt x="1210" y="478"/>
                    </a:cubicBezTo>
                    <a:lnTo>
                      <a:pt x="1255" y="530"/>
                    </a:lnTo>
                    <a:cubicBezTo>
                      <a:pt x="1255" y="531"/>
                      <a:pt x="1256" y="532"/>
                      <a:pt x="1256" y="533"/>
                    </a:cubicBezTo>
                    <a:lnTo>
                      <a:pt x="1281" y="601"/>
                    </a:lnTo>
                    <a:cubicBezTo>
                      <a:pt x="1281" y="601"/>
                      <a:pt x="1281" y="602"/>
                      <a:pt x="1281" y="603"/>
                    </a:cubicBezTo>
                    <a:lnTo>
                      <a:pt x="1289" y="687"/>
                    </a:lnTo>
                    <a:cubicBezTo>
                      <a:pt x="1289" y="687"/>
                      <a:pt x="1289" y="688"/>
                      <a:pt x="1289" y="688"/>
                    </a:cubicBezTo>
                    <a:lnTo>
                      <a:pt x="1285" y="748"/>
                    </a:lnTo>
                    <a:cubicBezTo>
                      <a:pt x="1285" y="748"/>
                      <a:pt x="1285" y="749"/>
                      <a:pt x="1285" y="749"/>
                    </a:cubicBezTo>
                    <a:lnTo>
                      <a:pt x="1272" y="803"/>
                    </a:lnTo>
                    <a:cubicBezTo>
                      <a:pt x="1272" y="804"/>
                      <a:pt x="1272" y="804"/>
                      <a:pt x="1272" y="805"/>
                    </a:cubicBezTo>
                    <a:lnTo>
                      <a:pt x="1250" y="854"/>
                    </a:lnTo>
                    <a:cubicBezTo>
                      <a:pt x="1250" y="854"/>
                      <a:pt x="1249" y="855"/>
                      <a:pt x="1249" y="855"/>
                    </a:cubicBezTo>
                    <a:lnTo>
                      <a:pt x="1218" y="899"/>
                    </a:lnTo>
                    <a:lnTo>
                      <a:pt x="1183" y="941"/>
                    </a:lnTo>
                    <a:cubicBezTo>
                      <a:pt x="1182" y="941"/>
                      <a:pt x="1182" y="942"/>
                      <a:pt x="1181" y="942"/>
                    </a:cubicBezTo>
                    <a:lnTo>
                      <a:pt x="1140" y="970"/>
                    </a:lnTo>
                    <a:cubicBezTo>
                      <a:pt x="1139" y="970"/>
                      <a:pt x="1139" y="971"/>
                      <a:pt x="1138" y="971"/>
                    </a:cubicBezTo>
                    <a:lnTo>
                      <a:pt x="1090" y="987"/>
                    </a:lnTo>
                    <a:cubicBezTo>
                      <a:pt x="1089" y="987"/>
                      <a:pt x="1089" y="987"/>
                      <a:pt x="1088" y="987"/>
                    </a:cubicBezTo>
                    <a:lnTo>
                      <a:pt x="1035" y="992"/>
                    </a:lnTo>
                    <a:cubicBezTo>
                      <a:pt x="1035" y="992"/>
                      <a:pt x="1034" y="992"/>
                      <a:pt x="1034" y="992"/>
                    </a:cubicBezTo>
                    <a:lnTo>
                      <a:pt x="987" y="987"/>
                    </a:lnTo>
                    <a:cubicBezTo>
                      <a:pt x="986" y="987"/>
                      <a:pt x="985" y="987"/>
                      <a:pt x="985" y="987"/>
                    </a:cubicBezTo>
                    <a:lnTo>
                      <a:pt x="943" y="972"/>
                    </a:lnTo>
                    <a:cubicBezTo>
                      <a:pt x="942" y="972"/>
                      <a:pt x="942" y="972"/>
                      <a:pt x="941" y="971"/>
                    </a:cubicBezTo>
                    <a:lnTo>
                      <a:pt x="903" y="948"/>
                    </a:lnTo>
                    <a:cubicBezTo>
                      <a:pt x="903" y="948"/>
                      <a:pt x="902" y="948"/>
                      <a:pt x="902" y="947"/>
                    </a:cubicBezTo>
                    <a:lnTo>
                      <a:pt x="868" y="914"/>
                    </a:lnTo>
                    <a:cubicBezTo>
                      <a:pt x="868" y="914"/>
                      <a:pt x="867" y="914"/>
                      <a:pt x="867" y="913"/>
                    </a:cubicBezTo>
                    <a:lnTo>
                      <a:pt x="839" y="874"/>
                    </a:lnTo>
                    <a:cubicBezTo>
                      <a:pt x="839" y="874"/>
                      <a:pt x="838" y="873"/>
                      <a:pt x="838" y="873"/>
                    </a:cubicBezTo>
                    <a:lnTo>
                      <a:pt x="816" y="829"/>
                    </a:lnTo>
                    <a:cubicBezTo>
                      <a:pt x="816" y="829"/>
                      <a:pt x="816" y="828"/>
                      <a:pt x="816" y="828"/>
                    </a:cubicBezTo>
                    <a:lnTo>
                      <a:pt x="801" y="776"/>
                    </a:lnTo>
                    <a:lnTo>
                      <a:pt x="791" y="717"/>
                    </a:lnTo>
                    <a:close/>
                    <a:moveTo>
                      <a:pt x="816" y="771"/>
                    </a:moveTo>
                    <a:lnTo>
                      <a:pt x="831" y="823"/>
                    </a:lnTo>
                    <a:lnTo>
                      <a:pt x="831" y="822"/>
                    </a:lnTo>
                    <a:lnTo>
                      <a:pt x="853" y="866"/>
                    </a:lnTo>
                    <a:lnTo>
                      <a:pt x="852" y="865"/>
                    </a:lnTo>
                    <a:lnTo>
                      <a:pt x="880" y="904"/>
                    </a:lnTo>
                    <a:lnTo>
                      <a:pt x="879" y="903"/>
                    </a:lnTo>
                    <a:lnTo>
                      <a:pt x="913" y="936"/>
                    </a:lnTo>
                    <a:lnTo>
                      <a:pt x="912" y="935"/>
                    </a:lnTo>
                    <a:lnTo>
                      <a:pt x="950" y="958"/>
                    </a:lnTo>
                    <a:lnTo>
                      <a:pt x="948" y="957"/>
                    </a:lnTo>
                    <a:lnTo>
                      <a:pt x="990" y="972"/>
                    </a:lnTo>
                    <a:lnTo>
                      <a:pt x="988" y="972"/>
                    </a:lnTo>
                    <a:lnTo>
                      <a:pt x="1035" y="977"/>
                    </a:lnTo>
                    <a:lnTo>
                      <a:pt x="1034" y="976"/>
                    </a:lnTo>
                    <a:lnTo>
                      <a:pt x="1087" y="971"/>
                    </a:lnTo>
                    <a:lnTo>
                      <a:pt x="1085" y="972"/>
                    </a:lnTo>
                    <a:lnTo>
                      <a:pt x="1133" y="956"/>
                    </a:lnTo>
                    <a:lnTo>
                      <a:pt x="1131" y="957"/>
                    </a:lnTo>
                    <a:lnTo>
                      <a:pt x="1172" y="929"/>
                    </a:lnTo>
                    <a:lnTo>
                      <a:pt x="1170" y="930"/>
                    </a:lnTo>
                    <a:lnTo>
                      <a:pt x="1205" y="890"/>
                    </a:lnTo>
                    <a:lnTo>
                      <a:pt x="1236" y="846"/>
                    </a:lnTo>
                    <a:lnTo>
                      <a:pt x="1235" y="847"/>
                    </a:lnTo>
                    <a:lnTo>
                      <a:pt x="1257" y="798"/>
                    </a:lnTo>
                    <a:lnTo>
                      <a:pt x="1257" y="800"/>
                    </a:lnTo>
                    <a:lnTo>
                      <a:pt x="1270" y="746"/>
                    </a:lnTo>
                    <a:lnTo>
                      <a:pt x="1269" y="747"/>
                    </a:lnTo>
                    <a:lnTo>
                      <a:pt x="1273" y="687"/>
                    </a:lnTo>
                    <a:lnTo>
                      <a:pt x="1273" y="688"/>
                    </a:lnTo>
                    <a:lnTo>
                      <a:pt x="1265" y="604"/>
                    </a:lnTo>
                    <a:lnTo>
                      <a:pt x="1266" y="606"/>
                    </a:lnTo>
                    <a:lnTo>
                      <a:pt x="1241" y="538"/>
                    </a:lnTo>
                    <a:lnTo>
                      <a:pt x="1242" y="541"/>
                    </a:lnTo>
                    <a:lnTo>
                      <a:pt x="1197" y="489"/>
                    </a:lnTo>
                    <a:lnTo>
                      <a:pt x="1200" y="490"/>
                    </a:lnTo>
                    <a:lnTo>
                      <a:pt x="1143" y="458"/>
                    </a:lnTo>
                    <a:cubicBezTo>
                      <a:pt x="1140" y="457"/>
                      <a:pt x="1139" y="455"/>
                      <a:pt x="1138" y="452"/>
                    </a:cubicBezTo>
                    <a:cubicBezTo>
                      <a:pt x="1138" y="450"/>
                      <a:pt x="1139" y="447"/>
                      <a:pt x="1141" y="445"/>
                    </a:cubicBezTo>
                    <a:lnTo>
                      <a:pt x="1185" y="409"/>
                    </a:lnTo>
                    <a:lnTo>
                      <a:pt x="1184" y="411"/>
                    </a:lnTo>
                    <a:lnTo>
                      <a:pt x="1216" y="364"/>
                    </a:lnTo>
                    <a:lnTo>
                      <a:pt x="1215" y="366"/>
                    </a:lnTo>
                    <a:lnTo>
                      <a:pt x="1234" y="314"/>
                    </a:lnTo>
                    <a:lnTo>
                      <a:pt x="1234" y="316"/>
                    </a:lnTo>
                    <a:lnTo>
                      <a:pt x="1241" y="258"/>
                    </a:lnTo>
                    <a:lnTo>
                      <a:pt x="1241" y="259"/>
                    </a:lnTo>
                    <a:lnTo>
                      <a:pt x="1234" y="197"/>
                    </a:lnTo>
                    <a:lnTo>
                      <a:pt x="1234" y="199"/>
                    </a:lnTo>
                    <a:lnTo>
                      <a:pt x="1215" y="136"/>
                    </a:lnTo>
                    <a:lnTo>
                      <a:pt x="1216" y="138"/>
                    </a:lnTo>
                    <a:lnTo>
                      <a:pt x="1182" y="90"/>
                    </a:lnTo>
                    <a:lnTo>
                      <a:pt x="1183" y="91"/>
                    </a:lnTo>
                    <a:lnTo>
                      <a:pt x="1162" y="71"/>
                    </a:lnTo>
                    <a:lnTo>
                      <a:pt x="1136" y="50"/>
                    </a:lnTo>
                    <a:lnTo>
                      <a:pt x="1138" y="51"/>
                    </a:lnTo>
                    <a:lnTo>
                      <a:pt x="1086" y="26"/>
                    </a:lnTo>
                    <a:lnTo>
                      <a:pt x="1088" y="26"/>
                    </a:lnTo>
                    <a:lnTo>
                      <a:pt x="1027" y="16"/>
                    </a:lnTo>
                    <a:lnTo>
                      <a:pt x="1029" y="16"/>
                    </a:lnTo>
                    <a:lnTo>
                      <a:pt x="990" y="21"/>
                    </a:lnTo>
                    <a:lnTo>
                      <a:pt x="992" y="21"/>
                    </a:lnTo>
                    <a:lnTo>
                      <a:pt x="955" y="35"/>
                    </a:lnTo>
                    <a:lnTo>
                      <a:pt x="957" y="34"/>
                    </a:lnTo>
                    <a:lnTo>
                      <a:pt x="921" y="56"/>
                    </a:lnTo>
                    <a:lnTo>
                      <a:pt x="922" y="55"/>
                    </a:lnTo>
                    <a:lnTo>
                      <a:pt x="889" y="84"/>
                    </a:lnTo>
                    <a:lnTo>
                      <a:pt x="890" y="83"/>
                    </a:lnTo>
                    <a:lnTo>
                      <a:pt x="864" y="118"/>
                    </a:lnTo>
                    <a:lnTo>
                      <a:pt x="865" y="117"/>
                    </a:lnTo>
                    <a:lnTo>
                      <a:pt x="844" y="158"/>
                    </a:lnTo>
                    <a:lnTo>
                      <a:pt x="827" y="206"/>
                    </a:lnTo>
                    <a:lnTo>
                      <a:pt x="816" y="260"/>
                    </a:lnTo>
                    <a:lnTo>
                      <a:pt x="810" y="251"/>
                    </a:lnTo>
                    <a:lnTo>
                      <a:pt x="902" y="271"/>
                    </a:lnTo>
                    <a:lnTo>
                      <a:pt x="893" y="277"/>
                    </a:lnTo>
                    <a:lnTo>
                      <a:pt x="909" y="204"/>
                    </a:lnTo>
                    <a:cubicBezTo>
                      <a:pt x="909" y="203"/>
                      <a:pt x="909" y="202"/>
                      <a:pt x="909" y="202"/>
                    </a:cubicBezTo>
                    <a:lnTo>
                      <a:pt x="941" y="144"/>
                    </a:lnTo>
                    <a:cubicBezTo>
                      <a:pt x="942" y="143"/>
                      <a:pt x="943" y="142"/>
                      <a:pt x="943" y="141"/>
                    </a:cubicBezTo>
                    <a:lnTo>
                      <a:pt x="980" y="110"/>
                    </a:lnTo>
                    <a:cubicBezTo>
                      <a:pt x="981" y="110"/>
                      <a:pt x="982" y="109"/>
                      <a:pt x="984" y="109"/>
                    </a:cubicBezTo>
                    <a:lnTo>
                      <a:pt x="1033" y="98"/>
                    </a:lnTo>
                    <a:cubicBezTo>
                      <a:pt x="1034" y="97"/>
                      <a:pt x="1035" y="97"/>
                      <a:pt x="1036" y="98"/>
                    </a:cubicBezTo>
                    <a:lnTo>
                      <a:pt x="1085" y="109"/>
                    </a:lnTo>
                    <a:cubicBezTo>
                      <a:pt x="1086" y="109"/>
                      <a:pt x="1088" y="110"/>
                      <a:pt x="1089" y="110"/>
                    </a:cubicBezTo>
                    <a:lnTo>
                      <a:pt x="1126" y="141"/>
                    </a:lnTo>
                    <a:cubicBezTo>
                      <a:pt x="1126" y="142"/>
                      <a:pt x="1127" y="143"/>
                      <a:pt x="1128" y="144"/>
                    </a:cubicBezTo>
                    <a:lnTo>
                      <a:pt x="1152" y="194"/>
                    </a:lnTo>
                    <a:cubicBezTo>
                      <a:pt x="1152" y="195"/>
                      <a:pt x="1152" y="196"/>
                      <a:pt x="1152" y="196"/>
                    </a:cubicBezTo>
                    <a:lnTo>
                      <a:pt x="1160" y="257"/>
                    </a:lnTo>
                    <a:cubicBezTo>
                      <a:pt x="1160" y="258"/>
                      <a:pt x="1160" y="258"/>
                      <a:pt x="1160" y="259"/>
                    </a:cubicBezTo>
                    <a:lnTo>
                      <a:pt x="1158" y="297"/>
                    </a:lnTo>
                    <a:cubicBezTo>
                      <a:pt x="1158" y="297"/>
                      <a:pt x="1158" y="298"/>
                      <a:pt x="1158" y="298"/>
                    </a:cubicBezTo>
                    <a:lnTo>
                      <a:pt x="1151" y="329"/>
                    </a:lnTo>
                    <a:cubicBezTo>
                      <a:pt x="1151" y="330"/>
                      <a:pt x="1151" y="331"/>
                      <a:pt x="1151" y="331"/>
                    </a:cubicBezTo>
                    <a:lnTo>
                      <a:pt x="1137" y="357"/>
                    </a:lnTo>
                    <a:cubicBezTo>
                      <a:pt x="1136" y="358"/>
                      <a:pt x="1136" y="358"/>
                      <a:pt x="1135" y="359"/>
                    </a:cubicBezTo>
                    <a:lnTo>
                      <a:pt x="1115" y="381"/>
                    </a:lnTo>
                    <a:cubicBezTo>
                      <a:pt x="1115" y="381"/>
                      <a:pt x="1114" y="382"/>
                      <a:pt x="1114" y="382"/>
                    </a:cubicBezTo>
                    <a:lnTo>
                      <a:pt x="1064" y="414"/>
                    </a:lnTo>
                    <a:cubicBezTo>
                      <a:pt x="1063" y="415"/>
                      <a:pt x="1062" y="415"/>
                      <a:pt x="1061" y="415"/>
                    </a:cubicBezTo>
                    <a:lnTo>
                      <a:pt x="1004" y="425"/>
                    </a:lnTo>
                    <a:cubicBezTo>
                      <a:pt x="1003" y="426"/>
                      <a:pt x="1002" y="426"/>
                      <a:pt x="1001" y="425"/>
                    </a:cubicBezTo>
                    <a:lnTo>
                      <a:pt x="997" y="424"/>
                    </a:lnTo>
                    <a:cubicBezTo>
                      <a:pt x="995" y="424"/>
                      <a:pt x="994" y="423"/>
                      <a:pt x="993" y="423"/>
                    </a:cubicBezTo>
                    <a:lnTo>
                      <a:pt x="986" y="417"/>
                    </a:lnTo>
                    <a:lnTo>
                      <a:pt x="999" y="411"/>
                    </a:lnTo>
                    <a:lnTo>
                      <a:pt x="988" y="515"/>
                    </a:lnTo>
                    <a:lnTo>
                      <a:pt x="978" y="507"/>
                    </a:lnTo>
                    <a:lnTo>
                      <a:pt x="1015" y="497"/>
                    </a:lnTo>
                    <a:lnTo>
                      <a:pt x="1043" y="493"/>
                    </a:lnTo>
                    <a:cubicBezTo>
                      <a:pt x="1044" y="492"/>
                      <a:pt x="1045" y="492"/>
                      <a:pt x="1046" y="493"/>
                    </a:cubicBezTo>
                    <a:lnTo>
                      <a:pt x="1076" y="497"/>
                    </a:lnTo>
                    <a:cubicBezTo>
                      <a:pt x="1076" y="497"/>
                      <a:pt x="1077" y="497"/>
                      <a:pt x="1077" y="497"/>
                    </a:cubicBezTo>
                    <a:lnTo>
                      <a:pt x="1104" y="508"/>
                    </a:lnTo>
                    <a:cubicBezTo>
                      <a:pt x="1105" y="508"/>
                      <a:pt x="1106" y="509"/>
                      <a:pt x="1106" y="509"/>
                    </a:cubicBezTo>
                    <a:lnTo>
                      <a:pt x="1130" y="526"/>
                    </a:lnTo>
                    <a:cubicBezTo>
                      <a:pt x="1131" y="526"/>
                      <a:pt x="1131" y="527"/>
                      <a:pt x="1131" y="527"/>
                    </a:cubicBezTo>
                    <a:lnTo>
                      <a:pt x="1152" y="550"/>
                    </a:lnTo>
                    <a:cubicBezTo>
                      <a:pt x="1153" y="551"/>
                      <a:pt x="1153" y="551"/>
                      <a:pt x="1154" y="552"/>
                    </a:cubicBezTo>
                    <a:lnTo>
                      <a:pt x="1186" y="613"/>
                    </a:lnTo>
                    <a:cubicBezTo>
                      <a:pt x="1186" y="614"/>
                      <a:pt x="1186" y="614"/>
                      <a:pt x="1186" y="615"/>
                    </a:cubicBezTo>
                    <a:lnTo>
                      <a:pt x="1197" y="686"/>
                    </a:lnTo>
                    <a:cubicBezTo>
                      <a:pt x="1198" y="687"/>
                      <a:pt x="1198" y="688"/>
                      <a:pt x="1197" y="689"/>
                    </a:cubicBezTo>
                    <a:lnTo>
                      <a:pt x="1185" y="767"/>
                    </a:lnTo>
                    <a:cubicBezTo>
                      <a:pt x="1185" y="768"/>
                      <a:pt x="1185" y="768"/>
                      <a:pt x="1185" y="769"/>
                    </a:cubicBezTo>
                    <a:lnTo>
                      <a:pt x="1149" y="836"/>
                    </a:lnTo>
                    <a:cubicBezTo>
                      <a:pt x="1148" y="837"/>
                      <a:pt x="1148" y="837"/>
                      <a:pt x="1147" y="838"/>
                    </a:cubicBezTo>
                    <a:lnTo>
                      <a:pt x="1125" y="862"/>
                    </a:lnTo>
                    <a:cubicBezTo>
                      <a:pt x="1125" y="862"/>
                      <a:pt x="1124" y="863"/>
                      <a:pt x="1124" y="863"/>
                    </a:cubicBezTo>
                    <a:lnTo>
                      <a:pt x="1099" y="880"/>
                    </a:lnTo>
                    <a:cubicBezTo>
                      <a:pt x="1098" y="880"/>
                      <a:pt x="1098" y="881"/>
                      <a:pt x="1097" y="881"/>
                    </a:cubicBezTo>
                    <a:lnTo>
                      <a:pt x="1068" y="892"/>
                    </a:lnTo>
                    <a:cubicBezTo>
                      <a:pt x="1068" y="892"/>
                      <a:pt x="1067" y="892"/>
                      <a:pt x="1066" y="892"/>
                    </a:cubicBezTo>
                    <a:lnTo>
                      <a:pt x="1035" y="896"/>
                    </a:lnTo>
                    <a:cubicBezTo>
                      <a:pt x="1035" y="897"/>
                      <a:pt x="1034" y="896"/>
                      <a:pt x="1033" y="896"/>
                    </a:cubicBezTo>
                    <a:lnTo>
                      <a:pt x="985" y="886"/>
                    </a:lnTo>
                    <a:cubicBezTo>
                      <a:pt x="984" y="886"/>
                      <a:pt x="983" y="886"/>
                      <a:pt x="982" y="885"/>
                    </a:cubicBezTo>
                    <a:lnTo>
                      <a:pt x="938" y="853"/>
                    </a:lnTo>
                    <a:cubicBezTo>
                      <a:pt x="937" y="852"/>
                      <a:pt x="936" y="851"/>
                      <a:pt x="935" y="850"/>
                    </a:cubicBezTo>
                    <a:lnTo>
                      <a:pt x="905" y="788"/>
                    </a:lnTo>
                    <a:cubicBezTo>
                      <a:pt x="905" y="788"/>
                      <a:pt x="905" y="787"/>
                      <a:pt x="905" y="787"/>
                    </a:cubicBezTo>
                    <a:lnTo>
                      <a:pt x="882" y="704"/>
                    </a:lnTo>
                    <a:lnTo>
                      <a:pt x="891" y="709"/>
                    </a:lnTo>
                    <a:lnTo>
                      <a:pt x="800" y="723"/>
                    </a:lnTo>
                    <a:lnTo>
                      <a:pt x="806" y="714"/>
                    </a:lnTo>
                    <a:lnTo>
                      <a:pt x="816" y="771"/>
                    </a:lnTo>
                    <a:close/>
                    <a:moveTo>
                      <a:pt x="1391" y="501"/>
                    </a:moveTo>
                    <a:lnTo>
                      <a:pt x="1393" y="417"/>
                    </a:lnTo>
                    <a:lnTo>
                      <a:pt x="1399" y="343"/>
                    </a:lnTo>
                    <a:lnTo>
                      <a:pt x="1408" y="278"/>
                    </a:lnTo>
                    <a:lnTo>
                      <a:pt x="1419" y="222"/>
                    </a:lnTo>
                    <a:cubicBezTo>
                      <a:pt x="1419" y="222"/>
                      <a:pt x="1419" y="221"/>
                      <a:pt x="1419" y="221"/>
                    </a:cubicBezTo>
                    <a:lnTo>
                      <a:pt x="1436" y="173"/>
                    </a:lnTo>
                    <a:lnTo>
                      <a:pt x="1455" y="130"/>
                    </a:lnTo>
                    <a:cubicBezTo>
                      <a:pt x="1455" y="130"/>
                      <a:pt x="1456" y="129"/>
                      <a:pt x="1456" y="129"/>
                    </a:cubicBezTo>
                    <a:lnTo>
                      <a:pt x="1500" y="60"/>
                    </a:lnTo>
                    <a:cubicBezTo>
                      <a:pt x="1500" y="59"/>
                      <a:pt x="1501" y="59"/>
                      <a:pt x="1501" y="58"/>
                    </a:cubicBezTo>
                    <a:lnTo>
                      <a:pt x="1531" y="34"/>
                    </a:lnTo>
                    <a:cubicBezTo>
                      <a:pt x="1532" y="34"/>
                      <a:pt x="1532" y="34"/>
                      <a:pt x="1533" y="33"/>
                    </a:cubicBezTo>
                    <a:lnTo>
                      <a:pt x="1564" y="16"/>
                    </a:lnTo>
                    <a:cubicBezTo>
                      <a:pt x="1564" y="16"/>
                      <a:pt x="1565" y="16"/>
                      <a:pt x="1565" y="16"/>
                    </a:cubicBezTo>
                    <a:lnTo>
                      <a:pt x="1600" y="5"/>
                    </a:lnTo>
                    <a:cubicBezTo>
                      <a:pt x="1601" y="5"/>
                      <a:pt x="1601" y="5"/>
                      <a:pt x="1602" y="5"/>
                    </a:cubicBezTo>
                    <a:lnTo>
                      <a:pt x="1640" y="1"/>
                    </a:lnTo>
                    <a:cubicBezTo>
                      <a:pt x="1640" y="0"/>
                      <a:pt x="1641" y="0"/>
                      <a:pt x="1642" y="1"/>
                    </a:cubicBezTo>
                    <a:lnTo>
                      <a:pt x="1700" y="11"/>
                    </a:lnTo>
                    <a:cubicBezTo>
                      <a:pt x="1701" y="11"/>
                      <a:pt x="1701" y="11"/>
                      <a:pt x="1702" y="11"/>
                    </a:cubicBezTo>
                    <a:lnTo>
                      <a:pt x="1752" y="36"/>
                    </a:lnTo>
                    <a:cubicBezTo>
                      <a:pt x="1753" y="37"/>
                      <a:pt x="1753" y="37"/>
                      <a:pt x="1754" y="38"/>
                    </a:cubicBezTo>
                    <a:lnTo>
                      <a:pt x="1793" y="76"/>
                    </a:lnTo>
                    <a:cubicBezTo>
                      <a:pt x="1794" y="76"/>
                      <a:pt x="1794" y="77"/>
                      <a:pt x="1794" y="77"/>
                    </a:cubicBezTo>
                    <a:lnTo>
                      <a:pt x="1824" y="129"/>
                    </a:lnTo>
                    <a:lnTo>
                      <a:pt x="1854" y="192"/>
                    </a:lnTo>
                    <a:cubicBezTo>
                      <a:pt x="1854" y="193"/>
                      <a:pt x="1854" y="193"/>
                      <a:pt x="1854" y="193"/>
                    </a:cubicBezTo>
                    <a:lnTo>
                      <a:pt x="1874" y="270"/>
                    </a:lnTo>
                    <a:lnTo>
                      <a:pt x="1881" y="316"/>
                    </a:lnTo>
                    <a:lnTo>
                      <a:pt x="1886" y="370"/>
                    </a:lnTo>
                    <a:lnTo>
                      <a:pt x="1889" y="431"/>
                    </a:lnTo>
                    <a:lnTo>
                      <a:pt x="1890" y="500"/>
                    </a:lnTo>
                    <a:lnTo>
                      <a:pt x="1888" y="580"/>
                    </a:lnTo>
                    <a:lnTo>
                      <a:pt x="1883" y="652"/>
                    </a:lnTo>
                    <a:lnTo>
                      <a:pt x="1874" y="716"/>
                    </a:lnTo>
                    <a:lnTo>
                      <a:pt x="1863" y="772"/>
                    </a:lnTo>
                    <a:lnTo>
                      <a:pt x="1849" y="821"/>
                    </a:lnTo>
                    <a:lnTo>
                      <a:pt x="1831" y="864"/>
                    </a:lnTo>
                    <a:cubicBezTo>
                      <a:pt x="1831" y="864"/>
                      <a:pt x="1830" y="865"/>
                      <a:pt x="1830" y="865"/>
                    </a:cubicBezTo>
                    <a:lnTo>
                      <a:pt x="1782" y="934"/>
                    </a:lnTo>
                    <a:cubicBezTo>
                      <a:pt x="1782" y="935"/>
                      <a:pt x="1781" y="935"/>
                      <a:pt x="1781" y="936"/>
                    </a:cubicBezTo>
                    <a:lnTo>
                      <a:pt x="1754" y="959"/>
                    </a:lnTo>
                    <a:cubicBezTo>
                      <a:pt x="1753" y="959"/>
                      <a:pt x="1753" y="959"/>
                      <a:pt x="1752" y="959"/>
                    </a:cubicBezTo>
                    <a:lnTo>
                      <a:pt x="1719" y="977"/>
                    </a:lnTo>
                    <a:cubicBezTo>
                      <a:pt x="1719" y="978"/>
                      <a:pt x="1718" y="978"/>
                      <a:pt x="1718" y="978"/>
                    </a:cubicBezTo>
                    <a:lnTo>
                      <a:pt x="1682" y="988"/>
                    </a:lnTo>
                    <a:cubicBezTo>
                      <a:pt x="1681" y="988"/>
                      <a:pt x="1681" y="988"/>
                      <a:pt x="1680" y="988"/>
                    </a:cubicBezTo>
                    <a:lnTo>
                      <a:pt x="1641" y="992"/>
                    </a:lnTo>
                    <a:cubicBezTo>
                      <a:pt x="1641" y="992"/>
                      <a:pt x="1640" y="992"/>
                      <a:pt x="1639" y="992"/>
                    </a:cubicBezTo>
                    <a:lnTo>
                      <a:pt x="1590" y="986"/>
                    </a:lnTo>
                    <a:cubicBezTo>
                      <a:pt x="1590" y="986"/>
                      <a:pt x="1589" y="986"/>
                      <a:pt x="1588" y="986"/>
                    </a:cubicBezTo>
                    <a:lnTo>
                      <a:pt x="1544" y="966"/>
                    </a:lnTo>
                    <a:cubicBezTo>
                      <a:pt x="1544" y="965"/>
                      <a:pt x="1543" y="965"/>
                      <a:pt x="1542" y="965"/>
                    </a:cubicBezTo>
                    <a:lnTo>
                      <a:pt x="1503" y="933"/>
                    </a:lnTo>
                    <a:cubicBezTo>
                      <a:pt x="1503" y="932"/>
                      <a:pt x="1502" y="932"/>
                      <a:pt x="1502" y="931"/>
                    </a:cubicBezTo>
                    <a:lnTo>
                      <a:pt x="1468" y="886"/>
                    </a:lnTo>
                    <a:cubicBezTo>
                      <a:pt x="1468" y="886"/>
                      <a:pt x="1467" y="885"/>
                      <a:pt x="1467" y="885"/>
                    </a:cubicBezTo>
                    <a:lnTo>
                      <a:pt x="1435" y="818"/>
                    </a:lnTo>
                    <a:cubicBezTo>
                      <a:pt x="1435" y="817"/>
                      <a:pt x="1435" y="817"/>
                      <a:pt x="1435" y="817"/>
                    </a:cubicBezTo>
                    <a:lnTo>
                      <a:pt x="1412" y="732"/>
                    </a:lnTo>
                    <a:lnTo>
                      <a:pt x="1397" y="627"/>
                    </a:lnTo>
                    <a:lnTo>
                      <a:pt x="1391" y="501"/>
                    </a:lnTo>
                    <a:close/>
                    <a:moveTo>
                      <a:pt x="1412" y="624"/>
                    </a:moveTo>
                    <a:lnTo>
                      <a:pt x="1427" y="727"/>
                    </a:lnTo>
                    <a:lnTo>
                      <a:pt x="1450" y="812"/>
                    </a:lnTo>
                    <a:lnTo>
                      <a:pt x="1450" y="811"/>
                    </a:lnTo>
                    <a:lnTo>
                      <a:pt x="1482" y="878"/>
                    </a:lnTo>
                    <a:lnTo>
                      <a:pt x="1481" y="877"/>
                    </a:lnTo>
                    <a:lnTo>
                      <a:pt x="1515" y="922"/>
                    </a:lnTo>
                    <a:lnTo>
                      <a:pt x="1514" y="920"/>
                    </a:lnTo>
                    <a:lnTo>
                      <a:pt x="1553" y="952"/>
                    </a:lnTo>
                    <a:lnTo>
                      <a:pt x="1551" y="951"/>
                    </a:lnTo>
                    <a:lnTo>
                      <a:pt x="1595" y="971"/>
                    </a:lnTo>
                    <a:lnTo>
                      <a:pt x="1592" y="971"/>
                    </a:lnTo>
                    <a:lnTo>
                      <a:pt x="1641" y="977"/>
                    </a:lnTo>
                    <a:lnTo>
                      <a:pt x="1640" y="976"/>
                    </a:lnTo>
                    <a:lnTo>
                      <a:pt x="1679" y="972"/>
                    </a:lnTo>
                    <a:lnTo>
                      <a:pt x="1677" y="973"/>
                    </a:lnTo>
                    <a:lnTo>
                      <a:pt x="1713" y="963"/>
                    </a:lnTo>
                    <a:lnTo>
                      <a:pt x="1712" y="963"/>
                    </a:lnTo>
                    <a:lnTo>
                      <a:pt x="1745" y="945"/>
                    </a:lnTo>
                    <a:lnTo>
                      <a:pt x="1743" y="946"/>
                    </a:lnTo>
                    <a:lnTo>
                      <a:pt x="1770" y="923"/>
                    </a:lnTo>
                    <a:lnTo>
                      <a:pt x="1769" y="925"/>
                    </a:lnTo>
                    <a:lnTo>
                      <a:pt x="1817" y="856"/>
                    </a:lnTo>
                    <a:lnTo>
                      <a:pt x="1816" y="857"/>
                    </a:lnTo>
                    <a:lnTo>
                      <a:pt x="1834" y="816"/>
                    </a:lnTo>
                    <a:lnTo>
                      <a:pt x="1848" y="769"/>
                    </a:lnTo>
                    <a:lnTo>
                      <a:pt x="1859" y="713"/>
                    </a:lnTo>
                    <a:lnTo>
                      <a:pt x="1867" y="651"/>
                    </a:lnTo>
                    <a:lnTo>
                      <a:pt x="1872" y="579"/>
                    </a:lnTo>
                    <a:lnTo>
                      <a:pt x="1874" y="501"/>
                    </a:lnTo>
                    <a:lnTo>
                      <a:pt x="1873" y="432"/>
                    </a:lnTo>
                    <a:lnTo>
                      <a:pt x="1870" y="371"/>
                    </a:lnTo>
                    <a:lnTo>
                      <a:pt x="1866" y="319"/>
                    </a:lnTo>
                    <a:lnTo>
                      <a:pt x="1859" y="274"/>
                    </a:lnTo>
                    <a:lnTo>
                      <a:pt x="1839" y="197"/>
                    </a:lnTo>
                    <a:lnTo>
                      <a:pt x="1839" y="199"/>
                    </a:lnTo>
                    <a:lnTo>
                      <a:pt x="1811" y="137"/>
                    </a:lnTo>
                    <a:lnTo>
                      <a:pt x="1781" y="85"/>
                    </a:lnTo>
                    <a:lnTo>
                      <a:pt x="1782" y="87"/>
                    </a:lnTo>
                    <a:lnTo>
                      <a:pt x="1743" y="49"/>
                    </a:lnTo>
                    <a:lnTo>
                      <a:pt x="1745" y="51"/>
                    </a:lnTo>
                    <a:lnTo>
                      <a:pt x="1695" y="26"/>
                    </a:lnTo>
                    <a:lnTo>
                      <a:pt x="1697" y="26"/>
                    </a:lnTo>
                    <a:lnTo>
                      <a:pt x="1639" y="16"/>
                    </a:lnTo>
                    <a:lnTo>
                      <a:pt x="1641" y="16"/>
                    </a:lnTo>
                    <a:lnTo>
                      <a:pt x="1603" y="20"/>
                    </a:lnTo>
                    <a:lnTo>
                      <a:pt x="1605" y="20"/>
                    </a:lnTo>
                    <a:lnTo>
                      <a:pt x="1570" y="31"/>
                    </a:lnTo>
                    <a:lnTo>
                      <a:pt x="1571" y="30"/>
                    </a:lnTo>
                    <a:lnTo>
                      <a:pt x="1540" y="47"/>
                    </a:lnTo>
                    <a:lnTo>
                      <a:pt x="1541" y="47"/>
                    </a:lnTo>
                    <a:lnTo>
                      <a:pt x="1511" y="71"/>
                    </a:lnTo>
                    <a:lnTo>
                      <a:pt x="1513" y="69"/>
                    </a:lnTo>
                    <a:lnTo>
                      <a:pt x="1469" y="138"/>
                    </a:lnTo>
                    <a:lnTo>
                      <a:pt x="1470" y="137"/>
                    </a:lnTo>
                    <a:lnTo>
                      <a:pt x="1451" y="178"/>
                    </a:lnTo>
                    <a:lnTo>
                      <a:pt x="1434" y="226"/>
                    </a:lnTo>
                    <a:lnTo>
                      <a:pt x="1434" y="225"/>
                    </a:lnTo>
                    <a:lnTo>
                      <a:pt x="1423" y="280"/>
                    </a:lnTo>
                    <a:lnTo>
                      <a:pt x="1415" y="344"/>
                    </a:lnTo>
                    <a:lnTo>
                      <a:pt x="1409" y="418"/>
                    </a:lnTo>
                    <a:lnTo>
                      <a:pt x="1407" y="500"/>
                    </a:lnTo>
                    <a:lnTo>
                      <a:pt x="1412" y="624"/>
                    </a:lnTo>
                    <a:close/>
                    <a:moveTo>
                      <a:pt x="1503" y="501"/>
                    </a:moveTo>
                    <a:lnTo>
                      <a:pt x="1505" y="605"/>
                    </a:lnTo>
                    <a:lnTo>
                      <a:pt x="1513" y="692"/>
                    </a:lnTo>
                    <a:lnTo>
                      <a:pt x="1526" y="760"/>
                    </a:lnTo>
                    <a:lnTo>
                      <a:pt x="1526" y="758"/>
                    </a:lnTo>
                    <a:lnTo>
                      <a:pt x="1546" y="808"/>
                    </a:lnTo>
                    <a:lnTo>
                      <a:pt x="1545" y="807"/>
                    </a:lnTo>
                    <a:lnTo>
                      <a:pt x="1567" y="840"/>
                    </a:lnTo>
                    <a:lnTo>
                      <a:pt x="1566" y="839"/>
                    </a:lnTo>
                    <a:lnTo>
                      <a:pt x="1591" y="863"/>
                    </a:lnTo>
                    <a:lnTo>
                      <a:pt x="1589" y="861"/>
                    </a:lnTo>
                    <a:lnTo>
                      <a:pt x="1616" y="876"/>
                    </a:lnTo>
                    <a:lnTo>
                      <a:pt x="1614" y="876"/>
                    </a:lnTo>
                    <a:lnTo>
                      <a:pt x="1642" y="881"/>
                    </a:lnTo>
                    <a:lnTo>
                      <a:pt x="1639" y="881"/>
                    </a:lnTo>
                    <a:lnTo>
                      <a:pt x="1670" y="876"/>
                    </a:lnTo>
                    <a:lnTo>
                      <a:pt x="1668" y="876"/>
                    </a:lnTo>
                    <a:lnTo>
                      <a:pt x="1697" y="861"/>
                    </a:lnTo>
                    <a:lnTo>
                      <a:pt x="1695" y="863"/>
                    </a:lnTo>
                    <a:lnTo>
                      <a:pt x="1721" y="839"/>
                    </a:lnTo>
                    <a:lnTo>
                      <a:pt x="1720" y="840"/>
                    </a:lnTo>
                    <a:lnTo>
                      <a:pt x="1742" y="807"/>
                    </a:lnTo>
                    <a:lnTo>
                      <a:pt x="1741" y="809"/>
                    </a:lnTo>
                    <a:lnTo>
                      <a:pt x="1759" y="759"/>
                    </a:lnTo>
                    <a:lnTo>
                      <a:pt x="1759" y="760"/>
                    </a:lnTo>
                    <a:lnTo>
                      <a:pt x="1773" y="691"/>
                    </a:lnTo>
                    <a:lnTo>
                      <a:pt x="1780" y="605"/>
                    </a:lnTo>
                    <a:lnTo>
                      <a:pt x="1783" y="500"/>
                    </a:lnTo>
                    <a:lnTo>
                      <a:pt x="1780" y="392"/>
                    </a:lnTo>
                    <a:lnTo>
                      <a:pt x="1772" y="304"/>
                    </a:lnTo>
                    <a:lnTo>
                      <a:pt x="1759" y="237"/>
                    </a:lnTo>
                    <a:lnTo>
                      <a:pt x="1759" y="238"/>
                    </a:lnTo>
                    <a:lnTo>
                      <a:pt x="1741" y="191"/>
                    </a:lnTo>
                    <a:lnTo>
                      <a:pt x="1742" y="193"/>
                    </a:lnTo>
                    <a:lnTo>
                      <a:pt x="1720" y="157"/>
                    </a:lnTo>
                    <a:lnTo>
                      <a:pt x="1721" y="158"/>
                    </a:lnTo>
                    <a:lnTo>
                      <a:pt x="1695" y="132"/>
                    </a:lnTo>
                    <a:lnTo>
                      <a:pt x="1697" y="133"/>
                    </a:lnTo>
                    <a:lnTo>
                      <a:pt x="1668" y="117"/>
                    </a:lnTo>
                    <a:lnTo>
                      <a:pt x="1670" y="118"/>
                    </a:lnTo>
                    <a:lnTo>
                      <a:pt x="1639" y="113"/>
                    </a:lnTo>
                    <a:lnTo>
                      <a:pt x="1642" y="113"/>
                    </a:lnTo>
                    <a:lnTo>
                      <a:pt x="1612" y="118"/>
                    </a:lnTo>
                    <a:lnTo>
                      <a:pt x="1614" y="118"/>
                    </a:lnTo>
                    <a:lnTo>
                      <a:pt x="1587" y="132"/>
                    </a:lnTo>
                    <a:lnTo>
                      <a:pt x="1589" y="130"/>
                    </a:lnTo>
                    <a:lnTo>
                      <a:pt x="1565" y="152"/>
                    </a:lnTo>
                    <a:lnTo>
                      <a:pt x="1566" y="151"/>
                    </a:lnTo>
                    <a:lnTo>
                      <a:pt x="1545" y="180"/>
                    </a:lnTo>
                    <a:lnTo>
                      <a:pt x="1546" y="178"/>
                    </a:lnTo>
                    <a:lnTo>
                      <a:pt x="1528" y="233"/>
                    </a:lnTo>
                    <a:lnTo>
                      <a:pt x="1514" y="303"/>
                    </a:lnTo>
                    <a:lnTo>
                      <a:pt x="1506" y="392"/>
                    </a:lnTo>
                    <a:lnTo>
                      <a:pt x="1503" y="501"/>
                    </a:lnTo>
                    <a:close/>
                    <a:moveTo>
                      <a:pt x="1490" y="391"/>
                    </a:moveTo>
                    <a:lnTo>
                      <a:pt x="1499" y="300"/>
                    </a:lnTo>
                    <a:lnTo>
                      <a:pt x="1513" y="228"/>
                    </a:lnTo>
                    <a:lnTo>
                      <a:pt x="1531" y="173"/>
                    </a:lnTo>
                    <a:cubicBezTo>
                      <a:pt x="1531" y="172"/>
                      <a:pt x="1531" y="171"/>
                      <a:pt x="1532" y="171"/>
                    </a:cubicBezTo>
                    <a:lnTo>
                      <a:pt x="1553" y="142"/>
                    </a:lnTo>
                    <a:cubicBezTo>
                      <a:pt x="1553" y="141"/>
                      <a:pt x="1554" y="141"/>
                      <a:pt x="1554" y="141"/>
                    </a:cubicBezTo>
                    <a:lnTo>
                      <a:pt x="1578" y="119"/>
                    </a:lnTo>
                    <a:cubicBezTo>
                      <a:pt x="1579" y="118"/>
                      <a:pt x="1579" y="118"/>
                      <a:pt x="1580" y="117"/>
                    </a:cubicBezTo>
                    <a:lnTo>
                      <a:pt x="1607" y="103"/>
                    </a:lnTo>
                    <a:cubicBezTo>
                      <a:pt x="1608" y="103"/>
                      <a:pt x="1608" y="103"/>
                      <a:pt x="1609" y="103"/>
                    </a:cubicBezTo>
                    <a:lnTo>
                      <a:pt x="1639" y="98"/>
                    </a:lnTo>
                    <a:cubicBezTo>
                      <a:pt x="1640" y="97"/>
                      <a:pt x="1641" y="97"/>
                      <a:pt x="1642" y="98"/>
                    </a:cubicBezTo>
                    <a:lnTo>
                      <a:pt x="1673" y="103"/>
                    </a:lnTo>
                    <a:cubicBezTo>
                      <a:pt x="1674" y="103"/>
                      <a:pt x="1675" y="103"/>
                      <a:pt x="1675" y="103"/>
                    </a:cubicBezTo>
                    <a:lnTo>
                      <a:pt x="1704" y="119"/>
                    </a:lnTo>
                    <a:cubicBezTo>
                      <a:pt x="1705" y="120"/>
                      <a:pt x="1706" y="120"/>
                      <a:pt x="1706" y="121"/>
                    </a:cubicBezTo>
                    <a:lnTo>
                      <a:pt x="1732" y="147"/>
                    </a:lnTo>
                    <a:cubicBezTo>
                      <a:pt x="1733" y="147"/>
                      <a:pt x="1733" y="148"/>
                      <a:pt x="1733" y="148"/>
                    </a:cubicBezTo>
                    <a:lnTo>
                      <a:pt x="1755" y="184"/>
                    </a:lnTo>
                    <a:cubicBezTo>
                      <a:pt x="1756" y="185"/>
                      <a:pt x="1756" y="185"/>
                      <a:pt x="1756" y="186"/>
                    </a:cubicBezTo>
                    <a:lnTo>
                      <a:pt x="1774" y="233"/>
                    </a:lnTo>
                    <a:cubicBezTo>
                      <a:pt x="1774" y="233"/>
                      <a:pt x="1774" y="233"/>
                      <a:pt x="1774" y="234"/>
                    </a:cubicBezTo>
                    <a:lnTo>
                      <a:pt x="1788" y="303"/>
                    </a:lnTo>
                    <a:lnTo>
                      <a:pt x="1796" y="391"/>
                    </a:lnTo>
                    <a:lnTo>
                      <a:pt x="1799" y="501"/>
                    </a:lnTo>
                    <a:lnTo>
                      <a:pt x="1796" y="606"/>
                    </a:lnTo>
                    <a:lnTo>
                      <a:pt x="1788" y="694"/>
                    </a:lnTo>
                    <a:lnTo>
                      <a:pt x="1774" y="763"/>
                    </a:lnTo>
                    <a:cubicBezTo>
                      <a:pt x="1774" y="763"/>
                      <a:pt x="1774" y="764"/>
                      <a:pt x="1774" y="764"/>
                    </a:cubicBezTo>
                    <a:lnTo>
                      <a:pt x="1756" y="814"/>
                    </a:lnTo>
                    <a:cubicBezTo>
                      <a:pt x="1756" y="815"/>
                      <a:pt x="1755" y="815"/>
                      <a:pt x="1755" y="816"/>
                    </a:cubicBezTo>
                    <a:lnTo>
                      <a:pt x="1733" y="849"/>
                    </a:lnTo>
                    <a:cubicBezTo>
                      <a:pt x="1733" y="849"/>
                      <a:pt x="1732" y="850"/>
                      <a:pt x="1732" y="850"/>
                    </a:cubicBezTo>
                    <a:lnTo>
                      <a:pt x="1706" y="874"/>
                    </a:lnTo>
                    <a:cubicBezTo>
                      <a:pt x="1705" y="875"/>
                      <a:pt x="1705" y="875"/>
                      <a:pt x="1704" y="876"/>
                    </a:cubicBezTo>
                    <a:lnTo>
                      <a:pt x="1675" y="891"/>
                    </a:lnTo>
                    <a:cubicBezTo>
                      <a:pt x="1674" y="891"/>
                      <a:pt x="1674" y="891"/>
                      <a:pt x="1673" y="891"/>
                    </a:cubicBezTo>
                    <a:lnTo>
                      <a:pt x="1642" y="896"/>
                    </a:lnTo>
                    <a:cubicBezTo>
                      <a:pt x="1641" y="897"/>
                      <a:pt x="1640" y="897"/>
                      <a:pt x="1639" y="896"/>
                    </a:cubicBezTo>
                    <a:lnTo>
                      <a:pt x="1611" y="891"/>
                    </a:lnTo>
                    <a:cubicBezTo>
                      <a:pt x="1610" y="891"/>
                      <a:pt x="1609" y="891"/>
                      <a:pt x="1609" y="890"/>
                    </a:cubicBezTo>
                    <a:lnTo>
                      <a:pt x="1582" y="875"/>
                    </a:lnTo>
                    <a:cubicBezTo>
                      <a:pt x="1581" y="875"/>
                      <a:pt x="1580" y="875"/>
                      <a:pt x="1580" y="874"/>
                    </a:cubicBezTo>
                    <a:lnTo>
                      <a:pt x="1555" y="850"/>
                    </a:lnTo>
                    <a:cubicBezTo>
                      <a:pt x="1554" y="850"/>
                      <a:pt x="1554" y="849"/>
                      <a:pt x="1554" y="849"/>
                    </a:cubicBezTo>
                    <a:lnTo>
                      <a:pt x="1532" y="816"/>
                    </a:lnTo>
                    <a:cubicBezTo>
                      <a:pt x="1531" y="815"/>
                      <a:pt x="1531" y="815"/>
                      <a:pt x="1531" y="814"/>
                    </a:cubicBezTo>
                    <a:lnTo>
                      <a:pt x="1511" y="764"/>
                    </a:lnTo>
                    <a:cubicBezTo>
                      <a:pt x="1511" y="764"/>
                      <a:pt x="1511" y="763"/>
                      <a:pt x="1511" y="763"/>
                    </a:cubicBezTo>
                    <a:lnTo>
                      <a:pt x="1497" y="693"/>
                    </a:lnTo>
                    <a:lnTo>
                      <a:pt x="1489" y="606"/>
                    </a:lnTo>
                    <a:lnTo>
                      <a:pt x="1487" y="500"/>
                    </a:lnTo>
                    <a:lnTo>
                      <a:pt x="1490" y="391"/>
                    </a:lnTo>
                    <a:close/>
                    <a:moveTo>
                      <a:pt x="1993" y="717"/>
                    </a:moveTo>
                    <a:cubicBezTo>
                      <a:pt x="1992" y="715"/>
                      <a:pt x="1993" y="712"/>
                      <a:pt x="1994" y="711"/>
                    </a:cubicBezTo>
                    <a:cubicBezTo>
                      <a:pt x="1996" y="709"/>
                      <a:pt x="1998" y="708"/>
                      <a:pt x="2000" y="707"/>
                    </a:cubicBezTo>
                    <a:lnTo>
                      <a:pt x="2097" y="700"/>
                    </a:lnTo>
                    <a:cubicBezTo>
                      <a:pt x="2101" y="700"/>
                      <a:pt x="2104" y="703"/>
                      <a:pt x="2105" y="707"/>
                    </a:cubicBezTo>
                    <a:lnTo>
                      <a:pt x="2114" y="750"/>
                    </a:lnTo>
                    <a:lnTo>
                      <a:pt x="2125" y="784"/>
                    </a:lnTo>
                    <a:lnTo>
                      <a:pt x="2138" y="812"/>
                    </a:lnTo>
                    <a:lnTo>
                      <a:pt x="2152" y="835"/>
                    </a:lnTo>
                    <a:lnTo>
                      <a:pt x="2151" y="834"/>
                    </a:lnTo>
                    <a:lnTo>
                      <a:pt x="2172" y="856"/>
                    </a:lnTo>
                    <a:lnTo>
                      <a:pt x="2171" y="855"/>
                    </a:lnTo>
                    <a:lnTo>
                      <a:pt x="2194" y="871"/>
                    </a:lnTo>
                    <a:lnTo>
                      <a:pt x="2192" y="870"/>
                    </a:lnTo>
                    <a:lnTo>
                      <a:pt x="2218" y="878"/>
                    </a:lnTo>
                    <a:lnTo>
                      <a:pt x="2216" y="878"/>
                    </a:lnTo>
                    <a:lnTo>
                      <a:pt x="2243" y="881"/>
                    </a:lnTo>
                    <a:lnTo>
                      <a:pt x="2241" y="881"/>
                    </a:lnTo>
                    <a:lnTo>
                      <a:pt x="2272" y="877"/>
                    </a:lnTo>
                    <a:lnTo>
                      <a:pt x="2270" y="877"/>
                    </a:lnTo>
                    <a:lnTo>
                      <a:pt x="2298" y="865"/>
                    </a:lnTo>
                    <a:lnTo>
                      <a:pt x="2297" y="866"/>
                    </a:lnTo>
                    <a:lnTo>
                      <a:pt x="2323" y="847"/>
                    </a:lnTo>
                    <a:lnTo>
                      <a:pt x="2321" y="849"/>
                    </a:lnTo>
                    <a:lnTo>
                      <a:pt x="2343" y="821"/>
                    </a:lnTo>
                    <a:lnTo>
                      <a:pt x="2364" y="786"/>
                    </a:lnTo>
                    <a:lnTo>
                      <a:pt x="2363" y="788"/>
                    </a:lnTo>
                    <a:lnTo>
                      <a:pt x="2378" y="747"/>
                    </a:lnTo>
                    <a:lnTo>
                      <a:pt x="2378" y="748"/>
                    </a:lnTo>
                    <a:lnTo>
                      <a:pt x="2390" y="651"/>
                    </a:lnTo>
                    <a:lnTo>
                      <a:pt x="2390" y="653"/>
                    </a:lnTo>
                    <a:lnTo>
                      <a:pt x="2379" y="567"/>
                    </a:lnTo>
                    <a:lnTo>
                      <a:pt x="2379" y="569"/>
                    </a:lnTo>
                    <a:lnTo>
                      <a:pt x="2365" y="533"/>
                    </a:lnTo>
                    <a:lnTo>
                      <a:pt x="2366" y="535"/>
                    </a:lnTo>
                    <a:lnTo>
                      <a:pt x="2348" y="505"/>
                    </a:lnTo>
                    <a:lnTo>
                      <a:pt x="2349" y="506"/>
                    </a:lnTo>
                    <a:lnTo>
                      <a:pt x="2324" y="479"/>
                    </a:lnTo>
                    <a:lnTo>
                      <a:pt x="2325" y="480"/>
                    </a:lnTo>
                    <a:lnTo>
                      <a:pt x="2297" y="460"/>
                    </a:lnTo>
                    <a:lnTo>
                      <a:pt x="2299" y="461"/>
                    </a:lnTo>
                    <a:lnTo>
                      <a:pt x="2268" y="450"/>
                    </a:lnTo>
                    <a:lnTo>
                      <a:pt x="2270" y="450"/>
                    </a:lnTo>
                    <a:lnTo>
                      <a:pt x="2236" y="446"/>
                    </a:lnTo>
                    <a:lnTo>
                      <a:pt x="2238" y="446"/>
                    </a:lnTo>
                    <a:lnTo>
                      <a:pt x="2198" y="452"/>
                    </a:lnTo>
                    <a:lnTo>
                      <a:pt x="2201" y="451"/>
                    </a:lnTo>
                    <a:lnTo>
                      <a:pt x="2166" y="472"/>
                    </a:lnTo>
                    <a:lnTo>
                      <a:pt x="2167" y="472"/>
                    </a:lnTo>
                    <a:lnTo>
                      <a:pt x="2133" y="501"/>
                    </a:lnTo>
                    <a:lnTo>
                      <a:pt x="2134" y="499"/>
                    </a:lnTo>
                    <a:lnTo>
                      <a:pt x="2109" y="533"/>
                    </a:lnTo>
                    <a:cubicBezTo>
                      <a:pt x="2107" y="536"/>
                      <a:pt x="2104" y="537"/>
                      <a:pt x="2101" y="536"/>
                    </a:cubicBezTo>
                    <a:lnTo>
                      <a:pt x="2015" y="522"/>
                    </a:lnTo>
                    <a:cubicBezTo>
                      <a:pt x="2011" y="522"/>
                      <a:pt x="2008" y="518"/>
                      <a:pt x="2009" y="513"/>
                    </a:cubicBezTo>
                    <a:lnTo>
                      <a:pt x="2084" y="28"/>
                    </a:lnTo>
                    <a:cubicBezTo>
                      <a:pt x="2084" y="24"/>
                      <a:pt x="2088" y="21"/>
                      <a:pt x="2091" y="21"/>
                    </a:cubicBezTo>
                    <a:lnTo>
                      <a:pt x="2456" y="21"/>
                    </a:lnTo>
                    <a:cubicBezTo>
                      <a:pt x="2461" y="21"/>
                      <a:pt x="2464" y="25"/>
                      <a:pt x="2464" y="29"/>
                    </a:cubicBezTo>
                    <a:lnTo>
                      <a:pt x="2464" y="140"/>
                    </a:lnTo>
                    <a:cubicBezTo>
                      <a:pt x="2464" y="145"/>
                      <a:pt x="2461" y="148"/>
                      <a:pt x="2456" y="148"/>
                    </a:cubicBezTo>
                    <a:lnTo>
                      <a:pt x="2161" y="148"/>
                    </a:lnTo>
                    <a:lnTo>
                      <a:pt x="2169" y="142"/>
                    </a:lnTo>
                    <a:lnTo>
                      <a:pt x="2131" y="398"/>
                    </a:lnTo>
                    <a:lnTo>
                      <a:pt x="2118" y="390"/>
                    </a:lnTo>
                    <a:lnTo>
                      <a:pt x="2151" y="363"/>
                    </a:lnTo>
                    <a:cubicBezTo>
                      <a:pt x="2152" y="363"/>
                      <a:pt x="2152" y="363"/>
                      <a:pt x="2153" y="362"/>
                    </a:cubicBezTo>
                    <a:lnTo>
                      <a:pt x="2188" y="343"/>
                    </a:lnTo>
                    <a:cubicBezTo>
                      <a:pt x="2188" y="343"/>
                      <a:pt x="2188" y="343"/>
                      <a:pt x="2189" y="343"/>
                    </a:cubicBezTo>
                    <a:lnTo>
                      <a:pt x="2225" y="331"/>
                    </a:lnTo>
                    <a:cubicBezTo>
                      <a:pt x="2225" y="331"/>
                      <a:pt x="2226" y="331"/>
                      <a:pt x="2227" y="331"/>
                    </a:cubicBezTo>
                    <a:lnTo>
                      <a:pt x="2263" y="327"/>
                    </a:lnTo>
                    <a:cubicBezTo>
                      <a:pt x="2263" y="326"/>
                      <a:pt x="2264" y="326"/>
                      <a:pt x="2264" y="327"/>
                    </a:cubicBezTo>
                    <a:lnTo>
                      <a:pt x="2310" y="332"/>
                    </a:lnTo>
                    <a:cubicBezTo>
                      <a:pt x="2311" y="332"/>
                      <a:pt x="2312" y="332"/>
                      <a:pt x="2312" y="332"/>
                    </a:cubicBezTo>
                    <a:lnTo>
                      <a:pt x="2354" y="348"/>
                    </a:lnTo>
                    <a:cubicBezTo>
                      <a:pt x="2355" y="348"/>
                      <a:pt x="2356" y="349"/>
                      <a:pt x="2356" y="349"/>
                    </a:cubicBezTo>
                    <a:lnTo>
                      <a:pt x="2395" y="377"/>
                    </a:lnTo>
                    <a:cubicBezTo>
                      <a:pt x="2396" y="377"/>
                      <a:pt x="2396" y="378"/>
                      <a:pt x="2397" y="378"/>
                    </a:cubicBezTo>
                    <a:lnTo>
                      <a:pt x="2431" y="419"/>
                    </a:lnTo>
                    <a:lnTo>
                      <a:pt x="2459" y="465"/>
                    </a:lnTo>
                    <a:cubicBezTo>
                      <a:pt x="2460" y="466"/>
                      <a:pt x="2460" y="466"/>
                      <a:pt x="2460" y="467"/>
                    </a:cubicBezTo>
                    <a:lnTo>
                      <a:pt x="2480" y="519"/>
                    </a:lnTo>
                    <a:cubicBezTo>
                      <a:pt x="2480" y="519"/>
                      <a:pt x="2480" y="519"/>
                      <a:pt x="2480" y="520"/>
                    </a:cubicBezTo>
                    <a:lnTo>
                      <a:pt x="2492" y="579"/>
                    </a:lnTo>
                    <a:lnTo>
                      <a:pt x="2496" y="645"/>
                    </a:lnTo>
                    <a:lnTo>
                      <a:pt x="2493" y="707"/>
                    </a:lnTo>
                    <a:lnTo>
                      <a:pt x="2483" y="766"/>
                    </a:lnTo>
                    <a:lnTo>
                      <a:pt x="2467" y="820"/>
                    </a:lnTo>
                    <a:cubicBezTo>
                      <a:pt x="2467" y="820"/>
                      <a:pt x="2467" y="821"/>
                      <a:pt x="2467" y="821"/>
                    </a:cubicBezTo>
                    <a:lnTo>
                      <a:pt x="2443" y="871"/>
                    </a:lnTo>
                    <a:cubicBezTo>
                      <a:pt x="2442" y="871"/>
                      <a:pt x="2442" y="872"/>
                      <a:pt x="2442" y="872"/>
                    </a:cubicBezTo>
                    <a:lnTo>
                      <a:pt x="2402" y="922"/>
                    </a:lnTo>
                    <a:cubicBezTo>
                      <a:pt x="2401" y="923"/>
                      <a:pt x="2401" y="923"/>
                      <a:pt x="2401" y="924"/>
                    </a:cubicBezTo>
                    <a:lnTo>
                      <a:pt x="2356" y="961"/>
                    </a:lnTo>
                    <a:cubicBezTo>
                      <a:pt x="2355" y="961"/>
                      <a:pt x="2354" y="962"/>
                      <a:pt x="2354" y="962"/>
                    </a:cubicBezTo>
                    <a:lnTo>
                      <a:pt x="2303" y="984"/>
                    </a:lnTo>
                    <a:cubicBezTo>
                      <a:pt x="2302" y="984"/>
                      <a:pt x="2301" y="984"/>
                      <a:pt x="2301" y="984"/>
                    </a:cubicBezTo>
                    <a:lnTo>
                      <a:pt x="2244" y="992"/>
                    </a:lnTo>
                    <a:cubicBezTo>
                      <a:pt x="2243" y="992"/>
                      <a:pt x="2242" y="992"/>
                      <a:pt x="2242" y="992"/>
                    </a:cubicBezTo>
                    <a:lnTo>
                      <a:pt x="2192" y="987"/>
                    </a:lnTo>
                    <a:cubicBezTo>
                      <a:pt x="2191" y="987"/>
                      <a:pt x="2190" y="987"/>
                      <a:pt x="2190" y="987"/>
                    </a:cubicBezTo>
                    <a:lnTo>
                      <a:pt x="2146" y="972"/>
                    </a:lnTo>
                    <a:cubicBezTo>
                      <a:pt x="2145" y="972"/>
                      <a:pt x="2145" y="972"/>
                      <a:pt x="2144" y="971"/>
                    </a:cubicBezTo>
                    <a:lnTo>
                      <a:pt x="2105" y="948"/>
                    </a:lnTo>
                    <a:cubicBezTo>
                      <a:pt x="2105" y="948"/>
                      <a:pt x="2104" y="948"/>
                      <a:pt x="2104" y="947"/>
                    </a:cubicBezTo>
                    <a:lnTo>
                      <a:pt x="2070" y="914"/>
                    </a:lnTo>
                    <a:cubicBezTo>
                      <a:pt x="2070" y="914"/>
                      <a:pt x="2069" y="914"/>
                      <a:pt x="2069" y="913"/>
                    </a:cubicBezTo>
                    <a:lnTo>
                      <a:pt x="2041" y="874"/>
                    </a:lnTo>
                    <a:cubicBezTo>
                      <a:pt x="2041" y="874"/>
                      <a:pt x="2040" y="873"/>
                      <a:pt x="2040" y="873"/>
                    </a:cubicBezTo>
                    <a:lnTo>
                      <a:pt x="2019" y="829"/>
                    </a:lnTo>
                    <a:cubicBezTo>
                      <a:pt x="2019" y="829"/>
                      <a:pt x="2019" y="828"/>
                      <a:pt x="2019" y="828"/>
                    </a:cubicBezTo>
                    <a:lnTo>
                      <a:pt x="2003" y="776"/>
                    </a:lnTo>
                    <a:lnTo>
                      <a:pt x="1993" y="717"/>
                    </a:lnTo>
                    <a:close/>
                    <a:moveTo>
                      <a:pt x="2018" y="771"/>
                    </a:moveTo>
                    <a:lnTo>
                      <a:pt x="2034" y="823"/>
                    </a:lnTo>
                    <a:lnTo>
                      <a:pt x="2034" y="822"/>
                    </a:lnTo>
                    <a:lnTo>
                      <a:pt x="2055" y="866"/>
                    </a:lnTo>
                    <a:lnTo>
                      <a:pt x="2054" y="865"/>
                    </a:lnTo>
                    <a:lnTo>
                      <a:pt x="2082" y="904"/>
                    </a:lnTo>
                    <a:lnTo>
                      <a:pt x="2081" y="903"/>
                    </a:lnTo>
                    <a:lnTo>
                      <a:pt x="2115" y="936"/>
                    </a:lnTo>
                    <a:lnTo>
                      <a:pt x="2114" y="935"/>
                    </a:lnTo>
                    <a:lnTo>
                      <a:pt x="2153" y="958"/>
                    </a:lnTo>
                    <a:lnTo>
                      <a:pt x="2151" y="957"/>
                    </a:lnTo>
                    <a:lnTo>
                      <a:pt x="2195" y="972"/>
                    </a:lnTo>
                    <a:lnTo>
                      <a:pt x="2193" y="971"/>
                    </a:lnTo>
                    <a:lnTo>
                      <a:pt x="2243" y="976"/>
                    </a:lnTo>
                    <a:lnTo>
                      <a:pt x="2241" y="977"/>
                    </a:lnTo>
                    <a:lnTo>
                      <a:pt x="2298" y="969"/>
                    </a:lnTo>
                    <a:lnTo>
                      <a:pt x="2296" y="969"/>
                    </a:lnTo>
                    <a:lnTo>
                      <a:pt x="2347" y="947"/>
                    </a:lnTo>
                    <a:lnTo>
                      <a:pt x="2345" y="948"/>
                    </a:lnTo>
                    <a:lnTo>
                      <a:pt x="2390" y="911"/>
                    </a:lnTo>
                    <a:lnTo>
                      <a:pt x="2389" y="912"/>
                    </a:lnTo>
                    <a:lnTo>
                      <a:pt x="2429" y="862"/>
                    </a:lnTo>
                    <a:lnTo>
                      <a:pt x="2428" y="864"/>
                    </a:lnTo>
                    <a:lnTo>
                      <a:pt x="2452" y="814"/>
                    </a:lnTo>
                    <a:lnTo>
                      <a:pt x="2452" y="815"/>
                    </a:lnTo>
                    <a:lnTo>
                      <a:pt x="2468" y="763"/>
                    </a:lnTo>
                    <a:lnTo>
                      <a:pt x="2477" y="706"/>
                    </a:lnTo>
                    <a:lnTo>
                      <a:pt x="2480" y="646"/>
                    </a:lnTo>
                    <a:lnTo>
                      <a:pt x="2477" y="582"/>
                    </a:lnTo>
                    <a:lnTo>
                      <a:pt x="2465" y="523"/>
                    </a:lnTo>
                    <a:lnTo>
                      <a:pt x="2465" y="524"/>
                    </a:lnTo>
                    <a:lnTo>
                      <a:pt x="2445" y="472"/>
                    </a:lnTo>
                    <a:lnTo>
                      <a:pt x="2446" y="474"/>
                    </a:lnTo>
                    <a:lnTo>
                      <a:pt x="2418" y="430"/>
                    </a:lnTo>
                    <a:lnTo>
                      <a:pt x="2384" y="389"/>
                    </a:lnTo>
                    <a:lnTo>
                      <a:pt x="2386" y="390"/>
                    </a:lnTo>
                    <a:lnTo>
                      <a:pt x="2347" y="362"/>
                    </a:lnTo>
                    <a:lnTo>
                      <a:pt x="2349" y="363"/>
                    </a:lnTo>
                    <a:lnTo>
                      <a:pt x="2307" y="347"/>
                    </a:lnTo>
                    <a:lnTo>
                      <a:pt x="2309" y="347"/>
                    </a:lnTo>
                    <a:lnTo>
                      <a:pt x="2263" y="342"/>
                    </a:lnTo>
                    <a:lnTo>
                      <a:pt x="2264" y="342"/>
                    </a:lnTo>
                    <a:lnTo>
                      <a:pt x="2228" y="346"/>
                    </a:lnTo>
                    <a:lnTo>
                      <a:pt x="2230" y="346"/>
                    </a:lnTo>
                    <a:lnTo>
                      <a:pt x="2194" y="358"/>
                    </a:lnTo>
                    <a:lnTo>
                      <a:pt x="2195" y="358"/>
                    </a:lnTo>
                    <a:lnTo>
                      <a:pt x="2160" y="377"/>
                    </a:lnTo>
                    <a:lnTo>
                      <a:pt x="2162" y="376"/>
                    </a:lnTo>
                    <a:lnTo>
                      <a:pt x="2129" y="403"/>
                    </a:lnTo>
                    <a:cubicBezTo>
                      <a:pt x="2126" y="405"/>
                      <a:pt x="2122" y="405"/>
                      <a:pt x="2120" y="403"/>
                    </a:cubicBezTo>
                    <a:cubicBezTo>
                      <a:pt x="2117" y="402"/>
                      <a:pt x="2115" y="399"/>
                      <a:pt x="2116" y="395"/>
                    </a:cubicBezTo>
                    <a:lnTo>
                      <a:pt x="2154" y="139"/>
                    </a:lnTo>
                    <a:cubicBezTo>
                      <a:pt x="2154" y="135"/>
                      <a:pt x="2157" y="132"/>
                      <a:pt x="2161" y="132"/>
                    </a:cubicBezTo>
                    <a:lnTo>
                      <a:pt x="2456" y="132"/>
                    </a:lnTo>
                    <a:lnTo>
                      <a:pt x="2448" y="140"/>
                    </a:lnTo>
                    <a:lnTo>
                      <a:pt x="2448" y="29"/>
                    </a:lnTo>
                    <a:lnTo>
                      <a:pt x="2456" y="37"/>
                    </a:lnTo>
                    <a:lnTo>
                      <a:pt x="2091" y="37"/>
                    </a:lnTo>
                    <a:lnTo>
                      <a:pt x="2099" y="31"/>
                    </a:lnTo>
                    <a:lnTo>
                      <a:pt x="2024" y="516"/>
                    </a:lnTo>
                    <a:lnTo>
                      <a:pt x="2018" y="507"/>
                    </a:lnTo>
                    <a:lnTo>
                      <a:pt x="2104" y="521"/>
                    </a:lnTo>
                    <a:lnTo>
                      <a:pt x="2096" y="524"/>
                    </a:lnTo>
                    <a:lnTo>
                      <a:pt x="2121" y="490"/>
                    </a:lnTo>
                    <a:cubicBezTo>
                      <a:pt x="2121" y="489"/>
                      <a:pt x="2122" y="489"/>
                      <a:pt x="2122" y="488"/>
                    </a:cubicBezTo>
                    <a:lnTo>
                      <a:pt x="2156" y="459"/>
                    </a:lnTo>
                    <a:cubicBezTo>
                      <a:pt x="2157" y="459"/>
                      <a:pt x="2157" y="459"/>
                      <a:pt x="2157" y="459"/>
                    </a:cubicBezTo>
                    <a:lnTo>
                      <a:pt x="2192" y="438"/>
                    </a:lnTo>
                    <a:cubicBezTo>
                      <a:pt x="2193" y="437"/>
                      <a:pt x="2194" y="437"/>
                      <a:pt x="2195" y="437"/>
                    </a:cubicBezTo>
                    <a:lnTo>
                      <a:pt x="2235" y="431"/>
                    </a:lnTo>
                    <a:cubicBezTo>
                      <a:pt x="2236" y="430"/>
                      <a:pt x="2237" y="430"/>
                      <a:pt x="2237" y="431"/>
                    </a:cubicBezTo>
                    <a:lnTo>
                      <a:pt x="2271" y="435"/>
                    </a:lnTo>
                    <a:cubicBezTo>
                      <a:pt x="2272" y="435"/>
                      <a:pt x="2273" y="435"/>
                      <a:pt x="2273" y="435"/>
                    </a:cubicBezTo>
                    <a:lnTo>
                      <a:pt x="2304" y="446"/>
                    </a:lnTo>
                    <a:cubicBezTo>
                      <a:pt x="2305" y="446"/>
                      <a:pt x="2306" y="447"/>
                      <a:pt x="2306" y="447"/>
                    </a:cubicBezTo>
                    <a:lnTo>
                      <a:pt x="2334" y="467"/>
                    </a:lnTo>
                    <a:cubicBezTo>
                      <a:pt x="2335" y="467"/>
                      <a:pt x="2335" y="468"/>
                      <a:pt x="2335" y="468"/>
                    </a:cubicBezTo>
                    <a:lnTo>
                      <a:pt x="2360" y="495"/>
                    </a:lnTo>
                    <a:cubicBezTo>
                      <a:pt x="2361" y="495"/>
                      <a:pt x="2361" y="496"/>
                      <a:pt x="2361" y="496"/>
                    </a:cubicBezTo>
                    <a:lnTo>
                      <a:pt x="2379" y="526"/>
                    </a:lnTo>
                    <a:cubicBezTo>
                      <a:pt x="2380" y="527"/>
                      <a:pt x="2380" y="527"/>
                      <a:pt x="2380" y="528"/>
                    </a:cubicBezTo>
                    <a:lnTo>
                      <a:pt x="2394" y="564"/>
                    </a:lnTo>
                    <a:cubicBezTo>
                      <a:pt x="2394" y="564"/>
                      <a:pt x="2394" y="565"/>
                      <a:pt x="2394" y="565"/>
                    </a:cubicBezTo>
                    <a:lnTo>
                      <a:pt x="2405" y="651"/>
                    </a:lnTo>
                    <a:cubicBezTo>
                      <a:pt x="2405" y="652"/>
                      <a:pt x="2405" y="653"/>
                      <a:pt x="2405" y="653"/>
                    </a:cubicBezTo>
                    <a:lnTo>
                      <a:pt x="2393" y="750"/>
                    </a:lnTo>
                    <a:cubicBezTo>
                      <a:pt x="2393" y="751"/>
                      <a:pt x="2393" y="752"/>
                      <a:pt x="2393" y="752"/>
                    </a:cubicBezTo>
                    <a:lnTo>
                      <a:pt x="2378" y="793"/>
                    </a:lnTo>
                    <a:cubicBezTo>
                      <a:pt x="2378" y="794"/>
                      <a:pt x="2378" y="794"/>
                      <a:pt x="2377" y="795"/>
                    </a:cubicBezTo>
                    <a:lnTo>
                      <a:pt x="2356" y="830"/>
                    </a:lnTo>
                    <a:lnTo>
                      <a:pt x="2334" y="858"/>
                    </a:lnTo>
                    <a:cubicBezTo>
                      <a:pt x="2333" y="859"/>
                      <a:pt x="2333" y="859"/>
                      <a:pt x="2332" y="860"/>
                    </a:cubicBezTo>
                    <a:lnTo>
                      <a:pt x="2306" y="879"/>
                    </a:lnTo>
                    <a:cubicBezTo>
                      <a:pt x="2306" y="879"/>
                      <a:pt x="2305" y="880"/>
                      <a:pt x="2305" y="880"/>
                    </a:cubicBezTo>
                    <a:lnTo>
                      <a:pt x="2277" y="892"/>
                    </a:lnTo>
                    <a:cubicBezTo>
                      <a:pt x="2276" y="892"/>
                      <a:pt x="2275" y="892"/>
                      <a:pt x="2274" y="892"/>
                    </a:cubicBezTo>
                    <a:lnTo>
                      <a:pt x="2243" y="896"/>
                    </a:lnTo>
                    <a:cubicBezTo>
                      <a:pt x="2243" y="896"/>
                      <a:pt x="2242" y="896"/>
                      <a:pt x="2242" y="896"/>
                    </a:cubicBezTo>
                    <a:lnTo>
                      <a:pt x="2215" y="893"/>
                    </a:lnTo>
                    <a:cubicBezTo>
                      <a:pt x="2214" y="893"/>
                      <a:pt x="2214" y="893"/>
                      <a:pt x="2213" y="893"/>
                    </a:cubicBezTo>
                    <a:lnTo>
                      <a:pt x="2187" y="885"/>
                    </a:lnTo>
                    <a:cubicBezTo>
                      <a:pt x="2186" y="885"/>
                      <a:pt x="2186" y="885"/>
                      <a:pt x="2185" y="884"/>
                    </a:cubicBezTo>
                    <a:lnTo>
                      <a:pt x="2162" y="868"/>
                    </a:lnTo>
                    <a:cubicBezTo>
                      <a:pt x="2161" y="868"/>
                      <a:pt x="2161" y="867"/>
                      <a:pt x="2161" y="867"/>
                    </a:cubicBezTo>
                    <a:lnTo>
                      <a:pt x="2140" y="845"/>
                    </a:lnTo>
                    <a:cubicBezTo>
                      <a:pt x="2139" y="845"/>
                      <a:pt x="2139" y="844"/>
                      <a:pt x="2139" y="844"/>
                    </a:cubicBezTo>
                    <a:lnTo>
                      <a:pt x="2123" y="819"/>
                    </a:lnTo>
                    <a:lnTo>
                      <a:pt x="2110" y="789"/>
                    </a:lnTo>
                    <a:lnTo>
                      <a:pt x="2099" y="753"/>
                    </a:lnTo>
                    <a:lnTo>
                      <a:pt x="2090" y="710"/>
                    </a:lnTo>
                    <a:lnTo>
                      <a:pt x="2098" y="716"/>
                    </a:lnTo>
                    <a:lnTo>
                      <a:pt x="2001" y="723"/>
                    </a:lnTo>
                    <a:lnTo>
                      <a:pt x="2008" y="714"/>
                    </a:lnTo>
                    <a:lnTo>
                      <a:pt x="2018" y="77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4" name="Freeform 159"/>
              <p:cNvSpPr>
                <a:spLocks noEditPoints="1"/>
              </p:cNvSpPr>
              <p:nvPr/>
            </p:nvSpPr>
            <p:spPr bwMode="auto">
              <a:xfrm>
                <a:off x="3287" y="2939"/>
                <a:ext cx="381" cy="149"/>
              </a:xfrm>
              <a:custGeom>
                <a:avLst/>
                <a:gdLst>
                  <a:gd name="T0" fmla="*/ 183 w 2480"/>
                  <a:gd name="T1" fmla="*/ 956 h 976"/>
                  <a:gd name="T2" fmla="*/ 97 w 2480"/>
                  <a:gd name="T3" fmla="*/ 298 h 976"/>
                  <a:gd name="T4" fmla="*/ 0 w 2480"/>
                  <a:gd name="T5" fmla="*/ 243 h 976"/>
                  <a:gd name="T6" fmla="*/ 216 w 2480"/>
                  <a:gd name="T7" fmla="*/ 0 h 976"/>
                  <a:gd name="T8" fmla="*/ 275 w 2480"/>
                  <a:gd name="T9" fmla="*/ 956 h 976"/>
                  <a:gd name="T10" fmla="*/ 587 w 2480"/>
                  <a:gd name="T11" fmla="*/ 824 h 976"/>
                  <a:gd name="T12" fmla="*/ 689 w 2480"/>
                  <a:gd name="T13" fmla="*/ 956 h 976"/>
                  <a:gd name="T14" fmla="*/ 791 w 2480"/>
                  <a:gd name="T15" fmla="*/ 492 h 976"/>
                  <a:gd name="T16" fmla="*/ 899 w 2480"/>
                  <a:gd name="T17" fmla="*/ 56 h 976"/>
                  <a:gd name="T18" fmla="*/ 1141 w 2480"/>
                  <a:gd name="T19" fmla="*/ 35 h 976"/>
                  <a:gd name="T20" fmla="*/ 1259 w 2480"/>
                  <a:gd name="T21" fmla="*/ 264 h 976"/>
                  <a:gd name="T22" fmla="*/ 1249 w 2480"/>
                  <a:gd name="T23" fmla="*/ 762 h 976"/>
                  <a:gd name="T24" fmla="*/ 1033 w 2480"/>
                  <a:gd name="T25" fmla="*/ 976 h 976"/>
                  <a:gd name="T26" fmla="*/ 791 w 2480"/>
                  <a:gd name="T27" fmla="*/ 492 h 976"/>
                  <a:gd name="T28" fmla="*/ 931 w 2480"/>
                  <a:gd name="T29" fmla="*/ 803 h 976"/>
                  <a:gd name="T30" fmla="*/ 1141 w 2480"/>
                  <a:gd name="T31" fmla="*/ 803 h 976"/>
                  <a:gd name="T32" fmla="*/ 1141 w 2480"/>
                  <a:gd name="T33" fmla="*/ 180 h 976"/>
                  <a:gd name="T34" fmla="*/ 931 w 2480"/>
                  <a:gd name="T35" fmla="*/ 167 h 976"/>
                  <a:gd name="T36" fmla="*/ 1873 w 2480"/>
                  <a:gd name="T37" fmla="*/ 845 h 976"/>
                  <a:gd name="T38" fmla="*/ 1383 w 2480"/>
                  <a:gd name="T39" fmla="*/ 956 h 976"/>
                  <a:gd name="T40" fmla="*/ 1453 w 2480"/>
                  <a:gd name="T41" fmla="*/ 748 h 976"/>
                  <a:gd name="T42" fmla="*/ 1738 w 2480"/>
                  <a:gd name="T43" fmla="*/ 402 h 976"/>
                  <a:gd name="T44" fmla="*/ 1738 w 2480"/>
                  <a:gd name="T45" fmla="*/ 146 h 976"/>
                  <a:gd name="T46" fmla="*/ 1534 w 2480"/>
                  <a:gd name="T47" fmla="*/ 153 h 976"/>
                  <a:gd name="T48" fmla="*/ 1399 w 2480"/>
                  <a:gd name="T49" fmla="*/ 277 h 976"/>
                  <a:gd name="T50" fmla="*/ 1641 w 2480"/>
                  <a:gd name="T51" fmla="*/ 0 h 976"/>
                  <a:gd name="T52" fmla="*/ 1873 w 2480"/>
                  <a:gd name="T53" fmla="*/ 270 h 976"/>
                  <a:gd name="T54" fmla="*/ 1792 w 2480"/>
                  <a:gd name="T55" fmla="*/ 499 h 976"/>
                  <a:gd name="T56" fmla="*/ 1550 w 2480"/>
                  <a:gd name="T57" fmla="*/ 783 h 976"/>
                  <a:gd name="T58" fmla="*/ 1873 w 2480"/>
                  <a:gd name="T59" fmla="*/ 845 h 976"/>
                  <a:gd name="T60" fmla="*/ 2378 w 2480"/>
                  <a:gd name="T61" fmla="*/ 250 h 976"/>
                  <a:gd name="T62" fmla="*/ 2255 w 2480"/>
                  <a:gd name="T63" fmla="*/ 97 h 976"/>
                  <a:gd name="T64" fmla="*/ 2109 w 2480"/>
                  <a:gd name="T65" fmla="*/ 250 h 976"/>
                  <a:gd name="T66" fmla="*/ 2163 w 2480"/>
                  <a:gd name="T67" fmla="*/ 374 h 976"/>
                  <a:gd name="T68" fmla="*/ 2421 w 2480"/>
                  <a:gd name="T69" fmla="*/ 430 h 976"/>
                  <a:gd name="T70" fmla="*/ 2454 w 2480"/>
                  <a:gd name="T71" fmla="*/ 817 h 976"/>
                  <a:gd name="T72" fmla="*/ 2249 w 2480"/>
                  <a:gd name="T73" fmla="*/ 976 h 976"/>
                  <a:gd name="T74" fmla="*/ 1996 w 2480"/>
                  <a:gd name="T75" fmla="*/ 513 h 976"/>
                  <a:gd name="T76" fmla="*/ 2260 w 2480"/>
                  <a:gd name="T77" fmla="*/ 0 h 976"/>
                  <a:gd name="T78" fmla="*/ 2470 w 2480"/>
                  <a:gd name="T79" fmla="*/ 243 h 976"/>
                  <a:gd name="T80" fmla="*/ 2120 w 2480"/>
                  <a:gd name="T81" fmla="*/ 769 h 976"/>
                  <a:gd name="T82" fmla="*/ 2249 w 2480"/>
                  <a:gd name="T83" fmla="*/ 880 h 976"/>
                  <a:gd name="T84" fmla="*/ 2389 w 2480"/>
                  <a:gd name="T85" fmla="*/ 658 h 976"/>
                  <a:gd name="T86" fmla="*/ 2244 w 2480"/>
                  <a:gd name="T87" fmla="*/ 443 h 976"/>
                  <a:gd name="T88" fmla="*/ 2099 w 2480"/>
                  <a:gd name="T89" fmla="*/ 65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0" h="976">
                    <a:moveTo>
                      <a:pt x="275" y="956"/>
                    </a:moveTo>
                    <a:lnTo>
                      <a:pt x="183" y="956"/>
                    </a:lnTo>
                    <a:lnTo>
                      <a:pt x="183" y="215"/>
                    </a:lnTo>
                    <a:cubicBezTo>
                      <a:pt x="162" y="243"/>
                      <a:pt x="135" y="270"/>
                      <a:pt x="97" y="298"/>
                    </a:cubicBezTo>
                    <a:cubicBezTo>
                      <a:pt x="65" y="326"/>
                      <a:pt x="33" y="340"/>
                      <a:pt x="0" y="353"/>
                    </a:cubicBezTo>
                    <a:lnTo>
                      <a:pt x="0" y="243"/>
                    </a:lnTo>
                    <a:cubicBezTo>
                      <a:pt x="54" y="208"/>
                      <a:pt x="97" y="174"/>
                      <a:pt x="135" y="132"/>
                    </a:cubicBezTo>
                    <a:cubicBezTo>
                      <a:pt x="173" y="90"/>
                      <a:pt x="200" y="42"/>
                      <a:pt x="216" y="0"/>
                    </a:cubicBezTo>
                    <a:lnTo>
                      <a:pt x="275" y="0"/>
                    </a:lnTo>
                    <a:lnTo>
                      <a:pt x="275" y="956"/>
                    </a:lnTo>
                    <a:close/>
                    <a:moveTo>
                      <a:pt x="587" y="956"/>
                    </a:moveTo>
                    <a:lnTo>
                      <a:pt x="587" y="824"/>
                    </a:lnTo>
                    <a:lnTo>
                      <a:pt x="689" y="824"/>
                    </a:lnTo>
                    <a:lnTo>
                      <a:pt x="689" y="956"/>
                    </a:lnTo>
                    <a:lnTo>
                      <a:pt x="587" y="956"/>
                    </a:lnTo>
                    <a:close/>
                    <a:moveTo>
                      <a:pt x="791" y="492"/>
                    </a:moveTo>
                    <a:cubicBezTo>
                      <a:pt x="791" y="374"/>
                      <a:pt x="802" y="284"/>
                      <a:pt x="818" y="215"/>
                    </a:cubicBezTo>
                    <a:cubicBezTo>
                      <a:pt x="840" y="146"/>
                      <a:pt x="867" y="97"/>
                      <a:pt x="899" y="56"/>
                    </a:cubicBezTo>
                    <a:cubicBezTo>
                      <a:pt x="937" y="21"/>
                      <a:pt x="980" y="0"/>
                      <a:pt x="1033" y="0"/>
                    </a:cubicBezTo>
                    <a:cubicBezTo>
                      <a:pt x="1076" y="0"/>
                      <a:pt x="1109" y="14"/>
                      <a:pt x="1141" y="35"/>
                    </a:cubicBezTo>
                    <a:cubicBezTo>
                      <a:pt x="1168" y="56"/>
                      <a:pt x="1195" y="84"/>
                      <a:pt x="1211" y="125"/>
                    </a:cubicBezTo>
                    <a:cubicBezTo>
                      <a:pt x="1232" y="160"/>
                      <a:pt x="1249" y="208"/>
                      <a:pt x="1259" y="264"/>
                    </a:cubicBezTo>
                    <a:cubicBezTo>
                      <a:pt x="1270" y="319"/>
                      <a:pt x="1275" y="395"/>
                      <a:pt x="1275" y="492"/>
                    </a:cubicBezTo>
                    <a:cubicBezTo>
                      <a:pt x="1275" y="603"/>
                      <a:pt x="1265" y="693"/>
                      <a:pt x="1249" y="762"/>
                    </a:cubicBezTo>
                    <a:cubicBezTo>
                      <a:pt x="1232" y="831"/>
                      <a:pt x="1206" y="880"/>
                      <a:pt x="1168" y="921"/>
                    </a:cubicBezTo>
                    <a:cubicBezTo>
                      <a:pt x="1136" y="956"/>
                      <a:pt x="1087" y="976"/>
                      <a:pt x="1033" y="976"/>
                    </a:cubicBezTo>
                    <a:cubicBezTo>
                      <a:pt x="963" y="976"/>
                      <a:pt x="910" y="942"/>
                      <a:pt x="867" y="873"/>
                    </a:cubicBezTo>
                    <a:cubicBezTo>
                      <a:pt x="818" y="796"/>
                      <a:pt x="791" y="672"/>
                      <a:pt x="791" y="492"/>
                    </a:cubicBezTo>
                    <a:close/>
                    <a:moveTo>
                      <a:pt x="888" y="492"/>
                    </a:moveTo>
                    <a:cubicBezTo>
                      <a:pt x="888" y="644"/>
                      <a:pt x="899" y="748"/>
                      <a:pt x="931" y="803"/>
                    </a:cubicBezTo>
                    <a:cubicBezTo>
                      <a:pt x="958" y="852"/>
                      <a:pt x="996" y="880"/>
                      <a:pt x="1033" y="880"/>
                    </a:cubicBezTo>
                    <a:cubicBezTo>
                      <a:pt x="1076" y="880"/>
                      <a:pt x="1114" y="852"/>
                      <a:pt x="1141" y="803"/>
                    </a:cubicBezTo>
                    <a:cubicBezTo>
                      <a:pt x="1168" y="748"/>
                      <a:pt x="1184" y="644"/>
                      <a:pt x="1184" y="492"/>
                    </a:cubicBezTo>
                    <a:cubicBezTo>
                      <a:pt x="1184" y="333"/>
                      <a:pt x="1168" y="229"/>
                      <a:pt x="1141" y="180"/>
                    </a:cubicBezTo>
                    <a:cubicBezTo>
                      <a:pt x="1114" y="125"/>
                      <a:pt x="1076" y="97"/>
                      <a:pt x="1033" y="97"/>
                    </a:cubicBezTo>
                    <a:cubicBezTo>
                      <a:pt x="990" y="97"/>
                      <a:pt x="958" y="125"/>
                      <a:pt x="931" y="167"/>
                    </a:cubicBezTo>
                    <a:cubicBezTo>
                      <a:pt x="904" y="229"/>
                      <a:pt x="888" y="333"/>
                      <a:pt x="888" y="492"/>
                    </a:cubicBezTo>
                    <a:close/>
                    <a:moveTo>
                      <a:pt x="1873" y="845"/>
                    </a:moveTo>
                    <a:lnTo>
                      <a:pt x="1873" y="956"/>
                    </a:lnTo>
                    <a:lnTo>
                      <a:pt x="1383" y="956"/>
                    </a:lnTo>
                    <a:cubicBezTo>
                      <a:pt x="1383" y="928"/>
                      <a:pt x="1388" y="907"/>
                      <a:pt x="1394" y="880"/>
                    </a:cubicBezTo>
                    <a:cubicBezTo>
                      <a:pt x="1410" y="838"/>
                      <a:pt x="1426" y="790"/>
                      <a:pt x="1453" y="748"/>
                    </a:cubicBezTo>
                    <a:cubicBezTo>
                      <a:pt x="1480" y="707"/>
                      <a:pt x="1523" y="665"/>
                      <a:pt x="1571" y="610"/>
                    </a:cubicBezTo>
                    <a:cubicBezTo>
                      <a:pt x="1652" y="520"/>
                      <a:pt x="1711" y="457"/>
                      <a:pt x="1738" y="402"/>
                    </a:cubicBezTo>
                    <a:cubicBezTo>
                      <a:pt x="1765" y="353"/>
                      <a:pt x="1781" y="312"/>
                      <a:pt x="1781" y="264"/>
                    </a:cubicBezTo>
                    <a:cubicBezTo>
                      <a:pt x="1781" y="222"/>
                      <a:pt x="1765" y="180"/>
                      <a:pt x="1738" y="146"/>
                    </a:cubicBezTo>
                    <a:cubicBezTo>
                      <a:pt x="1717" y="118"/>
                      <a:pt x="1679" y="97"/>
                      <a:pt x="1641" y="97"/>
                    </a:cubicBezTo>
                    <a:cubicBezTo>
                      <a:pt x="1598" y="97"/>
                      <a:pt x="1561" y="118"/>
                      <a:pt x="1534" y="153"/>
                    </a:cubicBezTo>
                    <a:cubicBezTo>
                      <a:pt x="1507" y="187"/>
                      <a:pt x="1496" y="229"/>
                      <a:pt x="1496" y="291"/>
                    </a:cubicBezTo>
                    <a:lnTo>
                      <a:pt x="1399" y="277"/>
                    </a:lnTo>
                    <a:cubicBezTo>
                      <a:pt x="1410" y="187"/>
                      <a:pt x="1431" y="118"/>
                      <a:pt x="1474" y="77"/>
                    </a:cubicBezTo>
                    <a:cubicBezTo>
                      <a:pt x="1518" y="28"/>
                      <a:pt x="1571" y="0"/>
                      <a:pt x="1641" y="0"/>
                    </a:cubicBezTo>
                    <a:cubicBezTo>
                      <a:pt x="1711" y="0"/>
                      <a:pt x="1770" y="28"/>
                      <a:pt x="1808" y="77"/>
                    </a:cubicBezTo>
                    <a:cubicBezTo>
                      <a:pt x="1851" y="132"/>
                      <a:pt x="1873" y="194"/>
                      <a:pt x="1873" y="270"/>
                    </a:cubicBezTo>
                    <a:cubicBezTo>
                      <a:pt x="1873" y="305"/>
                      <a:pt x="1867" y="347"/>
                      <a:pt x="1856" y="381"/>
                    </a:cubicBezTo>
                    <a:cubicBezTo>
                      <a:pt x="1840" y="416"/>
                      <a:pt x="1824" y="457"/>
                      <a:pt x="1792" y="499"/>
                    </a:cubicBezTo>
                    <a:cubicBezTo>
                      <a:pt x="1765" y="540"/>
                      <a:pt x="1717" y="596"/>
                      <a:pt x="1652" y="665"/>
                    </a:cubicBezTo>
                    <a:cubicBezTo>
                      <a:pt x="1598" y="720"/>
                      <a:pt x="1566" y="762"/>
                      <a:pt x="1550" y="783"/>
                    </a:cubicBezTo>
                    <a:cubicBezTo>
                      <a:pt x="1534" y="803"/>
                      <a:pt x="1523" y="824"/>
                      <a:pt x="1512" y="845"/>
                    </a:cubicBezTo>
                    <a:lnTo>
                      <a:pt x="1873" y="845"/>
                    </a:lnTo>
                    <a:close/>
                    <a:moveTo>
                      <a:pt x="2470" y="243"/>
                    </a:moveTo>
                    <a:lnTo>
                      <a:pt x="2378" y="250"/>
                    </a:lnTo>
                    <a:cubicBezTo>
                      <a:pt x="2373" y="201"/>
                      <a:pt x="2362" y="167"/>
                      <a:pt x="2346" y="146"/>
                    </a:cubicBezTo>
                    <a:cubicBezTo>
                      <a:pt x="2319" y="118"/>
                      <a:pt x="2292" y="97"/>
                      <a:pt x="2255" y="97"/>
                    </a:cubicBezTo>
                    <a:cubicBezTo>
                      <a:pt x="2228" y="97"/>
                      <a:pt x="2201" y="111"/>
                      <a:pt x="2179" y="132"/>
                    </a:cubicBezTo>
                    <a:cubicBezTo>
                      <a:pt x="2152" y="160"/>
                      <a:pt x="2125" y="194"/>
                      <a:pt x="2109" y="250"/>
                    </a:cubicBezTo>
                    <a:cubicBezTo>
                      <a:pt x="2093" y="298"/>
                      <a:pt x="2088" y="374"/>
                      <a:pt x="2082" y="464"/>
                    </a:cubicBezTo>
                    <a:cubicBezTo>
                      <a:pt x="2104" y="423"/>
                      <a:pt x="2131" y="395"/>
                      <a:pt x="2163" y="374"/>
                    </a:cubicBezTo>
                    <a:cubicBezTo>
                      <a:pt x="2195" y="353"/>
                      <a:pt x="2228" y="340"/>
                      <a:pt x="2265" y="340"/>
                    </a:cubicBezTo>
                    <a:cubicBezTo>
                      <a:pt x="2324" y="340"/>
                      <a:pt x="2378" y="367"/>
                      <a:pt x="2421" y="430"/>
                    </a:cubicBezTo>
                    <a:cubicBezTo>
                      <a:pt x="2464" y="485"/>
                      <a:pt x="2480" y="561"/>
                      <a:pt x="2480" y="651"/>
                    </a:cubicBezTo>
                    <a:cubicBezTo>
                      <a:pt x="2480" y="707"/>
                      <a:pt x="2475" y="762"/>
                      <a:pt x="2454" y="817"/>
                    </a:cubicBezTo>
                    <a:cubicBezTo>
                      <a:pt x="2432" y="866"/>
                      <a:pt x="2405" y="907"/>
                      <a:pt x="2367" y="935"/>
                    </a:cubicBezTo>
                    <a:cubicBezTo>
                      <a:pt x="2335" y="963"/>
                      <a:pt x="2298" y="976"/>
                      <a:pt x="2249" y="976"/>
                    </a:cubicBezTo>
                    <a:cubicBezTo>
                      <a:pt x="2174" y="976"/>
                      <a:pt x="2115" y="942"/>
                      <a:pt x="2066" y="866"/>
                    </a:cubicBezTo>
                    <a:cubicBezTo>
                      <a:pt x="2018" y="796"/>
                      <a:pt x="1996" y="679"/>
                      <a:pt x="1996" y="513"/>
                    </a:cubicBezTo>
                    <a:cubicBezTo>
                      <a:pt x="1996" y="333"/>
                      <a:pt x="2023" y="194"/>
                      <a:pt x="2072" y="111"/>
                    </a:cubicBezTo>
                    <a:cubicBezTo>
                      <a:pt x="2120" y="42"/>
                      <a:pt x="2179" y="0"/>
                      <a:pt x="2260" y="0"/>
                    </a:cubicBezTo>
                    <a:cubicBezTo>
                      <a:pt x="2319" y="0"/>
                      <a:pt x="2367" y="28"/>
                      <a:pt x="2405" y="70"/>
                    </a:cubicBezTo>
                    <a:cubicBezTo>
                      <a:pt x="2443" y="111"/>
                      <a:pt x="2464" y="167"/>
                      <a:pt x="2470" y="243"/>
                    </a:cubicBezTo>
                    <a:close/>
                    <a:moveTo>
                      <a:pt x="2099" y="651"/>
                    </a:moveTo>
                    <a:cubicBezTo>
                      <a:pt x="2099" y="693"/>
                      <a:pt x="2104" y="727"/>
                      <a:pt x="2120" y="769"/>
                    </a:cubicBezTo>
                    <a:cubicBezTo>
                      <a:pt x="2131" y="803"/>
                      <a:pt x="2152" y="831"/>
                      <a:pt x="2174" y="852"/>
                    </a:cubicBezTo>
                    <a:cubicBezTo>
                      <a:pt x="2201" y="873"/>
                      <a:pt x="2222" y="880"/>
                      <a:pt x="2249" y="880"/>
                    </a:cubicBezTo>
                    <a:cubicBezTo>
                      <a:pt x="2287" y="880"/>
                      <a:pt x="2319" y="859"/>
                      <a:pt x="2346" y="817"/>
                    </a:cubicBezTo>
                    <a:cubicBezTo>
                      <a:pt x="2378" y="783"/>
                      <a:pt x="2389" y="727"/>
                      <a:pt x="2389" y="658"/>
                    </a:cubicBezTo>
                    <a:cubicBezTo>
                      <a:pt x="2389" y="589"/>
                      <a:pt x="2378" y="540"/>
                      <a:pt x="2351" y="499"/>
                    </a:cubicBezTo>
                    <a:cubicBezTo>
                      <a:pt x="2324" y="464"/>
                      <a:pt x="2287" y="443"/>
                      <a:pt x="2244" y="443"/>
                    </a:cubicBezTo>
                    <a:cubicBezTo>
                      <a:pt x="2206" y="443"/>
                      <a:pt x="2168" y="464"/>
                      <a:pt x="2142" y="499"/>
                    </a:cubicBezTo>
                    <a:cubicBezTo>
                      <a:pt x="2115" y="540"/>
                      <a:pt x="2099" y="589"/>
                      <a:pt x="2099" y="65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5" name="Freeform 160"/>
              <p:cNvSpPr>
                <a:spLocks noEditPoints="1"/>
              </p:cNvSpPr>
              <p:nvPr/>
            </p:nvSpPr>
            <p:spPr bwMode="auto">
              <a:xfrm>
                <a:off x="3285" y="2938"/>
                <a:ext cx="384" cy="152"/>
              </a:xfrm>
              <a:custGeom>
                <a:avLst/>
                <a:gdLst>
                  <a:gd name="T0" fmla="*/ 4 w 2496"/>
                  <a:gd name="T1" fmla="*/ 368 h 993"/>
                  <a:gd name="T2" fmla="*/ 291 w 2496"/>
                  <a:gd name="T3" fmla="*/ 964 h 993"/>
                  <a:gd name="T4" fmla="*/ 5 w 2496"/>
                  <a:gd name="T5" fmla="*/ 354 h 993"/>
                  <a:gd name="T6" fmla="*/ 275 w 2496"/>
                  <a:gd name="T7" fmla="*/ 8 h 993"/>
                  <a:gd name="T8" fmla="*/ 697 w 2496"/>
                  <a:gd name="T9" fmla="*/ 840 h 993"/>
                  <a:gd name="T10" fmla="*/ 856 w 2496"/>
                  <a:gd name="T11" fmla="*/ 130 h 993"/>
                  <a:gd name="T12" fmla="*/ 1153 w 2496"/>
                  <a:gd name="T13" fmla="*/ 36 h 993"/>
                  <a:gd name="T14" fmla="*/ 1284 w 2496"/>
                  <a:gd name="T15" fmla="*/ 652 h 993"/>
                  <a:gd name="T16" fmla="*/ 1081 w 2496"/>
                  <a:gd name="T17" fmla="*/ 988 h 993"/>
                  <a:gd name="T18" fmla="*/ 812 w 2496"/>
                  <a:gd name="T19" fmla="*/ 732 h 993"/>
                  <a:gd name="T20" fmla="*/ 996 w 2496"/>
                  <a:gd name="T21" fmla="*/ 971 h 993"/>
                  <a:gd name="T22" fmla="*/ 1217 w 2496"/>
                  <a:gd name="T23" fmla="*/ 857 h 993"/>
                  <a:gd name="T24" fmla="*/ 1213 w 2496"/>
                  <a:gd name="T25" fmla="*/ 138 h 993"/>
                  <a:gd name="T26" fmla="*/ 941 w 2496"/>
                  <a:gd name="T27" fmla="*/ 47 h 993"/>
                  <a:gd name="T28" fmla="*/ 904 w 2496"/>
                  <a:gd name="T29" fmla="*/ 501 h 993"/>
                  <a:gd name="T30" fmla="*/ 1043 w 2496"/>
                  <a:gd name="T31" fmla="*/ 881 h 993"/>
                  <a:gd name="T32" fmla="*/ 1181 w 2496"/>
                  <a:gd name="T33" fmla="*/ 605 h 993"/>
                  <a:gd name="T34" fmla="*/ 1071 w 2496"/>
                  <a:gd name="T35" fmla="*/ 118 h 993"/>
                  <a:gd name="T36" fmla="*/ 907 w 2496"/>
                  <a:gd name="T37" fmla="*/ 392 h 993"/>
                  <a:gd name="T38" fmla="*/ 1040 w 2496"/>
                  <a:gd name="T39" fmla="*/ 98 h 993"/>
                  <a:gd name="T40" fmla="*/ 1197 w 2496"/>
                  <a:gd name="T41" fmla="*/ 391 h 993"/>
                  <a:gd name="T42" fmla="*/ 1074 w 2496"/>
                  <a:gd name="T43" fmla="*/ 891 h 993"/>
                  <a:gd name="T44" fmla="*/ 898 w 2496"/>
                  <a:gd name="T45" fmla="*/ 693 h 993"/>
                  <a:gd name="T46" fmla="*/ 1395 w 2496"/>
                  <a:gd name="T47" fmla="*/ 886 h 993"/>
                  <a:gd name="T48" fmla="*/ 1782 w 2496"/>
                  <a:gd name="T49" fmla="*/ 274 h 993"/>
                  <a:gd name="T50" fmla="*/ 1619 w 2496"/>
                  <a:gd name="T51" fmla="*/ 117 h 993"/>
                  <a:gd name="T52" fmla="*/ 1510 w 2496"/>
                  <a:gd name="T53" fmla="*/ 306 h 993"/>
                  <a:gd name="T54" fmla="*/ 1513 w 2496"/>
                  <a:gd name="T55" fmla="*/ 46 h 993"/>
                  <a:gd name="T56" fmla="*/ 1822 w 2496"/>
                  <a:gd name="T57" fmla="*/ 80 h 993"/>
                  <a:gd name="T58" fmla="*/ 1872 w 2496"/>
                  <a:gd name="T59" fmla="*/ 393 h 993"/>
                  <a:gd name="T60" fmla="*/ 1520 w 2496"/>
                  <a:gd name="T61" fmla="*/ 845 h 993"/>
                  <a:gd name="T62" fmla="*/ 1770 w 2496"/>
                  <a:gd name="T63" fmla="*/ 537 h 993"/>
                  <a:gd name="T64" fmla="*/ 1837 w 2496"/>
                  <a:gd name="T65" fmla="*/ 132 h 993"/>
                  <a:gd name="T66" fmla="*/ 1603 w 2496"/>
                  <a:gd name="T67" fmla="*/ 21 h 993"/>
                  <a:gd name="T68" fmla="*/ 1409 w 2496"/>
                  <a:gd name="T69" fmla="*/ 278 h 993"/>
                  <a:gd name="T70" fmla="*/ 1616 w 2496"/>
                  <a:gd name="T71" fmla="*/ 102 h 993"/>
                  <a:gd name="T72" fmla="*/ 1786 w 2496"/>
                  <a:gd name="T73" fmla="*/ 209 h 993"/>
                  <a:gd name="T74" fmla="*/ 1435 w 2496"/>
                  <a:gd name="T75" fmla="*/ 825 h 993"/>
                  <a:gd name="T76" fmla="*/ 2479 w 2496"/>
                  <a:gd name="T77" fmla="*/ 259 h 993"/>
                  <a:gd name="T78" fmla="*/ 2225 w 2496"/>
                  <a:gd name="T79" fmla="*/ 123 h 993"/>
                  <a:gd name="T80" fmla="*/ 2084 w 2496"/>
                  <a:gd name="T81" fmla="*/ 468 h 993"/>
                  <a:gd name="T82" fmla="*/ 2400 w 2496"/>
                  <a:gd name="T83" fmla="*/ 391 h 993"/>
                  <a:gd name="T84" fmla="*/ 2469 w 2496"/>
                  <a:gd name="T85" fmla="*/ 829 h 993"/>
                  <a:gd name="T86" fmla="*/ 2108 w 2496"/>
                  <a:gd name="T87" fmla="*/ 930 h 993"/>
                  <a:gd name="T88" fmla="*/ 2073 w 2496"/>
                  <a:gd name="T89" fmla="*/ 116 h 993"/>
                  <a:gd name="T90" fmla="*/ 2353 w 2496"/>
                  <a:gd name="T91" fmla="*/ 21 h 993"/>
                  <a:gd name="T92" fmla="*/ 2451 w 2496"/>
                  <a:gd name="T93" fmla="*/ 155 h 993"/>
                  <a:gd name="T94" fmla="*/ 2213 w 2496"/>
                  <a:gd name="T95" fmla="*/ 24 h 993"/>
                  <a:gd name="T96" fmla="*/ 2016 w 2496"/>
                  <a:gd name="T97" fmla="*/ 635 h 993"/>
                  <a:gd name="T98" fmla="*/ 2256 w 2496"/>
                  <a:gd name="T99" fmla="*/ 977 h 993"/>
                  <a:gd name="T100" fmla="*/ 2468 w 2496"/>
                  <a:gd name="T101" fmla="*/ 537 h 993"/>
                  <a:gd name="T102" fmla="*/ 2275 w 2496"/>
                  <a:gd name="T103" fmla="*/ 356 h 993"/>
                  <a:gd name="T104" fmla="*/ 2110 w 2496"/>
                  <a:gd name="T105" fmla="*/ 256 h 993"/>
                  <a:gd name="T106" fmla="*/ 2316 w 2496"/>
                  <a:gd name="T107" fmla="*/ 112 h 993"/>
                  <a:gd name="T108" fmla="*/ 2120 w 2496"/>
                  <a:gd name="T109" fmla="*/ 718 h 993"/>
                  <a:gd name="T110" fmla="*/ 2281 w 2496"/>
                  <a:gd name="T111" fmla="*/ 877 h 993"/>
                  <a:gd name="T112" fmla="*/ 2381 w 2496"/>
                  <a:gd name="T113" fmla="*/ 578 h 993"/>
                  <a:gd name="T114" fmla="*/ 2227 w 2496"/>
                  <a:gd name="T115" fmla="*/ 463 h 993"/>
                  <a:gd name="T116" fmla="*/ 2145 w 2496"/>
                  <a:gd name="T117" fmla="*/ 502 h 993"/>
                  <a:gd name="T118" fmla="*/ 2342 w 2496"/>
                  <a:gd name="T119" fmla="*/ 477 h 993"/>
                  <a:gd name="T120" fmla="*/ 2361 w 2496"/>
                  <a:gd name="T121" fmla="*/ 830 h 993"/>
                  <a:gd name="T122" fmla="*/ 2145 w 2496"/>
                  <a:gd name="T123" fmla="*/ 829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6" h="993">
                    <a:moveTo>
                      <a:pt x="291" y="964"/>
                    </a:moveTo>
                    <a:cubicBezTo>
                      <a:pt x="291" y="969"/>
                      <a:pt x="288" y="972"/>
                      <a:pt x="283" y="972"/>
                    </a:cubicBezTo>
                    <a:lnTo>
                      <a:pt x="191" y="972"/>
                    </a:lnTo>
                    <a:cubicBezTo>
                      <a:pt x="187" y="972"/>
                      <a:pt x="183" y="969"/>
                      <a:pt x="183" y="964"/>
                    </a:cubicBezTo>
                    <a:lnTo>
                      <a:pt x="183" y="223"/>
                    </a:lnTo>
                    <a:lnTo>
                      <a:pt x="197" y="229"/>
                    </a:lnTo>
                    <a:lnTo>
                      <a:pt x="160" y="271"/>
                    </a:lnTo>
                    <a:cubicBezTo>
                      <a:pt x="160" y="271"/>
                      <a:pt x="160" y="271"/>
                      <a:pt x="160" y="272"/>
                    </a:cubicBezTo>
                    <a:lnTo>
                      <a:pt x="111" y="313"/>
                    </a:lnTo>
                    <a:lnTo>
                      <a:pt x="62" y="346"/>
                    </a:lnTo>
                    <a:cubicBezTo>
                      <a:pt x="62" y="346"/>
                      <a:pt x="61" y="347"/>
                      <a:pt x="61" y="347"/>
                    </a:cubicBezTo>
                    <a:lnTo>
                      <a:pt x="12" y="369"/>
                    </a:lnTo>
                    <a:cubicBezTo>
                      <a:pt x="9" y="370"/>
                      <a:pt x="6" y="370"/>
                      <a:pt x="4" y="368"/>
                    </a:cubicBezTo>
                    <a:cubicBezTo>
                      <a:pt x="2" y="367"/>
                      <a:pt x="0" y="364"/>
                      <a:pt x="0" y="361"/>
                    </a:cubicBezTo>
                    <a:lnTo>
                      <a:pt x="0" y="251"/>
                    </a:lnTo>
                    <a:cubicBezTo>
                      <a:pt x="0" y="249"/>
                      <a:pt x="2" y="246"/>
                      <a:pt x="4" y="245"/>
                    </a:cubicBezTo>
                    <a:lnTo>
                      <a:pt x="78" y="192"/>
                    </a:lnTo>
                    <a:lnTo>
                      <a:pt x="138" y="135"/>
                    </a:lnTo>
                    <a:lnTo>
                      <a:pt x="137" y="136"/>
                    </a:lnTo>
                    <a:lnTo>
                      <a:pt x="186" y="70"/>
                    </a:lnTo>
                    <a:lnTo>
                      <a:pt x="185" y="71"/>
                    </a:lnTo>
                    <a:lnTo>
                      <a:pt x="217" y="5"/>
                    </a:lnTo>
                    <a:cubicBezTo>
                      <a:pt x="219" y="2"/>
                      <a:pt x="221" y="0"/>
                      <a:pt x="224" y="0"/>
                    </a:cubicBezTo>
                    <a:lnTo>
                      <a:pt x="283" y="0"/>
                    </a:lnTo>
                    <a:cubicBezTo>
                      <a:pt x="288" y="0"/>
                      <a:pt x="291" y="4"/>
                      <a:pt x="291" y="8"/>
                    </a:cubicBezTo>
                    <a:lnTo>
                      <a:pt x="291" y="964"/>
                    </a:lnTo>
                    <a:close/>
                    <a:moveTo>
                      <a:pt x="275" y="8"/>
                    </a:moveTo>
                    <a:lnTo>
                      <a:pt x="283" y="16"/>
                    </a:lnTo>
                    <a:lnTo>
                      <a:pt x="224" y="16"/>
                    </a:lnTo>
                    <a:lnTo>
                      <a:pt x="232" y="12"/>
                    </a:lnTo>
                    <a:lnTo>
                      <a:pt x="200" y="78"/>
                    </a:lnTo>
                    <a:cubicBezTo>
                      <a:pt x="199" y="78"/>
                      <a:pt x="199" y="79"/>
                      <a:pt x="199" y="79"/>
                    </a:cubicBezTo>
                    <a:lnTo>
                      <a:pt x="150" y="145"/>
                    </a:lnTo>
                    <a:cubicBezTo>
                      <a:pt x="150" y="146"/>
                      <a:pt x="149" y="146"/>
                      <a:pt x="149" y="146"/>
                    </a:cubicBezTo>
                    <a:lnTo>
                      <a:pt x="87" y="205"/>
                    </a:lnTo>
                    <a:lnTo>
                      <a:pt x="13" y="258"/>
                    </a:lnTo>
                    <a:lnTo>
                      <a:pt x="16" y="251"/>
                    </a:lnTo>
                    <a:lnTo>
                      <a:pt x="16" y="361"/>
                    </a:lnTo>
                    <a:lnTo>
                      <a:pt x="5" y="354"/>
                    </a:lnTo>
                    <a:lnTo>
                      <a:pt x="54" y="332"/>
                    </a:lnTo>
                    <a:lnTo>
                      <a:pt x="53" y="333"/>
                    </a:lnTo>
                    <a:lnTo>
                      <a:pt x="100" y="300"/>
                    </a:lnTo>
                    <a:lnTo>
                      <a:pt x="149" y="259"/>
                    </a:lnTo>
                    <a:lnTo>
                      <a:pt x="148" y="260"/>
                    </a:lnTo>
                    <a:lnTo>
                      <a:pt x="185" y="218"/>
                    </a:lnTo>
                    <a:cubicBezTo>
                      <a:pt x="188" y="216"/>
                      <a:pt x="191" y="215"/>
                      <a:pt x="194" y="216"/>
                    </a:cubicBezTo>
                    <a:cubicBezTo>
                      <a:pt x="197" y="217"/>
                      <a:pt x="199" y="220"/>
                      <a:pt x="199" y="223"/>
                    </a:cubicBezTo>
                    <a:lnTo>
                      <a:pt x="199" y="964"/>
                    </a:lnTo>
                    <a:lnTo>
                      <a:pt x="191" y="956"/>
                    </a:lnTo>
                    <a:lnTo>
                      <a:pt x="283" y="956"/>
                    </a:lnTo>
                    <a:lnTo>
                      <a:pt x="275" y="964"/>
                    </a:lnTo>
                    <a:lnTo>
                      <a:pt x="275" y="8"/>
                    </a:lnTo>
                    <a:close/>
                    <a:moveTo>
                      <a:pt x="595" y="972"/>
                    </a:moveTo>
                    <a:cubicBezTo>
                      <a:pt x="591" y="972"/>
                      <a:pt x="587" y="969"/>
                      <a:pt x="587" y="964"/>
                    </a:cubicBezTo>
                    <a:lnTo>
                      <a:pt x="587" y="832"/>
                    </a:lnTo>
                    <a:cubicBezTo>
                      <a:pt x="587" y="828"/>
                      <a:pt x="591" y="824"/>
                      <a:pt x="595" y="824"/>
                    </a:cubicBezTo>
                    <a:lnTo>
                      <a:pt x="697" y="824"/>
                    </a:lnTo>
                    <a:cubicBezTo>
                      <a:pt x="702" y="824"/>
                      <a:pt x="705" y="828"/>
                      <a:pt x="705" y="832"/>
                    </a:cubicBezTo>
                    <a:lnTo>
                      <a:pt x="705" y="964"/>
                    </a:lnTo>
                    <a:cubicBezTo>
                      <a:pt x="705" y="969"/>
                      <a:pt x="702" y="972"/>
                      <a:pt x="697" y="972"/>
                    </a:cubicBezTo>
                    <a:lnTo>
                      <a:pt x="595" y="972"/>
                    </a:lnTo>
                    <a:close/>
                    <a:moveTo>
                      <a:pt x="697" y="956"/>
                    </a:moveTo>
                    <a:lnTo>
                      <a:pt x="689" y="964"/>
                    </a:lnTo>
                    <a:lnTo>
                      <a:pt x="689" y="832"/>
                    </a:lnTo>
                    <a:lnTo>
                      <a:pt x="697" y="840"/>
                    </a:lnTo>
                    <a:lnTo>
                      <a:pt x="595" y="840"/>
                    </a:lnTo>
                    <a:lnTo>
                      <a:pt x="603" y="832"/>
                    </a:lnTo>
                    <a:lnTo>
                      <a:pt x="603" y="964"/>
                    </a:lnTo>
                    <a:lnTo>
                      <a:pt x="595" y="956"/>
                    </a:lnTo>
                    <a:lnTo>
                      <a:pt x="697" y="956"/>
                    </a:lnTo>
                    <a:close/>
                    <a:moveTo>
                      <a:pt x="791" y="501"/>
                    </a:moveTo>
                    <a:lnTo>
                      <a:pt x="793" y="417"/>
                    </a:lnTo>
                    <a:lnTo>
                      <a:pt x="799" y="343"/>
                    </a:lnTo>
                    <a:lnTo>
                      <a:pt x="808" y="278"/>
                    </a:lnTo>
                    <a:lnTo>
                      <a:pt x="819" y="222"/>
                    </a:lnTo>
                    <a:cubicBezTo>
                      <a:pt x="819" y="222"/>
                      <a:pt x="819" y="221"/>
                      <a:pt x="819" y="221"/>
                    </a:cubicBezTo>
                    <a:lnTo>
                      <a:pt x="836" y="173"/>
                    </a:lnTo>
                    <a:lnTo>
                      <a:pt x="856" y="130"/>
                    </a:lnTo>
                    <a:lnTo>
                      <a:pt x="901" y="60"/>
                    </a:lnTo>
                    <a:cubicBezTo>
                      <a:pt x="901" y="59"/>
                      <a:pt x="902" y="59"/>
                      <a:pt x="902" y="58"/>
                    </a:cubicBezTo>
                    <a:lnTo>
                      <a:pt x="932" y="34"/>
                    </a:lnTo>
                    <a:cubicBezTo>
                      <a:pt x="933" y="34"/>
                      <a:pt x="933" y="34"/>
                      <a:pt x="934" y="33"/>
                    </a:cubicBezTo>
                    <a:lnTo>
                      <a:pt x="965" y="16"/>
                    </a:lnTo>
                    <a:cubicBezTo>
                      <a:pt x="965" y="16"/>
                      <a:pt x="966" y="16"/>
                      <a:pt x="966" y="16"/>
                    </a:cubicBezTo>
                    <a:lnTo>
                      <a:pt x="1001" y="5"/>
                    </a:lnTo>
                    <a:cubicBezTo>
                      <a:pt x="1002" y="5"/>
                      <a:pt x="1002" y="5"/>
                      <a:pt x="1003" y="5"/>
                    </a:cubicBezTo>
                    <a:lnTo>
                      <a:pt x="1041" y="1"/>
                    </a:lnTo>
                    <a:cubicBezTo>
                      <a:pt x="1041" y="0"/>
                      <a:pt x="1042" y="0"/>
                      <a:pt x="1043" y="1"/>
                    </a:cubicBezTo>
                    <a:lnTo>
                      <a:pt x="1101" y="11"/>
                    </a:lnTo>
                    <a:cubicBezTo>
                      <a:pt x="1102" y="11"/>
                      <a:pt x="1102" y="11"/>
                      <a:pt x="1103" y="11"/>
                    </a:cubicBezTo>
                    <a:lnTo>
                      <a:pt x="1153" y="36"/>
                    </a:lnTo>
                    <a:cubicBezTo>
                      <a:pt x="1154" y="37"/>
                      <a:pt x="1154" y="37"/>
                      <a:pt x="1155" y="38"/>
                    </a:cubicBezTo>
                    <a:lnTo>
                      <a:pt x="1194" y="76"/>
                    </a:lnTo>
                    <a:cubicBezTo>
                      <a:pt x="1195" y="76"/>
                      <a:pt x="1195" y="77"/>
                      <a:pt x="1195" y="77"/>
                    </a:cubicBezTo>
                    <a:lnTo>
                      <a:pt x="1226" y="129"/>
                    </a:lnTo>
                    <a:lnTo>
                      <a:pt x="1255" y="192"/>
                    </a:lnTo>
                    <a:cubicBezTo>
                      <a:pt x="1255" y="193"/>
                      <a:pt x="1255" y="193"/>
                      <a:pt x="1255" y="193"/>
                    </a:cubicBezTo>
                    <a:lnTo>
                      <a:pt x="1275" y="270"/>
                    </a:lnTo>
                    <a:lnTo>
                      <a:pt x="1282" y="316"/>
                    </a:lnTo>
                    <a:lnTo>
                      <a:pt x="1287" y="370"/>
                    </a:lnTo>
                    <a:lnTo>
                      <a:pt x="1290" y="431"/>
                    </a:lnTo>
                    <a:lnTo>
                      <a:pt x="1291" y="500"/>
                    </a:lnTo>
                    <a:lnTo>
                      <a:pt x="1289" y="580"/>
                    </a:lnTo>
                    <a:lnTo>
                      <a:pt x="1284" y="652"/>
                    </a:lnTo>
                    <a:lnTo>
                      <a:pt x="1276" y="715"/>
                    </a:lnTo>
                    <a:lnTo>
                      <a:pt x="1265" y="772"/>
                    </a:lnTo>
                    <a:lnTo>
                      <a:pt x="1251" y="821"/>
                    </a:lnTo>
                    <a:lnTo>
                      <a:pt x="1232" y="864"/>
                    </a:lnTo>
                    <a:cubicBezTo>
                      <a:pt x="1232" y="864"/>
                      <a:pt x="1231" y="865"/>
                      <a:pt x="1231" y="865"/>
                    </a:cubicBezTo>
                    <a:lnTo>
                      <a:pt x="1183" y="934"/>
                    </a:lnTo>
                    <a:cubicBezTo>
                      <a:pt x="1183" y="935"/>
                      <a:pt x="1182" y="935"/>
                      <a:pt x="1182" y="936"/>
                    </a:cubicBezTo>
                    <a:lnTo>
                      <a:pt x="1155" y="959"/>
                    </a:lnTo>
                    <a:cubicBezTo>
                      <a:pt x="1154" y="959"/>
                      <a:pt x="1154" y="959"/>
                      <a:pt x="1153" y="959"/>
                    </a:cubicBezTo>
                    <a:lnTo>
                      <a:pt x="1121" y="977"/>
                    </a:lnTo>
                    <a:cubicBezTo>
                      <a:pt x="1121" y="978"/>
                      <a:pt x="1120" y="978"/>
                      <a:pt x="1120" y="978"/>
                    </a:cubicBezTo>
                    <a:lnTo>
                      <a:pt x="1083" y="988"/>
                    </a:lnTo>
                    <a:cubicBezTo>
                      <a:pt x="1082" y="988"/>
                      <a:pt x="1082" y="988"/>
                      <a:pt x="1081" y="988"/>
                    </a:cubicBezTo>
                    <a:lnTo>
                      <a:pt x="1042" y="992"/>
                    </a:lnTo>
                    <a:cubicBezTo>
                      <a:pt x="1042" y="992"/>
                      <a:pt x="1041" y="992"/>
                      <a:pt x="1040" y="992"/>
                    </a:cubicBezTo>
                    <a:lnTo>
                      <a:pt x="991" y="986"/>
                    </a:lnTo>
                    <a:cubicBezTo>
                      <a:pt x="991" y="986"/>
                      <a:pt x="990" y="986"/>
                      <a:pt x="989" y="986"/>
                    </a:cubicBezTo>
                    <a:lnTo>
                      <a:pt x="945" y="966"/>
                    </a:lnTo>
                    <a:cubicBezTo>
                      <a:pt x="945" y="965"/>
                      <a:pt x="944" y="965"/>
                      <a:pt x="943" y="965"/>
                    </a:cubicBezTo>
                    <a:lnTo>
                      <a:pt x="904" y="933"/>
                    </a:lnTo>
                    <a:cubicBezTo>
                      <a:pt x="904" y="932"/>
                      <a:pt x="903" y="932"/>
                      <a:pt x="903" y="931"/>
                    </a:cubicBezTo>
                    <a:lnTo>
                      <a:pt x="869" y="886"/>
                    </a:lnTo>
                    <a:cubicBezTo>
                      <a:pt x="869" y="886"/>
                      <a:pt x="869" y="885"/>
                      <a:pt x="868" y="885"/>
                    </a:cubicBezTo>
                    <a:lnTo>
                      <a:pt x="835" y="818"/>
                    </a:lnTo>
                    <a:cubicBezTo>
                      <a:pt x="835" y="818"/>
                      <a:pt x="835" y="817"/>
                      <a:pt x="835" y="817"/>
                    </a:cubicBezTo>
                    <a:lnTo>
                      <a:pt x="812" y="732"/>
                    </a:lnTo>
                    <a:lnTo>
                      <a:pt x="797" y="627"/>
                    </a:lnTo>
                    <a:lnTo>
                      <a:pt x="791" y="501"/>
                    </a:lnTo>
                    <a:close/>
                    <a:moveTo>
                      <a:pt x="812" y="624"/>
                    </a:moveTo>
                    <a:lnTo>
                      <a:pt x="827" y="727"/>
                    </a:lnTo>
                    <a:lnTo>
                      <a:pt x="850" y="812"/>
                    </a:lnTo>
                    <a:lnTo>
                      <a:pt x="850" y="811"/>
                    </a:lnTo>
                    <a:lnTo>
                      <a:pt x="883" y="878"/>
                    </a:lnTo>
                    <a:lnTo>
                      <a:pt x="882" y="877"/>
                    </a:lnTo>
                    <a:lnTo>
                      <a:pt x="916" y="922"/>
                    </a:lnTo>
                    <a:lnTo>
                      <a:pt x="915" y="920"/>
                    </a:lnTo>
                    <a:lnTo>
                      <a:pt x="954" y="952"/>
                    </a:lnTo>
                    <a:lnTo>
                      <a:pt x="952" y="951"/>
                    </a:lnTo>
                    <a:lnTo>
                      <a:pt x="996" y="971"/>
                    </a:lnTo>
                    <a:lnTo>
                      <a:pt x="993" y="971"/>
                    </a:lnTo>
                    <a:lnTo>
                      <a:pt x="1042" y="977"/>
                    </a:lnTo>
                    <a:lnTo>
                      <a:pt x="1041" y="976"/>
                    </a:lnTo>
                    <a:lnTo>
                      <a:pt x="1080" y="972"/>
                    </a:lnTo>
                    <a:lnTo>
                      <a:pt x="1078" y="973"/>
                    </a:lnTo>
                    <a:lnTo>
                      <a:pt x="1115" y="963"/>
                    </a:lnTo>
                    <a:lnTo>
                      <a:pt x="1114" y="963"/>
                    </a:lnTo>
                    <a:lnTo>
                      <a:pt x="1146" y="945"/>
                    </a:lnTo>
                    <a:lnTo>
                      <a:pt x="1144" y="946"/>
                    </a:lnTo>
                    <a:lnTo>
                      <a:pt x="1171" y="923"/>
                    </a:lnTo>
                    <a:lnTo>
                      <a:pt x="1170" y="925"/>
                    </a:lnTo>
                    <a:lnTo>
                      <a:pt x="1218" y="856"/>
                    </a:lnTo>
                    <a:lnTo>
                      <a:pt x="1217" y="857"/>
                    </a:lnTo>
                    <a:lnTo>
                      <a:pt x="1236" y="816"/>
                    </a:lnTo>
                    <a:lnTo>
                      <a:pt x="1250" y="769"/>
                    </a:lnTo>
                    <a:lnTo>
                      <a:pt x="1261" y="713"/>
                    </a:lnTo>
                    <a:lnTo>
                      <a:pt x="1268" y="651"/>
                    </a:lnTo>
                    <a:lnTo>
                      <a:pt x="1273" y="579"/>
                    </a:lnTo>
                    <a:lnTo>
                      <a:pt x="1275" y="501"/>
                    </a:lnTo>
                    <a:lnTo>
                      <a:pt x="1274" y="432"/>
                    </a:lnTo>
                    <a:lnTo>
                      <a:pt x="1271" y="371"/>
                    </a:lnTo>
                    <a:lnTo>
                      <a:pt x="1267" y="319"/>
                    </a:lnTo>
                    <a:lnTo>
                      <a:pt x="1260" y="274"/>
                    </a:lnTo>
                    <a:lnTo>
                      <a:pt x="1240" y="197"/>
                    </a:lnTo>
                    <a:lnTo>
                      <a:pt x="1240" y="199"/>
                    </a:lnTo>
                    <a:lnTo>
                      <a:pt x="1213" y="138"/>
                    </a:lnTo>
                    <a:lnTo>
                      <a:pt x="1182" y="86"/>
                    </a:lnTo>
                    <a:lnTo>
                      <a:pt x="1183" y="87"/>
                    </a:lnTo>
                    <a:lnTo>
                      <a:pt x="1144" y="49"/>
                    </a:lnTo>
                    <a:lnTo>
                      <a:pt x="1146" y="51"/>
                    </a:lnTo>
                    <a:lnTo>
                      <a:pt x="1096" y="26"/>
                    </a:lnTo>
                    <a:lnTo>
                      <a:pt x="1098" y="26"/>
                    </a:lnTo>
                    <a:lnTo>
                      <a:pt x="1040" y="16"/>
                    </a:lnTo>
                    <a:lnTo>
                      <a:pt x="1042" y="16"/>
                    </a:lnTo>
                    <a:lnTo>
                      <a:pt x="1004" y="20"/>
                    </a:lnTo>
                    <a:lnTo>
                      <a:pt x="1006" y="20"/>
                    </a:lnTo>
                    <a:lnTo>
                      <a:pt x="971" y="31"/>
                    </a:lnTo>
                    <a:lnTo>
                      <a:pt x="972" y="30"/>
                    </a:lnTo>
                    <a:lnTo>
                      <a:pt x="941" y="47"/>
                    </a:lnTo>
                    <a:lnTo>
                      <a:pt x="942" y="47"/>
                    </a:lnTo>
                    <a:lnTo>
                      <a:pt x="912" y="71"/>
                    </a:lnTo>
                    <a:lnTo>
                      <a:pt x="914" y="69"/>
                    </a:lnTo>
                    <a:lnTo>
                      <a:pt x="871" y="137"/>
                    </a:lnTo>
                    <a:lnTo>
                      <a:pt x="851" y="178"/>
                    </a:lnTo>
                    <a:lnTo>
                      <a:pt x="834" y="226"/>
                    </a:lnTo>
                    <a:lnTo>
                      <a:pt x="834" y="225"/>
                    </a:lnTo>
                    <a:lnTo>
                      <a:pt x="823" y="280"/>
                    </a:lnTo>
                    <a:lnTo>
                      <a:pt x="815" y="344"/>
                    </a:lnTo>
                    <a:lnTo>
                      <a:pt x="809" y="418"/>
                    </a:lnTo>
                    <a:lnTo>
                      <a:pt x="807" y="500"/>
                    </a:lnTo>
                    <a:lnTo>
                      <a:pt x="812" y="624"/>
                    </a:lnTo>
                    <a:close/>
                    <a:moveTo>
                      <a:pt x="904" y="501"/>
                    </a:moveTo>
                    <a:lnTo>
                      <a:pt x="906" y="605"/>
                    </a:lnTo>
                    <a:lnTo>
                      <a:pt x="914" y="692"/>
                    </a:lnTo>
                    <a:lnTo>
                      <a:pt x="927" y="760"/>
                    </a:lnTo>
                    <a:lnTo>
                      <a:pt x="927" y="758"/>
                    </a:lnTo>
                    <a:lnTo>
                      <a:pt x="947" y="808"/>
                    </a:lnTo>
                    <a:lnTo>
                      <a:pt x="946" y="807"/>
                    </a:lnTo>
                    <a:lnTo>
                      <a:pt x="968" y="840"/>
                    </a:lnTo>
                    <a:lnTo>
                      <a:pt x="967" y="839"/>
                    </a:lnTo>
                    <a:lnTo>
                      <a:pt x="992" y="863"/>
                    </a:lnTo>
                    <a:lnTo>
                      <a:pt x="990" y="861"/>
                    </a:lnTo>
                    <a:lnTo>
                      <a:pt x="1017" y="876"/>
                    </a:lnTo>
                    <a:lnTo>
                      <a:pt x="1015" y="876"/>
                    </a:lnTo>
                    <a:lnTo>
                      <a:pt x="1043" y="881"/>
                    </a:lnTo>
                    <a:lnTo>
                      <a:pt x="1040" y="881"/>
                    </a:lnTo>
                    <a:lnTo>
                      <a:pt x="1071" y="876"/>
                    </a:lnTo>
                    <a:lnTo>
                      <a:pt x="1069" y="876"/>
                    </a:lnTo>
                    <a:lnTo>
                      <a:pt x="1098" y="861"/>
                    </a:lnTo>
                    <a:lnTo>
                      <a:pt x="1096" y="863"/>
                    </a:lnTo>
                    <a:lnTo>
                      <a:pt x="1122" y="839"/>
                    </a:lnTo>
                    <a:lnTo>
                      <a:pt x="1121" y="840"/>
                    </a:lnTo>
                    <a:lnTo>
                      <a:pt x="1143" y="807"/>
                    </a:lnTo>
                    <a:lnTo>
                      <a:pt x="1142" y="809"/>
                    </a:lnTo>
                    <a:lnTo>
                      <a:pt x="1160" y="759"/>
                    </a:lnTo>
                    <a:lnTo>
                      <a:pt x="1160" y="760"/>
                    </a:lnTo>
                    <a:lnTo>
                      <a:pt x="1174" y="691"/>
                    </a:lnTo>
                    <a:lnTo>
                      <a:pt x="1181" y="605"/>
                    </a:lnTo>
                    <a:lnTo>
                      <a:pt x="1184" y="500"/>
                    </a:lnTo>
                    <a:lnTo>
                      <a:pt x="1181" y="392"/>
                    </a:lnTo>
                    <a:lnTo>
                      <a:pt x="1173" y="304"/>
                    </a:lnTo>
                    <a:lnTo>
                      <a:pt x="1160" y="237"/>
                    </a:lnTo>
                    <a:lnTo>
                      <a:pt x="1160" y="238"/>
                    </a:lnTo>
                    <a:lnTo>
                      <a:pt x="1142" y="191"/>
                    </a:lnTo>
                    <a:lnTo>
                      <a:pt x="1143" y="193"/>
                    </a:lnTo>
                    <a:lnTo>
                      <a:pt x="1121" y="157"/>
                    </a:lnTo>
                    <a:lnTo>
                      <a:pt x="1122" y="158"/>
                    </a:lnTo>
                    <a:lnTo>
                      <a:pt x="1096" y="132"/>
                    </a:lnTo>
                    <a:lnTo>
                      <a:pt x="1098" y="133"/>
                    </a:lnTo>
                    <a:lnTo>
                      <a:pt x="1069" y="117"/>
                    </a:lnTo>
                    <a:lnTo>
                      <a:pt x="1071" y="118"/>
                    </a:lnTo>
                    <a:lnTo>
                      <a:pt x="1040" y="113"/>
                    </a:lnTo>
                    <a:lnTo>
                      <a:pt x="1043" y="113"/>
                    </a:lnTo>
                    <a:lnTo>
                      <a:pt x="1013" y="118"/>
                    </a:lnTo>
                    <a:lnTo>
                      <a:pt x="1015" y="118"/>
                    </a:lnTo>
                    <a:lnTo>
                      <a:pt x="988" y="132"/>
                    </a:lnTo>
                    <a:lnTo>
                      <a:pt x="990" y="130"/>
                    </a:lnTo>
                    <a:lnTo>
                      <a:pt x="966" y="152"/>
                    </a:lnTo>
                    <a:lnTo>
                      <a:pt x="967" y="151"/>
                    </a:lnTo>
                    <a:lnTo>
                      <a:pt x="946" y="180"/>
                    </a:lnTo>
                    <a:lnTo>
                      <a:pt x="947" y="178"/>
                    </a:lnTo>
                    <a:lnTo>
                      <a:pt x="929" y="233"/>
                    </a:lnTo>
                    <a:lnTo>
                      <a:pt x="915" y="303"/>
                    </a:lnTo>
                    <a:lnTo>
                      <a:pt x="907" y="392"/>
                    </a:lnTo>
                    <a:lnTo>
                      <a:pt x="904" y="501"/>
                    </a:lnTo>
                    <a:close/>
                    <a:moveTo>
                      <a:pt x="891" y="391"/>
                    </a:moveTo>
                    <a:lnTo>
                      <a:pt x="900" y="300"/>
                    </a:lnTo>
                    <a:lnTo>
                      <a:pt x="914" y="228"/>
                    </a:lnTo>
                    <a:lnTo>
                      <a:pt x="932" y="173"/>
                    </a:lnTo>
                    <a:cubicBezTo>
                      <a:pt x="932" y="172"/>
                      <a:pt x="932" y="171"/>
                      <a:pt x="933" y="171"/>
                    </a:cubicBezTo>
                    <a:lnTo>
                      <a:pt x="954" y="142"/>
                    </a:lnTo>
                    <a:cubicBezTo>
                      <a:pt x="954" y="141"/>
                      <a:pt x="955" y="141"/>
                      <a:pt x="955" y="141"/>
                    </a:cubicBezTo>
                    <a:lnTo>
                      <a:pt x="979" y="119"/>
                    </a:lnTo>
                    <a:cubicBezTo>
                      <a:pt x="980" y="118"/>
                      <a:pt x="980" y="118"/>
                      <a:pt x="981" y="117"/>
                    </a:cubicBezTo>
                    <a:lnTo>
                      <a:pt x="1008" y="103"/>
                    </a:lnTo>
                    <a:cubicBezTo>
                      <a:pt x="1009" y="103"/>
                      <a:pt x="1009" y="103"/>
                      <a:pt x="1010" y="103"/>
                    </a:cubicBezTo>
                    <a:lnTo>
                      <a:pt x="1040" y="98"/>
                    </a:lnTo>
                    <a:cubicBezTo>
                      <a:pt x="1041" y="97"/>
                      <a:pt x="1042" y="97"/>
                      <a:pt x="1043" y="98"/>
                    </a:cubicBezTo>
                    <a:lnTo>
                      <a:pt x="1074" y="103"/>
                    </a:lnTo>
                    <a:cubicBezTo>
                      <a:pt x="1075" y="103"/>
                      <a:pt x="1076" y="103"/>
                      <a:pt x="1076" y="103"/>
                    </a:cubicBezTo>
                    <a:lnTo>
                      <a:pt x="1105" y="119"/>
                    </a:lnTo>
                    <a:cubicBezTo>
                      <a:pt x="1106" y="120"/>
                      <a:pt x="1107" y="120"/>
                      <a:pt x="1107" y="121"/>
                    </a:cubicBezTo>
                    <a:lnTo>
                      <a:pt x="1133" y="147"/>
                    </a:lnTo>
                    <a:cubicBezTo>
                      <a:pt x="1134" y="147"/>
                      <a:pt x="1134" y="148"/>
                      <a:pt x="1134" y="148"/>
                    </a:cubicBezTo>
                    <a:lnTo>
                      <a:pt x="1156" y="184"/>
                    </a:lnTo>
                    <a:cubicBezTo>
                      <a:pt x="1157" y="185"/>
                      <a:pt x="1157" y="185"/>
                      <a:pt x="1157" y="186"/>
                    </a:cubicBezTo>
                    <a:lnTo>
                      <a:pt x="1175" y="233"/>
                    </a:lnTo>
                    <a:cubicBezTo>
                      <a:pt x="1175" y="233"/>
                      <a:pt x="1175" y="233"/>
                      <a:pt x="1175" y="234"/>
                    </a:cubicBezTo>
                    <a:lnTo>
                      <a:pt x="1189" y="303"/>
                    </a:lnTo>
                    <a:lnTo>
                      <a:pt x="1197" y="391"/>
                    </a:lnTo>
                    <a:lnTo>
                      <a:pt x="1200" y="501"/>
                    </a:lnTo>
                    <a:lnTo>
                      <a:pt x="1197" y="606"/>
                    </a:lnTo>
                    <a:lnTo>
                      <a:pt x="1189" y="694"/>
                    </a:lnTo>
                    <a:lnTo>
                      <a:pt x="1175" y="763"/>
                    </a:lnTo>
                    <a:cubicBezTo>
                      <a:pt x="1175" y="763"/>
                      <a:pt x="1175" y="764"/>
                      <a:pt x="1175" y="764"/>
                    </a:cubicBezTo>
                    <a:lnTo>
                      <a:pt x="1157" y="814"/>
                    </a:lnTo>
                    <a:cubicBezTo>
                      <a:pt x="1157" y="815"/>
                      <a:pt x="1156" y="815"/>
                      <a:pt x="1156" y="816"/>
                    </a:cubicBezTo>
                    <a:lnTo>
                      <a:pt x="1134" y="849"/>
                    </a:lnTo>
                    <a:cubicBezTo>
                      <a:pt x="1134" y="849"/>
                      <a:pt x="1133" y="850"/>
                      <a:pt x="1133" y="850"/>
                    </a:cubicBezTo>
                    <a:lnTo>
                      <a:pt x="1107" y="874"/>
                    </a:lnTo>
                    <a:cubicBezTo>
                      <a:pt x="1106" y="875"/>
                      <a:pt x="1106" y="875"/>
                      <a:pt x="1105" y="876"/>
                    </a:cubicBezTo>
                    <a:lnTo>
                      <a:pt x="1076" y="891"/>
                    </a:lnTo>
                    <a:cubicBezTo>
                      <a:pt x="1075" y="891"/>
                      <a:pt x="1075" y="891"/>
                      <a:pt x="1074" y="891"/>
                    </a:cubicBezTo>
                    <a:lnTo>
                      <a:pt x="1043" y="896"/>
                    </a:lnTo>
                    <a:cubicBezTo>
                      <a:pt x="1042" y="897"/>
                      <a:pt x="1041" y="897"/>
                      <a:pt x="1040" y="896"/>
                    </a:cubicBezTo>
                    <a:lnTo>
                      <a:pt x="1012" y="891"/>
                    </a:lnTo>
                    <a:cubicBezTo>
                      <a:pt x="1011" y="891"/>
                      <a:pt x="1010" y="891"/>
                      <a:pt x="1010" y="890"/>
                    </a:cubicBezTo>
                    <a:lnTo>
                      <a:pt x="983" y="875"/>
                    </a:lnTo>
                    <a:cubicBezTo>
                      <a:pt x="982" y="875"/>
                      <a:pt x="981" y="875"/>
                      <a:pt x="981" y="874"/>
                    </a:cubicBezTo>
                    <a:lnTo>
                      <a:pt x="956" y="850"/>
                    </a:lnTo>
                    <a:cubicBezTo>
                      <a:pt x="955" y="850"/>
                      <a:pt x="955" y="849"/>
                      <a:pt x="955" y="849"/>
                    </a:cubicBezTo>
                    <a:lnTo>
                      <a:pt x="933" y="816"/>
                    </a:lnTo>
                    <a:cubicBezTo>
                      <a:pt x="932" y="815"/>
                      <a:pt x="932" y="815"/>
                      <a:pt x="932" y="814"/>
                    </a:cubicBezTo>
                    <a:lnTo>
                      <a:pt x="912" y="764"/>
                    </a:lnTo>
                    <a:cubicBezTo>
                      <a:pt x="912" y="764"/>
                      <a:pt x="912" y="763"/>
                      <a:pt x="912" y="763"/>
                    </a:cubicBezTo>
                    <a:lnTo>
                      <a:pt x="898" y="693"/>
                    </a:lnTo>
                    <a:lnTo>
                      <a:pt x="890" y="606"/>
                    </a:lnTo>
                    <a:lnTo>
                      <a:pt x="888" y="500"/>
                    </a:lnTo>
                    <a:lnTo>
                      <a:pt x="891" y="391"/>
                    </a:lnTo>
                    <a:close/>
                    <a:moveTo>
                      <a:pt x="1881" y="845"/>
                    </a:moveTo>
                    <a:cubicBezTo>
                      <a:pt x="1886" y="845"/>
                      <a:pt x="1889" y="849"/>
                      <a:pt x="1889" y="853"/>
                    </a:cubicBezTo>
                    <a:lnTo>
                      <a:pt x="1889" y="964"/>
                    </a:lnTo>
                    <a:cubicBezTo>
                      <a:pt x="1889" y="969"/>
                      <a:pt x="1886" y="972"/>
                      <a:pt x="1881" y="972"/>
                    </a:cubicBezTo>
                    <a:lnTo>
                      <a:pt x="1391" y="972"/>
                    </a:lnTo>
                    <a:cubicBezTo>
                      <a:pt x="1389" y="972"/>
                      <a:pt x="1387" y="972"/>
                      <a:pt x="1386" y="970"/>
                    </a:cubicBezTo>
                    <a:cubicBezTo>
                      <a:pt x="1384" y="968"/>
                      <a:pt x="1383" y="966"/>
                      <a:pt x="1383" y="964"/>
                    </a:cubicBezTo>
                    <a:lnTo>
                      <a:pt x="1386" y="926"/>
                    </a:lnTo>
                    <a:lnTo>
                      <a:pt x="1395" y="887"/>
                    </a:lnTo>
                    <a:cubicBezTo>
                      <a:pt x="1395" y="886"/>
                      <a:pt x="1395" y="886"/>
                      <a:pt x="1395" y="886"/>
                    </a:cubicBezTo>
                    <a:lnTo>
                      <a:pt x="1420" y="820"/>
                    </a:lnTo>
                    <a:lnTo>
                      <a:pt x="1454" y="753"/>
                    </a:lnTo>
                    <a:cubicBezTo>
                      <a:pt x="1455" y="752"/>
                      <a:pt x="1455" y="752"/>
                      <a:pt x="1455" y="751"/>
                    </a:cubicBezTo>
                    <a:lnTo>
                      <a:pt x="1506" y="687"/>
                    </a:lnTo>
                    <a:lnTo>
                      <a:pt x="1574" y="613"/>
                    </a:lnTo>
                    <a:lnTo>
                      <a:pt x="1629" y="550"/>
                    </a:lnTo>
                    <a:lnTo>
                      <a:pt x="1677" y="496"/>
                    </a:lnTo>
                    <a:lnTo>
                      <a:pt x="1714" y="449"/>
                    </a:lnTo>
                    <a:lnTo>
                      <a:pt x="1740" y="406"/>
                    </a:lnTo>
                    <a:lnTo>
                      <a:pt x="1771" y="338"/>
                    </a:lnTo>
                    <a:lnTo>
                      <a:pt x="1771" y="340"/>
                    </a:lnTo>
                    <a:lnTo>
                      <a:pt x="1782" y="271"/>
                    </a:lnTo>
                    <a:lnTo>
                      <a:pt x="1782" y="274"/>
                    </a:lnTo>
                    <a:lnTo>
                      <a:pt x="1771" y="212"/>
                    </a:lnTo>
                    <a:lnTo>
                      <a:pt x="1772" y="214"/>
                    </a:lnTo>
                    <a:lnTo>
                      <a:pt x="1740" y="158"/>
                    </a:lnTo>
                    <a:lnTo>
                      <a:pt x="1741" y="160"/>
                    </a:lnTo>
                    <a:lnTo>
                      <a:pt x="1722" y="141"/>
                    </a:lnTo>
                    <a:lnTo>
                      <a:pt x="1723" y="142"/>
                    </a:lnTo>
                    <a:lnTo>
                      <a:pt x="1700" y="126"/>
                    </a:lnTo>
                    <a:lnTo>
                      <a:pt x="1702" y="127"/>
                    </a:lnTo>
                    <a:lnTo>
                      <a:pt x="1675" y="117"/>
                    </a:lnTo>
                    <a:lnTo>
                      <a:pt x="1676" y="117"/>
                    </a:lnTo>
                    <a:lnTo>
                      <a:pt x="1648" y="113"/>
                    </a:lnTo>
                    <a:lnTo>
                      <a:pt x="1650" y="113"/>
                    </a:lnTo>
                    <a:lnTo>
                      <a:pt x="1619" y="117"/>
                    </a:lnTo>
                    <a:lnTo>
                      <a:pt x="1621" y="117"/>
                    </a:lnTo>
                    <a:lnTo>
                      <a:pt x="1593" y="128"/>
                    </a:lnTo>
                    <a:lnTo>
                      <a:pt x="1595" y="127"/>
                    </a:lnTo>
                    <a:lnTo>
                      <a:pt x="1569" y="144"/>
                    </a:lnTo>
                    <a:lnTo>
                      <a:pt x="1570" y="143"/>
                    </a:lnTo>
                    <a:lnTo>
                      <a:pt x="1548" y="167"/>
                    </a:lnTo>
                    <a:lnTo>
                      <a:pt x="1550" y="165"/>
                    </a:lnTo>
                    <a:lnTo>
                      <a:pt x="1521" y="224"/>
                    </a:lnTo>
                    <a:lnTo>
                      <a:pt x="1521" y="222"/>
                    </a:lnTo>
                    <a:lnTo>
                      <a:pt x="1514" y="258"/>
                    </a:lnTo>
                    <a:lnTo>
                      <a:pt x="1514" y="257"/>
                    </a:lnTo>
                    <a:lnTo>
                      <a:pt x="1512" y="300"/>
                    </a:lnTo>
                    <a:cubicBezTo>
                      <a:pt x="1512" y="302"/>
                      <a:pt x="1511" y="304"/>
                      <a:pt x="1510" y="306"/>
                    </a:cubicBezTo>
                    <a:cubicBezTo>
                      <a:pt x="1508" y="307"/>
                      <a:pt x="1506" y="308"/>
                      <a:pt x="1503" y="307"/>
                    </a:cubicBezTo>
                    <a:lnTo>
                      <a:pt x="1406" y="293"/>
                    </a:lnTo>
                    <a:cubicBezTo>
                      <a:pt x="1404" y="293"/>
                      <a:pt x="1402" y="292"/>
                      <a:pt x="1401" y="290"/>
                    </a:cubicBezTo>
                    <a:cubicBezTo>
                      <a:pt x="1400" y="288"/>
                      <a:pt x="1399" y="286"/>
                      <a:pt x="1400" y="284"/>
                    </a:cubicBezTo>
                    <a:lnTo>
                      <a:pt x="1410" y="221"/>
                    </a:lnTo>
                    <a:lnTo>
                      <a:pt x="1426" y="165"/>
                    </a:lnTo>
                    <a:cubicBezTo>
                      <a:pt x="1426" y="165"/>
                      <a:pt x="1426" y="164"/>
                      <a:pt x="1426" y="164"/>
                    </a:cubicBezTo>
                    <a:lnTo>
                      <a:pt x="1447" y="118"/>
                    </a:lnTo>
                    <a:cubicBezTo>
                      <a:pt x="1447" y="118"/>
                      <a:pt x="1448" y="117"/>
                      <a:pt x="1448" y="117"/>
                    </a:cubicBezTo>
                    <a:lnTo>
                      <a:pt x="1476" y="81"/>
                    </a:lnTo>
                    <a:cubicBezTo>
                      <a:pt x="1476" y="80"/>
                      <a:pt x="1477" y="80"/>
                      <a:pt x="1477" y="80"/>
                    </a:cubicBezTo>
                    <a:lnTo>
                      <a:pt x="1512" y="47"/>
                    </a:lnTo>
                    <a:cubicBezTo>
                      <a:pt x="1512" y="46"/>
                      <a:pt x="1513" y="46"/>
                      <a:pt x="1513" y="46"/>
                    </a:cubicBezTo>
                    <a:lnTo>
                      <a:pt x="1552" y="22"/>
                    </a:lnTo>
                    <a:cubicBezTo>
                      <a:pt x="1553" y="21"/>
                      <a:pt x="1553" y="21"/>
                      <a:pt x="1554" y="21"/>
                    </a:cubicBezTo>
                    <a:lnTo>
                      <a:pt x="1598" y="6"/>
                    </a:lnTo>
                    <a:cubicBezTo>
                      <a:pt x="1598" y="6"/>
                      <a:pt x="1599" y="6"/>
                      <a:pt x="1600" y="5"/>
                    </a:cubicBezTo>
                    <a:lnTo>
                      <a:pt x="1649" y="0"/>
                    </a:lnTo>
                    <a:cubicBezTo>
                      <a:pt x="1649" y="0"/>
                      <a:pt x="1650" y="0"/>
                      <a:pt x="1650" y="0"/>
                    </a:cubicBezTo>
                    <a:lnTo>
                      <a:pt x="1700" y="5"/>
                    </a:lnTo>
                    <a:cubicBezTo>
                      <a:pt x="1701" y="6"/>
                      <a:pt x="1701" y="6"/>
                      <a:pt x="1702" y="6"/>
                    </a:cubicBezTo>
                    <a:lnTo>
                      <a:pt x="1748" y="21"/>
                    </a:lnTo>
                    <a:cubicBezTo>
                      <a:pt x="1749" y="21"/>
                      <a:pt x="1749" y="21"/>
                      <a:pt x="1750" y="22"/>
                    </a:cubicBezTo>
                    <a:lnTo>
                      <a:pt x="1789" y="46"/>
                    </a:lnTo>
                    <a:cubicBezTo>
                      <a:pt x="1789" y="46"/>
                      <a:pt x="1790" y="46"/>
                      <a:pt x="1790" y="47"/>
                    </a:cubicBezTo>
                    <a:lnTo>
                      <a:pt x="1822" y="80"/>
                    </a:lnTo>
                    <a:cubicBezTo>
                      <a:pt x="1823" y="80"/>
                      <a:pt x="1823" y="81"/>
                      <a:pt x="1823" y="81"/>
                    </a:cubicBezTo>
                    <a:lnTo>
                      <a:pt x="1851" y="124"/>
                    </a:lnTo>
                    <a:cubicBezTo>
                      <a:pt x="1851" y="124"/>
                      <a:pt x="1852" y="125"/>
                      <a:pt x="1852" y="125"/>
                    </a:cubicBezTo>
                    <a:lnTo>
                      <a:pt x="1873" y="171"/>
                    </a:lnTo>
                    <a:cubicBezTo>
                      <a:pt x="1873" y="172"/>
                      <a:pt x="1873" y="172"/>
                      <a:pt x="1873" y="173"/>
                    </a:cubicBezTo>
                    <a:lnTo>
                      <a:pt x="1885" y="223"/>
                    </a:lnTo>
                    <a:cubicBezTo>
                      <a:pt x="1885" y="223"/>
                      <a:pt x="1885" y="223"/>
                      <a:pt x="1885" y="224"/>
                    </a:cubicBezTo>
                    <a:lnTo>
                      <a:pt x="1889" y="278"/>
                    </a:lnTo>
                    <a:cubicBezTo>
                      <a:pt x="1889" y="278"/>
                      <a:pt x="1889" y="279"/>
                      <a:pt x="1889" y="279"/>
                    </a:cubicBezTo>
                    <a:lnTo>
                      <a:pt x="1885" y="335"/>
                    </a:lnTo>
                    <a:cubicBezTo>
                      <a:pt x="1885" y="335"/>
                      <a:pt x="1885" y="336"/>
                      <a:pt x="1885" y="336"/>
                    </a:cubicBezTo>
                    <a:lnTo>
                      <a:pt x="1872" y="391"/>
                    </a:lnTo>
                    <a:cubicBezTo>
                      <a:pt x="1872" y="392"/>
                      <a:pt x="1872" y="392"/>
                      <a:pt x="1872" y="393"/>
                    </a:cubicBezTo>
                    <a:lnTo>
                      <a:pt x="1846" y="449"/>
                    </a:lnTo>
                    <a:lnTo>
                      <a:pt x="1807" y="512"/>
                    </a:lnTo>
                    <a:lnTo>
                      <a:pt x="1783" y="546"/>
                    </a:lnTo>
                    <a:lnTo>
                      <a:pt x="1751" y="586"/>
                    </a:lnTo>
                    <a:lnTo>
                      <a:pt x="1713" y="630"/>
                    </a:lnTo>
                    <a:lnTo>
                      <a:pt x="1666" y="679"/>
                    </a:lnTo>
                    <a:lnTo>
                      <a:pt x="1630" y="718"/>
                    </a:lnTo>
                    <a:lnTo>
                      <a:pt x="1601" y="751"/>
                    </a:lnTo>
                    <a:lnTo>
                      <a:pt x="1580" y="777"/>
                    </a:lnTo>
                    <a:lnTo>
                      <a:pt x="1565" y="796"/>
                    </a:lnTo>
                    <a:lnTo>
                      <a:pt x="1544" y="827"/>
                    </a:lnTo>
                    <a:lnTo>
                      <a:pt x="1527" y="857"/>
                    </a:lnTo>
                    <a:lnTo>
                      <a:pt x="1520" y="845"/>
                    </a:lnTo>
                    <a:lnTo>
                      <a:pt x="1881" y="845"/>
                    </a:lnTo>
                    <a:close/>
                    <a:moveTo>
                      <a:pt x="1520" y="861"/>
                    </a:moveTo>
                    <a:cubicBezTo>
                      <a:pt x="1518" y="861"/>
                      <a:pt x="1515" y="860"/>
                      <a:pt x="1514" y="858"/>
                    </a:cubicBezTo>
                    <a:cubicBezTo>
                      <a:pt x="1512" y="855"/>
                      <a:pt x="1512" y="852"/>
                      <a:pt x="1513" y="850"/>
                    </a:cubicBezTo>
                    <a:lnTo>
                      <a:pt x="1531" y="818"/>
                    </a:lnTo>
                    <a:lnTo>
                      <a:pt x="1552" y="787"/>
                    </a:lnTo>
                    <a:lnTo>
                      <a:pt x="1567" y="766"/>
                    </a:lnTo>
                    <a:lnTo>
                      <a:pt x="1589" y="740"/>
                    </a:lnTo>
                    <a:lnTo>
                      <a:pt x="1619" y="707"/>
                    </a:lnTo>
                    <a:lnTo>
                      <a:pt x="1655" y="668"/>
                    </a:lnTo>
                    <a:lnTo>
                      <a:pt x="1700" y="619"/>
                    </a:lnTo>
                    <a:lnTo>
                      <a:pt x="1738" y="575"/>
                    </a:lnTo>
                    <a:lnTo>
                      <a:pt x="1770" y="537"/>
                    </a:lnTo>
                    <a:lnTo>
                      <a:pt x="1794" y="503"/>
                    </a:lnTo>
                    <a:lnTo>
                      <a:pt x="1831" y="442"/>
                    </a:lnTo>
                    <a:lnTo>
                      <a:pt x="1857" y="386"/>
                    </a:lnTo>
                    <a:lnTo>
                      <a:pt x="1857" y="388"/>
                    </a:lnTo>
                    <a:lnTo>
                      <a:pt x="1870" y="333"/>
                    </a:lnTo>
                    <a:lnTo>
                      <a:pt x="1869" y="334"/>
                    </a:lnTo>
                    <a:lnTo>
                      <a:pt x="1873" y="278"/>
                    </a:lnTo>
                    <a:lnTo>
                      <a:pt x="1873" y="279"/>
                    </a:lnTo>
                    <a:lnTo>
                      <a:pt x="1869" y="225"/>
                    </a:lnTo>
                    <a:lnTo>
                      <a:pt x="1870" y="226"/>
                    </a:lnTo>
                    <a:lnTo>
                      <a:pt x="1858" y="176"/>
                    </a:lnTo>
                    <a:lnTo>
                      <a:pt x="1858" y="178"/>
                    </a:lnTo>
                    <a:lnTo>
                      <a:pt x="1837" y="132"/>
                    </a:lnTo>
                    <a:lnTo>
                      <a:pt x="1838" y="133"/>
                    </a:lnTo>
                    <a:lnTo>
                      <a:pt x="1810" y="90"/>
                    </a:lnTo>
                    <a:lnTo>
                      <a:pt x="1811" y="91"/>
                    </a:lnTo>
                    <a:lnTo>
                      <a:pt x="1779" y="58"/>
                    </a:lnTo>
                    <a:lnTo>
                      <a:pt x="1780" y="59"/>
                    </a:lnTo>
                    <a:lnTo>
                      <a:pt x="1741" y="35"/>
                    </a:lnTo>
                    <a:lnTo>
                      <a:pt x="1743" y="36"/>
                    </a:lnTo>
                    <a:lnTo>
                      <a:pt x="1697" y="21"/>
                    </a:lnTo>
                    <a:lnTo>
                      <a:pt x="1699" y="21"/>
                    </a:lnTo>
                    <a:lnTo>
                      <a:pt x="1649" y="16"/>
                    </a:lnTo>
                    <a:lnTo>
                      <a:pt x="1650" y="16"/>
                    </a:lnTo>
                    <a:lnTo>
                      <a:pt x="1601" y="21"/>
                    </a:lnTo>
                    <a:lnTo>
                      <a:pt x="1603" y="21"/>
                    </a:lnTo>
                    <a:lnTo>
                      <a:pt x="1559" y="36"/>
                    </a:lnTo>
                    <a:lnTo>
                      <a:pt x="1561" y="35"/>
                    </a:lnTo>
                    <a:lnTo>
                      <a:pt x="1522" y="59"/>
                    </a:lnTo>
                    <a:lnTo>
                      <a:pt x="1523" y="58"/>
                    </a:lnTo>
                    <a:lnTo>
                      <a:pt x="1488" y="91"/>
                    </a:lnTo>
                    <a:lnTo>
                      <a:pt x="1489" y="90"/>
                    </a:lnTo>
                    <a:lnTo>
                      <a:pt x="1461" y="126"/>
                    </a:lnTo>
                    <a:lnTo>
                      <a:pt x="1462" y="125"/>
                    </a:lnTo>
                    <a:lnTo>
                      <a:pt x="1441" y="171"/>
                    </a:lnTo>
                    <a:lnTo>
                      <a:pt x="1441" y="170"/>
                    </a:lnTo>
                    <a:lnTo>
                      <a:pt x="1425" y="224"/>
                    </a:lnTo>
                    <a:lnTo>
                      <a:pt x="1415" y="287"/>
                    </a:lnTo>
                    <a:lnTo>
                      <a:pt x="1409" y="278"/>
                    </a:lnTo>
                    <a:lnTo>
                      <a:pt x="1506" y="292"/>
                    </a:lnTo>
                    <a:lnTo>
                      <a:pt x="1496" y="299"/>
                    </a:lnTo>
                    <a:lnTo>
                      <a:pt x="1498" y="256"/>
                    </a:lnTo>
                    <a:cubicBezTo>
                      <a:pt x="1498" y="256"/>
                      <a:pt x="1499" y="255"/>
                      <a:pt x="1499" y="255"/>
                    </a:cubicBezTo>
                    <a:lnTo>
                      <a:pt x="1506" y="219"/>
                    </a:lnTo>
                    <a:cubicBezTo>
                      <a:pt x="1506" y="218"/>
                      <a:pt x="1506" y="218"/>
                      <a:pt x="1506" y="217"/>
                    </a:cubicBezTo>
                    <a:lnTo>
                      <a:pt x="1535" y="158"/>
                    </a:lnTo>
                    <a:cubicBezTo>
                      <a:pt x="1536" y="157"/>
                      <a:pt x="1536" y="157"/>
                      <a:pt x="1537" y="156"/>
                    </a:cubicBezTo>
                    <a:lnTo>
                      <a:pt x="1559" y="132"/>
                    </a:lnTo>
                    <a:cubicBezTo>
                      <a:pt x="1559" y="132"/>
                      <a:pt x="1560" y="131"/>
                      <a:pt x="1560" y="131"/>
                    </a:cubicBezTo>
                    <a:lnTo>
                      <a:pt x="1586" y="114"/>
                    </a:lnTo>
                    <a:cubicBezTo>
                      <a:pt x="1587" y="113"/>
                      <a:pt x="1587" y="113"/>
                      <a:pt x="1588" y="113"/>
                    </a:cubicBezTo>
                    <a:lnTo>
                      <a:pt x="1616" y="102"/>
                    </a:lnTo>
                    <a:cubicBezTo>
                      <a:pt x="1616" y="102"/>
                      <a:pt x="1617" y="102"/>
                      <a:pt x="1617" y="102"/>
                    </a:cubicBezTo>
                    <a:lnTo>
                      <a:pt x="1648" y="98"/>
                    </a:lnTo>
                    <a:cubicBezTo>
                      <a:pt x="1649" y="97"/>
                      <a:pt x="1650" y="97"/>
                      <a:pt x="1651" y="98"/>
                    </a:cubicBezTo>
                    <a:lnTo>
                      <a:pt x="1679" y="102"/>
                    </a:lnTo>
                    <a:cubicBezTo>
                      <a:pt x="1679" y="102"/>
                      <a:pt x="1680" y="102"/>
                      <a:pt x="1680" y="102"/>
                    </a:cubicBezTo>
                    <a:lnTo>
                      <a:pt x="1707" y="112"/>
                    </a:lnTo>
                    <a:cubicBezTo>
                      <a:pt x="1708" y="112"/>
                      <a:pt x="1708" y="113"/>
                      <a:pt x="1709" y="113"/>
                    </a:cubicBezTo>
                    <a:lnTo>
                      <a:pt x="1732" y="129"/>
                    </a:lnTo>
                    <a:cubicBezTo>
                      <a:pt x="1732" y="129"/>
                      <a:pt x="1733" y="129"/>
                      <a:pt x="1733" y="130"/>
                    </a:cubicBezTo>
                    <a:lnTo>
                      <a:pt x="1752" y="149"/>
                    </a:lnTo>
                    <a:cubicBezTo>
                      <a:pt x="1753" y="149"/>
                      <a:pt x="1753" y="150"/>
                      <a:pt x="1753" y="150"/>
                    </a:cubicBezTo>
                    <a:lnTo>
                      <a:pt x="1785" y="206"/>
                    </a:lnTo>
                    <a:cubicBezTo>
                      <a:pt x="1786" y="207"/>
                      <a:pt x="1786" y="208"/>
                      <a:pt x="1786" y="209"/>
                    </a:cubicBezTo>
                    <a:lnTo>
                      <a:pt x="1797" y="271"/>
                    </a:lnTo>
                    <a:cubicBezTo>
                      <a:pt x="1798" y="272"/>
                      <a:pt x="1798" y="273"/>
                      <a:pt x="1797" y="274"/>
                    </a:cubicBezTo>
                    <a:lnTo>
                      <a:pt x="1786" y="343"/>
                    </a:lnTo>
                    <a:cubicBezTo>
                      <a:pt x="1786" y="343"/>
                      <a:pt x="1786" y="344"/>
                      <a:pt x="1786" y="345"/>
                    </a:cubicBezTo>
                    <a:lnTo>
                      <a:pt x="1753" y="415"/>
                    </a:lnTo>
                    <a:lnTo>
                      <a:pt x="1727" y="458"/>
                    </a:lnTo>
                    <a:lnTo>
                      <a:pt x="1689" y="507"/>
                    </a:lnTo>
                    <a:lnTo>
                      <a:pt x="1641" y="561"/>
                    </a:lnTo>
                    <a:lnTo>
                      <a:pt x="1585" y="624"/>
                    </a:lnTo>
                    <a:lnTo>
                      <a:pt x="1519" y="697"/>
                    </a:lnTo>
                    <a:lnTo>
                      <a:pt x="1468" y="761"/>
                    </a:lnTo>
                    <a:lnTo>
                      <a:pt x="1469" y="760"/>
                    </a:lnTo>
                    <a:lnTo>
                      <a:pt x="1435" y="825"/>
                    </a:lnTo>
                    <a:lnTo>
                      <a:pt x="1410" y="891"/>
                    </a:lnTo>
                    <a:lnTo>
                      <a:pt x="1410" y="890"/>
                    </a:lnTo>
                    <a:lnTo>
                      <a:pt x="1402" y="927"/>
                    </a:lnTo>
                    <a:lnTo>
                      <a:pt x="1399" y="965"/>
                    </a:lnTo>
                    <a:lnTo>
                      <a:pt x="1391" y="956"/>
                    </a:lnTo>
                    <a:lnTo>
                      <a:pt x="1881" y="956"/>
                    </a:lnTo>
                    <a:lnTo>
                      <a:pt x="1873" y="964"/>
                    </a:lnTo>
                    <a:lnTo>
                      <a:pt x="1873" y="853"/>
                    </a:lnTo>
                    <a:lnTo>
                      <a:pt x="1881" y="861"/>
                    </a:lnTo>
                    <a:lnTo>
                      <a:pt x="1520" y="861"/>
                    </a:lnTo>
                    <a:close/>
                    <a:moveTo>
                      <a:pt x="2486" y="250"/>
                    </a:moveTo>
                    <a:cubicBezTo>
                      <a:pt x="2487" y="253"/>
                      <a:pt x="2486" y="255"/>
                      <a:pt x="2485" y="257"/>
                    </a:cubicBezTo>
                    <a:cubicBezTo>
                      <a:pt x="2483" y="258"/>
                      <a:pt x="2481" y="259"/>
                      <a:pt x="2479" y="259"/>
                    </a:cubicBezTo>
                    <a:lnTo>
                      <a:pt x="2387" y="266"/>
                    </a:lnTo>
                    <a:cubicBezTo>
                      <a:pt x="2383" y="267"/>
                      <a:pt x="2379" y="264"/>
                      <a:pt x="2379" y="260"/>
                    </a:cubicBezTo>
                    <a:lnTo>
                      <a:pt x="2367" y="198"/>
                    </a:lnTo>
                    <a:lnTo>
                      <a:pt x="2367" y="200"/>
                    </a:lnTo>
                    <a:lnTo>
                      <a:pt x="2347" y="158"/>
                    </a:lnTo>
                    <a:lnTo>
                      <a:pt x="2349" y="161"/>
                    </a:lnTo>
                    <a:lnTo>
                      <a:pt x="2307" y="126"/>
                    </a:lnTo>
                    <a:lnTo>
                      <a:pt x="2309" y="127"/>
                    </a:lnTo>
                    <a:lnTo>
                      <a:pt x="2286" y="117"/>
                    </a:lnTo>
                    <a:lnTo>
                      <a:pt x="2288" y="117"/>
                    </a:lnTo>
                    <a:lnTo>
                      <a:pt x="2262" y="113"/>
                    </a:lnTo>
                    <a:lnTo>
                      <a:pt x="2265" y="113"/>
                    </a:lnTo>
                    <a:lnTo>
                      <a:pt x="2225" y="123"/>
                    </a:lnTo>
                    <a:lnTo>
                      <a:pt x="2228" y="122"/>
                    </a:lnTo>
                    <a:lnTo>
                      <a:pt x="2192" y="147"/>
                    </a:lnTo>
                    <a:lnTo>
                      <a:pt x="2194" y="145"/>
                    </a:lnTo>
                    <a:lnTo>
                      <a:pt x="2155" y="194"/>
                    </a:lnTo>
                    <a:lnTo>
                      <a:pt x="2155" y="193"/>
                    </a:lnTo>
                    <a:lnTo>
                      <a:pt x="2138" y="224"/>
                    </a:lnTo>
                    <a:lnTo>
                      <a:pt x="2139" y="223"/>
                    </a:lnTo>
                    <a:lnTo>
                      <a:pt x="2125" y="261"/>
                    </a:lnTo>
                    <a:lnTo>
                      <a:pt x="2115" y="301"/>
                    </a:lnTo>
                    <a:lnTo>
                      <a:pt x="2108" y="351"/>
                    </a:lnTo>
                    <a:lnTo>
                      <a:pt x="2103" y="408"/>
                    </a:lnTo>
                    <a:lnTo>
                      <a:pt x="2098" y="473"/>
                    </a:lnTo>
                    <a:lnTo>
                      <a:pt x="2084" y="468"/>
                    </a:lnTo>
                    <a:lnTo>
                      <a:pt x="2121" y="416"/>
                    </a:lnTo>
                    <a:cubicBezTo>
                      <a:pt x="2121" y="415"/>
                      <a:pt x="2122" y="415"/>
                      <a:pt x="2122" y="414"/>
                    </a:cubicBezTo>
                    <a:lnTo>
                      <a:pt x="2166" y="376"/>
                    </a:lnTo>
                    <a:cubicBezTo>
                      <a:pt x="2167" y="376"/>
                      <a:pt x="2167" y="376"/>
                      <a:pt x="2168" y="375"/>
                    </a:cubicBezTo>
                    <a:lnTo>
                      <a:pt x="2217" y="350"/>
                    </a:lnTo>
                    <a:cubicBezTo>
                      <a:pt x="2218" y="350"/>
                      <a:pt x="2218" y="350"/>
                      <a:pt x="2219" y="350"/>
                    </a:cubicBezTo>
                    <a:lnTo>
                      <a:pt x="2272" y="341"/>
                    </a:lnTo>
                    <a:cubicBezTo>
                      <a:pt x="2273" y="340"/>
                      <a:pt x="2274" y="340"/>
                      <a:pt x="2274" y="341"/>
                    </a:cubicBezTo>
                    <a:lnTo>
                      <a:pt x="2317" y="346"/>
                    </a:lnTo>
                    <a:cubicBezTo>
                      <a:pt x="2318" y="346"/>
                      <a:pt x="2319" y="346"/>
                      <a:pt x="2319" y="346"/>
                    </a:cubicBezTo>
                    <a:lnTo>
                      <a:pt x="2360" y="362"/>
                    </a:lnTo>
                    <a:cubicBezTo>
                      <a:pt x="2361" y="362"/>
                      <a:pt x="2362" y="363"/>
                      <a:pt x="2362" y="363"/>
                    </a:cubicBezTo>
                    <a:lnTo>
                      <a:pt x="2400" y="391"/>
                    </a:lnTo>
                    <a:cubicBezTo>
                      <a:pt x="2401" y="391"/>
                      <a:pt x="2401" y="392"/>
                      <a:pt x="2402" y="392"/>
                    </a:cubicBezTo>
                    <a:lnTo>
                      <a:pt x="2436" y="433"/>
                    </a:lnTo>
                    <a:cubicBezTo>
                      <a:pt x="2436" y="434"/>
                      <a:pt x="2436" y="434"/>
                      <a:pt x="2436" y="434"/>
                    </a:cubicBezTo>
                    <a:lnTo>
                      <a:pt x="2463" y="479"/>
                    </a:lnTo>
                    <a:cubicBezTo>
                      <a:pt x="2464" y="480"/>
                      <a:pt x="2464" y="480"/>
                      <a:pt x="2464" y="481"/>
                    </a:cubicBezTo>
                    <a:lnTo>
                      <a:pt x="2483" y="533"/>
                    </a:lnTo>
                    <a:cubicBezTo>
                      <a:pt x="2483" y="533"/>
                      <a:pt x="2483" y="534"/>
                      <a:pt x="2483" y="534"/>
                    </a:cubicBezTo>
                    <a:lnTo>
                      <a:pt x="2493" y="593"/>
                    </a:lnTo>
                    <a:lnTo>
                      <a:pt x="2496" y="659"/>
                    </a:lnTo>
                    <a:lnTo>
                      <a:pt x="2491" y="743"/>
                    </a:lnTo>
                    <a:cubicBezTo>
                      <a:pt x="2491" y="743"/>
                      <a:pt x="2491" y="744"/>
                      <a:pt x="2491" y="744"/>
                    </a:cubicBezTo>
                    <a:lnTo>
                      <a:pt x="2470" y="827"/>
                    </a:lnTo>
                    <a:cubicBezTo>
                      <a:pt x="2470" y="828"/>
                      <a:pt x="2470" y="829"/>
                      <a:pt x="2469" y="829"/>
                    </a:cubicBezTo>
                    <a:lnTo>
                      <a:pt x="2432" y="896"/>
                    </a:lnTo>
                    <a:cubicBezTo>
                      <a:pt x="2432" y="897"/>
                      <a:pt x="2432" y="898"/>
                      <a:pt x="2431" y="898"/>
                    </a:cubicBezTo>
                    <a:lnTo>
                      <a:pt x="2381" y="949"/>
                    </a:lnTo>
                    <a:cubicBezTo>
                      <a:pt x="2381" y="950"/>
                      <a:pt x="2380" y="950"/>
                      <a:pt x="2380" y="950"/>
                    </a:cubicBezTo>
                    <a:lnTo>
                      <a:pt x="2327" y="981"/>
                    </a:lnTo>
                    <a:cubicBezTo>
                      <a:pt x="2326" y="982"/>
                      <a:pt x="2325" y="982"/>
                      <a:pt x="2324" y="982"/>
                    </a:cubicBezTo>
                    <a:lnTo>
                      <a:pt x="2259" y="992"/>
                    </a:lnTo>
                    <a:cubicBezTo>
                      <a:pt x="2258" y="992"/>
                      <a:pt x="2257" y="993"/>
                      <a:pt x="2257" y="992"/>
                    </a:cubicBezTo>
                    <a:lnTo>
                      <a:pt x="2204" y="986"/>
                    </a:lnTo>
                    <a:cubicBezTo>
                      <a:pt x="2203" y="986"/>
                      <a:pt x="2202" y="986"/>
                      <a:pt x="2201" y="986"/>
                    </a:cubicBezTo>
                    <a:lnTo>
                      <a:pt x="2153" y="966"/>
                    </a:lnTo>
                    <a:cubicBezTo>
                      <a:pt x="2153" y="966"/>
                      <a:pt x="2152" y="965"/>
                      <a:pt x="2151" y="965"/>
                    </a:cubicBezTo>
                    <a:lnTo>
                      <a:pt x="2108" y="930"/>
                    </a:lnTo>
                    <a:cubicBezTo>
                      <a:pt x="2108" y="929"/>
                      <a:pt x="2108" y="929"/>
                      <a:pt x="2107" y="928"/>
                    </a:cubicBezTo>
                    <a:lnTo>
                      <a:pt x="2068" y="879"/>
                    </a:lnTo>
                    <a:cubicBezTo>
                      <a:pt x="2068" y="879"/>
                      <a:pt x="2068" y="879"/>
                      <a:pt x="2067" y="878"/>
                    </a:cubicBezTo>
                    <a:lnTo>
                      <a:pt x="2036" y="817"/>
                    </a:lnTo>
                    <a:cubicBezTo>
                      <a:pt x="2036" y="817"/>
                      <a:pt x="2036" y="816"/>
                      <a:pt x="2036" y="816"/>
                    </a:cubicBezTo>
                    <a:lnTo>
                      <a:pt x="2014" y="737"/>
                    </a:lnTo>
                    <a:lnTo>
                      <a:pt x="2001" y="638"/>
                    </a:lnTo>
                    <a:lnTo>
                      <a:pt x="1996" y="522"/>
                    </a:lnTo>
                    <a:lnTo>
                      <a:pt x="2001" y="394"/>
                    </a:lnTo>
                    <a:lnTo>
                      <a:pt x="2017" y="283"/>
                    </a:lnTo>
                    <a:lnTo>
                      <a:pt x="2040" y="191"/>
                    </a:lnTo>
                    <a:cubicBezTo>
                      <a:pt x="2040" y="190"/>
                      <a:pt x="2040" y="190"/>
                      <a:pt x="2040" y="189"/>
                    </a:cubicBezTo>
                    <a:lnTo>
                      <a:pt x="2073" y="116"/>
                    </a:lnTo>
                    <a:cubicBezTo>
                      <a:pt x="2073" y="116"/>
                      <a:pt x="2074" y="115"/>
                      <a:pt x="2074" y="114"/>
                    </a:cubicBezTo>
                    <a:lnTo>
                      <a:pt x="2112" y="68"/>
                    </a:lnTo>
                    <a:cubicBezTo>
                      <a:pt x="2113" y="68"/>
                      <a:pt x="2113" y="68"/>
                      <a:pt x="2113" y="67"/>
                    </a:cubicBezTo>
                    <a:lnTo>
                      <a:pt x="2157" y="32"/>
                    </a:lnTo>
                    <a:cubicBezTo>
                      <a:pt x="2158" y="32"/>
                      <a:pt x="2159" y="31"/>
                      <a:pt x="2159" y="31"/>
                    </a:cubicBezTo>
                    <a:lnTo>
                      <a:pt x="2208" y="9"/>
                    </a:lnTo>
                    <a:cubicBezTo>
                      <a:pt x="2209" y="9"/>
                      <a:pt x="2210" y="9"/>
                      <a:pt x="2210" y="9"/>
                    </a:cubicBezTo>
                    <a:lnTo>
                      <a:pt x="2267" y="1"/>
                    </a:lnTo>
                    <a:cubicBezTo>
                      <a:pt x="2268" y="0"/>
                      <a:pt x="2269" y="0"/>
                      <a:pt x="2269" y="1"/>
                    </a:cubicBezTo>
                    <a:lnTo>
                      <a:pt x="2311" y="6"/>
                    </a:lnTo>
                    <a:cubicBezTo>
                      <a:pt x="2312" y="6"/>
                      <a:pt x="2313" y="6"/>
                      <a:pt x="2313" y="6"/>
                    </a:cubicBezTo>
                    <a:lnTo>
                      <a:pt x="2351" y="20"/>
                    </a:lnTo>
                    <a:cubicBezTo>
                      <a:pt x="2352" y="20"/>
                      <a:pt x="2352" y="20"/>
                      <a:pt x="2353" y="21"/>
                    </a:cubicBezTo>
                    <a:lnTo>
                      <a:pt x="2388" y="43"/>
                    </a:lnTo>
                    <a:cubicBezTo>
                      <a:pt x="2388" y="43"/>
                      <a:pt x="2389" y="43"/>
                      <a:pt x="2389" y="44"/>
                    </a:cubicBezTo>
                    <a:lnTo>
                      <a:pt x="2419" y="73"/>
                    </a:lnTo>
                    <a:cubicBezTo>
                      <a:pt x="2419" y="73"/>
                      <a:pt x="2420" y="73"/>
                      <a:pt x="2420" y="74"/>
                    </a:cubicBezTo>
                    <a:lnTo>
                      <a:pt x="2445" y="108"/>
                    </a:lnTo>
                    <a:cubicBezTo>
                      <a:pt x="2445" y="108"/>
                      <a:pt x="2445" y="108"/>
                      <a:pt x="2446" y="109"/>
                    </a:cubicBezTo>
                    <a:lnTo>
                      <a:pt x="2466" y="148"/>
                    </a:lnTo>
                    <a:cubicBezTo>
                      <a:pt x="2466" y="148"/>
                      <a:pt x="2466" y="149"/>
                      <a:pt x="2466" y="149"/>
                    </a:cubicBezTo>
                    <a:lnTo>
                      <a:pt x="2479" y="196"/>
                    </a:lnTo>
                    <a:lnTo>
                      <a:pt x="2486" y="250"/>
                    </a:lnTo>
                    <a:close/>
                    <a:moveTo>
                      <a:pt x="2464" y="201"/>
                    </a:moveTo>
                    <a:lnTo>
                      <a:pt x="2451" y="154"/>
                    </a:lnTo>
                    <a:lnTo>
                      <a:pt x="2451" y="155"/>
                    </a:lnTo>
                    <a:lnTo>
                      <a:pt x="2431" y="116"/>
                    </a:lnTo>
                    <a:lnTo>
                      <a:pt x="2432" y="117"/>
                    </a:lnTo>
                    <a:lnTo>
                      <a:pt x="2407" y="83"/>
                    </a:lnTo>
                    <a:lnTo>
                      <a:pt x="2408" y="84"/>
                    </a:lnTo>
                    <a:lnTo>
                      <a:pt x="2378" y="55"/>
                    </a:lnTo>
                    <a:lnTo>
                      <a:pt x="2379" y="56"/>
                    </a:lnTo>
                    <a:lnTo>
                      <a:pt x="2344" y="34"/>
                    </a:lnTo>
                    <a:lnTo>
                      <a:pt x="2346" y="35"/>
                    </a:lnTo>
                    <a:lnTo>
                      <a:pt x="2308" y="21"/>
                    </a:lnTo>
                    <a:lnTo>
                      <a:pt x="2310" y="21"/>
                    </a:lnTo>
                    <a:lnTo>
                      <a:pt x="2268" y="16"/>
                    </a:lnTo>
                    <a:lnTo>
                      <a:pt x="2270" y="16"/>
                    </a:lnTo>
                    <a:lnTo>
                      <a:pt x="2213" y="24"/>
                    </a:lnTo>
                    <a:lnTo>
                      <a:pt x="2215" y="24"/>
                    </a:lnTo>
                    <a:lnTo>
                      <a:pt x="2166" y="46"/>
                    </a:lnTo>
                    <a:lnTo>
                      <a:pt x="2167" y="45"/>
                    </a:lnTo>
                    <a:lnTo>
                      <a:pt x="2123" y="80"/>
                    </a:lnTo>
                    <a:lnTo>
                      <a:pt x="2125" y="79"/>
                    </a:lnTo>
                    <a:lnTo>
                      <a:pt x="2087" y="125"/>
                    </a:lnTo>
                    <a:lnTo>
                      <a:pt x="2088" y="123"/>
                    </a:lnTo>
                    <a:lnTo>
                      <a:pt x="2055" y="196"/>
                    </a:lnTo>
                    <a:lnTo>
                      <a:pt x="2055" y="194"/>
                    </a:lnTo>
                    <a:lnTo>
                      <a:pt x="2032" y="286"/>
                    </a:lnTo>
                    <a:lnTo>
                      <a:pt x="2017" y="395"/>
                    </a:lnTo>
                    <a:lnTo>
                      <a:pt x="2012" y="521"/>
                    </a:lnTo>
                    <a:lnTo>
                      <a:pt x="2016" y="635"/>
                    </a:lnTo>
                    <a:lnTo>
                      <a:pt x="2029" y="732"/>
                    </a:lnTo>
                    <a:lnTo>
                      <a:pt x="2051" y="811"/>
                    </a:lnTo>
                    <a:lnTo>
                      <a:pt x="2051" y="810"/>
                    </a:lnTo>
                    <a:lnTo>
                      <a:pt x="2082" y="871"/>
                    </a:lnTo>
                    <a:lnTo>
                      <a:pt x="2081" y="869"/>
                    </a:lnTo>
                    <a:lnTo>
                      <a:pt x="2120" y="918"/>
                    </a:lnTo>
                    <a:lnTo>
                      <a:pt x="2119" y="917"/>
                    </a:lnTo>
                    <a:lnTo>
                      <a:pt x="2162" y="952"/>
                    </a:lnTo>
                    <a:lnTo>
                      <a:pt x="2160" y="951"/>
                    </a:lnTo>
                    <a:lnTo>
                      <a:pt x="2208" y="971"/>
                    </a:lnTo>
                    <a:lnTo>
                      <a:pt x="2205" y="971"/>
                    </a:lnTo>
                    <a:lnTo>
                      <a:pt x="2258" y="977"/>
                    </a:lnTo>
                    <a:lnTo>
                      <a:pt x="2256" y="977"/>
                    </a:lnTo>
                    <a:lnTo>
                      <a:pt x="2321" y="967"/>
                    </a:lnTo>
                    <a:lnTo>
                      <a:pt x="2318" y="968"/>
                    </a:lnTo>
                    <a:lnTo>
                      <a:pt x="2371" y="937"/>
                    </a:lnTo>
                    <a:lnTo>
                      <a:pt x="2370" y="938"/>
                    </a:lnTo>
                    <a:lnTo>
                      <a:pt x="2420" y="887"/>
                    </a:lnTo>
                    <a:lnTo>
                      <a:pt x="2418" y="889"/>
                    </a:lnTo>
                    <a:lnTo>
                      <a:pt x="2455" y="822"/>
                    </a:lnTo>
                    <a:lnTo>
                      <a:pt x="2455" y="824"/>
                    </a:lnTo>
                    <a:lnTo>
                      <a:pt x="2476" y="741"/>
                    </a:lnTo>
                    <a:lnTo>
                      <a:pt x="2475" y="742"/>
                    </a:lnTo>
                    <a:lnTo>
                      <a:pt x="2480" y="660"/>
                    </a:lnTo>
                    <a:lnTo>
                      <a:pt x="2478" y="596"/>
                    </a:lnTo>
                    <a:lnTo>
                      <a:pt x="2468" y="537"/>
                    </a:lnTo>
                    <a:lnTo>
                      <a:pt x="2468" y="538"/>
                    </a:lnTo>
                    <a:lnTo>
                      <a:pt x="2449" y="486"/>
                    </a:lnTo>
                    <a:lnTo>
                      <a:pt x="2450" y="488"/>
                    </a:lnTo>
                    <a:lnTo>
                      <a:pt x="2423" y="443"/>
                    </a:lnTo>
                    <a:lnTo>
                      <a:pt x="2423" y="444"/>
                    </a:lnTo>
                    <a:lnTo>
                      <a:pt x="2389" y="403"/>
                    </a:lnTo>
                    <a:lnTo>
                      <a:pt x="2391" y="404"/>
                    </a:lnTo>
                    <a:lnTo>
                      <a:pt x="2353" y="376"/>
                    </a:lnTo>
                    <a:lnTo>
                      <a:pt x="2355" y="377"/>
                    </a:lnTo>
                    <a:lnTo>
                      <a:pt x="2314" y="361"/>
                    </a:lnTo>
                    <a:lnTo>
                      <a:pt x="2316" y="361"/>
                    </a:lnTo>
                    <a:lnTo>
                      <a:pt x="2273" y="356"/>
                    </a:lnTo>
                    <a:lnTo>
                      <a:pt x="2275" y="356"/>
                    </a:lnTo>
                    <a:lnTo>
                      <a:pt x="2222" y="365"/>
                    </a:lnTo>
                    <a:lnTo>
                      <a:pt x="2224" y="365"/>
                    </a:lnTo>
                    <a:lnTo>
                      <a:pt x="2175" y="390"/>
                    </a:lnTo>
                    <a:lnTo>
                      <a:pt x="2177" y="389"/>
                    </a:lnTo>
                    <a:lnTo>
                      <a:pt x="2133" y="427"/>
                    </a:lnTo>
                    <a:lnTo>
                      <a:pt x="2134" y="425"/>
                    </a:lnTo>
                    <a:lnTo>
                      <a:pt x="2097" y="477"/>
                    </a:lnTo>
                    <a:cubicBezTo>
                      <a:pt x="2095" y="480"/>
                      <a:pt x="2091" y="481"/>
                      <a:pt x="2088" y="480"/>
                    </a:cubicBezTo>
                    <a:cubicBezTo>
                      <a:pt x="2084" y="479"/>
                      <a:pt x="2082" y="475"/>
                      <a:pt x="2082" y="472"/>
                    </a:cubicBezTo>
                    <a:lnTo>
                      <a:pt x="2087" y="407"/>
                    </a:lnTo>
                    <a:lnTo>
                      <a:pt x="2093" y="348"/>
                    </a:lnTo>
                    <a:lnTo>
                      <a:pt x="2100" y="298"/>
                    </a:lnTo>
                    <a:lnTo>
                      <a:pt x="2110" y="256"/>
                    </a:lnTo>
                    <a:lnTo>
                      <a:pt x="2124" y="218"/>
                    </a:lnTo>
                    <a:cubicBezTo>
                      <a:pt x="2124" y="217"/>
                      <a:pt x="2124" y="217"/>
                      <a:pt x="2124" y="217"/>
                    </a:cubicBezTo>
                    <a:lnTo>
                      <a:pt x="2141" y="186"/>
                    </a:lnTo>
                    <a:cubicBezTo>
                      <a:pt x="2142" y="185"/>
                      <a:pt x="2142" y="185"/>
                      <a:pt x="2142" y="184"/>
                    </a:cubicBezTo>
                    <a:lnTo>
                      <a:pt x="2181" y="135"/>
                    </a:lnTo>
                    <a:cubicBezTo>
                      <a:pt x="2182" y="135"/>
                      <a:pt x="2182" y="134"/>
                      <a:pt x="2183" y="134"/>
                    </a:cubicBezTo>
                    <a:lnTo>
                      <a:pt x="2219" y="109"/>
                    </a:lnTo>
                    <a:cubicBezTo>
                      <a:pt x="2220" y="108"/>
                      <a:pt x="2221" y="108"/>
                      <a:pt x="2222" y="108"/>
                    </a:cubicBezTo>
                    <a:lnTo>
                      <a:pt x="2262" y="98"/>
                    </a:lnTo>
                    <a:cubicBezTo>
                      <a:pt x="2263" y="97"/>
                      <a:pt x="2264" y="97"/>
                      <a:pt x="2265" y="98"/>
                    </a:cubicBezTo>
                    <a:lnTo>
                      <a:pt x="2291" y="102"/>
                    </a:lnTo>
                    <a:cubicBezTo>
                      <a:pt x="2291" y="102"/>
                      <a:pt x="2292" y="102"/>
                      <a:pt x="2293" y="102"/>
                    </a:cubicBezTo>
                    <a:lnTo>
                      <a:pt x="2316" y="112"/>
                    </a:lnTo>
                    <a:cubicBezTo>
                      <a:pt x="2316" y="112"/>
                      <a:pt x="2317" y="113"/>
                      <a:pt x="2318" y="113"/>
                    </a:cubicBezTo>
                    <a:lnTo>
                      <a:pt x="2360" y="148"/>
                    </a:lnTo>
                    <a:cubicBezTo>
                      <a:pt x="2360" y="149"/>
                      <a:pt x="2361" y="150"/>
                      <a:pt x="2362" y="151"/>
                    </a:cubicBezTo>
                    <a:lnTo>
                      <a:pt x="2382" y="193"/>
                    </a:lnTo>
                    <a:cubicBezTo>
                      <a:pt x="2382" y="194"/>
                      <a:pt x="2382" y="194"/>
                      <a:pt x="2382" y="195"/>
                    </a:cubicBezTo>
                    <a:lnTo>
                      <a:pt x="2394" y="257"/>
                    </a:lnTo>
                    <a:lnTo>
                      <a:pt x="2386" y="250"/>
                    </a:lnTo>
                    <a:lnTo>
                      <a:pt x="2478" y="243"/>
                    </a:lnTo>
                    <a:lnTo>
                      <a:pt x="2471" y="253"/>
                    </a:lnTo>
                    <a:lnTo>
                      <a:pt x="2464" y="201"/>
                    </a:lnTo>
                    <a:close/>
                    <a:moveTo>
                      <a:pt x="2115" y="661"/>
                    </a:moveTo>
                    <a:lnTo>
                      <a:pt x="2115" y="659"/>
                    </a:lnTo>
                    <a:lnTo>
                      <a:pt x="2120" y="718"/>
                    </a:lnTo>
                    <a:lnTo>
                      <a:pt x="2120" y="716"/>
                    </a:lnTo>
                    <a:lnTo>
                      <a:pt x="2136" y="775"/>
                    </a:lnTo>
                    <a:lnTo>
                      <a:pt x="2136" y="774"/>
                    </a:lnTo>
                    <a:lnTo>
                      <a:pt x="2159" y="820"/>
                    </a:lnTo>
                    <a:lnTo>
                      <a:pt x="2158" y="818"/>
                    </a:lnTo>
                    <a:lnTo>
                      <a:pt x="2189" y="855"/>
                    </a:lnTo>
                    <a:lnTo>
                      <a:pt x="2186" y="854"/>
                    </a:lnTo>
                    <a:lnTo>
                      <a:pt x="2224" y="876"/>
                    </a:lnTo>
                    <a:lnTo>
                      <a:pt x="2222" y="875"/>
                    </a:lnTo>
                    <a:lnTo>
                      <a:pt x="2259" y="881"/>
                    </a:lnTo>
                    <a:lnTo>
                      <a:pt x="2256" y="881"/>
                    </a:lnTo>
                    <a:lnTo>
                      <a:pt x="2283" y="877"/>
                    </a:lnTo>
                    <a:lnTo>
                      <a:pt x="2281" y="877"/>
                    </a:lnTo>
                    <a:lnTo>
                      <a:pt x="2307" y="865"/>
                    </a:lnTo>
                    <a:lnTo>
                      <a:pt x="2305" y="866"/>
                    </a:lnTo>
                    <a:lnTo>
                      <a:pt x="2328" y="847"/>
                    </a:lnTo>
                    <a:lnTo>
                      <a:pt x="2327" y="849"/>
                    </a:lnTo>
                    <a:lnTo>
                      <a:pt x="2348" y="821"/>
                    </a:lnTo>
                    <a:lnTo>
                      <a:pt x="2368" y="792"/>
                    </a:lnTo>
                    <a:lnTo>
                      <a:pt x="2367" y="794"/>
                    </a:lnTo>
                    <a:lnTo>
                      <a:pt x="2381" y="757"/>
                    </a:lnTo>
                    <a:lnTo>
                      <a:pt x="2381" y="758"/>
                    </a:lnTo>
                    <a:lnTo>
                      <a:pt x="2388" y="714"/>
                    </a:lnTo>
                    <a:lnTo>
                      <a:pt x="2389" y="666"/>
                    </a:lnTo>
                    <a:lnTo>
                      <a:pt x="2387" y="619"/>
                    </a:lnTo>
                    <a:lnTo>
                      <a:pt x="2381" y="578"/>
                    </a:lnTo>
                    <a:lnTo>
                      <a:pt x="2381" y="580"/>
                    </a:lnTo>
                    <a:lnTo>
                      <a:pt x="2352" y="511"/>
                    </a:lnTo>
                    <a:lnTo>
                      <a:pt x="2354" y="513"/>
                    </a:lnTo>
                    <a:lnTo>
                      <a:pt x="2332" y="489"/>
                    </a:lnTo>
                    <a:lnTo>
                      <a:pt x="2333" y="490"/>
                    </a:lnTo>
                    <a:lnTo>
                      <a:pt x="2308" y="473"/>
                    </a:lnTo>
                    <a:lnTo>
                      <a:pt x="2310" y="474"/>
                    </a:lnTo>
                    <a:lnTo>
                      <a:pt x="2281" y="463"/>
                    </a:lnTo>
                    <a:lnTo>
                      <a:pt x="2282" y="463"/>
                    </a:lnTo>
                    <a:lnTo>
                      <a:pt x="2251" y="459"/>
                    </a:lnTo>
                    <a:lnTo>
                      <a:pt x="2254" y="459"/>
                    </a:lnTo>
                    <a:lnTo>
                      <a:pt x="2226" y="463"/>
                    </a:lnTo>
                    <a:lnTo>
                      <a:pt x="2227" y="463"/>
                    </a:lnTo>
                    <a:lnTo>
                      <a:pt x="2200" y="474"/>
                    </a:lnTo>
                    <a:lnTo>
                      <a:pt x="2202" y="473"/>
                    </a:lnTo>
                    <a:lnTo>
                      <a:pt x="2177" y="490"/>
                    </a:lnTo>
                    <a:lnTo>
                      <a:pt x="2178" y="489"/>
                    </a:lnTo>
                    <a:lnTo>
                      <a:pt x="2156" y="513"/>
                    </a:lnTo>
                    <a:lnTo>
                      <a:pt x="2158" y="511"/>
                    </a:lnTo>
                    <a:lnTo>
                      <a:pt x="2126" y="579"/>
                    </a:lnTo>
                    <a:lnTo>
                      <a:pt x="2126" y="577"/>
                    </a:lnTo>
                    <a:lnTo>
                      <a:pt x="2115" y="661"/>
                    </a:lnTo>
                    <a:close/>
                    <a:moveTo>
                      <a:pt x="2111" y="574"/>
                    </a:moveTo>
                    <a:cubicBezTo>
                      <a:pt x="2111" y="574"/>
                      <a:pt x="2111" y="573"/>
                      <a:pt x="2111" y="572"/>
                    </a:cubicBezTo>
                    <a:lnTo>
                      <a:pt x="2143" y="504"/>
                    </a:lnTo>
                    <a:cubicBezTo>
                      <a:pt x="2144" y="503"/>
                      <a:pt x="2144" y="503"/>
                      <a:pt x="2145" y="502"/>
                    </a:cubicBezTo>
                    <a:lnTo>
                      <a:pt x="2167" y="478"/>
                    </a:lnTo>
                    <a:cubicBezTo>
                      <a:pt x="2167" y="478"/>
                      <a:pt x="2167" y="477"/>
                      <a:pt x="2168" y="477"/>
                    </a:cubicBezTo>
                    <a:lnTo>
                      <a:pt x="2193" y="460"/>
                    </a:lnTo>
                    <a:cubicBezTo>
                      <a:pt x="2193" y="460"/>
                      <a:pt x="2194" y="459"/>
                      <a:pt x="2194" y="459"/>
                    </a:cubicBezTo>
                    <a:lnTo>
                      <a:pt x="2221" y="448"/>
                    </a:lnTo>
                    <a:cubicBezTo>
                      <a:pt x="2222" y="448"/>
                      <a:pt x="2223" y="448"/>
                      <a:pt x="2223" y="448"/>
                    </a:cubicBezTo>
                    <a:lnTo>
                      <a:pt x="2251" y="444"/>
                    </a:lnTo>
                    <a:cubicBezTo>
                      <a:pt x="2252" y="443"/>
                      <a:pt x="2253" y="443"/>
                      <a:pt x="2253" y="444"/>
                    </a:cubicBezTo>
                    <a:lnTo>
                      <a:pt x="2284" y="448"/>
                    </a:lnTo>
                    <a:cubicBezTo>
                      <a:pt x="2285" y="448"/>
                      <a:pt x="2286" y="448"/>
                      <a:pt x="2286" y="448"/>
                    </a:cubicBezTo>
                    <a:lnTo>
                      <a:pt x="2315" y="459"/>
                    </a:lnTo>
                    <a:cubicBezTo>
                      <a:pt x="2316" y="459"/>
                      <a:pt x="2316" y="459"/>
                      <a:pt x="2317" y="460"/>
                    </a:cubicBezTo>
                    <a:lnTo>
                      <a:pt x="2342" y="477"/>
                    </a:lnTo>
                    <a:cubicBezTo>
                      <a:pt x="2342" y="477"/>
                      <a:pt x="2343" y="478"/>
                      <a:pt x="2343" y="478"/>
                    </a:cubicBezTo>
                    <a:lnTo>
                      <a:pt x="2365" y="502"/>
                    </a:lnTo>
                    <a:cubicBezTo>
                      <a:pt x="2366" y="503"/>
                      <a:pt x="2366" y="504"/>
                      <a:pt x="2367" y="504"/>
                    </a:cubicBezTo>
                    <a:lnTo>
                      <a:pt x="2396" y="573"/>
                    </a:lnTo>
                    <a:cubicBezTo>
                      <a:pt x="2396" y="574"/>
                      <a:pt x="2396" y="575"/>
                      <a:pt x="2396" y="575"/>
                    </a:cubicBezTo>
                    <a:lnTo>
                      <a:pt x="2403" y="618"/>
                    </a:lnTo>
                    <a:lnTo>
                      <a:pt x="2405" y="667"/>
                    </a:lnTo>
                    <a:lnTo>
                      <a:pt x="2403" y="717"/>
                    </a:lnTo>
                    <a:lnTo>
                      <a:pt x="2396" y="761"/>
                    </a:lnTo>
                    <a:cubicBezTo>
                      <a:pt x="2396" y="761"/>
                      <a:pt x="2396" y="762"/>
                      <a:pt x="2396" y="762"/>
                    </a:cubicBezTo>
                    <a:lnTo>
                      <a:pt x="2382" y="799"/>
                    </a:lnTo>
                    <a:cubicBezTo>
                      <a:pt x="2382" y="800"/>
                      <a:pt x="2381" y="800"/>
                      <a:pt x="2381" y="801"/>
                    </a:cubicBezTo>
                    <a:lnTo>
                      <a:pt x="2361" y="830"/>
                    </a:lnTo>
                    <a:lnTo>
                      <a:pt x="2340" y="858"/>
                    </a:lnTo>
                    <a:cubicBezTo>
                      <a:pt x="2339" y="859"/>
                      <a:pt x="2339" y="859"/>
                      <a:pt x="2339" y="860"/>
                    </a:cubicBezTo>
                    <a:lnTo>
                      <a:pt x="2316" y="879"/>
                    </a:lnTo>
                    <a:cubicBezTo>
                      <a:pt x="2315" y="879"/>
                      <a:pt x="2314" y="879"/>
                      <a:pt x="2314" y="880"/>
                    </a:cubicBezTo>
                    <a:lnTo>
                      <a:pt x="2288" y="892"/>
                    </a:lnTo>
                    <a:cubicBezTo>
                      <a:pt x="2287" y="892"/>
                      <a:pt x="2286" y="892"/>
                      <a:pt x="2286" y="892"/>
                    </a:cubicBezTo>
                    <a:lnTo>
                      <a:pt x="2259" y="896"/>
                    </a:lnTo>
                    <a:cubicBezTo>
                      <a:pt x="2258" y="897"/>
                      <a:pt x="2257" y="897"/>
                      <a:pt x="2256" y="896"/>
                    </a:cubicBezTo>
                    <a:lnTo>
                      <a:pt x="2219" y="890"/>
                    </a:lnTo>
                    <a:cubicBezTo>
                      <a:pt x="2218" y="890"/>
                      <a:pt x="2217" y="890"/>
                      <a:pt x="2216" y="889"/>
                    </a:cubicBezTo>
                    <a:lnTo>
                      <a:pt x="2178" y="867"/>
                    </a:lnTo>
                    <a:cubicBezTo>
                      <a:pt x="2178" y="867"/>
                      <a:pt x="2177" y="866"/>
                      <a:pt x="2176" y="866"/>
                    </a:cubicBezTo>
                    <a:lnTo>
                      <a:pt x="2145" y="829"/>
                    </a:lnTo>
                    <a:cubicBezTo>
                      <a:pt x="2145" y="828"/>
                      <a:pt x="2145" y="828"/>
                      <a:pt x="2144" y="827"/>
                    </a:cubicBezTo>
                    <a:lnTo>
                      <a:pt x="2121" y="781"/>
                    </a:lnTo>
                    <a:cubicBezTo>
                      <a:pt x="2121" y="781"/>
                      <a:pt x="2121" y="780"/>
                      <a:pt x="2121" y="780"/>
                    </a:cubicBezTo>
                    <a:lnTo>
                      <a:pt x="2105" y="721"/>
                    </a:lnTo>
                    <a:cubicBezTo>
                      <a:pt x="2105" y="720"/>
                      <a:pt x="2105" y="720"/>
                      <a:pt x="2104" y="719"/>
                    </a:cubicBezTo>
                    <a:lnTo>
                      <a:pt x="2099" y="660"/>
                    </a:lnTo>
                    <a:cubicBezTo>
                      <a:pt x="2099" y="660"/>
                      <a:pt x="2099" y="659"/>
                      <a:pt x="2100" y="658"/>
                    </a:cubicBezTo>
                    <a:lnTo>
                      <a:pt x="2111" y="574"/>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6" name="Freeform 161"/>
              <p:cNvSpPr>
                <a:spLocks noEditPoints="1"/>
              </p:cNvSpPr>
              <p:nvPr/>
            </p:nvSpPr>
            <p:spPr bwMode="auto">
              <a:xfrm>
                <a:off x="4644" y="2939"/>
                <a:ext cx="291" cy="149"/>
              </a:xfrm>
              <a:custGeom>
                <a:avLst/>
                <a:gdLst>
                  <a:gd name="T0" fmla="*/ 0 w 1888"/>
                  <a:gd name="T1" fmla="*/ 824 h 976"/>
                  <a:gd name="T2" fmla="*/ 102 w 1888"/>
                  <a:gd name="T3" fmla="*/ 956 h 976"/>
                  <a:gd name="T4" fmla="*/ 204 w 1888"/>
                  <a:gd name="T5" fmla="*/ 492 h 976"/>
                  <a:gd name="T6" fmla="*/ 311 w 1888"/>
                  <a:gd name="T7" fmla="*/ 56 h 976"/>
                  <a:gd name="T8" fmla="*/ 551 w 1888"/>
                  <a:gd name="T9" fmla="*/ 35 h 976"/>
                  <a:gd name="T10" fmla="*/ 669 w 1888"/>
                  <a:gd name="T11" fmla="*/ 264 h 976"/>
                  <a:gd name="T12" fmla="*/ 658 w 1888"/>
                  <a:gd name="T13" fmla="*/ 762 h 976"/>
                  <a:gd name="T14" fmla="*/ 444 w 1888"/>
                  <a:gd name="T15" fmla="*/ 976 h 976"/>
                  <a:gd name="T16" fmla="*/ 204 w 1888"/>
                  <a:gd name="T17" fmla="*/ 492 h 976"/>
                  <a:gd name="T18" fmla="*/ 343 w 1888"/>
                  <a:gd name="T19" fmla="*/ 803 h 976"/>
                  <a:gd name="T20" fmla="*/ 551 w 1888"/>
                  <a:gd name="T21" fmla="*/ 803 h 976"/>
                  <a:gd name="T22" fmla="*/ 551 w 1888"/>
                  <a:gd name="T23" fmla="*/ 180 h 976"/>
                  <a:gd name="T24" fmla="*/ 343 w 1888"/>
                  <a:gd name="T25" fmla="*/ 167 h 976"/>
                  <a:gd name="T26" fmla="*/ 803 w 1888"/>
                  <a:gd name="T27" fmla="*/ 707 h 976"/>
                  <a:gd name="T28" fmla="*/ 947 w 1888"/>
                  <a:gd name="T29" fmla="*/ 831 h 976"/>
                  <a:gd name="T30" fmla="*/ 1150 w 1888"/>
                  <a:gd name="T31" fmla="*/ 817 h 976"/>
                  <a:gd name="T32" fmla="*/ 1156 w 1888"/>
                  <a:gd name="T33" fmla="*/ 492 h 976"/>
                  <a:gd name="T34" fmla="*/ 963 w 1888"/>
                  <a:gd name="T35" fmla="*/ 457 h 976"/>
                  <a:gd name="T36" fmla="*/ 819 w 1888"/>
                  <a:gd name="T37" fmla="*/ 506 h 976"/>
                  <a:gd name="T38" fmla="*/ 1257 w 1888"/>
                  <a:gd name="T39" fmla="*/ 21 h 976"/>
                  <a:gd name="T40" fmla="*/ 963 w 1888"/>
                  <a:gd name="T41" fmla="*/ 132 h 976"/>
                  <a:gd name="T42" fmla="*/ 1065 w 1888"/>
                  <a:gd name="T43" fmla="*/ 326 h 976"/>
                  <a:gd name="T44" fmla="*/ 1289 w 1888"/>
                  <a:gd name="T45" fmla="*/ 637 h 976"/>
                  <a:gd name="T46" fmla="*/ 1043 w 1888"/>
                  <a:gd name="T47" fmla="*/ 976 h 976"/>
                  <a:gd name="T48" fmla="*/ 803 w 1888"/>
                  <a:gd name="T49" fmla="*/ 707 h 976"/>
                  <a:gd name="T50" fmla="*/ 1461 w 1888"/>
                  <a:gd name="T51" fmla="*/ 367 h 976"/>
                  <a:gd name="T52" fmla="*/ 1493 w 1888"/>
                  <a:gd name="T53" fmla="*/ 77 h 976"/>
                  <a:gd name="T54" fmla="*/ 1798 w 1888"/>
                  <a:gd name="T55" fmla="*/ 77 h 976"/>
                  <a:gd name="T56" fmla="*/ 1830 w 1888"/>
                  <a:gd name="T57" fmla="*/ 367 h 976"/>
                  <a:gd name="T58" fmla="*/ 1851 w 1888"/>
                  <a:gd name="T59" fmla="*/ 533 h 976"/>
                  <a:gd name="T60" fmla="*/ 1819 w 1888"/>
                  <a:gd name="T61" fmla="*/ 893 h 976"/>
                  <a:gd name="T62" fmla="*/ 1471 w 1888"/>
                  <a:gd name="T63" fmla="*/ 893 h 976"/>
                  <a:gd name="T64" fmla="*/ 1439 w 1888"/>
                  <a:gd name="T65" fmla="*/ 527 h 976"/>
                  <a:gd name="T66" fmla="*/ 1525 w 1888"/>
                  <a:gd name="T67" fmla="*/ 243 h 976"/>
                  <a:gd name="T68" fmla="*/ 1648 w 1888"/>
                  <a:gd name="T69" fmla="*/ 395 h 976"/>
                  <a:gd name="T70" fmla="*/ 1765 w 1888"/>
                  <a:gd name="T71" fmla="*/ 250 h 976"/>
                  <a:gd name="T72" fmla="*/ 1642 w 1888"/>
                  <a:gd name="T73" fmla="*/ 97 h 976"/>
                  <a:gd name="T74" fmla="*/ 1525 w 1888"/>
                  <a:gd name="T75" fmla="*/ 243 h 976"/>
                  <a:gd name="T76" fmla="*/ 1514 w 1888"/>
                  <a:gd name="T77" fmla="*/ 783 h 976"/>
                  <a:gd name="T78" fmla="*/ 1648 w 1888"/>
                  <a:gd name="T79" fmla="*/ 880 h 976"/>
                  <a:gd name="T80" fmla="*/ 1792 w 1888"/>
                  <a:gd name="T81" fmla="*/ 686 h 976"/>
                  <a:gd name="T82" fmla="*/ 1642 w 1888"/>
                  <a:gd name="T83" fmla="*/ 492 h 976"/>
                  <a:gd name="T84" fmla="*/ 1498 w 1888"/>
                  <a:gd name="T85" fmla="*/ 686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88" h="976">
                    <a:moveTo>
                      <a:pt x="0" y="956"/>
                    </a:moveTo>
                    <a:lnTo>
                      <a:pt x="0" y="824"/>
                    </a:lnTo>
                    <a:lnTo>
                      <a:pt x="102" y="824"/>
                    </a:lnTo>
                    <a:lnTo>
                      <a:pt x="102" y="956"/>
                    </a:lnTo>
                    <a:lnTo>
                      <a:pt x="0" y="956"/>
                    </a:lnTo>
                    <a:close/>
                    <a:moveTo>
                      <a:pt x="204" y="492"/>
                    </a:moveTo>
                    <a:cubicBezTo>
                      <a:pt x="204" y="374"/>
                      <a:pt x="214" y="284"/>
                      <a:pt x="230" y="215"/>
                    </a:cubicBezTo>
                    <a:cubicBezTo>
                      <a:pt x="252" y="146"/>
                      <a:pt x="279" y="97"/>
                      <a:pt x="311" y="56"/>
                    </a:cubicBezTo>
                    <a:cubicBezTo>
                      <a:pt x="348" y="21"/>
                      <a:pt x="391" y="0"/>
                      <a:pt x="444" y="0"/>
                    </a:cubicBezTo>
                    <a:cubicBezTo>
                      <a:pt x="487" y="0"/>
                      <a:pt x="519" y="14"/>
                      <a:pt x="551" y="35"/>
                    </a:cubicBezTo>
                    <a:cubicBezTo>
                      <a:pt x="578" y="56"/>
                      <a:pt x="605" y="84"/>
                      <a:pt x="621" y="125"/>
                    </a:cubicBezTo>
                    <a:cubicBezTo>
                      <a:pt x="642" y="160"/>
                      <a:pt x="658" y="208"/>
                      <a:pt x="669" y="264"/>
                    </a:cubicBezTo>
                    <a:cubicBezTo>
                      <a:pt x="680" y="319"/>
                      <a:pt x="685" y="395"/>
                      <a:pt x="685" y="492"/>
                    </a:cubicBezTo>
                    <a:cubicBezTo>
                      <a:pt x="685" y="603"/>
                      <a:pt x="674" y="693"/>
                      <a:pt x="658" y="762"/>
                    </a:cubicBezTo>
                    <a:cubicBezTo>
                      <a:pt x="642" y="831"/>
                      <a:pt x="616" y="880"/>
                      <a:pt x="578" y="921"/>
                    </a:cubicBezTo>
                    <a:cubicBezTo>
                      <a:pt x="546" y="956"/>
                      <a:pt x="498" y="976"/>
                      <a:pt x="444" y="976"/>
                    </a:cubicBezTo>
                    <a:cubicBezTo>
                      <a:pt x="375" y="976"/>
                      <a:pt x="321" y="942"/>
                      <a:pt x="279" y="873"/>
                    </a:cubicBezTo>
                    <a:cubicBezTo>
                      <a:pt x="230" y="796"/>
                      <a:pt x="204" y="672"/>
                      <a:pt x="204" y="492"/>
                    </a:cubicBezTo>
                    <a:close/>
                    <a:moveTo>
                      <a:pt x="300" y="492"/>
                    </a:moveTo>
                    <a:cubicBezTo>
                      <a:pt x="300" y="644"/>
                      <a:pt x="311" y="748"/>
                      <a:pt x="343" y="803"/>
                    </a:cubicBezTo>
                    <a:cubicBezTo>
                      <a:pt x="370" y="852"/>
                      <a:pt x="407" y="880"/>
                      <a:pt x="444" y="880"/>
                    </a:cubicBezTo>
                    <a:cubicBezTo>
                      <a:pt x="487" y="880"/>
                      <a:pt x="525" y="852"/>
                      <a:pt x="551" y="803"/>
                    </a:cubicBezTo>
                    <a:cubicBezTo>
                      <a:pt x="578" y="748"/>
                      <a:pt x="594" y="644"/>
                      <a:pt x="594" y="492"/>
                    </a:cubicBezTo>
                    <a:cubicBezTo>
                      <a:pt x="594" y="333"/>
                      <a:pt x="578" y="229"/>
                      <a:pt x="551" y="180"/>
                    </a:cubicBezTo>
                    <a:cubicBezTo>
                      <a:pt x="525" y="125"/>
                      <a:pt x="487" y="97"/>
                      <a:pt x="444" y="97"/>
                    </a:cubicBezTo>
                    <a:cubicBezTo>
                      <a:pt x="402" y="97"/>
                      <a:pt x="370" y="125"/>
                      <a:pt x="343" y="167"/>
                    </a:cubicBezTo>
                    <a:cubicBezTo>
                      <a:pt x="316" y="229"/>
                      <a:pt x="300" y="333"/>
                      <a:pt x="300" y="492"/>
                    </a:cubicBezTo>
                    <a:close/>
                    <a:moveTo>
                      <a:pt x="803" y="707"/>
                    </a:moveTo>
                    <a:lnTo>
                      <a:pt x="899" y="700"/>
                    </a:lnTo>
                    <a:cubicBezTo>
                      <a:pt x="910" y="762"/>
                      <a:pt x="926" y="803"/>
                      <a:pt x="947" y="831"/>
                    </a:cubicBezTo>
                    <a:cubicBezTo>
                      <a:pt x="974" y="866"/>
                      <a:pt x="1006" y="880"/>
                      <a:pt x="1043" y="880"/>
                    </a:cubicBezTo>
                    <a:cubicBezTo>
                      <a:pt x="1086" y="880"/>
                      <a:pt x="1124" y="859"/>
                      <a:pt x="1150" y="817"/>
                    </a:cubicBezTo>
                    <a:cubicBezTo>
                      <a:pt x="1182" y="776"/>
                      <a:pt x="1199" y="713"/>
                      <a:pt x="1199" y="644"/>
                    </a:cubicBezTo>
                    <a:cubicBezTo>
                      <a:pt x="1199" y="582"/>
                      <a:pt x="1182" y="527"/>
                      <a:pt x="1156" y="492"/>
                    </a:cubicBezTo>
                    <a:cubicBezTo>
                      <a:pt x="1124" y="450"/>
                      <a:pt x="1086" y="430"/>
                      <a:pt x="1038" y="430"/>
                    </a:cubicBezTo>
                    <a:cubicBezTo>
                      <a:pt x="1011" y="430"/>
                      <a:pt x="985" y="437"/>
                      <a:pt x="963" y="457"/>
                    </a:cubicBezTo>
                    <a:cubicBezTo>
                      <a:pt x="936" y="471"/>
                      <a:pt x="920" y="499"/>
                      <a:pt x="904" y="520"/>
                    </a:cubicBezTo>
                    <a:lnTo>
                      <a:pt x="819" y="506"/>
                    </a:lnTo>
                    <a:lnTo>
                      <a:pt x="894" y="21"/>
                    </a:lnTo>
                    <a:lnTo>
                      <a:pt x="1257" y="21"/>
                    </a:lnTo>
                    <a:lnTo>
                      <a:pt x="1257" y="132"/>
                    </a:lnTo>
                    <a:lnTo>
                      <a:pt x="963" y="132"/>
                    </a:lnTo>
                    <a:lnTo>
                      <a:pt x="926" y="388"/>
                    </a:lnTo>
                    <a:cubicBezTo>
                      <a:pt x="969" y="347"/>
                      <a:pt x="1017" y="326"/>
                      <a:pt x="1065" y="326"/>
                    </a:cubicBezTo>
                    <a:cubicBezTo>
                      <a:pt x="1129" y="326"/>
                      <a:pt x="1182" y="353"/>
                      <a:pt x="1225" y="416"/>
                    </a:cubicBezTo>
                    <a:cubicBezTo>
                      <a:pt x="1268" y="471"/>
                      <a:pt x="1289" y="547"/>
                      <a:pt x="1289" y="637"/>
                    </a:cubicBezTo>
                    <a:cubicBezTo>
                      <a:pt x="1289" y="720"/>
                      <a:pt x="1273" y="796"/>
                      <a:pt x="1236" y="859"/>
                    </a:cubicBezTo>
                    <a:cubicBezTo>
                      <a:pt x="1188" y="935"/>
                      <a:pt x="1124" y="976"/>
                      <a:pt x="1043" y="976"/>
                    </a:cubicBezTo>
                    <a:cubicBezTo>
                      <a:pt x="974" y="976"/>
                      <a:pt x="920" y="949"/>
                      <a:pt x="878" y="900"/>
                    </a:cubicBezTo>
                    <a:cubicBezTo>
                      <a:pt x="835" y="852"/>
                      <a:pt x="813" y="790"/>
                      <a:pt x="803" y="707"/>
                    </a:cubicBezTo>
                    <a:close/>
                    <a:moveTo>
                      <a:pt x="1541" y="443"/>
                    </a:moveTo>
                    <a:cubicBezTo>
                      <a:pt x="1503" y="423"/>
                      <a:pt x="1477" y="402"/>
                      <a:pt x="1461" y="367"/>
                    </a:cubicBezTo>
                    <a:cubicBezTo>
                      <a:pt x="1439" y="333"/>
                      <a:pt x="1434" y="291"/>
                      <a:pt x="1434" y="250"/>
                    </a:cubicBezTo>
                    <a:cubicBezTo>
                      <a:pt x="1434" y="180"/>
                      <a:pt x="1450" y="125"/>
                      <a:pt x="1493" y="77"/>
                    </a:cubicBezTo>
                    <a:cubicBezTo>
                      <a:pt x="1530" y="28"/>
                      <a:pt x="1578" y="0"/>
                      <a:pt x="1642" y="0"/>
                    </a:cubicBezTo>
                    <a:cubicBezTo>
                      <a:pt x="1707" y="0"/>
                      <a:pt x="1760" y="28"/>
                      <a:pt x="1798" y="77"/>
                    </a:cubicBezTo>
                    <a:cubicBezTo>
                      <a:pt x="1840" y="125"/>
                      <a:pt x="1856" y="180"/>
                      <a:pt x="1856" y="250"/>
                    </a:cubicBezTo>
                    <a:cubicBezTo>
                      <a:pt x="1856" y="298"/>
                      <a:pt x="1851" y="333"/>
                      <a:pt x="1830" y="367"/>
                    </a:cubicBezTo>
                    <a:cubicBezTo>
                      <a:pt x="1814" y="402"/>
                      <a:pt x="1787" y="423"/>
                      <a:pt x="1749" y="443"/>
                    </a:cubicBezTo>
                    <a:cubicBezTo>
                      <a:pt x="1792" y="464"/>
                      <a:pt x="1830" y="492"/>
                      <a:pt x="1851" y="533"/>
                    </a:cubicBezTo>
                    <a:cubicBezTo>
                      <a:pt x="1878" y="575"/>
                      <a:pt x="1888" y="630"/>
                      <a:pt x="1888" y="686"/>
                    </a:cubicBezTo>
                    <a:cubicBezTo>
                      <a:pt x="1888" y="769"/>
                      <a:pt x="1867" y="838"/>
                      <a:pt x="1819" y="893"/>
                    </a:cubicBezTo>
                    <a:cubicBezTo>
                      <a:pt x="1776" y="949"/>
                      <a:pt x="1717" y="976"/>
                      <a:pt x="1642" y="976"/>
                    </a:cubicBezTo>
                    <a:cubicBezTo>
                      <a:pt x="1573" y="976"/>
                      <a:pt x="1514" y="949"/>
                      <a:pt x="1471" y="893"/>
                    </a:cubicBezTo>
                    <a:cubicBezTo>
                      <a:pt x="1423" y="838"/>
                      <a:pt x="1402" y="769"/>
                      <a:pt x="1402" y="686"/>
                    </a:cubicBezTo>
                    <a:cubicBezTo>
                      <a:pt x="1402" y="623"/>
                      <a:pt x="1418" y="568"/>
                      <a:pt x="1439" y="527"/>
                    </a:cubicBezTo>
                    <a:cubicBezTo>
                      <a:pt x="1466" y="485"/>
                      <a:pt x="1498" y="457"/>
                      <a:pt x="1541" y="443"/>
                    </a:cubicBezTo>
                    <a:close/>
                    <a:moveTo>
                      <a:pt x="1525" y="243"/>
                    </a:moveTo>
                    <a:cubicBezTo>
                      <a:pt x="1525" y="291"/>
                      <a:pt x="1535" y="326"/>
                      <a:pt x="1557" y="353"/>
                    </a:cubicBezTo>
                    <a:cubicBezTo>
                      <a:pt x="1584" y="381"/>
                      <a:pt x="1610" y="395"/>
                      <a:pt x="1648" y="395"/>
                    </a:cubicBezTo>
                    <a:cubicBezTo>
                      <a:pt x="1680" y="395"/>
                      <a:pt x="1712" y="381"/>
                      <a:pt x="1733" y="353"/>
                    </a:cubicBezTo>
                    <a:cubicBezTo>
                      <a:pt x="1755" y="326"/>
                      <a:pt x="1765" y="291"/>
                      <a:pt x="1765" y="250"/>
                    </a:cubicBezTo>
                    <a:cubicBezTo>
                      <a:pt x="1765" y="208"/>
                      <a:pt x="1755" y="174"/>
                      <a:pt x="1728" y="146"/>
                    </a:cubicBezTo>
                    <a:cubicBezTo>
                      <a:pt x="1707" y="111"/>
                      <a:pt x="1680" y="97"/>
                      <a:pt x="1642" y="97"/>
                    </a:cubicBezTo>
                    <a:cubicBezTo>
                      <a:pt x="1610" y="97"/>
                      <a:pt x="1584" y="111"/>
                      <a:pt x="1557" y="139"/>
                    </a:cubicBezTo>
                    <a:cubicBezTo>
                      <a:pt x="1535" y="174"/>
                      <a:pt x="1525" y="208"/>
                      <a:pt x="1525" y="243"/>
                    </a:cubicBezTo>
                    <a:close/>
                    <a:moveTo>
                      <a:pt x="1498" y="686"/>
                    </a:moveTo>
                    <a:cubicBezTo>
                      <a:pt x="1498" y="720"/>
                      <a:pt x="1503" y="748"/>
                      <a:pt x="1514" y="783"/>
                    </a:cubicBezTo>
                    <a:cubicBezTo>
                      <a:pt x="1525" y="810"/>
                      <a:pt x="1546" y="838"/>
                      <a:pt x="1568" y="852"/>
                    </a:cubicBezTo>
                    <a:cubicBezTo>
                      <a:pt x="1594" y="873"/>
                      <a:pt x="1621" y="880"/>
                      <a:pt x="1648" y="880"/>
                    </a:cubicBezTo>
                    <a:cubicBezTo>
                      <a:pt x="1691" y="880"/>
                      <a:pt x="1723" y="859"/>
                      <a:pt x="1755" y="824"/>
                    </a:cubicBezTo>
                    <a:cubicBezTo>
                      <a:pt x="1781" y="790"/>
                      <a:pt x="1792" y="741"/>
                      <a:pt x="1792" y="686"/>
                    </a:cubicBezTo>
                    <a:cubicBezTo>
                      <a:pt x="1792" y="630"/>
                      <a:pt x="1781" y="589"/>
                      <a:pt x="1749" y="547"/>
                    </a:cubicBezTo>
                    <a:cubicBezTo>
                      <a:pt x="1723" y="513"/>
                      <a:pt x="1685" y="492"/>
                      <a:pt x="1642" y="492"/>
                    </a:cubicBezTo>
                    <a:cubicBezTo>
                      <a:pt x="1600" y="492"/>
                      <a:pt x="1568" y="513"/>
                      <a:pt x="1535" y="547"/>
                    </a:cubicBezTo>
                    <a:cubicBezTo>
                      <a:pt x="1509" y="582"/>
                      <a:pt x="1498" y="630"/>
                      <a:pt x="1498" y="68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7" name="Freeform 162"/>
              <p:cNvSpPr>
                <a:spLocks noEditPoints="1"/>
              </p:cNvSpPr>
              <p:nvPr/>
            </p:nvSpPr>
            <p:spPr bwMode="auto">
              <a:xfrm>
                <a:off x="4643" y="2938"/>
                <a:ext cx="293" cy="152"/>
              </a:xfrm>
              <a:custGeom>
                <a:avLst/>
                <a:gdLst>
                  <a:gd name="T0" fmla="*/ 8 w 1904"/>
                  <a:gd name="T1" fmla="*/ 840 h 992"/>
                  <a:gd name="T2" fmla="*/ 314 w 1904"/>
                  <a:gd name="T3" fmla="*/ 58 h 992"/>
                  <a:gd name="T4" fmla="*/ 605 w 1904"/>
                  <a:gd name="T5" fmla="*/ 77 h 992"/>
                  <a:gd name="T6" fmla="*/ 642 w 1904"/>
                  <a:gd name="T7" fmla="*/ 864 h 992"/>
                  <a:gd name="T8" fmla="*/ 356 w 1904"/>
                  <a:gd name="T9" fmla="*/ 966 h 992"/>
                  <a:gd name="T10" fmla="*/ 263 w 1904"/>
                  <a:gd name="T11" fmla="*/ 811 h 992"/>
                  <a:gd name="T12" fmla="*/ 524 w 1904"/>
                  <a:gd name="T13" fmla="*/ 963 h 992"/>
                  <a:gd name="T14" fmla="*/ 681 w 1904"/>
                  <a:gd name="T15" fmla="*/ 371 h 992"/>
                  <a:gd name="T16" fmla="*/ 415 w 1904"/>
                  <a:gd name="T17" fmla="*/ 20 h 992"/>
                  <a:gd name="T18" fmla="*/ 222 w 1904"/>
                  <a:gd name="T19" fmla="*/ 418 h 992"/>
                  <a:gd name="T20" fmla="*/ 428 w 1904"/>
                  <a:gd name="T21" fmla="*/ 877 h 992"/>
                  <a:gd name="T22" fmla="*/ 584 w 1904"/>
                  <a:gd name="T23" fmla="*/ 691 h 992"/>
                  <a:gd name="T24" fmla="*/ 482 w 1904"/>
                  <a:gd name="T25" fmla="*/ 118 h 992"/>
                  <a:gd name="T26" fmla="*/ 316 w 1904"/>
                  <a:gd name="T27" fmla="*/ 501 h 992"/>
                  <a:gd name="T28" fmla="*/ 485 w 1904"/>
                  <a:gd name="T29" fmla="*/ 103 h 992"/>
                  <a:gd name="T30" fmla="*/ 599 w 1904"/>
                  <a:gd name="T31" fmla="*/ 694 h 992"/>
                  <a:gd name="T32" fmla="*/ 420 w 1904"/>
                  <a:gd name="T33" fmla="*/ 890 h 992"/>
                  <a:gd name="T34" fmla="*/ 805 w 1904"/>
                  <a:gd name="T35" fmla="*/ 711 h 992"/>
                  <a:gd name="T36" fmla="*/ 1025 w 1904"/>
                  <a:gd name="T37" fmla="*/ 878 h 992"/>
                  <a:gd name="T38" fmla="*/ 1197 w 1904"/>
                  <a:gd name="T39" fmla="*/ 701 h 992"/>
                  <a:gd name="T40" fmla="*/ 1080 w 1904"/>
                  <a:gd name="T41" fmla="*/ 450 h 992"/>
                  <a:gd name="T42" fmla="*/ 902 w 1904"/>
                  <a:gd name="T43" fmla="*/ 21 h 992"/>
                  <a:gd name="T44" fmla="*/ 1037 w 1904"/>
                  <a:gd name="T45" fmla="*/ 331 h 992"/>
                  <a:gd name="T46" fmla="*/ 1301 w 1904"/>
                  <a:gd name="T47" fmla="*/ 579 h 992"/>
                  <a:gd name="T48" fmla="*/ 1053 w 1904"/>
                  <a:gd name="T49" fmla="*/ 992 h 992"/>
                  <a:gd name="T50" fmla="*/ 814 w 1904"/>
                  <a:gd name="T51" fmla="*/ 776 h 992"/>
                  <a:gd name="T52" fmla="*/ 1003 w 1904"/>
                  <a:gd name="T53" fmla="*/ 971 h 992"/>
                  <a:gd name="T54" fmla="*/ 1286 w 1904"/>
                  <a:gd name="T55" fmla="*/ 706 h 992"/>
                  <a:gd name="T56" fmla="*/ 1073 w 1904"/>
                  <a:gd name="T57" fmla="*/ 342 h 992"/>
                  <a:gd name="T58" fmla="*/ 1257 w 1904"/>
                  <a:gd name="T59" fmla="*/ 140 h 992"/>
                  <a:gd name="T60" fmla="*/ 1006 w 1904"/>
                  <a:gd name="T61" fmla="*/ 437 h 992"/>
                  <a:gd name="T62" fmla="*/ 1212 w 1904"/>
                  <a:gd name="T63" fmla="*/ 606 h 992"/>
                  <a:gd name="T64" fmla="*/ 1083 w 1904"/>
                  <a:gd name="T65" fmla="*/ 892 h 992"/>
                  <a:gd name="T66" fmla="*/ 900 w 1904"/>
                  <a:gd name="T67" fmla="*/ 710 h 992"/>
                  <a:gd name="T68" fmla="*/ 1439 w 1904"/>
                  <a:gd name="T69" fmla="*/ 320 h 992"/>
                  <a:gd name="T70" fmla="*/ 1603 w 1904"/>
                  <a:gd name="T71" fmla="*/ 6 h 992"/>
                  <a:gd name="T72" fmla="*/ 1859 w 1904"/>
                  <a:gd name="T73" fmla="*/ 162 h 992"/>
                  <a:gd name="T74" fmla="*/ 1846 w 1904"/>
                  <a:gd name="T75" fmla="*/ 508 h 992"/>
                  <a:gd name="T76" fmla="*/ 1865 w 1904"/>
                  <a:gd name="T77" fmla="*/ 862 h 992"/>
                  <a:gd name="T78" fmla="*/ 1551 w 1904"/>
                  <a:gd name="T79" fmla="*/ 971 h 992"/>
                  <a:gd name="T80" fmla="*/ 1414 w 1904"/>
                  <a:gd name="T81" fmla="*/ 604 h 992"/>
                  <a:gd name="T82" fmla="*/ 1422 w 1904"/>
                  <a:gd name="T83" fmla="*/ 754 h 992"/>
                  <a:gd name="T84" fmla="*/ 1651 w 1904"/>
                  <a:gd name="T85" fmla="*/ 976 h 992"/>
                  <a:gd name="T86" fmla="*/ 1885 w 1904"/>
                  <a:gd name="T87" fmla="*/ 753 h 992"/>
                  <a:gd name="T88" fmla="*/ 1749 w 1904"/>
                  <a:gd name="T89" fmla="*/ 451 h 992"/>
                  <a:gd name="T90" fmla="*/ 1827 w 1904"/>
                  <a:gd name="T91" fmla="*/ 127 h 992"/>
                  <a:gd name="T92" fmla="*/ 1536 w 1904"/>
                  <a:gd name="T93" fmla="*/ 59 h 992"/>
                  <a:gd name="T94" fmla="*/ 1464 w 1904"/>
                  <a:gd name="T95" fmla="*/ 345 h 992"/>
                  <a:gd name="T96" fmla="*/ 1570 w 1904"/>
                  <a:gd name="T97" fmla="*/ 355 h 992"/>
                  <a:gd name="T98" fmla="*/ 1758 w 1904"/>
                  <a:gd name="T99" fmla="*/ 205 h 992"/>
                  <a:gd name="T100" fmla="*/ 1570 w 1904"/>
                  <a:gd name="T101" fmla="*/ 154 h 992"/>
                  <a:gd name="T102" fmla="*/ 1680 w 1904"/>
                  <a:gd name="T103" fmla="*/ 101 h 992"/>
                  <a:gd name="T104" fmla="*/ 1749 w 1904"/>
                  <a:gd name="T105" fmla="*/ 365 h 992"/>
                  <a:gd name="T106" fmla="*/ 1534 w 1904"/>
                  <a:gd name="T107" fmla="*/ 198 h 992"/>
                  <a:gd name="T108" fmla="*/ 1655 w 1904"/>
                  <a:gd name="T109" fmla="*/ 881 h 992"/>
                  <a:gd name="T110" fmla="*/ 1784 w 1904"/>
                  <a:gd name="T111" fmla="*/ 623 h 992"/>
                  <a:gd name="T112" fmla="*/ 1623 w 1904"/>
                  <a:gd name="T113" fmla="*/ 512 h 992"/>
                  <a:gd name="T114" fmla="*/ 1563 w 1904"/>
                  <a:gd name="T115" fmla="*/ 527 h 992"/>
                  <a:gd name="T116" fmla="*/ 1763 w 1904"/>
                  <a:gd name="T117" fmla="*/ 550 h 992"/>
                  <a:gd name="T118" fmla="*/ 1719 w 1904"/>
                  <a:gd name="T119" fmla="*/ 880 h 992"/>
                  <a:gd name="T120" fmla="*/ 1503 w 1904"/>
                  <a:gd name="T121" fmla="*/ 744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4" h="992">
                    <a:moveTo>
                      <a:pt x="8" y="972"/>
                    </a:moveTo>
                    <a:cubicBezTo>
                      <a:pt x="4" y="972"/>
                      <a:pt x="0" y="969"/>
                      <a:pt x="0" y="964"/>
                    </a:cubicBezTo>
                    <a:lnTo>
                      <a:pt x="0" y="832"/>
                    </a:lnTo>
                    <a:cubicBezTo>
                      <a:pt x="0" y="828"/>
                      <a:pt x="4" y="824"/>
                      <a:pt x="8" y="824"/>
                    </a:cubicBezTo>
                    <a:lnTo>
                      <a:pt x="110" y="824"/>
                    </a:lnTo>
                    <a:cubicBezTo>
                      <a:pt x="115" y="824"/>
                      <a:pt x="118" y="828"/>
                      <a:pt x="118" y="832"/>
                    </a:cubicBezTo>
                    <a:lnTo>
                      <a:pt x="118" y="964"/>
                    </a:lnTo>
                    <a:cubicBezTo>
                      <a:pt x="118" y="969"/>
                      <a:pt x="115" y="972"/>
                      <a:pt x="110" y="972"/>
                    </a:cubicBezTo>
                    <a:lnTo>
                      <a:pt x="8" y="972"/>
                    </a:lnTo>
                    <a:close/>
                    <a:moveTo>
                      <a:pt x="110" y="956"/>
                    </a:moveTo>
                    <a:lnTo>
                      <a:pt x="102" y="964"/>
                    </a:lnTo>
                    <a:lnTo>
                      <a:pt x="102" y="832"/>
                    </a:lnTo>
                    <a:lnTo>
                      <a:pt x="110" y="840"/>
                    </a:lnTo>
                    <a:lnTo>
                      <a:pt x="8" y="840"/>
                    </a:lnTo>
                    <a:lnTo>
                      <a:pt x="16" y="832"/>
                    </a:lnTo>
                    <a:lnTo>
                      <a:pt x="16" y="964"/>
                    </a:lnTo>
                    <a:lnTo>
                      <a:pt x="8" y="956"/>
                    </a:lnTo>
                    <a:lnTo>
                      <a:pt x="110" y="956"/>
                    </a:lnTo>
                    <a:close/>
                    <a:moveTo>
                      <a:pt x="204" y="501"/>
                    </a:moveTo>
                    <a:lnTo>
                      <a:pt x="206" y="417"/>
                    </a:lnTo>
                    <a:lnTo>
                      <a:pt x="211" y="343"/>
                    </a:lnTo>
                    <a:lnTo>
                      <a:pt x="220" y="278"/>
                    </a:lnTo>
                    <a:lnTo>
                      <a:pt x="231" y="222"/>
                    </a:lnTo>
                    <a:cubicBezTo>
                      <a:pt x="231" y="222"/>
                      <a:pt x="231" y="221"/>
                      <a:pt x="231" y="221"/>
                    </a:cubicBezTo>
                    <a:lnTo>
                      <a:pt x="248" y="173"/>
                    </a:lnTo>
                    <a:lnTo>
                      <a:pt x="268" y="130"/>
                    </a:lnTo>
                    <a:lnTo>
                      <a:pt x="313" y="60"/>
                    </a:lnTo>
                    <a:cubicBezTo>
                      <a:pt x="313" y="59"/>
                      <a:pt x="314" y="59"/>
                      <a:pt x="314" y="58"/>
                    </a:cubicBezTo>
                    <a:lnTo>
                      <a:pt x="343" y="34"/>
                    </a:lnTo>
                    <a:cubicBezTo>
                      <a:pt x="344" y="34"/>
                      <a:pt x="344" y="34"/>
                      <a:pt x="345" y="33"/>
                    </a:cubicBezTo>
                    <a:lnTo>
                      <a:pt x="377" y="16"/>
                    </a:lnTo>
                    <a:cubicBezTo>
                      <a:pt x="377" y="16"/>
                      <a:pt x="378" y="16"/>
                      <a:pt x="378" y="16"/>
                    </a:cubicBezTo>
                    <a:lnTo>
                      <a:pt x="412" y="5"/>
                    </a:lnTo>
                    <a:cubicBezTo>
                      <a:pt x="413" y="5"/>
                      <a:pt x="413" y="5"/>
                      <a:pt x="414" y="5"/>
                    </a:cubicBezTo>
                    <a:lnTo>
                      <a:pt x="452" y="1"/>
                    </a:lnTo>
                    <a:cubicBezTo>
                      <a:pt x="452" y="0"/>
                      <a:pt x="453" y="0"/>
                      <a:pt x="454" y="1"/>
                    </a:cubicBezTo>
                    <a:lnTo>
                      <a:pt x="512" y="11"/>
                    </a:lnTo>
                    <a:cubicBezTo>
                      <a:pt x="513" y="11"/>
                      <a:pt x="513" y="11"/>
                      <a:pt x="514" y="11"/>
                    </a:cubicBezTo>
                    <a:lnTo>
                      <a:pt x="563" y="36"/>
                    </a:lnTo>
                    <a:cubicBezTo>
                      <a:pt x="564" y="37"/>
                      <a:pt x="564" y="37"/>
                      <a:pt x="565" y="38"/>
                    </a:cubicBezTo>
                    <a:lnTo>
                      <a:pt x="604" y="76"/>
                    </a:lnTo>
                    <a:cubicBezTo>
                      <a:pt x="605" y="76"/>
                      <a:pt x="605" y="77"/>
                      <a:pt x="605" y="77"/>
                    </a:cubicBezTo>
                    <a:lnTo>
                      <a:pt x="636" y="129"/>
                    </a:lnTo>
                    <a:lnTo>
                      <a:pt x="665" y="192"/>
                    </a:lnTo>
                    <a:cubicBezTo>
                      <a:pt x="665" y="193"/>
                      <a:pt x="665" y="193"/>
                      <a:pt x="665" y="193"/>
                    </a:cubicBezTo>
                    <a:lnTo>
                      <a:pt x="685" y="270"/>
                    </a:lnTo>
                    <a:lnTo>
                      <a:pt x="692" y="316"/>
                    </a:lnTo>
                    <a:lnTo>
                      <a:pt x="697" y="370"/>
                    </a:lnTo>
                    <a:lnTo>
                      <a:pt x="700" y="431"/>
                    </a:lnTo>
                    <a:lnTo>
                      <a:pt x="701" y="500"/>
                    </a:lnTo>
                    <a:lnTo>
                      <a:pt x="699" y="580"/>
                    </a:lnTo>
                    <a:lnTo>
                      <a:pt x="694" y="652"/>
                    </a:lnTo>
                    <a:lnTo>
                      <a:pt x="685" y="716"/>
                    </a:lnTo>
                    <a:lnTo>
                      <a:pt x="674" y="772"/>
                    </a:lnTo>
                    <a:lnTo>
                      <a:pt x="660" y="821"/>
                    </a:lnTo>
                    <a:lnTo>
                      <a:pt x="642" y="864"/>
                    </a:lnTo>
                    <a:cubicBezTo>
                      <a:pt x="642" y="864"/>
                      <a:pt x="641" y="865"/>
                      <a:pt x="641" y="865"/>
                    </a:cubicBezTo>
                    <a:lnTo>
                      <a:pt x="593" y="934"/>
                    </a:lnTo>
                    <a:cubicBezTo>
                      <a:pt x="593" y="935"/>
                      <a:pt x="592" y="935"/>
                      <a:pt x="592" y="936"/>
                    </a:cubicBezTo>
                    <a:lnTo>
                      <a:pt x="565" y="959"/>
                    </a:lnTo>
                    <a:cubicBezTo>
                      <a:pt x="564" y="959"/>
                      <a:pt x="564" y="959"/>
                      <a:pt x="563" y="959"/>
                    </a:cubicBezTo>
                    <a:lnTo>
                      <a:pt x="531" y="977"/>
                    </a:lnTo>
                    <a:cubicBezTo>
                      <a:pt x="531" y="978"/>
                      <a:pt x="530" y="978"/>
                      <a:pt x="530" y="978"/>
                    </a:cubicBezTo>
                    <a:lnTo>
                      <a:pt x="494" y="988"/>
                    </a:lnTo>
                    <a:cubicBezTo>
                      <a:pt x="493" y="988"/>
                      <a:pt x="493" y="988"/>
                      <a:pt x="492" y="988"/>
                    </a:cubicBezTo>
                    <a:lnTo>
                      <a:pt x="453" y="992"/>
                    </a:lnTo>
                    <a:cubicBezTo>
                      <a:pt x="453" y="992"/>
                      <a:pt x="452" y="992"/>
                      <a:pt x="451" y="992"/>
                    </a:cubicBezTo>
                    <a:lnTo>
                      <a:pt x="402" y="986"/>
                    </a:lnTo>
                    <a:cubicBezTo>
                      <a:pt x="402" y="986"/>
                      <a:pt x="401" y="986"/>
                      <a:pt x="400" y="986"/>
                    </a:cubicBezTo>
                    <a:lnTo>
                      <a:pt x="356" y="966"/>
                    </a:lnTo>
                    <a:cubicBezTo>
                      <a:pt x="355" y="965"/>
                      <a:pt x="355" y="965"/>
                      <a:pt x="354" y="965"/>
                    </a:cubicBezTo>
                    <a:lnTo>
                      <a:pt x="316" y="933"/>
                    </a:lnTo>
                    <a:cubicBezTo>
                      <a:pt x="316" y="932"/>
                      <a:pt x="315" y="932"/>
                      <a:pt x="315" y="931"/>
                    </a:cubicBezTo>
                    <a:lnTo>
                      <a:pt x="281" y="886"/>
                    </a:lnTo>
                    <a:cubicBezTo>
                      <a:pt x="281" y="886"/>
                      <a:pt x="280" y="885"/>
                      <a:pt x="280" y="885"/>
                    </a:cubicBezTo>
                    <a:lnTo>
                      <a:pt x="248" y="818"/>
                    </a:lnTo>
                    <a:cubicBezTo>
                      <a:pt x="248" y="818"/>
                      <a:pt x="248" y="817"/>
                      <a:pt x="248" y="817"/>
                    </a:cubicBezTo>
                    <a:lnTo>
                      <a:pt x="224" y="732"/>
                    </a:lnTo>
                    <a:lnTo>
                      <a:pt x="210" y="627"/>
                    </a:lnTo>
                    <a:lnTo>
                      <a:pt x="204" y="501"/>
                    </a:lnTo>
                    <a:close/>
                    <a:moveTo>
                      <a:pt x="225" y="624"/>
                    </a:moveTo>
                    <a:lnTo>
                      <a:pt x="239" y="727"/>
                    </a:lnTo>
                    <a:lnTo>
                      <a:pt x="263" y="812"/>
                    </a:lnTo>
                    <a:lnTo>
                      <a:pt x="263" y="811"/>
                    </a:lnTo>
                    <a:lnTo>
                      <a:pt x="295" y="878"/>
                    </a:lnTo>
                    <a:lnTo>
                      <a:pt x="294" y="877"/>
                    </a:lnTo>
                    <a:lnTo>
                      <a:pt x="328" y="922"/>
                    </a:lnTo>
                    <a:lnTo>
                      <a:pt x="327" y="920"/>
                    </a:lnTo>
                    <a:lnTo>
                      <a:pt x="365" y="952"/>
                    </a:lnTo>
                    <a:lnTo>
                      <a:pt x="363" y="951"/>
                    </a:lnTo>
                    <a:lnTo>
                      <a:pt x="407" y="971"/>
                    </a:lnTo>
                    <a:lnTo>
                      <a:pt x="404" y="971"/>
                    </a:lnTo>
                    <a:lnTo>
                      <a:pt x="453" y="977"/>
                    </a:lnTo>
                    <a:lnTo>
                      <a:pt x="452" y="976"/>
                    </a:lnTo>
                    <a:lnTo>
                      <a:pt x="491" y="972"/>
                    </a:lnTo>
                    <a:lnTo>
                      <a:pt x="489" y="973"/>
                    </a:lnTo>
                    <a:lnTo>
                      <a:pt x="525" y="963"/>
                    </a:lnTo>
                    <a:lnTo>
                      <a:pt x="524" y="963"/>
                    </a:lnTo>
                    <a:lnTo>
                      <a:pt x="556" y="945"/>
                    </a:lnTo>
                    <a:lnTo>
                      <a:pt x="554" y="946"/>
                    </a:lnTo>
                    <a:lnTo>
                      <a:pt x="581" y="923"/>
                    </a:lnTo>
                    <a:lnTo>
                      <a:pt x="580" y="925"/>
                    </a:lnTo>
                    <a:lnTo>
                      <a:pt x="628" y="856"/>
                    </a:lnTo>
                    <a:lnTo>
                      <a:pt x="627" y="857"/>
                    </a:lnTo>
                    <a:lnTo>
                      <a:pt x="645" y="816"/>
                    </a:lnTo>
                    <a:lnTo>
                      <a:pt x="659" y="769"/>
                    </a:lnTo>
                    <a:lnTo>
                      <a:pt x="670" y="713"/>
                    </a:lnTo>
                    <a:lnTo>
                      <a:pt x="678" y="651"/>
                    </a:lnTo>
                    <a:lnTo>
                      <a:pt x="683" y="579"/>
                    </a:lnTo>
                    <a:lnTo>
                      <a:pt x="685" y="501"/>
                    </a:lnTo>
                    <a:lnTo>
                      <a:pt x="684" y="432"/>
                    </a:lnTo>
                    <a:lnTo>
                      <a:pt x="681" y="371"/>
                    </a:lnTo>
                    <a:lnTo>
                      <a:pt x="677" y="319"/>
                    </a:lnTo>
                    <a:lnTo>
                      <a:pt x="670" y="274"/>
                    </a:lnTo>
                    <a:lnTo>
                      <a:pt x="650" y="197"/>
                    </a:lnTo>
                    <a:lnTo>
                      <a:pt x="650" y="199"/>
                    </a:lnTo>
                    <a:lnTo>
                      <a:pt x="623" y="138"/>
                    </a:lnTo>
                    <a:lnTo>
                      <a:pt x="592" y="86"/>
                    </a:lnTo>
                    <a:lnTo>
                      <a:pt x="593" y="87"/>
                    </a:lnTo>
                    <a:lnTo>
                      <a:pt x="554" y="49"/>
                    </a:lnTo>
                    <a:lnTo>
                      <a:pt x="556" y="51"/>
                    </a:lnTo>
                    <a:lnTo>
                      <a:pt x="507" y="26"/>
                    </a:lnTo>
                    <a:lnTo>
                      <a:pt x="509" y="26"/>
                    </a:lnTo>
                    <a:lnTo>
                      <a:pt x="451" y="16"/>
                    </a:lnTo>
                    <a:lnTo>
                      <a:pt x="453" y="16"/>
                    </a:lnTo>
                    <a:lnTo>
                      <a:pt x="415" y="20"/>
                    </a:lnTo>
                    <a:lnTo>
                      <a:pt x="417" y="20"/>
                    </a:lnTo>
                    <a:lnTo>
                      <a:pt x="383" y="31"/>
                    </a:lnTo>
                    <a:lnTo>
                      <a:pt x="384" y="31"/>
                    </a:lnTo>
                    <a:lnTo>
                      <a:pt x="352" y="48"/>
                    </a:lnTo>
                    <a:lnTo>
                      <a:pt x="354" y="47"/>
                    </a:lnTo>
                    <a:lnTo>
                      <a:pt x="325" y="71"/>
                    </a:lnTo>
                    <a:lnTo>
                      <a:pt x="326" y="69"/>
                    </a:lnTo>
                    <a:lnTo>
                      <a:pt x="283" y="137"/>
                    </a:lnTo>
                    <a:lnTo>
                      <a:pt x="263" y="178"/>
                    </a:lnTo>
                    <a:lnTo>
                      <a:pt x="246" y="226"/>
                    </a:lnTo>
                    <a:lnTo>
                      <a:pt x="246" y="225"/>
                    </a:lnTo>
                    <a:lnTo>
                      <a:pt x="235" y="280"/>
                    </a:lnTo>
                    <a:lnTo>
                      <a:pt x="227" y="344"/>
                    </a:lnTo>
                    <a:lnTo>
                      <a:pt x="222" y="418"/>
                    </a:lnTo>
                    <a:lnTo>
                      <a:pt x="220" y="500"/>
                    </a:lnTo>
                    <a:lnTo>
                      <a:pt x="225" y="624"/>
                    </a:lnTo>
                    <a:close/>
                    <a:moveTo>
                      <a:pt x="316" y="501"/>
                    </a:moveTo>
                    <a:lnTo>
                      <a:pt x="318" y="605"/>
                    </a:lnTo>
                    <a:lnTo>
                      <a:pt x="326" y="692"/>
                    </a:lnTo>
                    <a:lnTo>
                      <a:pt x="339" y="760"/>
                    </a:lnTo>
                    <a:lnTo>
                      <a:pt x="339" y="758"/>
                    </a:lnTo>
                    <a:lnTo>
                      <a:pt x="359" y="808"/>
                    </a:lnTo>
                    <a:lnTo>
                      <a:pt x="358" y="807"/>
                    </a:lnTo>
                    <a:lnTo>
                      <a:pt x="380" y="840"/>
                    </a:lnTo>
                    <a:lnTo>
                      <a:pt x="379" y="839"/>
                    </a:lnTo>
                    <a:lnTo>
                      <a:pt x="404" y="863"/>
                    </a:lnTo>
                    <a:lnTo>
                      <a:pt x="402" y="862"/>
                    </a:lnTo>
                    <a:lnTo>
                      <a:pt x="428" y="877"/>
                    </a:lnTo>
                    <a:lnTo>
                      <a:pt x="426" y="876"/>
                    </a:lnTo>
                    <a:lnTo>
                      <a:pt x="454" y="881"/>
                    </a:lnTo>
                    <a:lnTo>
                      <a:pt x="451" y="881"/>
                    </a:lnTo>
                    <a:lnTo>
                      <a:pt x="482" y="876"/>
                    </a:lnTo>
                    <a:lnTo>
                      <a:pt x="480" y="876"/>
                    </a:lnTo>
                    <a:lnTo>
                      <a:pt x="509" y="861"/>
                    </a:lnTo>
                    <a:lnTo>
                      <a:pt x="507" y="863"/>
                    </a:lnTo>
                    <a:lnTo>
                      <a:pt x="532" y="839"/>
                    </a:lnTo>
                    <a:lnTo>
                      <a:pt x="531" y="840"/>
                    </a:lnTo>
                    <a:lnTo>
                      <a:pt x="553" y="807"/>
                    </a:lnTo>
                    <a:lnTo>
                      <a:pt x="552" y="809"/>
                    </a:lnTo>
                    <a:lnTo>
                      <a:pt x="570" y="759"/>
                    </a:lnTo>
                    <a:lnTo>
                      <a:pt x="570" y="760"/>
                    </a:lnTo>
                    <a:lnTo>
                      <a:pt x="584" y="691"/>
                    </a:lnTo>
                    <a:lnTo>
                      <a:pt x="591" y="605"/>
                    </a:lnTo>
                    <a:lnTo>
                      <a:pt x="594" y="500"/>
                    </a:lnTo>
                    <a:lnTo>
                      <a:pt x="591" y="392"/>
                    </a:lnTo>
                    <a:lnTo>
                      <a:pt x="583" y="304"/>
                    </a:lnTo>
                    <a:lnTo>
                      <a:pt x="570" y="237"/>
                    </a:lnTo>
                    <a:lnTo>
                      <a:pt x="570" y="238"/>
                    </a:lnTo>
                    <a:lnTo>
                      <a:pt x="552" y="191"/>
                    </a:lnTo>
                    <a:lnTo>
                      <a:pt x="553" y="193"/>
                    </a:lnTo>
                    <a:lnTo>
                      <a:pt x="531" y="157"/>
                    </a:lnTo>
                    <a:lnTo>
                      <a:pt x="532" y="158"/>
                    </a:lnTo>
                    <a:lnTo>
                      <a:pt x="507" y="132"/>
                    </a:lnTo>
                    <a:lnTo>
                      <a:pt x="509" y="133"/>
                    </a:lnTo>
                    <a:lnTo>
                      <a:pt x="480" y="117"/>
                    </a:lnTo>
                    <a:lnTo>
                      <a:pt x="482" y="118"/>
                    </a:lnTo>
                    <a:lnTo>
                      <a:pt x="451" y="113"/>
                    </a:lnTo>
                    <a:lnTo>
                      <a:pt x="454" y="113"/>
                    </a:lnTo>
                    <a:lnTo>
                      <a:pt x="424" y="118"/>
                    </a:lnTo>
                    <a:lnTo>
                      <a:pt x="426" y="118"/>
                    </a:lnTo>
                    <a:lnTo>
                      <a:pt x="400" y="132"/>
                    </a:lnTo>
                    <a:lnTo>
                      <a:pt x="402" y="130"/>
                    </a:lnTo>
                    <a:lnTo>
                      <a:pt x="378" y="152"/>
                    </a:lnTo>
                    <a:lnTo>
                      <a:pt x="379" y="151"/>
                    </a:lnTo>
                    <a:lnTo>
                      <a:pt x="358" y="180"/>
                    </a:lnTo>
                    <a:lnTo>
                      <a:pt x="359" y="178"/>
                    </a:lnTo>
                    <a:lnTo>
                      <a:pt x="341" y="233"/>
                    </a:lnTo>
                    <a:lnTo>
                      <a:pt x="327" y="303"/>
                    </a:lnTo>
                    <a:lnTo>
                      <a:pt x="319" y="392"/>
                    </a:lnTo>
                    <a:lnTo>
                      <a:pt x="316" y="501"/>
                    </a:lnTo>
                    <a:close/>
                    <a:moveTo>
                      <a:pt x="303" y="391"/>
                    </a:moveTo>
                    <a:lnTo>
                      <a:pt x="312" y="300"/>
                    </a:lnTo>
                    <a:lnTo>
                      <a:pt x="326" y="228"/>
                    </a:lnTo>
                    <a:lnTo>
                      <a:pt x="344" y="173"/>
                    </a:lnTo>
                    <a:cubicBezTo>
                      <a:pt x="344" y="172"/>
                      <a:pt x="344" y="171"/>
                      <a:pt x="345" y="171"/>
                    </a:cubicBezTo>
                    <a:lnTo>
                      <a:pt x="366" y="142"/>
                    </a:lnTo>
                    <a:cubicBezTo>
                      <a:pt x="366" y="141"/>
                      <a:pt x="367" y="141"/>
                      <a:pt x="367" y="141"/>
                    </a:cubicBezTo>
                    <a:lnTo>
                      <a:pt x="391" y="119"/>
                    </a:lnTo>
                    <a:cubicBezTo>
                      <a:pt x="392" y="118"/>
                      <a:pt x="392" y="118"/>
                      <a:pt x="393" y="117"/>
                    </a:cubicBezTo>
                    <a:lnTo>
                      <a:pt x="419" y="103"/>
                    </a:lnTo>
                    <a:cubicBezTo>
                      <a:pt x="419" y="103"/>
                      <a:pt x="420" y="103"/>
                      <a:pt x="421" y="103"/>
                    </a:cubicBezTo>
                    <a:lnTo>
                      <a:pt x="451" y="98"/>
                    </a:lnTo>
                    <a:cubicBezTo>
                      <a:pt x="452" y="97"/>
                      <a:pt x="453" y="97"/>
                      <a:pt x="454" y="98"/>
                    </a:cubicBezTo>
                    <a:lnTo>
                      <a:pt x="485" y="103"/>
                    </a:lnTo>
                    <a:cubicBezTo>
                      <a:pt x="486" y="103"/>
                      <a:pt x="487" y="103"/>
                      <a:pt x="487" y="103"/>
                    </a:cubicBezTo>
                    <a:lnTo>
                      <a:pt x="516" y="119"/>
                    </a:lnTo>
                    <a:cubicBezTo>
                      <a:pt x="517" y="120"/>
                      <a:pt x="518" y="120"/>
                      <a:pt x="518" y="121"/>
                    </a:cubicBezTo>
                    <a:lnTo>
                      <a:pt x="543" y="147"/>
                    </a:lnTo>
                    <a:cubicBezTo>
                      <a:pt x="544" y="147"/>
                      <a:pt x="544" y="148"/>
                      <a:pt x="544" y="148"/>
                    </a:cubicBezTo>
                    <a:lnTo>
                      <a:pt x="566" y="184"/>
                    </a:lnTo>
                    <a:cubicBezTo>
                      <a:pt x="567" y="185"/>
                      <a:pt x="567" y="185"/>
                      <a:pt x="567" y="186"/>
                    </a:cubicBezTo>
                    <a:lnTo>
                      <a:pt x="585" y="233"/>
                    </a:lnTo>
                    <a:cubicBezTo>
                      <a:pt x="585" y="233"/>
                      <a:pt x="585" y="233"/>
                      <a:pt x="585" y="234"/>
                    </a:cubicBezTo>
                    <a:lnTo>
                      <a:pt x="599" y="303"/>
                    </a:lnTo>
                    <a:lnTo>
                      <a:pt x="607" y="391"/>
                    </a:lnTo>
                    <a:lnTo>
                      <a:pt x="610" y="501"/>
                    </a:lnTo>
                    <a:lnTo>
                      <a:pt x="607" y="606"/>
                    </a:lnTo>
                    <a:lnTo>
                      <a:pt x="599" y="694"/>
                    </a:lnTo>
                    <a:lnTo>
                      <a:pt x="585" y="763"/>
                    </a:lnTo>
                    <a:cubicBezTo>
                      <a:pt x="585" y="763"/>
                      <a:pt x="585" y="764"/>
                      <a:pt x="585" y="764"/>
                    </a:cubicBezTo>
                    <a:lnTo>
                      <a:pt x="567" y="814"/>
                    </a:lnTo>
                    <a:cubicBezTo>
                      <a:pt x="567" y="815"/>
                      <a:pt x="566" y="815"/>
                      <a:pt x="566" y="816"/>
                    </a:cubicBezTo>
                    <a:lnTo>
                      <a:pt x="544" y="849"/>
                    </a:lnTo>
                    <a:cubicBezTo>
                      <a:pt x="544" y="849"/>
                      <a:pt x="543" y="850"/>
                      <a:pt x="543" y="850"/>
                    </a:cubicBezTo>
                    <a:lnTo>
                      <a:pt x="518" y="874"/>
                    </a:lnTo>
                    <a:cubicBezTo>
                      <a:pt x="517" y="875"/>
                      <a:pt x="517" y="875"/>
                      <a:pt x="516" y="876"/>
                    </a:cubicBezTo>
                    <a:lnTo>
                      <a:pt x="487" y="891"/>
                    </a:lnTo>
                    <a:cubicBezTo>
                      <a:pt x="486" y="891"/>
                      <a:pt x="486" y="891"/>
                      <a:pt x="485" y="891"/>
                    </a:cubicBezTo>
                    <a:lnTo>
                      <a:pt x="454" y="896"/>
                    </a:lnTo>
                    <a:cubicBezTo>
                      <a:pt x="453" y="897"/>
                      <a:pt x="452" y="897"/>
                      <a:pt x="451" y="896"/>
                    </a:cubicBezTo>
                    <a:lnTo>
                      <a:pt x="423" y="891"/>
                    </a:lnTo>
                    <a:cubicBezTo>
                      <a:pt x="422" y="891"/>
                      <a:pt x="421" y="891"/>
                      <a:pt x="420" y="890"/>
                    </a:cubicBezTo>
                    <a:lnTo>
                      <a:pt x="394" y="875"/>
                    </a:lnTo>
                    <a:cubicBezTo>
                      <a:pt x="394" y="875"/>
                      <a:pt x="393" y="875"/>
                      <a:pt x="393" y="874"/>
                    </a:cubicBezTo>
                    <a:lnTo>
                      <a:pt x="368" y="850"/>
                    </a:lnTo>
                    <a:cubicBezTo>
                      <a:pt x="367" y="850"/>
                      <a:pt x="367" y="849"/>
                      <a:pt x="367" y="849"/>
                    </a:cubicBezTo>
                    <a:lnTo>
                      <a:pt x="345" y="816"/>
                    </a:lnTo>
                    <a:cubicBezTo>
                      <a:pt x="344" y="815"/>
                      <a:pt x="344" y="815"/>
                      <a:pt x="344" y="814"/>
                    </a:cubicBezTo>
                    <a:lnTo>
                      <a:pt x="324" y="764"/>
                    </a:lnTo>
                    <a:cubicBezTo>
                      <a:pt x="324" y="764"/>
                      <a:pt x="324" y="763"/>
                      <a:pt x="324" y="763"/>
                    </a:cubicBezTo>
                    <a:lnTo>
                      <a:pt x="310" y="693"/>
                    </a:lnTo>
                    <a:lnTo>
                      <a:pt x="302" y="606"/>
                    </a:lnTo>
                    <a:lnTo>
                      <a:pt x="300" y="500"/>
                    </a:lnTo>
                    <a:lnTo>
                      <a:pt x="303" y="391"/>
                    </a:lnTo>
                    <a:close/>
                    <a:moveTo>
                      <a:pt x="804" y="717"/>
                    </a:moveTo>
                    <a:cubicBezTo>
                      <a:pt x="803" y="715"/>
                      <a:pt x="804" y="712"/>
                      <a:pt x="805" y="711"/>
                    </a:cubicBezTo>
                    <a:cubicBezTo>
                      <a:pt x="807" y="709"/>
                      <a:pt x="809" y="708"/>
                      <a:pt x="811" y="707"/>
                    </a:cubicBezTo>
                    <a:lnTo>
                      <a:pt x="907" y="700"/>
                    </a:lnTo>
                    <a:cubicBezTo>
                      <a:pt x="911" y="700"/>
                      <a:pt x="914" y="703"/>
                      <a:pt x="915" y="707"/>
                    </a:cubicBezTo>
                    <a:lnTo>
                      <a:pt x="924" y="750"/>
                    </a:lnTo>
                    <a:lnTo>
                      <a:pt x="935" y="784"/>
                    </a:lnTo>
                    <a:lnTo>
                      <a:pt x="948" y="812"/>
                    </a:lnTo>
                    <a:lnTo>
                      <a:pt x="962" y="835"/>
                    </a:lnTo>
                    <a:lnTo>
                      <a:pt x="961" y="834"/>
                    </a:lnTo>
                    <a:lnTo>
                      <a:pt x="982" y="856"/>
                    </a:lnTo>
                    <a:lnTo>
                      <a:pt x="981" y="855"/>
                    </a:lnTo>
                    <a:lnTo>
                      <a:pt x="1004" y="871"/>
                    </a:lnTo>
                    <a:lnTo>
                      <a:pt x="1002" y="870"/>
                    </a:lnTo>
                    <a:lnTo>
                      <a:pt x="1027" y="878"/>
                    </a:lnTo>
                    <a:lnTo>
                      <a:pt x="1025" y="878"/>
                    </a:lnTo>
                    <a:lnTo>
                      <a:pt x="1052" y="881"/>
                    </a:lnTo>
                    <a:lnTo>
                      <a:pt x="1050" y="881"/>
                    </a:lnTo>
                    <a:lnTo>
                      <a:pt x="1081" y="877"/>
                    </a:lnTo>
                    <a:lnTo>
                      <a:pt x="1079" y="877"/>
                    </a:lnTo>
                    <a:lnTo>
                      <a:pt x="1108" y="865"/>
                    </a:lnTo>
                    <a:lnTo>
                      <a:pt x="1107" y="866"/>
                    </a:lnTo>
                    <a:lnTo>
                      <a:pt x="1132" y="847"/>
                    </a:lnTo>
                    <a:lnTo>
                      <a:pt x="1130" y="849"/>
                    </a:lnTo>
                    <a:lnTo>
                      <a:pt x="1152" y="821"/>
                    </a:lnTo>
                    <a:lnTo>
                      <a:pt x="1173" y="786"/>
                    </a:lnTo>
                    <a:lnTo>
                      <a:pt x="1172" y="788"/>
                    </a:lnTo>
                    <a:lnTo>
                      <a:pt x="1188" y="747"/>
                    </a:lnTo>
                    <a:lnTo>
                      <a:pt x="1188" y="748"/>
                    </a:lnTo>
                    <a:lnTo>
                      <a:pt x="1197" y="701"/>
                    </a:lnTo>
                    <a:lnTo>
                      <a:pt x="1199" y="652"/>
                    </a:lnTo>
                    <a:lnTo>
                      <a:pt x="1196" y="608"/>
                    </a:lnTo>
                    <a:lnTo>
                      <a:pt x="1197" y="609"/>
                    </a:lnTo>
                    <a:lnTo>
                      <a:pt x="1188" y="568"/>
                    </a:lnTo>
                    <a:lnTo>
                      <a:pt x="1175" y="533"/>
                    </a:lnTo>
                    <a:lnTo>
                      <a:pt x="1176" y="535"/>
                    </a:lnTo>
                    <a:lnTo>
                      <a:pt x="1158" y="505"/>
                    </a:lnTo>
                    <a:lnTo>
                      <a:pt x="1159" y="506"/>
                    </a:lnTo>
                    <a:lnTo>
                      <a:pt x="1134" y="479"/>
                    </a:lnTo>
                    <a:lnTo>
                      <a:pt x="1135" y="480"/>
                    </a:lnTo>
                    <a:lnTo>
                      <a:pt x="1107" y="460"/>
                    </a:lnTo>
                    <a:lnTo>
                      <a:pt x="1109" y="461"/>
                    </a:lnTo>
                    <a:lnTo>
                      <a:pt x="1078" y="450"/>
                    </a:lnTo>
                    <a:lnTo>
                      <a:pt x="1080" y="450"/>
                    </a:lnTo>
                    <a:lnTo>
                      <a:pt x="1046" y="446"/>
                    </a:lnTo>
                    <a:lnTo>
                      <a:pt x="1048" y="446"/>
                    </a:lnTo>
                    <a:lnTo>
                      <a:pt x="1009" y="452"/>
                    </a:lnTo>
                    <a:lnTo>
                      <a:pt x="1011" y="451"/>
                    </a:lnTo>
                    <a:lnTo>
                      <a:pt x="975" y="472"/>
                    </a:lnTo>
                    <a:lnTo>
                      <a:pt x="977" y="472"/>
                    </a:lnTo>
                    <a:lnTo>
                      <a:pt x="943" y="501"/>
                    </a:lnTo>
                    <a:lnTo>
                      <a:pt x="944" y="499"/>
                    </a:lnTo>
                    <a:lnTo>
                      <a:pt x="919" y="533"/>
                    </a:lnTo>
                    <a:cubicBezTo>
                      <a:pt x="917" y="536"/>
                      <a:pt x="914" y="537"/>
                      <a:pt x="911" y="536"/>
                    </a:cubicBezTo>
                    <a:lnTo>
                      <a:pt x="826" y="522"/>
                    </a:lnTo>
                    <a:cubicBezTo>
                      <a:pt x="822" y="522"/>
                      <a:pt x="819" y="518"/>
                      <a:pt x="820" y="513"/>
                    </a:cubicBezTo>
                    <a:lnTo>
                      <a:pt x="895" y="28"/>
                    </a:lnTo>
                    <a:cubicBezTo>
                      <a:pt x="895" y="24"/>
                      <a:pt x="899" y="21"/>
                      <a:pt x="902" y="21"/>
                    </a:cubicBezTo>
                    <a:lnTo>
                      <a:pt x="1265" y="21"/>
                    </a:lnTo>
                    <a:cubicBezTo>
                      <a:pt x="1270" y="21"/>
                      <a:pt x="1273" y="25"/>
                      <a:pt x="1273" y="29"/>
                    </a:cubicBezTo>
                    <a:lnTo>
                      <a:pt x="1273" y="140"/>
                    </a:lnTo>
                    <a:cubicBezTo>
                      <a:pt x="1273" y="145"/>
                      <a:pt x="1270" y="148"/>
                      <a:pt x="1265" y="148"/>
                    </a:cubicBezTo>
                    <a:lnTo>
                      <a:pt x="971" y="148"/>
                    </a:lnTo>
                    <a:lnTo>
                      <a:pt x="979" y="142"/>
                    </a:lnTo>
                    <a:lnTo>
                      <a:pt x="942" y="398"/>
                    </a:lnTo>
                    <a:lnTo>
                      <a:pt x="929" y="390"/>
                    </a:lnTo>
                    <a:lnTo>
                      <a:pt x="962" y="363"/>
                    </a:lnTo>
                    <a:cubicBezTo>
                      <a:pt x="963" y="363"/>
                      <a:pt x="963" y="363"/>
                      <a:pt x="964" y="362"/>
                    </a:cubicBezTo>
                    <a:lnTo>
                      <a:pt x="999" y="343"/>
                    </a:lnTo>
                    <a:cubicBezTo>
                      <a:pt x="999" y="343"/>
                      <a:pt x="999" y="343"/>
                      <a:pt x="1000" y="343"/>
                    </a:cubicBezTo>
                    <a:lnTo>
                      <a:pt x="1035" y="331"/>
                    </a:lnTo>
                    <a:cubicBezTo>
                      <a:pt x="1035" y="331"/>
                      <a:pt x="1036" y="331"/>
                      <a:pt x="1037" y="331"/>
                    </a:cubicBezTo>
                    <a:lnTo>
                      <a:pt x="1073" y="327"/>
                    </a:lnTo>
                    <a:cubicBezTo>
                      <a:pt x="1073" y="326"/>
                      <a:pt x="1074" y="326"/>
                      <a:pt x="1074" y="327"/>
                    </a:cubicBezTo>
                    <a:lnTo>
                      <a:pt x="1120" y="332"/>
                    </a:lnTo>
                    <a:cubicBezTo>
                      <a:pt x="1121" y="332"/>
                      <a:pt x="1122" y="332"/>
                      <a:pt x="1122" y="332"/>
                    </a:cubicBezTo>
                    <a:lnTo>
                      <a:pt x="1164" y="348"/>
                    </a:lnTo>
                    <a:cubicBezTo>
                      <a:pt x="1165" y="348"/>
                      <a:pt x="1166" y="349"/>
                      <a:pt x="1166" y="349"/>
                    </a:cubicBezTo>
                    <a:lnTo>
                      <a:pt x="1204" y="377"/>
                    </a:lnTo>
                    <a:cubicBezTo>
                      <a:pt x="1205" y="377"/>
                      <a:pt x="1205" y="378"/>
                      <a:pt x="1206" y="378"/>
                    </a:cubicBezTo>
                    <a:lnTo>
                      <a:pt x="1240" y="419"/>
                    </a:lnTo>
                    <a:lnTo>
                      <a:pt x="1268" y="465"/>
                    </a:lnTo>
                    <a:cubicBezTo>
                      <a:pt x="1269" y="466"/>
                      <a:pt x="1269" y="466"/>
                      <a:pt x="1269" y="467"/>
                    </a:cubicBezTo>
                    <a:lnTo>
                      <a:pt x="1289" y="519"/>
                    </a:lnTo>
                    <a:cubicBezTo>
                      <a:pt x="1289" y="519"/>
                      <a:pt x="1289" y="519"/>
                      <a:pt x="1289" y="520"/>
                    </a:cubicBezTo>
                    <a:lnTo>
                      <a:pt x="1301" y="579"/>
                    </a:lnTo>
                    <a:lnTo>
                      <a:pt x="1305" y="645"/>
                    </a:lnTo>
                    <a:lnTo>
                      <a:pt x="1302" y="707"/>
                    </a:lnTo>
                    <a:lnTo>
                      <a:pt x="1292" y="766"/>
                    </a:lnTo>
                    <a:lnTo>
                      <a:pt x="1276" y="820"/>
                    </a:lnTo>
                    <a:cubicBezTo>
                      <a:pt x="1276" y="820"/>
                      <a:pt x="1276" y="821"/>
                      <a:pt x="1276" y="821"/>
                    </a:cubicBezTo>
                    <a:lnTo>
                      <a:pt x="1252" y="871"/>
                    </a:lnTo>
                    <a:cubicBezTo>
                      <a:pt x="1251" y="871"/>
                      <a:pt x="1251" y="872"/>
                      <a:pt x="1251" y="872"/>
                    </a:cubicBezTo>
                    <a:lnTo>
                      <a:pt x="1212" y="922"/>
                    </a:lnTo>
                    <a:cubicBezTo>
                      <a:pt x="1211" y="923"/>
                      <a:pt x="1211" y="923"/>
                      <a:pt x="1211" y="924"/>
                    </a:cubicBezTo>
                    <a:lnTo>
                      <a:pt x="1166" y="961"/>
                    </a:lnTo>
                    <a:cubicBezTo>
                      <a:pt x="1165" y="961"/>
                      <a:pt x="1164" y="962"/>
                      <a:pt x="1164" y="962"/>
                    </a:cubicBezTo>
                    <a:lnTo>
                      <a:pt x="1113" y="984"/>
                    </a:lnTo>
                    <a:cubicBezTo>
                      <a:pt x="1112" y="984"/>
                      <a:pt x="1111" y="984"/>
                      <a:pt x="1111" y="984"/>
                    </a:cubicBezTo>
                    <a:lnTo>
                      <a:pt x="1053" y="992"/>
                    </a:lnTo>
                    <a:cubicBezTo>
                      <a:pt x="1052" y="992"/>
                      <a:pt x="1051" y="992"/>
                      <a:pt x="1051" y="992"/>
                    </a:cubicBezTo>
                    <a:lnTo>
                      <a:pt x="1002" y="987"/>
                    </a:lnTo>
                    <a:cubicBezTo>
                      <a:pt x="1001" y="987"/>
                      <a:pt x="1000" y="987"/>
                      <a:pt x="1000" y="987"/>
                    </a:cubicBezTo>
                    <a:lnTo>
                      <a:pt x="956" y="972"/>
                    </a:lnTo>
                    <a:cubicBezTo>
                      <a:pt x="955" y="972"/>
                      <a:pt x="955" y="972"/>
                      <a:pt x="954" y="971"/>
                    </a:cubicBezTo>
                    <a:lnTo>
                      <a:pt x="916" y="948"/>
                    </a:lnTo>
                    <a:cubicBezTo>
                      <a:pt x="916" y="948"/>
                      <a:pt x="915" y="948"/>
                      <a:pt x="915" y="947"/>
                    </a:cubicBezTo>
                    <a:lnTo>
                      <a:pt x="881" y="914"/>
                    </a:lnTo>
                    <a:cubicBezTo>
                      <a:pt x="881" y="914"/>
                      <a:pt x="880" y="914"/>
                      <a:pt x="880" y="913"/>
                    </a:cubicBezTo>
                    <a:lnTo>
                      <a:pt x="852" y="874"/>
                    </a:lnTo>
                    <a:cubicBezTo>
                      <a:pt x="852" y="874"/>
                      <a:pt x="851" y="873"/>
                      <a:pt x="851" y="873"/>
                    </a:cubicBezTo>
                    <a:lnTo>
                      <a:pt x="829" y="829"/>
                    </a:lnTo>
                    <a:cubicBezTo>
                      <a:pt x="829" y="829"/>
                      <a:pt x="829" y="828"/>
                      <a:pt x="829" y="828"/>
                    </a:cubicBezTo>
                    <a:lnTo>
                      <a:pt x="814" y="776"/>
                    </a:lnTo>
                    <a:lnTo>
                      <a:pt x="804" y="717"/>
                    </a:lnTo>
                    <a:close/>
                    <a:moveTo>
                      <a:pt x="829" y="771"/>
                    </a:moveTo>
                    <a:lnTo>
                      <a:pt x="844" y="823"/>
                    </a:lnTo>
                    <a:lnTo>
                      <a:pt x="844" y="822"/>
                    </a:lnTo>
                    <a:lnTo>
                      <a:pt x="866" y="866"/>
                    </a:lnTo>
                    <a:lnTo>
                      <a:pt x="865" y="865"/>
                    </a:lnTo>
                    <a:lnTo>
                      <a:pt x="893" y="904"/>
                    </a:lnTo>
                    <a:lnTo>
                      <a:pt x="892" y="903"/>
                    </a:lnTo>
                    <a:lnTo>
                      <a:pt x="926" y="936"/>
                    </a:lnTo>
                    <a:lnTo>
                      <a:pt x="925" y="935"/>
                    </a:lnTo>
                    <a:lnTo>
                      <a:pt x="963" y="958"/>
                    </a:lnTo>
                    <a:lnTo>
                      <a:pt x="961" y="957"/>
                    </a:lnTo>
                    <a:lnTo>
                      <a:pt x="1005" y="972"/>
                    </a:lnTo>
                    <a:lnTo>
                      <a:pt x="1003" y="971"/>
                    </a:lnTo>
                    <a:lnTo>
                      <a:pt x="1052" y="976"/>
                    </a:lnTo>
                    <a:lnTo>
                      <a:pt x="1050" y="977"/>
                    </a:lnTo>
                    <a:lnTo>
                      <a:pt x="1108" y="969"/>
                    </a:lnTo>
                    <a:lnTo>
                      <a:pt x="1106" y="969"/>
                    </a:lnTo>
                    <a:lnTo>
                      <a:pt x="1157" y="947"/>
                    </a:lnTo>
                    <a:lnTo>
                      <a:pt x="1155" y="948"/>
                    </a:lnTo>
                    <a:lnTo>
                      <a:pt x="1200" y="911"/>
                    </a:lnTo>
                    <a:lnTo>
                      <a:pt x="1199" y="913"/>
                    </a:lnTo>
                    <a:lnTo>
                      <a:pt x="1238" y="863"/>
                    </a:lnTo>
                    <a:lnTo>
                      <a:pt x="1237" y="864"/>
                    </a:lnTo>
                    <a:lnTo>
                      <a:pt x="1261" y="814"/>
                    </a:lnTo>
                    <a:lnTo>
                      <a:pt x="1261" y="815"/>
                    </a:lnTo>
                    <a:lnTo>
                      <a:pt x="1277" y="763"/>
                    </a:lnTo>
                    <a:lnTo>
                      <a:pt x="1286" y="706"/>
                    </a:lnTo>
                    <a:lnTo>
                      <a:pt x="1289" y="646"/>
                    </a:lnTo>
                    <a:lnTo>
                      <a:pt x="1286" y="582"/>
                    </a:lnTo>
                    <a:lnTo>
                      <a:pt x="1274" y="523"/>
                    </a:lnTo>
                    <a:lnTo>
                      <a:pt x="1274" y="524"/>
                    </a:lnTo>
                    <a:lnTo>
                      <a:pt x="1254" y="472"/>
                    </a:lnTo>
                    <a:lnTo>
                      <a:pt x="1255" y="474"/>
                    </a:lnTo>
                    <a:lnTo>
                      <a:pt x="1227" y="430"/>
                    </a:lnTo>
                    <a:lnTo>
                      <a:pt x="1193" y="389"/>
                    </a:lnTo>
                    <a:lnTo>
                      <a:pt x="1195" y="390"/>
                    </a:lnTo>
                    <a:lnTo>
                      <a:pt x="1157" y="362"/>
                    </a:lnTo>
                    <a:lnTo>
                      <a:pt x="1159" y="363"/>
                    </a:lnTo>
                    <a:lnTo>
                      <a:pt x="1117" y="347"/>
                    </a:lnTo>
                    <a:lnTo>
                      <a:pt x="1119" y="347"/>
                    </a:lnTo>
                    <a:lnTo>
                      <a:pt x="1073" y="342"/>
                    </a:lnTo>
                    <a:lnTo>
                      <a:pt x="1074" y="342"/>
                    </a:lnTo>
                    <a:lnTo>
                      <a:pt x="1038" y="346"/>
                    </a:lnTo>
                    <a:lnTo>
                      <a:pt x="1040" y="346"/>
                    </a:lnTo>
                    <a:lnTo>
                      <a:pt x="1005" y="358"/>
                    </a:lnTo>
                    <a:lnTo>
                      <a:pt x="1006" y="358"/>
                    </a:lnTo>
                    <a:lnTo>
                      <a:pt x="971" y="377"/>
                    </a:lnTo>
                    <a:lnTo>
                      <a:pt x="973" y="376"/>
                    </a:lnTo>
                    <a:lnTo>
                      <a:pt x="940" y="403"/>
                    </a:lnTo>
                    <a:cubicBezTo>
                      <a:pt x="937" y="405"/>
                      <a:pt x="933" y="405"/>
                      <a:pt x="931" y="403"/>
                    </a:cubicBezTo>
                    <a:cubicBezTo>
                      <a:pt x="928" y="402"/>
                      <a:pt x="926" y="399"/>
                      <a:pt x="927" y="395"/>
                    </a:cubicBezTo>
                    <a:lnTo>
                      <a:pt x="964" y="139"/>
                    </a:lnTo>
                    <a:cubicBezTo>
                      <a:pt x="964" y="135"/>
                      <a:pt x="967" y="132"/>
                      <a:pt x="971" y="132"/>
                    </a:cubicBezTo>
                    <a:lnTo>
                      <a:pt x="1265" y="132"/>
                    </a:lnTo>
                    <a:lnTo>
                      <a:pt x="1257" y="140"/>
                    </a:lnTo>
                    <a:lnTo>
                      <a:pt x="1257" y="29"/>
                    </a:lnTo>
                    <a:lnTo>
                      <a:pt x="1265" y="37"/>
                    </a:lnTo>
                    <a:lnTo>
                      <a:pt x="902" y="37"/>
                    </a:lnTo>
                    <a:lnTo>
                      <a:pt x="910" y="31"/>
                    </a:lnTo>
                    <a:lnTo>
                      <a:pt x="835" y="516"/>
                    </a:lnTo>
                    <a:lnTo>
                      <a:pt x="829" y="507"/>
                    </a:lnTo>
                    <a:lnTo>
                      <a:pt x="914" y="521"/>
                    </a:lnTo>
                    <a:lnTo>
                      <a:pt x="906" y="524"/>
                    </a:lnTo>
                    <a:lnTo>
                      <a:pt x="931" y="490"/>
                    </a:lnTo>
                    <a:cubicBezTo>
                      <a:pt x="931" y="489"/>
                      <a:pt x="932" y="489"/>
                      <a:pt x="932" y="488"/>
                    </a:cubicBezTo>
                    <a:lnTo>
                      <a:pt x="966" y="459"/>
                    </a:lnTo>
                    <a:cubicBezTo>
                      <a:pt x="967" y="459"/>
                      <a:pt x="967" y="459"/>
                      <a:pt x="967" y="459"/>
                    </a:cubicBezTo>
                    <a:lnTo>
                      <a:pt x="1003" y="438"/>
                    </a:lnTo>
                    <a:cubicBezTo>
                      <a:pt x="1004" y="437"/>
                      <a:pt x="1005" y="437"/>
                      <a:pt x="1006" y="437"/>
                    </a:cubicBezTo>
                    <a:lnTo>
                      <a:pt x="1045" y="431"/>
                    </a:lnTo>
                    <a:cubicBezTo>
                      <a:pt x="1046" y="430"/>
                      <a:pt x="1047" y="430"/>
                      <a:pt x="1047" y="431"/>
                    </a:cubicBezTo>
                    <a:lnTo>
                      <a:pt x="1081" y="435"/>
                    </a:lnTo>
                    <a:cubicBezTo>
                      <a:pt x="1082" y="435"/>
                      <a:pt x="1083" y="435"/>
                      <a:pt x="1083" y="435"/>
                    </a:cubicBezTo>
                    <a:lnTo>
                      <a:pt x="1114" y="446"/>
                    </a:lnTo>
                    <a:cubicBezTo>
                      <a:pt x="1115" y="446"/>
                      <a:pt x="1116" y="447"/>
                      <a:pt x="1116" y="447"/>
                    </a:cubicBezTo>
                    <a:lnTo>
                      <a:pt x="1144" y="467"/>
                    </a:lnTo>
                    <a:cubicBezTo>
                      <a:pt x="1145" y="467"/>
                      <a:pt x="1145" y="468"/>
                      <a:pt x="1145" y="468"/>
                    </a:cubicBezTo>
                    <a:lnTo>
                      <a:pt x="1170" y="495"/>
                    </a:lnTo>
                    <a:cubicBezTo>
                      <a:pt x="1171" y="495"/>
                      <a:pt x="1171" y="496"/>
                      <a:pt x="1171" y="496"/>
                    </a:cubicBezTo>
                    <a:lnTo>
                      <a:pt x="1189" y="526"/>
                    </a:lnTo>
                    <a:cubicBezTo>
                      <a:pt x="1190" y="527"/>
                      <a:pt x="1190" y="527"/>
                      <a:pt x="1190" y="528"/>
                    </a:cubicBezTo>
                    <a:lnTo>
                      <a:pt x="1203" y="565"/>
                    </a:lnTo>
                    <a:lnTo>
                      <a:pt x="1212" y="606"/>
                    </a:lnTo>
                    <a:cubicBezTo>
                      <a:pt x="1212" y="606"/>
                      <a:pt x="1212" y="607"/>
                      <a:pt x="1212" y="607"/>
                    </a:cubicBezTo>
                    <a:lnTo>
                      <a:pt x="1215" y="653"/>
                    </a:lnTo>
                    <a:lnTo>
                      <a:pt x="1212" y="704"/>
                    </a:lnTo>
                    <a:lnTo>
                      <a:pt x="1203" y="751"/>
                    </a:lnTo>
                    <a:cubicBezTo>
                      <a:pt x="1203" y="751"/>
                      <a:pt x="1203" y="752"/>
                      <a:pt x="1203" y="752"/>
                    </a:cubicBezTo>
                    <a:lnTo>
                      <a:pt x="1187" y="793"/>
                    </a:lnTo>
                    <a:cubicBezTo>
                      <a:pt x="1187" y="794"/>
                      <a:pt x="1187" y="794"/>
                      <a:pt x="1186" y="795"/>
                    </a:cubicBezTo>
                    <a:lnTo>
                      <a:pt x="1165" y="830"/>
                    </a:lnTo>
                    <a:lnTo>
                      <a:pt x="1143" y="858"/>
                    </a:lnTo>
                    <a:cubicBezTo>
                      <a:pt x="1142" y="859"/>
                      <a:pt x="1142" y="859"/>
                      <a:pt x="1141" y="860"/>
                    </a:cubicBezTo>
                    <a:lnTo>
                      <a:pt x="1116" y="879"/>
                    </a:lnTo>
                    <a:cubicBezTo>
                      <a:pt x="1116" y="879"/>
                      <a:pt x="1115" y="880"/>
                      <a:pt x="1115" y="880"/>
                    </a:cubicBezTo>
                    <a:lnTo>
                      <a:pt x="1086" y="892"/>
                    </a:lnTo>
                    <a:cubicBezTo>
                      <a:pt x="1085" y="892"/>
                      <a:pt x="1084" y="892"/>
                      <a:pt x="1083" y="892"/>
                    </a:cubicBezTo>
                    <a:lnTo>
                      <a:pt x="1052" y="896"/>
                    </a:lnTo>
                    <a:cubicBezTo>
                      <a:pt x="1052" y="896"/>
                      <a:pt x="1051" y="896"/>
                      <a:pt x="1051" y="896"/>
                    </a:cubicBezTo>
                    <a:lnTo>
                      <a:pt x="1024" y="893"/>
                    </a:lnTo>
                    <a:cubicBezTo>
                      <a:pt x="1023" y="893"/>
                      <a:pt x="1023" y="893"/>
                      <a:pt x="1022" y="893"/>
                    </a:cubicBezTo>
                    <a:lnTo>
                      <a:pt x="997" y="885"/>
                    </a:lnTo>
                    <a:cubicBezTo>
                      <a:pt x="996" y="885"/>
                      <a:pt x="996" y="884"/>
                      <a:pt x="995" y="884"/>
                    </a:cubicBezTo>
                    <a:lnTo>
                      <a:pt x="972" y="868"/>
                    </a:lnTo>
                    <a:cubicBezTo>
                      <a:pt x="971" y="868"/>
                      <a:pt x="971" y="867"/>
                      <a:pt x="971" y="867"/>
                    </a:cubicBezTo>
                    <a:lnTo>
                      <a:pt x="950" y="845"/>
                    </a:lnTo>
                    <a:cubicBezTo>
                      <a:pt x="949" y="845"/>
                      <a:pt x="949" y="844"/>
                      <a:pt x="949" y="844"/>
                    </a:cubicBezTo>
                    <a:lnTo>
                      <a:pt x="933" y="819"/>
                    </a:lnTo>
                    <a:lnTo>
                      <a:pt x="920" y="789"/>
                    </a:lnTo>
                    <a:lnTo>
                      <a:pt x="909" y="753"/>
                    </a:lnTo>
                    <a:lnTo>
                      <a:pt x="900" y="710"/>
                    </a:lnTo>
                    <a:lnTo>
                      <a:pt x="908" y="716"/>
                    </a:lnTo>
                    <a:lnTo>
                      <a:pt x="812" y="723"/>
                    </a:lnTo>
                    <a:lnTo>
                      <a:pt x="819" y="714"/>
                    </a:lnTo>
                    <a:lnTo>
                      <a:pt x="829" y="771"/>
                    </a:lnTo>
                    <a:close/>
                    <a:moveTo>
                      <a:pt x="1546" y="444"/>
                    </a:moveTo>
                    <a:lnTo>
                      <a:pt x="1545" y="458"/>
                    </a:lnTo>
                    <a:lnTo>
                      <a:pt x="1497" y="426"/>
                    </a:lnTo>
                    <a:cubicBezTo>
                      <a:pt x="1496" y="426"/>
                      <a:pt x="1496" y="425"/>
                      <a:pt x="1495" y="424"/>
                    </a:cubicBezTo>
                    <a:lnTo>
                      <a:pt x="1463" y="380"/>
                    </a:lnTo>
                    <a:cubicBezTo>
                      <a:pt x="1463" y="380"/>
                      <a:pt x="1462" y="379"/>
                      <a:pt x="1462" y="379"/>
                    </a:cubicBezTo>
                    <a:lnTo>
                      <a:pt x="1449" y="352"/>
                    </a:lnTo>
                    <a:cubicBezTo>
                      <a:pt x="1449" y="352"/>
                      <a:pt x="1449" y="351"/>
                      <a:pt x="1449" y="351"/>
                    </a:cubicBezTo>
                    <a:lnTo>
                      <a:pt x="1440" y="322"/>
                    </a:lnTo>
                    <a:cubicBezTo>
                      <a:pt x="1440" y="321"/>
                      <a:pt x="1440" y="321"/>
                      <a:pt x="1439" y="320"/>
                    </a:cubicBezTo>
                    <a:lnTo>
                      <a:pt x="1434" y="259"/>
                    </a:lnTo>
                    <a:cubicBezTo>
                      <a:pt x="1434" y="259"/>
                      <a:pt x="1434" y="258"/>
                      <a:pt x="1434" y="258"/>
                    </a:cubicBezTo>
                    <a:lnTo>
                      <a:pt x="1437" y="208"/>
                    </a:lnTo>
                    <a:cubicBezTo>
                      <a:pt x="1437" y="208"/>
                      <a:pt x="1438" y="207"/>
                      <a:pt x="1438" y="207"/>
                    </a:cubicBezTo>
                    <a:lnTo>
                      <a:pt x="1448" y="162"/>
                    </a:lnTo>
                    <a:cubicBezTo>
                      <a:pt x="1448" y="161"/>
                      <a:pt x="1448" y="161"/>
                      <a:pt x="1448" y="160"/>
                    </a:cubicBezTo>
                    <a:lnTo>
                      <a:pt x="1467" y="119"/>
                    </a:lnTo>
                    <a:cubicBezTo>
                      <a:pt x="1467" y="119"/>
                      <a:pt x="1468" y="118"/>
                      <a:pt x="1468" y="118"/>
                    </a:cubicBezTo>
                    <a:lnTo>
                      <a:pt x="1495" y="81"/>
                    </a:lnTo>
                    <a:lnTo>
                      <a:pt x="1526" y="47"/>
                    </a:lnTo>
                    <a:cubicBezTo>
                      <a:pt x="1526" y="47"/>
                      <a:pt x="1526" y="46"/>
                      <a:pt x="1527" y="46"/>
                    </a:cubicBezTo>
                    <a:lnTo>
                      <a:pt x="1561" y="22"/>
                    </a:lnTo>
                    <a:cubicBezTo>
                      <a:pt x="1561" y="22"/>
                      <a:pt x="1562" y="21"/>
                      <a:pt x="1563" y="21"/>
                    </a:cubicBezTo>
                    <a:lnTo>
                      <a:pt x="1603" y="6"/>
                    </a:lnTo>
                    <a:cubicBezTo>
                      <a:pt x="1603" y="6"/>
                      <a:pt x="1604" y="6"/>
                      <a:pt x="1605" y="6"/>
                    </a:cubicBezTo>
                    <a:lnTo>
                      <a:pt x="1650" y="1"/>
                    </a:lnTo>
                    <a:cubicBezTo>
                      <a:pt x="1650" y="0"/>
                      <a:pt x="1651" y="0"/>
                      <a:pt x="1651" y="1"/>
                    </a:cubicBezTo>
                    <a:lnTo>
                      <a:pt x="1697" y="6"/>
                    </a:lnTo>
                    <a:cubicBezTo>
                      <a:pt x="1698" y="6"/>
                      <a:pt x="1699" y="6"/>
                      <a:pt x="1699" y="6"/>
                    </a:cubicBezTo>
                    <a:lnTo>
                      <a:pt x="1741" y="21"/>
                    </a:lnTo>
                    <a:cubicBezTo>
                      <a:pt x="1742" y="21"/>
                      <a:pt x="1742" y="21"/>
                      <a:pt x="1743" y="22"/>
                    </a:cubicBezTo>
                    <a:lnTo>
                      <a:pt x="1780" y="46"/>
                    </a:lnTo>
                    <a:cubicBezTo>
                      <a:pt x="1780" y="46"/>
                      <a:pt x="1781" y="47"/>
                      <a:pt x="1781" y="47"/>
                    </a:cubicBezTo>
                    <a:lnTo>
                      <a:pt x="1812" y="80"/>
                    </a:lnTo>
                    <a:lnTo>
                      <a:pt x="1840" y="118"/>
                    </a:lnTo>
                    <a:cubicBezTo>
                      <a:pt x="1840" y="118"/>
                      <a:pt x="1841" y="119"/>
                      <a:pt x="1841" y="119"/>
                    </a:cubicBezTo>
                    <a:lnTo>
                      <a:pt x="1859" y="160"/>
                    </a:lnTo>
                    <a:cubicBezTo>
                      <a:pt x="1859" y="161"/>
                      <a:pt x="1859" y="161"/>
                      <a:pt x="1859" y="162"/>
                    </a:cubicBezTo>
                    <a:lnTo>
                      <a:pt x="1869" y="207"/>
                    </a:lnTo>
                    <a:cubicBezTo>
                      <a:pt x="1869" y="207"/>
                      <a:pt x="1869" y="208"/>
                      <a:pt x="1869" y="208"/>
                    </a:cubicBezTo>
                    <a:lnTo>
                      <a:pt x="1872" y="258"/>
                    </a:lnTo>
                    <a:lnTo>
                      <a:pt x="1867" y="323"/>
                    </a:lnTo>
                    <a:cubicBezTo>
                      <a:pt x="1867" y="324"/>
                      <a:pt x="1867" y="325"/>
                      <a:pt x="1867" y="325"/>
                    </a:cubicBezTo>
                    <a:lnTo>
                      <a:pt x="1846" y="378"/>
                    </a:lnTo>
                    <a:cubicBezTo>
                      <a:pt x="1846" y="379"/>
                      <a:pt x="1845" y="380"/>
                      <a:pt x="1845" y="380"/>
                    </a:cubicBezTo>
                    <a:lnTo>
                      <a:pt x="1813" y="424"/>
                    </a:lnTo>
                    <a:cubicBezTo>
                      <a:pt x="1812" y="425"/>
                      <a:pt x="1812" y="426"/>
                      <a:pt x="1811" y="426"/>
                    </a:cubicBezTo>
                    <a:lnTo>
                      <a:pt x="1762" y="458"/>
                    </a:lnTo>
                    <a:lnTo>
                      <a:pt x="1762" y="445"/>
                    </a:lnTo>
                    <a:lnTo>
                      <a:pt x="1821" y="483"/>
                    </a:lnTo>
                    <a:cubicBezTo>
                      <a:pt x="1821" y="483"/>
                      <a:pt x="1822" y="483"/>
                      <a:pt x="1822" y="484"/>
                    </a:cubicBezTo>
                    <a:lnTo>
                      <a:pt x="1846" y="508"/>
                    </a:lnTo>
                    <a:cubicBezTo>
                      <a:pt x="1846" y="508"/>
                      <a:pt x="1847" y="509"/>
                      <a:pt x="1847" y="509"/>
                    </a:cubicBezTo>
                    <a:lnTo>
                      <a:pt x="1866" y="537"/>
                    </a:lnTo>
                    <a:lnTo>
                      <a:pt x="1884" y="572"/>
                    </a:lnTo>
                    <a:cubicBezTo>
                      <a:pt x="1884" y="572"/>
                      <a:pt x="1884" y="573"/>
                      <a:pt x="1884" y="573"/>
                    </a:cubicBezTo>
                    <a:lnTo>
                      <a:pt x="1896" y="610"/>
                    </a:lnTo>
                    <a:cubicBezTo>
                      <a:pt x="1896" y="611"/>
                      <a:pt x="1896" y="611"/>
                      <a:pt x="1896" y="612"/>
                    </a:cubicBezTo>
                    <a:lnTo>
                      <a:pt x="1904" y="694"/>
                    </a:lnTo>
                    <a:cubicBezTo>
                      <a:pt x="1904" y="694"/>
                      <a:pt x="1904" y="695"/>
                      <a:pt x="1904" y="695"/>
                    </a:cubicBezTo>
                    <a:lnTo>
                      <a:pt x="1900" y="755"/>
                    </a:lnTo>
                    <a:cubicBezTo>
                      <a:pt x="1900" y="755"/>
                      <a:pt x="1900" y="756"/>
                      <a:pt x="1900" y="756"/>
                    </a:cubicBezTo>
                    <a:lnTo>
                      <a:pt x="1888" y="810"/>
                    </a:lnTo>
                    <a:cubicBezTo>
                      <a:pt x="1888" y="811"/>
                      <a:pt x="1888" y="811"/>
                      <a:pt x="1888" y="812"/>
                    </a:cubicBezTo>
                    <a:lnTo>
                      <a:pt x="1866" y="861"/>
                    </a:lnTo>
                    <a:cubicBezTo>
                      <a:pt x="1866" y="861"/>
                      <a:pt x="1865" y="862"/>
                      <a:pt x="1865" y="862"/>
                    </a:cubicBezTo>
                    <a:lnTo>
                      <a:pt x="1834" y="906"/>
                    </a:lnTo>
                    <a:cubicBezTo>
                      <a:pt x="1834" y="906"/>
                      <a:pt x="1834" y="907"/>
                      <a:pt x="1833" y="907"/>
                    </a:cubicBezTo>
                    <a:lnTo>
                      <a:pt x="1798" y="944"/>
                    </a:lnTo>
                    <a:cubicBezTo>
                      <a:pt x="1798" y="944"/>
                      <a:pt x="1797" y="945"/>
                      <a:pt x="1797" y="945"/>
                    </a:cubicBezTo>
                    <a:lnTo>
                      <a:pt x="1756" y="971"/>
                    </a:lnTo>
                    <a:cubicBezTo>
                      <a:pt x="1755" y="972"/>
                      <a:pt x="1755" y="972"/>
                      <a:pt x="1754" y="972"/>
                    </a:cubicBezTo>
                    <a:lnTo>
                      <a:pt x="1706" y="987"/>
                    </a:lnTo>
                    <a:cubicBezTo>
                      <a:pt x="1705" y="987"/>
                      <a:pt x="1705" y="987"/>
                      <a:pt x="1704" y="987"/>
                    </a:cubicBezTo>
                    <a:lnTo>
                      <a:pt x="1651" y="992"/>
                    </a:lnTo>
                    <a:cubicBezTo>
                      <a:pt x="1651" y="992"/>
                      <a:pt x="1650" y="992"/>
                      <a:pt x="1650" y="992"/>
                    </a:cubicBezTo>
                    <a:lnTo>
                      <a:pt x="1600" y="987"/>
                    </a:lnTo>
                    <a:cubicBezTo>
                      <a:pt x="1599" y="987"/>
                      <a:pt x="1598" y="987"/>
                      <a:pt x="1598" y="987"/>
                    </a:cubicBezTo>
                    <a:lnTo>
                      <a:pt x="1553" y="972"/>
                    </a:lnTo>
                    <a:cubicBezTo>
                      <a:pt x="1552" y="972"/>
                      <a:pt x="1552" y="972"/>
                      <a:pt x="1551" y="971"/>
                    </a:cubicBezTo>
                    <a:lnTo>
                      <a:pt x="1510" y="945"/>
                    </a:lnTo>
                    <a:cubicBezTo>
                      <a:pt x="1510" y="945"/>
                      <a:pt x="1509" y="944"/>
                      <a:pt x="1509" y="944"/>
                    </a:cubicBezTo>
                    <a:lnTo>
                      <a:pt x="1474" y="907"/>
                    </a:lnTo>
                    <a:cubicBezTo>
                      <a:pt x="1473" y="907"/>
                      <a:pt x="1473" y="906"/>
                      <a:pt x="1473" y="906"/>
                    </a:cubicBezTo>
                    <a:lnTo>
                      <a:pt x="1442" y="862"/>
                    </a:lnTo>
                    <a:cubicBezTo>
                      <a:pt x="1442" y="862"/>
                      <a:pt x="1441" y="861"/>
                      <a:pt x="1441" y="861"/>
                    </a:cubicBezTo>
                    <a:lnTo>
                      <a:pt x="1420" y="812"/>
                    </a:lnTo>
                    <a:cubicBezTo>
                      <a:pt x="1420" y="811"/>
                      <a:pt x="1420" y="811"/>
                      <a:pt x="1420" y="810"/>
                    </a:cubicBezTo>
                    <a:lnTo>
                      <a:pt x="1407" y="756"/>
                    </a:lnTo>
                    <a:cubicBezTo>
                      <a:pt x="1407" y="756"/>
                      <a:pt x="1407" y="755"/>
                      <a:pt x="1406" y="755"/>
                    </a:cubicBezTo>
                    <a:lnTo>
                      <a:pt x="1402" y="695"/>
                    </a:lnTo>
                    <a:cubicBezTo>
                      <a:pt x="1402" y="694"/>
                      <a:pt x="1402" y="694"/>
                      <a:pt x="1403" y="693"/>
                    </a:cubicBezTo>
                    <a:lnTo>
                      <a:pt x="1414" y="605"/>
                    </a:lnTo>
                    <a:cubicBezTo>
                      <a:pt x="1414" y="605"/>
                      <a:pt x="1414" y="604"/>
                      <a:pt x="1414" y="604"/>
                    </a:cubicBezTo>
                    <a:lnTo>
                      <a:pt x="1440" y="533"/>
                    </a:lnTo>
                    <a:cubicBezTo>
                      <a:pt x="1440" y="532"/>
                      <a:pt x="1441" y="531"/>
                      <a:pt x="1441" y="530"/>
                    </a:cubicBezTo>
                    <a:lnTo>
                      <a:pt x="1486" y="478"/>
                    </a:lnTo>
                    <a:cubicBezTo>
                      <a:pt x="1487" y="478"/>
                      <a:pt x="1488" y="477"/>
                      <a:pt x="1489" y="476"/>
                    </a:cubicBezTo>
                    <a:lnTo>
                      <a:pt x="1546" y="444"/>
                    </a:lnTo>
                    <a:close/>
                    <a:moveTo>
                      <a:pt x="1496" y="490"/>
                    </a:moveTo>
                    <a:lnTo>
                      <a:pt x="1499" y="489"/>
                    </a:lnTo>
                    <a:lnTo>
                      <a:pt x="1454" y="541"/>
                    </a:lnTo>
                    <a:lnTo>
                      <a:pt x="1455" y="538"/>
                    </a:lnTo>
                    <a:lnTo>
                      <a:pt x="1429" y="609"/>
                    </a:lnTo>
                    <a:lnTo>
                      <a:pt x="1429" y="607"/>
                    </a:lnTo>
                    <a:lnTo>
                      <a:pt x="1418" y="695"/>
                    </a:lnTo>
                    <a:lnTo>
                      <a:pt x="1418" y="694"/>
                    </a:lnTo>
                    <a:lnTo>
                      <a:pt x="1422" y="754"/>
                    </a:lnTo>
                    <a:lnTo>
                      <a:pt x="1422" y="753"/>
                    </a:lnTo>
                    <a:lnTo>
                      <a:pt x="1435" y="807"/>
                    </a:lnTo>
                    <a:lnTo>
                      <a:pt x="1435" y="805"/>
                    </a:lnTo>
                    <a:lnTo>
                      <a:pt x="1456" y="854"/>
                    </a:lnTo>
                    <a:lnTo>
                      <a:pt x="1455" y="853"/>
                    </a:lnTo>
                    <a:lnTo>
                      <a:pt x="1486" y="897"/>
                    </a:lnTo>
                    <a:lnTo>
                      <a:pt x="1485" y="896"/>
                    </a:lnTo>
                    <a:lnTo>
                      <a:pt x="1520" y="933"/>
                    </a:lnTo>
                    <a:lnTo>
                      <a:pt x="1519" y="932"/>
                    </a:lnTo>
                    <a:lnTo>
                      <a:pt x="1560" y="958"/>
                    </a:lnTo>
                    <a:lnTo>
                      <a:pt x="1558" y="957"/>
                    </a:lnTo>
                    <a:lnTo>
                      <a:pt x="1603" y="972"/>
                    </a:lnTo>
                    <a:lnTo>
                      <a:pt x="1601" y="971"/>
                    </a:lnTo>
                    <a:lnTo>
                      <a:pt x="1651" y="976"/>
                    </a:lnTo>
                    <a:lnTo>
                      <a:pt x="1650" y="976"/>
                    </a:lnTo>
                    <a:lnTo>
                      <a:pt x="1703" y="971"/>
                    </a:lnTo>
                    <a:lnTo>
                      <a:pt x="1701" y="972"/>
                    </a:lnTo>
                    <a:lnTo>
                      <a:pt x="1749" y="957"/>
                    </a:lnTo>
                    <a:lnTo>
                      <a:pt x="1747" y="958"/>
                    </a:lnTo>
                    <a:lnTo>
                      <a:pt x="1788" y="932"/>
                    </a:lnTo>
                    <a:lnTo>
                      <a:pt x="1787" y="933"/>
                    </a:lnTo>
                    <a:lnTo>
                      <a:pt x="1822" y="896"/>
                    </a:lnTo>
                    <a:lnTo>
                      <a:pt x="1821" y="897"/>
                    </a:lnTo>
                    <a:lnTo>
                      <a:pt x="1852" y="853"/>
                    </a:lnTo>
                    <a:lnTo>
                      <a:pt x="1851" y="854"/>
                    </a:lnTo>
                    <a:lnTo>
                      <a:pt x="1873" y="805"/>
                    </a:lnTo>
                    <a:lnTo>
                      <a:pt x="1873" y="807"/>
                    </a:lnTo>
                    <a:lnTo>
                      <a:pt x="1885" y="753"/>
                    </a:lnTo>
                    <a:lnTo>
                      <a:pt x="1884" y="754"/>
                    </a:lnTo>
                    <a:lnTo>
                      <a:pt x="1888" y="694"/>
                    </a:lnTo>
                    <a:lnTo>
                      <a:pt x="1888" y="695"/>
                    </a:lnTo>
                    <a:lnTo>
                      <a:pt x="1880" y="613"/>
                    </a:lnTo>
                    <a:lnTo>
                      <a:pt x="1881" y="615"/>
                    </a:lnTo>
                    <a:lnTo>
                      <a:pt x="1869" y="578"/>
                    </a:lnTo>
                    <a:lnTo>
                      <a:pt x="1869" y="579"/>
                    </a:lnTo>
                    <a:lnTo>
                      <a:pt x="1853" y="546"/>
                    </a:lnTo>
                    <a:lnTo>
                      <a:pt x="1834" y="518"/>
                    </a:lnTo>
                    <a:lnTo>
                      <a:pt x="1835" y="519"/>
                    </a:lnTo>
                    <a:lnTo>
                      <a:pt x="1811" y="495"/>
                    </a:lnTo>
                    <a:lnTo>
                      <a:pt x="1812" y="496"/>
                    </a:lnTo>
                    <a:lnTo>
                      <a:pt x="1753" y="458"/>
                    </a:lnTo>
                    <a:cubicBezTo>
                      <a:pt x="1751" y="457"/>
                      <a:pt x="1749" y="454"/>
                      <a:pt x="1749" y="451"/>
                    </a:cubicBezTo>
                    <a:cubicBezTo>
                      <a:pt x="1749" y="449"/>
                      <a:pt x="1751" y="446"/>
                      <a:pt x="1753" y="445"/>
                    </a:cubicBezTo>
                    <a:lnTo>
                      <a:pt x="1802" y="413"/>
                    </a:lnTo>
                    <a:lnTo>
                      <a:pt x="1800" y="415"/>
                    </a:lnTo>
                    <a:lnTo>
                      <a:pt x="1832" y="371"/>
                    </a:lnTo>
                    <a:lnTo>
                      <a:pt x="1831" y="373"/>
                    </a:lnTo>
                    <a:lnTo>
                      <a:pt x="1852" y="320"/>
                    </a:lnTo>
                    <a:lnTo>
                      <a:pt x="1851" y="322"/>
                    </a:lnTo>
                    <a:lnTo>
                      <a:pt x="1856" y="259"/>
                    </a:lnTo>
                    <a:lnTo>
                      <a:pt x="1853" y="209"/>
                    </a:lnTo>
                    <a:lnTo>
                      <a:pt x="1854" y="210"/>
                    </a:lnTo>
                    <a:lnTo>
                      <a:pt x="1844" y="165"/>
                    </a:lnTo>
                    <a:lnTo>
                      <a:pt x="1844" y="167"/>
                    </a:lnTo>
                    <a:lnTo>
                      <a:pt x="1826" y="126"/>
                    </a:lnTo>
                    <a:lnTo>
                      <a:pt x="1827" y="127"/>
                    </a:lnTo>
                    <a:lnTo>
                      <a:pt x="1801" y="91"/>
                    </a:lnTo>
                    <a:lnTo>
                      <a:pt x="1770" y="58"/>
                    </a:lnTo>
                    <a:lnTo>
                      <a:pt x="1771" y="59"/>
                    </a:lnTo>
                    <a:lnTo>
                      <a:pt x="1734" y="35"/>
                    </a:lnTo>
                    <a:lnTo>
                      <a:pt x="1736" y="36"/>
                    </a:lnTo>
                    <a:lnTo>
                      <a:pt x="1694" y="21"/>
                    </a:lnTo>
                    <a:lnTo>
                      <a:pt x="1696" y="21"/>
                    </a:lnTo>
                    <a:lnTo>
                      <a:pt x="1650" y="16"/>
                    </a:lnTo>
                    <a:lnTo>
                      <a:pt x="1651" y="16"/>
                    </a:lnTo>
                    <a:lnTo>
                      <a:pt x="1606" y="21"/>
                    </a:lnTo>
                    <a:lnTo>
                      <a:pt x="1608" y="21"/>
                    </a:lnTo>
                    <a:lnTo>
                      <a:pt x="1568" y="36"/>
                    </a:lnTo>
                    <a:lnTo>
                      <a:pt x="1570" y="35"/>
                    </a:lnTo>
                    <a:lnTo>
                      <a:pt x="1536" y="59"/>
                    </a:lnTo>
                    <a:lnTo>
                      <a:pt x="1537" y="58"/>
                    </a:lnTo>
                    <a:lnTo>
                      <a:pt x="1508" y="90"/>
                    </a:lnTo>
                    <a:lnTo>
                      <a:pt x="1481" y="127"/>
                    </a:lnTo>
                    <a:lnTo>
                      <a:pt x="1482" y="126"/>
                    </a:lnTo>
                    <a:lnTo>
                      <a:pt x="1463" y="167"/>
                    </a:lnTo>
                    <a:lnTo>
                      <a:pt x="1463" y="165"/>
                    </a:lnTo>
                    <a:lnTo>
                      <a:pt x="1453" y="210"/>
                    </a:lnTo>
                    <a:lnTo>
                      <a:pt x="1453" y="209"/>
                    </a:lnTo>
                    <a:lnTo>
                      <a:pt x="1450" y="259"/>
                    </a:lnTo>
                    <a:lnTo>
                      <a:pt x="1450" y="258"/>
                    </a:lnTo>
                    <a:lnTo>
                      <a:pt x="1455" y="319"/>
                    </a:lnTo>
                    <a:lnTo>
                      <a:pt x="1455" y="317"/>
                    </a:lnTo>
                    <a:lnTo>
                      <a:pt x="1464" y="346"/>
                    </a:lnTo>
                    <a:lnTo>
                      <a:pt x="1464" y="345"/>
                    </a:lnTo>
                    <a:lnTo>
                      <a:pt x="1477" y="372"/>
                    </a:lnTo>
                    <a:lnTo>
                      <a:pt x="1476" y="371"/>
                    </a:lnTo>
                    <a:lnTo>
                      <a:pt x="1508" y="415"/>
                    </a:lnTo>
                    <a:lnTo>
                      <a:pt x="1506" y="413"/>
                    </a:lnTo>
                    <a:lnTo>
                      <a:pt x="1554" y="445"/>
                    </a:lnTo>
                    <a:cubicBezTo>
                      <a:pt x="1556" y="446"/>
                      <a:pt x="1558" y="449"/>
                      <a:pt x="1557" y="452"/>
                    </a:cubicBezTo>
                    <a:cubicBezTo>
                      <a:pt x="1557" y="455"/>
                      <a:pt x="1556" y="457"/>
                      <a:pt x="1553" y="458"/>
                    </a:cubicBezTo>
                    <a:lnTo>
                      <a:pt x="1496" y="490"/>
                    </a:lnTo>
                    <a:close/>
                    <a:moveTo>
                      <a:pt x="1541" y="253"/>
                    </a:moveTo>
                    <a:lnTo>
                      <a:pt x="1541" y="250"/>
                    </a:lnTo>
                    <a:lnTo>
                      <a:pt x="1549" y="313"/>
                    </a:lnTo>
                    <a:lnTo>
                      <a:pt x="1549" y="311"/>
                    </a:lnTo>
                    <a:lnTo>
                      <a:pt x="1573" y="358"/>
                    </a:lnTo>
                    <a:lnTo>
                      <a:pt x="1570" y="355"/>
                    </a:lnTo>
                    <a:lnTo>
                      <a:pt x="1611" y="387"/>
                    </a:lnTo>
                    <a:lnTo>
                      <a:pt x="1608" y="386"/>
                    </a:lnTo>
                    <a:lnTo>
                      <a:pt x="1658" y="396"/>
                    </a:lnTo>
                    <a:lnTo>
                      <a:pt x="1655" y="396"/>
                    </a:lnTo>
                    <a:lnTo>
                      <a:pt x="1702" y="386"/>
                    </a:lnTo>
                    <a:lnTo>
                      <a:pt x="1698" y="387"/>
                    </a:lnTo>
                    <a:lnTo>
                      <a:pt x="1736" y="355"/>
                    </a:lnTo>
                    <a:lnTo>
                      <a:pt x="1734" y="358"/>
                    </a:lnTo>
                    <a:lnTo>
                      <a:pt x="1758" y="312"/>
                    </a:lnTo>
                    <a:lnTo>
                      <a:pt x="1758" y="314"/>
                    </a:lnTo>
                    <a:lnTo>
                      <a:pt x="1766" y="257"/>
                    </a:lnTo>
                    <a:lnTo>
                      <a:pt x="1766" y="260"/>
                    </a:lnTo>
                    <a:lnTo>
                      <a:pt x="1758" y="203"/>
                    </a:lnTo>
                    <a:lnTo>
                      <a:pt x="1758" y="205"/>
                    </a:lnTo>
                    <a:lnTo>
                      <a:pt x="1746" y="180"/>
                    </a:lnTo>
                    <a:lnTo>
                      <a:pt x="1747" y="181"/>
                    </a:lnTo>
                    <a:lnTo>
                      <a:pt x="1730" y="159"/>
                    </a:lnTo>
                    <a:lnTo>
                      <a:pt x="1713" y="137"/>
                    </a:lnTo>
                    <a:lnTo>
                      <a:pt x="1714" y="139"/>
                    </a:lnTo>
                    <a:lnTo>
                      <a:pt x="1694" y="123"/>
                    </a:lnTo>
                    <a:lnTo>
                      <a:pt x="1697" y="124"/>
                    </a:lnTo>
                    <a:lnTo>
                      <a:pt x="1675" y="116"/>
                    </a:lnTo>
                    <a:lnTo>
                      <a:pt x="1677" y="116"/>
                    </a:lnTo>
                    <a:lnTo>
                      <a:pt x="1650" y="113"/>
                    </a:lnTo>
                    <a:lnTo>
                      <a:pt x="1652" y="113"/>
                    </a:lnTo>
                    <a:lnTo>
                      <a:pt x="1608" y="124"/>
                    </a:lnTo>
                    <a:lnTo>
                      <a:pt x="1611" y="123"/>
                    </a:lnTo>
                    <a:lnTo>
                      <a:pt x="1570" y="154"/>
                    </a:lnTo>
                    <a:lnTo>
                      <a:pt x="1573" y="151"/>
                    </a:lnTo>
                    <a:lnTo>
                      <a:pt x="1549" y="203"/>
                    </a:lnTo>
                    <a:lnTo>
                      <a:pt x="1549" y="201"/>
                    </a:lnTo>
                    <a:lnTo>
                      <a:pt x="1541" y="253"/>
                    </a:lnTo>
                    <a:close/>
                    <a:moveTo>
                      <a:pt x="1534" y="198"/>
                    </a:moveTo>
                    <a:cubicBezTo>
                      <a:pt x="1534" y="198"/>
                      <a:pt x="1534" y="197"/>
                      <a:pt x="1534" y="196"/>
                    </a:cubicBezTo>
                    <a:lnTo>
                      <a:pt x="1558" y="144"/>
                    </a:lnTo>
                    <a:cubicBezTo>
                      <a:pt x="1559" y="143"/>
                      <a:pt x="1560" y="142"/>
                      <a:pt x="1561" y="141"/>
                    </a:cubicBezTo>
                    <a:lnTo>
                      <a:pt x="1602" y="110"/>
                    </a:lnTo>
                    <a:cubicBezTo>
                      <a:pt x="1602" y="109"/>
                      <a:pt x="1603" y="109"/>
                      <a:pt x="1605" y="109"/>
                    </a:cubicBezTo>
                    <a:lnTo>
                      <a:pt x="1649" y="98"/>
                    </a:lnTo>
                    <a:cubicBezTo>
                      <a:pt x="1649" y="97"/>
                      <a:pt x="1650" y="97"/>
                      <a:pt x="1651" y="98"/>
                    </a:cubicBezTo>
                    <a:lnTo>
                      <a:pt x="1678" y="101"/>
                    </a:lnTo>
                    <a:cubicBezTo>
                      <a:pt x="1679" y="101"/>
                      <a:pt x="1680" y="101"/>
                      <a:pt x="1680" y="101"/>
                    </a:cubicBezTo>
                    <a:lnTo>
                      <a:pt x="1702" y="109"/>
                    </a:lnTo>
                    <a:cubicBezTo>
                      <a:pt x="1703" y="109"/>
                      <a:pt x="1704" y="110"/>
                      <a:pt x="1704" y="110"/>
                    </a:cubicBezTo>
                    <a:lnTo>
                      <a:pt x="1724" y="126"/>
                    </a:lnTo>
                    <a:cubicBezTo>
                      <a:pt x="1725" y="127"/>
                      <a:pt x="1725" y="127"/>
                      <a:pt x="1726" y="128"/>
                    </a:cubicBezTo>
                    <a:lnTo>
                      <a:pt x="1743" y="150"/>
                    </a:lnTo>
                    <a:lnTo>
                      <a:pt x="1760" y="172"/>
                    </a:lnTo>
                    <a:cubicBezTo>
                      <a:pt x="1760" y="172"/>
                      <a:pt x="1760" y="172"/>
                      <a:pt x="1761" y="173"/>
                    </a:cubicBezTo>
                    <a:lnTo>
                      <a:pt x="1773" y="198"/>
                    </a:lnTo>
                    <a:cubicBezTo>
                      <a:pt x="1773" y="199"/>
                      <a:pt x="1773" y="200"/>
                      <a:pt x="1773" y="200"/>
                    </a:cubicBezTo>
                    <a:lnTo>
                      <a:pt x="1781" y="257"/>
                    </a:lnTo>
                    <a:cubicBezTo>
                      <a:pt x="1781" y="258"/>
                      <a:pt x="1781" y="259"/>
                      <a:pt x="1781" y="260"/>
                    </a:cubicBezTo>
                    <a:lnTo>
                      <a:pt x="1773" y="317"/>
                    </a:lnTo>
                    <a:cubicBezTo>
                      <a:pt x="1773" y="317"/>
                      <a:pt x="1773" y="318"/>
                      <a:pt x="1773" y="319"/>
                    </a:cubicBezTo>
                    <a:lnTo>
                      <a:pt x="1749" y="365"/>
                    </a:lnTo>
                    <a:cubicBezTo>
                      <a:pt x="1748" y="366"/>
                      <a:pt x="1747" y="367"/>
                      <a:pt x="1747" y="368"/>
                    </a:cubicBezTo>
                    <a:lnTo>
                      <a:pt x="1709" y="400"/>
                    </a:lnTo>
                    <a:cubicBezTo>
                      <a:pt x="1708" y="400"/>
                      <a:pt x="1706" y="401"/>
                      <a:pt x="1705" y="401"/>
                    </a:cubicBezTo>
                    <a:lnTo>
                      <a:pt x="1658" y="411"/>
                    </a:lnTo>
                    <a:cubicBezTo>
                      <a:pt x="1657" y="412"/>
                      <a:pt x="1656" y="412"/>
                      <a:pt x="1655" y="411"/>
                    </a:cubicBezTo>
                    <a:lnTo>
                      <a:pt x="1605" y="401"/>
                    </a:lnTo>
                    <a:cubicBezTo>
                      <a:pt x="1604" y="401"/>
                      <a:pt x="1603" y="401"/>
                      <a:pt x="1602" y="400"/>
                    </a:cubicBezTo>
                    <a:lnTo>
                      <a:pt x="1561" y="368"/>
                    </a:lnTo>
                    <a:cubicBezTo>
                      <a:pt x="1560" y="367"/>
                      <a:pt x="1559" y="366"/>
                      <a:pt x="1558" y="365"/>
                    </a:cubicBezTo>
                    <a:lnTo>
                      <a:pt x="1534" y="318"/>
                    </a:lnTo>
                    <a:cubicBezTo>
                      <a:pt x="1534" y="317"/>
                      <a:pt x="1534" y="316"/>
                      <a:pt x="1534" y="315"/>
                    </a:cubicBezTo>
                    <a:lnTo>
                      <a:pt x="1526" y="252"/>
                    </a:lnTo>
                    <a:cubicBezTo>
                      <a:pt x="1525" y="252"/>
                      <a:pt x="1525" y="251"/>
                      <a:pt x="1526" y="250"/>
                    </a:cubicBezTo>
                    <a:lnTo>
                      <a:pt x="1534" y="198"/>
                    </a:lnTo>
                    <a:close/>
                    <a:moveTo>
                      <a:pt x="1514" y="695"/>
                    </a:moveTo>
                    <a:lnTo>
                      <a:pt x="1514" y="694"/>
                    </a:lnTo>
                    <a:lnTo>
                      <a:pt x="1518" y="742"/>
                    </a:lnTo>
                    <a:lnTo>
                      <a:pt x="1518" y="741"/>
                    </a:lnTo>
                    <a:lnTo>
                      <a:pt x="1530" y="790"/>
                    </a:lnTo>
                    <a:lnTo>
                      <a:pt x="1529" y="787"/>
                    </a:lnTo>
                    <a:lnTo>
                      <a:pt x="1552" y="826"/>
                    </a:lnTo>
                    <a:lnTo>
                      <a:pt x="1551" y="825"/>
                    </a:lnTo>
                    <a:lnTo>
                      <a:pt x="1582" y="855"/>
                    </a:lnTo>
                    <a:lnTo>
                      <a:pt x="1580" y="853"/>
                    </a:lnTo>
                    <a:lnTo>
                      <a:pt x="1620" y="875"/>
                    </a:lnTo>
                    <a:lnTo>
                      <a:pt x="1618" y="875"/>
                    </a:lnTo>
                    <a:lnTo>
                      <a:pt x="1658" y="881"/>
                    </a:lnTo>
                    <a:lnTo>
                      <a:pt x="1655" y="881"/>
                    </a:lnTo>
                    <a:lnTo>
                      <a:pt x="1685" y="877"/>
                    </a:lnTo>
                    <a:lnTo>
                      <a:pt x="1684" y="877"/>
                    </a:lnTo>
                    <a:lnTo>
                      <a:pt x="1712" y="866"/>
                    </a:lnTo>
                    <a:lnTo>
                      <a:pt x="1710" y="867"/>
                    </a:lnTo>
                    <a:lnTo>
                      <a:pt x="1735" y="850"/>
                    </a:lnTo>
                    <a:lnTo>
                      <a:pt x="1734" y="851"/>
                    </a:lnTo>
                    <a:lnTo>
                      <a:pt x="1758" y="827"/>
                    </a:lnTo>
                    <a:lnTo>
                      <a:pt x="1756" y="829"/>
                    </a:lnTo>
                    <a:lnTo>
                      <a:pt x="1784" y="768"/>
                    </a:lnTo>
                    <a:lnTo>
                      <a:pt x="1784" y="771"/>
                    </a:lnTo>
                    <a:lnTo>
                      <a:pt x="1793" y="694"/>
                    </a:lnTo>
                    <a:lnTo>
                      <a:pt x="1793" y="695"/>
                    </a:lnTo>
                    <a:lnTo>
                      <a:pt x="1784" y="620"/>
                    </a:lnTo>
                    <a:lnTo>
                      <a:pt x="1784" y="623"/>
                    </a:lnTo>
                    <a:lnTo>
                      <a:pt x="1770" y="591"/>
                    </a:lnTo>
                    <a:lnTo>
                      <a:pt x="1771" y="592"/>
                    </a:lnTo>
                    <a:lnTo>
                      <a:pt x="1751" y="560"/>
                    </a:lnTo>
                    <a:lnTo>
                      <a:pt x="1752" y="561"/>
                    </a:lnTo>
                    <a:lnTo>
                      <a:pt x="1730" y="538"/>
                    </a:lnTo>
                    <a:lnTo>
                      <a:pt x="1731" y="539"/>
                    </a:lnTo>
                    <a:lnTo>
                      <a:pt x="1706" y="522"/>
                    </a:lnTo>
                    <a:lnTo>
                      <a:pt x="1708" y="523"/>
                    </a:lnTo>
                    <a:lnTo>
                      <a:pt x="1679" y="512"/>
                    </a:lnTo>
                    <a:lnTo>
                      <a:pt x="1680" y="512"/>
                    </a:lnTo>
                    <a:lnTo>
                      <a:pt x="1649" y="508"/>
                    </a:lnTo>
                    <a:lnTo>
                      <a:pt x="1652" y="508"/>
                    </a:lnTo>
                    <a:lnTo>
                      <a:pt x="1622" y="512"/>
                    </a:lnTo>
                    <a:lnTo>
                      <a:pt x="1623" y="512"/>
                    </a:lnTo>
                    <a:lnTo>
                      <a:pt x="1596" y="523"/>
                    </a:lnTo>
                    <a:lnTo>
                      <a:pt x="1598" y="522"/>
                    </a:lnTo>
                    <a:lnTo>
                      <a:pt x="1573" y="539"/>
                    </a:lnTo>
                    <a:lnTo>
                      <a:pt x="1574" y="538"/>
                    </a:lnTo>
                    <a:lnTo>
                      <a:pt x="1549" y="561"/>
                    </a:lnTo>
                    <a:lnTo>
                      <a:pt x="1551" y="559"/>
                    </a:lnTo>
                    <a:lnTo>
                      <a:pt x="1523" y="621"/>
                    </a:lnTo>
                    <a:lnTo>
                      <a:pt x="1523" y="618"/>
                    </a:lnTo>
                    <a:lnTo>
                      <a:pt x="1514" y="695"/>
                    </a:lnTo>
                    <a:close/>
                    <a:moveTo>
                      <a:pt x="1508" y="617"/>
                    </a:moveTo>
                    <a:cubicBezTo>
                      <a:pt x="1508" y="616"/>
                      <a:pt x="1508" y="615"/>
                      <a:pt x="1508" y="614"/>
                    </a:cubicBezTo>
                    <a:lnTo>
                      <a:pt x="1536" y="552"/>
                    </a:lnTo>
                    <a:cubicBezTo>
                      <a:pt x="1537" y="551"/>
                      <a:pt x="1537" y="550"/>
                      <a:pt x="1538" y="550"/>
                    </a:cubicBezTo>
                    <a:lnTo>
                      <a:pt x="1563" y="527"/>
                    </a:lnTo>
                    <a:cubicBezTo>
                      <a:pt x="1563" y="526"/>
                      <a:pt x="1564" y="526"/>
                      <a:pt x="1564" y="526"/>
                    </a:cubicBezTo>
                    <a:lnTo>
                      <a:pt x="1589" y="509"/>
                    </a:lnTo>
                    <a:cubicBezTo>
                      <a:pt x="1589" y="509"/>
                      <a:pt x="1590" y="508"/>
                      <a:pt x="1590" y="508"/>
                    </a:cubicBezTo>
                    <a:lnTo>
                      <a:pt x="1617" y="497"/>
                    </a:lnTo>
                    <a:cubicBezTo>
                      <a:pt x="1618" y="497"/>
                      <a:pt x="1619" y="497"/>
                      <a:pt x="1619" y="497"/>
                    </a:cubicBezTo>
                    <a:lnTo>
                      <a:pt x="1649" y="493"/>
                    </a:lnTo>
                    <a:cubicBezTo>
                      <a:pt x="1650" y="492"/>
                      <a:pt x="1651" y="492"/>
                      <a:pt x="1651" y="493"/>
                    </a:cubicBezTo>
                    <a:lnTo>
                      <a:pt x="1682" y="497"/>
                    </a:lnTo>
                    <a:cubicBezTo>
                      <a:pt x="1683" y="497"/>
                      <a:pt x="1684" y="497"/>
                      <a:pt x="1684" y="497"/>
                    </a:cubicBezTo>
                    <a:lnTo>
                      <a:pt x="1713" y="508"/>
                    </a:lnTo>
                    <a:cubicBezTo>
                      <a:pt x="1714" y="508"/>
                      <a:pt x="1714" y="508"/>
                      <a:pt x="1715" y="509"/>
                    </a:cubicBezTo>
                    <a:lnTo>
                      <a:pt x="1740" y="526"/>
                    </a:lnTo>
                    <a:cubicBezTo>
                      <a:pt x="1740" y="526"/>
                      <a:pt x="1741" y="527"/>
                      <a:pt x="1741" y="527"/>
                    </a:cubicBezTo>
                    <a:lnTo>
                      <a:pt x="1763" y="550"/>
                    </a:lnTo>
                    <a:cubicBezTo>
                      <a:pt x="1764" y="550"/>
                      <a:pt x="1764" y="551"/>
                      <a:pt x="1764" y="551"/>
                    </a:cubicBezTo>
                    <a:lnTo>
                      <a:pt x="1784" y="583"/>
                    </a:lnTo>
                    <a:cubicBezTo>
                      <a:pt x="1784" y="584"/>
                      <a:pt x="1785" y="584"/>
                      <a:pt x="1785" y="584"/>
                    </a:cubicBezTo>
                    <a:lnTo>
                      <a:pt x="1799" y="616"/>
                    </a:lnTo>
                    <a:cubicBezTo>
                      <a:pt x="1799" y="617"/>
                      <a:pt x="1799" y="618"/>
                      <a:pt x="1799" y="619"/>
                    </a:cubicBezTo>
                    <a:lnTo>
                      <a:pt x="1808" y="694"/>
                    </a:lnTo>
                    <a:cubicBezTo>
                      <a:pt x="1808" y="694"/>
                      <a:pt x="1808" y="695"/>
                      <a:pt x="1808" y="695"/>
                    </a:cubicBezTo>
                    <a:lnTo>
                      <a:pt x="1799" y="772"/>
                    </a:lnTo>
                    <a:cubicBezTo>
                      <a:pt x="1799" y="773"/>
                      <a:pt x="1799" y="774"/>
                      <a:pt x="1799" y="775"/>
                    </a:cubicBezTo>
                    <a:lnTo>
                      <a:pt x="1771" y="836"/>
                    </a:lnTo>
                    <a:cubicBezTo>
                      <a:pt x="1770" y="837"/>
                      <a:pt x="1770" y="837"/>
                      <a:pt x="1769" y="838"/>
                    </a:cubicBezTo>
                    <a:lnTo>
                      <a:pt x="1745" y="862"/>
                    </a:lnTo>
                    <a:cubicBezTo>
                      <a:pt x="1745" y="862"/>
                      <a:pt x="1744" y="863"/>
                      <a:pt x="1744" y="863"/>
                    </a:cubicBezTo>
                    <a:lnTo>
                      <a:pt x="1719" y="880"/>
                    </a:lnTo>
                    <a:cubicBezTo>
                      <a:pt x="1718" y="880"/>
                      <a:pt x="1718" y="881"/>
                      <a:pt x="1717" y="881"/>
                    </a:cubicBezTo>
                    <a:lnTo>
                      <a:pt x="1689" y="892"/>
                    </a:lnTo>
                    <a:cubicBezTo>
                      <a:pt x="1689" y="892"/>
                      <a:pt x="1688" y="892"/>
                      <a:pt x="1688" y="892"/>
                    </a:cubicBezTo>
                    <a:lnTo>
                      <a:pt x="1658" y="896"/>
                    </a:lnTo>
                    <a:cubicBezTo>
                      <a:pt x="1657" y="897"/>
                      <a:pt x="1656" y="896"/>
                      <a:pt x="1655" y="896"/>
                    </a:cubicBezTo>
                    <a:lnTo>
                      <a:pt x="1615" y="890"/>
                    </a:lnTo>
                    <a:cubicBezTo>
                      <a:pt x="1614" y="890"/>
                      <a:pt x="1613" y="890"/>
                      <a:pt x="1613" y="889"/>
                    </a:cubicBezTo>
                    <a:lnTo>
                      <a:pt x="1573" y="867"/>
                    </a:lnTo>
                    <a:cubicBezTo>
                      <a:pt x="1572" y="867"/>
                      <a:pt x="1571" y="867"/>
                      <a:pt x="1571" y="866"/>
                    </a:cubicBezTo>
                    <a:lnTo>
                      <a:pt x="1540" y="836"/>
                    </a:lnTo>
                    <a:cubicBezTo>
                      <a:pt x="1539" y="836"/>
                      <a:pt x="1539" y="835"/>
                      <a:pt x="1539" y="835"/>
                    </a:cubicBezTo>
                    <a:lnTo>
                      <a:pt x="1516" y="796"/>
                    </a:lnTo>
                    <a:cubicBezTo>
                      <a:pt x="1515" y="795"/>
                      <a:pt x="1515" y="794"/>
                      <a:pt x="1515" y="793"/>
                    </a:cubicBezTo>
                    <a:lnTo>
                      <a:pt x="1503" y="744"/>
                    </a:lnTo>
                    <a:cubicBezTo>
                      <a:pt x="1503" y="744"/>
                      <a:pt x="1503" y="744"/>
                      <a:pt x="1502" y="743"/>
                    </a:cubicBezTo>
                    <a:lnTo>
                      <a:pt x="1498" y="695"/>
                    </a:lnTo>
                    <a:cubicBezTo>
                      <a:pt x="1498" y="695"/>
                      <a:pt x="1498" y="694"/>
                      <a:pt x="1499" y="694"/>
                    </a:cubicBezTo>
                    <a:lnTo>
                      <a:pt x="1508" y="61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8" name="Freeform 163"/>
              <p:cNvSpPr>
                <a:spLocks noEditPoints="1"/>
              </p:cNvSpPr>
              <p:nvPr/>
            </p:nvSpPr>
            <p:spPr bwMode="auto">
              <a:xfrm>
                <a:off x="5424" y="2939"/>
                <a:ext cx="379" cy="149"/>
              </a:xfrm>
              <a:custGeom>
                <a:avLst/>
                <a:gdLst>
                  <a:gd name="T0" fmla="*/ 92 w 1232"/>
                  <a:gd name="T1" fmla="*/ 478 h 488"/>
                  <a:gd name="T2" fmla="*/ 49 w 1232"/>
                  <a:gd name="T3" fmla="*/ 149 h 488"/>
                  <a:gd name="T4" fmla="*/ 0 w 1232"/>
                  <a:gd name="T5" fmla="*/ 122 h 488"/>
                  <a:gd name="T6" fmla="*/ 108 w 1232"/>
                  <a:gd name="T7" fmla="*/ 0 h 488"/>
                  <a:gd name="T8" fmla="*/ 137 w 1232"/>
                  <a:gd name="T9" fmla="*/ 478 h 488"/>
                  <a:gd name="T10" fmla="*/ 292 w 1232"/>
                  <a:gd name="T11" fmla="*/ 412 h 488"/>
                  <a:gd name="T12" fmla="*/ 343 w 1232"/>
                  <a:gd name="T13" fmla="*/ 478 h 488"/>
                  <a:gd name="T14" fmla="*/ 566 w 1232"/>
                  <a:gd name="T15" fmla="*/ 478 h 488"/>
                  <a:gd name="T16" fmla="*/ 520 w 1232"/>
                  <a:gd name="T17" fmla="*/ 108 h 488"/>
                  <a:gd name="T18" fmla="*/ 429 w 1232"/>
                  <a:gd name="T19" fmla="*/ 177 h 488"/>
                  <a:gd name="T20" fmla="*/ 496 w 1232"/>
                  <a:gd name="T21" fmla="*/ 66 h 488"/>
                  <a:gd name="T22" fmla="*/ 566 w 1232"/>
                  <a:gd name="T23" fmla="*/ 0 h 488"/>
                  <a:gd name="T24" fmla="*/ 702 w 1232"/>
                  <a:gd name="T25" fmla="*/ 371 h 488"/>
                  <a:gd name="T26" fmla="*/ 766 w 1232"/>
                  <a:gd name="T27" fmla="*/ 423 h 488"/>
                  <a:gd name="T28" fmla="*/ 844 w 1232"/>
                  <a:gd name="T29" fmla="*/ 426 h 488"/>
                  <a:gd name="T30" fmla="*/ 884 w 1232"/>
                  <a:gd name="T31" fmla="*/ 340 h 488"/>
                  <a:gd name="T32" fmla="*/ 892 w 1232"/>
                  <a:gd name="T33" fmla="*/ 257 h 488"/>
                  <a:gd name="T34" fmla="*/ 804 w 1232"/>
                  <a:gd name="T35" fmla="*/ 319 h 488"/>
                  <a:gd name="T36" fmla="*/ 694 w 1232"/>
                  <a:gd name="T37" fmla="*/ 163 h 488"/>
                  <a:gd name="T38" fmla="*/ 812 w 1232"/>
                  <a:gd name="T39" fmla="*/ 0 h 488"/>
                  <a:gd name="T40" fmla="*/ 922 w 1232"/>
                  <a:gd name="T41" fmla="*/ 97 h 488"/>
                  <a:gd name="T42" fmla="*/ 922 w 1232"/>
                  <a:gd name="T43" fmla="*/ 378 h 488"/>
                  <a:gd name="T44" fmla="*/ 807 w 1232"/>
                  <a:gd name="T45" fmla="*/ 488 h 488"/>
                  <a:gd name="T46" fmla="*/ 702 w 1232"/>
                  <a:gd name="T47" fmla="*/ 371 h 488"/>
                  <a:gd name="T48" fmla="*/ 866 w 1232"/>
                  <a:gd name="T49" fmla="*/ 80 h 488"/>
                  <a:gd name="T50" fmla="*/ 764 w 1232"/>
                  <a:gd name="T51" fmla="*/ 84 h 488"/>
                  <a:gd name="T52" fmla="*/ 764 w 1232"/>
                  <a:gd name="T53" fmla="*/ 239 h 488"/>
                  <a:gd name="T54" fmla="*/ 866 w 1232"/>
                  <a:gd name="T55" fmla="*/ 239 h 488"/>
                  <a:gd name="T56" fmla="*/ 1232 w 1232"/>
                  <a:gd name="T57" fmla="*/ 423 h 488"/>
                  <a:gd name="T58" fmla="*/ 989 w 1232"/>
                  <a:gd name="T59" fmla="*/ 478 h 488"/>
                  <a:gd name="T60" fmla="*/ 1024 w 1232"/>
                  <a:gd name="T61" fmla="*/ 374 h 488"/>
                  <a:gd name="T62" fmla="*/ 1166 w 1232"/>
                  <a:gd name="T63" fmla="*/ 201 h 488"/>
                  <a:gd name="T64" fmla="*/ 1166 w 1232"/>
                  <a:gd name="T65" fmla="*/ 73 h 488"/>
                  <a:gd name="T66" fmla="*/ 1064 w 1232"/>
                  <a:gd name="T67" fmla="*/ 77 h 488"/>
                  <a:gd name="T68" fmla="*/ 997 w 1232"/>
                  <a:gd name="T69" fmla="*/ 139 h 488"/>
                  <a:gd name="T70" fmla="*/ 1117 w 1232"/>
                  <a:gd name="T71" fmla="*/ 0 h 488"/>
                  <a:gd name="T72" fmla="*/ 1232 w 1232"/>
                  <a:gd name="T73" fmla="*/ 135 h 488"/>
                  <a:gd name="T74" fmla="*/ 1192 w 1232"/>
                  <a:gd name="T75" fmla="*/ 250 h 488"/>
                  <a:gd name="T76" fmla="*/ 1072 w 1232"/>
                  <a:gd name="T77" fmla="*/ 392 h 488"/>
                  <a:gd name="T78" fmla="*/ 1232 w 1232"/>
                  <a:gd name="T79" fmla="*/ 423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2" h="488">
                    <a:moveTo>
                      <a:pt x="137" y="478"/>
                    </a:moveTo>
                    <a:lnTo>
                      <a:pt x="92" y="478"/>
                    </a:lnTo>
                    <a:lnTo>
                      <a:pt x="92" y="108"/>
                    </a:lnTo>
                    <a:cubicBezTo>
                      <a:pt x="81" y="122"/>
                      <a:pt x="67" y="135"/>
                      <a:pt x="49" y="149"/>
                    </a:cubicBezTo>
                    <a:cubicBezTo>
                      <a:pt x="33" y="163"/>
                      <a:pt x="17" y="170"/>
                      <a:pt x="0" y="177"/>
                    </a:cubicBezTo>
                    <a:lnTo>
                      <a:pt x="0" y="122"/>
                    </a:lnTo>
                    <a:cubicBezTo>
                      <a:pt x="27" y="104"/>
                      <a:pt x="49" y="87"/>
                      <a:pt x="67" y="66"/>
                    </a:cubicBezTo>
                    <a:cubicBezTo>
                      <a:pt x="86" y="45"/>
                      <a:pt x="100" y="21"/>
                      <a:pt x="108" y="0"/>
                    </a:cubicBezTo>
                    <a:lnTo>
                      <a:pt x="137" y="0"/>
                    </a:lnTo>
                    <a:lnTo>
                      <a:pt x="137" y="478"/>
                    </a:lnTo>
                    <a:close/>
                    <a:moveTo>
                      <a:pt x="292" y="478"/>
                    </a:moveTo>
                    <a:lnTo>
                      <a:pt x="292" y="412"/>
                    </a:lnTo>
                    <a:lnTo>
                      <a:pt x="343" y="412"/>
                    </a:lnTo>
                    <a:lnTo>
                      <a:pt x="343" y="478"/>
                    </a:lnTo>
                    <a:lnTo>
                      <a:pt x="292" y="478"/>
                    </a:lnTo>
                    <a:close/>
                    <a:moveTo>
                      <a:pt x="566" y="478"/>
                    </a:moveTo>
                    <a:lnTo>
                      <a:pt x="520" y="478"/>
                    </a:lnTo>
                    <a:lnTo>
                      <a:pt x="520" y="108"/>
                    </a:lnTo>
                    <a:cubicBezTo>
                      <a:pt x="509" y="122"/>
                      <a:pt x="496" y="135"/>
                      <a:pt x="477" y="149"/>
                    </a:cubicBezTo>
                    <a:cubicBezTo>
                      <a:pt x="461" y="163"/>
                      <a:pt x="445" y="170"/>
                      <a:pt x="429" y="177"/>
                    </a:cubicBezTo>
                    <a:lnTo>
                      <a:pt x="429" y="122"/>
                    </a:lnTo>
                    <a:cubicBezTo>
                      <a:pt x="456" y="104"/>
                      <a:pt x="477" y="87"/>
                      <a:pt x="496" y="66"/>
                    </a:cubicBezTo>
                    <a:cubicBezTo>
                      <a:pt x="515" y="45"/>
                      <a:pt x="528" y="21"/>
                      <a:pt x="536" y="0"/>
                    </a:cubicBezTo>
                    <a:lnTo>
                      <a:pt x="566" y="0"/>
                    </a:lnTo>
                    <a:lnTo>
                      <a:pt x="566" y="478"/>
                    </a:lnTo>
                    <a:close/>
                    <a:moveTo>
                      <a:pt x="702" y="371"/>
                    </a:moveTo>
                    <a:lnTo>
                      <a:pt x="745" y="364"/>
                    </a:lnTo>
                    <a:cubicBezTo>
                      <a:pt x="750" y="392"/>
                      <a:pt x="756" y="409"/>
                      <a:pt x="766" y="423"/>
                    </a:cubicBezTo>
                    <a:cubicBezTo>
                      <a:pt x="777" y="433"/>
                      <a:pt x="791" y="440"/>
                      <a:pt x="807" y="440"/>
                    </a:cubicBezTo>
                    <a:cubicBezTo>
                      <a:pt x="820" y="440"/>
                      <a:pt x="833" y="437"/>
                      <a:pt x="844" y="426"/>
                    </a:cubicBezTo>
                    <a:cubicBezTo>
                      <a:pt x="855" y="419"/>
                      <a:pt x="863" y="409"/>
                      <a:pt x="868" y="395"/>
                    </a:cubicBezTo>
                    <a:cubicBezTo>
                      <a:pt x="876" y="381"/>
                      <a:pt x="882" y="364"/>
                      <a:pt x="884" y="340"/>
                    </a:cubicBezTo>
                    <a:cubicBezTo>
                      <a:pt x="890" y="315"/>
                      <a:pt x="892" y="291"/>
                      <a:pt x="892" y="267"/>
                    </a:cubicBezTo>
                    <a:cubicBezTo>
                      <a:pt x="892" y="264"/>
                      <a:pt x="892" y="260"/>
                      <a:pt x="892" y="257"/>
                    </a:cubicBezTo>
                    <a:cubicBezTo>
                      <a:pt x="884" y="274"/>
                      <a:pt x="871" y="288"/>
                      <a:pt x="855" y="302"/>
                    </a:cubicBezTo>
                    <a:cubicBezTo>
                      <a:pt x="839" y="312"/>
                      <a:pt x="823" y="319"/>
                      <a:pt x="804" y="319"/>
                    </a:cubicBezTo>
                    <a:cubicBezTo>
                      <a:pt x="774" y="319"/>
                      <a:pt x="748" y="305"/>
                      <a:pt x="726" y="277"/>
                    </a:cubicBezTo>
                    <a:cubicBezTo>
                      <a:pt x="705" y="246"/>
                      <a:pt x="694" y="208"/>
                      <a:pt x="694" y="163"/>
                    </a:cubicBezTo>
                    <a:cubicBezTo>
                      <a:pt x="694" y="115"/>
                      <a:pt x="708" y="77"/>
                      <a:pt x="729" y="45"/>
                    </a:cubicBezTo>
                    <a:cubicBezTo>
                      <a:pt x="750" y="18"/>
                      <a:pt x="777" y="0"/>
                      <a:pt x="812" y="0"/>
                    </a:cubicBezTo>
                    <a:cubicBezTo>
                      <a:pt x="836" y="0"/>
                      <a:pt x="858" y="11"/>
                      <a:pt x="876" y="28"/>
                    </a:cubicBezTo>
                    <a:cubicBezTo>
                      <a:pt x="898" y="45"/>
                      <a:pt x="911" y="66"/>
                      <a:pt x="922" y="97"/>
                    </a:cubicBezTo>
                    <a:cubicBezTo>
                      <a:pt x="933" y="129"/>
                      <a:pt x="938" y="174"/>
                      <a:pt x="938" y="232"/>
                    </a:cubicBezTo>
                    <a:cubicBezTo>
                      <a:pt x="938" y="291"/>
                      <a:pt x="933" y="340"/>
                      <a:pt x="922" y="378"/>
                    </a:cubicBezTo>
                    <a:cubicBezTo>
                      <a:pt x="911" y="412"/>
                      <a:pt x="898" y="440"/>
                      <a:pt x="876" y="461"/>
                    </a:cubicBezTo>
                    <a:cubicBezTo>
                      <a:pt x="858" y="478"/>
                      <a:pt x="833" y="488"/>
                      <a:pt x="807" y="488"/>
                    </a:cubicBezTo>
                    <a:cubicBezTo>
                      <a:pt x="777" y="488"/>
                      <a:pt x="753" y="478"/>
                      <a:pt x="734" y="457"/>
                    </a:cubicBezTo>
                    <a:cubicBezTo>
                      <a:pt x="716" y="437"/>
                      <a:pt x="705" y="409"/>
                      <a:pt x="702" y="371"/>
                    </a:cubicBezTo>
                    <a:close/>
                    <a:moveTo>
                      <a:pt x="887" y="160"/>
                    </a:moveTo>
                    <a:cubicBezTo>
                      <a:pt x="887" y="125"/>
                      <a:pt x="879" y="101"/>
                      <a:pt x="866" y="80"/>
                    </a:cubicBezTo>
                    <a:cubicBezTo>
                      <a:pt x="852" y="59"/>
                      <a:pt x="836" y="49"/>
                      <a:pt x="817" y="49"/>
                    </a:cubicBezTo>
                    <a:cubicBezTo>
                      <a:pt x="796" y="49"/>
                      <a:pt x="780" y="63"/>
                      <a:pt x="764" y="84"/>
                    </a:cubicBezTo>
                    <a:cubicBezTo>
                      <a:pt x="750" y="104"/>
                      <a:pt x="742" y="132"/>
                      <a:pt x="742" y="163"/>
                    </a:cubicBezTo>
                    <a:cubicBezTo>
                      <a:pt x="742" y="194"/>
                      <a:pt x="748" y="219"/>
                      <a:pt x="764" y="239"/>
                    </a:cubicBezTo>
                    <a:cubicBezTo>
                      <a:pt x="777" y="257"/>
                      <a:pt x="796" y="267"/>
                      <a:pt x="815" y="267"/>
                    </a:cubicBezTo>
                    <a:cubicBezTo>
                      <a:pt x="836" y="267"/>
                      <a:pt x="852" y="257"/>
                      <a:pt x="866" y="239"/>
                    </a:cubicBezTo>
                    <a:cubicBezTo>
                      <a:pt x="879" y="219"/>
                      <a:pt x="887" y="194"/>
                      <a:pt x="887" y="160"/>
                    </a:cubicBezTo>
                    <a:close/>
                    <a:moveTo>
                      <a:pt x="1232" y="423"/>
                    </a:moveTo>
                    <a:lnTo>
                      <a:pt x="1232" y="478"/>
                    </a:lnTo>
                    <a:lnTo>
                      <a:pt x="989" y="478"/>
                    </a:lnTo>
                    <a:cubicBezTo>
                      <a:pt x="989" y="464"/>
                      <a:pt x="991" y="454"/>
                      <a:pt x="994" y="440"/>
                    </a:cubicBezTo>
                    <a:cubicBezTo>
                      <a:pt x="1002" y="419"/>
                      <a:pt x="1010" y="395"/>
                      <a:pt x="1024" y="374"/>
                    </a:cubicBezTo>
                    <a:cubicBezTo>
                      <a:pt x="1037" y="353"/>
                      <a:pt x="1058" y="333"/>
                      <a:pt x="1082" y="305"/>
                    </a:cubicBezTo>
                    <a:cubicBezTo>
                      <a:pt x="1123" y="260"/>
                      <a:pt x="1152" y="229"/>
                      <a:pt x="1166" y="201"/>
                    </a:cubicBezTo>
                    <a:cubicBezTo>
                      <a:pt x="1179" y="177"/>
                      <a:pt x="1187" y="156"/>
                      <a:pt x="1187" y="132"/>
                    </a:cubicBezTo>
                    <a:cubicBezTo>
                      <a:pt x="1187" y="111"/>
                      <a:pt x="1179" y="90"/>
                      <a:pt x="1166" y="73"/>
                    </a:cubicBezTo>
                    <a:cubicBezTo>
                      <a:pt x="1155" y="59"/>
                      <a:pt x="1136" y="49"/>
                      <a:pt x="1117" y="49"/>
                    </a:cubicBezTo>
                    <a:cubicBezTo>
                      <a:pt x="1096" y="49"/>
                      <a:pt x="1077" y="59"/>
                      <a:pt x="1064" y="77"/>
                    </a:cubicBezTo>
                    <a:cubicBezTo>
                      <a:pt x="1050" y="94"/>
                      <a:pt x="1045" y="115"/>
                      <a:pt x="1045" y="146"/>
                    </a:cubicBezTo>
                    <a:lnTo>
                      <a:pt x="997" y="139"/>
                    </a:lnTo>
                    <a:cubicBezTo>
                      <a:pt x="1002" y="94"/>
                      <a:pt x="1013" y="59"/>
                      <a:pt x="1034" y="39"/>
                    </a:cubicBezTo>
                    <a:cubicBezTo>
                      <a:pt x="1056" y="14"/>
                      <a:pt x="1082" y="0"/>
                      <a:pt x="1117" y="0"/>
                    </a:cubicBezTo>
                    <a:cubicBezTo>
                      <a:pt x="1152" y="0"/>
                      <a:pt x="1182" y="14"/>
                      <a:pt x="1200" y="39"/>
                    </a:cubicBezTo>
                    <a:cubicBezTo>
                      <a:pt x="1222" y="66"/>
                      <a:pt x="1232" y="97"/>
                      <a:pt x="1232" y="135"/>
                    </a:cubicBezTo>
                    <a:cubicBezTo>
                      <a:pt x="1232" y="153"/>
                      <a:pt x="1230" y="174"/>
                      <a:pt x="1224" y="191"/>
                    </a:cubicBezTo>
                    <a:cubicBezTo>
                      <a:pt x="1216" y="208"/>
                      <a:pt x="1208" y="229"/>
                      <a:pt x="1192" y="250"/>
                    </a:cubicBezTo>
                    <a:cubicBezTo>
                      <a:pt x="1179" y="270"/>
                      <a:pt x="1155" y="298"/>
                      <a:pt x="1123" y="333"/>
                    </a:cubicBezTo>
                    <a:cubicBezTo>
                      <a:pt x="1096" y="360"/>
                      <a:pt x="1080" y="381"/>
                      <a:pt x="1072" y="392"/>
                    </a:cubicBezTo>
                    <a:cubicBezTo>
                      <a:pt x="1064" y="402"/>
                      <a:pt x="1058" y="412"/>
                      <a:pt x="1053" y="423"/>
                    </a:cubicBezTo>
                    <a:lnTo>
                      <a:pt x="1232" y="42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9" name="Freeform 164"/>
              <p:cNvSpPr>
                <a:spLocks noEditPoints="1"/>
              </p:cNvSpPr>
              <p:nvPr/>
            </p:nvSpPr>
            <p:spPr bwMode="auto">
              <a:xfrm>
                <a:off x="5423" y="2938"/>
                <a:ext cx="381" cy="152"/>
              </a:xfrm>
              <a:custGeom>
                <a:avLst/>
                <a:gdLst>
                  <a:gd name="T0" fmla="*/ 31 w 1240"/>
                  <a:gd name="T1" fmla="*/ 174 h 496"/>
                  <a:gd name="T2" fmla="*/ 108 w 1240"/>
                  <a:gd name="T3" fmla="*/ 3 h 496"/>
                  <a:gd name="T4" fmla="*/ 75 w 1240"/>
                  <a:gd name="T5" fmla="*/ 73 h 496"/>
                  <a:gd name="T6" fmla="*/ 74 w 1240"/>
                  <a:gd name="T7" fmla="*/ 130 h 496"/>
                  <a:gd name="T8" fmla="*/ 292 w 1240"/>
                  <a:gd name="T9" fmla="*/ 416 h 496"/>
                  <a:gd name="T10" fmla="*/ 296 w 1240"/>
                  <a:gd name="T11" fmla="*/ 420 h 496"/>
                  <a:gd name="T12" fmla="*/ 509 w 1240"/>
                  <a:gd name="T13" fmla="*/ 136 h 496"/>
                  <a:gd name="T14" fmla="*/ 497 w 1240"/>
                  <a:gd name="T15" fmla="*/ 68 h 496"/>
                  <a:gd name="T16" fmla="*/ 540 w 1240"/>
                  <a:gd name="T17" fmla="*/ 8 h 496"/>
                  <a:gd name="T18" fmla="*/ 456 w 1240"/>
                  <a:gd name="T19" fmla="*/ 166 h 496"/>
                  <a:gd name="T20" fmla="*/ 566 w 1240"/>
                  <a:gd name="T21" fmla="*/ 482 h 496"/>
                  <a:gd name="T22" fmla="*/ 791 w 1240"/>
                  <a:gd name="T23" fmla="*/ 436 h 496"/>
                  <a:gd name="T24" fmla="*/ 879 w 1240"/>
                  <a:gd name="T25" fmla="*/ 374 h 496"/>
                  <a:gd name="T26" fmla="*/ 836 w 1240"/>
                  <a:gd name="T27" fmla="*/ 322 h 496"/>
                  <a:gd name="T28" fmla="*/ 727 w 1240"/>
                  <a:gd name="T29" fmla="*/ 283 h 496"/>
                  <a:gd name="T30" fmla="*/ 715 w 1240"/>
                  <a:gd name="T31" fmla="*/ 73 h 496"/>
                  <a:gd name="T32" fmla="*/ 834 w 1240"/>
                  <a:gd name="T33" fmla="*/ 2 h 496"/>
                  <a:gd name="T34" fmla="*/ 937 w 1240"/>
                  <a:gd name="T35" fmla="*/ 126 h 496"/>
                  <a:gd name="T36" fmla="*/ 884 w 1240"/>
                  <a:gd name="T37" fmla="*/ 467 h 496"/>
                  <a:gd name="T38" fmla="*/ 789 w 1240"/>
                  <a:gd name="T39" fmla="*/ 494 h 496"/>
                  <a:gd name="T40" fmla="*/ 706 w 1240"/>
                  <a:gd name="T41" fmla="*/ 403 h 496"/>
                  <a:gd name="T42" fmla="*/ 773 w 1240"/>
                  <a:gd name="T43" fmla="*/ 481 h 496"/>
                  <a:gd name="T44" fmla="*/ 863 w 1240"/>
                  <a:gd name="T45" fmla="*/ 473 h 496"/>
                  <a:gd name="T46" fmla="*/ 937 w 1240"/>
                  <a:gd name="T47" fmla="*/ 195 h 496"/>
                  <a:gd name="T48" fmla="*/ 849 w 1240"/>
                  <a:gd name="T49" fmla="*/ 16 h 496"/>
                  <a:gd name="T50" fmla="*/ 736 w 1240"/>
                  <a:gd name="T51" fmla="*/ 52 h 496"/>
                  <a:gd name="T52" fmla="*/ 720 w 1240"/>
                  <a:gd name="T53" fmla="*/ 256 h 496"/>
                  <a:gd name="T54" fmla="*/ 807 w 1240"/>
                  <a:gd name="T55" fmla="*/ 319 h 496"/>
                  <a:gd name="T56" fmla="*/ 898 w 1240"/>
                  <a:gd name="T57" fmla="*/ 308 h 496"/>
                  <a:gd name="T58" fmla="*/ 812 w 1240"/>
                  <a:gd name="T59" fmla="*/ 448 h 496"/>
                  <a:gd name="T60" fmla="*/ 707 w 1240"/>
                  <a:gd name="T61" fmla="*/ 379 h 496"/>
                  <a:gd name="T62" fmla="*/ 845 w 1240"/>
                  <a:gd name="T63" fmla="*/ 64 h 496"/>
                  <a:gd name="T64" fmla="*/ 783 w 1240"/>
                  <a:gd name="T65" fmla="*/ 76 h 496"/>
                  <a:gd name="T66" fmla="*/ 771 w 1240"/>
                  <a:gd name="T67" fmla="*/ 241 h 496"/>
                  <a:gd name="T68" fmla="*/ 833 w 1240"/>
                  <a:gd name="T69" fmla="*/ 265 h 496"/>
                  <a:gd name="T70" fmla="*/ 893 w 1240"/>
                  <a:gd name="T71" fmla="*/ 189 h 496"/>
                  <a:gd name="T72" fmla="*/ 819 w 1240"/>
                  <a:gd name="T73" fmla="*/ 275 h 496"/>
                  <a:gd name="T74" fmla="*/ 754 w 1240"/>
                  <a:gd name="T75" fmla="*/ 229 h 496"/>
                  <a:gd name="T76" fmla="*/ 790 w 1240"/>
                  <a:gd name="T77" fmla="*/ 59 h 496"/>
                  <a:gd name="T78" fmla="*/ 863 w 1240"/>
                  <a:gd name="T79" fmla="*/ 68 h 496"/>
                  <a:gd name="T80" fmla="*/ 1236 w 1240"/>
                  <a:gd name="T81" fmla="*/ 486 h 496"/>
                  <a:gd name="T82" fmla="*/ 1050 w 1240"/>
                  <a:gd name="T83" fmla="*/ 344 h 496"/>
                  <a:gd name="T84" fmla="*/ 1182 w 1240"/>
                  <a:gd name="T85" fmla="*/ 107 h 496"/>
                  <a:gd name="T86" fmla="*/ 1093 w 1240"/>
                  <a:gd name="T87" fmla="*/ 64 h 496"/>
                  <a:gd name="T88" fmla="*/ 1053 w 1240"/>
                  <a:gd name="T89" fmla="*/ 150 h 496"/>
                  <a:gd name="T90" fmla="*/ 1035 w 1240"/>
                  <a:gd name="T91" fmla="*/ 41 h 496"/>
                  <a:gd name="T92" fmla="*/ 1170 w 1240"/>
                  <a:gd name="T93" fmla="*/ 11 h 496"/>
                  <a:gd name="T94" fmla="*/ 1238 w 1240"/>
                  <a:gd name="T95" fmla="*/ 112 h 496"/>
                  <a:gd name="T96" fmla="*/ 1152 w 1240"/>
                  <a:gd name="T97" fmla="*/ 315 h 496"/>
                  <a:gd name="T98" fmla="*/ 1054 w 1240"/>
                  <a:gd name="T99" fmla="*/ 429 h 496"/>
                  <a:gd name="T100" fmla="*/ 1193 w 1240"/>
                  <a:gd name="T101" fmla="*/ 252 h 496"/>
                  <a:gd name="T102" fmla="*/ 1225 w 1240"/>
                  <a:gd name="T103" fmla="*/ 89 h 496"/>
                  <a:gd name="T104" fmla="*/ 1121 w 1240"/>
                  <a:gd name="T105" fmla="*/ 8 h 496"/>
                  <a:gd name="T106" fmla="*/ 1018 w 1240"/>
                  <a:gd name="T107" fmla="*/ 86 h 496"/>
                  <a:gd name="T108" fmla="*/ 1056 w 1240"/>
                  <a:gd name="T109" fmla="*/ 92 h 496"/>
                  <a:gd name="T110" fmla="*/ 1136 w 1240"/>
                  <a:gd name="T111" fmla="*/ 51 h 496"/>
                  <a:gd name="T112" fmla="*/ 1189 w 1240"/>
                  <a:gd name="T113" fmla="*/ 173 h 496"/>
                  <a:gd name="T114" fmla="*/ 1002 w 1240"/>
                  <a:gd name="T115" fmla="*/ 44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40" h="496">
                    <a:moveTo>
                      <a:pt x="145" y="482"/>
                    </a:moveTo>
                    <a:cubicBezTo>
                      <a:pt x="145" y="485"/>
                      <a:pt x="144" y="486"/>
                      <a:pt x="141" y="486"/>
                    </a:cubicBezTo>
                    <a:lnTo>
                      <a:pt x="96" y="486"/>
                    </a:lnTo>
                    <a:cubicBezTo>
                      <a:pt x="94" y="486"/>
                      <a:pt x="92" y="485"/>
                      <a:pt x="92" y="482"/>
                    </a:cubicBezTo>
                    <a:lnTo>
                      <a:pt x="92" y="112"/>
                    </a:lnTo>
                    <a:lnTo>
                      <a:pt x="99" y="115"/>
                    </a:lnTo>
                    <a:lnTo>
                      <a:pt x="80" y="136"/>
                    </a:lnTo>
                    <a:cubicBezTo>
                      <a:pt x="80" y="136"/>
                      <a:pt x="80" y="136"/>
                      <a:pt x="80" y="136"/>
                    </a:cubicBezTo>
                    <a:lnTo>
                      <a:pt x="56" y="157"/>
                    </a:lnTo>
                    <a:lnTo>
                      <a:pt x="31" y="173"/>
                    </a:lnTo>
                    <a:cubicBezTo>
                      <a:pt x="31" y="173"/>
                      <a:pt x="31" y="174"/>
                      <a:pt x="31" y="174"/>
                    </a:cubicBezTo>
                    <a:lnTo>
                      <a:pt x="6" y="185"/>
                    </a:lnTo>
                    <a:cubicBezTo>
                      <a:pt x="5" y="185"/>
                      <a:pt x="3" y="185"/>
                      <a:pt x="2" y="184"/>
                    </a:cubicBezTo>
                    <a:cubicBezTo>
                      <a:pt x="1" y="184"/>
                      <a:pt x="0" y="182"/>
                      <a:pt x="0" y="181"/>
                    </a:cubicBezTo>
                    <a:lnTo>
                      <a:pt x="0" y="126"/>
                    </a:lnTo>
                    <a:cubicBezTo>
                      <a:pt x="0" y="125"/>
                      <a:pt x="1" y="123"/>
                      <a:pt x="2" y="123"/>
                    </a:cubicBezTo>
                    <a:lnTo>
                      <a:pt x="39" y="96"/>
                    </a:lnTo>
                    <a:lnTo>
                      <a:pt x="69" y="68"/>
                    </a:lnTo>
                    <a:lnTo>
                      <a:pt x="68" y="68"/>
                    </a:lnTo>
                    <a:lnTo>
                      <a:pt x="93" y="35"/>
                    </a:lnTo>
                    <a:lnTo>
                      <a:pt x="92" y="36"/>
                    </a:lnTo>
                    <a:lnTo>
                      <a:pt x="108" y="3"/>
                    </a:lnTo>
                    <a:cubicBezTo>
                      <a:pt x="109" y="1"/>
                      <a:pt x="110" y="0"/>
                      <a:pt x="112" y="0"/>
                    </a:cubicBezTo>
                    <a:lnTo>
                      <a:pt x="141" y="0"/>
                    </a:lnTo>
                    <a:cubicBezTo>
                      <a:pt x="144" y="0"/>
                      <a:pt x="145" y="2"/>
                      <a:pt x="145" y="4"/>
                    </a:cubicBezTo>
                    <a:lnTo>
                      <a:pt x="145" y="482"/>
                    </a:lnTo>
                    <a:close/>
                    <a:moveTo>
                      <a:pt x="137" y="4"/>
                    </a:moveTo>
                    <a:lnTo>
                      <a:pt x="141" y="8"/>
                    </a:lnTo>
                    <a:lnTo>
                      <a:pt x="112" y="8"/>
                    </a:lnTo>
                    <a:lnTo>
                      <a:pt x="116" y="6"/>
                    </a:lnTo>
                    <a:lnTo>
                      <a:pt x="100" y="39"/>
                    </a:lnTo>
                    <a:cubicBezTo>
                      <a:pt x="99" y="39"/>
                      <a:pt x="99" y="40"/>
                      <a:pt x="99" y="40"/>
                    </a:cubicBezTo>
                    <a:lnTo>
                      <a:pt x="75" y="73"/>
                    </a:lnTo>
                    <a:cubicBezTo>
                      <a:pt x="75" y="73"/>
                      <a:pt x="74" y="73"/>
                      <a:pt x="74" y="73"/>
                    </a:cubicBezTo>
                    <a:lnTo>
                      <a:pt x="43" y="103"/>
                    </a:lnTo>
                    <a:lnTo>
                      <a:pt x="7" y="129"/>
                    </a:lnTo>
                    <a:lnTo>
                      <a:pt x="8" y="126"/>
                    </a:lnTo>
                    <a:lnTo>
                      <a:pt x="8" y="181"/>
                    </a:lnTo>
                    <a:lnTo>
                      <a:pt x="3" y="177"/>
                    </a:lnTo>
                    <a:lnTo>
                      <a:pt x="27" y="166"/>
                    </a:lnTo>
                    <a:lnTo>
                      <a:pt x="27" y="167"/>
                    </a:lnTo>
                    <a:lnTo>
                      <a:pt x="50" y="150"/>
                    </a:lnTo>
                    <a:lnTo>
                      <a:pt x="75" y="130"/>
                    </a:lnTo>
                    <a:lnTo>
                      <a:pt x="74" y="130"/>
                    </a:lnTo>
                    <a:lnTo>
                      <a:pt x="93" y="109"/>
                    </a:lnTo>
                    <a:cubicBezTo>
                      <a:pt x="94" y="108"/>
                      <a:pt x="96" y="108"/>
                      <a:pt x="97" y="108"/>
                    </a:cubicBezTo>
                    <a:cubicBezTo>
                      <a:pt x="99" y="109"/>
                      <a:pt x="100" y="110"/>
                      <a:pt x="100" y="112"/>
                    </a:cubicBezTo>
                    <a:lnTo>
                      <a:pt x="100" y="482"/>
                    </a:lnTo>
                    <a:lnTo>
                      <a:pt x="96" y="478"/>
                    </a:lnTo>
                    <a:lnTo>
                      <a:pt x="141" y="478"/>
                    </a:lnTo>
                    <a:lnTo>
                      <a:pt x="137" y="482"/>
                    </a:lnTo>
                    <a:lnTo>
                      <a:pt x="137" y="4"/>
                    </a:lnTo>
                    <a:close/>
                    <a:moveTo>
                      <a:pt x="296" y="486"/>
                    </a:moveTo>
                    <a:cubicBezTo>
                      <a:pt x="294" y="486"/>
                      <a:pt x="292" y="485"/>
                      <a:pt x="292" y="482"/>
                    </a:cubicBezTo>
                    <a:lnTo>
                      <a:pt x="292" y="416"/>
                    </a:lnTo>
                    <a:cubicBezTo>
                      <a:pt x="292" y="414"/>
                      <a:pt x="294" y="412"/>
                      <a:pt x="296" y="412"/>
                    </a:cubicBezTo>
                    <a:lnTo>
                      <a:pt x="347" y="412"/>
                    </a:lnTo>
                    <a:cubicBezTo>
                      <a:pt x="350" y="412"/>
                      <a:pt x="351" y="414"/>
                      <a:pt x="351" y="416"/>
                    </a:cubicBezTo>
                    <a:lnTo>
                      <a:pt x="351" y="482"/>
                    </a:lnTo>
                    <a:cubicBezTo>
                      <a:pt x="351" y="485"/>
                      <a:pt x="350" y="486"/>
                      <a:pt x="347" y="486"/>
                    </a:cubicBezTo>
                    <a:lnTo>
                      <a:pt x="296" y="486"/>
                    </a:lnTo>
                    <a:close/>
                    <a:moveTo>
                      <a:pt x="347" y="478"/>
                    </a:moveTo>
                    <a:lnTo>
                      <a:pt x="343" y="482"/>
                    </a:lnTo>
                    <a:lnTo>
                      <a:pt x="343" y="416"/>
                    </a:lnTo>
                    <a:lnTo>
                      <a:pt x="347" y="420"/>
                    </a:lnTo>
                    <a:lnTo>
                      <a:pt x="296" y="420"/>
                    </a:lnTo>
                    <a:lnTo>
                      <a:pt x="300" y="416"/>
                    </a:lnTo>
                    <a:lnTo>
                      <a:pt x="300" y="482"/>
                    </a:lnTo>
                    <a:lnTo>
                      <a:pt x="296" y="478"/>
                    </a:lnTo>
                    <a:lnTo>
                      <a:pt x="347" y="478"/>
                    </a:lnTo>
                    <a:close/>
                    <a:moveTo>
                      <a:pt x="574" y="482"/>
                    </a:moveTo>
                    <a:cubicBezTo>
                      <a:pt x="574" y="485"/>
                      <a:pt x="572" y="486"/>
                      <a:pt x="570" y="486"/>
                    </a:cubicBezTo>
                    <a:lnTo>
                      <a:pt x="524" y="486"/>
                    </a:lnTo>
                    <a:cubicBezTo>
                      <a:pt x="522" y="486"/>
                      <a:pt x="520" y="485"/>
                      <a:pt x="520" y="482"/>
                    </a:cubicBezTo>
                    <a:lnTo>
                      <a:pt x="520" y="112"/>
                    </a:lnTo>
                    <a:lnTo>
                      <a:pt x="527" y="115"/>
                    </a:lnTo>
                    <a:lnTo>
                      <a:pt x="509" y="136"/>
                    </a:lnTo>
                    <a:cubicBezTo>
                      <a:pt x="509" y="136"/>
                      <a:pt x="509" y="136"/>
                      <a:pt x="509" y="136"/>
                    </a:cubicBezTo>
                    <a:lnTo>
                      <a:pt x="484" y="157"/>
                    </a:lnTo>
                    <a:lnTo>
                      <a:pt x="460" y="173"/>
                    </a:lnTo>
                    <a:cubicBezTo>
                      <a:pt x="460" y="173"/>
                      <a:pt x="459" y="174"/>
                      <a:pt x="459" y="174"/>
                    </a:cubicBezTo>
                    <a:lnTo>
                      <a:pt x="435" y="185"/>
                    </a:lnTo>
                    <a:cubicBezTo>
                      <a:pt x="434" y="185"/>
                      <a:pt x="432" y="185"/>
                      <a:pt x="431" y="184"/>
                    </a:cubicBezTo>
                    <a:cubicBezTo>
                      <a:pt x="430" y="184"/>
                      <a:pt x="429" y="182"/>
                      <a:pt x="429" y="181"/>
                    </a:cubicBezTo>
                    <a:lnTo>
                      <a:pt x="429" y="126"/>
                    </a:lnTo>
                    <a:cubicBezTo>
                      <a:pt x="429" y="125"/>
                      <a:pt x="430" y="123"/>
                      <a:pt x="431" y="123"/>
                    </a:cubicBezTo>
                    <a:lnTo>
                      <a:pt x="468" y="96"/>
                    </a:lnTo>
                    <a:lnTo>
                      <a:pt x="497" y="68"/>
                    </a:lnTo>
                    <a:lnTo>
                      <a:pt x="497" y="68"/>
                    </a:lnTo>
                    <a:lnTo>
                      <a:pt x="521" y="35"/>
                    </a:lnTo>
                    <a:lnTo>
                      <a:pt x="521" y="36"/>
                    </a:lnTo>
                    <a:lnTo>
                      <a:pt x="537" y="3"/>
                    </a:lnTo>
                    <a:cubicBezTo>
                      <a:pt x="538" y="1"/>
                      <a:pt x="539" y="0"/>
                      <a:pt x="540" y="0"/>
                    </a:cubicBezTo>
                    <a:lnTo>
                      <a:pt x="570" y="0"/>
                    </a:lnTo>
                    <a:cubicBezTo>
                      <a:pt x="572" y="0"/>
                      <a:pt x="574" y="2"/>
                      <a:pt x="574" y="4"/>
                    </a:cubicBezTo>
                    <a:lnTo>
                      <a:pt x="574" y="482"/>
                    </a:lnTo>
                    <a:close/>
                    <a:moveTo>
                      <a:pt x="566" y="4"/>
                    </a:moveTo>
                    <a:lnTo>
                      <a:pt x="570" y="8"/>
                    </a:lnTo>
                    <a:lnTo>
                      <a:pt x="540" y="8"/>
                    </a:lnTo>
                    <a:lnTo>
                      <a:pt x="544" y="6"/>
                    </a:lnTo>
                    <a:lnTo>
                      <a:pt x="528" y="39"/>
                    </a:lnTo>
                    <a:cubicBezTo>
                      <a:pt x="528" y="39"/>
                      <a:pt x="528" y="40"/>
                      <a:pt x="528" y="40"/>
                    </a:cubicBezTo>
                    <a:lnTo>
                      <a:pt x="503" y="73"/>
                    </a:lnTo>
                    <a:cubicBezTo>
                      <a:pt x="503" y="73"/>
                      <a:pt x="503" y="73"/>
                      <a:pt x="503" y="73"/>
                    </a:cubicBezTo>
                    <a:lnTo>
                      <a:pt x="472" y="103"/>
                    </a:lnTo>
                    <a:lnTo>
                      <a:pt x="436" y="129"/>
                    </a:lnTo>
                    <a:lnTo>
                      <a:pt x="437" y="126"/>
                    </a:lnTo>
                    <a:lnTo>
                      <a:pt x="437" y="181"/>
                    </a:lnTo>
                    <a:lnTo>
                      <a:pt x="432" y="177"/>
                    </a:lnTo>
                    <a:lnTo>
                      <a:pt x="456" y="166"/>
                    </a:lnTo>
                    <a:lnTo>
                      <a:pt x="455" y="167"/>
                    </a:lnTo>
                    <a:lnTo>
                      <a:pt x="479" y="150"/>
                    </a:lnTo>
                    <a:lnTo>
                      <a:pt x="503" y="130"/>
                    </a:lnTo>
                    <a:lnTo>
                      <a:pt x="503" y="130"/>
                    </a:lnTo>
                    <a:lnTo>
                      <a:pt x="521" y="109"/>
                    </a:lnTo>
                    <a:cubicBezTo>
                      <a:pt x="523" y="108"/>
                      <a:pt x="524" y="108"/>
                      <a:pt x="526" y="108"/>
                    </a:cubicBezTo>
                    <a:cubicBezTo>
                      <a:pt x="527" y="109"/>
                      <a:pt x="528" y="110"/>
                      <a:pt x="528" y="112"/>
                    </a:cubicBezTo>
                    <a:lnTo>
                      <a:pt x="528" y="482"/>
                    </a:lnTo>
                    <a:lnTo>
                      <a:pt x="524" y="478"/>
                    </a:lnTo>
                    <a:lnTo>
                      <a:pt x="570" y="478"/>
                    </a:lnTo>
                    <a:lnTo>
                      <a:pt x="566" y="482"/>
                    </a:lnTo>
                    <a:lnTo>
                      <a:pt x="566" y="4"/>
                    </a:lnTo>
                    <a:close/>
                    <a:moveTo>
                      <a:pt x="702" y="375"/>
                    </a:moveTo>
                    <a:cubicBezTo>
                      <a:pt x="702" y="373"/>
                      <a:pt x="704" y="371"/>
                      <a:pt x="706" y="371"/>
                    </a:cubicBezTo>
                    <a:lnTo>
                      <a:pt x="749" y="364"/>
                    </a:lnTo>
                    <a:cubicBezTo>
                      <a:pt x="751" y="364"/>
                      <a:pt x="753" y="365"/>
                      <a:pt x="753" y="367"/>
                    </a:cubicBezTo>
                    <a:lnTo>
                      <a:pt x="757" y="386"/>
                    </a:lnTo>
                    <a:lnTo>
                      <a:pt x="762" y="402"/>
                    </a:lnTo>
                    <a:lnTo>
                      <a:pt x="762" y="401"/>
                    </a:lnTo>
                    <a:lnTo>
                      <a:pt x="774" y="425"/>
                    </a:lnTo>
                    <a:lnTo>
                      <a:pt x="773" y="424"/>
                    </a:lnTo>
                    <a:lnTo>
                      <a:pt x="791" y="436"/>
                    </a:lnTo>
                    <a:lnTo>
                      <a:pt x="790" y="436"/>
                    </a:lnTo>
                    <a:lnTo>
                      <a:pt x="812" y="441"/>
                    </a:lnTo>
                    <a:lnTo>
                      <a:pt x="810" y="441"/>
                    </a:lnTo>
                    <a:lnTo>
                      <a:pt x="830" y="438"/>
                    </a:lnTo>
                    <a:lnTo>
                      <a:pt x="828" y="438"/>
                    </a:lnTo>
                    <a:lnTo>
                      <a:pt x="846" y="427"/>
                    </a:lnTo>
                    <a:lnTo>
                      <a:pt x="846" y="428"/>
                    </a:lnTo>
                    <a:lnTo>
                      <a:pt x="860" y="415"/>
                    </a:lnTo>
                    <a:lnTo>
                      <a:pt x="859" y="416"/>
                    </a:lnTo>
                    <a:lnTo>
                      <a:pt x="869" y="398"/>
                    </a:lnTo>
                    <a:lnTo>
                      <a:pt x="879" y="374"/>
                    </a:lnTo>
                    <a:lnTo>
                      <a:pt x="879" y="375"/>
                    </a:lnTo>
                    <a:lnTo>
                      <a:pt x="885" y="343"/>
                    </a:lnTo>
                    <a:lnTo>
                      <a:pt x="891" y="307"/>
                    </a:lnTo>
                    <a:lnTo>
                      <a:pt x="892" y="271"/>
                    </a:lnTo>
                    <a:lnTo>
                      <a:pt x="892" y="261"/>
                    </a:lnTo>
                    <a:lnTo>
                      <a:pt x="900" y="263"/>
                    </a:lnTo>
                    <a:lnTo>
                      <a:pt x="884" y="287"/>
                    </a:lnTo>
                    <a:cubicBezTo>
                      <a:pt x="884" y="287"/>
                      <a:pt x="884" y="287"/>
                      <a:pt x="884" y="287"/>
                    </a:cubicBezTo>
                    <a:lnTo>
                      <a:pt x="862" y="309"/>
                    </a:lnTo>
                    <a:cubicBezTo>
                      <a:pt x="861" y="309"/>
                      <a:pt x="861" y="309"/>
                      <a:pt x="861" y="310"/>
                    </a:cubicBezTo>
                    <a:lnTo>
                      <a:pt x="836" y="322"/>
                    </a:lnTo>
                    <a:cubicBezTo>
                      <a:pt x="836" y="322"/>
                      <a:pt x="836" y="322"/>
                      <a:pt x="835" y="322"/>
                    </a:cubicBezTo>
                    <a:lnTo>
                      <a:pt x="809" y="327"/>
                    </a:lnTo>
                    <a:cubicBezTo>
                      <a:pt x="808" y="327"/>
                      <a:pt x="808" y="327"/>
                      <a:pt x="808" y="327"/>
                    </a:cubicBezTo>
                    <a:lnTo>
                      <a:pt x="786" y="324"/>
                    </a:lnTo>
                    <a:cubicBezTo>
                      <a:pt x="786" y="324"/>
                      <a:pt x="785" y="324"/>
                      <a:pt x="785" y="324"/>
                    </a:cubicBezTo>
                    <a:lnTo>
                      <a:pt x="765" y="317"/>
                    </a:lnTo>
                    <a:cubicBezTo>
                      <a:pt x="765" y="317"/>
                      <a:pt x="764" y="316"/>
                      <a:pt x="764" y="316"/>
                    </a:cubicBezTo>
                    <a:lnTo>
                      <a:pt x="745" y="303"/>
                    </a:lnTo>
                    <a:cubicBezTo>
                      <a:pt x="745" y="303"/>
                      <a:pt x="745" y="303"/>
                      <a:pt x="745" y="303"/>
                    </a:cubicBezTo>
                    <a:lnTo>
                      <a:pt x="728" y="284"/>
                    </a:lnTo>
                    <a:cubicBezTo>
                      <a:pt x="727" y="284"/>
                      <a:pt x="727" y="284"/>
                      <a:pt x="727" y="283"/>
                    </a:cubicBezTo>
                    <a:lnTo>
                      <a:pt x="713" y="259"/>
                    </a:lnTo>
                    <a:cubicBezTo>
                      <a:pt x="713" y="259"/>
                      <a:pt x="713" y="259"/>
                      <a:pt x="713" y="258"/>
                    </a:cubicBezTo>
                    <a:lnTo>
                      <a:pt x="703" y="231"/>
                    </a:lnTo>
                    <a:cubicBezTo>
                      <a:pt x="703" y="231"/>
                      <a:pt x="703" y="231"/>
                      <a:pt x="703" y="231"/>
                    </a:cubicBezTo>
                    <a:lnTo>
                      <a:pt x="697" y="201"/>
                    </a:lnTo>
                    <a:lnTo>
                      <a:pt x="694" y="168"/>
                    </a:lnTo>
                    <a:lnTo>
                      <a:pt x="697" y="133"/>
                    </a:lnTo>
                    <a:cubicBezTo>
                      <a:pt x="697" y="132"/>
                      <a:pt x="697" y="132"/>
                      <a:pt x="697" y="132"/>
                    </a:cubicBezTo>
                    <a:lnTo>
                      <a:pt x="704" y="101"/>
                    </a:lnTo>
                    <a:cubicBezTo>
                      <a:pt x="704" y="101"/>
                      <a:pt x="704" y="101"/>
                      <a:pt x="704" y="100"/>
                    </a:cubicBezTo>
                    <a:lnTo>
                      <a:pt x="715" y="73"/>
                    </a:lnTo>
                    <a:lnTo>
                      <a:pt x="729" y="48"/>
                    </a:lnTo>
                    <a:cubicBezTo>
                      <a:pt x="730" y="47"/>
                      <a:pt x="730" y="47"/>
                      <a:pt x="730" y="47"/>
                    </a:cubicBezTo>
                    <a:lnTo>
                      <a:pt x="747" y="28"/>
                    </a:lnTo>
                    <a:cubicBezTo>
                      <a:pt x="747" y="28"/>
                      <a:pt x="747" y="28"/>
                      <a:pt x="748" y="28"/>
                    </a:cubicBezTo>
                    <a:lnTo>
                      <a:pt x="767" y="13"/>
                    </a:lnTo>
                    <a:cubicBezTo>
                      <a:pt x="767" y="13"/>
                      <a:pt x="768" y="13"/>
                      <a:pt x="768" y="13"/>
                    </a:cubicBezTo>
                    <a:lnTo>
                      <a:pt x="790" y="4"/>
                    </a:lnTo>
                    <a:cubicBezTo>
                      <a:pt x="790" y="4"/>
                      <a:pt x="791" y="4"/>
                      <a:pt x="791" y="3"/>
                    </a:cubicBezTo>
                    <a:lnTo>
                      <a:pt x="815" y="0"/>
                    </a:lnTo>
                    <a:cubicBezTo>
                      <a:pt x="816" y="0"/>
                      <a:pt x="816" y="0"/>
                      <a:pt x="816" y="0"/>
                    </a:cubicBezTo>
                    <a:lnTo>
                      <a:pt x="834" y="2"/>
                    </a:lnTo>
                    <a:cubicBezTo>
                      <a:pt x="835" y="3"/>
                      <a:pt x="835" y="3"/>
                      <a:pt x="835" y="3"/>
                    </a:cubicBezTo>
                    <a:lnTo>
                      <a:pt x="852" y="8"/>
                    </a:lnTo>
                    <a:cubicBezTo>
                      <a:pt x="852" y="8"/>
                      <a:pt x="852" y="8"/>
                      <a:pt x="852" y="8"/>
                    </a:cubicBezTo>
                    <a:lnTo>
                      <a:pt x="868" y="17"/>
                    </a:lnTo>
                    <a:cubicBezTo>
                      <a:pt x="868" y="17"/>
                      <a:pt x="868" y="17"/>
                      <a:pt x="869" y="17"/>
                    </a:cubicBezTo>
                    <a:lnTo>
                      <a:pt x="883" y="29"/>
                    </a:lnTo>
                    <a:lnTo>
                      <a:pt x="910" y="59"/>
                    </a:lnTo>
                    <a:cubicBezTo>
                      <a:pt x="911" y="59"/>
                      <a:pt x="911" y="60"/>
                      <a:pt x="911" y="60"/>
                    </a:cubicBezTo>
                    <a:lnTo>
                      <a:pt x="921" y="78"/>
                    </a:lnTo>
                    <a:lnTo>
                      <a:pt x="930" y="100"/>
                    </a:lnTo>
                    <a:lnTo>
                      <a:pt x="937" y="126"/>
                    </a:lnTo>
                    <a:lnTo>
                      <a:pt x="942" y="158"/>
                    </a:lnTo>
                    <a:lnTo>
                      <a:pt x="945" y="195"/>
                    </a:lnTo>
                    <a:lnTo>
                      <a:pt x="946" y="236"/>
                    </a:lnTo>
                    <a:lnTo>
                      <a:pt x="945" y="279"/>
                    </a:lnTo>
                    <a:lnTo>
                      <a:pt x="942" y="317"/>
                    </a:lnTo>
                    <a:lnTo>
                      <a:pt x="937" y="352"/>
                    </a:lnTo>
                    <a:lnTo>
                      <a:pt x="930" y="383"/>
                    </a:lnTo>
                    <a:cubicBezTo>
                      <a:pt x="930" y="383"/>
                      <a:pt x="930" y="383"/>
                      <a:pt x="930" y="383"/>
                    </a:cubicBezTo>
                    <a:lnTo>
                      <a:pt x="911" y="430"/>
                    </a:lnTo>
                    <a:cubicBezTo>
                      <a:pt x="911" y="431"/>
                      <a:pt x="911" y="431"/>
                      <a:pt x="911" y="431"/>
                    </a:cubicBezTo>
                    <a:lnTo>
                      <a:pt x="884" y="467"/>
                    </a:lnTo>
                    <a:cubicBezTo>
                      <a:pt x="883" y="468"/>
                      <a:pt x="883" y="468"/>
                      <a:pt x="883" y="468"/>
                    </a:cubicBezTo>
                    <a:lnTo>
                      <a:pt x="868" y="480"/>
                    </a:lnTo>
                    <a:cubicBezTo>
                      <a:pt x="868" y="480"/>
                      <a:pt x="868" y="480"/>
                      <a:pt x="867" y="480"/>
                    </a:cubicBezTo>
                    <a:lnTo>
                      <a:pt x="851" y="489"/>
                    </a:lnTo>
                    <a:cubicBezTo>
                      <a:pt x="851" y="489"/>
                      <a:pt x="850" y="489"/>
                      <a:pt x="850" y="489"/>
                    </a:cubicBezTo>
                    <a:lnTo>
                      <a:pt x="832" y="494"/>
                    </a:lnTo>
                    <a:cubicBezTo>
                      <a:pt x="831" y="494"/>
                      <a:pt x="831" y="494"/>
                      <a:pt x="831" y="494"/>
                    </a:cubicBezTo>
                    <a:lnTo>
                      <a:pt x="811" y="496"/>
                    </a:lnTo>
                    <a:cubicBezTo>
                      <a:pt x="811" y="496"/>
                      <a:pt x="811" y="496"/>
                      <a:pt x="811" y="496"/>
                    </a:cubicBezTo>
                    <a:lnTo>
                      <a:pt x="790" y="494"/>
                    </a:lnTo>
                    <a:cubicBezTo>
                      <a:pt x="789" y="494"/>
                      <a:pt x="789" y="494"/>
                      <a:pt x="789" y="494"/>
                    </a:cubicBezTo>
                    <a:lnTo>
                      <a:pt x="770" y="489"/>
                    </a:lnTo>
                    <a:cubicBezTo>
                      <a:pt x="770" y="489"/>
                      <a:pt x="769" y="489"/>
                      <a:pt x="769" y="488"/>
                    </a:cubicBezTo>
                    <a:lnTo>
                      <a:pt x="751" y="478"/>
                    </a:lnTo>
                    <a:cubicBezTo>
                      <a:pt x="751" y="478"/>
                      <a:pt x="751" y="478"/>
                      <a:pt x="751" y="478"/>
                    </a:cubicBezTo>
                    <a:lnTo>
                      <a:pt x="736" y="464"/>
                    </a:lnTo>
                    <a:cubicBezTo>
                      <a:pt x="736" y="464"/>
                      <a:pt x="735" y="464"/>
                      <a:pt x="735" y="464"/>
                    </a:cubicBezTo>
                    <a:lnTo>
                      <a:pt x="723" y="447"/>
                    </a:lnTo>
                    <a:cubicBezTo>
                      <a:pt x="723" y="447"/>
                      <a:pt x="722" y="446"/>
                      <a:pt x="722" y="446"/>
                    </a:cubicBezTo>
                    <a:lnTo>
                      <a:pt x="713" y="427"/>
                    </a:lnTo>
                    <a:cubicBezTo>
                      <a:pt x="713" y="427"/>
                      <a:pt x="713" y="426"/>
                      <a:pt x="713" y="426"/>
                    </a:cubicBezTo>
                    <a:lnTo>
                      <a:pt x="706" y="403"/>
                    </a:lnTo>
                    <a:lnTo>
                      <a:pt x="702" y="375"/>
                    </a:lnTo>
                    <a:close/>
                    <a:moveTo>
                      <a:pt x="714" y="400"/>
                    </a:moveTo>
                    <a:lnTo>
                      <a:pt x="720" y="424"/>
                    </a:lnTo>
                    <a:lnTo>
                      <a:pt x="720" y="423"/>
                    </a:lnTo>
                    <a:lnTo>
                      <a:pt x="730" y="443"/>
                    </a:lnTo>
                    <a:lnTo>
                      <a:pt x="729" y="442"/>
                    </a:lnTo>
                    <a:lnTo>
                      <a:pt x="742" y="459"/>
                    </a:lnTo>
                    <a:lnTo>
                      <a:pt x="741" y="458"/>
                    </a:lnTo>
                    <a:lnTo>
                      <a:pt x="756" y="472"/>
                    </a:lnTo>
                    <a:lnTo>
                      <a:pt x="755" y="471"/>
                    </a:lnTo>
                    <a:lnTo>
                      <a:pt x="773" y="481"/>
                    </a:lnTo>
                    <a:lnTo>
                      <a:pt x="772" y="481"/>
                    </a:lnTo>
                    <a:lnTo>
                      <a:pt x="791" y="487"/>
                    </a:lnTo>
                    <a:lnTo>
                      <a:pt x="790" y="486"/>
                    </a:lnTo>
                    <a:lnTo>
                      <a:pt x="811" y="488"/>
                    </a:lnTo>
                    <a:lnTo>
                      <a:pt x="811" y="488"/>
                    </a:lnTo>
                    <a:lnTo>
                      <a:pt x="830" y="486"/>
                    </a:lnTo>
                    <a:lnTo>
                      <a:pt x="829" y="487"/>
                    </a:lnTo>
                    <a:lnTo>
                      <a:pt x="848" y="482"/>
                    </a:lnTo>
                    <a:lnTo>
                      <a:pt x="847" y="482"/>
                    </a:lnTo>
                    <a:lnTo>
                      <a:pt x="864" y="473"/>
                    </a:lnTo>
                    <a:lnTo>
                      <a:pt x="863" y="473"/>
                    </a:lnTo>
                    <a:lnTo>
                      <a:pt x="878" y="462"/>
                    </a:lnTo>
                    <a:lnTo>
                      <a:pt x="877" y="463"/>
                    </a:lnTo>
                    <a:lnTo>
                      <a:pt x="904" y="427"/>
                    </a:lnTo>
                    <a:lnTo>
                      <a:pt x="904" y="428"/>
                    </a:lnTo>
                    <a:lnTo>
                      <a:pt x="922" y="381"/>
                    </a:lnTo>
                    <a:lnTo>
                      <a:pt x="922" y="381"/>
                    </a:lnTo>
                    <a:lnTo>
                      <a:pt x="929" y="351"/>
                    </a:lnTo>
                    <a:lnTo>
                      <a:pt x="934" y="317"/>
                    </a:lnTo>
                    <a:lnTo>
                      <a:pt x="937" y="279"/>
                    </a:lnTo>
                    <a:lnTo>
                      <a:pt x="938" y="237"/>
                    </a:lnTo>
                    <a:lnTo>
                      <a:pt x="937" y="195"/>
                    </a:lnTo>
                    <a:lnTo>
                      <a:pt x="934" y="160"/>
                    </a:lnTo>
                    <a:lnTo>
                      <a:pt x="929" y="129"/>
                    </a:lnTo>
                    <a:lnTo>
                      <a:pt x="922" y="103"/>
                    </a:lnTo>
                    <a:lnTo>
                      <a:pt x="914" y="82"/>
                    </a:lnTo>
                    <a:lnTo>
                      <a:pt x="904" y="64"/>
                    </a:lnTo>
                    <a:lnTo>
                      <a:pt x="905" y="65"/>
                    </a:lnTo>
                    <a:lnTo>
                      <a:pt x="878" y="36"/>
                    </a:lnTo>
                    <a:lnTo>
                      <a:pt x="863" y="24"/>
                    </a:lnTo>
                    <a:lnTo>
                      <a:pt x="864" y="24"/>
                    </a:lnTo>
                    <a:lnTo>
                      <a:pt x="849" y="15"/>
                    </a:lnTo>
                    <a:lnTo>
                      <a:pt x="849" y="16"/>
                    </a:lnTo>
                    <a:lnTo>
                      <a:pt x="833" y="10"/>
                    </a:lnTo>
                    <a:lnTo>
                      <a:pt x="834" y="10"/>
                    </a:lnTo>
                    <a:lnTo>
                      <a:pt x="816" y="8"/>
                    </a:lnTo>
                    <a:lnTo>
                      <a:pt x="816" y="8"/>
                    </a:lnTo>
                    <a:lnTo>
                      <a:pt x="792" y="11"/>
                    </a:lnTo>
                    <a:lnTo>
                      <a:pt x="793" y="11"/>
                    </a:lnTo>
                    <a:lnTo>
                      <a:pt x="771" y="20"/>
                    </a:lnTo>
                    <a:lnTo>
                      <a:pt x="772" y="20"/>
                    </a:lnTo>
                    <a:lnTo>
                      <a:pt x="752" y="34"/>
                    </a:lnTo>
                    <a:lnTo>
                      <a:pt x="753" y="34"/>
                    </a:lnTo>
                    <a:lnTo>
                      <a:pt x="736" y="52"/>
                    </a:lnTo>
                    <a:lnTo>
                      <a:pt x="736" y="51"/>
                    </a:lnTo>
                    <a:lnTo>
                      <a:pt x="723" y="76"/>
                    </a:lnTo>
                    <a:lnTo>
                      <a:pt x="712" y="103"/>
                    </a:lnTo>
                    <a:lnTo>
                      <a:pt x="712" y="103"/>
                    </a:lnTo>
                    <a:lnTo>
                      <a:pt x="705" y="134"/>
                    </a:lnTo>
                    <a:lnTo>
                      <a:pt x="705" y="133"/>
                    </a:lnTo>
                    <a:lnTo>
                      <a:pt x="702" y="167"/>
                    </a:lnTo>
                    <a:lnTo>
                      <a:pt x="704" y="199"/>
                    </a:lnTo>
                    <a:lnTo>
                      <a:pt x="710" y="229"/>
                    </a:lnTo>
                    <a:lnTo>
                      <a:pt x="710" y="229"/>
                    </a:lnTo>
                    <a:lnTo>
                      <a:pt x="720" y="256"/>
                    </a:lnTo>
                    <a:lnTo>
                      <a:pt x="720" y="255"/>
                    </a:lnTo>
                    <a:lnTo>
                      <a:pt x="734" y="279"/>
                    </a:lnTo>
                    <a:lnTo>
                      <a:pt x="733" y="279"/>
                    </a:lnTo>
                    <a:lnTo>
                      <a:pt x="750" y="297"/>
                    </a:lnTo>
                    <a:lnTo>
                      <a:pt x="750" y="297"/>
                    </a:lnTo>
                    <a:lnTo>
                      <a:pt x="769" y="310"/>
                    </a:lnTo>
                    <a:lnTo>
                      <a:pt x="768" y="309"/>
                    </a:lnTo>
                    <a:lnTo>
                      <a:pt x="788" y="317"/>
                    </a:lnTo>
                    <a:lnTo>
                      <a:pt x="787" y="316"/>
                    </a:lnTo>
                    <a:lnTo>
                      <a:pt x="808" y="319"/>
                    </a:lnTo>
                    <a:lnTo>
                      <a:pt x="807" y="319"/>
                    </a:lnTo>
                    <a:lnTo>
                      <a:pt x="834" y="315"/>
                    </a:lnTo>
                    <a:lnTo>
                      <a:pt x="833" y="315"/>
                    </a:lnTo>
                    <a:lnTo>
                      <a:pt x="857" y="302"/>
                    </a:lnTo>
                    <a:lnTo>
                      <a:pt x="856" y="303"/>
                    </a:lnTo>
                    <a:lnTo>
                      <a:pt x="878" y="282"/>
                    </a:lnTo>
                    <a:lnTo>
                      <a:pt x="878" y="282"/>
                    </a:lnTo>
                    <a:lnTo>
                      <a:pt x="893" y="259"/>
                    </a:lnTo>
                    <a:cubicBezTo>
                      <a:pt x="894" y="257"/>
                      <a:pt x="896" y="257"/>
                      <a:pt x="898" y="257"/>
                    </a:cubicBezTo>
                    <a:cubicBezTo>
                      <a:pt x="899" y="258"/>
                      <a:pt x="900" y="259"/>
                      <a:pt x="900" y="261"/>
                    </a:cubicBezTo>
                    <a:lnTo>
                      <a:pt x="900" y="271"/>
                    </a:lnTo>
                    <a:lnTo>
                      <a:pt x="898" y="308"/>
                    </a:lnTo>
                    <a:lnTo>
                      <a:pt x="892" y="345"/>
                    </a:lnTo>
                    <a:lnTo>
                      <a:pt x="886" y="376"/>
                    </a:lnTo>
                    <a:cubicBezTo>
                      <a:pt x="886" y="376"/>
                      <a:pt x="886" y="377"/>
                      <a:pt x="886" y="377"/>
                    </a:cubicBezTo>
                    <a:lnTo>
                      <a:pt x="876" y="401"/>
                    </a:lnTo>
                    <a:lnTo>
                      <a:pt x="866" y="419"/>
                    </a:lnTo>
                    <a:cubicBezTo>
                      <a:pt x="866" y="420"/>
                      <a:pt x="865" y="420"/>
                      <a:pt x="865" y="420"/>
                    </a:cubicBezTo>
                    <a:lnTo>
                      <a:pt x="851" y="433"/>
                    </a:lnTo>
                    <a:cubicBezTo>
                      <a:pt x="851" y="434"/>
                      <a:pt x="851" y="434"/>
                      <a:pt x="851" y="434"/>
                    </a:cubicBezTo>
                    <a:lnTo>
                      <a:pt x="833" y="445"/>
                    </a:lnTo>
                    <a:cubicBezTo>
                      <a:pt x="832" y="445"/>
                      <a:pt x="832" y="445"/>
                      <a:pt x="831" y="445"/>
                    </a:cubicBezTo>
                    <a:lnTo>
                      <a:pt x="812" y="448"/>
                    </a:lnTo>
                    <a:cubicBezTo>
                      <a:pt x="811" y="449"/>
                      <a:pt x="811" y="448"/>
                      <a:pt x="810" y="448"/>
                    </a:cubicBezTo>
                    <a:lnTo>
                      <a:pt x="788" y="443"/>
                    </a:lnTo>
                    <a:cubicBezTo>
                      <a:pt x="788" y="443"/>
                      <a:pt x="787" y="443"/>
                      <a:pt x="787" y="443"/>
                    </a:cubicBezTo>
                    <a:lnTo>
                      <a:pt x="768" y="430"/>
                    </a:lnTo>
                    <a:cubicBezTo>
                      <a:pt x="768" y="430"/>
                      <a:pt x="767" y="429"/>
                      <a:pt x="767" y="429"/>
                    </a:cubicBezTo>
                    <a:lnTo>
                      <a:pt x="754" y="405"/>
                    </a:lnTo>
                    <a:cubicBezTo>
                      <a:pt x="754" y="405"/>
                      <a:pt x="754" y="404"/>
                      <a:pt x="754" y="404"/>
                    </a:cubicBezTo>
                    <a:lnTo>
                      <a:pt x="750" y="388"/>
                    </a:lnTo>
                    <a:lnTo>
                      <a:pt x="746" y="369"/>
                    </a:lnTo>
                    <a:lnTo>
                      <a:pt x="750" y="372"/>
                    </a:lnTo>
                    <a:lnTo>
                      <a:pt x="707" y="379"/>
                    </a:lnTo>
                    <a:lnTo>
                      <a:pt x="710" y="374"/>
                    </a:lnTo>
                    <a:lnTo>
                      <a:pt x="714" y="400"/>
                    </a:lnTo>
                    <a:close/>
                    <a:moveTo>
                      <a:pt x="887" y="164"/>
                    </a:moveTo>
                    <a:lnTo>
                      <a:pt x="885" y="140"/>
                    </a:lnTo>
                    <a:lnTo>
                      <a:pt x="882" y="120"/>
                    </a:lnTo>
                    <a:lnTo>
                      <a:pt x="882" y="121"/>
                    </a:lnTo>
                    <a:lnTo>
                      <a:pt x="866" y="86"/>
                    </a:lnTo>
                    <a:lnTo>
                      <a:pt x="867" y="87"/>
                    </a:lnTo>
                    <a:lnTo>
                      <a:pt x="856" y="73"/>
                    </a:lnTo>
                    <a:lnTo>
                      <a:pt x="857" y="74"/>
                    </a:lnTo>
                    <a:lnTo>
                      <a:pt x="845" y="64"/>
                    </a:lnTo>
                    <a:lnTo>
                      <a:pt x="846" y="65"/>
                    </a:lnTo>
                    <a:lnTo>
                      <a:pt x="833" y="59"/>
                    </a:lnTo>
                    <a:lnTo>
                      <a:pt x="834" y="59"/>
                    </a:lnTo>
                    <a:lnTo>
                      <a:pt x="821" y="57"/>
                    </a:lnTo>
                    <a:lnTo>
                      <a:pt x="822" y="57"/>
                    </a:lnTo>
                    <a:lnTo>
                      <a:pt x="807" y="59"/>
                    </a:lnTo>
                    <a:lnTo>
                      <a:pt x="808" y="59"/>
                    </a:lnTo>
                    <a:lnTo>
                      <a:pt x="794" y="66"/>
                    </a:lnTo>
                    <a:lnTo>
                      <a:pt x="795" y="65"/>
                    </a:lnTo>
                    <a:lnTo>
                      <a:pt x="783" y="76"/>
                    </a:lnTo>
                    <a:lnTo>
                      <a:pt x="783" y="76"/>
                    </a:lnTo>
                    <a:lnTo>
                      <a:pt x="771" y="91"/>
                    </a:lnTo>
                    <a:lnTo>
                      <a:pt x="772" y="90"/>
                    </a:lnTo>
                    <a:lnTo>
                      <a:pt x="756" y="126"/>
                    </a:lnTo>
                    <a:lnTo>
                      <a:pt x="756" y="124"/>
                    </a:lnTo>
                    <a:lnTo>
                      <a:pt x="750" y="168"/>
                    </a:lnTo>
                    <a:lnTo>
                      <a:pt x="750" y="167"/>
                    </a:lnTo>
                    <a:lnTo>
                      <a:pt x="755" y="209"/>
                    </a:lnTo>
                    <a:lnTo>
                      <a:pt x="755" y="208"/>
                    </a:lnTo>
                    <a:lnTo>
                      <a:pt x="762" y="226"/>
                    </a:lnTo>
                    <a:lnTo>
                      <a:pt x="761" y="225"/>
                    </a:lnTo>
                    <a:lnTo>
                      <a:pt x="771" y="241"/>
                    </a:lnTo>
                    <a:lnTo>
                      <a:pt x="771" y="241"/>
                    </a:lnTo>
                    <a:lnTo>
                      <a:pt x="782" y="252"/>
                    </a:lnTo>
                    <a:lnTo>
                      <a:pt x="781" y="252"/>
                    </a:lnTo>
                    <a:lnTo>
                      <a:pt x="794" y="261"/>
                    </a:lnTo>
                    <a:lnTo>
                      <a:pt x="793" y="260"/>
                    </a:lnTo>
                    <a:lnTo>
                      <a:pt x="806" y="265"/>
                    </a:lnTo>
                    <a:lnTo>
                      <a:pt x="806" y="265"/>
                    </a:lnTo>
                    <a:lnTo>
                      <a:pt x="820" y="267"/>
                    </a:lnTo>
                    <a:lnTo>
                      <a:pt x="818" y="267"/>
                    </a:lnTo>
                    <a:lnTo>
                      <a:pt x="833" y="265"/>
                    </a:lnTo>
                    <a:lnTo>
                      <a:pt x="833" y="265"/>
                    </a:lnTo>
                    <a:lnTo>
                      <a:pt x="846" y="260"/>
                    </a:lnTo>
                    <a:lnTo>
                      <a:pt x="845" y="261"/>
                    </a:lnTo>
                    <a:lnTo>
                      <a:pt x="857" y="252"/>
                    </a:lnTo>
                    <a:lnTo>
                      <a:pt x="857" y="252"/>
                    </a:lnTo>
                    <a:lnTo>
                      <a:pt x="867" y="241"/>
                    </a:lnTo>
                    <a:lnTo>
                      <a:pt x="866" y="242"/>
                    </a:lnTo>
                    <a:lnTo>
                      <a:pt x="882" y="207"/>
                    </a:lnTo>
                    <a:lnTo>
                      <a:pt x="882" y="208"/>
                    </a:lnTo>
                    <a:lnTo>
                      <a:pt x="886" y="187"/>
                    </a:lnTo>
                    <a:lnTo>
                      <a:pt x="887" y="164"/>
                    </a:lnTo>
                    <a:close/>
                    <a:moveTo>
                      <a:pt x="893" y="189"/>
                    </a:moveTo>
                    <a:lnTo>
                      <a:pt x="889" y="210"/>
                    </a:lnTo>
                    <a:cubicBezTo>
                      <a:pt x="889" y="210"/>
                      <a:pt x="889" y="210"/>
                      <a:pt x="889" y="211"/>
                    </a:cubicBezTo>
                    <a:lnTo>
                      <a:pt x="874" y="245"/>
                    </a:lnTo>
                    <a:cubicBezTo>
                      <a:pt x="873" y="245"/>
                      <a:pt x="873" y="246"/>
                      <a:pt x="873" y="246"/>
                    </a:cubicBezTo>
                    <a:lnTo>
                      <a:pt x="862" y="258"/>
                    </a:lnTo>
                    <a:cubicBezTo>
                      <a:pt x="862" y="258"/>
                      <a:pt x="862" y="258"/>
                      <a:pt x="862" y="258"/>
                    </a:cubicBezTo>
                    <a:lnTo>
                      <a:pt x="850" y="267"/>
                    </a:lnTo>
                    <a:cubicBezTo>
                      <a:pt x="850" y="267"/>
                      <a:pt x="849" y="268"/>
                      <a:pt x="849" y="268"/>
                    </a:cubicBezTo>
                    <a:lnTo>
                      <a:pt x="835" y="273"/>
                    </a:lnTo>
                    <a:cubicBezTo>
                      <a:pt x="835" y="273"/>
                      <a:pt x="835" y="273"/>
                      <a:pt x="834" y="273"/>
                    </a:cubicBezTo>
                    <a:lnTo>
                      <a:pt x="819" y="275"/>
                    </a:lnTo>
                    <a:cubicBezTo>
                      <a:pt x="819" y="275"/>
                      <a:pt x="819" y="275"/>
                      <a:pt x="818" y="275"/>
                    </a:cubicBezTo>
                    <a:lnTo>
                      <a:pt x="804" y="273"/>
                    </a:lnTo>
                    <a:cubicBezTo>
                      <a:pt x="804" y="273"/>
                      <a:pt x="804" y="273"/>
                      <a:pt x="804" y="273"/>
                    </a:cubicBezTo>
                    <a:lnTo>
                      <a:pt x="790" y="268"/>
                    </a:lnTo>
                    <a:cubicBezTo>
                      <a:pt x="790" y="268"/>
                      <a:pt x="789" y="267"/>
                      <a:pt x="789" y="267"/>
                    </a:cubicBezTo>
                    <a:lnTo>
                      <a:pt x="777" y="258"/>
                    </a:lnTo>
                    <a:cubicBezTo>
                      <a:pt x="776" y="258"/>
                      <a:pt x="776" y="258"/>
                      <a:pt x="776" y="258"/>
                    </a:cubicBezTo>
                    <a:lnTo>
                      <a:pt x="765" y="246"/>
                    </a:lnTo>
                    <a:cubicBezTo>
                      <a:pt x="765" y="246"/>
                      <a:pt x="765" y="246"/>
                      <a:pt x="765" y="246"/>
                    </a:cubicBezTo>
                    <a:lnTo>
                      <a:pt x="755" y="230"/>
                    </a:lnTo>
                    <a:cubicBezTo>
                      <a:pt x="754" y="229"/>
                      <a:pt x="754" y="229"/>
                      <a:pt x="754" y="229"/>
                    </a:cubicBezTo>
                    <a:lnTo>
                      <a:pt x="748" y="211"/>
                    </a:lnTo>
                    <a:cubicBezTo>
                      <a:pt x="748" y="211"/>
                      <a:pt x="748" y="210"/>
                      <a:pt x="747" y="210"/>
                    </a:cubicBezTo>
                    <a:lnTo>
                      <a:pt x="742" y="168"/>
                    </a:lnTo>
                    <a:cubicBezTo>
                      <a:pt x="742" y="168"/>
                      <a:pt x="742" y="167"/>
                      <a:pt x="742" y="167"/>
                    </a:cubicBezTo>
                    <a:lnTo>
                      <a:pt x="748" y="123"/>
                    </a:lnTo>
                    <a:cubicBezTo>
                      <a:pt x="748" y="123"/>
                      <a:pt x="748" y="123"/>
                      <a:pt x="748" y="122"/>
                    </a:cubicBezTo>
                    <a:lnTo>
                      <a:pt x="764" y="86"/>
                    </a:lnTo>
                    <a:cubicBezTo>
                      <a:pt x="764" y="86"/>
                      <a:pt x="765" y="86"/>
                      <a:pt x="765" y="85"/>
                    </a:cubicBezTo>
                    <a:lnTo>
                      <a:pt x="777" y="71"/>
                    </a:lnTo>
                    <a:cubicBezTo>
                      <a:pt x="777" y="71"/>
                      <a:pt x="777" y="71"/>
                      <a:pt x="777" y="70"/>
                    </a:cubicBezTo>
                    <a:lnTo>
                      <a:pt x="790" y="59"/>
                    </a:lnTo>
                    <a:cubicBezTo>
                      <a:pt x="790" y="59"/>
                      <a:pt x="790" y="59"/>
                      <a:pt x="791" y="59"/>
                    </a:cubicBezTo>
                    <a:lnTo>
                      <a:pt x="805" y="52"/>
                    </a:lnTo>
                    <a:cubicBezTo>
                      <a:pt x="805" y="52"/>
                      <a:pt x="805" y="52"/>
                      <a:pt x="806" y="52"/>
                    </a:cubicBezTo>
                    <a:lnTo>
                      <a:pt x="821" y="49"/>
                    </a:lnTo>
                    <a:cubicBezTo>
                      <a:pt x="821" y="49"/>
                      <a:pt x="822" y="49"/>
                      <a:pt x="822" y="49"/>
                    </a:cubicBezTo>
                    <a:lnTo>
                      <a:pt x="836" y="51"/>
                    </a:lnTo>
                    <a:cubicBezTo>
                      <a:pt x="836" y="51"/>
                      <a:pt x="836" y="51"/>
                      <a:pt x="837" y="51"/>
                    </a:cubicBezTo>
                    <a:lnTo>
                      <a:pt x="850" y="57"/>
                    </a:lnTo>
                    <a:cubicBezTo>
                      <a:pt x="850" y="57"/>
                      <a:pt x="850" y="58"/>
                      <a:pt x="851" y="58"/>
                    </a:cubicBezTo>
                    <a:lnTo>
                      <a:pt x="862" y="67"/>
                    </a:lnTo>
                    <a:cubicBezTo>
                      <a:pt x="862" y="68"/>
                      <a:pt x="862" y="68"/>
                      <a:pt x="863" y="68"/>
                    </a:cubicBezTo>
                    <a:lnTo>
                      <a:pt x="873" y="82"/>
                    </a:lnTo>
                    <a:cubicBezTo>
                      <a:pt x="873" y="82"/>
                      <a:pt x="873" y="83"/>
                      <a:pt x="874" y="83"/>
                    </a:cubicBezTo>
                    <a:lnTo>
                      <a:pt x="889" y="117"/>
                    </a:lnTo>
                    <a:cubicBezTo>
                      <a:pt x="889" y="118"/>
                      <a:pt x="889" y="118"/>
                      <a:pt x="889" y="118"/>
                    </a:cubicBezTo>
                    <a:lnTo>
                      <a:pt x="893" y="140"/>
                    </a:lnTo>
                    <a:lnTo>
                      <a:pt x="895" y="164"/>
                    </a:lnTo>
                    <a:lnTo>
                      <a:pt x="893" y="189"/>
                    </a:lnTo>
                    <a:close/>
                    <a:moveTo>
                      <a:pt x="1236" y="423"/>
                    </a:moveTo>
                    <a:cubicBezTo>
                      <a:pt x="1239" y="423"/>
                      <a:pt x="1240" y="425"/>
                      <a:pt x="1240" y="427"/>
                    </a:cubicBezTo>
                    <a:lnTo>
                      <a:pt x="1240" y="482"/>
                    </a:lnTo>
                    <a:cubicBezTo>
                      <a:pt x="1240" y="485"/>
                      <a:pt x="1239" y="486"/>
                      <a:pt x="1236" y="486"/>
                    </a:cubicBezTo>
                    <a:lnTo>
                      <a:pt x="993" y="486"/>
                    </a:lnTo>
                    <a:cubicBezTo>
                      <a:pt x="992" y="486"/>
                      <a:pt x="991" y="486"/>
                      <a:pt x="990" y="485"/>
                    </a:cubicBezTo>
                    <a:cubicBezTo>
                      <a:pt x="989" y="484"/>
                      <a:pt x="989" y="483"/>
                      <a:pt x="989" y="482"/>
                    </a:cubicBezTo>
                    <a:lnTo>
                      <a:pt x="990" y="463"/>
                    </a:lnTo>
                    <a:lnTo>
                      <a:pt x="995" y="444"/>
                    </a:lnTo>
                    <a:cubicBezTo>
                      <a:pt x="995" y="443"/>
                      <a:pt x="995" y="443"/>
                      <a:pt x="995" y="443"/>
                    </a:cubicBezTo>
                    <a:lnTo>
                      <a:pt x="1007" y="410"/>
                    </a:lnTo>
                    <a:lnTo>
                      <a:pt x="1024" y="377"/>
                    </a:lnTo>
                    <a:cubicBezTo>
                      <a:pt x="1025" y="376"/>
                      <a:pt x="1025" y="376"/>
                      <a:pt x="1025" y="376"/>
                    </a:cubicBezTo>
                    <a:lnTo>
                      <a:pt x="1036" y="361"/>
                    </a:lnTo>
                    <a:lnTo>
                      <a:pt x="1050" y="344"/>
                    </a:lnTo>
                    <a:lnTo>
                      <a:pt x="1084" y="307"/>
                    </a:lnTo>
                    <a:lnTo>
                      <a:pt x="1112" y="275"/>
                    </a:lnTo>
                    <a:lnTo>
                      <a:pt x="1135" y="248"/>
                    </a:lnTo>
                    <a:lnTo>
                      <a:pt x="1154" y="225"/>
                    </a:lnTo>
                    <a:lnTo>
                      <a:pt x="1167" y="203"/>
                    </a:lnTo>
                    <a:lnTo>
                      <a:pt x="1182" y="169"/>
                    </a:lnTo>
                    <a:lnTo>
                      <a:pt x="1182" y="170"/>
                    </a:lnTo>
                    <a:lnTo>
                      <a:pt x="1187" y="136"/>
                    </a:lnTo>
                    <a:lnTo>
                      <a:pt x="1187" y="137"/>
                    </a:lnTo>
                    <a:lnTo>
                      <a:pt x="1182" y="106"/>
                    </a:lnTo>
                    <a:lnTo>
                      <a:pt x="1182" y="107"/>
                    </a:lnTo>
                    <a:lnTo>
                      <a:pt x="1166" y="79"/>
                    </a:lnTo>
                    <a:lnTo>
                      <a:pt x="1167" y="81"/>
                    </a:lnTo>
                    <a:lnTo>
                      <a:pt x="1146" y="63"/>
                    </a:lnTo>
                    <a:lnTo>
                      <a:pt x="1148" y="64"/>
                    </a:lnTo>
                    <a:lnTo>
                      <a:pt x="1134" y="59"/>
                    </a:lnTo>
                    <a:lnTo>
                      <a:pt x="1135" y="59"/>
                    </a:lnTo>
                    <a:lnTo>
                      <a:pt x="1121" y="57"/>
                    </a:lnTo>
                    <a:lnTo>
                      <a:pt x="1122" y="57"/>
                    </a:lnTo>
                    <a:lnTo>
                      <a:pt x="1106" y="59"/>
                    </a:lnTo>
                    <a:lnTo>
                      <a:pt x="1107" y="59"/>
                    </a:lnTo>
                    <a:lnTo>
                      <a:pt x="1093" y="64"/>
                    </a:lnTo>
                    <a:lnTo>
                      <a:pt x="1094" y="64"/>
                    </a:lnTo>
                    <a:lnTo>
                      <a:pt x="1081" y="72"/>
                    </a:lnTo>
                    <a:lnTo>
                      <a:pt x="1082" y="72"/>
                    </a:lnTo>
                    <a:lnTo>
                      <a:pt x="1071" y="84"/>
                    </a:lnTo>
                    <a:lnTo>
                      <a:pt x="1071" y="83"/>
                    </a:lnTo>
                    <a:lnTo>
                      <a:pt x="1063" y="97"/>
                    </a:lnTo>
                    <a:lnTo>
                      <a:pt x="1063" y="96"/>
                    </a:lnTo>
                    <a:lnTo>
                      <a:pt x="1057" y="112"/>
                    </a:lnTo>
                    <a:lnTo>
                      <a:pt x="1057" y="111"/>
                    </a:lnTo>
                    <a:lnTo>
                      <a:pt x="1054" y="129"/>
                    </a:lnTo>
                    <a:lnTo>
                      <a:pt x="1053" y="150"/>
                    </a:lnTo>
                    <a:cubicBezTo>
                      <a:pt x="1053" y="151"/>
                      <a:pt x="1053" y="152"/>
                      <a:pt x="1052" y="153"/>
                    </a:cubicBezTo>
                    <a:cubicBezTo>
                      <a:pt x="1051" y="154"/>
                      <a:pt x="1050" y="154"/>
                      <a:pt x="1049" y="154"/>
                    </a:cubicBezTo>
                    <a:lnTo>
                      <a:pt x="1000" y="147"/>
                    </a:lnTo>
                    <a:cubicBezTo>
                      <a:pt x="999" y="147"/>
                      <a:pt x="998" y="146"/>
                      <a:pt x="998" y="145"/>
                    </a:cubicBezTo>
                    <a:cubicBezTo>
                      <a:pt x="997" y="144"/>
                      <a:pt x="997" y="143"/>
                      <a:pt x="997" y="142"/>
                    </a:cubicBezTo>
                    <a:lnTo>
                      <a:pt x="1002" y="111"/>
                    </a:lnTo>
                    <a:lnTo>
                      <a:pt x="1010" y="83"/>
                    </a:lnTo>
                    <a:cubicBezTo>
                      <a:pt x="1010" y="83"/>
                      <a:pt x="1010" y="82"/>
                      <a:pt x="1010" y="82"/>
                    </a:cubicBezTo>
                    <a:lnTo>
                      <a:pt x="1021" y="59"/>
                    </a:lnTo>
                    <a:cubicBezTo>
                      <a:pt x="1021" y="59"/>
                      <a:pt x="1021" y="59"/>
                      <a:pt x="1021" y="59"/>
                    </a:cubicBezTo>
                    <a:lnTo>
                      <a:pt x="1035" y="41"/>
                    </a:lnTo>
                    <a:lnTo>
                      <a:pt x="1053" y="24"/>
                    </a:lnTo>
                    <a:cubicBezTo>
                      <a:pt x="1053" y="23"/>
                      <a:pt x="1053" y="23"/>
                      <a:pt x="1053" y="23"/>
                    </a:cubicBezTo>
                    <a:lnTo>
                      <a:pt x="1073" y="11"/>
                    </a:lnTo>
                    <a:cubicBezTo>
                      <a:pt x="1073" y="11"/>
                      <a:pt x="1073" y="11"/>
                      <a:pt x="1074" y="11"/>
                    </a:cubicBezTo>
                    <a:lnTo>
                      <a:pt x="1096" y="3"/>
                    </a:lnTo>
                    <a:cubicBezTo>
                      <a:pt x="1096" y="3"/>
                      <a:pt x="1096" y="3"/>
                      <a:pt x="1097" y="3"/>
                    </a:cubicBezTo>
                    <a:lnTo>
                      <a:pt x="1121" y="0"/>
                    </a:lnTo>
                    <a:cubicBezTo>
                      <a:pt x="1121" y="0"/>
                      <a:pt x="1122" y="0"/>
                      <a:pt x="1122" y="0"/>
                    </a:cubicBezTo>
                    <a:lnTo>
                      <a:pt x="1147" y="3"/>
                    </a:lnTo>
                    <a:cubicBezTo>
                      <a:pt x="1147" y="3"/>
                      <a:pt x="1147" y="3"/>
                      <a:pt x="1148" y="3"/>
                    </a:cubicBezTo>
                    <a:lnTo>
                      <a:pt x="1170" y="11"/>
                    </a:lnTo>
                    <a:cubicBezTo>
                      <a:pt x="1171" y="11"/>
                      <a:pt x="1171" y="11"/>
                      <a:pt x="1171" y="11"/>
                    </a:cubicBezTo>
                    <a:lnTo>
                      <a:pt x="1191" y="23"/>
                    </a:lnTo>
                    <a:cubicBezTo>
                      <a:pt x="1191" y="23"/>
                      <a:pt x="1191" y="23"/>
                      <a:pt x="1191" y="24"/>
                    </a:cubicBezTo>
                    <a:lnTo>
                      <a:pt x="1207" y="40"/>
                    </a:lnTo>
                    <a:cubicBezTo>
                      <a:pt x="1208" y="40"/>
                      <a:pt x="1208" y="41"/>
                      <a:pt x="1208" y="41"/>
                    </a:cubicBezTo>
                    <a:lnTo>
                      <a:pt x="1222" y="62"/>
                    </a:lnTo>
                    <a:cubicBezTo>
                      <a:pt x="1222" y="62"/>
                      <a:pt x="1222" y="63"/>
                      <a:pt x="1222" y="63"/>
                    </a:cubicBezTo>
                    <a:lnTo>
                      <a:pt x="1232" y="86"/>
                    </a:lnTo>
                    <a:cubicBezTo>
                      <a:pt x="1232" y="86"/>
                      <a:pt x="1232" y="86"/>
                      <a:pt x="1232" y="87"/>
                    </a:cubicBezTo>
                    <a:lnTo>
                      <a:pt x="1238" y="112"/>
                    </a:lnTo>
                    <a:cubicBezTo>
                      <a:pt x="1238" y="112"/>
                      <a:pt x="1238" y="112"/>
                      <a:pt x="1238" y="112"/>
                    </a:cubicBezTo>
                    <a:lnTo>
                      <a:pt x="1240" y="139"/>
                    </a:lnTo>
                    <a:cubicBezTo>
                      <a:pt x="1240" y="139"/>
                      <a:pt x="1240" y="140"/>
                      <a:pt x="1240" y="140"/>
                    </a:cubicBezTo>
                    <a:lnTo>
                      <a:pt x="1238" y="168"/>
                    </a:lnTo>
                    <a:cubicBezTo>
                      <a:pt x="1238" y="168"/>
                      <a:pt x="1238" y="168"/>
                      <a:pt x="1238" y="168"/>
                    </a:cubicBezTo>
                    <a:lnTo>
                      <a:pt x="1232" y="196"/>
                    </a:lnTo>
                    <a:cubicBezTo>
                      <a:pt x="1232" y="196"/>
                      <a:pt x="1232" y="196"/>
                      <a:pt x="1232" y="197"/>
                    </a:cubicBezTo>
                    <a:lnTo>
                      <a:pt x="1219" y="225"/>
                    </a:lnTo>
                    <a:lnTo>
                      <a:pt x="1200" y="256"/>
                    </a:lnTo>
                    <a:lnTo>
                      <a:pt x="1188" y="273"/>
                    </a:lnTo>
                    <a:lnTo>
                      <a:pt x="1172" y="293"/>
                    </a:lnTo>
                    <a:lnTo>
                      <a:pt x="1152" y="315"/>
                    </a:lnTo>
                    <a:lnTo>
                      <a:pt x="1130" y="340"/>
                    </a:lnTo>
                    <a:lnTo>
                      <a:pt x="1112" y="359"/>
                    </a:lnTo>
                    <a:lnTo>
                      <a:pt x="1097" y="376"/>
                    </a:lnTo>
                    <a:lnTo>
                      <a:pt x="1087" y="389"/>
                    </a:lnTo>
                    <a:lnTo>
                      <a:pt x="1079" y="398"/>
                    </a:lnTo>
                    <a:lnTo>
                      <a:pt x="1069" y="414"/>
                    </a:lnTo>
                    <a:lnTo>
                      <a:pt x="1061" y="429"/>
                    </a:lnTo>
                    <a:lnTo>
                      <a:pt x="1057" y="423"/>
                    </a:lnTo>
                    <a:lnTo>
                      <a:pt x="1236" y="423"/>
                    </a:lnTo>
                    <a:close/>
                    <a:moveTo>
                      <a:pt x="1057" y="431"/>
                    </a:moveTo>
                    <a:cubicBezTo>
                      <a:pt x="1056" y="431"/>
                      <a:pt x="1055" y="430"/>
                      <a:pt x="1054" y="429"/>
                    </a:cubicBezTo>
                    <a:cubicBezTo>
                      <a:pt x="1053" y="428"/>
                      <a:pt x="1053" y="426"/>
                      <a:pt x="1054" y="425"/>
                    </a:cubicBezTo>
                    <a:lnTo>
                      <a:pt x="1062" y="409"/>
                    </a:lnTo>
                    <a:lnTo>
                      <a:pt x="1073" y="394"/>
                    </a:lnTo>
                    <a:lnTo>
                      <a:pt x="1080" y="383"/>
                    </a:lnTo>
                    <a:lnTo>
                      <a:pt x="1091" y="370"/>
                    </a:lnTo>
                    <a:lnTo>
                      <a:pt x="1106" y="354"/>
                    </a:lnTo>
                    <a:lnTo>
                      <a:pt x="1124" y="334"/>
                    </a:lnTo>
                    <a:lnTo>
                      <a:pt x="1146" y="310"/>
                    </a:lnTo>
                    <a:lnTo>
                      <a:pt x="1165" y="288"/>
                    </a:lnTo>
                    <a:lnTo>
                      <a:pt x="1181" y="269"/>
                    </a:lnTo>
                    <a:lnTo>
                      <a:pt x="1193" y="252"/>
                    </a:lnTo>
                    <a:lnTo>
                      <a:pt x="1212" y="221"/>
                    </a:lnTo>
                    <a:lnTo>
                      <a:pt x="1225" y="193"/>
                    </a:lnTo>
                    <a:lnTo>
                      <a:pt x="1225" y="194"/>
                    </a:lnTo>
                    <a:lnTo>
                      <a:pt x="1231" y="167"/>
                    </a:lnTo>
                    <a:lnTo>
                      <a:pt x="1230" y="167"/>
                    </a:lnTo>
                    <a:lnTo>
                      <a:pt x="1232" y="139"/>
                    </a:lnTo>
                    <a:lnTo>
                      <a:pt x="1232" y="140"/>
                    </a:lnTo>
                    <a:lnTo>
                      <a:pt x="1230" y="113"/>
                    </a:lnTo>
                    <a:lnTo>
                      <a:pt x="1231" y="113"/>
                    </a:lnTo>
                    <a:lnTo>
                      <a:pt x="1225" y="88"/>
                    </a:lnTo>
                    <a:lnTo>
                      <a:pt x="1225" y="89"/>
                    </a:lnTo>
                    <a:lnTo>
                      <a:pt x="1215" y="66"/>
                    </a:lnTo>
                    <a:lnTo>
                      <a:pt x="1215" y="67"/>
                    </a:lnTo>
                    <a:lnTo>
                      <a:pt x="1201" y="45"/>
                    </a:lnTo>
                    <a:lnTo>
                      <a:pt x="1202" y="46"/>
                    </a:lnTo>
                    <a:lnTo>
                      <a:pt x="1186" y="29"/>
                    </a:lnTo>
                    <a:lnTo>
                      <a:pt x="1186" y="30"/>
                    </a:lnTo>
                    <a:lnTo>
                      <a:pt x="1167" y="18"/>
                    </a:lnTo>
                    <a:lnTo>
                      <a:pt x="1168" y="18"/>
                    </a:lnTo>
                    <a:lnTo>
                      <a:pt x="1145" y="11"/>
                    </a:lnTo>
                    <a:lnTo>
                      <a:pt x="1146" y="11"/>
                    </a:lnTo>
                    <a:lnTo>
                      <a:pt x="1121" y="8"/>
                    </a:lnTo>
                    <a:lnTo>
                      <a:pt x="1122" y="8"/>
                    </a:lnTo>
                    <a:lnTo>
                      <a:pt x="1097" y="11"/>
                    </a:lnTo>
                    <a:lnTo>
                      <a:pt x="1098" y="11"/>
                    </a:lnTo>
                    <a:lnTo>
                      <a:pt x="1076" y="18"/>
                    </a:lnTo>
                    <a:lnTo>
                      <a:pt x="1077" y="18"/>
                    </a:lnTo>
                    <a:lnTo>
                      <a:pt x="1058" y="30"/>
                    </a:lnTo>
                    <a:lnTo>
                      <a:pt x="1058" y="29"/>
                    </a:lnTo>
                    <a:lnTo>
                      <a:pt x="1042" y="45"/>
                    </a:lnTo>
                    <a:lnTo>
                      <a:pt x="1028" y="63"/>
                    </a:lnTo>
                    <a:lnTo>
                      <a:pt x="1028" y="63"/>
                    </a:lnTo>
                    <a:lnTo>
                      <a:pt x="1018" y="86"/>
                    </a:lnTo>
                    <a:lnTo>
                      <a:pt x="1018" y="85"/>
                    </a:lnTo>
                    <a:lnTo>
                      <a:pt x="1010" y="112"/>
                    </a:lnTo>
                    <a:lnTo>
                      <a:pt x="1005" y="144"/>
                    </a:lnTo>
                    <a:lnTo>
                      <a:pt x="1002" y="139"/>
                    </a:lnTo>
                    <a:lnTo>
                      <a:pt x="1050" y="146"/>
                    </a:lnTo>
                    <a:lnTo>
                      <a:pt x="1045" y="150"/>
                    </a:lnTo>
                    <a:lnTo>
                      <a:pt x="1047" y="128"/>
                    </a:lnTo>
                    <a:lnTo>
                      <a:pt x="1050" y="110"/>
                    </a:lnTo>
                    <a:cubicBezTo>
                      <a:pt x="1050" y="110"/>
                      <a:pt x="1050" y="109"/>
                      <a:pt x="1050" y="109"/>
                    </a:cubicBezTo>
                    <a:lnTo>
                      <a:pt x="1056" y="93"/>
                    </a:lnTo>
                    <a:cubicBezTo>
                      <a:pt x="1056" y="93"/>
                      <a:pt x="1056" y="93"/>
                      <a:pt x="1056" y="92"/>
                    </a:cubicBezTo>
                    <a:lnTo>
                      <a:pt x="1065" y="79"/>
                    </a:lnTo>
                    <a:cubicBezTo>
                      <a:pt x="1065" y="79"/>
                      <a:pt x="1065" y="78"/>
                      <a:pt x="1065" y="78"/>
                    </a:cubicBezTo>
                    <a:lnTo>
                      <a:pt x="1076" y="66"/>
                    </a:lnTo>
                    <a:cubicBezTo>
                      <a:pt x="1076" y="66"/>
                      <a:pt x="1076" y="66"/>
                      <a:pt x="1077" y="66"/>
                    </a:cubicBezTo>
                    <a:lnTo>
                      <a:pt x="1090" y="57"/>
                    </a:lnTo>
                    <a:cubicBezTo>
                      <a:pt x="1090" y="57"/>
                      <a:pt x="1090" y="57"/>
                      <a:pt x="1091" y="57"/>
                    </a:cubicBezTo>
                    <a:lnTo>
                      <a:pt x="1105" y="51"/>
                    </a:lnTo>
                    <a:cubicBezTo>
                      <a:pt x="1105" y="51"/>
                      <a:pt x="1105" y="51"/>
                      <a:pt x="1105" y="51"/>
                    </a:cubicBezTo>
                    <a:lnTo>
                      <a:pt x="1121" y="49"/>
                    </a:lnTo>
                    <a:cubicBezTo>
                      <a:pt x="1121" y="49"/>
                      <a:pt x="1122" y="49"/>
                      <a:pt x="1122" y="49"/>
                    </a:cubicBezTo>
                    <a:lnTo>
                      <a:pt x="1136" y="51"/>
                    </a:lnTo>
                    <a:cubicBezTo>
                      <a:pt x="1136" y="51"/>
                      <a:pt x="1137" y="51"/>
                      <a:pt x="1137" y="51"/>
                    </a:cubicBezTo>
                    <a:lnTo>
                      <a:pt x="1150" y="56"/>
                    </a:lnTo>
                    <a:cubicBezTo>
                      <a:pt x="1151" y="56"/>
                      <a:pt x="1151" y="57"/>
                      <a:pt x="1152" y="57"/>
                    </a:cubicBezTo>
                    <a:lnTo>
                      <a:pt x="1173" y="74"/>
                    </a:lnTo>
                    <a:cubicBezTo>
                      <a:pt x="1173" y="75"/>
                      <a:pt x="1173" y="75"/>
                      <a:pt x="1173" y="76"/>
                    </a:cubicBezTo>
                    <a:lnTo>
                      <a:pt x="1189" y="104"/>
                    </a:lnTo>
                    <a:cubicBezTo>
                      <a:pt x="1189" y="104"/>
                      <a:pt x="1189" y="104"/>
                      <a:pt x="1189" y="105"/>
                    </a:cubicBezTo>
                    <a:lnTo>
                      <a:pt x="1195" y="136"/>
                    </a:lnTo>
                    <a:cubicBezTo>
                      <a:pt x="1195" y="136"/>
                      <a:pt x="1195" y="137"/>
                      <a:pt x="1195" y="137"/>
                    </a:cubicBezTo>
                    <a:lnTo>
                      <a:pt x="1189" y="172"/>
                    </a:lnTo>
                    <a:cubicBezTo>
                      <a:pt x="1189" y="172"/>
                      <a:pt x="1189" y="172"/>
                      <a:pt x="1189" y="173"/>
                    </a:cubicBezTo>
                    <a:lnTo>
                      <a:pt x="1173" y="208"/>
                    </a:lnTo>
                    <a:lnTo>
                      <a:pt x="1160" y="229"/>
                    </a:lnTo>
                    <a:lnTo>
                      <a:pt x="1141" y="254"/>
                    </a:lnTo>
                    <a:lnTo>
                      <a:pt x="1118" y="281"/>
                    </a:lnTo>
                    <a:lnTo>
                      <a:pt x="1090" y="312"/>
                    </a:lnTo>
                    <a:lnTo>
                      <a:pt x="1056" y="349"/>
                    </a:lnTo>
                    <a:lnTo>
                      <a:pt x="1043" y="365"/>
                    </a:lnTo>
                    <a:lnTo>
                      <a:pt x="1031" y="381"/>
                    </a:lnTo>
                    <a:lnTo>
                      <a:pt x="1032" y="380"/>
                    </a:lnTo>
                    <a:lnTo>
                      <a:pt x="1015" y="413"/>
                    </a:lnTo>
                    <a:lnTo>
                      <a:pt x="1002" y="446"/>
                    </a:lnTo>
                    <a:lnTo>
                      <a:pt x="1002" y="445"/>
                    </a:lnTo>
                    <a:lnTo>
                      <a:pt x="998" y="464"/>
                    </a:lnTo>
                    <a:lnTo>
                      <a:pt x="997" y="483"/>
                    </a:lnTo>
                    <a:lnTo>
                      <a:pt x="993" y="478"/>
                    </a:lnTo>
                    <a:lnTo>
                      <a:pt x="1236" y="478"/>
                    </a:lnTo>
                    <a:lnTo>
                      <a:pt x="1232" y="482"/>
                    </a:lnTo>
                    <a:lnTo>
                      <a:pt x="1232" y="427"/>
                    </a:lnTo>
                    <a:lnTo>
                      <a:pt x="1236" y="431"/>
                    </a:lnTo>
                    <a:lnTo>
                      <a:pt x="1057" y="43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0" name="Freeform 165"/>
              <p:cNvSpPr>
                <a:spLocks noEditPoints="1"/>
              </p:cNvSpPr>
              <p:nvPr/>
            </p:nvSpPr>
            <p:spPr bwMode="auto">
              <a:xfrm>
                <a:off x="6295" y="2939"/>
                <a:ext cx="381" cy="149"/>
              </a:xfrm>
              <a:custGeom>
                <a:avLst/>
                <a:gdLst>
                  <a:gd name="T0" fmla="*/ 92 w 1240"/>
                  <a:gd name="T1" fmla="*/ 478 h 488"/>
                  <a:gd name="T2" fmla="*/ 49 w 1240"/>
                  <a:gd name="T3" fmla="*/ 149 h 488"/>
                  <a:gd name="T4" fmla="*/ 0 w 1240"/>
                  <a:gd name="T5" fmla="*/ 122 h 488"/>
                  <a:gd name="T6" fmla="*/ 108 w 1240"/>
                  <a:gd name="T7" fmla="*/ 0 h 488"/>
                  <a:gd name="T8" fmla="*/ 137 w 1240"/>
                  <a:gd name="T9" fmla="*/ 478 h 488"/>
                  <a:gd name="T10" fmla="*/ 293 w 1240"/>
                  <a:gd name="T11" fmla="*/ 412 h 488"/>
                  <a:gd name="T12" fmla="*/ 344 w 1240"/>
                  <a:gd name="T13" fmla="*/ 478 h 488"/>
                  <a:gd name="T14" fmla="*/ 540 w 1240"/>
                  <a:gd name="T15" fmla="*/ 478 h 488"/>
                  <a:gd name="T16" fmla="*/ 382 w 1240"/>
                  <a:gd name="T17" fmla="*/ 364 h 488"/>
                  <a:gd name="T18" fmla="*/ 551 w 1240"/>
                  <a:gd name="T19" fmla="*/ 4 h 488"/>
                  <a:gd name="T20" fmla="*/ 586 w 1240"/>
                  <a:gd name="T21" fmla="*/ 312 h 488"/>
                  <a:gd name="T22" fmla="*/ 637 w 1240"/>
                  <a:gd name="T23" fmla="*/ 364 h 488"/>
                  <a:gd name="T24" fmla="*/ 586 w 1240"/>
                  <a:gd name="T25" fmla="*/ 478 h 488"/>
                  <a:gd name="T26" fmla="*/ 540 w 1240"/>
                  <a:gd name="T27" fmla="*/ 312 h 488"/>
                  <a:gd name="T28" fmla="*/ 425 w 1240"/>
                  <a:gd name="T29" fmla="*/ 312 h 488"/>
                  <a:gd name="T30" fmla="*/ 867 w 1240"/>
                  <a:gd name="T31" fmla="*/ 478 h 488"/>
                  <a:gd name="T32" fmla="*/ 822 w 1240"/>
                  <a:gd name="T33" fmla="*/ 108 h 488"/>
                  <a:gd name="T34" fmla="*/ 731 w 1240"/>
                  <a:gd name="T35" fmla="*/ 177 h 488"/>
                  <a:gd name="T36" fmla="*/ 798 w 1240"/>
                  <a:gd name="T37" fmla="*/ 66 h 488"/>
                  <a:gd name="T38" fmla="*/ 867 w 1240"/>
                  <a:gd name="T39" fmla="*/ 0 h 488"/>
                  <a:gd name="T40" fmla="*/ 1066 w 1240"/>
                  <a:gd name="T41" fmla="*/ 222 h 488"/>
                  <a:gd name="T42" fmla="*/ 1012 w 1240"/>
                  <a:gd name="T43" fmla="*/ 125 h 488"/>
                  <a:gd name="T44" fmla="*/ 1117 w 1240"/>
                  <a:gd name="T45" fmla="*/ 0 h 488"/>
                  <a:gd name="T46" fmla="*/ 1224 w 1240"/>
                  <a:gd name="T47" fmla="*/ 125 h 488"/>
                  <a:gd name="T48" fmla="*/ 1171 w 1240"/>
                  <a:gd name="T49" fmla="*/ 222 h 488"/>
                  <a:gd name="T50" fmla="*/ 1240 w 1240"/>
                  <a:gd name="T51" fmla="*/ 343 h 488"/>
                  <a:gd name="T52" fmla="*/ 1117 w 1240"/>
                  <a:gd name="T53" fmla="*/ 488 h 488"/>
                  <a:gd name="T54" fmla="*/ 996 w 1240"/>
                  <a:gd name="T55" fmla="*/ 343 h 488"/>
                  <a:gd name="T56" fmla="*/ 1066 w 1240"/>
                  <a:gd name="T57" fmla="*/ 222 h 488"/>
                  <a:gd name="T58" fmla="*/ 1074 w 1240"/>
                  <a:gd name="T59" fmla="*/ 177 h 488"/>
                  <a:gd name="T60" fmla="*/ 1163 w 1240"/>
                  <a:gd name="T61" fmla="*/ 177 h 488"/>
                  <a:gd name="T62" fmla="*/ 1160 w 1240"/>
                  <a:gd name="T63" fmla="*/ 73 h 488"/>
                  <a:gd name="T64" fmla="*/ 1074 w 1240"/>
                  <a:gd name="T65" fmla="*/ 70 h 488"/>
                  <a:gd name="T66" fmla="*/ 1045 w 1240"/>
                  <a:gd name="T67" fmla="*/ 343 h 488"/>
                  <a:gd name="T68" fmla="*/ 1079 w 1240"/>
                  <a:gd name="T69" fmla="*/ 426 h 488"/>
                  <a:gd name="T70" fmla="*/ 1173 w 1240"/>
                  <a:gd name="T71" fmla="*/ 412 h 488"/>
                  <a:gd name="T72" fmla="*/ 1171 w 1240"/>
                  <a:gd name="T73" fmla="*/ 274 h 488"/>
                  <a:gd name="T74" fmla="*/ 1063 w 1240"/>
                  <a:gd name="T75" fmla="*/ 27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0" h="488">
                    <a:moveTo>
                      <a:pt x="137" y="478"/>
                    </a:moveTo>
                    <a:lnTo>
                      <a:pt x="92" y="478"/>
                    </a:lnTo>
                    <a:lnTo>
                      <a:pt x="92" y="108"/>
                    </a:lnTo>
                    <a:cubicBezTo>
                      <a:pt x="81" y="122"/>
                      <a:pt x="68" y="135"/>
                      <a:pt x="49" y="149"/>
                    </a:cubicBezTo>
                    <a:cubicBezTo>
                      <a:pt x="33" y="163"/>
                      <a:pt x="17" y="170"/>
                      <a:pt x="0" y="177"/>
                    </a:cubicBezTo>
                    <a:lnTo>
                      <a:pt x="0" y="122"/>
                    </a:lnTo>
                    <a:cubicBezTo>
                      <a:pt x="27" y="104"/>
                      <a:pt x="49" y="87"/>
                      <a:pt x="68" y="66"/>
                    </a:cubicBezTo>
                    <a:cubicBezTo>
                      <a:pt x="86" y="45"/>
                      <a:pt x="100" y="21"/>
                      <a:pt x="108" y="0"/>
                    </a:cubicBezTo>
                    <a:lnTo>
                      <a:pt x="137" y="0"/>
                    </a:lnTo>
                    <a:lnTo>
                      <a:pt x="137" y="478"/>
                    </a:lnTo>
                    <a:close/>
                    <a:moveTo>
                      <a:pt x="293" y="478"/>
                    </a:moveTo>
                    <a:lnTo>
                      <a:pt x="293" y="412"/>
                    </a:lnTo>
                    <a:lnTo>
                      <a:pt x="344" y="412"/>
                    </a:lnTo>
                    <a:lnTo>
                      <a:pt x="344" y="478"/>
                    </a:lnTo>
                    <a:lnTo>
                      <a:pt x="293" y="478"/>
                    </a:lnTo>
                    <a:close/>
                    <a:moveTo>
                      <a:pt x="540" y="478"/>
                    </a:moveTo>
                    <a:lnTo>
                      <a:pt x="540" y="364"/>
                    </a:lnTo>
                    <a:lnTo>
                      <a:pt x="382" y="364"/>
                    </a:lnTo>
                    <a:lnTo>
                      <a:pt x="382" y="312"/>
                    </a:lnTo>
                    <a:lnTo>
                      <a:pt x="551" y="4"/>
                    </a:lnTo>
                    <a:lnTo>
                      <a:pt x="586" y="4"/>
                    </a:lnTo>
                    <a:lnTo>
                      <a:pt x="586" y="312"/>
                    </a:lnTo>
                    <a:lnTo>
                      <a:pt x="637" y="312"/>
                    </a:lnTo>
                    <a:lnTo>
                      <a:pt x="637" y="364"/>
                    </a:lnTo>
                    <a:lnTo>
                      <a:pt x="586" y="364"/>
                    </a:lnTo>
                    <a:lnTo>
                      <a:pt x="586" y="478"/>
                    </a:lnTo>
                    <a:lnTo>
                      <a:pt x="540" y="478"/>
                    </a:lnTo>
                    <a:close/>
                    <a:moveTo>
                      <a:pt x="540" y="312"/>
                    </a:moveTo>
                    <a:lnTo>
                      <a:pt x="540" y="97"/>
                    </a:lnTo>
                    <a:lnTo>
                      <a:pt x="425" y="312"/>
                    </a:lnTo>
                    <a:lnTo>
                      <a:pt x="540" y="312"/>
                    </a:lnTo>
                    <a:close/>
                    <a:moveTo>
                      <a:pt x="867" y="478"/>
                    </a:moveTo>
                    <a:lnTo>
                      <a:pt x="822" y="478"/>
                    </a:lnTo>
                    <a:lnTo>
                      <a:pt x="822" y="108"/>
                    </a:lnTo>
                    <a:cubicBezTo>
                      <a:pt x="811" y="122"/>
                      <a:pt x="798" y="135"/>
                      <a:pt x="779" y="149"/>
                    </a:cubicBezTo>
                    <a:cubicBezTo>
                      <a:pt x="763" y="163"/>
                      <a:pt x="747" y="170"/>
                      <a:pt x="731" y="177"/>
                    </a:cubicBezTo>
                    <a:lnTo>
                      <a:pt x="731" y="122"/>
                    </a:lnTo>
                    <a:cubicBezTo>
                      <a:pt x="757" y="104"/>
                      <a:pt x="779" y="87"/>
                      <a:pt x="798" y="66"/>
                    </a:cubicBezTo>
                    <a:cubicBezTo>
                      <a:pt x="816" y="45"/>
                      <a:pt x="830" y="21"/>
                      <a:pt x="838" y="0"/>
                    </a:cubicBezTo>
                    <a:lnTo>
                      <a:pt x="867" y="0"/>
                    </a:lnTo>
                    <a:lnTo>
                      <a:pt x="867" y="478"/>
                    </a:lnTo>
                    <a:close/>
                    <a:moveTo>
                      <a:pt x="1066" y="222"/>
                    </a:moveTo>
                    <a:cubicBezTo>
                      <a:pt x="1047" y="212"/>
                      <a:pt x="1034" y="201"/>
                      <a:pt x="1026" y="184"/>
                    </a:cubicBezTo>
                    <a:cubicBezTo>
                      <a:pt x="1015" y="167"/>
                      <a:pt x="1012" y="146"/>
                      <a:pt x="1012" y="125"/>
                    </a:cubicBezTo>
                    <a:cubicBezTo>
                      <a:pt x="1012" y="90"/>
                      <a:pt x="1020" y="63"/>
                      <a:pt x="1042" y="39"/>
                    </a:cubicBezTo>
                    <a:cubicBezTo>
                      <a:pt x="1061" y="14"/>
                      <a:pt x="1085" y="0"/>
                      <a:pt x="1117" y="0"/>
                    </a:cubicBezTo>
                    <a:cubicBezTo>
                      <a:pt x="1149" y="0"/>
                      <a:pt x="1176" y="14"/>
                      <a:pt x="1195" y="39"/>
                    </a:cubicBezTo>
                    <a:cubicBezTo>
                      <a:pt x="1216" y="63"/>
                      <a:pt x="1224" y="90"/>
                      <a:pt x="1224" y="125"/>
                    </a:cubicBezTo>
                    <a:cubicBezTo>
                      <a:pt x="1224" y="149"/>
                      <a:pt x="1222" y="167"/>
                      <a:pt x="1211" y="184"/>
                    </a:cubicBezTo>
                    <a:cubicBezTo>
                      <a:pt x="1203" y="201"/>
                      <a:pt x="1189" y="212"/>
                      <a:pt x="1171" y="222"/>
                    </a:cubicBezTo>
                    <a:cubicBezTo>
                      <a:pt x="1192" y="232"/>
                      <a:pt x="1211" y="246"/>
                      <a:pt x="1222" y="267"/>
                    </a:cubicBezTo>
                    <a:cubicBezTo>
                      <a:pt x="1235" y="288"/>
                      <a:pt x="1240" y="315"/>
                      <a:pt x="1240" y="343"/>
                    </a:cubicBezTo>
                    <a:cubicBezTo>
                      <a:pt x="1240" y="385"/>
                      <a:pt x="1230" y="419"/>
                      <a:pt x="1206" y="447"/>
                    </a:cubicBezTo>
                    <a:cubicBezTo>
                      <a:pt x="1184" y="475"/>
                      <a:pt x="1155" y="488"/>
                      <a:pt x="1117" y="488"/>
                    </a:cubicBezTo>
                    <a:cubicBezTo>
                      <a:pt x="1082" y="488"/>
                      <a:pt x="1053" y="475"/>
                      <a:pt x="1031" y="447"/>
                    </a:cubicBezTo>
                    <a:cubicBezTo>
                      <a:pt x="1007" y="419"/>
                      <a:pt x="996" y="385"/>
                      <a:pt x="996" y="343"/>
                    </a:cubicBezTo>
                    <a:cubicBezTo>
                      <a:pt x="996" y="312"/>
                      <a:pt x="1004" y="284"/>
                      <a:pt x="1015" y="264"/>
                    </a:cubicBezTo>
                    <a:cubicBezTo>
                      <a:pt x="1028" y="243"/>
                      <a:pt x="1045" y="229"/>
                      <a:pt x="1066" y="222"/>
                    </a:cubicBezTo>
                    <a:close/>
                    <a:moveTo>
                      <a:pt x="1058" y="122"/>
                    </a:moveTo>
                    <a:cubicBezTo>
                      <a:pt x="1058" y="146"/>
                      <a:pt x="1063" y="163"/>
                      <a:pt x="1074" y="177"/>
                    </a:cubicBezTo>
                    <a:cubicBezTo>
                      <a:pt x="1087" y="191"/>
                      <a:pt x="1101" y="198"/>
                      <a:pt x="1120" y="198"/>
                    </a:cubicBezTo>
                    <a:cubicBezTo>
                      <a:pt x="1136" y="198"/>
                      <a:pt x="1152" y="191"/>
                      <a:pt x="1163" y="177"/>
                    </a:cubicBezTo>
                    <a:cubicBezTo>
                      <a:pt x="1173" y="163"/>
                      <a:pt x="1179" y="146"/>
                      <a:pt x="1179" y="125"/>
                    </a:cubicBezTo>
                    <a:cubicBezTo>
                      <a:pt x="1179" y="104"/>
                      <a:pt x="1173" y="87"/>
                      <a:pt x="1160" y="73"/>
                    </a:cubicBezTo>
                    <a:cubicBezTo>
                      <a:pt x="1149" y="56"/>
                      <a:pt x="1136" y="49"/>
                      <a:pt x="1117" y="49"/>
                    </a:cubicBezTo>
                    <a:cubicBezTo>
                      <a:pt x="1101" y="49"/>
                      <a:pt x="1087" y="56"/>
                      <a:pt x="1074" y="70"/>
                    </a:cubicBezTo>
                    <a:cubicBezTo>
                      <a:pt x="1063" y="87"/>
                      <a:pt x="1058" y="104"/>
                      <a:pt x="1058" y="122"/>
                    </a:cubicBezTo>
                    <a:close/>
                    <a:moveTo>
                      <a:pt x="1045" y="343"/>
                    </a:moveTo>
                    <a:cubicBezTo>
                      <a:pt x="1045" y="360"/>
                      <a:pt x="1047" y="374"/>
                      <a:pt x="1053" y="392"/>
                    </a:cubicBezTo>
                    <a:cubicBezTo>
                      <a:pt x="1058" y="405"/>
                      <a:pt x="1069" y="419"/>
                      <a:pt x="1079" y="426"/>
                    </a:cubicBezTo>
                    <a:cubicBezTo>
                      <a:pt x="1093" y="437"/>
                      <a:pt x="1106" y="440"/>
                      <a:pt x="1120" y="440"/>
                    </a:cubicBezTo>
                    <a:cubicBezTo>
                      <a:pt x="1141" y="440"/>
                      <a:pt x="1157" y="430"/>
                      <a:pt x="1173" y="412"/>
                    </a:cubicBezTo>
                    <a:cubicBezTo>
                      <a:pt x="1187" y="395"/>
                      <a:pt x="1192" y="371"/>
                      <a:pt x="1192" y="343"/>
                    </a:cubicBezTo>
                    <a:cubicBezTo>
                      <a:pt x="1192" y="315"/>
                      <a:pt x="1187" y="295"/>
                      <a:pt x="1171" y="274"/>
                    </a:cubicBezTo>
                    <a:cubicBezTo>
                      <a:pt x="1157" y="257"/>
                      <a:pt x="1138" y="246"/>
                      <a:pt x="1117" y="246"/>
                    </a:cubicBezTo>
                    <a:cubicBezTo>
                      <a:pt x="1096" y="246"/>
                      <a:pt x="1079" y="257"/>
                      <a:pt x="1063" y="274"/>
                    </a:cubicBezTo>
                    <a:cubicBezTo>
                      <a:pt x="1050" y="291"/>
                      <a:pt x="1045" y="315"/>
                      <a:pt x="1045" y="343"/>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1" name="Freeform 166"/>
              <p:cNvSpPr>
                <a:spLocks noEditPoints="1"/>
              </p:cNvSpPr>
              <p:nvPr/>
            </p:nvSpPr>
            <p:spPr bwMode="auto">
              <a:xfrm>
                <a:off x="6294" y="2938"/>
                <a:ext cx="384" cy="152"/>
              </a:xfrm>
              <a:custGeom>
                <a:avLst/>
                <a:gdLst>
                  <a:gd name="T0" fmla="*/ 56 w 1248"/>
                  <a:gd name="T1" fmla="*/ 157 h 496"/>
                  <a:gd name="T2" fmla="*/ 69 w 1248"/>
                  <a:gd name="T3" fmla="*/ 68 h 496"/>
                  <a:gd name="T4" fmla="*/ 137 w 1248"/>
                  <a:gd name="T5" fmla="*/ 4 h 496"/>
                  <a:gd name="T6" fmla="*/ 7 w 1248"/>
                  <a:gd name="T7" fmla="*/ 129 h 496"/>
                  <a:gd name="T8" fmla="*/ 93 w 1248"/>
                  <a:gd name="T9" fmla="*/ 109 h 496"/>
                  <a:gd name="T10" fmla="*/ 293 w 1248"/>
                  <a:gd name="T11" fmla="*/ 482 h 496"/>
                  <a:gd name="T12" fmla="*/ 344 w 1248"/>
                  <a:gd name="T13" fmla="*/ 482 h 496"/>
                  <a:gd name="T14" fmla="*/ 540 w 1248"/>
                  <a:gd name="T15" fmla="*/ 482 h 496"/>
                  <a:gd name="T16" fmla="*/ 590 w 1248"/>
                  <a:gd name="T17" fmla="*/ 4 h 496"/>
                  <a:gd name="T18" fmla="*/ 594 w 1248"/>
                  <a:gd name="T19" fmla="*/ 368 h 496"/>
                  <a:gd name="T20" fmla="*/ 637 w 1248"/>
                  <a:gd name="T21" fmla="*/ 368 h 496"/>
                  <a:gd name="T22" fmla="*/ 389 w 1248"/>
                  <a:gd name="T23" fmla="*/ 318 h 496"/>
                  <a:gd name="T24" fmla="*/ 544 w 1248"/>
                  <a:gd name="T25" fmla="*/ 312 h 496"/>
                  <a:gd name="T26" fmla="*/ 425 w 1248"/>
                  <a:gd name="T27" fmla="*/ 314 h 496"/>
                  <a:gd name="T28" fmla="*/ 826 w 1248"/>
                  <a:gd name="T29" fmla="*/ 486 h 496"/>
                  <a:gd name="T30" fmla="*/ 737 w 1248"/>
                  <a:gd name="T31" fmla="*/ 185 h 496"/>
                  <a:gd name="T32" fmla="*/ 822 w 1248"/>
                  <a:gd name="T33" fmla="*/ 36 h 496"/>
                  <a:gd name="T34" fmla="*/ 846 w 1248"/>
                  <a:gd name="T35" fmla="*/ 6 h 496"/>
                  <a:gd name="T36" fmla="*/ 733 w 1248"/>
                  <a:gd name="T37" fmla="*/ 177 h 496"/>
                  <a:gd name="T38" fmla="*/ 830 w 1248"/>
                  <a:gd name="T39" fmla="*/ 482 h 496"/>
                  <a:gd name="T40" fmla="*/ 1027 w 1248"/>
                  <a:gd name="T41" fmla="*/ 190 h 496"/>
                  <a:gd name="T42" fmla="*/ 1019 w 1248"/>
                  <a:gd name="T43" fmla="*/ 80 h 496"/>
                  <a:gd name="T44" fmla="*/ 1098 w 1248"/>
                  <a:gd name="T45" fmla="*/ 3 h 496"/>
                  <a:gd name="T46" fmla="*/ 1202 w 1248"/>
                  <a:gd name="T47" fmla="*/ 40 h 496"/>
                  <a:gd name="T48" fmla="*/ 1230 w 1248"/>
                  <a:gd name="T49" fmla="*/ 163 h 496"/>
                  <a:gd name="T50" fmla="*/ 1208 w 1248"/>
                  <a:gd name="T51" fmla="*/ 242 h 496"/>
                  <a:gd name="T52" fmla="*/ 1246 w 1248"/>
                  <a:gd name="T53" fmla="*/ 378 h 496"/>
                  <a:gd name="T54" fmla="*/ 1195 w 1248"/>
                  <a:gd name="T55" fmla="*/ 473 h 496"/>
                  <a:gd name="T56" fmla="*/ 1072 w 1248"/>
                  <a:gd name="T57" fmla="*/ 486 h 496"/>
                  <a:gd name="T58" fmla="*/ 999 w 1248"/>
                  <a:gd name="T59" fmla="*/ 378 h 496"/>
                  <a:gd name="T60" fmla="*/ 1040 w 1248"/>
                  <a:gd name="T61" fmla="*/ 238 h 496"/>
                  <a:gd name="T62" fmla="*/ 1004 w 1248"/>
                  <a:gd name="T63" fmla="*/ 347 h 496"/>
                  <a:gd name="T64" fmla="*/ 1055 w 1248"/>
                  <a:gd name="T65" fmla="*/ 466 h 496"/>
                  <a:gd name="T66" fmla="*/ 1171 w 1248"/>
                  <a:gd name="T67" fmla="*/ 479 h 496"/>
                  <a:gd name="T68" fmla="*/ 1233 w 1248"/>
                  <a:gd name="T69" fmla="*/ 404 h 496"/>
                  <a:gd name="T70" fmla="*/ 1222 w 1248"/>
                  <a:gd name="T71" fmla="*/ 273 h 496"/>
                  <a:gd name="T72" fmla="*/ 1211 w 1248"/>
                  <a:gd name="T73" fmla="*/ 186 h 496"/>
                  <a:gd name="T74" fmla="*/ 1218 w 1248"/>
                  <a:gd name="T75" fmla="*/ 84 h 496"/>
                  <a:gd name="T76" fmla="*/ 1144 w 1248"/>
                  <a:gd name="T77" fmla="*/ 11 h 496"/>
                  <a:gd name="T78" fmla="*/ 1049 w 1248"/>
                  <a:gd name="T79" fmla="*/ 45 h 496"/>
                  <a:gd name="T80" fmla="*/ 1023 w 1248"/>
                  <a:gd name="T81" fmla="*/ 160 h 496"/>
                  <a:gd name="T82" fmla="*/ 1044 w 1248"/>
                  <a:gd name="T83" fmla="*/ 245 h 496"/>
                  <a:gd name="T84" fmla="*/ 1125 w 1248"/>
                  <a:gd name="T85" fmla="*/ 198 h 496"/>
                  <a:gd name="T86" fmla="*/ 1179 w 1248"/>
                  <a:gd name="T87" fmla="*/ 130 h 496"/>
                  <a:gd name="T88" fmla="*/ 1134 w 1248"/>
                  <a:gd name="T89" fmla="*/ 58 h 496"/>
                  <a:gd name="T90" fmla="*/ 1066 w 1248"/>
                  <a:gd name="T91" fmla="*/ 127 h 496"/>
                  <a:gd name="T92" fmla="*/ 1135 w 1248"/>
                  <a:gd name="T93" fmla="*/ 50 h 496"/>
                  <a:gd name="T94" fmla="*/ 1187 w 1248"/>
                  <a:gd name="T95" fmla="*/ 129 h 496"/>
                  <a:gd name="T96" fmla="*/ 1123 w 1248"/>
                  <a:gd name="T97" fmla="*/ 206 h 496"/>
                  <a:gd name="T98" fmla="*/ 1062 w 1248"/>
                  <a:gd name="T99" fmla="*/ 99 h 496"/>
                  <a:gd name="T100" fmla="*/ 1086 w 1248"/>
                  <a:gd name="T101" fmla="*/ 428 h 496"/>
                  <a:gd name="T102" fmla="*/ 1151 w 1248"/>
                  <a:gd name="T103" fmla="*/ 434 h 496"/>
                  <a:gd name="T104" fmla="*/ 1188 w 1248"/>
                  <a:gd name="T105" fmla="*/ 310 h 496"/>
                  <a:gd name="T106" fmla="*/ 1150 w 1248"/>
                  <a:gd name="T107" fmla="*/ 262 h 496"/>
                  <a:gd name="T108" fmla="*/ 1082 w 1248"/>
                  <a:gd name="T109" fmla="*/ 270 h 496"/>
                  <a:gd name="T110" fmla="*/ 1049 w 1248"/>
                  <a:gd name="T111" fmla="*/ 309 h 496"/>
                  <a:gd name="T112" fmla="*/ 1091 w 1248"/>
                  <a:gd name="T113" fmla="*/ 254 h 496"/>
                  <a:gd name="T114" fmla="*/ 1166 w 1248"/>
                  <a:gd name="T115" fmla="*/ 263 h 496"/>
                  <a:gd name="T116" fmla="*/ 1200 w 1248"/>
                  <a:gd name="T117" fmla="*/ 348 h 496"/>
                  <a:gd name="T118" fmla="*/ 1140 w 1248"/>
                  <a:gd name="T119" fmla="*/ 446 h 496"/>
                  <a:gd name="T120" fmla="*/ 1064 w 1248"/>
                  <a:gd name="T121" fmla="*/ 41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8" h="496">
                    <a:moveTo>
                      <a:pt x="145" y="482"/>
                    </a:moveTo>
                    <a:cubicBezTo>
                      <a:pt x="145" y="485"/>
                      <a:pt x="144" y="486"/>
                      <a:pt x="141" y="486"/>
                    </a:cubicBezTo>
                    <a:lnTo>
                      <a:pt x="96" y="486"/>
                    </a:lnTo>
                    <a:cubicBezTo>
                      <a:pt x="94" y="486"/>
                      <a:pt x="92" y="485"/>
                      <a:pt x="92" y="482"/>
                    </a:cubicBezTo>
                    <a:lnTo>
                      <a:pt x="92" y="112"/>
                    </a:lnTo>
                    <a:lnTo>
                      <a:pt x="99" y="115"/>
                    </a:lnTo>
                    <a:lnTo>
                      <a:pt x="80" y="136"/>
                    </a:lnTo>
                    <a:cubicBezTo>
                      <a:pt x="80" y="136"/>
                      <a:pt x="80" y="136"/>
                      <a:pt x="80" y="136"/>
                    </a:cubicBezTo>
                    <a:lnTo>
                      <a:pt x="56" y="157"/>
                    </a:lnTo>
                    <a:lnTo>
                      <a:pt x="31" y="173"/>
                    </a:lnTo>
                    <a:cubicBezTo>
                      <a:pt x="31" y="173"/>
                      <a:pt x="31" y="174"/>
                      <a:pt x="31" y="174"/>
                    </a:cubicBezTo>
                    <a:lnTo>
                      <a:pt x="6" y="185"/>
                    </a:lnTo>
                    <a:cubicBezTo>
                      <a:pt x="5" y="185"/>
                      <a:pt x="3" y="185"/>
                      <a:pt x="2" y="184"/>
                    </a:cubicBezTo>
                    <a:cubicBezTo>
                      <a:pt x="1" y="184"/>
                      <a:pt x="0" y="182"/>
                      <a:pt x="0" y="181"/>
                    </a:cubicBezTo>
                    <a:lnTo>
                      <a:pt x="0" y="126"/>
                    </a:lnTo>
                    <a:cubicBezTo>
                      <a:pt x="0" y="125"/>
                      <a:pt x="1" y="123"/>
                      <a:pt x="2" y="123"/>
                    </a:cubicBezTo>
                    <a:lnTo>
                      <a:pt x="39" y="96"/>
                    </a:lnTo>
                    <a:lnTo>
                      <a:pt x="69" y="68"/>
                    </a:lnTo>
                    <a:lnTo>
                      <a:pt x="69" y="68"/>
                    </a:lnTo>
                    <a:lnTo>
                      <a:pt x="93" y="35"/>
                    </a:lnTo>
                    <a:lnTo>
                      <a:pt x="92" y="36"/>
                    </a:lnTo>
                    <a:lnTo>
                      <a:pt x="108" y="3"/>
                    </a:lnTo>
                    <a:cubicBezTo>
                      <a:pt x="109" y="1"/>
                      <a:pt x="110" y="0"/>
                      <a:pt x="112" y="0"/>
                    </a:cubicBezTo>
                    <a:lnTo>
                      <a:pt x="141" y="0"/>
                    </a:lnTo>
                    <a:cubicBezTo>
                      <a:pt x="144" y="0"/>
                      <a:pt x="145" y="2"/>
                      <a:pt x="145" y="4"/>
                    </a:cubicBezTo>
                    <a:lnTo>
                      <a:pt x="145" y="482"/>
                    </a:lnTo>
                    <a:close/>
                    <a:moveTo>
                      <a:pt x="137" y="4"/>
                    </a:moveTo>
                    <a:lnTo>
                      <a:pt x="141" y="8"/>
                    </a:lnTo>
                    <a:lnTo>
                      <a:pt x="112" y="8"/>
                    </a:lnTo>
                    <a:lnTo>
                      <a:pt x="116" y="6"/>
                    </a:lnTo>
                    <a:lnTo>
                      <a:pt x="100" y="39"/>
                    </a:lnTo>
                    <a:cubicBezTo>
                      <a:pt x="99" y="39"/>
                      <a:pt x="99" y="40"/>
                      <a:pt x="99" y="40"/>
                    </a:cubicBezTo>
                    <a:lnTo>
                      <a:pt x="75" y="73"/>
                    </a:lnTo>
                    <a:cubicBezTo>
                      <a:pt x="75" y="73"/>
                      <a:pt x="75" y="73"/>
                      <a:pt x="75" y="73"/>
                    </a:cubicBezTo>
                    <a:lnTo>
                      <a:pt x="44" y="103"/>
                    </a:lnTo>
                    <a:lnTo>
                      <a:pt x="7" y="129"/>
                    </a:lnTo>
                    <a:lnTo>
                      <a:pt x="8" y="126"/>
                    </a:lnTo>
                    <a:lnTo>
                      <a:pt x="8" y="181"/>
                    </a:lnTo>
                    <a:lnTo>
                      <a:pt x="3" y="177"/>
                    </a:lnTo>
                    <a:lnTo>
                      <a:pt x="27" y="166"/>
                    </a:lnTo>
                    <a:lnTo>
                      <a:pt x="27" y="167"/>
                    </a:lnTo>
                    <a:lnTo>
                      <a:pt x="50" y="150"/>
                    </a:lnTo>
                    <a:lnTo>
                      <a:pt x="75" y="130"/>
                    </a:lnTo>
                    <a:lnTo>
                      <a:pt x="74" y="130"/>
                    </a:lnTo>
                    <a:lnTo>
                      <a:pt x="93" y="109"/>
                    </a:lnTo>
                    <a:cubicBezTo>
                      <a:pt x="94" y="108"/>
                      <a:pt x="96" y="108"/>
                      <a:pt x="97" y="108"/>
                    </a:cubicBezTo>
                    <a:cubicBezTo>
                      <a:pt x="99" y="109"/>
                      <a:pt x="100" y="110"/>
                      <a:pt x="100" y="112"/>
                    </a:cubicBezTo>
                    <a:lnTo>
                      <a:pt x="100" y="482"/>
                    </a:lnTo>
                    <a:lnTo>
                      <a:pt x="96" y="478"/>
                    </a:lnTo>
                    <a:lnTo>
                      <a:pt x="141" y="478"/>
                    </a:lnTo>
                    <a:lnTo>
                      <a:pt x="137" y="482"/>
                    </a:lnTo>
                    <a:lnTo>
                      <a:pt x="137" y="4"/>
                    </a:lnTo>
                    <a:close/>
                    <a:moveTo>
                      <a:pt x="297" y="486"/>
                    </a:moveTo>
                    <a:cubicBezTo>
                      <a:pt x="295" y="486"/>
                      <a:pt x="293" y="485"/>
                      <a:pt x="293" y="482"/>
                    </a:cubicBezTo>
                    <a:lnTo>
                      <a:pt x="293" y="416"/>
                    </a:lnTo>
                    <a:cubicBezTo>
                      <a:pt x="293" y="414"/>
                      <a:pt x="295" y="412"/>
                      <a:pt x="297" y="412"/>
                    </a:cubicBezTo>
                    <a:lnTo>
                      <a:pt x="348" y="412"/>
                    </a:lnTo>
                    <a:cubicBezTo>
                      <a:pt x="351" y="412"/>
                      <a:pt x="352" y="414"/>
                      <a:pt x="352" y="416"/>
                    </a:cubicBezTo>
                    <a:lnTo>
                      <a:pt x="352" y="482"/>
                    </a:lnTo>
                    <a:cubicBezTo>
                      <a:pt x="352" y="485"/>
                      <a:pt x="351" y="486"/>
                      <a:pt x="348" y="486"/>
                    </a:cubicBezTo>
                    <a:lnTo>
                      <a:pt x="297" y="486"/>
                    </a:lnTo>
                    <a:close/>
                    <a:moveTo>
                      <a:pt x="348" y="478"/>
                    </a:moveTo>
                    <a:lnTo>
                      <a:pt x="344" y="482"/>
                    </a:lnTo>
                    <a:lnTo>
                      <a:pt x="344" y="416"/>
                    </a:lnTo>
                    <a:lnTo>
                      <a:pt x="348" y="420"/>
                    </a:lnTo>
                    <a:lnTo>
                      <a:pt x="297" y="420"/>
                    </a:lnTo>
                    <a:lnTo>
                      <a:pt x="301" y="416"/>
                    </a:lnTo>
                    <a:lnTo>
                      <a:pt x="301" y="482"/>
                    </a:lnTo>
                    <a:lnTo>
                      <a:pt x="297" y="478"/>
                    </a:lnTo>
                    <a:lnTo>
                      <a:pt x="348" y="478"/>
                    </a:lnTo>
                    <a:close/>
                    <a:moveTo>
                      <a:pt x="544" y="486"/>
                    </a:moveTo>
                    <a:cubicBezTo>
                      <a:pt x="542" y="486"/>
                      <a:pt x="540" y="485"/>
                      <a:pt x="540" y="482"/>
                    </a:cubicBezTo>
                    <a:lnTo>
                      <a:pt x="540" y="368"/>
                    </a:lnTo>
                    <a:lnTo>
                      <a:pt x="544" y="372"/>
                    </a:lnTo>
                    <a:lnTo>
                      <a:pt x="386" y="372"/>
                    </a:lnTo>
                    <a:cubicBezTo>
                      <a:pt x="384" y="372"/>
                      <a:pt x="382" y="370"/>
                      <a:pt x="382" y="368"/>
                    </a:cubicBezTo>
                    <a:lnTo>
                      <a:pt x="382" y="316"/>
                    </a:lnTo>
                    <a:cubicBezTo>
                      <a:pt x="382" y="315"/>
                      <a:pt x="382" y="315"/>
                      <a:pt x="382" y="314"/>
                    </a:cubicBezTo>
                    <a:lnTo>
                      <a:pt x="551" y="6"/>
                    </a:lnTo>
                    <a:cubicBezTo>
                      <a:pt x="552" y="5"/>
                      <a:pt x="554" y="4"/>
                      <a:pt x="555" y="4"/>
                    </a:cubicBezTo>
                    <a:lnTo>
                      <a:pt x="590" y="4"/>
                    </a:lnTo>
                    <a:cubicBezTo>
                      <a:pt x="592" y="4"/>
                      <a:pt x="594" y="6"/>
                      <a:pt x="594" y="8"/>
                    </a:cubicBezTo>
                    <a:lnTo>
                      <a:pt x="594" y="316"/>
                    </a:lnTo>
                    <a:lnTo>
                      <a:pt x="590" y="312"/>
                    </a:lnTo>
                    <a:lnTo>
                      <a:pt x="641" y="312"/>
                    </a:lnTo>
                    <a:cubicBezTo>
                      <a:pt x="643" y="312"/>
                      <a:pt x="645" y="314"/>
                      <a:pt x="645" y="316"/>
                    </a:cubicBezTo>
                    <a:lnTo>
                      <a:pt x="645" y="368"/>
                    </a:lnTo>
                    <a:cubicBezTo>
                      <a:pt x="645" y="370"/>
                      <a:pt x="643" y="372"/>
                      <a:pt x="641" y="372"/>
                    </a:cubicBezTo>
                    <a:lnTo>
                      <a:pt x="590" y="372"/>
                    </a:lnTo>
                    <a:lnTo>
                      <a:pt x="594" y="368"/>
                    </a:lnTo>
                    <a:lnTo>
                      <a:pt x="594" y="482"/>
                    </a:lnTo>
                    <a:cubicBezTo>
                      <a:pt x="594" y="485"/>
                      <a:pt x="592" y="486"/>
                      <a:pt x="590" y="486"/>
                    </a:cubicBezTo>
                    <a:lnTo>
                      <a:pt x="544" y="486"/>
                    </a:lnTo>
                    <a:close/>
                    <a:moveTo>
                      <a:pt x="590" y="478"/>
                    </a:moveTo>
                    <a:lnTo>
                      <a:pt x="586" y="482"/>
                    </a:lnTo>
                    <a:lnTo>
                      <a:pt x="586" y="368"/>
                    </a:lnTo>
                    <a:cubicBezTo>
                      <a:pt x="586" y="366"/>
                      <a:pt x="588" y="364"/>
                      <a:pt x="590" y="364"/>
                    </a:cubicBezTo>
                    <a:lnTo>
                      <a:pt x="641" y="364"/>
                    </a:lnTo>
                    <a:lnTo>
                      <a:pt x="637" y="368"/>
                    </a:lnTo>
                    <a:lnTo>
                      <a:pt x="637" y="316"/>
                    </a:lnTo>
                    <a:lnTo>
                      <a:pt x="641" y="320"/>
                    </a:lnTo>
                    <a:lnTo>
                      <a:pt x="590" y="320"/>
                    </a:lnTo>
                    <a:cubicBezTo>
                      <a:pt x="588" y="320"/>
                      <a:pt x="586" y="318"/>
                      <a:pt x="586" y="316"/>
                    </a:cubicBezTo>
                    <a:lnTo>
                      <a:pt x="586" y="8"/>
                    </a:lnTo>
                    <a:lnTo>
                      <a:pt x="590" y="12"/>
                    </a:lnTo>
                    <a:lnTo>
                      <a:pt x="555" y="12"/>
                    </a:lnTo>
                    <a:lnTo>
                      <a:pt x="558" y="10"/>
                    </a:lnTo>
                    <a:lnTo>
                      <a:pt x="389" y="318"/>
                    </a:lnTo>
                    <a:lnTo>
                      <a:pt x="390" y="316"/>
                    </a:lnTo>
                    <a:lnTo>
                      <a:pt x="390" y="368"/>
                    </a:lnTo>
                    <a:lnTo>
                      <a:pt x="386" y="364"/>
                    </a:lnTo>
                    <a:lnTo>
                      <a:pt x="544" y="364"/>
                    </a:lnTo>
                    <a:cubicBezTo>
                      <a:pt x="546" y="364"/>
                      <a:pt x="548" y="366"/>
                      <a:pt x="548" y="368"/>
                    </a:cubicBezTo>
                    <a:lnTo>
                      <a:pt x="548" y="482"/>
                    </a:lnTo>
                    <a:lnTo>
                      <a:pt x="544" y="478"/>
                    </a:lnTo>
                    <a:lnTo>
                      <a:pt x="590" y="478"/>
                    </a:lnTo>
                    <a:close/>
                    <a:moveTo>
                      <a:pt x="544" y="312"/>
                    </a:moveTo>
                    <a:lnTo>
                      <a:pt x="540" y="316"/>
                    </a:lnTo>
                    <a:lnTo>
                      <a:pt x="540" y="101"/>
                    </a:lnTo>
                    <a:lnTo>
                      <a:pt x="547" y="103"/>
                    </a:lnTo>
                    <a:lnTo>
                      <a:pt x="432" y="318"/>
                    </a:lnTo>
                    <a:lnTo>
                      <a:pt x="429" y="312"/>
                    </a:lnTo>
                    <a:lnTo>
                      <a:pt x="544" y="312"/>
                    </a:lnTo>
                    <a:close/>
                    <a:moveTo>
                      <a:pt x="429" y="320"/>
                    </a:moveTo>
                    <a:cubicBezTo>
                      <a:pt x="428" y="320"/>
                      <a:pt x="426" y="319"/>
                      <a:pt x="426" y="318"/>
                    </a:cubicBezTo>
                    <a:cubicBezTo>
                      <a:pt x="425" y="317"/>
                      <a:pt x="425" y="315"/>
                      <a:pt x="425" y="314"/>
                    </a:cubicBezTo>
                    <a:lnTo>
                      <a:pt x="540" y="100"/>
                    </a:lnTo>
                    <a:cubicBezTo>
                      <a:pt x="541" y="98"/>
                      <a:pt x="543" y="97"/>
                      <a:pt x="545" y="98"/>
                    </a:cubicBezTo>
                    <a:cubicBezTo>
                      <a:pt x="547" y="98"/>
                      <a:pt x="548" y="100"/>
                      <a:pt x="548" y="101"/>
                    </a:cubicBezTo>
                    <a:lnTo>
                      <a:pt x="548" y="316"/>
                    </a:lnTo>
                    <a:cubicBezTo>
                      <a:pt x="548" y="318"/>
                      <a:pt x="546" y="320"/>
                      <a:pt x="544" y="320"/>
                    </a:cubicBezTo>
                    <a:lnTo>
                      <a:pt x="429" y="320"/>
                    </a:lnTo>
                    <a:close/>
                    <a:moveTo>
                      <a:pt x="875" y="482"/>
                    </a:moveTo>
                    <a:cubicBezTo>
                      <a:pt x="875" y="485"/>
                      <a:pt x="874" y="486"/>
                      <a:pt x="871" y="486"/>
                    </a:cubicBezTo>
                    <a:lnTo>
                      <a:pt x="826" y="486"/>
                    </a:lnTo>
                    <a:cubicBezTo>
                      <a:pt x="824" y="486"/>
                      <a:pt x="822" y="485"/>
                      <a:pt x="822" y="482"/>
                    </a:cubicBezTo>
                    <a:lnTo>
                      <a:pt x="822" y="112"/>
                    </a:lnTo>
                    <a:lnTo>
                      <a:pt x="829" y="115"/>
                    </a:lnTo>
                    <a:lnTo>
                      <a:pt x="810" y="136"/>
                    </a:lnTo>
                    <a:cubicBezTo>
                      <a:pt x="810" y="136"/>
                      <a:pt x="810" y="136"/>
                      <a:pt x="810" y="136"/>
                    </a:cubicBezTo>
                    <a:lnTo>
                      <a:pt x="786" y="157"/>
                    </a:lnTo>
                    <a:lnTo>
                      <a:pt x="761" y="173"/>
                    </a:lnTo>
                    <a:cubicBezTo>
                      <a:pt x="761" y="173"/>
                      <a:pt x="761" y="174"/>
                      <a:pt x="761" y="174"/>
                    </a:cubicBezTo>
                    <a:lnTo>
                      <a:pt x="737" y="185"/>
                    </a:lnTo>
                    <a:cubicBezTo>
                      <a:pt x="735" y="185"/>
                      <a:pt x="734" y="185"/>
                      <a:pt x="733" y="184"/>
                    </a:cubicBezTo>
                    <a:cubicBezTo>
                      <a:pt x="732" y="184"/>
                      <a:pt x="731" y="182"/>
                      <a:pt x="731" y="181"/>
                    </a:cubicBezTo>
                    <a:lnTo>
                      <a:pt x="731" y="126"/>
                    </a:lnTo>
                    <a:cubicBezTo>
                      <a:pt x="731" y="125"/>
                      <a:pt x="732" y="123"/>
                      <a:pt x="733" y="123"/>
                    </a:cubicBezTo>
                    <a:lnTo>
                      <a:pt x="769" y="96"/>
                    </a:lnTo>
                    <a:lnTo>
                      <a:pt x="799" y="68"/>
                    </a:lnTo>
                    <a:lnTo>
                      <a:pt x="799" y="68"/>
                    </a:lnTo>
                    <a:lnTo>
                      <a:pt x="823" y="35"/>
                    </a:lnTo>
                    <a:lnTo>
                      <a:pt x="822" y="36"/>
                    </a:lnTo>
                    <a:lnTo>
                      <a:pt x="838" y="3"/>
                    </a:lnTo>
                    <a:cubicBezTo>
                      <a:pt x="839" y="1"/>
                      <a:pt x="840" y="0"/>
                      <a:pt x="842" y="0"/>
                    </a:cubicBezTo>
                    <a:lnTo>
                      <a:pt x="871" y="0"/>
                    </a:lnTo>
                    <a:cubicBezTo>
                      <a:pt x="874" y="0"/>
                      <a:pt x="875" y="2"/>
                      <a:pt x="875" y="4"/>
                    </a:cubicBezTo>
                    <a:lnTo>
                      <a:pt x="875" y="482"/>
                    </a:lnTo>
                    <a:close/>
                    <a:moveTo>
                      <a:pt x="867" y="4"/>
                    </a:moveTo>
                    <a:lnTo>
                      <a:pt x="871" y="8"/>
                    </a:lnTo>
                    <a:lnTo>
                      <a:pt x="842" y="8"/>
                    </a:lnTo>
                    <a:lnTo>
                      <a:pt x="846" y="6"/>
                    </a:lnTo>
                    <a:lnTo>
                      <a:pt x="830" y="39"/>
                    </a:lnTo>
                    <a:cubicBezTo>
                      <a:pt x="829" y="39"/>
                      <a:pt x="829" y="40"/>
                      <a:pt x="829" y="40"/>
                    </a:cubicBezTo>
                    <a:lnTo>
                      <a:pt x="805" y="73"/>
                    </a:lnTo>
                    <a:cubicBezTo>
                      <a:pt x="805" y="73"/>
                      <a:pt x="805" y="73"/>
                      <a:pt x="805" y="73"/>
                    </a:cubicBezTo>
                    <a:lnTo>
                      <a:pt x="774" y="103"/>
                    </a:lnTo>
                    <a:lnTo>
                      <a:pt x="737" y="129"/>
                    </a:lnTo>
                    <a:lnTo>
                      <a:pt x="739" y="126"/>
                    </a:lnTo>
                    <a:lnTo>
                      <a:pt x="739" y="181"/>
                    </a:lnTo>
                    <a:lnTo>
                      <a:pt x="733" y="177"/>
                    </a:lnTo>
                    <a:lnTo>
                      <a:pt x="757" y="166"/>
                    </a:lnTo>
                    <a:lnTo>
                      <a:pt x="757" y="167"/>
                    </a:lnTo>
                    <a:lnTo>
                      <a:pt x="780" y="150"/>
                    </a:lnTo>
                    <a:lnTo>
                      <a:pt x="805" y="130"/>
                    </a:lnTo>
                    <a:lnTo>
                      <a:pt x="804" y="130"/>
                    </a:lnTo>
                    <a:lnTo>
                      <a:pt x="823" y="109"/>
                    </a:lnTo>
                    <a:cubicBezTo>
                      <a:pt x="824" y="108"/>
                      <a:pt x="826" y="108"/>
                      <a:pt x="827" y="108"/>
                    </a:cubicBezTo>
                    <a:cubicBezTo>
                      <a:pt x="829" y="109"/>
                      <a:pt x="830" y="110"/>
                      <a:pt x="830" y="112"/>
                    </a:cubicBezTo>
                    <a:lnTo>
                      <a:pt x="830" y="482"/>
                    </a:lnTo>
                    <a:lnTo>
                      <a:pt x="826" y="478"/>
                    </a:lnTo>
                    <a:lnTo>
                      <a:pt x="871" y="478"/>
                    </a:lnTo>
                    <a:lnTo>
                      <a:pt x="867" y="482"/>
                    </a:lnTo>
                    <a:lnTo>
                      <a:pt x="867" y="4"/>
                    </a:lnTo>
                    <a:close/>
                    <a:moveTo>
                      <a:pt x="1069" y="222"/>
                    </a:moveTo>
                    <a:lnTo>
                      <a:pt x="1068" y="229"/>
                    </a:lnTo>
                    <a:lnTo>
                      <a:pt x="1044" y="213"/>
                    </a:lnTo>
                    <a:cubicBezTo>
                      <a:pt x="1043" y="213"/>
                      <a:pt x="1043" y="213"/>
                      <a:pt x="1043" y="212"/>
                    </a:cubicBezTo>
                    <a:lnTo>
                      <a:pt x="1027" y="190"/>
                    </a:lnTo>
                    <a:cubicBezTo>
                      <a:pt x="1027" y="190"/>
                      <a:pt x="1026" y="190"/>
                      <a:pt x="1026" y="189"/>
                    </a:cubicBezTo>
                    <a:lnTo>
                      <a:pt x="1016" y="161"/>
                    </a:lnTo>
                    <a:cubicBezTo>
                      <a:pt x="1016" y="161"/>
                      <a:pt x="1016" y="161"/>
                      <a:pt x="1015" y="160"/>
                    </a:cubicBezTo>
                    <a:lnTo>
                      <a:pt x="1012" y="130"/>
                    </a:lnTo>
                    <a:cubicBezTo>
                      <a:pt x="1012" y="130"/>
                      <a:pt x="1012" y="129"/>
                      <a:pt x="1012" y="129"/>
                    </a:cubicBezTo>
                    <a:lnTo>
                      <a:pt x="1014" y="104"/>
                    </a:lnTo>
                    <a:cubicBezTo>
                      <a:pt x="1014" y="104"/>
                      <a:pt x="1014" y="104"/>
                      <a:pt x="1014" y="104"/>
                    </a:cubicBezTo>
                    <a:lnTo>
                      <a:pt x="1019" y="81"/>
                    </a:lnTo>
                    <a:cubicBezTo>
                      <a:pt x="1019" y="81"/>
                      <a:pt x="1019" y="81"/>
                      <a:pt x="1019" y="80"/>
                    </a:cubicBezTo>
                    <a:lnTo>
                      <a:pt x="1029" y="60"/>
                    </a:lnTo>
                    <a:cubicBezTo>
                      <a:pt x="1029" y="60"/>
                      <a:pt x="1029" y="59"/>
                      <a:pt x="1029" y="59"/>
                    </a:cubicBezTo>
                    <a:lnTo>
                      <a:pt x="1043" y="41"/>
                    </a:lnTo>
                    <a:lnTo>
                      <a:pt x="1058" y="24"/>
                    </a:lnTo>
                    <a:cubicBezTo>
                      <a:pt x="1058" y="24"/>
                      <a:pt x="1058" y="23"/>
                      <a:pt x="1059" y="23"/>
                    </a:cubicBezTo>
                    <a:lnTo>
                      <a:pt x="1076" y="11"/>
                    </a:lnTo>
                    <a:cubicBezTo>
                      <a:pt x="1076" y="11"/>
                      <a:pt x="1077" y="11"/>
                      <a:pt x="1077" y="11"/>
                    </a:cubicBezTo>
                    <a:lnTo>
                      <a:pt x="1097" y="3"/>
                    </a:lnTo>
                    <a:cubicBezTo>
                      <a:pt x="1097" y="3"/>
                      <a:pt x="1098" y="3"/>
                      <a:pt x="1098" y="3"/>
                    </a:cubicBezTo>
                    <a:lnTo>
                      <a:pt x="1121" y="0"/>
                    </a:lnTo>
                    <a:cubicBezTo>
                      <a:pt x="1121" y="0"/>
                      <a:pt x="1122" y="0"/>
                      <a:pt x="1122" y="0"/>
                    </a:cubicBezTo>
                    <a:lnTo>
                      <a:pt x="1145" y="3"/>
                    </a:lnTo>
                    <a:cubicBezTo>
                      <a:pt x="1145" y="3"/>
                      <a:pt x="1146" y="3"/>
                      <a:pt x="1146" y="3"/>
                    </a:cubicBezTo>
                    <a:lnTo>
                      <a:pt x="1167" y="11"/>
                    </a:lnTo>
                    <a:cubicBezTo>
                      <a:pt x="1167" y="11"/>
                      <a:pt x="1167" y="11"/>
                      <a:pt x="1168" y="11"/>
                    </a:cubicBezTo>
                    <a:lnTo>
                      <a:pt x="1186" y="23"/>
                    </a:lnTo>
                    <a:cubicBezTo>
                      <a:pt x="1186" y="23"/>
                      <a:pt x="1186" y="24"/>
                      <a:pt x="1186" y="24"/>
                    </a:cubicBezTo>
                    <a:lnTo>
                      <a:pt x="1202" y="40"/>
                    </a:lnTo>
                    <a:lnTo>
                      <a:pt x="1216" y="59"/>
                    </a:lnTo>
                    <a:cubicBezTo>
                      <a:pt x="1216" y="59"/>
                      <a:pt x="1216" y="60"/>
                      <a:pt x="1216" y="60"/>
                    </a:cubicBezTo>
                    <a:lnTo>
                      <a:pt x="1226" y="80"/>
                    </a:lnTo>
                    <a:cubicBezTo>
                      <a:pt x="1226" y="81"/>
                      <a:pt x="1226" y="81"/>
                      <a:pt x="1226" y="81"/>
                    </a:cubicBezTo>
                    <a:lnTo>
                      <a:pt x="1231" y="104"/>
                    </a:lnTo>
                    <a:cubicBezTo>
                      <a:pt x="1231" y="104"/>
                      <a:pt x="1231" y="104"/>
                      <a:pt x="1231" y="104"/>
                    </a:cubicBezTo>
                    <a:lnTo>
                      <a:pt x="1232" y="129"/>
                    </a:lnTo>
                    <a:lnTo>
                      <a:pt x="1230" y="162"/>
                    </a:lnTo>
                    <a:cubicBezTo>
                      <a:pt x="1230" y="162"/>
                      <a:pt x="1230" y="162"/>
                      <a:pt x="1230" y="163"/>
                    </a:cubicBezTo>
                    <a:lnTo>
                      <a:pt x="1226" y="176"/>
                    </a:lnTo>
                    <a:cubicBezTo>
                      <a:pt x="1226" y="176"/>
                      <a:pt x="1226" y="177"/>
                      <a:pt x="1225" y="177"/>
                    </a:cubicBezTo>
                    <a:lnTo>
                      <a:pt x="1218" y="190"/>
                    </a:lnTo>
                    <a:lnTo>
                      <a:pt x="1202" y="212"/>
                    </a:lnTo>
                    <a:cubicBezTo>
                      <a:pt x="1202" y="213"/>
                      <a:pt x="1202" y="213"/>
                      <a:pt x="1201" y="213"/>
                    </a:cubicBezTo>
                    <a:lnTo>
                      <a:pt x="1177" y="229"/>
                    </a:lnTo>
                    <a:lnTo>
                      <a:pt x="1177" y="223"/>
                    </a:lnTo>
                    <a:lnTo>
                      <a:pt x="1207" y="242"/>
                    </a:lnTo>
                    <a:cubicBezTo>
                      <a:pt x="1207" y="242"/>
                      <a:pt x="1207" y="242"/>
                      <a:pt x="1208" y="242"/>
                    </a:cubicBezTo>
                    <a:lnTo>
                      <a:pt x="1229" y="268"/>
                    </a:lnTo>
                    <a:cubicBezTo>
                      <a:pt x="1229" y="269"/>
                      <a:pt x="1229" y="269"/>
                      <a:pt x="1230" y="269"/>
                    </a:cubicBezTo>
                    <a:lnTo>
                      <a:pt x="1238" y="286"/>
                    </a:lnTo>
                    <a:cubicBezTo>
                      <a:pt x="1238" y="286"/>
                      <a:pt x="1238" y="287"/>
                      <a:pt x="1238" y="287"/>
                    </a:cubicBezTo>
                    <a:lnTo>
                      <a:pt x="1244" y="305"/>
                    </a:lnTo>
                    <a:cubicBezTo>
                      <a:pt x="1244" y="306"/>
                      <a:pt x="1244" y="306"/>
                      <a:pt x="1244" y="306"/>
                    </a:cubicBezTo>
                    <a:lnTo>
                      <a:pt x="1248" y="347"/>
                    </a:lnTo>
                    <a:cubicBezTo>
                      <a:pt x="1248" y="347"/>
                      <a:pt x="1248" y="348"/>
                      <a:pt x="1248" y="348"/>
                    </a:cubicBezTo>
                    <a:lnTo>
                      <a:pt x="1246" y="378"/>
                    </a:lnTo>
                    <a:cubicBezTo>
                      <a:pt x="1246" y="378"/>
                      <a:pt x="1246" y="378"/>
                      <a:pt x="1246" y="378"/>
                    </a:cubicBezTo>
                    <a:lnTo>
                      <a:pt x="1240" y="405"/>
                    </a:lnTo>
                    <a:cubicBezTo>
                      <a:pt x="1240" y="406"/>
                      <a:pt x="1240" y="406"/>
                      <a:pt x="1240" y="406"/>
                    </a:cubicBezTo>
                    <a:lnTo>
                      <a:pt x="1229" y="431"/>
                    </a:lnTo>
                    <a:cubicBezTo>
                      <a:pt x="1229" y="431"/>
                      <a:pt x="1229" y="431"/>
                      <a:pt x="1229" y="431"/>
                    </a:cubicBezTo>
                    <a:lnTo>
                      <a:pt x="1213" y="453"/>
                    </a:lnTo>
                    <a:cubicBezTo>
                      <a:pt x="1213" y="453"/>
                      <a:pt x="1213" y="454"/>
                      <a:pt x="1213" y="454"/>
                    </a:cubicBezTo>
                    <a:lnTo>
                      <a:pt x="1195" y="472"/>
                    </a:lnTo>
                    <a:cubicBezTo>
                      <a:pt x="1195" y="472"/>
                      <a:pt x="1195" y="473"/>
                      <a:pt x="1195" y="473"/>
                    </a:cubicBezTo>
                    <a:lnTo>
                      <a:pt x="1174" y="486"/>
                    </a:lnTo>
                    <a:cubicBezTo>
                      <a:pt x="1174" y="486"/>
                      <a:pt x="1173" y="486"/>
                      <a:pt x="1173" y="486"/>
                    </a:cubicBezTo>
                    <a:lnTo>
                      <a:pt x="1149" y="494"/>
                    </a:lnTo>
                    <a:cubicBezTo>
                      <a:pt x="1149" y="494"/>
                      <a:pt x="1149" y="494"/>
                      <a:pt x="1148" y="494"/>
                    </a:cubicBezTo>
                    <a:lnTo>
                      <a:pt x="1122" y="496"/>
                    </a:lnTo>
                    <a:cubicBezTo>
                      <a:pt x="1122" y="496"/>
                      <a:pt x="1121" y="496"/>
                      <a:pt x="1121" y="496"/>
                    </a:cubicBezTo>
                    <a:lnTo>
                      <a:pt x="1096" y="494"/>
                    </a:lnTo>
                    <a:cubicBezTo>
                      <a:pt x="1096" y="494"/>
                      <a:pt x="1095" y="494"/>
                      <a:pt x="1095" y="494"/>
                    </a:cubicBezTo>
                    <a:lnTo>
                      <a:pt x="1072" y="486"/>
                    </a:lnTo>
                    <a:cubicBezTo>
                      <a:pt x="1072" y="486"/>
                      <a:pt x="1072" y="486"/>
                      <a:pt x="1071" y="486"/>
                    </a:cubicBezTo>
                    <a:lnTo>
                      <a:pt x="1051" y="473"/>
                    </a:lnTo>
                    <a:cubicBezTo>
                      <a:pt x="1051" y="473"/>
                      <a:pt x="1050" y="472"/>
                      <a:pt x="1050" y="472"/>
                    </a:cubicBezTo>
                    <a:lnTo>
                      <a:pt x="1033" y="454"/>
                    </a:lnTo>
                    <a:lnTo>
                      <a:pt x="1016" y="431"/>
                    </a:lnTo>
                    <a:cubicBezTo>
                      <a:pt x="1016" y="431"/>
                      <a:pt x="1016" y="431"/>
                      <a:pt x="1016" y="431"/>
                    </a:cubicBezTo>
                    <a:lnTo>
                      <a:pt x="1005" y="406"/>
                    </a:lnTo>
                    <a:cubicBezTo>
                      <a:pt x="1005" y="406"/>
                      <a:pt x="1005" y="406"/>
                      <a:pt x="1005" y="405"/>
                    </a:cubicBezTo>
                    <a:lnTo>
                      <a:pt x="999" y="378"/>
                    </a:lnTo>
                    <a:cubicBezTo>
                      <a:pt x="999" y="378"/>
                      <a:pt x="998" y="378"/>
                      <a:pt x="998" y="378"/>
                    </a:cubicBezTo>
                    <a:lnTo>
                      <a:pt x="996" y="348"/>
                    </a:lnTo>
                    <a:cubicBezTo>
                      <a:pt x="996" y="347"/>
                      <a:pt x="996" y="347"/>
                      <a:pt x="996" y="347"/>
                    </a:cubicBezTo>
                    <a:lnTo>
                      <a:pt x="1002" y="303"/>
                    </a:lnTo>
                    <a:cubicBezTo>
                      <a:pt x="1002" y="303"/>
                      <a:pt x="1002" y="302"/>
                      <a:pt x="1002" y="302"/>
                    </a:cubicBezTo>
                    <a:lnTo>
                      <a:pt x="1016" y="267"/>
                    </a:lnTo>
                    <a:cubicBezTo>
                      <a:pt x="1016" y="266"/>
                      <a:pt x="1016" y="266"/>
                      <a:pt x="1016" y="265"/>
                    </a:cubicBezTo>
                    <a:lnTo>
                      <a:pt x="1039" y="239"/>
                    </a:lnTo>
                    <a:cubicBezTo>
                      <a:pt x="1039" y="239"/>
                      <a:pt x="1040" y="239"/>
                      <a:pt x="1040" y="238"/>
                    </a:cubicBezTo>
                    <a:lnTo>
                      <a:pt x="1069" y="222"/>
                    </a:lnTo>
                    <a:close/>
                    <a:moveTo>
                      <a:pt x="1044" y="245"/>
                    </a:moveTo>
                    <a:lnTo>
                      <a:pt x="1045" y="245"/>
                    </a:lnTo>
                    <a:lnTo>
                      <a:pt x="1022" y="271"/>
                    </a:lnTo>
                    <a:lnTo>
                      <a:pt x="1023" y="269"/>
                    </a:lnTo>
                    <a:lnTo>
                      <a:pt x="1010" y="305"/>
                    </a:lnTo>
                    <a:lnTo>
                      <a:pt x="1010" y="304"/>
                    </a:lnTo>
                    <a:lnTo>
                      <a:pt x="1004" y="348"/>
                    </a:lnTo>
                    <a:lnTo>
                      <a:pt x="1004" y="347"/>
                    </a:lnTo>
                    <a:lnTo>
                      <a:pt x="1006" y="377"/>
                    </a:lnTo>
                    <a:lnTo>
                      <a:pt x="1006" y="377"/>
                    </a:lnTo>
                    <a:lnTo>
                      <a:pt x="1013" y="404"/>
                    </a:lnTo>
                    <a:lnTo>
                      <a:pt x="1013" y="403"/>
                    </a:lnTo>
                    <a:lnTo>
                      <a:pt x="1023" y="427"/>
                    </a:lnTo>
                    <a:lnTo>
                      <a:pt x="1023" y="427"/>
                    </a:lnTo>
                    <a:lnTo>
                      <a:pt x="1038" y="448"/>
                    </a:lnTo>
                    <a:lnTo>
                      <a:pt x="1056" y="467"/>
                    </a:lnTo>
                    <a:lnTo>
                      <a:pt x="1055" y="466"/>
                    </a:lnTo>
                    <a:lnTo>
                      <a:pt x="1076" y="479"/>
                    </a:lnTo>
                    <a:lnTo>
                      <a:pt x="1075" y="479"/>
                    </a:lnTo>
                    <a:lnTo>
                      <a:pt x="1098" y="486"/>
                    </a:lnTo>
                    <a:lnTo>
                      <a:pt x="1097" y="486"/>
                    </a:lnTo>
                    <a:lnTo>
                      <a:pt x="1122" y="488"/>
                    </a:lnTo>
                    <a:lnTo>
                      <a:pt x="1121" y="488"/>
                    </a:lnTo>
                    <a:lnTo>
                      <a:pt x="1148" y="486"/>
                    </a:lnTo>
                    <a:lnTo>
                      <a:pt x="1147" y="486"/>
                    </a:lnTo>
                    <a:lnTo>
                      <a:pt x="1171" y="479"/>
                    </a:lnTo>
                    <a:lnTo>
                      <a:pt x="1170" y="479"/>
                    </a:lnTo>
                    <a:lnTo>
                      <a:pt x="1190" y="466"/>
                    </a:lnTo>
                    <a:lnTo>
                      <a:pt x="1190" y="467"/>
                    </a:lnTo>
                    <a:lnTo>
                      <a:pt x="1207" y="448"/>
                    </a:lnTo>
                    <a:lnTo>
                      <a:pt x="1207" y="449"/>
                    </a:lnTo>
                    <a:lnTo>
                      <a:pt x="1222" y="427"/>
                    </a:lnTo>
                    <a:lnTo>
                      <a:pt x="1222" y="427"/>
                    </a:lnTo>
                    <a:lnTo>
                      <a:pt x="1233" y="403"/>
                    </a:lnTo>
                    <a:lnTo>
                      <a:pt x="1233" y="404"/>
                    </a:lnTo>
                    <a:lnTo>
                      <a:pt x="1239" y="377"/>
                    </a:lnTo>
                    <a:lnTo>
                      <a:pt x="1238" y="377"/>
                    </a:lnTo>
                    <a:lnTo>
                      <a:pt x="1240" y="347"/>
                    </a:lnTo>
                    <a:lnTo>
                      <a:pt x="1240" y="348"/>
                    </a:lnTo>
                    <a:lnTo>
                      <a:pt x="1236" y="307"/>
                    </a:lnTo>
                    <a:lnTo>
                      <a:pt x="1237" y="308"/>
                    </a:lnTo>
                    <a:lnTo>
                      <a:pt x="1231" y="289"/>
                    </a:lnTo>
                    <a:lnTo>
                      <a:pt x="1231" y="290"/>
                    </a:lnTo>
                    <a:lnTo>
                      <a:pt x="1222" y="273"/>
                    </a:lnTo>
                    <a:lnTo>
                      <a:pt x="1223" y="274"/>
                    </a:lnTo>
                    <a:lnTo>
                      <a:pt x="1201" y="248"/>
                    </a:lnTo>
                    <a:lnTo>
                      <a:pt x="1202" y="248"/>
                    </a:lnTo>
                    <a:lnTo>
                      <a:pt x="1173" y="229"/>
                    </a:lnTo>
                    <a:cubicBezTo>
                      <a:pt x="1172" y="229"/>
                      <a:pt x="1171" y="227"/>
                      <a:pt x="1171" y="226"/>
                    </a:cubicBezTo>
                    <a:cubicBezTo>
                      <a:pt x="1171" y="225"/>
                      <a:pt x="1172" y="223"/>
                      <a:pt x="1173" y="223"/>
                    </a:cubicBezTo>
                    <a:lnTo>
                      <a:pt x="1197" y="207"/>
                    </a:lnTo>
                    <a:lnTo>
                      <a:pt x="1196" y="208"/>
                    </a:lnTo>
                    <a:lnTo>
                      <a:pt x="1211" y="186"/>
                    </a:lnTo>
                    <a:lnTo>
                      <a:pt x="1218" y="173"/>
                    </a:lnTo>
                    <a:lnTo>
                      <a:pt x="1218" y="174"/>
                    </a:lnTo>
                    <a:lnTo>
                      <a:pt x="1222" y="160"/>
                    </a:lnTo>
                    <a:lnTo>
                      <a:pt x="1222" y="161"/>
                    </a:lnTo>
                    <a:lnTo>
                      <a:pt x="1224" y="130"/>
                    </a:lnTo>
                    <a:lnTo>
                      <a:pt x="1223" y="105"/>
                    </a:lnTo>
                    <a:lnTo>
                      <a:pt x="1223" y="105"/>
                    </a:lnTo>
                    <a:lnTo>
                      <a:pt x="1218" y="83"/>
                    </a:lnTo>
                    <a:lnTo>
                      <a:pt x="1218" y="84"/>
                    </a:lnTo>
                    <a:lnTo>
                      <a:pt x="1209" y="63"/>
                    </a:lnTo>
                    <a:lnTo>
                      <a:pt x="1209" y="64"/>
                    </a:lnTo>
                    <a:lnTo>
                      <a:pt x="1196" y="46"/>
                    </a:lnTo>
                    <a:lnTo>
                      <a:pt x="1181" y="29"/>
                    </a:lnTo>
                    <a:lnTo>
                      <a:pt x="1181" y="30"/>
                    </a:lnTo>
                    <a:lnTo>
                      <a:pt x="1163" y="18"/>
                    </a:lnTo>
                    <a:lnTo>
                      <a:pt x="1164" y="18"/>
                    </a:lnTo>
                    <a:lnTo>
                      <a:pt x="1143" y="11"/>
                    </a:lnTo>
                    <a:lnTo>
                      <a:pt x="1144" y="11"/>
                    </a:lnTo>
                    <a:lnTo>
                      <a:pt x="1121" y="8"/>
                    </a:lnTo>
                    <a:lnTo>
                      <a:pt x="1122" y="8"/>
                    </a:lnTo>
                    <a:lnTo>
                      <a:pt x="1099" y="11"/>
                    </a:lnTo>
                    <a:lnTo>
                      <a:pt x="1100" y="11"/>
                    </a:lnTo>
                    <a:lnTo>
                      <a:pt x="1080" y="18"/>
                    </a:lnTo>
                    <a:lnTo>
                      <a:pt x="1081" y="18"/>
                    </a:lnTo>
                    <a:lnTo>
                      <a:pt x="1063" y="30"/>
                    </a:lnTo>
                    <a:lnTo>
                      <a:pt x="1064" y="29"/>
                    </a:lnTo>
                    <a:lnTo>
                      <a:pt x="1049" y="45"/>
                    </a:lnTo>
                    <a:lnTo>
                      <a:pt x="1036" y="64"/>
                    </a:lnTo>
                    <a:lnTo>
                      <a:pt x="1036" y="63"/>
                    </a:lnTo>
                    <a:lnTo>
                      <a:pt x="1027" y="84"/>
                    </a:lnTo>
                    <a:lnTo>
                      <a:pt x="1027" y="83"/>
                    </a:lnTo>
                    <a:lnTo>
                      <a:pt x="1022" y="105"/>
                    </a:lnTo>
                    <a:lnTo>
                      <a:pt x="1022" y="105"/>
                    </a:lnTo>
                    <a:lnTo>
                      <a:pt x="1020" y="130"/>
                    </a:lnTo>
                    <a:lnTo>
                      <a:pt x="1020" y="129"/>
                    </a:lnTo>
                    <a:lnTo>
                      <a:pt x="1023" y="160"/>
                    </a:lnTo>
                    <a:lnTo>
                      <a:pt x="1023" y="159"/>
                    </a:lnTo>
                    <a:lnTo>
                      <a:pt x="1034" y="187"/>
                    </a:lnTo>
                    <a:lnTo>
                      <a:pt x="1033" y="186"/>
                    </a:lnTo>
                    <a:lnTo>
                      <a:pt x="1049" y="208"/>
                    </a:lnTo>
                    <a:lnTo>
                      <a:pt x="1048" y="207"/>
                    </a:lnTo>
                    <a:lnTo>
                      <a:pt x="1073" y="223"/>
                    </a:lnTo>
                    <a:cubicBezTo>
                      <a:pt x="1074" y="223"/>
                      <a:pt x="1075" y="225"/>
                      <a:pt x="1074" y="226"/>
                    </a:cubicBezTo>
                    <a:cubicBezTo>
                      <a:pt x="1074" y="228"/>
                      <a:pt x="1074" y="229"/>
                      <a:pt x="1072" y="229"/>
                    </a:cubicBezTo>
                    <a:lnTo>
                      <a:pt x="1044" y="245"/>
                    </a:lnTo>
                    <a:close/>
                    <a:moveTo>
                      <a:pt x="1066" y="127"/>
                    </a:moveTo>
                    <a:lnTo>
                      <a:pt x="1066" y="125"/>
                    </a:lnTo>
                    <a:lnTo>
                      <a:pt x="1070" y="157"/>
                    </a:lnTo>
                    <a:lnTo>
                      <a:pt x="1069" y="156"/>
                    </a:lnTo>
                    <a:lnTo>
                      <a:pt x="1082" y="179"/>
                    </a:lnTo>
                    <a:lnTo>
                      <a:pt x="1081" y="178"/>
                    </a:lnTo>
                    <a:lnTo>
                      <a:pt x="1101" y="194"/>
                    </a:lnTo>
                    <a:lnTo>
                      <a:pt x="1100" y="193"/>
                    </a:lnTo>
                    <a:lnTo>
                      <a:pt x="1125" y="198"/>
                    </a:lnTo>
                    <a:lnTo>
                      <a:pt x="1123" y="198"/>
                    </a:lnTo>
                    <a:lnTo>
                      <a:pt x="1147" y="193"/>
                    </a:lnTo>
                    <a:lnTo>
                      <a:pt x="1145" y="194"/>
                    </a:lnTo>
                    <a:lnTo>
                      <a:pt x="1164" y="178"/>
                    </a:lnTo>
                    <a:lnTo>
                      <a:pt x="1163" y="179"/>
                    </a:lnTo>
                    <a:lnTo>
                      <a:pt x="1175" y="156"/>
                    </a:lnTo>
                    <a:lnTo>
                      <a:pt x="1175" y="157"/>
                    </a:lnTo>
                    <a:lnTo>
                      <a:pt x="1179" y="129"/>
                    </a:lnTo>
                    <a:lnTo>
                      <a:pt x="1179" y="130"/>
                    </a:lnTo>
                    <a:lnTo>
                      <a:pt x="1175" y="102"/>
                    </a:lnTo>
                    <a:lnTo>
                      <a:pt x="1175" y="103"/>
                    </a:lnTo>
                    <a:lnTo>
                      <a:pt x="1161" y="80"/>
                    </a:lnTo>
                    <a:lnTo>
                      <a:pt x="1152" y="69"/>
                    </a:lnTo>
                    <a:lnTo>
                      <a:pt x="1153" y="70"/>
                    </a:lnTo>
                    <a:lnTo>
                      <a:pt x="1143" y="62"/>
                    </a:lnTo>
                    <a:lnTo>
                      <a:pt x="1145" y="62"/>
                    </a:lnTo>
                    <a:lnTo>
                      <a:pt x="1133" y="58"/>
                    </a:lnTo>
                    <a:lnTo>
                      <a:pt x="1134" y="58"/>
                    </a:lnTo>
                    <a:lnTo>
                      <a:pt x="1121" y="57"/>
                    </a:lnTo>
                    <a:lnTo>
                      <a:pt x="1122" y="57"/>
                    </a:lnTo>
                    <a:lnTo>
                      <a:pt x="1099" y="62"/>
                    </a:lnTo>
                    <a:lnTo>
                      <a:pt x="1101" y="62"/>
                    </a:lnTo>
                    <a:lnTo>
                      <a:pt x="1081" y="77"/>
                    </a:lnTo>
                    <a:lnTo>
                      <a:pt x="1082" y="76"/>
                    </a:lnTo>
                    <a:lnTo>
                      <a:pt x="1070" y="102"/>
                    </a:lnTo>
                    <a:lnTo>
                      <a:pt x="1070" y="101"/>
                    </a:lnTo>
                    <a:lnTo>
                      <a:pt x="1066" y="127"/>
                    </a:lnTo>
                    <a:close/>
                    <a:moveTo>
                      <a:pt x="1062" y="99"/>
                    </a:moveTo>
                    <a:cubicBezTo>
                      <a:pt x="1062" y="99"/>
                      <a:pt x="1062" y="99"/>
                      <a:pt x="1062" y="98"/>
                    </a:cubicBezTo>
                    <a:lnTo>
                      <a:pt x="1075" y="72"/>
                    </a:lnTo>
                    <a:cubicBezTo>
                      <a:pt x="1075" y="72"/>
                      <a:pt x="1076" y="71"/>
                      <a:pt x="1076" y="71"/>
                    </a:cubicBezTo>
                    <a:lnTo>
                      <a:pt x="1096" y="55"/>
                    </a:lnTo>
                    <a:cubicBezTo>
                      <a:pt x="1096" y="55"/>
                      <a:pt x="1097" y="55"/>
                      <a:pt x="1098" y="55"/>
                    </a:cubicBezTo>
                    <a:lnTo>
                      <a:pt x="1121" y="49"/>
                    </a:lnTo>
                    <a:cubicBezTo>
                      <a:pt x="1121" y="49"/>
                      <a:pt x="1121" y="49"/>
                      <a:pt x="1122" y="49"/>
                    </a:cubicBezTo>
                    <a:lnTo>
                      <a:pt x="1135" y="50"/>
                    </a:lnTo>
                    <a:cubicBezTo>
                      <a:pt x="1135" y="51"/>
                      <a:pt x="1136" y="51"/>
                      <a:pt x="1136" y="51"/>
                    </a:cubicBezTo>
                    <a:lnTo>
                      <a:pt x="1147" y="55"/>
                    </a:lnTo>
                    <a:cubicBezTo>
                      <a:pt x="1148" y="55"/>
                      <a:pt x="1148" y="55"/>
                      <a:pt x="1149" y="55"/>
                    </a:cubicBezTo>
                    <a:lnTo>
                      <a:pt x="1158" y="63"/>
                    </a:lnTo>
                    <a:cubicBezTo>
                      <a:pt x="1158" y="64"/>
                      <a:pt x="1158" y="64"/>
                      <a:pt x="1159" y="64"/>
                    </a:cubicBezTo>
                    <a:lnTo>
                      <a:pt x="1167" y="75"/>
                    </a:lnTo>
                    <a:lnTo>
                      <a:pt x="1182" y="99"/>
                    </a:lnTo>
                    <a:cubicBezTo>
                      <a:pt x="1182" y="99"/>
                      <a:pt x="1182" y="100"/>
                      <a:pt x="1182" y="100"/>
                    </a:cubicBezTo>
                    <a:lnTo>
                      <a:pt x="1187" y="129"/>
                    </a:lnTo>
                    <a:cubicBezTo>
                      <a:pt x="1187" y="129"/>
                      <a:pt x="1187" y="130"/>
                      <a:pt x="1187" y="130"/>
                    </a:cubicBezTo>
                    <a:lnTo>
                      <a:pt x="1183" y="159"/>
                    </a:lnTo>
                    <a:cubicBezTo>
                      <a:pt x="1183" y="159"/>
                      <a:pt x="1183" y="159"/>
                      <a:pt x="1183" y="160"/>
                    </a:cubicBezTo>
                    <a:lnTo>
                      <a:pt x="1171" y="183"/>
                    </a:lnTo>
                    <a:cubicBezTo>
                      <a:pt x="1170" y="183"/>
                      <a:pt x="1170" y="184"/>
                      <a:pt x="1170" y="184"/>
                    </a:cubicBezTo>
                    <a:lnTo>
                      <a:pt x="1150" y="200"/>
                    </a:lnTo>
                    <a:cubicBezTo>
                      <a:pt x="1150" y="200"/>
                      <a:pt x="1149" y="201"/>
                      <a:pt x="1148" y="201"/>
                    </a:cubicBezTo>
                    <a:lnTo>
                      <a:pt x="1125" y="206"/>
                    </a:lnTo>
                    <a:cubicBezTo>
                      <a:pt x="1124" y="206"/>
                      <a:pt x="1124" y="206"/>
                      <a:pt x="1123" y="206"/>
                    </a:cubicBezTo>
                    <a:lnTo>
                      <a:pt x="1098" y="201"/>
                    </a:lnTo>
                    <a:cubicBezTo>
                      <a:pt x="1098" y="201"/>
                      <a:pt x="1097" y="201"/>
                      <a:pt x="1097" y="200"/>
                    </a:cubicBezTo>
                    <a:lnTo>
                      <a:pt x="1076" y="184"/>
                    </a:lnTo>
                    <a:cubicBezTo>
                      <a:pt x="1076" y="184"/>
                      <a:pt x="1075" y="183"/>
                      <a:pt x="1075" y="183"/>
                    </a:cubicBezTo>
                    <a:lnTo>
                      <a:pt x="1062" y="159"/>
                    </a:lnTo>
                    <a:cubicBezTo>
                      <a:pt x="1062" y="159"/>
                      <a:pt x="1062" y="158"/>
                      <a:pt x="1062" y="158"/>
                    </a:cubicBezTo>
                    <a:lnTo>
                      <a:pt x="1058" y="126"/>
                    </a:lnTo>
                    <a:cubicBezTo>
                      <a:pt x="1058" y="126"/>
                      <a:pt x="1058" y="126"/>
                      <a:pt x="1058" y="125"/>
                    </a:cubicBezTo>
                    <a:lnTo>
                      <a:pt x="1062" y="99"/>
                    </a:lnTo>
                    <a:close/>
                    <a:moveTo>
                      <a:pt x="1053" y="348"/>
                    </a:moveTo>
                    <a:lnTo>
                      <a:pt x="1053" y="347"/>
                    </a:lnTo>
                    <a:lnTo>
                      <a:pt x="1055" y="371"/>
                    </a:lnTo>
                    <a:lnTo>
                      <a:pt x="1055" y="371"/>
                    </a:lnTo>
                    <a:lnTo>
                      <a:pt x="1061" y="395"/>
                    </a:lnTo>
                    <a:lnTo>
                      <a:pt x="1060" y="394"/>
                    </a:lnTo>
                    <a:lnTo>
                      <a:pt x="1071" y="413"/>
                    </a:lnTo>
                    <a:lnTo>
                      <a:pt x="1071" y="413"/>
                    </a:lnTo>
                    <a:lnTo>
                      <a:pt x="1086" y="428"/>
                    </a:lnTo>
                    <a:lnTo>
                      <a:pt x="1085" y="427"/>
                    </a:lnTo>
                    <a:lnTo>
                      <a:pt x="1106" y="438"/>
                    </a:lnTo>
                    <a:lnTo>
                      <a:pt x="1105" y="438"/>
                    </a:lnTo>
                    <a:lnTo>
                      <a:pt x="1125" y="441"/>
                    </a:lnTo>
                    <a:lnTo>
                      <a:pt x="1123" y="440"/>
                    </a:lnTo>
                    <a:lnTo>
                      <a:pt x="1138" y="438"/>
                    </a:lnTo>
                    <a:lnTo>
                      <a:pt x="1138" y="439"/>
                    </a:lnTo>
                    <a:lnTo>
                      <a:pt x="1152" y="433"/>
                    </a:lnTo>
                    <a:lnTo>
                      <a:pt x="1151" y="434"/>
                    </a:lnTo>
                    <a:lnTo>
                      <a:pt x="1163" y="425"/>
                    </a:lnTo>
                    <a:lnTo>
                      <a:pt x="1163" y="426"/>
                    </a:lnTo>
                    <a:lnTo>
                      <a:pt x="1175" y="414"/>
                    </a:lnTo>
                    <a:lnTo>
                      <a:pt x="1174" y="415"/>
                    </a:lnTo>
                    <a:lnTo>
                      <a:pt x="1188" y="384"/>
                    </a:lnTo>
                    <a:lnTo>
                      <a:pt x="1188" y="386"/>
                    </a:lnTo>
                    <a:lnTo>
                      <a:pt x="1192" y="347"/>
                    </a:lnTo>
                    <a:lnTo>
                      <a:pt x="1192" y="348"/>
                    </a:lnTo>
                    <a:lnTo>
                      <a:pt x="1188" y="310"/>
                    </a:lnTo>
                    <a:lnTo>
                      <a:pt x="1188" y="312"/>
                    </a:lnTo>
                    <a:lnTo>
                      <a:pt x="1181" y="296"/>
                    </a:lnTo>
                    <a:lnTo>
                      <a:pt x="1182" y="296"/>
                    </a:lnTo>
                    <a:lnTo>
                      <a:pt x="1172" y="280"/>
                    </a:lnTo>
                    <a:lnTo>
                      <a:pt x="1172" y="281"/>
                    </a:lnTo>
                    <a:lnTo>
                      <a:pt x="1161" y="269"/>
                    </a:lnTo>
                    <a:lnTo>
                      <a:pt x="1162" y="270"/>
                    </a:lnTo>
                    <a:lnTo>
                      <a:pt x="1149" y="261"/>
                    </a:lnTo>
                    <a:lnTo>
                      <a:pt x="1150" y="262"/>
                    </a:lnTo>
                    <a:lnTo>
                      <a:pt x="1136" y="256"/>
                    </a:lnTo>
                    <a:lnTo>
                      <a:pt x="1136" y="256"/>
                    </a:lnTo>
                    <a:lnTo>
                      <a:pt x="1121" y="254"/>
                    </a:lnTo>
                    <a:lnTo>
                      <a:pt x="1122" y="254"/>
                    </a:lnTo>
                    <a:lnTo>
                      <a:pt x="1106" y="256"/>
                    </a:lnTo>
                    <a:lnTo>
                      <a:pt x="1107" y="256"/>
                    </a:lnTo>
                    <a:lnTo>
                      <a:pt x="1094" y="262"/>
                    </a:lnTo>
                    <a:lnTo>
                      <a:pt x="1095" y="261"/>
                    </a:lnTo>
                    <a:lnTo>
                      <a:pt x="1082" y="270"/>
                    </a:lnTo>
                    <a:lnTo>
                      <a:pt x="1082" y="269"/>
                    </a:lnTo>
                    <a:lnTo>
                      <a:pt x="1070" y="281"/>
                    </a:lnTo>
                    <a:lnTo>
                      <a:pt x="1071" y="280"/>
                    </a:lnTo>
                    <a:lnTo>
                      <a:pt x="1062" y="294"/>
                    </a:lnTo>
                    <a:lnTo>
                      <a:pt x="1063" y="294"/>
                    </a:lnTo>
                    <a:lnTo>
                      <a:pt x="1057" y="310"/>
                    </a:lnTo>
                    <a:lnTo>
                      <a:pt x="1057" y="309"/>
                    </a:lnTo>
                    <a:lnTo>
                      <a:pt x="1053" y="348"/>
                    </a:lnTo>
                    <a:close/>
                    <a:moveTo>
                      <a:pt x="1049" y="309"/>
                    </a:moveTo>
                    <a:cubicBezTo>
                      <a:pt x="1049" y="308"/>
                      <a:pt x="1049" y="308"/>
                      <a:pt x="1049" y="308"/>
                    </a:cubicBezTo>
                    <a:lnTo>
                      <a:pt x="1055" y="291"/>
                    </a:lnTo>
                    <a:cubicBezTo>
                      <a:pt x="1055" y="291"/>
                      <a:pt x="1055" y="291"/>
                      <a:pt x="1056" y="290"/>
                    </a:cubicBezTo>
                    <a:lnTo>
                      <a:pt x="1064" y="276"/>
                    </a:lnTo>
                    <a:cubicBezTo>
                      <a:pt x="1064" y="276"/>
                      <a:pt x="1064" y="275"/>
                      <a:pt x="1065" y="275"/>
                    </a:cubicBezTo>
                    <a:lnTo>
                      <a:pt x="1077" y="264"/>
                    </a:lnTo>
                    <a:cubicBezTo>
                      <a:pt x="1077" y="263"/>
                      <a:pt x="1077" y="263"/>
                      <a:pt x="1077" y="263"/>
                    </a:cubicBezTo>
                    <a:lnTo>
                      <a:pt x="1090" y="255"/>
                    </a:lnTo>
                    <a:cubicBezTo>
                      <a:pt x="1090" y="254"/>
                      <a:pt x="1091" y="254"/>
                      <a:pt x="1091" y="254"/>
                    </a:cubicBezTo>
                    <a:lnTo>
                      <a:pt x="1104" y="249"/>
                    </a:lnTo>
                    <a:cubicBezTo>
                      <a:pt x="1105" y="249"/>
                      <a:pt x="1105" y="249"/>
                      <a:pt x="1105" y="248"/>
                    </a:cubicBezTo>
                    <a:lnTo>
                      <a:pt x="1121" y="246"/>
                    </a:lnTo>
                    <a:cubicBezTo>
                      <a:pt x="1121" y="246"/>
                      <a:pt x="1122" y="246"/>
                      <a:pt x="1122" y="246"/>
                    </a:cubicBezTo>
                    <a:lnTo>
                      <a:pt x="1137" y="248"/>
                    </a:lnTo>
                    <a:cubicBezTo>
                      <a:pt x="1138" y="249"/>
                      <a:pt x="1138" y="249"/>
                      <a:pt x="1138" y="249"/>
                    </a:cubicBezTo>
                    <a:lnTo>
                      <a:pt x="1152" y="254"/>
                    </a:lnTo>
                    <a:cubicBezTo>
                      <a:pt x="1153" y="254"/>
                      <a:pt x="1153" y="254"/>
                      <a:pt x="1153" y="255"/>
                    </a:cubicBezTo>
                    <a:lnTo>
                      <a:pt x="1166" y="263"/>
                    </a:lnTo>
                    <a:cubicBezTo>
                      <a:pt x="1166" y="263"/>
                      <a:pt x="1167" y="263"/>
                      <a:pt x="1167" y="264"/>
                    </a:cubicBezTo>
                    <a:lnTo>
                      <a:pt x="1178" y="275"/>
                    </a:lnTo>
                    <a:cubicBezTo>
                      <a:pt x="1178" y="275"/>
                      <a:pt x="1178" y="276"/>
                      <a:pt x="1178" y="276"/>
                    </a:cubicBezTo>
                    <a:lnTo>
                      <a:pt x="1188" y="292"/>
                    </a:lnTo>
                    <a:cubicBezTo>
                      <a:pt x="1188" y="292"/>
                      <a:pt x="1189" y="292"/>
                      <a:pt x="1189" y="292"/>
                    </a:cubicBezTo>
                    <a:lnTo>
                      <a:pt x="1196" y="308"/>
                    </a:lnTo>
                    <a:cubicBezTo>
                      <a:pt x="1196" y="309"/>
                      <a:pt x="1196" y="309"/>
                      <a:pt x="1196" y="309"/>
                    </a:cubicBezTo>
                    <a:lnTo>
                      <a:pt x="1200" y="347"/>
                    </a:lnTo>
                    <a:cubicBezTo>
                      <a:pt x="1200" y="347"/>
                      <a:pt x="1200" y="348"/>
                      <a:pt x="1200" y="348"/>
                    </a:cubicBezTo>
                    <a:lnTo>
                      <a:pt x="1196" y="386"/>
                    </a:lnTo>
                    <a:cubicBezTo>
                      <a:pt x="1196" y="387"/>
                      <a:pt x="1196" y="387"/>
                      <a:pt x="1196" y="388"/>
                    </a:cubicBezTo>
                    <a:lnTo>
                      <a:pt x="1181" y="418"/>
                    </a:lnTo>
                    <a:cubicBezTo>
                      <a:pt x="1181" y="419"/>
                      <a:pt x="1181" y="419"/>
                      <a:pt x="1180" y="419"/>
                    </a:cubicBezTo>
                    <a:lnTo>
                      <a:pt x="1168" y="431"/>
                    </a:lnTo>
                    <a:cubicBezTo>
                      <a:pt x="1168" y="431"/>
                      <a:pt x="1168" y="432"/>
                      <a:pt x="1168" y="432"/>
                    </a:cubicBezTo>
                    <a:lnTo>
                      <a:pt x="1155" y="440"/>
                    </a:lnTo>
                    <a:cubicBezTo>
                      <a:pt x="1155" y="440"/>
                      <a:pt x="1155" y="441"/>
                      <a:pt x="1154" y="441"/>
                    </a:cubicBezTo>
                    <a:lnTo>
                      <a:pt x="1140" y="446"/>
                    </a:lnTo>
                    <a:cubicBezTo>
                      <a:pt x="1140" y="446"/>
                      <a:pt x="1140" y="446"/>
                      <a:pt x="1139" y="446"/>
                    </a:cubicBezTo>
                    <a:lnTo>
                      <a:pt x="1124" y="448"/>
                    </a:lnTo>
                    <a:cubicBezTo>
                      <a:pt x="1124" y="448"/>
                      <a:pt x="1124" y="448"/>
                      <a:pt x="1123" y="448"/>
                    </a:cubicBezTo>
                    <a:lnTo>
                      <a:pt x="1103" y="445"/>
                    </a:lnTo>
                    <a:cubicBezTo>
                      <a:pt x="1103" y="445"/>
                      <a:pt x="1102" y="445"/>
                      <a:pt x="1102" y="445"/>
                    </a:cubicBezTo>
                    <a:lnTo>
                      <a:pt x="1082" y="434"/>
                    </a:lnTo>
                    <a:cubicBezTo>
                      <a:pt x="1081" y="434"/>
                      <a:pt x="1081" y="434"/>
                      <a:pt x="1081" y="433"/>
                    </a:cubicBezTo>
                    <a:lnTo>
                      <a:pt x="1065" y="418"/>
                    </a:lnTo>
                    <a:cubicBezTo>
                      <a:pt x="1065" y="418"/>
                      <a:pt x="1065" y="418"/>
                      <a:pt x="1064" y="417"/>
                    </a:cubicBezTo>
                    <a:lnTo>
                      <a:pt x="1053" y="398"/>
                    </a:lnTo>
                    <a:cubicBezTo>
                      <a:pt x="1053" y="398"/>
                      <a:pt x="1053" y="397"/>
                      <a:pt x="1053" y="397"/>
                    </a:cubicBezTo>
                    <a:lnTo>
                      <a:pt x="1047" y="372"/>
                    </a:lnTo>
                    <a:cubicBezTo>
                      <a:pt x="1047" y="372"/>
                      <a:pt x="1047" y="372"/>
                      <a:pt x="1047" y="372"/>
                    </a:cubicBezTo>
                    <a:lnTo>
                      <a:pt x="1045" y="348"/>
                    </a:lnTo>
                    <a:cubicBezTo>
                      <a:pt x="1045" y="348"/>
                      <a:pt x="1045" y="347"/>
                      <a:pt x="1045" y="347"/>
                    </a:cubicBezTo>
                    <a:lnTo>
                      <a:pt x="1049" y="309"/>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2" name="Freeform 167"/>
              <p:cNvSpPr>
                <a:spLocks noEditPoints="1"/>
              </p:cNvSpPr>
              <p:nvPr/>
            </p:nvSpPr>
            <p:spPr bwMode="auto">
              <a:xfrm>
                <a:off x="7063" y="2939"/>
                <a:ext cx="482" cy="149"/>
              </a:xfrm>
              <a:custGeom>
                <a:avLst/>
                <a:gdLst>
                  <a:gd name="T0" fmla="*/ 0 w 1568"/>
                  <a:gd name="T1" fmla="*/ 478 h 488"/>
                  <a:gd name="T2" fmla="*/ 94 w 1568"/>
                  <a:gd name="T3" fmla="*/ 305 h 488"/>
                  <a:gd name="T4" fmla="*/ 177 w 1568"/>
                  <a:gd name="T5" fmla="*/ 73 h 488"/>
                  <a:gd name="T6" fmla="*/ 57 w 1568"/>
                  <a:gd name="T7" fmla="*/ 146 h 488"/>
                  <a:gd name="T8" fmla="*/ 129 w 1568"/>
                  <a:gd name="T9" fmla="*/ 0 h 488"/>
                  <a:gd name="T10" fmla="*/ 236 w 1568"/>
                  <a:gd name="T11" fmla="*/ 191 h 488"/>
                  <a:gd name="T12" fmla="*/ 83 w 1568"/>
                  <a:gd name="T13" fmla="*/ 392 h 488"/>
                  <a:gd name="T14" fmla="*/ 543 w 1568"/>
                  <a:gd name="T15" fmla="*/ 423 h 488"/>
                  <a:gd name="T16" fmla="*/ 305 w 1568"/>
                  <a:gd name="T17" fmla="*/ 440 h 488"/>
                  <a:gd name="T18" fmla="*/ 476 w 1568"/>
                  <a:gd name="T19" fmla="*/ 201 h 488"/>
                  <a:gd name="T20" fmla="*/ 428 w 1568"/>
                  <a:gd name="T21" fmla="*/ 49 h 488"/>
                  <a:gd name="T22" fmla="*/ 308 w 1568"/>
                  <a:gd name="T23" fmla="*/ 139 h 488"/>
                  <a:gd name="T24" fmla="*/ 511 w 1568"/>
                  <a:gd name="T25" fmla="*/ 39 h 488"/>
                  <a:gd name="T26" fmla="*/ 503 w 1568"/>
                  <a:gd name="T27" fmla="*/ 250 h 488"/>
                  <a:gd name="T28" fmla="*/ 364 w 1568"/>
                  <a:gd name="T29" fmla="*/ 423 h 488"/>
                  <a:gd name="T30" fmla="*/ 631 w 1568"/>
                  <a:gd name="T31" fmla="*/ 412 h 488"/>
                  <a:gd name="T32" fmla="*/ 631 w 1568"/>
                  <a:gd name="T33" fmla="*/ 478 h 488"/>
                  <a:gd name="T34" fmla="*/ 906 w 1568"/>
                  <a:gd name="T35" fmla="*/ 73 h 488"/>
                  <a:gd name="T36" fmla="*/ 788 w 1568"/>
                  <a:gd name="T37" fmla="*/ 125 h 488"/>
                  <a:gd name="T38" fmla="*/ 866 w 1568"/>
                  <a:gd name="T39" fmla="*/ 170 h 488"/>
                  <a:gd name="T40" fmla="*/ 959 w 1568"/>
                  <a:gd name="T41" fmla="*/ 409 h 488"/>
                  <a:gd name="T42" fmla="*/ 767 w 1568"/>
                  <a:gd name="T43" fmla="*/ 433 h 488"/>
                  <a:gd name="T44" fmla="*/ 863 w 1568"/>
                  <a:gd name="T45" fmla="*/ 0 h 488"/>
                  <a:gd name="T46" fmla="*/ 783 w 1568"/>
                  <a:gd name="T47" fmla="*/ 326 h 488"/>
                  <a:gd name="T48" fmla="*/ 858 w 1568"/>
                  <a:gd name="T49" fmla="*/ 440 h 488"/>
                  <a:gd name="T50" fmla="*/ 909 w 1568"/>
                  <a:gd name="T51" fmla="*/ 250 h 488"/>
                  <a:gd name="T52" fmla="*/ 783 w 1568"/>
                  <a:gd name="T53" fmla="*/ 326 h 488"/>
                  <a:gd name="T54" fmla="*/ 1104 w 1568"/>
                  <a:gd name="T55" fmla="*/ 423 h 488"/>
                  <a:gd name="T56" fmla="*/ 1205 w 1568"/>
                  <a:gd name="T57" fmla="*/ 395 h 488"/>
                  <a:gd name="T58" fmla="*/ 1229 w 1568"/>
                  <a:gd name="T59" fmla="*/ 257 h 488"/>
                  <a:gd name="T60" fmla="*/ 1064 w 1568"/>
                  <a:gd name="T61" fmla="*/ 277 h 488"/>
                  <a:gd name="T62" fmla="*/ 1149 w 1568"/>
                  <a:gd name="T63" fmla="*/ 0 h 488"/>
                  <a:gd name="T64" fmla="*/ 1275 w 1568"/>
                  <a:gd name="T65" fmla="*/ 232 h 488"/>
                  <a:gd name="T66" fmla="*/ 1144 w 1568"/>
                  <a:gd name="T67" fmla="*/ 488 h 488"/>
                  <a:gd name="T68" fmla="*/ 1224 w 1568"/>
                  <a:gd name="T69" fmla="*/ 160 h 488"/>
                  <a:gd name="T70" fmla="*/ 1101 w 1568"/>
                  <a:gd name="T71" fmla="*/ 84 h 488"/>
                  <a:gd name="T72" fmla="*/ 1152 w 1568"/>
                  <a:gd name="T73" fmla="*/ 267 h 488"/>
                  <a:gd name="T74" fmla="*/ 1568 w 1568"/>
                  <a:gd name="T75" fmla="*/ 423 h 488"/>
                  <a:gd name="T76" fmla="*/ 1331 w 1568"/>
                  <a:gd name="T77" fmla="*/ 440 h 488"/>
                  <a:gd name="T78" fmla="*/ 1502 w 1568"/>
                  <a:gd name="T79" fmla="*/ 201 h 488"/>
                  <a:gd name="T80" fmla="*/ 1454 w 1568"/>
                  <a:gd name="T81" fmla="*/ 49 h 488"/>
                  <a:gd name="T82" fmla="*/ 1333 w 1568"/>
                  <a:gd name="T83" fmla="*/ 139 h 488"/>
                  <a:gd name="T84" fmla="*/ 1536 w 1568"/>
                  <a:gd name="T85" fmla="*/ 39 h 488"/>
                  <a:gd name="T86" fmla="*/ 1528 w 1568"/>
                  <a:gd name="T87" fmla="*/ 250 h 488"/>
                  <a:gd name="T88" fmla="*/ 1389 w 1568"/>
                  <a:gd name="T89" fmla="*/ 423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8" h="488">
                    <a:moveTo>
                      <a:pt x="244" y="423"/>
                    </a:moveTo>
                    <a:lnTo>
                      <a:pt x="244" y="478"/>
                    </a:lnTo>
                    <a:lnTo>
                      <a:pt x="0" y="478"/>
                    </a:lnTo>
                    <a:cubicBezTo>
                      <a:pt x="0" y="464"/>
                      <a:pt x="3" y="454"/>
                      <a:pt x="6" y="440"/>
                    </a:cubicBezTo>
                    <a:cubicBezTo>
                      <a:pt x="14" y="419"/>
                      <a:pt x="22" y="395"/>
                      <a:pt x="35" y="374"/>
                    </a:cubicBezTo>
                    <a:cubicBezTo>
                      <a:pt x="49" y="353"/>
                      <a:pt x="70" y="333"/>
                      <a:pt x="94" y="305"/>
                    </a:cubicBezTo>
                    <a:cubicBezTo>
                      <a:pt x="134" y="260"/>
                      <a:pt x="163" y="229"/>
                      <a:pt x="177" y="201"/>
                    </a:cubicBezTo>
                    <a:cubicBezTo>
                      <a:pt x="190" y="177"/>
                      <a:pt x="198" y="156"/>
                      <a:pt x="198" y="132"/>
                    </a:cubicBezTo>
                    <a:cubicBezTo>
                      <a:pt x="198" y="111"/>
                      <a:pt x="190" y="90"/>
                      <a:pt x="177" y="73"/>
                    </a:cubicBezTo>
                    <a:cubicBezTo>
                      <a:pt x="166" y="59"/>
                      <a:pt x="147" y="49"/>
                      <a:pt x="129" y="49"/>
                    </a:cubicBezTo>
                    <a:cubicBezTo>
                      <a:pt x="107" y="49"/>
                      <a:pt x="89" y="59"/>
                      <a:pt x="75" y="77"/>
                    </a:cubicBezTo>
                    <a:cubicBezTo>
                      <a:pt x="62" y="94"/>
                      <a:pt x="57" y="115"/>
                      <a:pt x="57" y="146"/>
                    </a:cubicBezTo>
                    <a:lnTo>
                      <a:pt x="8" y="139"/>
                    </a:lnTo>
                    <a:cubicBezTo>
                      <a:pt x="14" y="94"/>
                      <a:pt x="25" y="59"/>
                      <a:pt x="46" y="39"/>
                    </a:cubicBezTo>
                    <a:cubicBezTo>
                      <a:pt x="67" y="14"/>
                      <a:pt x="94" y="0"/>
                      <a:pt x="129" y="0"/>
                    </a:cubicBezTo>
                    <a:cubicBezTo>
                      <a:pt x="163" y="0"/>
                      <a:pt x="193" y="14"/>
                      <a:pt x="211" y="39"/>
                    </a:cubicBezTo>
                    <a:cubicBezTo>
                      <a:pt x="233" y="66"/>
                      <a:pt x="244" y="97"/>
                      <a:pt x="244" y="135"/>
                    </a:cubicBezTo>
                    <a:cubicBezTo>
                      <a:pt x="244" y="153"/>
                      <a:pt x="241" y="174"/>
                      <a:pt x="236" y="191"/>
                    </a:cubicBezTo>
                    <a:cubicBezTo>
                      <a:pt x="228" y="208"/>
                      <a:pt x="220" y="229"/>
                      <a:pt x="203" y="250"/>
                    </a:cubicBezTo>
                    <a:cubicBezTo>
                      <a:pt x="190" y="270"/>
                      <a:pt x="166" y="298"/>
                      <a:pt x="134" y="333"/>
                    </a:cubicBezTo>
                    <a:cubicBezTo>
                      <a:pt x="107" y="360"/>
                      <a:pt x="91" y="381"/>
                      <a:pt x="83" y="392"/>
                    </a:cubicBezTo>
                    <a:cubicBezTo>
                      <a:pt x="75" y="402"/>
                      <a:pt x="70" y="412"/>
                      <a:pt x="65" y="423"/>
                    </a:cubicBezTo>
                    <a:lnTo>
                      <a:pt x="244" y="423"/>
                    </a:lnTo>
                    <a:close/>
                    <a:moveTo>
                      <a:pt x="543" y="423"/>
                    </a:moveTo>
                    <a:lnTo>
                      <a:pt x="543" y="478"/>
                    </a:lnTo>
                    <a:lnTo>
                      <a:pt x="300" y="478"/>
                    </a:lnTo>
                    <a:cubicBezTo>
                      <a:pt x="300" y="464"/>
                      <a:pt x="302" y="454"/>
                      <a:pt x="305" y="440"/>
                    </a:cubicBezTo>
                    <a:cubicBezTo>
                      <a:pt x="313" y="419"/>
                      <a:pt x="321" y="395"/>
                      <a:pt x="334" y="374"/>
                    </a:cubicBezTo>
                    <a:cubicBezTo>
                      <a:pt x="348" y="353"/>
                      <a:pt x="369" y="333"/>
                      <a:pt x="393" y="305"/>
                    </a:cubicBezTo>
                    <a:cubicBezTo>
                      <a:pt x="433" y="260"/>
                      <a:pt x="463" y="229"/>
                      <a:pt x="476" y="201"/>
                    </a:cubicBezTo>
                    <a:cubicBezTo>
                      <a:pt x="489" y="177"/>
                      <a:pt x="497" y="156"/>
                      <a:pt x="497" y="132"/>
                    </a:cubicBezTo>
                    <a:cubicBezTo>
                      <a:pt x="497" y="111"/>
                      <a:pt x="489" y="90"/>
                      <a:pt x="476" y="73"/>
                    </a:cubicBezTo>
                    <a:cubicBezTo>
                      <a:pt x="465" y="59"/>
                      <a:pt x="447" y="49"/>
                      <a:pt x="428" y="49"/>
                    </a:cubicBezTo>
                    <a:cubicBezTo>
                      <a:pt x="406" y="49"/>
                      <a:pt x="388" y="59"/>
                      <a:pt x="374" y="77"/>
                    </a:cubicBezTo>
                    <a:cubicBezTo>
                      <a:pt x="361" y="94"/>
                      <a:pt x="356" y="115"/>
                      <a:pt x="356" y="146"/>
                    </a:cubicBezTo>
                    <a:lnTo>
                      <a:pt x="308" y="139"/>
                    </a:lnTo>
                    <a:cubicBezTo>
                      <a:pt x="313" y="94"/>
                      <a:pt x="324" y="59"/>
                      <a:pt x="345" y="39"/>
                    </a:cubicBezTo>
                    <a:cubicBezTo>
                      <a:pt x="366" y="14"/>
                      <a:pt x="393" y="0"/>
                      <a:pt x="428" y="0"/>
                    </a:cubicBezTo>
                    <a:cubicBezTo>
                      <a:pt x="463" y="0"/>
                      <a:pt x="492" y="14"/>
                      <a:pt x="511" y="39"/>
                    </a:cubicBezTo>
                    <a:cubicBezTo>
                      <a:pt x="532" y="66"/>
                      <a:pt x="543" y="97"/>
                      <a:pt x="543" y="135"/>
                    </a:cubicBezTo>
                    <a:cubicBezTo>
                      <a:pt x="543" y="153"/>
                      <a:pt x="540" y="174"/>
                      <a:pt x="535" y="191"/>
                    </a:cubicBezTo>
                    <a:cubicBezTo>
                      <a:pt x="527" y="208"/>
                      <a:pt x="519" y="229"/>
                      <a:pt x="503" y="250"/>
                    </a:cubicBezTo>
                    <a:cubicBezTo>
                      <a:pt x="489" y="270"/>
                      <a:pt x="465" y="298"/>
                      <a:pt x="433" y="333"/>
                    </a:cubicBezTo>
                    <a:cubicBezTo>
                      <a:pt x="406" y="360"/>
                      <a:pt x="390" y="381"/>
                      <a:pt x="382" y="392"/>
                    </a:cubicBezTo>
                    <a:cubicBezTo>
                      <a:pt x="374" y="402"/>
                      <a:pt x="369" y="412"/>
                      <a:pt x="364" y="423"/>
                    </a:cubicBezTo>
                    <a:lnTo>
                      <a:pt x="543" y="423"/>
                    </a:lnTo>
                    <a:close/>
                    <a:moveTo>
                      <a:pt x="631" y="478"/>
                    </a:moveTo>
                    <a:lnTo>
                      <a:pt x="631" y="412"/>
                    </a:lnTo>
                    <a:lnTo>
                      <a:pt x="682" y="412"/>
                    </a:lnTo>
                    <a:lnTo>
                      <a:pt x="682" y="478"/>
                    </a:lnTo>
                    <a:lnTo>
                      <a:pt x="631" y="478"/>
                    </a:lnTo>
                    <a:close/>
                    <a:moveTo>
                      <a:pt x="967" y="122"/>
                    </a:moveTo>
                    <a:lnTo>
                      <a:pt x="922" y="125"/>
                    </a:lnTo>
                    <a:cubicBezTo>
                      <a:pt x="919" y="101"/>
                      <a:pt x="914" y="84"/>
                      <a:pt x="906" y="73"/>
                    </a:cubicBezTo>
                    <a:cubicBezTo>
                      <a:pt x="893" y="59"/>
                      <a:pt x="879" y="49"/>
                      <a:pt x="861" y="49"/>
                    </a:cubicBezTo>
                    <a:cubicBezTo>
                      <a:pt x="847" y="49"/>
                      <a:pt x="834" y="56"/>
                      <a:pt x="823" y="66"/>
                    </a:cubicBezTo>
                    <a:cubicBezTo>
                      <a:pt x="810" y="80"/>
                      <a:pt x="796" y="97"/>
                      <a:pt x="788" y="125"/>
                    </a:cubicBezTo>
                    <a:cubicBezTo>
                      <a:pt x="780" y="149"/>
                      <a:pt x="778" y="187"/>
                      <a:pt x="775" y="232"/>
                    </a:cubicBezTo>
                    <a:cubicBezTo>
                      <a:pt x="786" y="212"/>
                      <a:pt x="799" y="198"/>
                      <a:pt x="815" y="187"/>
                    </a:cubicBezTo>
                    <a:cubicBezTo>
                      <a:pt x="831" y="177"/>
                      <a:pt x="847" y="170"/>
                      <a:pt x="866" y="170"/>
                    </a:cubicBezTo>
                    <a:cubicBezTo>
                      <a:pt x="895" y="170"/>
                      <a:pt x="922" y="184"/>
                      <a:pt x="943" y="215"/>
                    </a:cubicBezTo>
                    <a:cubicBezTo>
                      <a:pt x="965" y="243"/>
                      <a:pt x="973" y="281"/>
                      <a:pt x="973" y="326"/>
                    </a:cubicBezTo>
                    <a:cubicBezTo>
                      <a:pt x="973" y="353"/>
                      <a:pt x="970" y="381"/>
                      <a:pt x="959" y="409"/>
                    </a:cubicBezTo>
                    <a:cubicBezTo>
                      <a:pt x="949" y="433"/>
                      <a:pt x="935" y="454"/>
                      <a:pt x="917" y="468"/>
                    </a:cubicBezTo>
                    <a:cubicBezTo>
                      <a:pt x="901" y="482"/>
                      <a:pt x="882" y="488"/>
                      <a:pt x="858" y="488"/>
                    </a:cubicBezTo>
                    <a:cubicBezTo>
                      <a:pt x="821" y="488"/>
                      <a:pt x="791" y="471"/>
                      <a:pt x="767" y="433"/>
                    </a:cubicBezTo>
                    <a:cubicBezTo>
                      <a:pt x="743" y="398"/>
                      <a:pt x="732" y="340"/>
                      <a:pt x="732" y="257"/>
                    </a:cubicBezTo>
                    <a:cubicBezTo>
                      <a:pt x="732" y="167"/>
                      <a:pt x="746" y="97"/>
                      <a:pt x="770" y="56"/>
                    </a:cubicBezTo>
                    <a:cubicBezTo>
                      <a:pt x="794" y="21"/>
                      <a:pt x="823" y="0"/>
                      <a:pt x="863" y="0"/>
                    </a:cubicBezTo>
                    <a:cubicBezTo>
                      <a:pt x="893" y="0"/>
                      <a:pt x="917" y="14"/>
                      <a:pt x="935" y="35"/>
                    </a:cubicBezTo>
                    <a:cubicBezTo>
                      <a:pt x="954" y="56"/>
                      <a:pt x="965" y="84"/>
                      <a:pt x="967" y="122"/>
                    </a:cubicBezTo>
                    <a:close/>
                    <a:moveTo>
                      <a:pt x="783" y="326"/>
                    </a:moveTo>
                    <a:cubicBezTo>
                      <a:pt x="783" y="347"/>
                      <a:pt x="786" y="364"/>
                      <a:pt x="794" y="385"/>
                    </a:cubicBezTo>
                    <a:cubicBezTo>
                      <a:pt x="799" y="402"/>
                      <a:pt x="810" y="416"/>
                      <a:pt x="821" y="426"/>
                    </a:cubicBezTo>
                    <a:cubicBezTo>
                      <a:pt x="834" y="437"/>
                      <a:pt x="845" y="440"/>
                      <a:pt x="858" y="440"/>
                    </a:cubicBezTo>
                    <a:cubicBezTo>
                      <a:pt x="877" y="440"/>
                      <a:pt x="893" y="430"/>
                      <a:pt x="906" y="409"/>
                    </a:cubicBezTo>
                    <a:cubicBezTo>
                      <a:pt x="922" y="392"/>
                      <a:pt x="927" y="364"/>
                      <a:pt x="927" y="329"/>
                    </a:cubicBezTo>
                    <a:cubicBezTo>
                      <a:pt x="927" y="295"/>
                      <a:pt x="922" y="270"/>
                      <a:pt x="909" y="250"/>
                    </a:cubicBezTo>
                    <a:cubicBezTo>
                      <a:pt x="895" y="232"/>
                      <a:pt x="877" y="222"/>
                      <a:pt x="855" y="222"/>
                    </a:cubicBezTo>
                    <a:cubicBezTo>
                      <a:pt x="837" y="222"/>
                      <a:pt x="818" y="232"/>
                      <a:pt x="805" y="250"/>
                    </a:cubicBezTo>
                    <a:cubicBezTo>
                      <a:pt x="791" y="270"/>
                      <a:pt x="783" y="295"/>
                      <a:pt x="783" y="326"/>
                    </a:cubicBezTo>
                    <a:close/>
                    <a:moveTo>
                      <a:pt x="1040" y="371"/>
                    </a:moveTo>
                    <a:lnTo>
                      <a:pt x="1082" y="364"/>
                    </a:lnTo>
                    <a:cubicBezTo>
                      <a:pt x="1088" y="392"/>
                      <a:pt x="1093" y="409"/>
                      <a:pt x="1104" y="423"/>
                    </a:cubicBezTo>
                    <a:cubicBezTo>
                      <a:pt x="1114" y="433"/>
                      <a:pt x="1128" y="440"/>
                      <a:pt x="1144" y="440"/>
                    </a:cubicBezTo>
                    <a:cubicBezTo>
                      <a:pt x="1157" y="440"/>
                      <a:pt x="1170" y="437"/>
                      <a:pt x="1181" y="426"/>
                    </a:cubicBezTo>
                    <a:cubicBezTo>
                      <a:pt x="1192" y="419"/>
                      <a:pt x="1200" y="409"/>
                      <a:pt x="1205" y="395"/>
                    </a:cubicBezTo>
                    <a:cubicBezTo>
                      <a:pt x="1213" y="381"/>
                      <a:pt x="1219" y="364"/>
                      <a:pt x="1221" y="340"/>
                    </a:cubicBezTo>
                    <a:cubicBezTo>
                      <a:pt x="1227" y="315"/>
                      <a:pt x="1229" y="291"/>
                      <a:pt x="1229" y="267"/>
                    </a:cubicBezTo>
                    <a:cubicBezTo>
                      <a:pt x="1229" y="264"/>
                      <a:pt x="1229" y="260"/>
                      <a:pt x="1229" y="257"/>
                    </a:cubicBezTo>
                    <a:cubicBezTo>
                      <a:pt x="1221" y="274"/>
                      <a:pt x="1208" y="288"/>
                      <a:pt x="1192" y="302"/>
                    </a:cubicBezTo>
                    <a:cubicBezTo>
                      <a:pt x="1176" y="312"/>
                      <a:pt x="1160" y="319"/>
                      <a:pt x="1141" y="319"/>
                    </a:cubicBezTo>
                    <a:cubicBezTo>
                      <a:pt x="1112" y="319"/>
                      <a:pt x="1085" y="305"/>
                      <a:pt x="1064" y="277"/>
                    </a:cubicBezTo>
                    <a:cubicBezTo>
                      <a:pt x="1042" y="246"/>
                      <a:pt x="1032" y="208"/>
                      <a:pt x="1032" y="163"/>
                    </a:cubicBezTo>
                    <a:cubicBezTo>
                      <a:pt x="1032" y="115"/>
                      <a:pt x="1045" y="77"/>
                      <a:pt x="1066" y="45"/>
                    </a:cubicBezTo>
                    <a:cubicBezTo>
                      <a:pt x="1088" y="18"/>
                      <a:pt x="1114" y="0"/>
                      <a:pt x="1149" y="0"/>
                    </a:cubicBezTo>
                    <a:cubicBezTo>
                      <a:pt x="1173" y="0"/>
                      <a:pt x="1194" y="11"/>
                      <a:pt x="1213" y="28"/>
                    </a:cubicBezTo>
                    <a:cubicBezTo>
                      <a:pt x="1235" y="45"/>
                      <a:pt x="1248" y="66"/>
                      <a:pt x="1259" y="97"/>
                    </a:cubicBezTo>
                    <a:cubicBezTo>
                      <a:pt x="1269" y="129"/>
                      <a:pt x="1275" y="174"/>
                      <a:pt x="1275" y="232"/>
                    </a:cubicBezTo>
                    <a:cubicBezTo>
                      <a:pt x="1275" y="291"/>
                      <a:pt x="1269" y="340"/>
                      <a:pt x="1259" y="378"/>
                    </a:cubicBezTo>
                    <a:cubicBezTo>
                      <a:pt x="1248" y="412"/>
                      <a:pt x="1235" y="440"/>
                      <a:pt x="1213" y="461"/>
                    </a:cubicBezTo>
                    <a:cubicBezTo>
                      <a:pt x="1194" y="478"/>
                      <a:pt x="1170" y="488"/>
                      <a:pt x="1144" y="488"/>
                    </a:cubicBezTo>
                    <a:cubicBezTo>
                      <a:pt x="1114" y="488"/>
                      <a:pt x="1090" y="478"/>
                      <a:pt x="1072" y="457"/>
                    </a:cubicBezTo>
                    <a:cubicBezTo>
                      <a:pt x="1053" y="437"/>
                      <a:pt x="1042" y="409"/>
                      <a:pt x="1040" y="371"/>
                    </a:cubicBezTo>
                    <a:close/>
                    <a:moveTo>
                      <a:pt x="1224" y="160"/>
                    </a:moveTo>
                    <a:cubicBezTo>
                      <a:pt x="1224" y="125"/>
                      <a:pt x="1216" y="101"/>
                      <a:pt x="1203" y="80"/>
                    </a:cubicBezTo>
                    <a:cubicBezTo>
                      <a:pt x="1189" y="59"/>
                      <a:pt x="1173" y="49"/>
                      <a:pt x="1154" y="49"/>
                    </a:cubicBezTo>
                    <a:cubicBezTo>
                      <a:pt x="1133" y="49"/>
                      <a:pt x="1117" y="63"/>
                      <a:pt x="1101" y="84"/>
                    </a:cubicBezTo>
                    <a:cubicBezTo>
                      <a:pt x="1088" y="104"/>
                      <a:pt x="1080" y="132"/>
                      <a:pt x="1080" y="163"/>
                    </a:cubicBezTo>
                    <a:cubicBezTo>
                      <a:pt x="1080" y="194"/>
                      <a:pt x="1085" y="219"/>
                      <a:pt x="1101" y="239"/>
                    </a:cubicBezTo>
                    <a:cubicBezTo>
                      <a:pt x="1114" y="257"/>
                      <a:pt x="1133" y="267"/>
                      <a:pt x="1152" y="267"/>
                    </a:cubicBezTo>
                    <a:cubicBezTo>
                      <a:pt x="1173" y="267"/>
                      <a:pt x="1189" y="257"/>
                      <a:pt x="1203" y="239"/>
                    </a:cubicBezTo>
                    <a:cubicBezTo>
                      <a:pt x="1216" y="219"/>
                      <a:pt x="1224" y="194"/>
                      <a:pt x="1224" y="160"/>
                    </a:cubicBezTo>
                    <a:close/>
                    <a:moveTo>
                      <a:pt x="1568" y="423"/>
                    </a:moveTo>
                    <a:lnTo>
                      <a:pt x="1568" y="478"/>
                    </a:lnTo>
                    <a:lnTo>
                      <a:pt x="1325" y="478"/>
                    </a:lnTo>
                    <a:cubicBezTo>
                      <a:pt x="1325" y="464"/>
                      <a:pt x="1328" y="454"/>
                      <a:pt x="1331" y="440"/>
                    </a:cubicBezTo>
                    <a:cubicBezTo>
                      <a:pt x="1339" y="419"/>
                      <a:pt x="1347" y="395"/>
                      <a:pt x="1360" y="374"/>
                    </a:cubicBezTo>
                    <a:cubicBezTo>
                      <a:pt x="1373" y="353"/>
                      <a:pt x="1395" y="333"/>
                      <a:pt x="1419" y="305"/>
                    </a:cubicBezTo>
                    <a:cubicBezTo>
                      <a:pt x="1459" y="260"/>
                      <a:pt x="1488" y="229"/>
                      <a:pt x="1502" y="201"/>
                    </a:cubicBezTo>
                    <a:cubicBezTo>
                      <a:pt x="1515" y="177"/>
                      <a:pt x="1523" y="156"/>
                      <a:pt x="1523" y="132"/>
                    </a:cubicBezTo>
                    <a:cubicBezTo>
                      <a:pt x="1523" y="111"/>
                      <a:pt x="1515" y="90"/>
                      <a:pt x="1502" y="73"/>
                    </a:cubicBezTo>
                    <a:cubicBezTo>
                      <a:pt x="1491" y="59"/>
                      <a:pt x="1472" y="49"/>
                      <a:pt x="1454" y="49"/>
                    </a:cubicBezTo>
                    <a:cubicBezTo>
                      <a:pt x="1432" y="49"/>
                      <a:pt x="1414" y="59"/>
                      <a:pt x="1400" y="77"/>
                    </a:cubicBezTo>
                    <a:cubicBezTo>
                      <a:pt x="1387" y="94"/>
                      <a:pt x="1381" y="115"/>
                      <a:pt x="1381" y="146"/>
                    </a:cubicBezTo>
                    <a:lnTo>
                      <a:pt x="1333" y="139"/>
                    </a:lnTo>
                    <a:cubicBezTo>
                      <a:pt x="1339" y="94"/>
                      <a:pt x="1349" y="59"/>
                      <a:pt x="1371" y="39"/>
                    </a:cubicBezTo>
                    <a:cubicBezTo>
                      <a:pt x="1392" y="14"/>
                      <a:pt x="1419" y="0"/>
                      <a:pt x="1454" y="0"/>
                    </a:cubicBezTo>
                    <a:cubicBezTo>
                      <a:pt x="1488" y="0"/>
                      <a:pt x="1518" y="14"/>
                      <a:pt x="1536" y="39"/>
                    </a:cubicBezTo>
                    <a:cubicBezTo>
                      <a:pt x="1558" y="66"/>
                      <a:pt x="1568" y="97"/>
                      <a:pt x="1568" y="135"/>
                    </a:cubicBezTo>
                    <a:cubicBezTo>
                      <a:pt x="1568" y="153"/>
                      <a:pt x="1566" y="174"/>
                      <a:pt x="1560" y="191"/>
                    </a:cubicBezTo>
                    <a:cubicBezTo>
                      <a:pt x="1552" y="208"/>
                      <a:pt x="1544" y="229"/>
                      <a:pt x="1528" y="250"/>
                    </a:cubicBezTo>
                    <a:cubicBezTo>
                      <a:pt x="1515" y="270"/>
                      <a:pt x="1491" y="298"/>
                      <a:pt x="1459" y="333"/>
                    </a:cubicBezTo>
                    <a:cubicBezTo>
                      <a:pt x="1432" y="360"/>
                      <a:pt x="1416" y="381"/>
                      <a:pt x="1408" y="392"/>
                    </a:cubicBezTo>
                    <a:cubicBezTo>
                      <a:pt x="1400" y="402"/>
                      <a:pt x="1395" y="412"/>
                      <a:pt x="1389" y="423"/>
                    </a:cubicBezTo>
                    <a:lnTo>
                      <a:pt x="1568" y="42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3" name="Freeform 168"/>
              <p:cNvSpPr>
                <a:spLocks noEditPoints="1"/>
              </p:cNvSpPr>
              <p:nvPr/>
            </p:nvSpPr>
            <p:spPr bwMode="auto">
              <a:xfrm>
                <a:off x="7061" y="2938"/>
                <a:ext cx="485" cy="152"/>
              </a:xfrm>
              <a:custGeom>
                <a:avLst/>
                <a:gdLst>
                  <a:gd name="T0" fmla="*/ 193 w 1576"/>
                  <a:gd name="T1" fmla="*/ 169 h 496"/>
                  <a:gd name="T2" fmla="*/ 93 w 1576"/>
                  <a:gd name="T3" fmla="*/ 72 h 496"/>
                  <a:gd name="T4" fmla="*/ 47 w 1576"/>
                  <a:gd name="T5" fmla="*/ 41 h 496"/>
                  <a:gd name="T6" fmla="*/ 244 w 1576"/>
                  <a:gd name="T7" fmla="*/ 87 h 496"/>
                  <a:gd name="T8" fmla="*/ 80 w 1576"/>
                  <a:gd name="T9" fmla="*/ 414 h 496"/>
                  <a:gd name="T10" fmla="*/ 236 w 1576"/>
                  <a:gd name="T11" fmla="*/ 194 h 496"/>
                  <a:gd name="T12" fmla="*/ 133 w 1576"/>
                  <a:gd name="T13" fmla="*/ 8 h 496"/>
                  <a:gd name="T14" fmla="*/ 67 w 1576"/>
                  <a:gd name="T15" fmla="*/ 93 h 496"/>
                  <a:gd name="T16" fmla="*/ 200 w 1576"/>
                  <a:gd name="T17" fmla="*/ 103 h 496"/>
                  <a:gd name="T18" fmla="*/ 248 w 1576"/>
                  <a:gd name="T19" fmla="*/ 478 h 496"/>
                  <a:gd name="T20" fmla="*/ 422 w 1576"/>
                  <a:gd name="T21" fmla="*/ 275 h 496"/>
                  <a:gd name="T22" fmla="*/ 404 w 1576"/>
                  <a:gd name="T23" fmla="*/ 64 h 496"/>
                  <a:gd name="T24" fmla="*/ 332 w 1576"/>
                  <a:gd name="T25" fmla="*/ 59 h 496"/>
                  <a:gd name="T26" fmla="*/ 543 w 1576"/>
                  <a:gd name="T27" fmla="*/ 86 h 496"/>
                  <a:gd name="T28" fmla="*/ 380 w 1576"/>
                  <a:gd name="T29" fmla="*/ 414 h 496"/>
                  <a:gd name="T30" fmla="*/ 541 w 1576"/>
                  <a:gd name="T31" fmla="*/ 167 h 496"/>
                  <a:gd name="T32" fmla="*/ 408 w 1576"/>
                  <a:gd name="T33" fmla="*/ 11 h 496"/>
                  <a:gd name="T34" fmla="*/ 375 w 1576"/>
                  <a:gd name="T35" fmla="*/ 79 h 496"/>
                  <a:gd name="T36" fmla="*/ 500 w 1576"/>
                  <a:gd name="T37" fmla="*/ 172 h 496"/>
                  <a:gd name="T38" fmla="*/ 368 w 1576"/>
                  <a:gd name="T39" fmla="*/ 431 h 496"/>
                  <a:gd name="T40" fmla="*/ 975 w 1576"/>
                  <a:gd name="T41" fmla="*/ 128 h 496"/>
                  <a:gd name="T42" fmla="*/ 803 w 1576"/>
                  <a:gd name="T43" fmla="*/ 112 h 496"/>
                  <a:gd name="T44" fmla="*/ 933 w 1576"/>
                  <a:gd name="T45" fmla="*/ 196 h 496"/>
                  <a:gd name="T46" fmla="*/ 863 w 1576"/>
                  <a:gd name="T47" fmla="*/ 496 h 496"/>
                  <a:gd name="T48" fmla="*/ 771 w 1576"/>
                  <a:gd name="T49" fmla="*/ 57 h 496"/>
                  <a:gd name="T50" fmla="*/ 965 w 1576"/>
                  <a:gd name="T51" fmla="*/ 75 h 496"/>
                  <a:gd name="T52" fmla="*/ 817 w 1576"/>
                  <a:gd name="T53" fmla="*/ 23 h 496"/>
                  <a:gd name="T54" fmla="*/ 814 w 1576"/>
                  <a:gd name="T55" fmla="*/ 476 h 496"/>
                  <a:gd name="T56" fmla="*/ 958 w 1576"/>
                  <a:gd name="T57" fmla="*/ 244 h 496"/>
                  <a:gd name="T58" fmla="*/ 777 w 1576"/>
                  <a:gd name="T59" fmla="*/ 204 h 496"/>
                  <a:gd name="T60" fmla="*/ 924 w 1576"/>
                  <a:gd name="T61" fmla="*/ 97 h 496"/>
                  <a:gd name="T62" fmla="*/ 861 w 1576"/>
                  <a:gd name="T63" fmla="*/ 441 h 496"/>
                  <a:gd name="T64" fmla="*/ 910 w 1576"/>
                  <a:gd name="T65" fmla="*/ 257 h 496"/>
                  <a:gd name="T66" fmla="*/ 789 w 1576"/>
                  <a:gd name="T67" fmla="*/ 287 h 496"/>
                  <a:gd name="T68" fmla="*/ 925 w 1576"/>
                  <a:gd name="T69" fmla="*/ 268 h 496"/>
                  <a:gd name="T70" fmla="*/ 843 w 1576"/>
                  <a:gd name="T71" fmla="*/ 445 h 496"/>
                  <a:gd name="T72" fmla="*/ 1112 w 1576"/>
                  <a:gd name="T73" fmla="*/ 425 h 496"/>
                  <a:gd name="T74" fmla="*/ 1221 w 1576"/>
                  <a:gd name="T75" fmla="*/ 287 h 496"/>
                  <a:gd name="T76" fmla="*/ 1034 w 1576"/>
                  <a:gd name="T77" fmla="*/ 201 h 496"/>
                  <a:gd name="T78" fmla="*/ 1189 w 1576"/>
                  <a:gd name="T79" fmla="*/ 8 h 496"/>
                  <a:gd name="T80" fmla="*/ 1247 w 1576"/>
                  <a:gd name="T81" fmla="*/ 431 h 496"/>
                  <a:gd name="T82" fmla="*/ 1073 w 1576"/>
                  <a:gd name="T83" fmla="*/ 464 h 496"/>
                  <a:gd name="T84" fmla="*/ 1148 w 1576"/>
                  <a:gd name="T85" fmla="*/ 488 h 496"/>
                  <a:gd name="T86" fmla="*/ 1274 w 1576"/>
                  <a:gd name="T87" fmla="*/ 195 h 496"/>
                  <a:gd name="T88" fmla="*/ 1108 w 1576"/>
                  <a:gd name="T89" fmla="*/ 20 h 496"/>
                  <a:gd name="T90" fmla="*/ 1087 w 1576"/>
                  <a:gd name="T91" fmla="*/ 297 h 496"/>
                  <a:gd name="T92" fmla="*/ 1223 w 1576"/>
                  <a:gd name="T93" fmla="*/ 377 h 496"/>
                  <a:gd name="T94" fmla="*/ 1048 w 1576"/>
                  <a:gd name="T95" fmla="*/ 374 h 496"/>
                  <a:gd name="T96" fmla="*/ 1120 w 1576"/>
                  <a:gd name="T97" fmla="*/ 76 h 496"/>
                  <a:gd name="T98" fmla="*/ 1143 w 1576"/>
                  <a:gd name="T99" fmla="*/ 265 h 496"/>
                  <a:gd name="T100" fmla="*/ 1199 w 1576"/>
                  <a:gd name="T101" fmla="*/ 258 h 496"/>
                  <a:gd name="T102" fmla="*/ 1081 w 1576"/>
                  <a:gd name="T103" fmla="*/ 190 h 496"/>
                  <a:gd name="T104" fmla="*/ 1200 w 1576"/>
                  <a:gd name="T105" fmla="*/ 68 h 496"/>
                  <a:gd name="T106" fmla="*/ 1361 w 1576"/>
                  <a:gd name="T107" fmla="*/ 376 h 496"/>
                  <a:gd name="T108" fmla="*/ 1471 w 1576"/>
                  <a:gd name="T109" fmla="*/ 59 h 496"/>
                  <a:gd name="T110" fmla="*/ 1334 w 1576"/>
                  <a:gd name="T111" fmla="*/ 145 h 496"/>
                  <a:gd name="T112" fmla="*/ 1527 w 1576"/>
                  <a:gd name="T113" fmla="*/ 23 h 496"/>
                  <a:gd name="T114" fmla="*/ 1488 w 1576"/>
                  <a:gd name="T115" fmla="*/ 315 h 496"/>
                  <a:gd name="T116" fmla="*/ 1502 w 1576"/>
                  <a:gd name="T117" fmla="*/ 288 h 496"/>
                  <a:gd name="T118" fmla="*/ 1503 w 1576"/>
                  <a:gd name="T119" fmla="*/ 18 h 496"/>
                  <a:gd name="T120" fmla="*/ 1386 w 1576"/>
                  <a:gd name="T121" fmla="*/ 146 h 496"/>
                  <a:gd name="T122" fmla="*/ 1499 w 1576"/>
                  <a:gd name="T123" fmla="*/ 65 h 496"/>
                  <a:gd name="T124" fmla="*/ 1339 w 1576"/>
                  <a:gd name="T125" fmla="*/ 44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6" h="496">
                    <a:moveTo>
                      <a:pt x="248" y="423"/>
                    </a:moveTo>
                    <a:cubicBezTo>
                      <a:pt x="250" y="423"/>
                      <a:pt x="252" y="425"/>
                      <a:pt x="252" y="427"/>
                    </a:cubicBezTo>
                    <a:lnTo>
                      <a:pt x="252" y="482"/>
                    </a:lnTo>
                    <a:cubicBezTo>
                      <a:pt x="252" y="485"/>
                      <a:pt x="250" y="486"/>
                      <a:pt x="248" y="486"/>
                    </a:cubicBezTo>
                    <a:lnTo>
                      <a:pt x="4" y="486"/>
                    </a:lnTo>
                    <a:cubicBezTo>
                      <a:pt x="3" y="486"/>
                      <a:pt x="2" y="486"/>
                      <a:pt x="1" y="485"/>
                    </a:cubicBezTo>
                    <a:cubicBezTo>
                      <a:pt x="1" y="484"/>
                      <a:pt x="0" y="483"/>
                      <a:pt x="0" y="482"/>
                    </a:cubicBezTo>
                    <a:lnTo>
                      <a:pt x="2" y="463"/>
                    </a:lnTo>
                    <a:lnTo>
                      <a:pt x="6" y="444"/>
                    </a:lnTo>
                    <a:cubicBezTo>
                      <a:pt x="6" y="444"/>
                      <a:pt x="6" y="443"/>
                      <a:pt x="6" y="443"/>
                    </a:cubicBezTo>
                    <a:lnTo>
                      <a:pt x="19" y="410"/>
                    </a:lnTo>
                    <a:lnTo>
                      <a:pt x="36" y="377"/>
                    </a:lnTo>
                    <a:cubicBezTo>
                      <a:pt x="36" y="376"/>
                      <a:pt x="36" y="376"/>
                      <a:pt x="36" y="376"/>
                    </a:cubicBezTo>
                    <a:lnTo>
                      <a:pt x="62" y="344"/>
                    </a:lnTo>
                    <a:lnTo>
                      <a:pt x="95" y="307"/>
                    </a:lnTo>
                    <a:lnTo>
                      <a:pt x="123" y="275"/>
                    </a:lnTo>
                    <a:lnTo>
                      <a:pt x="146" y="248"/>
                    </a:lnTo>
                    <a:lnTo>
                      <a:pt x="165" y="225"/>
                    </a:lnTo>
                    <a:lnTo>
                      <a:pt x="178" y="203"/>
                    </a:lnTo>
                    <a:lnTo>
                      <a:pt x="193" y="169"/>
                    </a:lnTo>
                    <a:lnTo>
                      <a:pt x="193" y="170"/>
                    </a:lnTo>
                    <a:lnTo>
                      <a:pt x="199" y="136"/>
                    </a:lnTo>
                    <a:lnTo>
                      <a:pt x="199" y="137"/>
                    </a:lnTo>
                    <a:lnTo>
                      <a:pt x="193" y="106"/>
                    </a:lnTo>
                    <a:lnTo>
                      <a:pt x="193" y="107"/>
                    </a:lnTo>
                    <a:lnTo>
                      <a:pt x="177" y="79"/>
                    </a:lnTo>
                    <a:lnTo>
                      <a:pt x="178" y="80"/>
                    </a:lnTo>
                    <a:lnTo>
                      <a:pt x="169" y="71"/>
                    </a:lnTo>
                    <a:lnTo>
                      <a:pt x="169" y="71"/>
                    </a:lnTo>
                    <a:lnTo>
                      <a:pt x="158" y="63"/>
                    </a:lnTo>
                    <a:lnTo>
                      <a:pt x="159" y="64"/>
                    </a:lnTo>
                    <a:lnTo>
                      <a:pt x="146" y="59"/>
                    </a:lnTo>
                    <a:lnTo>
                      <a:pt x="146" y="59"/>
                    </a:lnTo>
                    <a:lnTo>
                      <a:pt x="132" y="57"/>
                    </a:lnTo>
                    <a:lnTo>
                      <a:pt x="133" y="57"/>
                    </a:lnTo>
                    <a:lnTo>
                      <a:pt x="118" y="59"/>
                    </a:lnTo>
                    <a:lnTo>
                      <a:pt x="119" y="59"/>
                    </a:lnTo>
                    <a:lnTo>
                      <a:pt x="105" y="64"/>
                    </a:lnTo>
                    <a:lnTo>
                      <a:pt x="106" y="64"/>
                    </a:lnTo>
                    <a:lnTo>
                      <a:pt x="93" y="72"/>
                    </a:lnTo>
                    <a:lnTo>
                      <a:pt x="93" y="72"/>
                    </a:lnTo>
                    <a:lnTo>
                      <a:pt x="82" y="84"/>
                    </a:lnTo>
                    <a:lnTo>
                      <a:pt x="83" y="83"/>
                    </a:lnTo>
                    <a:lnTo>
                      <a:pt x="74" y="97"/>
                    </a:lnTo>
                    <a:lnTo>
                      <a:pt x="75" y="96"/>
                    </a:lnTo>
                    <a:lnTo>
                      <a:pt x="69" y="112"/>
                    </a:lnTo>
                    <a:lnTo>
                      <a:pt x="69" y="111"/>
                    </a:lnTo>
                    <a:lnTo>
                      <a:pt x="66" y="129"/>
                    </a:lnTo>
                    <a:lnTo>
                      <a:pt x="65" y="150"/>
                    </a:lnTo>
                    <a:cubicBezTo>
                      <a:pt x="65" y="151"/>
                      <a:pt x="64" y="152"/>
                      <a:pt x="64" y="153"/>
                    </a:cubicBezTo>
                    <a:cubicBezTo>
                      <a:pt x="63" y="154"/>
                      <a:pt x="62" y="154"/>
                      <a:pt x="60" y="154"/>
                    </a:cubicBezTo>
                    <a:lnTo>
                      <a:pt x="12" y="147"/>
                    </a:lnTo>
                    <a:cubicBezTo>
                      <a:pt x="11" y="147"/>
                      <a:pt x="10" y="146"/>
                      <a:pt x="9" y="145"/>
                    </a:cubicBezTo>
                    <a:cubicBezTo>
                      <a:pt x="9" y="144"/>
                      <a:pt x="8" y="143"/>
                      <a:pt x="9" y="142"/>
                    </a:cubicBezTo>
                    <a:lnTo>
                      <a:pt x="14" y="111"/>
                    </a:lnTo>
                    <a:lnTo>
                      <a:pt x="22" y="83"/>
                    </a:lnTo>
                    <a:cubicBezTo>
                      <a:pt x="22" y="83"/>
                      <a:pt x="22" y="82"/>
                      <a:pt x="22" y="82"/>
                    </a:cubicBezTo>
                    <a:lnTo>
                      <a:pt x="32" y="59"/>
                    </a:lnTo>
                    <a:cubicBezTo>
                      <a:pt x="32" y="59"/>
                      <a:pt x="33" y="59"/>
                      <a:pt x="33" y="59"/>
                    </a:cubicBezTo>
                    <a:lnTo>
                      <a:pt x="47" y="41"/>
                    </a:lnTo>
                    <a:lnTo>
                      <a:pt x="64" y="24"/>
                    </a:lnTo>
                    <a:cubicBezTo>
                      <a:pt x="64" y="23"/>
                      <a:pt x="65" y="23"/>
                      <a:pt x="65" y="23"/>
                    </a:cubicBezTo>
                    <a:lnTo>
                      <a:pt x="84" y="11"/>
                    </a:lnTo>
                    <a:cubicBezTo>
                      <a:pt x="85" y="11"/>
                      <a:pt x="85" y="11"/>
                      <a:pt x="85" y="11"/>
                    </a:cubicBezTo>
                    <a:lnTo>
                      <a:pt x="107" y="3"/>
                    </a:lnTo>
                    <a:cubicBezTo>
                      <a:pt x="107" y="3"/>
                      <a:pt x="108" y="3"/>
                      <a:pt x="108" y="3"/>
                    </a:cubicBezTo>
                    <a:lnTo>
                      <a:pt x="133" y="0"/>
                    </a:lnTo>
                    <a:cubicBezTo>
                      <a:pt x="133" y="0"/>
                      <a:pt x="133" y="0"/>
                      <a:pt x="133" y="0"/>
                    </a:cubicBezTo>
                    <a:lnTo>
                      <a:pt x="158" y="3"/>
                    </a:lnTo>
                    <a:cubicBezTo>
                      <a:pt x="159" y="3"/>
                      <a:pt x="159" y="3"/>
                      <a:pt x="159" y="3"/>
                    </a:cubicBezTo>
                    <a:lnTo>
                      <a:pt x="182" y="11"/>
                    </a:lnTo>
                    <a:cubicBezTo>
                      <a:pt x="182" y="11"/>
                      <a:pt x="182" y="11"/>
                      <a:pt x="183" y="11"/>
                    </a:cubicBezTo>
                    <a:lnTo>
                      <a:pt x="202" y="23"/>
                    </a:lnTo>
                    <a:cubicBezTo>
                      <a:pt x="202" y="23"/>
                      <a:pt x="203" y="23"/>
                      <a:pt x="203" y="24"/>
                    </a:cubicBezTo>
                    <a:lnTo>
                      <a:pt x="219" y="40"/>
                    </a:lnTo>
                    <a:cubicBezTo>
                      <a:pt x="219" y="40"/>
                      <a:pt x="219" y="41"/>
                      <a:pt x="219" y="41"/>
                    </a:cubicBezTo>
                    <a:lnTo>
                      <a:pt x="233" y="62"/>
                    </a:lnTo>
                    <a:cubicBezTo>
                      <a:pt x="233" y="62"/>
                      <a:pt x="234" y="63"/>
                      <a:pt x="234" y="63"/>
                    </a:cubicBezTo>
                    <a:lnTo>
                      <a:pt x="244" y="86"/>
                    </a:lnTo>
                    <a:cubicBezTo>
                      <a:pt x="244" y="86"/>
                      <a:pt x="244" y="86"/>
                      <a:pt x="244" y="87"/>
                    </a:cubicBezTo>
                    <a:lnTo>
                      <a:pt x="250" y="112"/>
                    </a:lnTo>
                    <a:cubicBezTo>
                      <a:pt x="250" y="112"/>
                      <a:pt x="250" y="112"/>
                      <a:pt x="250" y="112"/>
                    </a:cubicBezTo>
                    <a:lnTo>
                      <a:pt x="252" y="139"/>
                    </a:lnTo>
                    <a:cubicBezTo>
                      <a:pt x="252" y="139"/>
                      <a:pt x="252" y="140"/>
                      <a:pt x="252" y="140"/>
                    </a:cubicBezTo>
                    <a:lnTo>
                      <a:pt x="250" y="168"/>
                    </a:lnTo>
                    <a:cubicBezTo>
                      <a:pt x="250" y="168"/>
                      <a:pt x="250" y="168"/>
                      <a:pt x="250" y="168"/>
                    </a:cubicBezTo>
                    <a:lnTo>
                      <a:pt x="244" y="196"/>
                    </a:lnTo>
                    <a:cubicBezTo>
                      <a:pt x="244" y="196"/>
                      <a:pt x="244" y="196"/>
                      <a:pt x="244" y="197"/>
                    </a:cubicBezTo>
                    <a:lnTo>
                      <a:pt x="231" y="225"/>
                    </a:lnTo>
                    <a:lnTo>
                      <a:pt x="222" y="240"/>
                    </a:lnTo>
                    <a:lnTo>
                      <a:pt x="211" y="256"/>
                    </a:lnTo>
                    <a:lnTo>
                      <a:pt x="199" y="273"/>
                    </a:lnTo>
                    <a:lnTo>
                      <a:pt x="183" y="293"/>
                    </a:lnTo>
                    <a:lnTo>
                      <a:pt x="164" y="315"/>
                    </a:lnTo>
                    <a:lnTo>
                      <a:pt x="141" y="340"/>
                    </a:lnTo>
                    <a:lnTo>
                      <a:pt x="123" y="359"/>
                    </a:lnTo>
                    <a:lnTo>
                      <a:pt x="109" y="376"/>
                    </a:lnTo>
                    <a:lnTo>
                      <a:pt x="98" y="389"/>
                    </a:lnTo>
                    <a:lnTo>
                      <a:pt x="91" y="398"/>
                    </a:lnTo>
                    <a:lnTo>
                      <a:pt x="80" y="414"/>
                    </a:lnTo>
                    <a:lnTo>
                      <a:pt x="73" y="429"/>
                    </a:lnTo>
                    <a:lnTo>
                      <a:pt x="69" y="423"/>
                    </a:lnTo>
                    <a:lnTo>
                      <a:pt x="248" y="423"/>
                    </a:lnTo>
                    <a:close/>
                    <a:moveTo>
                      <a:pt x="69" y="431"/>
                    </a:moveTo>
                    <a:cubicBezTo>
                      <a:pt x="68" y="431"/>
                      <a:pt x="66" y="430"/>
                      <a:pt x="66" y="429"/>
                    </a:cubicBezTo>
                    <a:cubicBezTo>
                      <a:pt x="65" y="428"/>
                      <a:pt x="65" y="426"/>
                      <a:pt x="65" y="425"/>
                    </a:cubicBezTo>
                    <a:lnTo>
                      <a:pt x="74" y="409"/>
                    </a:lnTo>
                    <a:lnTo>
                      <a:pt x="84" y="394"/>
                    </a:lnTo>
                    <a:lnTo>
                      <a:pt x="92" y="383"/>
                    </a:lnTo>
                    <a:lnTo>
                      <a:pt x="103" y="370"/>
                    </a:lnTo>
                    <a:lnTo>
                      <a:pt x="118" y="354"/>
                    </a:lnTo>
                    <a:lnTo>
                      <a:pt x="136" y="334"/>
                    </a:lnTo>
                    <a:lnTo>
                      <a:pt x="158" y="310"/>
                    </a:lnTo>
                    <a:lnTo>
                      <a:pt x="177" y="288"/>
                    </a:lnTo>
                    <a:lnTo>
                      <a:pt x="192" y="269"/>
                    </a:lnTo>
                    <a:lnTo>
                      <a:pt x="204" y="252"/>
                    </a:lnTo>
                    <a:lnTo>
                      <a:pt x="215" y="237"/>
                    </a:lnTo>
                    <a:lnTo>
                      <a:pt x="223" y="221"/>
                    </a:lnTo>
                    <a:lnTo>
                      <a:pt x="236" y="193"/>
                    </a:lnTo>
                    <a:lnTo>
                      <a:pt x="236" y="194"/>
                    </a:lnTo>
                    <a:lnTo>
                      <a:pt x="242" y="167"/>
                    </a:lnTo>
                    <a:lnTo>
                      <a:pt x="242" y="167"/>
                    </a:lnTo>
                    <a:lnTo>
                      <a:pt x="244" y="139"/>
                    </a:lnTo>
                    <a:lnTo>
                      <a:pt x="244" y="140"/>
                    </a:lnTo>
                    <a:lnTo>
                      <a:pt x="242" y="113"/>
                    </a:lnTo>
                    <a:lnTo>
                      <a:pt x="242" y="113"/>
                    </a:lnTo>
                    <a:lnTo>
                      <a:pt x="236" y="88"/>
                    </a:lnTo>
                    <a:lnTo>
                      <a:pt x="236" y="89"/>
                    </a:lnTo>
                    <a:lnTo>
                      <a:pt x="226" y="66"/>
                    </a:lnTo>
                    <a:lnTo>
                      <a:pt x="227" y="67"/>
                    </a:lnTo>
                    <a:lnTo>
                      <a:pt x="213" y="45"/>
                    </a:lnTo>
                    <a:lnTo>
                      <a:pt x="213" y="46"/>
                    </a:lnTo>
                    <a:lnTo>
                      <a:pt x="197" y="29"/>
                    </a:lnTo>
                    <a:lnTo>
                      <a:pt x="198" y="30"/>
                    </a:lnTo>
                    <a:lnTo>
                      <a:pt x="178" y="18"/>
                    </a:lnTo>
                    <a:lnTo>
                      <a:pt x="179" y="18"/>
                    </a:lnTo>
                    <a:lnTo>
                      <a:pt x="157" y="11"/>
                    </a:lnTo>
                    <a:lnTo>
                      <a:pt x="158" y="11"/>
                    </a:lnTo>
                    <a:lnTo>
                      <a:pt x="133" y="8"/>
                    </a:lnTo>
                    <a:lnTo>
                      <a:pt x="133" y="8"/>
                    </a:lnTo>
                    <a:lnTo>
                      <a:pt x="109" y="11"/>
                    </a:lnTo>
                    <a:lnTo>
                      <a:pt x="110" y="11"/>
                    </a:lnTo>
                    <a:lnTo>
                      <a:pt x="88" y="18"/>
                    </a:lnTo>
                    <a:lnTo>
                      <a:pt x="89" y="18"/>
                    </a:lnTo>
                    <a:lnTo>
                      <a:pt x="69" y="30"/>
                    </a:lnTo>
                    <a:lnTo>
                      <a:pt x="70" y="29"/>
                    </a:lnTo>
                    <a:lnTo>
                      <a:pt x="53" y="45"/>
                    </a:lnTo>
                    <a:lnTo>
                      <a:pt x="39" y="63"/>
                    </a:lnTo>
                    <a:lnTo>
                      <a:pt x="40" y="63"/>
                    </a:lnTo>
                    <a:lnTo>
                      <a:pt x="29" y="86"/>
                    </a:lnTo>
                    <a:lnTo>
                      <a:pt x="29" y="85"/>
                    </a:lnTo>
                    <a:lnTo>
                      <a:pt x="21" y="112"/>
                    </a:lnTo>
                    <a:lnTo>
                      <a:pt x="16" y="144"/>
                    </a:lnTo>
                    <a:lnTo>
                      <a:pt x="13" y="139"/>
                    </a:lnTo>
                    <a:lnTo>
                      <a:pt x="62" y="146"/>
                    </a:lnTo>
                    <a:lnTo>
                      <a:pt x="57" y="150"/>
                    </a:lnTo>
                    <a:lnTo>
                      <a:pt x="58" y="128"/>
                    </a:lnTo>
                    <a:lnTo>
                      <a:pt x="61" y="110"/>
                    </a:lnTo>
                    <a:cubicBezTo>
                      <a:pt x="61" y="110"/>
                      <a:pt x="61" y="109"/>
                      <a:pt x="61" y="109"/>
                    </a:cubicBezTo>
                    <a:lnTo>
                      <a:pt x="67" y="93"/>
                    </a:lnTo>
                    <a:cubicBezTo>
                      <a:pt x="67" y="93"/>
                      <a:pt x="67" y="93"/>
                      <a:pt x="68" y="92"/>
                    </a:cubicBezTo>
                    <a:lnTo>
                      <a:pt x="76" y="79"/>
                    </a:lnTo>
                    <a:cubicBezTo>
                      <a:pt x="76" y="79"/>
                      <a:pt x="76" y="78"/>
                      <a:pt x="77" y="78"/>
                    </a:cubicBezTo>
                    <a:lnTo>
                      <a:pt x="88" y="66"/>
                    </a:lnTo>
                    <a:cubicBezTo>
                      <a:pt x="88" y="66"/>
                      <a:pt x="88" y="66"/>
                      <a:pt x="88" y="66"/>
                    </a:cubicBezTo>
                    <a:lnTo>
                      <a:pt x="101" y="57"/>
                    </a:lnTo>
                    <a:cubicBezTo>
                      <a:pt x="102" y="57"/>
                      <a:pt x="102" y="57"/>
                      <a:pt x="102" y="57"/>
                    </a:cubicBezTo>
                    <a:lnTo>
                      <a:pt x="116" y="51"/>
                    </a:lnTo>
                    <a:cubicBezTo>
                      <a:pt x="116" y="51"/>
                      <a:pt x="117" y="51"/>
                      <a:pt x="117" y="51"/>
                    </a:cubicBezTo>
                    <a:lnTo>
                      <a:pt x="132" y="49"/>
                    </a:lnTo>
                    <a:cubicBezTo>
                      <a:pt x="133" y="49"/>
                      <a:pt x="133" y="49"/>
                      <a:pt x="134" y="49"/>
                    </a:cubicBezTo>
                    <a:lnTo>
                      <a:pt x="148" y="51"/>
                    </a:lnTo>
                    <a:cubicBezTo>
                      <a:pt x="148" y="51"/>
                      <a:pt x="148" y="51"/>
                      <a:pt x="148" y="51"/>
                    </a:cubicBezTo>
                    <a:lnTo>
                      <a:pt x="161" y="56"/>
                    </a:lnTo>
                    <a:cubicBezTo>
                      <a:pt x="162" y="56"/>
                      <a:pt x="162" y="56"/>
                      <a:pt x="162" y="57"/>
                    </a:cubicBezTo>
                    <a:lnTo>
                      <a:pt x="174" y="65"/>
                    </a:lnTo>
                    <a:cubicBezTo>
                      <a:pt x="174" y="65"/>
                      <a:pt x="174" y="65"/>
                      <a:pt x="174" y="65"/>
                    </a:cubicBezTo>
                    <a:lnTo>
                      <a:pt x="184" y="75"/>
                    </a:lnTo>
                    <a:cubicBezTo>
                      <a:pt x="184" y="75"/>
                      <a:pt x="184" y="75"/>
                      <a:pt x="184" y="75"/>
                    </a:cubicBezTo>
                    <a:lnTo>
                      <a:pt x="200" y="103"/>
                    </a:lnTo>
                    <a:cubicBezTo>
                      <a:pt x="201" y="104"/>
                      <a:pt x="201" y="104"/>
                      <a:pt x="201" y="105"/>
                    </a:cubicBezTo>
                    <a:lnTo>
                      <a:pt x="206" y="136"/>
                    </a:lnTo>
                    <a:cubicBezTo>
                      <a:pt x="206" y="136"/>
                      <a:pt x="206" y="137"/>
                      <a:pt x="206" y="137"/>
                    </a:cubicBezTo>
                    <a:lnTo>
                      <a:pt x="201" y="172"/>
                    </a:lnTo>
                    <a:cubicBezTo>
                      <a:pt x="201" y="172"/>
                      <a:pt x="201" y="172"/>
                      <a:pt x="201" y="173"/>
                    </a:cubicBezTo>
                    <a:lnTo>
                      <a:pt x="184" y="208"/>
                    </a:lnTo>
                    <a:lnTo>
                      <a:pt x="171" y="229"/>
                    </a:lnTo>
                    <a:lnTo>
                      <a:pt x="152" y="254"/>
                    </a:lnTo>
                    <a:lnTo>
                      <a:pt x="129" y="281"/>
                    </a:lnTo>
                    <a:lnTo>
                      <a:pt x="101" y="312"/>
                    </a:lnTo>
                    <a:lnTo>
                      <a:pt x="68" y="349"/>
                    </a:lnTo>
                    <a:lnTo>
                      <a:pt x="43" y="381"/>
                    </a:lnTo>
                    <a:lnTo>
                      <a:pt x="43" y="380"/>
                    </a:lnTo>
                    <a:lnTo>
                      <a:pt x="26" y="413"/>
                    </a:lnTo>
                    <a:lnTo>
                      <a:pt x="14" y="446"/>
                    </a:lnTo>
                    <a:lnTo>
                      <a:pt x="14" y="445"/>
                    </a:lnTo>
                    <a:lnTo>
                      <a:pt x="10" y="464"/>
                    </a:lnTo>
                    <a:lnTo>
                      <a:pt x="8" y="483"/>
                    </a:lnTo>
                    <a:lnTo>
                      <a:pt x="4" y="478"/>
                    </a:lnTo>
                    <a:lnTo>
                      <a:pt x="248" y="478"/>
                    </a:lnTo>
                    <a:lnTo>
                      <a:pt x="244" y="482"/>
                    </a:lnTo>
                    <a:lnTo>
                      <a:pt x="244" y="427"/>
                    </a:lnTo>
                    <a:lnTo>
                      <a:pt x="248" y="431"/>
                    </a:lnTo>
                    <a:lnTo>
                      <a:pt x="69" y="431"/>
                    </a:lnTo>
                    <a:close/>
                    <a:moveTo>
                      <a:pt x="547" y="423"/>
                    </a:moveTo>
                    <a:cubicBezTo>
                      <a:pt x="549" y="423"/>
                      <a:pt x="551" y="425"/>
                      <a:pt x="551" y="427"/>
                    </a:cubicBezTo>
                    <a:lnTo>
                      <a:pt x="551" y="482"/>
                    </a:lnTo>
                    <a:cubicBezTo>
                      <a:pt x="551" y="485"/>
                      <a:pt x="549" y="486"/>
                      <a:pt x="547" y="486"/>
                    </a:cubicBezTo>
                    <a:lnTo>
                      <a:pt x="304" y="486"/>
                    </a:lnTo>
                    <a:cubicBezTo>
                      <a:pt x="303" y="486"/>
                      <a:pt x="302" y="486"/>
                      <a:pt x="301" y="485"/>
                    </a:cubicBezTo>
                    <a:cubicBezTo>
                      <a:pt x="300" y="484"/>
                      <a:pt x="300" y="483"/>
                      <a:pt x="300" y="482"/>
                    </a:cubicBezTo>
                    <a:lnTo>
                      <a:pt x="301" y="463"/>
                    </a:lnTo>
                    <a:lnTo>
                      <a:pt x="306" y="444"/>
                    </a:lnTo>
                    <a:cubicBezTo>
                      <a:pt x="306" y="443"/>
                      <a:pt x="306" y="443"/>
                      <a:pt x="306" y="443"/>
                    </a:cubicBezTo>
                    <a:lnTo>
                      <a:pt x="318" y="410"/>
                    </a:lnTo>
                    <a:lnTo>
                      <a:pt x="335" y="377"/>
                    </a:lnTo>
                    <a:cubicBezTo>
                      <a:pt x="335" y="376"/>
                      <a:pt x="335" y="376"/>
                      <a:pt x="335" y="376"/>
                    </a:cubicBezTo>
                    <a:lnTo>
                      <a:pt x="361" y="344"/>
                    </a:lnTo>
                    <a:lnTo>
                      <a:pt x="394" y="307"/>
                    </a:lnTo>
                    <a:lnTo>
                      <a:pt x="422" y="275"/>
                    </a:lnTo>
                    <a:lnTo>
                      <a:pt x="446" y="248"/>
                    </a:lnTo>
                    <a:lnTo>
                      <a:pt x="464" y="225"/>
                    </a:lnTo>
                    <a:lnTo>
                      <a:pt x="477" y="203"/>
                    </a:lnTo>
                    <a:lnTo>
                      <a:pt x="492" y="169"/>
                    </a:lnTo>
                    <a:lnTo>
                      <a:pt x="492" y="170"/>
                    </a:lnTo>
                    <a:lnTo>
                      <a:pt x="498" y="136"/>
                    </a:lnTo>
                    <a:lnTo>
                      <a:pt x="498" y="137"/>
                    </a:lnTo>
                    <a:lnTo>
                      <a:pt x="492" y="106"/>
                    </a:lnTo>
                    <a:lnTo>
                      <a:pt x="492" y="107"/>
                    </a:lnTo>
                    <a:lnTo>
                      <a:pt x="476" y="79"/>
                    </a:lnTo>
                    <a:lnTo>
                      <a:pt x="477" y="81"/>
                    </a:lnTo>
                    <a:lnTo>
                      <a:pt x="456" y="63"/>
                    </a:lnTo>
                    <a:lnTo>
                      <a:pt x="458" y="64"/>
                    </a:lnTo>
                    <a:lnTo>
                      <a:pt x="445" y="59"/>
                    </a:lnTo>
                    <a:lnTo>
                      <a:pt x="445" y="59"/>
                    </a:lnTo>
                    <a:lnTo>
                      <a:pt x="431" y="57"/>
                    </a:lnTo>
                    <a:lnTo>
                      <a:pt x="432" y="57"/>
                    </a:lnTo>
                    <a:lnTo>
                      <a:pt x="417" y="59"/>
                    </a:lnTo>
                    <a:lnTo>
                      <a:pt x="418" y="59"/>
                    </a:lnTo>
                    <a:lnTo>
                      <a:pt x="404" y="64"/>
                    </a:lnTo>
                    <a:lnTo>
                      <a:pt x="405" y="64"/>
                    </a:lnTo>
                    <a:lnTo>
                      <a:pt x="392" y="72"/>
                    </a:lnTo>
                    <a:lnTo>
                      <a:pt x="392" y="72"/>
                    </a:lnTo>
                    <a:lnTo>
                      <a:pt x="381" y="84"/>
                    </a:lnTo>
                    <a:lnTo>
                      <a:pt x="382" y="83"/>
                    </a:lnTo>
                    <a:lnTo>
                      <a:pt x="368" y="112"/>
                    </a:lnTo>
                    <a:lnTo>
                      <a:pt x="368" y="111"/>
                    </a:lnTo>
                    <a:lnTo>
                      <a:pt x="365" y="129"/>
                    </a:lnTo>
                    <a:lnTo>
                      <a:pt x="365" y="129"/>
                    </a:lnTo>
                    <a:lnTo>
                      <a:pt x="364" y="150"/>
                    </a:lnTo>
                    <a:cubicBezTo>
                      <a:pt x="364" y="151"/>
                      <a:pt x="363" y="152"/>
                      <a:pt x="363" y="153"/>
                    </a:cubicBezTo>
                    <a:cubicBezTo>
                      <a:pt x="362" y="154"/>
                      <a:pt x="361" y="154"/>
                      <a:pt x="359" y="154"/>
                    </a:cubicBezTo>
                    <a:lnTo>
                      <a:pt x="311" y="147"/>
                    </a:lnTo>
                    <a:cubicBezTo>
                      <a:pt x="310" y="147"/>
                      <a:pt x="309" y="146"/>
                      <a:pt x="309" y="145"/>
                    </a:cubicBezTo>
                    <a:cubicBezTo>
                      <a:pt x="308" y="144"/>
                      <a:pt x="308" y="143"/>
                      <a:pt x="308" y="142"/>
                    </a:cubicBezTo>
                    <a:lnTo>
                      <a:pt x="313" y="111"/>
                    </a:lnTo>
                    <a:lnTo>
                      <a:pt x="321" y="83"/>
                    </a:lnTo>
                    <a:cubicBezTo>
                      <a:pt x="321" y="83"/>
                      <a:pt x="321" y="82"/>
                      <a:pt x="321" y="82"/>
                    </a:cubicBezTo>
                    <a:lnTo>
                      <a:pt x="332" y="59"/>
                    </a:lnTo>
                    <a:cubicBezTo>
                      <a:pt x="332" y="59"/>
                      <a:pt x="332" y="59"/>
                      <a:pt x="332" y="59"/>
                    </a:cubicBezTo>
                    <a:lnTo>
                      <a:pt x="346" y="41"/>
                    </a:lnTo>
                    <a:lnTo>
                      <a:pt x="364" y="24"/>
                    </a:lnTo>
                    <a:cubicBezTo>
                      <a:pt x="364" y="23"/>
                      <a:pt x="364" y="23"/>
                      <a:pt x="364" y="23"/>
                    </a:cubicBezTo>
                    <a:lnTo>
                      <a:pt x="383" y="11"/>
                    </a:lnTo>
                    <a:cubicBezTo>
                      <a:pt x="384" y="11"/>
                      <a:pt x="384" y="11"/>
                      <a:pt x="384" y="11"/>
                    </a:cubicBezTo>
                    <a:lnTo>
                      <a:pt x="406" y="3"/>
                    </a:lnTo>
                    <a:cubicBezTo>
                      <a:pt x="406" y="3"/>
                      <a:pt x="407" y="3"/>
                      <a:pt x="407" y="3"/>
                    </a:cubicBezTo>
                    <a:lnTo>
                      <a:pt x="432" y="0"/>
                    </a:lnTo>
                    <a:cubicBezTo>
                      <a:pt x="432" y="0"/>
                      <a:pt x="432" y="0"/>
                      <a:pt x="432" y="0"/>
                    </a:cubicBezTo>
                    <a:lnTo>
                      <a:pt x="457" y="3"/>
                    </a:lnTo>
                    <a:cubicBezTo>
                      <a:pt x="458" y="3"/>
                      <a:pt x="458" y="3"/>
                      <a:pt x="458" y="3"/>
                    </a:cubicBezTo>
                    <a:lnTo>
                      <a:pt x="481" y="11"/>
                    </a:lnTo>
                    <a:cubicBezTo>
                      <a:pt x="481" y="11"/>
                      <a:pt x="481" y="11"/>
                      <a:pt x="482" y="11"/>
                    </a:cubicBezTo>
                    <a:lnTo>
                      <a:pt x="501" y="23"/>
                    </a:lnTo>
                    <a:cubicBezTo>
                      <a:pt x="501" y="23"/>
                      <a:pt x="502" y="23"/>
                      <a:pt x="502" y="24"/>
                    </a:cubicBezTo>
                    <a:lnTo>
                      <a:pt x="518" y="40"/>
                    </a:lnTo>
                    <a:cubicBezTo>
                      <a:pt x="518" y="40"/>
                      <a:pt x="518" y="41"/>
                      <a:pt x="518" y="41"/>
                    </a:cubicBezTo>
                    <a:lnTo>
                      <a:pt x="532" y="62"/>
                    </a:lnTo>
                    <a:cubicBezTo>
                      <a:pt x="532" y="62"/>
                      <a:pt x="533" y="63"/>
                      <a:pt x="533" y="63"/>
                    </a:cubicBezTo>
                    <a:lnTo>
                      <a:pt x="543" y="86"/>
                    </a:lnTo>
                    <a:cubicBezTo>
                      <a:pt x="543" y="86"/>
                      <a:pt x="543" y="86"/>
                      <a:pt x="543" y="87"/>
                    </a:cubicBezTo>
                    <a:lnTo>
                      <a:pt x="549" y="112"/>
                    </a:lnTo>
                    <a:cubicBezTo>
                      <a:pt x="549" y="112"/>
                      <a:pt x="549" y="112"/>
                      <a:pt x="549" y="112"/>
                    </a:cubicBezTo>
                    <a:lnTo>
                      <a:pt x="551" y="139"/>
                    </a:lnTo>
                    <a:cubicBezTo>
                      <a:pt x="551" y="139"/>
                      <a:pt x="551" y="140"/>
                      <a:pt x="551" y="140"/>
                    </a:cubicBezTo>
                    <a:lnTo>
                      <a:pt x="549" y="168"/>
                    </a:lnTo>
                    <a:cubicBezTo>
                      <a:pt x="549" y="168"/>
                      <a:pt x="549" y="168"/>
                      <a:pt x="549" y="168"/>
                    </a:cubicBezTo>
                    <a:lnTo>
                      <a:pt x="543" y="196"/>
                    </a:lnTo>
                    <a:cubicBezTo>
                      <a:pt x="543" y="196"/>
                      <a:pt x="543" y="196"/>
                      <a:pt x="543" y="197"/>
                    </a:cubicBezTo>
                    <a:lnTo>
                      <a:pt x="530" y="225"/>
                    </a:lnTo>
                    <a:lnTo>
                      <a:pt x="510" y="256"/>
                    </a:lnTo>
                    <a:lnTo>
                      <a:pt x="498" y="273"/>
                    </a:lnTo>
                    <a:lnTo>
                      <a:pt x="482" y="293"/>
                    </a:lnTo>
                    <a:lnTo>
                      <a:pt x="463" y="315"/>
                    </a:lnTo>
                    <a:lnTo>
                      <a:pt x="440" y="340"/>
                    </a:lnTo>
                    <a:lnTo>
                      <a:pt x="422" y="359"/>
                    </a:lnTo>
                    <a:lnTo>
                      <a:pt x="408" y="376"/>
                    </a:lnTo>
                    <a:lnTo>
                      <a:pt x="397" y="389"/>
                    </a:lnTo>
                    <a:lnTo>
                      <a:pt x="390" y="398"/>
                    </a:lnTo>
                    <a:lnTo>
                      <a:pt x="380" y="414"/>
                    </a:lnTo>
                    <a:lnTo>
                      <a:pt x="371" y="429"/>
                    </a:lnTo>
                    <a:lnTo>
                      <a:pt x="368" y="423"/>
                    </a:lnTo>
                    <a:lnTo>
                      <a:pt x="547" y="423"/>
                    </a:lnTo>
                    <a:close/>
                    <a:moveTo>
                      <a:pt x="368" y="431"/>
                    </a:moveTo>
                    <a:cubicBezTo>
                      <a:pt x="367" y="431"/>
                      <a:pt x="365" y="430"/>
                      <a:pt x="365" y="429"/>
                    </a:cubicBezTo>
                    <a:cubicBezTo>
                      <a:pt x="364" y="428"/>
                      <a:pt x="364" y="426"/>
                      <a:pt x="364" y="425"/>
                    </a:cubicBezTo>
                    <a:lnTo>
                      <a:pt x="373" y="409"/>
                    </a:lnTo>
                    <a:lnTo>
                      <a:pt x="383" y="394"/>
                    </a:lnTo>
                    <a:lnTo>
                      <a:pt x="391" y="383"/>
                    </a:lnTo>
                    <a:lnTo>
                      <a:pt x="402" y="370"/>
                    </a:lnTo>
                    <a:lnTo>
                      <a:pt x="417" y="354"/>
                    </a:lnTo>
                    <a:lnTo>
                      <a:pt x="435" y="334"/>
                    </a:lnTo>
                    <a:lnTo>
                      <a:pt x="457" y="310"/>
                    </a:lnTo>
                    <a:lnTo>
                      <a:pt x="476" y="288"/>
                    </a:lnTo>
                    <a:lnTo>
                      <a:pt x="492" y="269"/>
                    </a:lnTo>
                    <a:lnTo>
                      <a:pt x="504" y="252"/>
                    </a:lnTo>
                    <a:lnTo>
                      <a:pt x="522" y="221"/>
                    </a:lnTo>
                    <a:lnTo>
                      <a:pt x="535" y="193"/>
                    </a:lnTo>
                    <a:lnTo>
                      <a:pt x="535" y="194"/>
                    </a:lnTo>
                    <a:lnTo>
                      <a:pt x="541" y="167"/>
                    </a:lnTo>
                    <a:lnTo>
                      <a:pt x="541" y="167"/>
                    </a:lnTo>
                    <a:lnTo>
                      <a:pt x="543" y="139"/>
                    </a:lnTo>
                    <a:lnTo>
                      <a:pt x="543" y="140"/>
                    </a:lnTo>
                    <a:lnTo>
                      <a:pt x="541" y="113"/>
                    </a:lnTo>
                    <a:lnTo>
                      <a:pt x="541" y="113"/>
                    </a:lnTo>
                    <a:lnTo>
                      <a:pt x="535" y="88"/>
                    </a:lnTo>
                    <a:lnTo>
                      <a:pt x="535" y="89"/>
                    </a:lnTo>
                    <a:lnTo>
                      <a:pt x="525" y="66"/>
                    </a:lnTo>
                    <a:lnTo>
                      <a:pt x="526" y="67"/>
                    </a:lnTo>
                    <a:lnTo>
                      <a:pt x="512" y="45"/>
                    </a:lnTo>
                    <a:lnTo>
                      <a:pt x="512" y="46"/>
                    </a:lnTo>
                    <a:lnTo>
                      <a:pt x="496" y="29"/>
                    </a:lnTo>
                    <a:lnTo>
                      <a:pt x="497" y="30"/>
                    </a:lnTo>
                    <a:lnTo>
                      <a:pt x="477" y="18"/>
                    </a:lnTo>
                    <a:lnTo>
                      <a:pt x="478" y="18"/>
                    </a:lnTo>
                    <a:lnTo>
                      <a:pt x="456" y="11"/>
                    </a:lnTo>
                    <a:lnTo>
                      <a:pt x="457" y="11"/>
                    </a:lnTo>
                    <a:lnTo>
                      <a:pt x="432" y="8"/>
                    </a:lnTo>
                    <a:lnTo>
                      <a:pt x="432" y="8"/>
                    </a:lnTo>
                    <a:lnTo>
                      <a:pt x="408" y="11"/>
                    </a:lnTo>
                    <a:lnTo>
                      <a:pt x="409" y="11"/>
                    </a:lnTo>
                    <a:lnTo>
                      <a:pt x="387" y="18"/>
                    </a:lnTo>
                    <a:lnTo>
                      <a:pt x="388" y="18"/>
                    </a:lnTo>
                    <a:lnTo>
                      <a:pt x="369" y="30"/>
                    </a:lnTo>
                    <a:lnTo>
                      <a:pt x="369" y="29"/>
                    </a:lnTo>
                    <a:lnTo>
                      <a:pt x="353" y="45"/>
                    </a:lnTo>
                    <a:lnTo>
                      <a:pt x="339" y="63"/>
                    </a:lnTo>
                    <a:lnTo>
                      <a:pt x="339" y="63"/>
                    </a:lnTo>
                    <a:lnTo>
                      <a:pt x="329" y="86"/>
                    </a:lnTo>
                    <a:lnTo>
                      <a:pt x="329" y="85"/>
                    </a:lnTo>
                    <a:lnTo>
                      <a:pt x="321" y="112"/>
                    </a:lnTo>
                    <a:lnTo>
                      <a:pt x="316" y="144"/>
                    </a:lnTo>
                    <a:lnTo>
                      <a:pt x="313" y="139"/>
                    </a:lnTo>
                    <a:lnTo>
                      <a:pt x="361" y="146"/>
                    </a:lnTo>
                    <a:lnTo>
                      <a:pt x="356" y="150"/>
                    </a:lnTo>
                    <a:lnTo>
                      <a:pt x="357" y="128"/>
                    </a:lnTo>
                    <a:cubicBezTo>
                      <a:pt x="357" y="128"/>
                      <a:pt x="357" y="128"/>
                      <a:pt x="357" y="128"/>
                    </a:cubicBezTo>
                    <a:lnTo>
                      <a:pt x="361" y="110"/>
                    </a:lnTo>
                    <a:cubicBezTo>
                      <a:pt x="361" y="109"/>
                      <a:pt x="361" y="109"/>
                      <a:pt x="361" y="109"/>
                    </a:cubicBezTo>
                    <a:lnTo>
                      <a:pt x="375" y="79"/>
                    </a:lnTo>
                    <a:cubicBezTo>
                      <a:pt x="375" y="79"/>
                      <a:pt x="375" y="79"/>
                      <a:pt x="376" y="78"/>
                    </a:cubicBezTo>
                    <a:lnTo>
                      <a:pt x="387" y="66"/>
                    </a:lnTo>
                    <a:cubicBezTo>
                      <a:pt x="387" y="66"/>
                      <a:pt x="387" y="66"/>
                      <a:pt x="387" y="66"/>
                    </a:cubicBezTo>
                    <a:lnTo>
                      <a:pt x="400" y="57"/>
                    </a:lnTo>
                    <a:cubicBezTo>
                      <a:pt x="401" y="57"/>
                      <a:pt x="401" y="57"/>
                      <a:pt x="401" y="57"/>
                    </a:cubicBezTo>
                    <a:lnTo>
                      <a:pt x="415" y="51"/>
                    </a:lnTo>
                    <a:cubicBezTo>
                      <a:pt x="415" y="51"/>
                      <a:pt x="416" y="51"/>
                      <a:pt x="416" y="51"/>
                    </a:cubicBezTo>
                    <a:lnTo>
                      <a:pt x="431" y="49"/>
                    </a:lnTo>
                    <a:cubicBezTo>
                      <a:pt x="432" y="49"/>
                      <a:pt x="432" y="49"/>
                      <a:pt x="433" y="49"/>
                    </a:cubicBezTo>
                    <a:lnTo>
                      <a:pt x="447" y="51"/>
                    </a:lnTo>
                    <a:cubicBezTo>
                      <a:pt x="447" y="51"/>
                      <a:pt x="447" y="51"/>
                      <a:pt x="447" y="51"/>
                    </a:cubicBezTo>
                    <a:lnTo>
                      <a:pt x="460" y="56"/>
                    </a:lnTo>
                    <a:cubicBezTo>
                      <a:pt x="461" y="56"/>
                      <a:pt x="461" y="57"/>
                      <a:pt x="462" y="57"/>
                    </a:cubicBezTo>
                    <a:lnTo>
                      <a:pt x="483" y="74"/>
                    </a:lnTo>
                    <a:cubicBezTo>
                      <a:pt x="483" y="75"/>
                      <a:pt x="483" y="75"/>
                      <a:pt x="483" y="75"/>
                    </a:cubicBezTo>
                    <a:lnTo>
                      <a:pt x="499" y="103"/>
                    </a:lnTo>
                    <a:cubicBezTo>
                      <a:pt x="500" y="104"/>
                      <a:pt x="500" y="104"/>
                      <a:pt x="500" y="105"/>
                    </a:cubicBezTo>
                    <a:lnTo>
                      <a:pt x="505" y="136"/>
                    </a:lnTo>
                    <a:cubicBezTo>
                      <a:pt x="505" y="136"/>
                      <a:pt x="505" y="137"/>
                      <a:pt x="505" y="137"/>
                    </a:cubicBezTo>
                    <a:lnTo>
                      <a:pt x="500" y="172"/>
                    </a:lnTo>
                    <a:cubicBezTo>
                      <a:pt x="500" y="172"/>
                      <a:pt x="500" y="172"/>
                      <a:pt x="500" y="173"/>
                    </a:cubicBezTo>
                    <a:lnTo>
                      <a:pt x="483" y="207"/>
                    </a:lnTo>
                    <a:lnTo>
                      <a:pt x="471" y="229"/>
                    </a:lnTo>
                    <a:lnTo>
                      <a:pt x="452" y="254"/>
                    </a:lnTo>
                    <a:lnTo>
                      <a:pt x="428" y="281"/>
                    </a:lnTo>
                    <a:lnTo>
                      <a:pt x="400" y="312"/>
                    </a:lnTo>
                    <a:lnTo>
                      <a:pt x="367" y="349"/>
                    </a:lnTo>
                    <a:lnTo>
                      <a:pt x="342" y="381"/>
                    </a:lnTo>
                    <a:lnTo>
                      <a:pt x="342" y="380"/>
                    </a:lnTo>
                    <a:lnTo>
                      <a:pt x="326" y="413"/>
                    </a:lnTo>
                    <a:lnTo>
                      <a:pt x="313" y="446"/>
                    </a:lnTo>
                    <a:lnTo>
                      <a:pt x="313" y="445"/>
                    </a:lnTo>
                    <a:lnTo>
                      <a:pt x="309" y="464"/>
                    </a:lnTo>
                    <a:lnTo>
                      <a:pt x="308" y="483"/>
                    </a:lnTo>
                    <a:lnTo>
                      <a:pt x="304" y="478"/>
                    </a:lnTo>
                    <a:lnTo>
                      <a:pt x="547" y="478"/>
                    </a:lnTo>
                    <a:lnTo>
                      <a:pt x="543" y="482"/>
                    </a:lnTo>
                    <a:lnTo>
                      <a:pt x="543" y="427"/>
                    </a:lnTo>
                    <a:lnTo>
                      <a:pt x="547" y="431"/>
                    </a:lnTo>
                    <a:lnTo>
                      <a:pt x="368" y="431"/>
                    </a:lnTo>
                    <a:close/>
                    <a:moveTo>
                      <a:pt x="635" y="486"/>
                    </a:moveTo>
                    <a:cubicBezTo>
                      <a:pt x="633" y="486"/>
                      <a:pt x="631" y="485"/>
                      <a:pt x="631" y="482"/>
                    </a:cubicBezTo>
                    <a:lnTo>
                      <a:pt x="631" y="416"/>
                    </a:lnTo>
                    <a:cubicBezTo>
                      <a:pt x="631" y="414"/>
                      <a:pt x="633" y="412"/>
                      <a:pt x="635" y="412"/>
                    </a:cubicBezTo>
                    <a:lnTo>
                      <a:pt x="686" y="412"/>
                    </a:lnTo>
                    <a:cubicBezTo>
                      <a:pt x="688" y="412"/>
                      <a:pt x="690" y="414"/>
                      <a:pt x="690" y="416"/>
                    </a:cubicBezTo>
                    <a:lnTo>
                      <a:pt x="690" y="482"/>
                    </a:lnTo>
                    <a:cubicBezTo>
                      <a:pt x="690" y="485"/>
                      <a:pt x="688" y="486"/>
                      <a:pt x="686" y="486"/>
                    </a:cubicBezTo>
                    <a:lnTo>
                      <a:pt x="635" y="486"/>
                    </a:lnTo>
                    <a:close/>
                    <a:moveTo>
                      <a:pt x="686" y="478"/>
                    </a:moveTo>
                    <a:lnTo>
                      <a:pt x="682" y="482"/>
                    </a:lnTo>
                    <a:lnTo>
                      <a:pt x="682" y="416"/>
                    </a:lnTo>
                    <a:lnTo>
                      <a:pt x="686" y="420"/>
                    </a:lnTo>
                    <a:lnTo>
                      <a:pt x="635" y="420"/>
                    </a:lnTo>
                    <a:lnTo>
                      <a:pt x="639" y="416"/>
                    </a:lnTo>
                    <a:lnTo>
                      <a:pt x="639" y="482"/>
                    </a:lnTo>
                    <a:lnTo>
                      <a:pt x="635" y="478"/>
                    </a:lnTo>
                    <a:lnTo>
                      <a:pt x="686" y="478"/>
                    </a:lnTo>
                    <a:close/>
                    <a:moveTo>
                      <a:pt x="975" y="125"/>
                    </a:moveTo>
                    <a:cubicBezTo>
                      <a:pt x="976" y="127"/>
                      <a:pt x="975" y="128"/>
                      <a:pt x="975" y="128"/>
                    </a:cubicBezTo>
                    <a:cubicBezTo>
                      <a:pt x="974" y="129"/>
                      <a:pt x="973" y="130"/>
                      <a:pt x="972" y="130"/>
                    </a:cubicBezTo>
                    <a:lnTo>
                      <a:pt x="927" y="133"/>
                    </a:lnTo>
                    <a:cubicBezTo>
                      <a:pt x="925" y="134"/>
                      <a:pt x="923" y="132"/>
                      <a:pt x="923" y="130"/>
                    </a:cubicBezTo>
                    <a:lnTo>
                      <a:pt x="917" y="99"/>
                    </a:lnTo>
                    <a:lnTo>
                      <a:pt x="917" y="100"/>
                    </a:lnTo>
                    <a:lnTo>
                      <a:pt x="907" y="79"/>
                    </a:lnTo>
                    <a:lnTo>
                      <a:pt x="908" y="81"/>
                    </a:lnTo>
                    <a:lnTo>
                      <a:pt x="887" y="63"/>
                    </a:lnTo>
                    <a:lnTo>
                      <a:pt x="888" y="64"/>
                    </a:lnTo>
                    <a:lnTo>
                      <a:pt x="876" y="59"/>
                    </a:lnTo>
                    <a:lnTo>
                      <a:pt x="877" y="59"/>
                    </a:lnTo>
                    <a:lnTo>
                      <a:pt x="864" y="57"/>
                    </a:lnTo>
                    <a:lnTo>
                      <a:pt x="866" y="57"/>
                    </a:lnTo>
                    <a:lnTo>
                      <a:pt x="846" y="62"/>
                    </a:lnTo>
                    <a:lnTo>
                      <a:pt x="847" y="61"/>
                    </a:lnTo>
                    <a:lnTo>
                      <a:pt x="830" y="74"/>
                    </a:lnTo>
                    <a:lnTo>
                      <a:pt x="831" y="73"/>
                    </a:lnTo>
                    <a:lnTo>
                      <a:pt x="811" y="97"/>
                    </a:lnTo>
                    <a:lnTo>
                      <a:pt x="811" y="97"/>
                    </a:lnTo>
                    <a:lnTo>
                      <a:pt x="803" y="112"/>
                    </a:lnTo>
                    <a:lnTo>
                      <a:pt x="803" y="112"/>
                    </a:lnTo>
                    <a:lnTo>
                      <a:pt x="796" y="131"/>
                    </a:lnTo>
                    <a:lnTo>
                      <a:pt x="791" y="151"/>
                    </a:lnTo>
                    <a:lnTo>
                      <a:pt x="788" y="176"/>
                    </a:lnTo>
                    <a:lnTo>
                      <a:pt x="785" y="204"/>
                    </a:lnTo>
                    <a:lnTo>
                      <a:pt x="783" y="237"/>
                    </a:lnTo>
                    <a:lnTo>
                      <a:pt x="776" y="234"/>
                    </a:lnTo>
                    <a:lnTo>
                      <a:pt x="794" y="208"/>
                    </a:lnTo>
                    <a:cubicBezTo>
                      <a:pt x="794" y="208"/>
                      <a:pt x="795" y="208"/>
                      <a:pt x="795" y="207"/>
                    </a:cubicBezTo>
                    <a:lnTo>
                      <a:pt x="817" y="188"/>
                    </a:lnTo>
                    <a:cubicBezTo>
                      <a:pt x="817" y="188"/>
                      <a:pt x="817" y="188"/>
                      <a:pt x="818" y="188"/>
                    </a:cubicBezTo>
                    <a:lnTo>
                      <a:pt x="842" y="175"/>
                    </a:lnTo>
                    <a:cubicBezTo>
                      <a:pt x="843" y="175"/>
                      <a:pt x="843" y="175"/>
                      <a:pt x="843" y="175"/>
                    </a:cubicBezTo>
                    <a:lnTo>
                      <a:pt x="869" y="171"/>
                    </a:lnTo>
                    <a:cubicBezTo>
                      <a:pt x="870" y="170"/>
                      <a:pt x="870" y="170"/>
                      <a:pt x="870" y="170"/>
                    </a:cubicBezTo>
                    <a:lnTo>
                      <a:pt x="892" y="173"/>
                    </a:lnTo>
                    <a:cubicBezTo>
                      <a:pt x="892" y="173"/>
                      <a:pt x="893" y="173"/>
                      <a:pt x="893" y="173"/>
                    </a:cubicBezTo>
                    <a:lnTo>
                      <a:pt x="913" y="181"/>
                    </a:lnTo>
                    <a:cubicBezTo>
                      <a:pt x="914" y="181"/>
                      <a:pt x="914" y="182"/>
                      <a:pt x="914" y="182"/>
                    </a:cubicBezTo>
                    <a:lnTo>
                      <a:pt x="933" y="196"/>
                    </a:lnTo>
                    <a:cubicBezTo>
                      <a:pt x="933" y="196"/>
                      <a:pt x="933" y="196"/>
                      <a:pt x="934" y="196"/>
                    </a:cubicBezTo>
                    <a:lnTo>
                      <a:pt x="951" y="217"/>
                    </a:lnTo>
                    <a:cubicBezTo>
                      <a:pt x="951" y="217"/>
                      <a:pt x="951" y="217"/>
                      <a:pt x="951" y="217"/>
                    </a:cubicBezTo>
                    <a:lnTo>
                      <a:pt x="964" y="240"/>
                    </a:lnTo>
                    <a:cubicBezTo>
                      <a:pt x="965" y="240"/>
                      <a:pt x="965" y="240"/>
                      <a:pt x="965" y="241"/>
                    </a:cubicBezTo>
                    <a:lnTo>
                      <a:pt x="974" y="267"/>
                    </a:lnTo>
                    <a:cubicBezTo>
                      <a:pt x="974" y="267"/>
                      <a:pt x="974" y="267"/>
                      <a:pt x="974" y="267"/>
                    </a:cubicBezTo>
                    <a:lnTo>
                      <a:pt x="979" y="297"/>
                    </a:lnTo>
                    <a:lnTo>
                      <a:pt x="981" y="330"/>
                    </a:lnTo>
                    <a:lnTo>
                      <a:pt x="978" y="372"/>
                    </a:lnTo>
                    <a:lnTo>
                      <a:pt x="974" y="393"/>
                    </a:lnTo>
                    <a:lnTo>
                      <a:pt x="967" y="414"/>
                    </a:lnTo>
                    <a:cubicBezTo>
                      <a:pt x="967" y="414"/>
                      <a:pt x="967" y="415"/>
                      <a:pt x="967" y="415"/>
                    </a:cubicBezTo>
                    <a:lnTo>
                      <a:pt x="949" y="448"/>
                    </a:lnTo>
                    <a:cubicBezTo>
                      <a:pt x="949" y="449"/>
                      <a:pt x="949" y="449"/>
                      <a:pt x="948" y="449"/>
                    </a:cubicBezTo>
                    <a:lnTo>
                      <a:pt x="924" y="475"/>
                    </a:lnTo>
                    <a:cubicBezTo>
                      <a:pt x="924" y="475"/>
                      <a:pt x="923" y="475"/>
                      <a:pt x="923" y="475"/>
                    </a:cubicBezTo>
                    <a:lnTo>
                      <a:pt x="896" y="491"/>
                    </a:lnTo>
                    <a:cubicBezTo>
                      <a:pt x="896" y="491"/>
                      <a:pt x="896" y="491"/>
                      <a:pt x="895" y="491"/>
                    </a:cubicBezTo>
                    <a:lnTo>
                      <a:pt x="863" y="496"/>
                    </a:lnTo>
                    <a:cubicBezTo>
                      <a:pt x="862" y="496"/>
                      <a:pt x="862" y="496"/>
                      <a:pt x="862" y="496"/>
                    </a:cubicBezTo>
                    <a:lnTo>
                      <a:pt x="835" y="493"/>
                    </a:lnTo>
                    <a:cubicBezTo>
                      <a:pt x="835" y="493"/>
                      <a:pt x="834" y="493"/>
                      <a:pt x="834" y="493"/>
                    </a:cubicBezTo>
                    <a:lnTo>
                      <a:pt x="810" y="483"/>
                    </a:lnTo>
                    <a:cubicBezTo>
                      <a:pt x="810" y="483"/>
                      <a:pt x="810" y="483"/>
                      <a:pt x="809" y="483"/>
                    </a:cubicBezTo>
                    <a:lnTo>
                      <a:pt x="788" y="465"/>
                    </a:lnTo>
                    <a:cubicBezTo>
                      <a:pt x="788" y="465"/>
                      <a:pt x="787" y="465"/>
                      <a:pt x="787" y="464"/>
                    </a:cubicBezTo>
                    <a:lnTo>
                      <a:pt x="768" y="440"/>
                    </a:lnTo>
                    <a:cubicBezTo>
                      <a:pt x="768" y="440"/>
                      <a:pt x="768" y="440"/>
                      <a:pt x="768" y="439"/>
                    </a:cubicBezTo>
                    <a:lnTo>
                      <a:pt x="752" y="409"/>
                    </a:lnTo>
                    <a:cubicBezTo>
                      <a:pt x="752" y="409"/>
                      <a:pt x="752" y="408"/>
                      <a:pt x="752" y="408"/>
                    </a:cubicBezTo>
                    <a:lnTo>
                      <a:pt x="741" y="369"/>
                    </a:lnTo>
                    <a:lnTo>
                      <a:pt x="734" y="319"/>
                    </a:lnTo>
                    <a:lnTo>
                      <a:pt x="732" y="261"/>
                    </a:lnTo>
                    <a:lnTo>
                      <a:pt x="735" y="197"/>
                    </a:lnTo>
                    <a:lnTo>
                      <a:pt x="742" y="142"/>
                    </a:lnTo>
                    <a:lnTo>
                      <a:pt x="754" y="95"/>
                    </a:lnTo>
                    <a:cubicBezTo>
                      <a:pt x="754" y="95"/>
                      <a:pt x="754" y="95"/>
                      <a:pt x="754" y="95"/>
                    </a:cubicBezTo>
                    <a:lnTo>
                      <a:pt x="770" y="58"/>
                    </a:lnTo>
                    <a:cubicBezTo>
                      <a:pt x="770" y="58"/>
                      <a:pt x="771" y="58"/>
                      <a:pt x="771" y="57"/>
                    </a:cubicBezTo>
                    <a:lnTo>
                      <a:pt x="790" y="34"/>
                    </a:lnTo>
                    <a:cubicBezTo>
                      <a:pt x="790" y="34"/>
                      <a:pt x="790" y="34"/>
                      <a:pt x="790" y="34"/>
                    </a:cubicBezTo>
                    <a:lnTo>
                      <a:pt x="812" y="16"/>
                    </a:lnTo>
                    <a:cubicBezTo>
                      <a:pt x="813" y="16"/>
                      <a:pt x="813" y="16"/>
                      <a:pt x="813" y="16"/>
                    </a:cubicBezTo>
                    <a:lnTo>
                      <a:pt x="838" y="5"/>
                    </a:lnTo>
                    <a:cubicBezTo>
                      <a:pt x="838" y="5"/>
                      <a:pt x="839" y="5"/>
                      <a:pt x="839" y="5"/>
                    </a:cubicBezTo>
                    <a:lnTo>
                      <a:pt x="867" y="1"/>
                    </a:lnTo>
                    <a:cubicBezTo>
                      <a:pt x="867" y="0"/>
                      <a:pt x="868" y="0"/>
                      <a:pt x="868" y="0"/>
                    </a:cubicBezTo>
                    <a:lnTo>
                      <a:pt x="889" y="3"/>
                    </a:lnTo>
                    <a:cubicBezTo>
                      <a:pt x="889" y="3"/>
                      <a:pt x="890" y="3"/>
                      <a:pt x="890" y="3"/>
                    </a:cubicBezTo>
                    <a:lnTo>
                      <a:pt x="909" y="10"/>
                    </a:lnTo>
                    <a:cubicBezTo>
                      <a:pt x="909" y="10"/>
                      <a:pt x="909" y="10"/>
                      <a:pt x="910" y="11"/>
                    </a:cubicBezTo>
                    <a:lnTo>
                      <a:pt x="927" y="22"/>
                    </a:lnTo>
                    <a:cubicBezTo>
                      <a:pt x="927" y="22"/>
                      <a:pt x="927" y="22"/>
                      <a:pt x="927" y="22"/>
                    </a:cubicBezTo>
                    <a:lnTo>
                      <a:pt x="942" y="37"/>
                    </a:lnTo>
                    <a:cubicBezTo>
                      <a:pt x="942" y="37"/>
                      <a:pt x="943" y="37"/>
                      <a:pt x="943" y="37"/>
                    </a:cubicBezTo>
                    <a:lnTo>
                      <a:pt x="955" y="54"/>
                    </a:lnTo>
                    <a:cubicBezTo>
                      <a:pt x="955" y="54"/>
                      <a:pt x="955" y="54"/>
                      <a:pt x="956" y="55"/>
                    </a:cubicBezTo>
                    <a:lnTo>
                      <a:pt x="965" y="74"/>
                    </a:lnTo>
                    <a:cubicBezTo>
                      <a:pt x="965" y="74"/>
                      <a:pt x="965" y="75"/>
                      <a:pt x="965" y="75"/>
                    </a:cubicBezTo>
                    <a:lnTo>
                      <a:pt x="972" y="98"/>
                    </a:lnTo>
                    <a:lnTo>
                      <a:pt x="975" y="125"/>
                    </a:lnTo>
                    <a:close/>
                    <a:moveTo>
                      <a:pt x="964" y="101"/>
                    </a:moveTo>
                    <a:lnTo>
                      <a:pt x="958" y="77"/>
                    </a:lnTo>
                    <a:lnTo>
                      <a:pt x="958" y="78"/>
                    </a:lnTo>
                    <a:lnTo>
                      <a:pt x="948" y="58"/>
                    </a:lnTo>
                    <a:lnTo>
                      <a:pt x="949" y="59"/>
                    </a:lnTo>
                    <a:lnTo>
                      <a:pt x="936" y="42"/>
                    </a:lnTo>
                    <a:lnTo>
                      <a:pt x="937" y="42"/>
                    </a:lnTo>
                    <a:lnTo>
                      <a:pt x="922" y="28"/>
                    </a:lnTo>
                    <a:lnTo>
                      <a:pt x="922" y="28"/>
                    </a:lnTo>
                    <a:lnTo>
                      <a:pt x="905" y="17"/>
                    </a:lnTo>
                    <a:lnTo>
                      <a:pt x="906" y="18"/>
                    </a:lnTo>
                    <a:lnTo>
                      <a:pt x="887" y="11"/>
                    </a:lnTo>
                    <a:lnTo>
                      <a:pt x="888" y="11"/>
                    </a:lnTo>
                    <a:lnTo>
                      <a:pt x="867" y="8"/>
                    </a:lnTo>
                    <a:lnTo>
                      <a:pt x="868" y="8"/>
                    </a:lnTo>
                    <a:lnTo>
                      <a:pt x="840" y="12"/>
                    </a:lnTo>
                    <a:lnTo>
                      <a:pt x="841" y="12"/>
                    </a:lnTo>
                    <a:lnTo>
                      <a:pt x="817" y="23"/>
                    </a:lnTo>
                    <a:lnTo>
                      <a:pt x="817" y="23"/>
                    </a:lnTo>
                    <a:lnTo>
                      <a:pt x="795" y="40"/>
                    </a:lnTo>
                    <a:lnTo>
                      <a:pt x="796" y="40"/>
                    </a:lnTo>
                    <a:lnTo>
                      <a:pt x="777" y="63"/>
                    </a:lnTo>
                    <a:lnTo>
                      <a:pt x="778" y="62"/>
                    </a:lnTo>
                    <a:lnTo>
                      <a:pt x="762" y="98"/>
                    </a:lnTo>
                    <a:lnTo>
                      <a:pt x="762" y="97"/>
                    </a:lnTo>
                    <a:lnTo>
                      <a:pt x="750" y="143"/>
                    </a:lnTo>
                    <a:lnTo>
                      <a:pt x="743" y="198"/>
                    </a:lnTo>
                    <a:lnTo>
                      <a:pt x="740" y="261"/>
                    </a:lnTo>
                    <a:lnTo>
                      <a:pt x="742" y="318"/>
                    </a:lnTo>
                    <a:lnTo>
                      <a:pt x="749" y="366"/>
                    </a:lnTo>
                    <a:lnTo>
                      <a:pt x="760" y="406"/>
                    </a:lnTo>
                    <a:lnTo>
                      <a:pt x="760" y="405"/>
                    </a:lnTo>
                    <a:lnTo>
                      <a:pt x="775" y="436"/>
                    </a:lnTo>
                    <a:lnTo>
                      <a:pt x="775" y="435"/>
                    </a:lnTo>
                    <a:lnTo>
                      <a:pt x="794" y="460"/>
                    </a:lnTo>
                    <a:lnTo>
                      <a:pt x="793" y="459"/>
                    </a:lnTo>
                    <a:lnTo>
                      <a:pt x="814" y="476"/>
                    </a:lnTo>
                    <a:lnTo>
                      <a:pt x="814" y="476"/>
                    </a:lnTo>
                    <a:lnTo>
                      <a:pt x="837" y="486"/>
                    </a:lnTo>
                    <a:lnTo>
                      <a:pt x="836" y="485"/>
                    </a:lnTo>
                    <a:lnTo>
                      <a:pt x="862" y="488"/>
                    </a:lnTo>
                    <a:lnTo>
                      <a:pt x="861" y="489"/>
                    </a:lnTo>
                    <a:lnTo>
                      <a:pt x="894" y="484"/>
                    </a:lnTo>
                    <a:lnTo>
                      <a:pt x="892" y="484"/>
                    </a:lnTo>
                    <a:lnTo>
                      <a:pt x="919" y="469"/>
                    </a:lnTo>
                    <a:lnTo>
                      <a:pt x="918" y="469"/>
                    </a:lnTo>
                    <a:lnTo>
                      <a:pt x="943" y="444"/>
                    </a:lnTo>
                    <a:lnTo>
                      <a:pt x="942" y="445"/>
                    </a:lnTo>
                    <a:lnTo>
                      <a:pt x="960" y="411"/>
                    </a:lnTo>
                    <a:lnTo>
                      <a:pt x="960" y="412"/>
                    </a:lnTo>
                    <a:lnTo>
                      <a:pt x="967" y="392"/>
                    </a:lnTo>
                    <a:lnTo>
                      <a:pt x="970" y="371"/>
                    </a:lnTo>
                    <a:lnTo>
                      <a:pt x="973" y="330"/>
                    </a:lnTo>
                    <a:lnTo>
                      <a:pt x="972" y="298"/>
                    </a:lnTo>
                    <a:lnTo>
                      <a:pt x="967" y="269"/>
                    </a:lnTo>
                    <a:lnTo>
                      <a:pt x="967" y="269"/>
                    </a:lnTo>
                    <a:lnTo>
                      <a:pt x="957" y="243"/>
                    </a:lnTo>
                    <a:lnTo>
                      <a:pt x="958" y="244"/>
                    </a:lnTo>
                    <a:lnTo>
                      <a:pt x="944" y="222"/>
                    </a:lnTo>
                    <a:lnTo>
                      <a:pt x="944" y="222"/>
                    </a:lnTo>
                    <a:lnTo>
                      <a:pt x="927" y="202"/>
                    </a:lnTo>
                    <a:lnTo>
                      <a:pt x="928" y="202"/>
                    </a:lnTo>
                    <a:lnTo>
                      <a:pt x="910" y="188"/>
                    </a:lnTo>
                    <a:lnTo>
                      <a:pt x="911" y="189"/>
                    </a:lnTo>
                    <a:lnTo>
                      <a:pt x="890" y="181"/>
                    </a:lnTo>
                    <a:lnTo>
                      <a:pt x="891" y="181"/>
                    </a:lnTo>
                    <a:lnTo>
                      <a:pt x="870" y="178"/>
                    </a:lnTo>
                    <a:lnTo>
                      <a:pt x="871" y="178"/>
                    </a:lnTo>
                    <a:lnTo>
                      <a:pt x="845" y="183"/>
                    </a:lnTo>
                    <a:lnTo>
                      <a:pt x="846" y="183"/>
                    </a:lnTo>
                    <a:lnTo>
                      <a:pt x="821" y="195"/>
                    </a:lnTo>
                    <a:lnTo>
                      <a:pt x="822" y="194"/>
                    </a:lnTo>
                    <a:lnTo>
                      <a:pt x="800" y="213"/>
                    </a:lnTo>
                    <a:lnTo>
                      <a:pt x="801" y="213"/>
                    </a:lnTo>
                    <a:lnTo>
                      <a:pt x="783" y="239"/>
                    </a:lnTo>
                    <a:cubicBezTo>
                      <a:pt x="782" y="240"/>
                      <a:pt x="780" y="241"/>
                      <a:pt x="778" y="240"/>
                    </a:cubicBezTo>
                    <a:cubicBezTo>
                      <a:pt x="776" y="240"/>
                      <a:pt x="775" y="238"/>
                      <a:pt x="775" y="236"/>
                    </a:cubicBezTo>
                    <a:lnTo>
                      <a:pt x="777" y="204"/>
                    </a:lnTo>
                    <a:lnTo>
                      <a:pt x="780" y="174"/>
                    </a:lnTo>
                    <a:lnTo>
                      <a:pt x="784" y="149"/>
                    </a:lnTo>
                    <a:lnTo>
                      <a:pt x="789" y="128"/>
                    </a:lnTo>
                    <a:lnTo>
                      <a:pt x="796" y="109"/>
                    </a:lnTo>
                    <a:cubicBezTo>
                      <a:pt x="796" y="109"/>
                      <a:pt x="796" y="109"/>
                      <a:pt x="796" y="109"/>
                    </a:cubicBezTo>
                    <a:lnTo>
                      <a:pt x="804" y="93"/>
                    </a:lnTo>
                    <a:cubicBezTo>
                      <a:pt x="805" y="93"/>
                      <a:pt x="805" y="93"/>
                      <a:pt x="805" y="92"/>
                    </a:cubicBezTo>
                    <a:lnTo>
                      <a:pt x="824" y="68"/>
                    </a:lnTo>
                    <a:cubicBezTo>
                      <a:pt x="825" y="68"/>
                      <a:pt x="825" y="67"/>
                      <a:pt x="825" y="67"/>
                    </a:cubicBezTo>
                    <a:lnTo>
                      <a:pt x="843" y="55"/>
                    </a:lnTo>
                    <a:cubicBezTo>
                      <a:pt x="843" y="54"/>
                      <a:pt x="844" y="54"/>
                      <a:pt x="844" y="54"/>
                    </a:cubicBezTo>
                    <a:lnTo>
                      <a:pt x="864" y="49"/>
                    </a:lnTo>
                    <a:cubicBezTo>
                      <a:pt x="865" y="49"/>
                      <a:pt x="865" y="49"/>
                      <a:pt x="866" y="49"/>
                    </a:cubicBezTo>
                    <a:lnTo>
                      <a:pt x="879" y="51"/>
                    </a:lnTo>
                    <a:cubicBezTo>
                      <a:pt x="879" y="51"/>
                      <a:pt x="879" y="51"/>
                      <a:pt x="880" y="51"/>
                    </a:cubicBezTo>
                    <a:lnTo>
                      <a:pt x="891" y="56"/>
                    </a:lnTo>
                    <a:cubicBezTo>
                      <a:pt x="891" y="56"/>
                      <a:pt x="892" y="57"/>
                      <a:pt x="892" y="57"/>
                    </a:cubicBezTo>
                    <a:lnTo>
                      <a:pt x="913" y="74"/>
                    </a:lnTo>
                    <a:cubicBezTo>
                      <a:pt x="913" y="75"/>
                      <a:pt x="914" y="75"/>
                      <a:pt x="914" y="76"/>
                    </a:cubicBezTo>
                    <a:lnTo>
                      <a:pt x="924" y="97"/>
                    </a:lnTo>
                    <a:cubicBezTo>
                      <a:pt x="924" y="97"/>
                      <a:pt x="924" y="97"/>
                      <a:pt x="924" y="98"/>
                    </a:cubicBezTo>
                    <a:lnTo>
                      <a:pt x="930" y="129"/>
                    </a:lnTo>
                    <a:lnTo>
                      <a:pt x="926" y="125"/>
                    </a:lnTo>
                    <a:lnTo>
                      <a:pt x="971" y="122"/>
                    </a:lnTo>
                    <a:lnTo>
                      <a:pt x="967" y="126"/>
                    </a:lnTo>
                    <a:lnTo>
                      <a:pt x="964" y="101"/>
                    </a:lnTo>
                    <a:close/>
                    <a:moveTo>
                      <a:pt x="791" y="330"/>
                    </a:moveTo>
                    <a:lnTo>
                      <a:pt x="791" y="330"/>
                    </a:lnTo>
                    <a:lnTo>
                      <a:pt x="794" y="359"/>
                    </a:lnTo>
                    <a:lnTo>
                      <a:pt x="794" y="358"/>
                    </a:lnTo>
                    <a:lnTo>
                      <a:pt x="802" y="388"/>
                    </a:lnTo>
                    <a:lnTo>
                      <a:pt x="802" y="387"/>
                    </a:lnTo>
                    <a:lnTo>
                      <a:pt x="813" y="410"/>
                    </a:lnTo>
                    <a:lnTo>
                      <a:pt x="813" y="409"/>
                    </a:lnTo>
                    <a:lnTo>
                      <a:pt x="828" y="428"/>
                    </a:lnTo>
                    <a:lnTo>
                      <a:pt x="827" y="427"/>
                    </a:lnTo>
                    <a:lnTo>
                      <a:pt x="846" y="438"/>
                    </a:lnTo>
                    <a:lnTo>
                      <a:pt x="844" y="438"/>
                    </a:lnTo>
                    <a:lnTo>
                      <a:pt x="863" y="441"/>
                    </a:lnTo>
                    <a:lnTo>
                      <a:pt x="861" y="441"/>
                    </a:lnTo>
                    <a:lnTo>
                      <a:pt x="875" y="439"/>
                    </a:lnTo>
                    <a:lnTo>
                      <a:pt x="874" y="439"/>
                    </a:lnTo>
                    <a:lnTo>
                      <a:pt x="887" y="433"/>
                    </a:lnTo>
                    <a:lnTo>
                      <a:pt x="886" y="433"/>
                    </a:lnTo>
                    <a:lnTo>
                      <a:pt x="897" y="424"/>
                    </a:lnTo>
                    <a:lnTo>
                      <a:pt x="897" y="425"/>
                    </a:lnTo>
                    <a:lnTo>
                      <a:pt x="907" y="411"/>
                    </a:lnTo>
                    <a:lnTo>
                      <a:pt x="917" y="396"/>
                    </a:lnTo>
                    <a:lnTo>
                      <a:pt x="917" y="397"/>
                    </a:lnTo>
                    <a:lnTo>
                      <a:pt x="923" y="379"/>
                    </a:lnTo>
                    <a:lnTo>
                      <a:pt x="923" y="379"/>
                    </a:lnTo>
                    <a:lnTo>
                      <a:pt x="927" y="357"/>
                    </a:lnTo>
                    <a:lnTo>
                      <a:pt x="927" y="333"/>
                    </a:lnTo>
                    <a:lnTo>
                      <a:pt x="926" y="310"/>
                    </a:lnTo>
                    <a:lnTo>
                      <a:pt x="923" y="289"/>
                    </a:lnTo>
                    <a:lnTo>
                      <a:pt x="924" y="290"/>
                    </a:lnTo>
                    <a:lnTo>
                      <a:pt x="918" y="271"/>
                    </a:lnTo>
                    <a:lnTo>
                      <a:pt x="918" y="272"/>
                    </a:lnTo>
                    <a:lnTo>
                      <a:pt x="909" y="256"/>
                    </a:lnTo>
                    <a:lnTo>
                      <a:pt x="910" y="257"/>
                    </a:lnTo>
                    <a:lnTo>
                      <a:pt x="899" y="245"/>
                    </a:lnTo>
                    <a:lnTo>
                      <a:pt x="900" y="245"/>
                    </a:lnTo>
                    <a:lnTo>
                      <a:pt x="887" y="237"/>
                    </a:lnTo>
                    <a:lnTo>
                      <a:pt x="888" y="237"/>
                    </a:lnTo>
                    <a:lnTo>
                      <a:pt x="874" y="232"/>
                    </a:lnTo>
                    <a:lnTo>
                      <a:pt x="874" y="232"/>
                    </a:lnTo>
                    <a:lnTo>
                      <a:pt x="859" y="230"/>
                    </a:lnTo>
                    <a:lnTo>
                      <a:pt x="860" y="230"/>
                    </a:lnTo>
                    <a:lnTo>
                      <a:pt x="846" y="232"/>
                    </a:lnTo>
                    <a:lnTo>
                      <a:pt x="847" y="232"/>
                    </a:lnTo>
                    <a:lnTo>
                      <a:pt x="833" y="237"/>
                    </a:lnTo>
                    <a:lnTo>
                      <a:pt x="834" y="237"/>
                    </a:lnTo>
                    <a:lnTo>
                      <a:pt x="822" y="245"/>
                    </a:lnTo>
                    <a:lnTo>
                      <a:pt x="823" y="245"/>
                    </a:lnTo>
                    <a:lnTo>
                      <a:pt x="812" y="257"/>
                    </a:lnTo>
                    <a:lnTo>
                      <a:pt x="813" y="256"/>
                    </a:lnTo>
                    <a:lnTo>
                      <a:pt x="797" y="290"/>
                    </a:lnTo>
                    <a:lnTo>
                      <a:pt x="797" y="288"/>
                    </a:lnTo>
                    <a:lnTo>
                      <a:pt x="791" y="330"/>
                    </a:lnTo>
                    <a:close/>
                    <a:moveTo>
                      <a:pt x="789" y="287"/>
                    </a:moveTo>
                    <a:cubicBezTo>
                      <a:pt x="789" y="287"/>
                      <a:pt x="789" y="287"/>
                      <a:pt x="789" y="286"/>
                    </a:cubicBezTo>
                    <a:lnTo>
                      <a:pt x="805" y="252"/>
                    </a:lnTo>
                    <a:cubicBezTo>
                      <a:pt x="806" y="252"/>
                      <a:pt x="806" y="252"/>
                      <a:pt x="806" y="251"/>
                    </a:cubicBezTo>
                    <a:lnTo>
                      <a:pt x="817" y="239"/>
                    </a:lnTo>
                    <a:cubicBezTo>
                      <a:pt x="817" y="239"/>
                      <a:pt x="817" y="239"/>
                      <a:pt x="818" y="239"/>
                    </a:cubicBezTo>
                    <a:lnTo>
                      <a:pt x="830" y="230"/>
                    </a:lnTo>
                    <a:cubicBezTo>
                      <a:pt x="830" y="230"/>
                      <a:pt x="830" y="230"/>
                      <a:pt x="830" y="230"/>
                    </a:cubicBezTo>
                    <a:lnTo>
                      <a:pt x="844" y="224"/>
                    </a:lnTo>
                    <a:cubicBezTo>
                      <a:pt x="844" y="224"/>
                      <a:pt x="845" y="224"/>
                      <a:pt x="845" y="224"/>
                    </a:cubicBezTo>
                    <a:lnTo>
                      <a:pt x="859" y="222"/>
                    </a:lnTo>
                    <a:cubicBezTo>
                      <a:pt x="859" y="222"/>
                      <a:pt x="860" y="222"/>
                      <a:pt x="860" y="222"/>
                    </a:cubicBezTo>
                    <a:lnTo>
                      <a:pt x="875" y="224"/>
                    </a:lnTo>
                    <a:cubicBezTo>
                      <a:pt x="876" y="224"/>
                      <a:pt x="876" y="224"/>
                      <a:pt x="876" y="224"/>
                    </a:cubicBezTo>
                    <a:lnTo>
                      <a:pt x="891" y="230"/>
                    </a:lnTo>
                    <a:cubicBezTo>
                      <a:pt x="891" y="230"/>
                      <a:pt x="891" y="230"/>
                      <a:pt x="892" y="230"/>
                    </a:cubicBezTo>
                    <a:lnTo>
                      <a:pt x="904" y="239"/>
                    </a:lnTo>
                    <a:cubicBezTo>
                      <a:pt x="904" y="239"/>
                      <a:pt x="905" y="239"/>
                      <a:pt x="905" y="239"/>
                    </a:cubicBezTo>
                    <a:lnTo>
                      <a:pt x="916" y="251"/>
                    </a:lnTo>
                    <a:cubicBezTo>
                      <a:pt x="916" y="252"/>
                      <a:pt x="916" y="252"/>
                      <a:pt x="916" y="252"/>
                    </a:cubicBezTo>
                    <a:lnTo>
                      <a:pt x="925" y="268"/>
                    </a:lnTo>
                    <a:cubicBezTo>
                      <a:pt x="925" y="268"/>
                      <a:pt x="925" y="269"/>
                      <a:pt x="925" y="269"/>
                    </a:cubicBezTo>
                    <a:lnTo>
                      <a:pt x="931" y="287"/>
                    </a:lnTo>
                    <a:cubicBezTo>
                      <a:pt x="931" y="287"/>
                      <a:pt x="931" y="288"/>
                      <a:pt x="931" y="288"/>
                    </a:cubicBezTo>
                    <a:lnTo>
                      <a:pt x="934" y="309"/>
                    </a:lnTo>
                    <a:lnTo>
                      <a:pt x="935" y="334"/>
                    </a:lnTo>
                    <a:lnTo>
                      <a:pt x="934" y="359"/>
                    </a:lnTo>
                    <a:lnTo>
                      <a:pt x="931" y="381"/>
                    </a:lnTo>
                    <a:cubicBezTo>
                      <a:pt x="931" y="381"/>
                      <a:pt x="931" y="381"/>
                      <a:pt x="931" y="381"/>
                    </a:cubicBezTo>
                    <a:lnTo>
                      <a:pt x="924" y="400"/>
                    </a:lnTo>
                    <a:cubicBezTo>
                      <a:pt x="924" y="400"/>
                      <a:pt x="924" y="400"/>
                      <a:pt x="924" y="401"/>
                    </a:cubicBezTo>
                    <a:lnTo>
                      <a:pt x="914" y="415"/>
                    </a:lnTo>
                    <a:lnTo>
                      <a:pt x="903" y="429"/>
                    </a:lnTo>
                    <a:cubicBezTo>
                      <a:pt x="903" y="430"/>
                      <a:pt x="903" y="430"/>
                      <a:pt x="903" y="430"/>
                    </a:cubicBezTo>
                    <a:lnTo>
                      <a:pt x="891" y="440"/>
                    </a:lnTo>
                    <a:cubicBezTo>
                      <a:pt x="891" y="440"/>
                      <a:pt x="890" y="440"/>
                      <a:pt x="890" y="440"/>
                    </a:cubicBezTo>
                    <a:lnTo>
                      <a:pt x="877" y="446"/>
                    </a:lnTo>
                    <a:cubicBezTo>
                      <a:pt x="877" y="446"/>
                      <a:pt x="876" y="446"/>
                      <a:pt x="876" y="446"/>
                    </a:cubicBezTo>
                    <a:lnTo>
                      <a:pt x="863" y="448"/>
                    </a:lnTo>
                    <a:cubicBezTo>
                      <a:pt x="862" y="448"/>
                      <a:pt x="862" y="448"/>
                      <a:pt x="861" y="448"/>
                    </a:cubicBezTo>
                    <a:lnTo>
                      <a:pt x="843" y="445"/>
                    </a:lnTo>
                    <a:cubicBezTo>
                      <a:pt x="842" y="445"/>
                      <a:pt x="842" y="445"/>
                      <a:pt x="841" y="445"/>
                    </a:cubicBezTo>
                    <a:lnTo>
                      <a:pt x="823" y="434"/>
                    </a:lnTo>
                    <a:cubicBezTo>
                      <a:pt x="823" y="434"/>
                      <a:pt x="822" y="433"/>
                      <a:pt x="822" y="433"/>
                    </a:cubicBezTo>
                    <a:lnTo>
                      <a:pt x="806" y="415"/>
                    </a:lnTo>
                    <a:cubicBezTo>
                      <a:pt x="806" y="414"/>
                      <a:pt x="806" y="414"/>
                      <a:pt x="806" y="414"/>
                    </a:cubicBezTo>
                    <a:lnTo>
                      <a:pt x="794" y="391"/>
                    </a:lnTo>
                    <a:cubicBezTo>
                      <a:pt x="794" y="391"/>
                      <a:pt x="794" y="390"/>
                      <a:pt x="794" y="390"/>
                    </a:cubicBezTo>
                    <a:lnTo>
                      <a:pt x="786" y="361"/>
                    </a:lnTo>
                    <a:cubicBezTo>
                      <a:pt x="786" y="360"/>
                      <a:pt x="786" y="360"/>
                      <a:pt x="786" y="360"/>
                    </a:cubicBezTo>
                    <a:lnTo>
                      <a:pt x="783" y="330"/>
                    </a:lnTo>
                    <a:cubicBezTo>
                      <a:pt x="783" y="330"/>
                      <a:pt x="783" y="330"/>
                      <a:pt x="783" y="329"/>
                    </a:cubicBezTo>
                    <a:lnTo>
                      <a:pt x="789" y="287"/>
                    </a:lnTo>
                    <a:close/>
                    <a:moveTo>
                      <a:pt x="1040" y="375"/>
                    </a:moveTo>
                    <a:cubicBezTo>
                      <a:pt x="1040" y="373"/>
                      <a:pt x="1041" y="371"/>
                      <a:pt x="1043" y="371"/>
                    </a:cubicBezTo>
                    <a:lnTo>
                      <a:pt x="1086" y="364"/>
                    </a:lnTo>
                    <a:cubicBezTo>
                      <a:pt x="1088" y="364"/>
                      <a:pt x="1090" y="365"/>
                      <a:pt x="1090" y="367"/>
                    </a:cubicBezTo>
                    <a:lnTo>
                      <a:pt x="1094" y="386"/>
                    </a:lnTo>
                    <a:lnTo>
                      <a:pt x="1099" y="402"/>
                    </a:lnTo>
                    <a:lnTo>
                      <a:pt x="1099" y="401"/>
                    </a:lnTo>
                    <a:lnTo>
                      <a:pt x="1112" y="425"/>
                    </a:lnTo>
                    <a:lnTo>
                      <a:pt x="1110" y="424"/>
                    </a:lnTo>
                    <a:lnTo>
                      <a:pt x="1128" y="436"/>
                    </a:lnTo>
                    <a:lnTo>
                      <a:pt x="1127" y="436"/>
                    </a:lnTo>
                    <a:lnTo>
                      <a:pt x="1149" y="441"/>
                    </a:lnTo>
                    <a:lnTo>
                      <a:pt x="1147" y="441"/>
                    </a:lnTo>
                    <a:lnTo>
                      <a:pt x="1167" y="438"/>
                    </a:lnTo>
                    <a:lnTo>
                      <a:pt x="1165" y="438"/>
                    </a:lnTo>
                    <a:lnTo>
                      <a:pt x="1183" y="427"/>
                    </a:lnTo>
                    <a:lnTo>
                      <a:pt x="1183" y="428"/>
                    </a:lnTo>
                    <a:lnTo>
                      <a:pt x="1197" y="415"/>
                    </a:lnTo>
                    <a:lnTo>
                      <a:pt x="1196" y="416"/>
                    </a:lnTo>
                    <a:lnTo>
                      <a:pt x="1206" y="398"/>
                    </a:lnTo>
                    <a:lnTo>
                      <a:pt x="1216" y="374"/>
                    </a:lnTo>
                    <a:lnTo>
                      <a:pt x="1216" y="375"/>
                    </a:lnTo>
                    <a:lnTo>
                      <a:pt x="1222" y="343"/>
                    </a:lnTo>
                    <a:lnTo>
                      <a:pt x="1228" y="307"/>
                    </a:lnTo>
                    <a:lnTo>
                      <a:pt x="1229" y="271"/>
                    </a:lnTo>
                    <a:lnTo>
                      <a:pt x="1229" y="261"/>
                    </a:lnTo>
                    <a:lnTo>
                      <a:pt x="1237" y="263"/>
                    </a:lnTo>
                    <a:lnTo>
                      <a:pt x="1221" y="287"/>
                    </a:lnTo>
                    <a:cubicBezTo>
                      <a:pt x="1221" y="287"/>
                      <a:pt x="1221" y="287"/>
                      <a:pt x="1221" y="287"/>
                    </a:cubicBezTo>
                    <a:lnTo>
                      <a:pt x="1199" y="309"/>
                    </a:lnTo>
                    <a:cubicBezTo>
                      <a:pt x="1198" y="309"/>
                      <a:pt x="1198" y="309"/>
                      <a:pt x="1198" y="310"/>
                    </a:cubicBezTo>
                    <a:lnTo>
                      <a:pt x="1173" y="322"/>
                    </a:lnTo>
                    <a:cubicBezTo>
                      <a:pt x="1173" y="322"/>
                      <a:pt x="1173" y="322"/>
                      <a:pt x="1172" y="322"/>
                    </a:cubicBezTo>
                    <a:lnTo>
                      <a:pt x="1146" y="327"/>
                    </a:lnTo>
                    <a:cubicBezTo>
                      <a:pt x="1146" y="327"/>
                      <a:pt x="1145" y="327"/>
                      <a:pt x="1145" y="327"/>
                    </a:cubicBezTo>
                    <a:lnTo>
                      <a:pt x="1124" y="324"/>
                    </a:lnTo>
                    <a:cubicBezTo>
                      <a:pt x="1123" y="324"/>
                      <a:pt x="1123" y="324"/>
                      <a:pt x="1123" y="324"/>
                    </a:cubicBezTo>
                    <a:lnTo>
                      <a:pt x="1102" y="317"/>
                    </a:lnTo>
                    <a:cubicBezTo>
                      <a:pt x="1102" y="317"/>
                      <a:pt x="1101" y="316"/>
                      <a:pt x="1101" y="316"/>
                    </a:cubicBezTo>
                    <a:lnTo>
                      <a:pt x="1083" y="303"/>
                    </a:lnTo>
                    <a:cubicBezTo>
                      <a:pt x="1082" y="303"/>
                      <a:pt x="1082" y="303"/>
                      <a:pt x="1082" y="303"/>
                    </a:cubicBezTo>
                    <a:lnTo>
                      <a:pt x="1065" y="284"/>
                    </a:lnTo>
                    <a:cubicBezTo>
                      <a:pt x="1065" y="284"/>
                      <a:pt x="1065" y="284"/>
                      <a:pt x="1064" y="283"/>
                    </a:cubicBezTo>
                    <a:lnTo>
                      <a:pt x="1050" y="259"/>
                    </a:lnTo>
                    <a:cubicBezTo>
                      <a:pt x="1050" y="259"/>
                      <a:pt x="1050" y="259"/>
                      <a:pt x="1050" y="258"/>
                    </a:cubicBezTo>
                    <a:lnTo>
                      <a:pt x="1040" y="231"/>
                    </a:lnTo>
                    <a:cubicBezTo>
                      <a:pt x="1040" y="231"/>
                      <a:pt x="1040" y="231"/>
                      <a:pt x="1040" y="231"/>
                    </a:cubicBezTo>
                    <a:lnTo>
                      <a:pt x="1034" y="201"/>
                    </a:lnTo>
                    <a:lnTo>
                      <a:pt x="1032" y="168"/>
                    </a:lnTo>
                    <a:lnTo>
                      <a:pt x="1034" y="133"/>
                    </a:lnTo>
                    <a:lnTo>
                      <a:pt x="1041" y="101"/>
                    </a:lnTo>
                    <a:cubicBezTo>
                      <a:pt x="1041" y="101"/>
                      <a:pt x="1041" y="101"/>
                      <a:pt x="1041" y="100"/>
                    </a:cubicBezTo>
                    <a:lnTo>
                      <a:pt x="1052" y="73"/>
                    </a:lnTo>
                    <a:cubicBezTo>
                      <a:pt x="1052" y="73"/>
                      <a:pt x="1052" y="73"/>
                      <a:pt x="1052" y="72"/>
                    </a:cubicBezTo>
                    <a:lnTo>
                      <a:pt x="1067" y="47"/>
                    </a:lnTo>
                    <a:cubicBezTo>
                      <a:pt x="1067" y="47"/>
                      <a:pt x="1067" y="47"/>
                      <a:pt x="1068" y="47"/>
                    </a:cubicBezTo>
                    <a:lnTo>
                      <a:pt x="1085" y="28"/>
                    </a:lnTo>
                    <a:cubicBezTo>
                      <a:pt x="1085" y="28"/>
                      <a:pt x="1085" y="28"/>
                      <a:pt x="1085" y="28"/>
                    </a:cubicBezTo>
                    <a:lnTo>
                      <a:pt x="1105" y="13"/>
                    </a:lnTo>
                    <a:cubicBezTo>
                      <a:pt x="1105" y="13"/>
                      <a:pt x="1105" y="13"/>
                      <a:pt x="1105" y="13"/>
                    </a:cubicBezTo>
                    <a:lnTo>
                      <a:pt x="1127" y="4"/>
                    </a:lnTo>
                    <a:cubicBezTo>
                      <a:pt x="1128" y="4"/>
                      <a:pt x="1128" y="4"/>
                      <a:pt x="1128" y="3"/>
                    </a:cubicBezTo>
                    <a:lnTo>
                      <a:pt x="1153" y="0"/>
                    </a:lnTo>
                    <a:cubicBezTo>
                      <a:pt x="1153" y="0"/>
                      <a:pt x="1154" y="0"/>
                      <a:pt x="1154" y="0"/>
                    </a:cubicBezTo>
                    <a:lnTo>
                      <a:pt x="1171" y="2"/>
                    </a:lnTo>
                    <a:cubicBezTo>
                      <a:pt x="1172" y="3"/>
                      <a:pt x="1172" y="3"/>
                      <a:pt x="1172" y="3"/>
                    </a:cubicBezTo>
                    <a:lnTo>
                      <a:pt x="1189" y="8"/>
                    </a:lnTo>
                    <a:cubicBezTo>
                      <a:pt x="1189" y="8"/>
                      <a:pt x="1189" y="8"/>
                      <a:pt x="1189" y="8"/>
                    </a:cubicBezTo>
                    <a:lnTo>
                      <a:pt x="1205" y="17"/>
                    </a:lnTo>
                    <a:cubicBezTo>
                      <a:pt x="1205" y="17"/>
                      <a:pt x="1205" y="17"/>
                      <a:pt x="1206" y="17"/>
                    </a:cubicBezTo>
                    <a:lnTo>
                      <a:pt x="1220" y="29"/>
                    </a:lnTo>
                    <a:lnTo>
                      <a:pt x="1235" y="43"/>
                    </a:lnTo>
                    <a:cubicBezTo>
                      <a:pt x="1235" y="43"/>
                      <a:pt x="1235" y="43"/>
                      <a:pt x="1235" y="44"/>
                    </a:cubicBezTo>
                    <a:lnTo>
                      <a:pt x="1247" y="60"/>
                    </a:lnTo>
                    <a:lnTo>
                      <a:pt x="1258" y="78"/>
                    </a:lnTo>
                    <a:cubicBezTo>
                      <a:pt x="1258" y="78"/>
                      <a:pt x="1258" y="78"/>
                      <a:pt x="1258" y="78"/>
                    </a:cubicBezTo>
                    <a:lnTo>
                      <a:pt x="1267" y="100"/>
                    </a:lnTo>
                    <a:lnTo>
                      <a:pt x="1274" y="126"/>
                    </a:lnTo>
                    <a:lnTo>
                      <a:pt x="1279" y="158"/>
                    </a:lnTo>
                    <a:lnTo>
                      <a:pt x="1282" y="195"/>
                    </a:lnTo>
                    <a:lnTo>
                      <a:pt x="1283" y="236"/>
                    </a:lnTo>
                    <a:lnTo>
                      <a:pt x="1282" y="279"/>
                    </a:lnTo>
                    <a:lnTo>
                      <a:pt x="1279" y="317"/>
                    </a:lnTo>
                    <a:lnTo>
                      <a:pt x="1274" y="352"/>
                    </a:lnTo>
                    <a:lnTo>
                      <a:pt x="1267" y="383"/>
                    </a:lnTo>
                    <a:cubicBezTo>
                      <a:pt x="1267" y="383"/>
                      <a:pt x="1267" y="383"/>
                      <a:pt x="1267" y="383"/>
                    </a:cubicBezTo>
                    <a:lnTo>
                      <a:pt x="1248" y="430"/>
                    </a:lnTo>
                    <a:cubicBezTo>
                      <a:pt x="1248" y="431"/>
                      <a:pt x="1247" y="431"/>
                      <a:pt x="1247" y="431"/>
                    </a:cubicBezTo>
                    <a:lnTo>
                      <a:pt x="1235" y="450"/>
                    </a:lnTo>
                    <a:cubicBezTo>
                      <a:pt x="1235" y="450"/>
                      <a:pt x="1235" y="450"/>
                      <a:pt x="1235" y="451"/>
                    </a:cubicBezTo>
                    <a:lnTo>
                      <a:pt x="1221" y="468"/>
                    </a:lnTo>
                    <a:cubicBezTo>
                      <a:pt x="1220" y="468"/>
                      <a:pt x="1220" y="468"/>
                      <a:pt x="1220" y="468"/>
                    </a:cubicBezTo>
                    <a:lnTo>
                      <a:pt x="1205" y="480"/>
                    </a:lnTo>
                    <a:cubicBezTo>
                      <a:pt x="1205" y="480"/>
                      <a:pt x="1205" y="480"/>
                      <a:pt x="1204" y="480"/>
                    </a:cubicBezTo>
                    <a:lnTo>
                      <a:pt x="1188" y="489"/>
                    </a:lnTo>
                    <a:cubicBezTo>
                      <a:pt x="1188" y="489"/>
                      <a:pt x="1187" y="489"/>
                      <a:pt x="1187" y="489"/>
                    </a:cubicBezTo>
                    <a:lnTo>
                      <a:pt x="1169" y="494"/>
                    </a:lnTo>
                    <a:cubicBezTo>
                      <a:pt x="1168" y="494"/>
                      <a:pt x="1168" y="494"/>
                      <a:pt x="1168" y="494"/>
                    </a:cubicBezTo>
                    <a:lnTo>
                      <a:pt x="1148" y="496"/>
                    </a:lnTo>
                    <a:cubicBezTo>
                      <a:pt x="1148" y="496"/>
                      <a:pt x="1148" y="496"/>
                      <a:pt x="1148" y="496"/>
                    </a:cubicBezTo>
                    <a:lnTo>
                      <a:pt x="1127" y="494"/>
                    </a:lnTo>
                    <a:cubicBezTo>
                      <a:pt x="1126" y="494"/>
                      <a:pt x="1126" y="494"/>
                      <a:pt x="1126" y="494"/>
                    </a:cubicBezTo>
                    <a:lnTo>
                      <a:pt x="1107" y="489"/>
                    </a:lnTo>
                    <a:cubicBezTo>
                      <a:pt x="1107" y="489"/>
                      <a:pt x="1106" y="489"/>
                      <a:pt x="1106" y="488"/>
                    </a:cubicBezTo>
                    <a:lnTo>
                      <a:pt x="1089" y="478"/>
                    </a:lnTo>
                    <a:cubicBezTo>
                      <a:pt x="1089" y="478"/>
                      <a:pt x="1088" y="478"/>
                      <a:pt x="1088" y="478"/>
                    </a:cubicBezTo>
                    <a:lnTo>
                      <a:pt x="1073" y="464"/>
                    </a:lnTo>
                    <a:cubicBezTo>
                      <a:pt x="1073" y="464"/>
                      <a:pt x="1073" y="464"/>
                      <a:pt x="1073" y="464"/>
                    </a:cubicBezTo>
                    <a:lnTo>
                      <a:pt x="1060" y="447"/>
                    </a:lnTo>
                    <a:cubicBezTo>
                      <a:pt x="1060" y="447"/>
                      <a:pt x="1060" y="446"/>
                      <a:pt x="1060" y="446"/>
                    </a:cubicBezTo>
                    <a:lnTo>
                      <a:pt x="1050" y="427"/>
                    </a:lnTo>
                    <a:cubicBezTo>
                      <a:pt x="1050" y="427"/>
                      <a:pt x="1050" y="426"/>
                      <a:pt x="1050" y="426"/>
                    </a:cubicBezTo>
                    <a:lnTo>
                      <a:pt x="1044" y="403"/>
                    </a:lnTo>
                    <a:lnTo>
                      <a:pt x="1040" y="375"/>
                    </a:lnTo>
                    <a:close/>
                    <a:moveTo>
                      <a:pt x="1051" y="400"/>
                    </a:moveTo>
                    <a:lnTo>
                      <a:pt x="1058" y="424"/>
                    </a:lnTo>
                    <a:lnTo>
                      <a:pt x="1058" y="423"/>
                    </a:lnTo>
                    <a:lnTo>
                      <a:pt x="1067" y="443"/>
                    </a:lnTo>
                    <a:lnTo>
                      <a:pt x="1067" y="442"/>
                    </a:lnTo>
                    <a:lnTo>
                      <a:pt x="1079" y="459"/>
                    </a:lnTo>
                    <a:lnTo>
                      <a:pt x="1079" y="458"/>
                    </a:lnTo>
                    <a:lnTo>
                      <a:pt x="1094" y="472"/>
                    </a:lnTo>
                    <a:lnTo>
                      <a:pt x="1093" y="472"/>
                    </a:lnTo>
                    <a:lnTo>
                      <a:pt x="1110" y="482"/>
                    </a:lnTo>
                    <a:lnTo>
                      <a:pt x="1109" y="481"/>
                    </a:lnTo>
                    <a:lnTo>
                      <a:pt x="1128" y="487"/>
                    </a:lnTo>
                    <a:lnTo>
                      <a:pt x="1127" y="486"/>
                    </a:lnTo>
                    <a:lnTo>
                      <a:pt x="1148" y="488"/>
                    </a:lnTo>
                    <a:lnTo>
                      <a:pt x="1148" y="488"/>
                    </a:lnTo>
                    <a:lnTo>
                      <a:pt x="1167" y="486"/>
                    </a:lnTo>
                    <a:lnTo>
                      <a:pt x="1166" y="487"/>
                    </a:lnTo>
                    <a:lnTo>
                      <a:pt x="1185" y="482"/>
                    </a:lnTo>
                    <a:lnTo>
                      <a:pt x="1184" y="482"/>
                    </a:lnTo>
                    <a:lnTo>
                      <a:pt x="1201" y="473"/>
                    </a:lnTo>
                    <a:lnTo>
                      <a:pt x="1200" y="473"/>
                    </a:lnTo>
                    <a:lnTo>
                      <a:pt x="1215" y="462"/>
                    </a:lnTo>
                    <a:lnTo>
                      <a:pt x="1214" y="462"/>
                    </a:lnTo>
                    <a:lnTo>
                      <a:pt x="1229" y="445"/>
                    </a:lnTo>
                    <a:lnTo>
                      <a:pt x="1229" y="446"/>
                    </a:lnTo>
                    <a:lnTo>
                      <a:pt x="1241" y="427"/>
                    </a:lnTo>
                    <a:lnTo>
                      <a:pt x="1240" y="427"/>
                    </a:lnTo>
                    <a:lnTo>
                      <a:pt x="1259" y="380"/>
                    </a:lnTo>
                    <a:lnTo>
                      <a:pt x="1259" y="381"/>
                    </a:lnTo>
                    <a:lnTo>
                      <a:pt x="1266" y="351"/>
                    </a:lnTo>
                    <a:lnTo>
                      <a:pt x="1271" y="317"/>
                    </a:lnTo>
                    <a:lnTo>
                      <a:pt x="1274" y="279"/>
                    </a:lnTo>
                    <a:lnTo>
                      <a:pt x="1275" y="237"/>
                    </a:lnTo>
                    <a:lnTo>
                      <a:pt x="1274" y="195"/>
                    </a:lnTo>
                    <a:lnTo>
                      <a:pt x="1271" y="160"/>
                    </a:lnTo>
                    <a:lnTo>
                      <a:pt x="1266" y="129"/>
                    </a:lnTo>
                    <a:lnTo>
                      <a:pt x="1259" y="103"/>
                    </a:lnTo>
                    <a:lnTo>
                      <a:pt x="1251" y="81"/>
                    </a:lnTo>
                    <a:lnTo>
                      <a:pt x="1251" y="82"/>
                    </a:lnTo>
                    <a:lnTo>
                      <a:pt x="1241" y="64"/>
                    </a:lnTo>
                    <a:lnTo>
                      <a:pt x="1229" y="48"/>
                    </a:lnTo>
                    <a:lnTo>
                      <a:pt x="1229" y="49"/>
                    </a:lnTo>
                    <a:lnTo>
                      <a:pt x="1215" y="36"/>
                    </a:lnTo>
                    <a:lnTo>
                      <a:pt x="1200" y="24"/>
                    </a:lnTo>
                    <a:lnTo>
                      <a:pt x="1201" y="24"/>
                    </a:lnTo>
                    <a:lnTo>
                      <a:pt x="1186" y="15"/>
                    </a:lnTo>
                    <a:lnTo>
                      <a:pt x="1186" y="16"/>
                    </a:lnTo>
                    <a:lnTo>
                      <a:pt x="1170" y="10"/>
                    </a:lnTo>
                    <a:lnTo>
                      <a:pt x="1171" y="10"/>
                    </a:lnTo>
                    <a:lnTo>
                      <a:pt x="1153" y="8"/>
                    </a:lnTo>
                    <a:lnTo>
                      <a:pt x="1154" y="8"/>
                    </a:lnTo>
                    <a:lnTo>
                      <a:pt x="1129" y="11"/>
                    </a:lnTo>
                    <a:lnTo>
                      <a:pt x="1130" y="11"/>
                    </a:lnTo>
                    <a:lnTo>
                      <a:pt x="1108" y="20"/>
                    </a:lnTo>
                    <a:lnTo>
                      <a:pt x="1109" y="20"/>
                    </a:lnTo>
                    <a:lnTo>
                      <a:pt x="1090" y="34"/>
                    </a:lnTo>
                    <a:lnTo>
                      <a:pt x="1090" y="34"/>
                    </a:lnTo>
                    <a:lnTo>
                      <a:pt x="1073" y="52"/>
                    </a:lnTo>
                    <a:lnTo>
                      <a:pt x="1074" y="51"/>
                    </a:lnTo>
                    <a:lnTo>
                      <a:pt x="1059" y="76"/>
                    </a:lnTo>
                    <a:lnTo>
                      <a:pt x="1060" y="76"/>
                    </a:lnTo>
                    <a:lnTo>
                      <a:pt x="1049" y="103"/>
                    </a:lnTo>
                    <a:lnTo>
                      <a:pt x="1049" y="103"/>
                    </a:lnTo>
                    <a:lnTo>
                      <a:pt x="1042" y="133"/>
                    </a:lnTo>
                    <a:lnTo>
                      <a:pt x="1040" y="167"/>
                    </a:lnTo>
                    <a:lnTo>
                      <a:pt x="1042" y="199"/>
                    </a:lnTo>
                    <a:lnTo>
                      <a:pt x="1048" y="229"/>
                    </a:lnTo>
                    <a:lnTo>
                      <a:pt x="1048" y="229"/>
                    </a:lnTo>
                    <a:lnTo>
                      <a:pt x="1058" y="256"/>
                    </a:lnTo>
                    <a:lnTo>
                      <a:pt x="1057" y="255"/>
                    </a:lnTo>
                    <a:lnTo>
                      <a:pt x="1071" y="279"/>
                    </a:lnTo>
                    <a:lnTo>
                      <a:pt x="1071" y="279"/>
                    </a:lnTo>
                    <a:lnTo>
                      <a:pt x="1088" y="297"/>
                    </a:lnTo>
                    <a:lnTo>
                      <a:pt x="1087" y="297"/>
                    </a:lnTo>
                    <a:lnTo>
                      <a:pt x="1106" y="310"/>
                    </a:lnTo>
                    <a:lnTo>
                      <a:pt x="1105" y="309"/>
                    </a:lnTo>
                    <a:lnTo>
                      <a:pt x="1125" y="317"/>
                    </a:lnTo>
                    <a:lnTo>
                      <a:pt x="1124" y="316"/>
                    </a:lnTo>
                    <a:lnTo>
                      <a:pt x="1146" y="319"/>
                    </a:lnTo>
                    <a:lnTo>
                      <a:pt x="1145" y="319"/>
                    </a:lnTo>
                    <a:lnTo>
                      <a:pt x="1171" y="315"/>
                    </a:lnTo>
                    <a:lnTo>
                      <a:pt x="1170" y="315"/>
                    </a:lnTo>
                    <a:lnTo>
                      <a:pt x="1194" y="302"/>
                    </a:lnTo>
                    <a:lnTo>
                      <a:pt x="1193" y="303"/>
                    </a:lnTo>
                    <a:lnTo>
                      <a:pt x="1215" y="282"/>
                    </a:lnTo>
                    <a:lnTo>
                      <a:pt x="1215" y="282"/>
                    </a:lnTo>
                    <a:lnTo>
                      <a:pt x="1230" y="259"/>
                    </a:lnTo>
                    <a:cubicBezTo>
                      <a:pt x="1231" y="257"/>
                      <a:pt x="1233" y="257"/>
                      <a:pt x="1235" y="257"/>
                    </a:cubicBezTo>
                    <a:cubicBezTo>
                      <a:pt x="1236" y="258"/>
                      <a:pt x="1237" y="259"/>
                      <a:pt x="1237" y="261"/>
                    </a:cubicBezTo>
                    <a:lnTo>
                      <a:pt x="1237" y="271"/>
                    </a:lnTo>
                    <a:lnTo>
                      <a:pt x="1235" y="308"/>
                    </a:lnTo>
                    <a:lnTo>
                      <a:pt x="1229" y="345"/>
                    </a:lnTo>
                    <a:lnTo>
                      <a:pt x="1223" y="376"/>
                    </a:lnTo>
                    <a:cubicBezTo>
                      <a:pt x="1223" y="376"/>
                      <a:pt x="1223" y="377"/>
                      <a:pt x="1223" y="377"/>
                    </a:cubicBezTo>
                    <a:lnTo>
                      <a:pt x="1213" y="401"/>
                    </a:lnTo>
                    <a:lnTo>
                      <a:pt x="1203" y="419"/>
                    </a:lnTo>
                    <a:cubicBezTo>
                      <a:pt x="1203" y="420"/>
                      <a:pt x="1202" y="420"/>
                      <a:pt x="1202" y="420"/>
                    </a:cubicBezTo>
                    <a:lnTo>
                      <a:pt x="1188" y="433"/>
                    </a:lnTo>
                    <a:cubicBezTo>
                      <a:pt x="1188" y="434"/>
                      <a:pt x="1188" y="434"/>
                      <a:pt x="1188" y="434"/>
                    </a:cubicBezTo>
                    <a:lnTo>
                      <a:pt x="1170" y="445"/>
                    </a:lnTo>
                    <a:cubicBezTo>
                      <a:pt x="1169" y="445"/>
                      <a:pt x="1169" y="445"/>
                      <a:pt x="1168" y="445"/>
                    </a:cubicBezTo>
                    <a:lnTo>
                      <a:pt x="1149" y="448"/>
                    </a:lnTo>
                    <a:cubicBezTo>
                      <a:pt x="1148" y="449"/>
                      <a:pt x="1148" y="448"/>
                      <a:pt x="1147" y="448"/>
                    </a:cubicBezTo>
                    <a:lnTo>
                      <a:pt x="1125" y="443"/>
                    </a:lnTo>
                    <a:cubicBezTo>
                      <a:pt x="1125" y="443"/>
                      <a:pt x="1124" y="443"/>
                      <a:pt x="1124" y="443"/>
                    </a:cubicBezTo>
                    <a:lnTo>
                      <a:pt x="1106" y="430"/>
                    </a:lnTo>
                    <a:cubicBezTo>
                      <a:pt x="1105" y="430"/>
                      <a:pt x="1105" y="429"/>
                      <a:pt x="1104" y="429"/>
                    </a:cubicBezTo>
                    <a:lnTo>
                      <a:pt x="1092" y="405"/>
                    </a:lnTo>
                    <a:cubicBezTo>
                      <a:pt x="1092" y="405"/>
                      <a:pt x="1092" y="404"/>
                      <a:pt x="1092" y="404"/>
                    </a:cubicBezTo>
                    <a:lnTo>
                      <a:pt x="1087" y="388"/>
                    </a:lnTo>
                    <a:lnTo>
                      <a:pt x="1083" y="369"/>
                    </a:lnTo>
                    <a:lnTo>
                      <a:pt x="1087" y="372"/>
                    </a:lnTo>
                    <a:lnTo>
                      <a:pt x="1045" y="379"/>
                    </a:lnTo>
                    <a:lnTo>
                      <a:pt x="1048" y="374"/>
                    </a:lnTo>
                    <a:lnTo>
                      <a:pt x="1051" y="400"/>
                    </a:lnTo>
                    <a:close/>
                    <a:moveTo>
                      <a:pt x="1224" y="164"/>
                    </a:moveTo>
                    <a:lnTo>
                      <a:pt x="1222" y="140"/>
                    </a:lnTo>
                    <a:lnTo>
                      <a:pt x="1219" y="120"/>
                    </a:lnTo>
                    <a:lnTo>
                      <a:pt x="1219" y="121"/>
                    </a:lnTo>
                    <a:lnTo>
                      <a:pt x="1203" y="86"/>
                    </a:lnTo>
                    <a:lnTo>
                      <a:pt x="1204" y="87"/>
                    </a:lnTo>
                    <a:lnTo>
                      <a:pt x="1193" y="73"/>
                    </a:lnTo>
                    <a:lnTo>
                      <a:pt x="1194" y="74"/>
                    </a:lnTo>
                    <a:lnTo>
                      <a:pt x="1182" y="64"/>
                    </a:lnTo>
                    <a:lnTo>
                      <a:pt x="1183" y="65"/>
                    </a:lnTo>
                    <a:lnTo>
                      <a:pt x="1170" y="59"/>
                    </a:lnTo>
                    <a:lnTo>
                      <a:pt x="1171" y="59"/>
                    </a:lnTo>
                    <a:lnTo>
                      <a:pt x="1158" y="57"/>
                    </a:lnTo>
                    <a:lnTo>
                      <a:pt x="1159" y="57"/>
                    </a:lnTo>
                    <a:lnTo>
                      <a:pt x="1144" y="59"/>
                    </a:lnTo>
                    <a:lnTo>
                      <a:pt x="1145" y="59"/>
                    </a:lnTo>
                    <a:lnTo>
                      <a:pt x="1132" y="66"/>
                    </a:lnTo>
                    <a:lnTo>
                      <a:pt x="1133" y="65"/>
                    </a:lnTo>
                    <a:lnTo>
                      <a:pt x="1120" y="76"/>
                    </a:lnTo>
                    <a:lnTo>
                      <a:pt x="1121" y="76"/>
                    </a:lnTo>
                    <a:lnTo>
                      <a:pt x="1109" y="91"/>
                    </a:lnTo>
                    <a:lnTo>
                      <a:pt x="1109" y="90"/>
                    </a:lnTo>
                    <a:lnTo>
                      <a:pt x="1093" y="126"/>
                    </a:lnTo>
                    <a:lnTo>
                      <a:pt x="1093" y="124"/>
                    </a:lnTo>
                    <a:lnTo>
                      <a:pt x="1088" y="168"/>
                    </a:lnTo>
                    <a:lnTo>
                      <a:pt x="1088" y="167"/>
                    </a:lnTo>
                    <a:lnTo>
                      <a:pt x="1089" y="189"/>
                    </a:lnTo>
                    <a:lnTo>
                      <a:pt x="1092" y="209"/>
                    </a:lnTo>
                    <a:lnTo>
                      <a:pt x="1092" y="208"/>
                    </a:lnTo>
                    <a:lnTo>
                      <a:pt x="1099" y="226"/>
                    </a:lnTo>
                    <a:lnTo>
                      <a:pt x="1098" y="225"/>
                    </a:lnTo>
                    <a:lnTo>
                      <a:pt x="1109" y="241"/>
                    </a:lnTo>
                    <a:lnTo>
                      <a:pt x="1108" y="241"/>
                    </a:lnTo>
                    <a:lnTo>
                      <a:pt x="1119" y="252"/>
                    </a:lnTo>
                    <a:lnTo>
                      <a:pt x="1119" y="252"/>
                    </a:lnTo>
                    <a:lnTo>
                      <a:pt x="1131" y="261"/>
                    </a:lnTo>
                    <a:lnTo>
                      <a:pt x="1130" y="260"/>
                    </a:lnTo>
                    <a:lnTo>
                      <a:pt x="1143" y="265"/>
                    </a:lnTo>
                    <a:lnTo>
                      <a:pt x="1143" y="265"/>
                    </a:lnTo>
                    <a:lnTo>
                      <a:pt x="1157" y="267"/>
                    </a:lnTo>
                    <a:lnTo>
                      <a:pt x="1155" y="267"/>
                    </a:lnTo>
                    <a:lnTo>
                      <a:pt x="1170" y="265"/>
                    </a:lnTo>
                    <a:lnTo>
                      <a:pt x="1170" y="265"/>
                    </a:lnTo>
                    <a:lnTo>
                      <a:pt x="1183" y="260"/>
                    </a:lnTo>
                    <a:lnTo>
                      <a:pt x="1182" y="261"/>
                    </a:lnTo>
                    <a:lnTo>
                      <a:pt x="1194" y="252"/>
                    </a:lnTo>
                    <a:lnTo>
                      <a:pt x="1194" y="252"/>
                    </a:lnTo>
                    <a:lnTo>
                      <a:pt x="1204" y="241"/>
                    </a:lnTo>
                    <a:lnTo>
                      <a:pt x="1203" y="242"/>
                    </a:lnTo>
                    <a:lnTo>
                      <a:pt x="1219" y="207"/>
                    </a:lnTo>
                    <a:lnTo>
                      <a:pt x="1219" y="208"/>
                    </a:lnTo>
                    <a:lnTo>
                      <a:pt x="1223" y="187"/>
                    </a:lnTo>
                    <a:lnTo>
                      <a:pt x="1224" y="164"/>
                    </a:lnTo>
                    <a:close/>
                    <a:moveTo>
                      <a:pt x="1230" y="189"/>
                    </a:moveTo>
                    <a:lnTo>
                      <a:pt x="1226" y="210"/>
                    </a:lnTo>
                    <a:cubicBezTo>
                      <a:pt x="1226" y="210"/>
                      <a:pt x="1226" y="210"/>
                      <a:pt x="1226" y="211"/>
                    </a:cubicBezTo>
                    <a:lnTo>
                      <a:pt x="1211" y="245"/>
                    </a:lnTo>
                    <a:cubicBezTo>
                      <a:pt x="1210" y="245"/>
                      <a:pt x="1210" y="246"/>
                      <a:pt x="1210" y="246"/>
                    </a:cubicBezTo>
                    <a:lnTo>
                      <a:pt x="1199" y="258"/>
                    </a:lnTo>
                    <a:cubicBezTo>
                      <a:pt x="1199" y="258"/>
                      <a:pt x="1199" y="258"/>
                      <a:pt x="1199" y="258"/>
                    </a:cubicBezTo>
                    <a:lnTo>
                      <a:pt x="1187" y="267"/>
                    </a:lnTo>
                    <a:cubicBezTo>
                      <a:pt x="1187" y="267"/>
                      <a:pt x="1186" y="268"/>
                      <a:pt x="1186" y="268"/>
                    </a:cubicBezTo>
                    <a:lnTo>
                      <a:pt x="1172" y="273"/>
                    </a:lnTo>
                    <a:cubicBezTo>
                      <a:pt x="1172" y="273"/>
                      <a:pt x="1172" y="273"/>
                      <a:pt x="1171" y="273"/>
                    </a:cubicBezTo>
                    <a:lnTo>
                      <a:pt x="1156" y="275"/>
                    </a:lnTo>
                    <a:cubicBezTo>
                      <a:pt x="1156" y="275"/>
                      <a:pt x="1156" y="275"/>
                      <a:pt x="1155" y="275"/>
                    </a:cubicBezTo>
                    <a:lnTo>
                      <a:pt x="1141" y="273"/>
                    </a:lnTo>
                    <a:cubicBezTo>
                      <a:pt x="1141" y="273"/>
                      <a:pt x="1141" y="273"/>
                      <a:pt x="1141" y="273"/>
                    </a:cubicBezTo>
                    <a:lnTo>
                      <a:pt x="1127" y="268"/>
                    </a:lnTo>
                    <a:cubicBezTo>
                      <a:pt x="1127" y="268"/>
                      <a:pt x="1126" y="267"/>
                      <a:pt x="1126" y="267"/>
                    </a:cubicBezTo>
                    <a:lnTo>
                      <a:pt x="1114" y="258"/>
                    </a:lnTo>
                    <a:cubicBezTo>
                      <a:pt x="1114" y="258"/>
                      <a:pt x="1114" y="258"/>
                      <a:pt x="1114" y="258"/>
                    </a:cubicBezTo>
                    <a:lnTo>
                      <a:pt x="1103" y="246"/>
                    </a:lnTo>
                    <a:cubicBezTo>
                      <a:pt x="1102" y="246"/>
                      <a:pt x="1102" y="246"/>
                      <a:pt x="1102" y="246"/>
                    </a:cubicBezTo>
                    <a:lnTo>
                      <a:pt x="1092" y="230"/>
                    </a:lnTo>
                    <a:cubicBezTo>
                      <a:pt x="1091" y="229"/>
                      <a:pt x="1091" y="229"/>
                      <a:pt x="1091" y="229"/>
                    </a:cubicBezTo>
                    <a:lnTo>
                      <a:pt x="1085" y="211"/>
                    </a:lnTo>
                    <a:cubicBezTo>
                      <a:pt x="1085" y="211"/>
                      <a:pt x="1085" y="210"/>
                      <a:pt x="1085" y="210"/>
                    </a:cubicBezTo>
                    <a:lnTo>
                      <a:pt x="1081" y="190"/>
                    </a:lnTo>
                    <a:lnTo>
                      <a:pt x="1080" y="168"/>
                    </a:lnTo>
                    <a:cubicBezTo>
                      <a:pt x="1080" y="167"/>
                      <a:pt x="1080" y="167"/>
                      <a:pt x="1080" y="167"/>
                    </a:cubicBezTo>
                    <a:lnTo>
                      <a:pt x="1085" y="123"/>
                    </a:lnTo>
                    <a:cubicBezTo>
                      <a:pt x="1086" y="123"/>
                      <a:pt x="1086" y="123"/>
                      <a:pt x="1086" y="122"/>
                    </a:cubicBezTo>
                    <a:lnTo>
                      <a:pt x="1102" y="86"/>
                    </a:lnTo>
                    <a:cubicBezTo>
                      <a:pt x="1102" y="86"/>
                      <a:pt x="1102" y="86"/>
                      <a:pt x="1102" y="85"/>
                    </a:cubicBezTo>
                    <a:lnTo>
                      <a:pt x="1114" y="71"/>
                    </a:lnTo>
                    <a:cubicBezTo>
                      <a:pt x="1115" y="71"/>
                      <a:pt x="1115" y="71"/>
                      <a:pt x="1115" y="70"/>
                    </a:cubicBezTo>
                    <a:lnTo>
                      <a:pt x="1127" y="59"/>
                    </a:lnTo>
                    <a:cubicBezTo>
                      <a:pt x="1128" y="59"/>
                      <a:pt x="1128" y="59"/>
                      <a:pt x="1128" y="59"/>
                    </a:cubicBezTo>
                    <a:lnTo>
                      <a:pt x="1142" y="52"/>
                    </a:lnTo>
                    <a:cubicBezTo>
                      <a:pt x="1142" y="52"/>
                      <a:pt x="1142" y="52"/>
                      <a:pt x="1143" y="52"/>
                    </a:cubicBezTo>
                    <a:lnTo>
                      <a:pt x="1158" y="49"/>
                    </a:lnTo>
                    <a:cubicBezTo>
                      <a:pt x="1158" y="49"/>
                      <a:pt x="1159" y="49"/>
                      <a:pt x="1159" y="49"/>
                    </a:cubicBezTo>
                    <a:lnTo>
                      <a:pt x="1173" y="51"/>
                    </a:lnTo>
                    <a:cubicBezTo>
                      <a:pt x="1173" y="51"/>
                      <a:pt x="1173" y="51"/>
                      <a:pt x="1174" y="51"/>
                    </a:cubicBezTo>
                    <a:lnTo>
                      <a:pt x="1187" y="57"/>
                    </a:lnTo>
                    <a:cubicBezTo>
                      <a:pt x="1187" y="57"/>
                      <a:pt x="1187" y="58"/>
                      <a:pt x="1188" y="58"/>
                    </a:cubicBezTo>
                    <a:lnTo>
                      <a:pt x="1199" y="67"/>
                    </a:lnTo>
                    <a:cubicBezTo>
                      <a:pt x="1199" y="68"/>
                      <a:pt x="1199" y="68"/>
                      <a:pt x="1200" y="68"/>
                    </a:cubicBezTo>
                    <a:lnTo>
                      <a:pt x="1210" y="82"/>
                    </a:lnTo>
                    <a:cubicBezTo>
                      <a:pt x="1210" y="82"/>
                      <a:pt x="1210" y="83"/>
                      <a:pt x="1211" y="83"/>
                    </a:cubicBezTo>
                    <a:lnTo>
                      <a:pt x="1226" y="117"/>
                    </a:lnTo>
                    <a:cubicBezTo>
                      <a:pt x="1226" y="118"/>
                      <a:pt x="1226" y="118"/>
                      <a:pt x="1226" y="118"/>
                    </a:cubicBezTo>
                    <a:lnTo>
                      <a:pt x="1230" y="140"/>
                    </a:lnTo>
                    <a:lnTo>
                      <a:pt x="1232" y="164"/>
                    </a:lnTo>
                    <a:lnTo>
                      <a:pt x="1230" y="189"/>
                    </a:lnTo>
                    <a:close/>
                    <a:moveTo>
                      <a:pt x="1572" y="423"/>
                    </a:moveTo>
                    <a:cubicBezTo>
                      <a:pt x="1575" y="423"/>
                      <a:pt x="1576" y="425"/>
                      <a:pt x="1576" y="427"/>
                    </a:cubicBezTo>
                    <a:lnTo>
                      <a:pt x="1576" y="482"/>
                    </a:lnTo>
                    <a:cubicBezTo>
                      <a:pt x="1576" y="485"/>
                      <a:pt x="1575" y="486"/>
                      <a:pt x="1572" y="486"/>
                    </a:cubicBezTo>
                    <a:lnTo>
                      <a:pt x="1329" y="486"/>
                    </a:lnTo>
                    <a:cubicBezTo>
                      <a:pt x="1328" y="486"/>
                      <a:pt x="1327" y="486"/>
                      <a:pt x="1326" y="485"/>
                    </a:cubicBezTo>
                    <a:cubicBezTo>
                      <a:pt x="1326" y="484"/>
                      <a:pt x="1325" y="483"/>
                      <a:pt x="1325" y="482"/>
                    </a:cubicBezTo>
                    <a:lnTo>
                      <a:pt x="1327" y="463"/>
                    </a:lnTo>
                    <a:lnTo>
                      <a:pt x="1331" y="444"/>
                    </a:lnTo>
                    <a:cubicBezTo>
                      <a:pt x="1331" y="444"/>
                      <a:pt x="1331" y="443"/>
                      <a:pt x="1331" y="443"/>
                    </a:cubicBezTo>
                    <a:lnTo>
                      <a:pt x="1344" y="410"/>
                    </a:lnTo>
                    <a:lnTo>
                      <a:pt x="1361" y="377"/>
                    </a:lnTo>
                    <a:cubicBezTo>
                      <a:pt x="1361" y="376"/>
                      <a:pt x="1361" y="376"/>
                      <a:pt x="1361" y="376"/>
                    </a:cubicBezTo>
                    <a:lnTo>
                      <a:pt x="1373" y="361"/>
                    </a:lnTo>
                    <a:lnTo>
                      <a:pt x="1386" y="344"/>
                    </a:lnTo>
                    <a:lnTo>
                      <a:pt x="1420" y="307"/>
                    </a:lnTo>
                    <a:lnTo>
                      <a:pt x="1448" y="275"/>
                    </a:lnTo>
                    <a:lnTo>
                      <a:pt x="1471" y="248"/>
                    </a:lnTo>
                    <a:lnTo>
                      <a:pt x="1490" y="225"/>
                    </a:lnTo>
                    <a:lnTo>
                      <a:pt x="1503" y="203"/>
                    </a:lnTo>
                    <a:lnTo>
                      <a:pt x="1518" y="169"/>
                    </a:lnTo>
                    <a:lnTo>
                      <a:pt x="1518" y="170"/>
                    </a:lnTo>
                    <a:lnTo>
                      <a:pt x="1524" y="136"/>
                    </a:lnTo>
                    <a:lnTo>
                      <a:pt x="1524" y="137"/>
                    </a:lnTo>
                    <a:lnTo>
                      <a:pt x="1518" y="106"/>
                    </a:lnTo>
                    <a:lnTo>
                      <a:pt x="1518" y="107"/>
                    </a:lnTo>
                    <a:lnTo>
                      <a:pt x="1502" y="79"/>
                    </a:lnTo>
                    <a:lnTo>
                      <a:pt x="1503" y="80"/>
                    </a:lnTo>
                    <a:lnTo>
                      <a:pt x="1494" y="71"/>
                    </a:lnTo>
                    <a:lnTo>
                      <a:pt x="1494" y="71"/>
                    </a:lnTo>
                    <a:lnTo>
                      <a:pt x="1483" y="63"/>
                    </a:lnTo>
                    <a:lnTo>
                      <a:pt x="1484" y="64"/>
                    </a:lnTo>
                    <a:lnTo>
                      <a:pt x="1471" y="59"/>
                    </a:lnTo>
                    <a:lnTo>
                      <a:pt x="1471" y="59"/>
                    </a:lnTo>
                    <a:lnTo>
                      <a:pt x="1457" y="57"/>
                    </a:lnTo>
                    <a:lnTo>
                      <a:pt x="1458" y="57"/>
                    </a:lnTo>
                    <a:lnTo>
                      <a:pt x="1443" y="59"/>
                    </a:lnTo>
                    <a:lnTo>
                      <a:pt x="1444" y="59"/>
                    </a:lnTo>
                    <a:lnTo>
                      <a:pt x="1430" y="64"/>
                    </a:lnTo>
                    <a:lnTo>
                      <a:pt x="1431" y="64"/>
                    </a:lnTo>
                    <a:lnTo>
                      <a:pt x="1418" y="72"/>
                    </a:lnTo>
                    <a:lnTo>
                      <a:pt x="1418" y="72"/>
                    </a:lnTo>
                    <a:lnTo>
                      <a:pt x="1407" y="84"/>
                    </a:lnTo>
                    <a:lnTo>
                      <a:pt x="1408" y="83"/>
                    </a:lnTo>
                    <a:lnTo>
                      <a:pt x="1394" y="112"/>
                    </a:lnTo>
                    <a:lnTo>
                      <a:pt x="1394" y="111"/>
                    </a:lnTo>
                    <a:lnTo>
                      <a:pt x="1390" y="129"/>
                    </a:lnTo>
                    <a:lnTo>
                      <a:pt x="1390" y="129"/>
                    </a:lnTo>
                    <a:lnTo>
                      <a:pt x="1389" y="150"/>
                    </a:lnTo>
                    <a:cubicBezTo>
                      <a:pt x="1389" y="151"/>
                      <a:pt x="1389" y="152"/>
                      <a:pt x="1388" y="153"/>
                    </a:cubicBezTo>
                    <a:cubicBezTo>
                      <a:pt x="1387" y="154"/>
                      <a:pt x="1386" y="154"/>
                      <a:pt x="1385" y="154"/>
                    </a:cubicBezTo>
                    <a:lnTo>
                      <a:pt x="1337" y="147"/>
                    </a:lnTo>
                    <a:cubicBezTo>
                      <a:pt x="1336" y="147"/>
                      <a:pt x="1335" y="146"/>
                      <a:pt x="1334" y="145"/>
                    </a:cubicBezTo>
                    <a:cubicBezTo>
                      <a:pt x="1334" y="144"/>
                      <a:pt x="1333" y="143"/>
                      <a:pt x="1334" y="142"/>
                    </a:cubicBezTo>
                    <a:lnTo>
                      <a:pt x="1339" y="111"/>
                    </a:lnTo>
                    <a:lnTo>
                      <a:pt x="1347" y="83"/>
                    </a:lnTo>
                    <a:cubicBezTo>
                      <a:pt x="1347" y="83"/>
                      <a:pt x="1347" y="82"/>
                      <a:pt x="1347" y="82"/>
                    </a:cubicBezTo>
                    <a:lnTo>
                      <a:pt x="1357" y="59"/>
                    </a:lnTo>
                    <a:cubicBezTo>
                      <a:pt x="1357" y="59"/>
                      <a:pt x="1358" y="59"/>
                      <a:pt x="1358" y="59"/>
                    </a:cubicBezTo>
                    <a:lnTo>
                      <a:pt x="1372" y="41"/>
                    </a:lnTo>
                    <a:lnTo>
                      <a:pt x="1389" y="24"/>
                    </a:lnTo>
                    <a:cubicBezTo>
                      <a:pt x="1389" y="23"/>
                      <a:pt x="1390" y="23"/>
                      <a:pt x="1390" y="23"/>
                    </a:cubicBezTo>
                    <a:lnTo>
                      <a:pt x="1409" y="11"/>
                    </a:lnTo>
                    <a:cubicBezTo>
                      <a:pt x="1410" y="11"/>
                      <a:pt x="1410" y="11"/>
                      <a:pt x="1410" y="11"/>
                    </a:cubicBezTo>
                    <a:lnTo>
                      <a:pt x="1432" y="3"/>
                    </a:lnTo>
                    <a:cubicBezTo>
                      <a:pt x="1432" y="3"/>
                      <a:pt x="1433" y="3"/>
                      <a:pt x="1433" y="3"/>
                    </a:cubicBezTo>
                    <a:lnTo>
                      <a:pt x="1458" y="0"/>
                    </a:lnTo>
                    <a:cubicBezTo>
                      <a:pt x="1458" y="0"/>
                      <a:pt x="1458" y="0"/>
                      <a:pt x="1458" y="0"/>
                    </a:cubicBezTo>
                    <a:lnTo>
                      <a:pt x="1483" y="3"/>
                    </a:lnTo>
                    <a:cubicBezTo>
                      <a:pt x="1484" y="3"/>
                      <a:pt x="1484" y="3"/>
                      <a:pt x="1484" y="3"/>
                    </a:cubicBezTo>
                    <a:lnTo>
                      <a:pt x="1507" y="11"/>
                    </a:lnTo>
                    <a:cubicBezTo>
                      <a:pt x="1507" y="11"/>
                      <a:pt x="1507" y="11"/>
                      <a:pt x="1508" y="11"/>
                    </a:cubicBezTo>
                    <a:lnTo>
                      <a:pt x="1527" y="23"/>
                    </a:lnTo>
                    <a:cubicBezTo>
                      <a:pt x="1527" y="23"/>
                      <a:pt x="1527" y="23"/>
                      <a:pt x="1527" y="24"/>
                    </a:cubicBezTo>
                    <a:lnTo>
                      <a:pt x="1543" y="40"/>
                    </a:lnTo>
                    <a:cubicBezTo>
                      <a:pt x="1544" y="40"/>
                      <a:pt x="1544" y="41"/>
                      <a:pt x="1544" y="41"/>
                    </a:cubicBezTo>
                    <a:lnTo>
                      <a:pt x="1558" y="62"/>
                    </a:lnTo>
                    <a:cubicBezTo>
                      <a:pt x="1558" y="62"/>
                      <a:pt x="1558" y="63"/>
                      <a:pt x="1558" y="63"/>
                    </a:cubicBezTo>
                    <a:lnTo>
                      <a:pt x="1568" y="86"/>
                    </a:lnTo>
                    <a:cubicBezTo>
                      <a:pt x="1568" y="86"/>
                      <a:pt x="1568" y="86"/>
                      <a:pt x="1568" y="87"/>
                    </a:cubicBezTo>
                    <a:lnTo>
                      <a:pt x="1574" y="112"/>
                    </a:lnTo>
                    <a:cubicBezTo>
                      <a:pt x="1574" y="112"/>
                      <a:pt x="1574" y="112"/>
                      <a:pt x="1574" y="112"/>
                    </a:cubicBezTo>
                    <a:lnTo>
                      <a:pt x="1576" y="139"/>
                    </a:lnTo>
                    <a:cubicBezTo>
                      <a:pt x="1576" y="139"/>
                      <a:pt x="1576" y="140"/>
                      <a:pt x="1576" y="140"/>
                    </a:cubicBezTo>
                    <a:lnTo>
                      <a:pt x="1574" y="168"/>
                    </a:lnTo>
                    <a:cubicBezTo>
                      <a:pt x="1574" y="168"/>
                      <a:pt x="1574" y="168"/>
                      <a:pt x="1574" y="168"/>
                    </a:cubicBezTo>
                    <a:lnTo>
                      <a:pt x="1568" y="196"/>
                    </a:lnTo>
                    <a:cubicBezTo>
                      <a:pt x="1568" y="196"/>
                      <a:pt x="1568" y="196"/>
                      <a:pt x="1568" y="197"/>
                    </a:cubicBezTo>
                    <a:lnTo>
                      <a:pt x="1555" y="225"/>
                    </a:lnTo>
                    <a:lnTo>
                      <a:pt x="1536" y="256"/>
                    </a:lnTo>
                    <a:lnTo>
                      <a:pt x="1524" y="273"/>
                    </a:lnTo>
                    <a:lnTo>
                      <a:pt x="1508" y="293"/>
                    </a:lnTo>
                    <a:lnTo>
                      <a:pt x="1488" y="315"/>
                    </a:lnTo>
                    <a:lnTo>
                      <a:pt x="1466" y="340"/>
                    </a:lnTo>
                    <a:lnTo>
                      <a:pt x="1448" y="359"/>
                    </a:lnTo>
                    <a:lnTo>
                      <a:pt x="1434" y="376"/>
                    </a:lnTo>
                    <a:lnTo>
                      <a:pt x="1423" y="389"/>
                    </a:lnTo>
                    <a:lnTo>
                      <a:pt x="1416" y="398"/>
                    </a:lnTo>
                    <a:lnTo>
                      <a:pt x="1405" y="414"/>
                    </a:lnTo>
                    <a:lnTo>
                      <a:pt x="1398" y="429"/>
                    </a:lnTo>
                    <a:lnTo>
                      <a:pt x="1394" y="423"/>
                    </a:lnTo>
                    <a:lnTo>
                      <a:pt x="1572" y="423"/>
                    </a:lnTo>
                    <a:close/>
                    <a:moveTo>
                      <a:pt x="1394" y="431"/>
                    </a:moveTo>
                    <a:cubicBezTo>
                      <a:pt x="1393" y="431"/>
                      <a:pt x="1391" y="430"/>
                      <a:pt x="1391" y="429"/>
                    </a:cubicBezTo>
                    <a:cubicBezTo>
                      <a:pt x="1390" y="428"/>
                      <a:pt x="1390" y="426"/>
                      <a:pt x="1390" y="425"/>
                    </a:cubicBezTo>
                    <a:lnTo>
                      <a:pt x="1399" y="409"/>
                    </a:lnTo>
                    <a:lnTo>
                      <a:pt x="1409" y="394"/>
                    </a:lnTo>
                    <a:lnTo>
                      <a:pt x="1417" y="383"/>
                    </a:lnTo>
                    <a:lnTo>
                      <a:pt x="1428" y="370"/>
                    </a:lnTo>
                    <a:lnTo>
                      <a:pt x="1442" y="354"/>
                    </a:lnTo>
                    <a:lnTo>
                      <a:pt x="1460" y="334"/>
                    </a:lnTo>
                    <a:lnTo>
                      <a:pt x="1482" y="310"/>
                    </a:lnTo>
                    <a:lnTo>
                      <a:pt x="1502" y="288"/>
                    </a:lnTo>
                    <a:lnTo>
                      <a:pt x="1517" y="269"/>
                    </a:lnTo>
                    <a:lnTo>
                      <a:pt x="1529" y="252"/>
                    </a:lnTo>
                    <a:lnTo>
                      <a:pt x="1548" y="221"/>
                    </a:lnTo>
                    <a:lnTo>
                      <a:pt x="1561" y="193"/>
                    </a:lnTo>
                    <a:lnTo>
                      <a:pt x="1561" y="194"/>
                    </a:lnTo>
                    <a:lnTo>
                      <a:pt x="1567" y="167"/>
                    </a:lnTo>
                    <a:lnTo>
                      <a:pt x="1566" y="167"/>
                    </a:lnTo>
                    <a:lnTo>
                      <a:pt x="1568" y="139"/>
                    </a:lnTo>
                    <a:lnTo>
                      <a:pt x="1568" y="140"/>
                    </a:lnTo>
                    <a:lnTo>
                      <a:pt x="1566" y="113"/>
                    </a:lnTo>
                    <a:lnTo>
                      <a:pt x="1567" y="113"/>
                    </a:lnTo>
                    <a:lnTo>
                      <a:pt x="1561" y="88"/>
                    </a:lnTo>
                    <a:lnTo>
                      <a:pt x="1561" y="89"/>
                    </a:lnTo>
                    <a:lnTo>
                      <a:pt x="1551" y="66"/>
                    </a:lnTo>
                    <a:lnTo>
                      <a:pt x="1551" y="67"/>
                    </a:lnTo>
                    <a:lnTo>
                      <a:pt x="1537" y="45"/>
                    </a:lnTo>
                    <a:lnTo>
                      <a:pt x="1538" y="46"/>
                    </a:lnTo>
                    <a:lnTo>
                      <a:pt x="1522" y="29"/>
                    </a:lnTo>
                    <a:lnTo>
                      <a:pt x="1522" y="30"/>
                    </a:lnTo>
                    <a:lnTo>
                      <a:pt x="1503" y="18"/>
                    </a:lnTo>
                    <a:lnTo>
                      <a:pt x="1504" y="18"/>
                    </a:lnTo>
                    <a:lnTo>
                      <a:pt x="1482" y="11"/>
                    </a:lnTo>
                    <a:lnTo>
                      <a:pt x="1483" y="11"/>
                    </a:lnTo>
                    <a:lnTo>
                      <a:pt x="1458" y="8"/>
                    </a:lnTo>
                    <a:lnTo>
                      <a:pt x="1458" y="8"/>
                    </a:lnTo>
                    <a:lnTo>
                      <a:pt x="1434" y="11"/>
                    </a:lnTo>
                    <a:lnTo>
                      <a:pt x="1435" y="11"/>
                    </a:lnTo>
                    <a:lnTo>
                      <a:pt x="1413" y="18"/>
                    </a:lnTo>
                    <a:lnTo>
                      <a:pt x="1414" y="18"/>
                    </a:lnTo>
                    <a:lnTo>
                      <a:pt x="1394" y="30"/>
                    </a:lnTo>
                    <a:lnTo>
                      <a:pt x="1395" y="29"/>
                    </a:lnTo>
                    <a:lnTo>
                      <a:pt x="1378" y="45"/>
                    </a:lnTo>
                    <a:lnTo>
                      <a:pt x="1364" y="63"/>
                    </a:lnTo>
                    <a:lnTo>
                      <a:pt x="1365" y="63"/>
                    </a:lnTo>
                    <a:lnTo>
                      <a:pt x="1354" y="86"/>
                    </a:lnTo>
                    <a:lnTo>
                      <a:pt x="1354" y="85"/>
                    </a:lnTo>
                    <a:lnTo>
                      <a:pt x="1346" y="112"/>
                    </a:lnTo>
                    <a:lnTo>
                      <a:pt x="1341" y="144"/>
                    </a:lnTo>
                    <a:lnTo>
                      <a:pt x="1338" y="139"/>
                    </a:lnTo>
                    <a:lnTo>
                      <a:pt x="1386" y="146"/>
                    </a:lnTo>
                    <a:lnTo>
                      <a:pt x="1381" y="150"/>
                    </a:lnTo>
                    <a:lnTo>
                      <a:pt x="1382" y="128"/>
                    </a:lnTo>
                    <a:cubicBezTo>
                      <a:pt x="1382" y="128"/>
                      <a:pt x="1382" y="128"/>
                      <a:pt x="1383" y="128"/>
                    </a:cubicBezTo>
                    <a:lnTo>
                      <a:pt x="1386" y="110"/>
                    </a:lnTo>
                    <a:cubicBezTo>
                      <a:pt x="1386" y="109"/>
                      <a:pt x="1386" y="109"/>
                      <a:pt x="1386" y="109"/>
                    </a:cubicBezTo>
                    <a:lnTo>
                      <a:pt x="1401" y="79"/>
                    </a:lnTo>
                    <a:cubicBezTo>
                      <a:pt x="1401" y="79"/>
                      <a:pt x="1401" y="79"/>
                      <a:pt x="1402" y="78"/>
                    </a:cubicBezTo>
                    <a:lnTo>
                      <a:pt x="1413" y="66"/>
                    </a:lnTo>
                    <a:cubicBezTo>
                      <a:pt x="1413" y="66"/>
                      <a:pt x="1413" y="66"/>
                      <a:pt x="1413" y="66"/>
                    </a:cubicBezTo>
                    <a:lnTo>
                      <a:pt x="1426" y="57"/>
                    </a:lnTo>
                    <a:cubicBezTo>
                      <a:pt x="1427" y="57"/>
                      <a:pt x="1427" y="57"/>
                      <a:pt x="1427" y="57"/>
                    </a:cubicBezTo>
                    <a:lnTo>
                      <a:pt x="1441" y="51"/>
                    </a:lnTo>
                    <a:cubicBezTo>
                      <a:pt x="1441" y="51"/>
                      <a:pt x="1442" y="51"/>
                      <a:pt x="1442" y="51"/>
                    </a:cubicBezTo>
                    <a:lnTo>
                      <a:pt x="1457" y="49"/>
                    </a:lnTo>
                    <a:cubicBezTo>
                      <a:pt x="1458" y="49"/>
                      <a:pt x="1458" y="49"/>
                      <a:pt x="1459" y="49"/>
                    </a:cubicBezTo>
                    <a:lnTo>
                      <a:pt x="1473" y="51"/>
                    </a:lnTo>
                    <a:cubicBezTo>
                      <a:pt x="1473" y="51"/>
                      <a:pt x="1473" y="51"/>
                      <a:pt x="1473" y="51"/>
                    </a:cubicBezTo>
                    <a:lnTo>
                      <a:pt x="1486" y="56"/>
                    </a:lnTo>
                    <a:cubicBezTo>
                      <a:pt x="1487" y="56"/>
                      <a:pt x="1487" y="56"/>
                      <a:pt x="1487" y="57"/>
                    </a:cubicBezTo>
                    <a:lnTo>
                      <a:pt x="1499" y="65"/>
                    </a:lnTo>
                    <a:cubicBezTo>
                      <a:pt x="1499" y="65"/>
                      <a:pt x="1499" y="65"/>
                      <a:pt x="1499" y="65"/>
                    </a:cubicBezTo>
                    <a:lnTo>
                      <a:pt x="1509" y="75"/>
                    </a:lnTo>
                    <a:cubicBezTo>
                      <a:pt x="1509" y="75"/>
                      <a:pt x="1509" y="75"/>
                      <a:pt x="1509" y="75"/>
                    </a:cubicBezTo>
                    <a:lnTo>
                      <a:pt x="1525" y="103"/>
                    </a:lnTo>
                    <a:cubicBezTo>
                      <a:pt x="1526" y="104"/>
                      <a:pt x="1526" y="104"/>
                      <a:pt x="1526" y="105"/>
                    </a:cubicBezTo>
                    <a:lnTo>
                      <a:pt x="1531" y="136"/>
                    </a:lnTo>
                    <a:cubicBezTo>
                      <a:pt x="1531" y="136"/>
                      <a:pt x="1531" y="137"/>
                      <a:pt x="1531" y="137"/>
                    </a:cubicBezTo>
                    <a:lnTo>
                      <a:pt x="1526" y="172"/>
                    </a:lnTo>
                    <a:cubicBezTo>
                      <a:pt x="1526" y="172"/>
                      <a:pt x="1526" y="172"/>
                      <a:pt x="1526" y="173"/>
                    </a:cubicBezTo>
                    <a:lnTo>
                      <a:pt x="1509" y="208"/>
                    </a:lnTo>
                    <a:lnTo>
                      <a:pt x="1496" y="229"/>
                    </a:lnTo>
                    <a:lnTo>
                      <a:pt x="1477" y="254"/>
                    </a:lnTo>
                    <a:lnTo>
                      <a:pt x="1454" y="281"/>
                    </a:lnTo>
                    <a:lnTo>
                      <a:pt x="1426" y="312"/>
                    </a:lnTo>
                    <a:lnTo>
                      <a:pt x="1393" y="349"/>
                    </a:lnTo>
                    <a:lnTo>
                      <a:pt x="1379" y="365"/>
                    </a:lnTo>
                    <a:lnTo>
                      <a:pt x="1368" y="381"/>
                    </a:lnTo>
                    <a:lnTo>
                      <a:pt x="1368" y="380"/>
                    </a:lnTo>
                    <a:lnTo>
                      <a:pt x="1351" y="413"/>
                    </a:lnTo>
                    <a:lnTo>
                      <a:pt x="1339" y="446"/>
                    </a:lnTo>
                    <a:lnTo>
                      <a:pt x="1339" y="445"/>
                    </a:lnTo>
                    <a:lnTo>
                      <a:pt x="1335" y="464"/>
                    </a:lnTo>
                    <a:lnTo>
                      <a:pt x="1333" y="483"/>
                    </a:lnTo>
                    <a:lnTo>
                      <a:pt x="1329" y="478"/>
                    </a:lnTo>
                    <a:lnTo>
                      <a:pt x="1572" y="478"/>
                    </a:lnTo>
                    <a:lnTo>
                      <a:pt x="1568" y="482"/>
                    </a:lnTo>
                    <a:lnTo>
                      <a:pt x="1568" y="427"/>
                    </a:lnTo>
                    <a:lnTo>
                      <a:pt x="1572" y="431"/>
                    </a:lnTo>
                    <a:lnTo>
                      <a:pt x="1394" y="43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4" name="Freeform 169"/>
              <p:cNvSpPr>
                <a:spLocks noEditPoints="1"/>
              </p:cNvSpPr>
              <p:nvPr/>
            </p:nvSpPr>
            <p:spPr bwMode="auto">
              <a:xfrm>
                <a:off x="8157" y="2939"/>
                <a:ext cx="259" cy="149"/>
              </a:xfrm>
              <a:custGeom>
                <a:avLst/>
                <a:gdLst>
                  <a:gd name="T0" fmla="*/ 0 w 840"/>
                  <a:gd name="T1" fmla="*/ 353 h 488"/>
                  <a:gd name="T2" fmla="*/ 46 w 840"/>
                  <a:gd name="T3" fmla="*/ 347 h 488"/>
                  <a:gd name="T4" fmla="*/ 73 w 840"/>
                  <a:gd name="T5" fmla="*/ 419 h 488"/>
                  <a:gd name="T6" fmla="*/ 118 w 840"/>
                  <a:gd name="T7" fmla="*/ 440 h 488"/>
                  <a:gd name="T8" fmla="*/ 172 w 840"/>
                  <a:gd name="T9" fmla="*/ 412 h 488"/>
                  <a:gd name="T10" fmla="*/ 196 w 840"/>
                  <a:gd name="T11" fmla="*/ 340 h 488"/>
                  <a:gd name="T12" fmla="*/ 174 w 840"/>
                  <a:gd name="T13" fmla="*/ 274 h 488"/>
                  <a:gd name="T14" fmla="*/ 124 w 840"/>
                  <a:gd name="T15" fmla="*/ 246 h 488"/>
                  <a:gd name="T16" fmla="*/ 91 w 840"/>
                  <a:gd name="T17" fmla="*/ 253 h 488"/>
                  <a:gd name="T18" fmla="*/ 97 w 840"/>
                  <a:gd name="T19" fmla="*/ 201 h 488"/>
                  <a:gd name="T20" fmla="*/ 102 w 840"/>
                  <a:gd name="T21" fmla="*/ 205 h 488"/>
                  <a:gd name="T22" fmla="*/ 156 w 840"/>
                  <a:gd name="T23" fmla="*/ 184 h 488"/>
                  <a:gd name="T24" fmla="*/ 177 w 840"/>
                  <a:gd name="T25" fmla="*/ 125 h 488"/>
                  <a:gd name="T26" fmla="*/ 161 w 840"/>
                  <a:gd name="T27" fmla="*/ 70 h 488"/>
                  <a:gd name="T28" fmla="*/ 118 w 840"/>
                  <a:gd name="T29" fmla="*/ 49 h 488"/>
                  <a:gd name="T30" fmla="*/ 75 w 840"/>
                  <a:gd name="T31" fmla="*/ 70 h 488"/>
                  <a:gd name="T32" fmla="*/ 51 w 840"/>
                  <a:gd name="T33" fmla="*/ 135 h 488"/>
                  <a:gd name="T34" fmla="*/ 6 w 840"/>
                  <a:gd name="T35" fmla="*/ 125 h 488"/>
                  <a:gd name="T36" fmla="*/ 43 w 840"/>
                  <a:gd name="T37" fmla="*/ 35 h 488"/>
                  <a:gd name="T38" fmla="*/ 116 w 840"/>
                  <a:gd name="T39" fmla="*/ 0 h 488"/>
                  <a:gd name="T40" fmla="*/ 172 w 840"/>
                  <a:gd name="T41" fmla="*/ 18 h 488"/>
                  <a:gd name="T42" fmla="*/ 212 w 840"/>
                  <a:gd name="T43" fmla="*/ 63 h 488"/>
                  <a:gd name="T44" fmla="*/ 225 w 840"/>
                  <a:gd name="T45" fmla="*/ 125 h 488"/>
                  <a:gd name="T46" fmla="*/ 212 w 840"/>
                  <a:gd name="T47" fmla="*/ 180 h 488"/>
                  <a:gd name="T48" fmla="*/ 174 w 840"/>
                  <a:gd name="T49" fmla="*/ 222 h 488"/>
                  <a:gd name="T50" fmla="*/ 225 w 840"/>
                  <a:gd name="T51" fmla="*/ 264 h 488"/>
                  <a:gd name="T52" fmla="*/ 241 w 840"/>
                  <a:gd name="T53" fmla="*/ 340 h 488"/>
                  <a:gd name="T54" fmla="*/ 206 w 840"/>
                  <a:gd name="T55" fmla="*/ 443 h 488"/>
                  <a:gd name="T56" fmla="*/ 118 w 840"/>
                  <a:gd name="T57" fmla="*/ 488 h 488"/>
                  <a:gd name="T58" fmla="*/ 38 w 840"/>
                  <a:gd name="T59" fmla="*/ 450 h 488"/>
                  <a:gd name="T60" fmla="*/ 0 w 840"/>
                  <a:gd name="T61" fmla="*/ 353 h 488"/>
                  <a:gd name="T62" fmla="*/ 471 w 840"/>
                  <a:gd name="T63" fmla="*/ 478 h 488"/>
                  <a:gd name="T64" fmla="*/ 426 w 840"/>
                  <a:gd name="T65" fmla="*/ 478 h 488"/>
                  <a:gd name="T66" fmla="*/ 426 w 840"/>
                  <a:gd name="T67" fmla="*/ 108 h 488"/>
                  <a:gd name="T68" fmla="*/ 383 w 840"/>
                  <a:gd name="T69" fmla="*/ 149 h 488"/>
                  <a:gd name="T70" fmla="*/ 335 w 840"/>
                  <a:gd name="T71" fmla="*/ 177 h 488"/>
                  <a:gd name="T72" fmla="*/ 335 w 840"/>
                  <a:gd name="T73" fmla="*/ 122 h 488"/>
                  <a:gd name="T74" fmla="*/ 402 w 840"/>
                  <a:gd name="T75" fmla="*/ 66 h 488"/>
                  <a:gd name="T76" fmla="*/ 442 w 840"/>
                  <a:gd name="T77" fmla="*/ 0 h 488"/>
                  <a:gd name="T78" fmla="*/ 471 w 840"/>
                  <a:gd name="T79" fmla="*/ 0 h 488"/>
                  <a:gd name="T80" fmla="*/ 471 w 840"/>
                  <a:gd name="T81" fmla="*/ 478 h 488"/>
                  <a:gd name="T82" fmla="*/ 602 w 840"/>
                  <a:gd name="T83" fmla="*/ 66 h 488"/>
                  <a:gd name="T84" fmla="*/ 602 w 840"/>
                  <a:gd name="T85" fmla="*/ 11 h 488"/>
                  <a:gd name="T86" fmla="*/ 840 w 840"/>
                  <a:gd name="T87" fmla="*/ 11 h 488"/>
                  <a:gd name="T88" fmla="*/ 840 w 840"/>
                  <a:gd name="T89" fmla="*/ 56 h 488"/>
                  <a:gd name="T90" fmla="*/ 774 w 840"/>
                  <a:gd name="T91" fmla="*/ 184 h 488"/>
                  <a:gd name="T92" fmla="*/ 720 w 840"/>
                  <a:gd name="T93" fmla="*/ 350 h 488"/>
                  <a:gd name="T94" fmla="*/ 701 w 840"/>
                  <a:gd name="T95" fmla="*/ 478 h 488"/>
                  <a:gd name="T96" fmla="*/ 656 w 840"/>
                  <a:gd name="T97" fmla="*/ 478 h 488"/>
                  <a:gd name="T98" fmla="*/ 672 w 840"/>
                  <a:gd name="T99" fmla="*/ 343 h 488"/>
                  <a:gd name="T100" fmla="*/ 720 w 840"/>
                  <a:gd name="T101" fmla="*/ 191 h 488"/>
                  <a:gd name="T102" fmla="*/ 784 w 840"/>
                  <a:gd name="T103" fmla="*/ 66 h 488"/>
                  <a:gd name="T104" fmla="*/ 602 w 840"/>
                  <a:gd name="T105" fmla="*/ 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0" h="488">
                    <a:moveTo>
                      <a:pt x="0" y="353"/>
                    </a:moveTo>
                    <a:lnTo>
                      <a:pt x="46" y="347"/>
                    </a:lnTo>
                    <a:cubicBezTo>
                      <a:pt x="51" y="378"/>
                      <a:pt x="62" y="402"/>
                      <a:pt x="73" y="419"/>
                    </a:cubicBezTo>
                    <a:cubicBezTo>
                      <a:pt x="86" y="433"/>
                      <a:pt x="102" y="440"/>
                      <a:pt x="118" y="440"/>
                    </a:cubicBezTo>
                    <a:cubicBezTo>
                      <a:pt x="140" y="440"/>
                      <a:pt x="158" y="430"/>
                      <a:pt x="172" y="412"/>
                    </a:cubicBezTo>
                    <a:cubicBezTo>
                      <a:pt x="188" y="392"/>
                      <a:pt x="196" y="367"/>
                      <a:pt x="196" y="340"/>
                    </a:cubicBezTo>
                    <a:cubicBezTo>
                      <a:pt x="196" y="315"/>
                      <a:pt x="188" y="291"/>
                      <a:pt x="174" y="274"/>
                    </a:cubicBezTo>
                    <a:cubicBezTo>
                      <a:pt x="161" y="257"/>
                      <a:pt x="145" y="246"/>
                      <a:pt x="124" y="246"/>
                    </a:cubicBezTo>
                    <a:cubicBezTo>
                      <a:pt x="116" y="246"/>
                      <a:pt x="105" y="250"/>
                      <a:pt x="91" y="253"/>
                    </a:cubicBezTo>
                    <a:lnTo>
                      <a:pt x="97" y="201"/>
                    </a:lnTo>
                    <a:cubicBezTo>
                      <a:pt x="99" y="205"/>
                      <a:pt x="102" y="205"/>
                      <a:pt x="102" y="205"/>
                    </a:cubicBezTo>
                    <a:cubicBezTo>
                      <a:pt x="124" y="205"/>
                      <a:pt x="140" y="198"/>
                      <a:pt x="156" y="184"/>
                    </a:cubicBezTo>
                    <a:cubicBezTo>
                      <a:pt x="172" y="170"/>
                      <a:pt x="177" y="153"/>
                      <a:pt x="177" y="125"/>
                    </a:cubicBezTo>
                    <a:cubicBezTo>
                      <a:pt x="177" y="104"/>
                      <a:pt x="172" y="84"/>
                      <a:pt x="161" y="70"/>
                    </a:cubicBezTo>
                    <a:cubicBezTo>
                      <a:pt x="150" y="56"/>
                      <a:pt x="137" y="49"/>
                      <a:pt x="118" y="49"/>
                    </a:cubicBezTo>
                    <a:cubicBezTo>
                      <a:pt x="99" y="49"/>
                      <a:pt x="86" y="56"/>
                      <a:pt x="75" y="70"/>
                    </a:cubicBezTo>
                    <a:cubicBezTo>
                      <a:pt x="62" y="87"/>
                      <a:pt x="54" y="108"/>
                      <a:pt x="51" y="135"/>
                    </a:cubicBezTo>
                    <a:lnTo>
                      <a:pt x="6" y="125"/>
                    </a:lnTo>
                    <a:cubicBezTo>
                      <a:pt x="11" y="87"/>
                      <a:pt x="25" y="56"/>
                      <a:pt x="43" y="35"/>
                    </a:cubicBezTo>
                    <a:cubicBezTo>
                      <a:pt x="65" y="14"/>
                      <a:pt x="89" y="0"/>
                      <a:pt x="116" y="0"/>
                    </a:cubicBezTo>
                    <a:cubicBezTo>
                      <a:pt x="137" y="0"/>
                      <a:pt x="156" y="7"/>
                      <a:pt x="172" y="18"/>
                    </a:cubicBezTo>
                    <a:cubicBezTo>
                      <a:pt x="190" y="32"/>
                      <a:pt x="201" y="45"/>
                      <a:pt x="212" y="63"/>
                    </a:cubicBezTo>
                    <a:cubicBezTo>
                      <a:pt x="220" y="84"/>
                      <a:pt x="225" y="104"/>
                      <a:pt x="225" y="125"/>
                    </a:cubicBezTo>
                    <a:cubicBezTo>
                      <a:pt x="225" y="146"/>
                      <a:pt x="220" y="163"/>
                      <a:pt x="212" y="180"/>
                    </a:cubicBezTo>
                    <a:cubicBezTo>
                      <a:pt x="204" y="198"/>
                      <a:pt x="190" y="212"/>
                      <a:pt x="174" y="222"/>
                    </a:cubicBezTo>
                    <a:cubicBezTo>
                      <a:pt x="196" y="229"/>
                      <a:pt x="212" y="243"/>
                      <a:pt x="225" y="264"/>
                    </a:cubicBezTo>
                    <a:cubicBezTo>
                      <a:pt x="236" y="284"/>
                      <a:pt x="241" y="308"/>
                      <a:pt x="241" y="340"/>
                    </a:cubicBezTo>
                    <a:cubicBezTo>
                      <a:pt x="241" y="381"/>
                      <a:pt x="231" y="416"/>
                      <a:pt x="206" y="443"/>
                    </a:cubicBezTo>
                    <a:cubicBezTo>
                      <a:pt x="185" y="475"/>
                      <a:pt x="156" y="488"/>
                      <a:pt x="118" y="488"/>
                    </a:cubicBezTo>
                    <a:cubicBezTo>
                      <a:pt x="86" y="488"/>
                      <a:pt x="59" y="475"/>
                      <a:pt x="38" y="450"/>
                    </a:cubicBezTo>
                    <a:cubicBezTo>
                      <a:pt x="17" y="426"/>
                      <a:pt x="6" y="395"/>
                      <a:pt x="0" y="353"/>
                    </a:cubicBezTo>
                    <a:close/>
                    <a:moveTo>
                      <a:pt x="471" y="478"/>
                    </a:moveTo>
                    <a:lnTo>
                      <a:pt x="426" y="478"/>
                    </a:lnTo>
                    <a:lnTo>
                      <a:pt x="426" y="108"/>
                    </a:lnTo>
                    <a:cubicBezTo>
                      <a:pt x="415" y="122"/>
                      <a:pt x="402" y="135"/>
                      <a:pt x="383" y="149"/>
                    </a:cubicBezTo>
                    <a:cubicBezTo>
                      <a:pt x="367" y="163"/>
                      <a:pt x="351" y="170"/>
                      <a:pt x="335" y="177"/>
                    </a:cubicBezTo>
                    <a:lnTo>
                      <a:pt x="335" y="122"/>
                    </a:lnTo>
                    <a:cubicBezTo>
                      <a:pt x="362" y="104"/>
                      <a:pt x="383" y="87"/>
                      <a:pt x="402" y="66"/>
                    </a:cubicBezTo>
                    <a:cubicBezTo>
                      <a:pt x="420" y="45"/>
                      <a:pt x="434" y="21"/>
                      <a:pt x="442" y="0"/>
                    </a:cubicBezTo>
                    <a:lnTo>
                      <a:pt x="471" y="0"/>
                    </a:lnTo>
                    <a:lnTo>
                      <a:pt x="471" y="478"/>
                    </a:lnTo>
                    <a:close/>
                    <a:moveTo>
                      <a:pt x="602" y="66"/>
                    </a:moveTo>
                    <a:lnTo>
                      <a:pt x="602" y="11"/>
                    </a:lnTo>
                    <a:lnTo>
                      <a:pt x="840" y="11"/>
                    </a:lnTo>
                    <a:lnTo>
                      <a:pt x="840" y="56"/>
                    </a:lnTo>
                    <a:cubicBezTo>
                      <a:pt x="819" y="87"/>
                      <a:pt x="795" y="132"/>
                      <a:pt x="774" y="184"/>
                    </a:cubicBezTo>
                    <a:cubicBezTo>
                      <a:pt x="750" y="239"/>
                      <a:pt x="731" y="291"/>
                      <a:pt x="720" y="350"/>
                    </a:cubicBezTo>
                    <a:cubicBezTo>
                      <a:pt x="709" y="388"/>
                      <a:pt x="704" y="433"/>
                      <a:pt x="701" y="478"/>
                    </a:cubicBezTo>
                    <a:lnTo>
                      <a:pt x="656" y="478"/>
                    </a:lnTo>
                    <a:cubicBezTo>
                      <a:pt x="656" y="443"/>
                      <a:pt x="661" y="398"/>
                      <a:pt x="672" y="343"/>
                    </a:cubicBezTo>
                    <a:cubicBezTo>
                      <a:pt x="683" y="291"/>
                      <a:pt x="699" y="239"/>
                      <a:pt x="720" y="191"/>
                    </a:cubicBezTo>
                    <a:cubicBezTo>
                      <a:pt x="739" y="142"/>
                      <a:pt x="760" y="101"/>
                      <a:pt x="784" y="66"/>
                    </a:cubicBezTo>
                    <a:lnTo>
                      <a:pt x="602" y="66"/>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5" name="Freeform 170"/>
              <p:cNvSpPr>
                <a:spLocks noEditPoints="1"/>
              </p:cNvSpPr>
              <p:nvPr/>
            </p:nvSpPr>
            <p:spPr bwMode="auto">
              <a:xfrm>
                <a:off x="8156" y="2938"/>
                <a:ext cx="261" cy="152"/>
              </a:xfrm>
              <a:custGeom>
                <a:avLst/>
                <a:gdLst>
                  <a:gd name="T0" fmla="*/ 65 w 848"/>
                  <a:gd name="T1" fmla="*/ 391 h 496"/>
                  <a:gd name="T2" fmla="*/ 137 w 848"/>
                  <a:gd name="T3" fmla="*/ 438 h 496"/>
                  <a:gd name="T4" fmla="*/ 172 w 848"/>
                  <a:gd name="T5" fmla="*/ 415 h 496"/>
                  <a:gd name="T6" fmla="*/ 175 w 848"/>
                  <a:gd name="T7" fmla="*/ 280 h 496"/>
                  <a:gd name="T8" fmla="*/ 142 w 848"/>
                  <a:gd name="T9" fmla="*/ 256 h 496"/>
                  <a:gd name="T10" fmla="*/ 97 w 848"/>
                  <a:gd name="T11" fmla="*/ 205 h 496"/>
                  <a:gd name="T12" fmla="*/ 135 w 848"/>
                  <a:gd name="T13" fmla="*/ 200 h 496"/>
                  <a:gd name="T14" fmla="*/ 173 w 848"/>
                  <a:gd name="T15" fmla="*/ 163 h 496"/>
                  <a:gd name="T16" fmla="*/ 161 w 848"/>
                  <a:gd name="T17" fmla="*/ 76 h 496"/>
                  <a:gd name="T18" fmla="*/ 101 w 848"/>
                  <a:gd name="T19" fmla="*/ 62 h 496"/>
                  <a:gd name="T20" fmla="*/ 9 w 848"/>
                  <a:gd name="T21" fmla="*/ 133 h 496"/>
                  <a:gd name="T22" fmla="*/ 45 w 848"/>
                  <a:gd name="T23" fmla="*/ 36 h 496"/>
                  <a:gd name="T24" fmla="*/ 119 w 848"/>
                  <a:gd name="T25" fmla="*/ 0 h 496"/>
                  <a:gd name="T26" fmla="*/ 202 w 848"/>
                  <a:gd name="T27" fmla="*/ 41 h 496"/>
                  <a:gd name="T28" fmla="*/ 230 w 848"/>
                  <a:gd name="T29" fmla="*/ 159 h 496"/>
                  <a:gd name="T30" fmla="*/ 180 w 848"/>
                  <a:gd name="T31" fmla="*/ 222 h 496"/>
                  <a:gd name="T32" fmla="*/ 249 w 848"/>
                  <a:gd name="T33" fmla="*/ 344 h 496"/>
                  <a:gd name="T34" fmla="*/ 230 w 848"/>
                  <a:gd name="T35" fmla="*/ 428 h 496"/>
                  <a:gd name="T36" fmla="*/ 149 w 848"/>
                  <a:gd name="T37" fmla="*/ 494 h 496"/>
                  <a:gd name="T38" fmla="*/ 57 w 848"/>
                  <a:gd name="T39" fmla="*/ 474 h 496"/>
                  <a:gd name="T40" fmla="*/ 14 w 848"/>
                  <a:gd name="T41" fmla="*/ 414 h 496"/>
                  <a:gd name="T42" fmla="*/ 31 w 848"/>
                  <a:gd name="T43" fmla="*/ 433 h 496"/>
                  <a:gd name="T44" fmla="*/ 101 w 848"/>
                  <a:gd name="T45" fmla="*/ 486 h 496"/>
                  <a:gd name="T46" fmla="*/ 170 w 848"/>
                  <a:gd name="T47" fmla="*/ 479 h 496"/>
                  <a:gd name="T48" fmla="*/ 233 w 848"/>
                  <a:gd name="T49" fmla="*/ 400 h 496"/>
                  <a:gd name="T50" fmla="*/ 226 w 848"/>
                  <a:gd name="T51" fmla="*/ 269 h 496"/>
                  <a:gd name="T52" fmla="*/ 198 w 848"/>
                  <a:gd name="T53" fmla="*/ 205 h 496"/>
                  <a:gd name="T54" fmla="*/ 225 w 848"/>
                  <a:gd name="T55" fmla="*/ 130 h 496"/>
                  <a:gd name="T56" fmla="*/ 173 w 848"/>
                  <a:gd name="T57" fmla="*/ 25 h 496"/>
                  <a:gd name="T58" fmla="*/ 102 w 848"/>
                  <a:gd name="T59" fmla="*/ 11 h 496"/>
                  <a:gd name="T60" fmla="*/ 38 w 848"/>
                  <a:gd name="T61" fmla="*/ 59 h 496"/>
                  <a:gd name="T62" fmla="*/ 52 w 848"/>
                  <a:gd name="T63" fmla="*/ 139 h 496"/>
                  <a:gd name="T64" fmla="*/ 122 w 848"/>
                  <a:gd name="T65" fmla="*/ 49 h 496"/>
                  <a:gd name="T66" fmla="*/ 181 w 848"/>
                  <a:gd name="T67" fmla="*/ 98 h 496"/>
                  <a:gd name="T68" fmla="*/ 173 w 848"/>
                  <a:gd name="T69" fmla="*/ 179 h 496"/>
                  <a:gd name="T70" fmla="*/ 105 w 848"/>
                  <a:gd name="T71" fmla="*/ 213 h 496"/>
                  <a:gd name="T72" fmla="*/ 113 w 848"/>
                  <a:gd name="T73" fmla="*/ 249 h 496"/>
                  <a:gd name="T74" fmla="*/ 170 w 848"/>
                  <a:gd name="T75" fmla="*/ 263 h 496"/>
                  <a:gd name="T76" fmla="*/ 204 w 848"/>
                  <a:gd name="T77" fmla="*/ 345 h 496"/>
                  <a:gd name="T78" fmla="*/ 155 w 848"/>
                  <a:gd name="T79" fmla="*/ 440 h 496"/>
                  <a:gd name="T80" fmla="*/ 97 w 848"/>
                  <a:gd name="T81" fmla="*/ 443 h 496"/>
                  <a:gd name="T82" fmla="*/ 5 w 848"/>
                  <a:gd name="T83" fmla="*/ 362 h 496"/>
                  <a:gd name="T84" fmla="*/ 426 w 848"/>
                  <a:gd name="T85" fmla="*/ 112 h 496"/>
                  <a:gd name="T86" fmla="*/ 341 w 848"/>
                  <a:gd name="T87" fmla="*/ 185 h 496"/>
                  <a:gd name="T88" fmla="*/ 403 w 848"/>
                  <a:gd name="T89" fmla="*/ 68 h 496"/>
                  <a:gd name="T90" fmla="*/ 479 w 848"/>
                  <a:gd name="T91" fmla="*/ 482 h 496"/>
                  <a:gd name="T92" fmla="*/ 409 w 848"/>
                  <a:gd name="T93" fmla="*/ 73 h 496"/>
                  <a:gd name="T94" fmla="*/ 361 w 848"/>
                  <a:gd name="T95" fmla="*/ 166 h 496"/>
                  <a:gd name="T96" fmla="*/ 434 w 848"/>
                  <a:gd name="T97" fmla="*/ 112 h 496"/>
                  <a:gd name="T98" fmla="*/ 602 w 848"/>
                  <a:gd name="T99" fmla="*/ 70 h 496"/>
                  <a:gd name="T100" fmla="*/ 832 w 848"/>
                  <a:gd name="T101" fmla="*/ 88 h 496"/>
                  <a:gd name="T102" fmla="*/ 716 w 848"/>
                  <a:gd name="T103" fmla="*/ 417 h 496"/>
                  <a:gd name="T104" fmla="*/ 660 w 848"/>
                  <a:gd name="T105" fmla="*/ 422 h 496"/>
                  <a:gd name="T106" fmla="*/ 788 w 848"/>
                  <a:gd name="T107" fmla="*/ 74 h 496"/>
                  <a:gd name="T108" fmla="*/ 700 w 848"/>
                  <a:gd name="T109" fmla="*/ 271 h 496"/>
                  <a:gd name="T110" fmla="*/ 705 w 848"/>
                  <a:gd name="T111" fmla="*/ 478 h 496"/>
                  <a:gd name="T112" fmla="*/ 791 w 848"/>
                  <a:gd name="T113" fmla="*/ 149 h 496"/>
                  <a:gd name="T114" fmla="*/ 606 w 848"/>
                  <a:gd name="T115" fmla="*/ 1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8" h="496">
                    <a:moveTo>
                      <a:pt x="1" y="359"/>
                    </a:moveTo>
                    <a:cubicBezTo>
                      <a:pt x="0" y="358"/>
                      <a:pt x="1" y="357"/>
                      <a:pt x="1" y="356"/>
                    </a:cubicBezTo>
                    <a:cubicBezTo>
                      <a:pt x="2" y="355"/>
                      <a:pt x="3" y="354"/>
                      <a:pt x="4" y="354"/>
                    </a:cubicBezTo>
                    <a:lnTo>
                      <a:pt x="49" y="347"/>
                    </a:lnTo>
                    <a:cubicBezTo>
                      <a:pt x="51" y="347"/>
                      <a:pt x="53" y="348"/>
                      <a:pt x="54" y="350"/>
                    </a:cubicBezTo>
                    <a:lnTo>
                      <a:pt x="65" y="391"/>
                    </a:lnTo>
                    <a:lnTo>
                      <a:pt x="65" y="391"/>
                    </a:lnTo>
                    <a:lnTo>
                      <a:pt x="81" y="422"/>
                    </a:lnTo>
                    <a:lnTo>
                      <a:pt x="79" y="420"/>
                    </a:lnTo>
                    <a:lnTo>
                      <a:pt x="101" y="436"/>
                    </a:lnTo>
                    <a:lnTo>
                      <a:pt x="100" y="436"/>
                    </a:lnTo>
                    <a:lnTo>
                      <a:pt x="123" y="441"/>
                    </a:lnTo>
                    <a:lnTo>
                      <a:pt x="122" y="440"/>
                    </a:lnTo>
                    <a:lnTo>
                      <a:pt x="137" y="438"/>
                    </a:lnTo>
                    <a:lnTo>
                      <a:pt x="137" y="439"/>
                    </a:lnTo>
                    <a:lnTo>
                      <a:pt x="151" y="433"/>
                    </a:lnTo>
                    <a:lnTo>
                      <a:pt x="150" y="434"/>
                    </a:lnTo>
                    <a:lnTo>
                      <a:pt x="163" y="425"/>
                    </a:lnTo>
                    <a:lnTo>
                      <a:pt x="162" y="426"/>
                    </a:lnTo>
                    <a:lnTo>
                      <a:pt x="173" y="414"/>
                    </a:lnTo>
                    <a:lnTo>
                      <a:pt x="172" y="415"/>
                    </a:lnTo>
                    <a:lnTo>
                      <a:pt x="190" y="381"/>
                    </a:lnTo>
                    <a:lnTo>
                      <a:pt x="190" y="382"/>
                    </a:lnTo>
                    <a:lnTo>
                      <a:pt x="196" y="343"/>
                    </a:lnTo>
                    <a:lnTo>
                      <a:pt x="196" y="345"/>
                    </a:lnTo>
                    <a:lnTo>
                      <a:pt x="191" y="309"/>
                    </a:lnTo>
                    <a:lnTo>
                      <a:pt x="191" y="310"/>
                    </a:lnTo>
                    <a:lnTo>
                      <a:pt x="175" y="280"/>
                    </a:lnTo>
                    <a:lnTo>
                      <a:pt x="176" y="281"/>
                    </a:lnTo>
                    <a:lnTo>
                      <a:pt x="165" y="269"/>
                    </a:lnTo>
                    <a:lnTo>
                      <a:pt x="166" y="270"/>
                    </a:lnTo>
                    <a:lnTo>
                      <a:pt x="154" y="261"/>
                    </a:lnTo>
                    <a:lnTo>
                      <a:pt x="154" y="262"/>
                    </a:lnTo>
                    <a:lnTo>
                      <a:pt x="141" y="256"/>
                    </a:lnTo>
                    <a:lnTo>
                      <a:pt x="142" y="256"/>
                    </a:lnTo>
                    <a:lnTo>
                      <a:pt x="127" y="254"/>
                    </a:lnTo>
                    <a:lnTo>
                      <a:pt x="129" y="254"/>
                    </a:lnTo>
                    <a:lnTo>
                      <a:pt x="115" y="256"/>
                    </a:lnTo>
                    <a:lnTo>
                      <a:pt x="97" y="261"/>
                    </a:lnTo>
                    <a:cubicBezTo>
                      <a:pt x="95" y="262"/>
                      <a:pt x="94" y="261"/>
                      <a:pt x="93" y="261"/>
                    </a:cubicBezTo>
                    <a:cubicBezTo>
                      <a:pt x="92" y="260"/>
                      <a:pt x="91" y="258"/>
                      <a:pt x="91" y="257"/>
                    </a:cubicBezTo>
                    <a:lnTo>
                      <a:pt x="97" y="205"/>
                    </a:lnTo>
                    <a:cubicBezTo>
                      <a:pt x="97" y="204"/>
                      <a:pt x="98" y="202"/>
                      <a:pt x="99" y="202"/>
                    </a:cubicBezTo>
                    <a:cubicBezTo>
                      <a:pt x="101" y="201"/>
                      <a:pt x="102" y="201"/>
                      <a:pt x="104" y="202"/>
                    </a:cubicBezTo>
                    <a:lnTo>
                      <a:pt x="107" y="205"/>
                    </a:lnTo>
                    <a:lnTo>
                      <a:pt x="105" y="205"/>
                    </a:lnTo>
                    <a:lnTo>
                      <a:pt x="107" y="205"/>
                    </a:lnTo>
                    <a:lnTo>
                      <a:pt x="106" y="205"/>
                    </a:lnTo>
                    <a:lnTo>
                      <a:pt x="135" y="200"/>
                    </a:lnTo>
                    <a:lnTo>
                      <a:pt x="133" y="201"/>
                    </a:lnTo>
                    <a:lnTo>
                      <a:pt x="158" y="185"/>
                    </a:lnTo>
                    <a:lnTo>
                      <a:pt x="157" y="185"/>
                    </a:lnTo>
                    <a:lnTo>
                      <a:pt x="167" y="174"/>
                    </a:lnTo>
                    <a:lnTo>
                      <a:pt x="166" y="175"/>
                    </a:lnTo>
                    <a:lnTo>
                      <a:pt x="173" y="162"/>
                    </a:lnTo>
                    <a:lnTo>
                      <a:pt x="173" y="163"/>
                    </a:lnTo>
                    <a:lnTo>
                      <a:pt x="177" y="148"/>
                    </a:lnTo>
                    <a:lnTo>
                      <a:pt x="176" y="148"/>
                    </a:lnTo>
                    <a:lnTo>
                      <a:pt x="177" y="129"/>
                    </a:lnTo>
                    <a:lnTo>
                      <a:pt x="177" y="130"/>
                    </a:lnTo>
                    <a:lnTo>
                      <a:pt x="173" y="99"/>
                    </a:lnTo>
                    <a:lnTo>
                      <a:pt x="174" y="101"/>
                    </a:lnTo>
                    <a:lnTo>
                      <a:pt x="161" y="76"/>
                    </a:lnTo>
                    <a:lnTo>
                      <a:pt x="162" y="77"/>
                    </a:lnTo>
                    <a:lnTo>
                      <a:pt x="144" y="62"/>
                    </a:lnTo>
                    <a:lnTo>
                      <a:pt x="146" y="62"/>
                    </a:lnTo>
                    <a:lnTo>
                      <a:pt x="122" y="57"/>
                    </a:lnTo>
                    <a:lnTo>
                      <a:pt x="123" y="57"/>
                    </a:lnTo>
                    <a:lnTo>
                      <a:pt x="99" y="62"/>
                    </a:lnTo>
                    <a:lnTo>
                      <a:pt x="101" y="62"/>
                    </a:lnTo>
                    <a:lnTo>
                      <a:pt x="82" y="77"/>
                    </a:lnTo>
                    <a:lnTo>
                      <a:pt x="83" y="76"/>
                    </a:lnTo>
                    <a:lnTo>
                      <a:pt x="67" y="105"/>
                    </a:lnTo>
                    <a:lnTo>
                      <a:pt x="67" y="104"/>
                    </a:lnTo>
                    <a:lnTo>
                      <a:pt x="59" y="140"/>
                    </a:lnTo>
                    <a:cubicBezTo>
                      <a:pt x="59" y="142"/>
                      <a:pt x="57" y="144"/>
                      <a:pt x="55" y="143"/>
                    </a:cubicBezTo>
                    <a:lnTo>
                      <a:pt x="9" y="133"/>
                    </a:lnTo>
                    <a:cubicBezTo>
                      <a:pt x="7" y="133"/>
                      <a:pt x="6" y="131"/>
                      <a:pt x="6" y="129"/>
                    </a:cubicBezTo>
                    <a:lnTo>
                      <a:pt x="12" y="102"/>
                    </a:lnTo>
                    <a:lnTo>
                      <a:pt x="20" y="77"/>
                    </a:lnTo>
                    <a:lnTo>
                      <a:pt x="31" y="55"/>
                    </a:lnTo>
                    <a:cubicBezTo>
                      <a:pt x="31" y="55"/>
                      <a:pt x="31" y="55"/>
                      <a:pt x="31" y="55"/>
                    </a:cubicBezTo>
                    <a:lnTo>
                      <a:pt x="44" y="37"/>
                    </a:lnTo>
                    <a:cubicBezTo>
                      <a:pt x="44" y="37"/>
                      <a:pt x="45" y="37"/>
                      <a:pt x="45" y="36"/>
                    </a:cubicBezTo>
                    <a:lnTo>
                      <a:pt x="61" y="22"/>
                    </a:lnTo>
                    <a:cubicBezTo>
                      <a:pt x="61" y="22"/>
                      <a:pt x="62" y="22"/>
                      <a:pt x="62" y="22"/>
                    </a:cubicBezTo>
                    <a:lnTo>
                      <a:pt x="79" y="11"/>
                    </a:lnTo>
                    <a:cubicBezTo>
                      <a:pt x="80" y="10"/>
                      <a:pt x="80" y="10"/>
                      <a:pt x="80" y="10"/>
                    </a:cubicBezTo>
                    <a:lnTo>
                      <a:pt x="99" y="3"/>
                    </a:lnTo>
                    <a:cubicBezTo>
                      <a:pt x="99" y="3"/>
                      <a:pt x="100" y="3"/>
                      <a:pt x="100" y="3"/>
                    </a:cubicBezTo>
                    <a:lnTo>
                      <a:pt x="119" y="0"/>
                    </a:lnTo>
                    <a:cubicBezTo>
                      <a:pt x="120" y="0"/>
                      <a:pt x="120" y="0"/>
                      <a:pt x="121" y="1"/>
                    </a:cubicBezTo>
                    <a:lnTo>
                      <a:pt x="151" y="6"/>
                    </a:lnTo>
                    <a:cubicBezTo>
                      <a:pt x="151" y="6"/>
                      <a:pt x="151" y="6"/>
                      <a:pt x="152" y="6"/>
                    </a:cubicBezTo>
                    <a:lnTo>
                      <a:pt x="178" y="18"/>
                    </a:lnTo>
                    <a:cubicBezTo>
                      <a:pt x="178" y="19"/>
                      <a:pt x="178" y="19"/>
                      <a:pt x="179" y="19"/>
                    </a:cubicBezTo>
                    <a:lnTo>
                      <a:pt x="202" y="40"/>
                    </a:lnTo>
                    <a:cubicBezTo>
                      <a:pt x="202" y="40"/>
                      <a:pt x="202" y="40"/>
                      <a:pt x="202" y="41"/>
                    </a:cubicBezTo>
                    <a:lnTo>
                      <a:pt x="219" y="65"/>
                    </a:lnTo>
                    <a:cubicBezTo>
                      <a:pt x="219" y="65"/>
                      <a:pt x="220" y="65"/>
                      <a:pt x="220" y="66"/>
                    </a:cubicBezTo>
                    <a:lnTo>
                      <a:pt x="230" y="97"/>
                    </a:lnTo>
                    <a:cubicBezTo>
                      <a:pt x="230" y="98"/>
                      <a:pt x="230" y="98"/>
                      <a:pt x="230" y="98"/>
                    </a:cubicBezTo>
                    <a:lnTo>
                      <a:pt x="233" y="129"/>
                    </a:lnTo>
                    <a:cubicBezTo>
                      <a:pt x="233" y="129"/>
                      <a:pt x="233" y="130"/>
                      <a:pt x="233" y="130"/>
                    </a:cubicBezTo>
                    <a:lnTo>
                      <a:pt x="230" y="159"/>
                    </a:lnTo>
                    <a:cubicBezTo>
                      <a:pt x="230" y="159"/>
                      <a:pt x="230" y="160"/>
                      <a:pt x="230" y="160"/>
                    </a:cubicBezTo>
                    <a:lnTo>
                      <a:pt x="220" y="186"/>
                    </a:lnTo>
                    <a:cubicBezTo>
                      <a:pt x="220" y="186"/>
                      <a:pt x="219" y="186"/>
                      <a:pt x="219" y="187"/>
                    </a:cubicBezTo>
                    <a:lnTo>
                      <a:pt x="204" y="210"/>
                    </a:lnTo>
                    <a:cubicBezTo>
                      <a:pt x="204" y="211"/>
                      <a:pt x="203" y="211"/>
                      <a:pt x="203" y="211"/>
                    </a:cubicBezTo>
                    <a:lnTo>
                      <a:pt x="181" y="229"/>
                    </a:lnTo>
                    <a:lnTo>
                      <a:pt x="180" y="222"/>
                    </a:lnTo>
                    <a:lnTo>
                      <a:pt x="209" y="238"/>
                    </a:lnTo>
                    <a:cubicBezTo>
                      <a:pt x="209" y="239"/>
                      <a:pt x="210" y="239"/>
                      <a:pt x="210" y="239"/>
                    </a:cubicBezTo>
                    <a:lnTo>
                      <a:pt x="232" y="265"/>
                    </a:lnTo>
                    <a:cubicBezTo>
                      <a:pt x="233" y="266"/>
                      <a:pt x="233" y="266"/>
                      <a:pt x="233" y="267"/>
                    </a:cubicBezTo>
                    <a:lnTo>
                      <a:pt x="245" y="301"/>
                    </a:lnTo>
                    <a:cubicBezTo>
                      <a:pt x="245" y="301"/>
                      <a:pt x="245" y="301"/>
                      <a:pt x="245" y="302"/>
                    </a:cubicBezTo>
                    <a:lnTo>
                      <a:pt x="249" y="344"/>
                    </a:lnTo>
                    <a:cubicBezTo>
                      <a:pt x="249" y="344"/>
                      <a:pt x="249" y="344"/>
                      <a:pt x="249" y="344"/>
                    </a:cubicBezTo>
                    <a:lnTo>
                      <a:pt x="247" y="374"/>
                    </a:lnTo>
                    <a:cubicBezTo>
                      <a:pt x="247" y="374"/>
                      <a:pt x="247" y="375"/>
                      <a:pt x="247" y="375"/>
                    </a:cubicBezTo>
                    <a:lnTo>
                      <a:pt x="241" y="402"/>
                    </a:lnTo>
                    <a:cubicBezTo>
                      <a:pt x="241" y="402"/>
                      <a:pt x="241" y="402"/>
                      <a:pt x="241" y="403"/>
                    </a:cubicBezTo>
                    <a:lnTo>
                      <a:pt x="230" y="427"/>
                    </a:lnTo>
                    <a:cubicBezTo>
                      <a:pt x="230" y="427"/>
                      <a:pt x="230" y="428"/>
                      <a:pt x="230" y="428"/>
                    </a:cubicBezTo>
                    <a:lnTo>
                      <a:pt x="214" y="450"/>
                    </a:lnTo>
                    <a:lnTo>
                      <a:pt x="196" y="471"/>
                    </a:lnTo>
                    <a:cubicBezTo>
                      <a:pt x="196" y="471"/>
                      <a:pt x="196" y="471"/>
                      <a:pt x="195" y="471"/>
                    </a:cubicBezTo>
                    <a:lnTo>
                      <a:pt x="175" y="485"/>
                    </a:lnTo>
                    <a:cubicBezTo>
                      <a:pt x="174" y="485"/>
                      <a:pt x="174" y="486"/>
                      <a:pt x="174" y="486"/>
                    </a:cubicBezTo>
                    <a:lnTo>
                      <a:pt x="150" y="494"/>
                    </a:lnTo>
                    <a:cubicBezTo>
                      <a:pt x="150" y="494"/>
                      <a:pt x="150" y="494"/>
                      <a:pt x="149" y="494"/>
                    </a:cubicBezTo>
                    <a:lnTo>
                      <a:pt x="123" y="496"/>
                    </a:lnTo>
                    <a:cubicBezTo>
                      <a:pt x="123" y="496"/>
                      <a:pt x="122" y="496"/>
                      <a:pt x="122" y="496"/>
                    </a:cubicBezTo>
                    <a:lnTo>
                      <a:pt x="99" y="494"/>
                    </a:lnTo>
                    <a:cubicBezTo>
                      <a:pt x="99" y="494"/>
                      <a:pt x="98" y="494"/>
                      <a:pt x="98" y="494"/>
                    </a:cubicBezTo>
                    <a:lnTo>
                      <a:pt x="77" y="486"/>
                    </a:lnTo>
                    <a:cubicBezTo>
                      <a:pt x="77" y="486"/>
                      <a:pt x="77" y="486"/>
                      <a:pt x="76" y="486"/>
                    </a:cubicBezTo>
                    <a:lnTo>
                      <a:pt x="57" y="474"/>
                    </a:lnTo>
                    <a:cubicBezTo>
                      <a:pt x="57" y="474"/>
                      <a:pt x="56" y="474"/>
                      <a:pt x="56" y="474"/>
                    </a:cubicBezTo>
                    <a:lnTo>
                      <a:pt x="39" y="457"/>
                    </a:lnTo>
                    <a:cubicBezTo>
                      <a:pt x="39" y="457"/>
                      <a:pt x="39" y="457"/>
                      <a:pt x="39" y="457"/>
                    </a:cubicBezTo>
                    <a:lnTo>
                      <a:pt x="25" y="437"/>
                    </a:lnTo>
                    <a:cubicBezTo>
                      <a:pt x="25" y="437"/>
                      <a:pt x="24" y="437"/>
                      <a:pt x="24" y="437"/>
                    </a:cubicBezTo>
                    <a:lnTo>
                      <a:pt x="14" y="415"/>
                    </a:lnTo>
                    <a:cubicBezTo>
                      <a:pt x="14" y="415"/>
                      <a:pt x="14" y="414"/>
                      <a:pt x="14" y="414"/>
                    </a:cubicBezTo>
                    <a:lnTo>
                      <a:pt x="6" y="388"/>
                    </a:lnTo>
                    <a:lnTo>
                      <a:pt x="1" y="359"/>
                    </a:lnTo>
                    <a:close/>
                    <a:moveTo>
                      <a:pt x="13" y="386"/>
                    </a:moveTo>
                    <a:lnTo>
                      <a:pt x="21" y="412"/>
                    </a:lnTo>
                    <a:lnTo>
                      <a:pt x="21" y="411"/>
                    </a:lnTo>
                    <a:lnTo>
                      <a:pt x="32" y="433"/>
                    </a:lnTo>
                    <a:lnTo>
                      <a:pt x="31" y="433"/>
                    </a:lnTo>
                    <a:lnTo>
                      <a:pt x="45" y="452"/>
                    </a:lnTo>
                    <a:lnTo>
                      <a:pt x="45" y="452"/>
                    </a:lnTo>
                    <a:lnTo>
                      <a:pt x="62" y="468"/>
                    </a:lnTo>
                    <a:lnTo>
                      <a:pt x="61" y="468"/>
                    </a:lnTo>
                    <a:lnTo>
                      <a:pt x="80" y="479"/>
                    </a:lnTo>
                    <a:lnTo>
                      <a:pt x="80" y="479"/>
                    </a:lnTo>
                    <a:lnTo>
                      <a:pt x="101" y="486"/>
                    </a:lnTo>
                    <a:lnTo>
                      <a:pt x="100" y="486"/>
                    </a:lnTo>
                    <a:lnTo>
                      <a:pt x="123" y="488"/>
                    </a:lnTo>
                    <a:lnTo>
                      <a:pt x="122" y="488"/>
                    </a:lnTo>
                    <a:lnTo>
                      <a:pt x="149" y="486"/>
                    </a:lnTo>
                    <a:lnTo>
                      <a:pt x="148" y="486"/>
                    </a:lnTo>
                    <a:lnTo>
                      <a:pt x="171" y="478"/>
                    </a:lnTo>
                    <a:lnTo>
                      <a:pt x="170" y="479"/>
                    </a:lnTo>
                    <a:lnTo>
                      <a:pt x="191" y="465"/>
                    </a:lnTo>
                    <a:lnTo>
                      <a:pt x="190" y="465"/>
                    </a:lnTo>
                    <a:lnTo>
                      <a:pt x="207" y="445"/>
                    </a:lnTo>
                    <a:lnTo>
                      <a:pt x="223" y="423"/>
                    </a:lnTo>
                    <a:lnTo>
                      <a:pt x="223" y="424"/>
                    </a:lnTo>
                    <a:lnTo>
                      <a:pt x="233" y="399"/>
                    </a:lnTo>
                    <a:lnTo>
                      <a:pt x="233" y="400"/>
                    </a:lnTo>
                    <a:lnTo>
                      <a:pt x="240" y="373"/>
                    </a:lnTo>
                    <a:lnTo>
                      <a:pt x="239" y="374"/>
                    </a:lnTo>
                    <a:lnTo>
                      <a:pt x="241" y="344"/>
                    </a:lnTo>
                    <a:lnTo>
                      <a:pt x="241" y="344"/>
                    </a:lnTo>
                    <a:lnTo>
                      <a:pt x="237" y="302"/>
                    </a:lnTo>
                    <a:lnTo>
                      <a:pt x="238" y="303"/>
                    </a:lnTo>
                    <a:lnTo>
                      <a:pt x="226" y="269"/>
                    </a:lnTo>
                    <a:lnTo>
                      <a:pt x="226" y="271"/>
                    </a:lnTo>
                    <a:lnTo>
                      <a:pt x="204" y="245"/>
                    </a:lnTo>
                    <a:lnTo>
                      <a:pt x="205" y="245"/>
                    </a:lnTo>
                    <a:lnTo>
                      <a:pt x="177" y="229"/>
                    </a:lnTo>
                    <a:cubicBezTo>
                      <a:pt x="175" y="229"/>
                      <a:pt x="175" y="228"/>
                      <a:pt x="174" y="226"/>
                    </a:cubicBezTo>
                    <a:cubicBezTo>
                      <a:pt x="174" y="225"/>
                      <a:pt x="175" y="224"/>
                      <a:pt x="176" y="223"/>
                    </a:cubicBezTo>
                    <a:lnTo>
                      <a:pt x="198" y="205"/>
                    </a:lnTo>
                    <a:lnTo>
                      <a:pt x="197" y="206"/>
                    </a:lnTo>
                    <a:lnTo>
                      <a:pt x="213" y="182"/>
                    </a:lnTo>
                    <a:lnTo>
                      <a:pt x="212" y="183"/>
                    </a:lnTo>
                    <a:lnTo>
                      <a:pt x="222" y="157"/>
                    </a:lnTo>
                    <a:lnTo>
                      <a:pt x="222" y="158"/>
                    </a:lnTo>
                    <a:lnTo>
                      <a:pt x="225" y="129"/>
                    </a:lnTo>
                    <a:lnTo>
                      <a:pt x="225" y="130"/>
                    </a:lnTo>
                    <a:lnTo>
                      <a:pt x="222" y="99"/>
                    </a:lnTo>
                    <a:lnTo>
                      <a:pt x="222" y="100"/>
                    </a:lnTo>
                    <a:lnTo>
                      <a:pt x="212" y="68"/>
                    </a:lnTo>
                    <a:lnTo>
                      <a:pt x="213" y="69"/>
                    </a:lnTo>
                    <a:lnTo>
                      <a:pt x="196" y="45"/>
                    </a:lnTo>
                    <a:lnTo>
                      <a:pt x="196" y="46"/>
                    </a:lnTo>
                    <a:lnTo>
                      <a:pt x="173" y="25"/>
                    </a:lnTo>
                    <a:lnTo>
                      <a:pt x="174" y="26"/>
                    </a:lnTo>
                    <a:lnTo>
                      <a:pt x="148" y="13"/>
                    </a:lnTo>
                    <a:lnTo>
                      <a:pt x="149" y="13"/>
                    </a:lnTo>
                    <a:lnTo>
                      <a:pt x="119" y="8"/>
                    </a:lnTo>
                    <a:lnTo>
                      <a:pt x="120" y="8"/>
                    </a:lnTo>
                    <a:lnTo>
                      <a:pt x="101" y="11"/>
                    </a:lnTo>
                    <a:lnTo>
                      <a:pt x="102" y="11"/>
                    </a:lnTo>
                    <a:lnTo>
                      <a:pt x="83" y="18"/>
                    </a:lnTo>
                    <a:lnTo>
                      <a:pt x="84" y="17"/>
                    </a:lnTo>
                    <a:lnTo>
                      <a:pt x="66" y="28"/>
                    </a:lnTo>
                    <a:lnTo>
                      <a:pt x="67" y="28"/>
                    </a:lnTo>
                    <a:lnTo>
                      <a:pt x="50" y="42"/>
                    </a:lnTo>
                    <a:lnTo>
                      <a:pt x="51" y="42"/>
                    </a:lnTo>
                    <a:lnTo>
                      <a:pt x="38" y="59"/>
                    </a:lnTo>
                    <a:lnTo>
                      <a:pt x="38" y="59"/>
                    </a:lnTo>
                    <a:lnTo>
                      <a:pt x="28" y="79"/>
                    </a:lnTo>
                    <a:lnTo>
                      <a:pt x="19" y="103"/>
                    </a:lnTo>
                    <a:lnTo>
                      <a:pt x="14" y="130"/>
                    </a:lnTo>
                    <a:lnTo>
                      <a:pt x="11" y="126"/>
                    </a:lnTo>
                    <a:lnTo>
                      <a:pt x="56" y="136"/>
                    </a:lnTo>
                    <a:lnTo>
                      <a:pt x="52" y="139"/>
                    </a:lnTo>
                    <a:lnTo>
                      <a:pt x="60" y="102"/>
                    </a:lnTo>
                    <a:cubicBezTo>
                      <a:pt x="60" y="102"/>
                      <a:pt x="60" y="101"/>
                      <a:pt x="60" y="101"/>
                    </a:cubicBezTo>
                    <a:lnTo>
                      <a:pt x="76" y="72"/>
                    </a:lnTo>
                    <a:cubicBezTo>
                      <a:pt x="76" y="72"/>
                      <a:pt x="77" y="71"/>
                      <a:pt x="77" y="71"/>
                    </a:cubicBezTo>
                    <a:lnTo>
                      <a:pt x="95" y="55"/>
                    </a:lnTo>
                    <a:cubicBezTo>
                      <a:pt x="96" y="55"/>
                      <a:pt x="96" y="55"/>
                      <a:pt x="97" y="55"/>
                    </a:cubicBezTo>
                    <a:lnTo>
                      <a:pt x="122" y="49"/>
                    </a:lnTo>
                    <a:cubicBezTo>
                      <a:pt x="122" y="49"/>
                      <a:pt x="123" y="49"/>
                      <a:pt x="123" y="49"/>
                    </a:cubicBezTo>
                    <a:lnTo>
                      <a:pt x="148" y="55"/>
                    </a:lnTo>
                    <a:cubicBezTo>
                      <a:pt x="148" y="55"/>
                      <a:pt x="149" y="55"/>
                      <a:pt x="150" y="55"/>
                    </a:cubicBezTo>
                    <a:lnTo>
                      <a:pt x="168" y="71"/>
                    </a:lnTo>
                    <a:cubicBezTo>
                      <a:pt x="168" y="71"/>
                      <a:pt x="168" y="72"/>
                      <a:pt x="169" y="72"/>
                    </a:cubicBezTo>
                    <a:lnTo>
                      <a:pt x="181" y="97"/>
                    </a:lnTo>
                    <a:cubicBezTo>
                      <a:pt x="181" y="98"/>
                      <a:pt x="181" y="98"/>
                      <a:pt x="181" y="98"/>
                    </a:cubicBezTo>
                    <a:lnTo>
                      <a:pt x="185" y="129"/>
                    </a:lnTo>
                    <a:cubicBezTo>
                      <a:pt x="185" y="129"/>
                      <a:pt x="185" y="129"/>
                      <a:pt x="185" y="130"/>
                    </a:cubicBezTo>
                    <a:lnTo>
                      <a:pt x="184" y="149"/>
                    </a:lnTo>
                    <a:cubicBezTo>
                      <a:pt x="184" y="149"/>
                      <a:pt x="184" y="149"/>
                      <a:pt x="184" y="149"/>
                    </a:cubicBezTo>
                    <a:lnTo>
                      <a:pt x="181" y="165"/>
                    </a:lnTo>
                    <a:cubicBezTo>
                      <a:pt x="181" y="165"/>
                      <a:pt x="181" y="166"/>
                      <a:pt x="180" y="166"/>
                    </a:cubicBezTo>
                    <a:lnTo>
                      <a:pt x="173" y="179"/>
                    </a:lnTo>
                    <a:cubicBezTo>
                      <a:pt x="173" y="179"/>
                      <a:pt x="173" y="179"/>
                      <a:pt x="173" y="180"/>
                    </a:cubicBezTo>
                    <a:lnTo>
                      <a:pt x="163" y="191"/>
                    </a:lnTo>
                    <a:cubicBezTo>
                      <a:pt x="163" y="191"/>
                      <a:pt x="162" y="191"/>
                      <a:pt x="162" y="191"/>
                    </a:cubicBezTo>
                    <a:lnTo>
                      <a:pt x="138" y="207"/>
                    </a:lnTo>
                    <a:cubicBezTo>
                      <a:pt x="137" y="208"/>
                      <a:pt x="137" y="208"/>
                      <a:pt x="136" y="208"/>
                    </a:cubicBezTo>
                    <a:lnTo>
                      <a:pt x="107" y="213"/>
                    </a:lnTo>
                    <a:cubicBezTo>
                      <a:pt x="107" y="213"/>
                      <a:pt x="106" y="213"/>
                      <a:pt x="105" y="213"/>
                    </a:cubicBezTo>
                    <a:lnTo>
                      <a:pt x="103" y="212"/>
                    </a:lnTo>
                    <a:cubicBezTo>
                      <a:pt x="103" y="212"/>
                      <a:pt x="102" y="212"/>
                      <a:pt x="102" y="212"/>
                    </a:cubicBezTo>
                    <a:lnTo>
                      <a:pt x="98" y="209"/>
                    </a:lnTo>
                    <a:lnTo>
                      <a:pt x="105" y="206"/>
                    </a:lnTo>
                    <a:lnTo>
                      <a:pt x="99" y="258"/>
                    </a:lnTo>
                    <a:lnTo>
                      <a:pt x="94" y="254"/>
                    </a:lnTo>
                    <a:lnTo>
                      <a:pt x="113" y="249"/>
                    </a:lnTo>
                    <a:lnTo>
                      <a:pt x="127" y="247"/>
                    </a:lnTo>
                    <a:cubicBezTo>
                      <a:pt x="128" y="246"/>
                      <a:pt x="128" y="246"/>
                      <a:pt x="128" y="246"/>
                    </a:cubicBezTo>
                    <a:lnTo>
                      <a:pt x="143" y="248"/>
                    </a:lnTo>
                    <a:cubicBezTo>
                      <a:pt x="144" y="249"/>
                      <a:pt x="144" y="249"/>
                      <a:pt x="145" y="249"/>
                    </a:cubicBezTo>
                    <a:lnTo>
                      <a:pt x="158" y="254"/>
                    </a:lnTo>
                    <a:cubicBezTo>
                      <a:pt x="158" y="254"/>
                      <a:pt x="158" y="255"/>
                      <a:pt x="158" y="255"/>
                    </a:cubicBezTo>
                    <a:lnTo>
                      <a:pt x="170" y="263"/>
                    </a:lnTo>
                    <a:cubicBezTo>
                      <a:pt x="171" y="263"/>
                      <a:pt x="171" y="264"/>
                      <a:pt x="171" y="264"/>
                    </a:cubicBezTo>
                    <a:lnTo>
                      <a:pt x="181" y="275"/>
                    </a:lnTo>
                    <a:cubicBezTo>
                      <a:pt x="182" y="276"/>
                      <a:pt x="182" y="276"/>
                      <a:pt x="182" y="276"/>
                    </a:cubicBezTo>
                    <a:lnTo>
                      <a:pt x="198" y="307"/>
                    </a:lnTo>
                    <a:cubicBezTo>
                      <a:pt x="198" y="307"/>
                      <a:pt x="198" y="307"/>
                      <a:pt x="198" y="308"/>
                    </a:cubicBezTo>
                    <a:lnTo>
                      <a:pt x="204" y="343"/>
                    </a:lnTo>
                    <a:cubicBezTo>
                      <a:pt x="204" y="344"/>
                      <a:pt x="204" y="344"/>
                      <a:pt x="204" y="345"/>
                    </a:cubicBezTo>
                    <a:lnTo>
                      <a:pt x="198" y="384"/>
                    </a:lnTo>
                    <a:cubicBezTo>
                      <a:pt x="198" y="384"/>
                      <a:pt x="198" y="384"/>
                      <a:pt x="197" y="385"/>
                    </a:cubicBezTo>
                    <a:lnTo>
                      <a:pt x="179" y="418"/>
                    </a:lnTo>
                    <a:cubicBezTo>
                      <a:pt x="179" y="419"/>
                      <a:pt x="179" y="419"/>
                      <a:pt x="179" y="419"/>
                    </a:cubicBezTo>
                    <a:lnTo>
                      <a:pt x="168" y="431"/>
                    </a:lnTo>
                    <a:cubicBezTo>
                      <a:pt x="168" y="431"/>
                      <a:pt x="167" y="432"/>
                      <a:pt x="167" y="432"/>
                    </a:cubicBezTo>
                    <a:lnTo>
                      <a:pt x="155" y="440"/>
                    </a:lnTo>
                    <a:cubicBezTo>
                      <a:pt x="154" y="440"/>
                      <a:pt x="154" y="441"/>
                      <a:pt x="154" y="441"/>
                    </a:cubicBezTo>
                    <a:lnTo>
                      <a:pt x="139" y="446"/>
                    </a:lnTo>
                    <a:cubicBezTo>
                      <a:pt x="139" y="446"/>
                      <a:pt x="139" y="446"/>
                      <a:pt x="138" y="446"/>
                    </a:cubicBezTo>
                    <a:lnTo>
                      <a:pt x="123" y="448"/>
                    </a:lnTo>
                    <a:cubicBezTo>
                      <a:pt x="123" y="448"/>
                      <a:pt x="122" y="448"/>
                      <a:pt x="122" y="448"/>
                    </a:cubicBezTo>
                    <a:lnTo>
                      <a:pt x="98" y="443"/>
                    </a:lnTo>
                    <a:cubicBezTo>
                      <a:pt x="98" y="443"/>
                      <a:pt x="97" y="443"/>
                      <a:pt x="97" y="443"/>
                    </a:cubicBezTo>
                    <a:lnTo>
                      <a:pt x="75" y="427"/>
                    </a:lnTo>
                    <a:cubicBezTo>
                      <a:pt x="74" y="426"/>
                      <a:pt x="74" y="426"/>
                      <a:pt x="73" y="425"/>
                    </a:cubicBezTo>
                    <a:lnTo>
                      <a:pt x="58" y="394"/>
                    </a:lnTo>
                    <a:cubicBezTo>
                      <a:pt x="58" y="394"/>
                      <a:pt x="58" y="394"/>
                      <a:pt x="58" y="394"/>
                    </a:cubicBezTo>
                    <a:lnTo>
                      <a:pt x="46" y="352"/>
                    </a:lnTo>
                    <a:lnTo>
                      <a:pt x="51" y="355"/>
                    </a:lnTo>
                    <a:lnTo>
                      <a:pt x="5" y="362"/>
                    </a:lnTo>
                    <a:lnTo>
                      <a:pt x="8" y="357"/>
                    </a:lnTo>
                    <a:lnTo>
                      <a:pt x="13" y="386"/>
                    </a:lnTo>
                    <a:close/>
                    <a:moveTo>
                      <a:pt x="479" y="482"/>
                    </a:moveTo>
                    <a:cubicBezTo>
                      <a:pt x="479" y="485"/>
                      <a:pt x="478" y="486"/>
                      <a:pt x="475" y="486"/>
                    </a:cubicBezTo>
                    <a:lnTo>
                      <a:pt x="430" y="486"/>
                    </a:lnTo>
                    <a:cubicBezTo>
                      <a:pt x="428" y="486"/>
                      <a:pt x="426" y="485"/>
                      <a:pt x="426" y="482"/>
                    </a:cubicBezTo>
                    <a:lnTo>
                      <a:pt x="426" y="112"/>
                    </a:lnTo>
                    <a:lnTo>
                      <a:pt x="433" y="115"/>
                    </a:lnTo>
                    <a:lnTo>
                      <a:pt x="415" y="136"/>
                    </a:lnTo>
                    <a:cubicBezTo>
                      <a:pt x="415" y="136"/>
                      <a:pt x="415" y="136"/>
                      <a:pt x="415" y="136"/>
                    </a:cubicBezTo>
                    <a:lnTo>
                      <a:pt x="390" y="157"/>
                    </a:lnTo>
                    <a:lnTo>
                      <a:pt x="365" y="173"/>
                    </a:lnTo>
                    <a:cubicBezTo>
                      <a:pt x="365" y="173"/>
                      <a:pt x="365" y="174"/>
                      <a:pt x="365" y="174"/>
                    </a:cubicBezTo>
                    <a:lnTo>
                      <a:pt x="341" y="185"/>
                    </a:lnTo>
                    <a:cubicBezTo>
                      <a:pt x="339" y="185"/>
                      <a:pt x="338" y="185"/>
                      <a:pt x="337" y="184"/>
                    </a:cubicBezTo>
                    <a:cubicBezTo>
                      <a:pt x="336" y="184"/>
                      <a:pt x="335" y="182"/>
                      <a:pt x="335" y="181"/>
                    </a:cubicBezTo>
                    <a:lnTo>
                      <a:pt x="335" y="126"/>
                    </a:lnTo>
                    <a:cubicBezTo>
                      <a:pt x="335" y="125"/>
                      <a:pt x="336" y="123"/>
                      <a:pt x="337" y="123"/>
                    </a:cubicBezTo>
                    <a:lnTo>
                      <a:pt x="373" y="96"/>
                    </a:lnTo>
                    <a:lnTo>
                      <a:pt x="403" y="68"/>
                    </a:lnTo>
                    <a:lnTo>
                      <a:pt x="403" y="68"/>
                    </a:lnTo>
                    <a:lnTo>
                      <a:pt x="427" y="35"/>
                    </a:lnTo>
                    <a:lnTo>
                      <a:pt x="426" y="36"/>
                    </a:lnTo>
                    <a:lnTo>
                      <a:pt x="442" y="3"/>
                    </a:lnTo>
                    <a:cubicBezTo>
                      <a:pt x="443" y="1"/>
                      <a:pt x="444" y="0"/>
                      <a:pt x="446" y="0"/>
                    </a:cubicBezTo>
                    <a:lnTo>
                      <a:pt x="475" y="0"/>
                    </a:lnTo>
                    <a:cubicBezTo>
                      <a:pt x="478" y="0"/>
                      <a:pt x="479" y="2"/>
                      <a:pt x="479" y="4"/>
                    </a:cubicBezTo>
                    <a:lnTo>
                      <a:pt x="479" y="482"/>
                    </a:lnTo>
                    <a:close/>
                    <a:moveTo>
                      <a:pt x="471" y="4"/>
                    </a:moveTo>
                    <a:lnTo>
                      <a:pt x="475" y="8"/>
                    </a:lnTo>
                    <a:lnTo>
                      <a:pt x="446" y="8"/>
                    </a:lnTo>
                    <a:lnTo>
                      <a:pt x="450" y="6"/>
                    </a:lnTo>
                    <a:lnTo>
                      <a:pt x="434" y="39"/>
                    </a:lnTo>
                    <a:cubicBezTo>
                      <a:pt x="433" y="39"/>
                      <a:pt x="433" y="40"/>
                      <a:pt x="433" y="40"/>
                    </a:cubicBezTo>
                    <a:lnTo>
                      <a:pt x="409" y="73"/>
                    </a:lnTo>
                    <a:cubicBezTo>
                      <a:pt x="409" y="73"/>
                      <a:pt x="409" y="73"/>
                      <a:pt x="409" y="73"/>
                    </a:cubicBezTo>
                    <a:lnTo>
                      <a:pt x="378" y="103"/>
                    </a:lnTo>
                    <a:lnTo>
                      <a:pt x="341" y="129"/>
                    </a:lnTo>
                    <a:lnTo>
                      <a:pt x="343" y="126"/>
                    </a:lnTo>
                    <a:lnTo>
                      <a:pt x="343" y="181"/>
                    </a:lnTo>
                    <a:lnTo>
                      <a:pt x="337" y="177"/>
                    </a:lnTo>
                    <a:lnTo>
                      <a:pt x="361" y="166"/>
                    </a:lnTo>
                    <a:lnTo>
                      <a:pt x="361" y="167"/>
                    </a:lnTo>
                    <a:lnTo>
                      <a:pt x="385" y="150"/>
                    </a:lnTo>
                    <a:lnTo>
                      <a:pt x="409" y="130"/>
                    </a:lnTo>
                    <a:lnTo>
                      <a:pt x="409" y="130"/>
                    </a:lnTo>
                    <a:lnTo>
                      <a:pt x="427" y="109"/>
                    </a:lnTo>
                    <a:cubicBezTo>
                      <a:pt x="428" y="108"/>
                      <a:pt x="430" y="108"/>
                      <a:pt x="431" y="108"/>
                    </a:cubicBezTo>
                    <a:cubicBezTo>
                      <a:pt x="433" y="109"/>
                      <a:pt x="434" y="110"/>
                      <a:pt x="434" y="112"/>
                    </a:cubicBezTo>
                    <a:lnTo>
                      <a:pt x="434" y="482"/>
                    </a:lnTo>
                    <a:lnTo>
                      <a:pt x="430" y="478"/>
                    </a:lnTo>
                    <a:lnTo>
                      <a:pt x="475" y="478"/>
                    </a:lnTo>
                    <a:lnTo>
                      <a:pt x="471" y="482"/>
                    </a:lnTo>
                    <a:lnTo>
                      <a:pt x="471" y="4"/>
                    </a:lnTo>
                    <a:close/>
                    <a:moveTo>
                      <a:pt x="606" y="74"/>
                    </a:moveTo>
                    <a:cubicBezTo>
                      <a:pt x="604" y="74"/>
                      <a:pt x="602" y="73"/>
                      <a:pt x="602" y="70"/>
                    </a:cubicBezTo>
                    <a:lnTo>
                      <a:pt x="602" y="15"/>
                    </a:lnTo>
                    <a:cubicBezTo>
                      <a:pt x="602" y="13"/>
                      <a:pt x="604" y="11"/>
                      <a:pt x="606" y="11"/>
                    </a:cubicBezTo>
                    <a:lnTo>
                      <a:pt x="844" y="11"/>
                    </a:lnTo>
                    <a:cubicBezTo>
                      <a:pt x="847" y="11"/>
                      <a:pt x="848" y="13"/>
                      <a:pt x="848" y="15"/>
                    </a:cubicBezTo>
                    <a:lnTo>
                      <a:pt x="848" y="60"/>
                    </a:lnTo>
                    <a:cubicBezTo>
                      <a:pt x="848" y="61"/>
                      <a:pt x="848" y="61"/>
                      <a:pt x="848" y="62"/>
                    </a:cubicBezTo>
                    <a:lnTo>
                      <a:pt x="832" y="88"/>
                    </a:lnTo>
                    <a:lnTo>
                      <a:pt x="815" y="118"/>
                    </a:lnTo>
                    <a:lnTo>
                      <a:pt x="798" y="152"/>
                    </a:lnTo>
                    <a:lnTo>
                      <a:pt x="782" y="190"/>
                    </a:lnTo>
                    <a:lnTo>
                      <a:pt x="750" y="271"/>
                    </a:lnTo>
                    <a:lnTo>
                      <a:pt x="738" y="313"/>
                    </a:lnTo>
                    <a:lnTo>
                      <a:pt x="728" y="355"/>
                    </a:lnTo>
                    <a:lnTo>
                      <a:pt x="716" y="417"/>
                    </a:lnTo>
                    <a:lnTo>
                      <a:pt x="709" y="483"/>
                    </a:lnTo>
                    <a:cubicBezTo>
                      <a:pt x="709" y="485"/>
                      <a:pt x="708" y="486"/>
                      <a:pt x="705" y="486"/>
                    </a:cubicBezTo>
                    <a:lnTo>
                      <a:pt x="660" y="486"/>
                    </a:lnTo>
                    <a:cubicBezTo>
                      <a:pt x="659" y="486"/>
                      <a:pt x="658" y="486"/>
                      <a:pt x="657" y="485"/>
                    </a:cubicBezTo>
                    <a:cubicBezTo>
                      <a:pt x="656" y="484"/>
                      <a:pt x="656" y="483"/>
                      <a:pt x="656" y="482"/>
                    </a:cubicBezTo>
                    <a:lnTo>
                      <a:pt x="657" y="454"/>
                    </a:lnTo>
                    <a:lnTo>
                      <a:pt x="660" y="422"/>
                    </a:lnTo>
                    <a:lnTo>
                      <a:pt x="665" y="386"/>
                    </a:lnTo>
                    <a:lnTo>
                      <a:pt x="672" y="347"/>
                    </a:lnTo>
                    <a:lnTo>
                      <a:pt x="693" y="269"/>
                    </a:lnTo>
                    <a:lnTo>
                      <a:pt x="721" y="194"/>
                    </a:lnTo>
                    <a:lnTo>
                      <a:pt x="751" y="126"/>
                    </a:lnTo>
                    <a:lnTo>
                      <a:pt x="785" y="68"/>
                    </a:lnTo>
                    <a:lnTo>
                      <a:pt x="788" y="74"/>
                    </a:lnTo>
                    <a:lnTo>
                      <a:pt x="606" y="74"/>
                    </a:lnTo>
                    <a:close/>
                    <a:moveTo>
                      <a:pt x="788" y="66"/>
                    </a:moveTo>
                    <a:cubicBezTo>
                      <a:pt x="790" y="66"/>
                      <a:pt x="791" y="67"/>
                      <a:pt x="792" y="68"/>
                    </a:cubicBezTo>
                    <a:cubicBezTo>
                      <a:pt x="793" y="70"/>
                      <a:pt x="793" y="71"/>
                      <a:pt x="792" y="73"/>
                    </a:cubicBezTo>
                    <a:lnTo>
                      <a:pt x="758" y="129"/>
                    </a:lnTo>
                    <a:lnTo>
                      <a:pt x="728" y="196"/>
                    </a:lnTo>
                    <a:lnTo>
                      <a:pt x="700" y="271"/>
                    </a:lnTo>
                    <a:lnTo>
                      <a:pt x="680" y="348"/>
                    </a:lnTo>
                    <a:lnTo>
                      <a:pt x="673" y="388"/>
                    </a:lnTo>
                    <a:lnTo>
                      <a:pt x="668" y="423"/>
                    </a:lnTo>
                    <a:lnTo>
                      <a:pt x="665" y="455"/>
                    </a:lnTo>
                    <a:lnTo>
                      <a:pt x="664" y="483"/>
                    </a:lnTo>
                    <a:lnTo>
                      <a:pt x="660" y="478"/>
                    </a:lnTo>
                    <a:lnTo>
                      <a:pt x="705" y="478"/>
                    </a:lnTo>
                    <a:lnTo>
                      <a:pt x="701" y="482"/>
                    </a:lnTo>
                    <a:lnTo>
                      <a:pt x="708" y="415"/>
                    </a:lnTo>
                    <a:lnTo>
                      <a:pt x="721" y="354"/>
                    </a:lnTo>
                    <a:lnTo>
                      <a:pt x="730" y="310"/>
                    </a:lnTo>
                    <a:lnTo>
                      <a:pt x="742" y="269"/>
                    </a:lnTo>
                    <a:lnTo>
                      <a:pt x="774" y="186"/>
                    </a:lnTo>
                    <a:lnTo>
                      <a:pt x="791" y="149"/>
                    </a:lnTo>
                    <a:lnTo>
                      <a:pt x="808" y="115"/>
                    </a:lnTo>
                    <a:lnTo>
                      <a:pt x="825" y="84"/>
                    </a:lnTo>
                    <a:lnTo>
                      <a:pt x="841" y="58"/>
                    </a:lnTo>
                    <a:lnTo>
                      <a:pt x="840" y="60"/>
                    </a:lnTo>
                    <a:lnTo>
                      <a:pt x="840" y="15"/>
                    </a:lnTo>
                    <a:lnTo>
                      <a:pt x="844" y="19"/>
                    </a:lnTo>
                    <a:lnTo>
                      <a:pt x="606" y="19"/>
                    </a:lnTo>
                    <a:lnTo>
                      <a:pt x="610" y="15"/>
                    </a:lnTo>
                    <a:lnTo>
                      <a:pt x="610" y="70"/>
                    </a:lnTo>
                    <a:lnTo>
                      <a:pt x="606" y="66"/>
                    </a:lnTo>
                    <a:lnTo>
                      <a:pt x="788" y="6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6" name="Freeform 171"/>
              <p:cNvSpPr>
                <a:spLocks noEditPoints="1"/>
              </p:cNvSpPr>
              <p:nvPr/>
            </p:nvSpPr>
            <p:spPr bwMode="auto">
              <a:xfrm>
                <a:off x="9392" y="2939"/>
                <a:ext cx="290" cy="149"/>
              </a:xfrm>
              <a:custGeom>
                <a:avLst/>
                <a:gdLst>
                  <a:gd name="T0" fmla="*/ 0 w 944"/>
                  <a:gd name="T1" fmla="*/ 412 h 488"/>
                  <a:gd name="T2" fmla="*/ 51 w 944"/>
                  <a:gd name="T3" fmla="*/ 478 h 488"/>
                  <a:gd name="T4" fmla="*/ 102 w 944"/>
                  <a:gd name="T5" fmla="*/ 246 h 488"/>
                  <a:gd name="T6" fmla="*/ 156 w 944"/>
                  <a:gd name="T7" fmla="*/ 28 h 488"/>
                  <a:gd name="T8" fmla="*/ 277 w 944"/>
                  <a:gd name="T9" fmla="*/ 18 h 488"/>
                  <a:gd name="T10" fmla="*/ 336 w 944"/>
                  <a:gd name="T11" fmla="*/ 132 h 488"/>
                  <a:gd name="T12" fmla="*/ 330 w 944"/>
                  <a:gd name="T13" fmla="*/ 381 h 488"/>
                  <a:gd name="T14" fmla="*/ 223 w 944"/>
                  <a:gd name="T15" fmla="*/ 488 h 488"/>
                  <a:gd name="T16" fmla="*/ 102 w 944"/>
                  <a:gd name="T17" fmla="*/ 246 h 488"/>
                  <a:gd name="T18" fmla="*/ 172 w 944"/>
                  <a:gd name="T19" fmla="*/ 402 h 488"/>
                  <a:gd name="T20" fmla="*/ 277 w 944"/>
                  <a:gd name="T21" fmla="*/ 402 h 488"/>
                  <a:gd name="T22" fmla="*/ 277 w 944"/>
                  <a:gd name="T23" fmla="*/ 90 h 488"/>
                  <a:gd name="T24" fmla="*/ 172 w 944"/>
                  <a:gd name="T25" fmla="*/ 84 h 488"/>
                  <a:gd name="T26" fmla="*/ 403 w 944"/>
                  <a:gd name="T27" fmla="*/ 246 h 488"/>
                  <a:gd name="T28" fmla="*/ 456 w 944"/>
                  <a:gd name="T29" fmla="*/ 28 h 488"/>
                  <a:gd name="T30" fmla="*/ 577 w 944"/>
                  <a:gd name="T31" fmla="*/ 18 h 488"/>
                  <a:gd name="T32" fmla="*/ 636 w 944"/>
                  <a:gd name="T33" fmla="*/ 132 h 488"/>
                  <a:gd name="T34" fmla="*/ 631 w 944"/>
                  <a:gd name="T35" fmla="*/ 381 h 488"/>
                  <a:gd name="T36" fmla="*/ 523 w 944"/>
                  <a:gd name="T37" fmla="*/ 488 h 488"/>
                  <a:gd name="T38" fmla="*/ 403 w 944"/>
                  <a:gd name="T39" fmla="*/ 246 h 488"/>
                  <a:gd name="T40" fmla="*/ 472 w 944"/>
                  <a:gd name="T41" fmla="*/ 402 h 488"/>
                  <a:gd name="T42" fmla="*/ 577 w 944"/>
                  <a:gd name="T43" fmla="*/ 402 h 488"/>
                  <a:gd name="T44" fmla="*/ 577 w 944"/>
                  <a:gd name="T45" fmla="*/ 90 h 488"/>
                  <a:gd name="T46" fmla="*/ 472 w 944"/>
                  <a:gd name="T47" fmla="*/ 84 h 488"/>
                  <a:gd name="T48" fmla="*/ 703 w 944"/>
                  <a:gd name="T49" fmla="*/ 246 h 488"/>
                  <a:gd name="T50" fmla="*/ 757 w 944"/>
                  <a:gd name="T51" fmla="*/ 28 h 488"/>
                  <a:gd name="T52" fmla="*/ 877 w 944"/>
                  <a:gd name="T53" fmla="*/ 18 h 488"/>
                  <a:gd name="T54" fmla="*/ 936 w 944"/>
                  <a:gd name="T55" fmla="*/ 132 h 488"/>
                  <a:gd name="T56" fmla="*/ 931 w 944"/>
                  <a:gd name="T57" fmla="*/ 381 h 488"/>
                  <a:gd name="T58" fmla="*/ 824 w 944"/>
                  <a:gd name="T59" fmla="*/ 488 h 488"/>
                  <a:gd name="T60" fmla="*/ 703 w 944"/>
                  <a:gd name="T61" fmla="*/ 246 h 488"/>
                  <a:gd name="T62" fmla="*/ 773 w 944"/>
                  <a:gd name="T63" fmla="*/ 402 h 488"/>
                  <a:gd name="T64" fmla="*/ 877 w 944"/>
                  <a:gd name="T65" fmla="*/ 402 h 488"/>
                  <a:gd name="T66" fmla="*/ 877 w 944"/>
                  <a:gd name="T67" fmla="*/ 90 h 488"/>
                  <a:gd name="T68" fmla="*/ 773 w 944"/>
                  <a:gd name="T69" fmla="*/ 8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4" h="488">
                    <a:moveTo>
                      <a:pt x="0" y="478"/>
                    </a:moveTo>
                    <a:lnTo>
                      <a:pt x="0" y="412"/>
                    </a:lnTo>
                    <a:lnTo>
                      <a:pt x="51" y="412"/>
                    </a:lnTo>
                    <a:lnTo>
                      <a:pt x="51" y="478"/>
                    </a:lnTo>
                    <a:lnTo>
                      <a:pt x="0" y="478"/>
                    </a:lnTo>
                    <a:close/>
                    <a:moveTo>
                      <a:pt x="102" y="246"/>
                    </a:moveTo>
                    <a:cubicBezTo>
                      <a:pt x="102" y="187"/>
                      <a:pt x="108" y="142"/>
                      <a:pt x="116" y="108"/>
                    </a:cubicBezTo>
                    <a:cubicBezTo>
                      <a:pt x="127" y="73"/>
                      <a:pt x="140" y="49"/>
                      <a:pt x="156" y="28"/>
                    </a:cubicBezTo>
                    <a:cubicBezTo>
                      <a:pt x="175" y="11"/>
                      <a:pt x="196" y="0"/>
                      <a:pt x="223" y="0"/>
                    </a:cubicBezTo>
                    <a:cubicBezTo>
                      <a:pt x="245" y="0"/>
                      <a:pt x="261" y="7"/>
                      <a:pt x="277" y="18"/>
                    </a:cubicBezTo>
                    <a:cubicBezTo>
                      <a:pt x="290" y="28"/>
                      <a:pt x="304" y="42"/>
                      <a:pt x="312" y="63"/>
                    </a:cubicBezTo>
                    <a:cubicBezTo>
                      <a:pt x="322" y="80"/>
                      <a:pt x="330" y="104"/>
                      <a:pt x="336" y="132"/>
                    </a:cubicBezTo>
                    <a:cubicBezTo>
                      <a:pt x="341" y="160"/>
                      <a:pt x="344" y="198"/>
                      <a:pt x="344" y="246"/>
                    </a:cubicBezTo>
                    <a:cubicBezTo>
                      <a:pt x="344" y="302"/>
                      <a:pt x="338" y="347"/>
                      <a:pt x="330" y="381"/>
                    </a:cubicBezTo>
                    <a:cubicBezTo>
                      <a:pt x="322" y="416"/>
                      <a:pt x="309" y="440"/>
                      <a:pt x="290" y="461"/>
                    </a:cubicBezTo>
                    <a:cubicBezTo>
                      <a:pt x="274" y="478"/>
                      <a:pt x="250" y="488"/>
                      <a:pt x="223" y="488"/>
                    </a:cubicBezTo>
                    <a:cubicBezTo>
                      <a:pt x="188" y="488"/>
                      <a:pt x="161" y="471"/>
                      <a:pt x="140" y="437"/>
                    </a:cubicBezTo>
                    <a:cubicBezTo>
                      <a:pt x="116" y="398"/>
                      <a:pt x="102" y="336"/>
                      <a:pt x="102" y="246"/>
                    </a:cubicBezTo>
                    <a:close/>
                    <a:moveTo>
                      <a:pt x="151" y="246"/>
                    </a:moveTo>
                    <a:cubicBezTo>
                      <a:pt x="151" y="322"/>
                      <a:pt x="156" y="374"/>
                      <a:pt x="172" y="402"/>
                    </a:cubicBezTo>
                    <a:cubicBezTo>
                      <a:pt x="186" y="426"/>
                      <a:pt x="204" y="440"/>
                      <a:pt x="223" y="440"/>
                    </a:cubicBezTo>
                    <a:cubicBezTo>
                      <a:pt x="245" y="440"/>
                      <a:pt x="263" y="426"/>
                      <a:pt x="277" y="402"/>
                    </a:cubicBezTo>
                    <a:cubicBezTo>
                      <a:pt x="290" y="374"/>
                      <a:pt x="298" y="322"/>
                      <a:pt x="298" y="246"/>
                    </a:cubicBezTo>
                    <a:cubicBezTo>
                      <a:pt x="298" y="167"/>
                      <a:pt x="290" y="115"/>
                      <a:pt x="277" y="90"/>
                    </a:cubicBezTo>
                    <a:cubicBezTo>
                      <a:pt x="263" y="63"/>
                      <a:pt x="245" y="49"/>
                      <a:pt x="223" y="49"/>
                    </a:cubicBezTo>
                    <a:cubicBezTo>
                      <a:pt x="202" y="49"/>
                      <a:pt x="186" y="63"/>
                      <a:pt x="172" y="84"/>
                    </a:cubicBezTo>
                    <a:cubicBezTo>
                      <a:pt x="159" y="115"/>
                      <a:pt x="151" y="167"/>
                      <a:pt x="151" y="246"/>
                    </a:cubicBezTo>
                    <a:close/>
                    <a:moveTo>
                      <a:pt x="403" y="246"/>
                    </a:moveTo>
                    <a:cubicBezTo>
                      <a:pt x="403" y="187"/>
                      <a:pt x="408" y="142"/>
                      <a:pt x="416" y="108"/>
                    </a:cubicBezTo>
                    <a:cubicBezTo>
                      <a:pt x="427" y="73"/>
                      <a:pt x="440" y="49"/>
                      <a:pt x="456" y="28"/>
                    </a:cubicBezTo>
                    <a:cubicBezTo>
                      <a:pt x="475" y="11"/>
                      <a:pt x="497" y="0"/>
                      <a:pt x="523" y="0"/>
                    </a:cubicBezTo>
                    <a:cubicBezTo>
                      <a:pt x="545" y="0"/>
                      <a:pt x="561" y="7"/>
                      <a:pt x="577" y="18"/>
                    </a:cubicBezTo>
                    <a:cubicBezTo>
                      <a:pt x="590" y="28"/>
                      <a:pt x="604" y="42"/>
                      <a:pt x="612" y="63"/>
                    </a:cubicBezTo>
                    <a:cubicBezTo>
                      <a:pt x="623" y="80"/>
                      <a:pt x="631" y="104"/>
                      <a:pt x="636" y="132"/>
                    </a:cubicBezTo>
                    <a:cubicBezTo>
                      <a:pt x="641" y="160"/>
                      <a:pt x="644" y="198"/>
                      <a:pt x="644" y="246"/>
                    </a:cubicBezTo>
                    <a:cubicBezTo>
                      <a:pt x="644" y="302"/>
                      <a:pt x="639" y="347"/>
                      <a:pt x="631" y="381"/>
                    </a:cubicBezTo>
                    <a:cubicBezTo>
                      <a:pt x="623" y="416"/>
                      <a:pt x="609" y="440"/>
                      <a:pt x="590" y="461"/>
                    </a:cubicBezTo>
                    <a:cubicBezTo>
                      <a:pt x="574" y="478"/>
                      <a:pt x="550" y="488"/>
                      <a:pt x="523" y="488"/>
                    </a:cubicBezTo>
                    <a:cubicBezTo>
                      <a:pt x="489" y="488"/>
                      <a:pt x="462" y="471"/>
                      <a:pt x="440" y="437"/>
                    </a:cubicBezTo>
                    <a:cubicBezTo>
                      <a:pt x="416" y="398"/>
                      <a:pt x="403" y="336"/>
                      <a:pt x="403" y="246"/>
                    </a:cubicBezTo>
                    <a:close/>
                    <a:moveTo>
                      <a:pt x="451" y="246"/>
                    </a:moveTo>
                    <a:cubicBezTo>
                      <a:pt x="451" y="322"/>
                      <a:pt x="456" y="374"/>
                      <a:pt x="472" y="402"/>
                    </a:cubicBezTo>
                    <a:cubicBezTo>
                      <a:pt x="486" y="426"/>
                      <a:pt x="505" y="440"/>
                      <a:pt x="523" y="440"/>
                    </a:cubicBezTo>
                    <a:cubicBezTo>
                      <a:pt x="545" y="440"/>
                      <a:pt x="564" y="426"/>
                      <a:pt x="577" y="402"/>
                    </a:cubicBezTo>
                    <a:cubicBezTo>
                      <a:pt x="590" y="374"/>
                      <a:pt x="599" y="322"/>
                      <a:pt x="599" y="246"/>
                    </a:cubicBezTo>
                    <a:cubicBezTo>
                      <a:pt x="599" y="167"/>
                      <a:pt x="590" y="115"/>
                      <a:pt x="577" y="90"/>
                    </a:cubicBezTo>
                    <a:cubicBezTo>
                      <a:pt x="564" y="63"/>
                      <a:pt x="545" y="49"/>
                      <a:pt x="523" y="49"/>
                    </a:cubicBezTo>
                    <a:cubicBezTo>
                      <a:pt x="502" y="49"/>
                      <a:pt x="486" y="63"/>
                      <a:pt x="472" y="84"/>
                    </a:cubicBezTo>
                    <a:cubicBezTo>
                      <a:pt x="459" y="115"/>
                      <a:pt x="451" y="167"/>
                      <a:pt x="451" y="246"/>
                    </a:cubicBezTo>
                    <a:close/>
                    <a:moveTo>
                      <a:pt x="703" y="246"/>
                    </a:moveTo>
                    <a:cubicBezTo>
                      <a:pt x="703" y="187"/>
                      <a:pt x="708" y="142"/>
                      <a:pt x="717" y="108"/>
                    </a:cubicBezTo>
                    <a:cubicBezTo>
                      <a:pt x="727" y="73"/>
                      <a:pt x="741" y="49"/>
                      <a:pt x="757" y="28"/>
                    </a:cubicBezTo>
                    <a:cubicBezTo>
                      <a:pt x="776" y="11"/>
                      <a:pt x="797" y="0"/>
                      <a:pt x="824" y="0"/>
                    </a:cubicBezTo>
                    <a:cubicBezTo>
                      <a:pt x="845" y="0"/>
                      <a:pt x="861" y="7"/>
                      <a:pt x="877" y="18"/>
                    </a:cubicBezTo>
                    <a:cubicBezTo>
                      <a:pt x="891" y="28"/>
                      <a:pt x="904" y="42"/>
                      <a:pt x="912" y="63"/>
                    </a:cubicBezTo>
                    <a:cubicBezTo>
                      <a:pt x="923" y="80"/>
                      <a:pt x="931" y="104"/>
                      <a:pt x="936" y="132"/>
                    </a:cubicBezTo>
                    <a:cubicBezTo>
                      <a:pt x="942" y="160"/>
                      <a:pt x="944" y="198"/>
                      <a:pt x="944" y="246"/>
                    </a:cubicBezTo>
                    <a:cubicBezTo>
                      <a:pt x="944" y="302"/>
                      <a:pt x="939" y="347"/>
                      <a:pt x="931" y="381"/>
                    </a:cubicBezTo>
                    <a:cubicBezTo>
                      <a:pt x="923" y="416"/>
                      <a:pt x="910" y="440"/>
                      <a:pt x="891" y="461"/>
                    </a:cubicBezTo>
                    <a:cubicBezTo>
                      <a:pt x="875" y="478"/>
                      <a:pt x="851" y="488"/>
                      <a:pt x="824" y="488"/>
                    </a:cubicBezTo>
                    <a:cubicBezTo>
                      <a:pt x="789" y="488"/>
                      <a:pt x="762" y="471"/>
                      <a:pt x="741" y="437"/>
                    </a:cubicBezTo>
                    <a:cubicBezTo>
                      <a:pt x="717" y="398"/>
                      <a:pt x="703" y="336"/>
                      <a:pt x="703" y="246"/>
                    </a:cubicBezTo>
                    <a:close/>
                    <a:moveTo>
                      <a:pt x="751" y="246"/>
                    </a:moveTo>
                    <a:cubicBezTo>
                      <a:pt x="751" y="322"/>
                      <a:pt x="757" y="374"/>
                      <a:pt x="773" y="402"/>
                    </a:cubicBezTo>
                    <a:cubicBezTo>
                      <a:pt x="786" y="426"/>
                      <a:pt x="805" y="440"/>
                      <a:pt x="824" y="440"/>
                    </a:cubicBezTo>
                    <a:cubicBezTo>
                      <a:pt x="845" y="440"/>
                      <a:pt x="864" y="426"/>
                      <a:pt x="877" y="402"/>
                    </a:cubicBezTo>
                    <a:cubicBezTo>
                      <a:pt x="891" y="374"/>
                      <a:pt x="899" y="322"/>
                      <a:pt x="899" y="246"/>
                    </a:cubicBezTo>
                    <a:cubicBezTo>
                      <a:pt x="899" y="167"/>
                      <a:pt x="891" y="115"/>
                      <a:pt x="877" y="90"/>
                    </a:cubicBezTo>
                    <a:cubicBezTo>
                      <a:pt x="864" y="63"/>
                      <a:pt x="845" y="49"/>
                      <a:pt x="824" y="49"/>
                    </a:cubicBezTo>
                    <a:cubicBezTo>
                      <a:pt x="802" y="49"/>
                      <a:pt x="786" y="63"/>
                      <a:pt x="773" y="84"/>
                    </a:cubicBezTo>
                    <a:cubicBezTo>
                      <a:pt x="759" y="115"/>
                      <a:pt x="751" y="167"/>
                      <a:pt x="751" y="2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7" name="Freeform 172"/>
              <p:cNvSpPr>
                <a:spLocks noEditPoints="1"/>
              </p:cNvSpPr>
              <p:nvPr/>
            </p:nvSpPr>
            <p:spPr bwMode="auto">
              <a:xfrm>
                <a:off x="9391" y="2938"/>
                <a:ext cx="293" cy="152"/>
              </a:xfrm>
              <a:custGeom>
                <a:avLst/>
                <a:gdLst>
                  <a:gd name="T0" fmla="*/ 51 w 952"/>
                  <a:gd name="T1" fmla="*/ 416 h 496"/>
                  <a:gd name="T2" fmla="*/ 116 w 952"/>
                  <a:gd name="T3" fmla="*/ 111 h 496"/>
                  <a:gd name="T4" fmla="*/ 227 w 952"/>
                  <a:gd name="T5" fmla="*/ 0 h 496"/>
                  <a:gd name="T6" fmla="*/ 347 w 952"/>
                  <a:gd name="T7" fmla="*/ 158 h 496"/>
                  <a:gd name="T8" fmla="*/ 297 w 952"/>
                  <a:gd name="T9" fmla="*/ 468 h 496"/>
                  <a:gd name="T10" fmla="*/ 178 w 952"/>
                  <a:gd name="T11" fmla="*/ 483 h 496"/>
                  <a:gd name="T12" fmla="*/ 132 w 952"/>
                  <a:gd name="T13" fmla="*/ 406 h 496"/>
                  <a:gd name="T14" fmla="*/ 247 w 952"/>
                  <a:gd name="T15" fmla="*/ 486 h 496"/>
                  <a:gd name="T16" fmla="*/ 336 w 952"/>
                  <a:gd name="T17" fmla="*/ 357 h 496"/>
                  <a:gd name="T18" fmla="*/ 298 w 952"/>
                  <a:gd name="T19" fmla="*/ 44 h 496"/>
                  <a:gd name="T20" fmla="*/ 178 w 952"/>
                  <a:gd name="T21" fmla="*/ 24 h 496"/>
                  <a:gd name="T22" fmla="*/ 113 w 952"/>
                  <a:gd name="T23" fmla="*/ 312 h 496"/>
                  <a:gd name="T24" fmla="*/ 215 w 952"/>
                  <a:gd name="T25" fmla="*/ 438 h 496"/>
                  <a:gd name="T26" fmla="*/ 286 w 952"/>
                  <a:gd name="T27" fmla="*/ 380 h 496"/>
                  <a:gd name="T28" fmla="*/ 267 w 952"/>
                  <a:gd name="T29" fmla="*/ 79 h 496"/>
                  <a:gd name="T30" fmla="*/ 190 w 952"/>
                  <a:gd name="T31" fmla="*/ 76 h 496"/>
                  <a:gd name="T32" fmla="*/ 184 w 952"/>
                  <a:gd name="T33" fmla="*/ 71 h 496"/>
                  <a:gd name="T34" fmla="*/ 273 w 952"/>
                  <a:gd name="T35" fmla="*/ 74 h 496"/>
                  <a:gd name="T36" fmla="*/ 294 w 952"/>
                  <a:gd name="T37" fmla="*/ 382 h 496"/>
                  <a:gd name="T38" fmla="*/ 212 w 952"/>
                  <a:gd name="T39" fmla="*/ 445 h 496"/>
                  <a:gd name="T40" fmla="*/ 152 w 952"/>
                  <a:gd name="T41" fmla="*/ 196 h 496"/>
                  <a:gd name="T42" fmla="*/ 473 w 952"/>
                  <a:gd name="T43" fmla="*/ 17 h 496"/>
                  <a:gd name="T44" fmla="*/ 603 w 952"/>
                  <a:gd name="T45" fmla="*/ 38 h 496"/>
                  <a:gd name="T46" fmla="*/ 644 w 952"/>
                  <a:gd name="T47" fmla="*/ 358 h 496"/>
                  <a:gd name="T48" fmla="*/ 547 w 952"/>
                  <a:gd name="T49" fmla="*/ 494 h 496"/>
                  <a:gd name="T50" fmla="*/ 425 w 952"/>
                  <a:gd name="T51" fmla="*/ 409 h 496"/>
                  <a:gd name="T52" fmla="*/ 484 w 952"/>
                  <a:gd name="T53" fmla="*/ 476 h 496"/>
                  <a:gd name="T54" fmla="*/ 592 w 952"/>
                  <a:gd name="T55" fmla="*/ 462 h 496"/>
                  <a:gd name="T56" fmla="*/ 640 w 952"/>
                  <a:gd name="T57" fmla="*/ 160 h 496"/>
                  <a:gd name="T58" fmla="*/ 528 w 952"/>
                  <a:gd name="T59" fmla="*/ 8 h 496"/>
                  <a:gd name="T60" fmla="*/ 424 w 952"/>
                  <a:gd name="T61" fmla="*/ 113 h 496"/>
                  <a:gd name="T62" fmla="*/ 480 w 952"/>
                  <a:gd name="T63" fmla="*/ 404 h 496"/>
                  <a:gd name="T64" fmla="*/ 556 w 952"/>
                  <a:gd name="T65" fmla="*/ 431 h 496"/>
                  <a:gd name="T66" fmla="*/ 593 w 952"/>
                  <a:gd name="T67" fmla="*/ 152 h 496"/>
                  <a:gd name="T68" fmla="*/ 528 w 952"/>
                  <a:gd name="T69" fmla="*/ 57 h 496"/>
                  <a:gd name="T70" fmla="*/ 459 w 952"/>
                  <a:gd name="T71" fmla="*/ 251 h 496"/>
                  <a:gd name="T72" fmla="*/ 527 w 952"/>
                  <a:gd name="T73" fmla="*/ 49 h 496"/>
                  <a:gd name="T74" fmla="*/ 601 w 952"/>
                  <a:gd name="T75" fmla="*/ 152 h 496"/>
                  <a:gd name="T76" fmla="*/ 559 w 952"/>
                  <a:gd name="T77" fmla="*/ 438 h 496"/>
                  <a:gd name="T78" fmla="*/ 473 w 952"/>
                  <a:gd name="T79" fmla="*/ 407 h 496"/>
                  <a:gd name="T80" fmla="*/ 717 w 952"/>
                  <a:gd name="T81" fmla="*/ 111 h 496"/>
                  <a:gd name="T82" fmla="*/ 828 w 952"/>
                  <a:gd name="T83" fmla="*/ 0 h 496"/>
                  <a:gd name="T84" fmla="*/ 948 w 952"/>
                  <a:gd name="T85" fmla="*/ 158 h 496"/>
                  <a:gd name="T86" fmla="*/ 898 w 952"/>
                  <a:gd name="T87" fmla="*/ 468 h 496"/>
                  <a:gd name="T88" fmla="*/ 779 w 952"/>
                  <a:gd name="T89" fmla="*/ 483 h 496"/>
                  <a:gd name="T90" fmla="*/ 733 w 952"/>
                  <a:gd name="T91" fmla="*/ 406 h 496"/>
                  <a:gd name="T92" fmla="*/ 847 w 952"/>
                  <a:gd name="T93" fmla="*/ 486 h 496"/>
                  <a:gd name="T94" fmla="*/ 937 w 952"/>
                  <a:gd name="T95" fmla="*/ 357 h 496"/>
                  <a:gd name="T96" fmla="*/ 898 w 952"/>
                  <a:gd name="T97" fmla="*/ 44 h 496"/>
                  <a:gd name="T98" fmla="*/ 778 w 952"/>
                  <a:gd name="T99" fmla="*/ 24 h 496"/>
                  <a:gd name="T100" fmla="*/ 714 w 952"/>
                  <a:gd name="T101" fmla="*/ 312 h 496"/>
                  <a:gd name="T102" fmla="*/ 816 w 952"/>
                  <a:gd name="T103" fmla="*/ 438 h 496"/>
                  <a:gd name="T104" fmla="*/ 887 w 952"/>
                  <a:gd name="T105" fmla="*/ 380 h 496"/>
                  <a:gd name="T106" fmla="*/ 868 w 952"/>
                  <a:gd name="T107" fmla="*/ 79 h 496"/>
                  <a:gd name="T108" fmla="*/ 791 w 952"/>
                  <a:gd name="T109" fmla="*/ 76 h 496"/>
                  <a:gd name="T110" fmla="*/ 784 w 952"/>
                  <a:gd name="T111" fmla="*/ 71 h 496"/>
                  <a:gd name="T112" fmla="*/ 873 w 952"/>
                  <a:gd name="T113" fmla="*/ 74 h 496"/>
                  <a:gd name="T114" fmla="*/ 894 w 952"/>
                  <a:gd name="T115" fmla="*/ 382 h 496"/>
                  <a:gd name="T116" fmla="*/ 812 w 952"/>
                  <a:gd name="T117" fmla="*/ 445 h 496"/>
                  <a:gd name="T118" fmla="*/ 753 w 952"/>
                  <a:gd name="T119" fmla="*/ 1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2" h="496">
                    <a:moveTo>
                      <a:pt x="4" y="486"/>
                    </a:moveTo>
                    <a:cubicBezTo>
                      <a:pt x="2" y="486"/>
                      <a:pt x="0" y="485"/>
                      <a:pt x="0" y="482"/>
                    </a:cubicBezTo>
                    <a:lnTo>
                      <a:pt x="0" y="416"/>
                    </a:lnTo>
                    <a:cubicBezTo>
                      <a:pt x="0" y="414"/>
                      <a:pt x="2" y="412"/>
                      <a:pt x="4" y="412"/>
                    </a:cubicBezTo>
                    <a:lnTo>
                      <a:pt x="55" y="412"/>
                    </a:lnTo>
                    <a:cubicBezTo>
                      <a:pt x="58" y="412"/>
                      <a:pt x="59" y="414"/>
                      <a:pt x="59" y="416"/>
                    </a:cubicBezTo>
                    <a:lnTo>
                      <a:pt x="59" y="482"/>
                    </a:lnTo>
                    <a:cubicBezTo>
                      <a:pt x="59" y="485"/>
                      <a:pt x="58" y="486"/>
                      <a:pt x="55" y="486"/>
                    </a:cubicBezTo>
                    <a:lnTo>
                      <a:pt x="4" y="486"/>
                    </a:lnTo>
                    <a:close/>
                    <a:moveTo>
                      <a:pt x="55" y="478"/>
                    </a:moveTo>
                    <a:lnTo>
                      <a:pt x="51" y="482"/>
                    </a:lnTo>
                    <a:lnTo>
                      <a:pt x="51" y="416"/>
                    </a:lnTo>
                    <a:lnTo>
                      <a:pt x="55" y="420"/>
                    </a:lnTo>
                    <a:lnTo>
                      <a:pt x="4" y="420"/>
                    </a:lnTo>
                    <a:lnTo>
                      <a:pt x="8" y="416"/>
                    </a:lnTo>
                    <a:lnTo>
                      <a:pt x="8" y="482"/>
                    </a:lnTo>
                    <a:lnTo>
                      <a:pt x="4" y="478"/>
                    </a:lnTo>
                    <a:lnTo>
                      <a:pt x="55" y="478"/>
                    </a:lnTo>
                    <a:close/>
                    <a:moveTo>
                      <a:pt x="102" y="251"/>
                    </a:moveTo>
                    <a:lnTo>
                      <a:pt x="103" y="209"/>
                    </a:lnTo>
                    <a:lnTo>
                      <a:pt x="106" y="172"/>
                    </a:lnTo>
                    <a:lnTo>
                      <a:pt x="110" y="139"/>
                    </a:lnTo>
                    <a:lnTo>
                      <a:pt x="116" y="111"/>
                    </a:lnTo>
                    <a:cubicBezTo>
                      <a:pt x="116" y="111"/>
                      <a:pt x="116" y="111"/>
                      <a:pt x="116" y="111"/>
                    </a:cubicBezTo>
                    <a:lnTo>
                      <a:pt x="125" y="87"/>
                    </a:lnTo>
                    <a:lnTo>
                      <a:pt x="134" y="65"/>
                    </a:lnTo>
                    <a:cubicBezTo>
                      <a:pt x="134" y="65"/>
                      <a:pt x="134" y="65"/>
                      <a:pt x="135" y="65"/>
                    </a:cubicBezTo>
                    <a:lnTo>
                      <a:pt x="157" y="30"/>
                    </a:lnTo>
                    <a:cubicBezTo>
                      <a:pt x="157" y="30"/>
                      <a:pt x="158" y="30"/>
                      <a:pt x="158" y="29"/>
                    </a:cubicBezTo>
                    <a:lnTo>
                      <a:pt x="172" y="17"/>
                    </a:lnTo>
                    <a:cubicBezTo>
                      <a:pt x="173" y="17"/>
                      <a:pt x="173" y="17"/>
                      <a:pt x="173" y="17"/>
                    </a:cubicBezTo>
                    <a:lnTo>
                      <a:pt x="189" y="8"/>
                    </a:lnTo>
                    <a:cubicBezTo>
                      <a:pt x="189" y="8"/>
                      <a:pt x="190" y="8"/>
                      <a:pt x="190" y="8"/>
                    </a:cubicBezTo>
                    <a:lnTo>
                      <a:pt x="207" y="3"/>
                    </a:lnTo>
                    <a:cubicBezTo>
                      <a:pt x="207" y="3"/>
                      <a:pt x="207" y="3"/>
                      <a:pt x="208" y="2"/>
                    </a:cubicBezTo>
                    <a:lnTo>
                      <a:pt x="227" y="0"/>
                    </a:lnTo>
                    <a:cubicBezTo>
                      <a:pt x="227" y="0"/>
                      <a:pt x="228" y="0"/>
                      <a:pt x="228" y="1"/>
                    </a:cubicBezTo>
                    <a:lnTo>
                      <a:pt x="257" y="6"/>
                    </a:lnTo>
                    <a:cubicBezTo>
                      <a:pt x="258" y="6"/>
                      <a:pt x="258" y="6"/>
                      <a:pt x="258" y="6"/>
                    </a:cubicBezTo>
                    <a:lnTo>
                      <a:pt x="283" y="18"/>
                    </a:lnTo>
                    <a:cubicBezTo>
                      <a:pt x="283" y="19"/>
                      <a:pt x="283" y="19"/>
                      <a:pt x="284" y="19"/>
                    </a:cubicBezTo>
                    <a:lnTo>
                      <a:pt x="303" y="38"/>
                    </a:lnTo>
                    <a:cubicBezTo>
                      <a:pt x="304" y="38"/>
                      <a:pt x="304" y="39"/>
                      <a:pt x="304" y="39"/>
                    </a:cubicBezTo>
                    <a:lnTo>
                      <a:pt x="319" y="65"/>
                    </a:lnTo>
                    <a:lnTo>
                      <a:pt x="334" y="96"/>
                    </a:lnTo>
                    <a:cubicBezTo>
                      <a:pt x="334" y="97"/>
                      <a:pt x="334" y="97"/>
                      <a:pt x="334" y="97"/>
                    </a:cubicBezTo>
                    <a:lnTo>
                      <a:pt x="344" y="135"/>
                    </a:lnTo>
                    <a:lnTo>
                      <a:pt x="347" y="158"/>
                    </a:lnTo>
                    <a:lnTo>
                      <a:pt x="350" y="185"/>
                    </a:lnTo>
                    <a:lnTo>
                      <a:pt x="351" y="216"/>
                    </a:lnTo>
                    <a:lnTo>
                      <a:pt x="352" y="250"/>
                    </a:lnTo>
                    <a:lnTo>
                      <a:pt x="351" y="290"/>
                    </a:lnTo>
                    <a:lnTo>
                      <a:pt x="348" y="326"/>
                    </a:lnTo>
                    <a:lnTo>
                      <a:pt x="344" y="358"/>
                    </a:lnTo>
                    <a:lnTo>
                      <a:pt x="338" y="386"/>
                    </a:lnTo>
                    <a:lnTo>
                      <a:pt x="331" y="411"/>
                    </a:lnTo>
                    <a:lnTo>
                      <a:pt x="322" y="432"/>
                    </a:lnTo>
                    <a:cubicBezTo>
                      <a:pt x="322" y="432"/>
                      <a:pt x="322" y="433"/>
                      <a:pt x="322" y="433"/>
                    </a:cubicBezTo>
                    <a:lnTo>
                      <a:pt x="298" y="467"/>
                    </a:lnTo>
                    <a:cubicBezTo>
                      <a:pt x="298" y="468"/>
                      <a:pt x="297" y="468"/>
                      <a:pt x="297" y="468"/>
                    </a:cubicBezTo>
                    <a:lnTo>
                      <a:pt x="284" y="480"/>
                    </a:lnTo>
                    <a:cubicBezTo>
                      <a:pt x="283" y="480"/>
                      <a:pt x="283" y="480"/>
                      <a:pt x="283" y="480"/>
                    </a:cubicBezTo>
                    <a:lnTo>
                      <a:pt x="267" y="489"/>
                    </a:lnTo>
                    <a:cubicBezTo>
                      <a:pt x="267" y="489"/>
                      <a:pt x="266" y="489"/>
                      <a:pt x="266" y="489"/>
                    </a:cubicBezTo>
                    <a:lnTo>
                      <a:pt x="248" y="494"/>
                    </a:lnTo>
                    <a:cubicBezTo>
                      <a:pt x="248" y="494"/>
                      <a:pt x="248" y="494"/>
                      <a:pt x="247" y="494"/>
                    </a:cubicBezTo>
                    <a:lnTo>
                      <a:pt x="228" y="496"/>
                    </a:lnTo>
                    <a:cubicBezTo>
                      <a:pt x="228" y="496"/>
                      <a:pt x="227" y="496"/>
                      <a:pt x="227" y="496"/>
                    </a:cubicBezTo>
                    <a:lnTo>
                      <a:pt x="202" y="493"/>
                    </a:lnTo>
                    <a:cubicBezTo>
                      <a:pt x="202" y="493"/>
                      <a:pt x="201" y="493"/>
                      <a:pt x="201" y="493"/>
                    </a:cubicBezTo>
                    <a:lnTo>
                      <a:pt x="179" y="483"/>
                    </a:lnTo>
                    <a:cubicBezTo>
                      <a:pt x="178" y="483"/>
                      <a:pt x="178" y="483"/>
                      <a:pt x="178" y="483"/>
                    </a:cubicBezTo>
                    <a:lnTo>
                      <a:pt x="158" y="467"/>
                    </a:lnTo>
                    <a:cubicBezTo>
                      <a:pt x="158" y="466"/>
                      <a:pt x="158" y="466"/>
                      <a:pt x="158" y="466"/>
                    </a:cubicBezTo>
                    <a:lnTo>
                      <a:pt x="141" y="443"/>
                    </a:lnTo>
                    <a:cubicBezTo>
                      <a:pt x="141" y="443"/>
                      <a:pt x="140" y="443"/>
                      <a:pt x="140" y="443"/>
                    </a:cubicBezTo>
                    <a:lnTo>
                      <a:pt x="124" y="409"/>
                    </a:lnTo>
                    <a:cubicBezTo>
                      <a:pt x="124" y="409"/>
                      <a:pt x="124" y="409"/>
                      <a:pt x="124" y="409"/>
                    </a:cubicBezTo>
                    <a:lnTo>
                      <a:pt x="113" y="366"/>
                    </a:lnTo>
                    <a:lnTo>
                      <a:pt x="105" y="314"/>
                    </a:lnTo>
                    <a:lnTo>
                      <a:pt x="102" y="251"/>
                    </a:lnTo>
                    <a:close/>
                    <a:moveTo>
                      <a:pt x="113" y="312"/>
                    </a:moveTo>
                    <a:lnTo>
                      <a:pt x="120" y="364"/>
                    </a:lnTo>
                    <a:lnTo>
                      <a:pt x="132" y="406"/>
                    </a:lnTo>
                    <a:lnTo>
                      <a:pt x="132" y="406"/>
                    </a:lnTo>
                    <a:lnTo>
                      <a:pt x="148" y="439"/>
                    </a:lnTo>
                    <a:lnTo>
                      <a:pt x="147" y="439"/>
                    </a:lnTo>
                    <a:lnTo>
                      <a:pt x="164" y="461"/>
                    </a:lnTo>
                    <a:lnTo>
                      <a:pt x="164" y="460"/>
                    </a:lnTo>
                    <a:lnTo>
                      <a:pt x="183" y="476"/>
                    </a:lnTo>
                    <a:lnTo>
                      <a:pt x="182" y="476"/>
                    </a:lnTo>
                    <a:lnTo>
                      <a:pt x="204" y="486"/>
                    </a:lnTo>
                    <a:lnTo>
                      <a:pt x="203" y="485"/>
                    </a:lnTo>
                    <a:lnTo>
                      <a:pt x="228" y="488"/>
                    </a:lnTo>
                    <a:lnTo>
                      <a:pt x="227" y="488"/>
                    </a:lnTo>
                    <a:lnTo>
                      <a:pt x="247" y="486"/>
                    </a:lnTo>
                    <a:lnTo>
                      <a:pt x="246" y="487"/>
                    </a:lnTo>
                    <a:lnTo>
                      <a:pt x="264" y="482"/>
                    </a:lnTo>
                    <a:lnTo>
                      <a:pt x="263" y="482"/>
                    </a:lnTo>
                    <a:lnTo>
                      <a:pt x="279" y="473"/>
                    </a:lnTo>
                    <a:lnTo>
                      <a:pt x="278" y="473"/>
                    </a:lnTo>
                    <a:lnTo>
                      <a:pt x="292" y="462"/>
                    </a:lnTo>
                    <a:lnTo>
                      <a:pt x="291" y="463"/>
                    </a:lnTo>
                    <a:lnTo>
                      <a:pt x="315" y="428"/>
                    </a:lnTo>
                    <a:lnTo>
                      <a:pt x="315" y="429"/>
                    </a:lnTo>
                    <a:lnTo>
                      <a:pt x="324" y="408"/>
                    </a:lnTo>
                    <a:lnTo>
                      <a:pt x="331" y="385"/>
                    </a:lnTo>
                    <a:lnTo>
                      <a:pt x="336" y="357"/>
                    </a:lnTo>
                    <a:lnTo>
                      <a:pt x="340" y="326"/>
                    </a:lnTo>
                    <a:lnTo>
                      <a:pt x="343" y="290"/>
                    </a:lnTo>
                    <a:lnTo>
                      <a:pt x="344" y="251"/>
                    </a:lnTo>
                    <a:lnTo>
                      <a:pt x="343" y="216"/>
                    </a:lnTo>
                    <a:lnTo>
                      <a:pt x="342" y="186"/>
                    </a:lnTo>
                    <a:lnTo>
                      <a:pt x="340" y="160"/>
                    </a:lnTo>
                    <a:lnTo>
                      <a:pt x="336" y="137"/>
                    </a:lnTo>
                    <a:lnTo>
                      <a:pt x="326" y="99"/>
                    </a:lnTo>
                    <a:lnTo>
                      <a:pt x="326" y="100"/>
                    </a:lnTo>
                    <a:lnTo>
                      <a:pt x="313" y="69"/>
                    </a:lnTo>
                    <a:lnTo>
                      <a:pt x="297" y="43"/>
                    </a:lnTo>
                    <a:lnTo>
                      <a:pt x="298" y="44"/>
                    </a:lnTo>
                    <a:lnTo>
                      <a:pt x="278" y="25"/>
                    </a:lnTo>
                    <a:lnTo>
                      <a:pt x="279" y="26"/>
                    </a:lnTo>
                    <a:lnTo>
                      <a:pt x="255" y="13"/>
                    </a:lnTo>
                    <a:lnTo>
                      <a:pt x="256" y="13"/>
                    </a:lnTo>
                    <a:lnTo>
                      <a:pt x="227" y="8"/>
                    </a:lnTo>
                    <a:lnTo>
                      <a:pt x="228" y="8"/>
                    </a:lnTo>
                    <a:lnTo>
                      <a:pt x="208" y="10"/>
                    </a:lnTo>
                    <a:lnTo>
                      <a:pt x="209" y="10"/>
                    </a:lnTo>
                    <a:lnTo>
                      <a:pt x="192" y="16"/>
                    </a:lnTo>
                    <a:lnTo>
                      <a:pt x="193" y="16"/>
                    </a:lnTo>
                    <a:lnTo>
                      <a:pt x="177" y="24"/>
                    </a:lnTo>
                    <a:lnTo>
                      <a:pt x="178" y="24"/>
                    </a:lnTo>
                    <a:lnTo>
                      <a:pt x="163" y="36"/>
                    </a:lnTo>
                    <a:lnTo>
                      <a:pt x="164" y="35"/>
                    </a:lnTo>
                    <a:lnTo>
                      <a:pt x="141" y="69"/>
                    </a:lnTo>
                    <a:lnTo>
                      <a:pt x="142" y="69"/>
                    </a:lnTo>
                    <a:lnTo>
                      <a:pt x="132" y="89"/>
                    </a:lnTo>
                    <a:lnTo>
                      <a:pt x="124" y="113"/>
                    </a:lnTo>
                    <a:lnTo>
                      <a:pt x="124" y="113"/>
                    </a:lnTo>
                    <a:lnTo>
                      <a:pt x="118" y="140"/>
                    </a:lnTo>
                    <a:lnTo>
                      <a:pt x="114" y="172"/>
                    </a:lnTo>
                    <a:lnTo>
                      <a:pt x="111" y="209"/>
                    </a:lnTo>
                    <a:lnTo>
                      <a:pt x="110" y="250"/>
                    </a:lnTo>
                    <a:lnTo>
                      <a:pt x="113" y="312"/>
                    </a:lnTo>
                    <a:close/>
                    <a:moveTo>
                      <a:pt x="159" y="251"/>
                    </a:moveTo>
                    <a:lnTo>
                      <a:pt x="160" y="303"/>
                    </a:lnTo>
                    <a:lnTo>
                      <a:pt x="164" y="346"/>
                    </a:lnTo>
                    <a:lnTo>
                      <a:pt x="170" y="380"/>
                    </a:lnTo>
                    <a:lnTo>
                      <a:pt x="170" y="379"/>
                    </a:lnTo>
                    <a:lnTo>
                      <a:pt x="180" y="404"/>
                    </a:lnTo>
                    <a:lnTo>
                      <a:pt x="180" y="404"/>
                    </a:lnTo>
                    <a:lnTo>
                      <a:pt x="191" y="420"/>
                    </a:lnTo>
                    <a:lnTo>
                      <a:pt x="190" y="420"/>
                    </a:lnTo>
                    <a:lnTo>
                      <a:pt x="203" y="432"/>
                    </a:lnTo>
                    <a:lnTo>
                      <a:pt x="202" y="431"/>
                    </a:lnTo>
                    <a:lnTo>
                      <a:pt x="215" y="438"/>
                    </a:lnTo>
                    <a:lnTo>
                      <a:pt x="214" y="438"/>
                    </a:lnTo>
                    <a:lnTo>
                      <a:pt x="228" y="441"/>
                    </a:lnTo>
                    <a:lnTo>
                      <a:pt x="227" y="441"/>
                    </a:lnTo>
                    <a:lnTo>
                      <a:pt x="242" y="438"/>
                    </a:lnTo>
                    <a:lnTo>
                      <a:pt x="241" y="438"/>
                    </a:lnTo>
                    <a:lnTo>
                      <a:pt x="256" y="431"/>
                    </a:lnTo>
                    <a:lnTo>
                      <a:pt x="255" y="432"/>
                    </a:lnTo>
                    <a:lnTo>
                      <a:pt x="267" y="420"/>
                    </a:lnTo>
                    <a:lnTo>
                      <a:pt x="267" y="420"/>
                    </a:lnTo>
                    <a:lnTo>
                      <a:pt x="278" y="404"/>
                    </a:lnTo>
                    <a:lnTo>
                      <a:pt x="277" y="405"/>
                    </a:lnTo>
                    <a:lnTo>
                      <a:pt x="286" y="380"/>
                    </a:lnTo>
                    <a:lnTo>
                      <a:pt x="286" y="380"/>
                    </a:lnTo>
                    <a:lnTo>
                      <a:pt x="293" y="346"/>
                    </a:lnTo>
                    <a:lnTo>
                      <a:pt x="297" y="303"/>
                    </a:lnTo>
                    <a:lnTo>
                      <a:pt x="298" y="250"/>
                    </a:lnTo>
                    <a:lnTo>
                      <a:pt x="297" y="196"/>
                    </a:lnTo>
                    <a:lnTo>
                      <a:pt x="293" y="152"/>
                    </a:lnTo>
                    <a:lnTo>
                      <a:pt x="286" y="119"/>
                    </a:lnTo>
                    <a:lnTo>
                      <a:pt x="286" y="119"/>
                    </a:lnTo>
                    <a:lnTo>
                      <a:pt x="277" y="96"/>
                    </a:lnTo>
                    <a:lnTo>
                      <a:pt x="278" y="97"/>
                    </a:lnTo>
                    <a:lnTo>
                      <a:pt x="267" y="79"/>
                    </a:lnTo>
                    <a:lnTo>
                      <a:pt x="267" y="79"/>
                    </a:lnTo>
                    <a:lnTo>
                      <a:pt x="255" y="66"/>
                    </a:lnTo>
                    <a:lnTo>
                      <a:pt x="256" y="67"/>
                    </a:lnTo>
                    <a:lnTo>
                      <a:pt x="241" y="59"/>
                    </a:lnTo>
                    <a:lnTo>
                      <a:pt x="242" y="59"/>
                    </a:lnTo>
                    <a:lnTo>
                      <a:pt x="227" y="57"/>
                    </a:lnTo>
                    <a:lnTo>
                      <a:pt x="228" y="57"/>
                    </a:lnTo>
                    <a:lnTo>
                      <a:pt x="213" y="59"/>
                    </a:lnTo>
                    <a:lnTo>
                      <a:pt x="214" y="59"/>
                    </a:lnTo>
                    <a:lnTo>
                      <a:pt x="201" y="66"/>
                    </a:lnTo>
                    <a:lnTo>
                      <a:pt x="202" y="65"/>
                    </a:lnTo>
                    <a:lnTo>
                      <a:pt x="190" y="76"/>
                    </a:lnTo>
                    <a:lnTo>
                      <a:pt x="190" y="76"/>
                    </a:lnTo>
                    <a:lnTo>
                      <a:pt x="180" y="90"/>
                    </a:lnTo>
                    <a:lnTo>
                      <a:pt x="180" y="89"/>
                    </a:lnTo>
                    <a:lnTo>
                      <a:pt x="171" y="117"/>
                    </a:lnTo>
                    <a:lnTo>
                      <a:pt x="164" y="152"/>
                    </a:lnTo>
                    <a:lnTo>
                      <a:pt x="160" y="196"/>
                    </a:lnTo>
                    <a:lnTo>
                      <a:pt x="159" y="251"/>
                    </a:lnTo>
                    <a:close/>
                    <a:moveTo>
                      <a:pt x="152" y="196"/>
                    </a:moveTo>
                    <a:lnTo>
                      <a:pt x="157" y="150"/>
                    </a:lnTo>
                    <a:lnTo>
                      <a:pt x="164" y="114"/>
                    </a:lnTo>
                    <a:lnTo>
                      <a:pt x="173" y="87"/>
                    </a:lnTo>
                    <a:cubicBezTo>
                      <a:pt x="173" y="86"/>
                      <a:pt x="173" y="86"/>
                      <a:pt x="173" y="86"/>
                    </a:cubicBezTo>
                    <a:lnTo>
                      <a:pt x="184" y="71"/>
                    </a:lnTo>
                    <a:cubicBezTo>
                      <a:pt x="184" y="71"/>
                      <a:pt x="184" y="71"/>
                      <a:pt x="184" y="71"/>
                    </a:cubicBezTo>
                    <a:lnTo>
                      <a:pt x="196" y="60"/>
                    </a:lnTo>
                    <a:cubicBezTo>
                      <a:pt x="197" y="59"/>
                      <a:pt x="197" y="59"/>
                      <a:pt x="197" y="59"/>
                    </a:cubicBezTo>
                    <a:lnTo>
                      <a:pt x="211" y="52"/>
                    </a:lnTo>
                    <a:cubicBezTo>
                      <a:pt x="211" y="52"/>
                      <a:pt x="211" y="52"/>
                      <a:pt x="212" y="52"/>
                    </a:cubicBezTo>
                    <a:lnTo>
                      <a:pt x="227" y="49"/>
                    </a:lnTo>
                    <a:cubicBezTo>
                      <a:pt x="227" y="49"/>
                      <a:pt x="228" y="49"/>
                      <a:pt x="228" y="49"/>
                    </a:cubicBezTo>
                    <a:lnTo>
                      <a:pt x="244" y="52"/>
                    </a:lnTo>
                    <a:cubicBezTo>
                      <a:pt x="244" y="52"/>
                      <a:pt x="244" y="52"/>
                      <a:pt x="245" y="52"/>
                    </a:cubicBezTo>
                    <a:lnTo>
                      <a:pt x="259" y="60"/>
                    </a:lnTo>
                    <a:cubicBezTo>
                      <a:pt x="260" y="60"/>
                      <a:pt x="260" y="60"/>
                      <a:pt x="260" y="61"/>
                    </a:cubicBezTo>
                    <a:lnTo>
                      <a:pt x="273" y="74"/>
                    </a:lnTo>
                    <a:cubicBezTo>
                      <a:pt x="273" y="74"/>
                      <a:pt x="273" y="74"/>
                      <a:pt x="273" y="74"/>
                    </a:cubicBezTo>
                    <a:lnTo>
                      <a:pt x="284" y="92"/>
                    </a:lnTo>
                    <a:cubicBezTo>
                      <a:pt x="285" y="93"/>
                      <a:pt x="285" y="93"/>
                      <a:pt x="285" y="93"/>
                    </a:cubicBezTo>
                    <a:lnTo>
                      <a:pt x="294" y="117"/>
                    </a:lnTo>
                    <a:cubicBezTo>
                      <a:pt x="294" y="117"/>
                      <a:pt x="294" y="117"/>
                      <a:pt x="294" y="117"/>
                    </a:cubicBezTo>
                    <a:lnTo>
                      <a:pt x="301" y="152"/>
                    </a:lnTo>
                    <a:lnTo>
                      <a:pt x="305" y="196"/>
                    </a:lnTo>
                    <a:lnTo>
                      <a:pt x="306" y="251"/>
                    </a:lnTo>
                    <a:lnTo>
                      <a:pt x="305" y="303"/>
                    </a:lnTo>
                    <a:lnTo>
                      <a:pt x="301" y="347"/>
                    </a:lnTo>
                    <a:lnTo>
                      <a:pt x="294" y="382"/>
                    </a:lnTo>
                    <a:cubicBezTo>
                      <a:pt x="294" y="382"/>
                      <a:pt x="294" y="382"/>
                      <a:pt x="294" y="382"/>
                    </a:cubicBezTo>
                    <a:lnTo>
                      <a:pt x="285" y="407"/>
                    </a:lnTo>
                    <a:cubicBezTo>
                      <a:pt x="285" y="408"/>
                      <a:pt x="284" y="408"/>
                      <a:pt x="284" y="408"/>
                    </a:cubicBezTo>
                    <a:lnTo>
                      <a:pt x="273" y="425"/>
                    </a:lnTo>
                    <a:cubicBezTo>
                      <a:pt x="273" y="425"/>
                      <a:pt x="273" y="425"/>
                      <a:pt x="273" y="425"/>
                    </a:cubicBezTo>
                    <a:lnTo>
                      <a:pt x="260" y="437"/>
                    </a:lnTo>
                    <a:cubicBezTo>
                      <a:pt x="260" y="438"/>
                      <a:pt x="260" y="438"/>
                      <a:pt x="259" y="438"/>
                    </a:cubicBezTo>
                    <a:lnTo>
                      <a:pt x="245" y="446"/>
                    </a:lnTo>
                    <a:cubicBezTo>
                      <a:pt x="244" y="446"/>
                      <a:pt x="244" y="446"/>
                      <a:pt x="244" y="446"/>
                    </a:cubicBezTo>
                    <a:lnTo>
                      <a:pt x="228" y="448"/>
                    </a:lnTo>
                    <a:cubicBezTo>
                      <a:pt x="228" y="448"/>
                      <a:pt x="227" y="448"/>
                      <a:pt x="227" y="448"/>
                    </a:cubicBezTo>
                    <a:lnTo>
                      <a:pt x="213" y="446"/>
                    </a:lnTo>
                    <a:cubicBezTo>
                      <a:pt x="212" y="446"/>
                      <a:pt x="212" y="446"/>
                      <a:pt x="212" y="445"/>
                    </a:cubicBezTo>
                    <a:lnTo>
                      <a:pt x="198" y="438"/>
                    </a:lnTo>
                    <a:cubicBezTo>
                      <a:pt x="198" y="438"/>
                      <a:pt x="197" y="438"/>
                      <a:pt x="197" y="437"/>
                    </a:cubicBezTo>
                    <a:lnTo>
                      <a:pt x="185" y="425"/>
                    </a:lnTo>
                    <a:cubicBezTo>
                      <a:pt x="184" y="425"/>
                      <a:pt x="184" y="425"/>
                      <a:pt x="184" y="425"/>
                    </a:cubicBezTo>
                    <a:lnTo>
                      <a:pt x="173" y="408"/>
                    </a:lnTo>
                    <a:cubicBezTo>
                      <a:pt x="173" y="408"/>
                      <a:pt x="173" y="408"/>
                      <a:pt x="173" y="407"/>
                    </a:cubicBezTo>
                    <a:lnTo>
                      <a:pt x="163" y="382"/>
                    </a:lnTo>
                    <a:cubicBezTo>
                      <a:pt x="163" y="382"/>
                      <a:pt x="163" y="382"/>
                      <a:pt x="163" y="382"/>
                    </a:cubicBezTo>
                    <a:lnTo>
                      <a:pt x="156" y="347"/>
                    </a:lnTo>
                    <a:lnTo>
                      <a:pt x="152" y="303"/>
                    </a:lnTo>
                    <a:lnTo>
                      <a:pt x="151" y="250"/>
                    </a:lnTo>
                    <a:lnTo>
                      <a:pt x="152" y="196"/>
                    </a:lnTo>
                    <a:close/>
                    <a:moveTo>
                      <a:pt x="403" y="251"/>
                    </a:moveTo>
                    <a:lnTo>
                      <a:pt x="404" y="209"/>
                    </a:lnTo>
                    <a:lnTo>
                      <a:pt x="407" y="172"/>
                    </a:lnTo>
                    <a:lnTo>
                      <a:pt x="411" y="139"/>
                    </a:lnTo>
                    <a:lnTo>
                      <a:pt x="417" y="111"/>
                    </a:lnTo>
                    <a:cubicBezTo>
                      <a:pt x="417" y="111"/>
                      <a:pt x="417" y="111"/>
                      <a:pt x="417" y="111"/>
                    </a:cubicBezTo>
                    <a:lnTo>
                      <a:pt x="425" y="87"/>
                    </a:lnTo>
                    <a:lnTo>
                      <a:pt x="435" y="65"/>
                    </a:lnTo>
                    <a:cubicBezTo>
                      <a:pt x="435" y="65"/>
                      <a:pt x="435" y="65"/>
                      <a:pt x="435" y="65"/>
                    </a:cubicBezTo>
                    <a:lnTo>
                      <a:pt x="457" y="30"/>
                    </a:lnTo>
                    <a:cubicBezTo>
                      <a:pt x="457" y="30"/>
                      <a:pt x="458" y="30"/>
                      <a:pt x="458" y="29"/>
                    </a:cubicBezTo>
                    <a:lnTo>
                      <a:pt x="473" y="17"/>
                    </a:lnTo>
                    <a:cubicBezTo>
                      <a:pt x="473" y="17"/>
                      <a:pt x="473" y="17"/>
                      <a:pt x="474" y="17"/>
                    </a:cubicBezTo>
                    <a:lnTo>
                      <a:pt x="489" y="8"/>
                    </a:lnTo>
                    <a:cubicBezTo>
                      <a:pt x="489" y="8"/>
                      <a:pt x="490" y="8"/>
                      <a:pt x="490" y="8"/>
                    </a:cubicBezTo>
                    <a:lnTo>
                      <a:pt x="507" y="3"/>
                    </a:lnTo>
                    <a:cubicBezTo>
                      <a:pt x="508" y="3"/>
                      <a:pt x="508" y="3"/>
                      <a:pt x="508" y="2"/>
                    </a:cubicBezTo>
                    <a:lnTo>
                      <a:pt x="527" y="0"/>
                    </a:lnTo>
                    <a:cubicBezTo>
                      <a:pt x="527" y="0"/>
                      <a:pt x="528" y="0"/>
                      <a:pt x="528" y="1"/>
                    </a:cubicBezTo>
                    <a:lnTo>
                      <a:pt x="557" y="6"/>
                    </a:lnTo>
                    <a:cubicBezTo>
                      <a:pt x="558" y="6"/>
                      <a:pt x="558" y="6"/>
                      <a:pt x="558" y="6"/>
                    </a:cubicBezTo>
                    <a:lnTo>
                      <a:pt x="583" y="18"/>
                    </a:lnTo>
                    <a:cubicBezTo>
                      <a:pt x="584" y="19"/>
                      <a:pt x="584" y="19"/>
                      <a:pt x="584" y="19"/>
                    </a:cubicBezTo>
                    <a:lnTo>
                      <a:pt x="603" y="38"/>
                    </a:lnTo>
                    <a:cubicBezTo>
                      <a:pt x="604" y="38"/>
                      <a:pt x="604" y="39"/>
                      <a:pt x="604" y="39"/>
                    </a:cubicBezTo>
                    <a:lnTo>
                      <a:pt x="619" y="65"/>
                    </a:lnTo>
                    <a:lnTo>
                      <a:pt x="634" y="96"/>
                    </a:lnTo>
                    <a:cubicBezTo>
                      <a:pt x="634" y="96"/>
                      <a:pt x="634" y="97"/>
                      <a:pt x="634" y="97"/>
                    </a:cubicBezTo>
                    <a:lnTo>
                      <a:pt x="644" y="135"/>
                    </a:lnTo>
                    <a:lnTo>
                      <a:pt x="648" y="158"/>
                    </a:lnTo>
                    <a:lnTo>
                      <a:pt x="650" y="185"/>
                    </a:lnTo>
                    <a:lnTo>
                      <a:pt x="652" y="216"/>
                    </a:lnTo>
                    <a:lnTo>
                      <a:pt x="652" y="250"/>
                    </a:lnTo>
                    <a:lnTo>
                      <a:pt x="651" y="290"/>
                    </a:lnTo>
                    <a:lnTo>
                      <a:pt x="649" y="326"/>
                    </a:lnTo>
                    <a:lnTo>
                      <a:pt x="644" y="358"/>
                    </a:lnTo>
                    <a:lnTo>
                      <a:pt x="639" y="386"/>
                    </a:lnTo>
                    <a:lnTo>
                      <a:pt x="632" y="411"/>
                    </a:lnTo>
                    <a:lnTo>
                      <a:pt x="623" y="432"/>
                    </a:lnTo>
                    <a:cubicBezTo>
                      <a:pt x="623" y="432"/>
                      <a:pt x="622" y="433"/>
                      <a:pt x="622" y="433"/>
                    </a:cubicBezTo>
                    <a:lnTo>
                      <a:pt x="598" y="467"/>
                    </a:lnTo>
                    <a:cubicBezTo>
                      <a:pt x="598" y="468"/>
                      <a:pt x="597" y="468"/>
                      <a:pt x="597" y="468"/>
                    </a:cubicBezTo>
                    <a:lnTo>
                      <a:pt x="584" y="480"/>
                    </a:lnTo>
                    <a:cubicBezTo>
                      <a:pt x="583" y="480"/>
                      <a:pt x="583" y="480"/>
                      <a:pt x="583" y="480"/>
                    </a:cubicBezTo>
                    <a:lnTo>
                      <a:pt x="567" y="489"/>
                    </a:lnTo>
                    <a:cubicBezTo>
                      <a:pt x="567" y="489"/>
                      <a:pt x="566" y="489"/>
                      <a:pt x="566" y="489"/>
                    </a:cubicBezTo>
                    <a:lnTo>
                      <a:pt x="548" y="494"/>
                    </a:lnTo>
                    <a:cubicBezTo>
                      <a:pt x="548" y="494"/>
                      <a:pt x="548" y="494"/>
                      <a:pt x="547" y="494"/>
                    </a:cubicBezTo>
                    <a:lnTo>
                      <a:pt x="528" y="496"/>
                    </a:lnTo>
                    <a:cubicBezTo>
                      <a:pt x="528" y="496"/>
                      <a:pt x="527" y="496"/>
                      <a:pt x="527" y="496"/>
                    </a:cubicBezTo>
                    <a:lnTo>
                      <a:pt x="502" y="493"/>
                    </a:lnTo>
                    <a:cubicBezTo>
                      <a:pt x="502" y="493"/>
                      <a:pt x="502" y="493"/>
                      <a:pt x="501" y="493"/>
                    </a:cubicBezTo>
                    <a:lnTo>
                      <a:pt x="479" y="483"/>
                    </a:lnTo>
                    <a:cubicBezTo>
                      <a:pt x="479" y="483"/>
                      <a:pt x="479" y="483"/>
                      <a:pt x="478" y="483"/>
                    </a:cubicBezTo>
                    <a:lnTo>
                      <a:pt x="459" y="467"/>
                    </a:lnTo>
                    <a:cubicBezTo>
                      <a:pt x="459" y="466"/>
                      <a:pt x="458" y="466"/>
                      <a:pt x="458" y="466"/>
                    </a:cubicBezTo>
                    <a:lnTo>
                      <a:pt x="441" y="443"/>
                    </a:lnTo>
                    <a:cubicBezTo>
                      <a:pt x="441" y="443"/>
                      <a:pt x="441" y="443"/>
                      <a:pt x="441" y="443"/>
                    </a:cubicBezTo>
                    <a:lnTo>
                      <a:pt x="425" y="409"/>
                    </a:lnTo>
                    <a:cubicBezTo>
                      <a:pt x="425" y="409"/>
                      <a:pt x="425" y="409"/>
                      <a:pt x="425" y="409"/>
                    </a:cubicBezTo>
                    <a:lnTo>
                      <a:pt x="413" y="366"/>
                    </a:lnTo>
                    <a:lnTo>
                      <a:pt x="405" y="314"/>
                    </a:lnTo>
                    <a:lnTo>
                      <a:pt x="403" y="251"/>
                    </a:lnTo>
                    <a:close/>
                    <a:moveTo>
                      <a:pt x="413" y="312"/>
                    </a:moveTo>
                    <a:lnTo>
                      <a:pt x="421" y="364"/>
                    </a:lnTo>
                    <a:lnTo>
                      <a:pt x="432" y="406"/>
                    </a:lnTo>
                    <a:lnTo>
                      <a:pt x="432" y="406"/>
                    </a:lnTo>
                    <a:lnTo>
                      <a:pt x="448" y="439"/>
                    </a:lnTo>
                    <a:lnTo>
                      <a:pt x="448" y="439"/>
                    </a:lnTo>
                    <a:lnTo>
                      <a:pt x="465" y="461"/>
                    </a:lnTo>
                    <a:lnTo>
                      <a:pt x="464" y="460"/>
                    </a:lnTo>
                    <a:lnTo>
                      <a:pt x="484" y="476"/>
                    </a:lnTo>
                    <a:lnTo>
                      <a:pt x="483" y="476"/>
                    </a:lnTo>
                    <a:lnTo>
                      <a:pt x="505" y="486"/>
                    </a:lnTo>
                    <a:lnTo>
                      <a:pt x="503" y="485"/>
                    </a:lnTo>
                    <a:lnTo>
                      <a:pt x="528" y="488"/>
                    </a:lnTo>
                    <a:lnTo>
                      <a:pt x="527" y="488"/>
                    </a:lnTo>
                    <a:lnTo>
                      <a:pt x="547" y="486"/>
                    </a:lnTo>
                    <a:lnTo>
                      <a:pt x="546" y="487"/>
                    </a:lnTo>
                    <a:lnTo>
                      <a:pt x="564" y="482"/>
                    </a:lnTo>
                    <a:lnTo>
                      <a:pt x="563" y="482"/>
                    </a:lnTo>
                    <a:lnTo>
                      <a:pt x="579" y="473"/>
                    </a:lnTo>
                    <a:lnTo>
                      <a:pt x="578" y="473"/>
                    </a:lnTo>
                    <a:lnTo>
                      <a:pt x="592" y="462"/>
                    </a:lnTo>
                    <a:lnTo>
                      <a:pt x="591" y="463"/>
                    </a:lnTo>
                    <a:lnTo>
                      <a:pt x="616" y="428"/>
                    </a:lnTo>
                    <a:lnTo>
                      <a:pt x="615" y="429"/>
                    </a:lnTo>
                    <a:lnTo>
                      <a:pt x="624" y="408"/>
                    </a:lnTo>
                    <a:lnTo>
                      <a:pt x="631" y="385"/>
                    </a:lnTo>
                    <a:lnTo>
                      <a:pt x="636" y="357"/>
                    </a:lnTo>
                    <a:lnTo>
                      <a:pt x="641" y="326"/>
                    </a:lnTo>
                    <a:lnTo>
                      <a:pt x="643" y="290"/>
                    </a:lnTo>
                    <a:lnTo>
                      <a:pt x="644" y="251"/>
                    </a:lnTo>
                    <a:lnTo>
                      <a:pt x="644" y="216"/>
                    </a:lnTo>
                    <a:lnTo>
                      <a:pt x="642" y="186"/>
                    </a:lnTo>
                    <a:lnTo>
                      <a:pt x="640" y="160"/>
                    </a:lnTo>
                    <a:lnTo>
                      <a:pt x="637" y="137"/>
                    </a:lnTo>
                    <a:lnTo>
                      <a:pt x="627" y="99"/>
                    </a:lnTo>
                    <a:lnTo>
                      <a:pt x="627" y="100"/>
                    </a:lnTo>
                    <a:lnTo>
                      <a:pt x="613" y="69"/>
                    </a:lnTo>
                    <a:lnTo>
                      <a:pt x="597" y="43"/>
                    </a:lnTo>
                    <a:lnTo>
                      <a:pt x="598" y="44"/>
                    </a:lnTo>
                    <a:lnTo>
                      <a:pt x="579" y="25"/>
                    </a:lnTo>
                    <a:lnTo>
                      <a:pt x="580" y="26"/>
                    </a:lnTo>
                    <a:lnTo>
                      <a:pt x="555" y="13"/>
                    </a:lnTo>
                    <a:lnTo>
                      <a:pt x="556" y="13"/>
                    </a:lnTo>
                    <a:lnTo>
                      <a:pt x="527" y="8"/>
                    </a:lnTo>
                    <a:lnTo>
                      <a:pt x="528" y="8"/>
                    </a:lnTo>
                    <a:lnTo>
                      <a:pt x="509" y="10"/>
                    </a:lnTo>
                    <a:lnTo>
                      <a:pt x="510" y="10"/>
                    </a:lnTo>
                    <a:lnTo>
                      <a:pt x="492" y="16"/>
                    </a:lnTo>
                    <a:lnTo>
                      <a:pt x="493" y="15"/>
                    </a:lnTo>
                    <a:lnTo>
                      <a:pt x="477" y="24"/>
                    </a:lnTo>
                    <a:lnTo>
                      <a:pt x="478" y="24"/>
                    </a:lnTo>
                    <a:lnTo>
                      <a:pt x="463" y="36"/>
                    </a:lnTo>
                    <a:lnTo>
                      <a:pt x="464" y="35"/>
                    </a:lnTo>
                    <a:lnTo>
                      <a:pt x="442" y="69"/>
                    </a:lnTo>
                    <a:lnTo>
                      <a:pt x="442" y="69"/>
                    </a:lnTo>
                    <a:lnTo>
                      <a:pt x="433" y="89"/>
                    </a:lnTo>
                    <a:lnTo>
                      <a:pt x="424" y="113"/>
                    </a:lnTo>
                    <a:lnTo>
                      <a:pt x="424" y="113"/>
                    </a:lnTo>
                    <a:lnTo>
                      <a:pt x="419" y="140"/>
                    </a:lnTo>
                    <a:lnTo>
                      <a:pt x="415" y="172"/>
                    </a:lnTo>
                    <a:lnTo>
                      <a:pt x="412" y="209"/>
                    </a:lnTo>
                    <a:lnTo>
                      <a:pt x="411" y="250"/>
                    </a:lnTo>
                    <a:lnTo>
                      <a:pt x="413" y="312"/>
                    </a:lnTo>
                    <a:close/>
                    <a:moveTo>
                      <a:pt x="459" y="251"/>
                    </a:moveTo>
                    <a:lnTo>
                      <a:pt x="460" y="303"/>
                    </a:lnTo>
                    <a:lnTo>
                      <a:pt x="464" y="346"/>
                    </a:lnTo>
                    <a:lnTo>
                      <a:pt x="470" y="380"/>
                    </a:lnTo>
                    <a:lnTo>
                      <a:pt x="470" y="379"/>
                    </a:lnTo>
                    <a:lnTo>
                      <a:pt x="480" y="404"/>
                    </a:lnTo>
                    <a:lnTo>
                      <a:pt x="480" y="404"/>
                    </a:lnTo>
                    <a:lnTo>
                      <a:pt x="491" y="420"/>
                    </a:lnTo>
                    <a:lnTo>
                      <a:pt x="490" y="420"/>
                    </a:lnTo>
                    <a:lnTo>
                      <a:pt x="503" y="432"/>
                    </a:lnTo>
                    <a:lnTo>
                      <a:pt x="502" y="431"/>
                    </a:lnTo>
                    <a:lnTo>
                      <a:pt x="515" y="438"/>
                    </a:lnTo>
                    <a:lnTo>
                      <a:pt x="514" y="438"/>
                    </a:lnTo>
                    <a:lnTo>
                      <a:pt x="528" y="441"/>
                    </a:lnTo>
                    <a:lnTo>
                      <a:pt x="527" y="441"/>
                    </a:lnTo>
                    <a:lnTo>
                      <a:pt x="542" y="438"/>
                    </a:lnTo>
                    <a:lnTo>
                      <a:pt x="541" y="438"/>
                    </a:lnTo>
                    <a:lnTo>
                      <a:pt x="556" y="431"/>
                    </a:lnTo>
                    <a:lnTo>
                      <a:pt x="555" y="432"/>
                    </a:lnTo>
                    <a:lnTo>
                      <a:pt x="568" y="420"/>
                    </a:lnTo>
                    <a:lnTo>
                      <a:pt x="567" y="420"/>
                    </a:lnTo>
                    <a:lnTo>
                      <a:pt x="578" y="404"/>
                    </a:lnTo>
                    <a:lnTo>
                      <a:pt x="578" y="405"/>
                    </a:lnTo>
                    <a:lnTo>
                      <a:pt x="587" y="380"/>
                    </a:lnTo>
                    <a:lnTo>
                      <a:pt x="587" y="380"/>
                    </a:lnTo>
                    <a:lnTo>
                      <a:pt x="593" y="346"/>
                    </a:lnTo>
                    <a:lnTo>
                      <a:pt x="597" y="303"/>
                    </a:lnTo>
                    <a:lnTo>
                      <a:pt x="599" y="250"/>
                    </a:lnTo>
                    <a:lnTo>
                      <a:pt x="597" y="196"/>
                    </a:lnTo>
                    <a:lnTo>
                      <a:pt x="593" y="152"/>
                    </a:lnTo>
                    <a:lnTo>
                      <a:pt x="587" y="119"/>
                    </a:lnTo>
                    <a:lnTo>
                      <a:pt x="587" y="119"/>
                    </a:lnTo>
                    <a:lnTo>
                      <a:pt x="578" y="96"/>
                    </a:lnTo>
                    <a:lnTo>
                      <a:pt x="578" y="97"/>
                    </a:lnTo>
                    <a:lnTo>
                      <a:pt x="567" y="79"/>
                    </a:lnTo>
                    <a:lnTo>
                      <a:pt x="568" y="79"/>
                    </a:lnTo>
                    <a:lnTo>
                      <a:pt x="555" y="66"/>
                    </a:lnTo>
                    <a:lnTo>
                      <a:pt x="556" y="67"/>
                    </a:lnTo>
                    <a:lnTo>
                      <a:pt x="541" y="59"/>
                    </a:lnTo>
                    <a:lnTo>
                      <a:pt x="542" y="59"/>
                    </a:lnTo>
                    <a:lnTo>
                      <a:pt x="527" y="57"/>
                    </a:lnTo>
                    <a:lnTo>
                      <a:pt x="528" y="57"/>
                    </a:lnTo>
                    <a:lnTo>
                      <a:pt x="513" y="59"/>
                    </a:lnTo>
                    <a:lnTo>
                      <a:pt x="514" y="59"/>
                    </a:lnTo>
                    <a:lnTo>
                      <a:pt x="501" y="66"/>
                    </a:lnTo>
                    <a:lnTo>
                      <a:pt x="502" y="65"/>
                    </a:lnTo>
                    <a:lnTo>
                      <a:pt x="490" y="76"/>
                    </a:lnTo>
                    <a:lnTo>
                      <a:pt x="490" y="76"/>
                    </a:lnTo>
                    <a:lnTo>
                      <a:pt x="480" y="90"/>
                    </a:lnTo>
                    <a:lnTo>
                      <a:pt x="480" y="89"/>
                    </a:lnTo>
                    <a:lnTo>
                      <a:pt x="471" y="117"/>
                    </a:lnTo>
                    <a:lnTo>
                      <a:pt x="465" y="152"/>
                    </a:lnTo>
                    <a:lnTo>
                      <a:pt x="461" y="196"/>
                    </a:lnTo>
                    <a:lnTo>
                      <a:pt x="459" y="251"/>
                    </a:lnTo>
                    <a:close/>
                    <a:moveTo>
                      <a:pt x="453" y="196"/>
                    </a:moveTo>
                    <a:lnTo>
                      <a:pt x="457" y="150"/>
                    </a:lnTo>
                    <a:lnTo>
                      <a:pt x="464" y="114"/>
                    </a:lnTo>
                    <a:lnTo>
                      <a:pt x="473" y="87"/>
                    </a:lnTo>
                    <a:cubicBezTo>
                      <a:pt x="473" y="86"/>
                      <a:pt x="473" y="86"/>
                      <a:pt x="473" y="86"/>
                    </a:cubicBezTo>
                    <a:lnTo>
                      <a:pt x="484" y="71"/>
                    </a:lnTo>
                    <a:cubicBezTo>
                      <a:pt x="484" y="71"/>
                      <a:pt x="484" y="71"/>
                      <a:pt x="484" y="71"/>
                    </a:cubicBezTo>
                    <a:lnTo>
                      <a:pt x="496" y="60"/>
                    </a:lnTo>
                    <a:cubicBezTo>
                      <a:pt x="497" y="59"/>
                      <a:pt x="497" y="59"/>
                      <a:pt x="497" y="59"/>
                    </a:cubicBezTo>
                    <a:lnTo>
                      <a:pt x="511" y="52"/>
                    </a:lnTo>
                    <a:cubicBezTo>
                      <a:pt x="511" y="52"/>
                      <a:pt x="511" y="52"/>
                      <a:pt x="512" y="52"/>
                    </a:cubicBezTo>
                    <a:lnTo>
                      <a:pt x="527" y="49"/>
                    </a:lnTo>
                    <a:cubicBezTo>
                      <a:pt x="527" y="49"/>
                      <a:pt x="528" y="49"/>
                      <a:pt x="528" y="49"/>
                    </a:cubicBezTo>
                    <a:lnTo>
                      <a:pt x="544" y="52"/>
                    </a:lnTo>
                    <a:cubicBezTo>
                      <a:pt x="544" y="52"/>
                      <a:pt x="544" y="52"/>
                      <a:pt x="545" y="52"/>
                    </a:cubicBezTo>
                    <a:lnTo>
                      <a:pt x="559" y="60"/>
                    </a:lnTo>
                    <a:cubicBezTo>
                      <a:pt x="560" y="60"/>
                      <a:pt x="560" y="60"/>
                      <a:pt x="560" y="61"/>
                    </a:cubicBezTo>
                    <a:lnTo>
                      <a:pt x="573" y="74"/>
                    </a:lnTo>
                    <a:cubicBezTo>
                      <a:pt x="574" y="74"/>
                      <a:pt x="574" y="74"/>
                      <a:pt x="574" y="74"/>
                    </a:cubicBezTo>
                    <a:lnTo>
                      <a:pt x="585" y="92"/>
                    </a:lnTo>
                    <a:cubicBezTo>
                      <a:pt x="585" y="93"/>
                      <a:pt x="585" y="93"/>
                      <a:pt x="585" y="93"/>
                    </a:cubicBezTo>
                    <a:lnTo>
                      <a:pt x="594" y="117"/>
                    </a:lnTo>
                    <a:cubicBezTo>
                      <a:pt x="594" y="117"/>
                      <a:pt x="594" y="117"/>
                      <a:pt x="594" y="117"/>
                    </a:cubicBezTo>
                    <a:lnTo>
                      <a:pt x="601" y="152"/>
                    </a:lnTo>
                    <a:lnTo>
                      <a:pt x="605" y="196"/>
                    </a:lnTo>
                    <a:lnTo>
                      <a:pt x="607" y="251"/>
                    </a:lnTo>
                    <a:lnTo>
                      <a:pt x="605" y="303"/>
                    </a:lnTo>
                    <a:lnTo>
                      <a:pt x="601" y="347"/>
                    </a:lnTo>
                    <a:lnTo>
                      <a:pt x="594" y="382"/>
                    </a:lnTo>
                    <a:cubicBezTo>
                      <a:pt x="594" y="382"/>
                      <a:pt x="594" y="382"/>
                      <a:pt x="594" y="382"/>
                    </a:cubicBezTo>
                    <a:lnTo>
                      <a:pt x="585" y="407"/>
                    </a:lnTo>
                    <a:cubicBezTo>
                      <a:pt x="585" y="408"/>
                      <a:pt x="585" y="408"/>
                      <a:pt x="585" y="408"/>
                    </a:cubicBezTo>
                    <a:lnTo>
                      <a:pt x="574" y="425"/>
                    </a:lnTo>
                    <a:cubicBezTo>
                      <a:pt x="574" y="425"/>
                      <a:pt x="573" y="425"/>
                      <a:pt x="573" y="425"/>
                    </a:cubicBezTo>
                    <a:lnTo>
                      <a:pt x="560" y="437"/>
                    </a:lnTo>
                    <a:cubicBezTo>
                      <a:pt x="560" y="438"/>
                      <a:pt x="560" y="438"/>
                      <a:pt x="559" y="438"/>
                    </a:cubicBezTo>
                    <a:lnTo>
                      <a:pt x="545" y="446"/>
                    </a:lnTo>
                    <a:cubicBezTo>
                      <a:pt x="544" y="446"/>
                      <a:pt x="544" y="446"/>
                      <a:pt x="544" y="446"/>
                    </a:cubicBezTo>
                    <a:lnTo>
                      <a:pt x="528" y="448"/>
                    </a:lnTo>
                    <a:cubicBezTo>
                      <a:pt x="528" y="448"/>
                      <a:pt x="527" y="448"/>
                      <a:pt x="527" y="448"/>
                    </a:cubicBezTo>
                    <a:lnTo>
                      <a:pt x="513" y="446"/>
                    </a:lnTo>
                    <a:cubicBezTo>
                      <a:pt x="512" y="446"/>
                      <a:pt x="512" y="446"/>
                      <a:pt x="512" y="445"/>
                    </a:cubicBezTo>
                    <a:lnTo>
                      <a:pt x="498" y="438"/>
                    </a:lnTo>
                    <a:cubicBezTo>
                      <a:pt x="498" y="438"/>
                      <a:pt x="497" y="438"/>
                      <a:pt x="497" y="437"/>
                    </a:cubicBezTo>
                    <a:lnTo>
                      <a:pt x="485" y="425"/>
                    </a:lnTo>
                    <a:cubicBezTo>
                      <a:pt x="484" y="425"/>
                      <a:pt x="484" y="425"/>
                      <a:pt x="484" y="425"/>
                    </a:cubicBezTo>
                    <a:lnTo>
                      <a:pt x="473" y="408"/>
                    </a:lnTo>
                    <a:cubicBezTo>
                      <a:pt x="473" y="408"/>
                      <a:pt x="473" y="408"/>
                      <a:pt x="473" y="407"/>
                    </a:cubicBezTo>
                    <a:lnTo>
                      <a:pt x="463" y="382"/>
                    </a:lnTo>
                    <a:cubicBezTo>
                      <a:pt x="463" y="382"/>
                      <a:pt x="463" y="382"/>
                      <a:pt x="463" y="382"/>
                    </a:cubicBezTo>
                    <a:lnTo>
                      <a:pt x="456" y="347"/>
                    </a:lnTo>
                    <a:lnTo>
                      <a:pt x="452" y="303"/>
                    </a:lnTo>
                    <a:lnTo>
                      <a:pt x="451" y="250"/>
                    </a:lnTo>
                    <a:lnTo>
                      <a:pt x="453" y="196"/>
                    </a:lnTo>
                    <a:close/>
                    <a:moveTo>
                      <a:pt x="703" y="251"/>
                    </a:moveTo>
                    <a:lnTo>
                      <a:pt x="704" y="209"/>
                    </a:lnTo>
                    <a:lnTo>
                      <a:pt x="707" y="172"/>
                    </a:lnTo>
                    <a:lnTo>
                      <a:pt x="711" y="139"/>
                    </a:lnTo>
                    <a:lnTo>
                      <a:pt x="717" y="111"/>
                    </a:lnTo>
                    <a:cubicBezTo>
                      <a:pt x="717" y="111"/>
                      <a:pt x="717" y="111"/>
                      <a:pt x="717" y="111"/>
                    </a:cubicBezTo>
                    <a:lnTo>
                      <a:pt x="726" y="87"/>
                    </a:lnTo>
                    <a:lnTo>
                      <a:pt x="735" y="65"/>
                    </a:lnTo>
                    <a:cubicBezTo>
                      <a:pt x="735" y="65"/>
                      <a:pt x="735" y="65"/>
                      <a:pt x="736" y="65"/>
                    </a:cubicBezTo>
                    <a:lnTo>
                      <a:pt x="758" y="30"/>
                    </a:lnTo>
                    <a:cubicBezTo>
                      <a:pt x="758" y="30"/>
                      <a:pt x="758" y="30"/>
                      <a:pt x="758" y="29"/>
                    </a:cubicBezTo>
                    <a:lnTo>
                      <a:pt x="773" y="17"/>
                    </a:lnTo>
                    <a:cubicBezTo>
                      <a:pt x="773" y="17"/>
                      <a:pt x="773" y="17"/>
                      <a:pt x="774" y="17"/>
                    </a:cubicBezTo>
                    <a:lnTo>
                      <a:pt x="790" y="8"/>
                    </a:lnTo>
                    <a:cubicBezTo>
                      <a:pt x="790" y="8"/>
                      <a:pt x="790" y="8"/>
                      <a:pt x="790" y="8"/>
                    </a:cubicBezTo>
                    <a:lnTo>
                      <a:pt x="808" y="3"/>
                    </a:lnTo>
                    <a:cubicBezTo>
                      <a:pt x="808" y="3"/>
                      <a:pt x="808" y="3"/>
                      <a:pt x="809" y="2"/>
                    </a:cubicBezTo>
                    <a:lnTo>
                      <a:pt x="828" y="0"/>
                    </a:lnTo>
                    <a:cubicBezTo>
                      <a:pt x="828" y="0"/>
                      <a:pt x="828" y="0"/>
                      <a:pt x="829" y="1"/>
                    </a:cubicBezTo>
                    <a:lnTo>
                      <a:pt x="858" y="6"/>
                    </a:lnTo>
                    <a:cubicBezTo>
                      <a:pt x="858" y="6"/>
                      <a:pt x="858" y="6"/>
                      <a:pt x="859" y="6"/>
                    </a:cubicBezTo>
                    <a:lnTo>
                      <a:pt x="883" y="18"/>
                    </a:lnTo>
                    <a:cubicBezTo>
                      <a:pt x="884" y="19"/>
                      <a:pt x="884" y="19"/>
                      <a:pt x="884" y="19"/>
                    </a:cubicBezTo>
                    <a:lnTo>
                      <a:pt x="904" y="38"/>
                    </a:lnTo>
                    <a:cubicBezTo>
                      <a:pt x="904" y="38"/>
                      <a:pt x="904" y="39"/>
                      <a:pt x="904" y="39"/>
                    </a:cubicBezTo>
                    <a:lnTo>
                      <a:pt x="920" y="65"/>
                    </a:lnTo>
                    <a:lnTo>
                      <a:pt x="935" y="96"/>
                    </a:lnTo>
                    <a:cubicBezTo>
                      <a:pt x="935" y="97"/>
                      <a:pt x="935" y="97"/>
                      <a:pt x="935" y="97"/>
                    </a:cubicBezTo>
                    <a:lnTo>
                      <a:pt x="944" y="136"/>
                    </a:lnTo>
                    <a:lnTo>
                      <a:pt x="948" y="158"/>
                    </a:lnTo>
                    <a:lnTo>
                      <a:pt x="950" y="185"/>
                    </a:lnTo>
                    <a:lnTo>
                      <a:pt x="952" y="216"/>
                    </a:lnTo>
                    <a:lnTo>
                      <a:pt x="952" y="250"/>
                    </a:lnTo>
                    <a:lnTo>
                      <a:pt x="951" y="290"/>
                    </a:lnTo>
                    <a:lnTo>
                      <a:pt x="949" y="326"/>
                    </a:lnTo>
                    <a:lnTo>
                      <a:pt x="945" y="358"/>
                    </a:lnTo>
                    <a:lnTo>
                      <a:pt x="939" y="386"/>
                    </a:lnTo>
                    <a:lnTo>
                      <a:pt x="932" y="411"/>
                    </a:lnTo>
                    <a:lnTo>
                      <a:pt x="923" y="432"/>
                    </a:lnTo>
                    <a:cubicBezTo>
                      <a:pt x="923" y="432"/>
                      <a:pt x="923" y="433"/>
                      <a:pt x="923" y="433"/>
                    </a:cubicBezTo>
                    <a:lnTo>
                      <a:pt x="898" y="467"/>
                    </a:lnTo>
                    <a:cubicBezTo>
                      <a:pt x="898" y="468"/>
                      <a:pt x="898" y="468"/>
                      <a:pt x="898" y="468"/>
                    </a:cubicBezTo>
                    <a:lnTo>
                      <a:pt x="884" y="480"/>
                    </a:lnTo>
                    <a:cubicBezTo>
                      <a:pt x="884" y="480"/>
                      <a:pt x="884" y="480"/>
                      <a:pt x="883" y="480"/>
                    </a:cubicBezTo>
                    <a:lnTo>
                      <a:pt x="867" y="489"/>
                    </a:lnTo>
                    <a:cubicBezTo>
                      <a:pt x="867" y="489"/>
                      <a:pt x="867" y="489"/>
                      <a:pt x="867" y="489"/>
                    </a:cubicBezTo>
                    <a:lnTo>
                      <a:pt x="849" y="494"/>
                    </a:lnTo>
                    <a:cubicBezTo>
                      <a:pt x="848" y="494"/>
                      <a:pt x="848" y="494"/>
                      <a:pt x="848" y="494"/>
                    </a:cubicBezTo>
                    <a:lnTo>
                      <a:pt x="828" y="496"/>
                    </a:lnTo>
                    <a:cubicBezTo>
                      <a:pt x="828" y="496"/>
                      <a:pt x="828" y="496"/>
                      <a:pt x="827" y="496"/>
                    </a:cubicBezTo>
                    <a:lnTo>
                      <a:pt x="803" y="493"/>
                    </a:lnTo>
                    <a:cubicBezTo>
                      <a:pt x="803" y="493"/>
                      <a:pt x="802" y="493"/>
                      <a:pt x="802" y="493"/>
                    </a:cubicBezTo>
                    <a:lnTo>
                      <a:pt x="780" y="483"/>
                    </a:lnTo>
                    <a:cubicBezTo>
                      <a:pt x="779" y="483"/>
                      <a:pt x="779" y="483"/>
                      <a:pt x="779" y="483"/>
                    </a:cubicBezTo>
                    <a:lnTo>
                      <a:pt x="759" y="467"/>
                    </a:lnTo>
                    <a:cubicBezTo>
                      <a:pt x="759" y="466"/>
                      <a:pt x="759" y="466"/>
                      <a:pt x="759" y="466"/>
                    </a:cubicBezTo>
                    <a:lnTo>
                      <a:pt x="742" y="443"/>
                    </a:lnTo>
                    <a:cubicBezTo>
                      <a:pt x="742" y="443"/>
                      <a:pt x="741" y="443"/>
                      <a:pt x="741" y="443"/>
                    </a:cubicBezTo>
                    <a:lnTo>
                      <a:pt x="725" y="409"/>
                    </a:lnTo>
                    <a:cubicBezTo>
                      <a:pt x="725" y="409"/>
                      <a:pt x="725" y="409"/>
                      <a:pt x="725" y="409"/>
                    </a:cubicBezTo>
                    <a:lnTo>
                      <a:pt x="714" y="366"/>
                    </a:lnTo>
                    <a:lnTo>
                      <a:pt x="706" y="314"/>
                    </a:lnTo>
                    <a:lnTo>
                      <a:pt x="703" y="251"/>
                    </a:lnTo>
                    <a:close/>
                    <a:moveTo>
                      <a:pt x="714" y="312"/>
                    </a:moveTo>
                    <a:lnTo>
                      <a:pt x="721" y="364"/>
                    </a:lnTo>
                    <a:lnTo>
                      <a:pt x="733" y="406"/>
                    </a:lnTo>
                    <a:lnTo>
                      <a:pt x="733" y="406"/>
                    </a:lnTo>
                    <a:lnTo>
                      <a:pt x="749" y="439"/>
                    </a:lnTo>
                    <a:lnTo>
                      <a:pt x="748" y="439"/>
                    </a:lnTo>
                    <a:lnTo>
                      <a:pt x="765" y="461"/>
                    </a:lnTo>
                    <a:lnTo>
                      <a:pt x="765" y="460"/>
                    </a:lnTo>
                    <a:lnTo>
                      <a:pt x="784" y="476"/>
                    </a:lnTo>
                    <a:lnTo>
                      <a:pt x="783" y="476"/>
                    </a:lnTo>
                    <a:lnTo>
                      <a:pt x="805" y="486"/>
                    </a:lnTo>
                    <a:lnTo>
                      <a:pt x="804" y="485"/>
                    </a:lnTo>
                    <a:lnTo>
                      <a:pt x="828" y="488"/>
                    </a:lnTo>
                    <a:lnTo>
                      <a:pt x="828" y="488"/>
                    </a:lnTo>
                    <a:lnTo>
                      <a:pt x="847" y="486"/>
                    </a:lnTo>
                    <a:lnTo>
                      <a:pt x="846" y="487"/>
                    </a:lnTo>
                    <a:lnTo>
                      <a:pt x="864" y="482"/>
                    </a:lnTo>
                    <a:lnTo>
                      <a:pt x="863" y="482"/>
                    </a:lnTo>
                    <a:lnTo>
                      <a:pt x="879" y="473"/>
                    </a:lnTo>
                    <a:lnTo>
                      <a:pt x="879" y="473"/>
                    </a:lnTo>
                    <a:lnTo>
                      <a:pt x="892" y="462"/>
                    </a:lnTo>
                    <a:lnTo>
                      <a:pt x="892" y="463"/>
                    </a:lnTo>
                    <a:lnTo>
                      <a:pt x="916" y="428"/>
                    </a:lnTo>
                    <a:lnTo>
                      <a:pt x="916" y="429"/>
                    </a:lnTo>
                    <a:lnTo>
                      <a:pt x="925" y="408"/>
                    </a:lnTo>
                    <a:lnTo>
                      <a:pt x="932" y="385"/>
                    </a:lnTo>
                    <a:lnTo>
                      <a:pt x="937" y="357"/>
                    </a:lnTo>
                    <a:lnTo>
                      <a:pt x="941" y="326"/>
                    </a:lnTo>
                    <a:lnTo>
                      <a:pt x="943" y="290"/>
                    </a:lnTo>
                    <a:lnTo>
                      <a:pt x="944" y="251"/>
                    </a:lnTo>
                    <a:lnTo>
                      <a:pt x="944" y="216"/>
                    </a:lnTo>
                    <a:lnTo>
                      <a:pt x="942" y="186"/>
                    </a:lnTo>
                    <a:lnTo>
                      <a:pt x="940" y="160"/>
                    </a:lnTo>
                    <a:lnTo>
                      <a:pt x="937" y="137"/>
                    </a:lnTo>
                    <a:lnTo>
                      <a:pt x="927" y="99"/>
                    </a:lnTo>
                    <a:lnTo>
                      <a:pt x="927" y="100"/>
                    </a:lnTo>
                    <a:lnTo>
                      <a:pt x="913" y="69"/>
                    </a:lnTo>
                    <a:lnTo>
                      <a:pt x="898" y="43"/>
                    </a:lnTo>
                    <a:lnTo>
                      <a:pt x="898" y="44"/>
                    </a:lnTo>
                    <a:lnTo>
                      <a:pt x="879" y="25"/>
                    </a:lnTo>
                    <a:lnTo>
                      <a:pt x="880" y="26"/>
                    </a:lnTo>
                    <a:lnTo>
                      <a:pt x="855" y="13"/>
                    </a:lnTo>
                    <a:lnTo>
                      <a:pt x="856" y="13"/>
                    </a:lnTo>
                    <a:lnTo>
                      <a:pt x="827" y="8"/>
                    </a:lnTo>
                    <a:lnTo>
                      <a:pt x="828" y="8"/>
                    </a:lnTo>
                    <a:lnTo>
                      <a:pt x="809" y="10"/>
                    </a:lnTo>
                    <a:lnTo>
                      <a:pt x="810" y="10"/>
                    </a:lnTo>
                    <a:lnTo>
                      <a:pt x="793" y="16"/>
                    </a:lnTo>
                    <a:lnTo>
                      <a:pt x="793" y="16"/>
                    </a:lnTo>
                    <a:lnTo>
                      <a:pt x="777" y="24"/>
                    </a:lnTo>
                    <a:lnTo>
                      <a:pt x="778" y="24"/>
                    </a:lnTo>
                    <a:lnTo>
                      <a:pt x="764" y="36"/>
                    </a:lnTo>
                    <a:lnTo>
                      <a:pt x="764" y="35"/>
                    </a:lnTo>
                    <a:lnTo>
                      <a:pt x="742" y="69"/>
                    </a:lnTo>
                    <a:lnTo>
                      <a:pt x="743" y="69"/>
                    </a:lnTo>
                    <a:lnTo>
                      <a:pt x="733" y="89"/>
                    </a:lnTo>
                    <a:lnTo>
                      <a:pt x="725" y="113"/>
                    </a:lnTo>
                    <a:lnTo>
                      <a:pt x="725" y="113"/>
                    </a:lnTo>
                    <a:lnTo>
                      <a:pt x="719" y="141"/>
                    </a:lnTo>
                    <a:lnTo>
                      <a:pt x="715" y="172"/>
                    </a:lnTo>
                    <a:lnTo>
                      <a:pt x="712" y="209"/>
                    </a:lnTo>
                    <a:lnTo>
                      <a:pt x="711" y="250"/>
                    </a:lnTo>
                    <a:lnTo>
                      <a:pt x="714" y="312"/>
                    </a:lnTo>
                    <a:close/>
                    <a:moveTo>
                      <a:pt x="759" y="251"/>
                    </a:moveTo>
                    <a:lnTo>
                      <a:pt x="760" y="303"/>
                    </a:lnTo>
                    <a:lnTo>
                      <a:pt x="764" y="346"/>
                    </a:lnTo>
                    <a:lnTo>
                      <a:pt x="771" y="380"/>
                    </a:lnTo>
                    <a:lnTo>
                      <a:pt x="771" y="379"/>
                    </a:lnTo>
                    <a:lnTo>
                      <a:pt x="781" y="404"/>
                    </a:lnTo>
                    <a:lnTo>
                      <a:pt x="780" y="404"/>
                    </a:lnTo>
                    <a:lnTo>
                      <a:pt x="791" y="420"/>
                    </a:lnTo>
                    <a:lnTo>
                      <a:pt x="791" y="420"/>
                    </a:lnTo>
                    <a:lnTo>
                      <a:pt x="803" y="432"/>
                    </a:lnTo>
                    <a:lnTo>
                      <a:pt x="802" y="431"/>
                    </a:lnTo>
                    <a:lnTo>
                      <a:pt x="816" y="438"/>
                    </a:lnTo>
                    <a:lnTo>
                      <a:pt x="815" y="438"/>
                    </a:lnTo>
                    <a:lnTo>
                      <a:pt x="829" y="441"/>
                    </a:lnTo>
                    <a:lnTo>
                      <a:pt x="827" y="441"/>
                    </a:lnTo>
                    <a:lnTo>
                      <a:pt x="843" y="438"/>
                    </a:lnTo>
                    <a:lnTo>
                      <a:pt x="842" y="438"/>
                    </a:lnTo>
                    <a:lnTo>
                      <a:pt x="856" y="431"/>
                    </a:lnTo>
                    <a:lnTo>
                      <a:pt x="855" y="432"/>
                    </a:lnTo>
                    <a:lnTo>
                      <a:pt x="868" y="420"/>
                    </a:lnTo>
                    <a:lnTo>
                      <a:pt x="867" y="420"/>
                    </a:lnTo>
                    <a:lnTo>
                      <a:pt x="878" y="404"/>
                    </a:lnTo>
                    <a:lnTo>
                      <a:pt x="878" y="405"/>
                    </a:lnTo>
                    <a:lnTo>
                      <a:pt x="887" y="380"/>
                    </a:lnTo>
                    <a:lnTo>
                      <a:pt x="887" y="380"/>
                    </a:lnTo>
                    <a:lnTo>
                      <a:pt x="894" y="346"/>
                    </a:lnTo>
                    <a:lnTo>
                      <a:pt x="897" y="303"/>
                    </a:lnTo>
                    <a:lnTo>
                      <a:pt x="899" y="250"/>
                    </a:lnTo>
                    <a:lnTo>
                      <a:pt x="897" y="196"/>
                    </a:lnTo>
                    <a:lnTo>
                      <a:pt x="893" y="152"/>
                    </a:lnTo>
                    <a:lnTo>
                      <a:pt x="887" y="119"/>
                    </a:lnTo>
                    <a:lnTo>
                      <a:pt x="887" y="119"/>
                    </a:lnTo>
                    <a:lnTo>
                      <a:pt x="878" y="96"/>
                    </a:lnTo>
                    <a:lnTo>
                      <a:pt x="878" y="97"/>
                    </a:lnTo>
                    <a:lnTo>
                      <a:pt x="867" y="79"/>
                    </a:lnTo>
                    <a:lnTo>
                      <a:pt x="868" y="79"/>
                    </a:lnTo>
                    <a:lnTo>
                      <a:pt x="855" y="66"/>
                    </a:lnTo>
                    <a:lnTo>
                      <a:pt x="856" y="67"/>
                    </a:lnTo>
                    <a:lnTo>
                      <a:pt x="842" y="59"/>
                    </a:lnTo>
                    <a:lnTo>
                      <a:pt x="843" y="59"/>
                    </a:lnTo>
                    <a:lnTo>
                      <a:pt x="827" y="57"/>
                    </a:lnTo>
                    <a:lnTo>
                      <a:pt x="829" y="57"/>
                    </a:lnTo>
                    <a:lnTo>
                      <a:pt x="814" y="59"/>
                    </a:lnTo>
                    <a:lnTo>
                      <a:pt x="815" y="59"/>
                    </a:lnTo>
                    <a:lnTo>
                      <a:pt x="801" y="66"/>
                    </a:lnTo>
                    <a:lnTo>
                      <a:pt x="802" y="65"/>
                    </a:lnTo>
                    <a:lnTo>
                      <a:pt x="790" y="76"/>
                    </a:lnTo>
                    <a:lnTo>
                      <a:pt x="791" y="76"/>
                    </a:lnTo>
                    <a:lnTo>
                      <a:pt x="780" y="90"/>
                    </a:lnTo>
                    <a:lnTo>
                      <a:pt x="781" y="89"/>
                    </a:lnTo>
                    <a:lnTo>
                      <a:pt x="772" y="117"/>
                    </a:lnTo>
                    <a:lnTo>
                      <a:pt x="765" y="152"/>
                    </a:lnTo>
                    <a:lnTo>
                      <a:pt x="761" y="196"/>
                    </a:lnTo>
                    <a:lnTo>
                      <a:pt x="759" y="251"/>
                    </a:lnTo>
                    <a:close/>
                    <a:moveTo>
                      <a:pt x="753" y="196"/>
                    </a:moveTo>
                    <a:lnTo>
                      <a:pt x="757" y="150"/>
                    </a:lnTo>
                    <a:lnTo>
                      <a:pt x="764" y="114"/>
                    </a:lnTo>
                    <a:lnTo>
                      <a:pt x="773" y="87"/>
                    </a:lnTo>
                    <a:cubicBezTo>
                      <a:pt x="773" y="86"/>
                      <a:pt x="773" y="86"/>
                      <a:pt x="774" y="86"/>
                    </a:cubicBezTo>
                    <a:lnTo>
                      <a:pt x="784" y="71"/>
                    </a:lnTo>
                    <a:cubicBezTo>
                      <a:pt x="784" y="71"/>
                      <a:pt x="785" y="71"/>
                      <a:pt x="785" y="71"/>
                    </a:cubicBezTo>
                    <a:lnTo>
                      <a:pt x="797" y="60"/>
                    </a:lnTo>
                    <a:cubicBezTo>
                      <a:pt x="797" y="59"/>
                      <a:pt x="797" y="59"/>
                      <a:pt x="798" y="59"/>
                    </a:cubicBezTo>
                    <a:lnTo>
                      <a:pt x="811" y="52"/>
                    </a:lnTo>
                    <a:cubicBezTo>
                      <a:pt x="811" y="52"/>
                      <a:pt x="812" y="52"/>
                      <a:pt x="812" y="52"/>
                    </a:cubicBezTo>
                    <a:lnTo>
                      <a:pt x="827" y="49"/>
                    </a:lnTo>
                    <a:cubicBezTo>
                      <a:pt x="828" y="49"/>
                      <a:pt x="828" y="49"/>
                      <a:pt x="829" y="49"/>
                    </a:cubicBezTo>
                    <a:lnTo>
                      <a:pt x="844" y="52"/>
                    </a:lnTo>
                    <a:cubicBezTo>
                      <a:pt x="845" y="52"/>
                      <a:pt x="845" y="52"/>
                      <a:pt x="845" y="52"/>
                    </a:cubicBezTo>
                    <a:lnTo>
                      <a:pt x="860" y="60"/>
                    </a:lnTo>
                    <a:cubicBezTo>
                      <a:pt x="860" y="60"/>
                      <a:pt x="861" y="60"/>
                      <a:pt x="861" y="61"/>
                    </a:cubicBezTo>
                    <a:lnTo>
                      <a:pt x="873" y="74"/>
                    </a:lnTo>
                    <a:cubicBezTo>
                      <a:pt x="874" y="74"/>
                      <a:pt x="874" y="74"/>
                      <a:pt x="874" y="74"/>
                    </a:cubicBezTo>
                    <a:lnTo>
                      <a:pt x="885" y="92"/>
                    </a:lnTo>
                    <a:cubicBezTo>
                      <a:pt x="885" y="93"/>
                      <a:pt x="885" y="93"/>
                      <a:pt x="885" y="93"/>
                    </a:cubicBezTo>
                    <a:lnTo>
                      <a:pt x="894" y="117"/>
                    </a:lnTo>
                    <a:cubicBezTo>
                      <a:pt x="894" y="117"/>
                      <a:pt x="894" y="117"/>
                      <a:pt x="894" y="117"/>
                    </a:cubicBezTo>
                    <a:lnTo>
                      <a:pt x="901" y="152"/>
                    </a:lnTo>
                    <a:lnTo>
                      <a:pt x="905" y="196"/>
                    </a:lnTo>
                    <a:lnTo>
                      <a:pt x="907" y="251"/>
                    </a:lnTo>
                    <a:lnTo>
                      <a:pt x="905" y="303"/>
                    </a:lnTo>
                    <a:lnTo>
                      <a:pt x="901" y="347"/>
                    </a:lnTo>
                    <a:lnTo>
                      <a:pt x="894" y="382"/>
                    </a:lnTo>
                    <a:cubicBezTo>
                      <a:pt x="894" y="382"/>
                      <a:pt x="894" y="382"/>
                      <a:pt x="894" y="382"/>
                    </a:cubicBezTo>
                    <a:lnTo>
                      <a:pt x="885" y="407"/>
                    </a:lnTo>
                    <a:cubicBezTo>
                      <a:pt x="885" y="408"/>
                      <a:pt x="885" y="408"/>
                      <a:pt x="885" y="408"/>
                    </a:cubicBezTo>
                    <a:lnTo>
                      <a:pt x="874" y="425"/>
                    </a:lnTo>
                    <a:cubicBezTo>
                      <a:pt x="874" y="425"/>
                      <a:pt x="873" y="425"/>
                      <a:pt x="873" y="425"/>
                    </a:cubicBezTo>
                    <a:lnTo>
                      <a:pt x="861" y="437"/>
                    </a:lnTo>
                    <a:cubicBezTo>
                      <a:pt x="860" y="438"/>
                      <a:pt x="860" y="438"/>
                      <a:pt x="860" y="438"/>
                    </a:cubicBezTo>
                    <a:lnTo>
                      <a:pt x="845" y="446"/>
                    </a:lnTo>
                    <a:cubicBezTo>
                      <a:pt x="845" y="446"/>
                      <a:pt x="845" y="446"/>
                      <a:pt x="844" y="446"/>
                    </a:cubicBezTo>
                    <a:lnTo>
                      <a:pt x="829" y="448"/>
                    </a:lnTo>
                    <a:cubicBezTo>
                      <a:pt x="828" y="448"/>
                      <a:pt x="828" y="448"/>
                      <a:pt x="827" y="448"/>
                    </a:cubicBezTo>
                    <a:lnTo>
                      <a:pt x="813" y="446"/>
                    </a:lnTo>
                    <a:cubicBezTo>
                      <a:pt x="813" y="446"/>
                      <a:pt x="812" y="446"/>
                      <a:pt x="812" y="445"/>
                    </a:cubicBezTo>
                    <a:lnTo>
                      <a:pt x="799" y="438"/>
                    </a:lnTo>
                    <a:cubicBezTo>
                      <a:pt x="798" y="438"/>
                      <a:pt x="798" y="438"/>
                      <a:pt x="798" y="437"/>
                    </a:cubicBezTo>
                    <a:lnTo>
                      <a:pt x="785" y="425"/>
                    </a:lnTo>
                    <a:cubicBezTo>
                      <a:pt x="785" y="425"/>
                      <a:pt x="785" y="425"/>
                      <a:pt x="785" y="425"/>
                    </a:cubicBezTo>
                    <a:lnTo>
                      <a:pt x="774" y="408"/>
                    </a:lnTo>
                    <a:cubicBezTo>
                      <a:pt x="773" y="408"/>
                      <a:pt x="773" y="408"/>
                      <a:pt x="773" y="407"/>
                    </a:cubicBezTo>
                    <a:lnTo>
                      <a:pt x="763" y="382"/>
                    </a:lnTo>
                    <a:cubicBezTo>
                      <a:pt x="763" y="382"/>
                      <a:pt x="763" y="382"/>
                      <a:pt x="763" y="382"/>
                    </a:cubicBezTo>
                    <a:lnTo>
                      <a:pt x="756" y="347"/>
                    </a:lnTo>
                    <a:lnTo>
                      <a:pt x="752" y="303"/>
                    </a:lnTo>
                    <a:lnTo>
                      <a:pt x="751" y="250"/>
                    </a:lnTo>
                    <a:lnTo>
                      <a:pt x="753" y="19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8" name="Freeform 173"/>
              <p:cNvSpPr>
                <a:spLocks noEditPoints="1"/>
              </p:cNvSpPr>
              <p:nvPr/>
            </p:nvSpPr>
            <p:spPr bwMode="auto">
              <a:xfrm>
                <a:off x="2418" y="3275"/>
                <a:ext cx="381" cy="147"/>
              </a:xfrm>
              <a:custGeom>
                <a:avLst/>
                <a:gdLst>
                  <a:gd name="T0" fmla="*/ 183 w 2480"/>
                  <a:gd name="T1" fmla="*/ 940 h 960"/>
                  <a:gd name="T2" fmla="*/ 97 w 2480"/>
                  <a:gd name="T3" fmla="*/ 293 h 960"/>
                  <a:gd name="T4" fmla="*/ 0 w 2480"/>
                  <a:gd name="T5" fmla="*/ 239 h 960"/>
                  <a:gd name="T6" fmla="*/ 215 w 2480"/>
                  <a:gd name="T7" fmla="*/ 0 h 960"/>
                  <a:gd name="T8" fmla="*/ 274 w 2480"/>
                  <a:gd name="T9" fmla="*/ 940 h 960"/>
                  <a:gd name="T10" fmla="*/ 586 w 2480"/>
                  <a:gd name="T11" fmla="*/ 811 h 960"/>
                  <a:gd name="T12" fmla="*/ 688 w 2480"/>
                  <a:gd name="T13" fmla="*/ 940 h 960"/>
                  <a:gd name="T14" fmla="*/ 790 w 2480"/>
                  <a:gd name="T15" fmla="*/ 695 h 960"/>
                  <a:gd name="T16" fmla="*/ 934 w 2480"/>
                  <a:gd name="T17" fmla="*/ 817 h 960"/>
                  <a:gd name="T18" fmla="*/ 1138 w 2480"/>
                  <a:gd name="T19" fmla="*/ 804 h 960"/>
                  <a:gd name="T20" fmla="*/ 1144 w 2480"/>
                  <a:gd name="T21" fmla="*/ 484 h 960"/>
                  <a:gd name="T22" fmla="*/ 951 w 2480"/>
                  <a:gd name="T23" fmla="*/ 450 h 960"/>
                  <a:gd name="T24" fmla="*/ 806 w 2480"/>
                  <a:gd name="T25" fmla="*/ 497 h 960"/>
                  <a:gd name="T26" fmla="*/ 1246 w 2480"/>
                  <a:gd name="T27" fmla="*/ 21 h 960"/>
                  <a:gd name="T28" fmla="*/ 951 w 2480"/>
                  <a:gd name="T29" fmla="*/ 130 h 960"/>
                  <a:gd name="T30" fmla="*/ 1053 w 2480"/>
                  <a:gd name="T31" fmla="*/ 320 h 960"/>
                  <a:gd name="T32" fmla="*/ 1278 w 2480"/>
                  <a:gd name="T33" fmla="*/ 627 h 960"/>
                  <a:gd name="T34" fmla="*/ 1031 w 2480"/>
                  <a:gd name="T35" fmla="*/ 960 h 960"/>
                  <a:gd name="T36" fmla="*/ 790 w 2480"/>
                  <a:gd name="T37" fmla="*/ 695 h 960"/>
                  <a:gd name="T38" fmla="*/ 1643 w 2480"/>
                  <a:gd name="T39" fmla="*/ 940 h 960"/>
                  <a:gd name="T40" fmla="*/ 1557 w 2480"/>
                  <a:gd name="T41" fmla="*/ 293 h 960"/>
                  <a:gd name="T42" fmla="*/ 1461 w 2480"/>
                  <a:gd name="T43" fmla="*/ 239 h 960"/>
                  <a:gd name="T44" fmla="*/ 1675 w 2480"/>
                  <a:gd name="T45" fmla="*/ 0 h 960"/>
                  <a:gd name="T46" fmla="*/ 1734 w 2480"/>
                  <a:gd name="T47" fmla="*/ 940 h 960"/>
                  <a:gd name="T48" fmla="*/ 2094 w 2480"/>
                  <a:gd name="T49" fmla="*/ 715 h 960"/>
                  <a:gd name="T50" fmla="*/ 2217 w 2480"/>
                  <a:gd name="T51" fmla="*/ 865 h 960"/>
                  <a:gd name="T52" fmla="*/ 2341 w 2480"/>
                  <a:gd name="T53" fmla="*/ 777 h 960"/>
                  <a:gd name="T54" fmla="*/ 2389 w 2480"/>
                  <a:gd name="T55" fmla="*/ 525 h 960"/>
                  <a:gd name="T56" fmla="*/ 2314 w 2480"/>
                  <a:gd name="T57" fmla="*/ 593 h 960"/>
                  <a:gd name="T58" fmla="*/ 2056 w 2480"/>
                  <a:gd name="T59" fmla="*/ 545 h 960"/>
                  <a:gd name="T60" fmla="*/ 2062 w 2480"/>
                  <a:gd name="T61" fmla="*/ 89 h 960"/>
                  <a:gd name="T62" fmla="*/ 2357 w 2480"/>
                  <a:gd name="T63" fmla="*/ 55 h 960"/>
                  <a:gd name="T64" fmla="*/ 2480 w 2480"/>
                  <a:gd name="T65" fmla="*/ 457 h 960"/>
                  <a:gd name="T66" fmla="*/ 2357 w 2480"/>
                  <a:gd name="T67" fmla="*/ 906 h 960"/>
                  <a:gd name="T68" fmla="*/ 2073 w 2480"/>
                  <a:gd name="T69" fmla="*/ 899 h 960"/>
                  <a:gd name="T70" fmla="*/ 2378 w 2480"/>
                  <a:gd name="T71" fmla="*/ 314 h 960"/>
                  <a:gd name="T72" fmla="*/ 2239 w 2480"/>
                  <a:gd name="T73" fmla="*/ 96 h 960"/>
                  <a:gd name="T74" fmla="*/ 2089 w 2480"/>
                  <a:gd name="T75" fmla="*/ 320 h 960"/>
                  <a:gd name="T76" fmla="*/ 2234 w 2480"/>
                  <a:gd name="T77" fmla="*/ 525 h 960"/>
                  <a:gd name="T78" fmla="*/ 2378 w 2480"/>
                  <a:gd name="T79" fmla="*/ 31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0" h="960">
                    <a:moveTo>
                      <a:pt x="274" y="940"/>
                    </a:moveTo>
                    <a:lnTo>
                      <a:pt x="183" y="940"/>
                    </a:lnTo>
                    <a:lnTo>
                      <a:pt x="183" y="212"/>
                    </a:lnTo>
                    <a:cubicBezTo>
                      <a:pt x="162" y="239"/>
                      <a:pt x="135" y="266"/>
                      <a:pt x="97" y="293"/>
                    </a:cubicBezTo>
                    <a:cubicBezTo>
                      <a:pt x="65" y="320"/>
                      <a:pt x="33" y="334"/>
                      <a:pt x="0" y="348"/>
                    </a:cubicBezTo>
                    <a:lnTo>
                      <a:pt x="0" y="239"/>
                    </a:lnTo>
                    <a:cubicBezTo>
                      <a:pt x="54" y="205"/>
                      <a:pt x="97" y="171"/>
                      <a:pt x="135" y="130"/>
                    </a:cubicBezTo>
                    <a:cubicBezTo>
                      <a:pt x="172" y="89"/>
                      <a:pt x="199" y="41"/>
                      <a:pt x="215" y="0"/>
                    </a:cubicBezTo>
                    <a:lnTo>
                      <a:pt x="274" y="0"/>
                    </a:lnTo>
                    <a:lnTo>
                      <a:pt x="274" y="940"/>
                    </a:lnTo>
                    <a:close/>
                    <a:moveTo>
                      <a:pt x="586" y="940"/>
                    </a:moveTo>
                    <a:lnTo>
                      <a:pt x="586" y="811"/>
                    </a:lnTo>
                    <a:lnTo>
                      <a:pt x="688" y="811"/>
                    </a:lnTo>
                    <a:lnTo>
                      <a:pt x="688" y="940"/>
                    </a:lnTo>
                    <a:lnTo>
                      <a:pt x="586" y="940"/>
                    </a:lnTo>
                    <a:close/>
                    <a:moveTo>
                      <a:pt x="790" y="695"/>
                    </a:moveTo>
                    <a:lnTo>
                      <a:pt x="886" y="688"/>
                    </a:lnTo>
                    <a:cubicBezTo>
                      <a:pt x="897" y="749"/>
                      <a:pt x="913" y="790"/>
                      <a:pt x="934" y="817"/>
                    </a:cubicBezTo>
                    <a:cubicBezTo>
                      <a:pt x="961" y="852"/>
                      <a:pt x="994" y="865"/>
                      <a:pt x="1031" y="865"/>
                    </a:cubicBezTo>
                    <a:cubicBezTo>
                      <a:pt x="1074" y="865"/>
                      <a:pt x="1112" y="845"/>
                      <a:pt x="1138" y="804"/>
                    </a:cubicBezTo>
                    <a:cubicBezTo>
                      <a:pt x="1171" y="763"/>
                      <a:pt x="1187" y="702"/>
                      <a:pt x="1187" y="634"/>
                    </a:cubicBezTo>
                    <a:cubicBezTo>
                      <a:pt x="1187" y="572"/>
                      <a:pt x="1171" y="518"/>
                      <a:pt x="1144" y="484"/>
                    </a:cubicBezTo>
                    <a:cubicBezTo>
                      <a:pt x="1112" y="443"/>
                      <a:pt x="1074" y="423"/>
                      <a:pt x="1026" y="423"/>
                    </a:cubicBezTo>
                    <a:cubicBezTo>
                      <a:pt x="999" y="423"/>
                      <a:pt x="972" y="429"/>
                      <a:pt x="951" y="450"/>
                    </a:cubicBezTo>
                    <a:cubicBezTo>
                      <a:pt x="924" y="463"/>
                      <a:pt x="908" y="491"/>
                      <a:pt x="892" y="511"/>
                    </a:cubicBezTo>
                    <a:lnTo>
                      <a:pt x="806" y="497"/>
                    </a:lnTo>
                    <a:lnTo>
                      <a:pt x="881" y="21"/>
                    </a:lnTo>
                    <a:lnTo>
                      <a:pt x="1246" y="21"/>
                    </a:lnTo>
                    <a:lnTo>
                      <a:pt x="1246" y="130"/>
                    </a:lnTo>
                    <a:lnTo>
                      <a:pt x="951" y="130"/>
                    </a:lnTo>
                    <a:lnTo>
                      <a:pt x="913" y="382"/>
                    </a:lnTo>
                    <a:cubicBezTo>
                      <a:pt x="956" y="341"/>
                      <a:pt x="1004" y="320"/>
                      <a:pt x="1053" y="320"/>
                    </a:cubicBezTo>
                    <a:cubicBezTo>
                      <a:pt x="1117" y="320"/>
                      <a:pt x="1171" y="348"/>
                      <a:pt x="1214" y="409"/>
                    </a:cubicBezTo>
                    <a:cubicBezTo>
                      <a:pt x="1257" y="463"/>
                      <a:pt x="1278" y="538"/>
                      <a:pt x="1278" y="627"/>
                    </a:cubicBezTo>
                    <a:cubicBezTo>
                      <a:pt x="1278" y="709"/>
                      <a:pt x="1262" y="783"/>
                      <a:pt x="1224" y="845"/>
                    </a:cubicBezTo>
                    <a:cubicBezTo>
                      <a:pt x="1176" y="920"/>
                      <a:pt x="1112" y="960"/>
                      <a:pt x="1031" y="960"/>
                    </a:cubicBezTo>
                    <a:cubicBezTo>
                      <a:pt x="961" y="960"/>
                      <a:pt x="908" y="933"/>
                      <a:pt x="865" y="886"/>
                    </a:cubicBezTo>
                    <a:cubicBezTo>
                      <a:pt x="822" y="838"/>
                      <a:pt x="800" y="777"/>
                      <a:pt x="790" y="695"/>
                    </a:cubicBezTo>
                    <a:close/>
                    <a:moveTo>
                      <a:pt x="1734" y="940"/>
                    </a:moveTo>
                    <a:lnTo>
                      <a:pt x="1643" y="940"/>
                    </a:lnTo>
                    <a:lnTo>
                      <a:pt x="1643" y="212"/>
                    </a:lnTo>
                    <a:cubicBezTo>
                      <a:pt x="1622" y="239"/>
                      <a:pt x="1595" y="266"/>
                      <a:pt x="1557" y="293"/>
                    </a:cubicBezTo>
                    <a:cubicBezTo>
                      <a:pt x="1525" y="320"/>
                      <a:pt x="1493" y="334"/>
                      <a:pt x="1461" y="348"/>
                    </a:cubicBezTo>
                    <a:lnTo>
                      <a:pt x="1461" y="239"/>
                    </a:lnTo>
                    <a:cubicBezTo>
                      <a:pt x="1514" y="205"/>
                      <a:pt x="1557" y="171"/>
                      <a:pt x="1595" y="130"/>
                    </a:cubicBezTo>
                    <a:cubicBezTo>
                      <a:pt x="1632" y="89"/>
                      <a:pt x="1659" y="41"/>
                      <a:pt x="1675" y="0"/>
                    </a:cubicBezTo>
                    <a:lnTo>
                      <a:pt x="1734" y="0"/>
                    </a:lnTo>
                    <a:lnTo>
                      <a:pt x="1734" y="940"/>
                    </a:lnTo>
                    <a:close/>
                    <a:moveTo>
                      <a:pt x="2008" y="729"/>
                    </a:moveTo>
                    <a:lnTo>
                      <a:pt x="2094" y="715"/>
                    </a:lnTo>
                    <a:cubicBezTo>
                      <a:pt x="2105" y="770"/>
                      <a:pt x="2115" y="804"/>
                      <a:pt x="2137" y="831"/>
                    </a:cubicBezTo>
                    <a:cubicBezTo>
                      <a:pt x="2158" y="852"/>
                      <a:pt x="2185" y="865"/>
                      <a:pt x="2217" y="865"/>
                    </a:cubicBezTo>
                    <a:cubicBezTo>
                      <a:pt x="2244" y="865"/>
                      <a:pt x="2271" y="858"/>
                      <a:pt x="2293" y="838"/>
                    </a:cubicBezTo>
                    <a:cubicBezTo>
                      <a:pt x="2314" y="824"/>
                      <a:pt x="2330" y="804"/>
                      <a:pt x="2341" y="777"/>
                    </a:cubicBezTo>
                    <a:cubicBezTo>
                      <a:pt x="2357" y="749"/>
                      <a:pt x="2368" y="715"/>
                      <a:pt x="2373" y="668"/>
                    </a:cubicBezTo>
                    <a:cubicBezTo>
                      <a:pt x="2384" y="620"/>
                      <a:pt x="2389" y="572"/>
                      <a:pt x="2389" y="525"/>
                    </a:cubicBezTo>
                    <a:cubicBezTo>
                      <a:pt x="2389" y="518"/>
                      <a:pt x="2389" y="511"/>
                      <a:pt x="2389" y="504"/>
                    </a:cubicBezTo>
                    <a:cubicBezTo>
                      <a:pt x="2373" y="538"/>
                      <a:pt x="2346" y="566"/>
                      <a:pt x="2314" y="593"/>
                    </a:cubicBezTo>
                    <a:cubicBezTo>
                      <a:pt x="2282" y="613"/>
                      <a:pt x="2250" y="627"/>
                      <a:pt x="2212" y="627"/>
                    </a:cubicBezTo>
                    <a:cubicBezTo>
                      <a:pt x="2153" y="627"/>
                      <a:pt x="2099" y="600"/>
                      <a:pt x="2056" y="545"/>
                    </a:cubicBezTo>
                    <a:cubicBezTo>
                      <a:pt x="2013" y="484"/>
                      <a:pt x="1992" y="409"/>
                      <a:pt x="1992" y="320"/>
                    </a:cubicBezTo>
                    <a:cubicBezTo>
                      <a:pt x="1992" y="225"/>
                      <a:pt x="2019" y="150"/>
                      <a:pt x="2062" y="89"/>
                    </a:cubicBezTo>
                    <a:cubicBezTo>
                      <a:pt x="2105" y="35"/>
                      <a:pt x="2158" y="0"/>
                      <a:pt x="2228" y="0"/>
                    </a:cubicBezTo>
                    <a:cubicBezTo>
                      <a:pt x="2276" y="0"/>
                      <a:pt x="2319" y="21"/>
                      <a:pt x="2357" y="55"/>
                    </a:cubicBezTo>
                    <a:cubicBezTo>
                      <a:pt x="2400" y="89"/>
                      <a:pt x="2427" y="130"/>
                      <a:pt x="2448" y="191"/>
                    </a:cubicBezTo>
                    <a:cubicBezTo>
                      <a:pt x="2470" y="252"/>
                      <a:pt x="2480" y="341"/>
                      <a:pt x="2480" y="457"/>
                    </a:cubicBezTo>
                    <a:cubicBezTo>
                      <a:pt x="2480" y="572"/>
                      <a:pt x="2470" y="668"/>
                      <a:pt x="2448" y="743"/>
                    </a:cubicBezTo>
                    <a:cubicBezTo>
                      <a:pt x="2427" y="811"/>
                      <a:pt x="2400" y="865"/>
                      <a:pt x="2357" y="906"/>
                    </a:cubicBezTo>
                    <a:cubicBezTo>
                      <a:pt x="2319" y="940"/>
                      <a:pt x="2271" y="960"/>
                      <a:pt x="2217" y="960"/>
                    </a:cubicBezTo>
                    <a:cubicBezTo>
                      <a:pt x="2158" y="960"/>
                      <a:pt x="2110" y="940"/>
                      <a:pt x="2073" y="899"/>
                    </a:cubicBezTo>
                    <a:cubicBezTo>
                      <a:pt x="2035" y="858"/>
                      <a:pt x="2013" y="804"/>
                      <a:pt x="2008" y="729"/>
                    </a:cubicBezTo>
                    <a:close/>
                    <a:moveTo>
                      <a:pt x="2378" y="314"/>
                    </a:moveTo>
                    <a:cubicBezTo>
                      <a:pt x="2378" y="246"/>
                      <a:pt x="2362" y="198"/>
                      <a:pt x="2336" y="157"/>
                    </a:cubicBezTo>
                    <a:cubicBezTo>
                      <a:pt x="2309" y="116"/>
                      <a:pt x="2276" y="96"/>
                      <a:pt x="2239" y="96"/>
                    </a:cubicBezTo>
                    <a:cubicBezTo>
                      <a:pt x="2196" y="96"/>
                      <a:pt x="2164" y="123"/>
                      <a:pt x="2132" y="164"/>
                    </a:cubicBezTo>
                    <a:cubicBezTo>
                      <a:pt x="2105" y="205"/>
                      <a:pt x="2089" y="259"/>
                      <a:pt x="2089" y="320"/>
                    </a:cubicBezTo>
                    <a:cubicBezTo>
                      <a:pt x="2089" y="382"/>
                      <a:pt x="2099" y="429"/>
                      <a:pt x="2132" y="470"/>
                    </a:cubicBezTo>
                    <a:cubicBezTo>
                      <a:pt x="2158" y="504"/>
                      <a:pt x="2196" y="525"/>
                      <a:pt x="2234" y="525"/>
                    </a:cubicBezTo>
                    <a:cubicBezTo>
                      <a:pt x="2276" y="525"/>
                      <a:pt x="2309" y="504"/>
                      <a:pt x="2336" y="470"/>
                    </a:cubicBezTo>
                    <a:cubicBezTo>
                      <a:pt x="2362" y="429"/>
                      <a:pt x="2378" y="382"/>
                      <a:pt x="2378" y="31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9" name="Freeform 174"/>
              <p:cNvSpPr>
                <a:spLocks noEditPoints="1"/>
              </p:cNvSpPr>
              <p:nvPr/>
            </p:nvSpPr>
            <p:spPr bwMode="auto">
              <a:xfrm>
                <a:off x="2417" y="3274"/>
                <a:ext cx="384" cy="149"/>
              </a:xfrm>
              <a:custGeom>
                <a:avLst/>
                <a:gdLst>
                  <a:gd name="T0" fmla="*/ 61 w 2496"/>
                  <a:gd name="T1" fmla="*/ 341 h 976"/>
                  <a:gd name="T2" fmla="*/ 216 w 2496"/>
                  <a:gd name="T3" fmla="*/ 5 h 976"/>
                  <a:gd name="T4" fmla="*/ 150 w 2496"/>
                  <a:gd name="T5" fmla="*/ 143 h 976"/>
                  <a:gd name="T6" fmla="*/ 149 w 2496"/>
                  <a:gd name="T7" fmla="*/ 256 h 976"/>
                  <a:gd name="T8" fmla="*/ 586 w 2496"/>
                  <a:gd name="T9" fmla="*/ 819 h 976"/>
                  <a:gd name="T10" fmla="*/ 594 w 2496"/>
                  <a:gd name="T11" fmla="*/ 827 h 976"/>
                  <a:gd name="T12" fmla="*/ 922 w 2496"/>
                  <a:gd name="T13" fmla="*/ 771 h 976"/>
                  <a:gd name="T14" fmla="*/ 1040 w 2496"/>
                  <a:gd name="T15" fmla="*/ 866 h 976"/>
                  <a:gd name="T16" fmla="*/ 1176 w 2496"/>
                  <a:gd name="T17" fmla="*/ 735 h 976"/>
                  <a:gd name="T18" fmla="*/ 1122 w 2496"/>
                  <a:gd name="T19" fmla="*/ 471 h 976"/>
                  <a:gd name="T20" fmla="*/ 965 w 2496"/>
                  <a:gd name="T21" fmla="*/ 465 h 976"/>
                  <a:gd name="T22" fmla="*/ 1262 w 2496"/>
                  <a:gd name="T23" fmla="*/ 138 h 976"/>
                  <a:gd name="T24" fmla="*/ 1025 w 2496"/>
                  <a:gd name="T25" fmla="*/ 325 h 976"/>
                  <a:gd name="T26" fmla="*/ 1258 w 2496"/>
                  <a:gd name="T27" fmla="*/ 459 h 976"/>
                  <a:gd name="T28" fmla="*/ 1239 w 2496"/>
                  <a:gd name="T29" fmla="*/ 858 h 976"/>
                  <a:gd name="T30" fmla="*/ 944 w 2496"/>
                  <a:gd name="T31" fmla="*/ 957 h 976"/>
                  <a:gd name="T32" fmla="*/ 791 w 2496"/>
                  <a:gd name="T33" fmla="*/ 705 h 976"/>
                  <a:gd name="T34" fmla="*/ 949 w 2496"/>
                  <a:gd name="T35" fmla="*/ 942 h 976"/>
                  <a:gd name="T36" fmla="*/ 1226 w 2496"/>
                  <a:gd name="T37" fmla="*/ 849 h 976"/>
                  <a:gd name="T38" fmla="*/ 1243 w 2496"/>
                  <a:gd name="T39" fmla="*/ 464 h 976"/>
                  <a:gd name="T40" fmla="*/ 1026 w 2496"/>
                  <a:gd name="T41" fmla="*/ 340 h 976"/>
                  <a:gd name="T42" fmla="*/ 1254 w 2496"/>
                  <a:gd name="T43" fmla="*/ 130 h 976"/>
                  <a:gd name="T44" fmla="*/ 920 w 2496"/>
                  <a:gd name="T45" fmla="*/ 480 h 976"/>
                  <a:gd name="T46" fmla="*/ 1132 w 2496"/>
                  <a:gd name="T47" fmla="*/ 459 h 976"/>
                  <a:gd name="T48" fmla="*/ 1191 w 2496"/>
                  <a:gd name="T49" fmla="*/ 739 h 976"/>
                  <a:gd name="T50" fmla="*/ 1040 w 2496"/>
                  <a:gd name="T51" fmla="*/ 881 h 976"/>
                  <a:gd name="T52" fmla="*/ 920 w 2496"/>
                  <a:gd name="T53" fmla="*/ 806 h 976"/>
                  <a:gd name="T54" fmla="*/ 1643 w 2496"/>
                  <a:gd name="T55" fmla="*/ 948 h 976"/>
                  <a:gd name="T56" fmla="*/ 1465 w 2496"/>
                  <a:gd name="T57" fmla="*/ 241 h 976"/>
                  <a:gd name="T58" fmla="*/ 1734 w 2496"/>
                  <a:gd name="T59" fmla="*/ 8 h 976"/>
                  <a:gd name="T60" fmla="*/ 1477 w 2496"/>
                  <a:gd name="T61" fmla="*/ 356 h 976"/>
                  <a:gd name="T62" fmla="*/ 1742 w 2496"/>
                  <a:gd name="T63" fmla="*/ 940 h 976"/>
                  <a:gd name="T64" fmla="*/ 2150 w 2496"/>
                  <a:gd name="T65" fmla="*/ 833 h 976"/>
                  <a:gd name="T66" fmla="*/ 2343 w 2496"/>
                  <a:gd name="T67" fmla="*/ 781 h 976"/>
                  <a:gd name="T68" fmla="*/ 2326 w 2496"/>
                  <a:gd name="T69" fmla="*/ 609 h 976"/>
                  <a:gd name="T70" fmla="*/ 2059 w 2496"/>
                  <a:gd name="T71" fmla="*/ 559 h 976"/>
                  <a:gd name="T72" fmla="*/ 2012 w 2496"/>
                  <a:gd name="T73" fmla="*/ 197 h 976"/>
                  <a:gd name="T74" fmla="*/ 2235 w 2496"/>
                  <a:gd name="T75" fmla="*/ 1 h 976"/>
                  <a:gd name="T76" fmla="*/ 2426 w 2496"/>
                  <a:gd name="T77" fmla="*/ 118 h 976"/>
                  <a:gd name="T78" fmla="*/ 2464 w 2496"/>
                  <a:gd name="T79" fmla="*/ 754 h 976"/>
                  <a:gd name="T80" fmla="*/ 2226 w 2496"/>
                  <a:gd name="T81" fmla="*/ 976 h 976"/>
                  <a:gd name="T82" fmla="*/ 2049 w 2496"/>
                  <a:gd name="T83" fmla="*/ 878 h 976"/>
                  <a:gd name="T84" fmla="*/ 2063 w 2496"/>
                  <a:gd name="T85" fmla="*/ 870 h 976"/>
                  <a:gd name="T86" fmla="*/ 2264 w 2496"/>
                  <a:gd name="T87" fmla="*/ 956 h 976"/>
                  <a:gd name="T88" fmla="*/ 2449 w 2496"/>
                  <a:gd name="T89" fmla="*/ 750 h 976"/>
                  <a:gd name="T90" fmla="*/ 2414 w 2496"/>
                  <a:gd name="T91" fmla="*/ 127 h 976"/>
                  <a:gd name="T92" fmla="*/ 2188 w 2496"/>
                  <a:gd name="T93" fmla="*/ 22 h 976"/>
                  <a:gd name="T94" fmla="*/ 2027 w 2496"/>
                  <a:gd name="T95" fmla="*/ 202 h 976"/>
                  <a:gd name="T96" fmla="*/ 2104 w 2496"/>
                  <a:gd name="T97" fmla="*/ 584 h 976"/>
                  <a:gd name="T98" fmla="*/ 2317 w 2496"/>
                  <a:gd name="T99" fmla="*/ 596 h 976"/>
                  <a:gd name="T100" fmla="*/ 2356 w 2496"/>
                  <a:gd name="T101" fmla="*/ 789 h 976"/>
                  <a:gd name="T102" fmla="*/ 2141 w 2496"/>
                  <a:gd name="T103" fmla="*/ 846 h 976"/>
                  <a:gd name="T104" fmla="*/ 2375 w 2496"/>
                  <a:gd name="T105" fmla="*/ 276 h 976"/>
                  <a:gd name="T106" fmla="*/ 2246 w 2496"/>
                  <a:gd name="T107" fmla="*/ 112 h 976"/>
                  <a:gd name="T108" fmla="*/ 2116 w 2496"/>
                  <a:gd name="T109" fmla="*/ 244 h 976"/>
                  <a:gd name="T110" fmla="*/ 2167 w 2496"/>
                  <a:gd name="T111" fmla="*/ 495 h 976"/>
                  <a:gd name="T112" fmla="*/ 2319 w 2496"/>
                  <a:gd name="T113" fmla="*/ 495 h 976"/>
                  <a:gd name="T114" fmla="*/ 2352 w 2496"/>
                  <a:gd name="T115" fmla="*/ 482 h 976"/>
                  <a:gd name="T116" fmla="*/ 2211 w 2496"/>
                  <a:gd name="T117" fmla="*/ 537 h 976"/>
                  <a:gd name="T118" fmla="*/ 2091 w 2496"/>
                  <a:gd name="T119" fmla="*/ 373 h 976"/>
                  <a:gd name="T120" fmla="*/ 2214 w 2496"/>
                  <a:gd name="T121" fmla="*/ 102 h 976"/>
                  <a:gd name="T122" fmla="*/ 2352 w 2496"/>
                  <a:gd name="T123" fmla="*/ 162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6" h="976">
                    <a:moveTo>
                      <a:pt x="290" y="948"/>
                    </a:moveTo>
                    <a:cubicBezTo>
                      <a:pt x="290" y="953"/>
                      <a:pt x="287" y="956"/>
                      <a:pt x="282" y="956"/>
                    </a:cubicBezTo>
                    <a:lnTo>
                      <a:pt x="191" y="956"/>
                    </a:lnTo>
                    <a:cubicBezTo>
                      <a:pt x="187" y="956"/>
                      <a:pt x="183" y="953"/>
                      <a:pt x="183" y="948"/>
                    </a:cubicBezTo>
                    <a:lnTo>
                      <a:pt x="183" y="220"/>
                    </a:lnTo>
                    <a:lnTo>
                      <a:pt x="197" y="226"/>
                    </a:lnTo>
                    <a:lnTo>
                      <a:pt x="160" y="267"/>
                    </a:lnTo>
                    <a:cubicBezTo>
                      <a:pt x="160" y="267"/>
                      <a:pt x="160" y="267"/>
                      <a:pt x="160" y="268"/>
                    </a:cubicBezTo>
                    <a:lnTo>
                      <a:pt x="111" y="308"/>
                    </a:lnTo>
                    <a:lnTo>
                      <a:pt x="62" y="340"/>
                    </a:lnTo>
                    <a:cubicBezTo>
                      <a:pt x="62" y="340"/>
                      <a:pt x="61" y="341"/>
                      <a:pt x="61" y="341"/>
                    </a:cubicBezTo>
                    <a:lnTo>
                      <a:pt x="12" y="364"/>
                    </a:lnTo>
                    <a:cubicBezTo>
                      <a:pt x="9" y="365"/>
                      <a:pt x="6" y="365"/>
                      <a:pt x="4" y="363"/>
                    </a:cubicBezTo>
                    <a:cubicBezTo>
                      <a:pt x="2" y="362"/>
                      <a:pt x="0" y="359"/>
                      <a:pt x="0" y="356"/>
                    </a:cubicBezTo>
                    <a:lnTo>
                      <a:pt x="0" y="247"/>
                    </a:lnTo>
                    <a:cubicBezTo>
                      <a:pt x="0" y="245"/>
                      <a:pt x="2" y="242"/>
                      <a:pt x="4" y="241"/>
                    </a:cubicBezTo>
                    <a:lnTo>
                      <a:pt x="78" y="189"/>
                    </a:lnTo>
                    <a:lnTo>
                      <a:pt x="138" y="133"/>
                    </a:lnTo>
                    <a:lnTo>
                      <a:pt x="137" y="134"/>
                    </a:lnTo>
                    <a:lnTo>
                      <a:pt x="185" y="69"/>
                    </a:lnTo>
                    <a:lnTo>
                      <a:pt x="184" y="70"/>
                    </a:lnTo>
                    <a:lnTo>
                      <a:pt x="216" y="5"/>
                    </a:lnTo>
                    <a:cubicBezTo>
                      <a:pt x="218" y="2"/>
                      <a:pt x="220" y="0"/>
                      <a:pt x="223" y="0"/>
                    </a:cubicBezTo>
                    <a:lnTo>
                      <a:pt x="282" y="0"/>
                    </a:lnTo>
                    <a:cubicBezTo>
                      <a:pt x="287" y="0"/>
                      <a:pt x="290" y="4"/>
                      <a:pt x="290" y="8"/>
                    </a:cubicBezTo>
                    <a:lnTo>
                      <a:pt x="290" y="948"/>
                    </a:lnTo>
                    <a:close/>
                    <a:moveTo>
                      <a:pt x="274" y="8"/>
                    </a:moveTo>
                    <a:lnTo>
                      <a:pt x="282" y="16"/>
                    </a:lnTo>
                    <a:lnTo>
                      <a:pt x="223" y="16"/>
                    </a:lnTo>
                    <a:lnTo>
                      <a:pt x="231" y="12"/>
                    </a:lnTo>
                    <a:lnTo>
                      <a:pt x="199" y="77"/>
                    </a:lnTo>
                    <a:cubicBezTo>
                      <a:pt x="198" y="77"/>
                      <a:pt x="198" y="78"/>
                      <a:pt x="198" y="78"/>
                    </a:cubicBezTo>
                    <a:lnTo>
                      <a:pt x="150" y="143"/>
                    </a:lnTo>
                    <a:cubicBezTo>
                      <a:pt x="150" y="144"/>
                      <a:pt x="149" y="144"/>
                      <a:pt x="149" y="144"/>
                    </a:cubicBezTo>
                    <a:lnTo>
                      <a:pt x="87" y="202"/>
                    </a:lnTo>
                    <a:lnTo>
                      <a:pt x="13" y="254"/>
                    </a:lnTo>
                    <a:lnTo>
                      <a:pt x="16" y="247"/>
                    </a:lnTo>
                    <a:lnTo>
                      <a:pt x="16" y="356"/>
                    </a:lnTo>
                    <a:lnTo>
                      <a:pt x="5" y="349"/>
                    </a:lnTo>
                    <a:lnTo>
                      <a:pt x="54" y="326"/>
                    </a:lnTo>
                    <a:lnTo>
                      <a:pt x="53" y="327"/>
                    </a:lnTo>
                    <a:lnTo>
                      <a:pt x="100" y="295"/>
                    </a:lnTo>
                    <a:lnTo>
                      <a:pt x="149" y="255"/>
                    </a:lnTo>
                    <a:lnTo>
                      <a:pt x="149" y="256"/>
                    </a:lnTo>
                    <a:lnTo>
                      <a:pt x="186" y="215"/>
                    </a:lnTo>
                    <a:cubicBezTo>
                      <a:pt x="188" y="213"/>
                      <a:pt x="191" y="212"/>
                      <a:pt x="194" y="213"/>
                    </a:cubicBezTo>
                    <a:cubicBezTo>
                      <a:pt x="197" y="214"/>
                      <a:pt x="199" y="217"/>
                      <a:pt x="199" y="220"/>
                    </a:cubicBezTo>
                    <a:lnTo>
                      <a:pt x="199" y="948"/>
                    </a:lnTo>
                    <a:lnTo>
                      <a:pt x="191" y="940"/>
                    </a:lnTo>
                    <a:lnTo>
                      <a:pt x="282" y="940"/>
                    </a:lnTo>
                    <a:lnTo>
                      <a:pt x="274" y="948"/>
                    </a:lnTo>
                    <a:lnTo>
                      <a:pt x="274" y="8"/>
                    </a:lnTo>
                    <a:close/>
                    <a:moveTo>
                      <a:pt x="594" y="956"/>
                    </a:moveTo>
                    <a:cubicBezTo>
                      <a:pt x="590" y="956"/>
                      <a:pt x="586" y="953"/>
                      <a:pt x="586" y="948"/>
                    </a:cubicBezTo>
                    <a:lnTo>
                      <a:pt x="586" y="819"/>
                    </a:lnTo>
                    <a:cubicBezTo>
                      <a:pt x="586" y="815"/>
                      <a:pt x="590" y="811"/>
                      <a:pt x="594" y="811"/>
                    </a:cubicBezTo>
                    <a:lnTo>
                      <a:pt x="696" y="811"/>
                    </a:lnTo>
                    <a:cubicBezTo>
                      <a:pt x="701" y="811"/>
                      <a:pt x="704" y="815"/>
                      <a:pt x="704" y="819"/>
                    </a:cubicBezTo>
                    <a:lnTo>
                      <a:pt x="704" y="948"/>
                    </a:lnTo>
                    <a:cubicBezTo>
                      <a:pt x="704" y="953"/>
                      <a:pt x="701" y="956"/>
                      <a:pt x="696" y="956"/>
                    </a:cubicBezTo>
                    <a:lnTo>
                      <a:pt x="594" y="956"/>
                    </a:lnTo>
                    <a:close/>
                    <a:moveTo>
                      <a:pt x="696" y="940"/>
                    </a:moveTo>
                    <a:lnTo>
                      <a:pt x="688" y="948"/>
                    </a:lnTo>
                    <a:lnTo>
                      <a:pt x="688" y="819"/>
                    </a:lnTo>
                    <a:lnTo>
                      <a:pt x="696" y="827"/>
                    </a:lnTo>
                    <a:lnTo>
                      <a:pt x="594" y="827"/>
                    </a:lnTo>
                    <a:lnTo>
                      <a:pt x="602" y="819"/>
                    </a:lnTo>
                    <a:lnTo>
                      <a:pt x="602" y="948"/>
                    </a:lnTo>
                    <a:lnTo>
                      <a:pt x="594" y="940"/>
                    </a:lnTo>
                    <a:lnTo>
                      <a:pt x="696" y="940"/>
                    </a:lnTo>
                    <a:close/>
                    <a:moveTo>
                      <a:pt x="791" y="705"/>
                    </a:moveTo>
                    <a:cubicBezTo>
                      <a:pt x="790" y="703"/>
                      <a:pt x="791" y="700"/>
                      <a:pt x="792" y="699"/>
                    </a:cubicBezTo>
                    <a:cubicBezTo>
                      <a:pt x="794" y="697"/>
                      <a:pt x="796" y="696"/>
                      <a:pt x="798" y="695"/>
                    </a:cubicBezTo>
                    <a:lnTo>
                      <a:pt x="894" y="688"/>
                    </a:lnTo>
                    <a:cubicBezTo>
                      <a:pt x="898" y="688"/>
                      <a:pt x="901" y="691"/>
                      <a:pt x="902" y="695"/>
                    </a:cubicBezTo>
                    <a:lnTo>
                      <a:pt x="911" y="737"/>
                    </a:lnTo>
                    <a:lnTo>
                      <a:pt x="922" y="771"/>
                    </a:lnTo>
                    <a:lnTo>
                      <a:pt x="935" y="799"/>
                    </a:lnTo>
                    <a:lnTo>
                      <a:pt x="934" y="798"/>
                    </a:lnTo>
                    <a:lnTo>
                      <a:pt x="949" y="821"/>
                    </a:lnTo>
                    <a:lnTo>
                      <a:pt x="948" y="820"/>
                    </a:lnTo>
                    <a:lnTo>
                      <a:pt x="969" y="842"/>
                    </a:lnTo>
                    <a:lnTo>
                      <a:pt x="968" y="841"/>
                    </a:lnTo>
                    <a:lnTo>
                      <a:pt x="992" y="856"/>
                    </a:lnTo>
                    <a:lnTo>
                      <a:pt x="990" y="855"/>
                    </a:lnTo>
                    <a:lnTo>
                      <a:pt x="1015" y="863"/>
                    </a:lnTo>
                    <a:lnTo>
                      <a:pt x="1013" y="863"/>
                    </a:lnTo>
                    <a:lnTo>
                      <a:pt x="1040" y="866"/>
                    </a:lnTo>
                    <a:lnTo>
                      <a:pt x="1038" y="866"/>
                    </a:lnTo>
                    <a:lnTo>
                      <a:pt x="1069" y="862"/>
                    </a:lnTo>
                    <a:lnTo>
                      <a:pt x="1068" y="862"/>
                    </a:lnTo>
                    <a:lnTo>
                      <a:pt x="1097" y="851"/>
                    </a:lnTo>
                    <a:lnTo>
                      <a:pt x="1095" y="852"/>
                    </a:lnTo>
                    <a:lnTo>
                      <a:pt x="1120" y="833"/>
                    </a:lnTo>
                    <a:lnTo>
                      <a:pt x="1118" y="834"/>
                    </a:lnTo>
                    <a:lnTo>
                      <a:pt x="1140" y="807"/>
                    </a:lnTo>
                    <a:lnTo>
                      <a:pt x="1162" y="774"/>
                    </a:lnTo>
                    <a:lnTo>
                      <a:pt x="1161" y="776"/>
                    </a:lnTo>
                    <a:lnTo>
                      <a:pt x="1176" y="735"/>
                    </a:lnTo>
                    <a:lnTo>
                      <a:pt x="1176" y="736"/>
                    </a:lnTo>
                    <a:lnTo>
                      <a:pt x="1185" y="690"/>
                    </a:lnTo>
                    <a:lnTo>
                      <a:pt x="1187" y="642"/>
                    </a:lnTo>
                    <a:lnTo>
                      <a:pt x="1188" y="643"/>
                    </a:lnTo>
                    <a:lnTo>
                      <a:pt x="1177" y="558"/>
                    </a:lnTo>
                    <a:lnTo>
                      <a:pt x="1177" y="560"/>
                    </a:lnTo>
                    <a:lnTo>
                      <a:pt x="1163" y="524"/>
                    </a:lnTo>
                    <a:lnTo>
                      <a:pt x="1164" y="526"/>
                    </a:lnTo>
                    <a:lnTo>
                      <a:pt x="1146" y="497"/>
                    </a:lnTo>
                    <a:lnTo>
                      <a:pt x="1147" y="498"/>
                    </a:lnTo>
                    <a:lnTo>
                      <a:pt x="1122" y="471"/>
                    </a:lnTo>
                    <a:lnTo>
                      <a:pt x="1123" y="472"/>
                    </a:lnTo>
                    <a:lnTo>
                      <a:pt x="1095" y="453"/>
                    </a:lnTo>
                    <a:lnTo>
                      <a:pt x="1097" y="454"/>
                    </a:lnTo>
                    <a:lnTo>
                      <a:pt x="1066" y="443"/>
                    </a:lnTo>
                    <a:lnTo>
                      <a:pt x="1068" y="443"/>
                    </a:lnTo>
                    <a:lnTo>
                      <a:pt x="1034" y="439"/>
                    </a:lnTo>
                    <a:lnTo>
                      <a:pt x="1036" y="439"/>
                    </a:lnTo>
                    <a:lnTo>
                      <a:pt x="996" y="445"/>
                    </a:lnTo>
                    <a:lnTo>
                      <a:pt x="999" y="444"/>
                    </a:lnTo>
                    <a:lnTo>
                      <a:pt x="964" y="465"/>
                    </a:lnTo>
                    <a:lnTo>
                      <a:pt x="965" y="465"/>
                    </a:lnTo>
                    <a:lnTo>
                      <a:pt x="931" y="493"/>
                    </a:lnTo>
                    <a:lnTo>
                      <a:pt x="932" y="491"/>
                    </a:lnTo>
                    <a:lnTo>
                      <a:pt x="907" y="524"/>
                    </a:lnTo>
                    <a:cubicBezTo>
                      <a:pt x="905" y="527"/>
                      <a:pt x="902" y="528"/>
                      <a:pt x="899" y="527"/>
                    </a:cubicBezTo>
                    <a:lnTo>
                      <a:pt x="813" y="513"/>
                    </a:lnTo>
                    <a:cubicBezTo>
                      <a:pt x="809" y="513"/>
                      <a:pt x="806" y="509"/>
                      <a:pt x="807" y="504"/>
                    </a:cubicBezTo>
                    <a:lnTo>
                      <a:pt x="882" y="28"/>
                    </a:lnTo>
                    <a:cubicBezTo>
                      <a:pt x="882" y="24"/>
                      <a:pt x="886" y="21"/>
                      <a:pt x="889" y="21"/>
                    </a:cubicBezTo>
                    <a:lnTo>
                      <a:pt x="1254" y="21"/>
                    </a:lnTo>
                    <a:cubicBezTo>
                      <a:pt x="1259" y="21"/>
                      <a:pt x="1262" y="25"/>
                      <a:pt x="1262" y="29"/>
                    </a:cubicBezTo>
                    <a:lnTo>
                      <a:pt x="1262" y="138"/>
                    </a:lnTo>
                    <a:cubicBezTo>
                      <a:pt x="1262" y="143"/>
                      <a:pt x="1259" y="146"/>
                      <a:pt x="1254" y="146"/>
                    </a:cubicBezTo>
                    <a:lnTo>
                      <a:pt x="959" y="146"/>
                    </a:lnTo>
                    <a:lnTo>
                      <a:pt x="967" y="140"/>
                    </a:lnTo>
                    <a:lnTo>
                      <a:pt x="929" y="392"/>
                    </a:lnTo>
                    <a:lnTo>
                      <a:pt x="916" y="384"/>
                    </a:lnTo>
                    <a:lnTo>
                      <a:pt x="949" y="357"/>
                    </a:lnTo>
                    <a:cubicBezTo>
                      <a:pt x="950" y="357"/>
                      <a:pt x="950" y="357"/>
                      <a:pt x="951" y="356"/>
                    </a:cubicBezTo>
                    <a:lnTo>
                      <a:pt x="986" y="337"/>
                    </a:lnTo>
                    <a:cubicBezTo>
                      <a:pt x="986" y="337"/>
                      <a:pt x="986" y="337"/>
                      <a:pt x="987" y="337"/>
                    </a:cubicBezTo>
                    <a:lnTo>
                      <a:pt x="1023" y="325"/>
                    </a:lnTo>
                    <a:cubicBezTo>
                      <a:pt x="1023" y="325"/>
                      <a:pt x="1024" y="325"/>
                      <a:pt x="1025" y="325"/>
                    </a:cubicBezTo>
                    <a:lnTo>
                      <a:pt x="1061" y="321"/>
                    </a:lnTo>
                    <a:cubicBezTo>
                      <a:pt x="1061" y="320"/>
                      <a:pt x="1062" y="320"/>
                      <a:pt x="1062" y="321"/>
                    </a:cubicBezTo>
                    <a:lnTo>
                      <a:pt x="1108" y="326"/>
                    </a:lnTo>
                    <a:cubicBezTo>
                      <a:pt x="1109" y="326"/>
                      <a:pt x="1110" y="326"/>
                      <a:pt x="1110" y="326"/>
                    </a:cubicBezTo>
                    <a:lnTo>
                      <a:pt x="1152" y="343"/>
                    </a:lnTo>
                    <a:cubicBezTo>
                      <a:pt x="1153" y="343"/>
                      <a:pt x="1154" y="344"/>
                      <a:pt x="1154" y="344"/>
                    </a:cubicBezTo>
                    <a:lnTo>
                      <a:pt x="1193" y="371"/>
                    </a:lnTo>
                    <a:cubicBezTo>
                      <a:pt x="1194" y="371"/>
                      <a:pt x="1194" y="372"/>
                      <a:pt x="1195" y="372"/>
                    </a:cubicBezTo>
                    <a:lnTo>
                      <a:pt x="1229" y="412"/>
                    </a:lnTo>
                    <a:lnTo>
                      <a:pt x="1257" y="457"/>
                    </a:lnTo>
                    <a:cubicBezTo>
                      <a:pt x="1258" y="458"/>
                      <a:pt x="1258" y="458"/>
                      <a:pt x="1258" y="459"/>
                    </a:cubicBezTo>
                    <a:lnTo>
                      <a:pt x="1278" y="511"/>
                    </a:lnTo>
                    <a:cubicBezTo>
                      <a:pt x="1278" y="511"/>
                      <a:pt x="1278" y="511"/>
                      <a:pt x="1278" y="512"/>
                    </a:cubicBezTo>
                    <a:lnTo>
                      <a:pt x="1290" y="570"/>
                    </a:lnTo>
                    <a:cubicBezTo>
                      <a:pt x="1290" y="570"/>
                      <a:pt x="1290" y="571"/>
                      <a:pt x="1290" y="571"/>
                    </a:cubicBezTo>
                    <a:lnTo>
                      <a:pt x="1294" y="635"/>
                    </a:lnTo>
                    <a:lnTo>
                      <a:pt x="1291" y="696"/>
                    </a:lnTo>
                    <a:lnTo>
                      <a:pt x="1281" y="754"/>
                    </a:lnTo>
                    <a:cubicBezTo>
                      <a:pt x="1281" y="754"/>
                      <a:pt x="1281" y="755"/>
                      <a:pt x="1281" y="755"/>
                    </a:cubicBezTo>
                    <a:lnTo>
                      <a:pt x="1264" y="807"/>
                    </a:lnTo>
                    <a:lnTo>
                      <a:pt x="1240" y="857"/>
                    </a:lnTo>
                    <a:cubicBezTo>
                      <a:pt x="1239" y="857"/>
                      <a:pt x="1239" y="858"/>
                      <a:pt x="1239" y="858"/>
                    </a:cubicBezTo>
                    <a:lnTo>
                      <a:pt x="1200" y="908"/>
                    </a:lnTo>
                    <a:cubicBezTo>
                      <a:pt x="1199" y="909"/>
                      <a:pt x="1199" y="909"/>
                      <a:pt x="1198" y="910"/>
                    </a:cubicBezTo>
                    <a:lnTo>
                      <a:pt x="1153" y="946"/>
                    </a:lnTo>
                    <a:cubicBezTo>
                      <a:pt x="1153" y="946"/>
                      <a:pt x="1152" y="947"/>
                      <a:pt x="1152" y="947"/>
                    </a:cubicBezTo>
                    <a:lnTo>
                      <a:pt x="1101" y="969"/>
                    </a:lnTo>
                    <a:cubicBezTo>
                      <a:pt x="1100" y="969"/>
                      <a:pt x="1099" y="969"/>
                      <a:pt x="1098" y="969"/>
                    </a:cubicBezTo>
                    <a:lnTo>
                      <a:pt x="1040" y="976"/>
                    </a:lnTo>
                    <a:cubicBezTo>
                      <a:pt x="1040" y="976"/>
                      <a:pt x="1039" y="976"/>
                      <a:pt x="1039" y="976"/>
                    </a:cubicBezTo>
                    <a:lnTo>
                      <a:pt x="990" y="971"/>
                    </a:lnTo>
                    <a:cubicBezTo>
                      <a:pt x="989" y="971"/>
                      <a:pt x="989" y="971"/>
                      <a:pt x="988" y="971"/>
                    </a:cubicBezTo>
                    <a:lnTo>
                      <a:pt x="944" y="957"/>
                    </a:lnTo>
                    <a:cubicBezTo>
                      <a:pt x="943" y="957"/>
                      <a:pt x="943" y="957"/>
                      <a:pt x="942" y="956"/>
                    </a:cubicBezTo>
                    <a:lnTo>
                      <a:pt x="903" y="932"/>
                    </a:lnTo>
                    <a:cubicBezTo>
                      <a:pt x="903" y="932"/>
                      <a:pt x="902" y="932"/>
                      <a:pt x="902" y="931"/>
                    </a:cubicBezTo>
                    <a:lnTo>
                      <a:pt x="868" y="900"/>
                    </a:lnTo>
                    <a:cubicBezTo>
                      <a:pt x="868" y="900"/>
                      <a:pt x="867" y="900"/>
                      <a:pt x="867" y="899"/>
                    </a:cubicBezTo>
                    <a:lnTo>
                      <a:pt x="839" y="860"/>
                    </a:lnTo>
                    <a:cubicBezTo>
                      <a:pt x="839" y="860"/>
                      <a:pt x="838" y="859"/>
                      <a:pt x="838" y="859"/>
                    </a:cubicBezTo>
                    <a:lnTo>
                      <a:pt x="816" y="815"/>
                    </a:lnTo>
                    <a:cubicBezTo>
                      <a:pt x="816" y="815"/>
                      <a:pt x="816" y="814"/>
                      <a:pt x="816" y="814"/>
                    </a:cubicBezTo>
                    <a:lnTo>
                      <a:pt x="801" y="764"/>
                    </a:lnTo>
                    <a:lnTo>
                      <a:pt x="791" y="705"/>
                    </a:lnTo>
                    <a:close/>
                    <a:moveTo>
                      <a:pt x="816" y="759"/>
                    </a:moveTo>
                    <a:lnTo>
                      <a:pt x="831" y="809"/>
                    </a:lnTo>
                    <a:lnTo>
                      <a:pt x="831" y="808"/>
                    </a:lnTo>
                    <a:lnTo>
                      <a:pt x="853" y="852"/>
                    </a:lnTo>
                    <a:lnTo>
                      <a:pt x="852" y="851"/>
                    </a:lnTo>
                    <a:lnTo>
                      <a:pt x="880" y="890"/>
                    </a:lnTo>
                    <a:lnTo>
                      <a:pt x="879" y="889"/>
                    </a:lnTo>
                    <a:lnTo>
                      <a:pt x="913" y="920"/>
                    </a:lnTo>
                    <a:lnTo>
                      <a:pt x="912" y="919"/>
                    </a:lnTo>
                    <a:lnTo>
                      <a:pt x="951" y="943"/>
                    </a:lnTo>
                    <a:lnTo>
                      <a:pt x="949" y="942"/>
                    </a:lnTo>
                    <a:lnTo>
                      <a:pt x="993" y="956"/>
                    </a:lnTo>
                    <a:lnTo>
                      <a:pt x="991" y="955"/>
                    </a:lnTo>
                    <a:lnTo>
                      <a:pt x="1040" y="960"/>
                    </a:lnTo>
                    <a:lnTo>
                      <a:pt x="1039" y="961"/>
                    </a:lnTo>
                    <a:lnTo>
                      <a:pt x="1097" y="954"/>
                    </a:lnTo>
                    <a:lnTo>
                      <a:pt x="1094" y="954"/>
                    </a:lnTo>
                    <a:lnTo>
                      <a:pt x="1145" y="932"/>
                    </a:lnTo>
                    <a:lnTo>
                      <a:pt x="1143" y="933"/>
                    </a:lnTo>
                    <a:lnTo>
                      <a:pt x="1188" y="897"/>
                    </a:lnTo>
                    <a:lnTo>
                      <a:pt x="1187" y="899"/>
                    </a:lnTo>
                    <a:lnTo>
                      <a:pt x="1226" y="849"/>
                    </a:lnTo>
                    <a:lnTo>
                      <a:pt x="1225" y="850"/>
                    </a:lnTo>
                    <a:lnTo>
                      <a:pt x="1249" y="802"/>
                    </a:lnTo>
                    <a:lnTo>
                      <a:pt x="1266" y="750"/>
                    </a:lnTo>
                    <a:lnTo>
                      <a:pt x="1266" y="751"/>
                    </a:lnTo>
                    <a:lnTo>
                      <a:pt x="1275" y="695"/>
                    </a:lnTo>
                    <a:lnTo>
                      <a:pt x="1278" y="636"/>
                    </a:lnTo>
                    <a:lnTo>
                      <a:pt x="1274" y="572"/>
                    </a:lnTo>
                    <a:lnTo>
                      <a:pt x="1275" y="573"/>
                    </a:lnTo>
                    <a:lnTo>
                      <a:pt x="1263" y="515"/>
                    </a:lnTo>
                    <a:lnTo>
                      <a:pt x="1263" y="516"/>
                    </a:lnTo>
                    <a:lnTo>
                      <a:pt x="1243" y="464"/>
                    </a:lnTo>
                    <a:lnTo>
                      <a:pt x="1244" y="466"/>
                    </a:lnTo>
                    <a:lnTo>
                      <a:pt x="1216" y="423"/>
                    </a:lnTo>
                    <a:lnTo>
                      <a:pt x="1182" y="383"/>
                    </a:lnTo>
                    <a:lnTo>
                      <a:pt x="1184" y="384"/>
                    </a:lnTo>
                    <a:lnTo>
                      <a:pt x="1145" y="357"/>
                    </a:lnTo>
                    <a:lnTo>
                      <a:pt x="1146" y="358"/>
                    </a:lnTo>
                    <a:lnTo>
                      <a:pt x="1104" y="341"/>
                    </a:lnTo>
                    <a:lnTo>
                      <a:pt x="1107" y="341"/>
                    </a:lnTo>
                    <a:lnTo>
                      <a:pt x="1061" y="336"/>
                    </a:lnTo>
                    <a:lnTo>
                      <a:pt x="1062" y="336"/>
                    </a:lnTo>
                    <a:lnTo>
                      <a:pt x="1026" y="340"/>
                    </a:lnTo>
                    <a:lnTo>
                      <a:pt x="1028" y="340"/>
                    </a:lnTo>
                    <a:lnTo>
                      <a:pt x="992" y="352"/>
                    </a:lnTo>
                    <a:lnTo>
                      <a:pt x="993" y="352"/>
                    </a:lnTo>
                    <a:lnTo>
                      <a:pt x="958" y="371"/>
                    </a:lnTo>
                    <a:lnTo>
                      <a:pt x="960" y="370"/>
                    </a:lnTo>
                    <a:lnTo>
                      <a:pt x="927" y="397"/>
                    </a:lnTo>
                    <a:cubicBezTo>
                      <a:pt x="924" y="399"/>
                      <a:pt x="920" y="399"/>
                      <a:pt x="918" y="397"/>
                    </a:cubicBezTo>
                    <a:cubicBezTo>
                      <a:pt x="915" y="396"/>
                      <a:pt x="913" y="393"/>
                      <a:pt x="914" y="389"/>
                    </a:cubicBezTo>
                    <a:lnTo>
                      <a:pt x="952" y="137"/>
                    </a:lnTo>
                    <a:cubicBezTo>
                      <a:pt x="952" y="133"/>
                      <a:pt x="956" y="130"/>
                      <a:pt x="959" y="130"/>
                    </a:cubicBezTo>
                    <a:lnTo>
                      <a:pt x="1254" y="130"/>
                    </a:lnTo>
                    <a:lnTo>
                      <a:pt x="1246" y="138"/>
                    </a:lnTo>
                    <a:lnTo>
                      <a:pt x="1246" y="29"/>
                    </a:lnTo>
                    <a:lnTo>
                      <a:pt x="1254" y="37"/>
                    </a:lnTo>
                    <a:lnTo>
                      <a:pt x="889" y="37"/>
                    </a:lnTo>
                    <a:lnTo>
                      <a:pt x="897" y="31"/>
                    </a:lnTo>
                    <a:lnTo>
                      <a:pt x="822" y="507"/>
                    </a:lnTo>
                    <a:lnTo>
                      <a:pt x="816" y="498"/>
                    </a:lnTo>
                    <a:lnTo>
                      <a:pt x="902" y="512"/>
                    </a:lnTo>
                    <a:lnTo>
                      <a:pt x="894" y="515"/>
                    </a:lnTo>
                    <a:lnTo>
                      <a:pt x="919" y="482"/>
                    </a:lnTo>
                    <a:cubicBezTo>
                      <a:pt x="919" y="481"/>
                      <a:pt x="920" y="481"/>
                      <a:pt x="920" y="480"/>
                    </a:cubicBezTo>
                    <a:lnTo>
                      <a:pt x="954" y="452"/>
                    </a:lnTo>
                    <a:cubicBezTo>
                      <a:pt x="955" y="452"/>
                      <a:pt x="955" y="452"/>
                      <a:pt x="955" y="452"/>
                    </a:cubicBezTo>
                    <a:lnTo>
                      <a:pt x="990" y="431"/>
                    </a:lnTo>
                    <a:cubicBezTo>
                      <a:pt x="991" y="430"/>
                      <a:pt x="992" y="430"/>
                      <a:pt x="993" y="430"/>
                    </a:cubicBezTo>
                    <a:lnTo>
                      <a:pt x="1033" y="424"/>
                    </a:lnTo>
                    <a:cubicBezTo>
                      <a:pt x="1034" y="423"/>
                      <a:pt x="1035" y="423"/>
                      <a:pt x="1035" y="424"/>
                    </a:cubicBezTo>
                    <a:lnTo>
                      <a:pt x="1069" y="428"/>
                    </a:lnTo>
                    <a:cubicBezTo>
                      <a:pt x="1070" y="428"/>
                      <a:pt x="1071" y="428"/>
                      <a:pt x="1071" y="428"/>
                    </a:cubicBezTo>
                    <a:lnTo>
                      <a:pt x="1102" y="439"/>
                    </a:lnTo>
                    <a:cubicBezTo>
                      <a:pt x="1103" y="439"/>
                      <a:pt x="1103" y="439"/>
                      <a:pt x="1104" y="440"/>
                    </a:cubicBezTo>
                    <a:lnTo>
                      <a:pt x="1132" y="459"/>
                    </a:lnTo>
                    <a:cubicBezTo>
                      <a:pt x="1132" y="459"/>
                      <a:pt x="1133" y="460"/>
                      <a:pt x="1133" y="460"/>
                    </a:cubicBezTo>
                    <a:lnTo>
                      <a:pt x="1158" y="487"/>
                    </a:lnTo>
                    <a:cubicBezTo>
                      <a:pt x="1159" y="487"/>
                      <a:pt x="1159" y="488"/>
                      <a:pt x="1159" y="488"/>
                    </a:cubicBezTo>
                    <a:lnTo>
                      <a:pt x="1177" y="517"/>
                    </a:lnTo>
                    <a:cubicBezTo>
                      <a:pt x="1178" y="518"/>
                      <a:pt x="1178" y="518"/>
                      <a:pt x="1178" y="519"/>
                    </a:cubicBezTo>
                    <a:lnTo>
                      <a:pt x="1192" y="555"/>
                    </a:lnTo>
                    <a:cubicBezTo>
                      <a:pt x="1192" y="555"/>
                      <a:pt x="1192" y="556"/>
                      <a:pt x="1192" y="556"/>
                    </a:cubicBezTo>
                    <a:lnTo>
                      <a:pt x="1203" y="641"/>
                    </a:lnTo>
                    <a:cubicBezTo>
                      <a:pt x="1203" y="642"/>
                      <a:pt x="1203" y="642"/>
                      <a:pt x="1203" y="643"/>
                    </a:cubicBezTo>
                    <a:lnTo>
                      <a:pt x="1200" y="693"/>
                    </a:lnTo>
                    <a:lnTo>
                      <a:pt x="1191" y="739"/>
                    </a:lnTo>
                    <a:cubicBezTo>
                      <a:pt x="1191" y="739"/>
                      <a:pt x="1191" y="740"/>
                      <a:pt x="1191" y="740"/>
                    </a:cubicBezTo>
                    <a:lnTo>
                      <a:pt x="1176" y="781"/>
                    </a:lnTo>
                    <a:cubicBezTo>
                      <a:pt x="1176" y="782"/>
                      <a:pt x="1176" y="782"/>
                      <a:pt x="1175" y="783"/>
                    </a:cubicBezTo>
                    <a:lnTo>
                      <a:pt x="1153" y="818"/>
                    </a:lnTo>
                    <a:lnTo>
                      <a:pt x="1131" y="845"/>
                    </a:lnTo>
                    <a:cubicBezTo>
                      <a:pt x="1130" y="845"/>
                      <a:pt x="1130" y="845"/>
                      <a:pt x="1129" y="846"/>
                    </a:cubicBezTo>
                    <a:lnTo>
                      <a:pt x="1104" y="865"/>
                    </a:lnTo>
                    <a:cubicBezTo>
                      <a:pt x="1104" y="865"/>
                      <a:pt x="1103" y="866"/>
                      <a:pt x="1102" y="866"/>
                    </a:cubicBezTo>
                    <a:lnTo>
                      <a:pt x="1073" y="877"/>
                    </a:lnTo>
                    <a:cubicBezTo>
                      <a:pt x="1073" y="877"/>
                      <a:pt x="1072" y="877"/>
                      <a:pt x="1071" y="877"/>
                    </a:cubicBezTo>
                    <a:lnTo>
                      <a:pt x="1040" y="881"/>
                    </a:lnTo>
                    <a:cubicBezTo>
                      <a:pt x="1040" y="881"/>
                      <a:pt x="1039" y="881"/>
                      <a:pt x="1039" y="881"/>
                    </a:cubicBezTo>
                    <a:lnTo>
                      <a:pt x="1012" y="878"/>
                    </a:lnTo>
                    <a:cubicBezTo>
                      <a:pt x="1011" y="878"/>
                      <a:pt x="1011" y="878"/>
                      <a:pt x="1010" y="878"/>
                    </a:cubicBezTo>
                    <a:lnTo>
                      <a:pt x="985" y="870"/>
                    </a:lnTo>
                    <a:cubicBezTo>
                      <a:pt x="984" y="870"/>
                      <a:pt x="984" y="870"/>
                      <a:pt x="983" y="869"/>
                    </a:cubicBezTo>
                    <a:lnTo>
                      <a:pt x="959" y="854"/>
                    </a:lnTo>
                    <a:cubicBezTo>
                      <a:pt x="959" y="854"/>
                      <a:pt x="958" y="853"/>
                      <a:pt x="958" y="853"/>
                    </a:cubicBezTo>
                    <a:lnTo>
                      <a:pt x="937" y="831"/>
                    </a:lnTo>
                    <a:cubicBezTo>
                      <a:pt x="936" y="831"/>
                      <a:pt x="936" y="830"/>
                      <a:pt x="936" y="830"/>
                    </a:cubicBezTo>
                    <a:lnTo>
                      <a:pt x="921" y="807"/>
                    </a:lnTo>
                    <a:cubicBezTo>
                      <a:pt x="921" y="806"/>
                      <a:pt x="920" y="806"/>
                      <a:pt x="920" y="806"/>
                    </a:cubicBezTo>
                    <a:lnTo>
                      <a:pt x="907" y="776"/>
                    </a:lnTo>
                    <a:lnTo>
                      <a:pt x="896" y="740"/>
                    </a:lnTo>
                    <a:lnTo>
                      <a:pt x="887" y="698"/>
                    </a:lnTo>
                    <a:lnTo>
                      <a:pt x="895" y="704"/>
                    </a:lnTo>
                    <a:lnTo>
                      <a:pt x="799" y="711"/>
                    </a:lnTo>
                    <a:lnTo>
                      <a:pt x="806" y="702"/>
                    </a:lnTo>
                    <a:lnTo>
                      <a:pt x="816" y="759"/>
                    </a:lnTo>
                    <a:close/>
                    <a:moveTo>
                      <a:pt x="1750" y="948"/>
                    </a:moveTo>
                    <a:cubicBezTo>
                      <a:pt x="1750" y="953"/>
                      <a:pt x="1747" y="956"/>
                      <a:pt x="1742" y="956"/>
                    </a:cubicBezTo>
                    <a:lnTo>
                      <a:pt x="1651" y="956"/>
                    </a:lnTo>
                    <a:cubicBezTo>
                      <a:pt x="1647" y="956"/>
                      <a:pt x="1643" y="953"/>
                      <a:pt x="1643" y="948"/>
                    </a:cubicBezTo>
                    <a:lnTo>
                      <a:pt x="1643" y="220"/>
                    </a:lnTo>
                    <a:lnTo>
                      <a:pt x="1657" y="226"/>
                    </a:lnTo>
                    <a:lnTo>
                      <a:pt x="1620" y="267"/>
                    </a:lnTo>
                    <a:cubicBezTo>
                      <a:pt x="1620" y="267"/>
                      <a:pt x="1620" y="267"/>
                      <a:pt x="1620" y="268"/>
                    </a:cubicBezTo>
                    <a:lnTo>
                      <a:pt x="1571" y="308"/>
                    </a:lnTo>
                    <a:lnTo>
                      <a:pt x="1522" y="340"/>
                    </a:lnTo>
                    <a:lnTo>
                      <a:pt x="1473" y="364"/>
                    </a:lnTo>
                    <a:cubicBezTo>
                      <a:pt x="1470" y="365"/>
                      <a:pt x="1468" y="365"/>
                      <a:pt x="1465" y="363"/>
                    </a:cubicBezTo>
                    <a:cubicBezTo>
                      <a:pt x="1463" y="362"/>
                      <a:pt x="1461" y="359"/>
                      <a:pt x="1461" y="356"/>
                    </a:cubicBezTo>
                    <a:lnTo>
                      <a:pt x="1461" y="247"/>
                    </a:lnTo>
                    <a:cubicBezTo>
                      <a:pt x="1461" y="245"/>
                      <a:pt x="1463" y="242"/>
                      <a:pt x="1465" y="241"/>
                    </a:cubicBezTo>
                    <a:lnTo>
                      <a:pt x="1538" y="189"/>
                    </a:lnTo>
                    <a:lnTo>
                      <a:pt x="1598" y="133"/>
                    </a:lnTo>
                    <a:lnTo>
                      <a:pt x="1597" y="134"/>
                    </a:lnTo>
                    <a:lnTo>
                      <a:pt x="1645" y="69"/>
                    </a:lnTo>
                    <a:lnTo>
                      <a:pt x="1644" y="70"/>
                    </a:lnTo>
                    <a:lnTo>
                      <a:pt x="1676" y="5"/>
                    </a:lnTo>
                    <a:cubicBezTo>
                      <a:pt x="1678" y="2"/>
                      <a:pt x="1680" y="0"/>
                      <a:pt x="1683" y="0"/>
                    </a:cubicBezTo>
                    <a:lnTo>
                      <a:pt x="1742" y="0"/>
                    </a:lnTo>
                    <a:cubicBezTo>
                      <a:pt x="1747" y="0"/>
                      <a:pt x="1750" y="4"/>
                      <a:pt x="1750" y="8"/>
                    </a:cubicBezTo>
                    <a:lnTo>
                      <a:pt x="1750" y="948"/>
                    </a:lnTo>
                    <a:close/>
                    <a:moveTo>
                      <a:pt x="1734" y="8"/>
                    </a:moveTo>
                    <a:lnTo>
                      <a:pt x="1742" y="16"/>
                    </a:lnTo>
                    <a:lnTo>
                      <a:pt x="1683" y="16"/>
                    </a:lnTo>
                    <a:lnTo>
                      <a:pt x="1691" y="12"/>
                    </a:lnTo>
                    <a:lnTo>
                      <a:pt x="1659" y="77"/>
                    </a:lnTo>
                    <a:cubicBezTo>
                      <a:pt x="1658" y="77"/>
                      <a:pt x="1658" y="78"/>
                      <a:pt x="1658" y="78"/>
                    </a:cubicBezTo>
                    <a:lnTo>
                      <a:pt x="1610" y="143"/>
                    </a:lnTo>
                    <a:cubicBezTo>
                      <a:pt x="1610" y="144"/>
                      <a:pt x="1609" y="144"/>
                      <a:pt x="1609" y="144"/>
                    </a:cubicBezTo>
                    <a:lnTo>
                      <a:pt x="1547" y="202"/>
                    </a:lnTo>
                    <a:lnTo>
                      <a:pt x="1474" y="254"/>
                    </a:lnTo>
                    <a:lnTo>
                      <a:pt x="1477" y="247"/>
                    </a:lnTo>
                    <a:lnTo>
                      <a:pt x="1477" y="356"/>
                    </a:lnTo>
                    <a:lnTo>
                      <a:pt x="1466" y="349"/>
                    </a:lnTo>
                    <a:lnTo>
                      <a:pt x="1513" y="327"/>
                    </a:lnTo>
                    <a:lnTo>
                      <a:pt x="1560" y="295"/>
                    </a:lnTo>
                    <a:lnTo>
                      <a:pt x="1609" y="255"/>
                    </a:lnTo>
                    <a:lnTo>
                      <a:pt x="1609" y="256"/>
                    </a:lnTo>
                    <a:lnTo>
                      <a:pt x="1646" y="215"/>
                    </a:lnTo>
                    <a:cubicBezTo>
                      <a:pt x="1648" y="213"/>
                      <a:pt x="1651" y="212"/>
                      <a:pt x="1654" y="213"/>
                    </a:cubicBezTo>
                    <a:cubicBezTo>
                      <a:pt x="1657" y="214"/>
                      <a:pt x="1659" y="217"/>
                      <a:pt x="1659" y="220"/>
                    </a:cubicBezTo>
                    <a:lnTo>
                      <a:pt x="1659" y="948"/>
                    </a:lnTo>
                    <a:lnTo>
                      <a:pt x="1651" y="940"/>
                    </a:lnTo>
                    <a:lnTo>
                      <a:pt x="1742" y="940"/>
                    </a:lnTo>
                    <a:lnTo>
                      <a:pt x="1734" y="948"/>
                    </a:lnTo>
                    <a:lnTo>
                      <a:pt x="1734" y="8"/>
                    </a:lnTo>
                    <a:close/>
                    <a:moveTo>
                      <a:pt x="2009" y="739"/>
                    </a:moveTo>
                    <a:cubicBezTo>
                      <a:pt x="2008" y="734"/>
                      <a:pt x="2011" y="730"/>
                      <a:pt x="2015" y="730"/>
                    </a:cubicBezTo>
                    <a:lnTo>
                      <a:pt x="2101" y="716"/>
                    </a:lnTo>
                    <a:cubicBezTo>
                      <a:pt x="2105" y="715"/>
                      <a:pt x="2109" y="718"/>
                      <a:pt x="2110" y="722"/>
                    </a:cubicBezTo>
                    <a:lnTo>
                      <a:pt x="2118" y="760"/>
                    </a:lnTo>
                    <a:lnTo>
                      <a:pt x="2127" y="790"/>
                    </a:lnTo>
                    <a:lnTo>
                      <a:pt x="2126" y="789"/>
                    </a:lnTo>
                    <a:lnTo>
                      <a:pt x="2152" y="836"/>
                    </a:lnTo>
                    <a:lnTo>
                      <a:pt x="2150" y="833"/>
                    </a:lnTo>
                    <a:lnTo>
                      <a:pt x="2186" y="858"/>
                    </a:lnTo>
                    <a:lnTo>
                      <a:pt x="2183" y="857"/>
                    </a:lnTo>
                    <a:lnTo>
                      <a:pt x="2227" y="866"/>
                    </a:lnTo>
                    <a:lnTo>
                      <a:pt x="2224" y="866"/>
                    </a:lnTo>
                    <a:lnTo>
                      <a:pt x="2264" y="860"/>
                    </a:lnTo>
                    <a:lnTo>
                      <a:pt x="2261" y="861"/>
                    </a:lnTo>
                    <a:lnTo>
                      <a:pt x="2297" y="840"/>
                    </a:lnTo>
                    <a:lnTo>
                      <a:pt x="2296" y="841"/>
                    </a:lnTo>
                    <a:lnTo>
                      <a:pt x="2324" y="815"/>
                    </a:lnTo>
                    <a:lnTo>
                      <a:pt x="2323" y="816"/>
                    </a:lnTo>
                    <a:lnTo>
                      <a:pt x="2343" y="781"/>
                    </a:lnTo>
                    <a:lnTo>
                      <a:pt x="2362" y="735"/>
                    </a:lnTo>
                    <a:lnTo>
                      <a:pt x="2362" y="737"/>
                    </a:lnTo>
                    <a:lnTo>
                      <a:pt x="2374" y="675"/>
                    </a:lnTo>
                    <a:lnTo>
                      <a:pt x="2386" y="603"/>
                    </a:lnTo>
                    <a:lnTo>
                      <a:pt x="2389" y="533"/>
                    </a:lnTo>
                    <a:lnTo>
                      <a:pt x="2389" y="512"/>
                    </a:lnTo>
                    <a:lnTo>
                      <a:pt x="2404" y="517"/>
                    </a:lnTo>
                    <a:lnTo>
                      <a:pt x="2373" y="564"/>
                    </a:lnTo>
                    <a:cubicBezTo>
                      <a:pt x="2373" y="564"/>
                      <a:pt x="2372" y="565"/>
                      <a:pt x="2372" y="565"/>
                    </a:cubicBezTo>
                    <a:lnTo>
                      <a:pt x="2328" y="607"/>
                    </a:lnTo>
                    <a:cubicBezTo>
                      <a:pt x="2327" y="608"/>
                      <a:pt x="2327" y="608"/>
                      <a:pt x="2326" y="609"/>
                    </a:cubicBezTo>
                    <a:lnTo>
                      <a:pt x="2277" y="634"/>
                    </a:lnTo>
                    <a:cubicBezTo>
                      <a:pt x="2276" y="634"/>
                      <a:pt x="2276" y="634"/>
                      <a:pt x="2275" y="634"/>
                    </a:cubicBezTo>
                    <a:lnTo>
                      <a:pt x="2222" y="643"/>
                    </a:lnTo>
                    <a:cubicBezTo>
                      <a:pt x="2221" y="643"/>
                      <a:pt x="2220" y="644"/>
                      <a:pt x="2220" y="643"/>
                    </a:cubicBezTo>
                    <a:lnTo>
                      <a:pt x="2177" y="638"/>
                    </a:lnTo>
                    <a:cubicBezTo>
                      <a:pt x="2176" y="638"/>
                      <a:pt x="2175" y="638"/>
                      <a:pt x="2175" y="638"/>
                    </a:cubicBezTo>
                    <a:lnTo>
                      <a:pt x="2134" y="623"/>
                    </a:lnTo>
                    <a:cubicBezTo>
                      <a:pt x="2133" y="623"/>
                      <a:pt x="2132" y="622"/>
                      <a:pt x="2132" y="622"/>
                    </a:cubicBezTo>
                    <a:lnTo>
                      <a:pt x="2094" y="596"/>
                    </a:lnTo>
                    <a:cubicBezTo>
                      <a:pt x="2093" y="596"/>
                      <a:pt x="2093" y="595"/>
                      <a:pt x="2093" y="595"/>
                    </a:cubicBezTo>
                    <a:lnTo>
                      <a:pt x="2059" y="559"/>
                    </a:lnTo>
                    <a:cubicBezTo>
                      <a:pt x="2058" y="559"/>
                      <a:pt x="2058" y="558"/>
                      <a:pt x="2058" y="558"/>
                    </a:cubicBezTo>
                    <a:lnTo>
                      <a:pt x="2030" y="510"/>
                    </a:lnTo>
                    <a:cubicBezTo>
                      <a:pt x="2029" y="509"/>
                      <a:pt x="2029" y="509"/>
                      <a:pt x="2029" y="508"/>
                    </a:cubicBezTo>
                    <a:lnTo>
                      <a:pt x="2009" y="454"/>
                    </a:lnTo>
                    <a:cubicBezTo>
                      <a:pt x="2009" y="454"/>
                      <a:pt x="2009" y="453"/>
                      <a:pt x="2009" y="453"/>
                    </a:cubicBezTo>
                    <a:lnTo>
                      <a:pt x="1997" y="394"/>
                    </a:lnTo>
                    <a:lnTo>
                      <a:pt x="1992" y="329"/>
                    </a:lnTo>
                    <a:lnTo>
                      <a:pt x="1997" y="260"/>
                    </a:lnTo>
                    <a:cubicBezTo>
                      <a:pt x="1998" y="259"/>
                      <a:pt x="1998" y="259"/>
                      <a:pt x="1998" y="259"/>
                    </a:cubicBezTo>
                    <a:lnTo>
                      <a:pt x="2012" y="199"/>
                    </a:lnTo>
                    <a:cubicBezTo>
                      <a:pt x="2012" y="198"/>
                      <a:pt x="2012" y="198"/>
                      <a:pt x="2012" y="197"/>
                    </a:cubicBezTo>
                    <a:lnTo>
                      <a:pt x="2034" y="142"/>
                    </a:lnTo>
                    <a:cubicBezTo>
                      <a:pt x="2034" y="142"/>
                      <a:pt x="2034" y="142"/>
                      <a:pt x="2035" y="141"/>
                    </a:cubicBezTo>
                    <a:lnTo>
                      <a:pt x="2064" y="93"/>
                    </a:lnTo>
                    <a:cubicBezTo>
                      <a:pt x="2064" y="93"/>
                      <a:pt x="2064" y="92"/>
                      <a:pt x="2065" y="92"/>
                    </a:cubicBezTo>
                    <a:lnTo>
                      <a:pt x="2099" y="55"/>
                    </a:lnTo>
                    <a:cubicBezTo>
                      <a:pt x="2099" y="55"/>
                      <a:pt x="2099" y="54"/>
                      <a:pt x="2100" y="54"/>
                    </a:cubicBezTo>
                    <a:lnTo>
                      <a:pt x="2139" y="26"/>
                    </a:lnTo>
                    <a:cubicBezTo>
                      <a:pt x="2139" y="26"/>
                      <a:pt x="2140" y="25"/>
                      <a:pt x="2140" y="25"/>
                    </a:cubicBezTo>
                    <a:lnTo>
                      <a:pt x="2184" y="7"/>
                    </a:lnTo>
                    <a:cubicBezTo>
                      <a:pt x="2185" y="7"/>
                      <a:pt x="2186" y="7"/>
                      <a:pt x="2186" y="7"/>
                    </a:cubicBezTo>
                    <a:lnTo>
                      <a:pt x="2235" y="1"/>
                    </a:lnTo>
                    <a:cubicBezTo>
                      <a:pt x="2236" y="0"/>
                      <a:pt x="2237" y="0"/>
                      <a:pt x="2237" y="1"/>
                    </a:cubicBezTo>
                    <a:lnTo>
                      <a:pt x="2272" y="5"/>
                    </a:lnTo>
                    <a:cubicBezTo>
                      <a:pt x="2273" y="5"/>
                      <a:pt x="2273" y="5"/>
                      <a:pt x="2274" y="5"/>
                    </a:cubicBezTo>
                    <a:lnTo>
                      <a:pt x="2307" y="16"/>
                    </a:lnTo>
                    <a:cubicBezTo>
                      <a:pt x="2307" y="16"/>
                      <a:pt x="2308" y="16"/>
                      <a:pt x="2308" y="16"/>
                    </a:cubicBezTo>
                    <a:lnTo>
                      <a:pt x="2340" y="33"/>
                    </a:lnTo>
                    <a:cubicBezTo>
                      <a:pt x="2341" y="34"/>
                      <a:pt x="2341" y="34"/>
                      <a:pt x="2341" y="34"/>
                    </a:cubicBezTo>
                    <a:lnTo>
                      <a:pt x="2370" y="57"/>
                    </a:lnTo>
                    <a:cubicBezTo>
                      <a:pt x="2371" y="57"/>
                      <a:pt x="2371" y="58"/>
                      <a:pt x="2371" y="58"/>
                    </a:cubicBezTo>
                    <a:lnTo>
                      <a:pt x="2425" y="116"/>
                    </a:lnTo>
                    <a:cubicBezTo>
                      <a:pt x="2426" y="116"/>
                      <a:pt x="2426" y="117"/>
                      <a:pt x="2426" y="118"/>
                    </a:cubicBezTo>
                    <a:lnTo>
                      <a:pt x="2446" y="154"/>
                    </a:lnTo>
                    <a:lnTo>
                      <a:pt x="2464" y="196"/>
                    </a:lnTo>
                    <a:lnTo>
                      <a:pt x="2478" y="248"/>
                    </a:lnTo>
                    <a:lnTo>
                      <a:pt x="2488" y="310"/>
                    </a:lnTo>
                    <a:lnTo>
                      <a:pt x="2494" y="383"/>
                    </a:lnTo>
                    <a:lnTo>
                      <a:pt x="2496" y="465"/>
                    </a:lnTo>
                    <a:lnTo>
                      <a:pt x="2494" y="549"/>
                    </a:lnTo>
                    <a:lnTo>
                      <a:pt x="2488" y="624"/>
                    </a:lnTo>
                    <a:lnTo>
                      <a:pt x="2478" y="693"/>
                    </a:lnTo>
                    <a:lnTo>
                      <a:pt x="2464" y="753"/>
                    </a:lnTo>
                    <a:cubicBezTo>
                      <a:pt x="2464" y="754"/>
                      <a:pt x="2464" y="754"/>
                      <a:pt x="2464" y="754"/>
                    </a:cubicBezTo>
                    <a:lnTo>
                      <a:pt x="2427" y="846"/>
                    </a:lnTo>
                    <a:cubicBezTo>
                      <a:pt x="2427" y="847"/>
                      <a:pt x="2426" y="848"/>
                      <a:pt x="2426" y="848"/>
                    </a:cubicBezTo>
                    <a:lnTo>
                      <a:pt x="2372" y="919"/>
                    </a:lnTo>
                    <a:cubicBezTo>
                      <a:pt x="2371" y="920"/>
                      <a:pt x="2371" y="920"/>
                      <a:pt x="2370" y="921"/>
                    </a:cubicBezTo>
                    <a:lnTo>
                      <a:pt x="2340" y="944"/>
                    </a:lnTo>
                    <a:cubicBezTo>
                      <a:pt x="2340" y="944"/>
                      <a:pt x="2340" y="944"/>
                      <a:pt x="2339" y="945"/>
                    </a:cubicBezTo>
                    <a:lnTo>
                      <a:pt x="2305" y="962"/>
                    </a:lnTo>
                    <a:cubicBezTo>
                      <a:pt x="2305" y="962"/>
                      <a:pt x="2304" y="962"/>
                      <a:pt x="2304" y="962"/>
                    </a:cubicBezTo>
                    <a:lnTo>
                      <a:pt x="2267" y="972"/>
                    </a:lnTo>
                    <a:cubicBezTo>
                      <a:pt x="2266" y="972"/>
                      <a:pt x="2266" y="972"/>
                      <a:pt x="2265" y="972"/>
                    </a:cubicBezTo>
                    <a:lnTo>
                      <a:pt x="2226" y="976"/>
                    </a:lnTo>
                    <a:cubicBezTo>
                      <a:pt x="2226" y="976"/>
                      <a:pt x="2225" y="976"/>
                      <a:pt x="2225" y="976"/>
                    </a:cubicBezTo>
                    <a:lnTo>
                      <a:pt x="2183" y="972"/>
                    </a:lnTo>
                    <a:cubicBezTo>
                      <a:pt x="2182" y="972"/>
                      <a:pt x="2182" y="972"/>
                      <a:pt x="2181" y="972"/>
                    </a:cubicBezTo>
                    <a:lnTo>
                      <a:pt x="2143" y="961"/>
                    </a:lnTo>
                    <a:cubicBezTo>
                      <a:pt x="2143" y="961"/>
                      <a:pt x="2142" y="961"/>
                      <a:pt x="2142" y="960"/>
                    </a:cubicBezTo>
                    <a:lnTo>
                      <a:pt x="2108" y="941"/>
                    </a:lnTo>
                    <a:cubicBezTo>
                      <a:pt x="2107" y="941"/>
                      <a:pt x="2107" y="941"/>
                      <a:pt x="2106" y="940"/>
                    </a:cubicBezTo>
                    <a:lnTo>
                      <a:pt x="2076" y="913"/>
                    </a:lnTo>
                    <a:cubicBezTo>
                      <a:pt x="2076" y="913"/>
                      <a:pt x="2075" y="913"/>
                      <a:pt x="2075" y="912"/>
                    </a:cubicBezTo>
                    <a:lnTo>
                      <a:pt x="2050" y="879"/>
                    </a:lnTo>
                    <a:cubicBezTo>
                      <a:pt x="2050" y="879"/>
                      <a:pt x="2050" y="879"/>
                      <a:pt x="2049" y="878"/>
                    </a:cubicBezTo>
                    <a:lnTo>
                      <a:pt x="2029" y="839"/>
                    </a:lnTo>
                    <a:cubicBezTo>
                      <a:pt x="2029" y="839"/>
                      <a:pt x="2029" y="838"/>
                      <a:pt x="2029" y="838"/>
                    </a:cubicBezTo>
                    <a:lnTo>
                      <a:pt x="2016" y="792"/>
                    </a:lnTo>
                    <a:cubicBezTo>
                      <a:pt x="2016" y="791"/>
                      <a:pt x="2016" y="791"/>
                      <a:pt x="2016" y="791"/>
                    </a:cubicBezTo>
                    <a:lnTo>
                      <a:pt x="2009" y="739"/>
                    </a:lnTo>
                    <a:close/>
                    <a:moveTo>
                      <a:pt x="2031" y="788"/>
                    </a:moveTo>
                    <a:lnTo>
                      <a:pt x="2031" y="787"/>
                    </a:lnTo>
                    <a:lnTo>
                      <a:pt x="2044" y="833"/>
                    </a:lnTo>
                    <a:lnTo>
                      <a:pt x="2044" y="832"/>
                    </a:lnTo>
                    <a:lnTo>
                      <a:pt x="2064" y="871"/>
                    </a:lnTo>
                    <a:lnTo>
                      <a:pt x="2063" y="870"/>
                    </a:lnTo>
                    <a:lnTo>
                      <a:pt x="2088" y="903"/>
                    </a:lnTo>
                    <a:lnTo>
                      <a:pt x="2087" y="902"/>
                    </a:lnTo>
                    <a:lnTo>
                      <a:pt x="2117" y="929"/>
                    </a:lnTo>
                    <a:lnTo>
                      <a:pt x="2115" y="927"/>
                    </a:lnTo>
                    <a:lnTo>
                      <a:pt x="2149" y="946"/>
                    </a:lnTo>
                    <a:lnTo>
                      <a:pt x="2148" y="946"/>
                    </a:lnTo>
                    <a:lnTo>
                      <a:pt x="2186" y="957"/>
                    </a:lnTo>
                    <a:lnTo>
                      <a:pt x="2184" y="956"/>
                    </a:lnTo>
                    <a:lnTo>
                      <a:pt x="2226" y="960"/>
                    </a:lnTo>
                    <a:lnTo>
                      <a:pt x="2225" y="960"/>
                    </a:lnTo>
                    <a:lnTo>
                      <a:pt x="2264" y="956"/>
                    </a:lnTo>
                    <a:lnTo>
                      <a:pt x="2262" y="957"/>
                    </a:lnTo>
                    <a:lnTo>
                      <a:pt x="2299" y="947"/>
                    </a:lnTo>
                    <a:lnTo>
                      <a:pt x="2298" y="947"/>
                    </a:lnTo>
                    <a:lnTo>
                      <a:pt x="2332" y="930"/>
                    </a:lnTo>
                    <a:lnTo>
                      <a:pt x="2331" y="931"/>
                    </a:lnTo>
                    <a:lnTo>
                      <a:pt x="2361" y="908"/>
                    </a:lnTo>
                    <a:lnTo>
                      <a:pt x="2359" y="910"/>
                    </a:lnTo>
                    <a:lnTo>
                      <a:pt x="2413" y="839"/>
                    </a:lnTo>
                    <a:lnTo>
                      <a:pt x="2412" y="840"/>
                    </a:lnTo>
                    <a:lnTo>
                      <a:pt x="2449" y="748"/>
                    </a:lnTo>
                    <a:lnTo>
                      <a:pt x="2449" y="750"/>
                    </a:lnTo>
                    <a:lnTo>
                      <a:pt x="2463" y="690"/>
                    </a:lnTo>
                    <a:lnTo>
                      <a:pt x="2472" y="623"/>
                    </a:lnTo>
                    <a:lnTo>
                      <a:pt x="2478" y="548"/>
                    </a:lnTo>
                    <a:lnTo>
                      <a:pt x="2480" y="466"/>
                    </a:lnTo>
                    <a:lnTo>
                      <a:pt x="2478" y="384"/>
                    </a:lnTo>
                    <a:lnTo>
                      <a:pt x="2473" y="313"/>
                    </a:lnTo>
                    <a:lnTo>
                      <a:pt x="2463" y="253"/>
                    </a:lnTo>
                    <a:lnTo>
                      <a:pt x="2449" y="202"/>
                    </a:lnTo>
                    <a:lnTo>
                      <a:pt x="2432" y="161"/>
                    </a:lnTo>
                    <a:lnTo>
                      <a:pt x="2412" y="125"/>
                    </a:lnTo>
                    <a:lnTo>
                      <a:pt x="2414" y="127"/>
                    </a:lnTo>
                    <a:lnTo>
                      <a:pt x="2360" y="69"/>
                    </a:lnTo>
                    <a:lnTo>
                      <a:pt x="2360" y="70"/>
                    </a:lnTo>
                    <a:lnTo>
                      <a:pt x="2331" y="47"/>
                    </a:lnTo>
                    <a:lnTo>
                      <a:pt x="2333" y="48"/>
                    </a:lnTo>
                    <a:lnTo>
                      <a:pt x="2301" y="31"/>
                    </a:lnTo>
                    <a:lnTo>
                      <a:pt x="2302" y="31"/>
                    </a:lnTo>
                    <a:lnTo>
                      <a:pt x="2269" y="20"/>
                    </a:lnTo>
                    <a:lnTo>
                      <a:pt x="2271" y="20"/>
                    </a:lnTo>
                    <a:lnTo>
                      <a:pt x="2236" y="16"/>
                    </a:lnTo>
                    <a:lnTo>
                      <a:pt x="2237" y="16"/>
                    </a:lnTo>
                    <a:lnTo>
                      <a:pt x="2188" y="22"/>
                    </a:lnTo>
                    <a:lnTo>
                      <a:pt x="2190" y="22"/>
                    </a:lnTo>
                    <a:lnTo>
                      <a:pt x="2146" y="40"/>
                    </a:lnTo>
                    <a:lnTo>
                      <a:pt x="2148" y="39"/>
                    </a:lnTo>
                    <a:lnTo>
                      <a:pt x="2109" y="67"/>
                    </a:lnTo>
                    <a:lnTo>
                      <a:pt x="2110" y="66"/>
                    </a:lnTo>
                    <a:lnTo>
                      <a:pt x="2076" y="103"/>
                    </a:lnTo>
                    <a:lnTo>
                      <a:pt x="2077" y="102"/>
                    </a:lnTo>
                    <a:lnTo>
                      <a:pt x="2048" y="150"/>
                    </a:lnTo>
                    <a:lnTo>
                      <a:pt x="2049" y="148"/>
                    </a:lnTo>
                    <a:lnTo>
                      <a:pt x="2027" y="203"/>
                    </a:lnTo>
                    <a:lnTo>
                      <a:pt x="2027" y="202"/>
                    </a:lnTo>
                    <a:lnTo>
                      <a:pt x="2013" y="262"/>
                    </a:lnTo>
                    <a:lnTo>
                      <a:pt x="2013" y="261"/>
                    </a:lnTo>
                    <a:lnTo>
                      <a:pt x="2008" y="328"/>
                    </a:lnTo>
                    <a:lnTo>
                      <a:pt x="2012" y="391"/>
                    </a:lnTo>
                    <a:lnTo>
                      <a:pt x="2024" y="450"/>
                    </a:lnTo>
                    <a:lnTo>
                      <a:pt x="2024" y="449"/>
                    </a:lnTo>
                    <a:lnTo>
                      <a:pt x="2044" y="503"/>
                    </a:lnTo>
                    <a:lnTo>
                      <a:pt x="2043" y="501"/>
                    </a:lnTo>
                    <a:lnTo>
                      <a:pt x="2071" y="549"/>
                    </a:lnTo>
                    <a:lnTo>
                      <a:pt x="2070" y="548"/>
                    </a:lnTo>
                    <a:lnTo>
                      <a:pt x="2104" y="584"/>
                    </a:lnTo>
                    <a:lnTo>
                      <a:pt x="2103" y="583"/>
                    </a:lnTo>
                    <a:lnTo>
                      <a:pt x="2141" y="609"/>
                    </a:lnTo>
                    <a:lnTo>
                      <a:pt x="2139" y="608"/>
                    </a:lnTo>
                    <a:lnTo>
                      <a:pt x="2180" y="623"/>
                    </a:lnTo>
                    <a:lnTo>
                      <a:pt x="2178" y="623"/>
                    </a:lnTo>
                    <a:lnTo>
                      <a:pt x="2221" y="628"/>
                    </a:lnTo>
                    <a:lnTo>
                      <a:pt x="2219" y="628"/>
                    </a:lnTo>
                    <a:lnTo>
                      <a:pt x="2272" y="619"/>
                    </a:lnTo>
                    <a:lnTo>
                      <a:pt x="2270" y="619"/>
                    </a:lnTo>
                    <a:lnTo>
                      <a:pt x="2319" y="594"/>
                    </a:lnTo>
                    <a:lnTo>
                      <a:pt x="2317" y="596"/>
                    </a:lnTo>
                    <a:lnTo>
                      <a:pt x="2361" y="554"/>
                    </a:lnTo>
                    <a:lnTo>
                      <a:pt x="2360" y="555"/>
                    </a:lnTo>
                    <a:lnTo>
                      <a:pt x="2391" y="508"/>
                    </a:lnTo>
                    <a:cubicBezTo>
                      <a:pt x="2393" y="505"/>
                      <a:pt x="2396" y="504"/>
                      <a:pt x="2400" y="505"/>
                    </a:cubicBezTo>
                    <a:cubicBezTo>
                      <a:pt x="2403" y="506"/>
                      <a:pt x="2405" y="509"/>
                      <a:pt x="2405" y="512"/>
                    </a:cubicBezTo>
                    <a:lnTo>
                      <a:pt x="2405" y="534"/>
                    </a:lnTo>
                    <a:lnTo>
                      <a:pt x="2401" y="606"/>
                    </a:lnTo>
                    <a:lnTo>
                      <a:pt x="2389" y="678"/>
                    </a:lnTo>
                    <a:lnTo>
                      <a:pt x="2377" y="740"/>
                    </a:lnTo>
                    <a:cubicBezTo>
                      <a:pt x="2377" y="741"/>
                      <a:pt x="2377" y="741"/>
                      <a:pt x="2377" y="742"/>
                    </a:cubicBezTo>
                    <a:lnTo>
                      <a:pt x="2356" y="789"/>
                    </a:lnTo>
                    <a:lnTo>
                      <a:pt x="2336" y="824"/>
                    </a:lnTo>
                    <a:cubicBezTo>
                      <a:pt x="2336" y="825"/>
                      <a:pt x="2336" y="826"/>
                      <a:pt x="2335" y="826"/>
                    </a:cubicBezTo>
                    <a:lnTo>
                      <a:pt x="2307" y="852"/>
                    </a:lnTo>
                    <a:cubicBezTo>
                      <a:pt x="2306" y="853"/>
                      <a:pt x="2306" y="853"/>
                      <a:pt x="2306" y="853"/>
                    </a:cubicBezTo>
                    <a:lnTo>
                      <a:pt x="2270" y="874"/>
                    </a:lnTo>
                    <a:cubicBezTo>
                      <a:pt x="2269" y="875"/>
                      <a:pt x="2268" y="875"/>
                      <a:pt x="2267" y="875"/>
                    </a:cubicBezTo>
                    <a:lnTo>
                      <a:pt x="2227" y="881"/>
                    </a:lnTo>
                    <a:cubicBezTo>
                      <a:pt x="2226" y="882"/>
                      <a:pt x="2225" y="881"/>
                      <a:pt x="2224" y="881"/>
                    </a:cubicBezTo>
                    <a:lnTo>
                      <a:pt x="2180" y="872"/>
                    </a:lnTo>
                    <a:cubicBezTo>
                      <a:pt x="2179" y="872"/>
                      <a:pt x="2178" y="872"/>
                      <a:pt x="2177" y="871"/>
                    </a:cubicBezTo>
                    <a:lnTo>
                      <a:pt x="2141" y="846"/>
                    </a:lnTo>
                    <a:cubicBezTo>
                      <a:pt x="2140" y="845"/>
                      <a:pt x="2139" y="844"/>
                      <a:pt x="2138" y="843"/>
                    </a:cubicBezTo>
                    <a:lnTo>
                      <a:pt x="2112" y="796"/>
                    </a:lnTo>
                    <a:cubicBezTo>
                      <a:pt x="2112" y="796"/>
                      <a:pt x="2112" y="795"/>
                      <a:pt x="2112" y="795"/>
                    </a:cubicBezTo>
                    <a:lnTo>
                      <a:pt x="2103" y="763"/>
                    </a:lnTo>
                    <a:lnTo>
                      <a:pt x="2095" y="725"/>
                    </a:lnTo>
                    <a:lnTo>
                      <a:pt x="2104" y="731"/>
                    </a:lnTo>
                    <a:lnTo>
                      <a:pt x="2018" y="745"/>
                    </a:lnTo>
                    <a:lnTo>
                      <a:pt x="2024" y="736"/>
                    </a:lnTo>
                    <a:lnTo>
                      <a:pt x="2031" y="788"/>
                    </a:lnTo>
                    <a:close/>
                    <a:moveTo>
                      <a:pt x="2378" y="322"/>
                    </a:moveTo>
                    <a:lnTo>
                      <a:pt x="2375" y="276"/>
                    </a:lnTo>
                    <a:lnTo>
                      <a:pt x="2368" y="235"/>
                    </a:lnTo>
                    <a:lnTo>
                      <a:pt x="2368" y="237"/>
                    </a:lnTo>
                    <a:lnTo>
                      <a:pt x="2337" y="169"/>
                    </a:lnTo>
                    <a:lnTo>
                      <a:pt x="2338" y="170"/>
                    </a:lnTo>
                    <a:lnTo>
                      <a:pt x="2317" y="143"/>
                    </a:lnTo>
                    <a:lnTo>
                      <a:pt x="2318" y="145"/>
                    </a:lnTo>
                    <a:lnTo>
                      <a:pt x="2294" y="126"/>
                    </a:lnTo>
                    <a:lnTo>
                      <a:pt x="2296" y="127"/>
                    </a:lnTo>
                    <a:lnTo>
                      <a:pt x="2271" y="116"/>
                    </a:lnTo>
                    <a:lnTo>
                      <a:pt x="2273" y="116"/>
                    </a:lnTo>
                    <a:lnTo>
                      <a:pt x="2246" y="112"/>
                    </a:lnTo>
                    <a:lnTo>
                      <a:pt x="2249" y="112"/>
                    </a:lnTo>
                    <a:lnTo>
                      <a:pt x="2219" y="117"/>
                    </a:lnTo>
                    <a:lnTo>
                      <a:pt x="2221" y="117"/>
                    </a:lnTo>
                    <a:lnTo>
                      <a:pt x="2193" y="131"/>
                    </a:lnTo>
                    <a:lnTo>
                      <a:pt x="2195" y="130"/>
                    </a:lnTo>
                    <a:lnTo>
                      <a:pt x="2170" y="151"/>
                    </a:lnTo>
                    <a:lnTo>
                      <a:pt x="2171" y="150"/>
                    </a:lnTo>
                    <a:lnTo>
                      <a:pt x="2147" y="178"/>
                    </a:lnTo>
                    <a:lnTo>
                      <a:pt x="2148" y="176"/>
                    </a:lnTo>
                    <a:lnTo>
                      <a:pt x="2116" y="247"/>
                    </a:lnTo>
                    <a:lnTo>
                      <a:pt x="2116" y="244"/>
                    </a:lnTo>
                    <a:lnTo>
                      <a:pt x="2105" y="329"/>
                    </a:lnTo>
                    <a:lnTo>
                      <a:pt x="2105" y="328"/>
                    </a:lnTo>
                    <a:lnTo>
                      <a:pt x="2107" y="372"/>
                    </a:lnTo>
                    <a:lnTo>
                      <a:pt x="2114" y="410"/>
                    </a:lnTo>
                    <a:lnTo>
                      <a:pt x="2114" y="409"/>
                    </a:lnTo>
                    <a:lnTo>
                      <a:pt x="2127" y="444"/>
                    </a:lnTo>
                    <a:lnTo>
                      <a:pt x="2126" y="442"/>
                    </a:lnTo>
                    <a:lnTo>
                      <a:pt x="2147" y="474"/>
                    </a:lnTo>
                    <a:lnTo>
                      <a:pt x="2146" y="473"/>
                    </a:lnTo>
                    <a:lnTo>
                      <a:pt x="2168" y="496"/>
                    </a:lnTo>
                    <a:lnTo>
                      <a:pt x="2167" y="495"/>
                    </a:lnTo>
                    <a:lnTo>
                      <a:pt x="2192" y="512"/>
                    </a:lnTo>
                    <a:lnTo>
                      <a:pt x="2190" y="511"/>
                    </a:lnTo>
                    <a:lnTo>
                      <a:pt x="2217" y="522"/>
                    </a:lnTo>
                    <a:lnTo>
                      <a:pt x="2216" y="522"/>
                    </a:lnTo>
                    <a:lnTo>
                      <a:pt x="2244" y="526"/>
                    </a:lnTo>
                    <a:lnTo>
                      <a:pt x="2241" y="526"/>
                    </a:lnTo>
                    <a:lnTo>
                      <a:pt x="2271" y="522"/>
                    </a:lnTo>
                    <a:lnTo>
                      <a:pt x="2269" y="522"/>
                    </a:lnTo>
                    <a:lnTo>
                      <a:pt x="2296" y="511"/>
                    </a:lnTo>
                    <a:lnTo>
                      <a:pt x="2295" y="512"/>
                    </a:lnTo>
                    <a:lnTo>
                      <a:pt x="2319" y="495"/>
                    </a:lnTo>
                    <a:lnTo>
                      <a:pt x="2318" y="496"/>
                    </a:lnTo>
                    <a:lnTo>
                      <a:pt x="2339" y="473"/>
                    </a:lnTo>
                    <a:lnTo>
                      <a:pt x="2337" y="475"/>
                    </a:lnTo>
                    <a:lnTo>
                      <a:pt x="2368" y="407"/>
                    </a:lnTo>
                    <a:lnTo>
                      <a:pt x="2368" y="409"/>
                    </a:lnTo>
                    <a:lnTo>
                      <a:pt x="2376" y="368"/>
                    </a:lnTo>
                    <a:lnTo>
                      <a:pt x="2378" y="322"/>
                    </a:lnTo>
                    <a:close/>
                    <a:moveTo>
                      <a:pt x="2391" y="371"/>
                    </a:moveTo>
                    <a:lnTo>
                      <a:pt x="2383" y="412"/>
                    </a:lnTo>
                    <a:cubicBezTo>
                      <a:pt x="2383" y="413"/>
                      <a:pt x="2383" y="413"/>
                      <a:pt x="2383" y="414"/>
                    </a:cubicBezTo>
                    <a:lnTo>
                      <a:pt x="2352" y="482"/>
                    </a:lnTo>
                    <a:cubicBezTo>
                      <a:pt x="2351" y="483"/>
                      <a:pt x="2351" y="483"/>
                      <a:pt x="2350" y="484"/>
                    </a:cubicBezTo>
                    <a:lnTo>
                      <a:pt x="2329" y="507"/>
                    </a:lnTo>
                    <a:cubicBezTo>
                      <a:pt x="2329" y="507"/>
                      <a:pt x="2329" y="508"/>
                      <a:pt x="2328" y="508"/>
                    </a:cubicBezTo>
                    <a:lnTo>
                      <a:pt x="2304" y="525"/>
                    </a:lnTo>
                    <a:cubicBezTo>
                      <a:pt x="2304" y="525"/>
                      <a:pt x="2303" y="526"/>
                      <a:pt x="2302" y="526"/>
                    </a:cubicBezTo>
                    <a:lnTo>
                      <a:pt x="2275" y="537"/>
                    </a:lnTo>
                    <a:cubicBezTo>
                      <a:pt x="2275" y="537"/>
                      <a:pt x="2274" y="537"/>
                      <a:pt x="2274" y="537"/>
                    </a:cubicBezTo>
                    <a:lnTo>
                      <a:pt x="2244" y="541"/>
                    </a:lnTo>
                    <a:cubicBezTo>
                      <a:pt x="2243" y="541"/>
                      <a:pt x="2242" y="541"/>
                      <a:pt x="2241" y="541"/>
                    </a:cubicBezTo>
                    <a:lnTo>
                      <a:pt x="2213" y="537"/>
                    </a:lnTo>
                    <a:cubicBezTo>
                      <a:pt x="2213" y="537"/>
                      <a:pt x="2212" y="537"/>
                      <a:pt x="2211" y="537"/>
                    </a:cubicBezTo>
                    <a:lnTo>
                      <a:pt x="2184" y="526"/>
                    </a:lnTo>
                    <a:cubicBezTo>
                      <a:pt x="2184" y="526"/>
                      <a:pt x="2183" y="525"/>
                      <a:pt x="2183" y="525"/>
                    </a:cubicBezTo>
                    <a:lnTo>
                      <a:pt x="2158" y="508"/>
                    </a:lnTo>
                    <a:cubicBezTo>
                      <a:pt x="2157" y="508"/>
                      <a:pt x="2157" y="507"/>
                      <a:pt x="2157" y="507"/>
                    </a:cubicBezTo>
                    <a:lnTo>
                      <a:pt x="2135" y="484"/>
                    </a:lnTo>
                    <a:cubicBezTo>
                      <a:pt x="2134" y="484"/>
                      <a:pt x="2134" y="483"/>
                      <a:pt x="2134" y="483"/>
                    </a:cubicBezTo>
                    <a:lnTo>
                      <a:pt x="2113" y="451"/>
                    </a:lnTo>
                    <a:cubicBezTo>
                      <a:pt x="2112" y="450"/>
                      <a:pt x="2112" y="450"/>
                      <a:pt x="2112" y="449"/>
                    </a:cubicBezTo>
                    <a:lnTo>
                      <a:pt x="2099" y="414"/>
                    </a:lnTo>
                    <a:cubicBezTo>
                      <a:pt x="2099" y="414"/>
                      <a:pt x="2099" y="413"/>
                      <a:pt x="2099" y="413"/>
                    </a:cubicBezTo>
                    <a:lnTo>
                      <a:pt x="2091" y="373"/>
                    </a:lnTo>
                    <a:lnTo>
                      <a:pt x="2089" y="329"/>
                    </a:lnTo>
                    <a:cubicBezTo>
                      <a:pt x="2089" y="328"/>
                      <a:pt x="2089" y="328"/>
                      <a:pt x="2090" y="327"/>
                    </a:cubicBezTo>
                    <a:lnTo>
                      <a:pt x="2101" y="242"/>
                    </a:lnTo>
                    <a:cubicBezTo>
                      <a:pt x="2101" y="242"/>
                      <a:pt x="2101" y="241"/>
                      <a:pt x="2101" y="240"/>
                    </a:cubicBezTo>
                    <a:lnTo>
                      <a:pt x="2133" y="169"/>
                    </a:lnTo>
                    <a:cubicBezTo>
                      <a:pt x="2133" y="168"/>
                      <a:pt x="2134" y="168"/>
                      <a:pt x="2134" y="167"/>
                    </a:cubicBezTo>
                    <a:lnTo>
                      <a:pt x="2158" y="139"/>
                    </a:lnTo>
                    <a:cubicBezTo>
                      <a:pt x="2159" y="139"/>
                      <a:pt x="2159" y="139"/>
                      <a:pt x="2159" y="138"/>
                    </a:cubicBezTo>
                    <a:lnTo>
                      <a:pt x="2184" y="117"/>
                    </a:lnTo>
                    <a:cubicBezTo>
                      <a:pt x="2185" y="117"/>
                      <a:pt x="2185" y="117"/>
                      <a:pt x="2186" y="116"/>
                    </a:cubicBezTo>
                    <a:lnTo>
                      <a:pt x="2214" y="102"/>
                    </a:lnTo>
                    <a:cubicBezTo>
                      <a:pt x="2215" y="102"/>
                      <a:pt x="2215" y="102"/>
                      <a:pt x="2216" y="102"/>
                    </a:cubicBezTo>
                    <a:lnTo>
                      <a:pt x="2246" y="97"/>
                    </a:lnTo>
                    <a:cubicBezTo>
                      <a:pt x="2247" y="96"/>
                      <a:pt x="2248" y="96"/>
                      <a:pt x="2249" y="97"/>
                    </a:cubicBezTo>
                    <a:lnTo>
                      <a:pt x="2276" y="101"/>
                    </a:lnTo>
                    <a:cubicBezTo>
                      <a:pt x="2276" y="101"/>
                      <a:pt x="2277" y="101"/>
                      <a:pt x="2278" y="101"/>
                    </a:cubicBezTo>
                    <a:lnTo>
                      <a:pt x="2303" y="112"/>
                    </a:lnTo>
                    <a:cubicBezTo>
                      <a:pt x="2303" y="112"/>
                      <a:pt x="2304" y="113"/>
                      <a:pt x="2304" y="113"/>
                    </a:cubicBezTo>
                    <a:lnTo>
                      <a:pt x="2328" y="132"/>
                    </a:lnTo>
                    <a:cubicBezTo>
                      <a:pt x="2329" y="133"/>
                      <a:pt x="2329" y="133"/>
                      <a:pt x="2330" y="134"/>
                    </a:cubicBezTo>
                    <a:lnTo>
                      <a:pt x="2351" y="161"/>
                    </a:lnTo>
                    <a:cubicBezTo>
                      <a:pt x="2351" y="161"/>
                      <a:pt x="2351" y="162"/>
                      <a:pt x="2352" y="162"/>
                    </a:cubicBezTo>
                    <a:lnTo>
                      <a:pt x="2383" y="230"/>
                    </a:lnTo>
                    <a:cubicBezTo>
                      <a:pt x="2383" y="231"/>
                      <a:pt x="2383" y="231"/>
                      <a:pt x="2383" y="232"/>
                    </a:cubicBezTo>
                    <a:lnTo>
                      <a:pt x="2391" y="275"/>
                    </a:lnTo>
                    <a:lnTo>
                      <a:pt x="2394" y="323"/>
                    </a:lnTo>
                    <a:lnTo>
                      <a:pt x="2391" y="37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0" name="Freeform 175"/>
              <p:cNvSpPr>
                <a:spLocks noEditPoints="1"/>
              </p:cNvSpPr>
              <p:nvPr/>
            </p:nvSpPr>
            <p:spPr bwMode="auto">
              <a:xfrm>
                <a:off x="3287" y="3275"/>
                <a:ext cx="383" cy="147"/>
              </a:xfrm>
              <a:custGeom>
                <a:avLst/>
                <a:gdLst>
                  <a:gd name="T0" fmla="*/ 184 w 2496"/>
                  <a:gd name="T1" fmla="*/ 940 h 960"/>
                  <a:gd name="T2" fmla="*/ 98 w 2496"/>
                  <a:gd name="T3" fmla="*/ 293 h 960"/>
                  <a:gd name="T4" fmla="*/ 0 w 2496"/>
                  <a:gd name="T5" fmla="*/ 239 h 960"/>
                  <a:gd name="T6" fmla="*/ 217 w 2496"/>
                  <a:gd name="T7" fmla="*/ 0 h 960"/>
                  <a:gd name="T8" fmla="*/ 276 w 2496"/>
                  <a:gd name="T9" fmla="*/ 940 h 960"/>
                  <a:gd name="T10" fmla="*/ 589 w 2496"/>
                  <a:gd name="T11" fmla="*/ 811 h 960"/>
                  <a:gd name="T12" fmla="*/ 692 w 2496"/>
                  <a:gd name="T13" fmla="*/ 940 h 960"/>
                  <a:gd name="T14" fmla="*/ 1140 w 2496"/>
                  <a:gd name="T15" fmla="*/ 940 h 960"/>
                  <a:gd name="T16" fmla="*/ 1049 w 2496"/>
                  <a:gd name="T17" fmla="*/ 212 h 960"/>
                  <a:gd name="T18" fmla="*/ 865 w 2496"/>
                  <a:gd name="T19" fmla="*/ 348 h 960"/>
                  <a:gd name="T20" fmla="*/ 1000 w 2496"/>
                  <a:gd name="T21" fmla="*/ 130 h 960"/>
                  <a:gd name="T22" fmla="*/ 1140 w 2496"/>
                  <a:gd name="T23" fmla="*/ 0 h 960"/>
                  <a:gd name="T24" fmla="*/ 1400 w 2496"/>
                  <a:gd name="T25" fmla="*/ 484 h 960"/>
                  <a:gd name="T26" fmla="*/ 1508 w 2496"/>
                  <a:gd name="T27" fmla="*/ 55 h 960"/>
                  <a:gd name="T28" fmla="*/ 1751 w 2496"/>
                  <a:gd name="T29" fmla="*/ 35 h 960"/>
                  <a:gd name="T30" fmla="*/ 1870 w 2496"/>
                  <a:gd name="T31" fmla="*/ 259 h 960"/>
                  <a:gd name="T32" fmla="*/ 1859 w 2496"/>
                  <a:gd name="T33" fmla="*/ 749 h 960"/>
                  <a:gd name="T34" fmla="*/ 1643 w 2496"/>
                  <a:gd name="T35" fmla="*/ 960 h 960"/>
                  <a:gd name="T36" fmla="*/ 1400 w 2496"/>
                  <a:gd name="T37" fmla="*/ 484 h 960"/>
                  <a:gd name="T38" fmla="*/ 1540 w 2496"/>
                  <a:gd name="T39" fmla="*/ 790 h 960"/>
                  <a:gd name="T40" fmla="*/ 1751 w 2496"/>
                  <a:gd name="T41" fmla="*/ 790 h 960"/>
                  <a:gd name="T42" fmla="*/ 1751 w 2496"/>
                  <a:gd name="T43" fmla="*/ 177 h 960"/>
                  <a:gd name="T44" fmla="*/ 1540 w 2496"/>
                  <a:gd name="T45" fmla="*/ 164 h 960"/>
                  <a:gd name="T46" fmla="*/ 2005 w 2496"/>
                  <a:gd name="T47" fmla="*/ 695 h 960"/>
                  <a:gd name="T48" fmla="*/ 2151 w 2496"/>
                  <a:gd name="T49" fmla="*/ 817 h 960"/>
                  <a:gd name="T50" fmla="*/ 2356 w 2496"/>
                  <a:gd name="T51" fmla="*/ 804 h 960"/>
                  <a:gd name="T52" fmla="*/ 2361 w 2496"/>
                  <a:gd name="T53" fmla="*/ 484 h 960"/>
                  <a:gd name="T54" fmla="*/ 2167 w 2496"/>
                  <a:gd name="T55" fmla="*/ 450 h 960"/>
                  <a:gd name="T56" fmla="*/ 2021 w 2496"/>
                  <a:gd name="T57" fmla="*/ 497 h 960"/>
                  <a:gd name="T58" fmla="*/ 2464 w 2496"/>
                  <a:gd name="T59" fmla="*/ 21 h 960"/>
                  <a:gd name="T60" fmla="*/ 2167 w 2496"/>
                  <a:gd name="T61" fmla="*/ 130 h 960"/>
                  <a:gd name="T62" fmla="*/ 2270 w 2496"/>
                  <a:gd name="T63" fmla="*/ 320 h 960"/>
                  <a:gd name="T64" fmla="*/ 2496 w 2496"/>
                  <a:gd name="T65" fmla="*/ 627 h 960"/>
                  <a:gd name="T66" fmla="*/ 2248 w 2496"/>
                  <a:gd name="T67" fmla="*/ 960 h 960"/>
                  <a:gd name="T68" fmla="*/ 2005 w 2496"/>
                  <a:gd name="T69" fmla="*/ 695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96" h="960">
                    <a:moveTo>
                      <a:pt x="276" y="940"/>
                    </a:moveTo>
                    <a:lnTo>
                      <a:pt x="184" y="940"/>
                    </a:lnTo>
                    <a:lnTo>
                      <a:pt x="184" y="212"/>
                    </a:lnTo>
                    <a:cubicBezTo>
                      <a:pt x="163" y="239"/>
                      <a:pt x="136" y="266"/>
                      <a:pt x="98" y="293"/>
                    </a:cubicBezTo>
                    <a:cubicBezTo>
                      <a:pt x="65" y="320"/>
                      <a:pt x="33" y="334"/>
                      <a:pt x="0" y="348"/>
                    </a:cubicBezTo>
                    <a:lnTo>
                      <a:pt x="0" y="239"/>
                    </a:lnTo>
                    <a:cubicBezTo>
                      <a:pt x="54" y="205"/>
                      <a:pt x="98" y="171"/>
                      <a:pt x="136" y="130"/>
                    </a:cubicBezTo>
                    <a:cubicBezTo>
                      <a:pt x="173" y="89"/>
                      <a:pt x="200" y="41"/>
                      <a:pt x="217" y="0"/>
                    </a:cubicBezTo>
                    <a:lnTo>
                      <a:pt x="276" y="0"/>
                    </a:lnTo>
                    <a:lnTo>
                      <a:pt x="276" y="940"/>
                    </a:lnTo>
                    <a:close/>
                    <a:moveTo>
                      <a:pt x="589" y="940"/>
                    </a:moveTo>
                    <a:lnTo>
                      <a:pt x="589" y="811"/>
                    </a:lnTo>
                    <a:lnTo>
                      <a:pt x="692" y="811"/>
                    </a:lnTo>
                    <a:lnTo>
                      <a:pt x="692" y="940"/>
                    </a:lnTo>
                    <a:lnTo>
                      <a:pt x="589" y="940"/>
                    </a:lnTo>
                    <a:close/>
                    <a:moveTo>
                      <a:pt x="1140" y="940"/>
                    </a:moveTo>
                    <a:lnTo>
                      <a:pt x="1049" y="940"/>
                    </a:lnTo>
                    <a:lnTo>
                      <a:pt x="1049" y="212"/>
                    </a:lnTo>
                    <a:cubicBezTo>
                      <a:pt x="1027" y="239"/>
                      <a:pt x="1000" y="266"/>
                      <a:pt x="962" y="293"/>
                    </a:cubicBezTo>
                    <a:cubicBezTo>
                      <a:pt x="930" y="320"/>
                      <a:pt x="897" y="334"/>
                      <a:pt x="865" y="348"/>
                    </a:cubicBezTo>
                    <a:lnTo>
                      <a:pt x="865" y="239"/>
                    </a:lnTo>
                    <a:cubicBezTo>
                      <a:pt x="919" y="205"/>
                      <a:pt x="962" y="171"/>
                      <a:pt x="1000" y="130"/>
                    </a:cubicBezTo>
                    <a:cubicBezTo>
                      <a:pt x="1038" y="89"/>
                      <a:pt x="1065" y="41"/>
                      <a:pt x="1081" y="0"/>
                    </a:cubicBezTo>
                    <a:lnTo>
                      <a:pt x="1140" y="0"/>
                    </a:lnTo>
                    <a:lnTo>
                      <a:pt x="1140" y="940"/>
                    </a:lnTo>
                    <a:close/>
                    <a:moveTo>
                      <a:pt x="1400" y="484"/>
                    </a:moveTo>
                    <a:cubicBezTo>
                      <a:pt x="1400" y="368"/>
                      <a:pt x="1411" y="280"/>
                      <a:pt x="1427" y="212"/>
                    </a:cubicBezTo>
                    <a:cubicBezTo>
                      <a:pt x="1448" y="143"/>
                      <a:pt x="1475" y="96"/>
                      <a:pt x="1508" y="55"/>
                    </a:cubicBezTo>
                    <a:cubicBezTo>
                      <a:pt x="1546" y="21"/>
                      <a:pt x="1589" y="0"/>
                      <a:pt x="1643" y="0"/>
                    </a:cubicBezTo>
                    <a:cubicBezTo>
                      <a:pt x="1686" y="0"/>
                      <a:pt x="1718" y="14"/>
                      <a:pt x="1751" y="35"/>
                    </a:cubicBezTo>
                    <a:cubicBezTo>
                      <a:pt x="1778" y="55"/>
                      <a:pt x="1805" y="82"/>
                      <a:pt x="1821" y="123"/>
                    </a:cubicBezTo>
                    <a:cubicBezTo>
                      <a:pt x="1843" y="157"/>
                      <a:pt x="1859" y="205"/>
                      <a:pt x="1870" y="259"/>
                    </a:cubicBezTo>
                    <a:cubicBezTo>
                      <a:pt x="1881" y="314"/>
                      <a:pt x="1886" y="389"/>
                      <a:pt x="1886" y="484"/>
                    </a:cubicBezTo>
                    <a:cubicBezTo>
                      <a:pt x="1886" y="593"/>
                      <a:pt x="1875" y="681"/>
                      <a:pt x="1859" y="749"/>
                    </a:cubicBezTo>
                    <a:cubicBezTo>
                      <a:pt x="1843" y="817"/>
                      <a:pt x="1816" y="865"/>
                      <a:pt x="1778" y="906"/>
                    </a:cubicBezTo>
                    <a:cubicBezTo>
                      <a:pt x="1746" y="940"/>
                      <a:pt x="1697" y="960"/>
                      <a:pt x="1643" y="960"/>
                    </a:cubicBezTo>
                    <a:cubicBezTo>
                      <a:pt x="1573" y="960"/>
                      <a:pt x="1519" y="926"/>
                      <a:pt x="1475" y="858"/>
                    </a:cubicBezTo>
                    <a:cubicBezTo>
                      <a:pt x="1427" y="783"/>
                      <a:pt x="1400" y="661"/>
                      <a:pt x="1400" y="484"/>
                    </a:cubicBezTo>
                    <a:close/>
                    <a:moveTo>
                      <a:pt x="1497" y="484"/>
                    </a:moveTo>
                    <a:cubicBezTo>
                      <a:pt x="1497" y="634"/>
                      <a:pt x="1508" y="736"/>
                      <a:pt x="1540" y="790"/>
                    </a:cubicBezTo>
                    <a:cubicBezTo>
                      <a:pt x="1567" y="838"/>
                      <a:pt x="1605" y="865"/>
                      <a:pt x="1643" y="865"/>
                    </a:cubicBezTo>
                    <a:cubicBezTo>
                      <a:pt x="1686" y="865"/>
                      <a:pt x="1724" y="838"/>
                      <a:pt x="1751" y="790"/>
                    </a:cubicBezTo>
                    <a:cubicBezTo>
                      <a:pt x="1778" y="736"/>
                      <a:pt x="1794" y="634"/>
                      <a:pt x="1794" y="484"/>
                    </a:cubicBezTo>
                    <a:cubicBezTo>
                      <a:pt x="1794" y="327"/>
                      <a:pt x="1778" y="225"/>
                      <a:pt x="1751" y="177"/>
                    </a:cubicBezTo>
                    <a:cubicBezTo>
                      <a:pt x="1724" y="123"/>
                      <a:pt x="1686" y="96"/>
                      <a:pt x="1643" y="96"/>
                    </a:cubicBezTo>
                    <a:cubicBezTo>
                      <a:pt x="1600" y="96"/>
                      <a:pt x="1567" y="123"/>
                      <a:pt x="1540" y="164"/>
                    </a:cubicBezTo>
                    <a:cubicBezTo>
                      <a:pt x="1513" y="225"/>
                      <a:pt x="1497" y="327"/>
                      <a:pt x="1497" y="484"/>
                    </a:cubicBezTo>
                    <a:close/>
                    <a:moveTo>
                      <a:pt x="2005" y="695"/>
                    </a:moveTo>
                    <a:lnTo>
                      <a:pt x="2102" y="688"/>
                    </a:lnTo>
                    <a:cubicBezTo>
                      <a:pt x="2113" y="749"/>
                      <a:pt x="2129" y="790"/>
                      <a:pt x="2151" y="817"/>
                    </a:cubicBezTo>
                    <a:cubicBezTo>
                      <a:pt x="2178" y="852"/>
                      <a:pt x="2210" y="865"/>
                      <a:pt x="2248" y="865"/>
                    </a:cubicBezTo>
                    <a:cubicBezTo>
                      <a:pt x="2291" y="865"/>
                      <a:pt x="2329" y="845"/>
                      <a:pt x="2356" y="804"/>
                    </a:cubicBezTo>
                    <a:cubicBezTo>
                      <a:pt x="2388" y="763"/>
                      <a:pt x="2405" y="702"/>
                      <a:pt x="2405" y="634"/>
                    </a:cubicBezTo>
                    <a:cubicBezTo>
                      <a:pt x="2405" y="572"/>
                      <a:pt x="2388" y="518"/>
                      <a:pt x="2361" y="484"/>
                    </a:cubicBezTo>
                    <a:cubicBezTo>
                      <a:pt x="2329" y="443"/>
                      <a:pt x="2291" y="423"/>
                      <a:pt x="2243" y="423"/>
                    </a:cubicBezTo>
                    <a:cubicBezTo>
                      <a:pt x="2216" y="423"/>
                      <a:pt x="2189" y="429"/>
                      <a:pt x="2167" y="450"/>
                    </a:cubicBezTo>
                    <a:cubicBezTo>
                      <a:pt x="2140" y="463"/>
                      <a:pt x="2124" y="491"/>
                      <a:pt x="2107" y="511"/>
                    </a:cubicBezTo>
                    <a:lnTo>
                      <a:pt x="2021" y="497"/>
                    </a:lnTo>
                    <a:lnTo>
                      <a:pt x="2097" y="21"/>
                    </a:lnTo>
                    <a:lnTo>
                      <a:pt x="2464" y="21"/>
                    </a:lnTo>
                    <a:lnTo>
                      <a:pt x="2464" y="130"/>
                    </a:lnTo>
                    <a:lnTo>
                      <a:pt x="2167" y="130"/>
                    </a:lnTo>
                    <a:lnTo>
                      <a:pt x="2129" y="382"/>
                    </a:lnTo>
                    <a:cubicBezTo>
                      <a:pt x="2172" y="341"/>
                      <a:pt x="2221" y="320"/>
                      <a:pt x="2270" y="320"/>
                    </a:cubicBezTo>
                    <a:cubicBezTo>
                      <a:pt x="2334" y="320"/>
                      <a:pt x="2388" y="348"/>
                      <a:pt x="2432" y="409"/>
                    </a:cubicBezTo>
                    <a:cubicBezTo>
                      <a:pt x="2475" y="463"/>
                      <a:pt x="2496" y="538"/>
                      <a:pt x="2496" y="627"/>
                    </a:cubicBezTo>
                    <a:cubicBezTo>
                      <a:pt x="2496" y="709"/>
                      <a:pt x="2480" y="783"/>
                      <a:pt x="2442" y="845"/>
                    </a:cubicBezTo>
                    <a:cubicBezTo>
                      <a:pt x="2394" y="920"/>
                      <a:pt x="2329" y="960"/>
                      <a:pt x="2248" y="960"/>
                    </a:cubicBezTo>
                    <a:cubicBezTo>
                      <a:pt x="2178" y="960"/>
                      <a:pt x="2124" y="933"/>
                      <a:pt x="2080" y="886"/>
                    </a:cubicBezTo>
                    <a:cubicBezTo>
                      <a:pt x="2037" y="838"/>
                      <a:pt x="2016" y="777"/>
                      <a:pt x="2005" y="69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1" name="Freeform 176"/>
              <p:cNvSpPr>
                <a:spLocks noEditPoints="1"/>
              </p:cNvSpPr>
              <p:nvPr/>
            </p:nvSpPr>
            <p:spPr bwMode="auto">
              <a:xfrm>
                <a:off x="3285" y="3274"/>
                <a:ext cx="386" cy="149"/>
              </a:xfrm>
              <a:custGeom>
                <a:avLst/>
                <a:gdLst>
                  <a:gd name="T0" fmla="*/ 62 w 2512"/>
                  <a:gd name="T1" fmla="*/ 340 h 976"/>
                  <a:gd name="T2" fmla="*/ 185 w 2512"/>
                  <a:gd name="T3" fmla="*/ 70 h 976"/>
                  <a:gd name="T4" fmla="*/ 200 w 2512"/>
                  <a:gd name="T5" fmla="*/ 77 h 976"/>
                  <a:gd name="T6" fmla="*/ 101 w 2512"/>
                  <a:gd name="T7" fmla="*/ 295 h 976"/>
                  <a:gd name="T8" fmla="*/ 276 w 2512"/>
                  <a:gd name="T9" fmla="*/ 8 h 976"/>
                  <a:gd name="T10" fmla="*/ 700 w 2512"/>
                  <a:gd name="T11" fmla="*/ 940 h 976"/>
                  <a:gd name="T12" fmla="*/ 1148 w 2512"/>
                  <a:gd name="T13" fmla="*/ 956 h 976"/>
                  <a:gd name="T14" fmla="*/ 877 w 2512"/>
                  <a:gd name="T15" fmla="*/ 364 h 976"/>
                  <a:gd name="T16" fmla="*/ 1082 w 2512"/>
                  <a:gd name="T17" fmla="*/ 5 h 976"/>
                  <a:gd name="T18" fmla="*/ 1064 w 2512"/>
                  <a:gd name="T19" fmla="*/ 78 h 976"/>
                  <a:gd name="T20" fmla="*/ 965 w 2512"/>
                  <a:gd name="T21" fmla="*/ 295 h 976"/>
                  <a:gd name="T22" fmla="*/ 1140 w 2512"/>
                  <a:gd name="T23" fmla="*/ 8 h 976"/>
                  <a:gd name="T24" fmla="*/ 1510 w 2512"/>
                  <a:gd name="T25" fmla="*/ 59 h 976"/>
                  <a:gd name="T26" fmla="*/ 1711 w 2512"/>
                  <a:gd name="T27" fmla="*/ 11 h 976"/>
                  <a:gd name="T28" fmla="*/ 1893 w 2512"/>
                  <a:gd name="T29" fmla="*/ 311 h 976"/>
                  <a:gd name="T30" fmla="*/ 1842 w 2512"/>
                  <a:gd name="T31" fmla="*/ 851 h 976"/>
                  <a:gd name="T32" fmla="*/ 1651 w 2512"/>
                  <a:gd name="T33" fmla="*/ 976 h 976"/>
                  <a:gd name="T34" fmla="*/ 1444 w 2512"/>
                  <a:gd name="T35" fmla="*/ 804 h 976"/>
                  <a:gd name="T36" fmla="*/ 1525 w 2512"/>
                  <a:gd name="T37" fmla="*/ 907 h 976"/>
                  <a:gd name="T38" fmla="*/ 1725 w 2512"/>
                  <a:gd name="T39" fmla="*/ 947 h 976"/>
                  <a:gd name="T40" fmla="*/ 1871 w 2512"/>
                  <a:gd name="T41" fmla="*/ 701 h 976"/>
                  <a:gd name="T42" fmla="*/ 1823 w 2512"/>
                  <a:gd name="T43" fmla="*/ 136 h 976"/>
                  <a:gd name="T44" fmla="*/ 1615 w 2512"/>
                  <a:gd name="T45" fmla="*/ 20 h 976"/>
                  <a:gd name="T46" fmla="*/ 1443 w 2512"/>
                  <a:gd name="T47" fmla="*/ 223 h 976"/>
                  <a:gd name="T48" fmla="*/ 1536 w 2512"/>
                  <a:gd name="T49" fmla="*/ 748 h 976"/>
                  <a:gd name="T50" fmla="*/ 1653 w 2512"/>
                  <a:gd name="T51" fmla="*/ 866 h 976"/>
                  <a:gd name="T52" fmla="*/ 1770 w 2512"/>
                  <a:gd name="T53" fmla="*/ 747 h 976"/>
                  <a:gd name="T54" fmla="*/ 1753 w 2512"/>
                  <a:gd name="T55" fmla="*/ 190 h 976"/>
                  <a:gd name="T56" fmla="*/ 1625 w 2512"/>
                  <a:gd name="T57" fmla="*/ 117 h 976"/>
                  <a:gd name="T58" fmla="*/ 1513 w 2512"/>
                  <a:gd name="T59" fmla="*/ 493 h 976"/>
                  <a:gd name="T60" fmla="*/ 1618 w 2512"/>
                  <a:gd name="T61" fmla="*/ 102 h 976"/>
                  <a:gd name="T62" fmla="*/ 1766 w 2512"/>
                  <a:gd name="T63" fmla="*/ 181 h 976"/>
                  <a:gd name="T64" fmla="*/ 1785 w 2512"/>
                  <a:gd name="T65" fmla="*/ 752 h 976"/>
                  <a:gd name="T66" fmla="*/ 1650 w 2512"/>
                  <a:gd name="T67" fmla="*/ 881 h 976"/>
                  <a:gd name="T68" fmla="*/ 1521 w 2512"/>
                  <a:gd name="T69" fmla="*/ 751 h 976"/>
                  <a:gd name="T70" fmla="*/ 2127 w 2512"/>
                  <a:gd name="T71" fmla="*/ 737 h 976"/>
                  <a:gd name="T72" fmla="*/ 2232 w 2512"/>
                  <a:gd name="T73" fmla="*/ 863 h 976"/>
                  <a:gd name="T74" fmla="*/ 2358 w 2512"/>
                  <a:gd name="T75" fmla="*/ 807 h 976"/>
                  <a:gd name="T76" fmla="*/ 2394 w 2512"/>
                  <a:gd name="T77" fmla="*/ 560 h 976"/>
                  <a:gd name="T78" fmla="*/ 2285 w 2512"/>
                  <a:gd name="T79" fmla="*/ 443 h 976"/>
                  <a:gd name="T80" fmla="*/ 2114 w 2512"/>
                  <a:gd name="T81" fmla="*/ 527 h 976"/>
                  <a:gd name="T82" fmla="*/ 2183 w 2512"/>
                  <a:gd name="T83" fmla="*/ 140 h 976"/>
                  <a:gd name="T84" fmla="*/ 2279 w 2512"/>
                  <a:gd name="T85" fmla="*/ 321 h 976"/>
                  <a:gd name="T86" fmla="*/ 2476 w 2512"/>
                  <a:gd name="T87" fmla="*/ 459 h 976"/>
                  <a:gd name="T88" fmla="*/ 2458 w 2512"/>
                  <a:gd name="T89" fmla="*/ 857 h 976"/>
                  <a:gd name="T90" fmla="*/ 2206 w 2512"/>
                  <a:gd name="T91" fmla="*/ 971 h 976"/>
                  <a:gd name="T92" fmla="*/ 2032 w 2512"/>
                  <a:gd name="T93" fmla="*/ 815 h 976"/>
                  <a:gd name="T94" fmla="*/ 2128 w 2512"/>
                  <a:gd name="T95" fmla="*/ 919 h 976"/>
                  <a:gd name="T96" fmla="*/ 2361 w 2512"/>
                  <a:gd name="T97" fmla="*/ 933 h 976"/>
                  <a:gd name="T98" fmla="*/ 2492 w 2512"/>
                  <a:gd name="T99" fmla="*/ 572 h 976"/>
                  <a:gd name="T100" fmla="*/ 2363 w 2512"/>
                  <a:gd name="T101" fmla="*/ 357 h 976"/>
                  <a:gd name="T102" fmla="*/ 2174 w 2512"/>
                  <a:gd name="T103" fmla="*/ 371 h 976"/>
                  <a:gd name="T104" fmla="*/ 2472 w 2512"/>
                  <a:gd name="T105" fmla="*/ 37 h 976"/>
                  <a:gd name="T106" fmla="*/ 2171 w 2512"/>
                  <a:gd name="T107" fmla="*/ 452 h 976"/>
                  <a:gd name="T108" fmla="*/ 2350 w 2512"/>
                  <a:gd name="T109" fmla="*/ 460 h 976"/>
                  <a:gd name="T110" fmla="*/ 2418 w 2512"/>
                  <a:gd name="T111" fmla="*/ 693 h 976"/>
                  <a:gd name="T112" fmla="*/ 2290 w 2512"/>
                  <a:gd name="T113" fmla="*/ 877 h 976"/>
                  <a:gd name="T114" fmla="*/ 2154 w 2512"/>
                  <a:gd name="T115" fmla="*/ 831 h 976"/>
                  <a:gd name="T116" fmla="*/ 2031 w 2512"/>
                  <a:gd name="T117" fmla="*/ 759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2" h="976">
                    <a:moveTo>
                      <a:pt x="292" y="948"/>
                    </a:moveTo>
                    <a:cubicBezTo>
                      <a:pt x="292" y="953"/>
                      <a:pt x="289" y="956"/>
                      <a:pt x="284" y="956"/>
                    </a:cubicBezTo>
                    <a:lnTo>
                      <a:pt x="192" y="956"/>
                    </a:lnTo>
                    <a:cubicBezTo>
                      <a:pt x="188" y="956"/>
                      <a:pt x="184" y="953"/>
                      <a:pt x="184" y="948"/>
                    </a:cubicBezTo>
                    <a:lnTo>
                      <a:pt x="184" y="220"/>
                    </a:lnTo>
                    <a:lnTo>
                      <a:pt x="198" y="226"/>
                    </a:lnTo>
                    <a:lnTo>
                      <a:pt x="161" y="267"/>
                    </a:lnTo>
                    <a:cubicBezTo>
                      <a:pt x="161" y="267"/>
                      <a:pt x="161" y="267"/>
                      <a:pt x="161" y="268"/>
                    </a:cubicBezTo>
                    <a:lnTo>
                      <a:pt x="112" y="308"/>
                    </a:lnTo>
                    <a:lnTo>
                      <a:pt x="62" y="340"/>
                    </a:lnTo>
                    <a:lnTo>
                      <a:pt x="12" y="364"/>
                    </a:lnTo>
                    <a:cubicBezTo>
                      <a:pt x="9" y="365"/>
                      <a:pt x="6" y="365"/>
                      <a:pt x="4" y="363"/>
                    </a:cubicBezTo>
                    <a:cubicBezTo>
                      <a:pt x="2" y="362"/>
                      <a:pt x="0" y="359"/>
                      <a:pt x="0" y="356"/>
                    </a:cubicBezTo>
                    <a:lnTo>
                      <a:pt x="0" y="247"/>
                    </a:lnTo>
                    <a:cubicBezTo>
                      <a:pt x="0" y="245"/>
                      <a:pt x="2" y="242"/>
                      <a:pt x="4" y="241"/>
                    </a:cubicBezTo>
                    <a:lnTo>
                      <a:pt x="78" y="189"/>
                    </a:lnTo>
                    <a:lnTo>
                      <a:pt x="139" y="133"/>
                    </a:lnTo>
                    <a:lnTo>
                      <a:pt x="138" y="134"/>
                    </a:lnTo>
                    <a:lnTo>
                      <a:pt x="186" y="69"/>
                    </a:lnTo>
                    <a:lnTo>
                      <a:pt x="185" y="70"/>
                    </a:lnTo>
                    <a:lnTo>
                      <a:pt x="218" y="5"/>
                    </a:lnTo>
                    <a:cubicBezTo>
                      <a:pt x="220" y="2"/>
                      <a:pt x="222" y="0"/>
                      <a:pt x="225" y="0"/>
                    </a:cubicBezTo>
                    <a:lnTo>
                      <a:pt x="284" y="0"/>
                    </a:lnTo>
                    <a:cubicBezTo>
                      <a:pt x="289" y="0"/>
                      <a:pt x="292" y="4"/>
                      <a:pt x="292" y="8"/>
                    </a:cubicBezTo>
                    <a:lnTo>
                      <a:pt x="292" y="948"/>
                    </a:lnTo>
                    <a:close/>
                    <a:moveTo>
                      <a:pt x="276" y="8"/>
                    </a:moveTo>
                    <a:lnTo>
                      <a:pt x="284" y="16"/>
                    </a:lnTo>
                    <a:lnTo>
                      <a:pt x="225" y="16"/>
                    </a:lnTo>
                    <a:lnTo>
                      <a:pt x="233" y="12"/>
                    </a:lnTo>
                    <a:lnTo>
                      <a:pt x="200" y="77"/>
                    </a:lnTo>
                    <a:cubicBezTo>
                      <a:pt x="199" y="77"/>
                      <a:pt x="199" y="78"/>
                      <a:pt x="199" y="78"/>
                    </a:cubicBezTo>
                    <a:lnTo>
                      <a:pt x="151" y="143"/>
                    </a:lnTo>
                    <a:cubicBezTo>
                      <a:pt x="151" y="144"/>
                      <a:pt x="150" y="144"/>
                      <a:pt x="150" y="144"/>
                    </a:cubicBezTo>
                    <a:lnTo>
                      <a:pt x="87" y="202"/>
                    </a:lnTo>
                    <a:lnTo>
                      <a:pt x="13" y="254"/>
                    </a:lnTo>
                    <a:lnTo>
                      <a:pt x="16" y="247"/>
                    </a:lnTo>
                    <a:lnTo>
                      <a:pt x="16" y="356"/>
                    </a:lnTo>
                    <a:lnTo>
                      <a:pt x="5" y="349"/>
                    </a:lnTo>
                    <a:lnTo>
                      <a:pt x="53" y="327"/>
                    </a:lnTo>
                    <a:lnTo>
                      <a:pt x="101" y="295"/>
                    </a:lnTo>
                    <a:lnTo>
                      <a:pt x="150" y="255"/>
                    </a:lnTo>
                    <a:lnTo>
                      <a:pt x="150" y="256"/>
                    </a:lnTo>
                    <a:lnTo>
                      <a:pt x="187" y="215"/>
                    </a:lnTo>
                    <a:cubicBezTo>
                      <a:pt x="189" y="213"/>
                      <a:pt x="192" y="212"/>
                      <a:pt x="195" y="213"/>
                    </a:cubicBezTo>
                    <a:cubicBezTo>
                      <a:pt x="198" y="214"/>
                      <a:pt x="200" y="217"/>
                      <a:pt x="200" y="220"/>
                    </a:cubicBezTo>
                    <a:lnTo>
                      <a:pt x="200" y="948"/>
                    </a:lnTo>
                    <a:lnTo>
                      <a:pt x="192" y="940"/>
                    </a:lnTo>
                    <a:lnTo>
                      <a:pt x="284" y="940"/>
                    </a:lnTo>
                    <a:lnTo>
                      <a:pt x="276" y="948"/>
                    </a:lnTo>
                    <a:lnTo>
                      <a:pt x="276" y="8"/>
                    </a:lnTo>
                    <a:close/>
                    <a:moveTo>
                      <a:pt x="597" y="956"/>
                    </a:moveTo>
                    <a:cubicBezTo>
                      <a:pt x="593" y="956"/>
                      <a:pt x="589" y="953"/>
                      <a:pt x="589" y="948"/>
                    </a:cubicBezTo>
                    <a:lnTo>
                      <a:pt x="589" y="819"/>
                    </a:lnTo>
                    <a:cubicBezTo>
                      <a:pt x="589" y="815"/>
                      <a:pt x="593" y="811"/>
                      <a:pt x="597" y="811"/>
                    </a:cubicBezTo>
                    <a:lnTo>
                      <a:pt x="700" y="811"/>
                    </a:lnTo>
                    <a:cubicBezTo>
                      <a:pt x="705" y="811"/>
                      <a:pt x="708" y="815"/>
                      <a:pt x="708" y="819"/>
                    </a:cubicBezTo>
                    <a:lnTo>
                      <a:pt x="708" y="948"/>
                    </a:lnTo>
                    <a:cubicBezTo>
                      <a:pt x="708" y="953"/>
                      <a:pt x="705" y="956"/>
                      <a:pt x="700" y="956"/>
                    </a:cubicBezTo>
                    <a:lnTo>
                      <a:pt x="597" y="956"/>
                    </a:lnTo>
                    <a:close/>
                    <a:moveTo>
                      <a:pt x="700" y="940"/>
                    </a:moveTo>
                    <a:lnTo>
                      <a:pt x="692" y="948"/>
                    </a:lnTo>
                    <a:lnTo>
                      <a:pt x="692" y="819"/>
                    </a:lnTo>
                    <a:lnTo>
                      <a:pt x="700" y="827"/>
                    </a:lnTo>
                    <a:lnTo>
                      <a:pt x="597" y="827"/>
                    </a:lnTo>
                    <a:lnTo>
                      <a:pt x="605" y="819"/>
                    </a:lnTo>
                    <a:lnTo>
                      <a:pt x="605" y="948"/>
                    </a:lnTo>
                    <a:lnTo>
                      <a:pt x="597" y="940"/>
                    </a:lnTo>
                    <a:lnTo>
                      <a:pt x="700" y="940"/>
                    </a:lnTo>
                    <a:close/>
                    <a:moveTo>
                      <a:pt x="1156" y="948"/>
                    </a:moveTo>
                    <a:cubicBezTo>
                      <a:pt x="1156" y="953"/>
                      <a:pt x="1153" y="956"/>
                      <a:pt x="1148" y="956"/>
                    </a:cubicBezTo>
                    <a:lnTo>
                      <a:pt x="1057" y="956"/>
                    </a:lnTo>
                    <a:cubicBezTo>
                      <a:pt x="1053" y="956"/>
                      <a:pt x="1049" y="953"/>
                      <a:pt x="1049" y="948"/>
                    </a:cubicBezTo>
                    <a:lnTo>
                      <a:pt x="1049" y="220"/>
                    </a:lnTo>
                    <a:lnTo>
                      <a:pt x="1063" y="226"/>
                    </a:lnTo>
                    <a:lnTo>
                      <a:pt x="1026" y="267"/>
                    </a:lnTo>
                    <a:cubicBezTo>
                      <a:pt x="1026" y="267"/>
                      <a:pt x="1026" y="267"/>
                      <a:pt x="1025" y="268"/>
                    </a:cubicBezTo>
                    <a:lnTo>
                      <a:pt x="975" y="308"/>
                    </a:lnTo>
                    <a:lnTo>
                      <a:pt x="927" y="340"/>
                    </a:lnTo>
                    <a:cubicBezTo>
                      <a:pt x="927" y="340"/>
                      <a:pt x="926" y="341"/>
                      <a:pt x="926" y="341"/>
                    </a:cubicBezTo>
                    <a:lnTo>
                      <a:pt x="877" y="364"/>
                    </a:lnTo>
                    <a:cubicBezTo>
                      <a:pt x="874" y="365"/>
                      <a:pt x="871" y="365"/>
                      <a:pt x="869" y="363"/>
                    </a:cubicBezTo>
                    <a:cubicBezTo>
                      <a:pt x="867" y="362"/>
                      <a:pt x="865" y="359"/>
                      <a:pt x="865" y="356"/>
                    </a:cubicBezTo>
                    <a:lnTo>
                      <a:pt x="865" y="247"/>
                    </a:lnTo>
                    <a:cubicBezTo>
                      <a:pt x="865" y="245"/>
                      <a:pt x="867" y="242"/>
                      <a:pt x="869" y="241"/>
                    </a:cubicBezTo>
                    <a:lnTo>
                      <a:pt x="943" y="189"/>
                    </a:lnTo>
                    <a:lnTo>
                      <a:pt x="1003" y="133"/>
                    </a:lnTo>
                    <a:lnTo>
                      <a:pt x="1002" y="134"/>
                    </a:lnTo>
                    <a:lnTo>
                      <a:pt x="1051" y="69"/>
                    </a:lnTo>
                    <a:lnTo>
                      <a:pt x="1050" y="70"/>
                    </a:lnTo>
                    <a:lnTo>
                      <a:pt x="1082" y="5"/>
                    </a:lnTo>
                    <a:cubicBezTo>
                      <a:pt x="1084" y="2"/>
                      <a:pt x="1086" y="0"/>
                      <a:pt x="1089" y="0"/>
                    </a:cubicBezTo>
                    <a:lnTo>
                      <a:pt x="1148" y="0"/>
                    </a:lnTo>
                    <a:cubicBezTo>
                      <a:pt x="1153" y="0"/>
                      <a:pt x="1156" y="4"/>
                      <a:pt x="1156" y="8"/>
                    </a:cubicBezTo>
                    <a:lnTo>
                      <a:pt x="1156" y="948"/>
                    </a:lnTo>
                    <a:close/>
                    <a:moveTo>
                      <a:pt x="1140" y="8"/>
                    </a:moveTo>
                    <a:lnTo>
                      <a:pt x="1148" y="16"/>
                    </a:lnTo>
                    <a:lnTo>
                      <a:pt x="1089" y="16"/>
                    </a:lnTo>
                    <a:lnTo>
                      <a:pt x="1097" y="12"/>
                    </a:lnTo>
                    <a:lnTo>
                      <a:pt x="1065" y="77"/>
                    </a:lnTo>
                    <a:cubicBezTo>
                      <a:pt x="1064" y="77"/>
                      <a:pt x="1064" y="78"/>
                      <a:pt x="1064" y="78"/>
                    </a:cubicBezTo>
                    <a:lnTo>
                      <a:pt x="1015" y="143"/>
                    </a:lnTo>
                    <a:cubicBezTo>
                      <a:pt x="1015" y="144"/>
                      <a:pt x="1014" y="144"/>
                      <a:pt x="1014" y="144"/>
                    </a:cubicBezTo>
                    <a:lnTo>
                      <a:pt x="952" y="202"/>
                    </a:lnTo>
                    <a:lnTo>
                      <a:pt x="878" y="254"/>
                    </a:lnTo>
                    <a:lnTo>
                      <a:pt x="881" y="247"/>
                    </a:lnTo>
                    <a:lnTo>
                      <a:pt x="881" y="356"/>
                    </a:lnTo>
                    <a:lnTo>
                      <a:pt x="870" y="349"/>
                    </a:lnTo>
                    <a:lnTo>
                      <a:pt x="919" y="326"/>
                    </a:lnTo>
                    <a:lnTo>
                      <a:pt x="918" y="327"/>
                    </a:lnTo>
                    <a:lnTo>
                      <a:pt x="965" y="295"/>
                    </a:lnTo>
                    <a:lnTo>
                      <a:pt x="1015" y="255"/>
                    </a:lnTo>
                    <a:lnTo>
                      <a:pt x="1015" y="256"/>
                    </a:lnTo>
                    <a:lnTo>
                      <a:pt x="1052" y="215"/>
                    </a:lnTo>
                    <a:cubicBezTo>
                      <a:pt x="1054" y="213"/>
                      <a:pt x="1057" y="212"/>
                      <a:pt x="1060" y="213"/>
                    </a:cubicBezTo>
                    <a:cubicBezTo>
                      <a:pt x="1063" y="214"/>
                      <a:pt x="1065" y="217"/>
                      <a:pt x="1065" y="220"/>
                    </a:cubicBezTo>
                    <a:lnTo>
                      <a:pt x="1065" y="948"/>
                    </a:lnTo>
                    <a:lnTo>
                      <a:pt x="1057" y="940"/>
                    </a:lnTo>
                    <a:lnTo>
                      <a:pt x="1148" y="940"/>
                    </a:lnTo>
                    <a:lnTo>
                      <a:pt x="1140" y="948"/>
                    </a:lnTo>
                    <a:lnTo>
                      <a:pt x="1140" y="8"/>
                    </a:lnTo>
                    <a:close/>
                    <a:moveTo>
                      <a:pt x="1400" y="493"/>
                    </a:moveTo>
                    <a:lnTo>
                      <a:pt x="1402" y="410"/>
                    </a:lnTo>
                    <a:lnTo>
                      <a:pt x="1408" y="338"/>
                    </a:lnTo>
                    <a:lnTo>
                      <a:pt x="1417" y="274"/>
                    </a:lnTo>
                    <a:lnTo>
                      <a:pt x="1428" y="219"/>
                    </a:lnTo>
                    <a:cubicBezTo>
                      <a:pt x="1428" y="219"/>
                      <a:pt x="1428" y="218"/>
                      <a:pt x="1428" y="218"/>
                    </a:cubicBezTo>
                    <a:lnTo>
                      <a:pt x="1445" y="170"/>
                    </a:lnTo>
                    <a:lnTo>
                      <a:pt x="1464" y="128"/>
                    </a:lnTo>
                    <a:cubicBezTo>
                      <a:pt x="1464" y="128"/>
                      <a:pt x="1465" y="127"/>
                      <a:pt x="1465" y="127"/>
                    </a:cubicBezTo>
                    <a:lnTo>
                      <a:pt x="1510" y="59"/>
                    </a:lnTo>
                    <a:cubicBezTo>
                      <a:pt x="1510" y="58"/>
                      <a:pt x="1511" y="58"/>
                      <a:pt x="1512" y="57"/>
                    </a:cubicBezTo>
                    <a:lnTo>
                      <a:pt x="1542" y="34"/>
                    </a:lnTo>
                    <a:cubicBezTo>
                      <a:pt x="1542" y="34"/>
                      <a:pt x="1542" y="34"/>
                      <a:pt x="1543" y="33"/>
                    </a:cubicBezTo>
                    <a:lnTo>
                      <a:pt x="1575" y="16"/>
                    </a:lnTo>
                    <a:cubicBezTo>
                      <a:pt x="1575" y="16"/>
                      <a:pt x="1576" y="16"/>
                      <a:pt x="1576" y="16"/>
                    </a:cubicBezTo>
                    <a:lnTo>
                      <a:pt x="1610" y="5"/>
                    </a:lnTo>
                    <a:cubicBezTo>
                      <a:pt x="1611" y="5"/>
                      <a:pt x="1611" y="5"/>
                      <a:pt x="1612" y="4"/>
                    </a:cubicBezTo>
                    <a:lnTo>
                      <a:pt x="1651" y="0"/>
                    </a:lnTo>
                    <a:cubicBezTo>
                      <a:pt x="1651" y="0"/>
                      <a:pt x="1652" y="0"/>
                      <a:pt x="1653" y="1"/>
                    </a:cubicBezTo>
                    <a:lnTo>
                      <a:pt x="1711" y="11"/>
                    </a:lnTo>
                    <a:cubicBezTo>
                      <a:pt x="1712" y="11"/>
                      <a:pt x="1712" y="11"/>
                      <a:pt x="1713" y="11"/>
                    </a:cubicBezTo>
                    <a:lnTo>
                      <a:pt x="1763" y="36"/>
                    </a:lnTo>
                    <a:cubicBezTo>
                      <a:pt x="1764" y="37"/>
                      <a:pt x="1764" y="37"/>
                      <a:pt x="1765" y="38"/>
                    </a:cubicBezTo>
                    <a:lnTo>
                      <a:pt x="1804" y="74"/>
                    </a:lnTo>
                    <a:cubicBezTo>
                      <a:pt x="1804" y="74"/>
                      <a:pt x="1805" y="75"/>
                      <a:pt x="1805" y="75"/>
                    </a:cubicBezTo>
                    <a:lnTo>
                      <a:pt x="1836" y="127"/>
                    </a:lnTo>
                    <a:lnTo>
                      <a:pt x="1866" y="189"/>
                    </a:lnTo>
                    <a:cubicBezTo>
                      <a:pt x="1866" y="189"/>
                      <a:pt x="1866" y="190"/>
                      <a:pt x="1866" y="190"/>
                    </a:cubicBezTo>
                    <a:lnTo>
                      <a:pt x="1886" y="265"/>
                    </a:lnTo>
                    <a:lnTo>
                      <a:pt x="1893" y="311"/>
                    </a:lnTo>
                    <a:lnTo>
                      <a:pt x="1898" y="365"/>
                    </a:lnTo>
                    <a:lnTo>
                      <a:pt x="1901" y="425"/>
                    </a:lnTo>
                    <a:lnTo>
                      <a:pt x="1902" y="492"/>
                    </a:lnTo>
                    <a:lnTo>
                      <a:pt x="1900" y="571"/>
                    </a:lnTo>
                    <a:lnTo>
                      <a:pt x="1895" y="641"/>
                    </a:lnTo>
                    <a:lnTo>
                      <a:pt x="1886" y="704"/>
                    </a:lnTo>
                    <a:lnTo>
                      <a:pt x="1875" y="759"/>
                    </a:lnTo>
                    <a:lnTo>
                      <a:pt x="1861" y="807"/>
                    </a:lnTo>
                    <a:lnTo>
                      <a:pt x="1843" y="850"/>
                    </a:lnTo>
                    <a:cubicBezTo>
                      <a:pt x="1843" y="850"/>
                      <a:pt x="1842" y="851"/>
                      <a:pt x="1842" y="851"/>
                    </a:cubicBezTo>
                    <a:lnTo>
                      <a:pt x="1793" y="919"/>
                    </a:lnTo>
                    <a:cubicBezTo>
                      <a:pt x="1793" y="920"/>
                      <a:pt x="1792" y="920"/>
                      <a:pt x="1792" y="921"/>
                    </a:cubicBezTo>
                    <a:lnTo>
                      <a:pt x="1765" y="944"/>
                    </a:lnTo>
                    <a:cubicBezTo>
                      <a:pt x="1764" y="944"/>
                      <a:pt x="1764" y="944"/>
                      <a:pt x="1763" y="945"/>
                    </a:cubicBezTo>
                    <a:lnTo>
                      <a:pt x="1731" y="962"/>
                    </a:lnTo>
                    <a:cubicBezTo>
                      <a:pt x="1731" y="962"/>
                      <a:pt x="1730" y="962"/>
                      <a:pt x="1730" y="962"/>
                    </a:cubicBezTo>
                    <a:lnTo>
                      <a:pt x="1693" y="972"/>
                    </a:lnTo>
                    <a:cubicBezTo>
                      <a:pt x="1692" y="972"/>
                      <a:pt x="1692" y="972"/>
                      <a:pt x="1691" y="972"/>
                    </a:cubicBezTo>
                    <a:lnTo>
                      <a:pt x="1652" y="976"/>
                    </a:lnTo>
                    <a:cubicBezTo>
                      <a:pt x="1652" y="976"/>
                      <a:pt x="1651" y="976"/>
                      <a:pt x="1651" y="976"/>
                    </a:cubicBezTo>
                    <a:lnTo>
                      <a:pt x="1601" y="970"/>
                    </a:lnTo>
                    <a:cubicBezTo>
                      <a:pt x="1600" y="970"/>
                      <a:pt x="1599" y="970"/>
                      <a:pt x="1598" y="970"/>
                    </a:cubicBezTo>
                    <a:lnTo>
                      <a:pt x="1554" y="951"/>
                    </a:lnTo>
                    <a:cubicBezTo>
                      <a:pt x="1554" y="951"/>
                      <a:pt x="1553" y="950"/>
                      <a:pt x="1552" y="950"/>
                    </a:cubicBezTo>
                    <a:lnTo>
                      <a:pt x="1513" y="918"/>
                    </a:lnTo>
                    <a:cubicBezTo>
                      <a:pt x="1513" y="917"/>
                      <a:pt x="1513" y="917"/>
                      <a:pt x="1512" y="916"/>
                    </a:cubicBezTo>
                    <a:lnTo>
                      <a:pt x="1477" y="871"/>
                    </a:lnTo>
                    <a:cubicBezTo>
                      <a:pt x="1477" y="871"/>
                      <a:pt x="1477" y="870"/>
                      <a:pt x="1476" y="870"/>
                    </a:cubicBezTo>
                    <a:lnTo>
                      <a:pt x="1444" y="805"/>
                    </a:lnTo>
                    <a:cubicBezTo>
                      <a:pt x="1444" y="805"/>
                      <a:pt x="1444" y="804"/>
                      <a:pt x="1444" y="804"/>
                    </a:cubicBezTo>
                    <a:lnTo>
                      <a:pt x="1421" y="720"/>
                    </a:lnTo>
                    <a:lnTo>
                      <a:pt x="1406" y="617"/>
                    </a:lnTo>
                    <a:lnTo>
                      <a:pt x="1400" y="493"/>
                    </a:lnTo>
                    <a:close/>
                    <a:moveTo>
                      <a:pt x="1421" y="614"/>
                    </a:moveTo>
                    <a:lnTo>
                      <a:pt x="1436" y="715"/>
                    </a:lnTo>
                    <a:lnTo>
                      <a:pt x="1459" y="799"/>
                    </a:lnTo>
                    <a:lnTo>
                      <a:pt x="1459" y="798"/>
                    </a:lnTo>
                    <a:lnTo>
                      <a:pt x="1491" y="863"/>
                    </a:lnTo>
                    <a:lnTo>
                      <a:pt x="1490" y="862"/>
                    </a:lnTo>
                    <a:lnTo>
                      <a:pt x="1525" y="907"/>
                    </a:lnTo>
                    <a:lnTo>
                      <a:pt x="1524" y="905"/>
                    </a:lnTo>
                    <a:lnTo>
                      <a:pt x="1563" y="937"/>
                    </a:lnTo>
                    <a:lnTo>
                      <a:pt x="1561" y="936"/>
                    </a:lnTo>
                    <a:lnTo>
                      <a:pt x="1605" y="955"/>
                    </a:lnTo>
                    <a:lnTo>
                      <a:pt x="1602" y="955"/>
                    </a:lnTo>
                    <a:lnTo>
                      <a:pt x="1652" y="961"/>
                    </a:lnTo>
                    <a:lnTo>
                      <a:pt x="1651" y="960"/>
                    </a:lnTo>
                    <a:lnTo>
                      <a:pt x="1690" y="956"/>
                    </a:lnTo>
                    <a:lnTo>
                      <a:pt x="1688" y="957"/>
                    </a:lnTo>
                    <a:lnTo>
                      <a:pt x="1725" y="947"/>
                    </a:lnTo>
                    <a:lnTo>
                      <a:pt x="1724" y="947"/>
                    </a:lnTo>
                    <a:lnTo>
                      <a:pt x="1756" y="930"/>
                    </a:lnTo>
                    <a:lnTo>
                      <a:pt x="1754" y="931"/>
                    </a:lnTo>
                    <a:lnTo>
                      <a:pt x="1781" y="908"/>
                    </a:lnTo>
                    <a:lnTo>
                      <a:pt x="1780" y="910"/>
                    </a:lnTo>
                    <a:lnTo>
                      <a:pt x="1829" y="842"/>
                    </a:lnTo>
                    <a:lnTo>
                      <a:pt x="1828" y="843"/>
                    </a:lnTo>
                    <a:lnTo>
                      <a:pt x="1846" y="802"/>
                    </a:lnTo>
                    <a:lnTo>
                      <a:pt x="1860" y="756"/>
                    </a:lnTo>
                    <a:lnTo>
                      <a:pt x="1871" y="701"/>
                    </a:lnTo>
                    <a:lnTo>
                      <a:pt x="1879" y="640"/>
                    </a:lnTo>
                    <a:lnTo>
                      <a:pt x="1884" y="570"/>
                    </a:lnTo>
                    <a:lnTo>
                      <a:pt x="1886" y="493"/>
                    </a:lnTo>
                    <a:lnTo>
                      <a:pt x="1885" y="426"/>
                    </a:lnTo>
                    <a:lnTo>
                      <a:pt x="1882" y="366"/>
                    </a:lnTo>
                    <a:lnTo>
                      <a:pt x="1878" y="314"/>
                    </a:lnTo>
                    <a:lnTo>
                      <a:pt x="1871" y="270"/>
                    </a:lnTo>
                    <a:lnTo>
                      <a:pt x="1851" y="195"/>
                    </a:lnTo>
                    <a:lnTo>
                      <a:pt x="1851" y="196"/>
                    </a:lnTo>
                    <a:lnTo>
                      <a:pt x="1823" y="136"/>
                    </a:lnTo>
                    <a:lnTo>
                      <a:pt x="1792" y="84"/>
                    </a:lnTo>
                    <a:lnTo>
                      <a:pt x="1793" y="85"/>
                    </a:lnTo>
                    <a:lnTo>
                      <a:pt x="1754" y="49"/>
                    </a:lnTo>
                    <a:lnTo>
                      <a:pt x="1756" y="51"/>
                    </a:lnTo>
                    <a:lnTo>
                      <a:pt x="1706" y="26"/>
                    </a:lnTo>
                    <a:lnTo>
                      <a:pt x="1708" y="26"/>
                    </a:lnTo>
                    <a:lnTo>
                      <a:pt x="1650" y="16"/>
                    </a:lnTo>
                    <a:lnTo>
                      <a:pt x="1652" y="16"/>
                    </a:lnTo>
                    <a:lnTo>
                      <a:pt x="1613" y="20"/>
                    </a:lnTo>
                    <a:lnTo>
                      <a:pt x="1615" y="20"/>
                    </a:lnTo>
                    <a:lnTo>
                      <a:pt x="1581" y="31"/>
                    </a:lnTo>
                    <a:lnTo>
                      <a:pt x="1582" y="31"/>
                    </a:lnTo>
                    <a:lnTo>
                      <a:pt x="1550" y="48"/>
                    </a:lnTo>
                    <a:lnTo>
                      <a:pt x="1551" y="47"/>
                    </a:lnTo>
                    <a:lnTo>
                      <a:pt x="1521" y="70"/>
                    </a:lnTo>
                    <a:lnTo>
                      <a:pt x="1523" y="68"/>
                    </a:lnTo>
                    <a:lnTo>
                      <a:pt x="1478" y="136"/>
                    </a:lnTo>
                    <a:lnTo>
                      <a:pt x="1479" y="135"/>
                    </a:lnTo>
                    <a:lnTo>
                      <a:pt x="1460" y="175"/>
                    </a:lnTo>
                    <a:lnTo>
                      <a:pt x="1443" y="223"/>
                    </a:lnTo>
                    <a:lnTo>
                      <a:pt x="1443" y="222"/>
                    </a:lnTo>
                    <a:lnTo>
                      <a:pt x="1432" y="276"/>
                    </a:lnTo>
                    <a:lnTo>
                      <a:pt x="1424" y="339"/>
                    </a:lnTo>
                    <a:lnTo>
                      <a:pt x="1418" y="411"/>
                    </a:lnTo>
                    <a:lnTo>
                      <a:pt x="1416" y="492"/>
                    </a:lnTo>
                    <a:lnTo>
                      <a:pt x="1421" y="614"/>
                    </a:lnTo>
                    <a:close/>
                    <a:moveTo>
                      <a:pt x="1513" y="493"/>
                    </a:moveTo>
                    <a:lnTo>
                      <a:pt x="1515" y="596"/>
                    </a:lnTo>
                    <a:lnTo>
                      <a:pt x="1523" y="681"/>
                    </a:lnTo>
                    <a:lnTo>
                      <a:pt x="1536" y="748"/>
                    </a:lnTo>
                    <a:lnTo>
                      <a:pt x="1536" y="746"/>
                    </a:lnTo>
                    <a:lnTo>
                      <a:pt x="1556" y="795"/>
                    </a:lnTo>
                    <a:lnTo>
                      <a:pt x="1555" y="794"/>
                    </a:lnTo>
                    <a:lnTo>
                      <a:pt x="1577" y="826"/>
                    </a:lnTo>
                    <a:lnTo>
                      <a:pt x="1576" y="825"/>
                    </a:lnTo>
                    <a:lnTo>
                      <a:pt x="1601" y="849"/>
                    </a:lnTo>
                    <a:lnTo>
                      <a:pt x="1599" y="847"/>
                    </a:lnTo>
                    <a:lnTo>
                      <a:pt x="1627" y="861"/>
                    </a:lnTo>
                    <a:lnTo>
                      <a:pt x="1625" y="861"/>
                    </a:lnTo>
                    <a:lnTo>
                      <a:pt x="1653" y="866"/>
                    </a:lnTo>
                    <a:lnTo>
                      <a:pt x="1650" y="866"/>
                    </a:lnTo>
                    <a:lnTo>
                      <a:pt x="1681" y="861"/>
                    </a:lnTo>
                    <a:lnTo>
                      <a:pt x="1679" y="861"/>
                    </a:lnTo>
                    <a:lnTo>
                      <a:pt x="1708" y="847"/>
                    </a:lnTo>
                    <a:lnTo>
                      <a:pt x="1706" y="849"/>
                    </a:lnTo>
                    <a:lnTo>
                      <a:pt x="1732" y="825"/>
                    </a:lnTo>
                    <a:lnTo>
                      <a:pt x="1731" y="826"/>
                    </a:lnTo>
                    <a:lnTo>
                      <a:pt x="1753" y="794"/>
                    </a:lnTo>
                    <a:lnTo>
                      <a:pt x="1752" y="796"/>
                    </a:lnTo>
                    <a:lnTo>
                      <a:pt x="1770" y="747"/>
                    </a:lnTo>
                    <a:lnTo>
                      <a:pt x="1770" y="748"/>
                    </a:lnTo>
                    <a:lnTo>
                      <a:pt x="1784" y="680"/>
                    </a:lnTo>
                    <a:lnTo>
                      <a:pt x="1791" y="596"/>
                    </a:lnTo>
                    <a:lnTo>
                      <a:pt x="1794" y="492"/>
                    </a:lnTo>
                    <a:lnTo>
                      <a:pt x="1791" y="386"/>
                    </a:lnTo>
                    <a:lnTo>
                      <a:pt x="1783" y="299"/>
                    </a:lnTo>
                    <a:lnTo>
                      <a:pt x="1770" y="233"/>
                    </a:lnTo>
                    <a:lnTo>
                      <a:pt x="1770" y="234"/>
                    </a:lnTo>
                    <a:lnTo>
                      <a:pt x="1752" y="188"/>
                    </a:lnTo>
                    <a:lnTo>
                      <a:pt x="1753" y="190"/>
                    </a:lnTo>
                    <a:lnTo>
                      <a:pt x="1731" y="155"/>
                    </a:lnTo>
                    <a:lnTo>
                      <a:pt x="1732" y="156"/>
                    </a:lnTo>
                    <a:lnTo>
                      <a:pt x="1706" y="130"/>
                    </a:lnTo>
                    <a:lnTo>
                      <a:pt x="1708" y="132"/>
                    </a:lnTo>
                    <a:lnTo>
                      <a:pt x="1679" y="117"/>
                    </a:lnTo>
                    <a:lnTo>
                      <a:pt x="1681" y="117"/>
                    </a:lnTo>
                    <a:lnTo>
                      <a:pt x="1650" y="112"/>
                    </a:lnTo>
                    <a:lnTo>
                      <a:pt x="1653" y="112"/>
                    </a:lnTo>
                    <a:lnTo>
                      <a:pt x="1623" y="117"/>
                    </a:lnTo>
                    <a:lnTo>
                      <a:pt x="1625" y="117"/>
                    </a:lnTo>
                    <a:lnTo>
                      <a:pt x="1598" y="131"/>
                    </a:lnTo>
                    <a:lnTo>
                      <a:pt x="1600" y="130"/>
                    </a:lnTo>
                    <a:lnTo>
                      <a:pt x="1575" y="151"/>
                    </a:lnTo>
                    <a:lnTo>
                      <a:pt x="1576" y="149"/>
                    </a:lnTo>
                    <a:lnTo>
                      <a:pt x="1555" y="177"/>
                    </a:lnTo>
                    <a:lnTo>
                      <a:pt x="1556" y="175"/>
                    </a:lnTo>
                    <a:lnTo>
                      <a:pt x="1538" y="229"/>
                    </a:lnTo>
                    <a:lnTo>
                      <a:pt x="1524" y="298"/>
                    </a:lnTo>
                    <a:lnTo>
                      <a:pt x="1516" y="385"/>
                    </a:lnTo>
                    <a:lnTo>
                      <a:pt x="1513" y="493"/>
                    </a:lnTo>
                    <a:close/>
                    <a:moveTo>
                      <a:pt x="1500" y="384"/>
                    </a:moveTo>
                    <a:lnTo>
                      <a:pt x="1509" y="295"/>
                    </a:lnTo>
                    <a:lnTo>
                      <a:pt x="1523" y="224"/>
                    </a:lnTo>
                    <a:lnTo>
                      <a:pt x="1541" y="170"/>
                    </a:lnTo>
                    <a:cubicBezTo>
                      <a:pt x="1541" y="169"/>
                      <a:pt x="1542" y="168"/>
                      <a:pt x="1542" y="168"/>
                    </a:cubicBezTo>
                    <a:lnTo>
                      <a:pt x="1563" y="140"/>
                    </a:lnTo>
                    <a:cubicBezTo>
                      <a:pt x="1563" y="139"/>
                      <a:pt x="1564" y="139"/>
                      <a:pt x="1564" y="138"/>
                    </a:cubicBezTo>
                    <a:lnTo>
                      <a:pt x="1589" y="117"/>
                    </a:lnTo>
                    <a:cubicBezTo>
                      <a:pt x="1590" y="117"/>
                      <a:pt x="1590" y="117"/>
                      <a:pt x="1591" y="116"/>
                    </a:cubicBezTo>
                    <a:lnTo>
                      <a:pt x="1618" y="102"/>
                    </a:lnTo>
                    <a:cubicBezTo>
                      <a:pt x="1619" y="102"/>
                      <a:pt x="1619" y="102"/>
                      <a:pt x="1620" y="102"/>
                    </a:cubicBezTo>
                    <a:lnTo>
                      <a:pt x="1650" y="97"/>
                    </a:lnTo>
                    <a:cubicBezTo>
                      <a:pt x="1651" y="96"/>
                      <a:pt x="1652" y="96"/>
                      <a:pt x="1653" y="97"/>
                    </a:cubicBezTo>
                    <a:lnTo>
                      <a:pt x="1684" y="102"/>
                    </a:lnTo>
                    <a:cubicBezTo>
                      <a:pt x="1685" y="102"/>
                      <a:pt x="1685" y="102"/>
                      <a:pt x="1686" y="102"/>
                    </a:cubicBezTo>
                    <a:lnTo>
                      <a:pt x="1715" y="117"/>
                    </a:lnTo>
                    <a:cubicBezTo>
                      <a:pt x="1716" y="118"/>
                      <a:pt x="1717" y="118"/>
                      <a:pt x="1717" y="119"/>
                    </a:cubicBezTo>
                    <a:lnTo>
                      <a:pt x="1743" y="145"/>
                    </a:lnTo>
                    <a:cubicBezTo>
                      <a:pt x="1744" y="145"/>
                      <a:pt x="1744" y="146"/>
                      <a:pt x="1744" y="146"/>
                    </a:cubicBezTo>
                    <a:lnTo>
                      <a:pt x="1766" y="181"/>
                    </a:lnTo>
                    <a:cubicBezTo>
                      <a:pt x="1767" y="182"/>
                      <a:pt x="1767" y="182"/>
                      <a:pt x="1767" y="183"/>
                    </a:cubicBezTo>
                    <a:lnTo>
                      <a:pt x="1785" y="229"/>
                    </a:lnTo>
                    <a:cubicBezTo>
                      <a:pt x="1785" y="229"/>
                      <a:pt x="1785" y="229"/>
                      <a:pt x="1785" y="230"/>
                    </a:cubicBezTo>
                    <a:lnTo>
                      <a:pt x="1799" y="298"/>
                    </a:lnTo>
                    <a:lnTo>
                      <a:pt x="1807" y="385"/>
                    </a:lnTo>
                    <a:lnTo>
                      <a:pt x="1810" y="493"/>
                    </a:lnTo>
                    <a:lnTo>
                      <a:pt x="1807" y="597"/>
                    </a:lnTo>
                    <a:lnTo>
                      <a:pt x="1799" y="683"/>
                    </a:lnTo>
                    <a:lnTo>
                      <a:pt x="1785" y="751"/>
                    </a:lnTo>
                    <a:cubicBezTo>
                      <a:pt x="1785" y="751"/>
                      <a:pt x="1785" y="752"/>
                      <a:pt x="1785" y="752"/>
                    </a:cubicBezTo>
                    <a:lnTo>
                      <a:pt x="1767" y="801"/>
                    </a:lnTo>
                    <a:cubicBezTo>
                      <a:pt x="1767" y="802"/>
                      <a:pt x="1766" y="802"/>
                      <a:pt x="1766" y="803"/>
                    </a:cubicBezTo>
                    <a:lnTo>
                      <a:pt x="1744" y="835"/>
                    </a:lnTo>
                    <a:cubicBezTo>
                      <a:pt x="1744" y="835"/>
                      <a:pt x="1743" y="836"/>
                      <a:pt x="1743" y="836"/>
                    </a:cubicBezTo>
                    <a:lnTo>
                      <a:pt x="1717" y="860"/>
                    </a:lnTo>
                    <a:cubicBezTo>
                      <a:pt x="1716" y="861"/>
                      <a:pt x="1716" y="861"/>
                      <a:pt x="1715" y="862"/>
                    </a:cubicBezTo>
                    <a:lnTo>
                      <a:pt x="1686" y="876"/>
                    </a:lnTo>
                    <a:cubicBezTo>
                      <a:pt x="1685" y="876"/>
                      <a:pt x="1685" y="876"/>
                      <a:pt x="1684" y="876"/>
                    </a:cubicBezTo>
                    <a:lnTo>
                      <a:pt x="1653" y="881"/>
                    </a:lnTo>
                    <a:cubicBezTo>
                      <a:pt x="1652" y="882"/>
                      <a:pt x="1651" y="882"/>
                      <a:pt x="1650" y="881"/>
                    </a:cubicBezTo>
                    <a:lnTo>
                      <a:pt x="1622" y="876"/>
                    </a:lnTo>
                    <a:cubicBezTo>
                      <a:pt x="1621" y="876"/>
                      <a:pt x="1621" y="876"/>
                      <a:pt x="1620" y="876"/>
                    </a:cubicBezTo>
                    <a:lnTo>
                      <a:pt x="1592" y="862"/>
                    </a:lnTo>
                    <a:cubicBezTo>
                      <a:pt x="1591" y="861"/>
                      <a:pt x="1591" y="861"/>
                      <a:pt x="1590" y="860"/>
                    </a:cubicBezTo>
                    <a:lnTo>
                      <a:pt x="1565" y="836"/>
                    </a:lnTo>
                    <a:cubicBezTo>
                      <a:pt x="1565" y="836"/>
                      <a:pt x="1564" y="835"/>
                      <a:pt x="1564" y="835"/>
                    </a:cubicBezTo>
                    <a:lnTo>
                      <a:pt x="1542" y="803"/>
                    </a:lnTo>
                    <a:cubicBezTo>
                      <a:pt x="1542" y="803"/>
                      <a:pt x="1541" y="802"/>
                      <a:pt x="1541" y="801"/>
                    </a:cubicBezTo>
                    <a:lnTo>
                      <a:pt x="1521" y="752"/>
                    </a:lnTo>
                    <a:cubicBezTo>
                      <a:pt x="1521" y="752"/>
                      <a:pt x="1521" y="751"/>
                      <a:pt x="1521" y="751"/>
                    </a:cubicBezTo>
                    <a:lnTo>
                      <a:pt x="1507" y="682"/>
                    </a:lnTo>
                    <a:lnTo>
                      <a:pt x="1499" y="597"/>
                    </a:lnTo>
                    <a:lnTo>
                      <a:pt x="1497" y="492"/>
                    </a:lnTo>
                    <a:lnTo>
                      <a:pt x="1500" y="384"/>
                    </a:lnTo>
                    <a:close/>
                    <a:moveTo>
                      <a:pt x="2006" y="705"/>
                    </a:moveTo>
                    <a:cubicBezTo>
                      <a:pt x="2005" y="703"/>
                      <a:pt x="2006" y="700"/>
                      <a:pt x="2007" y="699"/>
                    </a:cubicBezTo>
                    <a:cubicBezTo>
                      <a:pt x="2009" y="697"/>
                      <a:pt x="2011" y="696"/>
                      <a:pt x="2013" y="695"/>
                    </a:cubicBezTo>
                    <a:lnTo>
                      <a:pt x="2110" y="688"/>
                    </a:lnTo>
                    <a:cubicBezTo>
                      <a:pt x="2114" y="688"/>
                      <a:pt x="2117" y="691"/>
                      <a:pt x="2118" y="695"/>
                    </a:cubicBezTo>
                    <a:lnTo>
                      <a:pt x="2127" y="737"/>
                    </a:lnTo>
                    <a:lnTo>
                      <a:pt x="2138" y="771"/>
                    </a:lnTo>
                    <a:lnTo>
                      <a:pt x="2138" y="770"/>
                    </a:lnTo>
                    <a:lnTo>
                      <a:pt x="2152" y="799"/>
                    </a:lnTo>
                    <a:lnTo>
                      <a:pt x="2166" y="821"/>
                    </a:lnTo>
                    <a:lnTo>
                      <a:pt x="2165" y="820"/>
                    </a:lnTo>
                    <a:lnTo>
                      <a:pt x="2186" y="842"/>
                    </a:lnTo>
                    <a:lnTo>
                      <a:pt x="2185" y="841"/>
                    </a:lnTo>
                    <a:lnTo>
                      <a:pt x="2208" y="856"/>
                    </a:lnTo>
                    <a:lnTo>
                      <a:pt x="2206" y="855"/>
                    </a:lnTo>
                    <a:lnTo>
                      <a:pt x="2232" y="863"/>
                    </a:lnTo>
                    <a:lnTo>
                      <a:pt x="2230" y="863"/>
                    </a:lnTo>
                    <a:lnTo>
                      <a:pt x="2257" y="866"/>
                    </a:lnTo>
                    <a:lnTo>
                      <a:pt x="2255" y="866"/>
                    </a:lnTo>
                    <a:lnTo>
                      <a:pt x="2286" y="862"/>
                    </a:lnTo>
                    <a:lnTo>
                      <a:pt x="2285" y="862"/>
                    </a:lnTo>
                    <a:lnTo>
                      <a:pt x="2314" y="851"/>
                    </a:lnTo>
                    <a:lnTo>
                      <a:pt x="2312" y="852"/>
                    </a:lnTo>
                    <a:lnTo>
                      <a:pt x="2338" y="833"/>
                    </a:lnTo>
                    <a:lnTo>
                      <a:pt x="2336" y="834"/>
                    </a:lnTo>
                    <a:lnTo>
                      <a:pt x="2358" y="807"/>
                    </a:lnTo>
                    <a:lnTo>
                      <a:pt x="2379" y="774"/>
                    </a:lnTo>
                    <a:lnTo>
                      <a:pt x="2378" y="776"/>
                    </a:lnTo>
                    <a:lnTo>
                      <a:pt x="2394" y="735"/>
                    </a:lnTo>
                    <a:lnTo>
                      <a:pt x="2394" y="736"/>
                    </a:lnTo>
                    <a:lnTo>
                      <a:pt x="2403" y="690"/>
                    </a:lnTo>
                    <a:lnTo>
                      <a:pt x="2405" y="642"/>
                    </a:lnTo>
                    <a:lnTo>
                      <a:pt x="2402" y="598"/>
                    </a:lnTo>
                    <a:lnTo>
                      <a:pt x="2403" y="599"/>
                    </a:lnTo>
                    <a:lnTo>
                      <a:pt x="2394" y="559"/>
                    </a:lnTo>
                    <a:lnTo>
                      <a:pt x="2394" y="560"/>
                    </a:lnTo>
                    <a:lnTo>
                      <a:pt x="2380" y="524"/>
                    </a:lnTo>
                    <a:lnTo>
                      <a:pt x="2381" y="526"/>
                    </a:lnTo>
                    <a:lnTo>
                      <a:pt x="2363" y="497"/>
                    </a:lnTo>
                    <a:lnTo>
                      <a:pt x="2364" y="498"/>
                    </a:lnTo>
                    <a:lnTo>
                      <a:pt x="2339" y="471"/>
                    </a:lnTo>
                    <a:lnTo>
                      <a:pt x="2340" y="472"/>
                    </a:lnTo>
                    <a:lnTo>
                      <a:pt x="2312" y="453"/>
                    </a:lnTo>
                    <a:lnTo>
                      <a:pt x="2314" y="454"/>
                    </a:lnTo>
                    <a:lnTo>
                      <a:pt x="2283" y="443"/>
                    </a:lnTo>
                    <a:lnTo>
                      <a:pt x="2285" y="443"/>
                    </a:lnTo>
                    <a:lnTo>
                      <a:pt x="2251" y="439"/>
                    </a:lnTo>
                    <a:lnTo>
                      <a:pt x="2253" y="439"/>
                    </a:lnTo>
                    <a:lnTo>
                      <a:pt x="2213" y="445"/>
                    </a:lnTo>
                    <a:lnTo>
                      <a:pt x="2215" y="444"/>
                    </a:lnTo>
                    <a:lnTo>
                      <a:pt x="2179" y="465"/>
                    </a:lnTo>
                    <a:lnTo>
                      <a:pt x="2181" y="465"/>
                    </a:lnTo>
                    <a:lnTo>
                      <a:pt x="2147" y="493"/>
                    </a:lnTo>
                    <a:lnTo>
                      <a:pt x="2148" y="491"/>
                    </a:lnTo>
                    <a:lnTo>
                      <a:pt x="2122" y="524"/>
                    </a:lnTo>
                    <a:cubicBezTo>
                      <a:pt x="2120" y="527"/>
                      <a:pt x="2117" y="528"/>
                      <a:pt x="2114" y="527"/>
                    </a:cubicBezTo>
                    <a:lnTo>
                      <a:pt x="2028" y="513"/>
                    </a:lnTo>
                    <a:cubicBezTo>
                      <a:pt x="2024" y="513"/>
                      <a:pt x="2021" y="509"/>
                      <a:pt x="2022" y="504"/>
                    </a:cubicBezTo>
                    <a:lnTo>
                      <a:pt x="2098" y="28"/>
                    </a:lnTo>
                    <a:cubicBezTo>
                      <a:pt x="2098" y="24"/>
                      <a:pt x="2102" y="21"/>
                      <a:pt x="2105" y="21"/>
                    </a:cubicBezTo>
                    <a:lnTo>
                      <a:pt x="2472" y="21"/>
                    </a:lnTo>
                    <a:cubicBezTo>
                      <a:pt x="2477" y="21"/>
                      <a:pt x="2480" y="25"/>
                      <a:pt x="2480" y="29"/>
                    </a:cubicBezTo>
                    <a:lnTo>
                      <a:pt x="2480" y="138"/>
                    </a:lnTo>
                    <a:cubicBezTo>
                      <a:pt x="2480" y="143"/>
                      <a:pt x="2477" y="146"/>
                      <a:pt x="2472" y="146"/>
                    </a:cubicBezTo>
                    <a:lnTo>
                      <a:pt x="2175" y="146"/>
                    </a:lnTo>
                    <a:lnTo>
                      <a:pt x="2183" y="140"/>
                    </a:lnTo>
                    <a:lnTo>
                      <a:pt x="2145" y="392"/>
                    </a:lnTo>
                    <a:lnTo>
                      <a:pt x="2132" y="384"/>
                    </a:lnTo>
                    <a:lnTo>
                      <a:pt x="2165" y="357"/>
                    </a:lnTo>
                    <a:cubicBezTo>
                      <a:pt x="2166" y="357"/>
                      <a:pt x="2166" y="357"/>
                      <a:pt x="2167" y="356"/>
                    </a:cubicBezTo>
                    <a:lnTo>
                      <a:pt x="2202" y="337"/>
                    </a:lnTo>
                    <a:cubicBezTo>
                      <a:pt x="2202" y="337"/>
                      <a:pt x="2202" y="337"/>
                      <a:pt x="2203" y="337"/>
                    </a:cubicBezTo>
                    <a:lnTo>
                      <a:pt x="2239" y="325"/>
                    </a:lnTo>
                    <a:cubicBezTo>
                      <a:pt x="2239" y="325"/>
                      <a:pt x="2240" y="325"/>
                      <a:pt x="2241" y="325"/>
                    </a:cubicBezTo>
                    <a:lnTo>
                      <a:pt x="2278" y="321"/>
                    </a:lnTo>
                    <a:cubicBezTo>
                      <a:pt x="2278" y="320"/>
                      <a:pt x="2279" y="320"/>
                      <a:pt x="2279" y="321"/>
                    </a:cubicBezTo>
                    <a:lnTo>
                      <a:pt x="2325" y="326"/>
                    </a:lnTo>
                    <a:cubicBezTo>
                      <a:pt x="2326" y="326"/>
                      <a:pt x="2327" y="326"/>
                      <a:pt x="2327" y="326"/>
                    </a:cubicBezTo>
                    <a:lnTo>
                      <a:pt x="2370" y="343"/>
                    </a:lnTo>
                    <a:cubicBezTo>
                      <a:pt x="2371" y="343"/>
                      <a:pt x="2372" y="344"/>
                      <a:pt x="2372" y="344"/>
                    </a:cubicBezTo>
                    <a:lnTo>
                      <a:pt x="2410" y="371"/>
                    </a:lnTo>
                    <a:cubicBezTo>
                      <a:pt x="2411" y="371"/>
                      <a:pt x="2411" y="372"/>
                      <a:pt x="2411" y="372"/>
                    </a:cubicBezTo>
                    <a:lnTo>
                      <a:pt x="2446" y="412"/>
                    </a:lnTo>
                    <a:cubicBezTo>
                      <a:pt x="2447" y="412"/>
                      <a:pt x="2447" y="413"/>
                      <a:pt x="2447" y="413"/>
                    </a:cubicBezTo>
                    <a:lnTo>
                      <a:pt x="2475" y="457"/>
                    </a:lnTo>
                    <a:cubicBezTo>
                      <a:pt x="2476" y="458"/>
                      <a:pt x="2476" y="458"/>
                      <a:pt x="2476" y="459"/>
                    </a:cubicBezTo>
                    <a:lnTo>
                      <a:pt x="2496" y="511"/>
                    </a:lnTo>
                    <a:cubicBezTo>
                      <a:pt x="2496" y="511"/>
                      <a:pt x="2496" y="511"/>
                      <a:pt x="2496" y="512"/>
                    </a:cubicBezTo>
                    <a:lnTo>
                      <a:pt x="2508" y="570"/>
                    </a:lnTo>
                    <a:cubicBezTo>
                      <a:pt x="2508" y="570"/>
                      <a:pt x="2508" y="571"/>
                      <a:pt x="2508" y="571"/>
                    </a:cubicBezTo>
                    <a:lnTo>
                      <a:pt x="2512" y="635"/>
                    </a:lnTo>
                    <a:lnTo>
                      <a:pt x="2509" y="696"/>
                    </a:lnTo>
                    <a:lnTo>
                      <a:pt x="2499" y="754"/>
                    </a:lnTo>
                    <a:cubicBezTo>
                      <a:pt x="2499" y="754"/>
                      <a:pt x="2499" y="755"/>
                      <a:pt x="2499" y="755"/>
                    </a:cubicBezTo>
                    <a:lnTo>
                      <a:pt x="2482" y="807"/>
                    </a:lnTo>
                    <a:lnTo>
                      <a:pt x="2458" y="857"/>
                    </a:lnTo>
                    <a:cubicBezTo>
                      <a:pt x="2457" y="857"/>
                      <a:pt x="2457" y="858"/>
                      <a:pt x="2457" y="858"/>
                    </a:cubicBezTo>
                    <a:lnTo>
                      <a:pt x="2418" y="908"/>
                    </a:lnTo>
                    <a:cubicBezTo>
                      <a:pt x="2417" y="909"/>
                      <a:pt x="2417" y="909"/>
                      <a:pt x="2416" y="910"/>
                    </a:cubicBezTo>
                    <a:lnTo>
                      <a:pt x="2370" y="946"/>
                    </a:lnTo>
                    <a:cubicBezTo>
                      <a:pt x="2370" y="946"/>
                      <a:pt x="2369" y="947"/>
                      <a:pt x="2369" y="947"/>
                    </a:cubicBezTo>
                    <a:lnTo>
                      <a:pt x="2318" y="969"/>
                    </a:lnTo>
                    <a:cubicBezTo>
                      <a:pt x="2317" y="969"/>
                      <a:pt x="2316" y="969"/>
                      <a:pt x="2315" y="969"/>
                    </a:cubicBezTo>
                    <a:lnTo>
                      <a:pt x="2257" y="976"/>
                    </a:lnTo>
                    <a:cubicBezTo>
                      <a:pt x="2257" y="976"/>
                      <a:pt x="2256" y="976"/>
                      <a:pt x="2256" y="976"/>
                    </a:cubicBezTo>
                    <a:lnTo>
                      <a:pt x="2206" y="971"/>
                    </a:lnTo>
                    <a:cubicBezTo>
                      <a:pt x="2205" y="971"/>
                      <a:pt x="2205" y="971"/>
                      <a:pt x="2204" y="971"/>
                    </a:cubicBezTo>
                    <a:lnTo>
                      <a:pt x="2160" y="957"/>
                    </a:lnTo>
                    <a:cubicBezTo>
                      <a:pt x="2159" y="957"/>
                      <a:pt x="2159" y="957"/>
                      <a:pt x="2158" y="956"/>
                    </a:cubicBezTo>
                    <a:lnTo>
                      <a:pt x="2119" y="932"/>
                    </a:lnTo>
                    <a:cubicBezTo>
                      <a:pt x="2119" y="932"/>
                      <a:pt x="2118" y="932"/>
                      <a:pt x="2118" y="931"/>
                    </a:cubicBezTo>
                    <a:lnTo>
                      <a:pt x="2083" y="900"/>
                    </a:lnTo>
                    <a:cubicBezTo>
                      <a:pt x="2083" y="900"/>
                      <a:pt x="2082" y="900"/>
                      <a:pt x="2082" y="899"/>
                    </a:cubicBezTo>
                    <a:lnTo>
                      <a:pt x="2054" y="860"/>
                    </a:lnTo>
                    <a:cubicBezTo>
                      <a:pt x="2054" y="860"/>
                      <a:pt x="2053" y="859"/>
                      <a:pt x="2053" y="859"/>
                    </a:cubicBezTo>
                    <a:lnTo>
                      <a:pt x="2032" y="815"/>
                    </a:lnTo>
                    <a:lnTo>
                      <a:pt x="2016" y="764"/>
                    </a:lnTo>
                    <a:lnTo>
                      <a:pt x="2006" y="705"/>
                    </a:lnTo>
                    <a:close/>
                    <a:moveTo>
                      <a:pt x="2031" y="759"/>
                    </a:moveTo>
                    <a:lnTo>
                      <a:pt x="2047" y="808"/>
                    </a:lnTo>
                    <a:lnTo>
                      <a:pt x="2068" y="852"/>
                    </a:lnTo>
                    <a:lnTo>
                      <a:pt x="2067" y="851"/>
                    </a:lnTo>
                    <a:lnTo>
                      <a:pt x="2095" y="890"/>
                    </a:lnTo>
                    <a:lnTo>
                      <a:pt x="2094" y="888"/>
                    </a:lnTo>
                    <a:lnTo>
                      <a:pt x="2129" y="919"/>
                    </a:lnTo>
                    <a:lnTo>
                      <a:pt x="2128" y="919"/>
                    </a:lnTo>
                    <a:lnTo>
                      <a:pt x="2167" y="943"/>
                    </a:lnTo>
                    <a:lnTo>
                      <a:pt x="2165" y="942"/>
                    </a:lnTo>
                    <a:lnTo>
                      <a:pt x="2209" y="956"/>
                    </a:lnTo>
                    <a:lnTo>
                      <a:pt x="2207" y="955"/>
                    </a:lnTo>
                    <a:lnTo>
                      <a:pt x="2257" y="960"/>
                    </a:lnTo>
                    <a:lnTo>
                      <a:pt x="2256" y="961"/>
                    </a:lnTo>
                    <a:lnTo>
                      <a:pt x="2314" y="954"/>
                    </a:lnTo>
                    <a:lnTo>
                      <a:pt x="2311" y="954"/>
                    </a:lnTo>
                    <a:lnTo>
                      <a:pt x="2362" y="932"/>
                    </a:lnTo>
                    <a:lnTo>
                      <a:pt x="2361" y="933"/>
                    </a:lnTo>
                    <a:lnTo>
                      <a:pt x="2407" y="897"/>
                    </a:lnTo>
                    <a:lnTo>
                      <a:pt x="2405" y="899"/>
                    </a:lnTo>
                    <a:lnTo>
                      <a:pt x="2444" y="849"/>
                    </a:lnTo>
                    <a:lnTo>
                      <a:pt x="2443" y="850"/>
                    </a:lnTo>
                    <a:lnTo>
                      <a:pt x="2467" y="802"/>
                    </a:lnTo>
                    <a:lnTo>
                      <a:pt x="2484" y="750"/>
                    </a:lnTo>
                    <a:lnTo>
                      <a:pt x="2484" y="751"/>
                    </a:lnTo>
                    <a:lnTo>
                      <a:pt x="2493" y="695"/>
                    </a:lnTo>
                    <a:lnTo>
                      <a:pt x="2496" y="636"/>
                    </a:lnTo>
                    <a:lnTo>
                      <a:pt x="2492" y="572"/>
                    </a:lnTo>
                    <a:lnTo>
                      <a:pt x="2493" y="573"/>
                    </a:lnTo>
                    <a:lnTo>
                      <a:pt x="2481" y="515"/>
                    </a:lnTo>
                    <a:lnTo>
                      <a:pt x="2481" y="516"/>
                    </a:lnTo>
                    <a:lnTo>
                      <a:pt x="2461" y="464"/>
                    </a:lnTo>
                    <a:lnTo>
                      <a:pt x="2462" y="466"/>
                    </a:lnTo>
                    <a:lnTo>
                      <a:pt x="2434" y="422"/>
                    </a:lnTo>
                    <a:lnTo>
                      <a:pt x="2434" y="423"/>
                    </a:lnTo>
                    <a:lnTo>
                      <a:pt x="2399" y="383"/>
                    </a:lnTo>
                    <a:lnTo>
                      <a:pt x="2401" y="384"/>
                    </a:lnTo>
                    <a:lnTo>
                      <a:pt x="2363" y="357"/>
                    </a:lnTo>
                    <a:lnTo>
                      <a:pt x="2365" y="358"/>
                    </a:lnTo>
                    <a:lnTo>
                      <a:pt x="2322" y="341"/>
                    </a:lnTo>
                    <a:lnTo>
                      <a:pt x="2324" y="341"/>
                    </a:lnTo>
                    <a:lnTo>
                      <a:pt x="2278" y="336"/>
                    </a:lnTo>
                    <a:lnTo>
                      <a:pt x="2279" y="336"/>
                    </a:lnTo>
                    <a:lnTo>
                      <a:pt x="2242" y="340"/>
                    </a:lnTo>
                    <a:lnTo>
                      <a:pt x="2244" y="340"/>
                    </a:lnTo>
                    <a:lnTo>
                      <a:pt x="2208" y="352"/>
                    </a:lnTo>
                    <a:lnTo>
                      <a:pt x="2209" y="352"/>
                    </a:lnTo>
                    <a:lnTo>
                      <a:pt x="2174" y="371"/>
                    </a:lnTo>
                    <a:lnTo>
                      <a:pt x="2176" y="370"/>
                    </a:lnTo>
                    <a:lnTo>
                      <a:pt x="2143" y="397"/>
                    </a:lnTo>
                    <a:cubicBezTo>
                      <a:pt x="2140" y="399"/>
                      <a:pt x="2136" y="399"/>
                      <a:pt x="2134" y="397"/>
                    </a:cubicBezTo>
                    <a:cubicBezTo>
                      <a:pt x="2131" y="396"/>
                      <a:pt x="2129" y="393"/>
                      <a:pt x="2130" y="389"/>
                    </a:cubicBezTo>
                    <a:lnTo>
                      <a:pt x="2168" y="137"/>
                    </a:lnTo>
                    <a:cubicBezTo>
                      <a:pt x="2168" y="133"/>
                      <a:pt x="2172" y="130"/>
                      <a:pt x="2175" y="130"/>
                    </a:cubicBezTo>
                    <a:lnTo>
                      <a:pt x="2472" y="130"/>
                    </a:lnTo>
                    <a:lnTo>
                      <a:pt x="2464" y="138"/>
                    </a:lnTo>
                    <a:lnTo>
                      <a:pt x="2464" y="29"/>
                    </a:lnTo>
                    <a:lnTo>
                      <a:pt x="2472" y="37"/>
                    </a:lnTo>
                    <a:lnTo>
                      <a:pt x="2105" y="37"/>
                    </a:lnTo>
                    <a:lnTo>
                      <a:pt x="2113" y="31"/>
                    </a:lnTo>
                    <a:lnTo>
                      <a:pt x="2037" y="507"/>
                    </a:lnTo>
                    <a:lnTo>
                      <a:pt x="2031" y="498"/>
                    </a:lnTo>
                    <a:lnTo>
                      <a:pt x="2117" y="512"/>
                    </a:lnTo>
                    <a:lnTo>
                      <a:pt x="2109" y="515"/>
                    </a:lnTo>
                    <a:lnTo>
                      <a:pt x="2135" y="482"/>
                    </a:lnTo>
                    <a:cubicBezTo>
                      <a:pt x="2136" y="481"/>
                      <a:pt x="2136" y="481"/>
                      <a:pt x="2136" y="480"/>
                    </a:cubicBezTo>
                    <a:lnTo>
                      <a:pt x="2170" y="452"/>
                    </a:lnTo>
                    <a:cubicBezTo>
                      <a:pt x="2171" y="452"/>
                      <a:pt x="2171" y="452"/>
                      <a:pt x="2171" y="452"/>
                    </a:cubicBezTo>
                    <a:lnTo>
                      <a:pt x="2207" y="431"/>
                    </a:lnTo>
                    <a:cubicBezTo>
                      <a:pt x="2208" y="430"/>
                      <a:pt x="2209" y="430"/>
                      <a:pt x="2210" y="430"/>
                    </a:cubicBezTo>
                    <a:lnTo>
                      <a:pt x="2250" y="424"/>
                    </a:lnTo>
                    <a:cubicBezTo>
                      <a:pt x="2251" y="423"/>
                      <a:pt x="2252" y="423"/>
                      <a:pt x="2252" y="424"/>
                    </a:cubicBezTo>
                    <a:lnTo>
                      <a:pt x="2286" y="428"/>
                    </a:lnTo>
                    <a:cubicBezTo>
                      <a:pt x="2287" y="428"/>
                      <a:pt x="2288" y="428"/>
                      <a:pt x="2288" y="428"/>
                    </a:cubicBezTo>
                    <a:lnTo>
                      <a:pt x="2319" y="439"/>
                    </a:lnTo>
                    <a:cubicBezTo>
                      <a:pt x="2320" y="439"/>
                      <a:pt x="2320" y="439"/>
                      <a:pt x="2321" y="440"/>
                    </a:cubicBezTo>
                    <a:lnTo>
                      <a:pt x="2349" y="459"/>
                    </a:lnTo>
                    <a:cubicBezTo>
                      <a:pt x="2349" y="459"/>
                      <a:pt x="2350" y="460"/>
                      <a:pt x="2350" y="460"/>
                    </a:cubicBezTo>
                    <a:lnTo>
                      <a:pt x="2375" y="487"/>
                    </a:lnTo>
                    <a:cubicBezTo>
                      <a:pt x="2376" y="487"/>
                      <a:pt x="2376" y="488"/>
                      <a:pt x="2376" y="488"/>
                    </a:cubicBezTo>
                    <a:lnTo>
                      <a:pt x="2394" y="517"/>
                    </a:lnTo>
                    <a:cubicBezTo>
                      <a:pt x="2395" y="518"/>
                      <a:pt x="2395" y="518"/>
                      <a:pt x="2395" y="519"/>
                    </a:cubicBezTo>
                    <a:lnTo>
                      <a:pt x="2409" y="555"/>
                    </a:lnTo>
                    <a:cubicBezTo>
                      <a:pt x="2409" y="555"/>
                      <a:pt x="2409" y="555"/>
                      <a:pt x="2409" y="556"/>
                    </a:cubicBezTo>
                    <a:lnTo>
                      <a:pt x="2418" y="596"/>
                    </a:lnTo>
                    <a:cubicBezTo>
                      <a:pt x="2418" y="596"/>
                      <a:pt x="2418" y="597"/>
                      <a:pt x="2418" y="597"/>
                    </a:cubicBezTo>
                    <a:lnTo>
                      <a:pt x="2421" y="643"/>
                    </a:lnTo>
                    <a:lnTo>
                      <a:pt x="2418" y="693"/>
                    </a:lnTo>
                    <a:lnTo>
                      <a:pt x="2409" y="739"/>
                    </a:lnTo>
                    <a:cubicBezTo>
                      <a:pt x="2409" y="739"/>
                      <a:pt x="2409" y="740"/>
                      <a:pt x="2409" y="740"/>
                    </a:cubicBezTo>
                    <a:lnTo>
                      <a:pt x="2393" y="781"/>
                    </a:lnTo>
                    <a:cubicBezTo>
                      <a:pt x="2393" y="782"/>
                      <a:pt x="2393" y="782"/>
                      <a:pt x="2392" y="783"/>
                    </a:cubicBezTo>
                    <a:lnTo>
                      <a:pt x="2371" y="818"/>
                    </a:lnTo>
                    <a:lnTo>
                      <a:pt x="2349" y="845"/>
                    </a:lnTo>
                    <a:cubicBezTo>
                      <a:pt x="2348" y="845"/>
                      <a:pt x="2348" y="846"/>
                      <a:pt x="2347" y="846"/>
                    </a:cubicBezTo>
                    <a:lnTo>
                      <a:pt x="2321" y="865"/>
                    </a:lnTo>
                    <a:cubicBezTo>
                      <a:pt x="2321" y="865"/>
                      <a:pt x="2320" y="866"/>
                      <a:pt x="2319" y="866"/>
                    </a:cubicBezTo>
                    <a:lnTo>
                      <a:pt x="2290" y="877"/>
                    </a:lnTo>
                    <a:cubicBezTo>
                      <a:pt x="2290" y="877"/>
                      <a:pt x="2289" y="877"/>
                      <a:pt x="2288" y="877"/>
                    </a:cubicBezTo>
                    <a:lnTo>
                      <a:pt x="2257" y="881"/>
                    </a:lnTo>
                    <a:cubicBezTo>
                      <a:pt x="2257" y="881"/>
                      <a:pt x="2256" y="881"/>
                      <a:pt x="2256" y="881"/>
                    </a:cubicBezTo>
                    <a:lnTo>
                      <a:pt x="2229" y="878"/>
                    </a:lnTo>
                    <a:cubicBezTo>
                      <a:pt x="2228" y="878"/>
                      <a:pt x="2228" y="878"/>
                      <a:pt x="2227" y="878"/>
                    </a:cubicBezTo>
                    <a:lnTo>
                      <a:pt x="2201" y="870"/>
                    </a:lnTo>
                    <a:cubicBezTo>
                      <a:pt x="2200" y="870"/>
                      <a:pt x="2200" y="870"/>
                      <a:pt x="2199" y="869"/>
                    </a:cubicBezTo>
                    <a:lnTo>
                      <a:pt x="2176" y="854"/>
                    </a:lnTo>
                    <a:cubicBezTo>
                      <a:pt x="2176" y="854"/>
                      <a:pt x="2175" y="853"/>
                      <a:pt x="2175" y="853"/>
                    </a:cubicBezTo>
                    <a:lnTo>
                      <a:pt x="2154" y="831"/>
                    </a:lnTo>
                    <a:cubicBezTo>
                      <a:pt x="2153" y="831"/>
                      <a:pt x="2153" y="830"/>
                      <a:pt x="2153" y="830"/>
                    </a:cubicBezTo>
                    <a:lnTo>
                      <a:pt x="2137" y="806"/>
                    </a:lnTo>
                    <a:lnTo>
                      <a:pt x="2123" y="777"/>
                    </a:lnTo>
                    <a:cubicBezTo>
                      <a:pt x="2123" y="777"/>
                      <a:pt x="2123" y="776"/>
                      <a:pt x="2123" y="776"/>
                    </a:cubicBezTo>
                    <a:lnTo>
                      <a:pt x="2112" y="740"/>
                    </a:lnTo>
                    <a:lnTo>
                      <a:pt x="2103" y="698"/>
                    </a:lnTo>
                    <a:lnTo>
                      <a:pt x="2111" y="704"/>
                    </a:lnTo>
                    <a:lnTo>
                      <a:pt x="2014" y="711"/>
                    </a:lnTo>
                    <a:lnTo>
                      <a:pt x="2021" y="702"/>
                    </a:lnTo>
                    <a:lnTo>
                      <a:pt x="2031" y="759"/>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2" name="Freeform 177"/>
              <p:cNvSpPr>
                <a:spLocks noEditPoints="1"/>
              </p:cNvSpPr>
              <p:nvPr/>
            </p:nvSpPr>
            <p:spPr bwMode="auto">
              <a:xfrm>
                <a:off x="4644" y="3275"/>
                <a:ext cx="288" cy="147"/>
              </a:xfrm>
              <a:custGeom>
                <a:avLst/>
                <a:gdLst>
                  <a:gd name="T0" fmla="*/ 0 w 1872"/>
                  <a:gd name="T1" fmla="*/ 811 h 960"/>
                  <a:gd name="T2" fmla="*/ 102 w 1872"/>
                  <a:gd name="T3" fmla="*/ 940 h 960"/>
                  <a:gd name="T4" fmla="*/ 203 w 1872"/>
                  <a:gd name="T5" fmla="*/ 484 h 960"/>
                  <a:gd name="T6" fmla="*/ 310 w 1872"/>
                  <a:gd name="T7" fmla="*/ 55 h 960"/>
                  <a:gd name="T8" fmla="*/ 550 w 1872"/>
                  <a:gd name="T9" fmla="*/ 35 h 960"/>
                  <a:gd name="T10" fmla="*/ 667 w 1872"/>
                  <a:gd name="T11" fmla="*/ 259 h 960"/>
                  <a:gd name="T12" fmla="*/ 656 w 1872"/>
                  <a:gd name="T13" fmla="*/ 749 h 960"/>
                  <a:gd name="T14" fmla="*/ 443 w 1872"/>
                  <a:gd name="T15" fmla="*/ 960 h 960"/>
                  <a:gd name="T16" fmla="*/ 203 w 1872"/>
                  <a:gd name="T17" fmla="*/ 484 h 960"/>
                  <a:gd name="T18" fmla="*/ 342 w 1872"/>
                  <a:gd name="T19" fmla="*/ 790 h 960"/>
                  <a:gd name="T20" fmla="*/ 550 w 1872"/>
                  <a:gd name="T21" fmla="*/ 790 h 960"/>
                  <a:gd name="T22" fmla="*/ 550 w 1872"/>
                  <a:gd name="T23" fmla="*/ 177 h 960"/>
                  <a:gd name="T24" fmla="*/ 342 w 1872"/>
                  <a:gd name="T25" fmla="*/ 164 h 960"/>
                  <a:gd name="T26" fmla="*/ 1270 w 1872"/>
                  <a:gd name="T27" fmla="*/ 239 h 960"/>
                  <a:gd name="T28" fmla="*/ 1147 w 1872"/>
                  <a:gd name="T29" fmla="*/ 143 h 960"/>
                  <a:gd name="T30" fmla="*/ 982 w 1872"/>
                  <a:gd name="T31" fmla="*/ 130 h 960"/>
                  <a:gd name="T32" fmla="*/ 886 w 1872"/>
                  <a:gd name="T33" fmla="*/ 457 h 960"/>
                  <a:gd name="T34" fmla="*/ 1067 w 1872"/>
                  <a:gd name="T35" fmla="*/ 334 h 960"/>
                  <a:gd name="T36" fmla="*/ 1280 w 1872"/>
                  <a:gd name="T37" fmla="*/ 640 h 960"/>
                  <a:gd name="T38" fmla="*/ 1168 w 1872"/>
                  <a:gd name="T39" fmla="*/ 920 h 960"/>
                  <a:gd name="T40" fmla="*/ 870 w 1872"/>
                  <a:gd name="T41" fmla="*/ 852 h 960"/>
                  <a:gd name="T42" fmla="*/ 875 w 1872"/>
                  <a:gd name="T43" fmla="*/ 109 h 960"/>
                  <a:gd name="T44" fmla="*/ 1206 w 1872"/>
                  <a:gd name="T45" fmla="*/ 69 h 960"/>
                  <a:gd name="T46" fmla="*/ 902 w 1872"/>
                  <a:gd name="T47" fmla="*/ 640 h 960"/>
                  <a:gd name="T48" fmla="*/ 976 w 1872"/>
                  <a:gd name="T49" fmla="*/ 838 h 960"/>
                  <a:gd name="T50" fmla="*/ 1147 w 1872"/>
                  <a:gd name="T51" fmla="*/ 804 h 960"/>
                  <a:gd name="T52" fmla="*/ 1152 w 1872"/>
                  <a:gd name="T53" fmla="*/ 491 h 960"/>
                  <a:gd name="T54" fmla="*/ 944 w 1872"/>
                  <a:gd name="T55" fmla="*/ 491 h 960"/>
                  <a:gd name="T56" fmla="*/ 1872 w 1872"/>
                  <a:gd name="T57" fmla="*/ 831 h 960"/>
                  <a:gd name="T58" fmla="*/ 1387 w 1872"/>
                  <a:gd name="T59" fmla="*/ 940 h 960"/>
                  <a:gd name="T60" fmla="*/ 1456 w 1872"/>
                  <a:gd name="T61" fmla="*/ 736 h 960"/>
                  <a:gd name="T62" fmla="*/ 1739 w 1872"/>
                  <a:gd name="T63" fmla="*/ 395 h 960"/>
                  <a:gd name="T64" fmla="*/ 1739 w 1872"/>
                  <a:gd name="T65" fmla="*/ 143 h 960"/>
                  <a:gd name="T66" fmla="*/ 1536 w 1872"/>
                  <a:gd name="T67" fmla="*/ 150 h 960"/>
                  <a:gd name="T68" fmla="*/ 1403 w 1872"/>
                  <a:gd name="T69" fmla="*/ 273 h 960"/>
                  <a:gd name="T70" fmla="*/ 1643 w 1872"/>
                  <a:gd name="T71" fmla="*/ 0 h 960"/>
                  <a:gd name="T72" fmla="*/ 1872 w 1872"/>
                  <a:gd name="T73" fmla="*/ 266 h 960"/>
                  <a:gd name="T74" fmla="*/ 1792 w 1872"/>
                  <a:gd name="T75" fmla="*/ 491 h 960"/>
                  <a:gd name="T76" fmla="*/ 1552 w 1872"/>
                  <a:gd name="T77" fmla="*/ 770 h 960"/>
                  <a:gd name="T78" fmla="*/ 1872 w 1872"/>
                  <a:gd name="T79" fmla="*/ 83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2" h="960">
                    <a:moveTo>
                      <a:pt x="0" y="940"/>
                    </a:moveTo>
                    <a:lnTo>
                      <a:pt x="0" y="811"/>
                    </a:lnTo>
                    <a:lnTo>
                      <a:pt x="102" y="811"/>
                    </a:lnTo>
                    <a:lnTo>
                      <a:pt x="102" y="940"/>
                    </a:lnTo>
                    <a:lnTo>
                      <a:pt x="0" y="940"/>
                    </a:lnTo>
                    <a:close/>
                    <a:moveTo>
                      <a:pt x="203" y="484"/>
                    </a:moveTo>
                    <a:cubicBezTo>
                      <a:pt x="203" y="368"/>
                      <a:pt x="214" y="280"/>
                      <a:pt x="230" y="212"/>
                    </a:cubicBezTo>
                    <a:cubicBezTo>
                      <a:pt x="251" y="143"/>
                      <a:pt x="278" y="96"/>
                      <a:pt x="310" y="55"/>
                    </a:cubicBezTo>
                    <a:cubicBezTo>
                      <a:pt x="347" y="21"/>
                      <a:pt x="390" y="0"/>
                      <a:pt x="443" y="0"/>
                    </a:cubicBezTo>
                    <a:cubicBezTo>
                      <a:pt x="486" y="0"/>
                      <a:pt x="518" y="14"/>
                      <a:pt x="550" y="35"/>
                    </a:cubicBezTo>
                    <a:cubicBezTo>
                      <a:pt x="576" y="55"/>
                      <a:pt x="603" y="82"/>
                      <a:pt x="619" y="123"/>
                    </a:cubicBezTo>
                    <a:cubicBezTo>
                      <a:pt x="640" y="157"/>
                      <a:pt x="656" y="205"/>
                      <a:pt x="667" y="259"/>
                    </a:cubicBezTo>
                    <a:cubicBezTo>
                      <a:pt x="678" y="314"/>
                      <a:pt x="683" y="389"/>
                      <a:pt x="683" y="484"/>
                    </a:cubicBezTo>
                    <a:cubicBezTo>
                      <a:pt x="683" y="593"/>
                      <a:pt x="672" y="681"/>
                      <a:pt x="656" y="749"/>
                    </a:cubicBezTo>
                    <a:cubicBezTo>
                      <a:pt x="640" y="817"/>
                      <a:pt x="614" y="865"/>
                      <a:pt x="576" y="906"/>
                    </a:cubicBezTo>
                    <a:cubicBezTo>
                      <a:pt x="544" y="940"/>
                      <a:pt x="496" y="960"/>
                      <a:pt x="443" y="960"/>
                    </a:cubicBezTo>
                    <a:cubicBezTo>
                      <a:pt x="374" y="960"/>
                      <a:pt x="320" y="926"/>
                      <a:pt x="278" y="858"/>
                    </a:cubicBezTo>
                    <a:cubicBezTo>
                      <a:pt x="230" y="783"/>
                      <a:pt x="203" y="661"/>
                      <a:pt x="203" y="484"/>
                    </a:cubicBezTo>
                    <a:close/>
                    <a:moveTo>
                      <a:pt x="299" y="484"/>
                    </a:moveTo>
                    <a:cubicBezTo>
                      <a:pt x="299" y="634"/>
                      <a:pt x="310" y="736"/>
                      <a:pt x="342" y="790"/>
                    </a:cubicBezTo>
                    <a:cubicBezTo>
                      <a:pt x="368" y="838"/>
                      <a:pt x="406" y="865"/>
                      <a:pt x="443" y="865"/>
                    </a:cubicBezTo>
                    <a:cubicBezTo>
                      <a:pt x="486" y="865"/>
                      <a:pt x="523" y="838"/>
                      <a:pt x="550" y="790"/>
                    </a:cubicBezTo>
                    <a:cubicBezTo>
                      <a:pt x="576" y="736"/>
                      <a:pt x="592" y="634"/>
                      <a:pt x="592" y="484"/>
                    </a:cubicBezTo>
                    <a:cubicBezTo>
                      <a:pt x="592" y="327"/>
                      <a:pt x="576" y="225"/>
                      <a:pt x="550" y="177"/>
                    </a:cubicBezTo>
                    <a:cubicBezTo>
                      <a:pt x="523" y="123"/>
                      <a:pt x="486" y="96"/>
                      <a:pt x="443" y="96"/>
                    </a:cubicBezTo>
                    <a:cubicBezTo>
                      <a:pt x="400" y="96"/>
                      <a:pt x="368" y="123"/>
                      <a:pt x="342" y="164"/>
                    </a:cubicBezTo>
                    <a:cubicBezTo>
                      <a:pt x="315" y="225"/>
                      <a:pt x="299" y="327"/>
                      <a:pt x="299" y="484"/>
                    </a:cubicBezTo>
                    <a:close/>
                    <a:moveTo>
                      <a:pt x="1270" y="239"/>
                    </a:moveTo>
                    <a:lnTo>
                      <a:pt x="1179" y="246"/>
                    </a:lnTo>
                    <a:cubicBezTo>
                      <a:pt x="1174" y="198"/>
                      <a:pt x="1163" y="164"/>
                      <a:pt x="1147" y="143"/>
                    </a:cubicBezTo>
                    <a:cubicBezTo>
                      <a:pt x="1120" y="116"/>
                      <a:pt x="1094" y="96"/>
                      <a:pt x="1056" y="96"/>
                    </a:cubicBezTo>
                    <a:cubicBezTo>
                      <a:pt x="1030" y="96"/>
                      <a:pt x="1003" y="109"/>
                      <a:pt x="982" y="130"/>
                    </a:cubicBezTo>
                    <a:cubicBezTo>
                      <a:pt x="955" y="157"/>
                      <a:pt x="928" y="191"/>
                      <a:pt x="912" y="246"/>
                    </a:cubicBezTo>
                    <a:cubicBezTo>
                      <a:pt x="896" y="293"/>
                      <a:pt x="891" y="368"/>
                      <a:pt x="886" y="457"/>
                    </a:cubicBezTo>
                    <a:cubicBezTo>
                      <a:pt x="907" y="416"/>
                      <a:pt x="934" y="389"/>
                      <a:pt x="966" y="368"/>
                    </a:cubicBezTo>
                    <a:cubicBezTo>
                      <a:pt x="998" y="348"/>
                      <a:pt x="1030" y="334"/>
                      <a:pt x="1067" y="334"/>
                    </a:cubicBezTo>
                    <a:cubicBezTo>
                      <a:pt x="1126" y="334"/>
                      <a:pt x="1179" y="361"/>
                      <a:pt x="1222" y="423"/>
                    </a:cubicBezTo>
                    <a:cubicBezTo>
                      <a:pt x="1264" y="477"/>
                      <a:pt x="1280" y="552"/>
                      <a:pt x="1280" y="640"/>
                    </a:cubicBezTo>
                    <a:cubicBezTo>
                      <a:pt x="1280" y="695"/>
                      <a:pt x="1275" y="749"/>
                      <a:pt x="1254" y="804"/>
                    </a:cubicBezTo>
                    <a:cubicBezTo>
                      <a:pt x="1232" y="852"/>
                      <a:pt x="1206" y="892"/>
                      <a:pt x="1168" y="920"/>
                    </a:cubicBezTo>
                    <a:cubicBezTo>
                      <a:pt x="1136" y="947"/>
                      <a:pt x="1099" y="960"/>
                      <a:pt x="1051" y="960"/>
                    </a:cubicBezTo>
                    <a:cubicBezTo>
                      <a:pt x="976" y="960"/>
                      <a:pt x="918" y="926"/>
                      <a:pt x="870" y="852"/>
                    </a:cubicBezTo>
                    <a:cubicBezTo>
                      <a:pt x="822" y="783"/>
                      <a:pt x="800" y="668"/>
                      <a:pt x="800" y="504"/>
                    </a:cubicBezTo>
                    <a:cubicBezTo>
                      <a:pt x="800" y="327"/>
                      <a:pt x="827" y="191"/>
                      <a:pt x="875" y="109"/>
                    </a:cubicBezTo>
                    <a:cubicBezTo>
                      <a:pt x="923" y="41"/>
                      <a:pt x="982" y="0"/>
                      <a:pt x="1062" y="0"/>
                    </a:cubicBezTo>
                    <a:cubicBezTo>
                      <a:pt x="1120" y="0"/>
                      <a:pt x="1168" y="28"/>
                      <a:pt x="1206" y="69"/>
                    </a:cubicBezTo>
                    <a:cubicBezTo>
                      <a:pt x="1243" y="109"/>
                      <a:pt x="1264" y="164"/>
                      <a:pt x="1270" y="239"/>
                    </a:cubicBezTo>
                    <a:close/>
                    <a:moveTo>
                      <a:pt x="902" y="640"/>
                    </a:moveTo>
                    <a:cubicBezTo>
                      <a:pt x="902" y="681"/>
                      <a:pt x="907" y="715"/>
                      <a:pt x="923" y="756"/>
                    </a:cubicBezTo>
                    <a:cubicBezTo>
                      <a:pt x="934" y="790"/>
                      <a:pt x="955" y="817"/>
                      <a:pt x="976" y="838"/>
                    </a:cubicBezTo>
                    <a:cubicBezTo>
                      <a:pt x="1003" y="858"/>
                      <a:pt x="1024" y="865"/>
                      <a:pt x="1051" y="865"/>
                    </a:cubicBezTo>
                    <a:cubicBezTo>
                      <a:pt x="1088" y="865"/>
                      <a:pt x="1120" y="845"/>
                      <a:pt x="1147" y="804"/>
                    </a:cubicBezTo>
                    <a:cubicBezTo>
                      <a:pt x="1179" y="770"/>
                      <a:pt x="1190" y="715"/>
                      <a:pt x="1190" y="647"/>
                    </a:cubicBezTo>
                    <a:cubicBezTo>
                      <a:pt x="1190" y="579"/>
                      <a:pt x="1179" y="532"/>
                      <a:pt x="1152" y="491"/>
                    </a:cubicBezTo>
                    <a:cubicBezTo>
                      <a:pt x="1126" y="457"/>
                      <a:pt x="1088" y="436"/>
                      <a:pt x="1046" y="436"/>
                    </a:cubicBezTo>
                    <a:cubicBezTo>
                      <a:pt x="1008" y="436"/>
                      <a:pt x="971" y="457"/>
                      <a:pt x="944" y="491"/>
                    </a:cubicBezTo>
                    <a:cubicBezTo>
                      <a:pt x="918" y="532"/>
                      <a:pt x="902" y="579"/>
                      <a:pt x="902" y="640"/>
                    </a:cubicBezTo>
                    <a:close/>
                    <a:moveTo>
                      <a:pt x="1872" y="831"/>
                    </a:moveTo>
                    <a:lnTo>
                      <a:pt x="1872" y="940"/>
                    </a:lnTo>
                    <a:lnTo>
                      <a:pt x="1387" y="940"/>
                    </a:lnTo>
                    <a:cubicBezTo>
                      <a:pt x="1387" y="913"/>
                      <a:pt x="1392" y="892"/>
                      <a:pt x="1398" y="865"/>
                    </a:cubicBezTo>
                    <a:cubicBezTo>
                      <a:pt x="1414" y="824"/>
                      <a:pt x="1430" y="777"/>
                      <a:pt x="1456" y="736"/>
                    </a:cubicBezTo>
                    <a:cubicBezTo>
                      <a:pt x="1483" y="695"/>
                      <a:pt x="1526" y="654"/>
                      <a:pt x="1574" y="600"/>
                    </a:cubicBezTo>
                    <a:cubicBezTo>
                      <a:pt x="1654" y="511"/>
                      <a:pt x="1712" y="450"/>
                      <a:pt x="1739" y="395"/>
                    </a:cubicBezTo>
                    <a:cubicBezTo>
                      <a:pt x="1766" y="348"/>
                      <a:pt x="1782" y="307"/>
                      <a:pt x="1782" y="259"/>
                    </a:cubicBezTo>
                    <a:cubicBezTo>
                      <a:pt x="1782" y="218"/>
                      <a:pt x="1766" y="177"/>
                      <a:pt x="1739" y="143"/>
                    </a:cubicBezTo>
                    <a:cubicBezTo>
                      <a:pt x="1718" y="116"/>
                      <a:pt x="1680" y="96"/>
                      <a:pt x="1643" y="96"/>
                    </a:cubicBezTo>
                    <a:cubicBezTo>
                      <a:pt x="1600" y="96"/>
                      <a:pt x="1563" y="116"/>
                      <a:pt x="1536" y="150"/>
                    </a:cubicBezTo>
                    <a:cubicBezTo>
                      <a:pt x="1510" y="184"/>
                      <a:pt x="1499" y="225"/>
                      <a:pt x="1499" y="286"/>
                    </a:cubicBezTo>
                    <a:lnTo>
                      <a:pt x="1403" y="273"/>
                    </a:lnTo>
                    <a:cubicBezTo>
                      <a:pt x="1414" y="184"/>
                      <a:pt x="1435" y="116"/>
                      <a:pt x="1478" y="75"/>
                    </a:cubicBezTo>
                    <a:cubicBezTo>
                      <a:pt x="1520" y="28"/>
                      <a:pt x="1574" y="0"/>
                      <a:pt x="1643" y="0"/>
                    </a:cubicBezTo>
                    <a:cubicBezTo>
                      <a:pt x="1712" y="0"/>
                      <a:pt x="1771" y="28"/>
                      <a:pt x="1808" y="75"/>
                    </a:cubicBezTo>
                    <a:cubicBezTo>
                      <a:pt x="1851" y="130"/>
                      <a:pt x="1872" y="191"/>
                      <a:pt x="1872" y="266"/>
                    </a:cubicBezTo>
                    <a:cubicBezTo>
                      <a:pt x="1872" y="300"/>
                      <a:pt x="1867" y="341"/>
                      <a:pt x="1856" y="375"/>
                    </a:cubicBezTo>
                    <a:cubicBezTo>
                      <a:pt x="1840" y="409"/>
                      <a:pt x="1824" y="450"/>
                      <a:pt x="1792" y="491"/>
                    </a:cubicBezTo>
                    <a:cubicBezTo>
                      <a:pt x="1766" y="532"/>
                      <a:pt x="1718" y="586"/>
                      <a:pt x="1654" y="654"/>
                    </a:cubicBezTo>
                    <a:cubicBezTo>
                      <a:pt x="1600" y="709"/>
                      <a:pt x="1568" y="749"/>
                      <a:pt x="1552" y="770"/>
                    </a:cubicBezTo>
                    <a:cubicBezTo>
                      <a:pt x="1536" y="790"/>
                      <a:pt x="1526" y="811"/>
                      <a:pt x="1515" y="831"/>
                    </a:cubicBezTo>
                    <a:lnTo>
                      <a:pt x="1872" y="83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3" name="Freeform 178"/>
              <p:cNvSpPr>
                <a:spLocks noEditPoints="1"/>
              </p:cNvSpPr>
              <p:nvPr/>
            </p:nvSpPr>
            <p:spPr bwMode="auto">
              <a:xfrm>
                <a:off x="4643" y="3274"/>
                <a:ext cx="290" cy="149"/>
              </a:xfrm>
              <a:custGeom>
                <a:avLst/>
                <a:gdLst>
                  <a:gd name="T0" fmla="*/ 102 w 1888"/>
                  <a:gd name="T1" fmla="*/ 819 h 977"/>
                  <a:gd name="T2" fmla="*/ 231 w 1888"/>
                  <a:gd name="T3" fmla="*/ 218 h 977"/>
                  <a:gd name="T4" fmla="*/ 453 w 1888"/>
                  <a:gd name="T5" fmla="*/ 1 h 977"/>
                  <a:gd name="T6" fmla="*/ 695 w 1888"/>
                  <a:gd name="T7" fmla="*/ 365 h 977"/>
                  <a:gd name="T8" fmla="*/ 563 w 1888"/>
                  <a:gd name="T9" fmla="*/ 944 h 977"/>
                  <a:gd name="T10" fmla="*/ 315 w 1888"/>
                  <a:gd name="T11" fmla="*/ 918 h 977"/>
                  <a:gd name="T12" fmla="*/ 262 w 1888"/>
                  <a:gd name="T13" fmla="*/ 798 h 977"/>
                  <a:gd name="T14" fmla="*/ 488 w 1888"/>
                  <a:gd name="T15" fmla="*/ 957 h 977"/>
                  <a:gd name="T16" fmla="*/ 676 w 1888"/>
                  <a:gd name="T17" fmla="*/ 640 h 977"/>
                  <a:gd name="T18" fmla="*/ 553 w 1888"/>
                  <a:gd name="T19" fmla="*/ 49 h 977"/>
                  <a:gd name="T20" fmla="*/ 323 w 1888"/>
                  <a:gd name="T21" fmla="*/ 70 h 977"/>
                  <a:gd name="T22" fmla="*/ 317 w 1888"/>
                  <a:gd name="T23" fmla="*/ 596 h 977"/>
                  <a:gd name="T24" fmla="*/ 453 w 1888"/>
                  <a:gd name="T25" fmla="*/ 866 h 977"/>
                  <a:gd name="T26" fmla="*/ 582 w 1888"/>
                  <a:gd name="T27" fmla="*/ 680 h 977"/>
                  <a:gd name="T28" fmla="*/ 508 w 1888"/>
                  <a:gd name="T29" fmla="*/ 132 h 977"/>
                  <a:gd name="T30" fmla="*/ 358 w 1888"/>
                  <a:gd name="T31" fmla="*/ 175 h 977"/>
                  <a:gd name="T32" fmla="*/ 389 w 1888"/>
                  <a:gd name="T33" fmla="*/ 118 h 977"/>
                  <a:gd name="T34" fmla="*/ 565 w 1888"/>
                  <a:gd name="T35" fmla="*/ 181 h 977"/>
                  <a:gd name="T36" fmla="*/ 565 w 1888"/>
                  <a:gd name="T37" fmla="*/ 803 h 977"/>
                  <a:gd name="T38" fmla="*/ 391 w 1888"/>
                  <a:gd name="T39" fmla="*/ 860 h 977"/>
                  <a:gd name="T40" fmla="*/ 1285 w 1888"/>
                  <a:gd name="T41" fmla="*/ 253 h 977"/>
                  <a:gd name="T42" fmla="*/ 1063 w 1888"/>
                  <a:gd name="T43" fmla="*/ 112 h 977"/>
                  <a:gd name="T44" fmla="*/ 911 w 1888"/>
                  <a:gd name="T45" fmla="*/ 346 h 977"/>
                  <a:gd name="T46" fmla="*/ 1119 w 1888"/>
                  <a:gd name="T47" fmla="*/ 340 h 977"/>
                  <a:gd name="T48" fmla="*/ 1293 w 1888"/>
                  <a:gd name="T49" fmla="*/ 584 h 977"/>
                  <a:gd name="T50" fmla="*/ 1061 w 1888"/>
                  <a:gd name="T51" fmla="*/ 976 h 977"/>
                  <a:gd name="T52" fmla="*/ 818 w 1888"/>
                  <a:gd name="T53" fmla="*/ 725 h 977"/>
                  <a:gd name="T54" fmla="*/ 962 w 1888"/>
                  <a:gd name="T55" fmla="*/ 30 h 977"/>
                  <a:gd name="T56" fmla="*/ 1221 w 1888"/>
                  <a:gd name="T57" fmla="*/ 73 h 977"/>
                  <a:gd name="T58" fmla="*/ 1232 w 1888"/>
                  <a:gd name="T59" fmla="*/ 114 h 977"/>
                  <a:gd name="T60" fmla="*/ 1015 w 1888"/>
                  <a:gd name="T61" fmla="*/ 23 h 977"/>
                  <a:gd name="T62" fmla="*/ 816 w 1888"/>
                  <a:gd name="T63" fmla="*/ 512 h 977"/>
                  <a:gd name="T64" fmla="*/ 1007 w 1888"/>
                  <a:gd name="T65" fmla="*/ 955 h 977"/>
                  <a:gd name="T66" fmla="*/ 1275 w 1888"/>
                  <a:gd name="T67" fmla="*/ 730 h 977"/>
                  <a:gd name="T68" fmla="*/ 1157 w 1888"/>
                  <a:gd name="T69" fmla="*/ 371 h 977"/>
                  <a:gd name="T70" fmla="*/ 892 w 1888"/>
                  <a:gd name="T71" fmla="*/ 473 h 977"/>
                  <a:gd name="T72" fmla="*/ 1021 w 1888"/>
                  <a:gd name="T73" fmla="*/ 107 h 977"/>
                  <a:gd name="T74" fmla="*/ 1195 w 1888"/>
                  <a:gd name="T75" fmla="*/ 253 h 977"/>
                  <a:gd name="T76" fmla="*/ 961 w 1888"/>
                  <a:gd name="T77" fmla="*/ 805 h 977"/>
                  <a:gd name="T78" fmla="*/ 1128 w 1888"/>
                  <a:gd name="T79" fmla="*/ 835 h 977"/>
                  <a:gd name="T80" fmla="*/ 1155 w 1888"/>
                  <a:gd name="T81" fmla="*/ 505 h 977"/>
                  <a:gd name="T82" fmla="*/ 1004 w 1888"/>
                  <a:gd name="T83" fmla="*/ 466 h 977"/>
                  <a:gd name="T84" fmla="*/ 969 w 1888"/>
                  <a:gd name="T85" fmla="*/ 471 h 977"/>
                  <a:gd name="T86" fmla="*/ 1143 w 1888"/>
                  <a:gd name="T87" fmla="*/ 470 h 977"/>
                  <a:gd name="T88" fmla="*/ 1182 w 1888"/>
                  <a:gd name="T89" fmla="*/ 788 h 977"/>
                  <a:gd name="T90" fmla="*/ 981 w 1888"/>
                  <a:gd name="T91" fmla="*/ 853 h 977"/>
                  <a:gd name="T92" fmla="*/ 1888 w 1888"/>
                  <a:gd name="T93" fmla="*/ 839 h 977"/>
                  <a:gd name="T94" fmla="*/ 1509 w 1888"/>
                  <a:gd name="T95" fmla="*/ 676 h 977"/>
                  <a:gd name="T96" fmla="*/ 1741 w 1888"/>
                  <a:gd name="T97" fmla="*/ 155 h 977"/>
                  <a:gd name="T98" fmla="*/ 1595 w 1888"/>
                  <a:gd name="T99" fmla="*/ 126 h 977"/>
                  <a:gd name="T100" fmla="*/ 1506 w 1888"/>
                  <a:gd name="T101" fmla="*/ 302 h 977"/>
                  <a:gd name="T102" fmla="*/ 1516 w 1888"/>
                  <a:gd name="T103" fmla="*/ 45 h 977"/>
                  <a:gd name="T104" fmla="*/ 1790 w 1888"/>
                  <a:gd name="T105" fmla="*/ 46 h 977"/>
                  <a:gd name="T106" fmla="*/ 1884 w 1888"/>
                  <a:gd name="T107" fmla="*/ 331 h 977"/>
                  <a:gd name="T108" fmla="*/ 1567 w 1888"/>
                  <a:gd name="T109" fmla="*/ 783 h 977"/>
                  <a:gd name="T110" fmla="*/ 1621 w 1888"/>
                  <a:gd name="T111" fmla="*/ 695 h 977"/>
                  <a:gd name="T112" fmla="*/ 1872 w 1888"/>
                  <a:gd name="T113" fmla="*/ 275 h 977"/>
                  <a:gd name="T114" fmla="*/ 1744 w 1888"/>
                  <a:gd name="T115" fmla="*/ 36 h 977"/>
                  <a:gd name="T116" fmla="*/ 1493 w 1888"/>
                  <a:gd name="T117" fmla="*/ 88 h 977"/>
                  <a:gd name="T118" fmla="*/ 1509 w 1888"/>
                  <a:gd name="T119" fmla="*/ 215 h 977"/>
                  <a:gd name="T120" fmla="*/ 1681 w 1888"/>
                  <a:gd name="T121" fmla="*/ 101 h 977"/>
                  <a:gd name="T122" fmla="*/ 1787 w 1888"/>
                  <a:gd name="T123" fmla="*/ 337 h 977"/>
                  <a:gd name="T124" fmla="*/ 1414 w 1888"/>
                  <a:gd name="T125" fmla="*/ 875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8" h="977">
                    <a:moveTo>
                      <a:pt x="8" y="956"/>
                    </a:moveTo>
                    <a:cubicBezTo>
                      <a:pt x="4" y="956"/>
                      <a:pt x="0" y="953"/>
                      <a:pt x="0" y="948"/>
                    </a:cubicBezTo>
                    <a:lnTo>
                      <a:pt x="0" y="819"/>
                    </a:lnTo>
                    <a:cubicBezTo>
                      <a:pt x="0" y="815"/>
                      <a:pt x="4" y="811"/>
                      <a:pt x="8" y="811"/>
                    </a:cubicBezTo>
                    <a:lnTo>
                      <a:pt x="110" y="811"/>
                    </a:lnTo>
                    <a:cubicBezTo>
                      <a:pt x="115" y="811"/>
                      <a:pt x="118" y="815"/>
                      <a:pt x="118" y="819"/>
                    </a:cubicBezTo>
                    <a:lnTo>
                      <a:pt x="118" y="948"/>
                    </a:lnTo>
                    <a:cubicBezTo>
                      <a:pt x="118" y="953"/>
                      <a:pt x="115" y="956"/>
                      <a:pt x="110" y="956"/>
                    </a:cubicBezTo>
                    <a:lnTo>
                      <a:pt x="8" y="956"/>
                    </a:lnTo>
                    <a:close/>
                    <a:moveTo>
                      <a:pt x="110" y="940"/>
                    </a:moveTo>
                    <a:lnTo>
                      <a:pt x="102" y="948"/>
                    </a:lnTo>
                    <a:lnTo>
                      <a:pt x="102" y="819"/>
                    </a:lnTo>
                    <a:lnTo>
                      <a:pt x="110" y="827"/>
                    </a:lnTo>
                    <a:lnTo>
                      <a:pt x="8" y="827"/>
                    </a:lnTo>
                    <a:lnTo>
                      <a:pt x="16" y="819"/>
                    </a:lnTo>
                    <a:lnTo>
                      <a:pt x="16" y="948"/>
                    </a:lnTo>
                    <a:lnTo>
                      <a:pt x="8" y="940"/>
                    </a:lnTo>
                    <a:lnTo>
                      <a:pt x="110" y="940"/>
                    </a:lnTo>
                    <a:close/>
                    <a:moveTo>
                      <a:pt x="203" y="493"/>
                    </a:moveTo>
                    <a:lnTo>
                      <a:pt x="205" y="410"/>
                    </a:lnTo>
                    <a:lnTo>
                      <a:pt x="211" y="338"/>
                    </a:lnTo>
                    <a:lnTo>
                      <a:pt x="220" y="274"/>
                    </a:lnTo>
                    <a:lnTo>
                      <a:pt x="231" y="219"/>
                    </a:lnTo>
                    <a:cubicBezTo>
                      <a:pt x="231" y="219"/>
                      <a:pt x="231" y="218"/>
                      <a:pt x="231" y="218"/>
                    </a:cubicBezTo>
                    <a:lnTo>
                      <a:pt x="248" y="170"/>
                    </a:lnTo>
                    <a:lnTo>
                      <a:pt x="267" y="128"/>
                    </a:lnTo>
                    <a:lnTo>
                      <a:pt x="312" y="59"/>
                    </a:lnTo>
                    <a:cubicBezTo>
                      <a:pt x="312" y="58"/>
                      <a:pt x="313" y="58"/>
                      <a:pt x="313" y="57"/>
                    </a:cubicBezTo>
                    <a:lnTo>
                      <a:pt x="342" y="34"/>
                    </a:lnTo>
                    <a:cubicBezTo>
                      <a:pt x="343" y="34"/>
                      <a:pt x="343" y="34"/>
                      <a:pt x="344" y="33"/>
                    </a:cubicBezTo>
                    <a:lnTo>
                      <a:pt x="376" y="16"/>
                    </a:lnTo>
                    <a:cubicBezTo>
                      <a:pt x="376" y="16"/>
                      <a:pt x="377" y="16"/>
                      <a:pt x="377" y="16"/>
                    </a:cubicBezTo>
                    <a:lnTo>
                      <a:pt x="411" y="5"/>
                    </a:lnTo>
                    <a:cubicBezTo>
                      <a:pt x="412" y="5"/>
                      <a:pt x="412" y="5"/>
                      <a:pt x="413" y="5"/>
                    </a:cubicBezTo>
                    <a:lnTo>
                      <a:pt x="451" y="1"/>
                    </a:lnTo>
                    <a:cubicBezTo>
                      <a:pt x="451" y="0"/>
                      <a:pt x="452" y="0"/>
                      <a:pt x="453" y="1"/>
                    </a:cubicBezTo>
                    <a:lnTo>
                      <a:pt x="511" y="11"/>
                    </a:lnTo>
                    <a:cubicBezTo>
                      <a:pt x="512" y="11"/>
                      <a:pt x="512" y="11"/>
                      <a:pt x="513" y="11"/>
                    </a:cubicBezTo>
                    <a:lnTo>
                      <a:pt x="562" y="36"/>
                    </a:lnTo>
                    <a:cubicBezTo>
                      <a:pt x="563" y="37"/>
                      <a:pt x="563" y="37"/>
                      <a:pt x="564" y="38"/>
                    </a:cubicBezTo>
                    <a:lnTo>
                      <a:pt x="602" y="74"/>
                    </a:lnTo>
                    <a:cubicBezTo>
                      <a:pt x="603" y="74"/>
                      <a:pt x="603" y="75"/>
                      <a:pt x="603" y="75"/>
                    </a:cubicBezTo>
                    <a:lnTo>
                      <a:pt x="634" y="127"/>
                    </a:lnTo>
                    <a:lnTo>
                      <a:pt x="663" y="189"/>
                    </a:lnTo>
                    <a:cubicBezTo>
                      <a:pt x="663" y="190"/>
                      <a:pt x="663" y="190"/>
                      <a:pt x="663" y="190"/>
                    </a:cubicBezTo>
                    <a:lnTo>
                      <a:pt x="683" y="265"/>
                    </a:lnTo>
                    <a:lnTo>
                      <a:pt x="690" y="311"/>
                    </a:lnTo>
                    <a:lnTo>
                      <a:pt x="695" y="365"/>
                    </a:lnTo>
                    <a:lnTo>
                      <a:pt x="698" y="425"/>
                    </a:lnTo>
                    <a:lnTo>
                      <a:pt x="699" y="492"/>
                    </a:lnTo>
                    <a:lnTo>
                      <a:pt x="697" y="571"/>
                    </a:lnTo>
                    <a:lnTo>
                      <a:pt x="692" y="641"/>
                    </a:lnTo>
                    <a:lnTo>
                      <a:pt x="683" y="704"/>
                    </a:lnTo>
                    <a:lnTo>
                      <a:pt x="672" y="759"/>
                    </a:lnTo>
                    <a:lnTo>
                      <a:pt x="658" y="807"/>
                    </a:lnTo>
                    <a:lnTo>
                      <a:pt x="640" y="850"/>
                    </a:lnTo>
                    <a:cubicBezTo>
                      <a:pt x="640" y="850"/>
                      <a:pt x="639" y="851"/>
                      <a:pt x="639" y="851"/>
                    </a:cubicBezTo>
                    <a:lnTo>
                      <a:pt x="591" y="919"/>
                    </a:lnTo>
                    <a:cubicBezTo>
                      <a:pt x="591" y="920"/>
                      <a:pt x="590" y="920"/>
                      <a:pt x="590" y="921"/>
                    </a:cubicBezTo>
                    <a:lnTo>
                      <a:pt x="563" y="944"/>
                    </a:lnTo>
                    <a:cubicBezTo>
                      <a:pt x="562" y="944"/>
                      <a:pt x="562" y="944"/>
                      <a:pt x="561" y="945"/>
                    </a:cubicBezTo>
                    <a:lnTo>
                      <a:pt x="529" y="962"/>
                    </a:lnTo>
                    <a:cubicBezTo>
                      <a:pt x="529" y="962"/>
                      <a:pt x="528" y="962"/>
                      <a:pt x="528" y="962"/>
                    </a:cubicBezTo>
                    <a:lnTo>
                      <a:pt x="493" y="972"/>
                    </a:lnTo>
                    <a:cubicBezTo>
                      <a:pt x="492" y="972"/>
                      <a:pt x="492" y="972"/>
                      <a:pt x="491" y="972"/>
                    </a:cubicBezTo>
                    <a:lnTo>
                      <a:pt x="452" y="976"/>
                    </a:lnTo>
                    <a:cubicBezTo>
                      <a:pt x="452" y="976"/>
                      <a:pt x="451" y="976"/>
                      <a:pt x="450" y="976"/>
                    </a:cubicBezTo>
                    <a:lnTo>
                      <a:pt x="401" y="970"/>
                    </a:lnTo>
                    <a:cubicBezTo>
                      <a:pt x="401" y="970"/>
                      <a:pt x="400" y="970"/>
                      <a:pt x="399" y="970"/>
                    </a:cubicBezTo>
                    <a:lnTo>
                      <a:pt x="355" y="951"/>
                    </a:lnTo>
                    <a:cubicBezTo>
                      <a:pt x="355" y="951"/>
                      <a:pt x="354" y="950"/>
                      <a:pt x="353" y="950"/>
                    </a:cubicBezTo>
                    <a:lnTo>
                      <a:pt x="315" y="918"/>
                    </a:lnTo>
                    <a:cubicBezTo>
                      <a:pt x="315" y="917"/>
                      <a:pt x="314" y="917"/>
                      <a:pt x="314" y="916"/>
                    </a:cubicBezTo>
                    <a:lnTo>
                      <a:pt x="280" y="871"/>
                    </a:lnTo>
                    <a:cubicBezTo>
                      <a:pt x="280" y="871"/>
                      <a:pt x="280" y="870"/>
                      <a:pt x="279" y="870"/>
                    </a:cubicBezTo>
                    <a:lnTo>
                      <a:pt x="247" y="805"/>
                    </a:lnTo>
                    <a:cubicBezTo>
                      <a:pt x="247" y="805"/>
                      <a:pt x="247" y="804"/>
                      <a:pt x="247" y="804"/>
                    </a:cubicBezTo>
                    <a:lnTo>
                      <a:pt x="224" y="720"/>
                    </a:lnTo>
                    <a:lnTo>
                      <a:pt x="209" y="617"/>
                    </a:lnTo>
                    <a:lnTo>
                      <a:pt x="203" y="493"/>
                    </a:lnTo>
                    <a:close/>
                    <a:moveTo>
                      <a:pt x="224" y="614"/>
                    </a:moveTo>
                    <a:lnTo>
                      <a:pt x="239" y="715"/>
                    </a:lnTo>
                    <a:lnTo>
                      <a:pt x="262" y="799"/>
                    </a:lnTo>
                    <a:lnTo>
                      <a:pt x="262" y="798"/>
                    </a:lnTo>
                    <a:lnTo>
                      <a:pt x="294" y="863"/>
                    </a:lnTo>
                    <a:lnTo>
                      <a:pt x="293" y="862"/>
                    </a:lnTo>
                    <a:lnTo>
                      <a:pt x="327" y="907"/>
                    </a:lnTo>
                    <a:lnTo>
                      <a:pt x="326" y="905"/>
                    </a:lnTo>
                    <a:lnTo>
                      <a:pt x="364" y="937"/>
                    </a:lnTo>
                    <a:lnTo>
                      <a:pt x="362" y="936"/>
                    </a:lnTo>
                    <a:lnTo>
                      <a:pt x="406" y="955"/>
                    </a:lnTo>
                    <a:lnTo>
                      <a:pt x="403" y="955"/>
                    </a:lnTo>
                    <a:lnTo>
                      <a:pt x="452" y="961"/>
                    </a:lnTo>
                    <a:lnTo>
                      <a:pt x="451" y="960"/>
                    </a:lnTo>
                    <a:lnTo>
                      <a:pt x="490" y="956"/>
                    </a:lnTo>
                    <a:lnTo>
                      <a:pt x="488" y="957"/>
                    </a:lnTo>
                    <a:lnTo>
                      <a:pt x="523" y="947"/>
                    </a:lnTo>
                    <a:lnTo>
                      <a:pt x="522" y="947"/>
                    </a:lnTo>
                    <a:lnTo>
                      <a:pt x="554" y="930"/>
                    </a:lnTo>
                    <a:lnTo>
                      <a:pt x="552" y="931"/>
                    </a:lnTo>
                    <a:lnTo>
                      <a:pt x="579" y="908"/>
                    </a:lnTo>
                    <a:lnTo>
                      <a:pt x="578" y="910"/>
                    </a:lnTo>
                    <a:lnTo>
                      <a:pt x="626" y="842"/>
                    </a:lnTo>
                    <a:lnTo>
                      <a:pt x="625" y="843"/>
                    </a:lnTo>
                    <a:lnTo>
                      <a:pt x="643" y="802"/>
                    </a:lnTo>
                    <a:lnTo>
                      <a:pt x="657" y="756"/>
                    </a:lnTo>
                    <a:lnTo>
                      <a:pt x="668" y="701"/>
                    </a:lnTo>
                    <a:lnTo>
                      <a:pt x="676" y="640"/>
                    </a:lnTo>
                    <a:lnTo>
                      <a:pt x="681" y="570"/>
                    </a:lnTo>
                    <a:lnTo>
                      <a:pt x="683" y="493"/>
                    </a:lnTo>
                    <a:lnTo>
                      <a:pt x="682" y="426"/>
                    </a:lnTo>
                    <a:lnTo>
                      <a:pt x="679" y="366"/>
                    </a:lnTo>
                    <a:lnTo>
                      <a:pt x="675" y="314"/>
                    </a:lnTo>
                    <a:lnTo>
                      <a:pt x="668" y="270"/>
                    </a:lnTo>
                    <a:lnTo>
                      <a:pt x="648" y="195"/>
                    </a:lnTo>
                    <a:lnTo>
                      <a:pt x="648" y="196"/>
                    </a:lnTo>
                    <a:lnTo>
                      <a:pt x="621" y="136"/>
                    </a:lnTo>
                    <a:lnTo>
                      <a:pt x="590" y="84"/>
                    </a:lnTo>
                    <a:lnTo>
                      <a:pt x="591" y="85"/>
                    </a:lnTo>
                    <a:lnTo>
                      <a:pt x="553" y="49"/>
                    </a:lnTo>
                    <a:lnTo>
                      <a:pt x="555" y="51"/>
                    </a:lnTo>
                    <a:lnTo>
                      <a:pt x="506" y="26"/>
                    </a:lnTo>
                    <a:lnTo>
                      <a:pt x="508" y="26"/>
                    </a:lnTo>
                    <a:lnTo>
                      <a:pt x="450" y="16"/>
                    </a:lnTo>
                    <a:lnTo>
                      <a:pt x="452" y="16"/>
                    </a:lnTo>
                    <a:lnTo>
                      <a:pt x="414" y="20"/>
                    </a:lnTo>
                    <a:lnTo>
                      <a:pt x="416" y="20"/>
                    </a:lnTo>
                    <a:lnTo>
                      <a:pt x="382" y="31"/>
                    </a:lnTo>
                    <a:lnTo>
                      <a:pt x="383" y="31"/>
                    </a:lnTo>
                    <a:lnTo>
                      <a:pt x="351" y="48"/>
                    </a:lnTo>
                    <a:lnTo>
                      <a:pt x="352" y="47"/>
                    </a:lnTo>
                    <a:lnTo>
                      <a:pt x="323" y="70"/>
                    </a:lnTo>
                    <a:lnTo>
                      <a:pt x="325" y="68"/>
                    </a:lnTo>
                    <a:lnTo>
                      <a:pt x="282" y="135"/>
                    </a:lnTo>
                    <a:lnTo>
                      <a:pt x="263" y="175"/>
                    </a:lnTo>
                    <a:lnTo>
                      <a:pt x="246" y="223"/>
                    </a:lnTo>
                    <a:lnTo>
                      <a:pt x="246" y="222"/>
                    </a:lnTo>
                    <a:lnTo>
                      <a:pt x="235" y="276"/>
                    </a:lnTo>
                    <a:lnTo>
                      <a:pt x="227" y="339"/>
                    </a:lnTo>
                    <a:lnTo>
                      <a:pt x="221" y="411"/>
                    </a:lnTo>
                    <a:lnTo>
                      <a:pt x="219" y="492"/>
                    </a:lnTo>
                    <a:lnTo>
                      <a:pt x="224" y="614"/>
                    </a:lnTo>
                    <a:close/>
                    <a:moveTo>
                      <a:pt x="315" y="493"/>
                    </a:moveTo>
                    <a:lnTo>
                      <a:pt x="317" y="596"/>
                    </a:lnTo>
                    <a:lnTo>
                      <a:pt x="325" y="681"/>
                    </a:lnTo>
                    <a:lnTo>
                      <a:pt x="338" y="748"/>
                    </a:lnTo>
                    <a:lnTo>
                      <a:pt x="338" y="746"/>
                    </a:lnTo>
                    <a:lnTo>
                      <a:pt x="358" y="795"/>
                    </a:lnTo>
                    <a:lnTo>
                      <a:pt x="357" y="794"/>
                    </a:lnTo>
                    <a:lnTo>
                      <a:pt x="379" y="826"/>
                    </a:lnTo>
                    <a:lnTo>
                      <a:pt x="378" y="825"/>
                    </a:lnTo>
                    <a:lnTo>
                      <a:pt x="402" y="849"/>
                    </a:lnTo>
                    <a:lnTo>
                      <a:pt x="400" y="847"/>
                    </a:lnTo>
                    <a:lnTo>
                      <a:pt x="427" y="861"/>
                    </a:lnTo>
                    <a:lnTo>
                      <a:pt x="425" y="861"/>
                    </a:lnTo>
                    <a:lnTo>
                      <a:pt x="453" y="866"/>
                    </a:lnTo>
                    <a:lnTo>
                      <a:pt x="450" y="866"/>
                    </a:lnTo>
                    <a:lnTo>
                      <a:pt x="481" y="861"/>
                    </a:lnTo>
                    <a:lnTo>
                      <a:pt x="479" y="861"/>
                    </a:lnTo>
                    <a:lnTo>
                      <a:pt x="508" y="847"/>
                    </a:lnTo>
                    <a:lnTo>
                      <a:pt x="506" y="849"/>
                    </a:lnTo>
                    <a:lnTo>
                      <a:pt x="531" y="825"/>
                    </a:lnTo>
                    <a:lnTo>
                      <a:pt x="530" y="826"/>
                    </a:lnTo>
                    <a:lnTo>
                      <a:pt x="552" y="794"/>
                    </a:lnTo>
                    <a:lnTo>
                      <a:pt x="551" y="796"/>
                    </a:lnTo>
                    <a:lnTo>
                      <a:pt x="569" y="747"/>
                    </a:lnTo>
                    <a:lnTo>
                      <a:pt x="569" y="748"/>
                    </a:lnTo>
                    <a:lnTo>
                      <a:pt x="582" y="680"/>
                    </a:lnTo>
                    <a:lnTo>
                      <a:pt x="589" y="596"/>
                    </a:lnTo>
                    <a:lnTo>
                      <a:pt x="592" y="492"/>
                    </a:lnTo>
                    <a:lnTo>
                      <a:pt x="589" y="386"/>
                    </a:lnTo>
                    <a:lnTo>
                      <a:pt x="581" y="299"/>
                    </a:lnTo>
                    <a:lnTo>
                      <a:pt x="569" y="233"/>
                    </a:lnTo>
                    <a:lnTo>
                      <a:pt x="569" y="234"/>
                    </a:lnTo>
                    <a:lnTo>
                      <a:pt x="551" y="188"/>
                    </a:lnTo>
                    <a:lnTo>
                      <a:pt x="552" y="190"/>
                    </a:lnTo>
                    <a:lnTo>
                      <a:pt x="530" y="155"/>
                    </a:lnTo>
                    <a:lnTo>
                      <a:pt x="531" y="156"/>
                    </a:lnTo>
                    <a:lnTo>
                      <a:pt x="506" y="130"/>
                    </a:lnTo>
                    <a:lnTo>
                      <a:pt x="508" y="132"/>
                    </a:lnTo>
                    <a:lnTo>
                      <a:pt x="479" y="117"/>
                    </a:lnTo>
                    <a:lnTo>
                      <a:pt x="481" y="117"/>
                    </a:lnTo>
                    <a:lnTo>
                      <a:pt x="450" y="112"/>
                    </a:lnTo>
                    <a:lnTo>
                      <a:pt x="453" y="112"/>
                    </a:lnTo>
                    <a:lnTo>
                      <a:pt x="423" y="117"/>
                    </a:lnTo>
                    <a:lnTo>
                      <a:pt x="425" y="117"/>
                    </a:lnTo>
                    <a:lnTo>
                      <a:pt x="398" y="131"/>
                    </a:lnTo>
                    <a:lnTo>
                      <a:pt x="400" y="129"/>
                    </a:lnTo>
                    <a:lnTo>
                      <a:pt x="377" y="150"/>
                    </a:lnTo>
                    <a:lnTo>
                      <a:pt x="378" y="149"/>
                    </a:lnTo>
                    <a:lnTo>
                      <a:pt x="357" y="177"/>
                    </a:lnTo>
                    <a:lnTo>
                      <a:pt x="358" y="175"/>
                    </a:lnTo>
                    <a:lnTo>
                      <a:pt x="340" y="229"/>
                    </a:lnTo>
                    <a:lnTo>
                      <a:pt x="326" y="298"/>
                    </a:lnTo>
                    <a:lnTo>
                      <a:pt x="318" y="385"/>
                    </a:lnTo>
                    <a:lnTo>
                      <a:pt x="315" y="493"/>
                    </a:lnTo>
                    <a:close/>
                    <a:moveTo>
                      <a:pt x="302" y="384"/>
                    </a:moveTo>
                    <a:lnTo>
                      <a:pt x="311" y="295"/>
                    </a:lnTo>
                    <a:lnTo>
                      <a:pt x="325" y="224"/>
                    </a:lnTo>
                    <a:lnTo>
                      <a:pt x="343" y="170"/>
                    </a:lnTo>
                    <a:cubicBezTo>
                      <a:pt x="343" y="169"/>
                      <a:pt x="344" y="168"/>
                      <a:pt x="344" y="168"/>
                    </a:cubicBezTo>
                    <a:lnTo>
                      <a:pt x="365" y="140"/>
                    </a:lnTo>
                    <a:cubicBezTo>
                      <a:pt x="365" y="139"/>
                      <a:pt x="366" y="139"/>
                      <a:pt x="366" y="139"/>
                    </a:cubicBezTo>
                    <a:lnTo>
                      <a:pt x="389" y="118"/>
                    </a:lnTo>
                    <a:cubicBezTo>
                      <a:pt x="390" y="117"/>
                      <a:pt x="390" y="117"/>
                      <a:pt x="391" y="116"/>
                    </a:cubicBezTo>
                    <a:lnTo>
                      <a:pt x="418" y="102"/>
                    </a:lnTo>
                    <a:cubicBezTo>
                      <a:pt x="419" y="102"/>
                      <a:pt x="419" y="102"/>
                      <a:pt x="420" y="102"/>
                    </a:cubicBezTo>
                    <a:lnTo>
                      <a:pt x="450" y="97"/>
                    </a:lnTo>
                    <a:cubicBezTo>
                      <a:pt x="451" y="96"/>
                      <a:pt x="452" y="96"/>
                      <a:pt x="453" y="97"/>
                    </a:cubicBezTo>
                    <a:lnTo>
                      <a:pt x="484" y="102"/>
                    </a:lnTo>
                    <a:cubicBezTo>
                      <a:pt x="485" y="102"/>
                      <a:pt x="485" y="102"/>
                      <a:pt x="486" y="102"/>
                    </a:cubicBezTo>
                    <a:lnTo>
                      <a:pt x="515" y="117"/>
                    </a:lnTo>
                    <a:cubicBezTo>
                      <a:pt x="516" y="118"/>
                      <a:pt x="517" y="118"/>
                      <a:pt x="517" y="119"/>
                    </a:cubicBezTo>
                    <a:lnTo>
                      <a:pt x="542" y="145"/>
                    </a:lnTo>
                    <a:cubicBezTo>
                      <a:pt x="543" y="145"/>
                      <a:pt x="543" y="146"/>
                      <a:pt x="543" y="146"/>
                    </a:cubicBezTo>
                    <a:lnTo>
                      <a:pt x="565" y="181"/>
                    </a:lnTo>
                    <a:cubicBezTo>
                      <a:pt x="566" y="182"/>
                      <a:pt x="566" y="182"/>
                      <a:pt x="566" y="183"/>
                    </a:cubicBezTo>
                    <a:lnTo>
                      <a:pt x="584" y="229"/>
                    </a:lnTo>
                    <a:cubicBezTo>
                      <a:pt x="584" y="229"/>
                      <a:pt x="584" y="229"/>
                      <a:pt x="584" y="230"/>
                    </a:cubicBezTo>
                    <a:lnTo>
                      <a:pt x="597" y="298"/>
                    </a:lnTo>
                    <a:lnTo>
                      <a:pt x="605" y="385"/>
                    </a:lnTo>
                    <a:lnTo>
                      <a:pt x="608" y="493"/>
                    </a:lnTo>
                    <a:lnTo>
                      <a:pt x="605" y="597"/>
                    </a:lnTo>
                    <a:lnTo>
                      <a:pt x="597" y="683"/>
                    </a:lnTo>
                    <a:lnTo>
                      <a:pt x="584" y="751"/>
                    </a:lnTo>
                    <a:cubicBezTo>
                      <a:pt x="584" y="751"/>
                      <a:pt x="584" y="752"/>
                      <a:pt x="584" y="752"/>
                    </a:cubicBezTo>
                    <a:lnTo>
                      <a:pt x="566" y="801"/>
                    </a:lnTo>
                    <a:cubicBezTo>
                      <a:pt x="566" y="802"/>
                      <a:pt x="565" y="802"/>
                      <a:pt x="565" y="803"/>
                    </a:cubicBezTo>
                    <a:lnTo>
                      <a:pt x="543" y="835"/>
                    </a:lnTo>
                    <a:cubicBezTo>
                      <a:pt x="543" y="835"/>
                      <a:pt x="542" y="836"/>
                      <a:pt x="542" y="836"/>
                    </a:cubicBezTo>
                    <a:lnTo>
                      <a:pt x="517" y="860"/>
                    </a:lnTo>
                    <a:cubicBezTo>
                      <a:pt x="516" y="861"/>
                      <a:pt x="516" y="861"/>
                      <a:pt x="515" y="862"/>
                    </a:cubicBezTo>
                    <a:lnTo>
                      <a:pt x="486" y="876"/>
                    </a:lnTo>
                    <a:cubicBezTo>
                      <a:pt x="485" y="876"/>
                      <a:pt x="485" y="876"/>
                      <a:pt x="484" y="876"/>
                    </a:cubicBezTo>
                    <a:lnTo>
                      <a:pt x="453" y="881"/>
                    </a:lnTo>
                    <a:cubicBezTo>
                      <a:pt x="452" y="882"/>
                      <a:pt x="451" y="882"/>
                      <a:pt x="450" y="881"/>
                    </a:cubicBezTo>
                    <a:lnTo>
                      <a:pt x="422" y="876"/>
                    </a:lnTo>
                    <a:cubicBezTo>
                      <a:pt x="421" y="876"/>
                      <a:pt x="420" y="876"/>
                      <a:pt x="420" y="876"/>
                    </a:cubicBezTo>
                    <a:lnTo>
                      <a:pt x="393" y="862"/>
                    </a:lnTo>
                    <a:cubicBezTo>
                      <a:pt x="392" y="861"/>
                      <a:pt x="391" y="861"/>
                      <a:pt x="391" y="860"/>
                    </a:cubicBezTo>
                    <a:lnTo>
                      <a:pt x="367" y="836"/>
                    </a:lnTo>
                    <a:cubicBezTo>
                      <a:pt x="366" y="836"/>
                      <a:pt x="366" y="835"/>
                      <a:pt x="366" y="835"/>
                    </a:cubicBezTo>
                    <a:lnTo>
                      <a:pt x="344" y="803"/>
                    </a:lnTo>
                    <a:cubicBezTo>
                      <a:pt x="344" y="803"/>
                      <a:pt x="343" y="802"/>
                      <a:pt x="343" y="801"/>
                    </a:cubicBezTo>
                    <a:lnTo>
                      <a:pt x="323" y="752"/>
                    </a:lnTo>
                    <a:cubicBezTo>
                      <a:pt x="323" y="752"/>
                      <a:pt x="323" y="751"/>
                      <a:pt x="323" y="751"/>
                    </a:cubicBezTo>
                    <a:lnTo>
                      <a:pt x="309" y="682"/>
                    </a:lnTo>
                    <a:lnTo>
                      <a:pt x="301" y="597"/>
                    </a:lnTo>
                    <a:lnTo>
                      <a:pt x="299" y="492"/>
                    </a:lnTo>
                    <a:lnTo>
                      <a:pt x="302" y="384"/>
                    </a:lnTo>
                    <a:close/>
                    <a:moveTo>
                      <a:pt x="1286" y="246"/>
                    </a:moveTo>
                    <a:cubicBezTo>
                      <a:pt x="1287" y="249"/>
                      <a:pt x="1286" y="251"/>
                      <a:pt x="1285" y="253"/>
                    </a:cubicBezTo>
                    <a:cubicBezTo>
                      <a:pt x="1283" y="254"/>
                      <a:pt x="1281" y="255"/>
                      <a:pt x="1279" y="255"/>
                    </a:cubicBezTo>
                    <a:lnTo>
                      <a:pt x="1188" y="262"/>
                    </a:lnTo>
                    <a:cubicBezTo>
                      <a:pt x="1184" y="263"/>
                      <a:pt x="1180" y="260"/>
                      <a:pt x="1180" y="256"/>
                    </a:cubicBezTo>
                    <a:lnTo>
                      <a:pt x="1168" y="194"/>
                    </a:lnTo>
                    <a:lnTo>
                      <a:pt x="1168" y="196"/>
                    </a:lnTo>
                    <a:lnTo>
                      <a:pt x="1148" y="155"/>
                    </a:lnTo>
                    <a:lnTo>
                      <a:pt x="1150" y="158"/>
                    </a:lnTo>
                    <a:lnTo>
                      <a:pt x="1109" y="124"/>
                    </a:lnTo>
                    <a:lnTo>
                      <a:pt x="1112" y="125"/>
                    </a:lnTo>
                    <a:lnTo>
                      <a:pt x="1088" y="116"/>
                    </a:lnTo>
                    <a:lnTo>
                      <a:pt x="1089" y="116"/>
                    </a:lnTo>
                    <a:lnTo>
                      <a:pt x="1063" y="112"/>
                    </a:lnTo>
                    <a:lnTo>
                      <a:pt x="1066" y="112"/>
                    </a:lnTo>
                    <a:lnTo>
                      <a:pt x="1027" y="121"/>
                    </a:lnTo>
                    <a:lnTo>
                      <a:pt x="1030" y="120"/>
                    </a:lnTo>
                    <a:lnTo>
                      <a:pt x="995" y="145"/>
                    </a:lnTo>
                    <a:lnTo>
                      <a:pt x="997" y="144"/>
                    </a:lnTo>
                    <a:lnTo>
                      <a:pt x="958" y="192"/>
                    </a:lnTo>
                    <a:lnTo>
                      <a:pt x="958" y="190"/>
                    </a:lnTo>
                    <a:lnTo>
                      <a:pt x="941" y="220"/>
                    </a:lnTo>
                    <a:lnTo>
                      <a:pt x="942" y="219"/>
                    </a:lnTo>
                    <a:lnTo>
                      <a:pt x="928" y="257"/>
                    </a:lnTo>
                    <a:lnTo>
                      <a:pt x="918" y="296"/>
                    </a:lnTo>
                    <a:lnTo>
                      <a:pt x="911" y="346"/>
                    </a:lnTo>
                    <a:lnTo>
                      <a:pt x="906" y="402"/>
                    </a:lnTo>
                    <a:lnTo>
                      <a:pt x="902" y="466"/>
                    </a:lnTo>
                    <a:lnTo>
                      <a:pt x="888" y="461"/>
                    </a:lnTo>
                    <a:lnTo>
                      <a:pt x="924" y="409"/>
                    </a:lnTo>
                    <a:cubicBezTo>
                      <a:pt x="924" y="408"/>
                      <a:pt x="925" y="408"/>
                      <a:pt x="925" y="407"/>
                    </a:cubicBezTo>
                    <a:lnTo>
                      <a:pt x="969" y="370"/>
                    </a:lnTo>
                    <a:cubicBezTo>
                      <a:pt x="970" y="370"/>
                      <a:pt x="970" y="370"/>
                      <a:pt x="971" y="369"/>
                    </a:cubicBezTo>
                    <a:lnTo>
                      <a:pt x="1020" y="345"/>
                    </a:lnTo>
                    <a:cubicBezTo>
                      <a:pt x="1021" y="345"/>
                      <a:pt x="1021" y="345"/>
                      <a:pt x="1022" y="345"/>
                    </a:cubicBezTo>
                    <a:lnTo>
                      <a:pt x="1074" y="335"/>
                    </a:lnTo>
                    <a:cubicBezTo>
                      <a:pt x="1075" y="334"/>
                      <a:pt x="1076" y="334"/>
                      <a:pt x="1076" y="335"/>
                    </a:cubicBezTo>
                    <a:lnTo>
                      <a:pt x="1119" y="340"/>
                    </a:lnTo>
                    <a:cubicBezTo>
                      <a:pt x="1120" y="340"/>
                      <a:pt x="1121" y="340"/>
                      <a:pt x="1121" y="340"/>
                    </a:cubicBezTo>
                    <a:lnTo>
                      <a:pt x="1162" y="356"/>
                    </a:lnTo>
                    <a:cubicBezTo>
                      <a:pt x="1163" y="356"/>
                      <a:pt x="1164" y="357"/>
                      <a:pt x="1164" y="357"/>
                    </a:cubicBezTo>
                    <a:lnTo>
                      <a:pt x="1201" y="385"/>
                    </a:lnTo>
                    <a:cubicBezTo>
                      <a:pt x="1202" y="385"/>
                      <a:pt x="1202" y="386"/>
                      <a:pt x="1203" y="386"/>
                    </a:cubicBezTo>
                    <a:lnTo>
                      <a:pt x="1237" y="426"/>
                    </a:lnTo>
                    <a:cubicBezTo>
                      <a:pt x="1237" y="427"/>
                      <a:pt x="1237" y="427"/>
                      <a:pt x="1237" y="427"/>
                    </a:cubicBezTo>
                    <a:lnTo>
                      <a:pt x="1264" y="471"/>
                    </a:lnTo>
                    <a:cubicBezTo>
                      <a:pt x="1265" y="472"/>
                      <a:pt x="1265" y="472"/>
                      <a:pt x="1265" y="473"/>
                    </a:cubicBezTo>
                    <a:lnTo>
                      <a:pt x="1283" y="525"/>
                    </a:lnTo>
                    <a:cubicBezTo>
                      <a:pt x="1283" y="525"/>
                      <a:pt x="1283" y="526"/>
                      <a:pt x="1283" y="526"/>
                    </a:cubicBezTo>
                    <a:lnTo>
                      <a:pt x="1293" y="584"/>
                    </a:lnTo>
                    <a:lnTo>
                      <a:pt x="1296" y="648"/>
                    </a:lnTo>
                    <a:lnTo>
                      <a:pt x="1291" y="731"/>
                    </a:lnTo>
                    <a:cubicBezTo>
                      <a:pt x="1291" y="731"/>
                      <a:pt x="1291" y="732"/>
                      <a:pt x="1291" y="732"/>
                    </a:cubicBezTo>
                    <a:lnTo>
                      <a:pt x="1270" y="814"/>
                    </a:lnTo>
                    <a:cubicBezTo>
                      <a:pt x="1270" y="815"/>
                      <a:pt x="1270" y="816"/>
                      <a:pt x="1269" y="816"/>
                    </a:cubicBezTo>
                    <a:lnTo>
                      <a:pt x="1232" y="882"/>
                    </a:lnTo>
                    <a:cubicBezTo>
                      <a:pt x="1232" y="883"/>
                      <a:pt x="1232" y="884"/>
                      <a:pt x="1231" y="884"/>
                    </a:cubicBezTo>
                    <a:lnTo>
                      <a:pt x="1182" y="934"/>
                    </a:lnTo>
                    <a:cubicBezTo>
                      <a:pt x="1182" y="935"/>
                      <a:pt x="1181" y="935"/>
                      <a:pt x="1180" y="935"/>
                    </a:cubicBezTo>
                    <a:lnTo>
                      <a:pt x="1128" y="965"/>
                    </a:lnTo>
                    <a:cubicBezTo>
                      <a:pt x="1128" y="966"/>
                      <a:pt x="1127" y="966"/>
                      <a:pt x="1126" y="966"/>
                    </a:cubicBezTo>
                    <a:lnTo>
                      <a:pt x="1061" y="976"/>
                    </a:lnTo>
                    <a:cubicBezTo>
                      <a:pt x="1060" y="976"/>
                      <a:pt x="1059" y="977"/>
                      <a:pt x="1059" y="976"/>
                    </a:cubicBezTo>
                    <a:lnTo>
                      <a:pt x="1006" y="970"/>
                    </a:lnTo>
                    <a:cubicBezTo>
                      <a:pt x="1005" y="970"/>
                      <a:pt x="1004" y="970"/>
                      <a:pt x="1003" y="970"/>
                    </a:cubicBezTo>
                    <a:lnTo>
                      <a:pt x="955" y="950"/>
                    </a:lnTo>
                    <a:cubicBezTo>
                      <a:pt x="955" y="950"/>
                      <a:pt x="954" y="949"/>
                      <a:pt x="953" y="949"/>
                    </a:cubicBezTo>
                    <a:lnTo>
                      <a:pt x="911" y="915"/>
                    </a:lnTo>
                    <a:cubicBezTo>
                      <a:pt x="911" y="914"/>
                      <a:pt x="911" y="914"/>
                      <a:pt x="910" y="913"/>
                    </a:cubicBezTo>
                    <a:lnTo>
                      <a:pt x="872" y="865"/>
                    </a:lnTo>
                    <a:cubicBezTo>
                      <a:pt x="872" y="865"/>
                      <a:pt x="872" y="865"/>
                      <a:pt x="871" y="864"/>
                    </a:cubicBezTo>
                    <a:lnTo>
                      <a:pt x="840" y="804"/>
                    </a:lnTo>
                    <a:cubicBezTo>
                      <a:pt x="840" y="804"/>
                      <a:pt x="840" y="803"/>
                      <a:pt x="840" y="803"/>
                    </a:cubicBezTo>
                    <a:lnTo>
                      <a:pt x="818" y="725"/>
                    </a:lnTo>
                    <a:lnTo>
                      <a:pt x="805" y="628"/>
                    </a:lnTo>
                    <a:lnTo>
                      <a:pt x="800" y="513"/>
                    </a:lnTo>
                    <a:lnTo>
                      <a:pt x="805" y="387"/>
                    </a:lnTo>
                    <a:lnTo>
                      <a:pt x="821" y="278"/>
                    </a:lnTo>
                    <a:lnTo>
                      <a:pt x="844" y="187"/>
                    </a:lnTo>
                    <a:cubicBezTo>
                      <a:pt x="844" y="186"/>
                      <a:pt x="844" y="186"/>
                      <a:pt x="844" y="185"/>
                    </a:cubicBezTo>
                    <a:lnTo>
                      <a:pt x="876" y="114"/>
                    </a:lnTo>
                    <a:cubicBezTo>
                      <a:pt x="876" y="114"/>
                      <a:pt x="877" y="113"/>
                      <a:pt x="877" y="112"/>
                    </a:cubicBezTo>
                    <a:lnTo>
                      <a:pt x="915" y="66"/>
                    </a:lnTo>
                    <a:cubicBezTo>
                      <a:pt x="916" y="66"/>
                      <a:pt x="916" y="65"/>
                      <a:pt x="917" y="65"/>
                    </a:cubicBezTo>
                    <a:lnTo>
                      <a:pt x="961" y="31"/>
                    </a:lnTo>
                    <a:cubicBezTo>
                      <a:pt x="961" y="31"/>
                      <a:pt x="962" y="30"/>
                      <a:pt x="962" y="30"/>
                    </a:cubicBezTo>
                    <a:lnTo>
                      <a:pt x="1011" y="8"/>
                    </a:lnTo>
                    <a:cubicBezTo>
                      <a:pt x="1012" y="8"/>
                      <a:pt x="1013" y="8"/>
                      <a:pt x="1013" y="8"/>
                    </a:cubicBezTo>
                    <a:lnTo>
                      <a:pt x="1069" y="1"/>
                    </a:lnTo>
                    <a:cubicBezTo>
                      <a:pt x="1070" y="0"/>
                      <a:pt x="1071" y="0"/>
                      <a:pt x="1071" y="1"/>
                    </a:cubicBezTo>
                    <a:lnTo>
                      <a:pt x="1113" y="6"/>
                    </a:lnTo>
                    <a:cubicBezTo>
                      <a:pt x="1114" y="6"/>
                      <a:pt x="1115" y="6"/>
                      <a:pt x="1115" y="6"/>
                    </a:cubicBezTo>
                    <a:lnTo>
                      <a:pt x="1153" y="20"/>
                    </a:lnTo>
                    <a:cubicBezTo>
                      <a:pt x="1154" y="20"/>
                      <a:pt x="1154" y="20"/>
                      <a:pt x="1155" y="21"/>
                    </a:cubicBezTo>
                    <a:lnTo>
                      <a:pt x="1189" y="43"/>
                    </a:lnTo>
                    <a:cubicBezTo>
                      <a:pt x="1189" y="43"/>
                      <a:pt x="1190" y="43"/>
                      <a:pt x="1190" y="44"/>
                    </a:cubicBezTo>
                    <a:lnTo>
                      <a:pt x="1220" y="72"/>
                    </a:lnTo>
                    <a:cubicBezTo>
                      <a:pt x="1220" y="72"/>
                      <a:pt x="1221" y="72"/>
                      <a:pt x="1221" y="73"/>
                    </a:cubicBezTo>
                    <a:lnTo>
                      <a:pt x="1246" y="106"/>
                    </a:lnTo>
                    <a:cubicBezTo>
                      <a:pt x="1246" y="106"/>
                      <a:pt x="1246" y="106"/>
                      <a:pt x="1247" y="107"/>
                    </a:cubicBezTo>
                    <a:lnTo>
                      <a:pt x="1266" y="146"/>
                    </a:lnTo>
                    <a:cubicBezTo>
                      <a:pt x="1266" y="146"/>
                      <a:pt x="1266" y="147"/>
                      <a:pt x="1266" y="147"/>
                    </a:cubicBezTo>
                    <a:lnTo>
                      <a:pt x="1279" y="192"/>
                    </a:lnTo>
                    <a:cubicBezTo>
                      <a:pt x="1279" y="193"/>
                      <a:pt x="1279" y="193"/>
                      <a:pt x="1279" y="193"/>
                    </a:cubicBezTo>
                    <a:lnTo>
                      <a:pt x="1286" y="246"/>
                    </a:lnTo>
                    <a:close/>
                    <a:moveTo>
                      <a:pt x="1264" y="196"/>
                    </a:moveTo>
                    <a:lnTo>
                      <a:pt x="1264" y="197"/>
                    </a:lnTo>
                    <a:lnTo>
                      <a:pt x="1251" y="152"/>
                    </a:lnTo>
                    <a:lnTo>
                      <a:pt x="1251" y="153"/>
                    </a:lnTo>
                    <a:lnTo>
                      <a:pt x="1232" y="114"/>
                    </a:lnTo>
                    <a:lnTo>
                      <a:pt x="1233" y="115"/>
                    </a:lnTo>
                    <a:lnTo>
                      <a:pt x="1208" y="82"/>
                    </a:lnTo>
                    <a:lnTo>
                      <a:pt x="1209" y="83"/>
                    </a:lnTo>
                    <a:lnTo>
                      <a:pt x="1179" y="55"/>
                    </a:lnTo>
                    <a:lnTo>
                      <a:pt x="1180" y="56"/>
                    </a:lnTo>
                    <a:lnTo>
                      <a:pt x="1146" y="34"/>
                    </a:lnTo>
                    <a:lnTo>
                      <a:pt x="1148" y="35"/>
                    </a:lnTo>
                    <a:lnTo>
                      <a:pt x="1110" y="21"/>
                    </a:lnTo>
                    <a:lnTo>
                      <a:pt x="1112" y="21"/>
                    </a:lnTo>
                    <a:lnTo>
                      <a:pt x="1070" y="16"/>
                    </a:lnTo>
                    <a:lnTo>
                      <a:pt x="1071" y="16"/>
                    </a:lnTo>
                    <a:lnTo>
                      <a:pt x="1015" y="23"/>
                    </a:lnTo>
                    <a:lnTo>
                      <a:pt x="1018" y="23"/>
                    </a:lnTo>
                    <a:lnTo>
                      <a:pt x="969" y="45"/>
                    </a:lnTo>
                    <a:lnTo>
                      <a:pt x="970" y="44"/>
                    </a:lnTo>
                    <a:lnTo>
                      <a:pt x="926" y="78"/>
                    </a:lnTo>
                    <a:lnTo>
                      <a:pt x="928" y="77"/>
                    </a:lnTo>
                    <a:lnTo>
                      <a:pt x="890" y="123"/>
                    </a:lnTo>
                    <a:lnTo>
                      <a:pt x="891" y="121"/>
                    </a:lnTo>
                    <a:lnTo>
                      <a:pt x="859" y="192"/>
                    </a:lnTo>
                    <a:lnTo>
                      <a:pt x="859" y="190"/>
                    </a:lnTo>
                    <a:lnTo>
                      <a:pt x="836" y="281"/>
                    </a:lnTo>
                    <a:lnTo>
                      <a:pt x="821" y="388"/>
                    </a:lnTo>
                    <a:lnTo>
                      <a:pt x="816" y="512"/>
                    </a:lnTo>
                    <a:lnTo>
                      <a:pt x="820" y="625"/>
                    </a:lnTo>
                    <a:lnTo>
                      <a:pt x="833" y="720"/>
                    </a:lnTo>
                    <a:lnTo>
                      <a:pt x="855" y="798"/>
                    </a:lnTo>
                    <a:lnTo>
                      <a:pt x="855" y="797"/>
                    </a:lnTo>
                    <a:lnTo>
                      <a:pt x="886" y="857"/>
                    </a:lnTo>
                    <a:lnTo>
                      <a:pt x="885" y="855"/>
                    </a:lnTo>
                    <a:lnTo>
                      <a:pt x="923" y="903"/>
                    </a:lnTo>
                    <a:lnTo>
                      <a:pt x="922" y="902"/>
                    </a:lnTo>
                    <a:lnTo>
                      <a:pt x="964" y="936"/>
                    </a:lnTo>
                    <a:lnTo>
                      <a:pt x="962" y="935"/>
                    </a:lnTo>
                    <a:lnTo>
                      <a:pt x="1010" y="955"/>
                    </a:lnTo>
                    <a:lnTo>
                      <a:pt x="1007" y="955"/>
                    </a:lnTo>
                    <a:lnTo>
                      <a:pt x="1060" y="961"/>
                    </a:lnTo>
                    <a:lnTo>
                      <a:pt x="1058" y="961"/>
                    </a:lnTo>
                    <a:lnTo>
                      <a:pt x="1123" y="951"/>
                    </a:lnTo>
                    <a:lnTo>
                      <a:pt x="1120" y="952"/>
                    </a:lnTo>
                    <a:lnTo>
                      <a:pt x="1172" y="922"/>
                    </a:lnTo>
                    <a:lnTo>
                      <a:pt x="1171" y="923"/>
                    </a:lnTo>
                    <a:lnTo>
                      <a:pt x="1220" y="873"/>
                    </a:lnTo>
                    <a:lnTo>
                      <a:pt x="1218" y="875"/>
                    </a:lnTo>
                    <a:lnTo>
                      <a:pt x="1255" y="809"/>
                    </a:lnTo>
                    <a:lnTo>
                      <a:pt x="1255" y="810"/>
                    </a:lnTo>
                    <a:lnTo>
                      <a:pt x="1276" y="728"/>
                    </a:lnTo>
                    <a:lnTo>
                      <a:pt x="1275" y="730"/>
                    </a:lnTo>
                    <a:lnTo>
                      <a:pt x="1280" y="649"/>
                    </a:lnTo>
                    <a:lnTo>
                      <a:pt x="1278" y="587"/>
                    </a:lnTo>
                    <a:lnTo>
                      <a:pt x="1268" y="529"/>
                    </a:lnTo>
                    <a:lnTo>
                      <a:pt x="1268" y="530"/>
                    </a:lnTo>
                    <a:lnTo>
                      <a:pt x="1250" y="478"/>
                    </a:lnTo>
                    <a:lnTo>
                      <a:pt x="1251" y="480"/>
                    </a:lnTo>
                    <a:lnTo>
                      <a:pt x="1224" y="436"/>
                    </a:lnTo>
                    <a:lnTo>
                      <a:pt x="1224" y="437"/>
                    </a:lnTo>
                    <a:lnTo>
                      <a:pt x="1190" y="397"/>
                    </a:lnTo>
                    <a:lnTo>
                      <a:pt x="1192" y="398"/>
                    </a:lnTo>
                    <a:lnTo>
                      <a:pt x="1155" y="370"/>
                    </a:lnTo>
                    <a:lnTo>
                      <a:pt x="1157" y="371"/>
                    </a:lnTo>
                    <a:lnTo>
                      <a:pt x="1116" y="355"/>
                    </a:lnTo>
                    <a:lnTo>
                      <a:pt x="1118" y="355"/>
                    </a:lnTo>
                    <a:lnTo>
                      <a:pt x="1075" y="350"/>
                    </a:lnTo>
                    <a:lnTo>
                      <a:pt x="1077" y="350"/>
                    </a:lnTo>
                    <a:lnTo>
                      <a:pt x="1025" y="360"/>
                    </a:lnTo>
                    <a:lnTo>
                      <a:pt x="1027" y="360"/>
                    </a:lnTo>
                    <a:lnTo>
                      <a:pt x="978" y="384"/>
                    </a:lnTo>
                    <a:lnTo>
                      <a:pt x="980" y="383"/>
                    </a:lnTo>
                    <a:lnTo>
                      <a:pt x="936" y="420"/>
                    </a:lnTo>
                    <a:lnTo>
                      <a:pt x="937" y="418"/>
                    </a:lnTo>
                    <a:lnTo>
                      <a:pt x="901" y="470"/>
                    </a:lnTo>
                    <a:cubicBezTo>
                      <a:pt x="899" y="473"/>
                      <a:pt x="895" y="474"/>
                      <a:pt x="892" y="473"/>
                    </a:cubicBezTo>
                    <a:cubicBezTo>
                      <a:pt x="888" y="472"/>
                      <a:pt x="886" y="469"/>
                      <a:pt x="886" y="465"/>
                    </a:cubicBezTo>
                    <a:lnTo>
                      <a:pt x="890" y="401"/>
                    </a:lnTo>
                    <a:lnTo>
                      <a:pt x="896" y="343"/>
                    </a:lnTo>
                    <a:lnTo>
                      <a:pt x="903" y="293"/>
                    </a:lnTo>
                    <a:lnTo>
                      <a:pt x="913" y="252"/>
                    </a:lnTo>
                    <a:lnTo>
                      <a:pt x="927" y="214"/>
                    </a:lnTo>
                    <a:cubicBezTo>
                      <a:pt x="927" y="213"/>
                      <a:pt x="927" y="213"/>
                      <a:pt x="927" y="213"/>
                    </a:cubicBezTo>
                    <a:lnTo>
                      <a:pt x="944" y="183"/>
                    </a:lnTo>
                    <a:cubicBezTo>
                      <a:pt x="945" y="182"/>
                      <a:pt x="945" y="182"/>
                      <a:pt x="945" y="181"/>
                    </a:cubicBezTo>
                    <a:lnTo>
                      <a:pt x="984" y="133"/>
                    </a:lnTo>
                    <a:cubicBezTo>
                      <a:pt x="985" y="133"/>
                      <a:pt x="985" y="132"/>
                      <a:pt x="986" y="132"/>
                    </a:cubicBezTo>
                    <a:lnTo>
                      <a:pt x="1021" y="107"/>
                    </a:lnTo>
                    <a:cubicBezTo>
                      <a:pt x="1022" y="106"/>
                      <a:pt x="1023" y="106"/>
                      <a:pt x="1024" y="106"/>
                    </a:cubicBezTo>
                    <a:lnTo>
                      <a:pt x="1063" y="97"/>
                    </a:lnTo>
                    <a:cubicBezTo>
                      <a:pt x="1064" y="96"/>
                      <a:pt x="1065" y="96"/>
                      <a:pt x="1066" y="97"/>
                    </a:cubicBezTo>
                    <a:lnTo>
                      <a:pt x="1092" y="101"/>
                    </a:lnTo>
                    <a:cubicBezTo>
                      <a:pt x="1092" y="101"/>
                      <a:pt x="1093" y="101"/>
                      <a:pt x="1093" y="101"/>
                    </a:cubicBezTo>
                    <a:lnTo>
                      <a:pt x="1117" y="110"/>
                    </a:lnTo>
                    <a:cubicBezTo>
                      <a:pt x="1118" y="110"/>
                      <a:pt x="1119" y="111"/>
                      <a:pt x="1120" y="111"/>
                    </a:cubicBezTo>
                    <a:lnTo>
                      <a:pt x="1161" y="145"/>
                    </a:lnTo>
                    <a:cubicBezTo>
                      <a:pt x="1161" y="146"/>
                      <a:pt x="1162" y="147"/>
                      <a:pt x="1163" y="148"/>
                    </a:cubicBezTo>
                    <a:lnTo>
                      <a:pt x="1183" y="189"/>
                    </a:lnTo>
                    <a:cubicBezTo>
                      <a:pt x="1183" y="190"/>
                      <a:pt x="1183" y="190"/>
                      <a:pt x="1183" y="191"/>
                    </a:cubicBezTo>
                    <a:lnTo>
                      <a:pt x="1195" y="253"/>
                    </a:lnTo>
                    <a:lnTo>
                      <a:pt x="1187" y="246"/>
                    </a:lnTo>
                    <a:lnTo>
                      <a:pt x="1278" y="239"/>
                    </a:lnTo>
                    <a:lnTo>
                      <a:pt x="1271" y="249"/>
                    </a:lnTo>
                    <a:lnTo>
                      <a:pt x="1264" y="196"/>
                    </a:lnTo>
                    <a:close/>
                    <a:moveTo>
                      <a:pt x="918" y="650"/>
                    </a:moveTo>
                    <a:lnTo>
                      <a:pt x="918" y="648"/>
                    </a:lnTo>
                    <a:lnTo>
                      <a:pt x="923" y="706"/>
                    </a:lnTo>
                    <a:lnTo>
                      <a:pt x="923" y="704"/>
                    </a:lnTo>
                    <a:lnTo>
                      <a:pt x="939" y="762"/>
                    </a:lnTo>
                    <a:lnTo>
                      <a:pt x="939" y="761"/>
                    </a:lnTo>
                    <a:lnTo>
                      <a:pt x="962" y="807"/>
                    </a:lnTo>
                    <a:lnTo>
                      <a:pt x="961" y="805"/>
                    </a:lnTo>
                    <a:lnTo>
                      <a:pt x="991" y="841"/>
                    </a:lnTo>
                    <a:lnTo>
                      <a:pt x="988" y="839"/>
                    </a:lnTo>
                    <a:lnTo>
                      <a:pt x="1026" y="860"/>
                    </a:lnTo>
                    <a:lnTo>
                      <a:pt x="1024" y="860"/>
                    </a:lnTo>
                    <a:lnTo>
                      <a:pt x="1061" y="866"/>
                    </a:lnTo>
                    <a:lnTo>
                      <a:pt x="1058" y="866"/>
                    </a:lnTo>
                    <a:lnTo>
                      <a:pt x="1085" y="862"/>
                    </a:lnTo>
                    <a:lnTo>
                      <a:pt x="1083" y="862"/>
                    </a:lnTo>
                    <a:lnTo>
                      <a:pt x="1108" y="851"/>
                    </a:lnTo>
                    <a:lnTo>
                      <a:pt x="1106" y="852"/>
                    </a:lnTo>
                    <a:lnTo>
                      <a:pt x="1129" y="833"/>
                    </a:lnTo>
                    <a:lnTo>
                      <a:pt x="1128" y="835"/>
                    </a:lnTo>
                    <a:lnTo>
                      <a:pt x="1149" y="808"/>
                    </a:lnTo>
                    <a:lnTo>
                      <a:pt x="1169" y="779"/>
                    </a:lnTo>
                    <a:lnTo>
                      <a:pt x="1168" y="781"/>
                    </a:lnTo>
                    <a:lnTo>
                      <a:pt x="1182" y="744"/>
                    </a:lnTo>
                    <a:lnTo>
                      <a:pt x="1182" y="745"/>
                    </a:lnTo>
                    <a:lnTo>
                      <a:pt x="1189" y="702"/>
                    </a:lnTo>
                    <a:lnTo>
                      <a:pt x="1190" y="655"/>
                    </a:lnTo>
                    <a:lnTo>
                      <a:pt x="1188" y="609"/>
                    </a:lnTo>
                    <a:lnTo>
                      <a:pt x="1182" y="569"/>
                    </a:lnTo>
                    <a:lnTo>
                      <a:pt x="1182" y="571"/>
                    </a:lnTo>
                    <a:lnTo>
                      <a:pt x="1153" y="503"/>
                    </a:lnTo>
                    <a:lnTo>
                      <a:pt x="1155" y="505"/>
                    </a:lnTo>
                    <a:lnTo>
                      <a:pt x="1133" y="482"/>
                    </a:lnTo>
                    <a:lnTo>
                      <a:pt x="1134" y="483"/>
                    </a:lnTo>
                    <a:lnTo>
                      <a:pt x="1109" y="466"/>
                    </a:lnTo>
                    <a:lnTo>
                      <a:pt x="1111" y="467"/>
                    </a:lnTo>
                    <a:lnTo>
                      <a:pt x="1083" y="456"/>
                    </a:lnTo>
                    <a:lnTo>
                      <a:pt x="1084" y="456"/>
                    </a:lnTo>
                    <a:lnTo>
                      <a:pt x="1053" y="452"/>
                    </a:lnTo>
                    <a:lnTo>
                      <a:pt x="1056" y="452"/>
                    </a:lnTo>
                    <a:lnTo>
                      <a:pt x="1028" y="456"/>
                    </a:lnTo>
                    <a:lnTo>
                      <a:pt x="1029" y="456"/>
                    </a:lnTo>
                    <a:lnTo>
                      <a:pt x="1002" y="467"/>
                    </a:lnTo>
                    <a:lnTo>
                      <a:pt x="1004" y="466"/>
                    </a:lnTo>
                    <a:lnTo>
                      <a:pt x="979" y="483"/>
                    </a:lnTo>
                    <a:lnTo>
                      <a:pt x="980" y="482"/>
                    </a:lnTo>
                    <a:lnTo>
                      <a:pt x="958" y="505"/>
                    </a:lnTo>
                    <a:lnTo>
                      <a:pt x="960" y="503"/>
                    </a:lnTo>
                    <a:lnTo>
                      <a:pt x="929" y="570"/>
                    </a:lnTo>
                    <a:lnTo>
                      <a:pt x="929" y="568"/>
                    </a:lnTo>
                    <a:lnTo>
                      <a:pt x="918" y="650"/>
                    </a:lnTo>
                    <a:close/>
                    <a:moveTo>
                      <a:pt x="914" y="565"/>
                    </a:moveTo>
                    <a:cubicBezTo>
                      <a:pt x="914" y="565"/>
                      <a:pt x="914" y="564"/>
                      <a:pt x="914" y="563"/>
                    </a:cubicBezTo>
                    <a:lnTo>
                      <a:pt x="945" y="496"/>
                    </a:lnTo>
                    <a:cubicBezTo>
                      <a:pt x="946" y="495"/>
                      <a:pt x="946" y="495"/>
                      <a:pt x="947" y="494"/>
                    </a:cubicBezTo>
                    <a:lnTo>
                      <a:pt x="969" y="471"/>
                    </a:lnTo>
                    <a:cubicBezTo>
                      <a:pt x="969" y="471"/>
                      <a:pt x="969" y="470"/>
                      <a:pt x="970" y="470"/>
                    </a:cubicBezTo>
                    <a:lnTo>
                      <a:pt x="995" y="453"/>
                    </a:lnTo>
                    <a:cubicBezTo>
                      <a:pt x="995" y="453"/>
                      <a:pt x="996" y="452"/>
                      <a:pt x="996" y="452"/>
                    </a:cubicBezTo>
                    <a:lnTo>
                      <a:pt x="1023" y="441"/>
                    </a:lnTo>
                    <a:cubicBezTo>
                      <a:pt x="1024" y="441"/>
                      <a:pt x="1025" y="441"/>
                      <a:pt x="1025" y="441"/>
                    </a:cubicBezTo>
                    <a:lnTo>
                      <a:pt x="1053" y="437"/>
                    </a:lnTo>
                    <a:cubicBezTo>
                      <a:pt x="1054" y="436"/>
                      <a:pt x="1055" y="436"/>
                      <a:pt x="1055" y="437"/>
                    </a:cubicBezTo>
                    <a:lnTo>
                      <a:pt x="1086" y="441"/>
                    </a:lnTo>
                    <a:cubicBezTo>
                      <a:pt x="1087" y="441"/>
                      <a:pt x="1088" y="441"/>
                      <a:pt x="1088" y="441"/>
                    </a:cubicBezTo>
                    <a:lnTo>
                      <a:pt x="1116" y="452"/>
                    </a:lnTo>
                    <a:cubicBezTo>
                      <a:pt x="1117" y="452"/>
                      <a:pt x="1117" y="453"/>
                      <a:pt x="1118" y="453"/>
                    </a:cubicBezTo>
                    <a:lnTo>
                      <a:pt x="1143" y="470"/>
                    </a:lnTo>
                    <a:cubicBezTo>
                      <a:pt x="1143" y="470"/>
                      <a:pt x="1144" y="471"/>
                      <a:pt x="1144" y="471"/>
                    </a:cubicBezTo>
                    <a:lnTo>
                      <a:pt x="1166" y="494"/>
                    </a:lnTo>
                    <a:cubicBezTo>
                      <a:pt x="1167" y="495"/>
                      <a:pt x="1167" y="495"/>
                      <a:pt x="1168" y="496"/>
                    </a:cubicBezTo>
                    <a:lnTo>
                      <a:pt x="1197" y="564"/>
                    </a:lnTo>
                    <a:cubicBezTo>
                      <a:pt x="1197" y="565"/>
                      <a:pt x="1197" y="566"/>
                      <a:pt x="1197" y="566"/>
                    </a:cubicBezTo>
                    <a:lnTo>
                      <a:pt x="1204" y="608"/>
                    </a:lnTo>
                    <a:lnTo>
                      <a:pt x="1206" y="656"/>
                    </a:lnTo>
                    <a:lnTo>
                      <a:pt x="1204" y="705"/>
                    </a:lnTo>
                    <a:lnTo>
                      <a:pt x="1197" y="748"/>
                    </a:lnTo>
                    <a:cubicBezTo>
                      <a:pt x="1197" y="748"/>
                      <a:pt x="1197" y="749"/>
                      <a:pt x="1197" y="749"/>
                    </a:cubicBezTo>
                    <a:lnTo>
                      <a:pt x="1183" y="786"/>
                    </a:lnTo>
                    <a:cubicBezTo>
                      <a:pt x="1183" y="787"/>
                      <a:pt x="1182" y="787"/>
                      <a:pt x="1182" y="788"/>
                    </a:cubicBezTo>
                    <a:lnTo>
                      <a:pt x="1162" y="817"/>
                    </a:lnTo>
                    <a:lnTo>
                      <a:pt x="1141" y="844"/>
                    </a:lnTo>
                    <a:cubicBezTo>
                      <a:pt x="1140" y="845"/>
                      <a:pt x="1140" y="845"/>
                      <a:pt x="1140" y="846"/>
                    </a:cubicBezTo>
                    <a:lnTo>
                      <a:pt x="1117" y="865"/>
                    </a:lnTo>
                    <a:cubicBezTo>
                      <a:pt x="1116" y="865"/>
                      <a:pt x="1115" y="865"/>
                      <a:pt x="1115" y="866"/>
                    </a:cubicBezTo>
                    <a:lnTo>
                      <a:pt x="1090" y="877"/>
                    </a:lnTo>
                    <a:cubicBezTo>
                      <a:pt x="1089" y="877"/>
                      <a:pt x="1088" y="877"/>
                      <a:pt x="1088" y="877"/>
                    </a:cubicBezTo>
                    <a:lnTo>
                      <a:pt x="1061" y="881"/>
                    </a:lnTo>
                    <a:cubicBezTo>
                      <a:pt x="1060" y="882"/>
                      <a:pt x="1059" y="882"/>
                      <a:pt x="1058" y="881"/>
                    </a:cubicBezTo>
                    <a:lnTo>
                      <a:pt x="1021" y="875"/>
                    </a:lnTo>
                    <a:cubicBezTo>
                      <a:pt x="1020" y="875"/>
                      <a:pt x="1019" y="875"/>
                      <a:pt x="1019" y="874"/>
                    </a:cubicBezTo>
                    <a:lnTo>
                      <a:pt x="981" y="853"/>
                    </a:lnTo>
                    <a:cubicBezTo>
                      <a:pt x="980" y="853"/>
                      <a:pt x="979" y="852"/>
                      <a:pt x="978" y="852"/>
                    </a:cubicBezTo>
                    <a:lnTo>
                      <a:pt x="948" y="816"/>
                    </a:lnTo>
                    <a:cubicBezTo>
                      <a:pt x="948" y="815"/>
                      <a:pt x="948" y="815"/>
                      <a:pt x="947" y="814"/>
                    </a:cubicBezTo>
                    <a:lnTo>
                      <a:pt x="924" y="768"/>
                    </a:lnTo>
                    <a:cubicBezTo>
                      <a:pt x="924" y="768"/>
                      <a:pt x="924" y="767"/>
                      <a:pt x="924" y="767"/>
                    </a:cubicBezTo>
                    <a:lnTo>
                      <a:pt x="908" y="709"/>
                    </a:lnTo>
                    <a:cubicBezTo>
                      <a:pt x="908" y="708"/>
                      <a:pt x="908" y="708"/>
                      <a:pt x="907" y="707"/>
                    </a:cubicBezTo>
                    <a:lnTo>
                      <a:pt x="902" y="649"/>
                    </a:lnTo>
                    <a:cubicBezTo>
                      <a:pt x="902" y="649"/>
                      <a:pt x="902" y="648"/>
                      <a:pt x="903" y="647"/>
                    </a:cubicBezTo>
                    <a:lnTo>
                      <a:pt x="914" y="565"/>
                    </a:lnTo>
                    <a:close/>
                    <a:moveTo>
                      <a:pt x="1880" y="831"/>
                    </a:moveTo>
                    <a:cubicBezTo>
                      <a:pt x="1885" y="831"/>
                      <a:pt x="1888" y="835"/>
                      <a:pt x="1888" y="839"/>
                    </a:cubicBezTo>
                    <a:lnTo>
                      <a:pt x="1888" y="948"/>
                    </a:lnTo>
                    <a:cubicBezTo>
                      <a:pt x="1888" y="953"/>
                      <a:pt x="1885" y="956"/>
                      <a:pt x="1880" y="956"/>
                    </a:cubicBezTo>
                    <a:lnTo>
                      <a:pt x="1395" y="956"/>
                    </a:lnTo>
                    <a:cubicBezTo>
                      <a:pt x="1393" y="956"/>
                      <a:pt x="1391" y="956"/>
                      <a:pt x="1390" y="954"/>
                    </a:cubicBezTo>
                    <a:cubicBezTo>
                      <a:pt x="1388" y="952"/>
                      <a:pt x="1387" y="950"/>
                      <a:pt x="1387" y="948"/>
                    </a:cubicBezTo>
                    <a:lnTo>
                      <a:pt x="1390" y="911"/>
                    </a:lnTo>
                    <a:lnTo>
                      <a:pt x="1399" y="872"/>
                    </a:lnTo>
                    <a:cubicBezTo>
                      <a:pt x="1399" y="871"/>
                      <a:pt x="1399" y="871"/>
                      <a:pt x="1399" y="871"/>
                    </a:cubicBezTo>
                    <a:lnTo>
                      <a:pt x="1424" y="807"/>
                    </a:lnTo>
                    <a:lnTo>
                      <a:pt x="1457" y="741"/>
                    </a:lnTo>
                    <a:cubicBezTo>
                      <a:pt x="1458" y="740"/>
                      <a:pt x="1458" y="740"/>
                      <a:pt x="1458" y="739"/>
                    </a:cubicBezTo>
                    <a:lnTo>
                      <a:pt x="1509" y="676"/>
                    </a:lnTo>
                    <a:lnTo>
                      <a:pt x="1577" y="603"/>
                    </a:lnTo>
                    <a:lnTo>
                      <a:pt x="1633" y="541"/>
                    </a:lnTo>
                    <a:lnTo>
                      <a:pt x="1678" y="488"/>
                    </a:lnTo>
                    <a:lnTo>
                      <a:pt x="1715" y="442"/>
                    </a:lnTo>
                    <a:lnTo>
                      <a:pt x="1741" y="399"/>
                    </a:lnTo>
                    <a:lnTo>
                      <a:pt x="1772" y="332"/>
                    </a:lnTo>
                    <a:lnTo>
                      <a:pt x="1772" y="334"/>
                    </a:lnTo>
                    <a:lnTo>
                      <a:pt x="1783" y="266"/>
                    </a:lnTo>
                    <a:lnTo>
                      <a:pt x="1783" y="269"/>
                    </a:lnTo>
                    <a:lnTo>
                      <a:pt x="1772" y="208"/>
                    </a:lnTo>
                    <a:lnTo>
                      <a:pt x="1773" y="210"/>
                    </a:lnTo>
                    <a:lnTo>
                      <a:pt x="1741" y="155"/>
                    </a:lnTo>
                    <a:lnTo>
                      <a:pt x="1742" y="157"/>
                    </a:lnTo>
                    <a:lnTo>
                      <a:pt x="1723" y="138"/>
                    </a:lnTo>
                    <a:lnTo>
                      <a:pt x="1724" y="139"/>
                    </a:lnTo>
                    <a:lnTo>
                      <a:pt x="1701" y="124"/>
                    </a:lnTo>
                    <a:lnTo>
                      <a:pt x="1703" y="125"/>
                    </a:lnTo>
                    <a:lnTo>
                      <a:pt x="1677" y="116"/>
                    </a:lnTo>
                    <a:lnTo>
                      <a:pt x="1678" y="116"/>
                    </a:lnTo>
                    <a:lnTo>
                      <a:pt x="1650" y="112"/>
                    </a:lnTo>
                    <a:lnTo>
                      <a:pt x="1652" y="112"/>
                    </a:lnTo>
                    <a:lnTo>
                      <a:pt x="1621" y="116"/>
                    </a:lnTo>
                    <a:lnTo>
                      <a:pt x="1623" y="116"/>
                    </a:lnTo>
                    <a:lnTo>
                      <a:pt x="1595" y="126"/>
                    </a:lnTo>
                    <a:lnTo>
                      <a:pt x="1597" y="125"/>
                    </a:lnTo>
                    <a:lnTo>
                      <a:pt x="1571" y="142"/>
                    </a:lnTo>
                    <a:lnTo>
                      <a:pt x="1572" y="141"/>
                    </a:lnTo>
                    <a:lnTo>
                      <a:pt x="1550" y="164"/>
                    </a:lnTo>
                    <a:lnTo>
                      <a:pt x="1552" y="162"/>
                    </a:lnTo>
                    <a:lnTo>
                      <a:pt x="1524" y="220"/>
                    </a:lnTo>
                    <a:lnTo>
                      <a:pt x="1524" y="218"/>
                    </a:lnTo>
                    <a:lnTo>
                      <a:pt x="1517" y="254"/>
                    </a:lnTo>
                    <a:lnTo>
                      <a:pt x="1517" y="253"/>
                    </a:lnTo>
                    <a:lnTo>
                      <a:pt x="1515" y="295"/>
                    </a:lnTo>
                    <a:cubicBezTo>
                      <a:pt x="1515" y="297"/>
                      <a:pt x="1514" y="299"/>
                      <a:pt x="1513" y="301"/>
                    </a:cubicBezTo>
                    <a:cubicBezTo>
                      <a:pt x="1511" y="302"/>
                      <a:pt x="1509" y="303"/>
                      <a:pt x="1506" y="302"/>
                    </a:cubicBezTo>
                    <a:lnTo>
                      <a:pt x="1410" y="289"/>
                    </a:lnTo>
                    <a:cubicBezTo>
                      <a:pt x="1408" y="289"/>
                      <a:pt x="1406" y="288"/>
                      <a:pt x="1405" y="286"/>
                    </a:cubicBezTo>
                    <a:cubicBezTo>
                      <a:pt x="1404" y="285"/>
                      <a:pt x="1403" y="282"/>
                      <a:pt x="1404" y="280"/>
                    </a:cubicBezTo>
                    <a:lnTo>
                      <a:pt x="1414" y="217"/>
                    </a:lnTo>
                    <a:lnTo>
                      <a:pt x="1430" y="162"/>
                    </a:lnTo>
                    <a:cubicBezTo>
                      <a:pt x="1430" y="162"/>
                      <a:pt x="1430" y="161"/>
                      <a:pt x="1430" y="161"/>
                    </a:cubicBezTo>
                    <a:lnTo>
                      <a:pt x="1451" y="116"/>
                    </a:lnTo>
                    <a:cubicBezTo>
                      <a:pt x="1451" y="116"/>
                      <a:pt x="1452" y="115"/>
                      <a:pt x="1452" y="115"/>
                    </a:cubicBezTo>
                    <a:lnTo>
                      <a:pt x="1480" y="79"/>
                    </a:lnTo>
                    <a:cubicBezTo>
                      <a:pt x="1480" y="78"/>
                      <a:pt x="1481" y="78"/>
                      <a:pt x="1481" y="78"/>
                    </a:cubicBezTo>
                    <a:lnTo>
                      <a:pt x="1515" y="46"/>
                    </a:lnTo>
                    <a:cubicBezTo>
                      <a:pt x="1515" y="45"/>
                      <a:pt x="1516" y="45"/>
                      <a:pt x="1516" y="45"/>
                    </a:cubicBezTo>
                    <a:lnTo>
                      <a:pt x="1554" y="22"/>
                    </a:lnTo>
                    <a:cubicBezTo>
                      <a:pt x="1555" y="21"/>
                      <a:pt x="1555" y="21"/>
                      <a:pt x="1556" y="21"/>
                    </a:cubicBezTo>
                    <a:lnTo>
                      <a:pt x="1600" y="6"/>
                    </a:lnTo>
                    <a:cubicBezTo>
                      <a:pt x="1600" y="6"/>
                      <a:pt x="1601" y="6"/>
                      <a:pt x="1602" y="5"/>
                    </a:cubicBezTo>
                    <a:lnTo>
                      <a:pt x="1651" y="0"/>
                    </a:lnTo>
                    <a:cubicBezTo>
                      <a:pt x="1651" y="0"/>
                      <a:pt x="1652" y="0"/>
                      <a:pt x="1652" y="0"/>
                    </a:cubicBezTo>
                    <a:lnTo>
                      <a:pt x="1702" y="5"/>
                    </a:lnTo>
                    <a:cubicBezTo>
                      <a:pt x="1703" y="6"/>
                      <a:pt x="1703" y="6"/>
                      <a:pt x="1704" y="6"/>
                    </a:cubicBezTo>
                    <a:lnTo>
                      <a:pt x="1749" y="21"/>
                    </a:lnTo>
                    <a:cubicBezTo>
                      <a:pt x="1750" y="21"/>
                      <a:pt x="1750" y="21"/>
                      <a:pt x="1751" y="22"/>
                    </a:cubicBezTo>
                    <a:lnTo>
                      <a:pt x="1789" y="45"/>
                    </a:lnTo>
                    <a:cubicBezTo>
                      <a:pt x="1789" y="45"/>
                      <a:pt x="1790" y="45"/>
                      <a:pt x="1790" y="46"/>
                    </a:cubicBezTo>
                    <a:lnTo>
                      <a:pt x="1822" y="78"/>
                    </a:lnTo>
                    <a:cubicBezTo>
                      <a:pt x="1823" y="78"/>
                      <a:pt x="1823" y="79"/>
                      <a:pt x="1823" y="79"/>
                    </a:cubicBezTo>
                    <a:lnTo>
                      <a:pt x="1851" y="122"/>
                    </a:lnTo>
                    <a:cubicBezTo>
                      <a:pt x="1851" y="122"/>
                      <a:pt x="1852" y="123"/>
                      <a:pt x="1852" y="123"/>
                    </a:cubicBezTo>
                    <a:lnTo>
                      <a:pt x="1872" y="168"/>
                    </a:lnTo>
                    <a:cubicBezTo>
                      <a:pt x="1872" y="169"/>
                      <a:pt x="1872" y="169"/>
                      <a:pt x="1872" y="170"/>
                    </a:cubicBezTo>
                    <a:lnTo>
                      <a:pt x="1884" y="219"/>
                    </a:lnTo>
                    <a:cubicBezTo>
                      <a:pt x="1884" y="219"/>
                      <a:pt x="1884" y="219"/>
                      <a:pt x="1884" y="220"/>
                    </a:cubicBezTo>
                    <a:lnTo>
                      <a:pt x="1888" y="274"/>
                    </a:lnTo>
                    <a:cubicBezTo>
                      <a:pt x="1888" y="274"/>
                      <a:pt x="1888" y="275"/>
                      <a:pt x="1888" y="275"/>
                    </a:cubicBezTo>
                    <a:lnTo>
                      <a:pt x="1884" y="330"/>
                    </a:lnTo>
                    <a:cubicBezTo>
                      <a:pt x="1884" y="330"/>
                      <a:pt x="1884" y="331"/>
                      <a:pt x="1884" y="331"/>
                    </a:cubicBezTo>
                    <a:lnTo>
                      <a:pt x="1872" y="385"/>
                    </a:lnTo>
                    <a:cubicBezTo>
                      <a:pt x="1872" y="386"/>
                      <a:pt x="1872" y="386"/>
                      <a:pt x="1872" y="387"/>
                    </a:cubicBezTo>
                    <a:lnTo>
                      <a:pt x="1846" y="442"/>
                    </a:lnTo>
                    <a:lnTo>
                      <a:pt x="1807" y="504"/>
                    </a:lnTo>
                    <a:lnTo>
                      <a:pt x="1783" y="537"/>
                    </a:lnTo>
                    <a:lnTo>
                      <a:pt x="1752" y="576"/>
                    </a:lnTo>
                    <a:lnTo>
                      <a:pt x="1714" y="620"/>
                    </a:lnTo>
                    <a:lnTo>
                      <a:pt x="1668" y="668"/>
                    </a:lnTo>
                    <a:lnTo>
                      <a:pt x="1632" y="706"/>
                    </a:lnTo>
                    <a:lnTo>
                      <a:pt x="1603" y="739"/>
                    </a:lnTo>
                    <a:lnTo>
                      <a:pt x="1582" y="765"/>
                    </a:lnTo>
                    <a:lnTo>
                      <a:pt x="1567" y="783"/>
                    </a:lnTo>
                    <a:lnTo>
                      <a:pt x="1547" y="814"/>
                    </a:lnTo>
                    <a:lnTo>
                      <a:pt x="1530" y="843"/>
                    </a:lnTo>
                    <a:lnTo>
                      <a:pt x="1523" y="831"/>
                    </a:lnTo>
                    <a:lnTo>
                      <a:pt x="1880" y="831"/>
                    </a:lnTo>
                    <a:close/>
                    <a:moveTo>
                      <a:pt x="1523" y="847"/>
                    </a:moveTo>
                    <a:cubicBezTo>
                      <a:pt x="1521" y="847"/>
                      <a:pt x="1518" y="846"/>
                      <a:pt x="1517" y="843"/>
                    </a:cubicBezTo>
                    <a:cubicBezTo>
                      <a:pt x="1515" y="841"/>
                      <a:pt x="1515" y="838"/>
                      <a:pt x="1516" y="836"/>
                    </a:cubicBezTo>
                    <a:lnTo>
                      <a:pt x="1534" y="805"/>
                    </a:lnTo>
                    <a:lnTo>
                      <a:pt x="1554" y="774"/>
                    </a:lnTo>
                    <a:lnTo>
                      <a:pt x="1569" y="754"/>
                    </a:lnTo>
                    <a:lnTo>
                      <a:pt x="1591" y="728"/>
                    </a:lnTo>
                    <a:lnTo>
                      <a:pt x="1621" y="695"/>
                    </a:lnTo>
                    <a:lnTo>
                      <a:pt x="1657" y="657"/>
                    </a:lnTo>
                    <a:lnTo>
                      <a:pt x="1701" y="609"/>
                    </a:lnTo>
                    <a:lnTo>
                      <a:pt x="1739" y="565"/>
                    </a:lnTo>
                    <a:lnTo>
                      <a:pt x="1770" y="528"/>
                    </a:lnTo>
                    <a:lnTo>
                      <a:pt x="1794" y="495"/>
                    </a:lnTo>
                    <a:lnTo>
                      <a:pt x="1831" y="435"/>
                    </a:lnTo>
                    <a:lnTo>
                      <a:pt x="1857" y="380"/>
                    </a:lnTo>
                    <a:lnTo>
                      <a:pt x="1857" y="382"/>
                    </a:lnTo>
                    <a:lnTo>
                      <a:pt x="1869" y="328"/>
                    </a:lnTo>
                    <a:lnTo>
                      <a:pt x="1868" y="329"/>
                    </a:lnTo>
                    <a:lnTo>
                      <a:pt x="1872" y="274"/>
                    </a:lnTo>
                    <a:lnTo>
                      <a:pt x="1872" y="275"/>
                    </a:lnTo>
                    <a:lnTo>
                      <a:pt x="1868" y="221"/>
                    </a:lnTo>
                    <a:lnTo>
                      <a:pt x="1869" y="222"/>
                    </a:lnTo>
                    <a:lnTo>
                      <a:pt x="1857" y="173"/>
                    </a:lnTo>
                    <a:lnTo>
                      <a:pt x="1857" y="175"/>
                    </a:lnTo>
                    <a:lnTo>
                      <a:pt x="1837" y="130"/>
                    </a:lnTo>
                    <a:lnTo>
                      <a:pt x="1838" y="131"/>
                    </a:lnTo>
                    <a:lnTo>
                      <a:pt x="1810" y="88"/>
                    </a:lnTo>
                    <a:lnTo>
                      <a:pt x="1811" y="89"/>
                    </a:lnTo>
                    <a:lnTo>
                      <a:pt x="1779" y="57"/>
                    </a:lnTo>
                    <a:lnTo>
                      <a:pt x="1780" y="58"/>
                    </a:lnTo>
                    <a:lnTo>
                      <a:pt x="1742" y="35"/>
                    </a:lnTo>
                    <a:lnTo>
                      <a:pt x="1744" y="36"/>
                    </a:lnTo>
                    <a:lnTo>
                      <a:pt x="1699" y="21"/>
                    </a:lnTo>
                    <a:lnTo>
                      <a:pt x="1701" y="21"/>
                    </a:lnTo>
                    <a:lnTo>
                      <a:pt x="1651" y="16"/>
                    </a:lnTo>
                    <a:lnTo>
                      <a:pt x="1652" y="16"/>
                    </a:lnTo>
                    <a:lnTo>
                      <a:pt x="1603" y="21"/>
                    </a:lnTo>
                    <a:lnTo>
                      <a:pt x="1605" y="21"/>
                    </a:lnTo>
                    <a:lnTo>
                      <a:pt x="1561" y="36"/>
                    </a:lnTo>
                    <a:lnTo>
                      <a:pt x="1563" y="35"/>
                    </a:lnTo>
                    <a:lnTo>
                      <a:pt x="1525" y="58"/>
                    </a:lnTo>
                    <a:lnTo>
                      <a:pt x="1526" y="57"/>
                    </a:lnTo>
                    <a:lnTo>
                      <a:pt x="1492" y="89"/>
                    </a:lnTo>
                    <a:lnTo>
                      <a:pt x="1493" y="88"/>
                    </a:lnTo>
                    <a:lnTo>
                      <a:pt x="1465" y="124"/>
                    </a:lnTo>
                    <a:lnTo>
                      <a:pt x="1466" y="123"/>
                    </a:lnTo>
                    <a:lnTo>
                      <a:pt x="1445" y="168"/>
                    </a:lnTo>
                    <a:lnTo>
                      <a:pt x="1445" y="167"/>
                    </a:lnTo>
                    <a:lnTo>
                      <a:pt x="1429" y="220"/>
                    </a:lnTo>
                    <a:lnTo>
                      <a:pt x="1419" y="283"/>
                    </a:lnTo>
                    <a:lnTo>
                      <a:pt x="1413" y="274"/>
                    </a:lnTo>
                    <a:lnTo>
                      <a:pt x="1509" y="287"/>
                    </a:lnTo>
                    <a:lnTo>
                      <a:pt x="1499" y="294"/>
                    </a:lnTo>
                    <a:lnTo>
                      <a:pt x="1501" y="252"/>
                    </a:lnTo>
                    <a:cubicBezTo>
                      <a:pt x="1501" y="252"/>
                      <a:pt x="1502" y="251"/>
                      <a:pt x="1502" y="251"/>
                    </a:cubicBezTo>
                    <a:lnTo>
                      <a:pt x="1509" y="215"/>
                    </a:lnTo>
                    <a:cubicBezTo>
                      <a:pt x="1509" y="214"/>
                      <a:pt x="1509" y="214"/>
                      <a:pt x="1509" y="213"/>
                    </a:cubicBezTo>
                    <a:lnTo>
                      <a:pt x="1537" y="155"/>
                    </a:lnTo>
                    <a:cubicBezTo>
                      <a:pt x="1538" y="154"/>
                      <a:pt x="1538" y="154"/>
                      <a:pt x="1539" y="153"/>
                    </a:cubicBezTo>
                    <a:lnTo>
                      <a:pt x="1561" y="130"/>
                    </a:lnTo>
                    <a:cubicBezTo>
                      <a:pt x="1561" y="129"/>
                      <a:pt x="1562" y="129"/>
                      <a:pt x="1562" y="129"/>
                    </a:cubicBezTo>
                    <a:lnTo>
                      <a:pt x="1588" y="112"/>
                    </a:lnTo>
                    <a:cubicBezTo>
                      <a:pt x="1589" y="111"/>
                      <a:pt x="1589" y="111"/>
                      <a:pt x="1590" y="111"/>
                    </a:cubicBezTo>
                    <a:lnTo>
                      <a:pt x="1618" y="101"/>
                    </a:lnTo>
                    <a:cubicBezTo>
                      <a:pt x="1618" y="101"/>
                      <a:pt x="1619" y="101"/>
                      <a:pt x="1619" y="101"/>
                    </a:cubicBezTo>
                    <a:lnTo>
                      <a:pt x="1650" y="97"/>
                    </a:lnTo>
                    <a:cubicBezTo>
                      <a:pt x="1651" y="96"/>
                      <a:pt x="1652" y="96"/>
                      <a:pt x="1653" y="97"/>
                    </a:cubicBezTo>
                    <a:lnTo>
                      <a:pt x="1681" y="101"/>
                    </a:lnTo>
                    <a:cubicBezTo>
                      <a:pt x="1681" y="101"/>
                      <a:pt x="1682" y="101"/>
                      <a:pt x="1682" y="101"/>
                    </a:cubicBezTo>
                    <a:lnTo>
                      <a:pt x="1708" y="110"/>
                    </a:lnTo>
                    <a:cubicBezTo>
                      <a:pt x="1709" y="110"/>
                      <a:pt x="1709" y="110"/>
                      <a:pt x="1710" y="111"/>
                    </a:cubicBezTo>
                    <a:lnTo>
                      <a:pt x="1733" y="126"/>
                    </a:lnTo>
                    <a:cubicBezTo>
                      <a:pt x="1733" y="126"/>
                      <a:pt x="1734" y="126"/>
                      <a:pt x="1734" y="127"/>
                    </a:cubicBezTo>
                    <a:lnTo>
                      <a:pt x="1753" y="146"/>
                    </a:lnTo>
                    <a:cubicBezTo>
                      <a:pt x="1754" y="146"/>
                      <a:pt x="1754" y="147"/>
                      <a:pt x="1754" y="147"/>
                    </a:cubicBezTo>
                    <a:lnTo>
                      <a:pt x="1786" y="202"/>
                    </a:lnTo>
                    <a:cubicBezTo>
                      <a:pt x="1787" y="203"/>
                      <a:pt x="1787" y="204"/>
                      <a:pt x="1787" y="205"/>
                    </a:cubicBezTo>
                    <a:lnTo>
                      <a:pt x="1798" y="266"/>
                    </a:lnTo>
                    <a:cubicBezTo>
                      <a:pt x="1799" y="267"/>
                      <a:pt x="1799" y="268"/>
                      <a:pt x="1798" y="269"/>
                    </a:cubicBezTo>
                    <a:lnTo>
                      <a:pt x="1787" y="337"/>
                    </a:lnTo>
                    <a:cubicBezTo>
                      <a:pt x="1787" y="337"/>
                      <a:pt x="1787" y="338"/>
                      <a:pt x="1787" y="339"/>
                    </a:cubicBezTo>
                    <a:lnTo>
                      <a:pt x="1754" y="408"/>
                    </a:lnTo>
                    <a:lnTo>
                      <a:pt x="1728" y="451"/>
                    </a:lnTo>
                    <a:lnTo>
                      <a:pt x="1691" y="499"/>
                    </a:lnTo>
                    <a:lnTo>
                      <a:pt x="1644" y="552"/>
                    </a:lnTo>
                    <a:lnTo>
                      <a:pt x="1588" y="614"/>
                    </a:lnTo>
                    <a:lnTo>
                      <a:pt x="1522" y="687"/>
                    </a:lnTo>
                    <a:lnTo>
                      <a:pt x="1471" y="750"/>
                    </a:lnTo>
                    <a:lnTo>
                      <a:pt x="1472" y="748"/>
                    </a:lnTo>
                    <a:lnTo>
                      <a:pt x="1439" y="812"/>
                    </a:lnTo>
                    <a:lnTo>
                      <a:pt x="1414" y="876"/>
                    </a:lnTo>
                    <a:lnTo>
                      <a:pt x="1414" y="875"/>
                    </a:lnTo>
                    <a:lnTo>
                      <a:pt x="1406" y="912"/>
                    </a:lnTo>
                    <a:lnTo>
                      <a:pt x="1403" y="949"/>
                    </a:lnTo>
                    <a:lnTo>
                      <a:pt x="1395" y="940"/>
                    </a:lnTo>
                    <a:lnTo>
                      <a:pt x="1880" y="940"/>
                    </a:lnTo>
                    <a:lnTo>
                      <a:pt x="1872" y="948"/>
                    </a:lnTo>
                    <a:lnTo>
                      <a:pt x="1872" y="839"/>
                    </a:lnTo>
                    <a:lnTo>
                      <a:pt x="1880" y="847"/>
                    </a:lnTo>
                    <a:lnTo>
                      <a:pt x="1523" y="84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4" name="Freeform 179"/>
              <p:cNvSpPr>
                <a:spLocks noEditPoints="1"/>
              </p:cNvSpPr>
              <p:nvPr/>
            </p:nvSpPr>
            <p:spPr bwMode="auto">
              <a:xfrm>
                <a:off x="5424" y="3275"/>
                <a:ext cx="382" cy="147"/>
              </a:xfrm>
              <a:custGeom>
                <a:avLst/>
                <a:gdLst>
                  <a:gd name="T0" fmla="*/ 92 w 1240"/>
                  <a:gd name="T1" fmla="*/ 470 h 480"/>
                  <a:gd name="T2" fmla="*/ 49 w 1240"/>
                  <a:gd name="T3" fmla="*/ 147 h 480"/>
                  <a:gd name="T4" fmla="*/ 0 w 1240"/>
                  <a:gd name="T5" fmla="*/ 120 h 480"/>
                  <a:gd name="T6" fmla="*/ 108 w 1240"/>
                  <a:gd name="T7" fmla="*/ 0 h 480"/>
                  <a:gd name="T8" fmla="*/ 138 w 1240"/>
                  <a:gd name="T9" fmla="*/ 470 h 480"/>
                  <a:gd name="T10" fmla="*/ 294 w 1240"/>
                  <a:gd name="T11" fmla="*/ 406 h 480"/>
                  <a:gd name="T12" fmla="*/ 345 w 1240"/>
                  <a:gd name="T13" fmla="*/ 470 h 480"/>
                  <a:gd name="T14" fmla="*/ 396 w 1240"/>
                  <a:gd name="T15" fmla="*/ 348 h 480"/>
                  <a:gd name="T16" fmla="*/ 468 w 1240"/>
                  <a:gd name="T17" fmla="*/ 412 h 480"/>
                  <a:gd name="T18" fmla="*/ 568 w 1240"/>
                  <a:gd name="T19" fmla="*/ 406 h 480"/>
                  <a:gd name="T20" fmla="*/ 571 w 1240"/>
                  <a:gd name="T21" fmla="*/ 269 h 480"/>
                  <a:gd name="T22" fmla="*/ 487 w 1240"/>
                  <a:gd name="T23" fmla="*/ 249 h 480"/>
                  <a:gd name="T24" fmla="*/ 498 w 1240"/>
                  <a:gd name="T25" fmla="*/ 201 h 480"/>
                  <a:gd name="T26" fmla="*/ 573 w 1240"/>
                  <a:gd name="T27" fmla="*/ 123 h 480"/>
                  <a:gd name="T28" fmla="*/ 514 w 1240"/>
                  <a:gd name="T29" fmla="*/ 48 h 480"/>
                  <a:gd name="T30" fmla="*/ 447 w 1240"/>
                  <a:gd name="T31" fmla="*/ 133 h 480"/>
                  <a:gd name="T32" fmla="*/ 439 w 1240"/>
                  <a:gd name="T33" fmla="*/ 35 h 480"/>
                  <a:gd name="T34" fmla="*/ 568 w 1240"/>
                  <a:gd name="T35" fmla="*/ 17 h 480"/>
                  <a:gd name="T36" fmla="*/ 622 w 1240"/>
                  <a:gd name="T37" fmla="*/ 123 h 480"/>
                  <a:gd name="T38" fmla="*/ 571 w 1240"/>
                  <a:gd name="T39" fmla="*/ 218 h 480"/>
                  <a:gd name="T40" fmla="*/ 638 w 1240"/>
                  <a:gd name="T41" fmla="*/ 334 h 480"/>
                  <a:gd name="T42" fmla="*/ 514 w 1240"/>
                  <a:gd name="T43" fmla="*/ 480 h 480"/>
                  <a:gd name="T44" fmla="*/ 396 w 1240"/>
                  <a:gd name="T45" fmla="*/ 348 h 480"/>
                  <a:gd name="T46" fmla="*/ 748 w 1240"/>
                  <a:gd name="T47" fmla="*/ 358 h 480"/>
                  <a:gd name="T48" fmla="*/ 810 w 1240"/>
                  <a:gd name="T49" fmla="*/ 433 h 480"/>
                  <a:gd name="T50" fmla="*/ 872 w 1240"/>
                  <a:gd name="T51" fmla="*/ 389 h 480"/>
                  <a:gd name="T52" fmla="*/ 896 w 1240"/>
                  <a:gd name="T53" fmla="*/ 263 h 480"/>
                  <a:gd name="T54" fmla="*/ 859 w 1240"/>
                  <a:gd name="T55" fmla="*/ 297 h 480"/>
                  <a:gd name="T56" fmla="*/ 729 w 1240"/>
                  <a:gd name="T57" fmla="*/ 273 h 480"/>
                  <a:gd name="T58" fmla="*/ 732 w 1240"/>
                  <a:gd name="T59" fmla="*/ 45 h 480"/>
                  <a:gd name="T60" fmla="*/ 880 w 1240"/>
                  <a:gd name="T61" fmla="*/ 28 h 480"/>
                  <a:gd name="T62" fmla="*/ 942 w 1240"/>
                  <a:gd name="T63" fmla="*/ 229 h 480"/>
                  <a:gd name="T64" fmla="*/ 880 w 1240"/>
                  <a:gd name="T65" fmla="*/ 453 h 480"/>
                  <a:gd name="T66" fmla="*/ 737 w 1240"/>
                  <a:gd name="T67" fmla="*/ 450 h 480"/>
                  <a:gd name="T68" fmla="*/ 891 w 1240"/>
                  <a:gd name="T69" fmla="*/ 157 h 480"/>
                  <a:gd name="T70" fmla="*/ 821 w 1240"/>
                  <a:gd name="T71" fmla="*/ 48 h 480"/>
                  <a:gd name="T72" fmla="*/ 746 w 1240"/>
                  <a:gd name="T73" fmla="*/ 160 h 480"/>
                  <a:gd name="T74" fmla="*/ 818 w 1240"/>
                  <a:gd name="T75" fmla="*/ 263 h 480"/>
                  <a:gd name="T76" fmla="*/ 891 w 1240"/>
                  <a:gd name="T77" fmla="*/ 157 h 480"/>
                  <a:gd name="T78" fmla="*/ 1001 w 1240"/>
                  <a:gd name="T79" fmla="*/ 11 h 480"/>
                  <a:gd name="T80" fmla="*/ 1240 w 1240"/>
                  <a:gd name="T81" fmla="*/ 55 h 480"/>
                  <a:gd name="T82" fmla="*/ 1119 w 1240"/>
                  <a:gd name="T83" fmla="*/ 344 h 480"/>
                  <a:gd name="T84" fmla="*/ 1055 w 1240"/>
                  <a:gd name="T85" fmla="*/ 470 h 480"/>
                  <a:gd name="T86" fmla="*/ 1119 w 1240"/>
                  <a:gd name="T87" fmla="*/ 188 h 480"/>
                  <a:gd name="T88" fmla="*/ 1001 w 1240"/>
                  <a:gd name="T89" fmla="*/ 6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0" h="480">
                    <a:moveTo>
                      <a:pt x="138" y="470"/>
                    </a:moveTo>
                    <a:lnTo>
                      <a:pt x="92" y="470"/>
                    </a:lnTo>
                    <a:lnTo>
                      <a:pt x="92" y="106"/>
                    </a:lnTo>
                    <a:cubicBezTo>
                      <a:pt x="81" y="120"/>
                      <a:pt x="68" y="133"/>
                      <a:pt x="49" y="147"/>
                    </a:cubicBezTo>
                    <a:cubicBezTo>
                      <a:pt x="33" y="160"/>
                      <a:pt x="17" y="167"/>
                      <a:pt x="0" y="174"/>
                    </a:cubicBezTo>
                    <a:lnTo>
                      <a:pt x="0" y="120"/>
                    </a:lnTo>
                    <a:cubicBezTo>
                      <a:pt x="27" y="103"/>
                      <a:pt x="49" y="86"/>
                      <a:pt x="68" y="65"/>
                    </a:cubicBezTo>
                    <a:cubicBezTo>
                      <a:pt x="87" y="45"/>
                      <a:pt x="100" y="21"/>
                      <a:pt x="108" y="0"/>
                    </a:cubicBezTo>
                    <a:lnTo>
                      <a:pt x="138" y="0"/>
                    </a:lnTo>
                    <a:lnTo>
                      <a:pt x="138" y="470"/>
                    </a:lnTo>
                    <a:close/>
                    <a:moveTo>
                      <a:pt x="294" y="470"/>
                    </a:moveTo>
                    <a:lnTo>
                      <a:pt x="294" y="406"/>
                    </a:lnTo>
                    <a:lnTo>
                      <a:pt x="345" y="406"/>
                    </a:lnTo>
                    <a:lnTo>
                      <a:pt x="345" y="470"/>
                    </a:lnTo>
                    <a:lnTo>
                      <a:pt x="294" y="470"/>
                    </a:lnTo>
                    <a:close/>
                    <a:moveTo>
                      <a:pt x="396" y="348"/>
                    </a:moveTo>
                    <a:lnTo>
                      <a:pt x="442" y="341"/>
                    </a:lnTo>
                    <a:cubicBezTo>
                      <a:pt x="447" y="372"/>
                      <a:pt x="458" y="395"/>
                      <a:pt x="468" y="412"/>
                    </a:cubicBezTo>
                    <a:cubicBezTo>
                      <a:pt x="482" y="426"/>
                      <a:pt x="498" y="433"/>
                      <a:pt x="514" y="433"/>
                    </a:cubicBezTo>
                    <a:cubicBezTo>
                      <a:pt x="536" y="433"/>
                      <a:pt x="555" y="423"/>
                      <a:pt x="568" y="406"/>
                    </a:cubicBezTo>
                    <a:cubicBezTo>
                      <a:pt x="584" y="385"/>
                      <a:pt x="592" y="361"/>
                      <a:pt x="592" y="334"/>
                    </a:cubicBezTo>
                    <a:cubicBezTo>
                      <a:pt x="592" y="310"/>
                      <a:pt x="584" y="286"/>
                      <a:pt x="571" y="269"/>
                    </a:cubicBezTo>
                    <a:cubicBezTo>
                      <a:pt x="557" y="252"/>
                      <a:pt x="541" y="242"/>
                      <a:pt x="520" y="242"/>
                    </a:cubicBezTo>
                    <a:cubicBezTo>
                      <a:pt x="512" y="242"/>
                      <a:pt x="501" y="246"/>
                      <a:pt x="487" y="249"/>
                    </a:cubicBezTo>
                    <a:lnTo>
                      <a:pt x="493" y="198"/>
                    </a:lnTo>
                    <a:cubicBezTo>
                      <a:pt x="495" y="201"/>
                      <a:pt x="498" y="201"/>
                      <a:pt x="498" y="201"/>
                    </a:cubicBezTo>
                    <a:cubicBezTo>
                      <a:pt x="520" y="201"/>
                      <a:pt x="536" y="195"/>
                      <a:pt x="552" y="181"/>
                    </a:cubicBezTo>
                    <a:cubicBezTo>
                      <a:pt x="568" y="167"/>
                      <a:pt x="573" y="150"/>
                      <a:pt x="573" y="123"/>
                    </a:cubicBezTo>
                    <a:cubicBezTo>
                      <a:pt x="573" y="103"/>
                      <a:pt x="568" y="82"/>
                      <a:pt x="557" y="69"/>
                    </a:cubicBezTo>
                    <a:cubicBezTo>
                      <a:pt x="546" y="55"/>
                      <a:pt x="533" y="48"/>
                      <a:pt x="514" y="48"/>
                    </a:cubicBezTo>
                    <a:cubicBezTo>
                      <a:pt x="495" y="48"/>
                      <a:pt x="482" y="55"/>
                      <a:pt x="471" y="69"/>
                    </a:cubicBezTo>
                    <a:cubicBezTo>
                      <a:pt x="458" y="86"/>
                      <a:pt x="450" y="106"/>
                      <a:pt x="447" y="133"/>
                    </a:cubicBezTo>
                    <a:lnTo>
                      <a:pt x="401" y="123"/>
                    </a:lnTo>
                    <a:cubicBezTo>
                      <a:pt x="407" y="86"/>
                      <a:pt x="420" y="55"/>
                      <a:pt x="439" y="35"/>
                    </a:cubicBezTo>
                    <a:cubicBezTo>
                      <a:pt x="460" y="14"/>
                      <a:pt x="485" y="0"/>
                      <a:pt x="512" y="0"/>
                    </a:cubicBezTo>
                    <a:cubicBezTo>
                      <a:pt x="533" y="0"/>
                      <a:pt x="552" y="7"/>
                      <a:pt x="568" y="17"/>
                    </a:cubicBezTo>
                    <a:cubicBezTo>
                      <a:pt x="587" y="31"/>
                      <a:pt x="598" y="45"/>
                      <a:pt x="608" y="62"/>
                    </a:cubicBezTo>
                    <a:cubicBezTo>
                      <a:pt x="616" y="82"/>
                      <a:pt x="622" y="103"/>
                      <a:pt x="622" y="123"/>
                    </a:cubicBezTo>
                    <a:cubicBezTo>
                      <a:pt x="622" y="143"/>
                      <a:pt x="616" y="160"/>
                      <a:pt x="608" y="177"/>
                    </a:cubicBezTo>
                    <a:cubicBezTo>
                      <a:pt x="600" y="195"/>
                      <a:pt x="587" y="208"/>
                      <a:pt x="571" y="218"/>
                    </a:cubicBezTo>
                    <a:cubicBezTo>
                      <a:pt x="592" y="225"/>
                      <a:pt x="608" y="239"/>
                      <a:pt x="622" y="259"/>
                    </a:cubicBezTo>
                    <a:cubicBezTo>
                      <a:pt x="633" y="280"/>
                      <a:pt x="638" y="303"/>
                      <a:pt x="638" y="334"/>
                    </a:cubicBezTo>
                    <a:cubicBezTo>
                      <a:pt x="638" y="375"/>
                      <a:pt x="627" y="409"/>
                      <a:pt x="603" y="436"/>
                    </a:cubicBezTo>
                    <a:cubicBezTo>
                      <a:pt x="581" y="467"/>
                      <a:pt x="552" y="480"/>
                      <a:pt x="514" y="480"/>
                    </a:cubicBezTo>
                    <a:cubicBezTo>
                      <a:pt x="482" y="480"/>
                      <a:pt x="455" y="467"/>
                      <a:pt x="434" y="443"/>
                    </a:cubicBezTo>
                    <a:cubicBezTo>
                      <a:pt x="412" y="419"/>
                      <a:pt x="401" y="389"/>
                      <a:pt x="396" y="348"/>
                    </a:cubicBezTo>
                    <a:close/>
                    <a:moveTo>
                      <a:pt x="705" y="365"/>
                    </a:moveTo>
                    <a:lnTo>
                      <a:pt x="748" y="358"/>
                    </a:lnTo>
                    <a:cubicBezTo>
                      <a:pt x="754" y="385"/>
                      <a:pt x="759" y="402"/>
                      <a:pt x="770" y="416"/>
                    </a:cubicBezTo>
                    <a:cubicBezTo>
                      <a:pt x="781" y="426"/>
                      <a:pt x="794" y="433"/>
                      <a:pt x="810" y="433"/>
                    </a:cubicBezTo>
                    <a:cubicBezTo>
                      <a:pt x="824" y="433"/>
                      <a:pt x="837" y="429"/>
                      <a:pt x="848" y="419"/>
                    </a:cubicBezTo>
                    <a:cubicBezTo>
                      <a:pt x="859" y="412"/>
                      <a:pt x="867" y="402"/>
                      <a:pt x="872" y="389"/>
                    </a:cubicBezTo>
                    <a:cubicBezTo>
                      <a:pt x="880" y="375"/>
                      <a:pt x="885" y="358"/>
                      <a:pt x="888" y="334"/>
                    </a:cubicBezTo>
                    <a:cubicBezTo>
                      <a:pt x="893" y="310"/>
                      <a:pt x="896" y="286"/>
                      <a:pt x="896" y="263"/>
                    </a:cubicBezTo>
                    <a:cubicBezTo>
                      <a:pt x="896" y="259"/>
                      <a:pt x="896" y="256"/>
                      <a:pt x="896" y="252"/>
                    </a:cubicBezTo>
                    <a:cubicBezTo>
                      <a:pt x="888" y="269"/>
                      <a:pt x="875" y="283"/>
                      <a:pt x="859" y="297"/>
                    </a:cubicBezTo>
                    <a:cubicBezTo>
                      <a:pt x="842" y="307"/>
                      <a:pt x="826" y="314"/>
                      <a:pt x="807" y="314"/>
                    </a:cubicBezTo>
                    <a:cubicBezTo>
                      <a:pt x="778" y="314"/>
                      <a:pt x="751" y="300"/>
                      <a:pt x="729" y="273"/>
                    </a:cubicBezTo>
                    <a:cubicBezTo>
                      <a:pt x="708" y="242"/>
                      <a:pt x="697" y="205"/>
                      <a:pt x="697" y="160"/>
                    </a:cubicBezTo>
                    <a:cubicBezTo>
                      <a:pt x="697" y="113"/>
                      <a:pt x="711" y="75"/>
                      <a:pt x="732" y="45"/>
                    </a:cubicBezTo>
                    <a:cubicBezTo>
                      <a:pt x="754" y="17"/>
                      <a:pt x="781" y="0"/>
                      <a:pt x="815" y="0"/>
                    </a:cubicBezTo>
                    <a:cubicBezTo>
                      <a:pt x="840" y="0"/>
                      <a:pt x="861" y="11"/>
                      <a:pt x="880" y="28"/>
                    </a:cubicBezTo>
                    <a:cubicBezTo>
                      <a:pt x="902" y="45"/>
                      <a:pt x="915" y="65"/>
                      <a:pt x="926" y="96"/>
                    </a:cubicBezTo>
                    <a:cubicBezTo>
                      <a:pt x="937" y="126"/>
                      <a:pt x="942" y="171"/>
                      <a:pt x="942" y="229"/>
                    </a:cubicBezTo>
                    <a:cubicBezTo>
                      <a:pt x="942" y="286"/>
                      <a:pt x="937" y="334"/>
                      <a:pt x="926" y="372"/>
                    </a:cubicBezTo>
                    <a:cubicBezTo>
                      <a:pt x="915" y="406"/>
                      <a:pt x="902" y="433"/>
                      <a:pt x="880" y="453"/>
                    </a:cubicBezTo>
                    <a:cubicBezTo>
                      <a:pt x="861" y="470"/>
                      <a:pt x="837" y="480"/>
                      <a:pt x="810" y="480"/>
                    </a:cubicBezTo>
                    <a:cubicBezTo>
                      <a:pt x="781" y="480"/>
                      <a:pt x="756" y="470"/>
                      <a:pt x="737" y="450"/>
                    </a:cubicBezTo>
                    <a:cubicBezTo>
                      <a:pt x="719" y="429"/>
                      <a:pt x="708" y="402"/>
                      <a:pt x="705" y="365"/>
                    </a:cubicBezTo>
                    <a:close/>
                    <a:moveTo>
                      <a:pt x="891" y="157"/>
                    </a:moveTo>
                    <a:cubicBezTo>
                      <a:pt x="891" y="123"/>
                      <a:pt x="883" y="99"/>
                      <a:pt x="869" y="79"/>
                    </a:cubicBezTo>
                    <a:cubicBezTo>
                      <a:pt x="856" y="58"/>
                      <a:pt x="840" y="48"/>
                      <a:pt x="821" y="48"/>
                    </a:cubicBezTo>
                    <a:cubicBezTo>
                      <a:pt x="799" y="48"/>
                      <a:pt x="783" y="62"/>
                      <a:pt x="767" y="82"/>
                    </a:cubicBezTo>
                    <a:cubicBezTo>
                      <a:pt x="754" y="103"/>
                      <a:pt x="746" y="130"/>
                      <a:pt x="746" y="160"/>
                    </a:cubicBezTo>
                    <a:cubicBezTo>
                      <a:pt x="746" y="191"/>
                      <a:pt x="751" y="215"/>
                      <a:pt x="767" y="235"/>
                    </a:cubicBezTo>
                    <a:cubicBezTo>
                      <a:pt x="781" y="252"/>
                      <a:pt x="799" y="263"/>
                      <a:pt x="818" y="263"/>
                    </a:cubicBezTo>
                    <a:cubicBezTo>
                      <a:pt x="840" y="263"/>
                      <a:pt x="856" y="252"/>
                      <a:pt x="869" y="235"/>
                    </a:cubicBezTo>
                    <a:cubicBezTo>
                      <a:pt x="883" y="215"/>
                      <a:pt x="891" y="191"/>
                      <a:pt x="891" y="157"/>
                    </a:cubicBezTo>
                    <a:close/>
                    <a:moveTo>
                      <a:pt x="1001" y="65"/>
                    </a:moveTo>
                    <a:lnTo>
                      <a:pt x="1001" y="11"/>
                    </a:lnTo>
                    <a:lnTo>
                      <a:pt x="1240" y="11"/>
                    </a:lnTo>
                    <a:lnTo>
                      <a:pt x="1240" y="55"/>
                    </a:lnTo>
                    <a:cubicBezTo>
                      <a:pt x="1219" y="86"/>
                      <a:pt x="1195" y="130"/>
                      <a:pt x="1173" y="181"/>
                    </a:cubicBezTo>
                    <a:cubicBezTo>
                      <a:pt x="1149" y="235"/>
                      <a:pt x="1130" y="286"/>
                      <a:pt x="1119" y="344"/>
                    </a:cubicBezTo>
                    <a:cubicBezTo>
                      <a:pt x="1109" y="382"/>
                      <a:pt x="1103" y="426"/>
                      <a:pt x="1101" y="470"/>
                    </a:cubicBezTo>
                    <a:lnTo>
                      <a:pt x="1055" y="470"/>
                    </a:lnTo>
                    <a:cubicBezTo>
                      <a:pt x="1055" y="436"/>
                      <a:pt x="1060" y="392"/>
                      <a:pt x="1071" y="337"/>
                    </a:cubicBezTo>
                    <a:cubicBezTo>
                      <a:pt x="1082" y="286"/>
                      <a:pt x="1098" y="235"/>
                      <a:pt x="1119" y="188"/>
                    </a:cubicBezTo>
                    <a:cubicBezTo>
                      <a:pt x="1138" y="140"/>
                      <a:pt x="1160" y="99"/>
                      <a:pt x="1184" y="65"/>
                    </a:cubicBezTo>
                    <a:lnTo>
                      <a:pt x="1001" y="6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5" name="Freeform 180"/>
              <p:cNvSpPr>
                <a:spLocks noEditPoints="1"/>
              </p:cNvSpPr>
              <p:nvPr/>
            </p:nvSpPr>
            <p:spPr bwMode="auto">
              <a:xfrm>
                <a:off x="5423" y="3274"/>
                <a:ext cx="384" cy="149"/>
              </a:xfrm>
              <a:custGeom>
                <a:avLst/>
                <a:gdLst>
                  <a:gd name="T0" fmla="*/ 6 w 1248"/>
                  <a:gd name="T1" fmla="*/ 182 h 488"/>
                  <a:gd name="T2" fmla="*/ 142 w 1248"/>
                  <a:gd name="T3" fmla="*/ 0 h 488"/>
                  <a:gd name="T4" fmla="*/ 7 w 1248"/>
                  <a:gd name="T5" fmla="*/ 127 h 488"/>
                  <a:gd name="T6" fmla="*/ 100 w 1248"/>
                  <a:gd name="T7" fmla="*/ 474 h 488"/>
                  <a:gd name="T8" fmla="*/ 349 w 1248"/>
                  <a:gd name="T9" fmla="*/ 478 h 488"/>
                  <a:gd name="T10" fmla="*/ 397 w 1248"/>
                  <a:gd name="T11" fmla="*/ 350 h 488"/>
                  <a:gd name="T12" fmla="*/ 533 w 1248"/>
                  <a:gd name="T13" fmla="*/ 431 h 488"/>
                  <a:gd name="T14" fmla="*/ 587 w 1248"/>
                  <a:gd name="T15" fmla="*/ 304 h 488"/>
                  <a:gd name="T16" fmla="*/ 511 w 1248"/>
                  <a:gd name="T17" fmla="*/ 252 h 488"/>
                  <a:gd name="T18" fmla="*/ 529 w 1248"/>
                  <a:gd name="T19" fmla="*/ 197 h 488"/>
                  <a:gd name="T20" fmla="*/ 570 w 1248"/>
                  <a:gd name="T21" fmla="*/ 99 h 488"/>
                  <a:gd name="T22" fmla="*/ 463 w 1248"/>
                  <a:gd name="T23" fmla="*/ 102 h 488"/>
                  <a:gd name="T24" fmla="*/ 457 w 1248"/>
                  <a:gd name="T25" fmla="*/ 22 h 488"/>
                  <a:gd name="T26" fmla="*/ 599 w 1248"/>
                  <a:gd name="T27" fmla="*/ 40 h 488"/>
                  <a:gd name="T28" fmla="*/ 599 w 1248"/>
                  <a:gd name="T29" fmla="*/ 208 h 488"/>
                  <a:gd name="T30" fmla="*/ 644 w 1248"/>
                  <a:gd name="T31" fmla="*/ 368 h 488"/>
                  <a:gd name="T32" fmla="*/ 519 w 1248"/>
                  <a:gd name="T33" fmla="*/ 488 h 488"/>
                  <a:gd name="T34" fmla="*/ 409 w 1248"/>
                  <a:gd name="T35" fmla="*/ 408 h 488"/>
                  <a:gd name="T36" fmla="*/ 457 w 1248"/>
                  <a:gd name="T37" fmla="*/ 460 h 488"/>
                  <a:gd name="T38" fmla="*/ 587 w 1248"/>
                  <a:gd name="T39" fmla="*/ 457 h 488"/>
                  <a:gd name="T40" fmla="*/ 622 w 1248"/>
                  <a:gd name="T41" fmla="*/ 265 h 488"/>
                  <a:gd name="T42" fmla="*/ 618 w 1248"/>
                  <a:gd name="T43" fmla="*/ 155 h 488"/>
                  <a:gd name="T44" fmla="*/ 545 w 1248"/>
                  <a:gd name="T45" fmla="*/ 13 h 488"/>
                  <a:gd name="T46" fmla="*/ 434 w 1248"/>
                  <a:gd name="T47" fmla="*/ 58 h 488"/>
                  <a:gd name="T48" fmla="*/ 493 w 1248"/>
                  <a:gd name="T49" fmla="*/ 54 h 488"/>
                  <a:gd name="T50" fmla="*/ 580 w 1248"/>
                  <a:gd name="T51" fmla="*/ 147 h 488"/>
                  <a:gd name="T52" fmla="*/ 498 w 1248"/>
                  <a:gd name="T53" fmla="*/ 208 h 488"/>
                  <a:gd name="T54" fmla="*/ 567 w 1248"/>
                  <a:gd name="T55" fmla="*/ 259 h 488"/>
                  <a:gd name="T56" fmla="*/ 564 w 1248"/>
                  <a:gd name="T57" fmla="*/ 424 h 488"/>
                  <a:gd name="T58" fmla="*/ 454 w 1248"/>
                  <a:gd name="T59" fmla="*/ 388 h 488"/>
                  <a:gd name="T60" fmla="*/ 765 w 1248"/>
                  <a:gd name="T61" fmla="*/ 395 h 488"/>
                  <a:gd name="T62" fmla="*/ 864 w 1248"/>
                  <a:gd name="T63" fmla="*/ 407 h 488"/>
                  <a:gd name="T64" fmla="*/ 866 w 1248"/>
                  <a:gd name="T65" fmla="*/ 304 h 488"/>
                  <a:gd name="T66" fmla="*/ 731 w 1248"/>
                  <a:gd name="T67" fmla="*/ 280 h 488"/>
                  <a:gd name="T68" fmla="*/ 718 w 1248"/>
                  <a:gd name="T69" fmla="*/ 71 h 488"/>
                  <a:gd name="T70" fmla="*/ 838 w 1248"/>
                  <a:gd name="T71" fmla="*/ 2 h 488"/>
                  <a:gd name="T72" fmla="*/ 941 w 1248"/>
                  <a:gd name="T73" fmla="*/ 124 h 488"/>
                  <a:gd name="T74" fmla="*/ 887 w 1248"/>
                  <a:gd name="T75" fmla="*/ 461 h 488"/>
                  <a:gd name="T76" fmla="*/ 772 w 1248"/>
                  <a:gd name="T77" fmla="*/ 480 h 488"/>
                  <a:gd name="T78" fmla="*/ 717 w 1248"/>
                  <a:gd name="T79" fmla="*/ 394 h 488"/>
                  <a:gd name="T80" fmla="*/ 795 w 1248"/>
                  <a:gd name="T81" fmla="*/ 479 h 488"/>
                  <a:gd name="T82" fmla="*/ 908 w 1248"/>
                  <a:gd name="T83" fmla="*/ 420 h 488"/>
                  <a:gd name="T84" fmla="*/ 918 w 1248"/>
                  <a:gd name="T85" fmla="*/ 81 h 488"/>
                  <a:gd name="T86" fmla="*/ 820 w 1248"/>
                  <a:gd name="T87" fmla="*/ 8 h 488"/>
                  <a:gd name="T88" fmla="*/ 715 w 1248"/>
                  <a:gd name="T89" fmla="*/ 101 h 488"/>
                  <a:gd name="T90" fmla="*/ 753 w 1248"/>
                  <a:gd name="T91" fmla="*/ 292 h 488"/>
                  <a:gd name="T92" fmla="*/ 882 w 1248"/>
                  <a:gd name="T93" fmla="*/ 278 h 488"/>
                  <a:gd name="T94" fmla="*/ 855 w 1248"/>
                  <a:gd name="T95" fmla="*/ 426 h 488"/>
                  <a:gd name="T96" fmla="*/ 753 w 1248"/>
                  <a:gd name="T97" fmla="*/ 382 h 488"/>
                  <a:gd name="T98" fmla="*/ 860 w 1248"/>
                  <a:gd name="T99" fmla="*/ 72 h 488"/>
                  <a:gd name="T100" fmla="*/ 786 w 1248"/>
                  <a:gd name="T101" fmla="*/ 76 h 488"/>
                  <a:gd name="T102" fmla="*/ 764 w 1248"/>
                  <a:gd name="T103" fmla="*/ 221 h 488"/>
                  <a:gd name="T104" fmla="*/ 836 w 1248"/>
                  <a:gd name="T105" fmla="*/ 261 h 488"/>
                  <a:gd name="T106" fmla="*/ 893 w 1248"/>
                  <a:gd name="T107" fmla="*/ 206 h 488"/>
                  <a:gd name="T108" fmla="*/ 808 w 1248"/>
                  <a:gd name="T109" fmla="*/ 269 h 488"/>
                  <a:gd name="T110" fmla="*/ 747 w 1248"/>
                  <a:gd name="T111" fmla="*/ 187 h 488"/>
                  <a:gd name="T112" fmla="*/ 809 w 1248"/>
                  <a:gd name="T113" fmla="*/ 51 h 488"/>
                  <a:gd name="T114" fmla="*/ 893 w 1248"/>
                  <a:gd name="T115" fmla="*/ 116 h 488"/>
                  <a:gd name="T116" fmla="*/ 1231 w 1248"/>
                  <a:gd name="T117" fmla="*/ 87 h 488"/>
                  <a:gd name="T118" fmla="*/ 1056 w 1248"/>
                  <a:gd name="T119" fmla="*/ 447 h 488"/>
                  <a:gd name="T120" fmla="*/ 1191 w 1248"/>
                  <a:gd name="T121" fmla="*/ 72 h 488"/>
                  <a:gd name="T122" fmla="*/ 1108 w 1248"/>
                  <a:gd name="T123" fmla="*/ 408 h 488"/>
                  <a:gd name="T124" fmla="*/ 1009 w 1248"/>
                  <a:gd name="T125" fmla="*/ 1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8" h="488">
                    <a:moveTo>
                      <a:pt x="146" y="474"/>
                    </a:moveTo>
                    <a:cubicBezTo>
                      <a:pt x="146" y="477"/>
                      <a:pt x="144" y="478"/>
                      <a:pt x="142" y="478"/>
                    </a:cubicBezTo>
                    <a:lnTo>
                      <a:pt x="96" y="478"/>
                    </a:lnTo>
                    <a:cubicBezTo>
                      <a:pt x="94" y="478"/>
                      <a:pt x="92" y="477"/>
                      <a:pt x="92" y="474"/>
                    </a:cubicBezTo>
                    <a:lnTo>
                      <a:pt x="92" y="110"/>
                    </a:lnTo>
                    <a:lnTo>
                      <a:pt x="99" y="113"/>
                    </a:lnTo>
                    <a:lnTo>
                      <a:pt x="80" y="134"/>
                    </a:lnTo>
                    <a:cubicBezTo>
                      <a:pt x="80" y="134"/>
                      <a:pt x="80" y="134"/>
                      <a:pt x="80" y="134"/>
                    </a:cubicBezTo>
                    <a:lnTo>
                      <a:pt x="55" y="154"/>
                    </a:lnTo>
                    <a:lnTo>
                      <a:pt x="31" y="170"/>
                    </a:lnTo>
                    <a:cubicBezTo>
                      <a:pt x="31" y="170"/>
                      <a:pt x="31" y="171"/>
                      <a:pt x="31" y="171"/>
                    </a:cubicBezTo>
                    <a:lnTo>
                      <a:pt x="6" y="182"/>
                    </a:lnTo>
                    <a:cubicBezTo>
                      <a:pt x="5" y="183"/>
                      <a:pt x="3" y="183"/>
                      <a:pt x="2" y="182"/>
                    </a:cubicBezTo>
                    <a:cubicBezTo>
                      <a:pt x="1" y="181"/>
                      <a:pt x="0" y="180"/>
                      <a:pt x="0" y="178"/>
                    </a:cubicBezTo>
                    <a:lnTo>
                      <a:pt x="0" y="124"/>
                    </a:lnTo>
                    <a:cubicBezTo>
                      <a:pt x="0" y="123"/>
                      <a:pt x="1" y="121"/>
                      <a:pt x="2" y="121"/>
                    </a:cubicBezTo>
                    <a:lnTo>
                      <a:pt x="39" y="95"/>
                    </a:lnTo>
                    <a:lnTo>
                      <a:pt x="69" y="67"/>
                    </a:lnTo>
                    <a:lnTo>
                      <a:pt x="69" y="67"/>
                    </a:lnTo>
                    <a:lnTo>
                      <a:pt x="93" y="35"/>
                    </a:lnTo>
                    <a:lnTo>
                      <a:pt x="93" y="35"/>
                    </a:lnTo>
                    <a:lnTo>
                      <a:pt x="109" y="3"/>
                    </a:lnTo>
                    <a:cubicBezTo>
                      <a:pt x="110" y="1"/>
                      <a:pt x="111" y="0"/>
                      <a:pt x="112" y="0"/>
                    </a:cubicBezTo>
                    <a:lnTo>
                      <a:pt x="142" y="0"/>
                    </a:lnTo>
                    <a:cubicBezTo>
                      <a:pt x="144" y="0"/>
                      <a:pt x="146" y="2"/>
                      <a:pt x="146" y="4"/>
                    </a:cubicBezTo>
                    <a:lnTo>
                      <a:pt x="146" y="474"/>
                    </a:lnTo>
                    <a:close/>
                    <a:moveTo>
                      <a:pt x="138" y="4"/>
                    </a:moveTo>
                    <a:lnTo>
                      <a:pt x="142" y="8"/>
                    </a:lnTo>
                    <a:lnTo>
                      <a:pt x="112" y="8"/>
                    </a:lnTo>
                    <a:lnTo>
                      <a:pt x="116" y="6"/>
                    </a:lnTo>
                    <a:lnTo>
                      <a:pt x="100" y="39"/>
                    </a:lnTo>
                    <a:cubicBezTo>
                      <a:pt x="100" y="39"/>
                      <a:pt x="100" y="39"/>
                      <a:pt x="100" y="39"/>
                    </a:cubicBezTo>
                    <a:lnTo>
                      <a:pt x="75" y="72"/>
                    </a:lnTo>
                    <a:cubicBezTo>
                      <a:pt x="75" y="72"/>
                      <a:pt x="75" y="72"/>
                      <a:pt x="75" y="72"/>
                    </a:cubicBezTo>
                    <a:lnTo>
                      <a:pt x="44" y="101"/>
                    </a:lnTo>
                    <a:lnTo>
                      <a:pt x="7" y="127"/>
                    </a:lnTo>
                    <a:lnTo>
                      <a:pt x="8" y="124"/>
                    </a:lnTo>
                    <a:lnTo>
                      <a:pt x="8" y="178"/>
                    </a:lnTo>
                    <a:lnTo>
                      <a:pt x="3" y="175"/>
                    </a:lnTo>
                    <a:lnTo>
                      <a:pt x="27" y="163"/>
                    </a:lnTo>
                    <a:lnTo>
                      <a:pt x="27" y="164"/>
                    </a:lnTo>
                    <a:lnTo>
                      <a:pt x="50" y="148"/>
                    </a:lnTo>
                    <a:lnTo>
                      <a:pt x="75" y="128"/>
                    </a:lnTo>
                    <a:lnTo>
                      <a:pt x="74" y="128"/>
                    </a:lnTo>
                    <a:lnTo>
                      <a:pt x="93" y="108"/>
                    </a:lnTo>
                    <a:cubicBezTo>
                      <a:pt x="94" y="107"/>
                      <a:pt x="96" y="106"/>
                      <a:pt x="97" y="107"/>
                    </a:cubicBezTo>
                    <a:cubicBezTo>
                      <a:pt x="99" y="107"/>
                      <a:pt x="100" y="109"/>
                      <a:pt x="100" y="110"/>
                    </a:cubicBezTo>
                    <a:lnTo>
                      <a:pt x="100" y="474"/>
                    </a:lnTo>
                    <a:lnTo>
                      <a:pt x="96" y="470"/>
                    </a:lnTo>
                    <a:lnTo>
                      <a:pt x="142" y="470"/>
                    </a:lnTo>
                    <a:lnTo>
                      <a:pt x="138" y="474"/>
                    </a:lnTo>
                    <a:lnTo>
                      <a:pt x="138" y="4"/>
                    </a:lnTo>
                    <a:close/>
                    <a:moveTo>
                      <a:pt x="298" y="478"/>
                    </a:moveTo>
                    <a:cubicBezTo>
                      <a:pt x="296" y="478"/>
                      <a:pt x="294" y="477"/>
                      <a:pt x="294" y="474"/>
                    </a:cubicBezTo>
                    <a:lnTo>
                      <a:pt x="294" y="410"/>
                    </a:lnTo>
                    <a:cubicBezTo>
                      <a:pt x="294" y="408"/>
                      <a:pt x="296" y="406"/>
                      <a:pt x="298" y="406"/>
                    </a:cubicBezTo>
                    <a:lnTo>
                      <a:pt x="349" y="406"/>
                    </a:lnTo>
                    <a:cubicBezTo>
                      <a:pt x="351" y="406"/>
                      <a:pt x="353" y="408"/>
                      <a:pt x="353" y="410"/>
                    </a:cubicBezTo>
                    <a:lnTo>
                      <a:pt x="353" y="474"/>
                    </a:lnTo>
                    <a:cubicBezTo>
                      <a:pt x="353" y="477"/>
                      <a:pt x="351" y="478"/>
                      <a:pt x="349" y="478"/>
                    </a:cubicBezTo>
                    <a:lnTo>
                      <a:pt x="298" y="478"/>
                    </a:lnTo>
                    <a:close/>
                    <a:moveTo>
                      <a:pt x="349" y="470"/>
                    </a:moveTo>
                    <a:lnTo>
                      <a:pt x="345" y="474"/>
                    </a:lnTo>
                    <a:lnTo>
                      <a:pt x="345" y="410"/>
                    </a:lnTo>
                    <a:lnTo>
                      <a:pt x="349" y="414"/>
                    </a:lnTo>
                    <a:lnTo>
                      <a:pt x="298" y="414"/>
                    </a:lnTo>
                    <a:lnTo>
                      <a:pt x="302" y="410"/>
                    </a:lnTo>
                    <a:lnTo>
                      <a:pt x="302" y="474"/>
                    </a:lnTo>
                    <a:lnTo>
                      <a:pt x="298" y="470"/>
                    </a:lnTo>
                    <a:lnTo>
                      <a:pt x="349" y="470"/>
                    </a:lnTo>
                    <a:close/>
                    <a:moveTo>
                      <a:pt x="396" y="353"/>
                    </a:moveTo>
                    <a:cubicBezTo>
                      <a:pt x="396" y="352"/>
                      <a:pt x="396" y="350"/>
                      <a:pt x="397" y="350"/>
                    </a:cubicBezTo>
                    <a:cubicBezTo>
                      <a:pt x="397" y="349"/>
                      <a:pt x="398" y="348"/>
                      <a:pt x="399" y="348"/>
                    </a:cubicBezTo>
                    <a:lnTo>
                      <a:pt x="445" y="341"/>
                    </a:lnTo>
                    <a:cubicBezTo>
                      <a:pt x="447" y="341"/>
                      <a:pt x="449" y="342"/>
                      <a:pt x="450" y="344"/>
                    </a:cubicBezTo>
                    <a:lnTo>
                      <a:pt x="461" y="385"/>
                    </a:lnTo>
                    <a:lnTo>
                      <a:pt x="461" y="384"/>
                    </a:lnTo>
                    <a:lnTo>
                      <a:pt x="477" y="415"/>
                    </a:lnTo>
                    <a:lnTo>
                      <a:pt x="475" y="413"/>
                    </a:lnTo>
                    <a:lnTo>
                      <a:pt x="497" y="429"/>
                    </a:lnTo>
                    <a:lnTo>
                      <a:pt x="495" y="428"/>
                    </a:lnTo>
                    <a:lnTo>
                      <a:pt x="519" y="433"/>
                    </a:lnTo>
                    <a:lnTo>
                      <a:pt x="518" y="433"/>
                    </a:lnTo>
                    <a:lnTo>
                      <a:pt x="533" y="431"/>
                    </a:lnTo>
                    <a:lnTo>
                      <a:pt x="533" y="431"/>
                    </a:lnTo>
                    <a:lnTo>
                      <a:pt x="547" y="426"/>
                    </a:lnTo>
                    <a:lnTo>
                      <a:pt x="546" y="427"/>
                    </a:lnTo>
                    <a:lnTo>
                      <a:pt x="559" y="418"/>
                    </a:lnTo>
                    <a:lnTo>
                      <a:pt x="559" y="419"/>
                    </a:lnTo>
                    <a:lnTo>
                      <a:pt x="570" y="407"/>
                    </a:lnTo>
                    <a:lnTo>
                      <a:pt x="569" y="408"/>
                    </a:lnTo>
                    <a:lnTo>
                      <a:pt x="587" y="375"/>
                    </a:lnTo>
                    <a:lnTo>
                      <a:pt x="587" y="376"/>
                    </a:lnTo>
                    <a:lnTo>
                      <a:pt x="593" y="338"/>
                    </a:lnTo>
                    <a:lnTo>
                      <a:pt x="593" y="339"/>
                    </a:lnTo>
                    <a:lnTo>
                      <a:pt x="587" y="304"/>
                    </a:lnTo>
                    <a:lnTo>
                      <a:pt x="587" y="305"/>
                    </a:lnTo>
                    <a:lnTo>
                      <a:pt x="571" y="275"/>
                    </a:lnTo>
                    <a:lnTo>
                      <a:pt x="572" y="276"/>
                    </a:lnTo>
                    <a:lnTo>
                      <a:pt x="562" y="265"/>
                    </a:lnTo>
                    <a:lnTo>
                      <a:pt x="562" y="265"/>
                    </a:lnTo>
                    <a:lnTo>
                      <a:pt x="550" y="257"/>
                    </a:lnTo>
                    <a:lnTo>
                      <a:pt x="551" y="257"/>
                    </a:lnTo>
                    <a:lnTo>
                      <a:pt x="538" y="252"/>
                    </a:lnTo>
                    <a:lnTo>
                      <a:pt x="538" y="252"/>
                    </a:lnTo>
                    <a:lnTo>
                      <a:pt x="523" y="250"/>
                    </a:lnTo>
                    <a:lnTo>
                      <a:pt x="525" y="250"/>
                    </a:lnTo>
                    <a:lnTo>
                      <a:pt x="511" y="252"/>
                    </a:lnTo>
                    <a:lnTo>
                      <a:pt x="492" y="257"/>
                    </a:lnTo>
                    <a:cubicBezTo>
                      <a:pt x="491" y="257"/>
                      <a:pt x="490" y="257"/>
                      <a:pt x="489" y="256"/>
                    </a:cubicBezTo>
                    <a:cubicBezTo>
                      <a:pt x="488" y="255"/>
                      <a:pt x="487" y="254"/>
                      <a:pt x="487" y="253"/>
                    </a:cubicBezTo>
                    <a:lnTo>
                      <a:pt x="493" y="202"/>
                    </a:lnTo>
                    <a:cubicBezTo>
                      <a:pt x="493" y="200"/>
                      <a:pt x="494" y="199"/>
                      <a:pt x="495" y="198"/>
                    </a:cubicBezTo>
                    <a:cubicBezTo>
                      <a:pt x="497" y="198"/>
                      <a:pt x="498" y="198"/>
                      <a:pt x="500" y="199"/>
                    </a:cubicBezTo>
                    <a:lnTo>
                      <a:pt x="503" y="202"/>
                    </a:lnTo>
                    <a:lnTo>
                      <a:pt x="501" y="201"/>
                    </a:lnTo>
                    <a:lnTo>
                      <a:pt x="503" y="202"/>
                    </a:lnTo>
                    <a:lnTo>
                      <a:pt x="502" y="202"/>
                    </a:lnTo>
                    <a:lnTo>
                      <a:pt x="531" y="197"/>
                    </a:lnTo>
                    <a:lnTo>
                      <a:pt x="529" y="197"/>
                    </a:lnTo>
                    <a:lnTo>
                      <a:pt x="554" y="182"/>
                    </a:lnTo>
                    <a:lnTo>
                      <a:pt x="553" y="182"/>
                    </a:lnTo>
                    <a:lnTo>
                      <a:pt x="564" y="171"/>
                    </a:lnTo>
                    <a:lnTo>
                      <a:pt x="563" y="172"/>
                    </a:lnTo>
                    <a:lnTo>
                      <a:pt x="569" y="160"/>
                    </a:lnTo>
                    <a:lnTo>
                      <a:pt x="569" y="161"/>
                    </a:lnTo>
                    <a:lnTo>
                      <a:pt x="573" y="145"/>
                    </a:lnTo>
                    <a:lnTo>
                      <a:pt x="572" y="146"/>
                    </a:lnTo>
                    <a:lnTo>
                      <a:pt x="573" y="127"/>
                    </a:lnTo>
                    <a:lnTo>
                      <a:pt x="573" y="128"/>
                    </a:lnTo>
                    <a:lnTo>
                      <a:pt x="569" y="98"/>
                    </a:lnTo>
                    <a:lnTo>
                      <a:pt x="570" y="99"/>
                    </a:lnTo>
                    <a:lnTo>
                      <a:pt x="558" y="75"/>
                    </a:lnTo>
                    <a:lnTo>
                      <a:pt x="559" y="76"/>
                    </a:lnTo>
                    <a:lnTo>
                      <a:pt x="540" y="61"/>
                    </a:lnTo>
                    <a:lnTo>
                      <a:pt x="542" y="61"/>
                    </a:lnTo>
                    <a:lnTo>
                      <a:pt x="518" y="56"/>
                    </a:lnTo>
                    <a:lnTo>
                      <a:pt x="519" y="56"/>
                    </a:lnTo>
                    <a:lnTo>
                      <a:pt x="495" y="61"/>
                    </a:lnTo>
                    <a:lnTo>
                      <a:pt x="497" y="61"/>
                    </a:lnTo>
                    <a:lnTo>
                      <a:pt x="478" y="76"/>
                    </a:lnTo>
                    <a:lnTo>
                      <a:pt x="479" y="75"/>
                    </a:lnTo>
                    <a:lnTo>
                      <a:pt x="463" y="103"/>
                    </a:lnTo>
                    <a:lnTo>
                      <a:pt x="463" y="102"/>
                    </a:lnTo>
                    <a:lnTo>
                      <a:pt x="455" y="138"/>
                    </a:lnTo>
                    <a:cubicBezTo>
                      <a:pt x="454" y="141"/>
                      <a:pt x="452" y="142"/>
                      <a:pt x="450" y="141"/>
                    </a:cubicBezTo>
                    <a:lnTo>
                      <a:pt x="405" y="131"/>
                    </a:lnTo>
                    <a:cubicBezTo>
                      <a:pt x="402" y="131"/>
                      <a:pt x="401" y="129"/>
                      <a:pt x="402" y="127"/>
                    </a:cubicBezTo>
                    <a:lnTo>
                      <a:pt x="407" y="100"/>
                    </a:lnTo>
                    <a:lnTo>
                      <a:pt x="416" y="75"/>
                    </a:lnTo>
                    <a:lnTo>
                      <a:pt x="426" y="54"/>
                    </a:lnTo>
                    <a:cubicBezTo>
                      <a:pt x="427" y="54"/>
                      <a:pt x="427" y="54"/>
                      <a:pt x="427" y="54"/>
                    </a:cubicBezTo>
                    <a:lnTo>
                      <a:pt x="440" y="37"/>
                    </a:lnTo>
                    <a:cubicBezTo>
                      <a:pt x="440" y="36"/>
                      <a:pt x="440" y="36"/>
                      <a:pt x="440" y="36"/>
                    </a:cubicBezTo>
                    <a:lnTo>
                      <a:pt x="457" y="22"/>
                    </a:lnTo>
                    <a:cubicBezTo>
                      <a:pt x="457" y="22"/>
                      <a:pt x="457" y="22"/>
                      <a:pt x="457" y="22"/>
                    </a:cubicBezTo>
                    <a:lnTo>
                      <a:pt x="475" y="11"/>
                    </a:lnTo>
                    <a:cubicBezTo>
                      <a:pt x="476" y="10"/>
                      <a:pt x="476" y="10"/>
                      <a:pt x="476" y="10"/>
                    </a:cubicBezTo>
                    <a:lnTo>
                      <a:pt x="495" y="3"/>
                    </a:lnTo>
                    <a:cubicBezTo>
                      <a:pt x="495" y="3"/>
                      <a:pt x="495" y="3"/>
                      <a:pt x="495" y="3"/>
                    </a:cubicBezTo>
                    <a:lnTo>
                      <a:pt x="515" y="0"/>
                    </a:lnTo>
                    <a:cubicBezTo>
                      <a:pt x="516" y="0"/>
                      <a:pt x="516" y="0"/>
                      <a:pt x="517" y="1"/>
                    </a:cubicBezTo>
                    <a:lnTo>
                      <a:pt x="547" y="6"/>
                    </a:lnTo>
                    <a:cubicBezTo>
                      <a:pt x="547" y="6"/>
                      <a:pt x="547" y="6"/>
                      <a:pt x="548" y="6"/>
                    </a:cubicBezTo>
                    <a:lnTo>
                      <a:pt x="574" y="18"/>
                    </a:lnTo>
                    <a:cubicBezTo>
                      <a:pt x="575" y="19"/>
                      <a:pt x="575" y="19"/>
                      <a:pt x="575" y="19"/>
                    </a:cubicBezTo>
                    <a:lnTo>
                      <a:pt x="598" y="39"/>
                    </a:lnTo>
                    <a:cubicBezTo>
                      <a:pt x="598" y="40"/>
                      <a:pt x="599" y="40"/>
                      <a:pt x="599" y="40"/>
                    </a:cubicBezTo>
                    <a:lnTo>
                      <a:pt x="616" y="64"/>
                    </a:lnTo>
                    <a:cubicBezTo>
                      <a:pt x="616" y="64"/>
                      <a:pt x="616" y="64"/>
                      <a:pt x="616" y="65"/>
                    </a:cubicBezTo>
                    <a:lnTo>
                      <a:pt x="626" y="96"/>
                    </a:lnTo>
                    <a:cubicBezTo>
                      <a:pt x="626" y="96"/>
                      <a:pt x="626" y="96"/>
                      <a:pt x="626" y="97"/>
                    </a:cubicBezTo>
                    <a:lnTo>
                      <a:pt x="630" y="127"/>
                    </a:lnTo>
                    <a:cubicBezTo>
                      <a:pt x="630" y="127"/>
                      <a:pt x="630" y="128"/>
                      <a:pt x="630" y="128"/>
                    </a:cubicBezTo>
                    <a:lnTo>
                      <a:pt x="626" y="156"/>
                    </a:lnTo>
                    <a:cubicBezTo>
                      <a:pt x="626" y="156"/>
                      <a:pt x="626" y="157"/>
                      <a:pt x="626" y="157"/>
                    </a:cubicBezTo>
                    <a:lnTo>
                      <a:pt x="616" y="183"/>
                    </a:lnTo>
                    <a:cubicBezTo>
                      <a:pt x="616" y="184"/>
                      <a:pt x="616" y="184"/>
                      <a:pt x="616" y="184"/>
                    </a:cubicBezTo>
                    <a:lnTo>
                      <a:pt x="600" y="207"/>
                    </a:lnTo>
                    <a:cubicBezTo>
                      <a:pt x="600" y="208"/>
                      <a:pt x="600" y="208"/>
                      <a:pt x="599" y="208"/>
                    </a:cubicBezTo>
                    <a:lnTo>
                      <a:pt x="577" y="226"/>
                    </a:lnTo>
                    <a:lnTo>
                      <a:pt x="577" y="219"/>
                    </a:lnTo>
                    <a:lnTo>
                      <a:pt x="605" y="234"/>
                    </a:lnTo>
                    <a:cubicBezTo>
                      <a:pt x="606" y="235"/>
                      <a:pt x="606" y="235"/>
                      <a:pt x="606" y="235"/>
                    </a:cubicBezTo>
                    <a:lnTo>
                      <a:pt x="629" y="261"/>
                    </a:lnTo>
                    <a:cubicBezTo>
                      <a:pt x="629" y="261"/>
                      <a:pt x="630" y="262"/>
                      <a:pt x="630" y="262"/>
                    </a:cubicBezTo>
                    <a:lnTo>
                      <a:pt x="642" y="296"/>
                    </a:lnTo>
                    <a:cubicBezTo>
                      <a:pt x="642" y="296"/>
                      <a:pt x="642" y="296"/>
                      <a:pt x="642" y="297"/>
                    </a:cubicBezTo>
                    <a:lnTo>
                      <a:pt x="646" y="338"/>
                    </a:lnTo>
                    <a:cubicBezTo>
                      <a:pt x="646" y="338"/>
                      <a:pt x="646" y="339"/>
                      <a:pt x="646" y="339"/>
                    </a:cubicBezTo>
                    <a:lnTo>
                      <a:pt x="644" y="368"/>
                    </a:lnTo>
                    <a:cubicBezTo>
                      <a:pt x="644" y="368"/>
                      <a:pt x="644" y="368"/>
                      <a:pt x="644" y="368"/>
                    </a:cubicBezTo>
                    <a:lnTo>
                      <a:pt x="638" y="395"/>
                    </a:lnTo>
                    <a:cubicBezTo>
                      <a:pt x="638" y="396"/>
                      <a:pt x="638" y="396"/>
                      <a:pt x="638" y="396"/>
                    </a:cubicBezTo>
                    <a:lnTo>
                      <a:pt x="627" y="420"/>
                    </a:lnTo>
                    <a:cubicBezTo>
                      <a:pt x="627" y="420"/>
                      <a:pt x="626" y="421"/>
                      <a:pt x="626" y="421"/>
                    </a:cubicBezTo>
                    <a:lnTo>
                      <a:pt x="611" y="443"/>
                    </a:lnTo>
                    <a:lnTo>
                      <a:pt x="592" y="463"/>
                    </a:lnTo>
                    <a:cubicBezTo>
                      <a:pt x="592" y="463"/>
                      <a:pt x="592" y="463"/>
                      <a:pt x="592" y="463"/>
                    </a:cubicBezTo>
                    <a:lnTo>
                      <a:pt x="571" y="477"/>
                    </a:lnTo>
                    <a:cubicBezTo>
                      <a:pt x="571" y="477"/>
                      <a:pt x="571" y="478"/>
                      <a:pt x="570" y="478"/>
                    </a:cubicBezTo>
                    <a:lnTo>
                      <a:pt x="546" y="486"/>
                    </a:lnTo>
                    <a:cubicBezTo>
                      <a:pt x="546" y="486"/>
                      <a:pt x="546" y="486"/>
                      <a:pt x="545" y="486"/>
                    </a:cubicBezTo>
                    <a:lnTo>
                      <a:pt x="519" y="488"/>
                    </a:lnTo>
                    <a:cubicBezTo>
                      <a:pt x="519" y="488"/>
                      <a:pt x="518" y="488"/>
                      <a:pt x="518" y="488"/>
                    </a:cubicBezTo>
                    <a:lnTo>
                      <a:pt x="495" y="486"/>
                    </a:lnTo>
                    <a:cubicBezTo>
                      <a:pt x="494" y="486"/>
                      <a:pt x="494" y="486"/>
                      <a:pt x="494" y="486"/>
                    </a:cubicBezTo>
                    <a:lnTo>
                      <a:pt x="473" y="479"/>
                    </a:lnTo>
                    <a:cubicBezTo>
                      <a:pt x="472" y="479"/>
                      <a:pt x="472" y="479"/>
                      <a:pt x="472" y="478"/>
                    </a:cubicBezTo>
                    <a:lnTo>
                      <a:pt x="453" y="466"/>
                    </a:lnTo>
                    <a:cubicBezTo>
                      <a:pt x="453" y="466"/>
                      <a:pt x="452" y="466"/>
                      <a:pt x="452" y="466"/>
                    </a:cubicBezTo>
                    <a:lnTo>
                      <a:pt x="435" y="450"/>
                    </a:lnTo>
                    <a:cubicBezTo>
                      <a:pt x="435" y="450"/>
                      <a:pt x="435" y="450"/>
                      <a:pt x="435" y="450"/>
                    </a:cubicBezTo>
                    <a:lnTo>
                      <a:pt x="421" y="430"/>
                    </a:lnTo>
                    <a:cubicBezTo>
                      <a:pt x="421" y="430"/>
                      <a:pt x="420" y="430"/>
                      <a:pt x="420" y="430"/>
                    </a:cubicBezTo>
                    <a:lnTo>
                      <a:pt x="409" y="408"/>
                    </a:lnTo>
                    <a:cubicBezTo>
                      <a:pt x="409" y="408"/>
                      <a:pt x="409" y="407"/>
                      <a:pt x="409" y="407"/>
                    </a:cubicBezTo>
                    <a:lnTo>
                      <a:pt x="401" y="382"/>
                    </a:lnTo>
                    <a:lnTo>
                      <a:pt x="396" y="353"/>
                    </a:lnTo>
                    <a:close/>
                    <a:moveTo>
                      <a:pt x="409" y="380"/>
                    </a:moveTo>
                    <a:lnTo>
                      <a:pt x="417" y="405"/>
                    </a:lnTo>
                    <a:lnTo>
                      <a:pt x="417" y="404"/>
                    </a:lnTo>
                    <a:lnTo>
                      <a:pt x="428" y="426"/>
                    </a:lnTo>
                    <a:lnTo>
                      <a:pt x="427" y="426"/>
                    </a:lnTo>
                    <a:lnTo>
                      <a:pt x="441" y="445"/>
                    </a:lnTo>
                    <a:lnTo>
                      <a:pt x="441" y="445"/>
                    </a:lnTo>
                    <a:lnTo>
                      <a:pt x="458" y="460"/>
                    </a:lnTo>
                    <a:lnTo>
                      <a:pt x="457" y="460"/>
                    </a:lnTo>
                    <a:lnTo>
                      <a:pt x="476" y="472"/>
                    </a:lnTo>
                    <a:lnTo>
                      <a:pt x="475" y="471"/>
                    </a:lnTo>
                    <a:lnTo>
                      <a:pt x="496" y="478"/>
                    </a:lnTo>
                    <a:lnTo>
                      <a:pt x="495" y="478"/>
                    </a:lnTo>
                    <a:lnTo>
                      <a:pt x="519" y="480"/>
                    </a:lnTo>
                    <a:lnTo>
                      <a:pt x="518" y="480"/>
                    </a:lnTo>
                    <a:lnTo>
                      <a:pt x="545" y="478"/>
                    </a:lnTo>
                    <a:lnTo>
                      <a:pt x="544" y="478"/>
                    </a:lnTo>
                    <a:lnTo>
                      <a:pt x="568" y="470"/>
                    </a:lnTo>
                    <a:lnTo>
                      <a:pt x="567" y="471"/>
                    </a:lnTo>
                    <a:lnTo>
                      <a:pt x="587" y="457"/>
                    </a:lnTo>
                    <a:lnTo>
                      <a:pt x="587" y="457"/>
                    </a:lnTo>
                    <a:lnTo>
                      <a:pt x="604" y="438"/>
                    </a:lnTo>
                    <a:lnTo>
                      <a:pt x="620" y="416"/>
                    </a:lnTo>
                    <a:lnTo>
                      <a:pt x="619" y="417"/>
                    </a:lnTo>
                    <a:lnTo>
                      <a:pt x="630" y="393"/>
                    </a:lnTo>
                    <a:lnTo>
                      <a:pt x="630" y="394"/>
                    </a:lnTo>
                    <a:lnTo>
                      <a:pt x="636" y="367"/>
                    </a:lnTo>
                    <a:lnTo>
                      <a:pt x="636" y="367"/>
                    </a:lnTo>
                    <a:lnTo>
                      <a:pt x="638" y="338"/>
                    </a:lnTo>
                    <a:lnTo>
                      <a:pt x="638" y="339"/>
                    </a:lnTo>
                    <a:lnTo>
                      <a:pt x="634" y="297"/>
                    </a:lnTo>
                    <a:lnTo>
                      <a:pt x="634" y="298"/>
                    </a:lnTo>
                    <a:lnTo>
                      <a:pt x="622" y="265"/>
                    </a:lnTo>
                    <a:lnTo>
                      <a:pt x="623" y="266"/>
                    </a:lnTo>
                    <a:lnTo>
                      <a:pt x="600" y="241"/>
                    </a:lnTo>
                    <a:lnTo>
                      <a:pt x="602" y="241"/>
                    </a:lnTo>
                    <a:lnTo>
                      <a:pt x="573" y="226"/>
                    </a:lnTo>
                    <a:cubicBezTo>
                      <a:pt x="572" y="225"/>
                      <a:pt x="571" y="224"/>
                      <a:pt x="571" y="223"/>
                    </a:cubicBezTo>
                    <a:cubicBezTo>
                      <a:pt x="571" y="221"/>
                      <a:pt x="571" y="220"/>
                      <a:pt x="572" y="219"/>
                    </a:cubicBezTo>
                    <a:lnTo>
                      <a:pt x="594" y="202"/>
                    </a:lnTo>
                    <a:lnTo>
                      <a:pt x="594" y="203"/>
                    </a:lnTo>
                    <a:lnTo>
                      <a:pt x="609" y="180"/>
                    </a:lnTo>
                    <a:lnTo>
                      <a:pt x="609" y="181"/>
                    </a:lnTo>
                    <a:lnTo>
                      <a:pt x="619" y="154"/>
                    </a:lnTo>
                    <a:lnTo>
                      <a:pt x="618" y="155"/>
                    </a:lnTo>
                    <a:lnTo>
                      <a:pt x="622" y="127"/>
                    </a:lnTo>
                    <a:lnTo>
                      <a:pt x="622" y="128"/>
                    </a:lnTo>
                    <a:lnTo>
                      <a:pt x="618" y="97"/>
                    </a:lnTo>
                    <a:lnTo>
                      <a:pt x="619" y="98"/>
                    </a:lnTo>
                    <a:lnTo>
                      <a:pt x="609" y="67"/>
                    </a:lnTo>
                    <a:lnTo>
                      <a:pt x="609" y="68"/>
                    </a:lnTo>
                    <a:lnTo>
                      <a:pt x="592" y="45"/>
                    </a:lnTo>
                    <a:lnTo>
                      <a:pt x="593" y="45"/>
                    </a:lnTo>
                    <a:lnTo>
                      <a:pt x="570" y="25"/>
                    </a:lnTo>
                    <a:lnTo>
                      <a:pt x="571" y="26"/>
                    </a:lnTo>
                    <a:lnTo>
                      <a:pt x="544" y="13"/>
                    </a:lnTo>
                    <a:lnTo>
                      <a:pt x="545" y="13"/>
                    </a:lnTo>
                    <a:lnTo>
                      <a:pt x="515" y="8"/>
                    </a:lnTo>
                    <a:lnTo>
                      <a:pt x="516" y="8"/>
                    </a:lnTo>
                    <a:lnTo>
                      <a:pt x="496" y="11"/>
                    </a:lnTo>
                    <a:lnTo>
                      <a:pt x="497" y="11"/>
                    </a:lnTo>
                    <a:lnTo>
                      <a:pt x="479" y="18"/>
                    </a:lnTo>
                    <a:lnTo>
                      <a:pt x="480" y="17"/>
                    </a:lnTo>
                    <a:lnTo>
                      <a:pt x="462" y="28"/>
                    </a:lnTo>
                    <a:lnTo>
                      <a:pt x="462" y="28"/>
                    </a:lnTo>
                    <a:lnTo>
                      <a:pt x="446" y="42"/>
                    </a:lnTo>
                    <a:lnTo>
                      <a:pt x="446" y="41"/>
                    </a:lnTo>
                    <a:lnTo>
                      <a:pt x="433" y="58"/>
                    </a:lnTo>
                    <a:lnTo>
                      <a:pt x="434" y="58"/>
                    </a:lnTo>
                    <a:lnTo>
                      <a:pt x="423" y="78"/>
                    </a:lnTo>
                    <a:lnTo>
                      <a:pt x="415" y="101"/>
                    </a:lnTo>
                    <a:lnTo>
                      <a:pt x="409" y="128"/>
                    </a:lnTo>
                    <a:lnTo>
                      <a:pt x="406" y="124"/>
                    </a:lnTo>
                    <a:lnTo>
                      <a:pt x="452" y="134"/>
                    </a:lnTo>
                    <a:lnTo>
                      <a:pt x="447" y="137"/>
                    </a:lnTo>
                    <a:lnTo>
                      <a:pt x="456" y="101"/>
                    </a:lnTo>
                    <a:cubicBezTo>
                      <a:pt x="456" y="100"/>
                      <a:pt x="456" y="100"/>
                      <a:pt x="456" y="100"/>
                    </a:cubicBezTo>
                    <a:lnTo>
                      <a:pt x="472" y="71"/>
                    </a:lnTo>
                    <a:cubicBezTo>
                      <a:pt x="472" y="71"/>
                      <a:pt x="473" y="70"/>
                      <a:pt x="473" y="70"/>
                    </a:cubicBezTo>
                    <a:lnTo>
                      <a:pt x="491" y="54"/>
                    </a:lnTo>
                    <a:cubicBezTo>
                      <a:pt x="492" y="54"/>
                      <a:pt x="493" y="54"/>
                      <a:pt x="493" y="54"/>
                    </a:cubicBezTo>
                    <a:lnTo>
                      <a:pt x="518" y="49"/>
                    </a:lnTo>
                    <a:cubicBezTo>
                      <a:pt x="518" y="48"/>
                      <a:pt x="519" y="48"/>
                      <a:pt x="519" y="49"/>
                    </a:cubicBezTo>
                    <a:lnTo>
                      <a:pt x="544" y="54"/>
                    </a:lnTo>
                    <a:cubicBezTo>
                      <a:pt x="544" y="54"/>
                      <a:pt x="545" y="54"/>
                      <a:pt x="546" y="54"/>
                    </a:cubicBezTo>
                    <a:lnTo>
                      <a:pt x="564" y="70"/>
                    </a:lnTo>
                    <a:cubicBezTo>
                      <a:pt x="564" y="70"/>
                      <a:pt x="565" y="71"/>
                      <a:pt x="565" y="71"/>
                    </a:cubicBezTo>
                    <a:lnTo>
                      <a:pt x="577" y="96"/>
                    </a:lnTo>
                    <a:cubicBezTo>
                      <a:pt x="577" y="96"/>
                      <a:pt x="577" y="97"/>
                      <a:pt x="577" y="97"/>
                    </a:cubicBezTo>
                    <a:lnTo>
                      <a:pt x="581" y="127"/>
                    </a:lnTo>
                    <a:cubicBezTo>
                      <a:pt x="581" y="127"/>
                      <a:pt x="581" y="127"/>
                      <a:pt x="581" y="128"/>
                    </a:cubicBezTo>
                    <a:lnTo>
                      <a:pt x="580" y="146"/>
                    </a:lnTo>
                    <a:cubicBezTo>
                      <a:pt x="580" y="146"/>
                      <a:pt x="580" y="147"/>
                      <a:pt x="580" y="147"/>
                    </a:cubicBezTo>
                    <a:lnTo>
                      <a:pt x="577" y="162"/>
                    </a:lnTo>
                    <a:cubicBezTo>
                      <a:pt x="577" y="163"/>
                      <a:pt x="577" y="163"/>
                      <a:pt x="577" y="163"/>
                    </a:cubicBezTo>
                    <a:lnTo>
                      <a:pt x="570" y="176"/>
                    </a:lnTo>
                    <a:cubicBezTo>
                      <a:pt x="570" y="176"/>
                      <a:pt x="570" y="176"/>
                      <a:pt x="569" y="177"/>
                    </a:cubicBezTo>
                    <a:lnTo>
                      <a:pt x="559" y="188"/>
                    </a:lnTo>
                    <a:cubicBezTo>
                      <a:pt x="559" y="188"/>
                      <a:pt x="558" y="188"/>
                      <a:pt x="558" y="188"/>
                    </a:cubicBezTo>
                    <a:lnTo>
                      <a:pt x="534" y="204"/>
                    </a:lnTo>
                    <a:cubicBezTo>
                      <a:pt x="533" y="204"/>
                      <a:pt x="533" y="204"/>
                      <a:pt x="532" y="204"/>
                    </a:cubicBezTo>
                    <a:lnTo>
                      <a:pt x="503" y="209"/>
                    </a:lnTo>
                    <a:cubicBezTo>
                      <a:pt x="503" y="210"/>
                      <a:pt x="502" y="209"/>
                      <a:pt x="501" y="209"/>
                    </a:cubicBezTo>
                    <a:lnTo>
                      <a:pt x="499" y="209"/>
                    </a:lnTo>
                    <a:cubicBezTo>
                      <a:pt x="499" y="209"/>
                      <a:pt x="498" y="208"/>
                      <a:pt x="498" y="208"/>
                    </a:cubicBezTo>
                    <a:lnTo>
                      <a:pt x="494" y="205"/>
                    </a:lnTo>
                    <a:lnTo>
                      <a:pt x="501" y="202"/>
                    </a:lnTo>
                    <a:lnTo>
                      <a:pt x="495" y="253"/>
                    </a:lnTo>
                    <a:lnTo>
                      <a:pt x="491" y="249"/>
                    </a:lnTo>
                    <a:lnTo>
                      <a:pt x="509" y="245"/>
                    </a:lnTo>
                    <a:lnTo>
                      <a:pt x="523" y="243"/>
                    </a:lnTo>
                    <a:cubicBezTo>
                      <a:pt x="524" y="242"/>
                      <a:pt x="524" y="242"/>
                      <a:pt x="524" y="242"/>
                    </a:cubicBezTo>
                    <a:lnTo>
                      <a:pt x="539" y="244"/>
                    </a:lnTo>
                    <a:cubicBezTo>
                      <a:pt x="540" y="245"/>
                      <a:pt x="540" y="245"/>
                      <a:pt x="540" y="245"/>
                    </a:cubicBezTo>
                    <a:lnTo>
                      <a:pt x="554" y="250"/>
                    </a:lnTo>
                    <a:cubicBezTo>
                      <a:pt x="554" y="250"/>
                      <a:pt x="554" y="250"/>
                      <a:pt x="555" y="250"/>
                    </a:cubicBezTo>
                    <a:lnTo>
                      <a:pt x="567" y="259"/>
                    </a:lnTo>
                    <a:cubicBezTo>
                      <a:pt x="567" y="259"/>
                      <a:pt x="567" y="259"/>
                      <a:pt x="567" y="259"/>
                    </a:cubicBezTo>
                    <a:lnTo>
                      <a:pt x="578" y="271"/>
                    </a:lnTo>
                    <a:cubicBezTo>
                      <a:pt x="578" y="271"/>
                      <a:pt x="578" y="271"/>
                      <a:pt x="578" y="272"/>
                    </a:cubicBezTo>
                    <a:lnTo>
                      <a:pt x="594" y="302"/>
                    </a:lnTo>
                    <a:cubicBezTo>
                      <a:pt x="595" y="302"/>
                      <a:pt x="595" y="302"/>
                      <a:pt x="595" y="303"/>
                    </a:cubicBezTo>
                    <a:lnTo>
                      <a:pt x="600" y="338"/>
                    </a:lnTo>
                    <a:cubicBezTo>
                      <a:pt x="600" y="338"/>
                      <a:pt x="600" y="339"/>
                      <a:pt x="600" y="339"/>
                    </a:cubicBezTo>
                    <a:lnTo>
                      <a:pt x="594" y="377"/>
                    </a:lnTo>
                    <a:cubicBezTo>
                      <a:pt x="594" y="378"/>
                      <a:pt x="594" y="378"/>
                      <a:pt x="594" y="378"/>
                    </a:cubicBezTo>
                    <a:lnTo>
                      <a:pt x="576" y="412"/>
                    </a:lnTo>
                    <a:cubicBezTo>
                      <a:pt x="576" y="412"/>
                      <a:pt x="576" y="412"/>
                      <a:pt x="575" y="413"/>
                    </a:cubicBezTo>
                    <a:lnTo>
                      <a:pt x="564" y="424"/>
                    </a:lnTo>
                    <a:cubicBezTo>
                      <a:pt x="564" y="424"/>
                      <a:pt x="564" y="425"/>
                      <a:pt x="564" y="425"/>
                    </a:cubicBezTo>
                    <a:lnTo>
                      <a:pt x="551" y="433"/>
                    </a:lnTo>
                    <a:cubicBezTo>
                      <a:pt x="550" y="433"/>
                      <a:pt x="550" y="434"/>
                      <a:pt x="550" y="434"/>
                    </a:cubicBezTo>
                    <a:lnTo>
                      <a:pt x="535" y="439"/>
                    </a:lnTo>
                    <a:cubicBezTo>
                      <a:pt x="535" y="439"/>
                      <a:pt x="535" y="439"/>
                      <a:pt x="534" y="439"/>
                    </a:cubicBezTo>
                    <a:lnTo>
                      <a:pt x="519" y="441"/>
                    </a:lnTo>
                    <a:cubicBezTo>
                      <a:pt x="519" y="441"/>
                      <a:pt x="518" y="441"/>
                      <a:pt x="518" y="441"/>
                    </a:cubicBezTo>
                    <a:lnTo>
                      <a:pt x="494" y="436"/>
                    </a:lnTo>
                    <a:cubicBezTo>
                      <a:pt x="493" y="436"/>
                      <a:pt x="493" y="436"/>
                      <a:pt x="492" y="435"/>
                    </a:cubicBezTo>
                    <a:lnTo>
                      <a:pt x="471" y="420"/>
                    </a:lnTo>
                    <a:cubicBezTo>
                      <a:pt x="470" y="419"/>
                      <a:pt x="470" y="419"/>
                      <a:pt x="469" y="418"/>
                    </a:cubicBezTo>
                    <a:lnTo>
                      <a:pt x="454" y="388"/>
                    </a:lnTo>
                    <a:cubicBezTo>
                      <a:pt x="454" y="388"/>
                      <a:pt x="454" y="387"/>
                      <a:pt x="454" y="387"/>
                    </a:cubicBezTo>
                    <a:lnTo>
                      <a:pt x="442" y="346"/>
                    </a:lnTo>
                    <a:lnTo>
                      <a:pt x="447" y="349"/>
                    </a:lnTo>
                    <a:lnTo>
                      <a:pt x="401" y="356"/>
                    </a:lnTo>
                    <a:lnTo>
                      <a:pt x="404" y="351"/>
                    </a:lnTo>
                    <a:lnTo>
                      <a:pt x="409" y="380"/>
                    </a:lnTo>
                    <a:close/>
                    <a:moveTo>
                      <a:pt x="705" y="370"/>
                    </a:moveTo>
                    <a:cubicBezTo>
                      <a:pt x="705" y="367"/>
                      <a:pt x="707" y="365"/>
                      <a:pt x="709" y="365"/>
                    </a:cubicBezTo>
                    <a:lnTo>
                      <a:pt x="752" y="358"/>
                    </a:lnTo>
                    <a:cubicBezTo>
                      <a:pt x="754" y="358"/>
                      <a:pt x="756" y="359"/>
                      <a:pt x="756" y="361"/>
                    </a:cubicBezTo>
                    <a:lnTo>
                      <a:pt x="760" y="380"/>
                    </a:lnTo>
                    <a:lnTo>
                      <a:pt x="765" y="395"/>
                    </a:lnTo>
                    <a:lnTo>
                      <a:pt x="765" y="395"/>
                    </a:lnTo>
                    <a:lnTo>
                      <a:pt x="778" y="418"/>
                    </a:lnTo>
                    <a:lnTo>
                      <a:pt x="776" y="417"/>
                    </a:lnTo>
                    <a:lnTo>
                      <a:pt x="794" y="429"/>
                    </a:lnTo>
                    <a:lnTo>
                      <a:pt x="793" y="429"/>
                    </a:lnTo>
                    <a:lnTo>
                      <a:pt x="815" y="433"/>
                    </a:lnTo>
                    <a:lnTo>
                      <a:pt x="814" y="433"/>
                    </a:lnTo>
                    <a:lnTo>
                      <a:pt x="834" y="430"/>
                    </a:lnTo>
                    <a:lnTo>
                      <a:pt x="832" y="431"/>
                    </a:lnTo>
                    <a:lnTo>
                      <a:pt x="850" y="420"/>
                    </a:lnTo>
                    <a:lnTo>
                      <a:pt x="849" y="420"/>
                    </a:lnTo>
                    <a:lnTo>
                      <a:pt x="864" y="407"/>
                    </a:lnTo>
                    <a:lnTo>
                      <a:pt x="863" y="409"/>
                    </a:lnTo>
                    <a:lnTo>
                      <a:pt x="872" y="391"/>
                    </a:lnTo>
                    <a:lnTo>
                      <a:pt x="883" y="368"/>
                    </a:lnTo>
                    <a:lnTo>
                      <a:pt x="883" y="369"/>
                    </a:lnTo>
                    <a:lnTo>
                      <a:pt x="889" y="338"/>
                    </a:lnTo>
                    <a:lnTo>
                      <a:pt x="895" y="302"/>
                    </a:lnTo>
                    <a:lnTo>
                      <a:pt x="896" y="267"/>
                    </a:lnTo>
                    <a:lnTo>
                      <a:pt x="896" y="256"/>
                    </a:lnTo>
                    <a:lnTo>
                      <a:pt x="904" y="259"/>
                    </a:lnTo>
                    <a:lnTo>
                      <a:pt x="888" y="282"/>
                    </a:lnTo>
                    <a:cubicBezTo>
                      <a:pt x="888" y="282"/>
                      <a:pt x="888" y="283"/>
                      <a:pt x="888" y="283"/>
                    </a:cubicBezTo>
                    <a:lnTo>
                      <a:pt x="866" y="304"/>
                    </a:lnTo>
                    <a:cubicBezTo>
                      <a:pt x="865" y="304"/>
                      <a:pt x="865" y="304"/>
                      <a:pt x="865" y="305"/>
                    </a:cubicBezTo>
                    <a:lnTo>
                      <a:pt x="840" y="317"/>
                    </a:lnTo>
                    <a:cubicBezTo>
                      <a:pt x="839" y="317"/>
                      <a:pt x="839" y="317"/>
                      <a:pt x="839" y="317"/>
                    </a:cubicBezTo>
                    <a:lnTo>
                      <a:pt x="812" y="322"/>
                    </a:lnTo>
                    <a:cubicBezTo>
                      <a:pt x="812" y="322"/>
                      <a:pt x="811" y="322"/>
                      <a:pt x="811" y="322"/>
                    </a:cubicBezTo>
                    <a:lnTo>
                      <a:pt x="790" y="319"/>
                    </a:lnTo>
                    <a:cubicBezTo>
                      <a:pt x="789" y="319"/>
                      <a:pt x="789" y="319"/>
                      <a:pt x="789" y="319"/>
                    </a:cubicBezTo>
                    <a:lnTo>
                      <a:pt x="768" y="312"/>
                    </a:lnTo>
                    <a:cubicBezTo>
                      <a:pt x="768" y="312"/>
                      <a:pt x="767" y="311"/>
                      <a:pt x="767" y="311"/>
                    </a:cubicBezTo>
                    <a:lnTo>
                      <a:pt x="748" y="298"/>
                    </a:lnTo>
                    <a:cubicBezTo>
                      <a:pt x="748" y="298"/>
                      <a:pt x="748" y="298"/>
                      <a:pt x="748" y="298"/>
                    </a:cubicBezTo>
                    <a:lnTo>
                      <a:pt x="731" y="280"/>
                    </a:lnTo>
                    <a:cubicBezTo>
                      <a:pt x="730" y="279"/>
                      <a:pt x="730" y="279"/>
                      <a:pt x="730" y="279"/>
                    </a:cubicBezTo>
                    <a:lnTo>
                      <a:pt x="716" y="255"/>
                    </a:lnTo>
                    <a:cubicBezTo>
                      <a:pt x="716" y="255"/>
                      <a:pt x="716" y="255"/>
                      <a:pt x="716" y="254"/>
                    </a:cubicBezTo>
                    <a:lnTo>
                      <a:pt x="706" y="227"/>
                    </a:lnTo>
                    <a:cubicBezTo>
                      <a:pt x="706" y="227"/>
                      <a:pt x="706" y="227"/>
                      <a:pt x="706" y="227"/>
                    </a:cubicBezTo>
                    <a:lnTo>
                      <a:pt x="700" y="197"/>
                    </a:lnTo>
                    <a:lnTo>
                      <a:pt x="697" y="165"/>
                    </a:lnTo>
                    <a:lnTo>
                      <a:pt x="700" y="130"/>
                    </a:lnTo>
                    <a:cubicBezTo>
                      <a:pt x="700" y="130"/>
                      <a:pt x="700" y="130"/>
                      <a:pt x="700" y="130"/>
                    </a:cubicBezTo>
                    <a:lnTo>
                      <a:pt x="707" y="100"/>
                    </a:lnTo>
                    <a:cubicBezTo>
                      <a:pt x="707" y="99"/>
                      <a:pt x="707" y="99"/>
                      <a:pt x="707" y="99"/>
                    </a:cubicBezTo>
                    <a:lnTo>
                      <a:pt x="718" y="71"/>
                    </a:lnTo>
                    <a:cubicBezTo>
                      <a:pt x="718" y="71"/>
                      <a:pt x="718" y="71"/>
                      <a:pt x="719" y="71"/>
                    </a:cubicBezTo>
                    <a:lnTo>
                      <a:pt x="733" y="47"/>
                    </a:lnTo>
                    <a:cubicBezTo>
                      <a:pt x="733" y="47"/>
                      <a:pt x="733" y="46"/>
                      <a:pt x="734" y="46"/>
                    </a:cubicBezTo>
                    <a:lnTo>
                      <a:pt x="751" y="28"/>
                    </a:lnTo>
                    <a:cubicBezTo>
                      <a:pt x="751" y="28"/>
                      <a:pt x="751" y="27"/>
                      <a:pt x="751" y="27"/>
                    </a:cubicBezTo>
                    <a:lnTo>
                      <a:pt x="771" y="13"/>
                    </a:lnTo>
                    <a:cubicBezTo>
                      <a:pt x="771" y="13"/>
                      <a:pt x="771" y="13"/>
                      <a:pt x="771" y="13"/>
                    </a:cubicBezTo>
                    <a:lnTo>
                      <a:pt x="793" y="4"/>
                    </a:lnTo>
                    <a:cubicBezTo>
                      <a:pt x="794" y="4"/>
                      <a:pt x="794" y="4"/>
                      <a:pt x="794" y="3"/>
                    </a:cubicBezTo>
                    <a:lnTo>
                      <a:pt x="819" y="0"/>
                    </a:lnTo>
                    <a:cubicBezTo>
                      <a:pt x="819" y="0"/>
                      <a:pt x="820" y="0"/>
                      <a:pt x="820" y="0"/>
                    </a:cubicBezTo>
                    <a:lnTo>
                      <a:pt x="838" y="2"/>
                    </a:lnTo>
                    <a:cubicBezTo>
                      <a:pt x="838" y="3"/>
                      <a:pt x="838" y="3"/>
                      <a:pt x="839" y="3"/>
                    </a:cubicBezTo>
                    <a:lnTo>
                      <a:pt x="855" y="8"/>
                    </a:lnTo>
                    <a:cubicBezTo>
                      <a:pt x="855" y="8"/>
                      <a:pt x="856" y="8"/>
                      <a:pt x="856" y="8"/>
                    </a:cubicBezTo>
                    <a:lnTo>
                      <a:pt x="872" y="17"/>
                    </a:lnTo>
                    <a:cubicBezTo>
                      <a:pt x="872" y="17"/>
                      <a:pt x="872" y="17"/>
                      <a:pt x="872" y="17"/>
                    </a:cubicBezTo>
                    <a:lnTo>
                      <a:pt x="887" y="29"/>
                    </a:lnTo>
                    <a:cubicBezTo>
                      <a:pt x="887" y="29"/>
                      <a:pt x="887" y="29"/>
                      <a:pt x="887" y="29"/>
                    </a:cubicBezTo>
                    <a:lnTo>
                      <a:pt x="914" y="58"/>
                    </a:lnTo>
                    <a:cubicBezTo>
                      <a:pt x="915" y="58"/>
                      <a:pt x="915" y="59"/>
                      <a:pt x="915" y="59"/>
                    </a:cubicBezTo>
                    <a:lnTo>
                      <a:pt x="925" y="77"/>
                    </a:lnTo>
                    <a:lnTo>
                      <a:pt x="934" y="98"/>
                    </a:lnTo>
                    <a:lnTo>
                      <a:pt x="941" y="124"/>
                    </a:lnTo>
                    <a:lnTo>
                      <a:pt x="946" y="155"/>
                    </a:lnTo>
                    <a:lnTo>
                      <a:pt x="949" y="192"/>
                    </a:lnTo>
                    <a:lnTo>
                      <a:pt x="950" y="233"/>
                    </a:lnTo>
                    <a:lnTo>
                      <a:pt x="949" y="275"/>
                    </a:lnTo>
                    <a:lnTo>
                      <a:pt x="946" y="312"/>
                    </a:lnTo>
                    <a:lnTo>
                      <a:pt x="941" y="347"/>
                    </a:lnTo>
                    <a:lnTo>
                      <a:pt x="934" y="377"/>
                    </a:lnTo>
                    <a:cubicBezTo>
                      <a:pt x="934" y="377"/>
                      <a:pt x="934" y="377"/>
                      <a:pt x="934" y="377"/>
                    </a:cubicBezTo>
                    <a:lnTo>
                      <a:pt x="915" y="423"/>
                    </a:lnTo>
                    <a:cubicBezTo>
                      <a:pt x="915" y="424"/>
                      <a:pt x="915" y="424"/>
                      <a:pt x="915" y="424"/>
                    </a:cubicBezTo>
                    <a:lnTo>
                      <a:pt x="888" y="460"/>
                    </a:lnTo>
                    <a:cubicBezTo>
                      <a:pt x="887" y="460"/>
                      <a:pt x="887" y="460"/>
                      <a:pt x="887" y="461"/>
                    </a:cubicBezTo>
                    <a:lnTo>
                      <a:pt x="872" y="472"/>
                    </a:lnTo>
                    <a:cubicBezTo>
                      <a:pt x="872" y="472"/>
                      <a:pt x="871" y="472"/>
                      <a:pt x="871" y="473"/>
                    </a:cubicBezTo>
                    <a:lnTo>
                      <a:pt x="854" y="481"/>
                    </a:lnTo>
                    <a:cubicBezTo>
                      <a:pt x="854" y="481"/>
                      <a:pt x="854" y="481"/>
                      <a:pt x="854" y="481"/>
                    </a:cubicBezTo>
                    <a:lnTo>
                      <a:pt x="835" y="486"/>
                    </a:lnTo>
                    <a:cubicBezTo>
                      <a:pt x="835" y="486"/>
                      <a:pt x="835" y="486"/>
                      <a:pt x="834" y="486"/>
                    </a:cubicBezTo>
                    <a:lnTo>
                      <a:pt x="815" y="488"/>
                    </a:lnTo>
                    <a:cubicBezTo>
                      <a:pt x="815" y="488"/>
                      <a:pt x="814" y="488"/>
                      <a:pt x="814" y="488"/>
                    </a:cubicBezTo>
                    <a:lnTo>
                      <a:pt x="793" y="486"/>
                    </a:lnTo>
                    <a:cubicBezTo>
                      <a:pt x="793" y="486"/>
                      <a:pt x="793" y="486"/>
                      <a:pt x="792" y="486"/>
                    </a:cubicBezTo>
                    <a:lnTo>
                      <a:pt x="773" y="481"/>
                    </a:lnTo>
                    <a:cubicBezTo>
                      <a:pt x="773" y="481"/>
                      <a:pt x="772" y="481"/>
                      <a:pt x="772" y="480"/>
                    </a:cubicBezTo>
                    <a:lnTo>
                      <a:pt x="755" y="471"/>
                    </a:lnTo>
                    <a:cubicBezTo>
                      <a:pt x="755" y="471"/>
                      <a:pt x="755" y="471"/>
                      <a:pt x="754" y="470"/>
                    </a:cubicBezTo>
                    <a:lnTo>
                      <a:pt x="739" y="457"/>
                    </a:lnTo>
                    <a:cubicBezTo>
                      <a:pt x="739" y="457"/>
                      <a:pt x="738" y="457"/>
                      <a:pt x="738" y="456"/>
                    </a:cubicBezTo>
                    <a:lnTo>
                      <a:pt x="726" y="440"/>
                    </a:lnTo>
                    <a:cubicBezTo>
                      <a:pt x="726" y="440"/>
                      <a:pt x="725" y="439"/>
                      <a:pt x="725" y="439"/>
                    </a:cubicBezTo>
                    <a:lnTo>
                      <a:pt x="716" y="420"/>
                    </a:lnTo>
                    <a:cubicBezTo>
                      <a:pt x="716" y="420"/>
                      <a:pt x="716" y="419"/>
                      <a:pt x="716" y="419"/>
                    </a:cubicBezTo>
                    <a:lnTo>
                      <a:pt x="709" y="396"/>
                    </a:lnTo>
                    <a:cubicBezTo>
                      <a:pt x="709" y="396"/>
                      <a:pt x="709" y="396"/>
                      <a:pt x="709" y="396"/>
                    </a:cubicBezTo>
                    <a:lnTo>
                      <a:pt x="705" y="370"/>
                    </a:lnTo>
                    <a:close/>
                    <a:moveTo>
                      <a:pt x="717" y="394"/>
                    </a:moveTo>
                    <a:lnTo>
                      <a:pt x="717" y="394"/>
                    </a:lnTo>
                    <a:lnTo>
                      <a:pt x="723" y="417"/>
                    </a:lnTo>
                    <a:lnTo>
                      <a:pt x="723" y="416"/>
                    </a:lnTo>
                    <a:lnTo>
                      <a:pt x="733" y="436"/>
                    </a:lnTo>
                    <a:lnTo>
                      <a:pt x="732" y="435"/>
                    </a:lnTo>
                    <a:lnTo>
                      <a:pt x="745" y="452"/>
                    </a:lnTo>
                    <a:lnTo>
                      <a:pt x="744" y="451"/>
                    </a:lnTo>
                    <a:lnTo>
                      <a:pt x="760" y="464"/>
                    </a:lnTo>
                    <a:lnTo>
                      <a:pt x="759" y="464"/>
                    </a:lnTo>
                    <a:lnTo>
                      <a:pt x="776" y="473"/>
                    </a:lnTo>
                    <a:lnTo>
                      <a:pt x="775" y="473"/>
                    </a:lnTo>
                    <a:lnTo>
                      <a:pt x="795" y="479"/>
                    </a:lnTo>
                    <a:lnTo>
                      <a:pt x="794" y="478"/>
                    </a:lnTo>
                    <a:lnTo>
                      <a:pt x="815" y="480"/>
                    </a:lnTo>
                    <a:lnTo>
                      <a:pt x="814" y="480"/>
                    </a:lnTo>
                    <a:lnTo>
                      <a:pt x="834" y="478"/>
                    </a:lnTo>
                    <a:lnTo>
                      <a:pt x="833" y="479"/>
                    </a:lnTo>
                    <a:lnTo>
                      <a:pt x="851" y="474"/>
                    </a:lnTo>
                    <a:lnTo>
                      <a:pt x="851" y="474"/>
                    </a:lnTo>
                    <a:lnTo>
                      <a:pt x="868" y="465"/>
                    </a:lnTo>
                    <a:lnTo>
                      <a:pt x="867" y="466"/>
                    </a:lnTo>
                    <a:lnTo>
                      <a:pt x="882" y="454"/>
                    </a:lnTo>
                    <a:lnTo>
                      <a:pt x="881" y="455"/>
                    </a:lnTo>
                    <a:lnTo>
                      <a:pt x="908" y="420"/>
                    </a:lnTo>
                    <a:lnTo>
                      <a:pt x="908" y="420"/>
                    </a:lnTo>
                    <a:lnTo>
                      <a:pt x="926" y="374"/>
                    </a:lnTo>
                    <a:lnTo>
                      <a:pt x="926" y="375"/>
                    </a:lnTo>
                    <a:lnTo>
                      <a:pt x="933" y="345"/>
                    </a:lnTo>
                    <a:lnTo>
                      <a:pt x="938" y="312"/>
                    </a:lnTo>
                    <a:lnTo>
                      <a:pt x="941" y="274"/>
                    </a:lnTo>
                    <a:lnTo>
                      <a:pt x="942" y="233"/>
                    </a:lnTo>
                    <a:lnTo>
                      <a:pt x="941" y="192"/>
                    </a:lnTo>
                    <a:lnTo>
                      <a:pt x="938" y="157"/>
                    </a:lnTo>
                    <a:lnTo>
                      <a:pt x="933" y="127"/>
                    </a:lnTo>
                    <a:lnTo>
                      <a:pt x="926" y="101"/>
                    </a:lnTo>
                    <a:lnTo>
                      <a:pt x="918" y="81"/>
                    </a:lnTo>
                    <a:lnTo>
                      <a:pt x="908" y="63"/>
                    </a:lnTo>
                    <a:lnTo>
                      <a:pt x="909" y="64"/>
                    </a:lnTo>
                    <a:lnTo>
                      <a:pt x="882" y="35"/>
                    </a:lnTo>
                    <a:lnTo>
                      <a:pt x="882" y="35"/>
                    </a:lnTo>
                    <a:lnTo>
                      <a:pt x="867" y="24"/>
                    </a:lnTo>
                    <a:lnTo>
                      <a:pt x="868" y="24"/>
                    </a:lnTo>
                    <a:lnTo>
                      <a:pt x="852" y="16"/>
                    </a:lnTo>
                    <a:lnTo>
                      <a:pt x="853" y="16"/>
                    </a:lnTo>
                    <a:lnTo>
                      <a:pt x="836" y="10"/>
                    </a:lnTo>
                    <a:lnTo>
                      <a:pt x="837" y="10"/>
                    </a:lnTo>
                    <a:lnTo>
                      <a:pt x="819" y="8"/>
                    </a:lnTo>
                    <a:lnTo>
                      <a:pt x="820" y="8"/>
                    </a:lnTo>
                    <a:lnTo>
                      <a:pt x="795" y="11"/>
                    </a:lnTo>
                    <a:lnTo>
                      <a:pt x="796" y="11"/>
                    </a:lnTo>
                    <a:lnTo>
                      <a:pt x="774" y="20"/>
                    </a:lnTo>
                    <a:lnTo>
                      <a:pt x="775" y="20"/>
                    </a:lnTo>
                    <a:lnTo>
                      <a:pt x="756" y="34"/>
                    </a:lnTo>
                    <a:lnTo>
                      <a:pt x="756" y="33"/>
                    </a:lnTo>
                    <a:lnTo>
                      <a:pt x="739" y="52"/>
                    </a:lnTo>
                    <a:lnTo>
                      <a:pt x="740" y="51"/>
                    </a:lnTo>
                    <a:lnTo>
                      <a:pt x="725" y="75"/>
                    </a:lnTo>
                    <a:lnTo>
                      <a:pt x="726" y="74"/>
                    </a:lnTo>
                    <a:lnTo>
                      <a:pt x="715" y="102"/>
                    </a:lnTo>
                    <a:lnTo>
                      <a:pt x="715" y="101"/>
                    </a:lnTo>
                    <a:lnTo>
                      <a:pt x="708" y="131"/>
                    </a:lnTo>
                    <a:lnTo>
                      <a:pt x="708" y="131"/>
                    </a:lnTo>
                    <a:lnTo>
                      <a:pt x="705" y="164"/>
                    </a:lnTo>
                    <a:lnTo>
                      <a:pt x="707" y="196"/>
                    </a:lnTo>
                    <a:lnTo>
                      <a:pt x="713" y="225"/>
                    </a:lnTo>
                    <a:lnTo>
                      <a:pt x="713" y="225"/>
                    </a:lnTo>
                    <a:lnTo>
                      <a:pt x="723" y="252"/>
                    </a:lnTo>
                    <a:lnTo>
                      <a:pt x="723" y="251"/>
                    </a:lnTo>
                    <a:lnTo>
                      <a:pt x="737" y="275"/>
                    </a:lnTo>
                    <a:lnTo>
                      <a:pt x="736" y="274"/>
                    </a:lnTo>
                    <a:lnTo>
                      <a:pt x="753" y="292"/>
                    </a:lnTo>
                    <a:lnTo>
                      <a:pt x="753" y="292"/>
                    </a:lnTo>
                    <a:lnTo>
                      <a:pt x="772" y="305"/>
                    </a:lnTo>
                    <a:lnTo>
                      <a:pt x="771" y="304"/>
                    </a:lnTo>
                    <a:lnTo>
                      <a:pt x="791" y="312"/>
                    </a:lnTo>
                    <a:lnTo>
                      <a:pt x="790" y="311"/>
                    </a:lnTo>
                    <a:lnTo>
                      <a:pt x="812" y="314"/>
                    </a:lnTo>
                    <a:lnTo>
                      <a:pt x="811" y="314"/>
                    </a:lnTo>
                    <a:lnTo>
                      <a:pt x="837" y="310"/>
                    </a:lnTo>
                    <a:lnTo>
                      <a:pt x="836" y="310"/>
                    </a:lnTo>
                    <a:lnTo>
                      <a:pt x="861" y="297"/>
                    </a:lnTo>
                    <a:lnTo>
                      <a:pt x="860" y="298"/>
                    </a:lnTo>
                    <a:lnTo>
                      <a:pt x="882" y="277"/>
                    </a:lnTo>
                    <a:lnTo>
                      <a:pt x="882" y="278"/>
                    </a:lnTo>
                    <a:lnTo>
                      <a:pt x="897" y="254"/>
                    </a:lnTo>
                    <a:cubicBezTo>
                      <a:pt x="898" y="253"/>
                      <a:pt x="900" y="252"/>
                      <a:pt x="902" y="253"/>
                    </a:cubicBezTo>
                    <a:cubicBezTo>
                      <a:pt x="903" y="253"/>
                      <a:pt x="904" y="255"/>
                      <a:pt x="904" y="256"/>
                    </a:cubicBezTo>
                    <a:lnTo>
                      <a:pt x="904" y="267"/>
                    </a:lnTo>
                    <a:lnTo>
                      <a:pt x="902" y="303"/>
                    </a:lnTo>
                    <a:lnTo>
                      <a:pt x="896" y="339"/>
                    </a:lnTo>
                    <a:lnTo>
                      <a:pt x="890" y="370"/>
                    </a:lnTo>
                    <a:cubicBezTo>
                      <a:pt x="890" y="371"/>
                      <a:pt x="890" y="371"/>
                      <a:pt x="890" y="371"/>
                    </a:cubicBezTo>
                    <a:lnTo>
                      <a:pt x="879" y="395"/>
                    </a:lnTo>
                    <a:lnTo>
                      <a:pt x="870" y="412"/>
                    </a:lnTo>
                    <a:cubicBezTo>
                      <a:pt x="870" y="413"/>
                      <a:pt x="869" y="413"/>
                      <a:pt x="869" y="413"/>
                    </a:cubicBezTo>
                    <a:lnTo>
                      <a:pt x="855" y="426"/>
                    </a:lnTo>
                    <a:cubicBezTo>
                      <a:pt x="854" y="427"/>
                      <a:pt x="854" y="427"/>
                      <a:pt x="854" y="427"/>
                    </a:cubicBezTo>
                    <a:lnTo>
                      <a:pt x="837" y="437"/>
                    </a:lnTo>
                    <a:cubicBezTo>
                      <a:pt x="836" y="438"/>
                      <a:pt x="836" y="438"/>
                      <a:pt x="835" y="438"/>
                    </a:cubicBezTo>
                    <a:lnTo>
                      <a:pt x="815" y="441"/>
                    </a:lnTo>
                    <a:cubicBezTo>
                      <a:pt x="815" y="441"/>
                      <a:pt x="814" y="441"/>
                      <a:pt x="814" y="441"/>
                    </a:cubicBezTo>
                    <a:lnTo>
                      <a:pt x="791" y="436"/>
                    </a:lnTo>
                    <a:cubicBezTo>
                      <a:pt x="791" y="436"/>
                      <a:pt x="790" y="436"/>
                      <a:pt x="790" y="436"/>
                    </a:cubicBezTo>
                    <a:lnTo>
                      <a:pt x="772" y="423"/>
                    </a:lnTo>
                    <a:cubicBezTo>
                      <a:pt x="771" y="423"/>
                      <a:pt x="771" y="422"/>
                      <a:pt x="770" y="422"/>
                    </a:cubicBezTo>
                    <a:lnTo>
                      <a:pt x="758" y="398"/>
                    </a:lnTo>
                    <a:cubicBezTo>
                      <a:pt x="758" y="398"/>
                      <a:pt x="758" y="398"/>
                      <a:pt x="758" y="398"/>
                    </a:cubicBezTo>
                    <a:lnTo>
                      <a:pt x="753" y="382"/>
                    </a:lnTo>
                    <a:lnTo>
                      <a:pt x="749" y="363"/>
                    </a:lnTo>
                    <a:lnTo>
                      <a:pt x="753" y="366"/>
                    </a:lnTo>
                    <a:lnTo>
                      <a:pt x="710" y="373"/>
                    </a:lnTo>
                    <a:lnTo>
                      <a:pt x="713" y="368"/>
                    </a:lnTo>
                    <a:lnTo>
                      <a:pt x="717" y="394"/>
                    </a:lnTo>
                    <a:close/>
                    <a:moveTo>
                      <a:pt x="891" y="161"/>
                    </a:moveTo>
                    <a:lnTo>
                      <a:pt x="889" y="138"/>
                    </a:lnTo>
                    <a:lnTo>
                      <a:pt x="886" y="118"/>
                    </a:lnTo>
                    <a:lnTo>
                      <a:pt x="886" y="119"/>
                    </a:lnTo>
                    <a:lnTo>
                      <a:pt x="870" y="85"/>
                    </a:lnTo>
                    <a:lnTo>
                      <a:pt x="870" y="85"/>
                    </a:lnTo>
                    <a:lnTo>
                      <a:pt x="860" y="72"/>
                    </a:lnTo>
                    <a:lnTo>
                      <a:pt x="860" y="73"/>
                    </a:lnTo>
                    <a:lnTo>
                      <a:pt x="849" y="63"/>
                    </a:lnTo>
                    <a:lnTo>
                      <a:pt x="850" y="64"/>
                    </a:lnTo>
                    <a:lnTo>
                      <a:pt x="837" y="58"/>
                    </a:lnTo>
                    <a:lnTo>
                      <a:pt x="838" y="58"/>
                    </a:lnTo>
                    <a:lnTo>
                      <a:pt x="824" y="56"/>
                    </a:lnTo>
                    <a:lnTo>
                      <a:pt x="826" y="56"/>
                    </a:lnTo>
                    <a:lnTo>
                      <a:pt x="811" y="59"/>
                    </a:lnTo>
                    <a:lnTo>
                      <a:pt x="812" y="59"/>
                    </a:lnTo>
                    <a:lnTo>
                      <a:pt x="798" y="66"/>
                    </a:lnTo>
                    <a:lnTo>
                      <a:pt x="799" y="65"/>
                    </a:lnTo>
                    <a:lnTo>
                      <a:pt x="786" y="76"/>
                    </a:lnTo>
                    <a:lnTo>
                      <a:pt x="787" y="75"/>
                    </a:lnTo>
                    <a:lnTo>
                      <a:pt x="775" y="89"/>
                    </a:lnTo>
                    <a:lnTo>
                      <a:pt x="775" y="88"/>
                    </a:lnTo>
                    <a:lnTo>
                      <a:pt x="759" y="124"/>
                    </a:lnTo>
                    <a:lnTo>
                      <a:pt x="759" y="122"/>
                    </a:lnTo>
                    <a:lnTo>
                      <a:pt x="754" y="165"/>
                    </a:lnTo>
                    <a:lnTo>
                      <a:pt x="754" y="164"/>
                    </a:lnTo>
                    <a:lnTo>
                      <a:pt x="755" y="186"/>
                    </a:lnTo>
                    <a:lnTo>
                      <a:pt x="758" y="205"/>
                    </a:lnTo>
                    <a:lnTo>
                      <a:pt x="758" y="205"/>
                    </a:lnTo>
                    <a:lnTo>
                      <a:pt x="765" y="222"/>
                    </a:lnTo>
                    <a:lnTo>
                      <a:pt x="764" y="221"/>
                    </a:lnTo>
                    <a:lnTo>
                      <a:pt x="775" y="237"/>
                    </a:lnTo>
                    <a:lnTo>
                      <a:pt x="774" y="237"/>
                    </a:lnTo>
                    <a:lnTo>
                      <a:pt x="785" y="248"/>
                    </a:lnTo>
                    <a:lnTo>
                      <a:pt x="785" y="248"/>
                    </a:lnTo>
                    <a:lnTo>
                      <a:pt x="797" y="256"/>
                    </a:lnTo>
                    <a:lnTo>
                      <a:pt x="796" y="256"/>
                    </a:lnTo>
                    <a:lnTo>
                      <a:pt x="810" y="261"/>
                    </a:lnTo>
                    <a:lnTo>
                      <a:pt x="809" y="261"/>
                    </a:lnTo>
                    <a:lnTo>
                      <a:pt x="823" y="263"/>
                    </a:lnTo>
                    <a:lnTo>
                      <a:pt x="822" y="263"/>
                    </a:lnTo>
                    <a:lnTo>
                      <a:pt x="837" y="261"/>
                    </a:lnTo>
                    <a:lnTo>
                      <a:pt x="836" y="261"/>
                    </a:lnTo>
                    <a:lnTo>
                      <a:pt x="849" y="256"/>
                    </a:lnTo>
                    <a:lnTo>
                      <a:pt x="849" y="256"/>
                    </a:lnTo>
                    <a:lnTo>
                      <a:pt x="861" y="248"/>
                    </a:lnTo>
                    <a:lnTo>
                      <a:pt x="860" y="248"/>
                    </a:lnTo>
                    <a:lnTo>
                      <a:pt x="871" y="237"/>
                    </a:lnTo>
                    <a:lnTo>
                      <a:pt x="870" y="238"/>
                    </a:lnTo>
                    <a:lnTo>
                      <a:pt x="886" y="204"/>
                    </a:lnTo>
                    <a:lnTo>
                      <a:pt x="886" y="205"/>
                    </a:lnTo>
                    <a:lnTo>
                      <a:pt x="890" y="184"/>
                    </a:lnTo>
                    <a:lnTo>
                      <a:pt x="891" y="161"/>
                    </a:lnTo>
                    <a:close/>
                    <a:moveTo>
                      <a:pt x="897" y="186"/>
                    </a:moveTo>
                    <a:lnTo>
                      <a:pt x="893" y="206"/>
                    </a:lnTo>
                    <a:cubicBezTo>
                      <a:pt x="893" y="207"/>
                      <a:pt x="893" y="207"/>
                      <a:pt x="893" y="207"/>
                    </a:cubicBezTo>
                    <a:lnTo>
                      <a:pt x="877" y="241"/>
                    </a:lnTo>
                    <a:cubicBezTo>
                      <a:pt x="877" y="242"/>
                      <a:pt x="877" y="242"/>
                      <a:pt x="876" y="242"/>
                    </a:cubicBezTo>
                    <a:lnTo>
                      <a:pt x="866" y="254"/>
                    </a:lnTo>
                    <a:cubicBezTo>
                      <a:pt x="866" y="254"/>
                      <a:pt x="866" y="254"/>
                      <a:pt x="865" y="254"/>
                    </a:cubicBezTo>
                    <a:lnTo>
                      <a:pt x="853" y="263"/>
                    </a:lnTo>
                    <a:cubicBezTo>
                      <a:pt x="853" y="263"/>
                      <a:pt x="853" y="263"/>
                      <a:pt x="852" y="263"/>
                    </a:cubicBezTo>
                    <a:lnTo>
                      <a:pt x="839" y="269"/>
                    </a:lnTo>
                    <a:cubicBezTo>
                      <a:pt x="839" y="269"/>
                      <a:pt x="838" y="269"/>
                      <a:pt x="838" y="269"/>
                    </a:cubicBezTo>
                    <a:lnTo>
                      <a:pt x="823" y="271"/>
                    </a:lnTo>
                    <a:cubicBezTo>
                      <a:pt x="823" y="271"/>
                      <a:pt x="822" y="271"/>
                      <a:pt x="822" y="271"/>
                    </a:cubicBezTo>
                    <a:lnTo>
                      <a:pt x="808" y="269"/>
                    </a:lnTo>
                    <a:cubicBezTo>
                      <a:pt x="808" y="269"/>
                      <a:pt x="807" y="269"/>
                      <a:pt x="807" y="269"/>
                    </a:cubicBezTo>
                    <a:lnTo>
                      <a:pt x="793" y="263"/>
                    </a:lnTo>
                    <a:cubicBezTo>
                      <a:pt x="793" y="263"/>
                      <a:pt x="793" y="263"/>
                      <a:pt x="793" y="263"/>
                    </a:cubicBezTo>
                    <a:lnTo>
                      <a:pt x="780" y="254"/>
                    </a:lnTo>
                    <a:cubicBezTo>
                      <a:pt x="780" y="254"/>
                      <a:pt x="780" y="254"/>
                      <a:pt x="780" y="254"/>
                    </a:cubicBezTo>
                    <a:lnTo>
                      <a:pt x="769" y="242"/>
                    </a:lnTo>
                    <a:cubicBezTo>
                      <a:pt x="768" y="242"/>
                      <a:pt x="768" y="242"/>
                      <a:pt x="768" y="242"/>
                    </a:cubicBezTo>
                    <a:lnTo>
                      <a:pt x="758" y="226"/>
                    </a:lnTo>
                    <a:cubicBezTo>
                      <a:pt x="757" y="225"/>
                      <a:pt x="757" y="225"/>
                      <a:pt x="757" y="225"/>
                    </a:cubicBezTo>
                    <a:lnTo>
                      <a:pt x="751" y="207"/>
                    </a:lnTo>
                    <a:cubicBezTo>
                      <a:pt x="751" y="207"/>
                      <a:pt x="751" y="207"/>
                      <a:pt x="751" y="207"/>
                    </a:cubicBezTo>
                    <a:lnTo>
                      <a:pt x="747" y="187"/>
                    </a:lnTo>
                    <a:lnTo>
                      <a:pt x="746" y="165"/>
                    </a:lnTo>
                    <a:cubicBezTo>
                      <a:pt x="746" y="164"/>
                      <a:pt x="746" y="164"/>
                      <a:pt x="746" y="164"/>
                    </a:cubicBezTo>
                    <a:lnTo>
                      <a:pt x="751" y="121"/>
                    </a:lnTo>
                    <a:cubicBezTo>
                      <a:pt x="752" y="121"/>
                      <a:pt x="752" y="121"/>
                      <a:pt x="752" y="120"/>
                    </a:cubicBezTo>
                    <a:lnTo>
                      <a:pt x="768" y="85"/>
                    </a:lnTo>
                    <a:cubicBezTo>
                      <a:pt x="768" y="84"/>
                      <a:pt x="768" y="84"/>
                      <a:pt x="768" y="84"/>
                    </a:cubicBezTo>
                    <a:lnTo>
                      <a:pt x="780" y="70"/>
                    </a:lnTo>
                    <a:cubicBezTo>
                      <a:pt x="781" y="70"/>
                      <a:pt x="781" y="70"/>
                      <a:pt x="781" y="69"/>
                    </a:cubicBezTo>
                    <a:lnTo>
                      <a:pt x="793" y="59"/>
                    </a:lnTo>
                    <a:cubicBezTo>
                      <a:pt x="794" y="59"/>
                      <a:pt x="794" y="59"/>
                      <a:pt x="794" y="58"/>
                    </a:cubicBezTo>
                    <a:lnTo>
                      <a:pt x="808" y="51"/>
                    </a:lnTo>
                    <a:cubicBezTo>
                      <a:pt x="809" y="51"/>
                      <a:pt x="809" y="51"/>
                      <a:pt x="809" y="51"/>
                    </a:cubicBezTo>
                    <a:lnTo>
                      <a:pt x="824" y="49"/>
                    </a:lnTo>
                    <a:cubicBezTo>
                      <a:pt x="825" y="48"/>
                      <a:pt x="825" y="48"/>
                      <a:pt x="826" y="49"/>
                    </a:cubicBezTo>
                    <a:lnTo>
                      <a:pt x="839" y="51"/>
                    </a:lnTo>
                    <a:cubicBezTo>
                      <a:pt x="839" y="51"/>
                      <a:pt x="840" y="51"/>
                      <a:pt x="840" y="51"/>
                    </a:cubicBezTo>
                    <a:lnTo>
                      <a:pt x="853" y="56"/>
                    </a:lnTo>
                    <a:cubicBezTo>
                      <a:pt x="853" y="56"/>
                      <a:pt x="854" y="57"/>
                      <a:pt x="854" y="57"/>
                    </a:cubicBezTo>
                    <a:lnTo>
                      <a:pt x="866" y="66"/>
                    </a:lnTo>
                    <a:cubicBezTo>
                      <a:pt x="866" y="67"/>
                      <a:pt x="866" y="67"/>
                      <a:pt x="866" y="67"/>
                    </a:cubicBezTo>
                    <a:lnTo>
                      <a:pt x="877" y="81"/>
                    </a:lnTo>
                    <a:cubicBezTo>
                      <a:pt x="877" y="81"/>
                      <a:pt x="877" y="81"/>
                      <a:pt x="877" y="81"/>
                    </a:cubicBezTo>
                    <a:lnTo>
                      <a:pt x="893" y="115"/>
                    </a:lnTo>
                    <a:cubicBezTo>
                      <a:pt x="893" y="116"/>
                      <a:pt x="893" y="116"/>
                      <a:pt x="893" y="116"/>
                    </a:cubicBezTo>
                    <a:lnTo>
                      <a:pt x="897" y="138"/>
                    </a:lnTo>
                    <a:lnTo>
                      <a:pt x="899" y="162"/>
                    </a:lnTo>
                    <a:lnTo>
                      <a:pt x="897" y="186"/>
                    </a:lnTo>
                    <a:close/>
                    <a:moveTo>
                      <a:pt x="1005" y="73"/>
                    </a:moveTo>
                    <a:cubicBezTo>
                      <a:pt x="1003" y="73"/>
                      <a:pt x="1001" y="72"/>
                      <a:pt x="1001" y="69"/>
                    </a:cubicBezTo>
                    <a:lnTo>
                      <a:pt x="1001" y="15"/>
                    </a:lnTo>
                    <a:cubicBezTo>
                      <a:pt x="1001" y="13"/>
                      <a:pt x="1003" y="11"/>
                      <a:pt x="1005" y="11"/>
                    </a:cubicBezTo>
                    <a:lnTo>
                      <a:pt x="1244" y="11"/>
                    </a:lnTo>
                    <a:cubicBezTo>
                      <a:pt x="1247" y="11"/>
                      <a:pt x="1248" y="13"/>
                      <a:pt x="1248" y="15"/>
                    </a:cubicBezTo>
                    <a:lnTo>
                      <a:pt x="1248" y="59"/>
                    </a:lnTo>
                    <a:cubicBezTo>
                      <a:pt x="1248" y="60"/>
                      <a:pt x="1248" y="60"/>
                      <a:pt x="1248" y="61"/>
                    </a:cubicBezTo>
                    <a:lnTo>
                      <a:pt x="1231" y="87"/>
                    </a:lnTo>
                    <a:lnTo>
                      <a:pt x="1214" y="116"/>
                    </a:lnTo>
                    <a:lnTo>
                      <a:pt x="1198" y="150"/>
                    </a:lnTo>
                    <a:lnTo>
                      <a:pt x="1181" y="187"/>
                    </a:lnTo>
                    <a:lnTo>
                      <a:pt x="1149" y="267"/>
                    </a:lnTo>
                    <a:lnTo>
                      <a:pt x="1127" y="349"/>
                    </a:lnTo>
                    <a:lnTo>
                      <a:pt x="1115" y="410"/>
                    </a:lnTo>
                    <a:lnTo>
                      <a:pt x="1109" y="475"/>
                    </a:lnTo>
                    <a:cubicBezTo>
                      <a:pt x="1109" y="477"/>
                      <a:pt x="1107" y="478"/>
                      <a:pt x="1105" y="478"/>
                    </a:cubicBezTo>
                    <a:lnTo>
                      <a:pt x="1059" y="478"/>
                    </a:lnTo>
                    <a:cubicBezTo>
                      <a:pt x="1058" y="478"/>
                      <a:pt x="1057" y="478"/>
                      <a:pt x="1056" y="477"/>
                    </a:cubicBezTo>
                    <a:cubicBezTo>
                      <a:pt x="1055" y="476"/>
                      <a:pt x="1055" y="475"/>
                      <a:pt x="1055" y="474"/>
                    </a:cubicBezTo>
                    <a:lnTo>
                      <a:pt x="1056" y="447"/>
                    </a:lnTo>
                    <a:lnTo>
                      <a:pt x="1059" y="416"/>
                    </a:lnTo>
                    <a:lnTo>
                      <a:pt x="1065" y="380"/>
                    </a:lnTo>
                    <a:lnTo>
                      <a:pt x="1072" y="341"/>
                    </a:lnTo>
                    <a:lnTo>
                      <a:pt x="1092" y="264"/>
                    </a:lnTo>
                    <a:lnTo>
                      <a:pt x="1120" y="191"/>
                    </a:lnTo>
                    <a:lnTo>
                      <a:pt x="1150" y="124"/>
                    </a:lnTo>
                    <a:lnTo>
                      <a:pt x="1185" y="67"/>
                    </a:lnTo>
                    <a:lnTo>
                      <a:pt x="1188" y="73"/>
                    </a:lnTo>
                    <a:lnTo>
                      <a:pt x="1005" y="73"/>
                    </a:lnTo>
                    <a:close/>
                    <a:moveTo>
                      <a:pt x="1188" y="65"/>
                    </a:moveTo>
                    <a:cubicBezTo>
                      <a:pt x="1189" y="65"/>
                      <a:pt x="1191" y="66"/>
                      <a:pt x="1191" y="68"/>
                    </a:cubicBezTo>
                    <a:cubicBezTo>
                      <a:pt x="1192" y="69"/>
                      <a:pt x="1192" y="70"/>
                      <a:pt x="1191" y="72"/>
                    </a:cubicBezTo>
                    <a:lnTo>
                      <a:pt x="1158" y="127"/>
                    </a:lnTo>
                    <a:lnTo>
                      <a:pt x="1127" y="193"/>
                    </a:lnTo>
                    <a:lnTo>
                      <a:pt x="1099" y="266"/>
                    </a:lnTo>
                    <a:lnTo>
                      <a:pt x="1079" y="343"/>
                    </a:lnTo>
                    <a:lnTo>
                      <a:pt x="1072" y="381"/>
                    </a:lnTo>
                    <a:lnTo>
                      <a:pt x="1067" y="416"/>
                    </a:lnTo>
                    <a:lnTo>
                      <a:pt x="1064" y="447"/>
                    </a:lnTo>
                    <a:lnTo>
                      <a:pt x="1063" y="475"/>
                    </a:lnTo>
                    <a:lnTo>
                      <a:pt x="1059" y="470"/>
                    </a:lnTo>
                    <a:lnTo>
                      <a:pt x="1105" y="470"/>
                    </a:lnTo>
                    <a:lnTo>
                      <a:pt x="1101" y="474"/>
                    </a:lnTo>
                    <a:lnTo>
                      <a:pt x="1108" y="408"/>
                    </a:lnTo>
                    <a:lnTo>
                      <a:pt x="1120" y="347"/>
                    </a:lnTo>
                    <a:lnTo>
                      <a:pt x="1142" y="264"/>
                    </a:lnTo>
                    <a:lnTo>
                      <a:pt x="1174" y="183"/>
                    </a:lnTo>
                    <a:lnTo>
                      <a:pt x="1190" y="146"/>
                    </a:lnTo>
                    <a:lnTo>
                      <a:pt x="1207" y="112"/>
                    </a:lnTo>
                    <a:lnTo>
                      <a:pt x="1225" y="82"/>
                    </a:lnTo>
                    <a:lnTo>
                      <a:pt x="1241" y="57"/>
                    </a:lnTo>
                    <a:lnTo>
                      <a:pt x="1240" y="59"/>
                    </a:lnTo>
                    <a:lnTo>
                      <a:pt x="1240" y="15"/>
                    </a:lnTo>
                    <a:lnTo>
                      <a:pt x="1244" y="19"/>
                    </a:lnTo>
                    <a:lnTo>
                      <a:pt x="1005" y="19"/>
                    </a:lnTo>
                    <a:lnTo>
                      <a:pt x="1009" y="15"/>
                    </a:lnTo>
                    <a:lnTo>
                      <a:pt x="1009" y="69"/>
                    </a:lnTo>
                    <a:lnTo>
                      <a:pt x="1005" y="65"/>
                    </a:lnTo>
                    <a:lnTo>
                      <a:pt x="1188" y="6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6" name="Freeform 181"/>
              <p:cNvSpPr>
                <a:spLocks noEditPoints="1"/>
              </p:cNvSpPr>
              <p:nvPr/>
            </p:nvSpPr>
            <p:spPr bwMode="auto">
              <a:xfrm>
                <a:off x="6295" y="3275"/>
                <a:ext cx="359" cy="147"/>
              </a:xfrm>
              <a:custGeom>
                <a:avLst/>
                <a:gdLst>
                  <a:gd name="T0" fmla="*/ 92 w 1168"/>
                  <a:gd name="T1" fmla="*/ 470 h 480"/>
                  <a:gd name="T2" fmla="*/ 49 w 1168"/>
                  <a:gd name="T3" fmla="*/ 147 h 480"/>
                  <a:gd name="T4" fmla="*/ 0 w 1168"/>
                  <a:gd name="T5" fmla="*/ 120 h 480"/>
                  <a:gd name="T6" fmla="*/ 108 w 1168"/>
                  <a:gd name="T7" fmla="*/ 0 h 480"/>
                  <a:gd name="T8" fmla="*/ 137 w 1168"/>
                  <a:gd name="T9" fmla="*/ 470 h 480"/>
                  <a:gd name="T10" fmla="*/ 293 w 1168"/>
                  <a:gd name="T11" fmla="*/ 406 h 480"/>
                  <a:gd name="T12" fmla="*/ 344 w 1168"/>
                  <a:gd name="T13" fmla="*/ 470 h 480"/>
                  <a:gd name="T14" fmla="*/ 631 w 1168"/>
                  <a:gd name="T15" fmla="*/ 120 h 480"/>
                  <a:gd name="T16" fmla="*/ 570 w 1168"/>
                  <a:gd name="T17" fmla="*/ 72 h 480"/>
                  <a:gd name="T18" fmla="*/ 486 w 1168"/>
                  <a:gd name="T19" fmla="*/ 65 h 480"/>
                  <a:gd name="T20" fmla="*/ 438 w 1168"/>
                  <a:gd name="T21" fmla="*/ 229 h 480"/>
                  <a:gd name="T22" fmla="*/ 529 w 1168"/>
                  <a:gd name="T23" fmla="*/ 167 h 480"/>
                  <a:gd name="T24" fmla="*/ 637 w 1168"/>
                  <a:gd name="T25" fmla="*/ 320 h 480"/>
                  <a:gd name="T26" fmla="*/ 580 w 1168"/>
                  <a:gd name="T27" fmla="*/ 460 h 480"/>
                  <a:gd name="T28" fmla="*/ 430 w 1168"/>
                  <a:gd name="T29" fmla="*/ 426 h 480"/>
                  <a:gd name="T30" fmla="*/ 433 w 1168"/>
                  <a:gd name="T31" fmla="*/ 55 h 480"/>
                  <a:gd name="T32" fmla="*/ 599 w 1168"/>
                  <a:gd name="T33" fmla="*/ 35 h 480"/>
                  <a:gd name="T34" fmla="*/ 446 w 1168"/>
                  <a:gd name="T35" fmla="*/ 320 h 480"/>
                  <a:gd name="T36" fmla="*/ 484 w 1168"/>
                  <a:gd name="T37" fmla="*/ 419 h 480"/>
                  <a:gd name="T38" fmla="*/ 570 w 1168"/>
                  <a:gd name="T39" fmla="*/ 402 h 480"/>
                  <a:gd name="T40" fmla="*/ 572 w 1168"/>
                  <a:gd name="T41" fmla="*/ 246 h 480"/>
                  <a:gd name="T42" fmla="*/ 468 w 1168"/>
                  <a:gd name="T43" fmla="*/ 246 h 480"/>
                  <a:gd name="T44" fmla="*/ 841 w 1168"/>
                  <a:gd name="T45" fmla="*/ 470 h 480"/>
                  <a:gd name="T46" fmla="*/ 682 w 1168"/>
                  <a:gd name="T47" fmla="*/ 358 h 480"/>
                  <a:gd name="T48" fmla="*/ 852 w 1168"/>
                  <a:gd name="T49" fmla="*/ 4 h 480"/>
                  <a:gd name="T50" fmla="*/ 887 w 1168"/>
                  <a:gd name="T51" fmla="*/ 307 h 480"/>
                  <a:gd name="T52" fmla="*/ 938 w 1168"/>
                  <a:gd name="T53" fmla="*/ 358 h 480"/>
                  <a:gd name="T54" fmla="*/ 887 w 1168"/>
                  <a:gd name="T55" fmla="*/ 470 h 480"/>
                  <a:gd name="T56" fmla="*/ 841 w 1168"/>
                  <a:gd name="T57" fmla="*/ 307 h 480"/>
                  <a:gd name="T58" fmla="*/ 725 w 1168"/>
                  <a:gd name="T59" fmla="*/ 307 h 480"/>
                  <a:gd name="T60" fmla="*/ 1168 w 1168"/>
                  <a:gd name="T61" fmla="*/ 470 h 480"/>
                  <a:gd name="T62" fmla="*/ 1123 w 1168"/>
                  <a:gd name="T63" fmla="*/ 106 h 480"/>
                  <a:gd name="T64" fmla="*/ 1032 w 1168"/>
                  <a:gd name="T65" fmla="*/ 174 h 480"/>
                  <a:gd name="T66" fmla="*/ 1099 w 1168"/>
                  <a:gd name="T67" fmla="*/ 65 h 480"/>
                  <a:gd name="T68" fmla="*/ 1168 w 1168"/>
                  <a:gd name="T6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8" h="480">
                    <a:moveTo>
                      <a:pt x="137" y="470"/>
                    </a:moveTo>
                    <a:lnTo>
                      <a:pt x="92" y="470"/>
                    </a:lnTo>
                    <a:lnTo>
                      <a:pt x="92" y="106"/>
                    </a:lnTo>
                    <a:cubicBezTo>
                      <a:pt x="81" y="120"/>
                      <a:pt x="68" y="133"/>
                      <a:pt x="49" y="147"/>
                    </a:cubicBezTo>
                    <a:cubicBezTo>
                      <a:pt x="33" y="160"/>
                      <a:pt x="17" y="167"/>
                      <a:pt x="0" y="174"/>
                    </a:cubicBezTo>
                    <a:lnTo>
                      <a:pt x="0" y="120"/>
                    </a:lnTo>
                    <a:cubicBezTo>
                      <a:pt x="27" y="103"/>
                      <a:pt x="49" y="86"/>
                      <a:pt x="68" y="65"/>
                    </a:cubicBezTo>
                    <a:cubicBezTo>
                      <a:pt x="86" y="45"/>
                      <a:pt x="100" y="21"/>
                      <a:pt x="108" y="0"/>
                    </a:cubicBezTo>
                    <a:lnTo>
                      <a:pt x="137" y="0"/>
                    </a:lnTo>
                    <a:lnTo>
                      <a:pt x="137" y="470"/>
                    </a:lnTo>
                    <a:close/>
                    <a:moveTo>
                      <a:pt x="293" y="470"/>
                    </a:moveTo>
                    <a:lnTo>
                      <a:pt x="293" y="406"/>
                    </a:lnTo>
                    <a:lnTo>
                      <a:pt x="344" y="406"/>
                    </a:lnTo>
                    <a:lnTo>
                      <a:pt x="344" y="470"/>
                    </a:lnTo>
                    <a:lnTo>
                      <a:pt x="293" y="470"/>
                    </a:lnTo>
                    <a:close/>
                    <a:moveTo>
                      <a:pt x="631" y="120"/>
                    </a:moveTo>
                    <a:lnTo>
                      <a:pt x="586" y="123"/>
                    </a:lnTo>
                    <a:cubicBezTo>
                      <a:pt x="583" y="99"/>
                      <a:pt x="578" y="82"/>
                      <a:pt x="570" y="72"/>
                    </a:cubicBezTo>
                    <a:cubicBezTo>
                      <a:pt x="556" y="58"/>
                      <a:pt x="543" y="48"/>
                      <a:pt x="524" y="48"/>
                    </a:cubicBezTo>
                    <a:cubicBezTo>
                      <a:pt x="511" y="48"/>
                      <a:pt x="497" y="55"/>
                      <a:pt x="486" y="65"/>
                    </a:cubicBezTo>
                    <a:cubicBezTo>
                      <a:pt x="473" y="79"/>
                      <a:pt x="460" y="96"/>
                      <a:pt x="452" y="123"/>
                    </a:cubicBezTo>
                    <a:cubicBezTo>
                      <a:pt x="444" y="147"/>
                      <a:pt x="441" y="184"/>
                      <a:pt x="438" y="229"/>
                    </a:cubicBezTo>
                    <a:cubicBezTo>
                      <a:pt x="449" y="208"/>
                      <a:pt x="462" y="195"/>
                      <a:pt x="478" y="184"/>
                    </a:cubicBezTo>
                    <a:cubicBezTo>
                      <a:pt x="495" y="174"/>
                      <a:pt x="511" y="167"/>
                      <a:pt x="529" y="167"/>
                    </a:cubicBezTo>
                    <a:cubicBezTo>
                      <a:pt x="559" y="167"/>
                      <a:pt x="586" y="181"/>
                      <a:pt x="607" y="212"/>
                    </a:cubicBezTo>
                    <a:cubicBezTo>
                      <a:pt x="629" y="239"/>
                      <a:pt x="637" y="276"/>
                      <a:pt x="637" y="320"/>
                    </a:cubicBezTo>
                    <a:cubicBezTo>
                      <a:pt x="637" y="348"/>
                      <a:pt x="634" y="375"/>
                      <a:pt x="623" y="402"/>
                    </a:cubicBezTo>
                    <a:cubicBezTo>
                      <a:pt x="613" y="426"/>
                      <a:pt x="599" y="446"/>
                      <a:pt x="580" y="460"/>
                    </a:cubicBezTo>
                    <a:cubicBezTo>
                      <a:pt x="564" y="474"/>
                      <a:pt x="546" y="480"/>
                      <a:pt x="521" y="480"/>
                    </a:cubicBezTo>
                    <a:cubicBezTo>
                      <a:pt x="484" y="480"/>
                      <a:pt x="454" y="463"/>
                      <a:pt x="430" y="426"/>
                    </a:cubicBezTo>
                    <a:cubicBezTo>
                      <a:pt x="406" y="392"/>
                      <a:pt x="395" y="334"/>
                      <a:pt x="395" y="252"/>
                    </a:cubicBezTo>
                    <a:cubicBezTo>
                      <a:pt x="395" y="164"/>
                      <a:pt x="409" y="96"/>
                      <a:pt x="433" y="55"/>
                    </a:cubicBezTo>
                    <a:cubicBezTo>
                      <a:pt x="457" y="21"/>
                      <a:pt x="486" y="0"/>
                      <a:pt x="527" y="0"/>
                    </a:cubicBezTo>
                    <a:cubicBezTo>
                      <a:pt x="556" y="0"/>
                      <a:pt x="580" y="14"/>
                      <a:pt x="599" y="35"/>
                    </a:cubicBezTo>
                    <a:cubicBezTo>
                      <a:pt x="618" y="55"/>
                      <a:pt x="629" y="82"/>
                      <a:pt x="631" y="120"/>
                    </a:cubicBezTo>
                    <a:close/>
                    <a:moveTo>
                      <a:pt x="446" y="320"/>
                    </a:moveTo>
                    <a:cubicBezTo>
                      <a:pt x="446" y="341"/>
                      <a:pt x="449" y="358"/>
                      <a:pt x="457" y="378"/>
                    </a:cubicBezTo>
                    <a:cubicBezTo>
                      <a:pt x="462" y="395"/>
                      <a:pt x="473" y="409"/>
                      <a:pt x="484" y="419"/>
                    </a:cubicBezTo>
                    <a:cubicBezTo>
                      <a:pt x="497" y="429"/>
                      <a:pt x="508" y="433"/>
                      <a:pt x="521" y="433"/>
                    </a:cubicBezTo>
                    <a:cubicBezTo>
                      <a:pt x="540" y="433"/>
                      <a:pt x="556" y="423"/>
                      <a:pt x="570" y="402"/>
                    </a:cubicBezTo>
                    <a:cubicBezTo>
                      <a:pt x="586" y="385"/>
                      <a:pt x="591" y="358"/>
                      <a:pt x="591" y="324"/>
                    </a:cubicBezTo>
                    <a:cubicBezTo>
                      <a:pt x="591" y="290"/>
                      <a:pt x="586" y="266"/>
                      <a:pt x="572" y="246"/>
                    </a:cubicBezTo>
                    <a:cubicBezTo>
                      <a:pt x="559" y="229"/>
                      <a:pt x="540" y="218"/>
                      <a:pt x="519" y="218"/>
                    </a:cubicBezTo>
                    <a:cubicBezTo>
                      <a:pt x="500" y="218"/>
                      <a:pt x="481" y="229"/>
                      <a:pt x="468" y="246"/>
                    </a:cubicBezTo>
                    <a:cubicBezTo>
                      <a:pt x="454" y="266"/>
                      <a:pt x="446" y="290"/>
                      <a:pt x="446" y="320"/>
                    </a:cubicBezTo>
                    <a:close/>
                    <a:moveTo>
                      <a:pt x="841" y="470"/>
                    </a:moveTo>
                    <a:lnTo>
                      <a:pt x="841" y="358"/>
                    </a:lnTo>
                    <a:lnTo>
                      <a:pt x="682" y="358"/>
                    </a:lnTo>
                    <a:lnTo>
                      <a:pt x="682" y="307"/>
                    </a:lnTo>
                    <a:lnTo>
                      <a:pt x="852" y="4"/>
                    </a:lnTo>
                    <a:lnTo>
                      <a:pt x="887" y="4"/>
                    </a:lnTo>
                    <a:lnTo>
                      <a:pt x="887" y="307"/>
                    </a:lnTo>
                    <a:lnTo>
                      <a:pt x="938" y="307"/>
                    </a:lnTo>
                    <a:lnTo>
                      <a:pt x="938" y="358"/>
                    </a:lnTo>
                    <a:lnTo>
                      <a:pt x="887" y="358"/>
                    </a:lnTo>
                    <a:lnTo>
                      <a:pt x="887" y="470"/>
                    </a:lnTo>
                    <a:lnTo>
                      <a:pt x="841" y="470"/>
                    </a:lnTo>
                    <a:close/>
                    <a:moveTo>
                      <a:pt x="841" y="307"/>
                    </a:moveTo>
                    <a:lnTo>
                      <a:pt x="841" y="96"/>
                    </a:lnTo>
                    <a:lnTo>
                      <a:pt x="725" y="307"/>
                    </a:lnTo>
                    <a:lnTo>
                      <a:pt x="841" y="307"/>
                    </a:lnTo>
                    <a:close/>
                    <a:moveTo>
                      <a:pt x="1168" y="470"/>
                    </a:moveTo>
                    <a:lnTo>
                      <a:pt x="1123" y="470"/>
                    </a:lnTo>
                    <a:lnTo>
                      <a:pt x="1123" y="106"/>
                    </a:lnTo>
                    <a:cubicBezTo>
                      <a:pt x="1112" y="120"/>
                      <a:pt x="1099" y="133"/>
                      <a:pt x="1080" y="147"/>
                    </a:cubicBezTo>
                    <a:cubicBezTo>
                      <a:pt x="1064" y="160"/>
                      <a:pt x="1048" y="167"/>
                      <a:pt x="1032" y="174"/>
                    </a:cubicBezTo>
                    <a:lnTo>
                      <a:pt x="1032" y="120"/>
                    </a:lnTo>
                    <a:cubicBezTo>
                      <a:pt x="1058" y="103"/>
                      <a:pt x="1080" y="86"/>
                      <a:pt x="1099" y="65"/>
                    </a:cubicBezTo>
                    <a:cubicBezTo>
                      <a:pt x="1117" y="45"/>
                      <a:pt x="1131" y="21"/>
                      <a:pt x="1139" y="0"/>
                    </a:cubicBezTo>
                    <a:lnTo>
                      <a:pt x="1168" y="0"/>
                    </a:lnTo>
                    <a:lnTo>
                      <a:pt x="1168" y="47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7" name="Freeform 182"/>
              <p:cNvSpPr>
                <a:spLocks noEditPoints="1"/>
              </p:cNvSpPr>
              <p:nvPr/>
            </p:nvSpPr>
            <p:spPr bwMode="auto">
              <a:xfrm>
                <a:off x="6294" y="3274"/>
                <a:ext cx="361" cy="149"/>
              </a:xfrm>
              <a:custGeom>
                <a:avLst/>
                <a:gdLst>
                  <a:gd name="T0" fmla="*/ 80 w 1176"/>
                  <a:gd name="T1" fmla="*/ 134 h 488"/>
                  <a:gd name="T2" fmla="*/ 2 w 1176"/>
                  <a:gd name="T3" fmla="*/ 121 h 488"/>
                  <a:gd name="T4" fmla="*/ 141 w 1176"/>
                  <a:gd name="T5" fmla="*/ 0 h 488"/>
                  <a:gd name="T6" fmla="*/ 99 w 1176"/>
                  <a:gd name="T7" fmla="*/ 39 h 488"/>
                  <a:gd name="T8" fmla="*/ 27 w 1176"/>
                  <a:gd name="T9" fmla="*/ 163 h 488"/>
                  <a:gd name="T10" fmla="*/ 100 w 1176"/>
                  <a:gd name="T11" fmla="*/ 474 h 488"/>
                  <a:gd name="T12" fmla="*/ 297 w 1176"/>
                  <a:gd name="T13" fmla="*/ 406 h 488"/>
                  <a:gd name="T14" fmla="*/ 344 w 1176"/>
                  <a:gd name="T15" fmla="*/ 410 h 488"/>
                  <a:gd name="T16" fmla="*/ 639 w 1176"/>
                  <a:gd name="T17" fmla="*/ 126 h 488"/>
                  <a:gd name="T18" fmla="*/ 550 w 1176"/>
                  <a:gd name="T19" fmla="*/ 62 h 488"/>
                  <a:gd name="T20" fmla="*/ 493 w 1176"/>
                  <a:gd name="T21" fmla="*/ 73 h 488"/>
                  <a:gd name="T22" fmla="*/ 451 w 1176"/>
                  <a:gd name="T23" fmla="*/ 173 h 488"/>
                  <a:gd name="T24" fmla="*/ 506 w 1176"/>
                  <a:gd name="T25" fmla="*/ 173 h 488"/>
                  <a:gd name="T26" fmla="*/ 597 w 1176"/>
                  <a:gd name="T27" fmla="*/ 193 h 488"/>
                  <a:gd name="T28" fmla="*/ 643 w 1176"/>
                  <a:gd name="T29" fmla="*/ 292 h 488"/>
                  <a:gd name="T30" fmla="*/ 587 w 1176"/>
                  <a:gd name="T31" fmla="*/ 467 h 488"/>
                  <a:gd name="T32" fmla="*/ 473 w 1176"/>
                  <a:gd name="T33" fmla="*/ 475 h 488"/>
                  <a:gd name="T34" fmla="*/ 404 w 1176"/>
                  <a:gd name="T35" fmla="*/ 363 h 488"/>
                  <a:gd name="T36" fmla="*/ 434 w 1176"/>
                  <a:gd name="T37" fmla="*/ 56 h 488"/>
                  <a:gd name="T38" fmla="*/ 531 w 1176"/>
                  <a:gd name="T39" fmla="*/ 0 h 488"/>
                  <a:gd name="T40" fmla="*/ 607 w 1176"/>
                  <a:gd name="T41" fmla="*/ 37 h 488"/>
                  <a:gd name="T42" fmla="*/ 628 w 1176"/>
                  <a:gd name="T43" fmla="*/ 98 h 488"/>
                  <a:gd name="T44" fmla="*/ 586 w 1176"/>
                  <a:gd name="T45" fmla="*/ 28 h 488"/>
                  <a:gd name="T46" fmla="*/ 503 w 1176"/>
                  <a:gd name="T47" fmla="*/ 12 h 488"/>
                  <a:gd name="T48" fmla="*/ 425 w 1176"/>
                  <a:gd name="T49" fmla="*/ 96 h 488"/>
                  <a:gd name="T50" fmla="*/ 422 w 1176"/>
                  <a:gd name="T51" fmla="*/ 399 h 488"/>
                  <a:gd name="T52" fmla="*/ 499 w 1176"/>
                  <a:gd name="T53" fmla="*/ 477 h 488"/>
                  <a:gd name="T54" fmla="*/ 605 w 1176"/>
                  <a:gd name="T55" fmla="*/ 438 h 488"/>
                  <a:gd name="T56" fmla="*/ 631 w 1176"/>
                  <a:gd name="T57" fmla="*/ 265 h 488"/>
                  <a:gd name="T58" fmla="*/ 574 w 1176"/>
                  <a:gd name="T59" fmla="*/ 186 h 488"/>
                  <a:gd name="T60" fmla="*/ 485 w 1176"/>
                  <a:gd name="T61" fmla="*/ 192 h 488"/>
                  <a:gd name="T62" fmla="*/ 447 w 1176"/>
                  <a:gd name="T63" fmla="*/ 146 h 488"/>
                  <a:gd name="T64" fmla="*/ 506 w 1176"/>
                  <a:gd name="T65" fmla="*/ 54 h 488"/>
                  <a:gd name="T66" fmla="*/ 576 w 1176"/>
                  <a:gd name="T67" fmla="*/ 73 h 488"/>
                  <a:gd name="T68" fmla="*/ 628 w 1176"/>
                  <a:gd name="T69" fmla="*/ 98 h 488"/>
                  <a:gd name="T70" fmla="*/ 475 w 1176"/>
                  <a:gd name="T71" fmla="*/ 403 h 488"/>
                  <a:gd name="T72" fmla="*/ 537 w 1176"/>
                  <a:gd name="T73" fmla="*/ 431 h 488"/>
                  <a:gd name="T74" fmla="*/ 587 w 1176"/>
                  <a:gd name="T75" fmla="*/ 372 h 488"/>
                  <a:gd name="T76" fmla="*/ 574 w 1176"/>
                  <a:gd name="T77" fmla="*/ 253 h 488"/>
                  <a:gd name="T78" fmla="*/ 524 w 1176"/>
                  <a:gd name="T79" fmla="*/ 226 h 488"/>
                  <a:gd name="T80" fmla="*/ 476 w 1176"/>
                  <a:gd name="T81" fmla="*/ 252 h 488"/>
                  <a:gd name="T82" fmla="*/ 480 w 1176"/>
                  <a:gd name="T83" fmla="*/ 236 h 488"/>
                  <a:gd name="T84" fmla="*/ 539 w 1176"/>
                  <a:gd name="T85" fmla="*/ 220 h 488"/>
                  <a:gd name="T86" fmla="*/ 595 w 1176"/>
                  <a:gd name="T87" fmla="*/ 282 h 488"/>
                  <a:gd name="T88" fmla="*/ 587 w 1176"/>
                  <a:gd name="T89" fmla="*/ 394 h 488"/>
                  <a:gd name="T90" fmla="*/ 526 w 1176"/>
                  <a:gd name="T91" fmla="*/ 441 h 488"/>
                  <a:gd name="T92" fmla="*/ 457 w 1176"/>
                  <a:gd name="T93" fmla="*/ 384 h 488"/>
                  <a:gd name="T94" fmla="*/ 841 w 1176"/>
                  <a:gd name="T95" fmla="*/ 474 h 488"/>
                  <a:gd name="T96" fmla="*/ 856 w 1176"/>
                  <a:gd name="T97" fmla="*/ 4 h 488"/>
                  <a:gd name="T98" fmla="*/ 942 w 1176"/>
                  <a:gd name="T99" fmla="*/ 366 h 488"/>
                  <a:gd name="T100" fmla="*/ 887 w 1176"/>
                  <a:gd name="T101" fmla="*/ 362 h 488"/>
                  <a:gd name="T102" fmla="*/ 887 w 1176"/>
                  <a:gd name="T103" fmla="*/ 8 h 488"/>
                  <a:gd name="T104" fmla="*/ 845 w 1176"/>
                  <a:gd name="T105" fmla="*/ 358 h 488"/>
                  <a:gd name="T106" fmla="*/ 848 w 1176"/>
                  <a:gd name="T107" fmla="*/ 102 h 488"/>
                  <a:gd name="T108" fmla="*/ 846 w 1176"/>
                  <a:gd name="T109" fmla="*/ 96 h 488"/>
                  <a:gd name="T110" fmla="*/ 1123 w 1176"/>
                  <a:gd name="T111" fmla="*/ 474 h 488"/>
                  <a:gd name="T112" fmla="*/ 1034 w 1176"/>
                  <a:gd name="T113" fmla="*/ 182 h 488"/>
                  <a:gd name="T114" fmla="*/ 1123 w 1176"/>
                  <a:gd name="T115" fmla="*/ 35 h 488"/>
                  <a:gd name="T116" fmla="*/ 1143 w 1176"/>
                  <a:gd name="T117" fmla="*/ 8 h 488"/>
                  <a:gd name="T118" fmla="*/ 1040 w 1176"/>
                  <a:gd name="T119" fmla="*/ 124 h 488"/>
                  <a:gd name="T120" fmla="*/ 1128 w 1176"/>
                  <a:gd name="T121" fmla="*/ 107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6" h="488">
                    <a:moveTo>
                      <a:pt x="145" y="474"/>
                    </a:moveTo>
                    <a:cubicBezTo>
                      <a:pt x="145" y="477"/>
                      <a:pt x="144" y="478"/>
                      <a:pt x="141" y="478"/>
                    </a:cubicBezTo>
                    <a:lnTo>
                      <a:pt x="96" y="478"/>
                    </a:lnTo>
                    <a:cubicBezTo>
                      <a:pt x="94" y="478"/>
                      <a:pt x="92" y="477"/>
                      <a:pt x="92" y="474"/>
                    </a:cubicBezTo>
                    <a:lnTo>
                      <a:pt x="92" y="110"/>
                    </a:lnTo>
                    <a:lnTo>
                      <a:pt x="99" y="113"/>
                    </a:lnTo>
                    <a:lnTo>
                      <a:pt x="80" y="134"/>
                    </a:lnTo>
                    <a:cubicBezTo>
                      <a:pt x="80" y="134"/>
                      <a:pt x="80" y="134"/>
                      <a:pt x="80" y="134"/>
                    </a:cubicBezTo>
                    <a:lnTo>
                      <a:pt x="55" y="154"/>
                    </a:lnTo>
                    <a:lnTo>
                      <a:pt x="31" y="170"/>
                    </a:lnTo>
                    <a:cubicBezTo>
                      <a:pt x="31" y="170"/>
                      <a:pt x="31" y="171"/>
                      <a:pt x="31" y="171"/>
                    </a:cubicBezTo>
                    <a:lnTo>
                      <a:pt x="6" y="182"/>
                    </a:lnTo>
                    <a:cubicBezTo>
                      <a:pt x="5" y="183"/>
                      <a:pt x="3" y="183"/>
                      <a:pt x="2" y="182"/>
                    </a:cubicBezTo>
                    <a:cubicBezTo>
                      <a:pt x="1" y="181"/>
                      <a:pt x="0" y="180"/>
                      <a:pt x="0" y="178"/>
                    </a:cubicBezTo>
                    <a:lnTo>
                      <a:pt x="0" y="124"/>
                    </a:lnTo>
                    <a:cubicBezTo>
                      <a:pt x="0" y="123"/>
                      <a:pt x="1" y="121"/>
                      <a:pt x="2" y="121"/>
                    </a:cubicBezTo>
                    <a:lnTo>
                      <a:pt x="39" y="95"/>
                    </a:lnTo>
                    <a:lnTo>
                      <a:pt x="69" y="67"/>
                    </a:lnTo>
                    <a:lnTo>
                      <a:pt x="69" y="67"/>
                    </a:lnTo>
                    <a:lnTo>
                      <a:pt x="93" y="35"/>
                    </a:lnTo>
                    <a:lnTo>
                      <a:pt x="92" y="35"/>
                    </a:lnTo>
                    <a:lnTo>
                      <a:pt x="108" y="3"/>
                    </a:lnTo>
                    <a:cubicBezTo>
                      <a:pt x="109" y="1"/>
                      <a:pt x="110" y="0"/>
                      <a:pt x="112" y="0"/>
                    </a:cubicBezTo>
                    <a:lnTo>
                      <a:pt x="141" y="0"/>
                    </a:lnTo>
                    <a:cubicBezTo>
                      <a:pt x="144" y="0"/>
                      <a:pt x="145" y="2"/>
                      <a:pt x="145" y="4"/>
                    </a:cubicBezTo>
                    <a:lnTo>
                      <a:pt x="145" y="474"/>
                    </a:lnTo>
                    <a:close/>
                    <a:moveTo>
                      <a:pt x="137" y="4"/>
                    </a:moveTo>
                    <a:lnTo>
                      <a:pt x="141" y="8"/>
                    </a:lnTo>
                    <a:lnTo>
                      <a:pt x="112" y="8"/>
                    </a:lnTo>
                    <a:lnTo>
                      <a:pt x="116" y="6"/>
                    </a:lnTo>
                    <a:lnTo>
                      <a:pt x="100" y="39"/>
                    </a:lnTo>
                    <a:cubicBezTo>
                      <a:pt x="99" y="39"/>
                      <a:pt x="99" y="39"/>
                      <a:pt x="99" y="39"/>
                    </a:cubicBezTo>
                    <a:lnTo>
                      <a:pt x="75" y="72"/>
                    </a:lnTo>
                    <a:cubicBezTo>
                      <a:pt x="75" y="72"/>
                      <a:pt x="75" y="72"/>
                      <a:pt x="75" y="72"/>
                    </a:cubicBezTo>
                    <a:lnTo>
                      <a:pt x="44" y="101"/>
                    </a:lnTo>
                    <a:lnTo>
                      <a:pt x="7" y="127"/>
                    </a:lnTo>
                    <a:lnTo>
                      <a:pt x="8" y="124"/>
                    </a:lnTo>
                    <a:lnTo>
                      <a:pt x="8" y="178"/>
                    </a:lnTo>
                    <a:lnTo>
                      <a:pt x="3" y="175"/>
                    </a:lnTo>
                    <a:lnTo>
                      <a:pt x="27" y="163"/>
                    </a:lnTo>
                    <a:lnTo>
                      <a:pt x="27" y="164"/>
                    </a:lnTo>
                    <a:lnTo>
                      <a:pt x="50" y="148"/>
                    </a:lnTo>
                    <a:lnTo>
                      <a:pt x="75" y="128"/>
                    </a:lnTo>
                    <a:lnTo>
                      <a:pt x="74" y="128"/>
                    </a:lnTo>
                    <a:lnTo>
                      <a:pt x="93" y="108"/>
                    </a:lnTo>
                    <a:cubicBezTo>
                      <a:pt x="94" y="107"/>
                      <a:pt x="96" y="106"/>
                      <a:pt x="97" y="107"/>
                    </a:cubicBezTo>
                    <a:cubicBezTo>
                      <a:pt x="99" y="107"/>
                      <a:pt x="100" y="109"/>
                      <a:pt x="100" y="110"/>
                    </a:cubicBezTo>
                    <a:lnTo>
                      <a:pt x="100" y="474"/>
                    </a:lnTo>
                    <a:lnTo>
                      <a:pt x="96" y="470"/>
                    </a:lnTo>
                    <a:lnTo>
                      <a:pt x="141" y="470"/>
                    </a:lnTo>
                    <a:lnTo>
                      <a:pt x="137" y="474"/>
                    </a:lnTo>
                    <a:lnTo>
                      <a:pt x="137" y="4"/>
                    </a:lnTo>
                    <a:close/>
                    <a:moveTo>
                      <a:pt x="297" y="478"/>
                    </a:moveTo>
                    <a:cubicBezTo>
                      <a:pt x="295" y="478"/>
                      <a:pt x="293" y="477"/>
                      <a:pt x="293" y="474"/>
                    </a:cubicBezTo>
                    <a:lnTo>
                      <a:pt x="293" y="410"/>
                    </a:lnTo>
                    <a:cubicBezTo>
                      <a:pt x="293" y="408"/>
                      <a:pt x="295" y="406"/>
                      <a:pt x="297" y="406"/>
                    </a:cubicBezTo>
                    <a:lnTo>
                      <a:pt x="348" y="406"/>
                    </a:lnTo>
                    <a:cubicBezTo>
                      <a:pt x="351" y="406"/>
                      <a:pt x="352" y="408"/>
                      <a:pt x="352" y="410"/>
                    </a:cubicBezTo>
                    <a:lnTo>
                      <a:pt x="352" y="474"/>
                    </a:lnTo>
                    <a:cubicBezTo>
                      <a:pt x="352" y="477"/>
                      <a:pt x="351" y="478"/>
                      <a:pt x="348" y="478"/>
                    </a:cubicBezTo>
                    <a:lnTo>
                      <a:pt x="297" y="478"/>
                    </a:lnTo>
                    <a:close/>
                    <a:moveTo>
                      <a:pt x="348" y="470"/>
                    </a:moveTo>
                    <a:lnTo>
                      <a:pt x="344" y="474"/>
                    </a:lnTo>
                    <a:lnTo>
                      <a:pt x="344" y="410"/>
                    </a:lnTo>
                    <a:lnTo>
                      <a:pt x="348" y="414"/>
                    </a:lnTo>
                    <a:lnTo>
                      <a:pt x="297" y="414"/>
                    </a:lnTo>
                    <a:lnTo>
                      <a:pt x="301" y="410"/>
                    </a:lnTo>
                    <a:lnTo>
                      <a:pt x="301" y="474"/>
                    </a:lnTo>
                    <a:lnTo>
                      <a:pt x="297" y="470"/>
                    </a:lnTo>
                    <a:lnTo>
                      <a:pt x="348" y="470"/>
                    </a:lnTo>
                    <a:close/>
                    <a:moveTo>
                      <a:pt x="639" y="123"/>
                    </a:moveTo>
                    <a:cubicBezTo>
                      <a:pt x="640" y="125"/>
                      <a:pt x="639" y="126"/>
                      <a:pt x="639" y="126"/>
                    </a:cubicBezTo>
                    <a:cubicBezTo>
                      <a:pt x="638" y="127"/>
                      <a:pt x="637" y="128"/>
                      <a:pt x="636" y="128"/>
                    </a:cubicBezTo>
                    <a:lnTo>
                      <a:pt x="590" y="131"/>
                    </a:lnTo>
                    <a:cubicBezTo>
                      <a:pt x="588" y="132"/>
                      <a:pt x="586" y="130"/>
                      <a:pt x="586" y="128"/>
                    </a:cubicBezTo>
                    <a:lnTo>
                      <a:pt x="580" y="97"/>
                    </a:lnTo>
                    <a:lnTo>
                      <a:pt x="580" y="98"/>
                    </a:lnTo>
                    <a:lnTo>
                      <a:pt x="570" y="78"/>
                    </a:lnTo>
                    <a:lnTo>
                      <a:pt x="571" y="79"/>
                    </a:lnTo>
                    <a:lnTo>
                      <a:pt x="550" y="62"/>
                    </a:lnTo>
                    <a:lnTo>
                      <a:pt x="552" y="63"/>
                    </a:lnTo>
                    <a:lnTo>
                      <a:pt x="540" y="58"/>
                    </a:lnTo>
                    <a:lnTo>
                      <a:pt x="541" y="58"/>
                    </a:lnTo>
                    <a:lnTo>
                      <a:pt x="528" y="56"/>
                    </a:lnTo>
                    <a:lnTo>
                      <a:pt x="529" y="56"/>
                    </a:lnTo>
                    <a:lnTo>
                      <a:pt x="509" y="61"/>
                    </a:lnTo>
                    <a:lnTo>
                      <a:pt x="511" y="60"/>
                    </a:lnTo>
                    <a:lnTo>
                      <a:pt x="493" y="73"/>
                    </a:lnTo>
                    <a:lnTo>
                      <a:pt x="494" y="72"/>
                    </a:lnTo>
                    <a:lnTo>
                      <a:pt x="475" y="96"/>
                    </a:lnTo>
                    <a:lnTo>
                      <a:pt x="475" y="95"/>
                    </a:lnTo>
                    <a:lnTo>
                      <a:pt x="466" y="110"/>
                    </a:lnTo>
                    <a:lnTo>
                      <a:pt x="467" y="110"/>
                    </a:lnTo>
                    <a:lnTo>
                      <a:pt x="460" y="129"/>
                    </a:lnTo>
                    <a:lnTo>
                      <a:pt x="455" y="148"/>
                    </a:lnTo>
                    <a:lnTo>
                      <a:pt x="451" y="173"/>
                    </a:lnTo>
                    <a:lnTo>
                      <a:pt x="448" y="201"/>
                    </a:lnTo>
                    <a:lnTo>
                      <a:pt x="446" y="233"/>
                    </a:lnTo>
                    <a:lnTo>
                      <a:pt x="439" y="231"/>
                    </a:lnTo>
                    <a:lnTo>
                      <a:pt x="457" y="205"/>
                    </a:lnTo>
                    <a:cubicBezTo>
                      <a:pt x="457" y="204"/>
                      <a:pt x="458" y="204"/>
                      <a:pt x="458" y="204"/>
                    </a:cubicBezTo>
                    <a:lnTo>
                      <a:pt x="480" y="185"/>
                    </a:lnTo>
                    <a:cubicBezTo>
                      <a:pt x="480" y="185"/>
                      <a:pt x="480" y="185"/>
                      <a:pt x="481" y="185"/>
                    </a:cubicBezTo>
                    <a:lnTo>
                      <a:pt x="506" y="173"/>
                    </a:lnTo>
                    <a:cubicBezTo>
                      <a:pt x="506" y="173"/>
                      <a:pt x="506" y="173"/>
                      <a:pt x="507" y="173"/>
                    </a:cubicBezTo>
                    <a:lnTo>
                      <a:pt x="533" y="168"/>
                    </a:lnTo>
                    <a:cubicBezTo>
                      <a:pt x="533" y="167"/>
                      <a:pt x="534" y="167"/>
                      <a:pt x="534" y="167"/>
                    </a:cubicBezTo>
                    <a:lnTo>
                      <a:pt x="555" y="170"/>
                    </a:lnTo>
                    <a:cubicBezTo>
                      <a:pt x="556" y="170"/>
                      <a:pt x="556" y="170"/>
                      <a:pt x="556" y="170"/>
                    </a:cubicBezTo>
                    <a:lnTo>
                      <a:pt x="577" y="178"/>
                    </a:lnTo>
                    <a:cubicBezTo>
                      <a:pt x="577" y="178"/>
                      <a:pt x="578" y="179"/>
                      <a:pt x="578" y="179"/>
                    </a:cubicBezTo>
                    <a:lnTo>
                      <a:pt x="597" y="193"/>
                    </a:lnTo>
                    <a:cubicBezTo>
                      <a:pt x="597" y="193"/>
                      <a:pt x="597" y="193"/>
                      <a:pt x="598" y="193"/>
                    </a:cubicBezTo>
                    <a:lnTo>
                      <a:pt x="615" y="213"/>
                    </a:lnTo>
                    <a:cubicBezTo>
                      <a:pt x="615" y="214"/>
                      <a:pt x="615" y="214"/>
                      <a:pt x="615" y="214"/>
                    </a:cubicBezTo>
                    <a:lnTo>
                      <a:pt x="628" y="236"/>
                    </a:lnTo>
                    <a:cubicBezTo>
                      <a:pt x="629" y="236"/>
                      <a:pt x="629" y="236"/>
                      <a:pt x="629" y="237"/>
                    </a:cubicBezTo>
                    <a:lnTo>
                      <a:pt x="638" y="263"/>
                    </a:lnTo>
                    <a:cubicBezTo>
                      <a:pt x="638" y="263"/>
                      <a:pt x="638" y="263"/>
                      <a:pt x="638" y="263"/>
                    </a:cubicBezTo>
                    <a:lnTo>
                      <a:pt x="643" y="292"/>
                    </a:lnTo>
                    <a:lnTo>
                      <a:pt x="645" y="324"/>
                    </a:lnTo>
                    <a:lnTo>
                      <a:pt x="642" y="366"/>
                    </a:lnTo>
                    <a:lnTo>
                      <a:pt x="638" y="387"/>
                    </a:lnTo>
                    <a:lnTo>
                      <a:pt x="631" y="408"/>
                    </a:lnTo>
                    <a:cubicBezTo>
                      <a:pt x="631" y="408"/>
                      <a:pt x="631" y="408"/>
                      <a:pt x="631" y="408"/>
                    </a:cubicBezTo>
                    <a:lnTo>
                      <a:pt x="612" y="441"/>
                    </a:lnTo>
                    <a:cubicBezTo>
                      <a:pt x="612" y="442"/>
                      <a:pt x="612" y="442"/>
                      <a:pt x="612" y="442"/>
                    </a:cubicBezTo>
                    <a:lnTo>
                      <a:pt x="587" y="467"/>
                    </a:lnTo>
                    <a:cubicBezTo>
                      <a:pt x="587" y="468"/>
                      <a:pt x="587" y="468"/>
                      <a:pt x="586" y="468"/>
                    </a:cubicBezTo>
                    <a:lnTo>
                      <a:pt x="560" y="483"/>
                    </a:lnTo>
                    <a:cubicBezTo>
                      <a:pt x="560" y="483"/>
                      <a:pt x="559" y="483"/>
                      <a:pt x="559" y="483"/>
                    </a:cubicBezTo>
                    <a:lnTo>
                      <a:pt x="526" y="488"/>
                    </a:lnTo>
                    <a:cubicBezTo>
                      <a:pt x="526" y="488"/>
                      <a:pt x="525" y="488"/>
                      <a:pt x="525" y="488"/>
                    </a:cubicBezTo>
                    <a:lnTo>
                      <a:pt x="499" y="485"/>
                    </a:lnTo>
                    <a:cubicBezTo>
                      <a:pt x="498" y="485"/>
                      <a:pt x="498" y="485"/>
                      <a:pt x="497" y="485"/>
                    </a:cubicBezTo>
                    <a:lnTo>
                      <a:pt x="473" y="475"/>
                    </a:lnTo>
                    <a:cubicBezTo>
                      <a:pt x="473" y="475"/>
                      <a:pt x="473" y="475"/>
                      <a:pt x="472" y="475"/>
                    </a:cubicBezTo>
                    <a:lnTo>
                      <a:pt x="451" y="458"/>
                    </a:lnTo>
                    <a:cubicBezTo>
                      <a:pt x="451" y="457"/>
                      <a:pt x="451" y="457"/>
                      <a:pt x="450" y="457"/>
                    </a:cubicBezTo>
                    <a:lnTo>
                      <a:pt x="431" y="433"/>
                    </a:lnTo>
                    <a:cubicBezTo>
                      <a:pt x="431" y="433"/>
                      <a:pt x="431" y="433"/>
                      <a:pt x="431" y="432"/>
                    </a:cubicBezTo>
                    <a:lnTo>
                      <a:pt x="415" y="402"/>
                    </a:lnTo>
                    <a:cubicBezTo>
                      <a:pt x="415" y="402"/>
                      <a:pt x="415" y="402"/>
                      <a:pt x="415" y="402"/>
                    </a:cubicBezTo>
                    <a:lnTo>
                      <a:pt x="404" y="363"/>
                    </a:lnTo>
                    <a:lnTo>
                      <a:pt x="397" y="314"/>
                    </a:lnTo>
                    <a:lnTo>
                      <a:pt x="395" y="257"/>
                    </a:lnTo>
                    <a:lnTo>
                      <a:pt x="398" y="194"/>
                    </a:lnTo>
                    <a:lnTo>
                      <a:pt x="405" y="139"/>
                    </a:lnTo>
                    <a:lnTo>
                      <a:pt x="417" y="93"/>
                    </a:lnTo>
                    <a:cubicBezTo>
                      <a:pt x="417" y="93"/>
                      <a:pt x="417" y="93"/>
                      <a:pt x="417" y="93"/>
                    </a:cubicBezTo>
                    <a:lnTo>
                      <a:pt x="433" y="57"/>
                    </a:lnTo>
                    <a:cubicBezTo>
                      <a:pt x="433" y="57"/>
                      <a:pt x="434" y="57"/>
                      <a:pt x="434" y="56"/>
                    </a:cubicBezTo>
                    <a:lnTo>
                      <a:pt x="453" y="33"/>
                    </a:lnTo>
                    <a:cubicBezTo>
                      <a:pt x="453" y="33"/>
                      <a:pt x="453" y="33"/>
                      <a:pt x="454" y="33"/>
                    </a:cubicBezTo>
                    <a:lnTo>
                      <a:pt x="476" y="16"/>
                    </a:lnTo>
                    <a:cubicBezTo>
                      <a:pt x="476" y="16"/>
                      <a:pt x="476" y="15"/>
                      <a:pt x="476" y="15"/>
                    </a:cubicBezTo>
                    <a:lnTo>
                      <a:pt x="501" y="4"/>
                    </a:lnTo>
                    <a:cubicBezTo>
                      <a:pt x="501" y="4"/>
                      <a:pt x="502" y="4"/>
                      <a:pt x="502" y="4"/>
                    </a:cubicBezTo>
                    <a:lnTo>
                      <a:pt x="530" y="0"/>
                    </a:lnTo>
                    <a:cubicBezTo>
                      <a:pt x="531" y="0"/>
                      <a:pt x="531" y="0"/>
                      <a:pt x="531" y="0"/>
                    </a:cubicBezTo>
                    <a:lnTo>
                      <a:pt x="552" y="3"/>
                    </a:lnTo>
                    <a:cubicBezTo>
                      <a:pt x="553" y="3"/>
                      <a:pt x="553" y="3"/>
                      <a:pt x="553" y="3"/>
                    </a:cubicBezTo>
                    <a:lnTo>
                      <a:pt x="572" y="10"/>
                    </a:lnTo>
                    <a:cubicBezTo>
                      <a:pt x="573" y="10"/>
                      <a:pt x="573" y="10"/>
                      <a:pt x="573" y="11"/>
                    </a:cubicBezTo>
                    <a:lnTo>
                      <a:pt x="591" y="22"/>
                    </a:lnTo>
                    <a:cubicBezTo>
                      <a:pt x="591" y="22"/>
                      <a:pt x="591" y="22"/>
                      <a:pt x="591" y="22"/>
                    </a:cubicBezTo>
                    <a:lnTo>
                      <a:pt x="606" y="36"/>
                    </a:lnTo>
                    <a:cubicBezTo>
                      <a:pt x="606" y="36"/>
                      <a:pt x="607" y="36"/>
                      <a:pt x="607" y="37"/>
                    </a:cubicBezTo>
                    <a:lnTo>
                      <a:pt x="619" y="53"/>
                    </a:lnTo>
                    <a:cubicBezTo>
                      <a:pt x="619" y="53"/>
                      <a:pt x="619" y="53"/>
                      <a:pt x="620" y="54"/>
                    </a:cubicBezTo>
                    <a:lnTo>
                      <a:pt x="629" y="73"/>
                    </a:lnTo>
                    <a:cubicBezTo>
                      <a:pt x="629" y="73"/>
                      <a:pt x="629" y="74"/>
                      <a:pt x="629" y="74"/>
                    </a:cubicBezTo>
                    <a:lnTo>
                      <a:pt x="636" y="96"/>
                    </a:lnTo>
                    <a:cubicBezTo>
                      <a:pt x="636" y="97"/>
                      <a:pt x="636" y="97"/>
                      <a:pt x="636" y="97"/>
                    </a:cubicBezTo>
                    <a:lnTo>
                      <a:pt x="639" y="123"/>
                    </a:lnTo>
                    <a:close/>
                    <a:moveTo>
                      <a:pt x="628" y="98"/>
                    </a:moveTo>
                    <a:lnTo>
                      <a:pt x="628" y="99"/>
                    </a:lnTo>
                    <a:lnTo>
                      <a:pt x="622" y="76"/>
                    </a:lnTo>
                    <a:lnTo>
                      <a:pt x="622" y="77"/>
                    </a:lnTo>
                    <a:lnTo>
                      <a:pt x="612" y="57"/>
                    </a:lnTo>
                    <a:lnTo>
                      <a:pt x="613" y="58"/>
                    </a:lnTo>
                    <a:lnTo>
                      <a:pt x="600" y="41"/>
                    </a:lnTo>
                    <a:lnTo>
                      <a:pt x="601" y="42"/>
                    </a:lnTo>
                    <a:lnTo>
                      <a:pt x="586" y="28"/>
                    </a:lnTo>
                    <a:lnTo>
                      <a:pt x="586" y="28"/>
                    </a:lnTo>
                    <a:lnTo>
                      <a:pt x="569" y="17"/>
                    </a:lnTo>
                    <a:lnTo>
                      <a:pt x="570" y="18"/>
                    </a:lnTo>
                    <a:lnTo>
                      <a:pt x="551" y="11"/>
                    </a:lnTo>
                    <a:lnTo>
                      <a:pt x="551" y="11"/>
                    </a:lnTo>
                    <a:lnTo>
                      <a:pt x="530" y="8"/>
                    </a:lnTo>
                    <a:lnTo>
                      <a:pt x="531" y="8"/>
                    </a:lnTo>
                    <a:lnTo>
                      <a:pt x="503" y="12"/>
                    </a:lnTo>
                    <a:lnTo>
                      <a:pt x="504" y="12"/>
                    </a:lnTo>
                    <a:lnTo>
                      <a:pt x="480" y="23"/>
                    </a:lnTo>
                    <a:lnTo>
                      <a:pt x="480" y="22"/>
                    </a:lnTo>
                    <a:lnTo>
                      <a:pt x="458" y="39"/>
                    </a:lnTo>
                    <a:lnTo>
                      <a:pt x="459" y="39"/>
                    </a:lnTo>
                    <a:lnTo>
                      <a:pt x="440" y="62"/>
                    </a:lnTo>
                    <a:lnTo>
                      <a:pt x="441" y="61"/>
                    </a:lnTo>
                    <a:lnTo>
                      <a:pt x="425" y="96"/>
                    </a:lnTo>
                    <a:lnTo>
                      <a:pt x="425" y="95"/>
                    </a:lnTo>
                    <a:lnTo>
                      <a:pt x="413" y="141"/>
                    </a:lnTo>
                    <a:lnTo>
                      <a:pt x="406" y="194"/>
                    </a:lnTo>
                    <a:lnTo>
                      <a:pt x="403" y="256"/>
                    </a:lnTo>
                    <a:lnTo>
                      <a:pt x="405" y="313"/>
                    </a:lnTo>
                    <a:lnTo>
                      <a:pt x="412" y="360"/>
                    </a:lnTo>
                    <a:lnTo>
                      <a:pt x="422" y="399"/>
                    </a:lnTo>
                    <a:lnTo>
                      <a:pt x="422" y="399"/>
                    </a:lnTo>
                    <a:lnTo>
                      <a:pt x="438" y="429"/>
                    </a:lnTo>
                    <a:lnTo>
                      <a:pt x="438" y="428"/>
                    </a:lnTo>
                    <a:lnTo>
                      <a:pt x="457" y="452"/>
                    </a:lnTo>
                    <a:lnTo>
                      <a:pt x="456" y="451"/>
                    </a:lnTo>
                    <a:lnTo>
                      <a:pt x="477" y="468"/>
                    </a:lnTo>
                    <a:lnTo>
                      <a:pt x="477" y="468"/>
                    </a:lnTo>
                    <a:lnTo>
                      <a:pt x="501" y="478"/>
                    </a:lnTo>
                    <a:lnTo>
                      <a:pt x="499" y="477"/>
                    </a:lnTo>
                    <a:lnTo>
                      <a:pt x="526" y="480"/>
                    </a:lnTo>
                    <a:lnTo>
                      <a:pt x="525" y="481"/>
                    </a:lnTo>
                    <a:lnTo>
                      <a:pt x="557" y="476"/>
                    </a:lnTo>
                    <a:lnTo>
                      <a:pt x="556" y="476"/>
                    </a:lnTo>
                    <a:lnTo>
                      <a:pt x="582" y="461"/>
                    </a:lnTo>
                    <a:lnTo>
                      <a:pt x="582" y="462"/>
                    </a:lnTo>
                    <a:lnTo>
                      <a:pt x="606" y="437"/>
                    </a:lnTo>
                    <a:lnTo>
                      <a:pt x="605" y="438"/>
                    </a:lnTo>
                    <a:lnTo>
                      <a:pt x="624" y="405"/>
                    </a:lnTo>
                    <a:lnTo>
                      <a:pt x="624" y="405"/>
                    </a:lnTo>
                    <a:lnTo>
                      <a:pt x="631" y="385"/>
                    </a:lnTo>
                    <a:lnTo>
                      <a:pt x="634" y="365"/>
                    </a:lnTo>
                    <a:lnTo>
                      <a:pt x="637" y="325"/>
                    </a:lnTo>
                    <a:lnTo>
                      <a:pt x="636" y="294"/>
                    </a:lnTo>
                    <a:lnTo>
                      <a:pt x="631" y="265"/>
                    </a:lnTo>
                    <a:lnTo>
                      <a:pt x="631" y="265"/>
                    </a:lnTo>
                    <a:lnTo>
                      <a:pt x="621" y="239"/>
                    </a:lnTo>
                    <a:lnTo>
                      <a:pt x="622" y="240"/>
                    </a:lnTo>
                    <a:lnTo>
                      <a:pt x="608" y="218"/>
                    </a:lnTo>
                    <a:lnTo>
                      <a:pt x="608" y="219"/>
                    </a:lnTo>
                    <a:lnTo>
                      <a:pt x="591" y="199"/>
                    </a:lnTo>
                    <a:lnTo>
                      <a:pt x="592" y="199"/>
                    </a:lnTo>
                    <a:lnTo>
                      <a:pt x="573" y="185"/>
                    </a:lnTo>
                    <a:lnTo>
                      <a:pt x="574" y="186"/>
                    </a:lnTo>
                    <a:lnTo>
                      <a:pt x="554" y="178"/>
                    </a:lnTo>
                    <a:lnTo>
                      <a:pt x="555" y="178"/>
                    </a:lnTo>
                    <a:lnTo>
                      <a:pt x="533" y="175"/>
                    </a:lnTo>
                    <a:lnTo>
                      <a:pt x="534" y="175"/>
                    </a:lnTo>
                    <a:lnTo>
                      <a:pt x="508" y="180"/>
                    </a:lnTo>
                    <a:lnTo>
                      <a:pt x="509" y="180"/>
                    </a:lnTo>
                    <a:lnTo>
                      <a:pt x="484" y="192"/>
                    </a:lnTo>
                    <a:lnTo>
                      <a:pt x="485" y="192"/>
                    </a:lnTo>
                    <a:lnTo>
                      <a:pt x="463" y="210"/>
                    </a:lnTo>
                    <a:lnTo>
                      <a:pt x="464" y="209"/>
                    </a:lnTo>
                    <a:lnTo>
                      <a:pt x="446" y="235"/>
                    </a:lnTo>
                    <a:cubicBezTo>
                      <a:pt x="445" y="237"/>
                      <a:pt x="443" y="237"/>
                      <a:pt x="441" y="237"/>
                    </a:cubicBezTo>
                    <a:cubicBezTo>
                      <a:pt x="439" y="236"/>
                      <a:pt x="438" y="235"/>
                      <a:pt x="438" y="233"/>
                    </a:cubicBezTo>
                    <a:lnTo>
                      <a:pt x="440" y="201"/>
                    </a:lnTo>
                    <a:lnTo>
                      <a:pt x="443" y="172"/>
                    </a:lnTo>
                    <a:lnTo>
                      <a:pt x="447" y="146"/>
                    </a:lnTo>
                    <a:lnTo>
                      <a:pt x="452" y="126"/>
                    </a:lnTo>
                    <a:lnTo>
                      <a:pt x="459" y="107"/>
                    </a:lnTo>
                    <a:cubicBezTo>
                      <a:pt x="459" y="107"/>
                      <a:pt x="459" y="107"/>
                      <a:pt x="459" y="106"/>
                    </a:cubicBezTo>
                    <a:lnTo>
                      <a:pt x="468" y="91"/>
                    </a:lnTo>
                    <a:cubicBezTo>
                      <a:pt x="468" y="91"/>
                      <a:pt x="468" y="91"/>
                      <a:pt x="468" y="91"/>
                    </a:cubicBezTo>
                    <a:lnTo>
                      <a:pt x="487" y="67"/>
                    </a:lnTo>
                    <a:cubicBezTo>
                      <a:pt x="488" y="67"/>
                      <a:pt x="488" y="66"/>
                      <a:pt x="488" y="66"/>
                    </a:cubicBezTo>
                    <a:lnTo>
                      <a:pt x="506" y="54"/>
                    </a:lnTo>
                    <a:cubicBezTo>
                      <a:pt x="507" y="53"/>
                      <a:pt x="507" y="53"/>
                      <a:pt x="508" y="53"/>
                    </a:cubicBezTo>
                    <a:lnTo>
                      <a:pt x="528" y="49"/>
                    </a:lnTo>
                    <a:cubicBezTo>
                      <a:pt x="528" y="48"/>
                      <a:pt x="529" y="48"/>
                      <a:pt x="529" y="49"/>
                    </a:cubicBezTo>
                    <a:lnTo>
                      <a:pt x="542" y="51"/>
                    </a:lnTo>
                    <a:cubicBezTo>
                      <a:pt x="542" y="51"/>
                      <a:pt x="543" y="51"/>
                      <a:pt x="543" y="51"/>
                    </a:cubicBezTo>
                    <a:lnTo>
                      <a:pt x="554" y="55"/>
                    </a:lnTo>
                    <a:cubicBezTo>
                      <a:pt x="555" y="55"/>
                      <a:pt x="555" y="56"/>
                      <a:pt x="555" y="56"/>
                    </a:cubicBezTo>
                    <a:lnTo>
                      <a:pt x="576" y="73"/>
                    </a:lnTo>
                    <a:cubicBezTo>
                      <a:pt x="577" y="73"/>
                      <a:pt x="577" y="74"/>
                      <a:pt x="578" y="74"/>
                    </a:cubicBezTo>
                    <a:lnTo>
                      <a:pt x="588" y="95"/>
                    </a:lnTo>
                    <a:cubicBezTo>
                      <a:pt x="588" y="95"/>
                      <a:pt x="588" y="95"/>
                      <a:pt x="588" y="96"/>
                    </a:cubicBezTo>
                    <a:lnTo>
                      <a:pt x="594" y="127"/>
                    </a:lnTo>
                    <a:lnTo>
                      <a:pt x="590" y="123"/>
                    </a:lnTo>
                    <a:lnTo>
                      <a:pt x="635" y="120"/>
                    </a:lnTo>
                    <a:lnTo>
                      <a:pt x="631" y="124"/>
                    </a:lnTo>
                    <a:lnTo>
                      <a:pt x="628" y="98"/>
                    </a:lnTo>
                    <a:close/>
                    <a:moveTo>
                      <a:pt x="454" y="325"/>
                    </a:moveTo>
                    <a:lnTo>
                      <a:pt x="454" y="324"/>
                    </a:lnTo>
                    <a:lnTo>
                      <a:pt x="457" y="353"/>
                    </a:lnTo>
                    <a:lnTo>
                      <a:pt x="457" y="352"/>
                    </a:lnTo>
                    <a:lnTo>
                      <a:pt x="465" y="381"/>
                    </a:lnTo>
                    <a:lnTo>
                      <a:pt x="465" y="381"/>
                    </a:lnTo>
                    <a:lnTo>
                      <a:pt x="476" y="404"/>
                    </a:lnTo>
                    <a:lnTo>
                      <a:pt x="475" y="403"/>
                    </a:lnTo>
                    <a:lnTo>
                      <a:pt x="491" y="421"/>
                    </a:lnTo>
                    <a:lnTo>
                      <a:pt x="490" y="420"/>
                    </a:lnTo>
                    <a:lnTo>
                      <a:pt x="509" y="430"/>
                    </a:lnTo>
                    <a:lnTo>
                      <a:pt x="508" y="430"/>
                    </a:lnTo>
                    <a:lnTo>
                      <a:pt x="526" y="433"/>
                    </a:lnTo>
                    <a:lnTo>
                      <a:pt x="525" y="433"/>
                    </a:lnTo>
                    <a:lnTo>
                      <a:pt x="538" y="431"/>
                    </a:lnTo>
                    <a:lnTo>
                      <a:pt x="537" y="431"/>
                    </a:lnTo>
                    <a:lnTo>
                      <a:pt x="550" y="426"/>
                    </a:lnTo>
                    <a:lnTo>
                      <a:pt x="549" y="426"/>
                    </a:lnTo>
                    <a:lnTo>
                      <a:pt x="561" y="417"/>
                    </a:lnTo>
                    <a:lnTo>
                      <a:pt x="560" y="418"/>
                    </a:lnTo>
                    <a:lnTo>
                      <a:pt x="571" y="404"/>
                    </a:lnTo>
                    <a:lnTo>
                      <a:pt x="581" y="390"/>
                    </a:lnTo>
                    <a:lnTo>
                      <a:pt x="580" y="391"/>
                    </a:lnTo>
                    <a:lnTo>
                      <a:pt x="587" y="372"/>
                    </a:lnTo>
                    <a:lnTo>
                      <a:pt x="587" y="373"/>
                    </a:lnTo>
                    <a:lnTo>
                      <a:pt x="591" y="351"/>
                    </a:lnTo>
                    <a:lnTo>
                      <a:pt x="591" y="328"/>
                    </a:lnTo>
                    <a:lnTo>
                      <a:pt x="590" y="305"/>
                    </a:lnTo>
                    <a:lnTo>
                      <a:pt x="587" y="285"/>
                    </a:lnTo>
                    <a:lnTo>
                      <a:pt x="587" y="286"/>
                    </a:lnTo>
                    <a:lnTo>
                      <a:pt x="573" y="252"/>
                    </a:lnTo>
                    <a:lnTo>
                      <a:pt x="574" y="253"/>
                    </a:lnTo>
                    <a:lnTo>
                      <a:pt x="563" y="241"/>
                    </a:lnTo>
                    <a:lnTo>
                      <a:pt x="563" y="242"/>
                    </a:lnTo>
                    <a:lnTo>
                      <a:pt x="551" y="233"/>
                    </a:lnTo>
                    <a:lnTo>
                      <a:pt x="552" y="234"/>
                    </a:lnTo>
                    <a:lnTo>
                      <a:pt x="537" y="228"/>
                    </a:lnTo>
                    <a:lnTo>
                      <a:pt x="538" y="228"/>
                    </a:lnTo>
                    <a:lnTo>
                      <a:pt x="522" y="226"/>
                    </a:lnTo>
                    <a:lnTo>
                      <a:pt x="524" y="226"/>
                    </a:lnTo>
                    <a:lnTo>
                      <a:pt x="510" y="228"/>
                    </a:lnTo>
                    <a:lnTo>
                      <a:pt x="510" y="228"/>
                    </a:lnTo>
                    <a:lnTo>
                      <a:pt x="497" y="234"/>
                    </a:lnTo>
                    <a:lnTo>
                      <a:pt x="498" y="233"/>
                    </a:lnTo>
                    <a:lnTo>
                      <a:pt x="485" y="242"/>
                    </a:lnTo>
                    <a:lnTo>
                      <a:pt x="486" y="241"/>
                    </a:lnTo>
                    <a:lnTo>
                      <a:pt x="475" y="253"/>
                    </a:lnTo>
                    <a:lnTo>
                      <a:pt x="476" y="252"/>
                    </a:lnTo>
                    <a:lnTo>
                      <a:pt x="460" y="285"/>
                    </a:lnTo>
                    <a:lnTo>
                      <a:pt x="460" y="284"/>
                    </a:lnTo>
                    <a:lnTo>
                      <a:pt x="454" y="325"/>
                    </a:lnTo>
                    <a:close/>
                    <a:moveTo>
                      <a:pt x="452" y="283"/>
                    </a:moveTo>
                    <a:cubicBezTo>
                      <a:pt x="452" y="283"/>
                      <a:pt x="452" y="282"/>
                      <a:pt x="452" y="282"/>
                    </a:cubicBezTo>
                    <a:lnTo>
                      <a:pt x="468" y="248"/>
                    </a:lnTo>
                    <a:cubicBezTo>
                      <a:pt x="469" y="248"/>
                      <a:pt x="469" y="248"/>
                      <a:pt x="469" y="247"/>
                    </a:cubicBezTo>
                    <a:lnTo>
                      <a:pt x="480" y="236"/>
                    </a:lnTo>
                    <a:cubicBezTo>
                      <a:pt x="480" y="235"/>
                      <a:pt x="480" y="235"/>
                      <a:pt x="481" y="235"/>
                    </a:cubicBezTo>
                    <a:lnTo>
                      <a:pt x="493" y="227"/>
                    </a:lnTo>
                    <a:cubicBezTo>
                      <a:pt x="493" y="226"/>
                      <a:pt x="494" y="226"/>
                      <a:pt x="494" y="226"/>
                    </a:cubicBezTo>
                    <a:lnTo>
                      <a:pt x="507" y="221"/>
                    </a:lnTo>
                    <a:cubicBezTo>
                      <a:pt x="508" y="221"/>
                      <a:pt x="508" y="221"/>
                      <a:pt x="508" y="221"/>
                    </a:cubicBezTo>
                    <a:lnTo>
                      <a:pt x="522" y="219"/>
                    </a:lnTo>
                    <a:cubicBezTo>
                      <a:pt x="523" y="218"/>
                      <a:pt x="523" y="218"/>
                      <a:pt x="523" y="218"/>
                    </a:cubicBezTo>
                    <a:lnTo>
                      <a:pt x="539" y="220"/>
                    </a:lnTo>
                    <a:cubicBezTo>
                      <a:pt x="539" y="221"/>
                      <a:pt x="540" y="221"/>
                      <a:pt x="540" y="221"/>
                    </a:cubicBezTo>
                    <a:lnTo>
                      <a:pt x="554" y="226"/>
                    </a:lnTo>
                    <a:cubicBezTo>
                      <a:pt x="555" y="226"/>
                      <a:pt x="555" y="226"/>
                      <a:pt x="555" y="227"/>
                    </a:cubicBezTo>
                    <a:lnTo>
                      <a:pt x="568" y="235"/>
                    </a:lnTo>
                    <a:cubicBezTo>
                      <a:pt x="568" y="235"/>
                      <a:pt x="568" y="235"/>
                      <a:pt x="568" y="236"/>
                    </a:cubicBezTo>
                    <a:lnTo>
                      <a:pt x="579" y="247"/>
                    </a:lnTo>
                    <a:cubicBezTo>
                      <a:pt x="580" y="248"/>
                      <a:pt x="580" y="248"/>
                      <a:pt x="580" y="248"/>
                    </a:cubicBezTo>
                    <a:lnTo>
                      <a:pt x="595" y="282"/>
                    </a:lnTo>
                    <a:cubicBezTo>
                      <a:pt x="595" y="283"/>
                      <a:pt x="595" y="283"/>
                      <a:pt x="595" y="283"/>
                    </a:cubicBezTo>
                    <a:lnTo>
                      <a:pt x="598" y="304"/>
                    </a:lnTo>
                    <a:lnTo>
                      <a:pt x="599" y="328"/>
                    </a:lnTo>
                    <a:lnTo>
                      <a:pt x="598" y="353"/>
                    </a:lnTo>
                    <a:lnTo>
                      <a:pt x="595" y="374"/>
                    </a:lnTo>
                    <a:cubicBezTo>
                      <a:pt x="595" y="374"/>
                      <a:pt x="595" y="375"/>
                      <a:pt x="595" y="375"/>
                    </a:cubicBezTo>
                    <a:lnTo>
                      <a:pt x="588" y="393"/>
                    </a:lnTo>
                    <a:cubicBezTo>
                      <a:pt x="588" y="394"/>
                      <a:pt x="587" y="394"/>
                      <a:pt x="587" y="394"/>
                    </a:cubicBezTo>
                    <a:lnTo>
                      <a:pt x="577" y="409"/>
                    </a:lnTo>
                    <a:lnTo>
                      <a:pt x="567" y="422"/>
                    </a:lnTo>
                    <a:cubicBezTo>
                      <a:pt x="566" y="423"/>
                      <a:pt x="566" y="423"/>
                      <a:pt x="566" y="423"/>
                    </a:cubicBezTo>
                    <a:lnTo>
                      <a:pt x="555" y="433"/>
                    </a:lnTo>
                    <a:cubicBezTo>
                      <a:pt x="554" y="433"/>
                      <a:pt x="554" y="433"/>
                      <a:pt x="554" y="433"/>
                    </a:cubicBezTo>
                    <a:lnTo>
                      <a:pt x="541" y="439"/>
                    </a:lnTo>
                    <a:cubicBezTo>
                      <a:pt x="540" y="439"/>
                      <a:pt x="540" y="439"/>
                      <a:pt x="540" y="439"/>
                    </a:cubicBezTo>
                    <a:lnTo>
                      <a:pt x="526" y="441"/>
                    </a:lnTo>
                    <a:cubicBezTo>
                      <a:pt x="526" y="441"/>
                      <a:pt x="525" y="441"/>
                      <a:pt x="525" y="441"/>
                    </a:cubicBezTo>
                    <a:lnTo>
                      <a:pt x="506" y="438"/>
                    </a:lnTo>
                    <a:cubicBezTo>
                      <a:pt x="506" y="438"/>
                      <a:pt x="505" y="438"/>
                      <a:pt x="505" y="437"/>
                    </a:cubicBezTo>
                    <a:lnTo>
                      <a:pt x="486" y="427"/>
                    </a:lnTo>
                    <a:cubicBezTo>
                      <a:pt x="486" y="427"/>
                      <a:pt x="485" y="426"/>
                      <a:pt x="485" y="426"/>
                    </a:cubicBezTo>
                    <a:lnTo>
                      <a:pt x="469" y="408"/>
                    </a:lnTo>
                    <a:cubicBezTo>
                      <a:pt x="469" y="408"/>
                      <a:pt x="469" y="408"/>
                      <a:pt x="469" y="407"/>
                    </a:cubicBezTo>
                    <a:lnTo>
                      <a:pt x="457" y="384"/>
                    </a:lnTo>
                    <a:cubicBezTo>
                      <a:pt x="457" y="384"/>
                      <a:pt x="457" y="384"/>
                      <a:pt x="457" y="384"/>
                    </a:cubicBezTo>
                    <a:lnTo>
                      <a:pt x="449" y="355"/>
                    </a:lnTo>
                    <a:cubicBezTo>
                      <a:pt x="449" y="354"/>
                      <a:pt x="449" y="354"/>
                      <a:pt x="449" y="354"/>
                    </a:cubicBezTo>
                    <a:lnTo>
                      <a:pt x="446" y="325"/>
                    </a:lnTo>
                    <a:cubicBezTo>
                      <a:pt x="446" y="325"/>
                      <a:pt x="446" y="324"/>
                      <a:pt x="446" y="324"/>
                    </a:cubicBezTo>
                    <a:lnTo>
                      <a:pt x="452" y="283"/>
                    </a:lnTo>
                    <a:close/>
                    <a:moveTo>
                      <a:pt x="845" y="478"/>
                    </a:moveTo>
                    <a:cubicBezTo>
                      <a:pt x="843" y="478"/>
                      <a:pt x="841" y="477"/>
                      <a:pt x="841" y="474"/>
                    </a:cubicBezTo>
                    <a:lnTo>
                      <a:pt x="841" y="362"/>
                    </a:lnTo>
                    <a:lnTo>
                      <a:pt x="845" y="366"/>
                    </a:lnTo>
                    <a:lnTo>
                      <a:pt x="686" y="366"/>
                    </a:lnTo>
                    <a:cubicBezTo>
                      <a:pt x="684" y="366"/>
                      <a:pt x="682" y="364"/>
                      <a:pt x="682" y="362"/>
                    </a:cubicBezTo>
                    <a:lnTo>
                      <a:pt x="682" y="311"/>
                    </a:lnTo>
                    <a:cubicBezTo>
                      <a:pt x="682" y="310"/>
                      <a:pt x="683" y="310"/>
                      <a:pt x="683" y="309"/>
                    </a:cubicBezTo>
                    <a:lnTo>
                      <a:pt x="852" y="6"/>
                    </a:lnTo>
                    <a:cubicBezTo>
                      <a:pt x="853" y="5"/>
                      <a:pt x="855" y="4"/>
                      <a:pt x="856" y="4"/>
                    </a:cubicBezTo>
                    <a:lnTo>
                      <a:pt x="891" y="4"/>
                    </a:lnTo>
                    <a:cubicBezTo>
                      <a:pt x="893" y="4"/>
                      <a:pt x="895" y="6"/>
                      <a:pt x="895" y="8"/>
                    </a:cubicBezTo>
                    <a:lnTo>
                      <a:pt x="895" y="311"/>
                    </a:lnTo>
                    <a:lnTo>
                      <a:pt x="891" y="307"/>
                    </a:lnTo>
                    <a:lnTo>
                      <a:pt x="942" y="307"/>
                    </a:lnTo>
                    <a:cubicBezTo>
                      <a:pt x="944" y="307"/>
                      <a:pt x="946" y="309"/>
                      <a:pt x="946" y="311"/>
                    </a:cubicBezTo>
                    <a:lnTo>
                      <a:pt x="946" y="362"/>
                    </a:lnTo>
                    <a:cubicBezTo>
                      <a:pt x="946" y="364"/>
                      <a:pt x="944" y="366"/>
                      <a:pt x="942" y="366"/>
                    </a:cubicBezTo>
                    <a:lnTo>
                      <a:pt x="891" y="366"/>
                    </a:lnTo>
                    <a:lnTo>
                      <a:pt x="895" y="362"/>
                    </a:lnTo>
                    <a:lnTo>
                      <a:pt x="895" y="474"/>
                    </a:lnTo>
                    <a:cubicBezTo>
                      <a:pt x="895" y="477"/>
                      <a:pt x="893" y="478"/>
                      <a:pt x="891" y="478"/>
                    </a:cubicBezTo>
                    <a:lnTo>
                      <a:pt x="845" y="478"/>
                    </a:lnTo>
                    <a:close/>
                    <a:moveTo>
                      <a:pt x="891" y="470"/>
                    </a:moveTo>
                    <a:lnTo>
                      <a:pt x="887" y="474"/>
                    </a:lnTo>
                    <a:lnTo>
                      <a:pt x="887" y="362"/>
                    </a:lnTo>
                    <a:cubicBezTo>
                      <a:pt x="887" y="360"/>
                      <a:pt x="889" y="358"/>
                      <a:pt x="891" y="358"/>
                    </a:cubicBezTo>
                    <a:lnTo>
                      <a:pt x="942" y="358"/>
                    </a:lnTo>
                    <a:lnTo>
                      <a:pt x="938" y="362"/>
                    </a:lnTo>
                    <a:lnTo>
                      <a:pt x="938" y="311"/>
                    </a:lnTo>
                    <a:lnTo>
                      <a:pt x="942" y="315"/>
                    </a:lnTo>
                    <a:lnTo>
                      <a:pt x="891" y="315"/>
                    </a:lnTo>
                    <a:cubicBezTo>
                      <a:pt x="889" y="315"/>
                      <a:pt x="887" y="313"/>
                      <a:pt x="887" y="311"/>
                    </a:cubicBezTo>
                    <a:lnTo>
                      <a:pt x="887" y="8"/>
                    </a:lnTo>
                    <a:lnTo>
                      <a:pt x="891" y="12"/>
                    </a:lnTo>
                    <a:lnTo>
                      <a:pt x="856" y="12"/>
                    </a:lnTo>
                    <a:lnTo>
                      <a:pt x="859" y="10"/>
                    </a:lnTo>
                    <a:lnTo>
                      <a:pt x="690" y="313"/>
                    </a:lnTo>
                    <a:lnTo>
                      <a:pt x="690" y="311"/>
                    </a:lnTo>
                    <a:lnTo>
                      <a:pt x="690" y="362"/>
                    </a:lnTo>
                    <a:lnTo>
                      <a:pt x="686" y="358"/>
                    </a:lnTo>
                    <a:lnTo>
                      <a:pt x="845" y="358"/>
                    </a:lnTo>
                    <a:cubicBezTo>
                      <a:pt x="847" y="358"/>
                      <a:pt x="849" y="360"/>
                      <a:pt x="849" y="362"/>
                    </a:cubicBezTo>
                    <a:lnTo>
                      <a:pt x="849" y="474"/>
                    </a:lnTo>
                    <a:lnTo>
                      <a:pt x="845" y="470"/>
                    </a:lnTo>
                    <a:lnTo>
                      <a:pt x="891" y="470"/>
                    </a:lnTo>
                    <a:close/>
                    <a:moveTo>
                      <a:pt x="845" y="307"/>
                    </a:moveTo>
                    <a:lnTo>
                      <a:pt x="841" y="311"/>
                    </a:lnTo>
                    <a:lnTo>
                      <a:pt x="841" y="100"/>
                    </a:lnTo>
                    <a:lnTo>
                      <a:pt x="848" y="102"/>
                    </a:lnTo>
                    <a:lnTo>
                      <a:pt x="733" y="313"/>
                    </a:lnTo>
                    <a:lnTo>
                      <a:pt x="729" y="307"/>
                    </a:lnTo>
                    <a:lnTo>
                      <a:pt x="845" y="307"/>
                    </a:lnTo>
                    <a:close/>
                    <a:moveTo>
                      <a:pt x="729" y="315"/>
                    </a:moveTo>
                    <a:cubicBezTo>
                      <a:pt x="728" y="315"/>
                      <a:pt x="727" y="314"/>
                      <a:pt x="726" y="313"/>
                    </a:cubicBezTo>
                    <a:cubicBezTo>
                      <a:pt x="725" y="312"/>
                      <a:pt x="725" y="310"/>
                      <a:pt x="726" y="309"/>
                    </a:cubicBezTo>
                    <a:lnTo>
                      <a:pt x="841" y="98"/>
                    </a:lnTo>
                    <a:cubicBezTo>
                      <a:pt x="842" y="96"/>
                      <a:pt x="844" y="96"/>
                      <a:pt x="846" y="96"/>
                    </a:cubicBezTo>
                    <a:cubicBezTo>
                      <a:pt x="848" y="97"/>
                      <a:pt x="849" y="98"/>
                      <a:pt x="849" y="100"/>
                    </a:cubicBezTo>
                    <a:lnTo>
                      <a:pt x="849" y="311"/>
                    </a:lnTo>
                    <a:cubicBezTo>
                      <a:pt x="849" y="313"/>
                      <a:pt x="847" y="315"/>
                      <a:pt x="845" y="315"/>
                    </a:cubicBezTo>
                    <a:lnTo>
                      <a:pt x="729" y="315"/>
                    </a:lnTo>
                    <a:close/>
                    <a:moveTo>
                      <a:pt x="1176" y="474"/>
                    </a:moveTo>
                    <a:cubicBezTo>
                      <a:pt x="1176" y="477"/>
                      <a:pt x="1175" y="478"/>
                      <a:pt x="1172" y="478"/>
                    </a:cubicBezTo>
                    <a:lnTo>
                      <a:pt x="1127" y="478"/>
                    </a:lnTo>
                    <a:cubicBezTo>
                      <a:pt x="1125" y="478"/>
                      <a:pt x="1123" y="477"/>
                      <a:pt x="1123" y="474"/>
                    </a:cubicBezTo>
                    <a:lnTo>
                      <a:pt x="1123" y="110"/>
                    </a:lnTo>
                    <a:lnTo>
                      <a:pt x="1130" y="113"/>
                    </a:lnTo>
                    <a:lnTo>
                      <a:pt x="1111" y="134"/>
                    </a:lnTo>
                    <a:cubicBezTo>
                      <a:pt x="1111" y="134"/>
                      <a:pt x="1111" y="134"/>
                      <a:pt x="1111" y="134"/>
                    </a:cubicBezTo>
                    <a:lnTo>
                      <a:pt x="1086" y="154"/>
                    </a:lnTo>
                    <a:lnTo>
                      <a:pt x="1062" y="170"/>
                    </a:lnTo>
                    <a:lnTo>
                      <a:pt x="1038" y="182"/>
                    </a:lnTo>
                    <a:cubicBezTo>
                      <a:pt x="1036" y="183"/>
                      <a:pt x="1035" y="183"/>
                      <a:pt x="1034" y="182"/>
                    </a:cubicBezTo>
                    <a:cubicBezTo>
                      <a:pt x="1033" y="181"/>
                      <a:pt x="1032" y="180"/>
                      <a:pt x="1032" y="178"/>
                    </a:cubicBezTo>
                    <a:lnTo>
                      <a:pt x="1032" y="124"/>
                    </a:lnTo>
                    <a:cubicBezTo>
                      <a:pt x="1032" y="123"/>
                      <a:pt x="1033" y="121"/>
                      <a:pt x="1034" y="121"/>
                    </a:cubicBezTo>
                    <a:lnTo>
                      <a:pt x="1070" y="95"/>
                    </a:lnTo>
                    <a:lnTo>
                      <a:pt x="1100" y="67"/>
                    </a:lnTo>
                    <a:lnTo>
                      <a:pt x="1100" y="67"/>
                    </a:lnTo>
                    <a:lnTo>
                      <a:pt x="1124" y="35"/>
                    </a:lnTo>
                    <a:lnTo>
                      <a:pt x="1123" y="35"/>
                    </a:lnTo>
                    <a:lnTo>
                      <a:pt x="1139" y="3"/>
                    </a:lnTo>
                    <a:cubicBezTo>
                      <a:pt x="1140" y="1"/>
                      <a:pt x="1141" y="0"/>
                      <a:pt x="1143" y="0"/>
                    </a:cubicBezTo>
                    <a:lnTo>
                      <a:pt x="1172" y="0"/>
                    </a:lnTo>
                    <a:cubicBezTo>
                      <a:pt x="1175" y="0"/>
                      <a:pt x="1176" y="2"/>
                      <a:pt x="1176" y="4"/>
                    </a:cubicBezTo>
                    <a:lnTo>
                      <a:pt x="1176" y="474"/>
                    </a:lnTo>
                    <a:close/>
                    <a:moveTo>
                      <a:pt x="1168" y="4"/>
                    </a:moveTo>
                    <a:lnTo>
                      <a:pt x="1172" y="8"/>
                    </a:lnTo>
                    <a:lnTo>
                      <a:pt x="1143" y="8"/>
                    </a:lnTo>
                    <a:lnTo>
                      <a:pt x="1147" y="6"/>
                    </a:lnTo>
                    <a:lnTo>
                      <a:pt x="1131" y="39"/>
                    </a:lnTo>
                    <a:cubicBezTo>
                      <a:pt x="1130" y="39"/>
                      <a:pt x="1130" y="39"/>
                      <a:pt x="1130" y="39"/>
                    </a:cubicBezTo>
                    <a:lnTo>
                      <a:pt x="1106" y="72"/>
                    </a:lnTo>
                    <a:cubicBezTo>
                      <a:pt x="1106" y="72"/>
                      <a:pt x="1106" y="72"/>
                      <a:pt x="1106" y="72"/>
                    </a:cubicBezTo>
                    <a:lnTo>
                      <a:pt x="1075" y="101"/>
                    </a:lnTo>
                    <a:lnTo>
                      <a:pt x="1038" y="127"/>
                    </a:lnTo>
                    <a:lnTo>
                      <a:pt x="1040" y="124"/>
                    </a:lnTo>
                    <a:lnTo>
                      <a:pt x="1040" y="178"/>
                    </a:lnTo>
                    <a:lnTo>
                      <a:pt x="1034" y="175"/>
                    </a:lnTo>
                    <a:lnTo>
                      <a:pt x="1058" y="164"/>
                    </a:lnTo>
                    <a:lnTo>
                      <a:pt x="1081" y="148"/>
                    </a:lnTo>
                    <a:lnTo>
                      <a:pt x="1106" y="128"/>
                    </a:lnTo>
                    <a:lnTo>
                      <a:pt x="1105" y="128"/>
                    </a:lnTo>
                    <a:lnTo>
                      <a:pt x="1124" y="108"/>
                    </a:lnTo>
                    <a:cubicBezTo>
                      <a:pt x="1125" y="107"/>
                      <a:pt x="1127" y="106"/>
                      <a:pt x="1128" y="107"/>
                    </a:cubicBezTo>
                    <a:cubicBezTo>
                      <a:pt x="1130" y="107"/>
                      <a:pt x="1131" y="109"/>
                      <a:pt x="1131" y="110"/>
                    </a:cubicBezTo>
                    <a:lnTo>
                      <a:pt x="1131" y="474"/>
                    </a:lnTo>
                    <a:lnTo>
                      <a:pt x="1127" y="470"/>
                    </a:lnTo>
                    <a:lnTo>
                      <a:pt x="1172" y="470"/>
                    </a:lnTo>
                    <a:lnTo>
                      <a:pt x="1168" y="474"/>
                    </a:lnTo>
                    <a:lnTo>
                      <a:pt x="1168" y="4"/>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8" name="Freeform 183"/>
              <p:cNvSpPr>
                <a:spLocks noEditPoints="1"/>
              </p:cNvSpPr>
              <p:nvPr/>
            </p:nvSpPr>
            <p:spPr bwMode="auto">
              <a:xfrm>
                <a:off x="7063" y="3275"/>
                <a:ext cx="462" cy="147"/>
              </a:xfrm>
              <a:custGeom>
                <a:avLst/>
                <a:gdLst>
                  <a:gd name="T0" fmla="*/ 244 w 1504"/>
                  <a:gd name="T1" fmla="*/ 470 h 480"/>
                  <a:gd name="T2" fmla="*/ 6 w 1504"/>
                  <a:gd name="T3" fmla="*/ 433 h 480"/>
                  <a:gd name="T4" fmla="*/ 94 w 1504"/>
                  <a:gd name="T5" fmla="*/ 300 h 480"/>
                  <a:gd name="T6" fmla="*/ 199 w 1504"/>
                  <a:gd name="T7" fmla="*/ 130 h 480"/>
                  <a:gd name="T8" fmla="*/ 129 w 1504"/>
                  <a:gd name="T9" fmla="*/ 48 h 480"/>
                  <a:gd name="T10" fmla="*/ 57 w 1504"/>
                  <a:gd name="T11" fmla="*/ 143 h 480"/>
                  <a:gd name="T12" fmla="*/ 46 w 1504"/>
                  <a:gd name="T13" fmla="*/ 38 h 480"/>
                  <a:gd name="T14" fmla="*/ 212 w 1504"/>
                  <a:gd name="T15" fmla="*/ 38 h 480"/>
                  <a:gd name="T16" fmla="*/ 236 w 1504"/>
                  <a:gd name="T17" fmla="*/ 188 h 480"/>
                  <a:gd name="T18" fmla="*/ 134 w 1504"/>
                  <a:gd name="T19" fmla="*/ 327 h 480"/>
                  <a:gd name="T20" fmla="*/ 65 w 1504"/>
                  <a:gd name="T21" fmla="*/ 416 h 480"/>
                  <a:gd name="T22" fmla="*/ 450 w 1504"/>
                  <a:gd name="T23" fmla="*/ 470 h 480"/>
                  <a:gd name="T24" fmla="*/ 292 w 1504"/>
                  <a:gd name="T25" fmla="*/ 358 h 480"/>
                  <a:gd name="T26" fmla="*/ 461 w 1504"/>
                  <a:gd name="T27" fmla="*/ 4 h 480"/>
                  <a:gd name="T28" fmla="*/ 496 w 1504"/>
                  <a:gd name="T29" fmla="*/ 307 h 480"/>
                  <a:gd name="T30" fmla="*/ 546 w 1504"/>
                  <a:gd name="T31" fmla="*/ 358 h 480"/>
                  <a:gd name="T32" fmla="*/ 496 w 1504"/>
                  <a:gd name="T33" fmla="*/ 470 h 480"/>
                  <a:gd name="T34" fmla="*/ 450 w 1504"/>
                  <a:gd name="T35" fmla="*/ 307 h 480"/>
                  <a:gd name="T36" fmla="*/ 335 w 1504"/>
                  <a:gd name="T37" fmla="*/ 307 h 480"/>
                  <a:gd name="T38" fmla="*/ 632 w 1504"/>
                  <a:gd name="T39" fmla="*/ 470 h 480"/>
                  <a:gd name="T40" fmla="*/ 683 w 1504"/>
                  <a:gd name="T41" fmla="*/ 406 h 480"/>
                  <a:gd name="T42" fmla="*/ 632 w 1504"/>
                  <a:gd name="T43" fmla="*/ 470 h 480"/>
                  <a:gd name="T44" fmla="*/ 782 w 1504"/>
                  <a:gd name="T45" fmla="*/ 344 h 480"/>
                  <a:gd name="T46" fmla="*/ 854 w 1504"/>
                  <a:gd name="T47" fmla="*/ 433 h 480"/>
                  <a:gd name="T48" fmla="*/ 932 w 1504"/>
                  <a:gd name="T49" fmla="*/ 317 h 480"/>
                  <a:gd name="T50" fmla="*/ 851 w 1504"/>
                  <a:gd name="T51" fmla="*/ 212 h 480"/>
                  <a:gd name="T52" fmla="*/ 785 w 1504"/>
                  <a:gd name="T53" fmla="*/ 256 h 480"/>
                  <a:gd name="T54" fmla="*/ 779 w 1504"/>
                  <a:gd name="T55" fmla="*/ 11 h 480"/>
                  <a:gd name="T56" fmla="*/ 961 w 1504"/>
                  <a:gd name="T57" fmla="*/ 65 h 480"/>
                  <a:gd name="T58" fmla="*/ 795 w 1504"/>
                  <a:gd name="T59" fmla="*/ 191 h 480"/>
                  <a:gd name="T60" fmla="*/ 945 w 1504"/>
                  <a:gd name="T61" fmla="*/ 205 h 480"/>
                  <a:gd name="T62" fmla="*/ 951 w 1504"/>
                  <a:gd name="T63" fmla="*/ 423 h 480"/>
                  <a:gd name="T64" fmla="*/ 771 w 1504"/>
                  <a:gd name="T65" fmla="*/ 443 h 480"/>
                  <a:gd name="T66" fmla="*/ 1033 w 1504"/>
                  <a:gd name="T67" fmla="*/ 242 h 480"/>
                  <a:gd name="T68" fmla="*/ 1087 w 1504"/>
                  <a:gd name="T69" fmla="*/ 28 h 480"/>
                  <a:gd name="T70" fmla="*/ 1207 w 1504"/>
                  <a:gd name="T71" fmla="*/ 17 h 480"/>
                  <a:gd name="T72" fmla="*/ 1266 w 1504"/>
                  <a:gd name="T73" fmla="*/ 130 h 480"/>
                  <a:gd name="T74" fmla="*/ 1261 w 1504"/>
                  <a:gd name="T75" fmla="*/ 375 h 480"/>
                  <a:gd name="T76" fmla="*/ 1154 w 1504"/>
                  <a:gd name="T77" fmla="*/ 480 h 480"/>
                  <a:gd name="T78" fmla="*/ 1033 w 1504"/>
                  <a:gd name="T79" fmla="*/ 242 h 480"/>
                  <a:gd name="T80" fmla="*/ 1103 w 1504"/>
                  <a:gd name="T81" fmla="*/ 395 h 480"/>
                  <a:gd name="T82" fmla="*/ 1207 w 1504"/>
                  <a:gd name="T83" fmla="*/ 395 h 480"/>
                  <a:gd name="T84" fmla="*/ 1207 w 1504"/>
                  <a:gd name="T85" fmla="*/ 89 h 480"/>
                  <a:gd name="T86" fmla="*/ 1103 w 1504"/>
                  <a:gd name="T87" fmla="*/ 82 h 480"/>
                  <a:gd name="T88" fmla="*/ 1504 w 1504"/>
                  <a:gd name="T89" fmla="*/ 470 h 480"/>
                  <a:gd name="T90" fmla="*/ 1459 w 1504"/>
                  <a:gd name="T91" fmla="*/ 106 h 480"/>
                  <a:gd name="T92" fmla="*/ 1368 w 1504"/>
                  <a:gd name="T93" fmla="*/ 174 h 480"/>
                  <a:gd name="T94" fmla="*/ 1435 w 1504"/>
                  <a:gd name="T95" fmla="*/ 65 h 480"/>
                  <a:gd name="T96" fmla="*/ 1504 w 1504"/>
                  <a:gd name="T97"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4" h="480">
                    <a:moveTo>
                      <a:pt x="244" y="416"/>
                    </a:moveTo>
                    <a:lnTo>
                      <a:pt x="244" y="470"/>
                    </a:lnTo>
                    <a:lnTo>
                      <a:pt x="0" y="470"/>
                    </a:lnTo>
                    <a:cubicBezTo>
                      <a:pt x="0" y="457"/>
                      <a:pt x="3" y="446"/>
                      <a:pt x="6" y="433"/>
                    </a:cubicBezTo>
                    <a:cubicBezTo>
                      <a:pt x="14" y="412"/>
                      <a:pt x="22" y="389"/>
                      <a:pt x="35" y="368"/>
                    </a:cubicBezTo>
                    <a:cubicBezTo>
                      <a:pt x="49" y="348"/>
                      <a:pt x="70" y="327"/>
                      <a:pt x="94" y="300"/>
                    </a:cubicBezTo>
                    <a:cubicBezTo>
                      <a:pt x="134" y="256"/>
                      <a:pt x="164" y="225"/>
                      <a:pt x="177" y="198"/>
                    </a:cubicBezTo>
                    <a:cubicBezTo>
                      <a:pt x="190" y="174"/>
                      <a:pt x="199" y="154"/>
                      <a:pt x="199" y="130"/>
                    </a:cubicBezTo>
                    <a:cubicBezTo>
                      <a:pt x="199" y="109"/>
                      <a:pt x="190" y="89"/>
                      <a:pt x="177" y="72"/>
                    </a:cubicBezTo>
                    <a:cubicBezTo>
                      <a:pt x="166" y="58"/>
                      <a:pt x="148" y="48"/>
                      <a:pt x="129" y="48"/>
                    </a:cubicBezTo>
                    <a:cubicBezTo>
                      <a:pt x="108" y="48"/>
                      <a:pt x="89" y="58"/>
                      <a:pt x="75" y="75"/>
                    </a:cubicBezTo>
                    <a:cubicBezTo>
                      <a:pt x="62" y="92"/>
                      <a:pt x="57" y="113"/>
                      <a:pt x="57" y="143"/>
                    </a:cubicBezTo>
                    <a:lnTo>
                      <a:pt x="8" y="137"/>
                    </a:lnTo>
                    <a:cubicBezTo>
                      <a:pt x="14" y="92"/>
                      <a:pt x="25" y="58"/>
                      <a:pt x="46" y="38"/>
                    </a:cubicBezTo>
                    <a:cubicBezTo>
                      <a:pt x="67" y="14"/>
                      <a:pt x="94" y="0"/>
                      <a:pt x="129" y="0"/>
                    </a:cubicBezTo>
                    <a:cubicBezTo>
                      <a:pt x="164" y="0"/>
                      <a:pt x="193" y="14"/>
                      <a:pt x="212" y="38"/>
                    </a:cubicBezTo>
                    <a:cubicBezTo>
                      <a:pt x="233" y="65"/>
                      <a:pt x="244" y="96"/>
                      <a:pt x="244" y="133"/>
                    </a:cubicBezTo>
                    <a:cubicBezTo>
                      <a:pt x="244" y="150"/>
                      <a:pt x="241" y="171"/>
                      <a:pt x="236" y="188"/>
                    </a:cubicBezTo>
                    <a:cubicBezTo>
                      <a:pt x="228" y="205"/>
                      <a:pt x="220" y="225"/>
                      <a:pt x="204" y="246"/>
                    </a:cubicBezTo>
                    <a:cubicBezTo>
                      <a:pt x="190" y="266"/>
                      <a:pt x="166" y="293"/>
                      <a:pt x="134" y="327"/>
                    </a:cubicBezTo>
                    <a:cubicBezTo>
                      <a:pt x="108" y="355"/>
                      <a:pt x="91" y="375"/>
                      <a:pt x="83" y="385"/>
                    </a:cubicBezTo>
                    <a:cubicBezTo>
                      <a:pt x="75" y="395"/>
                      <a:pt x="70" y="406"/>
                      <a:pt x="65" y="416"/>
                    </a:cubicBezTo>
                    <a:lnTo>
                      <a:pt x="244" y="416"/>
                    </a:lnTo>
                    <a:close/>
                    <a:moveTo>
                      <a:pt x="450" y="470"/>
                    </a:moveTo>
                    <a:lnTo>
                      <a:pt x="450" y="358"/>
                    </a:lnTo>
                    <a:lnTo>
                      <a:pt x="292" y="358"/>
                    </a:lnTo>
                    <a:lnTo>
                      <a:pt x="292" y="307"/>
                    </a:lnTo>
                    <a:lnTo>
                      <a:pt x="461" y="4"/>
                    </a:lnTo>
                    <a:lnTo>
                      <a:pt x="496" y="4"/>
                    </a:lnTo>
                    <a:lnTo>
                      <a:pt x="496" y="307"/>
                    </a:lnTo>
                    <a:lnTo>
                      <a:pt x="546" y="307"/>
                    </a:lnTo>
                    <a:lnTo>
                      <a:pt x="546" y="358"/>
                    </a:lnTo>
                    <a:lnTo>
                      <a:pt x="496" y="358"/>
                    </a:lnTo>
                    <a:lnTo>
                      <a:pt x="496" y="470"/>
                    </a:lnTo>
                    <a:lnTo>
                      <a:pt x="450" y="470"/>
                    </a:lnTo>
                    <a:close/>
                    <a:moveTo>
                      <a:pt x="450" y="307"/>
                    </a:moveTo>
                    <a:lnTo>
                      <a:pt x="450" y="96"/>
                    </a:lnTo>
                    <a:lnTo>
                      <a:pt x="335" y="307"/>
                    </a:lnTo>
                    <a:lnTo>
                      <a:pt x="450" y="307"/>
                    </a:lnTo>
                    <a:close/>
                    <a:moveTo>
                      <a:pt x="632" y="470"/>
                    </a:moveTo>
                    <a:lnTo>
                      <a:pt x="632" y="406"/>
                    </a:lnTo>
                    <a:lnTo>
                      <a:pt x="683" y="406"/>
                    </a:lnTo>
                    <a:lnTo>
                      <a:pt x="683" y="470"/>
                    </a:lnTo>
                    <a:lnTo>
                      <a:pt x="632" y="470"/>
                    </a:lnTo>
                    <a:close/>
                    <a:moveTo>
                      <a:pt x="734" y="348"/>
                    </a:moveTo>
                    <a:lnTo>
                      <a:pt x="782" y="344"/>
                    </a:lnTo>
                    <a:cubicBezTo>
                      <a:pt x="787" y="375"/>
                      <a:pt x="795" y="395"/>
                      <a:pt x="806" y="409"/>
                    </a:cubicBezTo>
                    <a:cubicBezTo>
                      <a:pt x="819" y="426"/>
                      <a:pt x="835" y="433"/>
                      <a:pt x="854" y="433"/>
                    </a:cubicBezTo>
                    <a:cubicBezTo>
                      <a:pt x="876" y="433"/>
                      <a:pt x="894" y="423"/>
                      <a:pt x="908" y="402"/>
                    </a:cubicBezTo>
                    <a:cubicBezTo>
                      <a:pt x="924" y="382"/>
                      <a:pt x="932" y="351"/>
                      <a:pt x="932" y="317"/>
                    </a:cubicBezTo>
                    <a:cubicBezTo>
                      <a:pt x="932" y="286"/>
                      <a:pt x="924" y="259"/>
                      <a:pt x="910" y="242"/>
                    </a:cubicBezTo>
                    <a:cubicBezTo>
                      <a:pt x="894" y="222"/>
                      <a:pt x="876" y="212"/>
                      <a:pt x="851" y="212"/>
                    </a:cubicBezTo>
                    <a:cubicBezTo>
                      <a:pt x="838" y="212"/>
                      <a:pt x="825" y="215"/>
                      <a:pt x="814" y="225"/>
                    </a:cubicBezTo>
                    <a:cubicBezTo>
                      <a:pt x="801" y="232"/>
                      <a:pt x="793" y="246"/>
                      <a:pt x="785" y="256"/>
                    </a:cubicBezTo>
                    <a:lnTo>
                      <a:pt x="742" y="249"/>
                    </a:lnTo>
                    <a:lnTo>
                      <a:pt x="779" y="11"/>
                    </a:lnTo>
                    <a:lnTo>
                      <a:pt x="961" y="11"/>
                    </a:lnTo>
                    <a:lnTo>
                      <a:pt x="961" y="65"/>
                    </a:lnTo>
                    <a:lnTo>
                      <a:pt x="814" y="65"/>
                    </a:lnTo>
                    <a:lnTo>
                      <a:pt x="795" y="191"/>
                    </a:lnTo>
                    <a:cubicBezTo>
                      <a:pt x="817" y="171"/>
                      <a:pt x="841" y="160"/>
                      <a:pt x="865" y="160"/>
                    </a:cubicBezTo>
                    <a:cubicBezTo>
                      <a:pt x="897" y="160"/>
                      <a:pt x="924" y="174"/>
                      <a:pt x="945" y="205"/>
                    </a:cubicBezTo>
                    <a:cubicBezTo>
                      <a:pt x="967" y="232"/>
                      <a:pt x="977" y="269"/>
                      <a:pt x="977" y="314"/>
                    </a:cubicBezTo>
                    <a:cubicBezTo>
                      <a:pt x="977" y="355"/>
                      <a:pt x="969" y="392"/>
                      <a:pt x="951" y="423"/>
                    </a:cubicBezTo>
                    <a:cubicBezTo>
                      <a:pt x="926" y="460"/>
                      <a:pt x="894" y="480"/>
                      <a:pt x="854" y="480"/>
                    </a:cubicBezTo>
                    <a:cubicBezTo>
                      <a:pt x="819" y="480"/>
                      <a:pt x="793" y="467"/>
                      <a:pt x="771" y="443"/>
                    </a:cubicBezTo>
                    <a:cubicBezTo>
                      <a:pt x="750" y="419"/>
                      <a:pt x="739" y="389"/>
                      <a:pt x="734" y="348"/>
                    </a:cubicBezTo>
                    <a:close/>
                    <a:moveTo>
                      <a:pt x="1033" y="242"/>
                    </a:moveTo>
                    <a:cubicBezTo>
                      <a:pt x="1033" y="184"/>
                      <a:pt x="1039" y="140"/>
                      <a:pt x="1047" y="106"/>
                    </a:cubicBezTo>
                    <a:cubicBezTo>
                      <a:pt x="1058" y="72"/>
                      <a:pt x="1071" y="48"/>
                      <a:pt x="1087" y="28"/>
                    </a:cubicBezTo>
                    <a:cubicBezTo>
                      <a:pt x="1106" y="11"/>
                      <a:pt x="1127" y="0"/>
                      <a:pt x="1154" y="0"/>
                    </a:cubicBezTo>
                    <a:cubicBezTo>
                      <a:pt x="1175" y="0"/>
                      <a:pt x="1191" y="7"/>
                      <a:pt x="1207" y="17"/>
                    </a:cubicBezTo>
                    <a:cubicBezTo>
                      <a:pt x="1221" y="28"/>
                      <a:pt x="1234" y="41"/>
                      <a:pt x="1242" y="62"/>
                    </a:cubicBezTo>
                    <a:cubicBezTo>
                      <a:pt x="1253" y="79"/>
                      <a:pt x="1261" y="103"/>
                      <a:pt x="1266" y="130"/>
                    </a:cubicBezTo>
                    <a:cubicBezTo>
                      <a:pt x="1272" y="157"/>
                      <a:pt x="1274" y="195"/>
                      <a:pt x="1274" y="242"/>
                    </a:cubicBezTo>
                    <a:cubicBezTo>
                      <a:pt x="1274" y="297"/>
                      <a:pt x="1269" y="341"/>
                      <a:pt x="1261" y="375"/>
                    </a:cubicBezTo>
                    <a:cubicBezTo>
                      <a:pt x="1253" y="409"/>
                      <a:pt x="1240" y="433"/>
                      <a:pt x="1221" y="453"/>
                    </a:cubicBezTo>
                    <a:cubicBezTo>
                      <a:pt x="1205" y="470"/>
                      <a:pt x="1181" y="480"/>
                      <a:pt x="1154" y="480"/>
                    </a:cubicBezTo>
                    <a:cubicBezTo>
                      <a:pt x="1119" y="480"/>
                      <a:pt x="1092" y="463"/>
                      <a:pt x="1071" y="429"/>
                    </a:cubicBezTo>
                    <a:cubicBezTo>
                      <a:pt x="1047" y="392"/>
                      <a:pt x="1033" y="331"/>
                      <a:pt x="1033" y="242"/>
                    </a:cubicBezTo>
                    <a:close/>
                    <a:moveTo>
                      <a:pt x="1082" y="242"/>
                    </a:moveTo>
                    <a:cubicBezTo>
                      <a:pt x="1082" y="317"/>
                      <a:pt x="1087" y="368"/>
                      <a:pt x="1103" y="395"/>
                    </a:cubicBezTo>
                    <a:cubicBezTo>
                      <a:pt x="1116" y="419"/>
                      <a:pt x="1135" y="433"/>
                      <a:pt x="1154" y="433"/>
                    </a:cubicBezTo>
                    <a:cubicBezTo>
                      <a:pt x="1175" y="433"/>
                      <a:pt x="1194" y="419"/>
                      <a:pt x="1207" y="395"/>
                    </a:cubicBezTo>
                    <a:cubicBezTo>
                      <a:pt x="1221" y="368"/>
                      <a:pt x="1229" y="317"/>
                      <a:pt x="1229" y="242"/>
                    </a:cubicBezTo>
                    <a:cubicBezTo>
                      <a:pt x="1229" y="164"/>
                      <a:pt x="1221" y="113"/>
                      <a:pt x="1207" y="89"/>
                    </a:cubicBezTo>
                    <a:cubicBezTo>
                      <a:pt x="1194" y="62"/>
                      <a:pt x="1175" y="48"/>
                      <a:pt x="1154" y="48"/>
                    </a:cubicBezTo>
                    <a:cubicBezTo>
                      <a:pt x="1132" y="48"/>
                      <a:pt x="1116" y="62"/>
                      <a:pt x="1103" y="82"/>
                    </a:cubicBezTo>
                    <a:cubicBezTo>
                      <a:pt x="1090" y="113"/>
                      <a:pt x="1082" y="164"/>
                      <a:pt x="1082" y="242"/>
                    </a:cubicBezTo>
                    <a:close/>
                    <a:moveTo>
                      <a:pt x="1504" y="470"/>
                    </a:moveTo>
                    <a:lnTo>
                      <a:pt x="1459" y="470"/>
                    </a:lnTo>
                    <a:lnTo>
                      <a:pt x="1459" y="106"/>
                    </a:lnTo>
                    <a:cubicBezTo>
                      <a:pt x="1448" y="120"/>
                      <a:pt x="1435" y="133"/>
                      <a:pt x="1416" y="147"/>
                    </a:cubicBezTo>
                    <a:cubicBezTo>
                      <a:pt x="1400" y="160"/>
                      <a:pt x="1384" y="167"/>
                      <a:pt x="1368" y="174"/>
                    </a:cubicBezTo>
                    <a:lnTo>
                      <a:pt x="1368" y="120"/>
                    </a:lnTo>
                    <a:cubicBezTo>
                      <a:pt x="1395" y="103"/>
                      <a:pt x="1416" y="86"/>
                      <a:pt x="1435" y="65"/>
                    </a:cubicBezTo>
                    <a:cubicBezTo>
                      <a:pt x="1454" y="45"/>
                      <a:pt x="1467" y="21"/>
                      <a:pt x="1475" y="0"/>
                    </a:cubicBezTo>
                    <a:lnTo>
                      <a:pt x="1504" y="0"/>
                    </a:lnTo>
                    <a:lnTo>
                      <a:pt x="1504" y="47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9" name="Freeform 184"/>
              <p:cNvSpPr>
                <a:spLocks noEditPoints="1"/>
              </p:cNvSpPr>
              <p:nvPr/>
            </p:nvSpPr>
            <p:spPr bwMode="auto">
              <a:xfrm>
                <a:off x="7061" y="3274"/>
                <a:ext cx="465" cy="149"/>
              </a:xfrm>
              <a:custGeom>
                <a:avLst/>
                <a:gdLst>
                  <a:gd name="T0" fmla="*/ 36 w 1512"/>
                  <a:gd name="T1" fmla="*/ 370 h 488"/>
                  <a:gd name="T2" fmla="*/ 197 w 1512"/>
                  <a:gd name="T3" fmla="*/ 119 h 488"/>
                  <a:gd name="T4" fmla="*/ 119 w 1512"/>
                  <a:gd name="T5" fmla="*/ 58 h 488"/>
                  <a:gd name="T6" fmla="*/ 60 w 1512"/>
                  <a:gd name="T7" fmla="*/ 151 h 488"/>
                  <a:gd name="T8" fmla="*/ 84 w 1512"/>
                  <a:gd name="T9" fmla="*/ 11 h 488"/>
                  <a:gd name="T10" fmla="*/ 219 w 1512"/>
                  <a:gd name="T11" fmla="*/ 40 h 488"/>
                  <a:gd name="T12" fmla="*/ 211 w 1512"/>
                  <a:gd name="T13" fmla="*/ 252 h 488"/>
                  <a:gd name="T14" fmla="*/ 69 w 1512"/>
                  <a:gd name="T15" fmla="*/ 424 h 488"/>
                  <a:gd name="T16" fmla="*/ 223 w 1512"/>
                  <a:gd name="T17" fmla="*/ 218 h 488"/>
                  <a:gd name="T18" fmla="*/ 213 w 1512"/>
                  <a:gd name="T19" fmla="*/ 45 h 488"/>
                  <a:gd name="T20" fmla="*/ 69 w 1512"/>
                  <a:gd name="T21" fmla="*/ 29 h 488"/>
                  <a:gd name="T22" fmla="*/ 58 w 1512"/>
                  <a:gd name="T23" fmla="*/ 126 h 488"/>
                  <a:gd name="T24" fmla="*/ 134 w 1512"/>
                  <a:gd name="T25" fmla="*/ 49 h 488"/>
                  <a:gd name="T26" fmla="*/ 205 w 1512"/>
                  <a:gd name="T27" fmla="*/ 152 h 488"/>
                  <a:gd name="T28" fmla="*/ 14 w 1512"/>
                  <a:gd name="T29" fmla="*/ 438 h 488"/>
                  <a:gd name="T30" fmla="*/ 454 w 1512"/>
                  <a:gd name="T31" fmla="*/ 366 h 488"/>
                  <a:gd name="T32" fmla="*/ 554 w 1512"/>
                  <a:gd name="T33" fmla="*/ 362 h 488"/>
                  <a:gd name="T34" fmla="*/ 546 w 1512"/>
                  <a:gd name="T35" fmla="*/ 311 h 488"/>
                  <a:gd name="T36" fmla="*/ 458 w 1512"/>
                  <a:gd name="T37" fmla="*/ 362 h 488"/>
                  <a:gd name="T38" fmla="*/ 336 w 1512"/>
                  <a:gd name="T39" fmla="*/ 309 h 488"/>
                  <a:gd name="T40" fmla="*/ 691 w 1512"/>
                  <a:gd name="T41" fmla="*/ 474 h 488"/>
                  <a:gd name="T42" fmla="*/ 735 w 1512"/>
                  <a:gd name="T43" fmla="*/ 350 h 488"/>
                  <a:gd name="T44" fmla="*/ 834 w 1512"/>
                  <a:gd name="T45" fmla="*/ 428 h 488"/>
                  <a:gd name="T46" fmla="*/ 919 w 1512"/>
                  <a:gd name="T47" fmla="*/ 388 h 488"/>
                  <a:gd name="T48" fmla="*/ 886 w 1512"/>
                  <a:gd name="T49" fmla="*/ 227 h 488"/>
                  <a:gd name="T50" fmla="*/ 788 w 1512"/>
                  <a:gd name="T51" fmla="*/ 264 h 488"/>
                  <a:gd name="T52" fmla="*/ 813 w 1512"/>
                  <a:gd name="T53" fmla="*/ 179 h 488"/>
                  <a:gd name="T54" fmla="*/ 936 w 1512"/>
                  <a:gd name="T55" fmla="*/ 186 h 488"/>
                  <a:gd name="T56" fmla="*/ 959 w 1512"/>
                  <a:gd name="T57" fmla="*/ 429 h 488"/>
                  <a:gd name="T58" fmla="*/ 810 w 1512"/>
                  <a:gd name="T59" fmla="*/ 478 h 488"/>
                  <a:gd name="T60" fmla="*/ 765 w 1512"/>
                  <a:gd name="T61" fmla="*/ 426 h 488"/>
                  <a:gd name="T62" fmla="*/ 911 w 1512"/>
                  <a:gd name="T63" fmla="*/ 466 h 488"/>
                  <a:gd name="T64" fmla="*/ 970 w 1512"/>
                  <a:gd name="T65" fmla="*/ 258 h 488"/>
                  <a:gd name="T66" fmla="*/ 851 w 1512"/>
                  <a:gd name="T67" fmla="*/ 170 h 488"/>
                  <a:gd name="T68" fmla="*/ 961 w 1512"/>
                  <a:gd name="T69" fmla="*/ 15 h 488"/>
                  <a:gd name="T70" fmla="*/ 835 w 1512"/>
                  <a:gd name="T71" fmla="*/ 215 h 488"/>
                  <a:gd name="T72" fmla="*/ 934 w 1512"/>
                  <a:gd name="T73" fmla="*/ 278 h 488"/>
                  <a:gd name="T74" fmla="*/ 875 w 1512"/>
                  <a:gd name="T75" fmla="*/ 439 h 488"/>
                  <a:gd name="T76" fmla="*/ 792 w 1512"/>
                  <a:gd name="T77" fmla="*/ 389 h 488"/>
                  <a:gd name="T78" fmla="*/ 1047 w 1512"/>
                  <a:gd name="T79" fmla="*/ 109 h 488"/>
                  <a:gd name="T80" fmla="*/ 1159 w 1512"/>
                  <a:gd name="T81" fmla="*/ 1 h 488"/>
                  <a:gd name="T82" fmla="*/ 1282 w 1512"/>
                  <a:gd name="T83" fmla="*/ 213 h 488"/>
                  <a:gd name="T84" fmla="*/ 1197 w 1512"/>
                  <a:gd name="T85" fmla="*/ 481 h 488"/>
                  <a:gd name="T86" fmla="*/ 1071 w 1512"/>
                  <a:gd name="T87" fmla="*/ 435 h 488"/>
                  <a:gd name="T88" fmla="*/ 1095 w 1512"/>
                  <a:gd name="T89" fmla="*/ 453 h 488"/>
                  <a:gd name="T90" fmla="*/ 1222 w 1512"/>
                  <a:gd name="T91" fmla="*/ 454 h 488"/>
                  <a:gd name="T92" fmla="*/ 1267 w 1512"/>
                  <a:gd name="T93" fmla="*/ 135 h 488"/>
                  <a:gd name="T94" fmla="*/ 1140 w 1512"/>
                  <a:gd name="T95" fmla="*/ 10 h 488"/>
                  <a:gd name="T96" fmla="*/ 1045 w 1512"/>
                  <a:gd name="T97" fmla="*/ 170 h 488"/>
                  <a:gd name="T98" fmla="*/ 1133 w 1512"/>
                  <a:gd name="T99" fmla="*/ 425 h 488"/>
                  <a:gd name="T100" fmla="*/ 1208 w 1512"/>
                  <a:gd name="T101" fmla="*/ 398 h 488"/>
                  <a:gd name="T102" fmla="*/ 1198 w 1512"/>
                  <a:gd name="T103" fmla="*/ 78 h 488"/>
                  <a:gd name="T104" fmla="*/ 1111 w 1512"/>
                  <a:gd name="T105" fmla="*/ 89 h 488"/>
                  <a:gd name="T106" fmla="*/ 1127 w 1512"/>
                  <a:gd name="T107" fmla="*/ 59 h 488"/>
                  <a:gd name="T108" fmla="*/ 1215 w 1512"/>
                  <a:gd name="T109" fmla="*/ 92 h 488"/>
                  <a:gd name="T110" fmla="*/ 1203 w 1512"/>
                  <a:gd name="T111" fmla="*/ 418 h 488"/>
                  <a:gd name="T112" fmla="*/ 1104 w 1512"/>
                  <a:gd name="T113" fmla="*/ 402 h 488"/>
                  <a:gd name="T114" fmla="*/ 1466 w 1512"/>
                  <a:gd name="T115" fmla="*/ 113 h 488"/>
                  <a:gd name="T116" fmla="*/ 1460 w 1512"/>
                  <a:gd name="T117" fmla="*/ 35 h 488"/>
                  <a:gd name="T118" fmla="*/ 1442 w 1512"/>
                  <a:gd name="T119" fmla="*/ 72 h 488"/>
                  <a:gd name="T120" fmla="*/ 1467 w 1512"/>
                  <a:gd name="T121" fmla="*/ 11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12" h="488">
                    <a:moveTo>
                      <a:pt x="248" y="416"/>
                    </a:moveTo>
                    <a:cubicBezTo>
                      <a:pt x="251" y="416"/>
                      <a:pt x="252" y="418"/>
                      <a:pt x="252" y="420"/>
                    </a:cubicBezTo>
                    <a:lnTo>
                      <a:pt x="252" y="474"/>
                    </a:lnTo>
                    <a:cubicBezTo>
                      <a:pt x="252" y="477"/>
                      <a:pt x="251" y="478"/>
                      <a:pt x="248" y="478"/>
                    </a:cubicBezTo>
                    <a:lnTo>
                      <a:pt x="4" y="478"/>
                    </a:lnTo>
                    <a:cubicBezTo>
                      <a:pt x="3" y="478"/>
                      <a:pt x="2" y="478"/>
                      <a:pt x="1" y="477"/>
                    </a:cubicBezTo>
                    <a:cubicBezTo>
                      <a:pt x="1" y="476"/>
                      <a:pt x="0" y="475"/>
                      <a:pt x="0" y="474"/>
                    </a:cubicBezTo>
                    <a:lnTo>
                      <a:pt x="2" y="456"/>
                    </a:lnTo>
                    <a:lnTo>
                      <a:pt x="6" y="436"/>
                    </a:lnTo>
                    <a:cubicBezTo>
                      <a:pt x="6" y="436"/>
                      <a:pt x="6" y="436"/>
                      <a:pt x="6" y="436"/>
                    </a:cubicBezTo>
                    <a:lnTo>
                      <a:pt x="19" y="404"/>
                    </a:lnTo>
                    <a:lnTo>
                      <a:pt x="36" y="371"/>
                    </a:lnTo>
                    <a:cubicBezTo>
                      <a:pt x="36" y="370"/>
                      <a:pt x="36" y="370"/>
                      <a:pt x="36" y="370"/>
                    </a:cubicBezTo>
                    <a:lnTo>
                      <a:pt x="62" y="338"/>
                    </a:lnTo>
                    <a:lnTo>
                      <a:pt x="96" y="302"/>
                    </a:lnTo>
                    <a:lnTo>
                      <a:pt x="123" y="271"/>
                    </a:lnTo>
                    <a:lnTo>
                      <a:pt x="147" y="244"/>
                    </a:lnTo>
                    <a:lnTo>
                      <a:pt x="165" y="221"/>
                    </a:lnTo>
                    <a:lnTo>
                      <a:pt x="178" y="200"/>
                    </a:lnTo>
                    <a:lnTo>
                      <a:pt x="193" y="166"/>
                    </a:lnTo>
                    <a:lnTo>
                      <a:pt x="193" y="167"/>
                    </a:lnTo>
                    <a:lnTo>
                      <a:pt x="198" y="150"/>
                    </a:lnTo>
                    <a:lnTo>
                      <a:pt x="197" y="151"/>
                    </a:lnTo>
                    <a:lnTo>
                      <a:pt x="199" y="134"/>
                    </a:lnTo>
                    <a:lnTo>
                      <a:pt x="199" y="134"/>
                    </a:lnTo>
                    <a:lnTo>
                      <a:pt x="197" y="119"/>
                    </a:lnTo>
                    <a:lnTo>
                      <a:pt x="198" y="120"/>
                    </a:lnTo>
                    <a:lnTo>
                      <a:pt x="193" y="105"/>
                    </a:lnTo>
                    <a:lnTo>
                      <a:pt x="193" y="105"/>
                    </a:lnTo>
                    <a:lnTo>
                      <a:pt x="178" y="78"/>
                    </a:lnTo>
                    <a:lnTo>
                      <a:pt x="179" y="79"/>
                    </a:lnTo>
                    <a:lnTo>
                      <a:pt x="158" y="62"/>
                    </a:lnTo>
                    <a:lnTo>
                      <a:pt x="159" y="63"/>
                    </a:lnTo>
                    <a:lnTo>
                      <a:pt x="146" y="58"/>
                    </a:lnTo>
                    <a:lnTo>
                      <a:pt x="146" y="58"/>
                    </a:lnTo>
                    <a:lnTo>
                      <a:pt x="132" y="56"/>
                    </a:lnTo>
                    <a:lnTo>
                      <a:pt x="133" y="56"/>
                    </a:lnTo>
                    <a:lnTo>
                      <a:pt x="118" y="58"/>
                    </a:lnTo>
                    <a:lnTo>
                      <a:pt x="119" y="58"/>
                    </a:lnTo>
                    <a:lnTo>
                      <a:pt x="105" y="63"/>
                    </a:lnTo>
                    <a:lnTo>
                      <a:pt x="106" y="63"/>
                    </a:lnTo>
                    <a:lnTo>
                      <a:pt x="93" y="71"/>
                    </a:lnTo>
                    <a:lnTo>
                      <a:pt x="93" y="71"/>
                    </a:lnTo>
                    <a:lnTo>
                      <a:pt x="82" y="82"/>
                    </a:lnTo>
                    <a:lnTo>
                      <a:pt x="83" y="81"/>
                    </a:lnTo>
                    <a:lnTo>
                      <a:pt x="69" y="110"/>
                    </a:lnTo>
                    <a:lnTo>
                      <a:pt x="69" y="109"/>
                    </a:lnTo>
                    <a:lnTo>
                      <a:pt x="66" y="127"/>
                    </a:lnTo>
                    <a:lnTo>
                      <a:pt x="66" y="127"/>
                    </a:lnTo>
                    <a:lnTo>
                      <a:pt x="65" y="148"/>
                    </a:lnTo>
                    <a:cubicBezTo>
                      <a:pt x="65" y="149"/>
                      <a:pt x="64" y="150"/>
                      <a:pt x="64" y="151"/>
                    </a:cubicBezTo>
                    <a:cubicBezTo>
                      <a:pt x="63" y="151"/>
                      <a:pt x="62" y="152"/>
                      <a:pt x="60" y="151"/>
                    </a:cubicBezTo>
                    <a:lnTo>
                      <a:pt x="12" y="145"/>
                    </a:lnTo>
                    <a:cubicBezTo>
                      <a:pt x="11" y="145"/>
                      <a:pt x="10" y="144"/>
                      <a:pt x="10" y="143"/>
                    </a:cubicBezTo>
                    <a:cubicBezTo>
                      <a:pt x="9" y="142"/>
                      <a:pt x="9" y="141"/>
                      <a:pt x="9" y="140"/>
                    </a:cubicBezTo>
                    <a:lnTo>
                      <a:pt x="14" y="109"/>
                    </a:lnTo>
                    <a:lnTo>
                      <a:pt x="22" y="81"/>
                    </a:lnTo>
                    <a:cubicBezTo>
                      <a:pt x="22" y="81"/>
                      <a:pt x="22" y="81"/>
                      <a:pt x="22" y="81"/>
                    </a:cubicBezTo>
                    <a:lnTo>
                      <a:pt x="32" y="58"/>
                    </a:lnTo>
                    <a:cubicBezTo>
                      <a:pt x="32" y="58"/>
                      <a:pt x="33" y="58"/>
                      <a:pt x="33" y="58"/>
                    </a:cubicBezTo>
                    <a:lnTo>
                      <a:pt x="47" y="40"/>
                    </a:lnTo>
                    <a:cubicBezTo>
                      <a:pt x="47" y="39"/>
                      <a:pt x="47" y="39"/>
                      <a:pt x="47" y="39"/>
                    </a:cubicBezTo>
                    <a:lnTo>
                      <a:pt x="64" y="23"/>
                    </a:lnTo>
                    <a:cubicBezTo>
                      <a:pt x="64" y="23"/>
                      <a:pt x="65" y="23"/>
                      <a:pt x="65" y="23"/>
                    </a:cubicBezTo>
                    <a:lnTo>
                      <a:pt x="84" y="11"/>
                    </a:lnTo>
                    <a:cubicBezTo>
                      <a:pt x="85" y="11"/>
                      <a:pt x="85" y="11"/>
                      <a:pt x="85" y="11"/>
                    </a:cubicBezTo>
                    <a:lnTo>
                      <a:pt x="107" y="3"/>
                    </a:lnTo>
                    <a:cubicBezTo>
                      <a:pt x="107" y="3"/>
                      <a:pt x="108" y="3"/>
                      <a:pt x="108" y="3"/>
                    </a:cubicBezTo>
                    <a:lnTo>
                      <a:pt x="133" y="0"/>
                    </a:lnTo>
                    <a:cubicBezTo>
                      <a:pt x="133" y="0"/>
                      <a:pt x="133" y="0"/>
                      <a:pt x="133" y="0"/>
                    </a:cubicBezTo>
                    <a:lnTo>
                      <a:pt x="158" y="3"/>
                    </a:lnTo>
                    <a:cubicBezTo>
                      <a:pt x="159" y="3"/>
                      <a:pt x="159" y="3"/>
                      <a:pt x="159" y="3"/>
                    </a:cubicBezTo>
                    <a:lnTo>
                      <a:pt x="182" y="11"/>
                    </a:lnTo>
                    <a:cubicBezTo>
                      <a:pt x="182" y="11"/>
                      <a:pt x="182" y="11"/>
                      <a:pt x="182" y="11"/>
                    </a:cubicBezTo>
                    <a:lnTo>
                      <a:pt x="202" y="23"/>
                    </a:lnTo>
                    <a:cubicBezTo>
                      <a:pt x="202" y="23"/>
                      <a:pt x="203" y="23"/>
                      <a:pt x="203" y="23"/>
                    </a:cubicBezTo>
                    <a:lnTo>
                      <a:pt x="219" y="39"/>
                    </a:lnTo>
                    <a:cubicBezTo>
                      <a:pt x="219" y="39"/>
                      <a:pt x="219" y="40"/>
                      <a:pt x="219" y="40"/>
                    </a:cubicBezTo>
                    <a:lnTo>
                      <a:pt x="233" y="61"/>
                    </a:lnTo>
                    <a:lnTo>
                      <a:pt x="244" y="84"/>
                    </a:lnTo>
                    <a:cubicBezTo>
                      <a:pt x="244" y="85"/>
                      <a:pt x="244" y="85"/>
                      <a:pt x="244" y="85"/>
                    </a:cubicBezTo>
                    <a:lnTo>
                      <a:pt x="250" y="110"/>
                    </a:lnTo>
                    <a:cubicBezTo>
                      <a:pt x="250" y="110"/>
                      <a:pt x="250" y="110"/>
                      <a:pt x="250" y="110"/>
                    </a:cubicBezTo>
                    <a:lnTo>
                      <a:pt x="252" y="137"/>
                    </a:lnTo>
                    <a:cubicBezTo>
                      <a:pt x="252" y="137"/>
                      <a:pt x="252" y="138"/>
                      <a:pt x="252" y="138"/>
                    </a:cubicBezTo>
                    <a:lnTo>
                      <a:pt x="250" y="165"/>
                    </a:lnTo>
                    <a:cubicBezTo>
                      <a:pt x="250" y="165"/>
                      <a:pt x="250" y="166"/>
                      <a:pt x="250" y="166"/>
                    </a:cubicBezTo>
                    <a:lnTo>
                      <a:pt x="244" y="193"/>
                    </a:lnTo>
                    <a:cubicBezTo>
                      <a:pt x="244" y="193"/>
                      <a:pt x="244" y="193"/>
                      <a:pt x="244" y="194"/>
                    </a:cubicBezTo>
                    <a:lnTo>
                      <a:pt x="231" y="221"/>
                    </a:lnTo>
                    <a:lnTo>
                      <a:pt x="211" y="252"/>
                    </a:lnTo>
                    <a:lnTo>
                      <a:pt x="199" y="269"/>
                    </a:lnTo>
                    <a:lnTo>
                      <a:pt x="183" y="288"/>
                    </a:lnTo>
                    <a:lnTo>
                      <a:pt x="164" y="310"/>
                    </a:lnTo>
                    <a:lnTo>
                      <a:pt x="141" y="334"/>
                    </a:lnTo>
                    <a:lnTo>
                      <a:pt x="123" y="353"/>
                    </a:lnTo>
                    <a:lnTo>
                      <a:pt x="109" y="370"/>
                    </a:lnTo>
                    <a:lnTo>
                      <a:pt x="98" y="383"/>
                    </a:lnTo>
                    <a:lnTo>
                      <a:pt x="91" y="392"/>
                    </a:lnTo>
                    <a:lnTo>
                      <a:pt x="81" y="407"/>
                    </a:lnTo>
                    <a:lnTo>
                      <a:pt x="72" y="422"/>
                    </a:lnTo>
                    <a:lnTo>
                      <a:pt x="69" y="416"/>
                    </a:lnTo>
                    <a:lnTo>
                      <a:pt x="248" y="416"/>
                    </a:lnTo>
                    <a:close/>
                    <a:moveTo>
                      <a:pt x="69" y="424"/>
                    </a:moveTo>
                    <a:cubicBezTo>
                      <a:pt x="68" y="424"/>
                      <a:pt x="66" y="423"/>
                      <a:pt x="66" y="422"/>
                    </a:cubicBezTo>
                    <a:cubicBezTo>
                      <a:pt x="65" y="421"/>
                      <a:pt x="65" y="419"/>
                      <a:pt x="65" y="418"/>
                    </a:cubicBezTo>
                    <a:lnTo>
                      <a:pt x="74" y="403"/>
                    </a:lnTo>
                    <a:lnTo>
                      <a:pt x="84" y="387"/>
                    </a:lnTo>
                    <a:lnTo>
                      <a:pt x="92" y="377"/>
                    </a:lnTo>
                    <a:lnTo>
                      <a:pt x="103" y="364"/>
                    </a:lnTo>
                    <a:lnTo>
                      <a:pt x="118" y="348"/>
                    </a:lnTo>
                    <a:lnTo>
                      <a:pt x="136" y="329"/>
                    </a:lnTo>
                    <a:lnTo>
                      <a:pt x="158" y="305"/>
                    </a:lnTo>
                    <a:lnTo>
                      <a:pt x="177" y="283"/>
                    </a:lnTo>
                    <a:lnTo>
                      <a:pt x="193" y="264"/>
                    </a:lnTo>
                    <a:lnTo>
                      <a:pt x="205" y="248"/>
                    </a:lnTo>
                    <a:lnTo>
                      <a:pt x="223" y="218"/>
                    </a:lnTo>
                    <a:lnTo>
                      <a:pt x="236" y="190"/>
                    </a:lnTo>
                    <a:lnTo>
                      <a:pt x="236" y="191"/>
                    </a:lnTo>
                    <a:lnTo>
                      <a:pt x="243" y="164"/>
                    </a:lnTo>
                    <a:lnTo>
                      <a:pt x="242" y="165"/>
                    </a:lnTo>
                    <a:lnTo>
                      <a:pt x="244" y="137"/>
                    </a:lnTo>
                    <a:lnTo>
                      <a:pt x="244" y="138"/>
                    </a:lnTo>
                    <a:lnTo>
                      <a:pt x="242" y="111"/>
                    </a:lnTo>
                    <a:lnTo>
                      <a:pt x="243" y="111"/>
                    </a:lnTo>
                    <a:lnTo>
                      <a:pt x="237" y="87"/>
                    </a:lnTo>
                    <a:lnTo>
                      <a:pt x="237" y="88"/>
                    </a:lnTo>
                    <a:lnTo>
                      <a:pt x="227" y="66"/>
                    </a:lnTo>
                    <a:lnTo>
                      <a:pt x="213" y="44"/>
                    </a:lnTo>
                    <a:lnTo>
                      <a:pt x="213" y="45"/>
                    </a:lnTo>
                    <a:lnTo>
                      <a:pt x="197" y="29"/>
                    </a:lnTo>
                    <a:lnTo>
                      <a:pt x="198" y="29"/>
                    </a:lnTo>
                    <a:lnTo>
                      <a:pt x="178" y="18"/>
                    </a:lnTo>
                    <a:lnTo>
                      <a:pt x="179" y="18"/>
                    </a:lnTo>
                    <a:lnTo>
                      <a:pt x="157" y="11"/>
                    </a:lnTo>
                    <a:lnTo>
                      <a:pt x="158" y="11"/>
                    </a:lnTo>
                    <a:lnTo>
                      <a:pt x="133" y="8"/>
                    </a:lnTo>
                    <a:lnTo>
                      <a:pt x="133" y="8"/>
                    </a:lnTo>
                    <a:lnTo>
                      <a:pt x="109" y="11"/>
                    </a:lnTo>
                    <a:lnTo>
                      <a:pt x="110" y="11"/>
                    </a:lnTo>
                    <a:lnTo>
                      <a:pt x="88" y="18"/>
                    </a:lnTo>
                    <a:lnTo>
                      <a:pt x="88" y="18"/>
                    </a:lnTo>
                    <a:lnTo>
                      <a:pt x="69" y="29"/>
                    </a:lnTo>
                    <a:lnTo>
                      <a:pt x="70" y="29"/>
                    </a:lnTo>
                    <a:lnTo>
                      <a:pt x="53" y="45"/>
                    </a:lnTo>
                    <a:lnTo>
                      <a:pt x="53" y="44"/>
                    </a:lnTo>
                    <a:lnTo>
                      <a:pt x="39" y="62"/>
                    </a:lnTo>
                    <a:lnTo>
                      <a:pt x="40" y="62"/>
                    </a:lnTo>
                    <a:lnTo>
                      <a:pt x="29" y="84"/>
                    </a:lnTo>
                    <a:lnTo>
                      <a:pt x="29" y="84"/>
                    </a:lnTo>
                    <a:lnTo>
                      <a:pt x="22" y="110"/>
                    </a:lnTo>
                    <a:lnTo>
                      <a:pt x="17" y="142"/>
                    </a:lnTo>
                    <a:lnTo>
                      <a:pt x="14" y="137"/>
                    </a:lnTo>
                    <a:lnTo>
                      <a:pt x="62" y="143"/>
                    </a:lnTo>
                    <a:lnTo>
                      <a:pt x="57" y="147"/>
                    </a:lnTo>
                    <a:lnTo>
                      <a:pt x="58" y="126"/>
                    </a:lnTo>
                    <a:cubicBezTo>
                      <a:pt x="58" y="126"/>
                      <a:pt x="58" y="126"/>
                      <a:pt x="58" y="126"/>
                    </a:cubicBezTo>
                    <a:lnTo>
                      <a:pt x="62" y="108"/>
                    </a:lnTo>
                    <a:cubicBezTo>
                      <a:pt x="62" y="107"/>
                      <a:pt x="62" y="107"/>
                      <a:pt x="62" y="107"/>
                    </a:cubicBezTo>
                    <a:lnTo>
                      <a:pt x="76" y="78"/>
                    </a:lnTo>
                    <a:cubicBezTo>
                      <a:pt x="76" y="77"/>
                      <a:pt x="76" y="77"/>
                      <a:pt x="77" y="77"/>
                    </a:cubicBezTo>
                    <a:lnTo>
                      <a:pt x="88" y="65"/>
                    </a:lnTo>
                    <a:cubicBezTo>
                      <a:pt x="88" y="65"/>
                      <a:pt x="88" y="65"/>
                      <a:pt x="88" y="65"/>
                    </a:cubicBezTo>
                    <a:lnTo>
                      <a:pt x="101" y="56"/>
                    </a:lnTo>
                    <a:cubicBezTo>
                      <a:pt x="102" y="56"/>
                      <a:pt x="102" y="56"/>
                      <a:pt x="102" y="56"/>
                    </a:cubicBezTo>
                    <a:lnTo>
                      <a:pt x="116" y="51"/>
                    </a:lnTo>
                    <a:cubicBezTo>
                      <a:pt x="116" y="51"/>
                      <a:pt x="117" y="51"/>
                      <a:pt x="117" y="50"/>
                    </a:cubicBezTo>
                    <a:lnTo>
                      <a:pt x="132" y="48"/>
                    </a:lnTo>
                    <a:cubicBezTo>
                      <a:pt x="133" y="48"/>
                      <a:pt x="133" y="48"/>
                      <a:pt x="134" y="49"/>
                    </a:cubicBezTo>
                    <a:lnTo>
                      <a:pt x="148" y="51"/>
                    </a:lnTo>
                    <a:cubicBezTo>
                      <a:pt x="148" y="51"/>
                      <a:pt x="148" y="51"/>
                      <a:pt x="148" y="51"/>
                    </a:cubicBezTo>
                    <a:lnTo>
                      <a:pt x="162" y="55"/>
                    </a:lnTo>
                    <a:cubicBezTo>
                      <a:pt x="162" y="55"/>
                      <a:pt x="163" y="56"/>
                      <a:pt x="163" y="56"/>
                    </a:cubicBezTo>
                    <a:lnTo>
                      <a:pt x="184" y="73"/>
                    </a:lnTo>
                    <a:cubicBezTo>
                      <a:pt x="184" y="73"/>
                      <a:pt x="185" y="74"/>
                      <a:pt x="185" y="74"/>
                    </a:cubicBezTo>
                    <a:lnTo>
                      <a:pt x="200" y="102"/>
                    </a:lnTo>
                    <a:cubicBezTo>
                      <a:pt x="201" y="102"/>
                      <a:pt x="201" y="102"/>
                      <a:pt x="201" y="102"/>
                    </a:cubicBezTo>
                    <a:lnTo>
                      <a:pt x="205" y="117"/>
                    </a:lnTo>
                    <a:cubicBezTo>
                      <a:pt x="205" y="118"/>
                      <a:pt x="205" y="118"/>
                      <a:pt x="205" y="118"/>
                    </a:cubicBezTo>
                    <a:lnTo>
                      <a:pt x="207" y="134"/>
                    </a:lnTo>
                    <a:cubicBezTo>
                      <a:pt x="207" y="134"/>
                      <a:pt x="207" y="134"/>
                      <a:pt x="207" y="134"/>
                    </a:cubicBezTo>
                    <a:lnTo>
                      <a:pt x="205" y="152"/>
                    </a:lnTo>
                    <a:cubicBezTo>
                      <a:pt x="205" y="152"/>
                      <a:pt x="205" y="152"/>
                      <a:pt x="205" y="153"/>
                    </a:cubicBezTo>
                    <a:lnTo>
                      <a:pt x="201" y="169"/>
                    </a:lnTo>
                    <a:cubicBezTo>
                      <a:pt x="201" y="169"/>
                      <a:pt x="201" y="169"/>
                      <a:pt x="201" y="170"/>
                    </a:cubicBezTo>
                    <a:lnTo>
                      <a:pt x="185" y="204"/>
                    </a:lnTo>
                    <a:lnTo>
                      <a:pt x="172" y="226"/>
                    </a:lnTo>
                    <a:lnTo>
                      <a:pt x="153" y="250"/>
                    </a:lnTo>
                    <a:lnTo>
                      <a:pt x="129" y="276"/>
                    </a:lnTo>
                    <a:lnTo>
                      <a:pt x="101" y="307"/>
                    </a:lnTo>
                    <a:lnTo>
                      <a:pt x="68" y="343"/>
                    </a:lnTo>
                    <a:lnTo>
                      <a:pt x="43" y="375"/>
                    </a:lnTo>
                    <a:lnTo>
                      <a:pt x="43" y="374"/>
                    </a:lnTo>
                    <a:lnTo>
                      <a:pt x="26" y="406"/>
                    </a:lnTo>
                    <a:lnTo>
                      <a:pt x="14" y="438"/>
                    </a:lnTo>
                    <a:lnTo>
                      <a:pt x="14" y="438"/>
                    </a:lnTo>
                    <a:lnTo>
                      <a:pt x="10" y="456"/>
                    </a:lnTo>
                    <a:lnTo>
                      <a:pt x="8" y="475"/>
                    </a:lnTo>
                    <a:lnTo>
                      <a:pt x="4" y="470"/>
                    </a:lnTo>
                    <a:lnTo>
                      <a:pt x="248" y="470"/>
                    </a:lnTo>
                    <a:lnTo>
                      <a:pt x="244" y="474"/>
                    </a:lnTo>
                    <a:lnTo>
                      <a:pt x="244" y="420"/>
                    </a:lnTo>
                    <a:lnTo>
                      <a:pt x="248" y="424"/>
                    </a:lnTo>
                    <a:lnTo>
                      <a:pt x="69" y="424"/>
                    </a:lnTo>
                    <a:close/>
                    <a:moveTo>
                      <a:pt x="454" y="478"/>
                    </a:moveTo>
                    <a:cubicBezTo>
                      <a:pt x="452" y="478"/>
                      <a:pt x="450" y="477"/>
                      <a:pt x="450" y="474"/>
                    </a:cubicBezTo>
                    <a:lnTo>
                      <a:pt x="450" y="362"/>
                    </a:lnTo>
                    <a:lnTo>
                      <a:pt x="454" y="366"/>
                    </a:lnTo>
                    <a:lnTo>
                      <a:pt x="296" y="366"/>
                    </a:lnTo>
                    <a:cubicBezTo>
                      <a:pt x="294" y="366"/>
                      <a:pt x="292" y="364"/>
                      <a:pt x="292" y="362"/>
                    </a:cubicBezTo>
                    <a:lnTo>
                      <a:pt x="292" y="311"/>
                    </a:lnTo>
                    <a:cubicBezTo>
                      <a:pt x="292" y="310"/>
                      <a:pt x="293" y="310"/>
                      <a:pt x="293" y="309"/>
                    </a:cubicBezTo>
                    <a:lnTo>
                      <a:pt x="461" y="6"/>
                    </a:lnTo>
                    <a:cubicBezTo>
                      <a:pt x="462" y="5"/>
                      <a:pt x="464" y="4"/>
                      <a:pt x="465" y="4"/>
                    </a:cubicBezTo>
                    <a:lnTo>
                      <a:pt x="500" y="4"/>
                    </a:lnTo>
                    <a:cubicBezTo>
                      <a:pt x="502" y="4"/>
                      <a:pt x="504" y="6"/>
                      <a:pt x="504" y="8"/>
                    </a:cubicBezTo>
                    <a:lnTo>
                      <a:pt x="504" y="311"/>
                    </a:lnTo>
                    <a:lnTo>
                      <a:pt x="500" y="307"/>
                    </a:lnTo>
                    <a:lnTo>
                      <a:pt x="550" y="307"/>
                    </a:lnTo>
                    <a:cubicBezTo>
                      <a:pt x="553" y="307"/>
                      <a:pt x="554" y="309"/>
                      <a:pt x="554" y="311"/>
                    </a:cubicBezTo>
                    <a:lnTo>
                      <a:pt x="554" y="362"/>
                    </a:lnTo>
                    <a:cubicBezTo>
                      <a:pt x="554" y="364"/>
                      <a:pt x="553" y="366"/>
                      <a:pt x="550" y="366"/>
                    </a:cubicBezTo>
                    <a:lnTo>
                      <a:pt x="500" y="366"/>
                    </a:lnTo>
                    <a:lnTo>
                      <a:pt x="504" y="362"/>
                    </a:lnTo>
                    <a:lnTo>
                      <a:pt x="504" y="474"/>
                    </a:lnTo>
                    <a:cubicBezTo>
                      <a:pt x="504" y="477"/>
                      <a:pt x="502" y="478"/>
                      <a:pt x="500" y="478"/>
                    </a:cubicBezTo>
                    <a:lnTo>
                      <a:pt x="454" y="478"/>
                    </a:lnTo>
                    <a:close/>
                    <a:moveTo>
                      <a:pt x="500" y="470"/>
                    </a:moveTo>
                    <a:lnTo>
                      <a:pt x="496" y="474"/>
                    </a:lnTo>
                    <a:lnTo>
                      <a:pt x="496" y="362"/>
                    </a:lnTo>
                    <a:cubicBezTo>
                      <a:pt x="496" y="360"/>
                      <a:pt x="498" y="358"/>
                      <a:pt x="500" y="358"/>
                    </a:cubicBezTo>
                    <a:lnTo>
                      <a:pt x="550" y="358"/>
                    </a:lnTo>
                    <a:lnTo>
                      <a:pt x="546" y="362"/>
                    </a:lnTo>
                    <a:lnTo>
                      <a:pt x="546" y="311"/>
                    </a:lnTo>
                    <a:lnTo>
                      <a:pt x="550" y="315"/>
                    </a:lnTo>
                    <a:lnTo>
                      <a:pt x="500" y="315"/>
                    </a:lnTo>
                    <a:cubicBezTo>
                      <a:pt x="498" y="315"/>
                      <a:pt x="496" y="313"/>
                      <a:pt x="496" y="311"/>
                    </a:cubicBezTo>
                    <a:lnTo>
                      <a:pt x="496" y="8"/>
                    </a:lnTo>
                    <a:lnTo>
                      <a:pt x="500" y="12"/>
                    </a:lnTo>
                    <a:lnTo>
                      <a:pt x="465" y="12"/>
                    </a:lnTo>
                    <a:lnTo>
                      <a:pt x="468" y="10"/>
                    </a:lnTo>
                    <a:lnTo>
                      <a:pt x="300" y="313"/>
                    </a:lnTo>
                    <a:lnTo>
                      <a:pt x="300" y="311"/>
                    </a:lnTo>
                    <a:lnTo>
                      <a:pt x="300" y="362"/>
                    </a:lnTo>
                    <a:lnTo>
                      <a:pt x="296" y="358"/>
                    </a:lnTo>
                    <a:lnTo>
                      <a:pt x="454" y="358"/>
                    </a:lnTo>
                    <a:cubicBezTo>
                      <a:pt x="457" y="358"/>
                      <a:pt x="458" y="360"/>
                      <a:pt x="458" y="362"/>
                    </a:cubicBezTo>
                    <a:lnTo>
                      <a:pt x="458" y="474"/>
                    </a:lnTo>
                    <a:lnTo>
                      <a:pt x="454" y="470"/>
                    </a:lnTo>
                    <a:lnTo>
                      <a:pt x="500" y="470"/>
                    </a:lnTo>
                    <a:close/>
                    <a:moveTo>
                      <a:pt x="454" y="307"/>
                    </a:moveTo>
                    <a:lnTo>
                      <a:pt x="450" y="311"/>
                    </a:lnTo>
                    <a:lnTo>
                      <a:pt x="450" y="100"/>
                    </a:lnTo>
                    <a:lnTo>
                      <a:pt x="458" y="102"/>
                    </a:lnTo>
                    <a:lnTo>
                      <a:pt x="343" y="313"/>
                    </a:lnTo>
                    <a:lnTo>
                      <a:pt x="339" y="307"/>
                    </a:lnTo>
                    <a:lnTo>
                      <a:pt x="454" y="307"/>
                    </a:lnTo>
                    <a:close/>
                    <a:moveTo>
                      <a:pt x="339" y="315"/>
                    </a:moveTo>
                    <a:cubicBezTo>
                      <a:pt x="338" y="315"/>
                      <a:pt x="337" y="314"/>
                      <a:pt x="336" y="313"/>
                    </a:cubicBezTo>
                    <a:cubicBezTo>
                      <a:pt x="335" y="312"/>
                      <a:pt x="335" y="310"/>
                      <a:pt x="336" y="309"/>
                    </a:cubicBezTo>
                    <a:lnTo>
                      <a:pt x="451" y="98"/>
                    </a:lnTo>
                    <a:cubicBezTo>
                      <a:pt x="452" y="96"/>
                      <a:pt x="454" y="96"/>
                      <a:pt x="455" y="96"/>
                    </a:cubicBezTo>
                    <a:cubicBezTo>
                      <a:pt x="457" y="97"/>
                      <a:pt x="458" y="98"/>
                      <a:pt x="458" y="100"/>
                    </a:cubicBezTo>
                    <a:lnTo>
                      <a:pt x="458" y="311"/>
                    </a:lnTo>
                    <a:cubicBezTo>
                      <a:pt x="458" y="313"/>
                      <a:pt x="457" y="315"/>
                      <a:pt x="454" y="315"/>
                    </a:cubicBezTo>
                    <a:lnTo>
                      <a:pt x="339" y="315"/>
                    </a:lnTo>
                    <a:close/>
                    <a:moveTo>
                      <a:pt x="636" y="478"/>
                    </a:moveTo>
                    <a:cubicBezTo>
                      <a:pt x="634" y="478"/>
                      <a:pt x="632" y="477"/>
                      <a:pt x="632" y="474"/>
                    </a:cubicBezTo>
                    <a:lnTo>
                      <a:pt x="632" y="410"/>
                    </a:lnTo>
                    <a:cubicBezTo>
                      <a:pt x="632" y="408"/>
                      <a:pt x="634" y="406"/>
                      <a:pt x="636" y="406"/>
                    </a:cubicBezTo>
                    <a:lnTo>
                      <a:pt x="687" y="406"/>
                    </a:lnTo>
                    <a:cubicBezTo>
                      <a:pt x="689" y="406"/>
                      <a:pt x="691" y="408"/>
                      <a:pt x="691" y="410"/>
                    </a:cubicBezTo>
                    <a:lnTo>
                      <a:pt x="691" y="474"/>
                    </a:lnTo>
                    <a:cubicBezTo>
                      <a:pt x="691" y="477"/>
                      <a:pt x="689" y="478"/>
                      <a:pt x="687" y="478"/>
                    </a:cubicBezTo>
                    <a:lnTo>
                      <a:pt x="636" y="478"/>
                    </a:lnTo>
                    <a:close/>
                    <a:moveTo>
                      <a:pt x="687" y="470"/>
                    </a:moveTo>
                    <a:lnTo>
                      <a:pt x="683" y="474"/>
                    </a:lnTo>
                    <a:lnTo>
                      <a:pt x="683" y="410"/>
                    </a:lnTo>
                    <a:lnTo>
                      <a:pt x="687" y="414"/>
                    </a:lnTo>
                    <a:lnTo>
                      <a:pt x="636" y="414"/>
                    </a:lnTo>
                    <a:lnTo>
                      <a:pt x="640" y="410"/>
                    </a:lnTo>
                    <a:lnTo>
                      <a:pt x="640" y="474"/>
                    </a:lnTo>
                    <a:lnTo>
                      <a:pt x="636" y="470"/>
                    </a:lnTo>
                    <a:lnTo>
                      <a:pt x="687" y="470"/>
                    </a:lnTo>
                    <a:close/>
                    <a:moveTo>
                      <a:pt x="734" y="353"/>
                    </a:moveTo>
                    <a:cubicBezTo>
                      <a:pt x="734" y="352"/>
                      <a:pt x="734" y="350"/>
                      <a:pt x="735" y="350"/>
                    </a:cubicBezTo>
                    <a:cubicBezTo>
                      <a:pt x="736" y="349"/>
                      <a:pt x="737" y="348"/>
                      <a:pt x="738" y="348"/>
                    </a:cubicBezTo>
                    <a:lnTo>
                      <a:pt x="786" y="344"/>
                    </a:lnTo>
                    <a:cubicBezTo>
                      <a:pt x="788" y="344"/>
                      <a:pt x="789" y="346"/>
                      <a:pt x="790" y="348"/>
                    </a:cubicBezTo>
                    <a:lnTo>
                      <a:pt x="794" y="369"/>
                    </a:lnTo>
                    <a:lnTo>
                      <a:pt x="800" y="386"/>
                    </a:lnTo>
                    <a:lnTo>
                      <a:pt x="800" y="385"/>
                    </a:lnTo>
                    <a:lnTo>
                      <a:pt x="807" y="400"/>
                    </a:lnTo>
                    <a:lnTo>
                      <a:pt x="814" y="411"/>
                    </a:lnTo>
                    <a:lnTo>
                      <a:pt x="813" y="410"/>
                    </a:lnTo>
                    <a:lnTo>
                      <a:pt x="824" y="421"/>
                    </a:lnTo>
                    <a:lnTo>
                      <a:pt x="823" y="421"/>
                    </a:lnTo>
                    <a:lnTo>
                      <a:pt x="835" y="428"/>
                    </a:lnTo>
                    <a:lnTo>
                      <a:pt x="834" y="428"/>
                    </a:lnTo>
                    <a:lnTo>
                      <a:pt x="846" y="432"/>
                    </a:lnTo>
                    <a:lnTo>
                      <a:pt x="845" y="431"/>
                    </a:lnTo>
                    <a:lnTo>
                      <a:pt x="859" y="433"/>
                    </a:lnTo>
                    <a:lnTo>
                      <a:pt x="858" y="433"/>
                    </a:lnTo>
                    <a:lnTo>
                      <a:pt x="873" y="431"/>
                    </a:lnTo>
                    <a:lnTo>
                      <a:pt x="873" y="431"/>
                    </a:lnTo>
                    <a:lnTo>
                      <a:pt x="887" y="426"/>
                    </a:lnTo>
                    <a:lnTo>
                      <a:pt x="886" y="426"/>
                    </a:lnTo>
                    <a:lnTo>
                      <a:pt x="899" y="417"/>
                    </a:lnTo>
                    <a:lnTo>
                      <a:pt x="898" y="417"/>
                    </a:lnTo>
                    <a:lnTo>
                      <a:pt x="909" y="404"/>
                    </a:lnTo>
                    <a:lnTo>
                      <a:pt x="919" y="387"/>
                    </a:lnTo>
                    <a:lnTo>
                      <a:pt x="919" y="388"/>
                    </a:lnTo>
                    <a:lnTo>
                      <a:pt x="926" y="368"/>
                    </a:lnTo>
                    <a:lnTo>
                      <a:pt x="926" y="368"/>
                    </a:lnTo>
                    <a:lnTo>
                      <a:pt x="932" y="321"/>
                    </a:lnTo>
                    <a:lnTo>
                      <a:pt x="932" y="322"/>
                    </a:lnTo>
                    <a:lnTo>
                      <a:pt x="926" y="279"/>
                    </a:lnTo>
                    <a:lnTo>
                      <a:pt x="927" y="280"/>
                    </a:lnTo>
                    <a:lnTo>
                      <a:pt x="920" y="262"/>
                    </a:lnTo>
                    <a:lnTo>
                      <a:pt x="920" y="263"/>
                    </a:lnTo>
                    <a:lnTo>
                      <a:pt x="911" y="249"/>
                    </a:lnTo>
                    <a:lnTo>
                      <a:pt x="912" y="249"/>
                    </a:lnTo>
                    <a:lnTo>
                      <a:pt x="899" y="236"/>
                    </a:lnTo>
                    <a:lnTo>
                      <a:pt x="900" y="236"/>
                    </a:lnTo>
                    <a:lnTo>
                      <a:pt x="886" y="227"/>
                    </a:lnTo>
                    <a:lnTo>
                      <a:pt x="887" y="227"/>
                    </a:lnTo>
                    <a:lnTo>
                      <a:pt x="872" y="222"/>
                    </a:lnTo>
                    <a:lnTo>
                      <a:pt x="872" y="222"/>
                    </a:lnTo>
                    <a:lnTo>
                      <a:pt x="855" y="220"/>
                    </a:lnTo>
                    <a:lnTo>
                      <a:pt x="857" y="220"/>
                    </a:lnTo>
                    <a:lnTo>
                      <a:pt x="837" y="223"/>
                    </a:lnTo>
                    <a:lnTo>
                      <a:pt x="838" y="222"/>
                    </a:lnTo>
                    <a:lnTo>
                      <a:pt x="821" y="233"/>
                    </a:lnTo>
                    <a:lnTo>
                      <a:pt x="821" y="233"/>
                    </a:lnTo>
                    <a:lnTo>
                      <a:pt x="804" y="247"/>
                    </a:lnTo>
                    <a:lnTo>
                      <a:pt x="805" y="246"/>
                    </a:lnTo>
                    <a:lnTo>
                      <a:pt x="792" y="262"/>
                    </a:lnTo>
                    <a:cubicBezTo>
                      <a:pt x="791" y="264"/>
                      <a:pt x="790" y="264"/>
                      <a:pt x="788" y="264"/>
                    </a:cubicBezTo>
                    <a:lnTo>
                      <a:pt x="745" y="257"/>
                    </a:lnTo>
                    <a:cubicBezTo>
                      <a:pt x="743" y="257"/>
                      <a:pt x="742" y="255"/>
                      <a:pt x="742" y="252"/>
                    </a:cubicBezTo>
                    <a:lnTo>
                      <a:pt x="780" y="14"/>
                    </a:lnTo>
                    <a:cubicBezTo>
                      <a:pt x="780" y="12"/>
                      <a:pt x="781" y="11"/>
                      <a:pt x="783" y="11"/>
                    </a:cubicBezTo>
                    <a:lnTo>
                      <a:pt x="965" y="11"/>
                    </a:lnTo>
                    <a:cubicBezTo>
                      <a:pt x="968" y="11"/>
                      <a:pt x="969" y="13"/>
                      <a:pt x="969" y="15"/>
                    </a:cubicBezTo>
                    <a:lnTo>
                      <a:pt x="969" y="69"/>
                    </a:lnTo>
                    <a:cubicBezTo>
                      <a:pt x="969" y="72"/>
                      <a:pt x="968" y="73"/>
                      <a:pt x="965" y="73"/>
                    </a:cubicBezTo>
                    <a:lnTo>
                      <a:pt x="818" y="73"/>
                    </a:lnTo>
                    <a:lnTo>
                      <a:pt x="822" y="70"/>
                    </a:lnTo>
                    <a:lnTo>
                      <a:pt x="803" y="196"/>
                    </a:lnTo>
                    <a:lnTo>
                      <a:pt x="797" y="192"/>
                    </a:lnTo>
                    <a:lnTo>
                      <a:pt x="813" y="179"/>
                    </a:lnTo>
                    <a:cubicBezTo>
                      <a:pt x="814" y="179"/>
                      <a:pt x="814" y="179"/>
                      <a:pt x="814" y="178"/>
                    </a:cubicBezTo>
                    <a:lnTo>
                      <a:pt x="832" y="169"/>
                    </a:lnTo>
                    <a:cubicBezTo>
                      <a:pt x="832" y="169"/>
                      <a:pt x="832" y="169"/>
                      <a:pt x="832" y="169"/>
                    </a:cubicBezTo>
                    <a:lnTo>
                      <a:pt x="850" y="163"/>
                    </a:lnTo>
                    <a:cubicBezTo>
                      <a:pt x="850" y="163"/>
                      <a:pt x="850" y="163"/>
                      <a:pt x="851" y="162"/>
                    </a:cubicBezTo>
                    <a:lnTo>
                      <a:pt x="869" y="160"/>
                    </a:lnTo>
                    <a:cubicBezTo>
                      <a:pt x="869" y="160"/>
                      <a:pt x="869" y="160"/>
                      <a:pt x="869" y="160"/>
                    </a:cubicBezTo>
                    <a:lnTo>
                      <a:pt x="892" y="163"/>
                    </a:lnTo>
                    <a:cubicBezTo>
                      <a:pt x="893" y="163"/>
                      <a:pt x="893" y="163"/>
                      <a:pt x="893" y="163"/>
                    </a:cubicBezTo>
                    <a:lnTo>
                      <a:pt x="914" y="172"/>
                    </a:lnTo>
                    <a:cubicBezTo>
                      <a:pt x="915" y="172"/>
                      <a:pt x="915" y="172"/>
                      <a:pt x="915" y="172"/>
                    </a:cubicBezTo>
                    <a:lnTo>
                      <a:pt x="935" y="186"/>
                    </a:lnTo>
                    <a:cubicBezTo>
                      <a:pt x="935" y="186"/>
                      <a:pt x="935" y="186"/>
                      <a:pt x="936" y="186"/>
                    </a:cubicBezTo>
                    <a:lnTo>
                      <a:pt x="953" y="206"/>
                    </a:lnTo>
                    <a:lnTo>
                      <a:pt x="967" y="229"/>
                    </a:lnTo>
                    <a:cubicBezTo>
                      <a:pt x="967" y="229"/>
                      <a:pt x="967" y="229"/>
                      <a:pt x="967" y="230"/>
                    </a:cubicBezTo>
                    <a:lnTo>
                      <a:pt x="977" y="256"/>
                    </a:lnTo>
                    <a:cubicBezTo>
                      <a:pt x="977" y="256"/>
                      <a:pt x="977" y="256"/>
                      <a:pt x="977" y="256"/>
                    </a:cubicBezTo>
                    <a:lnTo>
                      <a:pt x="983" y="285"/>
                    </a:lnTo>
                    <a:cubicBezTo>
                      <a:pt x="983" y="285"/>
                      <a:pt x="983" y="286"/>
                      <a:pt x="983" y="286"/>
                    </a:cubicBezTo>
                    <a:lnTo>
                      <a:pt x="985" y="318"/>
                    </a:lnTo>
                    <a:lnTo>
                      <a:pt x="984" y="348"/>
                    </a:lnTo>
                    <a:lnTo>
                      <a:pt x="979" y="377"/>
                    </a:lnTo>
                    <a:lnTo>
                      <a:pt x="971" y="404"/>
                    </a:lnTo>
                    <a:cubicBezTo>
                      <a:pt x="971" y="404"/>
                      <a:pt x="971" y="404"/>
                      <a:pt x="971" y="404"/>
                    </a:cubicBezTo>
                    <a:lnTo>
                      <a:pt x="959" y="429"/>
                    </a:lnTo>
                    <a:cubicBezTo>
                      <a:pt x="958" y="429"/>
                      <a:pt x="958" y="429"/>
                      <a:pt x="958" y="429"/>
                    </a:cubicBezTo>
                    <a:lnTo>
                      <a:pt x="938" y="454"/>
                    </a:lnTo>
                    <a:cubicBezTo>
                      <a:pt x="938" y="455"/>
                      <a:pt x="938" y="455"/>
                      <a:pt x="937" y="455"/>
                    </a:cubicBezTo>
                    <a:lnTo>
                      <a:pt x="915" y="473"/>
                    </a:lnTo>
                    <a:cubicBezTo>
                      <a:pt x="915" y="473"/>
                      <a:pt x="914" y="474"/>
                      <a:pt x="914" y="474"/>
                    </a:cubicBezTo>
                    <a:lnTo>
                      <a:pt x="889" y="485"/>
                    </a:lnTo>
                    <a:cubicBezTo>
                      <a:pt x="888" y="485"/>
                      <a:pt x="888" y="485"/>
                      <a:pt x="887" y="485"/>
                    </a:cubicBezTo>
                    <a:lnTo>
                      <a:pt x="859" y="488"/>
                    </a:lnTo>
                    <a:cubicBezTo>
                      <a:pt x="859" y="488"/>
                      <a:pt x="858" y="488"/>
                      <a:pt x="858" y="488"/>
                    </a:cubicBezTo>
                    <a:lnTo>
                      <a:pt x="834" y="486"/>
                    </a:lnTo>
                    <a:cubicBezTo>
                      <a:pt x="833" y="486"/>
                      <a:pt x="833" y="486"/>
                      <a:pt x="833" y="486"/>
                    </a:cubicBezTo>
                    <a:lnTo>
                      <a:pt x="811" y="479"/>
                    </a:lnTo>
                    <a:cubicBezTo>
                      <a:pt x="810" y="479"/>
                      <a:pt x="810" y="479"/>
                      <a:pt x="810" y="478"/>
                    </a:cubicBezTo>
                    <a:lnTo>
                      <a:pt x="790" y="466"/>
                    </a:lnTo>
                    <a:cubicBezTo>
                      <a:pt x="790" y="466"/>
                      <a:pt x="790" y="466"/>
                      <a:pt x="790" y="466"/>
                    </a:cubicBezTo>
                    <a:lnTo>
                      <a:pt x="773" y="450"/>
                    </a:lnTo>
                    <a:cubicBezTo>
                      <a:pt x="773" y="450"/>
                      <a:pt x="772" y="450"/>
                      <a:pt x="772" y="450"/>
                    </a:cubicBezTo>
                    <a:lnTo>
                      <a:pt x="758" y="430"/>
                    </a:lnTo>
                    <a:cubicBezTo>
                      <a:pt x="758" y="430"/>
                      <a:pt x="758" y="430"/>
                      <a:pt x="758" y="430"/>
                    </a:cubicBezTo>
                    <a:lnTo>
                      <a:pt x="747" y="408"/>
                    </a:lnTo>
                    <a:lnTo>
                      <a:pt x="739" y="382"/>
                    </a:lnTo>
                    <a:lnTo>
                      <a:pt x="734" y="353"/>
                    </a:lnTo>
                    <a:close/>
                    <a:moveTo>
                      <a:pt x="747" y="380"/>
                    </a:moveTo>
                    <a:lnTo>
                      <a:pt x="755" y="404"/>
                    </a:lnTo>
                    <a:lnTo>
                      <a:pt x="765" y="426"/>
                    </a:lnTo>
                    <a:lnTo>
                      <a:pt x="765" y="426"/>
                    </a:lnTo>
                    <a:lnTo>
                      <a:pt x="779" y="445"/>
                    </a:lnTo>
                    <a:lnTo>
                      <a:pt x="778" y="445"/>
                    </a:lnTo>
                    <a:lnTo>
                      <a:pt x="795" y="460"/>
                    </a:lnTo>
                    <a:lnTo>
                      <a:pt x="795" y="460"/>
                    </a:lnTo>
                    <a:lnTo>
                      <a:pt x="814" y="472"/>
                    </a:lnTo>
                    <a:lnTo>
                      <a:pt x="813" y="471"/>
                    </a:lnTo>
                    <a:lnTo>
                      <a:pt x="835" y="478"/>
                    </a:lnTo>
                    <a:lnTo>
                      <a:pt x="834" y="478"/>
                    </a:lnTo>
                    <a:lnTo>
                      <a:pt x="859" y="480"/>
                    </a:lnTo>
                    <a:lnTo>
                      <a:pt x="858" y="480"/>
                    </a:lnTo>
                    <a:lnTo>
                      <a:pt x="886" y="477"/>
                    </a:lnTo>
                    <a:lnTo>
                      <a:pt x="885" y="477"/>
                    </a:lnTo>
                    <a:lnTo>
                      <a:pt x="911" y="466"/>
                    </a:lnTo>
                    <a:lnTo>
                      <a:pt x="910" y="467"/>
                    </a:lnTo>
                    <a:lnTo>
                      <a:pt x="932" y="449"/>
                    </a:lnTo>
                    <a:lnTo>
                      <a:pt x="932" y="449"/>
                    </a:lnTo>
                    <a:lnTo>
                      <a:pt x="952" y="424"/>
                    </a:lnTo>
                    <a:lnTo>
                      <a:pt x="951" y="425"/>
                    </a:lnTo>
                    <a:lnTo>
                      <a:pt x="963" y="401"/>
                    </a:lnTo>
                    <a:lnTo>
                      <a:pt x="963" y="401"/>
                    </a:lnTo>
                    <a:lnTo>
                      <a:pt x="971" y="376"/>
                    </a:lnTo>
                    <a:lnTo>
                      <a:pt x="976" y="348"/>
                    </a:lnTo>
                    <a:lnTo>
                      <a:pt x="977" y="318"/>
                    </a:lnTo>
                    <a:lnTo>
                      <a:pt x="975" y="286"/>
                    </a:lnTo>
                    <a:lnTo>
                      <a:pt x="976" y="287"/>
                    </a:lnTo>
                    <a:lnTo>
                      <a:pt x="970" y="258"/>
                    </a:lnTo>
                    <a:lnTo>
                      <a:pt x="970" y="258"/>
                    </a:lnTo>
                    <a:lnTo>
                      <a:pt x="960" y="232"/>
                    </a:lnTo>
                    <a:lnTo>
                      <a:pt x="960" y="233"/>
                    </a:lnTo>
                    <a:lnTo>
                      <a:pt x="946" y="212"/>
                    </a:lnTo>
                    <a:lnTo>
                      <a:pt x="929" y="192"/>
                    </a:lnTo>
                    <a:lnTo>
                      <a:pt x="930" y="192"/>
                    </a:lnTo>
                    <a:lnTo>
                      <a:pt x="911" y="179"/>
                    </a:lnTo>
                    <a:lnTo>
                      <a:pt x="911" y="179"/>
                    </a:lnTo>
                    <a:lnTo>
                      <a:pt x="890" y="171"/>
                    </a:lnTo>
                    <a:lnTo>
                      <a:pt x="892" y="171"/>
                    </a:lnTo>
                    <a:lnTo>
                      <a:pt x="869" y="168"/>
                    </a:lnTo>
                    <a:lnTo>
                      <a:pt x="869" y="168"/>
                    </a:lnTo>
                    <a:lnTo>
                      <a:pt x="851" y="170"/>
                    </a:lnTo>
                    <a:lnTo>
                      <a:pt x="852" y="170"/>
                    </a:lnTo>
                    <a:lnTo>
                      <a:pt x="835" y="176"/>
                    </a:lnTo>
                    <a:lnTo>
                      <a:pt x="835" y="176"/>
                    </a:lnTo>
                    <a:lnTo>
                      <a:pt x="818" y="185"/>
                    </a:lnTo>
                    <a:lnTo>
                      <a:pt x="818" y="185"/>
                    </a:lnTo>
                    <a:lnTo>
                      <a:pt x="802" y="199"/>
                    </a:lnTo>
                    <a:cubicBezTo>
                      <a:pt x="801" y="200"/>
                      <a:pt x="799" y="200"/>
                      <a:pt x="797" y="199"/>
                    </a:cubicBezTo>
                    <a:cubicBezTo>
                      <a:pt x="796" y="198"/>
                      <a:pt x="795" y="197"/>
                      <a:pt x="796" y="195"/>
                    </a:cubicBezTo>
                    <a:lnTo>
                      <a:pt x="815" y="69"/>
                    </a:lnTo>
                    <a:cubicBezTo>
                      <a:pt x="815" y="67"/>
                      <a:pt x="816" y="65"/>
                      <a:pt x="818" y="65"/>
                    </a:cubicBezTo>
                    <a:lnTo>
                      <a:pt x="965" y="65"/>
                    </a:lnTo>
                    <a:lnTo>
                      <a:pt x="961" y="69"/>
                    </a:lnTo>
                    <a:lnTo>
                      <a:pt x="961" y="15"/>
                    </a:lnTo>
                    <a:lnTo>
                      <a:pt x="965" y="19"/>
                    </a:lnTo>
                    <a:lnTo>
                      <a:pt x="783" y="19"/>
                    </a:lnTo>
                    <a:lnTo>
                      <a:pt x="787" y="16"/>
                    </a:lnTo>
                    <a:lnTo>
                      <a:pt x="750" y="254"/>
                    </a:lnTo>
                    <a:lnTo>
                      <a:pt x="747" y="249"/>
                    </a:lnTo>
                    <a:lnTo>
                      <a:pt x="790" y="256"/>
                    </a:lnTo>
                    <a:lnTo>
                      <a:pt x="786" y="258"/>
                    </a:lnTo>
                    <a:lnTo>
                      <a:pt x="798" y="241"/>
                    </a:lnTo>
                    <a:cubicBezTo>
                      <a:pt x="798" y="241"/>
                      <a:pt x="799" y="241"/>
                      <a:pt x="799" y="240"/>
                    </a:cubicBezTo>
                    <a:lnTo>
                      <a:pt x="816" y="226"/>
                    </a:lnTo>
                    <a:cubicBezTo>
                      <a:pt x="816" y="226"/>
                      <a:pt x="816" y="226"/>
                      <a:pt x="816" y="226"/>
                    </a:cubicBezTo>
                    <a:lnTo>
                      <a:pt x="834" y="216"/>
                    </a:lnTo>
                    <a:cubicBezTo>
                      <a:pt x="834" y="215"/>
                      <a:pt x="835" y="215"/>
                      <a:pt x="835" y="215"/>
                    </a:cubicBezTo>
                    <a:lnTo>
                      <a:pt x="855" y="212"/>
                    </a:lnTo>
                    <a:cubicBezTo>
                      <a:pt x="856" y="212"/>
                      <a:pt x="856" y="212"/>
                      <a:pt x="856" y="212"/>
                    </a:cubicBezTo>
                    <a:lnTo>
                      <a:pt x="873" y="214"/>
                    </a:lnTo>
                    <a:cubicBezTo>
                      <a:pt x="874" y="214"/>
                      <a:pt x="874" y="214"/>
                      <a:pt x="874" y="214"/>
                    </a:cubicBezTo>
                    <a:lnTo>
                      <a:pt x="890" y="220"/>
                    </a:lnTo>
                    <a:cubicBezTo>
                      <a:pt x="890" y="220"/>
                      <a:pt x="890" y="220"/>
                      <a:pt x="891" y="220"/>
                    </a:cubicBezTo>
                    <a:lnTo>
                      <a:pt x="904" y="230"/>
                    </a:lnTo>
                    <a:cubicBezTo>
                      <a:pt x="904" y="230"/>
                      <a:pt x="905" y="230"/>
                      <a:pt x="905" y="230"/>
                    </a:cubicBezTo>
                    <a:lnTo>
                      <a:pt x="917" y="244"/>
                    </a:lnTo>
                    <a:cubicBezTo>
                      <a:pt x="918" y="244"/>
                      <a:pt x="918" y="244"/>
                      <a:pt x="918" y="244"/>
                    </a:cubicBezTo>
                    <a:lnTo>
                      <a:pt x="927" y="259"/>
                    </a:lnTo>
                    <a:cubicBezTo>
                      <a:pt x="927" y="259"/>
                      <a:pt x="927" y="259"/>
                      <a:pt x="927" y="260"/>
                    </a:cubicBezTo>
                    <a:lnTo>
                      <a:pt x="934" y="278"/>
                    </a:lnTo>
                    <a:cubicBezTo>
                      <a:pt x="934" y="278"/>
                      <a:pt x="934" y="278"/>
                      <a:pt x="934" y="278"/>
                    </a:cubicBezTo>
                    <a:lnTo>
                      <a:pt x="940" y="321"/>
                    </a:lnTo>
                    <a:cubicBezTo>
                      <a:pt x="940" y="321"/>
                      <a:pt x="940" y="322"/>
                      <a:pt x="940" y="322"/>
                    </a:cubicBezTo>
                    <a:lnTo>
                      <a:pt x="934" y="369"/>
                    </a:lnTo>
                    <a:cubicBezTo>
                      <a:pt x="934" y="370"/>
                      <a:pt x="934" y="370"/>
                      <a:pt x="934" y="370"/>
                    </a:cubicBezTo>
                    <a:lnTo>
                      <a:pt x="926" y="391"/>
                    </a:lnTo>
                    <a:cubicBezTo>
                      <a:pt x="926" y="391"/>
                      <a:pt x="926" y="391"/>
                      <a:pt x="926" y="392"/>
                    </a:cubicBezTo>
                    <a:lnTo>
                      <a:pt x="915" y="409"/>
                    </a:lnTo>
                    <a:lnTo>
                      <a:pt x="904" y="422"/>
                    </a:lnTo>
                    <a:cubicBezTo>
                      <a:pt x="904" y="423"/>
                      <a:pt x="904" y="423"/>
                      <a:pt x="903" y="423"/>
                    </a:cubicBezTo>
                    <a:lnTo>
                      <a:pt x="891" y="433"/>
                    </a:lnTo>
                    <a:cubicBezTo>
                      <a:pt x="891" y="433"/>
                      <a:pt x="890" y="433"/>
                      <a:pt x="890" y="433"/>
                    </a:cubicBezTo>
                    <a:lnTo>
                      <a:pt x="875" y="439"/>
                    </a:lnTo>
                    <a:cubicBezTo>
                      <a:pt x="875" y="439"/>
                      <a:pt x="875" y="439"/>
                      <a:pt x="874" y="439"/>
                    </a:cubicBezTo>
                    <a:lnTo>
                      <a:pt x="859" y="441"/>
                    </a:lnTo>
                    <a:cubicBezTo>
                      <a:pt x="859" y="441"/>
                      <a:pt x="858" y="441"/>
                      <a:pt x="858" y="441"/>
                    </a:cubicBezTo>
                    <a:lnTo>
                      <a:pt x="845" y="439"/>
                    </a:lnTo>
                    <a:cubicBezTo>
                      <a:pt x="844" y="439"/>
                      <a:pt x="844" y="439"/>
                      <a:pt x="844" y="439"/>
                    </a:cubicBezTo>
                    <a:lnTo>
                      <a:pt x="831" y="435"/>
                    </a:lnTo>
                    <a:cubicBezTo>
                      <a:pt x="831" y="435"/>
                      <a:pt x="831" y="435"/>
                      <a:pt x="830" y="435"/>
                    </a:cubicBezTo>
                    <a:lnTo>
                      <a:pt x="819" y="427"/>
                    </a:lnTo>
                    <a:cubicBezTo>
                      <a:pt x="819" y="427"/>
                      <a:pt x="818" y="427"/>
                      <a:pt x="818" y="427"/>
                    </a:cubicBezTo>
                    <a:lnTo>
                      <a:pt x="808" y="416"/>
                    </a:lnTo>
                    <a:cubicBezTo>
                      <a:pt x="807" y="416"/>
                      <a:pt x="807" y="415"/>
                      <a:pt x="807" y="415"/>
                    </a:cubicBezTo>
                    <a:lnTo>
                      <a:pt x="799" y="403"/>
                    </a:lnTo>
                    <a:lnTo>
                      <a:pt x="792" y="389"/>
                    </a:lnTo>
                    <a:cubicBezTo>
                      <a:pt x="792" y="389"/>
                      <a:pt x="792" y="388"/>
                      <a:pt x="792" y="388"/>
                    </a:cubicBezTo>
                    <a:lnTo>
                      <a:pt x="787" y="370"/>
                    </a:lnTo>
                    <a:lnTo>
                      <a:pt x="782" y="349"/>
                    </a:lnTo>
                    <a:lnTo>
                      <a:pt x="786" y="352"/>
                    </a:lnTo>
                    <a:lnTo>
                      <a:pt x="738" y="356"/>
                    </a:lnTo>
                    <a:lnTo>
                      <a:pt x="742" y="351"/>
                    </a:lnTo>
                    <a:lnTo>
                      <a:pt x="747" y="380"/>
                    </a:lnTo>
                    <a:close/>
                    <a:moveTo>
                      <a:pt x="1033" y="247"/>
                    </a:moveTo>
                    <a:lnTo>
                      <a:pt x="1034" y="205"/>
                    </a:lnTo>
                    <a:lnTo>
                      <a:pt x="1037" y="169"/>
                    </a:lnTo>
                    <a:lnTo>
                      <a:pt x="1041" y="137"/>
                    </a:lnTo>
                    <a:lnTo>
                      <a:pt x="1047" y="110"/>
                    </a:lnTo>
                    <a:cubicBezTo>
                      <a:pt x="1047" y="109"/>
                      <a:pt x="1047" y="109"/>
                      <a:pt x="1047" y="109"/>
                    </a:cubicBezTo>
                    <a:lnTo>
                      <a:pt x="1056" y="85"/>
                    </a:lnTo>
                    <a:lnTo>
                      <a:pt x="1065" y="64"/>
                    </a:lnTo>
                    <a:cubicBezTo>
                      <a:pt x="1065" y="64"/>
                      <a:pt x="1066" y="64"/>
                      <a:pt x="1066" y="64"/>
                    </a:cubicBezTo>
                    <a:lnTo>
                      <a:pt x="1088" y="30"/>
                    </a:lnTo>
                    <a:cubicBezTo>
                      <a:pt x="1088" y="29"/>
                      <a:pt x="1089" y="29"/>
                      <a:pt x="1089" y="29"/>
                    </a:cubicBezTo>
                    <a:lnTo>
                      <a:pt x="1103" y="17"/>
                    </a:lnTo>
                    <a:cubicBezTo>
                      <a:pt x="1104" y="17"/>
                      <a:pt x="1104" y="17"/>
                      <a:pt x="1104" y="17"/>
                    </a:cubicBezTo>
                    <a:lnTo>
                      <a:pt x="1120" y="8"/>
                    </a:lnTo>
                    <a:cubicBezTo>
                      <a:pt x="1120" y="8"/>
                      <a:pt x="1121" y="8"/>
                      <a:pt x="1121" y="8"/>
                    </a:cubicBezTo>
                    <a:lnTo>
                      <a:pt x="1138" y="3"/>
                    </a:lnTo>
                    <a:cubicBezTo>
                      <a:pt x="1138" y="3"/>
                      <a:pt x="1138" y="3"/>
                      <a:pt x="1139" y="2"/>
                    </a:cubicBezTo>
                    <a:lnTo>
                      <a:pt x="1158" y="0"/>
                    </a:lnTo>
                    <a:cubicBezTo>
                      <a:pt x="1158" y="0"/>
                      <a:pt x="1158" y="0"/>
                      <a:pt x="1159" y="1"/>
                    </a:cubicBezTo>
                    <a:lnTo>
                      <a:pt x="1188" y="6"/>
                    </a:lnTo>
                    <a:cubicBezTo>
                      <a:pt x="1188" y="6"/>
                      <a:pt x="1188" y="6"/>
                      <a:pt x="1189" y="6"/>
                    </a:cubicBezTo>
                    <a:lnTo>
                      <a:pt x="1213" y="18"/>
                    </a:lnTo>
                    <a:cubicBezTo>
                      <a:pt x="1214" y="19"/>
                      <a:pt x="1214" y="19"/>
                      <a:pt x="1214" y="19"/>
                    </a:cubicBezTo>
                    <a:lnTo>
                      <a:pt x="1234" y="37"/>
                    </a:lnTo>
                    <a:cubicBezTo>
                      <a:pt x="1234" y="37"/>
                      <a:pt x="1234" y="38"/>
                      <a:pt x="1234" y="38"/>
                    </a:cubicBezTo>
                    <a:lnTo>
                      <a:pt x="1250" y="64"/>
                    </a:lnTo>
                    <a:lnTo>
                      <a:pt x="1264" y="95"/>
                    </a:lnTo>
                    <a:cubicBezTo>
                      <a:pt x="1264" y="95"/>
                      <a:pt x="1264" y="95"/>
                      <a:pt x="1264" y="95"/>
                    </a:cubicBezTo>
                    <a:lnTo>
                      <a:pt x="1274" y="133"/>
                    </a:lnTo>
                    <a:lnTo>
                      <a:pt x="1278" y="156"/>
                    </a:lnTo>
                    <a:lnTo>
                      <a:pt x="1280" y="183"/>
                    </a:lnTo>
                    <a:lnTo>
                      <a:pt x="1282" y="213"/>
                    </a:lnTo>
                    <a:lnTo>
                      <a:pt x="1282" y="246"/>
                    </a:lnTo>
                    <a:lnTo>
                      <a:pt x="1281" y="286"/>
                    </a:lnTo>
                    <a:lnTo>
                      <a:pt x="1279" y="321"/>
                    </a:lnTo>
                    <a:lnTo>
                      <a:pt x="1274" y="352"/>
                    </a:lnTo>
                    <a:lnTo>
                      <a:pt x="1269" y="380"/>
                    </a:lnTo>
                    <a:lnTo>
                      <a:pt x="1262" y="404"/>
                    </a:lnTo>
                    <a:lnTo>
                      <a:pt x="1253" y="425"/>
                    </a:lnTo>
                    <a:cubicBezTo>
                      <a:pt x="1253" y="425"/>
                      <a:pt x="1252" y="426"/>
                      <a:pt x="1252" y="426"/>
                    </a:cubicBezTo>
                    <a:lnTo>
                      <a:pt x="1228" y="460"/>
                    </a:lnTo>
                    <a:cubicBezTo>
                      <a:pt x="1228" y="460"/>
                      <a:pt x="1228" y="460"/>
                      <a:pt x="1228" y="461"/>
                    </a:cubicBezTo>
                    <a:lnTo>
                      <a:pt x="1214" y="472"/>
                    </a:lnTo>
                    <a:cubicBezTo>
                      <a:pt x="1214" y="472"/>
                      <a:pt x="1214" y="472"/>
                      <a:pt x="1213" y="473"/>
                    </a:cubicBezTo>
                    <a:lnTo>
                      <a:pt x="1197" y="481"/>
                    </a:lnTo>
                    <a:cubicBezTo>
                      <a:pt x="1197" y="481"/>
                      <a:pt x="1197" y="481"/>
                      <a:pt x="1197" y="481"/>
                    </a:cubicBezTo>
                    <a:lnTo>
                      <a:pt x="1179" y="486"/>
                    </a:lnTo>
                    <a:cubicBezTo>
                      <a:pt x="1178" y="486"/>
                      <a:pt x="1178" y="486"/>
                      <a:pt x="1178" y="486"/>
                    </a:cubicBezTo>
                    <a:lnTo>
                      <a:pt x="1158" y="488"/>
                    </a:lnTo>
                    <a:cubicBezTo>
                      <a:pt x="1158" y="488"/>
                      <a:pt x="1158" y="488"/>
                      <a:pt x="1157" y="488"/>
                    </a:cubicBezTo>
                    <a:lnTo>
                      <a:pt x="1133" y="485"/>
                    </a:lnTo>
                    <a:cubicBezTo>
                      <a:pt x="1133" y="485"/>
                      <a:pt x="1132" y="485"/>
                      <a:pt x="1132" y="485"/>
                    </a:cubicBezTo>
                    <a:lnTo>
                      <a:pt x="1110" y="476"/>
                    </a:lnTo>
                    <a:cubicBezTo>
                      <a:pt x="1110" y="475"/>
                      <a:pt x="1109" y="475"/>
                      <a:pt x="1109" y="475"/>
                    </a:cubicBezTo>
                    <a:lnTo>
                      <a:pt x="1089" y="459"/>
                    </a:lnTo>
                    <a:cubicBezTo>
                      <a:pt x="1089" y="459"/>
                      <a:pt x="1089" y="459"/>
                      <a:pt x="1089" y="458"/>
                    </a:cubicBezTo>
                    <a:lnTo>
                      <a:pt x="1072" y="436"/>
                    </a:lnTo>
                    <a:cubicBezTo>
                      <a:pt x="1072" y="436"/>
                      <a:pt x="1071" y="435"/>
                      <a:pt x="1071" y="435"/>
                    </a:cubicBezTo>
                    <a:lnTo>
                      <a:pt x="1055" y="403"/>
                    </a:lnTo>
                    <a:cubicBezTo>
                      <a:pt x="1055" y="403"/>
                      <a:pt x="1055" y="402"/>
                      <a:pt x="1055" y="402"/>
                    </a:cubicBezTo>
                    <a:lnTo>
                      <a:pt x="1044" y="360"/>
                    </a:lnTo>
                    <a:lnTo>
                      <a:pt x="1036" y="309"/>
                    </a:lnTo>
                    <a:lnTo>
                      <a:pt x="1033" y="247"/>
                    </a:lnTo>
                    <a:close/>
                    <a:moveTo>
                      <a:pt x="1044" y="307"/>
                    </a:moveTo>
                    <a:lnTo>
                      <a:pt x="1051" y="358"/>
                    </a:lnTo>
                    <a:lnTo>
                      <a:pt x="1063" y="400"/>
                    </a:lnTo>
                    <a:lnTo>
                      <a:pt x="1063" y="399"/>
                    </a:lnTo>
                    <a:lnTo>
                      <a:pt x="1079" y="432"/>
                    </a:lnTo>
                    <a:lnTo>
                      <a:pt x="1078" y="431"/>
                    </a:lnTo>
                    <a:lnTo>
                      <a:pt x="1095" y="454"/>
                    </a:lnTo>
                    <a:lnTo>
                      <a:pt x="1095" y="453"/>
                    </a:lnTo>
                    <a:lnTo>
                      <a:pt x="1114" y="469"/>
                    </a:lnTo>
                    <a:lnTo>
                      <a:pt x="1113" y="468"/>
                    </a:lnTo>
                    <a:lnTo>
                      <a:pt x="1135" y="478"/>
                    </a:lnTo>
                    <a:lnTo>
                      <a:pt x="1134" y="477"/>
                    </a:lnTo>
                    <a:lnTo>
                      <a:pt x="1158" y="480"/>
                    </a:lnTo>
                    <a:lnTo>
                      <a:pt x="1158" y="480"/>
                    </a:lnTo>
                    <a:lnTo>
                      <a:pt x="1177" y="478"/>
                    </a:lnTo>
                    <a:lnTo>
                      <a:pt x="1176" y="479"/>
                    </a:lnTo>
                    <a:lnTo>
                      <a:pt x="1194" y="474"/>
                    </a:lnTo>
                    <a:lnTo>
                      <a:pt x="1194" y="474"/>
                    </a:lnTo>
                    <a:lnTo>
                      <a:pt x="1210" y="465"/>
                    </a:lnTo>
                    <a:lnTo>
                      <a:pt x="1209" y="466"/>
                    </a:lnTo>
                    <a:lnTo>
                      <a:pt x="1222" y="454"/>
                    </a:lnTo>
                    <a:lnTo>
                      <a:pt x="1222" y="455"/>
                    </a:lnTo>
                    <a:lnTo>
                      <a:pt x="1246" y="421"/>
                    </a:lnTo>
                    <a:lnTo>
                      <a:pt x="1245" y="422"/>
                    </a:lnTo>
                    <a:lnTo>
                      <a:pt x="1254" y="401"/>
                    </a:lnTo>
                    <a:lnTo>
                      <a:pt x="1261" y="378"/>
                    </a:lnTo>
                    <a:lnTo>
                      <a:pt x="1267" y="351"/>
                    </a:lnTo>
                    <a:lnTo>
                      <a:pt x="1271" y="320"/>
                    </a:lnTo>
                    <a:lnTo>
                      <a:pt x="1273" y="285"/>
                    </a:lnTo>
                    <a:lnTo>
                      <a:pt x="1274" y="247"/>
                    </a:lnTo>
                    <a:lnTo>
                      <a:pt x="1274" y="213"/>
                    </a:lnTo>
                    <a:lnTo>
                      <a:pt x="1272" y="183"/>
                    </a:lnTo>
                    <a:lnTo>
                      <a:pt x="1270" y="157"/>
                    </a:lnTo>
                    <a:lnTo>
                      <a:pt x="1267" y="135"/>
                    </a:lnTo>
                    <a:lnTo>
                      <a:pt x="1257" y="97"/>
                    </a:lnTo>
                    <a:lnTo>
                      <a:pt x="1257" y="98"/>
                    </a:lnTo>
                    <a:lnTo>
                      <a:pt x="1243" y="68"/>
                    </a:lnTo>
                    <a:lnTo>
                      <a:pt x="1228" y="42"/>
                    </a:lnTo>
                    <a:lnTo>
                      <a:pt x="1228" y="43"/>
                    </a:lnTo>
                    <a:lnTo>
                      <a:pt x="1209" y="25"/>
                    </a:lnTo>
                    <a:lnTo>
                      <a:pt x="1210" y="26"/>
                    </a:lnTo>
                    <a:lnTo>
                      <a:pt x="1185" y="13"/>
                    </a:lnTo>
                    <a:lnTo>
                      <a:pt x="1186" y="13"/>
                    </a:lnTo>
                    <a:lnTo>
                      <a:pt x="1157" y="8"/>
                    </a:lnTo>
                    <a:lnTo>
                      <a:pt x="1158" y="8"/>
                    </a:lnTo>
                    <a:lnTo>
                      <a:pt x="1139" y="10"/>
                    </a:lnTo>
                    <a:lnTo>
                      <a:pt x="1140" y="10"/>
                    </a:lnTo>
                    <a:lnTo>
                      <a:pt x="1123" y="16"/>
                    </a:lnTo>
                    <a:lnTo>
                      <a:pt x="1124" y="16"/>
                    </a:lnTo>
                    <a:lnTo>
                      <a:pt x="1108" y="24"/>
                    </a:lnTo>
                    <a:lnTo>
                      <a:pt x="1108" y="24"/>
                    </a:lnTo>
                    <a:lnTo>
                      <a:pt x="1094" y="35"/>
                    </a:lnTo>
                    <a:lnTo>
                      <a:pt x="1095" y="34"/>
                    </a:lnTo>
                    <a:lnTo>
                      <a:pt x="1072" y="68"/>
                    </a:lnTo>
                    <a:lnTo>
                      <a:pt x="1073" y="68"/>
                    </a:lnTo>
                    <a:lnTo>
                      <a:pt x="1063" y="88"/>
                    </a:lnTo>
                    <a:lnTo>
                      <a:pt x="1055" y="112"/>
                    </a:lnTo>
                    <a:lnTo>
                      <a:pt x="1055" y="111"/>
                    </a:lnTo>
                    <a:lnTo>
                      <a:pt x="1049" y="138"/>
                    </a:lnTo>
                    <a:lnTo>
                      <a:pt x="1045" y="170"/>
                    </a:lnTo>
                    <a:lnTo>
                      <a:pt x="1042" y="206"/>
                    </a:lnTo>
                    <a:lnTo>
                      <a:pt x="1041" y="246"/>
                    </a:lnTo>
                    <a:lnTo>
                      <a:pt x="1044" y="307"/>
                    </a:lnTo>
                    <a:close/>
                    <a:moveTo>
                      <a:pt x="1090" y="247"/>
                    </a:moveTo>
                    <a:lnTo>
                      <a:pt x="1091" y="298"/>
                    </a:lnTo>
                    <a:lnTo>
                      <a:pt x="1095" y="341"/>
                    </a:lnTo>
                    <a:lnTo>
                      <a:pt x="1101" y="374"/>
                    </a:lnTo>
                    <a:lnTo>
                      <a:pt x="1101" y="373"/>
                    </a:lnTo>
                    <a:lnTo>
                      <a:pt x="1111" y="398"/>
                    </a:lnTo>
                    <a:lnTo>
                      <a:pt x="1111" y="397"/>
                    </a:lnTo>
                    <a:lnTo>
                      <a:pt x="1122" y="413"/>
                    </a:lnTo>
                    <a:lnTo>
                      <a:pt x="1121" y="413"/>
                    </a:lnTo>
                    <a:lnTo>
                      <a:pt x="1133" y="425"/>
                    </a:lnTo>
                    <a:lnTo>
                      <a:pt x="1132" y="424"/>
                    </a:lnTo>
                    <a:lnTo>
                      <a:pt x="1146" y="431"/>
                    </a:lnTo>
                    <a:lnTo>
                      <a:pt x="1145" y="431"/>
                    </a:lnTo>
                    <a:lnTo>
                      <a:pt x="1159" y="433"/>
                    </a:lnTo>
                    <a:lnTo>
                      <a:pt x="1157" y="433"/>
                    </a:lnTo>
                    <a:lnTo>
                      <a:pt x="1173" y="431"/>
                    </a:lnTo>
                    <a:lnTo>
                      <a:pt x="1172" y="431"/>
                    </a:lnTo>
                    <a:lnTo>
                      <a:pt x="1186" y="424"/>
                    </a:lnTo>
                    <a:lnTo>
                      <a:pt x="1185" y="425"/>
                    </a:lnTo>
                    <a:lnTo>
                      <a:pt x="1198" y="413"/>
                    </a:lnTo>
                    <a:lnTo>
                      <a:pt x="1197" y="413"/>
                    </a:lnTo>
                    <a:lnTo>
                      <a:pt x="1208" y="397"/>
                    </a:lnTo>
                    <a:lnTo>
                      <a:pt x="1208" y="398"/>
                    </a:lnTo>
                    <a:lnTo>
                      <a:pt x="1217" y="374"/>
                    </a:lnTo>
                    <a:lnTo>
                      <a:pt x="1217" y="374"/>
                    </a:lnTo>
                    <a:lnTo>
                      <a:pt x="1224" y="340"/>
                    </a:lnTo>
                    <a:lnTo>
                      <a:pt x="1227" y="298"/>
                    </a:lnTo>
                    <a:lnTo>
                      <a:pt x="1229" y="246"/>
                    </a:lnTo>
                    <a:lnTo>
                      <a:pt x="1227" y="193"/>
                    </a:lnTo>
                    <a:lnTo>
                      <a:pt x="1223" y="150"/>
                    </a:lnTo>
                    <a:lnTo>
                      <a:pt x="1217" y="117"/>
                    </a:lnTo>
                    <a:lnTo>
                      <a:pt x="1217" y="117"/>
                    </a:lnTo>
                    <a:lnTo>
                      <a:pt x="1208" y="94"/>
                    </a:lnTo>
                    <a:lnTo>
                      <a:pt x="1208" y="95"/>
                    </a:lnTo>
                    <a:lnTo>
                      <a:pt x="1197" y="78"/>
                    </a:lnTo>
                    <a:lnTo>
                      <a:pt x="1198" y="78"/>
                    </a:lnTo>
                    <a:lnTo>
                      <a:pt x="1185" y="65"/>
                    </a:lnTo>
                    <a:lnTo>
                      <a:pt x="1186" y="66"/>
                    </a:lnTo>
                    <a:lnTo>
                      <a:pt x="1172" y="59"/>
                    </a:lnTo>
                    <a:lnTo>
                      <a:pt x="1173" y="59"/>
                    </a:lnTo>
                    <a:lnTo>
                      <a:pt x="1157" y="56"/>
                    </a:lnTo>
                    <a:lnTo>
                      <a:pt x="1159" y="56"/>
                    </a:lnTo>
                    <a:lnTo>
                      <a:pt x="1144" y="59"/>
                    </a:lnTo>
                    <a:lnTo>
                      <a:pt x="1145" y="59"/>
                    </a:lnTo>
                    <a:lnTo>
                      <a:pt x="1131" y="66"/>
                    </a:lnTo>
                    <a:lnTo>
                      <a:pt x="1132" y="65"/>
                    </a:lnTo>
                    <a:lnTo>
                      <a:pt x="1121" y="75"/>
                    </a:lnTo>
                    <a:lnTo>
                      <a:pt x="1121" y="75"/>
                    </a:lnTo>
                    <a:lnTo>
                      <a:pt x="1111" y="89"/>
                    </a:lnTo>
                    <a:lnTo>
                      <a:pt x="1111" y="88"/>
                    </a:lnTo>
                    <a:lnTo>
                      <a:pt x="1102" y="115"/>
                    </a:lnTo>
                    <a:lnTo>
                      <a:pt x="1095" y="149"/>
                    </a:lnTo>
                    <a:lnTo>
                      <a:pt x="1091" y="193"/>
                    </a:lnTo>
                    <a:lnTo>
                      <a:pt x="1090" y="247"/>
                    </a:lnTo>
                    <a:close/>
                    <a:moveTo>
                      <a:pt x="1083" y="192"/>
                    </a:moveTo>
                    <a:lnTo>
                      <a:pt x="1088" y="148"/>
                    </a:lnTo>
                    <a:lnTo>
                      <a:pt x="1095" y="112"/>
                    </a:lnTo>
                    <a:lnTo>
                      <a:pt x="1104" y="85"/>
                    </a:lnTo>
                    <a:cubicBezTo>
                      <a:pt x="1104" y="85"/>
                      <a:pt x="1104" y="84"/>
                      <a:pt x="1104" y="84"/>
                    </a:cubicBezTo>
                    <a:lnTo>
                      <a:pt x="1115" y="70"/>
                    </a:lnTo>
                    <a:cubicBezTo>
                      <a:pt x="1115" y="70"/>
                      <a:pt x="1115" y="70"/>
                      <a:pt x="1115" y="70"/>
                    </a:cubicBezTo>
                    <a:lnTo>
                      <a:pt x="1127" y="59"/>
                    </a:lnTo>
                    <a:cubicBezTo>
                      <a:pt x="1127" y="59"/>
                      <a:pt x="1127" y="59"/>
                      <a:pt x="1128" y="58"/>
                    </a:cubicBezTo>
                    <a:lnTo>
                      <a:pt x="1141" y="51"/>
                    </a:lnTo>
                    <a:cubicBezTo>
                      <a:pt x="1141" y="51"/>
                      <a:pt x="1142" y="51"/>
                      <a:pt x="1142" y="51"/>
                    </a:cubicBezTo>
                    <a:lnTo>
                      <a:pt x="1157" y="49"/>
                    </a:lnTo>
                    <a:cubicBezTo>
                      <a:pt x="1158" y="48"/>
                      <a:pt x="1158" y="48"/>
                      <a:pt x="1159" y="49"/>
                    </a:cubicBezTo>
                    <a:lnTo>
                      <a:pt x="1174" y="51"/>
                    </a:lnTo>
                    <a:cubicBezTo>
                      <a:pt x="1175" y="51"/>
                      <a:pt x="1175" y="51"/>
                      <a:pt x="1175" y="51"/>
                    </a:cubicBezTo>
                    <a:lnTo>
                      <a:pt x="1190" y="59"/>
                    </a:lnTo>
                    <a:cubicBezTo>
                      <a:pt x="1190" y="59"/>
                      <a:pt x="1191" y="59"/>
                      <a:pt x="1191" y="60"/>
                    </a:cubicBezTo>
                    <a:lnTo>
                      <a:pt x="1203" y="73"/>
                    </a:lnTo>
                    <a:cubicBezTo>
                      <a:pt x="1204" y="73"/>
                      <a:pt x="1204" y="73"/>
                      <a:pt x="1204" y="73"/>
                    </a:cubicBezTo>
                    <a:lnTo>
                      <a:pt x="1215" y="91"/>
                    </a:lnTo>
                    <a:cubicBezTo>
                      <a:pt x="1215" y="91"/>
                      <a:pt x="1215" y="91"/>
                      <a:pt x="1215" y="92"/>
                    </a:cubicBezTo>
                    <a:lnTo>
                      <a:pt x="1224" y="115"/>
                    </a:lnTo>
                    <a:cubicBezTo>
                      <a:pt x="1224" y="115"/>
                      <a:pt x="1224" y="115"/>
                      <a:pt x="1224" y="115"/>
                    </a:cubicBezTo>
                    <a:lnTo>
                      <a:pt x="1231" y="149"/>
                    </a:lnTo>
                    <a:lnTo>
                      <a:pt x="1235" y="193"/>
                    </a:lnTo>
                    <a:lnTo>
                      <a:pt x="1237" y="247"/>
                    </a:lnTo>
                    <a:lnTo>
                      <a:pt x="1235" y="299"/>
                    </a:lnTo>
                    <a:lnTo>
                      <a:pt x="1231" y="342"/>
                    </a:lnTo>
                    <a:lnTo>
                      <a:pt x="1224" y="376"/>
                    </a:lnTo>
                    <a:cubicBezTo>
                      <a:pt x="1224" y="376"/>
                      <a:pt x="1224" y="376"/>
                      <a:pt x="1224" y="376"/>
                    </a:cubicBezTo>
                    <a:lnTo>
                      <a:pt x="1215" y="401"/>
                    </a:lnTo>
                    <a:cubicBezTo>
                      <a:pt x="1215" y="401"/>
                      <a:pt x="1215" y="401"/>
                      <a:pt x="1215" y="402"/>
                    </a:cubicBezTo>
                    <a:lnTo>
                      <a:pt x="1204" y="418"/>
                    </a:lnTo>
                    <a:cubicBezTo>
                      <a:pt x="1204" y="418"/>
                      <a:pt x="1203" y="418"/>
                      <a:pt x="1203" y="418"/>
                    </a:cubicBezTo>
                    <a:lnTo>
                      <a:pt x="1191" y="430"/>
                    </a:lnTo>
                    <a:cubicBezTo>
                      <a:pt x="1190" y="431"/>
                      <a:pt x="1190" y="431"/>
                      <a:pt x="1190" y="431"/>
                    </a:cubicBezTo>
                    <a:lnTo>
                      <a:pt x="1175" y="438"/>
                    </a:lnTo>
                    <a:cubicBezTo>
                      <a:pt x="1175" y="438"/>
                      <a:pt x="1174" y="438"/>
                      <a:pt x="1174" y="438"/>
                    </a:cubicBezTo>
                    <a:lnTo>
                      <a:pt x="1159" y="441"/>
                    </a:lnTo>
                    <a:cubicBezTo>
                      <a:pt x="1158" y="441"/>
                      <a:pt x="1158" y="441"/>
                      <a:pt x="1157" y="441"/>
                    </a:cubicBezTo>
                    <a:lnTo>
                      <a:pt x="1143" y="438"/>
                    </a:lnTo>
                    <a:cubicBezTo>
                      <a:pt x="1143" y="438"/>
                      <a:pt x="1142" y="438"/>
                      <a:pt x="1142" y="438"/>
                    </a:cubicBezTo>
                    <a:lnTo>
                      <a:pt x="1129" y="431"/>
                    </a:lnTo>
                    <a:cubicBezTo>
                      <a:pt x="1128" y="431"/>
                      <a:pt x="1128" y="431"/>
                      <a:pt x="1128" y="430"/>
                    </a:cubicBezTo>
                    <a:lnTo>
                      <a:pt x="1116" y="418"/>
                    </a:lnTo>
                    <a:cubicBezTo>
                      <a:pt x="1115" y="418"/>
                      <a:pt x="1115" y="418"/>
                      <a:pt x="1115" y="418"/>
                    </a:cubicBezTo>
                    <a:lnTo>
                      <a:pt x="1104" y="402"/>
                    </a:lnTo>
                    <a:cubicBezTo>
                      <a:pt x="1104" y="401"/>
                      <a:pt x="1104" y="401"/>
                      <a:pt x="1104" y="401"/>
                    </a:cubicBezTo>
                    <a:lnTo>
                      <a:pt x="1094" y="376"/>
                    </a:lnTo>
                    <a:cubicBezTo>
                      <a:pt x="1094" y="376"/>
                      <a:pt x="1094" y="376"/>
                      <a:pt x="1094" y="376"/>
                    </a:cubicBezTo>
                    <a:lnTo>
                      <a:pt x="1087" y="341"/>
                    </a:lnTo>
                    <a:lnTo>
                      <a:pt x="1083" y="299"/>
                    </a:lnTo>
                    <a:lnTo>
                      <a:pt x="1082" y="246"/>
                    </a:lnTo>
                    <a:lnTo>
                      <a:pt x="1083" y="192"/>
                    </a:lnTo>
                    <a:close/>
                    <a:moveTo>
                      <a:pt x="1512" y="474"/>
                    </a:moveTo>
                    <a:cubicBezTo>
                      <a:pt x="1512" y="477"/>
                      <a:pt x="1511" y="478"/>
                      <a:pt x="1508" y="478"/>
                    </a:cubicBezTo>
                    <a:lnTo>
                      <a:pt x="1463" y="478"/>
                    </a:lnTo>
                    <a:cubicBezTo>
                      <a:pt x="1461" y="478"/>
                      <a:pt x="1459" y="477"/>
                      <a:pt x="1459" y="474"/>
                    </a:cubicBezTo>
                    <a:lnTo>
                      <a:pt x="1459" y="110"/>
                    </a:lnTo>
                    <a:lnTo>
                      <a:pt x="1466" y="113"/>
                    </a:lnTo>
                    <a:lnTo>
                      <a:pt x="1448" y="134"/>
                    </a:lnTo>
                    <a:cubicBezTo>
                      <a:pt x="1448" y="134"/>
                      <a:pt x="1448" y="134"/>
                      <a:pt x="1447" y="134"/>
                    </a:cubicBezTo>
                    <a:lnTo>
                      <a:pt x="1423" y="154"/>
                    </a:lnTo>
                    <a:lnTo>
                      <a:pt x="1399" y="170"/>
                    </a:lnTo>
                    <a:lnTo>
                      <a:pt x="1374" y="182"/>
                    </a:lnTo>
                    <a:cubicBezTo>
                      <a:pt x="1373" y="183"/>
                      <a:pt x="1371" y="183"/>
                      <a:pt x="1370" y="182"/>
                    </a:cubicBezTo>
                    <a:cubicBezTo>
                      <a:pt x="1369" y="181"/>
                      <a:pt x="1368" y="180"/>
                      <a:pt x="1368" y="178"/>
                    </a:cubicBezTo>
                    <a:lnTo>
                      <a:pt x="1368" y="124"/>
                    </a:lnTo>
                    <a:cubicBezTo>
                      <a:pt x="1368" y="123"/>
                      <a:pt x="1369" y="121"/>
                      <a:pt x="1370" y="121"/>
                    </a:cubicBezTo>
                    <a:lnTo>
                      <a:pt x="1407" y="95"/>
                    </a:lnTo>
                    <a:lnTo>
                      <a:pt x="1436" y="67"/>
                    </a:lnTo>
                    <a:lnTo>
                      <a:pt x="1436" y="67"/>
                    </a:lnTo>
                    <a:lnTo>
                      <a:pt x="1460" y="35"/>
                    </a:lnTo>
                    <a:lnTo>
                      <a:pt x="1460" y="35"/>
                    </a:lnTo>
                    <a:lnTo>
                      <a:pt x="1476" y="3"/>
                    </a:lnTo>
                    <a:cubicBezTo>
                      <a:pt x="1477" y="1"/>
                      <a:pt x="1478" y="0"/>
                      <a:pt x="1479" y="0"/>
                    </a:cubicBezTo>
                    <a:lnTo>
                      <a:pt x="1508" y="0"/>
                    </a:lnTo>
                    <a:cubicBezTo>
                      <a:pt x="1511" y="0"/>
                      <a:pt x="1512" y="2"/>
                      <a:pt x="1512" y="4"/>
                    </a:cubicBezTo>
                    <a:lnTo>
                      <a:pt x="1512" y="474"/>
                    </a:lnTo>
                    <a:close/>
                    <a:moveTo>
                      <a:pt x="1504" y="4"/>
                    </a:moveTo>
                    <a:lnTo>
                      <a:pt x="1508" y="8"/>
                    </a:lnTo>
                    <a:lnTo>
                      <a:pt x="1479" y="8"/>
                    </a:lnTo>
                    <a:lnTo>
                      <a:pt x="1483" y="6"/>
                    </a:lnTo>
                    <a:lnTo>
                      <a:pt x="1467" y="39"/>
                    </a:lnTo>
                    <a:cubicBezTo>
                      <a:pt x="1467" y="39"/>
                      <a:pt x="1467" y="39"/>
                      <a:pt x="1467" y="39"/>
                    </a:cubicBezTo>
                    <a:lnTo>
                      <a:pt x="1442" y="72"/>
                    </a:lnTo>
                    <a:cubicBezTo>
                      <a:pt x="1442" y="72"/>
                      <a:pt x="1442" y="72"/>
                      <a:pt x="1442" y="72"/>
                    </a:cubicBezTo>
                    <a:lnTo>
                      <a:pt x="1411" y="101"/>
                    </a:lnTo>
                    <a:lnTo>
                      <a:pt x="1375" y="127"/>
                    </a:lnTo>
                    <a:lnTo>
                      <a:pt x="1376" y="124"/>
                    </a:lnTo>
                    <a:lnTo>
                      <a:pt x="1376" y="178"/>
                    </a:lnTo>
                    <a:lnTo>
                      <a:pt x="1371" y="175"/>
                    </a:lnTo>
                    <a:lnTo>
                      <a:pt x="1394" y="164"/>
                    </a:lnTo>
                    <a:lnTo>
                      <a:pt x="1418" y="148"/>
                    </a:lnTo>
                    <a:lnTo>
                      <a:pt x="1442" y="128"/>
                    </a:lnTo>
                    <a:lnTo>
                      <a:pt x="1442" y="128"/>
                    </a:lnTo>
                    <a:lnTo>
                      <a:pt x="1460" y="108"/>
                    </a:lnTo>
                    <a:cubicBezTo>
                      <a:pt x="1461" y="107"/>
                      <a:pt x="1463" y="106"/>
                      <a:pt x="1464" y="107"/>
                    </a:cubicBezTo>
                    <a:cubicBezTo>
                      <a:pt x="1466" y="107"/>
                      <a:pt x="1467" y="109"/>
                      <a:pt x="1467" y="110"/>
                    </a:cubicBezTo>
                    <a:lnTo>
                      <a:pt x="1467" y="474"/>
                    </a:lnTo>
                    <a:lnTo>
                      <a:pt x="1463" y="470"/>
                    </a:lnTo>
                    <a:lnTo>
                      <a:pt x="1508" y="470"/>
                    </a:lnTo>
                    <a:lnTo>
                      <a:pt x="1504" y="474"/>
                    </a:lnTo>
                    <a:lnTo>
                      <a:pt x="1504" y="4"/>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60" name="Freeform 185"/>
              <p:cNvSpPr>
                <a:spLocks noEditPoints="1"/>
              </p:cNvSpPr>
              <p:nvPr/>
            </p:nvSpPr>
            <p:spPr bwMode="auto">
              <a:xfrm>
                <a:off x="8157" y="3275"/>
                <a:ext cx="259" cy="147"/>
              </a:xfrm>
              <a:custGeom>
                <a:avLst/>
                <a:gdLst>
                  <a:gd name="T0" fmla="*/ 0 w 840"/>
                  <a:gd name="T1" fmla="*/ 348 h 480"/>
                  <a:gd name="T2" fmla="*/ 46 w 840"/>
                  <a:gd name="T3" fmla="*/ 341 h 480"/>
                  <a:gd name="T4" fmla="*/ 73 w 840"/>
                  <a:gd name="T5" fmla="*/ 412 h 480"/>
                  <a:gd name="T6" fmla="*/ 118 w 840"/>
                  <a:gd name="T7" fmla="*/ 433 h 480"/>
                  <a:gd name="T8" fmla="*/ 172 w 840"/>
                  <a:gd name="T9" fmla="*/ 406 h 480"/>
                  <a:gd name="T10" fmla="*/ 196 w 840"/>
                  <a:gd name="T11" fmla="*/ 334 h 480"/>
                  <a:gd name="T12" fmla="*/ 174 w 840"/>
                  <a:gd name="T13" fmla="*/ 269 h 480"/>
                  <a:gd name="T14" fmla="*/ 124 w 840"/>
                  <a:gd name="T15" fmla="*/ 242 h 480"/>
                  <a:gd name="T16" fmla="*/ 91 w 840"/>
                  <a:gd name="T17" fmla="*/ 249 h 480"/>
                  <a:gd name="T18" fmla="*/ 97 w 840"/>
                  <a:gd name="T19" fmla="*/ 198 h 480"/>
                  <a:gd name="T20" fmla="*/ 102 w 840"/>
                  <a:gd name="T21" fmla="*/ 201 h 480"/>
                  <a:gd name="T22" fmla="*/ 156 w 840"/>
                  <a:gd name="T23" fmla="*/ 181 h 480"/>
                  <a:gd name="T24" fmla="*/ 177 w 840"/>
                  <a:gd name="T25" fmla="*/ 123 h 480"/>
                  <a:gd name="T26" fmla="*/ 161 w 840"/>
                  <a:gd name="T27" fmla="*/ 69 h 480"/>
                  <a:gd name="T28" fmla="*/ 118 w 840"/>
                  <a:gd name="T29" fmla="*/ 48 h 480"/>
                  <a:gd name="T30" fmla="*/ 75 w 840"/>
                  <a:gd name="T31" fmla="*/ 69 h 480"/>
                  <a:gd name="T32" fmla="*/ 51 w 840"/>
                  <a:gd name="T33" fmla="*/ 133 h 480"/>
                  <a:gd name="T34" fmla="*/ 6 w 840"/>
                  <a:gd name="T35" fmla="*/ 123 h 480"/>
                  <a:gd name="T36" fmla="*/ 43 w 840"/>
                  <a:gd name="T37" fmla="*/ 35 h 480"/>
                  <a:gd name="T38" fmla="*/ 116 w 840"/>
                  <a:gd name="T39" fmla="*/ 0 h 480"/>
                  <a:gd name="T40" fmla="*/ 172 w 840"/>
                  <a:gd name="T41" fmla="*/ 17 h 480"/>
                  <a:gd name="T42" fmla="*/ 212 w 840"/>
                  <a:gd name="T43" fmla="*/ 62 h 480"/>
                  <a:gd name="T44" fmla="*/ 225 w 840"/>
                  <a:gd name="T45" fmla="*/ 123 h 480"/>
                  <a:gd name="T46" fmla="*/ 212 w 840"/>
                  <a:gd name="T47" fmla="*/ 177 h 480"/>
                  <a:gd name="T48" fmla="*/ 174 w 840"/>
                  <a:gd name="T49" fmla="*/ 218 h 480"/>
                  <a:gd name="T50" fmla="*/ 225 w 840"/>
                  <a:gd name="T51" fmla="*/ 259 h 480"/>
                  <a:gd name="T52" fmla="*/ 241 w 840"/>
                  <a:gd name="T53" fmla="*/ 334 h 480"/>
                  <a:gd name="T54" fmla="*/ 206 w 840"/>
                  <a:gd name="T55" fmla="*/ 436 h 480"/>
                  <a:gd name="T56" fmla="*/ 118 w 840"/>
                  <a:gd name="T57" fmla="*/ 480 h 480"/>
                  <a:gd name="T58" fmla="*/ 38 w 840"/>
                  <a:gd name="T59" fmla="*/ 443 h 480"/>
                  <a:gd name="T60" fmla="*/ 0 w 840"/>
                  <a:gd name="T61" fmla="*/ 348 h 480"/>
                  <a:gd name="T62" fmla="*/ 471 w 840"/>
                  <a:gd name="T63" fmla="*/ 470 h 480"/>
                  <a:gd name="T64" fmla="*/ 426 w 840"/>
                  <a:gd name="T65" fmla="*/ 470 h 480"/>
                  <a:gd name="T66" fmla="*/ 426 w 840"/>
                  <a:gd name="T67" fmla="*/ 106 h 480"/>
                  <a:gd name="T68" fmla="*/ 383 w 840"/>
                  <a:gd name="T69" fmla="*/ 147 h 480"/>
                  <a:gd name="T70" fmla="*/ 335 w 840"/>
                  <a:gd name="T71" fmla="*/ 174 h 480"/>
                  <a:gd name="T72" fmla="*/ 335 w 840"/>
                  <a:gd name="T73" fmla="*/ 120 h 480"/>
                  <a:gd name="T74" fmla="*/ 402 w 840"/>
                  <a:gd name="T75" fmla="*/ 65 h 480"/>
                  <a:gd name="T76" fmla="*/ 442 w 840"/>
                  <a:gd name="T77" fmla="*/ 0 h 480"/>
                  <a:gd name="T78" fmla="*/ 471 w 840"/>
                  <a:gd name="T79" fmla="*/ 0 h 480"/>
                  <a:gd name="T80" fmla="*/ 471 w 840"/>
                  <a:gd name="T81" fmla="*/ 470 h 480"/>
                  <a:gd name="T82" fmla="*/ 602 w 840"/>
                  <a:gd name="T83" fmla="*/ 65 h 480"/>
                  <a:gd name="T84" fmla="*/ 602 w 840"/>
                  <a:gd name="T85" fmla="*/ 11 h 480"/>
                  <a:gd name="T86" fmla="*/ 840 w 840"/>
                  <a:gd name="T87" fmla="*/ 11 h 480"/>
                  <a:gd name="T88" fmla="*/ 840 w 840"/>
                  <a:gd name="T89" fmla="*/ 55 h 480"/>
                  <a:gd name="T90" fmla="*/ 774 w 840"/>
                  <a:gd name="T91" fmla="*/ 181 h 480"/>
                  <a:gd name="T92" fmla="*/ 720 w 840"/>
                  <a:gd name="T93" fmla="*/ 344 h 480"/>
                  <a:gd name="T94" fmla="*/ 701 w 840"/>
                  <a:gd name="T95" fmla="*/ 470 h 480"/>
                  <a:gd name="T96" fmla="*/ 656 w 840"/>
                  <a:gd name="T97" fmla="*/ 470 h 480"/>
                  <a:gd name="T98" fmla="*/ 672 w 840"/>
                  <a:gd name="T99" fmla="*/ 337 h 480"/>
                  <a:gd name="T100" fmla="*/ 720 w 840"/>
                  <a:gd name="T101" fmla="*/ 188 h 480"/>
                  <a:gd name="T102" fmla="*/ 784 w 840"/>
                  <a:gd name="T103" fmla="*/ 65 h 480"/>
                  <a:gd name="T104" fmla="*/ 602 w 840"/>
                  <a:gd name="T105" fmla="*/ 6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0" h="480">
                    <a:moveTo>
                      <a:pt x="0" y="348"/>
                    </a:moveTo>
                    <a:lnTo>
                      <a:pt x="46" y="341"/>
                    </a:lnTo>
                    <a:cubicBezTo>
                      <a:pt x="51" y="372"/>
                      <a:pt x="62" y="395"/>
                      <a:pt x="73" y="412"/>
                    </a:cubicBezTo>
                    <a:cubicBezTo>
                      <a:pt x="86" y="426"/>
                      <a:pt x="102" y="433"/>
                      <a:pt x="118" y="433"/>
                    </a:cubicBezTo>
                    <a:cubicBezTo>
                      <a:pt x="140" y="433"/>
                      <a:pt x="158" y="423"/>
                      <a:pt x="172" y="406"/>
                    </a:cubicBezTo>
                    <a:cubicBezTo>
                      <a:pt x="188" y="385"/>
                      <a:pt x="196" y="361"/>
                      <a:pt x="196" y="334"/>
                    </a:cubicBezTo>
                    <a:cubicBezTo>
                      <a:pt x="196" y="310"/>
                      <a:pt x="188" y="286"/>
                      <a:pt x="174" y="269"/>
                    </a:cubicBezTo>
                    <a:cubicBezTo>
                      <a:pt x="161" y="252"/>
                      <a:pt x="145" y="242"/>
                      <a:pt x="124" y="242"/>
                    </a:cubicBezTo>
                    <a:cubicBezTo>
                      <a:pt x="116" y="242"/>
                      <a:pt x="105" y="246"/>
                      <a:pt x="91" y="249"/>
                    </a:cubicBezTo>
                    <a:lnTo>
                      <a:pt x="97" y="198"/>
                    </a:lnTo>
                    <a:cubicBezTo>
                      <a:pt x="99" y="201"/>
                      <a:pt x="102" y="201"/>
                      <a:pt x="102" y="201"/>
                    </a:cubicBezTo>
                    <a:cubicBezTo>
                      <a:pt x="124" y="201"/>
                      <a:pt x="140" y="195"/>
                      <a:pt x="156" y="181"/>
                    </a:cubicBezTo>
                    <a:cubicBezTo>
                      <a:pt x="172" y="167"/>
                      <a:pt x="177" y="150"/>
                      <a:pt x="177" y="123"/>
                    </a:cubicBezTo>
                    <a:cubicBezTo>
                      <a:pt x="177" y="103"/>
                      <a:pt x="172" y="82"/>
                      <a:pt x="161" y="69"/>
                    </a:cubicBezTo>
                    <a:cubicBezTo>
                      <a:pt x="150" y="55"/>
                      <a:pt x="137" y="48"/>
                      <a:pt x="118" y="48"/>
                    </a:cubicBezTo>
                    <a:cubicBezTo>
                      <a:pt x="99" y="48"/>
                      <a:pt x="86" y="55"/>
                      <a:pt x="75" y="69"/>
                    </a:cubicBezTo>
                    <a:cubicBezTo>
                      <a:pt x="62" y="86"/>
                      <a:pt x="54" y="106"/>
                      <a:pt x="51" y="133"/>
                    </a:cubicBezTo>
                    <a:lnTo>
                      <a:pt x="6" y="123"/>
                    </a:lnTo>
                    <a:cubicBezTo>
                      <a:pt x="11" y="86"/>
                      <a:pt x="25" y="55"/>
                      <a:pt x="43" y="35"/>
                    </a:cubicBezTo>
                    <a:cubicBezTo>
                      <a:pt x="65" y="14"/>
                      <a:pt x="89" y="0"/>
                      <a:pt x="116" y="0"/>
                    </a:cubicBezTo>
                    <a:cubicBezTo>
                      <a:pt x="137" y="0"/>
                      <a:pt x="156" y="7"/>
                      <a:pt x="172" y="17"/>
                    </a:cubicBezTo>
                    <a:cubicBezTo>
                      <a:pt x="190" y="31"/>
                      <a:pt x="201" y="45"/>
                      <a:pt x="212" y="62"/>
                    </a:cubicBezTo>
                    <a:cubicBezTo>
                      <a:pt x="220" y="82"/>
                      <a:pt x="225" y="103"/>
                      <a:pt x="225" y="123"/>
                    </a:cubicBezTo>
                    <a:cubicBezTo>
                      <a:pt x="225" y="143"/>
                      <a:pt x="220" y="160"/>
                      <a:pt x="212" y="177"/>
                    </a:cubicBezTo>
                    <a:cubicBezTo>
                      <a:pt x="204" y="195"/>
                      <a:pt x="190" y="208"/>
                      <a:pt x="174" y="218"/>
                    </a:cubicBezTo>
                    <a:cubicBezTo>
                      <a:pt x="196" y="225"/>
                      <a:pt x="212" y="239"/>
                      <a:pt x="225" y="259"/>
                    </a:cubicBezTo>
                    <a:cubicBezTo>
                      <a:pt x="236" y="280"/>
                      <a:pt x="241" y="303"/>
                      <a:pt x="241" y="334"/>
                    </a:cubicBezTo>
                    <a:cubicBezTo>
                      <a:pt x="241" y="375"/>
                      <a:pt x="231" y="409"/>
                      <a:pt x="206" y="436"/>
                    </a:cubicBezTo>
                    <a:cubicBezTo>
                      <a:pt x="185" y="467"/>
                      <a:pt x="156" y="480"/>
                      <a:pt x="118" y="480"/>
                    </a:cubicBezTo>
                    <a:cubicBezTo>
                      <a:pt x="86" y="480"/>
                      <a:pt x="59" y="467"/>
                      <a:pt x="38" y="443"/>
                    </a:cubicBezTo>
                    <a:cubicBezTo>
                      <a:pt x="17" y="419"/>
                      <a:pt x="6" y="389"/>
                      <a:pt x="0" y="348"/>
                    </a:cubicBezTo>
                    <a:close/>
                    <a:moveTo>
                      <a:pt x="471" y="470"/>
                    </a:moveTo>
                    <a:lnTo>
                      <a:pt x="426" y="470"/>
                    </a:lnTo>
                    <a:lnTo>
                      <a:pt x="426" y="106"/>
                    </a:lnTo>
                    <a:cubicBezTo>
                      <a:pt x="415" y="120"/>
                      <a:pt x="402" y="133"/>
                      <a:pt x="383" y="147"/>
                    </a:cubicBezTo>
                    <a:cubicBezTo>
                      <a:pt x="367" y="160"/>
                      <a:pt x="351" y="167"/>
                      <a:pt x="335" y="174"/>
                    </a:cubicBezTo>
                    <a:lnTo>
                      <a:pt x="335" y="120"/>
                    </a:lnTo>
                    <a:cubicBezTo>
                      <a:pt x="362" y="103"/>
                      <a:pt x="383" y="86"/>
                      <a:pt x="402" y="65"/>
                    </a:cubicBezTo>
                    <a:cubicBezTo>
                      <a:pt x="420" y="45"/>
                      <a:pt x="434" y="21"/>
                      <a:pt x="442" y="0"/>
                    </a:cubicBezTo>
                    <a:lnTo>
                      <a:pt x="471" y="0"/>
                    </a:lnTo>
                    <a:lnTo>
                      <a:pt x="471" y="470"/>
                    </a:lnTo>
                    <a:close/>
                    <a:moveTo>
                      <a:pt x="602" y="65"/>
                    </a:moveTo>
                    <a:lnTo>
                      <a:pt x="602" y="11"/>
                    </a:lnTo>
                    <a:lnTo>
                      <a:pt x="840" y="11"/>
                    </a:lnTo>
                    <a:lnTo>
                      <a:pt x="840" y="55"/>
                    </a:lnTo>
                    <a:cubicBezTo>
                      <a:pt x="819" y="86"/>
                      <a:pt x="795" y="130"/>
                      <a:pt x="774" y="181"/>
                    </a:cubicBezTo>
                    <a:cubicBezTo>
                      <a:pt x="750" y="235"/>
                      <a:pt x="731" y="286"/>
                      <a:pt x="720" y="344"/>
                    </a:cubicBezTo>
                    <a:cubicBezTo>
                      <a:pt x="709" y="382"/>
                      <a:pt x="704" y="426"/>
                      <a:pt x="701" y="470"/>
                    </a:cubicBezTo>
                    <a:lnTo>
                      <a:pt x="656" y="470"/>
                    </a:lnTo>
                    <a:cubicBezTo>
                      <a:pt x="656" y="436"/>
                      <a:pt x="661" y="392"/>
                      <a:pt x="672" y="337"/>
                    </a:cubicBezTo>
                    <a:cubicBezTo>
                      <a:pt x="683" y="286"/>
                      <a:pt x="699" y="235"/>
                      <a:pt x="720" y="188"/>
                    </a:cubicBezTo>
                    <a:cubicBezTo>
                      <a:pt x="739" y="140"/>
                      <a:pt x="760" y="99"/>
                      <a:pt x="784" y="65"/>
                    </a:cubicBezTo>
                    <a:lnTo>
                      <a:pt x="602" y="6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61" name="Freeform 186"/>
              <p:cNvSpPr>
                <a:spLocks noEditPoints="1"/>
              </p:cNvSpPr>
              <p:nvPr/>
            </p:nvSpPr>
            <p:spPr bwMode="auto">
              <a:xfrm>
                <a:off x="8156" y="3274"/>
                <a:ext cx="261" cy="149"/>
              </a:xfrm>
              <a:custGeom>
                <a:avLst/>
                <a:gdLst>
                  <a:gd name="T0" fmla="*/ 65 w 848"/>
                  <a:gd name="T1" fmla="*/ 384 h 488"/>
                  <a:gd name="T2" fmla="*/ 137 w 848"/>
                  <a:gd name="T3" fmla="*/ 431 h 488"/>
                  <a:gd name="T4" fmla="*/ 172 w 848"/>
                  <a:gd name="T5" fmla="*/ 408 h 488"/>
                  <a:gd name="T6" fmla="*/ 175 w 848"/>
                  <a:gd name="T7" fmla="*/ 275 h 488"/>
                  <a:gd name="T8" fmla="*/ 142 w 848"/>
                  <a:gd name="T9" fmla="*/ 252 h 488"/>
                  <a:gd name="T10" fmla="*/ 97 w 848"/>
                  <a:gd name="T11" fmla="*/ 202 h 488"/>
                  <a:gd name="T12" fmla="*/ 135 w 848"/>
                  <a:gd name="T13" fmla="*/ 197 h 488"/>
                  <a:gd name="T14" fmla="*/ 173 w 848"/>
                  <a:gd name="T15" fmla="*/ 161 h 488"/>
                  <a:gd name="T16" fmla="*/ 161 w 848"/>
                  <a:gd name="T17" fmla="*/ 75 h 488"/>
                  <a:gd name="T18" fmla="*/ 101 w 848"/>
                  <a:gd name="T19" fmla="*/ 61 h 488"/>
                  <a:gd name="T20" fmla="*/ 9 w 848"/>
                  <a:gd name="T21" fmla="*/ 131 h 488"/>
                  <a:gd name="T22" fmla="*/ 45 w 848"/>
                  <a:gd name="T23" fmla="*/ 36 h 488"/>
                  <a:gd name="T24" fmla="*/ 119 w 848"/>
                  <a:gd name="T25" fmla="*/ 0 h 488"/>
                  <a:gd name="T26" fmla="*/ 202 w 848"/>
                  <a:gd name="T27" fmla="*/ 40 h 488"/>
                  <a:gd name="T28" fmla="*/ 230 w 848"/>
                  <a:gd name="T29" fmla="*/ 156 h 488"/>
                  <a:gd name="T30" fmla="*/ 180 w 848"/>
                  <a:gd name="T31" fmla="*/ 219 h 488"/>
                  <a:gd name="T32" fmla="*/ 249 w 848"/>
                  <a:gd name="T33" fmla="*/ 338 h 488"/>
                  <a:gd name="T34" fmla="*/ 230 w 848"/>
                  <a:gd name="T35" fmla="*/ 421 h 488"/>
                  <a:gd name="T36" fmla="*/ 149 w 848"/>
                  <a:gd name="T37" fmla="*/ 486 h 488"/>
                  <a:gd name="T38" fmla="*/ 57 w 848"/>
                  <a:gd name="T39" fmla="*/ 466 h 488"/>
                  <a:gd name="T40" fmla="*/ 6 w 848"/>
                  <a:gd name="T41" fmla="*/ 382 h 488"/>
                  <a:gd name="T42" fmla="*/ 45 w 848"/>
                  <a:gd name="T43" fmla="*/ 445 h 488"/>
                  <a:gd name="T44" fmla="*/ 123 w 848"/>
                  <a:gd name="T45" fmla="*/ 480 h 488"/>
                  <a:gd name="T46" fmla="*/ 190 w 848"/>
                  <a:gd name="T47" fmla="*/ 457 h 488"/>
                  <a:gd name="T48" fmla="*/ 239 w 848"/>
                  <a:gd name="T49" fmla="*/ 367 h 488"/>
                  <a:gd name="T50" fmla="*/ 204 w 848"/>
                  <a:gd name="T51" fmla="*/ 241 h 488"/>
                  <a:gd name="T52" fmla="*/ 213 w 848"/>
                  <a:gd name="T53" fmla="*/ 180 h 488"/>
                  <a:gd name="T54" fmla="*/ 222 w 848"/>
                  <a:gd name="T55" fmla="*/ 98 h 488"/>
                  <a:gd name="T56" fmla="*/ 148 w 848"/>
                  <a:gd name="T57" fmla="*/ 13 h 488"/>
                  <a:gd name="T58" fmla="*/ 84 w 848"/>
                  <a:gd name="T59" fmla="*/ 17 h 488"/>
                  <a:gd name="T60" fmla="*/ 28 w 848"/>
                  <a:gd name="T61" fmla="*/ 78 h 488"/>
                  <a:gd name="T62" fmla="*/ 60 w 848"/>
                  <a:gd name="T63" fmla="*/ 100 h 488"/>
                  <a:gd name="T64" fmla="*/ 148 w 848"/>
                  <a:gd name="T65" fmla="*/ 54 h 488"/>
                  <a:gd name="T66" fmla="*/ 185 w 848"/>
                  <a:gd name="T67" fmla="*/ 128 h 488"/>
                  <a:gd name="T68" fmla="*/ 163 w 848"/>
                  <a:gd name="T69" fmla="*/ 188 h 488"/>
                  <a:gd name="T70" fmla="*/ 102 w 848"/>
                  <a:gd name="T71" fmla="*/ 208 h 488"/>
                  <a:gd name="T72" fmla="*/ 128 w 848"/>
                  <a:gd name="T73" fmla="*/ 242 h 488"/>
                  <a:gd name="T74" fmla="*/ 181 w 848"/>
                  <a:gd name="T75" fmla="*/ 271 h 488"/>
                  <a:gd name="T76" fmla="*/ 197 w 848"/>
                  <a:gd name="T77" fmla="*/ 378 h 488"/>
                  <a:gd name="T78" fmla="*/ 139 w 848"/>
                  <a:gd name="T79" fmla="*/ 439 h 488"/>
                  <a:gd name="T80" fmla="*/ 73 w 848"/>
                  <a:gd name="T81" fmla="*/ 418 h 488"/>
                  <a:gd name="T82" fmla="*/ 13 w 848"/>
                  <a:gd name="T83" fmla="*/ 380 h 488"/>
                  <a:gd name="T84" fmla="*/ 415 w 848"/>
                  <a:gd name="T85" fmla="*/ 134 h 488"/>
                  <a:gd name="T86" fmla="*/ 335 w 848"/>
                  <a:gd name="T87" fmla="*/ 124 h 488"/>
                  <a:gd name="T88" fmla="*/ 442 w 848"/>
                  <a:gd name="T89" fmla="*/ 3 h 488"/>
                  <a:gd name="T90" fmla="*/ 446 w 848"/>
                  <a:gd name="T91" fmla="*/ 8 h 488"/>
                  <a:gd name="T92" fmla="*/ 341 w 848"/>
                  <a:gd name="T93" fmla="*/ 127 h 488"/>
                  <a:gd name="T94" fmla="*/ 409 w 848"/>
                  <a:gd name="T95" fmla="*/ 128 h 488"/>
                  <a:gd name="T96" fmla="*/ 471 w 848"/>
                  <a:gd name="T97" fmla="*/ 474 h 488"/>
                  <a:gd name="T98" fmla="*/ 848 w 848"/>
                  <a:gd name="T99" fmla="*/ 15 h 488"/>
                  <a:gd name="T100" fmla="*/ 750 w 848"/>
                  <a:gd name="T101" fmla="*/ 267 h 488"/>
                  <a:gd name="T102" fmla="*/ 657 w 848"/>
                  <a:gd name="T103" fmla="*/ 477 h 488"/>
                  <a:gd name="T104" fmla="*/ 721 w 848"/>
                  <a:gd name="T105" fmla="*/ 191 h 488"/>
                  <a:gd name="T106" fmla="*/ 792 w 848"/>
                  <a:gd name="T107" fmla="*/ 72 h 488"/>
                  <a:gd name="T108" fmla="*/ 665 w 848"/>
                  <a:gd name="T109" fmla="*/ 447 h 488"/>
                  <a:gd name="T110" fmla="*/ 730 w 848"/>
                  <a:gd name="T111" fmla="*/ 305 h 488"/>
                  <a:gd name="T112" fmla="*/ 840 w 848"/>
                  <a:gd name="T113" fmla="*/ 59 h 488"/>
                  <a:gd name="T114" fmla="*/ 788 w 848"/>
                  <a:gd name="T115" fmla="*/ 6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8" h="488">
                    <a:moveTo>
                      <a:pt x="1" y="353"/>
                    </a:moveTo>
                    <a:cubicBezTo>
                      <a:pt x="0" y="352"/>
                      <a:pt x="1" y="351"/>
                      <a:pt x="1" y="350"/>
                    </a:cubicBezTo>
                    <a:cubicBezTo>
                      <a:pt x="2" y="349"/>
                      <a:pt x="3" y="348"/>
                      <a:pt x="4" y="348"/>
                    </a:cubicBezTo>
                    <a:lnTo>
                      <a:pt x="49" y="341"/>
                    </a:lnTo>
                    <a:cubicBezTo>
                      <a:pt x="51" y="341"/>
                      <a:pt x="53" y="342"/>
                      <a:pt x="54" y="344"/>
                    </a:cubicBezTo>
                    <a:lnTo>
                      <a:pt x="65" y="385"/>
                    </a:lnTo>
                    <a:lnTo>
                      <a:pt x="65" y="384"/>
                    </a:lnTo>
                    <a:lnTo>
                      <a:pt x="81" y="415"/>
                    </a:lnTo>
                    <a:lnTo>
                      <a:pt x="79" y="413"/>
                    </a:lnTo>
                    <a:lnTo>
                      <a:pt x="101" y="429"/>
                    </a:lnTo>
                    <a:lnTo>
                      <a:pt x="100" y="428"/>
                    </a:lnTo>
                    <a:lnTo>
                      <a:pt x="123" y="433"/>
                    </a:lnTo>
                    <a:lnTo>
                      <a:pt x="122" y="433"/>
                    </a:lnTo>
                    <a:lnTo>
                      <a:pt x="137" y="431"/>
                    </a:lnTo>
                    <a:lnTo>
                      <a:pt x="137" y="431"/>
                    </a:lnTo>
                    <a:lnTo>
                      <a:pt x="151" y="426"/>
                    </a:lnTo>
                    <a:lnTo>
                      <a:pt x="150" y="427"/>
                    </a:lnTo>
                    <a:lnTo>
                      <a:pt x="163" y="418"/>
                    </a:lnTo>
                    <a:lnTo>
                      <a:pt x="162" y="419"/>
                    </a:lnTo>
                    <a:lnTo>
                      <a:pt x="173" y="407"/>
                    </a:lnTo>
                    <a:lnTo>
                      <a:pt x="172" y="408"/>
                    </a:lnTo>
                    <a:lnTo>
                      <a:pt x="190" y="375"/>
                    </a:lnTo>
                    <a:lnTo>
                      <a:pt x="190" y="376"/>
                    </a:lnTo>
                    <a:lnTo>
                      <a:pt x="196" y="338"/>
                    </a:lnTo>
                    <a:lnTo>
                      <a:pt x="196" y="339"/>
                    </a:lnTo>
                    <a:lnTo>
                      <a:pt x="191" y="304"/>
                    </a:lnTo>
                    <a:lnTo>
                      <a:pt x="191" y="305"/>
                    </a:lnTo>
                    <a:lnTo>
                      <a:pt x="175" y="275"/>
                    </a:lnTo>
                    <a:lnTo>
                      <a:pt x="176" y="276"/>
                    </a:lnTo>
                    <a:lnTo>
                      <a:pt x="165" y="265"/>
                    </a:lnTo>
                    <a:lnTo>
                      <a:pt x="166" y="265"/>
                    </a:lnTo>
                    <a:lnTo>
                      <a:pt x="154" y="257"/>
                    </a:lnTo>
                    <a:lnTo>
                      <a:pt x="155" y="257"/>
                    </a:lnTo>
                    <a:lnTo>
                      <a:pt x="142" y="252"/>
                    </a:lnTo>
                    <a:lnTo>
                      <a:pt x="142" y="252"/>
                    </a:lnTo>
                    <a:lnTo>
                      <a:pt x="127" y="250"/>
                    </a:lnTo>
                    <a:lnTo>
                      <a:pt x="129" y="250"/>
                    </a:lnTo>
                    <a:lnTo>
                      <a:pt x="115" y="252"/>
                    </a:lnTo>
                    <a:lnTo>
                      <a:pt x="96" y="257"/>
                    </a:lnTo>
                    <a:cubicBezTo>
                      <a:pt x="95" y="257"/>
                      <a:pt x="94" y="257"/>
                      <a:pt x="93" y="256"/>
                    </a:cubicBezTo>
                    <a:cubicBezTo>
                      <a:pt x="92" y="255"/>
                      <a:pt x="91" y="254"/>
                      <a:pt x="91" y="253"/>
                    </a:cubicBezTo>
                    <a:lnTo>
                      <a:pt x="97" y="202"/>
                    </a:lnTo>
                    <a:cubicBezTo>
                      <a:pt x="97" y="200"/>
                      <a:pt x="98" y="199"/>
                      <a:pt x="99" y="198"/>
                    </a:cubicBezTo>
                    <a:cubicBezTo>
                      <a:pt x="101" y="198"/>
                      <a:pt x="102" y="198"/>
                      <a:pt x="104" y="199"/>
                    </a:cubicBezTo>
                    <a:lnTo>
                      <a:pt x="107" y="202"/>
                    </a:lnTo>
                    <a:lnTo>
                      <a:pt x="105" y="201"/>
                    </a:lnTo>
                    <a:lnTo>
                      <a:pt x="107" y="202"/>
                    </a:lnTo>
                    <a:lnTo>
                      <a:pt x="106" y="202"/>
                    </a:lnTo>
                    <a:lnTo>
                      <a:pt x="135" y="197"/>
                    </a:lnTo>
                    <a:lnTo>
                      <a:pt x="133" y="197"/>
                    </a:lnTo>
                    <a:lnTo>
                      <a:pt x="158" y="182"/>
                    </a:lnTo>
                    <a:lnTo>
                      <a:pt x="157" y="182"/>
                    </a:lnTo>
                    <a:lnTo>
                      <a:pt x="167" y="171"/>
                    </a:lnTo>
                    <a:lnTo>
                      <a:pt x="166" y="172"/>
                    </a:lnTo>
                    <a:lnTo>
                      <a:pt x="173" y="160"/>
                    </a:lnTo>
                    <a:lnTo>
                      <a:pt x="173" y="161"/>
                    </a:lnTo>
                    <a:lnTo>
                      <a:pt x="177" y="145"/>
                    </a:lnTo>
                    <a:lnTo>
                      <a:pt x="176" y="146"/>
                    </a:lnTo>
                    <a:lnTo>
                      <a:pt x="177" y="127"/>
                    </a:lnTo>
                    <a:lnTo>
                      <a:pt x="177" y="128"/>
                    </a:lnTo>
                    <a:lnTo>
                      <a:pt x="173" y="98"/>
                    </a:lnTo>
                    <a:lnTo>
                      <a:pt x="174" y="99"/>
                    </a:lnTo>
                    <a:lnTo>
                      <a:pt x="161" y="75"/>
                    </a:lnTo>
                    <a:lnTo>
                      <a:pt x="162" y="76"/>
                    </a:lnTo>
                    <a:lnTo>
                      <a:pt x="144" y="61"/>
                    </a:lnTo>
                    <a:lnTo>
                      <a:pt x="146" y="61"/>
                    </a:lnTo>
                    <a:lnTo>
                      <a:pt x="122" y="56"/>
                    </a:lnTo>
                    <a:lnTo>
                      <a:pt x="123" y="56"/>
                    </a:lnTo>
                    <a:lnTo>
                      <a:pt x="99" y="61"/>
                    </a:lnTo>
                    <a:lnTo>
                      <a:pt x="101" y="61"/>
                    </a:lnTo>
                    <a:lnTo>
                      <a:pt x="82" y="76"/>
                    </a:lnTo>
                    <a:lnTo>
                      <a:pt x="83" y="75"/>
                    </a:lnTo>
                    <a:lnTo>
                      <a:pt x="67" y="103"/>
                    </a:lnTo>
                    <a:lnTo>
                      <a:pt x="67" y="102"/>
                    </a:lnTo>
                    <a:lnTo>
                      <a:pt x="59" y="138"/>
                    </a:lnTo>
                    <a:cubicBezTo>
                      <a:pt x="59" y="140"/>
                      <a:pt x="57" y="142"/>
                      <a:pt x="55" y="141"/>
                    </a:cubicBezTo>
                    <a:lnTo>
                      <a:pt x="9" y="131"/>
                    </a:lnTo>
                    <a:cubicBezTo>
                      <a:pt x="7" y="131"/>
                      <a:pt x="6" y="129"/>
                      <a:pt x="6" y="127"/>
                    </a:cubicBezTo>
                    <a:lnTo>
                      <a:pt x="12" y="100"/>
                    </a:lnTo>
                    <a:lnTo>
                      <a:pt x="20" y="75"/>
                    </a:lnTo>
                    <a:lnTo>
                      <a:pt x="31" y="54"/>
                    </a:lnTo>
                    <a:cubicBezTo>
                      <a:pt x="31" y="54"/>
                      <a:pt x="31" y="54"/>
                      <a:pt x="31" y="54"/>
                    </a:cubicBezTo>
                    <a:lnTo>
                      <a:pt x="44" y="37"/>
                    </a:lnTo>
                    <a:cubicBezTo>
                      <a:pt x="44" y="36"/>
                      <a:pt x="45" y="36"/>
                      <a:pt x="45" y="36"/>
                    </a:cubicBezTo>
                    <a:lnTo>
                      <a:pt x="61" y="22"/>
                    </a:lnTo>
                    <a:cubicBezTo>
                      <a:pt x="62" y="22"/>
                      <a:pt x="62" y="22"/>
                      <a:pt x="62" y="22"/>
                    </a:cubicBezTo>
                    <a:lnTo>
                      <a:pt x="79" y="11"/>
                    </a:lnTo>
                    <a:cubicBezTo>
                      <a:pt x="80" y="10"/>
                      <a:pt x="80" y="10"/>
                      <a:pt x="80" y="10"/>
                    </a:cubicBezTo>
                    <a:lnTo>
                      <a:pt x="99" y="3"/>
                    </a:lnTo>
                    <a:cubicBezTo>
                      <a:pt x="99" y="3"/>
                      <a:pt x="100" y="3"/>
                      <a:pt x="100" y="3"/>
                    </a:cubicBezTo>
                    <a:lnTo>
                      <a:pt x="119" y="0"/>
                    </a:lnTo>
                    <a:cubicBezTo>
                      <a:pt x="120" y="0"/>
                      <a:pt x="120" y="0"/>
                      <a:pt x="121" y="1"/>
                    </a:cubicBezTo>
                    <a:lnTo>
                      <a:pt x="151" y="6"/>
                    </a:lnTo>
                    <a:cubicBezTo>
                      <a:pt x="151" y="6"/>
                      <a:pt x="151" y="6"/>
                      <a:pt x="152" y="6"/>
                    </a:cubicBezTo>
                    <a:lnTo>
                      <a:pt x="178" y="18"/>
                    </a:lnTo>
                    <a:cubicBezTo>
                      <a:pt x="178" y="19"/>
                      <a:pt x="178" y="19"/>
                      <a:pt x="179" y="19"/>
                    </a:cubicBezTo>
                    <a:lnTo>
                      <a:pt x="202" y="39"/>
                    </a:lnTo>
                    <a:cubicBezTo>
                      <a:pt x="202" y="40"/>
                      <a:pt x="202" y="40"/>
                      <a:pt x="202" y="40"/>
                    </a:cubicBezTo>
                    <a:lnTo>
                      <a:pt x="219" y="64"/>
                    </a:lnTo>
                    <a:cubicBezTo>
                      <a:pt x="219" y="64"/>
                      <a:pt x="220" y="64"/>
                      <a:pt x="220" y="65"/>
                    </a:cubicBezTo>
                    <a:lnTo>
                      <a:pt x="230" y="96"/>
                    </a:lnTo>
                    <a:cubicBezTo>
                      <a:pt x="230" y="96"/>
                      <a:pt x="230" y="96"/>
                      <a:pt x="230" y="97"/>
                    </a:cubicBezTo>
                    <a:lnTo>
                      <a:pt x="233" y="127"/>
                    </a:lnTo>
                    <a:cubicBezTo>
                      <a:pt x="233" y="127"/>
                      <a:pt x="233" y="128"/>
                      <a:pt x="233" y="128"/>
                    </a:cubicBezTo>
                    <a:lnTo>
                      <a:pt x="230" y="156"/>
                    </a:lnTo>
                    <a:cubicBezTo>
                      <a:pt x="230" y="156"/>
                      <a:pt x="230" y="157"/>
                      <a:pt x="230" y="157"/>
                    </a:cubicBezTo>
                    <a:lnTo>
                      <a:pt x="220" y="183"/>
                    </a:lnTo>
                    <a:cubicBezTo>
                      <a:pt x="220" y="184"/>
                      <a:pt x="219" y="184"/>
                      <a:pt x="219" y="184"/>
                    </a:cubicBezTo>
                    <a:lnTo>
                      <a:pt x="204" y="207"/>
                    </a:lnTo>
                    <a:cubicBezTo>
                      <a:pt x="204" y="208"/>
                      <a:pt x="203" y="208"/>
                      <a:pt x="203" y="208"/>
                    </a:cubicBezTo>
                    <a:lnTo>
                      <a:pt x="181" y="226"/>
                    </a:lnTo>
                    <a:lnTo>
                      <a:pt x="180" y="219"/>
                    </a:lnTo>
                    <a:lnTo>
                      <a:pt x="209" y="234"/>
                    </a:lnTo>
                    <a:cubicBezTo>
                      <a:pt x="209" y="235"/>
                      <a:pt x="210" y="235"/>
                      <a:pt x="210" y="235"/>
                    </a:cubicBezTo>
                    <a:lnTo>
                      <a:pt x="232" y="261"/>
                    </a:lnTo>
                    <a:cubicBezTo>
                      <a:pt x="233" y="261"/>
                      <a:pt x="233" y="262"/>
                      <a:pt x="233" y="262"/>
                    </a:cubicBezTo>
                    <a:lnTo>
                      <a:pt x="245" y="296"/>
                    </a:lnTo>
                    <a:cubicBezTo>
                      <a:pt x="245" y="296"/>
                      <a:pt x="245" y="296"/>
                      <a:pt x="245" y="297"/>
                    </a:cubicBezTo>
                    <a:lnTo>
                      <a:pt x="249" y="338"/>
                    </a:lnTo>
                    <a:cubicBezTo>
                      <a:pt x="249" y="338"/>
                      <a:pt x="249" y="339"/>
                      <a:pt x="249" y="339"/>
                    </a:cubicBezTo>
                    <a:lnTo>
                      <a:pt x="247" y="368"/>
                    </a:lnTo>
                    <a:cubicBezTo>
                      <a:pt x="247" y="368"/>
                      <a:pt x="247" y="368"/>
                      <a:pt x="247" y="368"/>
                    </a:cubicBezTo>
                    <a:lnTo>
                      <a:pt x="241" y="395"/>
                    </a:lnTo>
                    <a:cubicBezTo>
                      <a:pt x="241" y="396"/>
                      <a:pt x="241" y="396"/>
                      <a:pt x="241" y="396"/>
                    </a:cubicBezTo>
                    <a:lnTo>
                      <a:pt x="230" y="420"/>
                    </a:lnTo>
                    <a:cubicBezTo>
                      <a:pt x="230" y="420"/>
                      <a:pt x="230" y="421"/>
                      <a:pt x="230" y="421"/>
                    </a:cubicBezTo>
                    <a:lnTo>
                      <a:pt x="214" y="443"/>
                    </a:lnTo>
                    <a:lnTo>
                      <a:pt x="196" y="463"/>
                    </a:lnTo>
                    <a:cubicBezTo>
                      <a:pt x="196" y="463"/>
                      <a:pt x="195" y="463"/>
                      <a:pt x="195" y="463"/>
                    </a:cubicBezTo>
                    <a:lnTo>
                      <a:pt x="175" y="477"/>
                    </a:lnTo>
                    <a:cubicBezTo>
                      <a:pt x="174" y="477"/>
                      <a:pt x="174" y="478"/>
                      <a:pt x="174" y="478"/>
                    </a:cubicBezTo>
                    <a:lnTo>
                      <a:pt x="150" y="486"/>
                    </a:lnTo>
                    <a:cubicBezTo>
                      <a:pt x="150" y="486"/>
                      <a:pt x="150" y="486"/>
                      <a:pt x="149" y="486"/>
                    </a:cubicBezTo>
                    <a:lnTo>
                      <a:pt x="123" y="488"/>
                    </a:lnTo>
                    <a:cubicBezTo>
                      <a:pt x="123" y="488"/>
                      <a:pt x="122" y="488"/>
                      <a:pt x="122" y="488"/>
                    </a:cubicBezTo>
                    <a:lnTo>
                      <a:pt x="99" y="486"/>
                    </a:lnTo>
                    <a:cubicBezTo>
                      <a:pt x="99" y="486"/>
                      <a:pt x="98" y="486"/>
                      <a:pt x="98" y="486"/>
                    </a:cubicBezTo>
                    <a:lnTo>
                      <a:pt x="77" y="479"/>
                    </a:lnTo>
                    <a:cubicBezTo>
                      <a:pt x="77" y="479"/>
                      <a:pt x="77" y="479"/>
                      <a:pt x="76" y="478"/>
                    </a:cubicBezTo>
                    <a:lnTo>
                      <a:pt x="57" y="466"/>
                    </a:lnTo>
                    <a:cubicBezTo>
                      <a:pt x="57" y="466"/>
                      <a:pt x="56" y="466"/>
                      <a:pt x="56" y="466"/>
                    </a:cubicBezTo>
                    <a:lnTo>
                      <a:pt x="39" y="450"/>
                    </a:lnTo>
                    <a:cubicBezTo>
                      <a:pt x="39" y="450"/>
                      <a:pt x="39" y="450"/>
                      <a:pt x="39" y="450"/>
                    </a:cubicBezTo>
                    <a:lnTo>
                      <a:pt x="25" y="430"/>
                    </a:lnTo>
                    <a:cubicBezTo>
                      <a:pt x="25" y="430"/>
                      <a:pt x="24" y="430"/>
                      <a:pt x="24" y="430"/>
                    </a:cubicBezTo>
                    <a:lnTo>
                      <a:pt x="14" y="408"/>
                    </a:lnTo>
                    <a:lnTo>
                      <a:pt x="6" y="382"/>
                    </a:lnTo>
                    <a:lnTo>
                      <a:pt x="1" y="353"/>
                    </a:lnTo>
                    <a:close/>
                    <a:moveTo>
                      <a:pt x="13" y="380"/>
                    </a:moveTo>
                    <a:lnTo>
                      <a:pt x="21" y="404"/>
                    </a:lnTo>
                    <a:lnTo>
                      <a:pt x="32" y="426"/>
                    </a:lnTo>
                    <a:lnTo>
                      <a:pt x="31" y="426"/>
                    </a:lnTo>
                    <a:lnTo>
                      <a:pt x="45" y="445"/>
                    </a:lnTo>
                    <a:lnTo>
                      <a:pt x="45" y="445"/>
                    </a:lnTo>
                    <a:lnTo>
                      <a:pt x="62" y="460"/>
                    </a:lnTo>
                    <a:lnTo>
                      <a:pt x="61" y="460"/>
                    </a:lnTo>
                    <a:lnTo>
                      <a:pt x="81" y="472"/>
                    </a:lnTo>
                    <a:lnTo>
                      <a:pt x="80" y="471"/>
                    </a:lnTo>
                    <a:lnTo>
                      <a:pt x="101" y="478"/>
                    </a:lnTo>
                    <a:lnTo>
                      <a:pt x="100" y="478"/>
                    </a:lnTo>
                    <a:lnTo>
                      <a:pt x="123" y="480"/>
                    </a:lnTo>
                    <a:lnTo>
                      <a:pt x="122" y="480"/>
                    </a:lnTo>
                    <a:lnTo>
                      <a:pt x="149" y="478"/>
                    </a:lnTo>
                    <a:lnTo>
                      <a:pt x="148" y="478"/>
                    </a:lnTo>
                    <a:lnTo>
                      <a:pt x="171" y="470"/>
                    </a:lnTo>
                    <a:lnTo>
                      <a:pt x="170" y="471"/>
                    </a:lnTo>
                    <a:lnTo>
                      <a:pt x="191" y="457"/>
                    </a:lnTo>
                    <a:lnTo>
                      <a:pt x="190" y="457"/>
                    </a:lnTo>
                    <a:lnTo>
                      <a:pt x="207" y="438"/>
                    </a:lnTo>
                    <a:lnTo>
                      <a:pt x="223" y="416"/>
                    </a:lnTo>
                    <a:lnTo>
                      <a:pt x="223" y="417"/>
                    </a:lnTo>
                    <a:lnTo>
                      <a:pt x="233" y="393"/>
                    </a:lnTo>
                    <a:lnTo>
                      <a:pt x="233" y="394"/>
                    </a:lnTo>
                    <a:lnTo>
                      <a:pt x="240" y="367"/>
                    </a:lnTo>
                    <a:lnTo>
                      <a:pt x="239" y="367"/>
                    </a:lnTo>
                    <a:lnTo>
                      <a:pt x="241" y="338"/>
                    </a:lnTo>
                    <a:lnTo>
                      <a:pt x="241" y="339"/>
                    </a:lnTo>
                    <a:lnTo>
                      <a:pt x="237" y="297"/>
                    </a:lnTo>
                    <a:lnTo>
                      <a:pt x="238" y="298"/>
                    </a:lnTo>
                    <a:lnTo>
                      <a:pt x="226" y="265"/>
                    </a:lnTo>
                    <a:lnTo>
                      <a:pt x="226" y="266"/>
                    </a:lnTo>
                    <a:lnTo>
                      <a:pt x="204" y="241"/>
                    </a:lnTo>
                    <a:lnTo>
                      <a:pt x="205" y="241"/>
                    </a:lnTo>
                    <a:lnTo>
                      <a:pt x="177" y="226"/>
                    </a:lnTo>
                    <a:cubicBezTo>
                      <a:pt x="175" y="225"/>
                      <a:pt x="175" y="224"/>
                      <a:pt x="174" y="223"/>
                    </a:cubicBezTo>
                    <a:cubicBezTo>
                      <a:pt x="174" y="221"/>
                      <a:pt x="175" y="220"/>
                      <a:pt x="176" y="219"/>
                    </a:cubicBezTo>
                    <a:lnTo>
                      <a:pt x="198" y="202"/>
                    </a:lnTo>
                    <a:lnTo>
                      <a:pt x="197" y="203"/>
                    </a:lnTo>
                    <a:lnTo>
                      <a:pt x="213" y="180"/>
                    </a:lnTo>
                    <a:lnTo>
                      <a:pt x="212" y="181"/>
                    </a:lnTo>
                    <a:lnTo>
                      <a:pt x="222" y="154"/>
                    </a:lnTo>
                    <a:lnTo>
                      <a:pt x="222" y="155"/>
                    </a:lnTo>
                    <a:lnTo>
                      <a:pt x="225" y="127"/>
                    </a:lnTo>
                    <a:lnTo>
                      <a:pt x="225" y="128"/>
                    </a:lnTo>
                    <a:lnTo>
                      <a:pt x="222" y="97"/>
                    </a:lnTo>
                    <a:lnTo>
                      <a:pt x="222" y="98"/>
                    </a:lnTo>
                    <a:lnTo>
                      <a:pt x="212" y="67"/>
                    </a:lnTo>
                    <a:lnTo>
                      <a:pt x="213" y="68"/>
                    </a:lnTo>
                    <a:lnTo>
                      <a:pt x="196" y="45"/>
                    </a:lnTo>
                    <a:lnTo>
                      <a:pt x="196" y="45"/>
                    </a:lnTo>
                    <a:lnTo>
                      <a:pt x="173" y="25"/>
                    </a:lnTo>
                    <a:lnTo>
                      <a:pt x="174" y="26"/>
                    </a:lnTo>
                    <a:lnTo>
                      <a:pt x="148" y="13"/>
                    </a:lnTo>
                    <a:lnTo>
                      <a:pt x="149" y="13"/>
                    </a:lnTo>
                    <a:lnTo>
                      <a:pt x="119" y="8"/>
                    </a:lnTo>
                    <a:lnTo>
                      <a:pt x="120" y="8"/>
                    </a:lnTo>
                    <a:lnTo>
                      <a:pt x="101" y="11"/>
                    </a:lnTo>
                    <a:lnTo>
                      <a:pt x="102" y="11"/>
                    </a:lnTo>
                    <a:lnTo>
                      <a:pt x="83" y="18"/>
                    </a:lnTo>
                    <a:lnTo>
                      <a:pt x="84" y="17"/>
                    </a:lnTo>
                    <a:lnTo>
                      <a:pt x="66" y="28"/>
                    </a:lnTo>
                    <a:lnTo>
                      <a:pt x="67" y="28"/>
                    </a:lnTo>
                    <a:lnTo>
                      <a:pt x="50" y="42"/>
                    </a:lnTo>
                    <a:lnTo>
                      <a:pt x="51" y="41"/>
                    </a:lnTo>
                    <a:lnTo>
                      <a:pt x="38" y="58"/>
                    </a:lnTo>
                    <a:lnTo>
                      <a:pt x="38" y="58"/>
                    </a:lnTo>
                    <a:lnTo>
                      <a:pt x="28" y="78"/>
                    </a:lnTo>
                    <a:lnTo>
                      <a:pt x="19" y="101"/>
                    </a:lnTo>
                    <a:lnTo>
                      <a:pt x="14" y="128"/>
                    </a:lnTo>
                    <a:lnTo>
                      <a:pt x="11" y="124"/>
                    </a:lnTo>
                    <a:lnTo>
                      <a:pt x="56" y="134"/>
                    </a:lnTo>
                    <a:lnTo>
                      <a:pt x="52" y="137"/>
                    </a:lnTo>
                    <a:lnTo>
                      <a:pt x="60" y="101"/>
                    </a:lnTo>
                    <a:cubicBezTo>
                      <a:pt x="60" y="100"/>
                      <a:pt x="60" y="100"/>
                      <a:pt x="60" y="100"/>
                    </a:cubicBezTo>
                    <a:lnTo>
                      <a:pt x="76" y="71"/>
                    </a:lnTo>
                    <a:cubicBezTo>
                      <a:pt x="76" y="71"/>
                      <a:pt x="77" y="70"/>
                      <a:pt x="77" y="70"/>
                    </a:cubicBezTo>
                    <a:lnTo>
                      <a:pt x="95" y="54"/>
                    </a:lnTo>
                    <a:cubicBezTo>
                      <a:pt x="96" y="54"/>
                      <a:pt x="97" y="54"/>
                      <a:pt x="97" y="54"/>
                    </a:cubicBezTo>
                    <a:lnTo>
                      <a:pt x="122" y="49"/>
                    </a:lnTo>
                    <a:cubicBezTo>
                      <a:pt x="122" y="48"/>
                      <a:pt x="123" y="48"/>
                      <a:pt x="123" y="49"/>
                    </a:cubicBezTo>
                    <a:lnTo>
                      <a:pt x="148" y="54"/>
                    </a:lnTo>
                    <a:cubicBezTo>
                      <a:pt x="148" y="54"/>
                      <a:pt x="149" y="54"/>
                      <a:pt x="150" y="54"/>
                    </a:cubicBezTo>
                    <a:lnTo>
                      <a:pt x="168" y="70"/>
                    </a:lnTo>
                    <a:cubicBezTo>
                      <a:pt x="168" y="70"/>
                      <a:pt x="168" y="71"/>
                      <a:pt x="169" y="71"/>
                    </a:cubicBezTo>
                    <a:lnTo>
                      <a:pt x="181" y="96"/>
                    </a:lnTo>
                    <a:cubicBezTo>
                      <a:pt x="181" y="96"/>
                      <a:pt x="181" y="96"/>
                      <a:pt x="181" y="97"/>
                    </a:cubicBezTo>
                    <a:lnTo>
                      <a:pt x="185" y="127"/>
                    </a:lnTo>
                    <a:cubicBezTo>
                      <a:pt x="185" y="127"/>
                      <a:pt x="185" y="127"/>
                      <a:pt x="185" y="128"/>
                    </a:cubicBezTo>
                    <a:lnTo>
                      <a:pt x="184" y="146"/>
                    </a:lnTo>
                    <a:cubicBezTo>
                      <a:pt x="184" y="146"/>
                      <a:pt x="184" y="147"/>
                      <a:pt x="184" y="147"/>
                    </a:cubicBezTo>
                    <a:lnTo>
                      <a:pt x="181" y="162"/>
                    </a:lnTo>
                    <a:cubicBezTo>
                      <a:pt x="181" y="163"/>
                      <a:pt x="181" y="163"/>
                      <a:pt x="180" y="163"/>
                    </a:cubicBezTo>
                    <a:lnTo>
                      <a:pt x="173" y="176"/>
                    </a:lnTo>
                    <a:cubicBezTo>
                      <a:pt x="173" y="176"/>
                      <a:pt x="173" y="176"/>
                      <a:pt x="173" y="177"/>
                    </a:cubicBezTo>
                    <a:lnTo>
                      <a:pt x="163" y="188"/>
                    </a:lnTo>
                    <a:cubicBezTo>
                      <a:pt x="163" y="188"/>
                      <a:pt x="162" y="188"/>
                      <a:pt x="162" y="188"/>
                    </a:cubicBezTo>
                    <a:lnTo>
                      <a:pt x="138" y="204"/>
                    </a:lnTo>
                    <a:cubicBezTo>
                      <a:pt x="137" y="204"/>
                      <a:pt x="137" y="204"/>
                      <a:pt x="136" y="204"/>
                    </a:cubicBezTo>
                    <a:lnTo>
                      <a:pt x="107" y="209"/>
                    </a:lnTo>
                    <a:cubicBezTo>
                      <a:pt x="107" y="210"/>
                      <a:pt x="106" y="209"/>
                      <a:pt x="105" y="209"/>
                    </a:cubicBezTo>
                    <a:lnTo>
                      <a:pt x="103" y="209"/>
                    </a:lnTo>
                    <a:cubicBezTo>
                      <a:pt x="103" y="209"/>
                      <a:pt x="102" y="208"/>
                      <a:pt x="102" y="208"/>
                    </a:cubicBezTo>
                    <a:lnTo>
                      <a:pt x="98" y="205"/>
                    </a:lnTo>
                    <a:lnTo>
                      <a:pt x="105" y="202"/>
                    </a:lnTo>
                    <a:lnTo>
                      <a:pt x="99" y="253"/>
                    </a:lnTo>
                    <a:lnTo>
                      <a:pt x="95" y="249"/>
                    </a:lnTo>
                    <a:lnTo>
                      <a:pt x="113" y="245"/>
                    </a:lnTo>
                    <a:lnTo>
                      <a:pt x="127" y="243"/>
                    </a:lnTo>
                    <a:cubicBezTo>
                      <a:pt x="128" y="242"/>
                      <a:pt x="128" y="242"/>
                      <a:pt x="128" y="242"/>
                    </a:cubicBezTo>
                    <a:lnTo>
                      <a:pt x="143" y="244"/>
                    </a:lnTo>
                    <a:cubicBezTo>
                      <a:pt x="144" y="245"/>
                      <a:pt x="144" y="245"/>
                      <a:pt x="144" y="245"/>
                    </a:cubicBezTo>
                    <a:lnTo>
                      <a:pt x="157" y="250"/>
                    </a:lnTo>
                    <a:cubicBezTo>
                      <a:pt x="158" y="250"/>
                      <a:pt x="158" y="250"/>
                      <a:pt x="158" y="250"/>
                    </a:cubicBezTo>
                    <a:lnTo>
                      <a:pt x="170" y="259"/>
                    </a:lnTo>
                    <a:cubicBezTo>
                      <a:pt x="171" y="259"/>
                      <a:pt x="171" y="259"/>
                      <a:pt x="171" y="259"/>
                    </a:cubicBezTo>
                    <a:lnTo>
                      <a:pt x="181" y="271"/>
                    </a:lnTo>
                    <a:cubicBezTo>
                      <a:pt x="182" y="271"/>
                      <a:pt x="182" y="271"/>
                      <a:pt x="182" y="272"/>
                    </a:cubicBezTo>
                    <a:lnTo>
                      <a:pt x="198" y="302"/>
                    </a:lnTo>
                    <a:cubicBezTo>
                      <a:pt x="198" y="302"/>
                      <a:pt x="198" y="302"/>
                      <a:pt x="198" y="303"/>
                    </a:cubicBezTo>
                    <a:lnTo>
                      <a:pt x="204" y="338"/>
                    </a:lnTo>
                    <a:cubicBezTo>
                      <a:pt x="204" y="338"/>
                      <a:pt x="204" y="339"/>
                      <a:pt x="204" y="339"/>
                    </a:cubicBezTo>
                    <a:lnTo>
                      <a:pt x="198" y="377"/>
                    </a:lnTo>
                    <a:cubicBezTo>
                      <a:pt x="198" y="378"/>
                      <a:pt x="198" y="378"/>
                      <a:pt x="197" y="378"/>
                    </a:cubicBezTo>
                    <a:lnTo>
                      <a:pt x="179" y="412"/>
                    </a:lnTo>
                    <a:cubicBezTo>
                      <a:pt x="179" y="412"/>
                      <a:pt x="179" y="412"/>
                      <a:pt x="179" y="413"/>
                    </a:cubicBezTo>
                    <a:lnTo>
                      <a:pt x="168" y="424"/>
                    </a:lnTo>
                    <a:cubicBezTo>
                      <a:pt x="168" y="424"/>
                      <a:pt x="167" y="425"/>
                      <a:pt x="167" y="425"/>
                    </a:cubicBezTo>
                    <a:lnTo>
                      <a:pt x="155" y="433"/>
                    </a:lnTo>
                    <a:cubicBezTo>
                      <a:pt x="154" y="433"/>
                      <a:pt x="154" y="434"/>
                      <a:pt x="154" y="434"/>
                    </a:cubicBezTo>
                    <a:lnTo>
                      <a:pt x="139" y="439"/>
                    </a:lnTo>
                    <a:cubicBezTo>
                      <a:pt x="139" y="439"/>
                      <a:pt x="139" y="439"/>
                      <a:pt x="138" y="439"/>
                    </a:cubicBezTo>
                    <a:lnTo>
                      <a:pt x="123" y="441"/>
                    </a:lnTo>
                    <a:cubicBezTo>
                      <a:pt x="123" y="441"/>
                      <a:pt x="122" y="441"/>
                      <a:pt x="122" y="441"/>
                    </a:cubicBezTo>
                    <a:lnTo>
                      <a:pt x="98" y="436"/>
                    </a:lnTo>
                    <a:cubicBezTo>
                      <a:pt x="98" y="436"/>
                      <a:pt x="97" y="436"/>
                      <a:pt x="97" y="435"/>
                    </a:cubicBezTo>
                    <a:lnTo>
                      <a:pt x="75" y="420"/>
                    </a:lnTo>
                    <a:cubicBezTo>
                      <a:pt x="74" y="419"/>
                      <a:pt x="74" y="419"/>
                      <a:pt x="73" y="418"/>
                    </a:cubicBezTo>
                    <a:lnTo>
                      <a:pt x="58" y="388"/>
                    </a:lnTo>
                    <a:cubicBezTo>
                      <a:pt x="58" y="388"/>
                      <a:pt x="58" y="387"/>
                      <a:pt x="58" y="387"/>
                    </a:cubicBezTo>
                    <a:lnTo>
                      <a:pt x="46" y="346"/>
                    </a:lnTo>
                    <a:lnTo>
                      <a:pt x="51" y="349"/>
                    </a:lnTo>
                    <a:lnTo>
                      <a:pt x="5" y="356"/>
                    </a:lnTo>
                    <a:lnTo>
                      <a:pt x="8" y="351"/>
                    </a:lnTo>
                    <a:lnTo>
                      <a:pt x="13" y="380"/>
                    </a:lnTo>
                    <a:close/>
                    <a:moveTo>
                      <a:pt x="479" y="474"/>
                    </a:moveTo>
                    <a:cubicBezTo>
                      <a:pt x="479" y="477"/>
                      <a:pt x="478" y="478"/>
                      <a:pt x="475" y="478"/>
                    </a:cubicBezTo>
                    <a:lnTo>
                      <a:pt x="430" y="478"/>
                    </a:lnTo>
                    <a:cubicBezTo>
                      <a:pt x="428" y="478"/>
                      <a:pt x="426" y="477"/>
                      <a:pt x="426" y="474"/>
                    </a:cubicBezTo>
                    <a:lnTo>
                      <a:pt x="426" y="110"/>
                    </a:lnTo>
                    <a:lnTo>
                      <a:pt x="433" y="113"/>
                    </a:lnTo>
                    <a:lnTo>
                      <a:pt x="415" y="134"/>
                    </a:lnTo>
                    <a:cubicBezTo>
                      <a:pt x="415" y="134"/>
                      <a:pt x="415" y="134"/>
                      <a:pt x="414" y="134"/>
                    </a:cubicBezTo>
                    <a:lnTo>
                      <a:pt x="390" y="154"/>
                    </a:lnTo>
                    <a:lnTo>
                      <a:pt x="365" y="170"/>
                    </a:lnTo>
                    <a:lnTo>
                      <a:pt x="341" y="182"/>
                    </a:lnTo>
                    <a:cubicBezTo>
                      <a:pt x="339" y="183"/>
                      <a:pt x="338" y="183"/>
                      <a:pt x="337" y="182"/>
                    </a:cubicBezTo>
                    <a:cubicBezTo>
                      <a:pt x="336" y="181"/>
                      <a:pt x="335" y="180"/>
                      <a:pt x="335" y="178"/>
                    </a:cubicBezTo>
                    <a:lnTo>
                      <a:pt x="335" y="124"/>
                    </a:lnTo>
                    <a:cubicBezTo>
                      <a:pt x="335" y="123"/>
                      <a:pt x="336" y="121"/>
                      <a:pt x="337" y="121"/>
                    </a:cubicBezTo>
                    <a:lnTo>
                      <a:pt x="373" y="95"/>
                    </a:lnTo>
                    <a:lnTo>
                      <a:pt x="403" y="67"/>
                    </a:lnTo>
                    <a:lnTo>
                      <a:pt x="403" y="67"/>
                    </a:lnTo>
                    <a:lnTo>
                      <a:pt x="427" y="35"/>
                    </a:lnTo>
                    <a:lnTo>
                      <a:pt x="426" y="35"/>
                    </a:lnTo>
                    <a:lnTo>
                      <a:pt x="442" y="3"/>
                    </a:lnTo>
                    <a:cubicBezTo>
                      <a:pt x="443" y="1"/>
                      <a:pt x="444" y="0"/>
                      <a:pt x="446" y="0"/>
                    </a:cubicBezTo>
                    <a:lnTo>
                      <a:pt x="475" y="0"/>
                    </a:lnTo>
                    <a:cubicBezTo>
                      <a:pt x="478" y="0"/>
                      <a:pt x="479" y="2"/>
                      <a:pt x="479" y="4"/>
                    </a:cubicBezTo>
                    <a:lnTo>
                      <a:pt x="479" y="474"/>
                    </a:lnTo>
                    <a:close/>
                    <a:moveTo>
                      <a:pt x="471" y="4"/>
                    </a:moveTo>
                    <a:lnTo>
                      <a:pt x="475" y="8"/>
                    </a:lnTo>
                    <a:lnTo>
                      <a:pt x="446" y="8"/>
                    </a:lnTo>
                    <a:lnTo>
                      <a:pt x="450" y="6"/>
                    </a:lnTo>
                    <a:lnTo>
                      <a:pt x="434" y="39"/>
                    </a:lnTo>
                    <a:cubicBezTo>
                      <a:pt x="433" y="39"/>
                      <a:pt x="433" y="39"/>
                      <a:pt x="433" y="39"/>
                    </a:cubicBezTo>
                    <a:lnTo>
                      <a:pt x="409" y="72"/>
                    </a:lnTo>
                    <a:cubicBezTo>
                      <a:pt x="409" y="72"/>
                      <a:pt x="409" y="72"/>
                      <a:pt x="409" y="72"/>
                    </a:cubicBezTo>
                    <a:lnTo>
                      <a:pt x="378" y="101"/>
                    </a:lnTo>
                    <a:lnTo>
                      <a:pt x="341" y="127"/>
                    </a:lnTo>
                    <a:lnTo>
                      <a:pt x="343" y="124"/>
                    </a:lnTo>
                    <a:lnTo>
                      <a:pt x="343" y="178"/>
                    </a:lnTo>
                    <a:lnTo>
                      <a:pt x="337" y="175"/>
                    </a:lnTo>
                    <a:lnTo>
                      <a:pt x="361" y="164"/>
                    </a:lnTo>
                    <a:lnTo>
                      <a:pt x="385" y="148"/>
                    </a:lnTo>
                    <a:lnTo>
                      <a:pt x="409" y="128"/>
                    </a:lnTo>
                    <a:lnTo>
                      <a:pt x="409" y="128"/>
                    </a:lnTo>
                    <a:lnTo>
                      <a:pt x="427" y="108"/>
                    </a:lnTo>
                    <a:cubicBezTo>
                      <a:pt x="428" y="107"/>
                      <a:pt x="430" y="106"/>
                      <a:pt x="431" y="107"/>
                    </a:cubicBezTo>
                    <a:cubicBezTo>
                      <a:pt x="433" y="107"/>
                      <a:pt x="434" y="109"/>
                      <a:pt x="434" y="110"/>
                    </a:cubicBezTo>
                    <a:lnTo>
                      <a:pt x="434" y="474"/>
                    </a:lnTo>
                    <a:lnTo>
                      <a:pt x="430" y="470"/>
                    </a:lnTo>
                    <a:lnTo>
                      <a:pt x="475" y="470"/>
                    </a:lnTo>
                    <a:lnTo>
                      <a:pt x="471" y="474"/>
                    </a:lnTo>
                    <a:lnTo>
                      <a:pt x="471" y="4"/>
                    </a:lnTo>
                    <a:close/>
                    <a:moveTo>
                      <a:pt x="606" y="73"/>
                    </a:moveTo>
                    <a:cubicBezTo>
                      <a:pt x="604" y="73"/>
                      <a:pt x="602" y="72"/>
                      <a:pt x="602" y="69"/>
                    </a:cubicBezTo>
                    <a:lnTo>
                      <a:pt x="602" y="15"/>
                    </a:lnTo>
                    <a:cubicBezTo>
                      <a:pt x="602" y="13"/>
                      <a:pt x="604" y="11"/>
                      <a:pt x="606" y="11"/>
                    </a:cubicBezTo>
                    <a:lnTo>
                      <a:pt x="844" y="11"/>
                    </a:lnTo>
                    <a:cubicBezTo>
                      <a:pt x="847" y="11"/>
                      <a:pt x="848" y="13"/>
                      <a:pt x="848" y="15"/>
                    </a:cubicBezTo>
                    <a:lnTo>
                      <a:pt x="848" y="59"/>
                    </a:lnTo>
                    <a:cubicBezTo>
                      <a:pt x="848" y="60"/>
                      <a:pt x="848" y="60"/>
                      <a:pt x="848" y="61"/>
                    </a:cubicBezTo>
                    <a:lnTo>
                      <a:pt x="832" y="87"/>
                    </a:lnTo>
                    <a:lnTo>
                      <a:pt x="815" y="116"/>
                    </a:lnTo>
                    <a:lnTo>
                      <a:pt x="798" y="150"/>
                    </a:lnTo>
                    <a:lnTo>
                      <a:pt x="782" y="187"/>
                    </a:lnTo>
                    <a:lnTo>
                      <a:pt x="750" y="267"/>
                    </a:lnTo>
                    <a:lnTo>
                      <a:pt x="738" y="307"/>
                    </a:lnTo>
                    <a:lnTo>
                      <a:pt x="728" y="349"/>
                    </a:lnTo>
                    <a:lnTo>
                      <a:pt x="716" y="410"/>
                    </a:lnTo>
                    <a:lnTo>
                      <a:pt x="709" y="475"/>
                    </a:lnTo>
                    <a:cubicBezTo>
                      <a:pt x="709" y="477"/>
                      <a:pt x="708" y="478"/>
                      <a:pt x="705" y="478"/>
                    </a:cubicBezTo>
                    <a:lnTo>
                      <a:pt x="660" y="478"/>
                    </a:lnTo>
                    <a:cubicBezTo>
                      <a:pt x="659" y="478"/>
                      <a:pt x="658" y="478"/>
                      <a:pt x="657" y="477"/>
                    </a:cubicBezTo>
                    <a:cubicBezTo>
                      <a:pt x="656" y="476"/>
                      <a:pt x="656" y="475"/>
                      <a:pt x="656" y="474"/>
                    </a:cubicBezTo>
                    <a:lnTo>
                      <a:pt x="657" y="447"/>
                    </a:lnTo>
                    <a:lnTo>
                      <a:pt x="660" y="416"/>
                    </a:lnTo>
                    <a:lnTo>
                      <a:pt x="665" y="380"/>
                    </a:lnTo>
                    <a:lnTo>
                      <a:pt x="672" y="341"/>
                    </a:lnTo>
                    <a:lnTo>
                      <a:pt x="693" y="264"/>
                    </a:lnTo>
                    <a:lnTo>
                      <a:pt x="721" y="191"/>
                    </a:lnTo>
                    <a:lnTo>
                      <a:pt x="751" y="124"/>
                    </a:lnTo>
                    <a:lnTo>
                      <a:pt x="785" y="67"/>
                    </a:lnTo>
                    <a:lnTo>
                      <a:pt x="788" y="73"/>
                    </a:lnTo>
                    <a:lnTo>
                      <a:pt x="606" y="73"/>
                    </a:lnTo>
                    <a:close/>
                    <a:moveTo>
                      <a:pt x="788" y="65"/>
                    </a:moveTo>
                    <a:cubicBezTo>
                      <a:pt x="790" y="65"/>
                      <a:pt x="791" y="66"/>
                      <a:pt x="792" y="68"/>
                    </a:cubicBezTo>
                    <a:cubicBezTo>
                      <a:pt x="793" y="69"/>
                      <a:pt x="793" y="70"/>
                      <a:pt x="792" y="72"/>
                    </a:cubicBezTo>
                    <a:lnTo>
                      <a:pt x="758" y="127"/>
                    </a:lnTo>
                    <a:lnTo>
                      <a:pt x="728" y="193"/>
                    </a:lnTo>
                    <a:lnTo>
                      <a:pt x="700" y="267"/>
                    </a:lnTo>
                    <a:lnTo>
                      <a:pt x="680" y="343"/>
                    </a:lnTo>
                    <a:lnTo>
                      <a:pt x="673" y="381"/>
                    </a:lnTo>
                    <a:lnTo>
                      <a:pt x="668" y="416"/>
                    </a:lnTo>
                    <a:lnTo>
                      <a:pt x="665" y="447"/>
                    </a:lnTo>
                    <a:lnTo>
                      <a:pt x="664" y="475"/>
                    </a:lnTo>
                    <a:lnTo>
                      <a:pt x="660" y="470"/>
                    </a:lnTo>
                    <a:lnTo>
                      <a:pt x="705" y="470"/>
                    </a:lnTo>
                    <a:lnTo>
                      <a:pt x="701" y="474"/>
                    </a:lnTo>
                    <a:lnTo>
                      <a:pt x="708" y="408"/>
                    </a:lnTo>
                    <a:lnTo>
                      <a:pt x="721" y="348"/>
                    </a:lnTo>
                    <a:lnTo>
                      <a:pt x="730" y="305"/>
                    </a:lnTo>
                    <a:lnTo>
                      <a:pt x="742" y="264"/>
                    </a:lnTo>
                    <a:lnTo>
                      <a:pt x="774" y="183"/>
                    </a:lnTo>
                    <a:lnTo>
                      <a:pt x="791" y="146"/>
                    </a:lnTo>
                    <a:lnTo>
                      <a:pt x="808" y="112"/>
                    </a:lnTo>
                    <a:lnTo>
                      <a:pt x="825" y="82"/>
                    </a:lnTo>
                    <a:lnTo>
                      <a:pt x="841" y="57"/>
                    </a:lnTo>
                    <a:lnTo>
                      <a:pt x="840" y="59"/>
                    </a:lnTo>
                    <a:lnTo>
                      <a:pt x="840" y="15"/>
                    </a:lnTo>
                    <a:lnTo>
                      <a:pt x="844" y="19"/>
                    </a:lnTo>
                    <a:lnTo>
                      <a:pt x="606" y="19"/>
                    </a:lnTo>
                    <a:lnTo>
                      <a:pt x="610" y="15"/>
                    </a:lnTo>
                    <a:lnTo>
                      <a:pt x="610" y="69"/>
                    </a:lnTo>
                    <a:lnTo>
                      <a:pt x="606" y="65"/>
                    </a:lnTo>
                    <a:lnTo>
                      <a:pt x="788" y="65"/>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62" name="Freeform 187"/>
              <p:cNvSpPr>
                <a:spLocks noEditPoints="1"/>
              </p:cNvSpPr>
              <p:nvPr/>
            </p:nvSpPr>
            <p:spPr bwMode="auto">
              <a:xfrm>
                <a:off x="9392" y="3275"/>
                <a:ext cx="290" cy="147"/>
              </a:xfrm>
              <a:custGeom>
                <a:avLst/>
                <a:gdLst>
                  <a:gd name="T0" fmla="*/ 0 w 944"/>
                  <a:gd name="T1" fmla="*/ 406 h 480"/>
                  <a:gd name="T2" fmla="*/ 51 w 944"/>
                  <a:gd name="T3" fmla="*/ 470 h 480"/>
                  <a:gd name="T4" fmla="*/ 102 w 944"/>
                  <a:gd name="T5" fmla="*/ 242 h 480"/>
                  <a:gd name="T6" fmla="*/ 156 w 944"/>
                  <a:gd name="T7" fmla="*/ 28 h 480"/>
                  <a:gd name="T8" fmla="*/ 277 w 944"/>
                  <a:gd name="T9" fmla="*/ 17 h 480"/>
                  <a:gd name="T10" fmla="*/ 336 w 944"/>
                  <a:gd name="T11" fmla="*/ 130 h 480"/>
                  <a:gd name="T12" fmla="*/ 330 w 944"/>
                  <a:gd name="T13" fmla="*/ 375 h 480"/>
                  <a:gd name="T14" fmla="*/ 223 w 944"/>
                  <a:gd name="T15" fmla="*/ 480 h 480"/>
                  <a:gd name="T16" fmla="*/ 102 w 944"/>
                  <a:gd name="T17" fmla="*/ 242 h 480"/>
                  <a:gd name="T18" fmla="*/ 172 w 944"/>
                  <a:gd name="T19" fmla="*/ 395 h 480"/>
                  <a:gd name="T20" fmla="*/ 277 w 944"/>
                  <a:gd name="T21" fmla="*/ 395 h 480"/>
                  <a:gd name="T22" fmla="*/ 277 w 944"/>
                  <a:gd name="T23" fmla="*/ 89 h 480"/>
                  <a:gd name="T24" fmla="*/ 172 w 944"/>
                  <a:gd name="T25" fmla="*/ 82 h 480"/>
                  <a:gd name="T26" fmla="*/ 403 w 944"/>
                  <a:gd name="T27" fmla="*/ 242 h 480"/>
                  <a:gd name="T28" fmla="*/ 456 w 944"/>
                  <a:gd name="T29" fmla="*/ 28 h 480"/>
                  <a:gd name="T30" fmla="*/ 577 w 944"/>
                  <a:gd name="T31" fmla="*/ 17 h 480"/>
                  <a:gd name="T32" fmla="*/ 636 w 944"/>
                  <a:gd name="T33" fmla="*/ 130 h 480"/>
                  <a:gd name="T34" fmla="*/ 631 w 944"/>
                  <a:gd name="T35" fmla="*/ 375 h 480"/>
                  <a:gd name="T36" fmla="*/ 523 w 944"/>
                  <a:gd name="T37" fmla="*/ 480 h 480"/>
                  <a:gd name="T38" fmla="*/ 403 w 944"/>
                  <a:gd name="T39" fmla="*/ 242 h 480"/>
                  <a:gd name="T40" fmla="*/ 472 w 944"/>
                  <a:gd name="T41" fmla="*/ 395 h 480"/>
                  <a:gd name="T42" fmla="*/ 577 w 944"/>
                  <a:gd name="T43" fmla="*/ 395 h 480"/>
                  <a:gd name="T44" fmla="*/ 577 w 944"/>
                  <a:gd name="T45" fmla="*/ 89 h 480"/>
                  <a:gd name="T46" fmla="*/ 472 w 944"/>
                  <a:gd name="T47" fmla="*/ 82 h 480"/>
                  <a:gd name="T48" fmla="*/ 703 w 944"/>
                  <a:gd name="T49" fmla="*/ 242 h 480"/>
                  <a:gd name="T50" fmla="*/ 757 w 944"/>
                  <a:gd name="T51" fmla="*/ 28 h 480"/>
                  <a:gd name="T52" fmla="*/ 877 w 944"/>
                  <a:gd name="T53" fmla="*/ 17 h 480"/>
                  <a:gd name="T54" fmla="*/ 936 w 944"/>
                  <a:gd name="T55" fmla="*/ 130 h 480"/>
                  <a:gd name="T56" fmla="*/ 931 w 944"/>
                  <a:gd name="T57" fmla="*/ 375 h 480"/>
                  <a:gd name="T58" fmla="*/ 824 w 944"/>
                  <a:gd name="T59" fmla="*/ 480 h 480"/>
                  <a:gd name="T60" fmla="*/ 703 w 944"/>
                  <a:gd name="T61" fmla="*/ 242 h 480"/>
                  <a:gd name="T62" fmla="*/ 773 w 944"/>
                  <a:gd name="T63" fmla="*/ 395 h 480"/>
                  <a:gd name="T64" fmla="*/ 877 w 944"/>
                  <a:gd name="T65" fmla="*/ 395 h 480"/>
                  <a:gd name="T66" fmla="*/ 877 w 944"/>
                  <a:gd name="T67" fmla="*/ 89 h 480"/>
                  <a:gd name="T68" fmla="*/ 773 w 944"/>
                  <a:gd name="T69" fmla="*/ 82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4" h="480">
                    <a:moveTo>
                      <a:pt x="0" y="470"/>
                    </a:moveTo>
                    <a:lnTo>
                      <a:pt x="0" y="406"/>
                    </a:lnTo>
                    <a:lnTo>
                      <a:pt x="51" y="406"/>
                    </a:lnTo>
                    <a:lnTo>
                      <a:pt x="51" y="470"/>
                    </a:lnTo>
                    <a:lnTo>
                      <a:pt x="0" y="470"/>
                    </a:lnTo>
                    <a:close/>
                    <a:moveTo>
                      <a:pt x="102" y="242"/>
                    </a:moveTo>
                    <a:cubicBezTo>
                      <a:pt x="102" y="184"/>
                      <a:pt x="108" y="140"/>
                      <a:pt x="116" y="106"/>
                    </a:cubicBezTo>
                    <a:cubicBezTo>
                      <a:pt x="127" y="72"/>
                      <a:pt x="140" y="48"/>
                      <a:pt x="156" y="28"/>
                    </a:cubicBezTo>
                    <a:cubicBezTo>
                      <a:pt x="175" y="11"/>
                      <a:pt x="196" y="0"/>
                      <a:pt x="223" y="0"/>
                    </a:cubicBezTo>
                    <a:cubicBezTo>
                      <a:pt x="245" y="0"/>
                      <a:pt x="261" y="7"/>
                      <a:pt x="277" y="17"/>
                    </a:cubicBezTo>
                    <a:cubicBezTo>
                      <a:pt x="290" y="28"/>
                      <a:pt x="304" y="41"/>
                      <a:pt x="312" y="62"/>
                    </a:cubicBezTo>
                    <a:cubicBezTo>
                      <a:pt x="322" y="79"/>
                      <a:pt x="330" y="103"/>
                      <a:pt x="336" y="130"/>
                    </a:cubicBezTo>
                    <a:cubicBezTo>
                      <a:pt x="341" y="157"/>
                      <a:pt x="344" y="195"/>
                      <a:pt x="344" y="242"/>
                    </a:cubicBezTo>
                    <a:cubicBezTo>
                      <a:pt x="344" y="297"/>
                      <a:pt x="338" y="341"/>
                      <a:pt x="330" y="375"/>
                    </a:cubicBezTo>
                    <a:cubicBezTo>
                      <a:pt x="322" y="409"/>
                      <a:pt x="309" y="433"/>
                      <a:pt x="290" y="453"/>
                    </a:cubicBezTo>
                    <a:cubicBezTo>
                      <a:pt x="274" y="470"/>
                      <a:pt x="250" y="480"/>
                      <a:pt x="223" y="480"/>
                    </a:cubicBezTo>
                    <a:cubicBezTo>
                      <a:pt x="188" y="480"/>
                      <a:pt x="161" y="463"/>
                      <a:pt x="140" y="429"/>
                    </a:cubicBezTo>
                    <a:cubicBezTo>
                      <a:pt x="116" y="392"/>
                      <a:pt x="102" y="331"/>
                      <a:pt x="102" y="242"/>
                    </a:cubicBezTo>
                    <a:close/>
                    <a:moveTo>
                      <a:pt x="151" y="242"/>
                    </a:moveTo>
                    <a:cubicBezTo>
                      <a:pt x="151" y="317"/>
                      <a:pt x="156" y="368"/>
                      <a:pt x="172" y="395"/>
                    </a:cubicBezTo>
                    <a:cubicBezTo>
                      <a:pt x="186" y="419"/>
                      <a:pt x="204" y="433"/>
                      <a:pt x="223" y="433"/>
                    </a:cubicBezTo>
                    <a:cubicBezTo>
                      <a:pt x="245" y="433"/>
                      <a:pt x="263" y="419"/>
                      <a:pt x="277" y="395"/>
                    </a:cubicBezTo>
                    <a:cubicBezTo>
                      <a:pt x="290" y="368"/>
                      <a:pt x="298" y="317"/>
                      <a:pt x="298" y="242"/>
                    </a:cubicBezTo>
                    <a:cubicBezTo>
                      <a:pt x="298" y="164"/>
                      <a:pt x="290" y="113"/>
                      <a:pt x="277" y="89"/>
                    </a:cubicBezTo>
                    <a:cubicBezTo>
                      <a:pt x="263" y="62"/>
                      <a:pt x="245" y="48"/>
                      <a:pt x="223" y="48"/>
                    </a:cubicBezTo>
                    <a:cubicBezTo>
                      <a:pt x="202" y="48"/>
                      <a:pt x="186" y="62"/>
                      <a:pt x="172" y="82"/>
                    </a:cubicBezTo>
                    <a:cubicBezTo>
                      <a:pt x="159" y="113"/>
                      <a:pt x="151" y="164"/>
                      <a:pt x="151" y="242"/>
                    </a:cubicBezTo>
                    <a:close/>
                    <a:moveTo>
                      <a:pt x="403" y="242"/>
                    </a:moveTo>
                    <a:cubicBezTo>
                      <a:pt x="403" y="184"/>
                      <a:pt x="408" y="140"/>
                      <a:pt x="416" y="106"/>
                    </a:cubicBezTo>
                    <a:cubicBezTo>
                      <a:pt x="427" y="72"/>
                      <a:pt x="440" y="48"/>
                      <a:pt x="456" y="28"/>
                    </a:cubicBezTo>
                    <a:cubicBezTo>
                      <a:pt x="475" y="11"/>
                      <a:pt x="497" y="0"/>
                      <a:pt x="523" y="0"/>
                    </a:cubicBezTo>
                    <a:cubicBezTo>
                      <a:pt x="545" y="0"/>
                      <a:pt x="561" y="7"/>
                      <a:pt x="577" y="17"/>
                    </a:cubicBezTo>
                    <a:cubicBezTo>
                      <a:pt x="590" y="28"/>
                      <a:pt x="604" y="41"/>
                      <a:pt x="612" y="62"/>
                    </a:cubicBezTo>
                    <a:cubicBezTo>
                      <a:pt x="623" y="79"/>
                      <a:pt x="631" y="103"/>
                      <a:pt x="636" y="130"/>
                    </a:cubicBezTo>
                    <a:cubicBezTo>
                      <a:pt x="641" y="157"/>
                      <a:pt x="644" y="195"/>
                      <a:pt x="644" y="242"/>
                    </a:cubicBezTo>
                    <a:cubicBezTo>
                      <a:pt x="644" y="297"/>
                      <a:pt x="639" y="341"/>
                      <a:pt x="631" y="375"/>
                    </a:cubicBezTo>
                    <a:cubicBezTo>
                      <a:pt x="623" y="409"/>
                      <a:pt x="609" y="433"/>
                      <a:pt x="590" y="453"/>
                    </a:cubicBezTo>
                    <a:cubicBezTo>
                      <a:pt x="574" y="470"/>
                      <a:pt x="550" y="480"/>
                      <a:pt x="523" y="480"/>
                    </a:cubicBezTo>
                    <a:cubicBezTo>
                      <a:pt x="489" y="480"/>
                      <a:pt x="462" y="463"/>
                      <a:pt x="440" y="429"/>
                    </a:cubicBezTo>
                    <a:cubicBezTo>
                      <a:pt x="416" y="392"/>
                      <a:pt x="403" y="331"/>
                      <a:pt x="403" y="242"/>
                    </a:cubicBezTo>
                    <a:close/>
                    <a:moveTo>
                      <a:pt x="451" y="242"/>
                    </a:moveTo>
                    <a:cubicBezTo>
                      <a:pt x="451" y="317"/>
                      <a:pt x="456" y="368"/>
                      <a:pt x="472" y="395"/>
                    </a:cubicBezTo>
                    <a:cubicBezTo>
                      <a:pt x="486" y="419"/>
                      <a:pt x="505" y="433"/>
                      <a:pt x="523" y="433"/>
                    </a:cubicBezTo>
                    <a:cubicBezTo>
                      <a:pt x="545" y="433"/>
                      <a:pt x="564" y="419"/>
                      <a:pt x="577" y="395"/>
                    </a:cubicBezTo>
                    <a:cubicBezTo>
                      <a:pt x="590" y="368"/>
                      <a:pt x="599" y="317"/>
                      <a:pt x="599" y="242"/>
                    </a:cubicBezTo>
                    <a:cubicBezTo>
                      <a:pt x="599" y="164"/>
                      <a:pt x="590" y="113"/>
                      <a:pt x="577" y="89"/>
                    </a:cubicBezTo>
                    <a:cubicBezTo>
                      <a:pt x="564" y="62"/>
                      <a:pt x="545" y="48"/>
                      <a:pt x="523" y="48"/>
                    </a:cubicBezTo>
                    <a:cubicBezTo>
                      <a:pt x="502" y="48"/>
                      <a:pt x="486" y="62"/>
                      <a:pt x="472" y="82"/>
                    </a:cubicBezTo>
                    <a:cubicBezTo>
                      <a:pt x="459" y="113"/>
                      <a:pt x="451" y="164"/>
                      <a:pt x="451" y="242"/>
                    </a:cubicBezTo>
                    <a:close/>
                    <a:moveTo>
                      <a:pt x="703" y="242"/>
                    </a:moveTo>
                    <a:cubicBezTo>
                      <a:pt x="703" y="184"/>
                      <a:pt x="708" y="140"/>
                      <a:pt x="717" y="106"/>
                    </a:cubicBezTo>
                    <a:cubicBezTo>
                      <a:pt x="727" y="72"/>
                      <a:pt x="741" y="48"/>
                      <a:pt x="757" y="28"/>
                    </a:cubicBezTo>
                    <a:cubicBezTo>
                      <a:pt x="776" y="11"/>
                      <a:pt x="797" y="0"/>
                      <a:pt x="824" y="0"/>
                    </a:cubicBezTo>
                    <a:cubicBezTo>
                      <a:pt x="845" y="0"/>
                      <a:pt x="861" y="7"/>
                      <a:pt x="877" y="17"/>
                    </a:cubicBezTo>
                    <a:cubicBezTo>
                      <a:pt x="891" y="28"/>
                      <a:pt x="904" y="41"/>
                      <a:pt x="912" y="62"/>
                    </a:cubicBezTo>
                    <a:cubicBezTo>
                      <a:pt x="923" y="79"/>
                      <a:pt x="931" y="103"/>
                      <a:pt x="936" y="130"/>
                    </a:cubicBezTo>
                    <a:cubicBezTo>
                      <a:pt x="942" y="157"/>
                      <a:pt x="944" y="195"/>
                      <a:pt x="944" y="242"/>
                    </a:cubicBezTo>
                    <a:cubicBezTo>
                      <a:pt x="944" y="297"/>
                      <a:pt x="939" y="341"/>
                      <a:pt x="931" y="375"/>
                    </a:cubicBezTo>
                    <a:cubicBezTo>
                      <a:pt x="923" y="409"/>
                      <a:pt x="910" y="433"/>
                      <a:pt x="891" y="453"/>
                    </a:cubicBezTo>
                    <a:cubicBezTo>
                      <a:pt x="875" y="470"/>
                      <a:pt x="851" y="480"/>
                      <a:pt x="824" y="480"/>
                    </a:cubicBezTo>
                    <a:cubicBezTo>
                      <a:pt x="789" y="480"/>
                      <a:pt x="762" y="463"/>
                      <a:pt x="741" y="429"/>
                    </a:cubicBezTo>
                    <a:cubicBezTo>
                      <a:pt x="717" y="392"/>
                      <a:pt x="703" y="331"/>
                      <a:pt x="703" y="242"/>
                    </a:cubicBezTo>
                    <a:close/>
                    <a:moveTo>
                      <a:pt x="751" y="242"/>
                    </a:moveTo>
                    <a:cubicBezTo>
                      <a:pt x="751" y="317"/>
                      <a:pt x="757" y="368"/>
                      <a:pt x="773" y="395"/>
                    </a:cubicBezTo>
                    <a:cubicBezTo>
                      <a:pt x="786" y="419"/>
                      <a:pt x="805" y="433"/>
                      <a:pt x="824" y="433"/>
                    </a:cubicBezTo>
                    <a:cubicBezTo>
                      <a:pt x="845" y="433"/>
                      <a:pt x="864" y="419"/>
                      <a:pt x="877" y="395"/>
                    </a:cubicBezTo>
                    <a:cubicBezTo>
                      <a:pt x="891" y="368"/>
                      <a:pt x="899" y="317"/>
                      <a:pt x="899" y="242"/>
                    </a:cubicBezTo>
                    <a:cubicBezTo>
                      <a:pt x="899" y="164"/>
                      <a:pt x="891" y="113"/>
                      <a:pt x="877" y="89"/>
                    </a:cubicBezTo>
                    <a:cubicBezTo>
                      <a:pt x="864" y="62"/>
                      <a:pt x="845" y="48"/>
                      <a:pt x="824" y="48"/>
                    </a:cubicBezTo>
                    <a:cubicBezTo>
                      <a:pt x="802" y="48"/>
                      <a:pt x="786" y="62"/>
                      <a:pt x="773" y="82"/>
                    </a:cubicBezTo>
                    <a:cubicBezTo>
                      <a:pt x="759" y="113"/>
                      <a:pt x="751" y="164"/>
                      <a:pt x="751" y="2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63" name="Freeform 188"/>
              <p:cNvSpPr>
                <a:spLocks noEditPoints="1"/>
              </p:cNvSpPr>
              <p:nvPr/>
            </p:nvSpPr>
            <p:spPr bwMode="auto">
              <a:xfrm>
                <a:off x="9391" y="3274"/>
                <a:ext cx="293" cy="149"/>
              </a:xfrm>
              <a:custGeom>
                <a:avLst/>
                <a:gdLst>
                  <a:gd name="T0" fmla="*/ 51 w 952"/>
                  <a:gd name="T1" fmla="*/ 410 h 488"/>
                  <a:gd name="T2" fmla="*/ 116 w 952"/>
                  <a:gd name="T3" fmla="*/ 109 h 488"/>
                  <a:gd name="T4" fmla="*/ 227 w 952"/>
                  <a:gd name="T5" fmla="*/ 0 h 488"/>
                  <a:gd name="T6" fmla="*/ 347 w 952"/>
                  <a:gd name="T7" fmla="*/ 156 h 488"/>
                  <a:gd name="T8" fmla="*/ 297 w 952"/>
                  <a:gd name="T9" fmla="*/ 461 h 488"/>
                  <a:gd name="T10" fmla="*/ 178 w 952"/>
                  <a:gd name="T11" fmla="*/ 475 h 488"/>
                  <a:gd name="T12" fmla="*/ 132 w 952"/>
                  <a:gd name="T13" fmla="*/ 400 h 488"/>
                  <a:gd name="T14" fmla="*/ 247 w 952"/>
                  <a:gd name="T15" fmla="*/ 478 h 488"/>
                  <a:gd name="T16" fmla="*/ 336 w 952"/>
                  <a:gd name="T17" fmla="*/ 351 h 488"/>
                  <a:gd name="T18" fmla="*/ 298 w 952"/>
                  <a:gd name="T19" fmla="*/ 43 h 488"/>
                  <a:gd name="T20" fmla="*/ 177 w 952"/>
                  <a:gd name="T21" fmla="*/ 24 h 488"/>
                  <a:gd name="T22" fmla="*/ 113 w 952"/>
                  <a:gd name="T23" fmla="*/ 307 h 488"/>
                  <a:gd name="T24" fmla="*/ 215 w 952"/>
                  <a:gd name="T25" fmla="*/ 431 h 488"/>
                  <a:gd name="T26" fmla="*/ 286 w 952"/>
                  <a:gd name="T27" fmla="*/ 374 h 488"/>
                  <a:gd name="T28" fmla="*/ 267 w 952"/>
                  <a:gd name="T29" fmla="*/ 78 h 488"/>
                  <a:gd name="T30" fmla="*/ 190 w 952"/>
                  <a:gd name="T31" fmla="*/ 75 h 488"/>
                  <a:gd name="T32" fmla="*/ 184 w 952"/>
                  <a:gd name="T33" fmla="*/ 70 h 488"/>
                  <a:gd name="T34" fmla="*/ 273 w 952"/>
                  <a:gd name="T35" fmla="*/ 73 h 488"/>
                  <a:gd name="T36" fmla="*/ 294 w 952"/>
                  <a:gd name="T37" fmla="*/ 376 h 488"/>
                  <a:gd name="T38" fmla="*/ 212 w 952"/>
                  <a:gd name="T39" fmla="*/ 438 h 488"/>
                  <a:gd name="T40" fmla="*/ 152 w 952"/>
                  <a:gd name="T41" fmla="*/ 192 h 488"/>
                  <a:gd name="T42" fmla="*/ 474 w 952"/>
                  <a:gd name="T43" fmla="*/ 17 h 488"/>
                  <a:gd name="T44" fmla="*/ 604 w 952"/>
                  <a:gd name="T45" fmla="*/ 38 h 488"/>
                  <a:gd name="T46" fmla="*/ 639 w 952"/>
                  <a:gd name="T47" fmla="*/ 380 h 488"/>
                  <a:gd name="T48" fmla="*/ 528 w 952"/>
                  <a:gd name="T49" fmla="*/ 488 h 488"/>
                  <a:gd name="T50" fmla="*/ 413 w 952"/>
                  <a:gd name="T51" fmla="*/ 360 h 488"/>
                  <a:gd name="T52" fmla="*/ 483 w 952"/>
                  <a:gd name="T53" fmla="*/ 468 h 488"/>
                  <a:gd name="T54" fmla="*/ 591 w 952"/>
                  <a:gd name="T55" fmla="*/ 455 h 488"/>
                  <a:gd name="T56" fmla="*/ 637 w 952"/>
                  <a:gd name="T57" fmla="*/ 135 h 488"/>
                  <a:gd name="T58" fmla="*/ 509 w 952"/>
                  <a:gd name="T59" fmla="*/ 10 h 488"/>
                  <a:gd name="T60" fmla="*/ 419 w 952"/>
                  <a:gd name="T61" fmla="*/ 138 h 488"/>
                  <a:gd name="T62" fmla="*/ 491 w 952"/>
                  <a:gd name="T63" fmla="*/ 413 h 488"/>
                  <a:gd name="T64" fmla="*/ 568 w 952"/>
                  <a:gd name="T65" fmla="*/ 413 h 488"/>
                  <a:gd name="T66" fmla="*/ 587 w 952"/>
                  <a:gd name="T67" fmla="*/ 117 h 488"/>
                  <a:gd name="T68" fmla="*/ 514 w 952"/>
                  <a:gd name="T69" fmla="*/ 59 h 488"/>
                  <a:gd name="T70" fmla="*/ 457 w 952"/>
                  <a:gd name="T71" fmla="*/ 148 h 488"/>
                  <a:gd name="T72" fmla="*/ 544 w 952"/>
                  <a:gd name="T73" fmla="*/ 51 h 488"/>
                  <a:gd name="T74" fmla="*/ 607 w 952"/>
                  <a:gd name="T75" fmla="*/ 247 h 488"/>
                  <a:gd name="T76" fmla="*/ 544 w 952"/>
                  <a:gd name="T77" fmla="*/ 438 h 488"/>
                  <a:gd name="T78" fmla="*/ 463 w 952"/>
                  <a:gd name="T79" fmla="*/ 376 h 488"/>
                  <a:gd name="T80" fmla="*/ 735 w 952"/>
                  <a:gd name="T81" fmla="*/ 64 h 488"/>
                  <a:gd name="T82" fmla="*/ 859 w 952"/>
                  <a:gd name="T83" fmla="*/ 6 h 488"/>
                  <a:gd name="T84" fmla="*/ 952 w 952"/>
                  <a:gd name="T85" fmla="*/ 246 h 488"/>
                  <a:gd name="T86" fmla="*/ 867 w 952"/>
                  <a:gd name="T87" fmla="*/ 481 h 488"/>
                  <a:gd name="T88" fmla="*/ 742 w 952"/>
                  <a:gd name="T89" fmla="*/ 436 h 488"/>
                  <a:gd name="T90" fmla="*/ 748 w 952"/>
                  <a:gd name="T91" fmla="*/ 431 h 488"/>
                  <a:gd name="T92" fmla="*/ 864 w 952"/>
                  <a:gd name="T93" fmla="*/ 474 h 488"/>
                  <a:gd name="T94" fmla="*/ 944 w 952"/>
                  <a:gd name="T95" fmla="*/ 247 h 488"/>
                  <a:gd name="T96" fmla="*/ 855 w 952"/>
                  <a:gd name="T97" fmla="*/ 13 h 488"/>
                  <a:gd name="T98" fmla="*/ 743 w 952"/>
                  <a:gd name="T99" fmla="*/ 68 h 488"/>
                  <a:gd name="T100" fmla="*/ 771 w 952"/>
                  <a:gd name="T101" fmla="*/ 374 h 488"/>
                  <a:gd name="T102" fmla="*/ 843 w 952"/>
                  <a:gd name="T103" fmla="*/ 431 h 488"/>
                  <a:gd name="T104" fmla="*/ 899 w 952"/>
                  <a:gd name="T105" fmla="*/ 246 h 488"/>
                  <a:gd name="T106" fmla="*/ 843 w 952"/>
                  <a:gd name="T107" fmla="*/ 59 h 488"/>
                  <a:gd name="T108" fmla="*/ 765 w 952"/>
                  <a:gd name="T109" fmla="*/ 149 h 488"/>
                  <a:gd name="T110" fmla="*/ 811 w 952"/>
                  <a:gd name="T111" fmla="*/ 51 h 488"/>
                  <a:gd name="T112" fmla="*/ 894 w 952"/>
                  <a:gd name="T113" fmla="*/ 115 h 488"/>
                  <a:gd name="T114" fmla="*/ 873 w 952"/>
                  <a:gd name="T115" fmla="*/ 418 h 488"/>
                  <a:gd name="T116" fmla="*/ 785 w 952"/>
                  <a:gd name="T117" fmla="*/ 4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2" h="488">
                    <a:moveTo>
                      <a:pt x="4" y="478"/>
                    </a:moveTo>
                    <a:cubicBezTo>
                      <a:pt x="2" y="478"/>
                      <a:pt x="0" y="477"/>
                      <a:pt x="0" y="474"/>
                    </a:cubicBezTo>
                    <a:lnTo>
                      <a:pt x="0" y="410"/>
                    </a:lnTo>
                    <a:cubicBezTo>
                      <a:pt x="0" y="408"/>
                      <a:pt x="2" y="406"/>
                      <a:pt x="4" y="406"/>
                    </a:cubicBezTo>
                    <a:lnTo>
                      <a:pt x="55" y="406"/>
                    </a:lnTo>
                    <a:cubicBezTo>
                      <a:pt x="58" y="406"/>
                      <a:pt x="59" y="408"/>
                      <a:pt x="59" y="410"/>
                    </a:cubicBezTo>
                    <a:lnTo>
                      <a:pt x="59" y="474"/>
                    </a:lnTo>
                    <a:cubicBezTo>
                      <a:pt x="59" y="477"/>
                      <a:pt x="58" y="478"/>
                      <a:pt x="55" y="478"/>
                    </a:cubicBezTo>
                    <a:lnTo>
                      <a:pt x="4" y="478"/>
                    </a:lnTo>
                    <a:close/>
                    <a:moveTo>
                      <a:pt x="55" y="470"/>
                    </a:moveTo>
                    <a:lnTo>
                      <a:pt x="51" y="474"/>
                    </a:lnTo>
                    <a:lnTo>
                      <a:pt x="51" y="410"/>
                    </a:lnTo>
                    <a:lnTo>
                      <a:pt x="55" y="414"/>
                    </a:lnTo>
                    <a:lnTo>
                      <a:pt x="4" y="414"/>
                    </a:lnTo>
                    <a:lnTo>
                      <a:pt x="8" y="410"/>
                    </a:lnTo>
                    <a:lnTo>
                      <a:pt x="8" y="474"/>
                    </a:lnTo>
                    <a:lnTo>
                      <a:pt x="4" y="470"/>
                    </a:lnTo>
                    <a:lnTo>
                      <a:pt x="55" y="470"/>
                    </a:lnTo>
                    <a:close/>
                    <a:moveTo>
                      <a:pt x="102" y="247"/>
                    </a:moveTo>
                    <a:lnTo>
                      <a:pt x="103" y="205"/>
                    </a:lnTo>
                    <a:lnTo>
                      <a:pt x="106" y="169"/>
                    </a:lnTo>
                    <a:lnTo>
                      <a:pt x="110" y="137"/>
                    </a:lnTo>
                    <a:lnTo>
                      <a:pt x="116" y="110"/>
                    </a:lnTo>
                    <a:cubicBezTo>
                      <a:pt x="116" y="109"/>
                      <a:pt x="116" y="109"/>
                      <a:pt x="116" y="109"/>
                    </a:cubicBezTo>
                    <a:lnTo>
                      <a:pt x="125" y="85"/>
                    </a:lnTo>
                    <a:lnTo>
                      <a:pt x="134" y="64"/>
                    </a:lnTo>
                    <a:cubicBezTo>
                      <a:pt x="134" y="64"/>
                      <a:pt x="135" y="64"/>
                      <a:pt x="135" y="64"/>
                    </a:cubicBezTo>
                    <a:lnTo>
                      <a:pt x="157" y="30"/>
                    </a:lnTo>
                    <a:cubicBezTo>
                      <a:pt x="157" y="29"/>
                      <a:pt x="158" y="29"/>
                      <a:pt x="158" y="29"/>
                    </a:cubicBezTo>
                    <a:lnTo>
                      <a:pt x="172" y="17"/>
                    </a:lnTo>
                    <a:cubicBezTo>
                      <a:pt x="173" y="17"/>
                      <a:pt x="173" y="17"/>
                      <a:pt x="173" y="17"/>
                    </a:cubicBezTo>
                    <a:lnTo>
                      <a:pt x="189" y="8"/>
                    </a:lnTo>
                    <a:cubicBezTo>
                      <a:pt x="189" y="8"/>
                      <a:pt x="190" y="8"/>
                      <a:pt x="190" y="8"/>
                    </a:cubicBezTo>
                    <a:lnTo>
                      <a:pt x="207" y="3"/>
                    </a:lnTo>
                    <a:cubicBezTo>
                      <a:pt x="207" y="3"/>
                      <a:pt x="207" y="3"/>
                      <a:pt x="208" y="2"/>
                    </a:cubicBezTo>
                    <a:lnTo>
                      <a:pt x="227" y="0"/>
                    </a:lnTo>
                    <a:cubicBezTo>
                      <a:pt x="227" y="0"/>
                      <a:pt x="228" y="0"/>
                      <a:pt x="228" y="1"/>
                    </a:cubicBezTo>
                    <a:lnTo>
                      <a:pt x="257" y="6"/>
                    </a:lnTo>
                    <a:cubicBezTo>
                      <a:pt x="258" y="6"/>
                      <a:pt x="258" y="6"/>
                      <a:pt x="258" y="6"/>
                    </a:cubicBezTo>
                    <a:lnTo>
                      <a:pt x="283" y="18"/>
                    </a:lnTo>
                    <a:cubicBezTo>
                      <a:pt x="283" y="19"/>
                      <a:pt x="283" y="19"/>
                      <a:pt x="284" y="19"/>
                    </a:cubicBezTo>
                    <a:lnTo>
                      <a:pt x="303" y="37"/>
                    </a:lnTo>
                    <a:cubicBezTo>
                      <a:pt x="303" y="37"/>
                      <a:pt x="304" y="38"/>
                      <a:pt x="304" y="38"/>
                    </a:cubicBezTo>
                    <a:lnTo>
                      <a:pt x="319" y="64"/>
                    </a:lnTo>
                    <a:lnTo>
                      <a:pt x="334" y="95"/>
                    </a:lnTo>
                    <a:cubicBezTo>
                      <a:pt x="334" y="95"/>
                      <a:pt x="334" y="95"/>
                      <a:pt x="334" y="95"/>
                    </a:cubicBezTo>
                    <a:lnTo>
                      <a:pt x="344" y="133"/>
                    </a:lnTo>
                    <a:lnTo>
                      <a:pt x="347" y="156"/>
                    </a:lnTo>
                    <a:lnTo>
                      <a:pt x="350" y="183"/>
                    </a:lnTo>
                    <a:lnTo>
                      <a:pt x="351" y="213"/>
                    </a:lnTo>
                    <a:lnTo>
                      <a:pt x="352" y="246"/>
                    </a:lnTo>
                    <a:lnTo>
                      <a:pt x="351" y="286"/>
                    </a:lnTo>
                    <a:lnTo>
                      <a:pt x="348" y="321"/>
                    </a:lnTo>
                    <a:lnTo>
                      <a:pt x="344" y="352"/>
                    </a:lnTo>
                    <a:lnTo>
                      <a:pt x="338" y="380"/>
                    </a:lnTo>
                    <a:lnTo>
                      <a:pt x="331" y="404"/>
                    </a:lnTo>
                    <a:lnTo>
                      <a:pt x="322" y="425"/>
                    </a:lnTo>
                    <a:cubicBezTo>
                      <a:pt x="322" y="425"/>
                      <a:pt x="322" y="426"/>
                      <a:pt x="322" y="426"/>
                    </a:cubicBezTo>
                    <a:lnTo>
                      <a:pt x="298" y="460"/>
                    </a:lnTo>
                    <a:cubicBezTo>
                      <a:pt x="298" y="460"/>
                      <a:pt x="297" y="460"/>
                      <a:pt x="297" y="461"/>
                    </a:cubicBezTo>
                    <a:lnTo>
                      <a:pt x="284" y="472"/>
                    </a:lnTo>
                    <a:cubicBezTo>
                      <a:pt x="283" y="472"/>
                      <a:pt x="283" y="472"/>
                      <a:pt x="283" y="473"/>
                    </a:cubicBezTo>
                    <a:lnTo>
                      <a:pt x="267" y="481"/>
                    </a:lnTo>
                    <a:cubicBezTo>
                      <a:pt x="267" y="481"/>
                      <a:pt x="266" y="481"/>
                      <a:pt x="266" y="481"/>
                    </a:cubicBezTo>
                    <a:lnTo>
                      <a:pt x="248" y="486"/>
                    </a:lnTo>
                    <a:cubicBezTo>
                      <a:pt x="248" y="486"/>
                      <a:pt x="248" y="486"/>
                      <a:pt x="247" y="486"/>
                    </a:cubicBezTo>
                    <a:lnTo>
                      <a:pt x="228" y="488"/>
                    </a:lnTo>
                    <a:cubicBezTo>
                      <a:pt x="228" y="488"/>
                      <a:pt x="227" y="488"/>
                      <a:pt x="227" y="488"/>
                    </a:cubicBezTo>
                    <a:lnTo>
                      <a:pt x="202" y="485"/>
                    </a:lnTo>
                    <a:cubicBezTo>
                      <a:pt x="202" y="485"/>
                      <a:pt x="201" y="485"/>
                      <a:pt x="201" y="485"/>
                    </a:cubicBezTo>
                    <a:lnTo>
                      <a:pt x="179" y="476"/>
                    </a:lnTo>
                    <a:cubicBezTo>
                      <a:pt x="179" y="475"/>
                      <a:pt x="178" y="475"/>
                      <a:pt x="178" y="475"/>
                    </a:cubicBezTo>
                    <a:lnTo>
                      <a:pt x="158" y="459"/>
                    </a:lnTo>
                    <a:cubicBezTo>
                      <a:pt x="158" y="459"/>
                      <a:pt x="158" y="459"/>
                      <a:pt x="158" y="458"/>
                    </a:cubicBezTo>
                    <a:lnTo>
                      <a:pt x="141" y="436"/>
                    </a:lnTo>
                    <a:cubicBezTo>
                      <a:pt x="141" y="436"/>
                      <a:pt x="140" y="435"/>
                      <a:pt x="140" y="435"/>
                    </a:cubicBezTo>
                    <a:lnTo>
                      <a:pt x="124" y="403"/>
                    </a:lnTo>
                    <a:cubicBezTo>
                      <a:pt x="124" y="403"/>
                      <a:pt x="124" y="402"/>
                      <a:pt x="124" y="402"/>
                    </a:cubicBezTo>
                    <a:lnTo>
                      <a:pt x="113" y="360"/>
                    </a:lnTo>
                    <a:lnTo>
                      <a:pt x="105" y="309"/>
                    </a:lnTo>
                    <a:lnTo>
                      <a:pt x="102" y="247"/>
                    </a:lnTo>
                    <a:close/>
                    <a:moveTo>
                      <a:pt x="113" y="307"/>
                    </a:moveTo>
                    <a:lnTo>
                      <a:pt x="120" y="358"/>
                    </a:lnTo>
                    <a:lnTo>
                      <a:pt x="132" y="400"/>
                    </a:lnTo>
                    <a:lnTo>
                      <a:pt x="132" y="399"/>
                    </a:lnTo>
                    <a:lnTo>
                      <a:pt x="148" y="432"/>
                    </a:lnTo>
                    <a:lnTo>
                      <a:pt x="147" y="431"/>
                    </a:lnTo>
                    <a:lnTo>
                      <a:pt x="164" y="454"/>
                    </a:lnTo>
                    <a:lnTo>
                      <a:pt x="164" y="453"/>
                    </a:lnTo>
                    <a:lnTo>
                      <a:pt x="183" y="469"/>
                    </a:lnTo>
                    <a:lnTo>
                      <a:pt x="182" y="468"/>
                    </a:lnTo>
                    <a:lnTo>
                      <a:pt x="204" y="478"/>
                    </a:lnTo>
                    <a:lnTo>
                      <a:pt x="203" y="477"/>
                    </a:lnTo>
                    <a:lnTo>
                      <a:pt x="228" y="480"/>
                    </a:lnTo>
                    <a:lnTo>
                      <a:pt x="227" y="480"/>
                    </a:lnTo>
                    <a:lnTo>
                      <a:pt x="247" y="478"/>
                    </a:lnTo>
                    <a:lnTo>
                      <a:pt x="246" y="479"/>
                    </a:lnTo>
                    <a:lnTo>
                      <a:pt x="264" y="474"/>
                    </a:lnTo>
                    <a:lnTo>
                      <a:pt x="263" y="474"/>
                    </a:lnTo>
                    <a:lnTo>
                      <a:pt x="279" y="465"/>
                    </a:lnTo>
                    <a:lnTo>
                      <a:pt x="278" y="466"/>
                    </a:lnTo>
                    <a:lnTo>
                      <a:pt x="292" y="454"/>
                    </a:lnTo>
                    <a:lnTo>
                      <a:pt x="291" y="455"/>
                    </a:lnTo>
                    <a:lnTo>
                      <a:pt x="315" y="421"/>
                    </a:lnTo>
                    <a:lnTo>
                      <a:pt x="315" y="422"/>
                    </a:lnTo>
                    <a:lnTo>
                      <a:pt x="324" y="401"/>
                    </a:lnTo>
                    <a:lnTo>
                      <a:pt x="331" y="378"/>
                    </a:lnTo>
                    <a:lnTo>
                      <a:pt x="336" y="351"/>
                    </a:lnTo>
                    <a:lnTo>
                      <a:pt x="340" y="320"/>
                    </a:lnTo>
                    <a:lnTo>
                      <a:pt x="343" y="285"/>
                    </a:lnTo>
                    <a:lnTo>
                      <a:pt x="344" y="247"/>
                    </a:lnTo>
                    <a:lnTo>
                      <a:pt x="343" y="213"/>
                    </a:lnTo>
                    <a:lnTo>
                      <a:pt x="342" y="183"/>
                    </a:lnTo>
                    <a:lnTo>
                      <a:pt x="340" y="157"/>
                    </a:lnTo>
                    <a:lnTo>
                      <a:pt x="336" y="135"/>
                    </a:lnTo>
                    <a:lnTo>
                      <a:pt x="326" y="97"/>
                    </a:lnTo>
                    <a:lnTo>
                      <a:pt x="326" y="98"/>
                    </a:lnTo>
                    <a:lnTo>
                      <a:pt x="313" y="68"/>
                    </a:lnTo>
                    <a:lnTo>
                      <a:pt x="297" y="42"/>
                    </a:lnTo>
                    <a:lnTo>
                      <a:pt x="298" y="43"/>
                    </a:lnTo>
                    <a:lnTo>
                      <a:pt x="278" y="25"/>
                    </a:lnTo>
                    <a:lnTo>
                      <a:pt x="279" y="26"/>
                    </a:lnTo>
                    <a:lnTo>
                      <a:pt x="255" y="13"/>
                    </a:lnTo>
                    <a:lnTo>
                      <a:pt x="256" y="13"/>
                    </a:lnTo>
                    <a:lnTo>
                      <a:pt x="227" y="8"/>
                    </a:lnTo>
                    <a:lnTo>
                      <a:pt x="228" y="8"/>
                    </a:lnTo>
                    <a:lnTo>
                      <a:pt x="208" y="10"/>
                    </a:lnTo>
                    <a:lnTo>
                      <a:pt x="209" y="10"/>
                    </a:lnTo>
                    <a:lnTo>
                      <a:pt x="192" y="16"/>
                    </a:lnTo>
                    <a:lnTo>
                      <a:pt x="193" y="16"/>
                    </a:lnTo>
                    <a:lnTo>
                      <a:pt x="177" y="24"/>
                    </a:lnTo>
                    <a:lnTo>
                      <a:pt x="177" y="24"/>
                    </a:lnTo>
                    <a:lnTo>
                      <a:pt x="163" y="35"/>
                    </a:lnTo>
                    <a:lnTo>
                      <a:pt x="164" y="34"/>
                    </a:lnTo>
                    <a:lnTo>
                      <a:pt x="141" y="68"/>
                    </a:lnTo>
                    <a:lnTo>
                      <a:pt x="142" y="68"/>
                    </a:lnTo>
                    <a:lnTo>
                      <a:pt x="132" y="88"/>
                    </a:lnTo>
                    <a:lnTo>
                      <a:pt x="124" y="112"/>
                    </a:lnTo>
                    <a:lnTo>
                      <a:pt x="124" y="111"/>
                    </a:lnTo>
                    <a:lnTo>
                      <a:pt x="118" y="138"/>
                    </a:lnTo>
                    <a:lnTo>
                      <a:pt x="114" y="170"/>
                    </a:lnTo>
                    <a:lnTo>
                      <a:pt x="111" y="206"/>
                    </a:lnTo>
                    <a:lnTo>
                      <a:pt x="110" y="246"/>
                    </a:lnTo>
                    <a:lnTo>
                      <a:pt x="113" y="307"/>
                    </a:lnTo>
                    <a:close/>
                    <a:moveTo>
                      <a:pt x="159" y="247"/>
                    </a:moveTo>
                    <a:lnTo>
                      <a:pt x="160" y="298"/>
                    </a:lnTo>
                    <a:lnTo>
                      <a:pt x="164" y="341"/>
                    </a:lnTo>
                    <a:lnTo>
                      <a:pt x="170" y="374"/>
                    </a:lnTo>
                    <a:lnTo>
                      <a:pt x="170" y="373"/>
                    </a:lnTo>
                    <a:lnTo>
                      <a:pt x="180" y="398"/>
                    </a:lnTo>
                    <a:lnTo>
                      <a:pt x="180" y="397"/>
                    </a:lnTo>
                    <a:lnTo>
                      <a:pt x="191" y="413"/>
                    </a:lnTo>
                    <a:lnTo>
                      <a:pt x="190" y="413"/>
                    </a:lnTo>
                    <a:lnTo>
                      <a:pt x="203" y="425"/>
                    </a:lnTo>
                    <a:lnTo>
                      <a:pt x="202" y="424"/>
                    </a:lnTo>
                    <a:lnTo>
                      <a:pt x="215" y="431"/>
                    </a:lnTo>
                    <a:lnTo>
                      <a:pt x="214" y="431"/>
                    </a:lnTo>
                    <a:lnTo>
                      <a:pt x="228" y="433"/>
                    </a:lnTo>
                    <a:lnTo>
                      <a:pt x="227" y="433"/>
                    </a:lnTo>
                    <a:lnTo>
                      <a:pt x="242" y="431"/>
                    </a:lnTo>
                    <a:lnTo>
                      <a:pt x="241" y="431"/>
                    </a:lnTo>
                    <a:lnTo>
                      <a:pt x="256" y="424"/>
                    </a:lnTo>
                    <a:lnTo>
                      <a:pt x="255" y="425"/>
                    </a:lnTo>
                    <a:lnTo>
                      <a:pt x="267" y="413"/>
                    </a:lnTo>
                    <a:lnTo>
                      <a:pt x="267" y="413"/>
                    </a:lnTo>
                    <a:lnTo>
                      <a:pt x="278" y="397"/>
                    </a:lnTo>
                    <a:lnTo>
                      <a:pt x="277" y="398"/>
                    </a:lnTo>
                    <a:lnTo>
                      <a:pt x="286" y="374"/>
                    </a:lnTo>
                    <a:lnTo>
                      <a:pt x="286" y="374"/>
                    </a:lnTo>
                    <a:lnTo>
                      <a:pt x="293" y="340"/>
                    </a:lnTo>
                    <a:lnTo>
                      <a:pt x="297" y="298"/>
                    </a:lnTo>
                    <a:lnTo>
                      <a:pt x="298" y="246"/>
                    </a:lnTo>
                    <a:lnTo>
                      <a:pt x="297" y="193"/>
                    </a:lnTo>
                    <a:lnTo>
                      <a:pt x="293" y="150"/>
                    </a:lnTo>
                    <a:lnTo>
                      <a:pt x="286" y="117"/>
                    </a:lnTo>
                    <a:lnTo>
                      <a:pt x="286" y="117"/>
                    </a:lnTo>
                    <a:lnTo>
                      <a:pt x="277" y="94"/>
                    </a:lnTo>
                    <a:lnTo>
                      <a:pt x="278" y="95"/>
                    </a:lnTo>
                    <a:lnTo>
                      <a:pt x="267" y="78"/>
                    </a:lnTo>
                    <a:lnTo>
                      <a:pt x="267" y="78"/>
                    </a:lnTo>
                    <a:lnTo>
                      <a:pt x="255" y="65"/>
                    </a:lnTo>
                    <a:lnTo>
                      <a:pt x="256" y="66"/>
                    </a:lnTo>
                    <a:lnTo>
                      <a:pt x="241" y="59"/>
                    </a:lnTo>
                    <a:lnTo>
                      <a:pt x="242" y="59"/>
                    </a:lnTo>
                    <a:lnTo>
                      <a:pt x="227" y="56"/>
                    </a:lnTo>
                    <a:lnTo>
                      <a:pt x="228" y="56"/>
                    </a:lnTo>
                    <a:lnTo>
                      <a:pt x="213" y="59"/>
                    </a:lnTo>
                    <a:lnTo>
                      <a:pt x="214" y="59"/>
                    </a:lnTo>
                    <a:lnTo>
                      <a:pt x="201" y="66"/>
                    </a:lnTo>
                    <a:lnTo>
                      <a:pt x="202" y="65"/>
                    </a:lnTo>
                    <a:lnTo>
                      <a:pt x="190" y="75"/>
                    </a:lnTo>
                    <a:lnTo>
                      <a:pt x="190" y="75"/>
                    </a:lnTo>
                    <a:lnTo>
                      <a:pt x="180" y="89"/>
                    </a:lnTo>
                    <a:lnTo>
                      <a:pt x="180" y="88"/>
                    </a:lnTo>
                    <a:lnTo>
                      <a:pt x="171" y="115"/>
                    </a:lnTo>
                    <a:lnTo>
                      <a:pt x="164" y="149"/>
                    </a:lnTo>
                    <a:lnTo>
                      <a:pt x="160" y="193"/>
                    </a:lnTo>
                    <a:lnTo>
                      <a:pt x="159" y="247"/>
                    </a:lnTo>
                    <a:close/>
                    <a:moveTo>
                      <a:pt x="152" y="192"/>
                    </a:moveTo>
                    <a:lnTo>
                      <a:pt x="157" y="148"/>
                    </a:lnTo>
                    <a:lnTo>
                      <a:pt x="164" y="112"/>
                    </a:lnTo>
                    <a:lnTo>
                      <a:pt x="173" y="85"/>
                    </a:lnTo>
                    <a:cubicBezTo>
                      <a:pt x="173" y="85"/>
                      <a:pt x="173" y="84"/>
                      <a:pt x="173" y="84"/>
                    </a:cubicBezTo>
                    <a:lnTo>
                      <a:pt x="184" y="70"/>
                    </a:lnTo>
                    <a:cubicBezTo>
                      <a:pt x="184" y="70"/>
                      <a:pt x="184" y="70"/>
                      <a:pt x="184" y="69"/>
                    </a:cubicBezTo>
                    <a:lnTo>
                      <a:pt x="196" y="59"/>
                    </a:lnTo>
                    <a:cubicBezTo>
                      <a:pt x="197" y="59"/>
                      <a:pt x="197" y="59"/>
                      <a:pt x="197" y="58"/>
                    </a:cubicBezTo>
                    <a:lnTo>
                      <a:pt x="211" y="51"/>
                    </a:lnTo>
                    <a:cubicBezTo>
                      <a:pt x="211" y="51"/>
                      <a:pt x="211" y="51"/>
                      <a:pt x="212" y="51"/>
                    </a:cubicBezTo>
                    <a:lnTo>
                      <a:pt x="227" y="49"/>
                    </a:lnTo>
                    <a:cubicBezTo>
                      <a:pt x="227" y="48"/>
                      <a:pt x="228" y="48"/>
                      <a:pt x="228" y="49"/>
                    </a:cubicBezTo>
                    <a:lnTo>
                      <a:pt x="244" y="51"/>
                    </a:lnTo>
                    <a:cubicBezTo>
                      <a:pt x="244" y="51"/>
                      <a:pt x="244" y="51"/>
                      <a:pt x="245" y="51"/>
                    </a:cubicBezTo>
                    <a:lnTo>
                      <a:pt x="259" y="59"/>
                    </a:lnTo>
                    <a:cubicBezTo>
                      <a:pt x="260" y="59"/>
                      <a:pt x="260" y="59"/>
                      <a:pt x="260" y="60"/>
                    </a:cubicBezTo>
                    <a:lnTo>
                      <a:pt x="273" y="73"/>
                    </a:lnTo>
                    <a:cubicBezTo>
                      <a:pt x="273" y="73"/>
                      <a:pt x="273" y="73"/>
                      <a:pt x="273" y="73"/>
                    </a:cubicBezTo>
                    <a:lnTo>
                      <a:pt x="284" y="91"/>
                    </a:lnTo>
                    <a:cubicBezTo>
                      <a:pt x="284" y="91"/>
                      <a:pt x="285" y="91"/>
                      <a:pt x="285" y="92"/>
                    </a:cubicBezTo>
                    <a:lnTo>
                      <a:pt x="294" y="115"/>
                    </a:lnTo>
                    <a:cubicBezTo>
                      <a:pt x="294" y="115"/>
                      <a:pt x="294" y="115"/>
                      <a:pt x="294" y="115"/>
                    </a:cubicBezTo>
                    <a:lnTo>
                      <a:pt x="301" y="149"/>
                    </a:lnTo>
                    <a:lnTo>
                      <a:pt x="305" y="193"/>
                    </a:lnTo>
                    <a:lnTo>
                      <a:pt x="306" y="247"/>
                    </a:lnTo>
                    <a:lnTo>
                      <a:pt x="305" y="299"/>
                    </a:lnTo>
                    <a:lnTo>
                      <a:pt x="301" y="342"/>
                    </a:lnTo>
                    <a:lnTo>
                      <a:pt x="294" y="376"/>
                    </a:lnTo>
                    <a:cubicBezTo>
                      <a:pt x="294" y="376"/>
                      <a:pt x="294" y="376"/>
                      <a:pt x="294" y="376"/>
                    </a:cubicBezTo>
                    <a:lnTo>
                      <a:pt x="285" y="401"/>
                    </a:lnTo>
                    <a:cubicBezTo>
                      <a:pt x="285" y="401"/>
                      <a:pt x="284" y="401"/>
                      <a:pt x="284" y="402"/>
                    </a:cubicBezTo>
                    <a:lnTo>
                      <a:pt x="273" y="418"/>
                    </a:lnTo>
                    <a:cubicBezTo>
                      <a:pt x="273" y="418"/>
                      <a:pt x="273" y="418"/>
                      <a:pt x="273" y="418"/>
                    </a:cubicBezTo>
                    <a:lnTo>
                      <a:pt x="260" y="430"/>
                    </a:lnTo>
                    <a:cubicBezTo>
                      <a:pt x="260" y="431"/>
                      <a:pt x="260" y="431"/>
                      <a:pt x="259" y="431"/>
                    </a:cubicBezTo>
                    <a:lnTo>
                      <a:pt x="245" y="438"/>
                    </a:lnTo>
                    <a:cubicBezTo>
                      <a:pt x="244" y="438"/>
                      <a:pt x="244" y="438"/>
                      <a:pt x="244" y="438"/>
                    </a:cubicBezTo>
                    <a:lnTo>
                      <a:pt x="228" y="441"/>
                    </a:lnTo>
                    <a:cubicBezTo>
                      <a:pt x="228" y="441"/>
                      <a:pt x="227" y="441"/>
                      <a:pt x="227" y="441"/>
                    </a:cubicBezTo>
                    <a:lnTo>
                      <a:pt x="213" y="438"/>
                    </a:lnTo>
                    <a:cubicBezTo>
                      <a:pt x="212" y="438"/>
                      <a:pt x="212" y="438"/>
                      <a:pt x="212" y="438"/>
                    </a:cubicBezTo>
                    <a:lnTo>
                      <a:pt x="198" y="431"/>
                    </a:lnTo>
                    <a:cubicBezTo>
                      <a:pt x="198" y="431"/>
                      <a:pt x="197" y="431"/>
                      <a:pt x="197" y="430"/>
                    </a:cubicBezTo>
                    <a:lnTo>
                      <a:pt x="185" y="418"/>
                    </a:lnTo>
                    <a:cubicBezTo>
                      <a:pt x="184" y="418"/>
                      <a:pt x="184" y="418"/>
                      <a:pt x="184" y="418"/>
                    </a:cubicBezTo>
                    <a:lnTo>
                      <a:pt x="173" y="402"/>
                    </a:lnTo>
                    <a:cubicBezTo>
                      <a:pt x="173" y="401"/>
                      <a:pt x="173" y="401"/>
                      <a:pt x="173" y="401"/>
                    </a:cubicBezTo>
                    <a:lnTo>
                      <a:pt x="163" y="376"/>
                    </a:lnTo>
                    <a:cubicBezTo>
                      <a:pt x="163" y="376"/>
                      <a:pt x="163" y="376"/>
                      <a:pt x="163" y="376"/>
                    </a:cubicBezTo>
                    <a:lnTo>
                      <a:pt x="156" y="341"/>
                    </a:lnTo>
                    <a:lnTo>
                      <a:pt x="152" y="299"/>
                    </a:lnTo>
                    <a:lnTo>
                      <a:pt x="151" y="246"/>
                    </a:lnTo>
                    <a:lnTo>
                      <a:pt x="152" y="192"/>
                    </a:lnTo>
                    <a:close/>
                    <a:moveTo>
                      <a:pt x="403" y="247"/>
                    </a:moveTo>
                    <a:lnTo>
                      <a:pt x="404" y="205"/>
                    </a:lnTo>
                    <a:lnTo>
                      <a:pt x="407" y="169"/>
                    </a:lnTo>
                    <a:lnTo>
                      <a:pt x="411" y="137"/>
                    </a:lnTo>
                    <a:lnTo>
                      <a:pt x="417" y="110"/>
                    </a:lnTo>
                    <a:cubicBezTo>
                      <a:pt x="417" y="109"/>
                      <a:pt x="417" y="109"/>
                      <a:pt x="417" y="109"/>
                    </a:cubicBezTo>
                    <a:lnTo>
                      <a:pt x="425" y="85"/>
                    </a:lnTo>
                    <a:lnTo>
                      <a:pt x="435" y="64"/>
                    </a:lnTo>
                    <a:lnTo>
                      <a:pt x="457" y="30"/>
                    </a:lnTo>
                    <a:cubicBezTo>
                      <a:pt x="457" y="29"/>
                      <a:pt x="458" y="29"/>
                      <a:pt x="458" y="29"/>
                    </a:cubicBezTo>
                    <a:lnTo>
                      <a:pt x="473" y="17"/>
                    </a:lnTo>
                    <a:cubicBezTo>
                      <a:pt x="473" y="17"/>
                      <a:pt x="473" y="17"/>
                      <a:pt x="474" y="17"/>
                    </a:cubicBezTo>
                    <a:lnTo>
                      <a:pt x="489" y="8"/>
                    </a:lnTo>
                    <a:cubicBezTo>
                      <a:pt x="489" y="8"/>
                      <a:pt x="490" y="8"/>
                      <a:pt x="490" y="8"/>
                    </a:cubicBezTo>
                    <a:lnTo>
                      <a:pt x="507" y="3"/>
                    </a:lnTo>
                    <a:cubicBezTo>
                      <a:pt x="508" y="3"/>
                      <a:pt x="508" y="3"/>
                      <a:pt x="508" y="2"/>
                    </a:cubicBezTo>
                    <a:lnTo>
                      <a:pt x="527" y="0"/>
                    </a:lnTo>
                    <a:cubicBezTo>
                      <a:pt x="527" y="0"/>
                      <a:pt x="528" y="0"/>
                      <a:pt x="528" y="1"/>
                    </a:cubicBezTo>
                    <a:lnTo>
                      <a:pt x="557" y="6"/>
                    </a:lnTo>
                    <a:cubicBezTo>
                      <a:pt x="558" y="6"/>
                      <a:pt x="558" y="6"/>
                      <a:pt x="558" y="6"/>
                    </a:cubicBezTo>
                    <a:lnTo>
                      <a:pt x="583" y="18"/>
                    </a:lnTo>
                    <a:cubicBezTo>
                      <a:pt x="584" y="19"/>
                      <a:pt x="584" y="19"/>
                      <a:pt x="584" y="19"/>
                    </a:cubicBezTo>
                    <a:lnTo>
                      <a:pt x="603" y="37"/>
                    </a:lnTo>
                    <a:cubicBezTo>
                      <a:pt x="603" y="37"/>
                      <a:pt x="604" y="38"/>
                      <a:pt x="604" y="38"/>
                    </a:cubicBezTo>
                    <a:lnTo>
                      <a:pt x="619" y="64"/>
                    </a:lnTo>
                    <a:lnTo>
                      <a:pt x="634" y="95"/>
                    </a:lnTo>
                    <a:cubicBezTo>
                      <a:pt x="634" y="95"/>
                      <a:pt x="634" y="95"/>
                      <a:pt x="634" y="95"/>
                    </a:cubicBezTo>
                    <a:lnTo>
                      <a:pt x="644" y="133"/>
                    </a:lnTo>
                    <a:lnTo>
                      <a:pt x="648" y="156"/>
                    </a:lnTo>
                    <a:lnTo>
                      <a:pt x="650" y="183"/>
                    </a:lnTo>
                    <a:lnTo>
                      <a:pt x="652" y="213"/>
                    </a:lnTo>
                    <a:lnTo>
                      <a:pt x="652" y="246"/>
                    </a:lnTo>
                    <a:lnTo>
                      <a:pt x="651" y="286"/>
                    </a:lnTo>
                    <a:lnTo>
                      <a:pt x="649" y="321"/>
                    </a:lnTo>
                    <a:lnTo>
                      <a:pt x="644" y="352"/>
                    </a:lnTo>
                    <a:lnTo>
                      <a:pt x="639" y="380"/>
                    </a:lnTo>
                    <a:lnTo>
                      <a:pt x="632" y="404"/>
                    </a:lnTo>
                    <a:lnTo>
                      <a:pt x="623" y="425"/>
                    </a:lnTo>
                    <a:cubicBezTo>
                      <a:pt x="623" y="425"/>
                      <a:pt x="622" y="426"/>
                      <a:pt x="622" y="426"/>
                    </a:cubicBezTo>
                    <a:lnTo>
                      <a:pt x="598" y="460"/>
                    </a:lnTo>
                    <a:cubicBezTo>
                      <a:pt x="598" y="460"/>
                      <a:pt x="597" y="460"/>
                      <a:pt x="597" y="461"/>
                    </a:cubicBezTo>
                    <a:lnTo>
                      <a:pt x="584" y="472"/>
                    </a:lnTo>
                    <a:cubicBezTo>
                      <a:pt x="583" y="472"/>
                      <a:pt x="583" y="472"/>
                      <a:pt x="583" y="473"/>
                    </a:cubicBezTo>
                    <a:lnTo>
                      <a:pt x="567" y="481"/>
                    </a:lnTo>
                    <a:cubicBezTo>
                      <a:pt x="567" y="481"/>
                      <a:pt x="566" y="481"/>
                      <a:pt x="566" y="481"/>
                    </a:cubicBezTo>
                    <a:lnTo>
                      <a:pt x="548" y="486"/>
                    </a:lnTo>
                    <a:cubicBezTo>
                      <a:pt x="548" y="486"/>
                      <a:pt x="548" y="486"/>
                      <a:pt x="547" y="486"/>
                    </a:cubicBezTo>
                    <a:lnTo>
                      <a:pt x="528" y="488"/>
                    </a:lnTo>
                    <a:cubicBezTo>
                      <a:pt x="528" y="488"/>
                      <a:pt x="527" y="488"/>
                      <a:pt x="527" y="488"/>
                    </a:cubicBezTo>
                    <a:lnTo>
                      <a:pt x="502" y="485"/>
                    </a:lnTo>
                    <a:cubicBezTo>
                      <a:pt x="502" y="485"/>
                      <a:pt x="502" y="485"/>
                      <a:pt x="501" y="485"/>
                    </a:cubicBezTo>
                    <a:lnTo>
                      <a:pt x="479" y="476"/>
                    </a:lnTo>
                    <a:cubicBezTo>
                      <a:pt x="479" y="475"/>
                      <a:pt x="479" y="475"/>
                      <a:pt x="478" y="475"/>
                    </a:cubicBezTo>
                    <a:lnTo>
                      <a:pt x="459" y="459"/>
                    </a:lnTo>
                    <a:cubicBezTo>
                      <a:pt x="459" y="459"/>
                      <a:pt x="458" y="459"/>
                      <a:pt x="458" y="458"/>
                    </a:cubicBezTo>
                    <a:lnTo>
                      <a:pt x="441" y="436"/>
                    </a:lnTo>
                    <a:cubicBezTo>
                      <a:pt x="441" y="436"/>
                      <a:pt x="441" y="435"/>
                      <a:pt x="441" y="435"/>
                    </a:cubicBezTo>
                    <a:lnTo>
                      <a:pt x="425" y="403"/>
                    </a:lnTo>
                    <a:cubicBezTo>
                      <a:pt x="425" y="403"/>
                      <a:pt x="425" y="402"/>
                      <a:pt x="425" y="402"/>
                    </a:cubicBezTo>
                    <a:lnTo>
                      <a:pt x="413" y="360"/>
                    </a:lnTo>
                    <a:lnTo>
                      <a:pt x="406" y="309"/>
                    </a:lnTo>
                    <a:lnTo>
                      <a:pt x="403" y="247"/>
                    </a:lnTo>
                    <a:close/>
                    <a:moveTo>
                      <a:pt x="413" y="307"/>
                    </a:moveTo>
                    <a:lnTo>
                      <a:pt x="421" y="358"/>
                    </a:lnTo>
                    <a:lnTo>
                      <a:pt x="432" y="400"/>
                    </a:lnTo>
                    <a:lnTo>
                      <a:pt x="432" y="399"/>
                    </a:lnTo>
                    <a:lnTo>
                      <a:pt x="448" y="432"/>
                    </a:lnTo>
                    <a:lnTo>
                      <a:pt x="448" y="431"/>
                    </a:lnTo>
                    <a:lnTo>
                      <a:pt x="465" y="454"/>
                    </a:lnTo>
                    <a:lnTo>
                      <a:pt x="464" y="453"/>
                    </a:lnTo>
                    <a:lnTo>
                      <a:pt x="484" y="469"/>
                    </a:lnTo>
                    <a:lnTo>
                      <a:pt x="483" y="468"/>
                    </a:lnTo>
                    <a:lnTo>
                      <a:pt x="505" y="478"/>
                    </a:lnTo>
                    <a:lnTo>
                      <a:pt x="503" y="477"/>
                    </a:lnTo>
                    <a:lnTo>
                      <a:pt x="528" y="480"/>
                    </a:lnTo>
                    <a:lnTo>
                      <a:pt x="527" y="480"/>
                    </a:lnTo>
                    <a:lnTo>
                      <a:pt x="547" y="478"/>
                    </a:lnTo>
                    <a:lnTo>
                      <a:pt x="546" y="479"/>
                    </a:lnTo>
                    <a:lnTo>
                      <a:pt x="564" y="474"/>
                    </a:lnTo>
                    <a:lnTo>
                      <a:pt x="563" y="474"/>
                    </a:lnTo>
                    <a:lnTo>
                      <a:pt x="579" y="465"/>
                    </a:lnTo>
                    <a:lnTo>
                      <a:pt x="578" y="466"/>
                    </a:lnTo>
                    <a:lnTo>
                      <a:pt x="592" y="454"/>
                    </a:lnTo>
                    <a:lnTo>
                      <a:pt x="591" y="455"/>
                    </a:lnTo>
                    <a:lnTo>
                      <a:pt x="616" y="421"/>
                    </a:lnTo>
                    <a:lnTo>
                      <a:pt x="615" y="422"/>
                    </a:lnTo>
                    <a:lnTo>
                      <a:pt x="624" y="401"/>
                    </a:lnTo>
                    <a:lnTo>
                      <a:pt x="631" y="378"/>
                    </a:lnTo>
                    <a:lnTo>
                      <a:pt x="636" y="351"/>
                    </a:lnTo>
                    <a:lnTo>
                      <a:pt x="641" y="320"/>
                    </a:lnTo>
                    <a:lnTo>
                      <a:pt x="643" y="285"/>
                    </a:lnTo>
                    <a:lnTo>
                      <a:pt x="644" y="247"/>
                    </a:lnTo>
                    <a:lnTo>
                      <a:pt x="644" y="213"/>
                    </a:lnTo>
                    <a:lnTo>
                      <a:pt x="642" y="183"/>
                    </a:lnTo>
                    <a:lnTo>
                      <a:pt x="640" y="157"/>
                    </a:lnTo>
                    <a:lnTo>
                      <a:pt x="637" y="135"/>
                    </a:lnTo>
                    <a:lnTo>
                      <a:pt x="627" y="97"/>
                    </a:lnTo>
                    <a:lnTo>
                      <a:pt x="627" y="98"/>
                    </a:lnTo>
                    <a:lnTo>
                      <a:pt x="613" y="68"/>
                    </a:lnTo>
                    <a:lnTo>
                      <a:pt x="597" y="42"/>
                    </a:lnTo>
                    <a:lnTo>
                      <a:pt x="598" y="43"/>
                    </a:lnTo>
                    <a:lnTo>
                      <a:pt x="579" y="25"/>
                    </a:lnTo>
                    <a:lnTo>
                      <a:pt x="580" y="26"/>
                    </a:lnTo>
                    <a:lnTo>
                      <a:pt x="555" y="13"/>
                    </a:lnTo>
                    <a:lnTo>
                      <a:pt x="556" y="13"/>
                    </a:lnTo>
                    <a:lnTo>
                      <a:pt x="527" y="8"/>
                    </a:lnTo>
                    <a:lnTo>
                      <a:pt x="528" y="8"/>
                    </a:lnTo>
                    <a:lnTo>
                      <a:pt x="509" y="10"/>
                    </a:lnTo>
                    <a:lnTo>
                      <a:pt x="510" y="10"/>
                    </a:lnTo>
                    <a:lnTo>
                      <a:pt x="492" y="16"/>
                    </a:lnTo>
                    <a:lnTo>
                      <a:pt x="493" y="15"/>
                    </a:lnTo>
                    <a:lnTo>
                      <a:pt x="477" y="24"/>
                    </a:lnTo>
                    <a:lnTo>
                      <a:pt x="478" y="24"/>
                    </a:lnTo>
                    <a:lnTo>
                      <a:pt x="463" y="35"/>
                    </a:lnTo>
                    <a:lnTo>
                      <a:pt x="464" y="34"/>
                    </a:lnTo>
                    <a:lnTo>
                      <a:pt x="442" y="68"/>
                    </a:lnTo>
                    <a:lnTo>
                      <a:pt x="433" y="88"/>
                    </a:lnTo>
                    <a:lnTo>
                      <a:pt x="424" y="112"/>
                    </a:lnTo>
                    <a:lnTo>
                      <a:pt x="424" y="111"/>
                    </a:lnTo>
                    <a:lnTo>
                      <a:pt x="419" y="138"/>
                    </a:lnTo>
                    <a:lnTo>
                      <a:pt x="415" y="170"/>
                    </a:lnTo>
                    <a:lnTo>
                      <a:pt x="412" y="206"/>
                    </a:lnTo>
                    <a:lnTo>
                      <a:pt x="411" y="246"/>
                    </a:lnTo>
                    <a:lnTo>
                      <a:pt x="413" y="307"/>
                    </a:lnTo>
                    <a:close/>
                    <a:moveTo>
                      <a:pt x="459" y="247"/>
                    </a:moveTo>
                    <a:lnTo>
                      <a:pt x="460" y="298"/>
                    </a:lnTo>
                    <a:lnTo>
                      <a:pt x="464" y="341"/>
                    </a:lnTo>
                    <a:lnTo>
                      <a:pt x="470" y="374"/>
                    </a:lnTo>
                    <a:lnTo>
                      <a:pt x="470" y="373"/>
                    </a:lnTo>
                    <a:lnTo>
                      <a:pt x="480" y="398"/>
                    </a:lnTo>
                    <a:lnTo>
                      <a:pt x="480" y="397"/>
                    </a:lnTo>
                    <a:lnTo>
                      <a:pt x="491" y="413"/>
                    </a:lnTo>
                    <a:lnTo>
                      <a:pt x="490" y="413"/>
                    </a:lnTo>
                    <a:lnTo>
                      <a:pt x="503" y="425"/>
                    </a:lnTo>
                    <a:lnTo>
                      <a:pt x="502" y="424"/>
                    </a:lnTo>
                    <a:lnTo>
                      <a:pt x="515" y="431"/>
                    </a:lnTo>
                    <a:lnTo>
                      <a:pt x="514" y="431"/>
                    </a:lnTo>
                    <a:lnTo>
                      <a:pt x="528" y="433"/>
                    </a:lnTo>
                    <a:lnTo>
                      <a:pt x="527" y="433"/>
                    </a:lnTo>
                    <a:lnTo>
                      <a:pt x="542" y="431"/>
                    </a:lnTo>
                    <a:lnTo>
                      <a:pt x="541" y="431"/>
                    </a:lnTo>
                    <a:lnTo>
                      <a:pt x="556" y="424"/>
                    </a:lnTo>
                    <a:lnTo>
                      <a:pt x="555" y="425"/>
                    </a:lnTo>
                    <a:lnTo>
                      <a:pt x="568" y="413"/>
                    </a:lnTo>
                    <a:lnTo>
                      <a:pt x="567" y="413"/>
                    </a:lnTo>
                    <a:lnTo>
                      <a:pt x="578" y="397"/>
                    </a:lnTo>
                    <a:lnTo>
                      <a:pt x="578" y="398"/>
                    </a:lnTo>
                    <a:lnTo>
                      <a:pt x="587" y="374"/>
                    </a:lnTo>
                    <a:lnTo>
                      <a:pt x="587" y="374"/>
                    </a:lnTo>
                    <a:lnTo>
                      <a:pt x="593" y="340"/>
                    </a:lnTo>
                    <a:lnTo>
                      <a:pt x="597" y="298"/>
                    </a:lnTo>
                    <a:lnTo>
                      <a:pt x="599" y="246"/>
                    </a:lnTo>
                    <a:lnTo>
                      <a:pt x="597" y="193"/>
                    </a:lnTo>
                    <a:lnTo>
                      <a:pt x="593" y="150"/>
                    </a:lnTo>
                    <a:lnTo>
                      <a:pt x="587" y="117"/>
                    </a:lnTo>
                    <a:lnTo>
                      <a:pt x="587" y="117"/>
                    </a:lnTo>
                    <a:lnTo>
                      <a:pt x="578" y="94"/>
                    </a:lnTo>
                    <a:lnTo>
                      <a:pt x="578" y="95"/>
                    </a:lnTo>
                    <a:lnTo>
                      <a:pt x="567" y="78"/>
                    </a:lnTo>
                    <a:lnTo>
                      <a:pt x="568" y="78"/>
                    </a:lnTo>
                    <a:lnTo>
                      <a:pt x="555" y="65"/>
                    </a:lnTo>
                    <a:lnTo>
                      <a:pt x="556" y="66"/>
                    </a:lnTo>
                    <a:lnTo>
                      <a:pt x="541" y="59"/>
                    </a:lnTo>
                    <a:lnTo>
                      <a:pt x="542" y="59"/>
                    </a:lnTo>
                    <a:lnTo>
                      <a:pt x="527" y="56"/>
                    </a:lnTo>
                    <a:lnTo>
                      <a:pt x="528" y="56"/>
                    </a:lnTo>
                    <a:lnTo>
                      <a:pt x="513" y="59"/>
                    </a:lnTo>
                    <a:lnTo>
                      <a:pt x="514" y="59"/>
                    </a:lnTo>
                    <a:lnTo>
                      <a:pt x="501" y="66"/>
                    </a:lnTo>
                    <a:lnTo>
                      <a:pt x="502" y="65"/>
                    </a:lnTo>
                    <a:lnTo>
                      <a:pt x="490" y="75"/>
                    </a:lnTo>
                    <a:lnTo>
                      <a:pt x="490" y="75"/>
                    </a:lnTo>
                    <a:lnTo>
                      <a:pt x="480" y="89"/>
                    </a:lnTo>
                    <a:lnTo>
                      <a:pt x="480" y="88"/>
                    </a:lnTo>
                    <a:lnTo>
                      <a:pt x="471" y="115"/>
                    </a:lnTo>
                    <a:lnTo>
                      <a:pt x="465" y="149"/>
                    </a:lnTo>
                    <a:lnTo>
                      <a:pt x="461" y="193"/>
                    </a:lnTo>
                    <a:lnTo>
                      <a:pt x="459" y="247"/>
                    </a:lnTo>
                    <a:close/>
                    <a:moveTo>
                      <a:pt x="453" y="192"/>
                    </a:moveTo>
                    <a:lnTo>
                      <a:pt x="457" y="148"/>
                    </a:lnTo>
                    <a:lnTo>
                      <a:pt x="464" y="112"/>
                    </a:lnTo>
                    <a:lnTo>
                      <a:pt x="473" y="85"/>
                    </a:lnTo>
                    <a:cubicBezTo>
                      <a:pt x="473" y="85"/>
                      <a:pt x="473" y="84"/>
                      <a:pt x="473" y="84"/>
                    </a:cubicBezTo>
                    <a:lnTo>
                      <a:pt x="484" y="70"/>
                    </a:lnTo>
                    <a:cubicBezTo>
                      <a:pt x="484" y="70"/>
                      <a:pt x="484" y="70"/>
                      <a:pt x="484" y="69"/>
                    </a:cubicBezTo>
                    <a:lnTo>
                      <a:pt x="496" y="59"/>
                    </a:lnTo>
                    <a:cubicBezTo>
                      <a:pt x="497" y="59"/>
                      <a:pt x="497" y="59"/>
                      <a:pt x="497" y="58"/>
                    </a:cubicBezTo>
                    <a:lnTo>
                      <a:pt x="511" y="51"/>
                    </a:lnTo>
                    <a:cubicBezTo>
                      <a:pt x="511" y="51"/>
                      <a:pt x="511" y="51"/>
                      <a:pt x="512" y="51"/>
                    </a:cubicBezTo>
                    <a:lnTo>
                      <a:pt x="527" y="49"/>
                    </a:lnTo>
                    <a:cubicBezTo>
                      <a:pt x="527" y="48"/>
                      <a:pt x="528" y="48"/>
                      <a:pt x="528" y="49"/>
                    </a:cubicBezTo>
                    <a:lnTo>
                      <a:pt x="544" y="51"/>
                    </a:lnTo>
                    <a:cubicBezTo>
                      <a:pt x="544" y="51"/>
                      <a:pt x="544" y="51"/>
                      <a:pt x="545" y="51"/>
                    </a:cubicBezTo>
                    <a:lnTo>
                      <a:pt x="559" y="59"/>
                    </a:lnTo>
                    <a:cubicBezTo>
                      <a:pt x="560" y="59"/>
                      <a:pt x="560" y="59"/>
                      <a:pt x="560" y="60"/>
                    </a:cubicBezTo>
                    <a:lnTo>
                      <a:pt x="573" y="73"/>
                    </a:lnTo>
                    <a:cubicBezTo>
                      <a:pt x="574" y="73"/>
                      <a:pt x="574" y="73"/>
                      <a:pt x="574" y="73"/>
                    </a:cubicBezTo>
                    <a:lnTo>
                      <a:pt x="585" y="91"/>
                    </a:lnTo>
                    <a:cubicBezTo>
                      <a:pt x="585" y="91"/>
                      <a:pt x="585" y="91"/>
                      <a:pt x="585" y="92"/>
                    </a:cubicBezTo>
                    <a:lnTo>
                      <a:pt x="594" y="115"/>
                    </a:lnTo>
                    <a:cubicBezTo>
                      <a:pt x="594" y="115"/>
                      <a:pt x="594" y="115"/>
                      <a:pt x="594" y="115"/>
                    </a:cubicBezTo>
                    <a:lnTo>
                      <a:pt x="601" y="149"/>
                    </a:lnTo>
                    <a:lnTo>
                      <a:pt x="605" y="193"/>
                    </a:lnTo>
                    <a:lnTo>
                      <a:pt x="607" y="247"/>
                    </a:lnTo>
                    <a:lnTo>
                      <a:pt x="605" y="299"/>
                    </a:lnTo>
                    <a:lnTo>
                      <a:pt x="601" y="342"/>
                    </a:lnTo>
                    <a:lnTo>
                      <a:pt x="594" y="376"/>
                    </a:lnTo>
                    <a:cubicBezTo>
                      <a:pt x="594" y="376"/>
                      <a:pt x="594" y="376"/>
                      <a:pt x="594" y="376"/>
                    </a:cubicBezTo>
                    <a:lnTo>
                      <a:pt x="585" y="401"/>
                    </a:lnTo>
                    <a:cubicBezTo>
                      <a:pt x="585" y="401"/>
                      <a:pt x="585" y="401"/>
                      <a:pt x="585" y="402"/>
                    </a:cubicBezTo>
                    <a:lnTo>
                      <a:pt x="574" y="418"/>
                    </a:lnTo>
                    <a:cubicBezTo>
                      <a:pt x="574" y="418"/>
                      <a:pt x="573" y="418"/>
                      <a:pt x="573" y="418"/>
                    </a:cubicBezTo>
                    <a:lnTo>
                      <a:pt x="560" y="430"/>
                    </a:lnTo>
                    <a:cubicBezTo>
                      <a:pt x="560" y="431"/>
                      <a:pt x="560" y="431"/>
                      <a:pt x="559" y="431"/>
                    </a:cubicBezTo>
                    <a:lnTo>
                      <a:pt x="545" y="438"/>
                    </a:lnTo>
                    <a:cubicBezTo>
                      <a:pt x="544" y="438"/>
                      <a:pt x="544" y="438"/>
                      <a:pt x="544" y="438"/>
                    </a:cubicBezTo>
                    <a:lnTo>
                      <a:pt x="528" y="441"/>
                    </a:lnTo>
                    <a:cubicBezTo>
                      <a:pt x="528" y="441"/>
                      <a:pt x="527" y="441"/>
                      <a:pt x="527" y="441"/>
                    </a:cubicBezTo>
                    <a:lnTo>
                      <a:pt x="513" y="438"/>
                    </a:lnTo>
                    <a:cubicBezTo>
                      <a:pt x="512" y="438"/>
                      <a:pt x="512" y="438"/>
                      <a:pt x="512" y="438"/>
                    </a:cubicBezTo>
                    <a:lnTo>
                      <a:pt x="498" y="431"/>
                    </a:lnTo>
                    <a:cubicBezTo>
                      <a:pt x="498" y="431"/>
                      <a:pt x="497" y="431"/>
                      <a:pt x="497" y="430"/>
                    </a:cubicBezTo>
                    <a:lnTo>
                      <a:pt x="485" y="418"/>
                    </a:lnTo>
                    <a:cubicBezTo>
                      <a:pt x="484" y="418"/>
                      <a:pt x="484" y="418"/>
                      <a:pt x="484" y="418"/>
                    </a:cubicBezTo>
                    <a:lnTo>
                      <a:pt x="473" y="402"/>
                    </a:lnTo>
                    <a:cubicBezTo>
                      <a:pt x="473" y="401"/>
                      <a:pt x="473" y="401"/>
                      <a:pt x="473" y="401"/>
                    </a:cubicBezTo>
                    <a:lnTo>
                      <a:pt x="463" y="376"/>
                    </a:lnTo>
                    <a:cubicBezTo>
                      <a:pt x="463" y="376"/>
                      <a:pt x="463" y="376"/>
                      <a:pt x="463" y="376"/>
                    </a:cubicBezTo>
                    <a:lnTo>
                      <a:pt x="456" y="341"/>
                    </a:lnTo>
                    <a:lnTo>
                      <a:pt x="452" y="299"/>
                    </a:lnTo>
                    <a:lnTo>
                      <a:pt x="451" y="246"/>
                    </a:lnTo>
                    <a:lnTo>
                      <a:pt x="453" y="192"/>
                    </a:lnTo>
                    <a:close/>
                    <a:moveTo>
                      <a:pt x="703" y="247"/>
                    </a:moveTo>
                    <a:lnTo>
                      <a:pt x="704" y="205"/>
                    </a:lnTo>
                    <a:lnTo>
                      <a:pt x="707" y="169"/>
                    </a:lnTo>
                    <a:lnTo>
                      <a:pt x="711" y="137"/>
                    </a:lnTo>
                    <a:lnTo>
                      <a:pt x="717" y="110"/>
                    </a:lnTo>
                    <a:cubicBezTo>
                      <a:pt x="717" y="109"/>
                      <a:pt x="717" y="109"/>
                      <a:pt x="717" y="109"/>
                    </a:cubicBezTo>
                    <a:lnTo>
                      <a:pt x="726" y="85"/>
                    </a:lnTo>
                    <a:lnTo>
                      <a:pt x="735" y="64"/>
                    </a:lnTo>
                    <a:lnTo>
                      <a:pt x="758" y="30"/>
                    </a:lnTo>
                    <a:cubicBezTo>
                      <a:pt x="758" y="29"/>
                      <a:pt x="758" y="29"/>
                      <a:pt x="758" y="29"/>
                    </a:cubicBezTo>
                    <a:lnTo>
                      <a:pt x="773" y="17"/>
                    </a:lnTo>
                    <a:cubicBezTo>
                      <a:pt x="773" y="17"/>
                      <a:pt x="773" y="17"/>
                      <a:pt x="774" y="17"/>
                    </a:cubicBezTo>
                    <a:lnTo>
                      <a:pt x="790" y="8"/>
                    </a:lnTo>
                    <a:cubicBezTo>
                      <a:pt x="790" y="8"/>
                      <a:pt x="790" y="8"/>
                      <a:pt x="790" y="8"/>
                    </a:cubicBezTo>
                    <a:lnTo>
                      <a:pt x="808" y="3"/>
                    </a:lnTo>
                    <a:cubicBezTo>
                      <a:pt x="808" y="3"/>
                      <a:pt x="808" y="3"/>
                      <a:pt x="809" y="2"/>
                    </a:cubicBezTo>
                    <a:lnTo>
                      <a:pt x="828" y="0"/>
                    </a:lnTo>
                    <a:cubicBezTo>
                      <a:pt x="828" y="0"/>
                      <a:pt x="828" y="0"/>
                      <a:pt x="829" y="1"/>
                    </a:cubicBezTo>
                    <a:lnTo>
                      <a:pt x="858" y="6"/>
                    </a:lnTo>
                    <a:cubicBezTo>
                      <a:pt x="858" y="6"/>
                      <a:pt x="858" y="6"/>
                      <a:pt x="859" y="6"/>
                    </a:cubicBezTo>
                    <a:lnTo>
                      <a:pt x="883" y="18"/>
                    </a:lnTo>
                    <a:cubicBezTo>
                      <a:pt x="884" y="19"/>
                      <a:pt x="884" y="19"/>
                      <a:pt x="884" y="19"/>
                    </a:cubicBezTo>
                    <a:lnTo>
                      <a:pt x="904" y="37"/>
                    </a:lnTo>
                    <a:cubicBezTo>
                      <a:pt x="904" y="37"/>
                      <a:pt x="904" y="38"/>
                      <a:pt x="904" y="38"/>
                    </a:cubicBezTo>
                    <a:lnTo>
                      <a:pt x="920" y="64"/>
                    </a:lnTo>
                    <a:lnTo>
                      <a:pt x="935" y="95"/>
                    </a:lnTo>
                    <a:cubicBezTo>
                      <a:pt x="935" y="95"/>
                      <a:pt x="935" y="95"/>
                      <a:pt x="935" y="95"/>
                    </a:cubicBezTo>
                    <a:lnTo>
                      <a:pt x="944" y="133"/>
                    </a:lnTo>
                    <a:lnTo>
                      <a:pt x="948" y="156"/>
                    </a:lnTo>
                    <a:lnTo>
                      <a:pt x="950" y="183"/>
                    </a:lnTo>
                    <a:lnTo>
                      <a:pt x="952" y="213"/>
                    </a:lnTo>
                    <a:lnTo>
                      <a:pt x="952" y="246"/>
                    </a:lnTo>
                    <a:lnTo>
                      <a:pt x="951" y="286"/>
                    </a:lnTo>
                    <a:lnTo>
                      <a:pt x="949" y="321"/>
                    </a:lnTo>
                    <a:lnTo>
                      <a:pt x="945" y="352"/>
                    </a:lnTo>
                    <a:lnTo>
                      <a:pt x="939" y="380"/>
                    </a:lnTo>
                    <a:lnTo>
                      <a:pt x="932" y="404"/>
                    </a:lnTo>
                    <a:lnTo>
                      <a:pt x="923" y="425"/>
                    </a:lnTo>
                    <a:cubicBezTo>
                      <a:pt x="923" y="425"/>
                      <a:pt x="923" y="426"/>
                      <a:pt x="923" y="426"/>
                    </a:cubicBezTo>
                    <a:lnTo>
                      <a:pt x="898" y="460"/>
                    </a:lnTo>
                    <a:cubicBezTo>
                      <a:pt x="898" y="460"/>
                      <a:pt x="898" y="460"/>
                      <a:pt x="898" y="461"/>
                    </a:cubicBezTo>
                    <a:lnTo>
                      <a:pt x="884" y="472"/>
                    </a:lnTo>
                    <a:cubicBezTo>
                      <a:pt x="884" y="472"/>
                      <a:pt x="884" y="472"/>
                      <a:pt x="883" y="473"/>
                    </a:cubicBezTo>
                    <a:lnTo>
                      <a:pt x="867" y="481"/>
                    </a:lnTo>
                    <a:cubicBezTo>
                      <a:pt x="867" y="481"/>
                      <a:pt x="867" y="481"/>
                      <a:pt x="867" y="481"/>
                    </a:cubicBezTo>
                    <a:lnTo>
                      <a:pt x="849" y="486"/>
                    </a:lnTo>
                    <a:cubicBezTo>
                      <a:pt x="848" y="486"/>
                      <a:pt x="848" y="486"/>
                      <a:pt x="848" y="486"/>
                    </a:cubicBezTo>
                    <a:lnTo>
                      <a:pt x="828" y="488"/>
                    </a:lnTo>
                    <a:cubicBezTo>
                      <a:pt x="828" y="488"/>
                      <a:pt x="828" y="488"/>
                      <a:pt x="827" y="488"/>
                    </a:cubicBezTo>
                    <a:lnTo>
                      <a:pt x="803" y="485"/>
                    </a:lnTo>
                    <a:cubicBezTo>
                      <a:pt x="803" y="485"/>
                      <a:pt x="802" y="485"/>
                      <a:pt x="802" y="485"/>
                    </a:cubicBezTo>
                    <a:lnTo>
                      <a:pt x="780" y="476"/>
                    </a:lnTo>
                    <a:cubicBezTo>
                      <a:pt x="780" y="475"/>
                      <a:pt x="779" y="475"/>
                      <a:pt x="779" y="475"/>
                    </a:cubicBezTo>
                    <a:lnTo>
                      <a:pt x="759" y="459"/>
                    </a:lnTo>
                    <a:cubicBezTo>
                      <a:pt x="759" y="459"/>
                      <a:pt x="759" y="459"/>
                      <a:pt x="759" y="458"/>
                    </a:cubicBezTo>
                    <a:lnTo>
                      <a:pt x="742" y="436"/>
                    </a:lnTo>
                    <a:cubicBezTo>
                      <a:pt x="742" y="436"/>
                      <a:pt x="741" y="435"/>
                      <a:pt x="741" y="435"/>
                    </a:cubicBezTo>
                    <a:lnTo>
                      <a:pt x="725" y="403"/>
                    </a:lnTo>
                    <a:cubicBezTo>
                      <a:pt x="725" y="403"/>
                      <a:pt x="725" y="402"/>
                      <a:pt x="725" y="402"/>
                    </a:cubicBezTo>
                    <a:lnTo>
                      <a:pt x="714" y="360"/>
                    </a:lnTo>
                    <a:lnTo>
                      <a:pt x="706" y="309"/>
                    </a:lnTo>
                    <a:lnTo>
                      <a:pt x="703" y="247"/>
                    </a:lnTo>
                    <a:close/>
                    <a:moveTo>
                      <a:pt x="714" y="307"/>
                    </a:moveTo>
                    <a:lnTo>
                      <a:pt x="721" y="358"/>
                    </a:lnTo>
                    <a:lnTo>
                      <a:pt x="733" y="400"/>
                    </a:lnTo>
                    <a:lnTo>
                      <a:pt x="733" y="399"/>
                    </a:lnTo>
                    <a:lnTo>
                      <a:pt x="749" y="432"/>
                    </a:lnTo>
                    <a:lnTo>
                      <a:pt x="748" y="431"/>
                    </a:lnTo>
                    <a:lnTo>
                      <a:pt x="765" y="454"/>
                    </a:lnTo>
                    <a:lnTo>
                      <a:pt x="765" y="453"/>
                    </a:lnTo>
                    <a:lnTo>
                      <a:pt x="784" y="469"/>
                    </a:lnTo>
                    <a:lnTo>
                      <a:pt x="783" y="468"/>
                    </a:lnTo>
                    <a:lnTo>
                      <a:pt x="805" y="478"/>
                    </a:lnTo>
                    <a:lnTo>
                      <a:pt x="804" y="477"/>
                    </a:lnTo>
                    <a:lnTo>
                      <a:pt x="828" y="480"/>
                    </a:lnTo>
                    <a:lnTo>
                      <a:pt x="828" y="480"/>
                    </a:lnTo>
                    <a:lnTo>
                      <a:pt x="847" y="478"/>
                    </a:lnTo>
                    <a:lnTo>
                      <a:pt x="846" y="479"/>
                    </a:lnTo>
                    <a:lnTo>
                      <a:pt x="864" y="474"/>
                    </a:lnTo>
                    <a:lnTo>
                      <a:pt x="864" y="474"/>
                    </a:lnTo>
                    <a:lnTo>
                      <a:pt x="880" y="465"/>
                    </a:lnTo>
                    <a:lnTo>
                      <a:pt x="879" y="466"/>
                    </a:lnTo>
                    <a:lnTo>
                      <a:pt x="892" y="454"/>
                    </a:lnTo>
                    <a:lnTo>
                      <a:pt x="892" y="455"/>
                    </a:lnTo>
                    <a:lnTo>
                      <a:pt x="916" y="421"/>
                    </a:lnTo>
                    <a:lnTo>
                      <a:pt x="916" y="422"/>
                    </a:lnTo>
                    <a:lnTo>
                      <a:pt x="925" y="401"/>
                    </a:lnTo>
                    <a:lnTo>
                      <a:pt x="932" y="378"/>
                    </a:lnTo>
                    <a:lnTo>
                      <a:pt x="937" y="351"/>
                    </a:lnTo>
                    <a:lnTo>
                      <a:pt x="941" y="320"/>
                    </a:lnTo>
                    <a:lnTo>
                      <a:pt x="943" y="285"/>
                    </a:lnTo>
                    <a:lnTo>
                      <a:pt x="944" y="247"/>
                    </a:lnTo>
                    <a:lnTo>
                      <a:pt x="944" y="213"/>
                    </a:lnTo>
                    <a:lnTo>
                      <a:pt x="942" y="183"/>
                    </a:lnTo>
                    <a:lnTo>
                      <a:pt x="940" y="157"/>
                    </a:lnTo>
                    <a:lnTo>
                      <a:pt x="937" y="135"/>
                    </a:lnTo>
                    <a:lnTo>
                      <a:pt x="927" y="97"/>
                    </a:lnTo>
                    <a:lnTo>
                      <a:pt x="927" y="98"/>
                    </a:lnTo>
                    <a:lnTo>
                      <a:pt x="913" y="68"/>
                    </a:lnTo>
                    <a:lnTo>
                      <a:pt x="898" y="42"/>
                    </a:lnTo>
                    <a:lnTo>
                      <a:pt x="898" y="43"/>
                    </a:lnTo>
                    <a:lnTo>
                      <a:pt x="879" y="25"/>
                    </a:lnTo>
                    <a:lnTo>
                      <a:pt x="880" y="26"/>
                    </a:lnTo>
                    <a:lnTo>
                      <a:pt x="855" y="13"/>
                    </a:lnTo>
                    <a:lnTo>
                      <a:pt x="856" y="13"/>
                    </a:lnTo>
                    <a:lnTo>
                      <a:pt x="827" y="8"/>
                    </a:lnTo>
                    <a:lnTo>
                      <a:pt x="828" y="8"/>
                    </a:lnTo>
                    <a:lnTo>
                      <a:pt x="809" y="10"/>
                    </a:lnTo>
                    <a:lnTo>
                      <a:pt x="810" y="10"/>
                    </a:lnTo>
                    <a:lnTo>
                      <a:pt x="793" y="16"/>
                    </a:lnTo>
                    <a:lnTo>
                      <a:pt x="793" y="16"/>
                    </a:lnTo>
                    <a:lnTo>
                      <a:pt x="777" y="24"/>
                    </a:lnTo>
                    <a:lnTo>
                      <a:pt x="778" y="24"/>
                    </a:lnTo>
                    <a:lnTo>
                      <a:pt x="763" y="35"/>
                    </a:lnTo>
                    <a:lnTo>
                      <a:pt x="764" y="34"/>
                    </a:lnTo>
                    <a:lnTo>
                      <a:pt x="743" y="68"/>
                    </a:lnTo>
                    <a:lnTo>
                      <a:pt x="733" y="88"/>
                    </a:lnTo>
                    <a:lnTo>
                      <a:pt x="725" y="112"/>
                    </a:lnTo>
                    <a:lnTo>
                      <a:pt x="725" y="111"/>
                    </a:lnTo>
                    <a:lnTo>
                      <a:pt x="719" y="139"/>
                    </a:lnTo>
                    <a:lnTo>
                      <a:pt x="715" y="170"/>
                    </a:lnTo>
                    <a:lnTo>
                      <a:pt x="712" y="206"/>
                    </a:lnTo>
                    <a:lnTo>
                      <a:pt x="711" y="246"/>
                    </a:lnTo>
                    <a:lnTo>
                      <a:pt x="714" y="307"/>
                    </a:lnTo>
                    <a:close/>
                    <a:moveTo>
                      <a:pt x="759" y="247"/>
                    </a:moveTo>
                    <a:lnTo>
                      <a:pt x="760" y="298"/>
                    </a:lnTo>
                    <a:lnTo>
                      <a:pt x="764" y="341"/>
                    </a:lnTo>
                    <a:lnTo>
                      <a:pt x="771" y="374"/>
                    </a:lnTo>
                    <a:lnTo>
                      <a:pt x="771" y="373"/>
                    </a:lnTo>
                    <a:lnTo>
                      <a:pt x="781" y="398"/>
                    </a:lnTo>
                    <a:lnTo>
                      <a:pt x="780" y="397"/>
                    </a:lnTo>
                    <a:lnTo>
                      <a:pt x="791" y="413"/>
                    </a:lnTo>
                    <a:lnTo>
                      <a:pt x="791" y="413"/>
                    </a:lnTo>
                    <a:lnTo>
                      <a:pt x="803" y="425"/>
                    </a:lnTo>
                    <a:lnTo>
                      <a:pt x="802" y="424"/>
                    </a:lnTo>
                    <a:lnTo>
                      <a:pt x="816" y="431"/>
                    </a:lnTo>
                    <a:lnTo>
                      <a:pt x="815" y="431"/>
                    </a:lnTo>
                    <a:lnTo>
                      <a:pt x="829" y="433"/>
                    </a:lnTo>
                    <a:lnTo>
                      <a:pt x="827" y="433"/>
                    </a:lnTo>
                    <a:lnTo>
                      <a:pt x="843" y="431"/>
                    </a:lnTo>
                    <a:lnTo>
                      <a:pt x="842" y="431"/>
                    </a:lnTo>
                    <a:lnTo>
                      <a:pt x="856" y="424"/>
                    </a:lnTo>
                    <a:lnTo>
                      <a:pt x="855" y="425"/>
                    </a:lnTo>
                    <a:lnTo>
                      <a:pt x="868" y="413"/>
                    </a:lnTo>
                    <a:lnTo>
                      <a:pt x="867" y="413"/>
                    </a:lnTo>
                    <a:lnTo>
                      <a:pt x="878" y="397"/>
                    </a:lnTo>
                    <a:lnTo>
                      <a:pt x="878" y="398"/>
                    </a:lnTo>
                    <a:lnTo>
                      <a:pt x="887" y="374"/>
                    </a:lnTo>
                    <a:lnTo>
                      <a:pt x="887" y="374"/>
                    </a:lnTo>
                    <a:lnTo>
                      <a:pt x="894" y="340"/>
                    </a:lnTo>
                    <a:lnTo>
                      <a:pt x="897" y="298"/>
                    </a:lnTo>
                    <a:lnTo>
                      <a:pt x="899" y="246"/>
                    </a:lnTo>
                    <a:lnTo>
                      <a:pt x="897" y="193"/>
                    </a:lnTo>
                    <a:lnTo>
                      <a:pt x="893" y="150"/>
                    </a:lnTo>
                    <a:lnTo>
                      <a:pt x="887" y="117"/>
                    </a:lnTo>
                    <a:lnTo>
                      <a:pt x="887" y="117"/>
                    </a:lnTo>
                    <a:lnTo>
                      <a:pt x="878" y="94"/>
                    </a:lnTo>
                    <a:lnTo>
                      <a:pt x="878" y="95"/>
                    </a:lnTo>
                    <a:lnTo>
                      <a:pt x="867" y="78"/>
                    </a:lnTo>
                    <a:lnTo>
                      <a:pt x="868" y="78"/>
                    </a:lnTo>
                    <a:lnTo>
                      <a:pt x="855" y="65"/>
                    </a:lnTo>
                    <a:lnTo>
                      <a:pt x="856" y="66"/>
                    </a:lnTo>
                    <a:lnTo>
                      <a:pt x="842" y="59"/>
                    </a:lnTo>
                    <a:lnTo>
                      <a:pt x="843" y="59"/>
                    </a:lnTo>
                    <a:lnTo>
                      <a:pt x="827" y="56"/>
                    </a:lnTo>
                    <a:lnTo>
                      <a:pt x="829" y="56"/>
                    </a:lnTo>
                    <a:lnTo>
                      <a:pt x="814" y="59"/>
                    </a:lnTo>
                    <a:lnTo>
                      <a:pt x="815" y="59"/>
                    </a:lnTo>
                    <a:lnTo>
                      <a:pt x="801" y="66"/>
                    </a:lnTo>
                    <a:lnTo>
                      <a:pt x="802" y="65"/>
                    </a:lnTo>
                    <a:lnTo>
                      <a:pt x="790" y="75"/>
                    </a:lnTo>
                    <a:lnTo>
                      <a:pt x="791" y="75"/>
                    </a:lnTo>
                    <a:lnTo>
                      <a:pt x="780" y="89"/>
                    </a:lnTo>
                    <a:lnTo>
                      <a:pt x="781" y="88"/>
                    </a:lnTo>
                    <a:lnTo>
                      <a:pt x="772" y="115"/>
                    </a:lnTo>
                    <a:lnTo>
                      <a:pt x="765" y="149"/>
                    </a:lnTo>
                    <a:lnTo>
                      <a:pt x="761" y="193"/>
                    </a:lnTo>
                    <a:lnTo>
                      <a:pt x="759" y="247"/>
                    </a:lnTo>
                    <a:close/>
                    <a:moveTo>
                      <a:pt x="753" y="192"/>
                    </a:moveTo>
                    <a:lnTo>
                      <a:pt x="757" y="148"/>
                    </a:lnTo>
                    <a:lnTo>
                      <a:pt x="764" y="112"/>
                    </a:lnTo>
                    <a:lnTo>
                      <a:pt x="773" y="85"/>
                    </a:lnTo>
                    <a:cubicBezTo>
                      <a:pt x="773" y="85"/>
                      <a:pt x="774" y="84"/>
                      <a:pt x="774" y="84"/>
                    </a:cubicBezTo>
                    <a:lnTo>
                      <a:pt x="784" y="70"/>
                    </a:lnTo>
                    <a:cubicBezTo>
                      <a:pt x="784" y="70"/>
                      <a:pt x="785" y="70"/>
                      <a:pt x="785" y="69"/>
                    </a:cubicBezTo>
                    <a:lnTo>
                      <a:pt x="797" y="59"/>
                    </a:lnTo>
                    <a:cubicBezTo>
                      <a:pt x="797" y="59"/>
                      <a:pt x="797" y="59"/>
                      <a:pt x="798" y="58"/>
                    </a:cubicBezTo>
                    <a:lnTo>
                      <a:pt x="811" y="51"/>
                    </a:lnTo>
                    <a:cubicBezTo>
                      <a:pt x="811" y="51"/>
                      <a:pt x="812" y="51"/>
                      <a:pt x="812" y="51"/>
                    </a:cubicBezTo>
                    <a:lnTo>
                      <a:pt x="827" y="49"/>
                    </a:lnTo>
                    <a:cubicBezTo>
                      <a:pt x="828" y="48"/>
                      <a:pt x="828" y="48"/>
                      <a:pt x="829" y="49"/>
                    </a:cubicBezTo>
                    <a:lnTo>
                      <a:pt x="844" y="51"/>
                    </a:lnTo>
                    <a:cubicBezTo>
                      <a:pt x="845" y="51"/>
                      <a:pt x="845" y="51"/>
                      <a:pt x="845" y="51"/>
                    </a:cubicBezTo>
                    <a:lnTo>
                      <a:pt x="860" y="59"/>
                    </a:lnTo>
                    <a:cubicBezTo>
                      <a:pt x="860" y="59"/>
                      <a:pt x="861" y="59"/>
                      <a:pt x="861" y="60"/>
                    </a:cubicBezTo>
                    <a:lnTo>
                      <a:pt x="873" y="73"/>
                    </a:lnTo>
                    <a:cubicBezTo>
                      <a:pt x="874" y="73"/>
                      <a:pt x="874" y="73"/>
                      <a:pt x="874" y="73"/>
                    </a:cubicBezTo>
                    <a:lnTo>
                      <a:pt x="885" y="91"/>
                    </a:lnTo>
                    <a:cubicBezTo>
                      <a:pt x="885" y="91"/>
                      <a:pt x="885" y="91"/>
                      <a:pt x="885" y="92"/>
                    </a:cubicBezTo>
                    <a:lnTo>
                      <a:pt x="894" y="115"/>
                    </a:lnTo>
                    <a:cubicBezTo>
                      <a:pt x="894" y="115"/>
                      <a:pt x="894" y="115"/>
                      <a:pt x="894" y="115"/>
                    </a:cubicBezTo>
                    <a:lnTo>
                      <a:pt x="901" y="149"/>
                    </a:lnTo>
                    <a:lnTo>
                      <a:pt x="905" y="193"/>
                    </a:lnTo>
                    <a:lnTo>
                      <a:pt x="907" y="247"/>
                    </a:lnTo>
                    <a:lnTo>
                      <a:pt x="905" y="299"/>
                    </a:lnTo>
                    <a:lnTo>
                      <a:pt x="901" y="342"/>
                    </a:lnTo>
                    <a:lnTo>
                      <a:pt x="894" y="376"/>
                    </a:lnTo>
                    <a:cubicBezTo>
                      <a:pt x="894" y="376"/>
                      <a:pt x="894" y="376"/>
                      <a:pt x="894" y="376"/>
                    </a:cubicBezTo>
                    <a:lnTo>
                      <a:pt x="885" y="401"/>
                    </a:lnTo>
                    <a:cubicBezTo>
                      <a:pt x="885" y="401"/>
                      <a:pt x="885" y="401"/>
                      <a:pt x="885" y="402"/>
                    </a:cubicBezTo>
                    <a:lnTo>
                      <a:pt x="874" y="418"/>
                    </a:lnTo>
                    <a:cubicBezTo>
                      <a:pt x="874" y="418"/>
                      <a:pt x="873" y="418"/>
                      <a:pt x="873" y="418"/>
                    </a:cubicBezTo>
                    <a:lnTo>
                      <a:pt x="861" y="430"/>
                    </a:lnTo>
                    <a:cubicBezTo>
                      <a:pt x="860" y="431"/>
                      <a:pt x="860" y="431"/>
                      <a:pt x="860" y="431"/>
                    </a:cubicBezTo>
                    <a:lnTo>
                      <a:pt x="845" y="438"/>
                    </a:lnTo>
                    <a:cubicBezTo>
                      <a:pt x="845" y="438"/>
                      <a:pt x="844" y="438"/>
                      <a:pt x="844" y="438"/>
                    </a:cubicBezTo>
                    <a:lnTo>
                      <a:pt x="829" y="441"/>
                    </a:lnTo>
                    <a:cubicBezTo>
                      <a:pt x="828" y="441"/>
                      <a:pt x="828" y="441"/>
                      <a:pt x="827" y="441"/>
                    </a:cubicBezTo>
                    <a:lnTo>
                      <a:pt x="813" y="438"/>
                    </a:lnTo>
                    <a:cubicBezTo>
                      <a:pt x="813" y="438"/>
                      <a:pt x="812" y="438"/>
                      <a:pt x="812" y="438"/>
                    </a:cubicBezTo>
                    <a:lnTo>
                      <a:pt x="799" y="431"/>
                    </a:lnTo>
                    <a:cubicBezTo>
                      <a:pt x="798" y="431"/>
                      <a:pt x="798" y="431"/>
                      <a:pt x="798" y="430"/>
                    </a:cubicBezTo>
                    <a:lnTo>
                      <a:pt x="785" y="418"/>
                    </a:lnTo>
                    <a:cubicBezTo>
                      <a:pt x="785" y="418"/>
                      <a:pt x="785" y="418"/>
                      <a:pt x="785" y="418"/>
                    </a:cubicBezTo>
                    <a:lnTo>
                      <a:pt x="774" y="402"/>
                    </a:lnTo>
                    <a:cubicBezTo>
                      <a:pt x="774" y="401"/>
                      <a:pt x="773" y="401"/>
                      <a:pt x="773" y="401"/>
                    </a:cubicBezTo>
                    <a:lnTo>
                      <a:pt x="763" y="376"/>
                    </a:lnTo>
                    <a:cubicBezTo>
                      <a:pt x="763" y="376"/>
                      <a:pt x="763" y="376"/>
                      <a:pt x="763" y="376"/>
                    </a:cubicBezTo>
                    <a:lnTo>
                      <a:pt x="756" y="341"/>
                    </a:lnTo>
                    <a:lnTo>
                      <a:pt x="752" y="299"/>
                    </a:lnTo>
                    <a:lnTo>
                      <a:pt x="751" y="246"/>
                    </a:lnTo>
                    <a:lnTo>
                      <a:pt x="753" y="19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grpSp>
        <p:sp>
          <p:nvSpPr>
            <p:cNvPr id="465" name="Freeform 207"/>
            <p:cNvSpPr>
              <a:spLocks noEditPoints="1"/>
            </p:cNvSpPr>
            <p:nvPr/>
          </p:nvSpPr>
          <p:spPr bwMode="auto">
            <a:xfrm>
              <a:off x="1520826" y="2255946"/>
              <a:ext cx="241935" cy="96520"/>
            </a:xfrm>
            <a:custGeom>
              <a:avLst/>
              <a:gdLst>
                <a:gd name="T0" fmla="*/ 4 w 2480"/>
                <a:gd name="T1" fmla="*/ 368 h 992"/>
                <a:gd name="T2" fmla="*/ 290 w 2480"/>
                <a:gd name="T3" fmla="*/ 964 h 992"/>
                <a:gd name="T4" fmla="*/ 5 w 2480"/>
                <a:gd name="T5" fmla="*/ 354 h 992"/>
                <a:gd name="T6" fmla="*/ 274 w 2480"/>
                <a:gd name="T7" fmla="*/ 8 h 992"/>
                <a:gd name="T8" fmla="*/ 694 w 2480"/>
                <a:gd name="T9" fmla="*/ 840 h 992"/>
                <a:gd name="T10" fmla="*/ 782 w 2480"/>
                <a:gd name="T11" fmla="*/ 926 h 992"/>
                <a:gd name="T12" fmla="*/ 1163 w 2480"/>
                <a:gd name="T13" fmla="*/ 339 h 992"/>
                <a:gd name="T14" fmla="*/ 1068 w 2480"/>
                <a:gd name="T15" fmla="*/ 117 h 992"/>
                <a:gd name="T16" fmla="*/ 926 w 2480"/>
                <a:gd name="T17" fmla="*/ 191 h 992"/>
                <a:gd name="T18" fmla="*/ 841 w 2480"/>
                <a:gd name="T19" fmla="*/ 118 h 992"/>
                <a:gd name="T20" fmla="*/ 1140 w 2480"/>
                <a:gd name="T21" fmla="*/ 21 h 992"/>
                <a:gd name="T22" fmla="*/ 1281 w 2480"/>
                <a:gd name="T23" fmla="*/ 279 h 992"/>
                <a:gd name="T24" fmla="*/ 973 w 2480"/>
                <a:gd name="T25" fmla="*/ 777 h 992"/>
                <a:gd name="T26" fmla="*/ 1012 w 2480"/>
                <a:gd name="T27" fmla="*/ 707 h 992"/>
                <a:gd name="T28" fmla="*/ 1261 w 2480"/>
                <a:gd name="T29" fmla="*/ 225 h 992"/>
                <a:gd name="T30" fmla="*/ 1092 w 2480"/>
                <a:gd name="T31" fmla="*/ 21 h 992"/>
                <a:gd name="T32" fmla="*/ 835 w 2480"/>
                <a:gd name="T33" fmla="*/ 170 h 992"/>
                <a:gd name="T34" fmla="*/ 952 w 2480"/>
                <a:gd name="T35" fmla="*/ 132 h 992"/>
                <a:gd name="T36" fmla="*/ 1146 w 2480"/>
                <a:gd name="T37" fmla="*/ 151 h 992"/>
                <a:gd name="T38" fmla="*/ 1083 w 2480"/>
                <a:gd name="T39" fmla="*/ 507 h 992"/>
                <a:gd name="T40" fmla="*/ 1265 w 2480"/>
                <a:gd name="T41" fmla="*/ 964 h 992"/>
                <a:gd name="T42" fmla="*/ 1582 w 2480"/>
                <a:gd name="T43" fmla="*/ 872 h 992"/>
                <a:gd name="T44" fmla="*/ 1769 w 2480"/>
                <a:gd name="T45" fmla="*/ 686 h 992"/>
                <a:gd name="T46" fmla="*/ 1572 w 2480"/>
                <a:gd name="T47" fmla="*/ 648 h 992"/>
                <a:gd name="T48" fmla="*/ 1388 w 2480"/>
                <a:gd name="T49" fmla="*/ 335 h 992"/>
                <a:gd name="T50" fmla="*/ 1581 w 2480"/>
                <a:gd name="T51" fmla="*/ 7 h 992"/>
                <a:gd name="T52" fmla="*/ 1859 w 2480"/>
                <a:gd name="T53" fmla="*/ 200 h 992"/>
                <a:gd name="T54" fmla="*/ 1765 w 2480"/>
                <a:gd name="T55" fmla="*/ 936 h 992"/>
                <a:gd name="T56" fmla="*/ 1502 w 2480"/>
                <a:gd name="T57" fmla="*/ 956 h 992"/>
                <a:gd name="T58" fmla="*/ 1459 w 2480"/>
                <a:gd name="T59" fmla="*/ 885 h 992"/>
                <a:gd name="T60" fmla="*/ 1658 w 2480"/>
                <a:gd name="T61" fmla="*/ 973 h 992"/>
                <a:gd name="T62" fmla="*/ 1873 w 2480"/>
                <a:gd name="T63" fmla="*/ 557 h 992"/>
                <a:gd name="T64" fmla="*/ 1698 w 2480"/>
                <a:gd name="T65" fmla="*/ 31 h 992"/>
                <a:gd name="T66" fmla="*/ 1445 w 2480"/>
                <a:gd name="T67" fmla="*/ 151 h 992"/>
                <a:gd name="T68" fmla="*/ 1500 w 2480"/>
                <a:gd name="T69" fmla="*/ 594 h 992"/>
                <a:gd name="T70" fmla="*/ 1755 w 2480"/>
                <a:gd name="T71" fmla="*/ 564 h 992"/>
                <a:gd name="T72" fmla="*/ 1701 w 2480"/>
                <a:gd name="T73" fmla="*/ 867 h 992"/>
                <a:gd name="T74" fmla="*/ 1500 w 2480"/>
                <a:gd name="T75" fmla="*/ 743 h 992"/>
                <a:gd name="T76" fmla="*/ 1692 w 2480"/>
                <a:gd name="T77" fmla="*/ 129 h 992"/>
                <a:gd name="T78" fmla="*/ 1511 w 2480"/>
                <a:gd name="T79" fmla="*/ 251 h 992"/>
                <a:gd name="T80" fmla="*/ 1585 w 2480"/>
                <a:gd name="T81" fmla="*/ 520 h 992"/>
                <a:gd name="T82" fmla="*/ 1763 w 2480"/>
                <a:gd name="T83" fmla="*/ 414 h 992"/>
                <a:gd name="T84" fmla="*/ 1670 w 2480"/>
                <a:gd name="T85" fmla="*/ 545 h 992"/>
                <a:gd name="T86" fmla="*/ 1508 w 2480"/>
                <a:gd name="T87" fmla="*/ 457 h 992"/>
                <a:gd name="T88" fmla="*/ 1609 w 2480"/>
                <a:gd name="T89" fmla="*/ 103 h 992"/>
                <a:gd name="T90" fmla="*/ 1778 w 2480"/>
                <a:gd name="T91" fmla="*/ 236 h 992"/>
                <a:gd name="T92" fmla="*/ 1989 w 2480"/>
                <a:gd name="T93" fmla="*/ 886 h 992"/>
                <a:gd name="T94" fmla="*/ 2374 w 2480"/>
                <a:gd name="T95" fmla="*/ 271 h 992"/>
                <a:gd name="T96" fmla="*/ 2214 w 2480"/>
                <a:gd name="T97" fmla="*/ 117 h 992"/>
                <a:gd name="T98" fmla="*/ 2104 w 2480"/>
                <a:gd name="T99" fmla="*/ 306 h 992"/>
                <a:gd name="T100" fmla="*/ 2145 w 2480"/>
                <a:gd name="T101" fmla="*/ 22 h 992"/>
                <a:gd name="T102" fmla="*/ 2415 w 2480"/>
                <a:gd name="T103" fmla="*/ 81 h 992"/>
                <a:gd name="T104" fmla="*/ 2438 w 2480"/>
                <a:gd name="T105" fmla="*/ 449 h 992"/>
                <a:gd name="T106" fmla="*/ 2472 w 2480"/>
                <a:gd name="T107" fmla="*/ 845 h 992"/>
                <a:gd name="T108" fmla="*/ 2386 w 2480"/>
                <a:gd name="T109" fmla="*/ 503 h 992"/>
                <a:gd name="T110" fmla="*/ 2430 w 2480"/>
                <a:gd name="T111" fmla="*/ 133 h 992"/>
                <a:gd name="T112" fmla="*/ 2152 w 2480"/>
                <a:gd name="T113" fmla="*/ 36 h 992"/>
                <a:gd name="T114" fmla="*/ 2090 w 2480"/>
                <a:gd name="T115" fmla="*/ 299 h 992"/>
                <a:gd name="T116" fmla="*/ 2210 w 2480"/>
                <a:gd name="T117" fmla="*/ 102 h 992"/>
                <a:gd name="T118" fmla="*/ 2378 w 2480"/>
                <a:gd name="T119" fmla="*/ 343 h 992"/>
                <a:gd name="T120" fmla="*/ 2004 w 2480"/>
                <a:gd name="T121" fmla="*/ 890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0" h="992">
                  <a:moveTo>
                    <a:pt x="290" y="964"/>
                  </a:moveTo>
                  <a:cubicBezTo>
                    <a:pt x="290" y="969"/>
                    <a:pt x="287" y="972"/>
                    <a:pt x="282" y="972"/>
                  </a:cubicBezTo>
                  <a:lnTo>
                    <a:pt x="191" y="972"/>
                  </a:lnTo>
                  <a:cubicBezTo>
                    <a:pt x="187" y="972"/>
                    <a:pt x="183" y="969"/>
                    <a:pt x="183" y="964"/>
                  </a:cubicBezTo>
                  <a:lnTo>
                    <a:pt x="183" y="223"/>
                  </a:lnTo>
                  <a:lnTo>
                    <a:pt x="197" y="229"/>
                  </a:lnTo>
                  <a:lnTo>
                    <a:pt x="160" y="271"/>
                  </a:lnTo>
                  <a:cubicBezTo>
                    <a:pt x="160" y="271"/>
                    <a:pt x="160" y="271"/>
                    <a:pt x="160" y="272"/>
                  </a:cubicBezTo>
                  <a:lnTo>
                    <a:pt x="111" y="313"/>
                  </a:lnTo>
                  <a:lnTo>
                    <a:pt x="62" y="346"/>
                  </a:lnTo>
                  <a:cubicBezTo>
                    <a:pt x="62" y="346"/>
                    <a:pt x="61" y="347"/>
                    <a:pt x="61" y="347"/>
                  </a:cubicBezTo>
                  <a:lnTo>
                    <a:pt x="12" y="369"/>
                  </a:lnTo>
                  <a:cubicBezTo>
                    <a:pt x="9" y="370"/>
                    <a:pt x="6" y="370"/>
                    <a:pt x="4" y="368"/>
                  </a:cubicBezTo>
                  <a:cubicBezTo>
                    <a:pt x="2" y="367"/>
                    <a:pt x="0" y="364"/>
                    <a:pt x="0" y="361"/>
                  </a:cubicBezTo>
                  <a:lnTo>
                    <a:pt x="0" y="251"/>
                  </a:lnTo>
                  <a:cubicBezTo>
                    <a:pt x="0" y="249"/>
                    <a:pt x="2" y="246"/>
                    <a:pt x="4" y="245"/>
                  </a:cubicBezTo>
                  <a:lnTo>
                    <a:pt x="77" y="192"/>
                  </a:lnTo>
                  <a:lnTo>
                    <a:pt x="137" y="135"/>
                  </a:lnTo>
                  <a:lnTo>
                    <a:pt x="136" y="136"/>
                  </a:lnTo>
                  <a:lnTo>
                    <a:pt x="185" y="70"/>
                  </a:lnTo>
                  <a:lnTo>
                    <a:pt x="184" y="71"/>
                  </a:lnTo>
                  <a:lnTo>
                    <a:pt x="216" y="5"/>
                  </a:lnTo>
                  <a:cubicBezTo>
                    <a:pt x="218" y="2"/>
                    <a:pt x="220" y="0"/>
                    <a:pt x="223" y="0"/>
                  </a:cubicBezTo>
                  <a:lnTo>
                    <a:pt x="282" y="0"/>
                  </a:lnTo>
                  <a:cubicBezTo>
                    <a:pt x="287" y="0"/>
                    <a:pt x="290" y="4"/>
                    <a:pt x="290" y="8"/>
                  </a:cubicBezTo>
                  <a:lnTo>
                    <a:pt x="290" y="964"/>
                  </a:lnTo>
                  <a:close/>
                  <a:moveTo>
                    <a:pt x="274" y="8"/>
                  </a:moveTo>
                  <a:lnTo>
                    <a:pt x="282" y="16"/>
                  </a:lnTo>
                  <a:lnTo>
                    <a:pt x="223" y="16"/>
                  </a:lnTo>
                  <a:lnTo>
                    <a:pt x="231" y="12"/>
                  </a:lnTo>
                  <a:lnTo>
                    <a:pt x="199" y="78"/>
                  </a:lnTo>
                  <a:cubicBezTo>
                    <a:pt x="198" y="78"/>
                    <a:pt x="198" y="79"/>
                    <a:pt x="198" y="79"/>
                  </a:cubicBezTo>
                  <a:lnTo>
                    <a:pt x="149" y="145"/>
                  </a:lnTo>
                  <a:cubicBezTo>
                    <a:pt x="149" y="146"/>
                    <a:pt x="148" y="146"/>
                    <a:pt x="148" y="146"/>
                  </a:cubicBezTo>
                  <a:lnTo>
                    <a:pt x="86" y="205"/>
                  </a:lnTo>
                  <a:lnTo>
                    <a:pt x="13" y="258"/>
                  </a:lnTo>
                  <a:lnTo>
                    <a:pt x="16" y="251"/>
                  </a:lnTo>
                  <a:lnTo>
                    <a:pt x="16" y="361"/>
                  </a:lnTo>
                  <a:lnTo>
                    <a:pt x="5" y="354"/>
                  </a:lnTo>
                  <a:lnTo>
                    <a:pt x="54" y="332"/>
                  </a:lnTo>
                  <a:lnTo>
                    <a:pt x="53" y="333"/>
                  </a:lnTo>
                  <a:lnTo>
                    <a:pt x="100" y="300"/>
                  </a:lnTo>
                  <a:lnTo>
                    <a:pt x="149" y="259"/>
                  </a:lnTo>
                  <a:lnTo>
                    <a:pt x="148" y="260"/>
                  </a:lnTo>
                  <a:lnTo>
                    <a:pt x="185" y="218"/>
                  </a:lnTo>
                  <a:cubicBezTo>
                    <a:pt x="188" y="216"/>
                    <a:pt x="191" y="215"/>
                    <a:pt x="194" y="216"/>
                  </a:cubicBezTo>
                  <a:cubicBezTo>
                    <a:pt x="197" y="217"/>
                    <a:pt x="199" y="220"/>
                    <a:pt x="199" y="223"/>
                  </a:cubicBezTo>
                  <a:lnTo>
                    <a:pt x="199" y="964"/>
                  </a:lnTo>
                  <a:lnTo>
                    <a:pt x="191" y="956"/>
                  </a:lnTo>
                  <a:lnTo>
                    <a:pt x="282" y="956"/>
                  </a:lnTo>
                  <a:lnTo>
                    <a:pt x="274" y="964"/>
                  </a:lnTo>
                  <a:lnTo>
                    <a:pt x="274" y="8"/>
                  </a:lnTo>
                  <a:close/>
                  <a:moveTo>
                    <a:pt x="592" y="972"/>
                  </a:moveTo>
                  <a:cubicBezTo>
                    <a:pt x="588" y="972"/>
                    <a:pt x="584" y="969"/>
                    <a:pt x="584" y="964"/>
                  </a:cubicBezTo>
                  <a:lnTo>
                    <a:pt x="584" y="832"/>
                  </a:lnTo>
                  <a:cubicBezTo>
                    <a:pt x="584" y="828"/>
                    <a:pt x="588" y="824"/>
                    <a:pt x="592" y="824"/>
                  </a:cubicBezTo>
                  <a:lnTo>
                    <a:pt x="694" y="824"/>
                  </a:lnTo>
                  <a:cubicBezTo>
                    <a:pt x="699" y="824"/>
                    <a:pt x="702" y="828"/>
                    <a:pt x="702" y="832"/>
                  </a:cubicBezTo>
                  <a:lnTo>
                    <a:pt x="702" y="964"/>
                  </a:lnTo>
                  <a:cubicBezTo>
                    <a:pt x="702" y="969"/>
                    <a:pt x="699" y="972"/>
                    <a:pt x="694" y="972"/>
                  </a:cubicBezTo>
                  <a:lnTo>
                    <a:pt x="592" y="972"/>
                  </a:lnTo>
                  <a:close/>
                  <a:moveTo>
                    <a:pt x="694" y="956"/>
                  </a:moveTo>
                  <a:lnTo>
                    <a:pt x="686" y="964"/>
                  </a:lnTo>
                  <a:lnTo>
                    <a:pt x="686" y="832"/>
                  </a:lnTo>
                  <a:lnTo>
                    <a:pt x="694" y="840"/>
                  </a:lnTo>
                  <a:lnTo>
                    <a:pt x="592" y="840"/>
                  </a:lnTo>
                  <a:lnTo>
                    <a:pt x="600" y="832"/>
                  </a:lnTo>
                  <a:lnTo>
                    <a:pt x="600" y="964"/>
                  </a:lnTo>
                  <a:lnTo>
                    <a:pt x="592" y="956"/>
                  </a:lnTo>
                  <a:lnTo>
                    <a:pt x="694" y="956"/>
                  </a:lnTo>
                  <a:close/>
                  <a:moveTo>
                    <a:pt x="1273" y="845"/>
                  </a:moveTo>
                  <a:cubicBezTo>
                    <a:pt x="1278" y="845"/>
                    <a:pt x="1281" y="849"/>
                    <a:pt x="1281" y="853"/>
                  </a:cubicBezTo>
                  <a:lnTo>
                    <a:pt x="1281" y="964"/>
                  </a:lnTo>
                  <a:cubicBezTo>
                    <a:pt x="1281" y="969"/>
                    <a:pt x="1278" y="972"/>
                    <a:pt x="1273" y="972"/>
                  </a:cubicBezTo>
                  <a:lnTo>
                    <a:pt x="785" y="972"/>
                  </a:lnTo>
                  <a:cubicBezTo>
                    <a:pt x="783" y="972"/>
                    <a:pt x="781" y="972"/>
                    <a:pt x="780" y="970"/>
                  </a:cubicBezTo>
                  <a:cubicBezTo>
                    <a:pt x="778" y="968"/>
                    <a:pt x="777" y="966"/>
                    <a:pt x="778" y="964"/>
                  </a:cubicBezTo>
                  <a:lnTo>
                    <a:pt x="782" y="926"/>
                  </a:lnTo>
                  <a:lnTo>
                    <a:pt x="789" y="887"/>
                  </a:lnTo>
                  <a:cubicBezTo>
                    <a:pt x="789" y="887"/>
                    <a:pt x="789" y="886"/>
                    <a:pt x="789" y="886"/>
                  </a:cubicBezTo>
                  <a:lnTo>
                    <a:pt x="814" y="820"/>
                  </a:lnTo>
                  <a:lnTo>
                    <a:pt x="848" y="753"/>
                  </a:lnTo>
                  <a:cubicBezTo>
                    <a:pt x="849" y="752"/>
                    <a:pt x="849" y="752"/>
                    <a:pt x="849" y="751"/>
                  </a:cubicBezTo>
                  <a:lnTo>
                    <a:pt x="900" y="687"/>
                  </a:lnTo>
                  <a:lnTo>
                    <a:pt x="968" y="613"/>
                  </a:lnTo>
                  <a:lnTo>
                    <a:pt x="1023" y="550"/>
                  </a:lnTo>
                  <a:lnTo>
                    <a:pt x="1070" y="496"/>
                  </a:lnTo>
                  <a:lnTo>
                    <a:pt x="1107" y="449"/>
                  </a:lnTo>
                  <a:lnTo>
                    <a:pt x="1133" y="406"/>
                  </a:lnTo>
                  <a:lnTo>
                    <a:pt x="1163" y="338"/>
                  </a:lnTo>
                  <a:lnTo>
                    <a:pt x="1163" y="339"/>
                  </a:lnTo>
                  <a:lnTo>
                    <a:pt x="1172" y="305"/>
                  </a:lnTo>
                  <a:lnTo>
                    <a:pt x="1171" y="307"/>
                  </a:lnTo>
                  <a:lnTo>
                    <a:pt x="1174" y="272"/>
                  </a:lnTo>
                  <a:lnTo>
                    <a:pt x="1174" y="273"/>
                  </a:lnTo>
                  <a:lnTo>
                    <a:pt x="1171" y="242"/>
                  </a:lnTo>
                  <a:lnTo>
                    <a:pt x="1172" y="244"/>
                  </a:lnTo>
                  <a:lnTo>
                    <a:pt x="1163" y="213"/>
                  </a:lnTo>
                  <a:lnTo>
                    <a:pt x="1163" y="214"/>
                  </a:lnTo>
                  <a:lnTo>
                    <a:pt x="1132" y="158"/>
                  </a:lnTo>
                  <a:lnTo>
                    <a:pt x="1134" y="161"/>
                  </a:lnTo>
                  <a:lnTo>
                    <a:pt x="1092" y="126"/>
                  </a:lnTo>
                  <a:lnTo>
                    <a:pt x="1095" y="127"/>
                  </a:lnTo>
                  <a:lnTo>
                    <a:pt x="1068" y="117"/>
                  </a:lnTo>
                  <a:lnTo>
                    <a:pt x="1069" y="117"/>
                  </a:lnTo>
                  <a:lnTo>
                    <a:pt x="1041" y="113"/>
                  </a:lnTo>
                  <a:lnTo>
                    <a:pt x="1043" y="113"/>
                  </a:lnTo>
                  <a:lnTo>
                    <a:pt x="1012" y="117"/>
                  </a:lnTo>
                  <a:lnTo>
                    <a:pt x="1014" y="117"/>
                  </a:lnTo>
                  <a:lnTo>
                    <a:pt x="986" y="128"/>
                  </a:lnTo>
                  <a:lnTo>
                    <a:pt x="988" y="127"/>
                  </a:lnTo>
                  <a:lnTo>
                    <a:pt x="962" y="144"/>
                  </a:lnTo>
                  <a:lnTo>
                    <a:pt x="963" y="143"/>
                  </a:lnTo>
                  <a:lnTo>
                    <a:pt x="941" y="167"/>
                  </a:lnTo>
                  <a:lnTo>
                    <a:pt x="942" y="166"/>
                  </a:lnTo>
                  <a:lnTo>
                    <a:pt x="925" y="193"/>
                  </a:lnTo>
                  <a:lnTo>
                    <a:pt x="926" y="191"/>
                  </a:lnTo>
                  <a:lnTo>
                    <a:pt x="914" y="223"/>
                  </a:lnTo>
                  <a:lnTo>
                    <a:pt x="914" y="222"/>
                  </a:lnTo>
                  <a:lnTo>
                    <a:pt x="908" y="258"/>
                  </a:lnTo>
                  <a:lnTo>
                    <a:pt x="906" y="300"/>
                  </a:lnTo>
                  <a:cubicBezTo>
                    <a:pt x="906" y="302"/>
                    <a:pt x="905" y="304"/>
                    <a:pt x="904" y="306"/>
                  </a:cubicBezTo>
                  <a:cubicBezTo>
                    <a:pt x="902" y="307"/>
                    <a:pt x="900" y="308"/>
                    <a:pt x="897" y="307"/>
                  </a:cubicBezTo>
                  <a:lnTo>
                    <a:pt x="800" y="293"/>
                  </a:lnTo>
                  <a:cubicBezTo>
                    <a:pt x="798" y="293"/>
                    <a:pt x="796" y="292"/>
                    <a:pt x="795" y="290"/>
                  </a:cubicBezTo>
                  <a:cubicBezTo>
                    <a:pt x="794" y="288"/>
                    <a:pt x="793" y="286"/>
                    <a:pt x="794" y="284"/>
                  </a:cubicBezTo>
                  <a:lnTo>
                    <a:pt x="804" y="221"/>
                  </a:lnTo>
                  <a:lnTo>
                    <a:pt x="820" y="165"/>
                  </a:lnTo>
                  <a:cubicBezTo>
                    <a:pt x="820" y="165"/>
                    <a:pt x="820" y="164"/>
                    <a:pt x="820" y="164"/>
                  </a:cubicBezTo>
                  <a:lnTo>
                    <a:pt x="841" y="118"/>
                  </a:lnTo>
                  <a:cubicBezTo>
                    <a:pt x="841" y="118"/>
                    <a:pt x="842" y="117"/>
                    <a:pt x="842" y="117"/>
                  </a:cubicBezTo>
                  <a:lnTo>
                    <a:pt x="870" y="81"/>
                  </a:lnTo>
                  <a:lnTo>
                    <a:pt x="905" y="47"/>
                  </a:lnTo>
                  <a:cubicBezTo>
                    <a:pt x="905" y="46"/>
                    <a:pt x="906" y="46"/>
                    <a:pt x="906" y="46"/>
                  </a:cubicBezTo>
                  <a:lnTo>
                    <a:pt x="945" y="22"/>
                  </a:lnTo>
                  <a:cubicBezTo>
                    <a:pt x="946" y="21"/>
                    <a:pt x="946" y="21"/>
                    <a:pt x="947" y="21"/>
                  </a:cubicBezTo>
                  <a:lnTo>
                    <a:pt x="991" y="6"/>
                  </a:lnTo>
                  <a:cubicBezTo>
                    <a:pt x="991" y="6"/>
                    <a:pt x="992" y="6"/>
                    <a:pt x="993" y="5"/>
                  </a:cubicBezTo>
                  <a:lnTo>
                    <a:pt x="1042" y="0"/>
                  </a:lnTo>
                  <a:cubicBezTo>
                    <a:pt x="1042" y="0"/>
                    <a:pt x="1043" y="0"/>
                    <a:pt x="1043" y="0"/>
                  </a:cubicBezTo>
                  <a:lnTo>
                    <a:pt x="1093" y="5"/>
                  </a:lnTo>
                  <a:cubicBezTo>
                    <a:pt x="1094" y="6"/>
                    <a:pt x="1094" y="6"/>
                    <a:pt x="1095" y="6"/>
                  </a:cubicBezTo>
                  <a:lnTo>
                    <a:pt x="1140" y="21"/>
                  </a:lnTo>
                  <a:cubicBezTo>
                    <a:pt x="1141" y="21"/>
                    <a:pt x="1141" y="21"/>
                    <a:pt x="1142" y="22"/>
                  </a:cubicBezTo>
                  <a:lnTo>
                    <a:pt x="1181" y="46"/>
                  </a:lnTo>
                  <a:cubicBezTo>
                    <a:pt x="1181" y="46"/>
                    <a:pt x="1182" y="46"/>
                    <a:pt x="1182" y="47"/>
                  </a:cubicBezTo>
                  <a:lnTo>
                    <a:pt x="1214" y="80"/>
                  </a:lnTo>
                  <a:cubicBezTo>
                    <a:pt x="1215" y="80"/>
                    <a:pt x="1215" y="81"/>
                    <a:pt x="1215" y="81"/>
                  </a:cubicBezTo>
                  <a:lnTo>
                    <a:pt x="1243" y="124"/>
                  </a:lnTo>
                  <a:cubicBezTo>
                    <a:pt x="1243" y="124"/>
                    <a:pt x="1244" y="125"/>
                    <a:pt x="1244" y="125"/>
                  </a:cubicBezTo>
                  <a:lnTo>
                    <a:pt x="1265" y="171"/>
                  </a:lnTo>
                  <a:cubicBezTo>
                    <a:pt x="1265" y="172"/>
                    <a:pt x="1265" y="172"/>
                    <a:pt x="1265" y="173"/>
                  </a:cubicBezTo>
                  <a:lnTo>
                    <a:pt x="1277" y="223"/>
                  </a:lnTo>
                  <a:cubicBezTo>
                    <a:pt x="1277" y="223"/>
                    <a:pt x="1277" y="223"/>
                    <a:pt x="1277" y="224"/>
                  </a:cubicBezTo>
                  <a:lnTo>
                    <a:pt x="1281" y="278"/>
                  </a:lnTo>
                  <a:cubicBezTo>
                    <a:pt x="1281" y="278"/>
                    <a:pt x="1281" y="279"/>
                    <a:pt x="1281" y="279"/>
                  </a:cubicBezTo>
                  <a:lnTo>
                    <a:pt x="1277" y="335"/>
                  </a:lnTo>
                  <a:cubicBezTo>
                    <a:pt x="1277" y="335"/>
                    <a:pt x="1277" y="336"/>
                    <a:pt x="1277" y="336"/>
                  </a:cubicBezTo>
                  <a:lnTo>
                    <a:pt x="1265" y="391"/>
                  </a:lnTo>
                  <a:cubicBezTo>
                    <a:pt x="1265" y="392"/>
                    <a:pt x="1265" y="392"/>
                    <a:pt x="1265" y="393"/>
                  </a:cubicBezTo>
                  <a:lnTo>
                    <a:pt x="1238" y="449"/>
                  </a:lnTo>
                  <a:lnTo>
                    <a:pt x="1199" y="512"/>
                  </a:lnTo>
                  <a:lnTo>
                    <a:pt x="1175" y="546"/>
                  </a:lnTo>
                  <a:lnTo>
                    <a:pt x="1143" y="586"/>
                  </a:lnTo>
                  <a:lnTo>
                    <a:pt x="1105" y="630"/>
                  </a:lnTo>
                  <a:lnTo>
                    <a:pt x="1059" y="679"/>
                  </a:lnTo>
                  <a:lnTo>
                    <a:pt x="1023" y="718"/>
                  </a:lnTo>
                  <a:lnTo>
                    <a:pt x="994" y="751"/>
                  </a:lnTo>
                  <a:lnTo>
                    <a:pt x="973" y="777"/>
                  </a:lnTo>
                  <a:lnTo>
                    <a:pt x="958" y="796"/>
                  </a:lnTo>
                  <a:lnTo>
                    <a:pt x="937" y="827"/>
                  </a:lnTo>
                  <a:lnTo>
                    <a:pt x="922" y="857"/>
                  </a:lnTo>
                  <a:lnTo>
                    <a:pt x="914" y="845"/>
                  </a:lnTo>
                  <a:lnTo>
                    <a:pt x="1273" y="845"/>
                  </a:lnTo>
                  <a:close/>
                  <a:moveTo>
                    <a:pt x="914" y="861"/>
                  </a:moveTo>
                  <a:cubicBezTo>
                    <a:pt x="912" y="861"/>
                    <a:pt x="909" y="860"/>
                    <a:pt x="908" y="858"/>
                  </a:cubicBezTo>
                  <a:cubicBezTo>
                    <a:pt x="906" y="855"/>
                    <a:pt x="906" y="852"/>
                    <a:pt x="907" y="850"/>
                  </a:cubicBezTo>
                  <a:lnTo>
                    <a:pt x="924" y="818"/>
                  </a:lnTo>
                  <a:lnTo>
                    <a:pt x="945" y="787"/>
                  </a:lnTo>
                  <a:lnTo>
                    <a:pt x="960" y="766"/>
                  </a:lnTo>
                  <a:lnTo>
                    <a:pt x="982" y="740"/>
                  </a:lnTo>
                  <a:lnTo>
                    <a:pt x="1012" y="707"/>
                  </a:lnTo>
                  <a:lnTo>
                    <a:pt x="1048" y="668"/>
                  </a:lnTo>
                  <a:lnTo>
                    <a:pt x="1092" y="619"/>
                  </a:lnTo>
                  <a:lnTo>
                    <a:pt x="1130" y="575"/>
                  </a:lnTo>
                  <a:lnTo>
                    <a:pt x="1162" y="537"/>
                  </a:lnTo>
                  <a:lnTo>
                    <a:pt x="1186" y="503"/>
                  </a:lnTo>
                  <a:lnTo>
                    <a:pt x="1223" y="442"/>
                  </a:lnTo>
                  <a:lnTo>
                    <a:pt x="1250" y="386"/>
                  </a:lnTo>
                  <a:lnTo>
                    <a:pt x="1250" y="388"/>
                  </a:lnTo>
                  <a:lnTo>
                    <a:pt x="1262" y="333"/>
                  </a:lnTo>
                  <a:lnTo>
                    <a:pt x="1261" y="334"/>
                  </a:lnTo>
                  <a:lnTo>
                    <a:pt x="1265" y="278"/>
                  </a:lnTo>
                  <a:lnTo>
                    <a:pt x="1265" y="279"/>
                  </a:lnTo>
                  <a:lnTo>
                    <a:pt x="1261" y="225"/>
                  </a:lnTo>
                  <a:lnTo>
                    <a:pt x="1262" y="226"/>
                  </a:lnTo>
                  <a:lnTo>
                    <a:pt x="1250" y="176"/>
                  </a:lnTo>
                  <a:lnTo>
                    <a:pt x="1250" y="178"/>
                  </a:lnTo>
                  <a:lnTo>
                    <a:pt x="1229" y="132"/>
                  </a:lnTo>
                  <a:lnTo>
                    <a:pt x="1230" y="133"/>
                  </a:lnTo>
                  <a:lnTo>
                    <a:pt x="1202" y="90"/>
                  </a:lnTo>
                  <a:lnTo>
                    <a:pt x="1203" y="91"/>
                  </a:lnTo>
                  <a:lnTo>
                    <a:pt x="1171" y="58"/>
                  </a:lnTo>
                  <a:lnTo>
                    <a:pt x="1172" y="59"/>
                  </a:lnTo>
                  <a:lnTo>
                    <a:pt x="1133" y="35"/>
                  </a:lnTo>
                  <a:lnTo>
                    <a:pt x="1135" y="36"/>
                  </a:lnTo>
                  <a:lnTo>
                    <a:pt x="1090" y="21"/>
                  </a:lnTo>
                  <a:lnTo>
                    <a:pt x="1092" y="21"/>
                  </a:lnTo>
                  <a:lnTo>
                    <a:pt x="1042" y="16"/>
                  </a:lnTo>
                  <a:lnTo>
                    <a:pt x="1043" y="16"/>
                  </a:lnTo>
                  <a:lnTo>
                    <a:pt x="994" y="21"/>
                  </a:lnTo>
                  <a:lnTo>
                    <a:pt x="996" y="21"/>
                  </a:lnTo>
                  <a:lnTo>
                    <a:pt x="952" y="36"/>
                  </a:lnTo>
                  <a:lnTo>
                    <a:pt x="954" y="35"/>
                  </a:lnTo>
                  <a:lnTo>
                    <a:pt x="915" y="59"/>
                  </a:lnTo>
                  <a:lnTo>
                    <a:pt x="916" y="58"/>
                  </a:lnTo>
                  <a:lnTo>
                    <a:pt x="883" y="90"/>
                  </a:lnTo>
                  <a:lnTo>
                    <a:pt x="855" y="126"/>
                  </a:lnTo>
                  <a:lnTo>
                    <a:pt x="856" y="125"/>
                  </a:lnTo>
                  <a:lnTo>
                    <a:pt x="835" y="171"/>
                  </a:lnTo>
                  <a:lnTo>
                    <a:pt x="835" y="170"/>
                  </a:lnTo>
                  <a:lnTo>
                    <a:pt x="819" y="224"/>
                  </a:lnTo>
                  <a:lnTo>
                    <a:pt x="809" y="287"/>
                  </a:lnTo>
                  <a:lnTo>
                    <a:pt x="803" y="278"/>
                  </a:lnTo>
                  <a:lnTo>
                    <a:pt x="900" y="292"/>
                  </a:lnTo>
                  <a:lnTo>
                    <a:pt x="890" y="299"/>
                  </a:lnTo>
                  <a:lnTo>
                    <a:pt x="893" y="255"/>
                  </a:lnTo>
                  <a:lnTo>
                    <a:pt x="899" y="219"/>
                  </a:lnTo>
                  <a:cubicBezTo>
                    <a:pt x="899" y="219"/>
                    <a:pt x="899" y="218"/>
                    <a:pt x="899" y="218"/>
                  </a:cubicBezTo>
                  <a:lnTo>
                    <a:pt x="911" y="186"/>
                  </a:lnTo>
                  <a:cubicBezTo>
                    <a:pt x="911" y="185"/>
                    <a:pt x="911" y="185"/>
                    <a:pt x="912" y="184"/>
                  </a:cubicBezTo>
                  <a:lnTo>
                    <a:pt x="929" y="157"/>
                  </a:lnTo>
                  <a:cubicBezTo>
                    <a:pt x="929" y="157"/>
                    <a:pt x="929" y="156"/>
                    <a:pt x="930" y="156"/>
                  </a:cubicBezTo>
                  <a:lnTo>
                    <a:pt x="952" y="132"/>
                  </a:lnTo>
                  <a:cubicBezTo>
                    <a:pt x="952" y="132"/>
                    <a:pt x="953" y="131"/>
                    <a:pt x="953" y="131"/>
                  </a:cubicBezTo>
                  <a:lnTo>
                    <a:pt x="979" y="114"/>
                  </a:lnTo>
                  <a:cubicBezTo>
                    <a:pt x="980" y="113"/>
                    <a:pt x="980" y="113"/>
                    <a:pt x="981" y="113"/>
                  </a:cubicBezTo>
                  <a:lnTo>
                    <a:pt x="1009" y="102"/>
                  </a:lnTo>
                  <a:cubicBezTo>
                    <a:pt x="1009" y="102"/>
                    <a:pt x="1010" y="102"/>
                    <a:pt x="1010" y="102"/>
                  </a:cubicBezTo>
                  <a:lnTo>
                    <a:pt x="1041" y="98"/>
                  </a:lnTo>
                  <a:cubicBezTo>
                    <a:pt x="1042" y="97"/>
                    <a:pt x="1043" y="97"/>
                    <a:pt x="1044" y="98"/>
                  </a:cubicBezTo>
                  <a:lnTo>
                    <a:pt x="1072" y="102"/>
                  </a:lnTo>
                  <a:cubicBezTo>
                    <a:pt x="1072" y="102"/>
                    <a:pt x="1073" y="102"/>
                    <a:pt x="1073" y="102"/>
                  </a:cubicBezTo>
                  <a:lnTo>
                    <a:pt x="1100" y="112"/>
                  </a:lnTo>
                  <a:cubicBezTo>
                    <a:pt x="1101" y="112"/>
                    <a:pt x="1102" y="113"/>
                    <a:pt x="1103" y="113"/>
                  </a:cubicBezTo>
                  <a:lnTo>
                    <a:pt x="1145" y="148"/>
                  </a:lnTo>
                  <a:cubicBezTo>
                    <a:pt x="1145" y="149"/>
                    <a:pt x="1146" y="150"/>
                    <a:pt x="1146" y="151"/>
                  </a:cubicBezTo>
                  <a:lnTo>
                    <a:pt x="1177" y="207"/>
                  </a:lnTo>
                  <a:cubicBezTo>
                    <a:pt x="1178" y="207"/>
                    <a:pt x="1178" y="208"/>
                    <a:pt x="1178" y="208"/>
                  </a:cubicBezTo>
                  <a:lnTo>
                    <a:pt x="1187" y="239"/>
                  </a:lnTo>
                  <a:cubicBezTo>
                    <a:pt x="1187" y="240"/>
                    <a:pt x="1187" y="240"/>
                    <a:pt x="1187" y="241"/>
                  </a:cubicBezTo>
                  <a:lnTo>
                    <a:pt x="1190" y="272"/>
                  </a:lnTo>
                  <a:cubicBezTo>
                    <a:pt x="1190" y="272"/>
                    <a:pt x="1190" y="273"/>
                    <a:pt x="1190" y="273"/>
                  </a:cubicBezTo>
                  <a:lnTo>
                    <a:pt x="1187" y="308"/>
                  </a:lnTo>
                  <a:cubicBezTo>
                    <a:pt x="1187" y="309"/>
                    <a:pt x="1187" y="309"/>
                    <a:pt x="1187" y="310"/>
                  </a:cubicBezTo>
                  <a:lnTo>
                    <a:pt x="1178" y="344"/>
                  </a:lnTo>
                  <a:cubicBezTo>
                    <a:pt x="1178" y="344"/>
                    <a:pt x="1178" y="344"/>
                    <a:pt x="1178" y="345"/>
                  </a:cubicBezTo>
                  <a:lnTo>
                    <a:pt x="1146" y="415"/>
                  </a:lnTo>
                  <a:lnTo>
                    <a:pt x="1120" y="458"/>
                  </a:lnTo>
                  <a:lnTo>
                    <a:pt x="1083" y="507"/>
                  </a:lnTo>
                  <a:lnTo>
                    <a:pt x="1035" y="561"/>
                  </a:lnTo>
                  <a:lnTo>
                    <a:pt x="979" y="624"/>
                  </a:lnTo>
                  <a:lnTo>
                    <a:pt x="913" y="697"/>
                  </a:lnTo>
                  <a:lnTo>
                    <a:pt x="862" y="761"/>
                  </a:lnTo>
                  <a:lnTo>
                    <a:pt x="863" y="760"/>
                  </a:lnTo>
                  <a:lnTo>
                    <a:pt x="829" y="825"/>
                  </a:lnTo>
                  <a:lnTo>
                    <a:pt x="804" y="891"/>
                  </a:lnTo>
                  <a:lnTo>
                    <a:pt x="804" y="890"/>
                  </a:lnTo>
                  <a:lnTo>
                    <a:pt x="797" y="927"/>
                  </a:lnTo>
                  <a:lnTo>
                    <a:pt x="793" y="965"/>
                  </a:lnTo>
                  <a:lnTo>
                    <a:pt x="785" y="956"/>
                  </a:lnTo>
                  <a:lnTo>
                    <a:pt x="1273" y="956"/>
                  </a:lnTo>
                  <a:lnTo>
                    <a:pt x="1265" y="964"/>
                  </a:lnTo>
                  <a:lnTo>
                    <a:pt x="1265" y="853"/>
                  </a:lnTo>
                  <a:lnTo>
                    <a:pt x="1273" y="861"/>
                  </a:lnTo>
                  <a:lnTo>
                    <a:pt x="914" y="861"/>
                  </a:lnTo>
                  <a:close/>
                  <a:moveTo>
                    <a:pt x="1405" y="751"/>
                  </a:moveTo>
                  <a:cubicBezTo>
                    <a:pt x="1404" y="746"/>
                    <a:pt x="1407" y="742"/>
                    <a:pt x="1411" y="742"/>
                  </a:cubicBezTo>
                  <a:lnTo>
                    <a:pt x="1497" y="728"/>
                  </a:lnTo>
                  <a:cubicBezTo>
                    <a:pt x="1501" y="727"/>
                    <a:pt x="1505" y="730"/>
                    <a:pt x="1506" y="734"/>
                  </a:cubicBezTo>
                  <a:lnTo>
                    <a:pt x="1514" y="772"/>
                  </a:lnTo>
                  <a:lnTo>
                    <a:pt x="1523" y="803"/>
                  </a:lnTo>
                  <a:lnTo>
                    <a:pt x="1523" y="802"/>
                  </a:lnTo>
                  <a:lnTo>
                    <a:pt x="1548" y="850"/>
                  </a:lnTo>
                  <a:lnTo>
                    <a:pt x="1545" y="847"/>
                  </a:lnTo>
                  <a:lnTo>
                    <a:pt x="1582" y="872"/>
                  </a:lnTo>
                  <a:lnTo>
                    <a:pt x="1579" y="871"/>
                  </a:lnTo>
                  <a:lnTo>
                    <a:pt x="1623" y="881"/>
                  </a:lnTo>
                  <a:lnTo>
                    <a:pt x="1620" y="881"/>
                  </a:lnTo>
                  <a:lnTo>
                    <a:pt x="1659" y="875"/>
                  </a:lnTo>
                  <a:lnTo>
                    <a:pt x="1656" y="876"/>
                  </a:lnTo>
                  <a:lnTo>
                    <a:pt x="1692" y="854"/>
                  </a:lnTo>
                  <a:lnTo>
                    <a:pt x="1691" y="855"/>
                  </a:lnTo>
                  <a:lnTo>
                    <a:pt x="1719" y="829"/>
                  </a:lnTo>
                  <a:lnTo>
                    <a:pt x="1717" y="831"/>
                  </a:lnTo>
                  <a:lnTo>
                    <a:pt x="1737" y="795"/>
                  </a:lnTo>
                  <a:lnTo>
                    <a:pt x="1757" y="747"/>
                  </a:lnTo>
                  <a:lnTo>
                    <a:pt x="1757" y="749"/>
                  </a:lnTo>
                  <a:lnTo>
                    <a:pt x="1769" y="686"/>
                  </a:lnTo>
                  <a:lnTo>
                    <a:pt x="1781" y="613"/>
                  </a:lnTo>
                  <a:lnTo>
                    <a:pt x="1784" y="541"/>
                  </a:lnTo>
                  <a:lnTo>
                    <a:pt x="1784" y="521"/>
                  </a:lnTo>
                  <a:lnTo>
                    <a:pt x="1799" y="526"/>
                  </a:lnTo>
                  <a:lnTo>
                    <a:pt x="1768" y="573"/>
                  </a:lnTo>
                  <a:cubicBezTo>
                    <a:pt x="1768" y="573"/>
                    <a:pt x="1767" y="574"/>
                    <a:pt x="1767" y="574"/>
                  </a:cubicBezTo>
                  <a:lnTo>
                    <a:pt x="1723" y="617"/>
                  </a:lnTo>
                  <a:cubicBezTo>
                    <a:pt x="1722" y="618"/>
                    <a:pt x="1722" y="618"/>
                    <a:pt x="1721" y="619"/>
                  </a:cubicBezTo>
                  <a:lnTo>
                    <a:pt x="1672" y="644"/>
                  </a:lnTo>
                  <a:cubicBezTo>
                    <a:pt x="1671" y="644"/>
                    <a:pt x="1671" y="644"/>
                    <a:pt x="1670" y="644"/>
                  </a:cubicBezTo>
                  <a:lnTo>
                    <a:pt x="1617" y="653"/>
                  </a:lnTo>
                  <a:cubicBezTo>
                    <a:pt x="1616" y="653"/>
                    <a:pt x="1615" y="654"/>
                    <a:pt x="1615" y="653"/>
                  </a:cubicBezTo>
                  <a:lnTo>
                    <a:pt x="1572" y="648"/>
                  </a:lnTo>
                  <a:cubicBezTo>
                    <a:pt x="1571" y="648"/>
                    <a:pt x="1570" y="648"/>
                    <a:pt x="1570" y="648"/>
                  </a:cubicBezTo>
                  <a:lnTo>
                    <a:pt x="1530" y="633"/>
                  </a:lnTo>
                  <a:cubicBezTo>
                    <a:pt x="1529" y="633"/>
                    <a:pt x="1528" y="632"/>
                    <a:pt x="1528" y="632"/>
                  </a:cubicBezTo>
                  <a:lnTo>
                    <a:pt x="1490" y="606"/>
                  </a:lnTo>
                  <a:cubicBezTo>
                    <a:pt x="1489" y="606"/>
                    <a:pt x="1489" y="605"/>
                    <a:pt x="1489" y="605"/>
                  </a:cubicBezTo>
                  <a:lnTo>
                    <a:pt x="1455" y="568"/>
                  </a:lnTo>
                  <a:cubicBezTo>
                    <a:pt x="1454" y="567"/>
                    <a:pt x="1454" y="567"/>
                    <a:pt x="1454" y="566"/>
                  </a:cubicBezTo>
                  <a:lnTo>
                    <a:pt x="1426" y="517"/>
                  </a:lnTo>
                  <a:cubicBezTo>
                    <a:pt x="1425" y="517"/>
                    <a:pt x="1425" y="517"/>
                    <a:pt x="1425" y="516"/>
                  </a:cubicBezTo>
                  <a:lnTo>
                    <a:pt x="1405" y="462"/>
                  </a:lnTo>
                  <a:cubicBezTo>
                    <a:pt x="1405" y="462"/>
                    <a:pt x="1405" y="461"/>
                    <a:pt x="1405" y="461"/>
                  </a:cubicBezTo>
                  <a:lnTo>
                    <a:pt x="1393" y="401"/>
                  </a:lnTo>
                  <a:lnTo>
                    <a:pt x="1388" y="335"/>
                  </a:lnTo>
                  <a:lnTo>
                    <a:pt x="1393" y="265"/>
                  </a:lnTo>
                  <a:cubicBezTo>
                    <a:pt x="1394" y="264"/>
                    <a:pt x="1394" y="264"/>
                    <a:pt x="1394" y="264"/>
                  </a:cubicBezTo>
                  <a:lnTo>
                    <a:pt x="1408" y="202"/>
                  </a:lnTo>
                  <a:cubicBezTo>
                    <a:pt x="1408" y="201"/>
                    <a:pt x="1408" y="201"/>
                    <a:pt x="1408" y="200"/>
                  </a:cubicBezTo>
                  <a:lnTo>
                    <a:pt x="1430" y="145"/>
                  </a:lnTo>
                  <a:lnTo>
                    <a:pt x="1458" y="95"/>
                  </a:lnTo>
                  <a:cubicBezTo>
                    <a:pt x="1459" y="94"/>
                    <a:pt x="1459" y="94"/>
                    <a:pt x="1460" y="93"/>
                  </a:cubicBezTo>
                  <a:lnTo>
                    <a:pt x="1494" y="56"/>
                  </a:lnTo>
                  <a:cubicBezTo>
                    <a:pt x="1494" y="56"/>
                    <a:pt x="1494" y="55"/>
                    <a:pt x="1495" y="55"/>
                  </a:cubicBezTo>
                  <a:lnTo>
                    <a:pt x="1534" y="26"/>
                  </a:lnTo>
                  <a:cubicBezTo>
                    <a:pt x="1534" y="26"/>
                    <a:pt x="1535" y="25"/>
                    <a:pt x="1535" y="25"/>
                  </a:cubicBezTo>
                  <a:lnTo>
                    <a:pt x="1579" y="7"/>
                  </a:lnTo>
                  <a:cubicBezTo>
                    <a:pt x="1580" y="7"/>
                    <a:pt x="1581" y="7"/>
                    <a:pt x="1581" y="7"/>
                  </a:cubicBezTo>
                  <a:lnTo>
                    <a:pt x="1630" y="1"/>
                  </a:lnTo>
                  <a:cubicBezTo>
                    <a:pt x="1631" y="0"/>
                    <a:pt x="1632" y="0"/>
                    <a:pt x="1632" y="1"/>
                  </a:cubicBezTo>
                  <a:lnTo>
                    <a:pt x="1668" y="5"/>
                  </a:lnTo>
                  <a:cubicBezTo>
                    <a:pt x="1669" y="5"/>
                    <a:pt x="1669" y="5"/>
                    <a:pt x="1670" y="5"/>
                  </a:cubicBezTo>
                  <a:lnTo>
                    <a:pt x="1703" y="16"/>
                  </a:lnTo>
                  <a:cubicBezTo>
                    <a:pt x="1703" y="16"/>
                    <a:pt x="1704" y="16"/>
                    <a:pt x="1704" y="16"/>
                  </a:cubicBezTo>
                  <a:lnTo>
                    <a:pt x="1735" y="33"/>
                  </a:lnTo>
                  <a:cubicBezTo>
                    <a:pt x="1736" y="34"/>
                    <a:pt x="1736" y="34"/>
                    <a:pt x="1737" y="34"/>
                  </a:cubicBezTo>
                  <a:lnTo>
                    <a:pt x="1766" y="58"/>
                  </a:lnTo>
                  <a:lnTo>
                    <a:pt x="1820" y="118"/>
                  </a:lnTo>
                  <a:cubicBezTo>
                    <a:pt x="1821" y="119"/>
                    <a:pt x="1821" y="119"/>
                    <a:pt x="1821" y="120"/>
                  </a:cubicBezTo>
                  <a:lnTo>
                    <a:pt x="1841" y="156"/>
                  </a:lnTo>
                  <a:lnTo>
                    <a:pt x="1859" y="200"/>
                  </a:lnTo>
                  <a:lnTo>
                    <a:pt x="1873" y="252"/>
                  </a:lnTo>
                  <a:lnTo>
                    <a:pt x="1883" y="316"/>
                  </a:lnTo>
                  <a:lnTo>
                    <a:pt x="1889" y="389"/>
                  </a:lnTo>
                  <a:lnTo>
                    <a:pt x="1891" y="472"/>
                  </a:lnTo>
                  <a:lnTo>
                    <a:pt x="1889" y="558"/>
                  </a:lnTo>
                  <a:lnTo>
                    <a:pt x="1883" y="634"/>
                  </a:lnTo>
                  <a:lnTo>
                    <a:pt x="1873" y="704"/>
                  </a:lnTo>
                  <a:lnTo>
                    <a:pt x="1859" y="765"/>
                  </a:lnTo>
                  <a:cubicBezTo>
                    <a:pt x="1859" y="766"/>
                    <a:pt x="1859" y="766"/>
                    <a:pt x="1859" y="766"/>
                  </a:cubicBezTo>
                  <a:lnTo>
                    <a:pt x="1822" y="860"/>
                  </a:lnTo>
                  <a:cubicBezTo>
                    <a:pt x="1822" y="861"/>
                    <a:pt x="1821" y="862"/>
                    <a:pt x="1821" y="862"/>
                  </a:cubicBezTo>
                  <a:lnTo>
                    <a:pt x="1767" y="934"/>
                  </a:lnTo>
                  <a:cubicBezTo>
                    <a:pt x="1766" y="935"/>
                    <a:pt x="1766" y="935"/>
                    <a:pt x="1765" y="936"/>
                  </a:cubicBezTo>
                  <a:lnTo>
                    <a:pt x="1735" y="959"/>
                  </a:lnTo>
                  <a:cubicBezTo>
                    <a:pt x="1735" y="959"/>
                    <a:pt x="1735" y="959"/>
                    <a:pt x="1734" y="959"/>
                  </a:cubicBezTo>
                  <a:lnTo>
                    <a:pt x="1701" y="977"/>
                  </a:lnTo>
                  <a:cubicBezTo>
                    <a:pt x="1701" y="978"/>
                    <a:pt x="1700" y="978"/>
                    <a:pt x="1700" y="978"/>
                  </a:cubicBezTo>
                  <a:lnTo>
                    <a:pt x="1663" y="988"/>
                  </a:lnTo>
                  <a:cubicBezTo>
                    <a:pt x="1662" y="988"/>
                    <a:pt x="1662" y="988"/>
                    <a:pt x="1661" y="988"/>
                  </a:cubicBezTo>
                  <a:lnTo>
                    <a:pt x="1622" y="992"/>
                  </a:lnTo>
                  <a:cubicBezTo>
                    <a:pt x="1622" y="992"/>
                    <a:pt x="1621" y="992"/>
                    <a:pt x="1621" y="992"/>
                  </a:cubicBezTo>
                  <a:lnTo>
                    <a:pt x="1579" y="988"/>
                  </a:lnTo>
                  <a:cubicBezTo>
                    <a:pt x="1578" y="988"/>
                    <a:pt x="1578" y="988"/>
                    <a:pt x="1577" y="988"/>
                  </a:cubicBezTo>
                  <a:lnTo>
                    <a:pt x="1539" y="977"/>
                  </a:lnTo>
                  <a:cubicBezTo>
                    <a:pt x="1539" y="977"/>
                    <a:pt x="1538" y="977"/>
                    <a:pt x="1537" y="976"/>
                  </a:cubicBezTo>
                  <a:lnTo>
                    <a:pt x="1502" y="956"/>
                  </a:lnTo>
                  <a:cubicBezTo>
                    <a:pt x="1502" y="956"/>
                    <a:pt x="1502" y="956"/>
                    <a:pt x="1501" y="955"/>
                  </a:cubicBezTo>
                  <a:lnTo>
                    <a:pt x="1471" y="928"/>
                  </a:lnTo>
                  <a:cubicBezTo>
                    <a:pt x="1471" y="928"/>
                    <a:pt x="1470" y="928"/>
                    <a:pt x="1470" y="927"/>
                  </a:cubicBezTo>
                  <a:lnTo>
                    <a:pt x="1445" y="893"/>
                  </a:lnTo>
                  <a:cubicBezTo>
                    <a:pt x="1445" y="893"/>
                    <a:pt x="1444" y="892"/>
                    <a:pt x="1444" y="892"/>
                  </a:cubicBezTo>
                  <a:lnTo>
                    <a:pt x="1425" y="853"/>
                  </a:lnTo>
                  <a:cubicBezTo>
                    <a:pt x="1425" y="853"/>
                    <a:pt x="1425" y="852"/>
                    <a:pt x="1425" y="852"/>
                  </a:cubicBezTo>
                  <a:lnTo>
                    <a:pt x="1412" y="805"/>
                  </a:lnTo>
                  <a:lnTo>
                    <a:pt x="1405" y="751"/>
                  </a:lnTo>
                  <a:close/>
                  <a:moveTo>
                    <a:pt x="1427" y="800"/>
                  </a:moveTo>
                  <a:lnTo>
                    <a:pt x="1440" y="847"/>
                  </a:lnTo>
                  <a:lnTo>
                    <a:pt x="1440" y="846"/>
                  </a:lnTo>
                  <a:lnTo>
                    <a:pt x="1459" y="885"/>
                  </a:lnTo>
                  <a:lnTo>
                    <a:pt x="1458" y="884"/>
                  </a:lnTo>
                  <a:lnTo>
                    <a:pt x="1483" y="918"/>
                  </a:lnTo>
                  <a:lnTo>
                    <a:pt x="1482" y="917"/>
                  </a:lnTo>
                  <a:lnTo>
                    <a:pt x="1512" y="944"/>
                  </a:lnTo>
                  <a:lnTo>
                    <a:pt x="1510" y="943"/>
                  </a:lnTo>
                  <a:lnTo>
                    <a:pt x="1545" y="963"/>
                  </a:lnTo>
                  <a:lnTo>
                    <a:pt x="1544" y="962"/>
                  </a:lnTo>
                  <a:lnTo>
                    <a:pt x="1582" y="973"/>
                  </a:lnTo>
                  <a:lnTo>
                    <a:pt x="1580" y="972"/>
                  </a:lnTo>
                  <a:lnTo>
                    <a:pt x="1622" y="976"/>
                  </a:lnTo>
                  <a:lnTo>
                    <a:pt x="1621" y="976"/>
                  </a:lnTo>
                  <a:lnTo>
                    <a:pt x="1660" y="972"/>
                  </a:lnTo>
                  <a:lnTo>
                    <a:pt x="1658" y="973"/>
                  </a:lnTo>
                  <a:lnTo>
                    <a:pt x="1695" y="963"/>
                  </a:lnTo>
                  <a:lnTo>
                    <a:pt x="1694" y="963"/>
                  </a:lnTo>
                  <a:lnTo>
                    <a:pt x="1727" y="945"/>
                  </a:lnTo>
                  <a:lnTo>
                    <a:pt x="1726" y="946"/>
                  </a:lnTo>
                  <a:lnTo>
                    <a:pt x="1756" y="923"/>
                  </a:lnTo>
                  <a:lnTo>
                    <a:pt x="1754" y="925"/>
                  </a:lnTo>
                  <a:lnTo>
                    <a:pt x="1808" y="853"/>
                  </a:lnTo>
                  <a:lnTo>
                    <a:pt x="1807" y="855"/>
                  </a:lnTo>
                  <a:lnTo>
                    <a:pt x="1844" y="761"/>
                  </a:lnTo>
                  <a:lnTo>
                    <a:pt x="1844" y="762"/>
                  </a:lnTo>
                  <a:lnTo>
                    <a:pt x="1858" y="701"/>
                  </a:lnTo>
                  <a:lnTo>
                    <a:pt x="1867" y="633"/>
                  </a:lnTo>
                  <a:lnTo>
                    <a:pt x="1873" y="557"/>
                  </a:lnTo>
                  <a:lnTo>
                    <a:pt x="1875" y="473"/>
                  </a:lnTo>
                  <a:lnTo>
                    <a:pt x="1873" y="390"/>
                  </a:lnTo>
                  <a:lnTo>
                    <a:pt x="1868" y="319"/>
                  </a:lnTo>
                  <a:lnTo>
                    <a:pt x="1858" y="257"/>
                  </a:lnTo>
                  <a:lnTo>
                    <a:pt x="1844" y="205"/>
                  </a:lnTo>
                  <a:lnTo>
                    <a:pt x="1827" y="163"/>
                  </a:lnTo>
                  <a:lnTo>
                    <a:pt x="1807" y="127"/>
                  </a:lnTo>
                  <a:lnTo>
                    <a:pt x="1809" y="129"/>
                  </a:lnTo>
                  <a:lnTo>
                    <a:pt x="1755" y="71"/>
                  </a:lnTo>
                  <a:lnTo>
                    <a:pt x="1726" y="47"/>
                  </a:lnTo>
                  <a:lnTo>
                    <a:pt x="1728" y="47"/>
                  </a:lnTo>
                  <a:lnTo>
                    <a:pt x="1697" y="30"/>
                  </a:lnTo>
                  <a:lnTo>
                    <a:pt x="1698" y="31"/>
                  </a:lnTo>
                  <a:lnTo>
                    <a:pt x="1665" y="20"/>
                  </a:lnTo>
                  <a:lnTo>
                    <a:pt x="1667" y="20"/>
                  </a:lnTo>
                  <a:lnTo>
                    <a:pt x="1631" y="16"/>
                  </a:lnTo>
                  <a:lnTo>
                    <a:pt x="1632" y="16"/>
                  </a:lnTo>
                  <a:lnTo>
                    <a:pt x="1583" y="22"/>
                  </a:lnTo>
                  <a:lnTo>
                    <a:pt x="1585" y="22"/>
                  </a:lnTo>
                  <a:lnTo>
                    <a:pt x="1541" y="40"/>
                  </a:lnTo>
                  <a:lnTo>
                    <a:pt x="1543" y="39"/>
                  </a:lnTo>
                  <a:lnTo>
                    <a:pt x="1504" y="68"/>
                  </a:lnTo>
                  <a:lnTo>
                    <a:pt x="1505" y="67"/>
                  </a:lnTo>
                  <a:lnTo>
                    <a:pt x="1471" y="104"/>
                  </a:lnTo>
                  <a:lnTo>
                    <a:pt x="1472" y="102"/>
                  </a:lnTo>
                  <a:lnTo>
                    <a:pt x="1445" y="151"/>
                  </a:lnTo>
                  <a:lnTo>
                    <a:pt x="1423" y="206"/>
                  </a:lnTo>
                  <a:lnTo>
                    <a:pt x="1423" y="205"/>
                  </a:lnTo>
                  <a:lnTo>
                    <a:pt x="1409" y="267"/>
                  </a:lnTo>
                  <a:lnTo>
                    <a:pt x="1409" y="266"/>
                  </a:lnTo>
                  <a:lnTo>
                    <a:pt x="1404" y="334"/>
                  </a:lnTo>
                  <a:lnTo>
                    <a:pt x="1408" y="398"/>
                  </a:lnTo>
                  <a:lnTo>
                    <a:pt x="1420" y="458"/>
                  </a:lnTo>
                  <a:lnTo>
                    <a:pt x="1420" y="457"/>
                  </a:lnTo>
                  <a:lnTo>
                    <a:pt x="1440" y="511"/>
                  </a:lnTo>
                  <a:lnTo>
                    <a:pt x="1439" y="509"/>
                  </a:lnTo>
                  <a:lnTo>
                    <a:pt x="1467" y="558"/>
                  </a:lnTo>
                  <a:lnTo>
                    <a:pt x="1466" y="557"/>
                  </a:lnTo>
                  <a:lnTo>
                    <a:pt x="1500" y="594"/>
                  </a:lnTo>
                  <a:lnTo>
                    <a:pt x="1499" y="593"/>
                  </a:lnTo>
                  <a:lnTo>
                    <a:pt x="1537" y="619"/>
                  </a:lnTo>
                  <a:lnTo>
                    <a:pt x="1535" y="618"/>
                  </a:lnTo>
                  <a:lnTo>
                    <a:pt x="1575" y="633"/>
                  </a:lnTo>
                  <a:lnTo>
                    <a:pt x="1573" y="633"/>
                  </a:lnTo>
                  <a:lnTo>
                    <a:pt x="1616" y="638"/>
                  </a:lnTo>
                  <a:lnTo>
                    <a:pt x="1614" y="638"/>
                  </a:lnTo>
                  <a:lnTo>
                    <a:pt x="1667" y="629"/>
                  </a:lnTo>
                  <a:lnTo>
                    <a:pt x="1665" y="629"/>
                  </a:lnTo>
                  <a:lnTo>
                    <a:pt x="1714" y="604"/>
                  </a:lnTo>
                  <a:lnTo>
                    <a:pt x="1712" y="606"/>
                  </a:lnTo>
                  <a:lnTo>
                    <a:pt x="1756" y="563"/>
                  </a:lnTo>
                  <a:lnTo>
                    <a:pt x="1755" y="564"/>
                  </a:lnTo>
                  <a:lnTo>
                    <a:pt x="1786" y="517"/>
                  </a:lnTo>
                  <a:cubicBezTo>
                    <a:pt x="1788" y="514"/>
                    <a:pt x="1791" y="513"/>
                    <a:pt x="1795" y="514"/>
                  </a:cubicBezTo>
                  <a:cubicBezTo>
                    <a:pt x="1798" y="515"/>
                    <a:pt x="1800" y="518"/>
                    <a:pt x="1800" y="521"/>
                  </a:cubicBezTo>
                  <a:lnTo>
                    <a:pt x="1800" y="542"/>
                  </a:lnTo>
                  <a:lnTo>
                    <a:pt x="1796" y="616"/>
                  </a:lnTo>
                  <a:lnTo>
                    <a:pt x="1784" y="689"/>
                  </a:lnTo>
                  <a:lnTo>
                    <a:pt x="1772" y="752"/>
                  </a:lnTo>
                  <a:cubicBezTo>
                    <a:pt x="1772" y="753"/>
                    <a:pt x="1772" y="753"/>
                    <a:pt x="1772" y="754"/>
                  </a:cubicBezTo>
                  <a:lnTo>
                    <a:pt x="1751" y="802"/>
                  </a:lnTo>
                  <a:lnTo>
                    <a:pt x="1731" y="838"/>
                  </a:lnTo>
                  <a:cubicBezTo>
                    <a:pt x="1731" y="839"/>
                    <a:pt x="1731" y="840"/>
                    <a:pt x="1730" y="840"/>
                  </a:cubicBezTo>
                  <a:lnTo>
                    <a:pt x="1702" y="866"/>
                  </a:lnTo>
                  <a:cubicBezTo>
                    <a:pt x="1702" y="867"/>
                    <a:pt x="1701" y="867"/>
                    <a:pt x="1701" y="867"/>
                  </a:cubicBezTo>
                  <a:lnTo>
                    <a:pt x="1665" y="889"/>
                  </a:lnTo>
                  <a:cubicBezTo>
                    <a:pt x="1664" y="890"/>
                    <a:pt x="1663" y="890"/>
                    <a:pt x="1662" y="890"/>
                  </a:cubicBezTo>
                  <a:lnTo>
                    <a:pt x="1623" y="896"/>
                  </a:lnTo>
                  <a:cubicBezTo>
                    <a:pt x="1622" y="897"/>
                    <a:pt x="1621" y="896"/>
                    <a:pt x="1620" y="896"/>
                  </a:cubicBezTo>
                  <a:lnTo>
                    <a:pt x="1576" y="886"/>
                  </a:lnTo>
                  <a:cubicBezTo>
                    <a:pt x="1575" y="886"/>
                    <a:pt x="1574" y="886"/>
                    <a:pt x="1573" y="885"/>
                  </a:cubicBezTo>
                  <a:lnTo>
                    <a:pt x="1536" y="860"/>
                  </a:lnTo>
                  <a:cubicBezTo>
                    <a:pt x="1535" y="859"/>
                    <a:pt x="1534" y="858"/>
                    <a:pt x="1533" y="857"/>
                  </a:cubicBezTo>
                  <a:lnTo>
                    <a:pt x="1508" y="809"/>
                  </a:lnTo>
                  <a:cubicBezTo>
                    <a:pt x="1508" y="809"/>
                    <a:pt x="1508" y="808"/>
                    <a:pt x="1508" y="808"/>
                  </a:cubicBezTo>
                  <a:lnTo>
                    <a:pt x="1499" y="775"/>
                  </a:lnTo>
                  <a:lnTo>
                    <a:pt x="1491" y="737"/>
                  </a:lnTo>
                  <a:lnTo>
                    <a:pt x="1500" y="743"/>
                  </a:lnTo>
                  <a:lnTo>
                    <a:pt x="1414" y="757"/>
                  </a:lnTo>
                  <a:lnTo>
                    <a:pt x="1420" y="748"/>
                  </a:lnTo>
                  <a:lnTo>
                    <a:pt x="1427" y="800"/>
                  </a:lnTo>
                  <a:close/>
                  <a:moveTo>
                    <a:pt x="1773" y="327"/>
                  </a:moveTo>
                  <a:lnTo>
                    <a:pt x="1770" y="280"/>
                  </a:lnTo>
                  <a:lnTo>
                    <a:pt x="1763" y="239"/>
                  </a:lnTo>
                  <a:lnTo>
                    <a:pt x="1763" y="241"/>
                  </a:lnTo>
                  <a:lnTo>
                    <a:pt x="1732" y="172"/>
                  </a:lnTo>
                  <a:lnTo>
                    <a:pt x="1733" y="173"/>
                  </a:lnTo>
                  <a:lnTo>
                    <a:pt x="1712" y="145"/>
                  </a:lnTo>
                  <a:lnTo>
                    <a:pt x="1713" y="147"/>
                  </a:lnTo>
                  <a:lnTo>
                    <a:pt x="1690" y="128"/>
                  </a:lnTo>
                  <a:lnTo>
                    <a:pt x="1692" y="129"/>
                  </a:lnTo>
                  <a:lnTo>
                    <a:pt x="1666" y="117"/>
                  </a:lnTo>
                  <a:lnTo>
                    <a:pt x="1668" y="117"/>
                  </a:lnTo>
                  <a:lnTo>
                    <a:pt x="1641" y="113"/>
                  </a:lnTo>
                  <a:lnTo>
                    <a:pt x="1644" y="113"/>
                  </a:lnTo>
                  <a:lnTo>
                    <a:pt x="1614" y="118"/>
                  </a:lnTo>
                  <a:lnTo>
                    <a:pt x="1616" y="118"/>
                  </a:lnTo>
                  <a:lnTo>
                    <a:pt x="1588" y="132"/>
                  </a:lnTo>
                  <a:lnTo>
                    <a:pt x="1590" y="130"/>
                  </a:lnTo>
                  <a:lnTo>
                    <a:pt x="1565" y="152"/>
                  </a:lnTo>
                  <a:lnTo>
                    <a:pt x="1566" y="152"/>
                  </a:lnTo>
                  <a:lnTo>
                    <a:pt x="1542" y="181"/>
                  </a:lnTo>
                  <a:lnTo>
                    <a:pt x="1543" y="179"/>
                  </a:lnTo>
                  <a:lnTo>
                    <a:pt x="1511" y="251"/>
                  </a:lnTo>
                  <a:lnTo>
                    <a:pt x="1511" y="248"/>
                  </a:lnTo>
                  <a:lnTo>
                    <a:pt x="1500" y="335"/>
                  </a:lnTo>
                  <a:lnTo>
                    <a:pt x="1500" y="334"/>
                  </a:lnTo>
                  <a:lnTo>
                    <a:pt x="1510" y="418"/>
                  </a:lnTo>
                  <a:lnTo>
                    <a:pt x="1510" y="416"/>
                  </a:lnTo>
                  <a:lnTo>
                    <a:pt x="1523" y="452"/>
                  </a:lnTo>
                  <a:lnTo>
                    <a:pt x="1522" y="450"/>
                  </a:lnTo>
                  <a:lnTo>
                    <a:pt x="1542" y="482"/>
                  </a:lnTo>
                  <a:lnTo>
                    <a:pt x="1541" y="481"/>
                  </a:lnTo>
                  <a:lnTo>
                    <a:pt x="1563" y="504"/>
                  </a:lnTo>
                  <a:lnTo>
                    <a:pt x="1562" y="503"/>
                  </a:lnTo>
                  <a:lnTo>
                    <a:pt x="1587" y="521"/>
                  </a:lnTo>
                  <a:lnTo>
                    <a:pt x="1585" y="520"/>
                  </a:lnTo>
                  <a:lnTo>
                    <a:pt x="1612" y="530"/>
                  </a:lnTo>
                  <a:lnTo>
                    <a:pt x="1611" y="530"/>
                  </a:lnTo>
                  <a:lnTo>
                    <a:pt x="1639" y="534"/>
                  </a:lnTo>
                  <a:lnTo>
                    <a:pt x="1636" y="534"/>
                  </a:lnTo>
                  <a:lnTo>
                    <a:pt x="1666" y="530"/>
                  </a:lnTo>
                  <a:lnTo>
                    <a:pt x="1665" y="530"/>
                  </a:lnTo>
                  <a:lnTo>
                    <a:pt x="1692" y="520"/>
                  </a:lnTo>
                  <a:lnTo>
                    <a:pt x="1690" y="521"/>
                  </a:lnTo>
                  <a:lnTo>
                    <a:pt x="1714" y="503"/>
                  </a:lnTo>
                  <a:lnTo>
                    <a:pt x="1713" y="504"/>
                  </a:lnTo>
                  <a:lnTo>
                    <a:pt x="1734" y="481"/>
                  </a:lnTo>
                  <a:lnTo>
                    <a:pt x="1732" y="483"/>
                  </a:lnTo>
                  <a:lnTo>
                    <a:pt x="1763" y="414"/>
                  </a:lnTo>
                  <a:lnTo>
                    <a:pt x="1763" y="416"/>
                  </a:lnTo>
                  <a:lnTo>
                    <a:pt x="1771" y="374"/>
                  </a:lnTo>
                  <a:lnTo>
                    <a:pt x="1773" y="327"/>
                  </a:lnTo>
                  <a:close/>
                  <a:moveTo>
                    <a:pt x="1786" y="377"/>
                  </a:moveTo>
                  <a:lnTo>
                    <a:pt x="1778" y="419"/>
                  </a:lnTo>
                  <a:cubicBezTo>
                    <a:pt x="1778" y="420"/>
                    <a:pt x="1778" y="420"/>
                    <a:pt x="1778" y="421"/>
                  </a:cubicBezTo>
                  <a:lnTo>
                    <a:pt x="1747" y="490"/>
                  </a:lnTo>
                  <a:cubicBezTo>
                    <a:pt x="1746" y="491"/>
                    <a:pt x="1746" y="491"/>
                    <a:pt x="1745" y="492"/>
                  </a:cubicBezTo>
                  <a:lnTo>
                    <a:pt x="1724" y="515"/>
                  </a:lnTo>
                  <a:cubicBezTo>
                    <a:pt x="1724" y="515"/>
                    <a:pt x="1724" y="516"/>
                    <a:pt x="1723" y="516"/>
                  </a:cubicBezTo>
                  <a:lnTo>
                    <a:pt x="1699" y="534"/>
                  </a:lnTo>
                  <a:cubicBezTo>
                    <a:pt x="1699" y="534"/>
                    <a:pt x="1698" y="535"/>
                    <a:pt x="1697" y="535"/>
                  </a:cubicBezTo>
                  <a:lnTo>
                    <a:pt x="1670" y="545"/>
                  </a:lnTo>
                  <a:cubicBezTo>
                    <a:pt x="1670" y="545"/>
                    <a:pt x="1669" y="545"/>
                    <a:pt x="1669" y="545"/>
                  </a:cubicBezTo>
                  <a:lnTo>
                    <a:pt x="1639" y="549"/>
                  </a:lnTo>
                  <a:cubicBezTo>
                    <a:pt x="1638" y="549"/>
                    <a:pt x="1637" y="549"/>
                    <a:pt x="1636" y="549"/>
                  </a:cubicBezTo>
                  <a:lnTo>
                    <a:pt x="1608" y="545"/>
                  </a:lnTo>
                  <a:cubicBezTo>
                    <a:pt x="1608" y="545"/>
                    <a:pt x="1607" y="545"/>
                    <a:pt x="1607" y="545"/>
                  </a:cubicBezTo>
                  <a:lnTo>
                    <a:pt x="1580" y="535"/>
                  </a:lnTo>
                  <a:cubicBezTo>
                    <a:pt x="1579" y="535"/>
                    <a:pt x="1578" y="534"/>
                    <a:pt x="1578" y="534"/>
                  </a:cubicBezTo>
                  <a:lnTo>
                    <a:pt x="1553" y="516"/>
                  </a:lnTo>
                  <a:cubicBezTo>
                    <a:pt x="1552" y="516"/>
                    <a:pt x="1552" y="515"/>
                    <a:pt x="1552" y="515"/>
                  </a:cubicBezTo>
                  <a:lnTo>
                    <a:pt x="1530" y="492"/>
                  </a:lnTo>
                  <a:cubicBezTo>
                    <a:pt x="1529" y="492"/>
                    <a:pt x="1529" y="491"/>
                    <a:pt x="1529" y="491"/>
                  </a:cubicBezTo>
                  <a:lnTo>
                    <a:pt x="1509" y="459"/>
                  </a:lnTo>
                  <a:cubicBezTo>
                    <a:pt x="1508" y="458"/>
                    <a:pt x="1508" y="458"/>
                    <a:pt x="1508" y="457"/>
                  </a:cubicBezTo>
                  <a:lnTo>
                    <a:pt x="1495" y="421"/>
                  </a:lnTo>
                  <a:cubicBezTo>
                    <a:pt x="1495" y="421"/>
                    <a:pt x="1495" y="420"/>
                    <a:pt x="1495" y="419"/>
                  </a:cubicBezTo>
                  <a:lnTo>
                    <a:pt x="1485" y="335"/>
                  </a:lnTo>
                  <a:cubicBezTo>
                    <a:pt x="1484" y="335"/>
                    <a:pt x="1484" y="334"/>
                    <a:pt x="1485" y="333"/>
                  </a:cubicBezTo>
                  <a:lnTo>
                    <a:pt x="1496" y="246"/>
                  </a:lnTo>
                  <a:cubicBezTo>
                    <a:pt x="1496" y="246"/>
                    <a:pt x="1496" y="245"/>
                    <a:pt x="1496" y="244"/>
                  </a:cubicBezTo>
                  <a:lnTo>
                    <a:pt x="1528" y="172"/>
                  </a:lnTo>
                  <a:cubicBezTo>
                    <a:pt x="1528" y="172"/>
                    <a:pt x="1529" y="171"/>
                    <a:pt x="1529" y="170"/>
                  </a:cubicBezTo>
                  <a:lnTo>
                    <a:pt x="1553" y="141"/>
                  </a:lnTo>
                  <a:cubicBezTo>
                    <a:pt x="1554" y="141"/>
                    <a:pt x="1554" y="141"/>
                    <a:pt x="1554" y="140"/>
                  </a:cubicBezTo>
                  <a:lnTo>
                    <a:pt x="1579" y="118"/>
                  </a:lnTo>
                  <a:cubicBezTo>
                    <a:pt x="1580" y="118"/>
                    <a:pt x="1580" y="118"/>
                    <a:pt x="1581" y="117"/>
                  </a:cubicBezTo>
                  <a:lnTo>
                    <a:pt x="1609" y="103"/>
                  </a:lnTo>
                  <a:cubicBezTo>
                    <a:pt x="1610" y="103"/>
                    <a:pt x="1610" y="103"/>
                    <a:pt x="1611" y="103"/>
                  </a:cubicBezTo>
                  <a:lnTo>
                    <a:pt x="1641" y="98"/>
                  </a:lnTo>
                  <a:cubicBezTo>
                    <a:pt x="1642" y="97"/>
                    <a:pt x="1643" y="97"/>
                    <a:pt x="1644" y="98"/>
                  </a:cubicBezTo>
                  <a:lnTo>
                    <a:pt x="1671" y="102"/>
                  </a:lnTo>
                  <a:cubicBezTo>
                    <a:pt x="1671" y="102"/>
                    <a:pt x="1672" y="102"/>
                    <a:pt x="1673" y="102"/>
                  </a:cubicBezTo>
                  <a:lnTo>
                    <a:pt x="1699" y="114"/>
                  </a:lnTo>
                  <a:cubicBezTo>
                    <a:pt x="1699" y="114"/>
                    <a:pt x="1700" y="115"/>
                    <a:pt x="1701" y="115"/>
                  </a:cubicBezTo>
                  <a:lnTo>
                    <a:pt x="1724" y="134"/>
                  </a:lnTo>
                  <a:cubicBezTo>
                    <a:pt x="1724" y="135"/>
                    <a:pt x="1724" y="135"/>
                    <a:pt x="1725" y="136"/>
                  </a:cubicBezTo>
                  <a:lnTo>
                    <a:pt x="1746" y="164"/>
                  </a:lnTo>
                  <a:cubicBezTo>
                    <a:pt x="1746" y="164"/>
                    <a:pt x="1747" y="165"/>
                    <a:pt x="1747" y="165"/>
                  </a:cubicBezTo>
                  <a:lnTo>
                    <a:pt x="1778" y="234"/>
                  </a:lnTo>
                  <a:cubicBezTo>
                    <a:pt x="1778" y="235"/>
                    <a:pt x="1778" y="235"/>
                    <a:pt x="1778" y="236"/>
                  </a:cubicBezTo>
                  <a:lnTo>
                    <a:pt x="1786" y="279"/>
                  </a:lnTo>
                  <a:lnTo>
                    <a:pt x="1789" y="328"/>
                  </a:lnTo>
                  <a:lnTo>
                    <a:pt x="1786" y="377"/>
                  </a:lnTo>
                  <a:close/>
                  <a:moveTo>
                    <a:pt x="2472" y="845"/>
                  </a:moveTo>
                  <a:cubicBezTo>
                    <a:pt x="2477" y="845"/>
                    <a:pt x="2480" y="849"/>
                    <a:pt x="2480" y="853"/>
                  </a:cubicBezTo>
                  <a:lnTo>
                    <a:pt x="2480" y="964"/>
                  </a:lnTo>
                  <a:cubicBezTo>
                    <a:pt x="2480" y="969"/>
                    <a:pt x="2477" y="972"/>
                    <a:pt x="2472" y="972"/>
                  </a:cubicBezTo>
                  <a:lnTo>
                    <a:pt x="1985" y="972"/>
                  </a:lnTo>
                  <a:cubicBezTo>
                    <a:pt x="1983" y="972"/>
                    <a:pt x="1981" y="972"/>
                    <a:pt x="1980" y="970"/>
                  </a:cubicBezTo>
                  <a:cubicBezTo>
                    <a:pt x="1978" y="968"/>
                    <a:pt x="1977" y="966"/>
                    <a:pt x="1977" y="964"/>
                  </a:cubicBezTo>
                  <a:lnTo>
                    <a:pt x="1980" y="926"/>
                  </a:lnTo>
                  <a:lnTo>
                    <a:pt x="1989" y="887"/>
                  </a:lnTo>
                  <a:cubicBezTo>
                    <a:pt x="1989" y="886"/>
                    <a:pt x="1989" y="886"/>
                    <a:pt x="1989" y="886"/>
                  </a:cubicBezTo>
                  <a:lnTo>
                    <a:pt x="2014" y="820"/>
                  </a:lnTo>
                  <a:lnTo>
                    <a:pt x="2048" y="753"/>
                  </a:lnTo>
                  <a:cubicBezTo>
                    <a:pt x="2049" y="752"/>
                    <a:pt x="2049" y="752"/>
                    <a:pt x="2049" y="752"/>
                  </a:cubicBezTo>
                  <a:lnTo>
                    <a:pt x="2072" y="721"/>
                  </a:lnTo>
                  <a:lnTo>
                    <a:pt x="2099" y="687"/>
                  </a:lnTo>
                  <a:lnTo>
                    <a:pt x="2168" y="613"/>
                  </a:lnTo>
                  <a:lnTo>
                    <a:pt x="2223" y="550"/>
                  </a:lnTo>
                  <a:lnTo>
                    <a:pt x="2270" y="496"/>
                  </a:lnTo>
                  <a:lnTo>
                    <a:pt x="2307" y="449"/>
                  </a:lnTo>
                  <a:lnTo>
                    <a:pt x="2333" y="406"/>
                  </a:lnTo>
                  <a:lnTo>
                    <a:pt x="2363" y="338"/>
                  </a:lnTo>
                  <a:lnTo>
                    <a:pt x="2363" y="340"/>
                  </a:lnTo>
                  <a:lnTo>
                    <a:pt x="2374" y="271"/>
                  </a:lnTo>
                  <a:lnTo>
                    <a:pt x="2374" y="274"/>
                  </a:lnTo>
                  <a:lnTo>
                    <a:pt x="2363" y="212"/>
                  </a:lnTo>
                  <a:lnTo>
                    <a:pt x="2363" y="214"/>
                  </a:lnTo>
                  <a:lnTo>
                    <a:pt x="2332" y="158"/>
                  </a:lnTo>
                  <a:lnTo>
                    <a:pt x="2334" y="161"/>
                  </a:lnTo>
                  <a:lnTo>
                    <a:pt x="2292" y="126"/>
                  </a:lnTo>
                  <a:lnTo>
                    <a:pt x="2295" y="127"/>
                  </a:lnTo>
                  <a:lnTo>
                    <a:pt x="2268" y="117"/>
                  </a:lnTo>
                  <a:lnTo>
                    <a:pt x="2269" y="117"/>
                  </a:lnTo>
                  <a:lnTo>
                    <a:pt x="2241" y="113"/>
                  </a:lnTo>
                  <a:lnTo>
                    <a:pt x="2243" y="113"/>
                  </a:lnTo>
                  <a:lnTo>
                    <a:pt x="2212" y="117"/>
                  </a:lnTo>
                  <a:lnTo>
                    <a:pt x="2214" y="117"/>
                  </a:lnTo>
                  <a:lnTo>
                    <a:pt x="2186" y="128"/>
                  </a:lnTo>
                  <a:lnTo>
                    <a:pt x="2188" y="127"/>
                  </a:lnTo>
                  <a:lnTo>
                    <a:pt x="2162" y="144"/>
                  </a:lnTo>
                  <a:lnTo>
                    <a:pt x="2163" y="143"/>
                  </a:lnTo>
                  <a:lnTo>
                    <a:pt x="2141" y="167"/>
                  </a:lnTo>
                  <a:lnTo>
                    <a:pt x="2142" y="166"/>
                  </a:lnTo>
                  <a:lnTo>
                    <a:pt x="2125" y="193"/>
                  </a:lnTo>
                  <a:lnTo>
                    <a:pt x="2126" y="191"/>
                  </a:lnTo>
                  <a:lnTo>
                    <a:pt x="2114" y="223"/>
                  </a:lnTo>
                  <a:lnTo>
                    <a:pt x="2114" y="222"/>
                  </a:lnTo>
                  <a:lnTo>
                    <a:pt x="2108" y="258"/>
                  </a:lnTo>
                  <a:lnTo>
                    <a:pt x="2106" y="300"/>
                  </a:lnTo>
                  <a:cubicBezTo>
                    <a:pt x="2106" y="302"/>
                    <a:pt x="2105" y="304"/>
                    <a:pt x="2104" y="306"/>
                  </a:cubicBezTo>
                  <a:cubicBezTo>
                    <a:pt x="2102" y="307"/>
                    <a:pt x="2100" y="308"/>
                    <a:pt x="2097" y="307"/>
                  </a:cubicBezTo>
                  <a:lnTo>
                    <a:pt x="2000" y="293"/>
                  </a:lnTo>
                  <a:cubicBezTo>
                    <a:pt x="1998" y="293"/>
                    <a:pt x="1996" y="292"/>
                    <a:pt x="1995" y="290"/>
                  </a:cubicBezTo>
                  <a:cubicBezTo>
                    <a:pt x="1994" y="288"/>
                    <a:pt x="1993" y="286"/>
                    <a:pt x="1994" y="284"/>
                  </a:cubicBezTo>
                  <a:lnTo>
                    <a:pt x="2004" y="221"/>
                  </a:lnTo>
                  <a:lnTo>
                    <a:pt x="2020" y="165"/>
                  </a:lnTo>
                  <a:cubicBezTo>
                    <a:pt x="2020" y="165"/>
                    <a:pt x="2020" y="164"/>
                    <a:pt x="2020" y="164"/>
                  </a:cubicBezTo>
                  <a:lnTo>
                    <a:pt x="2041" y="118"/>
                  </a:lnTo>
                  <a:cubicBezTo>
                    <a:pt x="2041" y="118"/>
                    <a:pt x="2042" y="117"/>
                    <a:pt x="2042" y="117"/>
                  </a:cubicBezTo>
                  <a:lnTo>
                    <a:pt x="2070" y="81"/>
                  </a:lnTo>
                  <a:lnTo>
                    <a:pt x="2105" y="47"/>
                  </a:lnTo>
                  <a:cubicBezTo>
                    <a:pt x="2105" y="46"/>
                    <a:pt x="2106" y="46"/>
                    <a:pt x="2106" y="46"/>
                  </a:cubicBezTo>
                  <a:lnTo>
                    <a:pt x="2145" y="22"/>
                  </a:lnTo>
                  <a:cubicBezTo>
                    <a:pt x="2146" y="21"/>
                    <a:pt x="2146" y="21"/>
                    <a:pt x="2147" y="21"/>
                  </a:cubicBezTo>
                  <a:lnTo>
                    <a:pt x="2191" y="6"/>
                  </a:lnTo>
                  <a:cubicBezTo>
                    <a:pt x="2191" y="6"/>
                    <a:pt x="2192" y="6"/>
                    <a:pt x="2193" y="5"/>
                  </a:cubicBezTo>
                  <a:lnTo>
                    <a:pt x="2242" y="0"/>
                  </a:lnTo>
                  <a:cubicBezTo>
                    <a:pt x="2242" y="0"/>
                    <a:pt x="2243" y="0"/>
                    <a:pt x="2243" y="0"/>
                  </a:cubicBezTo>
                  <a:lnTo>
                    <a:pt x="2293" y="5"/>
                  </a:lnTo>
                  <a:cubicBezTo>
                    <a:pt x="2294" y="6"/>
                    <a:pt x="2294" y="6"/>
                    <a:pt x="2295" y="6"/>
                  </a:cubicBezTo>
                  <a:lnTo>
                    <a:pt x="2340" y="21"/>
                  </a:lnTo>
                  <a:cubicBezTo>
                    <a:pt x="2341" y="21"/>
                    <a:pt x="2341" y="21"/>
                    <a:pt x="2342" y="22"/>
                  </a:cubicBezTo>
                  <a:lnTo>
                    <a:pt x="2381" y="46"/>
                  </a:lnTo>
                  <a:cubicBezTo>
                    <a:pt x="2381" y="46"/>
                    <a:pt x="2382" y="46"/>
                    <a:pt x="2382" y="47"/>
                  </a:cubicBezTo>
                  <a:lnTo>
                    <a:pt x="2414" y="80"/>
                  </a:lnTo>
                  <a:cubicBezTo>
                    <a:pt x="2415" y="80"/>
                    <a:pt x="2415" y="81"/>
                    <a:pt x="2415" y="81"/>
                  </a:cubicBezTo>
                  <a:lnTo>
                    <a:pt x="2443" y="124"/>
                  </a:lnTo>
                  <a:cubicBezTo>
                    <a:pt x="2443" y="124"/>
                    <a:pt x="2444" y="125"/>
                    <a:pt x="2444" y="125"/>
                  </a:cubicBezTo>
                  <a:lnTo>
                    <a:pt x="2464" y="171"/>
                  </a:lnTo>
                  <a:cubicBezTo>
                    <a:pt x="2464" y="172"/>
                    <a:pt x="2464" y="172"/>
                    <a:pt x="2464" y="173"/>
                  </a:cubicBezTo>
                  <a:lnTo>
                    <a:pt x="2476" y="223"/>
                  </a:lnTo>
                  <a:cubicBezTo>
                    <a:pt x="2476" y="223"/>
                    <a:pt x="2476" y="223"/>
                    <a:pt x="2476" y="224"/>
                  </a:cubicBezTo>
                  <a:lnTo>
                    <a:pt x="2480" y="278"/>
                  </a:lnTo>
                  <a:cubicBezTo>
                    <a:pt x="2480" y="278"/>
                    <a:pt x="2480" y="279"/>
                    <a:pt x="2480" y="279"/>
                  </a:cubicBezTo>
                  <a:lnTo>
                    <a:pt x="2476" y="335"/>
                  </a:lnTo>
                  <a:cubicBezTo>
                    <a:pt x="2476" y="335"/>
                    <a:pt x="2476" y="336"/>
                    <a:pt x="2476" y="336"/>
                  </a:cubicBezTo>
                  <a:lnTo>
                    <a:pt x="2464" y="391"/>
                  </a:lnTo>
                  <a:cubicBezTo>
                    <a:pt x="2464" y="392"/>
                    <a:pt x="2464" y="392"/>
                    <a:pt x="2464" y="393"/>
                  </a:cubicBezTo>
                  <a:lnTo>
                    <a:pt x="2438" y="449"/>
                  </a:lnTo>
                  <a:lnTo>
                    <a:pt x="2399" y="512"/>
                  </a:lnTo>
                  <a:lnTo>
                    <a:pt x="2375" y="546"/>
                  </a:lnTo>
                  <a:lnTo>
                    <a:pt x="2343" y="586"/>
                  </a:lnTo>
                  <a:lnTo>
                    <a:pt x="2305" y="630"/>
                  </a:lnTo>
                  <a:lnTo>
                    <a:pt x="2259" y="679"/>
                  </a:lnTo>
                  <a:lnTo>
                    <a:pt x="2223" y="718"/>
                  </a:lnTo>
                  <a:lnTo>
                    <a:pt x="2194" y="751"/>
                  </a:lnTo>
                  <a:lnTo>
                    <a:pt x="2173" y="777"/>
                  </a:lnTo>
                  <a:lnTo>
                    <a:pt x="2158" y="796"/>
                  </a:lnTo>
                  <a:lnTo>
                    <a:pt x="2137" y="827"/>
                  </a:lnTo>
                  <a:lnTo>
                    <a:pt x="2122" y="857"/>
                  </a:lnTo>
                  <a:lnTo>
                    <a:pt x="2114" y="845"/>
                  </a:lnTo>
                  <a:lnTo>
                    <a:pt x="2472" y="845"/>
                  </a:lnTo>
                  <a:close/>
                  <a:moveTo>
                    <a:pt x="2114" y="861"/>
                  </a:moveTo>
                  <a:cubicBezTo>
                    <a:pt x="2112" y="861"/>
                    <a:pt x="2109" y="860"/>
                    <a:pt x="2108" y="858"/>
                  </a:cubicBezTo>
                  <a:cubicBezTo>
                    <a:pt x="2106" y="855"/>
                    <a:pt x="2106" y="852"/>
                    <a:pt x="2107" y="850"/>
                  </a:cubicBezTo>
                  <a:lnTo>
                    <a:pt x="2124" y="818"/>
                  </a:lnTo>
                  <a:lnTo>
                    <a:pt x="2145" y="787"/>
                  </a:lnTo>
                  <a:lnTo>
                    <a:pt x="2160" y="766"/>
                  </a:lnTo>
                  <a:lnTo>
                    <a:pt x="2182" y="740"/>
                  </a:lnTo>
                  <a:lnTo>
                    <a:pt x="2212" y="707"/>
                  </a:lnTo>
                  <a:lnTo>
                    <a:pt x="2248" y="668"/>
                  </a:lnTo>
                  <a:lnTo>
                    <a:pt x="2292" y="619"/>
                  </a:lnTo>
                  <a:lnTo>
                    <a:pt x="2330" y="575"/>
                  </a:lnTo>
                  <a:lnTo>
                    <a:pt x="2362" y="537"/>
                  </a:lnTo>
                  <a:lnTo>
                    <a:pt x="2386" y="503"/>
                  </a:lnTo>
                  <a:lnTo>
                    <a:pt x="2423" y="442"/>
                  </a:lnTo>
                  <a:lnTo>
                    <a:pt x="2449" y="386"/>
                  </a:lnTo>
                  <a:lnTo>
                    <a:pt x="2449" y="388"/>
                  </a:lnTo>
                  <a:lnTo>
                    <a:pt x="2461" y="333"/>
                  </a:lnTo>
                  <a:lnTo>
                    <a:pt x="2460" y="334"/>
                  </a:lnTo>
                  <a:lnTo>
                    <a:pt x="2464" y="278"/>
                  </a:lnTo>
                  <a:lnTo>
                    <a:pt x="2464" y="279"/>
                  </a:lnTo>
                  <a:lnTo>
                    <a:pt x="2460" y="225"/>
                  </a:lnTo>
                  <a:lnTo>
                    <a:pt x="2461" y="226"/>
                  </a:lnTo>
                  <a:lnTo>
                    <a:pt x="2449" y="176"/>
                  </a:lnTo>
                  <a:lnTo>
                    <a:pt x="2449" y="178"/>
                  </a:lnTo>
                  <a:lnTo>
                    <a:pt x="2429" y="132"/>
                  </a:lnTo>
                  <a:lnTo>
                    <a:pt x="2430" y="133"/>
                  </a:lnTo>
                  <a:lnTo>
                    <a:pt x="2402" y="90"/>
                  </a:lnTo>
                  <a:lnTo>
                    <a:pt x="2403" y="91"/>
                  </a:lnTo>
                  <a:lnTo>
                    <a:pt x="2371" y="58"/>
                  </a:lnTo>
                  <a:lnTo>
                    <a:pt x="2372" y="59"/>
                  </a:lnTo>
                  <a:lnTo>
                    <a:pt x="2333" y="35"/>
                  </a:lnTo>
                  <a:lnTo>
                    <a:pt x="2335" y="36"/>
                  </a:lnTo>
                  <a:lnTo>
                    <a:pt x="2290" y="21"/>
                  </a:lnTo>
                  <a:lnTo>
                    <a:pt x="2292" y="21"/>
                  </a:lnTo>
                  <a:lnTo>
                    <a:pt x="2242" y="16"/>
                  </a:lnTo>
                  <a:lnTo>
                    <a:pt x="2243" y="16"/>
                  </a:lnTo>
                  <a:lnTo>
                    <a:pt x="2194" y="21"/>
                  </a:lnTo>
                  <a:lnTo>
                    <a:pt x="2196" y="21"/>
                  </a:lnTo>
                  <a:lnTo>
                    <a:pt x="2152" y="36"/>
                  </a:lnTo>
                  <a:lnTo>
                    <a:pt x="2154" y="35"/>
                  </a:lnTo>
                  <a:lnTo>
                    <a:pt x="2115" y="59"/>
                  </a:lnTo>
                  <a:lnTo>
                    <a:pt x="2116" y="58"/>
                  </a:lnTo>
                  <a:lnTo>
                    <a:pt x="2083" y="90"/>
                  </a:lnTo>
                  <a:lnTo>
                    <a:pt x="2055" y="126"/>
                  </a:lnTo>
                  <a:lnTo>
                    <a:pt x="2056" y="125"/>
                  </a:lnTo>
                  <a:lnTo>
                    <a:pt x="2035" y="171"/>
                  </a:lnTo>
                  <a:lnTo>
                    <a:pt x="2035" y="170"/>
                  </a:lnTo>
                  <a:lnTo>
                    <a:pt x="2019" y="224"/>
                  </a:lnTo>
                  <a:lnTo>
                    <a:pt x="2009" y="287"/>
                  </a:lnTo>
                  <a:lnTo>
                    <a:pt x="2003" y="278"/>
                  </a:lnTo>
                  <a:lnTo>
                    <a:pt x="2100" y="292"/>
                  </a:lnTo>
                  <a:lnTo>
                    <a:pt x="2090" y="299"/>
                  </a:lnTo>
                  <a:lnTo>
                    <a:pt x="2093" y="255"/>
                  </a:lnTo>
                  <a:lnTo>
                    <a:pt x="2099" y="219"/>
                  </a:lnTo>
                  <a:cubicBezTo>
                    <a:pt x="2099" y="219"/>
                    <a:pt x="2099" y="218"/>
                    <a:pt x="2099" y="218"/>
                  </a:cubicBezTo>
                  <a:lnTo>
                    <a:pt x="2111" y="186"/>
                  </a:lnTo>
                  <a:cubicBezTo>
                    <a:pt x="2111" y="185"/>
                    <a:pt x="2111" y="185"/>
                    <a:pt x="2112" y="184"/>
                  </a:cubicBezTo>
                  <a:lnTo>
                    <a:pt x="2129" y="157"/>
                  </a:lnTo>
                  <a:cubicBezTo>
                    <a:pt x="2129" y="157"/>
                    <a:pt x="2129" y="156"/>
                    <a:pt x="2130" y="156"/>
                  </a:cubicBezTo>
                  <a:lnTo>
                    <a:pt x="2152" y="132"/>
                  </a:lnTo>
                  <a:cubicBezTo>
                    <a:pt x="2152" y="132"/>
                    <a:pt x="2153" y="131"/>
                    <a:pt x="2153" y="131"/>
                  </a:cubicBezTo>
                  <a:lnTo>
                    <a:pt x="2179" y="114"/>
                  </a:lnTo>
                  <a:cubicBezTo>
                    <a:pt x="2180" y="113"/>
                    <a:pt x="2180" y="113"/>
                    <a:pt x="2181" y="113"/>
                  </a:cubicBezTo>
                  <a:lnTo>
                    <a:pt x="2209" y="102"/>
                  </a:lnTo>
                  <a:cubicBezTo>
                    <a:pt x="2209" y="102"/>
                    <a:pt x="2210" y="102"/>
                    <a:pt x="2210" y="102"/>
                  </a:cubicBezTo>
                  <a:lnTo>
                    <a:pt x="2241" y="98"/>
                  </a:lnTo>
                  <a:cubicBezTo>
                    <a:pt x="2242" y="97"/>
                    <a:pt x="2243" y="97"/>
                    <a:pt x="2244" y="98"/>
                  </a:cubicBezTo>
                  <a:lnTo>
                    <a:pt x="2272" y="102"/>
                  </a:lnTo>
                  <a:cubicBezTo>
                    <a:pt x="2272" y="102"/>
                    <a:pt x="2273" y="102"/>
                    <a:pt x="2273" y="102"/>
                  </a:cubicBezTo>
                  <a:lnTo>
                    <a:pt x="2300" y="112"/>
                  </a:lnTo>
                  <a:cubicBezTo>
                    <a:pt x="2301" y="112"/>
                    <a:pt x="2302" y="113"/>
                    <a:pt x="2303" y="113"/>
                  </a:cubicBezTo>
                  <a:lnTo>
                    <a:pt x="2345" y="148"/>
                  </a:lnTo>
                  <a:cubicBezTo>
                    <a:pt x="2345" y="149"/>
                    <a:pt x="2346" y="150"/>
                    <a:pt x="2346" y="151"/>
                  </a:cubicBezTo>
                  <a:lnTo>
                    <a:pt x="2377" y="207"/>
                  </a:lnTo>
                  <a:cubicBezTo>
                    <a:pt x="2378" y="207"/>
                    <a:pt x="2378" y="208"/>
                    <a:pt x="2378" y="209"/>
                  </a:cubicBezTo>
                  <a:lnTo>
                    <a:pt x="2389" y="271"/>
                  </a:lnTo>
                  <a:cubicBezTo>
                    <a:pt x="2390" y="272"/>
                    <a:pt x="2390" y="273"/>
                    <a:pt x="2389" y="274"/>
                  </a:cubicBezTo>
                  <a:lnTo>
                    <a:pt x="2378" y="343"/>
                  </a:lnTo>
                  <a:cubicBezTo>
                    <a:pt x="2378" y="343"/>
                    <a:pt x="2378" y="344"/>
                    <a:pt x="2378" y="345"/>
                  </a:cubicBezTo>
                  <a:lnTo>
                    <a:pt x="2346" y="415"/>
                  </a:lnTo>
                  <a:lnTo>
                    <a:pt x="2320" y="458"/>
                  </a:lnTo>
                  <a:lnTo>
                    <a:pt x="2283" y="507"/>
                  </a:lnTo>
                  <a:lnTo>
                    <a:pt x="2235" y="561"/>
                  </a:lnTo>
                  <a:lnTo>
                    <a:pt x="2179" y="624"/>
                  </a:lnTo>
                  <a:lnTo>
                    <a:pt x="2112" y="698"/>
                  </a:lnTo>
                  <a:lnTo>
                    <a:pt x="2085" y="730"/>
                  </a:lnTo>
                  <a:lnTo>
                    <a:pt x="2062" y="761"/>
                  </a:lnTo>
                  <a:lnTo>
                    <a:pt x="2063" y="760"/>
                  </a:lnTo>
                  <a:lnTo>
                    <a:pt x="2029" y="825"/>
                  </a:lnTo>
                  <a:lnTo>
                    <a:pt x="2004" y="891"/>
                  </a:lnTo>
                  <a:lnTo>
                    <a:pt x="2004" y="890"/>
                  </a:lnTo>
                  <a:lnTo>
                    <a:pt x="1996" y="927"/>
                  </a:lnTo>
                  <a:lnTo>
                    <a:pt x="1993" y="965"/>
                  </a:lnTo>
                  <a:lnTo>
                    <a:pt x="1985" y="956"/>
                  </a:lnTo>
                  <a:lnTo>
                    <a:pt x="2472" y="956"/>
                  </a:lnTo>
                  <a:lnTo>
                    <a:pt x="2464" y="964"/>
                  </a:lnTo>
                  <a:lnTo>
                    <a:pt x="2464" y="853"/>
                  </a:lnTo>
                  <a:lnTo>
                    <a:pt x="2472" y="861"/>
                  </a:lnTo>
                  <a:lnTo>
                    <a:pt x="2114" y="86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66" name="Freeform 209"/>
            <p:cNvSpPr>
              <a:spLocks noEditPoints="1"/>
            </p:cNvSpPr>
            <p:nvPr/>
          </p:nvSpPr>
          <p:spPr bwMode="auto">
            <a:xfrm>
              <a:off x="2085340" y="2255934"/>
              <a:ext cx="243840" cy="96520"/>
            </a:xfrm>
            <a:custGeom>
              <a:avLst/>
              <a:gdLst>
                <a:gd name="T0" fmla="*/ 12 w 2496"/>
                <a:gd name="T1" fmla="*/ 369 h 992"/>
                <a:gd name="T2" fmla="*/ 283 w 2496"/>
                <a:gd name="T3" fmla="*/ 0 h 992"/>
                <a:gd name="T4" fmla="*/ 13 w 2496"/>
                <a:gd name="T5" fmla="*/ 258 h 992"/>
                <a:gd name="T6" fmla="*/ 199 w 2496"/>
                <a:gd name="T7" fmla="*/ 964 h 992"/>
                <a:gd name="T8" fmla="*/ 697 w 2496"/>
                <a:gd name="T9" fmla="*/ 972 h 992"/>
                <a:gd name="T10" fmla="*/ 793 w 2496"/>
                <a:gd name="T11" fmla="*/ 417 h 992"/>
                <a:gd name="T12" fmla="*/ 966 w 2496"/>
                <a:gd name="T13" fmla="*/ 16 h 992"/>
                <a:gd name="T14" fmla="*/ 1255 w 2496"/>
                <a:gd name="T15" fmla="*/ 192 h 992"/>
                <a:gd name="T16" fmla="*/ 1232 w 2496"/>
                <a:gd name="T17" fmla="*/ 864 h 992"/>
                <a:gd name="T18" fmla="*/ 991 w 2496"/>
                <a:gd name="T19" fmla="*/ 986 h 992"/>
                <a:gd name="T20" fmla="*/ 791 w 2496"/>
                <a:gd name="T21" fmla="*/ 501 h 992"/>
                <a:gd name="T22" fmla="*/ 993 w 2496"/>
                <a:gd name="T23" fmla="*/ 971 h 992"/>
                <a:gd name="T24" fmla="*/ 1217 w 2496"/>
                <a:gd name="T25" fmla="*/ 857 h 992"/>
                <a:gd name="T26" fmla="*/ 1240 w 2496"/>
                <a:gd name="T27" fmla="*/ 199 h 992"/>
                <a:gd name="T28" fmla="*/ 971 w 2496"/>
                <a:gd name="T29" fmla="*/ 31 h 992"/>
                <a:gd name="T30" fmla="*/ 809 w 2496"/>
                <a:gd name="T31" fmla="*/ 418 h 992"/>
                <a:gd name="T32" fmla="*/ 992 w 2496"/>
                <a:gd name="T33" fmla="*/ 863 h 992"/>
                <a:gd name="T34" fmla="*/ 1143 w 2496"/>
                <a:gd name="T35" fmla="*/ 807 h 992"/>
                <a:gd name="T36" fmla="*/ 1143 w 2496"/>
                <a:gd name="T37" fmla="*/ 193 h 992"/>
                <a:gd name="T38" fmla="*/ 990 w 2496"/>
                <a:gd name="T39" fmla="*/ 130 h 992"/>
                <a:gd name="T40" fmla="*/ 932 w 2496"/>
                <a:gd name="T41" fmla="*/ 173 h 992"/>
                <a:gd name="T42" fmla="*/ 1105 w 2496"/>
                <a:gd name="T43" fmla="*/ 119 h 992"/>
                <a:gd name="T44" fmla="*/ 1189 w 2496"/>
                <a:gd name="T45" fmla="*/ 694 h 992"/>
                <a:gd name="T46" fmla="*/ 1040 w 2496"/>
                <a:gd name="T47" fmla="*/ 896 h 992"/>
                <a:gd name="T48" fmla="*/ 890 w 2496"/>
                <a:gd name="T49" fmla="*/ 606 h 992"/>
                <a:gd name="T50" fmla="*/ 1395 w 2496"/>
                <a:gd name="T51" fmla="*/ 886 h 992"/>
                <a:gd name="T52" fmla="*/ 1782 w 2496"/>
                <a:gd name="T53" fmla="*/ 271 h 992"/>
                <a:gd name="T54" fmla="*/ 1648 w 2496"/>
                <a:gd name="T55" fmla="*/ 113 h 992"/>
                <a:gd name="T56" fmla="*/ 1514 w 2496"/>
                <a:gd name="T57" fmla="*/ 258 h 992"/>
                <a:gd name="T58" fmla="*/ 1448 w 2496"/>
                <a:gd name="T59" fmla="*/ 117 h 992"/>
                <a:gd name="T60" fmla="*/ 1702 w 2496"/>
                <a:gd name="T61" fmla="*/ 6 h 992"/>
                <a:gd name="T62" fmla="*/ 1885 w 2496"/>
                <a:gd name="T63" fmla="*/ 224 h 992"/>
                <a:gd name="T64" fmla="*/ 1666 w 2496"/>
                <a:gd name="T65" fmla="*/ 679 h 992"/>
                <a:gd name="T66" fmla="*/ 1531 w 2496"/>
                <a:gd name="T67" fmla="*/ 818 h 992"/>
                <a:gd name="T68" fmla="*/ 1857 w 2496"/>
                <a:gd name="T69" fmla="*/ 388 h 992"/>
                <a:gd name="T70" fmla="*/ 1811 w 2496"/>
                <a:gd name="T71" fmla="*/ 91 h 992"/>
                <a:gd name="T72" fmla="*/ 1561 w 2496"/>
                <a:gd name="T73" fmla="*/ 35 h 992"/>
                <a:gd name="T74" fmla="*/ 1506 w 2496"/>
                <a:gd name="T75" fmla="*/ 292 h 992"/>
                <a:gd name="T76" fmla="*/ 1616 w 2496"/>
                <a:gd name="T77" fmla="*/ 102 h 992"/>
                <a:gd name="T78" fmla="*/ 1785 w 2496"/>
                <a:gd name="T79" fmla="*/ 206 h 992"/>
                <a:gd name="T80" fmla="*/ 1468 w 2496"/>
                <a:gd name="T81" fmla="*/ 761 h 992"/>
                <a:gd name="T82" fmla="*/ 1520 w 2496"/>
                <a:gd name="T83" fmla="*/ 861 h 992"/>
                <a:gd name="T84" fmla="*/ 2139 w 2496"/>
                <a:gd name="T85" fmla="*/ 33 h 992"/>
                <a:gd name="T86" fmla="*/ 2400 w 2496"/>
                <a:gd name="T87" fmla="*/ 77 h 992"/>
                <a:gd name="T88" fmla="*/ 2470 w 2496"/>
                <a:gd name="T89" fmla="*/ 772 h 992"/>
                <a:gd name="T90" fmla="*/ 2247 w 2496"/>
                <a:gd name="T91" fmla="*/ 992 h 992"/>
                <a:gd name="T92" fmla="*/ 2017 w 2496"/>
                <a:gd name="T93" fmla="*/ 732 h 992"/>
                <a:gd name="T94" fmla="*/ 2157 w 2496"/>
                <a:gd name="T95" fmla="*/ 951 h 992"/>
                <a:gd name="T96" fmla="*/ 2375 w 2496"/>
                <a:gd name="T97" fmla="*/ 925 h 992"/>
                <a:gd name="T98" fmla="*/ 2465 w 2496"/>
                <a:gd name="T99" fmla="*/ 274 h 992"/>
                <a:gd name="T100" fmla="*/ 2209 w 2496"/>
                <a:gd name="T101" fmla="*/ 20 h 992"/>
                <a:gd name="T102" fmla="*/ 2028 w 2496"/>
                <a:gd name="T103" fmla="*/ 280 h 992"/>
                <a:gd name="T104" fmla="*/ 2173 w 2496"/>
                <a:gd name="T105" fmla="*/ 840 h 992"/>
                <a:gd name="T106" fmla="*/ 2327 w 2496"/>
                <a:gd name="T107" fmla="*/ 839 h 992"/>
                <a:gd name="T108" fmla="*/ 2365 w 2496"/>
                <a:gd name="T109" fmla="*/ 238 h 992"/>
                <a:gd name="T110" fmla="*/ 2220 w 2496"/>
                <a:gd name="T111" fmla="*/ 118 h 992"/>
                <a:gd name="T112" fmla="*/ 2105 w 2496"/>
                <a:gd name="T113" fmla="*/ 300 h 992"/>
                <a:gd name="T114" fmla="*/ 2279 w 2496"/>
                <a:gd name="T115" fmla="*/ 103 h 992"/>
                <a:gd name="T116" fmla="*/ 2405 w 2496"/>
                <a:gd name="T117" fmla="*/ 501 h 992"/>
                <a:gd name="T118" fmla="*/ 2279 w 2496"/>
                <a:gd name="T119" fmla="*/ 891 h 992"/>
                <a:gd name="T120" fmla="*/ 2117 w 2496"/>
                <a:gd name="T121" fmla="*/ 763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6" h="992">
                  <a:moveTo>
                    <a:pt x="291" y="964"/>
                  </a:moveTo>
                  <a:cubicBezTo>
                    <a:pt x="291" y="969"/>
                    <a:pt x="288" y="972"/>
                    <a:pt x="283" y="972"/>
                  </a:cubicBezTo>
                  <a:lnTo>
                    <a:pt x="191" y="972"/>
                  </a:lnTo>
                  <a:cubicBezTo>
                    <a:pt x="187" y="972"/>
                    <a:pt x="183" y="969"/>
                    <a:pt x="183" y="964"/>
                  </a:cubicBezTo>
                  <a:lnTo>
                    <a:pt x="183" y="223"/>
                  </a:lnTo>
                  <a:lnTo>
                    <a:pt x="197" y="229"/>
                  </a:lnTo>
                  <a:lnTo>
                    <a:pt x="160" y="271"/>
                  </a:lnTo>
                  <a:cubicBezTo>
                    <a:pt x="160" y="271"/>
                    <a:pt x="160" y="271"/>
                    <a:pt x="160" y="272"/>
                  </a:cubicBezTo>
                  <a:lnTo>
                    <a:pt x="111" y="313"/>
                  </a:lnTo>
                  <a:lnTo>
                    <a:pt x="62" y="346"/>
                  </a:lnTo>
                  <a:cubicBezTo>
                    <a:pt x="62" y="346"/>
                    <a:pt x="61" y="347"/>
                    <a:pt x="61" y="347"/>
                  </a:cubicBezTo>
                  <a:lnTo>
                    <a:pt x="12" y="369"/>
                  </a:lnTo>
                  <a:cubicBezTo>
                    <a:pt x="9" y="370"/>
                    <a:pt x="6" y="370"/>
                    <a:pt x="4" y="368"/>
                  </a:cubicBezTo>
                  <a:cubicBezTo>
                    <a:pt x="2" y="367"/>
                    <a:pt x="0" y="364"/>
                    <a:pt x="0" y="361"/>
                  </a:cubicBezTo>
                  <a:lnTo>
                    <a:pt x="0" y="251"/>
                  </a:lnTo>
                  <a:cubicBezTo>
                    <a:pt x="0" y="249"/>
                    <a:pt x="2" y="246"/>
                    <a:pt x="4" y="245"/>
                  </a:cubicBezTo>
                  <a:lnTo>
                    <a:pt x="78" y="192"/>
                  </a:lnTo>
                  <a:lnTo>
                    <a:pt x="138" y="135"/>
                  </a:lnTo>
                  <a:lnTo>
                    <a:pt x="137" y="136"/>
                  </a:lnTo>
                  <a:lnTo>
                    <a:pt x="186" y="70"/>
                  </a:lnTo>
                  <a:lnTo>
                    <a:pt x="185" y="71"/>
                  </a:lnTo>
                  <a:lnTo>
                    <a:pt x="217" y="5"/>
                  </a:lnTo>
                  <a:cubicBezTo>
                    <a:pt x="219" y="2"/>
                    <a:pt x="221" y="0"/>
                    <a:pt x="224" y="0"/>
                  </a:cubicBezTo>
                  <a:lnTo>
                    <a:pt x="283" y="0"/>
                  </a:lnTo>
                  <a:cubicBezTo>
                    <a:pt x="288" y="0"/>
                    <a:pt x="291" y="4"/>
                    <a:pt x="291" y="8"/>
                  </a:cubicBezTo>
                  <a:lnTo>
                    <a:pt x="291" y="964"/>
                  </a:lnTo>
                  <a:close/>
                  <a:moveTo>
                    <a:pt x="275" y="8"/>
                  </a:moveTo>
                  <a:lnTo>
                    <a:pt x="283" y="16"/>
                  </a:lnTo>
                  <a:lnTo>
                    <a:pt x="224" y="16"/>
                  </a:lnTo>
                  <a:lnTo>
                    <a:pt x="232" y="12"/>
                  </a:lnTo>
                  <a:lnTo>
                    <a:pt x="200" y="78"/>
                  </a:lnTo>
                  <a:cubicBezTo>
                    <a:pt x="199" y="78"/>
                    <a:pt x="199" y="79"/>
                    <a:pt x="199" y="79"/>
                  </a:cubicBezTo>
                  <a:lnTo>
                    <a:pt x="150" y="145"/>
                  </a:lnTo>
                  <a:cubicBezTo>
                    <a:pt x="150" y="146"/>
                    <a:pt x="149" y="146"/>
                    <a:pt x="149" y="146"/>
                  </a:cubicBezTo>
                  <a:lnTo>
                    <a:pt x="87" y="205"/>
                  </a:lnTo>
                  <a:lnTo>
                    <a:pt x="13" y="258"/>
                  </a:lnTo>
                  <a:lnTo>
                    <a:pt x="16" y="251"/>
                  </a:lnTo>
                  <a:lnTo>
                    <a:pt x="16" y="361"/>
                  </a:lnTo>
                  <a:lnTo>
                    <a:pt x="5" y="354"/>
                  </a:lnTo>
                  <a:lnTo>
                    <a:pt x="54" y="332"/>
                  </a:lnTo>
                  <a:lnTo>
                    <a:pt x="53" y="333"/>
                  </a:lnTo>
                  <a:lnTo>
                    <a:pt x="100" y="300"/>
                  </a:lnTo>
                  <a:lnTo>
                    <a:pt x="149" y="259"/>
                  </a:lnTo>
                  <a:lnTo>
                    <a:pt x="148" y="260"/>
                  </a:lnTo>
                  <a:lnTo>
                    <a:pt x="185" y="218"/>
                  </a:lnTo>
                  <a:cubicBezTo>
                    <a:pt x="188" y="216"/>
                    <a:pt x="191" y="215"/>
                    <a:pt x="194" y="216"/>
                  </a:cubicBezTo>
                  <a:cubicBezTo>
                    <a:pt x="197" y="217"/>
                    <a:pt x="199" y="220"/>
                    <a:pt x="199" y="223"/>
                  </a:cubicBezTo>
                  <a:lnTo>
                    <a:pt x="199" y="964"/>
                  </a:lnTo>
                  <a:lnTo>
                    <a:pt x="191" y="956"/>
                  </a:lnTo>
                  <a:lnTo>
                    <a:pt x="283" y="956"/>
                  </a:lnTo>
                  <a:lnTo>
                    <a:pt x="275" y="964"/>
                  </a:lnTo>
                  <a:lnTo>
                    <a:pt x="275" y="8"/>
                  </a:lnTo>
                  <a:close/>
                  <a:moveTo>
                    <a:pt x="595" y="972"/>
                  </a:moveTo>
                  <a:cubicBezTo>
                    <a:pt x="591" y="972"/>
                    <a:pt x="587" y="969"/>
                    <a:pt x="587" y="964"/>
                  </a:cubicBezTo>
                  <a:lnTo>
                    <a:pt x="587" y="832"/>
                  </a:lnTo>
                  <a:cubicBezTo>
                    <a:pt x="587" y="828"/>
                    <a:pt x="591" y="824"/>
                    <a:pt x="595" y="824"/>
                  </a:cubicBezTo>
                  <a:lnTo>
                    <a:pt x="697" y="824"/>
                  </a:lnTo>
                  <a:cubicBezTo>
                    <a:pt x="702" y="824"/>
                    <a:pt x="705" y="828"/>
                    <a:pt x="705" y="832"/>
                  </a:cubicBezTo>
                  <a:lnTo>
                    <a:pt x="705" y="964"/>
                  </a:lnTo>
                  <a:cubicBezTo>
                    <a:pt x="705" y="969"/>
                    <a:pt x="702" y="972"/>
                    <a:pt x="697" y="972"/>
                  </a:cubicBezTo>
                  <a:lnTo>
                    <a:pt x="595" y="972"/>
                  </a:lnTo>
                  <a:close/>
                  <a:moveTo>
                    <a:pt x="697" y="956"/>
                  </a:moveTo>
                  <a:lnTo>
                    <a:pt x="689" y="964"/>
                  </a:lnTo>
                  <a:lnTo>
                    <a:pt x="689" y="832"/>
                  </a:lnTo>
                  <a:lnTo>
                    <a:pt x="697" y="840"/>
                  </a:lnTo>
                  <a:lnTo>
                    <a:pt x="595" y="840"/>
                  </a:lnTo>
                  <a:lnTo>
                    <a:pt x="603" y="832"/>
                  </a:lnTo>
                  <a:lnTo>
                    <a:pt x="603" y="964"/>
                  </a:lnTo>
                  <a:lnTo>
                    <a:pt x="595" y="956"/>
                  </a:lnTo>
                  <a:lnTo>
                    <a:pt x="697" y="956"/>
                  </a:lnTo>
                  <a:close/>
                  <a:moveTo>
                    <a:pt x="791" y="501"/>
                  </a:moveTo>
                  <a:lnTo>
                    <a:pt x="793" y="417"/>
                  </a:lnTo>
                  <a:lnTo>
                    <a:pt x="799" y="343"/>
                  </a:lnTo>
                  <a:lnTo>
                    <a:pt x="808" y="278"/>
                  </a:lnTo>
                  <a:lnTo>
                    <a:pt x="819" y="222"/>
                  </a:lnTo>
                  <a:cubicBezTo>
                    <a:pt x="819" y="222"/>
                    <a:pt x="819" y="221"/>
                    <a:pt x="819" y="221"/>
                  </a:cubicBezTo>
                  <a:lnTo>
                    <a:pt x="836" y="173"/>
                  </a:lnTo>
                  <a:lnTo>
                    <a:pt x="856" y="130"/>
                  </a:lnTo>
                  <a:lnTo>
                    <a:pt x="901" y="60"/>
                  </a:lnTo>
                  <a:cubicBezTo>
                    <a:pt x="901" y="59"/>
                    <a:pt x="902" y="59"/>
                    <a:pt x="902" y="58"/>
                  </a:cubicBezTo>
                  <a:lnTo>
                    <a:pt x="932" y="34"/>
                  </a:lnTo>
                  <a:cubicBezTo>
                    <a:pt x="933" y="34"/>
                    <a:pt x="933" y="34"/>
                    <a:pt x="934" y="33"/>
                  </a:cubicBezTo>
                  <a:lnTo>
                    <a:pt x="965" y="16"/>
                  </a:lnTo>
                  <a:cubicBezTo>
                    <a:pt x="965" y="16"/>
                    <a:pt x="966" y="16"/>
                    <a:pt x="966" y="16"/>
                  </a:cubicBezTo>
                  <a:lnTo>
                    <a:pt x="1001" y="5"/>
                  </a:lnTo>
                  <a:cubicBezTo>
                    <a:pt x="1002" y="5"/>
                    <a:pt x="1002" y="5"/>
                    <a:pt x="1003" y="4"/>
                  </a:cubicBezTo>
                  <a:lnTo>
                    <a:pt x="1041" y="0"/>
                  </a:lnTo>
                  <a:cubicBezTo>
                    <a:pt x="1041" y="0"/>
                    <a:pt x="1042" y="0"/>
                    <a:pt x="1043" y="1"/>
                  </a:cubicBezTo>
                  <a:lnTo>
                    <a:pt x="1101" y="11"/>
                  </a:lnTo>
                  <a:cubicBezTo>
                    <a:pt x="1102" y="11"/>
                    <a:pt x="1102" y="11"/>
                    <a:pt x="1103" y="11"/>
                  </a:cubicBezTo>
                  <a:lnTo>
                    <a:pt x="1153" y="36"/>
                  </a:lnTo>
                  <a:cubicBezTo>
                    <a:pt x="1154" y="37"/>
                    <a:pt x="1154" y="37"/>
                    <a:pt x="1155" y="38"/>
                  </a:cubicBezTo>
                  <a:lnTo>
                    <a:pt x="1194" y="76"/>
                  </a:lnTo>
                  <a:cubicBezTo>
                    <a:pt x="1195" y="76"/>
                    <a:pt x="1195" y="77"/>
                    <a:pt x="1195" y="77"/>
                  </a:cubicBezTo>
                  <a:lnTo>
                    <a:pt x="1226" y="129"/>
                  </a:lnTo>
                  <a:lnTo>
                    <a:pt x="1255" y="192"/>
                  </a:lnTo>
                  <a:cubicBezTo>
                    <a:pt x="1255" y="193"/>
                    <a:pt x="1255" y="193"/>
                    <a:pt x="1255" y="193"/>
                  </a:cubicBezTo>
                  <a:lnTo>
                    <a:pt x="1275" y="270"/>
                  </a:lnTo>
                  <a:lnTo>
                    <a:pt x="1282" y="316"/>
                  </a:lnTo>
                  <a:lnTo>
                    <a:pt x="1287" y="370"/>
                  </a:lnTo>
                  <a:lnTo>
                    <a:pt x="1290" y="431"/>
                  </a:lnTo>
                  <a:lnTo>
                    <a:pt x="1291" y="500"/>
                  </a:lnTo>
                  <a:lnTo>
                    <a:pt x="1289" y="580"/>
                  </a:lnTo>
                  <a:lnTo>
                    <a:pt x="1284" y="652"/>
                  </a:lnTo>
                  <a:lnTo>
                    <a:pt x="1276" y="715"/>
                  </a:lnTo>
                  <a:lnTo>
                    <a:pt x="1265" y="772"/>
                  </a:lnTo>
                  <a:lnTo>
                    <a:pt x="1251" y="821"/>
                  </a:lnTo>
                  <a:lnTo>
                    <a:pt x="1232" y="864"/>
                  </a:lnTo>
                  <a:cubicBezTo>
                    <a:pt x="1232" y="864"/>
                    <a:pt x="1231" y="865"/>
                    <a:pt x="1231" y="865"/>
                  </a:cubicBezTo>
                  <a:lnTo>
                    <a:pt x="1183" y="934"/>
                  </a:lnTo>
                  <a:cubicBezTo>
                    <a:pt x="1183" y="935"/>
                    <a:pt x="1182" y="935"/>
                    <a:pt x="1182" y="936"/>
                  </a:cubicBezTo>
                  <a:lnTo>
                    <a:pt x="1155" y="959"/>
                  </a:lnTo>
                  <a:cubicBezTo>
                    <a:pt x="1154" y="959"/>
                    <a:pt x="1154" y="959"/>
                    <a:pt x="1153" y="959"/>
                  </a:cubicBezTo>
                  <a:lnTo>
                    <a:pt x="1121" y="977"/>
                  </a:lnTo>
                  <a:cubicBezTo>
                    <a:pt x="1121" y="978"/>
                    <a:pt x="1120" y="978"/>
                    <a:pt x="1120" y="978"/>
                  </a:cubicBezTo>
                  <a:lnTo>
                    <a:pt x="1083" y="988"/>
                  </a:lnTo>
                  <a:cubicBezTo>
                    <a:pt x="1082" y="988"/>
                    <a:pt x="1082" y="988"/>
                    <a:pt x="1081" y="988"/>
                  </a:cubicBezTo>
                  <a:lnTo>
                    <a:pt x="1042" y="992"/>
                  </a:lnTo>
                  <a:cubicBezTo>
                    <a:pt x="1042" y="992"/>
                    <a:pt x="1041" y="992"/>
                    <a:pt x="1040" y="992"/>
                  </a:cubicBezTo>
                  <a:lnTo>
                    <a:pt x="991" y="986"/>
                  </a:lnTo>
                  <a:cubicBezTo>
                    <a:pt x="991" y="986"/>
                    <a:pt x="990" y="986"/>
                    <a:pt x="989" y="986"/>
                  </a:cubicBezTo>
                  <a:lnTo>
                    <a:pt x="945" y="966"/>
                  </a:lnTo>
                  <a:cubicBezTo>
                    <a:pt x="945" y="965"/>
                    <a:pt x="944" y="965"/>
                    <a:pt x="943" y="965"/>
                  </a:cubicBezTo>
                  <a:lnTo>
                    <a:pt x="904" y="933"/>
                  </a:lnTo>
                  <a:cubicBezTo>
                    <a:pt x="904" y="932"/>
                    <a:pt x="903" y="932"/>
                    <a:pt x="903" y="931"/>
                  </a:cubicBezTo>
                  <a:lnTo>
                    <a:pt x="869" y="886"/>
                  </a:lnTo>
                  <a:cubicBezTo>
                    <a:pt x="869" y="886"/>
                    <a:pt x="869" y="885"/>
                    <a:pt x="868" y="885"/>
                  </a:cubicBezTo>
                  <a:lnTo>
                    <a:pt x="835" y="818"/>
                  </a:lnTo>
                  <a:cubicBezTo>
                    <a:pt x="835" y="818"/>
                    <a:pt x="835" y="817"/>
                    <a:pt x="835" y="817"/>
                  </a:cubicBezTo>
                  <a:lnTo>
                    <a:pt x="812" y="732"/>
                  </a:lnTo>
                  <a:lnTo>
                    <a:pt x="797" y="627"/>
                  </a:lnTo>
                  <a:lnTo>
                    <a:pt x="791" y="501"/>
                  </a:lnTo>
                  <a:close/>
                  <a:moveTo>
                    <a:pt x="812" y="624"/>
                  </a:moveTo>
                  <a:lnTo>
                    <a:pt x="827" y="727"/>
                  </a:lnTo>
                  <a:lnTo>
                    <a:pt x="850" y="812"/>
                  </a:lnTo>
                  <a:lnTo>
                    <a:pt x="850" y="811"/>
                  </a:lnTo>
                  <a:lnTo>
                    <a:pt x="883" y="878"/>
                  </a:lnTo>
                  <a:lnTo>
                    <a:pt x="882" y="877"/>
                  </a:lnTo>
                  <a:lnTo>
                    <a:pt x="916" y="922"/>
                  </a:lnTo>
                  <a:lnTo>
                    <a:pt x="915" y="920"/>
                  </a:lnTo>
                  <a:lnTo>
                    <a:pt x="954" y="952"/>
                  </a:lnTo>
                  <a:lnTo>
                    <a:pt x="952" y="951"/>
                  </a:lnTo>
                  <a:lnTo>
                    <a:pt x="996" y="971"/>
                  </a:lnTo>
                  <a:lnTo>
                    <a:pt x="993" y="971"/>
                  </a:lnTo>
                  <a:lnTo>
                    <a:pt x="1042" y="977"/>
                  </a:lnTo>
                  <a:lnTo>
                    <a:pt x="1041" y="976"/>
                  </a:lnTo>
                  <a:lnTo>
                    <a:pt x="1080" y="972"/>
                  </a:lnTo>
                  <a:lnTo>
                    <a:pt x="1078" y="973"/>
                  </a:lnTo>
                  <a:lnTo>
                    <a:pt x="1115" y="963"/>
                  </a:lnTo>
                  <a:lnTo>
                    <a:pt x="1114" y="963"/>
                  </a:lnTo>
                  <a:lnTo>
                    <a:pt x="1146" y="945"/>
                  </a:lnTo>
                  <a:lnTo>
                    <a:pt x="1144" y="946"/>
                  </a:lnTo>
                  <a:lnTo>
                    <a:pt x="1171" y="923"/>
                  </a:lnTo>
                  <a:lnTo>
                    <a:pt x="1170" y="925"/>
                  </a:lnTo>
                  <a:lnTo>
                    <a:pt x="1218" y="856"/>
                  </a:lnTo>
                  <a:lnTo>
                    <a:pt x="1217" y="857"/>
                  </a:lnTo>
                  <a:lnTo>
                    <a:pt x="1236" y="816"/>
                  </a:lnTo>
                  <a:lnTo>
                    <a:pt x="1250" y="769"/>
                  </a:lnTo>
                  <a:lnTo>
                    <a:pt x="1261" y="713"/>
                  </a:lnTo>
                  <a:lnTo>
                    <a:pt x="1268" y="651"/>
                  </a:lnTo>
                  <a:lnTo>
                    <a:pt x="1273" y="579"/>
                  </a:lnTo>
                  <a:lnTo>
                    <a:pt x="1275" y="501"/>
                  </a:lnTo>
                  <a:lnTo>
                    <a:pt x="1274" y="432"/>
                  </a:lnTo>
                  <a:lnTo>
                    <a:pt x="1271" y="371"/>
                  </a:lnTo>
                  <a:lnTo>
                    <a:pt x="1267" y="319"/>
                  </a:lnTo>
                  <a:lnTo>
                    <a:pt x="1260" y="274"/>
                  </a:lnTo>
                  <a:lnTo>
                    <a:pt x="1240" y="197"/>
                  </a:lnTo>
                  <a:lnTo>
                    <a:pt x="1240" y="199"/>
                  </a:lnTo>
                  <a:lnTo>
                    <a:pt x="1213" y="138"/>
                  </a:lnTo>
                  <a:lnTo>
                    <a:pt x="1182" y="86"/>
                  </a:lnTo>
                  <a:lnTo>
                    <a:pt x="1183" y="87"/>
                  </a:lnTo>
                  <a:lnTo>
                    <a:pt x="1144" y="49"/>
                  </a:lnTo>
                  <a:lnTo>
                    <a:pt x="1146" y="51"/>
                  </a:lnTo>
                  <a:lnTo>
                    <a:pt x="1096" y="26"/>
                  </a:lnTo>
                  <a:lnTo>
                    <a:pt x="1098" y="26"/>
                  </a:lnTo>
                  <a:lnTo>
                    <a:pt x="1040" y="16"/>
                  </a:lnTo>
                  <a:lnTo>
                    <a:pt x="1042" y="16"/>
                  </a:lnTo>
                  <a:lnTo>
                    <a:pt x="1004" y="20"/>
                  </a:lnTo>
                  <a:lnTo>
                    <a:pt x="1006" y="20"/>
                  </a:lnTo>
                  <a:lnTo>
                    <a:pt x="971" y="31"/>
                  </a:lnTo>
                  <a:lnTo>
                    <a:pt x="972" y="30"/>
                  </a:lnTo>
                  <a:lnTo>
                    <a:pt x="941" y="47"/>
                  </a:lnTo>
                  <a:lnTo>
                    <a:pt x="942" y="47"/>
                  </a:lnTo>
                  <a:lnTo>
                    <a:pt x="912" y="71"/>
                  </a:lnTo>
                  <a:lnTo>
                    <a:pt x="914" y="69"/>
                  </a:lnTo>
                  <a:lnTo>
                    <a:pt x="871" y="137"/>
                  </a:lnTo>
                  <a:lnTo>
                    <a:pt x="851" y="178"/>
                  </a:lnTo>
                  <a:lnTo>
                    <a:pt x="834" y="226"/>
                  </a:lnTo>
                  <a:lnTo>
                    <a:pt x="834" y="225"/>
                  </a:lnTo>
                  <a:lnTo>
                    <a:pt x="823" y="280"/>
                  </a:lnTo>
                  <a:lnTo>
                    <a:pt x="815" y="344"/>
                  </a:lnTo>
                  <a:lnTo>
                    <a:pt x="809" y="418"/>
                  </a:lnTo>
                  <a:lnTo>
                    <a:pt x="807" y="500"/>
                  </a:lnTo>
                  <a:lnTo>
                    <a:pt x="812" y="624"/>
                  </a:lnTo>
                  <a:close/>
                  <a:moveTo>
                    <a:pt x="904" y="501"/>
                  </a:moveTo>
                  <a:lnTo>
                    <a:pt x="906" y="605"/>
                  </a:lnTo>
                  <a:lnTo>
                    <a:pt x="914" y="692"/>
                  </a:lnTo>
                  <a:lnTo>
                    <a:pt x="927" y="760"/>
                  </a:lnTo>
                  <a:lnTo>
                    <a:pt x="927" y="758"/>
                  </a:lnTo>
                  <a:lnTo>
                    <a:pt x="947" y="808"/>
                  </a:lnTo>
                  <a:lnTo>
                    <a:pt x="946" y="807"/>
                  </a:lnTo>
                  <a:lnTo>
                    <a:pt x="968" y="840"/>
                  </a:lnTo>
                  <a:lnTo>
                    <a:pt x="967" y="839"/>
                  </a:lnTo>
                  <a:lnTo>
                    <a:pt x="992" y="863"/>
                  </a:lnTo>
                  <a:lnTo>
                    <a:pt x="990" y="861"/>
                  </a:lnTo>
                  <a:lnTo>
                    <a:pt x="1017" y="876"/>
                  </a:lnTo>
                  <a:lnTo>
                    <a:pt x="1015" y="876"/>
                  </a:lnTo>
                  <a:lnTo>
                    <a:pt x="1043" y="881"/>
                  </a:lnTo>
                  <a:lnTo>
                    <a:pt x="1040" y="881"/>
                  </a:lnTo>
                  <a:lnTo>
                    <a:pt x="1071" y="876"/>
                  </a:lnTo>
                  <a:lnTo>
                    <a:pt x="1069" y="876"/>
                  </a:lnTo>
                  <a:lnTo>
                    <a:pt x="1098" y="861"/>
                  </a:lnTo>
                  <a:lnTo>
                    <a:pt x="1096" y="863"/>
                  </a:lnTo>
                  <a:lnTo>
                    <a:pt x="1122" y="839"/>
                  </a:lnTo>
                  <a:lnTo>
                    <a:pt x="1121" y="840"/>
                  </a:lnTo>
                  <a:lnTo>
                    <a:pt x="1143" y="807"/>
                  </a:lnTo>
                  <a:lnTo>
                    <a:pt x="1142" y="809"/>
                  </a:lnTo>
                  <a:lnTo>
                    <a:pt x="1160" y="759"/>
                  </a:lnTo>
                  <a:lnTo>
                    <a:pt x="1160" y="760"/>
                  </a:lnTo>
                  <a:lnTo>
                    <a:pt x="1174" y="691"/>
                  </a:lnTo>
                  <a:lnTo>
                    <a:pt x="1181" y="605"/>
                  </a:lnTo>
                  <a:lnTo>
                    <a:pt x="1184" y="500"/>
                  </a:lnTo>
                  <a:lnTo>
                    <a:pt x="1181" y="392"/>
                  </a:lnTo>
                  <a:lnTo>
                    <a:pt x="1173" y="304"/>
                  </a:lnTo>
                  <a:lnTo>
                    <a:pt x="1160" y="237"/>
                  </a:lnTo>
                  <a:lnTo>
                    <a:pt x="1160" y="238"/>
                  </a:lnTo>
                  <a:lnTo>
                    <a:pt x="1142" y="191"/>
                  </a:lnTo>
                  <a:lnTo>
                    <a:pt x="1143" y="193"/>
                  </a:lnTo>
                  <a:lnTo>
                    <a:pt x="1121" y="157"/>
                  </a:lnTo>
                  <a:lnTo>
                    <a:pt x="1122" y="158"/>
                  </a:lnTo>
                  <a:lnTo>
                    <a:pt x="1096" y="132"/>
                  </a:lnTo>
                  <a:lnTo>
                    <a:pt x="1098" y="133"/>
                  </a:lnTo>
                  <a:lnTo>
                    <a:pt x="1069" y="117"/>
                  </a:lnTo>
                  <a:lnTo>
                    <a:pt x="1071" y="118"/>
                  </a:lnTo>
                  <a:lnTo>
                    <a:pt x="1040" y="113"/>
                  </a:lnTo>
                  <a:lnTo>
                    <a:pt x="1043" y="113"/>
                  </a:lnTo>
                  <a:lnTo>
                    <a:pt x="1013" y="118"/>
                  </a:lnTo>
                  <a:lnTo>
                    <a:pt x="1015" y="118"/>
                  </a:lnTo>
                  <a:lnTo>
                    <a:pt x="988" y="132"/>
                  </a:lnTo>
                  <a:lnTo>
                    <a:pt x="990" y="130"/>
                  </a:lnTo>
                  <a:lnTo>
                    <a:pt x="966" y="152"/>
                  </a:lnTo>
                  <a:lnTo>
                    <a:pt x="967" y="151"/>
                  </a:lnTo>
                  <a:lnTo>
                    <a:pt x="946" y="180"/>
                  </a:lnTo>
                  <a:lnTo>
                    <a:pt x="947" y="178"/>
                  </a:lnTo>
                  <a:lnTo>
                    <a:pt x="929" y="233"/>
                  </a:lnTo>
                  <a:lnTo>
                    <a:pt x="915" y="303"/>
                  </a:lnTo>
                  <a:lnTo>
                    <a:pt x="907" y="392"/>
                  </a:lnTo>
                  <a:lnTo>
                    <a:pt x="904" y="501"/>
                  </a:lnTo>
                  <a:close/>
                  <a:moveTo>
                    <a:pt x="891" y="391"/>
                  </a:moveTo>
                  <a:lnTo>
                    <a:pt x="900" y="300"/>
                  </a:lnTo>
                  <a:lnTo>
                    <a:pt x="914" y="228"/>
                  </a:lnTo>
                  <a:lnTo>
                    <a:pt x="932" y="173"/>
                  </a:lnTo>
                  <a:cubicBezTo>
                    <a:pt x="932" y="172"/>
                    <a:pt x="932" y="171"/>
                    <a:pt x="933" y="171"/>
                  </a:cubicBezTo>
                  <a:lnTo>
                    <a:pt x="954" y="142"/>
                  </a:lnTo>
                  <a:cubicBezTo>
                    <a:pt x="954" y="141"/>
                    <a:pt x="955" y="141"/>
                    <a:pt x="955" y="141"/>
                  </a:cubicBezTo>
                  <a:lnTo>
                    <a:pt x="979" y="119"/>
                  </a:lnTo>
                  <a:cubicBezTo>
                    <a:pt x="980" y="118"/>
                    <a:pt x="980" y="118"/>
                    <a:pt x="981" y="117"/>
                  </a:cubicBezTo>
                  <a:lnTo>
                    <a:pt x="1008" y="103"/>
                  </a:lnTo>
                  <a:cubicBezTo>
                    <a:pt x="1009" y="103"/>
                    <a:pt x="1009" y="103"/>
                    <a:pt x="1010" y="103"/>
                  </a:cubicBezTo>
                  <a:lnTo>
                    <a:pt x="1040" y="98"/>
                  </a:lnTo>
                  <a:cubicBezTo>
                    <a:pt x="1041" y="97"/>
                    <a:pt x="1042" y="97"/>
                    <a:pt x="1043" y="98"/>
                  </a:cubicBezTo>
                  <a:lnTo>
                    <a:pt x="1074" y="103"/>
                  </a:lnTo>
                  <a:cubicBezTo>
                    <a:pt x="1075" y="103"/>
                    <a:pt x="1076" y="103"/>
                    <a:pt x="1076" y="103"/>
                  </a:cubicBezTo>
                  <a:lnTo>
                    <a:pt x="1105" y="119"/>
                  </a:lnTo>
                  <a:cubicBezTo>
                    <a:pt x="1106" y="120"/>
                    <a:pt x="1107" y="120"/>
                    <a:pt x="1107" y="121"/>
                  </a:cubicBezTo>
                  <a:lnTo>
                    <a:pt x="1133" y="147"/>
                  </a:lnTo>
                  <a:cubicBezTo>
                    <a:pt x="1134" y="147"/>
                    <a:pt x="1134" y="148"/>
                    <a:pt x="1134" y="148"/>
                  </a:cubicBezTo>
                  <a:lnTo>
                    <a:pt x="1156" y="184"/>
                  </a:lnTo>
                  <a:cubicBezTo>
                    <a:pt x="1157" y="185"/>
                    <a:pt x="1157" y="185"/>
                    <a:pt x="1157" y="186"/>
                  </a:cubicBezTo>
                  <a:lnTo>
                    <a:pt x="1175" y="233"/>
                  </a:lnTo>
                  <a:cubicBezTo>
                    <a:pt x="1175" y="233"/>
                    <a:pt x="1175" y="233"/>
                    <a:pt x="1175" y="234"/>
                  </a:cubicBezTo>
                  <a:lnTo>
                    <a:pt x="1189" y="303"/>
                  </a:lnTo>
                  <a:lnTo>
                    <a:pt x="1197" y="391"/>
                  </a:lnTo>
                  <a:lnTo>
                    <a:pt x="1200" y="501"/>
                  </a:lnTo>
                  <a:lnTo>
                    <a:pt x="1197" y="606"/>
                  </a:lnTo>
                  <a:lnTo>
                    <a:pt x="1189" y="694"/>
                  </a:lnTo>
                  <a:lnTo>
                    <a:pt x="1175" y="763"/>
                  </a:lnTo>
                  <a:cubicBezTo>
                    <a:pt x="1175" y="763"/>
                    <a:pt x="1175" y="764"/>
                    <a:pt x="1175" y="764"/>
                  </a:cubicBezTo>
                  <a:lnTo>
                    <a:pt x="1157" y="814"/>
                  </a:lnTo>
                  <a:cubicBezTo>
                    <a:pt x="1157" y="815"/>
                    <a:pt x="1156" y="815"/>
                    <a:pt x="1156" y="816"/>
                  </a:cubicBezTo>
                  <a:lnTo>
                    <a:pt x="1134" y="849"/>
                  </a:lnTo>
                  <a:cubicBezTo>
                    <a:pt x="1134" y="849"/>
                    <a:pt x="1133" y="850"/>
                    <a:pt x="1133" y="850"/>
                  </a:cubicBezTo>
                  <a:lnTo>
                    <a:pt x="1107" y="874"/>
                  </a:lnTo>
                  <a:cubicBezTo>
                    <a:pt x="1106" y="875"/>
                    <a:pt x="1106" y="875"/>
                    <a:pt x="1105" y="876"/>
                  </a:cubicBezTo>
                  <a:lnTo>
                    <a:pt x="1076" y="891"/>
                  </a:lnTo>
                  <a:cubicBezTo>
                    <a:pt x="1075" y="891"/>
                    <a:pt x="1075" y="891"/>
                    <a:pt x="1074" y="891"/>
                  </a:cubicBezTo>
                  <a:lnTo>
                    <a:pt x="1043" y="896"/>
                  </a:lnTo>
                  <a:cubicBezTo>
                    <a:pt x="1042" y="897"/>
                    <a:pt x="1041" y="897"/>
                    <a:pt x="1040" y="896"/>
                  </a:cubicBezTo>
                  <a:lnTo>
                    <a:pt x="1012" y="891"/>
                  </a:lnTo>
                  <a:cubicBezTo>
                    <a:pt x="1011" y="891"/>
                    <a:pt x="1010" y="891"/>
                    <a:pt x="1010" y="890"/>
                  </a:cubicBezTo>
                  <a:lnTo>
                    <a:pt x="983" y="875"/>
                  </a:lnTo>
                  <a:cubicBezTo>
                    <a:pt x="982" y="875"/>
                    <a:pt x="981" y="875"/>
                    <a:pt x="981" y="874"/>
                  </a:cubicBezTo>
                  <a:lnTo>
                    <a:pt x="956" y="850"/>
                  </a:lnTo>
                  <a:cubicBezTo>
                    <a:pt x="955" y="850"/>
                    <a:pt x="955" y="849"/>
                    <a:pt x="955" y="849"/>
                  </a:cubicBezTo>
                  <a:lnTo>
                    <a:pt x="933" y="816"/>
                  </a:lnTo>
                  <a:cubicBezTo>
                    <a:pt x="932" y="815"/>
                    <a:pt x="932" y="815"/>
                    <a:pt x="932" y="814"/>
                  </a:cubicBezTo>
                  <a:lnTo>
                    <a:pt x="912" y="764"/>
                  </a:lnTo>
                  <a:cubicBezTo>
                    <a:pt x="912" y="764"/>
                    <a:pt x="912" y="763"/>
                    <a:pt x="912" y="763"/>
                  </a:cubicBezTo>
                  <a:lnTo>
                    <a:pt x="898" y="693"/>
                  </a:lnTo>
                  <a:lnTo>
                    <a:pt x="890" y="606"/>
                  </a:lnTo>
                  <a:lnTo>
                    <a:pt x="888" y="500"/>
                  </a:lnTo>
                  <a:lnTo>
                    <a:pt x="891" y="391"/>
                  </a:lnTo>
                  <a:close/>
                  <a:moveTo>
                    <a:pt x="1881" y="845"/>
                  </a:moveTo>
                  <a:cubicBezTo>
                    <a:pt x="1886" y="845"/>
                    <a:pt x="1889" y="849"/>
                    <a:pt x="1889" y="853"/>
                  </a:cubicBezTo>
                  <a:lnTo>
                    <a:pt x="1889" y="964"/>
                  </a:lnTo>
                  <a:cubicBezTo>
                    <a:pt x="1889" y="969"/>
                    <a:pt x="1886" y="972"/>
                    <a:pt x="1881" y="972"/>
                  </a:cubicBezTo>
                  <a:lnTo>
                    <a:pt x="1391" y="972"/>
                  </a:lnTo>
                  <a:cubicBezTo>
                    <a:pt x="1389" y="972"/>
                    <a:pt x="1387" y="972"/>
                    <a:pt x="1386" y="970"/>
                  </a:cubicBezTo>
                  <a:cubicBezTo>
                    <a:pt x="1384" y="968"/>
                    <a:pt x="1383" y="966"/>
                    <a:pt x="1383" y="964"/>
                  </a:cubicBezTo>
                  <a:lnTo>
                    <a:pt x="1386" y="926"/>
                  </a:lnTo>
                  <a:lnTo>
                    <a:pt x="1395" y="887"/>
                  </a:lnTo>
                  <a:cubicBezTo>
                    <a:pt x="1395" y="886"/>
                    <a:pt x="1395" y="886"/>
                    <a:pt x="1395" y="886"/>
                  </a:cubicBezTo>
                  <a:lnTo>
                    <a:pt x="1420" y="820"/>
                  </a:lnTo>
                  <a:lnTo>
                    <a:pt x="1454" y="753"/>
                  </a:lnTo>
                  <a:cubicBezTo>
                    <a:pt x="1455" y="752"/>
                    <a:pt x="1455" y="752"/>
                    <a:pt x="1455" y="751"/>
                  </a:cubicBezTo>
                  <a:lnTo>
                    <a:pt x="1506" y="687"/>
                  </a:lnTo>
                  <a:lnTo>
                    <a:pt x="1574" y="613"/>
                  </a:lnTo>
                  <a:lnTo>
                    <a:pt x="1629" y="550"/>
                  </a:lnTo>
                  <a:lnTo>
                    <a:pt x="1677" y="496"/>
                  </a:lnTo>
                  <a:lnTo>
                    <a:pt x="1714" y="449"/>
                  </a:lnTo>
                  <a:lnTo>
                    <a:pt x="1740" y="406"/>
                  </a:lnTo>
                  <a:lnTo>
                    <a:pt x="1771" y="338"/>
                  </a:lnTo>
                  <a:lnTo>
                    <a:pt x="1771" y="340"/>
                  </a:lnTo>
                  <a:lnTo>
                    <a:pt x="1782" y="271"/>
                  </a:lnTo>
                  <a:lnTo>
                    <a:pt x="1782" y="274"/>
                  </a:lnTo>
                  <a:lnTo>
                    <a:pt x="1771" y="212"/>
                  </a:lnTo>
                  <a:lnTo>
                    <a:pt x="1772" y="214"/>
                  </a:lnTo>
                  <a:lnTo>
                    <a:pt x="1740" y="158"/>
                  </a:lnTo>
                  <a:lnTo>
                    <a:pt x="1741" y="160"/>
                  </a:lnTo>
                  <a:lnTo>
                    <a:pt x="1722" y="141"/>
                  </a:lnTo>
                  <a:lnTo>
                    <a:pt x="1723" y="142"/>
                  </a:lnTo>
                  <a:lnTo>
                    <a:pt x="1700" y="126"/>
                  </a:lnTo>
                  <a:lnTo>
                    <a:pt x="1702" y="127"/>
                  </a:lnTo>
                  <a:lnTo>
                    <a:pt x="1675" y="117"/>
                  </a:lnTo>
                  <a:lnTo>
                    <a:pt x="1676" y="117"/>
                  </a:lnTo>
                  <a:lnTo>
                    <a:pt x="1648" y="113"/>
                  </a:lnTo>
                  <a:lnTo>
                    <a:pt x="1650" y="113"/>
                  </a:lnTo>
                  <a:lnTo>
                    <a:pt x="1619" y="117"/>
                  </a:lnTo>
                  <a:lnTo>
                    <a:pt x="1621" y="117"/>
                  </a:lnTo>
                  <a:lnTo>
                    <a:pt x="1593" y="128"/>
                  </a:lnTo>
                  <a:lnTo>
                    <a:pt x="1595" y="127"/>
                  </a:lnTo>
                  <a:lnTo>
                    <a:pt x="1569" y="144"/>
                  </a:lnTo>
                  <a:lnTo>
                    <a:pt x="1570" y="143"/>
                  </a:lnTo>
                  <a:lnTo>
                    <a:pt x="1548" y="167"/>
                  </a:lnTo>
                  <a:lnTo>
                    <a:pt x="1550" y="165"/>
                  </a:lnTo>
                  <a:lnTo>
                    <a:pt x="1521" y="224"/>
                  </a:lnTo>
                  <a:lnTo>
                    <a:pt x="1521" y="222"/>
                  </a:lnTo>
                  <a:lnTo>
                    <a:pt x="1514" y="258"/>
                  </a:lnTo>
                  <a:lnTo>
                    <a:pt x="1514" y="257"/>
                  </a:lnTo>
                  <a:lnTo>
                    <a:pt x="1512" y="300"/>
                  </a:lnTo>
                  <a:cubicBezTo>
                    <a:pt x="1512" y="302"/>
                    <a:pt x="1511" y="304"/>
                    <a:pt x="1510" y="306"/>
                  </a:cubicBezTo>
                  <a:cubicBezTo>
                    <a:pt x="1508" y="307"/>
                    <a:pt x="1506" y="308"/>
                    <a:pt x="1503" y="307"/>
                  </a:cubicBezTo>
                  <a:lnTo>
                    <a:pt x="1406" y="293"/>
                  </a:lnTo>
                  <a:cubicBezTo>
                    <a:pt x="1404" y="293"/>
                    <a:pt x="1402" y="292"/>
                    <a:pt x="1401" y="290"/>
                  </a:cubicBezTo>
                  <a:cubicBezTo>
                    <a:pt x="1400" y="288"/>
                    <a:pt x="1399" y="286"/>
                    <a:pt x="1400" y="284"/>
                  </a:cubicBezTo>
                  <a:lnTo>
                    <a:pt x="1410" y="221"/>
                  </a:lnTo>
                  <a:lnTo>
                    <a:pt x="1426" y="165"/>
                  </a:lnTo>
                  <a:cubicBezTo>
                    <a:pt x="1426" y="165"/>
                    <a:pt x="1426" y="164"/>
                    <a:pt x="1426" y="164"/>
                  </a:cubicBezTo>
                  <a:lnTo>
                    <a:pt x="1447" y="118"/>
                  </a:lnTo>
                  <a:cubicBezTo>
                    <a:pt x="1447" y="118"/>
                    <a:pt x="1448" y="117"/>
                    <a:pt x="1448" y="117"/>
                  </a:cubicBezTo>
                  <a:lnTo>
                    <a:pt x="1476" y="81"/>
                  </a:lnTo>
                  <a:cubicBezTo>
                    <a:pt x="1476" y="80"/>
                    <a:pt x="1477" y="80"/>
                    <a:pt x="1477" y="80"/>
                  </a:cubicBezTo>
                  <a:lnTo>
                    <a:pt x="1512" y="47"/>
                  </a:lnTo>
                  <a:cubicBezTo>
                    <a:pt x="1512" y="46"/>
                    <a:pt x="1513" y="46"/>
                    <a:pt x="1513" y="46"/>
                  </a:cubicBezTo>
                  <a:lnTo>
                    <a:pt x="1552" y="22"/>
                  </a:lnTo>
                  <a:cubicBezTo>
                    <a:pt x="1553" y="21"/>
                    <a:pt x="1553" y="21"/>
                    <a:pt x="1554" y="21"/>
                  </a:cubicBezTo>
                  <a:lnTo>
                    <a:pt x="1598" y="6"/>
                  </a:lnTo>
                  <a:cubicBezTo>
                    <a:pt x="1598" y="6"/>
                    <a:pt x="1599" y="6"/>
                    <a:pt x="1600" y="5"/>
                  </a:cubicBezTo>
                  <a:lnTo>
                    <a:pt x="1649" y="0"/>
                  </a:lnTo>
                  <a:cubicBezTo>
                    <a:pt x="1649" y="0"/>
                    <a:pt x="1650" y="0"/>
                    <a:pt x="1650" y="0"/>
                  </a:cubicBezTo>
                  <a:lnTo>
                    <a:pt x="1700" y="5"/>
                  </a:lnTo>
                  <a:cubicBezTo>
                    <a:pt x="1701" y="6"/>
                    <a:pt x="1701" y="6"/>
                    <a:pt x="1702" y="6"/>
                  </a:cubicBezTo>
                  <a:lnTo>
                    <a:pt x="1748" y="21"/>
                  </a:lnTo>
                  <a:cubicBezTo>
                    <a:pt x="1749" y="21"/>
                    <a:pt x="1749" y="21"/>
                    <a:pt x="1750" y="22"/>
                  </a:cubicBezTo>
                  <a:lnTo>
                    <a:pt x="1789" y="46"/>
                  </a:lnTo>
                  <a:cubicBezTo>
                    <a:pt x="1789" y="46"/>
                    <a:pt x="1790" y="46"/>
                    <a:pt x="1790" y="47"/>
                  </a:cubicBezTo>
                  <a:lnTo>
                    <a:pt x="1822" y="80"/>
                  </a:lnTo>
                  <a:cubicBezTo>
                    <a:pt x="1823" y="80"/>
                    <a:pt x="1823" y="81"/>
                    <a:pt x="1823" y="81"/>
                  </a:cubicBezTo>
                  <a:lnTo>
                    <a:pt x="1851" y="124"/>
                  </a:lnTo>
                  <a:cubicBezTo>
                    <a:pt x="1851" y="124"/>
                    <a:pt x="1852" y="125"/>
                    <a:pt x="1852" y="125"/>
                  </a:cubicBezTo>
                  <a:lnTo>
                    <a:pt x="1873" y="171"/>
                  </a:lnTo>
                  <a:cubicBezTo>
                    <a:pt x="1873" y="172"/>
                    <a:pt x="1873" y="172"/>
                    <a:pt x="1873" y="173"/>
                  </a:cubicBezTo>
                  <a:lnTo>
                    <a:pt x="1885" y="223"/>
                  </a:lnTo>
                  <a:cubicBezTo>
                    <a:pt x="1885" y="223"/>
                    <a:pt x="1885" y="223"/>
                    <a:pt x="1885" y="224"/>
                  </a:cubicBezTo>
                  <a:lnTo>
                    <a:pt x="1889" y="278"/>
                  </a:lnTo>
                  <a:cubicBezTo>
                    <a:pt x="1889" y="278"/>
                    <a:pt x="1889" y="279"/>
                    <a:pt x="1889" y="279"/>
                  </a:cubicBezTo>
                  <a:lnTo>
                    <a:pt x="1885" y="335"/>
                  </a:lnTo>
                  <a:cubicBezTo>
                    <a:pt x="1885" y="335"/>
                    <a:pt x="1885" y="336"/>
                    <a:pt x="1885" y="336"/>
                  </a:cubicBezTo>
                  <a:lnTo>
                    <a:pt x="1872" y="391"/>
                  </a:lnTo>
                  <a:cubicBezTo>
                    <a:pt x="1872" y="392"/>
                    <a:pt x="1872" y="392"/>
                    <a:pt x="1872" y="393"/>
                  </a:cubicBezTo>
                  <a:lnTo>
                    <a:pt x="1846" y="449"/>
                  </a:lnTo>
                  <a:lnTo>
                    <a:pt x="1807" y="512"/>
                  </a:lnTo>
                  <a:lnTo>
                    <a:pt x="1783" y="546"/>
                  </a:lnTo>
                  <a:lnTo>
                    <a:pt x="1751" y="586"/>
                  </a:lnTo>
                  <a:lnTo>
                    <a:pt x="1713" y="630"/>
                  </a:lnTo>
                  <a:lnTo>
                    <a:pt x="1666" y="679"/>
                  </a:lnTo>
                  <a:lnTo>
                    <a:pt x="1630" y="718"/>
                  </a:lnTo>
                  <a:lnTo>
                    <a:pt x="1601" y="751"/>
                  </a:lnTo>
                  <a:lnTo>
                    <a:pt x="1580" y="777"/>
                  </a:lnTo>
                  <a:lnTo>
                    <a:pt x="1565" y="796"/>
                  </a:lnTo>
                  <a:lnTo>
                    <a:pt x="1544" y="827"/>
                  </a:lnTo>
                  <a:lnTo>
                    <a:pt x="1527" y="857"/>
                  </a:lnTo>
                  <a:lnTo>
                    <a:pt x="1520" y="845"/>
                  </a:lnTo>
                  <a:lnTo>
                    <a:pt x="1881" y="845"/>
                  </a:lnTo>
                  <a:close/>
                  <a:moveTo>
                    <a:pt x="1520" y="861"/>
                  </a:moveTo>
                  <a:cubicBezTo>
                    <a:pt x="1518" y="861"/>
                    <a:pt x="1515" y="860"/>
                    <a:pt x="1514" y="858"/>
                  </a:cubicBezTo>
                  <a:cubicBezTo>
                    <a:pt x="1512" y="855"/>
                    <a:pt x="1512" y="852"/>
                    <a:pt x="1513" y="850"/>
                  </a:cubicBezTo>
                  <a:lnTo>
                    <a:pt x="1531" y="818"/>
                  </a:lnTo>
                  <a:lnTo>
                    <a:pt x="1552" y="787"/>
                  </a:lnTo>
                  <a:lnTo>
                    <a:pt x="1567" y="766"/>
                  </a:lnTo>
                  <a:lnTo>
                    <a:pt x="1589" y="740"/>
                  </a:lnTo>
                  <a:lnTo>
                    <a:pt x="1619" y="707"/>
                  </a:lnTo>
                  <a:lnTo>
                    <a:pt x="1655" y="668"/>
                  </a:lnTo>
                  <a:lnTo>
                    <a:pt x="1700" y="619"/>
                  </a:lnTo>
                  <a:lnTo>
                    <a:pt x="1738" y="575"/>
                  </a:lnTo>
                  <a:lnTo>
                    <a:pt x="1770" y="537"/>
                  </a:lnTo>
                  <a:lnTo>
                    <a:pt x="1794" y="503"/>
                  </a:lnTo>
                  <a:lnTo>
                    <a:pt x="1831" y="442"/>
                  </a:lnTo>
                  <a:lnTo>
                    <a:pt x="1857" y="386"/>
                  </a:lnTo>
                  <a:lnTo>
                    <a:pt x="1857" y="388"/>
                  </a:lnTo>
                  <a:lnTo>
                    <a:pt x="1870" y="333"/>
                  </a:lnTo>
                  <a:lnTo>
                    <a:pt x="1869" y="334"/>
                  </a:lnTo>
                  <a:lnTo>
                    <a:pt x="1873" y="278"/>
                  </a:lnTo>
                  <a:lnTo>
                    <a:pt x="1873" y="279"/>
                  </a:lnTo>
                  <a:lnTo>
                    <a:pt x="1869" y="225"/>
                  </a:lnTo>
                  <a:lnTo>
                    <a:pt x="1870" y="226"/>
                  </a:lnTo>
                  <a:lnTo>
                    <a:pt x="1858" y="176"/>
                  </a:lnTo>
                  <a:lnTo>
                    <a:pt x="1858" y="178"/>
                  </a:lnTo>
                  <a:lnTo>
                    <a:pt x="1837" y="132"/>
                  </a:lnTo>
                  <a:lnTo>
                    <a:pt x="1838" y="133"/>
                  </a:lnTo>
                  <a:lnTo>
                    <a:pt x="1810" y="90"/>
                  </a:lnTo>
                  <a:lnTo>
                    <a:pt x="1811" y="91"/>
                  </a:lnTo>
                  <a:lnTo>
                    <a:pt x="1779" y="58"/>
                  </a:lnTo>
                  <a:lnTo>
                    <a:pt x="1780" y="59"/>
                  </a:lnTo>
                  <a:lnTo>
                    <a:pt x="1741" y="35"/>
                  </a:lnTo>
                  <a:lnTo>
                    <a:pt x="1743" y="36"/>
                  </a:lnTo>
                  <a:lnTo>
                    <a:pt x="1697" y="21"/>
                  </a:lnTo>
                  <a:lnTo>
                    <a:pt x="1699" y="21"/>
                  </a:lnTo>
                  <a:lnTo>
                    <a:pt x="1649" y="16"/>
                  </a:lnTo>
                  <a:lnTo>
                    <a:pt x="1650" y="16"/>
                  </a:lnTo>
                  <a:lnTo>
                    <a:pt x="1601" y="21"/>
                  </a:lnTo>
                  <a:lnTo>
                    <a:pt x="1603" y="21"/>
                  </a:lnTo>
                  <a:lnTo>
                    <a:pt x="1559" y="36"/>
                  </a:lnTo>
                  <a:lnTo>
                    <a:pt x="1561" y="35"/>
                  </a:lnTo>
                  <a:lnTo>
                    <a:pt x="1522" y="59"/>
                  </a:lnTo>
                  <a:lnTo>
                    <a:pt x="1523" y="58"/>
                  </a:lnTo>
                  <a:lnTo>
                    <a:pt x="1488" y="91"/>
                  </a:lnTo>
                  <a:lnTo>
                    <a:pt x="1489" y="90"/>
                  </a:lnTo>
                  <a:lnTo>
                    <a:pt x="1461" y="126"/>
                  </a:lnTo>
                  <a:lnTo>
                    <a:pt x="1462" y="125"/>
                  </a:lnTo>
                  <a:lnTo>
                    <a:pt x="1441" y="171"/>
                  </a:lnTo>
                  <a:lnTo>
                    <a:pt x="1441" y="170"/>
                  </a:lnTo>
                  <a:lnTo>
                    <a:pt x="1425" y="224"/>
                  </a:lnTo>
                  <a:lnTo>
                    <a:pt x="1415" y="287"/>
                  </a:lnTo>
                  <a:lnTo>
                    <a:pt x="1409" y="278"/>
                  </a:lnTo>
                  <a:lnTo>
                    <a:pt x="1506" y="292"/>
                  </a:lnTo>
                  <a:lnTo>
                    <a:pt x="1496" y="299"/>
                  </a:lnTo>
                  <a:lnTo>
                    <a:pt x="1498" y="256"/>
                  </a:lnTo>
                  <a:cubicBezTo>
                    <a:pt x="1498" y="256"/>
                    <a:pt x="1499" y="255"/>
                    <a:pt x="1499" y="255"/>
                  </a:cubicBezTo>
                  <a:lnTo>
                    <a:pt x="1506" y="219"/>
                  </a:lnTo>
                  <a:cubicBezTo>
                    <a:pt x="1506" y="218"/>
                    <a:pt x="1506" y="218"/>
                    <a:pt x="1506" y="217"/>
                  </a:cubicBezTo>
                  <a:lnTo>
                    <a:pt x="1535" y="158"/>
                  </a:lnTo>
                  <a:cubicBezTo>
                    <a:pt x="1536" y="157"/>
                    <a:pt x="1536" y="157"/>
                    <a:pt x="1537" y="156"/>
                  </a:cubicBezTo>
                  <a:lnTo>
                    <a:pt x="1559" y="132"/>
                  </a:lnTo>
                  <a:cubicBezTo>
                    <a:pt x="1559" y="132"/>
                    <a:pt x="1560" y="131"/>
                    <a:pt x="1560" y="131"/>
                  </a:cubicBezTo>
                  <a:lnTo>
                    <a:pt x="1586" y="114"/>
                  </a:lnTo>
                  <a:cubicBezTo>
                    <a:pt x="1587" y="113"/>
                    <a:pt x="1587" y="113"/>
                    <a:pt x="1588" y="113"/>
                  </a:cubicBezTo>
                  <a:lnTo>
                    <a:pt x="1616" y="102"/>
                  </a:lnTo>
                  <a:cubicBezTo>
                    <a:pt x="1616" y="102"/>
                    <a:pt x="1617" y="102"/>
                    <a:pt x="1617" y="102"/>
                  </a:cubicBezTo>
                  <a:lnTo>
                    <a:pt x="1648" y="98"/>
                  </a:lnTo>
                  <a:cubicBezTo>
                    <a:pt x="1649" y="97"/>
                    <a:pt x="1650" y="97"/>
                    <a:pt x="1651" y="98"/>
                  </a:cubicBezTo>
                  <a:lnTo>
                    <a:pt x="1679" y="102"/>
                  </a:lnTo>
                  <a:cubicBezTo>
                    <a:pt x="1679" y="102"/>
                    <a:pt x="1680" y="102"/>
                    <a:pt x="1680" y="102"/>
                  </a:cubicBezTo>
                  <a:lnTo>
                    <a:pt x="1707" y="112"/>
                  </a:lnTo>
                  <a:cubicBezTo>
                    <a:pt x="1708" y="112"/>
                    <a:pt x="1708" y="113"/>
                    <a:pt x="1709" y="113"/>
                  </a:cubicBezTo>
                  <a:lnTo>
                    <a:pt x="1732" y="129"/>
                  </a:lnTo>
                  <a:cubicBezTo>
                    <a:pt x="1732" y="129"/>
                    <a:pt x="1733" y="129"/>
                    <a:pt x="1733" y="130"/>
                  </a:cubicBezTo>
                  <a:lnTo>
                    <a:pt x="1752" y="149"/>
                  </a:lnTo>
                  <a:cubicBezTo>
                    <a:pt x="1753" y="149"/>
                    <a:pt x="1753" y="150"/>
                    <a:pt x="1753" y="150"/>
                  </a:cubicBezTo>
                  <a:lnTo>
                    <a:pt x="1785" y="206"/>
                  </a:lnTo>
                  <a:cubicBezTo>
                    <a:pt x="1786" y="207"/>
                    <a:pt x="1786" y="208"/>
                    <a:pt x="1786" y="209"/>
                  </a:cubicBezTo>
                  <a:lnTo>
                    <a:pt x="1797" y="271"/>
                  </a:lnTo>
                  <a:cubicBezTo>
                    <a:pt x="1798" y="272"/>
                    <a:pt x="1798" y="273"/>
                    <a:pt x="1797" y="274"/>
                  </a:cubicBezTo>
                  <a:lnTo>
                    <a:pt x="1786" y="343"/>
                  </a:lnTo>
                  <a:cubicBezTo>
                    <a:pt x="1786" y="343"/>
                    <a:pt x="1786" y="344"/>
                    <a:pt x="1786" y="345"/>
                  </a:cubicBezTo>
                  <a:lnTo>
                    <a:pt x="1753" y="415"/>
                  </a:lnTo>
                  <a:lnTo>
                    <a:pt x="1727" y="458"/>
                  </a:lnTo>
                  <a:lnTo>
                    <a:pt x="1689" y="507"/>
                  </a:lnTo>
                  <a:lnTo>
                    <a:pt x="1641" y="561"/>
                  </a:lnTo>
                  <a:lnTo>
                    <a:pt x="1585" y="624"/>
                  </a:lnTo>
                  <a:lnTo>
                    <a:pt x="1519" y="697"/>
                  </a:lnTo>
                  <a:lnTo>
                    <a:pt x="1468" y="761"/>
                  </a:lnTo>
                  <a:lnTo>
                    <a:pt x="1469" y="760"/>
                  </a:lnTo>
                  <a:lnTo>
                    <a:pt x="1435" y="825"/>
                  </a:lnTo>
                  <a:lnTo>
                    <a:pt x="1410" y="891"/>
                  </a:lnTo>
                  <a:lnTo>
                    <a:pt x="1410" y="890"/>
                  </a:lnTo>
                  <a:lnTo>
                    <a:pt x="1402" y="927"/>
                  </a:lnTo>
                  <a:lnTo>
                    <a:pt x="1399" y="965"/>
                  </a:lnTo>
                  <a:lnTo>
                    <a:pt x="1391" y="956"/>
                  </a:lnTo>
                  <a:lnTo>
                    <a:pt x="1881" y="956"/>
                  </a:lnTo>
                  <a:lnTo>
                    <a:pt x="1873" y="964"/>
                  </a:lnTo>
                  <a:lnTo>
                    <a:pt x="1873" y="853"/>
                  </a:lnTo>
                  <a:lnTo>
                    <a:pt x="1881" y="861"/>
                  </a:lnTo>
                  <a:lnTo>
                    <a:pt x="1520" y="861"/>
                  </a:lnTo>
                  <a:close/>
                  <a:moveTo>
                    <a:pt x="1996" y="501"/>
                  </a:moveTo>
                  <a:lnTo>
                    <a:pt x="1998" y="417"/>
                  </a:lnTo>
                  <a:lnTo>
                    <a:pt x="2004" y="343"/>
                  </a:lnTo>
                  <a:lnTo>
                    <a:pt x="2013" y="278"/>
                  </a:lnTo>
                  <a:lnTo>
                    <a:pt x="2024" y="222"/>
                  </a:lnTo>
                  <a:cubicBezTo>
                    <a:pt x="2024" y="222"/>
                    <a:pt x="2024" y="221"/>
                    <a:pt x="2024" y="221"/>
                  </a:cubicBezTo>
                  <a:lnTo>
                    <a:pt x="2041" y="173"/>
                  </a:lnTo>
                  <a:lnTo>
                    <a:pt x="2061" y="130"/>
                  </a:lnTo>
                  <a:lnTo>
                    <a:pt x="2106" y="60"/>
                  </a:lnTo>
                  <a:cubicBezTo>
                    <a:pt x="2106" y="59"/>
                    <a:pt x="2107" y="59"/>
                    <a:pt x="2107" y="58"/>
                  </a:cubicBezTo>
                  <a:lnTo>
                    <a:pt x="2137" y="34"/>
                  </a:lnTo>
                  <a:cubicBezTo>
                    <a:pt x="2138" y="34"/>
                    <a:pt x="2138" y="34"/>
                    <a:pt x="2139" y="33"/>
                  </a:cubicBezTo>
                  <a:lnTo>
                    <a:pt x="2170" y="16"/>
                  </a:lnTo>
                  <a:cubicBezTo>
                    <a:pt x="2170" y="16"/>
                    <a:pt x="2171" y="16"/>
                    <a:pt x="2171" y="16"/>
                  </a:cubicBezTo>
                  <a:lnTo>
                    <a:pt x="2206" y="5"/>
                  </a:lnTo>
                  <a:cubicBezTo>
                    <a:pt x="2207" y="5"/>
                    <a:pt x="2207" y="5"/>
                    <a:pt x="2208" y="4"/>
                  </a:cubicBezTo>
                  <a:lnTo>
                    <a:pt x="2246" y="0"/>
                  </a:lnTo>
                  <a:cubicBezTo>
                    <a:pt x="2246" y="0"/>
                    <a:pt x="2247" y="0"/>
                    <a:pt x="2248" y="1"/>
                  </a:cubicBezTo>
                  <a:lnTo>
                    <a:pt x="2306" y="11"/>
                  </a:lnTo>
                  <a:cubicBezTo>
                    <a:pt x="2307" y="11"/>
                    <a:pt x="2307" y="11"/>
                    <a:pt x="2308" y="11"/>
                  </a:cubicBezTo>
                  <a:lnTo>
                    <a:pt x="2358" y="36"/>
                  </a:lnTo>
                  <a:cubicBezTo>
                    <a:pt x="2359" y="37"/>
                    <a:pt x="2359" y="37"/>
                    <a:pt x="2360" y="38"/>
                  </a:cubicBezTo>
                  <a:lnTo>
                    <a:pt x="2399" y="76"/>
                  </a:lnTo>
                  <a:cubicBezTo>
                    <a:pt x="2400" y="76"/>
                    <a:pt x="2400" y="77"/>
                    <a:pt x="2400" y="77"/>
                  </a:cubicBezTo>
                  <a:lnTo>
                    <a:pt x="2431" y="129"/>
                  </a:lnTo>
                  <a:lnTo>
                    <a:pt x="2460" y="192"/>
                  </a:lnTo>
                  <a:cubicBezTo>
                    <a:pt x="2460" y="193"/>
                    <a:pt x="2460" y="193"/>
                    <a:pt x="2460" y="193"/>
                  </a:cubicBezTo>
                  <a:lnTo>
                    <a:pt x="2480" y="270"/>
                  </a:lnTo>
                  <a:lnTo>
                    <a:pt x="2487" y="316"/>
                  </a:lnTo>
                  <a:lnTo>
                    <a:pt x="2492" y="370"/>
                  </a:lnTo>
                  <a:lnTo>
                    <a:pt x="2495" y="431"/>
                  </a:lnTo>
                  <a:lnTo>
                    <a:pt x="2496" y="500"/>
                  </a:lnTo>
                  <a:lnTo>
                    <a:pt x="2494" y="580"/>
                  </a:lnTo>
                  <a:lnTo>
                    <a:pt x="2489" y="652"/>
                  </a:lnTo>
                  <a:lnTo>
                    <a:pt x="2481" y="715"/>
                  </a:lnTo>
                  <a:lnTo>
                    <a:pt x="2470" y="772"/>
                  </a:lnTo>
                  <a:lnTo>
                    <a:pt x="2456" y="821"/>
                  </a:lnTo>
                  <a:lnTo>
                    <a:pt x="2437" y="864"/>
                  </a:lnTo>
                  <a:cubicBezTo>
                    <a:pt x="2437" y="864"/>
                    <a:pt x="2436" y="865"/>
                    <a:pt x="2436" y="865"/>
                  </a:cubicBezTo>
                  <a:lnTo>
                    <a:pt x="2388" y="934"/>
                  </a:lnTo>
                  <a:cubicBezTo>
                    <a:pt x="2388" y="935"/>
                    <a:pt x="2387" y="935"/>
                    <a:pt x="2387" y="936"/>
                  </a:cubicBezTo>
                  <a:lnTo>
                    <a:pt x="2360" y="959"/>
                  </a:lnTo>
                  <a:cubicBezTo>
                    <a:pt x="2359" y="959"/>
                    <a:pt x="2359" y="959"/>
                    <a:pt x="2358" y="959"/>
                  </a:cubicBezTo>
                  <a:lnTo>
                    <a:pt x="2326" y="977"/>
                  </a:lnTo>
                  <a:cubicBezTo>
                    <a:pt x="2326" y="978"/>
                    <a:pt x="2325" y="978"/>
                    <a:pt x="2325" y="978"/>
                  </a:cubicBezTo>
                  <a:lnTo>
                    <a:pt x="2288" y="988"/>
                  </a:lnTo>
                  <a:cubicBezTo>
                    <a:pt x="2287" y="988"/>
                    <a:pt x="2287" y="988"/>
                    <a:pt x="2286" y="988"/>
                  </a:cubicBezTo>
                  <a:lnTo>
                    <a:pt x="2247" y="992"/>
                  </a:lnTo>
                  <a:cubicBezTo>
                    <a:pt x="2247" y="992"/>
                    <a:pt x="2246" y="992"/>
                    <a:pt x="2245" y="992"/>
                  </a:cubicBezTo>
                  <a:lnTo>
                    <a:pt x="2196" y="986"/>
                  </a:lnTo>
                  <a:cubicBezTo>
                    <a:pt x="2196" y="986"/>
                    <a:pt x="2195" y="986"/>
                    <a:pt x="2194" y="986"/>
                  </a:cubicBezTo>
                  <a:lnTo>
                    <a:pt x="2150" y="966"/>
                  </a:lnTo>
                  <a:cubicBezTo>
                    <a:pt x="2150" y="965"/>
                    <a:pt x="2149" y="965"/>
                    <a:pt x="2148" y="965"/>
                  </a:cubicBezTo>
                  <a:lnTo>
                    <a:pt x="2109" y="933"/>
                  </a:lnTo>
                  <a:cubicBezTo>
                    <a:pt x="2109" y="932"/>
                    <a:pt x="2108" y="932"/>
                    <a:pt x="2108" y="931"/>
                  </a:cubicBezTo>
                  <a:lnTo>
                    <a:pt x="2074" y="886"/>
                  </a:lnTo>
                  <a:cubicBezTo>
                    <a:pt x="2074" y="886"/>
                    <a:pt x="2074" y="885"/>
                    <a:pt x="2073" y="885"/>
                  </a:cubicBezTo>
                  <a:lnTo>
                    <a:pt x="2040" y="818"/>
                  </a:lnTo>
                  <a:cubicBezTo>
                    <a:pt x="2040" y="818"/>
                    <a:pt x="2040" y="817"/>
                    <a:pt x="2040" y="817"/>
                  </a:cubicBezTo>
                  <a:lnTo>
                    <a:pt x="2017" y="732"/>
                  </a:lnTo>
                  <a:lnTo>
                    <a:pt x="2002" y="627"/>
                  </a:lnTo>
                  <a:lnTo>
                    <a:pt x="1996" y="501"/>
                  </a:lnTo>
                  <a:close/>
                  <a:moveTo>
                    <a:pt x="2017" y="624"/>
                  </a:moveTo>
                  <a:lnTo>
                    <a:pt x="2032" y="727"/>
                  </a:lnTo>
                  <a:lnTo>
                    <a:pt x="2055" y="812"/>
                  </a:lnTo>
                  <a:lnTo>
                    <a:pt x="2055" y="811"/>
                  </a:lnTo>
                  <a:lnTo>
                    <a:pt x="2088" y="878"/>
                  </a:lnTo>
                  <a:lnTo>
                    <a:pt x="2087" y="877"/>
                  </a:lnTo>
                  <a:lnTo>
                    <a:pt x="2121" y="922"/>
                  </a:lnTo>
                  <a:lnTo>
                    <a:pt x="2120" y="920"/>
                  </a:lnTo>
                  <a:lnTo>
                    <a:pt x="2159" y="952"/>
                  </a:lnTo>
                  <a:lnTo>
                    <a:pt x="2157" y="951"/>
                  </a:lnTo>
                  <a:lnTo>
                    <a:pt x="2201" y="971"/>
                  </a:lnTo>
                  <a:lnTo>
                    <a:pt x="2198" y="971"/>
                  </a:lnTo>
                  <a:lnTo>
                    <a:pt x="2247" y="977"/>
                  </a:lnTo>
                  <a:lnTo>
                    <a:pt x="2246" y="976"/>
                  </a:lnTo>
                  <a:lnTo>
                    <a:pt x="2285" y="972"/>
                  </a:lnTo>
                  <a:lnTo>
                    <a:pt x="2283" y="973"/>
                  </a:lnTo>
                  <a:lnTo>
                    <a:pt x="2320" y="963"/>
                  </a:lnTo>
                  <a:lnTo>
                    <a:pt x="2319" y="963"/>
                  </a:lnTo>
                  <a:lnTo>
                    <a:pt x="2351" y="945"/>
                  </a:lnTo>
                  <a:lnTo>
                    <a:pt x="2349" y="946"/>
                  </a:lnTo>
                  <a:lnTo>
                    <a:pt x="2376" y="923"/>
                  </a:lnTo>
                  <a:lnTo>
                    <a:pt x="2375" y="925"/>
                  </a:lnTo>
                  <a:lnTo>
                    <a:pt x="2423" y="856"/>
                  </a:lnTo>
                  <a:lnTo>
                    <a:pt x="2422" y="857"/>
                  </a:lnTo>
                  <a:lnTo>
                    <a:pt x="2441" y="816"/>
                  </a:lnTo>
                  <a:lnTo>
                    <a:pt x="2455" y="769"/>
                  </a:lnTo>
                  <a:lnTo>
                    <a:pt x="2466" y="713"/>
                  </a:lnTo>
                  <a:lnTo>
                    <a:pt x="2473" y="651"/>
                  </a:lnTo>
                  <a:lnTo>
                    <a:pt x="2478" y="579"/>
                  </a:lnTo>
                  <a:lnTo>
                    <a:pt x="2480" y="501"/>
                  </a:lnTo>
                  <a:lnTo>
                    <a:pt x="2479" y="432"/>
                  </a:lnTo>
                  <a:lnTo>
                    <a:pt x="2476" y="371"/>
                  </a:lnTo>
                  <a:lnTo>
                    <a:pt x="2472" y="319"/>
                  </a:lnTo>
                  <a:lnTo>
                    <a:pt x="2465" y="274"/>
                  </a:lnTo>
                  <a:lnTo>
                    <a:pt x="2445" y="197"/>
                  </a:lnTo>
                  <a:lnTo>
                    <a:pt x="2445" y="199"/>
                  </a:lnTo>
                  <a:lnTo>
                    <a:pt x="2418" y="138"/>
                  </a:lnTo>
                  <a:lnTo>
                    <a:pt x="2387" y="86"/>
                  </a:lnTo>
                  <a:lnTo>
                    <a:pt x="2388" y="87"/>
                  </a:lnTo>
                  <a:lnTo>
                    <a:pt x="2349" y="49"/>
                  </a:lnTo>
                  <a:lnTo>
                    <a:pt x="2351" y="51"/>
                  </a:lnTo>
                  <a:lnTo>
                    <a:pt x="2301" y="26"/>
                  </a:lnTo>
                  <a:lnTo>
                    <a:pt x="2303" y="26"/>
                  </a:lnTo>
                  <a:lnTo>
                    <a:pt x="2245" y="16"/>
                  </a:lnTo>
                  <a:lnTo>
                    <a:pt x="2247" y="16"/>
                  </a:lnTo>
                  <a:lnTo>
                    <a:pt x="2209" y="20"/>
                  </a:lnTo>
                  <a:lnTo>
                    <a:pt x="2211" y="20"/>
                  </a:lnTo>
                  <a:lnTo>
                    <a:pt x="2176" y="31"/>
                  </a:lnTo>
                  <a:lnTo>
                    <a:pt x="2177" y="30"/>
                  </a:lnTo>
                  <a:lnTo>
                    <a:pt x="2146" y="47"/>
                  </a:lnTo>
                  <a:lnTo>
                    <a:pt x="2147" y="47"/>
                  </a:lnTo>
                  <a:lnTo>
                    <a:pt x="2117" y="71"/>
                  </a:lnTo>
                  <a:lnTo>
                    <a:pt x="2119" y="69"/>
                  </a:lnTo>
                  <a:lnTo>
                    <a:pt x="2076" y="137"/>
                  </a:lnTo>
                  <a:lnTo>
                    <a:pt x="2056" y="178"/>
                  </a:lnTo>
                  <a:lnTo>
                    <a:pt x="2039" y="226"/>
                  </a:lnTo>
                  <a:lnTo>
                    <a:pt x="2039" y="225"/>
                  </a:lnTo>
                  <a:lnTo>
                    <a:pt x="2028" y="280"/>
                  </a:lnTo>
                  <a:lnTo>
                    <a:pt x="2020" y="344"/>
                  </a:lnTo>
                  <a:lnTo>
                    <a:pt x="2014" y="418"/>
                  </a:lnTo>
                  <a:lnTo>
                    <a:pt x="2012" y="500"/>
                  </a:lnTo>
                  <a:lnTo>
                    <a:pt x="2017" y="624"/>
                  </a:lnTo>
                  <a:close/>
                  <a:moveTo>
                    <a:pt x="2109" y="501"/>
                  </a:moveTo>
                  <a:lnTo>
                    <a:pt x="2111" y="605"/>
                  </a:lnTo>
                  <a:lnTo>
                    <a:pt x="2119" y="692"/>
                  </a:lnTo>
                  <a:lnTo>
                    <a:pt x="2132" y="760"/>
                  </a:lnTo>
                  <a:lnTo>
                    <a:pt x="2132" y="758"/>
                  </a:lnTo>
                  <a:lnTo>
                    <a:pt x="2152" y="808"/>
                  </a:lnTo>
                  <a:lnTo>
                    <a:pt x="2151" y="807"/>
                  </a:lnTo>
                  <a:lnTo>
                    <a:pt x="2173" y="840"/>
                  </a:lnTo>
                  <a:lnTo>
                    <a:pt x="2172" y="839"/>
                  </a:lnTo>
                  <a:lnTo>
                    <a:pt x="2197" y="863"/>
                  </a:lnTo>
                  <a:lnTo>
                    <a:pt x="2195" y="861"/>
                  </a:lnTo>
                  <a:lnTo>
                    <a:pt x="2222" y="876"/>
                  </a:lnTo>
                  <a:lnTo>
                    <a:pt x="2220" y="876"/>
                  </a:lnTo>
                  <a:lnTo>
                    <a:pt x="2248" y="881"/>
                  </a:lnTo>
                  <a:lnTo>
                    <a:pt x="2245" y="881"/>
                  </a:lnTo>
                  <a:lnTo>
                    <a:pt x="2276" y="876"/>
                  </a:lnTo>
                  <a:lnTo>
                    <a:pt x="2274" y="876"/>
                  </a:lnTo>
                  <a:lnTo>
                    <a:pt x="2303" y="861"/>
                  </a:lnTo>
                  <a:lnTo>
                    <a:pt x="2301" y="863"/>
                  </a:lnTo>
                  <a:lnTo>
                    <a:pt x="2327" y="839"/>
                  </a:lnTo>
                  <a:lnTo>
                    <a:pt x="2326" y="840"/>
                  </a:lnTo>
                  <a:lnTo>
                    <a:pt x="2348" y="807"/>
                  </a:lnTo>
                  <a:lnTo>
                    <a:pt x="2347" y="809"/>
                  </a:lnTo>
                  <a:lnTo>
                    <a:pt x="2365" y="759"/>
                  </a:lnTo>
                  <a:lnTo>
                    <a:pt x="2365" y="760"/>
                  </a:lnTo>
                  <a:lnTo>
                    <a:pt x="2379" y="691"/>
                  </a:lnTo>
                  <a:lnTo>
                    <a:pt x="2386" y="605"/>
                  </a:lnTo>
                  <a:lnTo>
                    <a:pt x="2389" y="500"/>
                  </a:lnTo>
                  <a:lnTo>
                    <a:pt x="2386" y="392"/>
                  </a:lnTo>
                  <a:lnTo>
                    <a:pt x="2378" y="304"/>
                  </a:lnTo>
                  <a:lnTo>
                    <a:pt x="2365" y="237"/>
                  </a:lnTo>
                  <a:lnTo>
                    <a:pt x="2365" y="238"/>
                  </a:lnTo>
                  <a:lnTo>
                    <a:pt x="2347" y="191"/>
                  </a:lnTo>
                  <a:lnTo>
                    <a:pt x="2348" y="193"/>
                  </a:lnTo>
                  <a:lnTo>
                    <a:pt x="2326" y="157"/>
                  </a:lnTo>
                  <a:lnTo>
                    <a:pt x="2327" y="158"/>
                  </a:lnTo>
                  <a:lnTo>
                    <a:pt x="2301" y="132"/>
                  </a:lnTo>
                  <a:lnTo>
                    <a:pt x="2303" y="133"/>
                  </a:lnTo>
                  <a:lnTo>
                    <a:pt x="2274" y="117"/>
                  </a:lnTo>
                  <a:lnTo>
                    <a:pt x="2276" y="118"/>
                  </a:lnTo>
                  <a:lnTo>
                    <a:pt x="2245" y="113"/>
                  </a:lnTo>
                  <a:lnTo>
                    <a:pt x="2248" y="113"/>
                  </a:lnTo>
                  <a:lnTo>
                    <a:pt x="2218" y="118"/>
                  </a:lnTo>
                  <a:lnTo>
                    <a:pt x="2220" y="118"/>
                  </a:lnTo>
                  <a:lnTo>
                    <a:pt x="2193" y="132"/>
                  </a:lnTo>
                  <a:lnTo>
                    <a:pt x="2195" y="130"/>
                  </a:lnTo>
                  <a:lnTo>
                    <a:pt x="2171" y="152"/>
                  </a:lnTo>
                  <a:lnTo>
                    <a:pt x="2172" y="151"/>
                  </a:lnTo>
                  <a:lnTo>
                    <a:pt x="2151" y="180"/>
                  </a:lnTo>
                  <a:lnTo>
                    <a:pt x="2152" y="178"/>
                  </a:lnTo>
                  <a:lnTo>
                    <a:pt x="2134" y="233"/>
                  </a:lnTo>
                  <a:lnTo>
                    <a:pt x="2120" y="303"/>
                  </a:lnTo>
                  <a:lnTo>
                    <a:pt x="2112" y="392"/>
                  </a:lnTo>
                  <a:lnTo>
                    <a:pt x="2109" y="501"/>
                  </a:lnTo>
                  <a:close/>
                  <a:moveTo>
                    <a:pt x="2096" y="391"/>
                  </a:moveTo>
                  <a:lnTo>
                    <a:pt x="2105" y="300"/>
                  </a:lnTo>
                  <a:lnTo>
                    <a:pt x="2119" y="228"/>
                  </a:lnTo>
                  <a:lnTo>
                    <a:pt x="2137" y="173"/>
                  </a:lnTo>
                  <a:cubicBezTo>
                    <a:pt x="2137" y="172"/>
                    <a:pt x="2137" y="171"/>
                    <a:pt x="2138" y="171"/>
                  </a:cubicBezTo>
                  <a:lnTo>
                    <a:pt x="2159" y="142"/>
                  </a:lnTo>
                  <a:cubicBezTo>
                    <a:pt x="2159" y="141"/>
                    <a:pt x="2160" y="141"/>
                    <a:pt x="2160" y="141"/>
                  </a:cubicBezTo>
                  <a:lnTo>
                    <a:pt x="2184" y="119"/>
                  </a:lnTo>
                  <a:cubicBezTo>
                    <a:pt x="2185" y="118"/>
                    <a:pt x="2185" y="118"/>
                    <a:pt x="2186" y="117"/>
                  </a:cubicBezTo>
                  <a:lnTo>
                    <a:pt x="2213" y="103"/>
                  </a:lnTo>
                  <a:cubicBezTo>
                    <a:pt x="2214" y="103"/>
                    <a:pt x="2214" y="103"/>
                    <a:pt x="2215" y="103"/>
                  </a:cubicBezTo>
                  <a:lnTo>
                    <a:pt x="2245" y="98"/>
                  </a:lnTo>
                  <a:cubicBezTo>
                    <a:pt x="2246" y="97"/>
                    <a:pt x="2247" y="97"/>
                    <a:pt x="2248" y="98"/>
                  </a:cubicBezTo>
                  <a:lnTo>
                    <a:pt x="2279" y="103"/>
                  </a:lnTo>
                  <a:cubicBezTo>
                    <a:pt x="2280" y="103"/>
                    <a:pt x="2281" y="103"/>
                    <a:pt x="2281" y="103"/>
                  </a:cubicBezTo>
                  <a:lnTo>
                    <a:pt x="2310" y="119"/>
                  </a:lnTo>
                  <a:cubicBezTo>
                    <a:pt x="2311" y="120"/>
                    <a:pt x="2312" y="120"/>
                    <a:pt x="2312" y="121"/>
                  </a:cubicBezTo>
                  <a:lnTo>
                    <a:pt x="2338" y="147"/>
                  </a:lnTo>
                  <a:cubicBezTo>
                    <a:pt x="2339" y="147"/>
                    <a:pt x="2339" y="148"/>
                    <a:pt x="2339" y="148"/>
                  </a:cubicBezTo>
                  <a:lnTo>
                    <a:pt x="2361" y="184"/>
                  </a:lnTo>
                  <a:cubicBezTo>
                    <a:pt x="2362" y="185"/>
                    <a:pt x="2362" y="185"/>
                    <a:pt x="2362" y="186"/>
                  </a:cubicBezTo>
                  <a:lnTo>
                    <a:pt x="2380" y="233"/>
                  </a:lnTo>
                  <a:cubicBezTo>
                    <a:pt x="2380" y="233"/>
                    <a:pt x="2380" y="233"/>
                    <a:pt x="2380" y="234"/>
                  </a:cubicBezTo>
                  <a:lnTo>
                    <a:pt x="2394" y="303"/>
                  </a:lnTo>
                  <a:lnTo>
                    <a:pt x="2402" y="391"/>
                  </a:lnTo>
                  <a:lnTo>
                    <a:pt x="2405" y="501"/>
                  </a:lnTo>
                  <a:lnTo>
                    <a:pt x="2402" y="606"/>
                  </a:lnTo>
                  <a:lnTo>
                    <a:pt x="2394" y="694"/>
                  </a:lnTo>
                  <a:lnTo>
                    <a:pt x="2380" y="763"/>
                  </a:lnTo>
                  <a:cubicBezTo>
                    <a:pt x="2380" y="763"/>
                    <a:pt x="2380" y="764"/>
                    <a:pt x="2380" y="764"/>
                  </a:cubicBezTo>
                  <a:lnTo>
                    <a:pt x="2362" y="814"/>
                  </a:lnTo>
                  <a:cubicBezTo>
                    <a:pt x="2362" y="815"/>
                    <a:pt x="2361" y="815"/>
                    <a:pt x="2361" y="816"/>
                  </a:cubicBezTo>
                  <a:lnTo>
                    <a:pt x="2339" y="849"/>
                  </a:lnTo>
                  <a:cubicBezTo>
                    <a:pt x="2339" y="849"/>
                    <a:pt x="2338" y="850"/>
                    <a:pt x="2338" y="850"/>
                  </a:cubicBezTo>
                  <a:lnTo>
                    <a:pt x="2312" y="874"/>
                  </a:lnTo>
                  <a:cubicBezTo>
                    <a:pt x="2311" y="875"/>
                    <a:pt x="2311" y="875"/>
                    <a:pt x="2310" y="876"/>
                  </a:cubicBezTo>
                  <a:lnTo>
                    <a:pt x="2281" y="891"/>
                  </a:lnTo>
                  <a:cubicBezTo>
                    <a:pt x="2280" y="891"/>
                    <a:pt x="2280" y="891"/>
                    <a:pt x="2279" y="891"/>
                  </a:cubicBezTo>
                  <a:lnTo>
                    <a:pt x="2248" y="896"/>
                  </a:lnTo>
                  <a:cubicBezTo>
                    <a:pt x="2247" y="897"/>
                    <a:pt x="2246" y="897"/>
                    <a:pt x="2245" y="896"/>
                  </a:cubicBezTo>
                  <a:lnTo>
                    <a:pt x="2217" y="891"/>
                  </a:lnTo>
                  <a:cubicBezTo>
                    <a:pt x="2216" y="891"/>
                    <a:pt x="2215" y="891"/>
                    <a:pt x="2215" y="890"/>
                  </a:cubicBezTo>
                  <a:lnTo>
                    <a:pt x="2188" y="875"/>
                  </a:lnTo>
                  <a:cubicBezTo>
                    <a:pt x="2187" y="875"/>
                    <a:pt x="2186" y="875"/>
                    <a:pt x="2186" y="874"/>
                  </a:cubicBezTo>
                  <a:lnTo>
                    <a:pt x="2161" y="850"/>
                  </a:lnTo>
                  <a:cubicBezTo>
                    <a:pt x="2160" y="850"/>
                    <a:pt x="2160" y="849"/>
                    <a:pt x="2160" y="849"/>
                  </a:cubicBezTo>
                  <a:lnTo>
                    <a:pt x="2138" y="816"/>
                  </a:lnTo>
                  <a:cubicBezTo>
                    <a:pt x="2137" y="815"/>
                    <a:pt x="2137" y="815"/>
                    <a:pt x="2137" y="814"/>
                  </a:cubicBezTo>
                  <a:lnTo>
                    <a:pt x="2117" y="764"/>
                  </a:lnTo>
                  <a:cubicBezTo>
                    <a:pt x="2117" y="764"/>
                    <a:pt x="2117" y="763"/>
                    <a:pt x="2117" y="763"/>
                  </a:cubicBezTo>
                  <a:lnTo>
                    <a:pt x="2103" y="693"/>
                  </a:lnTo>
                  <a:lnTo>
                    <a:pt x="2095" y="606"/>
                  </a:lnTo>
                  <a:lnTo>
                    <a:pt x="2093" y="500"/>
                  </a:lnTo>
                  <a:lnTo>
                    <a:pt x="2096" y="391"/>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67" name="Freeform 211"/>
            <p:cNvSpPr>
              <a:spLocks noEditPoints="1"/>
            </p:cNvSpPr>
            <p:nvPr/>
          </p:nvSpPr>
          <p:spPr bwMode="auto">
            <a:xfrm>
              <a:off x="2934335" y="2255946"/>
              <a:ext cx="186055" cy="96520"/>
            </a:xfrm>
            <a:custGeom>
              <a:avLst/>
              <a:gdLst>
                <a:gd name="T0" fmla="*/ 8 w 1904"/>
                <a:gd name="T1" fmla="*/ 972 h 992"/>
                <a:gd name="T2" fmla="*/ 110 w 1904"/>
                <a:gd name="T3" fmla="*/ 956 h 992"/>
                <a:gd name="T4" fmla="*/ 269 w 1904"/>
                <a:gd name="T5" fmla="*/ 129 h 992"/>
                <a:gd name="T6" fmla="*/ 454 w 1904"/>
                <a:gd name="T7" fmla="*/ 0 h 992"/>
                <a:gd name="T8" fmla="*/ 667 w 1904"/>
                <a:gd name="T9" fmla="*/ 192 h 992"/>
                <a:gd name="T10" fmla="*/ 687 w 1904"/>
                <a:gd name="T11" fmla="*/ 716 h 992"/>
                <a:gd name="T12" fmla="*/ 533 w 1904"/>
                <a:gd name="T13" fmla="*/ 977 h 992"/>
                <a:gd name="T14" fmla="*/ 355 w 1904"/>
                <a:gd name="T15" fmla="*/ 965 h 992"/>
                <a:gd name="T16" fmla="*/ 204 w 1904"/>
                <a:gd name="T17" fmla="*/ 501 h 992"/>
                <a:gd name="T18" fmla="*/ 366 w 1904"/>
                <a:gd name="T19" fmla="*/ 952 h 992"/>
                <a:gd name="T20" fmla="*/ 526 w 1904"/>
                <a:gd name="T21" fmla="*/ 963 h 992"/>
                <a:gd name="T22" fmla="*/ 672 w 1904"/>
                <a:gd name="T23" fmla="*/ 713 h 992"/>
                <a:gd name="T24" fmla="*/ 652 w 1904"/>
                <a:gd name="T25" fmla="*/ 199 h 992"/>
                <a:gd name="T26" fmla="*/ 455 w 1904"/>
                <a:gd name="T27" fmla="*/ 16 h 992"/>
                <a:gd name="T28" fmla="*/ 282 w 1904"/>
                <a:gd name="T29" fmla="*/ 138 h 992"/>
                <a:gd name="T30" fmla="*/ 225 w 1904"/>
                <a:gd name="T31" fmla="*/ 624 h 992"/>
                <a:gd name="T32" fmla="*/ 380 w 1904"/>
                <a:gd name="T33" fmla="*/ 839 h 992"/>
                <a:gd name="T34" fmla="*/ 511 w 1904"/>
                <a:gd name="T35" fmla="*/ 861 h 992"/>
                <a:gd name="T36" fmla="*/ 593 w 1904"/>
                <a:gd name="T37" fmla="*/ 605 h 992"/>
                <a:gd name="T38" fmla="*/ 534 w 1904"/>
                <a:gd name="T39" fmla="*/ 158 h 992"/>
                <a:gd name="T40" fmla="*/ 401 w 1904"/>
                <a:gd name="T41" fmla="*/ 132 h 992"/>
                <a:gd name="T42" fmla="*/ 317 w 1904"/>
                <a:gd name="T43" fmla="*/ 501 h 992"/>
                <a:gd name="T44" fmla="*/ 394 w 1904"/>
                <a:gd name="T45" fmla="*/ 117 h 992"/>
                <a:gd name="T46" fmla="*/ 545 w 1904"/>
                <a:gd name="T47" fmla="*/ 147 h 992"/>
                <a:gd name="T48" fmla="*/ 609 w 1904"/>
                <a:gd name="T49" fmla="*/ 606 h 992"/>
                <a:gd name="T50" fmla="*/ 518 w 1904"/>
                <a:gd name="T51" fmla="*/ 876 h 992"/>
                <a:gd name="T52" fmla="*/ 369 w 1904"/>
                <a:gd name="T53" fmla="*/ 850 h 992"/>
                <a:gd name="T54" fmla="*/ 304 w 1904"/>
                <a:gd name="T55" fmla="*/ 391 h 992"/>
                <a:gd name="T56" fmla="*/ 965 w 1904"/>
                <a:gd name="T57" fmla="*/ 835 h 992"/>
                <a:gd name="T58" fmla="*/ 1053 w 1904"/>
                <a:gd name="T59" fmla="*/ 881 h 992"/>
                <a:gd name="T60" fmla="*/ 1176 w 1904"/>
                <a:gd name="T61" fmla="*/ 788 h 992"/>
                <a:gd name="T62" fmla="*/ 1161 w 1904"/>
                <a:gd name="T63" fmla="*/ 505 h 992"/>
                <a:gd name="T64" fmla="*/ 1051 w 1904"/>
                <a:gd name="T65" fmla="*/ 446 h 992"/>
                <a:gd name="T66" fmla="*/ 828 w 1904"/>
                <a:gd name="T67" fmla="*/ 522 h 992"/>
                <a:gd name="T68" fmla="*/ 982 w 1904"/>
                <a:gd name="T69" fmla="*/ 142 h 992"/>
                <a:gd name="T70" fmla="*/ 1076 w 1904"/>
                <a:gd name="T71" fmla="*/ 327 h 992"/>
                <a:gd name="T72" fmla="*/ 1272 w 1904"/>
                <a:gd name="T73" fmla="*/ 465 h 992"/>
                <a:gd name="T74" fmla="*/ 1255 w 1904"/>
                <a:gd name="T75" fmla="*/ 871 h 992"/>
                <a:gd name="T76" fmla="*/ 1054 w 1904"/>
                <a:gd name="T77" fmla="*/ 992 h 992"/>
                <a:gd name="T78" fmla="*/ 854 w 1904"/>
                <a:gd name="T79" fmla="*/ 874 h 992"/>
                <a:gd name="T80" fmla="*/ 868 w 1904"/>
                <a:gd name="T81" fmla="*/ 866 h 992"/>
                <a:gd name="T82" fmla="*/ 1006 w 1904"/>
                <a:gd name="T83" fmla="*/ 971 h 992"/>
                <a:gd name="T84" fmla="*/ 1241 w 1904"/>
                <a:gd name="T85" fmla="*/ 863 h 992"/>
                <a:gd name="T86" fmla="*/ 1258 w 1904"/>
                <a:gd name="T87" fmla="*/ 472 h 992"/>
                <a:gd name="T88" fmla="*/ 1076 w 1904"/>
                <a:gd name="T89" fmla="*/ 342 h 992"/>
                <a:gd name="T90" fmla="*/ 933 w 1904"/>
                <a:gd name="T91" fmla="*/ 403 h 992"/>
                <a:gd name="T92" fmla="*/ 912 w 1904"/>
                <a:gd name="T93" fmla="*/ 31 h 992"/>
                <a:gd name="T94" fmla="*/ 1005 w 1904"/>
                <a:gd name="T95" fmla="*/ 438 h 992"/>
                <a:gd name="T96" fmla="*/ 1148 w 1904"/>
                <a:gd name="T97" fmla="*/ 468 h 992"/>
                <a:gd name="T98" fmla="*/ 1206 w 1904"/>
                <a:gd name="T99" fmla="*/ 750 h 992"/>
                <a:gd name="T100" fmla="*/ 1089 w 1904"/>
                <a:gd name="T101" fmla="*/ 892 h 992"/>
                <a:gd name="T102" fmla="*/ 974 w 1904"/>
                <a:gd name="T103" fmla="*/ 867 h 992"/>
                <a:gd name="T104" fmla="*/ 821 w 1904"/>
                <a:gd name="T105" fmla="*/ 714 h 992"/>
                <a:gd name="T106" fmla="*/ 1903 w 1904"/>
                <a:gd name="T107" fmla="*/ 124 h 992"/>
                <a:gd name="T108" fmla="*/ 1618 w 1904"/>
                <a:gd name="T109" fmla="*/ 972 h 992"/>
                <a:gd name="T110" fmla="*/ 1648 w 1904"/>
                <a:gd name="T111" fmla="*/ 387 h 992"/>
                <a:gd name="T112" fmla="*/ 1663 w 1904"/>
                <a:gd name="T113" fmla="*/ 392 h 992"/>
                <a:gd name="T114" fmla="*/ 1610 w 1904"/>
                <a:gd name="T115" fmla="*/ 964 h 992"/>
                <a:gd name="T116" fmla="*/ 1888 w 1904"/>
                <a:gd name="T117" fmla="*/ 119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4" h="992">
                  <a:moveTo>
                    <a:pt x="8" y="972"/>
                  </a:moveTo>
                  <a:cubicBezTo>
                    <a:pt x="4" y="972"/>
                    <a:pt x="0" y="969"/>
                    <a:pt x="0" y="964"/>
                  </a:cubicBezTo>
                  <a:lnTo>
                    <a:pt x="0" y="832"/>
                  </a:lnTo>
                  <a:cubicBezTo>
                    <a:pt x="0" y="828"/>
                    <a:pt x="4" y="824"/>
                    <a:pt x="8" y="824"/>
                  </a:cubicBezTo>
                  <a:lnTo>
                    <a:pt x="110" y="824"/>
                  </a:lnTo>
                  <a:cubicBezTo>
                    <a:pt x="115" y="824"/>
                    <a:pt x="118" y="828"/>
                    <a:pt x="118" y="832"/>
                  </a:cubicBezTo>
                  <a:lnTo>
                    <a:pt x="118" y="964"/>
                  </a:lnTo>
                  <a:cubicBezTo>
                    <a:pt x="118" y="969"/>
                    <a:pt x="115" y="972"/>
                    <a:pt x="110" y="972"/>
                  </a:cubicBezTo>
                  <a:lnTo>
                    <a:pt x="8" y="972"/>
                  </a:lnTo>
                  <a:close/>
                  <a:moveTo>
                    <a:pt x="110" y="956"/>
                  </a:moveTo>
                  <a:lnTo>
                    <a:pt x="102" y="964"/>
                  </a:lnTo>
                  <a:lnTo>
                    <a:pt x="102" y="832"/>
                  </a:lnTo>
                  <a:lnTo>
                    <a:pt x="110" y="840"/>
                  </a:lnTo>
                  <a:lnTo>
                    <a:pt x="8" y="840"/>
                  </a:lnTo>
                  <a:lnTo>
                    <a:pt x="16" y="832"/>
                  </a:lnTo>
                  <a:lnTo>
                    <a:pt x="16" y="964"/>
                  </a:lnTo>
                  <a:lnTo>
                    <a:pt x="8" y="956"/>
                  </a:lnTo>
                  <a:lnTo>
                    <a:pt x="110" y="956"/>
                  </a:lnTo>
                  <a:close/>
                  <a:moveTo>
                    <a:pt x="204" y="501"/>
                  </a:moveTo>
                  <a:lnTo>
                    <a:pt x="206" y="417"/>
                  </a:lnTo>
                  <a:lnTo>
                    <a:pt x="212" y="343"/>
                  </a:lnTo>
                  <a:lnTo>
                    <a:pt x="221" y="278"/>
                  </a:lnTo>
                  <a:lnTo>
                    <a:pt x="232" y="222"/>
                  </a:lnTo>
                  <a:cubicBezTo>
                    <a:pt x="232" y="222"/>
                    <a:pt x="232" y="221"/>
                    <a:pt x="232" y="221"/>
                  </a:cubicBezTo>
                  <a:lnTo>
                    <a:pt x="249" y="173"/>
                  </a:lnTo>
                  <a:lnTo>
                    <a:pt x="268" y="130"/>
                  </a:lnTo>
                  <a:cubicBezTo>
                    <a:pt x="268" y="130"/>
                    <a:pt x="269" y="129"/>
                    <a:pt x="269" y="129"/>
                  </a:cubicBezTo>
                  <a:lnTo>
                    <a:pt x="314" y="60"/>
                  </a:lnTo>
                  <a:cubicBezTo>
                    <a:pt x="314" y="59"/>
                    <a:pt x="315" y="59"/>
                    <a:pt x="315" y="58"/>
                  </a:cubicBezTo>
                  <a:lnTo>
                    <a:pt x="344" y="34"/>
                  </a:lnTo>
                  <a:cubicBezTo>
                    <a:pt x="345" y="34"/>
                    <a:pt x="345" y="34"/>
                    <a:pt x="346" y="33"/>
                  </a:cubicBezTo>
                  <a:lnTo>
                    <a:pt x="378" y="16"/>
                  </a:lnTo>
                  <a:cubicBezTo>
                    <a:pt x="378" y="16"/>
                    <a:pt x="379" y="16"/>
                    <a:pt x="379" y="16"/>
                  </a:cubicBezTo>
                  <a:lnTo>
                    <a:pt x="413" y="5"/>
                  </a:lnTo>
                  <a:cubicBezTo>
                    <a:pt x="414" y="5"/>
                    <a:pt x="414" y="5"/>
                    <a:pt x="415" y="4"/>
                  </a:cubicBezTo>
                  <a:lnTo>
                    <a:pt x="454" y="0"/>
                  </a:lnTo>
                  <a:cubicBezTo>
                    <a:pt x="454" y="0"/>
                    <a:pt x="455" y="0"/>
                    <a:pt x="456" y="1"/>
                  </a:cubicBezTo>
                  <a:lnTo>
                    <a:pt x="514" y="11"/>
                  </a:lnTo>
                  <a:cubicBezTo>
                    <a:pt x="515" y="11"/>
                    <a:pt x="515" y="11"/>
                    <a:pt x="516" y="11"/>
                  </a:cubicBezTo>
                  <a:lnTo>
                    <a:pt x="565" y="36"/>
                  </a:lnTo>
                  <a:cubicBezTo>
                    <a:pt x="566" y="37"/>
                    <a:pt x="566" y="37"/>
                    <a:pt x="567" y="38"/>
                  </a:cubicBezTo>
                  <a:lnTo>
                    <a:pt x="606" y="76"/>
                  </a:lnTo>
                  <a:cubicBezTo>
                    <a:pt x="607" y="76"/>
                    <a:pt x="607" y="77"/>
                    <a:pt x="607" y="77"/>
                  </a:cubicBezTo>
                  <a:lnTo>
                    <a:pt x="638" y="129"/>
                  </a:lnTo>
                  <a:lnTo>
                    <a:pt x="667" y="192"/>
                  </a:lnTo>
                  <a:cubicBezTo>
                    <a:pt x="667" y="193"/>
                    <a:pt x="667" y="193"/>
                    <a:pt x="667" y="193"/>
                  </a:cubicBezTo>
                  <a:lnTo>
                    <a:pt x="687" y="270"/>
                  </a:lnTo>
                  <a:lnTo>
                    <a:pt x="694" y="316"/>
                  </a:lnTo>
                  <a:lnTo>
                    <a:pt x="699" y="370"/>
                  </a:lnTo>
                  <a:lnTo>
                    <a:pt x="702" y="431"/>
                  </a:lnTo>
                  <a:lnTo>
                    <a:pt x="703" y="500"/>
                  </a:lnTo>
                  <a:lnTo>
                    <a:pt x="701" y="580"/>
                  </a:lnTo>
                  <a:lnTo>
                    <a:pt x="696" y="652"/>
                  </a:lnTo>
                  <a:lnTo>
                    <a:pt x="687" y="716"/>
                  </a:lnTo>
                  <a:lnTo>
                    <a:pt x="676" y="772"/>
                  </a:lnTo>
                  <a:lnTo>
                    <a:pt x="662" y="821"/>
                  </a:lnTo>
                  <a:lnTo>
                    <a:pt x="644" y="864"/>
                  </a:lnTo>
                  <a:cubicBezTo>
                    <a:pt x="644" y="864"/>
                    <a:pt x="643" y="865"/>
                    <a:pt x="643" y="865"/>
                  </a:cubicBezTo>
                  <a:lnTo>
                    <a:pt x="595" y="934"/>
                  </a:lnTo>
                  <a:cubicBezTo>
                    <a:pt x="595" y="935"/>
                    <a:pt x="594" y="935"/>
                    <a:pt x="594" y="936"/>
                  </a:cubicBezTo>
                  <a:lnTo>
                    <a:pt x="567" y="959"/>
                  </a:lnTo>
                  <a:cubicBezTo>
                    <a:pt x="566" y="959"/>
                    <a:pt x="566" y="959"/>
                    <a:pt x="565" y="959"/>
                  </a:cubicBezTo>
                  <a:lnTo>
                    <a:pt x="533" y="977"/>
                  </a:lnTo>
                  <a:cubicBezTo>
                    <a:pt x="533" y="978"/>
                    <a:pt x="532" y="978"/>
                    <a:pt x="532" y="978"/>
                  </a:cubicBezTo>
                  <a:lnTo>
                    <a:pt x="496" y="988"/>
                  </a:lnTo>
                  <a:cubicBezTo>
                    <a:pt x="495" y="988"/>
                    <a:pt x="495" y="988"/>
                    <a:pt x="494" y="988"/>
                  </a:cubicBezTo>
                  <a:lnTo>
                    <a:pt x="455" y="992"/>
                  </a:lnTo>
                  <a:cubicBezTo>
                    <a:pt x="455" y="992"/>
                    <a:pt x="454" y="992"/>
                    <a:pt x="454" y="992"/>
                  </a:cubicBezTo>
                  <a:lnTo>
                    <a:pt x="404" y="986"/>
                  </a:lnTo>
                  <a:cubicBezTo>
                    <a:pt x="403" y="986"/>
                    <a:pt x="402" y="986"/>
                    <a:pt x="401" y="986"/>
                  </a:cubicBezTo>
                  <a:lnTo>
                    <a:pt x="357" y="966"/>
                  </a:lnTo>
                  <a:cubicBezTo>
                    <a:pt x="357" y="965"/>
                    <a:pt x="356" y="965"/>
                    <a:pt x="355" y="965"/>
                  </a:cubicBezTo>
                  <a:lnTo>
                    <a:pt x="316" y="933"/>
                  </a:lnTo>
                  <a:cubicBezTo>
                    <a:pt x="316" y="932"/>
                    <a:pt x="315" y="932"/>
                    <a:pt x="315" y="931"/>
                  </a:cubicBezTo>
                  <a:lnTo>
                    <a:pt x="281" y="886"/>
                  </a:lnTo>
                  <a:cubicBezTo>
                    <a:pt x="281" y="886"/>
                    <a:pt x="280" y="885"/>
                    <a:pt x="280" y="885"/>
                  </a:cubicBezTo>
                  <a:lnTo>
                    <a:pt x="248" y="818"/>
                  </a:lnTo>
                  <a:cubicBezTo>
                    <a:pt x="248" y="817"/>
                    <a:pt x="248" y="817"/>
                    <a:pt x="248" y="817"/>
                  </a:cubicBezTo>
                  <a:lnTo>
                    <a:pt x="225" y="732"/>
                  </a:lnTo>
                  <a:lnTo>
                    <a:pt x="210" y="627"/>
                  </a:lnTo>
                  <a:lnTo>
                    <a:pt x="204" y="501"/>
                  </a:lnTo>
                  <a:close/>
                  <a:moveTo>
                    <a:pt x="225" y="624"/>
                  </a:moveTo>
                  <a:lnTo>
                    <a:pt x="240" y="727"/>
                  </a:lnTo>
                  <a:lnTo>
                    <a:pt x="263" y="812"/>
                  </a:lnTo>
                  <a:lnTo>
                    <a:pt x="263" y="811"/>
                  </a:lnTo>
                  <a:lnTo>
                    <a:pt x="295" y="878"/>
                  </a:lnTo>
                  <a:lnTo>
                    <a:pt x="294" y="877"/>
                  </a:lnTo>
                  <a:lnTo>
                    <a:pt x="328" y="922"/>
                  </a:lnTo>
                  <a:lnTo>
                    <a:pt x="327" y="920"/>
                  </a:lnTo>
                  <a:lnTo>
                    <a:pt x="366" y="952"/>
                  </a:lnTo>
                  <a:lnTo>
                    <a:pt x="364" y="951"/>
                  </a:lnTo>
                  <a:lnTo>
                    <a:pt x="408" y="971"/>
                  </a:lnTo>
                  <a:lnTo>
                    <a:pt x="405" y="971"/>
                  </a:lnTo>
                  <a:lnTo>
                    <a:pt x="455" y="977"/>
                  </a:lnTo>
                  <a:lnTo>
                    <a:pt x="454" y="976"/>
                  </a:lnTo>
                  <a:lnTo>
                    <a:pt x="493" y="972"/>
                  </a:lnTo>
                  <a:lnTo>
                    <a:pt x="491" y="973"/>
                  </a:lnTo>
                  <a:lnTo>
                    <a:pt x="527" y="963"/>
                  </a:lnTo>
                  <a:lnTo>
                    <a:pt x="526" y="963"/>
                  </a:lnTo>
                  <a:lnTo>
                    <a:pt x="558" y="945"/>
                  </a:lnTo>
                  <a:lnTo>
                    <a:pt x="556" y="946"/>
                  </a:lnTo>
                  <a:lnTo>
                    <a:pt x="583" y="923"/>
                  </a:lnTo>
                  <a:lnTo>
                    <a:pt x="582" y="925"/>
                  </a:lnTo>
                  <a:lnTo>
                    <a:pt x="630" y="856"/>
                  </a:lnTo>
                  <a:lnTo>
                    <a:pt x="629" y="857"/>
                  </a:lnTo>
                  <a:lnTo>
                    <a:pt x="647" y="816"/>
                  </a:lnTo>
                  <a:lnTo>
                    <a:pt x="661" y="769"/>
                  </a:lnTo>
                  <a:lnTo>
                    <a:pt x="672" y="713"/>
                  </a:lnTo>
                  <a:lnTo>
                    <a:pt x="680" y="651"/>
                  </a:lnTo>
                  <a:lnTo>
                    <a:pt x="685" y="579"/>
                  </a:lnTo>
                  <a:lnTo>
                    <a:pt x="687" y="501"/>
                  </a:lnTo>
                  <a:lnTo>
                    <a:pt x="686" y="432"/>
                  </a:lnTo>
                  <a:lnTo>
                    <a:pt x="683" y="371"/>
                  </a:lnTo>
                  <a:lnTo>
                    <a:pt x="679" y="319"/>
                  </a:lnTo>
                  <a:lnTo>
                    <a:pt x="672" y="274"/>
                  </a:lnTo>
                  <a:lnTo>
                    <a:pt x="652" y="197"/>
                  </a:lnTo>
                  <a:lnTo>
                    <a:pt x="652" y="199"/>
                  </a:lnTo>
                  <a:lnTo>
                    <a:pt x="625" y="138"/>
                  </a:lnTo>
                  <a:lnTo>
                    <a:pt x="594" y="86"/>
                  </a:lnTo>
                  <a:lnTo>
                    <a:pt x="595" y="87"/>
                  </a:lnTo>
                  <a:lnTo>
                    <a:pt x="556" y="49"/>
                  </a:lnTo>
                  <a:lnTo>
                    <a:pt x="558" y="51"/>
                  </a:lnTo>
                  <a:lnTo>
                    <a:pt x="509" y="26"/>
                  </a:lnTo>
                  <a:lnTo>
                    <a:pt x="511" y="26"/>
                  </a:lnTo>
                  <a:lnTo>
                    <a:pt x="453" y="16"/>
                  </a:lnTo>
                  <a:lnTo>
                    <a:pt x="455" y="16"/>
                  </a:lnTo>
                  <a:lnTo>
                    <a:pt x="416" y="20"/>
                  </a:lnTo>
                  <a:lnTo>
                    <a:pt x="418" y="20"/>
                  </a:lnTo>
                  <a:lnTo>
                    <a:pt x="384" y="31"/>
                  </a:lnTo>
                  <a:lnTo>
                    <a:pt x="385" y="31"/>
                  </a:lnTo>
                  <a:lnTo>
                    <a:pt x="353" y="48"/>
                  </a:lnTo>
                  <a:lnTo>
                    <a:pt x="355" y="47"/>
                  </a:lnTo>
                  <a:lnTo>
                    <a:pt x="326" y="71"/>
                  </a:lnTo>
                  <a:lnTo>
                    <a:pt x="327" y="69"/>
                  </a:lnTo>
                  <a:lnTo>
                    <a:pt x="282" y="138"/>
                  </a:lnTo>
                  <a:lnTo>
                    <a:pt x="283" y="137"/>
                  </a:lnTo>
                  <a:lnTo>
                    <a:pt x="264" y="178"/>
                  </a:lnTo>
                  <a:lnTo>
                    <a:pt x="247" y="226"/>
                  </a:lnTo>
                  <a:lnTo>
                    <a:pt x="247" y="225"/>
                  </a:lnTo>
                  <a:lnTo>
                    <a:pt x="236" y="280"/>
                  </a:lnTo>
                  <a:lnTo>
                    <a:pt x="228" y="344"/>
                  </a:lnTo>
                  <a:lnTo>
                    <a:pt x="222" y="418"/>
                  </a:lnTo>
                  <a:lnTo>
                    <a:pt x="220" y="500"/>
                  </a:lnTo>
                  <a:lnTo>
                    <a:pt x="225" y="624"/>
                  </a:lnTo>
                  <a:close/>
                  <a:moveTo>
                    <a:pt x="317" y="501"/>
                  </a:moveTo>
                  <a:lnTo>
                    <a:pt x="319" y="605"/>
                  </a:lnTo>
                  <a:lnTo>
                    <a:pt x="327" y="692"/>
                  </a:lnTo>
                  <a:lnTo>
                    <a:pt x="340" y="760"/>
                  </a:lnTo>
                  <a:lnTo>
                    <a:pt x="340" y="758"/>
                  </a:lnTo>
                  <a:lnTo>
                    <a:pt x="360" y="808"/>
                  </a:lnTo>
                  <a:lnTo>
                    <a:pt x="359" y="807"/>
                  </a:lnTo>
                  <a:lnTo>
                    <a:pt x="381" y="840"/>
                  </a:lnTo>
                  <a:lnTo>
                    <a:pt x="380" y="839"/>
                  </a:lnTo>
                  <a:lnTo>
                    <a:pt x="405" y="863"/>
                  </a:lnTo>
                  <a:lnTo>
                    <a:pt x="403" y="861"/>
                  </a:lnTo>
                  <a:lnTo>
                    <a:pt x="430" y="876"/>
                  </a:lnTo>
                  <a:lnTo>
                    <a:pt x="428" y="876"/>
                  </a:lnTo>
                  <a:lnTo>
                    <a:pt x="456" y="881"/>
                  </a:lnTo>
                  <a:lnTo>
                    <a:pt x="453" y="881"/>
                  </a:lnTo>
                  <a:lnTo>
                    <a:pt x="484" y="876"/>
                  </a:lnTo>
                  <a:lnTo>
                    <a:pt x="482" y="876"/>
                  </a:lnTo>
                  <a:lnTo>
                    <a:pt x="511" y="861"/>
                  </a:lnTo>
                  <a:lnTo>
                    <a:pt x="509" y="863"/>
                  </a:lnTo>
                  <a:lnTo>
                    <a:pt x="534" y="839"/>
                  </a:lnTo>
                  <a:lnTo>
                    <a:pt x="533" y="840"/>
                  </a:lnTo>
                  <a:lnTo>
                    <a:pt x="555" y="807"/>
                  </a:lnTo>
                  <a:lnTo>
                    <a:pt x="554" y="809"/>
                  </a:lnTo>
                  <a:lnTo>
                    <a:pt x="572" y="759"/>
                  </a:lnTo>
                  <a:lnTo>
                    <a:pt x="572" y="760"/>
                  </a:lnTo>
                  <a:lnTo>
                    <a:pt x="586" y="691"/>
                  </a:lnTo>
                  <a:lnTo>
                    <a:pt x="593" y="605"/>
                  </a:lnTo>
                  <a:lnTo>
                    <a:pt x="596" y="500"/>
                  </a:lnTo>
                  <a:lnTo>
                    <a:pt x="593" y="392"/>
                  </a:lnTo>
                  <a:lnTo>
                    <a:pt x="585" y="304"/>
                  </a:lnTo>
                  <a:lnTo>
                    <a:pt x="572" y="237"/>
                  </a:lnTo>
                  <a:lnTo>
                    <a:pt x="572" y="238"/>
                  </a:lnTo>
                  <a:lnTo>
                    <a:pt x="554" y="191"/>
                  </a:lnTo>
                  <a:lnTo>
                    <a:pt x="555" y="193"/>
                  </a:lnTo>
                  <a:lnTo>
                    <a:pt x="533" y="157"/>
                  </a:lnTo>
                  <a:lnTo>
                    <a:pt x="534" y="158"/>
                  </a:lnTo>
                  <a:lnTo>
                    <a:pt x="509" y="132"/>
                  </a:lnTo>
                  <a:lnTo>
                    <a:pt x="511" y="133"/>
                  </a:lnTo>
                  <a:lnTo>
                    <a:pt x="482" y="117"/>
                  </a:lnTo>
                  <a:lnTo>
                    <a:pt x="484" y="118"/>
                  </a:lnTo>
                  <a:lnTo>
                    <a:pt x="453" y="113"/>
                  </a:lnTo>
                  <a:lnTo>
                    <a:pt x="456" y="113"/>
                  </a:lnTo>
                  <a:lnTo>
                    <a:pt x="426" y="118"/>
                  </a:lnTo>
                  <a:lnTo>
                    <a:pt x="428" y="118"/>
                  </a:lnTo>
                  <a:lnTo>
                    <a:pt x="401" y="132"/>
                  </a:lnTo>
                  <a:lnTo>
                    <a:pt x="403" y="130"/>
                  </a:lnTo>
                  <a:lnTo>
                    <a:pt x="379" y="152"/>
                  </a:lnTo>
                  <a:lnTo>
                    <a:pt x="380" y="151"/>
                  </a:lnTo>
                  <a:lnTo>
                    <a:pt x="359" y="180"/>
                  </a:lnTo>
                  <a:lnTo>
                    <a:pt x="360" y="178"/>
                  </a:lnTo>
                  <a:lnTo>
                    <a:pt x="342" y="233"/>
                  </a:lnTo>
                  <a:lnTo>
                    <a:pt x="328" y="303"/>
                  </a:lnTo>
                  <a:lnTo>
                    <a:pt x="320" y="392"/>
                  </a:lnTo>
                  <a:lnTo>
                    <a:pt x="317" y="501"/>
                  </a:lnTo>
                  <a:close/>
                  <a:moveTo>
                    <a:pt x="304" y="391"/>
                  </a:moveTo>
                  <a:lnTo>
                    <a:pt x="313" y="300"/>
                  </a:lnTo>
                  <a:lnTo>
                    <a:pt x="327" y="228"/>
                  </a:lnTo>
                  <a:lnTo>
                    <a:pt x="345" y="173"/>
                  </a:lnTo>
                  <a:cubicBezTo>
                    <a:pt x="345" y="172"/>
                    <a:pt x="345" y="171"/>
                    <a:pt x="346" y="171"/>
                  </a:cubicBezTo>
                  <a:lnTo>
                    <a:pt x="367" y="142"/>
                  </a:lnTo>
                  <a:cubicBezTo>
                    <a:pt x="367" y="141"/>
                    <a:pt x="368" y="141"/>
                    <a:pt x="368" y="141"/>
                  </a:cubicBezTo>
                  <a:lnTo>
                    <a:pt x="392" y="119"/>
                  </a:lnTo>
                  <a:cubicBezTo>
                    <a:pt x="393" y="118"/>
                    <a:pt x="393" y="118"/>
                    <a:pt x="394" y="117"/>
                  </a:cubicBezTo>
                  <a:lnTo>
                    <a:pt x="421" y="103"/>
                  </a:lnTo>
                  <a:cubicBezTo>
                    <a:pt x="422" y="103"/>
                    <a:pt x="422" y="103"/>
                    <a:pt x="423" y="103"/>
                  </a:cubicBezTo>
                  <a:lnTo>
                    <a:pt x="453" y="98"/>
                  </a:lnTo>
                  <a:cubicBezTo>
                    <a:pt x="454" y="97"/>
                    <a:pt x="455" y="97"/>
                    <a:pt x="456" y="98"/>
                  </a:cubicBezTo>
                  <a:lnTo>
                    <a:pt x="487" y="103"/>
                  </a:lnTo>
                  <a:cubicBezTo>
                    <a:pt x="488" y="103"/>
                    <a:pt x="489" y="103"/>
                    <a:pt x="489" y="103"/>
                  </a:cubicBezTo>
                  <a:lnTo>
                    <a:pt x="518" y="119"/>
                  </a:lnTo>
                  <a:cubicBezTo>
                    <a:pt x="519" y="120"/>
                    <a:pt x="520" y="120"/>
                    <a:pt x="520" y="121"/>
                  </a:cubicBezTo>
                  <a:lnTo>
                    <a:pt x="545" y="147"/>
                  </a:lnTo>
                  <a:cubicBezTo>
                    <a:pt x="546" y="147"/>
                    <a:pt x="546" y="148"/>
                    <a:pt x="546" y="148"/>
                  </a:cubicBezTo>
                  <a:lnTo>
                    <a:pt x="568" y="184"/>
                  </a:lnTo>
                  <a:cubicBezTo>
                    <a:pt x="569" y="185"/>
                    <a:pt x="569" y="185"/>
                    <a:pt x="569" y="186"/>
                  </a:cubicBezTo>
                  <a:lnTo>
                    <a:pt x="587" y="233"/>
                  </a:lnTo>
                  <a:cubicBezTo>
                    <a:pt x="587" y="233"/>
                    <a:pt x="587" y="233"/>
                    <a:pt x="587" y="234"/>
                  </a:cubicBezTo>
                  <a:lnTo>
                    <a:pt x="601" y="303"/>
                  </a:lnTo>
                  <a:lnTo>
                    <a:pt x="609" y="391"/>
                  </a:lnTo>
                  <a:lnTo>
                    <a:pt x="612" y="501"/>
                  </a:lnTo>
                  <a:lnTo>
                    <a:pt x="609" y="606"/>
                  </a:lnTo>
                  <a:lnTo>
                    <a:pt x="601" y="694"/>
                  </a:lnTo>
                  <a:lnTo>
                    <a:pt x="587" y="763"/>
                  </a:lnTo>
                  <a:cubicBezTo>
                    <a:pt x="587" y="763"/>
                    <a:pt x="587" y="764"/>
                    <a:pt x="587" y="764"/>
                  </a:cubicBezTo>
                  <a:lnTo>
                    <a:pt x="569" y="814"/>
                  </a:lnTo>
                  <a:cubicBezTo>
                    <a:pt x="569" y="815"/>
                    <a:pt x="568" y="815"/>
                    <a:pt x="568" y="816"/>
                  </a:cubicBezTo>
                  <a:lnTo>
                    <a:pt x="546" y="849"/>
                  </a:lnTo>
                  <a:cubicBezTo>
                    <a:pt x="546" y="849"/>
                    <a:pt x="545" y="850"/>
                    <a:pt x="545" y="850"/>
                  </a:cubicBezTo>
                  <a:lnTo>
                    <a:pt x="520" y="874"/>
                  </a:lnTo>
                  <a:cubicBezTo>
                    <a:pt x="519" y="875"/>
                    <a:pt x="519" y="875"/>
                    <a:pt x="518" y="876"/>
                  </a:cubicBezTo>
                  <a:lnTo>
                    <a:pt x="489" y="891"/>
                  </a:lnTo>
                  <a:cubicBezTo>
                    <a:pt x="488" y="891"/>
                    <a:pt x="488" y="891"/>
                    <a:pt x="487" y="891"/>
                  </a:cubicBezTo>
                  <a:lnTo>
                    <a:pt x="456" y="896"/>
                  </a:lnTo>
                  <a:cubicBezTo>
                    <a:pt x="455" y="897"/>
                    <a:pt x="454" y="897"/>
                    <a:pt x="453" y="896"/>
                  </a:cubicBezTo>
                  <a:lnTo>
                    <a:pt x="425" y="891"/>
                  </a:lnTo>
                  <a:cubicBezTo>
                    <a:pt x="424" y="891"/>
                    <a:pt x="423" y="891"/>
                    <a:pt x="423" y="890"/>
                  </a:cubicBezTo>
                  <a:lnTo>
                    <a:pt x="396" y="875"/>
                  </a:lnTo>
                  <a:cubicBezTo>
                    <a:pt x="395" y="875"/>
                    <a:pt x="394" y="875"/>
                    <a:pt x="394" y="874"/>
                  </a:cubicBezTo>
                  <a:lnTo>
                    <a:pt x="369" y="850"/>
                  </a:lnTo>
                  <a:cubicBezTo>
                    <a:pt x="368" y="850"/>
                    <a:pt x="368" y="849"/>
                    <a:pt x="368" y="849"/>
                  </a:cubicBezTo>
                  <a:lnTo>
                    <a:pt x="346" y="816"/>
                  </a:lnTo>
                  <a:cubicBezTo>
                    <a:pt x="345" y="815"/>
                    <a:pt x="345" y="815"/>
                    <a:pt x="345" y="814"/>
                  </a:cubicBezTo>
                  <a:lnTo>
                    <a:pt x="325" y="764"/>
                  </a:lnTo>
                  <a:cubicBezTo>
                    <a:pt x="325" y="764"/>
                    <a:pt x="325" y="763"/>
                    <a:pt x="325" y="763"/>
                  </a:cubicBezTo>
                  <a:lnTo>
                    <a:pt x="311" y="693"/>
                  </a:lnTo>
                  <a:lnTo>
                    <a:pt x="303" y="606"/>
                  </a:lnTo>
                  <a:lnTo>
                    <a:pt x="301" y="500"/>
                  </a:lnTo>
                  <a:lnTo>
                    <a:pt x="304" y="391"/>
                  </a:lnTo>
                  <a:close/>
                  <a:moveTo>
                    <a:pt x="806" y="717"/>
                  </a:moveTo>
                  <a:cubicBezTo>
                    <a:pt x="805" y="715"/>
                    <a:pt x="806" y="712"/>
                    <a:pt x="807" y="711"/>
                  </a:cubicBezTo>
                  <a:cubicBezTo>
                    <a:pt x="809" y="709"/>
                    <a:pt x="811" y="708"/>
                    <a:pt x="813" y="707"/>
                  </a:cubicBezTo>
                  <a:lnTo>
                    <a:pt x="910" y="700"/>
                  </a:lnTo>
                  <a:cubicBezTo>
                    <a:pt x="914" y="700"/>
                    <a:pt x="917" y="703"/>
                    <a:pt x="918" y="707"/>
                  </a:cubicBezTo>
                  <a:lnTo>
                    <a:pt x="927" y="750"/>
                  </a:lnTo>
                  <a:lnTo>
                    <a:pt x="938" y="784"/>
                  </a:lnTo>
                  <a:lnTo>
                    <a:pt x="951" y="812"/>
                  </a:lnTo>
                  <a:lnTo>
                    <a:pt x="965" y="835"/>
                  </a:lnTo>
                  <a:lnTo>
                    <a:pt x="964" y="834"/>
                  </a:lnTo>
                  <a:lnTo>
                    <a:pt x="985" y="856"/>
                  </a:lnTo>
                  <a:lnTo>
                    <a:pt x="984" y="855"/>
                  </a:lnTo>
                  <a:lnTo>
                    <a:pt x="1007" y="871"/>
                  </a:lnTo>
                  <a:lnTo>
                    <a:pt x="1005" y="870"/>
                  </a:lnTo>
                  <a:lnTo>
                    <a:pt x="1030" y="878"/>
                  </a:lnTo>
                  <a:lnTo>
                    <a:pt x="1028" y="878"/>
                  </a:lnTo>
                  <a:lnTo>
                    <a:pt x="1055" y="881"/>
                  </a:lnTo>
                  <a:lnTo>
                    <a:pt x="1053" y="881"/>
                  </a:lnTo>
                  <a:lnTo>
                    <a:pt x="1084" y="877"/>
                  </a:lnTo>
                  <a:lnTo>
                    <a:pt x="1082" y="877"/>
                  </a:lnTo>
                  <a:lnTo>
                    <a:pt x="1111" y="865"/>
                  </a:lnTo>
                  <a:lnTo>
                    <a:pt x="1110" y="866"/>
                  </a:lnTo>
                  <a:lnTo>
                    <a:pt x="1136" y="847"/>
                  </a:lnTo>
                  <a:lnTo>
                    <a:pt x="1134" y="849"/>
                  </a:lnTo>
                  <a:lnTo>
                    <a:pt x="1156" y="821"/>
                  </a:lnTo>
                  <a:lnTo>
                    <a:pt x="1177" y="786"/>
                  </a:lnTo>
                  <a:lnTo>
                    <a:pt x="1176" y="788"/>
                  </a:lnTo>
                  <a:lnTo>
                    <a:pt x="1191" y="747"/>
                  </a:lnTo>
                  <a:lnTo>
                    <a:pt x="1191" y="748"/>
                  </a:lnTo>
                  <a:lnTo>
                    <a:pt x="1203" y="651"/>
                  </a:lnTo>
                  <a:lnTo>
                    <a:pt x="1203" y="653"/>
                  </a:lnTo>
                  <a:lnTo>
                    <a:pt x="1192" y="567"/>
                  </a:lnTo>
                  <a:lnTo>
                    <a:pt x="1192" y="569"/>
                  </a:lnTo>
                  <a:lnTo>
                    <a:pt x="1178" y="533"/>
                  </a:lnTo>
                  <a:lnTo>
                    <a:pt x="1179" y="535"/>
                  </a:lnTo>
                  <a:lnTo>
                    <a:pt x="1161" y="505"/>
                  </a:lnTo>
                  <a:lnTo>
                    <a:pt x="1162" y="506"/>
                  </a:lnTo>
                  <a:lnTo>
                    <a:pt x="1137" y="479"/>
                  </a:lnTo>
                  <a:lnTo>
                    <a:pt x="1138" y="480"/>
                  </a:lnTo>
                  <a:lnTo>
                    <a:pt x="1110" y="460"/>
                  </a:lnTo>
                  <a:lnTo>
                    <a:pt x="1112" y="461"/>
                  </a:lnTo>
                  <a:lnTo>
                    <a:pt x="1081" y="450"/>
                  </a:lnTo>
                  <a:lnTo>
                    <a:pt x="1083" y="450"/>
                  </a:lnTo>
                  <a:lnTo>
                    <a:pt x="1049" y="446"/>
                  </a:lnTo>
                  <a:lnTo>
                    <a:pt x="1051" y="446"/>
                  </a:lnTo>
                  <a:lnTo>
                    <a:pt x="1011" y="452"/>
                  </a:lnTo>
                  <a:lnTo>
                    <a:pt x="1014" y="451"/>
                  </a:lnTo>
                  <a:lnTo>
                    <a:pt x="979" y="472"/>
                  </a:lnTo>
                  <a:lnTo>
                    <a:pt x="980" y="472"/>
                  </a:lnTo>
                  <a:lnTo>
                    <a:pt x="946" y="501"/>
                  </a:lnTo>
                  <a:lnTo>
                    <a:pt x="947" y="499"/>
                  </a:lnTo>
                  <a:lnTo>
                    <a:pt x="922" y="533"/>
                  </a:lnTo>
                  <a:cubicBezTo>
                    <a:pt x="920" y="536"/>
                    <a:pt x="917" y="537"/>
                    <a:pt x="914" y="536"/>
                  </a:cubicBezTo>
                  <a:lnTo>
                    <a:pt x="828" y="522"/>
                  </a:lnTo>
                  <a:cubicBezTo>
                    <a:pt x="824" y="522"/>
                    <a:pt x="821" y="518"/>
                    <a:pt x="822" y="513"/>
                  </a:cubicBezTo>
                  <a:lnTo>
                    <a:pt x="897" y="28"/>
                  </a:lnTo>
                  <a:cubicBezTo>
                    <a:pt x="897" y="24"/>
                    <a:pt x="901" y="21"/>
                    <a:pt x="904" y="21"/>
                  </a:cubicBezTo>
                  <a:lnTo>
                    <a:pt x="1269" y="21"/>
                  </a:lnTo>
                  <a:cubicBezTo>
                    <a:pt x="1274" y="21"/>
                    <a:pt x="1277" y="25"/>
                    <a:pt x="1277" y="29"/>
                  </a:cubicBezTo>
                  <a:lnTo>
                    <a:pt x="1277" y="140"/>
                  </a:lnTo>
                  <a:cubicBezTo>
                    <a:pt x="1277" y="145"/>
                    <a:pt x="1274" y="148"/>
                    <a:pt x="1269" y="148"/>
                  </a:cubicBezTo>
                  <a:lnTo>
                    <a:pt x="974" y="148"/>
                  </a:lnTo>
                  <a:lnTo>
                    <a:pt x="982" y="142"/>
                  </a:lnTo>
                  <a:lnTo>
                    <a:pt x="944" y="398"/>
                  </a:lnTo>
                  <a:lnTo>
                    <a:pt x="931" y="390"/>
                  </a:lnTo>
                  <a:lnTo>
                    <a:pt x="964" y="363"/>
                  </a:lnTo>
                  <a:cubicBezTo>
                    <a:pt x="965" y="363"/>
                    <a:pt x="965" y="363"/>
                    <a:pt x="966" y="362"/>
                  </a:cubicBezTo>
                  <a:lnTo>
                    <a:pt x="1001" y="343"/>
                  </a:lnTo>
                  <a:cubicBezTo>
                    <a:pt x="1001" y="343"/>
                    <a:pt x="1001" y="343"/>
                    <a:pt x="1002" y="343"/>
                  </a:cubicBezTo>
                  <a:lnTo>
                    <a:pt x="1038" y="331"/>
                  </a:lnTo>
                  <a:cubicBezTo>
                    <a:pt x="1038" y="331"/>
                    <a:pt x="1039" y="331"/>
                    <a:pt x="1040" y="331"/>
                  </a:cubicBezTo>
                  <a:lnTo>
                    <a:pt x="1076" y="327"/>
                  </a:lnTo>
                  <a:cubicBezTo>
                    <a:pt x="1076" y="326"/>
                    <a:pt x="1077" y="326"/>
                    <a:pt x="1077" y="327"/>
                  </a:cubicBezTo>
                  <a:lnTo>
                    <a:pt x="1123" y="332"/>
                  </a:lnTo>
                  <a:cubicBezTo>
                    <a:pt x="1124" y="332"/>
                    <a:pt x="1125" y="332"/>
                    <a:pt x="1125" y="332"/>
                  </a:cubicBezTo>
                  <a:lnTo>
                    <a:pt x="1167" y="348"/>
                  </a:lnTo>
                  <a:cubicBezTo>
                    <a:pt x="1168" y="348"/>
                    <a:pt x="1169" y="349"/>
                    <a:pt x="1169" y="349"/>
                  </a:cubicBezTo>
                  <a:lnTo>
                    <a:pt x="1208" y="377"/>
                  </a:lnTo>
                  <a:cubicBezTo>
                    <a:pt x="1209" y="377"/>
                    <a:pt x="1209" y="378"/>
                    <a:pt x="1210" y="378"/>
                  </a:cubicBezTo>
                  <a:lnTo>
                    <a:pt x="1244" y="419"/>
                  </a:lnTo>
                  <a:lnTo>
                    <a:pt x="1272" y="465"/>
                  </a:lnTo>
                  <a:cubicBezTo>
                    <a:pt x="1273" y="466"/>
                    <a:pt x="1273" y="466"/>
                    <a:pt x="1273" y="467"/>
                  </a:cubicBezTo>
                  <a:lnTo>
                    <a:pt x="1293" y="519"/>
                  </a:lnTo>
                  <a:cubicBezTo>
                    <a:pt x="1293" y="519"/>
                    <a:pt x="1293" y="519"/>
                    <a:pt x="1293" y="520"/>
                  </a:cubicBezTo>
                  <a:lnTo>
                    <a:pt x="1305" y="579"/>
                  </a:lnTo>
                  <a:lnTo>
                    <a:pt x="1309" y="645"/>
                  </a:lnTo>
                  <a:lnTo>
                    <a:pt x="1306" y="707"/>
                  </a:lnTo>
                  <a:lnTo>
                    <a:pt x="1296" y="766"/>
                  </a:lnTo>
                  <a:lnTo>
                    <a:pt x="1279" y="820"/>
                  </a:lnTo>
                  <a:lnTo>
                    <a:pt x="1255" y="871"/>
                  </a:lnTo>
                  <a:cubicBezTo>
                    <a:pt x="1254" y="871"/>
                    <a:pt x="1254" y="872"/>
                    <a:pt x="1254" y="872"/>
                  </a:cubicBezTo>
                  <a:lnTo>
                    <a:pt x="1215" y="922"/>
                  </a:lnTo>
                  <a:cubicBezTo>
                    <a:pt x="1214" y="923"/>
                    <a:pt x="1214" y="923"/>
                    <a:pt x="1214" y="924"/>
                  </a:cubicBezTo>
                  <a:lnTo>
                    <a:pt x="1169" y="961"/>
                  </a:lnTo>
                  <a:cubicBezTo>
                    <a:pt x="1168" y="961"/>
                    <a:pt x="1167" y="962"/>
                    <a:pt x="1167" y="962"/>
                  </a:cubicBezTo>
                  <a:lnTo>
                    <a:pt x="1116" y="984"/>
                  </a:lnTo>
                  <a:cubicBezTo>
                    <a:pt x="1115" y="984"/>
                    <a:pt x="1114" y="984"/>
                    <a:pt x="1114" y="984"/>
                  </a:cubicBezTo>
                  <a:lnTo>
                    <a:pt x="1056" y="992"/>
                  </a:lnTo>
                  <a:cubicBezTo>
                    <a:pt x="1055" y="992"/>
                    <a:pt x="1054" y="992"/>
                    <a:pt x="1054" y="992"/>
                  </a:cubicBezTo>
                  <a:lnTo>
                    <a:pt x="1005" y="987"/>
                  </a:lnTo>
                  <a:cubicBezTo>
                    <a:pt x="1004" y="987"/>
                    <a:pt x="1003" y="987"/>
                    <a:pt x="1003" y="987"/>
                  </a:cubicBezTo>
                  <a:lnTo>
                    <a:pt x="959" y="972"/>
                  </a:lnTo>
                  <a:cubicBezTo>
                    <a:pt x="958" y="972"/>
                    <a:pt x="958" y="972"/>
                    <a:pt x="957" y="971"/>
                  </a:cubicBezTo>
                  <a:lnTo>
                    <a:pt x="918" y="948"/>
                  </a:lnTo>
                  <a:cubicBezTo>
                    <a:pt x="918" y="948"/>
                    <a:pt x="917" y="948"/>
                    <a:pt x="917" y="947"/>
                  </a:cubicBezTo>
                  <a:lnTo>
                    <a:pt x="883" y="914"/>
                  </a:lnTo>
                  <a:cubicBezTo>
                    <a:pt x="883" y="914"/>
                    <a:pt x="882" y="914"/>
                    <a:pt x="882" y="913"/>
                  </a:cubicBezTo>
                  <a:lnTo>
                    <a:pt x="854" y="874"/>
                  </a:lnTo>
                  <a:cubicBezTo>
                    <a:pt x="854" y="874"/>
                    <a:pt x="853" y="873"/>
                    <a:pt x="853" y="873"/>
                  </a:cubicBezTo>
                  <a:lnTo>
                    <a:pt x="832" y="829"/>
                  </a:lnTo>
                  <a:cubicBezTo>
                    <a:pt x="832" y="829"/>
                    <a:pt x="832" y="828"/>
                    <a:pt x="832" y="828"/>
                  </a:cubicBezTo>
                  <a:lnTo>
                    <a:pt x="816" y="776"/>
                  </a:lnTo>
                  <a:lnTo>
                    <a:pt x="806" y="717"/>
                  </a:lnTo>
                  <a:close/>
                  <a:moveTo>
                    <a:pt x="831" y="771"/>
                  </a:moveTo>
                  <a:lnTo>
                    <a:pt x="847" y="823"/>
                  </a:lnTo>
                  <a:lnTo>
                    <a:pt x="847" y="822"/>
                  </a:lnTo>
                  <a:lnTo>
                    <a:pt x="868" y="866"/>
                  </a:lnTo>
                  <a:lnTo>
                    <a:pt x="867" y="865"/>
                  </a:lnTo>
                  <a:lnTo>
                    <a:pt x="895" y="904"/>
                  </a:lnTo>
                  <a:lnTo>
                    <a:pt x="894" y="903"/>
                  </a:lnTo>
                  <a:lnTo>
                    <a:pt x="928" y="936"/>
                  </a:lnTo>
                  <a:lnTo>
                    <a:pt x="927" y="935"/>
                  </a:lnTo>
                  <a:lnTo>
                    <a:pt x="966" y="958"/>
                  </a:lnTo>
                  <a:lnTo>
                    <a:pt x="964" y="957"/>
                  </a:lnTo>
                  <a:lnTo>
                    <a:pt x="1008" y="972"/>
                  </a:lnTo>
                  <a:lnTo>
                    <a:pt x="1006" y="971"/>
                  </a:lnTo>
                  <a:lnTo>
                    <a:pt x="1055" y="976"/>
                  </a:lnTo>
                  <a:lnTo>
                    <a:pt x="1053" y="977"/>
                  </a:lnTo>
                  <a:lnTo>
                    <a:pt x="1111" y="969"/>
                  </a:lnTo>
                  <a:lnTo>
                    <a:pt x="1109" y="969"/>
                  </a:lnTo>
                  <a:lnTo>
                    <a:pt x="1160" y="947"/>
                  </a:lnTo>
                  <a:lnTo>
                    <a:pt x="1158" y="948"/>
                  </a:lnTo>
                  <a:lnTo>
                    <a:pt x="1203" y="911"/>
                  </a:lnTo>
                  <a:lnTo>
                    <a:pt x="1202" y="913"/>
                  </a:lnTo>
                  <a:lnTo>
                    <a:pt x="1241" y="863"/>
                  </a:lnTo>
                  <a:lnTo>
                    <a:pt x="1240" y="864"/>
                  </a:lnTo>
                  <a:lnTo>
                    <a:pt x="1264" y="815"/>
                  </a:lnTo>
                  <a:lnTo>
                    <a:pt x="1281" y="763"/>
                  </a:lnTo>
                  <a:lnTo>
                    <a:pt x="1290" y="706"/>
                  </a:lnTo>
                  <a:lnTo>
                    <a:pt x="1293" y="646"/>
                  </a:lnTo>
                  <a:lnTo>
                    <a:pt x="1290" y="582"/>
                  </a:lnTo>
                  <a:lnTo>
                    <a:pt x="1278" y="523"/>
                  </a:lnTo>
                  <a:lnTo>
                    <a:pt x="1278" y="524"/>
                  </a:lnTo>
                  <a:lnTo>
                    <a:pt x="1258" y="472"/>
                  </a:lnTo>
                  <a:lnTo>
                    <a:pt x="1259" y="474"/>
                  </a:lnTo>
                  <a:lnTo>
                    <a:pt x="1231" y="430"/>
                  </a:lnTo>
                  <a:lnTo>
                    <a:pt x="1197" y="389"/>
                  </a:lnTo>
                  <a:lnTo>
                    <a:pt x="1199" y="390"/>
                  </a:lnTo>
                  <a:lnTo>
                    <a:pt x="1160" y="362"/>
                  </a:lnTo>
                  <a:lnTo>
                    <a:pt x="1162" y="363"/>
                  </a:lnTo>
                  <a:lnTo>
                    <a:pt x="1120" y="347"/>
                  </a:lnTo>
                  <a:lnTo>
                    <a:pt x="1122" y="347"/>
                  </a:lnTo>
                  <a:lnTo>
                    <a:pt x="1076" y="342"/>
                  </a:lnTo>
                  <a:lnTo>
                    <a:pt x="1077" y="342"/>
                  </a:lnTo>
                  <a:lnTo>
                    <a:pt x="1041" y="346"/>
                  </a:lnTo>
                  <a:lnTo>
                    <a:pt x="1043" y="346"/>
                  </a:lnTo>
                  <a:lnTo>
                    <a:pt x="1007" y="358"/>
                  </a:lnTo>
                  <a:lnTo>
                    <a:pt x="1008" y="358"/>
                  </a:lnTo>
                  <a:lnTo>
                    <a:pt x="973" y="377"/>
                  </a:lnTo>
                  <a:lnTo>
                    <a:pt x="975" y="376"/>
                  </a:lnTo>
                  <a:lnTo>
                    <a:pt x="942" y="403"/>
                  </a:lnTo>
                  <a:cubicBezTo>
                    <a:pt x="939" y="405"/>
                    <a:pt x="935" y="405"/>
                    <a:pt x="933" y="403"/>
                  </a:cubicBezTo>
                  <a:cubicBezTo>
                    <a:pt x="930" y="402"/>
                    <a:pt x="928" y="399"/>
                    <a:pt x="929" y="395"/>
                  </a:cubicBezTo>
                  <a:lnTo>
                    <a:pt x="967" y="139"/>
                  </a:lnTo>
                  <a:cubicBezTo>
                    <a:pt x="967" y="135"/>
                    <a:pt x="970" y="132"/>
                    <a:pt x="974" y="132"/>
                  </a:cubicBezTo>
                  <a:lnTo>
                    <a:pt x="1269" y="132"/>
                  </a:lnTo>
                  <a:lnTo>
                    <a:pt x="1261" y="140"/>
                  </a:lnTo>
                  <a:lnTo>
                    <a:pt x="1261" y="29"/>
                  </a:lnTo>
                  <a:lnTo>
                    <a:pt x="1269" y="37"/>
                  </a:lnTo>
                  <a:lnTo>
                    <a:pt x="904" y="37"/>
                  </a:lnTo>
                  <a:lnTo>
                    <a:pt x="912" y="31"/>
                  </a:lnTo>
                  <a:lnTo>
                    <a:pt x="837" y="516"/>
                  </a:lnTo>
                  <a:lnTo>
                    <a:pt x="831" y="507"/>
                  </a:lnTo>
                  <a:lnTo>
                    <a:pt x="917" y="521"/>
                  </a:lnTo>
                  <a:lnTo>
                    <a:pt x="909" y="524"/>
                  </a:lnTo>
                  <a:lnTo>
                    <a:pt x="934" y="490"/>
                  </a:lnTo>
                  <a:cubicBezTo>
                    <a:pt x="934" y="489"/>
                    <a:pt x="935" y="489"/>
                    <a:pt x="935" y="488"/>
                  </a:cubicBezTo>
                  <a:lnTo>
                    <a:pt x="969" y="459"/>
                  </a:lnTo>
                  <a:cubicBezTo>
                    <a:pt x="970" y="459"/>
                    <a:pt x="970" y="459"/>
                    <a:pt x="970" y="459"/>
                  </a:cubicBezTo>
                  <a:lnTo>
                    <a:pt x="1005" y="438"/>
                  </a:lnTo>
                  <a:cubicBezTo>
                    <a:pt x="1006" y="437"/>
                    <a:pt x="1007" y="437"/>
                    <a:pt x="1008" y="437"/>
                  </a:cubicBezTo>
                  <a:lnTo>
                    <a:pt x="1048" y="431"/>
                  </a:lnTo>
                  <a:cubicBezTo>
                    <a:pt x="1049" y="430"/>
                    <a:pt x="1050" y="430"/>
                    <a:pt x="1050" y="431"/>
                  </a:cubicBezTo>
                  <a:lnTo>
                    <a:pt x="1084" y="435"/>
                  </a:lnTo>
                  <a:cubicBezTo>
                    <a:pt x="1085" y="435"/>
                    <a:pt x="1086" y="435"/>
                    <a:pt x="1086" y="435"/>
                  </a:cubicBezTo>
                  <a:lnTo>
                    <a:pt x="1117" y="446"/>
                  </a:lnTo>
                  <a:cubicBezTo>
                    <a:pt x="1118" y="446"/>
                    <a:pt x="1119" y="447"/>
                    <a:pt x="1119" y="447"/>
                  </a:cubicBezTo>
                  <a:lnTo>
                    <a:pt x="1147" y="467"/>
                  </a:lnTo>
                  <a:cubicBezTo>
                    <a:pt x="1148" y="467"/>
                    <a:pt x="1148" y="468"/>
                    <a:pt x="1148" y="468"/>
                  </a:cubicBezTo>
                  <a:lnTo>
                    <a:pt x="1173" y="495"/>
                  </a:lnTo>
                  <a:cubicBezTo>
                    <a:pt x="1174" y="495"/>
                    <a:pt x="1174" y="496"/>
                    <a:pt x="1174" y="496"/>
                  </a:cubicBezTo>
                  <a:lnTo>
                    <a:pt x="1192" y="526"/>
                  </a:lnTo>
                  <a:cubicBezTo>
                    <a:pt x="1193" y="527"/>
                    <a:pt x="1193" y="527"/>
                    <a:pt x="1193" y="528"/>
                  </a:cubicBezTo>
                  <a:lnTo>
                    <a:pt x="1207" y="564"/>
                  </a:lnTo>
                  <a:cubicBezTo>
                    <a:pt x="1207" y="564"/>
                    <a:pt x="1207" y="565"/>
                    <a:pt x="1207" y="565"/>
                  </a:cubicBezTo>
                  <a:lnTo>
                    <a:pt x="1218" y="651"/>
                  </a:lnTo>
                  <a:cubicBezTo>
                    <a:pt x="1218" y="652"/>
                    <a:pt x="1218" y="653"/>
                    <a:pt x="1218" y="653"/>
                  </a:cubicBezTo>
                  <a:lnTo>
                    <a:pt x="1206" y="750"/>
                  </a:lnTo>
                  <a:cubicBezTo>
                    <a:pt x="1206" y="751"/>
                    <a:pt x="1206" y="752"/>
                    <a:pt x="1206" y="752"/>
                  </a:cubicBezTo>
                  <a:lnTo>
                    <a:pt x="1191" y="793"/>
                  </a:lnTo>
                  <a:cubicBezTo>
                    <a:pt x="1191" y="794"/>
                    <a:pt x="1191" y="794"/>
                    <a:pt x="1190" y="795"/>
                  </a:cubicBezTo>
                  <a:lnTo>
                    <a:pt x="1169" y="830"/>
                  </a:lnTo>
                  <a:lnTo>
                    <a:pt x="1147" y="858"/>
                  </a:lnTo>
                  <a:cubicBezTo>
                    <a:pt x="1146" y="859"/>
                    <a:pt x="1146" y="859"/>
                    <a:pt x="1145" y="860"/>
                  </a:cubicBezTo>
                  <a:lnTo>
                    <a:pt x="1119" y="879"/>
                  </a:lnTo>
                  <a:cubicBezTo>
                    <a:pt x="1119" y="879"/>
                    <a:pt x="1118" y="880"/>
                    <a:pt x="1118" y="880"/>
                  </a:cubicBezTo>
                  <a:lnTo>
                    <a:pt x="1089" y="892"/>
                  </a:lnTo>
                  <a:cubicBezTo>
                    <a:pt x="1088" y="892"/>
                    <a:pt x="1087" y="892"/>
                    <a:pt x="1086" y="892"/>
                  </a:cubicBezTo>
                  <a:lnTo>
                    <a:pt x="1055" y="896"/>
                  </a:lnTo>
                  <a:cubicBezTo>
                    <a:pt x="1055" y="896"/>
                    <a:pt x="1054" y="896"/>
                    <a:pt x="1054" y="896"/>
                  </a:cubicBezTo>
                  <a:lnTo>
                    <a:pt x="1027" y="893"/>
                  </a:lnTo>
                  <a:cubicBezTo>
                    <a:pt x="1026" y="893"/>
                    <a:pt x="1026" y="893"/>
                    <a:pt x="1025" y="893"/>
                  </a:cubicBezTo>
                  <a:lnTo>
                    <a:pt x="1000" y="885"/>
                  </a:lnTo>
                  <a:cubicBezTo>
                    <a:pt x="999" y="885"/>
                    <a:pt x="999" y="884"/>
                    <a:pt x="998" y="884"/>
                  </a:cubicBezTo>
                  <a:lnTo>
                    <a:pt x="975" y="868"/>
                  </a:lnTo>
                  <a:cubicBezTo>
                    <a:pt x="974" y="868"/>
                    <a:pt x="974" y="867"/>
                    <a:pt x="974" y="867"/>
                  </a:cubicBezTo>
                  <a:lnTo>
                    <a:pt x="953" y="845"/>
                  </a:lnTo>
                  <a:cubicBezTo>
                    <a:pt x="952" y="845"/>
                    <a:pt x="952" y="844"/>
                    <a:pt x="952" y="844"/>
                  </a:cubicBezTo>
                  <a:lnTo>
                    <a:pt x="936" y="819"/>
                  </a:lnTo>
                  <a:lnTo>
                    <a:pt x="923" y="789"/>
                  </a:lnTo>
                  <a:lnTo>
                    <a:pt x="912" y="753"/>
                  </a:lnTo>
                  <a:lnTo>
                    <a:pt x="903" y="710"/>
                  </a:lnTo>
                  <a:lnTo>
                    <a:pt x="911" y="716"/>
                  </a:lnTo>
                  <a:lnTo>
                    <a:pt x="814" y="723"/>
                  </a:lnTo>
                  <a:lnTo>
                    <a:pt x="821" y="714"/>
                  </a:lnTo>
                  <a:lnTo>
                    <a:pt x="831" y="771"/>
                  </a:lnTo>
                  <a:close/>
                  <a:moveTo>
                    <a:pt x="1419" y="148"/>
                  </a:moveTo>
                  <a:cubicBezTo>
                    <a:pt x="1415" y="148"/>
                    <a:pt x="1411" y="145"/>
                    <a:pt x="1411" y="140"/>
                  </a:cubicBezTo>
                  <a:lnTo>
                    <a:pt x="1411" y="29"/>
                  </a:lnTo>
                  <a:cubicBezTo>
                    <a:pt x="1411" y="25"/>
                    <a:pt x="1415" y="21"/>
                    <a:pt x="1419" y="21"/>
                  </a:cubicBezTo>
                  <a:lnTo>
                    <a:pt x="1896" y="21"/>
                  </a:lnTo>
                  <a:cubicBezTo>
                    <a:pt x="1901" y="21"/>
                    <a:pt x="1904" y="25"/>
                    <a:pt x="1904" y="29"/>
                  </a:cubicBezTo>
                  <a:lnTo>
                    <a:pt x="1904" y="119"/>
                  </a:lnTo>
                  <a:cubicBezTo>
                    <a:pt x="1904" y="121"/>
                    <a:pt x="1904" y="122"/>
                    <a:pt x="1903" y="124"/>
                  </a:cubicBezTo>
                  <a:lnTo>
                    <a:pt x="1870" y="176"/>
                  </a:lnTo>
                  <a:lnTo>
                    <a:pt x="1836" y="236"/>
                  </a:lnTo>
                  <a:lnTo>
                    <a:pt x="1803" y="304"/>
                  </a:lnTo>
                  <a:lnTo>
                    <a:pt x="1770" y="379"/>
                  </a:lnTo>
                  <a:lnTo>
                    <a:pt x="1707" y="542"/>
                  </a:lnTo>
                  <a:lnTo>
                    <a:pt x="1663" y="710"/>
                  </a:lnTo>
                  <a:lnTo>
                    <a:pt x="1639" y="833"/>
                  </a:lnTo>
                  <a:lnTo>
                    <a:pt x="1626" y="965"/>
                  </a:lnTo>
                  <a:cubicBezTo>
                    <a:pt x="1626" y="969"/>
                    <a:pt x="1623" y="972"/>
                    <a:pt x="1618" y="972"/>
                  </a:cubicBezTo>
                  <a:lnTo>
                    <a:pt x="1526" y="972"/>
                  </a:lnTo>
                  <a:cubicBezTo>
                    <a:pt x="1524" y="972"/>
                    <a:pt x="1522" y="972"/>
                    <a:pt x="1521" y="970"/>
                  </a:cubicBezTo>
                  <a:cubicBezTo>
                    <a:pt x="1519" y="968"/>
                    <a:pt x="1518" y="966"/>
                    <a:pt x="1518" y="964"/>
                  </a:cubicBezTo>
                  <a:lnTo>
                    <a:pt x="1520" y="908"/>
                  </a:lnTo>
                  <a:lnTo>
                    <a:pt x="1526" y="844"/>
                  </a:lnTo>
                  <a:lnTo>
                    <a:pt x="1538" y="772"/>
                  </a:lnTo>
                  <a:lnTo>
                    <a:pt x="1552" y="693"/>
                  </a:lnTo>
                  <a:lnTo>
                    <a:pt x="1592" y="537"/>
                  </a:lnTo>
                  <a:lnTo>
                    <a:pt x="1648" y="387"/>
                  </a:lnTo>
                  <a:lnTo>
                    <a:pt x="1709" y="251"/>
                  </a:lnTo>
                  <a:lnTo>
                    <a:pt x="1778" y="136"/>
                  </a:lnTo>
                  <a:lnTo>
                    <a:pt x="1784" y="148"/>
                  </a:lnTo>
                  <a:lnTo>
                    <a:pt x="1419" y="148"/>
                  </a:lnTo>
                  <a:close/>
                  <a:moveTo>
                    <a:pt x="1784" y="132"/>
                  </a:moveTo>
                  <a:cubicBezTo>
                    <a:pt x="1787" y="132"/>
                    <a:pt x="1790" y="134"/>
                    <a:pt x="1791" y="137"/>
                  </a:cubicBezTo>
                  <a:cubicBezTo>
                    <a:pt x="1793" y="139"/>
                    <a:pt x="1793" y="142"/>
                    <a:pt x="1791" y="145"/>
                  </a:cubicBezTo>
                  <a:lnTo>
                    <a:pt x="1724" y="258"/>
                  </a:lnTo>
                  <a:lnTo>
                    <a:pt x="1663" y="392"/>
                  </a:lnTo>
                  <a:lnTo>
                    <a:pt x="1607" y="541"/>
                  </a:lnTo>
                  <a:lnTo>
                    <a:pt x="1567" y="696"/>
                  </a:lnTo>
                  <a:lnTo>
                    <a:pt x="1553" y="775"/>
                  </a:lnTo>
                  <a:lnTo>
                    <a:pt x="1542" y="845"/>
                  </a:lnTo>
                  <a:lnTo>
                    <a:pt x="1536" y="909"/>
                  </a:lnTo>
                  <a:lnTo>
                    <a:pt x="1534" y="965"/>
                  </a:lnTo>
                  <a:lnTo>
                    <a:pt x="1526" y="956"/>
                  </a:lnTo>
                  <a:lnTo>
                    <a:pt x="1618" y="956"/>
                  </a:lnTo>
                  <a:lnTo>
                    <a:pt x="1610" y="964"/>
                  </a:lnTo>
                  <a:lnTo>
                    <a:pt x="1624" y="830"/>
                  </a:lnTo>
                  <a:lnTo>
                    <a:pt x="1648" y="706"/>
                  </a:lnTo>
                  <a:lnTo>
                    <a:pt x="1692" y="537"/>
                  </a:lnTo>
                  <a:lnTo>
                    <a:pt x="1755" y="372"/>
                  </a:lnTo>
                  <a:lnTo>
                    <a:pt x="1788" y="297"/>
                  </a:lnTo>
                  <a:lnTo>
                    <a:pt x="1822" y="229"/>
                  </a:lnTo>
                  <a:lnTo>
                    <a:pt x="1857" y="167"/>
                  </a:lnTo>
                  <a:lnTo>
                    <a:pt x="1890" y="115"/>
                  </a:lnTo>
                  <a:lnTo>
                    <a:pt x="1888" y="119"/>
                  </a:lnTo>
                  <a:lnTo>
                    <a:pt x="1888" y="29"/>
                  </a:lnTo>
                  <a:lnTo>
                    <a:pt x="1896" y="37"/>
                  </a:lnTo>
                  <a:lnTo>
                    <a:pt x="1419" y="37"/>
                  </a:lnTo>
                  <a:lnTo>
                    <a:pt x="1427" y="29"/>
                  </a:lnTo>
                  <a:lnTo>
                    <a:pt x="1427" y="140"/>
                  </a:lnTo>
                  <a:lnTo>
                    <a:pt x="1419" y="132"/>
                  </a:lnTo>
                  <a:lnTo>
                    <a:pt x="1784" y="132"/>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68" name="Freeform 213"/>
            <p:cNvSpPr>
              <a:spLocks noEditPoints="1"/>
            </p:cNvSpPr>
            <p:nvPr/>
          </p:nvSpPr>
          <p:spPr bwMode="auto">
            <a:xfrm>
              <a:off x="3443605" y="2243067"/>
              <a:ext cx="243840" cy="96520"/>
            </a:xfrm>
            <a:custGeom>
              <a:avLst/>
              <a:gdLst>
                <a:gd name="T0" fmla="*/ 6 w 1248"/>
                <a:gd name="T1" fmla="*/ 185 h 496"/>
                <a:gd name="T2" fmla="*/ 142 w 1248"/>
                <a:gd name="T3" fmla="*/ 0 h 496"/>
                <a:gd name="T4" fmla="*/ 7 w 1248"/>
                <a:gd name="T5" fmla="*/ 129 h 496"/>
                <a:gd name="T6" fmla="*/ 100 w 1248"/>
                <a:gd name="T7" fmla="*/ 482 h 496"/>
                <a:gd name="T8" fmla="*/ 349 w 1248"/>
                <a:gd name="T9" fmla="*/ 486 h 496"/>
                <a:gd name="T10" fmla="*/ 572 w 1248"/>
                <a:gd name="T11" fmla="*/ 486 h 496"/>
                <a:gd name="T12" fmla="*/ 431 w 1248"/>
                <a:gd name="T13" fmla="*/ 181 h 496"/>
                <a:gd name="T14" fmla="*/ 576 w 1248"/>
                <a:gd name="T15" fmla="*/ 482 h 496"/>
                <a:gd name="T16" fmla="*/ 439 w 1248"/>
                <a:gd name="T17" fmla="*/ 181 h 496"/>
                <a:gd name="T18" fmla="*/ 572 w 1248"/>
                <a:gd name="T19" fmla="*/ 478 h 496"/>
                <a:gd name="T20" fmla="*/ 716 w 1248"/>
                <a:gd name="T21" fmla="*/ 160 h 496"/>
                <a:gd name="T22" fmla="*/ 777 w 1248"/>
                <a:gd name="T23" fmla="*/ 11 h 496"/>
                <a:gd name="T24" fmla="*/ 903 w 1248"/>
                <a:gd name="T25" fmla="*/ 40 h 496"/>
                <a:gd name="T26" fmla="*/ 920 w 1248"/>
                <a:gd name="T27" fmla="*/ 190 h 496"/>
                <a:gd name="T28" fmla="*/ 946 w 1248"/>
                <a:gd name="T29" fmla="*/ 306 h 496"/>
                <a:gd name="T30" fmla="*/ 875 w 1248"/>
                <a:gd name="T31" fmla="*/ 486 h 496"/>
                <a:gd name="T32" fmla="*/ 734 w 1248"/>
                <a:gd name="T33" fmla="*/ 454 h 496"/>
                <a:gd name="T34" fmla="*/ 717 w 1248"/>
                <a:gd name="T35" fmla="*/ 265 h 496"/>
                <a:gd name="T36" fmla="*/ 707 w 1248"/>
                <a:gd name="T37" fmla="*/ 377 h 496"/>
                <a:gd name="T38" fmla="*/ 798 w 1248"/>
                <a:gd name="T39" fmla="*/ 486 h 496"/>
                <a:gd name="T40" fmla="*/ 934 w 1248"/>
                <a:gd name="T41" fmla="*/ 403 h 496"/>
                <a:gd name="T42" fmla="*/ 902 w 1248"/>
                <a:gd name="T43" fmla="*/ 248 h 496"/>
                <a:gd name="T44" fmla="*/ 926 w 1248"/>
                <a:gd name="T45" fmla="*/ 130 h 496"/>
                <a:gd name="T46" fmla="*/ 844 w 1248"/>
                <a:gd name="T47" fmla="*/ 11 h 496"/>
                <a:gd name="T48" fmla="*/ 737 w 1248"/>
                <a:gd name="T49" fmla="*/ 63 h 496"/>
                <a:gd name="T50" fmla="*/ 734 w 1248"/>
                <a:gd name="T51" fmla="*/ 186 h 496"/>
                <a:gd name="T52" fmla="*/ 782 w 1248"/>
                <a:gd name="T53" fmla="*/ 178 h 496"/>
                <a:gd name="T54" fmla="*/ 881 w 1248"/>
                <a:gd name="T55" fmla="*/ 130 h 496"/>
                <a:gd name="T56" fmla="*/ 801 w 1248"/>
                <a:gd name="T57" fmla="*/ 62 h 496"/>
                <a:gd name="T58" fmla="*/ 799 w 1248"/>
                <a:gd name="T59" fmla="*/ 55 h 496"/>
                <a:gd name="T60" fmla="*/ 888 w 1248"/>
                <a:gd name="T61" fmla="*/ 129 h 496"/>
                <a:gd name="T62" fmla="*/ 777 w 1248"/>
                <a:gd name="T63" fmla="*/ 184 h 496"/>
                <a:gd name="T64" fmla="*/ 761 w 1248"/>
                <a:gd name="T65" fmla="*/ 394 h 496"/>
                <a:gd name="T66" fmla="*/ 852 w 1248"/>
                <a:gd name="T67" fmla="*/ 434 h 496"/>
                <a:gd name="T68" fmla="*/ 889 w 1248"/>
                <a:gd name="T69" fmla="*/ 311 h 496"/>
                <a:gd name="T70" fmla="*/ 822 w 1248"/>
                <a:gd name="T71" fmla="*/ 254 h 496"/>
                <a:gd name="T72" fmla="*/ 758 w 1248"/>
                <a:gd name="T73" fmla="*/ 310 h 496"/>
                <a:gd name="T74" fmla="*/ 792 w 1248"/>
                <a:gd name="T75" fmla="*/ 254 h 496"/>
                <a:gd name="T76" fmla="*/ 879 w 1248"/>
                <a:gd name="T77" fmla="*/ 276 h 496"/>
                <a:gd name="T78" fmla="*/ 882 w 1248"/>
                <a:gd name="T79" fmla="*/ 419 h 496"/>
                <a:gd name="T80" fmla="*/ 783 w 1248"/>
                <a:gd name="T81" fmla="*/ 434 h 496"/>
                <a:gd name="T82" fmla="*/ 999 w 1248"/>
                <a:gd name="T83" fmla="*/ 209 h 496"/>
                <a:gd name="T84" fmla="*/ 1086 w 1248"/>
                <a:gd name="T85" fmla="*/ 8 h 496"/>
                <a:gd name="T86" fmla="*/ 1230 w 1248"/>
                <a:gd name="T87" fmla="*/ 96 h 496"/>
                <a:gd name="T88" fmla="*/ 1219 w 1248"/>
                <a:gd name="T89" fmla="*/ 432 h 496"/>
                <a:gd name="T90" fmla="*/ 1098 w 1248"/>
                <a:gd name="T91" fmla="*/ 493 h 496"/>
                <a:gd name="T92" fmla="*/ 998 w 1248"/>
                <a:gd name="T93" fmla="*/ 251 h 496"/>
                <a:gd name="T94" fmla="*/ 1099 w 1248"/>
                <a:gd name="T95" fmla="*/ 485 h 496"/>
                <a:gd name="T96" fmla="*/ 1211 w 1248"/>
                <a:gd name="T97" fmla="*/ 429 h 496"/>
                <a:gd name="T98" fmla="*/ 1223 w 1248"/>
                <a:gd name="T99" fmla="*/ 100 h 496"/>
                <a:gd name="T100" fmla="*/ 1088 w 1248"/>
                <a:gd name="T101" fmla="*/ 16 h 496"/>
                <a:gd name="T102" fmla="*/ 1007 w 1248"/>
                <a:gd name="T103" fmla="*/ 209 h 496"/>
                <a:gd name="T104" fmla="*/ 1099 w 1248"/>
                <a:gd name="T105" fmla="*/ 432 h 496"/>
                <a:gd name="T106" fmla="*/ 1174 w 1248"/>
                <a:gd name="T107" fmla="*/ 404 h 496"/>
                <a:gd name="T108" fmla="*/ 1174 w 1248"/>
                <a:gd name="T109" fmla="*/ 97 h 496"/>
                <a:gd name="T110" fmla="*/ 1098 w 1248"/>
                <a:gd name="T111" fmla="*/ 65 h 496"/>
                <a:gd name="T112" fmla="*/ 1069 w 1248"/>
                <a:gd name="T113" fmla="*/ 87 h 496"/>
                <a:gd name="T114" fmla="*/ 1155 w 1248"/>
                <a:gd name="T115" fmla="*/ 60 h 496"/>
                <a:gd name="T116" fmla="*/ 1197 w 1248"/>
                <a:gd name="T117" fmla="*/ 347 h 496"/>
                <a:gd name="T118" fmla="*/ 1123 w 1248"/>
                <a:gd name="T119" fmla="*/ 448 h 496"/>
                <a:gd name="T120" fmla="*/ 1048 w 1248"/>
                <a:gd name="T121" fmla="*/ 30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8" h="496">
                  <a:moveTo>
                    <a:pt x="146" y="482"/>
                  </a:moveTo>
                  <a:cubicBezTo>
                    <a:pt x="146" y="485"/>
                    <a:pt x="144" y="486"/>
                    <a:pt x="142" y="486"/>
                  </a:cubicBezTo>
                  <a:lnTo>
                    <a:pt x="96" y="486"/>
                  </a:lnTo>
                  <a:cubicBezTo>
                    <a:pt x="94" y="486"/>
                    <a:pt x="92" y="485"/>
                    <a:pt x="92" y="482"/>
                  </a:cubicBezTo>
                  <a:lnTo>
                    <a:pt x="92" y="112"/>
                  </a:lnTo>
                  <a:lnTo>
                    <a:pt x="99" y="115"/>
                  </a:lnTo>
                  <a:lnTo>
                    <a:pt x="80" y="136"/>
                  </a:lnTo>
                  <a:cubicBezTo>
                    <a:pt x="80" y="136"/>
                    <a:pt x="80" y="136"/>
                    <a:pt x="80" y="136"/>
                  </a:cubicBezTo>
                  <a:lnTo>
                    <a:pt x="56" y="157"/>
                  </a:lnTo>
                  <a:lnTo>
                    <a:pt x="31" y="173"/>
                  </a:lnTo>
                  <a:cubicBezTo>
                    <a:pt x="31" y="173"/>
                    <a:pt x="31" y="174"/>
                    <a:pt x="31" y="174"/>
                  </a:cubicBezTo>
                  <a:lnTo>
                    <a:pt x="6" y="185"/>
                  </a:lnTo>
                  <a:cubicBezTo>
                    <a:pt x="5" y="185"/>
                    <a:pt x="3" y="185"/>
                    <a:pt x="2" y="184"/>
                  </a:cubicBezTo>
                  <a:cubicBezTo>
                    <a:pt x="1" y="184"/>
                    <a:pt x="0" y="182"/>
                    <a:pt x="0" y="181"/>
                  </a:cubicBezTo>
                  <a:lnTo>
                    <a:pt x="0" y="126"/>
                  </a:lnTo>
                  <a:cubicBezTo>
                    <a:pt x="0" y="125"/>
                    <a:pt x="1" y="123"/>
                    <a:pt x="2" y="123"/>
                  </a:cubicBezTo>
                  <a:lnTo>
                    <a:pt x="39" y="96"/>
                  </a:lnTo>
                  <a:lnTo>
                    <a:pt x="69" y="68"/>
                  </a:lnTo>
                  <a:lnTo>
                    <a:pt x="69" y="68"/>
                  </a:lnTo>
                  <a:lnTo>
                    <a:pt x="93" y="35"/>
                  </a:lnTo>
                  <a:lnTo>
                    <a:pt x="93" y="36"/>
                  </a:lnTo>
                  <a:lnTo>
                    <a:pt x="109" y="3"/>
                  </a:lnTo>
                  <a:cubicBezTo>
                    <a:pt x="110" y="1"/>
                    <a:pt x="111" y="0"/>
                    <a:pt x="112" y="0"/>
                  </a:cubicBezTo>
                  <a:lnTo>
                    <a:pt x="142" y="0"/>
                  </a:lnTo>
                  <a:cubicBezTo>
                    <a:pt x="144" y="0"/>
                    <a:pt x="146" y="2"/>
                    <a:pt x="146" y="4"/>
                  </a:cubicBezTo>
                  <a:lnTo>
                    <a:pt x="146" y="482"/>
                  </a:lnTo>
                  <a:close/>
                  <a:moveTo>
                    <a:pt x="138" y="4"/>
                  </a:moveTo>
                  <a:lnTo>
                    <a:pt x="142" y="8"/>
                  </a:lnTo>
                  <a:lnTo>
                    <a:pt x="112" y="8"/>
                  </a:lnTo>
                  <a:lnTo>
                    <a:pt x="116" y="6"/>
                  </a:lnTo>
                  <a:lnTo>
                    <a:pt x="100" y="39"/>
                  </a:lnTo>
                  <a:cubicBezTo>
                    <a:pt x="100" y="39"/>
                    <a:pt x="100" y="40"/>
                    <a:pt x="100" y="40"/>
                  </a:cubicBezTo>
                  <a:lnTo>
                    <a:pt x="75" y="73"/>
                  </a:lnTo>
                  <a:cubicBezTo>
                    <a:pt x="75" y="73"/>
                    <a:pt x="75" y="73"/>
                    <a:pt x="75" y="73"/>
                  </a:cubicBezTo>
                  <a:lnTo>
                    <a:pt x="44" y="103"/>
                  </a:lnTo>
                  <a:lnTo>
                    <a:pt x="7" y="129"/>
                  </a:lnTo>
                  <a:lnTo>
                    <a:pt x="8" y="126"/>
                  </a:lnTo>
                  <a:lnTo>
                    <a:pt x="8" y="181"/>
                  </a:lnTo>
                  <a:lnTo>
                    <a:pt x="3" y="177"/>
                  </a:lnTo>
                  <a:lnTo>
                    <a:pt x="27" y="166"/>
                  </a:lnTo>
                  <a:lnTo>
                    <a:pt x="27" y="167"/>
                  </a:lnTo>
                  <a:lnTo>
                    <a:pt x="50" y="150"/>
                  </a:lnTo>
                  <a:lnTo>
                    <a:pt x="75" y="130"/>
                  </a:lnTo>
                  <a:lnTo>
                    <a:pt x="74" y="130"/>
                  </a:lnTo>
                  <a:lnTo>
                    <a:pt x="93" y="109"/>
                  </a:lnTo>
                  <a:cubicBezTo>
                    <a:pt x="94" y="108"/>
                    <a:pt x="96" y="108"/>
                    <a:pt x="97" y="108"/>
                  </a:cubicBezTo>
                  <a:cubicBezTo>
                    <a:pt x="99" y="109"/>
                    <a:pt x="100" y="110"/>
                    <a:pt x="100" y="112"/>
                  </a:cubicBezTo>
                  <a:lnTo>
                    <a:pt x="100" y="482"/>
                  </a:lnTo>
                  <a:lnTo>
                    <a:pt x="96" y="478"/>
                  </a:lnTo>
                  <a:lnTo>
                    <a:pt x="142" y="478"/>
                  </a:lnTo>
                  <a:lnTo>
                    <a:pt x="138" y="482"/>
                  </a:lnTo>
                  <a:lnTo>
                    <a:pt x="138" y="4"/>
                  </a:lnTo>
                  <a:close/>
                  <a:moveTo>
                    <a:pt x="298" y="486"/>
                  </a:moveTo>
                  <a:cubicBezTo>
                    <a:pt x="296" y="486"/>
                    <a:pt x="294" y="485"/>
                    <a:pt x="294" y="482"/>
                  </a:cubicBezTo>
                  <a:lnTo>
                    <a:pt x="294" y="416"/>
                  </a:lnTo>
                  <a:cubicBezTo>
                    <a:pt x="294" y="414"/>
                    <a:pt x="296" y="412"/>
                    <a:pt x="298" y="412"/>
                  </a:cubicBezTo>
                  <a:lnTo>
                    <a:pt x="349" y="412"/>
                  </a:lnTo>
                  <a:cubicBezTo>
                    <a:pt x="351" y="412"/>
                    <a:pt x="353" y="414"/>
                    <a:pt x="353" y="416"/>
                  </a:cubicBezTo>
                  <a:lnTo>
                    <a:pt x="353" y="482"/>
                  </a:lnTo>
                  <a:cubicBezTo>
                    <a:pt x="353" y="485"/>
                    <a:pt x="351" y="486"/>
                    <a:pt x="349" y="486"/>
                  </a:cubicBezTo>
                  <a:lnTo>
                    <a:pt x="298" y="486"/>
                  </a:lnTo>
                  <a:close/>
                  <a:moveTo>
                    <a:pt x="349" y="478"/>
                  </a:moveTo>
                  <a:lnTo>
                    <a:pt x="345" y="482"/>
                  </a:lnTo>
                  <a:lnTo>
                    <a:pt x="345" y="416"/>
                  </a:lnTo>
                  <a:lnTo>
                    <a:pt x="349" y="420"/>
                  </a:lnTo>
                  <a:lnTo>
                    <a:pt x="298" y="420"/>
                  </a:lnTo>
                  <a:lnTo>
                    <a:pt x="302" y="416"/>
                  </a:lnTo>
                  <a:lnTo>
                    <a:pt x="302" y="482"/>
                  </a:lnTo>
                  <a:lnTo>
                    <a:pt x="298" y="478"/>
                  </a:lnTo>
                  <a:lnTo>
                    <a:pt x="349" y="478"/>
                  </a:lnTo>
                  <a:close/>
                  <a:moveTo>
                    <a:pt x="576" y="482"/>
                  </a:moveTo>
                  <a:cubicBezTo>
                    <a:pt x="576" y="485"/>
                    <a:pt x="575" y="486"/>
                    <a:pt x="572" y="486"/>
                  </a:cubicBezTo>
                  <a:lnTo>
                    <a:pt x="526" y="486"/>
                  </a:lnTo>
                  <a:cubicBezTo>
                    <a:pt x="524" y="486"/>
                    <a:pt x="522" y="485"/>
                    <a:pt x="522" y="482"/>
                  </a:cubicBezTo>
                  <a:lnTo>
                    <a:pt x="522" y="112"/>
                  </a:lnTo>
                  <a:lnTo>
                    <a:pt x="529" y="115"/>
                  </a:lnTo>
                  <a:lnTo>
                    <a:pt x="511" y="136"/>
                  </a:lnTo>
                  <a:cubicBezTo>
                    <a:pt x="511" y="136"/>
                    <a:pt x="511" y="136"/>
                    <a:pt x="511" y="136"/>
                  </a:cubicBezTo>
                  <a:lnTo>
                    <a:pt x="486" y="157"/>
                  </a:lnTo>
                  <a:lnTo>
                    <a:pt x="462" y="173"/>
                  </a:lnTo>
                  <a:cubicBezTo>
                    <a:pt x="462" y="173"/>
                    <a:pt x="461" y="174"/>
                    <a:pt x="461" y="174"/>
                  </a:cubicBezTo>
                  <a:lnTo>
                    <a:pt x="437" y="185"/>
                  </a:lnTo>
                  <a:cubicBezTo>
                    <a:pt x="435" y="185"/>
                    <a:pt x="434" y="185"/>
                    <a:pt x="433" y="184"/>
                  </a:cubicBezTo>
                  <a:cubicBezTo>
                    <a:pt x="432" y="184"/>
                    <a:pt x="431" y="182"/>
                    <a:pt x="431" y="181"/>
                  </a:cubicBezTo>
                  <a:lnTo>
                    <a:pt x="431" y="126"/>
                  </a:lnTo>
                  <a:cubicBezTo>
                    <a:pt x="431" y="125"/>
                    <a:pt x="432" y="123"/>
                    <a:pt x="433" y="123"/>
                  </a:cubicBezTo>
                  <a:lnTo>
                    <a:pt x="470" y="96"/>
                  </a:lnTo>
                  <a:lnTo>
                    <a:pt x="500" y="68"/>
                  </a:lnTo>
                  <a:lnTo>
                    <a:pt x="499" y="68"/>
                  </a:lnTo>
                  <a:lnTo>
                    <a:pt x="523" y="35"/>
                  </a:lnTo>
                  <a:lnTo>
                    <a:pt x="523" y="36"/>
                  </a:lnTo>
                  <a:lnTo>
                    <a:pt x="539" y="3"/>
                  </a:lnTo>
                  <a:cubicBezTo>
                    <a:pt x="540" y="1"/>
                    <a:pt x="541" y="0"/>
                    <a:pt x="542" y="0"/>
                  </a:cubicBezTo>
                  <a:lnTo>
                    <a:pt x="572" y="0"/>
                  </a:lnTo>
                  <a:cubicBezTo>
                    <a:pt x="575" y="0"/>
                    <a:pt x="576" y="2"/>
                    <a:pt x="576" y="4"/>
                  </a:cubicBezTo>
                  <a:lnTo>
                    <a:pt x="576" y="482"/>
                  </a:lnTo>
                  <a:close/>
                  <a:moveTo>
                    <a:pt x="568" y="4"/>
                  </a:moveTo>
                  <a:lnTo>
                    <a:pt x="572" y="8"/>
                  </a:lnTo>
                  <a:lnTo>
                    <a:pt x="542" y="8"/>
                  </a:lnTo>
                  <a:lnTo>
                    <a:pt x="546" y="6"/>
                  </a:lnTo>
                  <a:lnTo>
                    <a:pt x="530" y="39"/>
                  </a:lnTo>
                  <a:cubicBezTo>
                    <a:pt x="530" y="39"/>
                    <a:pt x="530" y="40"/>
                    <a:pt x="530" y="40"/>
                  </a:cubicBezTo>
                  <a:lnTo>
                    <a:pt x="506" y="73"/>
                  </a:lnTo>
                  <a:cubicBezTo>
                    <a:pt x="506" y="73"/>
                    <a:pt x="505" y="73"/>
                    <a:pt x="505" y="73"/>
                  </a:cubicBezTo>
                  <a:lnTo>
                    <a:pt x="474" y="103"/>
                  </a:lnTo>
                  <a:lnTo>
                    <a:pt x="437" y="129"/>
                  </a:lnTo>
                  <a:lnTo>
                    <a:pt x="439" y="126"/>
                  </a:lnTo>
                  <a:lnTo>
                    <a:pt x="439" y="181"/>
                  </a:lnTo>
                  <a:lnTo>
                    <a:pt x="433" y="177"/>
                  </a:lnTo>
                  <a:lnTo>
                    <a:pt x="458" y="166"/>
                  </a:lnTo>
                  <a:lnTo>
                    <a:pt x="457" y="167"/>
                  </a:lnTo>
                  <a:lnTo>
                    <a:pt x="481" y="150"/>
                  </a:lnTo>
                  <a:lnTo>
                    <a:pt x="505" y="130"/>
                  </a:lnTo>
                  <a:lnTo>
                    <a:pt x="505" y="130"/>
                  </a:lnTo>
                  <a:lnTo>
                    <a:pt x="523" y="109"/>
                  </a:lnTo>
                  <a:cubicBezTo>
                    <a:pt x="525" y="108"/>
                    <a:pt x="526" y="108"/>
                    <a:pt x="528" y="108"/>
                  </a:cubicBezTo>
                  <a:cubicBezTo>
                    <a:pt x="529" y="109"/>
                    <a:pt x="530" y="110"/>
                    <a:pt x="530" y="112"/>
                  </a:cubicBezTo>
                  <a:lnTo>
                    <a:pt x="530" y="482"/>
                  </a:lnTo>
                  <a:lnTo>
                    <a:pt x="526" y="478"/>
                  </a:lnTo>
                  <a:lnTo>
                    <a:pt x="572" y="478"/>
                  </a:lnTo>
                  <a:lnTo>
                    <a:pt x="568" y="482"/>
                  </a:lnTo>
                  <a:lnTo>
                    <a:pt x="568" y="4"/>
                  </a:lnTo>
                  <a:close/>
                  <a:moveTo>
                    <a:pt x="770" y="222"/>
                  </a:moveTo>
                  <a:lnTo>
                    <a:pt x="769" y="229"/>
                  </a:lnTo>
                  <a:lnTo>
                    <a:pt x="745" y="213"/>
                  </a:lnTo>
                  <a:cubicBezTo>
                    <a:pt x="744" y="213"/>
                    <a:pt x="744" y="213"/>
                    <a:pt x="744" y="212"/>
                  </a:cubicBezTo>
                  <a:lnTo>
                    <a:pt x="728" y="190"/>
                  </a:lnTo>
                  <a:cubicBezTo>
                    <a:pt x="728" y="190"/>
                    <a:pt x="727" y="190"/>
                    <a:pt x="727" y="190"/>
                  </a:cubicBezTo>
                  <a:lnTo>
                    <a:pt x="721" y="176"/>
                  </a:lnTo>
                  <a:cubicBezTo>
                    <a:pt x="721" y="176"/>
                    <a:pt x="721" y="176"/>
                    <a:pt x="721" y="176"/>
                  </a:cubicBezTo>
                  <a:lnTo>
                    <a:pt x="716" y="161"/>
                  </a:lnTo>
                  <a:cubicBezTo>
                    <a:pt x="716" y="161"/>
                    <a:pt x="716" y="161"/>
                    <a:pt x="716" y="160"/>
                  </a:cubicBezTo>
                  <a:lnTo>
                    <a:pt x="713" y="130"/>
                  </a:lnTo>
                  <a:cubicBezTo>
                    <a:pt x="713" y="130"/>
                    <a:pt x="713" y="129"/>
                    <a:pt x="713" y="129"/>
                  </a:cubicBezTo>
                  <a:lnTo>
                    <a:pt x="715" y="104"/>
                  </a:lnTo>
                  <a:cubicBezTo>
                    <a:pt x="715" y="104"/>
                    <a:pt x="715" y="104"/>
                    <a:pt x="715" y="104"/>
                  </a:cubicBezTo>
                  <a:lnTo>
                    <a:pt x="720" y="81"/>
                  </a:lnTo>
                  <a:cubicBezTo>
                    <a:pt x="720" y="81"/>
                    <a:pt x="720" y="81"/>
                    <a:pt x="720" y="80"/>
                  </a:cubicBezTo>
                  <a:lnTo>
                    <a:pt x="730" y="60"/>
                  </a:lnTo>
                  <a:cubicBezTo>
                    <a:pt x="730" y="60"/>
                    <a:pt x="730" y="59"/>
                    <a:pt x="730" y="59"/>
                  </a:cubicBezTo>
                  <a:lnTo>
                    <a:pt x="744" y="41"/>
                  </a:lnTo>
                  <a:lnTo>
                    <a:pt x="759" y="24"/>
                  </a:lnTo>
                  <a:cubicBezTo>
                    <a:pt x="759" y="24"/>
                    <a:pt x="759" y="23"/>
                    <a:pt x="760" y="23"/>
                  </a:cubicBezTo>
                  <a:lnTo>
                    <a:pt x="777" y="11"/>
                  </a:lnTo>
                  <a:cubicBezTo>
                    <a:pt x="777" y="11"/>
                    <a:pt x="778" y="11"/>
                    <a:pt x="778" y="11"/>
                  </a:cubicBezTo>
                  <a:lnTo>
                    <a:pt x="798" y="3"/>
                  </a:lnTo>
                  <a:cubicBezTo>
                    <a:pt x="798" y="3"/>
                    <a:pt x="799" y="3"/>
                    <a:pt x="799" y="3"/>
                  </a:cubicBezTo>
                  <a:lnTo>
                    <a:pt x="822" y="0"/>
                  </a:lnTo>
                  <a:cubicBezTo>
                    <a:pt x="822" y="0"/>
                    <a:pt x="823" y="0"/>
                    <a:pt x="823" y="0"/>
                  </a:cubicBezTo>
                  <a:lnTo>
                    <a:pt x="846" y="3"/>
                  </a:lnTo>
                  <a:cubicBezTo>
                    <a:pt x="846" y="3"/>
                    <a:pt x="847" y="3"/>
                    <a:pt x="847" y="3"/>
                  </a:cubicBezTo>
                  <a:lnTo>
                    <a:pt x="868" y="11"/>
                  </a:lnTo>
                  <a:cubicBezTo>
                    <a:pt x="868" y="11"/>
                    <a:pt x="868" y="11"/>
                    <a:pt x="869" y="11"/>
                  </a:cubicBezTo>
                  <a:lnTo>
                    <a:pt x="887" y="23"/>
                  </a:lnTo>
                  <a:cubicBezTo>
                    <a:pt x="887" y="23"/>
                    <a:pt x="888" y="23"/>
                    <a:pt x="888" y="24"/>
                  </a:cubicBezTo>
                  <a:lnTo>
                    <a:pt x="903" y="40"/>
                  </a:lnTo>
                  <a:lnTo>
                    <a:pt x="917" y="59"/>
                  </a:lnTo>
                  <a:cubicBezTo>
                    <a:pt x="917" y="59"/>
                    <a:pt x="917" y="60"/>
                    <a:pt x="918" y="60"/>
                  </a:cubicBezTo>
                  <a:lnTo>
                    <a:pt x="927" y="80"/>
                  </a:lnTo>
                  <a:cubicBezTo>
                    <a:pt x="927" y="81"/>
                    <a:pt x="927" y="81"/>
                    <a:pt x="927" y="81"/>
                  </a:cubicBezTo>
                  <a:lnTo>
                    <a:pt x="932" y="104"/>
                  </a:lnTo>
                  <a:cubicBezTo>
                    <a:pt x="932" y="104"/>
                    <a:pt x="932" y="104"/>
                    <a:pt x="932" y="104"/>
                  </a:cubicBezTo>
                  <a:lnTo>
                    <a:pt x="934" y="129"/>
                  </a:lnTo>
                  <a:lnTo>
                    <a:pt x="931" y="162"/>
                  </a:lnTo>
                  <a:cubicBezTo>
                    <a:pt x="931" y="162"/>
                    <a:pt x="931" y="162"/>
                    <a:pt x="931" y="163"/>
                  </a:cubicBezTo>
                  <a:lnTo>
                    <a:pt x="927" y="176"/>
                  </a:lnTo>
                  <a:cubicBezTo>
                    <a:pt x="927" y="176"/>
                    <a:pt x="927" y="177"/>
                    <a:pt x="927" y="177"/>
                  </a:cubicBezTo>
                  <a:lnTo>
                    <a:pt x="920" y="190"/>
                  </a:lnTo>
                  <a:lnTo>
                    <a:pt x="904" y="212"/>
                  </a:lnTo>
                  <a:cubicBezTo>
                    <a:pt x="903" y="213"/>
                    <a:pt x="903" y="213"/>
                    <a:pt x="903" y="213"/>
                  </a:cubicBezTo>
                  <a:lnTo>
                    <a:pt x="878" y="229"/>
                  </a:lnTo>
                  <a:lnTo>
                    <a:pt x="878" y="223"/>
                  </a:lnTo>
                  <a:lnTo>
                    <a:pt x="908" y="242"/>
                  </a:lnTo>
                  <a:cubicBezTo>
                    <a:pt x="908" y="242"/>
                    <a:pt x="908" y="242"/>
                    <a:pt x="909" y="242"/>
                  </a:cubicBezTo>
                  <a:lnTo>
                    <a:pt x="931" y="268"/>
                  </a:lnTo>
                  <a:cubicBezTo>
                    <a:pt x="931" y="269"/>
                    <a:pt x="931" y="269"/>
                    <a:pt x="931" y="269"/>
                  </a:cubicBezTo>
                  <a:lnTo>
                    <a:pt x="940" y="286"/>
                  </a:lnTo>
                  <a:cubicBezTo>
                    <a:pt x="940" y="286"/>
                    <a:pt x="940" y="287"/>
                    <a:pt x="940" y="287"/>
                  </a:cubicBezTo>
                  <a:lnTo>
                    <a:pt x="946" y="305"/>
                  </a:lnTo>
                  <a:cubicBezTo>
                    <a:pt x="946" y="306"/>
                    <a:pt x="946" y="306"/>
                    <a:pt x="946" y="306"/>
                  </a:cubicBezTo>
                  <a:lnTo>
                    <a:pt x="950" y="347"/>
                  </a:lnTo>
                  <a:cubicBezTo>
                    <a:pt x="950" y="347"/>
                    <a:pt x="950" y="348"/>
                    <a:pt x="950" y="348"/>
                  </a:cubicBezTo>
                  <a:lnTo>
                    <a:pt x="948" y="378"/>
                  </a:lnTo>
                  <a:cubicBezTo>
                    <a:pt x="948" y="378"/>
                    <a:pt x="948" y="378"/>
                    <a:pt x="948" y="378"/>
                  </a:cubicBezTo>
                  <a:lnTo>
                    <a:pt x="941" y="405"/>
                  </a:lnTo>
                  <a:cubicBezTo>
                    <a:pt x="941" y="406"/>
                    <a:pt x="941" y="406"/>
                    <a:pt x="941" y="406"/>
                  </a:cubicBezTo>
                  <a:lnTo>
                    <a:pt x="931" y="431"/>
                  </a:lnTo>
                  <a:cubicBezTo>
                    <a:pt x="931" y="431"/>
                    <a:pt x="930" y="431"/>
                    <a:pt x="930" y="431"/>
                  </a:cubicBezTo>
                  <a:lnTo>
                    <a:pt x="914" y="453"/>
                  </a:lnTo>
                  <a:lnTo>
                    <a:pt x="896" y="472"/>
                  </a:lnTo>
                  <a:cubicBezTo>
                    <a:pt x="896" y="472"/>
                    <a:pt x="896" y="473"/>
                    <a:pt x="896" y="473"/>
                  </a:cubicBezTo>
                  <a:lnTo>
                    <a:pt x="875" y="486"/>
                  </a:lnTo>
                  <a:cubicBezTo>
                    <a:pt x="875" y="486"/>
                    <a:pt x="874" y="486"/>
                    <a:pt x="874" y="486"/>
                  </a:cubicBezTo>
                  <a:lnTo>
                    <a:pt x="850" y="494"/>
                  </a:lnTo>
                  <a:cubicBezTo>
                    <a:pt x="850" y="494"/>
                    <a:pt x="850" y="494"/>
                    <a:pt x="849" y="494"/>
                  </a:cubicBezTo>
                  <a:lnTo>
                    <a:pt x="823" y="496"/>
                  </a:lnTo>
                  <a:cubicBezTo>
                    <a:pt x="823" y="496"/>
                    <a:pt x="822" y="496"/>
                    <a:pt x="822" y="496"/>
                  </a:cubicBezTo>
                  <a:lnTo>
                    <a:pt x="797" y="494"/>
                  </a:lnTo>
                  <a:cubicBezTo>
                    <a:pt x="797" y="494"/>
                    <a:pt x="796" y="494"/>
                    <a:pt x="796" y="494"/>
                  </a:cubicBezTo>
                  <a:lnTo>
                    <a:pt x="773" y="486"/>
                  </a:lnTo>
                  <a:cubicBezTo>
                    <a:pt x="773" y="486"/>
                    <a:pt x="773" y="486"/>
                    <a:pt x="772" y="486"/>
                  </a:cubicBezTo>
                  <a:lnTo>
                    <a:pt x="752" y="473"/>
                  </a:lnTo>
                  <a:cubicBezTo>
                    <a:pt x="752" y="473"/>
                    <a:pt x="751" y="472"/>
                    <a:pt x="751" y="472"/>
                  </a:cubicBezTo>
                  <a:lnTo>
                    <a:pt x="734" y="454"/>
                  </a:lnTo>
                  <a:lnTo>
                    <a:pt x="717" y="431"/>
                  </a:lnTo>
                  <a:cubicBezTo>
                    <a:pt x="717" y="431"/>
                    <a:pt x="717" y="431"/>
                    <a:pt x="717" y="431"/>
                  </a:cubicBezTo>
                  <a:lnTo>
                    <a:pt x="706" y="406"/>
                  </a:lnTo>
                  <a:cubicBezTo>
                    <a:pt x="706" y="406"/>
                    <a:pt x="706" y="406"/>
                    <a:pt x="706" y="405"/>
                  </a:cubicBezTo>
                  <a:lnTo>
                    <a:pt x="700" y="378"/>
                  </a:lnTo>
                  <a:cubicBezTo>
                    <a:pt x="700" y="378"/>
                    <a:pt x="699" y="378"/>
                    <a:pt x="699" y="378"/>
                  </a:cubicBezTo>
                  <a:lnTo>
                    <a:pt x="697" y="348"/>
                  </a:lnTo>
                  <a:cubicBezTo>
                    <a:pt x="697" y="347"/>
                    <a:pt x="697" y="347"/>
                    <a:pt x="697" y="347"/>
                  </a:cubicBezTo>
                  <a:lnTo>
                    <a:pt x="703" y="303"/>
                  </a:lnTo>
                  <a:cubicBezTo>
                    <a:pt x="703" y="303"/>
                    <a:pt x="703" y="302"/>
                    <a:pt x="703" y="302"/>
                  </a:cubicBezTo>
                  <a:lnTo>
                    <a:pt x="716" y="267"/>
                  </a:lnTo>
                  <a:cubicBezTo>
                    <a:pt x="716" y="266"/>
                    <a:pt x="717" y="266"/>
                    <a:pt x="717" y="265"/>
                  </a:cubicBezTo>
                  <a:lnTo>
                    <a:pt x="740" y="239"/>
                  </a:lnTo>
                  <a:cubicBezTo>
                    <a:pt x="740" y="239"/>
                    <a:pt x="741" y="239"/>
                    <a:pt x="741" y="238"/>
                  </a:cubicBezTo>
                  <a:lnTo>
                    <a:pt x="770" y="222"/>
                  </a:lnTo>
                  <a:close/>
                  <a:moveTo>
                    <a:pt x="745" y="245"/>
                  </a:moveTo>
                  <a:lnTo>
                    <a:pt x="746" y="245"/>
                  </a:lnTo>
                  <a:lnTo>
                    <a:pt x="723" y="271"/>
                  </a:lnTo>
                  <a:lnTo>
                    <a:pt x="724" y="269"/>
                  </a:lnTo>
                  <a:lnTo>
                    <a:pt x="711" y="305"/>
                  </a:lnTo>
                  <a:lnTo>
                    <a:pt x="711" y="304"/>
                  </a:lnTo>
                  <a:lnTo>
                    <a:pt x="705" y="348"/>
                  </a:lnTo>
                  <a:lnTo>
                    <a:pt x="705" y="347"/>
                  </a:lnTo>
                  <a:lnTo>
                    <a:pt x="707" y="377"/>
                  </a:lnTo>
                  <a:lnTo>
                    <a:pt x="707" y="377"/>
                  </a:lnTo>
                  <a:lnTo>
                    <a:pt x="714" y="404"/>
                  </a:lnTo>
                  <a:lnTo>
                    <a:pt x="714" y="403"/>
                  </a:lnTo>
                  <a:lnTo>
                    <a:pt x="724" y="427"/>
                  </a:lnTo>
                  <a:lnTo>
                    <a:pt x="724" y="427"/>
                  </a:lnTo>
                  <a:lnTo>
                    <a:pt x="739" y="448"/>
                  </a:lnTo>
                  <a:lnTo>
                    <a:pt x="757" y="467"/>
                  </a:lnTo>
                  <a:lnTo>
                    <a:pt x="756" y="466"/>
                  </a:lnTo>
                  <a:lnTo>
                    <a:pt x="777" y="479"/>
                  </a:lnTo>
                  <a:lnTo>
                    <a:pt x="776" y="479"/>
                  </a:lnTo>
                  <a:lnTo>
                    <a:pt x="799" y="486"/>
                  </a:lnTo>
                  <a:lnTo>
                    <a:pt x="798" y="486"/>
                  </a:lnTo>
                  <a:lnTo>
                    <a:pt x="823" y="488"/>
                  </a:lnTo>
                  <a:lnTo>
                    <a:pt x="822" y="488"/>
                  </a:lnTo>
                  <a:lnTo>
                    <a:pt x="849" y="486"/>
                  </a:lnTo>
                  <a:lnTo>
                    <a:pt x="848" y="486"/>
                  </a:lnTo>
                  <a:lnTo>
                    <a:pt x="872" y="479"/>
                  </a:lnTo>
                  <a:lnTo>
                    <a:pt x="871" y="479"/>
                  </a:lnTo>
                  <a:lnTo>
                    <a:pt x="891" y="466"/>
                  </a:lnTo>
                  <a:lnTo>
                    <a:pt x="891" y="467"/>
                  </a:lnTo>
                  <a:lnTo>
                    <a:pt x="908" y="449"/>
                  </a:lnTo>
                  <a:lnTo>
                    <a:pt x="924" y="427"/>
                  </a:lnTo>
                  <a:lnTo>
                    <a:pt x="923" y="427"/>
                  </a:lnTo>
                  <a:lnTo>
                    <a:pt x="934" y="403"/>
                  </a:lnTo>
                  <a:lnTo>
                    <a:pt x="934" y="404"/>
                  </a:lnTo>
                  <a:lnTo>
                    <a:pt x="940" y="377"/>
                  </a:lnTo>
                  <a:lnTo>
                    <a:pt x="940" y="377"/>
                  </a:lnTo>
                  <a:lnTo>
                    <a:pt x="942" y="347"/>
                  </a:lnTo>
                  <a:lnTo>
                    <a:pt x="942" y="348"/>
                  </a:lnTo>
                  <a:lnTo>
                    <a:pt x="938" y="307"/>
                  </a:lnTo>
                  <a:lnTo>
                    <a:pt x="938" y="308"/>
                  </a:lnTo>
                  <a:lnTo>
                    <a:pt x="932" y="289"/>
                  </a:lnTo>
                  <a:lnTo>
                    <a:pt x="932" y="290"/>
                  </a:lnTo>
                  <a:lnTo>
                    <a:pt x="924" y="273"/>
                  </a:lnTo>
                  <a:lnTo>
                    <a:pt x="924" y="274"/>
                  </a:lnTo>
                  <a:lnTo>
                    <a:pt x="902" y="248"/>
                  </a:lnTo>
                  <a:lnTo>
                    <a:pt x="903" y="248"/>
                  </a:lnTo>
                  <a:lnTo>
                    <a:pt x="874" y="229"/>
                  </a:lnTo>
                  <a:cubicBezTo>
                    <a:pt x="873" y="229"/>
                    <a:pt x="872" y="227"/>
                    <a:pt x="872" y="226"/>
                  </a:cubicBezTo>
                  <a:cubicBezTo>
                    <a:pt x="872" y="225"/>
                    <a:pt x="873" y="223"/>
                    <a:pt x="874" y="223"/>
                  </a:cubicBezTo>
                  <a:lnTo>
                    <a:pt x="898" y="207"/>
                  </a:lnTo>
                  <a:lnTo>
                    <a:pt x="897" y="208"/>
                  </a:lnTo>
                  <a:lnTo>
                    <a:pt x="913" y="186"/>
                  </a:lnTo>
                  <a:lnTo>
                    <a:pt x="920" y="173"/>
                  </a:lnTo>
                  <a:lnTo>
                    <a:pt x="920" y="174"/>
                  </a:lnTo>
                  <a:lnTo>
                    <a:pt x="924" y="160"/>
                  </a:lnTo>
                  <a:lnTo>
                    <a:pt x="923" y="161"/>
                  </a:lnTo>
                  <a:lnTo>
                    <a:pt x="926" y="130"/>
                  </a:lnTo>
                  <a:lnTo>
                    <a:pt x="924" y="105"/>
                  </a:lnTo>
                  <a:lnTo>
                    <a:pt x="925" y="105"/>
                  </a:lnTo>
                  <a:lnTo>
                    <a:pt x="920" y="83"/>
                  </a:lnTo>
                  <a:lnTo>
                    <a:pt x="920" y="84"/>
                  </a:lnTo>
                  <a:lnTo>
                    <a:pt x="910" y="63"/>
                  </a:lnTo>
                  <a:lnTo>
                    <a:pt x="911" y="64"/>
                  </a:lnTo>
                  <a:lnTo>
                    <a:pt x="898" y="46"/>
                  </a:lnTo>
                  <a:lnTo>
                    <a:pt x="882" y="29"/>
                  </a:lnTo>
                  <a:lnTo>
                    <a:pt x="883" y="30"/>
                  </a:lnTo>
                  <a:lnTo>
                    <a:pt x="864" y="18"/>
                  </a:lnTo>
                  <a:lnTo>
                    <a:pt x="865" y="18"/>
                  </a:lnTo>
                  <a:lnTo>
                    <a:pt x="844" y="11"/>
                  </a:lnTo>
                  <a:lnTo>
                    <a:pt x="845" y="11"/>
                  </a:lnTo>
                  <a:lnTo>
                    <a:pt x="822" y="8"/>
                  </a:lnTo>
                  <a:lnTo>
                    <a:pt x="823" y="8"/>
                  </a:lnTo>
                  <a:lnTo>
                    <a:pt x="800" y="11"/>
                  </a:lnTo>
                  <a:lnTo>
                    <a:pt x="801" y="11"/>
                  </a:lnTo>
                  <a:lnTo>
                    <a:pt x="781" y="18"/>
                  </a:lnTo>
                  <a:lnTo>
                    <a:pt x="782" y="18"/>
                  </a:lnTo>
                  <a:lnTo>
                    <a:pt x="764" y="30"/>
                  </a:lnTo>
                  <a:lnTo>
                    <a:pt x="765" y="29"/>
                  </a:lnTo>
                  <a:lnTo>
                    <a:pt x="750" y="45"/>
                  </a:lnTo>
                  <a:lnTo>
                    <a:pt x="737" y="64"/>
                  </a:lnTo>
                  <a:lnTo>
                    <a:pt x="737" y="63"/>
                  </a:lnTo>
                  <a:lnTo>
                    <a:pt x="728" y="84"/>
                  </a:lnTo>
                  <a:lnTo>
                    <a:pt x="728" y="83"/>
                  </a:lnTo>
                  <a:lnTo>
                    <a:pt x="723" y="105"/>
                  </a:lnTo>
                  <a:lnTo>
                    <a:pt x="723" y="105"/>
                  </a:lnTo>
                  <a:lnTo>
                    <a:pt x="721" y="130"/>
                  </a:lnTo>
                  <a:lnTo>
                    <a:pt x="721" y="129"/>
                  </a:lnTo>
                  <a:lnTo>
                    <a:pt x="724" y="160"/>
                  </a:lnTo>
                  <a:lnTo>
                    <a:pt x="724" y="159"/>
                  </a:lnTo>
                  <a:lnTo>
                    <a:pt x="728" y="173"/>
                  </a:lnTo>
                  <a:lnTo>
                    <a:pt x="728" y="173"/>
                  </a:lnTo>
                  <a:lnTo>
                    <a:pt x="735" y="186"/>
                  </a:lnTo>
                  <a:lnTo>
                    <a:pt x="734" y="186"/>
                  </a:lnTo>
                  <a:lnTo>
                    <a:pt x="750" y="208"/>
                  </a:lnTo>
                  <a:lnTo>
                    <a:pt x="749" y="207"/>
                  </a:lnTo>
                  <a:lnTo>
                    <a:pt x="774" y="223"/>
                  </a:lnTo>
                  <a:cubicBezTo>
                    <a:pt x="775" y="223"/>
                    <a:pt x="776" y="225"/>
                    <a:pt x="775" y="226"/>
                  </a:cubicBezTo>
                  <a:cubicBezTo>
                    <a:pt x="775" y="227"/>
                    <a:pt x="775" y="229"/>
                    <a:pt x="773" y="229"/>
                  </a:cubicBezTo>
                  <a:lnTo>
                    <a:pt x="745" y="245"/>
                  </a:lnTo>
                  <a:close/>
                  <a:moveTo>
                    <a:pt x="767" y="127"/>
                  </a:moveTo>
                  <a:lnTo>
                    <a:pt x="767" y="125"/>
                  </a:lnTo>
                  <a:lnTo>
                    <a:pt x="771" y="157"/>
                  </a:lnTo>
                  <a:lnTo>
                    <a:pt x="771" y="156"/>
                  </a:lnTo>
                  <a:lnTo>
                    <a:pt x="783" y="179"/>
                  </a:lnTo>
                  <a:lnTo>
                    <a:pt x="782" y="178"/>
                  </a:lnTo>
                  <a:lnTo>
                    <a:pt x="803" y="194"/>
                  </a:lnTo>
                  <a:lnTo>
                    <a:pt x="801" y="193"/>
                  </a:lnTo>
                  <a:lnTo>
                    <a:pt x="826" y="198"/>
                  </a:lnTo>
                  <a:lnTo>
                    <a:pt x="824" y="198"/>
                  </a:lnTo>
                  <a:lnTo>
                    <a:pt x="848" y="193"/>
                  </a:lnTo>
                  <a:lnTo>
                    <a:pt x="846" y="194"/>
                  </a:lnTo>
                  <a:lnTo>
                    <a:pt x="865" y="178"/>
                  </a:lnTo>
                  <a:lnTo>
                    <a:pt x="864" y="179"/>
                  </a:lnTo>
                  <a:lnTo>
                    <a:pt x="877" y="156"/>
                  </a:lnTo>
                  <a:lnTo>
                    <a:pt x="877" y="157"/>
                  </a:lnTo>
                  <a:lnTo>
                    <a:pt x="881" y="129"/>
                  </a:lnTo>
                  <a:lnTo>
                    <a:pt x="881" y="130"/>
                  </a:lnTo>
                  <a:lnTo>
                    <a:pt x="876" y="102"/>
                  </a:lnTo>
                  <a:lnTo>
                    <a:pt x="877" y="103"/>
                  </a:lnTo>
                  <a:lnTo>
                    <a:pt x="862" y="80"/>
                  </a:lnTo>
                  <a:lnTo>
                    <a:pt x="854" y="69"/>
                  </a:lnTo>
                  <a:lnTo>
                    <a:pt x="854" y="70"/>
                  </a:lnTo>
                  <a:lnTo>
                    <a:pt x="844" y="62"/>
                  </a:lnTo>
                  <a:lnTo>
                    <a:pt x="846" y="62"/>
                  </a:lnTo>
                  <a:lnTo>
                    <a:pt x="834" y="58"/>
                  </a:lnTo>
                  <a:lnTo>
                    <a:pt x="835" y="58"/>
                  </a:lnTo>
                  <a:lnTo>
                    <a:pt x="822" y="57"/>
                  </a:lnTo>
                  <a:lnTo>
                    <a:pt x="823" y="57"/>
                  </a:lnTo>
                  <a:lnTo>
                    <a:pt x="801" y="62"/>
                  </a:lnTo>
                  <a:lnTo>
                    <a:pt x="802" y="62"/>
                  </a:lnTo>
                  <a:lnTo>
                    <a:pt x="782" y="77"/>
                  </a:lnTo>
                  <a:lnTo>
                    <a:pt x="783" y="76"/>
                  </a:lnTo>
                  <a:lnTo>
                    <a:pt x="771" y="102"/>
                  </a:lnTo>
                  <a:lnTo>
                    <a:pt x="771" y="101"/>
                  </a:lnTo>
                  <a:lnTo>
                    <a:pt x="767" y="127"/>
                  </a:lnTo>
                  <a:close/>
                  <a:moveTo>
                    <a:pt x="764" y="99"/>
                  </a:moveTo>
                  <a:cubicBezTo>
                    <a:pt x="764" y="99"/>
                    <a:pt x="764" y="99"/>
                    <a:pt x="764" y="98"/>
                  </a:cubicBezTo>
                  <a:lnTo>
                    <a:pt x="776" y="72"/>
                  </a:lnTo>
                  <a:cubicBezTo>
                    <a:pt x="776" y="72"/>
                    <a:pt x="777" y="71"/>
                    <a:pt x="777" y="71"/>
                  </a:cubicBezTo>
                  <a:lnTo>
                    <a:pt x="798" y="55"/>
                  </a:lnTo>
                  <a:cubicBezTo>
                    <a:pt x="798" y="55"/>
                    <a:pt x="798" y="55"/>
                    <a:pt x="799" y="55"/>
                  </a:cubicBezTo>
                  <a:lnTo>
                    <a:pt x="822" y="49"/>
                  </a:lnTo>
                  <a:cubicBezTo>
                    <a:pt x="822" y="49"/>
                    <a:pt x="822" y="49"/>
                    <a:pt x="823" y="49"/>
                  </a:cubicBezTo>
                  <a:lnTo>
                    <a:pt x="836" y="50"/>
                  </a:lnTo>
                  <a:cubicBezTo>
                    <a:pt x="836" y="51"/>
                    <a:pt x="837" y="51"/>
                    <a:pt x="837" y="51"/>
                  </a:cubicBezTo>
                  <a:lnTo>
                    <a:pt x="848" y="55"/>
                  </a:lnTo>
                  <a:cubicBezTo>
                    <a:pt x="849" y="55"/>
                    <a:pt x="849" y="55"/>
                    <a:pt x="849" y="55"/>
                  </a:cubicBezTo>
                  <a:lnTo>
                    <a:pt x="859" y="63"/>
                  </a:lnTo>
                  <a:cubicBezTo>
                    <a:pt x="860" y="64"/>
                    <a:pt x="860" y="64"/>
                    <a:pt x="860" y="64"/>
                  </a:cubicBezTo>
                  <a:lnTo>
                    <a:pt x="869" y="75"/>
                  </a:lnTo>
                  <a:lnTo>
                    <a:pt x="883" y="99"/>
                  </a:lnTo>
                  <a:cubicBezTo>
                    <a:pt x="884" y="99"/>
                    <a:pt x="884" y="100"/>
                    <a:pt x="884" y="100"/>
                  </a:cubicBezTo>
                  <a:lnTo>
                    <a:pt x="888" y="129"/>
                  </a:lnTo>
                  <a:cubicBezTo>
                    <a:pt x="888" y="129"/>
                    <a:pt x="888" y="130"/>
                    <a:pt x="888" y="130"/>
                  </a:cubicBezTo>
                  <a:lnTo>
                    <a:pt x="884" y="159"/>
                  </a:lnTo>
                  <a:cubicBezTo>
                    <a:pt x="884" y="159"/>
                    <a:pt x="884" y="159"/>
                    <a:pt x="884" y="160"/>
                  </a:cubicBezTo>
                  <a:lnTo>
                    <a:pt x="871" y="183"/>
                  </a:lnTo>
                  <a:cubicBezTo>
                    <a:pt x="871" y="183"/>
                    <a:pt x="871" y="184"/>
                    <a:pt x="871" y="184"/>
                  </a:cubicBezTo>
                  <a:lnTo>
                    <a:pt x="852" y="200"/>
                  </a:lnTo>
                  <a:cubicBezTo>
                    <a:pt x="851" y="200"/>
                    <a:pt x="850" y="201"/>
                    <a:pt x="850" y="201"/>
                  </a:cubicBezTo>
                  <a:lnTo>
                    <a:pt x="826" y="206"/>
                  </a:lnTo>
                  <a:cubicBezTo>
                    <a:pt x="825" y="206"/>
                    <a:pt x="825" y="206"/>
                    <a:pt x="824" y="206"/>
                  </a:cubicBezTo>
                  <a:lnTo>
                    <a:pt x="800" y="201"/>
                  </a:lnTo>
                  <a:cubicBezTo>
                    <a:pt x="799" y="201"/>
                    <a:pt x="799" y="201"/>
                    <a:pt x="798" y="200"/>
                  </a:cubicBezTo>
                  <a:lnTo>
                    <a:pt x="777" y="184"/>
                  </a:lnTo>
                  <a:cubicBezTo>
                    <a:pt x="777" y="184"/>
                    <a:pt x="776" y="183"/>
                    <a:pt x="776" y="183"/>
                  </a:cubicBezTo>
                  <a:lnTo>
                    <a:pt x="764" y="159"/>
                  </a:lnTo>
                  <a:cubicBezTo>
                    <a:pt x="764" y="159"/>
                    <a:pt x="764" y="158"/>
                    <a:pt x="763" y="158"/>
                  </a:cubicBezTo>
                  <a:lnTo>
                    <a:pt x="759" y="126"/>
                  </a:lnTo>
                  <a:cubicBezTo>
                    <a:pt x="759" y="126"/>
                    <a:pt x="759" y="126"/>
                    <a:pt x="760" y="125"/>
                  </a:cubicBezTo>
                  <a:lnTo>
                    <a:pt x="764" y="99"/>
                  </a:lnTo>
                  <a:close/>
                  <a:moveTo>
                    <a:pt x="754" y="348"/>
                  </a:moveTo>
                  <a:lnTo>
                    <a:pt x="754" y="347"/>
                  </a:lnTo>
                  <a:lnTo>
                    <a:pt x="756" y="371"/>
                  </a:lnTo>
                  <a:lnTo>
                    <a:pt x="756" y="371"/>
                  </a:lnTo>
                  <a:lnTo>
                    <a:pt x="762" y="395"/>
                  </a:lnTo>
                  <a:lnTo>
                    <a:pt x="761" y="394"/>
                  </a:lnTo>
                  <a:lnTo>
                    <a:pt x="773" y="413"/>
                  </a:lnTo>
                  <a:lnTo>
                    <a:pt x="772" y="413"/>
                  </a:lnTo>
                  <a:lnTo>
                    <a:pt x="788" y="428"/>
                  </a:lnTo>
                  <a:lnTo>
                    <a:pt x="787" y="427"/>
                  </a:lnTo>
                  <a:lnTo>
                    <a:pt x="807" y="438"/>
                  </a:lnTo>
                  <a:lnTo>
                    <a:pt x="806" y="438"/>
                  </a:lnTo>
                  <a:lnTo>
                    <a:pt x="826" y="441"/>
                  </a:lnTo>
                  <a:lnTo>
                    <a:pt x="824" y="440"/>
                  </a:lnTo>
                  <a:lnTo>
                    <a:pt x="840" y="438"/>
                  </a:lnTo>
                  <a:lnTo>
                    <a:pt x="839" y="439"/>
                  </a:lnTo>
                  <a:lnTo>
                    <a:pt x="852" y="433"/>
                  </a:lnTo>
                  <a:lnTo>
                    <a:pt x="852" y="434"/>
                  </a:lnTo>
                  <a:lnTo>
                    <a:pt x="865" y="425"/>
                  </a:lnTo>
                  <a:lnTo>
                    <a:pt x="864" y="426"/>
                  </a:lnTo>
                  <a:lnTo>
                    <a:pt x="876" y="414"/>
                  </a:lnTo>
                  <a:lnTo>
                    <a:pt x="876" y="414"/>
                  </a:lnTo>
                  <a:lnTo>
                    <a:pt x="884" y="400"/>
                  </a:lnTo>
                  <a:lnTo>
                    <a:pt x="884" y="401"/>
                  </a:lnTo>
                  <a:lnTo>
                    <a:pt x="890" y="385"/>
                  </a:lnTo>
                  <a:lnTo>
                    <a:pt x="889" y="386"/>
                  </a:lnTo>
                  <a:lnTo>
                    <a:pt x="893" y="347"/>
                  </a:lnTo>
                  <a:lnTo>
                    <a:pt x="893" y="348"/>
                  </a:lnTo>
                  <a:lnTo>
                    <a:pt x="892" y="328"/>
                  </a:lnTo>
                  <a:lnTo>
                    <a:pt x="889" y="311"/>
                  </a:lnTo>
                  <a:lnTo>
                    <a:pt x="889" y="311"/>
                  </a:lnTo>
                  <a:lnTo>
                    <a:pt x="883" y="295"/>
                  </a:lnTo>
                  <a:lnTo>
                    <a:pt x="883" y="296"/>
                  </a:lnTo>
                  <a:lnTo>
                    <a:pt x="873" y="280"/>
                  </a:lnTo>
                  <a:lnTo>
                    <a:pt x="873" y="281"/>
                  </a:lnTo>
                  <a:lnTo>
                    <a:pt x="862" y="269"/>
                  </a:lnTo>
                  <a:lnTo>
                    <a:pt x="863" y="270"/>
                  </a:lnTo>
                  <a:lnTo>
                    <a:pt x="850" y="261"/>
                  </a:lnTo>
                  <a:lnTo>
                    <a:pt x="851" y="262"/>
                  </a:lnTo>
                  <a:lnTo>
                    <a:pt x="837" y="256"/>
                  </a:lnTo>
                  <a:lnTo>
                    <a:pt x="837" y="256"/>
                  </a:lnTo>
                  <a:lnTo>
                    <a:pt x="822" y="254"/>
                  </a:lnTo>
                  <a:lnTo>
                    <a:pt x="823" y="254"/>
                  </a:lnTo>
                  <a:lnTo>
                    <a:pt x="808" y="256"/>
                  </a:lnTo>
                  <a:lnTo>
                    <a:pt x="809" y="256"/>
                  </a:lnTo>
                  <a:lnTo>
                    <a:pt x="795" y="262"/>
                  </a:lnTo>
                  <a:lnTo>
                    <a:pt x="796" y="261"/>
                  </a:lnTo>
                  <a:lnTo>
                    <a:pt x="783" y="270"/>
                  </a:lnTo>
                  <a:lnTo>
                    <a:pt x="784" y="269"/>
                  </a:lnTo>
                  <a:lnTo>
                    <a:pt x="771" y="281"/>
                  </a:lnTo>
                  <a:lnTo>
                    <a:pt x="772" y="280"/>
                  </a:lnTo>
                  <a:lnTo>
                    <a:pt x="763" y="294"/>
                  </a:lnTo>
                  <a:lnTo>
                    <a:pt x="764" y="294"/>
                  </a:lnTo>
                  <a:lnTo>
                    <a:pt x="758" y="310"/>
                  </a:lnTo>
                  <a:lnTo>
                    <a:pt x="758" y="309"/>
                  </a:lnTo>
                  <a:lnTo>
                    <a:pt x="754" y="348"/>
                  </a:lnTo>
                  <a:close/>
                  <a:moveTo>
                    <a:pt x="750" y="309"/>
                  </a:moveTo>
                  <a:cubicBezTo>
                    <a:pt x="750" y="308"/>
                    <a:pt x="750" y="308"/>
                    <a:pt x="750" y="308"/>
                  </a:cubicBezTo>
                  <a:lnTo>
                    <a:pt x="756" y="291"/>
                  </a:lnTo>
                  <a:cubicBezTo>
                    <a:pt x="756" y="291"/>
                    <a:pt x="756" y="291"/>
                    <a:pt x="757" y="290"/>
                  </a:cubicBezTo>
                  <a:lnTo>
                    <a:pt x="765" y="276"/>
                  </a:lnTo>
                  <a:cubicBezTo>
                    <a:pt x="765" y="276"/>
                    <a:pt x="765" y="275"/>
                    <a:pt x="766" y="275"/>
                  </a:cubicBezTo>
                  <a:lnTo>
                    <a:pt x="778" y="264"/>
                  </a:lnTo>
                  <a:cubicBezTo>
                    <a:pt x="778" y="263"/>
                    <a:pt x="779" y="263"/>
                    <a:pt x="779" y="263"/>
                  </a:cubicBezTo>
                  <a:lnTo>
                    <a:pt x="791" y="255"/>
                  </a:lnTo>
                  <a:cubicBezTo>
                    <a:pt x="791" y="254"/>
                    <a:pt x="792" y="254"/>
                    <a:pt x="792" y="254"/>
                  </a:cubicBezTo>
                  <a:lnTo>
                    <a:pt x="806" y="249"/>
                  </a:lnTo>
                  <a:cubicBezTo>
                    <a:pt x="806" y="249"/>
                    <a:pt x="807" y="249"/>
                    <a:pt x="807" y="248"/>
                  </a:cubicBezTo>
                  <a:lnTo>
                    <a:pt x="822" y="246"/>
                  </a:lnTo>
                  <a:cubicBezTo>
                    <a:pt x="822" y="246"/>
                    <a:pt x="823" y="246"/>
                    <a:pt x="823" y="246"/>
                  </a:cubicBezTo>
                  <a:lnTo>
                    <a:pt x="838" y="248"/>
                  </a:lnTo>
                  <a:cubicBezTo>
                    <a:pt x="839" y="249"/>
                    <a:pt x="839" y="249"/>
                    <a:pt x="839" y="249"/>
                  </a:cubicBezTo>
                  <a:lnTo>
                    <a:pt x="854" y="254"/>
                  </a:lnTo>
                  <a:cubicBezTo>
                    <a:pt x="854" y="254"/>
                    <a:pt x="854" y="254"/>
                    <a:pt x="855" y="255"/>
                  </a:cubicBezTo>
                  <a:lnTo>
                    <a:pt x="867" y="263"/>
                  </a:lnTo>
                  <a:cubicBezTo>
                    <a:pt x="867" y="263"/>
                    <a:pt x="868" y="263"/>
                    <a:pt x="868" y="264"/>
                  </a:cubicBezTo>
                  <a:lnTo>
                    <a:pt x="879" y="275"/>
                  </a:lnTo>
                  <a:cubicBezTo>
                    <a:pt x="879" y="275"/>
                    <a:pt x="879" y="276"/>
                    <a:pt x="879" y="276"/>
                  </a:cubicBezTo>
                  <a:lnTo>
                    <a:pt x="890" y="292"/>
                  </a:lnTo>
                  <a:cubicBezTo>
                    <a:pt x="890" y="292"/>
                    <a:pt x="890" y="292"/>
                    <a:pt x="890" y="292"/>
                  </a:cubicBezTo>
                  <a:lnTo>
                    <a:pt x="897" y="308"/>
                  </a:lnTo>
                  <a:cubicBezTo>
                    <a:pt x="897" y="309"/>
                    <a:pt x="897" y="309"/>
                    <a:pt x="897" y="309"/>
                  </a:cubicBezTo>
                  <a:lnTo>
                    <a:pt x="900" y="328"/>
                  </a:lnTo>
                  <a:lnTo>
                    <a:pt x="901" y="347"/>
                  </a:lnTo>
                  <a:cubicBezTo>
                    <a:pt x="901" y="347"/>
                    <a:pt x="901" y="348"/>
                    <a:pt x="901" y="348"/>
                  </a:cubicBezTo>
                  <a:lnTo>
                    <a:pt x="897" y="386"/>
                  </a:lnTo>
                  <a:cubicBezTo>
                    <a:pt x="897" y="387"/>
                    <a:pt x="897" y="387"/>
                    <a:pt x="897" y="387"/>
                  </a:cubicBezTo>
                  <a:lnTo>
                    <a:pt x="891" y="404"/>
                  </a:lnTo>
                  <a:cubicBezTo>
                    <a:pt x="891" y="404"/>
                    <a:pt x="891" y="404"/>
                    <a:pt x="891" y="405"/>
                  </a:cubicBezTo>
                  <a:lnTo>
                    <a:pt x="882" y="419"/>
                  </a:lnTo>
                  <a:cubicBezTo>
                    <a:pt x="882" y="419"/>
                    <a:pt x="882" y="419"/>
                    <a:pt x="882" y="419"/>
                  </a:cubicBezTo>
                  <a:lnTo>
                    <a:pt x="870" y="431"/>
                  </a:lnTo>
                  <a:cubicBezTo>
                    <a:pt x="870" y="431"/>
                    <a:pt x="869" y="432"/>
                    <a:pt x="869" y="432"/>
                  </a:cubicBezTo>
                  <a:lnTo>
                    <a:pt x="856" y="440"/>
                  </a:lnTo>
                  <a:cubicBezTo>
                    <a:pt x="856" y="440"/>
                    <a:pt x="856" y="441"/>
                    <a:pt x="855" y="441"/>
                  </a:cubicBezTo>
                  <a:lnTo>
                    <a:pt x="842" y="446"/>
                  </a:lnTo>
                  <a:cubicBezTo>
                    <a:pt x="842" y="446"/>
                    <a:pt x="841" y="446"/>
                    <a:pt x="841" y="446"/>
                  </a:cubicBezTo>
                  <a:lnTo>
                    <a:pt x="825" y="448"/>
                  </a:lnTo>
                  <a:cubicBezTo>
                    <a:pt x="825" y="448"/>
                    <a:pt x="825" y="448"/>
                    <a:pt x="824" y="448"/>
                  </a:cubicBezTo>
                  <a:lnTo>
                    <a:pt x="804" y="445"/>
                  </a:lnTo>
                  <a:cubicBezTo>
                    <a:pt x="804" y="445"/>
                    <a:pt x="803" y="445"/>
                    <a:pt x="803" y="445"/>
                  </a:cubicBezTo>
                  <a:lnTo>
                    <a:pt x="783" y="434"/>
                  </a:lnTo>
                  <a:cubicBezTo>
                    <a:pt x="783" y="434"/>
                    <a:pt x="782" y="434"/>
                    <a:pt x="782" y="433"/>
                  </a:cubicBezTo>
                  <a:lnTo>
                    <a:pt x="767" y="418"/>
                  </a:lnTo>
                  <a:cubicBezTo>
                    <a:pt x="766" y="418"/>
                    <a:pt x="766" y="418"/>
                    <a:pt x="766" y="417"/>
                  </a:cubicBezTo>
                  <a:lnTo>
                    <a:pt x="755" y="398"/>
                  </a:lnTo>
                  <a:cubicBezTo>
                    <a:pt x="754" y="398"/>
                    <a:pt x="754" y="397"/>
                    <a:pt x="754" y="397"/>
                  </a:cubicBezTo>
                  <a:lnTo>
                    <a:pt x="748" y="372"/>
                  </a:lnTo>
                  <a:cubicBezTo>
                    <a:pt x="748" y="372"/>
                    <a:pt x="748" y="372"/>
                    <a:pt x="748" y="372"/>
                  </a:cubicBezTo>
                  <a:lnTo>
                    <a:pt x="746" y="348"/>
                  </a:lnTo>
                  <a:cubicBezTo>
                    <a:pt x="746" y="348"/>
                    <a:pt x="746" y="347"/>
                    <a:pt x="746" y="347"/>
                  </a:cubicBezTo>
                  <a:lnTo>
                    <a:pt x="750" y="309"/>
                  </a:lnTo>
                  <a:close/>
                  <a:moveTo>
                    <a:pt x="998" y="251"/>
                  </a:moveTo>
                  <a:lnTo>
                    <a:pt x="999" y="209"/>
                  </a:lnTo>
                  <a:lnTo>
                    <a:pt x="1002" y="172"/>
                  </a:lnTo>
                  <a:lnTo>
                    <a:pt x="1006" y="139"/>
                  </a:lnTo>
                  <a:lnTo>
                    <a:pt x="1012" y="111"/>
                  </a:lnTo>
                  <a:cubicBezTo>
                    <a:pt x="1012" y="111"/>
                    <a:pt x="1012" y="111"/>
                    <a:pt x="1012" y="111"/>
                  </a:cubicBezTo>
                  <a:lnTo>
                    <a:pt x="1021" y="87"/>
                  </a:lnTo>
                  <a:lnTo>
                    <a:pt x="1031" y="65"/>
                  </a:lnTo>
                  <a:lnTo>
                    <a:pt x="1053" y="30"/>
                  </a:lnTo>
                  <a:cubicBezTo>
                    <a:pt x="1053" y="30"/>
                    <a:pt x="1054" y="30"/>
                    <a:pt x="1054" y="29"/>
                  </a:cubicBezTo>
                  <a:lnTo>
                    <a:pt x="1069" y="17"/>
                  </a:lnTo>
                  <a:cubicBezTo>
                    <a:pt x="1069" y="17"/>
                    <a:pt x="1069" y="17"/>
                    <a:pt x="1070" y="17"/>
                  </a:cubicBezTo>
                  <a:lnTo>
                    <a:pt x="1085" y="8"/>
                  </a:lnTo>
                  <a:cubicBezTo>
                    <a:pt x="1085" y="8"/>
                    <a:pt x="1086" y="8"/>
                    <a:pt x="1086" y="8"/>
                  </a:cubicBezTo>
                  <a:lnTo>
                    <a:pt x="1103" y="3"/>
                  </a:lnTo>
                  <a:cubicBezTo>
                    <a:pt x="1104" y="3"/>
                    <a:pt x="1104" y="3"/>
                    <a:pt x="1104" y="2"/>
                  </a:cubicBezTo>
                  <a:lnTo>
                    <a:pt x="1123" y="0"/>
                  </a:lnTo>
                  <a:cubicBezTo>
                    <a:pt x="1123" y="0"/>
                    <a:pt x="1124" y="0"/>
                    <a:pt x="1124" y="1"/>
                  </a:cubicBezTo>
                  <a:lnTo>
                    <a:pt x="1153" y="6"/>
                  </a:lnTo>
                  <a:cubicBezTo>
                    <a:pt x="1154" y="6"/>
                    <a:pt x="1154" y="6"/>
                    <a:pt x="1154" y="6"/>
                  </a:cubicBezTo>
                  <a:lnTo>
                    <a:pt x="1179" y="18"/>
                  </a:lnTo>
                  <a:cubicBezTo>
                    <a:pt x="1180" y="19"/>
                    <a:pt x="1180" y="19"/>
                    <a:pt x="1180" y="19"/>
                  </a:cubicBezTo>
                  <a:lnTo>
                    <a:pt x="1200" y="38"/>
                  </a:lnTo>
                  <a:cubicBezTo>
                    <a:pt x="1200" y="38"/>
                    <a:pt x="1200" y="39"/>
                    <a:pt x="1200" y="39"/>
                  </a:cubicBezTo>
                  <a:lnTo>
                    <a:pt x="1216" y="65"/>
                  </a:lnTo>
                  <a:lnTo>
                    <a:pt x="1230" y="96"/>
                  </a:lnTo>
                  <a:cubicBezTo>
                    <a:pt x="1230" y="97"/>
                    <a:pt x="1230" y="97"/>
                    <a:pt x="1230" y="97"/>
                  </a:cubicBezTo>
                  <a:lnTo>
                    <a:pt x="1240" y="135"/>
                  </a:lnTo>
                  <a:lnTo>
                    <a:pt x="1244" y="158"/>
                  </a:lnTo>
                  <a:lnTo>
                    <a:pt x="1246" y="185"/>
                  </a:lnTo>
                  <a:lnTo>
                    <a:pt x="1248" y="216"/>
                  </a:lnTo>
                  <a:lnTo>
                    <a:pt x="1248" y="250"/>
                  </a:lnTo>
                  <a:lnTo>
                    <a:pt x="1247" y="290"/>
                  </a:lnTo>
                  <a:lnTo>
                    <a:pt x="1245" y="326"/>
                  </a:lnTo>
                  <a:lnTo>
                    <a:pt x="1241" y="358"/>
                  </a:lnTo>
                  <a:lnTo>
                    <a:pt x="1235" y="386"/>
                  </a:lnTo>
                  <a:lnTo>
                    <a:pt x="1228" y="411"/>
                  </a:lnTo>
                  <a:lnTo>
                    <a:pt x="1219" y="432"/>
                  </a:lnTo>
                  <a:cubicBezTo>
                    <a:pt x="1219" y="432"/>
                    <a:pt x="1218" y="433"/>
                    <a:pt x="1218" y="433"/>
                  </a:cubicBezTo>
                  <a:lnTo>
                    <a:pt x="1194" y="467"/>
                  </a:lnTo>
                  <a:cubicBezTo>
                    <a:pt x="1194" y="468"/>
                    <a:pt x="1194" y="468"/>
                    <a:pt x="1194" y="468"/>
                  </a:cubicBezTo>
                  <a:lnTo>
                    <a:pt x="1180" y="480"/>
                  </a:lnTo>
                  <a:cubicBezTo>
                    <a:pt x="1180" y="480"/>
                    <a:pt x="1180" y="480"/>
                    <a:pt x="1179" y="480"/>
                  </a:cubicBezTo>
                  <a:lnTo>
                    <a:pt x="1163" y="489"/>
                  </a:lnTo>
                  <a:cubicBezTo>
                    <a:pt x="1163" y="489"/>
                    <a:pt x="1163" y="489"/>
                    <a:pt x="1163" y="489"/>
                  </a:cubicBezTo>
                  <a:lnTo>
                    <a:pt x="1144" y="494"/>
                  </a:lnTo>
                  <a:cubicBezTo>
                    <a:pt x="1144" y="494"/>
                    <a:pt x="1144" y="494"/>
                    <a:pt x="1143" y="494"/>
                  </a:cubicBezTo>
                  <a:lnTo>
                    <a:pt x="1124" y="496"/>
                  </a:lnTo>
                  <a:cubicBezTo>
                    <a:pt x="1124" y="496"/>
                    <a:pt x="1123" y="496"/>
                    <a:pt x="1123" y="496"/>
                  </a:cubicBezTo>
                  <a:lnTo>
                    <a:pt x="1098" y="493"/>
                  </a:lnTo>
                  <a:cubicBezTo>
                    <a:pt x="1098" y="493"/>
                    <a:pt x="1098" y="493"/>
                    <a:pt x="1097" y="493"/>
                  </a:cubicBezTo>
                  <a:lnTo>
                    <a:pt x="1075" y="483"/>
                  </a:lnTo>
                  <a:cubicBezTo>
                    <a:pt x="1075" y="483"/>
                    <a:pt x="1075" y="483"/>
                    <a:pt x="1074" y="483"/>
                  </a:cubicBezTo>
                  <a:lnTo>
                    <a:pt x="1055" y="467"/>
                  </a:lnTo>
                  <a:cubicBezTo>
                    <a:pt x="1055" y="466"/>
                    <a:pt x="1054" y="466"/>
                    <a:pt x="1054" y="466"/>
                  </a:cubicBezTo>
                  <a:lnTo>
                    <a:pt x="1037" y="443"/>
                  </a:lnTo>
                  <a:cubicBezTo>
                    <a:pt x="1037" y="443"/>
                    <a:pt x="1037" y="443"/>
                    <a:pt x="1037" y="443"/>
                  </a:cubicBezTo>
                  <a:lnTo>
                    <a:pt x="1020" y="409"/>
                  </a:lnTo>
                  <a:cubicBezTo>
                    <a:pt x="1020" y="409"/>
                    <a:pt x="1020" y="409"/>
                    <a:pt x="1020" y="409"/>
                  </a:cubicBezTo>
                  <a:lnTo>
                    <a:pt x="1009" y="366"/>
                  </a:lnTo>
                  <a:lnTo>
                    <a:pt x="1001" y="314"/>
                  </a:lnTo>
                  <a:lnTo>
                    <a:pt x="998" y="251"/>
                  </a:lnTo>
                  <a:close/>
                  <a:moveTo>
                    <a:pt x="1009" y="312"/>
                  </a:moveTo>
                  <a:lnTo>
                    <a:pt x="1016" y="364"/>
                  </a:lnTo>
                  <a:lnTo>
                    <a:pt x="1028" y="406"/>
                  </a:lnTo>
                  <a:lnTo>
                    <a:pt x="1028" y="406"/>
                  </a:lnTo>
                  <a:lnTo>
                    <a:pt x="1044" y="439"/>
                  </a:lnTo>
                  <a:lnTo>
                    <a:pt x="1044" y="439"/>
                  </a:lnTo>
                  <a:lnTo>
                    <a:pt x="1061" y="461"/>
                  </a:lnTo>
                  <a:lnTo>
                    <a:pt x="1060" y="460"/>
                  </a:lnTo>
                  <a:lnTo>
                    <a:pt x="1080" y="476"/>
                  </a:lnTo>
                  <a:lnTo>
                    <a:pt x="1079" y="476"/>
                  </a:lnTo>
                  <a:lnTo>
                    <a:pt x="1101" y="486"/>
                  </a:lnTo>
                  <a:lnTo>
                    <a:pt x="1099" y="485"/>
                  </a:lnTo>
                  <a:lnTo>
                    <a:pt x="1124" y="488"/>
                  </a:lnTo>
                  <a:lnTo>
                    <a:pt x="1123" y="488"/>
                  </a:lnTo>
                  <a:lnTo>
                    <a:pt x="1143" y="486"/>
                  </a:lnTo>
                  <a:lnTo>
                    <a:pt x="1142" y="487"/>
                  </a:lnTo>
                  <a:lnTo>
                    <a:pt x="1160" y="482"/>
                  </a:lnTo>
                  <a:lnTo>
                    <a:pt x="1160" y="482"/>
                  </a:lnTo>
                  <a:lnTo>
                    <a:pt x="1176" y="473"/>
                  </a:lnTo>
                  <a:lnTo>
                    <a:pt x="1175" y="473"/>
                  </a:lnTo>
                  <a:lnTo>
                    <a:pt x="1188" y="462"/>
                  </a:lnTo>
                  <a:lnTo>
                    <a:pt x="1188" y="463"/>
                  </a:lnTo>
                  <a:lnTo>
                    <a:pt x="1212" y="428"/>
                  </a:lnTo>
                  <a:lnTo>
                    <a:pt x="1211" y="429"/>
                  </a:lnTo>
                  <a:lnTo>
                    <a:pt x="1221" y="408"/>
                  </a:lnTo>
                  <a:lnTo>
                    <a:pt x="1228" y="385"/>
                  </a:lnTo>
                  <a:lnTo>
                    <a:pt x="1233" y="357"/>
                  </a:lnTo>
                  <a:lnTo>
                    <a:pt x="1237" y="326"/>
                  </a:lnTo>
                  <a:lnTo>
                    <a:pt x="1239" y="290"/>
                  </a:lnTo>
                  <a:lnTo>
                    <a:pt x="1240" y="251"/>
                  </a:lnTo>
                  <a:lnTo>
                    <a:pt x="1240" y="216"/>
                  </a:lnTo>
                  <a:lnTo>
                    <a:pt x="1238" y="186"/>
                  </a:lnTo>
                  <a:lnTo>
                    <a:pt x="1236" y="160"/>
                  </a:lnTo>
                  <a:lnTo>
                    <a:pt x="1233" y="137"/>
                  </a:lnTo>
                  <a:lnTo>
                    <a:pt x="1223" y="99"/>
                  </a:lnTo>
                  <a:lnTo>
                    <a:pt x="1223" y="100"/>
                  </a:lnTo>
                  <a:lnTo>
                    <a:pt x="1209" y="69"/>
                  </a:lnTo>
                  <a:lnTo>
                    <a:pt x="1194" y="43"/>
                  </a:lnTo>
                  <a:lnTo>
                    <a:pt x="1194" y="44"/>
                  </a:lnTo>
                  <a:lnTo>
                    <a:pt x="1175" y="25"/>
                  </a:lnTo>
                  <a:lnTo>
                    <a:pt x="1176" y="26"/>
                  </a:lnTo>
                  <a:lnTo>
                    <a:pt x="1151" y="13"/>
                  </a:lnTo>
                  <a:lnTo>
                    <a:pt x="1152" y="13"/>
                  </a:lnTo>
                  <a:lnTo>
                    <a:pt x="1123" y="8"/>
                  </a:lnTo>
                  <a:lnTo>
                    <a:pt x="1124" y="8"/>
                  </a:lnTo>
                  <a:lnTo>
                    <a:pt x="1105" y="10"/>
                  </a:lnTo>
                  <a:lnTo>
                    <a:pt x="1106" y="10"/>
                  </a:lnTo>
                  <a:lnTo>
                    <a:pt x="1088" y="16"/>
                  </a:lnTo>
                  <a:lnTo>
                    <a:pt x="1089" y="15"/>
                  </a:lnTo>
                  <a:lnTo>
                    <a:pt x="1073" y="24"/>
                  </a:lnTo>
                  <a:lnTo>
                    <a:pt x="1074" y="24"/>
                  </a:lnTo>
                  <a:lnTo>
                    <a:pt x="1059" y="36"/>
                  </a:lnTo>
                  <a:lnTo>
                    <a:pt x="1060" y="35"/>
                  </a:lnTo>
                  <a:lnTo>
                    <a:pt x="1038" y="69"/>
                  </a:lnTo>
                  <a:lnTo>
                    <a:pt x="1028" y="89"/>
                  </a:lnTo>
                  <a:lnTo>
                    <a:pt x="1020" y="113"/>
                  </a:lnTo>
                  <a:lnTo>
                    <a:pt x="1020" y="113"/>
                  </a:lnTo>
                  <a:lnTo>
                    <a:pt x="1014" y="140"/>
                  </a:lnTo>
                  <a:lnTo>
                    <a:pt x="1010" y="172"/>
                  </a:lnTo>
                  <a:lnTo>
                    <a:pt x="1007" y="209"/>
                  </a:lnTo>
                  <a:lnTo>
                    <a:pt x="1006" y="250"/>
                  </a:lnTo>
                  <a:lnTo>
                    <a:pt x="1009" y="312"/>
                  </a:lnTo>
                  <a:close/>
                  <a:moveTo>
                    <a:pt x="1055" y="251"/>
                  </a:moveTo>
                  <a:lnTo>
                    <a:pt x="1056" y="303"/>
                  </a:lnTo>
                  <a:lnTo>
                    <a:pt x="1060" y="346"/>
                  </a:lnTo>
                  <a:lnTo>
                    <a:pt x="1066" y="380"/>
                  </a:lnTo>
                  <a:lnTo>
                    <a:pt x="1066" y="379"/>
                  </a:lnTo>
                  <a:lnTo>
                    <a:pt x="1076" y="404"/>
                  </a:lnTo>
                  <a:lnTo>
                    <a:pt x="1076" y="404"/>
                  </a:lnTo>
                  <a:lnTo>
                    <a:pt x="1087" y="420"/>
                  </a:lnTo>
                  <a:lnTo>
                    <a:pt x="1086" y="420"/>
                  </a:lnTo>
                  <a:lnTo>
                    <a:pt x="1099" y="432"/>
                  </a:lnTo>
                  <a:lnTo>
                    <a:pt x="1098" y="431"/>
                  </a:lnTo>
                  <a:lnTo>
                    <a:pt x="1111" y="438"/>
                  </a:lnTo>
                  <a:lnTo>
                    <a:pt x="1110" y="438"/>
                  </a:lnTo>
                  <a:lnTo>
                    <a:pt x="1124" y="441"/>
                  </a:lnTo>
                  <a:lnTo>
                    <a:pt x="1123" y="441"/>
                  </a:lnTo>
                  <a:lnTo>
                    <a:pt x="1138" y="438"/>
                  </a:lnTo>
                  <a:lnTo>
                    <a:pt x="1137" y="438"/>
                  </a:lnTo>
                  <a:lnTo>
                    <a:pt x="1152" y="431"/>
                  </a:lnTo>
                  <a:lnTo>
                    <a:pt x="1151" y="432"/>
                  </a:lnTo>
                  <a:lnTo>
                    <a:pt x="1164" y="420"/>
                  </a:lnTo>
                  <a:lnTo>
                    <a:pt x="1163" y="420"/>
                  </a:lnTo>
                  <a:lnTo>
                    <a:pt x="1174" y="404"/>
                  </a:lnTo>
                  <a:lnTo>
                    <a:pt x="1174" y="405"/>
                  </a:lnTo>
                  <a:lnTo>
                    <a:pt x="1183" y="380"/>
                  </a:lnTo>
                  <a:lnTo>
                    <a:pt x="1183" y="380"/>
                  </a:lnTo>
                  <a:lnTo>
                    <a:pt x="1190" y="346"/>
                  </a:lnTo>
                  <a:lnTo>
                    <a:pt x="1193" y="303"/>
                  </a:lnTo>
                  <a:lnTo>
                    <a:pt x="1195" y="250"/>
                  </a:lnTo>
                  <a:lnTo>
                    <a:pt x="1193" y="196"/>
                  </a:lnTo>
                  <a:lnTo>
                    <a:pt x="1189" y="152"/>
                  </a:lnTo>
                  <a:lnTo>
                    <a:pt x="1183" y="119"/>
                  </a:lnTo>
                  <a:lnTo>
                    <a:pt x="1183" y="119"/>
                  </a:lnTo>
                  <a:lnTo>
                    <a:pt x="1174" y="96"/>
                  </a:lnTo>
                  <a:lnTo>
                    <a:pt x="1174" y="97"/>
                  </a:lnTo>
                  <a:lnTo>
                    <a:pt x="1163" y="79"/>
                  </a:lnTo>
                  <a:lnTo>
                    <a:pt x="1164" y="79"/>
                  </a:lnTo>
                  <a:lnTo>
                    <a:pt x="1151" y="66"/>
                  </a:lnTo>
                  <a:lnTo>
                    <a:pt x="1152" y="67"/>
                  </a:lnTo>
                  <a:lnTo>
                    <a:pt x="1137" y="59"/>
                  </a:lnTo>
                  <a:lnTo>
                    <a:pt x="1138" y="59"/>
                  </a:lnTo>
                  <a:lnTo>
                    <a:pt x="1123" y="57"/>
                  </a:lnTo>
                  <a:lnTo>
                    <a:pt x="1124" y="57"/>
                  </a:lnTo>
                  <a:lnTo>
                    <a:pt x="1109" y="59"/>
                  </a:lnTo>
                  <a:lnTo>
                    <a:pt x="1110" y="59"/>
                  </a:lnTo>
                  <a:lnTo>
                    <a:pt x="1097" y="66"/>
                  </a:lnTo>
                  <a:lnTo>
                    <a:pt x="1098" y="65"/>
                  </a:lnTo>
                  <a:lnTo>
                    <a:pt x="1086" y="76"/>
                  </a:lnTo>
                  <a:lnTo>
                    <a:pt x="1086" y="76"/>
                  </a:lnTo>
                  <a:lnTo>
                    <a:pt x="1076" y="90"/>
                  </a:lnTo>
                  <a:lnTo>
                    <a:pt x="1076" y="89"/>
                  </a:lnTo>
                  <a:lnTo>
                    <a:pt x="1067" y="117"/>
                  </a:lnTo>
                  <a:lnTo>
                    <a:pt x="1060" y="152"/>
                  </a:lnTo>
                  <a:lnTo>
                    <a:pt x="1056" y="196"/>
                  </a:lnTo>
                  <a:lnTo>
                    <a:pt x="1055" y="251"/>
                  </a:lnTo>
                  <a:close/>
                  <a:moveTo>
                    <a:pt x="1048" y="196"/>
                  </a:moveTo>
                  <a:lnTo>
                    <a:pt x="1053" y="150"/>
                  </a:lnTo>
                  <a:lnTo>
                    <a:pt x="1060" y="114"/>
                  </a:lnTo>
                  <a:lnTo>
                    <a:pt x="1069" y="87"/>
                  </a:lnTo>
                  <a:cubicBezTo>
                    <a:pt x="1069" y="86"/>
                    <a:pt x="1069" y="86"/>
                    <a:pt x="1069" y="86"/>
                  </a:cubicBezTo>
                  <a:lnTo>
                    <a:pt x="1080" y="71"/>
                  </a:lnTo>
                  <a:cubicBezTo>
                    <a:pt x="1080" y="71"/>
                    <a:pt x="1080" y="71"/>
                    <a:pt x="1080" y="71"/>
                  </a:cubicBezTo>
                  <a:lnTo>
                    <a:pt x="1092" y="60"/>
                  </a:lnTo>
                  <a:cubicBezTo>
                    <a:pt x="1093" y="59"/>
                    <a:pt x="1093" y="59"/>
                    <a:pt x="1093" y="59"/>
                  </a:cubicBezTo>
                  <a:lnTo>
                    <a:pt x="1107" y="52"/>
                  </a:lnTo>
                  <a:cubicBezTo>
                    <a:pt x="1107" y="52"/>
                    <a:pt x="1107" y="52"/>
                    <a:pt x="1108" y="52"/>
                  </a:cubicBezTo>
                  <a:lnTo>
                    <a:pt x="1123" y="49"/>
                  </a:lnTo>
                  <a:cubicBezTo>
                    <a:pt x="1123" y="49"/>
                    <a:pt x="1124" y="49"/>
                    <a:pt x="1124" y="49"/>
                  </a:cubicBezTo>
                  <a:lnTo>
                    <a:pt x="1140" y="52"/>
                  </a:lnTo>
                  <a:cubicBezTo>
                    <a:pt x="1140" y="52"/>
                    <a:pt x="1140" y="52"/>
                    <a:pt x="1141" y="52"/>
                  </a:cubicBezTo>
                  <a:lnTo>
                    <a:pt x="1155" y="60"/>
                  </a:lnTo>
                  <a:cubicBezTo>
                    <a:pt x="1156" y="60"/>
                    <a:pt x="1156" y="60"/>
                    <a:pt x="1156" y="61"/>
                  </a:cubicBezTo>
                  <a:lnTo>
                    <a:pt x="1169" y="74"/>
                  </a:lnTo>
                  <a:cubicBezTo>
                    <a:pt x="1170" y="74"/>
                    <a:pt x="1170" y="74"/>
                    <a:pt x="1170" y="74"/>
                  </a:cubicBezTo>
                  <a:lnTo>
                    <a:pt x="1181" y="92"/>
                  </a:lnTo>
                  <a:cubicBezTo>
                    <a:pt x="1181" y="93"/>
                    <a:pt x="1181" y="93"/>
                    <a:pt x="1181" y="93"/>
                  </a:cubicBezTo>
                  <a:lnTo>
                    <a:pt x="1190" y="117"/>
                  </a:lnTo>
                  <a:cubicBezTo>
                    <a:pt x="1190" y="117"/>
                    <a:pt x="1190" y="117"/>
                    <a:pt x="1190" y="117"/>
                  </a:cubicBezTo>
                  <a:lnTo>
                    <a:pt x="1197" y="152"/>
                  </a:lnTo>
                  <a:lnTo>
                    <a:pt x="1201" y="196"/>
                  </a:lnTo>
                  <a:lnTo>
                    <a:pt x="1203" y="251"/>
                  </a:lnTo>
                  <a:lnTo>
                    <a:pt x="1201" y="303"/>
                  </a:lnTo>
                  <a:lnTo>
                    <a:pt x="1197" y="347"/>
                  </a:lnTo>
                  <a:lnTo>
                    <a:pt x="1190" y="382"/>
                  </a:lnTo>
                  <a:cubicBezTo>
                    <a:pt x="1190" y="382"/>
                    <a:pt x="1190" y="382"/>
                    <a:pt x="1190" y="382"/>
                  </a:cubicBezTo>
                  <a:lnTo>
                    <a:pt x="1181" y="407"/>
                  </a:lnTo>
                  <a:cubicBezTo>
                    <a:pt x="1181" y="408"/>
                    <a:pt x="1181" y="408"/>
                    <a:pt x="1181" y="408"/>
                  </a:cubicBezTo>
                  <a:lnTo>
                    <a:pt x="1170" y="425"/>
                  </a:lnTo>
                  <a:cubicBezTo>
                    <a:pt x="1170" y="425"/>
                    <a:pt x="1169" y="425"/>
                    <a:pt x="1169" y="425"/>
                  </a:cubicBezTo>
                  <a:lnTo>
                    <a:pt x="1156" y="437"/>
                  </a:lnTo>
                  <a:cubicBezTo>
                    <a:pt x="1156" y="438"/>
                    <a:pt x="1156" y="438"/>
                    <a:pt x="1155" y="438"/>
                  </a:cubicBezTo>
                  <a:lnTo>
                    <a:pt x="1141" y="446"/>
                  </a:lnTo>
                  <a:cubicBezTo>
                    <a:pt x="1140" y="446"/>
                    <a:pt x="1140" y="446"/>
                    <a:pt x="1140" y="446"/>
                  </a:cubicBezTo>
                  <a:lnTo>
                    <a:pt x="1124" y="448"/>
                  </a:lnTo>
                  <a:cubicBezTo>
                    <a:pt x="1124" y="448"/>
                    <a:pt x="1123" y="448"/>
                    <a:pt x="1123" y="448"/>
                  </a:cubicBezTo>
                  <a:lnTo>
                    <a:pt x="1109" y="446"/>
                  </a:lnTo>
                  <a:cubicBezTo>
                    <a:pt x="1108" y="446"/>
                    <a:pt x="1108" y="446"/>
                    <a:pt x="1108" y="445"/>
                  </a:cubicBezTo>
                  <a:lnTo>
                    <a:pt x="1094" y="438"/>
                  </a:lnTo>
                  <a:cubicBezTo>
                    <a:pt x="1094" y="438"/>
                    <a:pt x="1093" y="438"/>
                    <a:pt x="1093" y="437"/>
                  </a:cubicBezTo>
                  <a:lnTo>
                    <a:pt x="1081" y="425"/>
                  </a:lnTo>
                  <a:cubicBezTo>
                    <a:pt x="1080" y="425"/>
                    <a:pt x="1080" y="425"/>
                    <a:pt x="1080" y="425"/>
                  </a:cubicBezTo>
                  <a:lnTo>
                    <a:pt x="1069" y="408"/>
                  </a:lnTo>
                  <a:cubicBezTo>
                    <a:pt x="1069" y="408"/>
                    <a:pt x="1069" y="408"/>
                    <a:pt x="1069" y="407"/>
                  </a:cubicBezTo>
                  <a:lnTo>
                    <a:pt x="1059" y="382"/>
                  </a:lnTo>
                  <a:cubicBezTo>
                    <a:pt x="1059" y="382"/>
                    <a:pt x="1059" y="382"/>
                    <a:pt x="1059" y="382"/>
                  </a:cubicBezTo>
                  <a:lnTo>
                    <a:pt x="1052" y="347"/>
                  </a:lnTo>
                  <a:lnTo>
                    <a:pt x="1048" y="303"/>
                  </a:lnTo>
                  <a:lnTo>
                    <a:pt x="1047" y="250"/>
                  </a:lnTo>
                  <a:lnTo>
                    <a:pt x="1048" y="19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69" name="Freeform 215"/>
            <p:cNvSpPr>
              <a:spLocks noEditPoints="1"/>
            </p:cNvSpPr>
            <p:nvPr/>
          </p:nvSpPr>
          <p:spPr bwMode="auto">
            <a:xfrm>
              <a:off x="3982086" y="2243035"/>
              <a:ext cx="243840" cy="96520"/>
            </a:xfrm>
            <a:custGeom>
              <a:avLst/>
              <a:gdLst>
                <a:gd name="T0" fmla="*/ 31 w 1248"/>
                <a:gd name="T1" fmla="*/ 173 h 496"/>
                <a:gd name="T2" fmla="*/ 93 w 1248"/>
                <a:gd name="T3" fmla="*/ 35 h 496"/>
                <a:gd name="T4" fmla="*/ 116 w 1248"/>
                <a:gd name="T5" fmla="*/ 6 h 496"/>
                <a:gd name="T6" fmla="*/ 27 w 1248"/>
                <a:gd name="T7" fmla="*/ 166 h 496"/>
                <a:gd name="T8" fmla="*/ 141 w 1248"/>
                <a:gd name="T9" fmla="*/ 478 h 496"/>
                <a:gd name="T10" fmla="*/ 348 w 1248"/>
                <a:gd name="T11" fmla="*/ 486 h 496"/>
                <a:gd name="T12" fmla="*/ 348 w 1248"/>
                <a:gd name="T13" fmla="*/ 478 h 496"/>
                <a:gd name="T14" fmla="*/ 555 w 1248"/>
                <a:gd name="T15" fmla="*/ 4 h 496"/>
                <a:gd name="T16" fmla="*/ 594 w 1248"/>
                <a:gd name="T17" fmla="*/ 368 h 496"/>
                <a:gd name="T18" fmla="*/ 637 w 1248"/>
                <a:gd name="T19" fmla="*/ 316 h 496"/>
                <a:gd name="T20" fmla="*/ 390 w 1248"/>
                <a:gd name="T21" fmla="*/ 368 h 496"/>
                <a:gd name="T22" fmla="*/ 547 w 1248"/>
                <a:gd name="T23" fmla="*/ 103 h 496"/>
                <a:gd name="T24" fmla="*/ 548 w 1248"/>
                <a:gd name="T25" fmla="*/ 316 h 496"/>
                <a:gd name="T26" fmla="*/ 728 w 1248"/>
                <a:gd name="T27" fmla="*/ 65 h 496"/>
                <a:gd name="T28" fmla="*/ 820 w 1248"/>
                <a:gd name="T29" fmla="*/ 0 h 496"/>
                <a:gd name="T30" fmla="*/ 927 w 1248"/>
                <a:gd name="T31" fmla="*/ 97 h 496"/>
                <a:gd name="T32" fmla="*/ 925 w 1248"/>
                <a:gd name="T33" fmla="*/ 411 h 496"/>
                <a:gd name="T34" fmla="*/ 840 w 1248"/>
                <a:gd name="T35" fmla="*/ 494 h 496"/>
                <a:gd name="T36" fmla="*/ 734 w 1248"/>
                <a:gd name="T37" fmla="*/ 443 h 496"/>
                <a:gd name="T38" fmla="*/ 741 w 1248"/>
                <a:gd name="T39" fmla="*/ 439 h 496"/>
                <a:gd name="T40" fmla="*/ 840 w 1248"/>
                <a:gd name="T41" fmla="*/ 486 h 496"/>
                <a:gd name="T42" fmla="*/ 917 w 1248"/>
                <a:gd name="T43" fmla="*/ 408 h 496"/>
                <a:gd name="T44" fmla="*/ 920 w 1248"/>
                <a:gd name="T45" fmla="*/ 99 h 496"/>
                <a:gd name="T46" fmla="*/ 821 w 1248"/>
                <a:gd name="T47" fmla="*/ 8 h 496"/>
                <a:gd name="T48" fmla="*/ 735 w 1248"/>
                <a:gd name="T49" fmla="*/ 69 h 496"/>
                <a:gd name="T50" fmla="*/ 753 w 1248"/>
                <a:gd name="T51" fmla="*/ 303 h 496"/>
                <a:gd name="T52" fmla="*/ 808 w 1248"/>
                <a:gd name="T53" fmla="*/ 438 h 496"/>
                <a:gd name="T54" fmla="*/ 871 w 1248"/>
                <a:gd name="T55" fmla="*/ 404 h 496"/>
                <a:gd name="T56" fmla="*/ 880 w 1248"/>
                <a:gd name="T57" fmla="*/ 119 h 496"/>
                <a:gd name="T58" fmla="*/ 821 w 1248"/>
                <a:gd name="T59" fmla="*/ 57 h 496"/>
                <a:gd name="T60" fmla="*/ 757 w 1248"/>
                <a:gd name="T61" fmla="*/ 152 h 496"/>
                <a:gd name="T62" fmla="*/ 789 w 1248"/>
                <a:gd name="T63" fmla="*/ 60 h 496"/>
                <a:gd name="T64" fmla="*/ 866 w 1248"/>
                <a:gd name="T65" fmla="*/ 74 h 496"/>
                <a:gd name="T66" fmla="*/ 894 w 1248"/>
                <a:gd name="T67" fmla="*/ 347 h 496"/>
                <a:gd name="T68" fmla="*/ 837 w 1248"/>
                <a:gd name="T69" fmla="*/ 446 h 496"/>
                <a:gd name="T70" fmla="*/ 766 w 1248"/>
                <a:gd name="T71" fmla="*/ 407 h 496"/>
                <a:gd name="T72" fmla="*/ 1049 w 1248"/>
                <a:gd name="T73" fmla="*/ 350 h 496"/>
                <a:gd name="T74" fmla="*/ 1096 w 1248"/>
                <a:gd name="T75" fmla="*/ 435 h 496"/>
                <a:gd name="T76" fmla="*/ 1161 w 1248"/>
                <a:gd name="T77" fmla="*/ 424 h 496"/>
                <a:gd name="T78" fmla="*/ 1183 w 1248"/>
                <a:gd name="T79" fmla="*/ 267 h 496"/>
                <a:gd name="T80" fmla="*/ 1118 w 1248"/>
                <a:gd name="T81" fmla="*/ 223 h 496"/>
                <a:gd name="T82" fmla="*/ 1008 w 1248"/>
                <a:gd name="T83" fmla="*/ 261 h 496"/>
                <a:gd name="T84" fmla="*/ 1066 w 1248"/>
                <a:gd name="T85" fmla="*/ 199 h 496"/>
                <a:gd name="T86" fmla="*/ 1155 w 1248"/>
                <a:gd name="T87" fmla="*/ 166 h 496"/>
                <a:gd name="T88" fmla="*/ 1240 w 1248"/>
                <a:gd name="T89" fmla="*/ 260 h 496"/>
                <a:gd name="T90" fmla="*/ 1201 w 1248"/>
                <a:gd name="T91" fmla="*/ 462 h 496"/>
                <a:gd name="T92" fmla="*/ 1072 w 1248"/>
                <a:gd name="T93" fmla="*/ 486 h 496"/>
                <a:gd name="T94" fmla="*/ 997 w 1248"/>
                <a:gd name="T95" fmla="*/ 359 h 496"/>
                <a:gd name="T96" fmla="*/ 1076 w 1248"/>
                <a:gd name="T97" fmla="*/ 479 h 496"/>
                <a:gd name="T98" fmla="*/ 1195 w 1248"/>
                <a:gd name="T99" fmla="*/ 456 h 496"/>
                <a:gd name="T100" fmla="*/ 1233 w 1248"/>
                <a:gd name="T101" fmla="*/ 262 h 496"/>
                <a:gd name="T102" fmla="*/ 1155 w 1248"/>
                <a:gd name="T103" fmla="*/ 174 h 496"/>
                <a:gd name="T104" fmla="*/ 1060 w 1248"/>
                <a:gd name="T105" fmla="*/ 202 h 496"/>
                <a:gd name="T106" fmla="*/ 1012 w 1248"/>
                <a:gd name="T107" fmla="*/ 258 h 496"/>
                <a:gd name="T108" fmla="*/ 1118 w 1248"/>
                <a:gd name="T109" fmla="*/ 216 h 496"/>
                <a:gd name="T110" fmla="*/ 1190 w 1248"/>
                <a:gd name="T111" fmla="*/ 263 h 496"/>
                <a:gd name="T112" fmla="*/ 1178 w 1248"/>
                <a:gd name="T113" fmla="*/ 415 h 496"/>
                <a:gd name="T114" fmla="*/ 1107 w 1248"/>
                <a:gd name="T115" fmla="*/ 447 h 496"/>
                <a:gd name="T116" fmla="*/ 1045 w 1248"/>
                <a:gd name="T117" fmla="*/ 35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8" h="496">
                  <a:moveTo>
                    <a:pt x="145" y="482"/>
                  </a:moveTo>
                  <a:cubicBezTo>
                    <a:pt x="145" y="485"/>
                    <a:pt x="144" y="486"/>
                    <a:pt x="141" y="486"/>
                  </a:cubicBezTo>
                  <a:lnTo>
                    <a:pt x="96" y="486"/>
                  </a:lnTo>
                  <a:cubicBezTo>
                    <a:pt x="94" y="486"/>
                    <a:pt x="92" y="485"/>
                    <a:pt x="92" y="482"/>
                  </a:cubicBezTo>
                  <a:lnTo>
                    <a:pt x="92" y="112"/>
                  </a:lnTo>
                  <a:lnTo>
                    <a:pt x="99" y="115"/>
                  </a:lnTo>
                  <a:lnTo>
                    <a:pt x="80" y="136"/>
                  </a:lnTo>
                  <a:cubicBezTo>
                    <a:pt x="80" y="136"/>
                    <a:pt x="80" y="136"/>
                    <a:pt x="80" y="136"/>
                  </a:cubicBezTo>
                  <a:lnTo>
                    <a:pt x="56" y="157"/>
                  </a:lnTo>
                  <a:lnTo>
                    <a:pt x="31" y="173"/>
                  </a:lnTo>
                  <a:cubicBezTo>
                    <a:pt x="31" y="173"/>
                    <a:pt x="31" y="174"/>
                    <a:pt x="31" y="174"/>
                  </a:cubicBezTo>
                  <a:lnTo>
                    <a:pt x="6" y="185"/>
                  </a:lnTo>
                  <a:cubicBezTo>
                    <a:pt x="5" y="185"/>
                    <a:pt x="3" y="185"/>
                    <a:pt x="2" y="184"/>
                  </a:cubicBezTo>
                  <a:cubicBezTo>
                    <a:pt x="1" y="184"/>
                    <a:pt x="0" y="182"/>
                    <a:pt x="0" y="181"/>
                  </a:cubicBezTo>
                  <a:lnTo>
                    <a:pt x="0" y="126"/>
                  </a:lnTo>
                  <a:cubicBezTo>
                    <a:pt x="0" y="125"/>
                    <a:pt x="1" y="123"/>
                    <a:pt x="2" y="123"/>
                  </a:cubicBezTo>
                  <a:lnTo>
                    <a:pt x="39" y="96"/>
                  </a:lnTo>
                  <a:lnTo>
                    <a:pt x="69" y="68"/>
                  </a:lnTo>
                  <a:lnTo>
                    <a:pt x="69" y="68"/>
                  </a:lnTo>
                  <a:lnTo>
                    <a:pt x="93" y="35"/>
                  </a:lnTo>
                  <a:lnTo>
                    <a:pt x="92" y="36"/>
                  </a:lnTo>
                  <a:lnTo>
                    <a:pt x="108" y="3"/>
                  </a:lnTo>
                  <a:cubicBezTo>
                    <a:pt x="109" y="1"/>
                    <a:pt x="110" y="0"/>
                    <a:pt x="112" y="0"/>
                  </a:cubicBezTo>
                  <a:lnTo>
                    <a:pt x="141" y="0"/>
                  </a:lnTo>
                  <a:cubicBezTo>
                    <a:pt x="144" y="0"/>
                    <a:pt x="145" y="2"/>
                    <a:pt x="145" y="4"/>
                  </a:cubicBezTo>
                  <a:lnTo>
                    <a:pt x="145" y="482"/>
                  </a:lnTo>
                  <a:close/>
                  <a:moveTo>
                    <a:pt x="137" y="4"/>
                  </a:moveTo>
                  <a:lnTo>
                    <a:pt x="141" y="8"/>
                  </a:lnTo>
                  <a:lnTo>
                    <a:pt x="112" y="8"/>
                  </a:lnTo>
                  <a:lnTo>
                    <a:pt x="116" y="6"/>
                  </a:lnTo>
                  <a:lnTo>
                    <a:pt x="100" y="39"/>
                  </a:lnTo>
                  <a:cubicBezTo>
                    <a:pt x="99" y="39"/>
                    <a:pt x="99" y="40"/>
                    <a:pt x="99" y="40"/>
                  </a:cubicBezTo>
                  <a:lnTo>
                    <a:pt x="75" y="73"/>
                  </a:lnTo>
                  <a:cubicBezTo>
                    <a:pt x="75" y="73"/>
                    <a:pt x="75" y="73"/>
                    <a:pt x="75" y="73"/>
                  </a:cubicBezTo>
                  <a:lnTo>
                    <a:pt x="44" y="103"/>
                  </a:lnTo>
                  <a:lnTo>
                    <a:pt x="7" y="129"/>
                  </a:lnTo>
                  <a:lnTo>
                    <a:pt x="8" y="126"/>
                  </a:lnTo>
                  <a:lnTo>
                    <a:pt x="8" y="181"/>
                  </a:lnTo>
                  <a:lnTo>
                    <a:pt x="3" y="177"/>
                  </a:lnTo>
                  <a:lnTo>
                    <a:pt x="27" y="166"/>
                  </a:lnTo>
                  <a:lnTo>
                    <a:pt x="27" y="167"/>
                  </a:lnTo>
                  <a:lnTo>
                    <a:pt x="50" y="150"/>
                  </a:lnTo>
                  <a:lnTo>
                    <a:pt x="75" y="130"/>
                  </a:lnTo>
                  <a:lnTo>
                    <a:pt x="74" y="130"/>
                  </a:lnTo>
                  <a:lnTo>
                    <a:pt x="93" y="109"/>
                  </a:lnTo>
                  <a:cubicBezTo>
                    <a:pt x="94" y="108"/>
                    <a:pt x="96" y="108"/>
                    <a:pt x="97" y="108"/>
                  </a:cubicBezTo>
                  <a:cubicBezTo>
                    <a:pt x="99" y="109"/>
                    <a:pt x="100" y="110"/>
                    <a:pt x="100" y="112"/>
                  </a:cubicBezTo>
                  <a:lnTo>
                    <a:pt x="100" y="482"/>
                  </a:lnTo>
                  <a:lnTo>
                    <a:pt x="96" y="478"/>
                  </a:lnTo>
                  <a:lnTo>
                    <a:pt x="141" y="478"/>
                  </a:lnTo>
                  <a:lnTo>
                    <a:pt x="137" y="482"/>
                  </a:lnTo>
                  <a:lnTo>
                    <a:pt x="137" y="4"/>
                  </a:lnTo>
                  <a:close/>
                  <a:moveTo>
                    <a:pt x="297" y="486"/>
                  </a:moveTo>
                  <a:cubicBezTo>
                    <a:pt x="295" y="486"/>
                    <a:pt x="293" y="485"/>
                    <a:pt x="293" y="482"/>
                  </a:cubicBezTo>
                  <a:lnTo>
                    <a:pt x="293" y="416"/>
                  </a:lnTo>
                  <a:cubicBezTo>
                    <a:pt x="293" y="414"/>
                    <a:pt x="295" y="412"/>
                    <a:pt x="297" y="412"/>
                  </a:cubicBezTo>
                  <a:lnTo>
                    <a:pt x="348" y="412"/>
                  </a:lnTo>
                  <a:cubicBezTo>
                    <a:pt x="351" y="412"/>
                    <a:pt x="352" y="414"/>
                    <a:pt x="352" y="416"/>
                  </a:cubicBezTo>
                  <a:lnTo>
                    <a:pt x="352" y="482"/>
                  </a:lnTo>
                  <a:cubicBezTo>
                    <a:pt x="352" y="485"/>
                    <a:pt x="351" y="486"/>
                    <a:pt x="348" y="486"/>
                  </a:cubicBezTo>
                  <a:lnTo>
                    <a:pt x="297" y="486"/>
                  </a:lnTo>
                  <a:close/>
                  <a:moveTo>
                    <a:pt x="348" y="478"/>
                  </a:moveTo>
                  <a:lnTo>
                    <a:pt x="344" y="482"/>
                  </a:lnTo>
                  <a:lnTo>
                    <a:pt x="344" y="416"/>
                  </a:lnTo>
                  <a:lnTo>
                    <a:pt x="348" y="420"/>
                  </a:lnTo>
                  <a:lnTo>
                    <a:pt x="297" y="420"/>
                  </a:lnTo>
                  <a:lnTo>
                    <a:pt x="301" y="416"/>
                  </a:lnTo>
                  <a:lnTo>
                    <a:pt x="301" y="482"/>
                  </a:lnTo>
                  <a:lnTo>
                    <a:pt x="297" y="478"/>
                  </a:lnTo>
                  <a:lnTo>
                    <a:pt x="348" y="478"/>
                  </a:lnTo>
                  <a:close/>
                  <a:moveTo>
                    <a:pt x="544" y="486"/>
                  </a:moveTo>
                  <a:cubicBezTo>
                    <a:pt x="542" y="486"/>
                    <a:pt x="540" y="485"/>
                    <a:pt x="540" y="482"/>
                  </a:cubicBezTo>
                  <a:lnTo>
                    <a:pt x="540" y="368"/>
                  </a:lnTo>
                  <a:lnTo>
                    <a:pt x="544" y="372"/>
                  </a:lnTo>
                  <a:lnTo>
                    <a:pt x="386" y="372"/>
                  </a:lnTo>
                  <a:cubicBezTo>
                    <a:pt x="384" y="372"/>
                    <a:pt x="382" y="370"/>
                    <a:pt x="382" y="368"/>
                  </a:cubicBezTo>
                  <a:lnTo>
                    <a:pt x="382" y="316"/>
                  </a:lnTo>
                  <a:cubicBezTo>
                    <a:pt x="382" y="315"/>
                    <a:pt x="382" y="315"/>
                    <a:pt x="382" y="314"/>
                  </a:cubicBezTo>
                  <a:lnTo>
                    <a:pt x="551" y="6"/>
                  </a:lnTo>
                  <a:cubicBezTo>
                    <a:pt x="552" y="5"/>
                    <a:pt x="554" y="4"/>
                    <a:pt x="555" y="4"/>
                  </a:cubicBezTo>
                  <a:lnTo>
                    <a:pt x="590" y="4"/>
                  </a:lnTo>
                  <a:cubicBezTo>
                    <a:pt x="592" y="4"/>
                    <a:pt x="594" y="6"/>
                    <a:pt x="594" y="8"/>
                  </a:cubicBezTo>
                  <a:lnTo>
                    <a:pt x="594" y="316"/>
                  </a:lnTo>
                  <a:lnTo>
                    <a:pt x="590" y="312"/>
                  </a:lnTo>
                  <a:lnTo>
                    <a:pt x="641" y="312"/>
                  </a:lnTo>
                  <a:cubicBezTo>
                    <a:pt x="643" y="312"/>
                    <a:pt x="645" y="314"/>
                    <a:pt x="645" y="316"/>
                  </a:cubicBezTo>
                  <a:lnTo>
                    <a:pt x="645" y="368"/>
                  </a:lnTo>
                  <a:cubicBezTo>
                    <a:pt x="645" y="370"/>
                    <a:pt x="643" y="372"/>
                    <a:pt x="641" y="372"/>
                  </a:cubicBezTo>
                  <a:lnTo>
                    <a:pt x="590" y="372"/>
                  </a:lnTo>
                  <a:lnTo>
                    <a:pt x="594" y="368"/>
                  </a:lnTo>
                  <a:lnTo>
                    <a:pt x="594" y="482"/>
                  </a:lnTo>
                  <a:cubicBezTo>
                    <a:pt x="594" y="485"/>
                    <a:pt x="592" y="486"/>
                    <a:pt x="590" y="486"/>
                  </a:cubicBezTo>
                  <a:lnTo>
                    <a:pt x="544" y="486"/>
                  </a:lnTo>
                  <a:close/>
                  <a:moveTo>
                    <a:pt x="590" y="478"/>
                  </a:moveTo>
                  <a:lnTo>
                    <a:pt x="586" y="482"/>
                  </a:lnTo>
                  <a:lnTo>
                    <a:pt x="586" y="368"/>
                  </a:lnTo>
                  <a:cubicBezTo>
                    <a:pt x="586" y="366"/>
                    <a:pt x="588" y="364"/>
                    <a:pt x="590" y="364"/>
                  </a:cubicBezTo>
                  <a:lnTo>
                    <a:pt x="641" y="364"/>
                  </a:lnTo>
                  <a:lnTo>
                    <a:pt x="637" y="368"/>
                  </a:lnTo>
                  <a:lnTo>
                    <a:pt x="637" y="316"/>
                  </a:lnTo>
                  <a:lnTo>
                    <a:pt x="641" y="320"/>
                  </a:lnTo>
                  <a:lnTo>
                    <a:pt x="590" y="320"/>
                  </a:lnTo>
                  <a:cubicBezTo>
                    <a:pt x="588" y="320"/>
                    <a:pt x="586" y="318"/>
                    <a:pt x="586" y="316"/>
                  </a:cubicBezTo>
                  <a:lnTo>
                    <a:pt x="586" y="8"/>
                  </a:lnTo>
                  <a:lnTo>
                    <a:pt x="590" y="12"/>
                  </a:lnTo>
                  <a:lnTo>
                    <a:pt x="555" y="12"/>
                  </a:lnTo>
                  <a:lnTo>
                    <a:pt x="558" y="10"/>
                  </a:lnTo>
                  <a:lnTo>
                    <a:pt x="389" y="318"/>
                  </a:lnTo>
                  <a:lnTo>
                    <a:pt x="390" y="316"/>
                  </a:lnTo>
                  <a:lnTo>
                    <a:pt x="390" y="368"/>
                  </a:lnTo>
                  <a:lnTo>
                    <a:pt x="386" y="364"/>
                  </a:lnTo>
                  <a:lnTo>
                    <a:pt x="544" y="364"/>
                  </a:lnTo>
                  <a:cubicBezTo>
                    <a:pt x="546" y="364"/>
                    <a:pt x="548" y="366"/>
                    <a:pt x="548" y="368"/>
                  </a:cubicBezTo>
                  <a:lnTo>
                    <a:pt x="548" y="482"/>
                  </a:lnTo>
                  <a:lnTo>
                    <a:pt x="544" y="478"/>
                  </a:lnTo>
                  <a:lnTo>
                    <a:pt x="590" y="478"/>
                  </a:lnTo>
                  <a:close/>
                  <a:moveTo>
                    <a:pt x="544" y="312"/>
                  </a:moveTo>
                  <a:lnTo>
                    <a:pt x="540" y="316"/>
                  </a:lnTo>
                  <a:lnTo>
                    <a:pt x="540" y="101"/>
                  </a:lnTo>
                  <a:lnTo>
                    <a:pt x="547" y="103"/>
                  </a:lnTo>
                  <a:lnTo>
                    <a:pt x="432" y="318"/>
                  </a:lnTo>
                  <a:lnTo>
                    <a:pt x="429" y="312"/>
                  </a:lnTo>
                  <a:lnTo>
                    <a:pt x="544" y="312"/>
                  </a:lnTo>
                  <a:close/>
                  <a:moveTo>
                    <a:pt x="429" y="320"/>
                  </a:moveTo>
                  <a:cubicBezTo>
                    <a:pt x="428" y="320"/>
                    <a:pt x="426" y="319"/>
                    <a:pt x="426" y="318"/>
                  </a:cubicBezTo>
                  <a:cubicBezTo>
                    <a:pt x="425" y="317"/>
                    <a:pt x="425" y="315"/>
                    <a:pt x="425" y="314"/>
                  </a:cubicBezTo>
                  <a:lnTo>
                    <a:pt x="540" y="100"/>
                  </a:lnTo>
                  <a:cubicBezTo>
                    <a:pt x="541" y="98"/>
                    <a:pt x="543" y="97"/>
                    <a:pt x="545" y="98"/>
                  </a:cubicBezTo>
                  <a:cubicBezTo>
                    <a:pt x="547" y="98"/>
                    <a:pt x="548" y="100"/>
                    <a:pt x="548" y="101"/>
                  </a:cubicBezTo>
                  <a:lnTo>
                    <a:pt x="548" y="316"/>
                  </a:lnTo>
                  <a:cubicBezTo>
                    <a:pt x="548" y="318"/>
                    <a:pt x="546" y="320"/>
                    <a:pt x="544" y="320"/>
                  </a:cubicBezTo>
                  <a:lnTo>
                    <a:pt x="429" y="320"/>
                  </a:lnTo>
                  <a:close/>
                  <a:moveTo>
                    <a:pt x="696" y="251"/>
                  </a:moveTo>
                  <a:lnTo>
                    <a:pt x="697" y="209"/>
                  </a:lnTo>
                  <a:lnTo>
                    <a:pt x="700" y="172"/>
                  </a:lnTo>
                  <a:lnTo>
                    <a:pt x="704" y="139"/>
                  </a:lnTo>
                  <a:lnTo>
                    <a:pt x="710" y="111"/>
                  </a:lnTo>
                  <a:cubicBezTo>
                    <a:pt x="710" y="111"/>
                    <a:pt x="710" y="111"/>
                    <a:pt x="710" y="111"/>
                  </a:cubicBezTo>
                  <a:lnTo>
                    <a:pt x="718" y="87"/>
                  </a:lnTo>
                  <a:lnTo>
                    <a:pt x="728" y="65"/>
                  </a:lnTo>
                  <a:cubicBezTo>
                    <a:pt x="728" y="65"/>
                    <a:pt x="728" y="65"/>
                    <a:pt x="728" y="65"/>
                  </a:cubicBezTo>
                  <a:lnTo>
                    <a:pt x="750" y="30"/>
                  </a:lnTo>
                  <a:cubicBezTo>
                    <a:pt x="750" y="30"/>
                    <a:pt x="751" y="30"/>
                    <a:pt x="751" y="29"/>
                  </a:cubicBezTo>
                  <a:lnTo>
                    <a:pt x="766" y="17"/>
                  </a:lnTo>
                  <a:cubicBezTo>
                    <a:pt x="766" y="17"/>
                    <a:pt x="766" y="17"/>
                    <a:pt x="767" y="17"/>
                  </a:cubicBezTo>
                  <a:lnTo>
                    <a:pt x="782" y="8"/>
                  </a:lnTo>
                  <a:cubicBezTo>
                    <a:pt x="782" y="8"/>
                    <a:pt x="783" y="8"/>
                    <a:pt x="783" y="8"/>
                  </a:cubicBezTo>
                  <a:lnTo>
                    <a:pt x="800" y="3"/>
                  </a:lnTo>
                  <a:cubicBezTo>
                    <a:pt x="801" y="3"/>
                    <a:pt x="801" y="3"/>
                    <a:pt x="801" y="2"/>
                  </a:cubicBezTo>
                  <a:lnTo>
                    <a:pt x="820" y="0"/>
                  </a:lnTo>
                  <a:cubicBezTo>
                    <a:pt x="820" y="0"/>
                    <a:pt x="821" y="0"/>
                    <a:pt x="821" y="1"/>
                  </a:cubicBezTo>
                  <a:lnTo>
                    <a:pt x="850" y="6"/>
                  </a:lnTo>
                  <a:cubicBezTo>
                    <a:pt x="851" y="6"/>
                    <a:pt x="851" y="6"/>
                    <a:pt x="851" y="6"/>
                  </a:cubicBezTo>
                  <a:lnTo>
                    <a:pt x="876" y="18"/>
                  </a:lnTo>
                  <a:cubicBezTo>
                    <a:pt x="877" y="19"/>
                    <a:pt x="877" y="19"/>
                    <a:pt x="877" y="19"/>
                  </a:cubicBezTo>
                  <a:lnTo>
                    <a:pt x="897" y="38"/>
                  </a:lnTo>
                  <a:cubicBezTo>
                    <a:pt x="897" y="38"/>
                    <a:pt x="897" y="39"/>
                    <a:pt x="897" y="39"/>
                  </a:cubicBezTo>
                  <a:lnTo>
                    <a:pt x="912" y="65"/>
                  </a:lnTo>
                  <a:lnTo>
                    <a:pt x="927" y="96"/>
                  </a:lnTo>
                  <a:cubicBezTo>
                    <a:pt x="927" y="96"/>
                    <a:pt x="927" y="97"/>
                    <a:pt x="927" y="97"/>
                  </a:cubicBezTo>
                  <a:lnTo>
                    <a:pt x="937" y="135"/>
                  </a:lnTo>
                  <a:lnTo>
                    <a:pt x="941" y="158"/>
                  </a:lnTo>
                  <a:lnTo>
                    <a:pt x="943" y="185"/>
                  </a:lnTo>
                  <a:lnTo>
                    <a:pt x="945" y="216"/>
                  </a:lnTo>
                  <a:lnTo>
                    <a:pt x="945" y="250"/>
                  </a:lnTo>
                  <a:lnTo>
                    <a:pt x="944" y="290"/>
                  </a:lnTo>
                  <a:lnTo>
                    <a:pt x="942" y="326"/>
                  </a:lnTo>
                  <a:lnTo>
                    <a:pt x="937" y="358"/>
                  </a:lnTo>
                  <a:lnTo>
                    <a:pt x="932" y="386"/>
                  </a:lnTo>
                  <a:lnTo>
                    <a:pt x="925" y="411"/>
                  </a:lnTo>
                  <a:lnTo>
                    <a:pt x="916" y="432"/>
                  </a:lnTo>
                  <a:cubicBezTo>
                    <a:pt x="916" y="432"/>
                    <a:pt x="915" y="433"/>
                    <a:pt x="915" y="433"/>
                  </a:cubicBezTo>
                  <a:lnTo>
                    <a:pt x="891" y="467"/>
                  </a:lnTo>
                  <a:cubicBezTo>
                    <a:pt x="891" y="468"/>
                    <a:pt x="891" y="468"/>
                    <a:pt x="891" y="468"/>
                  </a:cubicBezTo>
                  <a:lnTo>
                    <a:pt x="877" y="480"/>
                  </a:lnTo>
                  <a:cubicBezTo>
                    <a:pt x="877" y="480"/>
                    <a:pt x="877" y="480"/>
                    <a:pt x="876" y="480"/>
                  </a:cubicBezTo>
                  <a:lnTo>
                    <a:pt x="860" y="489"/>
                  </a:lnTo>
                  <a:cubicBezTo>
                    <a:pt x="860" y="489"/>
                    <a:pt x="859" y="489"/>
                    <a:pt x="859" y="489"/>
                  </a:cubicBezTo>
                  <a:lnTo>
                    <a:pt x="841" y="494"/>
                  </a:lnTo>
                  <a:cubicBezTo>
                    <a:pt x="841" y="494"/>
                    <a:pt x="841" y="494"/>
                    <a:pt x="840" y="494"/>
                  </a:cubicBezTo>
                  <a:lnTo>
                    <a:pt x="821" y="496"/>
                  </a:lnTo>
                  <a:cubicBezTo>
                    <a:pt x="821" y="496"/>
                    <a:pt x="820" y="496"/>
                    <a:pt x="820" y="496"/>
                  </a:cubicBezTo>
                  <a:lnTo>
                    <a:pt x="795" y="493"/>
                  </a:lnTo>
                  <a:cubicBezTo>
                    <a:pt x="795" y="493"/>
                    <a:pt x="795" y="493"/>
                    <a:pt x="794" y="493"/>
                  </a:cubicBezTo>
                  <a:lnTo>
                    <a:pt x="772" y="483"/>
                  </a:lnTo>
                  <a:cubicBezTo>
                    <a:pt x="772" y="483"/>
                    <a:pt x="772" y="483"/>
                    <a:pt x="771" y="483"/>
                  </a:cubicBezTo>
                  <a:lnTo>
                    <a:pt x="752" y="467"/>
                  </a:lnTo>
                  <a:cubicBezTo>
                    <a:pt x="752" y="466"/>
                    <a:pt x="751" y="466"/>
                    <a:pt x="751" y="466"/>
                  </a:cubicBezTo>
                  <a:lnTo>
                    <a:pt x="734" y="443"/>
                  </a:lnTo>
                  <a:cubicBezTo>
                    <a:pt x="734" y="443"/>
                    <a:pt x="734" y="443"/>
                    <a:pt x="734" y="443"/>
                  </a:cubicBezTo>
                  <a:lnTo>
                    <a:pt x="718" y="409"/>
                  </a:lnTo>
                  <a:cubicBezTo>
                    <a:pt x="718" y="409"/>
                    <a:pt x="718" y="409"/>
                    <a:pt x="718" y="409"/>
                  </a:cubicBezTo>
                  <a:lnTo>
                    <a:pt x="706" y="366"/>
                  </a:lnTo>
                  <a:lnTo>
                    <a:pt x="699" y="314"/>
                  </a:lnTo>
                  <a:lnTo>
                    <a:pt x="696" y="251"/>
                  </a:lnTo>
                  <a:close/>
                  <a:moveTo>
                    <a:pt x="706" y="312"/>
                  </a:moveTo>
                  <a:lnTo>
                    <a:pt x="714" y="364"/>
                  </a:lnTo>
                  <a:lnTo>
                    <a:pt x="725" y="406"/>
                  </a:lnTo>
                  <a:lnTo>
                    <a:pt x="725" y="406"/>
                  </a:lnTo>
                  <a:lnTo>
                    <a:pt x="741" y="439"/>
                  </a:lnTo>
                  <a:lnTo>
                    <a:pt x="741" y="439"/>
                  </a:lnTo>
                  <a:lnTo>
                    <a:pt x="758" y="461"/>
                  </a:lnTo>
                  <a:lnTo>
                    <a:pt x="757" y="460"/>
                  </a:lnTo>
                  <a:lnTo>
                    <a:pt x="777" y="476"/>
                  </a:lnTo>
                  <a:lnTo>
                    <a:pt x="776" y="476"/>
                  </a:lnTo>
                  <a:lnTo>
                    <a:pt x="798" y="486"/>
                  </a:lnTo>
                  <a:lnTo>
                    <a:pt x="796" y="485"/>
                  </a:lnTo>
                  <a:lnTo>
                    <a:pt x="821" y="488"/>
                  </a:lnTo>
                  <a:lnTo>
                    <a:pt x="820" y="488"/>
                  </a:lnTo>
                  <a:lnTo>
                    <a:pt x="840" y="486"/>
                  </a:lnTo>
                  <a:lnTo>
                    <a:pt x="839" y="487"/>
                  </a:lnTo>
                  <a:lnTo>
                    <a:pt x="857" y="482"/>
                  </a:lnTo>
                  <a:lnTo>
                    <a:pt x="856" y="482"/>
                  </a:lnTo>
                  <a:lnTo>
                    <a:pt x="873" y="473"/>
                  </a:lnTo>
                  <a:lnTo>
                    <a:pt x="872" y="473"/>
                  </a:lnTo>
                  <a:lnTo>
                    <a:pt x="885" y="462"/>
                  </a:lnTo>
                  <a:lnTo>
                    <a:pt x="885" y="463"/>
                  </a:lnTo>
                  <a:lnTo>
                    <a:pt x="909" y="428"/>
                  </a:lnTo>
                  <a:lnTo>
                    <a:pt x="908" y="429"/>
                  </a:lnTo>
                  <a:lnTo>
                    <a:pt x="917" y="408"/>
                  </a:lnTo>
                  <a:lnTo>
                    <a:pt x="924" y="385"/>
                  </a:lnTo>
                  <a:lnTo>
                    <a:pt x="930" y="357"/>
                  </a:lnTo>
                  <a:lnTo>
                    <a:pt x="934" y="326"/>
                  </a:lnTo>
                  <a:lnTo>
                    <a:pt x="936" y="290"/>
                  </a:lnTo>
                  <a:lnTo>
                    <a:pt x="937" y="251"/>
                  </a:lnTo>
                  <a:lnTo>
                    <a:pt x="937" y="216"/>
                  </a:lnTo>
                  <a:lnTo>
                    <a:pt x="935" y="186"/>
                  </a:lnTo>
                  <a:lnTo>
                    <a:pt x="933" y="160"/>
                  </a:lnTo>
                  <a:lnTo>
                    <a:pt x="930" y="137"/>
                  </a:lnTo>
                  <a:lnTo>
                    <a:pt x="920" y="99"/>
                  </a:lnTo>
                  <a:lnTo>
                    <a:pt x="920" y="100"/>
                  </a:lnTo>
                  <a:lnTo>
                    <a:pt x="905" y="69"/>
                  </a:lnTo>
                  <a:lnTo>
                    <a:pt x="890" y="43"/>
                  </a:lnTo>
                  <a:lnTo>
                    <a:pt x="891" y="44"/>
                  </a:lnTo>
                  <a:lnTo>
                    <a:pt x="872" y="25"/>
                  </a:lnTo>
                  <a:lnTo>
                    <a:pt x="873" y="26"/>
                  </a:lnTo>
                  <a:lnTo>
                    <a:pt x="848" y="13"/>
                  </a:lnTo>
                  <a:lnTo>
                    <a:pt x="849" y="13"/>
                  </a:lnTo>
                  <a:lnTo>
                    <a:pt x="820" y="8"/>
                  </a:lnTo>
                  <a:lnTo>
                    <a:pt x="821" y="8"/>
                  </a:lnTo>
                  <a:lnTo>
                    <a:pt x="802" y="10"/>
                  </a:lnTo>
                  <a:lnTo>
                    <a:pt x="803" y="10"/>
                  </a:lnTo>
                  <a:lnTo>
                    <a:pt x="785" y="16"/>
                  </a:lnTo>
                  <a:lnTo>
                    <a:pt x="786" y="15"/>
                  </a:lnTo>
                  <a:lnTo>
                    <a:pt x="770" y="24"/>
                  </a:lnTo>
                  <a:lnTo>
                    <a:pt x="771" y="24"/>
                  </a:lnTo>
                  <a:lnTo>
                    <a:pt x="756" y="36"/>
                  </a:lnTo>
                  <a:lnTo>
                    <a:pt x="757" y="35"/>
                  </a:lnTo>
                  <a:lnTo>
                    <a:pt x="735" y="69"/>
                  </a:lnTo>
                  <a:lnTo>
                    <a:pt x="735" y="69"/>
                  </a:lnTo>
                  <a:lnTo>
                    <a:pt x="726" y="89"/>
                  </a:lnTo>
                  <a:lnTo>
                    <a:pt x="717" y="113"/>
                  </a:lnTo>
                  <a:lnTo>
                    <a:pt x="717" y="113"/>
                  </a:lnTo>
                  <a:lnTo>
                    <a:pt x="712" y="140"/>
                  </a:lnTo>
                  <a:lnTo>
                    <a:pt x="708" y="172"/>
                  </a:lnTo>
                  <a:lnTo>
                    <a:pt x="705" y="209"/>
                  </a:lnTo>
                  <a:lnTo>
                    <a:pt x="704" y="250"/>
                  </a:lnTo>
                  <a:lnTo>
                    <a:pt x="706" y="312"/>
                  </a:lnTo>
                  <a:close/>
                  <a:moveTo>
                    <a:pt x="752" y="251"/>
                  </a:moveTo>
                  <a:lnTo>
                    <a:pt x="753" y="303"/>
                  </a:lnTo>
                  <a:lnTo>
                    <a:pt x="757" y="346"/>
                  </a:lnTo>
                  <a:lnTo>
                    <a:pt x="763" y="380"/>
                  </a:lnTo>
                  <a:lnTo>
                    <a:pt x="763" y="379"/>
                  </a:lnTo>
                  <a:lnTo>
                    <a:pt x="773" y="404"/>
                  </a:lnTo>
                  <a:lnTo>
                    <a:pt x="773" y="404"/>
                  </a:lnTo>
                  <a:lnTo>
                    <a:pt x="784" y="420"/>
                  </a:lnTo>
                  <a:lnTo>
                    <a:pt x="783" y="420"/>
                  </a:lnTo>
                  <a:lnTo>
                    <a:pt x="796" y="432"/>
                  </a:lnTo>
                  <a:lnTo>
                    <a:pt x="795" y="431"/>
                  </a:lnTo>
                  <a:lnTo>
                    <a:pt x="808" y="438"/>
                  </a:lnTo>
                  <a:lnTo>
                    <a:pt x="807" y="438"/>
                  </a:lnTo>
                  <a:lnTo>
                    <a:pt x="821" y="441"/>
                  </a:lnTo>
                  <a:lnTo>
                    <a:pt x="820" y="441"/>
                  </a:lnTo>
                  <a:lnTo>
                    <a:pt x="835" y="438"/>
                  </a:lnTo>
                  <a:lnTo>
                    <a:pt x="834" y="438"/>
                  </a:lnTo>
                  <a:lnTo>
                    <a:pt x="849" y="431"/>
                  </a:lnTo>
                  <a:lnTo>
                    <a:pt x="848" y="432"/>
                  </a:lnTo>
                  <a:lnTo>
                    <a:pt x="861" y="420"/>
                  </a:lnTo>
                  <a:lnTo>
                    <a:pt x="860" y="420"/>
                  </a:lnTo>
                  <a:lnTo>
                    <a:pt x="871" y="404"/>
                  </a:lnTo>
                  <a:lnTo>
                    <a:pt x="871" y="405"/>
                  </a:lnTo>
                  <a:lnTo>
                    <a:pt x="880" y="380"/>
                  </a:lnTo>
                  <a:lnTo>
                    <a:pt x="880" y="380"/>
                  </a:lnTo>
                  <a:lnTo>
                    <a:pt x="887" y="346"/>
                  </a:lnTo>
                  <a:lnTo>
                    <a:pt x="890" y="303"/>
                  </a:lnTo>
                  <a:lnTo>
                    <a:pt x="892" y="250"/>
                  </a:lnTo>
                  <a:lnTo>
                    <a:pt x="890" y="196"/>
                  </a:lnTo>
                  <a:lnTo>
                    <a:pt x="886" y="152"/>
                  </a:lnTo>
                  <a:lnTo>
                    <a:pt x="880" y="119"/>
                  </a:lnTo>
                  <a:lnTo>
                    <a:pt x="880" y="119"/>
                  </a:lnTo>
                  <a:lnTo>
                    <a:pt x="871" y="96"/>
                  </a:lnTo>
                  <a:lnTo>
                    <a:pt x="871" y="97"/>
                  </a:lnTo>
                  <a:lnTo>
                    <a:pt x="860" y="79"/>
                  </a:lnTo>
                  <a:lnTo>
                    <a:pt x="861" y="79"/>
                  </a:lnTo>
                  <a:lnTo>
                    <a:pt x="848" y="66"/>
                  </a:lnTo>
                  <a:lnTo>
                    <a:pt x="849" y="67"/>
                  </a:lnTo>
                  <a:lnTo>
                    <a:pt x="834" y="59"/>
                  </a:lnTo>
                  <a:lnTo>
                    <a:pt x="835" y="59"/>
                  </a:lnTo>
                  <a:lnTo>
                    <a:pt x="820" y="57"/>
                  </a:lnTo>
                  <a:lnTo>
                    <a:pt x="821" y="57"/>
                  </a:lnTo>
                  <a:lnTo>
                    <a:pt x="806" y="59"/>
                  </a:lnTo>
                  <a:lnTo>
                    <a:pt x="807" y="59"/>
                  </a:lnTo>
                  <a:lnTo>
                    <a:pt x="794" y="66"/>
                  </a:lnTo>
                  <a:lnTo>
                    <a:pt x="795" y="65"/>
                  </a:lnTo>
                  <a:lnTo>
                    <a:pt x="783" y="76"/>
                  </a:lnTo>
                  <a:lnTo>
                    <a:pt x="783" y="76"/>
                  </a:lnTo>
                  <a:lnTo>
                    <a:pt x="773" y="90"/>
                  </a:lnTo>
                  <a:lnTo>
                    <a:pt x="773" y="89"/>
                  </a:lnTo>
                  <a:lnTo>
                    <a:pt x="764" y="117"/>
                  </a:lnTo>
                  <a:lnTo>
                    <a:pt x="757" y="152"/>
                  </a:lnTo>
                  <a:lnTo>
                    <a:pt x="753" y="196"/>
                  </a:lnTo>
                  <a:lnTo>
                    <a:pt x="752" y="251"/>
                  </a:lnTo>
                  <a:close/>
                  <a:moveTo>
                    <a:pt x="745" y="196"/>
                  </a:moveTo>
                  <a:lnTo>
                    <a:pt x="750" y="150"/>
                  </a:lnTo>
                  <a:lnTo>
                    <a:pt x="757" y="114"/>
                  </a:lnTo>
                  <a:lnTo>
                    <a:pt x="766" y="87"/>
                  </a:lnTo>
                  <a:cubicBezTo>
                    <a:pt x="766" y="86"/>
                    <a:pt x="766" y="86"/>
                    <a:pt x="766" y="86"/>
                  </a:cubicBezTo>
                  <a:lnTo>
                    <a:pt x="777" y="71"/>
                  </a:lnTo>
                  <a:cubicBezTo>
                    <a:pt x="777" y="71"/>
                    <a:pt x="777" y="71"/>
                    <a:pt x="777" y="71"/>
                  </a:cubicBezTo>
                  <a:lnTo>
                    <a:pt x="789" y="60"/>
                  </a:lnTo>
                  <a:cubicBezTo>
                    <a:pt x="790" y="59"/>
                    <a:pt x="790" y="59"/>
                    <a:pt x="790" y="59"/>
                  </a:cubicBezTo>
                  <a:lnTo>
                    <a:pt x="804" y="52"/>
                  </a:lnTo>
                  <a:cubicBezTo>
                    <a:pt x="804" y="52"/>
                    <a:pt x="804" y="52"/>
                    <a:pt x="805" y="52"/>
                  </a:cubicBezTo>
                  <a:lnTo>
                    <a:pt x="820" y="49"/>
                  </a:lnTo>
                  <a:cubicBezTo>
                    <a:pt x="820" y="49"/>
                    <a:pt x="821" y="49"/>
                    <a:pt x="821" y="49"/>
                  </a:cubicBezTo>
                  <a:lnTo>
                    <a:pt x="837" y="52"/>
                  </a:lnTo>
                  <a:cubicBezTo>
                    <a:pt x="837" y="52"/>
                    <a:pt x="837" y="52"/>
                    <a:pt x="838" y="52"/>
                  </a:cubicBezTo>
                  <a:lnTo>
                    <a:pt x="852" y="60"/>
                  </a:lnTo>
                  <a:cubicBezTo>
                    <a:pt x="853" y="60"/>
                    <a:pt x="853" y="60"/>
                    <a:pt x="853" y="61"/>
                  </a:cubicBezTo>
                  <a:lnTo>
                    <a:pt x="866" y="74"/>
                  </a:lnTo>
                  <a:cubicBezTo>
                    <a:pt x="867" y="74"/>
                    <a:pt x="867" y="74"/>
                    <a:pt x="867" y="74"/>
                  </a:cubicBezTo>
                  <a:lnTo>
                    <a:pt x="878" y="92"/>
                  </a:lnTo>
                  <a:cubicBezTo>
                    <a:pt x="878" y="93"/>
                    <a:pt x="878" y="93"/>
                    <a:pt x="878" y="93"/>
                  </a:cubicBezTo>
                  <a:lnTo>
                    <a:pt x="887" y="117"/>
                  </a:lnTo>
                  <a:cubicBezTo>
                    <a:pt x="887" y="117"/>
                    <a:pt x="887" y="117"/>
                    <a:pt x="887" y="117"/>
                  </a:cubicBezTo>
                  <a:lnTo>
                    <a:pt x="894" y="152"/>
                  </a:lnTo>
                  <a:lnTo>
                    <a:pt x="898" y="196"/>
                  </a:lnTo>
                  <a:lnTo>
                    <a:pt x="900" y="251"/>
                  </a:lnTo>
                  <a:lnTo>
                    <a:pt x="898" y="303"/>
                  </a:lnTo>
                  <a:lnTo>
                    <a:pt x="894" y="347"/>
                  </a:lnTo>
                  <a:lnTo>
                    <a:pt x="887" y="382"/>
                  </a:lnTo>
                  <a:cubicBezTo>
                    <a:pt x="887" y="382"/>
                    <a:pt x="887" y="382"/>
                    <a:pt x="887" y="382"/>
                  </a:cubicBezTo>
                  <a:lnTo>
                    <a:pt x="878" y="407"/>
                  </a:lnTo>
                  <a:cubicBezTo>
                    <a:pt x="878" y="408"/>
                    <a:pt x="878" y="408"/>
                    <a:pt x="878" y="408"/>
                  </a:cubicBezTo>
                  <a:lnTo>
                    <a:pt x="867" y="425"/>
                  </a:lnTo>
                  <a:cubicBezTo>
                    <a:pt x="867" y="425"/>
                    <a:pt x="866" y="425"/>
                    <a:pt x="866" y="425"/>
                  </a:cubicBezTo>
                  <a:lnTo>
                    <a:pt x="853" y="437"/>
                  </a:lnTo>
                  <a:cubicBezTo>
                    <a:pt x="853" y="438"/>
                    <a:pt x="853" y="438"/>
                    <a:pt x="852" y="438"/>
                  </a:cubicBezTo>
                  <a:lnTo>
                    <a:pt x="838" y="446"/>
                  </a:lnTo>
                  <a:cubicBezTo>
                    <a:pt x="837" y="446"/>
                    <a:pt x="837" y="446"/>
                    <a:pt x="837" y="446"/>
                  </a:cubicBezTo>
                  <a:lnTo>
                    <a:pt x="821" y="448"/>
                  </a:lnTo>
                  <a:cubicBezTo>
                    <a:pt x="821" y="448"/>
                    <a:pt x="820" y="448"/>
                    <a:pt x="820" y="448"/>
                  </a:cubicBezTo>
                  <a:lnTo>
                    <a:pt x="806" y="446"/>
                  </a:lnTo>
                  <a:cubicBezTo>
                    <a:pt x="805" y="446"/>
                    <a:pt x="805" y="446"/>
                    <a:pt x="805" y="445"/>
                  </a:cubicBezTo>
                  <a:lnTo>
                    <a:pt x="791" y="438"/>
                  </a:lnTo>
                  <a:cubicBezTo>
                    <a:pt x="791" y="438"/>
                    <a:pt x="790" y="438"/>
                    <a:pt x="790" y="437"/>
                  </a:cubicBezTo>
                  <a:lnTo>
                    <a:pt x="778" y="425"/>
                  </a:lnTo>
                  <a:cubicBezTo>
                    <a:pt x="777" y="425"/>
                    <a:pt x="777" y="425"/>
                    <a:pt x="777" y="425"/>
                  </a:cubicBezTo>
                  <a:lnTo>
                    <a:pt x="766" y="408"/>
                  </a:lnTo>
                  <a:cubicBezTo>
                    <a:pt x="766" y="408"/>
                    <a:pt x="766" y="408"/>
                    <a:pt x="766" y="407"/>
                  </a:cubicBezTo>
                  <a:lnTo>
                    <a:pt x="756" y="382"/>
                  </a:lnTo>
                  <a:cubicBezTo>
                    <a:pt x="756" y="382"/>
                    <a:pt x="756" y="382"/>
                    <a:pt x="756" y="382"/>
                  </a:cubicBezTo>
                  <a:lnTo>
                    <a:pt x="749" y="347"/>
                  </a:lnTo>
                  <a:lnTo>
                    <a:pt x="745" y="303"/>
                  </a:lnTo>
                  <a:lnTo>
                    <a:pt x="744" y="250"/>
                  </a:lnTo>
                  <a:lnTo>
                    <a:pt x="745" y="196"/>
                  </a:lnTo>
                  <a:close/>
                  <a:moveTo>
                    <a:pt x="997" y="359"/>
                  </a:moveTo>
                  <a:cubicBezTo>
                    <a:pt x="996" y="358"/>
                    <a:pt x="997" y="356"/>
                    <a:pt x="997" y="355"/>
                  </a:cubicBezTo>
                  <a:cubicBezTo>
                    <a:pt x="998" y="355"/>
                    <a:pt x="999" y="354"/>
                    <a:pt x="1000" y="354"/>
                  </a:cubicBezTo>
                  <a:lnTo>
                    <a:pt x="1049" y="350"/>
                  </a:lnTo>
                  <a:cubicBezTo>
                    <a:pt x="1051" y="350"/>
                    <a:pt x="1052" y="352"/>
                    <a:pt x="1053" y="354"/>
                  </a:cubicBezTo>
                  <a:lnTo>
                    <a:pt x="1057" y="375"/>
                  </a:lnTo>
                  <a:lnTo>
                    <a:pt x="1063" y="392"/>
                  </a:lnTo>
                  <a:lnTo>
                    <a:pt x="1069" y="406"/>
                  </a:lnTo>
                  <a:lnTo>
                    <a:pt x="1076" y="418"/>
                  </a:lnTo>
                  <a:lnTo>
                    <a:pt x="1076" y="417"/>
                  </a:lnTo>
                  <a:lnTo>
                    <a:pt x="1086" y="428"/>
                  </a:lnTo>
                  <a:lnTo>
                    <a:pt x="1086" y="428"/>
                  </a:lnTo>
                  <a:lnTo>
                    <a:pt x="1097" y="436"/>
                  </a:lnTo>
                  <a:lnTo>
                    <a:pt x="1096" y="435"/>
                  </a:lnTo>
                  <a:lnTo>
                    <a:pt x="1109" y="439"/>
                  </a:lnTo>
                  <a:lnTo>
                    <a:pt x="1108" y="439"/>
                  </a:lnTo>
                  <a:lnTo>
                    <a:pt x="1122" y="440"/>
                  </a:lnTo>
                  <a:lnTo>
                    <a:pt x="1121" y="440"/>
                  </a:lnTo>
                  <a:lnTo>
                    <a:pt x="1136" y="438"/>
                  </a:lnTo>
                  <a:lnTo>
                    <a:pt x="1135" y="439"/>
                  </a:lnTo>
                  <a:lnTo>
                    <a:pt x="1149" y="433"/>
                  </a:lnTo>
                  <a:lnTo>
                    <a:pt x="1149" y="433"/>
                  </a:lnTo>
                  <a:lnTo>
                    <a:pt x="1162" y="424"/>
                  </a:lnTo>
                  <a:lnTo>
                    <a:pt x="1161" y="424"/>
                  </a:lnTo>
                  <a:lnTo>
                    <a:pt x="1172" y="410"/>
                  </a:lnTo>
                  <a:lnTo>
                    <a:pt x="1182" y="393"/>
                  </a:lnTo>
                  <a:lnTo>
                    <a:pt x="1182" y="394"/>
                  </a:lnTo>
                  <a:lnTo>
                    <a:pt x="1189" y="374"/>
                  </a:lnTo>
                  <a:lnTo>
                    <a:pt x="1189" y="374"/>
                  </a:lnTo>
                  <a:lnTo>
                    <a:pt x="1195" y="326"/>
                  </a:lnTo>
                  <a:lnTo>
                    <a:pt x="1195" y="327"/>
                  </a:lnTo>
                  <a:lnTo>
                    <a:pt x="1189" y="284"/>
                  </a:lnTo>
                  <a:lnTo>
                    <a:pt x="1190" y="285"/>
                  </a:lnTo>
                  <a:lnTo>
                    <a:pt x="1183" y="267"/>
                  </a:lnTo>
                  <a:lnTo>
                    <a:pt x="1183" y="268"/>
                  </a:lnTo>
                  <a:lnTo>
                    <a:pt x="1174" y="253"/>
                  </a:lnTo>
                  <a:lnTo>
                    <a:pt x="1175" y="253"/>
                  </a:lnTo>
                  <a:lnTo>
                    <a:pt x="1162" y="240"/>
                  </a:lnTo>
                  <a:lnTo>
                    <a:pt x="1163" y="240"/>
                  </a:lnTo>
                  <a:lnTo>
                    <a:pt x="1149" y="230"/>
                  </a:lnTo>
                  <a:lnTo>
                    <a:pt x="1150" y="231"/>
                  </a:lnTo>
                  <a:lnTo>
                    <a:pt x="1134" y="225"/>
                  </a:lnTo>
                  <a:lnTo>
                    <a:pt x="1135" y="225"/>
                  </a:lnTo>
                  <a:lnTo>
                    <a:pt x="1118" y="223"/>
                  </a:lnTo>
                  <a:lnTo>
                    <a:pt x="1119" y="223"/>
                  </a:lnTo>
                  <a:lnTo>
                    <a:pt x="1099" y="226"/>
                  </a:lnTo>
                  <a:lnTo>
                    <a:pt x="1101" y="226"/>
                  </a:lnTo>
                  <a:lnTo>
                    <a:pt x="1083" y="236"/>
                  </a:lnTo>
                  <a:lnTo>
                    <a:pt x="1084" y="236"/>
                  </a:lnTo>
                  <a:lnTo>
                    <a:pt x="1067" y="251"/>
                  </a:lnTo>
                  <a:lnTo>
                    <a:pt x="1067" y="250"/>
                  </a:lnTo>
                  <a:lnTo>
                    <a:pt x="1055" y="267"/>
                  </a:lnTo>
                  <a:cubicBezTo>
                    <a:pt x="1054" y="268"/>
                    <a:pt x="1052" y="269"/>
                    <a:pt x="1051" y="268"/>
                  </a:cubicBezTo>
                  <a:lnTo>
                    <a:pt x="1008" y="261"/>
                  </a:lnTo>
                  <a:cubicBezTo>
                    <a:pt x="1006" y="261"/>
                    <a:pt x="1004" y="259"/>
                    <a:pt x="1005" y="257"/>
                  </a:cubicBezTo>
                  <a:lnTo>
                    <a:pt x="1042" y="14"/>
                  </a:lnTo>
                  <a:cubicBezTo>
                    <a:pt x="1042" y="12"/>
                    <a:pt x="1044" y="11"/>
                    <a:pt x="1046" y="11"/>
                  </a:cubicBezTo>
                  <a:lnTo>
                    <a:pt x="1228" y="11"/>
                  </a:lnTo>
                  <a:cubicBezTo>
                    <a:pt x="1231" y="11"/>
                    <a:pt x="1232" y="13"/>
                    <a:pt x="1232" y="15"/>
                  </a:cubicBezTo>
                  <a:lnTo>
                    <a:pt x="1232" y="70"/>
                  </a:lnTo>
                  <a:cubicBezTo>
                    <a:pt x="1232" y="73"/>
                    <a:pt x="1231" y="74"/>
                    <a:pt x="1228" y="74"/>
                  </a:cubicBezTo>
                  <a:lnTo>
                    <a:pt x="1081" y="74"/>
                  </a:lnTo>
                  <a:lnTo>
                    <a:pt x="1085" y="71"/>
                  </a:lnTo>
                  <a:lnTo>
                    <a:pt x="1066" y="199"/>
                  </a:lnTo>
                  <a:lnTo>
                    <a:pt x="1059" y="195"/>
                  </a:lnTo>
                  <a:lnTo>
                    <a:pt x="1076" y="182"/>
                  </a:lnTo>
                  <a:cubicBezTo>
                    <a:pt x="1076" y="182"/>
                    <a:pt x="1076" y="182"/>
                    <a:pt x="1077" y="181"/>
                  </a:cubicBezTo>
                  <a:lnTo>
                    <a:pt x="1094" y="172"/>
                  </a:lnTo>
                  <a:cubicBezTo>
                    <a:pt x="1094" y="172"/>
                    <a:pt x="1094" y="172"/>
                    <a:pt x="1095" y="172"/>
                  </a:cubicBezTo>
                  <a:lnTo>
                    <a:pt x="1113" y="166"/>
                  </a:lnTo>
                  <a:cubicBezTo>
                    <a:pt x="1113" y="166"/>
                    <a:pt x="1113" y="166"/>
                    <a:pt x="1114" y="165"/>
                  </a:cubicBezTo>
                  <a:lnTo>
                    <a:pt x="1132" y="163"/>
                  </a:lnTo>
                  <a:cubicBezTo>
                    <a:pt x="1132" y="163"/>
                    <a:pt x="1132" y="163"/>
                    <a:pt x="1132" y="163"/>
                  </a:cubicBezTo>
                  <a:lnTo>
                    <a:pt x="1155" y="166"/>
                  </a:lnTo>
                  <a:cubicBezTo>
                    <a:pt x="1156" y="166"/>
                    <a:pt x="1156" y="166"/>
                    <a:pt x="1156" y="166"/>
                  </a:cubicBezTo>
                  <a:lnTo>
                    <a:pt x="1177" y="174"/>
                  </a:lnTo>
                  <a:cubicBezTo>
                    <a:pt x="1178" y="174"/>
                    <a:pt x="1178" y="175"/>
                    <a:pt x="1178" y="175"/>
                  </a:cubicBezTo>
                  <a:lnTo>
                    <a:pt x="1198" y="189"/>
                  </a:lnTo>
                  <a:cubicBezTo>
                    <a:pt x="1198" y="189"/>
                    <a:pt x="1198" y="189"/>
                    <a:pt x="1199" y="189"/>
                  </a:cubicBezTo>
                  <a:lnTo>
                    <a:pt x="1216" y="210"/>
                  </a:lnTo>
                  <a:lnTo>
                    <a:pt x="1230" y="233"/>
                  </a:lnTo>
                  <a:cubicBezTo>
                    <a:pt x="1230" y="233"/>
                    <a:pt x="1230" y="233"/>
                    <a:pt x="1230" y="234"/>
                  </a:cubicBezTo>
                  <a:lnTo>
                    <a:pt x="1240" y="260"/>
                  </a:lnTo>
                  <a:cubicBezTo>
                    <a:pt x="1240" y="260"/>
                    <a:pt x="1240" y="260"/>
                    <a:pt x="1240" y="260"/>
                  </a:cubicBezTo>
                  <a:lnTo>
                    <a:pt x="1246" y="290"/>
                  </a:lnTo>
                  <a:lnTo>
                    <a:pt x="1248" y="323"/>
                  </a:lnTo>
                  <a:lnTo>
                    <a:pt x="1247" y="354"/>
                  </a:lnTo>
                  <a:lnTo>
                    <a:pt x="1242" y="383"/>
                  </a:lnTo>
                  <a:lnTo>
                    <a:pt x="1234" y="410"/>
                  </a:lnTo>
                  <a:cubicBezTo>
                    <a:pt x="1234" y="410"/>
                    <a:pt x="1234" y="411"/>
                    <a:pt x="1234" y="411"/>
                  </a:cubicBezTo>
                  <a:lnTo>
                    <a:pt x="1222" y="436"/>
                  </a:lnTo>
                  <a:cubicBezTo>
                    <a:pt x="1221" y="436"/>
                    <a:pt x="1221" y="436"/>
                    <a:pt x="1221" y="436"/>
                  </a:cubicBezTo>
                  <a:lnTo>
                    <a:pt x="1201" y="461"/>
                  </a:lnTo>
                  <a:cubicBezTo>
                    <a:pt x="1201" y="462"/>
                    <a:pt x="1201" y="462"/>
                    <a:pt x="1201" y="462"/>
                  </a:cubicBezTo>
                  <a:lnTo>
                    <a:pt x="1178" y="481"/>
                  </a:lnTo>
                  <a:cubicBezTo>
                    <a:pt x="1178" y="481"/>
                    <a:pt x="1177" y="481"/>
                    <a:pt x="1177" y="481"/>
                  </a:cubicBezTo>
                  <a:lnTo>
                    <a:pt x="1152" y="492"/>
                  </a:lnTo>
                  <a:cubicBezTo>
                    <a:pt x="1151" y="492"/>
                    <a:pt x="1151" y="492"/>
                    <a:pt x="1151" y="492"/>
                  </a:cubicBezTo>
                  <a:lnTo>
                    <a:pt x="1122" y="496"/>
                  </a:lnTo>
                  <a:cubicBezTo>
                    <a:pt x="1122" y="496"/>
                    <a:pt x="1121" y="496"/>
                    <a:pt x="1121" y="496"/>
                  </a:cubicBezTo>
                  <a:lnTo>
                    <a:pt x="1096" y="494"/>
                  </a:lnTo>
                  <a:cubicBezTo>
                    <a:pt x="1096" y="494"/>
                    <a:pt x="1095" y="494"/>
                    <a:pt x="1095" y="494"/>
                  </a:cubicBezTo>
                  <a:lnTo>
                    <a:pt x="1073" y="486"/>
                  </a:lnTo>
                  <a:cubicBezTo>
                    <a:pt x="1073" y="486"/>
                    <a:pt x="1073" y="486"/>
                    <a:pt x="1072" y="486"/>
                  </a:cubicBezTo>
                  <a:lnTo>
                    <a:pt x="1053" y="474"/>
                  </a:lnTo>
                  <a:cubicBezTo>
                    <a:pt x="1053" y="474"/>
                    <a:pt x="1052" y="474"/>
                    <a:pt x="1052" y="474"/>
                  </a:cubicBezTo>
                  <a:lnTo>
                    <a:pt x="1035" y="457"/>
                  </a:lnTo>
                  <a:cubicBezTo>
                    <a:pt x="1035" y="457"/>
                    <a:pt x="1035" y="457"/>
                    <a:pt x="1035" y="457"/>
                  </a:cubicBezTo>
                  <a:lnTo>
                    <a:pt x="1021" y="437"/>
                  </a:lnTo>
                  <a:cubicBezTo>
                    <a:pt x="1021" y="437"/>
                    <a:pt x="1020" y="437"/>
                    <a:pt x="1020" y="437"/>
                  </a:cubicBezTo>
                  <a:lnTo>
                    <a:pt x="1010" y="415"/>
                  </a:lnTo>
                  <a:cubicBezTo>
                    <a:pt x="1010" y="415"/>
                    <a:pt x="1010" y="414"/>
                    <a:pt x="1010" y="414"/>
                  </a:cubicBezTo>
                  <a:lnTo>
                    <a:pt x="1002" y="388"/>
                  </a:lnTo>
                  <a:lnTo>
                    <a:pt x="997" y="359"/>
                  </a:lnTo>
                  <a:close/>
                  <a:moveTo>
                    <a:pt x="1009" y="386"/>
                  </a:moveTo>
                  <a:lnTo>
                    <a:pt x="1017" y="412"/>
                  </a:lnTo>
                  <a:lnTo>
                    <a:pt x="1017" y="411"/>
                  </a:lnTo>
                  <a:lnTo>
                    <a:pt x="1028" y="433"/>
                  </a:lnTo>
                  <a:lnTo>
                    <a:pt x="1027" y="433"/>
                  </a:lnTo>
                  <a:lnTo>
                    <a:pt x="1041" y="452"/>
                  </a:lnTo>
                  <a:lnTo>
                    <a:pt x="1041" y="452"/>
                  </a:lnTo>
                  <a:lnTo>
                    <a:pt x="1058" y="468"/>
                  </a:lnTo>
                  <a:lnTo>
                    <a:pt x="1057" y="468"/>
                  </a:lnTo>
                  <a:lnTo>
                    <a:pt x="1076" y="479"/>
                  </a:lnTo>
                  <a:lnTo>
                    <a:pt x="1076" y="479"/>
                  </a:lnTo>
                  <a:lnTo>
                    <a:pt x="1098" y="486"/>
                  </a:lnTo>
                  <a:lnTo>
                    <a:pt x="1097" y="486"/>
                  </a:lnTo>
                  <a:lnTo>
                    <a:pt x="1122" y="488"/>
                  </a:lnTo>
                  <a:lnTo>
                    <a:pt x="1121" y="489"/>
                  </a:lnTo>
                  <a:lnTo>
                    <a:pt x="1149" y="485"/>
                  </a:lnTo>
                  <a:lnTo>
                    <a:pt x="1148" y="485"/>
                  </a:lnTo>
                  <a:lnTo>
                    <a:pt x="1174" y="474"/>
                  </a:lnTo>
                  <a:lnTo>
                    <a:pt x="1173" y="474"/>
                  </a:lnTo>
                  <a:lnTo>
                    <a:pt x="1195" y="456"/>
                  </a:lnTo>
                  <a:lnTo>
                    <a:pt x="1195" y="456"/>
                  </a:lnTo>
                  <a:lnTo>
                    <a:pt x="1215" y="431"/>
                  </a:lnTo>
                  <a:lnTo>
                    <a:pt x="1214" y="432"/>
                  </a:lnTo>
                  <a:lnTo>
                    <a:pt x="1226" y="407"/>
                  </a:lnTo>
                  <a:lnTo>
                    <a:pt x="1226" y="408"/>
                  </a:lnTo>
                  <a:lnTo>
                    <a:pt x="1234" y="382"/>
                  </a:lnTo>
                  <a:lnTo>
                    <a:pt x="1239" y="353"/>
                  </a:lnTo>
                  <a:lnTo>
                    <a:pt x="1240" y="323"/>
                  </a:lnTo>
                  <a:lnTo>
                    <a:pt x="1239" y="291"/>
                  </a:lnTo>
                  <a:lnTo>
                    <a:pt x="1233" y="262"/>
                  </a:lnTo>
                  <a:lnTo>
                    <a:pt x="1233" y="262"/>
                  </a:lnTo>
                  <a:lnTo>
                    <a:pt x="1223" y="236"/>
                  </a:lnTo>
                  <a:lnTo>
                    <a:pt x="1223" y="237"/>
                  </a:lnTo>
                  <a:lnTo>
                    <a:pt x="1209" y="215"/>
                  </a:lnTo>
                  <a:lnTo>
                    <a:pt x="1192" y="195"/>
                  </a:lnTo>
                  <a:lnTo>
                    <a:pt x="1193" y="195"/>
                  </a:lnTo>
                  <a:lnTo>
                    <a:pt x="1174" y="181"/>
                  </a:lnTo>
                  <a:lnTo>
                    <a:pt x="1175" y="182"/>
                  </a:lnTo>
                  <a:lnTo>
                    <a:pt x="1154" y="174"/>
                  </a:lnTo>
                  <a:lnTo>
                    <a:pt x="1155" y="174"/>
                  </a:lnTo>
                  <a:lnTo>
                    <a:pt x="1132" y="171"/>
                  </a:lnTo>
                  <a:lnTo>
                    <a:pt x="1132" y="171"/>
                  </a:lnTo>
                  <a:lnTo>
                    <a:pt x="1114" y="173"/>
                  </a:lnTo>
                  <a:lnTo>
                    <a:pt x="1115" y="173"/>
                  </a:lnTo>
                  <a:lnTo>
                    <a:pt x="1097" y="179"/>
                  </a:lnTo>
                  <a:lnTo>
                    <a:pt x="1098" y="179"/>
                  </a:lnTo>
                  <a:lnTo>
                    <a:pt x="1080" y="188"/>
                  </a:lnTo>
                  <a:lnTo>
                    <a:pt x="1081" y="188"/>
                  </a:lnTo>
                  <a:lnTo>
                    <a:pt x="1065" y="202"/>
                  </a:lnTo>
                  <a:cubicBezTo>
                    <a:pt x="1063" y="203"/>
                    <a:pt x="1061" y="203"/>
                    <a:pt x="1060" y="202"/>
                  </a:cubicBezTo>
                  <a:cubicBezTo>
                    <a:pt x="1059" y="201"/>
                    <a:pt x="1058" y="200"/>
                    <a:pt x="1058" y="198"/>
                  </a:cubicBezTo>
                  <a:lnTo>
                    <a:pt x="1077" y="70"/>
                  </a:lnTo>
                  <a:cubicBezTo>
                    <a:pt x="1077" y="68"/>
                    <a:pt x="1079" y="66"/>
                    <a:pt x="1081" y="66"/>
                  </a:cubicBezTo>
                  <a:lnTo>
                    <a:pt x="1228" y="66"/>
                  </a:lnTo>
                  <a:lnTo>
                    <a:pt x="1224" y="70"/>
                  </a:lnTo>
                  <a:lnTo>
                    <a:pt x="1224" y="15"/>
                  </a:lnTo>
                  <a:lnTo>
                    <a:pt x="1228" y="19"/>
                  </a:lnTo>
                  <a:lnTo>
                    <a:pt x="1046" y="19"/>
                  </a:lnTo>
                  <a:lnTo>
                    <a:pt x="1050" y="16"/>
                  </a:lnTo>
                  <a:lnTo>
                    <a:pt x="1012" y="258"/>
                  </a:lnTo>
                  <a:lnTo>
                    <a:pt x="1009" y="254"/>
                  </a:lnTo>
                  <a:lnTo>
                    <a:pt x="1052" y="261"/>
                  </a:lnTo>
                  <a:lnTo>
                    <a:pt x="1048" y="262"/>
                  </a:lnTo>
                  <a:lnTo>
                    <a:pt x="1061" y="245"/>
                  </a:lnTo>
                  <a:cubicBezTo>
                    <a:pt x="1061" y="245"/>
                    <a:pt x="1061" y="245"/>
                    <a:pt x="1061" y="244"/>
                  </a:cubicBezTo>
                  <a:lnTo>
                    <a:pt x="1078" y="230"/>
                  </a:lnTo>
                  <a:cubicBezTo>
                    <a:pt x="1079" y="230"/>
                    <a:pt x="1079" y="230"/>
                    <a:pt x="1079" y="230"/>
                  </a:cubicBezTo>
                  <a:lnTo>
                    <a:pt x="1096" y="219"/>
                  </a:lnTo>
                  <a:cubicBezTo>
                    <a:pt x="1097" y="219"/>
                    <a:pt x="1097" y="219"/>
                    <a:pt x="1098" y="219"/>
                  </a:cubicBezTo>
                  <a:lnTo>
                    <a:pt x="1118" y="216"/>
                  </a:lnTo>
                  <a:cubicBezTo>
                    <a:pt x="1118" y="215"/>
                    <a:pt x="1119" y="215"/>
                    <a:pt x="1119" y="215"/>
                  </a:cubicBezTo>
                  <a:lnTo>
                    <a:pt x="1136" y="217"/>
                  </a:lnTo>
                  <a:cubicBezTo>
                    <a:pt x="1136" y="218"/>
                    <a:pt x="1137" y="218"/>
                    <a:pt x="1137" y="218"/>
                  </a:cubicBezTo>
                  <a:lnTo>
                    <a:pt x="1152" y="223"/>
                  </a:lnTo>
                  <a:cubicBezTo>
                    <a:pt x="1153" y="223"/>
                    <a:pt x="1153" y="223"/>
                    <a:pt x="1153" y="224"/>
                  </a:cubicBezTo>
                  <a:lnTo>
                    <a:pt x="1167" y="234"/>
                  </a:lnTo>
                  <a:cubicBezTo>
                    <a:pt x="1168" y="234"/>
                    <a:pt x="1168" y="234"/>
                    <a:pt x="1168" y="234"/>
                  </a:cubicBezTo>
                  <a:lnTo>
                    <a:pt x="1180" y="248"/>
                  </a:lnTo>
                  <a:cubicBezTo>
                    <a:pt x="1181" y="248"/>
                    <a:pt x="1181" y="248"/>
                    <a:pt x="1181" y="248"/>
                  </a:cubicBezTo>
                  <a:lnTo>
                    <a:pt x="1190" y="263"/>
                  </a:lnTo>
                  <a:cubicBezTo>
                    <a:pt x="1190" y="264"/>
                    <a:pt x="1190" y="264"/>
                    <a:pt x="1190" y="264"/>
                  </a:cubicBezTo>
                  <a:lnTo>
                    <a:pt x="1197" y="282"/>
                  </a:lnTo>
                  <a:cubicBezTo>
                    <a:pt x="1197" y="282"/>
                    <a:pt x="1197" y="283"/>
                    <a:pt x="1197" y="283"/>
                  </a:cubicBezTo>
                  <a:lnTo>
                    <a:pt x="1203" y="326"/>
                  </a:lnTo>
                  <a:cubicBezTo>
                    <a:pt x="1203" y="326"/>
                    <a:pt x="1203" y="327"/>
                    <a:pt x="1203" y="327"/>
                  </a:cubicBezTo>
                  <a:lnTo>
                    <a:pt x="1197" y="375"/>
                  </a:lnTo>
                  <a:cubicBezTo>
                    <a:pt x="1197" y="376"/>
                    <a:pt x="1197" y="376"/>
                    <a:pt x="1197" y="376"/>
                  </a:cubicBezTo>
                  <a:lnTo>
                    <a:pt x="1189" y="397"/>
                  </a:lnTo>
                  <a:cubicBezTo>
                    <a:pt x="1189" y="397"/>
                    <a:pt x="1189" y="397"/>
                    <a:pt x="1189" y="398"/>
                  </a:cubicBezTo>
                  <a:lnTo>
                    <a:pt x="1178" y="415"/>
                  </a:lnTo>
                  <a:lnTo>
                    <a:pt x="1167" y="429"/>
                  </a:lnTo>
                  <a:cubicBezTo>
                    <a:pt x="1167" y="430"/>
                    <a:pt x="1167" y="430"/>
                    <a:pt x="1166" y="430"/>
                  </a:cubicBezTo>
                  <a:lnTo>
                    <a:pt x="1153" y="440"/>
                  </a:lnTo>
                  <a:cubicBezTo>
                    <a:pt x="1153" y="440"/>
                    <a:pt x="1153" y="440"/>
                    <a:pt x="1153" y="440"/>
                  </a:cubicBezTo>
                  <a:lnTo>
                    <a:pt x="1139" y="446"/>
                  </a:lnTo>
                  <a:cubicBezTo>
                    <a:pt x="1138" y="446"/>
                    <a:pt x="1138" y="446"/>
                    <a:pt x="1137" y="446"/>
                  </a:cubicBezTo>
                  <a:lnTo>
                    <a:pt x="1122" y="448"/>
                  </a:lnTo>
                  <a:cubicBezTo>
                    <a:pt x="1122" y="448"/>
                    <a:pt x="1121" y="448"/>
                    <a:pt x="1121" y="448"/>
                  </a:cubicBezTo>
                  <a:lnTo>
                    <a:pt x="1108" y="447"/>
                  </a:lnTo>
                  <a:cubicBezTo>
                    <a:pt x="1107" y="447"/>
                    <a:pt x="1107" y="447"/>
                    <a:pt x="1107" y="447"/>
                  </a:cubicBezTo>
                  <a:lnTo>
                    <a:pt x="1094" y="443"/>
                  </a:lnTo>
                  <a:cubicBezTo>
                    <a:pt x="1093" y="443"/>
                    <a:pt x="1093" y="442"/>
                    <a:pt x="1093" y="442"/>
                  </a:cubicBezTo>
                  <a:lnTo>
                    <a:pt x="1081" y="434"/>
                  </a:lnTo>
                  <a:cubicBezTo>
                    <a:pt x="1081" y="434"/>
                    <a:pt x="1081" y="434"/>
                    <a:pt x="1081" y="434"/>
                  </a:cubicBezTo>
                  <a:lnTo>
                    <a:pt x="1070" y="423"/>
                  </a:lnTo>
                  <a:cubicBezTo>
                    <a:pt x="1070" y="423"/>
                    <a:pt x="1070" y="422"/>
                    <a:pt x="1070" y="422"/>
                  </a:cubicBezTo>
                  <a:lnTo>
                    <a:pt x="1062" y="410"/>
                  </a:lnTo>
                  <a:lnTo>
                    <a:pt x="1055" y="395"/>
                  </a:lnTo>
                  <a:lnTo>
                    <a:pt x="1050" y="377"/>
                  </a:lnTo>
                  <a:lnTo>
                    <a:pt x="1045" y="355"/>
                  </a:lnTo>
                  <a:lnTo>
                    <a:pt x="1049" y="358"/>
                  </a:lnTo>
                  <a:lnTo>
                    <a:pt x="1001" y="362"/>
                  </a:lnTo>
                  <a:lnTo>
                    <a:pt x="1004" y="357"/>
                  </a:lnTo>
                  <a:lnTo>
                    <a:pt x="1009" y="38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0" name="Freeform 217"/>
            <p:cNvSpPr>
              <a:spLocks noEditPoints="1"/>
            </p:cNvSpPr>
            <p:nvPr/>
          </p:nvSpPr>
          <p:spPr bwMode="auto">
            <a:xfrm>
              <a:off x="4469765" y="2255946"/>
              <a:ext cx="309245" cy="96520"/>
            </a:xfrm>
            <a:custGeom>
              <a:avLst/>
              <a:gdLst>
                <a:gd name="T0" fmla="*/ 194 w 1584"/>
                <a:gd name="T1" fmla="*/ 170 h 496"/>
                <a:gd name="T2" fmla="*/ 83 w 1584"/>
                <a:gd name="T3" fmla="*/ 84 h 496"/>
                <a:gd name="T4" fmla="*/ 86 w 1584"/>
                <a:gd name="T5" fmla="*/ 11 h 496"/>
                <a:gd name="T6" fmla="*/ 250 w 1584"/>
                <a:gd name="T7" fmla="*/ 168 h 496"/>
                <a:gd name="T8" fmla="*/ 74 w 1584"/>
                <a:gd name="T9" fmla="*/ 409 h 496"/>
                <a:gd name="T10" fmla="*/ 227 w 1584"/>
                <a:gd name="T11" fmla="*/ 66 h 496"/>
                <a:gd name="T12" fmla="*/ 29 w 1584"/>
                <a:gd name="T13" fmla="*/ 86 h 496"/>
                <a:gd name="T14" fmla="*/ 148 w 1584"/>
                <a:gd name="T15" fmla="*/ 51 h 496"/>
                <a:gd name="T16" fmla="*/ 43 w 1584"/>
                <a:gd name="T17" fmla="*/ 380 h 496"/>
                <a:gd name="T18" fmla="*/ 307 w 1584"/>
                <a:gd name="T19" fmla="*/ 443 h 496"/>
                <a:gd name="T20" fmla="*/ 478 w 1584"/>
                <a:gd name="T21" fmla="*/ 79 h 496"/>
                <a:gd name="T22" fmla="*/ 364 w 1584"/>
                <a:gd name="T23" fmla="*/ 153 h 496"/>
                <a:gd name="T24" fmla="*/ 482 w 1584"/>
                <a:gd name="T25" fmla="*/ 11 h 496"/>
                <a:gd name="T26" fmla="*/ 484 w 1584"/>
                <a:gd name="T27" fmla="*/ 293 h 496"/>
                <a:gd name="T28" fmla="*/ 477 w 1584"/>
                <a:gd name="T29" fmla="*/ 288 h 496"/>
                <a:gd name="T30" fmla="*/ 480 w 1584"/>
                <a:gd name="T31" fmla="*/ 18 h 496"/>
                <a:gd name="T32" fmla="*/ 358 w 1584"/>
                <a:gd name="T33" fmla="*/ 128 h 496"/>
                <a:gd name="T34" fmla="*/ 501 w 1584"/>
                <a:gd name="T35" fmla="*/ 104 h 496"/>
                <a:gd name="T36" fmla="*/ 310 w 1584"/>
                <a:gd name="T37" fmla="*/ 464 h 496"/>
                <a:gd name="T38" fmla="*/ 637 w 1584"/>
                <a:gd name="T39" fmla="*/ 420 h 496"/>
                <a:gd name="T40" fmla="*/ 860 w 1584"/>
                <a:gd name="T41" fmla="*/ 440 h 496"/>
                <a:gd name="T42" fmla="*/ 901 w 1584"/>
                <a:gd name="T43" fmla="*/ 240 h 496"/>
                <a:gd name="T44" fmla="*/ 971 w 1584"/>
                <a:gd name="T45" fmla="*/ 15 h 496"/>
                <a:gd name="T46" fmla="*/ 954 w 1584"/>
                <a:gd name="T47" fmla="*/ 210 h 496"/>
                <a:gd name="T48" fmla="*/ 834 w 1584"/>
                <a:gd name="T49" fmla="*/ 494 h 496"/>
                <a:gd name="T50" fmla="*/ 795 w 1584"/>
                <a:gd name="T51" fmla="*/ 468 h 496"/>
                <a:gd name="T52" fmla="*/ 971 w 1584"/>
                <a:gd name="T53" fmla="*/ 262 h 496"/>
                <a:gd name="T54" fmla="*/ 816 w 1584"/>
                <a:gd name="T55" fmla="*/ 70 h 496"/>
                <a:gd name="T56" fmla="*/ 875 w 1584"/>
                <a:gd name="T57" fmla="*/ 218 h 496"/>
                <a:gd name="T58" fmla="*/ 891 w 1584"/>
                <a:gd name="T59" fmla="*/ 440 h 496"/>
                <a:gd name="T60" fmla="*/ 1043 w 1584"/>
                <a:gd name="T61" fmla="*/ 375 h 496"/>
                <a:gd name="T62" fmla="*/ 1220 w 1584"/>
                <a:gd name="T63" fmla="*/ 375 h 496"/>
                <a:gd name="T64" fmla="*/ 1068 w 1584"/>
                <a:gd name="T65" fmla="*/ 283 h 496"/>
                <a:gd name="T66" fmla="*/ 1158 w 1584"/>
                <a:gd name="T67" fmla="*/ 0 h 496"/>
                <a:gd name="T68" fmla="*/ 1252 w 1584"/>
                <a:gd name="T69" fmla="*/ 430 h 496"/>
                <a:gd name="T70" fmla="*/ 1063 w 1584"/>
                <a:gd name="T71" fmla="*/ 446 h 496"/>
                <a:gd name="T72" fmla="*/ 1170 w 1584"/>
                <a:gd name="T73" fmla="*/ 487 h 496"/>
                <a:gd name="T74" fmla="*/ 1246 w 1584"/>
                <a:gd name="T75" fmla="*/ 65 h 496"/>
                <a:gd name="T76" fmla="*/ 1052 w 1584"/>
                <a:gd name="T77" fmla="*/ 103 h 496"/>
                <a:gd name="T78" fmla="*/ 1197 w 1584"/>
                <a:gd name="T79" fmla="*/ 303 h 496"/>
                <a:gd name="T80" fmla="*/ 1128 w 1584"/>
                <a:gd name="T81" fmla="*/ 443 h 496"/>
                <a:gd name="T82" fmla="*/ 1174 w 1584"/>
                <a:gd name="T83" fmla="*/ 59 h 496"/>
                <a:gd name="T84" fmla="*/ 1112 w 1584"/>
                <a:gd name="T85" fmla="*/ 241 h 496"/>
                <a:gd name="T86" fmla="*/ 1235 w 1584"/>
                <a:gd name="T87" fmla="*/ 189 h 496"/>
                <a:gd name="T88" fmla="*/ 1096 w 1584"/>
                <a:gd name="T89" fmla="*/ 230 h 496"/>
                <a:gd name="T90" fmla="*/ 1192 w 1584"/>
                <a:gd name="T91" fmla="*/ 58 h 496"/>
                <a:gd name="T92" fmla="*/ 1480 w 1584"/>
                <a:gd name="T93" fmla="*/ 59 h 496"/>
                <a:gd name="T94" fmla="*/ 1445 w 1584"/>
                <a:gd name="T95" fmla="*/ 175 h 496"/>
                <a:gd name="T96" fmla="*/ 1571 w 1584"/>
                <a:gd name="T97" fmla="*/ 415 h 496"/>
                <a:gd name="T98" fmla="*/ 1335 w 1584"/>
                <a:gd name="T99" fmla="*/ 261 h 496"/>
                <a:gd name="T100" fmla="*/ 1546 w 1584"/>
                <a:gd name="T101" fmla="*/ 37 h 496"/>
                <a:gd name="T102" fmla="*/ 1470 w 1584"/>
                <a:gd name="T103" fmla="*/ 8 h 496"/>
                <a:gd name="T104" fmla="*/ 1397 w 1584"/>
                <a:gd name="T105" fmla="*/ 460 h 496"/>
                <a:gd name="T106" fmla="*/ 1570 w 1584"/>
                <a:gd name="T107" fmla="*/ 269 h 496"/>
                <a:gd name="T108" fmla="*/ 1378 w 1584"/>
                <a:gd name="T109" fmla="*/ 236 h 496"/>
                <a:gd name="T110" fmla="*/ 1528 w 1584"/>
                <a:gd name="T111" fmla="*/ 98 h 496"/>
                <a:gd name="T112" fmla="*/ 1477 w 1584"/>
                <a:gd name="T113" fmla="*/ 439 h 496"/>
                <a:gd name="T114" fmla="*/ 1490 w 1584"/>
                <a:gd name="T115" fmla="*/ 237 h 496"/>
                <a:gd name="T116" fmla="*/ 1420 w 1584"/>
                <a:gd name="T117" fmla="*/ 239 h 496"/>
                <a:gd name="T118" fmla="*/ 1539 w 1584"/>
                <a:gd name="T119" fmla="*/ 334 h 496"/>
                <a:gd name="T120" fmla="*/ 1397 w 1584"/>
                <a:gd name="T121" fmla="*/ 39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84" h="496">
                  <a:moveTo>
                    <a:pt x="248" y="423"/>
                  </a:moveTo>
                  <a:cubicBezTo>
                    <a:pt x="251" y="423"/>
                    <a:pt x="252" y="425"/>
                    <a:pt x="252" y="427"/>
                  </a:cubicBezTo>
                  <a:lnTo>
                    <a:pt x="252" y="482"/>
                  </a:lnTo>
                  <a:cubicBezTo>
                    <a:pt x="252" y="485"/>
                    <a:pt x="251" y="486"/>
                    <a:pt x="248" y="486"/>
                  </a:cubicBezTo>
                  <a:lnTo>
                    <a:pt x="4" y="486"/>
                  </a:lnTo>
                  <a:cubicBezTo>
                    <a:pt x="3" y="486"/>
                    <a:pt x="2" y="486"/>
                    <a:pt x="1" y="485"/>
                  </a:cubicBezTo>
                  <a:cubicBezTo>
                    <a:pt x="1" y="484"/>
                    <a:pt x="0" y="483"/>
                    <a:pt x="0" y="482"/>
                  </a:cubicBezTo>
                  <a:lnTo>
                    <a:pt x="2" y="463"/>
                  </a:lnTo>
                  <a:lnTo>
                    <a:pt x="6" y="444"/>
                  </a:lnTo>
                  <a:cubicBezTo>
                    <a:pt x="6" y="444"/>
                    <a:pt x="6" y="443"/>
                    <a:pt x="6" y="443"/>
                  </a:cubicBezTo>
                  <a:lnTo>
                    <a:pt x="19" y="410"/>
                  </a:lnTo>
                  <a:lnTo>
                    <a:pt x="36" y="377"/>
                  </a:lnTo>
                  <a:cubicBezTo>
                    <a:pt x="36" y="376"/>
                    <a:pt x="36" y="376"/>
                    <a:pt x="36" y="376"/>
                  </a:cubicBezTo>
                  <a:lnTo>
                    <a:pt x="62" y="344"/>
                  </a:lnTo>
                  <a:lnTo>
                    <a:pt x="95" y="307"/>
                  </a:lnTo>
                  <a:lnTo>
                    <a:pt x="123" y="275"/>
                  </a:lnTo>
                  <a:lnTo>
                    <a:pt x="147" y="248"/>
                  </a:lnTo>
                  <a:lnTo>
                    <a:pt x="165" y="225"/>
                  </a:lnTo>
                  <a:lnTo>
                    <a:pt x="178" y="203"/>
                  </a:lnTo>
                  <a:lnTo>
                    <a:pt x="194" y="169"/>
                  </a:lnTo>
                  <a:lnTo>
                    <a:pt x="194" y="170"/>
                  </a:lnTo>
                  <a:lnTo>
                    <a:pt x="199" y="136"/>
                  </a:lnTo>
                  <a:lnTo>
                    <a:pt x="199" y="137"/>
                  </a:lnTo>
                  <a:lnTo>
                    <a:pt x="194" y="106"/>
                  </a:lnTo>
                  <a:lnTo>
                    <a:pt x="194" y="107"/>
                  </a:lnTo>
                  <a:lnTo>
                    <a:pt x="178" y="79"/>
                  </a:lnTo>
                  <a:lnTo>
                    <a:pt x="179" y="80"/>
                  </a:lnTo>
                  <a:lnTo>
                    <a:pt x="169" y="71"/>
                  </a:lnTo>
                  <a:lnTo>
                    <a:pt x="170" y="71"/>
                  </a:lnTo>
                  <a:lnTo>
                    <a:pt x="158" y="63"/>
                  </a:lnTo>
                  <a:lnTo>
                    <a:pt x="159" y="64"/>
                  </a:lnTo>
                  <a:lnTo>
                    <a:pt x="146" y="59"/>
                  </a:lnTo>
                  <a:lnTo>
                    <a:pt x="147" y="59"/>
                  </a:lnTo>
                  <a:lnTo>
                    <a:pt x="133" y="57"/>
                  </a:lnTo>
                  <a:lnTo>
                    <a:pt x="134" y="57"/>
                  </a:lnTo>
                  <a:lnTo>
                    <a:pt x="118" y="59"/>
                  </a:lnTo>
                  <a:lnTo>
                    <a:pt x="119" y="59"/>
                  </a:lnTo>
                  <a:lnTo>
                    <a:pt x="105" y="64"/>
                  </a:lnTo>
                  <a:lnTo>
                    <a:pt x="106" y="64"/>
                  </a:lnTo>
                  <a:lnTo>
                    <a:pt x="93" y="72"/>
                  </a:lnTo>
                  <a:lnTo>
                    <a:pt x="94" y="72"/>
                  </a:lnTo>
                  <a:lnTo>
                    <a:pt x="83" y="84"/>
                  </a:lnTo>
                  <a:lnTo>
                    <a:pt x="84" y="83"/>
                  </a:lnTo>
                  <a:lnTo>
                    <a:pt x="69" y="112"/>
                  </a:lnTo>
                  <a:lnTo>
                    <a:pt x="69" y="111"/>
                  </a:lnTo>
                  <a:lnTo>
                    <a:pt x="66" y="129"/>
                  </a:lnTo>
                  <a:lnTo>
                    <a:pt x="66" y="129"/>
                  </a:lnTo>
                  <a:lnTo>
                    <a:pt x="65" y="150"/>
                  </a:lnTo>
                  <a:cubicBezTo>
                    <a:pt x="65" y="151"/>
                    <a:pt x="64" y="152"/>
                    <a:pt x="64" y="153"/>
                  </a:cubicBezTo>
                  <a:cubicBezTo>
                    <a:pt x="63" y="154"/>
                    <a:pt x="62" y="154"/>
                    <a:pt x="60" y="154"/>
                  </a:cubicBezTo>
                  <a:lnTo>
                    <a:pt x="12" y="147"/>
                  </a:lnTo>
                  <a:cubicBezTo>
                    <a:pt x="11" y="147"/>
                    <a:pt x="10" y="146"/>
                    <a:pt x="10" y="145"/>
                  </a:cubicBezTo>
                  <a:cubicBezTo>
                    <a:pt x="9" y="144"/>
                    <a:pt x="9" y="143"/>
                    <a:pt x="9" y="142"/>
                  </a:cubicBezTo>
                  <a:lnTo>
                    <a:pt x="14" y="111"/>
                  </a:lnTo>
                  <a:lnTo>
                    <a:pt x="22" y="83"/>
                  </a:lnTo>
                  <a:cubicBezTo>
                    <a:pt x="22" y="83"/>
                    <a:pt x="22" y="82"/>
                    <a:pt x="22" y="82"/>
                  </a:cubicBezTo>
                  <a:lnTo>
                    <a:pt x="33" y="59"/>
                  </a:lnTo>
                  <a:cubicBezTo>
                    <a:pt x="33" y="59"/>
                    <a:pt x="33" y="59"/>
                    <a:pt x="33" y="59"/>
                  </a:cubicBezTo>
                  <a:lnTo>
                    <a:pt x="47" y="41"/>
                  </a:lnTo>
                  <a:lnTo>
                    <a:pt x="65" y="24"/>
                  </a:lnTo>
                  <a:cubicBezTo>
                    <a:pt x="65" y="23"/>
                    <a:pt x="65" y="23"/>
                    <a:pt x="65" y="23"/>
                  </a:cubicBezTo>
                  <a:lnTo>
                    <a:pt x="85" y="11"/>
                  </a:lnTo>
                  <a:cubicBezTo>
                    <a:pt x="85" y="11"/>
                    <a:pt x="85" y="11"/>
                    <a:pt x="86" y="11"/>
                  </a:cubicBezTo>
                  <a:lnTo>
                    <a:pt x="107" y="3"/>
                  </a:lnTo>
                  <a:cubicBezTo>
                    <a:pt x="107" y="3"/>
                    <a:pt x="108" y="3"/>
                    <a:pt x="108" y="3"/>
                  </a:cubicBezTo>
                  <a:lnTo>
                    <a:pt x="133" y="0"/>
                  </a:lnTo>
                  <a:cubicBezTo>
                    <a:pt x="133" y="0"/>
                    <a:pt x="134" y="0"/>
                    <a:pt x="134" y="0"/>
                  </a:cubicBezTo>
                  <a:lnTo>
                    <a:pt x="159" y="3"/>
                  </a:lnTo>
                  <a:cubicBezTo>
                    <a:pt x="159" y="3"/>
                    <a:pt x="159" y="3"/>
                    <a:pt x="160" y="3"/>
                  </a:cubicBezTo>
                  <a:lnTo>
                    <a:pt x="182" y="11"/>
                  </a:lnTo>
                  <a:cubicBezTo>
                    <a:pt x="183" y="11"/>
                    <a:pt x="183" y="11"/>
                    <a:pt x="183" y="11"/>
                  </a:cubicBezTo>
                  <a:lnTo>
                    <a:pt x="203" y="23"/>
                  </a:lnTo>
                  <a:cubicBezTo>
                    <a:pt x="203" y="23"/>
                    <a:pt x="203" y="23"/>
                    <a:pt x="203" y="24"/>
                  </a:cubicBezTo>
                  <a:lnTo>
                    <a:pt x="219" y="40"/>
                  </a:lnTo>
                  <a:cubicBezTo>
                    <a:pt x="220" y="40"/>
                    <a:pt x="220" y="41"/>
                    <a:pt x="220" y="41"/>
                  </a:cubicBezTo>
                  <a:lnTo>
                    <a:pt x="234" y="62"/>
                  </a:lnTo>
                  <a:cubicBezTo>
                    <a:pt x="234" y="62"/>
                    <a:pt x="234" y="63"/>
                    <a:pt x="234" y="63"/>
                  </a:cubicBezTo>
                  <a:lnTo>
                    <a:pt x="244" y="86"/>
                  </a:lnTo>
                  <a:cubicBezTo>
                    <a:pt x="244" y="86"/>
                    <a:pt x="244" y="86"/>
                    <a:pt x="244" y="87"/>
                  </a:cubicBezTo>
                  <a:lnTo>
                    <a:pt x="250" y="112"/>
                  </a:lnTo>
                  <a:cubicBezTo>
                    <a:pt x="250" y="112"/>
                    <a:pt x="250" y="112"/>
                    <a:pt x="250" y="112"/>
                  </a:cubicBezTo>
                  <a:lnTo>
                    <a:pt x="252" y="139"/>
                  </a:lnTo>
                  <a:cubicBezTo>
                    <a:pt x="252" y="139"/>
                    <a:pt x="252" y="140"/>
                    <a:pt x="252" y="140"/>
                  </a:cubicBezTo>
                  <a:lnTo>
                    <a:pt x="250" y="168"/>
                  </a:lnTo>
                  <a:cubicBezTo>
                    <a:pt x="250" y="168"/>
                    <a:pt x="250" y="168"/>
                    <a:pt x="250" y="168"/>
                  </a:cubicBezTo>
                  <a:lnTo>
                    <a:pt x="244" y="196"/>
                  </a:lnTo>
                  <a:cubicBezTo>
                    <a:pt x="244" y="196"/>
                    <a:pt x="244" y="196"/>
                    <a:pt x="244" y="197"/>
                  </a:cubicBezTo>
                  <a:lnTo>
                    <a:pt x="231" y="225"/>
                  </a:lnTo>
                  <a:lnTo>
                    <a:pt x="212" y="256"/>
                  </a:lnTo>
                  <a:lnTo>
                    <a:pt x="200" y="273"/>
                  </a:lnTo>
                  <a:lnTo>
                    <a:pt x="184" y="293"/>
                  </a:lnTo>
                  <a:lnTo>
                    <a:pt x="164" y="315"/>
                  </a:lnTo>
                  <a:lnTo>
                    <a:pt x="141" y="340"/>
                  </a:lnTo>
                  <a:lnTo>
                    <a:pt x="123" y="359"/>
                  </a:lnTo>
                  <a:lnTo>
                    <a:pt x="110" y="376"/>
                  </a:lnTo>
                  <a:lnTo>
                    <a:pt x="99" y="389"/>
                  </a:lnTo>
                  <a:lnTo>
                    <a:pt x="91" y="398"/>
                  </a:lnTo>
                  <a:lnTo>
                    <a:pt x="81" y="414"/>
                  </a:lnTo>
                  <a:lnTo>
                    <a:pt x="72" y="429"/>
                  </a:lnTo>
                  <a:lnTo>
                    <a:pt x="69" y="423"/>
                  </a:lnTo>
                  <a:lnTo>
                    <a:pt x="248" y="423"/>
                  </a:lnTo>
                  <a:close/>
                  <a:moveTo>
                    <a:pt x="69" y="431"/>
                  </a:moveTo>
                  <a:cubicBezTo>
                    <a:pt x="68" y="431"/>
                    <a:pt x="66" y="430"/>
                    <a:pt x="66" y="429"/>
                  </a:cubicBezTo>
                  <a:cubicBezTo>
                    <a:pt x="65" y="428"/>
                    <a:pt x="65" y="426"/>
                    <a:pt x="65" y="425"/>
                  </a:cubicBezTo>
                  <a:lnTo>
                    <a:pt x="74" y="409"/>
                  </a:lnTo>
                  <a:lnTo>
                    <a:pt x="85" y="394"/>
                  </a:lnTo>
                  <a:lnTo>
                    <a:pt x="92" y="383"/>
                  </a:lnTo>
                  <a:lnTo>
                    <a:pt x="103" y="370"/>
                  </a:lnTo>
                  <a:lnTo>
                    <a:pt x="118" y="354"/>
                  </a:lnTo>
                  <a:lnTo>
                    <a:pt x="136" y="334"/>
                  </a:lnTo>
                  <a:lnTo>
                    <a:pt x="158" y="310"/>
                  </a:lnTo>
                  <a:lnTo>
                    <a:pt x="177" y="288"/>
                  </a:lnTo>
                  <a:lnTo>
                    <a:pt x="193" y="269"/>
                  </a:lnTo>
                  <a:lnTo>
                    <a:pt x="205" y="252"/>
                  </a:lnTo>
                  <a:lnTo>
                    <a:pt x="224" y="221"/>
                  </a:lnTo>
                  <a:lnTo>
                    <a:pt x="237" y="193"/>
                  </a:lnTo>
                  <a:lnTo>
                    <a:pt x="237" y="194"/>
                  </a:lnTo>
                  <a:lnTo>
                    <a:pt x="243" y="167"/>
                  </a:lnTo>
                  <a:lnTo>
                    <a:pt x="242" y="167"/>
                  </a:lnTo>
                  <a:lnTo>
                    <a:pt x="244" y="139"/>
                  </a:lnTo>
                  <a:lnTo>
                    <a:pt x="244" y="140"/>
                  </a:lnTo>
                  <a:lnTo>
                    <a:pt x="242" y="113"/>
                  </a:lnTo>
                  <a:lnTo>
                    <a:pt x="243" y="113"/>
                  </a:lnTo>
                  <a:lnTo>
                    <a:pt x="237" y="88"/>
                  </a:lnTo>
                  <a:lnTo>
                    <a:pt x="237" y="89"/>
                  </a:lnTo>
                  <a:lnTo>
                    <a:pt x="227" y="66"/>
                  </a:lnTo>
                  <a:lnTo>
                    <a:pt x="227" y="67"/>
                  </a:lnTo>
                  <a:lnTo>
                    <a:pt x="213" y="45"/>
                  </a:lnTo>
                  <a:lnTo>
                    <a:pt x="214" y="46"/>
                  </a:lnTo>
                  <a:lnTo>
                    <a:pt x="198" y="29"/>
                  </a:lnTo>
                  <a:lnTo>
                    <a:pt x="198" y="30"/>
                  </a:lnTo>
                  <a:lnTo>
                    <a:pt x="179" y="18"/>
                  </a:lnTo>
                  <a:lnTo>
                    <a:pt x="180" y="18"/>
                  </a:lnTo>
                  <a:lnTo>
                    <a:pt x="157" y="11"/>
                  </a:lnTo>
                  <a:lnTo>
                    <a:pt x="158" y="11"/>
                  </a:lnTo>
                  <a:lnTo>
                    <a:pt x="133" y="8"/>
                  </a:lnTo>
                  <a:lnTo>
                    <a:pt x="134" y="8"/>
                  </a:lnTo>
                  <a:lnTo>
                    <a:pt x="109" y="11"/>
                  </a:lnTo>
                  <a:lnTo>
                    <a:pt x="110" y="11"/>
                  </a:lnTo>
                  <a:lnTo>
                    <a:pt x="88" y="18"/>
                  </a:lnTo>
                  <a:lnTo>
                    <a:pt x="89" y="18"/>
                  </a:lnTo>
                  <a:lnTo>
                    <a:pt x="70" y="30"/>
                  </a:lnTo>
                  <a:lnTo>
                    <a:pt x="70" y="29"/>
                  </a:lnTo>
                  <a:lnTo>
                    <a:pt x="54" y="45"/>
                  </a:lnTo>
                  <a:lnTo>
                    <a:pt x="40" y="63"/>
                  </a:lnTo>
                  <a:lnTo>
                    <a:pt x="40" y="63"/>
                  </a:lnTo>
                  <a:lnTo>
                    <a:pt x="29" y="86"/>
                  </a:lnTo>
                  <a:lnTo>
                    <a:pt x="29" y="85"/>
                  </a:lnTo>
                  <a:lnTo>
                    <a:pt x="22" y="112"/>
                  </a:lnTo>
                  <a:lnTo>
                    <a:pt x="17" y="144"/>
                  </a:lnTo>
                  <a:lnTo>
                    <a:pt x="14" y="139"/>
                  </a:lnTo>
                  <a:lnTo>
                    <a:pt x="62" y="146"/>
                  </a:lnTo>
                  <a:lnTo>
                    <a:pt x="57" y="150"/>
                  </a:lnTo>
                  <a:lnTo>
                    <a:pt x="58" y="128"/>
                  </a:lnTo>
                  <a:cubicBezTo>
                    <a:pt x="58" y="128"/>
                    <a:pt x="58" y="128"/>
                    <a:pt x="58" y="128"/>
                  </a:cubicBezTo>
                  <a:lnTo>
                    <a:pt x="62" y="110"/>
                  </a:lnTo>
                  <a:cubicBezTo>
                    <a:pt x="62" y="109"/>
                    <a:pt x="62" y="109"/>
                    <a:pt x="62" y="109"/>
                  </a:cubicBezTo>
                  <a:lnTo>
                    <a:pt x="76" y="79"/>
                  </a:lnTo>
                  <a:cubicBezTo>
                    <a:pt x="77" y="79"/>
                    <a:pt x="77" y="79"/>
                    <a:pt x="77" y="78"/>
                  </a:cubicBezTo>
                  <a:lnTo>
                    <a:pt x="88" y="66"/>
                  </a:lnTo>
                  <a:cubicBezTo>
                    <a:pt x="88" y="66"/>
                    <a:pt x="88" y="66"/>
                    <a:pt x="89" y="66"/>
                  </a:cubicBezTo>
                  <a:lnTo>
                    <a:pt x="101" y="57"/>
                  </a:lnTo>
                  <a:cubicBezTo>
                    <a:pt x="101" y="57"/>
                    <a:pt x="102" y="57"/>
                    <a:pt x="102" y="57"/>
                  </a:cubicBezTo>
                  <a:lnTo>
                    <a:pt x="117" y="51"/>
                  </a:lnTo>
                  <a:cubicBezTo>
                    <a:pt x="117" y="51"/>
                    <a:pt x="117" y="51"/>
                    <a:pt x="117" y="51"/>
                  </a:cubicBezTo>
                  <a:lnTo>
                    <a:pt x="133" y="49"/>
                  </a:lnTo>
                  <a:cubicBezTo>
                    <a:pt x="133" y="49"/>
                    <a:pt x="134" y="49"/>
                    <a:pt x="134" y="49"/>
                  </a:cubicBezTo>
                  <a:lnTo>
                    <a:pt x="148" y="51"/>
                  </a:lnTo>
                  <a:cubicBezTo>
                    <a:pt x="148" y="51"/>
                    <a:pt x="149" y="51"/>
                    <a:pt x="149" y="51"/>
                  </a:cubicBezTo>
                  <a:lnTo>
                    <a:pt x="162" y="56"/>
                  </a:lnTo>
                  <a:cubicBezTo>
                    <a:pt x="162" y="56"/>
                    <a:pt x="162" y="56"/>
                    <a:pt x="163" y="57"/>
                  </a:cubicBezTo>
                  <a:lnTo>
                    <a:pt x="174" y="65"/>
                  </a:lnTo>
                  <a:cubicBezTo>
                    <a:pt x="174" y="65"/>
                    <a:pt x="175" y="65"/>
                    <a:pt x="175" y="65"/>
                  </a:cubicBezTo>
                  <a:lnTo>
                    <a:pt x="184" y="75"/>
                  </a:lnTo>
                  <a:cubicBezTo>
                    <a:pt x="185" y="75"/>
                    <a:pt x="185" y="75"/>
                    <a:pt x="185" y="75"/>
                  </a:cubicBezTo>
                  <a:lnTo>
                    <a:pt x="201" y="103"/>
                  </a:lnTo>
                  <a:cubicBezTo>
                    <a:pt x="201" y="104"/>
                    <a:pt x="201" y="104"/>
                    <a:pt x="201" y="105"/>
                  </a:cubicBezTo>
                  <a:lnTo>
                    <a:pt x="207" y="136"/>
                  </a:lnTo>
                  <a:cubicBezTo>
                    <a:pt x="207" y="136"/>
                    <a:pt x="207" y="137"/>
                    <a:pt x="207" y="137"/>
                  </a:cubicBezTo>
                  <a:lnTo>
                    <a:pt x="201" y="172"/>
                  </a:lnTo>
                  <a:cubicBezTo>
                    <a:pt x="201" y="172"/>
                    <a:pt x="201" y="172"/>
                    <a:pt x="201" y="173"/>
                  </a:cubicBezTo>
                  <a:lnTo>
                    <a:pt x="185" y="208"/>
                  </a:lnTo>
                  <a:lnTo>
                    <a:pt x="172" y="229"/>
                  </a:lnTo>
                  <a:lnTo>
                    <a:pt x="153" y="254"/>
                  </a:lnTo>
                  <a:lnTo>
                    <a:pt x="129" y="281"/>
                  </a:lnTo>
                  <a:lnTo>
                    <a:pt x="101" y="312"/>
                  </a:lnTo>
                  <a:lnTo>
                    <a:pt x="68" y="349"/>
                  </a:lnTo>
                  <a:lnTo>
                    <a:pt x="43" y="381"/>
                  </a:lnTo>
                  <a:lnTo>
                    <a:pt x="43" y="380"/>
                  </a:lnTo>
                  <a:lnTo>
                    <a:pt x="26" y="413"/>
                  </a:lnTo>
                  <a:lnTo>
                    <a:pt x="14" y="446"/>
                  </a:lnTo>
                  <a:lnTo>
                    <a:pt x="14" y="445"/>
                  </a:lnTo>
                  <a:lnTo>
                    <a:pt x="10" y="464"/>
                  </a:lnTo>
                  <a:lnTo>
                    <a:pt x="8" y="483"/>
                  </a:lnTo>
                  <a:lnTo>
                    <a:pt x="4" y="478"/>
                  </a:lnTo>
                  <a:lnTo>
                    <a:pt x="248" y="478"/>
                  </a:lnTo>
                  <a:lnTo>
                    <a:pt x="244" y="482"/>
                  </a:lnTo>
                  <a:lnTo>
                    <a:pt x="244" y="427"/>
                  </a:lnTo>
                  <a:lnTo>
                    <a:pt x="248" y="431"/>
                  </a:lnTo>
                  <a:lnTo>
                    <a:pt x="69" y="431"/>
                  </a:lnTo>
                  <a:close/>
                  <a:moveTo>
                    <a:pt x="549" y="423"/>
                  </a:moveTo>
                  <a:cubicBezTo>
                    <a:pt x="551" y="423"/>
                    <a:pt x="553" y="425"/>
                    <a:pt x="553" y="427"/>
                  </a:cubicBezTo>
                  <a:lnTo>
                    <a:pt x="553" y="482"/>
                  </a:lnTo>
                  <a:cubicBezTo>
                    <a:pt x="553" y="485"/>
                    <a:pt x="551" y="486"/>
                    <a:pt x="549" y="486"/>
                  </a:cubicBezTo>
                  <a:lnTo>
                    <a:pt x="305" y="486"/>
                  </a:lnTo>
                  <a:cubicBezTo>
                    <a:pt x="304" y="486"/>
                    <a:pt x="303" y="486"/>
                    <a:pt x="302" y="485"/>
                  </a:cubicBezTo>
                  <a:cubicBezTo>
                    <a:pt x="301" y="484"/>
                    <a:pt x="301" y="483"/>
                    <a:pt x="301" y="482"/>
                  </a:cubicBezTo>
                  <a:lnTo>
                    <a:pt x="302" y="463"/>
                  </a:lnTo>
                  <a:lnTo>
                    <a:pt x="307" y="444"/>
                  </a:lnTo>
                  <a:cubicBezTo>
                    <a:pt x="307" y="443"/>
                    <a:pt x="307" y="443"/>
                    <a:pt x="307" y="443"/>
                  </a:cubicBezTo>
                  <a:lnTo>
                    <a:pt x="319" y="410"/>
                  </a:lnTo>
                  <a:lnTo>
                    <a:pt x="336" y="377"/>
                  </a:lnTo>
                  <a:cubicBezTo>
                    <a:pt x="337" y="376"/>
                    <a:pt x="337" y="376"/>
                    <a:pt x="337" y="376"/>
                  </a:cubicBezTo>
                  <a:lnTo>
                    <a:pt x="348" y="361"/>
                  </a:lnTo>
                  <a:lnTo>
                    <a:pt x="362" y="344"/>
                  </a:lnTo>
                  <a:lnTo>
                    <a:pt x="395" y="307"/>
                  </a:lnTo>
                  <a:lnTo>
                    <a:pt x="423" y="275"/>
                  </a:lnTo>
                  <a:lnTo>
                    <a:pt x="447" y="248"/>
                  </a:lnTo>
                  <a:lnTo>
                    <a:pt x="466" y="225"/>
                  </a:lnTo>
                  <a:lnTo>
                    <a:pt x="479" y="203"/>
                  </a:lnTo>
                  <a:lnTo>
                    <a:pt x="494" y="169"/>
                  </a:lnTo>
                  <a:lnTo>
                    <a:pt x="494" y="170"/>
                  </a:lnTo>
                  <a:lnTo>
                    <a:pt x="498" y="153"/>
                  </a:lnTo>
                  <a:lnTo>
                    <a:pt x="498" y="154"/>
                  </a:lnTo>
                  <a:lnTo>
                    <a:pt x="499" y="136"/>
                  </a:lnTo>
                  <a:lnTo>
                    <a:pt x="499" y="137"/>
                  </a:lnTo>
                  <a:lnTo>
                    <a:pt x="498" y="121"/>
                  </a:lnTo>
                  <a:lnTo>
                    <a:pt x="498" y="122"/>
                  </a:lnTo>
                  <a:lnTo>
                    <a:pt x="494" y="107"/>
                  </a:lnTo>
                  <a:lnTo>
                    <a:pt x="494" y="107"/>
                  </a:lnTo>
                  <a:lnTo>
                    <a:pt x="478" y="79"/>
                  </a:lnTo>
                  <a:lnTo>
                    <a:pt x="479" y="81"/>
                  </a:lnTo>
                  <a:lnTo>
                    <a:pt x="458" y="63"/>
                  </a:lnTo>
                  <a:lnTo>
                    <a:pt x="460" y="64"/>
                  </a:lnTo>
                  <a:lnTo>
                    <a:pt x="446" y="59"/>
                  </a:lnTo>
                  <a:lnTo>
                    <a:pt x="447" y="59"/>
                  </a:lnTo>
                  <a:lnTo>
                    <a:pt x="433" y="57"/>
                  </a:lnTo>
                  <a:lnTo>
                    <a:pt x="434" y="57"/>
                  </a:lnTo>
                  <a:lnTo>
                    <a:pt x="418" y="59"/>
                  </a:lnTo>
                  <a:lnTo>
                    <a:pt x="419" y="59"/>
                  </a:lnTo>
                  <a:lnTo>
                    <a:pt x="405" y="64"/>
                  </a:lnTo>
                  <a:lnTo>
                    <a:pt x="406" y="64"/>
                  </a:lnTo>
                  <a:lnTo>
                    <a:pt x="393" y="72"/>
                  </a:lnTo>
                  <a:lnTo>
                    <a:pt x="394" y="72"/>
                  </a:lnTo>
                  <a:lnTo>
                    <a:pt x="383" y="84"/>
                  </a:lnTo>
                  <a:lnTo>
                    <a:pt x="384" y="83"/>
                  </a:lnTo>
                  <a:lnTo>
                    <a:pt x="369" y="112"/>
                  </a:lnTo>
                  <a:lnTo>
                    <a:pt x="369" y="111"/>
                  </a:lnTo>
                  <a:lnTo>
                    <a:pt x="366" y="129"/>
                  </a:lnTo>
                  <a:lnTo>
                    <a:pt x="366" y="129"/>
                  </a:lnTo>
                  <a:lnTo>
                    <a:pt x="365" y="150"/>
                  </a:lnTo>
                  <a:cubicBezTo>
                    <a:pt x="365" y="151"/>
                    <a:pt x="364" y="152"/>
                    <a:pt x="364" y="153"/>
                  </a:cubicBezTo>
                  <a:cubicBezTo>
                    <a:pt x="363" y="154"/>
                    <a:pt x="362" y="154"/>
                    <a:pt x="360" y="154"/>
                  </a:cubicBezTo>
                  <a:lnTo>
                    <a:pt x="312" y="147"/>
                  </a:lnTo>
                  <a:cubicBezTo>
                    <a:pt x="311" y="147"/>
                    <a:pt x="310" y="146"/>
                    <a:pt x="310" y="145"/>
                  </a:cubicBezTo>
                  <a:cubicBezTo>
                    <a:pt x="309" y="144"/>
                    <a:pt x="309" y="143"/>
                    <a:pt x="309" y="142"/>
                  </a:cubicBezTo>
                  <a:lnTo>
                    <a:pt x="314" y="111"/>
                  </a:lnTo>
                  <a:lnTo>
                    <a:pt x="322" y="83"/>
                  </a:lnTo>
                  <a:cubicBezTo>
                    <a:pt x="322" y="83"/>
                    <a:pt x="322" y="82"/>
                    <a:pt x="322" y="82"/>
                  </a:cubicBezTo>
                  <a:lnTo>
                    <a:pt x="333" y="59"/>
                  </a:lnTo>
                  <a:cubicBezTo>
                    <a:pt x="333" y="59"/>
                    <a:pt x="333" y="59"/>
                    <a:pt x="333" y="59"/>
                  </a:cubicBezTo>
                  <a:lnTo>
                    <a:pt x="347" y="41"/>
                  </a:lnTo>
                  <a:lnTo>
                    <a:pt x="365" y="24"/>
                  </a:lnTo>
                  <a:cubicBezTo>
                    <a:pt x="365" y="23"/>
                    <a:pt x="365" y="23"/>
                    <a:pt x="365" y="23"/>
                  </a:cubicBezTo>
                  <a:lnTo>
                    <a:pt x="385" y="11"/>
                  </a:lnTo>
                  <a:cubicBezTo>
                    <a:pt x="385" y="11"/>
                    <a:pt x="385" y="11"/>
                    <a:pt x="386" y="11"/>
                  </a:cubicBezTo>
                  <a:lnTo>
                    <a:pt x="408" y="3"/>
                  </a:lnTo>
                  <a:cubicBezTo>
                    <a:pt x="408" y="3"/>
                    <a:pt x="408" y="3"/>
                    <a:pt x="409" y="3"/>
                  </a:cubicBezTo>
                  <a:lnTo>
                    <a:pt x="433" y="0"/>
                  </a:lnTo>
                  <a:cubicBezTo>
                    <a:pt x="433" y="0"/>
                    <a:pt x="434" y="0"/>
                    <a:pt x="434" y="0"/>
                  </a:cubicBezTo>
                  <a:lnTo>
                    <a:pt x="459" y="3"/>
                  </a:lnTo>
                  <a:cubicBezTo>
                    <a:pt x="459" y="3"/>
                    <a:pt x="459" y="3"/>
                    <a:pt x="460" y="3"/>
                  </a:cubicBezTo>
                  <a:lnTo>
                    <a:pt x="482" y="11"/>
                  </a:lnTo>
                  <a:cubicBezTo>
                    <a:pt x="483" y="11"/>
                    <a:pt x="483" y="11"/>
                    <a:pt x="483" y="11"/>
                  </a:cubicBezTo>
                  <a:lnTo>
                    <a:pt x="503" y="23"/>
                  </a:lnTo>
                  <a:cubicBezTo>
                    <a:pt x="503" y="23"/>
                    <a:pt x="503" y="23"/>
                    <a:pt x="503" y="24"/>
                  </a:cubicBezTo>
                  <a:lnTo>
                    <a:pt x="519" y="40"/>
                  </a:lnTo>
                  <a:cubicBezTo>
                    <a:pt x="520" y="40"/>
                    <a:pt x="520" y="41"/>
                    <a:pt x="520" y="41"/>
                  </a:cubicBezTo>
                  <a:lnTo>
                    <a:pt x="534" y="62"/>
                  </a:lnTo>
                  <a:cubicBezTo>
                    <a:pt x="534" y="62"/>
                    <a:pt x="534" y="63"/>
                    <a:pt x="534" y="63"/>
                  </a:cubicBezTo>
                  <a:lnTo>
                    <a:pt x="545" y="86"/>
                  </a:lnTo>
                  <a:cubicBezTo>
                    <a:pt x="545" y="86"/>
                    <a:pt x="545" y="86"/>
                    <a:pt x="545" y="87"/>
                  </a:cubicBezTo>
                  <a:lnTo>
                    <a:pt x="551" y="112"/>
                  </a:lnTo>
                  <a:cubicBezTo>
                    <a:pt x="551" y="112"/>
                    <a:pt x="551" y="112"/>
                    <a:pt x="551" y="112"/>
                  </a:cubicBezTo>
                  <a:lnTo>
                    <a:pt x="553" y="139"/>
                  </a:lnTo>
                  <a:cubicBezTo>
                    <a:pt x="553" y="139"/>
                    <a:pt x="553" y="140"/>
                    <a:pt x="553" y="140"/>
                  </a:cubicBezTo>
                  <a:lnTo>
                    <a:pt x="551" y="168"/>
                  </a:lnTo>
                  <a:cubicBezTo>
                    <a:pt x="551" y="168"/>
                    <a:pt x="551" y="168"/>
                    <a:pt x="551" y="168"/>
                  </a:cubicBezTo>
                  <a:lnTo>
                    <a:pt x="545" y="196"/>
                  </a:lnTo>
                  <a:cubicBezTo>
                    <a:pt x="545" y="196"/>
                    <a:pt x="545" y="196"/>
                    <a:pt x="545" y="197"/>
                  </a:cubicBezTo>
                  <a:lnTo>
                    <a:pt x="531" y="225"/>
                  </a:lnTo>
                  <a:lnTo>
                    <a:pt x="512" y="256"/>
                  </a:lnTo>
                  <a:lnTo>
                    <a:pt x="500" y="273"/>
                  </a:lnTo>
                  <a:lnTo>
                    <a:pt x="484" y="293"/>
                  </a:lnTo>
                  <a:lnTo>
                    <a:pt x="464" y="315"/>
                  </a:lnTo>
                  <a:lnTo>
                    <a:pt x="442" y="340"/>
                  </a:lnTo>
                  <a:lnTo>
                    <a:pt x="424" y="359"/>
                  </a:lnTo>
                  <a:lnTo>
                    <a:pt x="409" y="376"/>
                  </a:lnTo>
                  <a:lnTo>
                    <a:pt x="399" y="389"/>
                  </a:lnTo>
                  <a:lnTo>
                    <a:pt x="391" y="398"/>
                  </a:lnTo>
                  <a:lnTo>
                    <a:pt x="381" y="414"/>
                  </a:lnTo>
                  <a:lnTo>
                    <a:pt x="373" y="429"/>
                  </a:lnTo>
                  <a:lnTo>
                    <a:pt x="369" y="423"/>
                  </a:lnTo>
                  <a:lnTo>
                    <a:pt x="549" y="423"/>
                  </a:lnTo>
                  <a:close/>
                  <a:moveTo>
                    <a:pt x="369" y="431"/>
                  </a:moveTo>
                  <a:cubicBezTo>
                    <a:pt x="368" y="431"/>
                    <a:pt x="367" y="430"/>
                    <a:pt x="366" y="429"/>
                  </a:cubicBezTo>
                  <a:cubicBezTo>
                    <a:pt x="365" y="428"/>
                    <a:pt x="365" y="426"/>
                    <a:pt x="366" y="425"/>
                  </a:cubicBezTo>
                  <a:lnTo>
                    <a:pt x="374" y="409"/>
                  </a:lnTo>
                  <a:lnTo>
                    <a:pt x="385" y="394"/>
                  </a:lnTo>
                  <a:lnTo>
                    <a:pt x="392" y="383"/>
                  </a:lnTo>
                  <a:lnTo>
                    <a:pt x="403" y="370"/>
                  </a:lnTo>
                  <a:lnTo>
                    <a:pt x="418" y="354"/>
                  </a:lnTo>
                  <a:lnTo>
                    <a:pt x="436" y="334"/>
                  </a:lnTo>
                  <a:lnTo>
                    <a:pt x="458" y="310"/>
                  </a:lnTo>
                  <a:lnTo>
                    <a:pt x="477" y="288"/>
                  </a:lnTo>
                  <a:lnTo>
                    <a:pt x="493" y="269"/>
                  </a:lnTo>
                  <a:lnTo>
                    <a:pt x="505" y="252"/>
                  </a:lnTo>
                  <a:lnTo>
                    <a:pt x="524" y="221"/>
                  </a:lnTo>
                  <a:lnTo>
                    <a:pt x="537" y="193"/>
                  </a:lnTo>
                  <a:lnTo>
                    <a:pt x="537" y="194"/>
                  </a:lnTo>
                  <a:lnTo>
                    <a:pt x="543" y="167"/>
                  </a:lnTo>
                  <a:lnTo>
                    <a:pt x="543" y="167"/>
                  </a:lnTo>
                  <a:lnTo>
                    <a:pt x="545" y="139"/>
                  </a:lnTo>
                  <a:lnTo>
                    <a:pt x="545" y="140"/>
                  </a:lnTo>
                  <a:lnTo>
                    <a:pt x="543" y="113"/>
                  </a:lnTo>
                  <a:lnTo>
                    <a:pt x="543" y="113"/>
                  </a:lnTo>
                  <a:lnTo>
                    <a:pt x="537" y="88"/>
                  </a:lnTo>
                  <a:lnTo>
                    <a:pt x="537" y="89"/>
                  </a:lnTo>
                  <a:lnTo>
                    <a:pt x="527" y="66"/>
                  </a:lnTo>
                  <a:lnTo>
                    <a:pt x="527" y="67"/>
                  </a:lnTo>
                  <a:lnTo>
                    <a:pt x="513" y="45"/>
                  </a:lnTo>
                  <a:lnTo>
                    <a:pt x="514" y="46"/>
                  </a:lnTo>
                  <a:lnTo>
                    <a:pt x="498" y="29"/>
                  </a:lnTo>
                  <a:lnTo>
                    <a:pt x="498" y="30"/>
                  </a:lnTo>
                  <a:lnTo>
                    <a:pt x="479" y="18"/>
                  </a:lnTo>
                  <a:lnTo>
                    <a:pt x="480" y="18"/>
                  </a:lnTo>
                  <a:lnTo>
                    <a:pt x="457" y="11"/>
                  </a:lnTo>
                  <a:lnTo>
                    <a:pt x="458" y="11"/>
                  </a:lnTo>
                  <a:lnTo>
                    <a:pt x="433" y="8"/>
                  </a:lnTo>
                  <a:lnTo>
                    <a:pt x="434" y="8"/>
                  </a:lnTo>
                  <a:lnTo>
                    <a:pt x="409" y="11"/>
                  </a:lnTo>
                  <a:lnTo>
                    <a:pt x="410" y="11"/>
                  </a:lnTo>
                  <a:lnTo>
                    <a:pt x="388" y="18"/>
                  </a:lnTo>
                  <a:lnTo>
                    <a:pt x="389" y="18"/>
                  </a:lnTo>
                  <a:lnTo>
                    <a:pt x="370" y="30"/>
                  </a:lnTo>
                  <a:lnTo>
                    <a:pt x="370" y="29"/>
                  </a:lnTo>
                  <a:lnTo>
                    <a:pt x="354" y="45"/>
                  </a:lnTo>
                  <a:lnTo>
                    <a:pt x="340" y="63"/>
                  </a:lnTo>
                  <a:lnTo>
                    <a:pt x="340" y="63"/>
                  </a:lnTo>
                  <a:lnTo>
                    <a:pt x="330" y="86"/>
                  </a:lnTo>
                  <a:lnTo>
                    <a:pt x="330" y="85"/>
                  </a:lnTo>
                  <a:lnTo>
                    <a:pt x="322" y="112"/>
                  </a:lnTo>
                  <a:lnTo>
                    <a:pt x="317" y="144"/>
                  </a:lnTo>
                  <a:lnTo>
                    <a:pt x="314" y="139"/>
                  </a:lnTo>
                  <a:lnTo>
                    <a:pt x="362" y="146"/>
                  </a:lnTo>
                  <a:lnTo>
                    <a:pt x="357" y="150"/>
                  </a:lnTo>
                  <a:lnTo>
                    <a:pt x="358" y="128"/>
                  </a:lnTo>
                  <a:cubicBezTo>
                    <a:pt x="358" y="128"/>
                    <a:pt x="358" y="128"/>
                    <a:pt x="358" y="128"/>
                  </a:cubicBezTo>
                  <a:lnTo>
                    <a:pt x="362" y="110"/>
                  </a:lnTo>
                  <a:cubicBezTo>
                    <a:pt x="362" y="109"/>
                    <a:pt x="362" y="109"/>
                    <a:pt x="362" y="109"/>
                  </a:cubicBezTo>
                  <a:lnTo>
                    <a:pt x="376" y="79"/>
                  </a:lnTo>
                  <a:cubicBezTo>
                    <a:pt x="377" y="79"/>
                    <a:pt x="377" y="79"/>
                    <a:pt x="377" y="78"/>
                  </a:cubicBezTo>
                  <a:lnTo>
                    <a:pt x="388" y="66"/>
                  </a:lnTo>
                  <a:cubicBezTo>
                    <a:pt x="388" y="66"/>
                    <a:pt x="388" y="66"/>
                    <a:pt x="389" y="66"/>
                  </a:cubicBezTo>
                  <a:lnTo>
                    <a:pt x="402" y="57"/>
                  </a:lnTo>
                  <a:cubicBezTo>
                    <a:pt x="402" y="57"/>
                    <a:pt x="402" y="57"/>
                    <a:pt x="403" y="57"/>
                  </a:cubicBezTo>
                  <a:lnTo>
                    <a:pt x="417" y="51"/>
                  </a:lnTo>
                  <a:cubicBezTo>
                    <a:pt x="417" y="51"/>
                    <a:pt x="417" y="51"/>
                    <a:pt x="417" y="51"/>
                  </a:cubicBezTo>
                  <a:lnTo>
                    <a:pt x="433" y="49"/>
                  </a:lnTo>
                  <a:cubicBezTo>
                    <a:pt x="433" y="49"/>
                    <a:pt x="434" y="49"/>
                    <a:pt x="434" y="49"/>
                  </a:cubicBezTo>
                  <a:lnTo>
                    <a:pt x="448" y="51"/>
                  </a:lnTo>
                  <a:cubicBezTo>
                    <a:pt x="448" y="51"/>
                    <a:pt x="449" y="51"/>
                    <a:pt x="449" y="51"/>
                  </a:cubicBezTo>
                  <a:lnTo>
                    <a:pt x="462" y="56"/>
                  </a:lnTo>
                  <a:cubicBezTo>
                    <a:pt x="463" y="56"/>
                    <a:pt x="463" y="57"/>
                    <a:pt x="464" y="57"/>
                  </a:cubicBezTo>
                  <a:lnTo>
                    <a:pt x="485" y="74"/>
                  </a:lnTo>
                  <a:cubicBezTo>
                    <a:pt x="485" y="75"/>
                    <a:pt x="485" y="75"/>
                    <a:pt x="485" y="76"/>
                  </a:cubicBezTo>
                  <a:lnTo>
                    <a:pt x="501" y="104"/>
                  </a:lnTo>
                  <a:cubicBezTo>
                    <a:pt x="501" y="104"/>
                    <a:pt x="501" y="104"/>
                    <a:pt x="501" y="104"/>
                  </a:cubicBezTo>
                  <a:lnTo>
                    <a:pt x="506" y="120"/>
                  </a:lnTo>
                  <a:cubicBezTo>
                    <a:pt x="506" y="120"/>
                    <a:pt x="506" y="120"/>
                    <a:pt x="506" y="121"/>
                  </a:cubicBezTo>
                  <a:lnTo>
                    <a:pt x="507" y="136"/>
                  </a:lnTo>
                  <a:cubicBezTo>
                    <a:pt x="507" y="136"/>
                    <a:pt x="507" y="137"/>
                    <a:pt x="507" y="137"/>
                  </a:cubicBezTo>
                  <a:lnTo>
                    <a:pt x="506" y="154"/>
                  </a:lnTo>
                  <a:cubicBezTo>
                    <a:pt x="506" y="155"/>
                    <a:pt x="506" y="155"/>
                    <a:pt x="506" y="155"/>
                  </a:cubicBezTo>
                  <a:lnTo>
                    <a:pt x="501" y="172"/>
                  </a:lnTo>
                  <a:cubicBezTo>
                    <a:pt x="501" y="172"/>
                    <a:pt x="501" y="172"/>
                    <a:pt x="501" y="173"/>
                  </a:cubicBezTo>
                  <a:lnTo>
                    <a:pt x="485" y="208"/>
                  </a:lnTo>
                  <a:lnTo>
                    <a:pt x="472" y="229"/>
                  </a:lnTo>
                  <a:lnTo>
                    <a:pt x="453" y="254"/>
                  </a:lnTo>
                  <a:lnTo>
                    <a:pt x="429" y="281"/>
                  </a:lnTo>
                  <a:lnTo>
                    <a:pt x="401" y="312"/>
                  </a:lnTo>
                  <a:lnTo>
                    <a:pt x="368" y="349"/>
                  </a:lnTo>
                  <a:lnTo>
                    <a:pt x="355" y="365"/>
                  </a:lnTo>
                  <a:lnTo>
                    <a:pt x="343" y="381"/>
                  </a:lnTo>
                  <a:lnTo>
                    <a:pt x="344" y="380"/>
                  </a:lnTo>
                  <a:lnTo>
                    <a:pt x="327" y="413"/>
                  </a:lnTo>
                  <a:lnTo>
                    <a:pt x="314" y="446"/>
                  </a:lnTo>
                  <a:lnTo>
                    <a:pt x="314" y="445"/>
                  </a:lnTo>
                  <a:lnTo>
                    <a:pt x="310" y="464"/>
                  </a:lnTo>
                  <a:lnTo>
                    <a:pt x="309" y="483"/>
                  </a:lnTo>
                  <a:lnTo>
                    <a:pt x="305" y="478"/>
                  </a:lnTo>
                  <a:lnTo>
                    <a:pt x="549" y="478"/>
                  </a:lnTo>
                  <a:lnTo>
                    <a:pt x="545" y="482"/>
                  </a:lnTo>
                  <a:lnTo>
                    <a:pt x="545" y="427"/>
                  </a:lnTo>
                  <a:lnTo>
                    <a:pt x="549" y="431"/>
                  </a:lnTo>
                  <a:lnTo>
                    <a:pt x="369" y="431"/>
                  </a:lnTo>
                  <a:close/>
                  <a:moveTo>
                    <a:pt x="637" y="486"/>
                  </a:moveTo>
                  <a:cubicBezTo>
                    <a:pt x="635" y="486"/>
                    <a:pt x="633" y="485"/>
                    <a:pt x="633" y="482"/>
                  </a:cubicBezTo>
                  <a:lnTo>
                    <a:pt x="633" y="416"/>
                  </a:lnTo>
                  <a:cubicBezTo>
                    <a:pt x="633" y="414"/>
                    <a:pt x="635" y="412"/>
                    <a:pt x="637" y="412"/>
                  </a:cubicBezTo>
                  <a:lnTo>
                    <a:pt x="688" y="412"/>
                  </a:lnTo>
                  <a:cubicBezTo>
                    <a:pt x="690" y="412"/>
                    <a:pt x="692" y="414"/>
                    <a:pt x="692" y="416"/>
                  </a:cubicBezTo>
                  <a:lnTo>
                    <a:pt x="692" y="482"/>
                  </a:lnTo>
                  <a:cubicBezTo>
                    <a:pt x="692" y="485"/>
                    <a:pt x="690" y="486"/>
                    <a:pt x="688" y="486"/>
                  </a:cubicBezTo>
                  <a:lnTo>
                    <a:pt x="637" y="486"/>
                  </a:lnTo>
                  <a:close/>
                  <a:moveTo>
                    <a:pt x="688" y="478"/>
                  </a:moveTo>
                  <a:lnTo>
                    <a:pt x="684" y="482"/>
                  </a:lnTo>
                  <a:lnTo>
                    <a:pt x="684" y="416"/>
                  </a:lnTo>
                  <a:lnTo>
                    <a:pt x="688" y="420"/>
                  </a:lnTo>
                  <a:lnTo>
                    <a:pt x="637" y="420"/>
                  </a:lnTo>
                  <a:lnTo>
                    <a:pt x="641" y="416"/>
                  </a:lnTo>
                  <a:lnTo>
                    <a:pt x="641" y="482"/>
                  </a:lnTo>
                  <a:lnTo>
                    <a:pt x="637" y="478"/>
                  </a:lnTo>
                  <a:lnTo>
                    <a:pt x="688" y="478"/>
                  </a:lnTo>
                  <a:close/>
                  <a:moveTo>
                    <a:pt x="735" y="359"/>
                  </a:moveTo>
                  <a:cubicBezTo>
                    <a:pt x="735" y="358"/>
                    <a:pt x="735" y="356"/>
                    <a:pt x="736" y="355"/>
                  </a:cubicBezTo>
                  <a:cubicBezTo>
                    <a:pt x="737" y="355"/>
                    <a:pt x="738" y="354"/>
                    <a:pt x="739" y="354"/>
                  </a:cubicBezTo>
                  <a:lnTo>
                    <a:pt x="787" y="350"/>
                  </a:lnTo>
                  <a:cubicBezTo>
                    <a:pt x="789" y="350"/>
                    <a:pt x="791" y="352"/>
                    <a:pt x="791" y="354"/>
                  </a:cubicBezTo>
                  <a:lnTo>
                    <a:pt x="796" y="375"/>
                  </a:lnTo>
                  <a:lnTo>
                    <a:pt x="801" y="392"/>
                  </a:lnTo>
                  <a:lnTo>
                    <a:pt x="808" y="406"/>
                  </a:lnTo>
                  <a:lnTo>
                    <a:pt x="815" y="418"/>
                  </a:lnTo>
                  <a:lnTo>
                    <a:pt x="814" y="417"/>
                  </a:lnTo>
                  <a:lnTo>
                    <a:pt x="825" y="428"/>
                  </a:lnTo>
                  <a:lnTo>
                    <a:pt x="824" y="428"/>
                  </a:lnTo>
                  <a:lnTo>
                    <a:pt x="836" y="436"/>
                  </a:lnTo>
                  <a:lnTo>
                    <a:pt x="835" y="435"/>
                  </a:lnTo>
                  <a:lnTo>
                    <a:pt x="847" y="439"/>
                  </a:lnTo>
                  <a:lnTo>
                    <a:pt x="846" y="439"/>
                  </a:lnTo>
                  <a:lnTo>
                    <a:pt x="860" y="440"/>
                  </a:lnTo>
                  <a:lnTo>
                    <a:pt x="859" y="440"/>
                  </a:lnTo>
                  <a:lnTo>
                    <a:pt x="874" y="438"/>
                  </a:lnTo>
                  <a:lnTo>
                    <a:pt x="873" y="439"/>
                  </a:lnTo>
                  <a:lnTo>
                    <a:pt x="888" y="433"/>
                  </a:lnTo>
                  <a:lnTo>
                    <a:pt x="887" y="433"/>
                  </a:lnTo>
                  <a:lnTo>
                    <a:pt x="900" y="424"/>
                  </a:lnTo>
                  <a:lnTo>
                    <a:pt x="899" y="424"/>
                  </a:lnTo>
                  <a:lnTo>
                    <a:pt x="910" y="410"/>
                  </a:lnTo>
                  <a:lnTo>
                    <a:pt x="921" y="393"/>
                  </a:lnTo>
                  <a:lnTo>
                    <a:pt x="920" y="394"/>
                  </a:lnTo>
                  <a:lnTo>
                    <a:pt x="928" y="374"/>
                  </a:lnTo>
                  <a:lnTo>
                    <a:pt x="927" y="374"/>
                  </a:lnTo>
                  <a:lnTo>
                    <a:pt x="933" y="326"/>
                  </a:lnTo>
                  <a:lnTo>
                    <a:pt x="933" y="327"/>
                  </a:lnTo>
                  <a:lnTo>
                    <a:pt x="928" y="284"/>
                  </a:lnTo>
                  <a:lnTo>
                    <a:pt x="928" y="285"/>
                  </a:lnTo>
                  <a:lnTo>
                    <a:pt x="921" y="267"/>
                  </a:lnTo>
                  <a:lnTo>
                    <a:pt x="922" y="268"/>
                  </a:lnTo>
                  <a:lnTo>
                    <a:pt x="913" y="253"/>
                  </a:lnTo>
                  <a:lnTo>
                    <a:pt x="913" y="253"/>
                  </a:lnTo>
                  <a:lnTo>
                    <a:pt x="901" y="240"/>
                  </a:lnTo>
                  <a:lnTo>
                    <a:pt x="901" y="240"/>
                  </a:lnTo>
                  <a:lnTo>
                    <a:pt x="887" y="230"/>
                  </a:lnTo>
                  <a:lnTo>
                    <a:pt x="888" y="231"/>
                  </a:lnTo>
                  <a:lnTo>
                    <a:pt x="873" y="225"/>
                  </a:lnTo>
                  <a:lnTo>
                    <a:pt x="873" y="225"/>
                  </a:lnTo>
                  <a:lnTo>
                    <a:pt x="856" y="223"/>
                  </a:lnTo>
                  <a:lnTo>
                    <a:pt x="858" y="223"/>
                  </a:lnTo>
                  <a:lnTo>
                    <a:pt x="838" y="226"/>
                  </a:lnTo>
                  <a:lnTo>
                    <a:pt x="839" y="226"/>
                  </a:lnTo>
                  <a:lnTo>
                    <a:pt x="821" y="236"/>
                  </a:lnTo>
                  <a:lnTo>
                    <a:pt x="822" y="236"/>
                  </a:lnTo>
                  <a:lnTo>
                    <a:pt x="805" y="251"/>
                  </a:lnTo>
                  <a:lnTo>
                    <a:pt x="806" y="250"/>
                  </a:lnTo>
                  <a:lnTo>
                    <a:pt x="793" y="267"/>
                  </a:lnTo>
                  <a:cubicBezTo>
                    <a:pt x="792" y="268"/>
                    <a:pt x="791" y="269"/>
                    <a:pt x="789" y="268"/>
                  </a:cubicBezTo>
                  <a:lnTo>
                    <a:pt x="746" y="261"/>
                  </a:lnTo>
                  <a:cubicBezTo>
                    <a:pt x="744" y="261"/>
                    <a:pt x="743" y="259"/>
                    <a:pt x="743" y="257"/>
                  </a:cubicBezTo>
                  <a:lnTo>
                    <a:pt x="781" y="14"/>
                  </a:lnTo>
                  <a:cubicBezTo>
                    <a:pt x="781" y="12"/>
                    <a:pt x="782" y="11"/>
                    <a:pt x="784" y="11"/>
                  </a:cubicBezTo>
                  <a:lnTo>
                    <a:pt x="967" y="11"/>
                  </a:lnTo>
                  <a:cubicBezTo>
                    <a:pt x="969" y="11"/>
                    <a:pt x="971" y="13"/>
                    <a:pt x="971" y="15"/>
                  </a:cubicBezTo>
                  <a:lnTo>
                    <a:pt x="971" y="70"/>
                  </a:lnTo>
                  <a:cubicBezTo>
                    <a:pt x="971" y="73"/>
                    <a:pt x="969" y="74"/>
                    <a:pt x="967" y="74"/>
                  </a:cubicBezTo>
                  <a:lnTo>
                    <a:pt x="819" y="74"/>
                  </a:lnTo>
                  <a:lnTo>
                    <a:pt x="823" y="71"/>
                  </a:lnTo>
                  <a:lnTo>
                    <a:pt x="805" y="199"/>
                  </a:lnTo>
                  <a:lnTo>
                    <a:pt x="798" y="195"/>
                  </a:lnTo>
                  <a:lnTo>
                    <a:pt x="815" y="182"/>
                  </a:lnTo>
                  <a:cubicBezTo>
                    <a:pt x="815" y="182"/>
                    <a:pt x="815" y="182"/>
                    <a:pt x="816" y="181"/>
                  </a:cubicBezTo>
                  <a:lnTo>
                    <a:pt x="833" y="172"/>
                  </a:lnTo>
                  <a:cubicBezTo>
                    <a:pt x="833" y="172"/>
                    <a:pt x="833" y="172"/>
                    <a:pt x="833" y="172"/>
                  </a:cubicBezTo>
                  <a:lnTo>
                    <a:pt x="851" y="166"/>
                  </a:lnTo>
                  <a:cubicBezTo>
                    <a:pt x="851" y="166"/>
                    <a:pt x="852" y="166"/>
                    <a:pt x="852" y="165"/>
                  </a:cubicBezTo>
                  <a:lnTo>
                    <a:pt x="870" y="163"/>
                  </a:lnTo>
                  <a:cubicBezTo>
                    <a:pt x="870" y="163"/>
                    <a:pt x="871" y="163"/>
                    <a:pt x="871" y="163"/>
                  </a:cubicBezTo>
                  <a:lnTo>
                    <a:pt x="894" y="166"/>
                  </a:lnTo>
                  <a:cubicBezTo>
                    <a:pt x="894" y="166"/>
                    <a:pt x="895" y="166"/>
                    <a:pt x="895" y="166"/>
                  </a:cubicBezTo>
                  <a:lnTo>
                    <a:pt x="916" y="174"/>
                  </a:lnTo>
                  <a:cubicBezTo>
                    <a:pt x="916" y="174"/>
                    <a:pt x="917" y="175"/>
                    <a:pt x="917" y="175"/>
                  </a:cubicBezTo>
                  <a:lnTo>
                    <a:pt x="936" y="189"/>
                  </a:lnTo>
                  <a:cubicBezTo>
                    <a:pt x="937" y="189"/>
                    <a:pt x="937" y="189"/>
                    <a:pt x="937" y="189"/>
                  </a:cubicBezTo>
                  <a:lnTo>
                    <a:pt x="954" y="210"/>
                  </a:lnTo>
                  <a:lnTo>
                    <a:pt x="968" y="233"/>
                  </a:lnTo>
                  <a:cubicBezTo>
                    <a:pt x="968" y="233"/>
                    <a:pt x="969" y="233"/>
                    <a:pt x="969" y="234"/>
                  </a:cubicBezTo>
                  <a:lnTo>
                    <a:pt x="979" y="260"/>
                  </a:lnTo>
                  <a:cubicBezTo>
                    <a:pt x="979" y="260"/>
                    <a:pt x="979" y="260"/>
                    <a:pt x="979" y="260"/>
                  </a:cubicBezTo>
                  <a:lnTo>
                    <a:pt x="985" y="290"/>
                  </a:lnTo>
                  <a:lnTo>
                    <a:pt x="987" y="323"/>
                  </a:lnTo>
                  <a:lnTo>
                    <a:pt x="985" y="354"/>
                  </a:lnTo>
                  <a:lnTo>
                    <a:pt x="980" y="383"/>
                  </a:lnTo>
                  <a:lnTo>
                    <a:pt x="972" y="410"/>
                  </a:lnTo>
                  <a:lnTo>
                    <a:pt x="960" y="436"/>
                  </a:lnTo>
                  <a:cubicBezTo>
                    <a:pt x="959" y="436"/>
                    <a:pt x="959" y="436"/>
                    <a:pt x="959" y="436"/>
                  </a:cubicBezTo>
                  <a:lnTo>
                    <a:pt x="940" y="461"/>
                  </a:lnTo>
                  <a:cubicBezTo>
                    <a:pt x="939" y="462"/>
                    <a:pt x="939" y="462"/>
                    <a:pt x="939" y="462"/>
                  </a:cubicBezTo>
                  <a:lnTo>
                    <a:pt x="917" y="481"/>
                  </a:lnTo>
                  <a:cubicBezTo>
                    <a:pt x="916" y="481"/>
                    <a:pt x="916" y="481"/>
                    <a:pt x="916" y="481"/>
                  </a:cubicBezTo>
                  <a:lnTo>
                    <a:pt x="890" y="492"/>
                  </a:lnTo>
                  <a:cubicBezTo>
                    <a:pt x="890" y="492"/>
                    <a:pt x="889" y="492"/>
                    <a:pt x="889" y="492"/>
                  </a:cubicBezTo>
                  <a:lnTo>
                    <a:pt x="860" y="496"/>
                  </a:lnTo>
                  <a:cubicBezTo>
                    <a:pt x="860" y="496"/>
                    <a:pt x="859" y="496"/>
                    <a:pt x="859" y="496"/>
                  </a:cubicBezTo>
                  <a:lnTo>
                    <a:pt x="835" y="494"/>
                  </a:lnTo>
                  <a:cubicBezTo>
                    <a:pt x="834" y="494"/>
                    <a:pt x="834" y="494"/>
                    <a:pt x="834" y="494"/>
                  </a:cubicBezTo>
                  <a:lnTo>
                    <a:pt x="812" y="486"/>
                  </a:lnTo>
                  <a:cubicBezTo>
                    <a:pt x="811" y="486"/>
                    <a:pt x="811" y="486"/>
                    <a:pt x="811" y="486"/>
                  </a:cubicBezTo>
                  <a:lnTo>
                    <a:pt x="791" y="474"/>
                  </a:lnTo>
                  <a:cubicBezTo>
                    <a:pt x="791" y="474"/>
                    <a:pt x="791" y="474"/>
                    <a:pt x="791" y="474"/>
                  </a:cubicBezTo>
                  <a:lnTo>
                    <a:pt x="774" y="457"/>
                  </a:lnTo>
                  <a:cubicBezTo>
                    <a:pt x="774" y="457"/>
                    <a:pt x="773" y="457"/>
                    <a:pt x="773" y="457"/>
                  </a:cubicBezTo>
                  <a:lnTo>
                    <a:pt x="759" y="437"/>
                  </a:lnTo>
                  <a:cubicBezTo>
                    <a:pt x="759" y="437"/>
                    <a:pt x="759" y="437"/>
                    <a:pt x="759" y="437"/>
                  </a:cubicBezTo>
                  <a:lnTo>
                    <a:pt x="748" y="415"/>
                  </a:lnTo>
                  <a:cubicBezTo>
                    <a:pt x="748" y="415"/>
                    <a:pt x="748" y="414"/>
                    <a:pt x="748" y="414"/>
                  </a:cubicBezTo>
                  <a:lnTo>
                    <a:pt x="740" y="388"/>
                  </a:lnTo>
                  <a:lnTo>
                    <a:pt x="735" y="359"/>
                  </a:lnTo>
                  <a:close/>
                  <a:moveTo>
                    <a:pt x="748" y="386"/>
                  </a:moveTo>
                  <a:lnTo>
                    <a:pt x="756" y="412"/>
                  </a:lnTo>
                  <a:lnTo>
                    <a:pt x="756" y="411"/>
                  </a:lnTo>
                  <a:lnTo>
                    <a:pt x="766" y="433"/>
                  </a:lnTo>
                  <a:lnTo>
                    <a:pt x="766" y="433"/>
                  </a:lnTo>
                  <a:lnTo>
                    <a:pt x="780" y="452"/>
                  </a:lnTo>
                  <a:lnTo>
                    <a:pt x="779" y="452"/>
                  </a:lnTo>
                  <a:lnTo>
                    <a:pt x="796" y="468"/>
                  </a:lnTo>
                  <a:lnTo>
                    <a:pt x="795" y="468"/>
                  </a:lnTo>
                  <a:lnTo>
                    <a:pt x="815" y="479"/>
                  </a:lnTo>
                  <a:lnTo>
                    <a:pt x="814" y="479"/>
                  </a:lnTo>
                  <a:lnTo>
                    <a:pt x="836" y="486"/>
                  </a:lnTo>
                  <a:lnTo>
                    <a:pt x="835" y="486"/>
                  </a:lnTo>
                  <a:lnTo>
                    <a:pt x="860" y="488"/>
                  </a:lnTo>
                  <a:lnTo>
                    <a:pt x="859" y="488"/>
                  </a:lnTo>
                  <a:lnTo>
                    <a:pt x="888" y="484"/>
                  </a:lnTo>
                  <a:lnTo>
                    <a:pt x="887" y="485"/>
                  </a:lnTo>
                  <a:lnTo>
                    <a:pt x="912" y="474"/>
                  </a:lnTo>
                  <a:lnTo>
                    <a:pt x="911" y="474"/>
                  </a:lnTo>
                  <a:lnTo>
                    <a:pt x="934" y="456"/>
                  </a:lnTo>
                  <a:lnTo>
                    <a:pt x="933" y="457"/>
                  </a:lnTo>
                  <a:lnTo>
                    <a:pt x="953" y="432"/>
                  </a:lnTo>
                  <a:lnTo>
                    <a:pt x="952" y="432"/>
                  </a:lnTo>
                  <a:lnTo>
                    <a:pt x="964" y="408"/>
                  </a:lnTo>
                  <a:lnTo>
                    <a:pt x="973" y="382"/>
                  </a:lnTo>
                  <a:lnTo>
                    <a:pt x="977" y="353"/>
                  </a:lnTo>
                  <a:lnTo>
                    <a:pt x="979" y="323"/>
                  </a:lnTo>
                  <a:lnTo>
                    <a:pt x="977" y="291"/>
                  </a:lnTo>
                  <a:lnTo>
                    <a:pt x="971" y="262"/>
                  </a:lnTo>
                  <a:lnTo>
                    <a:pt x="971" y="262"/>
                  </a:lnTo>
                  <a:lnTo>
                    <a:pt x="961" y="236"/>
                  </a:lnTo>
                  <a:lnTo>
                    <a:pt x="962" y="237"/>
                  </a:lnTo>
                  <a:lnTo>
                    <a:pt x="948" y="215"/>
                  </a:lnTo>
                  <a:lnTo>
                    <a:pt x="931" y="195"/>
                  </a:lnTo>
                  <a:lnTo>
                    <a:pt x="932" y="195"/>
                  </a:lnTo>
                  <a:lnTo>
                    <a:pt x="912" y="181"/>
                  </a:lnTo>
                  <a:lnTo>
                    <a:pt x="913" y="182"/>
                  </a:lnTo>
                  <a:lnTo>
                    <a:pt x="892" y="174"/>
                  </a:lnTo>
                  <a:lnTo>
                    <a:pt x="893" y="174"/>
                  </a:lnTo>
                  <a:lnTo>
                    <a:pt x="870" y="171"/>
                  </a:lnTo>
                  <a:lnTo>
                    <a:pt x="871" y="171"/>
                  </a:lnTo>
                  <a:lnTo>
                    <a:pt x="853" y="173"/>
                  </a:lnTo>
                  <a:lnTo>
                    <a:pt x="854" y="173"/>
                  </a:lnTo>
                  <a:lnTo>
                    <a:pt x="836" y="179"/>
                  </a:lnTo>
                  <a:lnTo>
                    <a:pt x="836" y="179"/>
                  </a:lnTo>
                  <a:lnTo>
                    <a:pt x="819" y="188"/>
                  </a:lnTo>
                  <a:lnTo>
                    <a:pt x="820" y="188"/>
                  </a:lnTo>
                  <a:lnTo>
                    <a:pt x="803" y="202"/>
                  </a:lnTo>
                  <a:cubicBezTo>
                    <a:pt x="802" y="203"/>
                    <a:pt x="800" y="203"/>
                    <a:pt x="799" y="202"/>
                  </a:cubicBezTo>
                  <a:cubicBezTo>
                    <a:pt x="798" y="201"/>
                    <a:pt x="797" y="200"/>
                    <a:pt x="797" y="198"/>
                  </a:cubicBezTo>
                  <a:lnTo>
                    <a:pt x="816" y="70"/>
                  </a:lnTo>
                  <a:cubicBezTo>
                    <a:pt x="816" y="68"/>
                    <a:pt x="817" y="66"/>
                    <a:pt x="819" y="66"/>
                  </a:cubicBezTo>
                  <a:lnTo>
                    <a:pt x="967" y="66"/>
                  </a:lnTo>
                  <a:lnTo>
                    <a:pt x="963" y="70"/>
                  </a:lnTo>
                  <a:lnTo>
                    <a:pt x="963" y="15"/>
                  </a:lnTo>
                  <a:lnTo>
                    <a:pt x="967" y="19"/>
                  </a:lnTo>
                  <a:lnTo>
                    <a:pt x="784" y="19"/>
                  </a:lnTo>
                  <a:lnTo>
                    <a:pt x="788" y="16"/>
                  </a:lnTo>
                  <a:lnTo>
                    <a:pt x="751" y="258"/>
                  </a:lnTo>
                  <a:lnTo>
                    <a:pt x="748" y="254"/>
                  </a:lnTo>
                  <a:lnTo>
                    <a:pt x="791" y="261"/>
                  </a:lnTo>
                  <a:lnTo>
                    <a:pt x="787" y="262"/>
                  </a:lnTo>
                  <a:lnTo>
                    <a:pt x="799" y="245"/>
                  </a:lnTo>
                  <a:cubicBezTo>
                    <a:pt x="799" y="245"/>
                    <a:pt x="800" y="245"/>
                    <a:pt x="800" y="244"/>
                  </a:cubicBezTo>
                  <a:lnTo>
                    <a:pt x="817" y="230"/>
                  </a:lnTo>
                  <a:cubicBezTo>
                    <a:pt x="817" y="230"/>
                    <a:pt x="817" y="230"/>
                    <a:pt x="817" y="230"/>
                  </a:cubicBezTo>
                  <a:lnTo>
                    <a:pt x="835" y="219"/>
                  </a:lnTo>
                  <a:cubicBezTo>
                    <a:pt x="836" y="219"/>
                    <a:pt x="836" y="219"/>
                    <a:pt x="837" y="219"/>
                  </a:cubicBezTo>
                  <a:lnTo>
                    <a:pt x="856" y="216"/>
                  </a:lnTo>
                  <a:cubicBezTo>
                    <a:pt x="857" y="215"/>
                    <a:pt x="857" y="215"/>
                    <a:pt x="857" y="215"/>
                  </a:cubicBezTo>
                  <a:lnTo>
                    <a:pt x="874" y="217"/>
                  </a:lnTo>
                  <a:cubicBezTo>
                    <a:pt x="875" y="218"/>
                    <a:pt x="875" y="218"/>
                    <a:pt x="875" y="218"/>
                  </a:cubicBezTo>
                  <a:lnTo>
                    <a:pt x="891" y="223"/>
                  </a:lnTo>
                  <a:cubicBezTo>
                    <a:pt x="891" y="223"/>
                    <a:pt x="891" y="223"/>
                    <a:pt x="892" y="224"/>
                  </a:cubicBezTo>
                  <a:lnTo>
                    <a:pt x="906" y="234"/>
                  </a:lnTo>
                  <a:cubicBezTo>
                    <a:pt x="906" y="234"/>
                    <a:pt x="906" y="234"/>
                    <a:pt x="906" y="234"/>
                  </a:cubicBezTo>
                  <a:lnTo>
                    <a:pt x="919" y="248"/>
                  </a:lnTo>
                  <a:cubicBezTo>
                    <a:pt x="919" y="248"/>
                    <a:pt x="919" y="248"/>
                    <a:pt x="919" y="248"/>
                  </a:cubicBezTo>
                  <a:lnTo>
                    <a:pt x="928" y="263"/>
                  </a:lnTo>
                  <a:cubicBezTo>
                    <a:pt x="929" y="264"/>
                    <a:pt x="929" y="264"/>
                    <a:pt x="929" y="264"/>
                  </a:cubicBezTo>
                  <a:lnTo>
                    <a:pt x="936" y="282"/>
                  </a:lnTo>
                  <a:cubicBezTo>
                    <a:pt x="936" y="282"/>
                    <a:pt x="936" y="283"/>
                    <a:pt x="936" y="283"/>
                  </a:cubicBezTo>
                  <a:lnTo>
                    <a:pt x="941" y="326"/>
                  </a:lnTo>
                  <a:cubicBezTo>
                    <a:pt x="941" y="326"/>
                    <a:pt x="941" y="327"/>
                    <a:pt x="941" y="327"/>
                  </a:cubicBezTo>
                  <a:lnTo>
                    <a:pt x="935" y="375"/>
                  </a:lnTo>
                  <a:cubicBezTo>
                    <a:pt x="935" y="376"/>
                    <a:pt x="935" y="376"/>
                    <a:pt x="935" y="376"/>
                  </a:cubicBezTo>
                  <a:lnTo>
                    <a:pt x="928" y="397"/>
                  </a:lnTo>
                  <a:cubicBezTo>
                    <a:pt x="928" y="397"/>
                    <a:pt x="928" y="397"/>
                    <a:pt x="927" y="398"/>
                  </a:cubicBezTo>
                  <a:lnTo>
                    <a:pt x="917" y="415"/>
                  </a:lnTo>
                  <a:lnTo>
                    <a:pt x="906" y="429"/>
                  </a:lnTo>
                  <a:cubicBezTo>
                    <a:pt x="905" y="430"/>
                    <a:pt x="905" y="430"/>
                    <a:pt x="905" y="430"/>
                  </a:cubicBezTo>
                  <a:lnTo>
                    <a:pt x="892" y="440"/>
                  </a:lnTo>
                  <a:cubicBezTo>
                    <a:pt x="892" y="440"/>
                    <a:pt x="891" y="440"/>
                    <a:pt x="891" y="440"/>
                  </a:cubicBezTo>
                  <a:lnTo>
                    <a:pt x="876" y="446"/>
                  </a:lnTo>
                  <a:cubicBezTo>
                    <a:pt x="876" y="446"/>
                    <a:pt x="876" y="446"/>
                    <a:pt x="875" y="446"/>
                  </a:cubicBezTo>
                  <a:lnTo>
                    <a:pt x="860" y="448"/>
                  </a:lnTo>
                  <a:cubicBezTo>
                    <a:pt x="860" y="448"/>
                    <a:pt x="859" y="448"/>
                    <a:pt x="859" y="448"/>
                  </a:cubicBezTo>
                  <a:lnTo>
                    <a:pt x="846" y="447"/>
                  </a:lnTo>
                  <a:cubicBezTo>
                    <a:pt x="845" y="447"/>
                    <a:pt x="845" y="447"/>
                    <a:pt x="845" y="447"/>
                  </a:cubicBezTo>
                  <a:lnTo>
                    <a:pt x="832" y="443"/>
                  </a:lnTo>
                  <a:cubicBezTo>
                    <a:pt x="832" y="443"/>
                    <a:pt x="832" y="442"/>
                    <a:pt x="831" y="442"/>
                  </a:cubicBezTo>
                  <a:lnTo>
                    <a:pt x="820" y="434"/>
                  </a:lnTo>
                  <a:cubicBezTo>
                    <a:pt x="819" y="434"/>
                    <a:pt x="819" y="434"/>
                    <a:pt x="819" y="434"/>
                  </a:cubicBezTo>
                  <a:lnTo>
                    <a:pt x="809" y="423"/>
                  </a:lnTo>
                  <a:cubicBezTo>
                    <a:pt x="808" y="423"/>
                    <a:pt x="808" y="422"/>
                    <a:pt x="808" y="422"/>
                  </a:cubicBezTo>
                  <a:lnTo>
                    <a:pt x="800" y="410"/>
                  </a:lnTo>
                  <a:lnTo>
                    <a:pt x="794" y="395"/>
                  </a:lnTo>
                  <a:lnTo>
                    <a:pt x="788" y="377"/>
                  </a:lnTo>
                  <a:lnTo>
                    <a:pt x="784" y="355"/>
                  </a:lnTo>
                  <a:lnTo>
                    <a:pt x="788" y="358"/>
                  </a:lnTo>
                  <a:lnTo>
                    <a:pt x="739" y="362"/>
                  </a:lnTo>
                  <a:lnTo>
                    <a:pt x="743" y="357"/>
                  </a:lnTo>
                  <a:lnTo>
                    <a:pt x="748" y="386"/>
                  </a:lnTo>
                  <a:close/>
                  <a:moveTo>
                    <a:pt x="1043" y="375"/>
                  </a:moveTo>
                  <a:cubicBezTo>
                    <a:pt x="1043" y="373"/>
                    <a:pt x="1045" y="371"/>
                    <a:pt x="1047" y="371"/>
                  </a:cubicBezTo>
                  <a:lnTo>
                    <a:pt x="1089" y="364"/>
                  </a:lnTo>
                  <a:cubicBezTo>
                    <a:pt x="1091" y="364"/>
                    <a:pt x="1093" y="365"/>
                    <a:pt x="1094" y="367"/>
                  </a:cubicBezTo>
                  <a:lnTo>
                    <a:pt x="1098" y="386"/>
                  </a:lnTo>
                  <a:lnTo>
                    <a:pt x="1103" y="402"/>
                  </a:lnTo>
                  <a:lnTo>
                    <a:pt x="1103" y="401"/>
                  </a:lnTo>
                  <a:lnTo>
                    <a:pt x="1115" y="425"/>
                  </a:lnTo>
                  <a:lnTo>
                    <a:pt x="1114" y="424"/>
                  </a:lnTo>
                  <a:lnTo>
                    <a:pt x="1132" y="436"/>
                  </a:lnTo>
                  <a:lnTo>
                    <a:pt x="1131" y="436"/>
                  </a:lnTo>
                  <a:lnTo>
                    <a:pt x="1153" y="441"/>
                  </a:lnTo>
                  <a:lnTo>
                    <a:pt x="1151" y="441"/>
                  </a:lnTo>
                  <a:lnTo>
                    <a:pt x="1171" y="438"/>
                  </a:lnTo>
                  <a:lnTo>
                    <a:pt x="1169" y="438"/>
                  </a:lnTo>
                  <a:lnTo>
                    <a:pt x="1187" y="427"/>
                  </a:lnTo>
                  <a:lnTo>
                    <a:pt x="1187" y="428"/>
                  </a:lnTo>
                  <a:lnTo>
                    <a:pt x="1201" y="415"/>
                  </a:lnTo>
                  <a:lnTo>
                    <a:pt x="1200" y="416"/>
                  </a:lnTo>
                  <a:lnTo>
                    <a:pt x="1210" y="398"/>
                  </a:lnTo>
                  <a:lnTo>
                    <a:pt x="1220" y="374"/>
                  </a:lnTo>
                  <a:lnTo>
                    <a:pt x="1220" y="375"/>
                  </a:lnTo>
                  <a:lnTo>
                    <a:pt x="1226" y="343"/>
                  </a:lnTo>
                  <a:lnTo>
                    <a:pt x="1232" y="307"/>
                  </a:lnTo>
                  <a:lnTo>
                    <a:pt x="1233" y="271"/>
                  </a:lnTo>
                  <a:lnTo>
                    <a:pt x="1233" y="261"/>
                  </a:lnTo>
                  <a:lnTo>
                    <a:pt x="1241" y="263"/>
                  </a:lnTo>
                  <a:lnTo>
                    <a:pt x="1225" y="287"/>
                  </a:lnTo>
                  <a:cubicBezTo>
                    <a:pt x="1225" y="287"/>
                    <a:pt x="1225" y="287"/>
                    <a:pt x="1225" y="287"/>
                  </a:cubicBezTo>
                  <a:lnTo>
                    <a:pt x="1203" y="309"/>
                  </a:lnTo>
                  <a:cubicBezTo>
                    <a:pt x="1202" y="309"/>
                    <a:pt x="1202" y="309"/>
                    <a:pt x="1202" y="310"/>
                  </a:cubicBezTo>
                  <a:lnTo>
                    <a:pt x="1177" y="322"/>
                  </a:lnTo>
                  <a:cubicBezTo>
                    <a:pt x="1177" y="322"/>
                    <a:pt x="1177" y="322"/>
                    <a:pt x="1176" y="322"/>
                  </a:cubicBezTo>
                  <a:lnTo>
                    <a:pt x="1150" y="327"/>
                  </a:lnTo>
                  <a:cubicBezTo>
                    <a:pt x="1149" y="327"/>
                    <a:pt x="1149" y="327"/>
                    <a:pt x="1149" y="327"/>
                  </a:cubicBezTo>
                  <a:lnTo>
                    <a:pt x="1127" y="324"/>
                  </a:lnTo>
                  <a:cubicBezTo>
                    <a:pt x="1127" y="324"/>
                    <a:pt x="1126" y="324"/>
                    <a:pt x="1126" y="324"/>
                  </a:cubicBezTo>
                  <a:lnTo>
                    <a:pt x="1106" y="317"/>
                  </a:lnTo>
                  <a:cubicBezTo>
                    <a:pt x="1106" y="317"/>
                    <a:pt x="1105" y="316"/>
                    <a:pt x="1105" y="316"/>
                  </a:cubicBezTo>
                  <a:lnTo>
                    <a:pt x="1086" y="303"/>
                  </a:lnTo>
                  <a:cubicBezTo>
                    <a:pt x="1086" y="303"/>
                    <a:pt x="1086" y="303"/>
                    <a:pt x="1086" y="303"/>
                  </a:cubicBezTo>
                  <a:lnTo>
                    <a:pt x="1069" y="284"/>
                  </a:lnTo>
                  <a:cubicBezTo>
                    <a:pt x="1068" y="284"/>
                    <a:pt x="1068" y="284"/>
                    <a:pt x="1068" y="283"/>
                  </a:cubicBezTo>
                  <a:lnTo>
                    <a:pt x="1054" y="259"/>
                  </a:lnTo>
                  <a:cubicBezTo>
                    <a:pt x="1054" y="259"/>
                    <a:pt x="1054" y="259"/>
                    <a:pt x="1054" y="258"/>
                  </a:cubicBezTo>
                  <a:lnTo>
                    <a:pt x="1044" y="231"/>
                  </a:lnTo>
                  <a:cubicBezTo>
                    <a:pt x="1044" y="231"/>
                    <a:pt x="1044" y="231"/>
                    <a:pt x="1044" y="231"/>
                  </a:cubicBezTo>
                  <a:lnTo>
                    <a:pt x="1038" y="201"/>
                  </a:lnTo>
                  <a:lnTo>
                    <a:pt x="1035" y="168"/>
                  </a:lnTo>
                  <a:lnTo>
                    <a:pt x="1038" y="133"/>
                  </a:lnTo>
                  <a:lnTo>
                    <a:pt x="1045" y="101"/>
                  </a:lnTo>
                  <a:cubicBezTo>
                    <a:pt x="1045" y="101"/>
                    <a:pt x="1045" y="101"/>
                    <a:pt x="1045" y="100"/>
                  </a:cubicBezTo>
                  <a:lnTo>
                    <a:pt x="1056" y="73"/>
                  </a:lnTo>
                  <a:cubicBezTo>
                    <a:pt x="1056" y="73"/>
                    <a:pt x="1056" y="73"/>
                    <a:pt x="1056" y="72"/>
                  </a:cubicBezTo>
                  <a:lnTo>
                    <a:pt x="1070" y="47"/>
                  </a:lnTo>
                  <a:cubicBezTo>
                    <a:pt x="1071" y="47"/>
                    <a:pt x="1071" y="47"/>
                    <a:pt x="1071" y="47"/>
                  </a:cubicBezTo>
                  <a:lnTo>
                    <a:pt x="1088" y="28"/>
                  </a:lnTo>
                  <a:cubicBezTo>
                    <a:pt x="1088" y="28"/>
                    <a:pt x="1088" y="28"/>
                    <a:pt x="1089" y="28"/>
                  </a:cubicBezTo>
                  <a:lnTo>
                    <a:pt x="1108" y="13"/>
                  </a:lnTo>
                  <a:cubicBezTo>
                    <a:pt x="1108" y="13"/>
                    <a:pt x="1109" y="13"/>
                    <a:pt x="1109" y="13"/>
                  </a:cubicBezTo>
                  <a:lnTo>
                    <a:pt x="1131" y="4"/>
                  </a:lnTo>
                  <a:cubicBezTo>
                    <a:pt x="1131" y="4"/>
                    <a:pt x="1132" y="4"/>
                    <a:pt x="1132" y="3"/>
                  </a:cubicBezTo>
                  <a:lnTo>
                    <a:pt x="1157" y="0"/>
                  </a:lnTo>
                  <a:cubicBezTo>
                    <a:pt x="1157" y="0"/>
                    <a:pt x="1158" y="0"/>
                    <a:pt x="1158" y="0"/>
                  </a:cubicBezTo>
                  <a:lnTo>
                    <a:pt x="1175" y="2"/>
                  </a:lnTo>
                  <a:cubicBezTo>
                    <a:pt x="1176" y="3"/>
                    <a:pt x="1176" y="3"/>
                    <a:pt x="1176" y="3"/>
                  </a:cubicBezTo>
                  <a:lnTo>
                    <a:pt x="1193" y="8"/>
                  </a:lnTo>
                  <a:cubicBezTo>
                    <a:pt x="1193" y="8"/>
                    <a:pt x="1193" y="8"/>
                    <a:pt x="1193" y="8"/>
                  </a:cubicBezTo>
                  <a:lnTo>
                    <a:pt x="1209" y="17"/>
                  </a:lnTo>
                  <a:cubicBezTo>
                    <a:pt x="1209" y="17"/>
                    <a:pt x="1209" y="17"/>
                    <a:pt x="1210" y="17"/>
                  </a:cubicBezTo>
                  <a:lnTo>
                    <a:pt x="1224" y="29"/>
                  </a:lnTo>
                  <a:lnTo>
                    <a:pt x="1251" y="59"/>
                  </a:lnTo>
                  <a:cubicBezTo>
                    <a:pt x="1252" y="59"/>
                    <a:pt x="1252" y="60"/>
                    <a:pt x="1252" y="60"/>
                  </a:cubicBezTo>
                  <a:lnTo>
                    <a:pt x="1262" y="78"/>
                  </a:lnTo>
                  <a:lnTo>
                    <a:pt x="1271" y="100"/>
                  </a:lnTo>
                  <a:lnTo>
                    <a:pt x="1278" y="126"/>
                  </a:lnTo>
                  <a:lnTo>
                    <a:pt x="1283" y="158"/>
                  </a:lnTo>
                  <a:lnTo>
                    <a:pt x="1286" y="195"/>
                  </a:lnTo>
                  <a:lnTo>
                    <a:pt x="1287" y="236"/>
                  </a:lnTo>
                  <a:lnTo>
                    <a:pt x="1286" y="279"/>
                  </a:lnTo>
                  <a:lnTo>
                    <a:pt x="1283" y="317"/>
                  </a:lnTo>
                  <a:lnTo>
                    <a:pt x="1278" y="352"/>
                  </a:lnTo>
                  <a:lnTo>
                    <a:pt x="1271" y="383"/>
                  </a:lnTo>
                  <a:cubicBezTo>
                    <a:pt x="1271" y="383"/>
                    <a:pt x="1271" y="383"/>
                    <a:pt x="1271" y="383"/>
                  </a:cubicBezTo>
                  <a:lnTo>
                    <a:pt x="1252" y="430"/>
                  </a:lnTo>
                  <a:cubicBezTo>
                    <a:pt x="1252" y="431"/>
                    <a:pt x="1252" y="431"/>
                    <a:pt x="1252" y="431"/>
                  </a:cubicBezTo>
                  <a:lnTo>
                    <a:pt x="1225" y="467"/>
                  </a:lnTo>
                  <a:cubicBezTo>
                    <a:pt x="1224" y="468"/>
                    <a:pt x="1224" y="468"/>
                    <a:pt x="1224" y="468"/>
                  </a:cubicBezTo>
                  <a:lnTo>
                    <a:pt x="1209" y="480"/>
                  </a:lnTo>
                  <a:cubicBezTo>
                    <a:pt x="1209" y="480"/>
                    <a:pt x="1209" y="480"/>
                    <a:pt x="1208" y="480"/>
                  </a:cubicBezTo>
                  <a:lnTo>
                    <a:pt x="1192" y="489"/>
                  </a:lnTo>
                  <a:cubicBezTo>
                    <a:pt x="1192" y="489"/>
                    <a:pt x="1191" y="489"/>
                    <a:pt x="1191" y="489"/>
                  </a:cubicBezTo>
                  <a:lnTo>
                    <a:pt x="1173" y="494"/>
                  </a:lnTo>
                  <a:cubicBezTo>
                    <a:pt x="1172" y="494"/>
                    <a:pt x="1172" y="494"/>
                    <a:pt x="1172" y="494"/>
                  </a:cubicBezTo>
                  <a:lnTo>
                    <a:pt x="1152" y="496"/>
                  </a:lnTo>
                  <a:cubicBezTo>
                    <a:pt x="1152" y="496"/>
                    <a:pt x="1152" y="496"/>
                    <a:pt x="1152" y="496"/>
                  </a:cubicBezTo>
                  <a:lnTo>
                    <a:pt x="1131" y="494"/>
                  </a:lnTo>
                  <a:cubicBezTo>
                    <a:pt x="1130" y="494"/>
                    <a:pt x="1130" y="494"/>
                    <a:pt x="1130" y="494"/>
                  </a:cubicBezTo>
                  <a:lnTo>
                    <a:pt x="1111" y="489"/>
                  </a:lnTo>
                  <a:cubicBezTo>
                    <a:pt x="1111" y="489"/>
                    <a:pt x="1110" y="489"/>
                    <a:pt x="1110" y="488"/>
                  </a:cubicBezTo>
                  <a:lnTo>
                    <a:pt x="1092" y="478"/>
                  </a:lnTo>
                  <a:cubicBezTo>
                    <a:pt x="1092" y="478"/>
                    <a:pt x="1092" y="478"/>
                    <a:pt x="1092" y="478"/>
                  </a:cubicBezTo>
                  <a:lnTo>
                    <a:pt x="1077" y="464"/>
                  </a:lnTo>
                  <a:cubicBezTo>
                    <a:pt x="1077" y="464"/>
                    <a:pt x="1076" y="464"/>
                    <a:pt x="1076" y="464"/>
                  </a:cubicBezTo>
                  <a:lnTo>
                    <a:pt x="1064" y="447"/>
                  </a:lnTo>
                  <a:cubicBezTo>
                    <a:pt x="1064" y="447"/>
                    <a:pt x="1063" y="446"/>
                    <a:pt x="1063" y="446"/>
                  </a:cubicBezTo>
                  <a:lnTo>
                    <a:pt x="1054" y="427"/>
                  </a:lnTo>
                  <a:cubicBezTo>
                    <a:pt x="1054" y="426"/>
                    <a:pt x="1054" y="426"/>
                    <a:pt x="1054" y="426"/>
                  </a:cubicBezTo>
                  <a:lnTo>
                    <a:pt x="1047" y="403"/>
                  </a:lnTo>
                  <a:lnTo>
                    <a:pt x="1043" y="375"/>
                  </a:lnTo>
                  <a:close/>
                  <a:moveTo>
                    <a:pt x="1055" y="400"/>
                  </a:moveTo>
                  <a:lnTo>
                    <a:pt x="1061" y="424"/>
                  </a:lnTo>
                  <a:lnTo>
                    <a:pt x="1061" y="423"/>
                  </a:lnTo>
                  <a:lnTo>
                    <a:pt x="1071" y="443"/>
                  </a:lnTo>
                  <a:lnTo>
                    <a:pt x="1070" y="442"/>
                  </a:lnTo>
                  <a:lnTo>
                    <a:pt x="1083" y="459"/>
                  </a:lnTo>
                  <a:lnTo>
                    <a:pt x="1082" y="458"/>
                  </a:lnTo>
                  <a:lnTo>
                    <a:pt x="1097" y="472"/>
                  </a:lnTo>
                  <a:lnTo>
                    <a:pt x="1096" y="471"/>
                  </a:lnTo>
                  <a:lnTo>
                    <a:pt x="1114" y="481"/>
                  </a:lnTo>
                  <a:lnTo>
                    <a:pt x="1113" y="481"/>
                  </a:lnTo>
                  <a:lnTo>
                    <a:pt x="1132" y="487"/>
                  </a:lnTo>
                  <a:lnTo>
                    <a:pt x="1131" y="486"/>
                  </a:lnTo>
                  <a:lnTo>
                    <a:pt x="1152" y="488"/>
                  </a:lnTo>
                  <a:lnTo>
                    <a:pt x="1152" y="488"/>
                  </a:lnTo>
                  <a:lnTo>
                    <a:pt x="1171" y="486"/>
                  </a:lnTo>
                  <a:lnTo>
                    <a:pt x="1170" y="487"/>
                  </a:lnTo>
                  <a:lnTo>
                    <a:pt x="1189" y="482"/>
                  </a:lnTo>
                  <a:lnTo>
                    <a:pt x="1188" y="482"/>
                  </a:lnTo>
                  <a:lnTo>
                    <a:pt x="1205" y="473"/>
                  </a:lnTo>
                  <a:lnTo>
                    <a:pt x="1204" y="473"/>
                  </a:lnTo>
                  <a:lnTo>
                    <a:pt x="1219" y="462"/>
                  </a:lnTo>
                  <a:lnTo>
                    <a:pt x="1218" y="463"/>
                  </a:lnTo>
                  <a:lnTo>
                    <a:pt x="1245" y="427"/>
                  </a:lnTo>
                  <a:lnTo>
                    <a:pt x="1245" y="427"/>
                  </a:lnTo>
                  <a:lnTo>
                    <a:pt x="1263" y="380"/>
                  </a:lnTo>
                  <a:lnTo>
                    <a:pt x="1263" y="381"/>
                  </a:lnTo>
                  <a:lnTo>
                    <a:pt x="1270" y="351"/>
                  </a:lnTo>
                  <a:lnTo>
                    <a:pt x="1275" y="317"/>
                  </a:lnTo>
                  <a:lnTo>
                    <a:pt x="1278" y="279"/>
                  </a:lnTo>
                  <a:lnTo>
                    <a:pt x="1279" y="237"/>
                  </a:lnTo>
                  <a:lnTo>
                    <a:pt x="1278" y="195"/>
                  </a:lnTo>
                  <a:lnTo>
                    <a:pt x="1275" y="160"/>
                  </a:lnTo>
                  <a:lnTo>
                    <a:pt x="1270" y="129"/>
                  </a:lnTo>
                  <a:lnTo>
                    <a:pt x="1263" y="103"/>
                  </a:lnTo>
                  <a:lnTo>
                    <a:pt x="1255" y="82"/>
                  </a:lnTo>
                  <a:lnTo>
                    <a:pt x="1245" y="64"/>
                  </a:lnTo>
                  <a:lnTo>
                    <a:pt x="1246" y="65"/>
                  </a:lnTo>
                  <a:lnTo>
                    <a:pt x="1219" y="36"/>
                  </a:lnTo>
                  <a:lnTo>
                    <a:pt x="1204" y="24"/>
                  </a:lnTo>
                  <a:lnTo>
                    <a:pt x="1205" y="24"/>
                  </a:lnTo>
                  <a:lnTo>
                    <a:pt x="1190" y="15"/>
                  </a:lnTo>
                  <a:lnTo>
                    <a:pt x="1190" y="16"/>
                  </a:lnTo>
                  <a:lnTo>
                    <a:pt x="1174" y="10"/>
                  </a:lnTo>
                  <a:lnTo>
                    <a:pt x="1175" y="10"/>
                  </a:lnTo>
                  <a:lnTo>
                    <a:pt x="1157" y="8"/>
                  </a:lnTo>
                  <a:lnTo>
                    <a:pt x="1158" y="8"/>
                  </a:lnTo>
                  <a:lnTo>
                    <a:pt x="1133" y="11"/>
                  </a:lnTo>
                  <a:lnTo>
                    <a:pt x="1134" y="11"/>
                  </a:lnTo>
                  <a:lnTo>
                    <a:pt x="1112" y="20"/>
                  </a:lnTo>
                  <a:lnTo>
                    <a:pt x="1113" y="20"/>
                  </a:lnTo>
                  <a:lnTo>
                    <a:pt x="1093" y="34"/>
                  </a:lnTo>
                  <a:lnTo>
                    <a:pt x="1094" y="34"/>
                  </a:lnTo>
                  <a:lnTo>
                    <a:pt x="1077" y="52"/>
                  </a:lnTo>
                  <a:lnTo>
                    <a:pt x="1077" y="51"/>
                  </a:lnTo>
                  <a:lnTo>
                    <a:pt x="1063" y="76"/>
                  </a:lnTo>
                  <a:lnTo>
                    <a:pt x="1063" y="76"/>
                  </a:lnTo>
                  <a:lnTo>
                    <a:pt x="1052" y="103"/>
                  </a:lnTo>
                  <a:lnTo>
                    <a:pt x="1052" y="103"/>
                  </a:lnTo>
                  <a:lnTo>
                    <a:pt x="1046" y="133"/>
                  </a:lnTo>
                  <a:lnTo>
                    <a:pt x="1043" y="167"/>
                  </a:lnTo>
                  <a:lnTo>
                    <a:pt x="1045" y="199"/>
                  </a:lnTo>
                  <a:lnTo>
                    <a:pt x="1051" y="229"/>
                  </a:lnTo>
                  <a:lnTo>
                    <a:pt x="1051" y="229"/>
                  </a:lnTo>
                  <a:lnTo>
                    <a:pt x="1061" y="256"/>
                  </a:lnTo>
                  <a:lnTo>
                    <a:pt x="1061" y="255"/>
                  </a:lnTo>
                  <a:lnTo>
                    <a:pt x="1075" y="279"/>
                  </a:lnTo>
                  <a:lnTo>
                    <a:pt x="1074" y="279"/>
                  </a:lnTo>
                  <a:lnTo>
                    <a:pt x="1091" y="297"/>
                  </a:lnTo>
                  <a:lnTo>
                    <a:pt x="1091" y="297"/>
                  </a:lnTo>
                  <a:lnTo>
                    <a:pt x="1110" y="310"/>
                  </a:lnTo>
                  <a:lnTo>
                    <a:pt x="1109" y="309"/>
                  </a:lnTo>
                  <a:lnTo>
                    <a:pt x="1129" y="317"/>
                  </a:lnTo>
                  <a:lnTo>
                    <a:pt x="1128" y="316"/>
                  </a:lnTo>
                  <a:lnTo>
                    <a:pt x="1149" y="319"/>
                  </a:lnTo>
                  <a:lnTo>
                    <a:pt x="1148" y="319"/>
                  </a:lnTo>
                  <a:lnTo>
                    <a:pt x="1175" y="315"/>
                  </a:lnTo>
                  <a:lnTo>
                    <a:pt x="1174" y="315"/>
                  </a:lnTo>
                  <a:lnTo>
                    <a:pt x="1198" y="302"/>
                  </a:lnTo>
                  <a:lnTo>
                    <a:pt x="1197" y="303"/>
                  </a:lnTo>
                  <a:lnTo>
                    <a:pt x="1219" y="282"/>
                  </a:lnTo>
                  <a:lnTo>
                    <a:pt x="1219" y="282"/>
                  </a:lnTo>
                  <a:lnTo>
                    <a:pt x="1234" y="259"/>
                  </a:lnTo>
                  <a:cubicBezTo>
                    <a:pt x="1235" y="257"/>
                    <a:pt x="1237" y="257"/>
                    <a:pt x="1239" y="257"/>
                  </a:cubicBezTo>
                  <a:cubicBezTo>
                    <a:pt x="1240" y="258"/>
                    <a:pt x="1241" y="259"/>
                    <a:pt x="1241" y="261"/>
                  </a:cubicBezTo>
                  <a:lnTo>
                    <a:pt x="1241" y="271"/>
                  </a:lnTo>
                  <a:lnTo>
                    <a:pt x="1239" y="308"/>
                  </a:lnTo>
                  <a:lnTo>
                    <a:pt x="1233" y="345"/>
                  </a:lnTo>
                  <a:lnTo>
                    <a:pt x="1227" y="376"/>
                  </a:lnTo>
                  <a:cubicBezTo>
                    <a:pt x="1227" y="376"/>
                    <a:pt x="1227" y="377"/>
                    <a:pt x="1227" y="377"/>
                  </a:cubicBezTo>
                  <a:lnTo>
                    <a:pt x="1217" y="401"/>
                  </a:lnTo>
                  <a:lnTo>
                    <a:pt x="1207" y="419"/>
                  </a:lnTo>
                  <a:cubicBezTo>
                    <a:pt x="1207" y="420"/>
                    <a:pt x="1206" y="420"/>
                    <a:pt x="1206" y="420"/>
                  </a:cubicBezTo>
                  <a:lnTo>
                    <a:pt x="1192" y="433"/>
                  </a:lnTo>
                  <a:cubicBezTo>
                    <a:pt x="1192" y="434"/>
                    <a:pt x="1192" y="434"/>
                    <a:pt x="1192" y="434"/>
                  </a:cubicBezTo>
                  <a:lnTo>
                    <a:pt x="1174" y="445"/>
                  </a:lnTo>
                  <a:cubicBezTo>
                    <a:pt x="1173" y="445"/>
                    <a:pt x="1173" y="445"/>
                    <a:pt x="1172" y="445"/>
                  </a:cubicBezTo>
                  <a:lnTo>
                    <a:pt x="1153" y="448"/>
                  </a:lnTo>
                  <a:cubicBezTo>
                    <a:pt x="1152" y="448"/>
                    <a:pt x="1152" y="448"/>
                    <a:pt x="1151" y="448"/>
                  </a:cubicBezTo>
                  <a:lnTo>
                    <a:pt x="1129" y="443"/>
                  </a:lnTo>
                  <a:cubicBezTo>
                    <a:pt x="1129" y="443"/>
                    <a:pt x="1128" y="443"/>
                    <a:pt x="1128" y="443"/>
                  </a:cubicBezTo>
                  <a:lnTo>
                    <a:pt x="1109" y="430"/>
                  </a:lnTo>
                  <a:cubicBezTo>
                    <a:pt x="1109" y="430"/>
                    <a:pt x="1108" y="429"/>
                    <a:pt x="1108" y="429"/>
                  </a:cubicBezTo>
                  <a:lnTo>
                    <a:pt x="1095" y="405"/>
                  </a:lnTo>
                  <a:cubicBezTo>
                    <a:pt x="1095" y="405"/>
                    <a:pt x="1095" y="404"/>
                    <a:pt x="1095" y="404"/>
                  </a:cubicBezTo>
                  <a:lnTo>
                    <a:pt x="1090" y="388"/>
                  </a:lnTo>
                  <a:lnTo>
                    <a:pt x="1086" y="369"/>
                  </a:lnTo>
                  <a:lnTo>
                    <a:pt x="1091" y="372"/>
                  </a:lnTo>
                  <a:lnTo>
                    <a:pt x="1048" y="379"/>
                  </a:lnTo>
                  <a:lnTo>
                    <a:pt x="1051" y="374"/>
                  </a:lnTo>
                  <a:lnTo>
                    <a:pt x="1055" y="400"/>
                  </a:lnTo>
                  <a:close/>
                  <a:moveTo>
                    <a:pt x="1228" y="164"/>
                  </a:moveTo>
                  <a:lnTo>
                    <a:pt x="1227" y="140"/>
                  </a:lnTo>
                  <a:lnTo>
                    <a:pt x="1223" y="120"/>
                  </a:lnTo>
                  <a:lnTo>
                    <a:pt x="1223" y="121"/>
                  </a:lnTo>
                  <a:lnTo>
                    <a:pt x="1207" y="86"/>
                  </a:lnTo>
                  <a:lnTo>
                    <a:pt x="1208" y="87"/>
                  </a:lnTo>
                  <a:lnTo>
                    <a:pt x="1197" y="73"/>
                  </a:lnTo>
                  <a:lnTo>
                    <a:pt x="1198" y="74"/>
                  </a:lnTo>
                  <a:lnTo>
                    <a:pt x="1186" y="64"/>
                  </a:lnTo>
                  <a:lnTo>
                    <a:pt x="1187" y="65"/>
                  </a:lnTo>
                  <a:lnTo>
                    <a:pt x="1174" y="59"/>
                  </a:lnTo>
                  <a:lnTo>
                    <a:pt x="1175" y="59"/>
                  </a:lnTo>
                  <a:lnTo>
                    <a:pt x="1162" y="57"/>
                  </a:lnTo>
                  <a:lnTo>
                    <a:pt x="1163" y="57"/>
                  </a:lnTo>
                  <a:lnTo>
                    <a:pt x="1148" y="59"/>
                  </a:lnTo>
                  <a:lnTo>
                    <a:pt x="1149" y="59"/>
                  </a:lnTo>
                  <a:lnTo>
                    <a:pt x="1135" y="66"/>
                  </a:lnTo>
                  <a:lnTo>
                    <a:pt x="1136" y="65"/>
                  </a:lnTo>
                  <a:lnTo>
                    <a:pt x="1124" y="76"/>
                  </a:lnTo>
                  <a:lnTo>
                    <a:pt x="1124" y="76"/>
                  </a:lnTo>
                  <a:lnTo>
                    <a:pt x="1112" y="91"/>
                  </a:lnTo>
                  <a:lnTo>
                    <a:pt x="1113" y="90"/>
                  </a:lnTo>
                  <a:lnTo>
                    <a:pt x="1097" y="126"/>
                  </a:lnTo>
                  <a:lnTo>
                    <a:pt x="1097" y="124"/>
                  </a:lnTo>
                  <a:lnTo>
                    <a:pt x="1091" y="168"/>
                  </a:lnTo>
                  <a:lnTo>
                    <a:pt x="1091" y="167"/>
                  </a:lnTo>
                  <a:lnTo>
                    <a:pt x="1096" y="209"/>
                  </a:lnTo>
                  <a:lnTo>
                    <a:pt x="1096" y="208"/>
                  </a:lnTo>
                  <a:lnTo>
                    <a:pt x="1103" y="226"/>
                  </a:lnTo>
                  <a:lnTo>
                    <a:pt x="1102" y="225"/>
                  </a:lnTo>
                  <a:lnTo>
                    <a:pt x="1112" y="241"/>
                  </a:lnTo>
                  <a:lnTo>
                    <a:pt x="1112" y="241"/>
                  </a:lnTo>
                  <a:lnTo>
                    <a:pt x="1123" y="252"/>
                  </a:lnTo>
                  <a:lnTo>
                    <a:pt x="1122" y="252"/>
                  </a:lnTo>
                  <a:lnTo>
                    <a:pt x="1135" y="261"/>
                  </a:lnTo>
                  <a:lnTo>
                    <a:pt x="1134" y="260"/>
                  </a:lnTo>
                  <a:lnTo>
                    <a:pt x="1147" y="265"/>
                  </a:lnTo>
                  <a:lnTo>
                    <a:pt x="1147" y="265"/>
                  </a:lnTo>
                  <a:lnTo>
                    <a:pt x="1161" y="267"/>
                  </a:lnTo>
                  <a:lnTo>
                    <a:pt x="1159" y="267"/>
                  </a:lnTo>
                  <a:lnTo>
                    <a:pt x="1174" y="265"/>
                  </a:lnTo>
                  <a:lnTo>
                    <a:pt x="1174" y="265"/>
                  </a:lnTo>
                  <a:lnTo>
                    <a:pt x="1187" y="260"/>
                  </a:lnTo>
                  <a:lnTo>
                    <a:pt x="1186" y="261"/>
                  </a:lnTo>
                  <a:lnTo>
                    <a:pt x="1198" y="252"/>
                  </a:lnTo>
                  <a:lnTo>
                    <a:pt x="1198" y="252"/>
                  </a:lnTo>
                  <a:lnTo>
                    <a:pt x="1208" y="241"/>
                  </a:lnTo>
                  <a:lnTo>
                    <a:pt x="1207" y="242"/>
                  </a:lnTo>
                  <a:lnTo>
                    <a:pt x="1223" y="207"/>
                  </a:lnTo>
                  <a:lnTo>
                    <a:pt x="1223" y="208"/>
                  </a:lnTo>
                  <a:lnTo>
                    <a:pt x="1227" y="187"/>
                  </a:lnTo>
                  <a:lnTo>
                    <a:pt x="1228" y="164"/>
                  </a:lnTo>
                  <a:close/>
                  <a:moveTo>
                    <a:pt x="1235" y="189"/>
                  </a:moveTo>
                  <a:lnTo>
                    <a:pt x="1231" y="210"/>
                  </a:lnTo>
                  <a:cubicBezTo>
                    <a:pt x="1231" y="210"/>
                    <a:pt x="1231" y="210"/>
                    <a:pt x="1231" y="211"/>
                  </a:cubicBezTo>
                  <a:lnTo>
                    <a:pt x="1215" y="245"/>
                  </a:lnTo>
                  <a:cubicBezTo>
                    <a:pt x="1214" y="246"/>
                    <a:pt x="1214" y="246"/>
                    <a:pt x="1214" y="246"/>
                  </a:cubicBezTo>
                  <a:lnTo>
                    <a:pt x="1203" y="258"/>
                  </a:lnTo>
                  <a:cubicBezTo>
                    <a:pt x="1203" y="258"/>
                    <a:pt x="1203" y="258"/>
                    <a:pt x="1203" y="258"/>
                  </a:cubicBezTo>
                  <a:lnTo>
                    <a:pt x="1191" y="267"/>
                  </a:lnTo>
                  <a:cubicBezTo>
                    <a:pt x="1191" y="267"/>
                    <a:pt x="1190" y="268"/>
                    <a:pt x="1190" y="268"/>
                  </a:cubicBezTo>
                  <a:lnTo>
                    <a:pt x="1176" y="273"/>
                  </a:lnTo>
                  <a:cubicBezTo>
                    <a:pt x="1176" y="273"/>
                    <a:pt x="1176" y="273"/>
                    <a:pt x="1175" y="273"/>
                  </a:cubicBezTo>
                  <a:lnTo>
                    <a:pt x="1160" y="275"/>
                  </a:lnTo>
                  <a:cubicBezTo>
                    <a:pt x="1160" y="275"/>
                    <a:pt x="1160" y="275"/>
                    <a:pt x="1159" y="275"/>
                  </a:cubicBezTo>
                  <a:lnTo>
                    <a:pt x="1145" y="273"/>
                  </a:lnTo>
                  <a:cubicBezTo>
                    <a:pt x="1145" y="273"/>
                    <a:pt x="1145" y="273"/>
                    <a:pt x="1145" y="273"/>
                  </a:cubicBezTo>
                  <a:lnTo>
                    <a:pt x="1131" y="268"/>
                  </a:lnTo>
                  <a:cubicBezTo>
                    <a:pt x="1131" y="268"/>
                    <a:pt x="1130" y="267"/>
                    <a:pt x="1130" y="267"/>
                  </a:cubicBezTo>
                  <a:lnTo>
                    <a:pt x="1118" y="258"/>
                  </a:lnTo>
                  <a:cubicBezTo>
                    <a:pt x="1117" y="258"/>
                    <a:pt x="1117" y="258"/>
                    <a:pt x="1117" y="258"/>
                  </a:cubicBezTo>
                  <a:lnTo>
                    <a:pt x="1106" y="246"/>
                  </a:lnTo>
                  <a:cubicBezTo>
                    <a:pt x="1106" y="246"/>
                    <a:pt x="1106" y="246"/>
                    <a:pt x="1106" y="246"/>
                  </a:cubicBezTo>
                  <a:lnTo>
                    <a:pt x="1096" y="230"/>
                  </a:lnTo>
                  <a:cubicBezTo>
                    <a:pt x="1095" y="229"/>
                    <a:pt x="1095" y="229"/>
                    <a:pt x="1095" y="229"/>
                  </a:cubicBezTo>
                  <a:lnTo>
                    <a:pt x="1089" y="211"/>
                  </a:lnTo>
                  <a:cubicBezTo>
                    <a:pt x="1089" y="211"/>
                    <a:pt x="1089" y="210"/>
                    <a:pt x="1088" y="210"/>
                  </a:cubicBezTo>
                  <a:lnTo>
                    <a:pt x="1083" y="168"/>
                  </a:lnTo>
                  <a:cubicBezTo>
                    <a:pt x="1083" y="168"/>
                    <a:pt x="1083" y="167"/>
                    <a:pt x="1083" y="167"/>
                  </a:cubicBezTo>
                  <a:lnTo>
                    <a:pt x="1089" y="123"/>
                  </a:lnTo>
                  <a:cubicBezTo>
                    <a:pt x="1089" y="123"/>
                    <a:pt x="1089" y="123"/>
                    <a:pt x="1089" y="122"/>
                  </a:cubicBezTo>
                  <a:lnTo>
                    <a:pt x="1105" y="86"/>
                  </a:lnTo>
                  <a:cubicBezTo>
                    <a:pt x="1105" y="86"/>
                    <a:pt x="1106" y="86"/>
                    <a:pt x="1106" y="85"/>
                  </a:cubicBezTo>
                  <a:lnTo>
                    <a:pt x="1118" y="71"/>
                  </a:lnTo>
                  <a:cubicBezTo>
                    <a:pt x="1118" y="71"/>
                    <a:pt x="1118" y="71"/>
                    <a:pt x="1118" y="70"/>
                  </a:cubicBezTo>
                  <a:lnTo>
                    <a:pt x="1131" y="59"/>
                  </a:lnTo>
                  <a:cubicBezTo>
                    <a:pt x="1131" y="59"/>
                    <a:pt x="1131" y="59"/>
                    <a:pt x="1132" y="59"/>
                  </a:cubicBezTo>
                  <a:lnTo>
                    <a:pt x="1146" y="52"/>
                  </a:lnTo>
                  <a:cubicBezTo>
                    <a:pt x="1146" y="52"/>
                    <a:pt x="1146" y="52"/>
                    <a:pt x="1147" y="52"/>
                  </a:cubicBezTo>
                  <a:lnTo>
                    <a:pt x="1162" y="49"/>
                  </a:lnTo>
                  <a:cubicBezTo>
                    <a:pt x="1162" y="49"/>
                    <a:pt x="1163" y="49"/>
                    <a:pt x="1163" y="49"/>
                  </a:cubicBezTo>
                  <a:lnTo>
                    <a:pt x="1177" y="51"/>
                  </a:lnTo>
                  <a:cubicBezTo>
                    <a:pt x="1177" y="51"/>
                    <a:pt x="1177" y="51"/>
                    <a:pt x="1178" y="51"/>
                  </a:cubicBezTo>
                  <a:lnTo>
                    <a:pt x="1191" y="57"/>
                  </a:lnTo>
                  <a:cubicBezTo>
                    <a:pt x="1191" y="57"/>
                    <a:pt x="1191" y="58"/>
                    <a:pt x="1192" y="58"/>
                  </a:cubicBezTo>
                  <a:lnTo>
                    <a:pt x="1203" y="67"/>
                  </a:lnTo>
                  <a:cubicBezTo>
                    <a:pt x="1203" y="68"/>
                    <a:pt x="1203" y="68"/>
                    <a:pt x="1204" y="68"/>
                  </a:cubicBezTo>
                  <a:lnTo>
                    <a:pt x="1214" y="82"/>
                  </a:lnTo>
                  <a:cubicBezTo>
                    <a:pt x="1214" y="82"/>
                    <a:pt x="1214" y="83"/>
                    <a:pt x="1215" y="83"/>
                  </a:cubicBezTo>
                  <a:lnTo>
                    <a:pt x="1231" y="117"/>
                  </a:lnTo>
                  <a:cubicBezTo>
                    <a:pt x="1231" y="118"/>
                    <a:pt x="1231" y="118"/>
                    <a:pt x="1231" y="118"/>
                  </a:cubicBezTo>
                  <a:lnTo>
                    <a:pt x="1235" y="140"/>
                  </a:lnTo>
                  <a:lnTo>
                    <a:pt x="1236" y="164"/>
                  </a:lnTo>
                  <a:lnTo>
                    <a:pt x="1235" y="189"/>
                  </a:lnTo>
                  <a:close/>
                  <a:moveTo>
                    <a:pt x="1579" y="125"/>
                  </a:moveTo>
                  <a:cubicBezTo>
                    <a:pt x="1580" y="127"/>
                    <a:pt x="1579" y="128"/>
                    <a:pt x="1579" y="128"/>
                  </a:cubicBezTo>
                  <a:cubicBezTo>
                    <a:pt x="1578" y="129"/>
                    <a:pt x="1577" y="130"/>
                    <a:pt x="1576" y="130"/>
                  </a:cubicBezTo>
                  <a:lnTo>
                    <a:pt x="1530" y="133"/>
                  </a:lnTo>
                  <a:cubicBezTo>
                    <a:pt x="1528" y="134"/>
                    <a:pt x="1526" y="132"/>
                    <a:pt x="1526" y="130"/>
                  </a:cubicBezTo>
                  <a:lnTo>
                    <a:pt x="1520" y="99"/>
                  </a:lnTo>
                  <a:lnTo>
                    <a:pt x="1520" y="100"/>
                  </a:lnTo>
                  <a:lnTo>
                    <a:pt x="1510" y="79"/>
                  </a:lnTo>
                  <a:lnTo>
                    <a:pt x="1511" y="81"/>
                  </a:lnTo>
                  <a:lnTo>
                    <a:pt x="1490" y="63"/>
                  </a:lnTo>
                  <a:lnTo>
                    <a:pt x="1491" y="64"/>
                  </a:lnTo>
                  <a:lnTo>
                    <a:pt x="1480" y="59"/>
                  </a:lnTo>
                  <a:lnTo>
                    <a:pt x="1481" y="59"/>
                  </a:lnTo>
                  <a:lnTo>
                    <a:pt x="1467" y="57"/>
                  </a:lnTo>
                  <a:lnTo>
                    <a:pt x="1469" y="57"/>
                  </a:lnTo>
                  <a:lnTo>
                    <a:pt x="1449" y="62"/>
                  </a:lnTo>
                  <a:lnTo>
                    <a:pt x="1451" y="61"/>
                  </a:lnTo>
                  <a:lnTo>
                    <a:pt x="1433" y="74"/>
                  </a:lnTo>
                  <a:lnTo>
                    <a:pt x="1434" y="73"/>
                  </a:lnTo>
                  <a:lnTo>
                    <a:pt x="1414" y="97"/>
                  </a:lnTo>
                  <a:lnTo>
                    <a:pt x="1415" y="97"/>
                  </a:lnTo>
                  <a:lnTo>
                    <a:pt x="1407" y="112"/>
                  </a:lnTo>
                  <a:lnTo>
                    <a:pt x="1400" y="131"/>
                  </a:lnTo>
                  <a:lnTo>
                    <a:pt x="1395" y="151"/>
                  </a:lnTo>
                  <a:lnTo>
                    <a:pt x="1391" y="176"/>
                  </a:lnTo>
                  <a:lnTo>
                    <a:pt x="1388" y="204"/>
                  </a:lnTo>
                  <a:lnTo>
                    <a:pt x="1386" y="237"/>
                  </a:lnTo>
                  <a:lnTo>
                    <a:pt x="1379" y="234"/>
                  </a:lnTo>
                  <a:lnTo>
                    <a:pt x="1397" y="208"/>
                  </a:lnTo>
                  <a:cubicBezTo>
                    <a:pt x="1397" y="208"/>
                    <a:pt x="1398" y="208"/>
                    <a:pt x="1398" y="207"/>
                  </a:cubicBezTo>
                  <a:lnTo>
                    <a:pt x="1420" y="188"/>
                  </a:lnTo>
                  <a:cubicBezTo>
                    <a:pt x="1420" y="188"/>
                    <a:pt x="1420" y="188"/>
                    <a:pt x="1421" y="188"/>
                  </a:cubicBezTo>
                  <a:lnTo>
                    <a:pt x="1445" y="175"/>
                  </a:lnTo>
                  <a:cubicBezTo>
                    <a:pt x="1446" y="175"/>
                    <a:pt x="1446" y="175"/>
                    <a:pt x="1446" y="175"/>
                  </a:cubicBezTo>
                  <a:lnTo>
                    <a:pt x="1473" y="171"/>
                  </a:lnTo>
                  <a:cubicBezTo>
                    <a:pt x="1473" y="170"/>
                    <a:pt x="1474" y="170"/>
                    <a:pt x="1474" y="170"/>
                  </a:cubicBezTo>
                  <a:lnTo>
                    <a:pt x="1495" y="173"/>
                  </a:lnTo>
                  <a:cubicBezTo>
                    <a:pt x="1496" y="173"/>
                    <a:pt x="1496" y="173"/>
                    <a:pt x="1496" y="173"/>
                  </a:cubicBezTo>
                  <a:lnTo>
                    <a:pt x="1517" y="181"/>
                  </a:lnTo>
                  <a:cubicBezTo>
                    <a:pt x="1517" y="181"/>
                    <a:pt x="1518" y="182"/>
                    <a:pt x="1518" y="182"/>
                  </a:cubicBezTo>
                  <a:lnTo>
                    <a:pt x="1537" y="196"/>
                  </a:lnTo>
                  <a:cubicBezTo>
                    <a:pt x="1537" y="196"/>
                    <a:pt x="1537" y="196"/>
                    <a:pt x="1538" y="196"/>
                  </a:cubicBezTo>
                  <a:lnTo>
                    <a:pt x="1555" y="217"/>
                  </a:lnTo>
                  <a:cubicBezTo>
                    <a:pt x="1555" y="217"/>
                    <a:pt x="1555" y="217"/>
                    <a:pt x="1555" y="217"/>
                  </a:cubicBezTo>
                  <a:lnTo>
                    <a:pt x="1568" y="240"/>
                  </a:lnTo>
                  <a:cubicBezTo>
                    <a:pt x="1569" y="240"/>
                    <a:pt x="1569" y="240"/>
                    <a:pt x="1569" y="241"/>
                  </a:cubicBezTo>
                  <a:lnTo>
                    <a:pt x="1578" y="267"/>
                  </a:lnTo>
                  <a:cubicBezTo>
                    <a:pt x="1578" y="267"/>
                    <a:pt x="1578" y="267"/>
                    <a:pt x="1578" y="267"/>
                  </a:cubicBezTo>
                  <a:lnTo>
                    <a:pt x="1583" y="297"/>
                  </a:lnTo>
                  <a:lnTo>
                    <a:pt x="1584" y="330"/>
                  </a:lnTo>
                  <a:lnTo>
                    <a:pt x="1582" y="372"/>
                  </a:lnTo>
                  <a:cubicBezTo>
                    <a:pt x="1582" y="372"/>
                    <a:pt x="1582" y="372"/>
                    <a:pt x="1582" y="372"/>
                  </a:cubicBezTo>
                  <a:lnTo>
                    <a:pt x="1571" y="414"/>
                  </a:lnTo>
                  <a:cubicBezTo>
                    <a:pt x="1571" y="414"/>
                    <a:pt x="1571" y="415"/>
                    <a:pt x="1571" y="415"/>
                  </a:cubicBezTo>
                  <a:lnTo>
                    <a:pt x="1552" y="448"/>
                  </a:lnTo>
                  <a:cubicBezTo>
                    <a:pt x="1552" y="449"/>
                    <a:pt x="1552" y="449"/>
                    <a:pt x="1552" y="449"/>
                  </a:cubicBezTo>
                  <a:lnTo>
                    <a:pt x="1527" y="475"/>
                  </a:lnTo>
                  <a:cubicBezTo>
                    <a:pt x="1527" y="475"/>
                    <a:pt x="1527" y="475"/>
                    <a:pt x="1526" y="475"/>
                  </a:cubicBezTo>
                  <a:lnTo>
                    <a:pt x="1500" y="491"/>
                  </a:lnTo>
                  <a:cubicBezTo>
                    <a:pt x="1500" y="491"/>
                    <a:pt x="1499" y="491"/>
                    <a:pt x="1499" y="491"/>
                  </a:cubicBezTo>
                  <a:lnTo>
                    <a:pt x="1466" y="496"/>
                  </a:lnTo>
                  <a:cubicBezTo>
                    <a:pt x="1466" y="496"/>
                    <a:pt x="1465" y="496"/>
                    <a:pt x="1465" y="496"/>
                  </a:cubicBezTo>
                  <a:lnTo>
                    <a:pt x="1439" y="493"/>
                  </a:lnTo>
                  <a:cubicBezTo>
                    <a:pt x="1438" y="493"/>
                    <a:pt x="1438" y="493"/>
                    <a:pt x="1437" y="493"/>
                  </a:cubicBezTo>
                  <a:lnTo>
                    <a:pt x="1413" y="483"/>
                  </a:lnTo>
                  <a:cubicBezTo>
                    <a:pt x="1413" y="483"/>
                    <a:pt x="1413" y="483"/>
                    <a:pt x="1412" y="483"/>
                  </a:cubicBezTo>
                  <a:lnTo>
                    <a:pt x="1391" y="465"/>
                  </a:lnTo>
                  <a:cubicBezTo>
                    <a:pt x="1391" y="465"/>
                    <a:pt x="1390" y="465"/>
                    <a:pt x="1390" y="464"/>
                  </a:cubicBezTo>
                  <a:lnTo>
                    <a:pt x="1371" y="440"/>
                  </a:lnTo>
                  <a:cubicBezTo>
                    <a:pt x="1371" y="440"/>
                    <a:pt x="1371" y="440"/>
                    <a:pt x="1371" y="439"/>
                  </a:cubicBezTo>
                  <a:lnTo>
                    <a:pt x="1355" y="409"/>
                  </a:lnTo>
                  <a:cubicBezTo>
                    <a:pt x="1355" y="409"/>
                    <a:pt x="1355" y="408"/>
                    <a:pt x="1355" y="408"/>
                  </a:cubicBezTo>
                  <a:lnTo>
                    <a:pt x="1344" y="368"/>
                  </a:lnTo>
                  <a:lnTo>
                    <a:pt x="1337" y="319"/>
                  </a:lnTo>
                  <a:lnTo>
                    <a:pt x="1335" y="261"/>
                  </a:lnTo>
                  <a:lnTo>
                    <a:pt x="1338" y="197"/>
                  </a:lnTo>
                  <a:lnTo>
                    <a:pt x="1345" y="142"/>
                  </a:lnTo>
                  <a:lnTo>
                    <a:pt x="1357" y="95"/>
                  </a:lnTo>
                  <a:cubicBezTo>
                    <a:pt x="1357" y="95"/>
                    <a:pt x="1357" y="95"/>
                    <a:pt x="1357" y="95"/>
                  </a:cubicBezTo>
                  <a:lnTo>
                    <a:pt x="1373" y="58"/>
                  </a:lnTo>
                  <a:cubicBezTo>
                    <a:pt x="1373" y="58"/>
                    <a:pt x="1374" y="58"/>
                    <a:pt x="1374" y="57"/>
                  </a:cubicBezTo>
                  <a:lnTo>
                    <a:pt x="1393" y="34"/>
                  </a:lnTo>
                  <a:cubicBezTo>
                    <a:pt x="1393" y="34"/>
                    <a:pt x="1393" y="34"/>
                    <a:pt x="1393" y="34"/>
                  </a:cubicBezTo>
                  <a:lnTo>
                    <a:pt x="1415" y="16"/>
                  </a:lnTo>
                  <a:cubicBezTo>
                    <a:pt x="1416" y="16"/>
                    <a:pt x="1416" y="16"/>
                    <a:pt x="1416" y="16"/>
                  </a:cubicBezTo>
                  <a:lnTo>
                    <a:pt x="1441" y="5"/>
                  </a:lnTo>
                  <a:cubicBezTo>
                    <a:pt x="1441" y="5"/>
                    <a:pt x="1442" y="5"/>
                    <a:pt x="1442" y="5"/>
                  </a:cubicBezTo>
                  <a:lnTo>
                    <a:pt x="1470" y="1"/>
                  </a:lnTo>
                  <a:cubicBezTo>
                    <a:pt x="1471" y="0"/>
                    <a:pt x="1471" y="0"/>
                    <a:pt x="1471" y="0"/>
                  </a:cubicBezTo>
                  <a:lnTo>
                    <a:pt x="1492" y="3"/>
                  </a:lnTo>
                  <a:cubicBezTo>
                    <a:pt x="1493" y="3"/>
                    <a:pt x="1493" y="3"/>
                    <a:pt x="1493" y="3"/>
                  </a:cubicBezTo>
                  <a:lnTo>
                    <a:pt x="1512" y="10"/>
                  </a:lnTo>
                  <a:cubicBezTo>
                    <a:pt x="1513" y="10"/>
                    <a:pt x="1513" y="10"/>
                    <a:pt x="1513" y="11"/>
                  </a:cubicBezTo>
                  <a:lnTo>
                    <a:pt x="1530" y="22"/>
                  </a:lnTo>
                  <a:cubicBezTo>
                    <a:pt x="1530" y="22"/>
                    <a:pt x="1531" y="22"/>
                    <a:pt x="1531" y="22"/>
                  </a:cubicBezTo>
                  <a:lnTo>
                    <a:pt x="1546" y="37"/>
                  </a:lnTo>
                  <a:cubicBezTo>
                    <a:pt x="1546" y="37"/>
                    <a:pt x="1546" y="37"/>
                    <a:pt x="1546" y="37"/>
                  </a:cubicBezTo>
                  <a:lnTo>
                    <a:pt x="1559" y="54"/>
                  </a:lnTo>
                  <a:cubicBezTo>
                    <a:pt x="1559" y="54"/>
                    <a:pt x="1559" y="54"/>
                    <a:pt x="1559" y="55"/>
                  </a:cubicBezTo>
                  <a:lnTo>
                    <a:pt x="1569" y="74"/>
                  </a:lnTo>
                  <a:cubicBezTo>
                    <a:pt x="1569" y="74"/>
                    <a:pt x="1569" y="75"/>
                    <a:pt x="1569" y="75"/>
                  </a:cubicBezTo>
                  <a:lnTo>
                    <a:pt x="1576" y="98"/>
                  </a:lnTo>
                  <a:lnTo>
                    <a:pt x="1579" y="125"/>
                  </a:lnTo>
                  <a:close/>
                  <a:moveTo>
                    <a:pt x="1568" y="101"/>
                  </a:moveTo>
                  <a:lnTo>
                    <a:pt x="1562" y="77"/>
                  </a:lnTo>
                  <a:lnTo>
                    <a:pt x="1562" y="78"/>
                  </a:lnTo>
                  <a:lnTo>
                    <a:pt x="1552" y="58"/>
                  </a:lnTo>
                  <a:lnTo>
                    <a:pt x="1552" y="59"/>
                  </a:lnTo>
                  <a:lnTo>
                    <a:pt x="1540" y="42"/>
                  </a:lnTo>
                  <a:lnTo>
                    <a:pt x="1540" y="42"/>
                  </a:lnTo>
                  <a:lnTo>
                    <a:pt x="1525" y="28"/>
                  </a:lnTo>
                  <a:lnTo>
                    <a:pt x="1526" y="28"/>
                  </a:lnTo>
                  <a:lnTo>
                    <a:pt x="1509" y="17"/>
                  </a:lnTo>
                  <a:lnTo>
                    <a:pt x="1510" y="18"/>
                  </a:lnTo>
                  <a:lnTo>
                    <a:pt x="1491" y="11"/>
                  </a:lnTo>
                  <a:lnTo>
                    <a:pt x="1491" y="11"/>
                  </a:lnTo>
                  <a:lnTo>
                    <a:pt x="1470" y="8"/>
                  </a:lnTo>
                  <a:lnTo>
                    <a:pt x="1472" y="8"/>
                  </a:lnTo>
                  <a:lnTo>
                    <a:pt x="1443" y="12"/>
                  </a:lnTo>
                  <a:lnTo>
                    <a:pt x="1444" y="12"/>
                  </a:lnTo>
                  <a:lnTo>
                    <a:pt x="1420" y="23"/>
                  </a:lnTo>
                  <a:lnTo>
                    <a:pt x="1420" y="23"/>
                  </a:lnTo>
                  <a:lnTo>
                    <a:pt x="1398" y="40"/>
                  </a:lnTo>
                  <a:lnTo>
                    <a:pt x="1399" y="40"/>
                  </a:lnTo>
                  <a:lnTo>
                    <a:pt x="1380" y="63"/>
                  </a:lnTo>
                  <a:lnTo>
                    <a:pt x="1381" y="62"/>
                  </a:lnTo>
                  <a:lnTo>
                    <a:pt x="1365" y="98"/>
                  </a:lnTo>
                  <a:lnTo>
                    <a:pt x="1365" y="97"/>
                  </a:lnTo>
                  <a:lnTo>
                    <a:pt x="1353" y="143"/>
                  </a:lnTo>
                  <a:lnTo>
                    <a:pt x="1346" y="198"/>
                  </a:lnTo>
                  <a:lnTo>
                    <a:pt x="1343" y="261"/>
                  </a:lnTo>
                  <a:lnTo>
                    <a:pt x="1345" y="318"/>
                  </a:lnTo>
                  <a:lnTo>
                    <a:pt x="1352" y="366"/>
                  </a:lnTo>
                  <a:lnTo>
                    <a:pt x="1362" y="406"/>
                  </a:lnTo>
                  <a:lnTo>
                    <a:pt x="1362" y="405"/>
                  </a:lnTo>
                  <a:lnTo>
                    <a:pt x="1378" y="436"/>
                  </a:lnTo>
                  <a:lnTo>
                    <a:pt x="1378" y="435"/>
                  </a:lnTo>
                  <a:lnTo>
                    <a:pt x="1397" y="460"/>
                  </a:lnTo>
                  <a:lnTo>
                    <a:pt x="1396" y="459"/>
                  </a:lnTo>
                  <a:lnTo>
                    <a:pt x="1417" y="476"/>
                  </a:lnTo>
                  <a:lnTo>
                    <a:pt x="1417" y="476"/>
                  </a:lnTo>
                  <a:lnTo>
                    <a:pt x="1441" y="486"/>
                  </a:lnTo>
                  <a:lnTo>
                    <a:pt x="1439" y="485"/>
                  </a:lnTo>
                  <a:lnTo>
                    <a:pt x="1466" y="488"/>
                  </a:lnTo>
                  <a:lnTo>
                    <a:pt x="1465" y="489"/>
                  </a:lnTo>
                  <a:lnTo>
                    <a:pt x="1497" y="484"/>
                  </a:lnTo>
                  <a:lnTo>
                    <a:pt x="1496" y="484"/>
                  </a:lnTo>
                  <a:lnTo>
                    <a:pt x="1522" y="469"/>
                  </a:lnTo>
                  <a:lnTo>
                    <a:pt x="1522" y="469"/>
                  </a:lnTo>
                  <a:lnTo>
                    <a:pt x="1546" y="444"/>
                  </a:lnTo>
                  <a:lnTo>
                    <a:pt x="1545" y="445"/>
                  </a:lnTo>
                  <a:lnTo>
                    <a:pt x="1564" y="411"/>
                  </a:lnTo>
                  <a:lnTo>
                    <a:pt x="1564" y="412"/>
                  </a:lnTo>
                  <a:lnTo>
                    <a:pt x="1574" y="370"/>
                  </a:lnTo>
                  <a:lnTo>
                    <a:pt x="1574" y="371"/>
                  </a:lnTo>
                  <a:lnTo>
                    <a:pt x="1576" y="330"/>
                  </a:lnTo>
                  <a:lnTo>
                    <a:pt x="1575" y="298"/>
                  </a:lnTo>
                  <a:lnTo>
                    <a:pt x="1570" y="269"/>
                  </a:lnTo>
                  <a:lnTo>
                    <a:pt x="1570" y="269"/>
                  </a:lnTo>
                  <a:lnTo>
                    <a:pt x="1561" y="243"/>
                  </a:lnTo>
                  <a:lnTo>
                    <a:pt x="1562" y="244"/>
                  </a:lnTo>
                  <a:lnTo>
                    <a:pt x="1548" y="222"/>
                  </a:lnTo>
                  <a:lnTo>
                    <a:pt x="1548" y="222"/>
                  </a:lnTo>
                  <a:lnTo>
                    <a:pt x="1531" y="202"/>
                  </a:lnTo>
                  <a:lnTo>
                    <a:pt x="1532" y="202"/>
                  </a:lnTo>
                  <a:lnTo>
                    <a:pt x="1513" y="188"/>
                  </a:lnTo>
                  <a:lnTo>
                    <a:pt x="1514" y="189"/>
                  </a:lnTo>
                  <a:lnTo>
                    <a:pt x="1494" y="181"/>
                  </a:lnTo>
                  <a:lnTo>
                    <a:pt x="1495" y="181"/>
                  </a:lnTo>
                  <a:lnTo>
                    <a:pt x="1473" y="178"/>
                  </a:lnTo>
                  <a:lnTo>
                    <a:pt x="1474" y="178"/>
                  </a:lnTo>
                  <a:lnTo>
                    <a:pt x="1448" y="183"/>
                  </a:lnTo>
                  <a:lnTo>
                    <a:pt x="1449" y="183"/>
                  </a:lnTo>
                  <a:lnTo>
                    <a:pt x="1424" y="195"/>
                  </a:lnTo>
                  <a:lnTo>
                    <a:pt x="1425" y="194"/>
                  </a:lnTo>
                  <a:lnTo>
                    <a:pt x="1403" y="213"/>
                  </a:lnTo>
                  <a:lnTo>
                    <a:pt x="1404" y="213"/>
                  </a:lnTo>
                  <a:lnTo>
                    <a:pt x="1386" y="239"/>
                  </a:lnTo>
                  <a:cubicBezTo>
                    <a:pt x="1385" y="240"/>
                    <a:pt x="1383" y="241"/>
                    <a:pt x="1381" y="240"/>
                  </a:cubicBezTo>
                  <a:cubicBezTo>
                    <a:pt x="1379" y="240"/>
                    <a:pt x="1378" y="238"/>
                    <a:pt x="1378" y="236"/>
                  </a:cubicBezTo>
                  <a:lnTo>
                    <a:pt x="1380" y="204"/>
                  </a:lnTo>
                  <a:lnTo>
                    <a:pt x="1383" y="174"/>
                  </a:lnTo>
                  <a:lnTo>
                    <a:pt x="1387" y="149"/>
                  </a:lnTo>
                  <a:lnTo>
                    <a:pt x="1392" y="128"/>
                  </a:lnTo>
                  <a:lnTo>
                    <a:pt x="1399" y="109"/>
                  </a:lnTo>
                  <a:lnTo>
                    <a:pt x="1407" y="93"/>
                  </a:lnTo>
                  <a:cubicBezTo>
                    <a:pt x="1408" y="93"/>
                    <a:pt x="1408" y="93"/>
                    <a:pt x="1408" y="92"/>
                  </a:cubicBezTo>
                  <a:lnTo>
                    <a:pt x="1427" y="68"/>
                  </a:lnTo>
                  <a:cubicBezTo>
                    <a:pt x="1428" y="68"/>
                    <a:pt x="1428" y="67"/>
                    <a:pt x="1428" y="67"/>
                  </a:cubicBezTo>
                  <a:lnTo>
                    <a:pt x="1446" y="55"/>
                  </a:lnTo>
                  <a:cubicBezTo>
                    <a:pt x="1447" y="54"/>
                    <a:pt x="1447" y="54"/>
                    <a:pt x="1447" y="54"/>
                  </a:cubicBezTo>
                  <a:lnTo>
                    <a:pt x="1467" y="49"/>
                  </a:lnTo>
                  <a:cubicBezTo>
                    <a:pt x="1467" y="49"/>
                    <a:pt x="1468" y="49"/>
                    <a:pt x="1469" y="49"/>
                  </a:cubicBezTo>
                  <a:lnTo>
                    <a:pt x="1482" y="51"/>
                  </a:lnTo>
                  <a:cubicBezTo>
                    <a:pt x="1482" y="51"/>
                    <a:pt x="1483" y="51"/>
                    <a:pt x="1483" y="51"/>
                  </a:cubicBezTo>
                  <a:lnTo>
                    <a:pt x="1495" y="56"/>
                  </a:lnTo>
                  <a:cubicBezTo>
                    <a:pt x="1495" y="56"/>
                    <a:pt x="1495" y="57"/>
                    <a:pt x="1496" y="57"/>
                  </a:cubicBezTo>
                  <a:lnTo>
                    <a:pt x="1516" y="74"/>
                  </a:lnTo>
                  <a:cubicBezTo>
                    <a:pt x="1516" y="75"/>
                    <a:pt x="1517" y="75"/>
                    <a:pt x="1517" y="76"/>
                  </a:cubicBezTo>
                  <a:lnTo>
                    <a:pt x="1528" y="97"/>
                  </a:lnTo>
                  <a:cubicBezTo>
                    <a:pt x="1528" y="97"/>
                    <a:pt x="1528" y="97"/>
                    <a:pt x="1528" y="98"/>
                  </a:cubicBezTo>
                  <a:lnTo>
                    <a:pt x="1534" y="129"/>
                  </a:lnTo>
                  <a:lnTo>
                    <a:pt x="1530" y="125"/>
                  </a:lnTo>
                  <a:lnTo>
                    <a:pt x="1575" y="122"/>
                  </a:lnTo>
                  <a:lnTo>
                    <a:pt x="1571" y="126"/>
                  </a:lnTo>
                  <a:lnTo>
                    <a:pt x="1568" y="101"/>
                  </a:lnTo>
                  <a:close/>
                  <a:moveTo>
                    <a:pt x="1394" y="330"/>
                  </a:moveTo>
                  <a:lnTo>
                    <a:pt x="1394" y="330"/>
                  </a:lnTo>
                  <a:lnTo>
                    <a:pt x="1397" y="359"/>
                  </a:lnTo>
                  <a:lnTo>
                    <a:pt x="1397" y="358"/>
                  </a:lnTo>
                  <a:lnTo>
                    <a:pt x="1405" y="388"/>
                  </a:lnTo>
                  <a:lnTo>
                    <a:pt x="1405" y="387"/>
                  </a:lnTo>
                  <a:lnTo>
                    <a:pt x="1416" y="410"/>
                  </a:lnTo>
                  <a:lnTo>
                    <a:pt x="1416" y="409"/>
                  </a:lnTo>
                  <a:lnTo>
                    <a:pt x="1431" y="428"/>
                  </a:lnTo>
                  <a:lnTo>
                    <a:pt x="1430" y="427"/>
                  </a:lnTo>
                  <a:lnTo>
                    <a:pt x="1449" y="438"/>
                  </a:lnTo>
                  <a:lnTo>
                    <a:pt x="1448" y="438"/>
                  </a:lnTo>
                  <a:lnTo>
                    <a:pt x="1466" y="441"/>
                  </a:lnTo>
                  <a:lnTo>
                    <a:pt x="1465" y="441"/>
                  </a:lnTo>
                  <a:lnTo>
                    <a:pt x="1478" y="439"/>
                  </a:lnTo>
                  <a:lnTo>
                    <a:pt x="1477" y="439"/>
                  </a:lnTo>
                  <a:lnTo>
                    <a:pt x="1490" y="433"/>
                  </a:lnTo>
                  <a:lnTo>
                    <a:pt x="1489" y="433"/>
                  </a:lnTo>
                  <a:lnTo>
                    <a:pt x="1500" y="424"/>
                  </a:lnTo>
                  <a:lnTo>
                    <a:pt x="1500" y="425"/>
                  </a:lnTo>
                  <a:lnTo>
                    <a:pt x="1510" y="411"/>
                  </a:lnTo>
                  <a:lnTo>
                    <a:pt x="1521" y="396"/>
                  </a:lnTo>
                  <a:lnTo>
                    <a:pt x="1520" y="397"/>
                  </a:lnTo>
                  <a:lnTo>
                    <a:pt x="1527" y="379"/>
                  </a:lnTo>
                  <a:lnTo>
                    <a:pt x="1527" y="379"/>
                  </a:lnTo>
                  <a:lnTo>
                    <a:pt x="1530" y="357"/>
                  </a:lnTo>
                  <a:lnTo>
                    <a:pt x="1531" y="333"/>
                  </a:lnTo>
                  <a:lnTo>
                    <a:pt x="1530" y="310"/>
                  </a:lnTo>
                  <a:lnTo>
                    <a:pt x="1527" y="289"/>
                  </a:lnTo>
                  <a:lnTo>
                    <a:pt x="1527" y="290"/>
                  </a:lnTo>
                  <a:lnTo>
                    <a:pt x="1521" y="271"/>
                  </a:lnTo>
                  <a:lnTo>
                    <a:pt x="1521" y="272"/>
                  </a:lnTo>
                  <a:lnTo>
                    <a:pt x="1513" y="256"/>
                  </a:lnTo>
                  <a:lnTo>
                    <a:pt x="1514" y="257"/>
                  </a:lnTo>
                  <a:lnTo>
                    <a:pt x="1503" y="245"/>
                  </a:lnTo>
                  <a:lnTo>
                    <a:pt x="1503" y="245"/>
                  </a:lnTo>
                  <a:lnTo>
                    <a:pt x="1490" y="237"/>
                  </a:lnTo>
                  <a:lnTo>
                    <a:pt x="1491" y="237"/>
                  </a:lnTo>
                  <a:lnTo>
                    <a:pt x="1477" y="232"/>
                  </a:lnTo>
                  <a:lnTo>
                    <a:pt x="1478" y="232"/>
                  </a:lnTo>
                  <a:lnTo>
                    <a:pt x="1462" y="230"/>
                  </a:lnTo>
                  <a:lnTo>
                    <a:pt x="1464" y="230"/>
                  </a:lnTo>
                  <a:lnTo>
                    <a:pt x="1450" y="232"/>
                  </a:lnTo>
                  <a:lnTo>
                    <a:pt x="1450" y="232"/>
                  </a:lnTo>
                  <a:lnTo>
                    <a:pt x="1437" y="237"/>
                  </a:lnTo>
                  <a:lnTo>
                    <a:pt x="1438" y="237"/>
                  </a:lnTo>
                  <a:lnTo>
                    <a:pt x="1425" y="245"/>
                  </a:lnTo>
                  <a:lnTo>
                    <a:pt x="1426" y="245"/>
                  </a:lnTo>
                  <a:lnTo>
                    <a:pt x="1415" y="257"/>
                  </a:lnTo>
                  <a:lnTo>
                    <a:pt x="1416" y="256"/>
                  </a:lnTo>
                  <a:lnTo>
                    <a:pt x="1400" y="290"/>
                  </a:lnTo>
                  <a:lnTo>
                    <a:pt x="1400" y="288"/>
                  </a:lnTo>
                  <a:lnTo>
                    <a:pt x="1394" y="330"/>
                  </a:lnTo>
                  <a:close/>
                  <a:moveTo>
                    <a:pt x="1392" y="287"/>
                  </a:moveTo>
                  <a:cubicBezTo>
                    <a:pt x="1392" y="287"/>
                    <a:pt x="1392" y="287"/>
                    <a:pt x="1392" y="286"/>
                  </a:cubicBezTo>
                  <a:lnTo>
                    <a:pt x="1408" y="252"/>
                  </a:lnTo>
                  <a:cubicBezTo>
                    <a:pt x="1409" y="252"/>
                    <a:pt x="1409" y="252"/>
                    <a:pt x="1409" y="251"/>
                  </a:cubicBezTo>
                  <a:lnTo>
                    <a:pt x="1420" y="239"/>
                  </a:lnTo>
                  <a:cubicBezTo>
                    <a:pt x="1420" y="239"/>
                    <a:pt x="1420" y="239"/>
                    <a:pt x="1421" y="239"/>
                  </a:cubicBezTo>
                  <a:lnTo>
                    <a:pt x="1433" y="230"/>
                  </a:lnTo>
                  <a:cubicBezTo>
                    <a:pt x="1433" y="230"/>
                    <a:pt x="1434" y="230"/>
                    <a:pt x="1434" y="230"/>
                  </a:cubicBezTo>
                  <a:lnTo>
                    <a:pt x="1447" y="224"/>
                  </a:lnTo>
                  <a:cubicBezTo>
                    <a:pt x="1448" y="224"/>
                    <a:pt x="1448" y="224"/>
                    <a:pt x="1448" y="224"/>
                  </a:cubicBezTo>
                  <a:lnTo>
                    <a:pt x="1462" y="222"/>
                  </a:lnTo>
                  <a:cubicBezTo>
                    <a:pt x="1463" y="222"/>
                    <a:pt x="1463" y="222"/>
                    <a:pt x="1463" y="222"/>
                  </a:cubicBezTo>
                  <a:lnTo>
                    <a:pt x="1479" y="224"/>
                  </a:lnTo>
                  <a:cubicBezTo>
                    <a:pt x="1479" y="224"/>
                    <a:pt x="1480" y="224"/>
                    <a:pt x="1480" y="224"/>
                  </a:cubicBezTo>
                  <a:lnTo>
                    <a:pt x="1494" y="230"/>
                  </a:lnTo>
                  <a:cubicBezTo>
                    <a:pt x="1494" y="230"/>
                    <a:pt x="1494" y="230"/>
                    <a:pt x="1495" y="230"/>
                  </a:cubicBezTo>
                  <a:lnTo>
                    <a:pt x="1508" y="239"/>
                  </a:lnTo>
                  <a:cubicBezTo>
                    <a:pt x="1508" y="239"/>
                    <a:pt x="1508" y="239"/>
                    <a:pt x="1508" y="239"/>
                  </a:cubicBezTo>
                  <a:lnTo>
                    <a:pt x="1519" y="251"/>
                  </a:lnTo>
                  <a:cubicBezTo>
                    <a:pt x="1520" y="252"/>
                    <a:pt x="1520" y="252"/>
                    <a:pt x="1520" y="252"/>
                  </a:cubicBezTo>
                  <a:lnTo>
                    <a:pt x="1528" y="268"/>
                  </a:lnTo>
                  <a:cubicBezTo>
                    <a:pt x="1529" y="268"/>
                    <a:pt x="1529" y="269"/>
                    <a:pt x="1529" y="269"/>
                  </a:cubicBezTo>
                  <a:lnTo>
                    <a:pt x="1535" y="287"/>
                  </a:lnTo>
                  <a:cubicBezTo>
                    <a:pt x="1535" y="287"/>
                    <a:pt x="1535" y="288"/>
                    <a:pt x="1535" y="288"/>
                  </a:cubicBezTo>
                  <a:lnTo>
                    <a:pt x="1538" y="309"/>
                  </a:lnTo>
                  <a:lnTo>
                    <a:pt x="1539" y="334"/>
                  </a:lnTo>
                  <a:lnTo>
                    <a:pt x="1538" y="359"/>
                  </a:lnTo>
                  <a:lnTo>
                    <a:pt x="1534" y="381"/>
                  </a:lnTo>
                  <a:cubicBezTo>
                    <a:pt x="1534" y="381"/>
                    <a:pt x="1534" y="381"/>
                    <a:pt x="1534" y="381"/>
                  </a:cubicBezTo>
                  <a:lnTo>
                    <a:pt x="1528" y="400"/>
                  </a:lnTo>
                  <a:cubicBezTo>
                    <a:pt x="1528" y="400"/>
                    <a:pt x="1527" y="401"/>
                    <a:pt x="1527" y="401"/>
                  </a:cubicBezTo>
                  <a:lnTo>
                    <a:pt x="1517" y="415"/>
                  </a:lnTo>
                  <a:lnTo>
                    <a:pt x="1506" y="429"/>
                  </a:lnTo>
                  <a:cubicBezTo>
                    <a:pt x="1506" y="430"/>
                    <a:pt x="1506" y="430"/>
                    <a:pt x="1506" y="430"/>
                  </a:cubicBezTo>
                  <a:lnTo>
                    <a:pt x="1494" y="440"/>
                  </a:lnTo>
                  <a:cubicBezTo>
                    <a:pt x="1494" y="440"/>
                    <a:pt x="1493" y="440"/>
                    <a:pt x="1493" y="440"/>
                  </a:cubicBezTo>
                  <a:lnTo>
                    <a:pt x="1481" y="446"/>
                  </a:lnTo>
                  <a:cubicBezTo>
                    <a:pt x="1480" y="446"/>
                    <a:pt x="1480" y="446"/>
                    <a:pt x="1480" y="446"/>
                  </a:cubicBezTo>
                  <a:lnTo>
                    <a:pt x="1466" y="448"/>
                  </a:lnTo>
                  <a:cubicBezTo>
                    <a:pt x="1466" y="448"/>
                    <a:pt x="1465" y="448"/>
                    <a:pt x="1465" y="448"/>
                  </a:cubicBezTo>
                  <a:lnTo>
                    <a:pt x="1446" y="445"/>
                  </a:lnTo>
                  <a:cubicBezTo>
                    <a:pt x="1446" y="445"/>
                    <a:pt x="1445" y="445"/>
                    <a:pt x="1445" y="445"/>
                  </a:cubicBezTo>
                  <a:lnTo>
                    <a:pt x="1426" y="434"/>
                  </a:lnTo>
                  <a:cubicBezTo>
                    <a:pt x="1426" y="434"/>
                    <a:pt x="1425" y="433"/>
                    <a:pt x="1425" y="433"/>
                  </a:cubicBezTo>
                  <a:lnTo>
                    <a:pt x="1409" y="415"/>
                  </a:lnTo>
                  <a:cubicBezTo>
                    <a:pt x="1409" y="414"/>
                    <a:pt x="1409" y="414"/>
                    <a:pt x="1409" y="414"/>
                  </a:cubicBezTo>
                  <a:lnTo>
                    <a:pt x="1397" y="391"/>
                  </a:lnTo>
                  <a:cubicBezTo>
                    <a:pt x="1397" y="391"/>
                    <a:pt x="1397" y="390"/>
                    <a:pt x="1397" y="390"/>
                  </a:cubicBezTo>
                  <a:lnTo>
                    <a:pt x="1389" y="361"/>
                  </a:lnTo>
                  <a:cubicBezTo>
                    <a:pt x="1389" y="360"/>
                    <a:pt x="1389" y="360"/>
                    <a:pt x="1389" y="360"/>
                  </a:cubicBezTo>
                  <a:lnTo>
                    <a:pt x="1386" y="330"/>
                  </a:lnTo>
                  <a:cubicBezTo>
                    <a:pt x="1386" y="330"/>
                    <a:pt x="1386" y="330"/>
                    <a:pt x="1386" y="329"/>
                  </a:cubicBezTo>
                  <a:lnTo>
                    <a:pt x="1392" y="287"/>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1" name="Freeform 219"/>
            <p:cNvSpPr>
              <a:spLocks noEditPoints="1"/>
            </p:cNvSpPr>
            <p:nvPr/>
          </p:nvSpPr>
          <p:spPr bwMode="auto">
            <a:xfrm>
              <a:off x="5179695" y="2255946"/>
              <a:ext cx="165735" cy="96520"/>
            </a:xfrm>
            <a:custGeom>
              <a:avLst/>
              <a:gdLst>
                <a:gd name="T0" fmla="*/ 65 w 848"/>
                <a:gd name="T1" fmla="*/ 391 h 496"/>
                <a:gd name="T2" fmla="*/ 137 w 848"/>
                <a:gd name="T3" fmla="*/ 438 h 496"/>
                <a:gd name="T4" fmla="*/ 172 w 848"/>
                <a:gd name="T5" fmla="*/ 415 h 496"/>
                <a:gd name="T6" fmla="*/ 175 w 848"/>
                <a:gd name="T7" fmla="*/ 280 h 496"/>
                <a:gd name="T8" fmla="*/ 142 w 848"/>
                <a:gd name="T9" fmla="*/ 256 h 496"/>
                <a:gd name="T10" fmla="*/ 97 w 848"/>
                <a:gd name="T11" fmla="*/ 205 h 496"/>
                <a:gd name="T12" fmla="*/ 135 w 848"/>
                <a:gd name="T13" fmla="*/ 200 h 496"/>
                <a:gd name="T14" fmla="*/ 173 w 848"/>
                <a:gd name="T15" fmla="*/ 163 h 496"/>
                <a:gd name="T16" fmla="*/ 161 w 848"/>
                <a:gd name="T17" fmla="*/ 76 h 496"/>
                <a:gd name="T18" fmla="*/ 101 w 848"/>
                <a:gd name="T19" fmla="*/ 62 h 496"/>
                <a:gd name="T20" fmla="*/ 9 w 848"/>
                <a:gd name="T21" fmla="*/ 133 h 496"/>
                <a:gd name="T22" fmla="*/ 45 w 848"/>
                <a:gd name="T23" fmla="*/ 36 h 496"/>
                <a:gd name="T24" fmla="*/ 119 w 848"/>
                <a:gd name="T25" fmla="*/ 0 h 496"/>
                <a:gd name="T26" fmla="*/ 202 w 848"/>
                <a:gd name="T27" fmla="*/ 41 h 496"/>
                <a:gd name="T28" fmla="*/ 230 w 848"/>
                <a:gd name="T29" fmla="*/ 159 h 496"/>
                <a:gd name="T30" fmla="*/ 180 w 848"/>
                <a:gd name="T31" fmla="*/ 222 h 496"/>
                <a:gd name="T32" fmla="*/ 249 w 848"/>
                <a:gd name="T33" fmla="*/ 344 h 496"/>
                <a:gd name="T34" fmla="*/ 230 w 848"/>
                <a:gd name="T35" fmla="*/ 428 h 496"/>
                <a:gd name="T36" fmla="*/ 149 w 848"/>
                <a:gd name="T37" fmla="*/ 494 h 496"/>
                <a:gd name="T38" fmla="*/ 57 w 848"/>
                <a:gd name="T39" fmla="*/ 474 h 496"/>
                <a:gd name="T40" fmla="*/ 14 w 848"/>
                <a:gd name="T41" fmla="*/ 414 h 496"/>
                <a:gd name="T42" fmla="*/ 31 w 848"/>
                <a:gd name="T43" fmla="*/ 433 h 496"/>
                <a:gd name="T44" fmla="*/ 101 w 848"/>
                <a:gd name="T45" fmla="*/ 486 h 496"/>
                <a:gd name="T46" fmla="*/ 170 w 848"/>
                <a:gd name="T47" fmla="*/ 479 h 496"/>
                <a:gd name="T48" fmla="*/ 233 w 848"/>
                <a:gd name="T49" fmla="*/ 400 h 496"/>
                <a:gd name="T50" fmla="*/ 226 w 848"/>
                <a:gd name="T51" fmla="*/ 269 h 496"/>
                <a:gd name="T52" fmla="*/ 198 w 848"/>
                <a:gd name="T53" fmla="*/ 205 h 496"/>
                <a:gd name="T54" fmla="*/ 225 w 848"/>
                <a:gd name="T55" fmla="*/ 130 h 496"/>
                <a:gd name="T56" fmla="*/ 173 w 848"/>
                <a:gd name="T57" fmla="*/ 25 h 496"/>
                <a:gd name="T58" fmla="*/ 102 w 848"/>
                <a:gd name="T59" fmla="*/ 11 h 496"/>
                <a:gd name="T60" fmla="*/ 38 w 848"/>
                <a:gd name="T61" fmla="*/ 59 h 496"/>
                <a:gd name="T62" fmla="*/ 52 w 848"/>
                <a:gd name="T63" fmla="*/ 139 h 496"/>
                <a:gd name="T64" fmla="*/ 122 w 848"/>
                <a:gd name="T65" fmla="*/ 49 h 496"/>
                <a:gd name="T66" fmla="*/ 181 w 848"/>
                <a:gd name="T67" fmla="*/ 98 h 496"/>
                <a:gd name="T68" fmla="*/ 173 w 848"/>
                <a:gd name="T69" fmla="*/ 179 h 496"/>
                <a:gd name="T70" fmla="*/ 105 w 848"/>
                <a:gd name="T71" fmla="*/ 213 h 496"/>
                <a:gd name="T72" fmla="*/ 113 w 848"/>
                <a:gd name="T73" fmla="*/ 249 h 496"/>
                <a:gd name="T74" fmla="*/ 170 w 848"/>
                <a:gd name="T75" fmla="*/ 263 h 496"/>
                <a:gd name="T76" fmla="*/ 204 w 848"/>
                <a:gd name="T77" fmla="*/ 345 h 496"/>
                <a:gd name="T78" fmla="*/ 155 w 848"/>
                <a:gd name="T79" fmla="*/ 440 h 496"/>
                <a:gd name="T80" fmla="*/ 97 w 848"/>
                <a:gd name="T81" fmla="*/ 443 h 496"/>
                <a:gd name="T82" fmla="*/ 5 w 848"/>
                <a:gd name="T83" fmla="*/ 362 h 496"/>
                <a:gd name="T84" fmla="*/ 426 w 848"/>
                <a:gd name="T85" fmla="*/ 112 h 496"/>
                <a:gd name="T86" fmla="*/ 341 w 848"/>
                <a:gd name="T87" fmla="*/ 185 h 496"/>
                <a:gd name="T88" fmla="*/ 403 w 848"/>
                <a:gd name="T89" fmla="*/ 68 h 496"/>
                <a:gd name="T90" fmla="*/ 479 w 848"/>
                <a:gd name="T91" fmla="*/ 482 h 496"/>
                <a:gd name="T92" fmla="*/ 409 w 848"/>
                <a:gd name="T93" fmla="*/ 73 h 496"/>
                <a:gd name="T94" fmla="*/ 361 w 848"/>
                <a:gd name="T95" fmla="*/ 166 h 496"/>
                <a:gd name="T96" fmla="*/ 434 w 848"/>
                <a:gd name="T97" fmla="*/ 112 h 496"/>
                <a:gd name="T98" fmla="*/ 602 w 848"/>
                <a:gd name="T99" fmla="*/ 70 h 496"/>
                <a:gd name="T100" fmla="*/ 832 w 848"/>
                <a:gd name="T101" fmla="*/ 88 h 496"/>
                <a:gd name="T102" fmla="*/ 716 w 848"/>
                <a:gd name="T103" fmla="*/ 417 h 496"/>
                <a:gd name="T104" fmla="*/ 660 w 848"/>
                <a:gd name="T105" fmla="*/ 422 h 496"/>
                <a:gd name="T106" fmla="*/ 788 w 848"/>
                <a:gd name="T107" fmla="*/ 74 h 496"/>
                <a:gd name="T108" fmla="*/ 700 w 848"/>
                <a:gd name="T109" fmla="*/ 271 h 496"/>
                <a:gd name="T110" fmla="*/ 705 w 848"/>
                <a:gd name="T111" fmla="*/ 478 h 496"/>
                <a:gd name="T112" fmla="*/ 791 w 848"/>
                <a:gd name="T113" fmla="*/ 149 h 496"/>
                <a:gd name="T114" fmla="*/ 606 w 848"/>
                <a:gd name="T115" fmla="*/ 1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8" h="496">
                  <a:moveTo>
                    <a:pt x="1" y="359"/>
                  </a:moveTo>
                  <a:cubicBezTo>
                    <a:pt x="0" y="358"/>
                    <a:pt x="1" y="356"/>
                    <a:pt x="1" y="356"/>
                  </a:cubicBezTo>
                  <a:cubicBezTo>
                    <a:pt x="2" y="355"/>
                    <a:pt x="3" y="354"/>
                    <a:pt x="4" y="354"/>
                  </a:cubicBezTo>
                  <a:lnTo>
                    <a:pt x="49" y="347"/>
                  </a:lnTo>
                  <a:cubicBezTo>
                    <a:pt x="51" y="347"/>
                    <a:pt x="53" y="348"/>
                    <a:pt x="54" y="350"/>
                  </a:cubicBezTo>
                  <a:lnTo>
                    <a:pt x="65" y="391"/>
                  </a:lnTo>
                  <a:lnTo>
                    <a:pt x="65" y="391"/>
                  </a:lnTo>
                  <a:lnTo>
                    <a:pt x="81" y="422"/>
                  </a:lnTo>
                  <a:lnTo>
                    <a:pt x="79" y="420"/>
                  </a:lnTo>
                  <a:lnTo>
                    <a:pt x="101" y="436"/>
                  </a:lnTo>
                  <a:lnTo>
                    <a:pt x="100" y="436"/>
                  </a:lnTo>
                  <a:lnTo>
                    <a:pt x="123" y="441"/>
                  </a:lnTo>
                  <a:lnTo>
                    <a:pt x="122" y="440"/>
                  </a:lnTo>
                  <a:lnTo>
                    <a:pt x="137" y="438"/>
                  </a:lnTo>
                  <a:lnTo>
                    <a:pt x="137" y="439"/>
                  </a:lnTo>
                  <a:lnTo>
                    <a:pt x="151" y="433"/>
                  </a:lnTo>
                  <a:lnTo>
                    <a:pt x="150" y="434"/>
                  </a:lnTo>
                  <a:lnTo>
                    <a:pt x="163" y="425"/>
                  </a:lnTo>
                  <a:lnTo>
                    <a:pt x="162" y="426"/>
                  </a:lnTo>
                  <a:lnTo>
                    <a:pt x="173" y="414"/>
                  </a:lnTo>
                  <a:lnTo>
                    <a:pt x="172" y="415"/>
                  </a:lnTo>
                  <a:lnTo>
                    <a:pt x="190" y="381"/>
                  </a:lnTo>
                  <a:lnTo>
                    <a:pt x="190" y="382"/>
                  </a:lnTo>
                  <a:lnTo>
                    <a:pt x="196" y="343"/>
                  </a:lnTo>
                  <a:lnTo>
                    <a:pt x="196" y="345"/>
                  </a:lnTo>
                  <a:lnTo>
                    <a:pt x="191" y="309"/>
                  </a:lnTo>
                  <a:lnTo>
                    <a:pt x="191" y="310"/>
                  </a:lnTo>
                  <a:lnTo>
                    <a:pt x="175" y="280"/>
                  </a:lnTo>
                  <a:lnTo>
                    <a:pt x="176" y="281"/>
                  </a:lnTo>
                  <a:lnTo>
                    <a:pt x="165" y="269"/>
                  </a:lnTo>
                  <a:lnTo>
                    <a:pt x="166" y="270"/>
                  </a:lnTo>
                  <a:lnTo>
                    <a:pt x="154" y="261"/>
                  </a:lnTo>
                  <a:lnTo>
                    <a:pt x="154" y="262"/>
                  </a:lnTo>
                  <a:lnTo>
                    <a:pt x="141" y="256"/>
                  </a:lnTo>
                  <a:lnTo>
                    <a:pt x="142" y="256"/>
                  </a:lnTo>
                  <a:lnTo>
                    <a:pt x="127" y="254"/>
                  </a:lnTo>
                  <a:lnTo>
                    <a:pt x="129" y="254"/>
                  </a:lnTo>
                  <a:lnTo>
                    <a:pt x="115" y="256"/>
                  </a:lnTo>
                  <a:lnTo>
                    <a:pt x="97" y="261"/>
                  </a:lnTo>
                  <a:cubicBezTo>
                    <a:pt x="95" y="262"/>
                    <a:pt x="94" y="261"/>
                    <a:pt x="93" y="261"/>
                  </a:cubicBezTo>
                  <a:cubicBezTo>
                    <a:pt x="92" y="260"/>
                    <a:pt x="91" y="258"/>
                    <a:pt x="91" y="257"/>
                  </a:cubicBezTo>
                  <a:lnTo>
                    <a:pt x="97" y="205"/>
                  </a:lnTo>
                  <a:cubicBezTo>
                    <a:pt x="97" y="204"/>
                    <a:pt x="98" y="202"/>
                    <a:pt x="99" y="202"/>
                  </a:cubicBezTo>
                  <a:cubicBezTo>
                    <a:pt x="101" y="201"/>
                    <a:pt x="102" y="201"/>
                    <a:pt x="104" y="202"/>
                  </a:cubicBezTo>
                  <a:lnTo>
                    <a:pt x="107" y="205"/>
                  </a:lnTo>
                  <a:lnTo>
                    <a:pt x="105" y="205"/>
                  </a:lnTo>
                  <a:lnTo>
                    <a:pt x="107" y="205"/>
                  </a:lnTo>
                  <a:lnTo>
                    <a:pt x="106" y="205"/>
                  </a:lnTo>
                  <a:lnTo>
                    <a:pt x="135" y="200"/>
                  </a:lnTo>
                  <a:lnTo>
                    <a:pt x="133" y="201"/>
                  </a:lnTo>
                  <a:lnTo>
                    <a:pt x="158" y="185"/>
                  </a:lnTo>
                  <a:lnTo>
                    <a:pt x="157" y="185"/>
                  </a:lnTo>
                  <a:lnTo>
                    <a:pt x="167" y="174"/>
                  </a:lnTo>
                  <a:lnTo>
                    <a:pt x="166" y="175"/>
                  </a:lnTo>
                  <a:lnTo>
                    <a:pt x="173" y="162"/>
                  </a:lnTo>
                  <a:lnTo>
                    <a:pt x="173" y="163"/>
                  </a:lnTo>
                  <a:lnTo>
                    <a:pt x="177" y="148"/>
                  </a:lnTo>
                  <a:lnTo>
                    <a:pt x="176" y="148"/>
                  </a:lnTo>
                  <a:lnTo>
                    <a:pt x="177" y="129"/>
                  </a:lnTo>
                  <a:lnTo>
                    <a:pt x="177" y="130"/>
                  </a:lnTo>
                  <a:lnTo>
                    <a:pt x="173" y="99"/>
                  </a:lnTo>
                  <a:lnTo>
                    <a:pt x="174" y="101"/>
                  </a:lnTo>
                  <a:lnTo>
                    <a:pt x="161" y="76"/>
                  </a:lnTo>
                  <a:lnTo>
                    <a:pt x="162" y="77"/>
                  </a:lnTo>
                  <a:lnTo>
                    <a:pt x="144" y="61"/>
                  </a:lnTo>
                  <a:lnTo>
                    <a:pt x="146" y="62"/>
                  </a:lnTo>
                  <a:lnTo>
                    <a:pt x="122" y="57"/>
                  </a:lnTo>
                  <a:lnTo>
                    <a:pt x="123" y="57"/>
                  </a:lnTo>
                  <a:lnTo>
                    <a:pt x="99" y="62"/>
                  </a:lnTo>
                  <a:lnTo>
                    <a:pt x="101" y="62"/>
                  </a:lnTo>
                  <a:lnTo>
                    <a:pt x="82" y="77"/>
                  </a:lnTo>
                  <a:lnTo>
                    <a:pt x="83" y="76"/>
                  </a:lnTo>
                  <a:lnTo>
                    <a:pt x="67" y="105"/>
                  </a:lnTo>
                  <a:lnTo>
                    <a:pt x="67" y="104"/>
                  </a:lnTo>
                  <a:lnTo>
                    <a:pt x="59" y="140"/>
                  </a:lnTo>
                  <a:cubicBezTo>
                    <a:pt x="59" y="142"/>
                    <a:pt x="57" y="144"/>
                    <a:pt x="55" y="143"/>
                  </a:cubicBezTo>
                  <a:lnTo>
                    <a:pt x="9" y="133"/>
                  </a:lnTo>
                  <a:cubicBezTo>
                    <a:pt x="7" y="133"/>
                    <a:pt x="6" y="131"/>
                    <a:pt x="6" y="129"/>
                  </a:cubicBezTo>
                  <a:lnTo>
                    <a:pt x="12" y="102"/>
                  </a:lnTo>
                  <a:lnTo>
                    <a:pt x="20" y="77"/>
                  </a:lnTo>
                  <a:lnTo>
                    <a:pt x="31" y="55"/>
                  </a:lnTo>
                  <a:cubicBezTo>
                    <a:pt x="31" y="55"/>
                    <a:pt x="31" y="55"/>
                    <a:pt x="31" y="55"/>
                  </a:cubicBezTo>
                  <a:lnTo>
                    <a:pt x="44" y="37"/>
                  </a:lnTo>
                  <a:cubicBezTo>
                    <a:pt x="44" y="37"/>
                    <a:pt x="45" y="37"/>
                    <a:pt x="45" y="36"/>
                  </a:cubicBezTo>
                  <a:lnTo>
                    <a:pt x="61" y="22"/>
                  </a:lnTo>
                  <a:cubicBezTo>
                    <a:pt x="61" y="22"/>
                    <a:pt x="62" y="22"/>
                    <a:pt x="62" y="22"/>
                  </a:cubicBezTo>
                  <a:lnTo>
                    <a:pt x="79" y="11"/>
                  </a:lnTo>
                  <a:cubicBezTo>
                    <a:pt x="80" y="10"/>
                    <a:pt x="80" y="10"/>
                    <a:pt x="80" y="10"/>
                  </a:cubicBezTo>
                  <a:lnTo>
                    <a:pt x="99" y="3"/>
                  </a:lnTo>
                  <a:cubicBezTo>
                    <a:pt x="99" y="3"/>
                    <a:pt x="100" y="3"/>
                    <a:pt x="100" y="3"/>
                  </a:cubicBezTo>
                  <a:lnTo>
                    <a:pt x="119" y="0"/>
                  </a:lnTo>
                  <a:cubicBezTo>
                    <a:pt x="120" y="0"/>
                    <a:pt x="120" y="0"/>
                    <a:pt x="121" y="1"/>
                  </a:cubicBezTo>
                  <a:lnTo>
                    <a:pt x="151" y="6"/>
                  </a:lnTo>
                  <a:cubicBezTo>
                    <a:pt x="151" y="6"/>
                    <a:pt x="151" y="6"/>
                    <a:pt x="152" y="6"/>
                  </a:cubicBezTo>
                  <a:lnTo>
                    <a:pt x="178" y="18"/>
                  </a:lnTo>
                  <a:cubicBezTo>
                    <a:pt x="178" y="19"/>
                    <a:pt x="178" y="19"/>
                    <a:pt x="179" y="19"/>
                  </a:cubicBezTo>
                  <a:lnTo>
                    <a:pt x="202" y="40"/>
                  </a:lnTo>
                  <a:cubicBezTo>
                    <a:pt x="202" y="40"/>
                    <a:pt x="202" y="40"/>
                    <a:pt x="202" y="41"/>
                  </a:cubicBezTo>
                  <a:lnTo>
                    <a:pt x="219" y="65"/>
                  </a:lnTo>
                  <a:cubicBezTo>
                    <a:pt x="219" y="65"/>
                    <a:pt x="220" y="65"/>
                    <a:pt x="220" y="66"/>
                  </a:cubicBezTo>
                  <a:lnTo>
                    <a:pt x="230" y="97"/>
                  </a:lnTo>
                  <a:cubicBezTo>
                    <a:pt x="230" y="98"/>
                    <a:pt x="230" y="98"/>
                    <a:pt x="230" y="98"/>
                  </a:cubicBezTo>
                  <a:lnTo>
                    <a:pt x="233" y="129"/>
                  </a:lnTo>
                  <a:cubicBezTo>
                    <a:pt x="233" y="129"/>
                    <a:pt x="233" y="130"/>
                    <a:pt x="233" y="130"/>
                  </a:cubicBezTo>
                  <a:lnTo>
                    <a:pt x="230" y="159"/>
                  </a:lnTo>
                  <a:cubicBezTo>
                    <a:pt x="230" y="159"/>
                    <a:pt x="230" y="160"/>
                    <a:pt x="230" y="160"/>
                  </a:cubicBezTo>
                  <a:lnTo>
                    <a:pt x="220" y="186"/>
                  </a:lnTo>
                  <a:cubicBezTo>
                    <a:pt x="220" y="186"/>
                    <a:pt x="219" y="186"/>
                    <a:pt x="219" y="187"/>
                  </a:cubicBezTo>
                  <a:lnTo>
                    <a:pt x="204" y="210"/>
                  </a:lnTo>
                  <a:cubicBezTo>
                    <a:pt x="204" y="211"/>
                    <a:pt x="203" y="211"/>
                    <a:pt x="203" y="211"/>
                  </a:cubicBezTo>
                  <a:lnTo>
                    <a:pt x="181" y="229"/>
                  </a:lnTo>
                  <a:lnTo>
                    <a:pt x="180" y="222"/>
                  </a:lnTo>
                  <a:lnTo>
                    <a:pt x="209" y="238"/>
                  </a:lnTo>
                  <a:cubicBezTo>
                    <a:pt x="209" y="239"/>
                    <a:pt x="210" y="239"/>
                    <a:pt x="210" y="239"/>
                  </a:cubicBezTo>
                  <a:lnTo>
                    <a:pt x="232" y="265"/>
                  </a:lnTo>
                  <a:cubicBezTo>
                    <a:pt x="233" y="266"/>
                    <a:pt x="233" y="266"/>
                    <a:pt x="233" y="267"/>
                  </a:cubicBezTo>
                  <a:lnTo>
                    <a:pt x="245" y="301"/>
                  </a:lnTo>
                  <a:cubicBezTo>
                    <a:pt x="245" y="301"/>
                    <a:pt x="245" y="301"/>
                    <a:pt x="245" y="302"/>
                  </a:cubicBezTo>
                  <a:lnTo>
                    <a:pt x="249" y="344"/>
                  </a:lnTo>
                  <a:cubicBezTo>
                    <a:pt x="249" y="344"/>
                    <a:pt x="249" y="344"/>
                    <a:pt x="249" y="344"/>
                  </a:cubicBezTo>
                  <a:lnTo>
                    <a:pt x="247" y="374"/>
                  </a:lnTo>
                  <a:cubicBezTo>
                    <a:pt x="247" y="374"/>
                    <a:pt x="247" y="375"/>
                    <a:pt x="247" y="375"/>
                  </a:cubicBezTo>
                  <a:lnTo>
                    <a:pt x="241" y="402"/>
                  </a:lnTo>
                  <a:cubicBezTo>
                    <a:pt x="241" y="402"/>
                    <a:pt x="241" y="402"/>
                    <a:pt x="241" y="403"/>
                  </a:cubicBezTo>
                  <a:lnTo>
                    <a:pt x="230" y="427"/>
                  </a:lnTo>
                  <a:cubicBezTo>
                    <a:pt x="230" y="427"/>
                    <a:pt x="230" y="428"/>
                    <a:pt x="230" y="428"/>
                  </a:cubicBezTo>
                  <a:lnTo>
                    <a:pt x="214" y="450"/>
                  </a:lnTo>
                  <a:lnTo>
                    <a:pt x="196" y="471"/>
                  </a:lnTo>
                  <a:cubicBezTo>
                    <a:pt x="196" y="471"/>
                    <a:pt x="196" y="471"/>
                    <a:pt x="195" y="471"/>
                  </a:cubicBezTo>
                  <a:lnTo>
                    <a:pt x="175" y="485"/>
                  </a:lnTo>
                  <a:cubicBezTo>
                    <a:pt x="174" y="485"/>
                    <a:pt x="174" y="486"/>
                    <a:pt x="174" y="486"/>
                  </a:cubicBezTo>
                  <a:lnTo>
                    <a:pt x="150" y="494"/>
                  </a:lnTo>
                  <a:cubicBezTo>
                    <a:pt x="150" y="494"/>
                    <a:pt x="150" y="494"/>
                    <a:pt x="149" y="494"/>
                  </a:cubicBezTo>
                  <a:lnTo>
                    <a:pt x="123" y="496"/>
                  </a:lnTo>
                  <a:cubicBezTo>
                    <a:pt x="123" y="496"/>
                    <a:pt x="122" y="496"/>
                    <a:pt x="122" y="496"/>
                  </a:cubicBezTo>
                  <a:lnTo>
                    <a:pt x="99" y="494"/>
                  </a:lnTo>
                  <a:cubicBezTo>
                    <a:pt x="99" y="494"/>
                    <a:pt x="98" y="494"/>
                    <a:pt x="98" y="494"/>
                  </a:cubicBezTo>
                  <a:lnTo>
                    <a:pt x="77" y="486"/>
                  </a:lnTo>
                  <a:cubicBezTo>
                    <a:pt x="77" y="486"/>
                    <a:pt x="77" y="486"/>
                    <a:pt x="76" y="486"/>
                  </a:cubicBezTo>
                  <a:lnTo>
                    <a:pt x="57" y="474"/>
                  </a:lnTo>
                  <a:cubicBezTo>
                    <a:pt x="57" y="474"/>
                    <a:pt x="56" y="474"/>
                    <a:pt x="56" y="474"/>
                  </a:cubicBezTo>
                  <a:lnTo>
                    <a:pt x="39" y="457"/>
                  </a:lnTo>
                  <a:cubicBezTo>
                    <a:pt x="39" y="457"/>
                    <a:pt x="39" y="457"/>
                    <a:pt x="39" y="457"/>
                  </a:cubicBezTo>
                  <a:lnTo>
                    <a:pt x="25" y="437"/>
                  </a:lnTo>
                  <a:cubicBezTo>
                    <a:pt x="25" y="437"/>
                    <a:pt x="24" y="437"/>
                    <a:pt x="24" y="437"/>
                  </a:cubicBezTo>
                  <a:lnTo>
                    <a:pt x="14" y="415"/>
                  </a:lnTo>
                  <a:cubicBezTo>
                    <a:pt x="14" y="415"/>
                    <a:pt x="14" y="414"/>
                    <a:pt x="14" y="414"/>
                  </a:cubicBezTo>
                  <a:lnTo>
                    <a:pt x="6" y="388"/>
                  </a:lnTo>
                  <a:lnTo>
                    <a:pt x="1" y="359"/>
                  </a:lnTo>
                  <a:close/>
                  <a:moveTo>
                    <a:pt x="13" y="386"/>
                  </a:moveTo>
                  <a:lnTo>
                    <a:pt x="21" y="412"/>
                  </a:lnTo>
                  <a:lnTo>
                    <a:pt x="21" y="411"/>
                  </a:lnTo>
                  <a:lnTo>
                    <a:pt x="32" y="433"/>
                  </a:lnTo>
                  <a:lnTo>
                    <a:pt x="31" y="433"/>
                  </a:lnTo>
                  <a:lnTo>
                    <a:pt x="45" y="452"/>
                  </a:lnTo>
                  <a:lnTo>
                    <a:pt x="45" y="452"/>
                  </a:lnTo>
                  <a:lnTo>
                    <a:pt x="62" y="468"/>
                  </a:lnTo>
                  <a:lnTo>
                    <a:pt x="61" y="468"/>
                  </a:lnTo>
                  <a:lnTo>
                    <a:pt x="80" y="479"/>
                  </a:lnTo>
                  <a:lnTo>
                    <a:pt x="80" y="479"/>
                  </a:lnTo>
                  <a:lnTo>
                    <a:pt x="101" y="486"/>
                  </a:lnTo>
                  <a:lnTo>
                    <a:pt x="100" y="486"/>
                  </a:lnTo>
                  <a:lnTo>
                    <a:pt x="123" y="488"/>
                  </a:lnTo>
                  <a:lnTo>
                    <a:pt x="122" y="488"/>
                  </a:lnTo>
                  <a:lnTo>
                    <a:pt x="149" y="486"/>
                  </a:lnTo>
                  <a:lnTo>
                    <a:pt x="148" y="486"/>
                  </a:lnTo>
                  <a:lnTo>
                    <a:pt x="171" y="478"/>
                  </a:lnTo>
                  <a:lnTo>
                    <a:pt x="170" y="479"/>
                  </a:lnTo>
                  <a:lnTo>
                    <a:pt x="191" y="465"/>
                  </a:lnTo>
                  <a:lnTo>
                    <a:pt x="190" y="465"/>
                  </a:lnTo>
                  <a:lnTo>
                    <a:pt x="207" y="445"/>
                  </a:lnTo>
                  <a:lnTo>
                    <a:pt x="223" y="423"/>
                  </a:lnTo>
                  <a:lnTo>
                    <a:pt x="223" y="424"/>
                  </a:lnTo>
                  <a:lnTo>
                    <a:pt x="233" y="399"/>
                  </a:lnTo>
                  <a:lnTo>
                    <a:pt x="233" y="400"/>
                  </a:lnTo>
                  <a:lnTo>
                    <a:pt x="240" y="373"/>
                  </a:lnTo>
                  <a:lnTo>
                    <a:pt x="239" y="374"/>
                  </a:lnTo>
                  <a:lnTo>
                    <a:pt x="241" y="344"/>
                  </a:lnTo>
                  <a:lnTo>
                    <a:pt x="241" y="344"/>
                  </a:lnTo>
                  <a:lnTo>
                    <a:pt x="237" y="302"/>
                  </a:lnTo>
                  <a:lnTo>
                    <a:pt x="238" y="303"/>
                  </a:lnTo>
                  <a:lnTo>
                    <a:pt x="226" y="269"/>
                  </a:lnTo>
                  <a:lnTo>
                    <a:pt x="226" y="271"/>
                  </a:lnTo>
                  <a:lnTo>
                    <a:pt x="204" y="245"/>
                  </a:lnTo>
                  <a:lnTo>
                    <a:pt x="205" y="245"/>
                  </a:lnTo>
                  <a:lnTo>
                    <a:pt x="177" y="229"/>
                  </a:lnTo>
                  <a:cubicBezTo>
                    <a:pt x="175" y="229"/>
                    <a:pt x="175" y="228"/>
                    <a:pt x="174" y="226"/>
                  </a:cubicBezTo>
                  <a:cubicBezTo>
                    <a:pt x="174" y="225"/>
                    <a:pt x="175" y="224"/>
                    <a:pt x="176" y="223"/>
                  </a:cubicBezTo>
                  <a:lnTo>
                    <a:pt x="198" y="205"/>
                  </a:lnTo>
                  <a:lnTo>
                    <a:pt x="197" y="206"/>
                  </a:lnTo>
                  <a:lnTo>
                    <a:pt x="213" y="182"/>
                  </a:lnTo>
                  <a:lnTo>
                    <a:pt x="212" y="183"/>
                  </a:lnTo>
                  <a:lnTo>
                    <a:pt x="222" y="157"/>
                  </a:lnTo>
                  <a:lnTo>
                    <a:pt x="222" y="158"/>
                  </a:lnTo>
                  <a:lnTo>
                    <a:pt x="225" y="129"/>
                  </a:lnTo>
                  <a:lnTo>
                    <a:pt x="225" y="130"/>
                  </a:lnTo>
                  <a:lnTo>
                    <a:pt x="222" y="99"/>
                  </a:lnTo>
                  <a:lnTo>
                    <a:pt x="222" y="100"/>
                  </a:lnTo>
                  <a:lnTo>
                    <a:pt x="212" y="68"/>
                  </a:lnTo>
                  <a:lnTo>
                    <a:pt x="213" y="69"/>
                  </a:lnTo>
                  <a:lnTo>
                    <a:pt x="196" y="45"/>
                  </a:lnTo>
                  <a:lnTo>
                    <a:pt x="196" y="46"/>
                  </a:lnTo>
                  <a:lnTo>
                    <a:pt x="173" y="25"/>
                  </a:lnTo>
                  <a:lnTo>
                    <a:pt x="174" y="26"/>
                  </a:lnTo>
                  <a:lnTo>
                    <a:pt x="148" y="13"/>
                  </a:lnTo>
                  <a:lnTo>
                    <a:pt x="149" y="13"/>
                  </a:lnTo>
                  <a:lnTo>
                    <a:pt x="119" y="8"/>
                  </a:lnTo>
                  <a:lnTo>
                    <a:pt x="120" y="8"/>
                  </a:lnTo>
                  <a:lnTo>
                    <a:pt x="101" y="11"/>
                  </a:lnTo>
                  <a:lnTo>
                    <a:pt x="102" y="11"/>
                  </a:lnTo>
                  <a:lnTo>
                    <a:pt x="83" y="18"/>
                  </a:lnTo>
                  <a:lnTo>
                    <a:pt x="84" y="17"/>
                  </a:lnTo>
                  <a:lnTo>
                    <a:pt x="66" y="28"/>
                  </a:lnTo>
                  <a:lnTo>
                    <a:pt x="67" y="28"/>
                  </a:lnTo>
                  <a:lnTo>
                    <a:pt x="50" y="42"/>
                  </a:lnTo>
                  <a:lnTo>
                    <a:pt x="51" y="42"/>
                  </a:lnTo>
                  <a:lnTo>
                    <a:pt x="38" y="59"/>
                  </a:lnTo>
                  <a:lnTo>
                    <a:pt x="38" y="59"/>
                  </a:lnTo>
                  <a:lnTo>
                    <a:pt x="28" y="79"/>
                  </a:lnTo>
                  <a:lnTo>
                    <a:pt x="19" y="103"/>
                  </a:lnTo>
                  <a:lnTo>
                    <a:pt x="14" y="130"/>
                  </a:lnTo>
                  <a:lnTo>
                    <a:pt x="11" y="126"/>
                  </a:lnTo>
                  <a:lnTo>
                    <a:pt x="56" y="136"/>
                  </a:lnTo>
                  <a:lnTo>
                    <a:pt x="52" y="139"/>
                  </a:lnTo>
                  <a:lnTo>
                    <a:pt x="60" y="102"/>
                  </a:lnTo>
                  <a:cubicBezTo>
                    <a:pt x="60" y="102"/>
                    <a:pt x="60" y="101"/>
                    <a:pt x="60" y="101"/>
                  </a:cubicBezTo>
                  <a:lnTo>
                    <a:pt x="76" y="72"/>
                  </a:lnTo>
                  <a:cubicBezTo>
                    <a:pt x="76" y="72"/>
                    <a:pt x="77" y="71"/>
                    <a:pt x="77" y="71"/>
                  </a:cubicBezTo>
                  <a:lnTo>
                    <a:pt x="95" y="55"/>
                  </a:lnTo>
                  <a:cubicBezTo>
                    <a:pt x="96" y="55"/>
                    <a:pt x="96" y="55"/>
                    <a:pt x="97" y="55"/>
                  </a:cubicBezTo>
                  <a:lnTo>
                    <a:pt x="122" y="49"/>
                  </a:lnTo>
                  <a:cubicBezTo>
                    <a:pt x="122" y="49"/>
                    <a:pt x="123" y="49"/>
                    <a:pt x="123" y="49"/>
                  </a:cubicBezTo>
                  <a:lnTo>
                    <a:pt x="148" y="55"/>
                  </a:lnTo>
                  <a:cubicBezTo>
                    <a:pt x="148" y="55"/>
                    <a:pt x="149" y="55"/>
                    <a:pt x="150" y="55"/>
                  </a:cubicBezTo>
                  <a:lnTo>
                    <a:pt x="168" y="71"/>
                  </a:lnTo>
                  <a:cubicBezTo>
                    <a:pt x="168" y="71"/>
                    <a:pt x="168" y="72"/>
                    <a:pt x="169" y="72"/>
                  </a:cubicBezTo>
                  <a:lnTo>
                    <a:pt x="181" y="97"/>
                  </a:lnTo>
                  <a:cubicBezTo>
                    <a:pt x="181" y="98"/>
                    <a:pt x="181" y="98"/>
                    <a:pt x="181" y="98"/>
                  </a:cubicBezTo>
                  <a:lnTo>
                    <a:pt x="185" y="129"/>
                  </a:lnTo>
                  <a:cubicBezTo>
                    <a:pt x="185" y="129"/>
                    <a:pt x="185" y="129"/>
                    <a:pt x="185" y="130"/>
                  </a:cubicBezTo>
                  <a:lnTo>
                    <a:pt x="184" y="149"/>
                  </a:lnTo>
                  <a:cubicBezTo>
                    <a:pt x="184" y="149"/>
                    <a:pt x="184" y="149"/>
                    <a:pt x="184" y="149"/>
                  </a:cubicBezTo>
                  <a:lnTo>
                    <a:pt x="181" y="165"/>
                  </a:lnTo>
                  <a:cubicBezTo>
                    <a:pt x="181" y="165"/>
                    <a:pt x="181" y="166"/>
                    <a:pt x="180" y="166"/>
                  </a:cubicBezTo>
                  <a:lnTo>
                    <a:pt x="173" y="179"/>
                  </a:lnTo>
                  <a:cubicBezTo>
                    <a:pt x="173" y="179"/>
                    <a:pt x="173" y="179"/>
                    <a:pt x="173" y="180"/>
                  </a:cubicBezTo>
                  <a:lnTo>
                    <a:pt x="163" y="191"/>
                  </a:lnTo>
                  <a:cubicBezTo>
                    <a:pt x="163" y="191"/>
                    <a:pt x="162" y="191"/>
                    <a:pt x="162" y="191"/>
                  </a:cubicBezTo>
                  <a:lnTo>
                    <a:pt x="138" y="207"/>
                  </a:lnTo>
                  <a:cubicBezTo>
                    <a:pt x="137" y="208"/>
                    <a:pt x="137" y="208"/>
                    <a:pt x="136" y="208"/>
                  </a:cubicBezTo>
                  <a:lnTo>
                    <a:pt x="107" y="213"/>
                  </a:lnTo>
                  <a:cubicBezTo>
                    <a:pt x="107" y="213"/>
                    <a:pt x="106" y="213"/>
                    <a:pt x="105" y="213"/>
                  </a:cubicBezTo>
                  <a:lnTo>
                    <a:pt x="103" y="212"/>
                  </a:lnTo>
                  <a:cubicBezTo>
                    <a:pt x="103" y="212"/>
                    <a:pt x="102" y="212"/>
                    <a:pt x="102" y="212"/>
                  </a:cubicBezTo>
                  <a:lnTo>
                    <a:pt x="98" y="209"/>
                  </a:lnTo>
                  <a:lnTo>
                    <a:pt x="105" y="206"/>
                  </a:lnTo>
                  <a:lnTo>
                    <a:pt x="99" y="258"/>
                  </a:lnTo>
                  <a:lnTo>
                    <a:pt x="94" y="254"/>
                  </a:lnTo>
                  <a:lnTo>
                    <a:pt x="113" y="249"/>
                  </a:lnTo>
                  <a:lnTo>
                    <a:pt x="127" y="247"/>
                  </a:lnTo>
                  <a:cubicBezTo>
                    <a:pt x="128" y="246"/>
                    <a:pt x="128" y="246"/>
                    <a:pt x="128" y="246"/>
                  </a:cubicBezTo>
                  <a:lnTo>
                    <a:pt x="143" y="248"/>
                  </a:lnTo>
                  <a:cubicBezTo>
                    <a:pt x="144" y="249"/>
                    <a:pt x="144" y="249"/>
                    <a:pt x="145" y="249"/>
                  </a:cubicBezTo>
                  <a:lnTo>
                    <a:pt x="158" y="254"/>
                  </a:lnTo>
                  <a:cubicBezTo>
                    <a:pt x="158" y="254"/>
                    <a:pt x="158" y="255"/>
                    <a:pt x="158" y="255"/>
                  </a:cubicBezTo>
                  <a:lnTo>
                    <a:pt x="170" y="263"/>
                  </a:lnTo>
                  <a:cubicBezTo>
                    <a:pt x="171" y="263"/>
                    <a:pt x="171" y="264"/>
                    <a:pt x="171" y="264"/>
                  </a:cubicBezTo>
                  <a:lnTo>
                    <a:pt x="181" y="275"/>
                  </a:lnTo>
                  <a:cubicBezTo>
                    <a:pt x="182" y="276"/>
                    <a:pt x="182" y="276"/>
                    <a:pt x="182" y="276"/>
                  </a:cubicBezTo>
                  <a:lnTo>
                    <a:pt x="198" y="307"/>
                  </a:lnTo>
                  <a:cubicBezTo>
                    <a:pt x="198" y="307"/>
                    <a:pt x="198" y="307"/>
                    <a:pt x="198" y="308"/>
                  </a:cubicBezTo>
                  <a:lnTo>
                    <a:pt x="204" y="343"/>
                  </a:lnTo>
                  <a:cubicBezTo>
                    <a:pt x="204" y="344"/>
                    <a:pt x="204" y="344"/>
                    <a:pt x="204" y="345"/>
                  </a:cubicBezTo>
                  <a:lnTo>
                    <a:pt x="198" y="384"/>
                  </a:lnTo>
                  <a:cubicBezTo>
                    <a:pt x="198" y="384"/>
                    <a:pt x="198" y="384"/>
                    <a:pt x="197" y="385"/>
                  </a:cubicBezTo>
                  <a:lnTo>
                    <a:pt x="179" y="418"/>
                  </a:lnTo>
                  <a:cubicBezTo>
                    <a:pt x="179" y="419"/>
                    <a:pt x="179" y="419"/>
                    <a:pt x="179" y="419"/>
                  </a:cubicBezTo>
                  <a:lnTo>
                    <a:pt x="168" y="431"/>
                  </a:lnTo>
                  <a:cubicBezTo>
                    <a:pt x="168" y="431"/>
                    <a:pt x="167" y="432"/>
                    <a:pt x="167" y="432"/>
                  </a:cubicBezTo>
                  <a:lnTo>
                    <a:pt x="155" y="440"/>
                  </a:lnTo>
                  <a:cubicBezTo>
                    <a:pt x="154" y="440"/>
                    <a:pt x="154" y="441"/>
                    <a:pt x="154" y="441"/>
                  </a:cubicBezTo>
                  <a:lnTo>
                    <a:pt x="139" y="446"/>
                  </a:lnTo>
                  <a:cubicBezTo>
                    <a:pt x="139" y="446"/>
                    <a:pt x="139" y="446"/>
                    <a:pt x="138" y="446"/>
                  </a:cubicBezTo>
                  <a:lnTo>
                    <a:pt x="123" y="448"/>
                  </a:lnTo>
                  <a:cubicBezTo>
                    <a:pt x="123" y="448"/>
                    <a:pt x="122" y="448"/>
                    <a:pt x="122" y="448"/>
                  </a:cubicBezTo>
                  <a:lnTo>
                    <a:pt x="98" y="443"/>
                  </a:lnTo>
                  <a:cubicBezTo>
                    <a:pt x="98" y="443"/>
                    <a:pt x="97" y="443"/>
                    <a:pt x="97" y="443"/>
                  </a:cubicBezTo>
                  <a:lnTo>
                    <a:pt x="75" y="427"/>
                  </a:lnTo>
                  <a:cubicBezTo>
                    <a:pt x="74" y="426"/>
                    <a:pt x="74" y="426"/>
                    <a:pt x="73" y="425"/>
                  </a:cubicBezTo>
                  <a:lnTo>
                    <a:pt x="58" y="394"/>
                  </a:lnTo>
                  <a:cubicBezTo>
                    <a:pt x="58" y="394"/>
                    <a:pt x="58" y="394"/>
                    <a:pt x="58" y="394"/>
                  </a:cubicBezTo>
                  <a:lnTo>
                    <a:pt x="46" y="352"/>
                  </a:lnTo>
                  <a:lnTo>
                    <a:pt x="51" y="355"/>
                  </a:lnTo>
                  <a:lnTo>
                    <a:pt x="5" y="362"/>
                  </a:lnTo>
                  <a:lnTo>
                    <a:pt x="8" y="357"/>
                  </a:lnTo>
                  <a:lnTo>
                    <a:pt x="13" y="386"/>
                  </a:lnTo>
                  <a:close/>
                  <a:moveTo>
                    <a:pt x="479" y="482"/>
                  </a:moveTo>
                  <a:cubicBezTo>
                    <a:pt x="479" y="485"/>
                    <a:pt x="478" y="486"/>
                    <a:pt x="475" y="486"/>
                  </a:cubicBezTo>
                  <a:lnTo>
                    <a:pt x="430" y="486"/>
                  </a:lnTo>
                  <a:cubicBezTo>
                    <a:pt x="428" y="486"/>
                    <a:pt x="426" y="485"/>
                    <a:pt x="426" y="482"/>
                  </a:cubicBezTo>
                  <a:lnTo>
                    <a:pt x="426" y="112"/>
                  </a:lnTo>
                  <a:lnTo>
                    <a:pt x="433" y="115"/>
                  </a:lnTo>
                  <a:lnTo>
                    <a:pt x="415" y="136"/>
                  </a:lnTo>
                  <a:cubicBezTo>
                    <a:pt x="415" y="136"/>
                    <a:pt x="415" y="136"/>
                    <a:pt x="415" y="136"/>
                  </a:cubicBezTo>
                  <a:lnTo>
                    <a:pt x="390" y="157"/>
                  </a:lnTo>
                  <a:lnTo>
                    <a:pt x="365" y="173"/>
                  </a:lnTo>
                  <a:cubicBezTo>
                    <a:pt x="365" y="173"/>
                    <a:pt x="365" y="174"/>
                    <a:pt x="365" y="174"/>
                  </a:cubicBezTo>
                  <a:lnTo>
                    <a:pt x="341" y="185"/>
                  </a:lnTo>
                  <a:cubicBezTo>
                    <a:pt x="339" y="185"/>
                    <a:pt x="338" y="185"/>
                    <a:pt x="337" y="184"/>
                  </a:cubicBezTo>
                  <a:cubicBezTo>
                    <a:pt x="336" y="184"/>
                    <a:pt x="335" y="182"/>
                    <a:pt x="335" y="181"/>
                  </a:cubicBezTo>
                  <a:lnTo>
                    <a:pt x="335" y="126"/>
                  </a:lnTo>
                  <a:cubicBezTo>
                    <a:pt x="335" y="125"/>
                    <a:pt x="336" y="123"/>
                    <a:pt x="337" y="123"/>
                  </a:cubicBezTo>
                  <a:lnTo>
                    <a:pt x="373" y="96"/>
                  </a:lnTo>
                  <a:lnTo>
                    <a:pt x="403" y="68"/>
                  </a:lnTo>
                  <a:lnTo>
                    <a:pt x="403" y="68"/>
                  </a:lnTo>
                  <a:lnTo>
                    <a:pt x="427" y="35"/>
                  </a:lnTo>
                  <a:lnTo>
                    <a:pt x="426" y="36"/>
                  </a:lnTo>
                  <a:lnTo>
                    <a:pt x="442" y="3"/>
                  </a:lnTo>
                  <a:cubicBezTo>
                    <a:pt x="443" y="1"/>
                    <a:pt x="444" y="0"/>
                    <a:pt x="446" y="0"/>
                  </a:cubicBezTo>
                  <a:lnTo>
                    <a:pt x="475" y="0"/>
                  </a:lnTo>
                  <a:cubicBezTo>
                    <a:pt x="478" y="0"/>
                    <a:pt x="479" y="2"/>
                    <a:pt x="479" y="4"/>
                  </a:cubicBezTo>
                  <a:lnTo>
                    <a:pt x="479" y="482"/>
                  </a:lnTo>
                  <a:close/>
                  <a:moveTo>
                    <a:pt x="471" y="4"/>
                  </a:moveTo>
                  <a:lnTo>
                    <a:pt x="475" y="8"/>
                  </a:lnTo>
                  <a:lnTo>
                    <a:pt x="446" y="8"/>
                  </a:lnTo>
                  <a:lnTo>
                    <a:pt x="450" y="6"/>
                  </a:lnTo>
                  <a:lnTo>
                    <a:pt x="434" y="39"/>
                  </a:lnTo>
                  <a:cubicBezTo>
                    <a:pt x="433" y="39"/>
                    <a:pt x="433" y="40"/>
                    <a:pt x="433" y="40"/>
                  </a:cubicBezTo>
                  <a:lnTo>
                    <a:pt x="409" y="73"/>
                  </a:lnTo>
                  <a:cubicBezTo>
                    <a:pt x="409" y="73"/>
                    <a:pt x="409" y="73"/>
                    <a:pt x="409" y="73"/>
                  </a:cubicBezTo>
                  <a:lnTo>
                    <a:pt x="378" y="103"/>
                  </a:lnTo>
                  <a:lnTo>
                    <a:pt x="341" y="129"/>
                  </a:lnTo>
                  <a:lnTo>
                    <a:pt x="343" y="126"/>
                  </a:lnTo>
                  <a:lnTo>
                    <a:pt x="343" y="181"/>
                  </a:lnTo>
                  <a:lnTo>
                    <a:pt x="337" y="177"/>
                  </a:lnTo>
                  <a:lnTo>
                    <a:pt x="361" y="166"/>
                  </a:lnTo>
                  <a:lnTo>
                    <a:pt x="361" y="167"/>
                  </a:lnTo>
                  <a:lnTo>
                    <a:pt x="385" y="150"/>
                  </a:lnTo>
                  <a:lnTo>
                    <a:pt x="409" y="130"/>
                  </a:lnTo>
                  <a:lnTo>
                    <a:pt x="409" y="130"/>
                  </a:lnTo>
                  <a:lnTo>
                    <a:pt x="427" y="109"/>
                  </a:lnTo>
                  <a:cubicBezTo>
                    <a:pt x="428" y="108"/>
                    <a:pt x="430" y="108"/>
                    <a:pt x="431" y="108"/>
                  </a:cubicBezTo>
                  <a:cubicBezTo>
                    <a:pt x="433" y="109"/>
                    <a:pt x="434" y="110"/>
                    <a:pt x="434" y="112"/>
                  </a:cubicBezTo>
                  <a:lnTo>
                    <a:pt x="434" y="482"/>
                  </a:lnTo>
                  <a:lnTo>
                    <a:pt x="430" y="478"/>
                  </a:lnTo>
                  <a:lnTo>
                    <a:pt x="475" y="478"/>
                  </a:lnTo>
                  <a:lnTo>
                    <a:pt x="471" y="482"/>
                  </a:lnTo>
                  <a:lnTo>
                    <a:pt x="471" y="4"/>
                  </a:lnTo>
                  <a:close/>
                  <a:moveTo>
                    <a:pt x="606" y="74"/>
                  </a:moveTo>
                  <a:cubicBezTo>
                    <a:pt x="604" y="74"/>
                    <a:pt x="602" y="73"/>
                    <a:pt x="602" y="70"/>
                  </a:cubicBezTo>
                  <a:lnTo>
                    <a:pt x="602" y="15"/>
                  </a:lnTo>
                  <a:cubicBezTo>
                    <a:pt x="602" y="13"/>
                    <a:pt x="604" y="11"/>
                    <a:pt x="606" y="11"/>
                  </a:cubicBezTo>
                  <a:lnTo>
                    <a:pt x="844" y="11"/>
                  </a:lnTo>
                  <a:cubicBezTo>
                    <a:pt x="847" y="11"/>
                    <a:pt x="848" y="13"/>
                    <a:pt x="848" y="15"/>
                  </a:cubicBezTo>
                  <a:lnTo>
                    <a:pt x="848" y="60"/>
                  </a:lnTo>
                  <a:cubicBezTo>
                    <a:pt x="848" y="61"/>
                    <a:pt x="848" y="61"/>
                    <a:pt x="848" y="62"/>
                  </a:cubicBezTo>
                  <a:lnTo>
                    <a:pt x="832" y="88"/>
                  </a:lnTo>
                  <a:lnTo>
                    <a:pt x="815" y="118"/>
                  </a:lnTo>
                  <a:lnTo>
                    <a:pt x="798" y="152"/>
                  </a:lnTo>
                  <a:lnTo>
                    <a:pt x="782" y="190"/>
                  </a:lnTo>
                  <a:lnTo>
                    <a:pt x="750" y="271"/>
                  </a:lnTo>
                  <a:lnTo>
                    <a:pt x="738" y="313"/>
                  </a:lnTo>
                  <a:lnTo>
                    <a:pt x="728" y="355"/>
                  </a:lnTo>
                  <a:lnTo>
                    <a:pt x="716" y="417"/>
                  </a:lnTo>
                  <a:lnTo>
                    <a:pt x="709" y="483"/>
                  </a:lnTo>
                  <a:cubicBezTo>
                    <a:pt x="709" y="485"/>
                    <a:pt x="708" y="486"/>
                    <a:pt x="705" y="486"/>
                  </a:cubicBezTo>
                  <a:lnTo>
                    <a:pt x="660" y="486"/>
                  </a:lnTo>
                  <a:cubicBezTo>
                    <a:pt x="659" y="486"/>
                    <a:pt x="658" y="486"/>
                    <a:pt x="657" y="485"/>
                  </a:cubicBezTo>
                  <a:cubicBezTo>
                    <a:pt x="656" y="484"/>
                    <a:pt x="656" y="483"/>
                    <a:pt x="656" y="482"/>
                  </a:cubicBezTo>
                  <a:lnTo>
                    <a:pt x="657" y="454"/>
                  </a:lnTo>
                  <a:lnTo>
                    <a:pt x="660" y="422"/>
                  </a:lnTo>
                  <a:lnTo>
                    <a:pt x="665" y="386"/>
                  </a:lnTo>
                  <a:lnTo>
                    <a:pt x="672" y="347"/>
                  </a:lnTo>
                  <a:lnTo>
                    <a:pt x="693" y="269"/>
                  </a:lnTo>
                  <a:lnTo>
                    <a:pt x="721" y="194"/>
                  </a:lnTo>
                  <a:lnTo>
                    <a:pt x="751" y="126"/>
                  </a:lnTo>
                  <a:lnTo>
                    <a:pt x="785" y="68"/>
                  </a:lnTo>
                  <a:lnTo>
                    <a:pt x="788" y="74"/>
                  </a:lnTo>
                  <a:lnTo>
                    <a:pt x="606" y="74"/>
                  </a:lnTo>
                  <a:close/>
                  <a:moveTo>
                    <a:pt x="788" y="66"/>
                  </a:moveTo>
                  <a:cubicBezTo>
                    <a:pt x="790" y="66"/>
                    <a:pt x="791" y="67"/>
                    <a:pt x="792" y="68"/>
                  </a:cubicBezTo>
                  <a:cubicBezTo>
                    <a:pt x="793" y="70"/>
                    <a:pt x="793" y="71"/>
                    <a:pt x="792" y="73"/>
                  </a:cubicBezTo>
                  <a:lnTo>
                    <a:pt x="758" y="129"/>
                  </a:lnTo>
                  <a:lnTo>
                    <a:pt x="728" y="196"/>
                  </a:lnTo>
                  <a:lnTo>
                    <a:pt x="700" y="271"/>
                  </a:lnTo>
                  <a:lnTo>
                    <a:pt x="680" y="348"/>
                  </a:lnTo>
                  <a:lnTo>
                    <a:pt x="673" y="388"/>
                  </a:lnTo>
                  <a:lnTo>
                    <a:pt x="668" y="423"/>
                  </a:lnTo>
                  <a:lnTo>
                    <a:pt x="665" y="455"/>
                  </a:lnTo>
                  <a:lnTo>
                    <a:pt x="664" y="483"/>
                  </a:lnTo>
                  <a:lnTo>
                    <a:pt x="660" y="478"/>
                  </a:lnTo>
                  <a:lnTo>
                    <a:pt x="705" y="478"/>
                  </a:lnTo>
                  <a:lnTo>
                    <a:pt x="701" y="482"/>
                  </a:lnTo>
                  <a:lnTo>
                    <a:pt x="708" y="415"/>
                  </a:lnTo>
                  <a:lnTo>
                    <a:pt x="721" y="354"/>
                  </a:lnTo>
                  <a:lnTo>
                    <a:pt x="730" y="310"/>
                  </a:lnTo>
                  <a:lnTo>
                    <a:pt x="742" y="269"/>
                  </a:lnTo>
                  <a:lnTo>
                    <a:pt x="774" y="186"/>
                  </a:lnTo>
                  <a:lnTo>
                    <a:pt x="791" y="149"/>
                  </a:lnTo>
                  <a:lnTo>
                    <a:pt x="808" y="115"/>
                  </a:lnTo>
                  <a:lnTo>
                    <a:pt x="825" y="84"/>
                  </a:lnTo>
                  <a:lnTo>
                    <a:pt x="841" y="58"/>
                  </a:lnTo>
                  <a:lnTo>
                    <a:pt x="840" y="60"/>
                  </a:lnTo>
                  <a:lnTo>
                    <a:pt x="840" y="15"/>
                  </a:lnTo>
                  <a:lnTo>
                    <a:pt x="844" y="19"/>
                  </a:lnTo>
                  <a:lnTo>
                    <a:pt x="606" y="19"/>
                  </a:lnTo>
                  <a:lnTo>
                    <a:pt x="610" y="15"/>
                  </a:lnTo>
                  <a:lnTo>
                    <a:pt x="610" y="70"/>
                  </a:lnTo>
                  <a:lnTo>
                    <a:pt x="606" y="66"/>
                  </a:lnTo>
                  <a:lnTo>
                    <a:pt x="788" y="6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2" name="Freeform 221"/>
            <p:cNvSpPr>
              <a:spLocks noEditPoints="1"/>
            </p:cNvSpPr>
            <p:nvPr/>
          </p:nvSpPr>
          <p:spPr bwMode="auto">
            <a:xfrm>
              <a:off x="5963920" y="2243067"/>
              <a:ext cx="186055" cy="96520"/>
            </a:xfrm>
            <a:custGeom>
              <a:avLst/>
              <a:gdLst>
                <a:gd name="T0" fmla="*/ 51 w 952"/>
                <a:gd name="T1" fmla="*/ 416 h 496"/>
                <a:gd name="T2" fmla="*/ 116 w 952"/>
                <a:gd name="T3" fmla="*/ 111 h 496"/>
                <a:gd name="T4" fmla="*/ 227 w 952"/>
                <a:gd name="T5" fmla="*/ 0 h 496"/>
                <a:gd name="T6" fmla="*/ 347 w 952"/>
                <a:gd name="T7" fmla="*/ 158 h 496"/>
                <a:gd name="T8" fmla="*/ 297 w 952"/>
                <a:gd name="T9" fmla="*/ 468 h 496"/>
                <a:gd name="T10" fmla="*/ 178 w 952"/>
                <a:gd name="T11" fmla="*/ 483 h 496"/>
                <a:gd name="T12" fmla="*/ 132 w 952"/>
                <a:gd name="T13" fmla="*/ 406 h 496"/>
                <a:gd name="T14" fmla="*/ 247 w 952"/>
                <a:gd name="T15" fmla="*/ 486 h 496"/>
                <a:gd name="T16" fmla="*/ 336 w 952"/>
                <a:gd name="T17" fmla="*/ 357 h 496"/>
                <a:gd name="T18" fmla="*/ 298 w 952"/>
                <a:gd name="T19" fmla="*/ 44 h 496"/>
                <a:gd name="T20" fmla="*/ 178 w 952"/>
                <a:gd name="T21" fmla="*/ 24 h 496"/>
                <a:gd name="T22" fmla="*/ 113 w 952"/>
                <a:gd name="T23" fmla="*/ 312 h 496"/>
                <a:gd name="T24" fmla="*/ 215 w 952"/>
                <a:gd name="T25" fmla="*/ 438 h 496"/>
                <a:gd name="T26" fmla="*/ 286 w 952"/>
                <a:gd name="T27" fmla="*/ 380 h 496"/>
                <a:gd name="T28" fmla="*/ 267 w 952"/>
                <a:gd name="T29" fmla="*/ 79 h 496"/>
                <a:gd name="T30" fmla="*/ 190 w 952"/>
                <a:gd name="T31" fmla="*/ 76 h 496"/>
                <a:gd name="T32" fmla="*/ 184 w 952"/>
                <a:gd name="T33" fmla="*/ 71 h 496"/>
                <a:gd name="T34" fmla="*/ 273 w 952"/>
                <a:gd name="T35" fmla="*/ 74 h 496"/>
                <a:gd name="T36" fmla="*/ 294 w 952"/>
                <a:gd name="T37" fmla="*/ 382 h 496"/>
                <a:gd name="T38" fmla="*/ 212 w 952"/>
                <a:gd name="T39" fmla="*/ 445 h 496"/>
                <a:gd name="T40" fmla="*/ 152 w 952"/>
                <a:gd name="T41" fmla="*/ 196 h 496"/>
                <a:gd name="T42" fmla="*/ 473 w 952"/>
                <a:gd name="T43" fmla="*/ 17 h 496"/>
                <a:gd name="T44" fmla="*/ 603 w 952"/>
                <a:gd name="T45" fmla="*/ 38 h 496"/>
                <a:gd name="T46" fmla="*/ 644 w 952"/>
                <a:gd name="T47" fmla="*/ 358 h 496"/>
                <a:gd name="T48" fmla="*/ 547 w 952"/>
                <a:gd name="T49" fmla="*/ 494 h 496"/>
                <a:gd name="T50" fmla="*/ 425 w 952"/>
                <a:gd name="T51" fmla="*/ 409 h 496"/>
                <a:gd name="T52" fmla="*/ 484 w 952"/>
                <a:gd name="T53" fmla="*/ 476 h 496"/>
                <a:gd name="T54" fmla="*/ 592 w 952"/>
                <a:gd name="T55" fmla="*/ 462 h 496"/>
                <a:gd name="T56" fmla="*/ 640 w 952"/>
                <a:gd name="T57" fmla="*/ 160 h 496"/>
                <a:gd name="T58" fmla="*/ 528 w 952"/>
                <a:gd name="T59" fmla="*/ 8 h 496"/>
                <a:gd name="T60" fmla="*/ 424 w 952"/>
                <a:gd name="T61" fmla="*/ 113 h 496"/>
                <a:gd name="T62" fmla="*/ 480 w 952"/>
                <a:gd name="T63" fmla="*/ 404 h 496"/>
                <a:gd name="T64" fmla="*/ 556 w 952"/>
                <a:gd name="T65" fmla="*/ 431 h 496"/>
                <a:gd name="T66" fmla="*/ 593 w 952"/>
                <a:gd name="T67" fmla="*/ 152 h 496"/>
                <a:gd name="T68" fmla="*/ 528 w 952"/>
                <a:gd name="T69" fmla="*/ 57 h 496"/>
                <a:gd name="T70" fmla="*/ 459 w 952"/>
                <a:gd name="T71" fmla="*/ 251 h 496"/>
                <a:gd name="T72" fmla="*/ 527 w 952"/>
                <a:gd name="T73" fmla="*/ 49 h 496"/>
                <a:gd name="T74" fmla="*/ 601 w 952"/>
                <a:gd name="T75" fmla="*/ 152 h 496"/>
                <a:gd name="T76" fmla="*/ 559 w 952"/>
                <a:gd name="T77" fmla="*/ 438 h 496"/>
                <a:gd name="T78" fmla="*/ 473 w 952"/>
                <a:gd name="T79" fmla="*/ 407 h 496"/>
                <a:gd name="T80" fmla="*/ 717 w 952"/>
                <a:gd name="T81" fmla="*/ 111 h 496"/>
                <a:gd name="T82" fmla="*/ 828 w 952"/>
                <a:gd name="T83" fmla="*/ 0 h 496"/>
                <a:gd name="T84" fmla="*/ 948 w 952"/>
                <a:gd name="T85" fmla="*/ 158 h 496"/>
                <a:gd name="T86" fmla="*/ 898 w 952"/>
                <a:gd name="T87" fmla="*/ 468 h 496"/>
                <a:gd name="T88" fmla="*/ 779 w 952"/>
                <a:gd name="T89" fmla="*/ 483 h 496"/>
                <a:gd name="T90" fmla="*/ 733 w 952"/>
                <a:gd name="T91" fmla="*/ 406 h 496"/>
                <a:gd name="T92" fmla="*/ 847 w 952"/>
                <a:gd name="T93" fmla="*/ 486 h 496"/>
                <a:gd name="T94" fmla="*/ 937 w 952"/>
                <a:gd name="T95" fmla="*/ 357 h 496"/>
                <a:gd name="T96" fmla="*/ 898 w 952"/>
                <a:gd name="T97" fmla="*/ 44 h 496"/>
                <a:gd name="T98" fmla="*/ 778 w 952"/>
                <a:gd name="T99" fmla="*/ 24 h 496"/>
                <a:gd name="T100" fmla="*/ 714 w 952"/>
                <a:gd name="T101" fmla="*/ 312 h 496"/>
                <a:gd name="T102" fmla="*/ 816 w 952"/>
                <a:gd name="T103" fmla="*/ 438 h 496"/>
                <a:gd name="T104" fmla="*/ 887 w 952"/>
                <a:gd name="T105" fmla="*/ 380 h 496"/>
                <a:gd name="T106" fmla="*/ 868 w 952"/>
                <a:gd name="T107" fmla="*/ 79 h 496"/>
                <a:gd name="T108" fmla="*/ 791 w 952"/>
                <a:gd name="T109" fmla="*/ 76 h 496"/>
                <a:gd name="T110" fmla="*/ 784 w 952"/>
                <a:gd name="T111" fmla="*/ 71 h 496"/>
                <a:gd name="T112" fmla="*/ 873 w 952"/>
                <a:gd name="T113" fmla="*/ 74 h 496"/>
                <a:gd name="T114" fmla="*/ 894 w 952"/>
                <a:gd name="T115" fmla="*/ 382 h 496"/>
                <a:gd name="T116" fmla="*/ 812 w 952"/>
                <a:gd name="T117" fmla="*/ 445 h 496"/>
                <a:gd name="T118" fmla="*/ 753 w 952"/>
                <a:gd name="T119" fmla="*/ 1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2" h="496">
                  <a:moveTo>
                    <a:pt x="4" y="486"/>
                  </a:moveTo>
                  <a:cubicBezTo>
                    <a:pt x="2" y="486"/>
                    <a:pt x="0" y="485"/>
                    <a:pt x="0" y="482"/>
                  </a:cubicBezTo>
                  <a:lnTo>
                    <a:pt x="0" y="416"/>
                  </a:lnTo>
                  <a:cubicBezTo>
                    <a:pt x="0" y="414"/>
                    <a:pt x="2" y="412"/>
                    <a:pt x="4" y="412"/>
                  </a:cubicBezTo>
                  <a:lnTo>
                    <a:pt x="55" y="412"/>
                  </a:lnTo>
                  <a:cubicBezTo>
                    <a:pt x="58" y="412"/>
                    <a:pt x="59" y="414"/>
                    <a:pt x="59" y="416"/>
                  </a:cubicBezTo>
                  <a:lnTo>
                    <a:pt x="59" y="482"/>
                  </a:lnTo>
                  <a:cubicBezTo>
                    <a:pt x="59" y="485"/>
                    <a:pt x="58" y="486"/>
                    <a:pt x="55" y="486"/>
                  </a:cubicBezTo>
                  <a:lnTo>
                    <a:pt x="4" y="486"/>
                  </a:lnTo>
                  <a:close/>
                  <a:moveTo>
                    <a:pt x="55" y="478"/>
                  </a:moveTo>
                  <a:lnTo>
                    <a:pt x="51" y="482"/>
                  </a:lnTo>
                  <a:lnTo>
                    <a:pt x="51" y="416"/>
                  </a:lnTo>
                  <a:lnTo>
                    <a:pt x="55" y="420"/>
                  </a:lnTo>
                  <a:lnTo>
                    <a:pt x="4" y="420"/>
                  </a:lnTo>
                  <a:lnTo>
                    <a:pt x="8" y="416"/>
                  </a:lnTo>
                  <a:lnTo>
                    <a:pt x="8" y="482"/>
                  </a:lnTo>
                  <a:lnTo>
                    <a:pt x="4" y="478"/>
                  </a:lnTo>
                  <a:lnTo>
                    <a:pt x="55" y="478"/>
                  </a:lnTo>
                  <a:close/>
                  <a:moveTo>
                    <a:pt x="102" y="251"/>
                  </a:moveTo>
                  <a:lnTo>
                    <a:pt x="103" y="209"/>
                  </a:lnTo>
                  <a:lnTo>
                    <a:pt x="106" y="172"/>
                  </a:lnTo>
                  <a:lnTo>
                    <a:pt x="110" y="139"/>
                  </a:lnTo>
                  <a:lnTo>
                    <a:pt x="116" y="111"/>
                  </a:lnTo>
                  <a:cubicBezTo>
                    <a:pt x="116" y="111"/>
                    <a:pt x="116" y="111"/>
                    <a:pt x="116" y="111"/>
                  </a:cubicBezTo>
                  <a:lnTo>
                    <a:pt x="125" y="87"/>
                  </a:lnTo>
                  <a:lnTo>
                    <a:pt x="134" y="65"/>
                  </a:lnTo>
                  <a:cubicBezTo>
                    <a:pt x="134" y="65"/>
                    <a:pt x="134" y="65"/>
                    <a:pt x="135" y="65"/>
                  </a:cubicBezTo>
                  <a:lnTo>
                    <a:pt x="157" y="30"/>
                  </a:lnTo>
                  <a:cubicBezTo>
                    <a:pt x="157" y="30"/>
                    <a:pt x="158" y="30"/>
                    <a:pt x="158" y="29"/>
                  </a:cubicBezTo>
                  <a:lnTo>
                    <a:pt x="172" y="17"/>
                  </a:lnTo>
                  <a:cubicBezTo>
                    <a:pt x="173" y="17"/>
                    <a:pt x="173" y="17"/>
                    <a:pt x="173" y="17"/>
                  </a:cubicBezTo>
                  <a:lnTo>
                    <a:pt x="189" y="8"/>
                  </a:lnTo>
                  <a:cubicBezTo>
                    <a:pt x="189" y="8"/>
                    <a:pt x="190" y="8"/>
                    <a:pt x="190" y="8"/>
                  </a:cubicBezTo>
                  <a:lnTo>
                    <a:pt x="207" y="3"/>
                  </a:lnTo>
                  <a:cubicBezTo>
                    <a:pt x="207" y="3"/>
                    <a:pt x="207" y="3"/>
                    <a:pt x="208" y="2"/>
                  </a:cubicBezTo>
                  <a:lnTo>
                    <a:pt x="227" y="0"/>
                  </a:lnTo>
                  <a:cubicBezTo>
                    <a:pt x="227" y="0"/>
                    <a:pt x="228" y="0"/>
                    <a:pt x="228" y="1"/>
                  </a:cubicBezTo>
                  <a:lnTo>
                    <a:pt x="257" y="6"/>
                  </a:lnTo>
                  <a:cubicBezTo>
                    <a:pt x="258" y="6"/>
                    <a:pt x="258" y="6"/>
                    <a:pt x="258" y="6"/>
                  </a:cubicBezTo>
                  <a:lnTo>
                    <a:pt x="283" y="18"/>
                  </a:lnTo>
                  <a:cubicBezTo>
                    <a:pt x="283" y="19"/>
                    <a:pt x="283" y="19"/>
                    <a:pt x="284" y="19"/>
                  </a:cubicBezTo>
                  <a:lnTo>
                    <a:pt x="303" y="38"/>
                  </a:lnTo>
                  <a:cubicBezTo>
                    <a:pt x="304" y="38"/>
                    <a:pt x="304" y="39"/>
                    <a:pt x="304" y="39"/>
                  </a:cubicBezTo>
                  <a:lnTo>
                    <a:pt x="319" y="65"/>
                  </a:lnTo>
                  <a:lnTo>
                    <a:pt x="334" y="96"/>
                  </a:lnTo>
                  <a:cubicBezTo>
                    <a:pt x="334" y="97"/>
                    <a:pt x="334" y="97"/>
                    <a:pt x="334" y="97"/>
                  </a:cubicBezTo>
                  <a:lnTo>
                    <a:pt x="344" y="135"/>
                  </a:lnTo>
                  <a:lnTo>
                    <a:pt x="347" y="158"/>
                  </a:lnTo>
                  <a:lnTo>
                    <a:pt x="350" y="185"/>
                  </a:lnTo>
                  <a:lnTo>
                    <a:pt x="351" y="216"/>
                  </a:lnTo>
                  <a:lnTo>
                    <a:pt x="352" y="250"/>
                  </a:lnTo>
                  <a:lnTo>
                    <a:pt x="351" y="290"/>
                  </a:lnTo>
                  <a:lnTo>
                    <a:pt x="348" y="326"/>
                  </a:lnTo>
                  <a:lnTo>
                    <a:pt x="344" y="358"/>
                  </a:lnTo>
                  <a:lnTo>
                    <a:pt x="338" y="386"/>
                  </a:lnTo>
                  <a:lnTo>
                    <a:pt x="331" y="411"/>
                  </a:lnTo>
                  <a:lnTo>
                    <a:pt x="322" y="432"/>
                  </a:lnTo>
                  <a:cubicBezTo>
                    <a:pt x="322" y="432"/>
                    <a:pt x="322" y="433"/>
                    <a:pt x="322" y="433"/>
                  </a:cubicBezTo>
                  <a:lnTo>
                    <a:pt x="298" y="467"/>
                  </a:lnTo>
                  <a:cubicBezTo>
                    <a:pt x="298" y="468"/>
                    <a:pt x="297" y="468"/>
                    <a:pt x="297" y="468"/>
                  </a:cubicBezTo>
                  <a:lnTo>
                    <a:pt x="284" y="480"/>
                  </a:lnTo>
                  <a:cubicBezTo>
                    <a:pt x="283" y="480"/>
                    <a:pt x="283" y="480"/>
                    <a:pt x="283" y="480"/>
                  </a:cubicBezTo>
                  <a:lnTo>
                    <a:pt x="267" y="489"/>
                  </a:lnTo>
                  <a:cubicBezTo>
                    <a:pt x="267" y="489"/>
                    <a:pt x="266" y="489"/>
                    <a:pt x="266" y="489"/>
                  </a:cubicBezTo>
                  <a:lnTo>
                    <a:pt x="248" y="494"/>
                  </a:lnTo>
                  <a:cubicBezTo>
                    <a:pt x="248" y="494"/>
                    <a:pt x="248" y="494"/>
                    <a:pt x="247" y="494"/>
                  </a:cubicBezTo>
                  <a:lnTo>
                    <a:pt x="228" y="496"/>
                  </a:lnTo>
                  <a:cubicBezTo>
                    <a:pt x="228" y="496"/>
                    <a:pt x="227" y="496"/>
                    <a:pt x="227" y="496"/>
                  </a:cubicBezTo>
                  <a:lnTo>
                    <a:pt x="202" y="493"/>
                  </a:lnTo>
                  <a:cubicBezTo>
                    <a:pt x="202" y="493"/>
                    <a:pt x="201" y="493"/>
                    <a:pt x="201" y="493"/>
                  </a:cubicBezTo>
                  <a:lnTo>
                    <a:pt x="179" y="483"/>
                  </a:lnTo>
                  <a:cubicBezTo>
                    <a:pt x="178" y="483"/>
                    <a:pt x="178" y="483"/>
                    <a:pt x="178" y="483"/>
                  </a:cubicBezTo>
                  <a:lnTo>
                    <a:pt x="158" y="467"/>
                  </a:lnTo>
                  <a:cubicBezTo>
                    <a:pt x="158" y="466"/>
                    <a:pt x="158" y="466"/>
                    <a:pt x="158" y="466"/>
                  </a:cubicBezTo>
                  <a:lnTo>
                    <a:pt x="141" y="443"/>
                  </a:lnTo>
                  <a:cubicBezTo>
                    <a:pt x="141" y="443"/>
                    <a:pt x="140" y="443"/>
                    <a:pt x="140" y="443"/>
                  </a:cubicBezTo>
                  <a:lnTo>
                    <a:pt x="124" y="409"/>
                  </a:lnTo>
                  <a:cubicBezTo>
                    <a:pt x="124" y="409"/>
                    <a:pt x="124" y="409"/>
                    <a:pt x="124" y="409"/>
                  </a:cubicBezTo>
                  <a:lnTo>
                    <a:pt x="113" y="366"/>
                  </a:lnTo>
                  <a:lnTo>
                    <a:pt x="105" y="314"/>
                  </a:lnTo>
                  <a:lnTo>
                    <a:pt x="102" y="251"/>
                  </a:lnTo>
                  <a:close/>
                  <a:moveTo>
                    <a:pt x="113" y="312"/>
                  </a:moveTo>
                  <a:lnTo>
                    <a:pt x="120" y="364"/>
                  </a:lnTo>
                  <a:lnTo>
                    <a:pt x="132" y="406"/>
                  </a:lnTo>
                  <a:lnTo>
                    <a:pt x="132" y="406"/>
                  </a:lnTo>
                  <a:lnTo>
                    <a:pt x="148" y="439"/>
                  </a:lnTo>
                  <a:lnTo>
                    <a:pt x="147" y="439"/>
                  </a:lnTo>
                  <a:lnTo>
                    <a:pt x="164" y="461"/>
                  </a:lnTo>
                  <a:lnTo>
                    <a:pt x="164" y="460"/>
                  </a:lnTo>
                  <a:lnTo>
                    <a:pt x="183" y="476"/>
                  </a:lnTo>
                  <a:lnTo>
                    <a:pt x="182" y="476"/>
                  </a:lnTo>
                  <a:lnTo>
                    <a:pt x="204" y="486"/>
                  </a:lnTo>
                  <a:lnTo>
                    <a:pt x="203" y="485"/>
                  </a:lnTo>
                  <a:lnTo>
                    <a:pt x="228" y="488"/>
                  </a:lnTo>
                  <a:lnTo>
                    <a:pt x="227" y="488"/>
                  </a:lnTo>
                  <a:lnTo>
                    <a:pt x="247" y="486"/>
                  </a:lnTo>
                  <a:lnTo>
                    <a:pt x="246" y="487"/>
                  </a:lnTo>
                  <a:lnTo>
                    <a:pt x="264" y="482"/>
                  </a:lnTo>
                  <a:lnTo>
                    <a:pt x="263" y="482"/>
                  </a:lnTo>
                  <a:lnTo>
                    <a:pt x="279" y="473"/>
                  </a:lnTo>
                  <a:lnTo>
                    <a:pt x="278" y="473"/>
                  </a:lnTo>
                  <a:lnTo>
                    <a:pt x="292" y="462"/>
                  </a:lnTo>
                  <a:lnTo>
                    <a:pt x="291" y="463"/>
                  </a:lnTo>
                  <a:lnTo>
                    <a:pt x="315" y="428"/>
                  </a:lnTo>
                  <a:lnTo>
                    <a:pt x="315" y="429"/>
                  </a:lnTo>
                  <a:lnTo>
                    <a:pt x="324" y="408"/>
                  </a:lnTo>
                  <a:lnTo>
                    <a:pt x="331" y="385"/>
                  </a:lnTo>
                  <a:lnTo>
                    <a:pt x="336" y="357"/>
                  </a:lnTo>
                  <a:lnTo>
                    <a:pt x="340" y="326"/>
                  </a:lnTo>
                  <a:lnTo>
                    <a:pt x="343" y="290"/>
                  </a:lnTo>
                  <a:lnTo>
                    <a:pt x="344" y="251"/>
                  </a:lnTo>
                  <a:lnTo>
                    <a:pt x="343" y="216"/>
                  </a:lnTo>
                  <a:lnTo>
                    <a:pt x="342" y="186"/>
                  </a:lnTo>
                  <a:lnTo>
                    <a:pt x="340" y="160"/>
                  </a:lnTo>
                  <a:lnTo>
                    <a:pt x="336" y="137"/>
                  </a:lnTo>
                  <a:lnTo>
                    <a:pt x="326" y="99"/>
                  </a:lnTo>
                  <a:lnTo>
                    <a:pt x="326" y="100"/>
                  </a:lnTo>
                  <a:lnTo>
                    <a:pt x="313" y="69"/>
                  </a:lnTo>
                  <a:lnTo>
                    <a:pt x="297" y="43"/>
                  </a:lnTo>
                  <a:lnTo>
                    <a:pt x="298" y="44"/>
                  </a:lnTo>
                  <a:lnTo>
                    <a:pt x="278" y="25"/>
                  </a:lnTo>
                  <a:lnTo>
                    <a:pt x="279" y="26"/>
                  </a:lnTo>
                  <a:lnTo>
                    <a:pt x="255" y="13"/>
                  </a:lnTo>
                  <a:lnTo>
                    <a:pt x="256" y="13"/>
                  </a:lnTo>
                  <a:lnTo>
                    <a:pt x="227" y="8"/>
                  </a:lnTo>
                  <a:lnTo>
                    <a:pt x="228" y="8"/>
                  </a:lnTo>
                  <a:lnTo>
                    <a:pt x="208" y="10"/>
                  </a:lnTo>
                  <a:lnTo>
                    <a:pt x="209" y="10"/>
                  </a:lnTo>
                  <a:lnTo>
                    <a:pt x="192" y="16"/>
                  </a:lnTo>
                  <a:lnTo>
                    <a:pt x="193" y="16"/>
                  </a:lnTo>
                  <a:lnTo>
                    <a:pt x="177" y="24"/>
                  </a:lnTo>
                  <a:lnTo>
                    <a:pt x="178" y="24"/>
                  </a:lnTo>
                  <a:lnTo>
                    <a:pt x="163" y="36"/>
                  </a:lnTo>
                  <a:lnTo>
                    <a:pt x="164" y="35"/>
                  </a:lnTo>
                  <a:lnTo>
                    <a:pt x="141" y="69"/>
                  </a:lnTo>
                  <a:lnTo>
                    <a:pt x="142" y="69"/>
                  </a:lnTo>
                  <a:lnTo>
                    <a:pt x="132" y="89"/>
                  </a:lnTo>
                  <a:lnTo>
                    <a:pt x="124" y="113"/>
                  </a:lnTo>
                  <a:lnTo>
                    <a:pt x="124" y="113"/>
                  </a:lnTo>
                  <a:lnTo>
                    <a:pt x="118" y="140"/>
                  </a:lnTo>
                  <a:lnTo>
                    <a:pt x="114" y="172"/>
                  </a:lnTo>
                  <a:lnTo>
                    <a:pt x="111" y="209"/>
                  </a:lnTo>
                  <a:lnTo>
                    <a:pt x="110" y="250"/>
                  </a:lnTo>
                  <a:lnTo>
                    <a:pt x="113" y="312"/>
                  </a:lnTo>
                  <a:close/>
                  <a:moveTo>
                    <a:pt x="159" y="251"/>
                  </a:moveTo>
                  <a:lnTo>
                    <a:pt x="160" y="303"/>
                  </a:lnTo>
                  <a:lnTo>
                    <a:pt x="164" y="346"/>
                  </a:lnTo>
                  <a:lnTo>
                    <a:pt x="170" y="380"/>
                  </a:lnTo>
                  <a:lnTo>
                    <a:pt x="170" y="379"/>
                  </a:lnTo>
                  <a:lnTo>
                    <a:pt x="180" y="404"/>
                  </a:lnTo>
                  <a:lnTo>
                    <a:pt x="180" y="404"/>
                  </a:lnTo>
                  <a:lnTo>
                    <a:pt x="191" y="420"/>
                  </a:lnTo>
                  <a:lnTo>
                    <a:pt x="190" y="420"/>
                  </a:lnTo>
                  <a:lnTo>
                    <a:pt x="203" y="432"/>
                  </a:lnTo>
                  <a:lnTo>
                    <a:pt x="202" y="431"/>
                  </a:lnTo>
                  <a:lnTo>
                    <a:pt x="215" y="438"/>
                  </a:lnTo>
                  <a:lnTo>
                    <a:pt x="214" y="438"/>
                  </a:lnTo>
                  <a:lnTo>
                    <a:pt x="228" y="441"/>
                  </a:lnTo>
                  <a:lnTo>
                    <a:pt x="227" y="441"/>
                  </a:lnTo>
                  <a:lnTo>
                    <a:pt x="242" y="438"/>
                  </a:lnTo>
                  <a:lnTo>
                    <a:pt x="241" y="438"/>
                  </a:lnTo>
                  <a:lnTo>
                    <a:pt x="256" y="431"/>
                  </a:lnTo>
                  <a:lnTo>
                    <a:pt x="255" y="432"/>
                  </a:lnTo>
                  <a:lnTo>
                    <a:pt x="267" y="420"/>
                  </a:lnTo>
                  <a:lnTo>
                    <a:pt x="267" y="420"/>
                  </a:lnTo>
                  <a:lnTo>
                    <a:pt x="278" y="404"/>
                  </a:lnTo>
                  <a:lnTo>
                    <a:pt x="277" y="405"/>
                  </a:lnTo>
                  <a:lnTo>
                    <a:pt x="286" y="380"/>
                  </a:lnTo>
                  <a:lnTo>
                    <a:pt x="286" y="380"/>
                  </a:lnTo>
                  <a:lnTo>
                    <a:pt x="293" y="346"/>
                  </a:lnTo>
                  <a:lnTo>
                    <a:pt x="297" y="303"/>
                  </a:lnTo>
                  <a:lnTo>
                    <a:pt x="298" y="250"/>
                  </a:lnTo>
                  <a:lnTo>
                    <a:pt x="297" y="196"/>
                  </a:lnTo>
                  <a:lnTo>
                    <a:pt x="293" y="152"/>
                  </a:lnTo>
                  <a:lnTo>
                    <a:pt x="286" y="119"/>
                  </a:lnTo>
                  <a:lnTo>
                    <a:pt x="286" y="119"/>
                  </a:lnTo>
                  <a:lnTo>
                    <a:pt x="277" y="96"/>
                  </a:lnTo>
                  <a:lnTo>
                    <a:pt x="278" y="97"/>
                  </a:lnTo>
                  <a:lnTo>
                    <a:pt x="267" y="79"/>
                  </a:lnTo>
                  <a:lnTo>
                    <a:pt x="267" y="79"/>
                  </a:lnTo>
                  <a:lnTo>
                    <a:pt x="255" y="66"/>
                  </a:lnTo>
                  <a:lnTo>
                    <a:pt x="256" y="67"/>
                  </a:lnTo>
                  <a:lnTo>
                    <a:pt x="241" y="59"/>
                  </a:lnTo>
                  <a:lnTo>
                    <a:pt x="242" y="59"/>
                  </a:lnTo>
                  <a:lnTo>
                    <a:pt x="227" y="57"/>
                  </a:lnTo>
                  <a:lnTo>
                    <a:pt x="228" y="57"/>
                  </a:lnTo>
                  <a:lnTo>
                    <a:pt x="213" y="59"/>
                  </a:lnTo>
                  <a:lnTo>
                    <a:pt x="214" y="59"/>
                  </a:lnTo>
                  <a:lnTo>
                    <a:pt x="201" y="66"/>
                  </a:lnTo>
                  <a:lnTo>
                    <a:pt x="202" y="65"/>
                  </a:lnTo>
                  <a:lnTo>
                    <a:pt x="190" y="76"/>
                  </a:lnTo>
                  <a:lnTo>
                    <a:pt x="190" y="76"/>
                  </a:lnTo>
                  <a:lnTo>
                    <a:pt x="180" y="90"/>
                  </a:lnTo>
                  <a:lnTo>
                    <a:pt x="180" y="89"/>
                  </a:lnTo>
                  <a:lnTo>
                    <a:pt x="171" y="117"/>
                  </a:lnTo>
                  <a:lnTo>
                    <a:pt x="164" y="152"/>
                  </a:lnTo>
                  <a:lnTo>
                    <a:pt x="160" y="196"/>
                  </a:lnTo>
                  <a:lnTo>
                    <a:pt x="159" y="251"/>
                  </a:lnTo>
                  <a:close/>
                  <a:moveTo>
                    <a:pt x="152" y="196"/>
                  </a:moveTo>
                  <a:lnTo>
                    <a:pt x="157" y="150"/>
                  </a:lnTo>
                  <a:lnTo>
                    <a:pt x="164" y="114"/>
                  </a:lnTo>
                  <a:lnTo>
                    <a:pt x="173" y="87"/>
                  </a:lnTo>
                  <a:cubicBezTo>
                    <a:pt x="173" y="86"/>
                    <a:pt x="173" y="86"/>
                    <a:pt x="173" y="86"/>
                  </a:cubicBezTo>
                  <a:lnTo>
                    <a:pt x="184" y="71"/>
                  </a:lnTo>
                  <a:cubicBezTo>
                    <a:pt x="184" y="71"/>
                    <a:pt x="184" y="71"/>
                    <a:pt x="184" y="71"/>
                  </a:cubicBezTo>
                  <a:lnTo>
                    <a:pt x="196" y="60"/>
                  </a:lnTo>
                  <a:cubicBezTo>
                    <a:pt x="197" y="59"/>
                    <a:pt x="197" y="59"/>
                    <a:pt x="197" y="59"/>
                  </a:cubicBezTo>
                  <a:lnTo>
                    <a:pt x="211" y="52"/>
                  </a:lnTo>
                  <a:cubicBezTo>
                    <a:pt x="211" y="52"/>
                    <a:pt x="211" y="52"/>
                    <a:pt x="212" y="52"/>
                  </a:cubicBezTo>
                  <a:lnTo>
                    <a:pt x="227" y="49"/>
                  </a:lnTo>
                  <a:cubicBezTo>
                    <a:pt x="227" y="49"/>
                    <a:pt x="228" y="49"/>
                    <a:pt x="228" y="49"/>
                  </a:cubicBezTo>
                  <a:lnTo>
                    <a:pt x="244" y="52"/>
                  </a:lnTo>
                  <a:cubicBezTo>
                    <a:pt x="244" y="52"/>
                    <a:pt x="244" y="52"/>
                    <a:pt x="245" y="52"/>
                  </a:cubicBezTo>
                  <a:lnTo>
                    <a:pt x="259" y="60"/>
                  </a:lnTo>
                  <a:cubicBezTo>
                    <a:pt x="260" y="60"/>
                    <a:pt x="260" y="60"/>
                    <a:pt x="260" y="61"/>
                  </a:cubicBezTo>
                  <a:lnTo>
                    <a:pt x="273" y="74"/>
                  </a:lnTo>
                  <a:cubicBezTo>
                    <a:pt x="273" y="74"/>
                    <a:pt x="273" y="74"/>
                    <a:pt x="273" y="74"/>
                  </a:cubicBezTo>
                  <a:lnTo>
                    <a:pt x="284" y="92"/>
                  </a:lnTo>
                  <a:cubicBezTo>
                    <a:pt x="285" y="93"/>
                    <a:pt x="285" y="93"/>
                    <a:pt x="285" y="93"/>
                  </a:cubicBezTo>
                  <a:lnTo>
                    <a:pt x="294" y="117"/>
                  </a:lnTo>
                  <a:cubicBezTo>
                    <a:pt x="294" y="117"/>
                    <a:pt x="294" y="117"/>
                    <a:pt x="294" y="117"/>
                  </a:cubicBezTo>
                  <a:lnTo>
                    <a:pt x="301" y="152"/>
                  </a:lnTo>
                  <a:lnTo>
                    <a:pt x="305" y="196"/>
                  </a:lnTo>
                  <a:lnTo>
                    <a:pt x="306" y="251"/>
                  </a:lnTo>
                  <a:lnTo>
                    <a:pt x="305" y="303"/>
                  </a:lnTo>
                  <a:lnTo>
                    <a:pt x="301" y="347"/>
                  </a:lnTo>
                  <a:lnTo>
                    <a:pt x="294" y="382"/>
                  </a:lnTo>
                  <a:cubicBezTo>
                    <a:pt x="294" y="382"/>
                    <a:pt x="294" y="382"/>
                    <a:pt x="294" y="382"/>
                  </a:cubicBezTo>
                  <a:lnTo>
                    <a:pt x="285" y="407"/>
                  </a:lnTo>
                  <a:cubicBezTo>
                    <a:pt x="285" y="408"/>
                    <a:pt x="284" y="408"/>
                    <a:pt x="284" y="408"/>
                  </a:cubicBezTo>
                  <a:lnTo>
                    <a:pt x="273" y="425"/>
                  </a:lnTo>
                  <a:cubicBezTo>
                    <a:pt x="273" y="425"/>
                    <a:pt x="273" y="425"/>
                    <a:pt x="273" y="425"/>
                  </a:cubicBezTo>
                  <a:lnTo>
                    <a:pt x="260" y="437"/>
                  </a:lnTo>
                  <a:cubicBezTo>
                    <a:pt x="260" y="438"/>
                    <a:pt x="260" y="438"/>
                    <a:pt x="259" y="438"/>
                  </a:cubicBezTo>
                  <a:lnTo>
                    <a:pt x="245" y="446"/>
                  </a:lnTo>
                  <a:cubicBezTo>
                    <a:pt x="244" y="446"/>
                    <a:pt x="244" y="446"/>
                    <a:pt x="244" y="446"/>
                  </a:cubicBezTo>
                  <a:lnTo>
                    <a:pt x="228" y="448"/>
                  </a:lnTo>
                  <a:cubicBezTo>
                    <a:pt x="228" y="448"/>
                    <a:pt x="227" y="448"/>
                    <a:pt x="227" y="448"/>
                  </a:cubicBezTo>
                  <a:lnTo>
                    <a:pt x="213" y="446"/>
                  </a:lnTo>
                  <a:cubicBezTo>
                    <a:pt x="212" y="446"/>
                    <a:pt x="212" y="446"/>
                    <a:pt x="212" y="445"/>
                  </a:cubicBezTo>
                  <a:lnTo>
                    <a:pt x="198" y="438"/>
                  </a:lnTo>
                  <a:cubicBezTo>
                    <a:pt x="198" y="438"/>
                    <a:pt x="197" y="438"/>
                    <a:pt x="197" y="437"/>
                  </a:cubicBezTo>
                  <a:lnTo>
                    <a:pt x="185" y="425"/>
                  </a:lnTo>
                  <a:cubicBezTo>
                    <a:pt x="184" y="425"/>
                    <a:pt x="184" y="425"/>
                    <a:pt x="184" y="425"/>
                  </a:cubicBezTo>
                  <a:lnTo>
                    <a:pt x="173" y="408"/>
                  </a:lnTo>
                  <a:cubicBezTo>
                    <a:pt x="173" y="408"/>
                    <a:pt x="173" y="408"/>
                    <a:pt x="173" y="407"/>
                  </a:cubicBezTo>
                  <a:lnTo>
                    <a:pt x="163" y="382"/>
                  </a:lnTo>
                  <a:cubicBezTo>
                    <a:pt x="163" y="382"/>
                    <a:pt x="163" y="382"/>
                    <a:pt x="163" y="382"/>
                  </a:cubicBezTo>
                  <a:lnTo>
                    <a:pt x="156" y="347"/>
                  </a:lnTo>
                  <a:lnTo>
                    <a:pt x="152" y="303"/>
                  </a:lnTo>
                  <a:lnTo>
                    <a:pt x="151" y="250"/>
                  </a:lnTo>
                  <a:lnTo>
                    <a:pt x="152" y="196"/>
                  </a:lnTo>
                  <a:close/>
                  <a:moveTo>
                    <a:pt x="403" y="251"/>
                  </a:moveTo>
                  <a:lnTo>
                    <a:pt x="404" y="209"/>
                  </a:lnTo>
                  <a:lnTo>
                    <a:pt x="407" y="172"/>
                  </a:lnTo>
                  <a:lnTo>
                    <a:pt x="411" y="139"/>
                  </a:lnTo>
                  <a:lnTo>
                    <a:pt x="417" y="111"/>
                  </a:lnTo>
                  <a:cubicBezTo>
                    <a:pt x="417" y="111"/>
                    <a:pt x="417" y="111"/>
                    <a:pt x="417" y="111"/>
                  </a:cubicBezTo>
                  <a:lnTo>
                    <a:pt x="425" y="87"/>
                  </a:lnTo>
                  <a:lnTo>
                    <a:pt x="435" y="65"/>
                  </a:lnTo>
                  <a:cubicBezTo>
                    <a:pt x="435" y="65"/>
                    <a:pt x="435" y="65"/>
                    <a:pt x="435" y="65"/>
                  </a:cubicBezTo>
                  <a:lnTo>
                    <a:pt x="457" y="30"/>
                  </a:lnTo>
                  <a:cubicBezTo>
                    <a:pt x="457" y="30"/>
                    <a:pt x="458" y="30"/>
                    <a:pt x="458" y="29"/>
                  </a:cubicBezTo>
                  <a:lnTo>
                    <a:pt x="473" y="17"/>
                  </a:lnTo>
                  <a:cubicBezTo>
                    <a:pt x="473" y="17"/>
                    <a:pt x="473" y="17"/>
                    <a:pt x="474" y="17"/>
                  </a:cubicBezTo>
                  <a:lnTo>
                    <a:pt x="489" y="8"/>
                  </a:lnTo>
                  <a:cubicBezTo>
                    <a:pt x="489" y="8"/>
                    <a:pt x="490" y="8"/>
                    <a:pt x="490" y="8"/>
                  </a:cubicBezTo>
                  <a:lnTo>
                    <a:pt x="507" y="3"/>
                  </a:lnTo>
                  <a:cubicBezTo>
                    <a:pt x="508" y="3"/>
                    <a:pt x="508" y="3"/>
                    <a:pt x="508" y="2"/>
                  </a:cubicBezTo>
                  <a:lnTo>
                    <a:pt x="527" y="0"/>
                  </a:lnTo>
                  <a:cubicBezTo>
                    <a:pt x="527" y="0"/>
                    <a:pt x="528" y="0"/>
                    <a:pt x="528" y="1"/>
                  </a:cubicBezTo>
                  <a:lnTo>
                    <a:pt x="557" y="6"/>
                  </a:lnTo>
                  <a:cubicBezTo>
                    <a:pt x="558" y="6"/>
                    <a:pt x="558" y="6"/>
                    <a:pt x="558" y="6"/>
                  </a:cubicBezTo>
                  <a:lnTo>
                    <a:pt x="583" y="18"/>
                  </a:lnTo>
                  <a:cubicBezTo>
                    <a:pt x="584" y="19"/>
                    <a:pt x="584" y="19"/>
                    <a:pt x="584" y="19"/>
                  </a:cubicBezTo>
                  <a:lnTo>
                    <a:pt x="603" y="38"/>
                  </a:lnTo>
                  <a:cubicBezTo>
                    <a:pt x="604" y="38"/>
                    <a:pt x="604" y="39"/>
                    <a:pt x="604" y="39"/>
                  </a:cubicBezTo>
                  <a:lnTo>
                    <a:pt x="619" y="65"/>
                  </a:lnTo>
                  <a:lnTo>
                    <a:pt x="634" y="96"/>
                  </a:lnTo>
                  <a:cubicBezTo>
                    <a:pt x="634" y="96"/>
                    <a:pt x="634" y="97"/>
                    <a:pt x="634" y="97"/>
                  </a:cubicBezTo>
                  <a:lnTo>
                    <a:pt x="644" y="135"/>
                  </a:lnTo>
                  <a:lnTo>
                    <a:pt x="648" y="158"/>
                  </a:lnTo>
                  <a:lnTo>
                    <a:pt x="650" y="185"/>
                  </a:lnTo>
                  <a:lnTo>
                    <a:pt x="652" y="216"/>
                  </a:lnTo>
                  <a:lnTo>
                    <a:pt x="652" y="250"/>
                  </a:lnTo>
                  <a:lnTo>
                    <a:pt x="651" y="290"/>
                  </a:lnTo>
                  <a:lnTo>
                    <a:pt x="649" y="326"/>
                  </a:lnTo>
                  <a:lnTo>
                    <a:pt x="644" y="358"/>
                  </a:lnTo>
                  <a:lnTo>
                    <a:pt x="639" y="386"/>
                  </a:lnTo>
                  <a:lnTo>
                    <a:pt x="632" y="411"/>
                  </a:lnTo>
                  <a:lnTo>
                    <a:pt x="623" y="432"/>
                  </a:lnTo>
                  <a:cubicBezTo>
                    <a:pt x="623" y="432"/>
                    <a:pt x="622" y="433"/>
                    <a:pt x="622" y="433"/>
                  </a:cubicBezTo>
                  <a:lnTo>
                    <a:pt x="598" y="467"/>
                  </a:lnTo>
                  <a:cubicBezTo>
                    <a:pt x="598" y="468"/>
                    <a:pt x="597" y="468"/>
                    <a:pt x="597" y="468"/>
                  </a:cubicBezTo>
                  <a:lnTo>
                    <a:pt x="584" y="480"/>
                  </a:lnTo>
                  <a:cubicBezTo>
                    <a:pt x="583" y="480"/>
                    <a:pt x="583" y="480"/>
                    <a:pt x="583" y="480"/>
                  </a:cubicBezTo>
                  <a:lnTo>
                    <a:pt x="567" y="489"/>
                  </a:lnTo>
                  <a:cubicBezTo>
                    <a:pt x="567" y="489"/>
                    <a:pt x="566" y="489"/>
                    <a:pt x="566" y="489"/>
                  </a:cubicBezTo>
                  <a:lnTo>
                    <a:pt x="548" y="494"/>
                  </a:lnTo>
                  <a:cubicBezTo>
                    <a:pt x="548" y="494"/>
                    <a:pt x="548" y="494"/>
                    <a:pt x="547" y="494"/>
                  </a:cubicBezTo>
                  <a:lnTo>
                    <a:pt x="528" y="496"/>
                  </a:lnTo>
                  <a:cubicBezTo>
                    <a:pt x="528" y="496"/>
                    <a:pt x="527" y="496"/>
                    <a:pt x="527" y="496"/>
                  </a:cubicBezTo>
                  <a:lnTo>
                    <a:pt x="502" y="493"/>
                  </a:lnTo>
                  <a:cubicBezTo>
                    <a:pt x="502" y="493"/>
                    <a:pt x="502" y="493"/>
                    <a:pt x="501" y="493"/>
                  </a:cubicBezTo>
                  <a:lnTo>
                    <a:pt x="479" y="483"/>
                  </a:lnTo>
                  <a:cubicBezTo>
                    <a:pt x="479" y="483"/>
                    <a:pt x="479" y="483"/>
                    <a:pt x="478" y="483"/>
                  </a:cubicBezTo>
                  <a:lnTo>
                    <a:pt x="459" y="467"/>
                  </a:lnTo>
                  <a:cubicBezTo>
                    <a:pt x="459" y="466"/>
                    <a:pt x="458" y="466"/>
                    <a:pt x="458" y="466"/>
                  </a:cubicBezTo>
                  <a:lnTo>
                    <a:pt x="441" y="443"/>
                  </a:lnTo>
                  <a:cubicBezTo>
                    <a:pt x="441" y="443"/>
                    <a:pt x="441" y="443"/>
                    <a:pt x="441" y="443"/>
                  </a:cubicBezTo>
                  <a:lnTo>
                    <a:pt x="425" y="409"/>
                  </a:lnTo>
                  <a:cubicBezTo>
                    <a:pt x="425" y="409"/>
                    <a:pt x="425" y="409"/>
                    <a:pt x="425" y="409"/>
                  </a:cubicBezTo>
                  <a:lnTo>
                    <a:pt x="413" y="366"/>
                  </a:lnTo>
                  <a:lnTo>
                    <a:pt x="405" y="314"/>
                  </a:lnTo>
                  <a:lnTo>
                    <a:pt x="403" y="251"/>
                  </a:lnTo>
                  <a:close/>
                  <a:moveTo>
                    <a:pt x="413" y="312"/>
                  </a:moveTo>
                  <a:lnTo>
                    <a:pt x="421" y="364"/>
                  </a:lnTo>
                  <a:lnTo>
                    <a:pt x="432" y="406"/>
                  </a:lnTo>
                  <a:lnTo>
                    <a:pt x="432" y="406"/>
                  </a:lnTo>
                  <a:lnTo>
                    <a:pt x="448" y="439"/>
                  </a:lnTo>
                  <a:lnTo>
                    <a:pt x="448" y="439"/>
                  </a:lnTo>
                  <a:lnTo>
                    <a:pt x="465" y="461"/>
                  </a:lnTo>
                  <a:lnTo>
                    <a:pt x="464" y="460"/>
                  </a:lnTo>
                  <a:lnTo>
                    <a:pt x="484" y="476"/>
                  </a:lnTo>
                  <a:lnTo>
                    <a:pt x="483" y="476"/>
                  </a:lnTo>
                  <a:lnTo>
                    <a:pt x="505" y="486"/>
                  </a:lnTo>
                  <a:lnTo>
                    <a:pt x="503" y="485"/>
                  </a:lnTo>
                  <a:lnTo>
                    <a:pt x="528" y="488"/>
                  </a:lnTo>
                  <a:lnTo>
                    <a:pt x="527" y="488"/>
                  </a:lnTo>
                  <a:lnTo>
                    <a:pt x="547" y="486"/>
                  </a:lnTo>
                  <a:lnTo>
                    <a:pt x="546" y="487"/>
                  </a:lnTo>
                  <a:lnTo>
                    <a:pt x="564" y="482"/>
                  </a:lnTo>
                  <a:lnTo>
                    <a:pt x="563" y="482"/>
                  </a:lnTo>
                  <a:lnTo>
                    <a:pt x="579" y="473"/>
                  </a:lnTo>
                  <a:lnTo>
                    <a:pt x="578" y="473"/>
                  </a:lnTo>
                  <a:lnTo>
                    <a:pt x="592" y="462"/>
                  </a:lnTo>
                  <a:lnTo>
                    <a:pt x="591" y="463"/>
                  </a:lnTo>
                  <a:lnTo>
                    <a:pt x="616" y="428"/>
                  </a:lnTo>
                  <a:lnTo>
                    <a:pt x="615" y="429"/>
                  </a:lnTo>
                  <a:lnTo>
                    <a:pt x="624" y="408"/>
                  </a:lnTo>
                  <a:lnTo>
                    <a:pt x="631" y="385"/>
                  </a:lnTo>
                  <a:lnTo>
                    <a:pt x="636" y="357"/>
                  </a:lnTo>
                  <a:lnTo>
                    <a:pt x="641" y="326"/>
                  </a:lnTo>
                  <a:lnTo>
                    <a:pt x="643" y="290"/>
                  </a:lnTo>
                  <a:lnTo>
                    <a:pt x="644" y="251"/>
                  </a:lnTo>
                  <a:lnTo>
                    <a:pt x="644" y="216"/>
                  </a:lnTo>
                  <a:lnTo>
                    <a:pt x="642" y="186"/>
                  </a:lnTo>
                  <a:lnTo>
                    <a:pt x="640" y="160"/>
                  </a:lnTo>
                  <a:lnTo>
                    <a:pt x="637" y="137"/>
                  </a:lnTo>
                  <a:lnTo>
                    <a:pt x="627" y="99"/>
                  </a:lnTo>
                  <a:lnTo>
                    <a:pt x="627" y="100"/>
                  </a:lnTo>
                  <a:lnTo>
                    <a:pt x="613" y="69"/>
                  </a:lnTo>
                  <a:lnTo>
                    <a:pt x="597" y="43"/>
                  </a:lnTo>
                  <a:lnTo>
                    <a:pt x="598" y="44"/>
                  </a:lnTo>
                  <a:lnTo>
                    <a:pt x="579" y="25"/>
                  </a:lnTo>
                  <a:lnTo>
                    <a:pt x="580" y="26"/>
                  </a:lnTo>
                  <a:lnTo>
                    <a:pt x="555" y="13"/>
                  </a:lnTo>
                  <a:lnTo>
                    <a:pt x="556" y="13"/>
                  </a:lnTo>
                  <a:lnTo>
                    <a:pt x="527" y="8"/>
                  </a:lnTo>
                  <a:lnTo>
                    <a:pt x="528" y="8"/>
                  </a:lnTo>
                  <a:lnTo>
                    <a:pt x="509" y="10"/>
                  </a:lnTo>
                  <a:lnTo>
                    <a:pt x="510" y="10"/>
                  </a:lnTo>
                  <a:lnTo>
                    <a:pt x="492" y="16"/>
                  </a:lnTo>
                  <a:lnTo>
                    <a:pt x="493" y="15"/>
                  </a:lnTo>
                  <a:lnTo>
                    <a:pt x="477" y="24"/>
                  </a:lnTo>
                  <a:lnTo>
                    <a:pt x="478" y="24"/>
                  </a:lnTo>
                  <a:lnTo>
                    <a:pt x="463" y="36"/>
                  </a:lnTo>
                  <a:lnTo>
                    <a:pt x="464" y="35"/>
                  </a:lnTo>
                  <a:lnTo>
                    <a:pt x="442" y="69"/>
                  </a:lnTo>
                  <a:lnTo>
                    <a:pt x="442" y="69"/>
                  </a:lnTo>
                  <a:lnTo>
                    <a:pt x="433" y="89"/>
                  </a:lnTo>
                  <a:lnTo>
                    <a:pt x="424" y="113"/>
                  </a:lnTo>
                  <a:lnTo>
                    <a:pt x="424" y="113"/>
                  </a:lnTo>
                  <a:lnTo>
                    <a:pt x="419" y="140"/>
                  </a:lnTo>
                  <a:lnTo>
                    <a:pt x="415" y="172"/>
                  </a:lnTo>
                  <a:lnTo>
                    <a:pt x="412" y="209"/>
                  </a:lnTo>
                  <a:lnTo>
                    <a:pt x="411" y="250"/>
                  </a:lnTo>
                  <a:lnTo>
                    <a:pt x="413" y="312"/>
                  </a:lnTo>
                  <a:close/>
                  <a:moveTo>
                    <a:pt x="459" y="251"/>
                  </a:moveTo>
                  <a:lnTo>
                    <a:pt x="460" y="303"/>
                  </a:lnTo>
                  <a:lnTo>
                    <a:pt x="464" y="346"/>
                  </a:lnTo>
                  <a:lnTo>
                    <a:pt x="470" y="380"/>
                  </a:lnTo>
                  <a:lnTo>
                    <a:pt x="470" y="379"/>
                  </a:lnTo>
                  <a:lnTo>
                    <a:pt x="480" y="404"/>
                  </a:lnTo>
                  <a:lnTo>
                    <a:pt x="480" y="404"/>
                  </a:lnTo>
                  <a:lnTo>
                    <a:pt x="491" y="420"/>
                  </a:lnTo>
                  <a:lnTo>
                    <a:pt x="490" y="420"/>
                  </a:lnTo>
                  <a:lnTo>
                    <a:pt x="503" y="432"/>
                  </a:lnTo>
                  <a:lnTo>
                    <a:pt x="502" y="431"/>
                  </a:lnTo>
                  <a:lnTo>
                    <a:pt x="515" y="438"/>
                  </a:lnTo>
                  <a:lnTo>
                    <a:pt x="514" y="438"/>
                  </a:lnTo>
                  <a:lnTo>
                    <a:pt x="528" y="441"/>
                  </a:lnTo>
                  <a:lnTo>
                    <a:pt x="527" y="441"/>
                  </a:lnTo>
                  <a:lnTo>
                    <a:pt x="542" y="438"/>
                  </a:lnTo>
                  <a:lnTo>
                    <a:pt x="541" y="438"/>
                  </a:lnTo>
                  <a:lnTo>
                    <a:pt x="556" y="431"/>
                  </a:lnTo>
                  <a:lnTo>
                    <a:pt x="555" y="432"/>
                  </a:lnTo>
                  <a:lnTo>
                    <a:pt x="568" y="420"/>
                  </a:lnTo>
                  <a:lnTo>
                    <a:pt x="567" y="420"/>
                  </a:lnTo>
                  <a:lnTo>
                    <a:pt x="578" y="404"/>
                  </a:lnTo>
                  <a:lnTo>
                    <a:pt x="578" y="405"/>
                  </a:lnTo>
                  <a:lnTo>
                    <a:pt x="587" y="380"/>
                  </a:lnTo>
                  <a:lnTo>
                    <a:pt x="587" y="380"/>
                  </a:lnTo>
                  <a:lnTo>
                    <a:pt x="593" y="346"/>
                  </a:lnTo>
                  <a:lnTo>
                    <a:pt x="597" y="303"/>
                  </a:lnTo>
                  <a:lnTo>
                    <a:pt x="599" y="250"/>
                  </a:lnTo>
                  <a:lnTo>
                    <a:pt x="597" y="196"/>
                  </a:lnTo>
                  <a:lnTo>
                    <a:pt x="593" y="152"/>
                  </a:lnTo>
                  <a:lnTo>
                    <a:pt x="587" y="119"/>
                  </a:lnTo>
                  <a:lnTo>
                    <a:pt x="587" y="119"/>
                  </a:lnTo>
                  <a:lnTo>
                    <a:pt x="578" y="96"/>
                  </a:lnTo>
                  <a:lnTo>
                    <a:pt x="578" y="97"/>
                  </a:lnTo>
                  <a:lnTo>
                    <a:pt x="567" y="79"/>
                  </a:lnTo>
                  <a:lnTo>
                    <a:pt x="568" y="79"/>
                  </a:lnTo>
                  <a:lnTo>
                    <a:pt x="555" y="66"/>
                  </a:lnTo>
                  <a:lnTo>
                    <a:pt x="556" y="67"/>
                  </a:lnTo>
                  <a:lnTo>
                    <a:pt x="541" y="59"/>
                  </a:lnTo>
                  <a:lnTo>
                    <a:pt x="542" y="59"/>
                  </a:lnTo>
                  <a:lnTo>
                    <a:pt x="527" y="57"/>
                  </a:lnTo>
                  <a:lnTo>
                    <a:pt x="528" y="57"/>
                  </a:lnTo>
                  <a:lnTo>
                    <a:pt x="513" y="59"/>
                  </a:lnTo>
                  <a:lnTo>
                    <a:pt x="514" y="59"/>
                  </a:lnTo>
                  <a:lnTo>
                    <a:pt x="501" y="66"/>
                  </a:lnTo>
                  <a:lnTo>
                    <a:pt x="502" y="65"/>
                  </a:lnTo>
                  <a:lnTo>
                    <a:pt x="490" y="76"/>
                  </a:lnTo>
                  <a:lnTo>
                    <a:pt x="490" y="76"/>
                  </a:lnTo>
                  <a:lnTo>
                    <a:pt x="480" y="90"/>
                  </a:lnTo>
                  <a:lnTo>
                    <a:pt x="480" y="89"/>
                  </a:lnTo>
                  <a:lnTo>
                    <a:pt x="471" y="117"/>
                  </a:lnTo>
                  <a:lnTo>
                    <a:pt x="465" y="152"/>
                  </a:lnTo>
                  <a:lnTo>
                    <a:pt x="461" y="196"/>
                  </a:lnTo>
                  <a:lnTo>
                    <a:pt x="459" y="251"/>
                  </a:lnTo>
                  <a:close/>
                  <a:moveTo>
                    <a:pt x="453" y="196"/>
                  </a:moveTo>
                  <a:lnTo>
                    <a:pt x="457" y="150"/>
                  </a:lnTo>
                  <a:lnTo>
                    <a:pt x="464" y="114"/>
                  </a:lnTo>
                  <a:lnTo>
                    <a:pt x="473" y="87"/>
                  </a:lnTo>
                  <a:cubicBezTo>
                    <a:pt x="473" y="86"/>
                    <a:pt x="473" y="86"/>
                    <a:pt x="473" y="86"/>
                  </a:cubicBezTo>
                  <a:lnTo>
                    <a:pt x="484" y="71"/>
                  </a:lnTo>
                  <a:cubicBezTo>
                    <a:pt x="484" y="71"/>
                    <a:pt x="484" y="71"/>
                    <a:pt x="484" y="71"/>
                  </a:cubicBezTo>
                  <a:lnTo>
                    <a:pt x="496" y="60"/>
                  </a:lnTo>
                  <a:cubicBezTo>
                    <a:pt x="497" y="59"/>
                    <a:pt x="497" y="59"/>
                    <a:pt x="497" y="59"/>
                  </a:cubicBezTo>
                  <a:lnTo>
                    <a:pt x="511" y="52"/>
                  </a:lnTo>
                  <a:cubicBezTo>
                    <a:pt x="511" y="52"/>
                    <a:pt x="511" y="52"/>
                    <a:pt x="512" y="52"/>
                  </a:cubicBezTo>
                  <a:lnTo>
                    <a:pt x="527" y="49"/>
                  </a:lnTo>
                  <a:cubicBezTo>
                    <a:pt x="527" y="49"/>
                    <a:pt x="528" y="49"/>
                    <a:pt x="528" y="49"/>
                  </a:cubicBezTo>
                  <a:lnTo>
                    <a:pt x="544" y="52"/>
                  </a:lnTo>
                  <a:cubicBezTo>
                    <a:pt x="544" y="52"/>
                    <a:pt x="544" y="52"/>
                    <a:pt x="545" y="52"/>
                  </a:cubicBezTo>
                  <a:lnTo>
                    <a:pt x="559" y="60"/>
                  </a:lnTo>
                  <a:cubicBezTo>
                    <a:pt x="560" y="60"/>
                    <a:pt x="560" y="60"/>
                    <a:pt x="560" y="61"/>
                  </a:cubicBezTo>
                  <a:lnTo>
                    <a:pt x="573" y="74"/>
                  </a:lnTo>
                  <a:cubicBezTo>
                    <a:pt x="574" y="74"/>
                    <a:pt x="574" y="74"/>
                    <a:pt x="574" y="74"/>
                  </a:cubicBezTo>
                  <a:lnTo>
                    <a:pt x="585" y="92"/>
                  </a:lnTo>
                  <a:cubicBezTo>
                    <a:pt x="585" y="93"/>
                    <a:pt x="585" y="93"/>
                    <a:pt x="585" y="93"/>
                  </a:cubicBezTo>
                  <a:lnTo>
                    <a:pt x="594" y="117"/>
                  </a:lnTo>
                  <a:cubicBezTo>
                    <a:pt x="594" y="117"/>
                    <a:pt x="594" y="117"/>
                    <a:pt x="594" y="117"/>
                  </a:cubicBezTo>
                  <a:lnTo>
                    <a:pt x="601" y="152"/>
                  </a:lnTo>
                  <a:lnTo>
                    <a:pt x="605" y="196"/>
                  </a:lnTo>
                  <a:lnTo>
                    <a:pt x="607" y="251"/>
                  </a:lnTo>
                  <a:lnTo>
                    <a:pt x="605" y="303"/>
                  </a:lnTo>
                  <a:lnTo>
                    <a:pt x="601" y="347"/>
                  </a:lnTo>
                  <a:lnTo>
                    <a:pt x="594" y="382"/>
                  </a:lnTo>
                  <a:cubicBezTo>
                    <a:pt x="594" y="382"/>
                    <a:pt x="594" y="382"/>
                    <a:pt x="594" y="382"/>
                  </a:cubicBezTo>
                  <a:lnTo>
                    <a:pt x="585" y="407"/>
                  </a:lnTo>
                  <a:cubicBezTo>
                    <a:pt x="585" y="408"/>
                    <a:pt x="585" y="408"/>
                    <a:pt x="585" y="408"/>
                  </a:cubicBezTo>
                  <a:lnTo>
                    <a:pt x="574" y="425"/>
                  </a:lnTo>
                  <a:cubicBezTo>
                    <a:pt x="574" y="425"/>
                    <a:pt x="573" y="425"/>
                    <a:pt x="573" y="425"/>
                  </a:cubicBezTo>
                  <a:lnTo>
                    <a:pt x="560" y="437"/>
                  </a:lnTo>
                  <a:cubicBezTo>
                    <a:pt x="560" y="438"/>
                    <a:pt x="560" y="438"/>
                    <a:pt x="559" y="438"/>
                  </a:cubicBezTo>
                  <a:lnTo>
                    <a:pt x="545" y="446"/>
                  </a:lnTo>
                  <a:cubicBezTo>
                    <a:pt x="544" y="446"/>
                    <a:pt x="544" y="446"/>
                    <a:pt x="544" y="446"/>
                  </a:cubicBezTo>
                  <a:lnTo>
                    <a:pt x="528" y="448"/>
                  </a:lnTo>
                  <a:cubicBezTo>
                    <a:pt x="528" y="448"/>
                    <a:pt x="527" y="448"/>
                    <a:pt x="527" y="448"/>
                  </a:cubicBezTo>
                  <a:lnTo>
                    <a:pt x="513" y="446"/>
                  </a:lnTo>
                  <a:cubicBezTo>
                    <a:pt x="512" y="446"/>
                    <a:pt x="512" y="446"/>
                    <a:pt x="512" y="445"/>
                  </a:cubicBezTo>
                  <a:lnTo>
                    <a:pt x="498" y="438"/>
                  </a:lnTo>
                  <a:cubicBezTo>
                    <a:pt x="498" y="438"/>
                    <a:pt x="497" y="438"/>
                    <a:pt x="497" y="437"/>
                  </a:cubicBezTo>
                  <a:lnTo>
                    <a:pt x="485" y="425"/>
                  </a:lnTo>
                  <a:cubicBezTo>
                    <a:pt x="484" y="425"/>
                    <a:pt x="484" y="425"/>
                    <a:pt x="484" y="425"/>
                  </a:cubicBezTo>
                  <a:lnTo>
                    <a:pt x="473" y="408"/>
                  </a:lnTo>
                  <a:cubicBezTo>
                    <a:pt x="473" y="408"/>
                    <a:pt x="473" y="408"/>
                    <a:pt x="473" y="407"/>
                  </a:cubicBezTo>
                  <a:lnTo>
                    <a:pt x="463" y="382"/>
                  </a:lnTo>
                  <a:cubicBezTo>
                    <a:pt x="463" y="382"/>
                    <a:pt x="463" y="382"/>
                    <a:pt x="463" y="382"/>
                  </a:cubicBezTo>
                  <a:lnTo>
                    <a:pt x="456" y="347"/>
                  </a:lnTo>
                  <a:lnTo>
                    <a:pt x="452" y="303"/>
                  </a:lnTo>
                  <a:lnTo>
                    <a:pt x="451" y="250"/>
                  </a:lnTo>
                  <a:lnTo>
                    <a:pt x="453" y="196"/>
                  </a:lnTo>
                  <a:close/>
                  <a:moveTo>
                    <a:pt x="703" y="251"/>
                  </a:moveTo>
                  <a:lnTo>
                    <a:pt x="704" y="209"/>
                  </a:lnTo>
                  <a:lnTo>
                    <a:pt x="707" y="172"/>
                  </a:lnTo>
                  <a:lnTo>
                    <a:pt x="711" y="139"/>
                  </a:lnTo>
                  <a:lnTo>
                    <a:pt x="717" y="111"/>
                  </a:lnTo>
                  <a:cubicBezTo>
                    <a:pt x="717" y="111"/>
                    <a:pt x="717" y="111"/>
                    <a:pt x="717" y="111"/>
                  </a:cubicBezTo>
                  <a:lnTo>
                    <a:pt x="726" y="87"/>
                  </a:lnTo>
                  <a:lnTo>
                    <a:pt x="735" y="65"/>
                  </a:lnTo>
                  <a:cubicBezTo>
                    <a:pt x="735" y="65"/>
                    <a:pt x="735" y="65"/>
                    <a:pt x="736" y="65"/>
                  </a:cubicBezTo>
                  <a:lnTo>
                    <a:pt x="758" y="30"/>
                  </a:lnTo>
                  <a:cubicBezTo>
                    <a:pt x="758" y="30"/>
                    <a:pt x="758" y="30"/>
                    <a:pt x="758" y="29"/>
                  </a:cubicBezTo>
                  <a:lnTo>
                    <a:pt x="773" y="17"/>
                  </a:lnTo>
                  <a:cubicBezTo>
                    <a:pt x="773" y="17"/>
                    <a:pt x="773" y="17"/>
                    <a:pt x="774" y="17"/>
                  </a:cubicBezTo>
                  <a:lnTo>
                    <a:pt x="790" y="8"/>
                  </a:lnTo>
                  <a:cubicBezTo>
                    <a:pt x="790" y="8"/>
                    <a:pt x="790" y="8"/>
                    <a:pt x="790" y="8"/>
                  </a:cubicBezTo>
                  <a:lnTo>
                    <a:pt x="808" y="3"/>
                  </a:lnTo>
                  <a:cubicBezTo>
                    <a:pt x="808" y="3"/>
                    <a:pt x="808" y="3"/>
                    <a:pt x="809" y="2"/>
                  </a:cubicBezTo>
                  <a:lnTo>
                    <a:pt x="828" y="0"/>
                  </a:lnTo>
                  <a:cubicBezTo>
                    <a:pt x="828" y="0"/>
                    <a:pt x="828" y="0"/>
                    <a:pt x="829" y="1"/>
                  </a:cubicBezTo>
                  <a:lnTo>
                    <a:pt x="858" y="6"/>
                  </a:lnTo>
                  <a:cubicBezTo>
                    <a:pt x="858" y="6"/>
                    <a:pt x="858" y="6"/>
                    <a:pt x="859" y="6"/>
                  </a:cubicBezTo>
                  <a:lnTo>
                    <a:pt x="883" y="18"/>
                  </a:lnTo>
                  <a:cubicBezTo>
                    <a:pt x="884" y="19"/>
                    <a:pt x="884" y="19"/>
                    <a:pt x="884" y="19"/>
                  </a:cubicBezTo>
                  <a:lnTo>
                    <a:pt x="904" y="38"/>
                  </a:lnTo>
                  <a:cubicBezTo>
                    <a:pt x="904" y="38"/>
                    <a:pt x="904" y="39"/>
                    <a:pt x="904" y="39"/>
                  </a:cubicBezTo>
                  <a:lnTo>
                    <a:pt x="920" y="65"/>
                  </a:lnTo>
                  <a:lnTo>
                    <a:pt x="935" y="96"/>
                  </a:lnTo>
                  <a:cubicBezTo>
                    <a:pt x="935" y="97"/>
                    <a:pt x="935" y="97"/>
                    <a:pt x="935" y="97"/>
                  </a:cubicBezTo>
                  <a:lnTo>
                    <a:pt x="944" y="136"/>
                  </a:lnTo>
                  <a:lnTo>
                    <a:pt x="948" y="158"/>
                  </a:lnTo>
                  <a:lnTo>
                    <a:pt x="950" y="185"/>
                  </a:lnTo>
                  <a:lnTo>
                    <a:pt x="952" y="216"/>
                  </a:lnTo>
                  <a:lnTo>
                    <a:pt x="952" y="250"/>
                  </a:lnTo>
                  <a:lnTo>
                    <a:pt x="951" y="290"/>
                  </a:lnTo>
                  <a:lnTo>
                    <a:pt x="949" y="326"/>
                  </a:lnTo>
                  <a:lnTo>
                    <a:pt x="945" y="358"/>
                  </a:lnTo>
                  <a:lnTo>
                    <a:pt x="939" y="386"/>
                  </a:lnTo>
                  <a:lnTo>
                    <a:pt x="932" y="411"/>
                  </a:lnTo>
                  <a:lnTo>
                    <a:pt x="923" y="432"/>
                  </a:lnTo>
                  <a:cubicBezTo>
                    <a:pt x="923" y="432"/>
                    <a:pt x="923" y="433"/>
                    <a:pt x="923" y="433"/>
                  </a:cubicBezTo>
                  <a:lnTo>
                    <a:pt x="898" y="467"/>
                  </a:lnTo>
                  <a:cubicBezTo>
                    <a:pt x="898" y="468"/>
                    <a:pt x="898" y="468"/>
                    <a:pt x="898" y="468"/>
                  </a:cubicBezTo>
                  <a:lnTo>
                    <a:pt x="884" y="480"/>
                  </a:lnTo>
                  <a:cubicBezTo>
                    <a:pt x="884" y="480"/>
                    <a:pt x="884" y="480"/>
                    <a:pt x="883" y="480"/>
                  </a:cubicBezTo>
                  <a:lnTo>
                    <a:pt x="867" y="489"/>
                  </a:lnTo>
                  <a:cubicBezTo>
                    <a:pt x="867" y="489"/>
                    <a:pt x="867" y="489"/>
                    <a:pt x="867" y="489"/>
                  </a:cubicBezTo>
                  <a:lnTo>
                    <a:pt x="849" y="494"/>
                  </a:lnTo>
                  <a:cubicBezTo>
                    <a:pt x="848" y="494"/>
                    <a:pt x="848" y="494"/>
                    <a:pt x="848" y="494"/>
                  </a:cubicBezTo>
                  <a:lnTo>
                    <a:pt x="828" y="496"/>
                  </a:lnTo>
                  <a:cubicBezTo>
                    <a:pt x="828" y="496"/>
                    <a:pt x="828" y="496"/>
                    <a:pt x="827" y="496"/>
                  </a:cubicBezTo>
                  <a:lnTo>
                    <a:pt x="803" y="493"/>
                  </a:lnTo>
                  <a:cubicBezTo>
                    <a:pt x="803" y="493"/>
                    <a:pt x="802" y="493"/>
                    <a:pt x="802" y="493"/>
                  </a:cubicBezTo>
                  <a:lnTo>
                    <a:pt x="780" y="483"/>
                  </a:lnTo>
                  <a:cubicBezTo>
                    <a:pt x="779" y="483"/>
                    <a:pt x="779" y="483"/>
                    <a:pt x="779" y="483"/>
                  </a:cubicBezTo>
                  <a:lnTo>
                    <a:pt x="759" y="467"/>
                  </a:lnTo>
                  <a:cubicBezTo>
                    <a:pt x="759" y="466"/>
                    <a:pt x="759" y="466"/>
                    <a:pt x="759" y="466"/>
                  </a:cubicBezTo>
                  <a:lnTo>
                    <a:pt x="742" y="443"/>
                  </a:lnTo>
                  <a:cubicBezTo>
                    <a:pt x="742" y="443"/>
                    <a:pt x="741" y="443"/>
                    <a:pt x="741" y="443"/>
                  </a:cubicBezTo>
                  <a:lnTo>
                    <a:pt x="725" y="409"/>
                  </a:lnTo>
                  <a:cubicBezTo>
                    <a:pt x="725" y="409"/>
                    <a:pt x="725" y="409"/>
                    <a:pt x="725" y="409"/>
                  </a:cubicBezTo>
                  <a:lnTo>
                    <a:pt x="714" y="366"/>
                  </a:lnTo>
                  <a:lnTo>
                    <a:pt x="706" y="314"/>
                  </a:lnTo>
                  <a:lnTo>
                    <a:pt x="703" y="251"/>
                  </a:lnTo>
                  <a:close/>
                  <a:moveTo>
                    <a:pt x="714" y="312"/>
                  </a:moveTo>
                  <a:lnTo>
                    <a:pt x="721" y="364"/>
                  </a:lnTo>
                  <a:lnTo>
                    <a:pt x="733" y="406"/>
                  </a:lnTo>
                  <a:lnTo>
                    <a:pt x="733" y="406"/>
                  </a:lnTo>
                  <a:lnTo>
                    <a:pt x="749" y="439"/>
                  </a:lnTo>
                  <a:lnTo>
                    <a:pt x="748" y="439"/>
                  </a:lnTo>
                  <a:lnTo>
                    <a:pt x="765" y="461"/>
                  </a:lnTo>
                  <a:lnTo>
                    <a:pt x="765" y="460"/>
                  </a:lnTo>
                  <a:lnTo>
                    <a:pt x="784" y="476"/>
                  </a:lnTo>
                  <a:lnTo>
                    <a:pt x="783" y="476"/>
                  </a:lnTo>
                  <a:lnTo>
                    <a:pt x="805" y="486"/>
                  </a:lnTo>
                  <a:lnTo>
                    <a:pt x="804" y="485"/>
                  </a:lnTo>
                  <a:lnTo>
                    <a:pt x="828" y="488"/>
                  </a:lnTo>
                  <a:lnTo>
                    <a:pt x="828" y="488"/>
                  </a:lnTo>
                  <a:lnTo>
                    <a:pt x="847" y="486"/>
                  </a:lnTo>
                  <a:lnTo>
                    <a:pt x="846" y="487"/>
                  </a:lnTo>
                  <a:lnTo>
                    <a:pt x="864" y="482"/>
                  </a:lnTo>
                  <a:lnTo>
                    <a:pt x="863" y="482"/>
                  </a:lnTo>
                  <a:lnTo>
                    <a:pt x="879" y="473"/>
                  </a:lnTo>
                  <a:lnTo>
                    <a:pt x="879" y="473"/>
                  </a:lnTo>
                  <a:lnTo>
                    <a:pt x="892" y="462"/>
                  </a:lnTo>
                  <a:lnTo>
                    <a:pt x="892" y="463"/>
                  </a:lnTo>
                  <a:lnTo>
                    <a:pt x="916" y="428"/>
                  </a:lnTo>
                  <a:lnTo>
                    <a:pt x="916" y="429"/>
                  </a:lnTo>
                  <a:lnTo>
                    <a:pt x="925" y="408"/>
                  </a:lnTo>
                  <a:lnTo>
                    <a:pt x="932" y="385"/>
                  </a:lnTo>
                  <a:lnTo>
                    <a:pt x="937" y="357"/>
                  </a:lnTo>
                  <a:lnTo>
                    <a:pt x="941" y="326"/>
                  </a:lnTo>
                  <a:lnTo>
                    <a:pt x="943" y="290"/>
                  </a:lnTo>
                  <a:lnTo>
                    <a:pt x="944" y="251"/>
                  </a:lnTo>
                  <a:lnTo>
                    <a:pt x="944" y="216"/>
                  </a:lnTo>
                  <a:lnTo>
                    <a:pt x="942" y="186"/>
                  </a:lnTo>
                  <a:lnTo>
                    <a:pt x="940" y="160"/>
                  </a:lnTo>
                  <a:lnTo>
                    <a:pt x="937" y="137"/>
                  </a:lnTo>
                  <a:lnTo>
                    <a:pt x="927" y="99"/>
                  </a:lnTo>
                  <a:lnTo>
                    <a:pt x="927" y="100"/>
                  </a:lnTo>
                  <a:lnTo>
                    <a:pt x="913" y="69"/>
                  </a:lnTo>
                  <a:lnTo>
                    <a:pt x="898" y="43"/>
                  </a:lnTo>
                  <a:lnTo>
                    <a:pt x="898" y="44"/>
                  </a:lnTo>
                  <a:lnTo>
                    <a:pt x="879" y="25"/>
                  </a:lnTo>
                  <a:lnTo>
                    <a:pt x="880" y="26"/>
                  </a:lnTo>
                  <a:lnTo>
                    <a:pt x="855" y="13"/>
                  </a:lnTo>
                  <a:lnTo>
                    <a:pt x="856" y="13"/>
                  </a:lnTo>
                  <a:lnTo>
                    <a:pt x="827" y="8"/>
                  </a:lnTo>
                  <a:lnTo>
                    <a:pt x="828" y="8"/>
                  </a:lnTo>
                  <a:lnTo>
                    <a:pt x="809" y="10"/>
                  </a:lnTo>
                  <a:lnTo>
                    <a:pt x="810" y="10"/>
                  </a:lnTo>
                  <a:lnTo>
                    <a:pt x="793" y="16"/>
                  </a:lnTo>
                  <a:lnTo>
                    <a:pt x="793" y="16"/>
                  </a:lnTo>
                  <a:lnTo>
                    <a:pt x="777" y="24"/>
                  </a:lnTo>
                  <a:lnTo>
                    <a:pt x="778" y="24"/>
                  </a:lnTo>
                  <a:lnTo>
                    <a:pt x="764" y="36"/>
                  </a:lnTo>
                  <a:lnTo>
                    <a:pt x="764" y="35"/>
                  </a:lnTo>
                  <a:lnTo>
                    <a:pt x="742" y="69"/>
                  </a:lnTo>
                  <a:lnTo>
                    <a:pt x="743" y="69"/>
                  </a:lnTo>
                  <a:lnTo>
                    <a:pt x="733" y="89"/>
                  </a:lnTo>
                  <a:lnTo>
                    <a:pt x="725" y="113"/>
                  </a:lnTo>
                  <a:lnTo>
                    <a:pt x="725" y="113"/>
                  </a:lnTo>
                  <a:lnTo>
                    <a:pt x="719" y="141"/>
                  </a:lnTo>
                  <a:lnTo>
                    <a:pt x="715" y="172"/>
                  </a:lnTo>
                  <a:lnTo>
                    <a:pt x="712" y="209"/>
                  </a:lnTo>
                  <a:lnTo>
                    <a:pt x="711" y="250"/>
                  </a:lnTo>
                  <a:lnTo>
                    <a:pt x="714" y="312"/>
                  </a:lnTo>
                  <a:close/>
                  <a:moveTo>
                    <a:pt x="759" y="251"/>
                  </a:moveTo>
                  <a:lnTo>
                    <a:pt x="760" y="303"/>
                  </a:lnTo>
                  <a:lnTo>
                    <a:pt x="764" y="346"/>
                  </a:lnTo>
                  <a:lnTo>
                    <a:pt x="771" y="380"/>
                  </a:lnTo>
                  <a:lnTo>
                    <a:pt x="771" y="379"/>
                  </a:lnTo>
                  <a:lnTo>
                    <a:pt x="781" y="404"/>
                  </a:lnTo>
                  <a:lnTo>
                    <a:pt x="780" y="404"/>
                  </a:lnTo>
                  <a:lnTo>
                    <a:pt x="791" y="420"/>
                  </a:lnTo>
                  <a:lnTo>
                    <a:pt x="791" y="420"/>
                  </a:lnTo>
                  <a:lnTo>
                    <a:pt x="803" y="432"/>
                  </a:lnTo>
                  <a:lnTo>
                    <a:pt x="802" y="431"/>
                  </a:lnTo>
                  <a:lnTo>
                    <a:pt x="816" y="438"/>
                  </a:lnTo>
                  <a:lnTo>
                    <a:pt x="815" y="438"/>
                  </a:lnTo>
                  <a:lnTo>
                    <a:pt x="829" y="441"/>
                  </a:lnTo>
                  <a:lnTo>
                    <a:pt x="827" y="441"/>
                  </a:lnTo>
                  <a:lnTo>
                    <a:pt x="843" y="438"/>
                  </a:lnTo>
                  <a:lnTo>
                    <a:pt x="842" y="438"/>
                  </a:lnTo>
                  <a:lnTo>
                    <a:pt x="856" y="431"/>
                  </a:lnTo>
                  <a:lnTo>
                    <a:pt x="855" y="432"/>
                  </a:lnTo>
                  <a:lnTo>
                    <a:pt x="868" y="420"/>
                  </a:lnTo>
                  <a:lnTo>
                    <a:pt x="867" y="420"/>
                  </a:lnTo>
                  <a:lnTo>
                    <a:pt x="878" y="404"/>
                  </a:lnTo>
                  <a:lnTo>
                    <a:pt x="878" y="405"/>
                  </a:lnTo>
                  <a:lnTo>
                    <a:pt x="887" y="380"/>
                  </a:lnTo>
                  <a:lnTo>
                    <a:pt x="887" y="380"/>
                  </a:lnTo>
                  <a:lnTo>
                    <a:pt x="894" y="346"/>
                  </a:lnTo>
                  <a:lnTo>
                    <a:pt x="897" y="303"/>
                  </a:lnTo>
                  <a:lnTo>
                    <a:pt x="899" y="250"/>
                  </a:lnTo>
                  <a:lnTo>
                    <a:pt x="897" y="196"/>
                  </a:lnTo>
                  <a:lnTo>
                    <a:pt x="893" y="152"/>
                  </a:lnTo>
                  <a:lnTo>
                    <a:pt x="887" y="119"/>
                  </a:lnTo>
                  <a:lnTo>
                    <a:pt x="887" y="119"/>
                  </a:lnTo>
                  <a:lnTo>
                    <a:pt x="878" y="96"/>
                  </a:lnTo>
                  <a:lnTo>
                    <a:pt x="878" y="97"/>
                  </a:lnTo>
                  <a:lnTo>
                    <a:pt x="867" y="79"/>
                  </a:lnTo>
                  <a:lnTo>
                    <a:pt x="868" y="79"/>
                  </a:lnTo>
                  <a:lnTo>
                    <a:pt x="855" y="66"/>
                  </a:lnTo>
                  <a:lnTo>
                    <a:pt x="856" y="67"/>
                  </a:lnTo>
                  <a:lnTo>
                    <a:pt x="842" y="59"/>
                  </a:lnTo>
                  <a:lnTo>
                    <a:pt x="843" y="59"/>
                  </a:lnTo>
                  <a:lnTo>
                    <a:pt x="827" y="57"/>
                  </a:lnTo>
                  <a:lnTo>
                    <a:pt x="829" y="57"/>
                  </a:lnTo>
                  <a:lnTo>
                    <a:pt x="814" y="59"/>
                  </a:lnTo>
                  <a:lnTo>
                    <a:pt x="815" y="59"/>
                  </a:lnTo>
                  <a:lnTo>
                    <a:pt x="801" y="66"/>
                  </a:lnTo>
                  <a:lnTo>
                    <a:pt x="802" y="65"/>
                  </a:lnTo>
                  <a:lnTo>
                    <a:pt x="790" y="76"/>
                  </a:lnTo>
                  <a:lnTo>
                    <a:pt x="791" y="76"/>
                  </a:lnTo>
                  <a:lnTo>
                    <a:pt x="780" y="90"/>
                  </a:lnTo>
                  <a:lnTo>
                    <a:pt x="781" y="89"/>
                  </a:lnTo>
                  <a:lnTo>
                    <a:pt x="772" y="117"/>
                  </a:lnTo>
                  <a:lnTo>
                    <a:pt x="765" y="152"/>
                  </a:lnTo>
                  <a:lnTo>
                    <a:pt x="761" y="196"/>
                  </a:lnTo>
                  <a:lnTo>
                    <a:pt x="759" y="251"/>
                  </a:lnTo>
                  <a:close/>
                  <a:moveTo>
                    <a:pt x="753" y="196"/>
                  </a:moveTo>
                  <a:lnTo>
                    <a:pt x="757" y="150"/>
                  </a:lnTo>
                  <a:lnTo>
                    <a:pt x="764" y="114"/>
                  </a:lnTo>
                  <a:lnTo>
                    <a:pt x="773" y="87"/>
                  </a:lnTo>
                  <a:cubicBezTo>
                    <a:pt x="773" y="86"/>
                    <a:pt x="773" y="86"/>
                    <a:pt x="774" y="86"/>
                  </a:cubicBezTo>
                  <a:lnTo>
                    <a:pt x="784" y="71"/>
                  </a:lnTo>
                  <a:cubicBezTo>
                    <a:pt x="784" y="71"/>
                    <a:pt x="785" y="71"/>
                    <a:pt x="785" y="71"/>
                  </a:cubicBezTo>
                  <a:lnTo>
                    <a:pt x="797" y="60"/>
                  </a:lnTo>
                  <a:cubicBezTo>
                    <a:pt x="797" y="59"/>
                    <a:pt x="797" y="59"/>
                    <a:pt x="798" y="59"/>
                  </a:cubicBezTo>
                  <a:lnTo>
                    <a:pt x="811" y="52"/>
                  </a:lnTo>
                  <a:cubicBezTo>
                    <a:pt x="811" y="52"/>
                    <a:pt x="812" y="52"/>
                    <a:pt x="812" y="52"/>
                  </a:cubicBezTo>
                  <a:lnTo>
                    <a:pt x="827" y="49"/>
                  </a:lnTo>
                  <a:cubicBezTo>
                    <a:pt x="828" y="49"/>
                    <a:pt x="828" y="49"/>
                    <a:pt x="829" y="49"/>
                  </a:cubicBezTo>
                  <a:lnTo>
                    <a:pt x="844" y="52"/>
                  </a:lnTo>
                  <a:cubicBezTo>
                    <a:pt x="845" y="52"/>
                    <a:pt x="845" y="52"/>
                    <a:pt x="845" y="52"/>
                  </a:cubicBezTo>
                  <a:lnTo>
                    <a:pt x="860" y="60"/>
                  </a:lnTo>
                  <a:cubicBezTo>
                    <a:pt x="860" y="60"/>
                    <a:pt x="861" y="60"/>
                    <a:pt x="861" y="61"/>
                  </a:cubicBezTo>
                  <a:lnTo>
                    <a:pt x="873" y="74"/>
                  </a:lnTo>
                  <a:cubicBezTo>
                    <a:pt x="874" y="74"/>
                    <a:pt x="874" y="74"/>
                    <a:pt x="874" y="74"/>
                  </a:cubicBezTo>
                  <a:lnTo>
                    <a:pt x="885" y="92"/>
                  </a:lnTo>
                  <a:cubicBezTo>
                    <a:pt x="885" y="93"/>
                    <a:pt x="885" y="93"/>
                    <a:pt x="885" y="93"/>
                  </a:cubicBezTo>
                  <a:lnTo>
                    <a:pt x="894" y="117"/>
                  </a:lnTo>
                  <a:cubicBezTo>
                    <a:pt x="894" y="117"/>
                    <a:pt x="894" y="117"/>
                    <a:pt x="894" y="117"/>
                  </a:cubicBezTo>
                  <a:lnTo>
                    <a:pt x="901" y="152"/>
                  </a:lnTo>
                  <a:lnTo>
                    <a:pt x="905" y="196"/>
                  </a:lnTo>
                  <a:lnTo>
                    <a:pt x="907" y="251"/>
                  </a:lnTo>
                  <a:lnTo>
                    <a:pt x="905" y="303"/>
                  </a:lnTo>
                  <a:lnTo>
                    <a:pt x="901" y="347"/>
                  </a:lnTo>
                  <a:lnTo>
                    <a:pt x="894" y="382"/>
                  </a:lnTo>
                  <a:cubicBezTo>
                    <a:pt x="894" y="382"/>
                    <a:pt x="894" y="382"/>
                    <a:pt x="894" y="382"/>
                  </a:cubicBezTo>
                  <a:lnTo>
                    <a:pt x="885" y="407"/>
                  </a:lnTo>
                  <a:cubicBezTo>
                    <a:pt x="885" y="408"/>
                    <a:pt x="885" y="408"/>
                    <a:pt x="885" y="408"/>
                  </a:cubicBezTo>
                  <a:lnTo>
                    <a:pt x="874" y="425"/>
                  </a:lnTo>
                  <a:cubicBezTo>
                    <a:pt x="874" y="425"/>
                    <a:pt x="873" y="425"/>
                    <a:pt x="873" y="425"/>
                  </a:cubicBezTo>
                  <a:lnTo>
                    <a:pt x="861" y="437"/>
                  </a:lnTo>
                  <a:cubicBezTo>
                    <a:pt x="860" y="438"/>
                    <a:pt x="860" y="438"/>
                    <a:pt x="860" y="438"/>
                  </a:cubicBezTo>
                  <a:lnTo>
                    <a:pt x="845" y="446"/>
                  </a:lnTo>
                  <a:cubicBezTo>
                    <a:pt x="845" y="446"/>
                    <a:pt x="845" y="446"/>
                    <a:pt x="844" y="446"/>
                  </a:cubicBezTo>
                  <a:lnTo>
                    <a:pt x="829" y="448"/>
                  </a:lnTo>
                  <a:cubicBezTo>
                    <a:pt x="828" y="448"/>
                    <a:pt x="828" y="448"/>
                    <a:pt x="827" y="448"/>
                  </a:cubicBezTo>
                  <a:lnTo>
                    <a:pt x="813" y="446"/>
                  </a:lnTo>
                  <a:cubicBezTo>
                    <a:pt x="813" y="446"/>
                    <a:pt x="812" y="446"/>
                    <a:pt x="812" y="445"/>
                  </a:cubicBezTo>
                  <a:lnTo>
                    <a:pt x="799" y="438"/>
                  </a:lnTo>
                  <a:cubicBezTo>
                    <a:pt x="798" y="438"/>
                    <a:pt x="798" y="438"/>
                    <a:pt x="798" y="437"/>
                  </a:cubicBezTo>
                  <a:lnTo>
                    <a:pt x="785" y="425"/>
                  </a:lnTo>
                  <a:cubicBezTo>
                    <a:pt x="785" y="425"/>
                    <a:pt x="785" y="425"/>
                    <a:pt x="785" y="425"/>
                  </a:cubicBezTo>
                  <a:lnTo>
                    <a:pt x="774" y="408"/>
                  </a:lnTo>
                  <a:cubicBezTo>
                    <a:pt x="773" y="408"/>
                    <a:pt x="773" y="408"/>
                    <a:pt x="773" y="407"/>
                  </a:cubicBezTo>
                  <a:lnTo>
                    <a:pt x="763" y="382"/>
                  </a:lnTo>
                  <a:cubicBezTo>
                    <a:pt x="763" y="382"/>
                    <a:pt x="763" y="382"/>
                    <a:pt x="763" y="382"/>
                  </a:cubicBezTo>
                  <a:lnTo>
                    <a:pt x="756" y="347"/>
                  </a:lnTo>
                  <a:lnTo>
                    <a:pt x="752" y="303"/>
                  </a:lnTo>
                  <a:lnTo>
                    <a:pt x="751" y="250"/>
                  </a:lnTo>
                  <a:lnTo>
                    <a:pt x="753" y="196"/>
                  </a:lnTo>
                  <a:close/>
                </a:path>
              </a:pathLst>
            </a:cu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3" name="Rectangle 222"/>
            <p:cNvSpPr>
              <a:spLocks noChangeArrowheads="1"/>
            </p:cNvSpPr>
            <p:nvPr/>
          </p:nvSpPr>
          <p:spPr bwMode="auto">
            <a:xfrm>
              <a:off x="1867535" y="930079"/>
              <a:ext cx="1270" cy="1704975"/>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4" name="Rectangle 223"/>
            <p:cNvSpPr>
              <a:spLocks noChangeArrowheads="1"/>
            </p:cNvSpPr>
            <p:nvPr/>
          </p:nvSpPr>
          <p:spPr bwMode="auto">
            <a:xfrm>
              <a:off x="2418715" y="930079"/>
              <a:ext cx="1905" cy="1704975"/>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5" name="Rectangle 224"/>
            <p:cNvSpPr>
              <a:spLocks noChangeArrowheads="1"/>
            </p:cNvSpPr>
            <p:nvPr/>
          </p:nvSpPr>
          <p:spPr bwMode="auto">
            <a:xfrm>
              <a:off x="3223260" y="930079"/>
              <a:ext cx="1905" cy="1704975"/>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6" name="Rectangle 225"/>
            <p:cNvSpPr>
              <a:spLocks noChangeArrowheads="1"/>
            </p:cNvSpPr>
            <p:nvPr/>
          </p:nvSpPr>
          <p:spPr bwMode="auto">
            <a:xfrm>
              <a:off x="3776345" y="930079"/>
              <a:ext cx="1270" cy="1704975"/>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7" name="Rectangle 226"/>
            <p:cNvSpPr>
              <a:spLocks noChangeArrowheads="1"/>
            </p:cNvSpPr>
            <p:nvPr/>
          </p:nvSpPr>
          <p:spPr bwMode="auto">
            <a:xfrm>
              <a:off x="4329430" y="930079"/>
              <a:ext cx="1270" cy="1704975"/>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8" name="Rectangle 227"/>
            <p:cNvSpPr>
              <a:spLocks noChangeArrowheads="1"/>
            </p:cNvSpPr>
            <p:nvPr/>
          </p:nvSpPr>
          <p:spPr bwMode="auto">
            <a:xfrm>
              <a:off x="4882515" y="930079"/>
              <a:ext cx="1270" cy="1704975"/>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79" name="Rectangle 228"/>
            <p:cNvSpPr>
              <a:spLocks noChangeArrowheads="1"/>
            </p:cNvSpPr>
            <p:nvPr/>
          </p:nvSpPr>
          <p:spPr bwMode="auto">
            <a:xfrm>
              <a:off x="5434965" y="930079"/>
              <a:ext cx="1905" cy="1704975"/>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80" name="Rectangle 229"/>
            <p:cNvSpPr>
              <a:spLocks noChangeArrowheads="1"/>
            </p:cNvSpPr>
            <p:nvPr/>
          </p:nvSpPr>
          <p:spPr bwMode="auto">
            <a:xfrm>
              <a:off x="41275" y="930079"/>
              <a:ext cx="6200140" cy="1905"/>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81" name="Rectangle 230"/>
            <p:cNvSpPr>
              <a:spLocks noChangeArrowheads="1"/>
            </p:cNvSpPr>
            <p:nvPr/>
          </p:nvSpPr>
          <p:spPr bwMode="auto">
            <a:xfrm>
              <a:off x="1314450" y="291269"/>
              <a:ext cx="1905" cy="2344420"/>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82" name="Rectangle 231"/>
            <p:cNvSpPr>
              <a:spLocks noChangeArrowheads="1"/>
            </p:cNvSpPr>
            <p:nvPr/>
          </p:nvSpPr>
          <p:spPr bwMode="auto">
            <a:xfrm>
              <a:off x="41275" y="291269"/>
              <a:ext cx="6200140" cy="1905"/>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83" name="Rectangle 232"/>
            <p:cNvSpPr>
              <a:spLocks noChangeArrowheads="1"/>
            </p:cNvSpPr>
            <p:nvPr/>
          </p:nvSpPr>
          <p:spPr bwMode="auto">
            <a:xfrm>
              <a:off x="6239510" y="291269"/>
              <a:ext cx="1905" cy="2344420"/>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84" name="Rectangle 233"/>
            <p:cNvSpPr>
              <a:spLocks noChangeArrowheads="1"/>
            </p:cNvSpPr>
            <p:nvPr/>
          </p:nvSpPr>
          <p:spPr bwMode="auto">
            <a:xfrm>
              <a:off x="41275" y="2634419"/>
              <a:ext cx="6200140" cy="1270"/>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85" name="Rectangle 234"/>
            <p:cNvSpPr>
              <a:spLocks noChangeArrowheads="1"/>
            </p:cNvSpPr>
            <p:nvPr/>
          </p:nvSpPr>
          <p:spPr bwMode="auto">
            <a:xfrm>
              <a:off x="41275" y="291269"/>
              <a:ext cx="1905" cy="2344420"/>
            </a:xfrm>
            <a:prstGeom prst="rect">
              <a:avLst/>
            </a:prstGeom>
            <a:solidFill>
              <a:srgbClr val="000000"/>
            </a:solidFill>
            <a:ln w="0" cap="flat">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grpSp>
      <p:sp>
        <p:nvSpPr>
          <p:cNvPr id="2" name="角丸四角形 1"/>
          <p:cNvSpPr/>
          <p:nvPr/>
        </p:nvSpPr>
        <p:spPr>
          <a:xfrm>
            <a:off x="2337706" y="5683629"/>
            <a:ext cx="6548958" cy="79208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smtClean="0">
                <a:solidFill>
                  <a:schemeClr val="tx1"/>
                </a:solidFill>
              </a:rPr>
              <a:t>企業ブランドイメージは、新事業の知覚に影響を与えない</a:t>
            </a:r>
            <a:endParaRPr lang="en-US" altLang="ja-JP" sz="2000" dirty="0" smtClean="0">
              <a:solidFill>
                <a:schemeClr val="tx1"/>
              </a:solidFill>
            </a:endParaRPr>
          </a:p>
        </p:txBody>
      </p:sp>
      <p:sp>
        <p:nvSpPr>
          <p:cNvPr id="6" name="爆発 1 5"/>
          <p:cNvSpPr/>
          <p:nvPr/>
        </p:nvSpPr>
        <p:spPr>
          <a:xfrm rot="381083">
            <a:off x="6220119" y="314422"/>
            <a:ext cx="2969384" cy="1473633"/>
          </a:xfrm>
          <a:prstGeom prst="irregularSeal1">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800" dirty="0" smtClean="0"/>
              <a:t>棄却</a:t>
            </a:r>
            <a:endParaRPr kumimoji="1" lang="ja-JP" altLang="en-US" sz="2800" dirty="0"/>
          </a:p>
        </p:txBody>
      </p:sp>
      <p:sp>
        <p:nvSpPr>
          <p:cNvPr id="7" name="右矢印 6"/>
          <p:cNvSpPr/>
          <p:nvPr/>
        </p:nvSpPr>
        <p:spPr>
          <a:xfrm>
            <a:off x="1778242" y="5827645"/>
            <a:ext cx="425281" cy="50405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92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47754" y="2331273"/>
            <a:ext cx="457200" cy="1673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5439473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p:txBody>
          <a:bodyPr/>
          <a:lstStyle/>
          <a:p>
            <a:fld id="{9657333D-4FE0-46EA-B725-7A26DC788C55}"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7</a:t>
            </a:fld>
            <a:endParaRPr lang="ja-JP" altLang="en-US">
              <a:solidFill>
                <a:srgbClr val="666666"/>
              </a:solidFill>
            </a:endParaRPr>
          </a:p>
        </p:txBody>
      </p:sp>
      <p:sp>
        <p:nvSpPr>
          <p:cNvPr id="2" name="タイトル 1"/>
          <p:cNvSpPr>
            <a:spLocks noGrp="1"/>
          </p:cNvSpPr>
          <p:nvPr>
            <p:ph type="title"/>
          </p:nvPr>
        </p:nvSpPr>
        <p:spPr>
          <a:xfrm>
            <a:off x="457200" y="274638"/>
            <a:ext cx="8229600" cy="1066130"/>
          </a:xfrm>
        </p:spPr>
        <p:txBody>
          <a:bodyPr/>
          <a:lstStyle/>
          <a:p>
            <a:r>
              <a:rPr kumimoji="1" lang="ja-JP" altLang="en-US" dirty="0" smtClean="0"/>
              <a:t>現状分析</a:t>
            </a:r>
            <a:endParaRPr kumimoji="1" lang="ja-JP" altLang="en-US" dirty="0"/>
          </a:p>
        </p:txBody>
      </p:sp>
      <p:sp>
        <p:nvSpPr>
          <p:cNvPr id="6" name="メモ 5"/>
          <p:cNvSpPr/>
          <p:nvPr/>
        </p:nvSpPr>
        <p:spPr>
          <a:xfrm>
            <a:off x="683568" y="1412776"/>
            <a:ext cx="7848872" cy="1569659"/>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ja-JP" altLang="en-US" sz="3000" dirty="0">
                <a:solidFill>
                  <a:prstClr val="black"/>
                </a:solidFill>
                <a:latin typeface="HG丸ｺﾞｼｯｸM-PRO" pitchFamily="50" charset="-128"/>
                <a:ea typeface="HG丸ｺﾞｼｯｸM-PRO" pitchFamily="50" charset="-128"/>
              </a:rPr>
              <a:t>「多角化の目的として、</a:t>
            </a:r>
            <a:endParaRPr lang="en-US" altLang="ja-JP" sz="3000" dirty="0">
              <a:solidFill>
                <a:prstClr val="black"/>
              </a:solidFill>
              <a:latin typeface="HG丸ｺﾞｼｯｸM-PRO" pitchFamily="50" charset="-128"/>
              <a:ea typeface="HG丸ｺﾞｼｯｸM-PRO" pitchFamily="50" charset="-128"/>
            </a:endParaRPr>
          </a:p>
          <a:p>
            <a:pPr lvl="0" algn="ctr"/>
            <a:r>
              <a:rPr lang="ja-JP" altLang="en-US" sz="3000" dirty="0">
                <a:solidFill>
                  <a:prstClr val="black"/>
                </a:solidFill>
                <a:latin typeface="HG丸ｺﾞｼｯｸM-PRO" pitchFamily="50" charset="-128"/>
                <a:ea typeface="HG丸ｺﾞｼｯｸM-PRO" pitchFamily="50" charset="-128"/>
              </a:rPr>
              <a:t>未利用資源の有効活用がある。」</a:t>
            </a:r>
            <a:endParaRPr lang="en-US" altLang="ja-JP" sz="3000" dirty="0">
              <a:solidFill>
                <a:prstClr val="black"/>
              </a:solidFill>
              <a:latin typeface="HG丸ｺﾞｼｯｸM-PRO" pitchFamily="50" charset="-128"/>
              <a:ea typeface="HG丸ｺﾞｼｯｸM-PRO" pitchFamily="50" charset="-128"/>
            </a:endParaRPr>
          </a:p>
        </p:txBody>
      </p:sp>
      <p:sp>
        <p:nvSpPr>
          <p:cNvPr id="8" name="正方形/長方形 7"/>
          <p:cNvSpPr/>
          <p:nvPr/>
        </p:nvSpPr>
        <p:spPr>
          <a:xfrm>
            <a:off x="1043608" y="3284984"/>
            <a:ext cx="7128792" cy="1477328"/>
          </a:xfrm>
          <a:prstGeom prst="rect">
            <a:avLst/>
          </a:prstGeom>
        </p:spPr>
        <p:txBody>
          <a:bodyPr wrap="square">
            <a:spAutoFit/>
          </a:bodyPr>
          <a:lstStyle/>
          <a:p>
            <a:r>
              <a:rPr lang="ja-JP" altLang="en-US" sz="3000" dirty="0" smtClean="0">
                <a:latin typeface="HG丸ｺﾞｼｯｸM-PRO" pitchFamily="50" charset="-128"/>
                <a:ea typeface="HG丸ｺﾞｼｯｸM-PRO" pitchFamily="50" charset="-128"/>
              </a:rPr>
              <a:t>「技術</a:t>
            </a:r>
            <a:r>
              <a:rPr lang="ja-JP" altLang="en-US" sz="3000" dirty="0">
                <a:latin typeface="HG丸ｺﾞｼｯｸM-PRO" pitchFamily="50" charset="-128"/>
                <a:ea typeface="HG丸ｺﾞｼｯｸM-PRO" pitchFamily="50" charset="-128"/>
              </a:rPr>
              <a:t>やノウハウ、ブランドなど</a:t>
            </a:r>
            <a:r>
              <a:rPr lang="ja-JP" altLang="en-US" sz="3000" dirty="0" smtClean="0">
                <a:latin typeface="HG丸ｺﾞｼｯｸM-PRO" pitchFamily="50" charset="-128"/>
                <a:ea typeface="HG丸ｺﾞｼｯｸM-PRO" pitchFamily="50" charset="-128"/>
              </a:rPr>
              <a:t>は</a:t>
            </a:r>
            <a:endParaRPr lang="en-US" altLang="ja-JP" sz="3000" dirty="0" smtClean="0">
              <a:latin typeface="HG丸ｺﾞｼｯｸM-PRO" pitchFamily="50" charset="-128"/>
              <a:ea typeface="HG丸ｺﾞｼｯｸM-PRO" pitchFamily="50" charset="-128"/>
            </a:endParaRPr>
          </a:p>
          <a:p>
            <a:r>
              <a:rPr lang="ja-JP" altLang="en-US" sz="3000" dirty="0" smtClean="0">
                <a:latin typeface="HG丸ｺﾞｼｯｸM-PRO" pitchFamily="50" charset="-128"/>
                <a:ea typeface="HG丸ｺﾞｼｯｸM-PRO" pitchFamily="50" charset="-128"/>
              </a:rPr>
              <a:t>「</a:t>
            </a:r>
            <a:r>
              <a:rPr lang="ja-JP" altLang="en-US" sz="3000" dirty="0">
                <a:latin typeface="HG丸ｺﾞｼｯｸM-PRO" pitchFamily="50" charset="-128"/>
                <a:ea typeface="HG丸ｺﾞｼｯｸM-PRO" pitchFamily="50" charset="-128"/>
              </a:rPr>
              <a:t>情報」という経営資源であり</a:t>
            </a:r>
            <a:r>
              <a:rPr lang="ja-JP" altLang="en-US" sz="3000" dirty="0" smtClean="0">
                <a:latin typeface="HG丸ｺﾞｼｯｸM-PRO" pitchFamily="50" charset="-128"/>
                <a:ea typeface="HG丸ｺﾞｼｯｸM-PRO" pitchFamily="50" charset="-128"/>
              </a:rPr>
              <a:t>、</a:t>
            </a:r>
            <a:endParaRPr lang="en-US" altLang="ja-JP" sz="3000" dirty="0" smtClean="0">
              <a:latin typeface="HG丸ｺﾞｼｯｸM-PRO" pitchFamily="50" charset="-128"/>
              <a:ea typeface="HG丸ｺﾞｼｯｸM-PRO" pitchFamily="50" charset="-128"/>
            </a:endParaRPr>
          </a:p>
          <a:p>
            <a:r>
              <a:rPr lang="ja-JP" altLang="en-US" sz="3000" dirty="0" smtClean="0">
                <a:latin typeface="HG丸ｺﾞｼｯｸM-PRO" pitchFamily="50" charset="-128"/>
                <a:ea typeface="HG丸ｺﾞｼｯｸM-PRO" pitchFamily="50" charset="-128"/>
              </a:rPr>
              <a:t>　これ</a:t>
            </a:r>
            <a:r>
              <a:rPr lang="ja-JP" altLang="en-US" sz="3000" dirty="0">
                <a:latin typeface="HG丸ｺﾞｼｯｸM-PRO" pitchFamily="50" charset="-128"/>
                <a:ea typeface="HG丸ｺﾞｼｯｸM-PRO" pitchFamily="50" charset="-128"/>
              </a:rPr>
              <a:t>は未利用資源になりやすい</a:t>
            </a:r>
            <a:r>
              <a:rPr lang="ja-JP" altLang="en-US" sz="3000" dirty="0" smtClean="0">
                <a:latin typeface="HG丸ｺﾞｼｯｸM-PRO" pitchFamily="50" charset="-128"/>
                <a:ea typeface="HG丸ｺﾞｼｯｸM-PRO" pitchFamily="50" charset="-128"/>
              </a:rPr>
              <a:t>。」</a:t>
            </a:r>
            <a:endParaRPr lang="ja-JP" altLang="en-US" sz="3000" dirty="0">
              <a:latin typeface="HG丸ｺﾞｼｯｸM-PRO" pitchFamily="50" charset="-128"/>
              <a:ea typeface="HG丸ｺﾞｼｯｸM-PRO" pitchFamily="50" charset="-128"/>
            </a:endParaRPr>
          </a:p>
        </p:txBody>
      </p:sp>
      <p:sp>
        <p:nvSpPr>
          <p:cNvPr id="10" name="メモ 9"/>
          <p:cNvSpPr/>
          <p:nvPr/>
        </p:nvSpPr>
        <p:spPr>
          <a:xfrm>
            <a:off x="691106" y="3086504"/>
            <a:ext cx="7848872" cy="2126443"/>
          </a:xfrm>
          <a:prstGeom prst="foldedCorner">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1873750" y="5593603"/>
            <a:ext cx="7200800" cy="646331"/>
          </a:xfrm>
          <a:prstGeom prst="rect">
            <a:avLst/>
          </a:prstGeom>
          <a:noFill/>
        </p:spPr>
        <p:txBody>
          <a:bodyPr wrap="square" rtlCol="0">
            <a:spAutoFit/>
          </a:bodyPr>
          <a:lstStyle/>
          <a:p>
            <a:pPr lvl="0"/>
            <a:r>
              <a:rPr lang="ja-JP" altLang="en-US" sz="3600" dirty="0" smtClean="0">
                <a:solidFill>
                  <a:prstClr val="black"/>
                </a:solidFill>
              </a:rPr>
              <a:t>ブランドと多角化の関係</a:t>
            </a:r>
            <a:r>
              <a:rPr lang="ja-JP" altLang="en-US" sz="3600" dirty="0">
                <a:solidFill>
                  <a:prstClr val="black"/>
                </a:solidFill>
              </a:rPr>
              <a:t>をみていく。</a:t>
            </a:r>
            <a:endParaRPr lang="en-US" altLang="ja-JP" sz="3600" dirty="0">
              <a:solidFill>
                <a:prstClr val="black"/>
              </a:solidFill>
            </a:endParaRPr>
          </a:p>
        </p:txBody>
      </p:sp>
      <p:sp>
        <p:nvSpPr>
          <p:cNvPr id="11" name="下矢印 10"/>
          <p:cNvSpPr/>
          <p:nvPr/>
        </p:nvSpPr>
        <p:spPr>
          <a:xfrm rot="16200000">
            <a:off x="847200" y="5403711"/>
            <a:ext cx="1026985" cy="1026116"/>
          </a:xfrm>
          <a:prstGeom prst="downArrow">
            <a:avLst/>
          </a:prstGeom>
          <a:solidFill>
            <a:schemeClr val="bg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2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32240" y="2488722"/>
            <a:ext cx="1584325"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29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53415" y="4666781"/>
            <a:ext cx="1633537"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14202791"/>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70</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仮説①の検証</a:t>
            </a:r>
            <a:endParaRPr kumimoji="1" lang="ja-JP" altLang="en-US" dirty="0"/>
          </a:p>
        </p:txBody>
      </p:sp>
      <p:sp>
        <p:nvSpPr>
          <p:cNvPr id="6" name="正方形/長方形 5"/>
          <p:cNvSpPr/>
          <p:nvPr/>
        </p:nvSpPr>
        <p:spPr>
          <a:xfrm>
            <a:off x="209153" y="2348880"/>
            <a:ext cx="4572000" cy="3439403"/>
          </a:xfrm>
          <a:prstGeom prst="rect">
            <a:avLst/>
          </a:prstGeom>
        </p:spPr>
        <p:txBody>
          <a:bodyPr>
            <a:spAutoFit/>
          </a:bodyPr>
          <a:lstStyle/>
          <a:p>
            <a:r>
              <a:rPr lang="en-US" altLang="ja-JP" dirty="0"/>
              <a:t>1.</a:t>
            </a:r>
            <a:r>
              <a:rPr lang="ja-JP" altLang="en-US" dirty="0"/>
              <a:t>記憶に残る広告をして</a:t>
            </a:r>
            <a:r>
              <a:rPr lang="ja-JP" altLang="en-US" dirty="0" smtClean="0"/>
              <a:t>いる</a:t>
            </a:r>
            <a:endParaRPr lang="en-US" altLang="ja-JP" dirty="0" smtClean="0"/>
          </a:p>
          <a:p>
            <a:r>
              <a:rPr lang="ja-JP" altLang="en-US" sz="1050" dirty="0"/>
              <a:t>　</a:t>
            </a:r>
            <a:endParaRPr lang="en-US" altLang="ja-JP" sz="1050" dirty="0" smtClean="0"/>
          </a:p>
          <a:p>
            <a:r>
              <a:rPr lang="en-US" altLang="ja-JP" dirty="0" smtClean="0"/>
              <a:t>2</a:t>
            </a:r>
            <a:r>
              <a:rPr lang="en-US" altLang="ja-JP" dirty="0"/>
              <a:t>.</a:t>
            </a:r>
            <a:r>
              <a:rPr lang="ja-JP" altLang="en-US" dirty="0"/>
              <a:t>親しみやすい　　　　　</a:t>
            </a:r>
            <a:endParaRPr lang="en-US" altLang="ja-JP" dirty="0" smtClean="0"/>
          </a:p>
          <a:p>
            <a:endParaRPr lang="en-US" altLang="ja-JP" sz="1050" dirty="0" smtClean="0"/>
          </a:p>
          <a:p>
            <a:r>
              <a:rPr lang="en-US" altLang="ja-JP" dirty="0" smtClean="0"/>
              <a:t>3</a:t>
            </a:r>
            <a:r>
              <a:rPr lang="en-US" altLang="ja-JP" dirty="0"/>
              <a:t>.</a:t>
            </a:r>
            <a:r>
              <a:rPr lang="ja-JP" altLang="en-US" dirty="0"/>
              <a:t>研究開発力・商品開発力が旺盛で</a:t>
            </a:r>
            <a:r>
              <a:rPr lang="ja-JP" altLang="en-US" dirty="0" smtClean="0"/>
              <a:t>ある</a:t>
            </a:r>
            <a:endParaRPr lang="en-US" altLang="ja-JP" dirty="0" smtClean="0"/>
          </a:p>
          <a:p>
            <a:endParaRPr lang="en-US" altLang="ja-JP" sz="1050" dirty="0" smtClean="0"/>
          </a:p>
          <a:p>
            <a:r>
              <a:rPr lang="en-US" altLang="ja-JP" dirty="0" smtClean="0"/>
              <a:t>4</a:t>
            </a:r>
            <a:r>
              <a:rPr lang="en-US" altLang="ja-JP" dirty="0"/>
              <a:t>.</a:t>
            </a:r>
            <a:r>
              <a:rPr lang="ja-JP" altLang="en-US" dirty="0"/>
              <a:t>伝統が</a:t>
            </a:r>
            <a:r>
              <a:rPr lang="ja-JP" altLang="en-US" dirty="0" smtClean="0"/>
              <a:t>ある</a:t>
            </a:r>
            <a:endParaRPr lang="en-US" altLang="ja-JP" dirty="0" smtClean="0"/>
          </a:p>
          <a:p>
            <a:endParaRPr lang="en-US" altLang="ja-JP" sz="1050" dirty="0" smtClean="0"/>
          </a:p>
          <a:p>
            <a:r>
              <a:rPr lang="en-US" altLang="ja-JP" dirty="0" smtClean="0"/>
              <a:t>5</a:t>
            </a:r>
            <a:r>
              <a:rPr lang="en-US" altLang="ja-JP" dirty="0"/>
              <a:t>.</a:t>
            </a:r>
            <a:r>
              <a:rPr lang="ja-JP" altLang="en-US" dirty="0"/>
              <a:t>扱っている製品・サービスの質が</a:t>
            </a:r>
            <a:r>
              <a:rPr lang="ja-JP" altLang="en-US" dirty="0" smtClean="0"/>
              <a:t>いい</a:t>
            </a:r>
            <a:endParaRPr lang="en-US" altLang="ja-JP" dirty="0" smtClean="0"/>
          </a:p>
          <a:p>
            <a:endParaRPr lang="en-US" altLang="ja-JP" sz="1050" dirty="0" smtClean="0"/>
          </a:p>
          <a:p>
            <a:r>
              <a:rPr lang="en-US" altLang="ja-JP" dirty="0" smtClean="0"/>
              <a:t>6</a:t>
            </a:r>
            <a:r>
              <a:rPr lang="en-US" altLang="ja-JP" dirty="0"/>
              <a:t>.</a:t>
            </a:r>
            <a:r>
              <a:rPr lang="ja-JP" altLang="en-US" dirty="0"/>
              <a:t>安定性が</a:t>
            </a:r>
            <a:r>
              <a:rPr lang="ja-JP" altLang="en-US" dirty="0" smtClean="0"/>
              <a:t>ある</a:t>
            </a:r>
            <a:endParaRPr lang="en-US" altLang="ja-JP" dirty="0" smtClean="0"/>
          </a:p>
          <a:p>
            <a:endParaRPr lang="en-US" altLang="ja-JP" sz="1050" dirty="0" smtClean="0"/>
          </a:p>
          <a:p>
            <a:r>
              <a:rPr lang="en-US" altLang="ja-JP" dirty="0" smtClean="0"/>
              <a:t>7</a:t>
            </a:r>
            <a:r>
              <a:rPr lang="en-US" altLang="ja-JP" dirty="0"/>
              <a:t>.</a:t>
            </a:r>
            <a:r>
              <a:rPr lang="ja-JP" altLang="en-US" dirty="0"/>
              <a:t>衰退気味で</a:t>
            </a:r>
            <a:r>
              <a:rPr lang="ja-JP" altLang="en-US" dirty="0" smtClean="0"/>
              <a:t>ある</a:t>
            </a:r>
            <a:endParaRPr lang="en-US" altLang="ja-JP" dirty="0" smtClean="0"/>
          </a:p>
          <a:p>
            <a:endParaRPr lang="en-US" altLang="ja-JP" sz="1050" dirty="0" smtClean="0"/>
          </a:p>
          <a:p>
            <a:r>
              <a:rPr lang="en-US" altLang="ja-JP" dirty="0" smtClean="0"/>
              <a:t>8</a:t>
            </a:r>
            <a:r>
              <a:rPr lang="en-US" altLang="ja-JP" dirty="0"/>
              <a:t>.</a:t>
            </a:r>
            <a:r>
              <a:rPr lang="ja-JP" altLang="en-US" dirty="0"/>
              <a:t>信頼性がある　　</a:t>
            </a:r>
          </a:p>
        </p:txBody>
      </p:sp>
      <p:sp>
        <p:nvSpPr>
          <p:cNvPr id="8" name="角丸四角形 7"/>
          <p:cNvSpPr/>
          <p:nvPr/>
        </p:nvSpPr>
        <p:spPr>
          <a:xfrm>
            <a:off x="468071" y="1484784"/>
            <a:ext cx="2232248" cy="648072"/>
          </a:xfrm>
          <a:prstGeom prst="roundRect">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企業</a:t>
            </a:r>
            <a:endParaRPr kumimoji="1" lang="en-US" altLang="ja-JP" dirty="0" smtClean="0">
              <a:solidFill>
                <a:schemeClr val="tx1"/>
              </a:solidFill>
            </a:endParaRPr>
          </a:p>
          <a:p>
            <a:pPr algn="ctr"/>
            <a:r>
              <a:rPr kumimoji="1" lang="ja-JP" altLang="en-US" dirty="0" smtClean="0">
                <a:solidFill>
                  <a:schemeClr val="tx1"/>
                </a:solidFill>
              </a:rPr>
              <a:t>ブランド・イメージ</a:t>
            </a:r>
            <a:endParaRPr kumimoji="1" lang="ja-JP" altLang="en-US" dirty="0">
              <a:solidFill>
                <a:schemeClr val="tx1"/>
              </a:solidFill>
            </a:endParaRPr>
          </a:p>
        </p:txBody>
      </p:sp>
      <p:sp>
        <p:nvSpPr>
          <p:cNvPr id="9" name="角丸四角形 8"/>
          <p:cNvSpPr/>
          <p:nvPr/>
        </p:nvSpPr>
        <p:spPr>
          <a:xfrm>
            <a:off x="5364088" y="1484040"/>
            <a:ext cx="2232248" cy="648072"/>
          </a:xfrm>
          <a:prstGeom prst="roundRect">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chemeClr val="tx1"/>
                </a:solidFill>
              </a:rPr>
              <a:t>新事業</a:t>
            </a:r>
            <a:endParaRPr kumimoji="1" lang="en-US" altLang="ja-JP" dirty="0" smtClean="0">
              <a:solidFill>
                <a:schemeClr val="tx1"/>
              </a:solidFill>
            </a:endParaRPr>
          </a:p>
        </p:txBody>
      </p:sp>
      <p:sp>
        <p:nvSpPr>
          <p:cNvPr id="18" name="右中かっこ 17"/>
          <p:cNvSpPr/>
          <p:nvPr/>
        </p:nvSpPr>
        <p:spPr>
          <a:xfrm>
            <a:off x="4133081" y="2204863"/>
            <a:ext cx="648072" cy="3583420"/>
          </a:xfrm>
          <a:prstGeom prst="rightBrace">
            <a:avLst/>
          </a:prstGeom>
          <a:ln w="28575">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9" name="乗算記号 18"/>
          <p:cNvSpPr/>
          <p:nvPr/>
        </p:nvSpPr>
        <p:spPr>
          <a:xfrm>
            <a:off x="4573036" y="2164428"/>
            <a:ext cx="3816424" cy="3664288"/>
          </a:xfrm>
          <a:prstGeom prst="mathMultiply">
            <a:avLst/>
          </a:prstGeom>
          <a:solidFill>
            <a:schemeClr val="accent6">
              <a:lumMod val="60000"/>
              <a:lumOff val="4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 name="直線矢印コネクタ 6"/>
          <p:cNvCxnSpPr/>
          <p:nvPr/>
        </p:nvCxnSpPr>
        <p:spPr>
          <a:xfrm flipV="1">
            <a:off x="2987824" y="1808076"/>
            <a:ext cx="2088232" cy="744"/>
          </a:xfrm>
          <a:prstGeom prst="straightConnector1">
            <a:avLst/>
          </a:prstGeom>
          <a:ln w="28575">
            <a:solidFill>
              <a:schemeClr val="bg2">
                <a:lumMod val="50000"/>
              </a:schemeClr>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8426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barn(inVertical)">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 grpId="0" animBg="1"/>
      <p:bldP spid="1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71</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仮説①の検証</a:t>
            </a:r>
            <a:endParaRPr kumimoji="1" lang="ja-JP" altLang="en-US" dirty="0"/>
          </a:p>
        </p:txBody>
      </p:sp>
      <p:sp>
        <p:nvSpPr>
          <p:cNvPr id="6" name="角丸四角形 5"/>
          <p:cNvSpPr/>
          <p:nvPr/>
        </p:nvSpPr>
        <p:spPr>
          <a:xfrm>
            <a:off x="467544" y="1998617"/>
            <a:ext cx="7997567" cy="2880320"/>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7" name="テキスト ボックス 6"/>
          <p:cNvSpPr txBox="1"/>
          <p:nvPr/>
        </p:nvSpPr>
        <p:spPr>
          <a:xfrm>
            <a:off x="708032" y="2429599"/>
            <a:ext cx="6439261" cy="584775"/>
          </a:xfrm>
          <a:prstGeom prst="rect">
            <a:avLst/>
          </a:prstGeom>
          <a:noFill/>
        </p:spPr>
        <p:txBody>
          <a:bodyPr wrap="square" rtlCol="0">
            <a:spAutoFit/>
          </a:bodyPr>
          <a:lstStyle/>
          <a:p>
            <a:r>
              <a:rPr kumimoji="1" lang="ja-JP" altLang="en-US" sz="3200" dirty="0" smtClean="0"/>
              <a:t>本研究の仮説①が棄却された理由</a:t>
            </a:r>
            <a:endParaRPr kumimoji="1" lang="ja-JP" altLang="en-US" sz="3200" dirty="0"/>
          </a:p>
        </p:txBody>
      </p:sp>
      <p:pic>
        <p:nvPicPr>
          <p:cNvPr id="1026" name="Picture 2" descr="C:\Program Files (x86)\Microsoft Office\MEDIA\CAGCAT10\j0286034.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32701" y="2285583"/>
            <a:ext cx="756648" cy="728791"/>
          </a:xfrm>
          <a:prstGeom prst="rect">
            <a:avLst/>
          </a:prstGeom>
          <a:noFill/>
          <a:extLst>
            <a:ext uri="{909E8E84-426E-40DD-AFC4-6F175D3DCCD1}">
              <a14:hiddenFill xmlns:a14="http://schemas.microsoft.com/office/drawing/2010/main">
                <a:solidFill>
                  <a:srgbClr val="FFFFFF"/>
                </a:solidFill>
              </a14:hiddenFill>
            </a:ext>
          </a:extLst>
        </p:spPr>
      </p:pic>
      <p:sp>
        <p:nvSpPr>
          <p:cNvPr id="2" name="テキスト ボックス 1"/>
          <p:cNvSpPr txBox="1"/>
          <p:nvPr/>
        </p:nvSpPr>
        <p:spPr>
          <a:xfrm>
            <a:off x="971600" y="3140968"/>
            <a:ext cx="7416824" cy="1384995"/>
          </a:xfrm>
          <a:prstGeom prst="rect">
            <a:avLst/>
          </a:prstGeom>
          <a:noFill/>
        </p:spPr>
        <p:txBody>
          <a:bodyPr wrap="square" rtlCol="0">
            <a:spAutoFit/>
          </a:bodyPr>
          <a:lstStyle/>
          <a:p>
            <a:r>
              <a:rPr lang="ja-JP" altLang="en-US" sz="2800" dirty="0" smtClean="0"/>
              <a:t>・消費者が購買するときに抱くイメージと、</a:t>
            </a:r>
            <a:endParaRPr lang="en-US" altLang="ja-JP" sz="2800" dirty="0" smtClean="0"/>
          </a:p>
          <a:p>
            <a:r>
              <a:rPr lang="ja-JP" altLang="en-US" sz="2800" dirty="0" smtClean="0"/>
              <a:t>　質問紙にて用いた企業ブランドイメージに、</a:t>
            </a:r>
            <a:endParaRPr lang="en-US" altLang="ja-JP" sz="2800" dirty="0" smtClean="0"/>
          </a:p>
          <a:p>
            <a:r>
              <a:rPr lang="ja-JP" altLang="en-US" sz="2800" dirty="0"/>
              <a:t>　</a:t>
            </a:r>
            <a:r>
              <a:rPr lang="ja-JP" altLang="en-US" sz="2800" dirty="0" smtClean="0"/>
              <a:t>誤差が生じたと考えられる。</a:t>
            </a:r>
            <a:endParaRPr lang="en-US" altLang="ja-JP" sz="2800" dirty="0" smtClean="0"/>
          </a:p>
        </p:txBody>
      </p:sp>
    </p:spTree>
    <p:extLst>
      <p:ext uri="{BB962C8B-B14F-4D97-AF65-F5344CB8AC3E}">
        <p14:creationId xmlns:p14="http://schemas.microsoft.com/office/powerpoint/2010/main" val="264211675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dirty="0">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72</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仮説②の検証　系１</a:t>
            </a:r>
            <a:endParaRPr kumimoji="1" lang="ja-JP" altLang="en-US" dirty="0"/>
          </a:p>
        </p:txBody>
      </p:sp>
      <p:sp>
        <p:nvSpPr>
          <p:cNvPr id="11" name="テキスト ボックス 10"/>
          <p:cNvSpPr txBox="1"/>
          <p:nvPr/>
        </p:nvSpPr>
        <p:spPr>
          <a:xfrm>
            <a:off x="267113" y="3487766"/>
            <a:ext cx="4319433" cy="2369880"/>
          </a:xfrm>
          <a:prstGeom prst="rect">
            <a:avLst/>
          </a:prstGeom>
          <a:noFill/>
        </p:spPr>
        <p:txBody>
          <a:bodyPr wrap="square" rtlCol="0">
            <a:spAutoFit/>
          </a:bodyPr>
          <a:lstStyle/>
          <a:p>
            <a:endParaRPr lang="en-US" altLang="ja-JP" dirty="0"/>
          </a:p>
          <a:p>
            <a:r>
              <a:rPr kumimoji="1" lang="en-US" altLang="ja-JP" sz="1600" dirty="0" smtClean="0"/>
              <a:t>1.</a:t>
            </a:r>
            <a:r>
              <a:rPr kumimoji="1" lang="ja-JP" altLang="en-US" sz="1600" dirty="0" smtClean="0"/>
              <a:t>記憶に残る広告をしている　　　　　　　　　　　　　　</a:t>
            </a:r>
            <a:endParaRPr kumimoji="1" lang="en-US" altLang="ja-JP" sz="1600" dirty="0" smtClean="0"/>
          </a:p>
          <a:p>
            <a:r>
              <a:rPr lang="ja-JP" altLang="en-US" sz="1600" dirty="0"/>
              <a:t>２</a:t>
            </a:r>
            <a:r>
              <a:rPr lang="ja-JP" altLang="en-US" sz="1600" dirty="0" smtClean="0"/>
              <a:t>．親しみやすい　　　　　　　　　　　　　　　　 </a:t>
            </a:r>
            <a:endParaRPr lang="en-US" altLang="ja-JP" sz="1600" dirty="0" smtClean="0"/>
          </a:p>
          <a:p>
            <a:r>
              <a:rPr kumimoji="1" lang="en-US" altLang="ja-JP" sz="1600" dirty="0" smtClean="0"/>
              <a:t>3.</a:t>
            </a:r>
            <a:r>
              <a:rPr kumimoji="1" lang="ja-JP" altLang="en-US" sz="1600" dirty="0" smtClean="0"/>
              <a:t>研究開発力・商品開発力が旺盛である　 </a:t>
            </a:r>
            <a:endParaRPr kumimoji="1" lang="en-US" altLang="ja-JP" sz="1600" dirty="0" smtClean="0"/>
          </a:p>
          <a:p>
            <a:r>
              <a:rPr lang="en-US" altLang="ja-JP" sz="1600" dirty="0" smtClean="0"/>
              <a:t>4.</a:t>
            </a:r>
            <a:r>
              <a:rPr lang="ja-JP" altLang="en-US" sz="1600" dirty="0" smtClean="0"/>
              <a:t>伝統がある　　　　　　　　　　　　　　　　　　                                  </a:t>
            </a:r>
            <a:r>
              <a:rPr lang="en-US" altLang="ja-JP" sz="1600" dirty="0" smtClean="0"/>
              <a:t>5.</a:t>
            </a:r>
            <a:r>
              <a:rPr lang="ja-JP" altLang="en-US" sz="1600" dirty="0" smtClean="0"/>
              <a:t>文化・スポーツ・イベント活動に熱心である</a:t>
            </a:r>
            <a:endParaRPr lang="en-US" altLang="ja-JP" sz="1600" dirty="0" smtClean="0"/>
          </a:p>
          <a:p>
            <a:r>
              <a:rPr lang="en-US" altLang="ja-JP" sz="1600" dirty="0" smtClean="0"/>
              <a:t>6.</a:t>
            </a:r>
            <a:r>
              <a:rPr lang="ja-JP" altLang="en-US" sz="1600" dirty="0"/>
              <a:t>将来性</a:t>
            </a:r>
            <a:r>
              <a:rPr lang="ja-JP" altLang="en-US" sz="1600" dirty="0" smtClean="0"/>
              <a:t>が</a:t>
            </a:r>
            <a:r>
              <a:rPr lang="ja-JP" altLang="en-US" sz="1600" dirty="0"/>
              <a:t>ある</a:t>
            </a:r>
            <a:endParaRPr lang="en-US" altLang="ja-JP" sz="1600" dirty="0"/>
          </a:p>
          <a:p>
            <a:r>
              <a:rPr lang="en-US" altLang="ja-JP" sz="1600" dirty="0"/>
              <a:t>7</a:t>
            </a:r>
            <a:r>
              <a:rPr lang="en-US" altLang="ja-JP" sz="1600" dirty="0" smtClean="0"/>
              <a:t>.</a:t>
            </a:r>
            <a:r>
              <a:rPr lang="ja-JP" altLang="en-US" sz="1600" dirty="0" smtClean="0"/>
              <a:t>成長性がある</a:t>
            </a:r>
            <a:endParaRPr lang="en-US" altLang="ja-JP" sz="1600" dirty="0"/>
          </a:p>
          <a:p>
            <a:r>
              <a:rPr lang="en-US" altLang="ja-JP" sz="1600" dirty="0" smtClean="0"/>
              <a:t>8</a:t>
            </a:r>
            <a:r>
              <a:rPr lang="en-US" altLang="ja-JP" sz="1600" dirty="0"/>
              <a:t>.</a:t>
            </a:r>
            <a:r>
              <a:rPr lang="ja-JP" altLang="en-US" sz="1600" dirty="0"/>
              <a:t>信頼性が</a:t>
            </a:r>
            <a:r>
              <a:rPr lang="ja-JP" altLang="en-US" sz="1600" dirty="0" smtClean="0"/>
              <a:t>ある</a:t>
            </a:r>
            <a:r>
              <a:rPr kumimoji="1" lang="ja-JP" altLang="en-US" sz="1600" dirty="0" smtClean="0"/>
              <a:t>　</a:t>
            </a:r>
            <a:r>
              <a:rPr kumimoji="1" lang="ja-JP" altLang="en-US" dirty="0" smtClean="0"/>
              <a:t>　　　　　　　　　　　　　　　　　　</a:t>
            </a:r>
            <a:r>
              <a:rPr kumimoji="1" lang="ja-JP" altLang="en-US" sz="1600" dirty="0" smtClean="0"/>
              <a:t>　　　　　　　</a:t>
            </a:r>
            <a:endParaRPr kumimoji="1" lang="ja-JP" altLang="en-US" sz="1600" dirty="0"/>
          </a:p>
        </p:txBody>
      </p:sp>
      <p:sp>
        <p:nvSpPr>
          <p:cNvPr id="14" name="テキスト ボックス 13"/>
          <p:cNvSpPr txBox="1"/>
          <p:nvPr/>
        </p:nvSpPr>
        <p:spPr>
          <a:xfrm>
            <a:off x="1115616" y="1117398"/>
            <a:ext cx="8131640" cy="400110"/>
          </a:xfrm>
          <a:prstGeom prst="rect">
            <a:avLst/>
          </a:prstGeom>
          <a:noFill/>
        </p:spPr>
        <p:txBody>
          <a:bodyPr wrap="square" rtlCol="0">
            <a:spAutoFit/>
          </a:bodyPr>
          <a:lstStyle/>
          <a:p>
            <a:r>
              <a:rPr kumimoji="1" lang="ja-JP" altLang="en-US" sz="2000" dirty="0" smtClean="0"/>
              <a:t>企業名とロゴが一致することで、ブランド・イメージに差が出るか　</a:t>
            </a:r>
            <a:endParaRPr kumimoji="1" lang="ja-JP" altLang="en-US" sz="2000" dirty="0"/>
          </a:p>
        </p:txBody>
      </p:sp>
      <p:sp>
        <p:nvSpPr>
          <p:cNvPr id="2052" name="正方形/長方形 2051"/>
          <p:cNvSpPr/>
          <p:nvPr/>
        </p:nvSpPr>
        <p:spPr>
          <a:xfrm>
            <a:off x="179512" y="2508186"/>
            <a:ext cx="4176464" cy="3532413"/>
          </a:xfrm>
          <a:prstGeom prst="rect">
            <a:avLst/>
          </a:prstGeom>
          <a:no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3" name="角丸四角形 2052"/>
          <p:cNvSpPr/>
          <p:nvPr/>
        </p:nvSpPr>
        <p:spPr>
          <a:xfrm>
            <a:off x="451653" y="2299524"/>
            <a:ext cx="2479605" cy="401930"/>
          </a:xfrm>
          <a:prstGeom prst="roundRect">
            <a:avLst/>
          </a:prstGeom>
          <a:solidFill>
            <a:schemeClr val="bg1"/>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rPr>
              <a:t>検証内容</a:t>
            </a:r>
            <a:endParaRPr kumimoji="1" lang="ja-JP" altLang="en-US" sz="2000" dirty="0">
              <a:solidFill>
                <a:schemeClr val="tx1"/>
              </a:solidFill>
            </a:endParaRPr>
          </a:p>
        </p:txBody>
      </p:sp>
      <p:sp>
        <p:nvSpPr>
          <p:cNvPr id="2054" name="屈折矢印 2053"/>
          <p:cNvSpPr/>
          <p:nvPr/>
        </p:nvSpPr>
        <p:spPr>
          <a:xfrm rot="5400000">
            <a:off x="2964783" y="5675391"/>
            <a:ext cx="506871" cy="1237289"/>
          </a:xfrm>
          <a:prstGeom prst="bentUpArrow">
            <a:avLst/>
          </a:prstGeom>
          <a:solidFill>
            <a:schemeClr val="accent5">
              <a:lumMod val="60000"/>
              <a:lumOff val="4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3923928" y="6165304"/>
            <a:ext cx="5616624" cy="461665"/>
          </a:xfrm>
          <a:prstGeom prst="rect">
            <a:avLst/>
          </a:prstGeom>
          <a:noFill/>
        </p:spPr>
        <p:txBody>
          <a:bodyPr wrap="square" rtlCol="0">
            <a:spAutoFit/>
          </a:bodyPr>
          <a:lstStyle/>
          <a:p>
            <a:r>
              <a:rPr kumimoji="1" lang="ja-JP" altLang="en-US" sz="2400" dirty="0" smtClean="0"/>
              <a:t>対応の無い</a:t>
            </a:r>
            <a:r>
              <a:rPr kumimoji="1" lang="ja-JP" altLang="en-US" sz="2400" dirty="0" err="1" smtClean="0"/>
              <a:t>ｔ</a:t>
            </a:r>
            <a:r>
              <a:rPr kumimoji="1" lang="ja-JP" altLang="en-US" sz="2400" dirty="0" smtClean="0"/>
              <a:t>検定を用いて検証を行う</a:t>
            </a:r>
            <a:endParaRPr kumimoji="1" lang="ja-JP" altLang="en-US" sz="2400" dirty="0"/>
          </a:p>
        </p:txBody>
      </p:sp>
      <p:sp>
        <p:nvSpPr>
          <p:cNvPr id="8" name="テキスト ボックス 7"/>
          <p:cNvSpPr txBox="1"/>
          <p:nvPr/>
        </p:nvSpPr>
        <p:spPr>
          <a:xfrm>
            <a:off x="179512" y="1496523"/>
            <a:ext cx="9144001" cy="707886"/>
          </a:xfrm>
          <a:prstGeom prst="rect">
            <a:avLst/>
          </a:prstGeom>
          <a:noFill/>
        </p:spPr>
        <p:txBody>
          <a:bodyPr wrap="square" rtlCol="0">
            <a:spAutoFit/>
          </a:bodyPr>
          <a:lstStyle/>
          <a:p>
            <a:r>
              <a:rPr kumimoji="1" lang="ja-JP" altLang="en-US" sz="2000" dirty="0" smtClean="0"/>
              <a:t>→</a:t>
            </a:r>
            <a:r>
              <a:rPr kumimoji="1" lang="ja-JP" altLang="en-US" sz="2000" b="1" u="sng" dirty="0" smtClean="0"/>
              <a:t>問６で企業名とロゴが一致するかしないかでグループ分けをし、</a:t>
            </a:r>
            <a:endParaRPr kumimoji="1" lang="en-US" altLang="ja-JP" sz="2000" b="1" u="sng" dirty="0" smtClean="0"/>
          </a:p>
          <a:p>
            <a:r>
              <a:rPr kumimoji="1" lang="ja-JP" altLang="en-US" sz="2000" b="1" dirty="0" smtClean="0"/>
              <a:t>　　　　　　　　　　　　　　　</a:t>
            </a:r>
            <a:r>
              <a:rPr kumimoji="1" lang="ja-JP" altLang="en-US" sz="2000" b="1" u="sng" dirty="0" smtClean="0"/>
              <a:t>各グループ間</a:t>
            </a:r>
            <a:r>
              <a:rPr lang="ja-JP" altLang="en-US" sz="2000" b="1" u="sng" dirty="0" smtClean="0"/>
              <a:t>で</a:t>
            </a:r>
            <a:r>
              <a:rPr lang="ja-JP" altLang="en-US" sz="2000" b="1" u="sng" dirty="0"/>
              <a:t>問７の</a:t>
            </a:r>
            <a:r>
              <a:rPr lang="ja-JP" altLang="en-US" sz="2000" b="1" u="sng" dirty="0" smtClean="0"/>
              <a:t>結果に</a:t>
            </a:r>
            <a:r>
              <a:rPr kumimoji="1" lang="ja-JP" altLang="en-US" sz="2000" b="1" u="sng" dirty="0" smtClean="0"/>
              <a:t>差異があるのか</a:t>
            </a:r>
            <a:r>
              <a:rPr kumimoji="1" lang="ja-JP" altLang="en-US" sz="2000" b="1" dirty="0" smtClean="0"/>
              <a:t>を検証する</a:t>
            </a:r>
            <a:endParaRPr kumimoji="1" lang="ja-JP" altLang="en-US" sz="2000" b="1" dirty="0"/>
          </a:p>
        </p:txBody>
      </p:sp>
      <p:sp>
        <p:nvSpPr>
          <p:cNvPr id="24" name="テキスト ボックス 23"/>
          <p:cNvSpPr txBox="1"/>
          <p:nvPr/>
        </p:nvSpPr>
        <p:spPr>
          <a:xfrm>
            <a:off x="211358" y="2736423"/>
            <a:ext cx="4664926" cy="369332"/>
          </a:xfrm>
          <a:prstGeom prst="rect">
            <a:avLst/>
          </a:prstGeom>
          <a:noFill/>
        </p:spPr>
        <p:txBody>
          <a:bodyPr wrap="square" rtlCol="0">
            <a:spAutoFit/>
          </a:bodyPr>
          <a:lstStyle/>
          <a:p>
            <a:r>
              <a:rPr kumimoji="1" lang="ja-JP" altLang="en-US" dirty="0" smtClean="0"/>
              <a:t> 問６　</a:t>
            </a:r>
            <a:r>
              <a:rPr lang="ja-JP" altLang="en-US" u="sng" dirty="0"/>
              <a:t>企業</a:t>
            </a:r>
            <a:r>
              <a:rPr lang="ja-JP" altLang="en-US" u="sng" dirty="0" smtClean="0"/>
              <a:t>のロゴマークが思い浮かぶか</a:t>
            </a:r>
            <a:endParaRPr kumimoji="1" lang="ja-JP" altLang="en-US" u="sng" dirty="0"/>
          </a:p>
        </p:txBody>
      </p:sp>
      <p:sp>
        <p:nvSpPr>
          <p:cNvPr id="9" name="正方形/長方形 8"/>
          <p:cNvSpPr/>
          <p:nvPr/>
        </p:nvSpPr>
        <p:spPr>
          <a:xfrm>
            <a:off x="304284" y="3303100"/>
            <a:ext cx="4572000" cy="369332"/>
          </a:xfrm>
          <a:prstGeom prst="rect">
            <a:avLst/>
          </a:prstGeom>
        </p:spPr>
        <p:txBody>
          <a:bodyPr>
            <a:spAutoFit/>
          </a:bodyPr>
          <a:lstStyle/>
          <a:p>
            <a:r>
              <a:rPr lang="ja-JP" altLang="en-US" dirty="0" smtClean="0"/>
              <a:t>問</a:t>
            </a:r>
            <a:r>
              <a:rPr lang="en-US" altLang="ja-JP" dirty="0" smtClean="0"/>
              <a:t>7</a:t>
            </a:r>
            <a:r>
              <a:rPr lang="ja-JP" altLang="en-US" dirty="0"/>
              <a:t>　</a:t>
            </a:r>
            <a:r>
              <a:rPr lang="ja-JP" altLang="en-US" u="sng" dirty="0" smtClean="0"/>
              <a:t>企業名を聞いて、どの</a:t>
            </a:r>
            <a:r>
              <a:rPr lang="ja-JP" altLang="en-US" u="sng" dirty="0"/>
              <a:t>ように思うか</a:t>
            </a:r>
          </a:p>
        </p:txBody>
      </p:sp>
      <p:sp>
        <p:nvSpPr>
          <p:cNvPr id="28" name="円/楕円 27"/>
          <p:cNvSpPr/>
          <p:nvPr/>
        </p:nvSpPr>
        <p:spPr>
          <a:xfrm>
            <a:off x="4499992" y="2736423"/>
            <a:ext cx="1785547" cy="1021524"/>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問６</a:t>
            </a:r>
            <a:endParaRPr kumimoji="1" lang="en-US" altLang="ja-JP" dirty="0" smtClean="0">
              <a:solidFill>
                <a:schemeClr val="tx1"/>
              </a:solidFill>
            </a:endParaRPr>
          </a:p>
          <a:p>
            <a:pPr algn="ctr"/>
            <a:r>
              <a:rPr lang="ja-JP" altLang="en-US" dirty="0" smtClean="0">
                <a:solidFill>
                  <a:schemeClr val="tx1"/>
                </a:solidFill>
              </a:rPr>
              <a:t>ロゴが思い浮かぶ</a:t>
            </a:r>
            <a:endParaRPr kumimoji="1" lang="ja-JP" altLang="en-US" dirty="0" smtClean="0">
              <a:solidFill>
                <a:schemeClr val="tx1"/>
              </a:solidFill>
            </a:endParaRPr>
          </a:p>
        </p:txBody>
      </p:sp>
      <p:sp>
        <p:nvSpPr>
          <p:cNvPr id="32" name="円/楕円 31"/>
          <p:cNvSpPr/>
          <p:nvPr/>
        </p:nvSpPr>
        <p:spPr>
          <a:xfrm>
            <a:off x="7254329" y="2740787"/>
            <a:ext cx="1918237" cy="1021524"/>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問６</a:t>
            </a:r>
            <a:endParaRPr kumimoji="1" lang="en-US" altLang="ja-JP" dirty="0" smtClean="0">
              <a:solidFill>
                <a:schemeClr val="tx1"/>
              </a:solidFill>
            </a:endParaRPr>
          </a:p>
          <a:p>
            <a:pPr algn="ctr"/>
            <a:r>
              <a:rPr lang="ja-JP" altLang="en-US" dirty="0" smtClean="0">
                <a:solidFill>
                  <a:schemeClr val="tx1"/>
                </a:solidFill>
              </a:rPr>
              <a:t>ロゴが思い浮かばない</a:t>
            </a:r>
            <a:endParaRPr kumimoji="1" lang="ja-JP" altLang="en-US" dirty="0" smtClean="0">
              <a:solidFill>
                <a:schemeClr val="tx1"/>
              </a:solidFill>
            </a:endParaRPr>
          </a:p>
        </p:txBody>
      </p:sp>
      <p:sp>
        <p:nvSpPr>
          <p:cNvPr id="33" name="左右矢印 32"/>
          <p:cNvSpPr/>
          <p:nvPr/>
        </p:nvSpPr>
        <p:spPr>
          <a:xfrm>
            <a:off x="6304025" y="3141517"/>
            <a:ext cx="921738" cy="323165"/>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テキスト ボックス 33"/>
          <p:cNvSpPr txBox="1"/>
          <p:nvPr/>
        </p:nvSpPr>
        <p:spPr>
          <a:xfrm>
            <a:off x="4651795" y="3762311"/>
            <a:ext cx="4954006" cy="369332"/>
          </a:xfrm>
          <a:prstGeom prst="rect">
            <a:avLst/>
          </a:prstGeom>
          <a:noFill/>
        </p:spPr>
        <p:txBody>
          <a:bodyPr wrap="square" rtlCol="0">
            <a:spAutoFit/>
          </a:bodyPr>
          <a:lstStyle/>
          <a:p>
            <a:r>
              <a:rPr kumimoji="1" lang="ja-JP" altLang="en-US" dirty="0" smtClean="0"/>
              <a:t>問７の結果に差が</a:t>
            </a:r>
            <a:r>
              <a:rPr lang="ja-JP" altLang="en-US" dirty="0" smtClean="0"/>
              <a:t>ある</a:t>
            </a:r>
            <a:r>
              <a:rPr kumimoji="1" lang="ja-JP" altLang="en-US" dirty="0" smtClean="0"/>
              <a:t>＝別のイメージを持つ</a:t>
            </a:r>
            <a:endParaRPr kumimoji="1" lang="ja-JP" altLang="en-US" dirty="0"/>
          </a:p>
        </p:txBody>
      </p:sp>
      <p:sp>
        <p:nvSpPr>
          <p:cNvPr id="35" name="下矢印 34"/>
          <p:cNvSpPr/>
          <p:nvPr/>
        </p:nvSpPr>
        <p:spPr>
          <a:xfrm>
            <a:off x="6915858" y="4267070"/>
            <a:ext cx="309905" cy="28808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ボックス 35"/>
          <p:cNvSpPr txBox="1"/>
          <p:nvPr/>
        </p:nvSpPr>
        <p:spPr>
          <a:xfrm>
            <a:off x="7354958" y="4234513"/>
            <a:ext cx="1175182" cy="338554"/>
          </a:xfrm>
          <a:prstGeom prst="rect">
            <a:avLst/>
          </a:prstGeom>
          <a:noFill/>
        </p:spPr>
        <p:txBody>
          <a:bodyPr wrap="square" rtlCol="0">
            <a:spAutoFit/>
          </a:bodyPr>
          <a:lstStyle/>
          <a:p>
            <a:r>
              <a:rPr kumimoji="1" lang="ja-JP" altLang="en-US" sz="1600" dirty="0" smtClean="0"/>
              <a:t>つまり</a:t>
            </a:r>
            <a:r>
              <a:rPr kumimoji="1" lang="en-US" altLang="ja-JP" sz="1600" dirty="0" smtClean="0"/>
              <a:t>…</a:t>
            </a:r>
            <a:endParaRPr kumimoji="1" lang="ja-JP" altLang="en-US" sz="1600" dirty="0"/>
          </a:p>
        </p:txBody>
      </p:sp>
      <p:sp>
        <p:nvSpPr>
          <p:cNvPr id="17" name="正方形/長方形 16"/>
          <p:cNvSpPr/>
          <p:nvPr/>
        </p:nvSpPr>
        <p:spPr>
          <a:xfrm>
            <a:off x="4939763" y="4672706"/>
            <a:ext cx="4572000" cy="646331"/>
          </a:xfrm>
          <a:prstGeom prst="rect">
            <a:avLst/>
          </a:prstGeom>
        </p:spPr>
        <p:txBody>
          <a:bodyPr>
            <a:spAutoFit/>
          </a:bodyPr>
          <a:lstStyle/>
          <a:p>
            <a:r>
              <a:rPr lang="ja-JP" altLang="en-US" dirty="0"/>
              <a:t>企業名と</a:t>
            </a:r>
            <a:r>
              <a:rPr lang="ja-JP" altLang="en-US" dirty="0" smtClean="0"/>
              <a:t>ロゴの一致、不一致によって</a:t>
            </a:r>
            <a:endParaRPr lang="en-US" altLang="ja-JP" dirty="0" smtClean="0"/>
          </a:p>
          <a:p>
            <a:r>
              <a:rPr lang="ja-JP" altLang="en-US" dirty="0"/>
              <a:t>　</a:t>
            </a:r>
            <a:r>
              <a:rPr lang="ja-JP" altLang="en-US" dirty="0" smtClean="0"/>
              <a:t>　　　　　　　ブランド</a:t>
            </a:r>
            <a:r>
              <a:rPr lang="ja-JP" altLang="en-US" dirty="0"/>
              <a:t>・イメージ</a:t>
            </a:r>
            <a:r>
              <a:rPr lang="ja-JP" altLang="en-US" dirty="0" smtClean="0"/>
              <a:t>に差が出る</a:t>
            </a:r>
            <a:endParaRPr lang="ja-JP" altLang="en-US" dirty="0"/>
          </a:p>
        </p:txBody>
      </p:sp>
      <p:sp>
        <p:nvSpPr>
          <p:cNvPr id="25" name="角丸四角形吹き出し 24"/>
          <p:cNvSpPr/>
          <p:nvPr/>
        </p:nvSpPr>
        <p:spPr>
          <a:xfrm>
            <a:off x="3627459" y="2259502"/>
            <a:ext cx="2676566" cy="401931"/>
          </a:xfrm>
          <a:prstGeom prst="wedgeRoundRectCallout">
            <a:avLst>
              <a:gd name="adj1" fmla="val -37795"/>
              <a:gd name="adj2" fmla="val 78897"/>
              <a:gd name="adj3" fmla="val 16667"/>
            </a:avLst>
          </a:prstGeom>
          <a:solidFill>
            <a:schemeClr val="bg1"/>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p:nvSpPr>
        <p:spPr>
          <a:xfrm>
            <a:off x="3893970" y="2315823"/>
            <a:ext cx="2084225" cy="369332"/>
          </a:xfrm>
          <a:prstGeom prst="rect">
            <a:avLst/>
          </a:prstGeom>
          <a:noFill/>
        </p:spPr>
        <p:txBody>
          <a:bodyPr wrap="none" rtlCol="0">
            <a:spAutoFit/>
          </a:bodyPr>
          <a:lstStyle/>
          <a:p>
            <a:r>
              <a:rPr kumimoji="1" lang="ja-JP" altLang="en-US" dirty="0" smtClean="0"/>
              <a:t>ロッテ　→　ホカロン</a:t>
            </a:r>
            <a:endParaRPr kumimoji="1" lang="ja-JP" altLang="en-US" dirty="0"/>
          </a:p>
        </p:txBody>
      </p:sp>
    </p:spTree>
    <p:extLst>
      <p:ext uri="{BB962C8B-B14F-4D97-AF65-F5344CB8AC3E}">
        <p14:creationId xmlns:p14="http://schemas.microsoft.com/office/powerpoint/2010/main" val="429736076"/>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73</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仮説②の検証　系１</a:t>
            </a:r>
            <a:endParaRPr kumimoji="1" lang="ja-JP" altLang="en-US" dirty="0"/>
          </a:p>
        </p:txBody>
      </p:sp>
      <p:grpSp>
        <p:nvGrpSpPr>
          <p:cNvPr id="7" name="キャンバス 148"/>
          <p:cNvGrpSpPr/>
          <p:nvPr/>
        </p:nvGrpSpPr>
        <p:grpSpPr>
          <a:xfrm>
            <a:off x="3563888" y="1556792"/>
            <a:ext cx="5112568" cy="1512168"/>
            <a:chOff x="0" y="0"/>
            <a:chExt cx="5924550" cy="1276350"/>
          </a:xfrm>
        </p:grpSpPr>
        <p:sp>
          <p:nvSpPr>
            <p:cNvPr id="8" name="正方形/長方形 7"/>
            <p:cNvSpPr/>
            <p:nvPr/>
          </p:nvSpPr>
          <p:spPr>
            <a:xfrm>
              <a:off x="0" y="0"/>
              <a:ext cx="5924550" cy="1276350"/>
            </a:xfrm>
            <a:prstGeom prst="rect">
              <a:avLst/>
            </a:prstGeom>
            <a:noFill/>
            <a:ln>
              <a:noFill/>
            </a:ln>
          </p:spPr>
        </p:sp>
        <p:sp>
          <p:nvSpPr>
            <p:cNvPr id="9" name="Rectangle 103"/>
            <p:cNvSpPr>
              <a:spLocks noChangeArrowheads="1"/>
            </p:cNvSpPr>
            <p:nvPr/>
          </p:nvSpPr>
          <p:spPr bwMode="auto">
            <a:xfrm>
              <a:off x="2502535" y="1106170"/>
              <a:ext cx="1462406" cy="135890"/>
            </a:xfrm>
            <a:prstGeom prst="rect">
              <a:avLst/>
            </a:prstGeom>
            <a:solidFill>
              <a:srgbClr val="FFFF00"/>
            </a:solidFill>
            <a:ln>
              <a:noFill/>
            </a:ln>
          </p:spPr>
          <p:txBody>
            <a:bodyPr rot="0" vert="horz" wrap="square" lIns="91440" tIns="45720" rIns="91440" bIns="45720" anchor="t" anchorCtr="0" upright="1">
              <a:noAutofit/>
            </a:bodyPr>
            <a:lstStyle/>
            <a:p>
              <a:pPr algn="just">
                <a:spcAft>
                  <a:spcPts val="0"/>
                </a:spcAft>
              </a:pPr>
              <a:r>
                <a:rPr lang="en-US" sz="1050" kern="100">
                  <a:effectLst/>
                  <a:latin typeface="Century"/>
                  <a:ea typeface="ＭＳ 明朝"/>
                  <a:cs typeface="Times New Roman"/>
                </a:rPr>
                <a:t> </a:t>
              </a:r>
              <a:endParaRPr lang="ja-JP" sz="1050" kern="100">
                <a:effectLst/>
                <a:latin typeface="Century"/>
                <a:ea typeface="ＭＳ 明朝"/>
                <a:cs typeface="Times New Roman"/>
              </a:endParaRPr>
            </a:p>
          </p:txBody>
        </p:sp>
        <p:sp>
          <p:nvSpPr>
            <p:cNvPr id="10" name="Rectangle 48"/>
            <p:cNvSpPr>
              <a:spLocks noChangeArrowheads="1"/>
            </p:cNvSpPr>
            <p:nvPr/>
          </p:nvSpPr>
          <p:spPr bwMode="auto">
            <a:xfrm>
              <a:off x="32385" y="43180"/>
              <a:ext cx="5866130" cy="20701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1" name="Freeform 49"/>
            <p:cNvSpPr>
              <a:spLocks noEditPoints="1"/>
            </p:cNvSpPr>
            <p:nvPr/>
          </p:nvSpPr>
          <p:spPr bwMode="auto">
            <a:xfrm>
              <a:off x="2583180" y="67310"/>
              <a:ext cx="742950" cy="101600"/>
            </a:xfrm>
            <a:custGeom>
              <a:avLst/>
              <a:gdLst>
                <a:gd name="T0" fmla="*/ 82 w 1848"/>
                <a:gd name="T1" fmla="*/ 21 h 188"/>
                <a:gd name="T2" fmla="*/ 39 w 1848"/>
                <a:gd name="T3" fmla="*/ 178 h 188"/>
                <a:gd name="T4" fmla="*/ 42 w 1848"/>
                <a:gd name="T5" fmla="*/ 124 h 188"/>
                <a:gd name="T6" fmla="*/ 11 w 1848"/>
                <a:gd name="T7" fmla="*/ 93 h 188"/>
                <a:gd name="T8" fmla="*/ 190 w 1848"/>
                <a:gd name="T9" fmla="*/ 169 h 188"/>
                <a:gd name="T10" fmla="*/ 63 w 1848"/>
                <a:gd name="T11" fmla="*/ 155 h 188"/>
                <a:gd name="T12" fmla="*/ 69 w 1848"/>
                <a:gd name="T13" fmla="*/ 118 h 188"/>
                <a:gd name="T14" fmla="*/ 139 w 1848"/>
                <a:gd name="T15" fmla="*/ 16 h 188"/>
                <a:gd name="T16" fmla="*/ 147 w 1848"/>
                <a:gd name="T17" fmla="*/ 111 h 188"/>
                <a:gd name="T18" fmla="*/ 159 w 1848"/>
                <a:gd name="T19" fmla="*/ 115 h 188"/>
                <a:gd name="T20" fmla="*/ 108 w 1848"/>
                <a:gd name="T21" fmla="*/ 97 h 188"/>
                <a:gd name="T22" fmla="*/ 147 w 1848"/>
                <a:gd name="T23" fmla="*/ 97 h 188"/>
                <a:gd name="T24" fmla="*/ 301 w 1848"/>
                <a:gd name="T25" fmla="*/ 153 h 188"/>
                <a:gd name="T26" fmla="*/ 394 w 1848"/>
                <a:gd name="T27" fmla="*/ 153 h 188"/>
                <a:gd name="T28" fmla="*/ 271 w 1848"/>
                <a:gd name="T29" fmla="*/ 65 h 188"/>
                <a:gd name="T30" fmla="*/ 384 w 1848"/>
                <a:gd name="T31" fmla="*/ 42 h 188"/>
                <a:gd name="T32" fmla="*/ 285 w 1848"/>
                <a:gd name="T33" fmla="*/ 10 h 188"/>
                <a:gd name="T34" fmla="*/ 560 w 1848"/>
                <a:gd name="T35" fmla="*/ 94 h 188"/>
                <a:gd name="T36" fmla="*/ 493 w 1848"/>
                <a:gd name="T37" fmla="*/ 80 h 188"/>
                <a:gd name="T38" fmla="*/ 419 w 1848"/>
                <a:gd name="T39" fmla="*/ 64 h 188"/>
                <a:gd name="T40" fmla="*/ 493 w 1848"/>
                <a:gd name="T41" fmla="*/ 64 h 188"/>
                <a:gd name="T42" fmla="*/ 559 w 1848"/>
                <a:gd name="T43" fmla="*/ 64 h 188"/>
                <a:gd name="T44" fmla="*/ 782 w 1848"/>
                <a:gd name="T45" fmla="*/ 57 h 188"/>
                <a:gd name="T46" fmla="*/ 696 w 1848"/>
                <a:gd name="T47" fmla="*/ 84 h 188"/>
                <a:gd name="T48" fmla="*/ 990 w 1848"/>
                <a:gd name="T49" fmla="*/ 7 h 188"/>
                <a:gd name="T50" fmla="*/ 1000 w 1848"/>
                <a:gd name="T51" fmla="*/ 31 h 188"/>
                <a:gd name="T52" fmla="*/ 1021 w 1848"/>
                <a:gd name="T53" fmla="*/ 6 h 188"/>
                <a:gd name="T54" fmla="*/ 856 w 1848"/>
                <a:gd name="T55" fmla="*/ 52 h 188"/>
                <a:gd name="T56" fmla="*/ 870 w 1848"/>
                <a:gd name="T57" fmla="*/ 151 h 188"/>
                <a:gd name="T58" fmla="*/ 1231 w 1848"/>
                <a:gd name="T59" fmla="*/ 105 h 188"/>
                <a:gd name="T60" fmla="*/ 1127 w 1848"/>
                <a:gd name="T61" fmla="*/ 31 h 188"/>
                <a:gd name="T62" fmla="*/ 1081 w 1848"/>
                <a:gd name="T63" fmla="*/ 73 h 188"/>
                <a:gd name="T64" fmla="*/ 1068 w 1848"/>
                <a:gd name="T65" fmla="*/ 178 h 188"/>
                <a:gd name="T66" fmla="*/ 1255 w 1848"/>
                <a:gd name="T67" fmla="*/ 109 h 188"/>
                <a:gd name="T68" fmla="*/ 1410 w 1848"/>
                <a:gd name="T69" fmla="*/ 145 h 188"/>
                <a:gd name="T70" fmla="*/ 1379 w 1848"/>
                <a:gd name="T71" fmla="*/ 57 h 188"/>
                <a:gd name="T72" fmla="*/ 1308 w 1848"/>
                <a:gd name="T73" fmla="*/ 62 h 188"/>
                <a:gd name="T74" fmla="*/ 1325 w 1848"/>
                <a:gd name="T75" fmla="*/ 47 h 188"/>
                <a:gd name="T76" fmla="*/ 1483 w 1848"/>
                <a:gd name="T77" fmla="*/ 61 h 188"/>
                <a:gd name="T78" fmla="*/ 1514 w 1848"/>
                <a:gd name="T79" fmla="*/ 10 h 188"/>
                <a:gd name="T80" fmla="*/ 1566 w 1848"/>
                <a:gd name="T81" fmla="*/ 3 h 188"/>
                <a:gd name="T82" fmla="*/ 1616 w 1848"/>
                <a:gd name="T83" fmla="*/ 65 h 188"/>
                <a:gd name="T84" fmla="*/ 1634 w 1848"/>
                <a:gd name="T85" fmla="*/ 133 h 188"/>
                <a:gd name="T86" fmla="*/ 1638 w 1848"/>
                <a:gd name="T87" fmla="*/ 180 h 188"/>
                <a:gd name="T88" fmla="*/ 1554 w 1848"/>
                <a:gd name="T89" fmla="*/ 130 h 188"/>
                <a:gd name="T90" fmla="*/ 1564 w 1848"/>
                <a:gd name="T91" fmla="*/ 70 h 188"/>
                <a:gd name="T92" fmla="*/ 1514 w 1848"/>
                <a:gd name="T93" fmla="*/ 61 h 188"/>
                <a:gd name="T94" fmla="*/ 1511 w 1848"/>
                <a:gd name="T95" fmla="*/ 181 h 188"/>
                <a:gd name="T96" fmla="*/ 1579 w 1848"/>
                <a:gd name="T97" fmla="*/ 39 h 188"/>
                <a:gd name="T98" fmla="*/ 1605 w 1848"/>
                <a:gd name="T99" fmla="*/ 118 h 188"/>
                <a:gd name="T100" fmla="*/ 1564 w 1848"/>
                <a:gd name="T101" fmla="*/ 97 h 188"/>
                <a:gd name="T102" fmla="*/ 1736 w 1848"/>
                <a:gd name="T103" fmla="*/ 103 h 188"/>
                <a:gd name="T104" fmla="*/ 1694 w 1848"/>
                <a:gd name="T105" fmla="*/ 66 h 188"/>
                <a:gd name="T106" fmla="*/ 1829 w 1848"/>
                <a:gd name="T107" fmla="*/ 108 h 188"/>
                <a:gd name="T108" fmla="*/ 1848 w 1848"/>
                <a:gd name="T109" fmla="*/ 161 h 188"/>
                <a:gd name="T110" fmla="*/ 1668 w 1848"/>
                <a:gd name="T111" fmla="*/ 167 h 188"/>
                <a:gd name="T112" fmla="*/ 1814 w 1848"/>
                <a:gd name="T113" fmla="*/ 44 h 188"/>
                <a:gd name="T114" fmla="*/ 1742 w 1848"/>
                <a:gd name="T115" fmla="*/ 3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8" h="188">
                  <a:moveTo>
                    <a:pt x="6" y="23"/>
                  </a:moveTo>
                  <a:lnTo>
                    <a:pt x="25" y="5"/>
                  </a:lnTo>
                  <a:cubicBezTo>
                    <a:pt x="39" y="18"/>
                    <a:pt x="46" y="26"/>
                    <a:pt x="47" y="27"/>
                  </a:cubicBezTo>
                  <a:cubicBezTo>
                    <a:pt x="47" y="27"/>
                    <a:pt x="50" y="20"/>
                    <a:pt x="55" y="6"/>
                  </a:cubicBezTo>
                  <a:lnTo>
                    <a:pt x="82" y="21"/>
                  </a:lnTo>
                  <a:cubicBezTo>
                    <a:pt x="84" y="23"/>
                    <a:pt x="83" y="24"/>
                    <a:pt x="79" y="25"/>
                  </a:cubicBezTo>
                  <a:cubicBezTo>
                    <a:pt x="70" y="40"/>
                    <a:pt x="64" y="48"/>
                    <a:pt x="61" y="51"/>
                  </a:cubicBezTo>
                  <a:cubicBezTo>
                    <a:pt x="69" y="63"/>
                    <a:pt x="73" y="84"/>
                    <a:pt x="73" y="112"/>
                  </a:cubicBezTo>
                  <a:lnTo>
                    <a:pt x="73" y="148"/>
                  </a:lnTo>
                  <a:cubicBezTo>
                    <a:pt x="73" y="168"/>
                    <a:pt x="61" y="178"/>
                    <a:pt x="39" y="178"/>
                  </a:cubicBezTo>
                  <a:lnTo>
                    <a:pt x="20" y="178"/>
                  </a:lnTo>
                  <a:lnTo>
                    <a:pt x="18" y="163"/>
                  </a:lnTo>
                  <a:lnTo>
                    <a:pt x="34" y="163"/>
                  </a:lnTo>
                  <a:cubicBezTo>
                    <a:pt x="39" y="163"/>
                    <a:pt x="42" y="160"/>
                    <a:pt x="42" y="152"/>
                  </a:cubicBezTo>
                  <a:lnTo>
                    <a:pt x="42" y="124"/>
                  </a:lnTo>
                  <a:cubicBezTo>
                    <a:pt x="42" y="127"/>
                    <a:pt x="33" y="136"/>
                    <a:pt x="15" y="151"/>
                  </a:cubicBezTo>
                  <a:lnTo>
                    <a:pt x="0" y="130"/>
                  </a:lnTo>
                  <a:cubicBezTo>
                    <a:pt x="15" y="119"/>
                    <a:pt x="28" y="104"/>
                    <a:pt x="39" y="85"/>
                  </a:cubicBezTo>
                  <a:cubicBezTo>
                    <a:pt x="38" y="78"/>
                    <a:pt x="38" y="75"/>
                    <a:pt x="38" y="75"/>
                  </a:cubicBezTo>
                  <a:cubicBezTo>
                    <a:pt x="38" y="78"/>
                    <a:pt x="29" y="85"/>
                    <a:pt x="11" y="93"/>
                  </a:cubicBezTo>
                  <a:lnTo>
                    <a:pt x="0" y="73"/>
                  </a:lnTo>
                  <a:cubicBezTo>
                    <a:pt x="12" y="66"/>
                    <a:pt x="21" y="59"/>
                    <a:pt x="27" y="50"/>
                  </a:cubicBezTo>
                  <a:cubicBezTo>
                    <a:pt x="22" y="41"/>
                    <a:pt x="15" y="32"/>
                    <a:pt x="6" y="23"/>
                  </a:cubicBezTo>
                  <a:close/>
                  <a:moveTo>
                    <a:pt x="159" y="115"/>
                  </a:moveTo>
                  <a:cubicBezTo>
                    <a:pt x="174" y="135"/>
                    <a:pt x="184" y="153"/>
                    <a:pt x="190" y="169"/>
                  </a:cubicBezTo>
                  <a:lnTo>
                    <a:pt x="163" y="186"/>
                  </a:lnTo>
                  <a:lnTo>
                    <a:pt x="153" y="165"/>
                  </a:lnTo>
                  <a:lnTo>
                    <a:pt x="86" y="172"/>
                  </a:lnTo>
                  <a:cubicBezTo>
                    <a:pt x="82" y="182"/>
                    <a:pt x="76" y="183"/>
                    <a:pt x="66" y="174"/>
                  </a:cubicBezTo>
                  <a:lnTo>
                    <a:pt x="63" y="155"/>
                  </a:lnTo>
                  <a:lnTo>
                    <a:pt x="108" y="152"/>
                  </a:lnTo>
                  <a:lnTo>
                    <a:pt x="108" y="111"/>
                  </a:lnTo>
                  <a:lnTo>
                    <a:pt x="100" y="111"/>
                  </a:lnTo>
                  <a:lnTo>
                    <a:pt x="100" y="118"/>
                  </a:lnTo>
                  <a:lnTo>
                    <a:pt x="69" y="118"/>
                  </a:lnTo>
                  <a:lnTo>
                    <a:pt x="69" y="49"/>
                  </a:lnTo>
                  <a:lnTo>
                    <a:pt x="108" y="49"/>
                  </a:lnTo>
                  <a:lnTo>
                    <a:pt x="108" y="12"/>
                  </a:lnTo>
                  <a:lnTo>
                    <a:pt x="138" y="12"/>
                  </a:lnTo>
                  <a:cubicBezTo>
                    <a:pt x="142" y="12"/>
                    <a:pt x="142" y="14"/>
                    <a:pt x="139" y="16"/>
                  </a:cubicBezTo>
                  <a:lnTo>
                    <a:pt x="139" y="49"/>
                  </a:lnTo>
                  <a:lnTo>
                    <a:pt x="178" y="49"/>
                  </a:lnTo>
                  <a:lnTo>
                    <a:pt x="178" y="115"/>
                  </a:lnTo>
                  <a:lnTo>
                    <a:pt x="147" y="115"/>
                  </a:lnTo>
                  <a:lnTo>
                    <a:pt x="147" y="111"/>
                  </a:lnTo>
                  <a:lnTo>
                    <a:pt x="138" y="111"/>
                  </a:lnTo>
                  <a:lnTo>
                    <a:pt x="138" y="150"/>
                  </a:lnTo>
                  <a:lnTo>
                    <a:pt x="146" y="149"/>
                  </a:lnTo>
                  <a:lnTo>
                    <a:pt x="135" y="129"/>
                  </a:lnTo>
                  <a:lnTo>
                    <a:pt x="159" y="115"/>
                  </a:lnTo>
                  <a:close/>
                  <a:moveTo>
                    <a:pt x="108" y="97"/>
                  </a:moveTo>
                  <a:lnTo>
                    <a:pt x="108" y="64"/>
                  </a:lnTo>
                  <a:lnTo>
                    <a:pt x="100" y="64"/>
                  </a:lnTo>
                  <a:lnTo>
                    <a:pt x="100" y="97"/>
                  </a:lnTo>
                  <a:lnTo>
                    <a:pt x="108" y="97"/>
                  </a:lnTo>
                  <a:close/>
                  <a:moveTo>
                    <a:pt x="147" y="97"/>
                  </a:moveTo>
                  <a:lnTo>
                    <a:pt x="147" y="64"/>
                  </a:lnTo>
                  <a:lnTo>
                    <a:pt x="139" y="64"/>
                  </a:lnTo>
                  <a:lnTo>
                    <a:pt x="139" y="97"/>
                  </a:lnTo>
                  <a:lnTo>
                    <a:pt x="147" y="97"/>
                  </a:lnTo>
                  <a:close/>
                  <a:moveTo>
                    <a:pt x="394" y="153"/>
                  </a:moveTo>
                  <a:lnTo>
                    <a:pt x="394" y="169"/>
                  </a:lnTo>
                  <a:lnTo>
                    <a:pt x="211" y="169"/>
                  </a:lnTo>
                  <a:lnTo>
                    <a:pt x="211" y="153"/>
                  </a:lnTo>
                  <a:lnTo>
                    <a:pt x="301" y="153"/>
                  </a:lnTo>
                  <a:cubicBezTo>
                    <a:pt x="312" y="124"/>
                    <a:pt x="320" y="94"/>
                    <a:pt x="325" y="62"/>
                  </a:cubicBezTo>
                  <a:lnTo>
                    <a:pt x="361" y="73"/>
                  </a:lnTo>
                  <a:cubicBezTo>
                    <a:pt x="363" y="75"/>
                    <a:pt x="362" y="77"/>
                    <a:pt x="359" y="77"/>
                  </a:cubicBezTo>
                  <a:cubicBezTo>
                    <a:pt x="353" y="103"/>
                    <a:pt x="345" y="128"/>
                    <a:pt x="335" y="153"/>
                  </a:cubicBezTo>
                  <a:lnTo>
                    <a:pt x="394" y="153"/>
                  </a:lnTo>
                  <a:close/>
                  <a:moveTo>
                    <a:pt x="271" y="65"/>
                  </a:moveTo>
                  <a:cubicBezTo>
                    <a:pt x="281" y="83"/>
                    <a:pt x="288" y="106"/>
                    <a:pt x="293" y="133"/>
                  </a:cubicBezTo>
                  <a:lnTo>
                    <a:pt x="261" y="143"/>
                  </a:lnTo>
                  <a:cubicBezTo>
                    <a:pt x="254" y="113"/>
                    <a:pt x="248" y="90"/>
                    <a:pt x="242" y="76"/>
                  </a:cubicBezTo>
                  <a:lnTo>
                    <a:pt x="271" y="65"/>
                  </a:lnTo>
                  <a:close/>
                  <a:moveTo>
                    <a:pt x="285" y="10"/>
                  </a:moveTo>
                  <a:lnTo>
                    <a:pt x="317" y="10"/>
                  </a:lnTo>
                  <a:cubicBezTo>
                    <a:pt x="322" y="11"/>
                    <a:pt x="323" y="13"/>
                    <a:pt x="318" y="16"/>
                  </a:cubicBezTo>
                  <a:lnTo>
                    <a:pt x="318" y="42"/>
                  </a:lnTo>
                  <a:lnTo>
                    <a:pt x="384" y="42"/>
                  </a:lnTo>
                  <a:lnTo>
                    <a:pt x="384" y="58"/>
                  </a:lnTo>
                  <a:lnTo>
                    <a:pt x="221" y="58"/>
                  </a:lnTo>
                  <a:lnTo>
                    <a:pt x="221" y="42"/>
                  </a:lnTo>
                  <a:lnTo>
                    <a:pt x="285" y="42"/>
                  </a:lnTo>
                  <a:lnTo>
                    <a:pt x="285" y="10"/>
                  </a:lnTo>
                  <a:close/>
                  <a:moveTo>
                    <a:pt x="559" y="64"/>
                  </a:moveTo>
                  <a:lnTo>
                    <a:pt x="603" y="64"/>
                  </a:lnTo>
                  <a:lnTo>
                    <a:pt x="603" y="80"/>
                  </a:lnTo>
                  <a:lnTo>
                    <a:pt x="560" y="80"/>
                  </a:lnTo>
                  <a:lnTo>
                    <a:pt x="560" y="94"/>
                  </a:lnTo>
                  <a:cubicBezTo>
                    <a:pt x="560" y="132"/>
                    <a:pt x="536" y="160"/>
                    <a:pt x="489" y="179"/>
                  </a:cubicBezTo>
                  <a:lnTo>
                    <a:pt x="473" y="161"/>
                  </a:lnTo>
                  <a:cubicBezTo>
                    <a:pt x="509" y="149"/>
                    <a:pt x="527" y="127"/>
                    <a:pt x="527" y="96"/>
                  </a:cubicBezTo>
                  <a:lnTo>
                    <a:pt x="527" y="80"/>
                  </a:lnTo>
                  <a:lnTo>
                    <a:pt x="493" y="80"/>
                  </a:lnTo>
                  <a:lnTo>
                    <a:pt x="494" y="118"/>
                  </a:lnTo>
                  <a:lnTo>
                    <a:pt x="461" y="118"/>
                  </a:lnTo>
                  <a:lnTo>
                    <a:pt x="461" y="80"/>
                  </a:lnTo>
                  <a:lnTo>
                    <a:pt x="419" y="80"/>
                  </a:lnTo>
                  <a:lnTo>
                    <a:pt x="419" y="64"/>
                  </a:lnTo>
                  <a:lnTo>
                    <a:pt x="461" y="64"/>
                  </a:lnTo>
                  <a:lnTo>
                    <a:pt x="460" y="24"/>
                  </a:lnTo>
                  <a:lnTo>
                    <a:pt x="492" y="24"/>
                  </a:lnTo>
                  <a:cubicBezTo>
                    <a:pt x="497" y="24"/>
                    <a:pt x="497" y="27"/>
                    <a:pt x="492" y="31"/>
                  </a:cubicBezTo>
                  <a:lnTo>
                    <a:pt x="493" y="64"/>
                  </a:lnTo>
                  <a:lnTo>
                    <a:pt x="526" y="64"/>
                  </a:lnTo>
                  <a:lnTo>
                    <a:pt x="526" y="18"/>
                  </a:lnTo>
                  <a:lnTo>
                    <a:pt x="558" y="18"/>
                  </a:lnTo>
                  <a:cubicBezTo>
                    <a:pt x="563" y="18"/>
                    <a:pt x="564" y="21"/>
                    <a:pt x="559" y="25"/>
                  </a:cubicBezTo>
                  <a:lnTo>
                    <a:pt x="559" y="64"/>
                  </a:lnTo>
                  <a:close/>
                  <a:moveTo>
                    <a:pt x="810" y="76"/>
                  </a:moveTo>
                  <a:cubicBezTo>
                    <a:pt x="783" y="131"/>
                    <a:pt x="739" y="160"/>
                    <a:pt x="676" y="163"/>
                  </a:cubicBezTo>
                  <a:cubicBezTo>
                    <a:pt x="667" y="179"/>
                    <a:pt x="659" y="179"/>
                    <a:pt x="653" y="165"/>
                  </a:cubicBezTo>
                  <a:lnTo>
                    <a:pt x="647" y="145"/>
                  </a:lnTo>
                  <a:cubicBezTo>
                    <a:pt x="712" y="144"/>
                    <a:pt x="757" y="114"/>
                    <a:pt x="782" y="57"/>
                  </a:cubicBezTo>
                  <a:lnTo>
                    <a:pt x="810" y="76"/>
                  </a:lnTo>
                  <a:close/>
                  <a:moveTo>
                    <a:pt x="650" y="46"/>
                  </a:moveTo>
                  <a:lnTo>
                    <a:pt x="668" y="23"/>
                  </a:lnTo>
                  <a:cubicBezTo>
                    <a:pt x="686" y="34"/>
                    <a:pt x="702" y="47"/>
                    <a:pt x="718" y="62"/>
                  </a:cubicBezTo>
                  <a:lnTo>
                    <a:pt x="696" y="84"/>
                  </a:lnTo>
                  <a:cubicBezTo>
                    <a:pt x="677" y="67"/>
                    <a:pt x="662" y="54"/>
                    <a:pt x="650" y="46"/>
                  </a:cubicBezTo>
                  <a:close/>
                  <a:moveTo>
                    <a:pt x="1000" y="31"/>
                  </a:moveTo>
                  <a:cubicBezTo>
                    <a:pt x="1002" y="28"/>
                    <a:pt x="1003" y="25"/>
                    <a:pt x="1003" y="21"/>
                  </a:cubicBezTo>
                  <a:cubicBezTo>
                    <a:pt x="1003" y="17"/>
                    <a:pt x="1002" y="14"/>
                    <a:pt x="1000" y="11"/>
                  </a:cubicBezTo>
                  <a:cubicBezTo>
                    <a:pt x="997" y="9"/>
                    <a:pt x="994" y="7"/>
                    <a:pt x="990" y="7"/>
                  </a:cubicBezTo>
                  <a:cubicBezTo>
                    <a:pt x="990" y="7"/>
                    <a:pt x="990" y="9"/>
                    <a:pt x="990" y="11"/>
                  </a:cubicBezTo>
                  <a:cubicBezTo>
                    <a:pt x="991" y="14"/>
                    <a:pt x="991" y="17"/>
                    <a:pt x="991" y="21"/>
                  </a:cubicBezTo>
                  <a:cubicBezTo>
                    <a:pt x="991" y="25"/>
                    <a:pt x="993" y="28"/>
                    <a:pt x="996" y="31"/>
                  </a:cubicBezTo>
                  <a:cubicBezTo>
                    <a:pt x="999" y="33"/>
                    <a:pt x="1000" y="34"/>
                    <a:pt x="1000" y="34"/>
                  </a:cubicBezTo>
                  <a:cubicBezTo>
                    <a:pt x="997" y="34"/>
                    <a:pt x="997" y="33"/>
                    <a:pt x="1000" y="31"/>
                  </a:cubicBezTo>
                  <a:close/>
                  <a:moveTo>
                    <a:pt x="975" y="36"/>
                  </a:moveTo>
                  <a:cubicBezTo>
                    <a:pt x="971" y="32"/>
                    <a:pt x="969" y="27"/>
                    <a:pt x="969" y="21"/>
                  </a:cubicBezTo>
                  <a:cubicBezTo>
                    <a:pt x="969" y="15"/>
                    <a:pt x="971" y="10"/>
                    <a:pt x="975" y="6"/>
                  </a:cubicBezTo>
                  <a:cubicBezTo>
                    <a:pt x="979" y="2"/>
                    <a:pt x="984" y="0"/>
                    <a:pt x="990" y="0"/>
                  </a:cubicBezTo>
                  <a:cubicBezTo>
                    <a:pt x="1007" y="0"/>
                    <a:pt x="1017" y="2"/>
                    <a:pt x="1021" y="6"/>
                  </a:cubicBezTo>
                  <a:cubicBezTo>
                    <a:pt x="1025" y="10"/>
                    <a:pt x="1027" y="15"/>
                    <a:pt x="1027" y="21"/>
                  </a:cubicBezTo>
                  <a:cubicBezTo>
                    <a:pt x="1027" y="27"/>
                    <a:pt x="1025" y="32"/>
                    <a:pt x="1021" y="36"/>
                  </a:cubicBezTo>
                  <a:cubicBezTo>
                    <a:pt x="1017" y="40"/>
                    <a:pt x="1007" y="42"/>
                    <a:pt x="990" y="42"/>
                  </a:cubicBezTo>
                  <a:cubicBezTo>
                    <a:pt x="984" y="42"/>
                    <a:pt x="979" y="40"/>
                    <a:pt x="975" y="36"/>
                  </a:cubicBezTo>
                  <a:close/>
                  <a:moveTo>
                    <a:pt x="856" y="52"/>
                  </a:moveTo>
                  <a:lnTo>
                    <a:pt x="856" y="35"/>
                  </a:lnTo>
                  <a:lnTo>
                    <a:pt x="983" y="35"/>
                  </a:lnTo>
                  <a:lnTo>
                    <a:pt x="1002" y="49"/>
                  </a:lnTo>
                  <a:cubicBezTo>
                    <a:pt x="1000" y="110"/>
                    <a:pt x="961" y="151"/>
                    <a:pt x="886" y="171"/>
                  </a:cubicBezTo>
                  <a:lnTo>
                    <a:pt x="870" y="151"/>
                  </a:lnTo>
                  <a:cubicBezTo>
                    <a:pt x="932" y="137"/>
                    <a:pt x="965" y="104"/>
                    <a:pt x="968" y="52"/>
                  </a:cubicBezTo>
                  <a:lnTo>
                    <a:pt x="856" y="52"/>
                  </a:lnTo>
                  <a:close/>
                  <a:moveTo>
                    <a:pt x="1159" y="137"/>
                  </a:moveTo>
                  <a:cubicBezTo>
                    <a:pt x="1171" y="132"/>
                    <a:pt x="1189" y="113"/>
                    <a:pt x="1212" y="80"/>
                  </a:cubicBezTo>
                  <a:lnTo>
                    <a:pt x="1231" y="105"/>
                  </a:lnTo>
                  <a:cubicBezTo>
                    <a:pt x="1212" y="131"/>
                    <a:pt x="1188" y="150"/>
                    <a:pt x="1159" y="161"/>
                  </a:cubicBezTo>
                  <a:lnTo>
                    <a:pt x="1143" y="169"/>
                  </a:lnTo>
                  <a:lnTo>
                    <a:pt x="1125" y="155"/>
                  </a:lnTo>
                  <a:lnTo>
                    <a:pt x="1127" y="151"/>
                  </a:lnTo>
                  <a:lnTo>
                    <a:pt x="1127" y="31"/>
                  </a:lnTo>
                  <a:lnTo>
                    <a:pt x="1158" y="31"/>
                  </a:lnTo>
                  <a:cubicBezTo>
                    <a:pt x="1163" y="32"/>
                    <a:pt x="1163" y="34"/>
                    <a:pt x="1159" y="37"/>
                  </a:cubicBezTo>
                  <a:lnTo>
                    <a:pt x="1159" y="137"/>
                  </a:lnTo>
                  <a:close/>
                  <a:moveTo>
                    <a:pt x="1043" y="162"/>
                  </a:moveTo>
                  <a:cubicBezTo>
                    <a:pt x="1068" y="138"/>
                    <a:pt x="1081" y="108"/>
                    <a:pt x="1081" y="73"/>
                  </a:cubicBezTo>
                  <a:lnTo>
                    <a:pt x="1081" y="39"/>
                  </a:lnTo>
                  <a:lnTo>
                    <a:pt x="1113" y="39"/>
                  </a:lnTo>
                  <a:cubicBezTo>
                    <a:pt x="1117" y="40"/>
                    <a:pt x="1118" y="42"/>
                    <a:pt x="1114" y="45"/>
                  </a:cubicBezTo>
                  <a:lnTo>
                    <a:pt x="1114" y="72"/>
                  </a:lnTo>
                  <a:cubicBezTo>
                    <a:pt x="1114" y="114"/>
                    <a:pt x="1099" y="149"/>
                    <a:pt x="1068" y="178"/>
                  </a:cubicBezTo>
                  <a:lnTo>
                    <a:pt x="1043" y="162"/>
                  </a:lnTo>
                  <a:close/>
                  <a:moveTo>
                    <a:pt x="1328" y="151"/>
                  </a:moveTo>
                  <a:cubicBezTo>
                    <a:pt x="1322" y="157"/>
                    <a:pt x="1310" y="160"/>
                    <a:pt x="1292" y="160"/>
                  </a:cubicBezTo>
                  <a:cubicBezTo>
                    <a:pt x="1284" y="160"/>
                    <a:pt x="1278" y="158"/>
                    <a:pt x="1273" y="154"/>
                  </a:cubicBezTo>
                  <a:cubicBezTo>
                    <a:pt x="1261" y="142"/>
                    <a:pt x="1255" y="127"/>
                    <a:pt x="1255" y="109"/>
                  </a:cubicBezTo>
                  <a:cubicBezTo>
                    <a:pt x="1255" y="87"/>
                    <a:pt x="1263" y="68"/>
                    <a:pt x="1278" y="52"/>
                  </a:cubicBezTo>
                  <a:cubicBezTo>
                    <a:pt x="1295" y="35"/>
                    <a:pt x="1316" y="27"/>
                    <a:pt x="1341" y="27"/>
                  </a:cubicBezTo>
                  <a:cubicBezTo>
                    <a:pt x="1373" y="27"/>
                    <a:pt x="1396" y="33"/>
                    <a:pt x="1408" y="46"/>
                  </a:cubicBezTo>
                  <a:cubicBezTo>
                    <a:pt x="1422" y="60"/>
                    <a:pt x="1429" y="76"/>
                    <a:pt x="1429" y="95"/>
                  </a:cubicBezTo>
                  <a:cubicBezTo>
                    <a:pt x="1429" y="116"/>
                    <a:pt x="1423" y="132"/>
                    <a:pt x="1410" y="145"/>
                  </a:cubicBezTo>
                  <a:cubicBezTo>
                    <a:pt x="1401" y="154"/>
                    <a:pt x="1385" y="164"/>
                    <a:pt x="1360" y="175"/>
                  </a:cubicBezTo>
                  <a:lnTo>
                    <a:pt x="1339" y="154"/>
                  </a:lnTo>
                  <a:cubicBezTo>
                    <a:pt x="1357" y="149"/>
                    <a:pt x="1370" y="141"/>
                    <a:pt x="1380" y="131"/>
                  </a:cubicBezTo>
                  <a:cubicBezTo>
                    <a:pt x="1390" y="122"/>
                    <a:pt x="1395" y="110"/>
                    <a:pt x="1395" y="97"/>
                  </a:cubicBezTo>
                  <a:cubicBezTo>
                    <a:pt x="1395" y="81"/>
                    <a:pt x="1389" y="67"/>
                    <a:pt x="1379" y="57"/>
                  </a:cubicBezTo>
                  <a:cubicBezTo>
                    <a:pt x="1369" y="47"/>
                    <a:pt x="1358" y="42"/>
                    <a:pt x="1345" y="43"/>
                  </a:cubicBezTo>
                  <a:lnTo>
                    <a:pt x="1359" y="49"/>
                  </a:lnTo>
                  <a:cubicBezTo>
                    <a:pt x="1365" y="52"/>
                    <a:pt x="1365" y="55"/>
                    <a:pt x="1359" y="58"/>
                  </a:cubicBezTo>
                  <a:cubicBezTo>
                    <a:pt x="1350" y="108"/>
                    <a:pt x="1340" y="139"/>
                    <a:pt x="1328" y="151"/>
                  </a:cubicBezTo>
                  <a:close/>
                  <a:moveTo>
                    <a:pt x="1308" y="62"/>
                  </a:moveTo>
                  <a:cubicBezTo>
                    <a:pt x="1295" y="75"/>
                    <a:pt x="1288" y="91"/>
                    <a:pt x="1288" y="110"/>
                  </a:cubicBezTo>
                  <a:cubicBezTo>
                    <a:pt x="1288" y="122"/>
                    <a:pt x="1292" y="131"/>
                    <a:pt x="1300" y="139"/>
                  </a:cubicBezTo>
                  <a:cubicBezTo>
                    <a:pt x="1301" y="140"/>
                    <a:pt x="1302" y="141"/>
                    <a:pt x="1302" y="141"/>
                  </a:cubicBezTo>
                  <a:cubicBezTo>
                    <a:pt x="1302" y="141"/>
                    <a:pt x="1302" y="139"/>
                    <a:pt x="1302" y="136"/>
                  </a:cubicBezTo>
                  <a:cubicBezTo>
                    <a:pt x="1312" y="124"/>
                    <a:pt x="1320" y="95"/>
                    <a:pt x="1325" y="47"/>
                  </a:cubicBezTo>
                  <a:cubicBezTo>
                    <a:pt x="1323" y="48"/>
                    <a:pt x="1317" y="53"/>
                    <a:pt x="1308" y="62"/>
                  </a:cubicBezTo>
                  <a:close/>
                  <a:moveTo>
                    <a:pt x="1484" y="122"/>
                  </a:moveTo>
                  <a:cubicBezTo>
                    <a:pt x="1484" y="123"/>
                    <a:pt x="1479" y="133"/>
                    <a:pt x="1470" y="152"/>
                  </a:cubicBezTo>
                  <a:lnTo>
                    <a:pt x="1456" y="124"/>
                  </a:lnTo>
                  <a:cubicBezTo>
                    <a:pt x="1472" y="102"/>
                    <a:pt x="1481" y="81"/>
                    <a:pt x="1483" y="61"/>
                  </a:cubicBezTo>
                  <a:lnTo>
                    <a:pt x="1460" y="61"/>
                  </a:lnTo>
                  <a:lnTo>
                    <a:pt x="1460" y="46"/>
                  </a:lnTo>
                  <a:lnTo>
                    <a:pt x="1484" y="46"/>
                  </a:lnTo>
                  <a:lnTo>
                    <a:pt x="1484" y="10"/>
                  </a:lnTo>
                  <a:lnTo>
                    <a:pt x="1514" y="10"/>
                  </a:lnTo>
                  <a:cubicBezTo>
                    <a:pt x="1518" y="10"/>
                    <a:pt x="1519" y="12"/>
                    <a:pt x="1515" y="14"/>
                  </a:cubicBezTo>
                  <a:lnTo>
                    <a:pt x="1515" y="46"/>
                  </a:lnTo>
                  <a:lnTo>
                    <a:pt x="1532" y="46"/>
                  </a:lnTo>
                  <a:lnTo>
                    <a:pt x="1532" y="47"/>
                  </a:lnTo>
                  <a:cubicBezTo>
                    <a:pt x="1544" y="42"/>
                    <a:pt x="1555" y="28"/>
                    <a:pt x="1566" y="3"/>
                  </a:cubicBezTo>
                  <a:lnTo>
                    <a:pt x="1595" y="12"/>
                  </a:lnTo>
                  <a:cubicBezTo>
                    <a:pt x="1597" y="14"/>
                    <a:pt x="1596" y="16"/>
                    <a:pt x="1592" y="16"/>
                  </a:cubicBezTo>
                  <a:cubicBezTo>
                    <a:pt x="1605" y="31"/>
                    <a:pt x="1623" y="44"/>
                    <a:pt x="1646" y="54"/>
                  </a:cubicBezTo>
                  <a:lnTo>
                    <a:pt x="1636" y="74"/>
                  </a:lnTo>
                  <a:cubicBezTo>
                    <a:pt x="1621" y="68"/>
                    <a:pt x="1614" y="65"/>
                    <a:pt x="1616" y="65"/>
                  </a:cubicBezTo>
                  <a:lnTo>
                    <a:pt x="1616" y="70"/>
                  </a:lnTo>
                  <a:lnTo>
                    <a:pt x="1595" y="70"/>
                  </a:lnTo>
                  <a:lnTo>
                    <a:pt x="1595" y="85"/>
                  </a:lnTo>
                  <a:lnTo>
                    <a:pt x="1634" y="85"/>
                  </a:lnTo>
                  <a:lnTo>
                    <a:pt x="1634" y="133"/>
                  </a:lnTo>
                  <a:lnTo>
                    <a:pt x="1605" y="133"/>
                  </a:lnTo>
                  <a:lnTo>
                    <a:pt x="1605" y="130"/>
                  </a:lnTo>
                  <a:lnTo>
                    <a:pt x="1597" y="130"/>
                  </a:lnTo>
                  <a:cubicBezTo>
                    <a:pt x="1606" y="144"/>
                    <a:pt x="1623" y="154"/>
                    <a:pt x="1647" y="160"/>
                  </a:cubicBezTo>
                  <a:lnTo>
                    <a:pt x="1638" y="180"/>
                  </a:lnTo>
                  <a:cubicBezTo>
                    <a:pt x="1605" y="171"/>
                    <a:pt x="1586" y="161"/>
                    <a:pt x="1580" y="152"/>
                  </a:cubicBezTo>
                  <a:cubicBezTo>
                    <a:pt x="1576" y="165"/>
                    <a:pt x="1555" y="175"/>
                    <a:pt x="1517" y="182"/>
                  </a:cubicBezTo>
                  <a:lnTo>
                    <a:pt x="1510" y="164"/>
                  </a:lnTo>
                  <a:cubicBezTo>
                    <a:pt x="1537" y="159"/>
                    <a:pt x="1554" y="148"/>
                    <a:pt x="1561" y="130"/>
                  </a:cubicBezTo>
                  <a:lnTo>
                    <a:pt x="1554" y="130"/>
                  </a:lnTo>
                  <a:lnTo>
                    <a:pt x="1554" y="134"/>
                  </a:lnTo>
                  <a:lnTo>
                    <a:pt x="1525" y="134"/>
                  </a:lnTo>
                  <a:lnTo>
                    <a:pt x="1525" y="85"/>
                  </a:lnTo>
                  <a:lnTo>
                    <a:pt x="1564" y="85"/>
                  </a:lnTo>
                  <a:lnTo>
                    <a:pt x="1564" y="70"/>
                  </a:lnTo>
                  <a:lnTo>
                    <a:pt x="1537" y="70"/>
                  </a:lnTo>
                  <a:lnTo>
                    <a:pt x="1537" y="70"/>
                  </a:lnTo>
                  <a:cubicBezTo>
                    <a:pt x="1537" y="70"/>
                    <a:pt x="1531" y="72"/>
                    <a:pt x="1518" y="75"/>
                  </a:cubicBezTo>
                  <a:lnTo>
                    <a:pt x="1513" y="61"/>
                  </a:lnTo>
                  <a:lnTo>
                    <a:pt x="1514" y="61"/>
                  </a:lnTo>
                  <a:lnTo>
                    <a:pt x="1514" y="84"/>
                  </a:lnTo>
                  <a:cubicBezTo>
                    <a:pt x="1525" y="90"/>
                    <a:pt x="1532" y="96"/>
                    <a:pt x="1537" y="100"/>
                  </a:cubicBezTo>
                  <a:lnTo>
                    <a:pt x="1521" y="126"/>
                  </a:lnTo>
                  <a:cubicBezTo>
                    <a:pt x="1512" y="114"/>
                    <a:pt x="1509" y="108"/>
                    <a:pt x="1511" y="108"/>
                  </a:cubicBezTo>
                  <a:lnTo>
                    <a:pt x="1511" y="181"/>
                  </a:lnTo>
                  <a:lnTo>
                    <a:pt x="1484" y="181"/>
                  </a:lnTo>
                  <a:lnTo>
                    <a:pt x="1484" y="122"/>
                  </a:lnTo>
                  <a:close/>
                  <a:moveTo>
                    <a:pt x="1556" y="58"/>
                  </a:moveTo>
                  <a:lnTo>
                    <a:pt x="1603" y="58"/>
                  </a:lnTo>
                  <a:cubicBezTo>
                    <a:pt x="1591" y="51"/>
                    <a:pt x="1583" y="45"/>
                    <a:pt x="1579" y="39"/>
                  </a:cubicBezTo>
                  <a:cubicBezTo>
                    <a:pt x="1576" y="44"/>
                    <a:pt x="1569" y="50"/>
                    <a:pt x="1556" y="58"/>
                  </a:cubicBezTo>
                  <a:close/>
                  <a:moveTo>
                    <a:pt x="1605" y="97"/>
                  </a:moveTo>
                  <a:lnTo>
                    <a:pt x="1595" y="97"/>
                  </a:lnTo>
                  <a:lnTo>
                    <a:pt x="1595" y="118"/>
                  </a:lnTo>
                  <a:lnTo>
                    <a:pt x="1605" y="118"/>
                  </a:lnTo>
                  <a:lnTo>
                    <a:pt x="1605" y="97"/>
                  </a:lnTo>
                  <a:close/>
                  <a:moveTo>
                    <a:pt x="1554" y="97"/>
                  </a:moveTo>
                  <a:lnTo>
                    <a:pt x="1554" y="118"/>
                  </a:lnTo>
                  <a:lnTo>
                    <a:pt x="1564" y="118"/>
                  </a:lnTo>
                  <a:lnTo>
                    <a:pt x="1564" y="97"/>
                  </a:lnTo>
                  <a:lnTo>
                    <a:pt x="1554" y="97"/>
                  </a:lnTo>
                  <a:close/>
                  <a:moveTo>
                    <a:pt x="1668" y="167"/>
                  </a:moveTo>
                  <a:cubicBezTo>
                    <a:pt x="1693" y="152"/>
                    <a:pt x="1705" y="127"/>
                    <a:pt x="1704" y="92"/>
                  </a:cubicBezTo>
                  <a:lnTo>
                    <a:pt x="1737" y="98"/>
                  </a:lnTo>
                  <a:cubicBezTo>
                    <a:pt x="1739" y="100"/>
                    <a:pt x="1738" y="101"/>
                    <a:pt x="1736" y="103"/>
                  </a:cubicBezTo>
                  <a:lnTo>
                    <a:pt x="1732" y="130"/>
                  </a:lnTo>
                  <a:cubicBezTo>
                    <a:pt x="1740" y="139"/>
                    <a:pt x="1744" y="144"/>
                    <a:pt x="1745" y="144"/>
                  </a:cubicBezTo>
                  <a:lnTo>
                    <a:pt x="1745" y="80"/>
                  </a:lnTo>
                  <a:lnTo>
                    <a:pt x="1694" y="80"/>
                  </a:lnTo>
                  <a:lnTo>
                    <a:pt x="1694" y="66"/>
                  </a:lnTo>
                  <a:lnTo>
                    <a:pt x="1824" y="66"/>
                  </a:lnTo>
                  <a:lnTo>
                    <a:pt x="1824" y="80"/>
                  </a:lnTo>
                  <a:lnTo>
                    <a:pt x="1776" y="80"/>
                  </a:lnTo>
                  <a:lnTo>
                    <a:pt x="1776" y="108"/>
                  </a:lnTo>
                  <a:lnTo>
                    <a:pt x="1829" y="108"/>
                  </a:lnTo>
                  <a:lnTo>
                    <a:pt x="1829" y="122"/>
                  </a:lnTo>
                  <a:lnTo>
                    <a:pt x="1776" y="122"/>
                  </a:lnTo>
                  <a:lnTo>
                    <a:pt x="1776" y="158"/>
                  </a:lnTo>
                  <a:cubicBezTo>
                    <a:pt x="1784" y="160"/>
                    <a:pt x="1788" y="161"/>
                    <a:pt x="1788" y="161"/>
                  </a:cubicBezTo>
                  <a:lnTo>
                    <a:pt x="1848" y="161"/>
                  </a:lnTo>
                  <a:lnTo>
                    <a:pt x="1845" y="175"/>
                  </a:lnTo>
                  <a:lnTo>
                    <a:pt x="1783" y="175"/>
                  </a:lnTo>
                  <a:cubicBezTo>
                    <a:pt x="1754" y="175"/>
                    <a:pt x="1733" y="169"/>
                    <a:pt x="1721" y="155"/>
                  </a:cubicBezTo>
                  <a:cubicBezTo>
                    <a:pt x="1718" y="164"/>
                    <a:pt x="1706" y="175"/>
                    <a:pt x="1686" y="188"/>
                  </a:cubicBezTo>
                  <a:lnTo>
                    <a:pt x="1668" y="167"/>
                  </a:lnTo>
                  <a:close/>
                  <a:moveTo>
                    <a:pt x="1776" y="30"/>
                  </a:moveTo>
                  <a:lnTo>
                    <a:pt x="1845" y="30"/>
                  </a:lnTo>
                  <a:lnTo>
                    <a:pt x="1845" y="70"/>
                  </a:lnTo>
                  <a:lnTo>
                    <a:pt x="1814" y="70"/>
                  </a:lnTo>
                  <a:lnTo>
                    <a:pt x="1814" y="44"/>
                  </a:lnTo>
                  <a:lnTo>
                    <a:pt x="1705" y="44"/>
                  </a:lnTo>
                  <a:lnTo>
                    <a:pt x="1705" y="71"/>
                  </a:lnTo>
                  <a:lnTo>
                    <a:pt x="1674" y="71"/>
                  </a:lnTo>
                  <a:lnTo>
                    <a:pt x="1674" y="30"/>
                  </a:lnTo>
                  <a:lnTo>
                    <a:pt x="1742" y="30"/>
                  </a:lnTo>
                  <a:lnTo>
                    <a:pt x="1742" y="8"/>
                  </a:lnTo>
                  <a:lnTo>
                    <a:pt x="1775" y="8"/>
                  </a:lnTo>
                  <a:cubicBezTo>
                    <a:pt x="1780" y="9"/>
                    <a:pt x="1780" y="11"/>
                    <a:pt x="1776" y="14"/>
                  </a:cubicBezTo>
                  <a:lnTo>
                    <a:pt x="1776" y="3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 name="Rectangle 50"/>
            <p:cNvSpPr>
              <a:spLocks noChangeArrowheads="1"/>
            </p:cNvSpPr>
            <p:nvPr/>
          </p:nvSpPr>
          <p:spPr bwMode="auto">
            <a:xfrm>
              <a:off x="32385" y="250190"/>
              <a:ext cx="1235075" cy="6464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3" name="Rectangle 51"/>
            <p:cNvSpPr>
              <a:spLocks noChangeArrowheads="1"/>
            </p:cNvSpPr>
            <p:nvPr/>
          </p:nvSpPr>
          <p:spPr bwMode="auto">
            <a:xfrm>
              <a:off x="1267460" y="250190"/>
              <a:ext cx="4631055" cy="6464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4" name="Line 52"/>
            <p:cNvCxnSpPr/>
            <p:nvPr/>
          </p:nvCxnSpPr>
          <p:spPr bwMode="auto">
            <a:xfrm>
              <a:off x="2502535" y="250190"/>
              <a:ext cx="0" cy="30162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 name="Line 53"/>
            <p:cNvCxnSpPr/>
            <p:nvPr/>
          </p:nvCxnSpPr>
          <p:spPr bwMode="auto">
            <a:xfrm>
              <a:off x="1267460" y="551815"/>
              <a:ext cx="123507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 name="Freeform 54"/>
            <p:cNvSpPr>
              <a:spLocks noEditPoints="1"/>
            </p:cNvSpPr>
            <p:nvPr/>
          </p:nvSpPr>
          <p:spPr bwMode="auto">
            <a:xfrm>
              <a:off x="1348740" y="295275"/>
              <a:ext cx="1060450" cy="93980"/>
            </a:xfrm>
            <a:custGeom>
              <a:avLst/>
              <a:gdLst>
                <a:gd name="T0" fmla="*/ 49 w 2637"/>
                <a:gd name="T1" fmla="*/ 48 h 174"/>
                <a:gd name="T2" fmla="*/ 111 w 2637"/>
                <a:gd name="T3" fmla="*/ 7 h 174"/>
                <a:gd name="T4" fmla="*/ 94 w 2637"/>
                <a:gd name="T5" fmla="*/ 44 h 174"/>
                <a:gd name="T6" fmla="*/ 3 w 2637"/>
                <a:gd name="T7" fmla="*/ 86 h 174"/>
                <a:gd name="T8" fmla="*/ 93 w 2637"/>
                <a:gd name="T9" fmla="*/ 57 h 174"/>
                <a:gd name="T10" fmla="*/ 160 w 2637"/>
                <a:gd name="T11" fmla="*/ 113 h 174"/>
                <a:gd name="T12" fmla="*/ 112 w 2637"/>
                <a:gd name="T13" fmla="*/ 127 h 174"/>
                <a:gd name="T14" fmla="*/ 279 w 2637"/>
                <a:gd name="T15" fmla="*/ 153 h 174"/>
                <a:gd name="T16" fmla="*/ 254 w 2637"/>
                <a:gd name="T17" fmla="*/ 91 h 174"/>
                <a:gd name="T18" fmla="*/ 203 w 2637"/>
                <a:gd name="T19" fmla="*/ 89 h 174"/>
                <a:gd name="T20" fmla="*/ 468 w 2637"/>
                <a:gd name="T21" fmla="*/ 159 h 174"/>
                <a:gd name="T22" fmla="*/ 554 w 2637"/>
                <a:gd name="T23" fmla="*/ 39 h 174"/>
                <a:gd name="T24" fmla="*/ 408 w 2637"/>
                <a:gd name="T25" fmla="*/ 56 h 174"/>
                <a:gd name="T26" fmla="*/ 440 w 2637"/>
                <a:gd name="T27" fmla="*/ 24 h 174"/>
                <a:gd name="T28" fmla="*/ 475 w 2637"/>
                <a:gd name="T29" fmla="*/ 56 h 174"/>
                <a:gd name="T30" fmla="*/ 462 w 2637"/>
                <a:gd name="T31" fmla="*/ 162 h 174"/>
                <a:gd name="T32" fmla="*/ 440 w 2637"/>
                <a:gd name="T33" fmla="*/ 36 h 174"/>
                <a:gd name="T34" fmla="*/ 449 w 2637"/>
                <a:gd name="T35" fmla="*/ 115 h 174"/>
                <a:gd name="T36" fmla="*/ 684 w 2637"/>
                <a:gd name="T37" fmla="*/ 3 h 174"/>
                <a:gd name="T38" fmla="*/ 737 w 2637"/>
                <a:gd name="T39" fmla="*/ 107 h 174"/>
                <a:gd name="T40" fmla="*/ 647 w 2637"/>
                <a:gd name="T41" fmla="*/ 107 h 174"/>
                <a:gd name="T42" fmla="*/ 670 w 2637"/>
                <a:gd name="T43" fmla="*/ 23 h 174"/>
                <a:gd name="T44" fmla="*/ 628 w 2637"/>
                <a:gd name="T45" fmla="*/ 60 h 174"/>
                <a:gd name="T46" fmla="*/ 595 w 2637"/>
                <a:gd name="T47" fmla="*/ 40 h 174"/>
                <a:gd name="T48" fmla="*/ 912 w 2637"/>
                <a:gd name="T49" fmla="*/ 138 h 174"/>
                <a:gd name="T50" fmla="*/ 830 w 2637"/>
                <a:gd name="T51" fmla="*/ 144 h 174"/>
                <a:gd name="T52" fmla="*/ 1121 w 2637"/>
                <a:gd name="T53" fmla="*/ 163 h 174"/>
                <a:gd name="T54" fmla="*/ 970 w 2637"/>
                <a:gd name="T55" fmla="*/ 62 h 174"/>
                <a:gd name="T56" fmla="*/ 1018 w 2637"/>
                <a:gd name="T57" fmla="*/ 59 h 174"/>
                <a:gd name="T58" fmla="*/ 1302 w 2637"/>
                <a:gd name="T59" fmla="*/ 142 h 174"/>
                <a:gd name="T60" fmla="*/ 1231 w 2637"/>
                <a:gd name="T61" fmla="*/ 143 h 174"/>
                <a:gd name="T62" fmla="*/ 1196 w 2637"/>
                <a:gd name="T63" fmla="*/ 27 h 174"/>
                <a:gd name="T64" fmla="*/ 1174 w 2637"/>
                <a:gd name="T65" fmla="*/ 122 h 174"/>
                <a:gd name="T66" fmla="*/ 1204 w 2637"/>
                <a:gd name="T67" fmla="*/ 69 h 174"/>
                <a:gd name="T68" fmla="*/ 1488 w 2637"/>
                <a:gd name="T69" fmla="*/ 138 h 174"/>
                <a:gd name="T70" fmla="*/ 1406 w 2637"/>
                <a:gd name="T71" fmla="*/ 144 h 174"/>
                <a:gd name="T72" fmla="*/ 1587 w 2637"/>
                <a:gd name="T73" fmla="*/ 19 h 174"/>
                <a:gd name="T74" fmla="*/ 1740 w 2637"/>
                <a:gd name="T75" fmla="*/ 159 h 174"/>
                <a:gd name="T76" fmla="*/ 1719 w 2637"/>
                <a:gd name="T77" fmla="*/ 136 h 174"/>
                <a:gd name="T78" fmla="*/ 1711 w 2637"/>
                <a:gd name="T79" fmla="*/ 97 h 174"/>
                <a:gd name="T80" fmla="*/ 1853 w 2637"/>
                <a:gd name="T81" fmla="*/ 156 h 174"/>
                <a:gd name="T82" fmla="*/ 1931 w 2637"/>
                <a:gd name="T83" fmla="*/ 55 h 174"/>
                <a:gd name="T84" fmla="*/ 1903 w 2637"/>
                <a:gd name="T85" fmla="*/ 97 h 174"/>
                <a:gd name="T86" fmla="*/ 2017 w 2637"/>
                <a:gd name="T87" fmla="*/ 71 h 174"/>
                <a:gd name="T88" fmla="*/ 2064 w 2637"/>
                <a:gd name="T89" fmla="*/ 80 h 174"/>
                <a:gd name="T90" fmla="*/ 2184 w 2637"/>
                <a:gd name="T91" fmla="*/ 150 h 174"/>
                <a:gd name="T92" fmla="*/ 2126 w 2637"/>
                <a:gd name="T93" fmla="*/ 111 h 174"/>
                <a:gd name="T94" fmla="*/ 2136 w 2637"/>
                <a:gd name="T95" fmla="*/ 76 h 174"/>
                <a:gd name="T96" fmla="*/ 2435 w 2637"/>
                <a:gd name="T97" fmla="*/ 88 h 174"/>
                <a:gd name="T98" fmla="*/ 2365 w 2637"/>
                <a:gd name="T99" fmla="*/ 51 h 174"/>
                <a:gd name="T100" fmla="*/ 2490 w 2637"/>
                <a:gd name="T101" fmla="*/ 99 h 174"/>
                <a:gd name="T102" fmla="*/ 2505 w 2637"/>
                <a:gd name="T103" fmla="*/ 7 h 174"/>
                <a:gd name="T104" fmla="*/ 2609 w 2637"/>
                <a:gd name="T105" fmla="*/ 52 h 174"/>
                <a:gd name="T106" fmla="*/ 2637 w 2637"/>
                <a:gd name="T107" fmla="*/ 153 h 174"/>
                <a:gd name="T108" fmla="*/ 2531 w 2637"/>
                <a:gd name="T109" fmla="*/ 78 h 174"/>
                <a:gd name="T110" fmla="*/ 2527 w 2637"/>
                <a:gd name="T111" fmla="*/ 93 h 174"/>
                <a:gd name="T112" fmla="*/ 2546 w 2637"/>
                <a:gd name="T113" fmla="*/ 51 h 174"/>
                <a:gd name="T114" fmla="*/ 2570 w 2637"/>
                <a:gd name="T115" fmla="*/ 9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7" h="174">
                  <a:moveTo>
                    <a:pt x="27" y="1"/>
                  </a:moveTo>
                  <a:lnTo>
                    <a:pt x="43" y="6"/>
                  </a:lnTo>
                  <a:cubicBezTo>
                    <a:pt x="45" y="8"/>
                    <a:pt x="44" y="9"/>
                    <a:pt x="40" y="9"/>
                  </a:cubicBezTo>
                  <a:lnTo>
                    <a:pt x="36" y="19"/>
                  </a:lnTo>
                  <a:lnTo>
                    <a:pt x="84" y="19"/>
                  </a:lnTo>
                  <a:lnTo>
                    <a:pt x="84" y="31"/>
                  </a:lnTo>
                  <a:lnTo>
                    <a:pt x="58" y="31"/>
                  </a:lnTo>
                  <a:lnTo>
                    <a:pt x="66" y="45"/>
                  </a:lnTo>
                  <a:lnTo>
                    <a:pt x="49" y="48"/>
                  </a:lnTo>
                  <a:lnTo>
                    <a:pt x="42" y="31"/>
                  </a:lnTo>
                  <a:lnTo>
                    <a:pt x="31" y="31"/>
                  </a:lnTo>
                  <a:cubicBezTo>
                    <a:pt x="26" y="39"/>
                    <a:pt x="19" y="47"/>
                    <a:pt x="11" y="54"/>
                  </a:cubicBezTo>
                  <a:lnTo>
                    <a:pt x="0" y="43"/>
                  </a:lnTo>
                  <a:cubicBezTo>
                    <a:pt x="11" y="33"/>
                    <a:pt x="20" y="19"/>
                    <a:pt x="27" y="1"/>
                  </a:cubicBezTo>
                  <a:close/>
                  <a:moveTo>
                    <a:pt x="82" y="36"/>
                  </a:moveTo>
                  <a:cubicBezTo>
                    <a:pt x="89" y="26"/>
                    <a:pt x="94" y="14"/>
                    <a:pt x="97" y="0"/>
                  </a:cubicBezTo>
                  <a:lnTo>
                    <a:pt x="113" y="3"/>
                  </a:lnTo>
                  <a:cubicBezTo>
                    <a:pt x="115" y="5"/>
                    <a:pt x="114" y="7"/>
                    <a:pt x="111" y="7"/>
                  </a:cubicBezTo>
                  <a:lnTo>
                    <a:pt x="106" y="19"/>
                  </a:lnTo>
                  <a:lnTo>
                    <a:pt x="167" y="19"/>
                  </a:lnTo>
                  <a:lnTo>
                    <a:pt x="167" y="31"/>
                  </a:lnTo>
                  <a:lnTo>
                    <a:pt x="132" y="31"/>
                  </a:lnTo>
                  <a:lnTo>
                    <a:pt x="142" y="44"/>
                  </a:lnTo>
                  <a:lnTo>
                    <a:pt x="125" y="48"/>
                  </a:lnTo>
                  <a:lnTo>
                    <a:pt x="115" y="31"/>
                  </a:lnTo>
                  <a:lnTo>
                    <a:pt x="102" y="31"/>
                  </a:lnTo>
                  <a:cubicBezTo>
                    <a:pt x="100" y="36"/>
                    <a:pt x="97" y="40"/>
                    <a:pt x="94" y="44"/>
                  </a:cubicBezTo>
                  <a:lnTo>
                    <a:pt x="82" y="36"/>
                  </a:lnTo>
                  <a:close/>
                  <a:moveTo>
                    <a:pt x="46" y="136"/>
                  </a:moveTo>
                  <a:lnTo>
                    <a:pt x="56" y="127"/>
                  </a:lnTo>
                  <a:lnTo>
                    <a:pt x="13" y="127"/>
                  </a:lnTo>
                  <a:lnTo>
                    <a:pt x="13" y="113"/>
                  </a:lnTo>
                  <a:lnTo>
                    <a:pt x="112" y="113"/>
                  </a:lnTo>
                  <a:lnTo>
                    <a:pt x="112" y="100"/>
                  </a:lnTo>
                  <a:lnTo>
                    <a:pt x="3" y="100"/>
                  </a:lnTo>
                  <a:lnTo>
                    <a:pt x="3" y="86"/>
                  </a:lnTo>
                  <a:lnTo>
                    <a:pt x="78" y="86"/>
                  </a:lnTo>
                  <a:lnTo>
                    <a:pt x="78" y="71"/>
                  </a:lnTo>
                  <a:lnTo>
                    <a:pt x="25" y="71"/>
                  </a:lnTo>
                  <a:lnTo>
                    <a:pt x="25" y="57"/>
                  </a:lnTo>
                  <a:lnTo>
                    <a:pt x="78" y="57"/>
                  </a:lnTo>
                  <a:lnTo>
                    <a:pt x="78" y="45"/>
                  </a:lnTo>
                  <a:lnTo>
                    <a:pt x="92" y="45"/>
                  </a:lnTo>
                  <a:cubicBezTo>
                    <a:pt x="96" y="45"/>
                    <a:pt x="96" y="47"/>
                    <a:pt x="93" y="49"/>
                  </a:cubicBezTo>
                  <a:lnTo>
                    <a:pt x="93" y="57"/>
                  </a:lnTo>
                  <a:lnTo>
                    <a:pt x="148" y="57"/>
                  </a:lnTo>
                  <a:lnTo>
                    <a:pt x="148" y="71"/>
                  </a:lnTo>
                  <a:lnTo>
                    <a:pt x="93" y="71"/>
                  </a:lnTo>
                  <a:lnTo>
                    <a:pt x="93" y="86"/>
                  </a:lnTo>
                  <a:lnTo>
                    <a:pt x="169" y="86"/>
                  </a:lnTo>
                  <a:lnTo>
                    <a:pt x="169" y="100"/>
                  </a:lnTo>
                  <a:lnTo>
                    <a:pt x="127" y="100"/>
                  </a:lnTo>
                  <a:lnTo>
                    <a:pt x="127" y="113"/>
                  </a:lnTo>
                  <a:lnTo>
                    <a:pt x="160" y="113"/>
                  </a:lnTo>
                  <a:lnTo>
                    <a:pt x="160" y="127"/>
                  </a:lnTo>
                  <a:lnTo>
                    <a:pt x="127" y="127"/>
                  </a:lnTo>
                  <a:lnTo>
                    <a:pt x="127" y="160"/>
                  </a:lnTo>
                  <a:cubicBezTo>
                    <a:pt x="127" y="168"/>
                    <a:pt x="123" y="172"/>
                    <a:pt x="115" y="172"/>
                  </a:cubicBezTo>
                  <a:lnTo>
                    <a:pt x="97" y="172"/>
                  </a:lnTo>
                  <a:lnTo>
                    <a:pt x="94" y="158"/>
                  </a:lnTo>
                  <a:lnTo>
                    <a:pt x="109" y="158"/>
                  </a:lnTo>
                  <a:cubicBezTo>
                    <a:pt x="111" y="158"/>
                    <a:pt x="112" y="157"/>
                    <a:pt x="112" y="155"/>
                  </a:cubicBezTo>
                  <a:lnTo>
                    <a:pt x="112" y="127"/>
                  </a:lnTo>
                  <a:lnTo>
                    <a:pt x="61" y="127"/>
                  </a:lnTo>
                  <a:cubicBezTo>
                    <a:pt x="68" y="132"/>
                    <a:pt x="74" y="138"/>
                    <a:pt x="79" y="146"/>
                  </a:cubicBezTo>
                  <a:lnTo>
                    <a:pt x="66" y="157"/>
                  </a:lnTo>
                  <a:cubicBezTo>
                    <a:pt x="61" y="151"/>
                    <a:pt x="55" y="144"/>
                    <a:pt x="46" y="136"/>
                  </a:cubicBezTo>
                  <a:close/>
                  <a:moveTo>
                    <a:pt x="328" y="77"/>
                  </a:moveTo>
                  <a:lnTo>
                    <a:pt x="325" y="138"/>
                  </a:lnTo>
                  <a:cubicBezTo>
                    <a:pt x="324" y="159"/>
                    <a:pt x="317" y="169"/>
                    <a:pt x="304" y="169"/>
                  </a:cubicBezTo>
                  <a:lnTo>
                    <a:pt x="281" y="169"/>
                  </a:lnTo>
                  <a:lnTo>
                    <a:pt x="279" y="153"/>
                  </a:lnTo>
                  <a:lnTo>
                    <a:pt x="298" y="153"/>
                  </a:lnTo>
                  <a:cubicBezTo>
                    <a:pt x="304" y="153"/>
                    <a:pt x="308" y="148"/>
                    <a:pt x="308" y="140"/>
                  </a:cubicBezTo>
                  <a:lnTo>
                    <a:pt x="311" y="91"/>
                  </a:lnTo>
                  <a:lnTo>
                    <a:pt x="270" y="91"/>
                  </a:lnTo>
                  <a:lnTo>
                    <a:pt x="269" y="97"/>
                  </a:lnTo>
                  <a:cubicBezTo>
                    <a:pt x="266" y="125"/>
                    <a:pt x="246" y="150"/>
                    <a:pt x="210" y="173"/>
                  </a:cubicBezTo>
                  <a:lnTo>
                    <a:pt x="199" y="159"/>
                  </a:lnTo>
                  <a:cubicBezTo>
                    <a:pt x="231" y="140"/>
                    <a:pt x="249" y="121"/>
                    <a:pt x="253" y="100"/>
                  </a:cubicBezTo>
                  <a:lnTo>
                    <a:pt x="254" y="91"/>
                  </a:lnTo>
                  <a:lnTo>
                    <a:pt x="226" y="91"/>
                  </a:lnTo>
                  <a:lnTo>
                    <a:pt x="226" y="77"/>
                  </a:lnTo>
                  <a:lnTo>
                    <a:pt x="328" y="77"/>
                  </a:lnTo>
                  <a:close/>
                  <a:moveTo>
                    <a:pt x="203" y="89"/>
                  </a:moveTo>
                  <a:lnTo>
                    <a:pt x="191" y="75"/>
                  </a:lnTo>
                  <a:cubicBezTo>
                    <a:pt x="217" y="57"/>
                    <a:pt x="236" y="33"/>
                    <a:pt x="248" y="5"/>
                  </a:cubicBezTo>
                  <a:lnTo>
                    <a:pt x="262" y="14"/>
                  </a:lnTo>
                  <a:cubicBezTo>
                    <a:pt x="265" y="16"/>
                    <a:pt x="265" y="17"/>
                    <a:pt x="261" y="18"/>
                  </a:cubicBezTo>
                  <a:cubicBezTo>
                    <a:pt x="249" y="44"/>
                    <a:pt x="230" y="67"/>
                    <a:pt x="203" y="89"/>
                  </a:cubicBezTo>
                  <a:close/>
                  <a:moveTo>
                    <a:pt x="354" y="89"/>
                  </a:moveTo>
                  <a:cubicBezTo>
                    <a:pt x="326" y="73"/>
                    <a:pt x="306" y="47"/>
                    <a:pt x="293" y="10"/>
                  </a:cubicBezTo>
                  <a:lnTo>
                    <a:pt x="307" y="4"/>
                  </a:lnTo>
                  <a:cubicBezTo>
                    <a:pt x="319" y="36"/>
                    <a:pt x="339" y="59"/>
                    <a:pt x="365" y="73"/>
                  </a:cubicBezTo>
                  <a:lnTo>
                    <a:pt x="354" y="89"/>
                  </a:lnTo>
                  <a:close/>
                  <a:moveTo>
                    <a:pt x="547" y="171"/>
                  </a:moveTo>
                  <a:cubicBezTo>
                    <a:pt x="533" y="162"/>
                    <a:pt x="521" y="151"/>
                    <a:pt x="513" y="138"/>
                  </a:cubicBezTo>
                  <a:cubicBezTo>
                    <a:pt x="503" y="154"/>
                    <a:pt x="491" y="166"/>
                    <a:pt x="477" y="174"/>
                  </a:cubicBezTo>
                  <a:lnTo>
                    <a:pt x="468" y="159"/>
                  </a:lnTo>
                  <a:cubicBezTo>
                    <a:pt x="482" y="150"/>
                    <a:pt x="494" y="139"/>
                    <a:pt x="504" y="126"/>
                  </a:cubicBezTo>
                  <a:cubicBezTo>
                    <a:pt x="496" y="109"/>
                    <a:pt x="491" y="93"/>
                    <a:pt x="490" y="77"/>
                  </a:cubicBezTo>
                  <a:cubicBezTo>
                    <a:pt x="486" y="84"/>
                    <a:pt x="482" y="91"/>
                    <a:pt x="476" y="98"/>
                  </a:cubicBezTo>
                  <a:lnTo>
                    <a:pt x="467" y="84"/>
                  </a:lnTo>
                  <a:cubicBezTo>
                    <a:pt x="482" y="67"/>
                    <a:pt x="491" y="39"/>
                    <a:pt x="495" y="0"/>
                  </a:cubicBezTo>
                  <a:lnTo>
                    <a:pt x="509" y="3"/>
                  </a:lnTo>
                  <a:cubicBezTo>
                    <a:pt x="515" y="6"/>
                    <a:pt x="515" y="8"/>
                    <a:pt x="509" y="9"/>
                  </a:cubicBezTo>
                  <a:cubicBezTo>
                    <a:pt x="508" y="16"/>
                    <a:pt x="505" y="26"/>
                    <a:pt x="502" y="39"/>
                  </a:cubicBezTo>
                  <a:lnTo>
                    <a:pt x="554" y="39"/>
                  </a:lnTo>
                  <a:lnTo>
                    <a:pt x="554" y="54"/>
                  </a:lnTo>
                  <a:lnTo>
                    <a:pt x="540" y="54"/>
                  </a:lnTo>
                  <a:cubicBezTo>
                    <a:pt x="539" y="80"/>
                    <a:pt x="533" y="104"/>
                    <a:pt x="522" y="125"/>
                  </a:cubicBezTo>
                  <a:cubicBezTo>
                    <a:pt x="529" y="134"/>
                    <a:pt x="541" y="144"/>
                    <a:pt x="557" y="153"/>
                  </a:cubicBezTo>
                  <a:lnTo>
                    <a:pt x="547" y="171"/>
                  </a:lnTo>
                  <a:close/>
                  <a:moveTo>
                    <a:pt x="475" y="68"/>
                  </a:moveTo>
                  <a:lnTo>
                    <a:pt x="383" y="68"/>
                  </a:lnTo>
                  <a:lnTo>
                    <a:pt x="383" y="56"/>
                  </a:lnTo>
                  <a:lnTo>
                    <a:pt x="408" y="56"/>
                  </a:lnTo>
                  <a:lnTo>
                    <a:pt x="408" y="36"/>
                  </a:lnTo>
                  <a:lnTo>
                    <a:pt x="388" y="36"/>
                  </a:lnTo>
                  <a:lnTo>
                    <a:pt x="388" y="24"/>
                  </a:lnTo>
                  <a:lnTo>
                    <a:pt x="408" y="24"/>
                  </a:lnTo>
                  <a:lnTo>
                    <a:pt x="408" y="0"/>
                  </a:lnTo>
                  <a:lnTo>
                    <a:pt x="420" y="0"/>
                  </a:lnTo>
                  <a:cubicBezTo>
                    <a:pt x="424" y="1"/>
                    <a:pt x="424" y="2"/>
                    <a:pt x="421" y="5"/>
                  </a:cubicBezTo>
                  <a:lnTo>
                    <a:pt x="421" y="24"/>
                  </a:lnTo>
                  <a:lnTo>
                    <a:pt x="440" y="24"/>
                  </a:lnTo>
                  <a:lnTo>
                    <a:pt x="440" y="0"/>
                  </a:lnTo>
                  <a:lnTo>
                    <a:pt x="452" y="0"/>
                  </a:lnTo>
                  <a:cubicBezTo>
                    <a:pt x="456" y="1"/>
                    <a:pt x="456" y="2"/>
                    <a:pt x="453" y="5"/>
                  </a:cubicBezTo>
                  <a:lnTo>
                    <a:pt x="453" y="24"/>
                  </a:lnTo>
                  <a:lnTo>
                    <a:pt x="472" y="24"/>
                  </a:lnTo>
                  <a:lnTo>
                    <a:pt x="472" y="36"/>
                  </a:lnTo>
                  <a:lnTo>
                    <a:pt x="453" y="36"/>
                  </a:lnTo>
                  <a:lnTo>
                    <a:pt x="453" y="56"/>
                  </a:lnTo>
                  <a:lnTo>
                    <a:pt x="475" y="56"/>
                  </a:lnTo>
                  <a:lnTo>
                    <a:pt x="475" y="68"/>
                  </a:lnTo>
                  <a:close/>
                  <a:moveTo>
                    <a:pt x="449" y="158"/>
                  </a:moveTo>
                  <a:lnTo>
                    <a:pt x="449" y="139"/>
                  </a:lnTo>
                  <a:lnTo>
                    <a:pt x="410" y="139"/>
                  </a:lnTo>
                  <a:lnTo>
                    <a:pt x="410" y="173"/>
                  </a:lnTo>
                  <a:lnTo>
                    <a:pt x="397" y="173"/>
                  </a:lnTo>
                  <a:lnTo>
                    <a:pt x="397" y="79"/>
                  </a:lnTo>
                  <a:lnTo>
                    <a:pt x="462" y="79"/>
                  </a:lnTo>
                  <a:lnTo>
                    <a:pt x="462" y="162"/>
                  </a:lnTo>
                  <a:cubicBezTo>
                    <a:pt x="462" y="169"/>
                    <a:pt x="459" y="173"/>
                    <a:pt x="454" y="173"/>
                  </a:cubicBezTo>
                  <a:lnTo>
                    <a:pt x="440" y="173"/>
                  </a:lnTo>
                  <a:lnTo>
                    <a:pt x="438" y="161"/>
                  </a:lnTo>
                  <a:lnTo>
                    <a:pt x="446" y="161"/>
                  </a:lnTo>
                  <a:cubicBezTo>
                    <a:pt x="448" y="161"/>
                    <a:pt x="449" y="160"/>
                    <a:pt x="449" y="158"/>
                  </a:cubicBezTo>
                  <a:close/>
                  <a:moveTo>
                    <a:pt x="421" y="36"/>
                  </a:moveTo>
                  <a:lnTo>
                    <a:pt x="421" y="56"/>
                  </a:lnTo>
                  <a:lnTo>
                    <a:pt x="440" y="56"/>
                  </a:lnTo>
                  <a:lnTo>
                    <a:pt x="440" y="36"/>
                  </a:lnTo>
                  <a:lnTo>
                    <a:pt x="421" y="36"/>
                  </a:lnTo>
                  <a:close/>
                  <a:moveTo>
                    <a:pt x="410" y="91"/>
                  </a:moveTo>
                  <a:lnTo>
                    <a:pt x="410" y="103"/>
                  </a:lnTo>
                  <a:lnTo>
                    <a:pt x="449" y="103"/>
                  </a:lnTo>
                  <a:lnTo>
                    <a:pt x="449" y="91"/>
                  </a:lnTo>
                  <a:lnTo>
                    <a:pt x="410" y="91"/>
                  </a:lnTo>
                  <a:close/>
                  <a:moveTo>
                    <a:pt x="410" y="127"/>
                  </a:moveTo>
                  <a:lnTo>
                    <a:pt x="449" y="127"/>
                  </a:lnTo>
                  <a:lnTo>
                    <a:pt x="449" y="115"/>
                  </a:lnTo>
                  <a:lnTo>
                    <a:pt x="410" y="115"/>
                  </a:lnTo>
                  <a:lnTo>
                    <a:pt x="410" y="127"/>
                  </a:lnTo>
                  <a:close/>
                  <a:moveTo>
                    <a:pt x="526" y="54"/>
                  </a:moveTo>
                  <a:lnTo>
                    <a:pt x="500" y="54"/>
                  </a:lnTo>
                  <a:cubicBezTo>
                    <a:pt x="501" y="75"/>
                    <a:pt x="505" y="94"/>
                    <a:pt x="513" y="110"/>
                  </a:cubicBezTo>
                  <a:cubicBezTo>
                    <a:pt x="520" y="95"/>
                    <a:pt x="524" y="77"/>
                    <a:pt x="526" y="54"/>
                  </a:cubicBezTo>
                  <a:close/>
                  <a:moveTo>
                    <a:pt x="664" y="42"/>
                  </a:moveTo>
                  <a:lnTo>
                    <a:pt x="684" y="42"/>
                  </a:lnTo>
                  <a:lnTo>
                    <a:pt x="684" y="3"/>
                  </a:lnTo>
                  <a:lnTo>
                    <a:pt x="698" y="3"/>
                  </a:lnTo>
                  <a:cubicBezTo>
                    <a:pt x="702" y="4"/>
                    <a:pt x="702" y="5"/>
                    <a:pt x="699" y="8"/>
                  </a:cubicBezTo>
                  <a:lnTo>
                    <a:pt x="699" y="42"/>
                  </a:lnTo>
                  <a:lnTo>
                    <a:pt x="739" y="42"/>
                  </a:lnTo>
                  <a:lnTo>
                    <a:pt x="739" y="57"/>
                  </a:lnTo>
                  <a:lnTo>
                    <a:pt x="699" y="57"/>
                  </a:lnTo>
                  <a:lnTo>
                    <a:pt x="699" y="93"/>
                  </a:lnTo>
                  <a:lnTo>
                    <a:pt x="737" y="93"/>
                  </a:lnTo>
                  <a:lnTo>
                    <a:pt x="737" y="107"/>
                  </a:lnTo>
                  <a:lnTo>
                    <a:pt x="699" y="107"/>
                  </a:lnTo>
                  <a:lnTo>
                    <a:pt x="699" y="151"/>
                  </a:lnTo>
                  <a:lnTo>
                    <a:pt x="748" y="151"/>
                  </a:lnTo>
                  <a:lnTo>
                    <a:pt x="748" y="165"/>
                  </a:lnTo>
                  <a:lnTo>
                    <a:pt x="634" y="165"/>
                  </a:lnTo>
                  <a:lnTo>
                    <a:pt x="634" y="151"/>
                  </a:lnTo>
                  <a:lnTo>
                    <a:pt x="684" y="151"/>
                  </a:lnTo>
                  <a:lnTo>
                    <a:pt x="684" y="107"/>
                  </a:lnTo>
                  <a:lnTo>
                    <a:pt x="647" y="107"/>
                  </a:lnTo>
                  <a:lnTo>
                    <a:pt x="647" y="93"/>
                  </a:lnTo>
                  <a:lnTo>
                    <a:pt x="684" y="93"/>
                  </a:lnTo>
                  <a:lnTo>
                    <a:pt x="684" y="57"/>
                  </a:lnTo>
                  <a:lnTo>
                    <a:pt x="659" y="57"/>
                  </a:lnTo>
                  <a:cubicBezTo>
                    <a:pt x="656" y="67"/>
                    <a:pt x="650" y="77"/>
                    <a:pt x="643" y="87"/>
                  </a:cubicBezTo>
                  <a:lnTo>
                    <a:pt x="630" y="77"/>
                  </a:lnTo>
                  <a:cubicBezTo>
                    <a:pt x="643" y="60"/>
                    <a:pt x="651" y="39"/>
                    <a:pt x="655" y="15"/>
                  </a:cubicBezTo>
                  <a:lnTo>
                    <a:pt x="670" y="18"/>
                  </a:lnTo>
                  <a:cubicBezTo>
                    <a:pt x="674" y="20"/>
                    <a:pt x="674" y="21"/>
                    <a:pt x="670" y="23"/>
                  </a:cubicBezTo>
                  <a:lnTo>
                    <a:pt x="664" y="42"/>
                  </a:lnTo>
                  <a:close/>
                  <a:moveTo>
                    <a:pt x="600" y="1"/>
                  </a:moveTo>
                  <a:lnTo>
                    <a:pt x="614" y="1"/>
                  </a:lnTo>
                  <a:cubicBezTo>
                    <a:pt x="618" y="2"/>
                    <a:pt x="618" y="3"/>
                    <a:pt x="615" y="6"/>
                  </a:cubicBezTo>
                  <a:lnTo>
                    <a:pt x="615" y="172"/>
                  </a:lnTo>
                  <a:lnTo>
                    <a:pt x="600" y="172"/>
                  </a:lnTo>
                  <a:lnTo>
                    <a:pt x="600" y="1"/>
                  </a:lnTo>
                  <a:close/>
                  <a:moveTo>
                    <a:pt x="640" y="52"/>
                  </a:moveTo>
                  <a:lnTo>
                    <a:pt x="628" y="60"/>
                  </a:lnTo>
                  <a:cubicBezTo>
                    <a:pt x="624" y="52"/>
                    <a:pt x="621" y="45"/>
                    <a:pt x="617" y="39"/>
                  </a:cubicBezTo>
                  <a:lnTo>
                    <a:pt x="628" y="32"/>
                  </a:lnTo>
                  <a:cubicBezTo>
                    <a:pt x="633" y="38"/>
                    <a:pt x="637" y="45"/>
                    <a:pt x="640" y="52"/>
                  </a:cubicBezTo>
                  <a:close/>
                  <a:moveTo>
                    <a:pt x="595" y="40"/>
                  </a:moveTo>
                  <a:cubicBezTo>
                    <a:pt x="599" y="41"/>
                    <a:pt x="599" y="43"/>
                    <a:pt x="595" y="45"/>
                  </a:cubicBezTo>
                  <a:cubicBezTo>
                    <a:pt x="594" y="61"/>
                    <a:pt x="592" y="76"/>
                    <a:pt x="589" y="90"/>
                  </a:cubicBezTo>
                  <a:lnTo>
                    <a:pt x="574" y="85"/>
                  </a:lnTo>
                  <a:cubicBezTo>
                    <a:pt x="578" y="73"/>
                    <a:pt x="581" y="57"/>
                    <a:pt x="581" y="38"/>
                  </a:cubicBezTo>
                  <a:lnTo>
                    <a:pt x="595" y="40"/>
                  </a:lnTo>
                  <a:close/>
                  <a:moveTo>
                    <a:pt x="830" y="144"/>
                  </a:moveTo>
                  <a:cubicBezTo>
                    <a:pt x="824" y="150"/>
                    <a:pt x="817" y="153"/>
                    <a:pt x="810" y="153"/>
                  </a:cubicBezTo>
                  <a:cubicBezTo>
                    <a:pt x="802" y="153"/>
                    <a:pt x="796" y="151"/>
                    <a:pt x="791" y="147"/>
                  </a:cubicBezTo>
                  <a:cubicBezTo>
                    <a:pt x="779" y="135"/>
                    <a:pt x="773" y="120"/>
                    <a:pt x="773" y="102"/>
                  </a:cubicBezTo>
                  <a:cubicBezTo>
                    <a:pt x="773" y="80"/>
                    <a:pt x="781" y="61"/>
                    <a:pt x="796" y="45"/>
                  </a:cubicBezTo>
                  <a:cubicBezTo>
                    <a:pt x="813" y="28"/>
                    <a:pt x="834" y="20"/>
                    <a:pt x="859" y="20"/>
                  </a:cubicBezTo>
                  <a:cubicBezTo>
                    <a:pt x="881" y="20"/>
                    <a:pt x="898" y="26"/>
                    <a:pt x="910" y="39"/>
                  </a:cubicBezTo>
                  <a:cubicBezTo>
                    <a:pt x="924" y="53"/>
                    <a:pt x="931" y="69"/>
                    <a:pt x="931" y="88"/>
                  </a:cubicBezTo>
                  <a:cubicBezTo>
                    <a:pt x="931" y="109"/>
                    <a:pt x="925" y="125"/>
                    <a:pt x="912" y="138"/>
                  </a:cubicBezTo>
                  <a:cubicBezTo>
                    <a:pt x="903" y="147"/>
                    <a:pt x="890" y="155"/>
                    <a:pt x="873" y="163"/>
                  </a:cubicBezTo>
                  <a:lnTo>
                    <a:pt x="857" y="147"/>
                  </a:lnTo>
                  <a:cubicBezTo>
                    <a:pt x="875" y="142"/>
                    <a:pt x="888" y="134"/>
                    <a:pt x="898" y="124"/>
                  </a:cubicBezTo>
                  <a:cubicBezTo>
                    <a:pt x="908" y="115"/>
                    <a:pt x="913" y="103"/>
                    <a:pt x="913" y="90"/>
                  </a:cubicBezTo>
                  <a:cubicBezTo>
                    <a:pt x="913" y="74"/>
                    <a:pt x="907" y="60"/>
                    <a:pt x="897" y="50"/>
                  </a:cubicBezTo>
                  <a:cubicBezTo>
                    <a:pt x="886" y="39"/>
                    <a:pt x="870" y="35"/>
                    <a:pt x="847" y="36"/>
                  </a:cubicBezTo>
                  <a:lnTo>
                    <a:pt x="861" y="42"/>
                  </a:lnTo>
                  <a:cubicBezTo>
                    <a:pt x="867" y="45"/>
                    <a:pt x="867" y="48"/>
                    <a:pt x="861" y="51"/>
                  </a:cubicBezTo>
                  <a:cubicBezTo>
                    <a:pt x="852" y="101"/>
                    <a:pt x="842" y="132"/>
                    <a:pt x="830" y="144"/>
                  </a:cubicBezTo>
                  <a:close/>
                  <a:moveTo>
                    <a:pt x="810" y="55"/>
                  </a:moveTo>
                  <a:cubicBezTo>
                    <a:pt x="797" y="68"/>
                    <a:pt x="790" y="84"/>
                    <a:pt x="790" y="103"/>
                  </a:cubicBezTo>
                  <a:cubicBezTo>
                    <a:pt x="790" y="115"/>
                    <a:pt x="794" y="124"/>
                    <a:pt x="802" y="132"/>
                  </a:cubicBezTo>
                  <a:cubicBezTo>
                    <a:pt x="803" y="133"/>
                    <a:pt x="805" y="134"/>
                    <a:pt x="808" y="134"/>
                  </a:cubicBezTo>
                  <a:cubicBezTo>
                    <a:pt x="811" y="134"/>
                    <a:pt x="815" y="132"/>
                    <a:pt x="818" y="129"/>
                  </a:cubicBezTo>
                  <a:cubicBezTo>
                    <a:pt x="830" y="117"/>
                    <a:pt x="838" y="86"/>
                    <a:pt x="844" y="36"/>
                  </a:cubicBezTo>
                  <a:cubicBezTo>
                    <a:pt x="831" y="39"/>
                    <a:pt x="819" y="46"/>
                    <a:pt x="810" y="55"/>
                  </a:cubicBezTo>
                  <a:close/>
                  <a:moveTo>
                    <a:pt x="1121" y="147"/>
                  </a:moveTo>
                  <a:lnTo>
                    <a:pt x="1121" y="163"/>
                  </a:lnTo>
                  <a:lnTo>
                    <a:pt x="1088" y="163"/>
                  </a:lnTo>
                  <a:cubicBezTo>
                    <a:pt x="1069" y="163"/>
                    <a:pt x="1051" y="159"/>
                    <a:pt x="1034" y="150"/>
                  </a:cubicBezTo>
                  <a:lnTo>
                    <a:pt x="1041" y="136"/>
                  </a:lnTo>
                  <a:cubicBezTo>
                    <a:pt x="1054" y="143"/>
                    <a:pt x="1070" y="147"/>
                    <a:pt x="1088" y="147"/>
                  </a:cubicBezTo>
                  <a:lnTo>
                    <a:pt x="1121" y="147"/>
                  </a:lnTo>
                  <a:close/>
                  <a:moveTo>
                    <a:pt x="990" y="165"/>
                  </a:moveTo>
                  <a:lnTo>
                    <a:pt x="973" y="159"/>
                  </a:lnTo>
                  <a:cubicBezTo>
                    <a:pt x="987" y="128"/>
                    <a:pt x="996" y="95"/>
                    <a:pt x="1002" y="60"/>
                  </a:cubicBezTo>
                  <a:cubicBezTo>
                    <a:pt x="990" y="61"/>
                    <a:pt x="979" y="62"/>
                    <a:pt x="970" y="62"/>
                  </a:cubicBezTo>
                  <a:lnTo>
                    <a:pt x="967" y="47"/>
                  </a:lnTo>
                  <a:cubicBezTo>
                    <a:pt x="981" y="47"/>
                    <a:pt x="993" y="46"/>
                    <a:pt x="1004" y="45"/>
                  </a:cubicBezTo>
                  <a:cubicBezTo>
                    <a:pt x="1006" y="30"/>
                    <a:pt x="1008" y="16"/>
                    <a:pt x="1009" y="5"/>
                  </a:cubicBezTo>
                  <a:lnTo>
                    <a:pt x="1024" y="8"/>
                  </a:lnTo>
                  <a:cubicBezTo>
                    <a:pt x="1030" y="9"/>
                    <a:pt x="1030" y="11"/>
                    <a:pt x="1026" y="14"/>
                  </a:cubicBezTo>
                  <a:cubicBezTo>
                    <a:pt x="1024" y="20"/>
                    <a:pt x="1022" y="30"/>
                    <a:pt x="1020" y="44"/>
                  </a:cubicBezTo>
                  <a:cubicBezTo>
                    <a:pt x="1031" y="42"/>
                    <a:pt x="1042" y="40"/>
                    <a:pt x="1051" y="38"/>
                  </a:cubicBezTo>
                  <a:lnTo>
                    <a:pt x="1054" y="53"/>
                  </a:lnTo>
                  <a:cubicBezTo>
                    <a:pt x="1041" y="55"/>
                    <a:pt x="1029" y="57"/>
                    <a:pt x="1018" y="59"/>
                  </a:cubicBezTo>
                  <a:cubicBezTo>
                    <a:pt x="1010" y="103"/>
                    <a:pt x="1001" y="139"/>
                    <a:pt x="990" y="165"/>
                  </a:cubicBezTo>
                  <a:close/>
                  <a:moveTo>
                    <a:pt x="1117" y="84"/>
                  </a:moveTo>
                  <a:cubicBezTo>
                    <a:pt x="1088" y="85"/>
                    <a:pt x="1066" y="89"/>
                    <a:pt x="1049" y="96"/>
                  </a:cubicBezTo>
                  <a:lnTo>
                    <a:pt x="1045" y="81"/>
                  </a:lnTo>
                  <a:cubicBezTo>
                    <a:pt x="1066" y="73"/>
                    <a:pt x="1089" y="69"/>
                    <a:pt x="1114" y="69"/>
                  </a:cubicBezTo>
                  <a:lnTo>
                    <a:pt x="1117" y="84"/>
                  </a:lnTo>
                  <a:close/>
                  <a:moveTo>
                    <a:pt x="1300" y="57"/>
                  </a:moveTo>
                  <a:cubicBezTo>
                    <a:pt x="1311" y="68"/>
                    <a:pt x="1317" y="83"/>
                    <a:pt x="1317" y="102"/>
                  </a:cubicBezTo>
                  <a:cubicBezTo>
                    <a:pt x="1317" y="119"/>
                    <a:pt x="1312" y="132"/>
                    <a:pt x="1302" y="142"/>
                  </a:cubicBezTo>
                  <a:cubicBezTo>
                    <a:pt x="1293" y="151"/>
                    <a:pt x="1280" y="158"/>
                    <a:pt x="1264" y="164"/>
                  </a:cubicBezTo>
                  <a:lnTo>
                    <a:pt x="1255" y="150"/>
                  </a:lnTo>
                  <a:cubicBezTo>
                    <a:pt x="1271" y="144"/>
                    <a:pt x="1283" y="138"/>
                    <a:pt x="1290" y="131"/>
                  </a:cubicBezTo>
                  <a:cubicBezTo>
                    <a:pt x="1297" y="123"/>
                    <a:pt x="1301" y="113"/>
                    <a:pt x="1301" y="101"/>
                  </a:cubicBezTo>
                  <a:cubicBezTo>
                    <a:pt x="1301" y="87"/>
                    <a:pt x="1297" y="76"/>
                    <a:pt x="1290" y="69"/>
                  </a:cubicBezTo>
                  <a:cubicBezTo>
                    <a:pt x="1280" y="59"/>
                    <a:pt x="1268" y="54"/>
                    <a:pt x="1253" y="53"/>
                  </a:cubicBezTo>
                  <a:cubicBezTo>
                    <a:pt x="1248" y="74"/>
                    <a:pt x="1239" y="95"/>
                    <a:pt x="1228" y="117"/>
                  </a:cubicBezTo>
                  <a:lnTo>
                    <a:pt x="1243" y="134"/>
                  </a:lnTo>
                  <a:lnTo>
                    <a:pt x="1231" y="143"/>
                  </a:lnTo>
                  <a:lnTo>
                    <a:pt x="1220" y="131"/>
                  </a:lnTo>
                  <a:cubicBezTo>
                    <a:pt x="1216" y="137"/>
                    <a:pt x="1212" y="143"/>
                    <a:pt x="1207" y="147"/>
                  </a:cubicBezTo>
                  <a:cubicBezTo>
                    <a:pt x="1201" y="154"/>
                    <a:pt x="1194" y="157"/>
                    <a:pt x="1188" y="157"/>
                  </a:cubicBezTo>
                  <a:cubicBezTo>
                    <a:pt x="1181" y="157"/>
                    <a:pt x="1174" y="154"/>
                    <a:pt x="1168" y="148"/>
                  </a:cubicBezTo>
                  <a:cubicBezTo>
                    <a:pt x="1162" y="142"/>
                    <a:pt x="1159" y="132"/>
                    <a:pt x="1159" y="120"/>
                  </a:cubicBezTo>
                  <a:cubicBezTo>
                    <a:pt x="1159" y="102"/>
                    <a:pt x="1168" y="83"/>
                    <a:pt x="1188" y="63"/>
                  </a:cubicBezTo>
                  <a:cubicBezTo>
                    <a:pt x="1184" y="48"/>
                    <a:pt x="1182" y="34"/>
                    <a:pt x="1180" y="21"/>
                  </a:cubicBezTo>
                  <a:lnTo>
                    <a:pt x="1195" y="21"/>
                  </a:lnTo>
                  <a:cubicBezTo>
                    <a:pt x="1199" y="22"/>
                    <a:pt x="1200" y="24"/>
                    <a:pt x="1196" y="27"/>
                  </a:cubicBezTo>
                  <a:cubicBezTo>
                    <a:pt x="1197" y="38"/>
                    <a:pt x="1199" y="47"/>
                    <a:pt x="1201" y="54"/>
                  </a:cubicBezTo>
                  <a:cubicBezTo>
                    <a:pt x="1214" y="46"/>
                    <a:pt x="1227" y="41"/>
                    <a:pt x="1240" y="39"/>
                  </a:cubicBezTo>
                  <a:cubicBezTo>
                    <a:pt x="1242" y="32"/>
                    <a:pt x="1244" y="21"/>
                    <a:pt x="1246" y="6"/>
                  </a:cubicBezTo>
                  <a:lnTo>
                    <a:pt x="1261" y="9"/>
                  </a:lnTo>
                  <a:cubicBezTo>
                    <a:pt x="1266" y="11"/>
                    <a:pt x="1266" y="13"/>
                    <a:pt x="1261" y="15"/>
                  </a:cubicBezTo>
                  <a:lnTo>
                    <a:pt x="1256" y="39"/>
                  </a:lnTo>
                  <a:cubicBezTo>
                    <a:pt x="1275" y="40"/>
                    <a:pt x="1289" y="46"/>
                    <a:pt x="1300" y="57"/>
                  </a:cubicBezTo>
                  <a:close/>
                  <a:moveTo>
                    <a:pt x="1192" y="80"/>
                  </a:moveTo>
                  <a:cubicBezTo>
                    <a:pt x="1180" y="95"/>
                    <a:pt x="1174" y="109"/>
                    <a:pt x="1174" y="122"/>
                  </a:cubicBezTo>
                  <a:cubicBezTo>
                    <a:pt x="1174" y="129"/>
                    <a:pt x="1176" y="134"/>
                    <a:pt x="1180" y="138"/>
                  </a:cubicBezTo>
                  <a:cubicBezTo>
                    <a:pt x="1182" y="141"/>
                    <a:pt x="1185" y="142"/>
                    <a:pt x="1188" y="142"/>
                  </a:cubicBezTo>
                  <a:cubicBezTo>
                    <a:pt x="1190" y="142"/>
                    <a:pt x="1193" y="140"/>
                    <a:pt x="1197" y="137"/>
                  </a:cubicBezTo>
                  <a:cubicBezTo>
                    <a:pt x="1200" y="134"/>
                    <a:pt x="1204" y="128"/>
                    <a:pt x="1210" y="119"/>
                  </a:cubicBezTo>
                  <a:cubicBezTo>
                    <a:pt x="1203" y="108"/>
                    <a:pt x="1197" y="95"/>
                    <a:pt x="1192" y="80"/>
                  </a:cubicBezTo>
                  <a:close/>
                  <a:moveTo>
                    <a:pt x="1204" y="69"/>
                  </a:moveTo>
                  <a:cubicBezTo>
                    <a:pt x="1209" y="86"/>
                    <a:pt x="1214" y="98"/>
                    <a:pt x="1219" y="105"/>
                  </a:cubicBezTo>
                  <a:cubicBezTo>
                    <a:pt x="1227" y="88"/>
                    <a:pt x="1233" y="71"/>
                    <a:pt x="1237" y="54"/>
                  </a:cubicBezTo>
                  <a:cubicBezTo>
                    <a:pt x="1225" y="56"/>
                    <a:pt x="1214" y="61"/>
                    <a:pt x="1204" y="69"/>
                  </a:cubicBezTo>
                  <a:close/>
                  <a:moveTo>
                    <a:pt x="1406" y="144"/>
                  </a:moveTo>
                  <a:cubicBezTo>
                    <a:pt x="1400" y="150"/>
                    <a:pt x="1393" y="153"/>
                    <a:pt x="1386" y="153"/>
                  </a:cubicBezTo>
                  <a:cubicBezTo>
                    <a:pt x="1378" y="153"/>
                    <a:pt x="1372" y="151"/>
                    <a:pt x="1367" y="147"/>
                  </a:cubicBezTo>
                  <a:cubicBezTo>
                    <a:pt x="1355" y="135"/>
                    <a:pt x="1349" y="120"/>
                    <a:pt x="1349" y="102"/>
                  </a:cubicBezTo>
                  <a:cubicBezTo>
                    <a:pt x="1349" y="80"/>
                    <a:pt x="1357" y="61"/>
                    <a:pt x="1372" y="45"/>
                  </a:cubicBezTo>
                  <a:cubicBezTo>
                    <a:pt x="1389" y="28"/>
                    <a:pt x="1410" y="20"/>
                    <a:pt x="1435" y="20"/>
                  </a:cubicBezTo>
                  <a:cubicBezTo>
                    <a:pt x="1457" y="20"/>
                    <a:pt x="1474" y="26"/>
                    <a:pt x="1486" y="39"/>
                  </a:cubicBezTo>
                  <a:cubicBezTo>
                    <a:pt x="1500" y="53"/>
                    <a:pt x="1507" y="69"/>
                    <a:pt x="1507" y="88"/>
                  </a:cubicBezTo>
                  <a:cubicBezTo>
                    <a:pt x="1507" y="109"/>
                    <a:pt x="1501" y="125"/>
                    <a:pt x="1488" y="138"/>
                  </a:cubicBezTo>
                  <a:cubicBezTo>
                    <a:pt x="1479" y="147"/>
                    <a:pt x="1466" y="155"/>
                    <a:pt x="1449" y="163"/>
                  </a:cubicBezTo>
                  <a:lnTo>
                    <a:pt x="1433" y="147"/>
                  </a:lnTo>
                  <a:cubicBezTo>
                    <a:pt x="1451" y="142"/>
                    <a:pt x="1464" y="134"/>
                    <a:pt x="1474" y="124"/>
                  </a:cubicBezTo>
                  <a:cubicBezTo>
                    <a:pt x="1484" y="115"/>
                    <a:pt x="1489" y="103"/>
                    <a:pt x="1489" y="90"/>
                  </a:cubicBezTo>
                  <a:cubicBezTo>
                    <a:pt x="1489" y="74"/>
                    <a:pt x="1483" y="60"/>
                    <a:pt x="1473" y="50"/>
                  </a:cubicBezTo>
                  <a:cubicBezTo>
                    <a:pt x="1462" y="39"/>
                    <a:pt x="1446" y="35"/>
                    <a:pt x="1423" y="36"/>
                  </a:cubicBezTo>
                  <a:lnTo>
                    <a:pt x="1437" y="42"/>
                  </a:lnTo>
                  <a:cubicBezTo>
                    <a:pt x="1443" y="45"/>
                    <a:pt x="1443" y="48"/>
                    <a:pt x="1437" y="51"/>
                  </a:cubicBezTo>
                  <a:cubicBezTo>
                    <a:pt x="1428" y="101"/>
                    <a:pt x="1418" y="132"/>
                    <a:pt x="1406" y="144"/>
                  </a:cubicBezTo>
                  <a:close/>
                  <a:moveTo>
                    <a:pt x="1386" y="55"/>
                  </a:moveTo>
                  <a:cubicBezTo>
                    <a:pt x="1373" y="68"/>
                    <a:pt x="1366" y="84"/>
                    <a:pt x="1366" y="103"/>
                  </a:cubicBezTo>
                  <a:cubicBezTo>
                    <a:pt x="1366" y="115"/>
                    <a:pt x="1370" y="124"/>
                    <a:pt x="1378" y="132"/>
                  </a:cubicBezTo>
                  <a:cubicBezTo>
                    <a:pt x="1379" y="133"/>
                    <a:pt x="1381" y="134"/>
                    <a:pt x="1384" y="134"/>
                  </a:cubicBezTo>
                  <a:cubicBezTo>
                    <a:pt x="1387" y="134"/>
                    <a:pt x="1391" y="132"/>
                    <a:pt x="1394" y="129"/>
                  </a:cubicBezTo>
                  <a:cubicBezTo>
                    <a:pt x="1406" y="117"/>
                    <a:pt x="1414" y="86"/>
                    <a:pt x="1420" y="36"/>
                  </a:cubicBezTo>
                  <a:cubicBezTo>
                    <a:pt x="1407" y="39"/>
                    <a:pt x="1395" y="46"/>
                    <a:pt x="1386" y="55"/>
                  </a:cubicBezTo>
                  <a:close/>
                  <a:moveTo>
                    <a:pt x="1587" y="156"/>
                  </a:moveTo>
                  <a:lnTo>
                    <a:pt x="1587" y="19"/>
                  </a:lnTo>
                  <a:lnTo>
                    <a:pt x="1606" y="19"/>
                  </a:lnTo>
                  <a:lnTo>
                    <a:pt x="1606" y="140"/>
                  </a:lnTo>
                  <a:lnTo>
                    <a:pt x="1673" y="140"/>
                  </a:lnTo>
                  <a:lnTo>
                    <a:pt x="1673" y="156"/>
                  </a:lnTo>
                  <a:lnTo>
                    <a:pt x="1587" y="156"/>
                  </a:lnTo>
                  <a:close/>
                  <a:moveTo>
                    <a:pt x="1766" y="124"/>
                  </a:moveTo>
                  <a:lnTo>
                    <a:pt x="1784" y="126"/>
                  </a:lnTo>
                  <a:cubicBezTo>
                    <a:pt x="1781" y="137"/>
                    <a:pt x="1776" y="145"/>
                    <a:pt x="1768" y="150"/>
                  </a:cubicBezTo>
                  <a:cubicBezTo>
                    <a:pt x="1761" y="156"/>
                    <a:pt x="1751" y="159"/>
                    <a:pt x="1740" y="159"/>
                  </a:cubicBezTo>
                  <a:cubicBezTo>
                    <a:pt x="1725" y="159"/>
                    <a:pt x="1714" y="154"/>
                    <a:pt x="1705" y="145"/>
                  </a:cubicBezTo>
                  <a:cubicBezTo>
                    <a:pt x="1697" y="136"/>
                    <a:pt x="1692" y="124"/>
                    <a:pt x="1692" y="107"/>
                  </a:cubicBezTo>
                  <a:cubicBezTo>
                    <a:pt x="1692" y="91"/>
                    <a:pt x="1697" y="78"/>
                    <a:pt x="1705" y="69"/>
                  </a:cubicBezTo>
                  <a:cubicBezTo>
                    <a:pt x="1714" y="59"/>
                    <a:pt x="1725" y="55"/>
                    <a:pt x="1739" y="55"/>
                  </a:cubicBezTo>
                  <a:cubicBezTo>
                    <a:pt x="1752" y="55"/>
                    <a:pt x="1763" y="59"/>
                    <a:pt x="1772" y="68"/>
                  </a:cubicBezTo>
                  <a:cubicBezTo>
                    <a:pt x="1780" y="77"/>
                    <a:pt x="1784" y="90"/>
                    <a:pt x="1784" y="106"/>
                  </a:cubicBezTo>
                  <a:cubicBezTo>
                    <a:pt x="1784" y="107"/>
                    <a:pt x="1784" y="109"/>
                    <a:pt x="1784" y="111"/>
                  </a:cubicBezTo>
                  <a:lnTo>
                    <a:pt x="1710" y="111"/>
                  </a:lnTo>
                  <a:cubicBezTo>
                    <a:pt x="1711" y="122"/>
                    <a:pt x="1714" y="130"/>
                    <a:pt x="1719" y="136"/>
                  </a:cubicBezTo>
                  <a:cubicBezTo>
                    <a:pt x="1725" y="142"/>
                    <a:pt x="1732" y="145"/>
                    <a:pt x="1740" y="145"/>
                  </a:cubicBezTo>
                  <a:cubicBezTo>
                    <a:pt x="1746" y="145"/>
                    <a:pt x="1751" y="143"/>
                    <a:pt x="1756" y="140"/>
                  </a:cubicBezTo>
                  <a:cubicBezTo>
                    <a:pt x="1760" y="137"/>
                    <a:pt x="1764" y="131"/>
                    <a:pt x="1766" y="124"/>
                  </a:cubicBezTo>
                  <a:close/>
                  <a:moveTo>
                    <a:pt x="1711" y="97"/>
                  </a:moveTo>
                  <a:lnTo>
                    <a:pt x="1766" y="97"/>
                  </a:lnTo>
                  <a:cubicBezTo>
                    <a:pt x="1766" y="89"/>
                    <a:pt x="1764" y="82"/>
                    <a:pt x="1760" y="78"/>
                  </a:cubicBezTo>
                  <a:cubicBezTo>
                    <a:pt x="1755" y="72"/>
                    <a:pt x="1748" y="68"/>
                    <a:pt x="1739" y="68"/>
                  </a:cubicBezTo>
                  <a:cubicBezTo>
                    <a:pt x="1731" y="68"/>
                    <a:pt x="1725" y="71"/>
                    <a:pt x="1720" y="76"/>
                  </a:cubicBezTo>
                  <a:cubicBezTo>
                    <a:pt x="1714" y="81"/>
                    <a:pt x="1711" y="88"/>
                    <a:pt x="1711" y="97"/>
                  </a:cubicBezTo>
                  <a:close/>
                  <a:moveTo>
                    <a:pt x="1838" y="156"/>
                  </a:moveTo>
                  <a:lnTo>
                    <a:pt x="1800" y="57"/>
                  </a:lnTo>
                  <a:lnTo>
                    <a:pt x="1818" y="57"/>
                  </a:lnTo>
                  <a:lnTo>
                    <a:pt x="1839" y="116"/>
                  </a:lnTo>
                  <a:cubicBezTo>
                    <a:pt x="1841" y="123"/>
                    <a:pt x="1843" y="130"/>
                    <a:pt x="1845" y="136"/>
                  </a:cubicBezTo>
                  <a:cubicBezTo>
                    <a:pt x="1847" y="131"/>
                    <a:pt x="1849" y="125"/>
                    <a:pt x="1852" y="118"/>
                  </a:cubicBezTo>
                  <a:lnTo>
                    <a:pt x="1874" y="57"/>
                  </a:lnTo>
                  <a:lnTo>
                    <a:pt x="1891" y="57"/>
                  </a:lnTo>
                  <a:lnTo>
                    <a:pt x="1853" y="156"/>
                  </a:lnTo>
                  <a:lnTo>
                    <a:pt x="1838" y="156"/>
                  </a:lnTo>
                  <a:close/>
                  <a:moveTo>
                    <a:pt x="1958" y="124"/>
                  </a:moveTo>
                  <a:lnTo>
                    <a:pt x="1976" y="126"/>
                  </a:lnTo>
                  <a:cubicBezTo>
                    <a:pt x="1973" y="137"/>
                    <a:pt x="1968" y="145"/>
                    <a:pt x="1960" y="150"/>
                  </a:cubicBezTo>
                  <a:cubicBezTo>
                    <a:pt x="1953" y="156"/>
                    <a:pt x="1943" y="159"/>
                    <a:pt x="1932" y="159"/>
                  </a:cubicBezTo>
                  <a:cubicBezTo>
                    <a:pt x="1917" y="159"/>
                    <a:pt x="1906" y="154"/>
                    <a:pt x="1897" y="145"/>
                  </a:cubicBezTo>
                  <a:cubicBezTo>
                    <a:pt x="1889" y="136"/>
                    <a:pt x="1884" y="124"/>
                    <a:pt x="1884" y="107"/>
                  </a:cubicBezTo>
                  <a:cubicBezTo>
                    <a:pt x="1884" y="91"/>
                    <a:pt x="1889" y="78"/>
                    <a:pt x="1897" y="69"/>
                  </a:cubicBezTo>
                  <a:cubicBezTo>
                    <a:pt x="1906" y="59"/>
                    <a:pt x="1917" y="55"/>
                    <a:pt x="1931" y="55"/>
                  </a:cubicBezTo>
                  <a:cubicBezTo>
                    <a:pt x="1944" y="55"/>
                    <a:pt x="1955" y="59"/>
                    <a:pt x="1964" y="68"/>
                  </a:cubicBezTo>
                  <a:cubicBezTo>
                    <a:pt x="1972" y="77"/>
                    <a:pt x="1976" y="90"/>
                    <a:pt x="1976" y="106"/>
                  </a:cubicBezTo>
                  <a:cubicBezTo>
                    <a:pt x="1976" y="107"/>
                    <a:pt x="1976" y="109"/>
                    <a:pt x="1976" y="111"/>
                  </a:cubicBezTo>
                  <a:lnTo>
                    <a:pt x="1902" y="111"/>
                  </a:lnTo>
                  <a:cubicBezTo>
                    <a:pt x="1903" y="122"/>
                    <a:pt x="1906" y="130"/>
                    <a:pt x="1911" y="136"/>
                  </a:cubicBezTo>
                  <a:cubicBezTo>
                    <a:pt x="1917" y="142"/>
                    <a:pt x="1924" y="145"/>
                    <a:pt x="1932" y="145"/>
                  </a:cubicBezTo>
                  <a:cubicBezTo>
                    <a:pt x="1938" y="145"/>
                    <a:pt x="1943" y="143"/>
                    <a:pt x="1948" y="140"/>
                  </a:cubicBezTo>
                  <a:cubicBezTo>
                    <a:pt x="1952" y="137"/>
                    <a:pt x="1956" y="131"/>
                    <a:pt x="1958" y="124"/>
                  </a:cubicBezTo>
                  <a:close/>
                  <a:moveTo>
                    <a:pt x="1903" y="97"/>
                  </a:moveTo>
                  <a:lnTo>
                    <a:pt x="1958" y="97"/>
                  </a:lnTo>
                  <a:cubicBezTo>
                    <a:pt x="1958" y="89"/>
                    <a:pt x="1956" y="82"/>
                    <a:pt x="1952" y="78"/>
                  </a:cubicBezTo>
                  <a:cubicBezTo>
                    <a:pt x="1947" y="72"/>
                    <a:pt x="1940" y="68"/>
                    <a:pt x="1931" y="68"/>
                  </a:cubicBezTo>
                  <a:cubicBezTo>
                    <a:pt x="1923" y="68"/>
                    <a:pt x="1917" y="71"/>
                    <a:pt x="1912" y="76"/>
                  </a:cubicBezTo>
                  <a:cubicBezTo>
                    <a:pt x="1906" y="81"/>
                    <a:pt x="1903" y="88"/>
                    <a:pt x="1903" y="97"/>
                  </a:cubicBezTo>
                  <a:close/>
                  <a:moveTo>
                    <a:pt x="2002" y="156"/>
                  </a:moveTo>
                  <a:lnTo>
                    <a:pt x="2002" y="57"/>
                  </a:lnTo>
                  <a:lnTo>
                    <a:pt x="2017" y="57"/>
                  </a:lnTo>
                  <a:lnTo>
                    <a:pt x="2017" y="71"/>
                  </a:lnTo>
                  <a:cubicBezTo>
                    <a:pt x="2025" y="60"/>
                    <a:pt x="2035" y="55"/>
                    <a:pt x="2049" y="55"/>
                  </a:cubicBezTo>
                  <a:cubicBezTo>
                    <a:pt x="2055" y="55"/>
                    <a:pt x="2061" y="56"/>
                    <a:pt x="2066" y="58"/>
                  </a:cubicBezTo>
                  <a:cubicBezTo>
                    <a:pt x="2071" y="60"/>
                    <a:pt x="2074" y="63"/>
                    <a:pt x="2077" y="66"/>
                  </a:cubicBezTo>
                  <a:cubicBezTo>
                    <a:pt x="2079" y="70"/>
                    <a:pt x="2081" y="74"/>
                    <a:pt x="2082" y="79"/>
                  </a:cubicBezTo>
                  <a:cubicBezTo>
                    <a:pt x="2083" y="82"/>
                    <a:pt x="2083" y="87"/>
                    <a:pt x="2083" y="95"/>
                  </a:cubicBezTo>
                  <a:lnTo>
                    <a:pt x="2083" y="156"/>
                  </a:lnTo>
                  <a:lnTo>
                    <a:pt x="2066" y="156"/>
                  </a:lnTo>
                  <a:lnTo>
                    <a:pt x="2066" y="96"/>
                  </a:lnTo>
                  <a:cubicBezTo>
                    <a:pt x="2066" y="89"/>
                    <a:pt x="2066" y="84"/>
                    <a:pt x="2064" y="80"/>
                  </a:cubicBezTo>
                  <a:cubicBezTo>
                    <a:pt x="2063" y="77"/>
                    <a:pt x="2061" y="74"/>
                    <a:pt x="2057" y="72"/>
                  </a:cubicBezTo>
                  <a:cubicBezTo>
                    <a:pt x="2054" y="70"/>
                    <a:pt x="2050" y="69"/>
                    <a:pt x="2045" y="69"/>
                  </a:cubicBezTo>
                  <a:cubicBezTo>
                    <a:pt x="2038" y="69"/>
                    <a:pt x="2032" y="72"/>
                    <a:pt x="2027" y="76"/>
                  </a:cubicBezTo>
                  <a:cubicBezTo>
                    <a:pt x="2022" y="81"/>
                    <a:pt x="2019" y="89"/>
                    <a:pt x="2019" y="102"/>
                  </a:cubicBezTo>
                  <a:lnTo>
                    <a:pt x="2019" y="156"/>
                  </a:lnTo>
                  <a:lnTo>
                    <a:pt x="2002" y="156"/>
                  </a:lnTo>
                  <a:close/>
                  <a:moveTo>
                    <a:pt x="2182" y="124"/>
                  </a:moveTo>
                  <a:lnTo>
                    <a:pt x="2200" y="126"/>
                  </a:lnTo>
                  <a:cubicBezTo>
                    <a:pt x="2197" y="137"/>
                    <a:pt x="2192" y="145"/>
                    <a:pt x="2184" y="150"/>
                  </a:cubicBezTo>
                  <a:cubicBezTo>
                    <a:pt x="2177" y="156"/>
                    <a:pt x="2167" y="159"/>
                    <a:pt x="2156" y="159"/>
                  </a:cubicBezTo>
                  <a:cubicBezTo>
                    <a:pt x="2141" y="159"/>
                    <a:pt x="2130" y="154"/>
                    <a:pt x="2121" y="145"/>
                  </a:cubicBezTo>
                  <a:cubicBezTo>
                    <a:pt x="2113" y="136"/>
                    <a:pt x="2108" y="124"/>
                    <a:pt x="2108" y="107"/>
                  </a:cubicBezTo>
                  <a:cubicBezTo>
                    <a:pt x="2108" y="91"/>
                    <a:pt x="2113" y="78"/>
                    <a:pt x="2121" y="69"/>
                  </a:cubicBezTo>
                  <a:cubicBezTo>
                    <a:pt x="2130" y="59"/>
                    <a:pt x="2141" y="55"/>
                    <a:pt x="2155" y="55"/>
                  </a:cubicBezTo>
                  <a:cubicBezTo>
                    <a:pt x="2168" y="55"/>
                    <a:pt x="2179" y="59"/>
                    <a:pt x="2188" y="68"/>
                  </a:cubicBezTo>
                  <a:cubicBezTo>
                    <a:pt x="2196" y="77"/>
                    <a:pt x="2200" y="90"/>
                    <a:pt x="2200" y="106"/>
                  </a:cubicBezTo>
                  <a:cubicBezTo>
                    <a:pt x="2200" y="107"/>
                    <a:pt x="2200" y="109"/>
                    <a:pt x="2200" y="111"/>
                  </a:cubicBezTo>
                  <a:lnTo>
                    <a:pt x="2126" y="111"/>
                  </a:lnTo>
                  <a:cubicBezTo>
                    <a:pt x="2127" y="122"/>
                    <a:pt x="2130" y="130"/>
                    <a:pt x="2135" y="136"/>
                  </a:cubicBezTo>
                  <a:cubicBezTo>
                    <a:pt x="2141" y="142"/>
                    <a:pt x="2148" y="145"/>
                    <a:pt x="2156" y="145"/>
                  </a:cubicBezTo>
                  <a:cubicBezTo>
                    <a:pt x="2162" y="145"/>
                    <a:pt x="2167" y="143"/>
                    <a:pt x="2172" y="140"/>
                  </a:cubicBezTo>
                  <a:cubicBezTo>
                    <a:pt x="2176" y="137"/>
                    <a:pt x="2180" y="131"/>
                    <a:pt x="2182" y="124"/>
                  </a:cubicBezTo>
                  <a:close/>
                  <a:moveTo>
                    <a:pt x="2127" y="97"/>
                  </a:moveTo>
                  <a:lnTo>
                    <a:pt x="2182" y="97"/>
                  </a:lnTo>
                  <a:cubicBezTo>
                    <a:pt x="2182" y="89"/>
                    <a:pt x="2180" y="82"/>
                    <a:pt x="2176" y="78"/>
                  </a:cubicBezTo>
                  <a:cubicBezTo>
                    <a:pt x="2171" y="72"/>
                    <a:pt x="2164" y="68"/>
                    <a:pt x="2155" y="68"/>
                  </a:cubicBezTo>
                  <a:cubicBezTo>
                    <a:pt x="2147" y="68"/>
                    <a:pt x="2141" y="71"/>
                    <a:pt x="2136" y="76"/>
                  </a:cubicBezTo>
                  <a:cubicBezTo>
                    <a:pt x="2130" y="81"/>
                    <a:pt x="2127" y="88"/>
                    <a:pt x="2127" y="97"/>
                  </a:cubicBezTo>
                  <a:close/>
                  <a:moveTo>
                    <a:pt x="2334" y="144"/>
                  </a:moveTo>
                  <a:cubicBezTo>
                    <a:pt x="2328" y="150"/>
                    <a:pt x="2321" y="153"/>
                    <a:pt x="2314" y="153"/>
                  </a:cubicBezTo>
                  <a:cubicBezTo>
                    <a:pt x="2306" y="153"/>
                    <a:pt x="2300" y="151"/>
                    <a:pt x="2295" y="147"/>
                  </a:cubicBezTo>
                  <a:cubicBezTo>
                    <a:pt x="2283" y="135"/>
                    <a:pt x="2277" y="120"/>
                    <a:pt x="2277" y="102"/>
                  </a:cubicBezTo>
                  <a:cubicBezTo>
                    <a:pt x="2277" y="80"/>
                    <a:pt x="2285" y="61"/>
                    <a:pt x="2300" y="45"/>
                  </a:cubicBezTo>
                  <a:cubicBezTo>
                    <a:pt x="2317" y="28"/>
                    <a:pt x="2338" y="20"/>
                    <a:pt x="2363" y="20"/>
                  </a:cubicBezTo>
                  <a:cubicBezTo>
                    <a:pt x="2385" y="20"/>
                    <a:pt x="2402" y="26"/>
                    <a:pt x="2414" y="39"/>
                  </a:cubicBezTo>
                  <a:cubicBezTo>
                    <a:pt x="2428" y="53"/>
                    <a:pt x="2435" y="69"/>
                    <a:pt x="2435" y="88"/>
                  </a:cubicBezTo>
                  <a:cubicBezTo>
                    <a:pt x="2435" y="109"/>
                    <a:pt x="2429" y="125"/>
                    <a:pt x="2416" y="138"/>
                  </a:cubicBezTo>
                  <a:cubicBezTo>
                    <a:pt x="2407" y="147"/>
                    <a:pt x="2394" y="155"/>
                    <a:pt x="2377" y="163"/>
                  </a:cubicBezTo>
                  <a:lnTo>
                    <a:pt x="2361" y="147"/>
                  </a:lnTo>
                  <a:cubicBezTo>
                    <a:pt x="2379" y="142"/>
                    <a:pt x="2392" y="134"/>
                    <a:pt x="2402" y="124"/>
                  </a:cubicBezTo>
                  <a:cubicBezTo>
                    <a:pt x="2412" y="115"/>
                    <a:pt x="2417" y="103"/>
                    <a:pt x="2417" y="90"/>
                  </a:cubicBezTo>
                  <a:cubicBezTo>
                    <a:pt x="2417" y="74"/>
                    <a:pt x="2411" y="60"/>
                    <a:pt x="2401" y="50"/>
                  </a:cubicBezTo>
                  <a:cubicBezTo>
                    <a:pt x="2390" y="39"/>
                    <a:pt x="2374" y="35"/>
                    <a:pt x="2351" y="36"/>
                  </a:cubicBezTo>
                  <a:lnTo>
                    <a:pt x="2365" y="42"/>
                  </a:lnTo>
                  <a:cubicBezTo>
                    <a:pt x="2371" y="45"/>
                    <a:pt x="2371" y="48"/>
                    <a:pt x="2365" y="51"/>
                  </a:cubicBezTo>
                  <a:cubicBezTo>
                    <a:pt x="2356" y="101"/>
                    <a:pt x="2346" y="132"/>
                    <a:pt x="2334" y="144"/>
                  </a:cubicBezTo>
                  <a:close/>
                  <a:moveTo>
                    <a:pt x="2314" y="55"/>
                  </a:moveTo>
                  <a:cubicBezTo>
                    <a:pt x="2301" y="68"/>
                    <a:pt x="2294" y="84"/>
                    <a:pt x="2294" y="103"/>
                  </a:cubicBezTo>
                  <a:cubicBezTo>
                    <a:pt x="2294" y="115"/>
                    <a:pt x="2298" y="124"/>
                    <a:pt x="2306" y="132"/>
                  </a:cubicBezTo>
                  <a:cubicBezTo>
                    <a:pt x="2307" y="133"/>
                    <a:pt x="2309" y="134"/>
                    <a:pt x="2312" y="134"/>
                  </a:cubicBezTo>
                  <a:cubicBezTo>
                    <a:pt x="2315" y="134"/>
                    <a:pt x="2319" y="132"/>
                    <a:pt x="2322" y="129"/>
                  </a:cubicBezTo>
                  <a:cubicBezTo>
                    <a:pt x="2334" y="117"/>
                    <a:pt x="2342" y="86"/>
                    <a:pt x="2348" y="36"/>
                  </a:cubicBezTo>
                  <a:cubicBezTo>
                    <a:pt x="2335" y="39"/>
                    <a:pt x="2323" y="46"/>
                    <a:pt x="2314" y="55"/>
                  </a:cubicBezTo>
                  <a:close/>
                  <a:moveTo>
                    <a:pt x="2490" y="99"/>
                  </a:moveTo>
                  <a:cubicBezTo>
                    <a:pt x="2486" y="111"/>
                    <a:pt x="2479" y="122"/>
                    <a:pt x="2470" y="133"/>
                  </a:cubicBezTo>
                  <a:lnTo>
                    <a:pt x="2462" y="117"/>
                  </a:lnTo>
                  <a:cubicBezTo>
                    <a:pt x="2478" y="95"/>
                    <a:pt x="2487" y="74"/>
                    <a:pt x="2489" y="54"/>
                  </a:cubicBezTo>
                  <a:lnTo>
                    <a:pt x="2466" y="54"/>
                  </a:lnTo>
                  <a:lnTo>
                    <a:pt x="2466" y="39"/>
                  </a:lnTo>
                  <a:lnTo>
                    <a:pt x="2490" y="39"/>
                  </a:lnTo>
                  <a:lnTo>
                    <a:pt x="2490" y="3"/>
                  </a:lnTo>
                  <a:lnTo>
                    <a:pt x="2504" y="3"/>
                  </a:lnTo>
                  <a:cubicBezTo>
                    <a:pt x="2508" y="3"/>
                    <a:pt x="2509" y="5"/>
                    <a:pt x="2505" y="7"/>
                  </a:cubicBezTo>
                  <a:lnTo>
                    <a:pt x="2505" y="39"/>
                  </a:lnTo>
                  <a:lnTo>
                    <a:pt x="2523" y="39"/>
                  </a:lnTo>
                  <a:lnTo>
                    <a:pt x="2523" y="45"/>
                  </a:lnTo>
                  <a:cubicBezTo>
                    <a:pt x="2545" y="37"/>
                    <a:pt x="2560" y="22"/>
                    <a:pt x="2570" y="0"/>
                  </a:cubicBezTo>
                  <a:lnTo>
                    <a:pt x="2585" y="5"/>
                  </a:lnTo>
                  <a:cubicBezTo>
                    <a:pt x="2587" y="7"/>
                    <a:pt x="2586" y="9"/>
                    <a:pt x="2582" y="9"/>
                  </a:cubicBezTo>
                  <a:cubicBezTo>
                    <a:pt x="2595" y="24"/>
                    <a:pt x="2613" y="37"/>
                    <a:pt x="2636" y="47"/>
                  </a:cubicBezTo>
                  <a:lnTo>
                    <a:pt x="2629" y="62"/>
                  </a:lnTo>
                  <a:cubicBezTo>
                    <a:pt x="2622" y="59"/>
                    <a:pt x="2616" y="56"/>
                    <a:pt x="2609" y="52"/>
                  </a:cubicBezTo>
                  <a:lnTo>
                    <a:pt x="2609" y="63"/>
                  </a:lnTo>
                  <a:lnTo>
                    <a:pt x="2585" y="63"/>
                  </a:lnTo>
                  <a:lnTo>
                    <a:pt x="2585" y="78"/>
                  </a:lnTo>
                  <a:lnTo>
                    <a:pt x="2624" y="78"/>
                  </a:lnTo>
                  <a:lnTo>
                    <a:pt x="2624" y="126"/>
                  </a:lnTo>
                  <a:lnTo>
                    <a:pt x="2611" y="126"/>
                  </a:lnTo>
                  <a:lnTo>
                    <a:pt x="2611" y="123"/>
                  </a:lnTo>
                  <a:lnTo>
                    <a:pt x="2587" y="123"/>
                  </a:lnTo>
                  <a:cubicBezTo>
                    <a:pt x="2596" y="137"/>
                    <a:pt x="2613" y="147"/>
                    <a:pt x="2637" y="153"/>
                  </a:cubicBezTo>
                  <a:lnTo>
                    <a:pt x="2630" y="169"/>
                  </a:lnTo>
                  <a:cubicBezTo>
                    <a:pt x="2607" y="162"/>
                    <a:pt x="2590" y="150"/>
                    <a:pt x="2579" y="133"/>
                  </a:cubicBezTo>
                  <a:cubicBezTo>
                    <a:pt x="2569" y="154"/>
                    <a:pt x="2550" y="167"/>
                    <a:pt x="2522" y="172"/>
                  </a:cubicBezTo>
                  <a:lnTo>
                    <a:pt x="2516" y="157"/>
                  </a:lnTo>
                  <a:cubicBezTo>
                    <a:pt x="2543" y="152"/>
                    <a:pt x="2560" y="141"/>
                    <a:pt x="2567" y="123"/>
                  </a:cubicBezTo>
                  <a:lnTo>
                    <a:pt x="2544" y="123"/>
                  </a:lnTo>
                  <a:lnTo>
                    <a:pt x="2544" y="127"/>
                  </a:lnTo>
                  <a:lnTo>
                    <a:pt x="2531" y="127"/>
                  </a:lnTo>
                  <a:lnTo>
                    <a:pt x="2531" y="78"/>
                  </a:lnTo>
                  <a:lnTo>
                    <a:pt x="2570" y="78"/>
                  </a:lnTo>
                  <a:lnTo>
                    <a:pt x="2570" y="63"/>
                  </a:lnTo>
                  <a:lnTo>
                    <a:pt x="2543" y="63"/>
                  </a:lnTo>
                  <a:lnTo>
                    <a:pt x="2543" y="53"/>
                  </a:lnTo>
                  <a:cubicBezTo>
                    <a:pt x="2538" y="57"/>
                    <a:pt x="2531" y="60"/>
                    <a:pt x="2522" y="63"/>
                  </a:cubicBezTo>
                  <a:lnTo>
                    <a:pt x="2519" y="54"/>
                  </a:lnTo>
                  <a:lnTo>
                    <a:pt x="2505" y="54"/>
                  </a:lnTo>
                  <a:lnTo>
                    <a:pt x="2505" y="77"/>
                  </a:lnTo>
                  <a:cubicBezTo>
                    <a:pt x="2515" y="83"/>
                    <a:pt x="2522" y="89"/>
                    <a:pt x="2527" y="93"/>
                  </a:cubicBezTo>
                  <a:lnTo>
                    <a:pt x="2519" y="108"/>
                  </a:lnTo>
                  <a:cubicBezTo>
                    <a:pt x="2515" y="103"/>
                    <a:pt x="2511" y="99"/>
                    <a:pt x="2505" y="94"/>
                  </a:cubicBezTo>
                  <a:lnTo>
                    <a:pt x="2505" y="174"/>
                  </a:lnTo>
                  <a:lnTo>
                    <a:pt x="2490" y="174"/>
                  </a:lnTo>
                  <a:lnTo>
                    <a:pt x="2490" y="99"/>
                  </a:lnTo>
                  <a:close/>
                  <a:moveTo>
                    <a:pt x="2546" y="51"/>
                  </a:moveTo>
                  <a:lnTo>
                    <a:pt x="2609" y="51"/>
                  </a:lnTo>
                  <a:cubicBezTo>
                    <a:pt x="2597" y="44"/>
                    <a:pt x="2586" y="34"/>
                    <a:pt x="2576" y="21"/>
                  </a:cubicBezTo>
                  <a:cubicBezTo>
                    <a:pt x="2569" y="33"/>
                    <a:pt x="2559" y="43"/>
                    <a:pt x="2546" y="51"/>
                  </a:cubicBezTo>
                  <a:close/>
                  <a:moveTo>
                    <a:pt x="2611" y="90"/>
                  </a:moveTo>
                  <a:lnTo>
                    <a:pt x="2585" y="90"/>
                  </a:lnTo>
                  <a:lnTo>
                    <a:pt x="2585" y="111"/>
                  </a:lnTo>
                  <a:lnTo>
                    <a:pt x="2611" y="111"/>
                  </a:lnTo>
                  <a:lnTo>
                    <a:pt x="2611" y="90"/>
                  </a:lnTo>
                  <a:close/>
                  <a:moveTo>
                    <a:pt x="2544" y="90"/>
                  </a:moveTo>
                  <a:lnTo>
                    <a:pt x="2544" y="111"/>
                  </a:lnTo>
                  <a:lnTo>
                    <a:pt x="2570" y="111"/>
                  </a:lnTo>
                  <a:lnTo>
                    <a:pt x="2570" y="90"/>
                  </a:lnTo>
                  <a:lnTo>
                    <a:pt x="2544"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 name="Freeform 55"/>
            <p:cNvSpPr>
              <a:spLocks noEditPoints="1"/>
            </p:cNvSpPr>
            <p:nvPr/>
          </p:nvSpPr>
          <p:spPr bwMode="auto">
            <a:xfrm>
              <a:off x="1844675" y="425450"/>
              <a:ext cx="66040" cy="93345"/>
            </a:xfrm>
            <a:custGeom>
              <a:avLst/>
              <a:gdLst>
                <a:gd name="T0" fmla="*/ 0 w 164"/>
                <a:gd name="T1" fmla="*/ 159 h 173"/>
                <a:gd name="T2" fmla="*/ 36 w 164"/>
                <a:gd name="T3" fmla="*/ 87 h 173"/>
                <a:gd name="T4" fmla="*/ 53 w 164"/>
                <a:gd name="T5" fmla="*/ 90 h 173"/>
                <a:gd name="T6" fmla="*/ 52 w 164"/>
                <a:gd name="T7" fmla="*/ 95 h 173"/>
                <a:gd name="T8" fmla="*/ 48 w 164"/>
                <a:gd name="T9" fmla="*/ 122 h 173"/>
                <a:gd name="T10" fmla="*/ 77 w 164"/>
                <a:gd name="T11" fmla="*/ 145 h 173"/>
                <a:gd name="T12" fmla="*/ 77 w 164"/>
                <a:gd name="T13" fmla="*/ 72 h 173"/>
                <a:gd name="T14" fmla="*/ 26 w 164"/>
                <a:gd name="T15" fmla="*/ 72 h 173"/>
                <a:gd name="T16" fmla="*/ 26 w 164"/>
                <a:gd name="T17" fmla="*/ 58 h 173"/>
                <a:gd name="T18" fmla="*/ 140 w 164"/>
                <a:gd name="T19" fmla="*/ 58 h 173"/>
                <a:gd name="T20" fmla="*/ 140 w 164"/>
                <a:gd name="T21" fmla="*/ 72 h 173"/>
                <a:gd name="T22" fmla="*/ 92 w 164"/>
                <a:gd name="T23" fmla="*/ 72 h 173"/>
                <a:gd name="T24" fmla="*/ 92 w 164"/>
                <a:gd name="T25" fmla="*/ 100 h 173"/>
                <a:gd name="T26" fmla="*/ 145 w 164"/>
                <a:gd name="T27" fmla="*/ 100 h 173"/>
                <a:gd name="T28" fmla="*/ 145 w 164"/>
                <a:gd name="T29" fmla="*/ 114 h 173"/>
                <a:gd name="T30" fmla="*/ 92 w 164"/>
                <a:gd name="T31" fmla="*/ 114 h 173"/>
                <a:gd name="T32" fmla="*/ 92 w 164"/>
                <a:gd name="T33" fmla="*/ 150 h 173"/>
                <a:gd name="T34" fmla="*/ 115 w 164"/>
                <a:gd name="T35" fmla="*/ 153 h 173"/>
                <a:gd name="T36" fmla="*/ 164 w 164"/>
                <a:gd name="T37" fmla="*/ 153 h 173"/>
                <a:gd name="T38" fmla="*/ 161 w 164"/>
                <a:gd name="T39" fmla="*/ 167 h 173"/>
                <a:gd name="T40" fmla="*/ 115 w 164"/>
                <a:gd name="T41" fmla="*/ 167 h 173"/>
                <a:gd name="T42" fmla="*/ 44 w 164"/>
                <a:gd name="T43" fmla="*/ 136 h 173"/>
                <a:gd name="T44" fmla="*/ 12 w 164"/>
                <a:gd name="T45" fmla="*/ 173 h 173"/>
                <a:gd name="T46" fmla="*/ 0 w 164"/>
                <a:gd name="T47" fmla="*/ 159 h 173"/>
                <a:gd name="T48" fmla="*/ 92 w 164"/>
                <a:gd name="T49" fmla="*/ 22 h 173"/>
                <a:gd name="T50" fmla="*/ 161 w 164"/>
                <a:gd name="T51" fmla="*/ 22 h 173"/>
                <a:gd name="T52" fmla="*/ 161 w 164"/>
                <a:gd name="T53" fmla="*/ 62 h 173"/>
                <a:gd name="T54" fmla="*/ 146 w 164"/>
                <a:gd name="T55" fmla="*/ 62 h 173"/>
                <a:gd name="T56" fmla="*/ 146 w 164"/>
                <a:gd name="T57" fmla="*/ 36 h 173"/>
                <a:gd name="T58" fmla="*/ 21 w 164"/>
                <a:gd name="T59" fmla="*/ 36 h 173"/>
                <a:gd name="T60" fmla="*/ 21 w 164"/>
                <a:gd name="T61" fmla="*/ 63 h 173"/>
                <a:gd name="T62" fmla="*/ 6 w 164"/>
                <a:gd name="T63" fmla="*/ 63 h 173"/>
                <a:gd name="T64" fmla="*/ 6 w 164"/>
                <a:gd name="T65" fmla="*/ 22 h 173"/>
                <a:gd name="T66" fmla="*/ 74 w 164"/>
                <a:gd name="T67" fmla="*/ 22 h 173"/>
                <a:gd name="T68" fmla="*/ 74 w 164"/>
                <a:gd name="T69" fmla="*/ 0 h 173"/>
                <a:gd name="T70" fmla="*/ 91 w 164"/>
                <a:gd name="T71" fmla="*/ 0 h 173"/>
                <a:gd name="T72" fmla="*/ 92 w 164"/>
                <a:gd name="T73" fmla="*/ 6 h 173"/>
                <a:gd name="T74" fmla="*/ 92 w 164"/>
                <a:gd name="T75" fmla="*/ 2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73">
                  <a:moveTo>
                    <a:pt x="0" y="159"/>
                  </a:moveTo>
                  <a:cubicBezTo>
                    <a:pt x="25" y="144"/>
                    <a:pt x="37" y="120"/>
                    <a:pt x="36" y="87"/>
                  </a:cubicBezTo>
                  <a:lnTo>
                    <a:pt x="53" y="90"/>
                  </a:lnTo>
                  <a:cubicBezTo>
                    <a:pt x="55" y="92"/>
                    <a:pt x="54" y="93"/>
                    <a:pt x="52" y="95"/>
                  </a:cubicBezTo>
                  <a:lnTo>
                    <a:pt x="48" y="122"/>
                  </a:lnTo>
                  <a:cubicBezTo>
                    <a:pt x="56" y="131"/>
                    <a:pt x="65" y="138"/>
                    <a:pt x="77" y="145"/>
                  </a:cubicBezTo>
                  <a:lnTo>
                    <a:pt x="77" y="72"/>
                  </a:lnTo>
                  <a:lnTo>
                    <a:pt x="26" y="72"/>
                  </a:lnTo>
                  <a:lnTo>
                    <a:pt x="26" y="58"/>
                  </a:lnTo>
                  <a:lnTo>
                    <a:pt x="140" y="58"/>
                  </a:lnTo>
                  <a:lnTo>
                    <a:pt x="140" y="72"/>
                  </a:lnTo>
                  <a:lnTo>
                    <a:pt x="92" y="72"/>
                  </a:lnTo>
                  <a:lnTo>
                    <a:pt x="92" y="100"/>
                  </a:lnTo>
                  <a:lnTo>
                    <a:pt x="145" y="100"/>
                  </a:lnTo>
                  <a:lnTo>
                    <a:pt x="145" y="114"/>
                  </a:lnTo>
                  <a:lnTo>
                    <a:pt x="92" y="114"/>
                  </a:lnTo>
                  <a:lnTo>
                    <a:pt x="92" y="150"/>
                  </a:lnTo>
                  <a:cubicBezTo>
                    <a:pt x="100" y="152"/>
                    <a:pt x="107" y="153"/>
                    <a:pt x="115" y="153"/>
                  </a:cubicBezTo>
                  <a:lnTo>
                    <a:pt x="164" y="153"/>
                  </a:lnTo>
                  <a:lnTo>
                    <a:pt x="161" y="167"/>
                  </a:lnTo>
                  <a:lnTo>
                    <a:pt x="115" y="167"/>
                  </a:lnTo>
                  <a:cubicBezTo>
                    <a:pt x="86" y="167"/>
                    <a:pt x="62" y="157"/>
                    <a:pt x="44" y="136"/>
                  </a:cubicBezTo>
                  <a:cubicBezTo>
                    <a:pt x="36" y="152"/>
                    <a:pt x="26" y="165"/>
                    <a:pt x="12" y="173"/>
                  </a:cubicBezTo>
                  <a:lnTo>
                    <a:pt x="0" y="159"/>
                  </a:lnTo>
                  <a:close/>
                  <a:moveTo>
                    <a:pt x="92" y="22"/>
                  </a:moveTo>
                  <a:lnTo>
                    <a:pt x="161" y="22"/>
                  </a:lnTo>
                  <a:lnTo>
                    <a:pt x="161" y="62"/>
                  </a:lnTo>
                  <a:lnTo>
                    <a:pt x="146" y="62"/>
                  </a:lnTo>
                  <a:lnTo>
                    <a:pt x="146" y="36"/>
                  </a:lnTo>
                  <a:lnTo>
                    <a:pt x="21" y="36"/>
                  </a:lnTo>
                  <a:lnTo>
                    <a:pt x="21" y="63"/>
                  </a:lnTo>
                  <a:lnTo>
                    <a:pt x="6" y="63"/>
                  </a:lnTo>
                  <a:lnTo>
                    <a:pt x="6" y="22"/>
                  </a:lnTo>
                  <a:lnTo>
                    <a:pt x="74" y="22"/>
                  </a:lnTo>
                  <a:lnTo>
                    <a:pt x="74" y="0"/>
                  </a:lnTo>
                  <a:lnTo>
                    <a:pt x="91" y="0"/>
                  </a:lnTo>
                  <a:cubicBezTo>
                    <a:pt x="96" y="1"/>
                    <a:pt x="96" y="3"/>
                    <a:pt x="92" y="6"/>
                  </a:cubicBezTo>
                  <a:lnTo>
                    <a:pt x="92" y="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 name="Line 56"/>
            <p:cNvCxnSpPr/>
            <p:nvPr/>
          </p:nvCxnSpPr>
          <p:spPr bwMode="auto">
            <a:xfrm>
              <a:off x="2502535" y="250190"/>
              <a:ext cx="0" cy="30162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 name="Line 57"/>
            <p:cNvCxnSpPr/>
            <p:nvPr/>
          </p:nvCxnSpPr>
          <p:spPr bwMode="auto">
            <a:xfrm>
              <a:off x="2502535" y="551815"/>
              <a:ext cx="339598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0" name="Freeform 58"/>
            <p:cNvSpPr>
              <a:spLocks noEditPoints="1"/>
            </p:cNvSpPr>
            <p:nvPr/>
          </p:nvSpPr>
          <p:spPr bwMode="auto">
            <a:xfrm>
              <a:off x="3778250" y="424815"/>
              <a:ext cx="828040" cy="93980"/>
            </a:xfrm>
            <a:custGeom>
              <a:avLst/>
              <a:gdLst>
                <a:gd name="T0" fmla="*/ 35 w 2059"/>
                <a:gd name="T1" fmla="*/ 106 h 174"/>
                <a:gd name="T2" fmla="*/ 21 w 2059"/>
                <a:gd name="T3" fmla="*/ 60 h 174"/>
                <a:gd name="T4" fmla="*/ 88 w 2059"/>
                <a:gd name="T5" fmla="*/ 73 h 174"/>
                <a:gd name="T6" fmla="*/ 226 w 2059"/>
                <a:gd name="T7" fmla="*/ 134 h 174"/>
                <a:gd name="T8" fmla="*/ 181 w 2059"/>
                <a:gd name="T9" fmla="*/ 75 h 174"/>
                <a:gd name="T10" fmla="*/ 315 w 2059"/>
                <a:gd name="T11" fmla="*/ 125 h 174"/>
                <a:gd name="T12" fmla="*/ 362 w 2059"/>
                <a:gd name="T13" fmla="*/ 102 h 174"/>
                <a:gd name="T14" fmla="*/ 462 w 2059"/>
                <a:gd name="T15" fmla="*/ 163 h 174"/>
                <a:gd name="T16" fmla="*/ 450 w 2059"/>
                <a:gd name="T17" fmla="*/ 42 h 174"/>
                <a:gd name="T18" fmla="*/ 397 w 2059"/>
                <a:gd name="T19" fmla="*/ 134 h 174"/>
                <a:gd name="T20" fmla="*/ 664 w 2059"/>
                <a:gd name="T21" fmla="*/ 156 h 174"/>
                <a:gd name="T22" fmla="*/ 549 w 2059"/>
                <a:gd name="T23" fmla="*/ 84 h 174"/>
                <a:gd name="T24" fmla="*/ 721 w 2059"/>
                <a:gd name="T25" fmla="*/ 70 h 174"/>
                <a:gd name="T26" fmla="*/ 688 w 2059"/>
                <a:gd name="T27" fmla="*/ 145 h 174"/>
                <a:gd name="T28" fmla="*/ 589 w 2059"/>
                <a:gd name="T29" fmla="*/ 84 h 174"/>
                <a:gd name="T30" fmla="*/ 641 w 2059"/>
                <a:gd name="T31" fmla="*/ 124 h 174"/>
                <a:gd name="T32" fmla="*/ 644 w 2059"/>
                <a:gd name="T33" fmla="*/ 64 h 174"/>
                <a:gd name="T34" fmla="*/ 870 w 2059"/>
                <a:gd name="T35" fmla="*/ 39 h 174"/>
                <a:gd name="T36" fmla="*/ 745 w 2059"/>
                <a:gd name="T37" fmla="*/ 108 h 174"/>
                <a:gd name="T38" fmla="*/ 898 w 2059"/>
                <a:gd name="T39" fmla="*/ 13 h 174"/>
                <a:gd name="T40" fmla="*/ 834 w 2059"/>
                <a:gd name="T41" fmla="*/ 108 h 174"/>
                <a:gd name="T42" fmla="*/ 781 w 2059"/>
                <a:gd name="T43" fmla="*/ 84 h 174"/>
                <a:gd name="T44" fmla="*/ 937 w 2059"/>
                <a:gd name="T45" fmla="*/ 127 h 174"/>
                <a:gd name="T46" fmla="*/ 958 w 2059"/>
                <a:gd name="T47" fmla="*/ 9 h 174"/>
                <a:gd name="T48" fmla="*/ 973 w 2059"/>
                <a:gd name="T49" fmla="*/ 64 h 174"/>
                <a:gd name="T50" fmla="*/ 1045 w 2059"/>
                <a:gd name="T51" fmla="*/ 154 h 174"/>
                <a:gd name="T52" fmla="*/ 998 w 2059"/>
                <a:gd name="T53" fmla="*/ 87 h 174"/>
                <a:gd name="T54" fmla="*/ 1096 w 2059"/>
                <a:gd name="T55" fmla="*/ 36 h 174"/>
                <a:gd name="T56" fmla="*/ 1021 w 2059"/>
                <a:gd name="T57" fmla="*/ 66 h 174"/>
                <a:gd name="T58" fmla="*/ 1063 w 2059"/>
                <a:gd name="T59" fmla="*/ 106 h 174"/>
                <a:gd name="T60" fmla="*/ 1130 w 2059"/>
                <a:gd name="T61" fmla="*/ 102 h 174"/>
                <a:gd name="T62" fmla="*/ 1230 w 2059"/>
                <a:gd name="T63" fmla="*/ 163 h 174"/>
                <a:gd name="T64" fmla="*/ 1218 w 2059"/>
                <a:gd name="T65" fmla="*/ 42 h 174"/>
                <a:gd name="T66" fmla="*/ 1165 w 2059"/>
                <a:gd name="T67" fmla="*/ 134 h 174"/>
                <a:gd name="T68" fmla="*/ 1318 w 2059"/>
                <a:gd name="T69" fmla="*/ 97 h 174"/>
                <a:gd name="T70" fmla="*/ 1394 w 2059"/>
                <a:gd name="T71" fmla="*/ 52 h 174"/>
                <a:gd name="T72" fmla="*/ 1366 w 2059"/>
                <a:gd name="T73" fmla="*/ 3 h 174"/>
                <a:gd name="T74" fmla="*/ 1433 w 2059"/>
                <a:gd name="T75" fmla="*/ 24 h 174"/>
                <a:gd name="T76" fmla="*/ 1464 w 2059"/>
                <a:gd name="T77" fmla="*/ 66 h 174"/>
                <a:gd name="T78" fmla="*/ 1373 w 2059"/>
                <a:gd name="T79" fmla="*/ 111 h 174"/>
                <a:gd name="T80" fmla="*/ 1483 w 2059"/>
                <a:gd name="T81" fmla="*/ 167 h 174"/>
                <a:gd name="T82" fmla="*/ 1330 w 2059"/>
                <a:gd name="T83" fmla="*/ 167 h 174"/>
                <a:gd name="T84" fmla="*/ 1537 w 2059"/>
                <a:gd name="T85" fmla="*/ 45 h 174"/>
                <a:gd name="T86" fmla="*/ 1598 w 2059"/>
                <a:gd name="T87" fmla="*/ 147 h 174"/>
                <a:gd name="T88" fmla="*/ 1602 w 2059"/>
                <a:gd name="T89" fmla="*/ 51 h 174"/>
                <a:gd name="T90" fmla="*/ 1559 w 2059"/>
                <a:gd name="T91" fmla="*/ 129 h 174"/>
                <a:gd name="T92" fmla="*/ 1726 w 2059"/>
                <a:gd name="T93" fmla="*/ 54 h 174"/>
                <a:gd name="T94" fmla="*/ 1742 w 2059"/>
                <a:gd name="T95" fmla="*/ 7 h 174"/>
                <a:gd name="T96" fmla="*/ 1819 w 2059"/>
                <a:gd name="T97" fmla="*/ 9 h 174"/>
                <a:gd name="T98" fmla="*/ 1822 w 2059"/>
                <a:gd name="T99" fmla="*/ 78 h 174"/>
                <a:gd name="T100" fmla="*/ 1874 w 2059"/>
                <a:gd name="T101" fmla="*/ 153 h 174"/>
                <a:gd name="T102" fmla="*/ 1781 w 2059"/>
                <a:gd name="T103" fmla="*/ 123 h 174"/>
                <a:gd name="T104" fmla="*/ 1780 w 2059"/>
                <a:gd name="T105" fmla="*/ 63 h 174"/>
                <a:gd name="T106" fmla="*/ 1764 w 2059"/>
                <a:gd name="T107" fmla="*/ 93 h 174"/>
                <a:gd name="T108" fmla="*/ 1783 w 2059"/>
                <a:gd name="T109" fmla="*/ 51 h 174"/>
                <a:gd name="T110" fmla="*/ 1822 w 2059"/>
                <a:gd name="T111" fmla="*/ 111 h 174"/>
                <a:gd name="T112" fmla="*/ 1807 w 2059"/>
                <a:gd name="T113" fmla="*/ 90 h 174"/>
                <a:gd name="T114" fmla="*/ 1943 w 2059"/>
                <a:gd name="T115" fmla="*/ 123 h 174"/>
                <a:gd name="T116" fmla="*/ 2035 w 2059"/>
                <a:gd name="T117" fmla="*/ 73 h 174"/>
                <a:gd name="T118" fmla="*/ 1987 w 2059"/>
                <a:gd name="T119" fmla="*/ 151 h 174"/>
                <a:gd name="T120" fmla="*/ 1907 w 2059"/>
                <a:gd name="T121" fmla="*/ 174 h 174"/>
                <a:gd name="T122" fmla="*/ 2041 w 2059"/>
                <a:gd name="T123" fmla="*/ 37 h 174"/>
                <a:gd name="T124" fmla="*/ 1969 w 2059"/>
                <a:gd name="T125"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9" h="174">
                  <a:moveTo>
                    <a:pt x="91" y="140"/>
                  </a:moveTo>
                  <a:lnTo>
                    <a:pt x="91" y="156"/>
                  </a:lnTo>
                  <a:lnTo>
                    <a:pt x="0" y="156"/>
                  </a:lnTo>
                  <a:cubicBezTo>
                    <a:pt x="0" y="152"/>
                    <a:pt x="1" y="149"/>
                    <a:pt x="2" y="145"/>
                  </a:cubicBezTo>
                  <a:cubicBezTo>
                    <a:pt x="5" y="139"/>
                    <a:pt x="8" y="132"/>
                    <a:pt x="13" y="126"/>
                  </a:cubicBezTo>
                  <a:cubicBezTo>
                    <a:pt x="18" y="120"/>
                    <a:pt x="26" y="114"/>
                    <a:pt x="35" y="106"/>
                  </a:cubicBezTo>
                  <a:cubicBezTo>
                    <a:pt x="50" y="93"/>
                    <a:pt x="61" y="84"/>
                    <a:pt x="66" y="76"/>
                  </a:cubicBezTo>
                  <a:cubicBezTo>
                    <a:pt x="71" y="69"/>
                    <a:pt x="74" y="63"/>
                    <a:pt x="74" y="56"/>
                  </a:cubicBezTo>
                  <a:cubicBezTo>
                    <a:pt x="74" y="50"/>
                    <a:pt x="71" y="44"/>
                    <a:pt x="66" y="39"/>
                  </a:cubicBezTo>
                  <a:cubicBezTo>
                    <a:pt x="62" y="35"/>
                    <a:pt x="55" y="32"/>
                    <a:pt x="48" y="32"/>
                  </a:cubicBezTo>
                  <a:cubicBezTo>
                    <a:pt x="40" y="32"/>
                    <a:pt x="33" y="35"/>
                    <a:pt x="28" y="40"/>
                  </a:cubicBezTo>
                  <a:cubicBezTo>
                    <a:pt x="23" y="45"/>
                    <a:pt x="21" y="51"/>
                    <a:pt x="21" y="60"/>
                  </a:cubicBezTo>
                  <a:lnTo>
                    <a:pt x="3" y="58"/>
                  </a:lnTo>
                  <a:cubicBezTo>
                    <a:pt x="5" y="45"/>
                    <a:pt x="9" y="35"/>
                    <a:pt x="17" y="29"/>
                  </a:cubicBezTo>
                  <a:cubicBezTo>
                    <a:pt x="25" y="22"/>
                    <a:pt x="35" y="18"/>
                    <a:pt x="48" y="18"/>
                  </a:cubicBezTo>
                  <a:cubicBezTo>
                    <a:pt x="61" y="18"/>
                    <a:pt x="72" y="22"/>
                    <a:pt x="79" y="29"/>
                  </a:cubicBezTo>
                  <a:cubicBezTo>
                    <a:pt x="87" y="37"/>
                    <a:pt x="91" y="46"/>
                    <a:pt x="91" y="57"/>
                  </a:cubicBezTo>
                  <a:cubicBezTo>
                    <a:pt x="91" y="62"/>
                    <a:pt x="90" y="68"/>
                    <a:pt x="88" y="73"/>
                  </a:cubicBezTo>
                  <a:cubicBezTo>
                    <a:pt x="85" y="78"/>
                    <a:pt x="82" y="84"/>
                    <a:pt x="76" y="90"/>
                  </a:cubicBezTo>
                  <a:cubicBezTo>
                    <a:pt x="71" y="96"/>
                    <a:pt x="62" y="104"/>
                    <a:pt x="50" y="114"/>
                  </a:cubicBezTo>
                  <a:cubicBezTo>
                    <a:pt x="40" y="122"/>
                    <a:pt x="34" y="128"/>
                    <a:pt x="31" y="131"/>
                  </a:cubicBezTo>
                  <a:cubicBezTo>
                    <a:pt x="28" y="134"/>
                    <a:pt x="26" y="137"/>
                    <a:pt x="24" y="140"/>
                  </a:cubicBezTo>
                  <a:lnTo>
                    <a:pt x="91" y="140"/>
                  </a:lnTo>
                  <a:close/>
                  <a:moveTo>
                    <a:pt x="226" y="134"/>
                  </a:moveTo>
                  <a:cubicBezTo>
                    <a:pt x="263" y="133"/>
                    <a:pt x="288" y="127"/>
                    <a:pt x="300" y="115"/>
                  </a:cubicBezTo>
                  <a:cubicBezTo>
                    <a:pt x="307" y="108"/>
                    <a:pt x="311" y="98"/>
                    <a:pt x="311" y="87"/>
                  </a:cubicBezTo>
                  <a:cubicBezTo>
                    <a:pt x="311" y="76"/>
                    <a:pt x="307" y="66"/>
                    <a:pt x="299" y="58"/>
                  </a:cubicBezTo>
                  <a:cubicBezTo>
                    <a:pt x="293" y="52"/>
                    <a:pt x="283" y="49"/>
                    <a:pt x="268" y="49"/>
                  </a:cubicBezTo>
                  <a:cubicBezTo>
                    <a:pt x="255" y="49"/>
                    <a:pt x="240" y="52"/>
                    <a:pt x="223" y="58"/>
                  </a:cubicBezTo>
                  <a:cubicBezTo>
                    <a:pt x="210" y="63"/>
                    <a:pt x="196" y="68"/>
                    <a:pt x="181" y="75"/>
                  </a:cubicBezTo>
                  <a:lnTo>
                    <a:pt x="172" y="56"/>
                  </a:lnTo>
                  <a:lnTo>
                    <a:pt x="214" y="44"/>
                  </a:lnTo>
                  <a:cubicBezTo>
                    <a:pt x="239" y="37"/>
                    <a:pt x="257" y="33"/>
                    <a:pt x="270" y="33"/>
                  </a:cubicBezTo>
                  <a:cubicBezTo>
                    <a:pt x="290" y="33"/>
                    <a:pt x="305" y="38"/>
                    <a:pt x="314" y="48"/>
                  </a:cubicBezTo>
                  <a:cubicBezTo>
                    <a:pt x="324" y="57"/>
                    <a:pt x="328" y="70"/>
                    <a:pt x="328" y="86"/>
                  </a:cubicBezTo>
                  <a:cubicBezTo>
                    <a:pt x="328" y="103"/>
                    <a:pt x="324" y="116"/>
                    <a:pt x="315" y="125"/>
                  </a:cubicBezTo>
                  <a:cubicBezTo>
                    <a:pt x="298" y="142"/>
                    <a:pt x="270" y="151"/>
                    <a:pt x="230" y="151"/>
                  </a:cubicBezTo>
                  <a:lnTo>
                    <a:pt x="226" y="134"/>
                  </a:lnTo>
                  <a:close/>
                  <a:moveTo>
                    <a:pt x="419" y="144"/>
                  </a:moveTo>
                  <a:cubicBezTo>
                    <a:pt x="413" y="150"/>
                    <a:pt x="406" y="153"/>
                    <a:pt x="399" y="153"/>
                  </a:cubicBezTo>
                  <a:cubicBezTo>
                    <a:pt x="391" y="153"/>
                    <a:pt x="385" y="151"/>
                    <a:pt x="380" y="147"/>
                  </a:cubicBezTo>
                  <a:cubicBezTo>
                    <a:pt x="368" y="135"/>
                    <a:pt x="362" y="120"/>
                    <a:pt x="362" y="102"/>
                  </a:cubicBezTo>
                  <a:cubicBezTo>
                    <a:pt x="362" y="80"/>
                    <a:pt x="370" y="61"/>
                    <a:pt x="385" y="45"/>
                  </a:cubicBezTo>
                  <a:cubicBezTo>
                    <a:pt x="402" y="28"/>
                    <a:pt x="423" y="20"/>
                    <a:pt x="448" y="20"/>
                  </a:cubicBezTo>
                  <a:cubicBezTo>
                    <a:pt x="470" y="20"/>
                    <a:pt x="487" y="26"/>
                    <a:pt x="499" y="39"/>
                  </a:cubicBezTo>
                  <a:cubicBezTo>
                    <a:pt x="513" y="53"/>
                    <a:pt x="520" y="69"/>
                    <a:pt x="520" y="88"/>
                  </a:cubicBezTo>
                  <a:cubicBezTo>
                    <a:pt x="520" y="109"/>
                    <a:pt x="514" y="125"/>
                    <a:pt x="501" y="138"/>
                  </a:cubicBezTo>
                  <a:cubicBezTo>
                    <a:pt x="492" y="147"/>
                    <a:pt x="479" y="155"/>
                    <a:pt x="462" y="163"/>
                  </a:cubicBezTo>
                  <a:lnTo>
                    <a:pt x="446" y="147"/>
                  </a:lnTo>
                  <a:cubicBezTo>
                    <a:pt x="464" y="142"/>
                    <a:pt x="477" y="134"/>
                    <a:pt x="487" y="124"/>
                  </a:cubicBezTo>
                  <a:cubicBezTo>
                    <a:pt x="497" y="115"/>
                    <a:pt x="502" y="103"/>
                    <a:pt x="502" y="90"/>
                  </a:cubicBezTo>
                  <a:cubicBezTo>
                    <a:pt x="502" y="74"/>
                    <a:pt x="496" y="60"/>
                    <a:pt x="486" y="50"/>
                  </a:cubicBezTo>
                  <a:cubicBezTo>
                    <a:pt x="475" y="39"/>
                    <a:pt x="459" y="35"/>
                    <a:pt x="436" y="36"/>
                  </a:cubicBezTo>
                  <a:lnTo>
                    <a:pt x="450" y="42"/>
                  </a:lnTo>
                  <a:cubicBezTo>
                    <a:pt x="456" y="45"/>
                    <a:pt x="456" y="48"/>
                    <a:pt x="450" y="51"/>
                  </a:cubicBezTo>
                  <a:cubicBezTo>
                    <a:pt x="441" y="101"/>
                    <a:pt x="431" y="132"/>
                    <a:pt x="419" y="144"/>
                  </a:cubicBezTo>
                  <a:close/>
                  <a:moveTo>
                    <a:pt x="399" y="55"/>
                  </a:moveTo>
                  <a:cubicBezTo>
                    <a:pt x="386" y="68"/>
                    <a:pt x="379" y="84"/>
                    <a:pt x="379" y="103"/>
                  </a:cubicBezTo>
                  <a:cubicBezTo>
                    <a:pt x="379" y="115"/>
                    <a:pt x="383" y="124"/>
                    <a:pt x="391" y="132"/>
                  </a:cubicBezTo>
                  <a:cubicBezTo>
                    <a:pt x="392" y="133"/>
                    <a:pt x="394" y="134"/>
                    <a:pt x="397" y="134"/>
                  </a:cubicBezTo>
                  <a:cubicBezTo>
                    <a:pt x="400" y="134"/>
                    <a:pt x="404" y="132"/>
                    <a:pt x="407" y="129"/>
                  </a:cubicBezTo>
                  <a:cubicBezTo>
                    <a:pt x="419" y="117"/>
                    <a:pt x="427" y="86"/>
                    <a:pt x="433" y="36"/>
                  </a:cubicBezTo>
                  <a:cubicBezTo>
                    <a:pt x="420" y="39"/>
                    <a:pt x="408" y="46"/>
                    <a:pt x="399" y="55"/>
                  </a:cubicBezTo>
                  <a:close/>
                  <a:moveTo>
                    <a:pt x="647" y="171"/>
                  </a:moveTo>
                  <a:lnTo>
                    <a:pt x="645" y="156"/>
                  </a:lnTo>
                  <a:lnTo>
                    <a:pt x="664" y="156"/>
                  </a:lnTo>
                  <a:cubicBezTo>
                    <a:pt x="669" y="156"/>
                    <a:pt x="672" y="153"/>
                    <a:pt x="673" y="145"/>
                  </a:cubicBezTo>
                  <a:lnTo>
                    <a:pt x="580" y="145"/>
                  </a:lnTo>
                  <a:lnTo>
                    <a:pt x="578" y="159"/>
                  </a:lnTo>
                  <a:lnTo>
                    <a:pt x="562" y="158"/>
                  </a:lnTo>
                  <a:lnTo>
                    <a:pt x="573" y="84"/>
                  </a:lnTo>
                  <a:lnTo>
                    <a:pt x="549" y="84"/>
                  </a:lnTo>
                  <a:lnTo>
                    <a:pt x="549" y="70"/>
                  </a:lnTo>
                  <a:lnTo>
                    <a:pt x="574" y="70"/>
                  </a:lnTo>
                  <a:lnTo>
                    <a:pt x="579" y="12"/>
                  </a:lnTo>
                  <a:lnTo>
                    <a:pt x="694" y="12"/>
                  </a:lnTo>
                  <a:lnTo>
                    <a:pt x="692" y="70"/>
                  </a:lnTo>
                  <a:lnTo>
                    <a:pt x="721" y="70"/>
                  </a:lnTo>
                  <a:lnTo>
                    <a:pt x="721" y="84"/>
                  </a:lnTo>
                  <a:lnTo>
                    <a:pt x="693" y="84"/>
                  </a:lnTo>
                  <a:lnTo>
                    <a:pt x="690" y="131"/>
                  </a:lnTo>
                  <a:lnTo>
                    <a:pt x="715" y="131"/>
                  </a:lnTo>
                  <a:lnTo>
                    <a:pt x="715" y="145"/>
                  </a:lnTo>
                  <a:lnTo>
                    <a:pt x="688" y="145"/>
                  </a:lnTo>
                  <a:cubicBezTo>
                    <a:pt x="687" y="162"/>
                    <a:pt x="680" y="171"/>
                    <a:pt x="667" y="171"/>
                  </a:cubicBezTo>
                  <a:lnTo>
                    <a:pt x="647" y="171"/>
                  </a:lnTo>
                  <a:close/>
                  <a:moveTo>
                    <a:pt x="583" y="131"/>
                  </a:moveTo>
                  <a:lnTo>
                    <a:pt x="674" y="131"/>
                  </a:lnTo>
                  <a:lnTo>
                    <a:pt x="677" y="84"/>
                  </a:lnTo>
                  <a:lnTo>
                    <a:pt x="589" y="84"/>
                  </a:lnTo>
                  <a:lnTo>
                    <a:pt x="583" y="131"/>
                  </a:lnTo>
                  <a:close/>
                  <a:moveTo>
                    <a:pt x="641" y="124"/>
                  </a:moveTo>
                  <a:cubicBezTo>
                    <a:pt x="633" y="117"/>
                    <a:pt x="623" y="110"/>
                    <a:pt x="611" y="103"/>
                  </a:cubicBezTo>
                  <a:lnTo>
                    <a:pt x="621" y="89"/>
                  </a:lnTo>
                  <a:cubicBezTo>
                    <a:pt x="631" y="93"/>
                    <a:pt x="642" y="99"/>
                    <a:pt x="652" y="108"/>
                  </a:cubicBezTo>
                  <a:lnTo>
                    <a:pt x="641" y="124"/>
                  </a:lnTo>
                  <a:close/>
                  <a:moveTo>
                    <a:pt x="678" y="70"/>
                  </a:moveTo>
                  <a:lnTo>
                    <a:pt x="679" y="26"/>
                  </a:lnTo>
                  <a:lnTo>
                    <a:pt x="594" y="26"/>
                  </a:lnTo>
                  <a:lnTo>
                    <a:pt x="590" y="70"/>
                  </a:lnTo>
                  <a:lnTo>
                    <a:pt x="678" y="70"/>
                  </a:lnTo>
                  <a:close/>
                  <a:moveTo>
                    <a:pt x="644" y="64"/>
                  </a:moveTo>
                  <a:cubicBezTo>
                    <a:pt x="636" y="56"/>
                    <a:pt x="627" y="50"/>
                    <a:pt x="616" y="45"/>
                  </a:cubicBezTo>
                  <a:lnTo>
                    <a:pt x="625" y="30"/>
                  </a:lnTo>
                  <a:cubicBezTo>
                    <a:pt x="638" y="36"/>
                    <a:pt x="648" y="43"/>
                    <a:pt x="655" y="50"/>
                  </a:cubicBezTo>
                  <a:lnTo>
                    <a:pt x="644" y="64"/>
                  </a:lnTo>
                  <a:close/>
                  <a:moveTo>
                    <a:pt x="853" y="81"/>
                  </a:moveTo>
                  <a:cubicBezTo>
                    <a:pt x="860" y="67"/>
                    <a:pt x="865" y="53"/>
                    <a:pt x="870" y="39"/>
                  </a:cubicBezTo>
                  <a:lnTo>
                    <a:pt x="887" y="45"/>
                  </a:lnTo>
                  <a:cubicBezTo>
                    <a:pt x="891" y="47"/>
                    <a:pt x="891" y="48"/>
                    <a:pt x="886" y="49"/>
                  </a:cubicBezTo>
                  <a:cubicBezTo>
                    <a:pt x="882" y="62"/>
                    <a:pt x="876" y="74"/>
                    <a:pt x="870" y="87"/>
                  </a:cubicBezTo>
                  <a:lnTo>
                    <a:pt x="853" y="81"/>
                  </a:lnTo>
                  <a:close/>
                  <a:moveTo>
                    <a:pt x="819" y="108"/>
                  </a:moveTo>
                  <a:lnTo>
                    <a:pt x="745" y="108"/>
                  </a:lnTo>
                  <a:lnTo>
                    <a:pt x="745" y="94"/>
                  </a:lnTo>
                  <a:lnTo>
                    <a:pt x="819" y="94"/>
                  </a:lnTo>
                  <a:lnTo>
                    <a:pt x="819" y="27"/>
                  </a:lnTo>
                  <a:lnTo>
                    <a:pt x="754" y="27"/>
                  </a:lnTo>
                  <a:lnTo>
                    <a:pt x="754" y="13"/>
                  </a:lnTo>
                  <a:lnTo>
                    <a:pt x="898" y="13"/>
                  </a:lnTo>
                  <a:lnTo>
                    <a:pt x="898" y="27"/>
                  </a:lnTo>
                  <a:lnTo>
                    <a:pt x="834" y="27"/>
                  </a:lnTo>
                  <a:lnTo>
                    <a:pt x="834" y="94"/>
                  </a:lnTo>
                  <a:lnTo>
                    <a:pt x="908" y="94"/>
                  </a:lnTo>
                  <a:lnTo>
                    <a:pt x="908" y="108"/>
                  </a:lnTo>
                  <a:lnTo>
                    <a:pt x="834" y="108"/>
                  </a:lnTo>
                  <a:lnTo>
                    <a:pt x="834" y="169"/>
                  </a:lnTo>
                  <a:lnTo>
                    <a:pt x="819" y="169"/>
                  </a:lnTo>
                  <a:lnTo>
                    <a:pt x="819" y="108"/>
                  </a:lnTo>
                  <a:close/>
                  <a:moveTo>
                    <a:pt x="778" y="39"/>
                  </a:moveTo>
                  <a:cubicBezTo>
                    <a:pt x="788" y="53"/>
                    <a:pt x="795" y="66"/>
                    <a:pt x="798" y="77"/>
                  </a:cubicBezTo>
                  <a:lnTo>
                    <a:pt x="781" y="84"/>
                  </a:lnTo>
                  <a:cubicBezTo>
                    <a:pt x="776" y="69"/>
                    <a:pt x="770" y="56"/>
                    <a:pt x="763" y="47"/>
                  </a:cubicBezTo>
                  <a:lnTo>
                    <a:pt x="778" y="39"/>
                  </a:lnTo>
                  <a:close/>
                  <a:moveTo>
                    <a:pt x="996" y="128"/>
                  </a:moveTo>
                  <a:lnTo>
                    <a:pt x="946" y="143"/>
                  </a:lnTo>
                  <a:cubicBezTo>
                    <a:pt x="944" y="148"/>
                    <a:pt x="943" y="148"/>
                    <a:pt x="941" y="144"/>
                  </a:cubicBezTo>
                  <a:lnTo>
                    <a:pt x="937" y="127"/>
                  </a:lnTo>
                  <a:lnTo>
                    <a:pt x="958" y="123"/>
                  </a:lnTo>
                  <a:lnTo>
                    <a:pt x="958" y="64"/>
                  </a:lnTo>
                  <a:lnTo>
                    <a:pt x="939" y="64"/>
                  </a:lnTo>
                  <a:lnTo>
                    <a:pt x="939" y="48"/>
                  </a:lnTo>
                  <a:lnTo>
                    <a:pt x="958" y="48"/>
                  </a:lnTo>
                  <a:lnTo>
                    <a:pt x="958" y="9"/>
                  </a:lnTo>
                  <a:lnTo>
                    <a:pt x="973" y="9"/>
                  </a:lnTo>
                  <a:cubicBezTo>
                    <a:pt x="977" y="9"/>
                    <a:pt x="977" y="11"/>
                    <a:pt x="973" y="13"/>
                  </a:cubicBezTo>
                  <a:lnTo>
                    <a:pt x="973" y="48"/>
                  </a:lnTo>
                  <a:lnTo>
                    <a:pt x="994" y="48"/>
                  </a:lnTo>
                  <a:lnTo>
                    <a:pt x="994" y="64"/>
                  </a:lnTo>
                  <a:lnTo>
                    <a:pt x="973" y="64"/>
                  </a:lnTo>
                  <a:lnTo>
                    <a:pt x="973" y="119"/>
                  </a:lnTo>
                  <a:lnTo>
                    <a:pt x="993" y="114"/>
                  </a:lnTo>
                  <a:lnTo>
                    <a:pt x="996" y="128"/>
                  </a:lnTo>
                  <a:close/>
                  <a:moveTo>
                    <a:pt x="1064" y="171"/>
                  </a:moveTo>
                  <a:lnTo>
                    <a:pt x="1047" y="171"/>
                  </a:lnTo>
                  <a:lnTo>
                    <a:pt x="1045" y="154"/>
                  </a:lnTo>
                  <a:lnTo>
                    <a:pt x="1065" y="154"/>
                  </a:lnTo>
                  <a:cubicBezTo>
                    <a:pt x="1072" y="154"/>
                    <a:pt x="1076" y="150"/>
                    <a:pt x="1078" y="143"/>
                  </a:cubicBezTo>
                  <a:cubicBezTo>
                    <a:pt x="1080" y="133"/>
                    <a:pt x="1081" y="113"/>
                    <a:pt x="1081" y="82"/>
                  </a:cubicBezTo>
                  <a:lnTo>
                    <a:pt x="1081" y="50"/>
                  </a:lnTo>
                  <a:lnTo>
                    <a:pt x="1022" y="50"/>
                  </a:lnTo>
                  <a:cubicBezTo>
                    <a:pt x="1017" y="62"/>
                    <a:pt x="1009" y="75"/>
                    <a:pt x="998" y="87"/>
                  </a:cubicBezTo>
                  <a:lnTo>
                    <a:pt x="988" y="73"/>
                  </a:lnTo>
                  <a:cubicBezTo>
                    <a:pt x="1006" y="53"/>
                    <a:pt x="1017" y="30"/>
                    <a:pt x="1021" y="5"/>
                  </a:cubicBezTo>
                  <a:lnTo>
                    <a:pt x="1037" y="9"/>
                  </a:lnTo>
                  <a:cubicBezTo>
                    <a:pt x="1041" y="11"/>
                    <a:pt x="1041" y="12"/>
                    <a:pt x="1036" y="14"/>
                  </a:cubicBezTo>
                  <a:cubicBezTo>
                    <a:pt x="1034" y="21"/>
                    <a:pt x="1031" y="29"/>
                    <a:pt x="1028" y="36"/>
                  </a:cubicBezTo>
                  <a:lnTo>
                    <a:pt x="1096" y="36"/>
                  </a:lnTo>
                  <a:lnTo>
                    <a:pt x="1096" y="74"/>
                  </a:lnTo>
                  <a:cubicBezTo>
                    <a:pt x="1096" y="117"/>
                    <a:pt x="1094" y="143"/>
                    <a:pt x="1091" y="153"/>
                  </a:cubicBezTo>
                  <a:cubicBezTo>
                    <a:pt x="1088" y="165"/>
                    <a:pt x="1079" y="171"/>
                    <a:pt x="1064" y="171"/>
                  </a:cubicBezTo>
                  <a:close/>
                  <a:moveTo>
                    <a:pt x="1045" y="104"/>
                  </a:moveTo>
                  <a:cubicBezTo>
                    <a:pt x="1032" y="93"/>
                    <a:pt x="1021" y="86"/>
                    <a:pt x="1012" y="81"/>
                  </a:cubicBezTo>
                  <a:lnTo>
                    <a:pt x="1021" y="66"/>
                  </a:lnTo>
                  <a:cubicBezTo>
                    <a:pt x="1031" y="70"/>
                    <a:pt x="1043" y="77"/>
                    <a:pt x="1055" y="88"/>
                  </a:cubicBezTo>
                  <a:lnTo>
                    <a:pt x="1045" y="104"/>
                  </a:lnTo>
                  <a:close/>
                  <a:moveTo>
                    <a:pt x="1008" y="144"/>
                  </a:moveTo>
                  <a:cubicBezTo>
                    <a:pt x="1006" y="149"/>
                    <a:pt x="1005" y="149"/>
                    <a:pt x="1003" y="144"/>
                  </a:cubicBezTo>
                  <a:lnTo>
                    <a:pt x="1000" y="126"/>
                  </a:lnTo>
                  <a:cubicBezTo>
                    <a:pt x="1024" y="122"/>
                    <a:pt x="1045" y="115"/>
                    <a:pt x="1063" y="106"/>
                  </a:cubicBezTo>
                  <a:lnTo>
                    <a:pt x="1066" y="122"/>
                  </a:lnTo>
                  <a:cubicBezTo>
                    <a:pt x="1052" y="129"/>
                    <a:pt x="1032" y="136"/>
                    <a:pt x="1008" y="144"/>
                  </a:cubicBezTo>
                  <a:close/>
                  <a:moveTo>
                    <a:pt x="1187" y="144"/>
                  </a:moveTo>
                  <a:cubicBezTo>
                    <a:pt x="1181" y="150"/>
                    <a:pt x="1174" y="153"/>
                    <a:pt x="1167" y="153"/>
                  </a:cubicBezTo>
                  <a:cubicBezTo>
                    <a:pt x="1159" y="153"/>
                    <a:pt x="1153" y="151"/>
                    <a:pt x="1148" y="147"/>
                  </a:cubicBezTo>
                  <a:cubicBezTo>
                    <a:pt x="1136" y="135"/>
                    <a:pt x="1130" y="120"/>
                    <a:pt x="1130" y="102"/>
                  </a:cubicBezTo>
                  <a:cubicBezTo>
                    <a:pt x="1130" y="80"/>
                    <a:pt x="1138" y="61"/>
                    <a:pt x="1153" y="45"/>
                  </a:cubicBezTo>
                  <a:cubicBezTo>
                    <a:pt x="1170" y="28"/>
                    <a:pt x="1191" y="20"/>
                    <a:pt x="1216" y="20"/>
                  </a:cubicBezTo>
                  <a:cubicBezTo>
                    <a:pt x="1238" y="20"/>
                    <a:pt x="1255" y="26"/>
                    <a:pt x="1267" y="39"/>
                  </a:cubicBezTo>
                  <a:cubicBezTo>
                    <a:pt x="1281" y="53"/>
                    <a:pt x="1288" y="69"/>
                    <a:pt x="1288" y="88"/>
                  </a:cubicBezTo>
                  <a:cubicBezTo>
                    <a:pt x="1288" y="109"/>
                    <a:pt x="1282" y="125"/>
                    <a:pt x="1269" y="138"/>
                  </a:cubicBezTo>
                  <a:cubicBezTo>
                    <a:pt x="1260" y="147"/>
                    <a:pt x="1247" y="155"/>
                    <a:pt x="1230" y="163"/>
                  </a:cubicBezTo>
                  <a:lnTo>
                    <a:pt x="1214" y="147"/>
                  </a:lnTo>
                  <a:cubicBezTo>
                    <a:pt x="1232" y="142"/>
                    <a:pt x="1245" y="134"/>
                    <a:pt x="1255" y="124"/>
                  </a:cubicBezTo>
                  <a:cubicBezTo>
                    <a:pt x="1265" y="115"/>
                    <a:pt x="1270" y="103"/>
                    <a:pt x="1270" y="90"/>
                  </a:cubicBezTo>
                  <a:cubicBezTo>
                    <a:pt x="1270" y="74"/>
                    <a:pt x="1264" y="60"/>
                    <a:pt x="1254" y="50"/>
                  </a:cubicBezTo>
                  <a:cubicBezTo>
                    <a:pt x="1243" y="39"/>
                    <a:pt x="1227" y="35"/>
                    <a:pt x="1204" y="36"/>
                  </a:cubicBezTo>
                  <a:lnTo>
                    <a:pt x="1218" y="42"/>
                  </a:lnTo>
                  <a:cubicBezTo>
                    <a:pt x="1224" y="45"/>
                    <a:pt x="1224" y="48"/>
                    <a:pt x="1218" y="51"/>
                  </a:cubicBezTo>
                  <a:cubicBezTo>
                    <a:pt x="1209" y="101"/>
                    <a:pt x="1199" y="132"/>
                    <a:pt x="1187" y="144"/>
                  </a:cubicBezTo>
                  <a:close/>
                  <a:moveTo>
                    <a:pt x="1167" y="55"/>
                  </a:moveTo>
                  <a:cubicBezTo>
                    <a:pt x="1154" y="68"/>
                    <a:pt x="1147" y="84"/>
                    <a:pt x="1147" y="103"/>
                  </a:cubicBezTo>
                  <a:cubicBezTo>
                    <a:pt x="1147" y="115"/>
                    <a:pt x="1151" y="124"/>
                    <a:pt x="1159" y="132"/>
                  </a:cubicBezTo>
                  <a:cubicBezTo>
                    <a:pt x="1160" y="133"/>
                    <a:pt x="1162" y="134"/>
                    <a:pt x="1165" y="134"/>
                  </a:cubicBezTo>
                  <a:cubicBezTo>
                    <a:pt x="1168" y="134"/>
                    <a:pt x="1172" y="132"/>
                    <a:pt x="1175" y="129"/>
                  </a:cubicBezTo>
                  <a:cubicBezTo>
                    <a:pt x="1187" y="117"/>
                    <a:pt x="1195" y="86"/>
                    <a:pt x="1201" y="36"/>
                  </a:cubicBezTo>
                  <a:cubicBezTo>
                    <a:pt x="1188" y="39"/>
                    <a:pt x="1176" y="46"/>
                    <a:pt x="1167" y="55"/>
                  </a:cubicBezTo>
                  <a:close/>
                  <a:moveTo>
                    <a:pt x="1318" y="153"/>
                  </a:moveTo>
                  <a:cubicBezTo>
                    <a:pt x="1340" y="138"/>
                    <a:pt x="1354" y="119"/>
                    <a:pt x="1361" y="97"/>
                  </a:cubicBezTo>
                  <a:lnTo>
                    <a:pt x="1318" y="97"/>
                  </a:lnTo>
                  <a:lnTo>
                    <a:pt x="1318" y="83"/>
                  </a:lnTo>
                  <a:lnTo>
                    <a:pt x="1394" y="83"/>
                  </a:lnTo>
                  <a:lnTo>
                    <a:pt x="1394" y="66"/>
                  </a:lnTo>
                  <a:lnTo>
                    <a:pt x="1340" y="66"/>
                  </a:lnTo>
                  <a:lnTo>
                    <a:pt x="1340" y="52"/>
                  </a:lnTo>
                  <a:lnTo>
                    <a:pt x="1394" y="52"/>
                  </a:lnTo>
                  <a:lnTo>
                    <a:pt x="1394" y="39"/>
                  </a:lnTo>
                  <a:lnTo>
                    <a:pt x="1328" y="39"/>
                  </a:lnTo>
                  <a:lnTo>
                    <a:pt x="1328" y="24"/>
                  </a:lnTo>
                  <a:lnTo>
                    <a:pt x="1368" y="24"/>
                  </a:lnTo>
                  <a:cubicBezTo>
                    <a:pt x="1365" y="20"/>
                    <a:pt x="1361" y="16"/>
                    <a:pt x="1354" y="11"/>
                  </a:cubicBezTo>
                  <a:lnTo>
                    <a:pt x="1366" y="3"/>
                  </a:lnTo>
                  <a:cubicBezTo>
                    <a:pt x="1375" y="10"/>
                    <a:pt x="1382" y="17"/>
                    <a:pt x="1387" y="24"/>
                  </a:cubicBezTo>
                  <a:lnTo>
                    <a:pt x="1417" y="24"/>
                  </a:lnTo>
                  <a:lnTo>
                    <a:pt x="1431" y="0"/>
                  </a:lnTo>
                  <a:lnTo>
                    <a:pt x="1445" y="6"/>
                  </a:lnTo>
                  <a:cubicBezTo>
                    <a:pt x="1448" y="7"/>
                    <a:pt x="1448" y="8"/>
                    <a:pt x="1444" y="9"/>
                  </a:cubicBezTo>
                  <a:lnTo>
                    <a:pt x="1433" y="24"/>
                  </a:lnTo>
                  <a:lnTo>
                    <a:pt x="1475" y="24"/>
                  </a:lnTo>
                  <a:lnTo>
                    <a:pt x="1475" y="39"/>
                  </a:lnTo>
                  <a:lnTo>
                    <a:pt x="1409" y="39"/>
                  </a:lnTo>
                  <a:lnTo>
                    <a:pt x="1409" y="52"/>
                  </a:lnTo>
                  <a:lnTo>
                    <a:pt x="1464" y="52"/>
                  </a:lnTo>
                  <a:lnTo>
                    <a:pt x="1464" y="66"/>
                  </a:lnTo>
                  <a:lnTo>
                    <a:pt x="1409" y="66"/>
                  </a:lnTo>
                  <a:lnTo>
                    <a:pt x="1409" y="83"/>
                  </a:lnTo>
                  <a:lnTo>
                    <a:pt x="1486" y="83"/>
                  </a:lnTo>
                  <a:lnTo>
                    <a:pt x="1486" y="97"/>
                  </a:lnTo>
                  <a:lnTo>
                    <a:pt x="1378" y="97"/>
                  </a:lnTo>
                  <a:cubicBezTo>
                    <a:pt x="1377" y="103"/>
                    <a:pt x="1375" y="108"/>
                    <a:pt x="1373" y="111"/>
                  </a:cubicBezTo>
                  <a:lnTo>
                    <a:pt x="1464" y="111"/>
                  </a:lnTo>
                  <a:lnTo>
                    <a:pt x="1464" y="126"/>
                  </a:lnTo>
                  <a:lnTo>
                    <a:pt x="1422" y="126"/>
                  </a:lnTo>
                  <a:lnTo>
                    <a:pt x="1422" y="153"/>
                  </a:lnTo>
                  <a:lnTo>
                    <a:pt x="1483" y="153"/>
                  </a:lnTo>
                  <a:lnTo>
                    <a:pt x="1483" y="167"/>
                  </a:lnTo>
                  <a:lnTo>
                    <a:pt x="1351" y="167"/>
                  </a:lnTo>
                  <a:lnTo>
                    <a:pt x="1351" y="153"/>
                  </a:lnTo>
                  <a:lnTo>
                    <a:pt x="1407" y="153"/>
                  </a:lnTo>
                  <a:lnTo>
                    <a:pt x="1407" y="126"/>
                  </a:lnTo>
                  <a:lnTo>
                    <a:pt x="1367" y="126"/>
                  </a:lnTo>
                  <a:cubicBezTo>
                    <a:pt x="1358" y="141"/>
                    <a:pt x="1346" y="155"/>
                    <a:pt x="1330" y="167"/>
                  </a:cubicBezTo>
                  <a:lnTo>
                    <a:pt x="1318" y="153"/>
                  </a:lnTo>
                  <a:close/>
                  <a:moveTo>
                    <a:pt x="1571" y="144"/>
                  </a:moveTo>
                  <a:cubicBezTo>
                    <a:pt x="1565" y="150"/>
                    <a:pt x="1558" y="153"/>
                    <a:pt x="1551" y="153"/>
                  </a:cubicBezTo>
                  <a:cubicBezTo>
                    <a:pt x="1543" y="153"/>
                    <a:pt x="1537" y="151"/>
                    <a:pt x="1532" y="147"/>
                  </a:cubicBezTo>
                  <a:cubicBezTo>
                    <a:pt x="1520" y="135"/>
                    <a:pt x="1514" y="120"/>
                    <a:pt x="1514" y="102"/>
                  </a:cubicBezTo>
                  <a:cubicBezTo>
                    <a:pt x="1514" y="80"/>
                    <a:pt x="1522" y="61"/>
                    <a:pt x="1537" y="45"/>
                  </a:cubicBezTo>
                  <a:cubicBezTo>
                    <a:pt x="1554" y="28"/>
                    <a:pt x="1575" y="20"/>
                    <a:pt x="1600" y="20"/>
                  </a:cubicBezTo>
                  <a:cubicBezTo>
                    <a:pt x="1622" y="20"/>
                    <a:pt x="1639" y="26"/>
                    <a:pt x="1651" y="39"/>
                  </a:cubicBezTo>
                  <a:cubicBezTo>
                    <a:pt x="1665" y="53"/>
                    <a:pt x="1672" y="69"/>
                    <a:pt x="1672" y="88"/>
                  </a:cubicBezTo>
                  <a:cubicBezTo>
                    <a:pt x="1672" y="109"/>
                    <a:pt x="1666" y="125"/>
                    <a:pt x="1653" y="138"/>
                  </a:cubicBezTo>
                  <a:cubicBezTo>
                    <a:pt x="1644" y="147"/>
                    <a:pt x="1631" y="155"/>
                    <a:pt x="1614" y="163"/>
                  </a:cubicBezTo>
                  <a:lnTo>
                    <a:pt x="1598" y="147"/>
                  </a:lnTo>
                  <a:cubicBezTo>
                    <a:pt x="1616" y="142"/>
                    <a:pt x="1629" y="134"/>
                    <a:pt x="1639" y="124"/>
                  </a:cubicBezTo>
                  <a:cubicBezTo>
                    <a:pt x="1649" y="115"/>
                    <a:pt x="1654" y="103"/>
                    <a:pt x="1654" y="90"/>
                  </a:cubicBezTo>
                  <a:cubicBezTo>
                    <a:pt x="1654" y="74"/>
                    <a:pt x="1648" y="60"/>
                    <a:pt x="1638" y="50"/>
                  </a:cubicBezTo>
                  <a:cubicBezTo>
                    <a:pt x="1627" y="39"/>
                    <a:pt x="1611" y="35"/>
                    <a:pt x="1588" y="36"/>
                  </a:cubicBezTo>
                  <a:lnTo>
                    <a:pt x="1602" y="42"/>
                  </a:lnTo>
                  <a:cubicBezTo>
                    <a:pt x="1608" y="45"/>
                    <a:pt x="1608" y="48"/>
                    <a:pt x="1602" y="51"/>
                  </a:cubicBezTo>
                  <a:cubicBezTo>
                    <a:pt x="1593" y="101"/>
                    <a:pt x="1583" y="132"/>
                    <a:pt x="1571" y="144"/>
                  </a:cubicBezTo>
                  <a:close/>
                  <a:moveTo>
                    <a:pt x="1551" y="55"/>
                  </a:moveTo>
                  <a:cubicBezTo>
                    <a:pt x="1538" y="68"/>
                    <a:pt x="1531" y="84"/>
                    <a:pt x="1531" y="103"/>
                  </a:cubicBezTo>
                  <a:cubicBezTo>
                    <a:pt x="1531" y="115"/>
                    <a:pt x="1535" y="124"/>
                    <a:pt x="1543" y="132"/>
                  </a:cubicBezTo>
                  <a:cubicBezTo>
                    <a:pt x="1544" y="133"/>
                    <a:pt x="1546" y="134"/>
                    <a:pt x="1549" y="134"/>
                  </a:cubicBezTo>
                  <a:cubicBezTo>
                    <a:pt x="1552" y="134"/>
                    <a:pt x="1556" y="132"/>
                    <a:pt x="1559" y="129"/>
                  </a:cubicBezTo>
                  <a:cubicBezTo>
                    <a:pt x="1571" y="117"/>
                    <a:pt x="1579" y="86"/>
                    <a:pt x="1585" y="36"/>
                  </a:cubicBezTo>
                  <a:cubicBezTo>
                    <a:pt x="1572" y="39"/>
                    <a:pt x="1560" y="46"/>
                    <a:pt x="1551" y="55"/>
                  </a:cubicBezTo>
                  <a:close/>
                  <a:moveTo>
                    <a:pt x="1727" y="99"/>
                  </a:moveTo>
                  <a:cubicBezTo>
                    <a:pt x="1723" y="111"/>
                    <a:pt x="1716" y="122"/>
                    <a:pt x="1707" y="133"/>
                  </a:cubicBezTo>
                  <a:lnTo>
                    <a:pt x="1699" y="117"/>
                  </a:lnTo>
                  <a:cubicBezTo>
                    <a:pt x="1715" y="95"/>
                    <a:pt x="1724" y="74"/>
                    <a:pt x="1726" y="54"/>
                  </a:cubicBezTo>
                  <a:lnTo>
                    <a:pt x="1703" y="54"/>
                  </a:lnTo>
                  <a:lnTo>
                    <a:pt x="1703" y="39"/>
                  </a:lnTo>
                  <a:lnTo>
                    <a:pt x="1727" y="39"/>
                  </a:lnTo>
                  <a:lnTo>
                    <a:pt x="1727" y="3"/>
                  </a:lnTo>
                  <a:lnTo>
                    <a:pt x="1741" y="3"/>
                  </a:lnTo>
                  <a:cubicBezTo>
                    <a:pt x="1745" y="3"/>
                    <a:pt x="1746" y="5"/>
                    <a:pt x="1742" y="7"/>
                  </a:cubicBezTo>
                  <a:lnTo>
                    <a:pt x="1742" y="39"/>
                  </a:lnTo>
                  <a:lnTo>
                    <a:pt x="1760" y="39"/>
                  </a:lnTo>
                  <a:lnTo>
                    <a:pt x="1760" y="45"/>
                  </a:lnTo>
                  <a:cubicBezTo>
                    <a:pt x="1782" y="37"/>
                    <a:pt x="1797" y="22"/>
                    <a:pt x="1807" y="0"/>
                  </a:cubicBezTo>
                  <a:lnTo>
                    <a:pt x="1822" y="5"/>
                  </a:lnTo>
                  <a:cubicBezTo>
                    <a:pt x="1824" y="7"/>
                    <a:pt x="1823" y="9"/>
                    <a:pt x="1819" y="9"/>
                  </a:cubicBezTo>
                  <a:cubicBezTo>
                    <a:pt x="1832" y="24"/>
                    <a:pt x="1850" y="37"/>
                    <a:pt x="1873" y="47"/>
                  </a:cubicBezTo>
                  <a:lnTo>
                    <a:pt x="1866" y="62"/>
                  </a:lnTo>
                  <a:cubicBezTo>
                    <a:pt x="1859" y="59"/>
                    <a:pt x="1853" y="56"/>
                    <a:pt x="1846" y="52"/>
                  </a:cubicBezTo>
                  <a:lnTo>
                    <a:pt x="1846" y="63"/>
                  </a:lnTo>
                  <a:lnTo>
                    <a:pt x="1822" y="63"/>
                  </a:lnTo>
                  <a:lnTo>
                    <a:pt x="1822" y="78"/>
                  </a:lnTo>
                  <a:lnTo>
                    <a:pt x="1861" y="78"/>
                  </a:lnTo>
                  <a:lnTo>
                    <a:pt x="1861" y="126"/>
                  </a:lnTo>
                  <a:lnTo>
                    <a:pt x="1848" y="126"/>
                  </a:lnTo>
                  <a:lnTo>
                    <a:pt x="1848" y="123"/>
                  </a:lnTo>
                  <a:lnTo>
                    <a:pt x="1824" y="123"/>
                  </a:lnTo>
                  <a:cubicBezTo>
                    <a:pt x="1833" y="137"/>
                    <a:pt x="1850" y="147"/>
                    <a:pt x="1874" y="153"/>
                  </a:cubicBezTo>
                  <a:lnTo>
                    <a:pt x="1867" y="169"/>
                  </a:lnTo>
                  <a:cubicBezTo>
                    <a:pt x="1844" y="162"/>
                    <a:pt x="1827" y="150"/>
                    <a:pt x="1816" y="133"/>
                  </a:cubicBezTo>
                  <a:cubicBezTo>
                    <a:pt x="1806" y="154"/>
                    <a:pt x="1787" y="167"/>
                    <a:pt x="1759" y="172"/>
                  </a:cubicBezTo>
                  <a:lnTo>
                    <a:pt x="1753" y="157"/>
                  </a:lnTo>
                  <a:cubicBezTo>
                    <a:pt x="1780" y="152"/>
                    <a:pt x="1797" y="141"/>
                    <a:pt x="1804" y="123"/>
                  </a:cubicBezTo>
                  <a:lnTo>
                    <a:pt x="1781" y="123"/>
                  </a:lnTo>
                  <a:lnTo>
                    <a:pt x="1781" y="127"/>
                  </a:lnTo>
                  <a:lnTo>
                    <a:pt x="1768" y="127"/>
                  </a:lnTo>
                  <a:lnTo>
                    <a:pt x="1768" y="78"/>
                  </a:lnTo>
                  <a:lnTo>
                    <a:pt x="1807" y="78"/>
                  </a:lnTo>
                  <a:lnTo>
                    <a:pt x="1807" y="63"/>
                  </a:lnTo>
                  <a:lnTo>
                    <a:pt x="1780" y="63"/>
                  </a:lnTo>
                  <a:lnTo>
                    <a:pt x="1780" y="53"/>
                  </a:lnTo>
                  <a:cubicBezTo>
                    <a:pt x="1775" y="57"/>
                    <a:pt x="1768" y="60"/>
                    <a:pt x="1759" y="63"/>
                  </a:cubicBezTo>
                  <a:lnTo>
                    <a:pt x="1756" y="54"/>
                  </a:lnTo>
                  <a:lnTo>
                    <a:pt x="1742" y="54"/>
                  </a:lnTo>
                  <a:lnTo>
                    <a:pt x="1742" y="77"/>
                  </a:lnTo>
                  <a:cubicBezTo>
                    <a:pt x="1752" y="83"/>
                    <a:pt x="1759" y="89"/>
                    <a:pt x="1764" y="93"/>
                  </a:cubicBezTo>
                  <a:lnTo>
                    <a:pt x="1756" y="108"/>
                  </a:lnTo>
                  <a:cubicBezTo>
                    <a:pt x="1752" y="103"/>
                    <a:pt x="1748" y="99"/>
                    <a:pt x="1742" y="94"/>
                  </a:cubicBezTo>
                  <a:lnTo>
                    <a:pt x="1742" y="174"/>
                  </a:lnTo>
                  <a:lnTo>
                    <a:pt x="1727" y="174"/>
                  </a:lnTo>
                  <a:lnTo>
                    <a:pt x="1727" y="99"/>
                  </a:lnTo>
                  <a:close/>
                  <a:moveTo>
                    <a:pt x="1783" y="51"/>
                  </a:moveTo>
                  <a:lnTo>
                    <a:pt x="1846" y="51"/>
                  </a:lnTo>
                  <a:cubicBezTo>
                    <a:pt x="1834" y="44"/>
                    <a:pt x="1823" y="34"/>
                    <a:pt x="1813" y="21"/>
                  </a:cubicBezTo>
                  <a:cubicBezTo>
                    <a:pt x="1806" y="33"/>
                    <a:pt x="1796" y="43"/>
                    <a:pt x="1783" y="51"/>
                  </a:cubicBezTo>
                  <a:close/>
                  <a:moveTo>
                    <a:pt x="1848" y="90"/>
                  </a:moveTo>
                  <a:lnTo>
                    <a:pt x="1822" y="90"/>
                  </a:lnTo>
                  <a:lnTo>
                    <a:pt x="1822" y="111"/>
                  </a:lnTo>
                  <a:lnTo>
                    <a:pt x="1848" y="111"/>
                  </a:lnTo>
                  <a:lnTo>
                    <a:pt x="1848" y="90"/>
                  </a:lnTo>
                  <a:close/>
                  <a:moveTo>
                    <a:pt x="1781" y="90"/>
                  </a:moveTo>
                  <a:lnTo>
                    <a:pt x="1781" y="111"/>
                  </a:lnTo>
                  <a:lnTo>
                    <a:pt x="1807" y="111"/>
                  </a:lnTo>
                  <a:lnTo>
                    <a:pt x="1807" y="90"/>
                  </a:lnTo>
                  <a:lnTo>
                    <a:pt x="1781" y="90"/>
                  </a:lnTo>
                  <a:close/>
                  <a:moveTo>
                    <a:pt x="1895" y="160"/>
                  </a:moveTo>
                  <a:cubicBezTo>
                    <a:pt x="1920" y="145"/>
                    <a:pt x="1932" y="121"/>
                    <a:pt x="1931" y="88"/>
                  </a:cubicBezTo>
                  <a:lnTo>
                    <a:pt x="1948" y="91"/>
                  </a:lnTo>
                  <a:cubicBezTo>
                    <a:pt x="1950" y="93"/>
                    <a:pt x="1949" y="94"/>
                    <a:pt x="1947" y="96"/>
                  </a:cubicBezTo>
                  <a:lnTo>
                    <a:pt x="1943" y="123"/>
                  </a:lnTo>
                  <a:cubicBezTo>
                    <a:pt x="1951" y="132"/>
                    <a:pt x="1960" y="139"/>
                    <a:pt x="1972" y="146"/>
                  </a:cubicBezTo>
                  <a:lnTo>
                    <a:pt x="1972" y="73"/>
                  </a:lnTo>
                  <a:lnTo>
                    <a:pt x="1921" y="73"/>
                  </a:lnTo>
                  <a:lnTo>
                    <a:pt x="1921" y="59"/>
                  </a:lnTo>
                  <a:lnTo>
                    <a:pt x="2035" y="59"/>
                  </a:lnTo>
                  <a:lnTo>
                    <a:pt x="2035" y="73"/>
                  </a:lnTo>
                  <a:lnTo>
                    <a:pt x="1987" y="73"/>
                  </a:lnTo>
                  <a:lnTo>
                    <a:pt x="1987" y="101"/>
                  </a:lnTo>
                  <a:lnTo>
                    <a:pt x="2040" y="101"/>
                  </a:lnTo>
                  <a:lnTo>
                    <a:pt x="2040" y="115"/>
                  </a:lnTo>
                  <a:lnTo>
                    <a:pt x="1987" y="115"/>
                  </a:lnTo>
                  <a:lnTo>
                    <a:pt x="1987" y="151"/>
                  </a:lnTo>
                  <a:cubicBezTo>
                    <a:pt x="1995" y="153"/>
                    <a:pt x="2002" y="154"/>
                    <a:pt x="2010" y="154"/>
                  </a:cubicBezTo>
                  <a:lnTo>
                    <a:pt x="2059" y="154"/>
                  </a:lnTo>
                  <a:lnTo>
                    <a:pt x="2056" y="168"/>
                  </a:lnTo>
                  <a:lnTo>
                    <a:pt x="2010" y="168"/>
                  </a:lnTo>
                  <a:cubicBezTo>
                    <a:pt x="1981" y="168"/>
                    <a:pt x="1957" y="158"/>
                    <a:pt x="1939" y="137"/>
                  </a:cubicBezTo>
                  <a:cubicBezTo>
                    <a:pt x="1931" y="153"/>
                    <a:pt x="1921" y="166"/>
                    <a:pt x="1907" y="174"/>
                  </a:cubicBezTo>
                  <a:lnTo>
                    <a:pt x="1895" y="160"/>
                  </a:lnTo>
                  <a:close/>
                  <a:moveTo>
                    <a:pt x="1987" y="23"/>
                  </a:moveTo>
                  <a:lnTo>
                    <a:pt x="2056" y="23"/>
                  </a:lnTo>
                  <a:lnTo>
                    <a:pt x="2056" y="63"/>
                  </a:lnTo>
                  <a:lnTo>
                    <a:pt x="2041" y="63"/>
                  </a:lnTo>
                  <a:lnTo>
                    <a:pt x="2041" y="37"/>
                  </a:lnTo>
                  <a:lnTo>
                    <a:pt x="1916" y="37"/>
                  </a:lnTo>
                  <a:lnTo>
                    <a:pt x="1916" y="64"/>
                  </a:lnTo>
                  <a:lnTo>
                    <a:pt x="1901" y="64"/>
                  </a:lnTo>
                  <a:lnTo>
                    <a:pt x="1901" y="23"/>
                  </a:lnTo>
                  <a:lnTo>
                    <a:pt x="1969" y="23"/>
                  </a:lnTo>
                  <a:lnTo>
                    <a:pt x="1969" y="1"/>
                  </a:lnTo>
                  <a:lnTo>
                    <a:pt x="1986" y="1"/>
                  </a:lnTo>
                  <a:cubicBezTo>
                    <a:pt x="1991" y="2"/>
                    <a:pt x="1991" y="4"/>
                    <a:pt x="1987" y="7"/>
                  </a:cubicBezTo>
                  <a:lnTo>
                    <a:pt x="1987" y="2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1" name="Line 59"/>
            <p:cNvCxnSpPr/>
            <p:nvPr/>
          </p:nvCxnSpPr>
          <p:spPr bwMode="auto">
            <a:xfrm>
              <a:off x="1884680"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 name="Line 60"/>
            <p:cNvCxnSpPr/>
            <p:nvPr/>
          </p:nvCxnSpPr>
          <p:spPr bwMode="auto">
            <a:xfrm>
              <a:off x="1267460" y="551815"/>
              <a:ext cx="61722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3" name="Freeform 61"/>
            <p:cNvSpPr>
              <a:spLocks noEditPoints="1"/>
            </p:cNvSpPr>
            <p:nvPr/>
          </p:nvSpPr>
          <p:spPr bwMode="auto">
            <a:xfrm>
              <a:off x="1504950" y="769620"/>
              <a:ext cx="131445" cy="92710"/>
            </a:xfrm>
            <a:custGeom>
              <a:avLst/>
              <a:gdLst>
                <a:gd name="T0" fmla="*/ 0 w 326"/>
                <a:gd name="T1" fmla="*/ 19 h 172"/>
                <a:gd name="T2" fmla="*/ 93 w 326"/>
                <a:gd name="T3" fmla="*/ 35 h 172"/>
                <a:gd name="T4" fmla="*/ 18 w 326"/>
                <a:gd name="T5" fmla="*/ 78 h 172"/>
                <a:gd name="T6" fmla="*/ 83 w 326"/>
                <a:gd name="T7" fmla="*/ 94 h 172"/>
                <a:gd name="T8" fmla="*/ 18 w 326"/>
                <a:gd name="T9" fmla="*/ 156 h 172"/>
                <a:gd name="T10" fmla="*/ 187 w 326"/>
                <a:gd name="T11" fmla="*/ 51 h 172"/>
                <a:gd name="T12" fmla="*/ 189 w 326"/>
                <a:gd name="T13" fmla="*/ 172 h 172"/>
                <a:gd name="T14" fmla="*/ 174 w 326"/>
                <a:gd name="T15" fmla="*/ 79 h 172"/>
                <a:gd name="T16" fmla="*/ 153 w 326"/>
                <a:gd name="T17" fmla="*/ 84 h 172"/>
                <a:gd name="T18" fmla="*/ 200 w 326"/>
                <a:gd name="T19" fmla="*/ 4 h 172"/>
                <a:gd name="T20" fmla="*/ 187 w 326"/>
                <a:gd name="T21" fmla="*/ 51 h 172"/>
                <a:gd name="T22" fmla="*/ 271 w 326"/>
                <a:gd name="T23" fmla="*/ 50 h 172"/>
                <a:gd name="T24" fmla="*/ 308 w 326"/>
                <a:gd name="T25" fmla="*/ 138 h 172"/>
                <a:gd name="T26" fmla="*/ 238 w 326"/>
                <a:gd name="T27" fmla="*/ 50 h 172"/>
                <a:gd name="T28" fmla="*/ 256 w 326"/>
                <a:gd name="T29" fmla="*/ 36 h 172"/>
                <a:gd name="T30" fmla="*/ 202 w 326"/>
                <a:gd name="T31" fmla="*/ 21 h 172"/>
                <a:gd name="T32" fmla="*/ 256 w 326"/>
                <a:gd name="T33" fmla="*/ 0 h 172"/>
                <a:gd name="T34" fmla="*/ 271 w 326"/>
                <a:gd name="T35" fmla="*/ 5 h 172"/>
                <a:gd name="T36" fmla="*/ 320 w 326"/>
                <a:gd name="T37" fmla="*/ 21 h 172"/>
                <a:gd name="T38" fmla="*/ 271 w 326"/>
                <a:gd name="T39" fmla="*/ 36 h 172"/>
                <a:gd name="T40" fmla="*/ 251 w 326"/>
                <a:gd name="T41" fmla="*/ 75 h 172"/>
                <a:gd name="T42" fmla="*/ 295 w 326"/>
                <a:gd name="T43" fmla="*/ 62 h 172"/>
                <a:gd name="T44" fmla="*/ 251 w 326"/>
                <a:gd name="T45" fmla="*/ 87 h 172"/>
                <a:gd name="T46" fmla="*/ 295 w 326"/>
                <a:gd name="T47" fmla="*/ 100 h 172"/>
                <a:gd name="T48" fmla="*/ 251 w 326"/>
                <a:gd name="T49" fmla="*/ 87 h 172"/>
                <a:gd name="T50" fmla="*/ 251 w 326"/>
                <a:gd name="T51" fmla="*/ 126 h 172"/>
                <a:gd name="T52" fmla="*/ 295 w 326"/>
                <a:gd name="T53" fmla="*/ 112 h 172"/>
                <a:gd name="T54" fmla="*/ 207 w 326"/>
                <a:gd name="T55" fmla="*/ 172 h 172"/>
                <a:gd name="T56" fmla="*/ 222 w 326"/>
                <a:gd name="T57" fmla="*/ 52 h 172"/>
                <a:gd name="T58" fmla="*/ 222 w 326"/>
                <a:gd name="T59" fmla="*/ 151 h 172"/>
                <a:gd name="T60" fmla="*/ 326 w 326"/>
                <a:gd name="T61" fmla="*/ 165 h 172"/>
                <a:gd name="T62" fmla="*/ 222 w 32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 h="172">
                  <a:moveTo>
                    <a:pt x="0" y="156"/>
                  </a:moveTo>
                  <a:lnTo>
                    <a:pt x="0" y="19"/>
                  </a:lnTo>
                  <a:lnTo>
                    <a:pt x="93" y="19"/>
                  </a:lnTo>
                  <a:lnTo>
                    <a:pt x="93" y="35"/>
                  </a:lnTo>
                  <a:lnTo>
                    <a:pt x="18" y="35"/>
                  </a:lnTo>
                  <a:lnTo>
                    <a:pt x="18" y="78"/>
                  </a:lnTo>
                  <a:lnTo>
                    <a:pt x="83" y="78"/>
                  </a:lnTo>
                  <a:lnTo>
                    <a:pt x="83" y="94"/>
                  </a:lnTo>
                  <a:lnTo>
                    <a:pt x="18" y="94"/>
                  </a:lnTo>
                  <a:lnTo>
                    <a:pt x="18" y="156"/>
                  </a:lnTo>
                  <a:lnTo>
                    <a:pt x="0" y="156"/>
                  </a:lnTo>
                  <a:close/>
                  <a:moveTo>
                    <a:pt x="187" y="51"/>
                  </a:moveTo>
                  <a:cubicBezTo>
                    <a:pt x="192" y="51"/>
                    <a:pt x="192" y="53"/>
                    <a:pt x="189" y="56"/>
                  </a:cubicBezTo>
                  <a:lnTo>
                    <a:pt x="189" y="172"/>
                  </a:lnTo>
                  <a:lnTo>
                    <a:pt x="174" y="172"/>
                  </a:lnTo>
                  <a:lnTo>
                    <a:pt x="174" y="79"/>
                  </a:lnTo>
                  <a:cubicBezTo>
                    <a:pt x="171" y="85"/>
                    <a:pt x="168" y="89"/>
                    <a:pt x="165" y="93"/>
                  </a:cubicBezTo>
                  <a:lnTo>
                    <a:pt x="153" y="84"/>
                  </a:lnTo>
                  <a:cubicBezTo>
                    <a:pt x="170" y="63"/>
                    <a:pt x="180" y="35"/>
                    <a:pt x="183" y="0"/>
                  </a:cubicBezTo>
                  <a:lnTo>
                    <a:pt x="200" y="4"/>
                  </a:lnTo>
                  <a:cubicBezTo>
                    <a:pt x="202" y="6"/>
                    <a:pt x="201" y="7"/>
                    <a:pt x="198" y="8"/>
                  </a:cubicBezTo>
                  <a:cubicBezTo>
                    <a:pt x="196" y="21"/>
                    <a:pt x="192" y="35"/>
                    <a:pt x="187" y="51"/>
                  </a:cubicBezTo>
                  <a:close/>
                  <a:moveTo>
                    <a:pt x="271" y="36"/>
                  </a:moveTo>
                  <a:lnTo>
                    <a:pt x="271" y="50"/>
                  </a:lnTo>
                  <a:lnTo>
                    <a:pt x="308" y="50"/>
                  </a:lnTo>
                  <a:lnTo>
                    <a:pt x="308" y="138"/>
                  </a:lnTo>
                  <a:lnTo>
                    <a:pt x="238" y="138"/>
                  </a:lnTo>
                  <a:lnTo>
                    <a:pt x="238" y="50"/>
                  </a:lnTo>
                  <a:lnTo>
                    <a:pt x="256" y="50"/>
                  </a:lnTo>
                  <a:lnTo>
                    <a:pt x="256" y="36"/>
                  </a:lnTo>
                  <a:lnTo>
                    <a:pt x="202" y="36"/>
                  </a:lnTo>
                  <a:lnTo>
                    <a:pt x="202" y="21"/>
                  </a:lnTo>
                  <a:lnTo>
                    <a:pt x="256" y="21"/>
                  </a:lnTo>
                  <a:lnTo>
                    <a:pt x="256" y="0"/>
                  </a:lnTo>
                  <a:lnTo>
                    <a:pt x="270" y="0"/>
                  </a:lnTo>
                  <a:cubicBezTo>
                    <a:pt x="274" y="1"/>
                    <a:pt x="275" y="2"/>
                    <a:pt x="271" y="5"/>
                  </a:cubicBezTo>
                  <a:lnTo>
                    <a:pt x="271" y="21"/>
                  </a:lnTo>
                  <a:lnTo>
                    <a:pt x="320" y="21"/>
                  </a:lnTo>
                  <a:lnTo>
                    <a:pt x="320" y="36"/>
                  </a:lnTo>
                  <a:lnTo>
                    <a:pt x="271" y="36"/>
                  </a:lnTo>
                  <a:close/>
                  <a:moveTo>
                    <a:pt x="251" y="62"/>
                  </a:moveTo>
                  <a:lnTo>
                    <a:pt x="251" y="75"/>
                  </a:lnTo>
                  <a:lnTo>
                    <a:pt x="295" y="75"/>
                  </a:lnTo>
                  <a:lnTo>
                    <a:pt x="295" y="62"/>
                  </a:lnTo>
                  <a:lnTo>
                    <a:pt x="251" y="62"/>
                  </a:lnTo>
                  <a:close/>
                  <a:moveTo>
                    <a:pt x="251" y="87"/>
                  </a:moveTo>
                  <a:lnTo>
                    <a:pt x="251" y="100"/>
                  </a:lnTo>
                  <a:lnTo>
                    <a:pt x="295" y="100"/>
                  </a:lnTo>
                  <a:lnTo>
                    <a:pt x="295" y="87"/>
                  </a:lnTo>
                  <a:lnTo>
                    <a:pt x="251" y="87"/>
                  </a:lnTo>
                  <a:close/>
                  <a:moveTo>
                    <a:pt x="251" y="112"/>
                  </a:moveTo>
                  <a:lnTo>
                    <a:pt x="251" y="126"/>
                  </a:lnTo>
                  <a:lnTo>
                    <a:pt x="295" y="126"/>
                  </a:lnTo>
                  <a:lnTo>
                    <a:pt x="295" y="112"/>
                  </a:lnTo>
                  <a:lnTo>
                    <a:pt x="251" y="112"/>
                  </a:lnTo>
                  <a:close/>
                  <a:moveTo>
                    <a:pt x="207" y="172"/>
                  </a:moveTo>
                  <a:lnTo>
                    <a:pt x="207" y="52"/>
                  </a:lnTo>
                  <a:lnTo>
                    <a:pt x="222" y="52"/>
                  </a:lnTo>
                  <a:cubicBezTo>
                    <a:pt x="226" y="53"/>
                    <a:pt x="226" y="54"/>
                    <a:pt x="222" y="57"/>
                  </a:cubicBezTo>
                  <a:lnTo>
                    <a:pt x="222" y="151"/>
                  </a:lnTo>
                  <a:lnTo>
                    <a:pt x="326" y="151"/>
                  </a:lnTo>
                  <a:lnTo>
                    <a:pt x="326" y="165"/>
                  </a:lnTo>
                  <a:lnTo>
                    <a:pt x="222" y="165"/>
                  </a:lnTo>
                  <a:lnTo>
                    <a:pt x="222" y="172"/>
                  </a:lnTo>
                  <a:lnTo>
                    <a:pt x="207"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4" name="Line 62"/>
            <p:cNvCxnSpPr/>
            <p:nvPr/>
          </p:nvCxnSpPr>
          <p:spPr bwMode="auto">
            <a:xfrm>
              <a:off x="1884680"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5" name="Line 63"/>
            <p:cNvCxnSpPr/>
            <p:nvPr/>
          </p:nvCxnSpPr>
          <p:spPr bwMode="auto">
            <a:xfrm>
              <a:off x="2502535"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6" name="Line 64"/>
            <p:cNvCxnSpPr/>
            <p:nvPr/>
          </p:nvCxnSpPr>
          <p:spPr bwMode="auto">
            <a:xfrm>
              <a:off x="1884680" y="551815"/>
              <a:ext cx="61785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7" name="Freeform 65"/>
            <p:cNvSpPr>
              <a:spLocks noEditPoints="1"/>
            </p:cNvSpPr>
            <p:nvPr/>
          </p:nvSpPr>
          <p:spPr bwMode="auto">
            <a:xfrm>
              <a:off x="2037080" y="768985"/>
              <a:ext cx="300355" cy="93980"/>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8" name="Line 66"/>
            <p:cNvCxnSpPr/>
            <p:nvPr/>
          </p:nvCxnSpPr>
          <p:spPr bwMode="auto">
            <a:xfrm>
              <a:off x="2502535"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9" name="Line 67"/>
            <p:cNvCxnSpPr/>
            <p:nvPr/>
          </p:nvCxnSpPr>
          <p:spPr bwMode="auto">
            <a:xfrm>
              <a:off x="2926715"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0" name="Line 68"/>
            <p:cNvCxnSpPr/>
            <p:nvPr/>
          </p:nvCxnSpPr>
          <p:spPr bwMode="auto">
            <a:xfrm>
              <a:off x="2502535" y="551815"/>
              <a:ext cx="42418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1" name="Freeform 69"/>
            <p:cNvSpPr>
              <a:spLocks noEditPoints="1"/>
            </p:cNvSpPr>
            <p:nvPr/>
          </p:nvSpPr>
          <p:spPr bwMode="auto">
            <a:xfrm>
              <a:off x="2651760" y="769620"/>
              <a:ext cx="110490" cy="92710"/>
            </a:xfrm>
            <a:custGeom>
              <a:avLst/>
              <a:gdLst>
                <a:gd name="T0" fmla="*/ 48 w 274"/>
                <a:gd name="T1" fmla="*/ 156 h 172"/>
                <a:gd name="T2" fmla="*/ 21 w 274"/>
                <a:gd name="T3" fmla="*/ 155 h 172"/>
                <a:gd name="T4" fmla="*/ 12 w 274"/>
                <a:gd name="T5" fmla="*/ 127 h 172"/>
                <a:gd name="T6" fmla="*/ 0 w 274"/>
                <a:gd name="T7" fmla="*/ 70 h 172"/>
                <a:gd name="T8" fmla="*/ 12 w 274"/>
                <a:gd name="T9" fmla="*/ 57 h 172"/>
                <a:gd name="T10" fmla="*/ 29 w 274"/>
                <a:gd name="T11" fmla="*/ 22 h 172"/>
                <a:gd name="T12" fmla="*/ 46 w 274"/>
                <a:gd name="T13" fmla="*/ 57 h 172"/>
                <a:gd name="T14" fmla="*/ 29 w 274"/>
                <a:gd name="T15" fmla="*/ 70 h 172"/>
                <a:gd name="T16" fmla="*/ 30 w 274"/>
                <a:gd name="T17" fmla="*/ 137 h 172"/>
                <a:gd name="T18" fmla="*/ 38 w 274"/>
                <a:gd name="T19" fmla="*/ 142 h 172"/>
                <a:gd name="T20" fmla="*/ 135 w 274"/>
                <a:gd name="T21" fmla="*/ 51 h 172"/>
                <a:gd name="T22" fmla="*/ 137 w 274"/>
                <a:gd name="T23" fmla="*/ 172 h 172"/>
                <a:gd name="T24" fmla="*/ 122 w 274"/>
                <a:gd name="T25" fmla="*/ 79 h 172"/>
                <a:gd name="T26" fmla="*/ 101 w 274"/>
                <a:gd name="T27" fmla="*/ 84 h 172"/>
                <a:gd name="T28" fmla="*/ 148 w 274"/>
                <a:gd name="T29" fmla="*/ 4 h 172"/>
                <a:gd name="T30" fmla="*/ 135 w 274"/>
                <a:gd name="T31" fmla="*/ 51 h 172"/>
                <a:gd name="T32" fmla="*/ 219 w 274"/>
                <a:gd name="T33" fmla="*/ 50 h 172"/>
                <a:gd name="T34" fmla="*/ 256 w 274"/>
                <a:gd name="T35" fmla="*/ 138 h 172"/>
                <a:gd name="T36" fmla="*/ 186 w 274"/>
                <a:gd name="T37" fmla="*/ 50 h 172"/>
                <a:gd name="T38" fmla="*/ 204 w 274"/>
                <a:gd name="T39" fmla="*/ 36 h 172"/>
                <a:gd name="T40" fmla="*/ 150 w 274"/>
                <a:gd name="T41" fmla="*/ 21 h 172"/>
                <a:gd name="T42" fmla="*/ 204 w 274"/>
                <a:gd name="T43" fmla="*/ 0 h 172"/>
                <a:gd name="T44" fmla="*/ 219 w 274"/>
                <a:gd name="T45" fmla="*/ 5 h 172"/>
                <a:gd name="T46" fmla="*/ 268 w 274"/>
                <a:gd name="T47" fmla="*/ 21 h 172"/>
                <a:gd name="T48" fmla="*/ 219 w 274"/>
                <a:gd name="T49" fmla="*/ 36 h 172"/>
                <a:gd name="T50" fmla="*/ 199 w 274"/>
                <a:gd name="T51" fmla="*/ 75 h 172"/>
                <a:gd name="T52" fmla="*/ 243 w 274"/>
                <a:gd name="T53" fmla="*/ 62 h 172"/>
                <a:gd name="T54" fmla="*/ 199 w 274"/>
                <a:gd name="T55" fmla="*/ 87 h 172"/>
                <a:gd name="T56" fmla="*/ 243 w 274"/>
                <a:gd name="T57" fmla="*/ 100 h 172"/>
                <a:gd name="T58" fmla="*/ 199 w 274"/>
                <a:gd name="T59" fmla="*/ 87 h 172"/>
                <a:gd name="T60" fmla="*/ 199 w 274"/>
                <a:gd name="T61" fmla="*/ 126 h 172"/>
                <a:gd name="T62" fmla="*/ 243 w 274"/>
                <a:gd name="T63" fmla="*/ 112 h 172"/>
                <a:gd name="T64" fmla="*/ 155 w 274"/>
                <a:gd name="T65" fmla="*/ 172 h 172"/>
                <a:gd name="T66" fmla="*/ 170 w 274"/>
                <a:gd name="T67" fmla="*/ 52 h 172"/>
                <a:gd name="T68" fmla="*/ 170 w 274"/>
                <a:gd name="T69" fmla="*/ 151 h 172"/>
                <a:gd name="T70" fmla="*/ 274 w 274"/>
                <a:gd name="T71" fmla="*/ 165 h 172"/>
                <a:gd name="T72" fmla="*/ 170 w 274"/>
                <a:gd name="T7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4" h="172">
                  <a:moveTo>
                    <a:pt x="46" y="141"/>
                  </a:moveTo>
                  <a:lnTo>
                    <a:pt x="48" y="156"/>
                  </a:lnTo>
                  <a:cubicBezTo>
                    <a:pt x="44" y="157"/>
                    <a:pt x="39" y="158"/>
                    <a:pt x="36" y="158"/>
                  </a:cubicBezTo>
                  <a:cubicBezTo>
                    <a:pt x="30" y="158"/>
                    <a:pt x="25" y="157"/>
                    <a:pt x="21" y="155"/>
                  </a:cubicBezTo>
                  <a:cubicBezTo>
                    <a:pt x="18" y="153"/>
                    <a:pt x="16" y="150"/>
                    <a:pt x="14" y="147"/>
                  </a:cubicBezTo>
                  <a:cubicBezTo>
                    <a:pt x="13" y="144"/>
                    <a:pt x="12" y="137"/>
                    <a:pt x="12" y="127"/>
                  </a:cubicBezTo>
                  <a:lnTo>
                    <a:pt x="12" y="70"/>
                  </a:lnTo>
                  <a:lnTo>
                    <a:pt x="0" y="70"/>
                  </a:lnTo>
                  <a:lnTo>
                    <a:pt x="0" y="57"/>
                  </a:lnTo>
                  <a:lnTo>
                    <a:pt x="12" y="57"/>
                  </a:lnTo>
                  <a:lnTo>
                    <a:pt x="12" y="32"/>
                  </a:lnTo>
                  <a:lnTo>
                    <a:pt x="29" y="22"/>
                  </a:lnTo>
                  <a:lnTo>
                    <a:pt x="29" y="57"/>
                  </a:lnTo>
                  <a:lnTo>
                    <a:pt x="46" y="57"/>
                  </a:lnTo>
                  <a:lnTo>
                    <a:pt x="46" y="70"/>
                  </a:lnTo>
                  <a:lnTo>
                    <a:pt x="29" y="70"/>
                  </a:lnTo>
                  <a:lnTo>
                    <a:pt x="29" y="128"/>
                  </a:lnTo>
                  <a:cubicBezTo>
                    <a:pt x="29" y="133"/>
                    <a:pt x="29" y="136"/>
                    <a:pt x="30" y="137"/>
                  </a:cubicBezTo>
                  <a:cubicBezTo>
                    <a:pt x="30" y="139"/>
                    <a:pt x="31" y="140"/>
                    <a:pt x="33" y="141"/>
                  </a:cubicBezTo>
                  <a:cubicBezTo>
                    <a:pt x="34" y="142"/>
                    <a:pt x="36" y="142"/>
                    <a:pt x="38" y="142"/>
                  </a:cubicBezTo>
                  <a:cubicBezTo>
                    <a:pt x="40" y="142"/>
                    <a:pt x="43" y="142"/>
                    <a:pt x="46" y="141"/>
                  </a:cubicBezTo>
                  <a:close/>
                  <a:moveTo>
                    <a:pt x="135" y="51"/>
                  </a:moveTo>
                  <a:cubicBezTo>
                    <a:pt x="140" y="51"/>
                    <a:pt x="140" y="53"/>
                    <a:pt x="137" y="56"/>
                  </a:cubicBezTo>
                  <a:lnTo>
                    <a:pt x="137" y="172"/>
                  </a:lnTo>
                  <a:lnTo>
                    <a:pt x="122" y="172"/>
                  </a:lnTo>
                  <a:lnTo>
                    <a:pt x="122" y="79"/>
                  </a:lnTo>
                  <a:cubicBezTo>
                    <a:pt x="119" y="85"/>
                    <a:pt x="116" y="89"/>
                    <a:pt x="113" y="93"/>
                  </a:cubicBezTo>
                  <a:lnTo>
                    <a:pt x="101" y="84"/>
                  </a:lnTo>
                  <a:cubicBezTo>
                    <a:pt x="118" y="63"/>
                    <a:pt x="128" y="35"/>
                    <a:pt x="131" y="0"/>
                  </a:cubicBezTo>
                  <a:lnTo>
                    <a:pt x="148" y="4"/>
                  </a:lnTo>
                  <a:cubicBezTo>
                    <a:pt x="150" y="6"/>
                    <a:pt x="149" y="7"/>
                    <a:pt x="146" y="8"/>
                  </a:cubicBezTo>
                  <a:cubicBezTo>
                    <a:pt x="144" y="21"/>
                    <a:pt x="140" y="35"/>
                    <a:pt x="135" y="51"/>
                  </a:cubicBezTo>
                  <a:close/>
                  <a:moveTo>
                    <a:pt x="219" y="36"/>
                  </a:moveTo>
                  <a:lnTo>
                    <a:pt x="219" y="50"/>
                  </a:lnTo>
                  <a:lnTo>
                    <a:pt x="256" y="50"/>
                  </a:lnTo>
                  <a:lnTo>
                    <a:pt x="256" y="138"/>
                  </a:lnTo>
                  <a:lnTo>
                    <a:pt x="186" y="138"/>
                  </a:lnTo>
                  <a:lnTo>
                    <a:pt x="186" y="50"/>
                  </a:lnTo>
                  <a:lnTo>
                    <a:pt x="204" y="50"/>
                  </a:lnTo>
                  <a:lnTo>
                    <a:pt x="204" y="36"/>
                  </a:lnTo>
                  <a:lnTo>
                    <a:pt x="150" y="36"/>
                  </a:lnTo>
                  <a:lnTo>
                    <a:pt x="150" y="21"/>
                  </a:lnTo>
                  <a:lnTo>
                    <a:pt x="204" y="21"/>
                  </a:lnTo>
                  <a:lnTo>
                    <a:pt x="204" y="0"/>
                  </a:lnTo>
                  <a:lnTo>
                    <a:pt x="218" y="0"/>
                  </a:lnTo>
                  <a:cubicBezTo>
                    <a:pt x="222" y="1"/>
                    <a:pt x="223" y="2"/>
                    <a:pt x="219" y="5"/>
                  </a:cubicBezTo>
                  <a:lnTo>
                    <a:pt x="219" y="21"/>
                  </a:lnTo>
                  <a:lnTo>
                    <a:pt x="268" y="21"/>
                  </a:lnTo>
                  <a:lnTo>
                    <a:pt x="268" y="36"/>
                  </a:lnTo>
                  <a:lnTo>
                    <a:pt x="219" y="36"/>
                  </a:lnTo>
                  <a:close/>
                  <a:moveTo>
                    <a:pt x="199" y="62"/>
                  </a:moveTo>
                  <a:lnTo>
                    <a:pt x="199" y="75"/>
                  </a:lnTo>
                  <a:lnTo>
                    <a:pt x="243" y="75"/>
                  </a:lnTo>
                  <a:lnTo>
                    <a:pt x="243" y="62"/>
                  </a:lnTo>
                  <a:lnTo>
                    <a:pt x="199" y="62"/>
                  </a:lnTo>
                  <a:close/>
                  <a:moveTo>
                    <a:pt x="199" y="87"/>
                  </a:moveTo>
                  <a:lnTo>
                    <a:pt x="199" y="100"/>
                  </a:lnTo>
                  <a:lnTo>
                    <a:pt x="243" y="100"/>
                  </a:lnTo>
                  <a:lnTo>
                    <a:pt x="243" y="87"/>
                  </a:lnTo>
                  <a:lnTo>
                    <a:pt x="199" y="87"/>
                  </a:lnTo>
                  <a:close/>
                  <a:moveTo>
                    <a:pt x="199" y="112"/>
                  </a:moveTo>
                  <a:lnTo>
                    <a:pt x="199" y="126"/>
                  </a:lnTo>
                  <a:lnTo>
                    <a:pt x="243" y="126"/>
                  </a:lnTo>
                  <a:lnTo>
                    <a:pt x="243" y="112"/>
                  </a:lnTo>
                  <a:lnTo>
                    <a:pt x="199" y="112"/>
                  </a:lnTo>
                  <a:close/>
                  <a:moveTo>
                    <a:pt x="155" y="172"/>
                  </a:moveTo>
                  <a:lnTo>
                    <a:pt x="155" y="52"/>
                  </a:lnTo>
                  <a:lnTo>
                    <a:pt x="170" y="52"/>
                  </a:lnTo>
                  <a:cubicBezTo>
                    <a:pt x="174" y="53"/>
                    <a:pt x="174" y="54"/>
                    <a:pt x="170" y="57"/>
                  </a:cubicBezTo>
                  <a:lnTo>
                    <a:pt x="170" y="151"/>
                  </a:lnTo>
                  <a:lnTo>
                    <a:pt x="274" y="151"/>
                  </a:lnTo>
                  <a:lnTo>
                    <a:pt x="274" y="165"/>
                  </a:lnTo>
                  <a:lnTo>
                    <a:pt x="170" y="165"/>
                  </a:lnTo>
                  <a:lnTo>
                    <a:pt x="170" y="172"/>
                  </a:lnTo>
                  <a:lnTo>
                    <a:pt x="155"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2" name="Line 70"/>
            <p:cNvCxnSpPr/>
            <p:nvPr/>
          </p:nvCxnSpPr>
          <p:spPr bwMode="auto">
            <a:xfrm>
              <a:off x="2926715"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3" name="Line 71"/>
            <p:cNvCxnSpPr/>
            <p:nvPr/>
          </p:nvCxnSpPr>
          <p:spPr bwMode="auto">
            <a:xfrm>
              <a:off x="3351530"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4" name="Line 72"/>
            <p:cNvCxnSpPr/>
            <p:nvPr/>
          </p:nvCxnSpPr>
          <p:spPr bwMode="auto">
            <a:xfrm>
              <a:off x="2926715" y="551815"/>
              <a:ext cx="42481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5" name="Freeform 73"/>
            <p:cNvSpPr>
              <a:spLocks noEditPoints="1"/>
            </p:cNvSpPr>
            <p:nvPr/>
          </p:nvSpPr>
          <p:spPr bwMode="auto">
            <a:xfrm>
              <a:off x="3031490" y="769620"/>
              <a:ext cx="212090" cy="93980"/>
            </a:xfrm>
            <a:custGeom>
              <a:avLst/>
              <a:gdLst>
                <a:gd name="T0" fmla="*/ 109 w 528"/>
                <a:gd name="T1" fmla="*/ 41 h 174"/>
                <a:gd name="T2" fmla="*/ 15 w 528"/>
                <a:gd name="T3" fmla="*/ 66 h 174"/>
                <a:gd name="T4" fmla="*/ 109 w 528"/>
                <a:gd name="T5" fmla="*/ 80 h 174"/>
                <a:gd name="T6" fmla="*/ 15 w 528"/>
                <a:gd name="T7" fmla="*/ 105 h 174"/>
                <a:gd name="T8" fmla="*/ 109 w 528"/>
                <a:gd name="T9" fmla="*/ 80 h 174"/>
                <a:gd name="T10" fmla="*/ 109 w 528"/>
                <a:gd name="T11" fmla="*/ 120 h 174"/>
                <a:gd name="T12" fmla="*/ 15 w 528"/>
                <a:gd name="T13" fmla="*/ 147 h 174"/>
                <a:gd name="T14" fmla="*/ 46 w 528"/>
                <a:gd name="T15" fmla="*/ 27 h 174"/>
                <a:gd name="T16" fmla="*/ 71 w 528"/>
                <a:gd name="T17" fmla="*/ 4 h 174"/>
                <a:gd name="T18" fmla="*/ 60 w 528"/>
                <a:gd name="T19" fmla="*/ 27 h 174"/>
                <a:gd name="T20" fmla="*/ 124 w 528"/>
                <a:gd name="T21" fmla="*/ 168 h 174"/>
                <a:gd name="T22" fmla="*/ 109 w 528"/>
                <a:gd name="T23" fmla="*/ 162 h 174"/>
                <a:gd name="T24" fmla="*/ 15 w 528"/>
                <a:gd name="T25" fmla="*/ 171 h 174"/>
                <a:gd name="T26" fmla="*/ 0 w 528"/>
                <a:gd name="T27" fmla="*/ 27 h 174"/>
                <a:gd name="T28" fmla="*/ 198 w 528"/>
                <a:gd name="T29" fmla="*/ 144 h 174"/>
                <a:gd name="T30" fmla="*/ 246 w 528"/>
                <a:gd name="T31" fmla="*/ 105 h 174"/>
                <a:gd name="T32" fmla="*/ 198 w 528"/>
                <a:gd name="T33" fmla="*/ 144 h 174"/>
                <a:gd name="T34" fmla="*/ 246 w 528"/>
                <a:gd name="T35" fmla="*/ 91 h 174"/>
                <a:gd name="T36" fmla="*/ 198 w 528"/>
                <a:gd name="T37" fmla="*/ 52 h 174"/>
                <a:gd name="T38" fmla="*/ 309 w 528"/>
                <a:gd name="T39" fmla="*/ 91 h 174"/>
                <a:gd name="T40" fmla="*/ 261 w 528"/>
                <a:gd name="T41" fmla="*/ 52 h 174"/>
                <a:gd name="T42" fmla="*/ 309 w 528"/>
                <a:gd name="T43" fmla="*/ 91 h 174"/>
                <a:gd name="T44" fmla="*/ 309 w 528"/>
                <a:gd name="T45" fmla="*/ 144 h 174"/>
                <a:gd name="T46" fmla="*/ 261 w 528"/>
                <a:gd name="T47" fmla="*/ 105 h 174"/>
                <a:gd name="T48" fmla="*/ 183 w 528"/>
                <a:gd name="T49" fmla="*/ 171 h 174"/>
                <a:gd name="T50" fmla="*/ 246 w 528"/>
                <a:gd name="T51" fmla="*/ 38 h 174"/>
                <a:gd name="T52" fmla="*/ 260 w 528"/>
                <a:gd name="T53" fmla="*/ 3 h 174"/>
                <a:gd name="T54" fmla="*/ 261 w 528"/>
                <a:gd name="T55" fmla="*/ 38 h 174"/>
                <a:gd name="T56" fmla="*/ 324 w 528"/>
                <a:gd name="T57" fmla="*/ 168 h 174"/>
                <a:gd name="T58" fmla="*/ 309 w 528"/>
                <a:gd name="T59" fmla="*/ 159 h 174"/>
                <a:gd name="T60" fmla="*/ 198 w 528"/>
                <a:gd name="T61" fmla="*/ 171 h 174"/>
                <a:gd name="T62" fmla="*/ 524 w 528"/>
                <a:gd name="T63" fmla="*/ 174 h 174"/>
                <a:gd name="T64" fmla="*/ 397 w 528"/>
                <a:gd name="T65" fmla="*/ 174 h 174"/>
                <a:gd name="T66" fmla="*/ 447 w 528"/>
                <a:gd name="T67" fmla="*/ 144 h 174"/>
                <a:gd name="T68" fmla="*/ 405 w 528"/>
                <a:gd name="T69" fmla="*/ 119 h 174"/>
                <a:gd name="T70" fmla="*/ 492 w 528"/>
                <a:gd name="T71" fmla="*/ 107 h 174"/>
                <a:gd name="T72" fmla="*/ 506 w 528"/>
                <a:gd name="T73" fmla="*/ 114 h 174"/>
                <a:gd name="T74" fmla="*/ 472 w 528"/>
                <a:gd name="T75" fmla="*/ 145 h 174"/>
                <a:gd name="T76" fmla="*/ 524 w 528"/>
                <a:gd name="T77" fmla="*/ 174 h 174"/>
                <a:gd name="T78" fmla="*/ 523 w 528"/>
                <a:gd name="T79" fmla="*/ 21 h 174"/>
                <a:gd name="T80" fmla="*/ 390 w 528"/>
                <a:gd name="T81" fmla="*/ 35 h 174"/>
                <a:gd name="T82" fmla="*/ 372 w 528"/>
                <a:gd name="T83" fmla="*/ 171 h 174"/>
                <a:gd name="T84" fmla="*/ 375 w 528"/>
                <a:gd name="T85" fmla="*/ 98 h 174"/>
                <a:gd name="T86" fmla="*/ 438 w 528"/>
                <a:gd name="T87" fmla="*/ 21 h 174"/>
                <a:gd name="T88" fmla="*/ 455 w 528"/>
                <a:gd name="T89" fmla="*/ 1 h 174"/>
                <a:gd name="T90" fmla="*/ 456 w 528"/>
                <a:gd name="T91" fmla="*/ 21 h 174"/>
                <a:gd name="T92" fmla="*/ 442 w 528"/>
                <a:gd name="T93" fmla="*/ 119 h 174"/>
                <a:gd name="T94" fmla="*/ 481 w 528"/>
                <a:gd name="T95" fmla="*/ 119 h 174"/>
                <a:gd name="T96" fmla="*/ 472 w 528"/>
                <a:gd name="T97" fmla="*/ 96 h 174"/>
                <a:gd name="T98" fmla="*/ 440 w 528"/>
                <a:gd name="T99" fmla="*/ 92 h 174"/>
                <a:gd name="T100" fmla="*/ 425 w 528"/>
                <a:gd name="T101" fmla="*/ 97 h 174"/>
                <a:gd name="T102" fmla="*/ 395 w 528"/>
                <a:gd name="T103" fmla="*/ 67 h 174"/>
                <a:gd name="T104" fmla="*/ 425 w 528"/>
                <a:gd name="T105" fmla="*/ 55 h 174"/>
                <a:gd name="T106" fmla="*/ 439 w 528"/>
                <a:gd name="T107" fmla="*/ 41 h 174"/>
                <a:gd name="T108" fmla="*/ 440 w 528"/>
                <a:gd name="T109" fmla="*/ 55 h 174"/>
                <a:gd name="T110" fmla="*/ 472 w 528"/>
                <a:gd name="T111" fmla="*/ 39 h 174"/>
                <a:gd name="T112" fmla="*/ 487 w 528"/>
                <a:gd name="T113" fmla="*/ 44 h 174"/>
                <a:gd name="T114" fmla="*/ 523 w 528"/>
                <a:gd name="T115" fmla="*/ 55 h 174"/>
                <a:gd name="T116" fmla="*/ 487 w 528"/>
                <a:gd name="T117" fmla="*/ 67 h 174"/>
                <a:gd name="T118" fmla="*/ 472 w 528"/>
                <a:gd name="T119" fmla="*/ 67 h 174"/>
                <a:gd name="T120" fmla="*/ 440 w 528"/>
                <a:gd name="T121" fmla="*/ 80 h 174"/>
                <a:gd name="T122" fmla="*/ 472 w 528"/>
                <a:gd name="T123" fmla="*/ 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174">
                  <a:moveTo>
                    <a:pt x="109" y="66"/>
                  </a:moveTo>
                  <a:lnTo>
                    <a:pt x="109" y="41"/>
                  </a:lnTo>
                  <a:lnTo>
                    <a:pt x="15" y="41"/>
                  </a:lnTo>
                  <a:lnTo>
                    <a:pt x="15" y="66"/>
                  </a:lnTo>
                  <a:lnTo>
                    <a:pt x="109" y="66"/>
                  </a:lnTo>
                  <a:close/>
                  <a:moveTo>
                    <a:pt x="109" y="80"/>
                  </a:moveTo>
                  <a:lnTo>
                    <a:pt x="15" y="80"/>
                  </a:lnTo>
                  <a:lnTo>
                    <a:pt x="15" y="105"/>
                  </a:lnTo>
                  <a:lnTo>
                    <a:pt x="109" y="105"/>
                  </a:lnTo>
                  <a:lnTo>
                    <a:pt x="109" y="80"/>
                  </a:lnTo>
                  <a:close/>
                  <a:moveTo>
                    <a:pt x="109" y="147"/>
                  </a:moveTo>
                  <a:lnTo>
                    <a:pt x="109" y="120"/>
                  </a:lnTo>
                  <a:lnTo>
                    <a:pt x="15" y="120"/>
                  </a:lnTo>
                  <a:lnTo>
                    <a:pt x="15" y="147"/>
                  </a:lnTo>
                  <a:lnTo>
                    <a:pt x="109" y="147"/>
                  </a:lnTo>
                  <a:close/>
                  <a:moveTo>
                    <a:pt x="46" y="27"/>
                  </a:moveTo>
                  <a:lnTo>
                    <a:pt x="53" y="0"/>
                  </a:lnTo>
                  <a:lnTo>
                    <a:pt x="71" y="4"/>
                  </a:lnTo>
                  <a:cubicBezTo>
                    <a:pt x="73" y="6"/>
                    <a:pt x="72" y="7"/>
                    <a:pt x="69" y="8"/>
                  </a:cubicBezTo>
                  <a:lnTo>
                    <a:pt x="60" y="27"/>
                  </a:lnTo>
                  <a:lnTo>
                    <a:pt x="124" y="27"/>
                  </a:lnTo>
                  <a:lnTo>
                    <a:pt x="124" y="168"/>
                  </a:lnTo>
                  <a:lnTo>
                    <a:pt x="109" y="168"/>
                  </a:lnTo>
                  <a:lnTo>
                    <a:pt x="109" y="162"/>
                  </a:lnTo>
                  <a:lnTo>
                    <a:pt x="15" y="162"/>
                  </a:lnTo>
                  <a:lnTo>
                    <a:pt x="15" y="171"/>
                  </a:lnTo>
                  <a:lnTo>
                    <a:pt x="0" y="171"/>
                  </a:lnTo>
                  <a:lnTo>
                    <a:pt x="0" y="27"/>
                  </a:lnTo>
                  <a:lnTo>
                    <a:pt x="46" y="27"/>
                  </a:lnTo>
                  <a:close/>
                  <a:moveTo>
                    <a:pt x="198" y="144"/>
                  </a:moveTo>
                  <a:lnTo>
                    <a:pt x="246" y="144"/>
                  </a:lnTo>
                  <a:lnTo>
                    <a:pt x="246" y="105"/>
                  </a:lnTo>
                  <a:lnTo>
                    <a:pt x="198" y="105"/>
                  </a:lnTo>
                  <a:lnTo>
                    <a:pt x="198" y="144"/>
                  </a:lnTo>
                  <a:close/>
                  <a:moveTo>
                    <a:pt x="198" y="91"/>
                  </a:moveTo>
                  <a:lnTo>
                    <a:pt x="246" y="91"/>
                  </a:lnTo>
                  <a:lnTo>
                    <a:pt x="246" y="52"/>
                  </a:lnTo>
                  <a:lnTo>
                    <a:pt x="198" y="52"/>
                  </a:lnTo>
                  <a:lnTo>
                    <a:pt x="198" y="91"/>
                  </a:lnTo>
                  <a:close/>
                  <a:moveTo>
                    <a:pt x="309" y="91"/>
                  </a:moveTo>
                  <a:lnTo>
                    <a:pt x="309" y="52"/>
                  </a:lnTo>
                  <a:lnTo>
                    <a:pt x="261" y="52"/>
                  </a:lnTo>
                  <a:lnTo>
                    <a:pt x="261" y="91"/>
                  </a:lnTo>
                  <a:lnTo>
                    <a:pt x="309" y="91"/>
                  </a:lnTo>
                  <a:close/>
                  <a:moveTo>
                    <a:pt x="261" y="144"/>
                  </a:moveTo>
                  <a:lnTo>
                    <a:pt x="309" y="144"/>
                  </a:lnTo>
                  <a:lnTo>
                    <a:pt x="309" y="105"/>
                  </a:lnTo>
                  <a:lnTo>
                    <a:pt x="261" y="105"/>
                  </a:lnTo>
                  <a:lnTo>
                    <a:pt x="261" y="144"/>
                  </a:lnTo>
                  <a:close/>
                  <a:moveTo>
                    <a:pt x="183" y="171"/>
                  </a:moveTo>
                  <a:lnTo>
                    <a:pt x="183" y="38"/>
                  </a:lnTo>
                  <a:lnTo>
                    <a:pt x="246" y="38"/>
                  </a:lnTo>
                  <a:lnTo>
                    <a:pt x="246" y="3"/>
                  </a:lnTo>
                  <a:lnTo>
                    <a:pt x="260" y="3"/>
                  </a:lnTo>
                  <a:cubicBezTo>
                    <a:pt x="264" y="3"/>
                    <a:pt x="264" y="5"/>
                    <a:pt x="261" y="7"/>
                  </a:cubicBezTo>
                  <a:lnTo>
                    <a:pt x="261" y="38"/>
                  </a:lnTo>
                  <a:lnTo>
                    <a:pt x="324" y="38"/>
                  </a:lnTo>
                  <a:lnTo>
                    <a:pt x="324" y="168"/>
                  </a:lnTo>
                  <a:lnTo>
                    <a:pt x="309" y="168"/>
                  </a:lnTo>
                  <a:lnTo>
                    <a:pt x="309" y="159"/>
                  </a:lnTo>
                  <a:lnTo>
                    <a:pt x="198" y="159"/>
                  </a:lnTo>
                  <a:lnTo>
                    <a:pt x="198" y="171"/>
                  </a:lnTo>
                  <a:lnTo>
                    <a:pt x="183" y="171"/>
                  </a:lnTo>
                  <a:close/>
                  <a:moveTo>
                    <a:pt x="524" y="174"/>
                  </a:moveTo>
                  <a:cubicBezTo>
                    <a:pt x="500" y="171"/>
                    <a:pt x="479" y="164"/>
                    <a:pt x="460" y="155"/>
                  </a:cubicBezTo>
                  <a:cubicBezTo>
                    <a:pt x="443" y="165"/>
                    <a:pt x="422" y="172"/>
                    <a:pt x="397" y="174"/>
                  </a:cubicBezTo>
                  <a:lnTo>
                    <a:pt x="391" y="159"/>
                  </a:lnTo>
                  <a:cubicBezTo>
                    <a:pt x="414" y="157"/>
                    <a:pt x="432" y="152"/>
                    <a:pt x="447" y="144"/>
                  </a:cubicBezTo>
                  <a:cubicBezTo>
                    <a:pt x="439" y="136"/>
                    <a:pt x="432" y="128"/>
                    <a:pt x="426" y="119"/>
                  </a:cubicBezTo>
                  <a:lnTo>
                    <a:pt x="405" y="119"/>
                  </a:lnTo>
                  <a:lnTo>
                    <a:pt x="405" y="107"/>
                  </a:lnTo>
                  <a:lnTo>
                    <a:pt x="492" y="107"/>
                  </a:lnTo>
                  <a:lnTo>
                    <a:pt x="495" y="105"/>
                  </a:lnTo>
                  <a:lnTo>
                    <a:pt x="506" y="114"/>
                  </a:lnTo>
                  <a:cubicBezTo>
                    <a:pt x="508" y="117"/>
                    <a:pt x="507" y="118"/>
                    <a:pt x="503" y="117"/>
                  </a:cubicBezTo>
                  <a:cubicBezTo>
                    <a:pt x="494" y="127"/>
                    <a:pt x="484" y="137"/>
                    <a:pt x="472" y="145"/>
                  </a:cubicBezTo>
                  <a:cubicBezTo>
                    <a:pt x="490" y="151"/>
                    <a:pt x="508" y="155"/>
                    <a:pt x="528" y="156"/>
                  </a:cubicBezTo>
                  <a:lnTo>
                    <a:pt x="524" y="174"/>
                  </a:lnTo>
                  <a:close/>
                  <a:moveTo>
                    <a:pt x="456" y="21"/>
                  </a:moveTo>
                  <a:lnTo>
                    <a:pt x="523" y="21"/>
                  </a:lnTo>
                  <a:lnTo>
                    <a:pt x="523" y="35"/>
                  </a:lnTo>
                  <a:lnTo>
                    <a:pt x="390" y="35"/>
                  </a:lnTo>
                  <a:lnTo>
                    <a:pt x="390" y="101"/>
                  </a:lnTo>
                  <a:cubicBezTo>
                    <a:pt x="390" y="129"/>
                    <a:pt x="384" y="152"/>
                    <a:pt x="372" y="171"/>
                  </a:cubicBezTo>
                  <a:lnTo>
                    <a:pt x="358" y="160"/>
                  </a:lnTo>
                  <a:cubicBezTo>
                    <a:pt x="370" y="145"/>
                    <a:pt x="375" y="124"/>
                    <a:pt x="375" y="98"/>
                  </a:cubicBezTo>
                  <a:lnTo>
                    <a:pt x="375" y="21"/>
                  </a:lnTo>
                  <a:lnTo>
                    <a:pt x="438" y="21"/>
                  </a:lnTo>
                  <a:lnTo>
                    <a:pt x="438" y="1"/>
                  </a:lnTo>
                  <a:lnTo>
                    <a:pt x="455" y="1"/>
                  </a:lnTo>
                  <a:cubicBezTo>
                    <a:pt x="459" y="2"/>
                    <a:pt x="459" y="3"/>
                    <a:pt x="456" y="6"/>
                  </a:cubicBezTo>
                  <a:lnTo>
                    <a:pt x="456" y="21"/>
                  </a:lnTo>
                  <a:close/>
                  <a:moveTo>
                    <a:pt x="481" y="119"/>
                  </a:moveTo>
                  <a:lnTo>
                    <a:pt x="442" y="119"/>
                  </a:lnTo>
                  <a:cubicBezTo>
                    <a:pt x="447" y="125"/>
                    <a:pt x="453" y="131"/>
                    <a:pt x="460" y="137"/>
                  </a:cubicBezTo>
                  <a:cubicBezTo>
                    <a:pt x="466" y="133"/>
                    <a:pt x="473" y="127"/>
                    <a:pt x="481" y="119"/>
                  </a:cubicBezTo>
                  <a:close/>
                  <a:moveTo>
                    <a:pt x="487" y="96"/>
                  </a:moveTo>
                  <a:lnTo>
                    <a:pt x="472" y="96"/>
                  </a:lnTo>
                  <a:lnTo>
                    <a:pt x="472" y="92"/>
                  </a:lnTo>
                  <a:lnTo>
                    <a:pt x="440" y="92"/>
                  </a:lnTo>
                  <a:lnTo>
                    <a:pt x="440" y="97"/>
                  </a:lnTo>
                  <a:lnTo>
                    <a:pt x="425" y="97"/>
                  </a:lnTo>
                  <a:lnTo>
                    <a:pt x="425" y="67"/>
                  </a:lnTo>
                  <a:lnTo>
                    <a:pt x="395" y="67"/>
                  </a:lnTo>
                  <a:lnTo>
                    <a:pt x="395" y="55"/>
                  </a:lnTo>
                  <a:lnTo>
                    <a:pt x="425" y="55"/>
                  </a:lnTo>
                  <a:lnTo>
                    <a:pt x="425" y="41"/>
                  </a:lnTo>
                  <a:lnTo>
                    <a:pt x="439" y="41"/>
                  </a:lnTo>
                  <a:cubicBezTo>
                    <a:pt x="443" y="41"/>
                    <a:pt x="443" y="43"/>
                    <a:pt x="440" y="45"/>
                  </a:cubicBezTo>
                  <a:lnTo>
                    <a:pt x="440" y="55"/>
                  </a:lnTo>
                  <a:lnTo>
                    <a:pt x="472" y="55"/>
                  </a:lnTo>
                  <a:lnTo>
                    <a:pt x="472" y="39"/>
                  </a:lnTo>
                  <a:lnTo>
                    <a:pt x="486" y="39"/>
                  </a:lnTo>
                  <a:cubicBezTo>
                    <a:pt x="490" y="40"/>
                    <a:pt x="491" y="41"/>
                    <a:pt x="487" y="44"/>
                  </a:cubicBezTo>
                  <a:lnTo>
                    <a:pt x="487" y="55"/>
                  </a:lnTo>
                  <a:lnTo>
                    <a:pt x="523" y="55"/>
                  </a:lnTo>
                  <a:lnTo>
                    <a:pt x="523" y="67"/>
                  </a:lnTo>
                  <a:lnTo>
                    <a:pt x="487" y="67"/>
                  </a:lnTo>
                  <a:lnTo>
                    <a:pt x="487" y="96"/>
                  </a:lnTo>
                  <a:close/>
                  <a:moveTo>
                    <a:pt x="472" y="67"/>
                  </a:moveTo>
                  <a:lnTo>
                    <a:pt x="440" y="67"/>
                  </a:lnTo>
                  <a:lnTo>
                    <a:pt x="440" y="80"/>
                  </a:lnTo>
                  <a:lnTo>
                    <a:pt x="472" y="80"/>
                  </a:lnTo>
                  <a:lnTo>
                    <a:pt x="472" y="6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6" name="Line 74"/>
            <p:cNvCxnSpPr/>
            <p:nvPr/>
          </p:nvCxnSpPr>
          <p:spPr bwMode="auto">
            <a:xfrm>
              <a:off x="3351530"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7" name="Line 75"/>
            <p:cNvCxnSpPr/>
            <p:nvPr/>
          </p:nvCxnSpPr>
          <p:spPr bwMode="auto">
            <a:xfrm>
              <a:off x="3968750"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8" name="Line 76"/>
            <p:cNvCxnSpPr/>
            <p:nvPr/>
          </p:nvCxnSpPr>
          <p:spPr bwMode="auto">
            <a:xfrm>
              <a:off x="3351530" y="551815"/>
              <a:ext cx="61722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9" name="Freeform 77"/>
            <p:cNvSpPr>
              <a:spLocks noEditPoints="1"/>
            </p:cNvSpPr>
            <p:nvPr/>
          </p:nvSpPr>
          <p:spPr bwMode="auto">
            <a:xfrm>
              <a:off x="3442970" y="640080"/>
              <a:ext cx="421005" cy="106680"/>
            </a:xfrm>
            <a:custGeom>
              <a:avLst/>
              <a:gdLst>
                <a:gd name="T0" fmla="*/ 64 w 1048"/>
                <a:gd name="T1" fmla="*/ 1 h 198"/>
                <a:gd name="T2" fmla="*/ 168 w 1048"/>
                <a:gd name="T3" fmla="*/ 43 h 198"/>
                <a:gd name="T4" fmla="*/ 130 w 1048"/>
                <a:gd name="T5" fmla="*/ 172 h 198"/>
                <a:gd name="T6" fmla="*/ 127 w 1048"/>
                <a:gd name="T7" fmla="*/ 134 h 198"/>
                <a:gd name="T8" fmla="*/ 9 w 1048"/>
                <a:gd name="T9" fmla="*/ 122 h 198"/>
                <a:gd name="T10" fmla="*/ 127 w 1048"/>
                <a:gd name="T11" fmla="*/ 120 h 198"/>
                <a:gd name="T12" fmla="*/ 62 w 1048"/>
                <a:gd name="T13" fmla="*/ 74 h 198"/>
                <a:gd name="T14" fmla="*/ 277 w 1048"/>
                <a:gd name="T15" fmla="*/ 124 h 198"/>
                <a:gd name="T16" fmla="*/ 205 w 1048"/>
                <a:gd name="T17" fmla="*/ 168 h 198"/>
                <a:gd name="T18" fmla="*/ 342 w 1048"/>
                <a:gd name="T19" fmla="*/ 16 h 198"/>
                <a:gd name="T20" fmla="*/ 361 w 1048"/>
                <a:gd name="T21" fmla="*/ 57 h 198"/>
                <a:gd name="T22" fmla="*/ 208 w 1048"/>
                <a:gd name="T23" fmla="*/ 28 h 198"/>
                <a:gd name="T24" fmla="*/ 282 w 1048"/>
                <a:gd name="T25" fmla="*/ 7 h 198"/>
                <a:gd name="T26" fmla="*/ 248 w 1048"/>
                <a:gd name="T27" fmla="*/ 28 h 198"/>
                <a:gd name="T28" fmla="*/ 362 w 1048"/>
                <a:gd name="T29" fmla="*/ 155 h 198"/>
                <a:gd name="T30" fmla="*/ 256 w 1048"/>
                <a:gd name="T31" fmla="*/ 156 h 198"/>
                <a:gd name="T32" fmla="*/ 323 w 1048"/>
                <a:gd name="T33" fmla="*/ 156 h 198"/>
                <a:gd name="T34" fmla="*/ 250 w 1048"/>
                <a:gd name="T35" fmla="*/ 127 h 198"/>
                <a:gd name="T36" fmla="*/ 316 w 1048"/>
                <a:gd name="T37" fmla="*/ 100 h 198"/>
                <a:gd name="T38" fmla="*/ 328 w 1048"/>
                <a:gd name="T39" fmla="*/ 122 h 198"/>
                <a:gd name="T40" fmla="*/ 316 w 1048"/>
                <a:gd name="T41" fmla="*/ 88 h 198"/>
                <a:gd name="T42" fmla="*/ 518 w 1048"/>
                <a:gd name="T43" fmla="*/ 93 h 198"/>
                <a:gd name="T44" fmla="*/ 544 w 1048"/>
                <a:gd name="T45" fmla="*/ 123 h 198"/>
                <a:gd name="T46" fmla="*/ 556 w 1048"/>
                <a:gd name="T47" fmla="*/ 166 h 198"/>
                <a:gd name="T48" fmla="*/ 452 w 1048"/>
                <a:gd name="T49" fmla="*/ 105 h 198"/>
                <a:gd name="T50" fmla="*/ 454 w 1048"/>
                <a:gd name="T51" fmla="*/ 55 h 198"/>
                <a:gd name="T52" fmla="*/ 505 w 1048"/>
                <a:gd name="T53" fmla="*/ 8 h 198"/>
                <a:gd name="T54" fmla="*/ 541 w 1048"/>
                <a:gd name="T55" fmla="*/ 37 h 198"/>
                <a:gd name="T56" fmla="*/ 526 w 1048"/>
                <a:gd name="T57" fmla="*/ 44 h 198"/>
                <a:gd name="T58" fmla="*/ 451 w 1048"/>
                <a:gd name="T59" fmla="*/ 15 h 198"/>
                <a:gd name="T60" fmla="*/ 445 w 1048"/>
                <a:gd name="T61" fmla="*/ 161 h 198"/>
                <a:gd name="T62" fmla="*/ 400 w 1048"/>
                <a:gd name="T63" fmla="*/ 169 h 198"/>
                <a:gd name="T64" fmla="*/ 388 w 1048"/>
                <a:gd name="T65" fmla="*/ 29 h 198"/>
                <a:gd name="T66" fmla="*/ 480 w 1048"/>
                <a:gd name="T67" fmla="*/ 105 h 198"/>
                <a:gd name="T68" fmla="*/ 480 w 1048"/>
                <a:gd name="T69" fmla="*/ 76 h 198"/>
                <a:gd name="T70" fmla="*/ 480 w 1048"/>
                <a:gd name="T71" fmla="*/ 135 h 198"/>
                <a:gd name="T72" fmla="*/ 412 w 1048"/>
                <a:gd name="T73" fmla="*/ 84 h 198"/>
                <a:gd name="T74" fmla="*/ 727 w 1048"/>
                <a:gd name="T75" fmla="*/ 52 h 198"/>
                <a:gd name="T76" fmla="*/ 703 w 1048"/>
                <a:gd name="T77" fmla="*/ 87 h 198"/>
                <a:gd name="T78" fmla="*/ 583 w 1048"/>
                <a:gd name="T79" fmla="*/ 102 h 198"/>
                <a:gd name="T80" fmla="*/ 649 w 1048"/>
                <a:gd name="T81" fmla="*/ 79 h 198"/>
                <a:gd name="T82" fmla="*/ 665 w 1048"/>
                <a:gd name="T83" fmla="*/ 43 h 198"/>
                <a:gd name="T84" fmla="*/ 689 w 1048"/>
                <a:gd name="T85" fmla="*/ 56 h 198"/>
                <a:gd name="T86" fmla="*/ 685 w 1048"/>
                <a:gd name="T87" fmla="*/ 73 h 198"/>
                <a:gd name="T88" fmla="*/ 669 w 1048"/>
                <a:gd name="T89" fmla="*/ 121 h 198"/>
                <a:gd name="T90" fmla="*/ 654 w 1048"/>
                <a:gd name="T91" fmla="*/ 173 h 198"/>
                <a:gd name="T92" fmla="*/ 654 w 1048"/>
                <a:gd name="T93" fmla="*/ 105 h 198"/>
                <a:gd name="T94" fmla="*/ 586 w 1048"/>
                <a:gd name="T95" fmla="*/ 34 h 198"/>
                <a:gd name="T96" fmla="*/ 669 w 1048"/>
                <a:gd name="T97" fmla="*/ 8 h 198"/>
                <a:gd name="T98" fmla="*/ 622 w 1048"/>
                <a:gd name="T99" fmla="*/ 59 h 198"/>
                <a:gd name="T100" fmla="*/ 827 w 1048"/>
                <a:gd name="T101" fmla="*/ 157 h 198"/>
                <a:gd name="T102" fmla="*/ 847 w 1048"/>
                <a:gd name="T103" fmla="*/ 45 h 198"/>
                <a:gd name="T104" fmla="*/ 973 w 1048"/>
                <a:gd name="T105" fmla="*/ 28 h 198"/>
                <a:gd name="T106" fmla="*/ 1005 w 1048"/>
                <a:gd name="T107" fmla="*/ 172 h 198"/>
                <a:gd name="T108" fmla="*/ 973 w 1048"/>
                <a:gd name="T109" fmla="*/ 65 h 198"/>
                <a:gd name="T110" fmla="*/ 1006 w 1048"/>
                <a:gd name="T111" fmla="*/ 89 h 198"/>
                <a:gd name="T112" fmla="*/ 940 w 1048"/>
                <a:gd name="T113" fmla="*/ 154 h 198"/>
                <a:gd name="T114" fmla="*/ 940 w 1048"/>
                <a:gd name="T115" fmla="*/ 127 h 198"/>
                <a:gd name="T116" fmla="*/ 892 w 1048"/>
                <a:gd name="T117" fmla="*/ 171 h 198"/>
                <a:gd name="T118" fmla="*/ 883 w 1048"/>
                <a:gd name="T119" fmla="*/ 1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8" h="198">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moveTo>
                    <a:pt x="850" y="198"/>
                  </a:moveTo>
                  <a:cubicBezTo>
                    <a:pt x="841" y="186"/>
                    <a:pt x="833" y="172"/>
                    <a:pt x="827" y="157"/>
                  </a:cubicBezTo>
                  <a:cubicBezTo>
                    <a:pt x="820" y="141"/>
                    <a:pt x="817" y="125"/>
                    <a:pt x="817" y="108"/>
                  </a:cubicBezTo>
                  <a:cubicBezTo>
                    <a:pt x="817" y="93"/>
                    <a:pt x="820" y="79"/>
                    <a:pt x="824" y="65"/>
                  </a:cubicBezTo>
                  <a:cubicBezTo>
                    <a:pt x="830" y="49"/>
                    <a:pt x="839" y="33"/>
                    <a:pt x="850" y="18"/>
                  </a:cubicBezTo>
                  <a:lnTo>
                    <a:pt x="862" y="18"/>
                  </a:lnTo>
                  <a:cubicBezTo>
                    <a:pt x="855" y="31"/>
                    <a:pt x="850" y="40"/>
                    <a:pt x="847" y="45"/>
                  </a:cubicBezTo>
                  <a:cubicBezTo>
                    <a:pt x="844" y="54"/>
                    <a:pt x="841" y="63"/>
                    <a:pt x="838" y="72"/>
                  </a:cubicBezTo>
                  <a:cubicBezTo>
                    <a:pt x="836" y="84"/>
                    <a:pt x="834" y="96"/>
                    <a:pt x="834" y="108"/>
                  </a:cubicBezTo>
                  <a:cubicBezTo>
                    <a:pt x="834" y="138"/>
                    <a:pt x="844" y="168"/>
                    <a:pt x="862" y="198"/>
                  </a:cubicBezTo>
                  <a:lnTo>
                    <a:pt x="850" y="198"/>
                  </a:lnTo>
                  <a:close/>
                  <a:moveTo>
                    <a:pt x="973" y="28"/>
                  </a:moveTo>
                  <a:lnTo>
                    <a:pt x="973" y="51"/>
                  </a:lnTo>
                  <a:lnTo>
                    <a:pt x="1039" y="51"/>
                  </a:lnTo>
                  <a:lnTo>
                    <a:pt x="1039" y="161"/>
                  </a:lnTo>
                  <a:cubicBezTo>
                    <a:pt x="1039" y="168"/>
                    <a:pt x="1035" y="172"/>
                    <a:pt x="1028" y="172"/>
                  </a:cubicBezTo>
                  <a:lnTo>
                    <a:pt x="1005" y="172"/>
                  </a:lnTo>
                  <a:lnTo>
                    <a:pt x="1003" y="157"/>
                  </a:lnTo>
                  <a:lnTo>
                    <a:pt x="1021" y="157"/>
                  </a:lnTo>
                  <a:cubicBezTo>
                    <a:pt x="1023" y="157"/>
                    <a:pt x="1024" y="156"/>
                    <a:pt x="1024" y="154"/>
                  </a:cubicBezTo>
                  <a:lnTo>
                    <a:pt x="1024" y="65"/>
                  </a:lnTo>
                  <a:lnTo>
                    <a:pt x="973" y="65"/>
                  </a:lnTo>
                  <a:lnTo>
                    <a:pt x="973" y="127"/>
                  </a:lnTo>
                  <a:lnTo>
                    <a:pt x="991" y="127"/>
                  </a:lnTo>
                  <a:lnTo>
                    <a:pt x="991" y="85"/>
                  </a:lnTo>
                  <a:lnTo>
                    <a:pt x="1005" y="85"/>
                  </a:lnTo>
                  <a:cubicBezTo>
                    <a:pt x="1009" y="85"/>
                    <a:pt x="1009" y="87"/>
                    <a:pt x="1006" y="89"/>
                  </a:cubicBezTo>
                  <a:lnTo>
                    <a:pt x="1006" y="148"/>
                  </a:lnTo>
                  <a:lnTo>
                    <a:pt x="991" y="148"/>
                  </a:lnTo>
                  <a:lnTo>
                    <a:pt x="991" y="142"/>
                  </a:lnTo>
                  <a:lnTo>
                    <a:pt x="940" y="142"/>
                  </a:lnTo>
                  <a:lnTo>
                    <a:pt x="940" y="154"/>
                  </a:lnTo>
                  <a:lnTo>
                    <a:pt x="925" y="154"/>
                  </a:lnTo>
                  <a:lnTo>
                    <a:pt x="925" y="85"/>
                  </a:lnTo>
                  <a:lnTo>
                    <a:pt x="939" y="85"/>
                  </a:lnTo>
                  <a:cubicBezTo>
                    <a:pt x="943" y="85"/>
                    <a:pt x="943" y="87"/>
                    <a:pt x="940" y="89"/>
                  </a:cubicBezTo>
                  <a:lnTo>
                    <a:pt x="940" y="127"/>
                  </a:lnTo>
                  <a:lnTo>
                    <a:pt x="958" y="127"/>
                  </a:lnTo>
                  <a:lnTo>
                    <a:pt x="958" y="65"/>
                  </a:lnTo>
                  <a:lnTo>
                    <a:pt x="907" y="65"/>
                  </a:lnTo>
                  <a:lnTo>
                    <a:pt x="907" y="171"/>
                  </a:lnTo>
                  <a:lnTo>
                    <a:pt x="892" y="171"/>
                  </a:lnTo>
                  <a:lnTo>
                    <a:pt x="892" y="51"/>
                  </a:lnTo>
                  <a:lnTo>
                    <a:pt x="958" y="51"/>
                  </a:lnTo>
                  <a:lnTo>
                    <a:pt x="958" y="28"/>
                  </a:lnTo>
                  <a:lnTo>
                    <a:pt x="883" y="28"/>
                  </a:lnTo>
                  <a:lnTo>
                    <a:pt x="883" y="13"/>
                  </a:lnTo>
                  <a:lnTo>
                    <a:pt x="1048" y="13"/>
                  </a:lnTo>
                  <a:lnTo>
                    <a:pt x="1048" y="28"/>
                  </a:lnTo>
                  <a:lnTo>
                    <a:pt x="973" y="2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0" name="Freeform 78"/>
            <p:cNvSpPr>
              <a:spLocks noEditPoints="1"/>
            </p:cNvSpPr>
            <p:nvPr/>
          </p:nvSpPr>
          <p:spPr bwMode="auto">
            <a:xfrm>
              <a:off x="3604895" y="770890"/>
              <a:ext cx="97790" cy="104775"/>
            </a:xfrm>
            <a:custGeom>
              <a:avLst/>
              <a:gdLst>
                <a:gd name="T0" fmla="*/ 123 w 242"/>
                <a:gd name="T1" fmla="*/ 159 h 195"/>
                <a:gd name="T2" fmla="*/ 88 w 242"/>
                <a:gd name="T3" fmla="*/ 141 h 195"/>
                <a:gd name="T4" fmla="*/ 79 w 242"/>
                <a:gd name="T5" fmla="*/ 142 h 195"/>
                <a:gd name="T6" fmla="*/ 51 w 242"/>
                <a:gd name="T7" fmla="*/ 172 h 195"/>
                <a:gd name="T8" fmla="*/ 69 w 242"/>
                <a:gd name="T9" fmla="*/ 133 h 195"/>
                <a:gd name="T10" fmla="*/ 37 w 242"/>
                <a:gd name="T11" fmla="*/ 50 h 195"/>
                <a:gd name="T12" fmla="*/ 39 w 242"/>
                <a:gd name="T13" fmla="*/ 171 h 195"/>
                <a:gd name="T14" fmla="*/ 24 w 242"/>
                <a:gd name="T15" fmla="*/ 78 h 195"/>
                <a:gd name="T16" fmla="*/ 0 w 242"/>
                <a:gd name="T17" fmla="*/ 85 h 195"/>
                <a:gd name="T18" fmla="*/ 50 w 242"/>
                <a:gd name="T19" fmla="*/ 4 h 195"/>
                <a:gd name="T20" fmla="*/ 37 w 242"/>
                <a:gd name="T21" fmla="*/ 50 h 195"/>
                <a:gd name="T22" fmla="*/ 68 w 242"/>
                <a:gd name="T23" fmla="*/ 130 h 195"/>
                <a:gd name="T24" fmla="*/ 56 w 242"/>
                <a:gd name="T25" fmla="*/ 8 h 195"/>
                <a:gd name="T26" fmla="*/ 110 w 242"/>
                <a:gd name="T27" fmla="*/ 130 h 195"/>
                <a:gd name="T28" fmla="*/ 97 w 242"/>
                <a:gd name="T29" fmla="*/ 125 h 195"/>
                <a:gd name="T30" fmla="*/ 68 w 242"/>
                <a:gd name="T31" fmla="*/ 111 h 195"/>
                <a:gd name="T32" fmla="*/ 97 w 242"/>
                <a:gd name="T33" fmla="*/ 90 h 195"/>
                <a:gd name="T34" fmla="*/ 68 w 242"/>
                <a:gd name="T35" fmla="*/ 111 h 195"/>
                <a:gd name="T36" fmla="*/ 97 w 242"/>
                <a:gd name="T37" fmla="*/ 76 h 195"/>
                <a:gd name="T38" fmla="*/ 68 w 242"/>
                <a:gd name="T39" fmla="*/ 56 h 195"/>
                <a:gd name="T40" fmla="*/ 68 w 242"/>
                <a:gd name="T41" fmla="*/ 42 h 195"/>
                <a:gd name="T42" fmla="*/ 97 w 242"/>
                <a:gd name="T43" fmla="*/ 22 h 195"/>
                <a:gd name="T44" fmla="*/ 68 w 242"/>
                <a:gd name="T45" fmla="*/ 42 h 195"/>
                <a:gd name="T46" fmla="*/ 139 w 242"/>
                <a:gd name="T47" fmla="*/ 127 h 195"/>
                <a:gd name="T48" fmla="*/ 124 w 242"/>
                <a:gd name="T49" fmla="*/ 23 h 195"/>
                <a:gd name="T50" fmla="*/ 139 w 242"/>
                <a:gd name="T51" fmla="*/ 28 h 195"/>
                <a:gd name="T52" fmla="*/ 168 w 242"/>
                <a:gd name="T53" fmla="*/ 157 h 195"/>
                <a:gd name="T54" fmla="*/ 140 w 242"/>
                <a:gd name="T55" fmla="*/ 169 h 195"/>
                <a:gd name="T56" fmla="*/ 150 w 242"/>
                <a:gd name="T57" fmla="*/ 155 h 195"/>
                <a:gd name="T58" fmla="*/ 153 w 242"/>
                <a:gd name="T59" fmla="*/ 6 h 195"/>
                <a:gd name="T60" fmla="*/ 168 w 242"/>
                <a:gd name="T61" fmla="*/ 10 h 195"/>
                <a:gd name="T62" fmla="*/ 197 w 242"/>
                <a:gd name="T63" fmla="*/ 195 h 195"/>
                <a:gd name="T64" fmla="*/ 221 w 242"/>
                <a:gd name="T65" fmla="*/ 70 h 195"/>
                <a:gd name="T66" fmla="*/ 197 w 242"/>
                <a:gd name="T67" fmla="*/ 15 h 195"/>
                <a:gd name="T68" fmla="*/ 235 w 242"/>
                <a:gd name="T69" fmla="*/ 62 h 195"/>
                <a:gd name="T70" fmla="*/ 233 w 242"/>
                <a:gd name="T71" fmla="*/ 15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2" h="195">
                  <a:moveTo>
                    <a:pt x="98" y="133"/>
                  </a:moveTo>
                  <a:cubicBezTo>
                    <a:pt x="107" y="141"/>
                    <a:pt x="116" y="149"/>
                    <a:pt x="123" y="159"/>
                  </a:cubicBezTo>
                  <a:lnTo>
                    <a:pt x="111" y="168"/>
                  </a:lnTo>
                  <a:cubicBezTo>
                    <a:pt x="104" y="157"/>
                    <a:pt x="96" y="148"/>
                    <a:pt x="88" y="141"/>
                  </a:cubicBezTo>
                  <a:lnTo>
                    <a:pt x="98" y="133"/>
                  </a:lnTo>
                  <a:close/>
                  <a:moveTo>
                    <a:pt x="79" y="142"/>
                  </a:moveTo>
                  <a:cubicBezTo>
                    <a:pt x="83" y="145"/>
                    <a:pt x="82" y="147"/>
                    <a:pt x="77" y="147"/>
                  </a:cubicBezTo>
                  <a:cubicBezTo>
                    <a:pt x="70" y="156"/>
                    <a:pt x="62" y="164"/>
                    <a:pt x="51" y="172"/>
                  </a:cubicBezTo>
                  <a:lnTo>
                    <a:pt x="41" y="160"/>
                  </a:lnTo>
                  <a:cubicBezTo>
                    <a:pt x="52" y="154"/>
                    <a:pt x="61" y="145"/>
                    <a:pt x="69" y="133"/>
                  </a:cubicBezTo>
                  <a:lnTo>
                    <a:pt x="79" y="142"/>
                  </a:lnTo>
                  <a:close/>
                  <a:moveTo>
                    <a:pt x="37" y="50"/>
                  </a:moveTo>
                  <a:cubicBezTo>
                    <a:pt x="43" y="50"/>
                    <a:pt x="44" y="52"/>
                    <a:pt x="39" y="55"/>
                  </a:cubicBezTo>
                  <a:lnTo>
                    <a:pt x="39" y="171"/>
                  </a:lnTo>
                  <a:lnTo>
                    <a:pt x="24" y="171"/>
                  </a:lnTo>
                  <a:lnTo>
                    <a:pt x="24" y="78"/>
                  </a:lnTo>
                  <a:cubicBezTo>
                    <a:pt x="20" y="86"/>
                    <a:pt x="15" y="93"/>
                    <a:pt x="10" y="98"/>
                  </a:cubicBezTo>
                  <a:lnTo>
                    <a:pt x="0" y="85"/>
                  </a:lnTo>
                  <a:cubicBezTo>
                    <a:pt x="18" y="63"/>
                    <a:pt x="28" y="35"/>
                    <a:pt x="32" y="0"/>
                  </a:cubicBezTo>
                  <a:lnTo>
                    <a:pt x="50" y="4"/>
                  </a:lnTo>
                  <a:cubicBezTo>
                    <a:pt x="52" y="6"/>
                    <a:pt x="51" y="7"/>
                    <a:pt x="47" y="7"/>
                  </a:cubicBezTo>
                  <a:cubicBezTo>
                    <a:pt x="44" y="24"/>
                    <a:pt x="41" y="39"/>
                    <a:pt x="37" y="50"/>
                  </a:cubicBezTo>
                  <a:close/>
                  <a:moveTo>
                    <a:pt x="68" y="125"/>
                  </a:moveTo>
                  <a:lnTo>
                    <a:pt x="68" y="130"/>
                  </a:lnTo>
                  <a:lnTo>
                    <a:pt x="56" y="130"/>
                  </a:lnTo>
                  <a:lnTo>
                    <a:pt x="56" y="8"/>
                  </a:lnTo>
                  <a:lnTo>
                    <a:pt x="110" y="8"/>
                  </a:lnTo>
                  <a:lnTo>
                    <a:pt x="110" y="130"/>
                  </a:lnTo>
                  <a:lnTo>
                    <a:pt x="97" y="130"/>
                  </a:lnTo>
                  <a:lnTo>
                    <a:pt x="97" y="125"/>
                  </a:lnTo>
                  <a:lnTo>
                    <a:pt x="68" y="125"/>
                  </a:lnTo>
                  <a:close/>
                  <a:moveTo>
                    <a:pt x="68" y="111"/>
                  </a:moveTo>
                  <a:lnTo>
                    <a:pt x="97" y="111"/>
                  </a:lnTo>
                  <a:lnTo>
                    <a:pt x="97" y="90"/>
                  </a:lnTo>
                  <a:lnTo>
                    <a:pt x="68" y="90"/>
                  </a:lnTo>
                  <a:lnTo>
                    <a:pt x="68" y="111"/>
                  </a:lnTo>
                  <a:close/>
                  <a:moveTo>
                    <a:pt x="68" y="76"/>
                  </a:moveTo>
                  <a:lnTo>
                    <a:pt x="97" y="76"/>
                  </a:lnTo>
                  <a:lnTo>
                    <a:pt x="97" y="56"/>
                  </a:lnTo>
                  <a:lnTo>
                    <a:pt x="68" y="56"/>
                  </a:lnTo>
                  <a:lnTo>
                    <a:pt x="68" y="76"/>
                  </a:lnTo>
                  <a:close/>
                  <a:moveTo>
                    <a:pt x="68" y="42"/>
                  </a:moveTo>
                  <a:lnTo>
                    <a:pt x="97" y="42"/>
                  </a:lnTo>
                  <a:lnTo>
                    <a:pt x="97" y="22"/>
                  </a:lnTo>
                  <a:lnTo>
                    <a:pt x="68" y="22"/>
                  </a:lnTo>
                  <a:lnTo>
                    <a:pt x="68" y="42"/>
                  </a:lnTo>
                  <a:close/>
                  <a:moveTo>
                    <a:pt x="139" y="28"/>
                  </a:moveTo>
                  <a:lnTo>
                    <a:pt x="139" y="127"/>
                  </a:lnTo>
                  <a:lnTo>
                    <a:pt x="124" y="127"/>
                  </a:lnTo>
                  <a:lnTo>
                    <a:pt x="124" y="23"/>
                  </a:lnTo>
                  <a:lnTo>
                    <a:pt x="138" y="23"/>
                  </a:lnTo>
                  <a:cubicBezTo>
                    <a:pt x="142" y="24"/>
                    <a:pt x="142" y="25"/>
                    <a:pt x="139" y="28"/>
                  </a:cubicBezTo>
                  <a:close/>
                  <a:moveTo>
                    <a:pt x="168" y="10"/>
                  </a:moveTo>
                  <a:lnTo>
                    <a:pt x="168" y="157"/>
                  </a:lnTo>
                  <a:cubicBezTo>
                    <a:pt x="168" y="165"/>
                    <a:pt x="164" y="169"/>
                    <a:pt x="156" y="169"/>
                  </a:cubicBezTo>
                  <a:lnTo>
                    <a:pt x="140" y="169"/>
                  </a:lnTo>
                  <a:lnTo>
                    <a:pt x="137" y="155"/>
                  </a:lnTo>
                  <a:lnTo>
                    <a:pt x="150" y="155"/>
                  </a:lnTo>
                  <a:cubicBezTo>
                    <a:pt x="152" y="155"/>
                    <a:pt x="153" y="154"/>
                    <a:pt x="153" y="152"/>
                  </a:cubicBezTo>
                  <a:lnTo>
                    <a:pt x="153" y="6"/>
                  </a:lnTo>
                  <a:lnTo>
                    <a:pt x="167" y="6"/>
                  </a:lnTo>
                  <a:cubicBezTo>
                    <a:pt x="171" y="6"/>
                    <a:pt x="172" y="8"/>
                    <a:pt x="168" y="10"/>
                  </a:cubicBezTo>
                  <a:close/>
                  <a:moveTo>
                    <a:pt x="209" y="195"/>
                  </a:moveTo>
                  <a:lnTo>
                    <a:pt x="197" y="195"/>
                  </a:lnTo>
                  <a:cubicBezTo>
                    <a:pt x="216" y="165"/>
                    <a:pt x="225" y="135"/>
                    <a:pt x="225" y="105"/>
                  </a:cubicBezTo>
                  <a:cubicBezTo>
                    <a:pt x="225" y="93"/>
                    <a:pt x="224" y="81"/>
                    <a:pt x="221" y="70"/>
                  </a:cubicBezTo>
                  <a:cubicBezTo>
                    <a:pt x="219" y="60"/>
                    <a:pt x="216" y="51"/>
                    <a:pt x="212" y="43"/>
                  </a:cubicBezTo>
                  <a:cubicBezTo>
                    <a:pt x="210" y="37"/>
                    <a:pt x="205" y="28"/>
                    <a:pt x="197" y="15"/>
                  </a:cubicBezTo>
                  <a:lnTo>
                    <a:pt x="209" y="15"/>
                  </a:lnTo>
                  <a:cubicBezTo>
                    <a:pt x="221" y="30"/>
                    <a:pt x="230" y="46"/>
                    <a:pt x="235" y="62"/>
                  </a:cubicBezTo>
                  <a:cubicBezTo>
                    <a:pt x="240" y="76"/>
                    <a:pt x="242" y="90"/>
                    <a:pt x="242" y="105"/>
                  </a:cubicBezTo>
                  <a:cubicBezTo>
                    <a:pt x="242" y="122"/>
                    <a:pt x="239" y="138"/>
                    <a:pt x="233" y="154"/>
                  </a:cubicBezTo>
                  <a:cubicBezTo>
                    <a:pt x="226" y="169"/>
                    <a:pt x="218" y="183"/>
                    <a:pt x="209" y="19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1" name="Line 79"/>
            <p:cNvCxnSpPr/>
            <p:nvPr/>
          </p:nvCxnSpPr>
          <p:spPr bwMode="auto">
            <a:xfrm>
              <a:off x="3968750"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2" name="Line 80"/>
            <p:cNvCxnSpPr/>
            <p:nvPr/>
          </p:nvCxnSpPr>
          <p:spPr bwMode="auto">
            <a:xfrm>
              <a:off x="4471035"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3" name="Line 81"/>
            <p:cNvCxnSpPr/>
            <p:nvPr/>
          </p:nvCxnSpPr>
          <p:spPr bwMode="auto">
            <a:xfrm>
              <a:off x="3968750" y="551815"/>
              <a:ext cx="50228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44" name="Freeform 82"/>
            <p:cNvSpPr>
              <a:spLocks noEditPoints="1"/>
            </p:cNvSpPr>
            <p:nvPr/>
          </p:nvSpPr>
          <p:spPr bwMode="auto">
            <a:xfrm>
              <a:off x="4026535" y="769620"/>
              <a:ext cx="375285" cy="92710"/>
            </a:xfrm>
            <a:custGeom>
              <a:avLst/>
              <a:gdLst>
                <a:gd name="T0" fmla="*/ 141 w 933"/>
                <a:gd name="T1" fmla="*/ 49 h 172"/>
                <a:gd name="T2" fmla="*/ 0 w 933"/>
                <a:gd name="T3" fmla="*/ 108 h 172"/>
                <a:gd name="T4" fmla="*/ 9 w 933"/>
                <a:gd name="T5" fmla="*/ 27 h 172"/>
                <a:gd name="T6" fmla="*/ 89 w 933"/>
                <a:gd name="T7" fmla="*/ 27 h 172"/>
                <a:gd name="T8" fmla="*/ 89 w 933"/>
                <a:gd name="T9" fmla="*/ 108 h 172"/>
                <a:gd name="T10" fmla="*/ 33 w 933"/>
                <a:gd name="T11" fmla="*/ 39 h 172"/>
                <a:gd name="T12" fmla="*/ 33 w 933"/>
                <a:gd name="T13" fmla="*/ 39 h 172"/>
                <a:gd name="T14" fmla="*/ 192 w 933"/>
                <a:gd name="T15" fmla="*/ 127 h 172"/>
                <a:gd name="T16" fmla="*/ 194 w 933"/>
                <a:gd name="T17" fmla="*/ 48 h 172"/>
                <a:gd name="T18" fmla="*/ 228 w 933"/>
                <a:gd name="T19" fmla="*/ 13 h 172"/>
                <a:gd name="T20" fmla="*/ 228 w 933"/>
                <a:gd name="T21" fmla="*/ 64 h 172"/>
                <a:gd name="T22" fmla="*/ 319 w 933"/>
                <a:gd name="T23" fmla="*/ 171 h 172"/>
                <a:gd name="T24" fmla="*/ 333 w 933"/>
                <a:gd name="T25" fmla="*/ 143 h 172"/>
                <a:gd name="T26" fmla="*/ 253 w 933"/>
                <a:gd name="T27" fmla="*/ 87 h 172"/>
                <a:gd name="T28" fmla="*/ 291 w 933"/>
                <a:gd name="T29" fmla="*/ 14 h 172"/>
                <a:gd name="T30" fmla="*/ 346 w 933"/>
                <a:gd name="T31" fmla="*/ 153 h 172"/>
                <a:gd name="T32" fmla="*/ 276 w 933"/>
                <a:gd name="T33" fmla="*/ 66 h 172"/>
                <a:gd name="T34" fmla="*/ 258 w 933"/>
                <a:gd name="T35" fmla="*/ 144 h 172"/>
                <a:gd name="T36" fmla="*/ 263 w 933"/>
                <a:gd name="T37" fmla="*/ 144 h 172"/>
                <a:gd name="T38" fmla="*/ 399 w 933"/>
                <a:gd name="T39" fmla="*/ 172 h 172"/>
                <a:gd name="T40" fmla="*/ 408 w 933"/>
                <a:gd name="T41" fmla="*/ 0 h 172"/>
                <a:gd name="T42" fmla="*/ 496 w 933"/>
                <a:gd name="T43" fmla="*/ 36 h 172"/>
                <a:gd name="T44" fmla="*/ 463 w 933"/>
                <a:gd name="T45" fmla="*/ 138 h 172"/>
                <a:gd name="T46" fmla="*/ 427 w 933"/>
                <a:gd name="T47" fmla="*/ 36 h 172"/>
                <a:gd name="T48" fmla="*/ 495 w 933"/>
                <a:gd name="T49" fmla="*/ 0 h 172"/>
                <a:gd name="T50" fmla="*/ 545 w 933"/>
                <a:gd name="T51" fmla="*/ 36 h 172"/>
                <a:gd name="T52" fmla="*/ 520 w 933"/>
                <a:gd name="T53" fmla="*/ 75 h 172"/>
                <a:gd name="T54" fmla="*/ 476 w 933"/>
                <a:gd name="T55" fmla="*/ 100 h 172"/>
                <a:gd name="T56" fmla="*/ 476 w 933"/>
                <a:gd name="T57" fmla="*/ 112 h 172"/>
                <a:gd name="T58" fmla="*/ 476 w 933"/>
                <a:gd name="T59" fmla="*/ 112 h 172"/>
                <a:gd name="T60" fmla="*/ 447 w 933"/>
                <a:gd name="T61" fmla="*/ 57 h 172"/>
                <a:gd name="T62" fmla="*/ 447 w 933"/>
                <a:gd name="T63" fmla="*/ 165 h 172"/>
                <a:gd name="T64" fmla="*/ 614 w 933"/>
                <a:gd name="T65" fmla="*/ 153 h 172"/>
                <a:gd name="T66" fmla="*/ 663 w 933"/>
                <a:gd name="T67" fmla="*/ 20 h 172"/>
                <a:gd name="T68" fmla="*/ 677 w 933"/>
                <a:gd name="T69" fmla="*/ 163 h 172"/>
                <a:gd name="T70" fmla="*/ 701 w 933"/>
                <a:gd name="T71" fmla="*/ 50 h 172"/>
                <a:gd name="T72" fmla="*/ 634 w 933"/>
                <a:gd name="T73" fmla="*/ 144 h 172"/>
                <a:gd name="T74" fmla="*/ 612 w 933"/>
                <a:gd name="T75" fmla="*/ 134 h 172"/>
                <a:gd name="T76" fmla="*/ 765 w 933"/>
                <a:gd name="T77" fmla="*/ 153 h 172"/>
                <a:gd name="T78" fmla="*/ 841 w 933"/>
                <a:gd name="T79" fmla="*/ 83 h 172"/>
                <a:gd name="T80" fmla="*/ 841 w 933"/>
                <a:gd name="T81" fmla="*/ 52 h 172"/>
                <a:gd name="T82" fmla="*/ 815 w 933"/>
                <a:gd name="T83" fmla="*/ 24 h 172"/>
                <a:gd name="T84" fmla="*/ 864 w 933"/>
                <a:gd name="T85" fmla="*/ 24 h 172"/>
                <a:gd name="T86" fmla="*/ 880 w 933"/>
                <a:gd name="T87" fmla="*/ 24 h 172"/>
                <a:gd name="T88" fmla="*/ 856 w 933"/>
                <a:gd name="T89" fmla="*/ 52 h 172"/>
                <a:gd name="T90" fmla="*/ 856 w 933"/>
                <a:gd name="T91" fmla="*/ 83 h 172"/>
                <a:gd name="T92" fmla="*/ 820 w 933"/>
                <a:gd name="T93" fmla="*/ 111 h 172"/>
                <a:gd name="T94" fmla="*/ 869 w 933"/>
                <a:gd name="T95" fmla="*/ 153 h 172"/>
                <a:gd name="T96" fmla="*/ 798 w 933"/>
                <a:gd name="T97" fmla="*/ 153 h 172"/>
                <a:gd name="T98" fmla="*/ 777 w 933"/>
                <a:gd name="T99" fmla="*/ 16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3"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765" y="153"/>
                  </a:moveTo>
                  <a:cubicBezTo>
                    <a:pt x="787" y="138"/>
                    <a:pt x="801" y="119"/>
                    <a:pt x="808" y="97"/>
                  </a:cubicBezTo>
                  <a:lnTo>
                    <a:pt x="765" y="97"/>
                  </a:lnTo>
                  <a:lnTo>
                    <a:pt x="765" y="83"/>
                  </a:lnTo>
                  <a:lnTo>
                    <a:pt x="841" y="83"/>
                  </a:lnTo>
                  <a:lnTo>
                    <a:pt x="841" y="66"/>
                  </a:lnTo>
                  <a:lnTo>
                    <a:pt x="787" y="66"/>
                  </a:lnTo>
                  <a:lnTo>
                    <a:pt x="787" y="52"/>
                  </a:lnTo>
                  <a:lnTo>
                    <a:pt x="841" y="52"/>
                  </a:lnTo>
                  <a:lnTo>
                    <a:pt x="841" y="39"/>
                  </a:lnTo>
                  <a:lnTo>
                    <a:pt x="775" y="39"/>
                  </a:lnTo>
                  <a:lnTo>
                    <a:pt x="775" y="24"/>
                  </a:lnTo>
                  <a:lnTo>
                    <a:pt x="815" y="24"/>
                  </a:lnTo>
                  <a:cubicBezTo>
                    <a:pt x="812" y="20"/>
                    <a:pt x="808" y="16"/>
                    <a:pt x="801" y="11"/>
                  </a:cubicBezTo>
                  <a:lnTo>
                    <a:pt x="813" y="3"/>
                  </a:lnTo>
                  <a:cubicBezTo>
                    <a:pt x="822" y="10"/>
                    <a:pt x="829" y="17"/>
                    <a:pt x="834" y="24"/>
                  </a:cubicBezTo>
                  <a:lnTo>
                    <a:pt x="864" y="24"/>
                  </a:lnTo>
                  <a:lnTo>
                    <a:pt x="878" y="0"/>
                  </a:lnTo>
                  <a:lnTo>
                    <a:pt x="892" y="6"/>
                  </a:lnTo>
                  <a:cubicBezTo>
                    <a:pt x="895" y="7"/>
                    <a:pt x="895" y="8"/>
                    <a:pt x="891" y="9"/>
                  </a:cubicBezTo>
                  <a:lnTo>
                    <a:pt x="880" y="24"/>
                  </a:lnTo>
                  <a:lnTo>
                    <a:pt x="922" y="24"/>
                  </a:lnTo>
                  <a:lnTo>
                    <a:pt x="922" y="39"/>
                  </a:lnTo>
                  <a:lnTo>
                    <a:pt x="856" y="39"/>
                  </a:lnTo>
                  <a:lnTo>
                    <a:pt x="856" y="52"/>
                  </a:lnTo>
                  <a:lnTo>
                    <a:pt x="911" y="52"/>
                  </a:lnTo>
                  <a:lnTo>
                    <a:pt x="911" y="66"/>
                  </a:lnTo>
                  <a:lnTo>
                    <a:pt x="856" y="66"/>
                  </a:lnTo>
                  <a:lnTo>
                    <a:pt x="856" y="83"/>
                  </a:lnTo>
                  <a:lnTo>
                    <a:pt x="933" y="83"/>
                  </a:lnTo>
                  <a:lnTo>
                    <a:pt x="933" y="97"/>
                  </a:lnTo>
                  <a:lnTo>
                    <a:pt x="825" y="97"/>
                  </a:lnTo>
                  <a:cubicBezTo>
                    <a:pt x="824" y="103"/>
                    <a:pt x="822" y="108"/>
                    <a:pt x="820" y="111"/>
                  </a:cubicBezTo>
                  <a:lnTo>
                    <a:pt x="911" y="111"/>
                  </a:lnTo>
                  <a:lnTo>
                    <a:pt x="911" y="126"/>
                  </a:lnTo>
                  <a:lnTo>
                    <a:pt x="869" y="126"/>
                  </a:lnTo>
                  <a:lnTo>
                    <a:pt x="869" y="153"/>
                  </a:lnTo>
                  <a:lnTo>
                    <a:pt x="930" y="153"/>
                  </a:lnTo>
                  <a:lnTo>
                    <a:pt x="930" y="167"/>
                  </a:lnTo>
                  <a:lnTo>
                    <a:pt x="798" y="167"/>
                  </a:lnTo>
                  <a:lnTo>
                    <a:pt x="798" y="153"/>
                  </a:lnTo>
                  <a:lnTo>
                    <a:pt x="854" y="153"/>
                  </a:lnTo>
                  <a:lnTo>
                    <a:pt x="854" y="126"/>
                  </a:lnTo>
                  <a:lnTo>
                    <a:pt x="814" y="126"/>
                  </a:lnTo>
                  <a:cubicBezTo>
                    <a:pt x="805" y="141"/>
                    <a:pt x="793" y="155"/>
                    <a:pt x="777" y="167"/>
                  </a:cubicBezTo>
                  <a:lnTo>
                    <a:pt x="765"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5" name="Line 83"/>
            <p:cNvCxnSpPr/>
            <p:nvPr/>
          </p:nvCxnSpPr>
          <p:spPr bwMode="auto">
            <a:xfrm>
              <a:off x="4471035"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6" name="Line 84"/>
            <p:cNvCxnSpPr/>
            <p:nvPr/>
          </p:nvCxnSpPr>
          <p:spPr bwMode="auto">
            <a:xfrm>
              <a:off x="5049520" y="551815"/>
              <a:ext cx="0" cy="34480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7" name="Line 85"/>
            <p:cNvCxnSpPr/>
            <p:nvPr/>
          </p:nvCxnSpPr>
          <p:spPr bwMode="auto">
            <a:xfrm>
              <a:off x="4471035" y="551815"/>
              <a:ext cx="57848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48" name="Freeform 86"/>
            <p:cNvSpPr>
              <a:spLocks noEditPoints="1"/>
            </p:cNvSpPr>
            <p:nvPr/>
          </p:nvSpPr>
          <p:spPr bwMode="auto">
            <a:xfrm>
              <a:off x="4526915" y="769620"/>
              <a:ext cx="453390" cy="93980"/>
            </a:xfrm>
            <a:custGeom>
              <a:avLst/>
              <a:gdLst>
                <a:gd name="T0" fmla="*/ 76 w 1128"/>
                <a:gd name="T1" fmla="*/ 66 h 174"/>
                <a:gd name="T2" fmla="*/ 10 w 1128"/>
                <a:gd name="T3" fmla="*/ 24 h 174"/>
                <a:gd name="T4" fmla="*/ 113 w 1128"/>
                <a:gd name="T5" fmla="*/ 0 h 174"/>
                <a:gd name="T6" fmla="*/ 91 w 1128"/>
                <a:gd name="T7" fmla="*/ 39 h 174"/>
                <a:gd name="T8" fmla="*/ 168 w 1128"/>
                <a:gd name="T9" fmla="*/ 83 h 174"/>
                <a:gd name="T10" fmla="*/ 104 w 1128"/>
                <a:gd name="T11" fmla="*/ 126 h 174"/>
                <a:gd name="T12" fmla="*/ 89 w 1128"/>
                <a:gd name="T13" fmla="*/ 153 h 174"/>
                <a:gd name="T14" fmla="*/ 233 w 1128"/>
                <a:gd name="T15" fmla="*/ 153 h 174"/>
                <a:gd name="T16" fmla="*/ 354 w 1128"/>
                <a:gd name="T17" fmla="*/ 88 h 174"/>
                <a:gd name="T18" fmla="*/ 320 w 1128"/>
                <a:gd name="T19" fmla="*/ 50 h 174"/>
                <a:gd name="T20" fmla="*/ 213 w 1128"/>
                <a:gd name="T21" fmla="*/ 103 h 174"/>
                <a:gd name="T22" fmla="*/ 478 w 1128"/>
                <a:gd name="T23" fmla="*/ 141 h 174"/>
                <a:gd name="T24" fmla="*/ 495 w 1128"/>
                <a:gd name="T25" fmla="*/ 171 h 174"/>
                <a:gd name="T26" fmla="*/ 441 w 1128"/>
                <a:gd name="T27" fmla="*/ 126 h 174"/>
                <a:gd name="T28" fmla="*/ 495 w 1128"/>
                <a:gd name="T29" fmla="*/ 171 h 174"/>
                <a:gd name="T30" fmla="*/ 408 w 1128"/>
                <a:gd name="T31" fmla="*/ 56 h 174"/>
                <a:gd name="T32" fmla="*/ 423 w 1128"/>
                <a:gd name="T33" fmla="*/ 7 h 174"/>
                <a:gd name="T34" fmla="*/ 445 w 1128"/>
                <a:gd name="T35" fmla="*/ 92 h 174"/>
                <a:gd name="T36" fmla="*/ 387 w 1128"/>
                <a:gd name="T37" fmla="*/ 130 h 174"/>
                <a:gd name="T38" fmla="*/ 540 w 1128"/>
                <a:gd name="T39" fmla="*/ 87 h 174"/>
                <a:gd name="T40" fmla="*/ 477 w 1128"/>
                <a:gd name="T41" fmla="*/ 65 h 174"/>
                <a:gd name="T42" fmla="*/ 518 w 1128"/>
                <a:gd name="T43" fmla="*/ 65 h 174"/>
                <a:gd name="T44" fmla="*/ 546 w 1128"/>
                <a:gd name="T45" fmla="*/ 77 h 174"/>
                <a:gd name="T46" fmla="*/ 445 w 1128"/>
                <a:gd name="T47" fmla="*/ 9 h 174"/>
                <a:gd name="T48" fmla="*/ 490 w 1128"/>
                <a:gd name="T49" fmla="*/ 33 h 174"/>
                <a:gd name="T50" fmla="*/ 735 w 1128"/>
                <a:gd name="T51" fmla="*/ 22 h 174"/>
                <a:gd name="T52" fmla="*/ 692 w 1128"/>
                <a:gd name="T53" fmla="*/ 59 h 174"/>
                <a:gd name="T54" fmla="*/ 739 w 1128"/>
                <a:gd name="T55" fmla="*/ 96 h 174"/>
                <a:gd name="T56" fmla="*/ 668 w 1128"/>
                <a:gd name="T57" fmla="*/ 139 h 174"/>
                <a:gd name="T58" fmla="*/ 653 w 1128"/>
                <a:gd name="T59" fmla="*/ 125 h 174"/>
                <a:gd name="T60" fmla="*/ 617 w 1128"/>
                <a:gd name="T61" fmla="*/ 49 h 174"/>
                <a:gd name="T62" fmla="*/ 690 w 1128"/>
                <a:gd name="T63" fmla="*/ 3 h 174"/>
                <a:gd name="T64" fmla="*/ 580 w 1128"/>
                <a:gd name="T65" fmla="*/ 49 h 174"/>
                <a:gd name="T66" fmla="*/ 599 w 1128"/>
                <a:gd name="T67" fmla="*/ 6 h 174"/>
                <a:gd name="T68" fmla="*/ 679 w 1128"/>
                <a:gd name="T69" fmla="*/ 96 h 174"/>
                <a:gd name="T70" fmla="*/ 679 w 1128"/>
                <a:gd name="T71" fmla="*/ 47 h 174"/>
                <a:gd name="T72" fmla="*/ 615 w 1128"/>
                <a:gd name="T73" fmla="*/ 67 h 174"/>
                <a:gd name="T74" fmla="*/ 873 w 1128"/>
                <a:gd name="T75" fmla="*/ 144 h 174"/>
                <a:gd name="T76" fmla="*/ 939 w 1128"/>
                <a:gd name="T77" fmla="*/ 156 h 174"/>
                <a:gd name="T78" fmla="*/ 910 w 1128"/>
                <a:gd name="T79" fmla="*/ 113 h 174"/>
                <a:gd name="T80" fmla="*/ 850 w 1128"/>
                <a:gd name="T81" fmla="*/ 23 h 174"/>
                <a:gd name="T82" fmla="*/ 939 w 1128"/>
                <a:gd name="T83" fmla="*/ 127 h 174"/>
                <a:gd name="T84" fmla="*/ 821 w 1128"/>
                <a:gd name="T85" fmla="*/ 6 h 174"/>
                <a:gd name="T86" fmla="*/ 821 w 1128"/>
                <a:gd name="T87" fmla="*/ 60 h 174"/>
                <a:gd name="T88" fmla="*/ 823 w 1128"/>
                <a:gd name="T89" fmla="*/ 171 h 174"/>
                <a:gd name="T90" fmla="*/ 774 w 1128"/>
                <a:gd name="T91" fmla="*/ 112 h 174"/>
                <a:gd name="T92" fmla="*/ 810 w 1128"/>
                <a:gd name="T93" fmla="*/ 124 h 174"/>
                <a:gd name="T94" fmla="*/ 921 w 1128"/>
                <a:gd name="T95" fmla="*/ 6 h 174"/>
                <a:gd name="T96" fmla="*/ 876 w 1128"/>
                <a:gd name="T97" fmla="*/ 18 h 174"/>
                <a:gd name="T98" fmla="*/ 960 w 1128"/>
                <a:gd name="T99" fmla="*/ 97 h 174"/>
                <a:gd name="T100" fmla="*/ 1036 w 1128"/>
                <a:gd name="T101" fmla="*/ 52 h 174"/>
                <a:gd name="T102" fmla="*/ 1008 w 1128"/>
                <a:gd name="T103" fmla="*/ 3 h 174"/>
                <a:gd name="T104" fmla="*/ 1075 w 1128"/>
                <a:gd name="T105" fmla="*/ 24 h 174"/>
                <a:gd name="T106" fmla="*/ 1106 w 1128"/>
                <a:gd name="T107" fmla="*/ 66 h 174"/>
                <a:gd name="T108" fmla="*/ 1015 w 1128"/>
                <a:gd name="T109" fmla="*/ 111 h 174"/>
                <a:gd name="T110" fmla="*/ 1125 w 1128"/>
                <a:gd name="T111" fmla="*/ 167 h 174"/>
                <a:gd name="T112" fmla="*/ 972 w 1128"/>
                <a:gd name="T11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74">
                  <a:moveTo>
                    <a:pt x="0" y="153"/>
                  </a:moveTo>
                  <a:cubicBezTo>
                    <a:pt x="22" y="138"/>
                    <a:pt x="36" y="119"/>
                    <a:pt x="43" y="97"/>
                  </a:cubicBezTo>
                  <a:lnTo>
                    <a:pt x="0" y="97"/>
                  </a:lnTo>
                  <a:lnTo>
                    <a:pt x="0" y="83"/>
                  </a:lnTo>
                  <a:lnTo>
                    <a:pt x="76" y="83"/>
                  </a:lnTo>
                  <a:lnTo>
                    <a:pt x="76" y="66"/>
                  </a:lnTo>
                  <a:lnTo>
                    <a:pt x="22" y="66"/>
                  </a:lnTo>
                  <a:lnTo>
                    <a:pt x="22" y="52"/>
                  </a:lnTo>
                  <a:lnTo>
                    <a:pt x="76" y="52"/>
                  </a:lnTo>
                  <a:lnTo>
                    <a:pt x="76" y="39"/>
                  </a:lnTo>
                  <a:lnTo>
                    <a:pt x="10" y="39"/>
                  </a:lnTo>
                  <a:lnTo>
                    <a:pt x="10" y="24"/>
                  </a:lnTo>
                  <a:lnTo>
                    <a:pt x="50" y="24"/>
                  </a:lnTo>
                  <a:cubicBezTo>
                    <a:pt x="47" y="20"/>
                    <a:pt x="43" y="16"/>
                    <a:pt x="36" y="11"/>
                  </a:cubicBezTo>
                  <a:lnTo>
                    <a:pt x="48" y="3"/>
                  </a:lnTo>
                  <a:cubicBezTo>
                    <a:pt x="57" y="10"/>
                    <a:pt x="64" y="17"/>
                    <a:pt x="69" y="24"/>
                  </a:cubicBezTo>
                  <a:lnTo>
                    <a:pt x="99" y="24"/>
                  </a:lnTo>
                  <a:lnTo>
                    <a:pt x="113" y="0"/>
                  </a:lnTo>
                  <a:lnTo>
                    <a:pt x="127" y="6"/>
                  </a:lnTo>
                  <a:cubicBezTo>
                    <a:pt x="130" y="7"/>
                    <a:pt x="130" y="8"/>
                    <a:pt x="126" y="9"/>
                  </a:cubicBezTo>
                  <a:lnTo>
                    <a:pt x="115" y="24"/>
                  </a:lnTo>
                  <a:lnTo>
                    <a:pt x="157" y="24"/>
                  </a:lnTo>
                  <a:lnTo>
                    <a:pt x="157" y="39"/>
                  </a:lnTo>
                  <a:lnTo>
                    <a:pt x="91" y="39"/>
                  </a:lnTo>
                  <a:lnTo>
                    <a:pt x="91" y="52"/>
                  </a:lnTo>
                  <a:lnTo>
                    <a:pt x="146" y="52"/>
                  </a:lnTo>
                  <a:lnTo>
                    <a:pt x="146" y="66"/>
                  </a:lnTo>
                  <a:lnTo>
                    <a:pt x="91" y="66"/>
                  </a:lnTo>
                  <a:lnTo>
                    <a:pt x="91" y="83"/>
                  </a:lnTo>
                  <a:lnTo>
                    <a:pt x="168" y="83"/>
                  </a:lnTo>
                  <a:lnTo>
                    <a:pt x="168" y="97"/>
                  </a:lnTo>
                  <a:lnTo>
                    <a:pt x="60" y="97"/>
                  </a:lnTo>
                  <a:cubicBezTo>
                    <a:pt x="59" y="103"/>
                    <a:pt x="57" y="108"/>
                    <a:pt x="55" y="111"/>
                  </a:cubicBezTo>
                  <a:lnTo>
                    <a:pt x="146" y="111"/>
                  </a:lnTo>
                  <a:lnTo>
                    <a:pt x="146" y="126"/>
                  </a:lnTo>
                  <a:lnTo>
                    <a:pt x="104" y="126"/>
                  </a:lnTo>
                  <a:lnTo>
                    <a:pt x="104" y="153"/>
                  </a:lnTo>
                  <a:lnTo>
                    <a:pt x="165" y="153"/>
                  </a:lnTo>
                  <a:lnTo>
                    <a:pt x="165" y="167"/>
                  </a:lnTo>
                  <a:lnTo>
                    <a:pt x="33" y="167"/>
                  </a:lnTo>
                  <a:lnTo>
                    <a:pt x="33" y="153"/>
                  </a:lnTo>
                  <a:lnTo>
                    <a:pt x="89" y="153"/>
                  </a:lnTo>
                  <a:lnTo>
                    <a:pt x="89" y="126"/>
                  </a:lnTo>
                  <a:lnTo>
                    <a:pt x="49" y="126"/>
                  </a:lnTo>
                  <a:cubicBezTo>
                    <a:pt x="40" y="141"/>
                    <a:pt x="28" y="155"/>
                    <a:pt x="12" y="167"/>
                  </a:cubicBezTo>
                  <a:lnTo>
                    <a:pt x="0" y="153"/>
                  </a:lnTo>
                  <a:close/>
                  <a:moveTo>
                    <a:pt x="253" y="144"/>
                  </a:moveTo>
                  <a:cubicBezTo>
                    <a:pt x="247" y="150"/>
                    <a:pt x="240" y="153"/>
                    <a:pt x="233" y="153"/>
                  </a:cubicBezTo>
                  <a:cubicBezTo>
                    <a:pt x="225" y="153"/>
                    <a:pt x="219" y="151"/>
                    <a:pt x="214" y="147"/>
                  </a:cubicBezTo>
                  <a:cubicBezTo>
                    <a:pt x="202" y="135"/>
                    <a:pt x="196" y="120"/>
                    <a:pt x="196" y="102"/>
                  </a:cubicBezTo>
                  <a:cubicBezTo>
                    <a:pt x="196" y="80"/>
                    <a:pt x="204" y="61"/>
                    <a:pt x="219" y="45"/>
                  </a:cubicBezTo>
                  <a:cubicBezTo>
                    <a:pt x="236" y="28"/>
                    <a:pt x="257" y="20"/>
                    <a:pt x="282" y="20"/>
                  </a:cubicBezTo>
                  <a:cubicBezTo>
                    <a:pt x="304" y="20"/>
                    <a:pt x="321" y="26"/>
                    <a:pt x="333" y="39"/>
                  </a:cubicBezTo>
                  <a:cubicBezTo>
                    <a:pt x="347" y="53"/>
                    <a:pt x="354" y="69"/>
                    <a:pt x="354" y="88"/>
                  </a:cubicBezTo>
                  <a:cubicBezTo>
                    <a:pt x="354" y="109"/>
                    <a:pt x="348" y="125"/>
                    <a:pt x="335" y="138"/>
                  </a:cubicBezTo>
                  <a:cubicBezTo>
                    <a:pt x="326" y="147"/>
                    <a:pt x="313" y="155"/>
                    <a:pt x="296" y="163"/>
                  </a:cubicBezTo>
                  <a:lnTo>
                    <a:pt x="280" y="147"/>
                  </a:lnTo>
                  <a:cubicBezTo>
                    <a:pt x="298" y="142"/>
                    <a:pt x="311" y="134"/>
                    <a:pt x="321" y="124"/>
                  </a:cubicBezTo>
                  <a:cubicBezTo>
                    <a:pt x="331" y="115"/>
                    <a:pt x="336" y="103"/>
                    <a:pt x="336" y="90"/>
                  </a:cubicBezTo>
                  <a:cubicBezTo>
                    <a:pt x="336" y="74"/>
                    <a:pt x="330" y="60"/>
                    <a:pt x="320" y="50"/>
                  </a:cubicBezTo>
                  <a:cubicBezTo>
                    <a:pt x="309" y="39"/>
                    <a:pt x="293" y="35"/>
                    <a:pt x="270" y="36"/>
                  </a:cubicBezTo>
                  <a:lnTo>
                    <a:pt x="284" y="42"/>
                  </a:lnTo>
                  <a:cubicBezTo>
                    <a:pt x="290" y="45"/>
                    <a:pt x="290" y="48"/>
                    <a:pt x="284" y="51"/>
                  </a:cubicBezTo>
                  <a:cubicBezTo>
                    <a:pt x="275" y="101"/>
                    <a:pt x="265" y="132"/>
                    <a:pt x="253" y="144"/>
                  </a:cubicBezTo>
                  <a:close/>
                  <a:moveTo>
                    <a:pt x="233" y="55"/>
                  </a:moveTo>
                  <a:cubicBezTo>
                    <a:pt x="220" y="68"/>
                    <a:pt x="213" y="84"/>
                    <a:pt x="213" y="103"/>
                  </a:cubicBezTo>
                  <a:cubicBezTo>
                    <a:pt x="213" y="115"/>
                    <a:pt x="217" y="124"/>
                    <a:pt x="225" y="132"/>
                  </a:cubicBezTo>
                  <a:cubicBezTo>
                    <a:pt x="226" y="133"/>
                    <a:pt x="228" y="134"/>
                    <a:pt x="231" y="134"/>
                  </a:cubicBezTo>
                  <a:cubicBezTo>
                    <a:pt x="234" y="134"/>
                    <a:pt x="238" y="132"/>
                    <a:pt x="241" y="129"/>
                  </a:cubicBezTo>
                  <a:cubicBezTo>
                    <a:pt x="253" y="117"/>
                    <a:pt x="261" y="86"/>
                    <a:pt x="267" y="36"/>
                  </a:cubicBezTo>
                  <a:cubicBezTo>
                    <a:pt x="254" y="39"/>
                    <a:pt x="242" y="46"/>
                    <a:pt x="233" y="55"/>
                  </a:cubicBezTo>
                  <a:close/>
                  <a:moveTo>
                    <a:pt x="478" y="141"/>
                  </a:moveTo>
                  <a:cubicBezTo>
                    <a:pt x="480" y="143"/>
                    <a:pt x="479" y="144"/>
                    <a:pt x="475" y="144"/>
                  </a:cubicBezTo>
                  <a:cubicBezTo>
                    <a:pt x="465" y="154"/>
                    <a:pt x="455" y="162"/>
                    <a:pt x="444" y="168"/>
                  </a:cubicBezTo>
                  <a:lnTo>
                    <a:pt x="435" y="155"/>
                  </a:lnTo>
                  <a:cubicBezTo>
                    <a:pt x="448" y="148"/>
                    <a:pt x="458" y="140"/>
                    <a:pt x="466" y="130"/>
                  </a:cubicBezTo>
                  <a:lnTo>
                    <a:pt x="478" y="141"/>
                  </a:lnTo>
                  <a:close/>
                  <a:moveTo>
                    <a:pt x="495" y="171"/>
                  </a:moveTo>
                  <a:lnTo>
                    <a:pt x="485" y="171"/>
                  </a:lnTo>
                  <a:lnTo>
                    <a:pt x="481" y="157"/>
                  </a:lnTo>
                  <a:lnTo>
                    <a:pt x="489" y="157"/>
                  </a:lnTo>
                  <a:cubicBezTo>
                    <a:pt x="491" y="157"/>
                    <a:pt x="492" y="156"/>
                    <a:pt x="492" y="154"/>
                  </a:cubicBezTo>
                  <a:lnTo>
                    <a:pt x="492" y="126"/>
                  </a:lnTo>
                  <a:lnTo>
                    <a:pt x="441" y="126"/>
                  </a:lnTo>
                  <a:lnTo>
                    <a:pt x="441" y="111"/>
                  </a:lnTo>
                  <a:lnTo>
                    <a:pt x="554" y="111"/>
                  </a:lnTo>
                  <a:lnTo>
                    <a:pt x="554" y="126"/>
                  </a:lnTo>
                  <a:lnTo>
                    <a:pt x="507" y="126"/>
                  </a:lnTo>
                  <a:lnTo>
                    <a:pt x="507" y="159"/>
                  </a:lnTo>
                  <a:cubicBezTo>
                    <a:pt x="507" y="167"/>
                    <a:pt x="503" y="171"/>
                    <a:pt x="495" y="171"/>
                  </a:cubicBezTo>
                  <a:close/>
                  <a:moveTo>
                    <a:pt x="522" y="131"/>
                  </a:moveTo>
                  <a:cubicBezTo>
                    <a:pt x="533" y="140"/>
                    <a:pt x="543" y="147"/>
                    <a:pt x="553" y="152"/>
                  </a:cubicBezTo>
                  <a:lnTo>
                    <a:pt x="545" y="165"/>
                  </a:lnTo>
                  <a:cubicBezTo>
                    <a:pt x="535" y="161"/>
                    <a:pt x="524" y="153"/>
                    <a:pt x="512" y="141"/>
                  </a:cubicBezTo>
                  <a:lnTo>
                    <a:pt x="522" y="131"/>
                  </a:lnTo>
                  <a:close/>
                  <a:moveTo>
                    <a:pt x="408" y="56"/>
                  </a:moveTo>
                  <a:lnTo>
                    <a:pt x="384" y="56"/>
                  </a:lnTo>
                  <a:lnTo>
                    <a:pt x="384" y="42"/>
                  </a:lnTo>
                  <a:lnTo>
                    <a:pt x="408" y="42"/>
                  </a:lnTo>
                  <a:lnTo>
                    <a:pt x="408" y="3"/>
                  </a:lnTo>
                  <a:lnTo>
                    <a:pt x="423" y="3"/>
                  </a:lnTo>
                  <a:cubicBezTo>
                    <a:pt x="427" y="3"/>
                    <a:pt x="427" y="5"/>
                    <a:pt x="423" y="7"/>
                  </a:cubicBezTo>
                  <a:lnTo>
                    <a:pt x="423" y="42"/>
                  </a:lnTo>
                  <a:lnTo>
                    <a:pt x="444" y="42"/>
                  </a:lnTo>
                  <a:lnTo>
                    <a:pt x="444" y="56"/>
                  </a:lnTo>
                  <a:lnTo>
                    <a:pt x="423" y="56"/>
                  </a:lnTo>
                  <a:lnTo>
                    <a:pt x="423" y="75"/>
                  </a:lnTo>
                  <a:cubicBezTo>
                    <a:pt x="431" y="79"/>
                    <a:pt x="438" y="84"/>
                    <a:pt x="445" y="92"/>
                  </a:cubicBezTo>
                  <a:lnTo>
                    <a:pt x="437" y="106"/>
                  </a:lnTo>
                  <a:cubicBezTo>
                    <a:pt x="432" y="101"/>
                    <a:pt x="428" y="97"/>
                    <a:pt x="423" y="93"/>
                  </a:cubicBezTo>
                  <a:lnTo>
                    <a:pt x="423" y="174"/>
                  </a:lnTo>
                  <a:lnTo>
                    <a:pt x="408" y="174"/>
                  </a:lnTo>
                  <a:lnTo>
                    <a:pt x="408" y="99"/>
                  </a:lnTo>
                  <a:cubicBezTo>
                    <a:pt x="404" y="110"/>
                    <a:pt x="397" y="121"/>
                    <a:pt x="387" y="130"/>
                  </a:cubicBezTo>
                  <a:lnTo>
                    <a:pt x="378" y="117"/>
                  </a:lnTo>
                  <a:cubicBezTo>
                    <a:pt x="396" y="96"/>
                    <a:pt x="406" y="76"/>
                    <a:pt x="408" y="56"/>
                  </a:cubicBezTo>
                  <a:close/>
                  <a:moveTo>
                    <a:pt x="540" y="102"/>
                  </a:moveTo>
                  <a:lnTo>
                    <a:pt x="455" y="102"/>
                  </a:lnTo>
                  <a:lnTo>
                    <a:pt x="455" y="87"/>
                  </a:lnTo>
                  <a:lnTo>
                    <a:pt x="540" y="87"/>
                  </a:lnTo>
                  <a:lnTo>
                    <a:pt x="540" y="102"/>
                  </a:lnTo>
                  <a:close/>
                  <a:moveTo>
                    <a:pt x="477" y="65"/>
                  </a:moveTo>
                  <a:lnTo>
                    <a:pt x="477" y="45"/>
                  </a:lnTo>
                  <a:lnTo>
                    <a:pt x="462" y="45"/>
                  </a:lnTo>
                  <a:lnTo>
                    <a:pt x="462" y="65"/>
                  </a:lnTo>
                  <a:lnTo>
                    <a:pt x="477" y="65"/>
                  </a:lnTo>
                  <a:close/>
                  <a:moveTo>
                    <a:pt x="505" y="65"/>
                  </a:moveTo>
                  <a:lnTo>
                    <a:pt x="505" y="45"/>
                  </a:lnTo>
                  <a:lnTo>
                    <a:pt x="490" y="45"/>
                  </a:lnTo>
                  <a:lnTo>
                    <a:pt x="490" y="65"/>
                  </a:lnTo>
                  <a:lnTo>
                    <a:pt x="505" y="65"/>
                  </a:lnTo>
                  <a:close/>
                  <a:moveTo>
                    <a:pt x="518" y="65"/>
                  </a:moveTo>
                  <a:lnTo>
                    <a:pt x="533" y="65"/>
                  </a:lnTo>
                  <a:lnTo>
                    <a:pt x="533" y="45"/>
                  </a:lnTo>
                  <a:lnTo>
                    <a:pt x="518" y="45"/>
                  </a:lnTo>
                  <a:lnTo>
                    <a:pt x="518" y="65"/>
                  </a:lnTo>
                  <a:close/>
                  <a:moveTo>
                    <a:pt x="546" y="33"/>
                  </a:moveTo>
                  <a:lnTo>
                    <a:pt x="546" y="77"/>
                  </a:lnTo>
                  <a:lnTo>
                    <a:pt x="450" y="77"/>
                  </a:lnTo>
                  <a:lnTo>
                    <a:pt x="450" y="33"/>
                  </a:lnTo>
                  <a:lnTo>
                    <a:pt x="477" y="33"/>
                  </a:lnTo>
                  <a:lnTo>
                    <a:pt x="477" y="23"/>
                  </a:lnTo>
                  <a:lnTo>
                    <a:pt x="445" y="23"/>
                  </a:lnTo>
                  <a:lnTo>
                    <a:pt x="445" y="9"/>
                  </a:lnTo>
                  <a:lnTo>
                    <a:pt x="550" y="9"/>
                  </a:lnTo>
                  <a:lnTo>
                    <a:pt x="550" y="23"/>
                  </a:lnTo>
                  <a:lnTo>
                    <a:pt x="518" y="23"/>
                  </a:lnTo>
                  <a:lnTo>
                    <a:pt x="518" y="33"/>
                  </a:lnTo>
                  <a:lnTo>
                    <a:pt x="546" y="33"/>
                  </a:lnTo>
                  <a:close/>
                  <a:moveTo>
                    <a:pt x="490" y="33"/>
                  </a:moveTo>
                  <a:lnTo>
                    <a:pt x="505" y="33"/>
                  </a:lnTo>
                  <a:lnTo>
                    <a:pt x="505" y="23"/>
                  </a:lnTo>
                  <a:lnTo>
                    <a:pt x="490" y="23"/>
                  </a:lnTo>
                  <a:lnTo>
                    <a:pt x="490" y="33"/>
                  </a:lnTo>
                  <a:close/>
                  <a:moveTo>
                    <a:pt x="693" y="22"/>
                  </a:moveTo>
                  <a:lnTo>
                    <a:pt x="735" y="22"/>
                  </a:lnTo>
                  <a:lnTo>
                    <a:pt x="735" y="34"/>
                  </a:lnTo>
                  <a:lnTo>
                    <a:pt x="692" y="34"/>
                  </a:lnTo>
                  <a:lnTo>
                    <a:pt x="692" y="47"/>
                  </a:lnTo>
                  <a:lnTo>
                    <a:pt x="729" y="47"/>
                  </a:lnTo>
                  <a:lnTo>
                    <a:pt x="729" y="59"/>
                  </a:lnTo>
                  <a:lnTo>
                    <a:pt x="692" y="59"/>
                  </a:lnTo>
                  <a:lnTo>
                    <a:pt x="692" y="71"/>
                  </a:lnTo>
                  <a:lnTo>
                    <a:pt x="729" y="71"/>
                  </a:lnTo>
                  <a:lnTo>
                    <a:pt x="729" y="83"/>
                  </a:lnTo>
                  <a:lnTo>
                    <a:pt x="692" y="83"/>
                  </a:lnTo>
                  <a:lnTo>
                    <a:pt x="692" y="96"/>
                  </a:lnTo>
                  <a:lnTo>
                    <a:pt x="739" y="96"/>
                  </a:lnTo>
                  <a:lnTo>
                    <a:pt x="739" y="108"/>
                  </a:lnTo>
                  <a:lnTo>
                    <a:pt x="668" y="108"/>
                  </a:lnTo>
                  <a:lnTo>
                    <a:pt x="668" y="125"/>
                  </a:lnTo>
                  <a:lnTo>
                    <a:pt x="747" y="125"/>
                  </a:lnTo>
                  <a:lnTo>
                    <a:pt x="747" y="139"/>
                  </a:lnTo>
                  <a:lnTo>
                    <a:pt x="668" y="139"/>
                  </a:lnTo>
                  <a:lnTo>
                    <a:pt x="668" y="174"/>
                  </a:lnTo>
                  <a:lnTo>
                    <a:pt x="653" y="174"/>
                  </a:lnTo>
                  <a:lnTo>
                    <a:pt x="653" y="139"/>
                  </a:lnTo>
                  <a:lnTo>
                    <a:pt x="575" y="139"/>
                  </a:lnTo>
                  <a:lnTo>
                    <a:pt x="575" y="125"/>
                  </a:lnTo>
                  <a:lnTo>
                    <a:pt x="653" y="125"/>
                  </a:lnTo>
                  <a:lnTo>
                    <a:pt x="653" y="108"/>
                  </a:lnTo>
                  <a:lnTo>
                    <a:pt x="645" y="108"/>
                  </a:lnTo>
                  <a:lnTo>
                    <a:pt x="637" y="108"/>
                  </a:lnTo>
                  <a:lnTo>
                    <a:pt x="637" y="50"/>
                  </a:lnTo>
                  <a:cubicBezTo>
                    <a:pt x="634" y="54"/>
                    <a:pt x="630" y="58"/>
                    <a:pt x="625" y="63"/>
                  </a:cubicBezTo>
                  <a:lnTo>
                    <a:pt x="617" y="49"/>
                  </a:lnTo>
                  <a:cubicBezTo>
                    <a:pt x="632" y="38"/>
                    <a:pt x="643" y="22"/>
                    <a:pt x="650" y="3"/>
                  </a:cubicBezTo>
                  <a:lnTo>
                    <a:pt x="663" y="7"/>
                  </a:lnTo>
                  <a:cubicBezTo>
                    <a:pt x="665" y="9"/>
                    <a:pt x="665" y="10"/>
                    <a:pt x="661" y="11"/>
                  </a:cubicBezTo>
                  <a:cubicBezTo>
                    <a:pt x="660" y="15"/>
                    <a:pt x="658" y="19"/>
                    <a:pt x="655" y="22"/>
                  </a:cubicBezTo>
                  <a:lnTo>
                    <a:pt x="680" y="22"/>
                  </a:lnTo>
                  <a:cubicBezTo>
                    <a:pt x="684" y="15"/>
                    <a:pt x="687" y="9"/>
                    <a:pt x="690" y="3"/>
                  </a:cubicBezTo>
                  <a:lnTo>
                    <a:pt x="703" y="7"/>
                  </a:lnTo>
                  <a:cubicBezTo>
                    <a:pt x="705" y="9"/>
                    <a:pt x="704" y="10"/>
                    <a:pt x="701" y="11"/>
                  </a:cubicBezTo>
                  <a:cubicBezTo>
                    <a:pt x="699" y="13"/>
                    <a:pt x="697" y="17"/>
                    <a:pt x="693" y="22"/>
                  </a:cubicBezTo>
                  <a:close/>
                  <a:moveTo>
                    <a:pt x="612" y="50"/>
                  </a:moveTo>
                  <a:lnTo>
                    <a:pt x="601" y="64"/>
                  </a:lnTo>
                  <a:cubicBezTo>
                    <a:pt x="594" y="57"/>
                    <a:pt x="587" y="52"/>
                    <a:pt x="580" y="49"/>
                  </a:cubicBezTo>
                  <a:lnTo>
                    <a:pt x="590" y="36"/>
                  </a:lnTo>
                  <a:cubicBezTo>
                    <a:pt x="597" y="38"/>
                    <a:pt x="604" y="43"/>
                    <a:pt x="612" y="50"/>
                  </a:cubicBezTo>
                  <a:close/>
                  <a:moveTo>
                    <a:pt x="621" y="18"/>
                  </a:moveTo>
                  <a:lnTo>
                    <a:pt x="611" y="32"/>
                  </a:lnTo>
                  <a:cubicBezTo>
                    <a:pt x="605" y="26"/>
                    <a:pt x="598" y="21"/>
                    <a:pt x="589" y="18"/>
                  </a:cubicBezTo>
                  <a:lnTo>
                    <a:pt x="599" y="6"/>
                  </a:lnTo>
                  <a:cubicBezTo>
                    <a:pt x="608" y="9"/>
                    <a:pt x="615" y="13"/>
                    <a:pt x="621" y="18"/>
                  </a:cubicBezTo>
                  <a:close/>
                  <a:moveTo>
                    <a:pt x="679" y="96"/>
                  </a:moveTo>
                  <a:lnTo>
                    <a:pt x="679" y="83"/>
                  </a:lnTo>
                  <a:lnTo>
                    <a:pt x="650" y="83"/>
                  </a:lnTo>
                  <a:lnTo>
                    <a:pt x="650" y="96"/>
                  </a:lnTo>
                  <a:lnTo>
                    <a:pt x="679" y="96"/>
                  </a:lnTo>
                  <a:close/>
                  <a:moveTo>
                    <a:pt x="650" y="71"/>
                  </a:moveTo>
                  <a:lnTo>
                    <a:pt x="679" y="71"/>
                  </a:lnTo>
                  <a:lnTo>
                    <a:pt x="679" y="59"/>
                  </a:lnTo>
                  <a:lnTo>
                    <a:pt x="650" y="59"/>
                  </a:lnTo>
                  <a:lnTo>
                    <a:pt x="650" y="71"/>
                  </a:lnTo>
                  <a:close/>
                  <a:moveTo>
                    <a:pt x="679" y="47"/>
                  </a:moveTo>
                  <a:lnTo>
                    <a:pt x="679" y="34"/>
                  </a:lnTo>
                  <a:lnTo>
                    <a:pt x="650" y="34"/>
                  </a:lnTo>
                  <a:lnTo>
                    <a:pt x="650" y="47"/>
                  </a:lnTo>
                  <a:lnTo>
                    <a:pt x="679" y="47"/>
                  </a:lnTo>
                  <a:close/>
                  <a:moveTo>
                    <a:pt x="576" y="99"/>
                  </a:moveTo>
                  <a:cubicBezTo>
                    <a:pt x="589" y="92"/>
                    <a:pt x="602" y="81"/>
                    <a:pt x="615" y="67"/>
                  </a:cubicBezTo>
                  <a:lnTo>
                    <a:pt x="626" y="78"/>
                  </a:lnTo>
                  <a:cubicBezTo>
                    <a:pt x="613" y="93"/>
                    <a:pt x="601" y="104"/>
                    <a:pt x="590" y="111"/>
                  </a:cubicBezTo>
                  <a:cubicBezTo>
                    <a:pt x="591" y="114"/>
                    <a:pt x="590" y="116"/>
                    <a:pt x="588" y="115"/>
                  </a:cubicBezTo>
                  <a:lnTo>
                    <a:pt x="576" y="99"/>
                  </a:lnTo>
                  <a:close/>
                  <a:moveTo>
                    <a:pt x="875" y="140"/>
                  </a:moveTo>
                  <a:cubicBezTo>
                    <a:pt x="878" y="143"/>
                    <a:pt x="878" y="144"/>
                    <a:pt x="873" y="144"/>
                  </a:cubicBezTo>
                  <a:cubicBezTo>
                    <a:pt x="863" y="156"/>
                    <a:pt x="852" y="166"/>
                    <a:pt x="840" y="174"/>
                  </a:cubicBezTo>
                  <a:lnTo>
                    <a:pt x="829" y="162"/>
                  </a:lnTo>
                  <a:cubicBezTo>
                    <a:pt x="842" y="153"/>
                    <a:pt x="853" y="142"/>
                    <a:pt x="863" y="129"/>
                  </a:cubicBezTo>
                  <a:lnTo>
                    <a:pt x="875" y="140"/>
                  </a:lnTo>
                  <a:close/>
                  <a:moveTo>
                    <a:pt x="901" y="129"/>
                  </a:moveTo>
                  <a:cubicBezTo>
                    <a:pt x="909" y="139"/>
                    <a:pt x="921" y="148"/>
                    <a:pt x="939" y="156"/>
                  </a:cubicBezTo>
                  <a:lnTo>
                    <a:pt x="930" y="171"/>
                  </a:lnTo>
                  <a:cubicBezTo>
                    <a:pt x="914" y="164"/>
                    <a:pt x="901" y="154"/>
                    <a:pt x="891" y="140"/>
                  </a:cubicBezTo>
                  <a:lnTo>
                    <a:pt x="901" y="129"/>
                  </a:lnTo>
                  <a:close/>
                  <a:moveTo>
                    <a:pt x="830" y="127"/>
                  </a:moveTo>
                  <a:lnTo>
                    <a:pt x="830" y="113"/>
                  </a:lnTo>
                  <a:lnTo>
                    <a:pt x="910" y="113"/>
                  </a:lnTo>
                  <a:lnTo>
                    <a:pt x="910" y="93"/>
                  </a:lnTo>
                  <a:lnTo>
                    <a:pt x="851" y="93"/>
                  </a:lnTo>
                  <a:lnTo>
                    <a:pt x="851" y="99"/>
                  </a:lnTo>
                  <a:lnTo>
                    <a:pt x="836" y="99"/>
                  </a:lnTo>
                  <a:lnTo>
                    <a:pt x="836" y="23"/>
                  </a:lnTo>
                  <a:lnTo>
                    <a:pt x="850" y="23"/>
                  </a:lnTo>
                  <a:cubicBezTo>
                    <a:pt x="854" y="23"/>
                    <a:pt x="854" y="25"/>
                    <a:pt x="851" y="27"/>
                  </a:cubicBezTo>
                  <a:lnTo>
                    <a:pt x="851" y="78"/>
                  </a:lnTo>
                  <a:lnTo>
                    <a:pt x="925" y="78"/>
                  </a:lnTo>
                  <a:lnTo>
                    <a:pt x="925" y="113"/>
                  </a:lnTo>
                  <a:lnTo>
                    <a:pt x="939" y="113"/>
                  </a:lnTo>
                  <a:lnTo>
                    <a:pt x="939" y="127"/>
                  </a:lnTo>
                  <a:lnTo>
                    <a:pt x="830" y="127"/>
                  </a:lnTo>
                  <a:close/>
                  <a:moveTo>
                    <a:pt x="821" y="6"/>
                  </a:moveTo>
                  <a:lnTo>
                    <a:pt x="821" y="20"/>
                  </a:lnTo>
                  <a:lnTo>
                    <a:pt x="777" y="20"/>
                  </a:lnTo>
                  <a:lnTo>
                    <a:pt x="777" y="6"/>
                  </a:lnTo>
                  <a:lnTo>
                    <a:pt x="821" y="6"/>
                  </a:lnTo>
                  <a:close/>
                  <a:moveTo>
                    <a:pt x="828" y="33"/>
                  </a:moveTo>
                  <a:lnTo>
                    <a:pt x="828" y="47"/>
                  </a:lnTo>
                  <a:lnTo>
                    <a:pt x="766" y="47"/>
                  </a:lnTo>
                  <a:lnTo>
                    <a:pt x="766" y="33"/>
                  </a:lnTo>
                  <a:lnTo>
                    <a:pt x="828" y="33"/>
                  </a:lnTo>
                  <a:close/>
                  <a:moveTo>
                    <a:pt x="821" y="60"/>
                  </a:moveTo>
                  <a:lnTo>
                    <a:pt x="821" y="74"/>
                  </a:lnTo>
                  <a:lnTo>
                    <a:pt x="777" y="74"/>
                  </a:lnTo>
                  <a:lnTo>
                    <a:pt x="777" y="60"/>
                  </a:lnTo>
                  <a:lnTo>
                    <a:pt x="821" y="60"/>
                  </a:lnTo>
                  <a:close/>
                  <a:moveTo>
                    <a:pt x="823" y="112"/>
                  </a:moveTo>
                  <a:lnTo>
                    <a:pt x="823" y="171"/>
                  </a:lnTo>
                  <a:lnTo>
                    <a:pt x="810" y="171"/>
                  </a:lnTo>
                  <a:lnTo>
                    <a:pt x="810" y="164"/>
                  </a:lnTo>
                  <a:lnTo>
                    <a:pt x="787" y="164"/>
                  </a:lnTo>
                  <a:lnTo>
                    <a:pt x="787" y="174"/>
                  </a:lnTo>
                  <a:lnTo>
                    <a:pt x="774" y="174"/>
                  </a:lnTo>
                  <a:lnTo>
                    <a:pt x="774" y="112"/>
                  </a:lnTo>
                  <a:lnTo>
                    <a:pt x="823" y="112"/>
                  </a:lnTo>
                  <a:close/>
                  <a:moveTo>
                    <a:pt x="810" y="124"/>
                  </a:moveTo>
                  <a:lnTo>
                    <a:pt x="787" y="124"/>
                  </a:lnTo>
                  <a:lnTo>
                    <a:pt x="787" y="152"/>
                  </a:lnTo>
                  <a:lnTo>
                    <a:pt x="810" y="152"/>
                  </a:lnTo>
                  <a:lnTo>
                    <a:pt x="810" y="124"/>
                  </a:lnTo>
                  <a:close/>
                  <a:moveTo>
                    <a:pt x="821" y="86"/>
                  </a:moveTo>
                  <a:lnTo>
                    <a:pt x="821" y="100"/>
                  </a:lnTo>
                  <a:lnTo>
                    <a:pt x="777" y="100"/>
                  </a:lnTo>
                  <a:lnTo>
                    <a:pt x="777" y="86"/>
                  </a:lnTo>
                  <a:lnTo>
                    <a:pt x="821" y="86"/>
                  </a:lnTo>
                  <a:close/>
                  <a:moveTo>
                    <a:pt x="921" y="6"/>
                  </a:moveTo>
                  <a:lnTo>
                    <a:pt x="921" y="62"/>
                  </a:lnTo>
                  <a:lnTo>
                    <a:pt x="864" y="62"/>
                  </a:lnTo>
                  <a:lnTo>
                    <a:pt x="864" y="6"/>
                  </a:lnTo>
                  <a:lnTo>
                    <a:pt x="921" y="6"/>
                  </a:lnTo>
                  <a:close/>
                  <a:moveTo>
                    <a:pt x="909" y="18"/>
                  </a:moveTo>
                  <a:lnTo>
                    <a:pt x="876" y="18"/>
                  </a:lnTo>
                  <a:lnTo>
                    <a:pt x="876" y="50"/>
                  </a:lnTo>
                  <a:lnTo>
                    <a:pt x="909" y="50"/>
                  </a:lnTo>
                  <a:lnTo>
                    <a:pt x="909" y="18"/>
                  </a:lnTo>
                  <a:close/>
                  <a:moveTo>
                    <a:pt x="960" y="153"/>
                  </a:moveTo>
                  <a:cubicBezTo>
                    <a:pt x="982" y="138"/>
                    <a:pt x="996" y="119"/>
                    <a:pt x="1003" y="97"/>
                  </a:cubicBezTo>
                  <a:lnTo>
                    <a:pt x="960" y="97"/>
                  </a:lnTo>
                  <a:lnTo>
                    <a:pt x="960" y="83"/>
                  </a:lnTo>
                  <a:lnTo>
                    <a:pt x="1036" y="83"/>
                  </a:lnTo>
                  <a:lnTo>
                    <a:pt x="1036" y="66"/>
                  </a:lnTo>
                  <a:lnTo>
                    <a:pt x="982" y="66"/>
                  </a:lnTo>
                  <a:lnTo>
                    <a:pt x="982" y="52"/>
                  </a:lnTo>
                  <a:lnTo>
                    <a:pt x="1036" y="52"/>
                  </a:lnTo>
                  <a:lnTo>
                    <a:pt x="1036" y="39"/>
                  </a:lnTo>
                  <a:lnTo>
                    <a:pt x="970" y="39"/>
                  </a:lnTo>
                  <a:lnTo>
                    <a:pt x="970" y="24"/>
                  </a:lnTo>
                  <a:lnTo>
                    <a:pt x="1010" y="24"/>
                  </a:lnTo>
                  <a:cubicBezTo>
                    <a:pt x="1007" y="20"/>
                    <a:pt x="1003" y="16"/>
                    <a:pt x="996" y="11"/>
                  </a:cubicBezTo>
                  <a:lnTo>
                    <a:pt x="1008" y="3"/>
                  </a:lnTo>
                  <a:cubicBezTo>
                    <a:pt x="1017" y="10"/>
                    <a:pt x="1024" y="17"/>
                    <a:pt x="1029" y="24"/>
                  </a:cubicBezTo>
                  <a:lnTo>
                    <a:pt x="1059" y="24"/>
                  </a:lnTo>
                  <a:lnTo>
                    <a:pt x="1073" y="0"/>
                  </a:lnTo>
                  <a:lnTo>
                    <a:pt x="1087" y="6"/>
                  </a:lnTo>
                  <a:cubicBezTo>
                    <a:pt x="1090" y="7"/>
                    <a:pt x="1090" y="8"/>
                    <a:pt x="1086" y="9"/>
                  </a:cubicBezTo>
                  <a:lnTo>
                    <a:pt x="1075" y="24"/>
                  </a:lnTo>
                  <a:lnTo>
                    <a:pt x="1117" y="24"/>
                  </a:lnTo>
                  <a:lnTo>
                    <a:pt x="1117" y="39"/>
                  </a:lnTo>
                  <a:lnTo>
                    <a:pt x="1051" y="39"/>
                  </a:lnTo>
                  <a:lnTo>
                    <a:pt x="1051" y="52"/>
                  </a:lnTo>
                  <a:lnTo>
                    <a:pt x="1106" y="52"/>
                  </a:lnTo>
                  <a:lnTo>
                    <a:pt x="1106" y="66"/>
                  </a:lnTo>
                  <a:lnTo>
                    <a:pt x="1051" y="66"/>
                  </a:lnTo>
                  <a:lnTo>
                    <a:pt x="1051" y="83"/>
                  </a:lnTo>
                  <a:lnTo>
                    <a:pt x="1128" y="83"/>
                  </a:lnTo>
                  <a:lnTo>
                    <a:pt x="1128" y="97"/>
                  </a:lnTo>
                  <a:lnTo>
                    <a:pt x="1020" y="97"/>
                  </a:lnTo>
                  <a:cubicBezTo>
                    <a:pt x="1019" y="103"/>
                    <a:pt x="1017" y="108"/>
                    <a:pt x="1015" y="111"/>
                  </a:cubicBezTo>
                  <a:lnTo>
                    <a:pt x="1106" y="111"/>
                  </a:lnTo>
                  <a:lnTo>
                    <a:pt x="1106" y="126"/>
                  </a:lnTo>
                  <a:lnTo>
                    <a:pt x="1064" y="126"/>
                  </a:lnTo>
                  <a:lnTo>
                    <a:pt x="1064" y="153"/>
                  </a:lnTo>
                  <a:lnTo>
                    <a:pt x="1125" y="153"/>
                  </a:lnTo>
                  <a:lnTo>
                    <a:pt x="1125" y="167"/>
                  </a:lnTo>
                  <a:lnTo>
                    <a:pt x="993" y="167"/>
                  </a:lnTo>
                  <a:lnTo>
                    <a:pt x="993" y="153"/>
                  </a:lnTo>
                  <a:lnTo>
                    <a:pt x="1049" y="153"/>
                  </a:lnTo>
                  <a:lnTo>
                    <a:pt x="1049" y="126"/>
                  </a:lnTo>
                  <a:lnTo>
                    <a:pt x="1009" y="126"/>
                  </a:lnTo>
                  <a:cubicBezTo>
                    <a:pt x="1000" y="141"/>
                    <a:pt x="988" y="155"/>
                    <a:pt x="972" y="167"/>
                  </a:cubicBezTo>
                  <a:lnTo>
                    <a:pt x="960"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9" name="Line 87"/>
            <p:cNvCxnSpPr/>
            <p:nvPr/>
          </p:nvCxnSpPr>
          <p:spPr bwMode="auto">
            <a:xfrm>
              <a:off x="5049520" y="551815"/>
              <a:ext cx="0" cy="17272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0" name="Line 88"/>
            <p:cNvCxnSpPr/>
            <p:nvPr/>
          </p:nvCxnSpPr>
          <p:spPr bwMode="auto">
            <a:xfrm>
              <a:off x="5049520" y="551815"/>
              <a:ext cx="84899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1" name="Line 89"/>
            <p:cNvCxnSpPr/>
            <p:nvPr/>
          </p:nvCxnSpPr>
          <p:spPr bwMode="auto">
            <a:xfrm>
              <a:off x="5049520" y="724535"/>
              <a:ext cx="84899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52" name="Freeform 90"/>
            <p:cNvSpPr>
              <a:spLocks noEditPoints="1"/>
            </p:cNvSpPr>
            <p:nvPr/>
          </p:nvSpPr>
          <p:spPr bwMode="auto">
            <a:xfrm>
              <a:off x="5138420" y="597535"/>
              <a:ext cx="650240" cy="93345"/>
            </a:xfrm>
            <a:custGeom>
              <a:avLst/>
              <a:gdLst>
                <a:gd name="T0" fmla="*/ 76 w 1618"/>
                <a:gd name="T1" fmla="*/ 66 h 174"/>
                <a:gd name="T2" fmla="*/ 10 w 1618"/>
                <a:gd name="T3" fmla="*/ 24 h 174"/>
                <a:gd name="T4" fmla="*/ 113 w 1618"/>
                <a:gd name="T5" fmla="*/ 0 h 174"/>
                <a:gd name="T6" fmla="*/ 91 w 1618"/>
                <a:gd name="T7" fmla="*/ 39 h 174"/>
                <a:gd name="T8" fmla="*/ 168 w 1618"/>
                <a:gd name="T9" fmla="*/ 83 h 174"/>
                <a:gd name="T10" fmla="*/ 104 w 1618"/>
                <a:gd name="T11" fmla="*/ 126 h 174"/>
                <a:gd name="T12" fmla="*/ 89 w 1618"/>
                <a:gd name="T13" fmla="*/ 153 h 174"/>
                <a:gd name="T14" fmla="*/ 233 w 1618"/>
                <a:gd name="T15" fmla="*/ 153 h 174"/>
                <a:gd name="T16" fmla="*/ 354 w 1618"/>
                <a:gd name="T17" fmla="*/ 88 h 174"/>
                <a:gd name="T18" fmla="*/ 320 w 1618"/>
                <a:gd name="T19" fmla="*/ 50 h 174"/>
                <a:gd name="T20" fmla="*/ 213 w 1618"/>
                <a:gd name="T21" fmla="*/ 103 h 174"/>
                <a:gd name="T22" fmla="*/ 431 w 1618"/>
                <a:gd name="T23" fmla="*/ 125 h 174"/>
                <a:gd name="T24" fmla="*/ 499 w 1618"/>
                <a:gd name="T25" fmla="*/ 116 h 174"/>
                <a:gd name="T26" fmla="*/ 428 w 1618"/>
                <a:gd name="T27" fmla="*/ 65 h 174"/>
                <a:gd name="T28" fmla="*/ 513 w 1618"/>
                <a:gd name="T29" fmla="*/ 127 h 174"/>
                <a:gd name="T30" fmla="*/ 492 w 1618"/>
                <a:gd name="T31" fmla="*/ 41 h 174"/>
                <a:gd name="T32" fmla="*/ 492 w 1618"/>
                <a:gd name="T33" fmla="*/ 87 h 174"/>
                <a:gd name="T34" fmla="*/ 605 w 1618"/>
                <a:gd name="T35" fmla="*/ 136 h 174"/>
                <a:gd name="T36" fmla="*/ 543 w 1618"/>
                <a:gd name="T37" fmla="*/ 91 h 174"/>
                <a:gd name="T38" fmla="*/ 589 w 1618"/>
                <a:gd name="T39" fmla="*/ 65 h 174"/>
                <a:gd name="T40" fmla="*/ 540 w 1618"/>
                <a:gd name="T41" fmla="*/ 120 h 174"/>
                <a:gd name="T42" fmla="*/ 706 w 1618"/>
                <a:gd name="T43" fmla="*/ 80 h 174"/>
                <a:gd name="T44" fmla="*/ 670 w 1618"/>
                <a:gd name="T45" fmla="*/ 54 h 174"/>
                <a:gd name="T46" fmla="*/ 685 w 1618"/>
                <a:gd name="T47" fmla="*/ 28 h 174"/>
                <a:gd name="T48" fmla="*/ 744 w 1618"/>
                <a:gd name="T49" fmla="*/ 124 h 174"/>
                <a:gd name="T50" fmla="*/ 773 w 1618"/>
                <a:gd name="T51" fmla="*/ 161 h 174"/>
                <a:gd name="T52" fmla="*/ 763 w 1618"/>
                <a:gd name="T53" fmla="*/ 144 h 174"/>
                <a:gd name="T54" fmla="*/ 876 w 1618"/>
                <a:gd name="T55" fmla="*/ 86 h 174"/>
                <a:gd name="T56" fmla="*/ 916 w 1618"/>
                <a:gd name="T57" fmla="*/ 173 h 174"/>
                <a:gd name="T58" fmla="*/ 955 w 1618"/>
                <a:gd name="T59" fmla="*/ 128 h 174"/>
                <a:gd name="T60" fmla="*/ 1036 w 1618"/>
                <a:gd name="T61" fmla="*/ 171 h 174"/>
                <a:gd name="T62" fmla="*/ 940 w 1618"/>
                <a:gd name="T63" fmla="*/ 114 h 174"/>
                <a:gd name="T64" fmla="*/ 944 w 1618"/>
                <a:gd name="T65" fmla="*/ 75 h 174"/>
                <a:gd name="T66" fmla="*/ 1048 w 1618"/>
                <a:gd name="T67" fmla="*/ 35 h 174"/>
                <a:gd name="T68" fmla="*/ 1029 w 1618"/>
                <a:gd name="T69" fmla="*/ 22 h 174"/>
                <a:gd name="T70" fmla="*/ 1078 w 1618"/>
                <a:gd name="T71" fmla="*/ 157 h 174"/>
                <a:gd name="T72" fmla="*/ 1105 w 1618"/>
                <a:gd name="T73" fmla="*/ 36 h 174"/>
                <a:gd name="T74" fmla="*/ 1118 w 1618"/>
                <a:gd name="T75" fmla="*/ 6 h 174"/>
                <a:gd name="T76" fmla="*/ 1145 w 1618"/>
                <a:gd name="T77" fmla="*/ 51 h 174"/>
                <a:gd name="T78" fmla="*/ 1118 w 1618"/>
                <a:gd name="T79" fmla="*/ 120 h 174"/>
                <a:gd name="T80" fmla="*/ 1210 w 1618"/>
                <a:gd name="T81" fmla="*/ 143 h 174"/>
                <a:gd name="T82" fmla="*/ 1189 w 1618"/>
                <a:gd name="T83" fmla="*/ 152 h 174"/>
                <a:gd name="T84" fmla="*/ 1174 w 1618"/>
                <a:gd name="T85" fmla="*/ 81 h 174"/>
                <a:gd name="T86" fmla="*/ 1174 w 1618"/>
                <a:gd name="T87" fmla="*/ 69 h 174"/>
                <a:gd name="T88" fmla="*/ 1156 w 1618"/>
                <a:gd name="T89" fmla="*/ 23 h 174"/>
                <a:gd name="T90" fmla="*/ 1231 w 1618"/>
                <a:gd name="T91" fmla="*/ 41 h 174"/>
                <a:gd name="T92" fmla="*/ 1118 w 1618"/>
                <a:gd name="T93" fmla="*/ 87 h 174"/>
                <a:gd name="T94" fmla="*/ 1105 w 1618"/>
                <a:gd name="T95" fmla="*/ 87 h 174"/>
                <a:gd name="T96" fmla="*/ 1427 w 1618"/>
                <a:gd name="T97" fmla="*/ 141 h 174"/>
                <a:gd name="T98" fmla="*/ 1421 w 1618"/>
                <a:gd name="T99" fmla="*/ 14 h 174"/>
                <a:gd name="T100" fmla="*/ 1417 w 1618"/>
                <a:gd name="T101" fmla="*/ 116 h 174"/>
                <a:gd name="T102" fmla="*/ 1306 w 1618"/>
                <a:gd name="T103" fmla="*/ 60 h 174"/>
                <a:gd name="T104" fmla="*/ 1576 w 1618"/>
                <a:gd name="T105" fmla="*/ 68 h 174"/>
                <a:gd name="T106" fmla="*/ 1591 w 1618"/>
                <a:gd name="T107" fmla="*/ 171 h 174"/>
                <a:gd name="T108" fmla="*/ 1520 w 1618"/>
                <a:gd name="T109" fmla="*/ 136 h 174"/>
                <a:gd name="T110" fmla="*/ 1560 w 1618"/>
                <a:gd name="T111" fmla="*/ 109 h 174"/>
                <a:gd name="T112" fmla="*/ 1520 w 1618"/>
                <a:gd name="T113" fmla="*/ 148 h 174"/>
                <a:gd name="T114" fmla="*/ 1603 w 1618"/>
                <a:gd name="T115" fmla="*/ 20 h 174"/>
                <a:gd name="T116" fmla="*/ 1564 w 1618"/>
                <a:gd name="T117" fmla="*/ 56 h 174"/>
                <a:gd name="T118" fmla="*/ 1514 w 1618"/>
                <a:gd name="T119" fmla="*/ 56 h 174"/>
                <a:gd name="T120" fmla="*/ 1514 w 1618"/>
                <a:gd name="T121" fmla="*/ 32 h 174"/>
                <a:gd name="T122" fmla="*/ 1529 w 1618"/>
                <a:gd name="T123" fmla="*/ 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8" h="174">
                  <a:moveTo>
                    <a:pt x="0" y="153"/>
                  </a:moveTo>
                  <a:cubicBezTo>
                    <a:pt x="22" y="138"/>
                    <a:pt x="36" y="119"/>
                    <a:pt x="43" y="97"/>
                  </a:cubicBezTo>
                  <a:lnTo>
                    <a:pt x="0" y="97"/>
                  </a:lnTo>
                  <a:lnTo>
                    <a:pt x="0" y="83"/>
                  </a:lnTo>
                  <a:lnTo>
                    <a:pt x="76" y="83"/>
                  </a:lnTo>
                  <a:lnTo>
                    <a:pt x="76" y="66"/>
                  </a:lnTo>
                  <a:lnTo>
                    <a:pt x="22" y="66"/>
                  </a:lnTo>
                  <a:lnTo>
                    <a:pt x="22" y="52"/>
                  </a:lnTo>
                  <a:lnTo>
                    <a:pt x="76" y="52"/>
                  </a:lnTo>
                  <a:lnTo>
                    <a:pt x="76" y="39"/>
                  </a:lnTo>
                  <a:lnTo>
                    <a:pt x="10" y="39"/>
                  </a:lnTo>
                  <a:lnTo>
                    <a:pt x="10" y="24"/>
                  </a:lnTo>
                  <a:lnTo>
                    <a:pt x="50" y="24"/>
                  </a:lnTo>
                  <a:cubicBezTo>
                    <a:pt x="47" y="20"/>
                    <a:pt x="43" y="16"/>
                    <a:pt x="36" y="11"/>
                  </a:cubicBezTo>
                  <a:lnTo>
                    <a:pt x="48" y="3"/>
                  </a:lnTo>
                  <a:cubicBezTo>
                    <a:pt x="57" y="10"/>
                    <a:pt x="64" y="17"/>
                    <a:pt x="69" y="24"/>
                  </a:cubicBezTo>
                  <a:lnTo>
                    <a:pt x="99" y="24"/>
                  </a:lnTo>
                  <a:lnTo>
                    <a:pt x="113" y="0"/>
                  </a:lnTo>
                  <a:lnTo>
                    <a:pt x="127" y="6"/>
                  </a:lnTo>
                  <a:cubicBezTo>
                    <a:pt x="130" y="7"/>
                    <a:pt x="130" y="8"/>
                    <a:pt x="126" y="9"/>
                  </a:cubicBezTo>
                  <a:lnTo>
                    <a:pt x="115" y="24"/>
                  </a:lnTo>
                  <a:lnTo>
                    <a:pt x="157" y="24"/>
                  </a:lnTo>
                  <a:lnTo>
                    <a:pt x="157" y="39"/>
                  </a:lnTo>
                  <a:lnTo>
                    <a:pt x="91" y="39"/>
                  </a:lnTo>
                  <a:lnTo>
                    <a:pt x="91" y="52"/>
                  </a:lnTo>
                  <a:lnTo>
                    <a:pt x="146" y="52"/>
                  </a:lnTo>
                  <a:lnTo>
                    <a:pt x="146" y="66"/>
                  </a:lnTo>
                  <a:lnTo>
                    <a:pt x="91" y="66"/>
                  </a:lnTo>
                  <a:lnTo>
                    <a:pt x="91" y="83"/>
                  </a:lnTo>
                  <a:lnTo>
                    <a:pt x="168" y="83"/>
                  </a:lnTo>
                  <a:lnTo>
                    <a:pt x="168" y="97"/>
                  </a:lnTo>
                  <a:lnTo>
                    <a:pt x="60" y="97"/>
                  </a:lnTo>
                  <a:cubicBezTo>
                    <a:pt x="59" y="103"/>
                    <a:pt x="57" y="108"/>
                    <a:pt x="55" y="111"/>
                  </a:cubicBezTo>
                  <a:lnTo>
                    <a:pt x="146" y="111"/>
                  </a:lnTo>
                  <a:lnTo>
                    <a:pt x="146" y="126"/>
                  </a:lnTo>
                  <a:lnTo>
                    <a:pt x="104" y="126"/>
                  </a:lnTo>
                  <a:lnTo>
                    <a:pt x="104" y="153"/>
                  </a:lnTo>
                  <a:lnTo>
                    <a:pt x="165" y="153"/>
                  </a:lnTo>
                  <a:lnTo>
                    <a:pt x="165" y="167"/>
                  </a:lnTo>
                  <a:lnTo>
                    <a:pt x="33" y="167"/>
                  </a:lnTo>
                  <a:lnTo>
                    <a:pt x="33" y="153"/>
                  </a:lnTo>
                  <a:lnTo>
                    <a:pt x="89" y="153"/>
                  </a:lnTo>
                  <a:lnTo>
                    <a:pt x="89" y="126"/>
                  </a:lnTo>
                  <a:lnTo>
                    <a:pt x="49" y="126"/>
                  </a:lnTo>
                  <a:cubicBezTo>
                    <a:pt x="40" y="141"/>
                    <a:pt x="28" y="155"/>
                    <a:pt x="12" y="167"/>
                  </a:cubicBezTo>
                  <a:lnTo>
                    <a:pt x="0" y="153"/>
                  </a:lnTo>
                  <a:close/>
                  <a:moveTo>
                    <a:pt x="253" y="144"/>
                  </a:moveTo>
                  <a:cubicBezTo>
                    <a:pt x="247" y="150"/>
                    <a:pt x="240" y="153"/>
                    <a:pt x="233" y="153"/>
                  </a:cubicBezTo>
                  <a:cubicBezTo>
                    <a:pt x="225" y="153"/>
                    <a:pt x="219" y="151"/>
                    <a:pt x="214" y="147"/>
                  </a:cubicBezTo>
                  <a:cubicBezTo>
                    <a:pt x="202" y="135"/>
                    <a:pt x="196" y="120"/>
                    <a:pt x="196" y="102"/>
                  </a:cubicBezTo>
                  <a:cubicBezTo>
                    <a:pt x="196" y="80"/>
                    <a:pt x="204" y="61"/>
                    <a:pt x="219" y="45"/>
                  </a:cubicBezTo>
                  <a:cubicBezTo>
                    <a:pt x="236" y="28"/>
                    <a:pt x="257" y="20"/>
                    <a:pt x="282" y="20"/>
                  </a:cubicBezTo>
                  <a:cubicBezTo>
                    <a:pt x="304" y="20"/>
                    <a:pt x="321" y="26"/>
                    <a:pt x="333" y="39"/>
                  </a:cubicBezTo>
                  <a:cubicBezTo>
                    <a:pt x="347" y="53"/>
                    <a:pt x="354" y="69"/>
                    <a:pt x="354" y="88"/>
                  </a:cubicBezTo>
                  <a:cubicBezTo>
                    <a:pt x="354" y="109"/>
                    <a:pt x="348" y="125"/>
                    <a:pt x="335" y="138"/>
                  </a:cubicBezTo>
                  <a:cubicBezTo>
                    <a:pt x="326" y="147"/>
                    <a:pt x="313" y="155"/>
                    <a:pt x="296" y="163"/>
                  </a:cubicBezTo>
                  <a:lnTo>
                    <a:pt x="280" y="147"/>
                  </a:lnTo>
                  <a:cubicBezTo>
                    <a:pt x="298" y="142"/>
                    <a:pt x="311" y="134"/>
                    <a:pt x="321" y="124"/>
                  </a:cubicBezTo>
                  <a:cubicBezTo>
                    <a:pt x="331" y="115"/>
                    <a:pt x="336" y="103"/>
                    <a:pt x="336" y="90"/>
                  </a:cubicBezTo>
                  <a:cubicBezTo>
                    <a:pt x="336" y="74"/>
                    <a:pt x="330" y="60"/>
                    <a:pt x="320" y="50"/>
                  </a:cubicBezTo>
                  <a:cubicBezTo>
                    <a:pt x="309" y="39"/>
                    <a:pt x="293" y="35"/>
                    <a:pt x="270" y="36"/>
                  </a:cubicBezTo>
                  <a:lnTo>
                    <a:pt x="284" y="42"/>
                  </a:lnTo>
                  <a:cubicBezTo>
                    <a:pt x="290" y="45"/>
                    <a:pt x="290" y="48"/>
                    <a:pt x="284" y="51"/>
                  </a:cubicBezTo>
                  <a:cubicBezTo>
                    <a:pt x="275" y="101"/>
                    <a:pt x="265" y="132"/>
                    <a:pt x="253" y="144"/>
                  </a:cubicBezTo>
                  <a:close/>
                  <a:moveTo>
                    <a:pt x="233" y="55"/>
                  </a:moveTo>
                  <a:cubicBezTo>
                    <a:pt x="220" y="68"/>
                    <a:pt x="213" y="84"/>
                    <a:pt x="213" y="103"/>
                  </a:cubicBezTo>
                  <a:cubicBezTo>
                    <a:pt x="213" y="115"/>
                    <a:pt x="217" y="124"/>
                    <a:pt x="225" y="132"/>
                  </a:cubicBezTo>
                  <a:cubicBezTo>
                    <a:pt x="226" y="133"/>
                    <a:pt x="228" y="134"/>
                    <a:pt x="231" y="134"/>
                  </a:cubicBezTo>
                  <a:cubicBezTo>
                    <a:pt x="234" y="134"/>
                    <a:pt x="238" y="132"/>
                    <a:pt x="241" y="129"/>
                  </a:cubicBezTo>
                  <a:cubicBezTo>
                    <a:pt x="253" y="117"/>
                    <a:pt x="261" y="86"/>
                    <a:pt x="267" y="36"/>
                  </a:cubicBezTo>
                  <a:cubicBezTo>
                    <a:pt x="254" y="39"/>
                    <a:pt x="242" y="46"/>
                    <a:pt x="233" y="55"/>
                  </a:cubicBezTo>
                  <a:close/>
                  <a:moveTo>
                    <a:pt x="431" y="125"/>
                  </a:moveTo>
                  <a:lnTo>
                    <a:pt x="447" y="123"/>
                  </a:lnTo>
                  <a:cubicBezTo>
                    <a:pt x="449" y="131"/>
                    <a:pt x="451" y="136"/>
                    <a:pt x="455" y="140"/>
                  </a:cubicBezTo>
                  <a:cubicBezTo>
                    <a:pt x="459" y="143"/>
                    <a:pt x="464" y="145"/>
                    <a:pt x="470" y="145"/>
                  </a:cubicBezTo>
                  <a:cubicBezTo>
                    <a:pt x="475" y="145"/>
                    <a:pt x="480" y="144"/>
                    <a:pt x="484" y="141"/>
                  </a:cubicBezTo>
                  <a:cubicBezTo>
                    <a:pt x="488" y="139"/>
                    <a:pt x="491" y="136"/>
                    <a:pt x="493" y="132"/>
                  </a:cubicBezTo>
                  <a:cubicBezTo>
                    <a:pt x="496" y="128"/>
                    <a:pt x="498" y="123"/>
                    <a:pt x="499" y="116"/>
                  </a:cubicBezTo>
                  <a:cubicBezTo>
                    <a:pt x="501" y="109"/>
                    <a:pt x="502" y="102"/>
                    <a:pt x="502" y="95"/>
                  </a:cubicBezTo>
                  <a:cubicBezTo>
                    <a:pt x="502" y="94"/>
                    <a:pt x="502" y="93"/>
                    <a:pt x="502" y="92"/>
                  </a:cubicBezTo>
                  <a:cubicBezTo>
                    <a:pt x="499" y="97"/>
                    <a:pt x="494" y="101"/>
                    <a:pt x="488" y="105"/>
                  </a:cubicBezTo>
                  <a:cubicBezTo>
                    <a:pt x="482" y="108"/>
                    <a:pt x="476" y="110"/>
                    <a:pt x="469" y="110"/>
                  </a:cubicBezTo>
                  <a:cubicBezTo>
                    <a:pt x="458" y="110"/>
                    <a:pt x="448" y="106"/>
                    <a:pt x="440" y="98"/>
                  </a:cubicBezTo>
                  <a:cubicBezTo>
                    <a:pt x="432" y="89"/>
                    <a:pt x="428" y="78"/>
                    <a:pt x="428" y="65"/>
                  </a:cubicBezTo>
                  <a:cubicBezTo>
                    <a:pt x="428" y="51"/>
                    <a:pt x="433" y="40"/>
                    <a:pt x="441" y="31"/>
                  </a:cubicBezTo>
                  <a:cubicBezTo>
                    <a:pt x="449" y="23"/>
                    <a:pt x="459" y="18"/>
                    <a:pt x="472" y="18"/>
                  </a:cubicBezTo>
                  <a:cubicBezTo>
                    <a:pt x="481" y="18"/>
                    <a:pt x="489" y="21"/>
                    <a:pt x="496" y="26"/>
                  </a:cubicBezTo>
                  <a:cubicBezTo>
                    <a:pt x="504" y="31"/>
                    <a:pt x="509" y="37"/>
                    <a:pt x="513" y="46"/>
                  </a:cubicBezTo>
                  <a:cubicBezTo>
                    <a:pt x="517" y="55"/>
                    <a:pt x="519" y="68"/>
                    <a:pt x="519" y="85"/>
                  </a:cubicBezTo>
                  <a:cubicBezTo>
                    <a:pt x="519" y="102"/>
                    <a:pt x="517" y="116"/>
                    <a:pt x="513" y="127"/>
                  </a:cubicBezTo>
                  <a:cubicBezTo>
                    <a:pt x="509" y="137"/>
                    <a:pt x="504" y="145"/>
                    <a:pt x="496" y="151"/>
                  </a:cubicBezTo>
                  <a:cubicBezTo>
                    <a:pt x="489" y="156"/>
                    <a:pt x="480" y="159"/>
                    <a:pt x="470" y="159"/>
                  </a:cubicBezTo>
                  <a:cubicBezTo>
                    <a:pt x="459" y="159"/>
                    <a:pt x="450" y="156"/>
                    <a:pt x="443" y="150"/>
                  </a:cubicBezTo>
                  <a:cubicBezTo>
                    <a:pt x="436" y="144"/>
                    <a:pt x="432" y="136"/>
                    <a:pt x="431" y="125"/>
                  </a:cubicBezTo>
                  <a:close/>
                  <a:moveTo>
                    <a:pt x="500" y="64"/>
                  </a:moveTo>
                  <a:cubicBezTo>
                    <a:pt x="500" y="54"/>
                    <a:pt x="497" y="47"/>
                    <a:pt x="492" y="41"/>
                  </a:cubicBezTo>
                  <a:cubicBezTo>
                    <a:pt x="487" y="35"/>
                    <a:pt x="481" y="32"/>
                    <a:pt x="474" y="32"/>
                  </a:cubicBezTo>
                  <a:cubicBezTo>
                    <a:pt x="466" y="32"/>
                    <a:pt x="460" y="36"/>
                    <a:pt x="454" y="42"/>
                  </a:cubicBezTo>
                  <a:cubicBezTo>
                    <a:pt x="449" y="48"/>
                    <a:pt x="446" y="56"/>
                    <a:pt x="446" y="65"/>
                  </a:cubicBezTo>
                  <a:cubicBezTo>
                    <a:pt x="446" y="74"/>
                    <a:pt x="448" y="81"/>
                    <a:pt x="454" y="87"/>
                  </a:cubicBezTo>
                  <a:cubicBezTo>
                    <a:pt x="459" y="92"/>
                    <a:pt x="466" y="95"/>
                    <a:pt x="473" y="95"/>
                  </a:cubicBezTo>
                  <a:cubicBezTo>
                    <a:pt x="481" y="95"/>
                    <a:pt x="487" y="92"/>
                    <a:pt x="492" y="87"/>
                  </a:cubicBezTo>
                  <a:cubicBezTo>
                    <a:pt x="497" y="81"/>
                    <a:pt x="500" y="74"/>
                    <a:pt x="500" y="64"/>
                  </a:cubicBezTo>
                  <a:close/>
                  <a:moveTo>
                    <a:pt x="540" y="120"/>
                  </a:moveTo>
                  <a:lnTo>
                    <a:pt x="558" y="119"/>
                  </a:lnTo>
                  <a:cubicBezTo>
                    <a:pt x="560" y="128"/>
                    <a:pt x="563" y="134"/>
                    <a:pt x="567" y="138"/>
                  </a:cubicBezTo>
                  <a:cubicBezTo>
                    <a:pt x="572" y="143"/>
                    <a:pt x="578" y="145"/>
                    <a:pt x="585" y="145"/>
                  </a:cubicBezTo>
                  <a:cubicBezTo>
                    <a:pt x="593" y="145"/>
                    <a:pt x="600" y="142"/>
                    <a:pt x="605" y="136"/>
                  </a:cubicBezTo>
                  <a:cubicBezTo>
                    <a:pt x="611" y="130"/>
                    <a:pt x="614" y="121"/>
                    <a:pt x="614" y="111"/>
                  </a:cubicBezTo>
                  <a:cubicBezTo>
                    <a:pt x="614" y="102"/>
                    <a:pt x="611" y="94"/>
                    <a:pt x="606" y="89"/>
                  </a:cubicBezTo>
                  <a:cubicBezTo>
                    <a:pt x="600" y="83"/>
                    <a:pt x="593" y="80"/>
                    <a:pt x="584" y="80"/>
                  </a:cubicBezTo>
                  <a:cubicBezTo>
                    <a:pt x="579" y="80"/>
                    <a:pt x="574" y="81"/>
                    <a:pt x="570" y="84"/>
                  </a:cubicBezTo>
                  <a:cubicBezTo>
                    <a:pt x="565" y="86"/>
                    <a:pt x="562" y="90"/>
                    <a:pt x="559" y="93"/>
                  </a:cubicBezTo>
                  <a:lnTo>
                    <a:pt x="543" y="91"/>
                  </a:lnTo>
                  <a:lnTo>
                    <a:pt x="557" y="21"/>
                  </a:lnTo>
                  <a:lnTo>
                    <a:pt x="625" y="21"/>
                  </a:lnTo>
                  <a:lnTo>
                    <a:pt x="625" y="37"/>
                  </a:lnTo>
                  <a:lnTo>
                    <a:pt x="570" y="37"/>
                  </a:lnTo>
                  <a:lnTo>
                    <a:pt x="563" y="74"/>
                  </a:lnTo>
                  <a:cubicBezTo>
                    <a:pt x="571" y="68"/>
                    <a:pt x="580" y="65"/>
                    <a:pt x="589" y="65"/>
                  </a:cubicBezTo>
                  <a:cubicBezTo>
                    <a:pt x="601" y="65"/>
                    <a:pt x="611" y="69"/>
                    <a:pt x="619" y="78"/>
                  </a:cubicBezTo>
                  <a:cubicBezTo>
                    <a:pt x="627" y="86"/>
                    <a:pt x="631" y="97"/>
                    <a:pt x="631" y="110"/>
                  </a:cubicBezTo>
                  <a:cubicBezTo>
                    <a:pt x="631" y="122"/>
                    <a:pt x="628" y="133"/>
                    <a:pt x="621" y="142"/>
                  </a:cubicBezTo>
                  <a:cubicBezTo>
                    <a:pt x="612" y="153"/>
                    <a:pt x="600" y="159"/>
                    <a:pt x="585" y="159"/>
                  </a:cubicBezTo>
                  <a:cubicBezTo>
                    <a:pt x="572" y="159"/>
                    <a:pt x="562" y="155"/>
                    <a:pt x="554" y="148"/>
                  </a:cubicBezTo>
                  <a:cubicBezTo>
                    <a:pt x="546" y="141"/>
                    <a:pt x="542" y="132"/>
                    <a:pt x="540" y="120"/>
                  </a:cubicBezTo>
                  <a:close/>
                  <a:moveTo>
                    <a:pt x="656" y="52"/>
                  </a:moveTo>
                  <a:cubicBezTo>
                    <a:pt x="656" y="42"/>
                    <a:pt x="658" y="34"/>
                    <a:pt x="663" y="27"/>
                  </a:cubicBezTo>
                  <a:cubicBezTo>
                    <a:pt x="668" y="20"/>
                    <a:pt x="675" y="17"/>
                    <a:pt x="684" y="17"/>
                  </a:cubicBezTo>
                  <a:cubicBezTo>
                    <a:pt x="693" y="17"/>
                    <a:pt x="700" y="20"/>
                    <a:pt x="706" y="26"/>
                  </a:cubicBezTo>
                  <a:cubicBezTo>
                    <a:pt x="712" y="32"/>
                    <a:pt x="714" y="41"/>
                    <a:pt x="714" y="53"/>
                  </a:cubicBezTo>
                  <a:cubicBezTo>
                    <a:pt x="714" y="65"/>
                    <a:pt x="712" y="74"/>
                    <a:pt x="706" y="80"/>
                  </a:cubicBezTo>
                  <a:cubicBezTo>
                    <a:pt x="700" y="86"/>
                    <a:pt x="693" y="89"/>
                    <a:pt x="685" y="89"/>
                  </a:cubicBezTo>
                  <a:cubicBezTo>
                    <a:pt x="676" y="89"/>
                    <a:pt x="669" y="86"/>
                    <a:pt x="664" y="80"/>
                  </a:cubicBezTo>
                  <a:cubicBezTo>
                    <a:pt x="658" y="74"/>
                    <a:pt x="656" y="64"/>
                    <a:pt x="656" y="52"/>
                  </a:cubicBezTo>
                  <a:close/>
                  <a:moveTo>
                    <a:pt x="685" y="28"/>
                  </a:moveTo>
                  <a:cubicBezTo>
                    <a:pt x="681" y="28"/>
                    <a:pt x="677" y="30"/>
                    <a:pt x="675" y="34"/>
                  </a:cubicBezTo>
                  <a:cubicBezTo>
                    <a:pt x="672" y="37"/>
                    <a:pt x="670" y="44"/>
                    <a:pt x="670" y="54"/>
                  </a:cubicBezTo>
                  <a:cubicBezTo>
                    <a:pt x="670" y="63"/>
                    <a:pt x="672" y="69"/>
                    <a:pt x="675" y="72"/>
                  </a:cubicBezTo>
                  <a:cubicBezTo>
                    <a:pt x="677" y="76"/>
                    <a:pt x="681" y="78"/>
                    <a:pt x="685" y="78"/>
                  </a:cubicBezTo>
                  <a:cubicBezTo>
                    <a:pt x="689" y="78"/>
                    <a:pt x="693" y="76"/>
                    <a:pt x="696" y="72"/>
                  </a:cubicBezTo>
                  <a:cubicBezTo>
                    <a:pt x="698" y="69"/>
                    <a:pt x="700" y="62"/>
                    <a:pt x="700" y="52"/>
                  </a:cubicBezTo>
                  <a:cubicBezTo>
                    <a:pt x="700" y="43"/>
                    <a:pt x="698" y="37"/>
                    <a:pt x="695" y="34"/>
                  </a:cubicBezTo>
                  <a:cubicBezTo>
                    <a:pt x="693" y="30"/>
                    <a:pt x="689" y="28"/>
                    <a:pt x="685" y="28"/>
                  </a:cubicBezTo>
                  <a:close/>
                  <a:moveTo>
                    <a:pt x="685" y="161"/>
                  </a:moveTo>
                  <a:lnTo>
                    <a:pt x="760" y="17"/>
                  </a:lnTo>
                  <a:lnTo>
                    <a:pt x="774" y="17"/>
                  </a:lnTo>
                  <a:lnTo>
                    <a:pt x="699" y="161"/>
                  </a:lnTo>
                  <a:lnTo>
                    <a:pt x="685" y="161"/>
                  </a:lnTo>
                  <a:close/>
                  <a:moveTo>
                    <a:pt x="744" y="124"/>
                  </a:moveTo>
                  <a:cubicBezTo>
                    <a:pt x="744" y="114"/>
                    <a:pt x="747" y="106"/>
                    <a:pt x="752" y="99"/>
                  </a:cubicBezTo>
                  <a:cubicBezTo>
                    <a:pt x="757" y="92"/>
                    <a:pt x="764" y="89"/>
                    <a:pt x="773" y="89"/>
                  </a:cubicBezTo>
                  <a:cubicBezTo>
                    <a:pt x="782" y="89"/>
                    <a:pt x="789" y="92"/>
                    <a:pt x="795" y="98"/>
                  </a:cubicBezTo>
                  <a:cubicBezTo>
                    <a:pt x="801" y="104"/>
                    <a:pt x="803" y="113"/>
                    <a:pt x="803" y="125"/>
                  </a:cubicBezTo>
                  <a:cubicBezTo>
                    <a:pt x="803" y="137"/>
                    <a:pt x="801" y="146"/>
                    <a:pt x="795" y="152"/>
                  </a:cubicBezTo>
                  <a:cubicBezTo>
                    <a:pt x="789" y="158"/>
                    <a:pt x="782" y="161"/>
                    <a:pt x="773" y="161"/>
                  </a:cubicBezTo>
                  <a:cubicBezTo>
                    <a:pt x="765" y="161"/>
                    <a:pt x="758" y="158"/>
                    <a:pt x="753" y="152"/>
                  </a:cubicBezTo>
                  <a:cubicBezTo>
                    <a:pt x="747" y="146"/>
                    <a:pt x="744" y="137"/>
                    <a:pt x="744" y="124"/>
                  </a:cubicBezTo>
                  <a:close/>
                  <a:moveTo>
                    <a:pt x="774" y="100"/>
                  </a:moveTo>
                  <a:cubicBezTo>
                    <a:pt x="770" y="100"/>
                    <a:pt x="766" y="102"/>
                    <a:pt x="763" y="106"/>
                  </a:cubicBezTo>
                  <a:cubicBezTo>
                    <a:pt x="761" y="110"/>
                    <a:pt x="759" y="116"/>
                    <a:pt x="759" y="126"/>
                  </a:cubicBezTo>
                  <a:cubicBezTo>
                    <a:pt x="759" y="135"/>
                    <a:pt x="761" y="141"/>
                    <a:pt x="763" y="144"/>
                  </a:cubicBezTo>
                  <a:cubicBezTo>
                    <a:pt x="766" y="148"/>
                    <a:pt x="770" y="150"/>
                    <a:pt x="774" y="150"/>
                  </a:cubicBezTo>
                  <a:cubicBezTo>
                    <a:pt x="778" y="150"/>
                    <a:pt x="782" y="148"/>
                    <a:pt x="784" y="144"/>
                  </a:cubicBezTo>
                  <a:cubicBezTo>
                    <a:pt x="787" y="141"/>
                    <a:pt x="789" y="134"/>
                    <a:pt x="789" y="124"/>
                  </a:cubicBezTo>
                  <a:cubicBezTo>
                    <a:pt x="789" y="116"/>
                    <a:pt x="787" y="109"/>
                    <a:pt x="784" y="106"/>
                  </a:cubicBezTo>
                  <a:cubicBezTo>
                    <a:pt x="782" y="102"/>
                    <a:pt x="778" y="100"/>
                    <a:pt x="774" y="100"/>
                  </a:cubicBezTo>
                  <a:close/>
                  <a:moveTo>
                    <a:pt x="876" y="86"/>
                  </a:moveTo>
                  <a:cubicBezTo>
                    <a:pt x="895" y="63"/>
                    <a:pt x="906" y="36"/>
                    <a:pt x="910" y="3"/>
                  </a:cubicBezTo>
                  <a:lnTo>
                    <a:pt x="927" y="7"/>
                  </a:lnTo>
                  <a:cubicBezTo>
                    <a:pt x="929" y="9"/>
                    <a:pt x="928" y="11"/>
                    <a:pt x="925" y="12"/>
                  </a:cubicBezTo>
                  <a:cubicBezTo>
                    <a:pt x="922" y="26"/>
                    <a:pt x="919" y="39"/>
                    <a:pt x="915" y="51"/>
                  </a:cubicBezTo>
                  <a:cubicBezTo>
                    <a:pt x="920" y="51"/>
                    <a:pt x="921" y="53"/>
                    <a:pt x="916" y="56"/>
                  </a:cubicBezTo>
                  <a:lnTo>
                    <a:pt x="916" y="173"/>
                  </a:lnTo>
                  <a:lnTo>
                    <a:pt x="901" y="173"/>
                  </a:lnTo>
                  <a:lnTo>
                    <a:pt x="901" y="78"/>
                  </a:lnTo>
                  <a:cubicBezTo>
                    <a:pt x="898" y="85"/>
                    <a:pt x="893" y="92"/>
                    <a:pt x="887" y="99"/>
                  </a:cubicBezTo>
                  <a:lnTo>
                    <a:pt x="876" y="86"/>
                  </a:lnTo>
                  <a:close/>
                  <a:moveTo>
                    <a:pt x="1021" y="128"/>
                  </a:moveTo>
                  <a:lnTo>
                    <a:pt x="955" y="128"/>
                  </a:lnTo>
                  <a:lnTo>
                    <a:pt x="955" y="150"/>
                  </a:lnTo>
                  <a:lnTo>
                    <a:pt x="1021" y="150"/>
                  </a:lnTo>
                  <a:lnTo>
                    <a:pt x="1021" y="128"/>
                  </a:lnTo>
                  <a:close/>
                  <a:moveTo>
                    <a:pt x="940" y="114"/>
                  </a:moveTo>
                  <a:lnTo>
                    <a:pt x="1036" y="114"/>
                  </a:lnTo>
                  <a:lnTo>
                    <a:pt x="1036" y="171"/>
                  </a:lnTo>
                  <a:lnTo>
                    <a:pt x="1021" y="171"/>
                  </a:lnTo>
                  <a:lnTo>
                    <a:pt x="1021" y="164"/>
                  </a:lnTo>
                  <a:lnTo>
                    <a:pt x="955" y="164"/>
                  </a:lnTo>
                  <a:lnTo>
                    <a:pt x="955" y="173"/>
                  </a:lnTo>
                  <a:lnTo>
                    <a:pt x="940" y="173"/>
                  </a:lnTo>
                  <a:lnTo>
                    <a:pt x="940" y="114"/>
                  </a:lnTo>
                  <a:close/>
                  <a:moveTo>
                    <a:pt x="944" y="101"/>
                  </a:moveTo>
                  <a:lnTo>
                    <a:pt x="944" y="87"/>
                  </a:lnTo>
                  <a:lnTo>
                    <a:pt x="1029" y="87"/>
                  </a:lnTo>
                  <a:lnTo>
                    <a:pt x="1029" y="101"/>
                  </a:lnTo>
                  <a:lnTo>
                    <a:pt x="944" y="101"/>
                  </a:lnTo>
                  <a:close/>
                  <a:moveTo>
                    <a:pt x="944" y="75"/>
                  </a:moveTo>
                  <a:lnTo>
                    <a:pt x="944" y="60"/>
                  </a:lnTo>
                  <a:lnTo>
                    <a:pt x="1029" y="60"/>
                  </a:lnTo>
                  <a:lnTo>
                    <a:pt x="1029" y="75"/>
                  </a:lnTo>
                  <a:lnTo>
                    <a:pt x="944" y="75"/>
                  </a:lnTo>
                  <a:close/>
                  <a:moveTo>
                    <a:pt x="927" y="35"/>
                  </a:moveTo>
                  <a:lnTo>
                    <a:pt x="1048" y="35"/>
                  </a:lnTo>
                  <a:lnTo>
                    <a:pt x="1048" y="49"/>
                  </a:lnTo>
                  <a:lnTo>
                    <a:pt x="927" y="49"/>
                  </a:lnTo>
                  <a:lnTo>
                    <a:pt x="927" y="35"/>
                  </a:lnTo>
                  <a:close/>
                  <a:moveTo>
                    <a:pt x="944" y="8"/>
                  </a:moveTo>
                  <a:lnTo>
                    <a:pt x="1029" y="8"/>
                  </a:lnTo>
                  <a:lnTo>
                    <a:pt x="1029" y="22"/>
                  </a:lnTo>
                  <a:lnTo>
                    <a:pt x="944" y="22"/>
                  </a:lnTo>
                  <a:lnTo>
                    <a:pt x="944" y="8"/>
                  </a:lnTo>
                  <a:close/>
                  <a:moveTo>
                    <a:pt x="1118" y="174"/>
                  </a:moveTo>
                  <a:lnTo>
                    <a:pt x="1105" y="174"/>
                  </a:lnTo>
                  <a:lnTo>
                    <a:pt x="1105" y="120"/>
                  </a:lnTo>
                  <a:cubicBezTo>
                    <a:pt x="1098" y="133"/>
                    <a:pt x="1089" y="146"/>
                    <a:pt x="1078" y="157"/>
                  </a:cubicBezTo>
                  <a:lnTo>
                    <a:pt x="1069" y="144"/>
                  </a:lnTo>
                  <a:cubicBezTo>
                    <a:pt x="1084" y="131"/>
                    <a:pt x="1095" y="116"/>
                    <a:pt x="1102" y="99"/>
                  </a:cubicBezTo>
                  <a:lnTo>
                    <a:pt x="1079" y="99"/>
                  </a:lnTo>
                  <a:lnTo>
                    <a:pt x="1079" y="51"/>
                  </a:lnTo>
                  <a:lnTo>
                    <a:pt x="1105" y="51"/>
                  </a:lnTo>
                  <a:lnTo>
                    <a:pt x="1105" y="36"/>
                  </a:lnTo>
                  <a:lnTo>
                    <a:pt x="1072" y="36"/>
                  </a:lnTo>
                  <a:lnTo>
                    <a:pt x="1072" y="24"/>
                  </a:lnTo>
                  <a:lnTo>
                    <a:pt x="1105" y="24"/>
                  </a:lnTo>
                  <a:lnTo>
                    <a:pt x="1105" y="1"/>
                  </a:lnTo>
                  <a:lnTo>
                    <a:pt x="1117" y="1"/>
                  </a:lnTo>
                  <a:cubicBezTo>
                    <a:pt x="1121" y="2"/>
                    <a:pt x="1122" y="3"/>
                    <a:pt x="1118" y="6"/>
                  </a:cubicBezTo>
                  <a:lnTo>
                    <a:pt x="1118" y="24"/>
                  </a:lnTo>
                  <a:lnTo>
                    <a:pt x="1150" y="24"/>
                  </a:lnTo>
                  <a:lnTo>
                    <a:pt x="1150" y="36"/>
                  </a:lnTo>
                  <a:lnTo>
                    <a:pt x="1118" y="36"/>
                  </a:lnTo>
                  <a:lnTo>
                    <a:pt x="1118" y="51"/>
                  </a:lnTo>
                  <a:lnTo>
                    <a:pt x="1145" y="51"/>
                  </a:lnTo>
                  <a:lnTo>
                    <a:pt x="1145" y="99"/>
                  </a:lnTo>
                  <a:lnTo>
                    <a:pt x="1118" y="99"/>
                  </a:lnTo>
                  <a:lnTo>
                    <a:pt x="1118" y="105"/>
                  </a:lnTo>
                  <a:cubicBezTo>
                    <a:pt x="1131" y="111"/>
                    <a:pt x="1142" y="119"/>
                    <a:pt x="1153" y="129"/>
                  </a:cubicBezTo>
                  <a:lnTo>
                    <a:pt x="1144" y="142"/>
                  </a:lnTo>
                  <a:cubicBezTo>
                    <a:pt x="1136" y="133"/>
                    <a:pt x="1128" y="126"/>
                    <a:pt x="1118" y="120"/>
                  </a:cubicBezTo>
                  <a:lnTo>
                    <a:pt x="1118" y="174"/>
                  </a:lnTo>
                  <a:close/>
                  <a:moveTo>
                    <a:pt x="1210" y="143"/>
                  </a:moveTo>
                  <a:cubicBezTo>
                    <a:pt x="1219" y="148"/>
                    <a:pt x="1230" y="153"/>
                    <a:pt x="1245" y="156"/>
                  </a:cubicBezTo>
                  <a:lnTo>
                    <a:pt x="1239" y="169"/>
                  </a:lnTo>
                  <a:cubicBezTo>
                    <a:pt x="1226" y="167"/>
                    <a:pt x="1214" y="162"/>
                    <a:pt x="1203" y="154"/>
                  </a:cubicBezTo>
                  <a:lnTo>
                    <a:pt x="1210" y="143"/>
                  </a:lnTo>
                  <a:close/>
                  <a:moveTo>
                    <a:pt x="1189" y="152"/>
                  </a:moveTo>
                  <a:cubicBezTo>
                    <a:pt x="1190" y="154"/>
                    <a:pt x="1189" y="155"/>
                    <a:pt x="1186" y="155"/>
                  </a:cubicBezTo>
                  <a:cubicBezTo>
                    <a:pt x="1175" y="161"/>
                    <a:pt x="1162" y="167"/>
                    <a:pt x="1148" y="171"/>
                  </a:cubicBezTo>
                  <a:lnTo>
                    <a:pt x="1142" y="157"/>
                  </a:lnTo>
                  <a:cubicBezTo>
                    <a:pt x="1156" y="154"/>
                    <a:pt x="1169" y="148"/>
                    <a:pt x="1180" y="141"/>
                  </a:cubicBezTo>
                  <a:lnTo>
                    <a:pt x="1189" y="152"/>
                  </a:lnTo>
                  <a:close/>
                  <a:moveTo>
                    <a:pt x="1174" y="128"/>
                  </a:moveTo>
                  <a:lnTo>
                    <a:pt x="1219" y="128"/>
                  </a:lnTo>
                  <a:lnTo>
                    <a:pt x="1219" y="111"/>
                  </a:lnTo>
                  <a:lnTo>
                    <a:pt x="1174" y="111"/>
                  </a:lnTo>
                  <a:lnTo>
                    <a:pt x="1174" y="128"/>
                  </a:lnTo>
                  <a:close/>
                  <a:moveTo>
                    <a:pt x="1174" y="81"/>
                  </a:moveTo>
                  <a:lnTo>
                    <a:pt x="1174" y="99"/>
                  </a:lnTo>
                  <a:lnTo>
                    <a:pt x="1219" y="99"/>
                  </a:lnTo>
                  <a:lnTo>
                    <a:pt x="1219" y="81"/>
                  </a:lnTo>
                  <a:lnTo>
                    <a:pt x="1174" y="81"/>
                  </a:lnTo>
                  <a:close/>
                  <a:moveTo>
                    <a:pt x="1174" y="53"/>
                  </a:moveTo>
                  <a:lnTo>
                    <a:pt x="1174" y="69"/>
                  </a:lnTo>
                  <a:lnTo>
                    <a:pt x="1219" y="69"/>
                  </a:lnTo>
                  <a:lnTo>
                    <a:pt x="1219" y="53"/>
                  </a:lnTo>
                  <a:lnTo>
                    <a:pt x="1174" y="53"/>
                  </a:lnTo>
                  <a:close/>
                  <a:moveTo>
                    <a:pt x="1183" y="41"/>
                  </a:moveTo>
                  <a:lnTo>
                    <a:pt x="1187" y="23"/>
                  </a:lnTo>
                  <a:lnTo>
                    <a:pt x="1156" y="23"/>
                  </a:lnTo>
                  <a:lnTo>
                    <a:pt x="1156" y="9"/>
                  </a:lnTo>
                  <a:lnTo>
                    <a:pt x="1238" y="9"/>
                  </a:lnTo>
                  <a:lnTo>
                    <a:pt x="1238" y="23"/>
                  </a:lnTo>
                  <a:lnTo>
                    <a:pt x="1203" y="23"/>
                  </a:lnTo>
                  <a:lnTo>
                    <a:pt x="1196" y="41"/>
                  </a:lnTo>
                  <a:lnTo>
                    <a:pt x="1231" y="41"/>
                  </a:lnTo>
                  <a:lnTo>
                    <a:pt x="1231" y="140"/>
                  </a:lnTo>
                  <a:lnTo>
                    <a:pt x="1161" y="140"/>
                  </a:lnTo>
                  <a:lnTo>
                    <a:pt x="1161" y="41"/>
                  </a:lnTo>
                  <a:lnTo>
                    <a:pt x="1183" y="41"/>
                  </a:lnTo>
                  <a:close/>
                  <a:moveTo>
                    <a:pt x="1118" y="63"/>
                  </a:moveTo>
                  <a:lnTo>
                    <a:pt x="1118" y="87"/>
                  </a:lnTo>
                  <a:lnTo>
                    <a:pt x="1132" y="87"/>
                  </a:lnTo>
                  <a:lnTo>
                    <a:pt x="1132" y="63"/>
                  </a:lnTo>
                  <a:lnTo>
                    <a:pt x="1118" y="63"/>
                  </a:lnTo>
                  <a:close/>
                  <a:moveTo>
                    <a:pt x="1092" y="63"/>
                  </a:moveTo>
                  <a:lnTo>
                    <a:pt x="1092" y="87"/>
                  </a:lnTo>
                  <a:lnTo>
                    <a:pt x="1105" y="87"/>
                  </a:lnTo>
                  <a:lnTo>
                    <a:pt x="1105" y="63"/>
                  </a:lnTo>
                  <a:lnTo>
                    <a:pt x="1092" y="63"/>
                  </a:lnTo>
                  <a:close/>
                  <a:moveTo>
                    <a:pt x="1421" y="30"/>
                  </a:moveTo>
                  <a:lnTo>
                    <a:pt x="1291" y="30"/>
                  </a:lnTo>
                  <a:lnTo>
                    <a:pt x="1291" y="141"/>
                  </a:lnTo>
                  <a:lnTo>
                    <a:pt x="1427" y="141"/>
                  </a:lnTo>
                  <a:lnTo>
                    <a:pt x="1427" y="158"/>
                  </a:lnTo>
                  <a:lnTo>
                    <a:pt x="1291" y="158"/>
                  </a:lnTo>
                  <a:lnTo>
                    <a:pt x="1291" y="168"/>
                  </a:lnTo>
                  <a:lnTo>
                    <a:pt x="1274" y="168"/>
                  </a:lnTo>
                  <a:lnTo>
                    <a:pt x="1274" y="14"/>
                  </a:lnTo>
                  <a:lnTo>
                    <a:pt x="1421" y="14"/>
                  </a:lnTo>
                  <a:lnTo>
                    <a:pt x="1421" y="30"/>
                  </a:lnTo>
                  <a:close/>
                  <a:moveTo>
                    <a:pt x="1384" y="36"/>
                  </a:moveTo>
                  <a:lnTo>
                    <a:pt x="1399" y="44"/>
                  </a:lnTo>
                  <a:cubicBezTo>
                    <a:pt x="1403" y="45"/>
                    <a:pt x="1403" y="47"/>
                    <a:pt x="1398" y="49"/>
                  </a:cubicBezTo>
                  <a:cubicBezTo>
                    <a:pt x="1393" y="59"/>
                    <a:pt x="1386" y="71"/>
                    <a:pt x="1375" y="84"/>
                  </a:cubicBezTo>
                  <a:cubicBezTo>
                    <a:pt x="1387" y="91"/>
                    <a:pt x="1401" y="102"/>
                    <a:pt x="1417" y="116"/>
                  </a:cubicBezTo>
                  <a:lnTo>
                    <a:pt x="1405" y="132"/>
                  </a:lnTo>
                  <a:cubicBezTo>
                    <a:pt x="1391" y="119"/>
                    <a:pt x="1377" y="108"/>
                    <a:pt x="1363" y="97"/>
                  </a:cubicBezTo>
                  <a:cubicBezTo>
                    <a:pt x="1351" y="110"/>
                    <a:pt x="1333" y="123"/>
                    <a:pt x="1309" y="136"/>
                  </a:cubicBezTo>
                  <a:lnTo>
                    <a:pt x="1298" y="121"/>
                  </a:lnTo>
                  <a:cubicBezTo>
                    <a:pt x="1320" y="109"/>
                    <a:pt x="1337" y="98"/>
                    <a:pt x="1348" y="87"/>
                  </a:cubicBezTo>
                  <a:cubicBezTo>
                    <a:pt x="1337" y="79"/>
                    <a:pt x="1323" y="70"/>
                    <a:pt x="1306" y="60"/>
                  </a:cubicBezTo>
                  <a:lnTo>
                    <a:pt x="1316" y="48"/>
                  </a:lnTo>
                  <a:cubicBezTo>
                    <a:pt x="1332" y="56"/>
                    <a:pt x="1346" y="64"/>
                    <a:pt x="1360" y="73"/>
                  </a:cubicBezTo>
                  <a:cubicBezTo>
                    <a:pt x="1369" y="62"/>
                    <a:pt x="1377" y="49"/>
                    <a:pt x="1384" y="36"/>
                  </a:cubicBezTo>
                  <a:close/>
                  <a:moveTo>
                    <a:pt x="1603" y="154"/>
                  </a:moveTo>
                  <a:lnTo>
                    <a:pt x="1603" y="68"/>
                  </a:lnTo>
                  <a:lnTo>
                    <a:pt x="1576" y="68"/>
                  </a:lnTo>
                  <a:lnTo>
                    <a:pt x="1549" y="68"/>
                  </a:lnTo>
                  <a:lnTo>
                    <a:pt x="1549" y="8"/>
                  </a:lnTo>
                  <a:lnTo>
                    <a:pt x="1618" y="8"/>
                  </a:lnTo>
                  <a:lnTo>
                    <a:pt x="1618" y="159"/>
                  </a:lnTo>
                  <a:cubicBezTo>
                    <a:pt x="1618" y="167"/>
                    <a:pt x="1614" y="171"/>
                    <a:pt x="1606" y="171"/>
                  </a:cubicBezTo>
                  <a:lnTo>
                    <a:pt x="1591" y="171"/>
                  </a:lnTo>
                  <a:lnTo>
                    <a:pt x="1589" y="157"/>
                  </a:lnTo>
                  <a:lnTo>
                    <a:pt x="1600" y="157"/>
                  </a:lnTo>
                  <a:cubicBezTo>
                    <a:pt x="1602" y="157"/>
                    <a:pt x="1603" y="156"/>
                    <a:pt x="1603" y="154"/>
                  </a:cubicBezTo>
                  <a:close/>
                  <a:moveTo>
                    <a:pt x="1560" y="121"/>
                  </a:moveTo>
                  <a:lnTo>
                    <a:pt x="1520" y="121"/>
                  </a:lnTo>
                  <a:lnTo>
                    <a:pt x="1520" y="136"/>
                  </a:lnTo>
                  <a:lnTo>
                    <a:pt x="1560" y="136"/>
                  </a:lnTo>
                  <a:lnTo>
                    <a:pt x="1560" y="121"/>
                  </a:lnTo>
                  <a:close/>
                  <a:moveTo>
                    <a:pt x="1560" y="93"/>
                  </a:moveTo>
                  <a:lnTo>
                    <a:pt x="1520" y="93"/>
                  </a:lnTo>
                  <a:lnTo>
                    <a:pt x="1520" y="109"/>
                  </a:lnTo>
                  <a:lnTo>
                    <a:pt x="1560" y="109"/>
                  </a:lnTo>
                  <a:lnTo>
                    <a:pt x="1560" y="93"/>
                  </a:lnTo>
                  <a:close/>
                  <a:moveTo>
                    <a:pt x="1575" y="81"/>
                  </a:moveTo>
                  <a:lnTo>
                    <a:pt x="1575" y="154"/>
                  </a:lnTo>
                  <a:lnTo>
                    <a:pt x="1560" y="154"/>
                  </a:lnTo>
                  <a:lnTo>
                    <a:pt x="1560" y="148"/>
                  </a:lnTo>
                  <a:lnTo>
                    <a:pt x="1520" y="148"/>
                  </a:lnTo>
                  <a:lnTo>
                    <a:pt x="1520" y="160"/>
                  </a:lnTo>
                  <a:lnTo>
                    <a:pt x="1505" y="160"/>
                  </a:lnTo>
                  <a:lnTo>
                    <a:pt x="1505" y="81"/>
                  </a:lnTo>
                  <a:lnTo>
                    <a:pt x="1575" y="81"/>
                  </a:lnTo>
                  <a:close/>
                  <a:moveTo>
                    <a:pt x="1603" y="32"/>
                  </a:moveTo>
                  <a:lnTo>
                    <a:pt x="1603" y="20"/>
                  </a:lnTo>
                  <a:lnTo>
                    <a:pt x="1564" y="20"/>
                  </a:lnTo>
                  <a:lnTo>
                    <a:pt x="1564" y="32"/>
                  </a:lnTo>
                  <a:lnTo>
                    <a:pt x="1603" y="32"/>
                  </a:lnTo>
                  <a:close/>
                  <a:moveTo>
                    <a:pt x="1603" y="44"/>
                  </a:moveTo>
                  <a:lnTo>
                    <a:pt x="1564" y="44"/>
                  </a:lnTo>
                  <a:lnTo>
                    <a:pt x="1564" y="56"/>
                  </a:lnTo>
                  <a:lnTo>
                    <a:pt x="1603" y="56"/>
                  </a:lnTo>
                  <a:lnTo>
                    <a:pt x="1603" y="44"/>
                  </a:lnTo>
                  <a:close/>
                  <a:moveTo>
                    <a:pt x="1514" y="44"/>
                  </a:moveTo>
                  <a:lnTo>
                    <a:pt x="1476" y="44"/>
                  </a:lnTo>
                  <a:lnTo>
                    <a:pt x="1476" y="56"/>
                  </a:lnTo>
                  <a:lnTo>
                    <a:pt x="1514" y="56"/>
                  </a:lnTo>
                  <a:lnTo>
                    <a:pt x="1514" y="44"/>
                  </a:lnTo>
                  <a:close/>
                  <a:moveTo>
                    <a:pt x="1514" y="32"/>
                  </a:moveTo>
                  <a:lnTo>
                    <a:pt x="1514" y="20"/>
                  </a:lnTo>
                  <a:lnTo>
                    <a:pt x="1476" y="20"/>
                  </a:lnTo>
                  <a:lnTo>
                    <a:pt x="1476" y="32"/>
                  </a:lnTo>
                  <a:lnTo>
                    <a:pt x="1514" y="32"/>
                  </a:lnTo>
                  <a:close/>
                  <a:moveTo>
                    <a:pt x="1529" y="68"/>
                  </a:moveTo>
                  <a:lnTo>
                    <a:pt x="1476" y="68"/>
                  </a:lnTo>
                  <a:lnTo>
                    <a:pt x="1476" y="172"/>
                  </a:lnTo>
                  <a:lnTo>
                    <a:pt x="1461" y="172"/>
                  </a:lnTo>
                  <a:lnTo>
                    <a:pt x="1461" y="8"/>
                  </a:lnTo>
                  <a:lnTo>
                    <a:pt x="1529" y="8"/>
                  </a:lnTo>
                  <a:lnTo>
                    <a:pt x="1529" y="6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53" name="Line 91"/>
            <p:cNvCxnSpPr/>
            <p:nvPr/>
          </p:nvCxnSpPr>
          <p:spPr bwMode="auto">
            <a:xfrm>
              <a:off x="5049520" y="724535"/>
              <a:ext cx="0" cy="17208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4" name="Line 92"/>
            <p:cNvCxnSpPr/>
            <p:nvPr/>
          </p:nvCxnSpPr>
          <p:spPr bwMode="auto">
            <a:xfrm>
              <a:off x="5474335" y="724535"/>
              <a:ext cx="0" cy="17208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5" name="Line 93"/>
            <p:cNvCxnSpPr/>
            <p:nvPr/>
          </p:nvCxnSpPr>
          <p:spPr bwMode="auto">
            <a:xfrm>
              <a:off x="5049520" y="724535"/>
              <a:ext cx="42481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56" name="Freeform 94"/>
            <p:cNvSpPr>
              <a:spLocks noEditPoints="1"/>
            </p:cNvSpPr>
            <p:nvPr/>
          </p:nvSpPr>
          <p:spPr bwMode="auto">
            <a:xfrm>
              <a:off x="5184140" y="772160"/>
              <a:ext cx="144780" cy="91440"/>
            </a:xfrm>
            <a:custGeom>
              <a:avLst/>
              <a:gdLst>
                <a:gd name="T0" fmla="*/ 94 w 360"/>
                <a:gd name="T1" fmla="*/ 54 h 169"/>
                <a:gd name="T2" fmla="*/ 150 w 360"/>
                <a:gd name="T3" fmla="*/ 94 h 169"/>
                <a:gd name="T4" fmla="*/ 138 w 360"/>
                <a:gd name="T5" fmla="*/ 108 h 169"/>
                <a:gd name="T6" fmla="*/ 85 w 360"/>
                <a:gd name="T7" fmla="*/ 67 h 169"/>
                <a:gd name="T8" fmla="*/ 94 w 360"/>
                <a:gd name="T9" fmla="*/ 54 h 169"/>
                <a:gd name="T10" fmla="*/ 67 w 360"/>
                <a:gd name="T11" fmla="*/ 163 h 169"/>
                <a:gd name="T12" fmla="*/ 67 w 360"/>
                <a:gd name="T13" fmla="*/ 31 h 169"/>
                <a:gd name="T14" fmla="*/ 0 w 360"/>
                <a:gd name="T15" fmla="*/ 31 h 169"/>
                <a:gd name="T16" fmla="*/ 0 w 360"/>
                <a:gd name="T17" fmla="*/ 14 h 169"/>
                <a:gd name="T18" fmla="*/ 161 w 360"/>
                <a:gd name="T19" fmla="*/ 14 h 169"/>
                <a:gd name="T20" fmla="*/ 161 w 360"/>
                <a:gd name="T21" fmla="*/ 31 h 169"/>
                <a:gd name="T22" fmla="*/ 84 w 360"/>
                <a:gd name="T23" fmla="*/ 31 h 169"/>
                <a:gd name="T24" fmla="*/ 84 w 360"/>
                <a:gd name="T25" fmla="*/ 163 h 169"/>
                <a:gd name="T26" fmla="*/ 67 w 360"/>
                <a:gd name="T27" fmla="*/ 163 h 169"/>
                <a:gd name="T28" fmla="*/ 220 w 360"/>
                <a:gd name="T29" fmla="*/ 63 h 169"/>
                <a:gd name="T30" fmla="*/ 235 w 360"/>
                <a:gd name="T31" fmla="*/ 17 h 169"/>
                <a:gd name="T32" fmla="*/ 210 w 360"/>
                <a:gd name="T33" fmla="*/ 17 h 169"/>
                <a:gd name="T34" fmla="*/ 210 w 360"/>
                <a:gd name="T35" fmla="*/ 167 h 169"/>
                <a:gd name="T36" fmla="*/ 195 w 360"/>
                <a:gd name="T37" fmla="*/ 167 h 169"/>
                <a:gd name="T38" fmla="*/ 195 w 360"/>
                <a:gd name="T39" fmla="*/ 3 h 169"/>
                <a:gd name="T40" fmla="*/ 240 w 360"/>
                <a:gd name="T41" fmla="*/ 3 h 169"/>
                <a:gd name="T42" fmla="*/ 240 w 360"/>
                <a:gd name="T43" fmla="*/ 0 h 169"/>
                <a:gd name="T44" fmla="*/ 255 w 360"/>
                <a:gd name="T45" fmla="*/ 10 h 169"/>
                <a:gd name="T46" fmla="*/ 253 w 360"/>
                <a:gd name="T47" fmla="*/ 12 h 169"/>
                <a:gd name="T48" fmla="*/ 235 w 360"/>
                <a:gd name="T49" fmla="*/ 61 h 169"/>
                <a:gd name="T50" fmla="*/ 253 w 360"/>
                <a:gd name="T51" fmla="*/ 108 h 169"/>
                <a:gd name="T52" fmla="*/ 234 w 360"/>
                <a:gd name="T53" fmla="*/ 135 h 169"/>
                <a:gd name="T54" fmla="*/ 218 w 360"/>
                <a:gd name="T55" fmla="*/ 135 h 169"/>
                <a:gd name="T56" fmla="*/ 214 w 360"/>
                <a:gd name="T57" fmla="*/ 119 h 169"/>
                <a:gd name="T58" fmla="*/ 228 w 360"/>
                <a:gd name="T59" fmla="*/ 119 h 169"/>
                <a:gd name="T60" fmla="*/ 237 w 360"/>
                <a:gd name="T61" fmla="*/ 106 h 169"/>
                <a:gd name="T62" fmla="*/ 220 w 360"/>
                <a:gd name="T63" fmla="*/ 63 h 169"/>
                <a:gd name="T64" fmla="*/ 309 w 360"/>
                <a:gd name="T65" fmla="*/ 152 h 169"/>
                <a:gd name="T66" fmla="*/ 249 w 360"/>
                <a:gd name="T67" fmla="*/ 165 h 169"/>
                <a:gd name="T68" fmla="*/ 245 w 360"/>
                <a:gd name="T69" fmla="*/ 167 h 169"/>
                <a:gd name="T70" fmla="*/ 240 w 360"/>
                <a:gd name="T71" fmla="*/ 149 h 169"/>
                <a:gd name="T72" fmla="*/ 261 w 360"/>
                <a:gd name="T73" fmla="*/ 146 h 169"/>
                <a:gd name="T74" fmla="*/ 261 w 360"/>
                <a:gd name="T75" fmla="*/ 1 h 169"/>
                <a:gd name="T76" fmla="*/ 342 w 360"/>
                <a:gd name="T77" fmla="*/ 1 h 169"/>
                <a:gd name="T78" fmla="*/ 342 w 360"/>
                <a:gd name="T79" fmla="*/ 86 h 169"/>
                <a:gd name="T80" fmla="*/ 304 w 360"/>
                <a:gd name="T81" fmla="*/ 86 h 169"/>
                <a:gd name="T82" fmla="*/ 313 w 360"/>
                <a:gd name="T83" fmla="*/ 112 h 169"/>
                <a:gd name="T84" fmla="*/ 342 w 360"/>
                <a:gd name="T85" fmla="*/ 89 h 169"/>
                <a:gd name="T86" fmla="*/ 356 w 360"/>
                <a:gd name="T87" fmla="*/ 100 h 169"/>
                <a:gd name="T88" fmla="*/ 351 w 360"/>
                <a:gd name="T89" fmla="*/ 103 h 169"/>
                <a:gd name="T90" fmla="*/ 321 w 360"/>
                <a:gd name="T91" fmla="*/ 124 h 169"/>
                <a:gd name="T92" fmla="*/ 360 w 360"/>
                <a:gd name="T93" fmla="*/ 153 h 169"/>
                <a:gd name="T94" fmla="*/ 351 w 360"/>
                <a:gd name="T95" fmla="*/ 169 h 169"/>
                <a:gd name="T96" fmla="*/ 291 w 360"/>
                <a:gd name="T97" fmla="*/ 86 h 169"/>
                <a:gd name="T98" fmla="*/ 276 w 360"/>
                <a:gd name="T99" fmla="*/ 86 h 169"/>
                <a:gd name="T100" fmla="*/ 276 w 360"/>
                <a:gd name="T101" fmla="*/ 144 h 169"/>
                <a:gd name="T102" fmla="*/ 307 w 360"/>
                <a:gd name="T103" fmla="*/ 138 h 169"/>
                <a:gd name="T104" fmla="*/ 309 w 360"/>
                <a:gd name="T105" fmla="*/ 152 h 169"/>
                <a:gd name="T106" fmla="*/ 327 w 360"/>
                <a:gd name="T107" fmla="*/ 16 h 169"/>
                <a:gd name="T108" fmla="*/ 276 w 360"/>
                <a:gd name="T109" fmla="*/ 16 h 169"/>
                <a:gd name="T110" fmla="*/ 276 w 360"/>
                <a:gd name="T111" fmla="*/ 37 h 169"/>
                <a:gd name="T112" fmla="*/ 327 w 360"/>
                <a:gd name="T113" fmla="*/ 37 h 169"/>
                <a:gd name="T114" fmla="*/ 327 w 360"/>
                <a:gd name="T115" fmla="*/ 16 h 169"/>
                <a:gd name="T116" fmla="*/ 327 w 360"/>
                <a:gd name="T117" fmla="*/ 52 h 169"/>
                <a:gd name="T118" fmla="*/ 276 w 360"/>
                <a:gd name="T119" fmla="*/ 52 h 169"/>
                <a:gd name="T120" fmla="*/ 276 w 360"/>
                <a:gd name="T121" fmla="*/ 72 h 169"/>
                <a:gd name="T122" fmla="*/ 327 w 360"/>
                <a:gd name="T123" fmla="*/ 72 h 169"/>
                <a:gd name="T124" fmla="*/ 327 w 360"/>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169">
                  <a:moveTo>
                    <a:pt x="94" y="54"/>
                  </a:moveTo>
                  <a:cubicBezTo>
                    <a:pt x="117" y="66"/>
                    <a:pt x="135" y="80"/>
                    <a:pt x="150" y="94"/>
                  </a:cubicBezTo>
                  <a:lnTo>
                    <a:pt x="138" y="108"/>
                  </a:lnTo>
                  <a:cubicBezTo>
                    <a:pt x="123" y="93"/>
                    <a:pt x="106" y="80"/>
                    <a:pt x="85" y="67"/>
                  </a:cubicBezTo>
                  <a:lnTo>
                    <a:pt x="94" y="54"/>
                  </a:lnTo>
                  <a:close/>
                  <a:moveTo>
                    <a:pt x="67" y="163"/>
                  </a:moveTo>
                  <a:lnTo>
                    <a:pt x="67" y="31"/>
                  </a:lnTo>
                  <a:lnTo>
                    <a:pt x="0" y="31"/>
                  </a:lnTo>
                  <a:lnTo>
                    <a:pt x="0" y="14"/>
                  </a:lnTo>
                  <a:lnTo>
                    <a:pt x="161" y="14"/>
                  </a:lnTo>
                  <a:lnTo>
                    <a:pt x="161" y="31"/>
                  </a:lnTo>
                  <a:lnTo>
                    <a:pt x="84" y="31"/>
                  </a:lnTo>
                  <a:lnTo>
                    <a:pt x="84" y="163"/>
                  </a:lnTo>
                  <a:lnTo>
                    <a:pt x="67" y="163"/>
                  </a:lnTo>
                  <a:close/>
                  <a:moveTo>
                    <a:pt x="220" y="63"/>
                  </a:moveTo>
                  <a:lnTo>
                    <a:pt x="235" y="17"/>
                  </a:lnTo>
                  <a:lnTo>
                    <a:pt x="210" y="17"/>
                  </a:lnTo>
                  <a:lnTo>
                    <a:pt x="210" y="167"/>
                  </a:lnTo>
                  <a:lnTo>
                    <a:pt x="195" y="167"/>
                  </a:lnTo>
                  <a:lnTo>
                    <a:pt x="195" y="3"/>
                  </a:lnTo>
                  <a:lnTo>
                    <a:pt x="240" y="3"/>
                  </a:lnTo>
                  <a:lnTo>
                    <a:pt x="240" y="0"/>
                  </a:lnTo>
                  <a:lnTo>
                    <a:pt x="255" y="10"/>
                  </a:lnTo>
                  <a:lnTo>
                    <a:pt x="253" y="12"/>
                  </a:lnTo>
                  <a:lnTo>
                    <a:pt x="235" y="61"/>
                  </a:lnTo>
                  <a:cubicBezTo>
                    <a:pt x="248" y="78"/>
                    <a:pt x="254" y="94"/>
                    <a:pt x="253" y="108"/>
                  </a:cubicBezTo>
                  <a:cubicBezTo>
                    <a:pt x="252" y="126"/>
                    <a:pt x="246" y="135"/>
                    <a:pt x="234" y="135"/>
                  </a:cubicBezTo>
                  <a:lnTo>
                    <a:pt x="218" y="135"/>
                  </a:lnTo>
                  <a:lnTo>
                    <a:pt x="214" y="119"/>
                  </a:lnTo>
                  <a:lnTo>
                    <a:pt x="228" y="119"/>
                  </a:lnTo>
                  <a:cubicBezTo>
                    <a:pt x="235" y="119"/>
                    <a:pt x="238" y="115"/>
                    <a:pt x="237" y="106"/>
                  </a:cubicBezTo>
                  <a:cubicBezTo>
                    <a:pt x="237" y="91"/>
                    <a:pt x="231" y="76"/>
                    <a:pt x="220" y="63"/>
                  </a:cubicBezTo>
                  <a:close/>
                  <a:moveTo>
                    <a:pt x="309" y="152"/>
                  </a:moveTo>
                  <a:lnTo>
                    <a:pt x="249" y="165"/>
                  </a:lnTo>
                  <a:cubicBezTo>
                    <a:pt x="248" y="168"/>
                    <a:pt x="246" y="169"/>
                    <a:pt x="245" y="167"/>
                  </a:cubicBezTo>
                  <a:lnTo>
                    <a:pt x="240" y="149"/>
                  </a:lnTo>
                  <a:lnTo>
                    <a:pt x="261" y="146"/>
                  </a:lnTo>
                  <a:lnTo>
                    <a:pt x="261" y="1"/>
                  </a:lnTo>
                  <a:lnTo>
                    <a:pt x="342" y="1"/>
                  </a:lnTo>
                  <a:lnTo>
                    <a:pt x="342" y="86"/>
                  </a:lnTo>
                  <a:lnTo>
                    <a:pt x="304" y="86"/>
                  </a:lnTo>
                  <a:cubicBezTo>
                    <a:pt x="306" y="93"/>
                    <a:pt x="309" y="102"/>
                    <a:pt x="313" y="112"/>
                  </a:cubicBezTo>
                  <a:cubicBezTo>
                    <a:pt x="325" y="105"/>
                    <a:pt x="335" y="97"/>
                    <a:pt x="342" y="89"/>
                  </a:cubicBezTo>
                  <a:lnTo>
                    <a:pt x="356" y="100"/>
                  </a:lnTo>
                  <a:cubicBezTo>
                    <a:pt x="358" y="103"/>
                    <a:pt x="356" y="104"/>
                    <a:pt x="351" y="103"/>
                  </a:cubicBezTo>
                  <a:cubicBezTo>
                    <a:pt x="343" y="110"/>
                    <a:pt x="333" y="117"/>
                    <a:pt x="321" y="124"/>
                  </a:cubicBezTo>
                  <a:cubicBezTo>
                    <a:pt x="328" y="134"/>
                    <a:pt x="341" y="144"/>
                    <a:pt x="360" y="153"/>
                  </a:cubicBezTo>
                  <a:lnTo>
                    <a:pt x="351" y="169"/>
                  </a:lnTo>
                  <a:cubicBezTo>
                    <a:pt x="318" y="153"/>
                    <a:pt x="298" y="126"/>
                    <a:pt x="291" y="86"/>
                  </a:cubicBezTo>
                  <a:lnTo>
                    <a:pt x="276" y="86"/>
                  </a:lnTo>
                  <a:lnTo>
                    <a:pt x="276" y="144"/>
                  </a:lnTo>
                  <a:lnTo>
                    <a:pt x="307" y="138"/>
                  </a:lnTo>
                  <a:lnTo>
                    <a:pt x="309" y="152"/>
                  </a:lnTo>
                  <a:close/>
                  <a:moveTo>
                    <a:pt x="327" y="16"/>
                  </a:moveTo>
                  <a:lnTo>
                    <a:pt x="276" y="16"/>
                  </a:lnTo>
                  <a:lnTo>
                    <a:pt x="276" y="37"/>
                  </a:lnTo>
                  <a:lnTo>
                    <a:pt x="327" y="37"/>
                  </a:lnTo>
                  <a:lnTo>
                    <a:pt x="327" y="16"/>
                  </a:lnTo>
                  <a:close/>
                  <a:moveTo>
                    <a:pt x="327" y="52"/>
                  </a:moveTo>
                  <a:lnTo>
                    <a:pt x="276" y="52"/>
                  </a:lnTo>
                  <a:lnTo>
                    <a:pt x="276" y="72"/>
                  </a:lnTo>
                  <a:lnTo>
                    <a:pt x="327" y="72"/>
                  </a:lnTo>
                  <a:lnTo>
                    <a:pt x="327"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57" name="Line 95"/>
            <p:cNvCxnSpPr/>
            <p:nvPr/>
          </p:nvCxnSpPr>
          <p:spPr bwMode="auto">
            <a:xfrm>
              <a:off x="5474335" y="724535"/>
              <a:ext cx="0" cy="17208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8" name="Line 96"/>
            <p:cNvCxnSpPr/>
            <p:nvPr/>
          </p:nvCxnSpPr>
          <p:spPr bwMode="auto">
            <a:xfrm>
              <a:off x="5474335" y="724535"/>
              <a:ext cx="42418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59" name="Freeform 97"/>
            <p:cNvSpPr>
              <a:spLocks noEditPoints="1"/>
            </p:cNvSpPr>
            <p:nvPr/>
          </p:nvSpPr>
          <p:spPr bwMode="auto">
            <a:xfrm>
              <a:off x="5608320" y="772160"/>
              <a:ext cx="145415" cy="91440"/>
            </a:xfrm>
            <a:custGeom>
              <a:avLst/>
              <a:gdLst>
                <a:gd name="T0" fmla="*/ 68 w 362"/>
                <a:gd name="T1" fmla="*/ 136 h 169"/>
                <a:gd name="T2" fmla="*/ 68 w 362"/>
                <a:gd name="T3" fmla="*/ 3 h 169"/>
                <a:gd name="T4" fmla="*/ 84 w 362"/>
                <a:gd name="T5" fmla="*/ 3 h 169"/>
                <a:gd name="T6" fmla="*/ 85 w 362"/>
                <a:gd name="T7" fmla="*/ 9 h 169"/>
                <a:gd name="T8" fmla="*/ 85 w 362"/>
                <a:gd name="T9" fmla="*/ 52 h 169"/>
                <a:gd name="T10" fmla="*/ 146 w 362"/>
                <a:gd name="T11" fmla="*/ 52 h 169"/>
                <a:gd name="T12" fmla="*/ 146 w 362"/>
                <a:gd name="T13" fmla="*/ 69 h 169"/>
                <a:gd name="T14" fmla="*/ 85 w 362"/>
                <a:gd name="T15" fmla="*/ 69 h 169"/>
                <a:gd name="T16" fmla="*/ 85 w 362"/>
                <a:gd name="T17" fmla="*/ 136 h 169"/>
                <a:gd name="T18" fmla="*/ 163 w 362"/>
                <a:gd name="T19" fmla="*/ 136 h 169"/>
                <a:gd name="T20" fmla="*/ 163 w 362"/>
                <a:gd name="T21" fmla="*/ 152 h 169"/>
                <a:gd name="T22" fmla="*/ 0 w 362"/>
                <a:gd name="T23" fmla="*/ 152 h 169"/>
                <a:gd name="T24" fmla="*/ 0 w 362"/>
                <a:gd name="T25" fmla="*/ 136 h 169"/>
                <a:gd name="T26" fmla="*/ 68 w 362"/>
                <a:gd name="T27" fmla="*/ 136 h 169"/>
                <a:gd name="T28" fmla="*/ 222 w 362"/>
                <a:gd name="T29" fmla="*/ 63 h 169"/>
                <a:gd name="T30" fmla="*/ 237 w 362"/>
                <a:gd name="T31" fmla="*/ 17 h 169"/>
                <a:gd name="T32" fmla="*/ 212 w 362"/>
                <a:gd name="T33" fmla="*/ 17 h 169"/>
                <a:gd name="T34" fmla="*/ 212 w 362"/>
                <a:gd name="T35" fmla="*/ 167 h 169"/>
                <a:gd name="T36" fmla="*/ 197 w 362"/>
                <a:gd name="T37" fmla="*/ 167 h 169"/>
                <a:gd name="T38" fmla="*/ 197 w 362"/>
                <a:gd name="T39" fmla="*/ 3 h 169"/>
                <a:gd name="T40" fmla="*/ 242 w 362"/>
                <a:gd name="T41" fmla="*/ 3 h 169"/>
                <a:gd name="T42" fmla="*/ 242 w 362"/>
                <a:gd name="T43" fmla="*/ 0 h 169"/>
                <a:gd name="T44" fmla="*/ 257 w 362"/>
                <a:gd name="T45" fmla="*/ 10 h 169"/>
                <a:gd name="T46" fmla="*/ 255 w 362"/>
                <a:gd name="T47" fmla="*/ 12 h 169"/>
                <a:gd name="T48" fmla="*/ 237 w 362"/>
                <a:gd name="T49" fmla="*/ 61 h 169"/>
                <a:gd name="T50" fmla="*/ 255 w 362"/>
                <a:gd name="T51" fmla="*/ 108 h 169"/>
                <a:gd name="T52" fmla="*/ 236 w 362"/>
                <a:gd name="T53" fmla="*/ 135 h 169"/>
                <a:gd name="T54" fmla="*/ 220 w 362"/>
                <a:gd name="T55" fmla="*/ 135 h 169"/>
                <a:gd name="T56" fmla="*/ 216 w 362"/>
                <a:gd name="T57" fmla="*/ 119 h 169"/>
                <a:gd name="T58" fmla="*/ 230 w 362"/>
                <a:gd name="T59" fmla="*/ 119 h 169"/>
                <a:gd name="T60" fmla="*/ 239 w 362"/>
                <a:gd name="T61" fmla="*/ 106 h 169"/>
                <a:gd name="T62" fmla="*/ 222 w 362"/>
                <a:gd name="T63" fmla="*/ 63 h 169"/>
                <a:gd name="T64" fmla="*/ 311 w 362"/>
                <a:gd name="T65" fmla="*/ 152 h 169"/>
                <a:gd name="T66" fmla="*/ 251 w 362"/>
                <a:gd name="T67" fmla="*/ 165 h 169"/>
                <a:gd name="T68" fmla="*/ 247 w 362"/>
                <a:gd name="T69" fmla="*/ 167 h 169"/>
                <a:gd name="T70" fmla="*/ 242 w 362"/>
                <a:gd name="T71" fmla="*/ 149 h 169"/>
                <a:gd name="T72" fmla="*/ 263 w 362"/>
                <a:gd name="T73" fmla="*/ 146 h 169"/>
                <a:gd name="T74" fmla="*/ 263 w 362"/>
                <a:gd name="T75" fmla="*/ 1 h 169"/>
                <a:gd name="T76" fmla="*/ 344 w 362"/>
                <a:gd name="T77" fmla="*/ 1 h 169"/>
                <a:gd name="T78" fmla="*/ 344 w 362"/>
                <a:gd name="T79" fmla="*/ 86 h 169"/>
                <a:gd name="T80" fmla="*/ 306 w 362"/>
                <a:gd name="T81" fmla="*/ 86 h 169"/>
                <a:gd name="T82" fmla="*/ 315 w 362"/>
                <a:gd name="T83" fmla="*/ 112 h 169"/>
                <a:gd name="T84" fmla="*/ 344 w 362"/>
                <a:gd name="T85" fmla="*/ 89 h 169"/>
                <a:gd name="T86" fmla="*/ 358 w 362"/>
                <a:gd name="T87" fmla="*/ 100 h 169"/>
                <a:gd name="T88" fmla="*/ 353 w 362"/>
                <a:gd name="T89" fmla="*/ 103 h 169"/>
                <a:gd name="T90" fmla="*/ 323 w 362"/>
                <a:gd name="T91" fmla="*/ 124 h 169"/>
                <a:gd name="T92" fmla="*/ 362 w 362"/>
                <a:gd name="T93" fmla="*/ 153 h 169"/>
                <a:gd name="T94" fmla="*/ 353 w 362"/>
                <a:gd name="T95" fmla="*/ 169 h 169"/>
                <a:gd name="T96" fmla="*/ 293 w 362"/>
                <a:gd name="T97" fmla="*/ 86 h 169"/>
                <a:gd name="T98" fmla="*/ 278 w 362"/>
                <a:gd name="T99" fmla="*/ 86 h 169"/>
                <a:gd name="T100" fmla="*/ 278 w 362"/>
                <a:gd name="T101" fmla="*/ 144 h 169"/>
                <a:gd name="T102" fmla="*/ 309 w 362"/>
                <a:gd name="T103" fmla="*/ 138 h 169"/>
                <a:gd name="T104" fmla="*/ 311 w 362"/>
                <a:gd name="T105" fmla="*/ 152 h 169"/>
                <a:gd name="T106" fmla="*/ 329 w 362"/>
                <a:gd name="T107" fmla="*/ 16 h 169"/>
                <a:gd name="T108" fmla="*/ 278 w 362"/>
                <a:gd name="T109" fmla="*/ 16 h 169"/>
                <a:gd name="T110" fmla="*/ 278 w 362"/>
                <a:gd name="T111" fmla="*/ 37 h 169"/>
                <a:gd name="T112" fmla="*/ 329 w 362"/>
                <a:gd name="T113" fmla="*/ 37 h 169"/>
                <a:gd name="T114" fmla="*/ 329 w 362"/>
                <a:gd name="T115" fmla="*/ 16 h 169"/>
                <a:gd name="T116" fmla="*/ 329 w 362"/>
                <a:gd name="T117" fmla="*/ 52 h 169"/>
                <a:gd name="T118" fmla="*/ 278 w 362"/>
                <a:gd name="T119" fmla="*/ 52 h 169"/>
                <a:gd name="T120" fmla="*/ 278 w 362"/>
                <a:gd name="T121" fmla="*/ 72 h 169"/>
                <a:gd name="T122" fmla="*/ 329 w 362"/>
                <a:gd name="T123" fmla="*/ 72 h 169"/>
                <a:gd name="T124" fmla="*/ 329 w 362"/>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169">
                  <a:moveTo>
                    <a:pt x="68" y="136"/>
                  </a:moveTo>
                  <a:lnTo>
                    <a:pt x="68" y="3"/>
                  </a:lnTo>
                  <a:lnTo>
                    <a:pt x="84" y="3"/>
                  </a:lnTo>
                  <a:cubicBezTo>
                    <a:pt x="89" y="4"/>
                    <a:pt x="89" y="6"/>
                    <a:pt x="85" y="9"/>
                  </a:cubicBezTo>
                  <a:lnTo>
                    <a:pt x="85" y="52"/>
                  </a:lnTo>
                  <a:lnTo>
                    <a:pt x="146" y="52"/>
                  </a:lnTo>
                  <a:lnTo>
                    <a:pt x="146" y="69"/>
                  </a:lnTo>
                  <a:lnTo>
                    <a:pt x="85" y="69"/>
                  </a:lnTo>
                  <a:lnTo>
                    <a:pt x="85" y="136"/>
                  </a:lnTo>
                  <a:lnTo>
                    <a:pt x="163" y="136"/>
                  </a:lnTo>
                  <a:lnTo>
                    <a:pt x="163" y="152"/>
                  </a:lnTo>
                  <a:lnTo>
                    <a:pt x="0" y="152"/>
                  </a:lnTo>
                  <a:lnTo>
                    <a:pt x="0" y="136"/>
                  </a:lnTo>
                  <a:lnTo>
                    <a:pt x="68" y="136"/>
                  </a:lnTo>
                  <a:close/>
                  <a:moveTo>
                    <a:pt x="222" y="63"/>
                  </a:moveTo>
                  <a:lnTo>
                    <a:pt x="237" y="17"/>
                  </a:lnTo>
                  <a:lnTo>
                    <a:pt x="212" y="17"/>
                  </a:lnTo>
                  <a:lnTo>
                    <a:pt x="212" y="167"/>
                  </a:lnTo>
                  <a:lnTo>
                    <a:pt x="197" y="167"/>
                  </a:lnTo>
                  <a:lnTo>
                    <a:pt x="197" y="3"/>
                  </a:lnTo>
                  <a:lnTo>
                    <a:pt x="242" y="3"/>
                  </a:lnTo>
                  <a:lnTo>
                    <a:pt x="242" y="0"/>
                  </a:lnTo>
                  <a:lnTo>
                    <a:pt x="257" y="10"/>
                  </a:lnTo>
                  <a:lnTo>
                    <a:pt x="255" y="12"/>
                  </a:lnTo>
                  <a:lnTo>
                    <a:pt x="237" y="61"/>
                  </a:lnTo>
                  <a:cubicBezTo>
                    <a:pt x="250" y="78"/>
                    <a:pt x="256" y="94"/>
                    <a:pt x="255" y="108"/>
                  </a:cubicBezTo>
                  <a:cubicBezTo>
                    <a:pt x="254" y="126"/>
                    <a:pt x="248" y="135"/>
                    <a:pt x="236" y="135"/>
                  </a:cubicBezTo>
                  <a:lnTo>
                    <a:pt x="220" y="135"/>
                  </a:lnTo>
                  <a:lnTo>
                    <a:pt x="216" y="119"/>
                  </a:lnTo>
                  <a:lnTo>
                    <a:pt x="230" y="119"/>
                  </a:lnTo>
                  <a:cubicBezTo>
                    <a:pt x="237" y="119"/>
                    <a:pt x="240" y="115"/>
                    <a:pt x="239" y="106"/>
                  </a:cubicBezTo>
                  <a:cubicBezTo>
                    <a:pt x="239" y="91"/>
                    <a:pt x="233" y="76"/>
                    <a:pt x="222" y="63"/>
                  </a:cubicBezTo>
                  <a:close/>
                  <a:moveTo>
                    <a:pt x="311" y="152"/>
                  </a:moveTo>
                  <a:lnTo>
                    <a:pt x="251" y="165"/>
                  </a:lnTo>
                  <a:cubicBezTo>
                    <a:pt x="250" y="168"/>
                    <a:pt x="248" y="169"/>
                    <a:pt x="247" y="167"/>
                  </a:cubicBezTo>
                  <a:lnTo>
                    <a:pt x="242" y="149"/>
                  </a:lnTo>
                  <a:lnTo>
                    <a:pt x="263" y="146"/>
                  </a:lnTo>
                  <a:lnTo>
                    <a:pt x="263" y="1"/>
                  </a:lnTo>
                  <a:lnTo>
                    <a:pt x="344" y="1"/>
                  </a:lnTo>
                  <a:lnTo>
                    <a:pt x="344" y="86"/>
                  </a:lnTo>
                  <a:lnTo>
                    <a:pt x="306" y="86"/>
                  </a:lnTo>
                  <a:cubicBezTo>
                    <a:pt x="308" y="93"/>
                    <a:pt x="311" y="102"/>
                    <a:pt x="315" y="112"/>
                  </a:cubicBezTo>
                  <a:cubicBezTo>
                    <a:pt x="327" y="105"/>
                    <a:pt x="337" y="97"/>
                    <a:pt x="344" y="89"/>
                  </a:cubicBezTo>
                  <a:lnTo>
                    <a:pt x="358" y="100"/>
                  </a:lnTo>
                  <a:cubicBezTo>
                    <a:pt x="360" y="103"/>
                    <a:pt x="358" y="104"/>
                    <a:pt x="353" y="103"/>
                  </a:cubicBezTo>
                  <a:cubicBezTo>
                    <a:pt x="345" y="110"/>
                    <a:pt x="335" y="117"/>
                    <a:pt x="323" y="124"/>
                  </a:cubicBezTo>
                  <a:cubicBezTo>
                    <a:pt x="330" y="134"/>
                    <a:pt x="343" y="144"/>
                    <a:pt x="362" y="153"/>
                  </a:cubicBezTo>
                  <a:lnTo>
                    <a:pt x="353" y="169"/>
                  </a:lnTo>
                  <a:cubicBezTo>
                    <a:pt x="320" y="153"/>
                    <a:pt x="300" y="126"/>
                    <a:pt x="293" y="86"/>
                  </a:cubicBezTo>
                  <a:lnTo>
                    <a:pt x="278" y="86"/>
                  </a:lnTo>
                  <a:lnTo>
                    <a:pt x="278" y="144"/>
                  </a:lnTo>
                  <a:lnTo>
                    <a:pt x="309" y="138"/>
                  </a:lnTo>
                  <a:lnTo>
                    <a:pt x="311" y="152"/>
                  </a:lnTo>
                  <a:close/>
                  <a:moveTo>
                    <a:pt x="329" y="16"/>
                  </a:moveTo>
                  <a:lnTo>
                    <a:pt x="278" y="16"/>
                  </a:lnTo>
                  <a:lnTo>
                    <a:pt x="278" y="37"/>
                  </a:lnTo>
                  <a:lnTo>
                    <a:pt x="329" y="37"/>
                  </a:lnTo>
                  <a:lnTo>
                    <a:pt x="329" y="16"/>
                  </a:lnTo>
                  <a:close/>
                  <a:moveTo>
                    <a:pt x="329" y="52"/>
                  </a:moveTo>
                  <a:lnTo>
                    <a:pt x="278" y="52"/>
                  </a:lnTo>
                  <a:lnTo>
                    <a:pt x="278" y="72"/>
                  </a:lnTo>
                  <a:lnTo>
                    <a:pt x="329" y="72"/>
                  </a:lnTo>
                  <a:lnTo>
                    <a:pt x="329"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0" name="Rectangle 98"/>
            <p:cNvSpPr>
              <a:spLocks noChangeArrowheads="1"/>
            </p:cNvSpPr>
            <p:nvPr/>
          </p:nvSpPr>
          <p:spPr bwMode="auto">
            <a:xfrm>
              <a:off x="32385" y="896620"/>
              <a:ext cx="1235075" cy="34544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61" name="Freeform 99"/>
            <p:cNvSpPr>
              <a:spLocks noEditPoints="1"/>
            </p:cNvSpPr>
            <p:nvPr/>
          </p:nvSpPr>
          <p:spPr bwMode="auto">
            <a:xfrm>
              <a:off x="91440" y="936625"/>
              <a:ext cx="193675" cy="90805"/>
            </a:xfrm>
            <a:custGeom>
              <a:avLst/>
              <a:gdLst>
                <a:gd name="T0" fmla="*/ 52 w 481"/>
                <a:gd name="T1" fmla="*/ 66 h 168"/>
                <a:gd name="T2" fmla="*/ 15 w 481"/>
                <a:gd name="T3" fmla="*/ 168 h 168"/>
                <a:gd name="T4" fmla="*/ 0 w 481"/>
                <a:gd name="T5" fmla="*/ 0 h 168"/>
                <a:gd name="T6" fmla="*/ 67 w 481"/>
                <a:gd name="T7" fmla="*/ 69 h 168"/>
                <a:gd name="T8" fmla="*/ 52 w 481"/>
                <a:gd name="T9" fmla="*/ 27 h 168"/>
                <a:gd name="T10" fmla="*/ 15 w 481"/>
                <a:gd name="T11" fmla="*/ 12 h 168"/>
                <a:gd name="T12" fmla="*/ 52 w 481"/>
                <a:gd name="T13" fmla="*/ 27 h 168"/>
                <a:gd name="T14" fmla="*/ 52 w 481"/>
                <a:gd name="T15" fmla="*/ 39 h 168"/>
                <a:gd name="T16" fmla="*/ 15 w 481"/>
                <a:gd name="T17" fmla="*/ 54 h 168"/>
                <a:gd name="T18" fmla="*/ 54 w 481"/>
                <a:gd name="T19" fmla="*/ 140 h 168"/>
                <a:gd name="T20" fmla="*/ 41 w 481"/>
                <a:gd name="T21" fmla="*/ 150 h 168"/>
                <a:gd name="T22" fmla="*/ 112 w 481"/>
                <a:gd name="T23" fmla="*/ 84 h 168"/>
                <a:gd name="T24" fmla="*/ 100 w 481"/>
                <a:gd name="T25" fmla="*/ 146 h 168"/>
                <a:gd name="T26" fmla="*/ 54 w 481"/>
                <a:gd name="T27" fmla="*/ 140 h 168"/>
                <a:gd name="T28" fmla="*/ 100 w 481"/>
                <a:gd name="T29" fmla="*/ 96 h 168"/>
                <a:gd name="T30" fmla="*/ 54 w 481"/>
                <a:gd name="T31" fmla="*/ 128 h 168"/>
                <a:gd name="T32" fmla="*/ 125 w 481"/>
                <a:gd name="T33" fmla="*/ 165 h 168"/>
                <a:gd name="T34" fmla="*/ 136 w 481"/>
                <a:gd name="T35" fmla="*/ 151 h 168"/>
                <a:gd name="T36" fmla="*/ 139 w 481"/>
                <a:gd name="T37" fmla="*/ 66 h 168"/>
                <a:gd name="T38" fmla="*/ 100 w 481"/>
                <a:gd name="T39" fmla="*/ 70 h 168"/>
                <a:gd name="T40" fmla="*/ 85 w 481"/>
                <a:gd name="T41" fmla="*/ 0 h 168"/>
                <a:gd name="T42" fmla="*/ 154 w 481"/>
                <a:gd name="T43" fmla="*/ 153 h 168"/>
                <a:gd name="T44" fmla="*/ 125 w 481"/>
                <a:gd name="T45" fmla="*/ 165 h 168"/>
                <a:gd name="T46" fmla="*/ 100 w 481"/>
                <a:gd name="T47" fmla="*/ 12 h 168"/>
                <a:gd name="T48" fmla="*/ 139 w 481"/>
                <a:gd name="T49" fmla="*/ 27 h 168"/>
                <a:gd name="T50" fmla="*/ 139 w 481"/>
                <a:gd name="T51" fmla="*/ 54 h 168"/>
                <a:gd name="T52" fmla="*/ 100 w 481"/>
                <a:gd name="T53" fmla="*/ 39 h 168"/>
                <a:gd name="T54" fmla="*/ 139 w 481"/>
                <a:gd name="T55" fmla="*/ 54 h 168"/>
                <a:gd name="T56" fmla="*/ 313 w 481"/>
                <a:gd name="T57" fmla="*/ 19 h 168"/>
                <a:gd name="T58" fmla="*/ 263 w 481"/>
                <a:gd name="T59" fmla="*/ 148 h 168"/>
                <a:gd name="T60" fmla="*/ 295 w 481"/>
                <a:gd name="T61" fmla="*/ 36 h 168"/>
                <a:gd name="T62" fmla="*/ 218 w 481"/>
                <a:gd name="T63" fmla="*/ 19 h 168"/>
                <a:gd name="T64" fmla="*/ 481 w 481"/>
                <a:gd name="T65" fmla="*/ 148 h 168"/>
                <a:gd name="T66" fmla="*/ 463 w 481"/>
                <a:gd name="T67" fmla="*/ 48 h 168"/>
                <a:gd name="T68" fmla="*/ 426 w 481"/>
                <a:gd name="T69" fmla="*/ 36 h 168"/>
                <a:gd name="T70" fmla="*/ 481 w 481"/>
                <a:gd name="T71"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18" y="19"/>
                  </a:moveTo>
                  <a:lnTo>
                    <a:pt x="313" y="19"/>
                  </a:lnTo>
                  <a:lnTo>
                    <a:pt x="313" y="36"/>
                  </a:lnTo>
                  <a:lnTo>
                    <a:pt x="263" y="148"/>
                  </a:lnTo>
                  <a:lnTo>
                    <a:pt x="244" y="148"/>
                  </a:lnTo>
                  <a:lnTo>
                    <a:pt x="295" y="36"/>
                  </a:lnTo>
                  <a:lnTo>
                    <a:pt x="218" y="36"/>
                  </a:lnTo>
                  <a:lnTo>
                    <a:pt x="218" y="19"/>
                  </a:lnTo>
                  <a:close/>
                  <a:moveTo>
                    <a:pt x="481" y="18"/>
                  </a:moveTo>
                  <a:lnTo>
                    <a:pt x="481" y="148"/>
                  </a:lnTo>
                  <a:lnTo>
                    <a:pt x="463" y="148"/>
                  </a:lnTo>
                  <a:lnTo>
                    <a:pt x="463" y="48"/>
                  </a:lnTo>
                  <a:lnTo>
                    <a:pt x="426" y="48"/>
                  </a:lnTo>
                  <a:lnTo>
                    <a:pt x="426" y="36"/>
                  </a:lnTo>
                  <a:cubicBezTo>
                    <a:pt x="448" y="37"/>
                    <a:pt x="462" y="31"/>
                    <a:pt x="469" y="18"/>
                  </a:cubicBezTo>
                  <a:lnTo>
                    <a:pt x="481" y="1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 name="Freeform 100"/>
            <p:cNvSpPr>
              <a:spLocks noEditPoints="1"/>
            </p:cNvSpPr>
            <p:nvPr/>
          </p:nvSpPr>
          <p:spPr bwMode="auto">
            <a:xfrm>
              <a:off x="435610" y="933450"/>
              <a:ext cx="641985" cy="93980"/>
            </a:xfrm>
            <a:custGeom>
              <a:avLst/>
              <a:gdLst>
                <a:gd name="T0" fmla="*/ 84 w 1597"/>
                <a:gd name="T1" fmla="*/ 31 h 174"/>
                <a:gd name="T2" fmla="*/ 11 w 1597"/>
                <a:gd name="T3" fmla="*/ 54 h 174"/>
                <a:gd name="T4" fmla="*/ 111 w 1597"/>
                <a:gd name="T5" fmla="*/ 7 h 174"/>
                <a:gd name="T6" fmla="*/ 125 w 1597"/>
                <a:gd name="T7" fmla="*/ 48 h 174"/>
                <a:gd name="T8" fmla="*/ 56 w 1597"/>
                <a:gd name="T9" fmla="*/ 127 h 174"/>
                <a:gd name="T10" fmla="*/ 3 w 1597"/>
                <a:gd name="T11" fmla="*/ 86 h 174"/>
                <a:gd name="T12" fmla="*/ 78 w 1597"/>
                <a:gd name="T13" fmla="*/ 45 h 174"/>
                <a:gd name="T14" fmla="*/ 93 w 1597"/>
                <a:gd name="T15" fmla="*/ 71 h 174"/>
                <a:gd name="T16" fmla="*/ 160 w 1597"/>
                <a:gd name="T17" fmla="*/ 113 h 174"/>
                <a:gd name="T18" fmla="*/ 94 w 1597"/>
                <a:gd name="T19" fmla="*/ 158 h 174"/>
                <a:gd name="T20" fmla="*/ 66 w 1597"/>
                <a:gd name="T21" fmla="*/ 157 h 174"/>
                <a:gd name="T22" fmla="*/ 279 w 1597"/>
                <a:gd name="T23" fmla="*/ 153 h 174"/>
                <a:gd name="T24" fmla="*/ 210 w 1597"/>
                <a:gd name="T25" fmla="*/ 173 h 174"/>
                <a:gd name="T26" fmla="*/ 328 w 1597"/>
                <a:gd name="T27" fmla="*/ 77 h 174"/>
                <a:gd name="T28" fmla="*/ 203 w 1597"/>
                <a:gd name="T29" fmla="*/ 89 h 174"/>
                <a:gd name="T30" fmla="*/ 547 w 1597"/>
                <a:gd name="T31" fmla="*/ 171 h 174"/>
                <a:gd name="T32" fmla="*/ 476 w 1597"/>
                <a:gd name="T33" fmla="*/ 98 h 174"/>
                <a:gd name="T34" fmla="*/ 554 w 1597"/>
                <a:gd name="T35" fmla="*/ 39 h 174"/>
                <a:gd name="T36" fmla="*/ 475 w 1597"/>
                <a:gd name="T37" fmla="*/ 68 h 174"/>
                <a:gd name="T38" fmla="*/ 388 w 1597"/>
                <a:gd name="T39" fmla="*/ 24 h 174"/>
                <a:gd name="T40" fmla="*/ 440 w 1597"/>
                <a:gd name="T41" fmla="*/ 24 h 174"/>
                <a:gd name="T42" fmla="*/ 472 w 1597"/>
                <a:gd name="T43" fmla="*/ 36 h 174"/>
                <a:gd name="T44" fmla="*/ 449 w 1597"/>
                <a:gd name="T45" fmla="*/ 139 h 174"/>
                <a:gd name="T46" fmla="*/ 462 w 1597"/>
                <a:gd name="T47" fmla="*/ 162 h 174"/>
                <a:gd name="T48" fmla="*/ 421 w 1597"/>
                <a:gd name="T49" fmla="*/ 36 h 174"/>
                <a:gd name="T50" fmla="*/ 410 w 1597"/>
                <a:gd name="T51" fmla="*/ 103 h 174"/>
                <a:gd name="T52" fmla="*/ 449 w 1597"/>
                <a:gd name="T53" fmla="*/ 115 h 174"/>
                <a:gd name="T54" fmla="*/ 526 w 1597"/>
                <a:gd name="T55" fmla="*/ 54 h 174"/>
                <a:gd name="T56" fmla="*/ 683 w 1597"/>
                <a:gd name="T57" fmla="*/ 104 h 174"/>
                <a:gd name="T58" fmla="*/ 635 w 1597"/>
                <a:gd name="T59" fmla="*/ 153 h 174"/>
                <a:gd name="T60" fmla="*/ 613 w 1597"/>
                <a:gd name="T61" fmla="*/ 144 h 174"/>
                <a:gd name="T62" fmla="*/ 592 w 1597"/>
                <a:gd name="T63" fmla="*/ 94 h 174"/>
                <a:gd name="T64" fmla="*/ 670 w 1597"/>
                <a:gd name="T65" fmla="*/ 6 h 174"/>
                <a:gd name="T66" fmla="*/ 643 w 1597"/>
                <a:gd name="T67" fmla="*/ 69 h 174"/>
                <a:gd name="T68" fmla="*/ 835 w 1597"/>
                <a:gd name="T69" fmla="*/ 158 h 174"/>
                <a:gd name="T70" fmla="*/ 806 w 1597"/>
                <a:gd name="T71" fmla="*/ 156 h 174"/>
                <a:gd name="T72" fmla="*/ 843 w 1597"/>
                <a:gd name="T73" fmla="*/ 57 h 174"/>
                <a:gd name="T74" fmla="*/ 937 w 1597"/>
                <a:gd name="T75" fmla="*/ 153 h 174"/>
                <a:gd name="T76" fmla="*/ 808 w 1597"/>
                <a:gd name="T77" fmla="*/ 55 h 174"/>
                <a:gd name="T78" fmla="*/ 765 w 1597"/>
                <a:gd name="T79" fmla="*/ 84 h 174"/>
                <a:gd name="T80" fmla="*/ 998 w 1597"/>
                <a:gd name="T81" fmla="*/ 88 h 174"/>
                <a:gd name="T82" fmla="*/ 988 w 1597"/>
                <a:gd name="T83" fmla="*/ 73 h 174"/>
                <a:gd name="T84" fmla="*/ 1107 w 1597"/>
                <a:gd name="T85" fmla="*/ 101 h 174"/>
                <a:gd name="T86" fmla="*/ 1123 w 1597"/>
                <a:gd name="T87" fmla="*/ 168 h 174"/>
                <a:gd name="T88" fmla="*/ 1123 w 1597"/>
                <a:gd name="T89" fmla="*/ 23 h 174"/>
                <a:gd name="T90" fmla="*/ 968 w 1597"/>
                <a:gd name="T91" fmla="*/ 64 h 174"/>
                <a:gd name="T92" fmla="*/ 1054 w 1597"/>
                <a:gd name="T93" fmla="*/ 23 h 174"/>
                <a:gd name="T94" fmla="*/ 1239 w 1597"/>
                <a:gd name="T95" fmla="*/ 68 h 174"/>
                <a:gd name="T96" fmla="*/ 1252 w 1597"/>
                <a:gd name="T97" fmla="*/ 2 h 174"/>
                <a:gd name="T98" fmla="*/ 1254 w 1597"/>
                <a:gd name="T99" fmla="*/ 79 h 174"/>
                <a:gd name="T100" fmla="*/ 1210 w 1597"/>
                <a:gd name="T101" fmla="*/ 84 h 174"/>
                <a:gd name="T102" fmla="*/ 1234 w 1597"/>
                <a:gd name="T103" fmla="*/ 82 h 174"/>
                <a:gd name="T104" fmla="*/ 1443 w 1597"/>
                <a:gd name="T105" fmla="*/ 83 h 174"/>
                <a:gd name="T106" fmla="*/ 1386 w 1597"/>
                <a:gd name="T107" fmla="*/ 12 h 174"/>
                <a:gd name="T108" fmla="*/ 1444 w 1597"/>
                <a:gd name="T109" fmla="*/ 69 h 174"/>
                <a:gd name="T110" fmla="*/ 1393 w 1597"/>
                <a:gd name="T111" fmla="*/ 134 h 174"/>
                <a:gd name="T112" fmla="*/ 1430 w 1597"/>
                <a:gd name="T113" fmla="*/ 129 h 174"/>
                <a:gd name="T114" fmla="*/ 1439 w 1597"/>
                <a:gd name="T115" fmla="*/ 155 h 174"/>
                <a:gd name="T116" fmla="*/ 1544 w 1597"/>
                <a:gd name="T117" fmla="*/ 147 h 174"/>
                <a:gd name="T118" fmla="*/ 1582 w 1597"/>
                <a:gd name="T119" fmla="*/ 135 h 174"/>
                <a:gd name="T120" fmla="*/ 1582 w 1597"/>
                <a:gd name="T121" fmla="*/ 1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7" h="174">
                  <a:moveTo>
                    <a:pt x="27" y="1"/>
                  </a:moveTo>
                  <a:lnTo>
                    <a:pt x="43" y="6"/>
                  </a:lnTo>
                  <a:cubicBezTo>
                    <a:pt x="45" y="8"/>
                    <a:pt x="44" y="9"/>
                    <a:pt x="40" y="9"/>
                  </a:cubicBezTo>
                  <a:lnTo>
                    <a:pt x="36" y="19"/>
                  </a:lnTo>
                  <a:lnTo>
                    <a:pt x="84" y="19"/>
                  </a:lnTo>
                  <a:lnTo>
                    <a:pt x="84" y="31"/>
                  </a:lnTo>
                  <a:lnTo>
                    <a:pt x="58" y="31"/>
                  </a:lnTo>
                  <a:lnTo>
                    <a:pt x="66" y="45"/>
                  </a:lnTo>
                  <a:lnTo>
                    <a:pt x="49" y="48"/>
                  </a:lnTo>
                  <a:lnTo>
                    <a:pt x="42" y="31"/>
                  </a:lnTo>
                  <a:lnTo>
                    <a:pt x="31" y="31"/>
                  </a:lnTo>
                  <a:cubicBezTo>
                    <a:pt x="26" y="39"/>
                    <a:pt x="19" y="47"/>
                    <a:pt x="11" y="54"/>
                  </a:cubicBezTo>
                  <a:lnTo>
                    <a:pt x="0" y="43"/>
                  </a:lnTo>
                  <a:cubicBezTo>
                    <a:pt x="11" y="33"/>
                    <a:pt x="20" y="19"/>
                    <a:pt x="27" y="1"/>
                  </a:cubicBezTo>
                  <a:close/>
                  <a:moveTo>
                    <a:pt x="82" y="36"/>
                  </a:moveTo>
                  <a:cubicBezTo>
                    <a:pt x="89" y="26"/>
                    <a:pt x="94" y="14"/>
                    <a:pt x="97" y="0"/>
                  </a:cubicBezTo>
                  <a:lnTo>
                    <a:pt x="113" y="3"/>
                  </a:lnTo>
                  <a:cubicBezTo>
                    <a:pt x="115" y="5"/>
                    <a:pt x="114" y="7"/>
                    <a:pt x="111" y="7"/>
                  </a:cubicBezTo>
                  <a:lnTo>
                    <a:pt x="106" y="19"/>
                  </a:lnTo>
                  <a:lnTo>
                    <a:pt x="167" y="19"/>
                  </a:lnTo>
                  <a:lnTo>
                    <a:pt x="167" y="31"/>
                  </a:lnTo>
                  <a:lnTo>
                    <a:pt x="132" y="31"/>
                  </a:lnTo>
                  <a:lnTo>
                    <a:pt x="142" y="44"/>
                  </a:lnTo>
                  <a:lnTo>
                    <a:pt x="125" y="48"/>
                  </a:lnTo>
                  <a:lnTo>
                    <a:pt x="115" y="31"/>
                  </a:lnTo>
                  <a:lnTo>
                    <a:pt x="102" y="31"/>
                  </a:lnTo>
                  <a:cubicBezTo>
                    <a:pt x="100" y="36"/>
                    <a:pt x="97" y="40"/>
                    <a:pt x="94" y="44"/>
                  </a:cubicBezTo>
                  <a:lnTo>
                    <a:pt x="82" y="36"/>
                  </a:lnTo>
                  <a:close/>
                  <a:moveTo>
                    <a:pt x="46" y="136"/>
                  </a:moveTo>
                  <a:lnTo>
                    <a:pt x="56" y="127"/>
                  </a:lnTo>
                  <a:lnTo>
                    <a:pt x="13" y="127"/>
                  </a:lnTo>
                  <a:lnTo>
                    <a:pt x="13" y="113"/>
                  </a:lnTo>
                  <a:lnTo>
                    <a:pt x="112" y="113"/>
                  </a:lnTo>
                  <a:lnTo>
                    <a:pt x="112" y="100"/>
                  </a:lnTo>
                  <a:lnTo>
                    <a:pt x="3" y="100"/>
                  </a:lnTo>
                  <a:lnTo>
                    <a:pt x="3" y="86"/>
                  </a:lnTo>
                  <a:lnTo>
                    <a:pt x="78" y="86"/>
                  </a:lnTo>
                  <a:lnTo>
                    <a:pt x="78" y="71"/>
                  </a:lnTo>
                  <a:lnTo>
                    <a:pt x="25" y="71"/>
                  </a:lnTo>
                  <a:lnTo>
                    <a:pt x="25" y="57"/>
                  </a:lnTo>
                  <a:lnTo>
                    <a:pt x="78" y="57"/>
                  </a:lnTo>
                  <a:lnTo>
                    <a:pt x="78" y="45"/>
                  </a:lnTo>
                  <a:lnTo>
                    <a:pt x="92" y="45"/>
                  </a:lnTo>
                  <a:cubicBezTo>
                    <a:pt x="96" y="45"/>
                    <a:pt x="96" y="47"/>
                    <a:pt x="93" y="49"/>
                  </a:cubicBezTo>
                  <a:lnTo>
                    <a:pt x="93" y="57"/>
                  </a:lnTo>
                  <a:lnTo>
                    <a:pt x="148" y="57"/>
                  </a:lnTo>
                  <a:lnTo>
                    <a:pt x="148" y="71"/>
                  </a:lnTo>
                  <a:lnTo>
                    <a:pt x="93" y="71"/>
                  </a:lnTo>
                  <a:lnTo>
                    <a:pt x="93" y="86"/>
                  </a:lnTo>
                  <a:lnTo>
                    <a:pt x="169" y="86"/>
                  </a:lnTo>
                  <a:lnTo>
                    <a:pt x="169" y="100"/>
                  </a:lnTo>
                  <a:lnTo>
                    <a:pt x="127" y="100"/>
                  </a:lnTo>
                  <a:lnTo>
                    <a:pt x="127" y="113"/>
                  </a:lnTo>
                  <a:lnTo>
                    <a:pt x="160" y="113"/>
                  </a:lnTo>
                  <a:lnTo>
                    <a:pt x="160" y="127"/>
                  </a:lnTo>
                  <a:lnTo>
                    <a:pt x="127" y="127"/>
                  </a:lnTo>
                  <a:lnTo>
                    <a:pt x="127" y="160"/>
                  </a:lnTo>
                  <a:cubicBezTo>
                    <a:pt x="127" y="168"/>
                    <a:pt x="123" y="172"/>
                    <a:pt x="115" y="172"/>
                  </a:cubicBezTo>
                  <a:lnTo>
                    <a:pt x="97" y="172"/>
                  </a:lnTo>
                  <a:lnTo>
                    <a:pt x="94" y="158"/>
                  </a:lnTo>
                  <a:lnTo>
                    <a:pt x="109" y="158"/>
                  </a:lnTo>
                  <a:cubicBezTo>
                    <a:pt x="111" y="158"/>
                    <a:pt x="112" y="157"/>
                    <a:pt x="112" y="155"/>
                  </a:cubicBezTo>
                  <a:lnTo>
                    <a:pt x="112" y="127"/>
                  </a:lnTo>
                  <a:lnTo>
                    <a:pt x="61" y="127"/>
                  </a:lnTo>
                  <a:cubicBezTo>
                    <a:pt x="68" y="132"/>
                    <a:pt x="74" y="138"/>
                    <a:pt x="79" y="146"/>
                  </a:cubicBezTo>
                  <a:lnTo>
                    <a:pt x="66" y="157"/>
                  </a:lnTo>
                  <a:cubicBezTo>
                    <a:pt x="61" y="151"/>
                    <a:pt x="55" y="144"/>
                    <a:pt x="46" y="136"/>
                  </a:cubicBezTo>
                  <a:close/>
                  <a:moveTo>
                    <a:pt x="328" y="77"/>
                  </a:moveTo>
                  <a:lnTo>
                    <a:pt x="325" y="138"/>
                  </a:lnTo>
                  <a:cubicBezTo>
                    <a:pt x="324" y="159"/>
                    <a:pt x="317" y="169"/>
                    <a:pt x="304" y="169"/>
                  </a:cubicBezTo>
                  <a:lnTo>
                    <a:pt x="281" y="169"/>
                  </a:lnTo>
                  <a:lnTo>
                    <a:pt x="279" y="153"/>
                  </a:lnTo>
                  <a:lnTo>
                    <a:pt x="298" y="153"/>
                  </a:lnTo>
                  <a:cubicBezTo>
                    <a:pt x="304" y="153"/>
                    <a:pt x="308" y="148"/>
                    <a:pt x="308" y="140"/>
                  </a:cubicBezTo>
                  <a:lnTo>
                    <a:pt x="311" y="91"/>
                  </a:lnTo>
                  <a:lnTo>
                    <a:pt x="270" y="91"/>
                  </a:lnTo>
                  <a:lnTo>
                    <a:pt x="269" y="97"/>
                  </a:lnTo>
                  <a:cubicBezTo>
                    <a:pt x="266" y="125"/>
                    <a:pt x="246" y="150"/>
                    <a:pt x="210" y="173"/>
                  </a:cubicBezTo>
                  <a:lnTo>
                    <a:pt x="199" y="159"/>
                  </a:lnTo>
                  <a:cubicBezTo>
                    <a:pt x="231" y="140"/>
                    <a:pt x="249" y="121"/>
                    <a:pt x="253" y="100"/>
                  </a:cubicBezTo>
                  <a:lnTo>
                    <a:pt x="254" y="91"/>
                  </a:lnTo>
                  <a:lnTo>
                    <a:pt x="226" y="91"/>
                  </a:lnTo>
                  <a:lnTo>
                    <a:pt x="226" y="77"/>
                  </a:lnTo>
                  <a:lnTo>
                    <a:pt x="328" y="77"/>
                  </a:lnTo>
                  <a:close/>
                  <a:moveTo>
                    <a:pt x="203" y="89"/>
                  </a:moveTo>
                  <a:lnTo>
                    <a:pt x="191" y="75"/>
                  </a:lnTo>
                  <a:cubicBezTo>
                    <a:pt x="217" y="57"/>
                    <a:pt x="236" y="33"/>
                    <a:pt x="248" y="5"/>
                  </a:cubicBezTo>
                  <a:lnTo>
                    <a:pt x="262" y="14"/>
                  </a:lnTo>
                  <a:cubicBezTo>
                    <a:pt x="265" y="16"/>
                    <a:pt x="265" y="17"/>
                    <a:pt x="261" y="18"/>
                  </a:cubicBezTo>
                  <a:cubicBezTo>
                    <a:pt x="249" y="44"/>
                    <a:pt x="230" y="67"/>
                    <a:pt x="203" y="89"/>
                  </a:cubicBezTo>
                  <a:close/>
                  <a:moveTo>
                    <a:pt x="354" y="89"/>
                  </a:moveTo>
                  <a:cubicBezTo>
                    <a:pt x="326" y="73"/>
                    <a:pt x="306" y="47"/>
                    <a:pt x="293" y="10"/>
                  </a:cubicBezTo>
                  <a:lnTo>
                    <a:pt x="307" y="4"/>
                  </a:lnTo>
                  <a:cubicBezTo>
                    <a:pt x="319" y="36"/>
                    <a:pt x="339" y="59"/>
                    <a:pt x="365" y="73"/>
                  </a:cubicBezTo>
                  <a:lnTo>
                    <a:pt x="354" y="89"/>
                  </a:lnTo>
                  <a:close/>
                  <a:moveTo>
                    <a:pt x="547" y="171"/>
                  </a:moveTo>
                  <a:cubicBezTo>
                    <a:pt x="533" y="162"/>
                    <a:pt x="521" y="151"/>
                    <a:pt x="513" y="138"/>
                  </a:cubicBezTo>
                  <a:cubicBezTo>
                    <a:pt x="503" y="154"/>
                    <a:pt x="491" y="166"/>
                    <a:pt x="477" y="174"/>
                  </a:cubicBezTo>
                  <a:lnTo>
                    <a:pt x="468" y="159"/>
                  </a:lnTo>
                  <a:cubicBezTo>
                    <a:pt x="482" y="150"/>
                    <a:pt x="494" y="139"/>
                    <a:pt x="504" y="126"/>
                  </a:cubicBezTo>
                  <a:cubicBezTo>
                    <a:pt x="496" y="109"/>
                    <a:pt x="491" y="93"/>
                    <a:pt x="490" y="77"/>
                  </a:cubicBezTo>
                  <a:cubicBezTo>
                    <a:pt x="486" y="84"/>
                    <a:pt x="482" y="91"/>
                    <a:pt x="476" y="98"/>
                  </a:cubicBezTo>
                  <a:lnTo>
                    <a:pt x="467" y="84"/>
                  </a:lnTo>
                  <a:cubicBezTo>
                    <a:pt x="482" y="67"/>
                    <a:pt x="491" y="39"/>
                    <a:pt x="495" y="0"/>
                  </a:cubicBezTo>
                  <a:lnTo>
                    <a:pt x="509" y="3"/>
                  </a:lnTo>
                  <a:cubicBezTo>
                    <a:pt x="515" y="6"/>
                    <a:pt x="515" y="8"/>
                    <a:pt x="509" y="9"/>
                  </a:cubicBezTo>
                  <a:cubicBezTo>
                    <a:pt x="508" y="16"/>
                    <a:pt x="505" y="26"/>
                    <a:pt x="502" y="39"/>
                  </a:cubicBezTo>
                  <a:lnTo>
                    <a:pt x="554" y="39"/>
                  </a:lnTo>
                  <a:lnTo>
                    <a:pt x="554" y="54"/>
                  </a:lnTo>
                  <a:lnTo>
                    <a:pt x="540" y="54"/>
                  </a:lnTo>
                  <a:cubicBezTo>
                    <a:pt x="539" y="80"/>
                    <a:pt x="533" y="104"/>
                    <a:pt x="522" y="125"/>
                  </a:cubicBezTo>
                  <a:cubicBezTo>
                    <a:pt x="529" y="134"/>
                    <a:pt x="541" y="144"/>
                    <a:pt x="557" y="153"/>
                  </a:cubicBezTo>
                  <a:lnTo>
                    <a:pt x="547" y="171"/>
                  </a:lnTo>
                  <a:close/>
                  <a:moveTo>
                    <a:pt x="475" y="68"/>
                  </a:moveTo>
                  <a:lnTo>
                    <a:pt x="383" y="68"/>
                  </a:lnTo>
                  <a:lnTo>
                    <a:pt x="383" y="56"/>
                  </a:lnTo>
                  <a:lnTo>
                    <a:pt x="408" y="56"/>
                  </a:lnTo>
                  <a:lnTo>
                    <a:pt x="408" y="36"/>
                  </a:lnTo>
                  <a:lnTo>
                    <a:pt x="388" y="36"/>
                  </a:lnTo>
                  <a:lnTo>
                    <a:pt x="388" y="24"/>
                  </a:lnTo>
                  <a:lnTo>
                    <a:pt x="408" y="24"/>
                  </a:lnTo>
                  <a:lnTo>
                    <a:pt x="408" y="0"/>
                  </a:lnTo>
                  <a:lnTo>
                    <a:pt x="420" y="0"/>
                  </a:lnTo>
                  <a:cubicBezTo>
                    <a:pt x="424" y="1"/>
                    <a:pt x="424" y="2"/>
                    <a:pt x="421" y="5"/>
                  </a:cubicBezTo>
                  <a:lnTo>
                    <a:pt x="421" y="24"/>
                  </a:lnTo>
                  <a:lnTo>
                    <a:pt x="440" y="24"/>
                  </a:lnTo>
                  <a:lnTo>
                    <a:pt x="440" y="0"/>
                  </a:lnTo>
                  <a:lnTo>
                    <a:pt x="452" y="0"/>
                  </a:lnTo>
                  <a:cubicBezTo>
                    <a:pt x="456" y="1"/>
                    <a:pt x="456" y="2"/>
                    <a:pt x="453" y="5"/>
                  </a:cubicBezTo>
                  <a:lnTo>
                    <a:pt x="453" y="24"/>
                  </a:lnTo>
                  <a:lnTo>
                    <a:pt x="472" y="24"/>
                  </a:lnTo>
                  <a:lnTo>
                    <a:pt x="472" y="36"/>
                  </a:lnTo>
                  <a:lnTo>
                    <a:pt x="453" y="36"/>
                  </a:lnTo>
                  <a:lnTo>
                    <a:pt x="453" y="56"/>
                  </a:lnTo>
                  <a:lnTo>
                    <a:pt x="475" y="56"/>
                  </a:lnTo>
                  <a:lnTo>
                    <a:pt x="475" y="68"/>
                  </a:lnTo>
                  <a:close/>
                  <a:moveTo>
                    <a:pt x="449" y="158"/>
                  </a:moveTo>
                  <a:lnTo>
                    <a:pt x="449" y="139"/>
                  </a:lnTo>
                  <a:lnTo>
                    <a:pt x="410" y="139"/>
                  </a:lnTo>
                  <a:lnTo>
                    <a:pt x="410" y="173"/>
                  </a:lnTo>
                  <a:lnTo>
                    <a:pt x="397" y="173"/>
                  </a:lnTo>
                  <a:lnTo>
                    <a:pt x="397" y="79"/>
                  </a:lnTo>
                  <a:lnTo>
                    <a:pt x="462" y="79"/>
                  </a:lnTo>
                  <a:lnTo>
                    <a:pt x="462" y="162"/>
                  </a:lnTo>
                  <a:cubicBezTo>
                    <a:pt x="462" y="169"/>
                    <a:pt x="459" y="173"/>
                    <a:pt x="454" y="173"/>
                  </a:cubicBezTo>
                  <a:lnTo>
                    <a:pt x="440" y="173"/>
                  </a:lnTo>
                  <a:lnTo>
                    <a:pt x="438" y="161"/>
                  </a:lnTo>
                  <a:lnTo>
                    <a:pt x="446" y="161"/>
                  </a:lnTo>
                  <a:cubicBezTo>
                    <a:pt x="448" y="161"/>
                    <a:pt x="449" y="160"/>
                    <a:pt x="449" y="158"/>
                  </a:cubicBezTo>
                  <a:close/>
                  <a:moveTo>
                    <a:pt x="421" y="36"/>
                  </a:moveTo>
                  <a:lnTo>
                    <a:pt x="421" y="56"/>
                  </a:lnTo>
                  <a:lnTo>
                    <a:pt x="440" y="56"/>
                  </a:lnTo>
                  <a:lnTo>
                    <a:pt x="440" y="36"/>
                  </a:lnTo>
                  <a:lnTo>
                    <a:pt x="421" y="36"/>
                  </a:lnTo>
                  <a:close/>
                  <a:moveTo>
                    <a:pt x="410" y="91"/>
                  </a:moveTo>
                  <a:lnTo>
                    <a:pt x="410" y="103"/>
                  </a:lnTo>
                  <a:lnTo>
                    <a:pt x="449" y="103"/>
                  </a:lnTo>
                  <a:lnTo>
                    <a:pt x="449" y="91"/>
                  </a:lnTo>
                  <a:lnTo>
                    <a:pt x="410" y="91"/>
                  </a:lnTo>
                  <a:close/>
                  <a:moveTo>
                    <a:pt x="410" y="127"/>
                  </a:moveTo>
                  <a:lnTo>
                    <a:pt x="449" y="127"/>
                  </a:lnTo>
                  <a:lnTo>
                    <a:pt x="449" y="115"/>
                  </a:lnTo>
                  <a:lnTo>
                    <a:pt x="410" y="115"/>
                  </a:lnTo>
                  <a:lnTo>
                    <a:pt x="410" y="127"/>
                  </a:lnTo>
                  <a:close/>
                  <a:moveTo>
                    <a:pt x="526" y="54"/>
                  </a:moveTo>
                  <a:lnTo>
                    <a:pt x="500" y="54"/>
                  </a:lnTo>
                  <a:cubicBezTo>
                    <a:pt x="501" y="75"/>
                    <a:pt x="505" y="94"/>
                    <a:pt x="513" y="110"/>
                  </a:cubicBezTo>
                  <a:cubicBezTo>
                    <a:pt x="520" y="95"/>
                    <a:pt x="524" y="77"/>
                    <a:pt x="526" y="54"/>
                  </a:cubicBezTo>
                  <a:close/>
                  <a:moveTo>
                    <a:pt x="661" y="66"/>
                  </a:moveTo>
                  <a:cubicBezTo>
                    <a:pt x="667" y="66"/>
                    <a:pt x="672" y="68"/>
                    <a:pt x="676" y="72"/>
                  </a:cubicBezTo>
                  <a:cubicBezTo>
                    <a:pt x="679" y="75"/>
                    <a:pt x="681" y="81"/>
                    <a:pt x="682" y="89"/>
                  </a:cubicBezTo>
                  <a:cubicBezTo>
                    <a:pt x="697" y="83"/>
                    <a:pt x="714" y="78"/>
                    <a:pt x="733" y="72"/>
                  </a:cubicBezTo>
                  <a:lnTo>
                    <a:pt x="738" y="90"/>
                  </a:lnTo>
                  <a:cubicBezTo>
                    <a:pt x="718" y="93"/>
                    <a:pt x="700" y="97"/>
                    <a:pt x="683" y="104"/>
                  </a:cubicBezTo>
                  <a:lnTo>
                    <a:pt x="683" y="137"/>
                  </a:lnTo>
                  <a:lnTo>
                    <a:pt x="668" y="137"/>
                  </a:lnTo>
                  <a:lnTo>
                    <a:pt x="668" y="110"/>
                  </a:lnTo>
                  <a:cubicBezTo>
                    <a:pt x="653" y="117"/>
                    <a:pt x="643" y="123"/>
                    <a:pt x="639" y="127"/>
                  </a:cubicBezTo>
                  <a:cubicBezTo>
                    <a:pt x="633" y="133"/>
                    <a:pt x="631" y="138"/>
                    <a:pt x="631" y="144"/>
                  </a:cubicBezTo>
                  <a:cubicBezTo>
                    <a:pt x="631" y="147"/>
                    <a:pt x="632" y="150"/>
                    <a:pt x="635" y="153"/>
                  </a:cubicBezTo>
                  <a:cubicBezTo>
                    <a:pt x="639" y="156"/>
                    <a:pt x="645" y="158"/>
                    <a:pt x="655" y="158"/>
                  </a:cubicBezTo>
                  <a:lnTo>
                    <a:pt x="718" y="158"/>
                  </a:lnTo>
                  <a:lnTo>
                    <a:pt x="718" y="172"/>
                  </a:lnTo>
                  <a:lnTo>
                    <a:pt x="655" y="172"/>
                  </a:lnTo>
                  <a:cubicBezTo>
                    <a:pt x="639" y="172"/>
                    <a:pt x="627" y="169"/>
                    <a:pt x="621" y="162"/>
                  </a:cubicBezTo>
                  <a:cubicBezTo>
                    <a:pt x="616" y="157"/>
                    <a:pt x="613" y="151"/>
                    <a:pt x="613" y="144"/>
                  </a:cubicBezTo>
                  <a:cubicBezTo>
                    <a:pt x="613" y="136"/>
                    <a:pt x="617" y="128"/>
                    <a:pt x="623" y="122"/>
                  </a:cubicBezTo>
                  <a:cubicBezTo>
                    <a:pt x="633" y="112"/>
                    <a:pt x="648" y="103"/>
                    <a:pt x="667" y="95"/>
                  </a:cubicBezTo>
                  <a:cubicBezTo>
                    <a:pt x="667" y="89"/>
                    <a:pt x="666" y="85"/>
                    <a:pt x="664" y="83"/>
                  </a:cubicBezTo>
                  <a:cubicBezTo>
                    <a:pt x="662" y="81"/>
                    <a:pt x="657" y="80"/>
                    <a:pt x="651" y="80"/>
                  </a:cubicBezTo>
                  <a:cubicBezTo>
                    <a:pt x="641" y="80"/>
                    <a:pt x="626" y="89"/>
                    <a:pt x="605" y="107"/>
                  </a:cubicBezTo>
                  <a:lnTo>
                    <a:pt x="592" y="94"/>
                  </a:lnTo>
                  <a:cubicBezTo>
                    <a:pt x="616" y="80"/>
                    <a:pt x="632" y="64"/>
                    <a:pt x="640" y="46"/>
                  </a:cubicBezTo>
                  <a:cubicBezTo>
                    <a:pt x="626" y="47"/>
                    <a:pt x="612" y="48"/>
                    <a:pt x="598" y="49"/>
                  </a:cubicBezTo>
                  <a:lnTo>
                    <a:pt x="595" y="34"/>
                  </a:lnTo>
                  <a:cubicBezTo>
                    <a:pt x="613" y="34"/>
                    <a:pt x="630" y="33"/>
                    <a:pt x="646" y="32"/>
                  </a:cubicBezTo>
                  <a:cubicBezTo>
                    <a:pt x="649" y="26"/>
                    <a:pt x="652" y="16"/>
                    <a:pt x="655" y="2"/>
                  </a:cubicBezTo>
                  <a:lnTo>
                    <a:pt x="670" y="6"/>
                  </a:lnTo>
                  <a:cubicBezTo>
                    <a:pt x="675" y="8"/>
                    <a:pt x="675" y="10"/>
                    <a:pt x="670" y="12"/>
                  </a:cubicBezTo>
                  <a:cubicBezTo>
                    <a:pt x="668" y="18"/>
                    <a:pt x="665" y="25"/>
                    <a:pt x="663" y="31"/>
                  </a:cubicBezTo>
                  <a:cubicBezTo>
                    <a:pt x="681" y="30"/>
                    <a:pt x="698" y="28"/>
                    <a:pt x="715" y="25"/>
                  </a:cubicBezTo>
                  <a:lnTo>
                    <a:pt x="717" y="41"/>
                  </a:lnTo>
                  <a:cubicBezTo>
                    <a:pt x="697" y="42"/>
                    <a:pt x="678" y="44"/>
                    <a:pt x="658" y="45"/>
                  </a:cubicBezTo>
                  <a:cubicBezTo>
                    <a:pt x="653" y="55"/>
                    <a:pt x="648" y="63"/>
                    <a:pt x="643" y="69"/>
                  </a:cubicBezTo>
                  <a:cubicBezTo>
                    <a:pt x="649" y="67"/>
                    <a:pt x="655" y="66"/>
                    <a:pt x="661" y="66"/>
                  </a:cubicBezTo>
                  <a:close/>
                  <a:moveTo>
                    <a:pt x="937" y="153"/>
                  </a:moveTo>
                  <a:lnTo>
                    <a:pt x="931" y="168"/>
                  </a:lnTo>
                  <a:cubicBezTo>
                    <a:pt x="911" y="160"/>
                    <a:pt x="896" y="151"/>
                    <a:pt x="886" y="141"/>
                  </a:cubicBezTo>
                  <a:cubicBezTo>
                    <a:pt x="874" y="152"/>
                    <a:pt x="860" y="162"/>
                    <a:pt x="843" y="171"/>
                  </a:cubicBezTo>
                  <a:lnTo>
                    <a:pt x="835" y="158"/>
                  </a:lnTo>
                  <a:cubicBezTo>
                    <a:pt x="852" y="150"/>
                    <a:pt x="866" y="140"/>
                    <a:pt x="877" y="129"/>
                  </a:cubicBezTo>
                  <a:cubicBezTo>
                    <a:pt x="866" y="111"/>
                    <a:pt x="859" y="91"/>
                    <a:pt x="856" y="71"/>
                  </a:cubicBezTo>
                  <a:lnTo>
                    <a:pt x="843" y="71"/>
                  </a:lnTo>
                  <a:lnTo>
                    <a:pt x="843" y="98"/>
                  </a:lnTo>
                  <a:cubicBezTo>
                    <a:pt x="843" y="130"/>
                    <a:pt x="834" y="154"/>
                    <a:pt x="817" y="170"/>
                  </a:cubicBezTo>
                  <a:lnTo>
                    <a:pt x="806" y="156"/>
                  </a:lnTo>
                  <a:cubicBezTo>
                    <a:pt x="821" y="145"/>
                    <a:pt x="828" y="125"/>
                    <a:pt x="828" y="98"/>
                  </a:cubicBezTo>
                  <a:lnTo>
                    <a:pt x="828" y="11"/>
                  </a:lnTo>
                  <a:lnTo>
                    <a:pt x="934" y="11"/>
                  </a:lnTo>
                  <a:lnTo>
                    <a:pt x="934" y="25"/>
                  </a:lnTo>
                  <a:lnTo>
                    <a:pt x="843" y="25"/>
                  </a:lnTo>
                  <a:lnTo>
                    <a:pt x="843" y="57"/>
                  </a:lnTo>
                  <a:lnTo>
                    <a:pt x="911" y="57"/>
                  </a:lnTo>
                  <a:lnTo>
                    <a:pt x="914" y="53"/>
                  </a:lnTo>
                  <a:lnTo>
                    <a:pt x="925" y="60"/>
                  </a:lnTo>
                  <a:cubicBezTo>
                    <a:pt x="927" y="62"/>
                    <a:pt x="927" y="64"/>
                    <a:pt x="923" y="66"/>
                  </a:cubicBezTo>
                  <a:cubicBezTo>
                    <a:pt x="916" y="93"/>
                    <a:pt x="907" y="115"/>
                    <a:pt x="895" y="130"/>
                  </a:cubicBezTo>
                  <a:cubicBezTo>
                    <a:pt x="905" y="139"/>
                    <a:pt x="919" y="147"/>
                    <a:pt x="937" y="153"/>
                  </a:cubicBezTo>
                  <a:close/>
                  <a:moveTo>
                    <a:pt x="765" y="84"/>
                  </a:moveTo>
                  <a:cubicBezTo>
                    <a:pt x="785" y="62"/>
                    <a:pt x="799" y="34"/>
                    <a:pt x="805" y="0"/>
                  </a:cubicBezTo>
                  <a:lnTo>
                    <a:pt x="820" y="6"/>
                  </a:lnTo>
                  <a:cubicBezTo>
                    <a:pt x="825" y="7"/>
                    <a:pt x="825" y="9"/>
                    <a:pt x="820" y="11"/>
                  </a:cubicBezTo>
                  <a:cubicBezTo>
                    <a:pt x="815" y="27"/>
                    <a:pt x="809" y="42"/>
                    <a:pt x="804" y="54"/>
                  </a:cubicBezTo>
                  <a:lnTo>
                    <a:pt x="808" y="55"/>
                  </a:lnTo>
                  <a:cubicBezTo>
                    <a:pt x="810" y="57"/>
                    <a:pt x="809" y="58"/>
                    <a:pt x="805" y="60"/>
                  </a:cubicBezTo>
                  <a:lnTo>
                    <a:pt x="805" y="173"/>
                  </a:lnTo>
                  <a:lnTo>
                    <a:pt x="790" y="173"/>
                  </a:lnTo>
                  <a:lnTo>
                    <a:pt x="790" y="78"/>
                  </a:lnTo>
                  <a:cubicBezTo>
                    <a:pt x="787" y="84"/>
                    <a:pt x="782" y="90"/>
                    <a:pt x="775" y="97"/>
                  </a:cubicBezTo>
                  <a:lnTo>
                    <a:pt x="765" y="84"/>
                  </a:lnTo>
                  <a:close/>
                  <a:moveTo>
                    <a:pt x="871" y="71"/>
                  </a:moveTo>
                  <a:cubicBezTo>
                    <a:pt x="872" y="87"/>
                    <a:pt x="877" y="102"/>
                    <a:pt x="886" y="117"/>
                  </a:cubicBezTo>
                  <a:cubicBezTo>
                    <a:pt x="895" y="104"/>
                    <a:pt x="902" y="88"/>
                    <a:pt x="906" y="71"/>
                  </a:cubicBezTo>
                  <a:lnTo>
                    <a:pt x="871" y="71"/>
                  </a:lnTo>
                  <a:close/>
                  <a:moveTo>
                    <a:pt x="962" y="160"/>
                  </a:moveTo>
                  <a:cubicBezTo>
                    <a:pt x="987" y="145"/>
                    <a:pt x="999" y="121"/>
                    <a:pt x="998" y="88"/>
                  </a:cubicBezTo>
                  <a:lnTo>
                    <a:pt x="1015" y="91"/>
                  </a:lnTo>
                  <a:cubicBezTo>
                    <a:pt x="1017" y="93"/>
                    <a:pt x="1016" y="94"/>
                    <a:pt x="1014" y="96"/>
                  </a:cubicBezTo>
                  <a:lnTo>
                    <a:pt x="1010" y="123"/>
                  </a:lnTo>
                  <a:cubicBezTo>
                    <a:pt x="1018" y="132"/>
                    <a:pt x="1027" y="139"/>
                    <a:pt x="1039" y="146"/>
                  </a:cubicBezTo>
                  <a:lnTo>
                    <a:pt x="1039" y="73"/>
                  </a:lnTo>
                  <a:lnTo>
                    <a:pt x="988" y="73"/>
                  </a:lnTo>
                  <a:lnTo>
                    <a:pt x="988" y="59"/>
                  </a:lnTo>
                  <a:lnTo>
                    <a:pt x="1102" y="59"/>
                  </a:lnTo>
                  <a:lnTo>
                    <a:pt x="1102" y="73"/>
                  </a:lnTo>
                  <a:lnTo>
                    <a:pt x="1054" y="73"/>
                  </a:lnTo>
                  <a:lnTo>
                    <a:pt x="1054" y="101"/>
                  </a:lnTo>
                  <a:lnTo>
                    <a:pt x="1107" y="101"/>
                  </a:lnTo>
                  <a:lnTo>
                    <a:pt x="1107" y="115"/>
                  </a:lnTo>
                  <a:lnTo>
                    <a:pt x="1054" y="115"/>
                  </a:lnTo>
                  <a:lnTo>
                    <a:pt x="1054" y="151"/>
                  </a:lnTo>
                  <a:cubicBezTo>
                    <a:pt x="1062" y="153"/>
                    <a:pt x="1069" y="154"/>
                    <a:pt x="1077" y="154"/>
                  </a:cubicBezTo>
                  <a:lnTo>
                    <a:pt x="1126" y="154"/>
                  </a:lnTo>
                  <a:lnTo>
                    <a:pt x="1123" y="168"/>
                  </a:lnTo>
                  <a:lnTo>
                    <a:pt x="1077" y="168"/>
                  </a:lnTo>
                  <a:cubicBezTo>
                    <a:pt x="1048" y="168"/>
                    <a:pt x="1024" y="158"/>
                    <a:pt x="1006" y="137"/>
                  </a:cubicBezTo>
                  <a:cubicBezTo>
                    <a:pt x="998" y="153"/>
                    <a:pt x="988" y="166"/>
                    <a:pt x="974" y="174"/>
                  </a:cubicBezTo>
                  <a:lnTo>
                    <a:pt x="962" y="160"/>
                  </a:lnTo>
                  <a:close/>
                  <a:moveTo>
                    <a:pt x="1054" y="23"/>
                  </a:moveTo>
                  <a:lnTo>
                    <a:pt x="1123" y="23"/>
                  </a:lnTo>
                  <a:lnTo>
                    <a:pt x="1123" y="63"/>
                  </a:lnTo>
                  <a:lnTo>
                    <a:pt x="1108" y="63"/>
                  </a:lnTo>
                  <a:lnTo>
                    <a:pt x="1108" y="37"/>
                  </a:lnTo>
                  <a:lnTo>
                    <a:pt x="983" y="37"/>
                  </a:lnTo>
                  <a:lnTo>
                    <a:pt x="983" y="64"/>
                  </a:lnTo>
                  <a:lnTo>
                    <a:pt x="968" y="64"/>
                  </a:lnTo>
                  <a:lnTo>
                    <a:pt x="968" y="23"/>
                  </a:lnTo>
                  <a:lnTo>
                    <a:pt x="1036" y="23"/>
                  </a:lnTo>
                  <a:lnTo>
                    <a:pt x="1036" y="1"/>
                  </a:lnTo>
                  <a:lnTo>
                    <a:pt x="1053" y="1"/>
                  </a:lnTo>
                  <a:cubicBezTo>
                    <a:pt x="1058" y="2"/>
                    <a:pt x="1058" y="4"/>
                    <a:pt x="1054" y="7"/>
                  </a:cubicBezTo>
                  <a:lnTo>
                    <a:pt x="1054" y="23"/>
                  </a:lnTo>
                  <a:close/>
                  <a:moveTo>
                    <a:pt x="1219" y="123"/>
                  </a:moveTo>
                  <a:cubicBezTo>
                    <a:pt x="1210" y="123"/>
                    <a:pt x="1204" y="120"/>
                    <a:pt x="1199" y="116"/>
                  </a:cubicBezTo>
                  <a:cubicBezTo>
                    <a:pt x="1193" y="110"/>
                    <a:pt x="1190" y="103"/>
                    <a:pt x="1190" y="96"/>
                  </a:cubicBezTo>
                  <a:cubicBezTo>
                    <a:pt x="1190" y="88"/>
                    <a:pt x="1193" y="81"/>
                    <a:pt x="1199" y="75"/>
                  </a:cubicBezTo>
                  <a:cubicBezTo>
                    <a:pt x="1205" y="69"/>
                    <a:pt x="1213" y="66"/>
                    <a:pt x="1222" y="66"/>
                  </a:cubicBezTo>
                  <a:cubicBezTo>
                    <a:pt x="1228" y="66"/>
                    <a:pt x="1233" y="66"/>
                    <a:pt x="1239" y="68"/>
                  </a:cubicBezTo>
                  <a:lnTo>
                    <a:pt x="1239" y="51"/>
                  </a:lnTo>
                  <a:lnTo>
                    <a:pt x="1156" y="57"/>
                  </a:lnTo>
                  <a:lnTo>
                    <a:pt x="1153" y="41"/>
                  </a:lnTo>
                  <a:lnTo>
                    <a:pt x="1239" y="37"/>
                  </a:lnTo>
                  <a:lnTo>
                    <a:pt x="1239" y="2"/>
                  </a:lnTo>
                  <a:lnTo>
                    <a:pt x="1252" y="2"/>
                  </a:lnTo>
                  <a:cubicBezTo>
                    <a:pt x="1258" y="3"/>
                    <a:pt x="1258" y="5"/>
                    <a:pt x="1254" y="8"/>
                  </a:cubicBezTo>
                  <a:lnTo>
                    <a:pt x="1254" y="36"/>
                  </a:lnTo>
                  <a:lnTo>
                    <a:pt x="1318" y="32"/>
                  </a:lnTo>
                  <a:lnTo>
                    <a:pt x="1318" y="48"/>
                  </a:lnTo>
                  <a:lnTo>
                    <a:pt x="1254" y="51"/>
                  </a:lnTo>
                  <a:lnTo>
                    <a:pt x="1254" y="79"/>
                  </a:lnTo>
                  <a:cubicBezTo>
                    <a:pt x="1256" y="88"/>
                    <a:pt x="1257" y="98"/>
                    <a:pt x="1257" y="109"/>
                  </a:cubicBezTo>
                  <a:cubicBezTo>
                    <a:pt x="1256" y="135"/>
                    <a:pt x="1242" y="156"/>
                    <a:pt x="1214" y="174"/>
                  </a:cubicBezTo>
                  <a:lnTo>
                    <a:pt x="1200" y="163"/>
                  </a:lnTo>
                  <a:cubicBezTo>
                    <a:pt x="1225" y="149"/>
                    <a:pt x="1237" y="133"/>
                    <a:pt x="1237" y="117"/>
                  </a:cubicBezTo>
                  <a:cubicBezTo>
                    <a:pt x="1231" y="121"/>
                    <a:pt x="1225" y="123"/>
                    <a:pt x="1219" y="123"/>
                  </a:cubicBezTo>
                  <a:close/>
                  <a:moveTo>
                    <a:pt x="1210" y="84"/>
                  </a:moveTo>
                  <a:cubicBezTo>
                    <a:pt x="1207" y="87"/>
                    <a:pt x="1205" y="91"/>
                    <a:pt x="1205" y="96"/>
                  </a:cubicBezTo>
                  <a:cubicBezTo>
                    <a:pt x="1205" y="100"/>
                    <a:pt x="1206" y="104"/>
                    <a:pt x="1209" y="106"/>
                  </a:cubicBezTo>
                  <a:cubicBezTo>
                    <a:pt x="1211" y="109"/>
                    <a:pt x="1215" y="110"/>
                    <a:pt x="1221" y="110"/>
                  </a:cubicBezTo>
                  <a:cubicBezTo>
                    <a:pt x="1226" y="110"/>
                    <a:pt x="1231" y="108"/>
                    <a:pt x="1234" y="105"/>
                  </a:cubicBezTo>
                  <a:cubicBezTo>
                    <a:pt x="1237" y="102"/>
                    <a:pt x="1239" y="98"/>
                    <a:pt x="1239" y="93"/>
                  </a:cubicBezTo>
                  <a:cubicBezTo>
                    <a:pt x="1239" y="89"/>
                    <a:pt x="1237" y="85"/>
                    <a:pt x="1234" y="82"/>
                  </a:cubicBezTo>
                  <a:cubicBezTo>
                    <a:pt x="1232" y="80"/>
                    <a:pt x="1228" y="78"/>
                    <a:pt x="1223" y="78"/>
                  </a:cubicBezTo>
                  <a:cubicBezTo>
                    <a:pt x="1218" y="78"/>
                    <a:pt x="1213" y="80"/>
                    <a:pt x="1210" y="84"/>
                  </a:cubicBezTo>
                  <a:close/>
                  <a:moveTo>
                    <a:pt x="1474" y="143"/>
                  </a:moveTo>
                  <a:cubicBezTo>
                    <a:pt x="1480" y="137"/>
                    <a:pt x="1483" y="129"/>
                    <a:pt x="1483" y="119"/>
                  </a:cubicBezTo>
                  <a:cubicBezTo>
                    <a:pt x="1483" y="108"/>
                    <a:pt x="1480" y="99"/>
                    <a:pt x="1474" y="93"/>
                  </a:cubicBezTo>
                  <a:cubicBezTo>
                    <a:pt x="1467" y="86"/>
                    <a:pt x="1457" y="83"/>
                    <a:pt x="1443" y="83"/>
                  </a:cubicBezTo>
                  <a:cubicBezTo>
                    <a:pt x="1426" y="83"/>
                    <a:pt x="1414" y="86"/>
                    <a:pt x="1405" y="93"/>
                  </a:cubicBezTo>
                  <a:cubicBezTo>
                    <a:pt x="1396" y="99"/>
                    <a:pt x="1385" y="109"/>
                    <a:pt x="1372" y="125"/>
                  </a:cubicBezTo>
                  <a:lnTo>
                    <a:pt x="1359" y="114"/>
                  </a:lnTo>
                  <a:cubicBezTo>
                    <a:pt x="1395" y="78"/>
                    <a:pt x="1422" y="48"/>
                    <a:pt x="1441" y="24"/>
                  </a:cubicBezTo>
                  <a:cubicBezTo>
                    <a:pt x="1424" y="26"/>
                    <a:pt x="1408" y="27"/>
                    <a:pt x="1391" y="29"/>
                  </a:cubicBezTo>
                  <a:lnTo>
                    <a:pt x="1386" y="12"/>
                  </a:lnTo>
                  <a:cubicBezTo>
                    <a:pt x="1410" y="12"/>
                    <a:pt x="1432" y="10"/>
                    <a:pt x="1451" y="8"/>
                  </a:cubicBezTo>
                  <a:lnTo>
                    <a:pt x="1458" y="5"/>
                  </a:lnTo>
                  <a:lnTo>
                    <a:pt x="1466" y="13"/>
                  </a:lnTo>
                  <a:cubicBezTo>
                    <a:pt x="1472" y="18"/>
                    <a:pt x="1470" y="21"/>
                    <a:pt x="1462" y="23"/>
                  </a:cubicBezTo>
                  <a:cubicBezTo>
                    <a:pt x="1447" y="40"/>
                    <a:pt x="1432" y="57"/>
                    <a:pt x="1417" y="73"/>
                  </a:cubicBezTo>
                  <a:cubicBezTo>
                    <a:pt x="1428" y="71"/>
                    <a:pt x="1437" y="69"/>
                    <a:pt x="1444" y="69"/>
                  </a:cubicBezTo>
                  <a:cubicBezTo>
                    <a:pt x="1463" y="69"/>
                    <a:pt x="1477" y="74"/>
                    <a:pt x="1486" y="83"/>
                  </a:cubicBezTo>
                  <a:cubicBezTo>
                    <a:pt x="1495" y="92"/>
                    <a:pt x="1499" y="103"/>
                    <a:pt x="1499" y="117"/>
                  </a:cubicBezTo>
                  <a:cubicBezTo>
                    <a:pt x="1499" y="132"/>
                    <a:pt x="1495" y="143"/>
                    <a:pt x="1487" y="151"/>
                  </a:cubicBezTo>
                  <a:cubicBezTo>
                    <a:pt x="1475" y="163"/>
                    <a:pt x="1460" y="169"/>
                    <a:pt x="1441" y="169"/>
                  </a:cubicBezTo>
                  <a:cubicBezTo>
                    <a:pt x="1424" y="169"/>
                    <a:pt x="1411" y="165"/>
                    <a:pt x="1403" y="157"/>
                  </a:cubicBezTo>
                  <a:cubicBezTo>
                    <a:pt x="1397" y="151"/>
                    <a:pt x="1393" y="143"/>
                    <a:pt x="1393" y="134"/>
                  </a:cubicBezTo>
                  <a:cubicBezTo>
                    <a:pt x="1393" y="128"/>
                    <a:pt x="1396" y="123"/>
                    <a:pt x="1400" y="118"/>
                  </a:cubicBezTo>
                  <a:cubicBezTo>
                    <a:pt x="1405" y="113"/>
                    <a:pt x="1411" y="111"/>
                    <a:pt x="1417" y="111"/>
                  </a:cubicBezTo>
                  <a:cubicBezTo>
                    <a:pt x="1426" y="111"/>
                    <a:pt x="1434" y="114"/>
                    <a:pt x="1440" y="120"/>
                  </a:cubicBezTo>
                  <a:cubicBezTo>
                    <a:pt x="1447" y="127"/>
                    <a:pt x="1452" y="138"/>
                    <a:pt x="1454" y="153"/>
                  </a:cubicBezTo>
                  <a:cubicBezTo>
                    <a:pt x="1462" y="152"/>
                    <a:pt x="1469" y="148"/>
                    <a:pt x="1474" y="143"/>
                  </a:cubicBezTo>
                  <a:close/>
                  <a:moveTo>
                    <a:pt x="1430" y="129"/>
                  </a:moveTo>
                  <a:cubicBezTo>
                    <a:pt x="1427" y="125"/>
                    <a:pt x="1423" y="123"/>
                    <a:pt x="1420" y="123"/>
                  </a:cubicBezTo>
                  <a:cubicBezTo>
                    <a:pt x="1416" y="123"/>
                    <a:pt x="1413" y="124"/>
                    <a:pt x="1411" y="126"/>
                  </a:cubicBezTo>
                  <a:cubicBezTo>
                    <a:pt x="1408" y="129"/>
                    <a:pt x="1407" y="132"/>
                    <a:pt x="1407" y="135"/>
                  </a:cubicBezTo>
                  <a:cubicBezTo>
                    <a:pt x="1407" y="139"/>
                    <a:pt x="1409" y="143"/>
                    <a:pt x="1413" y="147"/>
                  </a:cubicBezTo>
                  <a:cubicBezTo>
                    <a:pt x="1418" y="152"/>
                    <a:pt x="1424" y="155"/>
                    <a:pt x="1432" y="155"/>
                  </a:cubicBezTo>
                  <a:cubicBezTo>
                    <a:pt x="1434" y="155"/>
                    <a:pt x="1437" y="155"/>
                    <a:pt x="1439" y="155"/>
                  </a:cubicBezTo>
                  <a:cubicBezTo>
                    <a:pt x="1438" y="142"/>
                    <a:pt x="1435" y="133"/>
                    <a:pt x="1430" y="129"/>
                  </a:cubicBezTo>
                  <a:close/>
                  <a:moveTo>
                    <a:pt x="1597" y="147"/>
                  </a:moveTo>
                  <a:cubicBezTo>
                    <a:pt x="1597" y="154"/>
                    <a:pt x="1594" y="160"/>
                    <a:pt x="1589" y="165"/>
                  </a:cubicBezTo>
                  <a:cubicBezTo>
                    <a:pt x="1584" y="170"/>
                    <a:pt x="1578" y="173"/>
                    <a:pt x="1570" y="173"/>
                  </a:cubicBezTo>
                  <a:cubicBezTo>
                    <a:pt x="1563" y="173"/>
                    <a:pt x="1557" y="170"/>
                    <a:pt x="1552" y="165"/>
                  </a:cubicBezTo>
                  <a:cubicBezTo>
                    <a:pt x="1547" y="160"/>
                    <a:pt x="1544" y="154"/>
                    <a:pt x="1544" y="147"/>
                  </a:cubicBezTo>
                  <a:cubicBezTo>
                    <a:pt x="1544" y="139"/>
                    <a:pt x="1547" y="133"/>
                    <a:pt x="1552" y="128"/>
                  </a:cubicBezTo>
                  <a:cubicBezTo>
                    <a:pt x="1557" y="123"/>
                    <a:pt x="1563" y="120"/>
                    <a:pt x="1570" y="120"/>
                  </a:cubicBezTo>
                  <a:cubicBezTo>
                    <a:pt x="1578" y="120"/>
                    <a:pt x="1584" y="123"/>
                    <a:pt x="1589" y="128"/>
                  </a:cubicBezTo>
                  <a:cubicBezTo>
                    <a:pt x="1594" y="133"/>
                    <a:pt x="1597" y="139"/>
                    <a:pt x="1597" y="147"/>
                  </a:cubicBezTo>
                  <a:close/>
                  <a:moveTo>
                    <a:pt x="1588" y="147"/>
                  </a:moveTo>
                  <a:cubicBezTo>
                    <a:pt x="1588" y="142"/>
                    <a:pt x="1586" y="138"/>
                    <a:pt x="1582" y="135"/>
                  </a:cubicBezTo>
                  <a:cubicBezTo>
                    <a:pt x="1579" y="131"/>
                    <a:pt x="1575" y="129"/>
                    <a:pt x="1570" y="129"/>
                  </a:cubicBezTo>
                  <a:cubicBezTo>
                    <a:pt x="1566" y="129"/>
                    <a:pt x="1562" y="131"/>
                    <a:pt x="1558" y="135"/>
                  </a:cubicBezTo>
                  <a:cubicBezTo>
                    <a:pt x="1555" y="138"/>
                    <a:pt x="1553" y="142"/>
                    <a:pt x="1553" y="147"/>
                  </a:cubicBezTo>
                  <a:cubicBezTo>
                    <a:pt x="1553" y="151"/>
                    <a:pt x="1555" y="155"/>
                    <a:pt x="1558" y="159"/>
                  </a:cubicBezTo>
                  <a:cubicBezTo>
                    <a:pt x="1562" y="162"/>
                    <a:pt x="1566" y="164"/>
                    <a:pt x="1570" y="164"/>
                  </a:cubicBezTo>
                  <a:cubicBezTo>
                    <a:pt x="1575" y="164"/>
                    <a:pt x="1579" y="162"/>
                    <a:pt x="1582" y="159"/>
                  </a:cubicBezTo>
                  <a:cubicBezTo>
                    <a:pt x="1586" y="155"/>
                    <a:pt x="1588" y="151"/>
                    <a:pt x="1588"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 name="Freeform 101"/>
            <p:cNvSpPr>
              <a:spLocks noEditPoints="1"/>
            </p:cNvSpPr>
            <p:nvPr/>
          </p:nvSpPr>
          <p:spPr bwMode="auto">
            <a:xfrm>
              <a:off x="435610" y="1106170"/>
              <a:ext cx="718820" cy="93980"/>
            </a:xfrm>
            <a:custGeom>
              <a:avLst/>
              <a:gdLst>
                <a:gd name="T0" fmla="*/ 84 w 1789"/>
                <a:gd name="T1" fmla="*/ 31 h 174"/>
                <a:gd name="T2" fmla="*/ 11 w 1789"/>
                <a:gd name="T3" fmla="*/ 54 h 174"/>
                <a:gd name="T4" fmla="*/ 111 w 1789"/>
                <a:gd name="T5" fmla="*/ 7 h 174"/>
                <a:gd name="T6" fmla="*/ 125 w 1789"/>
                <a:gd name="T7" fmla="*/ 48 h 174"/>
                <a:gd name="T8" fmla="*/ 56 w 1789"/>
                <a:gd name="T9" fmla="*/ 127 h 174"/>
                <a:gd name="T10" fmla="*/ 3 w 1789"/>
                <a:gd name="T11" fmla="*/ 86 h 174"/>
                <a:gd name="T12" fmla="*/ 78 w 1789"/>
                <a:gd name="T13" fmla="*/ 45 h 174"/>
                <a:gd name="T14" fmla="*/ 93 w 1789"/>
                <a:gd name="T15" fmla="*/ 71 h 174"/>
                <a:gd name="T16" fmla="*/ 160 w 1789"/>
                <a:gd name="T17" fmla="*/ 113 h 174"/>
                <a:gd name="T18" fmla="*/ 94 w 1789"/>
                <a:gd name="T19" fmla="*/ 158 h 174"/>
                <a:gd name="T20" fmla="*/ 66 w 1789"/>
                <a:gd name="T21" fmla="*/ 157 h 174"/>
                <a:gd name="T22" fmla="*/ 279 w 1789"/>
                <a:gd name="T23" fmla="*/ 153 h 174"/>
                <a:gd name="T24" fmla="*/ 210 w 1789"/>
                <a:gd name="T25" fmla="*/ 173 h 174"/>
                <a:gd name="T26" fmla="*/ 328 w 1789"/>
                <a:gd name="T27" fmla="*/ 77 h 174"/>
                <a:gd name="T28" fmla="*/ 203 w 1789"/>
                <a:gd name="T29" fmla="*/ 89 h 174"/>
                <a:gd name="T30" fmla="*/ 547 w 1789"/>
                <a:gd name="T31" fmla="*/ 171 h 174"/>
                <a:gd name="T32" fmla="*/ 476 w 1789"/>
                <a:gd name="T33" fmla="*/ 98 h 174"/>
                <a:gd name="T34" fmla="*/ 554 w 1789"/>
                <a:gd name="T35" fmla="*/ 39 h 174"/>
                <a:gd name="T36" fmla="*/ 475 w 1789"/>
                <a:gd name="T37" fmla="*/ 68 h 174"/>
                <a:gd name="T38" fmla="*/ 388 w 1789"/>
                <a:gd name="T39" fmla="*/ 24 h 174"/>
                <a:gd name="T40" fmla="*/ 440 w 1789"/>
                <a:gd name="T41" fmla="*/ 24 h 174"/>
                <a:gd name="T42" fmla="*/ 472 w 1789"/>
                <a:gd name="T43" fmla="*/ 36 h 174"/>
                <a:gd name="T44" fmla="*/ 449 w 1789"/>
                <a:gd name="T45" fmla="*/ 139 h 174"/>
                <a:gd name="T46" fmla="*/ 462 w 1789"/>
                <a:gd name="T47" fmla="*/ 162 h 174"/>
                <a:gd name="T48" fmla="*/ 421 w 1789"/>
                <a:gd name="T49" fmla="*/ 36 h 174"/>
                <a:gd name="T50" fmla="*/ 410 w 1789"/>
                <a:gd name="T51" fmla="*/ 103 h 174"/>
                <a:gd name="T52" fmla="*/ 449 w 1789"/>
                <a:gd name="T53" fmla="*/ 115 h 174"/>
                <a:gd name="T54" fmla="*/ 526 w 1789"/>
                <a:gd name="T55" fmla="*/ 54 h 174"/>
                <a:gd name="T56" fmla="*/ 683 w 1789"/>
                <a:gd name="T57" fmla="*/ 104 h 174"/>
                <a:gd name="T58" fmla="*/ 635 w 1789"/>
                <a:gd name="T59" fmla="*/ 153 h 174"/>
                <a:gd name="T60" fmla="*/ 613 w 1789"/>
                <a:gd name="T61" fmla="*/ 144 h 174"/>
                <a:gd name="T62" fmla="*/ 592 w 1789"/>
                <a:gd name="T63" fmla="*/ 94 h 174"/>
                <a:gd name="T64" fmla="*/ 670 w 1789"/>
                <a:gd name="T65" fmla="*/ 6 h 174"/>
                <a:gd name="T66" fmla="*/ 643 w 1789"/>
                <a:gd name="T67" fmla="*/ 69 h 174"/>
                <a:gd name="T68" fmla="*/ 835 w 1789"/>
                <a:gd name="T69" fmla="*/ 158 h 174"/>
                <a:gd name="T70" fmla="*/ 806 w 1789"/>
                <a:gd name="T71" fmla="*/ 156 h 174"/>
                <a:gd name="T72" fmla="*/ 843 w 1789"/>
                <a:gd name="T73" fmla="*/ 57 h 174"/>
                <a:gd name="T74" fmla="*/ 937 w 1789"/>
                <a:gd name="T75" fmla="*/ 153 h 174"/>
                <a:gd name="T76" fmla="*/ 808 w 1789"/>
                <a:gd name="T77" fmla="*/ 55 h 174"/>
                <a:gd name="T78" fmla="*/ 765 w 1789"/>
                <a:gd name="T79" fmla="*/ 84 h 174"/>
                <a:gd name="T80" fmla="*/ 998 w 1789"/>
                <a:gd name="T81" fmla="*/ 88 h 174"/>
                <a:gd name="T82" fmla="*/ 988 w 1789"/>
                <a:gd name="T83" fmla="*/ 73 h 174"/>
                <a:gd name="T84" fmla="*/ 1107 w 1789"/>
                <a:gd name="T85" fmla="*/ 101 h 174"/>
                <a:gd name="T86" fmla="*/ 1123 w 1789"/>
                <a:gd name="T87" fmla="*/ 168 h 174"/>
                <a:gd name="T88" fmla="*/ 1123 w 1789"/>
                <a:gd name="T89" fmla="*/ 23 h 174"/>
                <a:gd name="T90" fmla="*/ 968 w 1789"/>
                <a:gd name="T91" fmla="*/ 64 h 174"/>
                <a:gd name="T92" fmla="*/ 1054 w 1789"/>
                <a:gd name="T93" fmla="*/ 23 h 174"/>
                <a:gd name="T94" fmla="*/ 1209 w 1789"/>
                <a:gd name="T95" fmla="*/ 20 h 174"/>
                <a:gd name="T96" fmla="*/ 1241 w 1789"/>
                <a:gd name="T97" fmla="*/ 165 h 174"/>
                <a:gd name="T98" fmla="*/ 1468 w 1789"/>
                <a:gd name="T99" fmla="*/ 138 h 174"/>
                <a:gd name="T100" fmla="*/ 1433 w 1789"/>
                <a:gd name="T101" fmla="*/ 115 h 174"/>
                <a:gd name="T102" fmla="*/ 1392 w 1789"/>
                <a:gd name="T103" fmla="*/ 38 h 174"/>
                <a:gd name="T104" fmla="*/ 1438 w 1789"/>
                <a:gd name="T105" fmla="*/ 47 h 174"/>
                <a:gd name="T106" fmla="*/ 1459 w 1789"/>
                <a:gd name="T107" fmla="*/ 31 h 174"/>
                <a:gd name="T108" fmla="*/ 1417 w 1789"/>
                <a:gd name="T109" fmla="*/ 133 h 174"/>
                <a:gd name="T110" fmla="*/ 1433 w 1789"/>
                <a:gd name="T111" fmla="*/ 129 h 174"/>
                <a:gd name="T112" fmla="*/ 1570 w 1789"/>
                <a:gd name="T113" fmla="*/ 24 h 174"/>
                <a:gd name="T114" fmla="*/ 1605 w 1789"/>
                <a:gd name="T115" fmla="*/ 108 h 174"/>
                <a:gd name="T116" fmla="*/ 1664 w 1789"/>
                <a:gd name="T117" fmla="*/ 31 h 174"/>
                <a:gd name="T118" fmla="*/ 1736 w 1789"/>
                <a:gd name="T119" fmla="*/ 147 h 174"/>
                <a:gd name="T120" fmla="*/ 1774 w 1789"/>
                <a:gd name="T121" fmla="*/ 135 h 174"/>
                <a:gd name="T122" fmla="*/ 1774 w 1789"/>
                <a:gd name="T123" fmla="*/ 1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9" h="174">
                  <a:moveTo>
                    <a:pt x="27" y="1"/>
                  </a:moveTo>
                  <a:lnTo>
                    <a:pt x="43" y="6"/>
                  </a:lnTo>
                  <a:cubicBezTo>
                    <a:pt x="45" y="8"/>
                    <a:pt x="44" y="9"/>
                    <a:pt x="40" y="9"/>
                  </a:cubicBezTo>
                  <a:lnTo>
                    <a:pt x="36" y="19"/>
                  </a:lnTo>
                  <a:lnTo>
                    <a:pt x="84" y="19"/>
                  </a:lnTo>
                  <a:lnTo>
                    <a:pt x="84" y="31"/>
                  </a:lnTo>
                  <a:lnTo>
                    <a:pt x="58" y="31"/>
                  </a:lnTo>
                  <a:lnTo>
                    <a:pt x="66" y="45"/>
                  </a:lnTo>
                  <a:lnTo>
                    <a:pt x="49" y="48"/>
                  </a:lnTo>
                  <a:lnTo>
                    <a:pt x="42" y="31"/>
                  </a:lnTo>
                  <a:lnTo>
                    <a:pt x="31" y="31"/>
                  </a:lnTo>
                  <a:cubicBezTo>
                    <a:pt x="26" y="39"/>
                    <a:pt x="19" y="47"/>
                    <a:pt x="11" y="54"/>
                  </a:cubicBezTo>
                  <a:lnTo>
                    <a:pt x="0" y="43"/>
                  </a:lnTo>
                  <a:cubicBezTo>
                    <a:pt x="11" y="33"/>
                    <a:pt x="20" y="19"/>
                    <a:pt x="27" y="1"/>
                  </a:cubicBezTo>
                  <a:close/>
                  <a:moveTo>
                    <a:pt x="82" y="36"/>
                  </a:moveTo>
                  <a:cubicBezTo>
                    <a:pt x="89" y="26"/>
                    <a:pt x="94" y="14"/>
                    <a:pt x="97" y="0"/>
                  </a:cubicBezTo>
                  <a:lnTo>
                    <a:pt x="113" y="3"/>
                  </a:lnTo>
                  <a:cubicBezTo>
                    <a:pt x="115" y="5"/>
                    <a:pt x="114" y="7"/>
                    <a:pt x="111" y="7"/>
                  </a:cubicBezTo>
                  <a:lnTo>
                    <a:pt x="106" y="19"/>
                  </a:lnTo>
                  <a:lnTo>
                    <a:pt x="167" y="19"/>
                  </a:lnTo>
                  <a:lnTo>
                    <a:pt x="167" y="31"/>
                  </a:lnTo>
                  <a:lnTo>
                    <a:pt x="132" y="31"/>
                  </a:lnTo>
                  <a:lnTo>
                    <a:pt x="142" y="44"/>
                  </a:lnTo>
                  <a:lnTo>
                    <a:pt x="125" y="48"/>
                  </a:lnTo>
                  <a:lnTo>
                    <a:pt x="115" y="31"/>
                  </a:lnTo>
                  <a:lnTo>
                    <a:pt x="102" y="31"/>
                  </a:lnTo>
                  <a:cubicBezTo>
                    <a:pt x="100" y="36"/>
                    <a:pt x="97" y="40"/>
                    <a:pt x="94" y="44"/>
                  </a:cubicBezTo>
                  <a:lnTo>
                    <a:pt x="82" y="36"/>
                  </a:lnTo>
                  <a:close/>
                  <a:moveTo>
                    <a:pt x="46" y="136"/>
                  </a:moveTo>
                  <a:lnTo>
                    <a:pt x="56" y="127"/>
                  </a:lnTo>
                  <a:lnTo>
                    <a:pt x="13" y="127"/>
                  </a:lnTo>
                  <a:lnTo>
                    <a:pt x="13" y="113"/>
                  </a:lnTo>
                  <a:lnTo>
                    <a:pt x="112" y="113"/>
                  </a:lnTo>
                  <a:lnTo>
                    <a:pt x="112" y="100"/>
                  </a:lnTo>
                  <a:lnTo>
                    <a:pt x="3" y="100"/>
                  </a:lnTo>
                  <a:lnTo>
                    <a:pt x="3" y="86"/>
                  </a:lnTo>
                  <a:lnTo>
                    <a:pt x="78" y="86"/>
                  </a:lnTo>
                  <a:lnTo>
                    <a:pt x="78" y="71"/>
                  </a:lnTo>
                  <a:lnTo>
                    <a:pt x="25" y="71"/>
                  </a:lnTo>
                  <a:lnTo>
                    <a:pt x="25" y="57"/>
                  </a:lnTo>
                  <a:lnTo>
                    <a:pt x="78" y="57"/>
                  </a:lnTo>
                  <a:lnTo>
                    <a:pt x="78" y="45"/>
                  </a:lnTo>
                  <a:lnTo>
                    <a:pt x="92" y="45"/>
                  </a:lnTo>
                  <a:cubicBezTo>
                    <a:pt x="96" y="45"/>
                    <a:pt x="96" y="47"/>
                    <a:pt x="93" y="49"/>
                  </a:cubicBezTo>
                  <a:lnTo>
                    <a:pt x="93" y="57"/>
                  </a:lnTo>
                  <a:lnTo>
                    <a:pt x="148" y="57"/>
                  </a:lnTo>
                  <a:lnTo>
                    <a:pt x="148" y="71"/>
                  </a:lnTo>
                  <a:lnTo>
                    <a:pt x="93" y="71"/>
                  </a:lnTo>
                  <a:lnTo>
                    <a:pt x="93" y="86"/>
                  </a:lnTo>
                  <a:lnTo>
                    <a:pt x="169" y="86"/>
                  </a:lnTo>
                  <a:lnTo>
                    <a:pt x="169" y="100"/>
                  </a:lnTo>
                  <a:lnTo>
                    <a:pt x="127" y="100"/>
                  </a:lnTo>
                  <a:lnTo>
                    <a:pt x="127" y="113"/>
                  </a:lnTo>
                  <a:lnTo>
                    <a:pt x="160" y="113"/>
                  </a:lnTo>
                  <a:lnTo>
                    <a:pt x="160" y="127"/>
                  </a:lnTo>
                  <a:lnTo>
                    <a:pt x="127" y="127"/>
                  </a:lnTo>
                  <a:lnTo>
                    <a:pt x="127" y="160"/>
                  </a:lnTo>
                  <a:cubicBezTo>
                    <a:pt x="127" y="168"/>
                    <a:pt x="123" y="172"/>
                    <a:pt x="115" y="172"/>
                  </a:cubicBezTo>
                  <a:lnTo>
                    <a:pt x="97" y="172"/>
                  </a:lnTo>
                  <a:lnTo>
                    <a:pt x="94" y="158"/>
                  </a:lnTo>
                  <a:lnTo>
                    <a:pt x="109" y="158"/>
                  </a:lnTo>
                  <a:cubicBezTo>
                    <a:pt x="111" y="158"/>
                    <a:pt x="112" y="157"/>
                    <a:pt x="112" y="155"/>
                  </a:cubicBezTo>
                  <a:lnTo>
                    <a:pt x="112" y="127"/>
                  </a:lnTo>
                  <a:lnTo>
                    <a:pt x="61" y="127"/>
                  </a:lnTo>
                  <a:cubicBezTo>
                    <a:pt x="68" y="132"/>
                    <a:pt x="74" y="138"/>
                    <a:pt x="79" y="146"/>
                  </a:cubicBezTo>
                  <a:lnTo>
                    <a:pt x="66" y="157"/>
                  </a:lnTo>
                  <a:cubicBezTo>
                    <a:pt x="61" y="151"/>
                    <a:pt x="55" y="144"/>
                    <a:pt x="46" y="136"/>
                  </a:cubicBezTo>
                  <a:close/>
                  <a:moveTo>
                    <a:pt x="328" y="77"/>
                  </a:moveTo>
                  <a:lnTo>
                    <a:pt x="325" y="138"/>
                  </a:lnTo>
                  <a:cubicBezTo>
                    <a:pt x="324" y="159"/>
                    <a:pt x="317" y="169"/>
                    <a:pt x="304" y="169"/>
                  </a:cubicBezTo>
                  <a:lnTo>
                    <a:pt x="281" y="169"/>
                  </a:lnTo>
                  <a:lnTo>
                    <a:pt x="279" y="153"/>
                  </a:lnTo>
                  <a:lnTo>
                    <a:pt x="298" y="153"/>
                  </a:lnTo>
                  <a:cubicBezTo>
                    <a:pt x="304" y="153"/>
                    <a:pt x="308" y="148"/>
                    <a:pt x="308" y="140"/>
                  </a:cubicBezTo>
                  <a:lnTo>
                    <a:pt x="311" y="91"/>
                  </a:lnTo>
                  <a:lnTo>
                    <a:pt x="270" y="91"/>
                  </a:lnTo>
                  <a:lnTo>
                    <a:pt x="269" y="97"/>
                  </a:lnTo>
                  <a:cubicBezTo>
                    <a:pt x="266" y="125"/>
                    <a:pt x="246" y="150"/>
                    <a:pt x="210" y="173"/>
                  </a:cubicBezTo>
                  <a:lnTo>
                    <a:pt x="199" y="159"/>
                  </a:lnTo>
                  <a:cubicBezTo>
                    <a:pt x="231" y="140"/>
                    <a:pt x="249" y="121"/>
                    <a:pt x="253" y="100"/>
                  </a:cubicBezTo>
                  <a:lnTo>
                    <a:pt x="254" y="91"/>
                  </a:lnTo>
                  <a:lnTo>
                    <a:pt x="226" y="91"/>
                  </a:lnTo>
                  <a:lnTo>
                    <a:pt x="226" y="77"/>
                  </a:lnTo>
                  <a:lnTo>
                    <a:pt x="328" y="77"/>
                  </a:lnTo>
                  <a:close/>
                  <a:moveTo>
                    <a:pt x="203" y="89"/>
                  </a:moveTo>
                  <a:lnTo>
                    <a:pt x="191" y="75"/>
                  </a:lnTo>
                  <a:cubicBezTo>
                    <a:pt x="217" y="57"/>
                    <a:pt x="236" y="33"/>
                    <a:pt x="248" y="5"/>
                  </a:cubicBezTo>
                  <a:lnTo>
                    <a:pt x="262" y="14"/>
                  </a:lnTo>
                  <a:cubicBezTo>
                    <a:pt x="265" y="16"/>
                    <a:pt x="265" y="17"/>
                    <a:pt x="261" y="18"/>
                  </a:cubicBezTo>
                  <a:cubicBezTo>
                    <a:pt x="249" y="44"/>
                    <a:pt x="230" y="67"/>
                    <a:pt x="203" y="89"/>
                  </a:cubicBezTo>
                  <a:close/>
                  <a:moveTo>
                    <a:pt x="354" y="89"/>
                  </a:moveTo>
                  <a:cubicBezTo>
                    <a:pt x="326" y="73"/>
                    <a:pt x="306" y="47"/>
                    <a:pt x="293" y="10"/>
                  </a:cubicBezTo>
                  <a:lnTo>
                    <a:pt x="307" y="4"/>
                  </a:lnTo>
                  <a:cubicBezTo>
                    <a:pt x="319" y="36"/>
                    <a:pt x="339" y="59"/>
                    <a:pt x="365" y="73"/>
                  </a:cubicBezTo>
                  <a:lnTo>
                    <a:pt x="354" y="89"/>
                  </a:lnTo>
                  <a:close/>
                  <a:moveTo>
                    <a:pt x="547" y="171"/>
                  </a:moveTo>
                  <a:cubicBezTo>
                    <a:pt x="533" y="162"/>
                    <a:pt x="521" y="151"/>
                    <a:pt x="513" y="138"/>
                  </a:cubicBezTo>
                  <a:cubicBezTo>
                    <a:pt x="503" y="154"/>
                    <a:pt x="491" y="166"/>
                    <a:pt x="477" y="174"/>
                  </a:cubicBezTo>
                  <a:lnTo>
                    <a:pt x="468" y="159"/>
                  </a:lnTo>
                  <a:cubicBezTo>
                    <a:pt x="482" y="150"/>
                    <a:pt x="494" y="139"/>
                    <a:pt x="504" y="126"/>
                  </a:cubicBezTo>
                  <a:cubicBezTo>
                    <a:pt x="496" y="109"/>
                    <a:pt x="491" y="93"/>
                    <a:pt x="490" y="77"/>
                  </a:cubicBezTo>
                  <a:cubicBezTo>
                    <a:pt x="486" y="84"/>
                    <a:pt x="482" y="91"/>
                    <a:pt x="476" y="98"/>
                  </a:cubicBezTo>
                  <a:lnTo>
                    <a:pt x="467" y="84"/>
                  </a:lnTo>
                  <a:cubicBezTo>
                    <a:pt x="482" y="67"/>
                    <a:pt x="491" y="39"/>
                    <a:pt x="495" y="0"/>
                  </a:cubicBezTo>
                  <a:lnTo>
                    <a:pt x="509" y="3"/>
                  </a:lnTo>
                  <a:cubicBezTo>
                    <a:pt x="515" y="6"/>
                    <a:pt x="515" y="8"/>
                    <a:pt x="509" y="9"/>
                  </a:cubicBezTo>
                  <a:cubicBezTo>
                    <a:pt x="508" y="16"/>
                    <a:pt x="505" y="26"/>
                    <a:pt x="502" y="39"/>
                  </a:cubicBezTo>
                  <a:lnTo>
                    <a:pt x="554" y="39"/>
                  </a:lnTo>
                  <a:lnTo>
                    <a:pt x="554" y="54"/>
                  </a:lnTo>
                  <a:lnTo>
                    <a:pt x="540" y="54"/>
                  </a:lnTo>
                  <a:cubicBezTo>
                    <a:pt x="539" y="80"/>
                    <a:pt x="533" y="104"/>
                    <a:pt x="522" y="125"/>
                  </a:cubicBezTo>
                  <a:cubicBezTo>
                    <a:pt x="529" y="134"/>
                    <a:pt x="541" y="144"/>
                    <a:pt x="557" y="153"/>
                  </a:cubicBezTo>
                  <a:lnTo>
                    <a:pt x="547" y="171"/>
                  </a:lnTo>
                  <a:close/>
                  <a:moveTo>
                    <a:pt x="475" y="68"/>
                  </a:moveTo>
                  <a:lnTo>
                    <a:pt x="383" y="68"/>
                  </a:lnTo>
                  <a:lnTo>
                    <a:pt x="383" y="56"/>
                  </a:lnTo>
                  <a:lnTo>
                    <a:pt x="408" y="56"/>
                  </a:lnTo>
                  <a:lnTo>
                    <a:pt x="408" y="36"/>
                  </a:lnTo>
                  <a:lnTo>
                    <a:pt x="388" y="36"/>
                  </a:lnTo>
                  <a:lnTo>
                    <a:pt x="388" y="24"/>
                  </a:lnTo>
                  <a:lnTo>
                    <a:pt x="408" y="24"/>
                  </a:lnTo>
                  <a:lnTo>
                    <a:pt x="408" y="0"/>
                  </a:lnTo>
                  <a:lnTo>
                    <a:pt x="420" y="0"/>
                  </a:lnTo>
                  <a:cubicBezTo>
                    <a:pt x="424" y="1"/>
                    <a:pt x="424" y="2"/>
                    <a:pt x="421" y="5"/>
                  </a:cubicBezTo>
                  <a:lnTo>
                    <a:pt x="421" y="24"/>
                  </a:lnTo>
                  <a:lnTo>
                    <a:pt x="440" y="24"/>
                  </a:lnTo>
                  <a:lnTo>
                    <a:pt x="440" y="0"/>
                  </a:lnTo>
                  <a:lnTo>
                    <a:pt x="452" y="0"/>
                  </a:lnTo>
                  <a:cubicBezTo>
                    <a:pt x="456" y="1"/>
                    <a:pt x="456" y="2"/>
                    <a:pt x="453" y="5"/>
                  </a:cubicBezTo>
                  <a:lnTo>
                    <a:pt x="453" y="24"/>
                  </a:lnTo>
                  <a:lnTo>
                    <a:pt x="472" y="24"/>
                  </a:lnTo>
                  <a:lnTo>
                    <a:pt x="472" y="36"/>
                  </a:lnTo>
                  <a:lnTo>
                    <a:pt x="453" y="36"/>
                  </a:lnTo>
                  <a:lnTo>
                    <a:pt x="453" y="56"/>
                  </a:lnTo>
                  <a:lnTo>
                    <a:pt x="475" y="56"/>
                  </a:lnTo>
                  <a:lnTo>
                    <a:pt x="475" y="68"/>
                  </a:lnTo>
                  <a:close/>
                  <a:moveTo>
                    <a:pt x="449" y="158"/>
                  </a:moveTo>
                  <a:lnTo>
                    <a:pt x="449" y="139"/>
                  </a:lnTo>
                  <a:lnTo>
                    <a:pt x="410" y="139"/>
                  </a:lnTo>
                  <a:lnTo>
                    <a:pt x="410" y="173"/>
                  </a:lnTo>
                  <a:lnTo>
                    <a:pt x="397" y="173"/>
                  </a:lnTo>
                  <a:lnTo>
                    <a:pt x="397" y="79"/>
                  </a:lnTo>
                  <a:lnTo>
                    <a:pt x="462" y="79"/>
                  </a:lnTo>
                  <a:lnTo>
                    <a:pt x="462" y="162"/>
                  </a:lnTo>
                  <a:cubicBezTo>
                    <a:pt x="462" y="169"/>
                    <a:pt x="459" y="173"/>
                    <a:pt x="454" y="173"/>
                  </a:cubicBezTo>
                  <a:lnTo>
                    <a:pt x="440" y="173"/>
                  </a:lnTo>
                  <a:lnTo>
                    <a:pt x="438" y="161"/>
                  </a:lnTo>
                  <a:lnTo>
                    <a:pt x="446" y="161"/>
                  </a:lnTo>
                  <a:cubicBezTo>
                    <a:pt x="448" y="161"/>
                    <a:pt x="449" y="160"/>
                    <a:pt x="449" y="158"/>
                  </a:cubicBezTo>
                  <a:close/>
                  <a:moveTo>
                    <a:pt x="421" y="36"/>
                  </a:moveTo>
                  <a:lnTo>
                    <a:pt x="421" y="56"/>
                  </a:lnTo>
                  <a:lnTo>
                    <a:pt x="440" y="56"/>
                  </a:lnTo>
                  <a:lnTo>
                    <a:pt x="440" y="36"/>
                  </a:lnTo>
                  <a:lnTo>
                    <a:pt x="421" y="36"/>
                  </a:lnTo>
                  <a:close/>
                  <a:moveTo>
                    <a:pt x="410" y="91"/>
                  </a:moveTo>
                  <a:lnTo>
                    <a:pt x="410" y="103"/>
                  </a:lnTo>
                  <a:lnTo>
                    <a:pt x="449" y="103"/>
                  </a:lnTo>
                  <a:lnTo>
                    <a:pt x="449" y="91"/>
                  </a:lnTo>
                  <a:lnTo>
                    <a:pt x="410" y="91"/>
                  </a:lnTo>
                  <a:close/>
                  <a:moveTo>
                    <a:pt x="410" y="127"/>
                  </a:moveTo>
                  <a:lnTo>
                    <a:pt x="449" y="127"/>
                  </a:lnTo>
                  <a:lnTo>
                    <a:pt x="449" y="115"/>
                  </a:lnTo>
                  <a:lnTo>
                    <a:pt x="410" y="115"/>
                  </a:lnTo>
                  <a:lnTo>
                    <a:pt x="410" y="127"/>
                  </a:lnTo>
                  <a:close/>
                  <a:moveTo>
                    <a:pt x="526" y="54"/>
                  </a:moveTo>
                  <a:lnTo>
                    <a:pt x="500" y="54"/>
                  </a:lnTo>
                  <a:cubicBezTo>
                    <a:pt x="501" y="75"/>
                    <a:pt x="505" y="94"/>
                    <a:pt x="513" y="110"/>
                  </a:cubicBezTo>
                  <a:cubicBezTo>
                    <a:pt x="520" y="95"/>
                    <a:pt x="524" y="77"/>
                    <a:pt x="526" y="54"/>
                  </a:cubicBezTo>
                  <a:close/>
                  <a:moveTo>
                    <a:pt x="661" y="66"/>
                  </a:moveTo>
                  <a:cubicBezTo>
                    <a:pt x="667" y="66"/>
                    <a:pt x="672" y="68"/>
                    <a:pt x="676" y="72"/>
                  </a:cubicBezTo>
                  <a:cubicBezTo>
                    <a:pt x="679" y="75"/>
                    <a:pt x="681" y="81"/>
                    <a:pt x="682" y="89"/>
                  </a:cubicBezTo>
                  <a:cubicBezTo>
                    <a:pt x="697" y="83"/>
                    <a:pt x="714" y="78"/>
                    <a:pt x="733" y="72"/>
                  </a:cubicBezTo>
                  <a:lnTo>
                    <a:pt x="738" y="90"/>
                  </a:lnTo>
                  <a:cubicBezTo>
                    <a:pt x="718" y="93"/>
                    <a:pt x="700" y="97"/>
                    <a:pt x="683" y="104"/>
                  </a:cubicBezTo>
                  <a:lnTo>
                    <a:pt x="683" y="137"/>
                  </a:lnTo>
                  <a:lnTo>
                    <a:pt x="668" y="137"/>
                  </a:lnTo>
                  <a:lnTo>
                    <a:pt x="668" y="110"/>
                  </a:lnTo>
                  <a:cubicBezTo>
                    <a:pt x="653" y="117"/>
                    <a:pt x="643" y="123"/>
                    <a:pt x="639" y="127"/>
                  </a:cubicBezTo>
                  <a:cubicBezTo>
                    <a:pt x="633" y="133"/>
                    <a:pt x="631" y="138"/>
                    <a:pt x="631" y="144"/>
                  </a:cubicBezTo>
                  <a:cubicBezTo>
                    <a:pt x="631" y="147"/>
                    <a:pt x="632" y="150"/>
                    <a:pt x="635" y="153"/>
                  </a:cubicBezTo>
                  <a:cubicBezTo>
                    <a:pt x="639" y="156"/>
                    <a:pt x="645" y="158"/>
                    <a:pt x="655" y="158"/>
                  </a:cubicBezTo>
                  <a:lnTo>
                    <a:pt x="718" y="158"/>
                  </a:lnTo>
                  <a:lnTo>
                    <a:pt x="718" y="172"/>
                  </a:lnTo>
                  <a:lnTo>
                    <a:pt x="655" y="172"/>
                  </a:lnTo>
                  <a:cubicBezTo>
                    <a:pt x="639" y="172"/>
                    <a:pt x="627" y="169"/>
                    <a:pt x="621" y="162"/>
                  </a:cubicBezTo>
                  <a:cubicBezTo>
                    <a:pt x="616" y="157"/>
                    <a:pt x="613" y="151"/>
                    <a:pt x="613" y="144"/>
                  </a:cubicBezTo>
                  <a:cubicBezTo>
                    <a:pt x="613" y="136"/>
                    <a:pt x="617" y="128"/>
                    <a:pt x="623" y="122"/>
                  </a:cubicBezTo>
                  <a:cubicBezTo>
                    <a:pt x="633" y="112"/>
                    <a:pt x="648" y="103"/>
                    <a:pt x="667" y="95"/>
                  </a:cubicBezTo>
                  <a:cubicBezTo>
                    <a:pt x="667" y="89"/>
                    <a:pt x="666" y="85"/>
                    <a:pt x="664" y="83"/>
                  </a:cubicBezTo>
                  <a:cubicBezTo>
                    <a:pt x="662" y="81"/>
                    <a:pt x="657" y="80"/>
                    <a:pt x="651" y="80"/>
                  </a:cubicBezTo>
                  <a:cubicBezTo>
                    <a:pt x="641" y="80"/>
                    <a:pt x="626" y="89"/>
                    <a:pt x="605" y="107"/>
                  </a:cubicBezTo>
                  <a:lnTo>
                    <a:pt x="592" y="94"/>
                  </a:lnTo>
                  <a:cubicBezTo>
                    <a:pt x="616" y="80"/>
                    <a:pt x="632" y="64"/>
                    <a:pt x="640" y="46"/>
                  </a:cubicBezTo>
                  <a:cubicBezTo>
                    <a:pt x="626" y="47"/>
                    <a:pt x="612" y="48"/>
                    <a:pt x="598" y="49"/>
                  </a:cubicBezTo>
                  <a:lnTo>
                    <a:pt x="595" y="34"/>
                  </a:lnTo>
                  <a:cubicBezTo>
                    <a:pt x="613" y="34"/>
                    <a:pt x="630" y="33"/>
                    <a:pt x="646" y="32"/>
                  </a:cubicBezTo>
                  <a:cubicBezTo>
                    <a:pt x="649" y="26"/>
                    <a:pt x="652" y="16"/>
                    <a:pt x="655" y="2"/>
                  </a:cubicBezTo>
                  <a:lnTo>
                    <a:pt x="670" y="6"/>
                  </a:lnTo>
                  <a:cubicBezTo>
                    <a:pt x="675" y="8"/>
                    <a:pt x="675" y="10"/>
                    <a:pt x="670" y="12"/>
                  </a:cubicBezTo>
                  <a:cubicBezTo>
                    <a:pt x="668" y="18"/>
                    <a:pt x="665" y="25"/>
                    <a:pt x="663" y="31"/>
                  </a:cubicBezTo>
                  <a:cubicBezTo>
                    <a:pt x="681" y="30"/>
                    <a:pt x="698" y="28"/>
                    <a:pt x="715" y="25"/>
                  </a:cubicBezTo>
                  <a:lnTo>
                    <a:pt x="717" y="41"/>
                  </a:lnTo>
                  <a:cubicBezTo>
                    <a:pt x="697" y="42"/>
                    <a:pt x="678" y="44"/>
                    <a:pt x="658" y="45"/>
                  </a:cubicBezTo>
                  <a:cubicBezTo>
                    <a:pt x="653" y="55"/>
                    <a:pt x="648" y="63"/>
                    <a:pt x="643" y="69"/>
                  </a:cubicBezTo>
                  <a:cubicBezTo>
                    <a:pt x="649" y="67"/>
                    <a:pt x="655" y="66"/>
                    <a:pt x="661" y="66"/>
                  </a:cubicBezTo>
                  <a:close/>
                  <a:moveTo>
                    <a:pt x="937" y="153"/>
                  </a:moveTo>
                  <a:lnTo>
                    <a:pt x="931" y="168"/>
                  </a:lnTo>
                  <a:cubicBezTo>
                    <a:pt x="911" y="160"/>
                    <a:pt x="896" y="151"/>
                    <a:pt x="886" y="141"/>
                  </a:cubicBezTo>
                  <a:cubicBezTo>
                    <a:pt x="874" y="152"/>
                    <a:pt x="860" y="162"/>
                    <a:pt x="843" y="171"/>
                  </a:cubicBezTo>
                  <a:lnTo>
                    <a:pt x="835" y="158"/>
                  </a:lnTo>
                  <a:cubicBezTo>
                    <a:pt x="852" y="150"/>
                    <a:pt x="866" y="140"/>
                    <a:pt x="877" y="129"/>
                  </a:cubicBezTo>
                  <a:cubicBezTo>
                    <a:pt x="866" y="111"/>
                    <a:pt x="859" y="91"/>
                    <a:pt x="856" y="71"/>
                  </a:cubicBezTo>
                  <a:lnTo>
                    <a:pt x="843" y="71"/>
                  </a:lnTo>
                  <a:lnTo>
                    <a:pt x="843" y="98"/>
                  </a:lnTo>
                  <a:cubicBezTo>
                    <a:pt x="843" y="130"/>
                    <a:pt x="834" y="154"/>
                    <a:pt x="817" y="170"/>
                  </a:cubicBezTo>
                  <a:lnTo>
                    <a:pt x="806" y="156"/>
                  </a:lnTo>
                  <a:cubicBezTo>
                    <a:pt x="821" y="145"/>
                    <a:pt x="828" y="125"/>
                    <a:pt x="828" y="98"/>
                  </a:cubicBezTo>
                  <a:lnTo>
                    <a:pt x="828" y="11"/>
                  </a:lnTo>
                  <a:lnTo>
                    <a:pt x="934" y="11"/>
                  </a:lnTo>
                  <a:lnTo>
                    <a:pt x="934" y="25"/>
                  </a:lnTo>
                  <a:lnTo>
                    <a:pt x="843" y="25"/>
                  </a:lnTo>
                  <a:lnTo>
                    <a:pt x="843" y="57"/>
                  </a:lnTo>
                  <a:lnTo>
                    <a:pt x="911" y="57"/>
                  </a:lnTo>
                  <a:lnTo>
                    <a:pt x="914" y="53"/>
                  </a:lnTo>
                  <a:lnTo>
                    <a:pt x="925" y="60"/>
                  </a:lnTo>
                  <a:cubicBezTo>
                    <a:pt x="927" y="62"/>
                    <a:pt x="927" y="64"/>
                    <a:pt x="923" y="66"/>
                  </a:cubicBezTo>
                  <a:cubicBezTo>
                    <a:pt x="916" y="93"/>
                    <a:pt x="907" y="115"/>
                    <a:pt x="895" y="130"/>
                  </a:cubicBezTo>
                  <a:cubicBezTo>
                    <a:pt x="905" y="139"/>
                    <a:pt x="919" y="147"/>
                    <a:pt x="937" y="153"/>
                  </a:cubicBezTo>
                  <a:close/>
                  <a:moveTo>
                    <a:pt x="765" y="84"/>
                  </a:moveTo>
                  <a:cubicBezTo>
                    <a:pt x="785" y="62"/>
                    <a:pt x="799" y="34"/>
                    <a:pt x="805" y="0"/>
                  </a:cubicBezTo>
                  <a:lnTo>
                    <a:pt x="820" y="6"/>
                  </a:lnTo>
                  <a:cubicBezTo>
                    <a:pt x="825" y="7"/>
                    <a:pt x="825" y="9"/>
                    <a:pt x="820" y="11"/>
                  </a:cubicBezTo>
                  <a:cubicBezTo>
                    <a:pt x="815" y="27"/>
                    <a:pt x="809" y="42"/>
                    <a:pt x="804" y="54"/>
                  </a:cubicBezTo>
                  <a:lnTo>
                    <a:pt x="808" y="55"/>
                  </a:lnTo>
                  <a:cubicBezTo>
                    <a:pt x="810" y="57"/>
                    <a:pt x="809" y="58"/>
                    <a:pt x="805" y="60"/>
                  </a:cubicBezTo>
                  <a:lnTo>
                    <a:pt x="805" y="173"/>
                  </a:lnTo>
                  <a:lnTo>
                    <a:pt x="790" y="173"/>
                  </a:lnTo>
                  <a:lnTo>
                    <a:pt x="790" y="78"/>
                  </a:lnTo>
                  <a:cubicBezTo>
                    <a:pt x="787" y="84"/>
                    <a:pt x="782" y="90"/>
                    <a:pt x="775" y="97"/>
                  </a:cubicBezTo>
                  <a:lnTo>
                    <a:pt x="765" y="84"/>
                  </a:lnTo>
                  <a:close/>
                  <a:moveTo>
                    <a:pt x="871" y="71"/>
                  </a:moveTo>
                  <a:cubicBezTo>
                    <a:pt x="872" y="87"/>
                    <a:pt x="877" y="102"/>
                    <a:pt x="886" y="117"/>
                  </a:cubicBezTo>
                  <a:cubicBezTo>
                    <a:pt x="895" y="104"/>
                    <a:pt x="902" y="88"/>
                    <a:pt x="906" y="71"/>
                  </a:cubicBezTo>
                  <a:lnTo>
                    <a:pt x="871" y="71"/>
                  </a:lnTo>
                  <a:close/>
                  <a:moveTo>
                    <a:pt x="962" y="160"/>
                  </a:moveTo>
                  <a:cubicBezTo>
                    <a:pt x="987" y="145"/>
                    <a:pt x="999" y="121"/>
                    <a:pt x="998" y="88"/>
                  </a:cubicBezTo>
                  <a:lnTo>
                    <a:pt x="1015" y="91"/>
                  </a:lnTo>
                  <a:cubicBezTo>
                    <a:pt x="1017" y="93"/>
                    <a:pt x="1016" y="94"/>
                    <a:pt x="1014" y="96"/>
                  </a:cubicBezTo>
                  <a:lnTo>
                    <a:pt x="1010" y="123"/>
                  </a:lnTo>
                  <a:cubicBezTo>
                    <a:pt x="1018" y="132"/>
                    <a:pt x="1027" y="139"/>
                    <a:pt x="1039" y="146"/>
                  </a:cubicBezTo>
                  <a:lnTo>
                    <a:pt x="1039" y="73"/>
                  </a:lnTo>
                  <a:lnTo>
                    <a:pt x="988" y="73"/>
                  </a:lnTo>
                  <a:lnTo>
                    <a:pt x="988" y="59"/>
                  </a:lnTo>
                  <a:lnTo>
                    <a:pt x="1102" y="59"/>
                  </a:lnTo>
                  <a:lnTo>
                    <a:pt x="1102" y="73"/>
                  </a:lnTo>
                  <a:lnTo>
                    <a:pt x="1054" y="73"/>
                  </a:lnTo>
                  <a:lnTo>
                    <a:pt x="1054" y="101"/>
                  </a:lnTo>
                  <a:lnTo>
                    <a:pt x="1107" y="101"/>
                  </a:lnTo>
                  <a:lnTo>
                    <a:pt x="1107" y="115"/>
                  </a:lnTo>
                  <a:lnTo>
                    <a:pt x="1054" y="115"/>
                  </a:lnTo>
                  <a:lnTo>
                    <a:pt x="1054" y="151"/>
                  </a:lnTo>
                  <a:cubicBezTo>
                    <a:pt x="1062" y="153"/>
                    <a:pt x="1069" y="154"/>
                    <a:pt x="1077" y="154"/>
                  </a:cubicBezTo>
                  <a:lnTo>
                    <a:pt x="1126" y="154"/>
                  </a:lnTo>
                  <a:lnTo>
                    <a:pt x="1123" y="168"/>
                  </a:lnTo>
                  <a:lnTo>
                    <a:pt x="1077" y="168"/>
                  </a:lnTo>
                  <a:cubicBezTo>
                    <a:pt x="1048" y="168"/>
                    <a:pt x="1024" y="158"/>
                    <a:pt x="1006" y="137"/>
                  </a:cubicBezTo>
                  <a:cubicBezTo>
                    <a:pt x="998" y="153"/>
                    <a:pt x="988" y="166"/>
                    <a:pt x="974" y="174"/>
                  </a:cubicBezTo>
                  <a:lnTo>
                    <a:pt x="962" y="160"/>
                  </a:lnTo>
                  <a:close/>
                  <a:moveTo>
                    <a:pt x="1054" y="23"/>
                  </a:moveTo>
                  <a:lnTo>
                    <a:pt x="1123" y="23"/>
                  </a:lnTo>
                  <a:lnTo>
                    <a:pt x="1123" y="63"/>
                  </a:lnTo>
                  <a:lnTo>
                    <a:pt x="1108" y="63"/>
                  </a:lnTo>
                  <a:lnTo>
                    <a:pt x="1108" y="37"/>
                  </a:lnTo>
                  <a:lnTo>
                    <a:pt x="983" y="37"/>
                  </a:lnTo>
                  <a:lnTo>
                    <a:pt x="983" y="64"/>
                  </a:lnTo>
                  <a:lnTo>
                    <a:pt x="968" y="64"/>
                  </a:lnTo>
                  <a:lnTo>
                    <a:pt x="968" y="23"/>
                  </a:lnTo>
                  <a:lnTo>
                    <a:pt x="1036" y="23"/>
                  </a:lnTo>
                  <a:lnTo>
                    <a:pt x="1036" y="1"/>
                  </a:lnTo>
                  <a:lnTo>
                    <a:pt x="1053" y="1"/>
                  </a:lnTo>
                  <a:cubicBezTo>
                    <a:pt x="1058" y="2"/>
                    <a:pt x="1058" y="4"/>
                    <a:pt x="1054" y="7"/>
                  </a:cubicBezTo>
                  <a:lnTo>
                    <a:pt x="1054" y="23"/>
                  </a:lnTo>
                  <a:close/>
                  <a:moveTo>
                    <a:pt x="1241" y="165"/>
                  </a:moveTo>
                  <a:cubicBezTo>
                    <a:pt x="1223" y="165"/>
                    <a:pt x="1210" y="160"/>
                    <a:pt x="1201" y="152"/>
                  </a:cubicBezTo>
                  <a:cubicBezTo>
                    <a:pt x="1195" y="145"/>
                    <a:pt x="1192" y="133"/>
                    <a:pt x="1192" y="114"/>
                  </a:cubicBezTo>
                  <a:lnTo>
                    <a:pt x="1192" y="14"/>
                  </a:lnTo>
                  <a:lnTo>
                    <a:pt x="1207" y="14"/>
                  </a:lnTo>
                  <a:cubicBezTo>
                    <a:pt x="1212" y="15"/>
                    <a:pt x="1212" y="17"/>
                    <a:pt x="1209" y="20"/>
                  </a:cubicBezTo>
                  <a:lnTo>
                    <a:pt x="1209" y="114"/>
                  </a:lnTo>
                  <a:cubicBezTo>
                    <a:pt x="1209" y="127"/>
                    <a:pt x="1211" y="135"/>
                    <a:pt x="1216" y="140"/>
                  </a:cubicBezTo>
                  <a:cubicBezTo>
                    <a:pt x="1221" y="145"/>
                    <a:pt x="1229" y="148"/>
                    <a:pt x="1240" y="148"/>
                  </a:cubicBezTo>
                  <a:cubicBezTo>
                    <a:pt x="1260" y="148"/>
                    <a:pt x="1280" y="137"/>
                    <a:pt x="1300" y="115"/>
                  </a:cubicBezTo>
                  <a:lnTo>
                    <a:pt x="1311" y="129"/>
                  </a:lnTo>
                  <a:cubicBezTo>
                    <a:pt x="1289" y="153"/>
                    <a:pt x="1266" y="165"/>
                    <a:pt x="1241" y="165"/>
                  </a:cubicBezTo>
                  <a:close/>
                  <a:moveTo>
                    <a:pt x="1467" y="72"/>
                  </a:moveTo>
                  <a:cubicBezTo>
                    <a:pt x="1472" y="73"/>
                    <a:pt x="1473" y="75"/>
                    <a:pt x="1468" y="78"/>
                  </a:cubicBezTo>
                  <a:lnTo>
                    <a:pt x="1468" y="121"/>
                  </a:lnTo>
                  <a:cubicBezTo>
                    <a:pt x="1481" y="125"/>
                    <a:pt x="1494" y="131"/>
                    <a:pt x="1507" y="138"/>
                  </a:cubicBezTo>
                  <a:lnTo>
                    <a:pt x="1498" y="152"/>
                  </a:lnTo>
                  <a:cubicBezTo>
                    <a:pt x="1487" y="145"/>
                    <a:pt x="1477" y="141"/>
                    <a:pt x="1468" y="138"/>
                  </a:cubicBezTo>
                  <a:cubicBezTo>
                    <a:pt x="1467" y="148"/>
                    <a:pt x="1464" y="156"/>
                    <a:pt x="1459" y="161"/>
                  </a:cubicBezTo>
                  <a:cubicBezTo>
                    <a:pt x="1453" y="167"/>
                    <a:pt x="1444" y="170"/>
                    <a:pt x="1434" y="170"/>
                  </a:cubicBezTo>
                  <a:cubicBezTo>
                    <a:pt x="1420" y="170"/>
                    <a:pt x="1410" y="167"/>
                    <a:pt x="1405" y="162"/>
                  </a:cubicBezTo>
                  <a:cubicBezTo>
                    <a:pt x="1400" y="157"/>
                    <a:pt x="1397" y="150"/>
                    <a:pt x="1397" y="142"/>
                  </a:cubicBezTo>
                  <a:cubicBezTo>
                    <a:pt x="1397" y="136"/>
                    <a:pt x="1400" y="130"/>
                    <a:pt x="1405" y="125"/>
                  </a:cubicBezTo>
                  <a:cubicBezTo>
                    <a:pt x="1411" y="118"/>
                    <a:pt x="1421" y="115"/>
                    <a:pt x="1433" y="115"/>
                  </a:cubicBezTo>
                  <a:cubicBezTo>
                    <a:pt x="1442" y="115"/>
                    <a:pt x="1448" y="116"/>
                    <a:pt x="1453" y="117"/>
                  </a:cubicBezTo>
                  <a:lnTo>
                    <a:pt x="1453" y="72"/>
                  </a:lnTo>
                  <a:lnTo>
                    <a:pt x="1467" y="72"/>
                  </a:lnTo>
                  <a:close/>
                  <a:moveTo>
                    <a:pt x="1357" y="55"/>
                  </a:moveTo>
                  <a:lnTo>
                    <a:pt x="1354" y="39"/>
                  </a:lnTo>
                  <a:cubicBezTo>
                    <a:pt x="1367" y="39"/>
                    <a:pt x="1379" y="39"/>
                    <a:pt x="1392" y="38"/>
                  </a:cubicBezTo>
                  <a:cubicBezTo>
                    <a:pt x="1394" y="29"/>
                    <a:pt x="1397" y="17"/>
                    <a:pt x="1401" y="2"/>
                  </a:cubicBezTo>
                  <a:lnTo>
                    <a:pt x="1414" y="6"/>
                  </a:lnTo>
                  <a:cubicBezTo>
                    <a:pt x="1419" y="8"/>
                    <a:pt x="1419" y="10"/>
                    <a:pt x="1414" y="12"/>
                  </a:cubicBezTo>
                  <a:lnTo>
                    <a:pt x="1408" y="36"/>
                  </a:lnTo>
                  <a:cubicBezTo>
                    <a:pt x="1416" y="35"/>
                    <a:pt x="1425" y="34"/>
                    <a:pt x="1434" y="31"/>
                  </a:cubicBezTo>
                  <a:lnTo>
                    <a:pt x="1438" y="47"/>
                  </a:lnTo>
                  <a:cubicBezTo>
                    <a:pt x="1424" y="50"/>
                    <a:pt x="1412" y="52"/>
                    <a:pt x="1403" y="52"/>
                  </a:cubicBezTo>
                  <a:cubicBezTo>
                    <a:pt x="1395" y="78"/>
                    <a:pt x="1383" y="105"/>
                    <a:pt x="1368" y="135"/>
                  </a:cubicBezTo>
                  <a:lnTo>
                    <a:pt x="1353" y="128"/>
                  </a:lnTo>
                  <a:cubicBezTo>
                    <a:pt x="1368" y="100"/>
                    <a:pt x="1380" y="76"/>
                    <a:pt x="1387" y="54"/>
                  </a:cubicBezTo>
                  <a:cubicBezTo>
                    <a:pt x="1379" y="55"/>
                    <a:pt x="1369" y="55"/>
                    <a:pt x="1357" y="55"/>
                  </a:cubicBezTo>
                  <a:close/>
                  <a:moveTo>
                    <a:pt x="1459" y="31"/>
                  </a:moveTo>
                  <a:cubicBezTo>
                    <a:pt x="1473" y="36"/>
                    <a:pt x="1489" y="42"/>
                    <a:pt x="1509" y="49"/>
                  </a:cubicBezTo>
                  <a:lnTo>
                    <a:pt x="1502" y="65"/>
                  </a:lnTo>
                  <a:cubicBezTo>
                    <a:pt x="1481" y="56"/>
                    <a:pt x="1465" y="50"/>
                    <a:pt x="1453" y="46"/>
                  </a:cubicBezTo>
                  <a:lnTo>
                    <a:pt x="1459" y="31"/>
                  </a:lnTo>
                  <a:close/>
                  <a:moveTo>
                    <a:pt x="1433" y="129"/>
                  </a:moveTo>
                  <a:cubicBezTo>
                    <a:pt x="1425" y="129"/>
                    <a:pt x="1420" y="130"/>
                    <a:pt x="1417" y="133"/>
                  </a:cubicBezTo>
                  <a:cubicBezTo>
                    <a:pt x="1414" y="136"/>
                    <a:pt x="1413" y="139"/>
                    <a:pt x="1413" y="142"/>
                  </a:cubicBezTo>
                  <a:cubicBezTo>
                    <a:pt x="1413" y="146"/>
                    <a:pt x="1414" y="148"/>
                    <a:pt x="1416" y="150"/>
                  </a:cubicBezTo>
                  <a:cubicBezTo>
                    <a:pt x="1419" y="153"/>
                    <a:pt x="1424" y="155"/>
                    <a:pt x="1432" y="155"/>
                  </a:cubicBezTo>
                  <a:cubicBezTo>
                    <a:pt x="1439" y="155"/>
                    <a:pt x="1444" y="153"/>
                    <a:pt x="1447" y="150"/>
                  </a:cubicBezTo>
                  <a:cubicBezTo>
                    <a:pt x="1451" y="146"/>
                    <a:pt x="1453" y="140"/>
                    <a:pt x="1453" y="132"/>
                  </a:cubicBezTo>
                  <a:cubicBezTo>
                    <a:pt x="1447" y="130"/>
                    <a:pt x="1441" y="129"/>
                    <a:pt x="1433" y="129"/>
                  </a:cubicBezTo>
                  <a:close/>
                  <a:moveTo>
                    <a:pt x="1606" y="145"/>
                  </a:moveTo>
                  <a:cubicBezTo>
                    <a:pt x="1599" y="154"/>
                    <a:pt x="1592" y="158"/>
                    <a:pt x="1585" y="158"/>
                  </a:cubicBezTo>
                  <a:cubicBezTo>
                    <a:pt x="1572" y="158"/>
                    <a:pt x="1563" y="151"/>
                    <a:pt x="1557" y="136"/>
                  </a:cubicBezTo>
                  <a:cubicBezTo>
                    <a:pt x="1553" y="128"/>
                    <a:pt x="1552" y="109"/>
                    <a:pt x="1552" y="81"/>
                  </a:cubicBezTo>
                  <a:cubicBezTo>
                    <a:pt x="1552" y="61"/>
                    <a:pt x="1553" y="41"/>
                    <a:pt x="1555" y="21"/>
                  </a:cubicBezTo>
                  <a:lnTo>
                    <a:pt x="1570" y="24"/>
                  </a:lnTo>
                  <a:cubicBezTo>
                    <a:pt x="1576" y="26"/>
                    <a:pt x="1577" y="28"/>
                    <a:pt x="1571" y="32"/>
                  </a:cubicBezTo>
                  <a:cubicBezTo>
                    <a:pt x="1569" y="50"/>
                    <a:pt x="1568" y="67"/>
                    <a:pt x="1568" y="82"/>
                  </a:cubicBezTo>
                  <a:cubicBezTo>
                    <a:pt x="1568" y="103"/>
                    <a:pt x="1569" y="117"/>
                    <a:pt x="1572" y="126"/>
                  </a:cubicBezTo>
                  <a:cubicBezTo>
                    <a:pt x="1574" y="134"/>
                    <a:pt x="1578" y="138"/>
                    <a:pt x="1583" y="138"/>
                  </a:cubicBezTo>
                  <a:cubicBezTo>
                    <a:pt x="1589" y="138"/>
                    <a:pt x="1593" y="134"/>
                    <a:pt x="1597" y="126"/>
                  </a:cubicBezTo>
                  <a:cubicBezTo>
                    <a:pt x="1600" y="121"/>
                    <a:pt x="1602" y="115"/>
                    <a:pt x="1605" y="108"/>
                  </a:cubicBezTo>
                  <a:lnTo>
                    <a:pt x="1620" y="119"/>
                  </a:lnTo>
                  <a:cubicBezTo>
                    <a:pt x="1615" y="130"/>
                    <a:pt x="1611" y="139"/>
                    <a:pt x="1606" y="145"/>
                  </a:cubicBezTo>
                  <a:close/>
                  <a:moveTo>
                    <a:pt x="1705" y="117"/>
                  </a:moveTo>
                  <a:lnTo>
                    <a:pt x="1685" y="122"/>
                  </a:lnTo>
                  <a:cubicBezTo>
                    <a:pt x="1679" y="87"/>
                    <a:pt x="1667" y="60"/>
                    <a:pt x="1648" y="40"/>
                  </a:cubicBezTo>
                  <a:lnTo>
                    <a:pt x="1664" y="31"/>
                  </a:lnTo>
                  <a:cubicBezTo>
                    <a:pt x="1687" y="55"/>
                    <a:pt x="1700" y="83"/>
                    <a:pt x="1705" y="117"/>
                  </a:cubicBezTo>
                  <a:close/>
                  <a:moveTo>
                    <a:pt x="1789" y="147"/>
                  </a:moveTo>
                  <a:cubicBezTo>
                    <a:pt x="1789" y="154"/>
                    <a:pt x="1786" y="160"/>
                    <a:pt x="1781" y="165"/>
                  </a:cubicBezTo>
                  <a:cubicBezTo>
                    <a:pt x="1776" y="170"/>
                    <a:pt x="1770" y="173"/>
                    <a:pt x="1762" y="173"/>
                  </a:cubicBezTo>
                  <a:cubicBezTo>
                    <a:pt x="1755" y="173"/>
                    <a:pt x="1749" y="170"/>
                    <a:pt x="1744" y="165"/>
                  </a:cubicBezTo>
                  <a:cubicBezTo>
                    <a:pt x="1739" y="160"/>
                    <a:pt x="1736" y="154"/>
                    <a:pt x="1736" y="147"/>
                  </a:cubicBezTo>
                  <a:cubicBezTo>
                    <a:pt x="1736" y="139"/>
                    <a:pt x="1739" y="133"/>
                    <a:pt x="1744" y="128"/>
                  </a:cubicBezTo>
                  <a:cubicBezTo>
                    <a:pt x="1749" y="123"/>
                    <a:pt x="1755" y="120"/>
                    <a:pt x="1762" y="120"/>
                  </a:cubicBezTo>
                  <a:cubicBezTo>
                    <a:pt x="1770" y="120"/>
                    <a:pt x="1776" y="123"/>
                    <a:pt x="1781" y="128"/>
                  </a:cubicBezTo>
                  <a:cubicBezTo>
                    <a:pt x="1786" y="133"/>
                    <a:pt x="1789" y="139"/>
                    <a:pt x="1789" y="147"/>
                  </a:cubicBezTo>
                  <a:close/>
                  <a:moveTo>
                    <a:pt x="1780" y="147"/>
                  </a:moveTo>
                  <a:cubicBezTo>
                    <a:pt x="1780" y="142"/>
                    <a:pt x="1778" y="138"/>
                    <a:pt x="1774" y="135"/>
                  </a:cubicBezTo>
                  <a:cubicBezTo>
                    <a:pt x="1771" y="131"/>
                    <a:pt x="1767" y="129"/>
                    <a:pt x="1762" y="129"/>
                  </a:cubicBezTo>
                  <a:cubicBezTo>
                    <a:pt x="1758" y="129"/>
                    <a:pt x="1754" y="131"/>
                    <a:pt x="1750" y="135"/>
                  </a:cubicBezTo>
                  <a:cubicBezTo>
                    <a:pt x="1747" y="138"/>
                    <a:pt x="1745" y="142"/>
                    <a:pt x="1745" y="147"/>
                  </a:cubicBezTo>
                  <a:cubicBezTo>
                    <a:pt x="1745" y="151"/>
                    <a:pt x="1747" y="155"/>
                    <a:pt x="1750" y="159"/>
                  </a:cubicBezTo>
                  <a:cubicBezTo>
                    <a:pt x="1754" y="162"/>
                    <a:pt x="1758" y="164"/>
                    <a:pt x="1762" y="164"/>
                  </a:cubicBezTo>
                  <a:cubicBezTo>
                    <a:pt x="1767" y="164"/>
                    <a:pt x="1771" y="162"/>
                    <a:pt x="1774" y="159"/>
                  </a:cubicBezTo>
                  <a:cubicBezTo>
                    <a:pt x="1778" y="155"/>
                    <a:pt x="1780" y="151"/>
                    <a:pt x="1780"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64" name="Line 102"/>
            <p:cNvCxnSpPr/>
            <p:nvPr/>
          </p:nvCxnSpPr>
          <p:spPr bwMode="auto">
            <a:xfrm>
              <a:off x="32385" y="1242060"/>
              <a:ext cx="123507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65" name="Rectangle 103"/>
            <p:cNvSpPr>
              <a:spLocks noChangeArrowheads="1"/>
            </p:cNvSpPr>
            <p:nvPr/>
          </p:nvSpPr>
          <p:spPr bwMode="auto">
            <a:xfrm>
              <a:off x="1884680" y="896620"/>
              <a:ext cx="617855" cy="34544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66" name="Freeform 104"/>
            <p:cNvSpPr>
              <a:spLocks noEditPoints="1"/>
            </p:cNvSpPr>
            <p:nvPr/>
          </p:nvSpPr>
          <p:spPr bwMode="auto">
            <a:xfrm>
              <a:off x="1624330" y="951865"/>
              <a:ext cx="189865" cy="76200"/>
            </a:xfrm>
            <a:custGeom>
              <a:avLst/>
              <a:gdLst>
                <a:gd name="T0" fmla="*/ 17 w 473"/>
                <a:gd name="T1" fmla="*/ 100 h 141"/>
                <a:gd name="T2" fmla="*/ 44 w 473"/>
                <a:gd name="T3" fmla="*/ 127 h 141"/>
                <a:gd name="T4" fmla="*/ 73 w 473"/>
                <a:gd name="T5" fmla="*/ 98 h 141"/>
                <a:gd name="T6" fmla="*/ 46 w 473"/>
                <a:gd name="T7" fmla="*/ 71 h 141"/>
                <a:gd name="T8" fmla="*/ 36 w 473"/>
                <a:gd name="T9" fmla="*/ 58 h 141"/>
                <a:gd name="T10" fmla="*/ 58 w 473"/>
                <a:gd name="T11" fmla="*/ 53 h 141"/>
                <a:gd name="T12" fmla="*/ 60 w 473"/>
                <a:gd name="T13" fmla="*/ 20 h 141"/>
                <a:gd name="T14" fmla="*/ 28 w 473"/>
                <a:gd name="T15" fmla="*/ 20 h 141"/>
                <a:gd name="T16" fmla="*/ 2 w 473"/>
                <a:gd name="T17" fmla="*/ 36 h 141"/>
                <a:gd name="T18" fmla="*/ 43 w 473"/>
                <a:gd name="T19" fmla="*/ 0 h 141"/>
                <a:gd name="T20" fmla="*/ 79 w 473"/>
                <a:gd name="T21" fmla="*/ 18 h 141"/>
                <a:gd name="T22" fmla="*/ 79 w 473"/>
                <a:gd name="T23" fmla="*/ 52 h 141"/>
                <a:gd name="T24" fmla="*/ 84 w 473"/>
                <a:gd name="T25" fmla="*/ 76 h 141"/>
                <a:gd name="T26" fmla="*/ 77 w 473"/>
                <a:gd name="T27" fmla="*/ 128 h 141"/>
                <a:gd name="T28" fmla="*/ 14 w 473"/>
                <a:gd name="T29" fmla="*/ 130 h 141"/>
                <a:gd name="T30" fmla="*/ 122 w 473"/>
                <a:gd name="T31" fmla="*/ 138 h 141"/>
                <a:gd name="T32" fmla="*/ 141 w 473"/>
                <a:gd name="T33" fmla="*/ 119 h 141"/>
                <a:gd name="T34" fmla="*/ 122 w 473"/>
                <a:gd name="T35" fmla="*/ 138 h 141"/>
                <a:gd name="T36" fmla="*/ 165 w 473"/>
                <a:gd name="T37" fmla="*/ 31 h 141"/>
                <a:gd name="T38" fmla="*/ 205 w 473"/>
                <a:gd name="T39" fmla="*/ 0 h 141"/>
                <a:gd name="T40" fmla="*/ 238 w 473"/>
                <a:gd name="T41" fmla="*/ 18 h 141"/>
                <a:gd name="T42" fmla="*/ 250 w 473"/>
                <a:gd name="T43" fmla="*/ 71 h 141"/>
                <a:gd name="T44" fmla="*/ 230 w 473"/>
                <a:gd name="T45" fmla="*/ 133 h 141"/>
                <a:gd name="T46" fmla="*/ 174 w 473"/>
                <a:gd name="T47" fmla="*/ 126 h 141"/>
                <a:gd name="T48" fmla="*/ 178 w 473"/>
                <a:gd name="T49" fmla="*/ 71 h 141"/>
                <a:gd name="T50" fmla="*/ 205 w 473"/>
                <a:gd name="T51" fmla="*/ 127 h 141"/>
                <a:gd name="T52" fmla="*/ 233 w 473"/>
                <a:gd name="T53" fmla="*/ 71 h 141"/>
                <a:gd name="T54" fmla="*/ 205 w 473"/>
                <a:gd name="T55" fmla="*/ 14 h 141"/>
                <a:gd name="T56" fmla="*/ 178 w 473"/>
                <a:gd name="T57" fmla="*/ 71 h 141"/>
                <a:gd name="T58" fmla="*/ 290 w 473"/>
                <a:gd name="T59" fmla="*/ 101 h 141"/>
                <a:gd name="T60" fmla="*/ 317 w 473"/>
                <a:gd name="T61" fmla="*/ 127 h 141"/>
                <a:gd name="T62" fmla="*/ 346 w 473"/>
                <a:gd name="T63" fmla="*/ 93 h 141"/>
                <a:gd name="T64" fmla="*/ 316 w 473"/>
                <a:gd name="T65" fmla="*/ 62 h 141"/>
                <a:gd name="T66" fmla="*/ 291 w 473"/>
                <a:gd name="T67" fmla="*/ 75 h 141"/>
                <a:gd name="T68" fmla="*/ 289 w 473"/>
                <a:gd name="T69" fmla="*/ 3 h 141"/>
                <a:gd name="T70" fmla="*/ 357 w 473"/>
                <a:gd name="T71" fmla="*/ 19 h 141"/>
                <a:gd name="T72" fmla="*/ 295 w 473"/>
                <a:gd name="T73" fmla="*/ 56 h 141"/>
                <a:gd name="T74" fmla="*/ 351 w 473"/>
                <a:gd name="T75" fmla="*/ 60 h 141"/>
                <a:gd name="T76" fmla="*/ 353 w 473"/>
                <a:gd name="T77" fmla="*/ 124 h 141"/>
                <a:gd name="T78" fmla="*/ 286 w 473"/>
                <a:gd name="T79" fmla="*/ 130 h 141"/>
                <a:gd name="T80" fmla="*/ 473 w 473"/>
                <a:gd name="T81" fmla="*/ 122 h 141"/>
                <a:gd name="T82" fmla="*/ 382 w 473"/>
                <a:gd name="T83" fmla="*/ 138 h 141"/>
                <a:gd name="T84" fmla="*/ 395 w 473"/>
                <a:gd name="T85" fmla="*/ 108 h 141"/>
                <a:gd name="T86" fmla="*/ 448 w 473"/>
                <a:gd name="T87" fmla="*/ 58 h 141"/>
                <a:gd name="T88" fmla="*/ 448 w 473"/>
                <a:gd name="T89" fmla="*/ 21 h 141"/>
                <a:gd name="T90" fmla="*/ 410 w 473"/>
                <a:gd name="T91" fmla="*/ 22 h 141"/>
                <a:gd name="T92" fmla="*/ 385 w 473"/>
                <a:gd name="T93" fmla="*/ 40 h 141"/>
                <a:gd name="T94" fmla="*/ 430 w 473"/>
                <a:gd name="T95" fmla="*/ 0 h 141"/>
                <a:gd name="T96" fmla="*/ 473 w 473"/>
                <a:gd name="T97" fmla="*/ 39 h 141"/>
                <a:gd name="T98" fmla="*/ 458 w 473"/>
                <a:gd name="T99" fmla="*/ 72 h 141"/>
                <a:gd name="T100" fmla="*/ 413 w 473"/>
                <a:gd name="T101" fmla="*/ 113 h 141"/>
                <a:gd name="T102" fmla="*/ 473 w 473"/>
                <a:gd name="T10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3"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160" y="71"/>
                  </a:moveTo>
                  <a:cubicBezTo>
                    <a:pt x="160" y="54"/>
                    <a:pt x="162" y="41"/>
                    <a:pt x="165" y="31"/>
                  </a:cubicBezTo>
                  <a:cubicBezTo>
                    <a:pt x="169" y="21"/>
                    <a:pt x="174" y="14"/>
                    <a:pt x="180" y="8"/>
                  </a:cubicBezTo>
                  <a:cubicBezTo>
                    <a:pt x="187" y="3"/>
                    <a:pt x="195" y="0"/>
                    <a:pt x="205" y="0"/>
                  </a:cubicBezTo>
                  <a:cubicBezTo>
                    <a:pt x="213" y="0"/>
                    <a:pt x="219" y="2"/>
                    <a:pt x="225" y="5"/>
                  </a:cubicBezTo>
                  <a:cubicBezTo>
                    <a:pt x="230" y="8"/>
                    <a:pt x="235" y="12"/>
                    <a:pt x="238" y="18"/>
                  </a:cubicBezTo>
                  <a:cubicBezTo>
                    <a:pt x="242" y="23"/>
                    <a:pt x="245" y="30"/>
                    <a:pt x="247" y="38"/>
                  </a:cubicBezTo>
                  <a:cubicBezTo>
                    <a:pt x="249" y="46"/>
                    <a:pt x="250" y="57"/>
                    <a:pt x="250" y="71"/>
                  </a:cubicBezTo>
                  <a:cubicBezTo>
                    <a:pt x="250" y="87"/>
                    <a:pt x="248" y="100"/>
                    <a:pt x="245" y="110"/>
                  </a:cubicBezTo>
                  <a:cubicBezTo>
                    <a:pt x="242" y="120"/>
                    <a:pt x="237" y="127"/>
                    <a:pt x="230" y="133"/>
                  </a:cubicBezTo>
                  <a:cubicBezTo>
                    <a:pt x="224" y="138"/>
                    <a:pt x="215" y="141"/>
                    <a:pt x="205" y="141"/>
                  </a:cubicBezTo>
                  <a:cubicBezTo>
                    <a:pt x="192" y="141"/>
                    <a:pt x="182" y="136"/>
                    <a:pt x="174" y="126"/>
                  </a:cubicBezTo>
                  <a:cubicBezTo>
                    <a:pt x="165" y="115"/>
                    <a:pt x="160" y="97"/>
                    <a:pt x="160" y="71"/>
                  </a:cubicBezTo>
                  <a:close/>
                  <a:moveTo>
                    <a:pt x="178" y="71"/>
                  </a:moveTo>
                  <a:cubicBezTo>
                    <a:pt x="178" y="93"/>
                    <a:pt x="180" y="108"/>
                    <a:pt x="186" y="116"/>
                  </a:cubicBezTo>
                  <a:cubicBezTo>
                    <a:pt x="191" y="123"/>
                    <a:pt x="198" y="127"/>
                    <a:pt x="205" y="127"/>
                  </a:cubicBezTo>
                  <a:cubicBezTo>
                    <a:pt x="213" y="127"/>
                    <a:pt x="220" y="123"/>
                    <a:pt x="225" y="116"/>
                  </a:cubicBezTo>
                  <a:cubicBezTo>
                    <a:pt x="230" y="108"/>
                    <a:pt x="233" y="93"/>
                    <a:pt x="233" y="71"/>
                  </a:cubicBezTo>
                  <a:cubicBezTo>
                    <a:pt x="233" y="48"/>
                    <a:pt x="230" y="33"/>
                    <a:pt x="225" y="26"/>
                  </a:cubicBezTo>
                  <a:cubicBezTo>
                    <a:pt x="220" y="18"/>
                    <a:pt x="213" y="14"/>
                    <a:pt x="205" y="14"/>
                  </a:cubicBezTo>
                  <a:cubicBezTo>
                    <a:pt x="197" y="14"/>
                    <a:pt x="191" y="18"/>
                    <a:pt x="186" y="24"/>
                  </a:cubicBezTo>
                  <a:cubicBezTo>
                    <a:pt x="181" y="33"/>
                    <a:pt x="178" y="48"/>
                    <a:pt x="178" y="71"/>
                  </a:cubicBezTo>
                  <a:close/>
                  <a:moveTo>
                    <a:pt x="272" y="102"/>
                  </a:moveTo>
                  <a:lnTo>
                    <a:pt x="290" y="101"/>
                  </a:lnTo>
                  <a:cubicBezTo>
                    <a:pt x="292" y="110"/>
                    <a:pt x="295" y="116"/>
                    <a:pt x="299" y="120"/>
                  </a:cubicBezTo>
                  <a:cubicBezTo>
                    <a:pt x="304" y="125"/>
                    <a:pt x="310" y="127"/>
                    <a:pt x="317" y="127"/>
                  </a:cubicBezTo>
                  <a:cubicBezTo>
                    <a:pt x="325" y="127"/>
                    <a:pt x="332" y="124"/>
                    <a:pt x="337" y="118"/>
                  </a:cubicBezTo>
                  <a:cubicBezTo>
                    <a:pt x="343" y="112"/>
                    <a:pt x="346" y="103"/>
                    <a:pt x="346" y="93"/>
                  </a:cubicBezTo>
                  <a:cubicBezTo>
                    <a:pt x="346" y="84"/>
                    <a:pt x="343" y="76"/>
                    <a:pt x="338" y="71"/>
                  </a:cubicBezTo>
                  <a:cubicBezTo>
                    <a:pt x="332" y="65"/>
                    <a:pt x="325" y="62"/>
                    <a:pt x="316" y="62"/>
                  </a:cubicBezTo>
                  <a:cubicBezTo>
                    <a:pt x="311" y="62"/>
                    <a:pt x="306" y="63"/>
                    <a:pt x="302" y="66"/>
                  </a:cubicBezTo>
                  <a:cubicBezTo>
                    <a:pt x="297" y="68"/>
                    <a:pt x="294" y="72"/>
                    <a:pt x="291" y="75"/>
                  </a:cubicBezTo>
                  <a:lnTo>
                    <a:pt x="275" y="73"/>
                  </a:lnTo>
                  <a:lnTo>
                    <a:pt x="289" y="3"/>
                  </a:lnTo>
                  <a:lnTo>
                    <a:pt x="357" y="3"/>
                  </a:lnTo>
                  <a:lnTo>
                    <a:pt x="357" y="19"/>
                  </a:lnTo>
                  <a:lnTo>
                    <a:pt x="302" y="19"/>
                  </a:lnTo>
                  <a:lnTo>
                    <a:pt x="295" y="56"/>
                  </a:lnTo>
                  <a:cubicBezTo>
                    <a:pt x="303" y="50"/>
                    <a:pt x="312" y="47"/>
                    <a:pt x="321" y="47"/>
                  </a:cubicBezTo>
                  <a:cubicBezTo>
                    <a:pt x="333" y="47"/>
                    <a:pt x="343" y="51"/>
                    <a:pt x="351" y="60"/>
                  </a:cubicBezTo>
                  <a:cubicBezTo>
                    <a:pt x="359" y="68"/>
                    <a:pt x="363" y="79"/>
                    <a:pt x="363" y="92"/>
                  </a:cubicBezTo>
                  <a:cubicBezTo>
                    <a:pt x="363" y="104"/>
                    <a:pt x="360" y="115"/>
                    <a:pt x="353" y="124"/>
                  </a:cubicBezTo>
                  <a:cubicBezTo>
                    <a:pt x="344" y="135"/>
                    <a:pt x="332" y="141"/>
                    <a:pt x="317" y="141"/>
                  </a:cubicBezTo>
                  <a:cubicBezTo>
                    <a:pt x="304" y="141"/>
                    <a:pt x="294" y="137"/>
                    <a:pt x="286" y="130"/>
                  </a:cubicBezTo>
                  <a:cubicBezTo>
                    <a:pt x="278" y="123"/>
                    <a:pt x="274" y="114"/>
                    <a:pt x="272" y="102"/>
                  </a:cubicBezTo>
                  <a:close/>
                  <a:moveTo>
                    <a:pt x="473" y="122"/>
                  </a:moveTo>
                  <a:lnTo>
                    <a:pt x="473" y="138"/>
                  </a:lnTo>
                  <a:lnTo>
                    <a:pt x="382" y="138"/>
                  </a:lnTo>
                  <a:cubicBezTo>
                    <a:pt x="382" y="134"/>
                    <a:pt x="383" y="131"/>
                    <a:pt x="384" y="127"/>
                  </a:cubicBezTo>
                  <a:cubicBezTo>
                    <a:pt x="387" y="121"/>
                    <a:pt x="390" y="114"/>
                    <a:pt x="395" y="108"/>
                  </a:cubicBezTo>
                  <a:cubicBezTo>
                    <a:pt x="400" y="102"/>
                    <a:pt x="408" y="96"/>
                    <a:pt x="417" y="88"/>
                  </a:cubicBezTo>
                  <a:cubicBezTo>
                    <a:pt x="432" y="75"/>
                    <a:pt x="443" y="66"/>
                    <a:pt x="448" y="58"/>
                  </a:cubicBezTo>
                  <a:cubicBezTo>
                    <a:pt x="453" y="51"/>
                    <a:pt x="456" y="45"/>
                    <a:pt x="456" y="38"/>
                  </a:cubicBezTo>
                  <a:cubicBezTo>
                    <a:pt x="456" y="32"/>
                    <a:pt x="453" y="26"/>
                    <a:pt x="448" y="21"/>
                  </a:cubicBezTo>
                  <a:cubicBezTo>
                    <a:pt x="444" y="17"/>
                    <a:pt x="437" y="14"/>
                    <a:pt x="430" y="14"/>
                  </a:cubicBezTo>
                  <a:cubicBezTo>
                    <a:pt x="422" y="14"/>
                    <a:pt x="415" y="17"/>
                    <a:pt x="410" y="22"/>
                  </a:cubicBezTo>
                  <a:cubicBezTo>
                    <a:pt x="405" y="27"/>
                    <a:pt x="403" y="33"/>
                    <a:pt x="403" y="42"/>
                  </a:cubicBezTo>
                  <a:lnTo>
                    <a:pt x="385" y="40"/>
                  </a:lnTo>
                  <a:cubicBezTo>
                    <a:pt x="387" y="27"/>
                    <a:pt x="391" y="17"/>
                    <a:pt x="399" y="11"/>
                  </a:cubicBezTo>
                  <a:cubicBezTo>
                    <a:pt x="407" y="4"/>
                    <a:pt x="417" y="0"/>
                    <a:pt x="430" y="0"/>
                  </a:cubicBezTo>
                  <a:cubicBezTo>
                    <a:pt x="443" y="0"/>
                    <a:pt x="454" y="4"/>
                    <a:pt x="461" y="11"/>
                  </a:cubicBezTo>
                  <a:cubicBezTo>
                    <a:pt x="469" y="19"/>
                    <a:pt x="473" y="28"/>
                    <a:pt x="473" y="39"/>
                  </a:cubicBezTo>
                  <a:cubicBezTo>
                    <a:pt x="473" y="44"/>
                    <a:pt x="472" y="50"/>
                    <a:pt x="470" y="55"/>
                  </a:cubicBezTo>
                  <a:cubicBezTo>
                    <a:pt x="467" y="60"/>
                    <a:pt x="464" y="66"/>
                    <a:pt x="458" y="72"/>
                  </a:cubicBezTo>
                  <a:cubicBezTo>
                    <a:pt x="453" y="78"/>
                    <a:pt x="444" y="86"/>
                    <a:pt x="432" y="96"/>
                  </a:cubicBezTo>
                  <a:cubicBezTo>
                    <a:pt x="422" y="104"/>
                    <a:pt x="416" y="110"/>
                    <a:pt x="413" y="113"/>
                  </a:cubicBezTo>
                  <a:cubicBezTo>
                    <a:pt x="410" y="116"/>
                    <a:pt x="408" y="119"/>
                    <a:pt x="406" y="122"/>
                  </a:cubicBezTo>
                  <a:lnTo>
                    <a:pt x="473"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7" name="Freeform 105"/>
            <p:cNvSpPr>
              <a:spLocks noEditPoints="1"/>
            </p:cNvSpPr>
            <p:nvPr/>
          </p:nvSpPr>
          <p:spPr bwMode="auto">
            <a:xfrm>
              <a:off x="2291080" y="951865"/>
              <a:ext cx="140970" cy="762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76 w 352"/>
                <a:gd name="T27" fmla="*/ 64 h 141"/>
                <a:gd name="T28" fmla="*/ 156 w 352"/>
                <a:gd name="T29" fmla="*/ 36 h 141"/>
                <a:gd name="T30" fmla="*/ 195 w 352"/>
                <a:gd name="T31" fmla="*/ 0 h 141"/>
                <a:gd name="T32" fmla="*/ 235 w 352"/>
                <a:gd name="T33" fmla="*/ 36 h 141"/>
                <a:gd name="T34" fmla="*/ 215 w 352"/>
                <a:gd name="T35" fmla="*/ 64 h 141"/>
                <a:gd name="T36" fmla="*/ 241 w 352"/>
                <a:gd name="T37" fmla="*/ 99 h 141"/>
                <a:gd name="T38" fmla="*/ 195 w 352"/>
                <a:gd name="T39" fmla="*/ 141 h 141"/>
                <a:gd name="T40" fmla="*/ 150 w 352"/>
                <a:gd name="T41" fmla="*/ 99 h 141"/>
                <a:gd name="T42" fmla="*/ 176 w 352"/>
                <a:gd name="T43" fmla="*/ 64 h 141"/>
                <a:gd name="T44" fmla="*/ 179 w 352"/>
                <a:gd name="T45" fmla="*/ 51 h 141"/>
                <a:gd name="T46" fmla="*/ 212 w 352"/>
                <a:gd name="T47" fmla="*/ 51 h 141"/>
                <a:gd name="T48" fmla="*/ 211 w 352"/>
                <a:gd name="T49" fmla="*/ 21 h 141"/>
                <a:gd name="T50" fmla="*/ 179 w 352"/>
                <a:gd name="T51" fmla="*/ 20 h 141"/>
                <a:gd name="T52" fmla="*/ 168 w 352"/>
                <a:gd name="T53" fmla="*/ 99 h 141"/>
                <a:gd name="T54" fmla="*/ 181 w 352"/>
                <a:gd name="T55" fmla="*/ 123 h 141"/>
                <a:gd name="T56" fmla="*/ 216 w 352"/>
                <a:gd name="T57" fmla="*/ 119 h 141"/>
                <a:gd name="T58" fmla="*/ 215 w 352"/>
                <a:gd name="T59" fmla="*/ 79 h 141"/>
                <a:gd name="T60" fmla="*/ 175 w 352"/>
                <a:gd name="T61" fmla="*/ 79 h 141"/>
                <a:gd name="T62" fmla="*/ 262 w 352"/>
                <a:gd name="T63" fmla="*/ 102 h 141"/>
                <a:gd name="T64" fmla="*/ 289 w 352"/>
                <a:gd name="T65" fmla="*/ 121 h 141"/>
                <a:gd name="T66" fmla="*/ 326 w 352"/>
                <a:gd name="T67" fmla="*/ 119 h 141"/>
                <a:gd name="T68" fmla="*/ 327 w 352"/>
                <a:gd name="T69" fmla="*/ 79 h 141"/>
                <a:gd name="T70" fmla="*/ 296 w 352"/>
                <a:gd name="T71" fmla="*/ 73 h 141"/>
                <a:gd name="T72" fmla="*/ 300 w 352"/>
                <a:gd name="T73" fmla="*/ 59 h 141"/>
                <a:gd name="T74" fmla="*/ 328 w 352"/>
                <a:gd name="T75" fmla="*/ 36 h 141"/>
                <a:gd name="T76" fmla="*/ 306 w 352"/>
                <a:gd name="T77" fmla="*/ 14 h 141"/>
                <a:gd name="T78" fmla="*/ 281 w 352"/>
                <a:gd name="T79" fmla="*/ 39 h 141"/>
                <a:gd name="T80" fmla="*/ 278 w 352"/>
                <a:gd name="T81" fmla="*/ 10 h 141"/>
                <a:gd name="T82" fmla="*/ 326 w 352"/>
                <a:gd name="T83" fmla="*/ 5 h 141"/>
                <a:gd name="T84" fmla="*/ 346 w 352"/>
                <a:gd name="T85" fmla="*/ 36 h 141"/>
                <a:gd name="T86" fmla="*/ 327 w 352"/>
                <a:gd name="T87" fmla="*/ 64 h 141"/>
                <a:gd name="T88" fmla="*/ 352 w 352"/>
                <a:gd name="T89" fmla="*/ 98 h 141"/>
                <a:gd name="T90" fmla="*/ 306 w 352"/>
                <a:gd name="T91" fmla="*/ 141 h 141"/>
                <a:gd name="T92" fmla="*/ 262 w 352"/>
                <a:gd name="T9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76" y="64"/>
                  </a:moveTo>
                  <a:cubicBezTo>
                    <a:pt x="169" y="61"/>
                    <a:pt x="164" y="58"/>
                    <a:pt x="161" y="53"/>
                  </a:cubicBezTo>
                  <a:cubicBezTo>
                    <a:pt x="157" y="48"/>
                    <a:pt x="156" y="42"/>
                    <a:pt x="156" y="36"/>
                  </a:cubicBezTo>
                  <a:cubicBezTo>
                    <a:pt x="156" y="26"/>
                    <a:pt x="159" y="18"/>
                    <a:pt x="167" y="11"/>
                  </a:cubicBezTo>
                  <a:cubicBezTo>
                    <a:pt x="174" y="4"/>
                    <a:pt x="183" y="0"/>
                    <a:pt x="195" y="0"/>
                  </a:cubicBezTo>
                  <a:cubicBezTo>
                    <a:pt x="207" y="0"/>
                    <a:pt x="217" y="4"/>
                    <a:pt x="224" y="11"/>
                  </a:cubicBezTo>
                  <a:cubicBezTo>
                    <a:pt x="232" y="18"/>
                    <a:pt x="235" y="26"/>
                    <a:pt x="235" y="36"/>
                  </a:cubicBezTo>
                  <a:cubicBezTo>
                    <a:pt x="235" y="43"/>
                    <a:pt x="234" y="48"/>
                    <a:pt x="230" y="53"/>
                  </a:cubicBezTo>
                  <a:cubicBezTo>
                    <a:pt x="227" y="58"/>
                    <a:pt x="222" y="61"/>
                    <a:pt x="215" y="64"/>
                  </a:cubicBezTo>
                  <a:cubicBezTo>
                    <a:pt x="223" y="67"/>
                    <a:pt x="230" y="71"/>
                    <a:pt x="234" y="77"/>
                  </a:cubicBezTo>
                  <a:cubicBezTo>
                    <a:pt x="239" y="83"/>
                    <a:pt x="241" y="91"/>
                    <a:pt x="241" y="99"/>
                  </a:cubicBezTo>
                  <a:cubicBezTo>
                    <a:pt x="241" y="111"/>
                    <a:pt x="237" y="121"/>
                    <a:pt x="228" y="129"/>
                  </a:cubicBezTo>
                  <a:cubicBezTo>
                    <a:pt x="220" y="137"/>
                    <a:pt x="209" y="141"/>
                    <a:pt x="195" y="141"/>
                  </a:cubicBezTo>
                  <a:cubicBezTo>
                    <a:pt x="182" y="141"/>
                    <a:pt x="171" y="137"/>
                    <a:pt x="163" y="129"/>
                  </a:cubicBezTo>
                  <a:cubicBezTo>
                    <a:pt x="154" y="121"/>
                    <a:pt x="150" y="111"/>
                    <a:pt x="150" y="99"/>
                  </a:cubicBezTo>
                  <a:cubicBezTo>
                    <a:pt x="150" y="90"/>
                    <a:pt x="153" y="82"/>
                    <a:pt x="157" y="76"/>
                  </a:cubicBezTo>
                  <a:cubicBezTo>
                    <a:pt x="162" y="70"/>
                    <a:pt x="168" y="66"/>
                    <a:pt x="176" y="64"/>
                  </a:cubicBezTo>
                  <a:close/>
                  <a:moveTo>
                    <a:pt x="173" y="35"/>
                  </a:moveTo>
                  <a:cubicBezTo>
                    <a:pt x="173" y="42"/>
                    <a:pt x="175" y="47"/>
                    <a:pt x="179" y="51"/>
                  </a:cubicBezTo>
                  <a:cubicBezTo>
                    <a:pt x="184" y="55"/>
                    <a:pt x="189" y="57"/>
                    <a:pt x="196" y="57"/>
                  </a:cubicBezTo>
                  <a:cubicBezTo>
                    <a:pt x="202" y="57"/>
                    <a:pt x="208" y="55"/>
                    <a:pt x="212" y="51"/>
                  </a:cubicBezTo>
                  <a:cubicBezTo>
                    <a:pt x="216" y="47"/>
                    <a:pt x="218" y="42"/>
                    <a:pt x="218" y="36"/>
                  </a:cubicBezTo>
                  <a:cubicBezTo>
                    <a:pt x="218" y="30"/>
                    <a:pt x="216" y="25"/>
                    <a:pt x="211" y="21"/>
                  </a:cubicBezTo>
                  <a:cubicBezTo>
                    <a:pt x="207" y="16"/>
                    <a:pt x="202" y="14"/>
                    <a:pt x="195" y="14"/>
                  </a:cubicBezTo>
                  <a:cubicBezTo>
                    <a:pt x="189" y="14"/>
                    <a:pt x="184" y="16"/>
                    <a:pt x="179" y="20"/>
                  </a:cubicBezTo>
                  <a:cubicBezTo>
                    <a:pt x="175" y="25"/>
                    <a:pt x="173" y="30"/>
                    <a:pt x="173" y="35"/>
                  </a:cubicBezTo>
                  <a:close/>
                  <a:moveTo>
                    <a:pt x="168" y="99"/>
                  </a:moveTo>
                  <a:cubicBezTo>
                    <a:pt x="168" y="104"/>
                    <a:pt x="169" y="108"/>
                    <a:pt x="171" y="113"/>
                  </a:cubicBezTo>
                  <a:cubicBezTo>
                    <a:pt x="173" y="117"/>
                    <a:pt x="177" y="121"/>
                    <a:pt x="181" y="123"/>
                  </a:cubicBezTo>
                  <a:cubicBezTo>
                    <a:pt x="186" y="126"/>
                    <a:pt x="191" y="127"/>
                    <a:pt x="196" y="127"/>
                  </a:cubicBezTo>
                  <a:cubicBezTo>
                    <a:pt x="204" y="127"/>
                    <a:pt x="210" y="124"/>
                    <a:pt x="216" y="119"/>
                  </a:cubicBezTo>
                  <a:cubicBezTo>
                    <a:pt x="221" y="114"/>
                    <a:pt x="223" y="107"/>
                    <a:pt x="223" y="99"/>
                  </a:cubicBezTo>
                  <a:cubicBezTo>
                    <a:pt x="223" y="91"/>
                    <a:pt x="221" y="85"/>
                    <a:pt x="215" y="79"/>
                  </a:cubicBezTo>
                  <a:cubicBezTo>
                    <a:pt x="210" y="74"/>
                    <a:pt x="203" y="71"/>
                    <a:pt x="195" y="71"/>
                  </a:cubicBezTo>
                  <a:cubicBezTo>
                    <a:pt x="187" y="71"/>
                    <a:pt x="181" y="74"/>
                    <a:pt x="175" y="79"/>
                  </a:cubicBezTo>
                  <a:cubicBezTo>
                    <a:pt x="170" y="84"/>
                    <a:pt x="168" y="91"/>
                    <a:pt x="168" y="99"/>
                  </a:cubicBez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8" name="Freeform 106"/>
            <p:cNvSpPr>
              <a:spLocks noEditPoints="1"/>
            </p:cNvSpPr>
            <p:nvPr/>
          </p:nvSpPr>
          <p:spPr bwMode="auto">
            <a:xfrm>
              <a:off x="2639695" y="951865"/>
              <a:ext cx="217170" cy="76200"/>
            </a:xfrm>
            <a:custGeom>
              <a:avLst/>
              <a:gdLst>
                <a:gd name="T0" fmla="*/ 0 w 540"/>
                <a:gd name="T1" fmla="*/ 80 h 141"/>
                <a:gd name="T2" fmla="*/ 52 w 540"/>
                <a:gd name="T3" fmla="*/ 97 h 141"/>
                <a:gd name="T4" fmla="*/ 155 w 540"/>
                <a:gd name="T5" fmla="*/ 122 h 141"/>
                <a:gd name="T6" fmla="*/ 64 w 540"/>
                <a:gd name="T7" fmla="*/ 138 h 141"/>
                <a:gd name="T8" fmla="*/ 77 w 540"/>
                <a:gd name="T9" fmla="*/ 108 h 141"/>
                <a:gd name="T10" fmla="*/ 130 w 540"/>
                <a:gd name="T11" fmla="*/ 58 h 141"/>
                <a:gd name="T12" fmla="*/ 130 w 540"/>
                <a:gd name="T13" fmla="*/ 21 h 141"/>
                <a:gd name="T14" fmla="*/ 92 w 540"/>
                <a:gd name="T15" fmla="*/ 22 h 141"/>
                <a:gd name="T16" fmla="*/ 67 w 540"/>
                <a:gd name="T17" fmla="*/ 40 h 141"/>
                <a:gd name="T18" fmla="*/ 112 w 540"/>
                <a:gd name="T19" fmla="*/ 0 h 141"/>
                <a:gd name="T20" fmla="*/ 155 w 540"/>
                <a:gd name="T21" fmla="*/ 39 h 141"/>
                <a:gd name="T22" fmla="*/ 140 w 540"/>
                <a:gd name="T23" fmla="*/ 72 h 141"/>
                <a:gd name="T24" fmla="*/ 95 w 540"/>
                <a:gd name="T25" fmla="*/ 113 h 141"/>
                <a:gd name="T26" fmla="*/ 155 w 540"/>
                <a:gd name="T27" fmla="*/ 122 h 141"/>
                <a:gd name="T28" fmla="*/ 188 w 540"/>
                <a:gd name="T29" fmla="*/ 119 h 141"/>
                <a:gd name="T30" fmla="*/ 207 w 540"/>
                <a:gd name="T31" fmla="*/ 138 h 141"/>
                <a:gd name="T32" fmla="*/ 315 w 540"/>
                <a:gd name="T33" fmla="*/ 122 h 141"/>
                <a:gd name="T34" fmla="*/ 224 w 540"/>
                <a:gd name="T35" fmla="*/ 138 h 141"/>
                <a:gd name="T36" fmla="*/ 237 w 540"/>
                <a:gd name="T37" fmla="*/ 108 h 141"/>
                <a:gd name="T38" fmla="*/ 290 w 540"/>
                <a:gd name="T39" fmla="*/ 58 h 141"/>
                <a:gd name="T40" fmla="*/ 290 w 540"/>
                <a:gd name="T41" fmla="*/ 21 h 141"/>
                <a:gd name="T42" fmla="*/ 252 w 540"/>
                <a:gd name="T43" fmla="*/ 22 h 141"/>
                <a:gd name="T44" fmla="*/ 227 w 540"/>
                <a:gd name="T45" fmla="*/ 40 h 141"/>
                <a:gd name="T46" fmla="*/ 272 w 540"/>
                <a:gd name="T47" fmla="*/ 0 h 141"/>
                <a:gd name="T48" fmla="*/ 315 w 540"/>
                <a:gd name="T49" fmla="*/ 39 h 141"/>
                <a:gd name="T50" fmla="*/ 300 w 540"/>
                <a:gd name="T51" fmla="*/ 72 h 141"/>
                <a:gd name="T52" fmla="*/ 255 w 540"/>
                <a:gd name="T53" fmla="*/ 113 h 141"/>
                <a:gd name="T54" fmla="*/ 315 w 540"/>
                <a:gd name="T55" fmla="*/ 122 h 141"/>
                <a:gd name="T56" fmla="*/ 356 w 540"/>
                <a:gd name="T57" fmla="*/ 101 h 141"/>
                <a:gd name="T58" fmla="*/ 383 w 540"/>
                <a:gd name="T59" fmla="*/ 127 h 141"/>
                <a:gd name="T60" fmla="*/ 412 w 540"/>
                <a:gd name="T61" fmla="*/ 93 h 141"/>
                <a:gd name="T62" fmla="*/ 382 w 540"/>
                <a:gd name="T63" fmla="*/ 62 h 141"/>
                <a:gd name="T64" fmla="*/ 357 w 540"/>
                <a:gd name="T65" fmla="*/ 75 h 141"/>
                <a:gd name="T66" fmla="*/ 355 w 540"/>
                <a:gd name="T67" fmla="*/ 3 h 141"/>
                <a:gd name="T68" fmla="*/ 423 w 540"/>
                <a:gd name="T69" fmla="*/ 19 h 141"/>
                <a:gd name="T70" fmla="*/ 361 w 540"/>
                <a:gd name="T71" fmla="*/ 56 h 141"/>
                <a:gd name="T72" fmla="*/ 417 w 540"/>
                <a:gd name="T73" fmla="*/ 60 h 141"/>
                <a:gd name="T74" fmla="*/ 419 w 540"/>
                <a:gd name="T75" fmla="*/ 124 h 141"/>
                <a:gd name="T76" fmla="*/ 352 w 540"/>
                <a:gd name="T77" fmla="*/ 130 h 141"/>
                <a:gd name="T78" fmla="*/ 450 w 540"/>
                <a:gd name="T79" fmla="*/ 102 h 141"/>
                <a:gd name="T80" fmla="*/ 477 w 540"/>
                <a:gd name="T81" fmla="*/ 121 h 141"/>
                <a:gd name="T82" fmla="*/ 514 w 540"/>
                <a:gd name="T83" fmla="*/ 119 h 141"/>
                <a:gd name="T84" fmla="*/ 515 w 540"/>
                <a:gd name="T85" fmla="*/ 79 h 141"/>
                <a:gd name="T86" fmla="*/ 484 w 540"/>
                <a:gd name="T87" fmla="*/ 73 h 141"/>
                <a:gd name="T88" fmla="*/ 488 w 540"/>
                <a:gd name="T89" fmla="*/ 59 h 141"/>
                <a:gd name="T90" fmla="*/ 516 w 540"/>
                <a:gd name="T91" fmla="*/ 36 h 141"/>
                <a:gd name="T92" fmla="*/ 494 w 540"/>
                <a:gd name="T93" fmla="*/ 14 h 141"/>
                <a:gd name="T94" fmla="*/ 469 w 540"/>
                <a:gd name="T95" fmla="*/ 39 h 141"/>
                <a:gd name="T96" fmla="*/ 466 w 540"/>
                <a:gd name="T97" fmla="*/ 10 h 141"/>
                <a:gd name="T98" fmla="*/ 514 w 540"/>
                <a:gd name="T99" fmla="*/ 5 h 141"/>
                <a:gd name="T100" fmla="*/ 534 w 540"/>
                <a:gd name="T101" fmla="*/ 36 h 141"/>
                <a:gd name="T102" fmla="*/ 515 w 540"/>
                <a:gd name="T103" fmla="*/ 64 h 141"/>
                <a:gd name="T104" fmla="*/ 540 w 540"/>
                <a:gd name="T105" fmla="*/ 98 h 141"/>
                <a:gd name="T106" fmla="*/ 494 w 540"/>
                <a:gd name="T107" fmla="*/ 141 h 141"/>
                <a:gd name="T108" fmla="*/ 450 w 540"/>
                <a:gd name="T109"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0" h="141">
                  <a:moveTo>
                    <a:pt x="0" y="97"/>
                  </a:moveTo>
                  <a:lnTo>
                    <a:pt x="0" y="80"/>
                  </a:lnTo>
                  <a:lnTo>
                    <a:pt x="52" y="80"/>
                  </a:lnTo>
                  <a:lnTo>
                    <a:pt x="52" y="97"/>
                  </a:lnTo>
                  <a:lnTo>
                    <a:pt x="0" y="97"/>
                  </a:lnTo>
                  <a:close/>
                  <a:moveTo>
                    <a:pt x="155" y="122"/>
                  </a:moveTo>
                  <a:lnTo>
                    <a:pt x="155" y="138"/>
                  </a:lnTo>
                  <a:lnTo>
                    <a:pt x="64" y="138"/>
                  </a:lnTo>
                  <a:cubicBezTo>
                    <a:pt x="64" y="134"/>
                    <a:pt x="65" y="131"/>
                    <a:pt x="66" y="127"/>
                  </a:cubicBezTo>
                  <a:cubicBezTo>
                    <a:pt x="69" y="121"/>
                    <a:pt x="72" y="114"/>
                    <a:pt x="77" y="108"/>
                  </a:cubicBezTo>
                  <a:cubicBezTo>
                    <a:pt x="82" y="102"/>
                    <a:pt x="90" y="96"/>
                    <a:pt x="99" y="88"/>
                  </a:cubicBezTo>
                  <a:cubicBezTo>
                    <a:pt x="114" y="75"/>
                    <a:pt x="125" y="66"/>
                    <a:pt x="130" y="58"/>
                  </a:cubicBezTo>
                  <a:cubicBezTo>
                    <a:pt x="135" y="51"/>
                    <a:pt x="138" y="45"/>
                    <a:pt x="138" y="38"/>
                  </a:cubicBezTo>
                  <a:cubicBezTo>
                    <a:pt x="138" y="32"/>
                    <a:pt x="135" y="26"/>
                    <a:pt x="130" y="21"/>
                  </a:cubicBezTo>
                  <a:cubicBezTo>
                    <a:pt x="126" y="17"/>
                    <a:pt x="119" y="14"/>
                    <a:pt x="112" y="14"/>
                  </a:cubicBezTo>
                  <a:cubicBezTo>
                    <a:pt x="104" y="14"/>
                    <a:pt x="97" y="17"/>
                    <a:pt x="92" y="22"/>
                  </a:cubicBezTo>
                  <a:cubicBezTo>
                    <a:pt x="87" y="27"/>
                    <a:pt x="85" y="33"/>
                    <a:pt x="85" y="42"/>
                  </a:cubicBezTo>
                  <a:lnTo>
                    <a:pt x="67" y="40"/>
                  </a:lnTo>
                  <a:cubicBezTo>
                    <a:pt x="69" y="27"/>
                    <a:pt x="73" y="17"/>
                    <a:pt x="81" y="11"/>
                  </a:cubicBezTo>
                  <a:cubicBezTo>
                    <a:pt x="89" y="4"/>
                    <a:pt x="99" y="0"/>
                    <a:pt x="112" y="0"/>
                  </a:cubicBezTo>
                  <a:cubicBezTo>
                    <a:pt x="125" y="0"/>
                    <a:pt x="136" y="4"/>
                    <a:pt x="143" y="11"/>
                  </a:cubicBezTo>
                  <a:cubicBezTo>
                    <a:pt x="151" y="19"/>
                    <a:pt x="155" y="28"/>
                    <a:pt x="155" y="39"/>
                  </a:cubicBezTo>
                  <a:cubicBezTo>
                    <a:pt x="155" y="44"/>
                    <a:pt x="154" y="50"/>
                    <a:pt x="152" y="55"/>
                  </a:cubicBezTo>
                  <a:cubicBezTo>
                    <a:pt x="149" y="60"/>
                    <a:pt x="146" y="66"/>
                    <a:pt x="140" y="72"/>
                  </a:cubicBezTo>
                  <a:cubicBezTo>
                    <a:pt x="135" y="78"/>
                    <a:pt x="126" y="86"/>
                    <a:pt x="114" y="96"/>
                  </a:cubicBezTo>
                  <a:cubicBezTo>
                    <a:pt x="104" y="104"/>
                    <a:pt x="98" y="110"/>
                    <a:pt x="95" y="113"/>
                  </a:cubicBezTo>
                  <a:cubicBezTo>
                    <a:pt x="92" y="116"/>
                    <a:pt x="90" y="119"/>
                    <a:pt x="88" y="122"/>
                  </a:cubicBezTo>
                  <a:lnTo>
                    <a:pt x="155" y="122"/>
                  </a:lnTo>
                  <a:close/>
                  <a:moveTo>
                    <a:pt x="188" y="138"/>
                  </a:moveTo>
                  <a:lnTo>
                    <a:pt x="188" y="119"/>
                  </a:lnTo>
                  <a:lnTo>
                    <a:pt x="207" y="119"/>
                  </a:lnTo>
                  <a:lnTo>
                    <a:pt x="207" y="138"/>
                  </a:lnTo>
                  <a:lnTo>
                    <a:pt x="188" y="138"/>
                  </a:lnTo>
                  <a:close/>
                  <a:moveTo>
                    <a:pt x="315" y="122"/>
                  </a:moveTo>
                  <a:lnTo>
                    <a:pt x="315" y="138"/>
                  </a:lnTo>
                  <a:lnTo>
                    <a:pt x="224" y="138"/>
                  </a:lnTo>
                  <a:cubicBezTo>
                    <a:pt x="224" y="134"/>
                    <a:pt x="225" y="131"/>
                    <a:pt x="226" y="127"/>
                  </a:cubicBezTo>
                  <a:cubicBezTo>
                    <a:pt x="229" y="121"/>
                    <a:pt x="232" y="114"/>
                    <a:pt x="237" y="108"/>
                  </a:cubicBezTo>
                  <a:cubicBezTo>
                    <a:pt x="242" y="102"/>
                    <a:pt x="250" y="96"/>
                    <a:pt x="259" y="88"/>
                  </a:cubicBezTo>
                  <a:cubicBezTo>
                    <a:pt x="274" y="75"/>
                    <a:pt x="285" y="66"/>
                    <a:pt x="290" y="58"/>
                  </a:cubicBezTo>
                  <a:cubicBezTo>
                    <a:pt x="295" y="51"/>
                    <a:pt x="298" y="45"/>
                    <a:pt x="298" y="38"/>
                  </a:cubicBezTo>
                  <a:cubicBezTo>
                    <a:pt x="298" y="32"/>
                    <a:pt x="295" y="26"/>
                    <a:pt x="290" y="21"/>
                  </a:cubicBezTo>
                  <a:cubicBezTo>
                    <a:pt x="286" y="17"/>
                    <a:pt x="279" y="14"/>
                    <a:pt x="272" y="14"/>
                  </a:cubicBezTo>
                  <a:cubicBezTo>
                    <a:pt x="264" y="14"/>
                    <a:pt x="257" y="17"/>
                    <a:pt x="252" y="22"/>
                  </a:cubicBezTo>
                  <a:cubicBezTo>
                    <a:pt x="247" y="27"/>
                    <a:pt x="245" y="33"/>
                    <a:pt x="245" y="42"/>
                  </a:cubicBezTo>
                  <a:lnTo>
                    <a:pt x="227" y="40"/>
                  </a:lnTo>
                  <a:cubicBezTo>
                    <a:pt x="229" y="27"/>
                    <a:pt x="233" y="17"/>
                    <a:pt x="241" y="11"/>
                  </a:cubicBezTo>
                  <a:cubicBezTo>
                    <a:pt x="249" y="4"/>
                    <a:pt x="259" y="0"/>
                    <a:pt x="272" y="0"/>
                  </a:cubicBezTo>
                  <a:cubicBezTo>
                    <a:pt x="285" y="0"/>
                    <a:pt x="296" y="4"/>
                    <a:pt x="303" y="11"/>
                  </a:cubicBezTo>
                  <a:cubicBezTo>
                    <a:pt x="311" y="19"/>
                    <a:pt x="315" y="28"/>
                    <a:pt x="315" y="39"/>
                  </a:cubicBezTo>
                  <a:cubicBezTo>
                    <a:pt x="315" y="44"/>
                    <a:pt x="314" y="50"/>
                    <a:pt x="312" y="55"/>
                  </a:cubicBezTo>
                  <a:cubicBezTo>
                    <a:pt x="309" y="60"/>
                    <a:pt x="306" y="66"/>
                    <a:pt x="300" y="72"/>
                  </a:cubicBezTo>
                  <a:cubicBezTo>
                    <a:pt x="295" y="78"/>
                    <a:pt x="286" y="86"/>
                    <a:pt x="274" y="96"/>
                  </a:cubicBezTo>
                  <a:cubicBezTo>
                    <a:pt x="264" y="104"/>
                    <a:pt x="258" y="110"/>
                    <a:pt x="255" y="113"/>
                  </a:cubicBezTo>
                  <a:cubicBezTo>
                    <a:pt x="252" y="116"/>
                    <a:pt x="250" y="119"/>
                    <a:pt x="248" y="122"/>
                  </a:cubicBezTo>
                  <a:lnTo>
                    <a:pt x="315" y="122"/>
                  </a:lnTo>
                  <a:close/>
                  <a:moveTo>
                    <a:pt x="338" y="102"/>
                  </a:moveTo>
                  <a:lnTo>
                    <a:pt x="356" y="101"/>
                  </a:lnTo>
                  <a:cubicBezTo>
                    <a:pt x="358" y="110"/>
                    <a:pt x="361" y="116"/>
                    <a:pt x="365" y="120"/>
                  </a:cubicBezTo>
                  <a:cubicBezTo>
                    <a:pt x="370" y="125"/>
                    <a:pt x="376" y="127"/>
                    <a:pt x="383" y="127"/>
                  </a:cubicBezTo>
                  <a:cubicBezTo>
                    <a:pt x="391" y="127"/>
                    <a:pt x="398" y="124"/>
                    <a:pt x="403" y="118"/>
                  </a:cubicBezTo>
                  <a:cubicBezTo>
                    <a:pt x="409" y="112"/>
                    <a:pt x="412" y="103"/>
                    <a:pt x="412" y="93"/>
                  </a:cubicBezTo>
                  <a:cubicBezTo>
                    <a:pt x="412" y="84"/>
                    <a:pt x="409" y="76"/>
                    <a:pt x="404" y="71"/>
                  </a:cubicBezTo>
                  <a:cubicBezTo>
                    <a:pt x="398" y="65"/>
                    <a:pt x="391" y="62"/>
                    <a:pt x="382" y="62"/>
                  </a:cubicBezTo>
                  <a:cubicBezTo>
                    <a:pt x="377" y="62"/>
                    <a:pt x="372" y="63"/>
                    <a:pt x="368" y="66"/>
                  </a:cubicBezTo>
                  <a:cubicBezTo>
                    <a:pt x="363" y="68"/>
                    <a:pt x="360" y="72"/>
                    <a:pt x="357" y="75"/>
                  </a:cubicBezTo>
                  <a:lnTo>
                    <a:pt x="341" y="73"/>
                  </a:lnTo>
                  <a:lnTo>
                    <a:pt x="355" y="3"/>
                  </a:lnTo>
                  <a:lnTo>
                    <a:pt x="423" y="3"/>
                  </a:lnTo>
                  <a:lnTo>
                    <a:pt x="423" y="19"/>
                  </a:lnTo>
                  <a:lnTo>
                    <a:pt x="368" y="19"/>
                  </a:lnTo>
                  <a:lnTo>
                    <a:pt x="361" y="56"/>
                  </a:lnTo>
                  <a:cubicBezTo>
                    <a:pt x="369" y="50"/>
                    <a:pt x="378" y="47"/>
                    <a:pt x="387" y="47"/>
                  </a:cubicBezTo>
                  <a:cubicBezTo>
                    <a:pt x="399" y="47"/>
                    <a:pt x="409" y="51"/>
                    <a:pt x="417" y="60"/>
                  </a:cubicBezTo>
                  <a:cubicBezTo>
                    <a:pt x="425" y="68"/>
                    <a:pt x="429" y="79"/>
                    <a:pt x="429" y="92"/>
                  </a:cubicBezTo>
                  <a:cubicBezTo>
                    <a:pt x="429" y="104"/>
                    <a:pt x="426" y="115"/>
                    <a:pt x="419" y="124"/>
                  </a:cubicBezTo>
                  <a:cubicBezTo>
                    <a:pt x="410" y="135"/>
                    <a:pt x="398" y="141"/>
                    <a:pt x="383" y="141"/>
                  </a:cubicBezTo>
                  <a:cubicBezTo>
                    <a:pt x="370" y="141"/>
                    <a:pt x="360" y="137"/>
                    <a:pt x="352" y="130"/>
                  </a:cubicBezTo>
                  <a:cubicBezTo>
                    <a:pt x="344" y="123"/>
                    <a:pt x="340" y="114"/>
                    <a:pt x="338" y="102"/>
                  </a:cubicBezTo>
                  <a:close/>
                  <a:moveTo>
                    <a:pt x="450" y="102"/>
                  </a:moveTo>
                  <a:lnTo>
                    <a:pt x="467" y="100"/>
                  </a:lnTo>
                  <a:cubicBezTo>
                    <a:pt x="469" y="109"/>
                    <a:pt x="473" y="116"/>
                    <a:pt x="477" y="121"/>
                  </a:cubicBezTo>
                  <a:cubicBezTo>
                    <a:pt x="482" y="125"/>
                    <a:pt x="488" y="127"/>
                    <a:pt x="494" y="127"/>
                  </a:cubicBezTo>
                  <a:cubicBezTo>
                    <a:pt x="502" y="127"/>
                    <a:pt x="509" y="124"/>
                    <a:pt x="514" y="119"/>
                  </a:cubicBezTo>
                  <a:cubicBezTo>
                    <a:pt x="520" y="113"/>
                    <a:pt x="523" y="106"/>
                    <a:pt x="523" y="98"/>
                  </a:cubicBezTo>
                  <a:cubicBezTo>
                    <a:pt x="523" y="91"/>
                    <a:pt x="520" y="84"/>
                    <a:pt x="515" y="79"/>
                  </a:cubicBezTo>
                  <a:cubicBezTo>
                    <a:pt x="510" y="74"/>
                    <a:pt x="504" y="71"/>
                    <a:pt x="496" y="71"/>
                  </a:cubicBezTo>
                  <a:cubicBezTo>
                    <a:pt x="493" y="71"/>
                    <a:pt x="489" y="72"/>
                    <a:pt x="484" y="73"/>
                  </a:cubicBezTo>
                  <a:lnTo>
                    <a:pt x="486" y="58"/>
                  </a:lnTo>
                  <a:cubicBezTo>
                    <a:pt x="487" y="59"/>
                    <a:pt x="488" y="59"/>
                    <a:pt x="488" y="59"/>
                  </a:cubicBezTo>
                  <a:cubicBezTo>
                    <a:pt x="496" y="59"/>
                    <a:pt x="502" y="57"/>
                    <a:pt x="508" y="53"/>
                  </a:cubicBezTo>
                  <a:cubicBezTo>
                    <a:pt x="514" y="49"/>
                    <a:pt x="516" y="44"/>
                    <a:pt x="516" y="36"/>
                  </a:cubicBezTo>
                  <a:cubicBezTo>
                    <a:pt x="516" y="30"/>
                    <a:pt x="514" y="24"/>
                    <a:pt x="510" y="20"/>
                  </a:cubicBezTo>
                  <a:cubicBezTo>
                    <a:pt x="506" y="16"/>
                    <a:pt x="501" y="14"/>
                    <a:pt x="494" y="14"/>
                  </a:cubicBezTo>
                  <a:cubicBezTo>
                    <a:pt x="487" y="14"/>
                    <a:pt x="482" y="16"/>
                    <a:pt x="478" y="20"/>
                  </a:cubicBezTo>
                  <a:cubicBezTo>
                    <a:pt x="473" y="25"/>
                    <a:pt x="470" y="31"/>
                    <a:pt x="469" y="39"/>
                  </a:cubicBezTo>
                  <a:lnTo>
                    <a:pt x="452" y="36"/>
                  </a:lnTo>
                  <a:cubicBezTo>
                    <a:pt x="454" y="25"/>
                    <a:pt x="459" y="16"/>
                    <a:pt x="466" y="10"/>
                  </a:cubicBezTo>
                  <a:cubicBezTo>
                    <a:pt x="474" y="4"/>
                    <a:pt x="483" y="0"/>
                    <a:pt x="493" y="0"/>
                  </a:cubicBezTo>
                  <a:cubicBezTo>
                    <a:pt x="501" y="0"/>
                    <a:pt x="508" y="2"/>
                    <a:pt x="514" y="5"/>
                  </a:cubicBezTo>
                  <a:cubicBezTo>
                    <a:pt x="521" y="9"/>
                    <a:pt x="525" y="13"/>
                    <a:pt x="529" y="18"/>
                  </a:cubicBezTo>
                  <a:cubicBezTo>
                    <a:pt x="532" y="24"/>
                    <a:pt x="534" y="30"/>
                    <a:pt x="534" y="36"/>
                  </a:cubicBezTo>
                  <a:cubicBezTo>
                    <a:pt x="534" y="42"/>
                    <a:pt x="532" y="47"/>
                    <a:pt x="529" y="52"/>
                  </a:cubicBezTo>
                  <a:cubicBezTo>
                    <a:pt x="526" y="57"/>
                    <a:pt x="521" y="61"/>
                    <a:pt x="515" y="64"/>
                  </a:cubicBezTo>
                  <a:cubicBezTo>
                    <a:pt x="523" y="66"/>
                    <a:pt x="529" y="70"/>
                    <a:pt x="534" y="76"/>
                  </a:cubicBezTo>
                  <a:cubicBezTo>
                    <a:pt x="538" y="82"/>
                    <a:pt x="540" y="89"/>
                    <a:pt x="540" y="98"/>
                  </a:cubicBezTo>
                  <a:cubicBezTo>
                    <a:pt x="540" y="110"/>
                    <a:pt x="536" y="120"/>
                    <a:pt x="527" y="128"/>
                  </a:cubicBezTo>
                  <a:cubicBezTo>
                    <a:pt x="519" y="137"/>
                    <a:pt x="508" y="141"/>
                    <a:pt x="494" y="141"/>
                  </a:cubicBezTo>
                  <a:cubicBezTo>
                    <a:pt x="482" y="141"/>
                    <a:pt x="472" y="137"/>
                    <a:pt x="464" y="130"/>
                  </a:cubicBezTo>
                  <a:cubicBezTo>
                    <a:pt x="456" y="123"/>
                    <a:pt x="452" y="114"/>
                    <a:pt x="450"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9" name="Freeform 107"/>
            <p:cNvSpPr>
              <a:spLocks noEditPoints="1"/>
            </p:cNvSpPr>
            <p:nvPr/>
          </p:nvSpPr>
          <p:spPr bwMode="auto">
            <a:xfrm>
              <a:off x="3160395" y="951865"/>
              <a:ext cx="121285" cy="76200"/>
            </a:xfrm>
            <a:custGeom>
              <a:avLst/>
              <a:gdLst>
                <a:gd name="T0" fmla="*/ 34 w 301"/>
                <a:gd name="T1" fmla="*/ 138 h 141"/>
                <a:gd name="T2" fmla="*/ 18 w 301"/>
                <a:gd name="T3" fmla="*/ 43 h 141"/>
                <a:gd name="T4" fmla="*/ 0 w 301"/>
                <a:gd name="T5" fmla="*/ 35 h 141"/>
                <a:gd name="T6" fmla="*/ 40 w 301"/>
                <a:gd name="T7" fmla="*/ 0 h 141"/>
                <a:gd name="T8" fmla="*/ 51 w 301"/>
                <a:gd name="T9" fmla="*/ 138 h 141"/>
                <a:gd name="T10" fmla="*/ 170 w 301"/>
                <a:gd name="T11" fmla="*/ 36 h 141"/>
                <a:gd name="T12" fmla="*/ 147 w 301"/>
                <a:gd name="T13" fmla="*/ 14 h 141"/>
                <a:gd name="T14" fmla="*/ 120 w 301"/>
                <a:gd name="T15" fmla="*/ 36 h 141"/>
                <a:gd name="T16" fmla="*/ 130 w 301"/>
                <a:gd name="T17" fmla="*/ 54 h 141"/>
                <a:gd name="T18" fmla="*/ 178 w 301"/>
                <a:gd name="T19" fmla="*/ 62 h 141"/>
                <a:gd name="T20" fmla="*/ 184 w 301"/>
                <a:gd name="T21" fmla="*/ 118 h 141"/>
                <a:gd name="T22" fmla="*/ 146 w 301"/>
                <a:gd name="T23" fmla="*/ 141 h 141"/>
                <a:gd name="T24" fmla="*/ 99 w 301"/>
                <a:gd name="T25" fmla="*/ 74 h 141"/>
                <a:gd name="T26" fmla="*/ 148 w 301"/>
                <a:gd name="T27" fmla="*/ 0 h 141"/>
                <a:gd name="T28" fmla="*/ 187 w 301"/>
                <a:gd name="T29" fmla="*/ 35 h 141"/>
                <a:gd name="T30" fmla="*/ 122 w 301"/>
                <a:gd name="T31" fmla="*/ 111 h 141"/>
                <a:gd name="T32" fmla="*/ 146 w 301"/>
                <a:gd name="T33" fmla="*/ 127 h 141"/>
                <a:gd name="T34" fmla="*/ 172 w 301"/>
                <a:gd name="T35" fmla="*/ 95 h 141"/>
                <a:gd name="T36" fmla="*/ 145 w 301"/>
                <a:gd name="T37" fmla="*/ 64 h 141"/>
                <a:gd name="T38" fmla="*/ 118 w 301"/>
                <a:gd name="T39" fmla="*/ 94 h 141"/>
                <a:gd name="T40" fmla="*/ 228 w 301"/>
                <a:gd name="T41" fmla="*/ 100 h 141"/>
                <a:gd name="T42" fmla="*/ 255 w 301"/>
                <a:gd name="T43" fmla="*/ 127 h 141"/>
                <a:gd name="T44" fmla="*/ 284 w 301"/>
                <a:gd name="T45" fmla="*/ 98 h 141"/>
                <a:gd name="T46" fmla="*/ 257 w 301"/>
                <a:gd name="T47" fmla="*/ 71 h 141"/>
                <a:gd name="T48" fmla="*/ 247 w 301"/>
                <a:gd name="T49" fmla="*/ 58 h 141"/>
                <a:gd name="T50" fmla="*/ 269 w 301"/>
                <a:gd name="T51" fmla="*/ 53 h 141"/>
                <a:gd name="T52" fmla="*/ 271 w 301"/>
                <a:gd name="T53" fmla="*/ 20 h 141"/>
                <a:gd name="T54" fmla="*/ 239 w 301"/>
                <a:gd name="T55" fmla="*/ 20 h 141"/>
                <a:gd name="T56" fmla="*/ 213 w 301"/>
                <a:gd name="T57" fmla="*/ 36 h 141"/>
                <a:gd name="T58" fmla="*/ 254 w 301"/>
                <a:gd name="T59" fmla="*/ 0 h 141"/>
                <a:gd name="T60" fmla="*/ 290 w 301"/>
                <a:gd name="T61" fmla="*/ 18 h 141"/>
                <a:gd name="T62" fmla="*/ 290 w 301"/>
                <a:gd name="T63" fmla="*/ 52 h 141"/>
                <a:gd name="T64" fmla="*/ 295 w 301"/>
                <a:gd name="T65" fmla="*/ 76 h 141"/>
                <a:gd name="T66" fmla="*/ 288 w 301"/>
                <a:gd name="T67" fmla="*/ 128 h 141"/>
                <a:gd name="T68" fmla="*/ 225 w 301"/>
                <a:gd name="T69"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87" y="35"/>
                  </a:moveTo>
                  <a:lnTo>
                    <a:pt x="170" y="36"/>
                  </a:lnTo>
                  <a:cubicBezTo>
                    <a:pt x="169" y="29"/>
                    <a:pt x="167" y="24"/>
                    <a:pt x="164" y="21"/>
                  </a:cubicBezTo>
                  <a:cubicBezTo>
                    <a:pt x="159" y="17"/>
                    <a:pt x="154" y="14"/>
                    <a:pt x="147" y="14"/>
                  </a:cubicBezTo>
                  <a:cubicBezTo>
                    <a:pt x="142" y="14"/>
                    <a:pt x="137" y="16"/>
                    <a:pt x="133" y="19"/>
                  </a:cubicBezTo>
                  <a:cubicBezTo>
                    <a:pt x="128" y="23"/>
                    <a:pt x="123" y="28"/>
                    <a:pt x="120" y="36"/>
                  </a:cubicBezTo>
                  <a:cubicBezTo>
                    <a:pt x="117" y="43"/>
                    <a:pt x="116" y="54"/>
                    <a:pt x="115" y="67"/>
                  </a:cubicBezTo>
                  <a:cubicBezTo>
                    <a:pt x="119" y="61"/>
                    <a:pt x="124" y="57"/>
                    <a:pt x="130" y="54"/>
                  </a:cubicBezTo>
                  <a:cubicBezTo>
                    <a:pt x="136" y="51"/>
                    <a:pt x="142" y="49"/>
                    <a:pt x="149" y="49"/>
                  </a:cubicBezTo>
                  <a:cubicBezTo>
                    <a:pt x="160" y="49"/>
                    <a:pt x="170" y="53"/>
                    <a:pt x="178" y="62"/>
                  </a:cubicBezTo>
                  <a:cubicBezTo>
                    <a:pt x="186" y="70"/>
                    <a:pt x="189" y="81"/>
                    <a:pt x="189" y="94"/>
                  </a:cubicBezTo>
                  <a:cubicBezTo>
                    <a:pt x="189" y="102"/>
                    <a:pt x="188" y="110"/>
                    <a:pt x="184" y="118"/>
                  </a:cubicBezTo>
                  <a:cubicBezTo>
                    <a:pt x="180" y="125"/>
                    <a:pt x="175" y="131"/>
                    <a:pt x="168" y="135"/>
                  </a:cubicBezTo>
                  <a:cubicBezTo>
                    <a:pt x="162" y="139"/>
                    <a:pt x="155" y="141"/>
                    <a:pt x="146" y="141"/>
                  </a:cubicBezTo>
                  <a:cubicBezTo>
                    <a:pt x="132" y="141"/>
                    <a:pt x="121" y="136"/>
                    <a:pt x="112" y="125"/>
                  </a:cubicBezTo>
                  <a:cubicBezTo>
                    <a:pt x="103" y="115"/>
                    <a:pt x="99" y="98"/>
                    <a:pt x="99" y="74"/>
                  </a:cubicBezTo>
                  <a:cubicBezTo>
                    <a:pt x="99" y="48"/>
                    <a:pt x="104" y="28"/>
                    <a:pt x="113" y="16"/>
                  </a:cubicBezTo>
                  <a:cubicBezTo>
                    <a:pt x="122" y="6"/>
                    <a:pt x="133" y="0"/>
                    <a:pt x="148" y="0"/>
                  </a:cubicBezTo>
                  <a:cubicBezTo>
                    <a:pt x="159" y="0"/>
                    <a:pt x="168" y="4"/>
                    <a:pt x="175" y="10"/>
                  </a:cubicBezTo>
                  <a:cubicBezTo>
                    <a:pt x="182" y="16"/>
                    <a:pt x="186" y="24"/>
                    <a:pt x="187" y="35"/>
                  </a:cubicBezTo>
                  <a:close/>
                  <a:moveTo>
                    <a:pt x="118" y="94"/>
                  </a:moveTo>
                  <a:cubicBezTo>
                    <a:pt x="118" y="100"/>
                    <a:pt x="119" y="105"/>
                    <a:pt x="122" y="111"/>
                  </a:cubicBezTo>
                  <a:cubicBezTo>
                    <a:pt x="124" y="116"/>
                    <a:pt x="128" y="120"/>
                    <a:pt x="132" y="123"/>
                  </a:cubicBezTo>
                  <a:cubicBezTo>
                    <a:pt x="137" y="126"/>
                    <a:pt x="141" y="127"/>
                    <a:pt x="146" y="127"/>
                  </a:cubicBezTo>
                  <a:cubicBezTo>
                    <a:pt x="153" y="127"/>
                    <a:pt x="159" y="124"/>
                    <a:pt x="164" y="118"/>
                  </a:cubicBezTo>
                  <a:cubicBezTo>
                    <a:pt x="170" y="113"/>
                    <a:pt x="172" y="105"/>
                    <a:pt x="172" y="95"/>
                  </a:cubicBezTo>
                  <a:cubicBezTo>
                    <a:pt x="172" y="85"/>
                    <a:pt x="170" y="78"/>
                    <a:pt x="165" y="72"/>
                  </a:cubicBezTo>
                  <a:cubicBezTo>
                    <a:pt x="160" y="67"/>
                    <a:pt x="153" y="64"/>
                    <a:pt x="145" y="64"/>
                  </a:cubicBezTo>
                  <a:cubicBezTo>
                    <a:pt x="138" y="64"/>
                    <a:pt x="131" y="67"/>
                    <a:pt x="126" y="72"/>
                  </a:cubicBezTo>
                  <a:cubicBezTo>
                    <a:pt x="121" y="78"/>
                    <a:pt x="118" y="85"/>
                    <a:pt x="118" y="94"/>
                  </a:cubicBezTo>
                  <a:close/>
                  <a:moveTo>
                    <a:pt x="211" y="102"/>
                  </a:moveTo>
                  <a:lnTo>
                    <a:pt x="228" y="100"/>
                  </a:lnTo>
                  <a:cubicBezTo>
                    <a:pt x="230" y="109"/>
                    <a:pt x="234" y="116"/>
                    <a:pt x="238" y="121"/>
                  </a:cubicBezTo>
                  <a:cubicBezTo>
                    <a:pt x="243" y="125"/>
                    <a:pt x="249" y="127"/>
                    <a:pt x="255" y="127"/>
                  </a:cubicBezTo>
                  <a:cubicBezTo>
                    <a:pt x="263" y="127"/>
                    <a:pt x="270" y="124"/>
                    <a:pt x="275" y="119"/>
                  </a:cubicBezTo>
                  <a:cubicBezTo>
                    <a:pt x="281" y="113"/>
                    <a:pt x="284" y="106"/>
                    <a:pt x="284" y="98"/>
                  </a:cubicBezTo>
                  <a:cubicBezTo>
                    <a:pt x="284" y="91"/>
                    <a:pt x="281" y="84"/>
                    <a:pt x="276" y="79"/>
                  </a:cubicBezTo>
                  <a:cubicBezTo>
                    <a:pt x="271" y="74"/>
                    <a:pt x="265" y="71"/>
                    <a:pt x="257" y="71"/>
                  </a:cubicBezTo>
                  <a:cubicBezTo>
                    <a:pt x="254" y="71"/>
                    <a:pt x="250" y="72"/>
                    <a:pt x="245" y="73"/>
                  </a:cubicBezTo>
                  <a:lnTo>
                    <a:pt x="247" y="58"/>
                  </a:lnTo>
                  <a:cubicBezTo>
                    <a:pt x="248" y="59"/>
                    <a:pt x="249" y="59"/>
                    <a:pt x="249" y="59"/>
                  </a:cubicBezTo>
                  <a:cubicBezTo>
                    <a:pt x="257" y="59"/>
                    <a:pt x="263" y="57"/>
                    <a:pt x="269" y="53"/>
                  </a:cubicBezTo>
                  <a:cubicBezTo>
                    <a:pt x="275" y="49"/>
                    <a:pt x="277" y="44"/>
                    <a:pt x="277" y="36"/>
                  </a:cubicBezTo>
                  <a:cubicBezTo>
                    <a:pt x="277" y="30"/>
                    <a:pt x="275" y="24"/>
                    <a:pt x="271" y="20"/>
                  </a:cubicBezTo>
                  <a:cubicBezTo>
                    <a:pt x="267" y="16"/>
                    <a:pt x="262" y="14"/>
                    <a:pt x="255" y="14"/>
                  </a:cubicBezTo>
                  <a:cubicBezTo>
                    <a:pt x="248" y="14"/>
                    <a:pt x="243" y="16"/>
                    <a:pt x="239" y="20"/>
                  </a:cubicBezTo>
                  <a:cubicBezTo>
                    <a:pt x="234" y="25"/>
                    <a:pt x="231" y="31"/>
                    <a:pt x="230" y="39"/>
                  </a:cubicBezTo>
                  <a:lnTo>
                    <a:pt x="213" y="36"/>
                  </a:lnTo>
                  <a:cubicBezTo>
                    <a:pt x="215" y="25"/>
                    <a:pt x="220" y="16"/>
                    <a:pt x="227" y="10"/>
                  </a:cubicBezTo>
                  <a:cubicBezTo>
                    <a:pt x="235" y="4"/>
                    <a:pt x="244" y="0"/>
                    <a:pt x="254" y="0"/>
                  </a:cubicBezTo>
                  <a:cubicBezTo>
                    <a:pt x="262" y="0"/>
                    <a:pt x="269" y="2"/>
                    <a:pt x="275" y="5"/>
                  </a:cubicBezTo>
                  <a:cubicBezTo>
                    <a:pt x="282" y="9"/>
                    <a:pt x="286" y="13"/>
                    <a:pt x="290" y="18"/>
                  </a:cubicBezTo>
                  <a:cubicBezTo>
                    <a:pt x="293" y="24"/>
                    <a:pt x="295" y="30"/>
                    <a:pt x="295" y="36"/>
                  </a:cubicBezTo>
                  <a:cubicBezTo>
                    <a:pt x="295" y="42"/>
                    <a:pt x="293" y="47"/>
                    <a:pt x="290" y="52"/>
                  </a:cubicBezTo>
                  <a:cubicBezTo>
                    <a:pt x="287" y="57"/>
                    <a:pt x="282" y="61"/>
                    <a:pt x="276" y="64"/>
                  </a:cubicBezTo>
                  <a:cubicBezTo>
                    <a:pt x="284" y="66"/>
                    <a:pt x="290" y="70"/>
                    <a:pt x="295" y="76"/>
                  </a:cubicBezTo>
                  <a:cubicBezTo>
                    <a:pt x="299" y="82"/>
                    <a:pt x="301" y="89"/>
                    <a:pt x="301" y="98"/>
                  </a:cubicBezTo>
                  <a:cubicBezTo>
                    <a:pt x="301" y="110"/>
                    <a:pt x="297" y="120"/>
                    <a:pt x="288" y="128"/>
                  </a:cubicBezTo>
                  <a:cubicBezTo>
                    <a:pt x="280" y="137"/>
                    <a:pt x="269" y="141"/>
                    <a:pt x="255"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0" name="Freeform 108"/>
            <p:cNvSpPr>
              <a:spLocks noEditPoints="1"/>
            </p:cNvSpPr>
            <p:nvPr/>
          </p:nvSpPr>
          <p:spPr bwMode="auto">
            <a:xfrm>
              <a:off x="3757295" y="951865"/>
              <a:ext cx="141605" cy="762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239 w 352"/>
                <a:gd name="T27" fmla="*/ 122 h 141"/>
                <a:gd name="T28" fmla="*/ 148 w 352"/>
                <a:gd name="T29" fmla="*/ 138 h 141"/>
                <a:gd name="T30" fmla="*/ 161 w 352"/>
                <a:gd name="T31" fmla="*/ 108 h 141"/>
                <a:gd name="T32" fmla="*/ 214 w 352"/>
                <a:gd name="T33" fmla="*/ 58 h 141"/>
                <a:gd name="T34" fmla="*/ 214 w 352"/>
                <a:gd name="T35" fmla="*/ 21 h 141"/>
                <a:gd name="T36" fmla="*/ 176 w 352"/>
                <a:gd name="T37" fmla="*/ 22 h 141"/>
                <a:gd name="T38" fmla="*/ 151 w 352"/>
                <a:gd name="T39" fmla="*/ 40 h 141"/>
                <a:gd name="T40" fmla="*/ 196 w 352"/>
                <a:gd name="T41" fmla="*/ 0 h 141"/>
                <a:gd name="T42" fmla="*/ 239 w 352"/>
                <a:gd name="T43" fmla="*/ 39 h 141"/>
                <a:gd name="T44" fmla="*/ 224 w 352"/>
                <a:gd name="T45" fmla="*/ 72 h 141"/>
                <a:gd name="T46" fmla="*/ 179 w 352"/>
                <a:gd name="T47" fmla="*/ 113 h 141"/>
                <a:gd name="T48" fmla="*/ 239 w 352"/>
                <a:gd name="T49" fmla="*/ 122 h 141"/>
                <a:gd name="T50" fmla="*/ 333 w 352"/>
                <a:gd name="T51" fmla="*/ 36 h 141"/>
                <a:gd name="T52" fmla="*/ 310 w 352"/>
                <a:gd name="T53" fmla="*/ 14 h 141"/>
                <a:gd name="T54" fmla="*/ 283 w 352"/>
                <a:gd name="T55" fmla="*/ 36 h 141"/>
                <a:gd name="T56" fmla="*/ 293 w 352"/>
                <a:gd name="T57" fmla="*/ 54 h 141"/>
                <a:gd name="T58" fmla="*/ 341 w 352"/>
                <a:gd name="T59" fmla="*/ 62 h 141"/>
                <a:gd name="T60" fmla="*/ 347 w 352"/>
                <a:gd name="T61" fmla="*/ 118 h 141"/>
                <a:gd name="T62" fmla="*/ 309 w 352"/>
                <a:gd name="T63" fmla="*/ 141 h 141"/>
                <a:gd name="T64" fmla="*/ 262 w 352"/>
                <a:gd name="T65" fmla="*/ 74 h 141"/>
                <a:gd name="T66" fmla="*/ 311 w 352"/>
                <a:gd name="T67" fmla="*/ 0 h 141"/>
                <a:gd name="T68" fmla="*/ 350 w 352"/>
                <a:gd name="T69" fmla="*/ 35 h 141"/>
                <a:gd name="T70" fmla="*/ 285 w 352"/>
                <a:gd name="T71" fmla="*/ 111 h 141"/>
                <a:gd name="T72" fmla="*/ 309 w 352"/>
                <a:gd name="T73" fmla="*/ 127 h 141"/>
                <a:gd name="T74" fmla="*/ 335 w 352"/>
                <a:gd name="T75" fmla="*/ 95 h 141"/>
                <a:gd name="T76" fmla="*/ 308 w 352"/>
                <a:gd name="T77" fmla="*/ 64 h 141"/>
                <a:gd name="T78" fmla="*/ 281 w 352"/>
                <a:gd name="T7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1" name="Freeform 109"/>
            <p:cNvSpPr>
              <a:spLocks noEditPoints="1"/>
            </p:cNvSpPr>
            <p:nvPr/>
          </p:nvSpPr>
          <p:spPr bwMode="auto">
            <a:xfrm>
              <a:off x="4228465" y="951865"/>
              <a:ext cx="172085" cy="74295"/>
            </a:xfrm>
            <a:custGeom>
              <a:avLst/>
              <a:gdLst>
                <a:gd name="T0" fmla="*/ 0 w 427"/>
                <a:gd name="T1" fmla="*/ 80 h 138"/>
                <a:gd name="T2" fmla="*/ 52 w 427"/>
                <a:gd name="T3" fmla="*/ 97 h 138"/>
                <a:gd name="T4" fmla="*/ 76 w 427"/>
                <a:gd name="T5" fmla="*/ 138 h 138"/>
                <a:gd name="T6" fmla="*/ 95 w 427"/>
                <a:gd name="T7" fmla="*/ 119 h 138"/>
                <a:gd name="T8" fmla="*/ 76 w 427"/>
                <a:gd name="T9" fmla="*/ 138 h 138"/>
                <a:gd name="T10" fmla="*/ 203 w 427"/>
                <a:gd name="T11" fmla="*/ 138 h 138"/>
                <a:gd name="T12" fmla="*/ 114 w 427"/>
                <a:gd name="T13" fmla="*/ 127 h 138"/>
                <a:gd name="T14" fmla="*/ 147 w 427"/>
                <a:gd name="T15" fmla="*/ 88 h 138"/>
                <a:gd name="T16" fmla="*/ 186 w 427"/>
                <a:gd name="T17" fmla="*/ 38 h 138"/>
                <a:gd name="T18" fmla="*/ 160 w 427"/>
                <a:gd name="T19" fmla="*/ 14 h 138"/>
                <a:gd name="T20" fmla="*/ 133 w 427"/>
                <a:gd name="T21" fmla="*/ 42 h 138"/>
                <a:gd name="T22" fmla="*/ 129 w 427"/>
                <a:gd name="T23" fmla="*/ 11 h 138"/>
                <a:gd name="T24" fmla="*/ 191 w 427"/>
                <a:gd name="T25" fmla="*/ 11 h 138"/>
                <a:gd name="T26" fmla="*/ 200 w 427"/>
                <a:gd name="T27" fmla="*/ 55 h 138"/>
                <a:gd name="T28" fmla="*/ 162 w 427"/>
                <a:gd name="T29" fmla="*/ 96 h 138"/>
                <a:gd name="T30" fmla="*/ 136 w 427"/>
                <a:gd name="T31" fmla="*/ 122 h 138"/>
                <a:gd name="T32" fmla="*/ 290 w 427"/>
                <a:gd name="T33" fmla="*/ 138 h 138"/>
                <a:gd name="T34" fmla="*/ 273 w 427"/>
                <a:gd name="T35" fmla="*/ 31 h 138"/>
                <a:gd name="T36" fmla="*/ 239 w 427"/>
                <a:gd name="T37" fmla="*/ 51 h 138"/>
                <a:gd name="T38" fmla="*/ 264 w 427"/>
                <a:gd name="T39" fmla="*/ 19 h 138"/>
                <a:gd name="T40" fmla="*/ 290 w 427"/>
                <a:gd name="T41" fmla="*/ 0 h 138"/>
                <a:gd name="T42" fmla="*/ 427 w 427"/>
                <a:gd name="T43" fmla="*/ 122 h 138"/>
                <a:gd name="T44" fmla="*/ 336 w 427"/>
                <a:gd name="T45" fmla="*/ 138 h 138"/>
                <a:gd name="T46" fmla="*/ 349 w 427"/>
                <a:gd name="T47" fmla="*/ 108 h 138"/>
                <a:gd name="T48" fmla="*/ 402 w 427"/>
                <a:gd name="T49" fmla="*/ 58 h 138"/>
                <a:gd name="T50" fmla="*/ 402 w 427"/>
                <a:gd name="T51" fmla="*/ 21 h 138"/>
                <a:gd name="T52" fmla="*/ 364 w 427"/>
                <a:gd name="T53" fmla="*/ 22 h 138"/>
                <a:gd name="T54" fmla="*/ 339 w 427"/>
                <a:gd name="T55" fmla="*/ 40 h 138"/>
                <a:gd name="T56" fmla="*/ 384 w 427"/>
                <a:gd name="T57" fmla="*/ 0 h 138"/>
                <a:gd name="T58" fmla="*/ 427 w 427"/>
                <a:gd name="T59" fmla="*/ 39 h 138"/>
                <a:gd name="T60" fmla="*/ 412 w 427"/>
                <a:gd name="T61" fmla="*/ 72 h 138"/>
                <a:gd name="T62" fmla="*/ 367 w 427"/>
                <a:gd name="T63" fmla="*/ 113 h 138"/>
                <a:gd name="T64" fmla="*/ 427 w 427"/>
                <a:gd name="T65" fmla="*/ 1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7" h="138">
                  <a:moveTo>
                    <a:pt x="0" y="97"/>
                  </a:moveTo>
                  <a:lnTo>
                    <a:pt x="0" y="80"/>
                  </a:lnTo>
                  <a:lnTo>
                    <a:pt x="52" y="80"/>
                  </a:lnTo>
                  <a:lnTo>
                    <a:pt x="52" y="97"/>
                  </a:lnTo>
                  <a:lnTo>
                    <a:pt x="0" y="97"/>
                  </a:lnTo>
                  <a:close/>
                  <a:moveTo>
                    <a:pt x="76" y="138"/>
                  </a:moveTo>
                  <a:lnTo>
                    <a:pt x="76" y="119"/>
                  </a:lnTo>
                  <a:lnTo>
                    <a:pt x="95" y="119"/>
                  </a:lnTo>
                  <a:lnTo>
                    <a:pt x="95" y="138"/>
                  </a:lnTo>
                  <a:lnTo>
                    <a:pt x="76" y="138"/>
                  </a:lnTo>
                  <a:close/>
                  <a:moveTo>
                    <a:pt x="203" y="122"/>
                  </a:moveTo>
                  <a:lnTo>
                    <a:pt x="203" y="138"/>
                  </a:lnTo>
                  <a:lnTo>
                    <a:pt x="112" y="138"/>
                  </a:lnTo>
                  <a:cubicBezTo>
                    <a:pt x="112" y="134"/>
                    <a:pt x="113" y="131"/>
                    <a:pt x="114" y="127"/>
                  </a:cubicBezTo>
                  <a:cubicBezTo>
                    <a:pt x="117" y="121"/>
                    <a:pt x="120" y="114"/>
                    <a:pt x="125" y="108"/>
                  </a:cubicBezTo>
                  <a:cubicBezTo>
                    <a:pt x="130" y="102"/>
                    <a:pt x="138" y="96"/>
                    <a:pt x="147" y="88"/>
                  </a:cubicBezTo>
                  <a:cubicBezTo>
                    <a:pt x="162" y="75"/>
                    <a:pt x="173" y="66"/>
                    <a:pt x="178" y="58"/>
                  </a:cubicBezTo>
                  <a:cubicBezTo>
                    <a:pt x="183" y="51"/>
                    <a:pt x="186" y="45"/>
                    <a:pt x="186" y="38"/>
                  </a:cubicBezTo>
                  <a:cubicBezTo>
                    <a:pt x="186" y="32"/>
                    <a:pt x="183" y="26"/>
                    <a:pt x="178" y="21"/>
                  </a:cubicBezTo>
                  <a:cubicBezTo>
                    <a:pt x="174" y="17"/>
                    <a:pt x="167" y="14"/>
                    <a:pt x="160" y="14"/>
                  </a:cubicBezTo>
                  <a:cubicBezTo>
                    <a:pt x="152" y="14"/>
                    <a:pt x="145" y="17"/>
                    <a:pt x="140" y="22"/>
                  </a:cubicBezTo>
                  <a:cubicBezTo>
                    <a:pt x="135" y="27"/>
                    <a:pt x="133" y="33"/>
                    <a:pt x="133" y="42"/>
                  </a:cubicBezTo>
                  <a:lnTo>
                    <a:pt x="115" y="40"/>
                  </a:lnTo>
                  <a:cubicBezTo>
                    <a:pt x="117" y="27"/>
                    <a:pt x="121" y="17"/>
                    <a:pt x="129" y="11"/>
                  </a:cubicBezTo>
                  <a:cubicBezTo>
                    <a:pt x="137" y="4"/>
                    <a:pt x="147" y="0"/>
                    <a:pt x="160" y="0"/>
                  </a:cubicBezTo>
                  <a:cubicBezTo>
                    <a:pt x="173" y="0"/>
                    <a:pt x="184" y="4"/>
                    <a:pt x="191" y="11"/>
                  </a:cubicBezTo>
                  <a:cubicBezTo>
                    <a:pt x="199" y="19"/>
                    <a:pt x="203" y="28"/>
                    <a:pt x="203" y="39"/>
                  </a:cubicBezTo>
                  <a:cubicBezTo>
                    <a:pt x="203" y="44"/>
                    <a:pt x="202" y="50"/>
                    <a:pt x="200" y="55"/>
                  </a:cubicBezTo>
                  <a:cubicBezTo>
                    <a:pt x="197" y="60"/>
                    <a:pt x="194" y="66"/>
                    <a:pt x="188" y="72"/>
                  </a:cubicBezTo>
                  <a:cubicBezTo>
                    <a:pt x="183" y="78"/>
                    <a:pt x="174" y="86"/>
                    <a:pt x="162" y="96"/>
                  </a:cubicBezTo>
                  <a:cubicBezTo>
                    <a:pt x="152" y="104"/>
                    <a:pt x="146" y="110"/>
                    <a:pt x="143" y="113"/>
                  </a:cubicBezTo>
                  <a:cubicBezTo>
                    <a:pt x="140" y="116"/>
                    <a:pt x="138" y="119"/>
                    <a:pt x="136" y="122"/>
                  </a:cubicBezTo>
                  <a:lnTo>
                    <a:pt x="203" y="122"/>
                  </a:lnTo>
                  <a:close/>
                  <a:moveTo>
                    <a:pt x="290" y="138"/>
                  </a:moveTo>
                  <a:lnTo>
                    <a:pt x="273" y="138"/>
                  </a:lnTo>
                  <a:lnTo>
                    <a:pt x="273" y="31"/>
                  </a:lnTo>
                  <a:cubicBezTo>
                    <a:pt x="269" y="35"/>
                    <a:pt x="264" y="39"/>
                    <a:pt x="257" y="43"/>
                  </a:cubicBezTo>
                  <a:cubicBezTo>
                    <a:pt x="251" y="47"/>
                    <a:pt x="245" y="49"/>
                    <a:pt x="239" y="51"/>
                  </a:cubicBezTo>
                  <a:lnTo>
                    <a:pt x="239" y="35"/>
                  </a:lnTo>
                  <a:cubicBezTo>
                    <a:pt x="249" y="30"/>
                    <a:pt x="257" y="25"/>
                    <a:pt x="264" y="19"/>
                  </a:cubicBezTo>
                  <a:cubicBezTo>
                    <a:pt x="271" y="13"/>
                    <a:pt x="276" y="6"/>
                    <a:pt x="279" y="0"/>
                  </a:cubicBezTo>
                  <a:lnTo>
                    <a:pt x="290" y="0"/>
                  </a:lnTo>
                  <a:lnTo>
                    <a:pt x="290" y="138"/>
                  </a:lnTo>
                  <a:close/>
                  <a:moveTo>
                    <a:pt x="427" y="122"/>
                  </a:moveTo>
                  <a:lnTo>
                    <a:pt x="427" y="138"/>
                  </a:lnTo>
                  <a:lnTo>
                    <a:pt x="336" y="138"/>
                  </a:lnTo>
                  <a:cubicBezTo>
                    <a:pt x="336" y="134"/>
                    <a:pt x="337" y="131"/>
                    <a:pt x="338" y="127"/>
                  </a:cubicBezTo>
                  <a:cubicBezTo>
                    <a:pt x="341" y="121"/>
                    <a:pt x="344" y="114"/>
                    <a:pt x="349" y="108"/>
                  </a:cubicBezTo>
                  <a:cubicBezTo>
                    <a:pt x="354" y="102"/>
                    <a:pt x="362" y="96"/>
                    <a:pt x="371" y="88"/>
                  </a:cubicBezTo>
                  <a:cubicBezTo>
                    <a:pt x="386" y="75"/>
                    <a:pt x="397" y="66"/>
                    <a:pt x="402" y="58"/>
                  </a:cubicBezTo>
                  <a:cubicBezTo>
                    <a:pt x="407" y="51"/>
                    <a:pt x="410" y="45"/>
                    <a:pt x="410" y="38"/>
                  </a:cubicBezTo>
                  <a:cubicBezTo>
                    <a:pt x="410" y="32"/>
                    <a:pt x="407" y="26"/>
                    <a:pt x="402" y="21"/>
                  </a:cubicBezTo>
                  <a:cubicBezTo>
                    <a:pt x="398" y="17"/>
                    <a:pt x="391" y="14"/>
                    <a:pt x="384" y="14"/>
                  </a:cubicBezTo>
                  <a:cubicBezTo>
                    <a:pt x="376" y="14"/>
                    <a:pt x="369" y="17"/>
                    <a:pt x="364" y="22"/>
                  </a:cubicBezTo>
                  <a:cubicBezTo>
                    <a:pt x="359" y="27"/>
                    <a:pt x="357" y="33"/>
                    <a:pt x="357" y="42"/>
                  </a:cubicBezTo>
                  <a:lnTo>
                    <a:pt x="339" y="40"/>
                  </a:lnTo>
                  <a:cubicBezTo>
                    <a:pt x="341" y="27"/>
                    <a:pt x="345" y="17"/>
                    <a:pt x="353" y="11"/>
                  </a:cubicBezTo>
                  <a:cubicBezTo>
                    <a:pt x="361" y="4"/>
                    <a:pt x="371" y="0"/>
                    <a:pt x="384" y="0"/>
                  </a:cubicBezTo>
                  <a:cubicBezTo>
                    <a:pt x="397" y="0"/>
                    <a:pt x="408" y="4"/>
                    <a:pt x="415" y="11"/>
                  </a:cubicBezTo>
                  <a:cubicBezTo>
                    <a:pt x="423" y="19"/>
                    <a:pt x="427" y="28"/>
                    <a:pt x="427" y="39"/>
                  </a:cubicBezTo>
                  <a:cubicBezTo>
                    <a:pt x="427" y="44"/>
                    <a:pt x="426" y="50"/>
                    <a:pt x="424" y="55"/>
                  </a:cubicBezTo>
                  <a:cubicBezTo>
                    <a:pt x="421" y="60"/>
                    <a:pt x="418" y="66"/>
                    <a:pt x="412" y="72"/>
                  </a:cubicBezTo>
                  <a:cubicBezTo>
                    <a:pt x="407" y="78"/>
                    <a:pt x="398" y="86"/>
                    <a:pt x="386" y="96"/>
                  </a:cubicBezTo>
                  <a:cubicBezTo>
                    <a:pt x="376" y="104"/>
                    <a:pt x="370" y="110"/>
                    <a:pt x="367" y="113"/>
                  </a:cubicBezTo>
                  <a:cubicBezTo>
                    <a:pt x="364" y="116"/>
                    <a:pt x="362" y="119"/>
                    <a:pt x="360" y="122"/>
                  </a:cubicBezTo>
                  <a:lnTo>
                    <a:pt x="427"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2" name="Freeform 110"/>
            <p:cNvSpPr>
              <a:spLocks noEditPoints="1"/>
            </p:cNvSpPr>
            <p:nvPr/>
          </p:nvSpPr>
          <p:spPr bwMode="auto">
            <a:xfrm>
              <a:off x="4838065" y="951865"/>
              <a:ext cx="141605" cy="762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3 w 352"/>
                <a:gd name="T27" fmla="*/ 107 h 141"/>
                <a:gd name="T28" fmla="*/ 177 w 352"/>
                <a:gd name="T29" fmla="*/ 122 h 141"/>
                <a:gd name="T30" fmla="*/ 206 w 352"/>
                <a:gd name="T31" fmla="*/ 123 h 141"/>
                <a:gd name="T32" fmla="*/ 221 w 352"/>
                <a:gd name="T33" fmla="*/ 98 h 141"/>
                <a:gd name="T34" fmla="*/ 224 w 352"/>
                <a:gd name="T35" fmla="*/ 74 h 141"/>
                <a:gd name="T36" fmla="*/ 191 w 352"/>
                <a:gd name="T37" fmla="*/ 92 h 141"/>
                <a:gd name="T38" fmla="*/ 150 w 352"/>
                <a:gd name="T39" fmla="*/ 47 h 141"/>
                <a:gd name="T40" fmla="*/ 194 w 352"/>
                <a:gd name="T41" fmla="*/ 0 h 141"/>
                <a:gd name="T42" fmla="*/ 235 w 352"/>
                <a:gd name="T43" fmla="*/ 28 h 141"/>
                <a:gd name="T44" fmla="*/ 235 w 352"/>
                <a:gd name="T45" fmla="*/ 109 h 141"/>
                <a:gd name="T46" fmla="*/ 192 w 352"/>
                <a:gd name="T47" fmla="*/ 141 h 141"/>
                <a:gd name="T48" fmla="*/ 153 w 352"/>
                <a:gd name="T49" fmla="*/ 107 h 141"/>
                <a:gd name="T50" fmla="*/ 214 w 352"/>
                <a:gd name="T51" fmla="*/ 23 h 141"/>
                <a:gd name="T52" fmla="*/ 176 w 352"/>
                <a:gd name="T53" fmla="*/ 24 h 141"/>
                <a:gd name="T54" fmla="*/ 176 w 352"/>
                <a:gd name="T55" fmla="*/ 69 h 141"/>
                <a:gd name="T56" fmla="*/ 214 w 352"/>
                <a:gd name="T57" fmla="*/ 69 h 141"/>
                <a:gd name="T58" fmla="*/ 316 w 352"/>
                <a:gd name="T59" fmla="*/ 138 h 141"/>
                <a:gd name="T60" fmla="*/ 257 w 352"/>
                <a:gd name="T61" fmla="*/ 105 h 141"/>
                <a:gd name="T62" fmla="*/ 320 w 352"/>
                <a:gd name="T63" fmla="*/ 1 h 141"/>
                <a:gd name="T64" fmla="*/ 333 w 352"/>
                <a:gd name="T65" fmla="*/ 90 h 141"/>
                <a:gd name="T66" fmla="*/ 352 w 352"/>
                <a:gd name="T67" fmla="*/ 105 h 141"/>
                <a:gd name="T68" fmla="*/ 333 w 352"/>
                <a:gd name="T69" fmla="*/ 138 h 141"/>
                <a:gd name="T70" fmla="*/ 316 w 352"/>
                <a:gd name="T71" fmla="*/ 90 h 141"/>
                <a:gd name="T72" fmla="*/ 273 w 352"/>
                <a:gd name="T73"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3" name="Freeform 111"/>
            <p:cNvSpPr>
              <a:spLocks noEditPoints="1"/>
            </p:cNvSpPr>
            <p:nvPr/>
          </p:nvSpPr>
          <p:spPr bwMode="auto">
            <a:xfrm>
              <a:off x="5232400" y="951865"/>
              <a:ext cx="172085" cy="76200"/>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31 w 429"/>
                <a:gd name="T11" fmla="*/ 100 h 141"/>
                <a:gd name="T12" fmla="*/ 158 w 429"/>
                <a:gd name="T13" fmla="*/ 127 h 141"/>
                <a:gd name="T14" fmla="*/ 187 w 429"/>
                <a:gd name="T15" fmla="*/ 98 h 141"/>
                <a:gd name="T16" fmla="*/ 160 w 429"/>
                <a:gd name="T17" fmla="*/ 71 h 141"/>
                <a:gd name="T18" fmla="*/ 150 w 429"/>
                <a:gd name="T19" fmla="*/ 58 h 141"/>
                <a:gd name="T20" fmla="*/ 172 w 429"/>
                <a:gd name="T21" fmla="*/ 53 h 141"/>
                <a:gd name="T22" fmla="*/ 174 w 429"/>
                <a:gd name="T23" fmla="*/ 20 h 141"/>
                <a:gd name="T24" fmla="*/ 142 w 429"/>
                <a:gd name="T25" fmla="*/ 20 h 141"/>
                <a:gd name="T26" fmla="*/ 116 w 429"/>
                <a:gd name="T27" fmla="*/ 36 h 141"/>
                <a:gd name="T28" fmla="*/ 157 w 429"/>
                <a:gd name="T29" fmla="*/ 0 h 141"/>
                <a:gd name="T30" fmla="*/ 193 w 429"/>
                <a:gd name="T31" fmla="*/ 18 h 141"/>
                <a:gd name="T32" fmla="*/ 193 w 429"/>
                <a:gd name="T33" fmla="*/ 52 h 141"/>
                <a:gd name="T34" fmla="*/ 198 w 429"/>
                <a:gd name="T35" fmla="*/ 76 h 141"/>
                <a:gd name="T36" fmla="*/ 191 w 429"/>
                <a:gd name="T37" fmla="*/ 128 h 141"/>
                <a:gd name="T38" fmla="*/ 128 w 429"/>
                <a:gd name="T39" fmla="*/ 130 h 141"/>
                <a:gd name="T40" fmla="*/ 229 w 429"/>
                <a:gd name="T41" fmla="*/ 107 h 141"/>
                <a:gd name="T42" fmla="*/ 253 w 429"/>
                <a:gd name="T43" fmla="*/ 122 h 141"/>
                <a:gd name="T44" fmla="*/ 282 w 429"/>
                <a:gd name="T45" fmla="*/ 123 h 141"/>
                <a:gd name="T46" fmla="*/ 297 w 429"/>
                <a:gd name="T47" fmla="*/ 98 h 141"/>
                <a:gd name="T48" fmla="*/ 300 w 429"/>
                <a:gd name="T49" fmla="*/ 74 h 141"/>
                <a:gd name="T50" fmla="*/ 267 w 429"/>
                <a:gd name="T51" fmla="*/ 92 h 141"/>
                <a:gd name="T52" fmla="*/ 226 w 429"/>
                <a:gd name="T53" fmla="*/ 47 h 141"/>
                <a:gd name="T54" fmla="*/ 270 w 429"/>
                <a:gd name="T55" fmla="*/ 0 h 141"/>
                <a:gd name="T56" fmla="*/ 311 w 429"/>
                <a:gd name="T57" fmla="*/ 28 h 141"/>
                <a:gd name="T58" fmla="*/ 311 w 429"/>
                <a:gd name="T59" fmla="*/ 109 h 141"/>
                <a:gd name="T60" fmla="*/ 268 w 429"/>
                <a:gd name="T61" fmla="*/ 141 h 141"/>
                <a:gd name="T62" fmla="*/ 229 w 429"/>
                <a:gd name="T63" fmla="*/ 107 h 141"/>
                <a:gd name="T64" fmla="*/ 290 w 429"/>
                <a:gd name="T65" fmla="*/ 23 h 141"/>
                <a:gd name="T66" fmla="*/ 252 w 429"/>
                <a:gd name="T67" fmla="*/ 24 h 141"/>
                <a:gd name="T68" fmla="*/ 252 w 429"/>
                <a:gd name="T69" fmla="*/ 69 h 141"/>
                <a:gd name="T70" fmla="*/ 290 w 429"/>
                <a:gd name="T71" fmla="*/ 69 h 141"/>
                <a:gd name="T72" fmla="*/ 364 w 429"/>
                <a:gd name="T73" fmla="*/ 64 h 141"/>
                <a:gd name="T74" fmla="*/ 344 w 429"/>
                <a:gd name="T75" fmla="*/ 36 h 141"/>
                <a:gd name="T76" fmla="*/ 383 w 429"/>
                <a:gd name="T77" fmla="*/ 0 h 141"/>
                <a:gd name="T78" fmla="*/ 423 w 429"/>
                <a:gd name="T79" fmla="*/ 36 h 141"/>
                <a:gd name="T80" fmla="*/ 403 w 429"/>
                <a:gd name="T81" fmla="*/ 64 h 141"/>
                <a:gd name="T82" fmla="*/ 429 w 429"/>
                <a:gd name="T83" fmla="*/ 99 h 141"/>
                <a:gd name="T84" fmla="*/ 383 w 429"/>
                <a:gd name="T85" fmla="*/ 141 h 141"/>
                <a:gd name="T86" fmla="*/ 338 w 429"/>
                <a:gd name="T87" fmla="*/ 99 h 141"/>
                <a:gd name="T88" fmla="*/ 364 w 429"/>
                <a:gd name="T89" fmla="*/ 64 h 141"/>
                <a:gd name="T90" fmla="*/ 367 w 429"/>
                <a:gd name="T91" fmla="*/ 51 h 141"/>
                <a:gd name="T92" fmla="*/ 400 w 429"/>
                <a:gd name="T93" fmla="*/ 51 h 141"/>
                <a:gd name="T94" fmla="*/ 399 w 429"/>
                <a:gd name="T95" fmla="*/ 21 h 141"/>
                <a:gd name="T96" fmla="*/ 367 w 429"/>
                <a:gd name="T97" fmla="*/ 20 h 141"/>
                <a:gd name="T98" fmla="*/ 356 w 429"/>
                <a:gd name="T99" fmla="*/ 99 h 141"/>
                <a:gd name="T100" fmla="*/ 369 w 429"/>
                <a:gd name="T101" fmla="*/ 123 h 141"/>
                <a:gd name="T102" fmla="*/ 404 w 429"/>
                <a:gd name="T103" fmla="*/ 119 h 141"/>
                <a:gd name="T104" fmla="*/ 403 w 429"/>
                <a:gd name="T105" fmla="*/ 79 h 141"/>
                <a:gd name="T106" fmla="*/ 363 w 429"/>
                <a:gd name="T107"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1" y="100"/>
                  </a:lnTo>
                  <a:cubicBezTo>
                    <a:pt x="133" y="109"/>
                    <a:pt x="137" y="116"/>
                    <a:pt x="141" y="121"/>
                  </a:cubicBezTo>
                  <a:cubicBezTo>
                    <a:pt x="146" y="125"/>
                    <a:pt x="152" y="127"/>
                    <a:pt x="158" y="127"/>
                  </a:cubicBezTo>
                  <a:cubicBezTo>
                    <a:pt x="166" y="127"/>
                    <a:pt x="173" y="124"/>
                    <a:pt x="178" y="119"/>
                  </a:cubicBezTo>
                  <a:cubicBezTo>
                    <a:pt x="184" y="113"/>
                    <a:pt x="187" y="106"/>
                    <a:pt x="187" y="98"/>
                  </a:cubicBezTo>
                  <a:cubicBezTo>
                    <a:pt x="187" y="91"/>
                    <a:pt x="184" y="84"/>
                    <a:pt x="179" y="79"/>
                  </a:cubicBezTo>
                  <a:cubicBezTo>
                    <a:pt x="174" y="74"/>
                    <a:pt x="168" y="71"/>
                    <a:pt x="160" y="71"/>
                  </a:cubicBezTo>
                  <a:cubicBezTo>
                    <a:pt x="157" y="71"/>
                    <a:pt x="153" y="72"/>
                    <a:pt x="148" y="73"/>
                  </a:cubicBezTo>
                  <a:lnTo>
                    <a:pt x="150" y="58"/>
                  </a:lnTo>
                  <a:cubicBezTo>
                    <a:pt x="151" y="59"/>
                    <a:pt x="152" y="59"/>
                    <a:pt x="152" y="59"/>
                  </a:cubicBezTo>
                  <a:cubicBezTo>
                    <a:pt x="160" y="59"/>
                    <a:pt x="166" y="57"/>
                    <a:pt x="172" y="53"/>
                  </a:cubicBezTo>
                  <a:cubicBezTo>
                    <a:pt x="178" y="49"/>
                    <a:pt x="180" y="44"/>
                    <a:pt x="180" y="36"/>
                  </a:cubicBezTo>
                  <a:cubicBezTo>
                    <a:pt x="180" y="30"/>
                    <a:pt x="178" y="24"/>
                    <a:pt x="174" y="20"/>
                  </a:cubicBezTo>
                  <a:cubicBezTo>
                    <a:pt x="170" y="16"/>
                    <a:pt x="165" y="14"/>
                    <a:pt x="158" y="14"/>
                  </a:cubicBezTo>
                  <a:cubicBezTo>
                    <a:pt x="151" y="14"/>
                    <a:pt x="146" y="16"/>
                    <a:pt x="142" y="20"/>
                  </a:cubicBezTo>
                  <a:cubicBezTo>
                    <a:pt x="137" y="25"/>
                    <a:pt x="134" y="31"/>
                    <a:pt x="133" y="39"/>
                  </a:cubicBezTo>
                  <a:lnTo>
                    <a:pt x="116" y="36"/>
                  </a:lnTo>
                  <a:cubicBezTo>
                    <a:pt x="118" y="25"/>
                    <a:pt x="123" y="16"/>
                    <a:pt x="130" y="10"/>
                  </a:cubicBezTo>
                  <a:cubicBezTo>
                    <a:pt x="138" y="4"/>
                    <a:pt x="147" y="0"/>
                    <a:pt x="157" y="0"/>
                  </a:cubicBezTo>
                  <a:cubicBezTo>
                    <a:pt x="165" y="0"/>
                    <a:pt x="172" y="2"/>
                    <a:pt x="178" y="5"/>
                  </a:cubicBezTo>
                  <a:cubicBezTo>
                    <a:pt x="185" y="9"/>
                    <a:pt x="189" y="13"/>
                    <a:pt x="193" y="18"/>
                  </a:cubicBezTo>
                  <a:cubicBezTo>
                    <a:pt x="196" y="24"/>
                    <a:pt x="198" y="30"/>
                    <a:pt x="198" y="36"/>
                  </a:cubicBezTo>
                  <a:cubicBezTo>
                    <a:pt x="198" y="42"/>
                    <a:pt x="196" y="47"/>
                    <a:pt x="193" y="52"/>
                  </a:cubicBezTo>
                  <a:cubicBezTo>
                    <a:pt x="190" y="57"/>
                    <a:pt x="185" y="61"/>
                    <a:pt x="179" y="64"/>
                  </a:cubicBezTo>
                  <a:cubicBezTo>
                    <a:pt x="187" y="66"/>
                    <a:pt x="193" y="70"/>
                    <a:pt x="198" y="76"/>
                  </a:cubicBezTo>
                  <a:cubicBezTo>
                    <a:pt x="202" y="82"/>
                    <a:pt x="204" y="89"/>
                    <a:pt x="204" y="98"/>
                  </a:cubicBezTo>
                  <a:cubicBezTo>
                    <a:pt x="204" y="110"/>
                    <a:pt x="200" y="120"/>
                    <a:pt x="191" y="128"/>
                  </a:cubicBezTo>
                  <a:cubicBezTo>
                    <a:pt x="183" y="137"/>
                    <a:pt x="172" y="141"/>
                    <a:pt x="158" y="141"/>
                  </a:cubicBezTo>
                  <a:cubicBezTo>
                    <a:pt x="146" y="141"/>
                    <a:pt x="136" y="137"/>
                    <a:pt x="128" y="130"/>
                  </a:cubicBezTo>
                  <a:cubicBezTo>
                    <a:pt x="120" y="123"/>
                    <a:pt x="116" y="114"/>
                    <a:pt x="114" y="102"/>
                  </a:cubicBezTo>
                  <a:close/>
                  <a:moveTo>
                    <a:pt x="229" y="107"/>
                  </a:moveTo>
                  <a:lnTo>
                    <a:pt x="245" y="105"/>
                  </a:lnTo>
                  <a:cubicBezTo>
                    <a:pt x="247" y="113"/>
                    <a:pt x="249" y="118"/>
                    <a:pt x="253" y="122"/>
                  </a:cubicBezTo>
                  <a:cubicBezTo>
                    <a:pt x="257" y="125"/>
                    <a:pt x="262" y="127"/>
                    <a:pt x="268" y="127"/>
                  </a:cubicBezTo>
                  <a:cubicBezTo>
                    <a:pt x="273" y="127"/>
                    <a:pt x="278" y="126"/>
                    <a:pt x="282" y="123"/>
                  </a:cubicBezTo>
                  <a:cubicBezTo>
                    <a:pt x="286" y="121"/>
                    <a:pt x="289" y="118"/>
                    <a:pt x="291" y="114"/>
                  </a:cubicBezTo>
                  <a:cubicBezTo>
                    <a:pt x="294" y="110"/>
                    <a:pt x="296" y="105"/>
                    <a:pt x="297" y="98"/>
                  </a:cubicBezTo>
                  <a:cubicBezTo>
                    <a:pt x="299" y="91"/>
                    <a:pt x="300" y="84"/>
                    <a:pt x="300" y="77"/>
                  </a:cubicBezTo>
                  <a:cubicBezTo>
                    <a:pt x="300" y="76"/>
                    <a:pt x="300" y="75"/>
                    <a:pt x="300" y="74"/>
                  </a:cubicBezTo>
                  <a:cubicBezTo>
                    <a:pt x="297" y="79"/>
                    <a:pt x="292" y="83"/>
                    <a:pt x="286" y="87"/>
                  </a:cubicBezTo>
                  <a:cubicBezTo>
                    <a:pt x="280" y="90"/>
                    <a:pt x="274" y="92"/>
                    <a:pt x="267" y="92"/>
                  </a:cubicBezTo>
                  <a:cubicBezTo>
                    <a:pt x="256" y="92"/>
                    <a:pt x="246" y="88"/>
                    <a:pt x="238" y="80"/>
                  </a:cubicBezTo>
                  <a:cubicBezTo>
                    <a:pt x="230" y="71"/>
                    <a:pt x="226" y="60"/>
                    <a:pt x="226" y="47"/>
                  </a:cubicBezTo>
                  <a:cubicBezTo>
                    <a:pt x="226" y="33"/>
                    <a:pt x="231" y="22"/>
                    <a:pt x="239" y="13"/>
                  </a:cubicBezTo>
                  <a:cubicBezTo>
                    <a:pt x="247" y="5"/>
                    <a:pt x="257" y="0"/>
                    <a:pt x="270" y="0"/>
                  </a:cubicBezTo>
                  <a:cubicBezTo>
                    <a:pt x="279" y="0"/>
                    <a:pt x="287" y="3"/>
                    <a:pt x="294" y="8"/>
                  </a:cubicBezTo>
                  <a:cubicBezTo>
                    <a:pt x="302" y="13"/>
                    <a:pt x="307" y="19"/>
                    <a:pt x="311" y="28"/>
                  </a:cubicBezTo>
                  <a:cubicBezTo>
                    <a:pt x="315" y="37"/>
                    <a:pt x="317" y="50"/>
                    <a:pt x="317" y="67"/>
                  </a:cubicBezTo>
                  <a:cubicBezTo>
                    <a:pt x="317" y="84"/>
                    <a:pt x="315" y="98"/>
                    <a:pt x="311" y="109"/>
                  </a:cubicBezTo>
                  <a:cubicBezTo>
                    <a:pt x="307" y="119"/>
                    <a:pt x="302" y="127"/>
                    <a:pt x="294" y="133"/>
                  </a:cubicBezTo>
                  <a:cubicBezTo>
                    <a:pt x="287" y="138"/>
                    <a:pt x="278" y="141"/>
                    <a:pt x="268" y="141"/>
                  </a:cubicBezTo>
                  <a:cubicBezTo>
                    <a:pt x="257" y="141"/>
                    <a:pt x="248" y="138"/>
                    <a:pt x="241" y="132"/>
                  </a:cubicBezTo>
                  <a:cubicBezTo>
                    <a:pt x="234" y="126"/>
                    <a:pt x="230" y="118"/>
                    <a:pt x="229" y="107"/>
                  </a:cubicBezTo>
                  <a:close/>
                  <a:moveTo>
                    <a:pt x="298" y="46"/>
                  </a:moveTo>
                  <a:cubicBezTo>
                    <a:pt x="298" y="36"/>
                    <a:pt x="295" y="29"/>
                    <a:pt x="290" y="23"/>
                  </a:cubicBezTo>
                  <a:cubicBezTo>
                    <a:pt x="285" y="17"/>
                    <a:pt x="279" y="14"/>
                    <a:pt x="272" y="14"/>
                  </a:cubicBezTo>
                  <a:cubicBezTo>
                    <a:pt x="264" y="14"/>
                    <a:pt x="258" y="18"/>
                    <a:pt x="252" y="24"/>
                  </a:cubicBezTo>
                  <a:cubicBezTo>
                    <a:pt x="247" y="30"/>
                    <a:pt x="244" y="38"/>
                    <a:pt x="244" y="47"/>
                  </a:cubicBezTo>
                  <a:cubicBezTo>
                    <a:pt x="244" y="56"/>
                    <a:pt x="246" y="63"/>
                    <a:pt x="252" y="69"/>
                  </a:cubicBezTo>
                  <a:cubicBezTo>
                    <a:pt x="257" y="74"/>
                    <a:pt x="264" y="77"/>
                    <a:pt x="271" y="77"/>
                  </a:cubicBezTo>
                  <a:cubicBezTo>
                    <a:pt x="279" y="77"/>
                    <a:pt x="285" y="74"/>
                    <a:pt x="290" y="69"/>
                  </a:cubicBezTo>
                  <a:cubicBezTo>
                    <a:pt x="295" y="63"/>
                    <a:pt x="298" y="56"/>
                    <a:pt x="298" y="46"/>
                  </a:cubicBezTo>
                  <a:close/>
                  <a:moveTo>
                    <a:pt x="364" y="64"/>
                  </a:moveTo>
                  <a:cubicBezTo>
                    <a:pt x="357" y="61"/>
                    <a:pt x="352" y="58"/>
                    <a:pt x="349" y="53"/>
                  </a:cubicBezTo>
                  <a:cubicBezTo>
                    <a:pt x="345" y="48"/>
                    <a:pt x="344" y="42"/>
                    <a:pt x="344" y="36"/>
                  </a:cubicBezTo>
                  <a:cubicBezTo>
                    <a:pt x="344" y="26"/>
                    <a:pt x="347" y="18"/>
                    <a:pt x="355" y="11"/>
                  </a:cubicBezTo>
                  <a:cubicBezTo>
                    <a:pt x="362" y="4"/>
                    <a:pt x="371" y="0"/>
                    <a:pt x="383" y="0"/>
                  </a:cubicBezTo>
                  <a:cubicBezTo>
                    <a:pt x="395" y="0"/>
                    <a:pt x="405" y="4"/>
                    <a:pt x="412" y="11"/>
                  </a:cubicBezTo>
                  <a:cubicBezTo>
                    <a:pt x="420" y="18"/>
                    <a:pt x="423" y="26"/>
                    <a:pt x="423" y="36"/>
                  </a:cubicBezTo>
                  <a:cubicBezTo>
                    <a:pt x="423" y="43"/>
                    <a:pt x="422" y="48"/>
                    <a:pt x="418" y="53"/>
                  </a:cubicBezTo>
                  <a:cubicBezTo>
                    <a:pt x="415" y="58"/>
                    <a:pt x="410" y="61"/>
                    <a:pt x="403" y="64"/>
                  </a:cubicBezTo>
                  <a:cubicBezTo>
                    <a:pt x="411" y="67"/>
                    <a:pt x="418" y="71"/>
                    <a:pt x="422" y="77"/>
                  </a:cubicBezTo>
                  <a:cubicBezTo>
                    <a:pt x="427" y="83"/>
                    <a:pt x="429" y="91"/>
                    <a:pt x="429" y="99"/>
                  </a:cubicBezTo>
                  <a:cubicBezTo>
                    <a:pt x="429" y="111"/>
                    <a:pt x="425" y="121"/>
                    <a:pt x="416" y="129"/>
                  </a:cubicBezTo>
                  <a:cubicBezTo>
                    <a:pt x="408" y="137"/>
                    <a:pt x="397" y="141"/>
                    <a:pt x="383" y="141"/>
                  </a:cubicBezTo>
                  <a:cubicBezTo>
                    <a:pt x="370" y="141"/>
                    <a:pt x="359" y="137"/>
                    <a:pt x="351" y="129"/>
                  </a:cubicBezTo>
                  <a:cubicBezTo>
                    <a:pt x="342" y="121"/>
                    <a:pt x="338" y="111"/>
                    <a:pt x="338" y="99"/>
                  </a:cubicBezTo>
                  <a:cubicBezTo>
                    <a:pt x="338" y="90"/>
                    <a:pt x="341" y="82"/>
                    <a:pt x="345" y="76"/>
                  </a:cubicBezTo>
                  <a:cubicBezTo>
                    <a:pt x="350" y="70"/>
                    <a:pt x="356" y="66"/>
                    <a:pt x="364" y="64"/>
                  </a:cubicBezTo>
                  <a:close/>
                  <a:moveTo>
                    <a:pt x="361" y="35"/>
                  </a:moveTo>
                  <a:cubicBezTo>
                    <a:pt x="361" y="42"/>
                    <a:pt x="363" y="47"/>
                    <a:pt x="367" y="51"/>
                  </a:cubicBezTo>
                  <a:cubicBezTo>
                    <a:pt x="372" y="55"/>
                    <a:pt x="377" y="57"/>
                    <a:pt x="384" y="57"/>
                  </a:cubicBezTo>
                  <a:cubicBezTo>
                    <a:pt x="390" y="57"/>
                    <a:pt x="396" y="55"/>
                    <a:pt x="400" y="51"/>
                  </a:cubicBezTo>
                  <a:cubicBezTo>
                    <a:pt x="404" y="47"/>
                    <a:pt x="406" y="42"/>
                    <a:pt x="406" y="36"/>
                  </a:cubicBezTo>
                  <a:cubicBezTo>
                    <a:pt x="406" y="30"/>
                    <a:pt x="404" y="25"/>
                    <a:pt x="399" y="21"/>
                  </a:cubicBezTo>
                  <a:cubicBezTo>
                    <a:pt x="395" y="16"/>
                    <a:pt x="390" y="14"/>
                    <a:pt x="383" y="14"/>
                  </a:cubicBezTo>
                  <a:cubicBezTo>
                    <a:pt x="377" y="14"/>
                    <a:pt x="372" y="16"/>
                    <a:pt x="367" y="20"/>
                  </a:cubicBezTo>
                  <a:cubicBezTo>
                    <a:pt x="363" y="25"/>
                    <a:pt x="361" y="30"/>
                    <a:pt x="361" y="35"/>
                  </a:cubicBezTo>
                  <a:close/>
                  <a:moveTo>
                    <a:pt x="356" y="99"/>
                  </a:moveTo>
                  <a:cubicBezTo>
                    <a:pt x="356" y="104"/>
                    <a:pt x="357" y="108"/>
                    <a:pt x="359" y="113"/>
                  </a:cubicBezTo>
                  <a:cubicBezTo>
                    <a:pt x="361" y="117"/>
                    <a:pt x="365" y="121"/>
                    <a:pt x="369" y="123"/>
                  </a:cubicBezTo>
                  <a:cubicBezTo>
                    <a:pt x="374" y="126"/>
                    <a:pt x="379" y="127"/>
                    <a:pt x="384" y="127"/>
                  </a:cubicBezTo>
                  <a:cubicBezTo>
                    <a:pt x="392" y="127"/>
                    <a:pt x="398" y="124"/>
                    <a:pt x="404" y="119"/>
                  </a:cubicBezTo>
                  <a:cubicBezTo>
                    <a:pt x="409" y="114"/>
                    <a:pt x="411" y="107"/>
                    <a:pt x="411" y="99"/>
                  </a:cubicBezTo>
                  <a:cubicBezTo>
                    <a:pt x="411" y="91"/>
                    <a:pt x="409" y="85"/>
                    <a:pt x="403" y="79"/>
                  </a:cubicBezTo>
                  <a:cubicBezTo>
                    <a:pt x="398" y="74"/>
                    <a:pt x="391" y="71"/>
                    <a:pt x="383" y="71"/>
                  </a:cubicBezTo>
                  <a:cubicBezTo>
                    <a:pt x="375" y="71"/>
                    <a:pt x="369" y="74"/>
                    <a:pt x="363" y="79"/>
                  </a:cubicBezTo>
                  <a:cubicBezTo>
                    <a:pt x="358" y="84"/>
                    <a:pt x="356" y="91"/>
                    <a:pt x="356"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4" name="Freeform 112"/>
            <p:cNvSpPr>
              <a:spLocks noEditPoints="1"/>
            </p:cNvSpPr>
            <p:nvPr/>
          </p:nvSpPr>
          <p:spPr bwMode="auto">
            <a:xfrm>
              <a:off x="5656580" y="951865"/>
              <a:ext cx="172085" cy="762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19 w 428"/>
                <a:gd name="T11" fmla="*/ 31 h 141"/>
                <a:gd name="T12" fmla="*/ 159 w 428"/>
                <a:gd name="T13" fmla="*/ 0 h 141"/>
                <a:gd name="T14" fmla="*/ 192 w 428"/>
                <a:gd name="T15" fmla="*/ 18 h 141"/>
                <a:gd name="T16" fmla="*/ 204 w 428"/>
                <a:gd name="T17" fmla="*/ 71 h 141"/>
                <a:gd name="T18" fmla="*/ 184 w 428"/>
                <a:gd name="T19" fmla="*/ 133 h 141"/>
                <a:gd name="T20" fmla="*/ 128 w 428"/>
                <a:gd name="T21" fmla="*/ 126 h 141"/>
                <a:gd name="T22" fmla="*/ 132 w 428"/>
                <a:gd name="T23" fmla="*/ 71 h 141"/>
                <a:gd name="T24" fmla="*/ 159 w 428"/>
                <a:gd name="T25" fmla="*/ 127 h 141"/>
                <a:gd name="T26" fmla="*/ 187 w 428"/>
                <a:gd name="T27" fmla="*/ 71 h 141"/>
                <a:gd name="T28" fmla="*/ 159 w 428"/>
                <a:gd name="T29" fmla="*/ 14 h 141"/>
                <a:gd name="T30" fmla="*/ 132 w 428"/>
                <a:gd name="T31" fmla="*/ 71 h 141"/>
                <a:gd name="T32" fmla="*/ 315 w 428"/>
                <a:gd name="T33" fmla="*/ 138 h 141"/>
                <a:gd name="T34" fmla="*/ 226 w 428"/>
                <a:gd name="T35" fmla="*/ 127 h 141"/>
                <a:gd name="T36" fmla="*/ 259 w 428"/>
                <a:gd name="T37" fmla="*/ 88 h 141"/>
                <a:gd name="T38" fmla="*/ 298 w 428"/>
                <a:gd name="T39" fmla="*/ 38 h 141"/>
                <a:gd name="T40" fmla="*/ 272 w 428"/>
                <a:gd name="T41" fmla="*/ 14 h 141"/>
                <a:gd name="T42" fmla="*/ 245 w 428"/>
                <a:gd name="T43" fmla="*/ 42 h 141"/>
                <a:gd name="T44" fmla="*/ 241 w 428"/>
                <a:gd name="T45" fmla="*/ 11 h 141"/>
                <a:gd name="T46" fmla="*/ 303 w 428"/>
                <a:gd name="T47" fmla="*/ 11 h 141"/>
                <a:gd name="T48" fmla="*/ 312 w 428"/>
                <a:gd name="T49" fmla="*/ 55 h 141"/>
                <a:gd name="T50" fmla="*/ 274 w 428"/>
                <a:gd name="T51" fmla="*/ 96 h 141"/>
                <a:gd name="T52" fmla="*/ 248 w 428"/>
                <a:gd name="T53" fmla="*/ 122 h 141"/>
                <a:gd name="T54" fmla="*/ 426 w 428"/>
                <a:gd name="T55" fmla="*/ 35 h 141"/>
                <a:gd name="T56" fmla="*/ 403 w 428"/>
                <a:gd name="T57" fmla="*/ 21 h 141"/>
                <a:gd name="T58" fmla="*/ 372 w 428"/>
                <a:gd name="T59" fmla="*/ 19 h 141"/>
                <a:gd name="T60" fmla="*/ 354 w 428"/>
                <a:gd name="T61" fmla="*/ 67 h 141"/>
                <a:gd name="T62" fmla="*/ 388 w 428"/>
                <a:gd name="T63" fmla="*/ 49 h 141"/>
                <a:gd name="T64" fmla="*/ 428 w 428"/>
                <a:gd name="T65" fmla="*/ 94 h 141"/>
                <a:gd name="T66" fmla="*/ 407 w 428"/>
                <a:gd name="T67" fmla="*/ 135 h 141"/>
                <a:gd name="T68" fmla="*/ 351 w 428"/>
                <a:gd name="T69" fmla="*/ 125 h 141"/>
                <a:gd name="T70" fmla="*/ 352 w 428"/>
                <a:gd name="T71" fmla="*/ 16 h 141"/>
                <a:gd name="T72" fmla="*/ 414 w 428"/>
                <a:gd name="T73" fmla="*/ 10 h 141"/>
                <a:gd name="T74" fmla="*/ 357 w 428"/>
                <a:gd name="T75" fmla="*/ 94 h 141"/>
                <a:gd name="T76" fmla="*/ 371 w 428"/>
                <a:gd name="T77" fmla="*/ 123 h 141"/>
                <a:gd name="T78" fmla="*/ 403 w 428"/>
                <a:gd name="T79" fmla="*/ 118 h 141"/>
                <a:gd name="T80" fmla="*/ 404 w 428"/>
                <a:gd name="T81" fmla="*/ 72 h 141"/>
                <a:gd name="T82" fmla="*/ 365 w 428"/>
                <a:gd name="T83"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71"/>
                  </a:moveTo>
                  <a:cubicBezTo>
                    <a:pt x="114" y="54"/>
                    <a:pt x="116" y="41"/>
                    <a:pt x="119" y="31"/>
                  </a:cubicBezTo>
                  <a:cubicBezTo>
                    <a:pt x="123" y="21"/>
                    <a:pt x="128" y="14"/>
                    <a:pt x="134" y="8"/>
                  </a:cubicBezTo>
                  <a:cubicBezTo>
                    <a:pt x="141" y="3"/>
                    <a:pt x="149" y="0"/>
                    <a:pt x="159" y="0"/>
                  </a:cubicBezTo>
                  <a:cubicBezTo>
                    <a:pt x="167" y="0"/>
                    <a:pt x="173" y="2"/>
                    <a:pt x="179" y="5"/>
                  </a:cubicBezTo>
                  <a:cubicBezTo>
                    <a:pt x="184" y="8"/>
                    <a:pt x="189" y="12"/>
                    <a:pt x="192" y="18"/>
                  </a:cubicBezTo>
                  <a:cubicBezTo>
                    <a:pt x="196" y="23"/>
                    <a:pt x="199" y="30"/>
                    <a:pt x="201" y="38"/>
                  </a:cubicBezTo>
                  <a:cubicBezTo>
                    <a:pt x="203" y="46"/>
                    <a:pt x="204" y="57"/>
                    <a:pt x="204" y="71"/>
                  </a:cubicBezTo>
                  <a:cubicBezTo>
                    <a:pt x="204" y="87"/>
                    <a:pt x="202" y="100"/>
                    <a:pt x="199" y="110"/>
                  </a:cubicBezTo>
                  <a:cubicBezTo>
                    <a:pt x="196" y="120"/>
                    <a:pt x="191" y="127"/>
                    <a:pt x="184" y="133"/>
                  </a:cubicBezTo>
                  <a:cubicBezTo>
                    <a:pt x="178" y="138"/>
                    <a:pt x="169" y="141"/>
                    <a:pt x="159" y="141"/>
                  </a:cubicBezTo>
                  <a:cubicBezTo>
                    <a:pt x="146" y="141"/>
                    <a:pt x="136" y="136"/>
                    <a:pt x="128" y="126"/>
                  </a:cubicBezTo>
                  <a:cubicBezTo>
                    <a:pt x="119" y="115"/>
                    <a:pt x="114" y="97"/>
                    <a:pt x="114" y="71"/>
                  </a:cubicBezTo>
                  <a:close/>
                  <a:moveTo>
                    <a:pt x="132" y="71"/>
                  </a:moveTo>
                  <a:cubicBezTo>
                    <a:pt x="132" y="93"/>
                    <a:pt x="134" y="108"/>
                    <a:pt x="140" y="116"/>
                  </a:cubicBezTo>
                  <a:cubicBezTo>
                    <a:pt x="145" y="123"/>
                    <a:pt x="152" y="127"/>
                    <a:pt x="159" y="127"/>
                  </a:cubicBezTo>
                  <a:cubicBezTo>
                    <a:pt x="167" y="127"/>
                    <a:pt x="174" y="123"/>
                    <a:pt x="179" y="116"/>
                  </a:cubicBezTo>
                  <a:cubicBezTo>
                    <a:pt x="184" y="108"/>
                    <a:pt x="187" y="93"/>
                    <a:pt x="187" y="71"/>
                  </a:cubicBezTo>
                  <a:cubicBezTo>
                    <a:pt x="187" y="48"/>
                    <a:pt x="184" y="33"/>
                    <a:pt x="179" y="26"/>
                  </a:cubicBezTo>
                  <a:cubicBezTo>
                    <a:pt x="174" y="18"/>
                    <a:pt x="167" y="14"/>
                    <a:pt x="159" y="14"/>
                  </a:cubicBezTo>
                  <a:cubicBezTo>
                    <a:pt x="151" y="14"/>
                    <a:pt x="145" y="18"/>
                    <a:pt x="140" y="24"/>
                  </a:cubicBezTo>
                  <a:cubicBezTo>
                    <a:pt x="135" y="33"/>
                    <a:pt x="132" y="48"/>
                    <a:pt x="132" y="71"/>
                  </a:cubicBezTo>
                  <a:close/>
                  <a:moveTo>
                    <a:pt x="315" y="122"/>
                  </a:moveTo>
                  <a:lnTo>
                    <a:pt x="315" y="138"/>
                  </a:lnTo>
                  <a:lnTo>
                    <a:pt x="224" y="138"/>
                  </a:lnTo>
                  <a:cubicBezTo>
                    <a:pt x="224" y="134"/>
                    <a:pt x="225" y="131"/>
                    <a:pt x="226" y="127"/>
                  </a:cubicBezTo>
                  <a:cubicBezTo>
                    <a:pt x="229" y="121"/>
                    <a:pt x="232" y="114"/>
                    <a:pt x="237" y="108"/>
                  </a:cubicBezTo>
                  <a:cubicBezTo>
                    <a:pt x="242" y="102"/>
                    <a:pt x="250" y="96"/>
                    <a:pt x="259" y="88"/>
                  </a:cubicBezTo>
                  <a:cubicBezTo>
                    <a:pt x="274" y="75"/>
                    <a:pt x="285" y="66"/>
                    <a:pt x="290" y="58"/>
                  </a:cubicBezTo>
                  <a:cubicBezTo>
                    <a:pt x="295" y="51"/>
                    <a:pt x="298" y="45"/>
                    <a:pt x="298" y="38"/>
                  </a:cubicBezTo>
                  <a:cubicBezTo>
                    <a:pt x="298" y="32"/>
                    <a:pt x="295" y="26"/>
                    <a:pt x="290" y="21"/>
                  </a:cubicBezTo>
                  <a:cubicBezTo>
                    <a:pt x="286" y="17"/>
                    <a:pt x="279" y="14"/>
                    <a:pt x="272" y="14"/>
                  </a:cubicBezTo>
                  <a:cubicBezTo>
                    <a:pt x="264" y="14"/>
                    <a:pt x="257" y="17"/>
                    <a:pt x="252" y="22"/>
                  </a:cubicBezTo>
                  <a:cubicBezTo>
                    <a:pt x="247" y="27"/>
                    <a:pt x="245" y="33"/>
                    <a:pt x="245" y="42"/>
                  </a:cubicBezTo>
                  <a:lnTo>
                    <a:pt x="227" y="40"/>
                  </a:lnTo>
                  <a:cubicBezTo>
                    <a:pt x="229" y="27"/>
                    <a:pt x="233" y="17"/>
                    <a:pt x="241" y="11"/>
                  </a:cubicBezTo>
                  <a:cubicBezTo>
                    <a:pt x="249" y="4"/>
                    <a:pt x="259" y="0"/>
                    <a:pt x="272" y="0"/>
                  </a:cubicBezTo>
                  <a:cubicBezTo>
                    <a:pt x="285" y="0"/>
                    <a:pt x="296" y="4"/>
                    <a:pt x="303" y="11"/>
                  </a:cubicBezTo>
                  <a:cubicBezTo>
                    <a:pt x="311" y="19"/>
                    <a:pt x="315" y="28"/>
                    <a:pt x="315" y="39"/>
                  </a:cubicBezTo>
                  <a:cubicBezTo>
                    <a:pt x="315" y="44"/>
                    <a:pt x="314" y="50"/>
                    <a:pt x="312" y="55"/>
                  </a:cubicBezTo>
                  <a:cubicBezTo>
                    <a:pt x="309" y="60"/>
                    <a:pt x="306" y="66"/>
                    <a:pt x="300" y="72"/>
                  </a:cubicBezTo>
                  <a:cubicBezTo>
                    <a:pt x="295" y="78"/>
                    <a:pt x="286" y="86"/>
                    <a:pt x="274" y="96"/>
                  </a:cubicBezTo>
                  <a:cubicBezTo>
                    <a:pt x="264" y="104"/>
                    <a:pt x="258" y="110"/>
                    <a:pt x="255" y="113"/>
                  </a:cubicBezTo>
                  <a:cubicBezTo>
                    <a:pt x="252" y="116"/>
                    <a:pt x="250" y="119"/>
                    <a:pt x="248" y="122"/>
                  </a:cubicBezTo>
                  <a:lnTo>
                    <a:pt x="315" y="122"/>
                  </a:lnTo>
                  <a:close/>
                  <a:moveTo>
                    <a:pt x="426" y="35"/>
                  </a:moveTo>
                  <a:lnTo>
                    <a:pt x="409" y="36"/>
                  </a:lnTo>
                  <a:cubicBezTo>
                    <a:pt x="408" y="29"/>
                    <a:pt x="406" y="24"/>
                    <a:pt x="403" y="21"/>
                  </a:cubicBezTo>
                  <a:cubicBezTo>
                    <a:pt x="398" y="17"/>
                    <a:pt x="393" y="14"/>
                    <a:pt x="386" y="14"/>
                  </a:cubicBezTo>
                  <a:cubicBezTo>
                    <a:pt x="381" y="14"/>
                    <a:pt x="376" y="16"/>
                    <a:pt x="372" y="19"/>
                  </a:cubicBezTo>
                  <a:cubicBezTo>
                    <a:pt x="367" y="23"/>
                    <a:pt x="362" y="28"/>
                    <a:pt x="359" y="36"/>
                  </a:cubicBezTo>
                  <a:cubicBezTo>
                    <a:pt x="356" y="43"/>
                    <a:pt x="355" y="54"/>
                    <a:pt x="354" y="67"/>
                  </a:cubicBezTo>
                  <a:cubicBezTo>
                    <a:pt x="358" y="61"/>
                    <a:pt x="363" y="57"/>
                    <a:pt x="369" y="54"/>
                  </a:cubicBezTo>
                  <a:cubicBezTo>
                    <a:pt x="375" y="51"/>
                    <a:pt x="381" y="49"/>
                    <a:pt x="388" y="49"/>
                  </a:cubicBezTo>
                  <a:cubicBezTo>
                    <a:pt x="399" y="49"/>
                    <a:pt x="409" y="53"/>
                    <a:pt x="417" y="62"/>
                  </a:cubicBezTo>
                  <a:cubicBezTo>
                    <a:pt x="425" y="70"/>
                    <a:pt x="428" y="81"/>
                    <a:pt x="428" y="94"/>
                  </a:cubicBezTo>
                  <a:cubicBezTo>
                    <a:pt x="428" y="102"/>
                    <a:pt x="427" y="110"/>
                    <a:pt x="423" y="118"/>
                  </a:cubicBezTo>
                  <a:cubicBezTo>
                    <a:pt x="419" y="125"/>
                    <a:pt x="414" y="131"/>
                    <a:pt x="407" y="135"/>
                  </a:cubicBezTo>
                  <a:cubicBezTo>
                    <a:pt x="401" y="139"/>
                    <a:pt x="394" y="141"/>
                    <a:pt x="385" y="141"/>
                  </a:cubicBezTo>
                  <a:cubicBezTo>
                    <a:pt x="371" y="141"/>
                    <a:pt x="360" y="136"/>
                    <a:pt x="351" y="125"/>
                  </a:cubicBezTo>
                  <a:cubicBezTo>
                    <a:pt x="342" y="115"/>
                    <a:pt x="338" y="98"/>
                    <a:pt x="338" y="74"/>
                  </a:cubicBezTo>
                  <a:cubicBezTo>
                    <a:pt x="338" y="48"/>
                    <a:pt x="343" y="28"/>
                    <a:pt x="352" y="16"/>
                  </a:cubicBezTo>
                  <a:cubicBezTo>
                    <a:pt x="361" y="6"/>
                    <a:pt x="372" y="0"/>
                    <a:pt x="387" y="0"/>
                  </a:cubicBezTo>
                  <a:cubicBezTo>
                    <a:pt x="398" y="0"/>
                    <a:pt x="407" y="4"/>
                    <a:pt x="414" y="10"/>
                  </a:cubicBezTo>
                  <a:cubicBezTo>
                    <a:pt x="421" y="16"/>
                    <a:pt x="425" y="24"/>
                    <a:pt x="426" y="35"/>
                  </a:cubicBezTo>
                  <a:close/>
                  <a:moveTo>
                    <a:pt x="357" y="94"/>
                  </a:moveTo>
                  <a:cubicBezTo>
                    <a:pt x="357" y="100"/>
                    <a:pt x="358" y="105"/>
                    <a:pt x="361" y="111"/>
                  </a:cubicBezTo>
                  <a:cubicBezTo>
                    <a:pt x="363" y="116"/>
                    <a:pt x="367" y="120"/>
                    <a:pt x="371" y="123"/>
                  </a:cubicBezTo>
                  <a:cubicBezTo>
                    <a:pt x="376" y="126"/>
                    <a:pt x="380" y="127"/>
                    <a:pt x="385" y="127"/>
                  </a:cubicBezTo>
                  <a:cubicBezTo>
                    <a:pt x="392" y="127"/>
                    <a:pt x="398" y="124"/>
                    <a:pt x="403" y="118"/>
                  </a:cubicBezTo>
                  <a:cubicBezTo>
                    <a:pt x="409" y="113"/>
                    <a:pt x="411" y="105"/>
                    <a:pt x="411" y="95"/>
                  </a:cubicBezTo>
                  <a:cubicBezTo>
                    <a:pt x="411" y="85"/>
                    <a:pt x="409" y="78"/>
                    <a:pt x="404" y="72"/>
                  </a:cubicBezTo>
                  <a:cubicBezTo>
                    <a:pt x="399" y="67"/>
                    <a:pt x="392" y="64"/>
                    <a:pt x="384" y="64"/>
                  </a:cubicBezTo>
                  <a:cubicBezTo>
                    <a:pt x="377" y="64"/>
                    <a:pt x="370" y="67"/>
                    <a:pt x="365" y="72"/>
                  </a:cubicBezTo>
                  <a:cubicBezTo>
                    <a:pt x="360" y="78"/>
                    <a:pt x="357" y="85"/>
                    <a:pt x="357"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5" name="Freeform 113"/>
            <p:cNvSpPr>
              <a:spLocks noEditPoints="1"/>
            </p:cNvSpPr>
            <p:nvPr/>
          </p:nvSpPr>
          <p:spPr bwMode="auto">
            <a:xfrm>
              <a:off x="2639695" y="1124585"/>
              <a:ext cx="217170" cy="75565"/>
            </a:xfrm>
            <a:custGeom>
              <a:avLst/>
              <a:gdLst>
                <a:gd name="T0" fmla="*/ 0 w 540"/>
                <a:gd name="T1" fmla="*/ 80 h 141"/>
                <a:gd name="T2" fmla="*/ 52 w 540"/>
                <a:gd name="T3" fmla="*/ 97 h 141"/>
                <a:gd name="T4" fmla="*/ 155 w 540"/>
                <a:gd name="T5" fmla="*/ 122 h 141"/>
                <a:gd name="T6" fmla="*/ 64 w 540"/>
                <a:gd name="T7" fmla="*/ 138 h 141"/>
                <a:gd name="T8" fmla="*/ 77 w 540"/>
                <a:gd name="T9" fmla="*/ 108 h 141"/>
                <a:gd name="T10" fmla="*/ 130 w 540"/>
                <a:gd name="T11" fmla="*/ 58 h 141"/>
                <a:gd name="T12" fmla="*/ 130 w 540"/>
                <a:gd name="T13" fmla="*/ 21 h 141"/>
                <a:gd name="T14" fmla="*/ 92 w 540"/>
                <a:gd name="T15" fmla="*/ 22 h 141"/>
                <a:gd name="T16" fmla="*/ 67 w 540"/>
                <a:gd name="T17" fmla="*/ 40 h 141"/>
                <a:gd name="T18" fmla="*/ 112 w 540"/>
                <a:gd name="T19" fmla="*/ 0 h 141"/>
                <a:gd name="T20" fmla="*/ 155 w 540"/>
                <a:gd name="T21" fmla="*/ 39 h 141"/>
                <a:gd name="T22" fmla="*/ 140 w 540"/>
                <a:gd name="T23" fmla="*/ 72 h 141"/>
                <a:gd name="T24" fmla="*/ 95 w 540"/>
                <a:gd name="T25" fmla="*/ 113 h 141"/>
                <a:gd name="T26" fmla="*/ 155 w 540"/>
                <a:gd name="T27" fmla="*/ 122 h 141"/>
                <a:gd name="T28" fmla="*/ 188 w 540"/>
                <a:gd name="T29" fmla="*/ 119 h 141"/>
                <a:gd name="T30" fmla="*/ 207 w 540"/>
                <a:gd name="T31" fmla="*/ 138 h 141"/>
                <a:gd name="T32" fmla="*/ 315 w 540"/>
                <a:gd name="T33" fmla="*/ 122 h 141"/>
                <a:gd name="T34" fmla="*/ 224 w 540"/>
                <a:gd name="T35" fmla="*/ 138 h 141"/>
                <a:gd name="T36" fmla="*/ 237 w 540"/>
                <a:gd name="T37" fmla="*/ 108 h 141"/>
                <a:gd name="T38" fmla="*/ 290 w 540"/>
                <a:gd name="T39" fmla="*/ 58 h 141"/>
                <a:gd name="T40" fmla="*/ 290 w 540"/>
                <a:gd name="T41" fmla="*/ 21 h 141"/>
                <a:gd name="T42" fmla="*/ 252 w 540"/>
                <a:gd name="T43" fmla="*/ 22 h 141"/>
                <a:gd name="T44" fmla="*/ 227 w 540"/>
                <a:gd name="T45" fmla="*/ 40 h 141"/>
                <a:gd name="T46" fmla="*/ 272 w 540"/>
                <a:gd name="T47" fmla="*/ 0 h 141"/>
                <a:gd name="T48" fmla="*/ 315 w 540"/>
                <a:gd name="T49" fmla="*/ 39 h 141"/>
                <a:gd name="T50" fmla="*/ 300 w 540"/>
                <a:gd name="T51" fmla="*/ 72 h 141"/>
                <a:gd name="T52" fmla="*/ 255 w 540"/>
                <a:gd name="T53" fmla="*/ 113 h 141"/>
                <a:gd name="T54" fmla="*/ 315 w 540"/>
                <a:gd name="T55" fmla="*/ 122 h 141"/>
                <a:gd name="T56" fmla="*/ 356 w 540"/>
                <a:gd name="T57" fmla="*/ 101 h 141"/>
                <a:gd name="T58" fmla="*/ 383 w 540"/>
                <a:gd name="T59" fmla="*/ 127 h 141"/>
                <a:gd name="T60" fmla="*/ 412 w 540"/>
                <a:gd name="T61" fmla="*/ 93 h 141"/>
                <a:gd name="T62" fmla="*/ 382 w 540"/>
                <a:gd name="T63" fmla="*/ 62 h 141"/>
                <a:gd name="T64" fmla="*/ 357 w 540"/>
                <a:gd name="T65" fmla="*/ 75 h 141"/>
                <a:gd name="T66" fmla="*/ 355 w 540"/>
                <a:gd name="T67" fmla="*/ 3 h 141"/>
                <a:gd name="T68" fmla="*/ 423 w 540"/>
                <a:gd name="T69" fmla="*/ 19 h 141"/>
                <a:gd name="T70" fmla="*/ 361 w 540"/>
                <a:gd name="T71" fmla="*/ 56 h 141"/>
                <a:gd name="T72" fmla="*/ 417 w 540"/>
                <a:gd name="T73" fmla="*/ 60 h 141"/>
                <a:gd name="T74" fmla="*/ 419 w 540"/>
                <a:gd name="T75" fmla="*/ 124 h 141"/>
                <a:gd name="T76" fmla="*/ 352 w 540"/>
                <a:gd name="T77" fmla="*/ 130 h 141"/>
                <a:gd name="T78" fmla="*/ 538 w 540"/>
                <a:gd name="T79" fmla="*/ 35 h 141"/>
                <a:gd name="T80" fmla="*/ 515 w 540"/>
                <a:gd name="T81" fmla="*/ 21 h 141"/>
                <a:gd name="T82" fmla="*/ 484 w 540"/>
                <a:gd name="T83" fmla="*/ 19 h 141"/>
                <a:gd name="T84" fmla="*/ 466 w 540"/>
                <a:gd name="T85" fmla="*/ 67 h 141"/>
                <a:gd name="T86" fmla="*/ 500 w 540"/>
                <a:gd name="T87" fmla="*/ 49 h 141"/>
                <a:gd name="T88" fmla="*/ 540 w 540"/>
                <a:gd name="T89" fmla="*/ 94 h 141"/>
                <a:gd name="T90" fmla="*/ 519 w 540"/>
                <a:gd name="T91" fmla="*/ 135 h 141"/>
                <a:gd name="T92" fmla="*/ 463 w 540"/>
                <a:gd name="T93" fmla="*/ 125 h 141"/>
                <a:gd name="T94" fmla="*/ 464 w 540"/>
                <a:gd name="T95" fmla="*/ 16 h 141"/>
                <a:gd name="T96" fmla="*/ 526 w 540"/>
                <a:gd name="T97" fmla="*/ 10 h 141"/>
                <a:gd name="T98" fmla="*/ 469 w 540"/>
                <a:gd name="T99" fmla="*/ 94 h 141"/>
                <a:gd name="T100" fmla="*/ 483 w 540"/>
                <a:gd name="T101" fmla="*/ 123 h 141"/>
                <a:gd name="T102" fmla="*/ 515 w 540"/>
                <a:gd name="T103" fmla="*/ 118 h 141"/>
                <a:gd name="T104" fmla="*/ 516 w 540"/>
                <a:gd name="T105" fmla="*/ 72 h 141"/>
                <a:gd name="T106" fmla="*/ 477 w 540"/>
                <a:gd name="T107"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0" h="141">
                  <a:moveTo>
                    <a:pt x="0" y="97"/>
                  </a:moveTo>
                  <a:lnTo>
                    <a:pt x="0" y="80"/>
                  </a:lnTo>
                  <a:lnTo>
                    <a:pt x="52" y="80"/>
                  </a:lnTo>
                  <a:lnTo>
                    <a:pt x="52" y="97"/>
                  </a:lnTo>
                  <a:lnTo>
                    <a:pt x="0" y="97"/>
                  </a:lnTo>
                  <a:close/>
                  <a:moveTo>
                    <a:pt x="155" y="122"/>
                  </a:moveTo>
                  <a:lnTo>
                    <a:pt x="155" y="138"/>
                  </a:lnTo>
                  <a:lnTo>
                    <a:pt x="64" y="138"/>
                  </a:lnTo>
                  <a:cubicBezTo>
                    <a:pt x="64" y="134"/>
                    <a:pt x="65" y="131"/>
                    <a:pt x="66" y="127"/>
                  </a:cubicBezTo>
                  <a:cubicBezTo>
                    <a:pt x="69" y="121"/>
                    <a:pt x="72" y="114"/>
                    <a:pt x="77" y="108"/>
                  </a:cubicBezTo>
                  <a:cubicBezTo>
                    <a:pt x="82" y="102"/>
                    <a:pt x="90" y="96"/>
                    <a:pt x="99" y="88"/>
                  </a:cubicBezTo>
                  <a:cubicBezTo>
                    <a:pt x="114" y="75"/>
                    <a:pt x="125" y="66"/>
                    <a:pt x="130" y="58"/>
                  </a:cubicBezTo>
                  <a:cubicBezTo>
                    <a:pt x="135" y="51"/>
                    <a:pt x="138" y="45"/>
                    <a:pt x="138" y="38"/>
                  </a:cubicBezTo>
                  <a:cubicBezTo>
                    <a:pt x="138" y="32"/>
                    <a:pt x="135" y="26"/>
                    <a:pt x="130" y="21"/>
                  </a:cubicBezTo>
                  <a:cubicBezTo>
                    <a:pt x="126" y="17"/>
                    <a:pt x="119" y="14"/>
                    <a:pt x="112" y="14"/>
                  </a:cubicBezTo>
                  <a:cubicBezTo>
                    <a:pt x="104" y="14"/>
                    <a:pt x="97" y="17"/>
                    <a:pt x="92" y="22"/>
                  </a:cubicBezTo>
                  <a:cubicBezTo>
                    <a:pt x="87" y="27"/>
                    <a:pt x="85" y="33"/>
                    <a:pt x="85" y="42"/>
                  </a:cubicBezTo>
                  <a:lnTo>
                    <a:pt x="67" y="40"/>
                  </a:lnTo>
                  <a:cubicBezTo>
                    <a:pt x="69" y="27"/>
                    <a:pt x="73" y="17"/>
                    <a:pt x="81" y="11"/>
                  </a:cubicBezTo>
                  <a:cubicBezTo>
                    <a:pt x="89" y="4"/>
                    <a:pt x="99" y="0"/>
                    <a:pt x="112" y="0"/>
                  </a:cubicBezTo>
                  <a:cubicBezTo>
                    <a:pt x="125" y="0"/>
                    <a:pt x="136" y="4"/>
                    <a:pt x="143" y="11"/>
                  </a:cubicBezTo>
                  <a:cubicBezTo>
                    <a:pt x="151" y="19"/>
                    <a:pt x="155" y="28"/>
                    <a:pt x="155" y="39"/>
                  </a:cubicBezTo>
                  <a:cubicBezTo>
                    <a:pt x="155" y="44"/>
                    <a:pt x="154" y="50"/>
                    <a:pt x="152" y="55"/>
                  </a:cubicBezTo>
                  <a:cubicBezTo>
                    <a:pt x="149" y="60"/>
                    <a:pt x="146" y="66"/>
                    <a:pt x="140" y="72"/>
                  </a:cubicBezTo>
                  <a:cubicBezTo>
                    <a:pt x="135" y="78"/>
                    <a:pt x="126" y="86"/>
                    <a:pt x="114" y="96"/>
                  </a:cubicBezTo>
                  <a:cubicBezTo>
                    <a:pt x="104" y="104"/>
                    <a:pt x="98" y="110"/>
                    <a:pt x="95" y="113"/>
                  </a:cubicBezTo>
                  <a:cubicBezTo>
                    <a:pt x="92" y="116"/>
                    <a:pt x="90" y="119"/>
                    <a:pt x="88" y="122"/>
                  </a:cubicBezTo>
                  <a:lnTo>
                    <a:pt x="155" y="122"/>
                  </a:lnTo>
                  <a:close/>
                  <a:moveTo>
                    <a:pt x="188" y="138"/>
                  </a:moveTo>
                  <a:lnTo>
                    <a:pt x="188" y="119"/>
                  </a:lnTo>
                  <a:lnTo>
                    <a:pt x="207" y="119"/>
                  </a:lnTo>
                  <a:lnTo>
                    <a:pt x="207" y="138"/>
                  </a:lnTo>
                  <a:lnTo>
                    <a:pt x="188" y="138"/>
                  </a:lnTo>
                  <a:close/>
                  <a:moveTo>
                    <a:pt x="315" y="122"/>
                  </a:moveTo>
                  <a:lnTo>
                    <a:pt x="315" y="138"/>
                  </a:lnTo>
                  <a:lnTo>
                    <a:pt x="224" y="138"/>
                  </a:lnTo>
                  <a:cubicBezTo>
                    <a:pt x="224" y="134"/>
                    <a:pt x="225" y="131"/>
                    <a:pt x="226" y="127"/>
                  </a:cubicBezTo>
                  <a:cubicBezTo>
                    <a:pt x="229" y="121"/>
                    <a:pt x="232" y="114"/>
                    <a:pt x="237" y="108"/>
                  </a:cubicBezTo>
                  <a:cubicBezTo>
                    <a:pt x="242" y="102"/>
                    <a:pt x="250" y="96"/>
                    <a:pt x="259" y="88"/>
                  </a:cubicBezTo>
                  <a:cubicBezTo>
                    <a:pt x="274" y="75"/>
                    <a:pt x="285" y="66"/>
                    <a:pt x="290" y="58"/>
                  </a:cubicBezTo>
                  <a:cubicBezTo>
                    <a:pt x="295" y="51"/>
                    <a:pt x="298" y="45"/>
                    <a:pt x="298" y="38"/>
                  </a:cubicBezTo>
                  <a:cubicBezTo>
                    <a:pt x="298" y="32"/>
                    <a:pt x="295" y="26"/>
                    <a:pt x="290" y="21"/>
                  </a:cubicBezTo>
                  <a:cubicBezTo>
                    <a:pt x="286" y="17"/>
                    <a:pt x="279" y="14"/>
                    <a:pt x="272" y="14"/>
                  </a:cubicBezTo>
                  <a:cubicBezTo>
                    <a:pt x="264" y="14"/>
                    <a:pt x="257" y="17"/>
                    <a:pt x="252" y="22"/>
                  </a:cubicBezTo>
                  <a:cubicBezTo>
                    <a:pt x="247" y="27"/>
                    <a:pt x="245" y="33"/>
                    <a:pt x="245" y="42"/>
                  </a:cubicBezTo>
                  <a:lnTo>
                    <a:pt x="227" y="40"/>
                  </a:lnTo>
                  <a:cubicBezTo>
                    <a:pt x="229" y="27"/>
                    <a:pt x="233" y="17"/>
                    <a:pt x="241" y="11"/>
                  </a:cubicBezTo>
                  <a:cubicBezTo>
                    <a:pt x="249" y="4"/>
                    <a:pt x="259" y="0"/>
                    <a:pt x="272" y="0"/>
                  </a:cubicBezTo>
                  <a:cubicBezTo>
                    <a:pt x="285" y="0"/>
                    <a:pt x="296" y="4"/>
                    <a:pt x="303" y="11"/>
                  </a:cubicBezTo>
                  <a:cubicBezTo>
                    <a:pt x="311" y="19"/>
                    <a:pt x="315" y="28"/>
                    <a:pt x="315" y="39"/>
                  </a:cubicBezTo>
                  <a:cubicBezTo>
                    <a:pt x="315" y="44"/>
                    <a:pt x="314" y="50"/>
                    <a:pt x="312" y="55"/>
                  </a:cubicBezTo>
                  <a:cubicBezTo>
                    <a:pt x="309" y="60"/>
                    <a:pt x="306" y="66"/>
                    <a:pt x="300" y="72"/>
                  </a:cubicBezTo>
                  <a:cubicBezTo>
                    <a:pt x="295" y="78"/>
                    <a:pt x="286" y="86"/>
                    <a:pt x="274" y="96"/>
                  </a:cubicBezTo>
                  <a:cubicBezTo>
                    <a:pt x="264" y="104"/>
                    <a:pt x="258" y="110"/>
                    <a:pt x="255" y="113"/>
                  </a:cubicBezTo>
                  <a:cubicBezTo>
                    <a:pt x="252" y="116"/>
                    <a:pt x="250" y="119"/>
                    <a:pt x="248" y="122"/>
                  </a:cubicBezTo>
                  <a:lnTo>
                    <a:pt x="315" y="122"/>
                  </a:lnTo>
                  <a:close/>
                  <a:moveTo>
                    <a:pt x="338" y="102"/>
                  </a:moveTo>
                  <a:lnTo>
                    <a:pt x="356" y="101"/>
                  </a:lnTo>
                  <a:cubicBezTo>
                    <a:pt x="358" y="110"/>
                    <a:pt x="361" y="116"/>
                    <a:pt x="365" y="120"/>
                  </a:cubicBezTo>
                  <a:cubicBezTo>
                    <a:pt x="370" y="125"/>
                    <a:pt x="376" y="127"/>
                    <a:pt x="383" y="127"/>
                  </a:cubicBezTo>
                  <a:cubicBezTo>
                    <a:pt x="391" y="127"/>
                    <a:pt x="398" y="124"/>
                    <a:pt x="403" y="118"/>
                  </a:cubicBezTo>
                  <a:cubicBezTo>
                    <a:pt x="409" y="112"/>
                    <a:pt x="412" y="103"/>
                    <a:pt x="412" y="93"/>
                  </a:cubicBezTo>
                  <a:cubicBezTo>
                    <a:pt x="412" y="84"/>
                    <a:pt x="409" y="76"/>
                    <a:pt x="404" y="71"/>
                  </a:cubicBezTo>
                  <a:cubicBezTo>
                    <a:pt x="398" y="65"/>
                    <a:pt x="391" y="62"/>
                    <a:pt x="382" y="62"/>
                  </a:cubicBezTo>
                  <a:cubicBezTo>
                    <a:pt x="377" y="62"/>
                    <a:pt x="372" y="63"/>
                    <a:pt x="368" y="66"/>
                  </a:cubicBezTo>
                  <a:cubicBezTo>
                    <a:pt x="363" y="68"/>
                    <a:pt x="360" y="72"/>
                    <a:pt x="357" y="75"/>
                  </a:cubicBezTo>
                  <a:lnTo>
                    <a:pt x="341" y="73"/>
                  </a:lnTo>
                  <a:lnTo>
                    <a:pt x="355" y="3"/>
                  </a:lnTo>
                  <a:lnTo>
                    <a:pt x="423" y="3"/>
                  </a:lnTo>
                  <a:lnTo>
                    <a:pt x="423" y="19"/>
                  </a:lnTo>
                  <a:lnTo>
                    <a:pt x="368" y="19"/>
                  </a:lnTo>
                  <a:lnTo>
                    <a:pt x="361" y="56"/>
                  </a:lnTo>
                  <a:cubicBezTo>
                    <a:pt x="369" y="50"/>
                    <a:pt x="378" y="47"/>
                    <a:pt x="387" y="47"/>
                  </a:cubicBezTo>
                  <a:cubicBezTo>
                    <a:pt x="399" y="47"/>
                    <a:pt x="409" y="51"/>
                    <a:pt x="417" y="60"/>
                  </a:cubicBezTo>
                  <a:cubicBezTo>
                    <a:pt x="425" y="68"/>
                    <a:pt x="429" y="79"/>
                    <a:pt x="429" y="92"/>
                  </a:cubicBezTo>
                  <a:cubicBezTo>
                    <a:pt x="429" y="104"/>
                    <a:pt x="426" y="115"/>
                    <a:pt x="419" y="124"/>
                  </a:cubicBezTo>
                  <a:cubicBezTo>
                    <a:pt x="410" y="135"/>
                    <a:pt x="398" y="141"/>
                    <a:pt x="383" y="141"/>
                  </a:cubicBezTo>
                  <a:cubicBezTo>
                    <a:pt x="370" y="141"/>
                    <a:pt x="360" y="137"/>
                    <a:pt x="352" y="130"/>
                  </a:cubicBezTo>
                  <a:cubicBezTo>
                    <a:pt x="344" y="123"/>
                    <a:pt x="340" y="114"/>
                    <a:pt x="338" y="102"/>
                  </a:cubicBezTo>
                  <a:close/>
                  <a:moveTo>
                    <a:pt x="538" y="35"/>
                  </a:moveTo>
                  <a:lnTo>
                    <a:pt x="521" y="36"/>
                  </a:lnTo>
                  <a:cubicBezTo>
                    <a:pt x="520" y="29"/>
                    <a:pt x="518" y="24"/>
                    <a:pt x="515" y="21"/>
                  </a:cubicBezTo>
                  <a:cubicBezTo>
                    <a:pt x="510" y="17"/>
                    <a:pt x="505" y="14"/>
                    <a:pt x="498" y="14"/>
                  </a:cubicBezTo>
                  <a:cubicBezTo>
                    <a:pt x="493" y="14"/>
                    <a:pt x="488" y="16"/>
                    <a:pt x="484" y="19"/>
                  </a:cubicBezTo>
                  <a:cubicBezTo>
                    <a:pt x="479" y="23"/>
                    <a:pt x="474" y="28"/>
                    <a:pt x="471" y="36"/>
                  </a:cubicBezTo>
                  <a:cubicBezTo>
                    <a:pt x="468" y="43"/>
                    <a:pt x="467" y="54"/>
                    <a:pt x="466" y="67"/>
                  </a:cubicBezTo>
                  <a:cubicBezTo>
                    <a:pt x="470" y="61"/>
                    <a:pt x="475" y="57"/>
                    <a:pt x="481" y="54"/>
                  </a:cubicBezTo>
                  <a:cubicBezTo>
                    <a:pt x="487" y="51"/>
                    <a:pt x="493" y="49"/>
                    <a:pt x="500" y="49"/>
                  </a:cubicBezTo>
                  <a:cubicBezTo>
                    <a:pt x="511" y="49"/>
                    <a:pt x="521" y="53"/>
                    <a:pt x="529" y="62"/>
                  </a:cubicBezTo>
                  <a:cubicBezTo>
                    <a:pt x="537" y="70"/>
                    <a:pt x="540" y="81"/>
                    <a:pt x="540" y="94"/>
                  </a:cubicBezTo>
                  <a:cubicBezTo>
                    <a:pt x="540" y="102"/>
                    <a:pt x="539" y="110"/>
                    <a:pt x="535" y="118"/>
                  </a:cubicBezTo>
                  <a:cubicBezTo>
                    <a:pt x="531" y="125"/>
                    <a:pt x="526" y="131"/>
                    <a:pt x="519" y="135"/>
                  </a:cubicBezTo>
                  <a:cubicBezTo>
                    <a:pt x="513" y="139"/>
                    <a:pt x="506" y="141"/>
                    <a:pt x="497" y="141"/>
                  </a:cubicBezTo>
                  <a:cubicBezTo>
                    <a:pt x="483" y="141"/>
                    <a:pt x="472" y="136"/>
                    <a:pt x="463" y="125"/>
                  </a:cubicBezTo>
                  <a:cubicBezTo>
                    <a:pt x="454" y="115"/>
                    <a:pt x="450" y="98"/>
                    <a:pt x="450" y="74"/>
                  </a:cubicBezTo>
                  <a:cubicBezTo>
                    <a:pt x="450" y="48"/>
                    <a:pt x="455" y="28"/>
                    <a:pt x="464" y="16"/>
                  </a:cubicBezTo>
                  <a:cubicBezTo>
                    <a:pt x="473" y="6"/>
                    <a:pt x="484" y="0"/>
                    <a:pt x="499" y="0"/>
                  </a:cubicBezTo>
                  <a:cubicBezTo>
                    <a:pt x="510" y="0"/>
                    <a:pt x="519" y="4"/>
                    <a:pt x="526" y="10"/>
                  </a:cubicBezTo>
                  <a:cubicBezTo>
                    <a:pt x="533" y="16"/>
                    <a:pt x="537" y="24"/>
                    <a:pt x="538" y="35"/>
                  </a:cubicBezTo>
                  <a:close/>
                  <a:moveTo>
                    <a:pt x="469" y="94"/>
                  </a:moveTo>
                  <a:cubicBezTo>
                    <a:pt x="469" y="100"/>
                    <a:pt x="470" y="105"/>
                    <a:pt x="473" y="111"/>
                  </a:cubicBezTo>
                  <a:cubicBezTo>
                    <a:pt x="475" y="116"/>
                    <a:pt x="479" y="120"/>
                    <a:pt x="483" y="123"/>
                  </a:cubicBezTo>
                  <a:cubicBezTo>
                    <a:pt x="488" y="126"/>
                    <a:pt x="492" y="127"/>
                    <a:pt x="497" y="127"/>
                  </a:cubicBezTo>
                  <a:cubicBezTo>
                    <a:pt x="504" y="127"/>
                    <a:pt x="510" y="124"/>
                    <a:pt x="515" y="118"/>
                  </a:cubicBezTo>
                  <a:cubicBezTo>
                    <a:pt x="521" y="113"/>
                    <a:pt x="523" y="105"/>
                    <a:pt x="523" y="95"/>
                  </a:cubicBezTo>
                  <a:cubicBezTo>
                    <a:pt x="523" y="85"/>
                    <a:pt x="521" y="78"/>
                    <a:pt x="516" y="72"/>
                  </a:cubicBezTo>
                  <a:cubicBezTo>
                    <a:pt x="511" y="67"/>
                    <a:pt x="504" y="64"/>
                    <a:pt x="496" y="64"/>
                  </a:cubicBezTo>
                  <a:cubicBezTo>
                    <a:pt x="489" y="64"/>
                    <a:pt x="482" y="67"/>
                    <a:pt x="477" y="72"/>
                  </a:cubicBezTo>
                  <a:cubicBezTo>
                    <a:pt x="472" y="78"/>
                    <a:pt x="469" y="85"/>
                    <a:pt x="469"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6" name="Freeform 114"/>
            <p:cNvSpPr>
              <a:spLocks noEditPoints="1"/>
            </p:cNvSpPr>
            <p:nvPr/>
          </p:nvSpPr>
          <p:spPr bwMode="auto">
            <a:xfrm>
              <a:off x="3006090" y="1124585"/>
              <a:ext cx="275590" cy="75565"/>
            </a:xfrm>
            <a:custGeom>
              <a:avLst/>
              <a:gdLst>
                <a:gd name="T0" fmla="*/ 34 w 685"/>
                <a:gd name="T1" fmla="*/ 31 h 141"/>
                <a:gd name="T2" fmla="*/ 0 w 685"/>
                <a:gd name="T3" fmla="*/ 35 h 141"/>
                <a:gd name="T4" fmla="*/ 51 w 685"/>
                <a:gd name="T5" fmla="*/ 0 h 141"/>
                <a:gd name="T6" fmla="*/ 116 w 685"/>
                <a:gd name="T7" fmla="*/ 100 h 141"/>
                <a:gd name="T8" fmla="*/ 163 w 685"/>
                <a:gd name="T9" fmla="*/ 119 h 141"/>
                <a:gd name="T10" fmla="*/ 145 w 685"/>
                <a:gd name="T11" fmla="*/ 71 h 141"/>
                <a:gd name="T12" fmla="*/ 137 w 685"/>
                <a:gd name="T13" fmla="*/ 59 h 141"/>
                <a:gd name="T14" fmla="*/ 159 w 685"/>
                <a:gd name="T15" fmla="*/ 20 h 141"/>
                <a:gd name="T16" fmla="*/ 118 w 685"/>
                <a:gd name="T17" fmla="*/ 39 h 141"/>
                <a:gd name="T18" fmla="*/ 142 w 685"/>
                <a:gd name="T19" fmla="*/ 0 h 141"/>
                <a:gd name="T20" fmla="*/ 183 w 685"/>
                <a:gd name="T21" fmla="*/ 36 h 141"/>
                <a:gd name="T22" fmla="*/ 183 w 685"/>
                <a:gd name="T23" fmla="*/ 76 h 141"/>
                <a:gd name="T24" fmla="*/ 143 w 685"/>
                <a:gd name="T25" fmla="*/ 141 h 141"/>
                <a:gd name="T26" fmla="*/ 214 w 685"/>
                <a:gd name="T27" fmla="*/ 107 h 141"/>
                <a:gd name="T28" fmla="*/ 253 w 685"/>
                <a:gd name="T29" fmla="*/ 127 h 141"/>
                <a:gd name="T30" fmla="*/ 282 w 685"/>
                <a:gd name="T31" fmla="*/ 98 h 141"/>
                <a:gd name="T32" fmla="*/ 271 w 685"/>
                <a:gd name="T33" fmla="*/ 87 h 141"/>
                <a:gd name="T34" fmla="*/ 211 w 685"/>
                <a:gd name="T35" fmla="*/ 47 h 141"/>
                <a:gd name="T36" fmla="*/ 279 w 685"/>
                <a:gd name="T37" fmla="*/ 8 h 141"/>
                <a:gd name="T38" fmla="*/ 296 w 685"/>
                <a:gd name="T39" fmla="*/ 109 h 141"/>
                <a:gd name="T40" fmla="*/ 226 w 685"/>
                <a:gd name="T41" fmla="*/ 132 h 141"/>
                <a:gd name="T42" fmla="*/ 275 w 685"/>
                <a:gd name="T43" fmla="*/ 23 h 141"/>
                <a:gd name="T44" fmla="*/ 229 w 685"/>
                <a:gd name="T45" fmla="*/ 47 h 141"/>
                <a:gd name="T46" fmla="*/ 275 w 685"/>
                <a:gd name="T47" fmla="*/ 69 h 141"/>
                <a:gd name="T48" fmla="*/ 333 w 685"/>
                <a:gd name="T49" fmla="*/ 119 h 141"/>
                <a:gd name="T50" fmla="*/ 333 w 685"/>
                <a:gd name="T51" fmla="*/ 138 h 141"/>
                <a:gd name="T52" fmla="*/ 398 w 685"/>
                <a:gd name="T53" fmla="*/ 122 h 141"/>
                <a:gd name="T54" fmla="*/ 436 w 685"/>
                <a:gd name="T55" fmla="*/ 114 h 141"/>
                <a:gd name="T56" fmla="*/ 445 w 685"/>
                <a:gd name="T57" fmla="*/ 74 h 141"/>
                <a:gd name="T58" fmla="*/ 383 w 685"/>
                <a:gd name="T59" fmla="*/ 80 h 141"/>
                <a:gd name="T60" fmla="*/ 415 w 685"/>
                <a:gd name="T61" fmla="*/ 0 h 141"/>
                <a:gd name="T62" fmla="*/ 462 w 685"/>
                <a:gd name="T63" fmla="*/ 67 h 141"/>
                <a:gd name="T64" fmla="*/ 413 w 685"/>
                <a:gd name="T65" fmla="*/ 141 h 141"/>
                <a:gd name="T66" fmla="*/ 443 w 685"/>
                <a:gd name="T67" fmla="*/ 46 h 141"/>
                <a:gd name="T68" fmla="*/ 397 w 685"/>
                <a:gd name="T69" fmla="*/ 24 h 141"/>
                <a:gd name="T70" fmla="*/ 416 w 685"/>
                <a:gd name="T71" fmla="*/ 77 h 141"/>
                <a:gd name="T72" fmla="*/ 571 w 685"/>
                <a:gd name="T73" fmla="*/ 35 h 141"/>
                <a:gd name="T74" fmla="*/ 531 w 685"/>
                <a:gd name="T75" fmla="*/ 14 h 141"/>
                <a:gd name="T76" fmla="*/ 499 w 685"/>
                <a:gd name="T77" fmla="*/ 67 h 141"/>
                <a:gd name="T78" fmla="*/ 562 w 685"/>
                <a:gd name="T79" fmla="*/ 62 h 141"/>
                <a:gd name="T80" fmla="*/ 552 w 685"/>
                <a:gd name="T81" fmla="*/ 135 h 141"/>
                <a:gd name="T82" fmla="*/ 483 w 685"/>
                <a:gd name="T83" fmla="*/ 74 h 141"/>
                <a:gd name="T84" fmla="*/ 559 w 685"/>
                <a:gd name="T85" fmla="*/ 10 h 141"/>
                <a:gd name="T86" fmla="*/ 506 w 685"/>
                <a:gd name="T87" fmla="*/ 111 h 141"/>
                <a:gd name="T88" fmla="*/ 548 w 685"/>
                <a:gd name="T89" fmla="*/ 118 h 141"/>
                <a:gd name="T90" fmla="*/ 529 w 685"/>
                <a:gd name="T91" fmla="*/ 64 h 141"/>
                <a:gd name="T92" fmla="*/ 596 w 685"/>
                <a:gd name="T93" fmla="*/ 19 h 141"/>
                <a:gd name="T94" fmla="*/ 685 w 685"/>
                <a:gd name="T95" fmla="*/ 16 h 141"/>
                <a:gd name="T96" fmla="*/ 633 w 685"/>
                <a:gd name="T97" fmla="*/ 138 h 141"/>
                <a:gd name="T98" fmla="*/ 640 w 685"/>
                <a:gd name="T99" fmla="*/ 5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5"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99" y="102"/>
                  </a:moveTo>
                  <a:lnTo>
                    <a:pt x="116" y="100"/>
                  </a:lnTo>
                  <a:cubicBezTo>
                    <a:pt x="118" y="109"/>
                    <a:pt x="122" y="116"/>
                    <a:pt x="126" y="121"/>
                  </a:cubicBezTo>
                  <a:cubicBezTo>
                    <a:pt x="131" y="125"/>
                    <a:pt x="137" y="127"/>
                    <a:pt x="143" y="127"/>
                  </a:cubicBezTo>
                  <a:cubicBezTo>
                    <a:pt x="151" y="127"/>
                    <a:pt x="158" y="124"/>
                    <a:pt x="163" y="119"/>
                  </a:cubicBezTo>
                  <a:cubicBezTo>
                    <a:pt x="169" y="113"/>
                    <a:pt x="172" y="106"/>
                    <a:pt x="172" y="98"/>
                  </a:cubicBezTo>
                  <a:cubicBezTo>
                    <a:pt x="172" y="91"/>
                    <a:pt x="169" y="84"/>
                    <a:pt x="164" y="79"/>
                  </a:cubicBezTo>
                  <a:cubicBezTo>
                    <a:pt x="159" y="74"/>
                    <a:pt x="153" y="71"/>
                    <a:pt x="145" y="71"/>
                  </a:cubicBezTo>
                  <a:cubicBezTo>
                    <a:pt x="142" y="71"/>
                    <a:pt x="138" y="72"/>
                    <a:pt x="133" y="73"/>
                  </a:cubicBezTo>
                  <a:lnTo>
                    <a:pt x="135" y="58"/>
                  </a:lnTo>
                  <a:cubicBezTo>
                    <a:pt x="136" y="59"/>
                    <a:pt x="137" y="59"/>
                    <a:pt x="137" y="59"/>
                  </a:cubicBezTo>
                  <a:cubicBezTo>
                    <a:pt x="145" y="59"/>
                    <a:pt x="151" y="57"/>
                    <a:pt x="157" y="53"/>
                  </a:cubicBezTo>
                  <a:cubicBezTo>
                    <a:pt x="163" y="49"/>
                    <a:pt x="165" y="44"/>
                    <a:pt x="165" y="36"/>
                  </a:cubicBezTo>
                  <a:cubicBezTo>
                    <a:pt x="165" y="30"/>
                    <a:pt x="163" y="24"/>
                    <a:pt x="159" y="20"/>
                  </a:cubicBezTo>
                  <a:cubicBezTo>
                    <a:pt x="155" y="16"/>
                    <a:pt x="150" y="14"/>
                    <a:pt x="143" y="14"/>
                  </a:cubicBezTo>
                  <a:cubicBezTo>
                    <a:pt x="136" y="14"/>
                    <a:pt x="131" y="16"/>
                    <a:pt x="127" y="20"/>
                  </a:cubicBezTo>
                  <a:cubicBezTo>
                    <a:pt x="122" y="25"/>
                    <a:pt x="119" y="31"/>
                    <a:pt x="118" y="39"/>
                  </a:cubicBezTo>
                  <a:lnTo>
                    <a:pt x="101" y="36"/>
                  </a:lnTo>
                  <a:cubicBezTo>
                    <a:pt x="103" y="25"/>
                    <a:pt x="108" y="16"/>
                    <a:pt x="115" y="10"/>
                  </a:cubicBezTo>
                  <a:cubicBezTo>
                    <a:pt x="123" y="4"/>
                    <a:pt x="132" y="0"/>
                    <a:pt x="142" y="0"/>
                  </a:cubicBezTo>
                  <a:cubicBezTo>
                    <a:pt x="150" y="0"/>
                    <a:pt x="157" y="2"/>
                    <a:pt x="163" y="5"/>
                  </a:cubicBezTo>
                  <a:cubicBezTo>
                    <a:pt x="170" y="9"/>
                    <a:pt x="174" y="13"/>
                    <a:pt x="178" y="18"/>
                  </a:cubicBezTo>
                  <a:cubicBezTo>
                    <a:pt x="181" y="24"/>
                    <a:pt x="183" y="30"/>
                    <a:pt x="183" y="36"/>
                  </a:cubicBezTo>
                  <a:cubicBezTo>
                    <a:pt x="183" y="42"/>
                    <a:pt x="181" y="47"/>
                    <a:pt x="178" y="52"/>
                  </a:cubicBezTo>
                  <a:cubicBezTo>
                    <a:pt x="175" y="57"/>
                    <a:pt x="170" y="61"/>
                    <a:pt x="164" y="64"/>
                  </a:cubicBezTo>
                  <a:cubicBezTo>
                    <a:pt x="172" y="66"/>
                    <a:pt x="178" y="70"/>
                    <a:pt x="183" y="76"/>
                  </a:cubicBezTo>
                  <a:cubicBezTo>
                    <a:pt x="187" y="82"/>
                    <a:pt x="189" y="89"/>
                    <a:pt x="189" y="98"/>
                  </a:cubicBezTo>
                  <a:cubicBezTo>
                    <a:pt x="189" y="110"/>
                    <a:pt x="185" y="120"/>
                    <a:pt x="176" y="128"/>
                  </a:cubicBezTo>
                  <a:cubicBezTo>
                    <a:pt x="168" y="137"/>
                    <a:pt x="157" y="141"/>
                    <a:pt x="143" y="141"/>
                  </a:cubicBezTo>
                  <a:cubicBezTo>
                    <a:pt x="131" y="141"/>
                    <a:pt x="121" y="137"/>
                    <a:pt x="113" y="130"/>
                  </a:cubicBezTo>
                  <a:cubicBezTo>
                    <a:pt x="105" y="123"/>
                    <a:pt x="101" y="114"/>
                    <a:pt x="99" y="102"/>
                  </a:cubicBezTo>
                  <a:close/>
                  <a:moveTo>
                    <a:pt x="214" y="107"/>
                  </a:moveTo>
                  <a:lnTo>
                    <a:pt x="230" y="105"/>
                  </a:lnTo>
                  <a:cubicBezTo>
                    <a:pt x="232" y="113"/>
                    <a:pt x="234" y="118"/>
                    <a:pt x="238" y="122"/>
                  </a:cubicBezTo>
                  <a:cubicBezTo>
                    <a:pt x="242" y="125"/>
                    <a:pt x="247" y="127"/>
                    <a:pt x="253" y="127"/>
                  </a:cubicBezTo>
                  <a:cubicBezTo>
                    <a:pt x="258" y="127"/>
                    <a:pt x="263" y="126"/>
                    <a:pt x="267" y="123"/>
                  </a:cubicBezTo>
                  <a:cubicBezTo>
                    <a:pt x="271" y="121"/>
                    <a:pt x="274" y="118"/>
                    <a:pt x="276" y="114"/>
                  </a:cubicBezTo>
                  <a:cubicBezTo>
                    <a:pt x="279" y="110"/>
                    <a:pt x="281" y="105"/>
                    <a:pt x="282" y="98"/>
                  </a:cubicBezTo>
                  <a:cubicBezTo>
                    <a:pt x="284" y="91"/>
                    <a:pt x="285" y="84"/>
                    <a:pt x="285" y="77"/>
                  </a:cubicBezTo>
                  <a:cubicBezTo>
                    <a:pt x="285" y="76"/>
                    <a:pt x="285" y="75"/>
                    <a:pt x="285" y="74"/>
                  </a:cubicBezTo>
                  <a:cubicBezTo>
                    <a:pt x="282" y="79"/>
                    <a:pt x="277" y="83"/>
                    <a:pt x="271" y="87"/>
                  </a:cubicBezTo>
                  <a:cubicBezTo>
                    <a:pt x="265" y="90"/>
                    <a:pt x="259" y="92"/>
                    <a:pt x="252" y="92"/>
                  </a:cubicBezTo>
                  <a:cubicBezTo>
                    <a:pt x="241" y="92"/>
                    <a:pt x="231" y="88"/>
                    <a:pt x="223" y="80"/>
                  </a:cubicBezTo>
                  <a:cubicBezTo>
                    <a:pt x="215" y="71"/>
                    <a:pt x="211" y="60"/>
                    <a:pt x="211" y="47"/>
                  </a:cubicBezTo>
                  <a:cubicBezTo>
                    <a:pt x="211" y="33"/>
                    <a:pt x="216" y="22"/>
                    <a:pt x="224" y="13"/>
                  </a:cubicBezTo>
                  <a:cubicBezTo>
                    <a:pt x="232" y="5"/>
                    <a:pt x="242" y="0"/>
                    <a:pt x="255" y="0"/>
                  </a:cubicBezTo>
                  <a:cubicBezTo>
                    <a:pt x="264" y="0"/>
                    <a:pt x="272" y="3"/>
                    <a:pt x="279" y="8"/>
                  </a:cubicBezTo>
                  <a:cubicBezTo>
                    <a:pt x="287" y="13"/>
                    <a:pt x="292" y="19"/>
                    <a:pt x="296" y="28"/>
                  </a:cubicBezTo>
                  <a:cubicBezTo>
                    <a:pt x="300" y="37"/>
                    <a:pt x="302" y="50"/>
                    <a:pt x="302" y="67"/>
                  </a:cubicBezTo>
                  <a:cubicBezTo>
                    <a:pt x="302" y="84"/>
                    <a:pt x="300" y="98"/>
                    <a:pt x="296" y="109"/>
                  </a:cubicBezTo>
                  <a:cubicBezTo>
                    <a:pt x="292" y="119"/>
                    <a:pt x="287" y="127"/>
                    <a:pt x="279" y="133"/>
                  </a:cubicBezTo>
                  <a:cubicBezTo>
                    <a:pt x="272" y="138"/>
                    <a:pt x="263" y="141"/>
                    <a:pt x="253" y="141"/>
                  </a:cubicBezTo>
                  <a:cubicBezTo>
                    <a:pt x="242" y="141"/>
                    <a:pt x="233" y="138"/>
                    <a:pt x="226" y="132"/>
                  </a:cubicBezTo>
                  <a:cubicBezTo>
                    <a:pt x="219" y="126"/>
                    <a:pt x="215" y="118"/>
                    <a:pt x="214" y="107"/>
                  </a:cubicBezTo>
                  <a:close/>
                  <a:moveTo>
                    <a:pt x="283" y="46"/>
                  </a:moveTo>
                  <a:cubicBezTo>
                    <a:pt x="283" y="36"/>
                    <a:pt x="280" y="29"/>
                    <a:pt x="275" y="23"/>
                  </a:cubicBezTo>
                  <a:cubicBezTo>
                    <a:pt x="270" y="17"/>
                    <a:pt x="264" y="14"/>
                    <a:pt x="257" y="14"/>
                  </a:cubicBezTo>
                  <a:cubicBezTo>
                    <a:pt x="249" y="14"/>
                    <a:pt x="243" y="18"/>
                    <a:pt x="237" y="24"/>
                  </a:cubicBezTo>
                  <a:cubicBezTo>
                    <a:pt x="232" y="30"/>
                    <a:pt x="229" y="38"/>
                    <a:pt x="229" y="47"/>
                  </a:cubicBezTo>
                  <a:cubicBezTo>
                    <a:pt x="229" y="56"/>
                    <a:pt x="231" y="63"/>
                    <a:pt x="237" y="69"/>
                  </a:cubicBezTo>
                  <a:cubicBezTo>
                    <a:pt x="242" y="74"/>
                    <a:pt x="249" y="77"/>
                    <a:pt x="256" y="77"/>
                  </a:cubicBezTo>
                  <a:cubicBezTo>
                    <a:pt x="264" y="77"/>
                    <a:pt x="270" y="74"/>
                    <a:pt x="275" y="69"/>
                  </a:cubicBezTo>
                  <a:cubicBezTo>
                    <a:pt x="280" y="63"/>
                    <a:pt x="283" y="56"/>
                    <a:pt x="283" y="46"/>
                  </a:cubicBezTo>
                  <a:close/>
                  <a:moveTo>
                    <a:pt x="333" y="138"/>
                  </a:moveTo>
                  <a:lnTo>
                    <a:pt x="333" y="119"/>
                  </a:lnTo>
                  <a:lnTo>
                    <a:pt x="352" y="119"/>
                  </a:lnTo>
                  <a:lnTo>
                    <a:pt x="352" y="138"/>
                  </a:lnTo>
                  <a:lnTo>
                    <a:pt x="333" y="138"/>
                  </a:lnTo>
                  <a:close/>
                  <a:moveTo>
                    <a:pt x="374" y="107"/>
                  </a:moveTo>
                  <a:lnTo>
                    <a:pt x="390" y="105"/>
                  </a:lnTo>
                  <a:cubicBezTo>
                    <a:pt x="392" y="113"/>
                    <a:pt x="394" y="118"/>
                    <a:pt x="398" y="122"/>
                  </a:cubicBezTo>
                  <a:cubicBezTo>
                    <a:pt x="402" y="125"/>
                    <a:pt x="407" y="127"/>
                    <a:pt x="413" y="127"/>
                  </a:cubicBezTo>
                  <a:cubicBezTo>
                    <a:pt x="418" y="127"/>
                    <a:pt x="423" y="126"/>
                    <a:pt x="427" y="123"/>
                  </a:cubicBezTo>
                  <a:cubicBezTo>
                    <a:pt x="431" y="121"/>
                    <a:pt x="434" y="118"/>
                    <a:pt x="436" y="114"/>
                  </a:cubicBezTo>
                  <a:cubicBezTo>
                    <a:pt x="439" y="110"/>
                    <a:pt x="441" y="105"/>
                    <a:pt x="442" y="98"/>
                  </a:cubicBezTo>
                  <a:cubicBezTo>
                    <a:pt x="444" y="91"/>
                    <a:pt x="445" y="84"/>
                    <a:pt x="445" y="77"/>
                  </a:cubicBezTo>
                  <a:cubicBezTo>
                    <a:pt x="445" y="76"/>
                    <a:pt x="445" y="75"/>
                    <a:pt x="445" y="74"/>
                  </a:cubicBezTo>
                  <a:cubicBezTo>
                    <a:pt x="442" y="79"/>
                    <a:pt x="437" y="83"/>
                    <a:pt x="431" y="87"/>
                  </a:cubicBezTo>
                  <a:cubicBezTo>
                    <a:pt x="425" y="90"/>
                    <a:pt x="419" y="92"/>
                    <a:pt x="412" y="92"/>
                  </a:cubicBezTo>
                  <a:cubicBezTo>
                    <a:pt x="401" y="92"/>
                    <a:pt x="391" y="88"/>
                    <a:pt x="383" y="80"/>
                  </a:cubicBezTo>
                  <a:cubicBezTo>
                    <a:pt x="375" y="71"/>
                    <a:pt x="371" y="60"/>
                    <a:pt x="371" y="47"/>
                  </a:cubicBezTo>
                  <a:cubicBezTo>
                    <a:pt x="371" y="33"/>
                    <a:pt x="376" y="22"/>
                    <a:pt x="384" y="13"/>
                  </a:cubicBezTo>
                  <a:cubicBezTo>
                    <a:pt x="392" y="5"/>
                    <a:pt x="402" y="0"/>
                    <a:pt x="415" y="0"/>
                  </a:cubicBezTo>
                  <a:cubicBezTo>
                    <a:pt x="424" y="0"/>
                    <a:pt x="432" y="3"/>
                    <a:pt x="439" y="8"/>
                  </a:cubicBezTo>
                  <a:cubicBezTo>
                    <a:pt x="447" y="13"/>
                    <a:pt x="452" y="19"/>
                    <a:pt x="456" y="28"/>
                  </a:cubicBezTo>
                  <a:cubicBezTo>
                    <a:pt x="460" y="37"/>
                    <a:pt x="462" y="50"/>
                    <a:pt x="462" y="67"/>
                  </a:cubicBezTo>
                  <a:cubicBezTo>
                    <a:pt x="462" y="84"/>
                    <a:pt x="460" y="98"/>
                    <a:pt x="456" y="109"/>
                  </a:cubicBezTo>
                  <a:cubicBezTo>
                    <a:pt x="452" y="119"/>
                    <a:pt x="447" y="127"/>
                    <a:pt x="439" y="133"/>
                  </a:cubicBezTo>
                  <a:cubicBezTo>
                    <a:pt x="432" y="138"/>
                    <a:pt x="423" y="141"/>
                    <a:pt x="413" y="141"/>
                  </a:cubicBezTo>
                  <a:cubicBezTo>
                    <a:pt x="402" y="141"/>
                    <a:pt x="393" y="138"/>
                    <a:pt x="386" y="132"/>
                  </a:cubicBezTo>
                  <a:cubicBezTo>
                    <a:pt x="379" y="126"/>
                    <a:pt x="375" y="118"/>
                    <a:pt x="374" y="107"/>
                  </a:cubicBezTo>
                  <a:close/>
                  <a:moveTo>
                    <a:pt x="443" y="46"/>
                  </a:moveTo>
                  <a:cubicBezTo>
                    <a:pt x="443" y="36"/>
                    <a:pt x="440" y="29"/>
                    <a:pt x="435" y="23"/>
                  </a:cubicBezTo>
                  <a:cubicBezTo>
                    <a:pt x="430" y="17"/>
                    <a:pt x="424" y="14"/>
                    <a:pt x="417" y="14"/>
                  </a:cubicBezTo>
                  <a:cubicBezTo>
                    <a:pt x="409" y="14"/>
                    <a:pt x="403" y="18"/>
                    <a:pt x="397" y="24"/>
                  </a:cubicBezTo>
                  <a:cubicBezTo>
                    <a:pt x="392" y="30"/>
                    <a:pt x="389" y="38"/>
                    <a:pt x="389" y="47"/>
                  </a:cubicBezTo>
                  <a:cubicBezTo>
                    <a:pt x="389" y="56"/>
                    <a:pt x="391" y="63"/>
                    <a:pt x="397" y="69"/>
                  </a:cubicBezTo>
                  <a:cubicBezTo>
                    <a:pt x="402" y="74"/>
                    <a:pt x="409" y="77"/>
                    <a:pt x="416" y="77"/>
                  </a:cubicBezTo>
                  <a:cubicBezTo>
                    <a:pt x="424" y="77"/>
                    <a:pt x="430" y="74"/>
                    <a:pt x="435" y="69"/>
                  </a:cubicBezTo>
                  <a:cubicBezTo>
                    <a:pt x="440" y="63"/>
                    <a:pt x="443" y="56"/>
                    <a:pt x="443" y="46"/>
                  </a:cubicBezTo>
                  <a:close/>
                  <a:moveTo>
                    <a:pt x="571" y="35"/>
                  </a:moveTo>
                  <a:lnTo>
                    <a:pt x="554" y="36"/>
                  </a:lnTo>
                  <a:cubicBezTo>
                    <a:pt x="553" y="29"/>
                    <a:pt x="551" y="24"/>
                    <a:pt x="548" y="21"/>
                  </a:cubicBezTo>
                  <a:cubicBezTo>
                    <a:pt x="543" y="17"/>
                    <a:pt x="538" y="14"/>
                    <a:pt x="531" y="14"/>
                  </a:cubicBezTo>
                  <a:cubicBezTo>
                    <a:pt x="526" y="14"/>
                    <a:pt x="521" y="16"/>
                    <a:pt x="517" y="19"/>
                  </a:cubicBezTo>
                  <a:cubicBezTo>
                    <a:pt x="512" y="23"/>
                    <a:pt x="507" y="28"/>
                    <a:pt x="504" y="36"/>
                  </a:cubicBezTo>
                  <a:cubicBezTo>
                    <a:pt x="501" y="43"/>
                    <a:pt x="500" y="54"/>
                    <a:pt x="499" y="67"/>
                  </a:cubicBezTo>
                  <a:cubicBezTo>
                    <a:pt x="503" y="61"/>
                    <a:pt x="508" y="57"/>
                    <a:pt x="514" y="54"/>
                  </a:cubicBezTo>
                  <a:cubicBezTo>
                    <a:pt x="520" y="51"/>
                    <a:pt x="526" y="49"/>
                    <a:pt x="533" y="49"/>
                  </a:cubicBezTo>
                  <a:cubicBezTo>
                    <a:pt x="544" y="49"/>
                    <a:pt x="554" y="53"/>
                    <a:pt x="562" y="62"/>
                  </a:cubicBezTo>
                  <a:cubicBezTo>
                    <a:pt x="570" y="70"/>
                    <a:pt x="573" y="81"/>
                    <a:pt x="573" y="94"/>
                  </a:cubicBezTo>
                  <a:cubicBezTo>
                    <a:pt x="573" y="102"/>
                    <a:pt x="572" y="110"/>
                    <a:pt x="568" y="118"/>
                  </a:cubicBezTo>
                  <a:cubicBezTo>
                    <a:pt x="564" y="125"/>
                    <a:pt x="559" y="131"/>
                    <a:pt x="552" y="135"/>
                  </a:cubicBezTo>
                  <a:cubicBezTo>
                    <a:pt x="546" y="139"/>
                    <a:pt x="539" y="141"/>
                    <a:pt x="530" y="141"/>
                  </a:cubicBezTo>
                  <a:cubicBezTo>
                    <a:pt x="516" y="141"/>
                    <a:pt x="505" y="136"/>
                    <a:pt x="496" y="125"/>
                  </a:cubicBezTo>
                  <a:cubicBezTo>
                    <a:pt x="487" y="115"/>
                    <a:pt x="483" y="98"/>
                    <a:pt x="483" y="74"/>
                  </a:cubicBezTo>
                  <a:cubicBezTo>
                    <a:pt x="483" y="48"/>
                    <a:pt x="488" y="28"/>
                    <a:pt x="497" y="16"/>
                  </a:cubicBezTo>
                  <a:cubicBezTo>
                    <a:pt x="506" y="6"/>
                    <a:pt x="517" y="0"/>
                    <a:pt x="532" y="0"/>
                  </a:cubicBezTo>
                  <a:cubicBezTo>
                    <a:pt x="543" y="0"/>
                    <a:pt x="552" y="4"/>
                    <a:pt x="559" y="10"/>
                  </a:cubicBezTo>
                  <a:cubicBezTo>
                    <a:pt x="566" y="16"/>
                    <a:pt x="570" y="24"/>
                    <a:pt x="571" y="35"/>
                  </a:cubicBezTo>
                  <a:close/>
                  <a:moveTo>
                    <a:pt x="502" y="94"/>
                  </a:moveTo>
                  <a:cubicBezTo>
                    <a:pt x="502" y="100"/>
                    <a:pt x="503" y="105"/>
                    <a:pt x="506" y="111"/>
                  </a:cubicBezTo>
                  <a:cubicBezTo>
                    <a:pt x="508" y="116"/>
                    <a:pt x="512" y="120"/>
                    <a:pt x="516" y="123"/>
                  </a:cubicBezTo>
                  <a:cubicBezTo>
                    <a:pt x="521" y="126"/>
                    <a:pt x="525" y="127"/>
                    <a:pt x="530" y="127"/>
                  </a:cubicBezTo>
                  <a:cubicBezTo>
                    <a:pt x="537" y="127"/>
                    <a:pt x="543" y="124"/>
                    <a:pt x="548" y="118"/>
                  </a:cubicBezTo>
                  <a:cubicBezTo>
                    <a:pt x="554" y="113"/>
                    <a:pt x="556" y="105"/>
                    <a:pt x="556" y="95"/>
                  </a:cubicBezTo>
                  <a:cubicBezTo>
                    <a:pt x="556" y="85"/>
                    <a:pt x="554" y="78"/>
                    <a:pt x="549" y="72"/>
                  </a:cubicBezTo>
                  <a:cubicBezTo>
                    <a:pt x="544" y="67"/>
                    <a:pt x="537" y="64"/>
                    <a:pt x="529" y="64"/>
                  </a:cubicBezTo>
                  <a:cubicBezTo>
                    <a:pt x="522" y="64"/>
                    <a:pt x="515" y="67"/>
                    <a:pt x="510" y="72"/>
                  </a:cubicBezTo>
                  <a:cubicBezTo>
                    <a:pt x="505" y="78"/>
                    <a:pt x="502" y="85"/>
                    <a:pt x="502" y="94"/>
                  </a:cubicBezTo>
                  <a:close/>
                  <a:moveTo>
                    <a:pt x="596" y="19"/>
                  </a:moveTo>
                  <a:lnTo>
                    <a:pt x="596" y="3"/>
                  </a:lnTo>
                  <a:lnTo>
                    <a:pt x="685" y="3"/>
                  </a:lnTo>
                  <a:lnTo>
                    <a:pt x="685" y="16"/>
                  </a:lnTo>
                  <a:cubicBezTo>
                    <a:pt x="677" y="25"/>
                    <a:pt x="668" y="38"/>
                    <a:pt x="660" y="53"/>
                  </a:cubicBezTo>
                  <a:cubicBezTo>
                    <a:pt x="651" y="69"/>
                    <a:pt x="644" y="84"/>
                    <a:pt x="640" y="101"/>
                  </a:cubicBezTo>
                  <a:cubicBezTo>
                    <a:pt x="636" y="112"/>
                    <a:pt x="634" y="125"/>
                    <a:pt x="633" y="138"/>
                  </a:cubicBezTo>
                  <a:lnTo>
                    <a:pt x="616" y="138"/>
                  </a:lnTo>
                  <a:cubicBezTo>
                    <a:pt x="616" y="128"/>
                    <a:pt x="618" y="115"/>
                    <a:pt x="622" y="99"/>
                  </a:cubicBezTo>
                  <a:cubicBezTo>
                    <a:pt x="626" y="84"/>
                    <a:pt x="632" y="69"/>
                    <a:pt x="640" y="55"/>
                  </a:cubicBezTo>
                  <a:cubicBezTo>
                    <a:pt x="647" y="41"/>
                    <a:pt x="655" y="29"/>
                    <a:pt x="664" y="19"/>
                  </a:cubicBezTo>
                  <a:lnTo>
                    <a:pt x="596"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7" name="Freeform 115"/>
            <p:cNvSpPr>
              <a:spLocks noEditPoints="1"/>
            </p:cNvSpPr>
            <p:nvPr/>
          </p:nvSpPr>
          <p:spPr bwMode="auto">
            <a:xfrm>
              <a:off x="3757295" y="1124585"/>
              <a:ext cx="141605" cy="75565"/>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239 w 352"/>
                <a:gd name="T27" fmla="*/ 122 h 141"/>
                <a:gd name="T28" fmla="*/ 148 w 352"/>
                <a:gd name="T29" fmla="*/ 138 h 141"/>
                <a:gd name="T30" fmla="*/ 161 w 352"/>
                <a:gd name="T31" fmla="*/ 108 h 141"/>
                <a:gd name="T32" fmla="*/ 214 w 352"/>
                <a:gd name="T33" fmla="*/ 58 h 141"/>
                <a:gd name="T34" fmla="*/ 214 w 352"/>
                <a:gd name="T35" fmla="*/ 21 h 141"/>
                <a:gd name="T36" fmla="*/ 176 w 352"/>
                <a:gd name="T37" fmla="*/ 22 h 141"/>
                <a:gd name="T38" fmla="*/ 151 w 352"/>
                <a:gd name="T39" fmla="*/ 40 h 141"/>
                <a:gd name="T40" fmla="*/ 196 w 352"/>
                <a:gd name="T41" fmla="*/ 0 h 141"/>
                <a:gd name="T42" fmla="*/ 239 w 352"/>
                <a:gd name="T43" fmla="*/ 39 h 141"/>
                <a:gd name="T44" fmla="*/ 224 w 352"/>
                <a:gd name="T45" fmla="*/ 72 h 141"/>
                <a:gd name="T46" fmla="*/ 179 w 352"/>
                <a:gd name="T47" fmla="*/ 113 h 141"/>
                <a:gd name="T48" fmla="*/ 239 w 352"/>
                <a:gd name="T49" fmla="*/ 122 h 141"/>
                <a:gd name="T50" fmla="*/ 333 w 352"/>
                <a:gd name="T51" fmla="*/ 36 h 141"/>
                <a:gd name="T52" fmla="*/ 310 w 352"/>
                <a:gd name="T53" fmla="*/ 14 h 141"/>
                <a:gd name="T54" fmla="*/ 283 w 352"/>
                <a:gd name="T55" fmla="*/ 36 h 141"/>
                <a:gd name="T56" fmla="*/ 293 w 352"/>
                <a:gd name="T57" fmla="*/ 54 h 141"/>
                <a:gd name="T58" fmla="*/ 341 w 352"/>
                <a:gd name="T59" fmla="*/ 62 h 141"/>
                <a:gd name="T60" fmla="*/ 347 w 352"/>
                <a:gd name="T61" fmla="*/ 118 h 141"/>
                <a:gd name="T62" fmla="*/ 309 w 352"/>
                <a:gd name="T63" fmla="*/ 141 h 141"/>
                <a:gd name="T64" fmla="*/ 262 w 352"/>
                <a:gd name="T65" fmla="*/ 74 h 141"/>
                <a:gd name="T66" fmla="*/ 311 w 352"/>
                <a:gd name="T67" fmla="*/ 0 h 141"/>
                <a:gd name="T68" fmla="*/ 350 w 352"/>
                <a:gd name="T69" fmla="*/ 35 h 141"/>
                <a:gd name="T70" fmla="*/ 285 w 352"/>
                <a:gd name="T71" fmla="*/ 111 h 141"/>
                <a:gd name="T72" fmla="*/ 309 w 352"/>
                <a:gd name="T73" fmla="*/ 127 h 141"/>
                <a:gd name="T74" fmla="*/ 335 w 352"/>
                <a:gd name="T75" fmla="*/ 95 h 141"/>
                <a:gd name="T76" fmla="*/ 308 w 352"/>
                <a:gd name="T77" fmla="*/ 64 h 141"/>
                <a:gd name="T78" fmla="*/ 281 w 352"/>
                <a:gd name="T7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8" name="Freeform 116"/>
            <p:cNvSpPr>
              <a:spLocks noEditPoints="1"/>
            </p:cNvSpPr>
            <p:nvPr/>
          </p:nvSpPr>
          <p:spPr bwMode="auto">
            <a:xfrm>
              <a:off x="4228465" y="1124585"/>
              <a:ext cx="172085" cy="74295"/>
            </a:xfrm>
            <a:custGeom>
              <a:avLst/>
              <a:gdLst>
                <a:gd name="T0" fmla="*/ 0 w 427"/>
                <a:gd name="T1" fmla="*/ 80 h 138"/>
                <a:gd name="T2" fmla="*/ 52 w 427"/>
                <a:gd name="T3" fmla="*/ 97 h 138"/>
                <a:gd name="T4" fmla="*/ 76 w 427"/>
                <a:gd name="T5" fmla="*/ 138 h 138"/>
                <a:gd name="T6" fmla="*/ 95 w 427"/>
                <a:gd name="T7" fmla="*/ 119 h 138"/>
                <a:gd name="T8" fmla="*/ 76 w 427"/>
                <a:gd name="T9" fmla="*/ 138 h 138"/>
                <a:gd name="T10" fmla="*/ 203 w 427"/>
                <a:gd name="T11" fmla="*/ 138 h 138"/>
                <a:gd name="T12" fmla="*/ 114 w 427"/>
                <a:gd name="T13" fmla="*/ 127 h 138"/>
                <a:gd name="T14" fmla="*/ 147 w 427"/>
                <a:gd name="T15" fmla="*/ 88 h 138"/>
                <a:gd name="T16" fmla="*/ 186 w 427"/>
                <a:gd name="T17" fmla="*/ 38 h 138"/>
                <a:gd name="T18" fmla="*/ 160 w 427"/>
                <a:gd name="T19" fmla="*/ 14 h 138"/>
                <a:gd name="T20" fmla="*/ 133 w 427"/>
                <a:gd name="T21" fmla="*/ 42 h 138"/>
                <a:gd name="T22" fmla="*/ 129 w 427"/>
                <a:gd name="T23" fmla="*/ 11 h 138"/>
                <a:gd name="T24" fmla="*/ 191 w 427"/>
                <a:gd name="T25" fmla="*/ 11 h 138"/>
                <a:gd name="T26" fmla="*/ 200 w 427"/>
                <a:gd name="T27" fmla="*/ 55 h 138"/>
                <a:gd name="T28" fmla="*/ 162 w 427"/>
                <a:gd name="T29" fmla="*/ 96 h 138"/>
                <a:gd name="T30" fmla="*/ 136 w 427"/>
                <a:gd name="T31" fmla="*/ 122 h 138"/>
                <a:gd name="T32" fmla="*/ 290 w 427"/>
                <a:gd name="T33" fmla="*/ 138 h 138"/>
                <a:gd name="T34" fmla="*/ 273 w 427"/>
                <a:gd name="T35" fmla="*/ 31 h 138"/>
                <a:gd name="T36" fmla="*/ 239 w 427"/>
                <a:gd name="T37" fmla="*/ 51 h 138"/>
                <a:gd name="T38" fmla="*/ 264 w 427"/>
                <a:gd name="T39" fmla="*/ 19 h 138"/>
                <a:gd name="T40" fmla="*/ 290 w 427"/>
                <a:gd name="T41" fmla="*/ 0 h 138"/>
                <a:gd name="T42" fmla="*/ 427 w 427"/>
                <a:gd name="T43" fmla="*/ 122 h 138"/>
                <a:gd name="T44" fmla="*/ 336 w 427"/>
                <a:gd name="T45" fmla="*/ 138 h 138"/>
                <a:gd name="T46" fmla="*/ 349 w 427"/>
                <a:gd name="T47" fmla="*/ 108 h 138"/>
                <a:gd name="T48" fmla="*/ 402 w 427"/>
                <a:gd name="T49" fmla="*/ 58 h 138"/>
                <a:gd name="T50" fmla="*/ 402 w 427"/>
                <a:gd name="T51" fmla="*/ 21 h 138"/>
                <a:gd name="T52" fmla="*/ 364 w 427"/>
                <a:gd name="T53" fmla="*/ 22 h 138"/>
                <a:gd name="T54" fmla="*/ 339 w 427"/>
                <a:gd name="T55" fmla="*/ 40 h 138"/>
                <a:gd name="T56" fmla="*/ 384 w 427"/>
                <a:gd name="T57" fmla="*/ 0 h 138"/>
                <a:gd name="T58" fmla="*/ 427 w 427"/>
                <a:gd name="T59" fmla="*/ 39 h 138"/>
                <a:gd name="T60" fmla="*/ 412 w 427"/>
                <a:gd name="T61" fmla="*/ 72 h 138"/>
                <a:gd name="T62" fmla="*/ 367 w 427"/>
                <a:gd name="T63" fmla="*/ 113 h 138"/>
                <a:gd name="T64" fmla="*/ 427 w 427"/>
                <a:gd name="T65" fmla="*/ 1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7" h="138">
                  <a:moveTo>
                    <a:pt x="0" y="97"/>
                  </a:moveTo>
                  <a:lnTo>
                    <a:pt x="0" y="80"/>
                  </a:lnTo>
                  <a:lnTo>
                    <a:pt x="52" y="80"/>
                  </a:lnTo>
                  <a:lnTo>
                    <a:pt x="52" y="97"/>
                  </a:lnTo>
                  <a:lnTo>
                    <a:pt x="0" y="97"/>
                  </a:lnTo>
                  <a:close/>
                  <a:moveTo>
                    <a:pt x="76" y="138"/>
                  </a:moveTo>
                  <a:lnTo>
                    <a:pt x="76" y="119"/>
                  </a:lnTo>
                  <a:lnTo>
                    <a:pt x="95" y="119"/>
                  </a:lnTo>
                  <a:lnTo>
                    <a:pt x="95" y="138"/>
                  </a:lnTo>
                  <a:lnTo>
                    <a:pt x="76" y="138"/>
                  </a:lnTo>
                  <a:close/>
                  <a:moveTo>
                    <a:pt x="203" y="122"/>
                  </a:moveTo>
                  <a:lnTo>
                    <a:pt x="203" y="138"/>
                  </a:lnTo>
                  <a:lnTo>
                    <a:pt x="112" y="138"/>
                  </a:lnTo>
                  <a:cubicBezTo>
                    <a:pt x="112" y="134"/>
                    <a:pt x="113" y="131"/>
                    <a:pt x="114" y="127"/>
                  </a:cubicBezTo>
                  <a:cubicBezTo>
                    <a:pt x="117" y="121"/>
                    <a:pt x="120" y="114"/>
                    <a:pt x="125" y="108"/>
                  </a:cubicBezTo>
                  <a:cubicBezTo>
                    <a:pt x="130" y="102"/>
                    <a:pt x="138" y="96"/>
                    <a:pt x="147" y="88"/>
                  </a:cubicBezTo>
                  <a:cubicBezTo>
                    <a:pt x="162" y="75"/>
                    <a:pt x="173" y="66"/>
                    <a:pt x="178" y="58"/>
                  </a:cubicBezTo>
                  <a:cubicBezTo>
                    <a:pt x="183" y="51"/>
                    <a:pt x="186" y="45"/>
                    <a:pt x="186" y="38"/>
                  </a:cubicBezTo>
                  <a:cubicBezTo>
                    <a:pt x="186" y="32"/>
                    <a:pt x="183" y="26"/>
                    <a:pt x="178" y="21"/>
                  </a:cubicBezTo>
                  <a:cubicBezTo>
                    <a:pt x="174" y="17"/>
                    <a:pt x="167" y="14"/>
                    <a:pt x="160" y="14"/>
                  </a:cubicBezTo>
                  <a:cubicBezTo>
                    <a:pt x="152" y="14"/>
                    <a:pt x="145" y="17"/>
                    <a:pt x="140" y="22"/>
                  </a:cubicBezTo>
                  <a:cubicBezTo>
                    <a:pt x="135" y="27"/>
                    <a:pt x="133" y="33"/>
                    <a:pt x="133" y="42"/>
                  </a:cubicBezTo>
                  <a:lnTo>
                    <a:pt x="115" y="40"/>
                  </a:lnTo>
                  <a:cubicBezTo>
                    <a:pt x="117" y="27"/>
                    <a:pt x="121" y="17"/>
                    <a:pt x="129" y="11"/>
                  </a:cubicBezTo>
                  <a:cubicBezTo>
                    <a:pt x="137" y="4"/>
                    <a:pt x="147" y="0"/>
                    <a:pt x="160" y="0"/>
                  </a:cubicBezTo>
                  <a:cubicBezTo>
                    <a:pt x="173" y="0"/>
                    <a:pt x="184" y="4"/>
                    <a:pt x="191" y="11"/>
                  </a:cubicBezTo>
                  <a:cubicBezTo>
                    <a:pt x="199" y="19"/>
                    <a:pt x="203" y="28"/>
                    <a:pt x="203" y="39"/>
                  </a:cubicBezTo>
                  <a:cubicBezTo>
                    <a:pt x="203" y="44"/>
                    <a:pt x="202" y="50"/>
                    <a:pt x="200" y="55"/>
                  </a:cubicBezTo>
                  <a:cubicBezTo>
                    <a:pt x="197" y="60"/>
                    <a:pt x="194" y="66"/>
                    <a:pt x="188" y="72"/>
                  </a:cubicBezTo>
                  <a:cubicBezTo>
                    <a:pt x="183" y="78"/>
                    <a:pt x="174" y="86"/>
                    <a:pt x="162" y="96"/>
                  </a:cubicBezTo>
                  <a:cubicBezTo>
                    <a:pt x="152" y="104"/>
                    <a:pt x="146" y="110"/>
                    <a:pt x="143" y="113"/>
                  </a:cubicBezTo>
                  <a:cubicBezTo>
                    <a:pt x="140" y="116"/>
                    <a:pt x="138" y="119"/>
                    <a:pt x="136" y="122"/>
                  </a:cubicBezTo>
                  <a:lnTo>
                    <a:pt x="203" y="122"/>
                  </a:lnTo>
                  <a:close/>
                  <a:moveTo>
                    <a:pt x="290" y="138"/>
                  </a:moveTo>
                  <a:lnTo>
                    <a:pt x="273" y="138"/>
                  </a:lnTo>
                  <a:lnTo>
                    <a:pt x="273" y="31"/>
                  </a:lnTo>
                  <a:cubicBezTo>
                    <a:pt x="269" y="35"/>
                    <a:pt x="264" y="39"/>
                    <a:pt x="257" y="43"/>
                  </a:cubicBezTo>
                  <a:cubicBezTo>
                    <a:pt x="251" y="47"/>
                    <a:pt x="245" y="49"/>
                    <a:pt x="239" y="51"/>
                  </a:cubicBezTo>
                  <a:lnTo>
                    <a:pt x="239" y="35"/>
                  </a:lnTo>
                  <a:cubicBezTo>
                    <a:pt x="249" y="30"/>
                    <a:pt x="257" y="25"/>
                    <a:pt x="264" y="19"/>
                  </a:cubicBezTo>
                  <a:cubicBezTo>
                    <a:pt x="271" y="13"/>
                    <a:pt x="276" y="6"/>
                    <a:pt x="279" y="0"/>
                  </a:cubicBezTo>
                  <a:lnTo>
                    <a:pt x="290" y="0"/>
                  </a:lnTo>
                  <a:lnTo>
                    <a:pt x="290" y="138"/>
                  </a:lnTo>
                  <a:close/>
                  <a:moveTo>
                    <a:pt x="427" y="122"/>
                  </a:moveTo>
                  <a:lnTo>
                    <a:pt x="427" y="138"/>
                  </a:lnTo>
                  <a:lnTo>
                    <a:pt x="336" y="138"/>
                  </a:lnTo>
                  <a:cubicBezTo>
                    <a:pt x="336" y="134"/>
                    <a:pt x="337" y="131"/>
                    <a:pt x="338" y="127"/>
                  </a:cubicBezTo>
                  <a:cubicBezTo>
                    <a:pt x="341" y="121"/>
                    <a:pt x="344" y="114"/>
                    <a:pt x="349" y="108"/>
                  </a:cubicBezTo>
                  <a:cubicBezTo>
                    <a:pt x="354" y="102"/>
                    <a:pt x="362" y="96"/>
                    <a:pt x="371" y="88"/>
                  </a:cubicBezTo>
                  <a:cubicBezTo>
                    <a:pt x="386" y="75"/>
                    <a:pt x="397" y="66"/>
                    <a:pt x="402" y="58"/>
                  </a:cubicBezTo>
                  <a:cubicBezTo>
                    <a:pt x="407" y="51"/>
                    <a:pt x="410" y="45"/>
                    <a:pt x="410" y="38"/>
                  </a:cubicBezTo>
                  <a:cubicBezTo>
                    <a:pt x="410" y="32"/>
                    <a:pt x="407" y="26"/>
                    <a:pt x="402" y="21"/>
                  </a:cubicBezTo>
                  <a:cubicBezTo>
                    <a:pt x="398" y="17"/>
                    <a:pt x="391" y="14"/>
                    <a:pt x="384" y="14"/>
                  </a:cubicBezTo>
                  <a:cubicBezTo>
                    <a:pt x="376" y="14"/>
                    <a:pt x="369" y="17"/>
                    <a:pt x="364" y="22"/>
                  </a:cubicBezTo>
                  <a:cubicBezTo>
                    <a:pt x="359" y="27"/>
                    <a:pt x="357" y="33"/>
                    <a:pt x="357" y="42"/>
                  </a:cubicBezTo>
                  <a:lnTo>
                    <a:pt x="339" y="40"/>
                  </a:lnTo>
                  <a:cubicBezTo>
                    <a:pt x="341" y="27"/>
                    <a:pt x="345" y="17"/>
                    <a:pt x="353" y="11"/>
                  </a:cubicBezTo>
                  <a:cubicBezTo>
                    <a:pt x="361" y="4"/>
                    <a:pt x="371" y="0"/>
                    <a:pt x="384" y="0"/>
                  </a:cubicBezTo>
                  <a:cubicBezTo>
                    <a:pt x="397" y="0"/>
                    <a:pt x="408" y="4"/>
                    <a:pt x="415" y="11"/>
                  </a:cubicBezTo>
                  <a:cubicBezTo>
                    <a:pt x="423" y="19"/>
                    <a:pt x="427" y="28"/>
                    <a:pt x="427" y="39"/>
                  </a:cubicBezTo>
                  <a:cubicBezTo>
                    <a:pt x="427" y="44"/>
                    <a:pt x="426" y="50"/>
                    <a:pt x="424" y="55"/>
                  </a:cubicBezTo>
                  <a:cubicBezTo>
                    <a:pt x="421" y="60"/>
                    <a:pt x="418" y="66"/>
                    <a:pt x="412" y="72"/>
                  </a:cubicBezTo>
                  <a:cubicBezTo>
                    <a:pt x="407" y="78"/>
                    <a:pt x="398" y="86"/>
                    <a:pt x="386" y="96"/>
                  </a:cubicBezTo>
                  <a:cubicBezTo>
                    <a:pt x="376" y="104"/>
                    <a:pt x="370" y="110"/>
                    <a:pt x="367" y="113"/>
                  </a:cubicBezTo>
                  <a:cubicBezTo>
                    <a:pt x="364" y="116"/>
                    <a:pt x="362" y="119"/>
                    <a:pt x="360" y="122"/>
                  </a:cubicBezTo>
                  <a:lnTo>
                    <a:pt x="427"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9" name="Freeform 117"/>
            <p:cNvSpPr>
              <a:spLocks noEditPoints="1"/>
            </p:cNvSpPr>
            <p:nvPr/>
          </p:nvSpPr>
          <p:spPr bwMode="auto">
            <a:xfrm>
              <a:off x="4838065" y="1124585"/>
              <a:ext cx="141605" cy="75565"/>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3 w 352"/>
                <a:gd name="T27" fmla="*/ 107 h 141"/>
                <a:gd name="T28" fmla="*/ 177 w 352"/>
                <a:gd name="T29" fmla="*/ 122 h 141"/>
                <a:gd name="T30" fmla="*/ 206 w 352"/>
                <a:gd name="T31" fmla="*/ 123 h 141"/>
                <a:gd name="T32" fmla="*/ 221 w 352"/>
                <a:gd name="T33" fmla="*/ 98 h 141"/>
                <a:gd name="T34" fmla="*/ 224 w 352"/>
                <a:gd name="T35" fmla="*/ 74 h 141"/>
                <a:gd name="T36" fmla="*/ 191 w 352"/>
                <a:gd name="T37" fmla="*/ 92 h 141"/>
                <a:gd name="T38" fmla="*/ 150 w 352"/>
                <a:gd name="T39" fmla="*/ 47 h 141"/>
                <a:gd name="T40" fmla="*/ 194 w 352"/>
                <a:gd name="T41" fmla="*/ 0 h 141"/>
                <a:gd name="T42" fmla="*/ 235 w 352"/>
                <a:gd name="T43" fmla="*/ 28 h 141"/>
                <a:gd name="T44" fmla="*/ 235 w 352"/>
                <a:gd name="T45" fmla="*/ 109 h 141"/>
                <a:gd name="T46" fmla="*/ 192 w 352"/>
                <a:gd name="T47" fmla="*/ 141 h 141"/>
                <a:gd name="T48" fmla="*/ 153 w 352"/>
                <a:gd name="T49" fmla="*/ 107 h 141"/>
                <a:gd name="T50" fmla="*/ 214 w 352"/>
                <a:gd name="T51" fmla="*/ 23 h 141"/>
                <a:gd name="T52" fmla="*/ 176 w 352"/>
                <a:gd name="T53" fmla="*/ 24 h 141"/>
                <a:gd name="T54" fmla="*/ 176 w 352"/>
                <a:gd name="T55" fmla="*/ 69 h 141"/>
                <a:gd name="T56" fmla="*/ 214 w 352"/>
                <a:gd name="T57" fmla="*/ 69 h 141"/>
                <a:gd name="T58" fmla="*/ 316 w 352"/>
                <a:gd name="T59" fmla="*/ 138 h 141"/>
                <a:gd name="T60" fmla="*/ 257 w 352"/>
                <a:gd name="T61" fmla="*/ 105 h 141"/>
                <a:gd name="T62" fmla="*/ 320 w 352"/>
                <a:gd name="T63" fmla="*/ 1 h 141"/>
                <a:gd name="T64" fmla="*/ 333 w 352"/>
                <a:gd name="T65" fmla="*/ 90 h 141"/>
                <a:gd name="T66" fmla="*/ 352 w 352"/>
                <a:gd name="T67" fmla="*/ 105 h 141"/>
                <a:gd name="T68" fmla="*/ 333 w 352"/>
                <a:gd name="T69" fmla="*/ 138 h 141"/>
                <a:gd name="T70" fmla="*/ 316 w 352"/>
                <a:gd name="T71" fmla="*/ 90 h 141"/>
                <a:gd name="T72" fmla="*/ 273 w 352"/>
                <a:gd name="T73"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0" name="Freeform 118"/>
            <p:cNvSpPr>
              <a:spLocks noEditPoints="1"/>
            </p:cNvSpPr>
            <p:nvPr/>
          </p:nvSpPr>
          <p:spPr bwMode="auto">
            <a:xfrm>
              <a:off x="5232400" y="1124585"/>
              <a:ext cx="172085" cy="75565"/>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31 w 429"/>
                <a:gd name="T11" fmla="*/ 100 h 141"/>
                <a:gd name="T12" fmla="*/ 158 w 429"/>
                <a:gd name="T13" fmla="*/ 127 h 141"/>
                <a:gd name="T14" fmla="*/ 187 w 429"/>
                <a:gd name="T15" fmla="*/ 98 h 141"/>
                <a:gd name="T16" fmla="*/ 160 w 429"/>
                <a:gd name="T17" fmla="*/ 71 h 141"/>
                <a:gd name="T18" fmla="*/ 150 w 429"/>
                <a:gd name="T19" fmla="*/ 58 h 141"/>
                <a:gd name="T20" fmla="*/ 172 w 429"/>
                <a:gd name="T21" fmla="*/ 53 h 141"/>
                <a:gd name="T22" fmla="*/ 174 w 429"/>
                <a:gd name="T23" fmla="*/ 20 h 141"/>
                <a:gd name="T24" fmla="*/ 142 w 429"/>
                <a:gd name="T25" fmla="*/ 20 h 141"/>
                <a:gd name="T26" fmla="*/ 116 w 429"/>
                <a:gd name="T27" fmla="*/ 36 h 141"/>
                <a:gd name="T28" fmla="*/ 157 w 429"/>
                <a:gd name="T29" fmla="*/ 0 h 141"/>
                <a:gd name="T30" fmla="*/ 193 w 429"/>
                <a:gd name="T31" fmla="*/ 18 h 141"/>
                <a:gd name="T32" fmla="*/ 193 w 429"/>
                <a:gd name="T33" fmla="*/ 52 h 141"/>
                <a:gd name="T34" fmla="*/ 198 w 429"/>
                <a:gd name="T35" fmla="*/ 76 h 141"/>
                <a:gd name="T36" fmla="*/ 191 w 429"/>
                <a:gd name="T37" fmla="*/ 128 h 141"/>
                <a:gd name="T38" fmla="*/ 128 w 429"/>
                <a:gd name="T39" fmla="*/ 130 h 141"/>
                <a:gd name="T40" fmla="*/ 229 w 429"/>
                <a:gd name="T41" fmla="*/ 107 h 141"/>
                <a:gd name="T42" fmla="*/ 253 w 429"/>
                <a:gd name="T43" fmla="*/ 122 h 141"/>
                <a:gd name="T44" fmla="*/ 282 w 429"/>
                <a:gd name="T45" fmla="*/ 123 h 141"/>
                <a:gd name="T46" fmla="*/ 297 w 429"/>
                <a:gd name="T47" fmla="*/ 98 h 141"/>
                <a:gd name="T48" fmla="*/ 300 w 429"/>
                <a:gd name="T49" fmla="*/ 74 h 141"/>
                <a:gd name="T50" fmla="*/ 267 w 429"/>
                <a:gd name="T51" fmla="*/ 92 h 141"/>
                <a:gd name="T52" fmla="*/ 226 w 429"/>
                <a:gd name="T53" fmla="*/ 47 h 141"/>
                <a:gd name="T54" fmla="*/ 270 w 429"/>
                <a:gd name="T55" fmla="*/ 0 h 141"/>
                <a:gd name="T56" fmla="*/ 311 w 429"/>
                <a:gd name="T57" fmla="*/ 28 h 141"/>
                <a:gd name="T58" fmla="*/ 311 w 429"/>
                <a:gd name="T59" fmla="*/ 109 h 141"/>
                <a:gd name="T60" fmla="*/ 268 w 429"/>
                <a:gd name="T61" fmla="*/ 141 h 141"/>
                <a:gd name="T62" fmla="*/ 229 w 429"/>
                <a:gd name="T63" fmla="*/ 107 h 141"/>
                <a:gd name="T64" fmla="*/ 290 w 429"/>
                <a:gd name="T65" fmla="*/ 23 h 141"/>
                <a:gd name="T66" fmla="*/ 252 w 429"/>
                <a:gd name="T67" fmla="*/ 24 h 141"/>
                <a:gd name="T68" fmla="*/ 252 w 429"/>
                <a:gd name="T69" fmla="*/ 69 h 141"/>
                <a:gd name="T70" fmla="*/ 290 w 429"/>
                <a:gd name="T71" fmla="*/ 69 h 141"/>
                <a:gd name="T72" fmla="*/ 364 w 429"/>
                <a:gd name="T73" fmla="*/ 64 h 141"/>
                <a:gd name="T74" fmla="*/ 344 w 429"/>
                <a:gd name="T75" fmla="*/ 36 h 141"/>
                <a:gd name="T76" fmla="*/ 383 w 429"/>
                <a:gd name="T77" fmla="*/ 0 h 141"/>
                <a:gd name="T78" fmla="*/ 423 w 429"/>
                <a:gd name="T79" fmla="*/ 36 h 141"/>
                <a:gd name="T80" fmla="*/ 403 w 429"/>
                <a:gd name="T81" fmla="*/ 64 h 141"/>
                <a:gd name="T82" fmla="*/ 429 w 429"/>
                <a:gd name="T83" fmla="*/ 99 h 141"/>
                <a:gd name="T84" fmla="*/ 383 w 429"/>
                <a:gd name="T85" fmla="*/ 141 h 141"/>
                <a:gd name="T86" fmla="*/ 338 w 429"/>
                <a:gd name="T87" fmla="*/ 99 h 141"/>
                <a:gd name="T88" fmla="*/ 364 w 429"/>
                <a:gd name="T89" fmla="*/ 64 h 141"/>
                <a:gd name="T90" fmla="*/ 367 w 429"/>
                <a:gd name="T91" fmla="*/ 51 h 141"/>
                <a:gd name="T92" fmla="*/ 400 w 429"/>
                <a:gd name="T93" fmla="*/ 51 h 141"/>
                <a:gd name="T94" fmla="*/ 399 w 429"/>
                <a:gd name="T95" fmla="*/ 21 h 141"/>
                <a:gd name="T96" fmla="*/ 367 w 429"/>
                <a:gd name="T97" fmla="*/ 20 h 141"/>
                <a:gd name="T98" fmla="*/ 356 w 429"/>
                <a:gd name="T99" fmla="*/ 99 h 141"/>
                <a:gd name="T100" fmla="*/ 369 w 429"/>
                <a:gd name="T101" fmla="*/ 123 h 141"/>
                <a:gd name="T102" fmla="*/ 404 w 429"/>
                <a:gd name="T103" fmla="*/ 119 h 141"/>
                <a:gd name="T104" fmla="*/ 403 w 429"/>
                <a:gd name="T105" fmla="*/ 79 h 141"/>
                <a:gd name="T106" fmla="*/ 363 w 429"/>
                <a:gd name="T107"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1" y="100"/>
                  </a:lnTo>
                  <a:cubicBezTo>
                    <a:pt x="133" y="109"/>
                    <a:pt x="137" y="116"/>
                    <a:pt x="141" y="121"/>
                  </a:cubicBezTo>
                  <a:cubicBezTo>
                    <a:pt x="146" y="125"/>
                    <a:pt x="152" y="127"/>
                    <a:pt x="158" y="127"/>
                  </a:cubicBezTo>
                  <a:cubicBezTo>
                    <a:pt x="166" y="127"/>
                    <a:pt x="173" y="124"/>
                    <a:pt x="178" y="119"/>
                  </a:cubicBezTo>
                  <a:cubicBezTo>
                    <a:pt x="184" y="113"/>
                    <a:pt x="187" y="106"/>
                    <a:pt x="187" y="98"/>
                  </a:cubicBezTo>
                  <a:cubicBezTo>
                    <a:pt x="187" y="91"/>
                    <a:pt x="184" y="84"/>
                    <a:pt x="179" y="79"/>
                  </a:cubicBezTo>
                  <a:cubicBezTo>
                    <a:pt x="174" y="74"/>
                    <a:pt x="168" y="71"/>
                    <a:pt x="160" y="71"/>
                  </a:cubicBezTo>
                  <a:cubicBezTo>
                    <a:pt x="157" y="71"/>
                    <a:pt x="153" y="72"/>
                    <a:pt x="148" y="73"/>
                  </a:cubicBezTo>
                  <a:lnTo>
                    <a:pt x="150" y="58"/>
                  </a:lnTo>
                  <a:cubicBezTo>
                    <a:pt x="151" y="59"/>
                    <a:pt x="152" y="59"/>
                    <a:pt x="152" y="59"/>
                  </a:cubicBezTo>
                  <a:cubicBezTo>
                    <a:pt x="160" y="59"/>
                    <a:pt x="166" y="57"/>
                    <a:pt x="172" y="53"/>
                  </a:cubicBezTo>
                  <a:cubicBezTo>
                    <a:pt x="178" y="49"/>
                    <a:pt x="180" y="44"/>
                    <a:pt x="180" y="36"/>
                  </a:cubicBezTo>
                  <a:cubicBezTo>
                    <a:pt x="180" y="30"/>
                    <a:pt x="178" y="24"/>
                    <a:pt x="174" y="20"/>
                  </a:cubicBezTo>
                  <a:cubicBezTo>
                    <a:pt x="170" y="16"/>
                    <a:pt x="165" y="14"/>
                    <a:pt x="158" y="14"/>
                  </a:cubicBezTo>
                  <a:cubicBezTo>
                    <a:pt x="151" y="14"/>
                    <a:pt x="146" y="16"/>
                    <a:pt x="142" y="20"/>
                  </a:cubicBezTo>
                  <a:cubicBezTo>
                    <a:pt x="137" y="25"/>
                    <a:pt x="134" y="31"/>
                    <a:pt x="133" y="39"/>
                  </a:cubicBezTo>
                  <a:lnTo>
                    <a:pt x="116" y="36"/>
                  </a:lnTo>
                  <a:cubicBezTo>
                    <a:pt x="118" y="25"/>
                    <a:pt x="123" y="16"/>
                    <a:pt x="130" y="10"/>
                  </a:cubicBezTo>
                  <a:cubicBezTo>
                    <a:pt x="138" y="4"/>
                    <a:pt x="147" y="0"/>
                    <a:pt x="157" y="0"/>
                  </a:cubicBezTo>
                  <a:cubicBezTo>
                    <a:pt x="165" y="0"/>
                    <a:pt x="172" y="2"/>
                    <a:pt x="178" y="5"/>
                  </a:cubicBezTo>
                  <a:cubicBezTo>
                    <a:pt x="185" y="9"/>
                    <a:pt x="189" y="13"/>
                    <a:pt x="193" y="18"/>
                  </a:cubicBezTo>
                  <a:cubicBezTo>
                    <a:pt x="196" y="24"/>
                    <a:pt x="198" y="30"/>
                    <a:pt x="198" y="36"/>
                  </a:cubicBezTo>
                  <a:cubicBezTo>
                    <a:pt x="198" y="42"/>
                    <a:pt x="196" y="47"/>
                    <a:pt x="193" y="52"/>
                  </a:cubicBezTo>
                  <a:cubicBezTo>
                    <a:pt x="190" y="57"/>
                    <a:pt x="185" y="61"/>
                    <a:pt x="179" y="64"/>
                  </a:cubicBezTo>
                  <a:cubicBezTo>
                    <a:pt x="187" y="66"/>
                    <a:pt x="193" y="70"/>
                    <a:pt x="198" y="76"/>
                  </a:cubicBezTo>
                  <a:cubicBezTo>
                    <a:pt x="202" y="82"/>
                    <a:pt x="204" y="89"/>
                    <a:pt x="204" y="98"/>
                  </a:cubicBezTo>
                  <a:cubicBezTo>
                    <a:pt x="204" y="110"/>
                    <a:pt x="200" y="120"/>
                    <a:pt x="191" y="128"/>
                  </a:cubicBezTo>
                  <a:cubicBezTo>
                    <a:pt x="183" y="137"/>
                    <a:pt x="172" y="141"/>
                    <a:pt x="158" y="141"/>
                  </a:cubicBezTo>
                  <a:cubicBezTo>
                    <a:pt x="146" y="141"/>
                    <a:pt x="136" y="137"/>
                    <a:pt x="128" y="130"/>
                  </a:cubicBezTo>
                  <a:cubicBezTo>
                    <a:pt x="120" y="123"/>
                    <a:pt x="116" y="114"/>
                    <a:pt x="114" y="102"/>
                  </a:cubicBezTo>
                  <a:close/>
                  <a:moveTo>
                    <a:pt x="229" y="107"/>
                  </a:moveTo>
                  <a:lnTo>
                    <a:pt x="245" y="105"/>
                  </a:lnTo>
                  <a:cubicBezTo>
                    <a:pt x="247" y="113"/>
                    <a:pt x="249" y="118"/>
                    <a:pt x="253" y="122"/>
                  </a:cubicBezTo>
                  <a:cubicBezTo>
                    <a:pt x="257" y="125"/>
                    <a:pt x="262" y="127"/>
                    <a:pt x="268" y="127"/>
                  </a:cubicBezTo>
                  <a:cubicBezTo>
                    <a:pt x="273" y="127"/>
                    <a:pt x="278" y="126"/>
                    <a:pt x="282" y="123"/>
                  </a:cubicBezTo>
                  <a:cubicBezTo>
                    <a:pt x="286" y="121"/>
                    <a:pt x="289" y="118"/>
                    <a:pt x="291" y="114"/>
                  </a:cubicBezTo>
                  <a:cubicBezTo>
                    <a:pt x="294" y="110"/>
                    <a:pt x="296" y="105"/>
                    <a:pt x="297" y="98"/>
                  </a:cubicBezTo>
                  <a:cubicBezTo>
                    <a:pt x="299" y="91"/>
                    <a:pt x="300" y="84"/>
                    <a:pt x="300" y="77"/>
                  </a:cubicBezTo>
                  <a:cubicBezTo>
                    <a:pt x="300" y="76"/>
                    <a:pt x="300" y="75"/>
                    <a:pt x="300" y="74"/>
                  </a:cubicBezTo>
                  <a:cubicBezTo>
                    <a:pt x="297" y="79"/>
                    <a:pt x="292" y="83"/>
                    <a:pt x="286" y="87"/>
                  </a:cubicBezTo>
                  <a:cubicBezTo>
                    <a:pt x="280" y="90"/>
                    <a:pt x="274" y="92"/>
                    <a:pt x="267" y="92"/>
                  </a:cubicBezTo>
                  <a:cubicBezTo>
                    <a:pt x="256" y="92"/>
                    <a:pt x="246" y="88"/>
                    <a:pt x="238" y="80"/>
                  </a:cubicBezTo>
                  <a:cubicBezTo>
                    <a:pt x="230" y="71"/>
                    <a:pt x="226" y="60"/>
                    <a:pt x="226" y="47"/>
                  </a:cubicBezTo>
                  <a:cubicBezTo>
                    <a:pt x="226" y="33"/>
                    <a:pt x="231" y="22"/>
                    <a:pt x="239" y="13"/>
                  </a:cubicBezTo>
                  <a:cubicBezTo>
                    <a:pt x="247" y="5"/>
                    <a:pt x="257" y="0"/>
                    <a:pt x="270" y="0"/>
                  </a:cubicBezTo>
                  <a:cubicBezTo>
                    <a:pt x="279" y="0"/>
                    <a:pt x="287" y="3"/>
                    <a:pt x="294" y="8"/>
                  </a:cubicBezTo>
                  <a:cubicBezTo>
                    <a:pt x="302" y="13"/>
                    <a:pt x="307" y="19"/>
                    <a:pt x="311" y="28"/>
                  </a:cubicBezTo>
                  <a:cubicBezTo>
                    <a:pt x="315" y="37"/>
                    <a:pt x="317" y="50"/>
                    <a:pt x="317" y="67"/>
                  </a:cubicBezTo>
                  <a:cubicBezTo>
                    <a:pt x="317" y="84"/>
                    <a:pt x="315" y="98"/>
                    <a:pt x="311" y="109"/>
                  </a:cubicBezTo>
                  <a:cubicBezTo>
                    <a:pt x="307" y="119"/>
                    <a:pt x="302" y="127"/>
                    <a:pt x="294" y="133"/>
                  </a:cubicBezTo>
                  <a:cubicBezTo>
                    <a:pt x="287" y="138"/>
                    <a:pt x="278" y="141"/>
                    <a:pt x="268" y="141"/>
                  </a:cubicBezTo>
                  <a:cubicBezTo>
                    <a:pt x="257" y="141"/>
                    <a:pt x="248" y="138"/>
                    <a:pt x="241" y="132"/>
                  </a:cubicBezTo>
                  <a:cubicBezTo>
                    <a:pt x="234" y="126"/>
                    <a:pt x="230" y="118"/>
                    <a:pt x="229" y="107"/>
                  </a:cubicBezTo>
                  <a:close/>
                  <a:moveTo>
                    <a:pt x="298" y="46"/>
                  </a:moveTo>
                  <a:cubicBezTo>
                    <a:pt x="298" y="36"/>
                    <a:pt x="295" y="29"/>
                    <a:pt x="290" y="23"/>
                  </a:cubicBezTo>
                  <a:cubicBezTo>
                    <a:pt x="285" y="17"/>
                    <a:pt x="279" y="14"/>
                    <a:pt x="272" y="14"/>
                  </a:cubicBezTo>
                  <a:cubicBezTo>
                    <a:pt x="264" y="14"/>
                    <a:pt x="258" y="18"/>
                    <a:pt x="252" y="24"/>
                  </a:cubicBezTo>
                  <a:cubicBezTo>
                    <a:pt x="247" y="30"/>
                    <a:pt x="244" y="38"/>
                    <a:pt x="244" y="47"/>
                  </a:cubicBezTo>
                  <a:cubicBezTo>
                    <a:pt x="244" y="56"/>
                    <a:pt x="246" y="63"/>
                    <a:pt x="252" y="69"/>
                  </a:cubicBezTo>
                  <a:cubicBezTo>
                    <a:pt x="257" y="74"/>
                    <a:pt x="264" y="77"/>
                    <a:pt x="271" y="77"/>
                  </a:cubicBezTo>
                  <a:cubicBezTo>
                    <a:pt x="279" y="77"/>
                    <a:pt x="285" y="74"/>
                    <a:pt x="290" y="69"/>
                  </a:cubicBezTo>
                  <a:cubicBezTo>
                    <a:pt x="295" y="63"/>
                    <a:pt x="298" y="56"/>
                    <a:pt x="298" y="46"/>
                  </a:cubicBezTo>
                  <a:close/>
                  <a:moveTo>
                    <a:pt x="364" y="64"/>
                  </a:moveTo>
                  <a:cubicBezTo>
                    <a:pt x="357" y="61"/>
                    <a:pt x="352" y="58"/>
                    <a:pt x="349" y="53"/>
                  </a:cubicBezTo>
                  <a:cubicBezTo>
                    <a:pt x="345" y="48"/>
                    <a:pt x="344" y="42"/>
                    <a:pt x="344" y="36"/>
                  </a:cubicBezTo>
                  <a:cubicBezTo>
                    <a:pt x="344" y="26"/>
                    <a:pt x="347" y="18"/>
                    <a:pt x="355" y="11"/>
                  </a:cubicBezTo>
                  <a:cubicBezTo>
                    <a:pt x="362" y="4"/>
                    <a:pt x="371" y="0"/>
                    <a:pt x="383" y="0"/>
                  </a:cubicBezTo>
                  <a:cubicBezTo>
                    <a:pt x="395" y="0"/>
                    <a:pt x="405" y="4"/>
                    <a:pt x="412" y="11"/>
                  </a:cubicBezTo>
                  <a:cubicBezTo>
                    <a:pt x="420" y="18"/>
                    <a:pt x="423" y="26"/>
                    <a:pt x="423" y="36"/>
                  </a:cubicBezTo>
                  <a:cubicBezTo>
                    <a:pt x="423" y="43"/>
                    <a:pt x="422" y="48"/>
                    <a:pt x="418" y="53"/>
                  </a:cubicBezTo>
                  <a:cubicBezTo>
                    <a:pt x="415" y="58"/>
                    <a:pt x="410" y="61"/>
                    <a:pt x="403" y="64"/>
                  </a:cubicBezTo>
                  <a:cubicBezTo>
                    <a:pt x="411" y="67"/>
                    <a:pt x="418" y="71"/>
                    <a:pt x="422" y="77"/>
                  </a:cubicBezTo>
                  <a:cubicBezTo>
                    <a:pt x="427" y="83"/>
                    <a:pt x="429" y="91"/>
                    <a:pt x="429" y="99"/>
                  </a:cubicBezTo>
                  <a:cubicBezTo>
                    <a:pt x="429" y="111"/>
                    <a:pt x="425" y="121"/>
                    <a:pt x="416" y="129"/>
                  </a:cubicBezTo>
                  <a:cubicBezTo>
                    <a:pt x="408" y="137"/>
                    <a:pt x="397" y="141"/>
                    <a:pt x="383" y="141"/>
                  </a:cubicBezTo>
                  <a:cubicBezTo>
                    <a:pt x="370" y="141"/>
                    <a:pt x="359" y="137"/>
                    <a:pt x="351" y="129"/>
                  </a:cubicBezTo>
                  <a:cubicBezTo>
                    <a:pt x="342" y="121"/>
                    <a:pt x="338" y="111"/>
                    <a:pt x="338" y="99"/>
                  </a:cubicBezTo>
                  <a:cubicBezTo>
                    <a:pt x="338" y="90"/>
                    <a:pt x="341" y="82"/>
                    <a:pt x="345" y="76"/>
                  </a:cubicBezTo>
                  <a:cubicBezTo>
                    <a:pt x="350" y="70"/>
                    <a:pt x="356" y="66"/>
                    <a:pt x="364" y="64"/>
                  </a:cubicBezTo>
                  <a:close/>
                  <a:moveTo>
                    <a:pt x="361" y="35"/>
                  </a:moveTo>
                  <a:cubicBezTo>
                    <a:pt x="361" y="42"/>
                    <a:pt x="363" y="47"/>
                    <a:pt x="367" y="51"/>
                  </a:cubicBezTo>
                  <a:cubicBezTo>
                    <a:pt x="372" y="55"/>
                    <a:pt x="377" y="57"/>
                    <a:pt x="384" y="57"/>
                  </a:cubicBezTo>
                  <a:cubicBezTo>
                    <a:pt x="390" y="57"/>
                    <a:pt x="396" y="55"/>
                    <a:pt x="400" y="51"/>
                  </a:cubicBezTo>
                  <a:cubicBezTo>
                    <a:pt x="404" y="47"/>
                    <a:pt x="406" y="42"/>
                    <a:pt x="406" y="36"/>
                  </a:cubicBezTo>
                  <a:cubicBezTo>
                    <a:pt x="406" y="30"/>
                    <a:pt x="404" y="25"/>
                    <a:pt x="399" y="21"/>
                  </a:cubicBezTo>
                  <a:cubicBezTo>
                    <a:pt x="395" y="16"/>
                    <a:pt x="390" y="14"/>
                    <a:pt x="383" y="14"/>
                  </a:cubicBezTo>
                  <a:cubicBezTo>
                    <a:pt x="377" y="14"/>
                    <a:pt x="372" y="16"/>
                    <a:pt x="367" y="20"/>
                  </a:cubicBezTo>
                  <a:cubicBezTo>
                    <a:pt x="363" y="25"/>
                    <a:pt x="361" y="30"/>
                    <a:pt x="361" y="35"/>
                  </a:cubicBezTo>
                  <a:close/>
                  <a:moveTo>
                    <a:pt x="356" y="99"/>
                  </a:moveTo>
                  <a:cubicBezTo>
                    <a:pt x="356" y="104"/>
                    <a:pt x="357" y="108"/>
                    <a:pt x="359" y="113"/>
                  </a:cubicBezTo>
                  <a:cubicBezTo>
                    <a:pt x="361" y="117"/>
                    <a:pt x="365" y="121"/>
                    <a:pt x="369" y="123"/>
                  </a:cubicBezTo>
                  <a:cubicBezTo>
                    <a:pt x="374" y="126"/>
                    <a:pt x="379" y="127"/>
                    <a:pt x="384" y="127"/>
                  </a:cubicBezTo>
                  <a:cubicBezTo>
                    <a:pt x="392" y="127"/>
                    <a:pt x="398" y="124"/>
                    <a:pt x="404" y="119"/>
                  </a:cubicBezTo>
                  <a:cubicBezTo>
                    <a:pt x="409" y="114"/>
                    <a:pt x="411" y="107"/>
                    <a:pt x="411" y="99"/>
                  </a:cubicBezTo>
                  <a:cubicBezTo>
                    <a:pt x="411" y="91"/>
                    <a:pt x="409" y="85"/>
                    <a:pt x="403" y="79"/>
                  </a:cubicBezTo>
                  <a:cubicBezTo>
                    <a:pt x="398" y="74"/>
                    <a:pt x="391" y="71"/>
                    <a:pt x="383" y="71"/>
                  </a:cubicBezTo>
                  <a:cubicBezTo>
                    <a:pt x="375" y="71"/>
                    <a:pt x="369" y="74"/>
                    <a:pt x="363" y="79"/>
                  </a:cubicBezTo>
                  <a:cubicBezTo>
                    <a:pt x="358" y="84"/>
                    <a:pt x="356" y="91"/>
                    <a:pt x="356"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1" name="Freeform 119"/>
            <p:cNvSpPr>
              <a:spLocks noEditPoints="1"/>
            </p:cNvSpPr>
            <p:nvPr/>
          </p:nvSpPr>
          <p:spPr bwMode="auto">
            <a:xfrm>
              <a:off x="5656580" y="1124585"/>
              <a:ext cx="172085" cy="75565"/>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19 w 428"/>
                <a:gd name="T11" fmla="*/ 31 h 141"/>
                <a:gd name="T12" fmla="*/ 159 w 428"/>
                <a:gd name="T13" fmla="*/ 0 h 141"/>
                <a:gd name="T14" fmla="*/ 192 w 428"/>
                <a:gd name="T15" fmla="*/ 18 h 141"/>
                <a:gd name="T16" fmla="*/ 204 w 428"/>
                <a:gd name="T17" fmla="*/ 71 h 141"/>
                <a:gd name="T18" fmla="*/ 184 w 428"/>
                <a:gd name="T19" fmla="*/ 133 h 141"/>
                <a:gd name="T20" fmla="*/ 128 w 428"/>
                <a:gd name="T21" fmla="*/ 126 h 141"/>
                <a:gd name="T22" fmla="*/ 132 w 428"/>
                <a:gd name="T23" fmla="*/ 71 h 141"/>
                <a:gd name="T24" fmla="*/ 159 w 428"/>
                <a:gd name="T25" fmla="*/ 127 h 141"/>
                <a:gd name="T26" fmla="*/ 187 w 428"/>
                <a:gd name="T27" fmla="*/ 71 h 141"/>
                <a:gd name="T28" fmla="*/ 159 w 428"/>
                <a:gd name="T29" fmla="*/ 14 h 141"/>
                <a:gd name="T30" fmla="*/ 132 w 428"/>
                <a:gd name="T31" fmla="*/ 71 h 141"/>
                <a:gd name="T32" fmla="*/ 315 w 428"/>
                <a:gd name="T33" fmla="*/ 138 h 141"/>
                <a:gd name="T34" fmla="*/ 226 w 428"/>
                <a:gd name="T35" fmla="*/ 127 h 141"/>
                <a:gd name="T36" fmla="*/ 259 w 428"/>
                <a:gd name="T37" fmla="*/ 88 h 141"/>
                <a:gd name="T38" fmla="*/ 298 w 428"/>
                <a:gd name="T39" fmla="*/ 38 h 141"/>
                <a:gd name="T40" fmla="*/ 272 w 428"/>
                <a:gd name="T41" fmla="*/ 14 h 141"/>
                <a:gd name="T42" fmla="*/ 245 w 428"/>
                <a:gd name="T43" fmla="*/ 42 h 141"/>
                <a:gd name="T44" fmla="*/ 241 w 428"/>
                <a:gd name="T45" fmla="*/ 11 h 141"/>
                <a:gd name="T46" fmla="*/ 303 w 428"/>
                <a:gd name="T47" fmla="*/ 11 h 141"/>
                <a:gd name="T48" fmla="*/ 312 w 428"/>
                <a:gd name="T49" fmla="*/ 55 h 141"/>
                <a:gd name="T50" fmla="*/ 274 w 428"/>
                <a:gd name="T51" fmla="*/ 96 h 141"/>
                <a:gd name="T52" fmla="*/ 248 w 428"/>
                <a:gd name="T53" fmla="*/ 122 h 141"/>
                <a:gd name="T54" fmla="*/ 426 w 428"/>
                <a:gd name="T55" fmla="*/ 35 h 141"/>
                <a:gd name="T56" fmla="*/ 403 w 428"/>
                <a:gd name="T57" fmla="*/ 21 h 141"/>
                <a:gd name="T58" fmla="*/ 372 w 428"/>
                <a:gd name="T59" fmla="*/ 19 h 141"/>
                <a:gd name="T60" fmla="*/ 354 w 428"/>
                <a:gd name="T61" fmla="*/ 67 h 141"/>
                <a:gd name="T62" fmla="*/ 388 w 428"/>
                <a:gd name="T63" fmla="*/ 49 h 141"/>
                <a:gd name="T64" fmla="*/ 428 w 428"/>
                <a:gd name="T65" fmla="*/ 94 h 141"/>
                <a:gd name="T66" fmla="*/ 407 w 428"/>
                <a:gd name="T67" fmla="*/ 135 h 141"/>
                <a:gd name="T68" fmla="*/ 351 w 428"/>
                <a:gd name="T69" fmla="*/ 125 h 141"/>
                <a:gd name="T70" fmla="*/ 352 w 428"/>
                <a:gd name="T71" fmla="*/ 16 h 141"/>
                <a:gd name="T72" fmla="*/ 414 w 428"/>
                <a:gd name="T73" fmla="*/ 10 h 141"/>
                <a:gd name="T74" fmla="*/ 357 w 428"/>
                <a:gd name="T75" fmla="*/ 94 h 141"/>
                <a:gd name="T76" fmla="*/ 371 w 428"/>
                <a:gd name="T77" fmla="*/ 123 h 141"/>
                <a:gd name="T78" fmla="*/ 403 w 428"/>
                <a:gd name="T79" fmla="*/ 118 h 141"/>
                <a:gd name="T80" fmla="*/ 404 w 428"/>
                <a:gd name="T81" fmla="*/ 72 h 141"/>
                <a:gd name="T82" fmla="*/ 365 w 428"/>
                <a:gd name="T83"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71"/>
                  </a:moveTo>
                  <a:cubicBezTo>
                    <a:pt x="114" y="54"/>
                    <a:pt x="116" y="41"/>
                    <a:pt x="119" y="31"/>
                  </a:cubicBezTo>
                  <a:cubicBezTo>
                    <a:pt x="123" y="21"/>
                    <a:pt x="128" y="14"/>
                    <a:pt x="134" y="8"/>
                  </a:cubicBezTo>
                  <a:cubicBezTo>
                    <a:pt x="141" y="3"/>
                    <a:pt x="149" y="0"/>
                    <a:pt x="159" y="0"/>
                  </a:cubicBezTo>
                  <a:cubicBezTo>
                    <a:pt x="167" y="0"/>
                    <a:pt x="173" y="2"/>
                    <a:pt x="179" y="5"/>
                  </a:cubicBezTo>
                  <a:cubicBezTo>
                    <a:pt x="184" y="8"/>
                    <a:pt x="189" y="12"/>
                    <a:pt x="192" y="18"/>
                  </a:cubicBezTo>
                  <a:cubicBezTo>
                    <a:pt x="196" y="23"/>
                    <a:pt x="199" y="30"/>
                    <a:pt x="201" y="38"/>
                  </a:cubicBezTo>
                  <a:cubicBezTo>
                    <a:pt x="203" y="46"/>
                    <a:pt x="204" y="57"/>
                    <a:pt x="204" y="71"/>
                  </a:cubicBezTo>
                  <a:cubicBezTo>
                    <a:pt x="204" y="87"/>
                    <a:pt x="202" y="100"/>
                    <a:pt x="199" y="110"/>
                  </a:cubicBezTo>
                  <a:cubicBezTo>
                    <a:pt x="196" y="120"/>
                    <a:pt x="191" y="127"/>
                    <a:pt x="184" y="133"/>
                  </a:cubicBezTo>
                  <a:cubicBezTo>
                    <a:pt x="178" y="138"/>
                    <a:pt x="169" y="141"/>
                    <a:pt x="159" y="141"/>
                  </a:cubicBezTo>
                  <a:cubicBezTo>
                    <a:pt x="146" y="141"/>
                    <a:pt x="136" y="136"/>
                    <a:pt x="128" y="126"/>
                  </a:cubicBezTo>
                  <a:cubicBezTo>
                    <a:pt x="119" y="115"/>
                    <a:pt x="114" y="97"/>
                    <a:pt x="114" y="71"/>
                  </a:cubicBezTo>
                  <a:close/>
                  <a:moveTo>
                    <a:pt x="132" y="71"/>
                  </a:moveTo>
                  <a:cubicBezTo>
                    <a:pt x="132" y="93"/>
                    <a:pt x="134" y="108"/>
                    <a:pt x="140" y="116"/>
                  </a:cubicBezTo>
                  <a:cubicBezTo>
                    <a:pt x="145" y="123"/>
                    <a:pt x="152" y="127"/>
                    <a:pt x="159" y="127"/>
                  </a:cubicBezTo>
                  <a:cubicBezTo>
                    <a:pt x="167" y="127"/>
                    <a:pt x="174" y="123"/>
                    <a:pt x="179" y="116"/>
                  </a:cubicBezTo>
                  <a:cubicBezTo>
                    <a:pt x="184" y="108"/>
                    <a:pt x="187" y="93"/>
                    <a:pt x="187" y="71"/>
                  </a:cubicBezTo>
                  <a:cubicBezTo>
                    <a:pt x="187" y="48"/>
                    <a:pt x="184" y="33"/>
                    <a:pt x="179" y="26"/>
                  </a:cubicBezTo>
                  <a:cubicBezTo>
                    <a:pt x="174" y="18"/>
                    <a:pt x="167" y="14"/>
                    <a:pt x="159" y="14"/>
                  </a:cubicBezTo>
                  <a:cubicBezTo>
                    <a:pt x="151" y="14"/>
                    <a:pt x="145" y="18"/>
                    <a:pt x="140" y="24"/>
                  </a:cubicBezTo>
                  <a:cubicBezTo>
                    <a:pt x="135" y="33"/>
                    <a:pt x="132" y="48"/>
                    <a:pt x="132" y="71"/>
                  </a:cubicBezTo>
                  <a:close/>
                  <a:moveTo>
                    <a:pt x="315" y="122"/>
                  </a:moveTo>
                  <a:lnTo>
                    <a:pt x="315" y="138"/>
                  </a:lnTo>
                  <a:lnTo>
                    <a:pt x="224" y="138"/>
                  </a:lnTo>
                  <a:cubicBezTo>
                    <a:pt x="224" y="134"/>
                    <a:pt x="225" y="131"/>
                    <a:pt x="226" y="127"/>
                  </a:cubicBezTo>
                  <a:cubicBezTo>
                    <a:pt x="229" y="121"/>
                    <a:pt x="232" y="114"/>
                    <a:pt x="237" y="108"/>
                  </a:cubicBezTo>
                  <a:cubicBezTo>
                    <a:pt x="242" y="102"/>
                    <a:pt x="250" y="96"/>
                    <a:pt x="259" y="88"/>
                  </a:cubicBezTo>
                  <a:cubicBezTo>
                    <a:pt x="274" y="75"/>
                    <a:pt x="285" y="66"/>
                    <a:pt x="290" y="58"/>
                  </a:cubicBezTo>
                  <a:cubicBezTo>
                    <a:pt x="295" y="51"/>
                    <a:pt x="298" y="45"/>
                    <a:pt x="298" y="38"/>
                  </a:cubicBezTo>
                  <a:cubicBezTo>
                    <a:pt x="298" y="32"/>
                    <a:pt x="295" y="26"/>
                    <a:pt x="290" y="21"/>
                  </a:cubicBezTo>
                  <a:cubicBezTo>
                    <a:pt x="286" y="17"/>
                    <a:pt x="279" y="14"/>
                    <a:pt x="272" y="14"/>
                  </a:cubicBezTo>
                  <a:cubicBezTo>
                    <a:pt x="264" y="14"/>
                    <a:pt x="257" y="17"/>
                    <a:pt x="252" y="22"/>
                  </a:cubicBezTo>
                  <a:cubicBezTo>
                    <a:pt x="247" y="27"/>
                    <a:pt x="245" y="33"/>
                    <a:pt x="245" y="42"/>
                  </a:cubicBezTo>
                  <a:lnTo>
                    <a:pt x="227" y="40"/>
                  </a:lnTo>
                  <a:cubicBezTo>
                    <a:pt x="229" y="27"/>
                    <a:pt x="233" y="17"/>
                    <a:pt x="241" y="11"/>
                  </a:cubicBezTo>
                  <a:cubicBezTo>
                    <a:pt x="249" y="4"/>
                    <a:pt x="259" y="0"/>
                    <a:pt x="272" y="0"/>
                  </a:cubicBezTo>
                  <a:cubicBezTo>
                    <a:pt x="285" y="0"/>
                    <a:pt x="296" y="4"/>
                    <a:pt x="303" y="11"/>
                  </a:cubicBezTo>
                  <a:cubicBezTo>
                    <a:pt x="311" y="19"/>
                    <a:pt x="315" y="28"/>
                    <a:pt x="315" y="39"/>
                  </a:cubicBezTo>
                  <a:cubicBezTo>
                    <a:pt x="315" y="44"/>
                    <a:pt x="314" y="50"/>
                    <a:pt x="312" y="55"/>
                  </a:cubicBezTo>
                  <a:cubicBezTo>
                    <a:pt x="309" y="60"/>
                    <a:pt x="306" y="66"/>
                    <a:pt x="300" y="72"/>
                  </a:cubicBezTo>
                  <a:cubicBezTo>
                    <a:pt x="295" y="78"/>
                    <a:pt x="286" y="86"/>
                    <a:pt x="274" y="96"/>
                  </a:cubicBezTo>
                  <a:cubicBezTo>
                    <a:pt x="264" y="104"/>
                    <a:pt x="258" y="110"/>
                    <a:pt x="255" y="113"/>
                  </a:cubicBezTo>
                  <a:cubicBezTo>
                    <a:pt x="252" y="116"/>
                    <a:pt x="250" y="119"/>
                    <a:pt x="248" y="122"/>
                  </a:cubicBezTo>
                  <a:lnTo>
                    <a:pt x="315" y="122"/>
                  </a:lnTo>
                  <a:close/>
                  <a:moveTo>
                    <a:pt x="426" y="35"/>
                  </a:moveTo>
                  <a:lnTo>
                    <a:pt x="409" y="36"/>
                  </a:lnTo>
                  <a:cubicBezTo>
                    <a:pt x="408" y="29"/>
                    <a:pt x="406" y="24"/>
                    <a:pt x="403" y="21"/>
                  </a:cubicBezTo>
                  <a:cubicBezTo>
                    <a:pt x="398" y="17"/>
                    <a:pt x="393" y="14"/>
                    <a:pt x="386" y="14"/>
                  </a:cubicBezTo>
                  <a:cubicBezTo>
                    <a:pt x="381" y="14"/>
                    <a:pt x="376" y="16"/>
                    <a:pt x="372" y="19"/>
                  </a:cubicBezTo>
                  <a:cubicBezTo>
                    <a:pt x="367" y="23"/>
                    <a:pt x="362" y="28"/>
                    <a:pt x="359" y="36"/>
                  </a:cubicBezTo>
                  <a:cubicBezTo>
                    <a:pt x="356" y="43"/>
                    <a:pt x="355" y="54"/>
                    <a:pt x="354" y="67"/>
                  </a:cubicBezTo>
                  <a:cubicBezTo>
                    <a:pt x="358" y="61"/>
                    <a:pt x="363" y="57"/>
                    <a:pt x="369" y="54"/>
                  </a:cubicBezTo>
                  <a:cubicBezTo>
                    <a:pt x="375" y="51"/>
                    <a:pt x="381" y="49"/>
                    <a:pt x="388" y="49"/>
                  </a:cubicBezTo>
                  <a:cubicBezTo>
                    <a:pt x="399" y="49"/>
                    <a:pt x="409" y="53"/>
                    <a:pt x="417" y="62"/>
                  </a:cubicBezTo>
                  <a:cubicBezTo>
                    <a:pt x="425" y="70"/>
                    <a:pt x="428" y="81"/>
                    <a:pt x="428" y="94"/>
                  </a:cubicBezTo>
                  <a:cubicBezTo>
                    <a:pt x="428" y="102"/>
                    <a:pt x="427" y="110"/>
                    <a:pt x="423" y="118"/>
                  </a:cubicBezTo>
                  <a:cubicBezTo>
                    <a:pt x="419" y="125"/>
                    <a:pt x="414" y="131"/>
                    <a:pt x="407" y="135"/>
                  </a:cubicBezTo>
                  <a:cubicBezTo>
                    <a:pt x="401" y="139"/>
                    <a:pt x="394" y="141"/>
                    <a:pt x="385" y="141"/>
                  </a:cubicBezTo>
                  <a:cubicBezTo>
                    <a:pt x="371" y="141"/>
                    <a:pt x="360" y="136"/>
                    <a:pt x="351" y="125"/>
                  </a:cubicBezTo>
                  <a:cubicBezTo>
                    <a:pt x="342" y="115"/>
                    <a:pt x="338" y="98"/>
                    <a:pt x="338" y="74"/>
                  </a:cubicBezTo>
                  <a:cubicBezTo>
                    <a:pt x="338" y="48"/>
                    <a:pt x="343" y="28"/>
                    <a:pt x="352" y="16"/>
                  </a:cubicBezTo>
                  <a:cubicBezTo>
                    <a:pt x="361" y="6"/>
                    <a:pt x="372" y="0"/>
                    <a:pt x="387" y="0"/>
                  </a:cubicBezTo>
                  <a:cubicBezTo>
                    <a:pt x="398" y="0"/>
                    <a:pt x="407" y="4"/>
                    <a:pt x="414" y="10"/>
                  </a:cubicBezTo>
                  <a:cubicBezTo>
                    <a:pt x="421" y="16"/>
                    <a:pt x="425" y="24"/>
                    <a:pt x="426" y="35"/>
                  </a:cubicBezTo>
                  <a:close/>
                  <a:moveTo>
                    <a:pt x="357" y="94"/>
                  </a:moveTo>
                  <a:cubicBezTo>
                    <a:pt x="357" y="100"/>
                    <a:pt x="358" y="105"/>
                    <a:pt x="361" y="111"/>
                  </a:cubicBezTo>
                  <a:cubicBezTo>
                    <a:pt x="363" y="116"/>
                    <a:pt x="367" y="120"/>
                    <a:pt x="371" y="123"/>
                  </a:cubicBezTo>
                  <a:cubicBezTo>
                    <a:pt x="376" y="126"/>
                    <a:pt x="380" y="127"/>
                    <a:pt x="385" y="127"/>
                  </a:cubicBezTo>
                  <a:cubicBezTo>
                    <a:pt x="392" y="127"/>
                    <a:pt x="398" y="124"/>
                    <a:pt x="403" y="118"/>
                  </a:cubicBezTo>
                  <a:cubicBezTo>
                    <a:pt x="409" y="113"/>
                    <a:pt x="411" y="105"/>
                    <a:pt x="411" y="95"/>
                  </a:cubicBezTo>
                  <a:cubicBezTo>
                    <a:pt x="411" y="85"/>
                    <a:pt x="409" y="78"/>
                    <a:pt x="404" y="72"/>
                  </a:cubicBezTo>
                  <a:cubicBezTo>
                    <a:pt x="399" y="67"/>
                    <a:pt x="392" y="64"/>
                    <a:pt x="384" y="64"/>
                  </a:cubicBezTo>
                  <a:cubicBezTo>
                    <a:pt x="377" y="64"/>
                    <a:pt x="370" y="67"/>
                    <a:pt x="365" y="72"/>
                  </a:cubicBezTo>
                  <a:cubicBezTo>
                    <a:pt x="360" y="78"/>
                    <a:pt x="357" y="85"/>
                    <a:pt x="357"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82" name="Line 120"/>
            <p:cNvCxnSpPr/>
            <p:nvPr/>
          </p:nvCxnSpPr>
          <p:spPr bwMode="auto">
            <a:xfrm>
              <a:off x="1884680" y="896620"/>
              <a:ext cx="0" cy="34544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3" name="Line 121"/>
            <p:cNvCxnSpPr/>
            <p:nvPr/>
          </p:nvCxnSpPr>
          <p:spPr bwMode="auto">
            <a:xfrm>
              <a:off x="2502535" y="896620"/>
              <a:ext cx="0" cy="34544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4" name="Line 122"/>
            <p:cNvCxnSpPr/>
            <p:nvPr/>
          </p:nvCxnSpPr>
          <p:spPr bwMode="auto">
            <a:xfrm>
              <a:off x="2926715" y="896620"/>
              <a:ext cx="0" cy="34544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5" name="Line 123"/>
            <p:cNvCxnSpPr/>
            <p:nvPr/>
          </p:nvCxnSpPr>
          <p:spPr bwMode="auto">
            <a:xfrm>
              <a:off x="3351530" y="896620"/>
              <a:ext cx="0" cy="34544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6" name="Line 124"/>
            <p:cNvCxnSpPr/>
            <p:nvPr/>
          </p:nvCxnSpPr>
          <p:spPr bwMode="auto">
            <a:xfrm>
              <a:off x="3968750" y="896620"/>
              <a:ext cx="0" cy="34544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7" name="Line 125"/>
            <p:cNvCxnSpPr/>
            <p:nvPr/>
          </p:nvCxnSpPr>
          <p:spPr bwMode="auto">
            <a:xfrm>
              <a:off x="4471035" y="896620"/>
              <a:ext cx="0" cy="34544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8" name="Line 126"/>
            <p:cNvCxnSpPr/>
            <p:nvPr/>
          </p:nvCxnSpPr>
          <p:spPr bwMode="auto">
            <a:xfrm>
              <a:off x="5049520" y="896620"/>
              <a:ext cx="0" cy="34544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9" name="Line 127"/>
            <p:cNvCxnSpPr/>
            <p:nvPr/>
          </p:nvCxnSpPr>
          <p:spPr bwMode="auto">
            <a:xfrm>
              <a:off x="5474335" y="896620"/>
              <a:ext cx="0" cy="34544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0" name="Line 128"/>
            <p:cNvCxnSpPr/>
            <p:nvPr/>
          </p:nvCxnSpPr>
          <p:spPr bwMode="auto">
            <a:xfrm>
              <a:off x="1267460" y="1242060"/>
              <a:ext cx="463105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1" name="Line 129"/>
            <p:cNvCxnSpPr/>
            <p:nvPr/>
          </p:nvCxnSpPr>
          <p:spPr bwMode="auto">
            <a:xfrm>
              <a:off x="32385" y="896620"/>
              <a:ext cx="5866130" cy="0"/>
            </a:xfrm>
            <a:prstGeom prst="line">
              <a:avLst/>
            </a:prstGeom>
            <a:noFill/>
            <a:ln w="2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2" name="Line 130"/>
            <p:cNvCxnSpPr/>
            <p:nvPr/>
          </p:nvCxnSpPr>
          <p:spPr bwMode="auto">
            <a:xfrm>
              <a:off x="1267460" y="250190"/>
              <a:ext cx="0" cy="991870"/>
            </a:xfrm>
            <a:prstGeom prst="line">
              <a:avLst/>
            </a:prstGeom>
            <a:noFill/>
            <a:ln w="2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3" name="Line 131"/>
            <p:cNvCxnSpPr/>
            <p:nvPr/>
          </p:nvCxnSpPr>
          <p:spPr bwMode="auto">
            <a:xfrm>
              <a:off x="32385" y="250190"/>
              <a:ext cx="5866130" cy="0"/>
            </a:xfrm>
            <a:prstGeom prst="line">
              <a:avLst/>
            </a:prstGeom>
            <a:noFill/>
            <a:ln w="2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4" name="Line 132"/>
            <p:cNvCxnSpPr/>
            <p:nvPr/>
          </p:nvCxnSpPr>
          <p:spPr bwMode="auto">
            <a:xfrm>
              <a:off x="5898515" y="250190"/>
              <a:ext cx="0" cy="991870"/>
            </a:xfrm>
            <a:prstGeom prst="line">
              <a:avLst/>
            </a:prstGeom>
            <a:noFill/>
            <a:ln w="2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5" name="Line 133"/>
            <p:cNvCxnSpPr/>
            <p:nvPr/>
          </p:nvCxnSpPr>
          <p:spPr bwMode="auto">
            <a:xfrm>
              <a:off x="32385" y="1242060"/>
              <a:ext cx="5866130" cy="0"/>
            </a:xfrm>
            <a:prstGeom prst="line">
              <a:avLst/>
            </a:prstGeom>
            <a:noFill/>
            <a:ln w="2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6" name="Line 134"/>
            <p:cNvCxnSpPr/>
            <p:nvPr/>
          </p:nvCxnSpPr>
          <p:spPr bwMode="auto">
            <a:xfrm>
              <a:off x="32385" y="250190"/>
              <a:ext cx="0" cy="991870"/>
            </a:xfrm>
            <a:prstGeom prst="line">
              <a:avLst/>
            </a:prstGeom>
            <a:noFill/>
            <a:ln w="20"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139" name="キャンバス 1059"/>
          <p:cNvGrpSpPr/>
          <p:nvPr/>
        </p:nvGrpSpPr>
        <p:grpSpPr>
          <a:xfrm>
            <a:off x="3563888" y="3068960"/>
            <a:ext cx="5112568" cy="1584176"/>
            <a:chOff x="0" y="0"/>
            <a:chExt cx="6106795" cy="1311910"/>
          </a:xfrm>
        </p:grpSpPr>
        <p:sp>
          <p:nvSpPr>
            <p:cNvPr id="140" name="正方形/長方形 139"/>
            <p:cNvSpPr/>
            <p:nvPr/>
          </p:nvSpPr>
          <p:spPr>
            <a:xfrm>
              <a:off x="0" y="0"/>
              <a:ext cx="6106795" cy="1311910"/>
            </a:xfrm>
            <a:prstGeom prst="rect">
              <a:avLst/>
            </a:prstGeom>
            <a:noFill/>
            <a:ln>
              <a:noFill/>
            </a:ln>
          </p:spPr>
        </p:sp>
        <p:sp>
          <p:nvSpPr>
            <p:cNvPr id="141" name="Rectangle 1034"/>
            <p:cNvSpPr>
              <a:spLocks noChangeArrowheads="1"/>
            </p:cNvSpPr>
            <p:nvPr/>
          </p:nvSpPr>
          <p:spPr bwMode="auto">
            <a:xfrm>
              <a:off x="2579371" y="1136650"/>
              <a:ext cx="1511934" cy="139728"/>
            </a:xfrm>
            <a:prstGeom prst="rect">
              <a:avLst/>
            </a:prstGeom>
            <a:solidFill>
              <a:srgbClr val="FFFF00"/>
            </a:solidFill>
            <a:ln>
              <a:noFill/>
            </a:ln>
          </p:spPr>
          <p:txBody>
            <a:bodyPr rot="0" vert="horz" wrap="square" lIns="91440" tIns="45720" rIns="91440" bIns="45720" anchor="t" anchorCtr="0" upright="1">
              <a:noAutofit/>
            </a:bodyPr>
            <a:lstStyle/>
            <a:p>
              <a:pPr algn="just">
                <a:spcAft>
                  <a:spcPts val="0"/>
                </a:spcAft>
              </a:pPr>
              <a:r>
                <a:rPr lang="en-US" sz="1050" kern="100">
                  <a:effectLst/>
                  <a:latin typeface="Century"/>
                  <a:ea typeface="ＭＳ 明朝"/>
                  <a:cs typeface="Times New Roman"/>
                </a:rPr>
                <a:t> </a:t>
              </a:r>
              <a:endParaRPr lang="ja-JP" sz="1050" kern="100">
                <a:effectLst/>
                <a:latin typeface="Century"/>
                <a:ea typeface="ＭＳ 明朝"/>
                <a:cs typeface="Times New Roman"/>
              </a:endParaRPr>
            </a:p>
          </p:txBody>
        </p:sp>
        <p:sp>
          <p:nvSpPr>
            <p:cNvPr id="142" name="Rectangle 979"/>
            <p:cNvSpPr>
              <a:spLocks noChangeArrowheads="1"/>
            </p:cNvSpPr>
            <p:nvPr/>
          </p:nvSpPr>
          <p:spPr bwMode="auto">
            <a:xfrm>
              <a:off x="33020" y="44450"/>
              <a:ext cx="6047105" cy="2127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43" name="Freeform 980"/>
            <p:cNvSpPr>
              <a:spLocks noEditPoints="1"/>
            </p:cNvSpPr>
            <p:nvPr/>
          </p:nvSpPr>
          <p:spPr bwMode="auto">
            <a:xfrm>
              <a:off x="2662555" y="69215"/>
              <a:ext cx="765810" cy="104140"/>
            </a:xfrm>
            <a:custGeom>
              <a:avLst/>
              <a:gdLst>
                <a:gd name="T0" fmla="*/ 82 w 1848"/>
                <a:gd name="T1" fmla="*/ 21 h 188"/>
                <a:gd name="T2" fmla="*/ 39 w 1848"/>
                <a:gd name="T3" fmla="*/ 178 h 188"/>
                <a:gd name="T4" fmla="*/ 42 w 1848"/>
                <a:gd name="T5" fmla="*/ 124 h 188"/>
                <a:gd name="T6" fmla="*/ 11 w 1848"/>
                <a:gd name="T7" fmla="*/ 93 h 188"/>
                <a:gd name="T8" fmla="*/ 190 w 1848"/>
                <a:gd name="T9" fmla="*/ 169 h 188"/>
                <a:gd name="T10" fmla="*/ 63 w 1848"/>
                <a:gd name="T11" fmla="*/ 155 h 188"/>
                <a:gd name="T12" fmla="*/ 69 w 1848"/>
                <a:gd name="T13" fmla="*/ 118 h 188"/>
                <a:gd name="T14" fmla="*/ 139 w 1848"/>
                <a:gd name="T15" fmla="*/ 16 h 188"/>
                <a:gd name="T16" fmla="*/ 147 w 1848"/>
                <a:gd name="T17" fmla="*/ 111 h 188"/>
                <a:gd name="T18" fmla="*/ 159 w 1848"/>
                <a:gd name="T19" fmla="*/ 115 h 188"/>
                <a:gd name="T20" fmla="*/ 108 w 1848"/>
                <a:gd name="T21" fmla="*/ 97 h 188"/>
                <a:gd name="T22" fmla="*/ 147 w 1848"/>
                <a:gd name="T23" fmla="*/ 97 h 188"/>
                <a:gd name="T24" fmla="*/ 301 w 1848"/>
                <a:gd name="T25" fmla="*/ 153 h 188"/>
                <a:gd name="T26" fmla="*/ 394 w 1848"/>
                <a:gd name="T27" fmla="*/ 153 h 188"/>
                <a:gd name="T28" fmla="*/ 271 w 1848"/>
                <a:gd name="T29" fmla="*/ 65 h 188"/>
                <a:gd name="T30" fmla="*/ 384 w 1848"/>
                <a:gd name="T31" fmla="*/ 42 h 188"/>
                <a:gd name="T32" fmla="*/ 285 w 1848"/>
                <a:gd name="T33" fmla="*/ 10 h 188"/>
                <a:gd name="T34" fmla="*/ 560 w 1848"/>
                <a:gd name="T35" fmla="*/ 94 h 188"/>
                <a:gd name="T36" fmla="*/ 493 w 1848"/>
                <a:gd name="T37" fmla="*/ 80 h 188"/>
                <a:gd name="T38" fmla="*/ 419 w 1848"/>
                <a:gd name="T39" fmla="*/ 64 h 188"/>
                <a:gd name="T40" fmla="*/ 493 w 1848"/>
                <a:gd name="T41" fmla="*/ 64 h 188"/>
                <a:gd name="T42" fmla="*/ 559 w 1848"/>
                <a:gd name="T43" fmla="*/ 64 h 188"/>
                <a:gd name="T44" fmla="*/ 782 w 1848"/>
                <a:gd name="T45" fmla="*/ 57 h 188"/>
                <a:gd name="T46" fmla="*/ 696 w 1848"/>
                <a:gd name="T47" fmla="*/ 84 h 188"/>
                <a:gd name="T48" fmla="*/ 990 w 1848"/>
                <a:gd name="T49" fmla="*/ 7 h 188"/>
                <a:gd name="T50" fmla="*/ 1000 w 1848"/>
                <a:gd name="T51" fmla="*/ 31 h 188"/>
                <a:gd name="T52" fmla="*/ 1021 w 1848"/>
                <a:gd name="T53" fmla="*/ 6 h 188"/>
                <a:gd name="T54" fmla="*/ 856 w 1848"/>
                <a:gd name="T55" fmla="*/ 52 h 188"/>
                <a:gd name="T56" fmla="*/ 870 w 1848"/>
                <a:gd name="T57" fmla="*/ 151 h 188"/>
                <a:gd name="T58" fmla="*/ 1231 w 1848"/>
                <a:gd name="T59" fmla="*/ 105 h 188"/>
                <a:gd name="T60" fmla="*/ 1127 w 1848"/>
                <a:gd name="T61" fmla="*/ 31 h 188"/>
                <a:gd name="T62" fmla="*/ 1081 w 1848"/>
                <a:gd name="T63" fmla="*/ 73 h 188"/>
                <a:gd name="T64" fmla="*/ 1068 w 1848"/>
                <a:gd name="T65" fmla="*/ 178 h 188"/>
                <a:gd name="T66" fmla="*/ 1255 w 1848"/>
                <a:gd name="T67" fmla="*/ 109 h 188"/>
                <a:gd name="T68" fmla="*/ 1410 w 1848"/>
                <a:gd name="T69" fmla="*/ 145 h 188"/>
                <a:gd name="T70" fmla="*/ 1379 w 1848"/>
                <a:gd name="T71" fmla="*/ 57 h 188"/>
                <a:gd name="T72" fmla="*/ 1308 w 1848"/>
                <a:gd name="T73" fmla="*/ 62 h 188"/>
                <a:gd name="T74" fmla="*/ 1325 w 1848"/>
                <a:gd name="T75" fmla="*/ 47 h 188"/>
                <a:gd name="T76" fmla="*/ 1483 w 1848"/>
                <a:gd name="T77" fmla="*/ 61 h 188"/>
                <a:gd name="T78" fmla="*/ 1514 w 1848"/>
                <a:gd name="T79" fmla="*/ 10 h 188"/>
                <a:gd name="T80" fmla="*/ 1566 w 1848"/>
                <a:gd name="T81" fmla="*/ 3 h 188"/>
                <a:gd name="T82" fmla="*/ 1616 w 1848"/>
                <a:gd name="T83" fmla="*/ 65 h 188"/>
                <a:gd name="T84" fmla="*/ 1634 w 1848"/>
                <a:gd name="T85" fmla="*/ 133 h 188"/>
                <a:gd name="T86" fmla="*/ 1638 w 1848"/>
                <a:gd name="T87" fmla="*/ 180 h 188"/>
                <a:gd name="T88" fmla="*/ 1554 w 1848"/>
                <a:gd name="T89" fmla="*/ 130 h 188"/>
                <a:gd name="T90" fmla="*/ 1564 w 1848"/>
                <a:gd name="T91" fmla="*/ 70 h 188"/>
                <a:gd name="T92" fmla="*/ 1514 w 1848"/>
                <a:gd name="T93" fmla="*/ 61 h 188"/>
                <a:gd name="T94" fmla="*/ 1511 w 1848"/>
                <a:gd name="T95" fmla="*/ 181 h 188"/>
                <a:gd name="T96" fmla="*/ 1579 w 1848"/>
                <a:gd name="T97" fmla="*/ 39 h 188"/>
                <a:gd name="T98" fmla="*/ 1605 w 1848"/>
                <a:gd name="T99" fmla="*/ 118 h 188"/>
                <a:gd name="T100" fmla="*/ 1564 w 1848"/>
                <a:gd name="T101" fmla="*/ 97 h 188"/>
                <a:gd name="T102" fmla="*/ 1736 w 1848"/>
                <a:gd name="T103" fmla="*/ 103 h 188"/>
                <a:gd name="T104" fmla="*/ 1694 w 1848"/>
                <a:gd name="T105" fmla="*/ 66 h 188"/>
                <a:gd name="T106" fmla="*/ 1829 w 1848"/>
                <a:gd name="T107" fmla="*/ 108 h 188"/>
                <a:gd name="T108" fmla="*/ 1848 w 1848"/>
                <a:gd name="T109" fmla="*/ 161 h 188"/>
                <a:gd name="T110" fmla="*/ 1668 w 1848"/>
                <a:gd name="T111" fmla="*/ 167 h 188"/>
                <a:gd name="T112" fmla="*/ 1814 w 1848"/>
                <a:gd name="T113" fmla="*/ 44 h 188"/>
                <a:gd name="T114" fmla="*/ 1742 w 1848"/>
                <a:gd name="T115" fmla="*/ 3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8" h="188">
                  <a:moveTo>
                    <a:pt x="6" y="23"/>
                  </a:moveTo>
                  <a:lnTo>
                    <a:pt x="25" y="5"/>
                  </a:lnTo>
                  <a:cubicBezTo>
                    <a:pt x="39" y="18"/>
                    <a:pt x="46" y="26"/>
                    <a:pt x="47" y="27"/>
                  </a:cubicBezTo>
                  <a:cubicBezTo>
                    <a:pt x="47" y="27"/>
                    <a:pt x="50" y="20"/>
                    <a:pt x="55" y="6"/>
                  </a:cubicBezTo>
                  <a:lnTo>
                    <a:pt x="82" y="21"/>
                  </a:lnTo>
                  <a:cubicBezTo>
                    <a:pt x="84" y="23"/>
                    <a:pt x="83" y="24"/>
                    <a:pt x="79" y="25"/>
                  </a:cubicBezTo>
                  <a:cubicBezTo>
                    <a:pt x="70" y="40"/>
                    <a:pt x="64" y="48"/>
                    <a:pt x="61" y="51"/>
                  </a:cubicBezTo>
                  <a:cubicBezTo>
                    <a:pt x="69" y="63"/>
                    <a:pt x="73" y="84"/>
                    <a:pt x="73" y="112"/>
                  </a:cubicBezTo>
                  <a:lnTo>
                    <a:pt x="73" y="148"/>
                  </a:lnTo>
                  <a:cubicBezTo>
                    <a:pt x="73" y="168"/>
                    <a:pt x="61" y="178"/>
                    <a:pt x="39" y="178"/>
                  </a:cubicBezTo>
                  <a:lnTo>
                    <a:pt x="20" y="178"/>
                  </a:lnTo>
                  <a:lnTo>
                    <a:pt x="18" y="163"/>
                  </a:lnTo>
                  <a:lnTo>
                    <a:pt x="34" y="163"/>
                  </a:lnTo>
                  <a:cubicBezTo>
                    <a:pt x="39" y="163"/>
                    <a:pt x="42" y="160"/>
                    <a:pt x="42" y="152"/>
                  </a:cubicBezTo>
                  <a:lnTo>
                    <a:pt x="42" y="124"/>
                  </a:lnTo>
                  <a:cubicBezTo>
                    <a:pt x="42" y="127"/>
                    <a:pt x="33" y="136"/>
                    <a:pt x="15" y="151"/>
                  </a:cubicBezTo>
                  <a:lnTo>
                    <a:pt x="0" y="130"/>
                  </a:lnTo>
                  <a:cubicBezTo>
                    <a:pt x="15" y="119"/>
                    <a:pt x="28" y="104"/>
                    <a:pt x="39" y="85"/>
                  </a:cubicBezTo>
                  <a:cubicBezTo>
                    <a:pt x="38" y="78"/>
                    <a:pt x="38" y="75"/>
                    <a:pt x="38" y="75"/>
                  </a:cubicBezTo>
                  <a:cubicBezTo>
                    <a:pt x="38" y="78"/>
                    <a:pt x="29" y="85"/>
                    <a:pt x="11" y="93"/>
                  </a:cubicBezTo>
                  <a:lnTo>
                    <a:pt x="0" y="73"/>
                  </a:lnTo>
                  <a:cubicBezTo>
                    <a:pt x="12" y="66"/>
                    <a:pt x="21" y="59"/>
                    <a:pt x="27" y="50"/>
                  </a:cubicBezTo>
                  <a:cubicBezTo>
                    <a:pt x="22" y="41"/>
                    <a:pt x="15" y="32"/>
                    <a:pt x="6" y="23"/>
                  </a:cubicBezTo>
                  <a:close/>
                  <a:moveTo>
                    <a:pt x="159" y="115"/>
                  </a:moveTo>
                  <a:cubicBezTo>
                    <a:pt x="174" y="135"/>
                    <a:pt x="184" y="153"/>
                    <a:pt x="190" y="169"/>
                  </a:cubicBezTo>
                  <a:lnTo>
                    <a:pt x="163" y="186"/>
                  </a:lnTo>
                  <a:lnTo>
                    <a:pt x="153" y="165"/>
                  </a:lnTo>
                  <a:lnTo>
                    <a:pt x="86" y="172"/>
                  </a:lnTo>
                  <a:cubicBezTo>
                    <a:pt x="82" y="182"/>
                    <a:pt x="76" y="183"/>
                    <a:pt x="66" y="174"/>
                  </a:cubicBezTo>
                  <a:lnTo>
                    <a:pt x="63" y="155"/>
                  </a:lnTo>
                  <a:lnTo>
                    <a:pt x="108" y="152"/>
                  </a:lnTo>
                  <a:lnTo>
                    <a:pt x="108" y="111"/>
                  </a:lnTo>
                  <a:lnTo>
                    <a:pt x="100" y="111"/>
                  </a:lnTo>
                  <a:lnTo>
                    <a:pt x="100" y="118"/>
                  </a:lnTo>
                  <a:lnTo>
                    <a:pt x="69" y="118"/>
                  </a:lnTo>
                  <a:lnTo>
                    <a:pt x="69" y="49"/>
                  </a:lnTo>
                  <a:lnTo>
                    <a:pt x="108" y="49"/>
                  </a:lnTo>
                  <a:lnTo>
                    <a:pt x="108" y="12"/>
                  </a:lnTo>
                  <a:lnTo>
                    <a:pt x="138" y="12"/>
                  </a:lnTo>
                  <a:cubicBezTo>
                    <a:pt x="142" y="12"/>
                    <a:pt x="142" y="14"/>
                    <a:pt x="139" y="16"/>
                  </a:cubicBezTo>
                  <a:lnTo>
                    <a:pt x="139" y="49"/>
                  </a:lnTo>
                  <a:lnTo>
                    <a:pt x="178" y="49"/>
                  </a:lnTo>
                  <a:lnTo>
                    <a:pt x="178" y="115"/>
                  </a:lnTo>
                  <a:lnTo>
                    <a:pt x="147" y="115"/>
                  </a:lnTo>
                  <a:lnTo>
                    <a:pt x="147" y="111"/>
                  </a:lnTo>
                  <a:lnTo>
                    <a:pt x="138" y="111"/>
                  </a:lnTo>
                  <a:lnTo>
                    <a:pt x="138" y="150"/>
                  </a:lnTo>
                  <a:lnTo>
                    <a:pt x="146" y="149"/>
                  </a:lnTo>
                  <a:lnTo>
                    <a:pt x="135" y="129"/>
                  </a:lnTo>
                  <a:lnTo>
                    <a:pt x="159" y="115"/>
                  </a:lnTo>
                  <a:close/>
                  <a:moveTo>
                    <a:pt x="108" y="97"/>
                  </a:moveTo>
                  <a:lnTo>
                    <a:pt x="108" y="64"/>
                  </a:lnTo>
                  <a:lnTo>
                    <a:pt x="100" y="64"/>
                  </a:lnTo>
                  <a:lnTo>
                    <a:pt x="100" y="97"/>
                  </a:lnTo>
                  <a:lnTo>
                    <a:pt x="108" y="97"/>
                  </a:lnTo>
                  <a:close/>
                  <a:moveTo>
                    <a:pt x="147" y="97"/>
                  </a:moveTo>
                  <a:lnTo>
                    <a:pt x="147" y="64"/>
                  </a:lnTo>
                  <a:lnTo>
                    <a:pt x="139" y="64"/>
                  </a:lnTo>
                  <a:lnTo>
                    <a:pt x="139" y="97"/>
                  </a:lnTo>
                  <a:lnTo>
                    <a:pt x="147" y="97"/>
                  </a:lnTo>
                  <a:close/>
                  <a:moveTo>
                    <a:pt x="394" y="153"/>
                  </a:moveTo>
                  <a:lnTo>
                    <a:pt x="394" y="169"/>
                  </a:lnTo>
                  <a:lnTo>
                    <a:pt x="211" y="169"/>
                  </a:lnTo>
                  <a:lnTo>
                    <a:pt x="211" y="153"/>
                  </a:lnTo>
                  <a:lnTo>
                    <a:pt x="301" y="153"/>
                  </a:lnTo>
                  <a:cubicBezTo>
                    <a:pt x="312" y="124"/>
                    <a:pt x="320" y="94"/>
                    <a:pt x="325" y="62"/>
                  </a:cubicBezTo>
                  <a:lnTo>
                    <a:pt x="361" y="73"/>
                  </a:lnTo>
                  <a:cubicBezTo>
                    <a:pt x="363" y="75"/>
                    <a:pt x="362" y="77"/>
                    <a:pt x="359" y="77"/>
                  </a:cubicBezTo>
                  <a:cubicBezTo>
                    <a:pt x="353" y="103"/>
                    <a:pt x="345" y="128"/>
                    <a:pt x="335" y="153"/>
                  </a:cubicBezTo>
                  <a:lnTo>
                    <a:pt x="394" y="153"/>
                  </a:lnTo>
                  <a:close/>
                  <a:moveTo>
                    <a:pt x="271" y="65"/>
                  </a:moveTo>
                  <a:cubicBezTo>
                    <a:pt x="281" y="83"/>
                    <a:pt x="288" y="106"/>
                    <a:pt x="293" y="133"/>
                  </a:cubicBezTo>
                  <a:lnTo>
                    <a:pt x="261" y="143"/>
                  </a:lnTo>
                  <a:cubicBezTo>
                    <a:pt x="254" y="113"/>
                    <a:pt x="248" y="90"/>
                    <a:pt x="242" y="76"/>
                  </a:cubicBezTo>
                  <a:lnTo>
                    <a:pt x="271" y="65"/>
                  </a:lnTo>
                  <a:close/>
                  <a:moveTo>
                    <a:pt x="285" y="10"/>
                  </a:moveTo>
                  <a:lnTo>
                    <a:pt x="317" y="10"/>
                  </a:lnTo>
                  <a:cubicBezTo>
                    <a:pt x="322" y="11"/>
                    <a:pt x="323" y="13"/>
                    <a:pt x="318" y="16"/>
                  </a:cubicBezTo>
                  <a:lnTo>
                    <a:pt x="318" y="42"/>
                  </a:lnTo>
                  <a:lnTo>
                    <a:pt x="384" y="42"/>
                  </a:lnTo>
                  <a:lnTo>
                    <a:pt x="384" y="58"/>
                  </a:lnTo>
                  <a:lnTo>
                    <a:pt x="221" y="58"/>
                  </a:lnTo>
                  <a:lnTo>
                    <a:pt x="221" y="42"/>
                  </a:lnTo>
                  <a:lnTo>
                    <a:pt x="285" y="42"/>
                  </a:lnTo>
                  <a:lnTo>
                    <a:pt x="285" y="10"/>
                  </a:lnTo>
                  <a:close/>
                  <a:moveTo>
                    <a:pt x="559" y="64"/>
                  </a:moveTo>
                  <a:lnTo>
                    <a:pt x="603" y="64"/>
                  </a:lnTo>
                  <a:lnTo>
                    <a:pt x="603" y="80"/>
                  </a:lnTo>
                  <a:lnTo>
                    <a:pt x="560" y="80"/>
                  </a:lnTo>
                  <a:lnTo>
                    <a:pt x="560" y="94"/>
                  </a:lnTo>
                  <a:cubicBezTo>
                    <a:pt x="560" y="132"/>
                    <a:pt x="536" y="160"/>
                    <a:pt x="489" y="179"/>
                  </a:cubicBezTo>
                  <a:lnTo>
                    <a:pt x="473" y="161"/>
                  </a:lnTo>
                  <a:cubicBezTo>
                    <a:pt x="509" y="149"/>
                    <a:pt x="527" y="127"/>
                    <a:pt x="527" y="96"/>
                  </a:cubicBezTo>
                  <a:lnTo>
                    <a:pt x="527" y="80"/>
                  </a:lnTo>
                  <a:lnTo>
                    <a:pt x="493" y="80"/>
                  </a:lnTo>
                  <a:lnTo>
                    <a:pt x="494" y="118"/>
                  </a:lnTo>
                  <a:lnTo>
                    <a:pt x="461" y="118"/>
                  </a:lnTo>
                  <a:lnTo>
                    <a:pt x="461" y="80"/>
                  </a:lnTo>
                  <a:lnTo>
                    <a:pt x="419" y="80"/>
                  </a:lnTo>
                  <a:lnTo>
                    <a:pt x="419" y="64"/>
                  </a:lnTo>
                  <a:lnTo>
                    <a:pt x="461" y="64"/>
                  </a:lnTo>
                  <a:lnTo>
                    <a:pt x="460" y="24"/>
                  </a:lnTo>
                  <a:lnTo>
                    <a:pt x="492" y="24"/>
                  </a:lnTo>
                  <a:cubicBezTo>
                    <a:pt x="497" y="24"/>
                    <a:pt x="497" y="27"/>
                    <a:pt x="492" y="31"/>
                  </a:cubicBezTo>
                  <a:lnTo>
                    <a:pt x="493" y="64"/>
                  </a:lnTo>
                  <a:lnTo>
                    <a:pt x="526" y="64"/>
                  </a:lnTo>
                  <a:lnTo>
                    <a:pt x="526" y="18"/>
                  </a:lnTo>
                  <a:lnTo>
                    <a:pt x="558" y="18"/>
                  </a:lnTo>
                  <a:cubicBezTo>
                    <a:pt x="563" y="18"/>
                    <a:pt x="564" y="21"/>
                    <a:pt x="559" y="25"/>
                  </a:cubicBezTo>
                  <a:lnTo>
                    <a:pt x="559" y="64"/>
                  </a:lnTo>
                  <a:close/>
                  <a:moveTo>
                    <a:pt x="810" y="76"/>
                  </a:moveTo>
                  <a:cubicBezTo>
                    <a:pt x="783" y="131"/>
                    <a:pt x="739" y="160"/>
                    <a:pt x="676" y="163"/>
                  </a:cubicBezTo>
                  <a:cubicBezTo>
                    <a:pt x="667" y="179"/>
                    <a:pt x="659" y="179"/>
                    <a:pt x="653" y="165"/>
                  </a:cubicBezTo>
                  <a:lnTo>
                    <a:pt x="647" y="145"/>
                  </a:lnTo>
                  <a:cubicBezTo>
                    <a:pt x="712" y="144"/>
                    <a:pt x="757" y="114"/>
                    <a:pt x="782" y="57"/>
                  </a:cubicBezTo>
                  <a:lnTo>
                    <a:pt x="810" y="76"/>
                  </a:lnTo>
                  <a:close/>
                  <a:moveTo>
                    <a:pt x="650" y="46"/>
                  </a:moveTo>
                  <a:lnTo>
                    <a:pt x="668" y="23"/>
                  </a:lnTo>
                  <a:cubicBezTo>
                    <a:pt x="686" y="34"/>
                    <a:pt x="702" y="47"/>
                    <a:pt x="718" y="62"/>
                  </a:cubicBezTo>
                  <a:lnTo>
                    <a:pt x="696" y="84"/>
                  </a:lnTo>
                  <a:cubicBezTo>
                    <a:pt x="677" y="67"/>
                    <a:pt x="662" y="54"/>
                    <a:pt x="650" y="46"/>
                  </a:cubicBezTo>
                  <a:close/>
                  <a:moveTo>
                    <a:pt x="1000" y="31"/>
                  </a:moveTo>
                  <a:cubicBezTo>
                    <a:pt x="1002" y="28"/>
                    <a:pt x="1003" y="25"/>
                    <a:pt x="1003" y="21"/>
                  </a:cubicBezTo>
                  <a:cubicBezTo>
                    <a:pt x="1003" y="17"/>
                    <a:pt x="1002" y="14"/>
                    <a:pt x="1000" y="11"/>
                  </a:cubicBezTo>
                  <a:cubicBezTo>
                    <a:pt x="997" y="9"/>
                    <a:pt x="994" y="7"/>
                    <a:pt x="990" y="7"/>
                  </a:cubicBezTo>
                  <a:cubicBezTo>
                    <a:pt x="990" y="7"/>
                    <a:pt x="990" y="9"/>
                    <a:pt x="990" y="11"/>
                  </a:cubicBezTo>
                  <a:cubicBezTo>
                    <a:pt x="991" y="14"/>
                    <a:pt x="991" y="17"/>
                    <a:pt x="991" y="21"/>
                  </a:cubicBezTo>
                  <a:cubicBezTo>
                    <a:pt x="991" y="25"/>
                    <a:pt x="993" y="28"/>
                    <a:pt x="996" y="31"/>
                  </a:cubicBezTo>
                  <a:cubicBezTo>
                    <a:pt x="999" y="33"/>
                    <a:pt x="1000" y="34"/>
                    <a:pt x="1000" y="34"/>
                  </a:cubicBezTo>
                  <a:cubicBezTo>
                    <a:pt x="997" y="34"/>
                    <a:pt x="997" y="33"/>
                    <a:pt x="1000" y="31"/>
                  </a:cubicBezTo>
                  <a:close/>
                  <a:moveTo>
                    <a:pt x="975" y="36"/>
                  </a:moveTo>
                  <a:cubicBezTo>
                    <a:pt x="971" y="32"/>
                    <a:pt x="969" y="27"/>
                    <a:pt x="969" y="21"/>
                  </a:cubicBezTo>
                  <a:cubicBezTo>
                    <a:pt x="969" y="15"/>
                    <a:pt x="971" y="10"/>
                    <a:pt x="975" y="6"/>
                  </a:cubicBezTo>
                  <a:cubicBezTo>
                    <a:pt x="979" y="2"/>
                    <a:pt x="984" y="0"/>
                    <a:pt x="990" y="0"/>
                  </a:cubicBezTo>
                  <a:cubicBezTo>
                    <a:pt x="1007" y="0"/>
                    <a:pt x="1017" y="2"/>
                    <a:pt x="1021" y="6"/>
                  </a:cubicBezTo>
                  <a:cubicBezTo>
                    <a:pt x="1025" y="10"/>
                    <a:pt x="1027" y="15"/>
                    <a:pt x="1027" y="21"/>
                  </a:cubicBezTo>
                  <a:cubicBezTo>
                    <a:pt x="1027" y="27"/>
                    <a:pt x="1025" y="32"/>
                    <a:pt x="1021" y="36"/>
                  </a:cubicBezTo>
                  <a:cubicBezTo>
                    <a:pt x="1017" y="40"/>
                    <a:pt x="1007" y="42"/>
                    <a:pt x="990" y="42"/>
                  </a:cubicBezTo>
                  <a:cubicBezTo>
                    <a:pt x="984" y="42"/>
                    <a:pt x="979" y="40"/>
                    <a:pt x="975" y="36"/>
                  </a:cubicBezTo>
                  <a:close/>
                  <a:moveTo>
                    <a:pt x="856" y="52"/>
                  </a:moveTo>
                  <a:lnTo>
                    <a:pt x="856" y="35"/>
                  </a:lnTo>
                  <a:lnTo>
                    <a:pt x="983" y="35"/>
                  </a:lnTo>
                  <a:lnTo>
                    <a:pt x="1002" y="49"/>
                  </a:lnTo>
                  <a:cubicBezTo>
                    <a:pt x="1000" y="110"/>
                    <a:pt x="961" y="151"/>
                    <a:pt x="886" y="171"/>
                  </a:cubicBezTo>
                  <a:lnTo>
                    <a:pt x="870" y="151"/>
                  </a:lnTo>
                  <a:cubicBezTo>
                    <a:pt x="932" y="137"/>
                    <a:pt x="965" y="104"/>
                    <a:pt x="968" y="52"/>
                  </a:cubicBezTo>
                  <a:lnTo>
                    <a:pt x="856" y="52"/>
                  </a:lnTo>
                  <a:close/>
                  <a:moveTo>
                    <a:pt x="1159" y="137"/>
                  </a:moveTo>
                  <a:cubicBezTo>
                    <a:pt x="1171" y="132"/>
                    <a:pt x="1189" y="113"/>
                    <a:pt x="1212" y="80"/>
                  </a:cubicBezTo>
                  <a:lnTo>
                    <a:pt x="1231" y="105"/>
                  </a:lnTo>
                  <a:cubicBezTo>
                    <a:pt x="1212" y="131"/>
                    <a:pt x="1188" y="150"/>
                    <a:pt x="1159" y="161"/>
                  </a:cubicBezTo>
                  <a:lnTo>
                    <a:pt x="1143" y="169"/>
                  </a:lnTo>
                  <a:lnTo>
                    <a:pt x="1125" y="155"/>
                  </a:lnTo>
                  <a:lnTo>
                    <a:pt x="1127" y="151"/>
                  </a:lnTo>
                  <a:lnTo>
                    <a:pt x="1127" y="31"/>
                  </a:lnTo>
                  <a:lnTo>
                    <a:pt x="1158" y="31"/>
                  </a:lnTo>
                  <a:cubicBezTo>
                    <a:pt x="1163" y="32"/>
                    <a:pt x="1163" y="34"/>
                    <a:pt x="1159" y="37"/>
                  </a:cubicBezTo>
                  <a:lnTo>
                    <a:pt x="1159" y="137"/>
                  </a:lnTo>
                  <a:close/>
                  <a:moveTo>
                    <a:pt x="1043" y="162"/>
                  </a:moveTo>
                  <a:cubicBezTo>
                    <a:pt x="1068" y="138"/>
                    <a:pt x="1081" y="108"/>
                    <a:pt x="1081" y="73"/>
                  </a:cubicBezTo>
                  <a:lnTo>
                    <a:pt x="1081" y="39"/>
                  </a:lnTo>
                  <a:lnTo>
                    <a:pt x="1113" y="39"/>
                  </a:lnTo>
                  <a:cubicBezTo>
                    <a:pt x="1117" y="40"/>
                    <a:pt x="1118" y="42"/>
                    <a:pt x="1114" y="45"/>
                  </a:cubicBezTo>
                  <a:lnTo>
                    <a:pt x="1114" y="72"/>
                  </a:lnTo>
                  <a:cubicBezTo>
                    <a:pt x="1114" y="114"/>
                    <a:pt x="1099" y="149"/>
                    <a:pt x="1068" y="178"/>
                  </a:cubicBezTo>
                  <a:lnTo>
                    <a:pt x="1043" y="162"/>
                  </a:lnTo>
                  <a:close/>
                  <a:moveTo>
                    <a:pt x="1328" y="151"/>
                  </a:moveTo>
                  <a:cubicBezTo>
                    <a:pt x="1322" y="157"/>
                    <a:pt x="1310" y="160"/>
                    <a:pt x="1292" y="160"/>
                  </a:cubicBezTo>
                  <a:cubicBezTo>
                    <a:pt x="1284" y="160"/>
                    <a:pt x="1278" y="158"/>
                    <a:pt x="1273" y="154"/>
                  </a:cubicBezTo>
                  <a:cubicBezTo>
                    <a:pt x="1261" y="142"/>
                    <a:pt x="1255" y="127"/>
                    <a:pt x="1255" y="109"/>
                  </a:cubicBezTo>
                  <a:cubicBezTo>
                    <a:pt x="1255" y="87"/>
                    <a:pt x="1263" y="68"/>
                    <a:pt x="1278" y="52"/>
                  </a:cubicBezTo>
                  <a:cubicBezTo>
                    <a:pt x="1295" y="35"/>
                    <a:pt x="1316" y="27"/>
                    <a:pt x="1341" y="27"/>
                  </a:cubicBezTo>
                  <a:cubicBezTo>
                    <a:pt x="1373" y="27"/>
                    <a:pt x="1396" y="33"/>
                    <a:pt x="1408" y="46"/>
                  </a:cubicBezTo>
                  <a:cubicBezTo>
                    <a:pt x="1422" y="60"/>
                    <a:pt x="1429" y="76"/>
                    <a:pt x="1429" y="95"/>
                  </a:cubicBezTo>
                  <a:cubicBezTo>
                    <a:pt x="1429" y="116"/>
                    <a:pt x="1423" y="132"/>
                    <a:pt x="1410" y="145"/>
                  </a:cubicBezTo>
                  <a:cubicBezTo>
                    <a:pt x="1401" y="154"/>
                    <a:pt x="1385" y="164"/>
                    <a:pt x="1360" y="175"/>
                  </a:cubicBezTo>
                  <a:lnTo>
                    <a:pt x="1339" y="154"/>
                  </a:lnTo>
                  <a:cubicBezTo>
                    <a:pt x="1357" y="149"/>
                    <a:pt x="1370" y="141"/>
                    <a:pt x="1380" y="131"/>
                  </a:cubicBezTo>
                  <a:cubicBezTo>
                    <a:pt x="1390" y="122"/>
                    <a:pt x="1395" y="110"/>
                    <a:pt x="1395" y="97"/>
                  </a:cubicBezTo>
                  <a:cubicBezTo>
                    <a:pt x="1395" y="81"/>
                    <a:pt x="1389" y="67"/>
                    <a:pt x="1379" y="57"/>
                  </a:cubicBezTo>
                  <a:cubicBezTo>
                    <a:pt x="1369" y="47"/>
                    <a:pt x="1358" y="42"/>
                    <a:pt x="1345" y="43"/>
                  </a:cubicBezTo>
                  <a:lnTo>
                    <a:pt x="1359" y="49"/>
                  </a:lnTo>
                  <a:cubicBezTo>
                    <a:pt x="1365" y="52"/>
                    <a:pt x="1365" y="55"/>
                    <a:pt x="1359" y="58"/>
                  </a:cubicBezTo>
                  <a:cubicBezTo>
                    <a:pt x="1350" y="108"/>
                    <a:pt x="1340" y="139"/>
                    <a:pt x="1328" y="151"/>
                  </a:cubicBezTo>
                  <a:close/>
                  <a:moveTo>
                    <a:pt x="1308" y="62"/>
                  </a:moveTo>
                  <a:cubicBezTo>
                    <a:pt x="1295" y="75"/>
                    <a:pt x="1288" y="91"/>
                    <a:pt x="1288" y="110"/>
                  </a:cubicBezTo>
                  <a:cubicBezTo>
                    <a:pt x="1288" y="122"/>
                    <a:pt x="1292" y="131"/>
                    <a:pt x="1300" y="139"/>
                  </a:cubicBezTo>
                  <a:cubicBezTo>
                    <a:pt x="1301" y="140"/>
                    <a:pt x="1302" y="141"/>
                    <a:pt x="1302" y="141"/>
                  </a:cubicBezTo>
                  <a:cubicBezTo>
                    <a:pt x="1302" y="141"/>
                    <a:pt x="1302" y="139"/>
                    <a:pt x="1302" y="136"/>
                  </a:cubicBezTo>
                  <a:cubicBezTo>
                    <a:pt x="1312" y="124"/>
                    <a:pt x="1320" y="95"/>
                    <a:pt x="1325" y="47"/>
                  </a:cubicBezTo>
                  <a:cubicBezTo>
                    <a:pt x="1323" y="48"/>
                    <a:pt x="1317" y="53"/>
                    <a:pt x="1308" y="62"/>
                  </a:cubicBezTo>
                  <a:close/>
                  <a:moveTo>
                    <a:pt x="1484" y="122"/>
                  </a:moveTo>
                  <a:cubicBezTo>
                    <a:pt x="1484" y="123"/>
                    <a:pt x="1479" y="133"/>
                    <a:pt x="1470" y="152"/>
                  </a:cubicBezTo>
                  <a:lnTo>
                    <a:pt x="1456" y="124"/>
                  </a:lnTo>
                  <a:cubicBezTo>
                    <a:pt x="1472" y="102"/>
                    <a:pt x="1481" y="81"/>
                    <a:pt x="1483" y="61"/>
                  </a:cubicBezTo>
                  <a:lnTo>
                    <a:pt x="1460" y="61"/>
                  </a:lnTo>
                  <a:lnTo>
                    <a:pt x="1460" y="46"/>
                  </a:lnTo>
                  <a:lnTo>
                    <a:pt x="1484" y="46"/>
                  </a:lnTo>
                  <a:lnTo>
                    <a:pt x="1484" y="10"/>
                  </a:lnTo>
                  <a:lnTo>
                    <a:pt x="1514" y="10"/>
                  </a:lnTo>
                  <a:cubicBezTo>
                    <a:pt x="1518" y="10"/>
                    <a:pt x="1519" y="12"/>
                    <a:pt x="1515" y="14"/>
                  </a:cubicBezTo>
                  <a:lnTo>
                    <a:pt x="1515" y="46"/>
                  </a:lnTo>
                  <a:lnTo>
                    <a:pt x="1532" y="46"/>
                  </a:lnTo>
                  <a:lnTo>
                    <a:pt x="1532" y="47"/>
                  </a:lnTo>
                  <a:cubicBezTo>
                    <a:pt x="1544" y="42"/>
                    <a:pt x="1555" y="28"/>
                    <a:pt x="1566" y="3"/>
                  </a:cubicBezTo>
                  <a:lnTo>
                    <a:pt x="1595" y="12"/>
                  </a:lnTo>
                  <a:cubicBezTo>
                    <a:pt x="1597" y="14"/>
                    <a:pt x="1596" y="16"/>
                    <a:pt x="1592" y="16"/>
                  </a:cubicBezTo>
                  <a:cubicBezTo>
                    <a:pt x="1605" y="31"/>
                    <a:pt x="1623" y="44"/>
                    <a:pt x="1646" y="54"/>
                  </a:cubicBezTo>
                  <a:lnTo>
                    <a:pt x="1636" y="74"/>
                  </a:lnTo>
                  <a:cubicBezTo>
                    <a:pt x="1621" y="68"/>
                    <a:pt x="1614" y="65"/>
                    <a:pt x="1616" y="65"/>
                  </a:cubicBezTo>
                  <a:lnTo>
                    <a:pt x="1616" y="70"/>
                  </a:lnTo>
                  <a:lnTo>
                    <a:pt x="1595" y="70"/>
                  </a:lnTo>
                  <a:lnTo>
                    <a:pt x="1595" y="85"/>
                  </a:lnTo>
                  <a:lnTo>
                    <a:pt x="1634" y="85"/>
                  </a:lnTo>
                  <a:lnTo>
                    <a:pt x="1634" y="133"/>
                  </a:lnTo>
                  <a:lnTo>
                    <a:pt x="1605" y="133"/>
                  </a:lnTo>
                  <a:lnTo>
                    <a:pt x="1605" y="130"/>
                  </a:lnTo>
                  <a:lnTo>
                    <a:pt x="1597" y="130"/>
                  </a:lnTo>
                  <a:cubicBezTo>
                    <a:pt x="1606" y="144"/>
                    <a:pt x="1623" y="154"/>
                    <a:pt x="1647" y="160"/>
                  </a:cubicBezTo>
                  <a:lnTo>
                    <a:pt x="1638" y="180"/>
                  </a:lnTo>
                  <a:cubicBezTo>
                    <a:pt x="1605" y="171"/>
                    <a:pt x="1586" y="161"/>
                    <a:pt x="1580" y="152"/>
                  </a:cubicBezTo>
                  <a:cubicBezTo>
                    <a:pt x="1576" y="165"/>
                    <a:pt x="1555" y="175"/>
                    <a:pt x="1517" y="182"/>
                  </a:cubicBezTo>
                  <a:lnTo>
                    <a:pt x="1510" y="164"/>
                  </a:lnTo>
                  <a:cubicBezTo>
                    <a:pt x="1537" y="159"/>
                    <a:pt x="1554" y="148"/>
                    <a:pt x="1561" y="130"/>
                  </a:cubicBezTo>
                  <a:lnTo>
                    <a:pt x="1554" y="130"/>
                  </a:lnTo>
                  <a:lnTo>
                    <a:pt x="1554" y="134"/>
                  </a:lnTo>
                  <a:lnTo>
                    <a:pt x="1525" y="134"/>
                  </a:lnTo>
                  <a:lnTo>
                    <a:pt x="1525" y="85"/>
                  </a:lnTo>
                  <a:lnTo>
                    <a:pt x="1564" y="85"/>
                  </a:lnTo>
                  <a:lnTo>
                    <a:pt x="1564" y="70"/>
                  </a:lnTo>
                  <a:lnTo>
                    <a:pt x="1537" y="70"/>
                  </a:lnTo>
                  <a:lnTo>
                    <a:pt x="1537" y="70"/>
                  </a:lnTo>
                  <a:cubicBezTo>
                    <a:pt x="1537" y="70"/>
                    <a:pt x="1531" y="72"/>
                    <a:pt x="1518" y="75"/>
                  </a:cubicBezTo>
                  <a:lnTo>
                    <a:pt x="1513" y="61"/>
                  </a:lnTo>
                  <a:lnTo>
                    <a:pt x="1514" y="61"/>
                  </a:lnTo>
                  <a:lnTo>
                    <a:pt x="1514" y="84"/>
                  </a:lnTo>
                  <a:cubicBezTo>
                    <a:pt x="1525" y="90"/>
                    <a:pt x="1532" y="96"/>
                    <a:pt x="1537" y="100"/>
                  </a:cubicBezTo>
                  <a:lnTo>
                    <a:pt x="1521" y="126"/>
                  </a:lnTo>
                  <a:cubicBezTo>
                    <a:pt x="1512" y="114"/>
                    <a:pt x="1509" y="108"/>
                    <a:pt x="1511" y="108"/>
                  </a:cubicBezTo>
                  <a:lnTo>
                    <a:pt x="1511" y="181"/>
                  </a:lnTo>
                  <a:lnTo>
                    <a:pt x="1484" y="181"/>
                  </a:lnTo>
                  <a:lnTo>
                    <a:pt x="1484" y="122"/>
                  </a:lnTo>
                  <a:close/>
                  <a:moveTo>
                    <a:pt x="1556" y="58"/>
                  </a:moveTo>
                  <a:lnTo>
                    <a:pt x="1603" y="58"/>
                  </a:lnTo>
                  <a:cubicBezTo>
                    <a:pt x="1591" y="51"/>
                    <a:pt x="1583" y="45"/>
                    <a:pt x="1579" y="39"/>
                  </a:cubicBezTo>
                  <a:cubicBezTo>
                    <a:pt x="1576" y="44"/>
                    <a:pt x="1569" y="50"/>
                    <a:pt x="1556" y="58"/>
                  </a:cubicBezTo>
                  <a:close/>
                  <a:moveTo>
                    <a:pt x="1605" y="97"/>
                  </a:moveTo>
                  <a:lnTo>
                    <a:pt x="1595" y="97"/>
                  </a:lnTo>
                  <a:lnTo>
                    <a:pt x="1595" y="118"/>
                  </a:lnTo>
                  <a:lnTo>
                    <a:pt x="1605" y="118"/>
                  </a:lnTo>
                  <a:lnTo>
                    <a:pt x="1605" y="97"/>
                  </a:lnTo>
                  <a:close/>
                  <a:moveTo>
                    <a:pt x="1554" y="97"/>
                  </a:moveTo>
                  <a:lnTo>
                    <a:pt x="1554" y="118"/>
                  </a:lnTo>
                  <a:lnTo>
                    <a:pt x="1564" y="118"/>
                  </a:lnTo>
                  <a:lnTo>
                    <a:pt x="1564" y="97"/>
                  </a:lnTo>
                  <a:lnTo>
                    <a:pt x="1554" y="97"/>
                  </a:lnTo>
                  <a:close/>
                  <a:moveTo>
                    <a:pt x="1668" y="167"/>
                  </a:moveTo>
                  <a:cubicBezTo>
                    <a:pt x="1693" y="152"/>
                    <a:pt x="1705" y="127"/>
                    <a:pt x="1704" y="92"/>
                  </a:cubicBezTo>
                  <a:lnTo>
                    <a:pt x="1737" y="98"/>
                  </a:lnTo>
                  <a:cubicBezTo>
                    <a:pt x="1739" y="100"/>
                    <a:pt x="1738" y="101"/>
                    <a:pt x="1736" y="103"/>
                  </a:cubicBezTo>
                  <a:lnTo>
                    <a:pt x="1732" y="130"/>
                  </a:lnTo>
                  <a:cubicBezTo>
                    <a:pt x="1740" y="139"/>
                    <a:pt x="1744" y="144"/>
                    <a:pt x="1745" y="144"/>
                  </a:cubicBezTo>
                  <a:lnTo>
                    <a:pt x="1745" y="80"/>
                  </a:lnTo>
                  <a:lnTo>
                    <a:pt x="1694" y="80"/>
                  </a:lnTo>
                  <a:lnTo>
                    <a:pt x="1694" y="66"/>
                  </a:lnTo>
                  <a:lnTo>
                    <a:pt x="1824" y="66"/>
                  </a:lnTo>
                  <a:lnTo>
                    <a:pt x="1824" y="80"/>
                  </a:lnTo>
                  <a:lnTo>
                    <a:pt x="1776" y="80"/>
                  </a:lnTo>
                  <a:lnTo>
                    <a:pt x="1776" y="108"/>
                  </a:lnTo>
                  <a:lnTo>
                    <a:pt x="1829" y="108"/>
                  </a:lnTo>
                  <a:lnTo>
                    <a:pt x="1829" y="122"/>
                  </a:lnTo>
                  <a:lnTo>
                    <a:pt x="1776" y="122"/>
                  </a:lnTo>
                  <a:lnTo>
                    <a:pt x="1776" y="158"/>
                  </a:lnTo>
                  <a:cubicBezTo>
                    <a:pt x="1784" y="160"/>
                    <a:pt x="1788" y="161"/>
                    <a:pt x="1788" y="161"/>
                  </a:cubicBezTo>
                  <a:lnTo>
                    <a:pt x="1848" y="161"/>
                  </a:lnTo>
                  <a:lnTo>
                    <a:pt x="1845" y="175"/>
                  </a:lnTo>
                  <a:lnTo>
                    <a:pt x="1783" y="175"/>
                  </a:lnTo>
                  <a:cubicBezTo>
                    <a:pt x="1754" y="175"/>
                    <a:pt x="1733" y="169"/>
                    <a:pt x="1721" y="155"/>
                  </a:cubicBezTo>
                  <a:cubicBezTo>
                    <a:pt x="1718" y="164"/>
                    <a:pt x="1706" y="175"/>
                    <a:pt x="1686" y="188"/>
                  </a:cubicBezTo>
                  <a:lnTo>
                    <a:pt x="1668" y="167"/>
                  </a:lnTo>
                  <a:close/>
                  <a:moveTo>
                    <a:pt x="1776" y="30"/>
                  </a:moveTo>
                  <a:lnTo>
                    <a:pt x="1845" y="30"/>
                  </a:lnTo>
                  <a:lnTo>
                    <a:pt x="1845" y="70"/>
                  </a:lnTo>
                  <a:lnTo>
                    <a:pt x="1814" y="70"/>
                  </a:lnTo>
                  <a:lnTo>
                    <a:pt x="1814" y="44"/>
                  </a:lnTo>
                  <a:lnTo>
                    <a:pt x="1705" y="44"/>
                  </a:lnTo>
                  <a:lnTo>
                    <a:pt x="1705" y="71"/>
                  </a:lnTo>
                  <a:lnTo>
                    <a:pt x="1674" y="71"/>
                  </a:lnTo>
                  <a:lnTo>
                    <a:pt x="1674" y="30"/>
                  </a:lnTo>
                  <a:lnTo>
                    <a:pt x="1742" y="30"/>
                  </a:lnTo>
                  <a:lnTo>
                    <a:pt x="1742" y="8"/>
                  </a:lnTo>
                  <a:lnTo>
                    <a:pt x="1775" y="8"/>
                  </a:lnTo>
                  <a:cubicBezTo>
                    <a:pt x="1780" y="9"/>
                    <a:pt x="1780" y="11"/>
                    <a:pt x="1776" y="14"/>
                  </a:cubicBezTo>
                  <a:lnTo>
                    <a:pt x="1776" y="3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4" name="Rectangle 981"/>
            <p:cNvSpPr>
              <a:spLocks noChangeArrowheads="1"/>
            </p:cNvSpPr>
            <p:nvPr/>
          </p:nvSpPr>
          <p:spPr bwMode="auto">
            <a:xfrm>
              <a:off x="33020" y="257175"/>
              <a:ext cx="1273175" cy="6648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45" name="Rectangle 982"/>
            <p:cNvSpPr>
              <a:spLocks noChangeArrowheads="1"/>
            </p:cNvSpPr>
            <p:nvPr/>
          </p:nvSpPr>
          <p:spPr bwMode="auto">
            <a:xfrm>
              <a:off x="1306195" y="257175"/>
              <a:ext cx="4773930" cy="6648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46" name="Line 983"/>
            <p:cNvCxnSpPr/>
            <p:nvPr/>
          </p:nvCxnSpPr>
          <p:spPr bwMode="auto">
            <a:xfrm>
              <a:off x="2579370" y="257175"/>
              <a:ext cx="0" cy="30988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47" name="Line 984"/>
            <p:cNvCxnSpPr/>
            <p:nvPr/>
          </p:nvCxnSpPr>
          <p:spPr bwMode="auto">
            <a:xfrm>
              <a:off x="1306195" y="567055"/>
              <a:ext cx="127317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48" name="Freeform 985"/>
            <p:cNvSpPr>
              <a:spLocks noEditPoints="1"/>
            </p:cNvSpPr>
            <p:nvPr/>
          </p:nvSpPr>
          <p:spPr bwMode="auto">
            <a:xfrm>
              <a:off x="1390650" y="303530"/>
              <a:ext cx="1092200" cy="96520"/>
            </a:xfrm>
            <a:custGeom>
              <a:avLst/>
              <a:gdLst>
                <a:gd name="T0" fmla="*/ 49 w 2637"/>
                <a:gd name="T1" fmla="*/ 48 h 174"/>
                <a:gd name="T2" fmla="*/ 111 w 2637"/>
                <a:gd name="T3" fmla="*/ 7 h 174"/>
                <a:gd name="T4" fmla="*/ 94 w 2637"/>
                <a:gd name="T5" fmla="*/ 44 h 174"/>
                <a:gd name="T6" fmla="*/ 3 w 2637"/>
                <a:gd name="T7" fmla="*/ 86 h 174"/>
                <a:gd name="T8" fmla="*/ 93 w 2637"/>
                <a:gd name="T9" fmla="*/ 57 h 174"/>
                <a:gd name="T10" fmla="*/ 160 w 2637"/>
                <a:gd name="T11" fmla="*/ 113 h 174"/>
                <a:gd name="T12" fmla="*/ 112 w 2637"/>
                <a:gd name="T13" fmla="*/ 127 h 174"/>
                <a:gd name="T14" fmla="*/ 279 w 2637"/>
                <a:gd name="T15" fmla="*/ 153 h 174"/>
                <a:gd name="T16" fmla="*/ 254 w 2637"/>
                <a:gd name="T17" fmla="*/ 91 h 174"/>
                <a:gd name="T18" fmla="*/ 203 w 2637"/>
                <a:gd name="T19" fmla="*/ 89 h 174"/>
                <a:gd name="T20" fmla="*/ 468 w 2637"/>
                <a:gd name="T21" fmla="*/ 159 h 174"/>
                <a:gd name="T22" fmla="*/ 554 w 2637"/>
                <a:gd name="T23" fmla="*/ 39 h 174"/>
                <a:gd name="T24" fmla="*/ 408 w 2637"/>
                <a:gd name="T25" fmla="*/ 56 h 174"/>
                <a:gd name="T26" fmla="*/ 440 w 2637"/>
                <a:gd name="T27" fmla="*/ 24 h 174"/>
                <a:gd name="T28" fmla="*/ 475 w 2637"/>
                <a:gd name="T29" fmla="*/ 56 h 174"/>
                <a:gd name="T30" fmla="*/ 462 w 2637"/>
                <a:gd name="T31" fmla="*/ 162 h 174"/>
                <a:gd name="T32" fmla="*/ 440 w 2637"/>
                <a:gd name="T33" fmla="*/ 36 h 174"/>
                <a:gd name="T34" fmla="*/ 449 w 2637"/>
                <a:gd name="T35" fmla="*/ 115 h 174"/>
                <a:gd name="T36" fmla="*/ 684 w 2637"/>
                <a:gd name="T37" fmla="*/ 3 h 174"/>
                <a:gd name="T38" fmla="*/ 737 w 2637"/>
                <a:gd name="T39" fmla="*/ 107 h 174"/>
                <a:gd name="T40" fmla="*/ 647 w 2637"/>
                <a:gd name="T41" fmla="*/ 107 h 174"/>
                <a:gd name="T42" fmla="*/ 670 w 2637"/>
                <a:gd name="T43" fmla="*/ 23 h 174"/>
                <a:gd name="T44" fmla="*/ 628 w 2637"/>
                <a:gd name="T45" fmla="*/ 60 h 174"/>
                <a:gd name="T46" fmla="*/ 595 w 2637"/>
                <a:gd name="T47" fmla="*/ 40 h 174"/>
                <a:gd name="T48" fmla="*/ 912 w 2637"/>
                <a:gd name="T49" fmla="*/ 138 h 174"/>
                <a:gd name="T50" fmla="*/ 830 w 2637"/>
                <a:gd name="T51" fmla="*/ 144 h 174"/>
                <a:gd name="T52" fmla="*/ 1121 w 2637"/>
                <a:gd name="T53" fmla="*/ 163 h 174"/>
                <a:gd name="T54" fmla="*/ 970 w 2637"/>
                <a:gd name="T55" fmla="*/ 62 h 174"/>
                <a:gd name="T56" fmla="*/ 1018 w 2637"/>
                <a:gd name="T57" fmla="*/ 59 h 174"/>
                <a:gd name="T58" fmla="*/ 1302 w 2637"/>
                <a:gd name="T59" fmla="*/ 142 h 174"/>
                <a:gd name="T60" fmla="*/ 1231 w 2637"/>
                <a:gd name="T61" fmla="*/ 143 h 174"/>
                <a:gd name="T62" fmla="*/ 1196 w 2637"/>
                <a:gd name="T63" fmla="*/ 27 h 174"/>
                <a:gd name="T64" fmla="*/ 1174 w 2637"/>
                <a:gd name="T65" fmla="*/ 122 h 174"/>
                <a:gd name="T66" fmla="*/ 1204 w 2637"/>
                <a:gd name="T67" fmla="*/ 69 h 174"/>
                <a:gd name="T68" fmla="*/ 1488 w 2637"/>
                <a:gd name="T69" fmla="*/ 138 h 174"/>
                <a:gd name="T70" fmla="*/ 1406 w 2637"/>
                <a:gd name="T71" fmla="*/ 144 h 174"/>
                <a:gd name="T72" fmla="*/ 1587 w 2637"/>
                <a:gd name="T73" fmla="*/ 19 h 174"/>
                <a:gd name="T74" fmla="*/ 1740 w 2637"/>
                <a:gd name="T75" fmla="*/ 159 h 174"/>
                <a:gd name="T76" fmla="*/ 1719 w 2637"/>
                <a:gd name="T77" fmla="*/ 136 h 174"/>
                <a:gd name="T78" fmla="*/ 1711 w 2637"/>
                <a:gd name="T79" fmla="*/ 97 h 174"/>
                <a:gd name="T80" fmla="*/ 1853 w 2637"/>
                <a:gd name="T81" fmla="*/ 156 h 174"/>
                <a:gd name="T82" fmla="*/ 1931 w 2637"/>
                <a:gd name="T83" fmla="*/ 55 h 174"/>
                <a:gd name="T84" fmla="*/ 1903 w 2637"/>
                <a:gd name="T85" fmla="*/ 97 h 174"/>
                <a:gd name="T86" fmla="*/ 2017 w 2637"/>
                <a:gd name="T87" fmla="*/ 71 h 174"/>
                <a:gd name="T88" fmla="*/ 2064 w 2637"/>
                <a:gd name="T89" fmla="*/ 80 h 174"/>
                <a:gd name="T90" fmla="*/ 2184 w 2637"/>
                <a:gd name="T91" fmla="*/ 150 h 174"/>
                <a:gd name="T92" fmla="*/ 2126 w 2637"/>
                <a:gd name="T93" fmla="*/ 111 h 174"/>
                <a:gd name="T94" fmla="*/ 2136 w 2637"/>
                <a:gd name="T95" fmla="*/ 76 h 174"/>
                <a:gd name="T96" fmla="*/ 2435 w 2637"/>
                <a:gd name="T97" fmla="*/ 88 h 174"/>
                <a:gd name="T98" fmla="*/ 2365 w 2637"/>
                <a:gd name="T99" fmla="*/ 51 h 174"/>
                <a:gd name="T100" fmla="*/ 2490 w 2637"/>
                <a:gd name="T101" fmla="*/ 99 h 174"/>
                <a:gd name="T102" fmla="*/ 2505 w 2637"/>
                <a:gd name="T103" fmla="*/ 7 h 174"/>
                <a:gd name="T104" fmla="*/ 2609 w 2637"/>
                <a:gd name="T105" fmla="*/ 52 h 174"/>
                <a:gd name="T106" fmla="*/ 2637 w 2637"/>
                <a:gd name="T107" fmla="*/ 153 h 174"/>
                <a:gd name="T108" fmla="*/ 2531 w 2637"/>
                <a:gd name="T109" fmla="*/ 78 h 174"/>
                <a:gd name="T110" fmla="*/ 2527 w 2637"/>
                <a:gd name="T111" fmla="*/ 93 h 174"/>
                <a:gd name="T112" fmla="*/ 2546 w 2637"/>
                <a:gd name="T113" fmla="*/ 51 h 174"/>
                <a:gd name="T114" fmla="*/ 2570 w 2637"/>
                <a:gd name="T115" fmla="*/ 9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7" h="174">
                  <a:moveTo>
                    <a:pt x="27" y="1"/>
                  </a:moveTo>
                  <a:lnTo>
                    <a:pt x="43" y="6"/>
                  </a:lnTo>
                  <a:cubicBezTo>
                    <a:pt x="45" y="8"/>
                    <a:pt x="44" y="9"/>
                    <a:pt x="40" y="9"/>
                  </a:cubicBezTo>
                  <a:lnTo>
                    <a:pt x="36" y="19"/>
                  </a:lnTo>
                  <a:lnTo>
                    <a:pt x="84" y="19"/>
                  </a:lnTo>
                  <a:lnTo>
                    <a:pt x="84" y="31"/>
                  </a:lnTo>
                  <a:lnTo>
                    <a:pt x="58" y="31"/>
                  </a:lnTo>
                  <a:lnTo>
                    <a:pt x="66" y="45"/>
                  </a:lnTo>
                  <a:lnTo>
                    <a:pt x="49" y="48"/>
                  </a:lnTo>
                  <a:lnTo>
                    <a:pt x="42" y="31"/>
                  </a:lnTo>
                  <a:lnTo>
                    <a:pt x="31" y="31"/>
                  </a:lnTo>
                  <a:cubicBezTo>
                    <a:pt x="26" y="39"/>
                    <a:pt x="19" y="47"/>
                    <a:pt x="11" y="54"/>
                  </a:cubicBezTo>
                  <a:lnTo>
                    <a:pt x="0" y="43"/>
                  </a:lnTo>
                  <a:cubicBezTo>
                    <a:pt x="11" y="33"/>
                    <a:pt x="20" y="19"/>
                    <a:pt x="27" y="1"/>
                  </a:cubicBezTo>
                  <a:close/>
                  <a:moveTo>
                    <a:pt x="82" y="36"/>
                  </a:moveTo>
                  <a:cubicBezTo>
                    <a:pt x="89" y="26"/>
                    <a:pt x="94" y="14"/>
                    <a:pt x="97" y="0"/>
                  </a:cubicBezTo>
                  <a:lnTo>
                    <a:pt x="113" y="3"/>
                  </a:lnTo>
                  <a:cubicBezTo>
                    <a:pt x="115" y="5"/>
                    <a:pt x="114" y="7"/>
                    <a:pt x="111" y="7"/>
                  </a:cubicBezTo>
                  <a:lnTo>
                    <a:pt x="106" y="19"/>
                  </a:lnTo>
                  <a:lnTo>
                    <a:pt x="167" y="19"/>
                  </a:lnTo>
                  <a:lnTo>
                    <a:pt x="167" y="31"/>
                  </a:lnTo>
                  <a:lnTo>
                    <a:pt x="132" y="31"/>
                  </a:lnTo>
                  <a:lnTo>
                    <a:pt x="142" y="44"/>
                  </a:lnTo>
                  <a:lnTo>
                    <a:pt x="125" y="48"/>
                  </a:lnTo>
                  <a:lnTo>
                    <a:pt x="115" y="31"/>
                  </a:lnTo>
                  <a:lnTo>
                    <a:pt x="102" y="31"/>
                  </a:lnTo>
                  <a:cubicBezTo>
                    <a:pt x="100" y="36"/>
                    <a:pt x="97" y="40"/>
                    <a:pt x="94" y="44"/>
                  </a:cubicBezTo>
                  <a:lnTo>
                    <a:pt x="82" y="36"/>
                  </a:lnTo>
                  <a:close/>
                  <a:moveTo>
                    <a:pt x="46" y="136"/>
                  </a:moveTo>
                  <a:lnTo>
                    <a:pt x="56" y="127"/>
                  </a:lnTo>
                  <a:lnTo>
                    <a:pt x="13" y="127"/>
                  </a:lnTo>
                  <a:lnTo>
                    <a:pt x="13" y="113"/>
                  </a:lnTo>
                  <a:lnTo>
                    <a:pt x="112" y="113"/>
                  </a:lnTo>
                  <a:lnTo>
                    <a:pt x="112" y="100"/>
                  </a:lnTo>
                  <a:lnTo>
                    <a:pt x="3" y="100"/>
                  </a:lnTo>
                  <a:lnTo>
                    <a:pt x="3" y="86"/>
                  </a:lnTo>
                  <a:lnTo>
                    <a:pt x="78" y="86"/>
                  </a:lnTo>
                  <a:lnTo>
                    <a:pt x="78" y="71"/>
                  </a:lnTo>
                  <a:lnTo>
                    <a:pt x="25" y="71"/>
                  </a:lnTo>
                  <a:lnTo>
                    <a:pt x="25" y="57"/>
                  </a:lnTo>
                  <a:lnTo>
                    <a:pt x="78" y="57"/>
                  </a:lnTo>
                  <a:lnTo>
                    <a:pt x="78" y="45"/>
                  </a:lnTo>
                  <a:lnTo>
                    <a:pt x="92" y="45"/>
                  </a:lnTo>
                  <a:cubicBezTo>
                    <a:pt x="96" y="45"/>
                    <a:pt x="96" y="47"/>
                    <a:pt x="93" y="49"/>
                  </a:cubicBezTo>
                  <a:lnTo>
                    <a:pt x="93" y="57"/>
                  </a:lnTo>
                  <a:lnTo>
                    <a:pt x="148" y="57"/>
                  </a:lnTo>
                  <a:lnTo>
                    <a:pt x="148" y="71"/>
                  </a:lnTo>
                  <a:lnTo>
                    <a:pt x="93" y="71"/>
                  </a:lnTo>
                  <a:lnTo>
                    <a:pt x="93" y="86"/>
                  </a:lnTo>
                  <a:lnTo>
                    <a:pt x="169" y="86"/>
                  </a:lnTo>
                  <a:lnTo>
                    <a:pt x="169" y="100"/>
                  </a:lnTo>
                  <a:lnTo>
                    <a:pt x="127" y="100"/>
                  </a:lnTo>
                  <a:lnTo>
                    <a:pt x="127" y="113"/>
                  </a:lnTo>
                  <a:lnTo>
                    <a:pt x="160" y="113"/>
                  </a:lnTo>
                  <a:lnTo>
                    <a:pt x="160" y="127"/>
                  </a:lnTo>
                  <a:lnTo>
                    <a:pt x="127" y="127"/>
                  </a:lnTo>
                  <a:lnTo>
                    <a:pt x="127" y="160"/>
                  </a:lnTo>
                  <a:cubicBezTo>
                    <a:pt x="127" y="168"/>
                    <a:pt x="123" y="172"/>
                    <a:pt x="115" y="172"/>
                  </a:cubicBezTo>
                  <a:lnTo>
                    <a:pt x="97" y="172"/>
                  </a:lnTo>
                  <a:lnTo>
                    <a:pt x="94" y="158"/>
                  </a:lnTo>
                  <a:lnTo>
                    <a:pt x="109" y="158"/>
                  </a:lnTo>
                  <a:cubicBezTo>
                    <a:pt x="111" y="158"/>
                    <a:pt x="112" y="157"/>
                    <a:pt x="112" y="155"/>
                  </a:cubicBezTo>
                  <a:lnTo>
                    <a:pt x="112" y="127"/>
                  </a:lnTo>
                  <a:lnTo>
                    <a:pt x="61" y="127"/>
                  </a:lnTo>
                  <a:cubicBezTo>
                    <a:pt x="68" y="132"/>
                    <a:pt x="74" y="138"/>
                    <a:pt x="79" y="146"/>
                  </a:cubicBezTo>
                  <a:lnTo>
                    <a:pt x="66" y="157"/>
                  </a:lnTo>
                  <a:cubicBezTo>
                    <a:pt x="61" y="151"/>
                    <a:pt x="55" y="144"/>
                    <a:pt x="46" y="136"/>
                  </a:cubicBezTo>
                  <a:close/>
                  <a:moveTo>
                    <a:pt x="328" y="77"/>
                  </a:moveTo>
                  <a:lnTo>
                    <a:pt x="325" y="138"/>
                  </a:lnTo>
                  <a:cubicBezTo>
                    <a:pt x="324" y="159"/>
                    <a:pt x="317" y="169"/>
                    <a:pt x="304" y="169"/>
                  </a:cubicBezTo>
                  <a:lnTo>
                    <a:pt x="281" y="169"/>
                  </a:lnTo>
                  <a:lnTo>
                    <a:pt x="279" y="153"/>
                  </a:lnTo>
                  <a:lnTo>
                    <a:pt x="298" y="153"/>
                  </a:lnTo>
                  <a:cubicBezTo>
                    <a:pt x="304" y="153"/>
                    <a:pt x="308" y="148"/>
                    <a:pt x="308" y="140"/>
                  </a:cubicBezTo>
                  <a:lnTo>
                    <a:pt x="311" y="91"/>
                  </a:lnTo>
                  <a:lnTo>
                    <a:pt x="270" y="91"/>
                  </a:lnTo>
                  <a:lnTo>
                    <a:pt x="269" y="97"/>
                  </a:lnTo>
                  <a:cubicBezTo>
                    <a:pt x="266" y="125"/>
                    <a:pt x="246" y="150"/>
                    <a:pt x="210" y="173"/>
                  </a:cubicBezTo>
                  <a:lnTo>
                    <a:pt x="199" y="159"/>
                  </a:lnTo>
                  <a:cubicBezTo>
                    <a:pt x="231" y="140"/>
                    <a:pt x="249" y="121"/>
                    <a:pt x="253" y="100"/>
                  </a:cubicBezTo>
                  <a:lnTo>
                    <a:pt x="254" y="91"/>
                  </a:lnTo>
                  <a:lnTo>
                    <a:pt x="226" y="91"/>
                  </a:lnTo>
                  <a:lnTo>
                    <a:pt x="226" y="77"/>
                  </a:lnTo>
                  <a:lnTo>
                    <a:pt x="328" y="77"/>
                  </a:lnTo>
                  <a:close/>
                  <a:moveTo>
                    <a:pt x="203" y="89"/>
                  </a:moveTo>
                  <a:lnTo>
                    <a:pt x="191" y="75"/>
                  </a:lnTo>
                  <a:cubicBezTo>
                    <a:pt x="217" y="57"/>
                    <a:pt x="236" y="33"/>
                    <a:pt x="248" y="5"/>
                  </a:cubicBezTo>
                  <a:lnTo>
                    <a:pt x="262" y="14"/>
                  </a:lnTo>
                  <a:cubicBezTo>
                    <a:pt x="265" y="16"/>
                    <a:pt x="265" y="17"/>
                    <a:pt x="261" y="18"/>
                  </a:cubicBezTo>
                  <a:cubicBezTo>
                    <a:pt x="249" y="44"/>
                    <a:pt x="230" y="67"/>
                    <a:pt x="203" y="89"/>
                  </a:cubicBezTo>
                  <a:close/>
                  <a:moveTo>
                    <a:pt x="354" y="89"/>
                  </a:moveTo>
                  <a:cubicBezTo>
                    <a:pt x="326" y="73"/>
                    <a:pt x="306" y="47"/>
                    <a:pt x="293" y="10"/>
                  </a:cubicBezTo>
                  <a:lnTo>
                    <a:pt x="307" y="4"/>
                  </a:lnTo>
                  <a:cubicBezTo>
                    <a:pt x="319" y="36"/>
                    <a:pt x="339" y="59"/>
                    <a:pt x="365" y="73"/>
                  </a:cubicBezTo>
                  <a:lnTo>
                    <a:pt x="354" y="89"/>
                  </a:lnTo>
                  <a:close/>
                  <a:moveTo>
                    <a:pt x="547" y="171"/>
                  </a:moveTo>
                  <a:cubicBezTo>
                    <a:pt x="533" y="162"/>
                    <a:pt x="521" y="151"/>
                    <a:pt x="513" y="138"/>
                  </a:cubicBezTo>
                  <a:cubicBezTo>
                    <a:pt x="503" y="154"/>
                    <a:pt x="491" y="166"/>
                    <a:pt x="477" y="174"/>
                  </a:cubicBezTo>
                  <a:lnTo>
                    <a:pt x="468" y="159"/>
                  </a:lnTo>
                  <a:cubicBezTo>
                    <a:pt x="482" y="150"/>
                    <a:pt x="494" y="139"/>
                    <a:pt x="504" y="126"/>
                  </a:cubicBezTo>
                  <a:cubicBezTo>
                    <a:pt x="496" y="109"/>
                    <a:pt x="491" y="93"/>
                    <a:pt x="490" y="77"/>
                  </a:cubicBezTo>
                  <a:cubicBezTo>
                    <a:pt x="486" y="84"/>
                    <a:pt x="482" y="91"/>
                    <a:pt x="476" y="98"/>
                  </a:cubicBezTo>
                  <a:lnTo>
                    <a:pt x="467" y="84"/>
                  </a:lnTo>
                  <a:cubicBezTo>
                    <a:pt x="482" y="67"/>
                    <a:pt x="491" y="39"/>
                    <a:pt x="495" y="0"/>
                  </a:cubicBezTo>
                  <a:lnTo>
                    <a:pt x="509" y="3"/>
                  </a:lnTo>
                  <a:cubicBezTo>
                    <a:pt x="515" y="6"/>
                    <a:pt x="515" y="8"/>
                    <a:pt x="509" y="9"/>
                  </a:cubicBezTo>
                  <a:cubicBezTo>
                    <a:pt x="508" y="16"/>
                    <a:pt x="505" y="26"/>
                    <a:pt x="502" y="39"/>
                  </a:cubicBezTo>
                  <a:lnTo>
                    <a:pt x="554" y="39"/>
                  </a:lnTo>
                  <a:lnTo>
                    <a:pt x="554" y="54"/>
                  </a:lnTo>
                  <a:lnTo>
                    <a:pt x="540" y="54"/>
                  </a:lnTo>
                  <a:cubicBezTo>
                    <a:pt x="539" y="80"/>
                    <a:pt x="533" y="104"/>
                    <a:pt x="522" y="125"/>
                  </a:cubicBezTo>
                  <a:cubicBezTo>
                    <a:pt x="529" y="134"/>
                    <a:pt x="541" y="144"/>
                    <a:pt x="557" y="153"/>
                  </a:cubicBezTo>
                  <a:lnTo>
                    <a:pt x="547" y="171"/>
                  </a:lnTo>
                  <a:close/>
                  <a:moveTo>
                    <a:pt x="475" y="68"/>
                  </a:moveTo>
                  <a:lnTo>
                    <a:pt x="383" y="68"/>
                  </a:lnTo>
                  <a:lnTo>
                    <a:pt x="383" y="56"/>
                  </a:lnTo>
                  <a:lnTo>
                    <a:pt x="408" y="56"/>
                  </a:lnTo>
                  <a:lnTo>
                    <a:pt x="408" y="36"/>
                  </a:lnTo>
                  <a:lnTo>
                    <a:pt x="388" y="36"/>
                  </a:lnTo>
                  <a:lnTo>
                    <a:pt x="388" y="24"/>
                  </a:lnTo>
                  <a:lnTo>
                    <a:pt x="408" y="24"/>
                  </a:lnTo>
                  <a:lnTo>
                    <a:pt x="408" y="0"/>
                  </a:lnTo>
                  <a:lnTo>
                    <a:pt x="420" y="0"/>
                  </a:lnTo>
                  <a:cubicBezTo>
                    <a:pt x="424" y="1"/>
                    <a:pt x="424" y="2"/>
                    <a:pt x="421" y="5"/>
                  </a:cubicBezTo>
                  <a:lnTo>
                    <a:pt x="421" y="24"/>
                  </a:lnTo>
                  <a:lnTo>
                    <a:pt x="440" y="24"/>
                  </a:lnTo>
                  <a:lnTo>
                    <a:pt x="440" y="0"/>
                  </a:lnTo>
                  <a:lnTo>
                    <a:pt x="452" y="0"/>
                  </a:lnTo>
                  <a:cubicBezTo>
                    <a:pt x="456" y="1"/>
                    <a:pt x="456" y="2"/>
                    <a:pt x="453" y="5"/>
                  </a:cubicBezTo>
                  <a:lnTo>
                    <a:pt x="453" y="24"/>
                  </a:lnTo>
                  <a:lnTo>
                    <a:pt x="472" y="24"/>
                  </a:lnTo>
                  <a:lnTo>
                    <a:pt x="472" y="36"/>
                  </a:lnTo>
                  <a:lnTo>
                    <a:pt x="453" y="36"/>
                  </a:lnTo>
                  <a:lnTo>
                    <a:pt x="453" y="56"/>
                  </a:lnTo>
                  <a:lnTo>
                    <a:pt x="475" y="56"/>
                  </a:lnTo>
                  <a:lnTo>
                    <a:pt x="475" y="68"/>
                  </a:lnTo>
                  <a:close/>
                  <a:moveTo>
                    <a:pt x="449" y="158"/>
                  </a:moveTo>
                  <a:lnTo>
                    <a:pt x="449" y="139"/>
                  </a:lnTo>
                  <a:lnTo>
                    <a:pt x="410" y="139"/>
                  </a:lnTo>
                  <a:lnTo>
                    <a:pt x="410" y="173"/>
                  </a:lnTo>
                  <a:lnTo>
                    <a:pt x="397" y="173"/>
                  </a:lnTo>
                  <a:lnTo>
                    <a:pt x="397" y="79"/>
                  </a:lnTo>
                  <a:lnTo>
                    <a:pt x="462" y="79"/>
                  </a:lnTo>
                  <a:lnTo>
                    <a:pt x="462" y="162"/>
                  </a:lnTo>
                  <a:cubicBezTo>
                    <a:pt x="462" y="169"/>
                    <a:pt x="459" y="173"/>
                    <a:pt x="454" y="173"/>
                  </a:cubicBezTo>
                  <a:lnTo>
                    <a:pt x="440" y="173"/>
                  </a:lnTo>
                  <a:lnTo>
                    <a:pt x="438" y="161"/>
                  </a:lnTo>
                  <a:lnTo>
                    <a:pt x="446" y="161"/>
                  </a:lnTo>
                  <a:cubicBezTo>
                    <a:pt x="448" y="161"/>
                    <a:pt x="449" y="160"/>
                    <a:pt x="449" y="158"/>
                  </a:cubicBezTo>
                  <a:close/>
                  <a:moveTo>
                    <a:pt x="421" y="36"/>
                  </a:moveTo>
                  <a:lnTo>
                    <a:pt x="421" y="56"/>
                  </a:lnTo>
                  <a:lnTo>
                    <a:pt x="440" y="56"/>
                  </a:lnTo>
                  <a:lnTo>
                    <a:pt x="440" y="36"/>
                  </a:lnTo>
                  <a:lnTo>
                    <a:pt x="421" y="36"/>
                  </a:lnTo>
                  <a:close/>
                  <a:moveTo>
                    <a:pt x="410" y="91"/>
                  </a:moveTo>
                  <a:lnTo>
                    <a:pt x="410" y="103"/>
                  </a:lnTo>
                  <a:lnTo>
                    <a:pt x="449" y="103"/>
                  </a:lnTo>
                  <a:lnTo>
                    <a:pt x="449" y="91"/>
                  </a:lnTo>
                  <a:lnTo>
                    <a:pt x="410" y="91"/>
                  </a:lnTo>
                  <a:close/>
                  <a:moveTo>
                    <a:pt x="410" y="127"/>
                  </a:moveTo>
                  <a:lnTo>
                    <a:pt x="449" y="127"/>
                  </a:lnTo>
                  <a:lnTo>
                    <a:pt x="449" y="115"/>
                  </a:lnTo>
                  <a:lnTo>
                    <a:pt x="410" y="115"/>
                  </a:lnTo>
                  <a:lnTo>
                    <a:pt x="410" y="127"/>
                  </a:lnTo>
                  <a:close/>
                  <a:moveTo>
                    <a:pt x="526" y="54"/>
                  </a:moveTo>
                  <a:lnTo>
                    <a:pt x="500" y="54"/>
                  </a:lnTo>
                  <a:cubicBezTo>
                    <a:pt x="501" y="75"/>
                    <a:pt x="505" y="94"/>
                    <a:pt x="513" y="110"/>
                  </a:cubicBezTo>
                  <a:cubicBezTo>
                    <a:pt x="520" y="95"/>
                    <a:pt x="524" y="77"/>
                    <a:pt x="526" y="54"/>
                  </a:cubicBezTo>
                  <a:close/>
                  <a:moveTo>
                    <a:pt x="664" y="42"/>
                  </a:moveTo>
                  <a:lnTo>
                    <a:pt x="684" y="42"/>
                  </a:lnTo>
                  <a:lnTo>
                    <a:pt x="684" y="3"/>
                  </a:lnTo>
                  <a:lnTo>
                    <a:pt x="698" y="3"/>
                  </a:lnTo>
                  <a:cubicBezTo>
                    <a:pt x="702" y="4"/>
                    <a:pt x="702" y="5"/>
                    <a:pt x="699" y="8"/>
                  </a:cubicBezTo>
                  <a:lnTo>
                    <a:pt x="699" y="42"/>
                  </a:lnTo>
                  <a:lnTo>
                    <a:pt x="739" y="42"/>
                  </a:lnTo>
                  <a:lnTo>
                    <a:pt x="739" y="57"/>
                  </a:lnTo>
                  <a:lnTo>
                    <a:pt x="699" y="57"/>
                  </a:lnTo>
                  <a:lnTo>
                    <a:pt x="699" y="93"/>
                  </a:lnTo>
                  <a:lnTo>
                    <a:pt x="737" y="93"/>
                  </a:lnTo>
                  <a:lnTo>
                    <a:pt x="737" y="107"/>
                  </a:lnTo>
                  <a:lnTo>
                    <a:pt x="699" y="107"/>
                  </a:lnTo>
                  <a:lnTo>
                    <a:pt x="699" y="151"/>
                  </a:lnTo>
                  <a:lnTo>
                    <a:pt x="748" y="151"/>
                  </a:lnTo>
                  <a:lnTo>
                    <a:pt x="748" y="165"/>
                  </a:lnTo>
                  <a:lnTo>
                    <a:pt x="634" y="165"/>
                  </a:lnTo>
                  <a:lnTo>
                    <a:pt x="634" y="151"/>
                  </a:lnTo>
                  <a:lnTo>
                    <a:pt x="684" y="151"/>
                  </a:lnTo>
                  <a:lnTo>
                    <a:pt x="684" y="107"/>
                  </a:lnTo>
                  <a:lnTo>
                    <a:pt x="647" y="107"/>
                  </a:lnTo>
                  <a:lnTo>
                    <a:pt x="647" y="93"/>
                  </a:lnTo>
                  <a:lnTo>
                    <a:pt x="684" y="93"/>
                  </a:lnTo>
                  <a:lnTo>
                    <a:pt x="684" y="57"/>
                  </a:lnTo>
                  <a:lnTo>
                    <a:pt x="659" y="57"/>
                  </a:lnTo>
                  <a:cubicBezTo>
                    <a:pt x="656" y="67"/>
                    <a:pt x="650" y="77"/>
                    <a:pt x="643" y="87"/>
                  </a:cubicBezTo>
                  <a:lnTo>
                    <a:pt x="630" y="77"/>
                  </a:lnTo>
                  <a:cubicBezTo>
                    <a:pt x="643" y="60"/>
                    <a:pt x="651" y="39"/>
                    <a:pt x="655" y="15"/>
                  </a:cubicBezTo>
                  <a:lnTo>
                    <a:pt x="670" y="18"/>
                  </a:lnTo>
                  <a:cubicBezTo>
                    <a:pt x="674" y="20"/>
                    <a:pt x="674" y="21"/>
                    <a:pt x="670" y="23"/>
                  </a:cubicBezTo>
                  <a:lnTo>
                    <a:pt x="664" y="42"/>
                  </a:lnTo>
                  <a:close/>
                  <a:moveTo>
                    <a:pt x="600" y="1"/>
                  </a:moveTo>
                  <a:lnTo>
                    <a:pt x="614" y="1"/>
                  </a:lnTo>
                  <a:cubicBezTo>
                    <a:pt x="618" y="2"/>
                    <a:pt x="618" y="3"/>
                    <a:pt x="615" y="6"/>
                  </a:cubicBezTo>
                  <a:lnTo>
                    <a:pt x="615" y="172"/>
                  </a:lnTo>
                  <a:lnTo>
                    <a:pt x="600" y="172"/>
                  </a:lnTo>
                  <a:lnTo>
                    <a:pt x="600" y="1"/>
                  </a:lnTo>
                  <a:close/>
                  <a:moveTo>
                    <a:pt x="640" y="52"/>
                  </a:moveTo>
                  <a:lnTo>
                    <a:pt x="628" y="60"/>
                  </a:lnTo>
                  <a:cubicBezTo>
                    <a:pt x="624" y="52"/>
                    <a:pt x="621" y="45"/>
                    <a:pt x="617" y="39"/>
                  </a:cubicBezTo>
                  <a:lnTo>
                    <a:pt x="628" y="32"/>
                  </a:lnTo>
                  <a:cubicBezTo>
                    <a:pt x="633" y="38"/>
                    <a:pt x="637" y="45"/>
                    <a:pt x="640" y="52"/>
                  </a:cubicBezTo>
                  <a:close/>
                  <a:moveTo>
                    <a:pt x="595" y="40"/>
                  </a:moveTo>
                  <a:cubicBezTo>
                    <a:pt x="599" y="41"/>
                    <a:pt x="599" y="43"/>
                    <a:pt x="595" y="45"/>
                  </a:cubicBezTo>
                  <a:cubicBezTo>
                    <a:pt x="594" y="61"/>
                    <a:pt x="592" y="76"/>
                    <a:pt x="589" y="90"/>
                  </a:cubicBezTo>
                  <a:lnTo>
                    <a:pt x="574" y="85"/>
                  </a:lnTo>
                  <a:cubicBezTo>
                    <a:pt x="578" y="73"/>
                    <a:pt x="581" y="57"/>
                    <a:pt x="581" y="38"/>
                  </a:cubicBezTo>
                  <a:lnTo>
                    <a:pt x="595" y="40"/>
                  </a:lnTo>
                  <a:close/>
                  <a:moveTo>
                    <a:pt x="830" y="144"/>
                  </a:moveTo>
                  <a:cubicBezTo>
                    <a:pt x="824" y="150"/>
                    <a:pt x="817" y="153"/>
                    <a:pt x="810" y="153"/>
                  </a:cubicBezTo>
                  <a:cubicBezTo>
                    <a:pt x="802" y="153"/>
                    <a:pt x="796" y="151"/>
                    <a:pt x="791" y="147"/>
                  </a:cubicBezTo>
                  <a:cubicBezTo>
                    <a:pt x="779" y="135"/>
                    <a:pt x="773" y="120"/>
                    <a:pt x="773" y="102"/>
                  </a:cubicBezTo>
                  <a:cubicBezTo>
                    <a:pt x="773" y="80"/>
                    <a:pt x="781" y="61"/>
                    <a:pt x="796" y="45"/>
                  </a:cubicBezTo>
                  <a:cubicBezTo>
                    <a:pt x="813" y="28"/>
                    <a:pt x="834" y="20"/>
                    <a:pt x="859" y="20"/>
                  </a:cubicBezTo>
                  <a:cubicBezTo>
                    <a:pt x="881" y="20"/>
                    <a:pt x="898" y="26"/>
                    <a:pt x="910" y="39"/>
                  </a:cubicBezTo>
                  <a:cubicBezTo>
                    <a:pt x="924" y="53"/>
                    <a:pt x="931" y="69"/>
                    <a:pt x="931" y="88"/>
                  </a:cubicBezTo>
                  <a:cubicBezTo>
                    <a:pt x="931" y="109"/>
                    <a:pt x="925" y="125"/>
                    <a:pt x="912" y="138"/>
                  </a:cubicBezTo>
                  <a:cubicBezTo>
                    <a:pt x="903" y="147"/>
                    <a:pt x="890" y="155"/>
                    <a:pt x="873" y="163"/>
                  </a:cubicBezTo>
                  <a:lnTo>
                    <a:pt x="857" y="147"/>
                  </a:lnTo>
                  <a:cubicBezTo>
                    <a:pt x="875" y="142"/>
                    <a:pt x="888" y="134"/>
                    <a:pt x="898" y="124"/>
                  </a:cubicBezTo>
                  <a:cubicBezTo>
                    <a:pt x="908" y="115"/>
                    <a:pt x="913" y="103"/>
                    <a:pt x="913" y="90"/>
                  </a:cubicBezTo>
                  <a:cubicBezTo>
                    <a:pt x="913" y="74"/>
                    <a:pt x="907" y="60"/>
                    <a:pt x="897" y="50"/>
                  </a:cubicBezTo>
                  <a:cubicBezTo>
                    <a:pt x="886" y="39"/>
                    <a:pt x="870" y="35"/>
                    <a:pt x="847" y="36"/>
                  </a:cubicBezTo>
                  <a:lnTo>
                    <a:pt x="861" y="42"/>
                  </a:lnTo>
                  <a:cubicBezTo>
                    <a:pt x="867" y="45"/>
                    <a:pt x="867" y="48"/>
                    <a:pt x="861" y="51"/>
                  </a:cubicBezTo>
                  <a:cubicBezTo>
                    <a:pt x="852" y="101"/>
                    <a:pt x="842" y="132"/>
                    <a:pt x="830" y="144"/>
                  </a:cubicBezTo>
                  <a:close/>
                  <a:moveTo>
                    <a:pt x="810" y="55"/>
                  </a:moveTo>
                  <a:cubicBezTo>
                    <a:pt x="797" y="68"/>
                    <a:pt x="790" y="84"/>
                    <a:pt x="790" y="103"/>
                  </a:cubicBezTo>
                  <a:cubicBezTo>
                    <a:pt x="790" y="115"/>
                    <a:pt x="794" y="124"/>
                    <a:pt x="802" y="132"/>
                  </a:cubicBezTo>
                  <a:cubicBezTo>
                    <a:pt x="803" y="133"/>
                    <a:pt x="805" y="134"/>
                    <a:pt x="808" y="134"/>
                  </a:cubicBezTo>
                  <a:cubicBezTo>
                    <a:pt x="811" y="134"/>
                    <a:pt x="815" y="132"/>
                    <a:pt x="818" y="129"/>
                  </a:cubicBezTo>
                  <a:cubicBezTo>
                    <a:pt x="830" y="117"/>
                    <a:pt x="838" y="86"/>
                    <a:pt x="844" y="36"/>
                  </a:cubicBezTo>
                  <a:cubicBezTo>
                    <a:pt x="831" y="39"/>
                    <a:pt x="819" y="46"/>
                    <a:pt x="810" y="55"/>
                  </a:cubicBezTo>
                  <a:close/>
                  <a:moveTo>
                    <a:pt x="1121" y="147"/>
                  </a:moveTo>
                  <a:lnTo>
                    <a:pt x="1121" y="163"/>
                  </a:lnTo>
                  <a:lnTo>
                    <a:pt x="1088" y="163"/>
                  </a:lnTo>
                  <a:cubicBezTo>
                    <a:pt x="1069" y="163"/>
                    <a:pt x="1051" y="159"/>
                    <a:pt x="1034" y="150"/>
                  </a:cubicBezTo>
                  <a:lnTo>
                    <a:pt x="1041" y="136"/>
                  </a:lnTo>
                  <a:cubicBezTo>
                    <a:pt x="1054" y="143"/>
                    <a:pt x="1070" y="147"/>
                    <a:pt x="1088" y="147"/>
                  </a:cubicBezTo>
                  <a:lnTo>
                    <a:pt x="1121" y="147"/>
                  </a:lnTo>
                  <a:close/>
                  <a:moveTo>
                    <a:pt x="990" y="165"/>
                  </a:moveTo>
                  <a:lnTo>
                    <a:pt x="973" y="159"/>
                  </a:lnTo>
                  <a:cubicBezTo>
                    <a:pt x="987" y="128"/>
                    <a:pt x="996" y="95"/>
                    <a:pt x="1002" y="60"/>
                  </a:cubicBezTo>
                  <a:cubicBezTo>
                    <a:pt x="990" y="61"/>
                    <a:pt x="979" y="62"/>
                    <a:pt x="970" y="62"/>
                  </a:cubicBezTo>
                  <a:lnTo>
                    <a:pt x="967" y="47"/>
                  </a:lnTo>
                  <a:cubicBezTo>
                    <a:pt x="981" y="47"/>
                    <a:pt x="993" y="46"/>
                    <a:pt x="1004" y="45"/>
                  </a:cubicBezTo>
                  <a:cubicBezTo>
                    <a:pt x="1006" y="30"/>
                    <a:pt x="1008" y="16"/>
                    <a:pt x="1009" y="5"/>
                  </a:cubicBezTo>
                  <a:lnTo>
                    <a:pt x="1024" y="8"/>
                  </a:lnTo>
                  <a:cubicBezTo>
                    <a:pt x="1030" y="9"/>
                    <a:pt x="1030" y="11"/>
                    <a:pt x="1026" y="14"/>
                  </a:cubicBezTo>
                  <a:cubicBezTo>
                    <a:pt x="1024" y="20"/>
                    <a:pt x="1022" y="30"/>
                    <a:pt x="1020" y="44"/>
                  </a:cubicBezTo>
                  <a:cubicBezTo>
                    <a:pt x="1031" y="42"/>
                    <a:pt x="1042" y="40"/>
                    <a:pt x="1051" y="38"/>
                  </a:cubicBezTo>
                  <a:lnTo>
                    <a:pt x="1054" y="53"/>
                  </a:lnTo>
                  <a:cubicBezTo>
                    <a:pt x="1041" y="55"/>
                    <a:pt x="1029" y="57"/>
                    <a:pt x="1018" y="59"/>
                  </a:cubicBezTo>
                  <a:cubicBezTo>
                    <a:pt x="1010" y="103"/>
                    <a:pt x="1001" y="139"/>
                    <a:pt x="990" y="165"/>
                  </a:cubicBezTo>
                  <a:close/>
                  <a:moveTo>
                    <a:pt x="1117" y="84"/>
                  </a:moveTo>
                  <a:cubicBezTo>
                    <a:pt x="1088" y="85"/>
                    <a:pt x="1066" y="89"/>
                    <a:pt x="1049" y="96"/>
                  </a:cubicBezTo>
                  <a:lnTo>
                    <a:pt x="1045" y="81"/>
                  </a:lnTo>
                  <a:cubicBezTo>
                    <a:pt x="1066" y="73"/>
                    <a:pt x="1089" y="69"/>
                    <a:pt x="1114" y="69"/>
                  </a:cubicBezTo>
                  <a:lnTo>
                    <a:pt x="1117" y="84"/>
                  </a:lnTo>
                  <a:close/>
                  <a:moveTo>
                    <a:pt x="1300" y="57"/>
                  </a:moveTo>
                  <a:cubicBezTo>
                    <a:pt x="1311" y="68"/>
                    <a:pt x="1317" y="83"/>
                    <a:pt x="1317" y="102"/>
                  </a:cubicBezTo>
                  <a:cubicBezTo>
                    <a:pt x="1317" y="119"/>
                    <a:pt x="1312" y="132"/>
                    <a:pt x="1302" y="142"/>
                  </a:cubicBezTo>
                  <a:cubicBezTo>
                    <a:pt x="1293" y="151"/>
                    <a:pt x="1280" y="158"/>
                    <a:pt x="1264" y="164"/>
                  </a:cubicBezTo>
                  <a:lnTo>
                    <a:pt x="1255" y="150"/>
                  </a:lnTo>
                  <a:cubicBezTo>
                    <a:pt x="1271" y="144"/>
                    <a:pt x="1283" y="138"/>
                    <a:pt x="1290" y="131"/>
                  </a:cubicBezTo>
                  <a:cubicBezTo>
                    <a:pt x="1297" y="123"/>
                    <a:pt x="1301" y="113"/>
                    <a:pt x="1301" y="101"/>
                  </a:cubicBezTo>
                  <a:cubicBezTo>
                    <a:pt x="1301" y="87"/>
                    <a:pt x="1297" y="76"/>
                    <a:pt x="1290" y="69"/>
                  </a:cubicBezTo>
                  <a:cubicBezTo>
                    <a:pt x="1280" y="59"/>
                    <a:pt x="1268" y="54"/>
                    <a:pt x="1253" y="53"/>
                  </a:cubicBezTo>
                  <a:cubicBezTo>
                    <a:pt x="1248" y="74"/>
                    <a:pt x="1239" y="95"/>
                    <a:pt x="1228" y="117"/>
                  </a:cubicBezTo>
                  <a:lnTo>
                    <a:pt x="1243" y="134"/>
                  </a:lnTo>
                  <a:lnTo>
                    <a:pt x="1231" y="143"/>
                  </a:lnTo>
                  <a:lnTo>
                    <a:pt x="1220" y="131"/>
                  </a:lnTo>
                  <a:cubicBezTo>
                    <a:pt x="1216" y="137"/>
                    <a:pt x="1212" y="143"/>
                    <a:pt x="1207" y="147"/>
                  </a:cubicBezTo>
                  <a:cubicBezTo>
                    <a:pt x="1201" y="154"/>
                    <a:pt x="1194" y="157"/>
                    <a:pt x="1188" y="157"/>
                  </a:cubicBezTo>
                  <a:cubicBezTo>
                    <a:pt x="1181" y="157"/>
                    <a:pt x="1174" y="154"/>
                    <a:pt x="1168" y="148"/>
                  </a:cubicBezTo>
                  <a:cubicBezTo>
                    <a:pt x="1162" y="142"/>
                    <a:pt x="1159" y="132"/>
                    <a:pt x="1159" y="120"/>
                  </a:cubicBezTo>
                  <a:cubicBezTo>
                    <a:pt x="1159" y="102"/>
                    <a:pt x="1168" y="83"/>
                    <a:pt x="1188" y="63"/>
                  </a:cubicBezTo>
                  <a:cubicBezTo>
                    <a:pt x="1184" y="48"/>
                    <a:pt x="1182" y="34"/>
                    <a:pt x="1180" y="21"/>
                  </a:cubicBezTo>
                  <a:lnTo>
                    <a:pt x="1195" y="21"/>
                  </a:lnTo>
                  <a:cubicBezTo>
                    <a:pt x="1199" y="22"/>
                    <a:pt x="1200" y="24"/>
                    <a:pt x="1196" y="27"/>
                  </a:cubicBezTo>
                  <a:cubicBezTo>
                    <a:pt x="1197" y="38"/>
                    <a:pt x="1199" y="47"/>
                    <a:pt x="1201" y="54"/>
                  </a:cubicBezTo>
                  <a:cubicBezTo>
                    <a:pt x="1214" y="46"/>
                    <a:pt x="1227" y="41"/>
                    <a:pt x="1240" y="39"/>
                  </a:cubicBezTo>
                  <a:cubicBezTo>
                    <a:pt x="1242" y="32"/>
                    <a:pt x="1244" y="21"/>
                    <a:pt x="1246" y="6"/>
                  </a:cubicBezTo>
                  <a:lnTo>
                    <a:pt x="1261" y="9"/>
                  </a:lnTo>
                  <a:cubicBezTo>
                    <a:pt x="1266" y="11"/>
                    <a:pt x="1266" y="13"/>
                    <a:pt x="1261" y="15"/>
                  </a:cubicBezTo>
                  <a:lnTo>
                    <a:pt x="1256" y="39"/>
                  </a:lnTo>
                  <a:cubicBezTo>
                    <a:pt x="1275" y="40"/>
                    <a:pt x="1289" y="46"/>
                    <a:pt x="1300" y="57"/>
                  </a:cubicBezTo>
                  <a:close/>
                  <a:moveTo>
                    <a:pt x="1192" y="80"/>
                  </a:moveTo>
                  <a:cubicBezTo>
                    <a:pt x="1180" y="95"/>
                    <a:pt x="1174" y="109"/>
                    <a:pt x="1174" y="122"/>
                  </a:cubicBezTo>
                  <a:cubicBezTo>
                    <a:pt x="1174" y="129"/>
                    <a:pt x="1176" y="134"/>
                    <a:pt x="1180" y="138"/>
                  </a:cubicBezTo>
                  <a:cubicBezTo>
                    <a:pt x="1182" y="141"/>
                    <a:pt x="1185" y="142"/>
                    <a:pt x="1188" y="142"/>
                  </a:cubicBezTo>
                  <a:cubicBezTo>
                    <a:pt x="1190" y="142"/>
                    <a:pt x="1193" y="140"/>
                    <a:pt x="1197" y="137"/>
                  </a:cubicBezTo>
                  <a:cubicBezTo>
                    <a:pt x="1200" y="134"/>
                    <a:pt x="1204" y="128"/>
                    <a:pt x="1210" y="119"/>
                  </a:cubicBezTo>
                  <a:cubicBezTo>
                    <a:pt x="1203" y="108"/>
                    <a:pt x="1197" y="95"/>
                    <a:pt x="1192" y="80"/>
                  </a:cubicBezTo>
                  <a:close/>
                  <a:moveTo>
                    <a:pt x="1204" y="69"/>
                  </a:moveTo>
                  <a:cubicBezTo>
                    <a:pt x="1209" y="86"/>
                    <a:pt x="1214" y="98"/>
                    <a:pt x="1219" y="105"/>
                  </a:cubicBezTo>
                  <a:cubicBezTo>
                    <a:pt x="1227" y="88"/>
                    <a:pt x="1233" y="71"/>
                    <a:pt x="1237" y="54"/>
                  </a:cubicBezTo>
                  <a:cubicBezTo>
                    <a:pt x="1225" y="56"/>
                    <a:pt x="1214" y="61"/>
                    <a:pt x="1204" y="69"/>
                  </a:cubicBezTo>
                  <a:close/>
                  <a:moveTo>
                    <a:pt x="1406" y="144"/>
                  </a:moveTo>
                  <a:cubicBezTo>
                    <a:pt x="1400" y="150"/>
                    <a:pt x="1393" y="153"/>
                    <a:pt x="1386" y="153"/>
                  </a:cubicBezTo>
                  <a:cubicBezTo>
                    <a:pt x="1378" y="153"/>
                    <a:pt x="1372" y="151"/>
                    <a:pt x="1367" y="147"/>
                  </a:cubicBezTo>
                  <a:cubicBezTo>
                    <a:pt x="1355" y="135"/>
                    <a:pt x="1349" y="120"/>
                    <a:pt x="1349" y="102"/>
                  </a:cubicBezTo>
                  <a:cubicBezTo>
                    <a:pt x="1349" y="80"/>
                    <a:pt x="1357" y="61"/>
                    <a:pt x="1372" y="45"/>
                  </a:cubicBezTo>
                  <a:cubicBezTo>
                    <a:pt x="1389" y="28"/>
                    <a:pt x="1410" y="20"/>
                    <a:pt x="1435" y="20"/>
                  </a:cubicBezTo>
                  <a:cubicBezTo>
                    <a:pt x="1457" y="20"/>
                    <a:pt x="1474" y="26"/>
                    <a:pt x="1486" y="39"/>
                  </a:cubicBezTo>
                  <a:cubicBezTo>
                    <a:pt x="1500" y="53"/>
                    <a:pt x="1507" y="69"/>
                    <a:pt x="1507" y="88"/>
                  </a:cubicBezTo>
                  <a:cubicBezTo>
                    <a:pt x="1507" y="109"/>
                    <a:pt x="1501" y="125"/>
                    <a:pt x="1488" y="138"/>
                  </a:cubicBezTo>
                  <a:cubicBezTo>
                    <a:pt x="1479" y="147"/>
                    <a:pt x="1466" y="155"/>
                    <a:pt x="1449" y="163"/>
                  </a:cubicBezTo>
                  <a:lnTo>
                    <a:pt x="1433" y="147"/>
                  </a:lnTo>
                  <a:cubicBezTo>
                    <a:pt x="1451" y="142"/>
                    <a:pt x="1464" y="134"/>
                    <a:pt x="1474" y="124"/>
                  </a:cubicBezTo>
                  <a:cubicBezTo>
                    <a:pt x="1484" y="115"/>
                    <a:pt x="1489" y="103"/>
                    <a:pt x="1489" y="90"/>
                  </a:cubicBezTo>
                  <a:cubicBezTo>
                    <a:pt x="1489" y="74"/>
                    <a:pt x="1483" y="60"/>
                    <a:pt x="1473" y="50"/>
                  </a:cubicBezTo>
                  <a:cubicBezTo>
                    <a:pt x="1462" y="39"/>
                    <a:pt x="1446" y="35"/>
                    <a:pt x="1423" y="36"/>
                  </a:cubicBezTo>
                  <a:lnTo>
                    <a:pt x="1437" y="42"/>
                  </a:lnTo>
                  <a:cubicBezTo>
                    <a:pt x="1443" y="45"/>
                    <a:pt x="1443" y="48"/>
                    <a:pt x="1437" y="51"/>
                  </a:cubicBezTo>
                  <a:cubicBezTo>
                    <a:pt x="1428" y="101"/>
                    <a:pt x="1418" y="132"/>
                    <a:pt x="1406" y="144"/>
                  </a:cubicBezTo>
                  <a:close/>
                  <a:moveTo>
                    <a:pt x="1386" y="55"/>
                  </a:moveTo>
                  <a:cubicBezTo>
                    <a:pt x="1373" y="68"/>
                    <a:pt x="1366" y="84"/>
                    <a:pt x="1366" y="103"/>
                  </a:cubicBezTo>
                  <a:cubicBezTo>
                    <a:pt x="1366" y="115"/>
                    <a:pt x="1370" y="124"/>
                    <a:pt x="1378" y="132"/>
                  </a:cubicBezTo>
                  <a:cubicBezTo>
                    <a:pt x="1379" y="133"/>
                    <a:pt x="1381" y="134"/>
                    <a:pt x="1384" y="134"/>
                  </a:cubicBezTo>
                  <a:cubicBezTo>
                    <a:pt x="1387" y="134"/>
                    <a:pt x="1391" y="132"/>
                    <a:pt x="1394" y="129"/>
                  </a:cubicBezTo>
                  <a:cubicBezTo>
                    <a:pt x="1406" y="117"/>
                    <a:pt x="1414" y="86"/>
                    <a:pt x="1420" y="36"/>
                  </a:cubicBezTo>
                  <a:cubicBezTo>
                    <a:pt x="1407" y="39"/>
                    <a:pt x="1395" y="46"/>
                    <a:pt x="1386" y="55"/>
                  </a:cubicBezTo>
                  <a:close/>
                  <a:moveTo>
                    <a:pt x="1587" y="156"/>
                  </a:moveTo>
                  <a:lnTo>
                    <a:pt x="1587" y="19"/>
                  </a:lnTo>
                  <a:lnTo>
                    <a:pt x="1606" y="19"/>
                  </a:lnTo>
                  <a:lnTo>
                    <a:pt x="1606" y="140"/>
                  </a:lnTo>
                  <a:lnTo>
                    <a:pt x="1673" y="140"/>
                  </a:lnTo>
                  <a:lnTo>
                    <a:pt x="1673" y="156"/>
                  </a:lnTo>
                  <a:lnTo>
                    <a:pt x="1587" y="156"/>
                  </a:lnTo>
                  <a:close/>
                  <a:moveTo>
                    <a:pt x="1766" y="124"/>
                  </a:moveTo>
                  <a:lnTo>
                    <a:pt x="1784" y="126"/>
                  </a:lnTo>
                  <a:cubicBezTo>
                    <a:pt x="1781" y="137"/>
                    <a:pt x="1776" y="145"/>
                    <a:pt x="1768" y="150"/>
                  </a:cubicBezTo>
                  <a:cubicBezTo>
                    <a:pt x="1761" y="156"/>
                    <a:pt x="1751" y="159"/>
                    <a:pt x="1740" y="159"/>
                  </a:cubicBezTo>
                  <a:cubicBezTo>
                    <a:pt x="1725" y="159"/>
                    <a:pt x="1714" y="154"/>
                    <a:pt x="1705" y="145"/>
                  </a:cubicBezTo>
                  <a:cubicBezTo>
                    <a:pt x="1697" y="136"/>
                    <a:pt x="1692" y="124"/>
                    <a:pt x="1692" y="107"/>
                  </a:cubicBezTo>
                  <a:cubicBezTo>
                    <a:pt x="1692" y="91"/>
                    <a:pt x="1697" y="78"/>
                    <a:pt x="1705" y="69"/>
                  </a:cubicBezTo>
                  <a:cubicBezTo>
                    <a:pt x="1714" y="59"/>
                    <a:pt x="1725" y="55"/>
                    <a:pt x="1739" y="55"/>
                  </a:cubicBezTo>
                  <a:cubicBezTo>
                    <a:pt x="1752" y="55"/>
                    <a:pt x="1763" y="59"/>
                    <a:pt x="1772" y="68"/>
                  </a:cubicBezTo>
                  <a:cubicBezTo>
                    <a:pt x="1780" y="77"/>
                    <a:pt x="1784" y="90"/>
                    <a:pt x="1784" y="106"/>
                  </a:cubicBezTo>
                  <a:cubicBezTo>
                    <a:pt x="1784" y="107"/>
                    <a:pt x="1784" y="109"/>
                    <a:pt x="1784" y="111"/>
                  </a:cubicBezTo>
                  <a:lnTo>
                    <a:pt x="1710" y="111"/>
                  </a:lnTo>
                  <a:cubicBezTo>
                    <a:pt x="1711" y="122"/>
                    <a:pt x="1714" y="130"/>
                    <a:pt x="1719" y="136"/>
                  </a:cubicBezTo>
                  <a:cubicBezTo>
                    <a:pt x="1725" y="142"/>
                    <a:pt x="1732" y="145"/>
                    <a:pt x="1740" y="145"/>
                  </a:cubicBezTo>
                  <a:cubicBezTo>
                    <a:pt x="1746" y="145"/>
                    <a:pt x="1751" y="143"/>
                    <a:pt x="1756" y="140"/>
                  </a:cubicBezTo>
                  <a:cubicBezTo>
                    <a:pt x="1760" y="137"/>
                    <a:pt x="1764" y="131"/>
                    <a:pt x="1766" y="124"/>
                  </a:cubicBezTo>
                  <a:close/>
                  <a:moveTo>
                    <a:pt x="1711" y="97"/>
                  </a:moveTo>
                  <a:lnTo>
                    <a:pt x="1766" y="97"/>
                  </a:lnTo>
                  <a:cubicBezTo>
                    <a:pt x="1766" y="89"/>
                    <a:pt x="1764" y="82"/>
                    <a:pt x="1760" y="78"/>
                  </a:cubicBezTo>
                  <a:cubicBezTo>
                    <a:pt x="1755" y="72"/>
                    <a:pt x="1748" y="68"/>
                    <a:pt x="1739" y="68"/>
                  </a:cubicBezTo>
                  <a:cubicBezTo>
                    <a:pt x="1731" y="68"/>
                    <a:pt x="1725" y="71"/>
                    <a:pt x="1720" y="76"/>
                  </a:cubicBezTo>
                  <a:cubicBezTo>
                    <a:pt x="1714" y="81"/>
                    <a:pt x="1711" y="88"/>
                    <a:pt x="1711" y="97"/>
                  </a:cubicBezTo>
                  <a:close/>
                  <a:moveTo>
                    <a:pt x="1838" y="156"/>
                  </a:moveTo>
                  <a:lnTo>
                    <a:pt x="1800" y="57"/>
                  </a:lnTo>
                  <a:lnTo>
                    <a:pt x="1818" y="57"/>
                  </a:lnTo>
                  <a:lnTo>
                    <a:pt x="1839" y="116"/>
                  </a:lnTo>
                  <a:cubicBezTo>
                    <a:pt x="1841" y="123"/>
                    <a:pt x="1843" y="130"/>
                    <a:pt x="1845" y="136"/>
                  </a:cubicBezTo>
                  <a:cubicBezTo>
                    <a:pt x="1847" y="131"/>
                    <a:pt x="1849" y="125"/>
                    <a:pt x="1852" y="118"/>
                  </a:cubicBezTo>
                  <a:lnTo>
                    <a:pt x="1874" y="57"/>
                  </a:lnTo>
                  <a:lnTo>
                    <a:pt x="1891" y="57"/>
                  </a:lnTo>
                  <a:lnTo>
                    <a:pt x="1853" y="156"/>
                  </a:lnTo>
                  <a:lnTo>
                    <a:pt x="1838" y="156"/>
                  </a:lnTo>
                  <a:close/>
                  <a:moveTo>
                    <a:pt x="1958" y="124"/>
                  </a:moveTo>
                  <a:lnTo>
                    <a:pt x="1976" y="126"/>
                  </a:lnTo>
                  <a:cubicBezTo>
                    <a:pt x="1973" y="137"/>
                    <a:pt x="1968" y="145"/>
                    <a:pt x="1960" y="150"/>
                  </a:cubicBezTo>
                  <a:cubicBezTo>
                    <a:pt x="1953" y="156"/>
                    <a:pt x="1943" y="159"/>
                    <a:pt x="1932" y="159"/>
                  </a:cubicBezTo>
                  <a:cubicBezTo>
                    <a:pt x="1917" y="159"/>
                    <a:pt x="1906" y="154"/>
                    <a:pt x="1897" y="145"/>
                  </a:cubicBezTo>
                  <a:cubicBezTo>
                    <a:pt x="1889" y="136"/>
                    <a:pt x="1884" y="124"/>
                    <a:pt x="1884" y="107"/>
                  </a:cubicBezTo>
                  <a:cubicBezTo>
                    <a:pt x="1884" y="91"/>
                    <a:pt x="1889" y="78"/>
                    <a:pt x="1897" y="69"/>
                  </a:cubicBezTo>
                  <a:cubicBezTo>
                    <a:pt x="1906" y="59"/>
                    <a:pt x="1917" y="55"/>
                    <a:pt x="1931" y="55"/>
                  </a:cubicBezTo>
                  <a:cubicBezTo>
                    <a:pt x="1944" y="55"/>
                    <a:pt x="1955" y="59"/>
                    <a:pt x="1964" y="68"/>
                  </a:cubicBezTo>
                  <a:cubicBezTo>
                    <a:pt x="1972" y="77"/>
                    <a:pt x="1976" y="90"/>
                    <a:pt x="1976" y="106"/>
                  </a:cubicBezTo>
                  <a:cubicBezTo>
                    <a:pt x="1976" y="107"/>
                    <a:pt x="1976" y="109"/>
                    <a:pt x="1976" y="111"/>
                  </a:cubicBezTo>
                  <a:lnTo>
                    <a:pt x="1902" y="111"/>
                  </a:lnTo>
                  <a:cubicBezTo>
                    <a:pt x="1903" y="122"/>
                    <a:pt x="1906" y="130"/>
                    <a:pt x="1911" y="136"/>
                  </a:cubicBezTo>
                  <a:cubicBezTo>
                    <a:pt x="1917" y="142"/>
                    <a:pt x="1924" y="145"/>
                    <a:pt x="1932" y="145"/>
                  </a:cubicBezTo>
                  <a:cubicBezTo>
                    <a:pt x="1938" y="145"/>
                    <a:pt x="1943" y="143"/>
                    <a:pt x="1948" y="140"/>
                  </a:cubicBezTo>
                  <a:cubicBezTo>
                    <a:pt x="1952" y="137"/>
                    <a:pt x="1956" y="131"/>
                    <a:pt x="1958" y="124"/>
                  </a:cubicBezTo>
                  <a:close/>
                  <a:moveTo>
                    <a:pt x="1903" y="97"/>
                  </a:moveTo>
                  <a:lnTo>
                    <a:pt x="1958" y="97"/>
                  </a:lnTo>
                  <a:cubicBezTo>
                    <a:pt x="1958" y="89"/>
                    <a:pt x="1956" y="82"/>
                    <a:pt x="1952" y="78"/>
                  </a:cubicBezTo>
                  <a:cubicBezTo>
                    <a:pt x="1947" y="72"/>
                    <a:pt x="1940" y="68"/>
                    <a:pt x="1931" y="68"/>
                  </a:cubicBezTo>
                  <a:cubicBezTo>
                    <a:pt x="1923" y="68"/>
                    <a:pt x="1917" y="71"/>
                    <a:pt x="1912" y="76"/>
                  </a:cubicBezTo>
                  <a:cubicBezTo>
                    <a:pt x="1906" y="81"/>
                    <a:pt x="1903" y="88"/>
                    <a:pt x="1903" y="97"/>
                  </a:cubicBezTo>
                  <a:close/>
                  <a:moveTo>
                    <a:pt x="2002" y="156"/>
                  </a:moveTo>
                  <a:lnTo>
                    <a:pt x="2002" y="57"/>
                  </a:lnTo>
                  <a:lnTo>
                    <a:pt x="2017" y="57"/>
                  </a:lnTo>
                  <a:lnTo>
                    <a:pt x="2017" y="71"/>
                  </a:lnTo>
                  <a:cubicBezTo>
                    <a:pt x="2025" y="60"/>
                    <a:pt x="2035" y="55"/>
                    <a:pt x="2049" y="55"/>
                  </a:cubicBezTo>
                  <a:cubicBezTo>
                    <a:pt x="2055" y="55"/>
                    <a:pt x="2061" y="56"/>
                    <a:pt x="2066" y="58"/>
                  </a:cubicBezTo>
                  <a:cubicBezTo>
                    <a:pt x="2071" y="60"/>
                    <a:pt x="2074" y="63"/>
                    <a:pt x="2077" y="66"/>
                  </a:cubicBezTo>
                  <a:cubicBezTo>
                    <a:pt x="2079" y="70"/>
                    <a:pt x="2081" y="74"/>
                    <a:pt x="2082" y="79"/>
                  </a:cubicBezTo>
                  <a:cubicBezTo>
                    <a:pt x="2083" y="82"/>
                    <a:pt x="2083" y="87"/>
                    <a:pt x="2083" y="95"/>
                  </a:cubicBezTo>
                  <a:lnTo>
                    <a:pt x="2083" y="156"/>
                  </a:lnTo>
                  <a:lnTo>
                    <a:pt x="2066" y="156"/>
                  </a:lnTo>
                  <a:lnTo>
                    <a:pt x="2066" y="96"/>
                  </a:lnTo>
                  <a:cubicBezTo>
                    <a:pt x="2066" y="89"/>
                    <a:pt x="2066" y="84"/>
                    <a:pt x="2064" y="80"/>
                  </a:cubicBezTo>
                  <a:cubicBezTo>
                    <a:pt x="2063" y="77"/>
                    <a:pt x="2061" y="74"/>
                    <a:pt x="2057" y="72"/>
                  </a:cubicBezTo>
                  <a:cubicBezTo>
                    <a:pt x="2054" y="70"/>
                    <a:pt x="2050" y="69"/>
                    <a:pt x="2045" y="69"/>
                  </a:cubicBezTo>
                  <a:cubicBezTo>
                    <a:pt x="2038" y="69"/>
                    <a:pt x="2032" y="72"/>
                    <a:pt x="2027" y="76"/>
                  </a:cubicBezTo>
                  <a:cubicBezTo>
                    <a:pt x="2022" y="81"/>
                    <a:pt x="2019" y="89"/>
                    <a:pt x="2019" y="102"/>
                  </a:cubicBezTo>
                  <a:lnTo>
                    <a:pt x="2019" y="156"/>
                  </a:lnTo>
                  <a:lnTo>
                    <a:pt x="2002" y="156"/>
                  </a:lnTo>
                  <a:close/>
                  <a:moveTo>
                    <a:pt x="2182" y="124"/>
                  </a:moveTo>
                  <a:lnTo>
                    <a:pt x="2200" y="126"/>
                  </a:lnTo>
                  <a:cubicBezTo>
                    <a:pt x="2197" y="137"/>
                    <a:pt x="2192" y="145"/>
                    <a:pt x="2184" y="150"/>
                  </a:cubicBezTo>
                  <a:cubicBezTo>
                    <a:pt x="2177" y="156"/>
                    <a:pt x="2167" y="159"/>
                    <a:pt x="2156" y="159"/>
                  </a:cubicBezTo>
                  <a:cubicBezTo>
                    <a:pt x="2141" y="159"/>
                    <a:pt x="2130" y="154"/>
                    <a:pt x="2121" y="145"/>
                  </a:cubicBezTo>
                  <a:cubicBezTo>
                    <a:pt x="2113" y="136"/>
                    <a:pt x="2108" y="124"/>
                    <a:pt x="2108" y="107"/>
                  </a:cubicBezTo>
                  <a:cubicBezTo>
                    <a:pt x="2108" y="91"/>
                    <a:pt x="2113" y="78"/>
                    <a:pt x="2121" y="69"/>
                  </a:cubicBezTo>
                  <a:cubicBezTo>
                    <a:pt x="2130" y="59"/>
                    <a:pt x="2141" y="55"/>
                    <a:pt x="2155" y="55"/>
                  </a:cubicBezTo>
                  <a:cubicBezTo>
                    <a:pt x="2168" y="55"/>
                    <a:pt x="2179" y="59"/>
                    <a:pt x="2188" y="68"/>
                  </a:cubicBezTo>
                  <a:cubicBezTo>
                    <a:pt x="2196" y="77"/>
                    <a:pt x="2200" y="90"/>
                    <a:pt x="2200" y="106"/>
                  </a:cubicBezTo>
                  <a:cubicBezTo>
                    <a:pt x="2200" y="107"/>
                    <a:pt x="2200" y="109"/>
                    <a:pt x="2200" y="111"/>
                  </a:cubicBezTo>
                  <a:lnTo>
                    <a:pt x="2126" y="111"/>
                  </a:lnTo>
                  <a:cubicBezTo>
                    <a:pt x="2127" y="122"/>
                    <a:pt x="2130" y="130"/>
                    <a:pt x="2135" y="136"/>
                  </a:cubicBezTo>
                  <a:cubicBezTo>
                    <a:pt x="2141" y="142"/>
                    <a:pt x="2148" y="145"/>
                    <a:pt x="2156" y="145"/>
                  </a:cubicBezTo>
                  <a:cubicBezTo>
                    <a:pt x="2162" y="145"/>
                    <a:pt x="2167" y="143"/>
                    <a:pt x="2172" y="140"/>
                  </a:cubicBezTo>
                  <a:cubicBezTo>
                    <a:pt x="2176" y="137"/>
                    <a:pt x="2180" y="131"/>
                    <a:pt x="2182" y="124"/>
                  </a:cubicBezTo>
                  <a:close/>
                  <a:moveTo>
                    <a:pt x="2127" y="97"/>
                  </a:moveTo>
                  <a:lnTo>
                    <a:pt x="2182" y="97"/>
                  </a:lnTo>
                  <a:cubicBezTo>
                    <a:pt x="2182" y="89"/>
                    <a:pt x="2180" y="82"/>
                    <a:pt x="2176" y="78"/>
                  </a:cubicBezTo>
                  <a:cubicBezTo>
                    <a:pt x="2171" y="72"/>
                    <a:pt x="2164" y="68"/>
                    <a:pt x="2155" y="68"/>
                  </a:cubicBezTo>
                  <a:cubicBezTo>
                    <a:pt x="2147" y="68"/>
                    <a:pt x="2141" y="71"/>
                    <a:pt x="2136" y="76"/>
                  </a:cubicBezTo>
                  <a:cubicBezTo>
                    <a:pt x="2130" y="81"/>
                    <a:pt x="2127" y="88"/>
                    <a:pt x="2127" y="97"/>
                  </a:cubicBezTo>
                  <a:close/>
                  <a:moveTo>
                    <a:pt x="2334" y="144"/>
                  </a:moveTo>
                  <a:cubicBezTo>
                    <a:pt x="2328" y="150"/>
                    <a:pt x="2321" y="153"/>
                    <a:pt x="2314" y="153"/>
                  </a:cubicBezTo>
                  <a:cubicBezTo>
                    <a:pt x="2306" y="153"/>
                    <a:pt x="2300" y="151"/>
                    <a:pt x="2295" y="147"/>
                  </a:cubicBezTo>
                  <a:cubicBezTo>
                    <a:pt x="2283" y="135"/>
                    <a:pt x="2277" y="120"/>
                    <a:pt x="2277" y="102"/>
                  </a:cubicBezTo>
                  <a:cubicBezTo>
                    <a:pt x="2277" y="80"/>
                    <a:pt x="2285" y="61"/>
                    <a:pt x="2300" y="45"/>
                  </a:cubicBezTo>
                  <a:cubicBezTo>
                    <a:pt x="2317" y="28"/>
                    <a:pt x="2338" y="20"/>
                    <a:pt x="2363" y="20"/>
                  </a:cubicBezTo>
                  <a:cubicBezTo>
                    <a:pt x="2385" y="20"/>
                    <a:pt x="2402" y="26"/>
                    <a:pt x="2414" y="39"/>
                  </a:cubicBezTo>
                  <a:cubicBezTo>
                    <a:pt x="2428" y="53"/>
                    <a:pt x="2435" y="69"/>
                    <a:pt x="2435" y="88"/>
                  </a:cubicBezTo>
                  <a:cubicBezTo>
                    <a:pt x="2435" y="109"/>
                    <a:pt x="2429" y="125"/>
                    <a:pt x="2416" y="138"/>
                  </a:cubicBezTo>
                  <a:cubicBezTo>
                    <a:pt x="2407" y="147"/>
                    <a:pt x="2394" y="155"/>
                    <a:pt x="2377" y="163"/>
                  </a:cubicBezTo>
                  <a:lnTo>
                    <a:pt x="2361" y="147"/>
                  </a:lnTo>
                  <a:cubicBezTo>
                    <a:pt x="2379" y="142"/>
                    <a:pt x="2392" y="134"/>
                    <a:pt x="2402" y="124"/>
                  </a:cubicBezTo>
                  <a:cubicBezTo>
                    <a:pt x="2412" y="115"/>
                    <a:pt x="2417" y="103"/>
                    <a:pt x="2417" y="90"/>
                  </a:cubicBezTo>
                  <a:cubicBezTo>
                    <a:pt x="2417" y="74"/>
                    <a:pt x="2411" y="60"/>
                    <a:pt x="2401" y="50"/>
                  </a:cubicBezTo>
                  <a:cubicBezTo>
                    <a:pt x="2390" y="39"/>
                    <a:pt x="2374" y="35"/>
                    <a:pt x="2351" y="36"/>
                  </a:cubicBezTo>
                  <a:lnTo>
                    <a:pt x="2365" y="42"/>
                  </a:lnTo>
                  <a:cubicBezTo>
                    <a:pt x="2371" y="45"/>
                    <a:pt x="2371" y="48"/>
                    <a:pt x="2365" y="51"/>
                  </a:cubicBezTo>
                  <a:cubicBezTo>
                    <a:pt x="2356" y="101"/>
                    <a:pt x="2346" y="132"/>
                    <a:pt x="2334" y="144"/>
                  </a:cubicBezTo>
                  <a:close/>
                  <a:moveTo>
                    <a:pt x="2314" y="55"/>
                  </a:moveTo>
                  <a:cubicBezTo>
                    <a:pt x="2301" y="68"/>
                    <a:pt x="2294" y="84"/>
                    <a:pt x="2294" y="103"/>
                  </a:cubicBezTo>
                  <a:cubicBezTo>
                    <a:pt x="2294" y="115"/>
                    <a:pt x="2298" y="124"/>
                    <a:pt x="2306" y="132"/>
                  </a:cubicBezTo>
                  <a:cubicBezTo>
                    <a:pt x="2307" y="133"/>
                    <a:pt x="2309" y="134"/>
                    <a:pt x="2312" y="134"/>
                  </a:cubicBezTo>
                  <a:cubicBezTo>
                    <a:pt x="2315" y="134"/>
                    <a:pt x="2319" y="132"/>
                    <a:pt x="2322" y="129"/>
                  </a:cubicBezTo>
                  <a:cubicBezTo>
                    <a:pt x="2334" y="117"/>
                    <a:pt x="2342" y="86"/>
                    <a:pt x="2348" y="36"/>
                  </a:cubicBezTo>
                  <a:cubicBezTo>
                    <a:pt x="2335" y="39"/>
                    <a:pt x="2323" y="46"/>
                    <a:pt x="2314" y="55"/>
                  </a:cubicBezTo>
                  <a:close/>
                  <a:moveTo>
                    <a:pt x="2490" y="99"/>
                  </a:moveTo>
                  <a:cubicBezTo>
                    <a:pt x="2486" y="111"/>
                    <a:pt x="2479" y="122"/>
                    <a:pt x="2470" y="133"/>
                  </a:cubicBezTo>
                  <a:lnTo>
                    <a:pt x="2462" y="117"/>
                  </a:lnTo>
                  <a:cubicBezTo>
                    <a:pt x="2478" y="95"/>
                    <a:pt x="2487" y="74"/>
                    <a:pt x="2489" y="54"/>
                  </a:cubicBezTo>
                  <a:lnTo>
                    <a:pt x="2466" y="54"/>
                  </a:lnTo>
                  <a:lnTo>
                    <a:pt x="2466" y="39"/>
                  </a:lnTo>
                  <a:lnTo>
                    <a:pt x="2490" y="39"/>
                  </a:lnTo>
                  <a:lnTo>
                    <a:pt x="2490" y="3"/>
                  </a:lnTo>
                  <a:lnTo>
                    <a:pt x="2504" y="3"/>
                  </a:lnTo>
                  <a:cubicBezTo>
                    <a:pt x="2508" y="3"/>
                    <a:pt x="2509" y="5"/>
                    <a:pt x="2505" y="7"/>
                  </a:cubicBezTo>
                  <a:lnTo>
                    <a:pt x="2505" y="39"/>
                  </a:lnTo>
                  <a:lnTo>
                    <a:pt x="2523" y="39"/>
                  </a:lnTo>
                  <a:lnTo>
                    <a:pt x="2523" y="45"/>
                  </a:lnTo>
                  <a:cubicBezTo>
                    <a:pt x="2545" y="37"/>
                    <a:pt x="2560" y="22"/>
                    <a:pt x="2570" y="0"/>
                  </a:cubicBezTo>
                  <a:lnTo>
                    <a:pt x="2585" y="5"/>
                  </a:lnTo>
                  <a:cubicBezTo>
                    <a:pt x="2587" y="7"/>
                    <a:pt x="2586" y="9"/>
                    <a:pt x="2582" y="9"/>
                  </a:cubicBezTo>
                  <a:cubicBezTo>
                    <a:pt x="2595" y="24"/>
                    <a:pt x="2613" y="37"/>
                    <a:pt x="2636" y="47"/>
                  </a:cubicBezTo>
                  <a:lnTo>
                    <a:pt x="2629" y="62"/>
                  </a:lnTo>
                  <a:cubicBezTo>
                    <a:pt x="2622" y="59"/>
                    <a:pt x="2616" y="56"/>
                    <a:pt x="2609" y="52"/>
                  </a:cubicBezTo>
                  <a:lnTo>
                    <a:pt x="2609" y="63"/>
                  </a:lnTo>
                  <a:lnTo>
                    <a:pt x="2585" y="63"/>
                  </a:lnTo>
                  <a:lnTo>
                    <a:pt x="2585" y="78"/>
                  </a:lnTo>
                  <a:lnTo>
                    <a:pt x="2624" y="78"/>
                  </a:lnTo>
                  <a:lnTo>
                    <a:pt x="2624" y="126"/>
                  </a:lnTo>
                  <a:lnTo>
                    <a:pt x="2611" y="126"/>
                  </a:lnTo>
                  <a:lnTo>
                    <a:pt x="2611" y="123"/>
                  </a:lnTo>
                  <a:lnTo>
                    <a:pt x="2587" y="123"/>
                  </a:lnTo>
                  <a:cubicBezTo>
                    <a:pt x="2596" y="137"/>
                    <a:pt x="2613" y="147"/>
                    <a:pt x="2637" y="153"/>
                  </a:cubicBezTo>
                  <a:lnTo>
                    <a:pt x="2630" y="169"/>
                  </a:lnTo>
                  <a:cubicBezTo>
                    <a:pt x="2607" y="162"/>
                    <a:pt x="2590" y="150"/>
                    <a:pt x="2579" y="133"/>
                  </a:cubicBezTo>
                  <a:cubicBezTo>
                    <a:pt x="2569" y="154"/>
                    <a:pt x="2550" y="167"/>
                    <a:pt x="2522" y="172"/>
                  </a:cubicBezTo>
                  <a:lnTo>
                    <a:pt x="2516" y="157"/>
                  </a:lnTo>
                  <a:cubicBezTo>
                    <a:pt x="2543" y="152"/>
                    <a:pt x="2560" y="141"/>
                    <a:pt x="2567" y="123"/>
                  </a:cubicBezTo>
                  <a:lnTo>
                    <a:pt x="2544" y="123"/>
                  </a:lnTo>
                  <a:lnTo>
                    <a:pt x="2544" y="127"/>
                  </a:lnTo>
                  <a:lnTo>
                    <a:pt x="2531" y="127"/>
                  </a:lnTo>
                  <a:lnTo>
                    <a:pt x="2531" y="78"/>
                  </a:lnTo>
                  <a:lnTo>
                    <a:pt x="2570" y="78"/>
                  </a:lnTo>
                  <a:lnTo>
                    <a:pt x="2570" y="63"/>
                  </a:lnTo>
                  <a:lnTo>
                    <a:pt x="2543" y="63"/>
                  </a:lnTo>
                  <a:lnTo>
                    <a:pt x="2543" y="53"/>
                  </a:lnTo>
                  <a:cubicBezTo>
                    <a:pt x="2538" y="57"/>
                    <a:pt x="2531" y="60"/>
                    <a:pt x="2522" y="63"/>
                  </a:cubicBezTo>
                  <a:lnTo>
                    <a:pt x="2519" y="54"/>
                  </a:lnTo>
                  <a:lnTo>
                    <a:pt x="2505" y="54"/>
                  </a:lnTo>
                  <a:lnTo>
                    <a:pt x="2505" y="77"/>
                  </a:lnTo>
                  <a:cubicBezTo>
                    <a:pt x="2515" y="83"/>
                    <a:pt x="2522" y="89"/>
                    <a:pt x="2527" y="93"/>
                  </a:cubicBezTo>
                  <a:lnTo>
                    <a:pt x="2519" y="108"/>
                  </a:lnTo>
                  <a:cubicBezTo>
                    <a:pt x="2515" y="103"/>
                    <a:pt x="2511" y="99"/>
                    <a:pt x="2505" y="94"/>
                  </a:cubicBezTo>
                  <a:lnTo>
                    <a:pt x="2505" y="174"/>
                  </a:lnTo>
                  <a:lnTo>
                    <a:pt x="2490" y="174"/>
                  </a:lnTo>
                  <a:lnTo>
                    <a:pt x="2490" y="99"/>
                  </a:lnTo>
                  <a:close/>
                  <a:moveTo>
                    <a:pt x="2546" y="51"/>
                  </a:moveTo>
                  <a:lnTo>
                    <a:pt x="2609" y="51"/>
                  </a:lnTo>
                  <a:cubicBezTo>
                    <a:pt x="2597" y="44"/>
                    <a:pt x="2586" y="34"/>
                    <a:pt x="2576" y="21"/>
                  </a:cubicBezTo>
                  <a:cubicBezTo>
                    <a:pt x="2569" y="33"/>
                    <a:pt x="2559" y="43"/>
                    <a:pt x="2546" y="51"/>
                  </a:cubicBezTo>
                  <a:close/>
                  <a:moveTo>
                    <a:pt x="2611" y="90"/>
                  </a:moveTo>
                  <a:lnTo>
                    <a:pt x="2585" y="90"/>
                  </a:lnTo>
                  <a:lnTo>
                    <a:pt x="2585" y="111"/>
                  </a:lnTo>
                  <a:lnTo>
                    <a:pt x="2611" y="111"/>
                  </a:lnTo>
                  <a:lnTo>
                    <a:pt x="2611" y="90"/>
                  </a:lnTo>
                  <a:close/>
                  <a:moveTo>
                    <a:pt x="2544" y="90"/>
                  </a:moveTo>
                  <a:lnTo>
                    <a:pt x="2544" y="111"/>
                  </a:lnTo>
                  <a:lnTo>
                    <a:pt x="2570" y="111"/>
                  </a:lnTo>
                  <a:lnTo>
                    <a:pt x="2570" y="90"/>
                  </a:lnTo>
                  <a:lnTo>
                    <a:pt x="2544"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9" name="Freeform 986"/>
            <p:cNvSpPr>
              <a:spLocks noEditPoints="1"/>
            </p:cNvSpPr>
            <p:nvPr/>
          </p:nvSpPr>
          <p:spPr bwMode="auto">
            <a:xfrm>
              <a:off x="1901825" y="436880"/>
              <a:ext cx="67945" cy="95885"/>
            </a:xfrm>
            <a:custGeom>
              <a:avLst/>
              <a:gdLst>
                <a:gd name="T0" fmla="*/ 0 w 164"/>
                <a:gd name="T1" fmla="*/ 159 h 173"/>
                <a:gd name="T2" fmla="*/ 36 w 164"/>
                <a:gd name="T3" fmla="*/ 87 h 173"/>
                <a:gd name="T4" fmla="*/ 53 w 164"/>
                <a:gd name="T5" fmla="*/ 90 h 173"/>
                <a:gd name="T6" fmla="*/ 52 w 164"/>
                <a:gd name="T7" fmla="*/ 95 h 173"/>
                <a:gd name="T8" fmla="*/ 48 w 164"/>
                <a:gd name="T9" fmla="*/ 122 h 173"/>
                <a:gd name="T10" fmla="*/ 77 w 164"/>
                <a:gd name="T11" fmla="*/ 145 h 173"/>
                <a:gd name="T12" fmla="*/ 77 w 164"/>
                <a:gd name="T13" fmla="*/ 72 h 173"/>
                <a:gd name="T14" fmla="*/ 26 w 164"/>
                <a:gd name="T15" fmla="*/ 72 h 173"/>
                <a:gd name="T16" fmla="*/ 26 w 164"/>
                <a:gd name="T17" fmla="*/ 58 h 173"/>
                <a:gd name="T18" fmla="*/ 140 w 164"/>
                <a:gd name="T19" fmla="*/ 58 h 173"/>
                <a:gd name="T20" fmla="*/ 140 w 164"/>
                <a:gd name="T21" fmla="*/ 72 h 173"/>
                <a:gd name="T22" fmla="*/ 92 w 164"/>
                <a:gd name="T23" fmla="*/ 72 h 173"/>
                <a:gd name="T24" fmla="*/ 92 w 164"/>
                <a:gd name="T25" fmla="*/ 100 h 173"/>
                <a:gd name="T26" fmla="*/ 145 w 164"/>
                <a:gd name="T27" fmla="*/ 100 h 173"/>
                <a:gd name="T28" fmla="*/ 145 w 164"/>
                <a:gd name="T29" fmla="*/ 114 h 173"/>
                <a:gd name="T30" fmla="*/ 92 w 164"/>
                <a:gd name="T31" fmla="*/ 114 h 173"/>
                <a:gd name="T32" fmla="*/ 92 w 164"/>
                <a:gd name="T33" fmla="*/ 150 h 173"/>
                <a:gd name="T34" fmla="*/ 115 w 164"/>
                <a:gd name="T35" fmla="*/ 153 h 173"/>
                <a:gd name="T36" fmla="*/ 164 w 164"/>
                <a:gd name="T37" fmla="*/ 153 h 173"/>
                <a:gd name="T38" fmla="*/ 161 w 164"/>
                <a:gd name="T39" fmla="*/ 167 h 173"/>
                <a:gd name="T40" fmla="*/ 115 w 164"/>
                <a:gd name="T41" fmla="*/ 167 h 173"/>
                <a:gd name="T42" fmla="*/ 44 w 164"/>
                <a:gd name="T43" fmla="*/ 136 h 173"/>
                <a:gd name="T44" fmla="*/ 12 w 164"/>
                <a:gd name="T45" fmla="*/ 173 h 173"/>
                <a:gd name="T46" fmla="*/ 0 w 164"/>
                <a:gd name="T47" fmla="*/ 159 h 173"/>
                <a:gd name="T48" fmla="*/ 92 w 164"/>
                <a:gd name="T49" fmla="*/ 22 h 173"/>
                <a:gd name="T50" fmla="*/ 161 w 164"/>
                <a:gd name="T51" fmla="*/ 22 h 173"/>
                <a:gd name="T52" fmla="*/ 161 w 164"/>
                <a:gd name="T53" fmla="*/ 62 h 173"/>
                <a:gd name="T54" fmla="*/ 146 w 164"/>
                <a:gd name="T55" fmla="*/ 62 h 173"/>
                <a:gd name="T56" fmla="*/ 146 w 164"/>
                <a:gd name="T57" fmla="*/ 36 h 173"/>
                <a:gd name="T58" fmla="*/ 21 w 164"/>
                <a:gd name="T59" fmla="*/ 36 h 173"/>
                <a:gd name="T60" fmla="*/ 21 w 164"/>
                <a:gd name="T61" fmla="*/ 63 h 173"/>
                <a:gd name="T62" fmla="*/ 6 w 164"/>
                <a:gd name="T63" fmla="*/ 63 h 173"/>
                <a:gd name="T64" fmla="*/ 6 w 164"/>
                <a:gd name="T65" fmla="*/ 22 h 173"/>
                <a:gd name="T66" fmla="*/ 74 w 164"/>
                <a:gd name="T67" fmla="*/ 22 h 173"/>
                <a:gd name="T68" fmla="*/ 74 w 164"/>
                <a:gd name="T69" fmla="*/ 0 h 173"/>
                <a:gd name="T70" fmla="*/ 91 w 164"/>
                <a:gd name="T71" fmla="*/ 0 h 173"/>
                <a:gd name="T72" fmla="*/ 92 w 164"/>
                <a:gd name="T73" fmla="*/ 6 h 173"/>
                <a:gd name="T74" fmla="*/ 92 w 164"/>
                <a:gd name="T75" fmla="*/ 2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73">
                  <a:moveTo>
                    <a:pt x="0" y="159"/>
                  </a:moveTo>
                  <a:cubicBezTo>
                    <a:pt x="25" y="144"/>
                    <a:pt x="37" y="120"/>
                    <a:pt x="36" y="87"/>
                  </a:cubicBezTo>
                  <a:lnTo>
                    <a:pt x="53" y="90"/>
                  </a:lnTo>
                  <a:cubicBezTo>
                    <a:pt x="55" y="92"/>
                    <a:pt x="54" y="93"/>
                    <a:pt x="52" y="95"/>
                  </a:cubicBezTo>
                  <a:lnTo>
                    <a:pt x="48" y="122"/>
                  </a:lnTo>
                  <a:cubicBezTo>
                    <a:pt x="56" y="131"/>
                    <a:pt x="65" y="138"/>
                    <a:pt x="77" y="145"/>
                  </a:cubicBezTo>
                  <a:lnTo>
                    <a:pt x="77" y="72"/>
                  </a:lnTo>
                  <a:lnTo>
                    <a:pt x="26" y="72"/>
                  </a:lnTo>
                  <a:lnTo>
                    <a:pt x="26" y="58"/>
                  </a:lnTo>
                  <a:lnTo>
                    <a:pt x="140" y="58"/>
                  </a:lnTo>
                  <a:lnTo>
                    <a:pt x="140" y="72"/>
                  </a:lnTo>
                  <a:lnTo>
                    <a:pt x="92" y="72"/>
                  </a:lnTo>
                  <a:lnTo>
                    <a:pt x="92" y="100"/>
                  </a:lnTo>
                  <a:lnTo>
                    <a:pt x="145" y="100"/>
                  </a:lnTo>
                  <a:lnTo>
                    <a:pt x="145" y="114"/>
                  </a:lnTo>
                  <a:lnTo>
                    <a:pt x="92" y="114"/>
                  </a:lnTo>
                  <a:lnTo>
                    <a:pt x="92" y="150"/>
                  </a:lnTo>
                  <a:cubicBezTo>
                    <a:pt x="100" y="152"/>
                    <a:pt x="107" y="153"/>
                    <a:pt x="115" y="153"/>
                  </a:cubicBezTo>
                  <a:lnTo>
                    <a:pt x="164" y="153"/>
                  </a:lnTo>
                  <a:lnTo>
                    <a:pt x="161" y="167"/>
                  </a:lnTo>
                  <a:lnTo>
                    <a:pt x="115" y="167"/>
                  </a:lnTo>
                  <a:cubicBezTo>
                    <a:pt x="86" y="167"/>
                    <a:pt x="62" y="157"/>
                    <a:pt x="44" y="136"/>
                  </a:cubicBezTo>
                  <a:cubicBezTo>
                    <a:pt x="36" y="152"/>
                    <a:pt x="26" y="165"/>
                    <a:pt x="12" y="173"/>
                  </a:cubicBezTo>
                  <a:lnTo>
                    <a:pt x="0" y="159"/>
                  </a:lnTo>
                  <a:close/>
                  <a:moveTo>
                    <a:pt x="92" y="22"/>
                  </a:moveTo>
                  <a:lnTo>
                    <a:pt x="161" y="22"/>
                  </a:lnTo>
                  <a:lnTo>
                    <a:pt x="161" y="62"/>
                  </a:lnTo>
                  <a:lnTo>
                    <a:pt x="146" y="62"/>
                  </a:lnTo>
                  <a:lnTo>
                    <a:pt x="146" y="36"/>
                  </a:lnTo>
                  <a:lnTo>
                    <a:pt x="21" y="36"/>
                  </a:lnTo>
                  <a:lnTo>
                    <a:pt x="21" y="63"/>
                  </a:lnTo>
                  <a:lnTo>
                    <a:pt x="6" y="63"/>
                  </a:lnTo>
                  <a:lnTo>
                    <a:pt x="6" y="22"/>
                  </a:lnTo>
                  <a:lnTo>
                    <a:pt x="74" y="22"/>
                  </a:lnTo>
                  <a:lnTo>
                    <a:pt x="74" y="0"/>
                  </a:lnTo>
                  <a:lnTo>
                    <a:pt x="91" y="0"/>
                  </a:lnTo>
                  <a:cubicBezTo>
                    <a:pt x="96" y="1"/>
                    <a:pt x="96" y="3"/>
                    <a:pt x="92" y="6"/>
                  </a:cubicBezTo>
                  <a:lnTo>
                    <a:pt x="92" y="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50" name="Line 987"/>
            <p:cNvCxnSpPr/>
            <p:nvPr/>
          </p:nvCxnSpPr>
          <p:spPr bwMode="auto">
            <a:xfrm>
              <a:off x="2579370" y="257175"/>
              <a:ext cx="0" cy="30988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1" name="Line 988"/>
            <p:cNvCxnSpPr/>
            <p:nvPr/>
          </p:nvCxnSpPr>
          <p:spPr bwMode="auto">
            <a:xfrm>
              <a:off x="2579370" y="567055"/>
              <a:ext cx="350075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52" name="Freeform 989"/>
            <p:cNvSpPr>
              <a:spLocks noEditPoints="1"/>
            </p:cNvSpPr>
            <p:nvPr/>
          </p:nvSpPr>
          <p:spPr bwMode="auto">
            <a:xfrm>
              <a:off x="3894455" y="436880"/>
              <a:ext cx="853440" cy="95885"/>
            </a:xfrm>
            <a:custGeom>
              <a:avLst/>
              <a:gdLst>
                <a:gd name="T0" fmla="*/ 35 w 2059"/>
                <a:gd name="T1" fmla="*/ 106 h 174"/>
                <a:gd name="T2" fmla="*/ 21 w 2059"/>
                <a:gd name="T3" fmla="*/ 60 h 174"/>
                <a:gd name="T4" fmla="*/ 88 w 2059"/>
                <a:gd name="T5" fmla="*/ 73 h 174"/>
                <a:gd name="T6" fmla="*/ 226 w 2059"/>
                <a:gd name="T7" fmla="*/ 134 h 174"/>
                <a:gd name="T8" fmla="*/ 181 w 2059"/>
                <a:gd name="T9" fmla="*/ 75 h 174"/>
                <a:gd name="T10" fmla="*/ 315 w 2059"/>
                <a:gd name="T11" fmla="*/ 125 h 174"/>
                <a:gd name="T12" fmla="*/ 362 w 2059"/>
                <a:gd name="T13" fmla="*/ 102 h 174"/>
                <a:gd name="T14" fmla="*/ 462 w 2059"/>
                <a:gd name="T15" fmla="*/ 163 h 174"/>
                <a:gd name="T16" fmla="*/ 450 w 2059"/>
                <a:gd name="T17" fmla="*/ 42 h 174"/>
                <a:gd name="T18" fmla="*/ 397 w 2059"/>
                <a:gd name="T19" fmla="*/ 134 h 174"/>
                <a:gd name="T20" fmla="*/ 664 w 2059"/>
                <a:gd name="T21" fmla="*/ 156 h 174"/>
                <a:gd name="T22" fmla="*/ 549 w 2059"/>
                <a:gd name="T23" fmla="*/ 84 h 174"/>
                <a:gd name="T24" fmla="*/ 721 w 2059"/>
                <a:gd name="T25" fmla="*/ 70 h 174"/>
                <a:gd name="T26" fmla="*/ 688 w 2059"/>
                <a:gd name="T27" fmla="*/ 145 h 174"/>
                <a:gd name="T28" fmla="*/ 589 w 2059"/>
                <a:gd name="T29" fmla="*/ 84 h 174"/>
                <a:gd name="T30" fmla="*/ 641 w 2059"/>
                <a:gd name="T31" fmla="*/ 124 h 174"/>
                <a:gd name="T32" fmla="*/ 644 w 2059"/>
                <a:gd name="T33" fmla="*/ 64 h 174"/>
                <a:gd name="T34" fmla="*/ 870 w 2059"/>
                <a:gd name="T35" fmla="*/ 39 h 174"/>
                <a:gd name="T36" fmla="*/ 745 w 2059"/>
                <a:gd name="T37" fmla="*/ 108 h 174"/>
                <a:gd name="T38" fmla="*/ 898 w 2059"/>
                <a:gd name="T39" fmla="*/ 13 h 174"/>
                <a:gd name="T40" fmla="*/ 834 w 2059"/>
                <a:gd name="T41" fmla="*/ 108 h 174"/>
                <a:gd name="T42" fmla="*/ 781 w 2059"/>
                <a:gd name="T43" fmla="*/ 84 h 174"/>
                <a:gd name="T44" fmla="*/ 937 w 2059"/>
                <a:gd name="T45" fmla="*/ 127 h 174"/>
                <a:gd name="T46" fmla="*/ 958 w 2059"/>
                <a:gd name="T47" fmla="*/ 9 h 174"/>
                <a:gd name="T48" fmla="*/ 973 w 2059"/>
                <a:gd name="T49" fmla="*/ 64 h 174"/>
                <a:gd name="T50" fmla="*/ 1045 w 2059"/>
                <a:gd name="T51" fmla="*/ 154 h 174"/>
                <a:gd name="T52" fmla="*/ 998 w 2059"/>
                <a:gd name="T53" fmla="*/ 87 h 174"/>
                <a:gd name="T54" fmla="*/ 1096 w 2059"/>
                <a:gd name="T55" fmla="*/ 36 h 174"/>
                <a:gd name="T56" fmla="*/ 1021 w 2059"/>
                <a:gd name="T57" fmla="*/ 66 h 174"/>
                <a:gd name="T58" fmla="*/ 1063 w 2059"/>
                <a:gd name="T59" fmla="*/ 106 h 174"/>
                <a:gd name="T60" fmla="*/ 1130 w 2059"/>
                <a:gd name="T61" fmla="*/ 102 h 174"/>
                <a:gd name="T62" fmla="*/ 1230 w 2059"/>
                <a:gd name="T63" fmla="*/ 163 h 174"/>
                <a:gd name="T64" fmla="*/ 1218 w 2059"/>
                <a:gd name="T65" fmla="*/ 42 h 174"/>
                <a:gd name="T66" fmla="*/ 1165 w 2059"/>
                <a:gd name="T67" fmla="*/ 134 h 174"/>
                <a:gd name="T68" fmla="*/ 1318 w 2059"/>
                <a:gd name="T69" fmla="*/ 97 h 174"/>
                <a:gd name="T70" fmla="*/ 1394 w 2059"/>
                <a:gd name="T71" fmla="*/ 52 h 174"/>
                <a:gd name="T72" fmla="*/ 1366 w 2059"/>
                <a:gd name="T73" fmla="*/ 3 h 174"/>
                <a:gd name="T74" fmla="*/ 1433 w 2059"/>
                <a:gd name="T75" fmla="*/ 24 h 174"/>
                <a:gd name="T76" fmla="*/ 1464 w 2059"/>
                <a:gd name="T77" fmla="*/ 66 h 174"/>
                <a:gd name="T78" fmla="*/ 1373 w 2059"/>
                <a:gd name="T79" fmla="*/ 111 h 174"/>
                <a:gd name="T80" fmla="*/ 1483 w 2059"/>
                <a:gd name="T81" fmla="*/ 167 h 174"/>
                <a:gd name="T82" fmla="*/ 1330 w 2059"/>
                <a:gd name="T83" fmla="*/ 167 h 174"/>
                <a:gd name="T84" fmla="*/ 1537 w 2059"/>
                <a:gd name="T85" fmla="*/ 45 h 174"/>
                <a:gd name="T86" fmla="*/ 1598 w 2059"/>
                <a:gd name="T87" fmla="*/ 147 h 174"/>
                <a:gd name="T88" fmla="*/ 1602 w 2059"/>
                <a:gd name="T89" fmla="*/ 51 h 174"/>
                <a:gd name="T90" fmla="*/ 1559 w 2059"/>
                <a:gd name="T91" fmla="*/ 129 h 174"/>
                <a:gd name="T92" fmla="*/ 1726 w 2059"/>
                <a:gd name="T93" fmla="*/ 54 h 174"/>
                <a:gd name="T94" fmla="*/ 1742 w 2059"/>
                <a:gd name="T95" fmla="*/ 7 h 174"/>
                <a:gd name="T96" fmla="*/ 1819 w 2059"/>
                <a:gd name="T97" fmla="*/ 9 h 174"/>
                <a:gd name="T98" fmla="*/ 1822 w 2059"/>
                <a:gd name="T99" fmla="*/ 78 h 174"/>
                <a:gd name="T100" fmla="*/ 1874 w 2059"/>
                <a:gd name="T101" fmla="*/ 153 h 174"/>
                <a:gd name="T102" fmla="*/ 1781 w 2059"/>
                <a:gd name="T103" fmla="*/ 123 h 174"/>
                <a:gd name="T104" fmla="*/ 1780 w 2059"/>
                <a:gd name="T105" fmla="*/ 63 h 174"/>
                <a:gd name="T106" fmla="*/ 1764 w 2059"/>
                <a:gd name="T107" fmla="*/ 93 h 174"/>
                <a:gd name="T108" fmla="*/ 1783 w 2059"/>
                <a:gd name="T109" fmla="*/ 51 h 174"/>
                <a:gd name="T110" fmla="*/ 1822 w 2059"/>
                <a:gd name="T111" fmla="*/ 111 h 174"/>
                <a:gd name="T112" fmla="*/ 1807 w 2059"/>
                <a:gd name="T113" fmla="*/ 90 h 174"/>
                <a:gd name="T114" fmla="*/ 1943 w 2059"/>
                <a:gd name="T115" fmla="*/ 123 h 174"/>
                <a:gd name="T116" fmla="*/ 2035 w 2059"/>
                <a:gd name="T117" fmla="*/ 73 h 174"/>
                <a:gd name="T118" fmla="*/ 1987 w 2059"/>
                <a:gd name="T119" fmla="*/ 151 h 174"/>
                <a:gd name="T120" fmla="*/ 1907 w 2059"/>
                <a:gd name="T121" fmla="*/ 174 h 174"/>
                <a:gd name="T122" fmla="*/ 2041 w 2059"/>
                <a:gd name="T123" fmla="*/ 37 h 174"/>
                <a:gd name="T124" fmla="*/ 1969 w 2059"/>
                <a:gd name="T125"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9" h="174">
                  <a:moveTo>
                    <a:pt x="91" y="140"/>
                  </a:moveTo>
                  <a:lnTo>
                    <a:pt x="91" y="156"/>
                  </a:lnTo>
                  <a:lnTo>
                    <a:pt x="0" y="156"/>
                  </a:lnTo>
                  <a:cubicBezTo>
                    <a:pt x="0" y="152"/>
                    <a:pt x="1" y="149"/>
                    <a:pt x="2" y="145"/>
                  </a:cubicBezTo>
                  <a:cubicBezTo>
                    <a:pt x="5" y="139"/>
                    <a:pt x="8" y="132"/>
                    <a:pt x="13" y="126"/>
                  </a:cubicBezTo>
                  <a:cubicBezTo>
                    <a:pt x="18" y="120"/>
                    <a:pt x="26" y="114"/>
                    <a:pt x="35" y="106"/>
                  </a:cubicBezTo>
                  <a:cubicBezTo>
                    <a:pt x="50" y="93"/>
                    <a:pt x="61" y="84"/>
                    <a:pt x="66" y="76"/>
                  </a:cubicBezTo>
                  <a:cubicBezTo>
                    <a:pt x="71" y="69"/>
                    <a:pt x="74" y="63"/>
                    <a:pt x="74" y="56"/>
                  </a:cubicBezTo>
                  <a:cubicBezTo>
                    <a:pt x="74" y="50"/>
                    <a:pt x="71" y="44"/>
                    <a:pt x="66" y="39"/>
                  </a:cubicBezTo>
                  <a:cubicBezTo>
                    <a:pt x="62" y="35"/>
                    <a:pt x="55" y="32"/>
                    <a:pt x="48" y="32"/>
                  </a:cubicBezTo>
                  <a:cubicBezTo>
                    <a:pt x="40" y="32"/>
                    <a:pt x="33" y="35"/>
                    <a:pt x="28" y="40"/>
                  </a:cubicBezTo>
                  <a:cubicBezTo>
                    <a:pt x="23" y="45"/>
                    <a:pt x="21" y="51"/>
                    <a:pt x="21" y="60"/>
                  </a:cubicBezTo>
                  <a:lnTo>
                    <a:pt x="3" y="58"/>
                  </a:lnTo>
                  <a:cubicBezTo>
                    <a:pt x="5" y="45"/>
                    <a:pt x="9" y="35"/>
                    <a:pt x="17" y="29"/>
                  </a:cubicBezTo>
                  <a:cubicBezTo>
                    <a:pt x="25" y="22"/>
                    <a:pt x="35" y="18"/>
                    <a:pt x="48" y="18"/>
                  </a:cubicBezTo>
                  <a:cubicBezTo>
                    <a:pt x="61" y="18"/>
                    <a:pt x="72" y="22"/>
                    <a:pt x="79" y="29"/>
                  </a:cubicBezTo>
                  <a:cubicBezTo>
                    <a:pt x="87" y="37"/>
                    <a:pt x="91" y="46"/>
                    <a:pt x="91" y="57"/>
                  </a:cubicBezTo>
                  <a:cubicBezTo>
                    <a:pt x="91" y="62"/>
                    <a:pt x="90" y="68"/>
                    <a:pt x="88" y="73"/>
                  </a:cubicBezTo>
                  <a:cubicBezTo>
                    <a:pt x="85" y="78"/>
                    <a:pt x="82" y="84"/>
                    <a:pt x="76" y="90"/>
                  </a:cubicBezTo>
                  <a:cubicBezTo>
                    <a:pt x="71" y="96"/>
                    <a:pt x="62" y="104"/>
                    <a:pt x="50" y="114"/>
                  </a:cubicBezTo>
                  <a:cubicBezTo>
                    <a:pt x="40" y="122"/>
                    <a:pt x="34" y="128"/>
                    <a:pt x="31" y="131"/>
                  </a:cubicBezTo>
                  <a:cubicBezTo>
                    <a:pt x="28" y="134"/>
                    <a:pt x="26" y="137"/>
                    <a:pt x="24" y="140"/>
                  </a:cubicBezTo>
                  <a:lnTo>
                    <a:pt x="91" y="140"/>
                  </a:lnTo>
                  <a:close/>
                  <a:moveTo>
                    <a:pt x="226" y="134"/>
                  </a:moveTo>
                  <a:cubicBezTo>
                    <a:pt x="263" y="133"/>
                    <a:pt x="288" y="127"/>
                    <a:pt x="300" y="115"/>
                  </a:cubicBezTo>
                  <a:cubicBezTo>
                    <a:pt x="307" y="108"/>
                    <a:pt x="311" y="98"/>
                    <a:pt x="311" y="87"/>
                  </a:cubicBezTo>
                  <a:cubicBezTo>
                    <a:pt x="311" y="76"/>
                    <a:pt x="307" y="66"/>
                    <a:pt x="299" y="58"/>
                  </a:cubicBezTo>
                  <a:cubicBezTo>
                    <a:pt x="293" y="52"/>
                    <a:pt x="283" y="49"/>
                    <a:pt x="268" y="49"/>
                  </a:cubicBezTo>
                  <a:cubicBezTo>
                    <a:pt x="255" y="49"/>
                    <a:pt x="240" y="52"/>
                    <a:pt x="223" y="58"/>
                  </a:cubicBezTo>
                  <a:cubicBezTo>
                    <a:pt x="210" y="63"/>
                    <a:pt x="196" y="68"/>
                    <a:pt x="181" y="75"/>
                  </a:cubicBezTo>
                  <a:lnTo>
                    <a:pt x="172" y="56"/>
                  </a:lnTo>
                  <a:lnTo>
                    <a:pt x="214" y="44"/>
                  </a:lnTo>
                  <a:cubicBezTo>
                    <a:pt x="239" y="37"/>
                    <a:pt x="257" y="33"/>
                    <a:pt x="270" y="33"/>
                  </a:cubicBezTo>
                  <a:cubicBezTo>
                    <a:pt x="290" y="33"/>
                    <a:pt x="305" y="38"/>
                    <a:pt x="314" y="48"/>
                  </a:cubicBezTo>
                  <a:cubicBezTo>
                    <a:pt x="324" y="57"/>
                    <a:pt x="328" y="70"/>
                    <a:pt x="328" y="86"/>
                  </a:cubicBezTo>
                  <a:cubicBezTo>
                    <a:pt x="328" y="103"/>
                    <a:pt x="324" y="116"/>
                    <a:pt x="315" y="125"/>
                  </a:cubicBezTo>
                  <a:cubicBezTo>
                    <a:pt x="298" y="142"/>
                    <a:pt x="270" y="151"/>
                    <a:pt x="230" y="151"/>
                  </a:cubicBezTo>
                  <a:lnTo>
                    <a:pt x="226" y="134"/>
                  </a:lnTo>
                  <a:close/>
                  <a:moveTo>
                    <a:pt x="419" y="144"/>
                  </a:moveTo>
                  <a:cubicBezTo>
                    <a:pt x="413" y="150"/>
                    <a:pt x="406" y="153"/>
                    <a:pt x="399" y="153"/>
                  </a:cubicBezTo>
                  <a:cubicBezTo>
                    <a:pt x="391" y="153"/>
                    <a:pt x="385" y="151"/>
                    <a:pt x="380" y="147"/>
                  </a:cubicBezTo>
                  <a:cubicBezTo>
                    <a:pt x="368" y="135"/>
                    <a:pt x="362" y="120"/>
                    <a:pt x="362" y="102"/>
                  </a:cubicBezTo>
                  <a:cubicBezTo>
                    <a:pt x="362" y="80"/>
                    <a:pt x="370" y="61"/>
                    <a:pt x="385" y="45"/>
                  </a:cubicBezTo>
                  <a:cubicBezTo>
                    <a:pt x="402" y="28"/>
                    <a:pt x="423" y="20"/>
                    <a:pt x="448" y="20"/>
                  </a:cubicBezTo>
                  <a:cubicBezTo>
                    <a:pt x="470" y="20"/>
                    <a:pt x="487" y="26"/>
                    <a:pt x="499" y="39"/>
                  </a:cubicBezTo>
                  <a:cubicBezTo>
                    <a:pt x="513" y="53"/>
                    <a:pt x="520" y="69"/>
                    <a:pt x="520" y="88"/>
                  </a:cubicBezTo>
                  <a:cubicBezTo>
                    <a:pt x="520" y="109"/>
                    <a:pt x="514" y="125"/>
                    <a:pt x="501" y="138"/>
                  </a:cubicBezTo>
                  <a:cubicBezTo>
                    <a:pt x="492" y="147"/>
                    <a:pt x="479" y="155"/>
                    <a:pt x="462" y="163"/>
                  </a:cubicBezTo>
                  <a:lnTo>
                    <a:pt x="446" y="147"/>
                  </a:lnTo>
                  <a:cubicBezTo>
                    <a:pt x="464" y="142"/>
                    <a:pt x="477" y="134"/>
                    <a:pt x="487" y="124"/>
                  </a:cubicBezTo>
                  <a:cubicBezTo>
                    <a:pt x="497" y="115"/>
                    <a:pt x="502" y="103"/>
                    <a:pt x="502" y="90"/>
                  </a:cubicBezTo>
                  <a:cubicBezTo>
                    <a:pt x="502" y="74"/>
                    <a:pt x="496" y="60"/>
                    <a:pt x="486" y="50"/>
                  </a:cubicBezTo>
                  <a:cubicBezTo>
                    <a:pt x="475" y="39"/>
                    <a:pt x="459" y="35"/>
                    <a:pt x="436" y="36"/>
                  </a:cubicBezTo>
                  <a:lnTo>
                    <a:pt x="450" y="42"/>
                  </a:lnTo>
                  <a:cubicBezTo>
                    <a:pt x="456" y="45"/>
                    <a:pt x="456" y="48"/>
                    <a:pt x="450" y="51"/>
                  </a:cubicBezTo>
                  <a:cubicBezTo>
                    <a:pt x="441" y="101"/>
                    <a:pt x="431" y="132"/>
                    <a:pt x="419" y="144"/>
                  </a:cubicBezTo>
                  <a:close/>
                  <a:moveTo>
                    <a:pt x="399" y="55"/>
                  </a:moveTo>
                  <a:cubicBezTo>
                    <a:pt x="386" y="68"/>
                    <a:pt x="379" y="84"/>
                    <a:pt x="379" y="103"/>
                  </a:cubicBezTo>
                  <a:cubicBezTo>
                    <a:pt x="379" y="115"/>
                    <a:pt x="383" y="124"/>
                    <a:pt x="391" y="132"/>
                  </a:cubicBezTo>
                  <a:cubicBezTo>
                    <a:pt x="392" y="133"/>
                    <a:pt x="394" y="134"/>
                    <a:pt x="397" y="134"/>
                  </a:cubicBezTo>
                  <a:cubicBezTo>
                    <a:pt x="400" y="134"/>
                    <a:pt x="404" y="132"/>
                    <a:pt x="407" y="129"/>
                  </a:cubicBezTo>
                  <a:cubicBezTo>
                    <a:pt x="419" y="117"/>
                    <a:pt x="427" y="86"/>
                    <a:pt x="433" y="36"/>
                  </a:cubicBezTo>
                  <a:cubicBezTo>
                    <a:pt x="420" y="39"/>
                    <a:pt x="408" y="46"/>
                    <a:pt x="399" y="55"/>
                  </a:cubicBezTo>
                  <a:close/>
                  <a:moveTo>
                    <a:pt x="647" y="171"/>
                  </a:moveTo>
                  <a:lnTo>
                    <a:pt x="645" y="156"/>
                  </a:lnTo>
                  <a:lnTo>
                    <a:pt x="664" y="156"/>
                  </a:lnTo>
                  <a:cubicBezTo>
                    <a:pt x="669" y="156"/>
                    <a:pt x="672" y="153"/>
                    <a:pt x="673" y="145"/>
                  </a:cubicBezTo>
                  <a:lnTo>
                    <a:pt x="580" y="145"/>
                  </a:lnTo>
                  <a:lnTo>
                    <a:pt x="578" y="159"/>
                  </a:lnTo>
                  <a:lnTo>
                    <a:pt x="562" y="158"/>
                  </a:lnTo>
                  <a:lnTo>
                    <a:pt x="573" y="84"/>
                  </a:lnTo>
                  <a:lnTo>
                    <a:pt x="549" y="84"/>
                  </a:lnTo>
                  <a:lnTo>
                    <a:pt x="549" y="70"/>
                  </a:lnTo>
                  <a:lnTo>
                    <a:pt x="574" y="70"/>
                  </a:lnTo>
                  <a:lnTo>
                    <a:pt x="579" y="12"/>
                  </a:lnTo>
                  <a:lnTo>
                    <a:pt x="694" y="12"/>
                  </a:lnTo>
                  <a:lnTo>
                    <a:pt x="692" y="70"/>
                  </a:lnTo>
                  <a:lnTo>
                    <a:pt x="721" y="70"/>
                  </a:lnTo>
                  <a:lnTo>
                    <a:pt x="721" y="84"/>
                  </a:lnTo>
                  <a:lnTo>
                    <a:pt x="693" y="84"/>
                  </a:lnTo>
                  <a:lnTo>
                    <a:pt x="690" y="131"/>
                  </a:lnTo>
                  <a:lnTo>
                    <a:pt x="715" y="131"/>
                  </a:lnTo>
                  <a:lnTo>
                    <a:pt x="715" y="145"/>
                  </a:lnTo>
                  <a:lnTo>
                    <a:pt x="688" y="145"/>
                  </a:lnTo>
                  <a:cubicBezTo>
                    <a:pt x="687" y="162"/>
                    <a:pt x="680" y="171"/>
                    <a:pt x="667" y="171"/>
                  </a:cubicBezTo>
                  <a:lnTo>
                    <a:pt x="647" y="171"/>
                  </a:lnTo>
                  <a:close/>
                  <a:moveTo>
                    <a:pt x="583" y="131"/>
                  </a:moveTo>
                  <a:lnTo>
                    <a:pt x="674" y="131"/>
                  </a:lnTo>
                  <a:lnTo>
                    <a:pt x="677" y="84"/>
                  </a:lnTo>
                  <a:lnTo>
                    <a:pt x="589" y="84"/>
                  </a:lnTo>
                  <a:lnTo>
                    <a:pt x="583" y="131"/>
                  </a:lnTo>
                  <a:close/>
                  <a:moveTo>
                    <a:pt x="641" y="124"/>
                  </a:moveTo>
                  <a:cubicBezTo>
                    <a:pt x="633" y="117"/>
                    <a:pt x="623" y="110"/>
                    <a:pt x="611" y="103"/>
                  </a:cubicBezTo>
                  <a:lnTo>
                    <a:pt x="621" y="89"/>
                  </a:lnTo>
                  <a:cubicBezTo>
                    <a:pt x="631" y="93"/>
                    <a:pt x="642" y="99"/>
                    <a:pt x="652" y="108"/>
                  </a:cubicBezTo>
                  <a:lnTo>
                    <a:pt x="641" y="124"/>
                  </a:lnTo>
                  <a:close/>
                  <a:moveTo>
                    <a:pt x="678" y="70"/>
                  </a:moveTo>
                  <a:lnTo>
                    <a:pt x="679" y="26"/>
                  </a:lnTo>
                  <a:lnTo>
                    <a:pt x="594" y="26"/>
                  </a:lnTo>
                  <a:lnTo>
                    <a:pt x="590" y="70"/>
                  </a:lnTo>
                  <a:lnTo>
                    <a:pt x="678" y="70"/>
                  </a:lnTo>
                  <a:close/>
                  <a:moveTo>
                    <a:pt x="644" y="64"/>
                  </a:moveTo>
                  <a:cubicBezTo>
                    <a:pt x="636" y="56"/>
                    <a:pt x="627" y="50"/>
                    <a:pt x="616" y="45"/>
                  </a:cubicBezTo>
                  <a:lnTo>
                    <a:pt x="625" y="30"/>
                  </a:lnTo>
                  <a:cubicBezTo>
                    <a:pt x="638" y="36"/>
                    <a:pt x="648" y="43"/>
                    <a:pt x="655" y="50"/>
                  </a:cubicBezTo>
                  <a:lnTo>
                    <a:pt x="644" y="64"/>
                  </a:lnTo>
                  <a:close/>
                  <a:moveTo>
                    <a:pt x="853" y="81"/>
                  </a:moveTo>
                  <a:cubicBezTo>
                    <a:pt x="860" y="67"/>
                    <a:pt x="865" y="53"/>
                    <a:pt x="870" y="39"/>
                  </a:cubicBezTo>
                  <a:lnTo>
                    <a:pt x="887" y="45"/>
                  </a:lnTo>
                  <a:cubicBezTo>
                    <a:pt x="891" y="47"/>
                    <a:pt x="891" y="48"/>
                    <a:pt x="886" y="49"/>
                  </a:cubicBezTo>
                  <a:cubicBezTo>
                    <a:pt x="882" y="62"/>
                    <a:pt x="876" y="74"/>
                    <a:pt x="870" y="87"/>
                  </a:cubicBezTo>
                  <a:lnTo>
                    <a:pt x="853" y="81"/>
                  </a:lnTo>
                  <a:close/>
                  <a:moveTo>
                    <a:pt x="819" y="108"/>
                  </a:moveTo>
                  <a:lnTo>
                    <a:pt x="745" y="108"/>
                  </a:lnTo>
                  <a:lnTo>
                    <a:pt x="745" y="94"/>
                  </a:lnTo>
                  <a:lnTo>
                    <a:pt x="819" y="94"/>
                  </a:lnTo>
                  <a:lnTo>
                    <a:pt x="819" y="27"/>
                  </a:lnTo>
                  <a:lnTo>
                    <a:pt x="754" y="27"/>
                  </a:lnTo>
                  <a:lnTo>
                    <a:pt x="754" y="13"/>
                  </a:lnTo>
                  <a:lnTo>
                    <a:pt x="898" y="13"/>
                  </a:lnTo>
                  <a:lnTo>
                    <a:pt x="898" y="27"/>
                  </a:lnTo>
                  <a:lnTo>
                    <a:pt x="834" y="27"/>
                  </a:lnTo>
                  <a:lnTo>
                    <a:pt x="834" y="94"/>
                  </a:lnTo>
                  <a:lnTo>
                    <a:pt x="908" y="94"/>
                  </a:lnTo>
                  <a:lnTo>
                    <a:pt x="908" y="108"/>
                  </a:lnTo>
                  <a:lnTo>
                    <a:pt x="834" y="108"/>
                  </a:lnTo>
                  <a:lnTo>
                    <a:pt x="834" y="169"/>
                  </a:lnTo>
                  <a:lnTo>
                    <a:pt x="819" y="169"/>
                  </a:lnTo>
                  <a:lnTo>
                    <a:pt x="819" y="108"/>
                  </a:lnTo>
                  <a:close/>
                  <a:moveTo>
                    <a:pt x="778" y="39"/>
                  </a:moveTo>
                  <a:cubicBezTo>
                    <a:pt x="788" y="53"/>
                    <a:pt x="795" y="66"/>
                    <a:pt x="798" y="77"/>
                  </a:cubicBezTo>
                  <a:lnTo>
                    <a:pt x="781" y="84"/>
                  </a:lnTo>
                  <a:cubicBezTo>
                    <a:pt x="776" y="69"/>
                    <a:pt x="770" y="56"/>
                    <a:pt x="763" y="47"/>
                  </a:cubicBezTo>
                  <a:lnTo>
                    <a:pt x="778" y="39"/>
                  </a:lnTo>
                  <a:close/>
                  <a:moveTo>
                    <a:pt x="996" y="128"/>
                  </a:moveTo>
                  <a:lnTo>
                    <a:pt x="946" y="143"/>
                  </a:lnTo>
                  <a:cubicBezTo>
                    <a:pt x="944" y="148"/>
                    <a:pt x="943" y="148"/>
                    <a:pt x="941" y="144"/>
                  </a:cubicBezTo>
                  <a:lnTo>
                    <a:pt x="937" y="127"/>
                  </a:lnTo>
                  <a:lnTo>
                    <a:pt x="958" y="123"/>
                  </a:lnTo>
                  <a:lnTo>
                    <a:pt x="958" y="64"/>
                  </a:lnTo>
                  <a:lnTo>
                    <a:pt x="939" y="64"/>
                  </a:lnTo>
                  <a:lnTo>
                    <a:pt x="939" y="48"/>
                  </a:lnTo>
                  <a:lnTo>
                    <a:pt x="958" y="48"/>
                  </a:lnTo>
                  <a:lnTo>
                    <a:pt x="958" y="9"/>
                  </a:lnTo>
                  <a:lnTo>
                    <a:pt x="973" y="9"/>
                  </a:lnTo>
                  <a:cubicBezTo>
                    <a:pt x="977" y="9"/>
                    <a:pt x="977" y="11"/>
                    <a:pt x="973" y="13"/>
                  </a:cubicBezTo>
                  <a:lnTo>
                    <a:pt x="973" y="48"/>
                  </a:lnTo>
                  <a:lnTo>
                    <a:pt x="994" y="48"/>
                  </a:lnTo>
                  <a:lnTo>
                    <a:pt x="994" y="64"/>
                  </a:lnTo>
                  <a:lnTo>
                    <a:pt x="973" y="64"/>
                  </a:lnTo>
                  <a:lnTo>
                    <a:pt x="973" y="119"/>
                  </a:lnTo>
                  <a:lnTo>
                    <a:pt x="993" y="114"/>
                  </a:lnTo>
                  <a:lnTo>
                    <a:pt x="996" y="128"/>
                  </a:lnTo>
                  <a:close/>
                  <a:moveTo>
                    <a:pt x="1064" y="171"/>
                  </a:moveTo>
                  <a:lnTo>
                    <a:pt x="1047" y="171"/>
                  </a:lnTo>
                  <a:lnTo>
                    <a:pt x="1045" y="154"/>
                  </a:lnTo>
                  <a:lnTo>
                    <a:pt x="1065" y="154"/>
                  </a:lnTo>
                  <a:cubicBezTo>
                    <a:pt x="1072" y="154"/>
                    <a:pt x="1076" y="150"/>
                    <a:pt x="1078" y="143"/>
                  </a:cubicBezTo>
                  <a:cubicBezTo>
                    <a:pt x="1080" y="133"/>
                    <a:pt x="1081" y="113"/>
                    <a:pt x="1081" y="82"/>
                  </a:cubicBezTo>
                  <a:lnTo>
                    <a:pt x="1081" y="50"/>
                  </a:lnTo>
                  <a:lnTo>
                    <a:pt x="1022" y="50"/>
                  </a:lnTo>
                  <a:cubicBezTo>
                    <a:pt x="1017" y="62"/>
                    <a:pt x="1009" y="75"/>
                    <a:pt x="998" y="87"/>
                  </a:cubicBezTo>
                  <a:lnTo>
                    <a:pt x="988" y="73"/>
                  </a:lnTo>
                  <a:cubicBezTo>
                    <a:pt x="1006" y="53"/>
                    <a:pt x="1017" y="30"/>
                    <a:pt x="1021" y="5"/>
                  </a:cubicBezTo>
                  <a:lnTo>
                    <a:pt x="1037" y="9"/>
                  </a:lnTo>
                  <a:cubicBezTo>
                    <a:pt x="1041" y="11"/>
                    <a:pt x="1041" y="12"/>
                    <a:pt x="1036" y="14"/>
                  </a:cubicBezTo>
                  <a:cubicBezTo>
                    <a:pt x="1034" y="21"/>
                    <a:pt x="1031" y="29"/>
                    <a:pt x="1028" y="36"/>
                  </a:cubicBezTo>
                  <a:lnTo>
                    <a:pt x="1096" y="36"/>
                  </a:lnTo>
                  <a:lnTo>
                    <a:pt x="1096" y="74"/>
                  </a:lnTo>
                  <a:cubicBezTo>
                    <a:pt x="1096" y="117"/>
                    <a:pt x="1094" y="143"/>
                    <a:pt x="1091" y="153"/>
                  </a:cubicBezTo>
                  <a:cubicBezTo>
                    <a:pt x="1088" y="165"/>
                    <a:pt x="1079" y="171"/>
                    <a:pt x="1064" y="171"/>
                  </a:cubicBezTo>
                  <a:close/>
                  <a:moveTo>
                    <a:pt x="1045" y="104"/>
                  </a:moveTo>
                  <a:cubicBezTo>
                    <a:pt x="1032" y="93"/>
                    <a:pt x="1021" y="86"/>
                    <a:pt x="1012" y="81"/>
                  </a:cubicBezTo>
                  <a:lnTo>
                    <a:pt x="1021" y="66"/>
                  </a:lnTo>
                  <a:cubicBezTo>
                    <a:pt x="1031" y="70"/>
                    <a:pt x="1043" y="77"/>
                    <a:pt x="1055" y="88"/>
                  </a:cubicBezTo>
                  <a:lnTo>
                    <a:pt x="1045" y="104"/>
                  </a:lnTo>
                  <a:close/>
                  <a:moveTo>
                    <a:pt x="1008" y="144"/>
                  </a:moveTo>
                  <a:cubicBezTo>
                    <a:pt x="1006" y="149"/>
                    <a:pt x="1005" y="149"/>
                    <a:pt x="1003" y="144"/>
                  </a:cubicBezTo>
                  <a:lnTo>
                    <a:pt x="1000" y="126"/>
                  </a:lnTo>
                  <a:cubicBezTo>
                    <a:pt x="1024" y="122"/>
                    <a:pt x="1045" y="115"/>
                    <a:pt x="1063" y="106"/>
                  </a:cubicBezTo>
                  <a:lnTo>
                    <a:pt x="1066" y="122"/>
                  </a:lnTo>
                  <a:cubicBezTo>
                    <a:pt x="1052" y="129"/>
                    <a:pt x="1032" y="136"/>
                    <a:pt x="1008" y="144"/>
                  </a:cubicBezTo>
                  <a:close/>
                  <a:moveTo>
                    <a:pt x="1187" y="144"/>
                  </a:moveTo>
                  <a:cubicBezTo>
                    <a:pt x="1181" y="150"/>
                    <a:pt x="1174" y="153"/>
                    <a:pt x="1167" y="153"/>
                  </a:cubicBezTo>
                  <a:cubicBezTo>
                    <a:pt x="1159" y="153"/>
                    <a:pt x="1153" y="151"/>
                    <a:pt x="1148" y="147"/>
                  </a:cubicBezTo>
                  <a:cubicBezTo>
                    <a:pt x="1136" y="135"/>
                    <a:pt x="1130" y="120"/>
                    <a:pt x="1130" y="102"/>
                  </a:cubicBezTo>
                  <a:cubicBezTo>
                    <a:pt x="1130" y="80"/>
                    <a:pt x="1138" y="61"/>
                    <a:pt x="1153" y="45"/>
                  </a:cubicBezTo>
                  <a:cubicBezTo>
                    <a:pt x="1170" y="28"/>
                    <a:pt x="1191" y="20"/>
                    <a:pt x="1216" y="20"/>
                  </a:cubicBezTo>
                  <a:cubicBezTo>
                    <a:pt x="1238" y="20"/>
                    <a:pt x="1255" y="26"/>
                    <a:pt x="1267" y="39"/>
                  </a:cubicBezTo>
                  <a:cubicBezTo>
                    <a:pt x="1281" y="53"/>
                    <a:pt x="1288" y="69"/>
                    <a:pt x="1288" y="88"/>
                  </a:cubicBezTo>
                  <a:cubicBezTo>
                    <a:pt x="1288" y="109"/>
                    <a:pt x="1282" y="125"/>
                    <a:pt x="1269" y="138"/>
                  </a:cubicBezTo>
                  <a:cubicBezTo>
                    <a:pt x="1260" y="147"/>
                    <a:pt x="1247" y="155"/>
                    <a:pt x="1230" y="163"/>
                  </a:cubicBezTo>
                  <a:lnTo>
                    <a:pt x="1214" y="147"/>
                  </a:lnTo>
                  <a:cubicBezTo>
                    <a:pt x="1232" y="142"/>
                    <a:pt x="1245" y="134"/>
                    <a:pt x="1255" y="124"/>
                  </a:cubicBezTo>
                  <a:cubicBezTo>
                    <a:pt x="1265" y="115"/>
                    <a:pt x="1270" y="103"/>
                    <a:pt x="1270" y="90"/>
                  </a:cubicBezTo>
                  <a:cubicBezTo>
                    <a:pt x="1270" y="74"/>
                    <a:pt x="1264" y="60"/>
                    <a:pt x="1254" y="50"/>
                  </a:cubicBezTo>
                  <a:cubicBezTo>
                    <a:pt x="1243" y="39"/>
                    <a:pt x="1227" y="35"/>
                    <a:pt x="1204" y="36"/>
                  </a:cubicBezTo>
                  <a:lnTo>
                    <a:pt x="1218" y="42"/>
                  </a:lnTo>
                  <a:cubicBezTo>
                    <a:pt x="1224" y="45"/>
                    <a:pt x="1224" y="48"/>
                    <a:pt x="1218" y="51"/>
                  </a:cubicBezTo>
                  <a:cubicBezTo>
                    <a:pt x="1209" y="101"/>
                    <a:pt x="1199" y="132"/>
                    <a:pt x="1187" y="144"/>
                  </a:cubicBezTo>
                  <a:close/>
                  <a:moveTo>
                    <a:pt x="1167" y="55"/>
                  </a:moveTo>
                  <a:cubicBezTo>
                    <a:pt x="1154" y="68"/>
                    <a:pt x="1147" y="84"/>
                    <a:pt x="1147" y="103"/>
                  </a:cubicBezTo>
                  <a:cubicBezTo>
                    <a:pt x="1147" y="115"/>
                    <a:pt x="1151" y="124"/>
                    <a:pt x="1159" y="132"/>
                  </a:cubicBezTo>
                  <a:cubicBezTo>
                    <a:pt x="1160" y="133"/>
                    <a:pt x="1162" y="134"/>
                    <a:pt x="1165" y="134"/>
                  </a:cubicBezTo>
                  <a:cubicBezTo>
                    <a:pt x="1168" y="134"/>
                    <a:pt x="1172" y="132"/>
                    <a:pt x="1175" y="129"/>
                  </a:cubicBezTo>
                  <a:cubicBezTo>
                    <a:pt x="1187" y="117"/>
                    <a:pt x="1195" y="86"/>
                    <a:pt x="1201" y="36"/>
                  </a:cubicBezTo>
                  <a:cubicBezTo>
                    <a:pt x="1188" y="39"/>
                    <a:pt x="1176" y="46"/>
                    <a:pt x="1167" y="55"/>
                  </a:cubicBezTo>
                  <a:close/>
                  <a:moveTo>
                    <a:pt x="1318" y="153"/>
                  </a:moveTo>
                  <a:cubicBezTo>
                    <a:pt x="1340" y="138"/>
                    <a:pt x="1354" y="119"/>
                    <a:pt x="1361" y="97"/>
                  </a:cubicBezTo>
                  <a:lnTo>
                    <a:pt x="1318" y="97"/>
                  </a:lnTo>
                  <a:lnTo>
                    <a:pt x="1318" y="83"/>
                  </a:lnTo>
                  <a:lnTo>
                    <a:pt x="1394" y="83"/>
                  </a:lnTo>
                  <a:lnTo>
                    <a:pt x="1394" y="66"/>
                  </a:lnTo>
                  <a:lnTo>
                    <a:pt x="1340" y="66"/>
                  </a:lnTo>
                  <a:lnTo>
                    <a:pt x="1340" y="52"/>
                  </a:lnTo>
                  <a:lnTo>
                    <a:pt x="1394" y="52"/>
                  </a:lnTo>
                  <a:lnTo>
                    <a:pt x="1394" y="39"/>
                  </a:lnTo>
                  <a:lnTo>
                    <a:pt x="1328" y="39"/>
                  </a:lnTo>
                  <a:lnTo>
                    <a:pt x="1328" y="24"/>
                  </a:lnTo>
                  <a:lnTo>
                    <a:pt x="1368" y="24"/>
                  </a:lnTo>
                  <a:cubicBezTo>
                    <a:pt x="1365" y="20"/>
                    <a:pt x="1361" y="16"/>
                    <a:pt x="1354" y="11"/>
                  </a:cubicBezTo>
                  <a:lnTo>
                    <a:pt x="1366" y="3"/>
                  </a:lnTo>
                  <a:cubicBezTo>
                    <a:pt x="1375" y="10"/>
                    <a:pt x="1382" y="17"/>
                    <a:pt x="1387" y="24"/>
                  </a:cubicBezTo>
                  <a:lnTo>
                    <a:pt x="1417" y="24"/>
                  </a:lnTo>
                  <a:lnTo>
                    <a:pt x="1431" y="0"/>
                  </a:lnTo>
                  <a:lnTo>
                    <a:pt x="1445" y="6"/>
                  </a:lnTo>
                  <a:cubicBezTo>
                    <a:pt x="1448" y="7"/>
                    <a:pt x="1448" y="8"/>
                    <a:pt x="1444" y="9"/>
                  </a:cubicBezTo>
                  <a:lnTo>
                    <a:pt x="1433" y="24"/>
                  </a:lnTo>
                  <a:lnTo>
                    <a:pt x="1475" y="24"/>
                  </a:lnTo>
                  <a:lnTo>
                    <a:pt x="1475" y="39"/>
                  </a:lnTo>
                  <a:lnTo>
                    <a:pt x="1409" y="39"/>
                  </a:lnTo>
                  <a:lnTo>
                    <a:pt x="1409" y="52"/>
                  </a:lnTo>
                  <a:lnTo>
                    <a:pt x="1464" y="52"/>
                  </a:lnTo>
                  <a:lnTo>
                    <a:pt x="1464" y="66"/>
                  </a:lnTo>
                  <a:lnTo>
                    <a:pt x="1409" y="66"/>
                  </a:lnTo>
                  <a:lnTo>
                    <a:pt x="1409" y="83"/>
                  </a:lnTo>
                  <a:lnTo>
                    <a:pt x="1486" y="83"/>
                  </a:lnTo>
                  <a:lnTo>
                    <a:pt x="1486" y="97"/>
                  </a:lnTo>
                  <a:lnTo>
                    <a:pt x="1378" y="97"/>
                  </a:lnTo>
                  <a:cubicBezTo>
                    <a:pt x="1377" y="103"/>
                    <a:pt x="1375" y="108"/>
                    <a:pt x="1373" y="111"/>
                  </a:cubicBezTo>
                  <a:lnTo>
                    <a:pt x="1464" y="111"/>
                  </a:lnTo>
                  <a:lnTo>
                    <a:pt x="1464" y="126"/>
                  </a:lnTo>
                  <a:lnTo>
                    <a:pt x="1422" y="126"/>
                  </a:lnTo>
                  <a:lnTo>
                    <a:pt x="1422" y="153"/>
                  </a:lnTo>
                  <a:lnTo>
                    <a:pt x="1483" y="153"/>
                  </a:lnTo>
                  <a:lnTo>
                    <a:pt x="1483" y="167"/>
                  </a:lnTo>
                  <a:lnTo>
                    <a:pt x="1351" y="167"/>
                  </a:lnTo>
                  <a:lnTo>
                    <a:pt x="1351" y="153"/>
                  </a:lnTo>
                  <a:lnTo>
                    <a:pt x="1407" y="153"/>
                  </a:lnTo>
                  <a:lnTo>
                    <a:pt x="1407" y="126"/>
                  </a:lnTo>
                  <a:lnTo>
                    <a:pt x="1367" y="126"/>
                  </a:lnTo>
                  <a:cubicBezTo>
                    <a:pt x="1358" y="141"/>
                    <a:pt x="1346" y="155"/>
                    <a:pt x="1330" y="167"/>
                  </a:cubicBezTo>
                  <a:lnTo>
                    <a:pt x="1318" y="153"/>
                  </a:lnTo>
                  <a:close/>
                  <a:moveTo>
                    <a:pt x="1571" y="144"/>
                  </a:moveTo>
                  <a:cubicBezTo>
                    <a:pt x="1565" y="150"/>
                    <a:pt x="1558" y="153"/>
                    <a:pt x="1551" y="153"/>
                  </a:cubicBezTo>
                  <a:cubicBezTo>
                    <a:pt x="1543" y="153"/>
                    <a:pt x="1537" y="151"/>
                    <a:pt x="1532" y="147"/>
                  </a:cubicBezTo>
                  <a:cubicBezTo>
                    <a:pt x="1520" y="135"/>
                    <a:pt x="1514" y="120"/>
                    <a:pt x="1514" y="102"/>
                  </a:cubicBezTo>
                  <a:cubicBezTo>
                    <a:pt x="1514" y="80"/>
                    <a:pt x="1522" y="61"/>
                    <a:pt x="1537" y="45"/>
                  </a:cubicBezTo>
                  <a:cubicBezTo>
                    <a:pt x="1554" y="28"/>
                    <a:pt x="1575" y="20"/>
                    <a:pt x="1600" y="20"/>
                  </a:cubicBezTo>
                  <a:cubicBezTo>
                    <a:pt x="1622" y="20"/>
                    <a:pt x="1639" y="26"/>
                    <a:pt x="1651" y="39"/>
                  </a:cubicBezTo>
                  <a:cubicBezTo>
                    <a:pt x="1665" y="53"/>
                    <a:pt x="1672" y="69"/>
                    <a:pt x="1672" y="88"/>
                  </a:cubicBezTo>
                  <a:cubicBezTo>
                    <a:pt x="1672" y="109"/>
                    <a:pt x="1666" y="125"/>
                    <a:pt x="1653" y="138"/>
                  </a:cubicBezTo>
                  <a:cubicBezTo>
                    <a:pt x="1644" y="147"/>
                    <a:pt x="1631" y="155"/>
                    <a:pt x="1614" y="163"/>
                  </a:cubicBezTo>
                  <a:lnTo>
                    <a:pt x="1598" y="147"/>
                  </a:lnTo>
                  <a:cubicBezTo>
                    <a:pt x="1616" y="142"/>
                    <a:pt x="1629" y="134"/>
                    <a:pt x="1639" y="124"/>
                  </a:cubicBezTo>
                  <a:cubicBezTo>
                    <a:pt x="1649" y="115"/>
                    <a:pt x="1654" y="103"/>
                    <a:pt x="1654" y="90"/>
                  </a:cubicBezTo>
                  <a:cubicBezTo>
                    <a:pt x="1654" y="74"/>
                    <a:pt x="1648" y="60"/>
                    <a:pt x="1638" y="50"/>
                  </a:cubicBezTo>
                  <a:cubicBezTo>
                    <a:pt x="1627" y="39"/>
                    <a:pt x="1611" y="35"/>
                    <a:pt x="1588" y="36"/>
                  </a:cubicBezTo>
                  <a:lnTo>
                    <a:pt x="1602" y="42"/>
                  </a:lnTo>
                  <a:cubicBezTo>
                    <a:pt x="1608" y="45"/>
                    <a:pt x="1608" y="48"/>
                    <a:pt x="1602" y="51"/>
                  </a:cubicBezTo>
                  <a:cubicBezTo>
                    <a:pt x="1593" y="101"/>
                    <a:pt x="1583" y="132"/>
                    <a:pt x="1571" y="144"/>
                  </a:cubicBezTo>
                  <a:close/>
                  <a:moveTo>
                    <a:pt x="1551" y="55"/>
                  </a:moveTo>
                  <a:cubicBezTo>
                    <a:pt x="1538" y="68"/>
                    <a:pt x="1531" y="84"/>
                    <a:pt x="1531" y="103"/>
                  </a:cubicBezTo>
                  <a:cubicBezTo>
                    <a:pt x="1531" y="115"/>
                    <a:pt x="1535" y="124"/>
                    <a:pt x="1543" y="132"/>
                  </a:cubicBezTo>
                  <a:cubicBezTo>
                    <a:pt x="1544" y="133"/>
                    <a:pt x="1546" y="134"/>
                    <a:pt x="1549" y="134"/>
                  </a:cubicBezTo>
                  <a:cubicBezTo>
                    <a:pt x="1552" y="134"/>
                    <a:pt x="1556" y="132"/>
                    <a:pt x="1559" y="129"/>
                  </a:cubicBezTo>
                  <a:cubicBezTo>
                    <a:pt x="1571" y="117"/>
                    <a:pt x="1579" y="86"/>
                    <a:pt x="1585" y="36"/>
                  </a:cubicBezTo>
                  <a:cubicBezTo>
                    <a:pt x="1572" y="39"/>
                    <a:pt x="1560" y="46"/>
                    <a:pt x="1551" y="55"/>
                  </a:cubicBezTo>
                  <a:close/>
                  <a:moveTo>
                    <a:pt x="1727" y="99"/>
                  </a:moveTo>
                  <a:cubicBezTo>
                    <a:pt x="1723" y="111"/>
                    <a:pt x="1716" y="122"/>
                    <a:pt x="1707" y="133"/>
                  </a:cubicBezTo>
                  <a:lnTo>
                    <a:pt x="1699" y="117"/>
                  </a:lnTo>
                  <a:cubicBezTo>
                    <a:pt x="1715" y="95"/>
                    <a:pt x="1724" y="74"/>
                    <a:pt x="1726" y="54"/>
                  </a:cubicBezTo>
                  <a:lnTo>
                    <a:pt x="1703" y="54"/>
                  </a:lnTo>
                  <a:lnTo>
                    <a:pt x="1703" y="39"/>
                  </a:lnTo>
                  <a:lnTo>
                    <a:pt x="1727" y="39"/>
                  </a:lnTo>
                  <a:lnTo>
                    <a:pt x="1727" y="3"/>
                  </a:lnTo>
                  <a:lnTo>
                    <a:pt x="1741" y="3"/>
                  </a:lnTo>
                  <a:cubicBezTo>
                    <a:pt x="1745" y="3"/>
                    <a:pt x="1746" y="5"/>
                    <a:pt x="1742" y="7"/>
                  </a:cubicBezTo>
                  <a:lnTo>
                    <a:pt x="1742" y="39"/>
                  </a:lnTo>
                  <a:lnTo>
                    <a:pt x="1760" y="39"/>
                  </a:lnTo>
                  <a:lnTo>
                    <a:pt x="1760" y="45"/>
                  </a:lnTo>
                  <a:cubicBezTo>
                    <a:pt x="1782" y="37"/>
                    <a:pt x="1797" y="22"/>
                    <a:pt x="1807" y="0"/>
                  </a:cubicBezTo>
                  <a:lnTo>
                    <a:pt x="1822" y="5"/>
                  </a:lnTo>
                  <a:cubicBezTo>
                    <a:pt x="1824" y="7"/>
                    <a:pt x="1823" y="9"/>
                    <a:pt x="1819" y="9"/>
                  </a:cubicBezTo>
                  <a:cubicBezTo>
                    <a:pt x="1832" y="24"/>
                    <a:pt x="1850" y="37"/>
                    <a:pt x="1873" y="47"/>
                  </a:cubicBezTo>
                  <a:lnTo>
                    <a:pt x="1866" y="62"/>
                  </a:lnTo>
                  <a:cubicBezTo>
                    <a:pt x="1859" y="59"/>
                    <a:pt x="1853" y="56"/>
                    <a:pt x="1846" y="52"/>
                  </a:cubicBezTo>
                  <a:lnTo>
                    <a:pt x="1846" y="63"/>
                  </a:lnTo>
                  <a:lnTo>
                    <a:pt x="1822" y="63"/>
                  </a:lnTo>
                  <a:lnTo>
                    <a:pt x="1822" y="78"/>
                  </a:lnTo>
                  <a:lnTo>
                    <a:pt x="1861" y="78"/>
                  </a:lnTo>
                  <a:lnTo>
                    <a:pt x="1861" y="126"/>
                  </a:lnTo>
                  <a:lnTo>
                    <a:pt x="1848" y="126"/>
                  </a:lnTo>
                  <a:lnTo>
                    <a:pt x="1848" y="123"/>
                  </a:lnTo>
                  <a:lnTo>
                    <a:pt x="1824" y="123"/>
                  </a:lnTo>
                  <a:cubicBezTo>
                    <a:pt x="1833" y="137"/>
                    <a:pt x="1850" y="147"/>
                    <a:pt x="1874" y="153"/>
                  </a:cubicBezTo>
                  <a:lnTo>
                    <a:pt x="1867" y="169"/>
                  </a:lnTo>
                  <a:cubicBezTo>
                    <a:pt x="1844" y="162"/>
                    <a:pt x="1827" y="150"/>
                    <a:pt x="1816" y="133"/>
                  </a:cubicBezTo>
                  <a:cubicBezTo>
                    <a:pt x="1806" y="154"/>
                    <a:pt x="1787" y="167"/>
                    <a:pt x="1759" y="172"/>
                  </a:cubicBezTo>
                  <a:lnTo>
                    <a:pt x="1753" y="157"/>
                  </a:lnTo>
                  <a:cubicBezTo>
                    <a:pt x="1780" y="152"/>
                    <a:pt x="1797" y="141"/>
                    <a:pt x="1804" y="123"/>
                  </a:cubicBezTo>
                  <a:lnTo>
                    <a:pt x="1781" y="123"/>
                  </a:lnTo>
                  <a:lnTo>
                    <a:pt x="1781" y="127"/>
                  </a:lnTo>
                  <a:lnTo>
                    <a:pt x="1768" y="127"/>
                  </a:lnTo>
                  <a:lnTo>
                    <a:pt x="1768" y="78"/>
                  </a:lnTo>
                  <a:lnTo>
                    <a:pt x="1807" y="78"/>
                  </a:lnTo>
                  <a:lnTo>
                    <a:pt x="1807" y="63"/>
                  </a:lnTo>
                  <a:lnTo>
                    <a:pt x="1780" y="63"/>
                  </a:lnTo>
                  <a:lnTo>
                    <a:pt x="1780" y="53"/>
                  </a:lnTo>
                  <a:cubicBezTo>
                    <a:pt x="1775" y="57"/>
                    <a:pt x="1768" y="60"/>
                    <a:pt x="1759" y="63"/>
                  </a:cubicBezTo>
                  <a:lnTo>
                    <a:pt x="1756" y="54"/>
                  </a:lnTo>
                  <a:lnTo>
                    <a:pt x="1742" y="54"/>
                  </a:lnTo>
                  <a:lnTo>
                    <a:pt x="1742" y="77"/>
                  </a:lnTo>
                  <a:cubicBezTo>
                    <a:pt x="1752" y="83"/>
                    <a:pt x="1759" y="89"/>
                    <a:pt x="1764" y="93"/>
                  </a:cubicBezTo>
                  <a:lnTo>
                    <a:pt x="1756" y="108"/>
                  </a:lnTo>
                  <a:cubicBezTo>
                    <a:pt x="1752" y="103"/>
                    <a:pt x="1748" y="99"/>
                    <a:pt x="1742" y="94"/>
                  </a:cubicBezTo>
                  <a:lnTo>
                    <a:pt x="1742" y="174"/>
                  </a:lnTo>
                  <a:lnTo>
                    <a:pt x="1727" y="174"/>
                  </a:lnTo>
                  <a:lnTo>
                    <a:pt x="1727" y="99"/>
                  </a:lnTo>
                  <a:close/>
                  <a:moveTo>
                    <a:pt x="1783" y="51"/>
                  </a:moveTo>
                  <a:lnTo>
                    <a:pt x="1846" y="51"/>
                  </a:lnTo>
                  <a:cubicBezTo>
                    <a:pt x="1834" y="44"/>
                    <a:pt x="1823" y="34"/>
                    <a:pt x="1813" y="21"/>
                  </a:cubicBezTo>
                  <a:cubicBezTo>
                    <a:pt x="1806" y="33"/>
                    <a:pt x="1796" y="43"/>
                    <a:pt x="1783" y="51"/>
                  </a:cubicBezTo>
                  <a:close/>
                  <a:moveTo>
                    <a:pt x="1848" y="90"/>
                  </a:moveTo>
                  <a:lnTo>
                    <a:pt x="1822" y="90"/>
                  </a:lnTo>
                  <a:lnTo>
                    <a:pt x="1822" y="111"/>
                  </a:lnTo>
                  <a:lnTo>
                    <a:pt x="1848" y="111"/>
                  </a:lnTo>
                  <a:lnTo>
                    <a:pt x="1848" y="90"/>
                  </a:lnTo>
                  <a:close/>
                  <a:moveTo>
                    <a:pt x="1781" y="90"/>
                  </a:moveTo>
                  <a:lnTo>
                    <a:pt x="1781" y="111"/>
                  </a:lnTo>
                  <a:lnTo>
                    <a:pt x="1807" y="111"/>
                  </a:lnTo>
                  <a:lnTo>
                    <a:pt x="1807" y="90"/>
                  </a:lnTo>
                  <a:lnTo>
                    <a:pt x="1781" y="90"/>
                  </a:lnTo>
                  <a:close/>
                  <a:moveTo>
                    <a:pt x="1895" y="160"/>
                  </a:moveTo>
                  <a:cubicBezTo>
                    <a:pt x="1920" y="145"/>
                    <a:pt x="1932" y="121"/>
                    <a:pt x="1931" y="88"/>
                  </a:cubicBezTo>
                  <a:lnTo>
                    <a:pt x="1948" y="91"/>
                  </a:lnTo>
                  <a:cubicBezTo>
                    <a:pt x="1950" y="93"/>
                    <a:pt x="1949" y="94"/>
                    <a:pt x="1947" y="96"/>
                  </a:cubicBezTo>
                  <a:lnTo>
                    <a:pt x="1943" y="123"/>
                  </a:lnTo>
                  <a:cubicBezTo>
                    <a:pt x="1951" y="132"/>
                    <a:pt x="1960" y="139"/>
                    <a:pt x="1972" y="146"/>
                  </a:cubicBezTo>
                  <a:lnTo>
                    <a:pt x="1972" y="73"/>
                  </a:lnTo>
                  <a:lnTo>
                    <a:pt x="1921" y="73"/>
                  </a:lnTo>
                  <a:lnTo>
                    <a:pt x="1921" y="59"/>
                  </a:lnTo>
                  <a:lnTo>
                    <a:pt x="2035" y="59"/>
                  </a:lnTo>
                  <a:lnTo>
                    <a:pt x="2035" y="73"/>
                  </a:lnTo>
                  <a:lnTo>
                    <a:pt x="1987" y="73"/>
                  </a:lnTo>
                  <a:lnTo>
                    <a:pt x="1987" y="101"/>
                  </a:lnTo>
                  <a:lnTo>
                    <a:pt x="2040" y="101"/>
                  </a:lnTo>
                  <a:lnTo>
                    <a:pt x="2040" y="115"/>
                  </a:lnTo>
                  <a:lnTo>
                    <a:pt x="1987" y="115"/>
                  </a:lnTo>
                  <a:lnTo>
                    <a:pt x="1987" y="151"/>
                  </a:lnTo>
                  <a:cubicBezTo>
                    <a:pt x="1995" y="153"/>
                    <a:pt x="2002" y="154"/>
                    <a:pt x="2010" y="154"/>
                  </a:cubicBezTo>
                  <a:lnTo>
                    <a:pt x="2059" y="154"/>
                  </a:lnTo>
                  <a:lnTo>
                    <a:pt x="2056" y="168"/>
                  </a:lnTo>
                  <a:lnTo>
                    <a:pt x="2010" y="168"/>
                  </a:lnTo>
                  <a:cubicBezTo>
                    <a:pt x="1981" y="168"/>
                    <a:pt x="1957" y="158"/>
                    <a:pt x="1939" y="137"/>
                  </a:cubicBezTo>
                  <a:cubicBezTo>
                    <a:pt x="1931" y="153"/>
                    <a:pt x="1921" y="166"/>
                    <a:pt x="1907" y="174"/>
                  </a:cubicBezTo>
                  <a:lnTo>
                    <a:pt x="1895" y="160"/>
                  </a:lnTo>
                  <a:close/>
                  <a:moveTo>
                    <a:pt x="1987" y="23"/>
                  </a:moveTo>
                  <a:lnTo>
                    <a:pt x="2056" y="23"/>
                  </a:lnTo>
                  <a:lnTo>
                    <a:pt x="2056" y="63"/>
                  </a:lnTo>
                  <a:lnTo>
                    <a:pt x="2041" y="63"/>
                  </a:lnTo>
                  <a:lnTo>
                    <a:pt x="2041" y="37"/>
                  </a:lnTo>
                  <a:lnTo>
                    <a:pt x="1916" y="37"/>
                  </a:lnTo>
                  <a:lnTo>
                    <a:pt x="1916" y="64"/>
                  </a:lnTo>
                  <a:lnTo>
                    <a:pt x="1901" y="64"/>
                  </a:lnTo>
                  <a:lnTo>
                    <a:pt x="1901" y="23"/>
                  </a:lnTo>
                  <a:lnTo>
                    <a:pt x="1969" y="23"/>
                  </a:lnTo>
                  <a:lnTo>
                    <a:pt x="1969" y="1"/>
                  </a:lnTo>
                  <a:lnTo>
                    <a:pt x="1986" y="1"/>
                  </a:lnTo>
                  <a:cubicBezTo>
                    <a:pt x="1991" y="2"/>
                    <a:pt x="1991" y="4"/>
                    <a:pt x="1987" y="7"/>
                  </a:cubicBezTo>
                  <a:lnTo>
                    <a:pt x="1987" y="2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53" name="Line 990"/>
            <p:cNvCxnSpPr/>
            <p:nvPr/>
          </p:nvCxnSpPr>
          <p:spPr bwMode="auto">
            <a:xfrm>
              <a:off x="1942465"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4" name="Line 991"/>
            <p:cNvCxnSpPr/>
            <p:nvPr/>
          </p:nvCxnSpPr>
          <p:spPr bwMode="auto">
            <a:xfrm>
              <a:off x="1306195" y="567055"/>
              <a:ext cx="63627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55" name="Freeform 992"/>
            <p:cNvSpPr>
              <a:spLocks noEditPoints="1"/>
            </p:cNvSpPr>
            <p:nvPr/>
          </p:nvSpPr>
          <p:spPr bwMode="auto">
            <a:xfrm>
              <a:off x="1551305" y="791210"/>
              <a:ext cx="135255" cy="95250"/>
            </a:xfrm>
            <a:custGeom>
              <a:avLst/>
              <a:gdLst>
                <a:gd name="T0" fmla="*/ 0 w 326"/>
                <a:gd name="T1" fmla="*/ 19 h 172"/>
                <a:gd name="T2" fmla="*/ 93 w 326"/>
                <a:gd name="T3" fmla="*/ 35 h 172"/>
                <a:gd name="T4" fmla="*/ 18 w 326"/>
                <a:gd name="T5" fmla="*/ 78 h 172"/>
                <a:gd name="T6" fmla="*/ 83 w 326"/>
                <a:gd name="T7" fmla="*/ 94 h 172"/>
                <a:gd name="T8" fmla="*/ 18 w 326"/>
                <a:gd name="T9" fmla="*/ 156 h 172"/>
                <a:gd name="T10" fmla="*/ 187 w 326"/>
                <a:gd name="T11" fmla="*/ 51 h 172"/>
                <a:gd name="T12" fmla="*/ 189 w 326"/>
                <a:gd name="T13" fmla="*/ 172 h 172"/>
                <a:gd name="T14" fmla="*/ 174 w 326"/>
                <a:gd name="T15" fmla="*/ 79 h 172"/>
                <a:gd name="T16" fmla="*/ 153 w 326"/>
                <a:gd name="T17" fmla="*/ 84 h 172"/>
                <a:gd name="T18" fmla="*/ 200 w 326"/>
                <a:gd name="T19" fmla="*/ 4 h 172"/>
                <a:gd name="T20" fmla="*/ 187 w 326"/>
                <a:gd name="T21" fmla="*/ 51 h 172"/>
                <a:gd name="T22" fmla="*/ 271 w 326"/>
                <a:gd name="T23" fmla="*/ 50 h 172"/>
                <a:gd name="T24" fmla="*/ 308 w 326"/>
                <a:gd name="T25" fmla="*/ 138 h 172"/>
                <a:gd name="T26" fmla="*/ 238 w 326"/>
                <a:gd name="T27" fmla="*/ 50 h 172"/>
                <a:gd name="T28" fmla="*/ 256 w 326"/>
                <a:gd name="T29" fmla="*/ 36 h 172"/>
                <a:gd name="T30" fmla="*/ 202 w 326"/>
                <a:gd name="T31" fmla="*/ 21 h 172"/>
                <a:gd name="T32" fmla="*/ 256 w 326"/>
                <a:gd name="T33" fmla="*/ 0 h 172"/>
                <a:gd name="T34" fmla="*/ 271 w 326"/>
                <a:gd name="T35" fmla="*/ 5 h 172"/>
                <a:gd name="T36" fmla="*/ 320 w 326"/>
                <a:gd name="T37" fmla="*/ 21 h 172"/>
                <a:gd name="T38" fmla="*/ 271 w 326"/>
                <a:gd name="T39" fmla="*/ 36 h 172"/>
                <a:gd name="T40" fmla="*/ 251 w 326"/>
                <a:gd name="T41" fmla="*/ 75 h 172"/>
                <a:gd name="T42" fmla="*/ 295 w 326"/>
                <a:gd name="T43" fmla="*/ 62 h 172"/>
                <a:gd name="T44" fmla="*/ 251 w 326"/>
                <a:gd name="T45" fmla="*/ 87 h 172"/>
                <a:gd name="T46" fmla="*/ 295 w 326"/>
                <a:gd name="T47" fmla="*/ 100 h 172"/>
                <a:gd name="T48" fmla="*/ 251 w 326"/>
                <a:gd name="T49" fmla="*/ 87 h 172"/>
                <a:gd name="T50" fmla="*/ 251 w 326"/>
                <a:gd name="T51" fmla="*/ 126 h 172"/>
                <a:gd name="T52" fmla="*/ 295 w 326"/>
                <a:gd name="T53" fmla="*/ 112 h 172"/>
                <a:gd name="T54" fmla="*/ 207 w 326"/>
                <a:gd name="T55" fmla="*/ 172 h 172"/>
                <a:gd name="T56" fmla="*/ 222 w 326"/>
                <a:gd name="T57" fmla="*/ 52 h 172"/>
                <a:gd name="T58" fmla="*/ 222 w 326"/>
                <a:gd name="T59" fmla="*/ 151 h 172"/>
                <a:gd name="T60" fmla="*/ 326 w 326"/>
                <a:gd name="T61" fmla="*/ 165 h 172"/>
                <a:gd name="T62" fmla="*/ 222 w 32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 h="172">
                  <a:moveTo>
                    <a:pt x="0" y="156"/>
                  </a:moveTo>
                  <a:lnTo>
                    <a:pt x="0" y="19"/>
                  </a:lnTo>
                  <a:lnTo>
                    <a:pt x="93" y="19"/>
                  </a:lnTo>
                  <a:lnTo>
                    <a:pt x="93" y="35"/>
                  </a:lnTo>
                  <a:lnTo>
                    <a:pt x="18" y="35"/>
                  </a:lnTo>
                  <a:lnTo>
                    <a:pt x="18" y="78"/>
                  </a:lnTo>
                  <a:lnTo>
                    <a:pt x="83" y="78"/>
                  </a:lnTo>
                  <a:lnTo>
                    <a:pt x="83" y="94"/>
                  </a:lnTo>
                  <a:lnTo>
                    <a:pt x="18" y="94"/>
                  </a:lnTo>
                  <a:lnTo>
                    <a:pt x="18" y="156"/>
                  </a:lnTo>
                  <a:lnTo>
                    <a:pt x="0" y="156"/>
                  </a:lnTo>
                  <a:close/>
                  <a:moveTo>
                    <a:pt x="187" y="51"/>
                  </a:moveTo>
                  <a:cubicBezTo>
                    <a:pt x="192" y="51"/>
                    <a:pt x="192" y="53"/>
                    <a:pt x="189" y="56"/>
                  </a:cubicBezTo>
                  <a:lnTo>
                    <a:pt x="189" y="172"/>
                  </a:lnTo>
                  <a:lnTo>
                    <a:pt x="174" y="172"/>
                  </a:lnTo>
                  <a:lnTo>
                    <a:pt x="174" y="79"/>
                  </a:lnTo>
                  <a:cubicBezTo>
                    <a:pt x="171" y="85"/>
                    <a:pt x="168" y="89"/>
                    <a:pt x="165" y="93"/>
                  </a:cubicBezTo>
                  <a:lnTo>
                    <a:pt x="153" y="84"/>
                  </a:lnTo>
                  <a:cubicBezTo>
                    <a:pt x="170" y="63"/>
                    <a:pt x="180" y="35"/>
                    <a:pt x="183" y="0"/>
                  </a:cubicBezTo>
                  <a:lnTo>
                    <a:pt x="200" y="4"/>
                  </a:lnTo>
                  <a:cubicBezTo>
                    <a:pt x="202" y="6"/>
                    <a:pt x="201" y="7"/>
                    <a:pt x="198" y="8"/>
                  </a:cubicBezTo>
                  <a:cubicBezTo>
                    <a:pt x="196" y="21"/>
                    <a:pt x="192" y="35"/>
                    <a:pt x="187" y="51"/>
                  </a:cubicBezTo>
                  <a:close/>
                  <a:moveTo>
                    <a:pt x="271" y="36"/>
                  </a:moveTo>
                  <a:lnTo>
                    <a:pt x="271" y="50"/>
                  </a:lnTo>
                  <a:lnTo>
                    <a:pt x="308" y="50"/>
                  </a:lnTo>
                  <a:lnTo>
                    <a:pt x="308" y="138"/>
                  </a:lnTo>
                  <a:lnTo>
                    <a:pt x="238" y="138"/>
                  </a:lnTo>
                  <a:lnTo>
                    <a:pt x="238" y="50"/>
                  </a:lnTo>
                  <a:lnTo>
                    <a:pt x="256" y="50"/>
                  </a:lnTo>
                  <a:lnTo>
                    <a:pt x="256" y="36"/>
                  </a:lnTo>
                  <a:lnTo>
                    <a:pt x="202" y="36"/>
                  </a:lnTo>
                  <a:lnTo>
                    <a:pt x="202" y="21"/>
                  </a:lnTo>
                  <a:lnTo>
                    <a:pt x="256" y="21"/>
                  </a:lnTo>
                  <a:lnTo>
                    <a:pt x="256" y="0"/>
                  </a:lnTo>
                  <a:lnTo>
                    <a:pt x="270" y="0"/>
                  </a:lnTo>
                  <a:cubicBezTo>
                    <a:pt x="274" y="1"/>
                    <a:pt x="275" y="2"/>
                    <a:pt x="271" y="5"/>
                  </a:cubicBezTo>
                  <a:lnTo>
                    <a:pt x="271" y="21"/>
                  </a:lnTo>
                  <a:lnTo>
                    <a:pt x="320" y="21"/>
                  </a:lnTo>
                  <a:lnTo>
                    <a:pt x="320" y="36"/>
                  </a:lnTo>
                  <a:lnTo>
                    <a:pt x="271" y="36"/>
                  </a:lnTo>
                  <a:close/>
                  <a:moveTo>
                    <a:pt x="251" y="62"/>
                  </a:moveTo>
                  <a:lnTo>
                    <a:pt x="251" y="75"/>
                  </a:lnTo>
                  <a:lnTo>
                    <a:pt x="295" y="75"/>
                  </a:lnTo>
                  <a:lnTo>
                    <a:pt x="295" y="62"/>
                  </a:lnTo>
                  <a:lnTo>
                    <a:pt x="251" y="62"/>
                  </a:lnTo>
                  <a:close/>
                  <a:moveTo>
                    <a:pt x="251" y="87"/>
                  </a:moveTo>
                  <a:lnTo>
                    <a:pt x="251" y="100"/>
                  </a:lnTo>
                  <a:lnTo>
                    <a:pt x="295" y="100"/>
                  </a:lnTo>
                  <a:lnTo>
                    <a:pt x="295" y="87"/>
                  </a:lnTo>
                  <a:lnTo>
                    <a:pt x="251" y="87"/>
                  </a:lnTo>
                  <a:close/>
                  <a:moveTo>
                    <a:pt x="251" y="112"/>
                  </a:moveTo>
                  <a:lnTo>
                    <a:pt x="251" y="126"/>
                  </a:lnTo>
                  <a:lnTo>
                    <a:pt x="295" y="126"/>
                  </a:lnTo>
                  <a:lnTo>
                    <a:pt x="295" y="112"/>
                  </a:lnTo>
                  <a:lnTo>
                    <a:pt x="251" y="112"/>
                  </a:lnTo>
                  <a:close/>
                  <a:moveTo>
                    <a:pt x="207" y="172"/>
                  </a:moveTo>
                  <a:lnTo>
                    <a:pt x="207" y="52"/>
                  </a:lnTo>
                  <a:lnTo>
                    <a:pt x="222" y="52"/>
                  </a:lnTo>
                  <a:cubicBezTo>
                    <a:pt x="226" y="53"/>
                    <a:pt x="226" y="54"/>
                    <a:pt x="222" y="57"/>
                  </a:cubicBezTo>
                  <a:lnTo>
                    <a:pt x="222" y="151"/>
                  </a:lnTo>
                  <a:lnTo>
                    <a:pt x="326" y="151"/>
                  </a:lnTo>
                  <a:lnTo>
                    <a:pt x="326" y="165"/>
                  </a:lnTo>
                  <a:lnTo>
                    <a:pt x="222" y="165"/>
                  </a:lnTo>
                  <a:lnTo>
                    <a:pt x="222" y="172"/>
                  </a:lnTo>
                  <a:lnTo>
                    <a:pt x="207"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56" name="Line 993"/>
            <p:cNvCxnSpPr/>
            <p:nvPr/>
          </p:nvCxnSpPr>
          <p:spPr bwMode="auto">
            <a:xfrm>
              <a:off x="1942465"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7" name="Line 994"/>
            <p:cNvCxnSpPr/>
            <p:nvPr/>
          </p:nvCxnSpPr>
          <p:spPr bwMode="auto">
            <a:xfrm>
              <a:off x="2579370"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8" name="Line 995"/>
            <p:cNvCxnSpPr/>
            <p:nvPr/>
          </p:nvCxnSpPr>
          <p:spPr bwMode="auto">
            <a:xfrm>
              <a:off x="1942465" y="567055"/>
              <a:ext cx="63690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59" name="Freeform 996"/>
            <p:cNvSpPr>
              <a:spLocks noEditPoints="1"/>
            </p:cNvSpPr>
            <p:nvPr/>
          </p:nvSpPr>
          <p:spPr bwMode="auto">
            <a:xfrm>
              <a:off x="2099945" y="790575"/>
              <a:ext cx="309245" cy="96520"/>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60" name="Line 997"/>
            <p:cNvCxnSpPr/>
            <p:nvPr/>
          </p:nvCxnSpPr>
          <p:spPr bwMode="auto">
            <a:xfrm>
              <a:off x="2579370"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1" name="Line 998"/>
            <p:cNvCxnSpPr/>
            <p:nvPr/>
          </p:nvCxnSpPr>
          <p:spPr bwMode="auto">
            <a:xfrm>
              <a:off x="3016885"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2" name="Line 999"/>
            <p:cNvCxnSpPr/>
            <p:nvPr/>
          </p:nvCxnSpPr>
          <p:spPr bwMode="auto">
            <a:xfrm>
              <a:off x="2579370" y="567055"/>
              <a:ext cx="43751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3" name="Freeform 1000"/>
            <p:cNvSpPr>
              <a:spLocks noEditPoints="1"/>
            </p:cNvSpPr>
            <p:nvPr/>
          </p:nvSpPr>
          <p:spPr bwMode="auto">
            <a:xfrm>
              <a:off x="2733675" y="791210"/>
              <a:ext cx="113030" cy="95250"/>
            </a:xfrm>
            <a:custGeom>
              <a:avLst/>
              <a:gdLst>
                <a:gd name="T0" fmla="*/ 48 w 274"/>
                <a:gd name="T1" fmla="*/ 156 h 172"/>
                <a:gd name="T2" fmla="*/ 21 w 274"/>
                <a:gd name="T3" fmla="*/ 155 h 172"/>
                <a:gd name="T4" fmla="*/ 12 w 274"/>
                <a:gd name="T5" fmla="*/ 127 h 172"/>
                <a:gd name="T6" fmla="*/ 0 w 274"/>
                <a:gd name="T7" fmla="*/ 70 h 172"/>
                <a:gd name="T8" fmla="*/ 12 w 274"/>
                <a:gd name="T9" fmla="*/ 57 h 172"/>
                <a:gd name="T10" fmla="*/ 29 w 274"/>
                <a:gd name="T11" fmla="*/ 22 h 172"/>
                <a:gd name="T12" fmla="*/ 46 w 274"/>
                <a:gd name="T13" fmla="*/ 57 h 172"/>
                <a:gd name="T14" fmla="*/ 29 w 274"/>
                <a:gd name="T15" fmla="*/ 70 h 172"/>
                <a:gd name="T16" fmla="*/ 30 w 274"/>
                <a:gd name="T17" fmla="*/ 137 h 172"/>
                <a:gd name="T18" fmla="*/ 38 w 274"/>
                <a:gd name="T19" fmla="*/ 142 h 172"/>
                <a:gd name="T20" fmla="*/ 135 w 274"/>
                <a:gd name="T21" fmla="*/ 51 h 172"/>
                <a:gd name="T22" fmla="*/ 137 w 274"/>
                <a:gd name="T23" fmla="*/ 172 h 172"/>
                <a:gd name="T24" fmla="*/ 122 w 274"/>
                <a:gd name="T25" fmla="*/ 79 h 172"/>
                <a:gd name="T26" fmla="*/ 101 w 274"/>
                <a:gd name="T27" fmla="*/ 84 h 172"/>
                <a:gd name="T28" fmla="*/ 148 w 274"/>
                <a:gd name="T29" fmla="*/ 4 h 172"/>
                <a:gd name="T30" fmla="*/ 135 w 274"/>
                <a:gd name="T31" fmla="*/ 51 h 172"/>
                <a:gd name="T32" fmla="*/ 219 w 274"/>
                <a:gd name="T33" fmla="*/ 50 h 172"/>
                <a:gd name="T34" fmla="*/ 256 w 274"/>
                <a:gd name="T35" fmla="*/ 138 h 172"/>
                <a:gd name="T36" fmla="*/ 186 w 274"/>
                <a:gd name="T37" fmla="*/ 50 h 172"/>
                <a:gd name="T38" fmla="*/ 204 w 274"/>
                <a:gd name="T39" fmla="*/ 36 h 172"/>
                <a:gd name="T40" fmla="*/ 150 w 274"/>
                <a:gd name="T41" fmla="*/ 21 h 172"/>
                <a:gd name="T42" fmla="*/ 204 w 274"/>
                <a:gd name="T43" fmla="*/ 0 h 172"/>
                <a:gd name="T44" fmla="*/ 219 w 274"/>
                <a:gd name="T45" fmla="*/ 5 h 172"/>
                <a:gd name="T46" fmla="*/ 268 w 274"/>
                <a:gd name="T47" fmla="*/ 21 h 172"/>
                <a:gd name="T48" fmla="*/ 219 w 274"/>
                <a:gd name="T49" fmla="*/ 36 h 172"/>
                <a:gd name="T50" fmla="*/ 199 w 274"/>
                <a:gd name="T51" fmla="*/ 75 h 172"/>
                <a:gd name="T52" fmla="*/ 243 w 274"/>
                <a:gd name="T53" fmla="*/ 62 h 172"/>
                <a:gd name="T54" fmla="*/ 199 w 274"/>
                <a:gd name="T55" fmla="*/ 87 h 172"/>
                <a:gd name="T56" fmla="*/ 243 w 274"/>
                <a:gd name="T57" fmla="*/ 100 h 172"/>
                <a:gd name="T58" fmla="*/ 199 w 274"/>
                <a:gd name="T59" fmla="*/ 87 h 172"/>
                <a:gd name="T60" fmla="*/ 199 w 274"/>
                <a:gd name="T61" fmla="*/ 126 h 172"/>
                <a:gd name="T62" fmla="*/ 243 w 274"/>
                <a:gd name="T63" fmla="*/ 112 h 172"/>
                <a:gd name="T64" fmla="*/ 155 w 274"/>
                <a:gd name="T65" fmla="*/ 172 h 172"/>
                <a:gd name="T66" fmla="*/ 170 w 274"/>
                <a:gd name="T67" fmla="*/ 52 h 172"/>
                <a:gd name="T68" fmla="*/ 170 w 274"/>
                <a:gd name="T69" fmla="*/ 151 h 172"/>
                <a:gd name="T70" fmla="*/ 274 w 274"/>
                <a:gd name="T71" fmla="*/ 165 h 172"/>
                <a:gd name="T72" fmla="*/ 170 w 274"/>
                <a:gd name="T7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4" h="172">
                  <a:moveTo>
                    <a:pt x="46" y="141"/>
                  </a:moveTo>
                  <a:lnTo>
                    <a:pt x="48" y="156"/>
                  </a:lnTo>
                  <a:cubicBezTo>
                    <a:pt x="44" y="157"/>
                    <a:pt x="39" y="158"/>
                    <a:pt x="36" y="158"/>
                  </a:cubicBezTo>
                  <a:cubicBezTo>
                    <a:pt x="30" y="158"/>
                    <a:pt x="25" y="157"/>
                    <a:pt x="21" y="155"/>
                  </a:cubicBezTo>
                  <a:cubicBezTo>
                    <a:pt x="18" y="153"/>
                    <a:pt x="16" y="150"/>
                    <a:pt x="14" y="147"/>
                  </a:cubicBezTo>
                  <a:cubicBezTo>
                    <a:pt x="13" y="144"/>
                    <a:pt x="12" y="137"/>
                    <a:pt x="12" y="127"/>
                  </a:cubicBezTo>
                  <a:lnTo>
                    <a:pt x="12" y="70"/>
                  </a:lnTo>
                  <a:lnTo>
                    <a:pt x="0" y="70"/>
                  </a:lnTo>
                  <a:lnTo>
                    <a:pt x="0" y="57"/>
                  </a:lnTo>
                  <a:lnTo>
                    <a:pt x="12" y="57"/>
                  </a:lnTo>
                  <a:lnTo>
                    <a:pt x="12" y="32"/>
                  </a:lnTo>
                  <a:lnTo>
                    <a:pt x="29" y="22"/>
                  </a:lnTo>
                  <a:lnTo>
                    <a:pt x="29" y="57"/>
                  </a:lnTo>
                  <a:lnTo>
                    <a:pt x="46" y="57"/>
                  </a:lnTo>
                  <a:lnTo>
                    <a:pt x="46" y="70"/>
                  </a:lnTo>
                  <a:lnTo>
                    <a:pt x="29" y="70"/>
                  </a:lnTo>
                  <a:lnTo>
                    <a:pt x="29" y="128"/>
                  </a:lnTo>
                  <a:cubicBezTo>
                    <a:pt x="29" y="133"/>
                    <a:pt x="29" y="136"/>
                    <a:pt x="30" y="137"/>
                  </a:cubicBezTo>
                  <a:cubicBezTo>
                    <a:pt x="30" y="139"/>
                    <a:pt x="31" y="140"/>
                    <a:pt x="33" y="141"/>
                  </a:cubicBezTo>
                  <a:cubicBezTo>
                    <a:pt x="34" y="142"/>
                    <a:pt x="36" y="142"/>
                    <a:pt x="38" y="142"/>
                  </a:cubicBezTo>
                  <a:cubicBezTo>
                    <a:pt x="40" y="142"/>
                    <a:pt x="43" y="142"/>
                    <a:pt x="46" y="141"/>
                  </a:cubicBezTo>
                  <a:close/>
                  <a:moveTo>
                    <a:pt x="135" y="51"/>
                  </a:moveTo>
                  <a:cubicBezTo>
                    <a:pt x="140" y="51"/>
                    <a:pt x="140" y="53"/>
                    <a:pt x="137" y="56"/>
                  </a:cubicBezTo>
                  <a:lnTo>
                    <a:pt x="137" y="172"/>
                  </a:lnTo>
                  <a:lnTo>
                    <a:pt x="122" y="172"/>
                  </a:lnTo>
                  <a:lnTo>
                    <a:pt x="122" y="79"/>
                  </a:lnTo>
                  <a:cubicBezTo>
                    <a:pt x="119" y="85"/>
                    <a:pt x="116" y="89"/>
                    <a:pt x="113" y="93"/>
                  </a:cubicBezTo>
                  <a:lnTo>
                    <a:pt x="101" y="84"/>
                  </a:lnTo>
                  <a:cubicBezTo>
                    <a:pt x="118" y="63"/>
                    <a:pt x="128" y="35"/>
                    <a:pt x="131" y="0"/>
                  </a:cubicBezTo>
                  <a:lnTo>
                    <a:pt x="148" y="4"/>
                  </a:lnTo>
                  <a:cubicBezTo>
                    <a:pt x="150" y="6"/>
                    <a:pt x="149" y="7"/>
                    <a:pt x="146" y="8"/>
                  </a:cubicBezTo>
                  <a:cubicBezTo>
                    <a:pt x="144" y="21"/>
                    <a:pt x="140" y="35"/>
                    <a:pt x="135" y="51"/>
                  </a:cubicBezTo>
                  <a:close/>
                  <a:moveTo>
                    <a:pt x="219" y="36"/>
                  </a:moveTo>
                  <a:lnTo>
                    <a:pt x="219" y="50"/>
                  </a:lnTo>
                  <a:lnTo>
                    <a:pt x="256" y="50"/>
                  </a:lnTo>
                  <a:lnTo>
                    <a:pt x="256" y="138"/>
                  </a:lnTo>
                  <a:lnTo>
                    <a:pt x="186" y="138"/>
                  </a:lnTo>
                  <a:lnTo>
                    <a:pt x="186" y="50"/>
                  </a:lnTo>
                  <a:lnTo>
                    <a:pt x="204" y="50"/>
                  </a:lnTo>
                  <a:lnTo>
                    <a:pt x="204" y="36"/>
                  </a:lnTo>
                  <a:lnTo>
                    <a:pt x="150" y="36"/>
                  </a:lnTo>
                  <a:lnTo>
                    <a:pt x="150" y="21"/>
                  </a:lnTo>
                  <a:lnTo>
                    <a:pt x="204" y="21"/>
                  </a:lnTo>
                  <a:lnTo>
                    <a:pt x="204" y="0"/>
                  </a:lnTo>
                  <a:lnTo>
                    <a:pt x="218" y="0"/>
                  </a:lnTo>
                  <a:cubicBezTo>
                    <a:pt x="222" y="1"/>
                    <a:pt x="223" y="2"/>
                    <a:pt x="219" y="5"/>
                  </a:cubicBezTo>
                  <a:lnTo>
                    <a:pt x="219" y="21"/>
                  </a:lnTo>
                  <a:lnTo>
                    <a:pt x="268" y="21"/>
                  </a:lnTo>
                  <a:lnTo>
                    <a:pt x="268" y="36"/>
                  </a:lnTo>
                  <a:lnTo>
                    <a:pt x="219" y="36"/>
                  </a:lnTo>
                  <a:close/>
                  <a:moveTo>
                    <a:pt x="199" y="62"/>
                  </a:moveTo>
                  <a:lnTo>
                    <a:pt x="199" y="75"/>
                  </a:lnTo>
                  <a:lnTo>
                    <a:pt x="243" y="75"/>
                  </a:lnTo>
                  <a:lnTo>
                    <a:pt x="243" y="62"/>
                  </a:lnTo>
                  <a:lnTo>
                    <a:pt x="199" y="62"/>
                  </a:lnTo>
                  <a:close/>
                  <a:moveTo>
                    <a:pt x="199" y="87"/>
                  </a:moveTo>
                  <a:lnTo>
                    <a:pt x="199" y="100"/>
                  </a:lnTo>
                  <a:lnTo>
                    <a:pt x="243" y="100"/>
                  </a:lnTo>
                  <a:lnTo>
                    <a:pt x="243" y="87"/>
                  </a:lnTo>
                  <a:lnTo>
                    <a:pt x="199" y="87"/>
                  </a:lnTo>
                  <a:close/>
                  <a:moveTo>
                    <a:pt x="199" y="112"/>
                  </a:moveTo>
                  <a:lnTo>
                    <a:pt x="199" y="126"/>
                  </a:lnTo>
                  <a:lnTo>
                    <a:pt x="243" y="126"/>
                  </a:lnTo>
                  <a:lnTo>
                    <a:pt x="243" y="112"/>
                  </a:lnTo>
                  <a:lnTo>
                    <a:pt x="199" y="112"/>
                  </a:lnTo>
                  <a:close/>
                  <a:moveTo>
                    <a:pt x="155" y="172"/>
                  </a:moveTo>
                  <a:lnTo>
                    <a:pt x="155" y="52"/>
                  </a:lnTo>
                  <a:lnTo>
                    <a:pt x="170" y="52"/>
                  </a:lnTo>
                  <a:cubicBezTo>
                    <a:pt x="174" y="53"/>
                    <a:pt x="174" y="54"/>
                    <a:pt x="170" y="57"/>
                  </a:cubicBezTo>
                  <a:lnTo>
                    <a:pt x="170" y="151"/>
                  </a:lnTo>
                  <a:lnTo>
                    <a:pt x="274" y="151"/>
                  </a:lnTo>
                  <a:lnTo>
                    <a:pt x="274" y="165"/>
                  </a:lnTo>
                  <a:lnTo>
                    <a:pt x="170" y="165"/>
                  </a:lnTo>
                  <a:lnTo>
                    <a:pt x="170" y="172"/>
                  </a:lnTo>
                  <a:lnTo>
                    <a:pt x="155"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64" name="Line 1001"/>
            <p:cNvCxnSpPr/>
            <p:nvPr/>
          </p:nvCxnSpPr>
          <p:spPr bwMode="auto">
            <a:xfrm>
              <a:off x="3016885"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5" name="Line 1002"/>
            <p:cNvCxnSpPr/>
            <p:nvPr/>
          </p:nvCxnSpPr>
          <p:spPr bwMode="auto">
            <a:xfrm>
              <a:off x="3454400"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6" name="Line 1003"/>
            <p:cNvCxnSpPr/>
            <p:nvPr/>
          </p:nvCxnSpPr>
          <p:spPr bwMode="auto">
            <a:xfrm>
              <a:off x="3016885" y="567055"/>
              <a:ext cx="43751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7" name="Freeform 1004"/>
            <p:cNvSpPr>
              <a:spLocks noEditPoints="1"/>
            </p:cNvSpPr>
            <p:nvPr/>
          </p:nvSpPr>
          <p:spPr bwMode="auto">
            <a:xfrm>
              <a:off x="3124835" y="791210"/>
              <a:ext cx="218440" cy="96520"/>
            </a:xfrm>
            <a:custGeom>
              <a:avLst/>
              <a:gdLst>
                <a:gd name="T0" fmla="*/ 109 w 528"/>
                <a:gd name="T1" fmla="*/ 41 h 174"/>
                <a:gd name="T2" fmla="*/ 15 w 528"/>
                <a:gd name="T3" fmla="*/ 66 h 174"/>
                <a:gd name="T4" fmla="*/ 109 w 528"/>
                <a:gd name="T5" fmla="*/ 80 h 174"/>
                <a:gd name="T6" fmla="*/ 15 w 528"/>
                <a:gd name="T7" fmla="*/ 105 h 174"/>
                <a:gd name="T8" fmla="*/ 109 w 528"/>
                <a:gd name="T9" fmla="*/ 80 h 174"/>
                <a:gd name="T10" fmla="*/ 109 w 528"/>
                <a:gd name="T11" fmla="*/ 120 h 174"/>
                <a:gd name="T12" fmla="*/ 15 w 528"/>
                <a:gd name="T13" fmla="*/ 147 h 174"/>
                <a:gd name="T14" fmla="*/ 46 w 528"/>
                <a:gd name="T15" fmla="*/ 27 h 174"/>
                <a:gd name="T16" fmla="*/ 71 w 528"/>
                <a:gd name="T17" fmla="*/ 4 h 174"/>
                <a:gd name="T18" fmla="*/ 60 w 528"/>
                <a:gd name="T19" fmla="*/ 27 h 174"/>
                <a:gd name="T20" fmla="*/ 124 w 528"/>
                <a:gd name="T21" fmla="*/ 168 h 174"/>
                <a:gd name="T22" fmla="*/ 109 w 528"/>
                <a:gd name="T23" fmla="*/ 162 h 174"/>
                <a:gd name="T24" fmla="*/ 15 w 528"/>
                <a:gd name="T25" fmla="*/ 171 h 174"/>
                <a:gd name="T26" fmla="*/ 0 w 528"/>
                <a:gd name="T27" fmla="*/ 27 h 174"/>
                <a:gd name="T28" fmla="*/ 198 w 528"/>
                <a:gd name="T29" fmla="*/ 144 h 174"/>
                <a:gd name="T30" fmla="*/ 246 w 528"/>
                <a:gd name="T31" fmla="*/ 105 h 174"/>
                <a:gd name="T32" fmla="*/ 198 w 528"/>
                <a:gd name="T33" fmla="*/ 144 h 174"/>
                <a:gd name="T34" fmla="*/ 246 w 528"/>
                <a:gd name="T35" fmla="*/ 91 h 174"/>
                <a:gd name="T36" fmla="*/ 198 w 528"/>
                <a:gd name="T37" fmla="*/ 52 h 174"/>
                <a:gd name="T38" fmla="*/ 309 w 528"/>
                <a:gd name="T39" fmla="*/ 91 h 174"/>
                <a:gd name="T40" fmla="*/ 261 w 528"/>
                <a:gd name="T41" fmla="*/ 52 h 174"/>
                <a:gd name="T42" fmla="*/ 309 w 528"/>
                <a:gd name="T43" fmla="*/ 91 h 174"/>
                <a:gd name="T44" fmla="*/ 309 w 528"/>
                <a:gd name="T45" fmla="*/ 144 h 174"/>
                <a:gd name="T46" fmla="*/ 261 w 528"/>
                <a:gd name="T47" fmla="*/ 105 h 174"/>
                <a:gd name="T48" fmla="*/ 183 w 528"/>
                <a:gd name="T49" fmla="*/ 171 h 174"/>
                <a:gd name="T50" fmla="*/ 246 w 528"/>
                <a:gd name="T51" fmla="*/ 38 h 174"/>
                <a:gd name="T52" fmla="*/ 260 w 528"/>
                <a:gd name="T53" fmla="*/ 3 h 174"/>
                <a:gd name="T54" fmla="*/ 261 w 528"/>
                <a:gd name="T55" fmla="*/ 38 h 174"/>
                <a:gd name="T56" fmla="*/ 324 w 528"/>
                <a:gd name="T57" fmla="*/ 168 h 174"/>
                <a:gd name="T58" fmla="*/ 309 w 528"/>
                <a:gd name="T59" fmla="*/ 159 h 174"/>
                <a:gd name="T60" fmla="*/ 198 w 528"/>
                <a:gd name="T61" fmla="*/ 171 h 174"/>
                <a:gd name="T62" fmla="*/ 524 w 528"/>
                <a:gd name="T63" fmla="*/ 174 h 174"/>
                <a:gd name="T64" fmla="*/ 397 w 528"/>
                <a:gd name="T65" fmla="*/ 174 h 174"/>
                <a:gd name="T66" fmla="*/ 447 w 528"/>
                <a:gd name="T67" fmla="*/ 144 h 174"/>
                <a:gd name="T68" fmla="*/ 405 w 528"/>
                <a:gd name="T69" fmla="*/ 119 h 174"/>
                <a:gd name="T70" fmla="*/ 492 w 528"/>
                <a:gd name="T71" fmla="*/ 107 h 174"/>
                <a:gd name="T72" fmla="*/ 506 w 528"/>
                <a:gd name="T73" fmla="*/ 114 h 174"/>
                <a:gd name="T74" fmla="*/ 472 w 528"/>
                <a:gd name="T75" fmla="*/ 145 h 174"/>
                <a:gd name="T76" fmla="*/ 524 w 528"/>
                <a:gd name="T77" fmla="*/ 174 h 174"/>
                <a:gd name="T78" fmla="*/ 523 w 528"/>
                <a:gd name="T79" fmla="*/ 21 h 174"/>
                <a:gd name="T80" fmla="*/ 390 w 528"/>
                <a:gd name="T81" fmla="*/ 35 h 174"/>
                <a:gd name="T82" fmla="*/ 372 w 528"/>
                <a:gd name="T83" fmla="*/ 171 h 174"/>
                <a:gd name="T84" fmla="*/ 375 w 528"/>
                <a:gd name="T85" fmla="*/ 98 h 174"/>
                <a:gd name="T86" fmla="*/ 438 w 528"/>
                <a:gd name="T87" fmla="*/ 21 h 174"/>
                <a:gd name="T88" fmla="*/ 455 w 528"/>
                <a:gd name="T89" fmla="*/ 1 h 174"/>
                <a:gd name="T90" fmla="*/ 456 w 528"/>
                <a:gd name="T91" fmla="*/ 21 h 174"/>
                <a:gd name="T92" fmla="*/ 442 w 528"/>
                <a:gd name="T93" fmla="*/ 119 h 174"/>
                <a:gd name="T94" fmla="*/ 481 w 528"/>
                <a:gd name="T95" fmla="*/ 119 h 174"/>
                <a:gd name="T96" fmla="*/ 472 w 528"/>
                <a:gd name="T97" fmla="*/ 96 h 174"/>
                <a:gd name="T98" fmla="*/ 440 w 528"/>
                <a:gd name="T99" fmla="*/ 92 h 174"/>
                <a:gd name="T100" fmla="*/ 425 w 528"/>
                <a:gd name="T101" fmla="*/ 97 h 174"/>
                <a:gd name="T102" fmla="*/ 395 w 528"/>
                <a:gd name="T103" fmla="*/ 67 h 174"/>
                <a:gd name="T104" fmla="*/ 425 w 528"/>
                <a:gd name="T105" fmla="*/ 55 h 174"/>
                <a:gd name="T106" fmla="*/ 439 w 528"/>
                <a:gd name="T107" fmla="*/ 41 h 174"/>
                <a:gd name="T108" fmla="*/ 440 w 528"/>
                <a:gd name="T109" fmla="*/ 55 h 174"/>
                <a:gd name="T110" fmla="*/ 472 w 528"/>
                <a:gd name="T111" fmla="*/ 39 h 174"/>
                <a:gd name="T112" fmla="*/ 487 w 528"/>
                <a:gd name="T113" fmla="*/ 44 h 174"/>
                <a:gd name="T114" fmla="*/ 523 w 528"/>
                <a:gd name="T115" fmla="*/ 55 h 174"/>
                <a:gd name="T116" fmla="*/ 487 w 528"/>
                <a:gd name="T117" fmla="*/ 67 h 174"/>
                <a:gd name="T118" fmla="*/ 472 w 528"/>
                <a:gd name="T119" fmla="*/ 67 h 174"/>
                <a:gd name="T120" fmla="*/ 440 w 528"/>
                <a:gd name="T121" fmla="*/ 80 h 174"/>
                <a:gd name="T122" fmla="*/ 472 w 528"/>
                <a:gd name="T123" fmla="*/ 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174">
                  <a:moveTo>
                    <a:pt x="109" y="66"/>
                  </a:moveTo>
                  <a:lnTo>
                    <a:pt x="109" y="41"/>
                  </a:lnTo>
                  <a:lnTo>
                    <a:pt x="15" y="41"/>
                  </a:lnTo>
                  <a:lnTo>
                    <a:pt x="15" y="66"/>
                  </a:lnTo>
                  <a:lnTo>
                    <a:pt x="109" y="66"/>
                  </a:lnTo>
                  <a:close/>
                  <a:moveTo>
                    <a:pt x="109" y="80"/>
                  </a:moveTo>
                  <a:lnTo>
                    <a:pt x="15" y="80"/>
                  </a:lnTo>
                  <a:lnTo>
                    <a:pt x="15" y="105"/>
                  </a:lnTo>
                  <a:lnTo>
                    <a:pt x="109" y="105"/>
                  </a:lnTo>
                  <a:lnTo>
                    <a:pt x="109" y="80"/>
                  </a:lnTo>
                  <a:close/>
                  <a:moveTo>
                    <a:pt x="109" y="147"/>
                  </a:moveTo>
                  <a:lnTo>
                    <a:pt x="109" y="120"/>
                  </a:lnTo>
                  <a:lnTo>
                    <a:pt x="15" y="120"/>
                  </a:lnTo>
                  <a:lnTo>
                    <a:pt x="15" y="147"/>
                  </a:lnTo>
                  <a:lnTo>
                    <a:pt x="109" y="147"/>
                  </a:lnTo>
                  <a:close/>
                  <a:moveTo>
                    <a:pt x="46" y="27"/>
                  </a:moveTo>
                  <a:lnTo>
                    <a:pt x="53" y="0"/>
                  </a:lnTo>
                  <a:lnTo>
                    <a:pt x="71" y="4"/>
                  </a:lnTo>
                  <a:cubicBezTo>
                    <a:pt x="73" y="6"/>
                    <a:pt x="72" y="7"/>
                    <a:pt x="69" y="8"/>
                  </a:cubicBezTo>
                  <a:lnTo>
                    <a:pt x="60" y="27"/>
                  </a:lnTo>
                  <a:lnTo>
                    <a:pt x="124" y="27"/>
                  </a:lnTo>
                  <a:lnTo>
                    <a:pt x="124" y="168"/>
                  </a:lnTo>
                  <a:lnTo>
                    <a:pt x="109" y="168"/>
                  </a:lnTo>
                  <a:lnTo>
                    <a:pt x="109" y="162"/>
                  </a:lnTo>
                  <a:lnTo>
                    <a:pt x="15" y="162"/>
                  </a:lnTo>
                  <a:lnTo>
                    <a:pt x="15" y="171"/>
                  </a:lnTo>
                  <a:lnTo>
                    <a:pt x="0" y="171"/>
                  </a:lnTo>
                  <a:lnTo>
                    <a:pt x="0" y="27"/>
                  </a:lnTo>
                  <a:lnTo>
                    <a:pt x="46" y="27"/>
                  </a:lnTo>
                  <a:close/>
                  <a:moveTo>
                    <a:pt x="198" y="144"/>
                  </a:moveTo>
                  <a:lnTo>
                    <a:pt x="246" y="144"/>
                  </a:lnTo>
                  <a:lnTo>
                    <a:pt x="246" y="105"/>
                  </a:lnTo>
                  <a:lnTo>
                    <a:pt x="198" y="105"/>
                  </a:lnTo>
                  <a:lnTo>
                    <a:pt x="198" y="144"/>
                  </a:lnTo>
                  <a:close/>
                  <a:moveTo>
                    <a:pt x="198" y="91"/>
                  </a:moveTo>
                  <a:lnTo>
                    <a:pt x="246" y="91"/>
                  </a:lnTo>
                  <a:lnTo>
                    <a:pt x="246" y="52"/>
                  </a:lnTo>
                  <a:lnTo>
                    <a:pt x="198" y="52"/>
                  </a:lnTo>
                  <a:lnTo>
                    <a:pt x="198" y="91"/>
                  </a:lnTo>
                  <a:close/>
                  <a:moveTo>
                    <a:pt x="309" y="91"/>
                  </a:moveTo>
                  <a:lnTo>
                    <a:pt x="309" y="52"/>
                  </a:lnTo>
                  <a:lnTo>
                    <a:pt x="261" y="52"/>
                  </a:lnTo>
                  <a:lnTo>
                    <a:pt x="261" y="91"/>
                  </a:lnTo>
                  <a:lnTo>
                    <a:pt x="309" y="91"/>
                  </a:lnTo>
                  <a:close/>
                  <a:moveTo>
                    <a:pt x="261" y="144"/>
                  </a:moveTo>
                  <a:lnTo>
                    <a:pt x="309" y="144"/>
                  </a:lnTo>
                  <a:lnTo>
                    <a:pt x="309" y="105"/>
                  </a:lnTo>
                  <a:lnTo>
                    <a:pt x="261" y="105"/>
                  </a:lnTo>
                  <a:lnTo>
                    <a:pt x="261" y="144"/>
                  </a:lnTo>
                  <a:close/>
                  <a:moveTo>
                    <a:pt x="183" y="171"/>
                  </a:moveTo>
                  <a:lnTo>
                    <a:pt x="183" y="38"/>
                  </a:lnTo>
                  <a:lnTo>
                    <a:pt x="246" y="38"/>
                  </a:lnTo>
                  <a:lnTo>
                    <a:pt x="246" y="3"/>
                  </a:lnTo>
                  <a:lnTo>
                    <a:pt x="260" y="3"/>
                  </a:lnTo>
                  <a:cubicBezTo>
                    <a:pt x="264" y="3"/>
                    <a:pt x="264" y="5"/>
                    <a:pt x="261" y="7"/>
                  </a:cubicBezTo>
                  <a:lnTo>
                    <a:pt x="261" y="38"/>
                  </a:lnTo>
                  <a:lnTo>
                    <a:pt x="324" y="38"/>
                  </a:lnTo>
                  <a:lnTo>
                    <a:pt x="324" y="168"/>
                  </a:lnTo>
                  <a:lnTo>
                    <a:pt x="309" y="168"/>
                  </a:lnTo>
                  <a:lnTo>
                    <a:pt x="309" y="159"/>
                  </a:lnTo>
                  <a:lnTo>
                    <a:pt x="198" y="159"/>
                  </a:lnTo>
                  <a:lnTo>
                    <a:pt x="198" y="171"/>
                  </a:lnTo>
                  <a:lnTo>
                    <a:pt x="183" y="171"/>
                  </a:lnTo>
                  <a:close/>
                  <a:moveTo>
                    <a:pt x="524" y="174"/>
                  </a:moveTo>
                  <a:cubicBezTo>
                    <a:pt x="500" y="171"/>
                    <a:pt x="479" y="164"/>
                    <a:pt x="460" y="155"/>
                  </a:cubicBezTo>
                  <a:cubicBezTo>
                    <a:pt x="443" y="165"/>
                    <a:pt x="422" y="172"/>
                    <a:pt x="397" y="174"/>
                  </a:cubicBezTo>
                  <a:lnTo>
                    <a:pt x="391" y="159"/>
                  </a:lnTo>
                  <a:cubicBezTo>
                    <a:pt x="414" y="157"/>
                    <a:pt x="432" y="152"/>
                    <a:pt x="447" y="144"/>
                  </a:cubicBezTo>
                  <a:cubicBezTo>
                    <a:pt x="439" y="136"/>
                    <a:pt x="432" y="128"/>
                    <a:pt x="426" y="119"/>
                  </a:cubicBezTo>
                  <a:lnTo>
                    <a:pt x="405" y="119"/>
                  </a:lnTo>
                  <a:lnTo>
                    <a:pt x="405" y="107"/>
                  </a:lnTo>
                  <a:lnTo>
                    <a:pt x="492" y="107"/>
                  </a:lnTo>
                  <a:lnTo>
                    <a:pt x="495" y="105"/>
                  </a:lnTo>
                  <a:lnTo>
                    <a:pt x="506" y="114"/>
                  </a:lnTo>
                  <a:cubicBezTo>
                    <a:pt x="508" y="117"/>
                    <a:pt x="507" y="118"/>
                    <a:pt x="503" y="117"/>
                  </a:cubicBezTo>
                  <a:cubicBezTo>
                    <a:pt x="494" y="127"/>
                    <a:pt x="484" y="137"/>
                    <a:pt x="472" y="145"/>
                  </a:cubicBezTo>
                  <a:cubicBezTo>
                    <a:pt x="490" y="151"/>
                    <a:pt x="508" y="155"/>
                    <a:pt x="528" y="156"/>
                  </a:cubicBezTo>
                  <a:lnTo>
                    <a:pt x="524" y="174"/>
                  </a:lnTo>
                  <a:close/>
                  <a:moveTo>
                    <a:pt x="456" y="21"/>
                  </a:moveTo>
                  <a:lnTo>
                    <a:pt x="523" y="21"/>
                  </a:lnTo>
                  <a:lnTo>
                    <a:pt x="523" y="35"/>
                  </a:lnTo>
                  <a:lnTo>
                    <a:pt x="390" y="35"/>
                  </a:lnTo>
                  <a:lnTo>
                    <a:pt x="390" y="101"/>
                  </a:lnTo>
                  <a:cubicBezTo>
                    <a:pt x="390" y="129"/>
                    <a:pt x="384" y="152"/>
                    <a:pt x="372" y="171"/>
                  </a:cubicBezTo>
                  <a:lnTo>
                    <a:pt x="358" y="160"/>
                  </a:lnTo>
                  <a:cubicBezTo>
                    <a:pt x="370" y="145"/>
                    <a:pt x="375" y="124"/>
                    <a:pt x="375" y="98"/>
                  </a:cubicBezTo>
                  <a:lnTo>
                    <a:pt x="375" y="21"/>
                  </a:lnTo>
                  <a:lnTo>
                    <a:pt x="438" y="21"/>
                  </a:lnTo>
                  <a:lnTo>
                    <a:pt x="438" y="1"/>
                  </a:lnTo>
                  <a:lnTo>
                    <a:pt x="455" y="1"/>
                  </a:lnTo>
                  <a:cubicBezTo>
                    <a:pt x="459" y="2"/>
                    <a:pt x="459" y="3"/>
                    <a:pt x="456" y="6"/>
                  </a:cubicBezTo>
                  <a:lnTo>
                    <a:pt x="456" y="21"/>
                  </a:lnTo>
                  <a:close/>
                  <a:moveTo>
                    <a:pt x="481" y="119"/>
                  </a:moveTo>
                  <a:lnTo>
                    <a:pt x="442" y="119"/>
                  </a:lnTo>
                  <a:cubicBezTo>
                    <a:pt x="447" y="125"/>
                    <a:pt x="453" y="131"/>
                    <a:pt x="460" y="137"/>
                  </a:cubicBezTo>
                  <a:cubicBezTo>
                    <a:pt x="466" y="133"/>
                    <a:pt x="473" y="127"/>
                    <a:pt x="481" y="119"/>
                  </a:cubicBezTo>
                  <a:close/>
                  <a:moveTo>
                    <a:pt x="487" y="96"/>
                  </a:moveTo>
                  <a:lnTo>
                    <a:pt x="472" y="96"/>
                  </a:lnTo>
                  <a:lnTo>
                    <a:pt x="472" y="92"/>
                  </a:lnTo>
                  <a:lnTo>
                    <a:pt x="440" y="92"/>
                  </a:lnTo>
                  <a:lnTo>
                    <a:pt x="440" y="97"/>
                  </a:lnTo>
                  <a:lnTo>
                    <a:pt x="425" y="97"/>
                  </a:lnTo>
                  <a:lnTo>
                    <a:pt x="425" y="67"/>
                  </a:lnTo>
                  <a:lnTo>
                    <a:pt x="395" y="67"/>
                  </a:lnTo>
                  <a:lnTo>
                    <a:pt x="395" y="55"/>
                  </a:lnTo>
                  <a:lnTo>
                    <a:pt x="425" y="55"/>
                  </a:lnTo>
                  <a:lnTo>
                    <a:pt x="425" y="41"/>
                  </a:lnTo>
                  <a:lnTo>
                    <a:pt x="439" y="41"/>
                  </a:lnTo>
                  <a:cubicBezTo>
                    <a:pt x="443" y="41"/>
                    <a:pt x="443" y="43"/>
                    <a:pt x="440" y="45"/>
                  </a:cubicBezTo>
                  <a:lnTo>
                    <a:pt x="440" y="55"/>
                  </a:lnTo>
                  <a:lnTo>
                    <a:pt x="472" y="55"/>
                  </a:lnTo>
                  <a:lnTo>
                    <a:pt x="472" y="39"/>
                  </a:lnTo>
                  <a:lnTo>
                    <a:pt x="486" y="39"/>
                  </a:lnTo>
                  <a:cubicBezTo>
                    <a:pt x="490" y="40"/>
                    <a:pt x="491" y="41"/>
                    <a:pt x="487" y="44"/>
                  </a:cubicBezTo>
                  <a:lnTo>
                    <a:pt x="487" y="55"/>
                  </a:lnTo>
                  <a:lnTo>
                    <a:pt x="523" y="55"/>
                  </a:lnTo>
                  <a:lnTo>
                    <a:pt x="523" y="67"/>
                  </a:lnTo>
                  <a:lnTo>
                    <a:pt x="487" y="67"/>
                  </a:lnTo>
                  <a:lnTo>
                    <a:pt x="487" y="96"/>
                  </a:lnTo>
                  <a:close/>
                  <a:moveTo>
                    <a:pt x="472" y="67"/>
                  </a:moveTo>
                  <a:lnTo>
                    <a:pt x="440" y="67"/>
                  </a:lnTo>
                  <a:lnTo>
                    <a:pt x="440" y="80"/>
                  </a:lnTo>
                  <a:lnTo>
                    <a:pt x="472" y="80"/>
                  </a:lnTo>
                  <a:lnTo>
                    <a:pt x="472" y="6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68" name="Line 1005"/>
            <p:cNvCxnSpPr/>
            <p:nvPr/>
          </p:nvCxnSpPr>
          <p:spPr bwMode="auto">
            <a:xfrm>
              <a:off x="3454400"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9" name="Line 1006"/>
            <p:cNvCxnSpPr/>
            <p:nvPr/>
          </p:nvCxnSpPr>
          <p:spPr bwMode="auto">
            <a:xfrm>
              <a:off x="4091305"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0" name="Line 1007"/>
            <p:cNvCxnSpPr/>
            <p:nvPr/>
          </p:nvCxnSpPr>
          <p:spPr bwMode="auto">
            <a:xfrm>
              <a:off x="3454400" y="567055"/>
              <a:ext cx="63690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1" name="Freeform 1008"/>
            <p:cNvSpPr>
              <a:spLocks noEditPoints="1"/>
            </p:cNvSpPr>
            <p:nvPr/>
          </p:nvSpPr>
          <p:spPr bwMode="auto">
            <a:xfrm>
              <a:off x="3548380" y="657860"/>
              <a:ext cx="434340" cy="109220"/>
            </a:xfrm>
            <a:custGeom>
              <a:avLst/>
              <a:gdLst>
                <a:gd name="T0" fmla="*/ 64 w 1048"/>
                <a:gd name="T1" fmla="*/ 1 h 198"/>
                <a:gd name="T2" fmla="*/ 168 w 1048"/>
                <a:gd name="T3" fmla="*/ 43 h 198"/>
                <a:gd name="T4" fmla="*/ 130 w 1048"/>
                <a:gd name="T5" fmla="*/ 172 h 198"/>
                <a:gd name="T6" fmla="*/ 127 w 1048"/>
                <a:gd name="T7" fmla="*/ 134 h 198"/>
                <a:gd name="T8" fmla="*/ 9 w 1048"/>
                <a:gd name="T9" fmla="*/ 122 h 198"/>
                <a:gd name="T10" fmla="*/ 127 w 1048"/>
                <a:gd name="T11" fmla="*/ 120 h 198"/>
                <a:gd name="T12" fmla="*/ 62 w 1048"/>
                <a:gd name="T13" fmla="*/ 74 h 198"/>
                <a:gd name="T14" fmla="*/ 277 w 1048"/>
                <a:gd name="T15" fmla="*/ 124 h 198"/>
                <a:gd name="T16" fmla="*/ 205 w 1048"/>
                <a:gd name="T17" fmla="*/ 168 h 198"/>
                <a:gd name="T18" fmla="*/ 342 w 1048"/>
                <a:gd name="T19" fmla="*/ 16 h 198"/>
                <a:gd name="T20" fmla="*/ 361 w 1048"/>
                <a:gd name="T21" fmla="*/ 57 h 198"/>
                <a:gd name="T22" fmla="*/ 208 w 1048"/>
                <a:gd name="T23" fmla="*/ 28 h 198"/>
                <a:gd name="T24" fmla="*/ 282 w 1048"/>
                <a:gd name="T25" fmla="*/ 7 h 198"/>
                <a:gd name="T26" fmla="*/ 248 w 1048"/>
                <a:gd name="T27" fmla="*/ 28 h 198"/>
                <a:gd name="T28" fmla="*/ 362 w 1048"/>
                <a:gd name="T29" fmla="*/ 155 h 198"/>
                <a:gd name="T30" fmla="*/ 256 w 1048"/>
                <a:gd name="T31" fmla="*/ 156 h 198"/>
                <a:gd name="T32" fmla="*/ 323 w 1048"/>
                <a:gd name="T33" fmla="*/ 156 h 198"/>
                <a:gd name="T34" fmla="*/ 250 w 1048"/>
                <a:gd name="T35" fmla="*/ 127 h 198"/>
                <a:gd name="T36" fmla="*/ 316 w 1048"/>
                <a:gd name="T37" fmla="*/ 100 h 198"/>
                <a:gd name="T38" fmla="*/ 328 w 1048"/>
                <a:gd name="T39" fmla="*/ 122 h 198"/>
                <a:gd name="T40" fmla="*/ 316 w 1048"/>
                <a:gd name="T41" fmla="*/ 88 h 198"/>
                <a:gd name="T42" fmla="*/ 518 w 1048"/>
                <a:gd name="T43" fmla="*/ 93 h 198"/>
                <a:gd name="T44" fmla="*/ 544 w 1048"/>
                <a:gd name="T45" fmla="*/ 123 h 198"/>
                <a:gd name="T46" fmla="*/ 556 w 1048"/>
                <a:gd name="T47" fmla="*/ 166 h 198"/>
                <a:gd name="T48" fmla="*/ 452 w 1048"/>
                <a:gd name="T49" fmla="*/ 105 h 198"/>
                <a:gd name="T50" fmla="*/ 454 w 1048"/>
                <a:gd name="T51" fmla="*/ 55 h 198"/>
                <a:gd name="T52" fmla="*/ 505 w 1048"/>
                <a:gd name="T53" fmla="*/ 8 h 198"/>
                <a:gd name="T54" fmla="*/ 541 w 1048"/>
                <a:gd name="T55" fmla="*/ 37 h 198"/>
                <a:gd name="T56" fmla="*/ 526 w 1048"/>
                <a:gd name="T57" fmla="*/ 44 h 198"/>
                <a:gd name="T58" fmla="*/ 451 w 1048"/>
                <a:gd name="T59" fmla="*/ 15 h 198"/>
                <a:gd name="T60" fmla="*/ 445 w 1048"/>
                <a:gd name="T61" fmla="*/ 161 h 198"/>
                <a:gd name="T62" fmla="*/ 400 w 1048"/>
                <a:gd name="T63" fmla="*/ 169 h 198"/>
                <a:gd name="T64" fmla="*/ 388 w 1048"/>
                <a:gd name="T65" fmla="*/ 29 h 198"/>
                <a:gd name="T66" fmla="*/ 480 w 1048"/>
                <a:gd name="T67" fmla="*/ 105 h 198"/>
                <a:gd name="T68" fmla="*/ 480 w 1048"/>
                <a:gd name="T69" fmla="*/ 76 h 198"/>
                <a:gd name="T70" fmla="*/ 480 w 1048"/>
                <a:gd name="T71" fmla="*/ 135 h 198"/>
                <a:gd name="T72" fmla="*/ 412 w 1048"/>
                <a:gd name="T73" fmla="*/ 84 h 198"/>
                <a:gd name="T74" fmla="*/ 727 w 1048"/>
                <a:gd name="T75" fmla="*/ 52 h 198"/>
                <a:gd name="T76" fmla="*/ 703 w 1048"/>
                <a:gd name="T77" fmla="*/ 87 h 198"/>
                <a:gd name="T78" fmla="*/ 583 w 1048"/>
                <a:gd name="T79" fmla="*/ 102 h 198"/>
                <a:gd name="T80" fmla="*/ 649 w 1048"/>
                <a:gd name="T81" fmla="*/ 79 h 198"/>
                <a:gd name="T82" fmla="*/ 665 w 1048"/>
                <a:gd name="T83" fmla="*/ 43 h 198"/>
                <a:gd name="T84" fmla="*/ 689 w 1048"/>
                <a:gd name="T85" fmla="*/ 56 h 198"/>
                <a:gd name="T86" fmla="*/ 685 w 1048"/>
                <a:gd name="T87" fmla="*/ 73 h 198"/>
                <a:gd name="T88" fmla="*/ 669 w 1048"/>
                <a:gd name="T89" fmla="*/ 121 h 198"/>
                <a:gd name="T90" fmla="*/ 654 w 1048"/>
                <a:gd name="T91" fmla="*/ 173 h 198"/>
                <a:gd name="T92" fmla="*/ 654 w 1048"/>
                <a:gd name="T93" fmla="*/ 105 h 198"/>
                <a:gd name="T94" fmla="*/ 586 w 1048"/>
                <a:gd name="T95" fmla="*/ 34 h 198"/>
                <a:gd name="T96" fmla="*/ 669 w 1048"/>
                <a:gd name="T97" fmla="*/ 8 h 198"/>
                <a:gd name="T98" fmla="*/ 622 w 1048"/>
                <a:gd name="T99" fmla="*/ 59 h 198"/>
                <a:gd name="T100" fmla="*/ 827 w 1048"/>
                <a:gd name="T101" fmla="*/ 157 h 198"/>
                <a:gd name="T102" fmla="*/ 847 w 1048"/>
                <a:gd name="T103" fmla="*/ 45 h 198"/>
                <a:gd name="T104" fmla="*/ 973 w 1048"/>
                <a:gd name="T105" fmla="*/ 28 h 198"/>
                <a:gd name="T106" fmla="*/ 1005 w 1048"/>
                <a:gd name="T107" fmla="*/ 172 h 198"/>
                <a:gd name="T108" fmla="*/ 973 w 1048"/>
                <a:gd name="T109" fmla="*/ 65 h 198"/>
                <a:gd name="T110" fmla="*/ 1006 w 1048"/>
                <a:gd name="T111" fmla="*/ 89 h 198"/>
                <a:gd name="T112" fmla="*/ 940 w 1048"/>
                <a:gd name="T113" fmla="*/ 154 h 198"/>
                <a:gd name="T114" fmla="*/ 940 w 1048"/>
                <a:gd name="T115" fmla="*/ 127 h 198"/>
                <a:gd name="T116" fmla="*/ 892 w 1048"/>
                <a:gd name="T117" fmla="*/ 171 h 198"/>
                <a:gd name="T118" fmla="*/ 883 w 1048"/>
                <a:gd name="T119" fmla="*/ 1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8" h="198">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moveTo>
                    <a:pt x="850" y="198"/>
                  </a:moveTo>
                  <a:cubicBezTo>
                    <a:pt x="841" y="186"/>
                    <a:pt x="833" y="172"/>
                    <a:pt x="827" y="157"/>
                  </a:cubicBezTo>
                  <a:cubicBezTo>
                    <a:pt x="820" y="141"/>
                    <a:pt x="817" y="125"/>
                    <a:pt x="817" y="108"/>
                  </a:cubicBezTo>
                  <a:cubicBezTo>
                    <a:pt x="817" y="93"/>
                    <a:pt x="820" y="79"/>
                    <a:pt x="824" y="65"/>
                  </a:cubicBezTo>
                  <a:cubicBezTo>
                    <a:pt x="830" y="49"/>
                    <a:pt x="839" y="33"/>
                    <a:pt x="850" y="18"/>
                  </a:cubicBezTo>
                  <a:lnTo>
                    <a:pt x="862" y="18"/>
                  </a:lnTo>
                  <a:cubicBezTo>
                    <a:pt x="855" y="31"/>
                    <a:pt x="850" y="40"/>
                    <a:pt x="847" y="45"/>
                  </a:cubicBezTo>
                  <a:cubicBezTo>
                    <a:pt x="844" y="54"/>
                    <a:pt x="841" y="63"/>
                    <a:pt x="838" y="72"/>
                  </a:cubicBezTo>
                  <a:cubicBezTo>
                    <a:pt x="836" y="84"/>
                    <a:pt x="834" y="96"/>
                    <a:pt x="834" y="108"/>
                  </a:cubicBezTo>
                  <a:cubicBezTo>
                    <a:pt x="834" y="138"/>
                    <a:pt x="844" y="168"/>
                    <a:pt x="862" y="198"/>
                  </a:cubicBezTo>
                  <a:lnTo>
                    <a:pt x="850" y="198"/>
                  </a:lnTo>
                  <a:close/>
                  <a:moveTo>
                    <a:pt x="973" y="28"/>
                  </a:moveTo>
                  <a:lnTo>
                    <a:pt x="973" y="51"/>
                  </a:lnTo>
                  <a:lnTo>
                    <a:pt x="1039" y="51"/>
                  </a:lnTo>
                  <a:lnTo>
                    <a:pt x="1039" y="161"/>
                  </a:lnTo>
                  <a:cubicBezTo>
                    <a:pt x="1039" y="168"/>
                    <a:pt x="1035" y="172"/>
                    <a:pt x="1028" y="172"/>
                  </a:cubicBezTo>
                  <a:lnTo>
                    <a:pt x="1005" y="172"/>
                  </a:lnTo>
                  <a:lnTo>
                    <a:pt x="1003" y="157"/>
                  </a:lnTo>
                  <a:lnTo>
                    <a:pt x="1021" y="157"/>
                  </a:lnTo>
                  <a:cubicBezTo>
                    <a:pt x="1023" y="157"/>
                    <a:pt x="1024" y="156"/>
                    <a:pt x="1024" y="154"/>
                  </a:cubicBezTo>
                  <a:lnTo>
                    <a:pt x="1024" y="65"/>
                  </a:lnTo>
                  <a:lnTo>
                    <a:pt x="973" y="65"/>
                  </a:lnTo>
                  <a:lnTo>
                    <a:pt x="973" y="127"/>
                  </a:lnTo>
                  <a:lnTo>
                    <a:pt x="991" y="127"/>
                  </a:lnTo>
                  <a:lnTo>
                    <a:pt x="991" y="85"/>
                  </a:lnTo>
                  <a:lnTo>
                    <a:pt x="1005" y="85"/>
                  </a:lnTo>
                  <a:cubicBezTo>
                    <a:pt x="1009" y="85"/>
                    <a:pt x="1009" y="87"/>
                    <a:pt x="1006" y="89"/>
                  </a:cubicBezTo>
                  <a:lnTo>
                    <a:pt x="1006" y="148"/>
                  </a:lnTo>
                  <a:lnTo>
                    <a:pt x="991" y="148"/>
                  </a:lnTo>
                  <a:lnTo>
                    <a:pt x="991" y="142"/>
                  </a:lnTo>
                  <a:lnTo>
                    <a:pt x="940" y="142"/>
                  </a:lnTo>
                  <a:lnTo>
                    <a:pt x="940" y="154"/>
                  </a:lnTo>
                  <a:lnTo>
                    <a:pt x="925" y="154"/>
                  </a:lnTo>
                  <a:lnTo>
                    <a:pt x="925" y="85"/>
                  </a:lnTo>
                  <a:lnTo>
                    <a:pt x="939" y="85"/>
                  </a:lnTo>
                  <a:cubicBezTo>
                    <a:pt x="943" y="85"/>
                    <a:pt x="943" y="87"/>
                    <a:pt x="940" y="89"/>
                  </a:cubicBezTo>
                  <a:lnTo>
                    <a:pt x="940" y="127"/>
                  </a:lnTo>
                  <a:lnTo>
                    <a:pt x="958" y="127"/>
                  </a:lnTo>
                  <a:lnTo>
                    <a:pt x="958" y="65"/>
                  </a:lnTo>
                  <a:lnTo>
                    <a:pt x="907" y="65"/>
                  </a:lnTo>
                  <a:lnTo>
                    <a:pt x="907" y="171"/>
                  </a:lnTo>
                  <a:lnTo>
                    <a:pt x="892" y="171"/>
                  </a:lnTo>
                  <a:lnTo>
                    <a:pt x="892" y="51"/>
                  </a:lnTo>
                  <a:lnTo>
                    <a:pt x="958" y="51"/>
                  </a:lnTo>
                  <a:lnTo>
                    <a:pt x="958" y="28"/>
                  </a:lnTo>
                  <a:lnTo>
                    <a:pt x="883" y="28"/>
                  </a:lnTo>
                  <a:lnTo>
                    <a:pt x="883" y="13"/>
                  </a:lnTo>
                  <a:lnTo>
                    <a:pt x="1048" y="13"/>
                  </a:lnTo>
                  <a:lnTo>
                    <a:pt x="1048" y="28"/>
                  </a:lnTo>
                  <a:lnTo>
                    <a:pt x="973" y="2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2" name="Freeform 1009"/>
            <p:cNvSpPr>
              <a:spLocks noEditPoints="1"/>
            </p:cNvSpPr>
            <p:nvPr/>
          </p:nvSpPr>
          <p:spPr bwMode="auto">
            <a:xfrm>
              <a:off x="3716020" y="792480"/>
              <a:ext cx="100330" cy="107950"/>
            </a:xfrm>
            <a:custGeom>
              <a:avLst/>
              <a:gdLst>
                <a:gd name="T0" fmla="*/ 123 w 242"/>
                <a:gd name="T1" fmla="*/ 159 h 195"/>
                <a:gd name="T2" fmla="*/ 88 w 242"/>
                <a:gd name="T3" fmla="*/ 141 h 195"/>
                <a:gd name="T4" fmla="*/ 79 w 242"/>
                <a:gd name="T5" fmla="*/ 142 h 195"/>
                <a:gd name="T6" fmla="*/ 51 w 242"/>
                <a:gd name="T7" fmla="*/ 172 h 195"/>
                <a:gd name="T8" fmla="*/ 69 w 242"/>
                <a:gd name="T9" fmla="*/ 133 h 195"/>
                <a:gd name="T10" fmla="*/ 37 w 242"/>
                <a:gd name="T11" fmla="*/ 50 h 195"/>
                <a:gd name="T12" fmla="*/ 39 w 242"/>
                <a:gd name="T13" fmla="*/ 171 h 195"/>
                <a:gd name="T14" fmla="*/ 24 w 242"/>
                <a:gd name="T15" fmla="*/ 78 h 195"/>
                <a:gd name="T16" fmla="*/ 0 w 242"/>
                <a:gd name="T17" fmla="*/ 85 h 195"/>
                <a:gd name="T18" fmla="*/ 50 w 242"/>
                <a:gd name="T19" fmla="*/ 4 h 195"/>
                <a:gd name="T20" fmla="*/ 37 w 242"/>
                <a:gd name="T21" fmla="*/ 50 h 195"/>
                <a:gd name="T22" fmla="*/ 68 w 242"/>
                <a:gd name="T23" fmla="*/ 130 h 195"/>
                <a:gd name="T24" fmla="*/ 56 w 242"/>
                <a:gd name="T25" fmla="*/ 8 h 195"/>
                <a:gd name="T26" fmla="*/ 110 w 242"/>
                <a:gd name="T27" fmla="*/ 130 h 195"/>
                <a:gd name="T28" fmla="*/ 97 w 242"/>
                <a:gd name="T29" fmla="*/ 125 h 195"/>
                <a:gd name="T30" fmla="*/ 68 w 242"/>
                <a:gd name="T31" fmla="*/ 111 h 195"/>
                <a:gd name="T32" fmla="*/ 97 w 242"/>
                <a:gd name="T33" fmla="*/ 90 h 195"/>
                <a:gd name="T34" fmla="*/ 68 w 242"/>
                <a:gd name="T35" fmla="*/ 111 h 195"/>
                <a:gd name="T36" fmla="*/ 97 w 242"/>
                <a:gd name="T37" fmla="*/ 76 h 195"/>
                <a:gd name="T38" fmla="*/ 68 w 242"/>
                <a:gd name="T39" fmla="*/ 56 h 195"/>
                <a:gd name="T40" fmla="*/ 68 w 242"/>
                <a:gd name="T41" fmla="*/ 42 h 195"/>
                <a:gd name="T42" fmla="*/ 97 w 242"/>
                <a:gd name="T43" fmla="*/ 22 h 195"/>
                <a:gd name="T44" fmla="*/ 68 w 242"/>
                <a:gd name="T45" fmla="*/ 42 h 195"/>
                <a:gd name="T46" fmla="*/ 139 w 242"/>
                <a:gd name="T47" fmla="*/ 127 h 195"/>
                <a:gd name="T48" fmla="*/ 124 w 242"/>
                <a:gd name="T49" fmla="*/ 23 h 195"/>
                <a:gd name="T50" fmla="*/ 139 w 242"/>
                <a:gd name="T51" fmla="*/ 28 h 195"/>
                <a:gd name="T52" fmla="*/ 168 w 242"/>
                <a:gd name="T53" fmla="*/ 157 h 195"/>
                <a:gd name="T54" fmla="*/ 140 w 242"/>
                <a:gd name="T55" fmla="*/ 169 h 195"/>
                <a:gd name="T56" fmla="*/ 150 w 242"/>
                <a:gd name="T57" fmla="*/ 155 h 195"/>
                <a:gd name="T58" fmla="*/ 153 w 242"/>
                <a:gd name="T59" fmla="*/ 6 h 195"/>
                <a:gd name="T60" fmla="*/ 168 w 242"/>
                <a:gd name="T61" fmla="*/ 10 h 195"/>
                <a:gd name="T62" fmla="*/ 197 w 242"/>
                <a:gd name="T63" fmla="*/ 195 h 195"/>
                <a:gd name="T64" fmla="*/ 221 w 242"/>
                <a:gd name="T65" fmla="*/ 70 h 195"/>
                <a:gd name="T66" fmla="*/ 197 w 242"/>
                <a:gd name="T67" fmla="*/ 15 h 195"/>
                <a:gd name="T68" fmla="*/ 235 w 242"/>
                <a:gd name="T69" fmla="*/ 62 h 195"/>
                <a:gd name="T70" fmla="*/ 233 w 242"/>
                <a:gd name="T71" fmla="*/ 15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2" h="195">
                  <a:moveTo>
                    <a:pt x="98" y="133"/>
                  </a:moveTo>
                  <a:cubicBezTo>
                    <a:pt x="107" y="141"/>
                    <a:pt x="116" y="149"/>
                    <a:pt x="123" y="159"/>
                  </a:cubicBezTo>
                  <a:lnTo>
                    <a:pt x="111" y="168"/>
                  </a:lnTo>
                  <a:cubicBezTo>
                    <a:pt x="104" y="157"/>
                    <a:pt x="96" y="148"/>
                    <a:pt x="88" y="141"/>
                  </a:cubicBezTo>
                  <a:lnTo>
                    <a:pt x="98" y="133"/>
                  </a:lnTo>
                  <a:close/>
                  <a:moveTo>
                    <a:pt x="79" y="142"/>
                  </a:moveTo>
                  <a:cubicBezTo>
                    <a:pt x="83" y="145"/>
                    <a:pt x="82" y="147"/>
                    <a:pt x="77" y="147"/>
                  </a:cubicBezTo>
                  <a:cubicBezTo>
                    <a:pt x="70" y="156"/>
                    <a:pt x="62" y="164"/>
                    <a:pt x="51" y="172"/>
                  </a:cubicBezTo>
                  <a:lnTo>
                    <a:pt x="41" y="160"/>
                  </a:lnTo>
                  <a:cubicBezTo>
                    <a:pt x="52" y="154"/>
                    <a:pt x="61" y="145"/>
                    <a:pt x="69" y="133"/>
                  </a:cubicBezTo>
                  <a:lnTo>
                    <a:pt x="79" y="142"/>
                  </a:lnTo>
                  <a:close/>
                  <a:moveTo>
                    <a:pt x="37" y="50"/>
                  </a:moveTo>
                  <a:cubicBezTo>
                    <a:pt x="43" y="50"/>
                    <a:pt x="44" y="52"/>
                    <a:pt x="39" y="55"/>
                  </a:cubicBezTo>
                  <a:lnTo>
                    <a:pt x="39" y="171"/>
                  </a:lnTo>
                  <a:lnTo>
                    <a:pt x="24" y="171"/>
                  </a:lnTo>
                  <a:lnTo>
                    <a:pt x="24" y="78"/>
                  </a:lnTo>
                  <a:cubicBezTo>
                    <a:pt x="20" y="86"/>
                    <a:pt x="15" y="93"/>
                    <a:pt x="10" y="98"/>
                  </a:cubicBezTo>
                  <a:lnTo>
                    <a:pt x="0" y="85"/>
                  </a:lnTo>
                  <a:cubicBezTo>
                    <a:pt x="18" y="63"/>
                    <a:pt x="28" y="35"/>
                    <a:pt x="32" y="0"/>
                  </a:cubicBezTo>
                  <a:lnTo>
                    <a:pt x="50" y="4"/>
                  </a:lnTo>
                  <a:cubicBezTo>
                    <a:pt x="52" y="6"/>
                    <a:pt x="51" y="7"/>
                    <a:pt x="47" y="7"/>
                  </a:cubicBezTo>
                  <a:cubicBezTo>
                    <a:pt x="44" y="24"/>
                    <a:pt x="41" y="39"/>
                    <a:pt x="37" y="50"/>
                  </a:cubicBezTo>
                  <a:close/>
                  <a:moveTo>
                    <a:pt x="68" y="125"/>
                  </a:moveTo>
                  <a:lnTo>
                    <a:pt x="68" y="130"/>
                  </a:lnTo>
                  <a:lnTo>
                    <a:pt x="56" y="130"/>
                  </a:lnTo>
                  <a:lnTo>
                    <a:pt x="56" y="8"/>
                  </a:lnTo>
                  <a:lnTo>
                    <a:pt x="110" y="8"/>
                  </a:lnTo>
                  <a:lnTo>
                    <a:pt x="110" y="130"/>
                  </a:lnTo>
                  <a:lnTo>
                    <a:pt x="97" y="130"/>
                  </a:lnTo>
                  <a:lnTo>
                    <a:pt x="97" y="125"/>
                  </a:lnTo>
                  <a:lnTo>
                    <a:pt x="68" y="125"/>
                  </a:lnTo>
                  <a:close/>
                  <a:moveTo>
                    <a:pt x="68" y="111"/>
                  </a:moveTo>
                  <a:lnTo>
                    <a:pt x="97" y="111"/>
                  </a:lnTo>
                  <a:lnTo>
                    <a:pt x="97" y="90"/>
                  </a:lnTo>
                  <a:lnTo>
                    <a:pt x="68" y="90"/>
                  </a:lnTo>
                  <a:lnTo>
                    <a:pt x="68" y="111"/>
                  </a:lnTo>
                  <a:close/>
                  <a:moveTo>
                    <a:pt x="68" y="76"/>
                  </a:moveTo>
                  <a:lnTo>
                    <a:pt x="97" y="76"/>
                  </a:lnTo>
                  <a:lnTo>
                    <a:pt x="97" y="56"/>
                  </a:lnTo>
                  <a:lnTo>
                    <a:pt x="68" y="56"/>
                  </a:lnTo>
                  <a:lnTo>
                    <a:pt x="68" y="76"/>
                  </a:lnTo>
                  <a:close/>
                  <a:moveTo>
                    <a:pt x="68" y="42"/>
                  </a:moveTo>
                  <a:lnTo>
                    <a:pt x="97" y="42"/>
                  </a:lnTo>
                  <a:lnTo>
                    <a:pt x="97" y="22"/>
                  </a:lnTo>
                  <a:lnTo>
                    <a:pt x="68" y="22"/>
                  </a:lnTo>
                  <a:lnTo>
                    <a:pt x="68" y="42"/>
                  </a:lnTo>
                  <a:close/>
                  <a:moveTo>
                    <a:pt x="139" y="28"/>
                  </a:moveTo>
                  <a:lnTo>
                    <a:pt x="139" y="127"/>
                  </a:lnTo>
                  <a:lnTo>
                    <a:pt x="124" y="127"/>
                  </a:lnTo>
                  <a:lnTo>
                    <a:pt x="124" y="23"/>
                  </a:lnTo>
                  <a:lnTo>
                    <a:pt x="138" y="23"/>
                  </a:lnTo>
                  <a:cubicBezTo>
                    <a:pt x="142" y="24"/>
                    <a:pt x="142" y="25"/>
                    <a:pt x="139" y="28"/>
                  </a:cubicBezTo>
                  <a:close/>
                  <a:moveTo>
                    <a:pt x="168" y="10"/>
                  </a:moveTo>
                  <a:lnTo>
                    <a:pt x="168" y="157"/>
                  </a:lnTo>
                  <a:cubicBezTo>
                    <a:pt x="168" y="165"/>
                    <a:pt x="164" y="169"/>
                    <a:pt x="156" y="169"/>
                  </a:cubicBezTo>
                  <a:lnTo>
                    <a:pt x="140" y="169"/>
                  </a:lnTo>
                  <a:lnTo>
                    <a:pt x="137" y="155"/>
                  </a:lnTo>
                  <a:lnTo>
                    <a:pt x="150" y="155"/>
                  </a:lnTo>
                  <a:cubicBezTo>
                    <a:pt x="152" y="155"/>
                    <a:pt x="153" y="154"/>
                    <a:pt x="153" y="152"/>
                  </a:cubicBezTo>
                  <a:lnTo>
                    <a:pt x="153" y="6"/>
                  </a:lnTo>
                  <a:lnTo>
                    <a:pt x="167" y="6"/>
                  </a:lnTo>
                  <a:cubicBezTo>
                    <a:pt x="171" y="6"/>
                    <a:pt x="172" y="8"/>
                    <a:pt x="168" y="10"/>
                  </a:cubicBezTo>
                  <a:close/>
                  <a:moveTo>
                    <a:pt x="209" y="195"/>
                  </a:moveTo>
                  <a:lnTo>
                    <a:pt x="197" y="195"/>
                  </a:lnTo>
                  <a:cubicBezTo>
                    <a:pt x="216" y="165"/>
                    <a:pt x="225" y="135"/>
                    <a:pt x="225" y="105"/>
                  </a:cubicBezTo>
                  <a:cubicBezTo>
                    <a:pt x="225" y="93"/>
                    <a:pt x="224" y="81"/>
                    <a:pt x="221" y="70"/>
                  </a:cubicBezTo>
                  <a:cubicBezTo>
                    <a:pt x="219" y="60"/>
                    <a:pt x="216" y="51"/>
                    <a:pt x="212" y="43"/>
                  </a:cubicBezTo>
                  <a:cubicBezTo>
                    <a:pt x="210" y="37"/>
                    <a:pt x="205" y="28"/>
                    <a:pt x="197" y="15"/>
                  </a:cubicBezTo>
                  <a:lnTo>
                    <a:pt x="209" y="15"/>
                  </a:lnTo>
                  <a:cubicBezTo>
                    <a:pt x="221" y="30"/>
                    <a:pt x="230" y="46"/>
                    <a:pt x="235" y="62"/>
                  </a:cubicBezTo>
                  <a:cubicBezTo>
                    <a:pt x="240" y="76"/>
                    <a:pt x="242" y="90"/>
                    <a:pt x="242" y="105"/>
                  </a:cubicBezTo>
                  <a:cubicBezTo>
                    <a:pt x="242" y="122"/>
                    <a:pt x="239" y="138"/>
                    <a:pt x="233" y="154"/>
                  </a:cubicBezTo>
                  <a:cubicBezTo>
                    <a:pt x="226" y="169"/>
                    <a:pt x="218" y="183"/>
                    <a:pt x="209" y="19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73" name="Line 1010"/>
            <p:cNvCxnSpPr/>
            <p:nvPr/>
          </p:nvCxnSpPr>
          <p:spPr bwMode="auto">
            <a:xfrm>
              <a:off x="4091305"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4" name="Line 1011"/>
            <p:cNvCxnSpPr/>
            <p:nvPr/>
          </p:nvCxnSpPr>
          <p:spPr bwMode="auto">
            <a:xfrm>
              <a:off x="4608195"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5" name="Line 1012"/>
            <p:cNvCxnSpPr/>
            <p:nvPr/>
          </p:nvCxnSpPr>
          <p:spPr bwMode="auto">
            <a:xfrm>
              <a:off x="4091305" y="567055"/>
              <a:ext cx="51689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6" name="Freeform 1013"/>
            <p:cNvSpPr>
              <a:spLocks noEditPoints="1"/>
            </p:cNvSpPr>
            <p:nvPr/>
          </p:nvSpPr>
          <p:spPr bwMode="auto">
            <a:xfrm>
              <a:off x="4150360" y="791210"/>
              <a:ext cx="386715" cy="95250"/>
            </a:xfrm>
            <a:custGeom>
              <a:avLst/>
              <a:gdLst>
                <a:gd name="T0" fmla="*/ 141 w 933"/>
                <a:gd name="T1" fmla="*/ 49 h 172"/>
                <a:gd name="T2" fmla="*/ 0 w 933"/>
                <a:gd name="T3" fmla="*/ 108 h 172"/>
                <a:gd name="T4" fmla="*/ 9 w 933"/>
                <a:gd name="T5" fmla="*/ 27 h 172"/>
                <a:gd name="T6" fmla="*/ 89 w 933"/>
                <a:gd name="T7" fmla="*/ 27 h 172"/>
                <a:gd name="T8" fmla="*/ 89 w 933"/>
                <a:gd name="T9" fmla="*/ 108 h 172"/>
                <a:gd name="T10" fmla="*/ 33 w 933"/>
                <a:gd name="T11" fmla="*/ 39 h 172"/>
                <a:gd name="T12" fmla="*/ 33 w 933"/>
                <a:gd name="T13" fmla="*/ 39 h 172"/>
                <a:gd name="T14" fmla="*/ 192 w 933"/>
                <a:gd name="T15" fmla="*/ 127 h 172"/>
                <a:gd name="T16" fmla="*/ 194 w 933"/>
                <a:gd name="T17" fmla="*/ 48 h 172"/>
                <a:gd name="T18" fmla="*/ 228 w 933"/>
                <a:gd name="T19" fmla="*/ 13 h 172"/>
                <a:gd name="T20" fmla="*/ 228 w 933"/>
                <a:gd name="T21" fmla="*/ 64 h 172"/>
                <a:gd name="T22" fmla="*/ 319 w 933"/>
                <a:gd name="T23" fmla="*/ 171 h 172"/>
                <a:gd name="T24" fmla="*/ 333 w 933"/>
                <a:gd name="T25" fmla="*/ 143 h 172"/>
                <a:gd name="T26" fmla="*/ 253 w 933"/>
                <a:gd name="T27" fmla="*/ 87 h 172"/>
                <a:gd name="T28" fmla="*/ 291 w 933"/>
                <a:gd name="T29" fmla="*/ 14 h 172"/>
                <a:gd name="T30" fmla="*/ 346 w 933"/>
                <a:gd name="T31" fmla="*/ 153 h 172"/>
                <a:gd name="T32" fmla="*/ 276 w 933"/>
                <a:gd name="T33" fmla="*/ 66 h 172"/>
                <a:gd name="T34" fmla="*/ 258 w 933"/>
                <a:gd name="T35" fmla="*/ 144 h 172"/>
                <a:gd name="T36" fmla="*/ 263 w 933"/>
                <a:gd name="T37" fmla="*/ 144 h 172"/>
                <a:gd name="T38" fmla="*/ 399 w 933"/>
                <a:gd name="T39" fmla="*/ 172 h 172"/>
                <a:gd name="T40" fmla="*/ 408 w 933"/>
                <a:gd name="T41" fmla="*/ 0 h 172"/>
                <a:gd name="T42" fmla="*/ 496 w 933"/>
                <a:gd name="T43" fmla="*/ 36 h 172"/>
                <a:gd name="T44" fmla="*/ 463 w 933"/>
                <a:gd name="T45" fmla="*/ 138 h 172"/>
                <a:gd name="T46" fmla="*/ 427 w 933"/>
                <a:gd name="T47" fmla="*/ 36 h 172"/>
                <a:gd name="T48" fmla="*/ 495 w 933"/>
                <a:gd name="T49" fmla="*/ 0 h 172"/>
                <a:gd name="T50" fmla="*/ 545 w 933"/>
                <a:gd name="T51" fmla="*/ 36 h 172"/>
                <a:gd name="T52" fmla="*/ 520 w 933"/>
                <a:gd name="T53" fmla="*/ 75 h 172"/>
                <a:gd name="T54" fmla="*/ 476 w 933"/>
                <a:gd name="T55" fmla="*/ 100 h 172"/>
                <a:gd name="T56" fmla="*/ 476 w 933"/>
                <a:gd name="T57" fmla="*/ 112 h 172"/>
                <a:gd name="T58" fmla="*/ 476 w 933"/>
                <a:gd name="T59" fmla="*/ 112 h 172"/>
                <a:gd name="T60" fmla="*/ 447 w 933"/>
                <a:gd name="T61" fmla="*/ 57 h 172"/>
                <a:gd name="T62" fmla="*/ 447 w 933"/>
                <a:gd name="T63" fmla="*/ 165 h 172"/>
                <a:gd name="T64" fmla="*/ 614 w 933"/>
                <a:gd name="T65" fmla="*/ 153 h 172"/>
                <a:gd name="T66" fmla="*/ 663 w 933"/>
                <a:gd name="T67" fmla="*/ 20 h 172"/>
                <a:gd name="T68" fmla="*/ 677 w 933"/>
                <a:gd name="T69" fmla="*/ 163 h 172"/>
                <a:gd name="T70" fmla="*/ 701 w 933"/>
                <a:gd name="T71" fmla="*/ 50 h 172"/>
                <a:gd name="T72" fmla="*/ 634 w 933"/>
                <a:gd name="T73" fmla="*/ 144 h 172"/>
                <a:gd name="T74" fmla="*/ 612 w 933"/>
                <a:gd name="T75" fmla="*/ 134 h 172"/>
                <a:gd name="T76" fmla="*/ 765 w 933"/>
                <a:gd name="T77" fmla="*/ 153 h 172"/>
                <a:gd name="T78" fmla="*/ 841 w 933"/>
                <a:gd name="T79" fmla="*/ 83 h 172"/>
                <a:gd name="T80" fmla="*/ 841 w 933"/>
                <a:gd name="T81" fmla="*/ 52 h 172"/>
                <a:gd name="T82" fmla="*/ 815 w 933"/>
                <a:gd name="T83" fmla="*/ 24 h 172"/>
                <a:gd name="T84" fmla="*/ 864 w 933"/>
                <a:gd name="T85" fmla="*/ 24 h 172"/>
                <a:gd name="T86" fmla="*/ 880 w 933"/>
                <a:gd name="T87" fmla="*/ 24 h 172"/>
                <a:gd name="T88" fmla="*/ 856 w 933"/>
                <a:gd name="T89" fmla="*/ 52 h 172"/>
                <a:gd name="T90" fmla="*/ 856 w 933"/>
                <a:gd name="T91" fmla="*/ 83 h 172"/>
                <a:gd name="T92" fmla="*/ 820 w 933"/>
                <a:gd name="T93" fmla="*/ 111 h 172"/>
                <a:gd name="T94" fmla="*/ 869 w 933"/>
                <a:gd name="T95" fmla="*/ 153 h 172"/>
                <a:gd name="T96" fmla="*/ 798 w 933"/>
                <a:gd name="T97" fmla="*/ 153 h 172"/>
                <a:gd name="T98" fmla="*/ 777 w 933"/>
                <a:gd name="T99" fmla="*/ 16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3"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765" y="153"/>
                  </a:moveTo>
                  <a:cubicBezTo>
                    <a:pt x="787" y="138"/>
                    <a:pt x="801" y="119"/>
                    <a:pt x="808" y="97"/>
                  </a:cubicBezTo>
                  <a:lnTo>
                    <a:pt x="765" y="97"/>
                  </a:lnTo>
                  <a:lnTo>
                    <a:pt x="765" y="83"/>
                  </a:lnTo>
                  <a:lnTo>
                    <a:pt x="841" y="83"/>
                  </a:lnTo>
                  <a:lnTo>
                    <a:pt x="841" y="66"/>
                  </a:lnTo>
                  <a:lnTo>
                    <a:pt x="787" y="66"/>
                  </a:lnTo>
                  <a:lnTo>
                    <a:pt x="787" y="52"/>
                  </a:lnTo>
                  <a:lnTo>
                    <a:pt x="841" y="52"/>
                  </a:lnTo>
                  <a:lnTo>
                    <a:pt x="841" y="39"/>
                  </a:lnTo>
                  <a:lnTo>
                    <a:pt x="775" y="39"/>
                  </a:lnTo>
                  <a:lnTo>
                    <a:pt x="775" y="24"/>
                  </a:lnTo>
                  <a:lnTo>
                    <a:pt x="815" y="24"/>
                  </a:lnTo>
                  <a:cubicBezTo>
                    <a:pt x="812" y="20"/>
                    <a:pt x="808" y="16"/>
                    <a:pt x="801" y="11"/>
                  </a:cubicBezTo>
                  <a:lnTo>
                    <a:pt x="813" y="3"/>
                  </a:lnTo>
                  <a:cubicBezTo>
                    <a:pt x="822" y="10"/>
                    <a:pt x="829" y="17"/>
                    <a:pt x="834" y="24"/>
                  </a:cubicBezTo>
                  <a:lnTo>
                    <a:pt x="864" y="24"/>
                  </a:lnTo>
                  <a:lnTo>
                    <a:pt x="878" y="0"/>
                  </a:lnTo>
                  <a:lnTo>
                    <a:pt x="892" y="6"/>
                  </a:lnTo>
                  <a:cubicBezTo>
                    <a:pt x="895" y="7"/>
                    <a:pt x="895" y="8"/>
                    <a:pt x="891" y="9"/>
                  </a:cubicBezTo>
                  <a:lnTo>
                    <a:pt x="880" y="24"/>
                  </a:lnTo>
                  <a:lnTo>
                    <a:pt x="922" y="24"/>
                  </a:lnTo>
                  <a:lnTo>
                    <a:pt x="922" y="39"/>
                  </a:lnTo>
                  <a:lnTo>
                    <a:pt x="856" y="39"/>
                  </a:lnTo>
                  <a:lnTo>
                    <a:pt x="856" y="52"/>
                  </a:lnTo>
                  <a:lnTo>
                    <a:pt x="911" y="52"/>
                  </a:lnTo>
                  <a:lnTo>
                    <a:pt x="911" y="66"/>
                  </a:lnTo>
                  <a:lnTo>
                    <a:pt x="856" y="66"/>
                  </a:lnTo>
                  <a:lnTo>
                    <a:pt x="856" y="83"/>
                  </a:lnTo>
                  <a:lnTo>
                    <a:pt x="933" y="83"/>
                  </a:lnTo>
                  <a:lnTo>
                    <a:pt x="933" y="97"/>
                  </a:lnTo>
                  <a:lnTo>
                    <a:pt x="825" y="97"/>
                  </a:lnTo>
                  <a:cubicBezTo>
                    <a:pt x="824" y="103"/>
                    <a:pt x="822" y="108"/>
                    <a:pt x="820" y="111"/>
                  </a:cubicBezTo>
                  <a:lnTo>
                    <a:pt x="911" y="111"/>
                  </a:lnTo>
                  <a:lnTo>
                    <a:pt x="911" y="126"/>
                  </a:lnTo>
                  <a:lnTo>
                    <a:pt x="869" y="126"/>
                  </a:lnTo>
                  <a:lnTo>
                    <a:pt x="869" y="153"/>
                  </a:lnTo>
                  <a:lnTo>
                    <a:pt x="930" y="153"/>
                  </a:lnTo>
                  <a:lnTo>
                    <a:pt x="930" y="167"/>
                  </a:lnTo>
                  <a:lnTo>
                    <a:pt x="798" y="167"/>
                  </a:lnTo>
                  <a:lnTo>
                    <a:pt x="798" y="153"/>
                  </a:lnTo>
                  <a:lnTo>
                    <a:pt x="854" y="153"/>
                  </a:lnTo>
                  <a:lnTo>
                    <a:pt x="854" y="126"/>
                  </a:lnTo>
                  <a:lnTo>
                    <a:pt x="814" y="126"/>
                  </a:lnTo>
                  <a:cubicBezTo>
                    <a:pt x="805" y="141"/>
                    <a:pt x="793" y="155"/>
                    <a:pt x="777" y="167"/>
                  </a:cubicBezTo>
                  <a:lnTo>
                    <a:pt x="765"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77" name="Line 1014"/>
            <p:cNvCxnSpPr/>
            <p:nvPr/>
          </p:nvCxnSpPr>
          <p:spPr bwMode="auto">
            <a:xfrm>
              <a:off x="4608195"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8" name="Line 1015"/>
            <p:cNvCxnSpPr/>
            <p:nvPr/>
          </p:nvCxnSpPr>
          <p:spPr bwMode="auto">
            <a:xfrm>
              <a:off x="5205095" y="567055"/>
              <a:ext cx="0" cy="3549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9" name="Line 1016"/>
            <p:cNvCxnSpPr/>
            <p:nvPr/>
          </p:nvCxnSpPr>
          <p:spPr bwMode="auto">
            <a:xfrm>
              <a:off x="4608195" y="567055"/>
              <a:ext cx="59690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80" name="Freeform 1017"/>
            <p:cNvSpPr>
              <a:spLocks noEditPoints="1"/>
            </p:cNvSpPr>
            <p:nvPr/>
          </p:nvSpPr>
          <p:spPr bwMode="auto">
            <a:xfrm>
              <a:off x="4665980" y="791210"/>
              <a:ext cx="467995" cy="96520"/>
            </a:xfrm>
            <a:custGeom>
              <a:avLst/>
              <a:gdLst>
                <a:gd name="T0" fmla="*/ 76 w 1128"/>
                <a:gd name="T1" fmla="*/ 66 h 174"/>
                <a:gd name="T2" fmla="*/ 10 w 1128"/>
                <a:gd name="T3" fmla="*/ 24 h 174"/>
                <a:gd name="T4" fmla="*/ 113 w 1128"/>
                <a:gd name="T5" fmla="*/ 0 h 174"/>
                <a:gd name="T6" fmla="*/ 91 w 1128"/>
                <a:gd name="T7" fmla="*/ 39 h 174"/>
                <a:gd name="T8" fmla="*/ 168 w 1128"/>
                <a:gd name="T9" fmla="*/ 83 h 174"/>
                <a:gd name="T10" fmla="*/ 104 w 1128"/>
                <a:gd name="T11" fmla="*/ 126 h 174"/>
                <a:gd name="T12" fmla="*/ 89 w 1128"/>
                <a:gd name="T13" fmla="*/ 153 h 174"/>
                <a:gd name="T14" fmla="*/ 233 w 1128"/>
                <a:gd name="T15" fmla="*/ 153 h 174"/>
                <a:gd name="T16" fmla="*/ 354 w 1128"/>
                <a:gd name="T17" fmla="*/ 88 h 174"/>
                <a:gd name="T18" fmla="*/ 320 w 1128"/>
                <a:gd name="T19" fmla="*/ 50 h 174"/>
                <a:gd name="T20" fmla="*/ 213 w 1128"/>
                <a:gd name="T21" fmla="*/ 103 h 174"/>
                <a:gd name="T22" fmla="*/ 478 w 1128"/>
                <a:gd name="T23" fmla="*/ 141 h 174"/>
                <a:gd name="T24" fmla="*/ 495 w 1128"/>
                <a:gd name="T25" fmla="*/ 171 h 174"/>
                <a:gd name="T26" fmla="*/ 441 w 1128"/>
                <a:gd name="T27" fmla="*/ 126 h 174"/>
                <a:gd name="T28" fmla="*/ 495 w 1128"/>
                <a:gd name="T29" fmla="*/ 171 h 174"/>
                <a:gd name="T30" fmla="*/ 408 w 1128"/>
                <a:gd name="T31" fmla="*/ 56 h 174"/>
                <a:gd name="T32" fmla="*/ 423 w 1128"/>
                <a:gd name="T33" fmla="*/ 7 h 174"/>
                <a:gd name="T34" fmla="*/ 445 w 1128"/>
                <a:gd name="T35" fmla="*/ 92 h 174"/>
                <a:gd name="T36" fmla="*/ 387 w 1128"/>
                <a:gd name="T37" fmla="*/ 130 h 174"/>
                <a:gd name="T38" fmla="*/ 540 w 1128"/>
                <a:gd name="T39" fmla="*/ 87 h 174"/>
                <a:gd name="T40" fmla="*/ 477 w 1128"/>
                <a:gd name="T41" fmla="*/ 65 h 174"/>
                <a:gd name="T42" fmla="*/ 518 w 1128"/>
                <a:gd name="T43" fmla="*/ 65 h 174"/>
                <a:gd name="T44" fmla="*/ 546 w 1128"/>
                <a:gd name="T45" fmla="*/ 77 h 174"/>
                <a:gd name="T46" fmla="*/ 445 w 1128"/>
                <a:gd name="T47" fmla="*/ 9 h 174"/>
                <a:gd name="T48" fmla="*/ 490 w 1128"/>
                <a:gd name="T49" fmla="*/ 33 h 174"/>
                <a:gd name="T50" fmla="*/ 735 w 1128"/>
                <a:gd name="T51" fmla="*/ 22 h 174"/>
                <a:gd name="T52" fmla="*/ 692 w 1128"/>
                <a:gd name="T53" fmla="*/ 59 h 174"/>
                <a:gd name="T54" fmla="*/ 739 w 1128"/>
                <a:gd name="T55" fmla="*/ 96 h 174"/>
                <a:gd name="T56" fmla="*/ 668 w 1128"/>
                <a:gd name="T57" fmla="*/ 139 h 174"/>
                <a:gd name="T58" fmla="*/ 653 w 1128"/>
                <a:gd name="T59" fmla="*/ 125 h 174"/>
                <a:gd name="T60" fmla="*/ 617 w 1128"/>
                <a:gd name="T61" fmla="*/ 49 h 174"/>
                <a:gd name="T62" fmla="*/ 690 w 1128"/>
                <a:gd name="T63" fmla="*/ 3 h 174"/>
                <a:gd name="T64" fmla="*/ 580 w 1128"/>
                <a:gd name="T65" fmla="*/ 49 h 174"/>
                <a:gd name="T66" fmla="*/ 599 w 1128"/>
                <a:gd name="T67" fmla="*/ 6 h 174"/>
                <a:gd name="T68" fmla="*/ 679 w 1128"/>
                <a:gd name="T69" fmla="*/ 96 h 174"/>
                <a:gd name="T70" fmla="*/ 679 w 1128"/>
                <a:gd name="T71" fmla="*/ 47 h 174"/>
                <a:gd name="T72" fmla="*/ 615 w 1128"/>
                <a:gd name="T73" fmla="*/ 67 h 174"/>
                <a:gd name="T74" fmla="*/ 873 w 1128"/>
                <a:gd name="T75" fmla="*/ 144 h 174"/>
                <a:gd name="T76" fmla="*/ 939 w 1128"/>
                <a:gd name="T77" fmla="*/ 156 h 174"/>
                <a:gd name="T78" fmla="*/ 910 w 1128"/>
                <a:gd name="T79" fmla="*/ 113 h 174"/>
                <a:gd name="T80" fmla="*/ 850 w 1128"/>
                <a:gd name="T81" fmla="*/ 23 h 174"/>
                <a:gd name="T82" fmla="*/ 939 w 1128"/>
                <a:gd name="T83" fmla="*/ 127 h 174"/>
                <a:gd name="T84" fmla="*/ 821 w 1128"/>
                <a:gd name="T85" fmla="*/ 6 h 174"/>
                <a:gd name="T86" fmla="*/ 821 w 1128"/>
                <a:gd name="T87" fmla="*/ 60 h 174"/>
                <a:gd name="T88" fmla="*/ 823 w 1128"/>
                <a:gd name="T89" fmla="*/ 171 h 174"/>
                <a:gd name="T90" fmla="*/ 774 w 1128"/>
                <a:gd name="T91" fmla="*/ 112 h 174"/>
                <a:gd name="T92" fmla="*/ 810 w 1128"/>
                <a:gd name="T93" fmla="*/ 124 h 174"/>
                <a:gd name="T94" fmla="*/ 921 w 1128"/>
                <a:gd name="T95" fmla="*/ 6 h 174"/>
                <a:gd name="T96" fmla="*/ 876 w 1128"/>
                <a:gd name="T97" fmla="*/ 18 h 174"/>
                <a:gd name="T98" fmla="*/ 960 w 1128"/>
                <a:gd name="T99" fmla="*/ 97 h 174"/>
                <a:gd name="T100" fmla="*/ 1036 w 1128"/>
                <a:gd name="T101" fmla="*/ 52 h 174"/>
                <a:gd name="T102" fmla="*/ 1008 w 1128"/>
                <a:gd name="T103" fmla="*/ 3 h 174"/>
                <a:gd name="T104" fmla="*/ 1075 w 1128"/>
                <a:gd name="T105" fmla="*/ 24 h 174"/>
                <a:gd name="T106" fmla="*/ 1106 w 1128"/>
                <a:gd name="T107" fmla="*/ 66 h 174"/>
                <a:gd name="T108" fmla="*/ 1015 w 1128"/>
                <a:gd name="T109" fmla="*/ 111 h 174"/>
                <a:gd name="T110" fmla="*/ 1125 w 1128"/>
                <a:gd name="T111" fmla="*/ 167 h 174"/>
                <a:gd name="T112" fmla="*/ 972 w 1128"/>
                <a:gd name="T11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74">
                  <a:moveTo>
                    <a:pt x="0" y="153"/>
                  </a:moveTo>
                  <a:cubicBezTo>
                    <a:pt x="22" y="138"/>
                    <a:pt x="36" y="119"/>
                    <a:pt x="43" y="97"/>
                  </a:cubicBezTo>
                  <a:lnTo>
                    <a:pt x="0" y="97"/>
                  </a:lnTo>
                  <a:lnTo>
                    <a:pt x="0" y="83"/>
                  </a:lnTo>
                  <a:lnTo>
                    <a:pt x="76" y="83"/>
                  </a:lnTo>
                  <a:lnTo>
                    <a:pt x="76" y="66"/>
                  </a:lnTo>
                  <a:lnTo>
                    <a:pt x="22" y="66"/>
                  </a:lnTo>
                  <a:lnTo>
                    <a:pt x="22" y="52"/>
                  </a:lnTo>
                  <a:lnTo>
                    <a:pt x="76" y="52"/>
                  </a:lnTo>
                  <a:lnTo>
                    <a:pt x="76" y="39"/>
                  </a:lnTo>
                  <a:lnTo>
                    <a:pt x="10" y="39"/>
                  </a:lnTo>
                  <a:lnTo>
                    <a:pt x="10" y="24"/>
                  </a:lnTo>
                  <a:lnTo>
                    <a:pt x="50" y="24"/>
                  </a:lnTo>
                  <a:cubicBezTo>
                    <a:pt x="47" y="20"/>
                    <a:pt x="43" y="16"/>
                    <a:pt x="36" y="11"/>
                  </a:cubicBezTo>
                  <a:lnTo>
                    <a:pt x="48" y="3"/>
                  </a:lnTo>
                  <a:cubicBezTo>
                    <a:pt x="57" y="10"/>
                    <a:pt x="64" y="17"/>
                    <a:pt x="69" y="24"/>
                  </a:cubicBezTo>
                  <a:lnTo>
                    <a:pt x="99" y="24"/>
                  </a:lnTo>
                  <a:lnTo>
                    <a:pt x="113" y="0"/>
                  </a:lnTo>
                  <a:lnTo>
                    <a:pt x="127" y="6"/>
                  </a:lnTo>
                  <a:cubicBezTo>
                    <a:pt x="130" y="7"/>
                    <a:pt x="130" y="8"/>
                    <a:pt x="126" y="9"/>
                  </a:cubicBezTo>
                  <a:lnTo>
                    <a:pt x="115" y="24"/>
                  </a:lnTo>
                  <a:lnTo>
                    <a:pt x="157" y="24"/>
                  </a:lnTo>
                  <a:lnTo>
                    <a:pt x="157" y="39"/>
                  </a:lnTo>
                  <a:lnTo>
                    <a:pt x="91" y="39"/>
                  </a:lnTo>
                  <a:lnTo>
                    <a:pt x="91" y="52"/>
                  </a:lnTo>
                  <a:lnTo>
                    <a:pt x="146" y="52"/>
                  </a:lnTo>
                  <a:lnTo>
                    <a:pt x="146" y="66"/>
                  </a:lnTo>
                  <a:lnTo>
                    <a:pt x="91" y="66"/>
                  </a:lnTo>
                  <a:lnTo>
                    <a:pt x="91" y="83"/>
                  </a:lnTo>
                  <a:lnTo>
                    <a:pt x="168" y="83"/>
                  </a:lnTo>
                  <a:lnTo>
                    <a:pt x="168" y="97"/>
                  </a:lnTo>
                  <a:lnTo>
                    <a:pt x="60" y="97"/>
                  </a:lnTo>
                  <a:cubicBezTo>
                    <a:pt x="59" y="103"/>
                    <a:pt x="57" y="108"/>
                    <a:pt x="55" y="111"/>
                  </a:cubicBezTo>
                  <a:lnTo>
                    <a:pt x="146" y="111"/>
                  </a:lnTo>
                  <a:lnTo>
                    <a:pt x="146" y="126"/>
                  </a:lnTo>
                  <a:lnTo>
                    <a:pt x="104" y="126"/>
                  </a:lnTo>
                  <a:lnTo>
                    <a:pt x="104" y="153"/>
                  </a:lnTo>
                  <a:lnTo>
                    <a:pt x="165" y="153"/>
                  </a:lnTo>
                  <a:lnTo>
                    <a:pt x="165" y="167"/>
                  </a:lnTo>
                  <a:lnTo>
                    <a:pt x="33" y="167"/>
                  </a:lnTo>
                  <a:lnTo>
                    <a:pt x="33" y="153"/>
                  </a:lnTo>
                  <a:lnTo>
                    <a:pt x="89" y="153"/>
                  </a:lnTo>
                  <a:lnTo>
                    <a:pt x="89" y="126"/>
                  </a:lnTo>
                  <a:lnTo>
                    <a:pt x="49" y="126"/>
                  </a:lnTo>
                  <a:cubicBezTo>
                    <a:pt x="40" y="141"/>
                    <a:pt x="28" y="155"/>
                    <a:pt x="12" y="167"/>
                  </a:cubicBezTo>
                  <a:lnTo>
                    <a:pt x="0" y="153"/>
                  </a:lnTo>
                  <a:close/>
                  <a:moveTo>
                    <a:pt x="253" y="144"/>
                  </a:moveTo>
                  <a:cubicBezTo>
                    <a:pt x="247" y="150"/>
                    <a:pt x="240" y="153"/>
                    <a:pt x="233" y="153"/>
                  </a:cubicBezTo>
                  <a:cubicBezTo>
                    <a:pt x="225" y="153"/>
                    <a:pt x="219" y="151"/>
                    <a:pt x="214" y="147"/>
                  </a:cubicBezTo>
                  <a:cubicBezTo>
                    <a:pt x="202" y="135"/>
                    <a:pt x="196" y="120"/>
                    <a:pt x="196" y="102"/>
                  </a:cubicBezTo>
                  <a:cubicBezTo>
                    <a:pt x="196" y="80"/>
                    <a:pt x="204" y="61"/>
                    <a:pt x="219" y="45"/>
                  </a:cubicBezTo>
                  <a:cubicBezTo>
                    <a:pt x="236" y="28"/>
                    <a:pt x="257" y="20"/>
                    <a:pt x="282" y="20"/>
                  </a:cubicBezTo>
                  <a:cubicBezTo>
                    <a:pt x="304" y="20"/>
                    <a:pt x="321" y="26"/>
                    <a:pt x="333" y="39"/>
                  </a:cubicBezTo>
                  <a:cubicBezTo>
                    <a:pt x="347" y="53"/>
                    <a:pt x="354" y="69"/>
                    <a:pt x="354" y="88"/>
                  </a:cubicBezTo>
                  <a:cubicBezTo>
                    <a:pt x="354" y="109"/>
                    <a:pt x="348" y="125"/>
                    <a:pt x="335" y="138"/>
                  </a:cubicBezTo>
                  <a:cubicBezTo>
                    <a:pt x="326" y="147"/>
                    <a:pt x="313" y="155"/>
                    <a:pt x="296" y="163"/>
                  </a:cubicBezTo>
                  <a:lnTo>
                    <a:pt x="280" y="147"/>
                  </a:lnTo>
                  <a:cubicBezTo>
                    <a:pt x="298" y="142"/>
                    <a:pt x="311" y="134"/>
                    <a:pt x="321" y="124"/>
                  </a:cubicBezTo>
                  <a:cubicBezTo>
                    <a:pt x="331" y="115"/>
                    <a:pt x="336" y="103"/>
                    <a:pt x="336" y="90"/>
                  </a:cubicBezTo>
                  <a:cubicBezTo>
                    <a:pt x="336" y="74"/>
                    <a:pt x="330" y="60"/>
                    <a:pt x="320" y="50"/>
                  </a:cubicBezTo>
                  <a:cubicBezTo>
                    <a:pt x="309" y="39"/>
                    <a:pt x="293" y="35"/>
                    <a:pt x="270" y="36"/>
                  </a:cubicBezTo>
                  <a:lnTo>
                    <a:pt x="284" y="42"/>
                  </a:lnTo>
                  <a:cubicBezTo>
                    <a:pt x="290" y="45"/>
                    <a:pt x="290" y="48"/>
                    <a:pt x="284" y="51"/>
                  </a:cubicBezTo>
                  <a:cubicBezTo>
                    <a:pt x="275" y="101"/>
                    <a:pt x="265" y="132"/>
                    <a:pt x="253" y="144"/>
                  </a:cubicBezTo>
                  <a:close/>
                  <a:moveTo>
                    <a:pt x="233" y="55"/>
                  </a:moveTo>
                  <a:cubicBezTo>
                    <a:pt x="220" y="68"/>
                    <a:pt x="213" y="84"/>
                    <a:pt x="213" y="103"/>
                  </a:cubicBezTo>
                  <a:cubicBezTo>
                    <a:pt x="213" y="115"/>
                    <a:pt x="217" y="124"/>
                    <a:pt x="225" y="132"/>
                  </a:cubicBezTo>
                  <a:cubicBezTo>
                    <a:pt x="226" y="133"/>
                    <a:pt x="228" y="134"/>
                    <a:pt x="231" y="134"/>
                  </a:cubicBezTo>
                  <a:cubicBezTo>
                    <a:pt x="234" y="134"/>
                    <a:pt x="238" y="132"/>
                    <a:pt x="241" y="129"/>
                  </a:cubicBezTo>
                  <a:cubicBezTo>
                    <a:pt x="253" y="117"/>
                    <a:pt x="261" y="86"/>
                    <a:pt x="267" y="36"/>
                  </a:cubicBezTo>
                  <a:cubicBezTo>
                    <a:pt x="254" y="39"/>
                    <a:pt x="242" y="46"/>
                    <a:pt x="233" y="55"/>
                  </a:cubicBezTo>
                  <a:close/>
                  <a:moveTo>
                    <a:pt x="478" y="141"/>
                  </a:moveTo>
                  <a:cubicBezTo>
                    <a:pt x="480" y="143"/>
                    <a:pt x="479" y="144"/>
                    <a:pt x="475" y="144"/>
                  </a:cubicBezTo>
                  <a:cubicBezTo>
                    <a:pt x="465" y="154"/>
                    <a:pt x="455" y="162"/>
                    <a:pt x="444" y="168"/>
                  </a:cubicBezTo>
                  <a:lnTo>
                    <a:pt x="435" y="155"/>
                  </a:lnTo>
                  <a:cubicBezTo>
                    <a:pt x="448" y="148"/>
                    <a:pt x="458" y="140"/>
                    <a:pt x="466" y="130"/>
                  </a:cubicBezTo>
                  <a:lnTo>
                    <a:pt x="478" y="141"/>
                  </a:lnTo>
                  <a:close/>
                  <a:moveTo>
                    <a:pt x="495" y="171"/>
                  </a:moveTo>
                  <a:lnTo>
                    <a:pt x="485" y="171"/>
                  </a:lnTo>
                  <a:lnTo>
                    <a:pt x="481" y="157"/>
                  </a:lnTo>
                  <a:lnTo>
                    <a:pt x="489" y="157"/>
                  </a:lnTo>
                  <a:cubicBezTo>
                    <a:pt x="491" y="157"/>
                    <a:pt x="492" y="156"/>
                    <a:pt x="492" y="154"/>
                  </a:cubicBezTo>
                  <a:lnTo>
                    <a:pt x="492" y="126"/>
                  </a:lnTo>
                  <a:lnTo>
                    <a:pt x="441" y="126"/>
                  </a:lnTo>
                  <a:lnTo>
                    <a:pt x="441" y="111"/>
                  </a:lnTo>
                  <a:lnTo>
                    <a:pt x="554" y="111"/>
                  </a:lnTo>
                  <a:lnTo>
                    <a:pt x="554" y="126"/>
                  </a:lnTo>
                  <a:lnTo>
                    <a:pt x="507" y="126"/>
                  </a:lnTo>
                  <a:lnTo>
                    <a:pt x="507" y="159"/>
                  </a:lnTo>
                  <a:cubicBezTo>
                    <a:pt x="507" y="167"/>
                    <a:pt x="503" y="171"/>
                    <a:pt x="495" y="171"/>
                  </a:cubicBezTo>
                  <a:close/>
                  <a:moveTo>
                    <a:pt x="522" y="131"/>
                  </a:moveTo>
                  <a:cubicBezTo>
                    <a:pt x="533" y="140"/>
                    <a:pt x="543" y="147"/>
                    <a:pt x="553" y="152"/>
                  </a:cubicBezTo>
                  <a:lnTo>
                    <a:pt x="545" y="165"/>
                  </a:lnTo>
                  <a:cubicBezTo>
                    <a:pt x="535" y="161"/>
                    <a:pt x="524" y="153"/>
                    <a:pt x="512" y="141"/>
                  </a:cubicBezTo>
                  <a:lnTo>
                    <a:pt x="522" y="131"/>
                  </a:lnTo>
                  <a:close/>
                  <a:moveTo>
                    <a:pt x="408" y="56"/>
                  </a:moveTo>
                  <a:lnTo>
                    <a:pt x="384" y="56"/>
                  </a:lnTo>
                  <a:lnTo>
                    <a:pt x="384" y="42"/>
                  </a:lnTo>
                  <a:lnTo>
                    <a:pt x="408" y="42"/>
                  </a:lnTo>
                  <a:lnTo>
                    <a:pt x="408" y="3"/>
                  </a:lnTo>
                  <a:lnTo>
                    <a:pt x="423" y="3"/>
                  </a:lnTo>
                  <a:cubicBezTo>
                    <a:pt x="427" y="3"/>
                    <a:pt x="427" y="5"/>
                    <a:pt x="423" y="7"/>
                  </a:cubicBezTo>
                  <a:lnTo>
                    <a:pt x="423" y="42"/>
                  </a:lnTo>
                  <a:lnTo>
                    <a:pt x="444" y="42"/>
                  </a:lnTo>
                  <a:lnTo>
                    <a:pt x="444" y="56"/>
                  </a:lnTo>
                  <a:lnTo>
                    <a:pt x="423" y="56"/>
                  </a:lnTo>
                  <a:lnTo>
                    <a:pt x="423" y="75"/>
                  </a:lnTo>
                  <a:cubicBezTo>
                    <a:pt x="431" y="79"/>
                    <a:pt x="438" y="84"/>
                    <a:pt x="445" y="92"/>
                  </a:cubicBezTo>
                  <a:lnTo>
                    <a:pt x="437" y="106"/>
                  </a:lnTo>
                  <a:cubicBezTo>
                    <a:pt x="432" y="101"/>
                    <a:pt x="428" y="97"/>
                    <a:pt x="423" y="93"/>
                  </a:cubicBezTo>
                  <a:lnTo>
                    <a:pt x="423" y="174"/>
                  </a:lnTo>
                  <a:lnTo>
                    <a:pt x="408" y="174"/>
                  </a:lnTo>
                  <a:lnTo>
                    <a:pt x="408" y="99"/>
                  </a:lnTo>
                  <a:cubicBezTo>
                    <a:pt x="404" y="110"/>
                    <a:pt x="397" y="121"/>
                    <a:pt x="387" y="130"/>
                  </a:cubicBezTo>
                  <a:lnTo>
                    <a:pt x="378" y="117"/>
                  </a:lnTo>
                  <a:cubicBezTo>
                    <a:pt x="396" y="96"/>
                    <a:pt x="406" y="76"/>
                    <a:pt x="408" y="56"/>
                  </a:cubicBezTo>
                  <a:close/>
                  <a:moveTo>
                    <a:pt x="540" y="102"/>
                  </a:moveTo>
                  <a:lnTo>
                    <a:pt x="455" y="102"/>
                  </a:lnTo>
                  <a:lnTo>
                    <a:pt x="455" y="87"/>
                  </a:lnTo>
                  <a:lnTo>
                    <a:pt x="540" y="87"/>
                  </a:lnTo>
                  <a:lnTo>
                    <a:pt x="540" y="102"/>
                  </a:lnTo>
                  <a:close/>
                  <a:moveTo>
                    <a:pt x="477" y="65"/>
                  </a:moveTo>
                  <a:lnTo>
                    <a:pt x="477" y="45"/>
                  </a:lnTo>
                  <a:lnTo>
                    <a:pt x="462" y="45"/>
                  </a:lnTo>
                  <a:lnTo>
                    <a:pt x="462" y="65"/>
                  </a:lnTo>
                  <a:lnTo>
                    <a:pt x="477" y="65"/>
                  </a:lnTo>
                  <a:close/>
                  <a:moveTo>
                    <a:pt x="505" y="65"/>
                  </a:moveTo>
                  <a:lnTo>
                    <a:pt x="505" y="45"/>
                  </a:lnTo>
                  <a:lnTo>
                    <a:pt x="490" y="45"/>
                  </a:lnTo>
                  <a:lnTo>
                    <a:pt x="490" y="65"/>
                  </a:lnTo>
                  <a:lnTo>
                    <a:pt x="505" y="65"/>
                  </a:lnTo>
                  <a:close/>
                  <a:moveTo>
                    <a:pt x="518" y="65"/>
                  </a:moveTo>
                  <a:lnTo>
                    <a:pt x="533" y="65"/>
                  </a:lnTo>
                  <a:lnTo>
                    <a:pt x="533" y="45"/>
                  </a:lnTo>
                  <a:lnTo>
                    <a:pt x="518" y="45"/>
                  </a:lnTo>
                  <a:lnTo>
                    <a:pt x="518" y="65"/>
                  </a:lnTo>
                  <a:close/>
                  <a:moveTo>
                    <a:pt x="546" y="33"/>
                  </a:moveTo>
                  <a:lnTo>
                    <a:pt x="546" y="77"/>
                  </a:lnTo>
                  <a:lnTo>
                    <a:pt x="450" y="77"/>
                  </a:lnTo>
                  <a:lnTo>
                    <a:pt x="450" y="33"/>
                  </a:lnTo>
                  <a:lnTo>
                    <a:pt x="477" y="33"/>
                  </a:lnTo>
                  <a:lnTo>
                    <a:pt x="477" y="23"/>
                  </a:lnTo>
                  <a:lnTo>
                    <a:pt x="445" y="23"/>
                  </a:lnTo>
                  <a:lnTo>
                    <a:pt x="445" y="9"/>
                  </a:lnTo>
                  <a:lnTo>
                    <a:pt x="550" y="9"/>
                  </a:lnTo>
                  <a:lnTo>
                    <a:pt x="550" y="23"/>
                  </a:lnTo>
                  <a:lnTo>
                    <a:pt x="518" y="23"/>
                  </a:lnTo>
                  <a:lnTo>
                    <a:pt x="518" y="33"/>
                  </a:lnTo>
                  <a:lnTo>
                    <a:pt x="546" y="33"/>
                  </a:lnTo>
                  <a:close/>
                  <a:moveTo>
                    <a:pt x="490" y="33"/>
                  </a:moveTo>
                  <a:lnTo>
                    <a:pt x="505" y="33"/>
                  </a:lnTo>
                  <a:lnTo>
                    <a:pt x="505" y="23"/>
                  </a:lnTo>
                  <a:lnTo>
                    <a:pt x="490" y="23"/>
                  </a:lnTo>
                  <a:lnTo>
                    <a:pt x="490" y="33"/>
                  </a:lnTo>
                  <a:close/>
                  <a:moveTo>
                    <a:pt x="693" y="22"/>
                  </a:moveTo>
                  <a:lnTo>
                    <a:pt x="735" y="22"/>
                  </a:lnTo>
                  <a:lnTo>
                    <a:pt x="735" y="34"/>
                  </a:lnTo>
                  <a:lnTo>
                    <a:pt x="692" y="34"/>
                  </a:lnTo>
                  <a:lnTo>
                    <a:pt x="692" y="47"/>
                  </a:lnTo>
                  <a:lnTo>
                    <a:pt x="729" y="47"/>
                  </a:lnTo>
                  <a:lnTo>
                    <a:pt x="729" y="59"/>
                  </a:lnTo>
                  <a:lnTo>
                    <a:pt x="692" y="59"/>
                  </a:lnTo>
                  <a:lnTo>
                    <a:pt x="692" y="71"/>
                  </a:lnTo>
                  <a:lnTo>
                    <a:pt x="729" y="71"/>
                  </a:lnTo>
                  <a:lnTo>
                    <a:pt x="729" y="83"/>
                  </a:lnTo>
                  <a:lnTo>
                    <a:pt x="692" y="83"/>
                  </a:lnTo>
                  <a:lnTo>
                    <a:pt x="692" y="96"/>
                  </a:lnTo>
                  <a:lnTo>
                    <a:pt x="739" y="96"/>
                  </a:lnTo>
                  <a:lnTo>
                    <a:pt x="739" y="108"/>
                  </a:lnTo>
                  <a:lnTo>
                    <a:pt x="668" y="108"/>
                  </a:lnTo>
                  <a:lnTo>
                    <a:pt x="668" y="125"/>
                  </a:lnTo>
                  <a:lnTo>
                    <a:pt x="747" y="125"/>
                  </a:lnTo>
                  <a:lnTo>
                    <a:pt x="747" y="139"/>
                  </a:lnTo>
                  <a:lnTo>
                    <a:pt x="668" y="139"/>
                  </a:lnTo>
                  <a:lnTo>
                    <a:pt x="668" y="174"/>
                  </a:lnTo>
                  <a:lnTo>
                    <a:pt x="653" y="174"/>
                  </a:lnTo>
                  <a:lnTo>
                    <a:pt x="653" y="139"/>
                  </a:lnTo>
                  <a:lnTo>
                    <a:pt x="575" y="139"/>
                  </a:lnTo>
                  <a:lnTo>
                    <a:pt x="575" y="125"/>
                  </a:lnTo>
                  <a:lnTo>
                    <a:pt x="653" y="125"/>
                  </a:lnTo>
                  <a:lnTo>
                    <a:pt x="653" y="108"/>
                  </a:lnTo>
                  <a:lnTo>
                    <a:pt x="645" y="108"/>
                  </a:lnTo>
                  <a:lnTo>
                    <a:pt x="637" y="108"/>
                  </a:lnTo>
                  <a:lnTo>
                    <a:pt x="637" y="50"/>
                  </a:lnTo>
                  <a:cubicBezTo>
                    <a:pt x="634" y="54"/>
                    <a:pt x="630" y="58"/>
                    <a:pt x="625" y="63"/>
                  </a:cubicBezTo>
                  <a:lnTo>
                    <a:pt x="617" y="49"/>
                  </a:lnTo>
                  <a:cubicBezTo>
                    <a:pt x="632" y="38"/>
                    <a:pt x="643" y="22"/>
                    <a:pt x="650" y="3"/>
                  </a:cubicBezTo>
                  <a:lnTo>
                    <a:pt x="663" y="7"/>
                  </a:lnTo>
                  <a:cubicBezTo>
                    <a:pt x="665" y="9"/>
                    <a:pt x="665" y="10"/>
                    <a:pt x="661" y="11"/>
                  </a:cubicBezTo>
                  <a:cubicBezTo>
                    <a:pt x="660" y="15"/>
                    <a:pt x="658" y="19"/>
                    <a:pt x="655" y="22"/>
                  </a:cubicBezTo>
                  <a:lnTo>
                    <a:pt x="680" y="22"/>
                  </a:lnTo>
                  <a:cubicBezTo>
                    <a:pt x="684" y="15"/>
                    <a:pt x="687" y="9"/>
                    <a:pt x="690" y="3"/>
                  </a:cubicBezTo>
                  <a:lnTo>
                    <a:pt x="703" y="7"/>
                  </a:lnTo>
                  <a:cubicBezTo>
                    <a:pt x="705" y="9"/>
                    <a:pt x="704" y="10"/>
                    <a:pt x="701" y="11"/>
                  </a:cubicBezTo>
                  <a:cubicBezTo>
                    <a:pt x="699" y="13"/>
                    <a:pt x="697" y="17"/>
                    <a:pt x="693" y="22"/>
                  </a:cubicBezTo>
                  <a:close/>
                  <a:moveTo>
                    <a:pt x="612" y="50"/>
                  </a:moveTo>
                  <a:lnTo>
                    <a:pt x="601" y="64"/>
                  </a:lnTo>
                  <a:cubicBezTo>
                    <a:pt x="594" y="57"/>
                    <a:pt x="587" y="52"/>
                    <a:pt x="580" y="49"/>
                  </a:cubicBezTo>
                  <a:lnTo>
                    <a:pt x="590" y="36"/>
                  </a:lnTo>
                  <a:cubicBezTo>
                    <a:pt x="597" y="38"/>
                    <a:pt x="604" y="43"/>
                    <a:pt x="612" y="50"/>
                  </a:cubicBezTo>
                  <a:close/>
                  <a:moveTo>
                    <a:pt x="621" y="18"/>
                  </a:moveTo>
                  <a:lnTo>
                    <a:pt x="611" y="32"/>
                  </a:lnTo>
                  <a:cubicBezTo>
                    <a:pt x="605" y="26"/>
                    <a:pt x="598" y="21"/>
                    <a:pt x="589" y="18"/>
                  </a:cubicBezTo>
                  <a:lnTo>
                    <a:pt x="599" y="6"/>
                  </a:lnTo>
                  <a:cubicBezTo>
                    <a:pt x="608" y="9"/>
                    <a:pt x="615" y="13"/>
                    <a:pt x="621" y="18"/>
                  </a:cubicBezTo>
                  <a:close/>
                  <a:moveTo>
                    <a:pt x="679" y="96"/>
                  </a:moveTo>
                  <a:lnTo>
                    <a:pt x="679" y="83"/>
                  </a:lnTo>
                  <a:lnTo>
                    <a:pt x="650" y="83"/>
                  </a:lnTo>
                  <a:lnTo>
                    <a:pt x="650" y="96"/>
                  </a:lnTo>
                  <a:lnTo>
                    <a:pt x="679" y="96"/>
                  </a:lnTo>
                  <a:close/>
                  <a:moveTo>
                    <a:pt x="650" y="71"/>
                  </a:moveTo>
                  <a:lnTo>
                    <a:pt x="679" y="71"/>
                  </a:lnTo>
                  <a:lnTo>
                    <a:pt x="679" y="59"/>
                  </a:lnTo>
                  <a:lnTo>
                    <a:pt x="650" y="59"/>
                  </a:lnTo>
                  <a:lnTo>
                    <a:pt x="650" y="71"/>
                  </a:lnTo>
                  <a:close/>
                  <a:moveTo>
                    <a:pt x="679" y="47"/>
                  </a:moveTo>
                  <a:lnTo>
                    <a:pt x="679" y="34"/>
                  </a:lnTo>
                  <a:lnTo>
                    <a:pt x="650" y="34"/>
                  </a:lnTo>
                  <a:lnTo>
                    <a:pt x="650" y="47"/>
                  </a:lnTo>
                  <a:lnTo>
                    <a:pt x="679" y="47"/>
                  </a:lnTo>
                  <a:close/>
                  <a:moveTo>
                    <a:pt x="576" y="99"/>
                  </a:moveTo>
                  <a:cubicBezTo>
                    <a:pt x="589" y="92"/>
                    <a:pt x="602" y="81"/>
                    <a:pt x="615" y="67"/>
                  </a:cubicBezTo>
                  <a:lnTo>
                    <a:pt x="626" y="78"/>
                  </a:lnTo>
                  <a:cubicBezTo>
                    <a:pt x="613" y="93"/>
                    <a:pt x="601" y="104"/>
                    <a:pt x="590" y="111"/>
                  </a:cubicBezTo>
                  <a:cubicBezTo>
                    <a:pt x="591" y="114"/>
                    <a:pt x="590" y="116"/>
                    <a:pt x="588" y="115"/>
                  </a:cubicBezTo>
                  <a:lnTo>
                    <a:pt x="576" y="99"/>
                  </a:lnTo>
                  <a:close/>
                  <a:moveTo>
                    <a:pt x="875" y="140"/>
                  </a:moveTo>
                  <a:cubicBezTo>
                    <a:pt x="878" y="143"/>
                    <a:pt x="878" y="144"/>
                    <a:pt x="873" y="144"/>
                  </a:cubicBezTo>
                  <a:cubicBezTo>
                    <a:pt x="863" y="156"/>
                    <a:pt x="852" y="166"/>
                    <a:pt x="840" y="174"/>
                  </a:cubicBezTo>
                  <a:lnTo>
                    <a:pt x="829" y="162"/>
                  </a:lnTo>
                  <a:cubicBezTo>
                    <a:pt x="842" y="153"/>
                    <a:pt x="853" y="142"/>
                    <a:pt x="863" y="129"/>
                  </a:cubicBezTo>
                  <a:lnTo>
                    <a:pt x="875" y="140"/>
                  </a:lnTo>
                  <a:close/>
                  <a:moveTo>
                    <a:pt x="901" y="129"/>
                  </a:moveTo>
                  <a:cubicBezTo>
                    <a:pt x="909" y="139"/>
                    <a:pt x="921" y="148"/>
                    <a:pt x="939" y="156"/>
                  </a:cubicBezTo>
                  <a:lnTo>
                    <a:pt x="930" y="171"/>
                  </a:lnTo>
                  <a:cubicBezTo>
                    <a:pt x="914" y="164"/>
                    <a:pt x="901" y="154"/>
                    <a:pt x="891" y="140"/>
                  </a:cubicBezTo>
                  <a:lnTo>
                    <a:pt x="901" y="129"/>
                  </a:lnTo>
                  <a:close/>
                  <a:moveTo>
                    <a:pt x="830" y="127"/>
                  </a:moveTo>
                  <a:lnTo>
                    <a:pt x="830" y="113"/>
                  </a:lnTo>
                  <a:lnTo>
                    <a:pt x="910" y="113"/>
                  </a:lnTo>
                  <a:lnTo>
                    <a:pt x="910" y="93"/>
                  </a:lnTo>
                  <a:lnTo>
                    <a:pt x="851" y="93"/>
                  </a:lnTo>
                  <a:lnTo>
                    <a:pt x="851" y="99"/>
                  </a:lnTo>
                  <a:lnTo>
                    <a:pt x="836" y="99"/>
                  </a:lnTo>
                  <a:lnTo>
                    <a:pt x="836" y="23"/>
                  </a:lnTo>
                  <a:lnTo>
                    <a:pt x="850" y="23"/>
                  </a:lnTo>
                  <a:cubicBezTo>
                    <a:pt x="854" y="23"/>
                    <a:pt x="854" y="25"/>
                    <a:pt x="851" y="27"/>
                  </a:cubicBezTo>
                  <a:lnTo>
                    <a:pt x="851" y="78"/>
                  </a:lnTo>
                  <a:lnTo>
                    <a:pt x="925" y="78"/>
                  </a:lnTo>
                  <a:lnTo>
                    <a:pt x="925" y="113"/>
                  </a:lnTo>
                  <a:lnTo>
                    <a:pt x="939" y="113"/>
                  </a:lnTo>
                  <a:lnTo>
                    <a:pt x="939" y="127"/>
                  </a:lnTo>
                  <a:lnTo>
                    <a:pt x="830" y="127"/>
                  </a:lnTo>
                  <a:close/>
                  <a:moveTo>
                    <a:pt x="821" y="6"/>
                  </a:moveTo>
                  <a:lnTo>
                    <a:pt x="821" y="20"/>
                  </a:lnTo>
                  <a:lnTo>
                    <a:pt x="777" y="20"/>
                  </a:lnTo>
                  <a:lnTo>
                    <a:pt x="777" y="6"/>
                  </a:lnTo>
                  <a:lnTo>
                    <a:pt x="821" y="6"/>
                  </a:lnTo>
                  <a:close/>
                  <a:moveTo>
                    <a:pt x="828" y="33"/>
                  </a:moveTo>
                  <a:lnTo>
                    <a:pt x="828" y="47"/>
                  </a:lnTo>
                  <a:lnTo>
                    <a:pt x="766" y="47"/>
                  </a:lnTo>
                  <a:lnTo>
                    <a:pt x="766" y="33"/>
                  </a:lnTo>
                  <a:lnTo>
                    <a:pt x="828" y="33"/>
                  </a:lnTo>
                  <a:close/>
                  <a:moveTo>
                    <a:pt x="821" y="60"/>
                  </a:moveTo>
                  <a:lnTo>
                    <a:pt x="821" y="74"/>
                  </a:lnTo>
                  <a:lnTo>
                    <a:pt x="777" y="74"/>
                  </a:lnTo>
                  <a:lnTo>
                    <a:pt x="777" y="60"/>
                  </a:lnTo>
                  <a:lnTo>
                    <a:pt x="821" y="60"/>
                  </a:lnTo>
                  <a:close/>
                  <a:moveTo>
                    <a:pt x="823" y="112"/>
                  </a:moveTo>
                  <a:lnTo>
                    <a:pt x="823" y="171"/>
                  </a:lnTo>
                  <a:lnTo>
                    <a:pt x="810" y="171"/>
                  </a:lnTo>
                  <a:lnTo>
                    <a:pt x="810" y="164"/>
                  </a:lnTo>
                  <a:lnTo>
                    <a:pt x="787" y="164"/>
                  </a:lnTo>
                  <a:lnTo>
                    <a:pt x="787" y="174"/>
                  </a:lnTo>
                  <a:lnTo>
                    <a:pt x="774" y="174"/>
                  </a:lnTo>
                  <a:lnTo>
                    <a:pt x="774" y="112"/>
                  </a:lnTo>
                  <a:lnTo>
                    <a:pt x="823" y="112"/>
                  </a:lnTo>
                  <a:close/>
                  <a:moveTo>
                    <a:pt x="810" y="124"/>
                  </a:moveTo>
                  <a:lnTo>
                    <a:pt x="787" y="124"/>
                  </a:lnTo>
                  <a:lnTo>
                    <a:pt x="787" y="152"/>
                  </a:lnTo>
                  <a:lnTo>
                    <a:pt x="810" y="152"/>
                  </a:lnTo>
                  <a:lnTo>
                    <a:pt x="810" y="124"/>
                  </a:lnTo>
                  <a:close/>
                  <a:moveTo>
                    <a:pt x="821" y="86"/>
                  </a:moveTo>
                  <a:lnTo>
                    <a:pt x="821" y="100"/>
                  </a:lnTo>
                  <a:lnTo>
                    <a:pt x="777" y="100"/>
                  </a:lnTo>
                  <a:lnTo>
                    <a:pt x="777" y="86"/>
                  </a:lnTo>
                  <a:lnTo>
                    <a:pt x="821" y="86"/>
                  </a:lnTo>
                  <a:close/>
                  <a:moveTo>
                    <a:pt x="921" y="6"/>
                  </a:moveTo>
                  <a:lnTo>
                    <a:pt x="921" y="62"/>
                  </a:lnTo>
                  <a:lnTo>
                    <a:pt x="864" y="62"/>
                  </a:lnTo>
                  <a:lnTo>
                    <a:pt x="864" y="6"/>
                  </a:lnTo>
                  <a:lnTo>
                    <a:pt x="921" y="6"/>
                  </a:lnTo>
                  <a:close/>
                  <a:moveTo>
                    <a:pt x="909" y="18"/>
                  </a:moveTo>
                  <a:lnTo>
                    <a:pt x="876" y="18"/>
                  </a:lnTo>
                  <a:lnTo>
                    <a:pt x="876" y="50"/>
                  </a:lnTo>
                  <a:lnTo>
                    <a:pt x="909" y="50"/>
                  </a:lnTo>
                  <a:lnTo>
                    <a:pt x="909" y="18"/>
                  </a:lnTo>
                  <a:close/>
                  <a:moveTo>
                    <a:pt x="960" y="153"/>
                  </a:moveTo>
                  <a:cubicBezTo>
                    <a:pt x="982" y="138"/>
                    <a:pt x="996" y="119"/>
                    <a:pt x="1003" y="97"/>
                  </a:cubicBezTo>
                  <a:lnTo>
                    <a:pt x="960" y="97"/>
                  </a:lnTo>
                  <a:lnTo>
                    <a:pt x="960" y="83"/>
                  </a:lnTo>
                  <a:lnTo>
                    <a:pt x="1036" y="83"/>
                  </a:lnTo>
                  <a:lnTo>
                    <a:pt x="1036" y="66"/>
                  </a:lnTo>
                  <a:lnTo>
                    <a:pt x="982" y="66"/>
                  </a:lnTo>
                  <a:lnTo>
                    <a:pt x="982" y="52"/>
                  </a:lnTo>
                  <a:lnTo>
                    <a:pt x="1036" y="52"/>
                  </a:lnTo>
                  <a:lnTo>
                    <a:pt x="1036" y="39"/>
                  </a:lnTo>
                  <a:lnTo>
                    <a:pt x="970" y="39"/>
                  </a:lnTo>
                  <a:lnTo>
                    <a:pt x="970" y="24"/>
                  </a:lnTo>
                  <a:lnTo>
                    <a:pt x="1010" y="24"/>
                  </a:lnTo>
                  <a:cubicBezTo>
                    <a:pt x="1007" y="20"/>
                    <a:pt x="1003" y="16"/>
                    <a:pt x="996" y="11"/>
                  </a:cubicBezTo>
                  <a:lnTo>
                    <a:pt x="1008" y="3"/>
                  </a:lnTo>
                  <a:cubicBezTo>
                    <a:pt x="1017" y="10"/>
                    <a:pt x="1024" y="17"/>
                    <a:pt x="1029" y="24"/>
                  </a:cubicBezTo>
                  <a:lnTo>
                    <a:pt x="1059" y="24"/>
                  </a:lnTo>
                  <a:lnTo>
                    <a:pt x="1073" y="0"/>
                  </a:lnTo>
                  <a:lnTo>
                    <a:pt x="1087" y="6"/>
                  </a:lnTo>
                  <a:cubicBezTo>
                    <a:pt x="1090" y="7"/>
                    <a:pt x="1090" y="8"/>
                    <a:pt x="1086" y="9"/>
                  </a:cubicBezTo>
                  <a:lnTo>
                    <a:pt x="1075" y="24"/>
                  </a:lnTo>
                  <a:lnTo>
                    <a:pt x="1117" y="24"/>
                  </a:lnTo>
                  <a:lnTo>
                    <a:pt x="1117" y="39"/>
                  </a:lnTo>
                  <a:lnTo>
                    <a:pt x="1051" y="39"/>
                  </a:lnTo>
                  <a:lnTo>
                    <a:pt x="1051" y="52"/>
                  </a:lnTo>
                  <a:lnTo>
                    <a:pt x="1106" y="52"/>
                  </a:lnTo>
                  <a:lnTo>
                    <a:pt x="1106" y="66"/>
                  </a:lnTo>
                  <a:lnTo>
                    <a:pt x="1051" y="66"/>
                  </a:lnTo>
                  <a:lnTo>
                    <a:pt x="1051" y="83"/>
                  </a:lnTo>
                  <a:lnTo>
                    <a:pt x="1128" y="83"/>
                  </a:lnTo>
                  <a:lnTo>
                    <a:pt x="1128" y="97"/>
                  </a:lnTo>
                  <a:lnTo>
                    <a:pt x="1020" y="97"/>
                  </a:lnTo>
                  <a:cubicBezTo>
                    <a:pt x="1019" y="103"/>
                    <a:pt x="1017" y="108"/>
                    <a:pt x="1015" y="111"/>
                  </a:cubicBezTo>
                  <a:lnTo>
                    <a:pt x="1106" y="111"/>
                  </a:lnTo>
                  <a:lnTo>
                    <a:pt x="1106" y="126"/>
                  </a:lnTo>
                  <a:lnTo>
                    <a:pt x="1064" y="126"/>
                  </a:lnTo>
                  <a:lnTo>
                    <a:pt x="1064" y="153"/>
                  </a:lnTo>
                  <a:lnTo>
                    <a:pt x="1125" y="153"/>
                  </a:lnTo>
                  <a:lnTo>
                    <a:pt x="1125" y="167"/>
                  </a:lnTo>
                  <a:lnTo>
                    <a:pt x="993" y="167"/>
                  </a:lnTo>
                  <a:lnTo>
                    <a:pt x="993" y="153"/>
                  </a:lnTo>
                  <a:lnTo>
                    <a:pt x="1049" y="153"/>
                  </a:lnTo>
                  <a:lnTo>
                    <a:pt x="1049" y="126"/>
                  </a:lnTo>
                  <a:lnTo>
                    <a:pt x="1009" y="126"/>
                  </a:lnTo>
                  <a:cubicBezTo>
                    <a:pt x="1000" y="141"/>
                    <a:pt x="988" y="155"/>
                    <a:pt x="972" y="167"/>
                  </a:cubicBezTo>
                  <a:lnTo>
                    <a:pt x="960"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1" name="Line 1018"/>
            <p:cNvCxnSpPr/>
            <p:nvPr/>
          </p:nvCxnSpPr>
          <p:spPr bwMode="auto">
            <a:xfrm>
              <a:off x="5205095" y="567055"/>
              <a:ext cx="0" cy="17780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2" name="Line 1019"/>
            <p:cNvCxnSpPr/>
            <p:nvPr/>
          </p:nvCxnSpPr>
          <p:spPr bwMode="auto">
            <a:xfrm>
              <a:off x="5205095" y="567055"/>
              <a:ext cx="87503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3" name="Line 1020"/>
            <p:cNvCxnSpPr/>
            <p:nvPr/>
          </p:nvCxnSpPr>
          <p:spPr bwMode="auto">
            <a:xfrm>
              <a:off x="5205095" y="744855"/>
              <a:ext cx="87503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84" name="Freeform 1021"/>
            <p:cNvSpPr>
              <a:spLocks noEditPoints="1"/>
            </p:cNvSpPr>
            <p:nvPr/>
          </p:nvSpPr>
          <p:spPr bwMode="auto">
            <a:xfrm>
              <a:off x="5295900" y="614045"/>
              <a:ext cx="670560" cy="96520"/>
            </a:xfrm>
            <a:custGeom>
              <a:avLst/>
              <a:gdLst>
                <a:gd name="T0" fmla="*/ 76 w 1618"/>
                <a:gd name="T1" fmla="*/ 66 h 174"/>
                <a:gd name="T2" fmla="*/ 10 w 1618"/>
                <a:gd name="T3" fmla="*/ 24 h 174"/>
                <a:gd name="T4" fmla="*/ 113 w 1618"/>
                <a:gd name="T5" fmla="*/ 0 h 174"/>
                <a:gd name="T6" fmla="*/ 91 w 1618"/>
                <a:gd name="T7" fmla="*/ 39 h 174"/>
                <a:gd name="T8" fmla="*/ 168 w 1618"/>
                <a:gd name="T9" fmla="*/ 83 h 174"/>
                <a:gd name="T10" fmla="*/ 104 w 1618"/>
                <a:gd name="T11" fmla="*/ 126 h 174"/>
                <a:gd name="T12" fmla="*/ 89 w 1618"/>
                <a:gd name="T13" fmla="*/ 153 h 174"/>
                <a:gd name="T14" fmla="*/ 233 w 1618"/>
                <a:gd name="T15" fmla="*/ 153 h 174"/>
                <a:gd name="T16" fmla="*/ 354 w 1618"/>
                <a:gd name="T17" fmla="*/ 88 h 174"/>
                <a:gd name="T18" fmla="*/ 320 w 1618"/>
                <a:gd name="T19" fmla="*/ 50 h 174"/>
                <a:gd name="T20" fmla="*/ 213 w 1618"/>
                <a:gd name="T21" fmla="*/ 103 h 174"/>
                <a:gd name="T22" fmla="*/ 431 w 1618"/>
                <a:gd name="T23" fmla="*/ 125 h 174"/>
                <a:gd name="T24" fmla="*/ 499 w 1618"/>
                <a:gd name="T25" fmla="*/ 116 h 174"/>
                <a:gd name="T26" fmla="*/ 428 w 1618"/>
                <a:gd name="T27" fmla="*/ 65 h 174"/>
                <a:gd name="T28" fmla="*/ 513 w 1618"/>
                <a:gd name="T29" fmla="*/ 127 h 174"/>
                <a:gd name="T30" fmla="*/ 492 w 1618"/>
                <a:gd name="T31" fmla="*/ 41 h 174"/>
                <a:gd name="T32" fmla="*/ 492 w 1618"/>
                <a:gd name="T33" fmla="*/ 87 h 174"/>
                <a:gd name="T34" fmla="*/ 605 w 1618"/>
                <a:gd name="T35" fmla="*/ 136 h 174"/>
                <a:gd name="T36" fmla="*/ 543 w 1618"/>
                <a:gd name="T37" fmla="*/ 91 h 174"/>
                <a:gd name="T38" fmla="*/ 589 w 1618"/>
                <a:gd name="T39" fmla="*/ 65 h 174"/>
                <a:gd name="T40" fmla="*/ 540 w 1618"/>
                <a:gd name="T41" fmla="*/ 120 h 174"/>
                <a:gd name="T42" fmla="*/ 706 w 1618"/>
                <a:gd name="T43" fmla="*/ 80 h 174"/>
                <a:gd name="T44" fmla="*/ 670 w 1618"/>
                <a:gd name="T45" fmla="*/ 54 h 174"/>
                <a:gd name="T46" fmla="*/ 685 w 1618"/>
                <a:gd name="T47" fmla="*/ 28 h 174"/>
                <a:gd name="T48" fmla="*/ 744 w 1618"/>
                <a:gd name="T49" fmla="*/ 124 h 174"/>
                <a:gd name="T50" fmla="*/ 773 w 1618"/>
                <a:gd name="T51" fmla="*/ 161 h 174"/>
                <a:gd name="T52" fmla="*/ 763 w 1618"/>
                <a:gd name="T53" fmla="*/ 144 h 174"/>
                <a:gd name="T54" fmla="*/ 876 w 1618"/>
                <a:gd name="T55" fmla="*/ 86 h 174"/>
                <a:gd name="T56" fmla="*/ 916 w 1618"/>
                <a:gd name="T57" fmla="*/ 173 h 174"/>
                <a:gd name="T58" fmla="*/ 955 w 1618"/>
                <a:gd name="T59" fmla="*/ 128 h 174"/>
                <a:gd name="T60" fmla="*/ 1036 w 1618"/>
                <a:gd name="T61" fmla="*/ 171 h 174"/>
                <a:gd name="T62" fmla="*/ 940 w 1618"/>
                <a:gd name="T63" fmla="*/ 114 h 174"/>
                <a:gd name="T64" fmla="*/ 944 w 1618"/>
                <a:gd name="T65" fmla="*/ 75 h 174"/>
                <a:gd name="T66" fmla="*/ 1048 w 1618"/>
                <a:gd name="T67" fmla="*/ 35 h 174"/>
                <a:gd name="T68" fmla="*/ 1029 w 1618"/>
                <a:gd name="T69" fmla="*/ 22 h 174"/>
                <a:gd name="T70" fmla="*/ 1078 w 1618"/>
                <a:gd name="T71" fmla="*/ 157 h 174"/>
                <a:gd name="T72" fmla="*/ 1105 w 1618"/>
                <a:gd name="T73" fmla="*/ 36 h 174"/>
                <a:gd name="T74" fmla="*/ 1118 w 1618"/>
                <a:gd name="T75" fmla="*/ 6 h 174"/>
                <a:gd name="T76" fmla="*/ 1145 w 1618"/>
                <a:gd name="T77" fmla="*/ 51 h 174"/>
                <a:gd name="T78" fmla="*/ 1118 w 1618"/>
                <a:gd name="T79" fmla="*/ 120 h 174"/>
                <a:gd name="T80" fmla="*/ 1210 w 1618"/>
                <a:gd name="T81" fmla="*/ 143 h 174"/>
                <a:gd name="T82" fmla="*/ 1189 w 1618"/>
                <a:gd name="T83" fmla="*/ 152 h 174"/>
                <a:gd name="T84" fmla="*/ 1174 w 1618"/>
                <a:gd name="T85" fmla="*/ 81 h 174"/>
                <a:gd name="T86" fmla="*/ 1174 w 1618"/>
                <a:gd name="T87" fmla="*/ 69 h 174"/>
                <a:gd name="T88" fmla="*/ 1156 w 1618"/>
                <a:gd name="T89" fmla="*/ 23 h 174"/>
                <a:gd name="T90" fmla="*/ 1231 w 1618"/>
                <a:gd name="T91" fmla="*/ 41 h 174"/>
                <a:gd name="T92" fmla="*/ 1118 w 1618"/>
                <a:gd name="T93" fmla="*/ 87 h 174"/>
                <a:gd name="T94" fmla="*/ 1105 w 1618"/>
                <a:gd name="T95" fmla="*/ 87 h 174"/>
                <a:gd name="T96" fmla="*/ 1427 w 1618"/>
                <a:gd name="T97" fmla="*/ 141 h 174"/>
                <a:gd name="T98" fmla="*/ 1421 w 1618"/>
                <a:gd name="T99" fmla="*/ 14 h 174"/>
                <a:gd name="T100" fmla="*/ 1417 w 1618"/>
                <a:gd name="T101" fmla="*/ 116 h 174"/>
                <a:gd name="T102" fmla="*/ 1306 w 1618"/>
                <a:gd name="T103" fmla="*/ 60 h 174"/>
                <a:gd name="T104" fmla="*/ 1576 w 1618"/>
                <a:gd name="T105" fmla="*/ 68 h 174"/>
                <a:gd name="T106" fmla="*/ 1591 w 1618"/>
                <a:gd name="T107" fmla="*/ 171 h 174"/>
                <a:gd name="T108" fmla="*/ 1520 w 1618"/>
                <a:gd name="T109" fmla="*/ 136 h 174"/>
                <a:gd name="T110" fmla="*/ 1560 w 1618"/>
                <a:gd name="T111" fmla="*/ 109 h 174"/>
                <a:gd name="T112" fmla="*/ 1520 w 1618"/>
                <a:gd name="T113" fmla="*/ 148 h 174"/>
                <a:gd name="T114" fmla="*/ 1603 w 1618"/>
                <a:gd name="T115" fmla="*/ 20 h 174"/>
                <a:gd name="T116" fmla="*/ 1564 w 1618"/>
                <a:gd name="T117" fmla="*/ 56 h 174"/>
                <a:gd name="T118" fmla="*/ 1514 w 1618"/>
                <a:gd name="T119" fmla="*/ 56 h 174"/>
                <a:gd name="T120" fmla="*/ 1514 w 1618"/>
                <a:gd name="T121" fmla="*/ 32 h 174"/>
                <a:gd name="T122" fmla="*/ 1529 w 1618"/>
                <a:gd name="T123" fmla="*/ 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8" h="174">
                  <a:moveTo>
                    <a:pt x="0" y="153"/>
                  </a:moveTo>
                  <a:cubicBezTo>
                    <a:pt x="22" y="138"/>
                    <a:pt x="36" y="119"/>
                    <a:pt x="43" y="97"/>
                  </a:cubicBezTo>
                  <a:lnTo>
                    <a:pt x="0" y="97"/>
                  </a:lnTo>
                  <a:lnTo>
                    <a:pt x="0" y="83"/>
                  </a:lnTo>
                  <a:lnTo>
                    <a:pt x="76" y="83"/>
                  </a:lnTo>
                  <a:lnTo>
                    <a:pt x="76" y="66"/>
                  </a:lnTo>
                  <a:lnTo>
                    <a:pt x="22" y="66"/>
                  </a:lnTo>
                  <a:lnTo>
                    <a:pt x="22" y="52"/>
                  </a:lnTo>
                  <a:lnTo>
                    <a:pt x="76" y="52"/>
                  </a:lnTo>
                  <a:lnTo>
                    <a:pt x="76" y="39"/>
                  </a:lnTo>
                  <a:lnTo>
                    <a:pt x="10" y="39"/>
                  </a:lnTo>
                  <a:lnTo>
                    <a:pt x="10" y="24"/>
                  </a:lnTo>
                  <a:lnTo>
                    <a:pt x="50" y="24"/>
                  </a:lnTo>
                  <a:cubicBezTo>
                    <a:pt x="47" y="20"/>
                    <a:pt x="43" y="16"/>
                    <a:pt x="36" y="11"/>
                  </a:cubicBezTo>
                  <a:lnTo>
                    <a:pt x="48" y="3"/>
                  </a:lnTo>
                  <a:cubicBezTo>
                    <a:pt x="57" y="10"/>
                    <a:pt x="64" y="17"/>
                    <a:pt x="69" y="24"/>
                  </a:cubicBezTo>
                  <a:lnTo>
                    <a:pt x="99" y="24"/>
                  </a:lnTo>
                  <a:lnTo>
                    <a:pt x="113" y="0"/>
                  </a:lnTo>
                  <a:lnTo>
                    <a:pt x="127" y="6"/>
                  </a:lnTo>
                  <a:cubicBezTo>
                    <a:pt x="130" y="7"/>
                    <a:pt x="130" y="8"/>
                    <a:pt x="126" y="9"/>
                  </a:cubicBezTo>
                  <a:lnTo>
                    <a:pt x="115" y="24"/>
                  </a:lnTo>
                  <a:lnTo>
                    <a:pt x="157" y="24"/>
                  </a:lnTo>
                  <a:lnTo>
                    <a:pt x="157" y="39"/>
                  </a:lnTo>
                  <a:lnTo>
                    <a:pt x="91" y="39"/>
                  </a:lnTo>
                  <a:lnTo>
                    <a:pt x="91" y="52"/>
                  </a:lnTo>
                  <a:lnTo>
                    <a:pt x="146" y="52"/>
                  </a:lnTo>
                  <a:lnTo>
                    <a:pt x="146" y="66"/>
                  </a:lnTo>
                  <a:lnTo>
                    <a:pt x="91" y="66"/>
                  </a:lnTo>
                  <a:lnTo>
                    <a:pt x="91" y="83"/>
                  </a:lnTo>
                  <a:lnTo>
                    <a:pt x="168" y="83"/>
                  </a:lnTo>
                  <a:lnTo>
                    <a:pt x="168" y="97"/>
                  </a:lnTo>
                  <a:lnTo>
                    <a:pt x="60" y="97"/>
                  </a:lnTo>
                  <a:cubicBezTo>
                    <a:pt x="59" y="103"/>
                    <a:pt x="57" y="108"/>
                    <a:pt x="55" y="111"/>
                  </a:cubicBezTo>
                  <a:lnTo>
                    <a:pt x="146" y="111"/>
                  </a:lnTo>
                  <a:lnTo>
                    <a:pt x="146" y="126"/>
                  </a:lnTo>
                  <a:lnTo>
                    <a:pt x="104" y="126"/>
                  </a:lnTo>
                  <a:lnTo>
                    <a:pt x="104" y="153"/>
                  </a:lnTo>
                  <a:lnTo>
                    <a:pt x="165" y="153"/>
                  </a:lnTo>
                  <a:lnTo>
                    <a:pt x="165" y="167"/>
                  </a:lnTo>
                  <a:lnTo>
                    <a:pt x="33" y="167"/>
                  </a:lnTo>
                  <a:lnTo>
                    <a:pt x="33" y="153"/>
                  </a:lnTo>
                  <a:lnTo>
                    <a:pt x="89" y="153"/>
                  </a:lnTo>
                  <a:lnTo>
                    <a:pt x="89" y="126"/>
                  </a:lnTo>
                  <a:lnTo>
                    <a:pt x="49" y="126"/>
                  </a:lnTo>
                  <a:cubicBezTo>
                    <a:pt x="40" y="141"/>
                    <a:pt x="28" y="155"/>
                    <a:pt x="12" y="167"/>
                  </a:cubicBezTo>
                  <a:lnTo>
                    <a:pt x="0" y="153"/>
                  </a:lnTo>
                  <a:close/>
                  <a:moveTo>
                    <a:pt x="253" y="144"/>
                  </a:moveTo>
                  <a:cubicBezTo>
                    <a:pt x="247" y="150"/>
                    <a:pt x="240" y="153"/>
                    <a:pt x="233" y="153"/>
                  </a:cubicBezTo>
                  <a:cubicBezTo>
                    <a:pt x="225" y="153"/>
                    <a:pt x="219" y="151"/>
                    <a:pt x="214" y="147"/>
                  </a:cubicBezTo>
                  <a:cubicBezTo>
                    <a:pt x="202" y="135"/>
                    <a:pt x="196" y="120"/>
                    <a:pt x="196" y="102"/>
                  </a:cubicBezTo>
                  <a:cubicBezTo>
                    <a:pt x="196" y="80"/>
                    <a:pt x="204" y="61"/>
                    <a:pt x="219" y="45"/>
                  </a:cubicBezTo>
                  <a:cubicBezTo>
                    <a:pt x="236" y="28"/>
                    <a:pt x="257" y="20"/>
                    <a:pt x="282" y="20"/>
                  </a:cubicBezTo>
                  <a:cubicBezTo>
                    <a:pt x="304" y="20"/>
                    <a:pt x="321" y="26"/>
                    <a:pt x="333" y="39"/>
                  </a:cubicBezTo>
                  <a:cubicBezTo>
                    <a:pt x="347" y="53"/>
                    <a:pt x="354" y="69"/>
                    <a:pt x="354" y="88"/>
                  </a:cubicBezTo>
                  <a:cubicBezTo>
                    <a:pt x="354" y="109"/>
                    <a:pt x="348" y="125"/>
                    <a:pt x="335" y="138"/>
                  </a:cubicBezTo>
                  <a:cubicBezTo>
                    <a:pt x="326" y="147"/>
                    <a:pt x="313" y="155"/>
                    <a:pt x="296" y="163"/>
                  </a:cubicBezTo>
                  <a:lnTo>
                    <a:pt x="280" y="147"/>
                  </a:lnTo>
                  <a:cubicBezTo>
                    <a:pt x="298" y="142"/>
                    <a:pt x="311" y="134"/>
                    <a:pt x="321" y="124"/>
                  </a:cubicBezTo>
                  <a:cubicBezTo>
                    <a:pt x="331" y="115"/>
                    <a:pt x="336" y="103"/>
                    <a:pt x="336" y="90"/>
                  </a:cubicBezTo>
                  <a:cubicBezTo>
                    <a:pt x="336" y="74"/>
                    <a:pt x="330" y="60"/>
                    <a:pt x="320" y="50"/>
                  </a:cubicBezTo>
                  <a:cubicBezTo>
                    <a:pt x="309" y="39"/>
                    <a:pt x="293" y="35"/>
                    <a:pt x="270" y="36"/>
                  </a:cubicBezTo>
                  <a:lnTo>
                    <a:pt x="284" y="42"/>
                  </a:lnTo>
                  <a:cubicBezTo>
                    <a:pt x="290" y="45"/>
                    <a:pt x="290" y="48"/>
                    <a:pt x="284" y="51"/>
                  </a:cubicBezTo>
                  <a:cubicBezTo>
                    <a:pt x="275" y="101"/>
                    <a:pt x="265" y="132"/>
                    <a:pt x="253" y="144"/>
                  </a:cubicBezTo>
                  <a:close/>
                  <a:moveTo>
                    <a:pt x="233" y="55"/>
                  </a:moveTo>
                  <a:cubicBezTo>
                    <a:pt x="220" y="68"/>
                    <a:pt x="213" y="84"/>
                    <a:pt x="213" y="103"/>
                  </a:cubicBezTo>
                  <a:cubicBezTo>
                    <a:pt x="213" y="115"/>
                    <a:pt x="217" y="124"/>
                    <a:pt x="225" y="132"/>
                  </a:cubicBezTo>
                  <a:cubicBezTo>
                    <a:pt x="226" y="133"/>
                    <a:pt x="228" y="134"/>
                    <a:pt x="231" y="134"/>
                  </a:cubicBezTo>
                  <a:cubicBezTo>
                    <a:pt x="234" y="134"/>
                    <a:pt x="238" y="132"/>
                    <a:pt x="241" y="129"/>
                  </a:cubicBezTo>
                  <a:cubicBezTo>
                    <a:pt x="253" y="117"/>
                    <a:pt x="261" y="86"/>
                    <a:pt x="267" y="36"/>
                  </a:cubicBezTo>
                  <a:cubicBezTo>
                    <a:pt x="254" y="39"/>
                    <a:pt x="242" y="46"/>
                    <a:pt x="233" y="55"/>
                  </a:cubicBezTo>
                  <a:close/>
                  <a:moveTo>
                    <a:pt x="431" y="125"/>
                  </a:moveTo>
                  <a:lnTo>
                    <a:pt x="447" y="123"/>
                  </a:lnTo>
                  <a:cubicBezTo>
                    <a:pt x="449" y="131"/>
                    <a:pt x="451" y="136"/>
                    <a:pt x="455" y="140"/>
                  </a:cubicBezTo>
                  <a:cubicBezTo>
                    <a:pt x="459" y="143"/>
                    <a:pt x="464" y="145"/>
                    <a:pt x="470" y="145"/>
                  </a:cubicBezTo>
                  <a:cubicBezTo>
                    <a:pt x="475" y="145"/>
                    <a:pt x="480" y="144"/>
                    <a:pt x="484" y="141"/>
                  </a:cubicBezTo>
                  <a:cubicBezTo>
                    <a:pt x="488" y="139"/>
                    <a:pt x="491" y="136"/>
                    <a:pt x="493" y="132"/>
                  </a:cubicBezTo>
                  <a:cubicBezTo>
                    <a:pt x="496" y="128"/>
                    <a:pt x="498" y="123"/>
                    <a:pt x="499" y="116"/>
                  </a:cubicBezTo>
                  <a:cubicBezTo>
                    <a:pt x="501" y="109"/>
                    <a:pt x="502" y="102"/>
                    <a:pt x="502" y="95"/>
                  </a:cubicBezTo>
                  <a:cubicBezTo>
                    <a:pt x="502" y="94"/>
                    <a:pt x="502" y="93"/>
                    <a:pt x="502" y="92"/>
                  </a:cubicBezTo>
                  <a:cubicBezTo>
                    <a:pt x="499" y="97"/>
                    <a:pt x="494" y="101"/>
                    <a:pt x="488" y="105"/>
                  </a:cubicBezTo>
                  <a:cubicBezTo>
                    <a:pt x="482" y="108"/>
                    <a:pt x="476" y="110"/>
                    <a:pt x="469" y="110"/>
                  </a:cubicBezTo>
                  <a:cubicBezTo>
                    <a:pt x="458" y="110"/>
                    <a:pt x="448" y="106"/>
                    <a:pt x="440" y="98"/>
                  </a:cubicBezTo>
                  <a:cubicBezTo>
                    <a:pt x="432" y="89"/>
                    <a:pt x="428" y="78"/>
                    <a:pt x="428" y="65"/>
                  </a:cubicBezTo>
                  <a:cubicBezTo>
                    <a:pt x="428" y="51"/>
                    <a:pt x="433" y="40"/>
                    <a:pt x="441" y="31"/>
                  </a:cubicBezTo>
                  <a:cubicBezTo>
                    <a:pt x="449" y="23"/>
                    <a:pt x="459" y="18"/>
                    <a:pt x="472" y="18"/>
                  </a:cubicBezTo>
                  <a:cubicBezTo>
                    <a:pt x="481" y="18"/>
                    <a:pt x="489" y="21"/>
                    <a:pt x="496" y="26"/>
                  </a:cubicBezTo>
                  <a:cubicBezTo>
                    <a:pt x="504" y="31"/>
                    <a:pt x="509" y="37"/>
                    <a:pt x="513" y="46"/>
                  </a:cubicBezTo>
                  <a:cubicBezTo>
                    <a:pt x="517" y="55"/>
                    <a:pt x="519" y="68"/>
                    <a:pt x="519" y="85"/>
                  </a:cubicBezTo>
                  <a:cubicBezTo>
                    <a:pt x="519" y="102"/>
                    <a:pt x="517" y="116"/>
                    <a:pt x="513" y="127"/>
                  </a:cubicBezTo>
                  <a:cubicBezTo>
                    <a:pt x="509" y="137"/>
                    <a:pt x="504" y="145"/>
                    <a:pt x="496" y="151"/>
                  </a:cubicBezTo>
                  <a:cubicBezTo>
                    <a:pt x="489" y="156"/>
                    <a:pt x="480" y="159"/>
                    <a:pt x="470" y="159"/>
                  </a:cubicBezTo>
                  <a:cubicBezTo>
                    <a:pt x="459" y="159"/>
                    <a:pt x="450" y="156"/>
                    <a:pt x="443" y="150"/>
                  </a:cubicBezTo>
                  <a:cubicBezTo>
                    <a:pt x="436" y="144"/>
                    <a:pt x="432" y="136"/>
                    <a:pt x="431" y="125"/>
                  </a:cubicBezTo>
                  <a:close/>
                  <a:moveTo>
                    <a:pt x="500" y="64"/>
                  </a:moveTo>
                  <a:cubicBezTo>
                    <a:pt x="500" y="54"/>
                    <a:pt x="497" y="47"/>
                    <a:pt x="492" y="41"/>
                  </a:cubicBezTo>
                  <a:cubicBezTo>
                    <a:pt x="487" y="35"/>
                    <a:pt x="481" y="32"/>
                    <a:pt x="474" y="32"/>
                  </a:cubicBezTo>
                  <a:cubicBezTo>
                    <a:pt x="466" y="32"/>
                    <a:pt x="460" y="36"/>
                    <a:pt x="454" y="42"/>
                  </a:cubicBezTo>
                  <a:cubicBezTo>
                    <a:pt x="449" y="48"/>
                    <a:pt x="446" y="56"/>
                    <a:pt x="446" y="65"/>
                  </a:cubicBezTo>
                  <a:cubicBezTo>
                    <a:pt x="446" y="74"/>
                    <a:pt x="448" y="81"/>
                    <a:pt x="454" y="87"/>
                  </a:cubicBezTo>
                  <a:cubicBezTo>
                    <a:pt x="459" y="92"/>
                    <a:pt x="466" y="95"/>
                    <a:pt x="473" y="95"/>
                  </a:cubicBezTo>
                  <a:cubicBezTo>
                    <a:pt x="481" y="95"/>
                    <a:pt x="487" y="92"/>
                    <a:pt x="492" y="87"/>
                  </a:cubicBezTo>
                  <a:cubicBezTo>
                    <a:pt x="497" y="81"/>
                    <a:pt x="500" y="74"/>
                    <a:pt x="500" y="64"/>
                  </a:cubicBezTo>
                  <a:close/>
                  <a:moveTo>
                    <a:pt x="540" y="120"/>
                  </a:moveTo>
                  <a:lnTo>
                    <a:pt x="558" y="119"/>
                  </a:lnTo>
                  <a:cubicBezTo>
                    <a:pt x="560" y="128"/>
                    <a:pt x="563" y="134"/>
                    <a:pt x="567" y="138"/>
                  </a:cubicBezTo>
                  <a:cubicBezTo>
                    <a:pt x="572" y="143"/>
                    <a:pt x="578" y="145"/>
                    <a:pt x="585" y="145"/>
                  </a:cubicBezTo>
                  <a:cubicBezTo>
                    <a:pt x="593" y="145"/>
                    <a:pt x="600" y="142"/>
                    <a:pt x="605" y="136"/>
                  </a:cubicBezTo>
                  <a:cubicBezTo>
                    <a:pt x="611" y="130"/>
                    <a:pt x="614" y="121"/>
                    <a:pt x="614" y="111"/>
                  </a:cubicBezTo>
                  <a:cubicBezTo>
                    <a:pt x="614" y="102"/>
                    <a:pt x="611" y="94"/>
                    <a:pt x="606" y="89"/>
                  </a:cubicBezTo>
                  <a:cubicBezTo>
                    <a:pt x="600" y="83"/>
                    <a:pt x="593" y="80"/>
                    <a:pt x="584" y="80"/>
                  </a:cubicBezTo>
                  <a:cubicBezTo>
                    <a:pt x="579" y="80"/>
                    <a:pt x="574" y="81"/>
                    <a:pt x="570" y="84"/>
                  </a:cubicBezTo>
                  <a:cubicBezTo>
                    <a:pt x="565" y="86"/>
                    <a:pt x="562" y="90"/>
                    <a:pt x="559" y="93"/>
                  </a:cubicBezTo>
                  <a:lnTo>
                    <a:pt x="543" y="91"/>
                  </a:lnTo>
                  <a:lnTo>
                    <a:pt x="557" y="21"/>
                  </a:lnTo>
                  <a:lnTo>
                    <a:pt x="625" y="21"/>
                  </a:lnTo>
                  <a:lnTo>
                    <a:pt x="625" y="37"/>
                  </a:lnTo>
                  <a:lnTo>
                    <a:pt x="570" y="37"/>
                  </a:lnTo>
                  <a:lnTo>
                    <a:pt x="563" y="74"/>
                  </a:lnTo>
                  <a:cubicBezTo>
                    <a:pt x="571" y="68"/>
                    <a:pt x="580" y="65"/>
                    <a:pt x="589" y="65"/>
                  </a:cubicBezTo>
                  <a:cubicBezTo>
                    <a:pt x="601" y="65"/>
                    <a:pt x="611" y="69"/>
                    <a:pt x="619" y="78"/>
                  </a:cubicBezTo>
                  <a:cubicBezTo>
                    <a:pt x="627" y="86"/>
                    <a:pt x="631" y="97"/>
                    <a:pt x="631" y="110"/>
                  </a:cubicBezTo>
                  <a:cubicBezTo>
                    <a:pt x="631" y="122"/>
                    <a:pt x="628" y="133"/>
                    <a:pt x="621" y="142"/>
                  </a:cubicBezTo>
                  <a:cubicBezTo>
                    <a:pt x="612" y="153"/>
                    <a:pt x="600" y="159"/>
                    <a:pt x="585" y="159"/>
                  </a:cubicBezTo>
                  <a:cubicBezTo>
                    <a:pt x="572" y="159"/>
                    <a:pt x="562" y="155"/>
                    <a:pt x="554" y="148"/>
                  </a:cubicBezTo>
                  <a:cubicBezTo>
                    <a:pt x="546" y="141"/>
                    <a:pt x="542" y="132"/>
                    <a:pt x="540" y="120"/>
                  </a:cubicBezTo>
                  <a:close/>
                  <a:moveTo>
                    <a:pt x="656" y="52"/>
                  </a:moveTo>
                  <a:cubicBezTo>
                    <a:pt x="656" y="42"/>
                    <a:pt x="658" y="34"/>
                    <a:pt x="663" y="27"/>
                  </a:cubicBezTo>
                  <a:cubicBezTo>
                    <a:pt x="668" y="20"/>
                    <a:pt x="675" y="17"/>
                    <a:pt x="684" y="17"/>
                  </a:cubicBezTo>
                  <a:cubicBezTo>
                    <a:pt x="693" y="17"/>
                    <a:pt x="700" y="20"/>
                    <a:pt x="706" y="26"/>
                  </a:cubicBezTo>
                  <a:cubicBezTo>
                    <a:pt x="712" y="32"/>
                    <a:pt x="714" y="41"/>
                    <a:pt x="714" y="53"/>
                  </a:cubicBezTo>
                  <a:cubicBezTo>
                    <a:pt x="714" y="65"/>
                    <a:pt x="712" y="74"/>
                    <a:pt x="706" y="80"/>
                  </a:cubicBezTo>
                  <a:cubicBezTo>
                    <a:pt x="700" y="86"/>
                    <a:pt x="693" y="89"/>
                    <a:pt x="685" y="89"/>
                  </a:cubicBezTo>
                  <a:cubicBezTo>
                    <a:pt x="676" y="89"/>
                    <a:pt x="669" y="86"/>
                    <a:pt x="664" y="80"/>
                  </a:cubicBezTo>
                  <a:cubicBezTo>
                    <a:pt x="658" y="74"/>
                    <a:pt x="656" y="64"/>
                    <a:pt x="656" y="52"/>
                  </a:cubicBezTo>
                  <a:close/>
                  <a:moveTo>
                    <a:pt x="685" y="28"/>
                  </a:moveTo>
                  <a:cubicBezTo>
                    <a:pt x="681" y="28"/>
                    <a:pt x="677" y="30"/>
                    <a:pt x="675" y="34"/>
                  </a:cubicBezTo>
                  <a:cubicBezTo>
                    <a:pt x="672" y="37"/>
                    <a:pt x="670" y="44"/>
                    <a:pt x="670" y="54"/>
                  </a:cubicBezTo>
                  <a:cubicBezTo>
                    <a:pt x="670" y="63"/>
                    <a:pt x="672" y="69"/>
                    <a:pt x="675" y="72"/>
                  </a:cubicBezTo>
                  <a:cubicBezTo>
                    <a:pt x="677" y="76"/>
                    <a:pt x="681" y="78"/>
                    <a:pt x="685" y="78"/>
                  </a:cubicBezTo>
                  <a:cubicBezTo>
                    <a:pt x="689" y="78"/>
                    <a:pt x="693" y="76"/>
                    <a:pt x="696" y="72"/>
                  </a:cubicBezTo>
                  <a:cubicBezTo>
                    <a:pt x="698" y="69"/>
                    <a:pt x="700" y="62"/>
                    <a:pt x="700" y="52"/>
                  </a:cubicBezTo>
                  <a:cubicBezTo>
                    <a:pt x="700" y="43"/>
                    <a:pt x="698" y="37"/>
                    <a:pt x="695" y="34"/>
                  </a:cubicBezTo>
                  <a:cubicBezTo>
                    <a:pt x="693" y="30"/>
                    <a:pt x="689" y="28"/>
                    <a:pt x="685" y="28"/>
                  </a:cubicBezTo>
                  <a:close/>
                  <a:moveTo>
                    <a:pt x="685" y="161"/>
                  </a:moveTo>
                  <a:lnTo>
                    <a:pt x="760" y="17"/>
                  </a:lnTo>
                  <a:lnTo>
                    <a:pt x="774" y="17"/>
                  </a:lnTo>
                  <a:lnTo>
                    <a:pt x="699" y="161"/>
                  </a:lnTo>
                  <a:lnTo>
                    <a:pt x="685" y="161"/>
                  </a:lnTo>
                  <a:close/>
                  <a:moveTo>
                    <a:pt x="744" y="124"/>
                  </a:moveTo>
                  <a:cubicBezTo>
                    <a:pt x="744" y="114"/>
                    <a:pt x="747" y="106"/>
                    <a:pt x="752" y="99"/>
                  </a:cubicBezTo>
                  <a:cubicBezTo>
                    <a:pt x="757" y="92"/>
                    <a:pt x="764" y="89"/>
                    <a:pt x="773" y="89"/>
                  </a:cubicBezTo>
                  <a:cubicBezTo>
                    <a:pt x="782" y="89"/>
                    <a:pt x="789" y="92"/>
                    <a:pt x="795" y="98"/>
                  </a:cubicBezTo>
                  <a:cubicBezTo>
                    <a:pt x="801" y="104"/>
                    <a:pt x="803" y="113"/>
                    <a:pt x="803" y="125"/>
                  </a:cubicBezTo>
                  <a:cubicBezTo>
                    <a:pt x="803" y="137"/>
                    <a:pt x="801" y="146"/>
                    <a:pt x="795" y="152"/>
                  </a:cubicBezTo>
                  <a:cubicBezTo>
                    <a:pt x="789" y="158"/>
                    <a:pt x="782" y="161"/>
                    <a:pt x="773" y="161"/>
                  </a:cubicBezTo>
                  <a:cubicBezTo>
                    <a:pt x="765" y="161"/>
                    <a:pt x="758" y="158"/>
                    <a:pt x="753" y="152"/>
                  </a:cubicBezTo>
                  <a:cubicBezTo>
                    <a:pt x="747" y="146"/>
                    <a:pt x="744" y="137"/>
                    <a:pt x="744" y="124"/>
                  </a:cubicBezTo>
                  <a:close/>
                  <a:moveTo>
                    <a:pt x="774" y="100"/>
                  </a:moveTo>
                  <a:cubicBezTo>
                    <a:pt x="770" y="100"/>
                    <a:pt x="766" y="102"/>
                    <a:pt x="763" y="106"/>
                  </a:cubicBezTo>
                  <a:cubicBezTo>
                    <a:pt x="761" y="110"/>
                    <a:pt x="759" y="116"/>
                    <a:pt x="759" y="126"/>
                  </a:cubicBezTo>
                  <a:cubicBezTo>
                    <a:pt x="759" y="135"/>
                    <a:pt x="761" y="141"/>
                    <a:pt x="763" y="144"/>
                  </a:cubicBezTo>
                  <a:cubicBezTo>
                    <a:pt x="766" y="148"/>
                    <a:pt x="770" y="150"/>
                    <a:pt x="774" y="150"/>
                  </a:cubicBezTo>
                  <a:cubicBezTo>
                    <a:pt x="778" y="150"/>
                    <a:pt x="782" y="148"/>
                    <a:pt x="784" y="144"/>
                  </a:cubicBezTo>
                  <a:cubicBezTo>
                    <a:pt x="787" y="141"/>
                    <a:pt x="789" y="134"/>
                    <a:pt x="789" y="124"/>
                  </a:cubicBezTo>
                  <a:cubicBezTo>
                    <a:pt x="789" y="116"/>
                    <a:pt x="787" y="109"/>
                    <a:pt x="784" y="106"/>
                  </a:cubicBezTo>
                  <a:cubicBezTo>
                    <a:pt x="782" y="102"/>
                    <a:pt x="778" y="100"/>
                    <a:pt x="774" y="100"/>
                  </a:cubicBezTo>
                  <a:close/>
                  <a:moveTo>
                    <a:pt x="876" y="86"/>
                  </a:moveTo>
                  <a:cubicBezTo>
                    <a:pt x="895" y="63"/>
                    <a:pt x="906" y="36"/>
                    <a:pt x="910" y="3"/>
                  </a:cubicBezTo>
                  <a:lnTo>
                    <a:pt x="927" y="7"/>
                  </a:lnTo>
                  <a:cubicBezTo>
                    <a:pt x="929" y="9"/>
                    <a:pt x="928" y="11"/>
                    <a:pt x="925" y="12"/>
                  </a:cubicBezTo>
                  <a:cubicBezTo>
                    <a:pt x="922" y="26"/>
                    <a:pt x="919" y="39"/>
                    <a:pt x="915" y="51"/>
                  </a:cubicBezTo>
                  <a:cubicBezTo>
                    <a:pt x="920" y="51"/>
                    <a:pt x="921" y="53"/>
                    <a:pt x="916" y="56"/>
                  </a:cubicBezTo>
                  <a:lnTo>
                    <a:pt x="916" y="173"/>
                  </a:lnTo>
                  <a:lnTo>
                    <a:pt x="901" y="173"/>
                  </a:lnTo>
                  <a:lnTo>
                    <a:pt x="901" y="78"/>
                  </a:lnTo>
                  <a:cubicBezTo>
                    <a:pt x="898" y="85"/>
                    <a:pt x="893" y="92"/>
                    <a:pt x="887" y="99"/>
                  </a:cubicBezTo>
                  <a:lnTo>
                    <a:pt x="876" y="86"/>
                  </a:lnTo>
                  <a:close/>
                  <a:moveTo>
                    <a:pt x="1021" y="128"/>
                  </a:moveTo>
                  <a:lnTo>
                    <a:pt x="955" y="128"/>
                  </a:lnTo>
                  <a:lnTo>
                    <a:pt x="955" y="150"/>
                  </a:lnTo>
                  <a:lnTo>
                    <a:pt x="1021" y="150"/>
                  </a:lnTo>
                  <a:lnTo>
                    <a:pt x="1021" y="128"/>
                  </a:lnTo>
                  <a:close/>
                  <a:moveTo>
                    <a:pt x="940" y="114"/>
                  </a:moveTo>
                  <a:lnTo>
                    <a:pt x="1036" y="114"/>
                  </a:lnTo>
                  <a:lnTo>
                    <a:pt x="1036" y="171"/>
                  </a:lnTo>
                  <a:lnTo>
                    <a:pt x="1021" y="171"/>
                  </a:lnTo>
                  <a:lnTo>
                    <a:pt x="1021" y="164"/>
                  </a:lnTo>
                  <a:lnTo>
                    <a:pt x="955" y="164"/>
                  </a:lnTo>
                  <a:lnTo>
                    <a:pt x="955" y="173"/>
                  </a:lnTo>
                  <a:lnTo>
                    <a:pt x="940" y="173"/>
                  </a:lnTo>
                  <a:lnTo>
                    <a:pt x="940" y="114"/>
                  </a:lnTo>
                  <a:close/>
                  <a:moveTo>
                    <a:pt x="944" y="101"/>
                  </a:moveTo>
                  <a:lnTo>
                    <a:pt x="944" y="87"/>
                  </a:lnTo>
                  <a:lnTo>
                    <a:pt x="1029" y="87"/>
                  </a:lnTo>
                  <a:lnTo>
                    <a:pt x="1029" y="101"/>
                  </a:lnTo>
                  <a:lnTo>
                    <a:pt x="944" y="101"/>
                  </a:lnTo>
                  <a:close/>
                  <a:moveTo>
                    <a:pt x="944" y="75"/>
                  </a:moveTo>
                  <a:lnTo>
                    <a:pt x="944" y="60"/>
                  </a:lnTo>
                  <a:lnTo>
                    <a:pt x="1029" y="60"/>
                  </a:lnTo>
                  <a:lnTo>
                    <a:pt x="1029" y="75"/>
                  </a:lnTo>
                  <a:lnTo>
                    <a:pt x="944" y="75"/>
                  </a:lnTo>
                  <a:close/>
                  <a:moveTo>
                    <a:pt x="927" y="35"/>
                  </a:moveTo>
                  <a:lnTo>
                    <a:pt x="1048" y="35"/>
                  </a:lnTo>
                  <a:lnTo>
                    <a:pt x="1048" y="49"/>
                  </a:lnTo>
                  <a:lnTo>
                    <a:pt x="927" y="49"/>
                  </a:lnTo>
                  <a:lnTo>
                    <a:pt x="927" y="35"/>
                  </a:lnTo>
                  <a:close/>
                  <a:moveTo>
                    <a:pt x="944" y="8"/>
                  </a:moveTo>
                  <a:lnTo>
                    <a:pt x="1029" y="8"/>
                  </a:lnTo>
                  <a:lnTo>
                    <a:pt x="1029" y="22"/>
                  </a:lnTo>
                  <a:lnTo>
                    <a:pt x="944" y="22"/>
                  </a:lnTo>
                  <a:lnTo>
                    <a:pt x="944" y="8"/>
                  </a:lnTo>
                  <a:close/>
                  <a:moveTo>
                    <a:pt x="1118" y="174"/>
                  </a:moveTo>
                  <a:lnTo>
                    <a:pt x="1105" y="174"/>
                  </a:lnTo>
                  <a:lnTo>
                    <a:pt x="1105" y="120"/>
                  </a:lnTo>
                  <a:cubicBezTo>
                    <a:pt x="1098" y="133"/>
                    <a:pt x="1089" y="146"/>
                    <a:pt x="1078" y="157"/>
                  </a:cubicBezTo>
                  <a:lnTo>
                    <a:pt x="1069" y="144"/>
                  </a:lnTo>
                  <a:cubicBezTo>
                    <a:pt x="1084" y="131"/>
                    <a:pt x="1095" y="116"/>
                    <a:pt x="1102" y="99"/>
                  </a:cubicBezTo>
                  <a:lnTo>
                    <a:pt x="1079" y="99"/>
                  </a:lnTo>
                  <a:lnTo>
                    <a:pt x="1079" y="51"/>
                  </a:lnTo>
                  <a:lnTo>
                    <a:pt x="1105" y="51"/>
                  </a:lnTo>
                  <a:lnTo>
                    <a:pt x="1105" y="36"/>
                  </a:lnTo>
                  <a:lnTo>
                    <a:pt x="1072" y="36"/>
                  </a:lnTo>
                  <a:lnTo>
                    <a:pt x="1072" y="24"/>
                  </a:lnTo>
                  <a:lnTo>
                    <a:pt x="1105" y="24"/>
                  </a:lnTo>
                  <a:lnTo>
                    <a:pt x="1105" y="1"/>
                  </a:lnTo>
                  <a:lnTo>
                    <a:pt x="1117" y="1"/>
                  </a:lnTo>
                  <a:cubicBezTo>
                    <a:pt x="1121" y="2"/>
                    <a:pt x="1122" y="3"/>
                    <a:pt x="1118" y="6"/>
                  </a:cubicBezTo>
                  <a:lnTo>
                    <a:pt x="1118" y="24"/>
                  </a:lnTo>
                  <a:lnTo>
                    <a:pt x="1150" y="24"/>
                  </a:lnTo>
                  <a:lnTo>
                    <a:pt x="1150" y="36"/>
                  </a:lnTo>
                  <a:lnTo>
                    <a:pt x="1118" y="36"/>
                  </a:lnTo>
                  <a:lnTo>
                    <a:pt x="1118" y="51"/>
                  </a:lnTo>
                  <a:lnTo>
                    <a:pt x="1145" y="51"/>
                  </a:lnTo>
                  <a:lnTo>
                    <a:pt x="1145" y="99"/>
                  </a:lnTo>
                  <a:lnTo>
                    <a:pt x="1118" y="99"/>
                  </a:lnTo>
                  <a:lnTo>
                    <a:pt x="1118" y="105"/>
                  </a:lnTo>
                  <a:cubicBezTo>
                    <a:pt x="1131" y="111"/>
                    <a:pt x="1142" y="119"/>
                    <a:pt x="1153" y="129"/>
                  </a:cubicBezTo>
                  <a:lnTo>
                    <a:pt x="1144" y="142"/>
                  </a:lnTo>
                  <a:cubicBezTo>
                    <a:pt x="1136" y="133"/>
                    <a:pt x="1128" y="126"/>
                    <a:pt x="1118" y="120"/>
                  </a:cubicBezTo>
                  <a:lnTo>
                    <a:pt x="1118" y="174"/>
                  </a:lnTo>
                  <a:close/>
                  <a:moveTo>
                    <a:pt x="1210" y="143"/>
                  </a:moveTo>
                  <a:cubicBezTo>
                    <a:pt x="1219" y="148"/>
                    <a:pt x="1230" y="153"/>
                    <a:pt x="1245" y="156"/>
                  </a:cubicBezTo>
                  <a:lnTo>
                    <a:pt x="1239" y="169"/>
                  </a:lnTo>
                  <a:cubicBezTo>
                    <a:pt x="1226" y="167"/>
                    <a:pt x="1214" y="162"/>
                    <a:pt x="1203" y="154"/>
                  </a:cubicBezTo>
                  <a:lnTo>
                    <a:pt x="1210" y="143"/>
                  </a:lnTo>
                  <a:close/>
                  <a:moveTo>
                    <a:pt x="1189" y="152"/>
                  </a:moveTo>
                  <a:cubicBezTo>
                    <a:pt x="1190" y="154"/>
                    <a:pt x="1189" y="155"/>
                    <a:pt x="1186" y="155"/>
                  </a:cubicBezTo>
                  <a:cubicBezTo>
                    <a:pt x="1175" y="161"/>
                    <a:pt x="1162" y="167"/>
                    <a:pt x="1148" y="171"/>
                  </a:cubicBezTo>
                  <a:lnTo>
                    <a:pt x="1142" y="157"/>
                  </a:lnTo>
                  <a:cubicBezTo>
                    <a:pt x="1156" y="154"/>
                    <a:pt x="1169" y="148"/>
                    <a:pt x="1180" y="141"/>
                  </a:cubicBezTo>
                  <a:lnTo>
                    <a:pt x="1189" y="152"/>
                  </a:lnTo>
                  <a:close/>
                  <a:moveTo>
                    <a:pt x="1174" y="128"/>
                  </a:moveTo>
                  <a:lnTo>
                    <a:pt x="1219" y="128"/>
                  </a:lnTo>
                  <a:lnTo>
                    <a:pt x="1219" y="111"/>
                  </a:lnTo>
                  <a:lnTo>
                    <a:pt x="1174" y="111"/>
                  </a:lnTo>
                  <a:lnTo>
                    <a:pt x="1174" y="128"/>
                  </a:lnTo>
                  <a:close/>
                  <a:moveTo>
                    <a:pt x="1174" y="81"/>
                  </a:moveTo>
                  <a:lnTo>
                    <a:pt x="1174" y="99"/>
                  </a:lnTo>
                  <a:lnTo>
                    <a:pt x="1219" y="99"/>
                  </a:lnTo>
                  <a:lnTo>
                    <a:pt x="1219" y="81"/>
                  </a:lnTo>
                  <a:lnTo>
                    <a:pt x="1174" y="81"/>
                  </a:lnTo>
                  <a:close/>
                  <a:moveTo>
                    <a:pt x="1174" y="53"/>
                  </a:moveTo>
                  <a:lnTo>
                    <a:pt x="1174" y="69"/>
                  </a:lnTo>
                  <a:lnTo>
                    <a:pt x="1219" y="69"/>
                  </a:lnTo>
                  <a:lnTo>
                    <a:pt x="1219" y="53"/>
                  </a:lnTo>
                  <a:lnTo>
                    <a:pt x="1174" y="53"/>
                  </a:lnTo>
                  <a:close/>
                  <a:moveTo>
                    <a:pt x="1183" y="41"/>
                  </a:moveTo>
                  <a:lnTo>
                    <a:pt x="1187" y="23"/>
                  </a:lnTo>
                  <a:lnTo>
                    <a:pt x="1156" y="23"/>
                  </a:lnTo>
                  <a:lnTo>
                    <a:pt x="1156" y="9"/>
                  </a:lnTo>
                  <a:lnTo>
                    <a:pt x="1238" y="9"/>
                  </a:lnTo>
                  <a:lnTo>
                    <a:pt x="1238" y="23"/>
                  </a:lnTo>
                  <a:lnTo>
                    <a:pt x="1203" y="23"/>
                  </a:lnTo>
                  <a:lnTo>
                    <a:pt x="1196" y="41"/>
                  </a:lnTo>
                  <a:lnTo>
                    <a:pt x="1231" y="41"/>
                  </a:lnTo>
                  <a:lnTo>
                    <a:pt x="1231" y="140"/>
                  </a:lnTo>
                  <a:lnTo>
                    <a:pt x="1161" y="140"/>
                  </a:lnTo>
                  <a:lnTo>
                    <a:pt x="1161" y="41"/>
                  </a:lnTo>
                  <a:lnTo>
                    <a:pt x="1183" y="41"/>
                  </a:lnTo>
                  <a:close/>
                  <a:moveTo>
                    <a:pt x="1118" y="63"/>
                  </a:moveTo>
                  <a:lnTo>
                    <a:pt x="1118" y="87"/>
                  </a:lnTo>
                  <a:lnTo>
                    <a:pt x="1132" y="87"/>
                  </a:lnTo>
                  <a:lnTo>
                    <a:pt x="1132" y="63"/>
                  </a:lnTo>
                  <a:lnTo>
                    <a:pt x="1118" y="63"/>
                  </a:lnTo>
                  <a:close/>
                  <a:moveTo>
                    <a:pt x="1092" y="63"/>
                  </a:moveTo>
                  <a:lnTo>
                    <a:pt x="1092" y="87"/>
                  </a:lnTo>
                  <a:lnTo>
                    <a:pt x="1105" y="87"/>
                  </a:lnTo>
                  <a:lnTo>
                    <a:pt x="1105" y="63"/>
                  </a:lnTo>
                  <a:lnTo>
                    <a:pt x="1092" y="63"/>
                  </a:lnTo>
                  <a:close/>
                  <a:moveTo>
                    <a:pt x="1421" y="30"/>
                  </a:moveTo>
                  <a:lnTo>
                    <a:pt x="1291" y="30"/>
                  </a:lnTo>
                  <a:lnTo>
                    <a:pt x="1291" y="141"/>
                  </a:lnTo>
                  <a:lnTo>
                    <a:pt x="1427" y="141"/>
                  </a:lnTo>
                  <a:lnTo>
                    <a:pt x="1427" y="158"/>
                  </a:lnTo>
                  <a:lnTo>
                    <a:pt x="1291" y="158"/>
                  </a:lnTo>
                  <a:lnTo>
                    <a:pt x="1291" y="168"/>
                  </a:lnTo>
                  <a:lnTo>
                    <a:pt x="1274" y="168"/>
                  </a:lnTo>
                  <a:lnTo>
                    <a:pt x="1274" y="14"/>
                  </a:lnTo>
                  <a:lnTo>
                    <a:pt x="1421" y="14"/>
                  </a:lnTo>
                  <a:lnTo>
                    <a:pt x="1421" y="30"/>
                  </a:lnTo>
                  <a:close/>
                  <a:moveTo>
                    <a:pt x="1384" y="36"/>
                  </a:moveTo>
                  <a:lnTo>
                    <a:pt x="1399" y="44"/>
                  </a:lnTo>
                  <a:cubicBezTo>
                    <a:pt x="1403" y="45"/>
                    <a:pt x="1403" y="47"/>
                    <a:pt x="1398" y="49"/>
                  </a:cubicBezTo>
                  <a:cubicBezTo>
                    <a:pt x="1393" y="59"/>
                    <a:pt x="1386" y="71"/>
                    <a:pt x="1375" y="84"/>
                  </a:cubicBezTo>
                  <a:cubicBezTo>
                    <a:pt x="1387" y="91"/>
                    <a:pt x="1401" y="102"/>
                    <a:pt x="1417" y="116"/>
                  </a:cubicBezTo>
                  <a:lnTo>
                    <a:pt x="1405" y="132"/>
                  </a:lnTo>
                  <a:cubicBezTo>
                    <a:pt x="1391" y="119"/>
                    <a:pt x="1377" y="108"/>
                    <a:pt x="1363" y="97"/>
                  </a:cubicBezTo>
                  <a:cubicBezTo>
                    <a:pt x="1351" y="110"/>
                    <a:pt x="1333" y="123"/>
                    <a:pt x="1309" y="136"/>
                  </a:cubicBezTo>
                  <a:lnTo>
                    <a:pt x="1298" y="121"/>
                  </a:lnTo>
                  <a:cubicBezTo>
                    <a:pt x="1320" y="109"/>
                    <a:pt x="1337" y="98"/>
                    <a:pt x="1348" y="87"/>
                  </a:cubicBezTo>
                  <a:cubicBezTo>
                    <a:pt x="1337" y="79"/>
                    <a:pt x="1323" y="70"/>
                    <a:pt x="1306" y="60"/>
                  </a:cubicBezTo>
                  <a:lnTo>
                    <a:pt x="1316" y="48"/>
                  </a:lnTo>
                  <a:cubicBezTo>
                    <a:pt x="1332" y="56"/>
                    <a:pt x="1346" y="64"/>
                    <a:pt x="1360" y="73"/>
                  </a:cubicBezTo>
                  <a:cubicBezTo>
                    <a:pt x="1369" y="62"/>
                    <a:pt x="1377" y="49"/>
                    <a:pt x="1384" y="36"/>
                  </a:cubicBezTo>
                  <a:close/>
                  <a:moveTo>
                    <a:pt x="1603" y="154"/>
                  </a:moveTo>
                  <a:lnTo>
                    <a:pt x="1603" y="68"/>
                  </a:lnTo>
                  <a:lnTo>
                    <a:pt x="1576" y="68"/>
                  </a:lnTo>
                  <a:lnTo>
                    <a:pt x="1549" y="68"/>
                  </a:lnTo>
                  <a:lnTo>
                    <a:pt x="1549" y="8"/>
                  </a:lnTo>
                  <a:lnTo>
                    <a:pt x="1618" y="8"/>
                  </a:lnTo>
                  <a:lnTo>
                    <a:pt x="1618" y="159"/>
                  </a:lnTo>
                  <a:cubicBezTo>
                    <a:pt x="1618" y="167"/>
                    <a:pt x="1614" y="171"/>
                    <a:pt x="1606" y="171"/>
                  </a:cubicBezTo>
                  <a:lnTo>
                    <a:pt x="1591" y="171"/>
                  </a:lnTo>
                  <a:lnTo>
                    <a:pt x="1589" y="157"/>
                  </a:lnTo>
                  <a:lnTo>
                    <a:pt x="1600" y="157"/>
                  </a:lnTo>
                  <a:cubicBezTo>
                    <a:pt x="1602" y="157"/>
                    <a:pt x="1603" y="156"/>
                    <a:pt x="1603" y="154"/>
                  </a:cubicBezTo>
                  <a:close/>
                  <a:moveTo>
                    <a:pt x="1560" y="121"/>
                  </a:moveTo>
                  <a:lnTo>
                    <a:pt x="1520" y="121"/>
                  </a:lnTo>
                  <a:lnTo>
                    <a:pt x="1520" y="136"/>
                  </a:lnTo>
                  <a:lnTo>
                    <a:pt x="1560" y="136"/>
                  </a:lnTo>
                  <a:lnTo>
                    <a:pt x="1560" y="121"/>
                  </a:lnTo>
                  <a:close/>
                  <a:moveTo>
                    <a:pt x="1560" y="93"/>
                  </a:moveTo>
                  <a:lnTo>
                    <a:pt x="1520" y="93"/>
                  </a:lnTo>
                  <a:lnTo>
                    <a:pt x="1520" y="109"/>
                  </a:lnTo>
                  <a:lnTo>
                    <a:pt x="1560" y="109"/>
                  </a:lnTo>
                  <a:lnTo>
                    <a:pt x="1560" y="93"/>
                  </a:lnTo>
                  <a:close/>
                  <a:moveTo>
                    <a:pt x="1575" y="81"/>
                  </a:moveTo>
                  <a:lnTo>
                    <a:pt x="1575" y="154"/>
                  </a:lnTo>
                  <a:lnTo>
                    <a:pt x="1560" y="154"/>
                  </a:lnTo>
                  <a:lnTo>
                    <a:pt x="1560" y="148"/>
                  </a:lnTo>
                  <a:lnTo>
                    <a:pt x="1520" y="148"/>
                  </a:lnTo>
                  <a:lnTo>
                    <a:pt x="1520" y="160"/>
                  </a:lnTo>
                  <a:lnTo>
                    <a:pt x="1505" y="160"/>
                  </a:lnTo>
                  <a:lnTo>
                    <a:pt x="1505" y="81"/>
                  </a:lnTo>
                  <a:lnTo>
                    <a:pt x="1575" y="81"/>
                  </a:lnTo>
                  <a:close/>
                  <a:moveTo>
                    <a:pt x="1603" y="32"/>
                  </a:moveTo>
                  <a:lnTo>
                    <a:pt x="1603" y="20"/>
                  </a:lnTo>
                  <a:lnTo>
                    <a:pt x="1564" y="20"/>
                  </a:lnTo>
                  <a:lnTo>
                    <a:pt x="1564" y="32"/>
                  </a:lnTo>
                  <a:lnTo>
                    <a:pt x="1603" y="32"/>
                  </a:lnTo>
                  <a:close/>
                  <a:moveTo>
                    <a:pt x="1603" y="44"/>
                  </a:moveTo>
                  <a:lnTo>
                    <a:pt x="1564" y="44"/>
                  </a:lnTo>
                  <a:lnTo>
                    <a:pt x="1564" y="56"/>
                  </a:lnTo>
                  <a:lnTo>
                    <a:pt x="1603" y="56"/>
                  </a:lnTo>
                  <a:lnTo>
                    <a:pt x="1603" y="44"/>
                  </a:lnTo>
                  <a:close/>
                  <a:moveTo>
                    <a:pt x="1514" y="44"/>
                  </a:moveTo>
                  <a:lnTo>
                    <a:pt x="1476" y="44"/>
                  </a:lnTo>
                  <a:lnTo>
                    <a:pt x="1476" y="56"/>
                  </a:lnTo>
                  <a:lnTo>
                    <a:pt x="1514" y="56"/>
                  </a:lnTo>
                  <a:lnTo>
                    <a:pt x="1514" y="44"/>
                  </a:lnTo>
                  <a:close/>
                  <a:moveTo>
                    <a:pt x="1514" y="32"/>
                  </a:moveTo>
                  <a:lnTo>
                    <a:pt x="1514" y="20"/>
                  </a:lnTo>
                  <a:lnTo>
                    <a:pt x="1476" y="20"/>
                  </a:lnTo>
                  <a:lnTo>
                    <a:pt x="1476" y="32"/>
                  </a:lnTo>
                  <a:lnTo>
                    <a:pt x="1514" y="32"/>
                  </a:lnTo>
                  <a:close/>
                  <a:moveTo>
                    <a:pt x="1529" y="68"/>
                  </a:moveTo>
                  <a:lnTo>
                    <a:pt x="1476" y="68"/>
                  </a:lnTo>
                  <a:lnTo>
                    <a:pt x="1476" y="172"/>
                  </a:lnTo>
                  <a:lnTo>
                    <a:pt x="1461" y="172"/>
                  </a:lnTo>
                  <a:lnTo>
                    <a:pt x="1461" y="8"/>
                  </a:lnTo>
                  <a:lnTo>
                    <a:pt x="1529" y="8"/>
                  </a:lnTo>
                  <a:lnTo>
                    <a:pt x="1529" y="6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5" name="Line 1022"/>
            <p:cNvCxnSpPr/>
            <p:nvPr/>
          </p:nvCxnSpPr>
          <p:spPr bwMode="auto">
            <a:xfrm>
              <a:off x="5205095" y="744855"/>
              <a:ext cx="0" cy="1771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6" name="Line 1023"/>
            <p:cNvCxnSpPr/>
            <p:nvPr/>
          </p:nvCxnSpPr>
          <p:spPr bwMode="auto">
            <a:xfrm>
              <a:off x="5642610" y="744855"/>
              <a:ext cx="0" cy="1771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7" name="Line 1024"/>
            <p:cNvCxnSpPr/>
            <p:nvPr/>
          </p:nvCxnSpPr>
          <p:spPr bwMode="auto">
            <a:xfrm>
              <a:off x="5205095" y="744855"/>
              <a:ext cx="43751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88" name="Freeform 1025"/>
            <p:cNvSpPr>
              <a:spLocks noEditPoints="1"/>
            </p:cNvSpPr>
            <p:nvPr/>
          </p:nvSpPr>
          <p:spPr bwMode="auto">
            <a:xfrm>
              <a:off x="5343525" y="793750"/>
              <a:ext cx="149225" cy="93980"/>
            </a:xfrm>
            <a:custGeom>
              <a:avLst/>
              <a:gdLst>
                <a:gd name="T0" fmla="*/ 94 w 360"/>
                <a:gd name="T1" fmla="*/ 54 h 169"/>
                <a:gd name="T2" fmla="*/ 150 w 360"/>
                <a:gd name="T3" fmla="*/ 94 h 169"/>
                <a:gd name="T4" fmla="*/ 138 w 360"/>
                <a:gd name="T5" fmla="*/ 108 h 169"/>
                <a:gd name="T6" fmla="*/ 85 w 360"/>
                <a:gd name="T7" fmla="*/ 67 h 169"/>
                <a:gd name="T8" fmla="*/ 94 w 360"/>
                <a:gd name="T9" fmla="*/ 54 h 169"/>
                <a:gd name="T10" fmla="*/ 67 w 360"/>
                <a:gd name="T11" fmla="*/ 163 h 169"/>
                <a:gd name="T12" fmla="*/ 67 w 360"/>
                <a:gd name="T13" fmla="*/ 31 h 169"/>
                <a:gd name="T14" fmla="*/ 0 w 360"/>
                <a:gd name="T15" fmla="*/ 31 h 169"/>
                <a:gd name="T16" fmla="*/ 0 w 360"/>
                <a:gd name="T17" fmla="*/ 14 h 169"/>
                <a:gd name="T18" fmla="*/ 161 w 360"/>
                <a:gd name="T19" fmla="*/ 14 h 169"/>
                <a:gd name="T20" fmla="*/ 161 w 360"/>
                <a:gd name="T21" fmla="*/ 31 h 169"/>
                <a:gd name="T22" fmla="*/ 84 w 360"/>
                <a:gd name="T23" fmla="*/ 31 h 169"/>
                <a:gd name="T24" fmla="*/ 84 w 360"/>
                <a:gd name="T25" fmla="*/ 163 h 169"/>
                <a:gd name="T26" fmla="*/ 67 w 360"/>
                <a:gd name="T27" fmla="*/ 163 h 169"/>
                <a:gd name="T28" fmla="*/ 220 w 360"/>
                <a:gd name="T29" fmla="*/ 63 h 169"/>
                <a:gd name="T30" fmla="*/ 235 w 360"/>
                <a:gd name="T31" fmla="*/ 17 h 169"/>
                <a:gd name="T32" fmla="*/ 210 w 360"/>
                <a:gd name="T33" fmla="*/ 17 h 169"/>
                <a:gd name="T34" fmla="*/ 210 w 360"/>
                <a:gd name="T35" fmla="*/ 167 h 169"/>
                <a:gd name="T36" fmla="*/ 195 w 360"/>
                <a:gd name="T37" fmla="*/ 167 h 169"/>
                <a:gd name="T38" fmla="*/ 195 w 360"/>
                <a:gd name="T39" fmla="*/ 3 h 169"/>
                <a:gd name="T40" fmla="*/ 240 w 360"/>
                <a:gd name="T41" fmla="*/ 3 h 169"/>
                <a:gd name="T42" fmla="*/ 240 w 360"/>
                <a:gd name="T43" fmla="*/ 0 h 169"/>
                <a:gd name="T44" fmla="*/ 255 w 360"/>
                <a:gd name="T45" fmla="*/ 10 h 169"/>
                <a:gd name="T46" fmla="*/ 253 w 360"/>
                <a:gd name="T47" fmla="*/ 12 h 169"/>
                <a:gd name="T48" fmla="*/ 235 w 360"/>
                <a:gd name="T49" fmla="*/ 61 h 169"/>
                <a:gd name="T50" fmla="*/ 253 w 360"/>
                <a:gd name="T51" fmla="*/ 108 h 169"/>
                <a:gd name="T52" fmla="*/ 234 w 360"/>
                <a:gd name="T53" fmla="*/ 135 h 169"/>
                <a:gd name="T54" fmla="*/ 218 w 360"/>
                <a:gd name="T55" fmla="*/ 135 h 169"/>
                <a:gd name="T56" fmla="*/ 214 w 360"/>
                <a:gd name="T57" fmla="*/ 119 h 169"/>
                <a:gd name="T58" fmla="*/ 228 w 360"/>
                <a:gd name="T59" fmla="*/ 119 h 169"/>
                <a:gd name="T60" fmla="*/ 237 w 360"/>
                <a:gd name="T61" fmla="*/ 106 h 169"/>
                <a:gd name="T62" fmla="*/ 220 w 360"/>
                <a:gd name="T63" fmla="*/ 63 h 169"/>
                <a:gd name="T64" fmla="*/ 309 w 360"/>
                <a:gd name="T65" fmla="*/ 152 h 169"/>
                <a:gd name="T66" fmla="*/ 249 w 360"/>
                <a:gd name="T67" fmla="*/ 165 h 169"/>
                <a:gd name="T68" fmla="*/ 245 w 360"/>
                <a:gd name="T69" fmla="*/ 167 h 169"/>
                <a:gd name="T70" fmla="*/ 240 w 360"/>
                <a:gd name="T71" fmla="*/ 149 h 169"/>
                <a:gd name="T72" fmla="*/ 261 w 360"/>
                <a:gd name="T73" fmla="*/ 146 h 169"/>
                <a:gd name="T74" fmla="*/ 261 w 360"/>
                <a:gd name="T75" fmla="*/ 1 h 169"/>
                <a:gd name="T76" fmla="*/ 342 w 360"/>
                <a:gd name="T77" fmla="*/ 1 h 169"/>
                <a:gd name="T78" fmla="*/ 342 w 360"/>
                <a:gd name="T79" fmla="*/ 86 h 169"/>
                <a:gd name="T80" fmla="*/ 304 w 360"/>
                <a:gd name="T81" fmla="*/ 86 h 169"/>
                <a:gd name="T82" fmla="*/ 313 w 360"/>
                <a:gd name="T83" fmla="*/ 112 h 169"/>
                <a:gd name="T84" fmla="*/ 342 w 360"/>
                <a:gd name="T85" fmla="*/ 89 h 169"/>
                <a:gd name="T86" fmla="*/ 356 w 360"/>
                <a:gd name="T87" fmla="*/ 100 h 169"/>
                <a:gd name="T88" fmla="*/ 351 w 360"/>
                <a:gd name="T89" fmla="*/ 103 h 169"/>
                <a:gd name="T90" fmla="*/ 321 w 360"/>
                <a:gd name="T91" fmla="*/ 124 h 169"/>
                <a:gd name="T92" fmla="*/ 360 w 360"/>
                <a:gd name="T93" fmla="*/ 153 h 169"/>
                <a:gd name="T94" fmla="*/ 351 w 360"/>
                <a:gd name="T95" fmla="*/ 169 h 169"/>
                <a:gd name="T96" fmla="*/ 291 w 360"/>
                <a:gd name="T97" fmla="*/ 86 h 169"/>
                <a:gd name="T98" fmla="*/ 276 w 360"/>
                <a:gd name="T99" fmla="*/ 86 h 169"/>
                <a:gd name="T100" fmla="*/ 276 w 360"/>
                <a:gd name="T101" fmla="*/ 144 h 169"/>
                <a:gd name="T102" fmla="*/ 307 w 360"/>
                <a:gd name="T103" fmla="*/ 138 h 169"/>
                <a:gd name="T104" fmla="*/ 309 w 360"/>
                <a:gd name="T105" fmla="*/ 152 h 169"/>
                <a:gd name="T106" fmla="*/ 327 w 360"/>
                <a:gd name="T107" fmla="*/ 16 h 169"/>
                <a:gd name="T108" fmla="*/ 276 w 360"/>
                <a:gd name="T109" fmla="*/ 16 h 169"/>
                <a:gd name="T110" fmla="*/ 276 w 360"/>
                <a:gd name="T111" fmla="*/ 37 h 169"/>
                <a:gd name="T112" fmla="*/ 327 w 360"/>
                <a:gd name="T113" fmla="*/ 37 h 169"/>
                <a:gd name="T114" fmla="*/ 327 w 360"/>
                <a:gd name="T115" fmla="*/ 16 h 169"/>
                <a:gd name="T116" fmla="*/ 327 w 360"/>
                <a:gd name="T117" fmla="*/ 52 h 169"/>
                <a:gd name="T118" fmla="*/ 276 w 360"/>
                <a:gd name="T119" fmla="*/ 52 h 169"/>
                <a:gd name="T120" fmla="*/ 276 w 360"/>
                <a:gd name="T121" fmla="*/ 72 h 169"/>
                <a:gd name="T122" fmla="*/ 327 w 360"/>
                <a:gd name="T123" fmla="*/ 72 h 169"/>
                <a:gd name="T124" fmla="*/ 327 w 360"/>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169">
                  <a:moveTo>
                    <a:pt x="94" y="54"/>
                  </a:moveTo>
                  <a:cubicBezTo>
                    <a:pt x="117" y="66"/>
                    <a:pt x="135" y="80"/>
                    <a:pt x="150" y="94"/>
                  </a:cubicBezTo>
                  <a:lnTo>
                    <a:pt x="138" y="108"/>
                  </a:lnTo>
                  <a:cubicBezTo>
                    <a:pt x="123" y="93"/>
                    <a:pt x="106" y="80"/>
                    <a:pt x="85" y="67"/>
                  </a:cubicBezTo>
                  <a:lnTo>
                    <a:pt x="94" y="54"/>
                  </a:lnTo>
                  <a:close/>
                  <a:moveTo>
                    <a:pt x="67" y="163"/>
                  </a:moveTo>
                  <a:lnTo>
                    <a:pt x="67" y="31"/>
                  </a:lnTo>
                  <a:lnTo>
                    <a:pt x="0" y="31"/>
                  </a:lnTo>
                  <a:lnTo>
                    <a:pt x="0" y="14"/>
                  </a:lnTo>
                  <a:lnTo>
                    <a:pt x="161" y="14"/>
                  </a:lnTo>
                  <a:lnTo>
                    <a:pt x="161" y="31"/>
                  </a:lnTo>
                  <a:lnTo>
                    <a:pt x="84" y="31"/>
                  </a:lnTo>
                  <a:lnTo>
                    <a:pt x="84" y="163"/>
                  </a:lnTo>
                  <a:lnTo>
                    <a:pt x="67" y="163"/>
                  </a:lnTo>
                  <a:close/>
                  <a:moveTo>
                    <a:pt x="220" y="63"/>
                  </a:moveTo>
                  <a:lnTo>
                    <a:pt x="235" y="17"/>
                  </a:lnTo>
                  <a:lnTo>
                    <a:pt x="210" y="17"/>
                  </a:lnTo>
                  <a:lnTo>
                    <a:pt x="210" y="167"/>
                  </a:lnTo>
                  <a:lnTo>
                    <a:pt x="195" y="167"/>
                  </a:lnTo>
                  <a:lnTo>
                    <a:pt x="195" y="3"/>
                  </a:lnTo>
                  <a:lnTo>
                    <a:pt x="240" y="3"/>
                  </a:lnTo>
                  <a:lnTo>
                    <a:pt x="240" y="0"/>
                  </a:lnTo>
                  <a:lnTo>
                    <a:pt x="255" y="10"/>
                  </a:lnTo>
                  <a:lnTo>
                    <a:pt x="253" y="12"/>
                  </a:lnTo>
                  <a:lnTo>
                    <a:pt x="235" y="61"/>
                  </a:lnTo>
                  <a:cubicBezTo>
                    <a:pt x="248" y="78"/>
                    <a:pt x="254" y="94"/>
                    <a:pt x="253" y="108"/>
                  </a:cubicBezTo>
                  <a:cubicBezTo>
                    <a:pt x="252" y="126"/>
                    <a:pt x="246" y="135"/>
                    <a:pt x="234" y="135"/>
                  </a:cubicBezTo>
                  <a:lnTo>
                    <a:pt x="218" y="135"/>
                  </a:lnTo>
                  <a:lnTo>
                    <a:pt x="214" y="119"/>
                  </a:lnTo>
                  <a:lnTo>
                    <a:pt x="228" y="119"/>
                  </a:lnTo>
                  <a:cubicBezTo>
                    <a:pt x="235" y="119"/>
                    <a:pt x="238" y="115"/>
                    <a:pt x="237" y="106"/>
                  </a:cubicBezTo>
                  <a:cubicBezTo>
                    <a:pt x="237" y="91"/>
                    <a:pt x="231" y="76"/>
                    <a:pt x="220" y="63"/>
                  </a:cubicBezTo>
                  <a:close/>
                  <a:moveTo>
                    <a:pt x="309" y="152"/>
                  </a:moveTo>
                  <a:lnTo>
                    <a:pt x="249" y="165"/>
                  </a:lnTo>
                  <a:cubicBezTo>
                    <a:pt x="248" y="168"/>
                    <a:pt x="246" y="169"/>
                    <a:pt x="245" y="167"/>
                  </a:cubicBezTo>
                  <a:lnTo>
                    <a:pt x="240" y="149"/>
                  </a:lnTo>
                  <a:lnTo>
                    <a:pt x="261" y="146"/>
                  </a:lnTo>
                  <a:lnTo>
                    <a:pt x="261" y="1"/>
                  </a:lnTo>
                  <a:lnTo>
                    <a:pt x="342" y="1"/>
                  </a:lnTo>
                  <a:lnTo>
                    <a:pt x="342" y="86"/>
                  </a:lnTo>
                  <a:lnTo>
                    <a:pt x="304" y="86"/>
                  </a:lnTo>
                  <a:cubicBezTo>
                    <a:pt x="306" y="93"/>
                    <a:pt x="309" y="102"/>
                    <a:pt x="313" y="112"/>
                  </a:cubicBezTo>
                  <a:cubicBezTo>
                    <a:pt x="325" y="105"/>
                    <a:pt x="335" y="97"/>
                    <a:pt x="342" y="89"/>
                  </a:cubicBezTo>
                  <a:lnTo>
                    <a:pt x="356" y="100"/>
                  </a:lnTo>
                  <a:cubicBezTo>
                    <a:pt x="358" y="103"/>
                    <a:pt x="356" y="104"/>
                    <a:pt x="351" y="103"/>
                  </a:cubicBezTo>
                  <a:cubicBezTo>
                    <a:pt x="343" y="110"/>
                    <a:pt x="333" y="117"/>
                    <a:pt x="321" y="124"/>
                  </a:cubicBezTo>
                  <a:cubicBezTo>
                    <a:pt x="328" y="134"/>
                    <a:pt x="341" y="144"/>
                    <a:pt x="360" y="153"/>
                  </a:cubicBezTo>
                  <a:lnTo>
                    <a:pt x="351" y="169"/>
                  </a:lnTo>
                  <a:cubicBezTo>
                    <a:pt x="318" y="153"/>
                    <a:pt x="298" y="126"/>
                    <a:pt x="291" y="86"/>
                  </a:cubicBezTo>
                  <a:lnTo>
                    <a:pt x="276" y="86"/>
                  </a:lnTo>
                  <a:lnTo>
                    <a:pt x="276" y="144"/>
                  </a:lnTo>
                  <a:lnTo>
                    <a:pt x="307" y="138"/>
                  </a:lnTo>
                  <a:lnTo>
                    <a:pt x="309" y="152"/>
                  </a:lnTo>
                  <a:close/>
                  <a:moveTo>
                    <a:pt x="327" y="16"/>
                  </a:moveTo>
                  <a:lnTo>
                    <a:pt x="276" y="16"/>
                  </a:lnTo>
                  <a:lnTo>
                    <a:pt x="276" y="37"/>
                  </a:lnTo>
                  <a:lnTo>
                    <a:pt x="327" y="37"/>
                  </a:lnTo>
                  <a:lnTo>
                    <a:pt x="327" y="16"/>
                  </a:lnTo>
                  <a:close/>
                  <a:moveTo>
                    <a:pt x="327" y="52"/>
                  </a:moveTo>
                  <a:lnTo>
                    <a:pt x="276" y="52"/>
                  </a:lnTo>
                  <a:lnTo>
                    <a:pt x="276" y="72"/>
                  </a:lnTo>
                  <a:lnTo>
                    <a:pt x="327" y="72"/>
                  </a:lnTo>
                  <a:lnTo>
                    <a:pt x="327"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9" name="Line 1026"/>
            <p:cNvCxnSpPr/>
            <p:nvPr/>
          </p:nvCxnSpPr>
          <p:spPr bwMode="auto">
            <a:xfrm>
              <a:off x="5642610" y="744855"/>
              <a:ext cx="0" cy="177165"/>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0" name="Line 1027"/>
            <p:cNvCxnSpPr/>
            <p:nvPr/>
          </p:nvCxnSpPr>
          <p:spPr bwMode="auto">
            <a:xfrm>
              <a:off x="5642610" y="744855"/>
              <a:ext cx="43751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91" name="Freeform 1028"/>
            <p:cNvSpPr>
              <a:spLocks noEditPoints="1"/>
            </p:cNvSpPr>
            <p:nvPr/>
          </p:nvSpPr>
          <p:spPr bwMode="auto">
            <a:xfrm>
              <a:off x="5780405" y="793750"/>
              <a:ext cx="150495" cy="93980"/>
            </a:xfrm>
            <a:custGeom>
              <a:avLst/>
              <a:gdLst>
                <a:gd name="T0" fmla="*/ 68 w 362"/>
                <a:gd name="T1" fmla="*/ 136 h 169"/>
                <a:gd name="T2" fmla="*/ 68 w 362"/>
                <a:gd name="T3" fmla="*/ 3 h 169"/>
                <a:gd name="T4" fmla="*/ 84 w 362"/>
                <a:gd name="T5" fmla="*/ 3 h 169"/>
                <a:gd name="T6" fmla="*/ 85 w 362"/>
                <a:gd name="T7" fmla="*/ 9 h 169"/>
                <a:gd name="T8" fmla="*/ 85 w 362"/>
                <a:gd name="T9" fmla="*/ 52 h 169"/>
                <a:gd name="T10" fmla="*/ 146 w 362"/>
                <a:gd name="T11" fmla="*/ 52 h 169"/>
                <a:gd name="T12" fmla="*/ 146 w 362"/>
                <a:gd name="T13" fmla="*/ 69 h 169"/>
                <a:gd name="T14" fmla="*/ 85 w 362"/>
                <a:gd name="T15" fmla="*/ 69 h 169"/>
                <a:gd name="T16" fmla="*/ 85 w 362"/>
                <a:gd name="T17" fmla="*/ 136 h 169"/>
                <a:gd name="T18" fmla="*/ 163 w 362"/>
                <a:gd name="T19" fmla="*/ 136 h 169"/>
                <a:gd name="T20" fmla="*/ 163 w 362"/>
                <a:gd name="T21" fmla="*/ 152 h 169"/>
                <a:gd name="T22" fmla="*/ 0 w 362"/>
                <a:gd name="T23" fmla="*/ 152 h 169"/>
                <a:gd name="T24" fmla="*/ 0 w 362"/>
                <a:gd name="T25" fmla="*/ 136 h 169"/>
                <a:gd name="T26" fmla="*/ 68 w 362"/>
                <a:gd name="T27" fmla="*/ 136 h 169"/>
                <a:gd name="T28" fmla="*/ 222 w 362"/>
                <a:gd name="T29" fmla="*/ 63 h 169"/>
                <a:gd name="T30" fmla="*/ 237 w 362"/>
                <a:gd name="T31" fmla="*/ 17 h 169"/>
                <a:gd name="T32" fmla="*/ 212 w 362"/>
                <a:gd name="T33" fmla="*/ 17 h 169"/>
                <a:gd name="T34" fmla="*/ 212 w 362"/>
                <a:gd name="T35" fmla="*/ 167 h 169"/>
                <a:gd name="T36" fmla="*/ 197 w 362"/>
                <a:gd name="T37" fmla="*/ 167 h 169"/>
                <a:gd name="T38" fmla="*/ 197 w 362"/>
                <a:gd name="T39" fmla="*/ 3 h 169"/>
                <a:gd name="T40" fmla="*/ 242 w 362"/>
                <a:gd name="T41" fmla="*/ 3 h 169"/>
                <a:gd name="T42" fmla="*/ 242 w 362"/>
                <a:gd name="T43" fmla="*/ 0 h 169"/>
                <a:gd name="T44" fmla="*/ 257 w 362"/>
                <a:gd name="T45" fmla="*/ 10 h 169"/>
                <a:gd name="T46" fmla="*/ 255 w 362"/>
                <a:gd name="T47" fmla="*/ 12 h 169"/>
                <a:gd name="T48" fmla="*/ 237 w 362"/>
                <a:gd name="T49" fmla="*/ 61 h 169"/>
                <a:gd name="T50" fmla="*/ 255 w 362"/>
                <a:gd name="T51" fmla="*/ 108 h 169"/>
                <a:gd name="T52" fmla="*/ 236 w 362"/>
                <a:gd name="T53" fmla="*/ 135 h 169"/>
                <a:gd name="T54" fmla="*/ 220 w 362"/>
                <a:gd name="T55" fmla="*/ 135 h 169"/>
                <a:gd name="T56" fmla="*/ 216 w 362"/>
                <a:gd name="T57" fmla="*/ 119 h 169"/>
                <a:gd name="T58" fmla="*/ 230 w 362"/>
                <a:gd name="T59" fmla="*/ 119 h 169"/>
                <a:gd name="T60" fmla="*/ 239 w 362"/>
                <a:gd name="T61" fmla="*/ 106 h 169"/>
                <a:gd name="T62" fmla="*/ 222 w 362"/>
                <a:gd name="T63" fmla="*/ 63 h 169"/>
                <a:gd name="T64" fmla="*/ 311 w 362"/>
                <a:gd name="T65" fmla="*/ 152 h 169"/>
                <a:gd name="T66" fmla="*/ 251 w 362"/>
                <a:gd name="T67" fmla="*/ 165 h 169"/>
                <a:gd name="T68" fmla="*/ 247 w 362"/>
                <a:gd name="T69" fmla="*/ 167 h 169"/>
                <a:gd name="T70" fmla="*/ 242 w 362"/>
                <a:gd name="T71" fmla="*/ 149 h 169"/>
                <a:gd name="T72" fmla="*/ 263 w 362"/>
                <a:gd name="T73" fmla="*/ 146 h 169"/>
                <a:gd name="T74" fmla="*/ 263 w 362"/>
                <a:gd name="T75" fmla="*/ 1 h 169"/>
                <a:gd name="T76" fmla="*/ 344 w 362"/>
                <a:gd name="T77" fmla="*/ 1 h 169"/>
                <a:gd name="T78" fmla="*/ 344 w 362"/>
                <a:gd name="T79" fmla="*/ 86 h 169"/>
                <a:gd name="T80" fmla="*/ 306 w 362"/>
                <a:gd name="T81" fmla="*/ 86 h 169"/>
                <a:gd name="T82" fmla="*/ 315 w 362"/>
                <a:gd name="T83" fmla="*/ 112 h 169"/>
                <a:gd name="T84" fmla="*/ 344 w 362"/>
                <a:gd name="T85" fmla="*/ 89 h 169"/>
                <a:gd name="T86" fmla="*/ 358 w 362"/>
                <a:gd name="T87" fmla="*/ 100 h 169"/>
                <a:gd name="T88" fmla="*/ 353 w 362"/>
                <a:gd name="T89" fmla="*/ 103 h 169"/>
                <a:gd name="T90" fmla="*/ 323 w 362"/>
                <a:gd name="T91" fmla="*/ 124 h 169"/>
                <a:gd name="T92" fmla="*/ 362 w 362"/>
                <a:gd name="T93" fmla="*/ 153 h 169"/>
                <a:gd name="T94" fmla="*/ 353 w 362"/>
                <a:gd name="T95" fmla="*/ 169 h 169"/>
                <a:gd name="T96" fmla="*/ 293 w 362"/>
                <a:gd name="T97" fmla="*/ 86 h 169"/>
                <a:gd name="T98" fmla="*/ 278 w 362"/>
                <a:gd name="T99" fmla="*/ 86 h 169"/>
                <a:gd name="T100" fmla="*/ 278 w 362"/>
                <a:gd name="T101" fmla="*/ 144 h 169"/>
                <a:gd name="T102" fmla="*/ 309 w 362"/>
                <a:gd name="T103" fmla="*/ 138 h 169"/>
                <a:gd name="T104" fmla="*/ 311 w 362"/>
                <a:gd name="T105" fmla="*/ 152 h 169"/>
                <a:gd name="T106" fmla="*/ 329 w 362"/>
                <a:gd name="T107" fmla="*/ 16 h 169"/>
                <a:gd name="T108" fmla="*/ 278 w 362"/>
                <a:gd name="T109" fmla="*/ 16 h 169"/>
                <a:gd name="T110" fmla="*/ 278 w 362"/>
                <a:gd name="T111" fmla="*/ 37 h 169"/>
                <a:gd name="T112" fmla="*/ 329 w 362"/>
                <a:gd name="T113" fmla="*/ 37 h 169"/>
                <a:gd name="T114" fmla="*/ 329 w 362"/>
                <a:gd name="T115" fmla="*/ 16 h 169"/>
                <a:gd name="T116" fmla="*/ 329 w 362"/>
                <a:gd name="T117" fmla="*/ 52 h 169"/>
                <a:gd name="T118" fmla="*/ 278 w 362"/>
                <a:gd name="T119" fmla="*/ 52 h 169"/>
                <a:gd name="T120" fmla="*/ 278 w 362"/>
                <a:gd name="T121" fmla="*/ 72 h 169"/>
                <a:gd name="T122" fmla="*/ 329 w 362"/>
                <a:gd name="T123" fmla="*/ 72 h 169"/>
                <a:gd name="T124" fmla="*/ 329 w 362"/>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169">
                  <a:moveTo>
                    <a:pt x="68" y="136"/>
                  </a:moveTo>
                  <a:lnTo>
                    <a:pt x="68" y="3"/>
                  </a:lnTo>
                  <a:lnTo>
                    <a:pt x="84" y="3"/>
                  </a:lnTo>
                  <a:cubicBezTo>
                    <a:pt x="89" y="4"/>
                    <a:pt x="89" y="6"/>
                    <a:pt x="85" y="9"/>
                  </a:cubicBezTo>
                  <a:lnTo>
                    <a:pt x="85" y="52"/>
                  </a:lnTo>
                  <a:lnTo>
                    <a:pt x="146" y="52"/>
                  </a:lnTo>
                  <a:lnTo>
                    <a:pt x="146" y="69"/>
                  </a:lnTo>
                  <a:lnTo>
                    <a:pt x="85" y="69"/>
                  </a:lnTo>
                  <a:lnTo>
                    <a:pt x="85" y="136"/>
                  </a:lnTo>
                  <a:lnTo>
                    <a:pt x="163" y="136"/>
                  </a:lnTo>
                  <a:lnTo>
                    <a:pt x="163" y="152"/>
                  </a:lnTo>
                  <a:lnTo>
                    <a:pt x="0" y="152"/>
                  </a:lnTo>
                  <a:lnTo>
                    <a:pt x="0" y="136"/>
                  </a:lnTo>
                  <a:lnTo>
                    <a:pt x="68" y="136"/>
                  </a:lnTo>
                  <a:close/>
                  <a:moveTo>
                    <a:pt x="222" y="63"/>
                  </a:moveTo>
                  <a:lnTo>
                    <a:pt x="237" y="17"/>
                  </a:lnTo>
                  <a:lnTo>
                    <a:pt x="212" y="17"/>
                  </a:lnTo>
                  <a:lnTo>
                    <a:pt x="212" y="167"/>
                  </a:lnTo>
                  <a:lnTo>
                    <a:pt x="197" y="167"/>
                  </a:lnTo>
                  <a:lnTo>
                    <a:pt x="197" y="3"/>
                  </a:lnTo>
                  <a:lnTo>
                    <a:pt x="242" y="3"/>
                  </a:lnTo>
                  <a:lnTo>
                    <a:pt x="242" y="0"/>
                  </a:lnTo>
                  <a:lnTo>
                    <a:pt x="257" y="10"/>
                  </a:lnTo>
                  <a:lnTo>
                    <a:pt x="255" y="12"/>
                  </a:lnTo>
                  <a:lnTo>
                    <a:pt x="237" y="61"/>
                  </a:lnTo>
                  <a:cubicBezTo>
                    <a:pt x="250" y="78"/>
                    <a:pt x="256" y="94"/>
                    <a:pt x="255" y="108"/>
                  </a:cubicBezTo>
                  <a:cubicBezTo>
                    <a:pt x="254" y="126"/>
                    <a:pt x="248" y="135"/>
                    <a:pt x="236" y="135"/>
                  </a:cubicBezTo>
                  <a:lnTo>
                    <a:pt x="220" y="135"/>
                  </a:lnTo>
                  <a:lnTo>
                    <a:pt x="216" y="119"/>
                  </a:lnTo>
                  <a:lnTo>
                    <a:pt x="230" y="119"/>
                  </a:lnTo>
                  <a:cubicBezTo>
                    <a:pt x="237" y="119"/>
                    <a:pt x="240" y="115"/>
                    <a:pt x="239" y="106"/>
                  </a:cubicBezTo>
                  <a:cubicBezTo>
                    <a:pt x="239" y="91"/>
                    <a:pt x="233" y="76"/>
                    <a:pt x="222" y="63"/>
                  </a:cubicBezTo>
                  <a:close/>
                  <a:moveTo>
                    <a:pt x="311" y="152"/>
                  </a:moveTo>
                  <a:lnTo>
                    <a:pt x="251" y="165"/>
                  </a:lnTo>
                  <a:cubicBezTo>
                    <a:pt x="250" y="168"/>
                    <a:pt x="248" y="169"/>
                    <a:pt x="247" y="167"/>
                  </a:cubicBezTo>
                  <a:lnTo>
                    <a:pt x="242" y="149"/>
                  </a:lnTo>
                  <a:lnTo>
                    <a:pt x="263" y="146"/>
                  </a:lnTo>
                  <a:lnTo>
                    <a:pt x="263" y="1"/>
                  </a:lnTo>
                  <a:lnTo>
                    <a:pt x="344" y="1"/>
                  </a:lnTo>
                  <a:lnTo>
                    <a:pt x="344" y="86"/>
                  </a:lnTo>
                  <a:lnTo>
                    <a:pt x="306" y="86"/>
                  </a:lnTo>
                  <a:cubicBezTo>
                    <a:pt x="308" y="93"/>
                    <a:pt x="311" y="102"/>
                    <a:pt x="315" y="112"/>
                  </a:cubicBezTo>
                  <a:cubicBezTo>
                    <a:pt x="327" y="105"/>
                    <a:pt x="337" y="97"/>
                    <a:pt x="344" y="89"/>
                  </a:cubicBezTo>
                  <a:lnTo>
                    <a:pt x="358" y="100"/>
                  </a:lnTo>
                  <a:cubicBezTo>
                    <a:pt x="360" y="103"/>
                    <a:pt x="358" y="104"/>
                    <a:pt x="353" y="103"/>
                  </a:cubicBezTo>
                  <a:cubicBezTo>
                    <a:pt x="345" y="110"/>
                    <a:pt x="335" y="117"/>
                    <a:pt x="323" y="124"/>
                  </a:cubicBezTo>
                  <a:cubicBezTo>
                    <a:pt x="330" y="134"/>
                    <a:pt x="343" y="144"/>
                    <a:pt x="362" y="153"/>
                  </a:cubicBezTo>
                  <a:lnTo>
                    <a:pt x="353" y="169"/>
                  </a:lnTo>
                  <a:cubicBezTo>
                    <a:pt x="320" y="153"/>
                    <a:pt x="300" y="126"/>
                    <a:pt x="293" y="86"/>
                  </a:cubicBezTo>
                  <a:lnTo>
                    <a:pt x="278" y="86"/>
                  </a:lnTo>
                  <a:lnTo>
                    <a:pt x="278" y="144"/>
                  </a:lnTo>
                  <a:lnTo>
                    <a:pt x="309" y="138"/>
                  </a:lnTo>
                  <a:lnTo>
                    <a:pt x="311" y="152"/>
                  </a:lnTo>
                  <a:close/>
                  <a:moveTo>
                    <a:pt x="329" y="16"/>
                  </a:moveTo>
                  <a:lnTo>
                    <a:pt x="278" y="16"/>
                  </a:lnTo>
                  <a:lnTo>
                    <a:pt x="278" y="37"/>
                  </a:lnTo>
                  <a:lnTo>
                    <a:pt x="329" y="37"/>
                  </a:lnTo>
                  <a:lnTo>
                    <a:pt x="329" y="16"/>
                  </a:lnTo>
                  <a:close/>
                  <a:moveTo>
                    <a:pt x="329" y="52"/>
                  </a:moveTo>
                  <a:lnTo>
                    <a:pt x="278" y="52"/>
                  </a:lnTo>
                  <a:lnTo>
                    <a:pt x="278" y="72"/>
                  </a:lnTo>
                  <a:lnTo>
                    <a:pt x="329" y="72"/>
                  </a:lnTo>
                  <a:lnTo>
                    <a:pt x="329"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2" name="Rectangle 1029"/>
            <p:cNvSpPr>
              <a:spLocks noChangeArrowheads="1"/>
            </p:cNvSpPr>
            <p:nvPr/>
          </p:nvSpPr>
          <p:spPr bwMode="auto">
            <a:xfrm>
              <a:off x="33020" y="922020"/>
              <a:ext cx="1273175" cy="354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93" name="Freeform 1030"/>
            <p:cNvSpPr>
              <a:spLocks noEditPoints="1"/>
            </p:cNvSpPr>
            <p:nvPr/>
          </p:nvSpPr>
          <p:spPr bwMode="auto">
            <a:xfrm>
              <a:off x="94615" y="962660"/>
              <a:ext cx="211455" cy="93345"/>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313 w 511"/>
                <a:gd name="T57" fmla="*/ 19 h 168"/>
                <a:gd name="T58" fmla="*/ 263 w 511"/>
                <a:gd name="T59" fmla="*/ 148 h 168"/>
                <a:gd name="T60" fmla="*/ 295 w 511"/>
                <a:gd name="T61" fmla="*/ 36 h 168"/>
                <a:gd name="T62" fmla="*/ 218 w 511"/>
                <a:gd name="T63" fmla="*/ 19 h 168"/>
                <a:gd name="T64" fmla="*/ 502 w 511"/>
                <a:gd name="T65" fmla="*/ 93 h 168"/>
                <a:gd name="T66" fmla="*/ 500 w 511"/>
                <a:gd name="T67" fmla="*/ 139 h 168"/>
                <a:gd name="T68" fmla="*/ 421 w 511"/>
                <a:gd name="T69" fmla="*/ 139 h 168"/>
                <a:gd name="T70" fmla="*/ 419 w 511"/>
                <a:gd name="T71" fmla="*/ 93 h 168"/>
                <a:gd name="T72" fmla="*/ 423 w 511"/>
                <a:gd name="T73" fmla="*/ 75 h 168"/>
                <a:gd name="T74" fmla="*/ 424 w 511"/>
                <a:gd name="T75" fmla="*/ 30 h 168"/>
                <a:gd name="T76" fmla="*/ 497 w 511"/>
                <a:gd name="T77" fmla="*/ 30 h 168"/>
                <a:gd name="T78" fmla="*/ 499 w 511"/>
                <a:gd name="T79" fmla="*/ 75 h 168"/>
                <a:gd name="T80" fmla="*/ 437 w 511"/>
                <a:gd name="T81" fmla="*/ 40 h 168"/>
                <a:gd name="T82" fmla="*/ 438 w 511"/>
                <a:gd name="T83" fmla="*/ 66 h 168"/>
                <a:gd name="T84" fmla="*/ 484 w 511"/>
                <a:gd name="T85" fmla="*/ 66 h 168"/>
                <a:gd name="T86" fmla="*/ 484 w 511"/>
                <a:gd name="T87" fmla="*/ 40 h 168"/>
                <a:gd name="T88" fmla="*/ 437 w 511"/>
                <a:gd name="T89" fmla="*/ 40 h 168"/>
                <a:gd name="T90" fmla="*/ 428 w 511"/>
                <a:gd name="T91" fmla="*/ 114 h 168"/>
                <a:gd name="T92" fmla="*/ 460 w 511"/>
                <a:gd name="T93" fmla="*/ 135 h 168"/>
                <a:gd name="T94" fmla="*/ 493 w 511"/>
                <a:gd name="T95" fmla="*/ 114 h 168"/>
                <a:gd name="T96" fmla="*/ 460 w 511"/>
                <a:gd name="T97" fmla="*/ 9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18" y="19"/>
                  </a:moveTo>
                  <a:lnTo>
                    <a:pt x="313" y="19"/>
                  </a:lnTo>
                  <a:lnTo>
                    <a:pt x="313" y="36"/>
                  </a:lnTo>
                  <a:lnTo>
                    <a:pt x="263" y="148"/>
                  </a:lnTo>
                  <a:lnTo>
                    <a:pt x="244" y="148"/>
                  </a:lnTo>
                  <a:lnTo>
                    <a:pt x="295" y="36"/>
                  </a:lnTo>
                  <a:lnTo>
                    <a:pt x="218" y="36"/>
                  </a:lnTo>
                  <a:lnTo>
                    <a:pt x="218" y="19"/>
                  </a:ln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4" name="Freeform 1031"/>
            <p:cNvSpPr>
              <a:spLocks noEditPoints="1"/>
            </p:cNvSpPr>
            <p:nvPr/>
          </p:nvSpPr>
          <p:spPr bwMode="auto">
            <a:xfrm>
              <a:off x="448945" y="959485"/>
              <a:ext cx="661670" cy="96520"/>
            </a:xfrm>
            <a:custGeom>
              <a:avLst/>
              <a:gdLst>
                <a:gd name="T0" fmla="*/ 84 w 1597"/>
                <a:gd name="T1" fmla="*/ 31 h 174"/>
                <a:gd name="T2" fmla="*/ 11 w 1597"/>
                <a:gd name="T3" fmla="*/ 54 h 174"/>
                <a:gd name="T4" fmla="*/ 111 w 1597"/>
                <a:gd name="T5" fmla="*/ 7 h 174"/>
                <a:gd name="T6" fmla="*/ 125 w 1597"/>
                <a:gd name="T7" fmla="*/ 48 h 174"/>
                <a:gd name="T8" fmla="*/ 56 w 1597"/>
                <a:gd name="T9" fmla="*/ 127 h 174"/>
                <a:gd name="T10" fmla="*/ 3 w 1597"/>
                <a:gd name="T11" fmla="*/ 86 h 174"/>
                <a:gd name="T12" fmla="*/ 78 w 1597"/>
                <a:gd name="T13" fmla="*/ 45 h 174"/>
                <a:gd name="T14" fmla="*/ 93 w 1597"/>
                <a:gd name="T15" fmla="*/ 71 h 174"/>
                <a:gd name="T16" fmla="*/ 160 w 1597"/>
                <a:gd name="T17" fmla="*/ 113 h 174"/>
                <a:gd name="T18" fmla="*/ 94 w 1597"/>
                <a:gd name="T19" fmla="*/ 158 h 174"/>
                <a:gd name="T20" fmla="*/ 66 w 1597"/>
                <a:gd name="T21" fmla="*/ 157 h 174"/>
                <a:gd name="T22" fmla="*/ 279 w 1597"/>
                <a:gd name="T23" fmla="*/ 153 h 174"/>
                <a:gd name="T24" fmla="*/ 210 w 1597"/>
                <a:gd name="T25" fmla="*/ 173 h 174"/>
                <a:gd name="T26" fmla="*/ 328 w 1597"/>
                <a:gd name="T27" fmla="*/ 77 h 174"/>
                <a:gd name="T28" fmla="*/ 203 w 1597"/>
                <a:gd name="T29" fmla="*/ 89 h 174"/>
                <a:gd name="T30" fmla="*/ 547 w 1597"/>
                <a:gd name="T31" fmla="*/ 171 h 174"/>
                <a:gd name="T32" fmla="*/ 476 w 1597"/>
                <a:gd name="T33" fmla="*/ 98 h 174"/>
                <a:gd name="T34" fmla="*/ 554 w 1597"/>
                <a:gd name="T35" fmla="*/ 39 h 174"/>
                <a:gd name="T36" fmla="*/ 475 w 1597"/>
                <a:gd name="T37" fmla="*/ 68 h 174"/>
                <a:gd name="T38" fmla="*/ 388 w 1597"/>
                <a:gd name="T39" fmla="*/ 24 h 174"/>
                <a:gd name="T40" fmla="*/ 440 w 1597"/>
                <a:gd name="T41" fmla="*/ 24 h 174"/>
                <a:gd name="T42" fmla="*/ 472 w 1597"/>
                <a:gd name="T43" fmla="*/ 36 h 174"/>
                <a:gd name="T44" fmla="*/ 449 w 1597"/>
                <a:gd name="T45" fmla="*/ 139 h 174"/>
                <a:gd name="T46" fmla="*/ 462 w 1597"/>
                <a:gd name="T47" fmla="*/ 162 h 174"/>
                <a:gd name="T48" fmla="*/ 421 w 1597"/>
                <a:gd name="T49" fmla="*/ 36 h 174"/>
                <a:gd name="T50" fmla="*/ 410 w 1597"/>
                <a:gd name="T51" fmla="*/ 103 h 174"/>
                <a:gd name="T52" fmla="*/ 449 w 1597"/>
                <a:gd name="T53" fmla="*/ 115 h 174"/>
                <a:gd name="T54" fmla="*/ 526 w 1597"/>
                <a:gd name="T55" fmla="*/ 54 h 174"/>
                <a:gd name="T56" fmla="*/ 683 w 1597"/>
                <a:gd name="T57" fmla="*/ 104 h 174"/>
                <a:gd name="T58" fmla="*/ 635 w 1597"/>
                <a:gd name="T59" fmla="*/ 153 h 174"/>
                <a:gd name="T60" fmla="*/ 613 w 1597"/>
                <a:gd name="T61" fmla="*/ 144 h 174"/>
                <a:gd name="T62" fmla="*/ 592 w 1597"/>
                <a:gd name="T63" fmla="*/ 94 h 174"/>
                <a:gd name="T64" fmla="*/ 670 w 1597"/>
                <a:gd name="T65" fmla="*/ 6 h 174"/>
                <a:gd name="T66" fmla="*/ 643 w 1597"/>
                <a:gd name="T67" fmla="*/ 69 h 174"/>
                <a:gd name="T68" fmla="*/ 835 w 1597"/>
                <a:gd name="T69" fmla="*/ 158 h 174"/>
                <a:gd name="T70" fmla="*/ 806 w 1597"/>
                <a:gd name="T71" fmla="*/ 156 h 174"/>
                <a:gd name="T72" fmla="*/ 843 w 1597"/>
                <a:gd name="T73" fmla="*/ 57 h 174"/>
                <a:gd name="T74" fmla="*/ 937 w 1597"/>
                <a:gd name="T75" fmla="*/ 153 h 174"/>
                <a:gd name="T76" fmla="*/ 808 w 1597"/>
                <a:gd name="T77" fmla="*/ 55 h 174"/>
                <a:gd name="T78" fmla="*/ 765 w 1597"/>
                <a:gd name="T79" fmla="*/ 84 h 174"/>
                <a:gd name="T80" fmla="*/ 998 w 1597"/>
                <a:gd name="T81" fmla="*/ 88 h 174"/>
                <a:gd name="T82" fmla="*/ 988 w 1597"/>
                <a:gd name="T83" fmla="*/ 73 h 174"/>
                <a:gd name="T84" fmla="*/ 1107 w 1597"/>
                <a:gd name="T85" fmla="*/ 101 h 174"/>
                <a:gd name="T86" fmla="*/ 1123 w 1597"/>
                <a:gd name="T87" fmla="*/ 168 h 174"/>
                <a:gd name="T88" fmla="*/ 1123 w 1597"/>
                <a:gd name="T89" fmla="*/ 23 h 174"/>
                <a:gd name="T90" fmla="*/ 968 w 1597"/>
                <a:gd name="T91" fmla="*/ 64 h 174"/>
                <a:gd name="T92" fmla="*/ 1054 w 1597"/>
                <a:gd name="T93" fmla="*/ 23 h 174"/>
                <a:gd name="T94" fmla="*/ 1239 w 1597"/>
                <a:gd name="T95" fmla="*/ 68 h 174"/>
                <a:gd name="T96" fmla="*/ 1252 w 1597"/>
                <a:gd name="T97" fmla="*/ 2 h 174"/>
                <a:gd name="T98" fmla="*/ 1254 w 1597"/>
                <a:gd name="T99" fmla="*/ 79 h 174"/>
                <a:gd name="T100" fmla="*/ 1210 w 1597"/>
                <a:gd name="T101" fmla="*/ 84 h 174"/>
                <a:gd name="T102" fmla="*/ 1234 w 1597"/>
                <a:gd name="T103" fmla="*/ 82 h 174"/>
                <a:gd name="T104" fmla="*/ 1443 w 1597"/>
                <a:gd name="T105" fmla="*/ 83 h 174"/>
                <a:gd name="T106" fmla="*/ 1386 w 1597"/>
                <a:gd name="T107" fmla="*/ 12 h 174"/>
                <a:gd name="T108" fmla="*/ 1444 w 1597"/>
                <a:gd name="T109" fmla="*/ 69 h 174"/>
                <a:gd name="T110" fmla="*/ 1393 w 1597"/>
                <a:gd name="T111" fmla="*/ 134 h 174"/>
                <a:gd name="T112" fmla="*/ 1430 w 1597"/>
                <a:gd name="T113" fmla="*/ 129 h 174"/>
                <a:gd name="T114" fmla="*/ 1439 w 1597"/>
                <a:gd name="T115" fmla="*/ 155 h 174"/>
                <a:gd name="T116" fmla="*/ 1544 w 1597"/>
                <a:gd name="T117" fmla="*/ 147 h 174"/>
                <a:gd name="T118" fmla="*/ 1582 w 1597"/>
                <a:gd name="T119" fmla="*/ 135 h 174"/>
                <a:gd name="T120" fmla="*/ 1582 w 1597"/>
                <a:gd name="T121" fmla="*/ 1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7" h="174">
                  <a:moveTo>
                    <a:pt x="27" y="1"/>
                  </a:moveTo>
                  <a:lnTo>
                    <a:pt x="43" y="6"/>
                  </a:lnTo>
                  <a:cubicBezTo>
                    <a:pt x="45" y="8"/>
                    <a:pt x="44" y="9"/>
                    <a:pt x="40" y="9"/>
                  </a:cubicBezTo>
                  <a:lnTo>
                    <a:pt x="36" y="19"/>
                  </a:lnTo>
                  <a:lnTo>
                    <a:pt x="84" y="19"/>
                  </a:lnTo>
                  <a:lnTo>
                    <a:pt x="84" y="31"/>
                  </a:lnTo>
                  <a:lnTo>
                    <a:pt x="58" y="31"/>
                  </a:lnTo>
                  <a:lnTo>
                    <a:pt x="66" y="45"/>
                  </a:lnTo>
                  <a:lnTo>
                    <a:pt x="49" y="48"/>
                  </a:lnTo>
                  <a:lnTo>
                    <a:pt x="42" y="31"/>
                  </a:lnTo>
                  <a:lnTo>
                    <a:pt x="31" y="31"/>
                  </a:lnTo>
                  <a:cubicBezTo>
                    <a:pt x="26" y="39"/>
                    <a:pt x="19" y="47"/>
                    <a:pt x="11" y="54"/>
                  </a:cubicBezTo>
                  <a:lnTo>
                    <a:pt x="0" y="43"/>
                  </a:lnTo>
                  <a:cubicBezTo>
                    <a:pt x="11" y="33"/>
                    <a:pt x="20" y="19"/>
                    <a:pt x="27" y="1"/>
                  </a:cubicBezTo>
                  <a:close/>
                  <a:moveTo>
                    <a:pt x="82" y="36"/>
                  </a:moveTo>
                  <a:cubicBezTo>
                    <a:pt x="89" y="26"/>
                    <a:pt x="94" y="14"/>
                    <a:pt x="97" y="0"/>
                  </a:cubicBezTo>
                  <a:lnTo>
                    <a:pt x="113" y="3"/>
                  </a:lnTo>
                  <a:cubicBezTo>
                    <a:pt x="115" y="5"/>
                    <a:pt x="114" y="7"/>
                    <a:pt x="111" y="7"/>
                  </a:cubicBezTo>
                  <a:lnTo>
                    <a:pt x="106" y="19"/>
                  </a:lnTo>
                  <a:lnTo>
                    <a:pt x="167" y="19"/>
                  </a:lnTo>
                  <a:lnTo>
                    <a:pt x="167" y="31"/>
                  </a:lnTo>
                  <a:lnTo>
                    <a:pt x="132" y="31"/>
                  </a:lnTo>
                  <a:lnTo>
                    <a:pt x="142" y="44"/>
                  </a:lnTo>
                  <a:lnTo>
                    <a:pt x="125" y="48"/>
                  </a:lnTo>
                  <a:lnTo>
                    <a:pt x="115" y="31"/>
                  </a:lnTo>
                  <a:lnTo>
                    <a:pt x="102" y="31"/>
                  </a:lnTo>
                  <a:cubicBezTo>
                    <a:pt x="100" y="36"/>
                    <a:pt x="97" y="40"/>
                    <a:pt x="94" y="44"/>
                  </a:cubicBezTo>
                  <a:lnTo>
                    <a:pt x="82" y="36"/>
                  </a:lnTo>
                  <a:close/>
                  <a:moveTo>
                    <a:pt x="46" y="136"/>
                  </a:moveTo>
                  <a:lnTo>
                    <a:pt x="56" y="127"/>
                  </a:lnTo>
                  <a:lnTo>
                    <a:pt x="13" y="127"/>
                  </a:lnTo>
                  <a:lnTo>
                    <a:pt x="13" y="113"/>
                  </a:lnTo>
                  <a:lnTo>
                    <a:pt x="112" y="113"/>
                  </a:lnTo>
                  <a:lnTo>
                    <a:pt x="112" y="100"/>
                  </a:lnTo>
                  <a:lnTo>
                    <a:pt x="3" y="100"/>
                  </a:lnTo>
                  <a:lnTo>
                    <a:pt x="3" y="86"/>
                  </a:lnTo>
                  <a:lnTo>
                    <a:pt x="78" y="86"/>
                  </a:lnTo>
                  <a:lnTo>
                    <a:pt x="78" y="71"/>
                  </a:lnTo>
                  <a:lnTo>
                    <a:pt x="25" y="71"/>
                  </a:lnTo>
                  <a:lnTo>
                    <a:pt x="25" y="57"/>
                  </a:lnTo>
                  <a:lnTo>
                    <a:pt x="78" y="57"/>
                  </a:lnTo>
                  <a:lnTo>
                    <a:pt x="78" y="45"/>
                  </a:lnTo>
                  <a:lnTo>
                    <a:pt x="92" y="45"/>
                  </a:lnTo>
                  <a:cubicBezTo>
                    <a:pt x="96" y="45"/>
                    <a:pt x="96" y="47"/>
                    <a:pt x="93" y="49"/>
                  </a:cubicBezTo>
                  <a:lnTo>
                    <a:pt x="93" y="57"/>
                  </a:lnTo>
                  <a:lnTo>
                    <a:pt x="148" y="57"/>
                  </a:lnTo>
                  <a:lnTo>
                    <a:pt x="148" y="71"/>
                  </a:lnTo>
                  <a:lnTo>
                    <a:pt x="93" y="71"/>
                  </a:lnTo>
                  <a:lnTo>
                    <a:pt x="93" y="86"/>
                  </a:lnTo>
                  <a:lnTo>
                    <a:pt x="169" y="86"/>
                  </a:lnTo>
                  <a:lnTo>
                    <a:pt x="169" y="100"/>
                  </a:lnTo>
                  <a:lnTo>
                    <a:pt x="127" y="100"/>
                  </a:lnTo>
                  <a:lnTo>
                    <a:pt x="127" y="113"/>
                  </a:lnTo>
                  <a:lnTo>
                    <a:pt x="160" y="113"/>
                  </a:lnTo>
                  <a:lnTo>
                    <a:pt x="160" y="127"/>
                  </a:lnTo>
                  <a:lnTo>
                    <a:pt x="127" y="127"/>
                  </a:lnTo>
                  <a:lnTo>
                    <a:pt x="127" y="160"/>
                  </a:lnTo>
                  <a:cubicBezTo>
                    <a:pt x="127" y="168"/>
                    <a:pt x="123" y="172"/>
                    <a:pt x="115" y="172"/>
                  </a:cubicBezTo>
                  <a:lnTo>
                    <a:pt x="97" y="172"/>
                  </a:lnTo>
                  <a:lnTo>
                    <a:pt x="94" y="158"/>
                  </a:lnTo>
                  <a:lnTo>
                    <a:pt x="109" y="158"/>
                  </a:lnTo>
                  <a:cubicBezTo>
                    <a:pt x="111" y="158"/>
                    <a:pt x="112" y="157"/>
                    <a:pt x="112" y="155"/>
                  </a:cubicBezTo>
                  <a:lnTo>
                    <a:pt x="112" y="127"/>
                  </a:lnTo>
                  <a:lnTo>
                    <a:pt x="61" y="127"/>
                  </a:lnTo>
                  <a:cubicBezTo>
                    <a:pt x="68" y="132"/>
                    <a:pt x="74" y="138"/>
                    <a:pt x="79" y="146"/>
                  </a:cubicBezTo>
                  <a:lnTo>
                    <a:pt x="66" y="157"/>
                  </a:lnTo>
                  <a:cubicBezTo>
                    <a:pt x="61" y="151"/>
                    <a:pt x="55" y="144"/>
                    <a:pt x="46" y="136"/>
                  </a:cubicBezTo>
                  <a:close/>
                  <a:moveTo>
                    <a:pt x="328" y="77"/>
                  </a:moveTo>
                  <a:lnTo>
                    <a:pt x="325" y="138"/>
                  </a:lnTo>
                  <a:cubicBezTo>
                    <a:pt x="324" y="159"/>
                    <a:pt x="317" y="169"/>
                    <a:pt x="304" y="169"/>
                  </a:cubicBezTo>
                  <a:lnTo>
                    <a:pt x="281" y="169"/>
                  </a:lnTo>
                  <a:lnTo>
                    <a:pt x="279" y="153"/>
                  </a:lnTo>
                  <a:lnTo>
                    <a:pt x="298" y="153"/>
                  </a:lnTo>
                  <a:cubicBezTo>
                    <a:pt x="304" y="153"/>
                    <a:pt x="308" y="148"/>
                    <a:pt x="308" y="140"/>
                  </a:cubicBezTo>
                  <a:lnTo>
                    <a:pt x="311" y="91"/>
                  </a:lnTo>
                  <a:lnTo>
                    <a:pt x="270" y="91"/>
                  </a:lnTo>
                  <a:lnTo>
                    <a:pt x="269" y="97"/>
                  </a:lnTo>
                  <a:cubicBezTo>
                    <a:pt x="266" y="125"/>
                    <a:pt x="246" y="150"/>
                    <a:pt x="210" y="173"/>
                  </a:cubicBezTo>
                  <a:lnTo>
                    <a:pt x="199" y="159"/>
                  </a:lnTo>
                  <a:cubicBezTo>
                    <a:pt x="231" y="140"/>
                    <a:pt x="249" y="121"/>
                    <a:pt x="253" y="100"/>
                  </a:cubicBezTo>
                  <a:lnTo>
                    <a:pt x="254" y="91"/>
                  </a:lnTo>
                  <a:lnTo>
                    <a:pt x="226" y="91"/>
                  </a:lnTo>
                  <a:lnTo>
                    <a:pt x="226" y="77"/>
                  </a:lnTo>
                  <a:lnTo>
                    <a:pt x="328" y="77"/>
                  </a:lnTo>
                  <a:close/>
                  <a:moveTo>
                    <a:pt x="203" y="89"/>
                  </a:moveTo>
                  <a:lnTo>
                    <a:pt x="191" y="75"/>
                  </a:lnTo>
                  <a:cubicBezTo>
                    <a:pt x="217" y="57"/>
                    <a:pt x="236" y="33"/>
                    <a:pt x="248" y="5"/>
                  </a:cubicBezTo>
                  <a:lnTo>
                    <a:pt x="262" y="14"/>
                  </a:lnTo>
                  <a:cubicBezTo>
                    <a:pt x="265" y="16"/>
                    <a:pt x="265" y="17"/>
                    <a:pt x="261" y="18"/>
                  </a:cubicBezTo>
                  <a:cubicBezTo>
                    <a:pt x="249" y="44"/>
                    <a:pt x="230" y="67"/>
                    <a:pt x="203" y="89"/>
                  </a:cubicBezTo>
                  <a:close/>
                  <a:moveTo>
                    <a:pt x="354" y="89"/>
                  </a:moveTo>
                  <a:cubicBezTo>
                    <a:pt x="326" y="73"/>
                    <a:pt x="306" y="47"/>
                    <a:pt x="293" y="10"/>
                  </a:cubicBezTo>
                  <a:lnTo>
                    <a:pt x="307" y="4"/>
                  </a:lnTo>
                  <a:cubicBezTo>
                    <a:pt x="319" y="36"/>
                    <a:pt x="339" y="59"/>
                    <a:pt x="365" y="73"/>
                  </a:cubicBezTo>
                  <a:lnTo>
                    <a:pt x="354" y="89"/>
                  </a:lnTo>
                  <a:close/>
                  <a:moveTo>
                    <a:pt x="547" y="171"/>
                  </a:moveTo>
                  <a:cubicBezTo>
                    <a:pt x="533" y="162"/>
                    <a:pt x="521" y="151"/>
                    <a:pt x="513" y="138"/>
                  </a:cubicBezTo>
                  <a:cubicBezTo>
                    <a:pt x="503" y="154"/>
                    <a:pt x="491" y="166"/>
                    <a:pt x="477" y="174"/>
                  </a:cubicBezTo>
                  <a:lnTo>
                    <a:pt x="468" y="159"/>
                  </a:lnTo>
                  <a:cubicBezTo>
                    <a:pt x="482" y="150"/>
                    <a:pt x="494" y="139"/>
                    <a:pt x="504" y="126"/>
                  </a:cubicBezTo>
                  <a:cubicBezTo>
                    <a:pt x="496" y="109"/>
                    <a:pt x="491" y="93"/>
                    <a:pt x="490" y="77"/>
                  </a:cubicBezTo>
                  <a:cubicBezTo>
                    <a:pt x="486" y="84"/>
                    <a:pt x="482" y="91"/>
                    <a:pt x="476" y="98"/>
                  </a:cubicBezTo>
                  <a:lnTo>
                    <a:pt x="467" y="84"/>
                  </a:lnTo>
                  <a:cubicBezTo>
                    <a:pt x="482" y="67"/>
                    <a:pt x="491" y="39"/>
                    <a:pt x="495" y="0"/>
                  </a:cubicBezTo>
                  <a:lnTo>
                    <a:pt x="509" y="3"/>
                  </a:lnTo>
                  <a:cubicBezTo>
                    <a:pt x="515" y="6"/>
                    <a:pt x="515" y="8"/>
                    <a:pt x="509" y="9"/>
                  </a:cubicBezTo>
                  <a:cubicBezTo>
                    <a:pt x="508" y="16"/>
                    <a:pt x="505" y="26"/>
                    <a:pt x="502" y="39"/>
                  </a:cubicBezTo>
                  <a:lnTo>
                    <a:pt x="554" y="39"/>
                  </a:lnTo>
                  <a:lnTo>
                    <a:pt x="554" y="54"/>
                  </a:lnTo>
                  <a:lnTo>
                    <a:pt x="540" y="54"/>
                  </a:lnTo>
                  <a:cubicBezTo>
                    <a:pt x="539" y="80"/>
                    <a:pt x="533" y="104"/>
                    <a:pt x="522" y="125"/>
                  </a:cubicBezTo>
                  <a:cubicBezTo>
                    <a:pt x="529" y="134"/>
                    <a:pt x="541" y="144"/>
                    <a:pt x="557" y="153"/>
                  </a:cubicBezTo>
                  <a:lnTo>
                    <a:pt x="547" y="171"/>
                  </a:lnTo>
                  <a:close/>
                  <a:moveTo>
                    <a:pt x="475" y="68"/>
                  </a:moveTo>
                  <a:lnTo>
                    <a:pt x="383" y="68"/>
                  </a:lnTo>
                  <a:lnTo>
                    <a:pt x="383" y="56"/>
                  </a:lnTo>
                  <a:lnTo>
                    <a:pt x="408" y="56"/>
                  </a:lnTo>
                  <a:lnTo>
                    <a:pt x="408" y="36"/>
                  </a:lnTo>
                  <a:lnTo>
                    <a:pt x="388" y="36"/>
                  </a:lnTo>
                  <a:lnTo>
                    <a:pt x="388" y="24"/>
                  </a:lnTo>
                  <a:lnTo>
                    <a:pt x="408" y="24"/>
                  </a:lnTo>
                  <a:lnTo>
                    <a:pt x="408" y="0"/>
                  </a:lnTo>
                  <a:lnTo>
                    <a:pt x="420" y="0"/>
                  </a:lnTo>
                  <a:cubicBezTo>
                    <a:pt x="424" y="1"/>
                    <a:pt x="424" y="2"/>
                    <a:pt x="421" y="5"/>
                  </a:cubicBezTo>
                  <a:lnTo>
                    <a:pt x="421" y="24"/>
                  </a:lnTo>
                  <a:lnTo>
                    <a:pt x="440" y="24"/>
                  </a:lnTo>
                  <a:lnTo>
                    <a:pt x="440" y="0"/>
                  </a:lnTo>
                  <a:lnTo>
                    <a:pt x="452" y="0"/>
                  </a:lnTo>
                  <a:cubicBezTo>
                    <a:pt x="456" y="1"/>
                    <a:pt x="456" y="2"/>
                    <a:pt x="453" y="5"/>
                  </a:cubicBezTo>
                  <a:lnTo>
                    <a:pt x="453" y="24"/>
                  </a:lnTo>
                  <a:lnTo>
                    <a:pt x="472" y="24"/>
                  </a:lnTo>
                  <a:lnTo>
                    <a:pt x="472" y="36"/>
                  </a:lnTo>
                  <a:lnTo>
                    <a:pt x="453" y="36"/>
                  </a:lnTo>
                  <a:lnTo>
                    <a:pt x="453" y="56"/>
                  </a:lnTo>
                  <a:lnTo>
                    <a:pt x="475" y="56"/>
                  </a:lnTo>
                  <a:lnTo>
                    <a:pt x="475" y="68"/>
                  </a:lnTo>
                  <a:close/>
                  <a:moveTo>
                    <a:pt x="449" y="158"/>
                  </a:moveTo>
                  <a:lnTo>
                    <a:pt x="449" y="139"/>
                  </a:lnTo>
                  <a:lnTo>
                    <a:pt x="410" y="139"/>
                  </a:lnTo>
                  <a:lnTo>
                    <a:pt x="410" y="173"/>
                  </a:lnTo>
                  <a:lnTo>
                    <a:pt x="397" y="173"/>
                  </a:lnTo>
                  <a:lnTo>
                    <a:pt x="397" y="79"/>
                  </a:lnTo>
                  <a:lnTo>
                    <a:pt x="462" y="79"/>
                  </a:lnTo>
                  <a:lnTo>
                    <a:pt x="462" y="162"/>
                  </a:lnTo>
                  <a:cubicBezTo>
                    <a:pt x="462" y="169"/>
                    <a:pt x="459" y="173"/>
                    <a:pt x="454" y="173"/>
                  </a:cubicBezTo>
                  <a:lnTo>
                    <a:pt x="440" y="173"/>
                  </a:lnTo>
                  <a:lnTo>
                    <a:pt x="438" y="161"/>
                  </a:lnTo>
                  <a:lnTo>
                    <a:pt x="446" y="161"/>
                  </a:lnTo>
                  <a:cubicBezTo>
                    <a:pt x="448" y="161"/>
                    <a:pt x="449" y="160"/>
                    <a:pt x="449" y="158"/>
                  </a:cubicBezTo>
                  <a:close/>
                  <a:moveTo>
                    <a:pt x="421" y="36"/>
                  </a:moveTo>
                  <a:lnTo>
                    <a:pt x="421" y="56"/>
                  </a:lnTo>
                  <a:lnTo>
                    <a:pt x="440" y="56"/>
                  </a:lnTo>
                  <a:lnTo>
                    <a:pt x="440" y="36"/>
                  </a:lnTo>
                  <a:lnTo>
                    <a:pt x="421" y="36"/>
                  </a:lnTo>
                  <a:close/>
                  <a:moveTo>
                    <a:pt x="410" y="91"/>
                  </a:moveTo>
                  <a:lnTo>
                    <a:pt x="410" y="103"/>
                  </a:lnTo>
                  <a:lnTo>
                    <a:pt x="449" y="103"/>
                  </a:lnTo>
                  <a:lnTo>
                    <a:pt x="449" y="91"/>
                  </a:lnTo>
                  <a:lnTo>
                    <a:pt x="410" y="91"/>
                  </a:lnTo>
                  <a:close/>
                  <a:moveTo>
                    <a:pt x="410" y="127"/>
                  </a:moveTo>
                  <a:lnTo>
                    <a:pt x="449" y="127"/>
                  </a:lnTo>
                  <a:lnTo>
                    <a:pt x="449" y="115"/>
                  </a:lnTo>
                  <a:lnTo>
                    <a:pt x="410" y="115"/>
                  </a:lnTo>
                  <a:lnTo>
                    <a:pt x="410" y="127"/>
                  </a:lnTo>
                  <a:close/>
                  <a:moveTo>
                    <a:pt x="526" y="54"/>
                  </a:moveTo>
                  <a:lnTo>
                    <a:pt x="500" y="54"/>
                  </a:lnTo>
                  <a:cubicBezTo>
                    <a:pt x="501" y="75"/>
                    <a:pt x="505" y="94"/>
                    <a:pt x="513" y="110"/>
                  </a:cubicBezTo>
                  <a:cubicBezTo>
                    <a:pt x="520" y="95"/>
                    <a:pt x="524" y="77"/>
                    <a:pt x="526" y="54"/>
                  </a:cubicBezTo>
                  <a:close/>
                  <a:moveTo>
                    <a:pt x="661" y="66"/>
                  </a:moveTo>
                  <a:cubicBezTo>
                    <a:pt x="667" y="66"/>
                    <a:pt x="672" y="68"/>
                    <a:pt x="676" y="72"/>
                  </a:cubicBezTo>
                  <a:cubicBezTo>
                    <a:pt x="679" y="75"/>
                    <a:pt x="681" y="81"/>
                    <a:pt x="682" y="89"/>
                  </a:cubicBezTo>
                  <a:cubicBezTo>
                    <a:pt x="697" y="83"/>
                    <a:pt x="714" y="78"/>
                    <a:pt x="733" y="72"/>
                  </a:cubicBezTo>
                  <a:lnTo>
                    <a:pt x="738" y="90"/>
                  </a:lnTo>
                  <a:cubicBezTo>
                    <a:pt x="718" y="93"/>
                    <a:pt x="700" y="97"/>
                    <a:pt x="683" y="104"/>
                  </a:cubicBezTo>
                  <a:lnTo>
                    <a:pt x="683" y="137"/>
                  </a:lnTo>
                  <a:lnTo>
                    <a:pt x="668" y="137"/>
                  </a:lnTo>
                  <a:lnTo>
                    <a:pt x="668" y="110"/>
                  </a:lnTo>
                  <a:cubicBezTo>
                    <a:pt x="653" y="117"/>
                    <a:pt x="643" y="123"/>
                    <a:pt x="639" y="127"/>
                  </a:cubicBezTo>
                  <a:cubicBezTo>
                    <a:pt x="633" y="133"/>
                    <a:pt x="631" y="138"/>
                    <a:pt x="631" y="144"/>
                  </a:cubicBezTo>
                  <a:cubicBezTo>
                    <a:pt x="631" y="147"/>
                    <a:pt x="632" y="150"/>
                    <a:pt x="635" y="153"/>
                  </a:cubicBezTo>
                  <a:cubicBezTo>
                    <a:pt x="639" y="156"/>
                    <a:pt x="645" y="158"/>
                    <a:pt x="655" y="158"/>
                  </a:cubicBezTo>
                  <a:lnTo>
                    <a:pt x="718" y="158"/>
                  </a:lnTo>
                  <a:lnTo>
                    <a:pt x="718" y="172"/>
                  </a:lnTo>
                  <a:lnTo>
                    <a:pt x="655" y="172"/>
                  </a:lnTo>
                  <a:cubicBezTo>
                    <a:pt x="639" y="172"/>
                    <a:pt x="627" y="169"/>
                    <a:pt x="621" y="162"/>
                  </a:cubicBezTo>
                  <a:cubicBezTo>
                    <a:pt x="616" y="157"/>
                    <a:pt x="613" y="151"/>
                    <a:pt x="613" y="144"/>
                  </a:cubicBezTo>
                  <a:cubicBezTo>
                    <a:pt x="613" y="136"/>
                    <a:pt x="617" y="128"/>
                    <a:pt x="623" y="122"/>
                  </a:cubicBezTo>
                  <a:cubicBezTo>
                    <a:pt x="633" y="112"/>
                    <a:pt x="648" y="103"/>
                    <a:pt x="667" y="95"/>
                  </a:cubicBezTo>
                  <a:cubicBezTo>
                    <a:pt x="667" y="89"/>
                    <a:pt x="666" y="85"/>
                    <a:pt x="664" y="83"/>
                  </a:cubicBezTo>
                  <a:cubicBezTo>
                    <a:pt x="662" y="81"/>
                    <a:pt x="657" y="80"/>
                    <a:pt x="651" y="80"/>
                  </a:cubicBezTo>
                  <a:cubicBezTo>
                    <a:pt x="641" y="80"/>
                    <a:pt x="626" y="89"/>
                    <a:pt x="605" y="107"/>
                  </a:cubicBezTo>
                  <a:lnTo>
                    <a:pt x="592" y="94"/>
                  </a:lnTo>
                  <a:cubicBezTo>
                    <a:pt x="616" y="80"/>
                    <a:pt x="632" y="64"/>
                    <a:pt x="640" y="46"/>
                  </a:cubicBezTo>
                  <a:cubicBezTo>
                    <a:pt x="626" y="47"/>
                    <a:pt x="612" y="48"/>
                    <a:pt x="598" y="49"/>
                  </a:cubicBezTo>
                  <a:lnTo>
                    <a:pt x="595" y="34"/>
                  </a:lnTo>
                  <a:cubicBezTo>
                    <a:pt x="613" y="34"/>
                    <a:pt x="630" y="33"/>
                    <a:pt x="646" y="32"/>
                  </a:cubicBezTo>
                  <a:cubicBezTo>
                    <a:pt x="649" y="26"/>
                    <a:pt x="652" y="16"/>
                    <a:pt x="655" y="2"/>
                  </a:cubicBezTo>
                  <a:lnTo>
                    <a:pt x="670" y="6"/>
                  </a:lnTo>
                  <a:cubicBezTo>
                    <a:pt x="675" y="8"/>
                    <a:pt x="675" y="10"/>
                    <a:pt x="670" y="12"/>
                  </a:cubicBezTo>
                  <a:cubicBezTo>
                    <a:pt x="668" y="18"/>
                    <a:pt x="665" y="25"/>
                    <a:pt x="663" y="31"/>
                  </a:cubicBezTo>
                  <a:cubicBezTo>
                    <a:pt x="681" y="30"/>
                    <a:pt x="698" y="28"/>
                    <a:pt x="715" y="25"/>
                  </a:cubicBezTo>
                  <a:lnTo>
                    <a:pt x="717" y="41"/>
                  </a:lnTo>
                  <a:cubicBezTo>
                    <a:pt x="697" y="42"/>
                    <a:pt x="678" y="44"/>
                    <a:pt x="658" y="45"/>
                  </a:cubicBezTo>
                  <a:cubicBezTo>
                    <a:pt x="653" y="55"/>
                    <a:pt x="648" y="63"/>
                    <a:pt x="643" y="69"/>
                  </a:cubicBezTo>
                  <a:cubicBezTo>
                    <a:pt x="649" y="67"/>
                    <a:pt x="655" y="66"/>
                    <a:pt x="661" y="66"/>
                  </a:cubicBezTo>
                  <a:close/>
                  <a:moveTo>
                    <a:pt x="937" y="153"/>
                  </a:moveTo>
                  <a:lnTo>
                    <a:pt x="931" y="168"/>
                  </a:lnTo>
                  <a:cubicBezTo>
                    <a:pt x="911" y="160"/>
                    <a:pt x="896" y="151"/>
                    <a:pt x="886" y="141"/>
                  </a:cubicBezTo>
                  <a:cubicBezTo>
                    <a:pt x="874" y="152"/>
                    <a:pt x="860" y="162"/>
                    <a:pt x="843" y="171"/>
                  </a:cubicBezTo>
                  <a:lnTo>
                    <a:pt x="835" y="158"/>
                  </a:lnTo>
                  <a:cubicBezTo>
                    <a:pt x="852" y="150"/>
                    <a:pt x="866" y="140"/>
                    <a:pt x="877" y="129"/>
                  </a:cubicBezTo>
                  <a:cubicBezTo>
                    <a:pt x="866" y="111"/>
                    <a:pt x="859" y="91"/>
                    <a:pt x="856" y="71"/>
                  </a:cubicBezTo>
                  <a:lnTo>
                    <a:pt x="843" y="71"/>
                  </a:lnTo>
                  <a:lnTo>
                    <a:pt x="843" y="98"/>
                  </a:lnTo>
                  <a:cubicBezTo>
                    <a:pt x="843" y="130"/>
                    <a:pt x="834" y="154"/>
                    <a:pt x="817" y="170"/>
                  </a:cubicBezTo>
                  <a:lnTo>
                    <a:pt x="806" y="156"/>
                  </a:lnTo>
                  <a:cubicBezTo>
                    <a:pt x="821" y="145"/>
                    <a:pt x="828" y="125"/>
                    <a:pt x="828" y="98"/>
                  </a:cubicBezTo>
                  <a:lnTo>
                    <a:pt x="828" y="11"/>
                  </a:lnTo>
                  <a:lnTo>
                    <a:pt x="934" y="11"/>
                  </a:lnTo>
                  <a:lnTo>
                    <a:pt x="934" y="25"/>
                  </a:lnTo>
                  <a:lnTo>
                    <a:pt x="843" y="25"/>
                  </a:lnTo>
                  <a:lnTo>
                    <a:pt x="843" y="57"/>
                  </a:lnTo>
                  <a:lnTo>
                    <a:pt x="911" y="57"/>
                  </a:lnTo>
                  <a:lnTo>
                    <a:pt x="914" y="53"/>
                  </a:lnTo>
                  <a:lnTo>
                    <a:pt x="925" y="60"/>
                  </a:lnTo>
                  <a:cubicBezTo>
                    <a:pt x="927" y="62"/>
                    <a:pt x="927" y="64"/>
                    <a:pt x="923" y="66"/>
                  </a:cubicBezTo>
                  <a:cubicBezTo>
                    <a:pt x="916" y="93"/>
                    <a:pt x="907" y="115"/>
                    <a:pt x="895" y="130"/>
                  </a:cubicBezTo>
                  <a:cubicBezTo>
                    <a:pt x="905" y="139"/>
                    <a:pt x="919" y="147"/>
                    <a:pt x="937" y="153"/>
                  </a:cubicBezTo>
                  <a:close/>
                  <a:moveTo>
                    <a:pt x="765" y="84"/>
                  </a:moveTo>
                  <a:cubicBezTo>
                    <a:pt x="785" y="62"/>
                    <a:pt x="799" y="34"/>
                    <a:pt x="805" y="0"/>
                  </a:cubicBezTo>
                  <a:lnTo>
                    <a:pt x="820" y="6"/>
                  </a:lnTo>
                  <a:cubicBezTo>
                    <a:pt x="825" y="7"/>
                    <a:pt x="825" y="9"/>
                    <a:pt x="820" y="11"/>
                  </a:cubicBezTo>
                  <a:cubicBezTo>
                    <a:pt x="815" y="27"/>
                    <a:pt x="809" y="42"/>
                    <a:pt x="804" y="54"/>
                  </a:cubicBezTo>
                  <a:lnTo>
                    <a:pt x="808" y="55"/>
                  </a:lnTo>
                  <a:cubicBezTo>
                    <a:pt x="810" y="57"/>
                    <a:pt x="809" y="58"/>
                    <a:pt x="805" y="60"/>
                  </a:cubicBezTo>
                  <a:lnTo>
                    <a:pt x="805" y="173"/>
                  </a:lnTo>
                  <a:lnTo>
                    <a:pt x="790" y="173"/>
                  </a:lnTo>
                  <a:lnTo>
                    <a:pt x="790" y="78"/>
                  </a:lnTo>
                  <a:cubicBezTo>
                    <a:pt x="787" y="84"/>
                    <a:pt x="782" y="90"/>
                    <a:pt x="775" y="97"/>
                  </a:cubicBezTo>
                  <a:lnTo>
                    <a:pt x="765" y="84"/>
                  </a:lnTo>
                  <a:close/>
                  <a:moveTo>
                    <a:pt x="871" y="71"/>
                  </a:moveTo>
                  <a:cubicBezTo>
                    <a:pt x="872" y="87"/>
                    <a:pt x="877" y="102"/>
                    <a:pt x="886" y="117"/>
                  </a:cubicBezTo>
                  <a:cubicBezTo>
                    <a:pt x="895" y="104"/>
                    <a:pt x="902" y="88"/>
                    <a:pt x="906" y="71"/>
                  </a:cubicBezTo>
                  <a:lnTo>
                    <a:pt x="871" y="71"/>
                  </a:lnTo>
                  <a:close/>
                  <a:moveTo>
                    <a:pt x="962" y="160"/>
                  </a:moveTo>
                  <a:cubicBezTo>
                    <a:pt x="987" y="145"/>
                    <a:pt x="999" y="121"/>
                    <a:pt x="998" y="88"/>
                  </a:cubicBezTo>
                  <a:lnTo>
                    <a:pt x="1015" y="91"/>
                  </a:lnTo>
                  <a:cubicBezTo>
                    <a:pt x="1017" y="93"/>
                    <a:pt x="1016" y="94"/>
                    <a:pt x="1014" y="96"/>
                  </a:cubicBezTo>
                  <a:lnTo>
                    <a:pt x="1010" y="123"/>
                  </a:lnTo>
                  <a:cubicBezTo>
                    <a:pt x="1018" y="132"/>
                    <a:pt x="1027" y="139"/>
                    <a:pt x="1039" y="146"/>
                  </a:cubicBezTo>
                  <a:lnTo>
                    <a:pt x="1039" y="73"/>
                  </a:lnTo>
                  <a:lnTo>
                    <a:pt x="988" y="73"/>
                  </a:lnTo>
                  <a:lnTo>
                    <a:pt x="988" y="59"/>
                  </a:lnTo>
                  <a:lnTo>
                    <a:pt x="1102" y="59"/>
                  </a:lnTo>
                  <a:lnTo>
                    <a:pt x="1102" y="73"/>
                  </a:lnTo>
                  <a:lnTo>
                    <a:pt x="1054" y="73"/>
                  </a:lnTo>
                  <a:lnTo>
                    <a:pt x="1054" y="101"/>
                  </a:lnTo>
                  <a:lnTo>
                    <a:pt x="1107" y="101"/>
                  </a:lnTo>
                  <a:lnTo>
                    <a:pt x="1107" y="115"/>
                  </a:lnTo>
                  <a:lnTo>
                    <a:pt x="1054" y="115"/>
                  </a:lnTo>
                  <a:lnTo>
                    <a:pt x="1054" y="151"/>
                  </a:lnTo>
                  <a:cubicBezTo>
                    <a:pt x="1062" y="153"/>
                    <a:pt x="1069" y="154"/>
                    <a:pt x="1077" y="154"/>
                  </a:cubicBezTo>
                  <a:lnTo>
                    <a:pt x="1126" y="154"/>
                  </a:lnTo>
                  <a:lnTo>
                    <a:pt x="1123" y="168"/>
                  </a:lnTo>
                  <a:lnTo>
                    <a:pt x="1077" y="168"/>
                  </a:lnTo>
                  <a:cubicBezTo>
                    <a:pt x="1048" y="168"/>
                    <a:pt x="1024" y="158"/>
                    <a:pt x="1006" y="137"/>
                  </a:cubicBezTo>
                  <a:cubicBezTo>
                    <a:pt x="998" y="153"/>
                    <a:pt x="988" y="166"/>
                    <a:pt x="974" y="174"/>
                  </a:cubicBezTo>
                  <a:lnTo>
                    <a:pt x="962" y="160"/>
                  </a:lnTo>
                  <a:close/>
                  <a:moveTo>
                    <a:pt x="1054" y="23"/>
                  </a:moveTo>
                  <a:lnTo>
                    <a:pt x="1123" y="23"/>
                  </a:lnTo>
                  <a:lnTo>
                    <a:pt x="1123" y="63"/>
                  </a:lnTo>
                  <a:lnTo>
                    <a:pt x="1108" y="63"/>
                  </a:lnTo>
                  <a:lnTo>
                    <a:pt x="1108" y="37"/>
                  </a:lnTo>
                  <a:lnTo>
                    <a:pt x="983" y="37"/>
                  </a:lnTo>
                  <a:lnTo>
                    <a:pt x="983" y="64"/>
                  </a:lnTo>
                  <a:lnTo>
                    <a:pt x="968" y="64"/>
                  </a:lnTo>
                  <a:lnTo>
                    <a:pt x="968" y="23"/>
                  </a:lnTo>
                  <a:lnTo>
                    <a:pt x="1036" y="23"/>
                  </a:lnTo>
                  <a:lnTo>
                    <a:pt x="1036" y="1"/>
                  </a:lnTo>
                  <a:lnTo>
                    <a:pt x="1053" y="1"/>
                  </a:lnTo>
                  <a:cubicBezTo>
                    <a:pt x="1058" y="2"/>
                    <a:pt x="1058" y="4"/>
                    <a:pt x="1054" y="7"/>
                  </a:cubicBezTo>
                  <a:lnTo>
                    <a:pt x="1054" y="23"/>
                  </a:lnTo>
                  <a:close/>
                  <a:moveTo>
                    <a:pt x="1219" y="123"/>
                  </a:moveTo>
                  <a:cubicBezTo>
                    <a:pt x="1210" y="123"/>
                    <a:pt x="1204" y="120"/>
                    <a:pt x="1199" y="116"/>
                  </a:cubicBezTo>
                  <a:cubicBezTo>
                    <a:pt x="1193" y="110"/>
                    <a:pt x="1190" y="103"/>
                    <a:pt x="1190" y="96"/>
                  </a:cubicBezTo>
                  <a:cubicBezTo>
                    <a:pt x="1190" y="88"/>
                    <a:pt x="1193" y="81"/>
                    <a:pt x="1199" y="75"/>
                  </a:cubicBezTo>
                  <a:cubicBezTo>
                    <a:pt x="1205" y="69"/>
                    <a:pt x="1213" y="66"/>
                    <a:pt x="1222" y="66"/>
                  </a:cubicBezTo>
                  <a:cubicBezTo>
                    <a:pt x="1228" y="66"/>
                    <a:pt x="1233" y="66"/>
                    <a:pt x="1239" y="68"/>
                  </a:cubicBezTo>
                  <a:lnTo>
                    <a:pt x="1239" y="51"/>
                  </a:lnTo>
                  <a:lnTo>
                    <a:pt x="1156" y="57"/>
                  </a:lnTo>
                  <a:lnTo>
                    <a:pt x="1153" y="41"/>
                  </a:lnTo>
                  <a:lnTo>
                    <a:pt x="1239" y="37"/>
                  </a:lnTo>
                  <a:lnTo>
                    <a:pt x="1239" y="2"/>
                  </a:lnTo>
                  <a:lnTo>
                    <a:pt x="1252" y="2"/>
                  </a:lnTo>
                  <a:cubicBezTo>
                    <a:pt x="1258" y="3"/>
                    <a:pt x="1258" y="5"/>
                    <a:pt x="1254" y="8"/>
                  </a:cubicBezTo>
                  <a:lnTo>
                    <a:pt x="1254" y="36"/>
                  </a:lnTo>
                  <a:lnTo>
                    <a:pt x="1318" y="32"/>
                  </a:lnTo>
                  <a:lnTo>
                    <a:pt x="1318" y="48"/>
                  </a:lnTo>
                  <a:lnTo>
                    <a:pt x="1254" y="51"/>
                  </a:lnTo>
                  <a:lnTo>
                    <a:pt x="1254" y="79"/>
                  </a:lnTo>
                  <a:cubicBezTo>
                    <a:pt x="1256" y="88"/>
                    <a:pt x="1257" y="98"/>
                    <a:pt x="1257" y="109"/>
                  </a:cubicBezTo>
                  <a:cubicBezTo>
                    <a:pt x="1256" y="135"/>
                    <a:pt x="1242" y="156"/>
                    <a:pt x="1214" y="174"/>
                  </a:cubicBezTo>
                  <a:lnTo>
                    <a:pt x="1200" y="163"/>
                  </a:lnTo>
                  <a:cubicBezTo>
                    <a:pt x="1225" y="149"/>
                    <a:pt x="1237" y="133"/>
                    <a:pt x="1237" y="117"/>
                  </a:cubicBezTo>
                  <a:cubicBezTo>
                    <a:pt x="1231" y="121"/>
                    <a:pt x="1225" y="123"/>
                    <a:pt x="1219" y="123"/>
                  </a:cubicBezTo>
                  <a:close/>
                  <a:moveTo>
                    <a:pt x="1210" y="84"/>
                  </a:moveTo>
                  <a:cubicBezTo>
                    <a:pt x="1207" y="87"/>
                    <a:pt x="1205" y="91"/>
                    <a:pt x="1205" y="96"/>
                  </a:cubicBezTo>
                  <a:cubicBezTo>
                    <a:pt x="1205" y="100"/>
                    <a:pt x="1206" y="104"/>
                    <a:pt x="1209" y="106"/>
                  </a:cubicBezTo>
                  <a:cubicBezTo>
                    <a:pt x="1211" y="109"/>
                    <a:pt x="1215" y="110"/>
                    <a:pt x="1221" y="110"/>
                  </a:cubicBezTo>
                  <a:cubicBezTo>
                    <a:pt x="1226" y="110"/>
                    <a:pt x="1231" y="108"/>
                    <a:pt x="1234" y="105"/>
                  </a:cubicBezTo>
                  <a:cubicBezTo>
                    <a:pt x="1237" y="102"/>
                    <a:pt x="1239" y="98"/>
                    <a:pt x="1239" y="93"/>
                  </a:cubicBezTo>
                  <a:cubicBezTo>
                    <a:pt x="1239" y="89"/>
                    <a:pt x="1237" y="85"/>
                    <a:pt x="1234" y="82"/>
                  </a:cubicBezTo>
                  <a:cubicBezTo>
                    <a:pt x="1232" y="80"/>
                    <a:pt x="1228" y="78"/>
                    <a:pt x="1223" y="78"/>
                  </a:cubicBezTo>
                  <a:cubicBezTo>
                    <a:pt x="1218" y="78"/>
                    <a:pt x="1213" y="80"/>
                    <a:pt x="1210" y="84"/>
                  </a:cubicBezTo>
                  <a:close/>
                  <a:moveTo>
                    <a:pt x="1474" y="143"/>
                  </a:moveTo>
                  <a:cubicBezTo>
                    <a:pt x="1480" y="137"/>
                    <a:pt x="1483" y="129"/>
                    <a:pt x="1483" y="119"/>
                  </a:cubicBezTo>
                  <a:cubicBezTo>
                    <a:pt x="1483" y="108"/>
                    <a:pt x="1480" y="99"/>
                    <a:pt x="1474" y="93"/>
                  </a:cubicBezTo>
                  <a:cubicBezTo>
                    <a:pt x="1467" y="86"/>
                    <a:pt x="1457" y="83"/>
                    <a:pt x="1443" y="83"/>
                  </a:cubicBezTo>
                  <a:cubicBezTo>
                    <a:pt x="1426" y="83"/>
                    <a:pt x="1414" y="86"/>
                    <a:pt x="1405" y="93"/>
                  </a:cubicBezTo>
                  <a:cubicBezTo>
                    <a:pt x="1396" y="99"/>
                    <a:pt x="1385" y="109"/>
                    <a:pt x="1372" y="125"/>
                  </a:cubicBezTo>
                  <a:lnTo>
                    <a:pt x="1359" y="114"/>
                  </a:lnTo>
                  <a:cubicBezTo>
                    <a:pt x="1395" y="78"/>
                    <a:pt x="1422" y="48"/>
                    <a:pt x="1441" y="24"/>
                  </a:cubicBezTo>
                  <a:cubicBezTo>
                    <a:pt x="1424" y="26"/>
                    <a:pt x="1408" y="27"/>
                    <a:pt x="1391" y="29"/>
                  </a:cubicBezTo>
                  <a:lnTo>
                    <a:pt x="1386" y="12"/>
                  </a:lnTo>
                  <a:cubicBezTo>
                    <a:pt x="1410" y="12"/>
                    <a:pt x="1432" y="10"/>
                    <a:pt x="1451" y="8"/>
                  </a:cubicBezTo>
                  <a:lnTo>
                    <a:pt x="1458" y="5"/>
                  </a:lnTo>
                  <a:lnTo>
                    <a:pt x="1466" y="13"/>
                  </a:lnTo>
                  <a:cubicBezTo>
                    <a:pt x="1472" y="18"/>
                    <a:pt x="1470" y="21"/>
                    <a:pt x="1462" y="23"/>
                  </a:cubicBezTo>
                  <a:cubicBezTo>
                    <a:pt x="1447" y="40"/>
                    <a:pt x="1432" y="57"/>
                    <a:pt x="1417" y="73"/>
                  </a:cubicBezTo>
                  <a:cubicBezTo>
                    <a:pt x="1428" y="71"/>
                    <a:pt x="1437" y="69"/>
                    <a:pt x="1444" y="69"/>
                  </a:cubicBezTo>
                  <a:cubicBezTo>
                    <a:pt x="1463" y="69"/>
                    <a:pt x="1477" y="74"/>
                    <a:pt x="1486" y="83"/>
                  </a:cubicBezTo>
                  <a:cubicBezTo>
                    <a:pt x="1495" y="92"/>
                    <a:pt x="1499" y="103"/>
                    <a:pt x="1499" y="117"/>
                  </a:cubicBezTo>
                  <a:cubicBezTo>
                    <a:pt x="1499" y="132"/>
                    <a:pt x="1495" y="143"/>
                    <a:pt x="1487" y="151"/>
                  </a:cubicBezTo>
                  <a:cubicBezTo>
                    <a:pt x="1475" y="163"/>
                    <a:pt x="1460" y="169"/>
                    <a:pt x="1441" y="169"/>
                  </a:cubicBezTo>
                  <a:cubicBezTo>
                    <a:pt x="1424" y="169"/>
                    <a:pt x="1411" y="165"/>
                    <a:pt x="1403" y="157"/>
                  </a:cubicBezTo>
                  <a:cubicBezTo>
                    <a:pt x="1397" y="151"/>
                    <a:pt x="1393" y="143"/>
                    <a:pt x="1393" y="134"/>
                  </a:cubicBezTo>
                  <a:cubicBezTo>
                    <a:pt x="1393" y="128"/>
                    <a:pt x="1396" y="123"/>
                    <a:pt x="1400" y="118"/>
                  </a:cubicBezTo>
                  <a:cubicBezTo>
                    <a:pt x="1405" y="113"/>
                    <a:pt x="1411" y="111"/>
                    <a:pt x="1417" y="111"/>
                  </a:cubicBezTo>
                  <a:cubicBezTo>
                    <a:pt x="1426" y="111"/>
                    <a:pt x="1434" y="114"/>
                    <a:pt x="1440" y="120"/>
                  </a:cubicBezTo>
                  <a:cubicBezTo>
                    <a:pt x="1447" y="127"/>
                    <a:pt x="1452" y="138"/>
                    <a:pt x="1454" y="153"/>
                  </a:cubicBezTo>
                  <a:cubicBezTo>
                    <a:pt x="1462" y="152"/>
                    <a:pt x="1469" y="148"/>
                    <a:pt x="1474" y="143"/>
                  </a:cubicBezTo>
                  <a:close/>
                  <a:moveTo>
                    <a:pt x="1430" y="129"/>
                  </a:moveTo>
                  <a:cubicBezTo>
                    <a:pt x="1427" y="125"/>
                    <a:pt x="1423" y="123"/>
                    <a:pt x="1420" y="123"/>
                  </a:cubicBezTo>
                  <a:cubicBezTo>
                    <a:pt x="1416" y="123"/>
                    <a:pt x="1413" y="124"/>
                    <a:pt x="1411" y="126"/>
                  </a:cubicBezTo>
                  <a:cubicBezTo>
                    <a:pt x="1408" y="129"/>
                    <a:pt x="1407" y="132"/>
                    <a:pt x="1407" y="135"/>
                  </a:cubicBezTo>
                  <a:cubicBezTo>
                    <a:pt x="1407" y="139"/>
                    <a:pt x="1409" y="143"/>
                    <a:pt x="1413" y="147"/>
                  </a:cubicBezTo>
                  <a:cubicBezTo>
                    <a:pt x="1418" y="152"/>
                    <a:pt x="1424" y="155"/>
                    <a:pt x="1432" y="155"/>
                  </a:cubicBezTo>
                  <a:cubicBezTo>
                    <a:pt x="1434" y="155"/>
                    <a:pt x="1437" y="155"/>
                    <a:pt x="1439" y="155"/>
                  </a:cubicBezTo>
                  <a:cubicBezTo>
                    <a:pt x="1438" y="142"/>
                    <a:pt x="1435" y="133"/>
                    <a:pt x="1430" y="129"/>
                  </a:cubicBezTo>
                  <a:close/>
                  <a:moveTo>
                    <a:pt x="1597" y="147"/>
                  </a:moveTo>
                  <a:cubicBezTo>
                    <a:pt x="1597" y="154"/>
                    <a:pt x="1594" y="160"/>
                    <a:pt x="1589" y="165"/>
                  </a:cubicBezTo>
                  <a:cubicBezTo>
                    <a:pt x="1584" y="170"/>
                    <a:pt x="1578" y="173"/>
                    <a:pt x="1570" y="173"/>
                  </a:cubicBezTo>
                  <a:cubicBezTo>
                    <a:pt x="1563" y="173"/>
                    <a:pt x="1557" y="170"/>
                    <a:pt x="1552" y="165"/>
                  </a:cubicBezTo>
                  <a:cubicBezTo>
                    <a:pt x="1547" y="160"/>
                    <a:pt x="1544" y="154"/>
                    <a:pt x="1544" y="147"/>
                  </a:cubicBezTo>
                  <a:cubicBezTo>
                    <a:pt x="1544" y="139"/>
                    <a:pt x="1547" y="133"/>
                    <a:pt x="1552" y="128"/>
                  </a:cubicBezTo>
                  <a:cubicBezTo>
                    <a:pt x="1557" y="123"/>
                    <a:pt x="1563" y="120"/>
                    <a:pt x="1570" y="120"/>
                  </a:cubicBezTo>
                  <a:cubicBezTo>
                    <a:pt x="1578" y="120"/>
                    <a:pt x="1584" y="123"/>
                    <a:pt x="1589" y="128"/>
                  </a:cubicBezTo>
                  <a:cubicBezTo>
                    <a:pt x="1594" y="133"/>
                    <a:pt x="1597" y="139"/>
                    <a:pt x="1597" y="147"/>
                  </a:cubicBezTo>
                  <a:close/>
                  <a:moveTo>
                    <a:pt x="1588" y="147"/>
                  </a:moveTo>
                  <a:cubicBezTo>
                    <a:pt x="1588" y="142"/>
                    <a:pt x="1586" y="138"/>
                    <a:pt x="1582" y="135"/>
                  </a:cubicBezTo>
                  <a:cubicBezTo>
                    <a:pt x="1579" y="131"/>
                    <a:pt x="1575" y="129"/>
                    <a:pt x="1570" y="129"/>
                  </a:cubicBezTo>
                  <a:cubicBezTo>
                    <a:pt x="1566" y="129"/>
                    <a:pt x="1562" y="131"/>
                    <a:pt x="1558" y="135"/>
                  </a:cubicBezTo>
                  <a:cubicBezTo>
                    <a:pt x="1555" y="138"/>
                    <a:pt x="1553" y="142"/>
                    <a:pt x="1553" y="147"/>
                  </a:cubicBezTo>
                  <a:cubicBezTo>
                    <a:pt x="1553" y="151"/>
                    <a:pt x="1555" y="155"/>
                    <a:pt x="1558" y="159"/>
                  </a:cubicBezTo>
                  <a:cubicBezTo>
                    <a:pt x="1562" y="162"/>
                    <a:pt x="1566" y="164"/>
                    <a:pt x="1570" y="164"/>
                  </a:cubicBezTo>
                  <a:cubicBezTo>
                    <a:pt x="1575" y="164"/>
                    <a:pt x="1579" y="162"/>
                    <a:pt x="1582" y="159"/>
                  </a:cubicBezTo>
                  <a:cubicBezTo>
                    <a:pt x="1586" y="155"/>
                    <a:pt x="1588" y="151"/>
                    <a:pt x="1588"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5" name="Freeform 1032"/>
            <p:cNvSpPr>
              <a:spLocks noEditPoints="1"/>
            </p:cNvSpPr>
            <p:nvPr/>
          </p:nvSpPr>
          <p:spPr bwMode="auto">
            <a:xfrm>
              <a:off x="448945" y="1136650"/>
              <a:ext cx="741045" cy="96520"/>
            </a:xfrm>
            <a:custGeom>
              <a:avLst/>
              <a:gdLst>
                <a:gd name="T0" fmla="*/ 84 w 1789"/>
                <a:gd name="T1" fmla="*/ 31 h 174"/>
                <a:gd name="T2" fmla="*/ 11 w 1789"/>
                <a:gd name="T3" fmla="*/ 54 h 174"/>
                <a:gd name="T4" fmla="*/ 111 w 1789"/>
                <a:gd name="T5" fmla="*/ 7 h 174"/>
                <a:gd name="T6" fmla="*/ 125 w 1789"/>
                <a:gd name="T7" fmla="*/ 48 h 174"/>
                <a:gd name="T8" fmla="*/ 56 w 1789"/>
                <a:gd name="T9" fmla="*/ 127 h 174"/>
                <a:gd name="T10" fmla="*/ 3 w 1789"/>
                <a:gd name="T11" fmla="*/ 86 h 174"/>
                <a:gd name="T12" fmla="*/ 78 w 1789"/>
                <a:gd name="T13" fmla="*/ 45 h 174"/>
                <a:gd name="T14" fmla="*/ 93 w 1789"/>
                <a:gd name="T15" fmla="*/ 71 h 174"/>
                <a:gd name="T16" fmla="*/ 160 w 1789"/>
                <a:gd name="T17" fmla="*/ 113 h 174"/>
                <a:gd name="T18" fmla="*/ 94 w 1789"/>
                <a:gd name="T19" fmla="*/ 158 h 174"/>
                <a:gd name="T20" fmla="*/ 66 w 1789"/>
                <a:gd name="T21" fmla="*/ 157 h 174"/>
                <a:gd name="T22" fmla="*/ 279 w 1789"/>
                <a:gd name="T23" fmla="*/ 153 h 174"/>
                <a:gd name="T24" fmla="*/ 210 w 1789"/>
                <a:gd name="T25" fmla="*/ 173 h 174"/>
                <a:gd name="T26" fmla="*/ 328 w 1789"/>
                <a:gd name="T27" fmla="*/ 77 h 174"/>
                <a:gd name="T28" fmla="*/ 203 w 1789"/>
                <a:gd name="T29" fmla="*/ 89 h 174"/>
                <a:gd name="T30" fmla="*/ 547 w 1789"/>
                <a:gd name="T31" fmla="*/ 171 h 174"/>
                <a:gd name="T32" fmla="*/ 476 w 1789"/>
                <a:gd name="T33" fmla="*/ 98 h 174"/>
                <a:gd name="T34" fmla="*/ 554 w 1789"/>
                <a:gd name="T35" fmla="*/ 39 h 174"/>
                <a:gd name="T36" fmla="*/ 475 w 1789"/>
                <a:gd name="T37" fmla="*/ 68 h 174"/>
                <a:gd name="T38" fmla="*/ 388 w 1789"/>
                <a:gd name="T39" fmla="*/ 24 h 174"/>
                <a:gd name="T40" fmla="*/ 440 w 1789"/>
                <a:gd name="T41" fmla="*/ 24 h 174"/>
                <a:gd name="T42" fmla="*/ 472 w 1789"/>
                <a:gd name="T43" fmla="*/ 36 h 174"/>
                <a:gd name="T44" fmla="*/ 449 w 1789"/>
                <a:gd name="T45" fmla="*/ 139 h 174"/>
                <a:gd name="T46" fmla="*/ 462 w 1789"/>
                <a:gd name="T47" fmla="*/ 162 h 174"/>
                <a:gd name="T48" fmla="*/ 421 w 1789"/>
                <a:gd name="T49" fmla="*/ 36 h 174"/>
                <a:gd name="T50" fmla="*/ 410 w 1789"/>
                <a:gd name="T51" fmla="*/ 103 h 174"/>
                <a:gd name="T52" fmla="*/ 449 w 1789"/>
                <a:gd name="T53" fmla="*/ 115 h 174"/>
                <a:gd name="T54" fmla="*/ 526 w 1789"/>
                <a:gd name="T55" fmla="*/ 54 h 174"/>
                <a:gd name="T56" fmla="*/ 683 w 1789"/>
                <a:gd name="T57" fmla="*/ 104 h 174"/>
                <a:gd name="T58" fmla="*/ 635 w 1789"/>
                <a:gd name="T59" fmla="*/ 153 h 174"/>
                <a:gd name="T60" fmla="*/ 613 w 1789"/>
                <a:gd name="T61" fmla="*/ 144 h 174"/>
                <a:gd name="T62" fmla="*/ 592 w 1789"/>
                <a:gd name="T63" fmla="*/ 94 h 174"/>
                <a:gd name="T64" fmla="*/ 670 w 1789"/>
                <a:gd name="T65" fmla="*/ 6 h 174"/>
                <a:gd name="T66" fmla="*/ 643 w 1789"/>
                <a:gd name="T67" fmla="*/ 69 h 174"/>
                <a:gd name="T68" fmla="*/ 835 w 1789"/>
                <a:gd name="T69" fmla="*/ 158 h 174"/>
                <a:gd name="T70" fmla="*/ 806 w 1789"/>
                <a:gd name="T71" fmla="*/ 156 h 174"/>
                <a:gd name="T72" fmla="*/ 843 w 1789"/>
                <a:gd name="T73" fmla="*/ 57 h 174"/>
                <a:gd name="T74" fmla="*/ 937 w 1789"/>
                <a:gd name="T75" fmla="*/ 153 h 174"/>
                <a:gd name="T76" fmla="*/ 808 w 1789"/>
                <a:gd name="T77" fmla="*/ 55 h 174"/>
                <a:gd name="T78" fmla="*/ 765 w 1789"/>
                <a:gd name="T79" fmla="*/ 84 h 174"/>
                <a:gd name="T80" fmla="*/ 998 w 1789"/>
                <a:gd name="T81" fmla="*/ 88 h 174"/>
                <a:gd name="T82" fmla="*/ 988 w 1789"/>
                <a:gd name="T83" fmla="*/ 73 h 174"/>
                <a:gd name="T84" fmla="*/ 1107 w 1789"/>
                <a:gd name="T85" fmla="*/ 101 h 174"/>
                <a:gd name="T86" fmla="*/ 1123 w 1789"/>
                <a:gd name="T87" fmla="*/ 168 h 174"/>
                <a:gd name="T88" fmla="*/ 1123 w 1789"/>
                <a:gd name="T89" fmla="*/ 23 h 174"/>
                <a:gd name="T90" fmla="*/ 968 w 1789"/>
                <a:gd name="T91" fmla="*/ 64 h 174"/>
                <a:gd name="T92" fmla="*/ 1054 w 1789"/>
                <a:gd name="T93" fmla="*/ 23 h 174"/>
                <a:gd name="T94" fmla="*/ 1209 w 1789"/>
                <a:gd name="T95" fmla="*/ 20 h 174"/>
                <a:gd name="T96" fmla="*/ 1241 w 1789"/>
                <a:gd name="T97" fmla="*/ 165 h 174"/>
                <a:gd name="T98" fmla="*/ 1468 w 1789"/>
                <a:gd name="T99" fmla="*/ 138 h 174"/>
                <a:gd name="T100" fmla="*/ 1433 w 1789"/>
                <a:gd name="T101" fmla="*/ 115 h 174"/>
                <a:gd name="T102" fmla="*/ 1392 w 1789"/>
                <a:gd name="T103" fmla="*/ 38 h 174"/>
                <a:gd name="T104" fmla="*/ 1438 w 1789"/>
                <a:gd name="T105" fmla="*/ 47 h 174"/>
                <a:gd name="T106" fmla="*/ 1459 w 1789"/>
                <a:gd name="T107" fmla="*/ 31 h 174"/>
                <a:gd name="T108" fmla="*/ 1417 w 1789"/>
                <a:gd name="T109" fmla="*/ 133 h 174"/>
                <a:gd name="T110" fmla="*/ 1433 w 1789"/>
                <a:gd name="T111" fmla="*/ 129 h 174"/>
                <a:gd name="T112" fmla="*/ 1570 w 1789"/>
                <a:gd name="T113" fmla="*/ 24 h 174"/>
                <a:gd name="T114" fmla="*/ 1605 w 1789"/>
                <a:gd name="T115" fmla="*/ 108 h 174"/>
                <a:gd name="T116" fmla="*/ 1664 w 1789"/>
                <a:gd name="T117" fmla="*/ 31 h 174"/>
                <a:gd name="T118" fmla="*/ 1736 w 1789"/>
                <a:gd name="T119" fmla="*/ 147 h 174"/>
                <a:gd name="T120" fmla="*/ 1774 w 1789"/>
                <a:gd name="T121" fmla="*/ 135 h 174"/>
                <a:gd name="T122" fmla="*/ 1774 w 1789"/>
                <a:gd name="T123" fmla="*/ 1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9" h="174">
                  <a:moveTo>
                    <a:pt x="27" y="1"/>
                  </a:moveTo>
                  <a:lnTo>
                    <a:pt x="43" y="6"/>
                  </a:lnTo>
                  <a:cubicBezTo>
                    <a:pt x="45" y="8"/>
                    <a:pt x="44" y="9"/>
                    <a:pt x="40" y="9"/>
                  </a:cubicBezTo>
                  <a:lnTo>
                    <a:pt x="36" y="19"/>
                  </a:lnTo>
                  <a:lnTo>
                    <a:pt x="84" y="19"/>
                  </a:lnTo>
                  <a:lnTo>
                    <a:pt x="84" y="31"/>
                  </a:lnTo>
                  <a:lnTo>
                    <a:pt x="58" y="31"/>
                  </a:lnTo>
                  <a:lnTo>
                    <a:pt x="66" y="45"/>
                  </a:lnTo>
                  <a:lnTo>
                    <a:pt x="49" y="48"/>
                  </a:lnTo>
                  <a:lnTo>
                    <a:pt x="42" y="31"/>
                  </a:lnTo>
                  <a:lnTo>
                    <a:pt x="31" y="31"/>
                  </a:lnTo>
                  <a:cubicBezTo>
                    <a:pt x="26" y="39"/>
                    <a:pt x="19" y="47"/>
                    <a:pt x="11" y="54"/>
                  </a:cubicBezTo>
                  <a:lnTo>
                    <a:pt x="0" y="43"/>
                  </a:lnTo>
                  <a:cubicBezTo>
                    <a:pt x="11" y="33"/>
                    <a:pt x="20" y="19"/>
                    <a:pt x="27" y="1"/>
                  </a:cubicBezTo>
                  <a:close/>
                  <a:moveTo>
                    <a:pt x="82" y="36"/>
                  </a:moveTo>
                  <a:cubicBezTo>
                    <a:pt x="89" y="26"/>
                    <a:pt x="94" y="14"/>
                    <a:pt x="97" y="0"/>
                  </a:cubicBezTo>
                  <a:lnTo>
                    <a:pt x="113" y="3"/>
                  </a:lnTo>
                  <a:cubicBezTo>
                    <a:pt x="115" y="5"/>
                    <a:pt x="114" y="7"/>
                    <a:pt x="111" y="7"/>
                  </a:cubicBezTo>
                  <a:lnTo>
                    <a:pt x="106" y="19"/>
                  </a:lnTo>
                  <a:lnTo>
                    <a:pt x="167" y="19"/>
                  </a:lnTo>
                  <a:lnTo>
                    <a:pt x="167" y="31"/>
                  </a:lnTo>
                  <a:lnTo>
                    <a:pt x="132" y="31"/>
                  </a:lnTo>
                  <a:lnTo>
                    <a:pt x="142" y="44"/>
                  </a:lnTo>
                  <a:lnTo>
                    <a:pt x="125" y="48"/>
                  </a:lnTo>
                  <a:lnTo>
                    <a:pt x="115" y="31"/>
                  </a:lnTo>
                  <a:lnTo>
                    <a:pt x="102" y="31"/>
                  </a:lnTo>
                  <a:cubicBezTo>
                    <a:pt x="100" y="36"/>
                    <a:pt x="97" y="40"/>
                    <a:pt x="94" y="44"/>
                  </a:cubicBezTo>
                  <a:lnTo>
                    <a:pt x="82" y="36"/>
                  </a:lnTo>
                  <a:close/>
                  <a:moveTo>
                    <a:pt x="46" y="136"/>
                  </a:moveTo>
                  <a:lnTo>
                    <a:pt x="56" y="127"/>
                  </a:lnTo>
                  <a:lnTo>
                    <a:pt x="13" y="127"/>
                  </a:lnTo>
                  <a:lnTo>
                    <a:pt x="13" y="113"/>
                  </a:lnTo>
                  <a:lnTo>
                    <a:pt x="112" y="113"/>
                  </a:lnTo>
                  <a:lnTo>
                    <a:pt x="112" y="100"/>
                  </a:lnTo>
                  <a:lnTo>
                    <a:pt x="3" y="100"/>
                  </a:lnTo>
                  <a:lnTo>
                    <a:pt x="3" y="86"/>
                  </a:lnTo>
                  <a:lnTo>
                    <a:pt x="78" y="86"/>
                  </a:lnTo>
                  <a:lnTo>
                    <a:pt x="78" y="71"/>
                  </a:lnTo>
                  <a:lnTo>
                    <a:pt x="25" y="71"/>
                  </a:lnTo>
                  <a:lnTo>
                    <a:pt x="25" y="57"/>
                  </a:lnTo>
                  <a:lnTo>
                    <a:pt x="78" y="57"/>
                  </a:lnTo>
                  <a:lnTo>
                    <a:pt x="78" y="45"/>
                  </a:lnTo>
                  <a:lnTo>
                    <a:pt x="92" y="45"/>
                  </a:lnTo>
                  <a:cubicBezTo>
                    <a:pt x="96" y="45"/>
                    <a:pt x="96" y="47"/>
                    <a:pt x="93" y="49"/>
                  </a:cubicBezTo>
                  <a:lnTo>
                    <a:pt x="93" y="57"/>
                  </a:lnTo>
                  <a:lnTo>
                    <a:pt x="148" y="57"/>
                  </a:lnTo>
                  <a:lnTo>
                    <a:pt x="148" y="71"/>
                  </a:lnTo>
                  <a:lnTo>
                    <a:pt x="93" y="71"/>
                  </a:lnTo>
                  <a:lnTo>
                    <a:pt x="93" y="86"/>
                  </a:lnTo>
                  <a:lnTo>
                    <a:pt x="169" y="86"/>
                  </a:lnTo>
                  <a:lnTo>
                    <a:pt x="169" y="100"/>
                  </a:lnTo>
                  <a:lnTo>
                    <a:pt x="127" y="100"/>
                  </a:lnTo>
                  <a:lnTo>
                    <a:pt x="127" y="113"/>
                  </a:lnTo>
                  <a:lnTo>
                    <a:pt x="160" y="113"/>
                  </a:lnTo>
                  <a:lnTo>
                    <a:pt x="160" y="127"/>
                  </a:lnTo>
                  <a:lnTo>
                    <a:pt x="127" y="127"/>
                  </a:lnTo>
                  <a:lnTo>
                    <a:pt x="127" y="160"/>
                  </a:lnTo>
                  <a:cubicBezTo>
                    <a:pt x="127" y="168"/>
                    <a:pt x="123" y="172"/>
                    <a:pt x="115" y="172"/>
                  </a:cubicBezTo>
                  <a:lnTo>
                    <a:pt x="97" y="172"/>
                  </a:lnTo>
                  <a:lnTo>
                    <a:pt x="94" y="158"/>
                  </a:lnTo>
                  <a:lnTo>
                    <a:pt x="109" y="158"/>
                  </a:lnTo>
                  <a:cubicBezTo>
                    <a:pt x="111" y="158"/>
                    <a:pt x="112" y="157"/>
                    <a:pt x="112" y="155"/>
                  </a:cubicBezTo>
                  <a:lnTo>
                    <a:pt x="112" y="127"/>
                  </a:lnTo>
                  <a:lnTo>
                    <a:pt x="61" y="127"/>
                  </a:lnTo>
                  <a:cubicBezTo>
                    <a:pt x="68" y="132"/>
                    <a:pt x="74" y="138"/>
                    <a:pt x="79" y="146"/>
                  </a:cubicBezTo>
                  <a:lnTo>
                    <a:pt x="66" y="157"/>
                  </a:lnTo>
                  <a:cubicBezTo>
                    <a:pt x="61" y="151"/>
                    <a:pt x="55" y="144"/>
                    <a:pt x="46" y="136"/>
                  </a:cubicBezTo>
                  <a:close/>
                  <a:moveTo>
                    <a:pt x="328" y="77"/>
                  </a:moveTo>
                  <a:lnTo>
                    <a:pt x="325" y="138"/>
                  </a:lnTo>
                  <a:cubicBezTo>
                    <a:pt x="324" y="159"/>
                    <a:pt x="317" y="169"/>
                    <a:pt x="304" y="169"/>
                  </a:cubicBezTo>
                  <a:lnTo>
                    <a:pt x="281" y="169"/>
                  </a:lnTo>
                  <a:lnTo>
                    <a:pt x="279" y="153"/>
                  </a:lnTo>
                  <a:lnTo>
                    <a:pt x="298" y="153"/>
                  </a:lnTo>
                  <a:cubicBezTo>
                    <a:pt x="304" y="153"/>
                    <a:pt x="308" y="148"/>
                    <a:pt x="308" y="140"/>
                  </a:cubicBezTo>
                  <a:lnTo>
                    <a:pt x="311" y="91"/>
                  </a:lnTo>
                  <a:lnTo>
                    <a:pt x="270" y="91"/>
                  </a:lnTo>
                  <a:lnTo>
                    <a:pt x="269" y="97"/>
                  </a:lnTo>
                  <a:cubicBezTo>
                    <a:pt x="266" y="125"/>
                    <a:pt x="246" y="150"/>
                    <a:pt x="210" y="173"/>
                  </a:cubicBezTo>
                  <a:lnTo>
                    <a:pt x="199" y="159"/>
                  </a:lnTo>
                  <a:cubicBezTo>
                    <a:pt x="231" y="140"/>
                    <a:pt x="249" y="121"/>
                    <a:pt x="253" y="100"/>
                  </a:cubicBezTo>
                  <a:lnTo>
                    <a:pt x="254" y="91"/>
                  </a:lnTo>
                  <a:lnTo>
                    <a:pt x="226" y="91"/>
                  </a:lnTo>
                  <a:lnTo>
                    <a:pt x="226" y="77"/>
                  </a:lnTo>
                  <a:lnTo>
                    <a:pt x="328" y="77"/>
                  </a:lnTo>
                  <a:close/>
                  <a:moveTo>
                    <a:pt x="203" y="89"/>
                  </a:moveTo>
                  <a:lnTo>
                    <a:pt x="191" y="75"/>
                  </a:lnTo>
                  <a:cubicBezTo>
                    <a:pt x="217" y="57"/>
                    <a:pt x="236" y="33"/>
                    <a:pt x="248" y="5"/>
                  </a:cubicBezTo>
                  <a:lnTo>
                    <a:pt x="262" y="14"/>
                  </a:lnTo>
                  <a:cubicBezTo>
                    <a:pt x="265" y="16"/>
                    <a:pt x="265" y="17"/>
                    <a:pt x="261" y="18"/>
                  </a:cubicBezTo>
                  <a:cubicBezTo>
                    <a:pt x="249" y="44"/>
                    <a:pt x="230" y="67"/>
                    <a:pt x="203" y="89"/>
                  </a:cubicBezTo>
                  <a:close/>
                  <a:moveTo>
                    <a:pt x="354" y="89"/>
                  </a:moveTo>
                  <a:cubicBezTo>
                    <a:pt x="326" y="73"/>
                    <a:pt x="306" y="47"/>
                    <a:pt x="293" y="10"/>
                  </a:cubicBezTo>
                  <a:lnTo>
                    <a:pt x="307" y="4"/>
                  </a:lnTo>
                  <a:cubicBezTo>
                    <a:pt x="319" y="36"/>
                    <a:pt x="339" y="59"/>
                    <a:pt x="365" y="73"/>
                  </a:cubicBezTo>
                  <a:lnTo>
                    <a:pt x="354" y="89"/>
                  </a:lnTo>
                  <a:close/>
                  <a:moveTo>
                    <a:pt x="547" y="171"/>
                  </a:moveTo>
                  <a:cubicBezTo>
                    <a:pt x="533" y="162"/>
                    <a:pt x="521" y="151"/>
                    <a:pt x="513" y="138"/>
                  </a:cubicBezTo>
                  <a:cubicBezTo>
                    <a:pt x="503" y="154"/>
                    <a:pt x="491" y="166"/>
                    <a:pt x="477" y="174"/>
                  </a:cubicBezTo>
                  <a:lnTo>
                    <a:pt x="468" y="159"/>
                  </a:lnTo>
                  <a:cubicBezTo>
                    <a:pt x="482" y="150"/>
                    <a:pt x="494" y="139"/>
                    <a:pt x="504" y="126"/>
                  </a:cubicBezTo>
                  <a:cubicBezTo>
                    <a:pt x="496" y="109"/>
                    <a:pt x="491" y="93"/>
                    <a:pt x="490" y="77"/>
                  </a:cubicBezTo>
                  <a:cubicBezTo>
                    <a:pt x="486" y="84"/>
                    <a:pt x="482" y="91"/>
                    <a:pt x="476" y="98"/>
                  </a:cubicBezTo>
                  <a:lnTo>
                    <a:pt x="467" y="84"/>
                  </a:lnTo>
                  <a:cubicBezTo>
                    <a:pt x="482" y="67"/>
                    <a:pt x="491" y="39"/>
                    <a:pt x="495" y="0"/>
                  </a:cubicBezTo>
                  <a:lnTo>
                    <a:pt x="509" y="3"/>
                  </a:lnTo>
                  <a:cubicBezTo>
                    <a:pt x="515" y="6"/>
                    <a:pt x="515" y="8"/>
                    <a:pt x="509" y="9"/>
                  </a:cubicBezTo>
                  <a:cubicBezTo>
                    <a:pt x="508" y="16"/>
                    <a:pt x="505" y="26"/>
                    <a:pt x="502" y="39"/>
                  </a:cubicBezTo>
                  <a:lnTo>
                    <a:pt x="554" y="39"/>
                  </a:lnTo>
                  <a:lnTo>
                    <a:pt x="554" y="54"/>
                  </a:lnTo>
                  <a:lnTo>
                    <a:pt x="540" y="54"/>
                  </a:lnTo>
                  <a:cubicBezTo>
                    <a:pt x="539" y="80"/>
                    <a:pt x="533" y="104"/>
                    <a:pt x="522" y="125"/>
                  </a:cubicBezTo>
                  <a:cubicBezTo>
                    <a:pt x="529" y="134"/>
                    <a:pt x="541" y="144"/>
                    <a:pt x="557" y="153"/>
                  </a:cubicBezTo>
                  <a:lnTo>
                    <a:pt x="547" y="171"/>
                  </a:lnTo>
                  <a:close/>
                  <a:moveTo>
                    <a:pt x="475" y="68"/>
                  </a:moveTo>
                  <a:lnTo>
                    <a:pt x="383" y="68"/>
                  </a:lnTo>
                  <a:lnTo>
                    <a:pt x="383" y="56"/>
                  </a:lnTo>
                  <a:lnTo>
                    <a:pt x="408" y="56"/>
                  </a:lnTo>
                  <a:lnTo>
                    <a:pt x="408" y="36"/>
                  </a:lnTo>
                  <a:lnTo>
                    <a:pt x="388" y="36"/>
                  </a:lnTo>
                  <a:lnTo>
                    <a:pt x="388" y="24"/>
                  </a:lnTo>
                  <a:lnTo>
                    <a:pt x="408" y="24"/>
                  </a:lnTo>
                  <a:lnTo>
                    <a:pt x="408" y="0"/>
                  </a:lnTo>
                  <a:lnTo>
                    <a:pt x="420" y="0"/>
                  </a:lnTo>
                  <a:cubicBezTo>
                    <a:pt x="424" y="1"/>
                    <a:pt x="424" y="2"/>
                    <a:pt x="421" y="5"/>
                  </a:cubicBezTo>
                  <a:lnTo>
                    <a:pt x="421" y="24"/>
                  </a:lnTo>
                  <a:lnTo>
                    <a:pt x="440" y="24"/>
                  </a:lnTo>
                  <a:lnTo>
                    <a:pt x="440" y="0"/>
                  </a:lnTo>
                  <a:lnTo>
                    <a:pt x="452" y="0"/>
                  </a:lnTo>
                  <a:cubicBezTo>
                    <a:pt x="456" y="1"/>
                    <a:pt x="456" y="2"/>
                    <a:pt x="453" y="5"/>
                  </a:cubicBezTo>
                  <a:lnTo>
                    <a:pt x="453" y="24"/>
                  </a:lnTo>
                  <a:lnTo>
                    <a:pt x="472" y="24"/>
                  </a:lnTo>
                  <a:lnTo>
                    <a:pt x="472" y="36"/>
                  </a:lnTo>
                  <a:lnTo>
                    <a:pt x="453" y="36"/>
                  </a:lnTo>
                  <a:lnTo>
                    <a:pt x="453" y="56"/>
                  </a:lnTo>
                  <a:lnTo>
                    <a:pt x="475" y="56"/>
                  </a:lnTo>
                  <a:lnTo>
                    <a:pt x="475" y="68"/>
                  </a:lnTo>
                  <a:close/>
                  <a:moveTo>
                    <a:pt x="449" y="158"/>
                  </a:moveTo>
                  <a:lnTo>
                    <a:pt x="449" y="139"/>
                  </a:lnTo>
                  <a:lnTo>
                    <a:pt x="410" y="139"/>
                  </a:lnTo>
                  <a:lnTo>
                    <a:pt x="410" y="173"/>
                  </a:lnTo>
                  <a:lnTo>
                    <a:pt x="397" y="173"/>
                  </a:lnTo>
                  <a:lnTo>
                    <a:pt x="397" y="79"/>
                  </a:lnTo>
                  <a:lnTo>
                    <a:pt x="462" y="79"/>
                  </a:lnTo>
                  <a:lnTo>
                    <a:pt x="462" y="162"/>
                  </a:lnTo>
                  <a:cubicBezTo>
                    <a:pt x="462" y="169"/>
                    <a:pt x="459" y="173"/>
                    <a:pt x="454" y="173"/>
                  </a:cubicBezTo>
                  <a:lnTo>
                    <a:pt x="440" y="173"/>
                  </a:lnTo>
                  <a:lnTo>
                    <a:pt x="438" y="161"/>
                  </a:lnTo>
                  <a:lnTo>
                    <a:pt x="446" y="161"/>
                  </a:lnTo>
                  <a:cubicBezTo>
                    <a:pt x="448" y="161"/>
                    <a:pt x="449" y="160"/>
                    <a:pt x="449" y="158"/>
                  </a:cubicBezTo>
                  <a:close/>
                  <a:moveTo>
                    <a:pt x="421" y="36"/>
                  </a:moveTo>
                  <a:lnTo>
                    <a:pt x="421" y="56"/>
                  </a:lnTo>
                  <a:lnTo>
                    <a:pt x="440" y="56"/>
                  </a:lnTo>
                  <a:lnTo>
                    <a:pt x="440" y="36"/>
                  </a:lnTo>
                  <a:lnTo>
                    <a:pt x="421" y="36"/>
                  </a:lnTo>
                  <a:close/>
                  <a:moveTo>
                    <a:pt x="410" y="91"/>
                  </a:moveTo>
                  <a:lnTo>
                    <a:pt x="410" y="103"/>
                  </a:lnTo>
                  <a:lnTo>
                    <a:pt x="449" y="103"/>
                  </a:lnTo>
                  <a:lnTo>
                    <a:pt x="449" y="91"/>
                  </a:lnTo>
                  <a:lnTo>
                    <a:pt x="410" y="91"/>
                  </a:lnTo>
                  <a:close/>
                  <a:moveTo>
                    <a:pt x="410" y="127"/>
                  </a:moveTo>
                  <a:lnTo>
                    <a:pt x="449" y="127"/>
                  </a:lnTo>
                  <a:lnTo>
                    <a:pt x="449" y="115"/>
                  </a:lnTo>
                  <a:lnTo>
                    <a:pt x="410" y="115"/>
                  </a:lnTo>
                  <a:lnTo>
                    <a:pt x="410" y="127"/>
                  </a:lnTo>
                  <a:close/>
                  <a:moveTo>
                    <a:pt x="526" y="54"/>
                  </a:moveTo>
                  <a:lnTo>
                    <a:pt x="500" y="54"/>
                  </a:lnTo>
                  <a:cubicBezTo>
                    <a:pt x="501" y="75"/>
                    <a:pt x="505" y="94"/>
                    <a:pt x="513" y="110"/>
                  </a:cubicBezTo>
                  <a:cubicBezTo>
                    <a:pt x="520" y="95"/>
                    <a:pt x="524" y="77"/>
                    <a:pt x="526" y="54"/>
                  </a:cubicBezTo>
                  <a:close/>
                  <a:moveTo>
                    <a:pt x="661" y="66"/>
                  </a:moveTo>
                  <a:cubicBezTo>
                    <a:pt x="667" y="66"/>
                    <a:pt x="672" y="68"/>
                    <a:pt x="676" y="72"/>
                  </a:cubicBezTo>
                  <a:cubicBezTo>
                    <a:pt x="679" y="75"/>
                    <a:pt x="681" y="81"/>
                    <a:pt x="682" y="89"/>
                  </a:cubicBezTo>
                  <a:cubicBezTo>
                    <a:pt x="697" y="83"/>
                    <a:pt x="714" y="78"/>
                    <a:pt x="733" y="72"/>
                  </a:cubicBezTo>
                  <a:lnTo>
                    <a:pt x="738" y="90"/>
                  </a:lnTo>
                  <a:cubicBezTo>
                    <a:pt x="718" y="93"/>
                    <a:pt x="700" y="97"/>
                    <a:pt x="683" y="104"/>
                  </a:cubicBezTo>
                  <a:lnTo>
                    <a:pt x="683" y="137"/>
                  </a:lnTo>
                  <a:lnTo>
                    <a:pt x="668" y="137"/>
                  </a:lnTo>
                  <a:lnTo>
                    <a:pt x="668" y="110"/>
                  </a:lnTo>
                  <a:cubicBezTo>
                    <a:pt x="653" y="117"/>
                    <a:pt x="643" y="123"/>
                    <a:pt x="639" y="127"/>
                  </a:cubicBezTo>
                  <a:cubicBezTo>
                    <a:pt x="633" y="133"/>
                    <a:pt x="631" y="138"/>
                    <a:pt x="631" y="144"/>
                  </a:cubicBezTo>
                  <a:cubicBezTo>
                    <a:pt x="631" y="147"/>
                    <a:pt x="632" y="150"/>
                    <a:pt x="635" y="153"/>
                  </a:cubicBezTo>
                  <a:cubicBezTo>
                    <a:pt x="639" y="156"/>
                    <a:pt x="645" y="158"/>
                    <a:pt x="655" y="158"/>
                  </a:cubicBezTo>
                  <a:lnTo>
                    <a:pt x="718" y="158"/>
                  </a:lnTo>
                  <a:lnTo>
                    <a:pt x="718" y="172"/>
                  </a:lnTo>
                  <a:lnTo>
                    <a:pt x="655" y="172"/>
                  </a:lnTo>
                  <a:cubicBezTo>
                    <a:pt x="639" y="172"/>
                    <a:pt x="627" y="169"/>
                    <a:pt x="621" y="162"/>
                  </a:cubicBezTo>
                  <a:cubicBezTo>
                    <a:pt x="616" y="157"/>
                    <a:pt x="613" y="151"/>
                    <a:pt x="613" y="144"/>
                  </a:cubicBezTo>
                  <a:cubicBezTo>
                    <a:pt x="613" y="136"/>
                    <a:pt x="617" y="128"/>
                    <a:pt x="623" y="122"/>
                  </a:cubicBezTo>
                  <a:cubicBezTo>
                    <a:pt x="633" y="112"/>
                    <a:pt x="648" y="103"/>
                    <a:pt x="667" y="95"/>
                  </a:cubicBezTo>
                  <a:cubicBezTo>
                    <a:pt x="667" y="89"/>
                    <a:pt x="666" y="85"/>
                    <a:pt x="664" y="83"/>
                  </a:cubicBezTo>
                  <a:cubicBezTo>
                    <a:pt x="662" y="81"/>
                    <a:pt x="657" y="80"/>
                    <a:pt x="651" y="80"/>
                  </a:cubicBezTo>
                  <a:cubicBezTo>
                    <a:pt x="641" y="80"/>
                    <a:pt x="626" y="89"/>
                    <a:pt x="605" y="107"/>
                  </a:cubicBezTo>
                  <a:lnTo>
                    <a:pt x="592" y="94"/>
                  </a:lnTo>
                  <a:cubicBezTo>
                    <a:pt x="616" y="80"/>
                    <a:pt x="632" y="64"/>
                    <a:pt x="640" y="46"/>
                  </a:cubicBezTo>
                  <a:cubicBezTo>
                    <a:pt x="626" y="47"/>
                    <a:pt x="612" y="48"/>
                    <a:pt x="598" y="49"/>
                  </a:cubicBezTo>
                  <a:lnTo>
                    <a:pt x="595" y="34"/>
                  </a:lnTo>
                  <a:cubicBezTo>
                    <a:pt x="613" y="34"/>
                    <a:pt x="630" y="33"/>
                    <a:pt x="646" y="32"/>
                  </a:cubicBezTo>
                  <a:cubicBezTo>
                    <a:pt x="649" y="26"/>
                    <a:pt x="652" y="16"/>
                    <a:pt x="655" y="2"/>
                  </a:cubicBezTo>
                  <a:lnTo>
                    <a:pt x="670" y="6"/>
                  </a:lnTo>
                  <a:cubicBezTo>
                    <a:pt x="675" y="8"/>
                    <a:pt x="675" y="10"/>
                    <a:pt x="670" y="12"/>
                  </a:cubicBezTo>
                  <a:cubicBezTo>
                    <a:pt x="668" y="18"/>
                    <a:pt x="665" y="25"/>
                    <a:pt x="663" y="31"/>
                  </a:cubicBezTo>
                  <a:cubicBezTo>
                    <a:pt x="681" y="30"/>
                    <a:pt x="698" y="28"/>
                    <a:pt x="715" y="25"/>
                  </a:cubicBezTo>
                  <a:lnTo>
                    <a:pt x="717" y="41"/>
                  </a:lnTo>
                  <a:cubicBezTo>
                    <a:pt x="697" y="42"/>
                    <a:pt x="678" y="44"/>
                    <a:pt x="658" y="45"/>
                  </a:cubicBezTo>
                  <a:cubicBezTo>
                    <a:pt x="653" y="55"/>
                    <a:pt x="648" y="63"/>
                    <a:pt x="643" y="69"/>
                  </a:cubicBezTo>
                  <a:cubicBezTo>
                    <a:pt x="649" y="67"/>
                    <a:pt x="655" y="66"/>
                    <a:pt x="661" y="66"/>
                  </a:cubicBezTo>
                  <a:close/>
                  <a:moveTo>
                    <a:pt x="937" y="153"/>
                  </a:moveTo>
                  <a:lnTo>
                    <a:pt x="931" y="168"/>
                  </a:lnTo>
                  <a:cubicBezTo>
                    <a:pt x="911" y="160"/>
                    <a:pt x="896" y="151"/>
                    <a:pt x="886" y="141"/>
                  </a:cubicBezTo>
                  <a:cubicBezTo>
                    <a:pt x="874" y="152"/>
                    <a:pt x="860" y="162"/>
                    <a:pt x="843" y="171"/>
                  </a:cubicBezTo>
                  <a:lnTo>
                    <a:pt x="835" y="158"/>
                  </a:lnTo>
                  <a:cubicBezTo>
                    <a:pt x="852" y="150"/>
                    <a:pt x="866" y="140"/>
                    <a:pt x="877" y="129"/>
                  </a:cubicBezTo>
                  <a:cubicBezTo>
                    <a:pt x="866" y="111"/>
                    <a:pt x="859" y="91"/>
                    <a:pt x="856" y="71"/>
                  </a:cubicBezTo>
                  <a:lnTo>
                    <a:pt x="843" y="71"/>
                  </a:lnTo>
                  <a:lnTo>
                    <a:pt x="843" y="98"/>
                  </a:lnTo>
                  <a:cubicBezTo>
                    <a:pt x="843" y="130"/>
                    <a:pt x="834" y="154"/>
                    <a:pt x="817" y="170"/>
                  </a:cubicBezTo>
                  <a:lnTo>
                    <a:pt x="806" y="156"/>
                  </a:lnTo>
                  <a:cubicBezTo>
                    <a:pt x="821" y="145"/>
                    <a:pt x="828" y="125"/>
                    <a:pt x="828" y="98"/>
                  </a:cubicBezTo>
                  <a:lnTo>
                    <a:pt x="828" y="11"/>
                  </a:lnTo>
                  <a:lnTo>
                    <a:pt x="934" y="11"/>
                  </a:lnTo>
                  <a:lnTo>
                    <a:pt x="934" y="25"/>
                  </a:lnTo>
                  <a:lnTo>
                    <a:pt x="843" y="25"/>
                  </a:lnTo>
                  <a:lnTo>
                    <a:pt x="843" y="57"/>
                  </a:lnTo>
                  <a:lnTo>
                    <a:pt x="911" y="57"/>
                  </a:lnTo>
                  <a:lnTo>
                    <a:pt x="914" y="53"/>
                  </a:lnTo>
                  <a:lnTo>
                    <a:pt x="925" y="60"/>
                  </a:lnTo>
                  <a:cubicBezTo>
                    <a:pt x="927" y="62"/>
                    <a:pt x="927" y="64"/>
                    <a:pt x="923" y="66"/>
                  </a:cubicBezTo>
                  <a:cubicBezTo>
                    <a:pt x="916" y="93"/>
                    <a:pt x="907" y="115"/>
                    <a:pt x="895" y="130"/>
                  </a:cubicBezTo>
                  <a:cubicBezTo>
                    <a:pt x="905" y="139"/>
                    <a:pt x="919" y="147"/>
                    <a:pt x="937" y="153"/>
                  </a:cubicBezTo>
                  <a:close/>
                  <a:moveTo>
                    <a:pt x="765" y="84"/>
                  </a:moveTo>
                  <a:cubicBezTo>
                    <a:pt x="785" y="62"/>
                    <a:pt x="799" y="34"/>
                    <a:pt x="805" y="0"/>
                  </a:cubicBezTo>
                  <a:lnTo>
                    <a:pt x="820" y="6"/>
                  </a:lnTo>
                  <a:cubicBezTo>
                    <a:pt x="825" y="7"/>
                    <a:pt x="825" y="9"/>
                    <a:pt x="820" y="11"/>
                  </a:cubicBezTo>
                  <a:cubicBezTo>
                    <a:pt x="815" y="27"/>
                    <a:pt x="809" y="42"/>
                    <a:pt x="804" y="54"/>
                  </a:cubicBezTo>
                  <a:lnTo>
                    <a:pt x="808" y="55"/>
                  </a:lnTo>
                  <a:cubicBezTo>
                    <a:pt x="810" y="57"/>
                    <a:pt x="809" y="58"/>
                    <a:pt x="805" y="60"/>
                  </a:cubicBezTo>
                  <a:lnTo>
                    <a:pt x="805" y="173"/>
                  </a:lnTo>
                  <a:lnTo>
                    <a:pt x="790" y="173"/>
                  </a:lnTo>
                  <a:lnTo>
                    <a:pt x="790" y="78"/>
                  </a:lnTo>
                  <a:cubicBezTo>
                    <a:pt x="787" y="84"/>
                    <a:pt x="782" y="90"/>
                    <a:pt x="775" y="97"/>
                  </a:cubicBezTo>
                  <a:lnTo>
                    <a:pt x="765" y="84"/>
                  </a:lnTo>
                  <a:close/>
                  <a:moveTo>
                    <a:pt x="871" y="71"/>
                  </a:moveTo>
                  <a:cubicBezTo>
                    <a:pt x="872" y="87"/>
                    <a:pt x="877" y="102"/>
                    <a:pt x="886" y="117"/>
                  </a:cubicBezTo>
                  <a:cubicBezTo>
                    <a:pt x="895" y="104"/>
                    <a:pt x="902" y="88"/>
                    <a:pt x="906" y="71"/>
                  </a:cubicBezTo>
                  <a:lnTo>
                    <a:pt x="871" y="71"/>
                  </a:lnTo>
                  <a:close/>
                  <a:moveTo>
                    <a:pt x="962" y="160"/>
                  </a:moveTo>
                  <a:cubicBezTo>
                    <a:pt x="987" y="145"/>
                    <a:pt x="999" y="121"/>
                    <a:pt x="998" y="88"/>
                  </a:cubicBezTo>
                  <a:lnTo>
                    <a:pt x="1015" y="91"/>
                  </a:lnTo>
                  <a:cubicBezTo>
                    <a:pt x="1017" y="93"/>
                    <a:pt x="1016" y="94"/>
                    <a:pt x="1014" y="96"/>
                  </a:cubicBezTo>
                  <a:lnTo>
                    <a:pt x="1010" y="123"/>
                  </a:lnTo>
                  <a:cubicBezTo>
                    <a:pt x="1018" y="132"/>
                    <a:pt x="1027" y="139"/>
                    <a:pt x="1039" y="146"/>
                  </a:cubicBezTo>
                  <a:lnTo>
                    <a:pt x="1039" y="73"/>
                  </a:lnTo>
                  <a:lnTo>
                    <a:pt x="988" y="73"/>
                  </a:lnTo>
                  <a:lnTo>
                    <a:pt x="988" y="59"/>
                  </a:lnTo>
                  <a:lnTo>
                    <a:pt x="1102" y="59"/>
                  </a:lnTo>
                  <a:lnTo>
                    <a:pt x="1102" y="73"/>
                  </a:lnTo>
                  <a:lnTo>
                    <a:pt x="1054" y="73"/>
                  </a:lnTo>
                  <a:lnTo>
                    <a:pt x="1054" y="101"/>
                  </a:lnTo>
                  <a:lnTo>
                    <a:pt x="1107" y="101"/>
                  </a:lnTo>
                  <a:lnTo>
                    <a:pt x="1107" y="115"/>
                  </a:lnTo>
                  <a:lnTo>
                    <a:pt x="1054" y="115"/>
                  </a:lnTo>
                  <a:lnTo>
                    <a:pt x="1054" y="151"/>
                  </a:lnTo>
                  <a:cubicBezTo>
                    <a:pt x="1062" y="153"/>
                    <a:pt x="1069" y="154"/>
                    <a:pt x="1077" y="154"/>
                  </a:cubicBezTo>
                  <a:lnTo>
                    <a:pt x="1126" y="154"/>
                  </a:lnTo>
                  <a:lnTo>
                    <a:pt x="1123" y="168"/>
                  </a:lnTo>
                  <a:lnTo>
                    <a:pt x="1077" y="168"/>
                  </a:lnTo>
                  <a:cubicBezTo>
                    <a:pt x="1048" y="168"/>
                    <a:pt x="1024" y="158"/>
                    <a:pt x="1006" y="137"/>
                  </a:cubicBezTo>
                  <a:cubicBezTo>
                    <a:pt x="998" y="153"/>
                    <a:pt x="988" y="166"/>
                    <a:pt x="974" y="174"/>
                  </a:cubicBezTo>
                  <a:lnTo>
                    <a:pt x="962" y="160"/>
                  </a:lnTo>
                  <a:close/>
                  <a:moveTo>
                    <a:pt x="1054" y="23"/>
                  </a:moveTo>
                  <a:lnTo>
                    <a:pt x="1123" y="23"/>
                  </a:lnTo>
                  <a:lnTo>
                    <a:pt x="1123" y="63"/>
                  </a:lnTo>
                  <a:lnTo>
                    <a:pt x="1108" y="63"/>
                  </a:lnTo>
                  <a:lnTo>
                    <a:pt x="1108" y="37"/>
                  </a:lnTo>
                  <a:lnTo>
                    <a:pt x="983" y="37"/>
                  </a:lnTo>
                  <a:lnTo>
                    <a:pt x="983" y="64"/>
                  </a:lnTo>
                  <a:lnTo>
                    <a:pt x="968" y="64"/>
                  </a:lnTo>
                  <a:lnTo>
                    <a:pt x="968" y="23"/>
                  </a:lnTo>
                  <a:lnTo>
                    <a:pt x="1036" y="23"/>
                  </a:lnTo>
                  <a:lnTo>
                    <a:pt x="1036" y="1"/>
                  </a:lnTo>
                  <a:lnTo>
                    <a:pt x="1053" y="1"/>
                  </a:lnTo>
                  <a:cubicBezTo>
                    <a:pt x="1058" y="2"/>
                    <a:pt x="1058" y="4"/>
                    <a:pt x="1054" y="7"/>
                  </a:cubicBezTo>
                  <a:lnTo>
                    <a:pt x="1054" y="23"/>
                  </a:lnTo>
                  <a:close/>
                  <a:moveTo>
                    <a:pt x="1241" y="165"/>
                  </a:moveTo>
                  <a:cubicBezTo>
                    <a:pt x="1223" y="165"/>
                    <a:pt x="1210" y="160"/>
                    <a:pt x="1201" y="152"/>
                  </a:cubicBezTo>
                  <a:cubicBezTo>
                    <a:pt x="1195" y="145"/>
                    <a:pt x="1192" y="133"/>
                    <a:pt x="1192" y="114"/>
                  </a:cubicBezTo>
                  <a:lnTo>
                    <a:pt x="1192" y="14"/>
                  </a:lnTo>
                  <a:lnTo>
                    <a:pt x="1207" y="14"/>
                  </a:lnTo>
                  <a:cubicBezTo>
                    <a:pt x="1212" y="15"/>
                    <a:pt x="1212" y="17"/>
                    <a:pt x="1209" y="20"/>
                  </a:cubicBezTo>
                  <a:lnTo>
                    <a:pt x="1209" y="114"/>
                  </a:lnTo>
                  <a:cubicBezTo>
                    <a:pt x="1209" y="127"/>
                    <a:pt x="1211" y="135"/>
                    <a:pt x="1216" y="140"/>
                  </a:cubicBezTo>
                  <a:cubicBezTo>
                    <a:pt x="1221" y="145"/>
                    <a:pt x="1229" y="148"/>
                    <a:pt x="1240" y="148"/>
                  </a:cubicBezTo>
                  <a:cubicBezTo>
                    <a:pt x="1260" y="148"/>
                    <a:pt x="1280" y="137"/>
                    <a:pt x="1300" y="115"/>
                  </a:cubicBezTo>
                  <a:lnTo>
                    <a:pt x="1311" y="129"/>
                  </a:lnTo>
                  <a:cubicBezTo>
                    <a:pt x="1289" y="153"/>
                    <a:pt x="1266" y="165"/>
                    <a:pt x="1241" y="165"/>
                  </a:cubicBezTo>
                  <a:close/>
                  <a:moveTo>
                    <a:pt x="1467" y="72"/>
                  </a:moveTo>
                  <a:cubicBezTo>
                    <a:pt x="1472" y="73"/>
                    <a:pt x="1473" y="75"/>
                    <a:pt x="1468" y="78"/>
                  </a:cubicBezTo>
                  <a:lnTo>
                    <a:pt x="1468" y="121"/>
                  </a:lnTo>
                  <a:cubicBezTo>
                    <a:pt x="1481" y="125"/>
                    <a:pt x="1494" y="131"/>
                    <a:pt x="1507" y="138"/>
                  </a:cubicBezTo>
                  <a:lnTo>
                    <a:pt x="1498" y="152"/>
                  </a:lnTo>
                  <a:cubicBezTo>
                    <a:pt x="1487" y="145"/>
                    <a:pt x="1477" y="141"/>
                    <a:pt x="1468" y="138"/>
                  </a:cubicBezTo>
                  <a:cubicBezTo>
                    <a:pt x="1467" y="148"/>
                    <a:pt x="1464" y="156"/>
                    <a:pt x="1459" y="161"/>
                  </a:cubicBezTo>
                  <a:cubicBezTo>
                    <a:pt x="1453" y="167"/>
                    <a:pt x="1444" y="170"/>
                    <a:pt x="1434" y="170"/>
                  </a:cubicBezTo>
                  <a:cubicBezTo>
                    <a:pt x="1420" y="170"/>
                    <a:pt x="1410" y="167"/>
                    <a:pt x="1405" y="162"/>
                  </a:cubicBezTo>
                  <a:cubicBezTo>
                    <a:pt x="1400" y="157"/>
                    <a:pt x="1397" y="150"/>
                    <a:pt x="1397" y="142"/>
                  </a:cubicBezTo>
                  <a:cubicBezTo>
                    <a:pt x="1397" y="136"/>
                    <a:pt x="1400" y="130"/>
                    <a:pt x="1405" y="125"/>
                  </a:cubicBezTo>
                  <a:cubicBezTo>
                    <a:pt x="1411" y="118"/>
                    <a:pt x="1421" y="115"/>
                    <a:pt x="1433" y="115"/>
                  </a:cubicBezTo>
                  <a:cubicBezTo>
                    <a:pt x="1442" y="115"/>
                    <a:pt x="1448" y="116"/>
                    <a:pt x="1453" y="117"/>
                  </a:cubicBezTo>
                  <a:lnTo>
                    <a:pt x="1453" y="72"/>
                  </a:lnTo>
                  <a:lnTo>
                    <a:pt x="1467" y="72"/>
                  </a:lnTo>
                  <a:close/>
                  <a:moveTo>
                    <a:pt x="1357" y="55"/>
                  </a:moveTo>
                  <a:lnTo>
                    <a:pt x="1354" y="39"/>
                  </a:lnTo>
                  <a:cubicBezTo>
                    <a:pt x="1367" y="39"/>
                    <a:pt x="1379" y="39"/>
                    <a:pt x="1392" y="38"/>
                  </a:cubicBezTo>
                  <a:cubicBezTo>
                    <a:pt x="1394" y="29"/>
                    <a:pt x="1397" y="17"/>
                    <a:pt x="1401" y="2"/>
                  </a:cubicBezTo>
                  <a:lnTo>
                    <a:pt x="1414" y="6"/>
                  </a:lnTo>
                  <a:cubicBezTo>
                    <a:pt x="1419" y="8"/>
                    <a:pt x="1419" y="10"/>
                    <a:pt x="1414" y="12"/>
                  </a:cubicBezTo>
                  <a:lnTo>
                    <a:pt x="1408" y="36"/>
                  </a:lnTo>
                  <a:cubicBezTo>
                    <a:pt x="1416" y="35"/>
                    <a:pt x="1425" y="34"/>
                    <a:pt x="1434" y="31"/>
                  </a:cubicBezTo>
                  <a:lnTo>
                    <a:pt x="1438" y="47"/>
                  </a:lnTo>
                  <a:cubicBezTo>
                    <a:pt x="1424" y="50"/>
                    <a:pt x="1412" y="52"/>
                    <a:pt x="1403" y="52"/>
                  </a:cubicBezTo>
                  <a:cubicBezTo>
                    <a:pt x="1395" y="78"/>
                    <a:pt x="1383" y="105"/>
                    <a:pt x="1368" y="135"/>
                  </a:cubicBezTo>
                  <a:lnTo>
                    <a:pt x="1353" y="128"/>
                  </a:lnTo>
                  <a:cubicBezTo>
                    <a:pt x="1368" y="100"/>
                    <a:pt x="1380" y="76"/>
                    <a:pt x="1387" y="54"/>
                  </a:cubicBezTo>
                  <a:cubicBezTo>
                    <a:pt x="1379" y="55"/>
                    <a:pt x="1369" y="55"/>
                    <a:pt x="1357" y="55"/>
                  </a:cubicBezTo>
                  <a:close/>
                  <a:moveTo>
                    <a:pt x="1459" y="31"/>
                  </a:moveTo>
                  <a:cubicBezTo>
                    <a:pt x="1473" y="36"/>
                    <a:pt x="1489" y="42"/>
                    <a:pt x="1509" y="49"/>
                  </a:cubicBezTo>
                  <a:lnTo>
                    <a:pt x="1502" y="65"/>
                  </a:lnTo>
                  <a:cubicBezTo>
                    <a:pt x="1481" y="56"/>
                    <a:pt x="1465" y="50"/>
                    <a:pt x="1453" y="46"/>
                  </a:cubicBezTo>
                  <a:lnTo>
                    <a:pt x="1459" y="31"/>
                  </a:lnTo>
                  <a:close/>
                  <a:moveTo>
                    <a:pt x="1433" y="129"/>
                  </a:moveTo>
                  <a:cubicBezTo>
                    <a:pt x="1425" y="129"/>
                    <a:pt x="1420" y="130"/>
                    <a:pt x="1417" y="133"/>
                  </a:cubicBezTo>
                  <a:cubicBezTo>
                    <a:pt x="1414" y="136"/>
                    <a:pt x="1413" y="139"/>
                    <a:pt x="1413" y="142"/>
                  </a:cubicBezTo>
                  <a:cubicBezTo>
                    <a:pt x="1413" y="146"/>
                    <a:pt x="1414" y="148"/>
                    <a:pt x="1416" y="150"/>
                  </a:cubicBezTo>
                  <a:cubicBezTo>
                    <a:pt x="1419" y="153"/>
                    <a:pt x="1424" y="155"/>
                    <a:pt x="1432" y="155"/>
                  </a:cubicBezTo>
                  <a:cubicBezTo>
                    <a:pt x="1439" y="155"/>
                    <a:pt x="1444" y="153"/>
                    <a:pt x="1447" y="150"/>
                  </a:cubicBezTo>
                  <a:cubicBezTo>
                    <a:pt x="1451" y="146"/>
                    <a:pt x="1453" y="140"/>
                    <a:pt x="1453" y="132"/>
                  </a:cubicBezTo>
                  <a:cubicBezTo>
                    <a:pt x="1447" y="130"/>
                    <a:pt x="1441" y="129"/>
                    <a:pt x="1433" y="129"/>
                  </a:cubicBezTo>
                  <a:close/>
                  <a:moveTo>
                    <a:pt x="1606" y="145"/>
                  </a:moveTo>
                  <a:cubicBezTo>
                    <a:pt x="1599" y="154"/>
                    <a:pt x="1592" y="158"/>
                    <a:pt x="1585" y="158"/>
                  </a:cubicBezTo>
                  <a:cubicBezTo>
                    <a:pt x="1572" y="158"/>
                    <a:pt x="1563" y="151"/>
                    <a:pt x="1557" y="136"/>
                  </a:cubicBezTo>
                  <a:cubicBezTo>
                    <a:pt x="1553" y="128"/>
                    <a:pt x="1552" y="109"/>
                    <a:pt x="1552" y="81"/>
                  </a:cubicBezTo>
                  <a:cubicBezTo>
                    <a:pt x="1552" y="61"/>
                    <a:pt x="1553" y="41"/>
                    <a:pt x="1555" y="21"/>
                  </a:cubicBezTo>
                  <a:lnTo>
                    <a:pt x="1570" y="24"/>
                  </a:lnTo>
                  <a:cubicBezTo>
                    <a:pt x="1576" y="26"/>
                    <a:pt x="1577" y="28"/>
                    <a:pt x="1571" y="32"/>
                  </a:cubicBezTo>
                  <a:cubicBezTo>
                    <a:pt x="1569" y="50"/>
                    <a:pt x="1568" y="67"/>
                    <a:pt x="1568" y="82"/>
                  </a:cubicBezTo>
                  <a:cubicBezTo>
                    <a:pt x="1568" y="103"/>
                    <a:pt x="1569" y="117"/>
                    <a:pt x="1572" y="126"/>
                  </a:cubicBezTo>
                  <a:cubicBezTo>
                    <a:pt x="1574" y="134"/>
                    <a:pt x="1578" y="138"/>
                    <a:pt x="1583" y="138"/>
                  </a:cubicBezTo>
                  <a:cubicBezTo>
                    <a:pt x="1589" y="138"/>
                    <a:pt x="1593" y="134"/>
                    <a:pt x="1597" y="126"/>
                  </a:cubicBezTo>
                  <a:cubicBezTo>
                    <a:pt x="1600" y="121"/>
                    <a:pt x="1602" y="115"/>
                    <a:pt x="1605" y="108"/>
                  </a:cubicBezTo>
                  <a:lnTo>
                    <a:pt x="1620" y="119"/>
                  </a:lnTo>
                  <a:cubicBezTo>
                    <a:pt x="1615" y="130"/>
                    <a:pt x="1611" y="139"/>
                    <a:pt x="1606" y="145"/>
                  </a:cubicBezTo>
                  <a:close/>
                  <a:moveTo>
                    <a:pt x="1705" y="117"/>
                  </a:moveTo>
                  <a:lnTo>
                    <a:pt x="1685" y="122"/>
                  </a:lnTo>
                  <a:cubicBezTo>
                    <a:pt x="1679" y="87"/>
                    <a:pt x="1667" y="60"/>
                    <a:pt x="1648" y="40"/>
                  </a:cubicBezTo>
                  <a:lnTo>
                    <a:pt x="1664" y="31"/>
                  </a:lnTo>
                  <a:cubicBezTo>
                    <a:pt x="1687" y="55"/>
                    <a:pt x="1700" y="83"/>
                    <a:pt x="1705" y="117"/>
                  </a:cubicBezTo>
                  <a:close/>
                  <a:moveTo>
                    <a:pt x="1789" y="147"/>
                  </a:moveTo>
                  <a:cubicBezTo>
                    <a:pt x="1789" y="154"/>
                    <a:pt x="1786" y="160"/>
                    <a:pt x="1781" y="165"/>
                  </a:cubicBezTo>
                  <a:cubicBezTo>
                    <a:pt x="1776" y="170"/>
                    <a:pt x="1770" y="173"/>
                    <a:pt x="1762" y="173"/>
                  </a:cubicBezTo>
                  <a:cubicBezTo>
                    <a:pt x="1755" y="173"/>
                    <a:pt x="1749" y="170"/>
                    <a:pt x="1744" y="165"/>
                  </a:cubicBezTo>
                  <a:cubicBezTo>
                    <a:pt x="1739" y="160"/>
                    <a:pt x="1736" y="154"/>
                    <a:pt x="1736" y="147"/>
                  </a:cubicBezTo>
                  <a:cubicBezTo>
                    <a:pt x="1736" y="139"/>
                    <a:pt x="1739" y="133"/>
                    <a:pt x="1744" y="128"/>
                  </a:cubicBezTo>
                  <a:cubicBezTo>
                    <a:pt x="1749" y="123"/>
                    <a:pt x="1755" y="120"/>
                    <a:pt x="1762" y="120"/>
                  </a:cubicBezTo>
                  <a:cubicBezTo>
                    <a:pt x="1770" y="120"/>
                    <a:pt x="1776" y="123"/>
                    <a:pt x="1781" y="128"/>
                  </a:cubicBezTo>
                  <a:cubicBezTo>
                    <a:pt x="1786" y="133"/>
                    <a:pt x="1789" y="139"/>
                    <a:pt x="1789" y="147"/>
                  </a:cubicBezTo>
                  <a:close/>
                  <a:moveTo>
                    <a:pt x="1780" y="147"/>
                  </a:moveTo>
                  <a:cubicBezTo>
                    <a:pt x="1780" y="142"/>
                    <a:pt x="1778" y="138"/>
                    <a:pt x="1774" y="135"/>
                  </a:cubicBezTo>
                  <a:cubicBezTo>
                    <a:pt x="1771" y="131"/>
                    <a:pt x="1767" y="129"/>
                    <a:pt x="1762" y="129"/>
                  </a:cubicBezTo>
                  <a:cubicBezTo>
                    <a:pt x="1758" y="129"/>
                    <a:pt x="1754" y="131"/>
                    <a:pt x="1750" y="135"/>
                  </a:cubicBezTo>
                  <a:cubicBezTo>
                    <a:pt x="1747" y="138"/>
                    <a:pt x="1745" y="142"/>
                    <a:pt x="1745" y="147"/>
                  </a:cubicBezTo>
                  <a:cubicBezTo>
                    <a:pt x="1745" y="151"/>
                    <a:pt x="1747" y="155"/>
                    <a:pt x="1750" y="159"/>
                  </a:cubicBezTo>
                  <a:cubicBezTo>
                    <a:pt x="1754" y="162"/>
                    <a:pt x="1758" y="164"/>
                    <a:pt x="1762" y="164"/>
                  </a:cubicBezTo>
                  <a:cubicBezTo>
                    <a:pt x="1767" y="164"/>
                    <a:pt x="1771" y="162"/>
                    <a:pt x="1774" y="159"/>
                  </a:cubicBezTo>
                  <a:cubicBezTo>
                    <a:pt x="1778" y="155"/>
                    <a:pt x="1780" y="151"/>
                    <a:pt x="1780"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96" name="Line 1033"/>
            <p:cNvCxnSpPr/>
            <p:nvPr/>
          </p:nvCxnSpPr>
          <p:spPr bwMode="auto">
            <a:xfrm>
              <a:off x="33020" y="1276350"/>
              <a:ext cx="1273175"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97" name="Rectangle 1034"/>
            <p:cNvSpPr>
              <a:spLocks noChangeArrowheads="1"/>
            </p:cNvSpPr>
            <p:nvPr/>
          </p:nvSpPr>
          <p:spPr bwMode="auto">
            <a:xfrm>
              <a:off x="1942465" y="922020"/>
              <a:ext cx="636905" cy="35433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98" name="Freeform 1035"/>
            <p:cNvSpPr>
              <a:spLocks noEditPoints="1"/>
            </p:cNvSpPr>
            <p:nvPr/>
          </p:nvSpPr>
          <p:spPr bwMode="auto">
            <a:xfrm>
              <a:off x="1674495" y="978535"/>
              <a:ext cx="196215" cy="78105"/>
            </a:xfrm>
            <a:custGeom>
              <a:avLst/>
              <a:gdLst>
                <a:gd name="T0" fmla="*/ 65 w 474"/>
                <a:gd name="T1" fmla="*/ 21 h 141"/>
                <a:gd name="T2" fmla="*/ 21 w 474"/>
                <a:gd name="T3" fmla="*/ 36 h 141"/>
                <a:gd name="T4" fmla="*/ 50 w 474"/>
                <a:gd name="T5" fmla="*/ 49 h 141"/>
                <a:gd name="T6" fmla="*/ 85 w 474"/>
                <a:gd name="T7" fmla="*/ 118 h 141"/>
                <a:gd name="T8" fmla="*/ 13 w 474"/>
                <a:gd name="T9" fmla="*/ 125 h 141"/>
                <a:gd name="T10" fmla="*/ 49 w 474"/>
                <a:gd name="T11" fmla="*/ 0 h 141"/>
                <a:gd name="T12" fmla="*/ 19 w 474"/>
                <a:gd name="T13" fmla="*/ 94 h 141"/>
                <a:gd name="T14" fmla="*/ 47 w 474"/>
                <a:gd name="T15" fmla="*/ 127 h 141"/>
                <a:gd name="T16" fmla="*/ 66 w 474"/>
                <a:gd name="T17" fmla="*/ 72 h 141"/>
                <a:gd name="T18" fmla="*/ 19 w 474"/>
                <a:gd name="T19" fmla="*/ 94 h 141"/>
                <a:gd name="T20" fmla="*/ 141 w 474"/>
                <a:gd name="T21" fmla="*/ 119 h 141"/>
                <a:gd name="T22" fmla="*/ 163 w 474"/>
                <a:gd name="T23" fmla="*/ 107 h 141"/>
                <a:gd name="T24" fmla="*/ 202 w 474"/>
                <a:gd name="T25" fmla="*/ 127 h 141"/>
                <a:gd name="T26" fmla="*/ 231 w 474"/>
                <a:gd name="T27" fmla="*/ 98 h 141"/>
                <a:gd name="T28" fmla="*/ 220 w 474"/>
                <a:gd name="T29" fmla="*/ 87 h 141"/>
                <a:gd name="T30" fmla="*/ 160 w 474"/>
                <a:gd name="T31" fmla="*/ 47 h 141"/>
                <a:gd name="T32" fmla="*/ 228 w 474"/>
                <a:gd name="T33" fmla="*/ 8 h 141"/>
                <a:gd name="T34" fmla="*/ 245 w 474"/>
                <a:gd name="T35" fmla="*/ 109 h 141"/>
                <a:gd name="T36" fmla="*/ 175 w 474"/>
                <a:gd name="T37" fmla="*/ 132 h 141"/>
                <a:gd name="T38" fmla="*/ 224 w 474"/>
                <a:gd name="T39" fmla="*/ 23 h 141"/>
                <a:gd name="T40" fmla="*/ 178 w 474"/>
                <a:gd name="T41" fmla="*/ 47 h 141"/>
                <a:gd name="T42" fmla="*/ 224 w 474"/>
                <a:gd name="T43" fmla="*/ 69 h 141"/>
                <a:gd name="T44" fmla="*/ 283 w 474"/>
                <a:gd name="T45" fmla="*/ 53 h 141"/>
                <a:gd name="T46" fmla="*/ 317 w 474"/>
                <a:gd name="T47" fmla="*/ 0 h 141"/>
                <a:gd name="T48" fmla="*/ 352 w 474"/>
                <a:gd name="T49" fmla="*/ 53 h 141"/>
                <a:gd name="T50" fmla="*/ 363 w 474"/>
                <a:gd name="T51" fmla="*/ 99 h 141"/>
                <a:gd name="T52" fmla="*/ 285 w 474"/>
                <a:gd name="T53" fmla="*/ 129 h 141"/>
                <a:gd name="T54" fmla="*/ 298 w 474"/>
                <a:gd name="T55" fmla="*/ 64 h 141"/>
                <a:gd name="T56" fmla="*/ 318 w 474"/>
                <a:gd name="T57" fmla="*/ 57 h 141"/>
                <a:gd name="T58" fmla="*/ 333 w 474"/>
                <a:gd name="T59" fmla="*/ 21 h 141"/>
                <a:gd name="T60" fmla="*/ 295 w 474"/>
                <a:gd name="T61" fmla="*/ 35 h 141"/>
                <a:gd name="T62" fmla="*/ 303 w 474"/>
                <a:gd name="T63" fmla="*/ 123 h 141"/>
                <a:gd name="T64" fmla="*/ 345 w 474"/>
                <a:gd name="T65" fmla="*/ 99 h 141"/>
                <a:gd name="T66" fmla="*/ 297 w 474"/>
                <a:gd name="T67" fmla="*/ 79 h 141"/>
                <a:gd name="T68" fmla="*/ 455 w 474"/>
                <a:gd name="T69" fmla="*/ 36 h 141"/>
                <a:gd name="T70" fmla="*/ 418 w 474"/>
                <a:gd name="T71" fmla="*/ 19 h 141"/>
                <a:gd name="T72" fmla="*/ 415 w 474"/>
                <a:gd name="T73" fmla="*/ 54 h 141"/>
                <a:gd name="T74" fmla="*/ 474 w 474"/>
                <a:gd name="T75" fmla="*/ 94 h 141"/>
                <a:gd name="T76" fmla="*/ 431 w 474"/>
                <a:gd name="T77" fmla="*/ 141 h 141"/>
                <a:gd name="T78" fmla="*/ 398 w 474"/>
                <a:gd name="T79" fmla="*/ 16 h 141"/>
                <a:gd name="T80" fmla="*/ 472 w 474"/>
                <a:gd name="T81" fmla="*/ 35 h 141"/>
                <a:gd name="T82" fmla="*/ 417 w 474"/>
                <a:gd name="T83" fmla="*/ 123 h 141"/>
                <a:gd name="T84" fmla="*/ 457 w 474"/>
                <a:gd name="T85" fmla="*/ 95 h 141"/>
                <a:gd name="T86" fmla="*/ 411 w 474"/>
                <a:gd name="T87"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141">
                  <a:moveTo>
                    <a:pt x="88" y="35"/>
                  </a:moveTo>
                  <a:lnTo>
                    <a:pt x="71" y="36"/>
                  </a:lnTo>
                  <a:cubicBezTo>
                    <a:pt x="70" y="29"/>
                    <a:pt x="68" y="24"/>
                    <a:pt x="65" y="21"/>
                  </a:cubicBezTo>
                  <a:cubicBezTo>
                    <a:pt x="60" y="17"/>
                    <a:pt x="55" y="14"/>
                    <a:pt x="48" y="14"/>
                  </a:cubicBezTo>
                  <a:cubicBezTo>
                    <a:pt x="43" y="14"/>
                    <a:pt x="38" y="16"/>
                    <a:pt x="34" y="19"/>
                  </a:cubicBezTo>
                  <a:cubicBezTo>
                    <a:pt x="29" y="23"/>
                    <a:pt x="24" y="28"/>
                    <a:pt x="21" y="36"/>
                  </a:cubicBezTo>
                  <a:cubicBezTo>
                    <a:pt x="18" y="43"/>
                    <a:pt x="17" y="54"/>
                    <a:pt x="16" y="67"/>
                  </a:cubicBezTo>
                  <a:cubicBezTo>
                    <a:pt x="20" y="61"/>
                    <a:pt x="25" y="57"/>
                    <a:pt x="31" y="54"/>
                  </a:cubicBezTo>
                  <a:cubicBezTo>
                    <a:pt x="37" y="51"/>
                    <a:pt x="43" y="49"/>
                    <a:pt x="50" y="49"/>
                  </a:cubicBezTo>
                  <a:cubicBezTo>
                    <a:pt x="61" y="49"/>
                    <a:pt x="71" y="53"/>
                    <a:pt x="79" y="62"/>
                  </a:cubicBezTo>
                  <a:cubicBezTo>
                    <a:pt x="87" y="70"/>
                    <a:pt x="90" y="81"/>
                    <a:pt x="90" y="94"/>
                  </a:cubicBezTo>
                  <a:cubicBezTo>
                    <a:pt x="90" y="102"/>
                    <a:pt x="89" y="110"/>
                    <a:pt x="85" y="118"/>
                  </a:cubicBezTo>
                  <a:cubicBezTo>
                    <a:pt x="81" y="125"/>
                    <a:pt x="76" y="131"/>
                    <a:pt x="69" y="135"/>
                  </a:cubicBezTo>
                  <a:cubicBezTo>
                    <a:pt x="63" y="139"/>
                    <a:pt x="56" y="141"/>
                    <a:pt x="47" y="141"/>
                  </a:cubicBezTo>
                  <a:cubicBezTo>
                    <a:pt x="33" y="141"/>
                    <a:pt x="22" y="136"/>
                    <a:pt x="13" y="125"/>
                  </a:cubicBezTo>
                  <a:cubicBezTo>
                    <a:pt x="4" y="115"/>
                    <a:pt x="0" y="98"/>
                    <a:pt x="0" y="74"/>
                  </a:cubicBezTo>
                  <a:cubicBezTo>
                    <a:pt x="0" y="48"/>
                    <a:pt x="5" y="28"/>
                    <a:pt x="14" y="16"/>
                  </a:cubicBezTo>
                  <a:cubicBezTo>
                    <a:pt x="23" y="6"/>
                    <a:pt x="34" y="0"/>
                    <a:pt x="49" y="0"/>
                  </a:cubicBezTo>
                  <a:cubicBezTo>
                    <a:pt x="60" y="0"/>
                    <a:pt x="69" y="4"/>
                    <a:pt x="76" y="10"/>
                  </a:cubicBezTo>
                  <a:cubicBezTo>
                    <a:pt x="83" y="16"/>
                    <a:pt x="87" y="24"/>
                    <a:pt x="88" y="35"/>
                  </a:cubicBezTo>
                  <a:close/>
                  <a:moveTo>
                    <a:pt x="19" y="94"/>
                  </a:moveTo>
                  <a:cubicBezTo>
                    <a:pt x="19" y="100"/>
                    <a:pt x="20" y="105"/>
                    <a:pt x="23" y="111"/>
                  </a:cubicBezTo>
                  <a:cubicBezTo>
                    <a:pt x="25" y="116"/>
                    <a:pt x="29" y="120"/>
                    <a:pt x="33" y="123"/>
                  </a:cubicBezTo>
                  <a:cubicBezTo>
                    <a:pt x="38" y="126"/>
                    <a:pt x="42" y="127"/>
                    <a:pt x="47" y="127"/>
                  </a:cubicBezTo>
                  <a:cubicBezTo>
                    <a:pt x="54" y="127"/>
                    <a:pt x="60" y="124"/>
                    <a:pt x="65" y="118"/>
                  </a:cubicBezTo>
                  <a:cubicBezTo>
                    <a:pt x="71" y="113"/>
                    <a:pt x="73" y="105"/>
                    <a:pt x="73" y="95"/>
                  </a:cubicBezTo>
                  <a:cubicBezTo>
                    <a:pt x="73" y="85"/>
                    <a:pt x="71" y="78"/>
                    <a:pt x="66" y="72"/>
                  </a:cubicBezTo>
                  <a:cubicBezTo>
                    <a:pt x="61" y="67"/>
                    <a:pt x="54" y="64"/>
                    <a:pt x="46" y="64"/>
                  </a:cubicBezTo>
                  <a:cubicBezTo>
                    <a:pt x="39" y="64"/>
                    <a:pt x="32" y="67"/>
                    <a:pt x="27" y="72"/>
                  </a:cubicBezTo>
                  <a:cubicBezTo>
                    <a:pt x="22" y="78"/>
                    <a:pt x="19" y="85"/>
                    <a:pt x="19" y="94"/>
                  </a:cubicBezTo>
                  <a:close/>
                  <a:moveTo>
                    <a:pt x="122" y="138"/>
                  </a:moveTo>
                  <a:lnTo>
                    <a:pt x="122" y="119"/>
                  </a:lnTo>
                  <a:lnTo>
                    <a:pt x="141" y="119"/>
                  </a:lnTo>
                  <a:lnTo>
                    <a:pt x="141" y="138"/>
                  </a:lnTo>
                  <a:lnTo>
                    <a:pt x="122" y="138"/>
                  </a:lnTo>
                  <a:close/>
                  <a:moveTo>
                    <a:pt x="163" y="107"/>
                  </a:moveTo>
                  <a:lnTo>
                    <a:pt x="179" y="105"/>
                  </a:lnTo>
                  <a:cubicBezTo>
                    <a:pt x="181" y="113"/>
                    <a:pt x="183" y="118"/>
                    <a:pt x="187" y="122"/>
                  </a:cubicBezTo>
                  <a:cubicBezTo>
                    <a:pt x="191" y="125"/>
                    <a:pt x="196" y="127"/>
                    <a:pt x="202" y="127"/>
                  </a:cubicBezTo>
                  <a:cubicBezTo>
                    <a:pt x="207" y="127"/>
                    <a:pt x="212" y="126"/>
                    <a:pt x="216" y="123"/>
                  </a:cubicBezTo>
                  <a:cubicBezTo>
                    <a:pt x="220" y="121"/>
                    <a:pt x="223" y="118"/>
                    <a:pt x="225" y="114"/>
                  </a:cubicBezTo>
                  <a:cubicBezTo>
                    <a:pt x="228" y="110"/>
                    <a:pt x="230" y="105"/>
                    <a:pt x="231" y="98"/>
                  </a:cubicBezTo>
                  <a:cubicBezTo>
                    <a:pt x="233" y="91"/>
                    <a:pt x="234" y="84"/>
                    <a:pt x="234" y="77"/>
                  </a:cubicBezTo>
                  <a:cubicBezTo>
                    <a:pt x="234" y="76"/>
                    <a:pt x="234" y="75"/>
                    <a:pt x="234" y="74"/>
                  </a:cubicBezTo>
                  <a:cubicBezTo>
                    <a:pt x="231" y="79"/>
                    <a:pt x="226" y="83"/>
                    <a:pt x="220" y="87"/>
                  </a:cubicBezTo>
                  <a:cubicBezTo>
                    <a:pt x="214" y="90"/>
                    <a:pt x="208" y="92"/>
                    <a:pt x="201" y="92"/>
                  </a:cubicBezTo>
                  <a:cubicBezTo>
                    <a:pt x="190" y="92"/>
                    <a:pt x="180" y="88"/>
                    <a:pt x="172" y="80"/>
                  </a:cubicBezTo>
                  <a:cubicBezTo>
                    <a:pt x="164" y="71"/>
                    <a:pt x="160" y="60"/>
                    <a:pt x="160" y="47"/>
                  </a:cubicBezTo>
                  <a:cubicBezTo>
                    <a:pt x="160" y="33"/>
                    <a:pt x="165" y="22"/>
                    <a:pt x="173" y="13"/>
                  </a:cubicBezTo>
                  <a:cubicBezTo>
                    <a:pt x="181" y="5"/>
                    <a:pt x="191" y="0"/>
                    <a:pt x="204" y="0"/>
                  </a:cubicBezTo>
                  <a:cubicBezTo>
                    <a:pt x="213" y="0"/>
                    <a:pt x="221" y="3"/>
                    <a:pt x="228" y="8"/>
                  </a:cubicBezTo>
                  <a:cubicBezTo>
                    <a:pt x="236" y="13"/>
                    <a:pt x="241" y="19"/>
                    <a:pt x="245" y="28"/>
                  </a:cubicBezTo>
                  <a:cubicBezTo>
                    <a:pt x="249" y="37"/>
                    <a:pt x="251" y="50"/>
                    <a:pt x="251" y="67"/>
                  </a:cubicBezTo>
                  <a:cubicBezTo>
                    <a:pt x="251" y="84"/>
                    <a:pt x="249" y="98"/>
                    <a:pt x="245" y="109"/>
                  </a:cubicBezTo>
                  <a:cubicBezTo>
                    <a:pt x="241" y="119"/>
                    <a:pt x="236" y="127"/>
                    <a:pt x="228" y="133"/>
                  </a:cubicBezTo>
                  <a:cubicBezTo>
                    <a:pt x="221" y="138"/>
                    <a:pt x="212" y="141"/>
                    <a:pt x="202" y="141"/>
                  </a:cubicBezTo>
                  <a:cubicBezTo>
                    <a:pt x="191" y="141"/>
                    <a:pt x="182" y="138"/>
                    <a:pt x="175" y="132"/>
                  </a:cubicBezTo>
                  <a:cubicBezTo>
                    <a:pt x="168" y="126"/>
                    <a:pt x="164" y="118"/>
                    <a:pt x="163" y="107"/>
                  </a:cubicBezTo>
                  <a:close/>
                  <a:moveTo>
                    <a:pt x="232" y="46"/>
                  </a:moveTo>
                  <a:cubicBezTo>
                    <a:pt x="232" y="36"/>
                    <a:pt x="229" y="29"/>
                    <a:pt x="224" y="23"/>
                  </a:cubicBezTo>
                  <a:cubicBezTo>
                    <a:pt x="219" y="17"/>
                    <a:pt x="213" y="14"/>
                    <a:pt x="206" y="14"/>
                  </a:cubicBezTo>
                  <a:cubicBezTo>
                    <a:pt x="198" y="14"/>
                    <a:pt x="192" y="18"/>
                    <a:pt x="186" y="24"/>
                  </a:cubicBezTo>
                  <a:cubicBezTo>
                    <a:pt x="181" y="30"/>
                    <a:pt x="178" y="38"/>
                    <a:pt x="178" y="47"/>
                  </a:cubicBezTo>
                  <a:cubicBezTo>
                    <a:pt x="178" y="56"/>
                    <a:pt x="180" y="63"/>
                    <a:pt x="186" y="69"/>
                  </a:cubicBezTo>
                  <a:cubicBezTo>
                    <a:pt x="191" y="74"/>
                    <a:pt x="198" y="77"/>
                    <a:pt x="205" y="77"/>
                  </a:cubicBezTo>
                  <a:cubicBezTo>
                    <a:pt x="213" y="77"/>
                    <a:pt x="219" y="74"/>
                    <a:pt x="224" y="69"/>
                  </a:cubicBezTo>
                  <a:cubicBezTo>
                    <a:pt x="229" y="63"/>
                    <a:pt x="232" y="56"/>
                    <a:pt x="232" y="46"/>
                  </a:cubicBezTo>
                  <a:close/>
                  <a:moveTo>
                    <a:pt x="298" y="64"/>
                  </a:moveTo>
                  <a:cubicBezTo>
                    <a:pt x="291" y="61"/>
                    <a:pt x="286" y="58"/>
                    <a:pt x="283" y="53"/>
                  </a:cubicBezTo>
                  <a:cubicBezTo>
                    <a:pt x="279" y="48"/>
                    <a:pt x="278" y="42"/>
                    <a:pt x="278" y="36"/>
                  </a:cubicBezTo>
                  <a:cubicBezTo>
                    <a:pt x="278" y="26"/>
                    <a:pt x="281" y="18"/>
                    <a:pt x="289" y="11"/>
                  </a:cubicBezTo>
                  <a:cubicBezTo>
                    <a:pt x="296" y="4"/>
                    <a:pt x="305" y="0"/>
                    <a:pt x="317" y="0"/>
                  </a:cubicBezTo>
                  <a:cubicBezTo>
                    <a:pt x="329" y="0"/>
                    <a:pt x="339" y="4"/>
                    <a:pt x="346" y="11"/>
                  </a:cubicBezTo>
                  <a:cubicBezTo>
                    <a:pt x="354" y="18"/>
                    <a:pt x="357" y="26"/>
                    <a:pt x="357" y="36"/>
                  </a:cubicBezTo>
                  <a:cubicBezTo>
                    <a:pt x="357" y="43"/>
                    <a:pt x="356" y="48"/>
                    <a:pt x="352" y="53"/>
                  </a:cubicBezTo>
                  <a:cubicBezTo>
                    <a:pt x="349" y="58"/>
                    <a:pt x="344" y="61"/>
                    <a:pt x="337" y="64"/>
                  </a:cubicBezTo>
                  <a:cubicBezTo>
                    <a:pt x="345" y="67"/>
                    <a:pt x="352" y="71"/>
                    <a:pt x="356" y="77"/>
                  </a:cubicBezTo>
                  <a:cubicBezTo>
                    <a:pt x="361" y="83"/>
                    <a:pt x="363" y="91"/>
                    <a:pt x="363" y="99"/>
                  </a:cubicBezTo>
                  <a:cubicBezTo>
                    <a:pt x="363" y="111"/>
                    <a:pt x="359" y="121"/>
                    <a:pt x="350" y="129"/>
                  </a:cubicBezTo>
                  <a:cubicBezTo>
                    <a:pt x="342" y="137"/>
                    <a:pt x="331" y="141"/>
                    <a:pt x="317" y="141"/>
                  </a:cubicBezTo>
                  <a:cubicBezTo>
                    <a:pt x="304" y="141"/>
                    <a:pt x="293" y="137"/>
                    <a:pt x="285" y="129"/>
                  </a:cubicBezTo>
                  <a:cubicBezTo>
                    <a:pt x="276" y="121"/>
                    <a:pt x="272" y="111"/>
                    <a:pt x="272" y="99"/>
                  </a:cubicBezTo>
                  <a:cubicBezTo>
                    <a:pt x="272" y="90"/>
                    <a:pt x="275" y="82"/>
                    <a:pt x="279" y="76"/>
                  </a:cubicBezTo>
                  <a:cubicBezTo>
                    <a:pt x="284" y="70"/>
                    <a:pt x="290" y="66"/>
                    <a:pt x="298" y="64"/>
                  </a:cubicBezTo>
                  <a:close/>
                  <a:moveTo>
                    <a:pt x="295" y="35"/>
                  </a:moveTo>
                  <a:cubicBezTo>
                    <a:pt x="295" y="42"/>
                    <a:pt x="297" y="47"/>
                    <a:pt x="301" y="51"/>
                  </a:cubicBezTo>
                  <a:cubicBezTo>
                    <a:pt x="306" y="55"/>
                    <a:pt x="311" y="57"/>
                    <a:pt x="318" y="57"/>
                  </a:cubicBezTo>
                  <a:cubicBezTo>
                    <a:pt x="324" y="57"/>
                    <a:pt x="330" y="55"/>
                    <a:pt x="334" y="51"/>
                  </a:cubicBezTo>
                  <a:cubicBezTo>
                    <a:pt x="338" y="47"/>
                    <a:pt x="340" y="42"/>
                    <a:pt x="340" y="36"/>
                  </a:cubicBezTo>
                  <a:cubicBezTo>
                    <a:pt x="340" y="30"/>
                    <a:pt x="338" y="25"/>
                    <a:pt x="333" y="21"/>
                  </a:cubicBezTo>
                  <a:cubicBezTo>
                    <a:pt x="329" y="16"/>
                    <a:pt x="324" y="14"/>
                    <a:pt x="317" y="14"/>
                  </a:cubicBezTo>
                  <a:cubicBezTo>
                    <a:pt x="311" y="14"/>
                    <a:pt x="306" y="16"/>
                    <a:pt x="301" y="20"/>
                  </a:cubicBezTo>
                  <a:cubicBezTo>
                    <a:pt x="297" y="25"/>
                    <a:pt x="295" y="30"/>
                    <a:pt x="295" y="35"/>
                  </a:cubicBezTo>
                  <a:close/>
                  <a:moveTo>
                    <a:pt x="290" y="99"/>
                  </a:moveTo>
                  <a:cubicBezTo>
                    <a:pt x="290" y="104"/>
                    <a:pt x="291" y="108"/>
                    <a:pt x="293" y="113"/>
                  </a:cubicBezTo>
                  <a:cubicBezTo>
                    <a:pt x="295" y="117"/>
                    <a:pt x="299" y="121"/>
                    <a:pt x="303" y="123"/>
                  </a:cubicBezTo>
                  <a:cubicBezTo>
                    <a:pt x="308" y="126"/>
                    <a:pt x="313" y="127"/>
                    <a:pt x="318" y="127"/>
                  </a:cubicBezTo>
                  <a:cubicBezTo>
                    <a:pt x="326" y="127"/>
                    <a:pt x="332" y="124"/>
                    <a:pt x="338" y="119"/>
                  </a:cubicBezTo>
                  <a:cubicBezTo>
                    <a:pt x="343" y="114"/>
                    <a:pt x="345" y="107"/>
                    <a:pt x="345" y="99"/>
                  </a:cubicBezTo>
                  <a:cubicBezTo>
                    <a:pt x="345" y="91"/>
                    <a:pt x="343" y="85"/>
                    <a:pt x="337" y="79"/>
                  </a:cubicBezTo>
                  <a:cubicBezTo>
                    <a:pt x="332" y="74"/>
                    <a:pt x="325" y="71"/>
                    <a:pt x="317" y="71"/>
                  </a:cubicBezTo>
                  <a:cubicBezTo>
                    <a:pt x="309" y="71"/>
                    <a:pt x="303" y="74"/>
                    <a:pt x="297" y="79"/>
                  </a:cubicBezTo>
                  <a:cubicBezTo>
                    <a:pt x="292" y="84"/>
                    <a:pt x="290" y="91"/>
                    <a:pt x="290" y="99"/>
                  </a:cubicBezTo>
                  <a:close/>
                  <a:moveTo>
                    <a:pt x="472" y="35"/>
                  </a:moveTo>
                  <a:lnTo>
                    <a:pt x="455" y="36"/>
                  </a:lnTo>
                  <a:cubicBezTo>
                    <a:pt x="454" y="29"/>
                    <a:pt x="452" y="24"/>
                    <a:pt x="449" y="21"/>
                  </a:cubicBezTo>
                  <a:cubicBezTo>
                    <a:pt x="444" y="17"/>
                    <a:pt x="439" y="14"/>
                    <a:pt x="432" y="14"/>
                  </a:cubicBezTo>
                  <a:cubicBezTo>
                    <a:pt x="427" y="14"/>
                    <a:pt x="422" y="16"/>
                    <a:pt x="418" y="19"/>
                  </a:cubicBezTo>
                  <a:cubicBezTo>
                    <a:pt x="413" y="23"/>
                    <a:pt x="408" y="28"/>
                    <a:pt x="405" y="36"/>
                  </a:cubicBezTo>
                  <a:cubicBezTo>
                    <a:pt x="402" y="43"/>
                    <a:pt x="401" y="54"/>
                    <a:pt x="400" y="67"/>
                  </a:cubicBezTo>
                  <a:cubicBezTo>
                    <a:pt x="404" y="61"/>
                    <a:pt x="409" y="57"/>
                    <a:pt x="415" y="54"/>
                  </a:cubicBezTo>
                  <a:cubicBezTo>
                    <a:pt x="421" y="51"/>
                    <a:pt x="427" y="49"/>
                    <a:pt x="434" y="49"/>
                  </a:cubicBezTo>
                  <a:cubicBezTo>
                    <a:pt x="445" y="49"/>
                    <a:pt x="455" y="53"/>
                    <a:pt x="463" y="62"/>
                  </a:cubicBezTo>
                  <a:cubicBezTo>
                    <a:pt x="471" y="70"/>
                    <a:pt x="474" y="81"/>
                    <a:pt x="474" y="94"/>
                  </a:cubicBezTo>
                  <a:cubicBezTo>
                    <a:pt x="474" y="102"/>
                    <a:pt x="473" y="110"/>
                    <a:pt x="469" y="118"/>
                  </a:cubicBezTo>
                  <a:cubicBezTo>
                    <a:pt x="465" y="125"/>
                    <a:pt x="460" y="131"/>
                    <a:pt x="453" y="135"/>
                  </a:cubicBezTo>
                  <a:cubicBezTo>
                    <a:pt x="447" y="139"/>
                    <a:pt x="440" y="141"/>
                    <a:pt x="431" y="141"/>
                  </a:cubicBezTo>
                  <a:cubicBezTo>
                    <a:pt x="417" y="141"/>
                    <a:pt x="406" y="136"/>
                    <a:pt x="397" y="125"/>
                  </a:cubicBezTo>
                  <a:cubicBezTo>
                    <a:pt x="388" y="115"/>
                    <a:pt x="384" y="98"/>
                    <a:pt x="384" y="74"/>
                  </a:cubicBezTo>
                  <a:cubicBezTo>
                    <a:pt x="384" y="48"/>
                    <a:pt x="389" y="28"/>
                    <a:pt x="398" y="16"/>
                  </a:cubicBezTo>
                  <a:cubicBezTo>
                    <a:pt x="407" y="6"/>
                    <a:pt x="418" y="0"/>
                    <a:pt x="433" y="0"/>
                  </a:cubicBezTo>
                  <a:cubicBezTo>
                    <a:pt x="444" y="0"/>
                    <a:pt x="453" y="4"/>
                    <a:pt x="460" y="10"/>
                  </a:cubicBezTo>
                  <a:cubicBezTo>
                    <a:pt x="467" y="16"/>
                    <a:pt x="471" y="24"/>
                    <a:pt x="472" y="35"/>
                  </a:cubicBezTo>
                  <a:close/>
                  <a:moveTo>
                    <a:pt x="403" y="94"/>
                  </a:moveTo>
                  <a:cubicBezTo>
                    <a:pt x="403" y="100"/>
                    <a:pt x="404" y="105"/>
                    <a:pt x="407" y="111"/>
                  </a:cubicBezTo>
                  <a:cubicBezTo>
                    <a:pt x="409" y="116"/>
                    <a:pt x="413" y="120"/>
                    <a:pt x="417" y="123"/>
                  </a:cubicBezTo>
                  <a:cubicBezTo>
                    <a:pt x="422" y="126"/>
                    <a:pt x="426" y="127"/>
                    <a:pt x="431" y="127"/>
                  </a:cubicBezTo>
                  <a:cubicBezTo>
                    <a:pt x="438" y="127"/>
                    <a:pt x="444" y="124"/>
                    <a:pt x="449" y="118"/>
                  </a:cubicBezTo>
                  <a:cubicBezTo>
                    <a:pt x="455" y="113"/>
                    <a:pt x="457" y="105"/>
                    <a:pt x="457" y="95"/>
                  </a:cubicBezTo>
                  <a:cubicBezTo>
                    <a:pt x="457" y="85"/>
                    <a:pt x="455" y="78"/>
                    <a:pt x="450" y="72"/>
                  </a:cubicBezTo>
                  <a:cubicBezTo>
                    <a:pt x="445" y="67"/>
                    <a:pt x="438" y="64"/>
                    <a:pt x="430" y="64"/>
                  </a:cubicBezTo>
                  <a:cubicBezTo>
                    <a:pt x="423" y="64"/>
                    <a:pt x="416" y="67"/>
                    <a:pt x="411" y="72"/>
                  </a:cubicBezTo>
                  <a:cubicBezTo>
                    <a:pt x="406" y="78"/>
                    <a:pt x="403" y="85"/>
                    <a:pt x="403"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9" name="Freeform 1036"/>
            <p:cNvSpPr>
              <a:spLocks noEditPoints="1"/>
            </p:cNvSpPr>
            <p:nvPr/>
          </p:nvSpPr>
          <p:spPr bwMode="auto">
            <a:xfrm>
              <a:off x="2361565" y="978535"/>
              <a:ext cx="146050" cy="78105"/>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150 w 353"/>
                <a:gd name="T27" fmla="*/ 71 h 141"/>
                <a:gd name="T28" fmla="*/ 170 w 353"/>
                <a:gd name="T29" fmla="*/ 8 h 141"/>
                <a:gd name="T30" fmla="*/ 215 w 353"/>
                <a:gd name="T31" fmla="*/ 5 h 141"/>
                <a:gd name="T32" fmla="*/ 237 w 353"/>
                <a:gd name="T33" fmla="*/ 38 h 141"/>
                <a:gd name="T34" fmla="*/ 235 w 353"/>
                <a:gd name="T35" fmla="*/ 110 h 141"/>
                <a:gd name="T36" fmla="*/ 195 w 353"/>
                <a:gd name="T37" fmla="*/ 141 h 141"/>
                <a:gd name="T38" fmla="*/ 150 w 353"/>
                <a:gd name="T39" fmla="*/ 71 h 141"/>
                <a:gd name="T40" fmla="*/ 176 w 353"/>
                <a:gd name="T41" fmla="*/ 116 h 141"/>
                <a:gd name="T42" fmla="*/ 215 w 353"/>
                <a:gd name="T43" fmla="*/ 116 h 141"/>
                <a:gd name="T44" fmla="*/ 215 w 353"/>
                <a:gd name="T45" fmla="*/ 26 h 141"/>
                <a:gd name="T46" fmla="*/ 176 w 353"/>
                <a:gd name="T47" fmla="*/ 24 h 141"/>
                <a:gd name="T48" fmla="*/ 265 w 353"/>
                <a:gd name="T49" fmla="*/ 107 h 141"/>
                <a:gd name="T50" fmla="*/ 289 w 353"/>
                <a:gd name="T51" fmla="*/ 122 h 141"/>
                <a:gd name="T52" fmla="*/ 318 w 353"/>
                <a:gd name="T53" fmla="*/ 123 h 141"/>
                <a:gd name="T54" fmla="*/ 333 w 353"/>
                <a:gd name="T55" fmla="*/ 98 h 141"/>
                <a:gd name="T56" fmla="*/ 336 w 353"/>
                <a:gd name="T57" fmla="*/ 74 h 141"/>
                <a:gd name="T58" fmla="*/ 303 w 353"/>
                <a:gd name="T59" fmla="*/ 92 h 141"/>
                <a:gd name="T60" fmla="*/ 262 w 353"/>
                <a:gd name="T61" fmla="*/ 47 h 141"/>
                <a:gd name="T62" fmla="*/ 306 w 353"/>
                <a:gd name="T63" fmla="*/ 0 h 141"/>
                <a:gd name="T64" fmla="*/ 347 w 353"/>
                <a:gd name="T65" fmla="*/ 28 h 141"/>
                <a:gd name="T66" fmla="*/ 347 w 353"/>
                <a:gd name="T67" fmla="*/ 109 h 141"/>
                <a:gd name="T68" fmla="*/ 304 w 353"/>
                <a:gd name="T69" fmla="*/ 141 h 141"/>
                <a:gd name="T70" fmla="*/ 265 w 353"/>
                <a:gd name="T71" fmla="*/ 107 h 141"/>
                <a:gd name="T72" fmla="*/ 326 w 353"/>
                <a:gd name="T73" fmla="*/ 23 h 141"/>
                <a:gd name="T74" fmla="*/ 288 w 353"/>
                <a:gd name="T75" fmla="*/ 24 h 141"/>
                <a:gd name="T76" fmla="*/ 288 w 353"/>
                <a:gd name="T77" fmla="*/ 69 h 141"/>
                <a:gd name="T78" fmla="*/ 326 w 353"/>
                <a:gd name="T79"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5" y="107"/>
                  </a:moveTo>
                  <a:lnTo>
                    <a:pt x="281" y="105"/>
                  </a:lnTo>
                  <a:cubicBezTo>
                    <a:pt x="283" y="113"/>
                    <a:pt x="285" y="118"/>
                    <a:pt x="289" y="122"/>
                  </a:cubicBezTo>
                  <a:cubicBezTo>
                    <a:pt x="293" y="125"/>
                    <a:pt x="298" y="127"/>
                    <a:pt x="304" y="127"/>
                  </a:cubicBezTo>
                  <a:cubicBezTo>
                    <a:pt x="309" y="127"/>
                    <a:pt x="314" y="126"/>
                    <a:pt x="318" y="123"/>
                  </a:cubicBezTo>
                  <a:cubicBezTo>
                    <a:pt x="322" y="121"/>
                    <a:pt x="325" y="118"/>
                    <a:pt x="327" y="114"/>
                  </a:cubicBezTo>
                  <a:cubicBezTo>
                    <a:pt x="330" y="110"/>
                    <a:pt x="332" y="105"/>
                    <a:pt x="333" y="98"/>
                  </a:cubicBezTo>
                  <a:cubicBezTo>
                    <a:pt x="335" y="91"/>
                    <a:pt x="336" y="84"/>
                    <a:pt x="336" y="77"/>
                  </a:cubicBezTo>
                  <a:cubicBezTo>
                    <a:pt x="336" y="76"/>
                    <a:pt x="336" y="75"/>
                    <a:pt x="336" y="74"/>
                  </a:cubicBezTo>
                  <a:cubicBezTo>
                    <a:pt x="333" y="79"/>
                    <a:pt x="328" y="83"/>
                    <a:pt x="322" y="87"/>
                  </a:cubicBezTo>
                  <a:cubicBezTo>
                    <a:pt x="316" y="90"/>
                    <a:pt x="310" y="92"/>
                    <a:pt x="303" y="92"/>
                  </a:cubicBezTo>
                  <a:cubicBezTo>
                    <a:pt x="292" y="92"/>
                    <a:pt x="282" y="88"/>
                    <a:pt x="274" y="80"/>
                  </a:cubicBezTo>
                  <a:cubicBezTo>
                    <a:pt x="266" y="71"/>
                    <a:pt x="262" y="60"/>
                    <a:pt x="262" y="47"/>
                  </a:cubicBezTo>
                  <a:cubicBezTo>
                    <a:pt x="262" y="33"/>
                    <a:pt x="267" y="22"/>
                    <a:pt x="275" y="13"/>
                  </a:cubicBezTo>
                  <a:cubicBezTo>
                    <a:pt x="283" y="5"/>
                    <a:pt x="293" y="0"/>
                    <a:pt x="306" y="0"/>
                  </a:cubicBezTo>
                  <a:cubicBezTo>
                    <a:pt x="315" y="0"/>
                    <a:pt x="323" y="3"/>
                    <a:pt x="330" y="8"/>
                  </a:cubicBezTo>
                  <a:cubicBezTo>
                    <a:pt x="338" y="13"/>
                    <a:pt x="343" y="19"/>
                    <a:pt x="347" y="28"/>
                  </a:cubicBezTo>
                  <a:cubicBezTo>
                    <a:pt x="351" y="37"/>
                    <a:pt x="353" y="50"/>
                    <a:pt x="353" y="67"/>
                  </a:cubicBezTo>
                  <a:cubicBezTo>
                    <a:pt x="353" y="84"/>
                    <a:pt x="351" y="98"/>
                    <a:pt x="347" y="109"/>
                  </a:cubicBezTo>
                  <a:cubicBezTo>
                    <a:pt x="343" y="119"/>
                    <a:pt x="338" y="127"/>
                    <a:pt x="330" y="133"/>
                  </a:cubicBezTo>
                  <a:cubicBezTo>
                    <a:pt x="323" y="138"/>
                    <a:pt x="314" y="141"/>
                    <a:pt x="304" y="141"/>
                  </a:cubicBezTo>
                  <a:cubicBezTo>
                    <a:pt x="293" y="141"/>
                    <a:pt x="284" y="138"/>
                    <a:pt x="277" y="132"/>
                  </a:cubicBezTo>
                  <a:cubicBezTo>
                    <a:pt x="270" y="126"/>
                    <a:pt x="266" y="118"/>
                    <a:pt x="265" y="107"/>
                  </a:cubicBezTo>
                  <a:close/>
                  <a:moveTo>
                    <a:pt x="334" y="46"/>
                  </a:moveTo>
                  <a:cubicBezTo>
                    <a:pt x="334" y="36"/>
                    <a:pt x="331" y="29"/>
                    <a:pt x="326" y="23"/>
                  </a:cubicBezTo>
                  <a:cubicBezTo>
                    <a:pt x="321" y="17"/>
                    <a:pt x="315" y="14"/>
                    <a:pt x="308" y="14"/>
                  </a:cubicBezTo>
                  <a:cubicBezTo>
                    <a:pt x="300" y="14"/>
                    <a:pt x="294" y="18"/>
                    <a:pt x="288" y="24"/>
                  </a:cubicBezTo>
                  <a:cubicBezTo>
                    <a:pt x="283" y="30"/>
                    <a:pt x="280" y="38"/>
                    <a:pt x="280" y="47"/>
                  </a:cubicBezTo>
                  <a:cubicBezTo>
                    <a:pt x="280" y="56"/>
                    <a:pt x="282" y="63"/>
                    <a:pt x="288" y="69"/>
                  </a:cubicBezTo>
                  <a:cubicBezTo>
                    <a:pt x="293" y="74"/>
                    <a:pt x="300" y="77"/>
                    <a:pt x="307" y="77"/>
                  </a:cubicBezTo>
                  <a:cubicBezTo>
                    <a:pt x="315" y="77"/>
                    <a:pt x="321" y="74"/>
                    <a:pt x="326" y="69"/>
                  </a:cubicBezTo>
                  <a:cubicBezTo>
                    <a:pt x="331" y="63"/>
                    <a:pt x="334" y="56"/>
                    <a:pt x="334"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0" name="Freeform 1037"/>
            <p:cNvSpPr>
              <a:spLocks noEditPoints="1"/>
            </p:cNvSpPr>
            <p:nvPr/>
          </p:nvSpPr>
          <p:spPr bwMode="auto">
            <a:xfrm>
              <a:off x="2747645" y="978535"/>
              <a:ext cx="196850" cy="78105"/>
            </a:xfrm>
            <a:custGeom>
              <a:avLst/>
              <a:gdLst>
                <a:gd name="T0" fmla="*/ 91 w 476"/>
                <a:gd name="T1" fmla="*/ 138 h 141"/>
                <a:gd name="T2" fmla="*/ 2 w 476"/>
                <a:gd name="T3" fmla="*/ 127 h 141"/>
                <a:gd name="T4" fmla="*/ 35 w 476"/>
                <a:gd name="T5" fmla="*/ 88 h 141"/>
                <a:gd name="T6" fmla="*/ 74 w 476"/>
                <a:gd name="T7" fmla="*/ 38 h 141"/>
                <a:gd name="T8" fmla="*/ 48 w 476"/>
                <a:gd name="T9" fmla="*/ 14 h 141"/>
                <a:gd name="T10" fmla="*/ 21 w 476"/>
                <a:gd name="T11" fmla="*/ 42 h 141"/>
                <a:gd name="T12" fmla="*/ 17 w 476"/>
                <a:gd name="T13" fmla="*/ 11 h 141"/>
                <a:gd name="T14" fmla="*/ 79 w 476"/>
                <a:gd name="T15" fmla="*/ 11 h 141"/>
                <a:gd name="T16" fmla="*/ 88 w 476"/>
                <a:gd name="T17" fmla="*/ 55 h 141"/>
                <a:gd name="T18" fmla="*/ 50 w 476"/>
                <a:gd name="T19" fmla="*/ 96 h 141"/>
                <a:gd name="T20" fmla="*/ 24 w 476"/>
                <a:gd name="T21" fmla="*/ 122 h 141"/>
                <a:gd name="T22" fmla="*/ 124 w 476"/>
                <a:gd name="T23" fmla="*/ 138 h 141"/>
                <a:gd name="T24" fmla="*/ 143 w 476"/>
                <a:gd name="T25" fmla="*/ 119 h 141"/>
                <a:gd name="T26" fmla="*/ 124 w 476"/>
                <a:gd name="T27" fmla="*/ 138 h 141"/>
                <a:gd name="T28" fmla="*/ 167 w 476"/>
                <a:gd name="T29" fmla="*/ 31 h 141"/>
                <a:gd name="T30" fmla="*/ 207 w 476"/>
                <a:gd name="T31" fmla="*/ 0 h 141"/>
                <a:gd name="T32" fmla="*/ 240 w 476"/>
                <a:gd name="T33" fmla="*/ 18 h 141"/>
                <a:gd name="T34" fmla="*/ 252 w 476"/>
                <a:gd name="T35" fmla="*/ 71 h 141"/>
                <a:gd name="T36" fmla="*/ 232 w 476"/>
                <a:gd name="T37" fmla="*/ 133 h 141"/>
                <a:gd name="T38" fmla="*/ 176 w 476"/>
                <a:gd name="T39" fmla="*/ 126 h 141"/>
                <a:gd name="T40" fmla="*/ 180 w 476"/>
                <a:gd name="T41" fmla="*/ 71 h 141"/>
                <a:gd name="T42" fmla="*/ 207 w 476"/>
                <a:gd name="T43" fmla="*/ 127 h 141"/>
                <a:gd name="T44" fmla="*/ 235 w 476"/>
                <a:gd name="T45" fmla="*/ 71 h 141"/>
                <a:gd name="T46" fmla="*/ 207 w 476"/>
                <a:gd name="T47" fmla="*/ 14 h 141"/>
                <a:gd name="T48" fmla="*/ 180 w 476"/>
                <a:gd name="T49" fmla="*/ 71 h 141"/>
                <a:gd name="T50" fmla="*/ 285 w 476"/>
                <a:gd name="T51" fmla="*/ 53 h 141"/>
                <a:gd name="T52" fmla="*/ 291 w 476"/>
                <a:gd name="T53" fmla="*/ 11 h 141"/>
                <a:gd name="T54" fmla="*/ 348 w 476"/>
                <a:gd name="T55" fmla="*/ 11 h 141"/>
                <a:gd name="T56" fmla="*/ 354 w 476"/>
                <a:gd name="T57" fmla="*/ 53 h 141"/>
                <a:gd name="T58" fmla="*/ 358 w 476"/>
                <a:gd name="T59" fmla="*/ 77 h 141"/>
                <a:gd name="T60" fmla="*/ 352 w 476"/>
                <a:gd name="T61" fmla="*/ 129 h 141"/>
                <a:gd name="T62" fmla="*/ 287 w 476"/>
                <a:gd name="T63" fmla="*/ 129 h 141"/>
                <a:gd name="T64" fmla="*/ 281 w 476"/>
                <a:gd name="T65" fmla="*/ 76 h 141"/>
                <a:gd name="T66" fmla="*/ 297 w 476"/>
                <a:gd name="T67" fmla="*/ 35 h 141"/>
                <a:gd name="T68" fmla="*/ 320 w 476"/>
                <a:gd name="T69" fmla="*/ 57 h 141"/>
                <a:gd name="T70" fmla="*/ 342 w 476"/>
                <a:gd name="T71" fmla="*/ 36 h 141"/>
                <a:gd name="T72" fmla="*/ 319 w 476"/>
                <a:gd name="T73" fmla="*/ 14 h 141"/>
                <a:gd name="T74" fmla="*/ 297 w 476"/>
                <a:gd name="T75" fmla="*/ 35 h 141"/>
                <a:gd name="T76" fmla="*/ 295 w 476"/>
                <a:gd name="T77" fmla="*/ 113 h 141"/>
                <a:gd name="T78" fmla="*/ 320 w 476"/>
                <a:gd name="T79" fmla="*/ 127 h 141"/>
                <a:gd name="T80" fmla="*/ 347 w 476"/>
                <a:gd name="T81" fmla="*/ 99 h 141"/>
                <a:gd name="T82" fmla="*/ 319 w 476"/>
                <a:gd name="T83" fmla="*/ 71 h 141"/>
                <a:gd name="T84" fmla="*/ 292 w 476"/>
                <a:gd name="T85" fmla="*/ 99 h 141"/>
                <a:gd name="T86" fmla="*/ 387 w 476"/>
                <a:gd name="T87" fmla="*/ 3 h 141"/>
                <a:gd name="T88" fmla="*/ 476 w 476"/>
                <a:gd name="T89" fmla="*/ 16 h 141"/>
                <a:gd name="T90" fmla="*/ 431 w 476"/>
                <a:gd name="T91" fmla="*/ 101 h 141"/>
                <a:gd name="T92" fmla="*/ 407 w 476"/>
                <a:gd name="T93" fmla="*/ 138 h 141"/>
                <a:gd name="T94" fmla="*/ 431 w 476"/>
                <a:gd name="T95" fmla="*/ 55 h 141"/>
                <a:gd name="T96" fmla="*/ 387 w 476"/>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2" y="71"/>
                  </a:moveTo>
                  <a:cubicBezTo>
                    <a:pt x="162" y="54"/>
                    <a:pt x="164" y="41"/>
                    <a:pt x="167" y="31"/>
                  </a:cubicBezTo>
                  <a:cubicBezTo>
                    <a:pt x="171" y="21"/>
                    <a:pt x="176" y="14"/>
                    <a:pt x="182" y="8"/>
                  </a:cubicBezTo>
                  <a:cubicBezTo>
                    <a:pt x="189" y="3"/>
                    <a:pt x="197" y="0"/>
                    <a:pt x="207" y="0"/>
                  </a:cubicBezTo>
                  <a:cubicBezTo>
                    <a:pt x="215" y="0"/>
                    <a:pt x="221" y="2"/>
                    <a:pt x="227" y="5"/>
                  </a:cubicBezTo>
                  <a:cubicBezTo>
                    <a:pt x="232" y="8"/>
                    <a:pt x="237" y="12"/>
                    <a:pt x="240" y="18"/>
                  </a:cubicBezTo>
                  <a:cubicBezTo>
                    <a:pt x="244" y="23"/>
                    <a:pt x="247" y="30"/>
                    <a:pt x="249" y="38"/>
                  </a:cubicBezTo>
                  <a:cubicBezTo>
                    <a:pt x="251" y="46"/>
                    <a:pt x="252" y="57"/>
                    <a:pt x="252" y="71"/>
                  </a:cubicBezTo>
                  <a:cubicBezTo>
                    <a:pt x="252" y="87"/>
                    <a:pt x="250" y="100"/>
                    <a:pt x="247" y="110"/>
                  </a:cubicBezTo>
                  <a:cubicBezTo>
                    <a:pt x="244" y="120"/>
                    <a:pt x="239" y="127"/>
                    <a:pt x="232" y="133"/>
                  </a:cubicBezTo>
                  <a:cubicBezTo>
                    <a:pt x="226" y="138"/>
                    <a:pt x="217" y="141"/>
                    <a:pt x="207" y="141"/>
                  </a:cubicBezTo>
                  <a:cubicBezTo>
                    <a:pt x="194" y="141"/>
                    <a:pt x="184" y="136"/>
                    <a:pt x="176" y="126"/>
                  </a:cubicBezTo>
                  <a:cubicBezTo>
                    <a:pt x="167" y="115"/>
                    <a:pt x="162" y="97"/>
                    <a:pt x="162" y="71"/>
                  </a:cubicBezTo>
                  <a:close/>
                  <a:moveTo>
                    <a:pt x="180" y="71"/>
                  </a:moveTo>
                  <a:cubicBezTo>
                    <a:pt x="180" y="93"/>
                    <a:pt x="182" y="108"/>
                    <a:pt x="188" y="116"/>
                  </a:cubicBezTo>
                  <a:cubicBezTo>
                    <a:pt x="193" y="123"/>
                    <a:pt x="200" y="127"/>
                    <a:pt x="207" y="127"/>
                  </a:cubicBezTo>
                  <a:cubicBezTo>
                    <a:pt x="215" y="127"/>
                    <a:pt x="222" y="123"/>
                    <a:pt x="227" y="116"/>
                  </a:cubicBezTo>
                  <a:cubicBezTo>
                    <a:pt x="232" y="108"/>
                    <a:pt x="235" y="93"/>
                    <a:pt x="235" y="71"/>
                  </a:cubicBezTo>
                  <a:cubicBezTo>
                    <a:pt x="235" y="48"/>
                    <a:pt x="232" y="33"/>
                    <a:pt x="227" y="26"/>
                  </a:cubicBezTo>
                  <a:cubicBezTo>
                    <a:pt x="222" y="18"/>
                    <a:pt x="215" y="14"/>
                    <a:pt x="207" y="14"/>
                  </a:cubicBezTo>
                  <a:cubicBezTo>
                    <a:pt x="199" y="14"/>
                    <a:pt x="193" y="18"/>
                    <a:pt x="188" y="24"/>
                  </a:cubicBezTo>
                  <a:cubicBezTo>
                    <a:pt x="183" y="33"/>
                    <a:pt x="180" y="48"/>
                    <a:pt x="180" y="71"/>
                  </a:cubicBezTo>
                  <a:close/>
                  <a:moveTo>
                    <a:pt x="300" y="64"/>
                  </a:moveTo>
                  <a:cubicBezTo>
                    <a:pt x="293" y="61"/>
                    <a:pt x="288" y="58"/>
                    <a:pt x="285" y="53"/>
                  </a:cubicBezTo>
                  <a:cubicBezTo>
                    <a:pt x="281" y="48"/>
                    <a:pt x="280" y="42"/>
                    <a:pt x="280" y="36"/>
                  </a:cubicBezTo>
                  <a:cubicBezTo>
                    <a:pt x="280" y="26"/>
                    <a:pt x="283" y="18"/>
                    <a:pt x="291" y="11"/>
                  </a:cubicBezTo>
                  <a:cubicBezTo>
                    <a:pt x="298" y="4"/>
                    <a:pt x="307" y="0"/>
                    <a:pt x="319" y="0"/>
                  </a:cubicBezTo>
                  <a:cubicBezTo>
                    <a:pt x="331" y="0"/>
                    <a:pt x="341" y="4"/>
                    <a:pt x="348" y="11"/>
                  </a:cubicBezTo>
                  <a:cubicBezTo>
                    <a:pt x="356" y="18"/>
                    <a:pt x="359" y="26"/>
                    <a:pt x="359" y="36"/>
                  </a:cubicBezTo>
                  <a:cubicBezTo>
                    <a:pt x="359" y="43"/>
                    <a:pt x="358" y="48"/>
                    <a:pt x="354" y="53"/>
                  </a:cubicBezTo>
                  <a:cubicBezTo>
                    <a:pt x="351" y="58"/>
                    <a:pt x="346" y="61"/>
                    <a:pt x="339" y="64"/>
                  </a:cubicBezTo>
                  <a:cubicBezTo>
                    <a:pt x="347" y="67"/>
                    <a:pt x="354" y="71"/>
                    <a:pt x="358" y="77"/>
                  </a:cubicBezTo>
                  <a:cubicBezTo>
                    <a:pt x="363" y="83"/>
                    <a:pt x="365" y="91"/>
                    <a:pt x="365" y="99"/>
                  </a:cubicBezTo>
                  <a:cubicBezTo>
                    <a:pt x="365" y="111"/>
                    <a:pt x="361" y="121"/>
                    <a:pt x="352" y="129"/>
                  </a:cubicBezTo>
                  <a:cubicBezTo>
                    <a:pt x="344" y="137"/>
                    <a:pt x="333" y="141"/>
                    <a:pt x="319" y="141"/>
                  </a:cubicBezTo>
                  <a:cubicBezTo>
                    <a:pt x="306" y="141"/>
                    <a:pt x="295" y="137"/>
                    <a:pt x="287" y="129"/>
                  </a:cubicBezTo>
                  <a:cubicBezTo>
                    <a:pt x="278" y="121"/>
                    <a:pt x="274" y="111"/>
                    <a:pt x="274" y="99"/>
                  </a:cubicBezTo>
                  <a:cubicBezTo>
                    <a:pt x="274" y="90"/>
                    <a:pt x="277" y="82"/>
                    <a:pt x="281" y="76"/>
                  </a:cubicBezTo>
                  <a:cubicBezTo>
                    <a:pt x="286" y="70"/>
                    <a:pt x="292" y="66"/>
                    <a:pt x="300" y="64"/>
                  </a:cubicBezTo>
                  <a:close/>
                  <a:moveTo>
                    <a:pt x="297" y="35"/>
                  </a:moveTo>
                  <a:cubicBezTo>
                    <a:pt x="297" y="42"/>
                    <a:pt x="299" y="47"/>
                    <a:pt x="303" y="51"/>
                  </a:cubicBezTo>
                  <a:cubicBezTo>
                    <a:pt x="308" y="55"/>
                    <a:pt x="313" y="57"/>
                    <a:pt x="320" y="57"/>
                  </a:cubicBezTo>
                  <a:cubicBezTo>
                    <a:pt x="326" y="57"/>
                    <a:pt x="332" y="55"/>
                    <a:pt x="336" y="51"/>
                  </a:cubicBezTo>
                  <a:cubicBezTo>
                    <a:pt x="340" y="47"/>
                    <a:pt x="342" y="42"/>
                    <a:pt x="342" y="36"/>
                  </a:cubicBezTo>
                  <a:cubicBezTo>
                    <a:pt x="342" y="30"/>
                    <a:pt x="340" y="25"/>
                    <a:pt x="335" y="21"/>
                  </a:cubicBezTo>
                  <a:cubicBezTo>
                    <a:pt x="331" y="16"/>
                    <a:pt x="326" y="14"/>
                    <a:pt x="319" y="14"/>
                  </a:cubicBezTo>
                  <a:cubicBezTo>
                    <a:pt x="313" y="14"/>
                    <a:pt x="308" y="16"/>
                    <a:pt x="303" y="20"/>
                  </a:cubicBezTo>
                  <a:cubicBezTo>
                    <a:pt x="299" y="25"/>
                    <a:pt x="297" y="30"/>
                    <a:pt x="297" y="35"/>
                  </a:cubicBezTo>
                  <a:close/>
                  <a:moveTo>
                    <a:pt x="292" y="99"/>
                  </a:moveTo>
                  <a:cubicBezTo>
                    <a:pt x="292" y="104"/>
                    <a:pt x="293" y="108"/>
                    <a:pt x="295" y="113"/>
                  </a:cubicBezTo>
                  <a:cubicBezTo>
                    <a:pt x="297" y="117"/>
                    <a:pt x="301" y="121"/>
                    <a:pt x="305" y="123"/>
                  </a:cubicBezTo>
                  <a:cubicBezTo>
                    <a:pt x="310" y="126"/>
                    <a:pt x="315" y="127"/>
                    <a:pt x="320" y="127"/>
                  </a:cubicBezTo>
                  <a:cubicBezTo>
                    <a:pt x="328" y="127"/>
                    <a:pt x="334" y="124"/>
                    <a:pt x="340" y="119"/>
                  </a:cubicBezTo>
                  <a:cubicBezTo>
                    <a:pt x="345" y="114"/>
                    <a:pt x="347" y="107"/>
                    <a:pt x="347" y="99"/>
                  </a:cubicBezTo>
                  <a:cubicBezTo>
                    <a:pt x="347" y="91"/>
                    <a:pt x="345" y="85"/>
                    <a:pt x="339" y="79"/>
                  </a:cubicBezTo>
                  <a:cubicBezTo>
                    <a:pt x="334" y="74"/>
                    <a:pt x="327" y="71"/>
                    <a:pt x="319" y="71"/>
                  </a:cubicBezTo>
                  <a:cubicBezTo>
                    <a:pt x="311" y="71"/>
                    <a:pt x="305" y="74"/>
                    <a:pt x="299" y="79"/>
                  </a:cubicBezTo>
                  <a:cubicBezTo>
                    <a:pt x="294" y="84"/>
                    <a:pt x="292" y="91"/>
                    <a:pt x="292" y="99"/>
                  </a:cubicBezTo>
                  <a:close/>
                  <a:moveTo>
                    <a:pt x="387" y="19"/>
                  </a:moveTo>
                  <a:lnTo>
                    <a:pt x="387" y="3"/>
                  </a:lnTo>
                  <a:lnTo>
                    <a:pt x="476" y="3"/>
                  </a:lnTo>
                  <a:lnTo>
                    <a:pt x="476" y="16"/>
                  </a:lnTo>
                  <a:cubicBezTo>
                    <a:pt x="468" y="25"/>
                    <a:pt x="459" y="38"/>
                    <a:pt x="451" y="53"/>
                  </a:cubicBezTo>
                  <a:cubicBezTo>
                    <a:pt x="442" y="69"/>
                    <a:pt x="435" y="84"/>
                    <a:pt x="431" y="101"/>
                  </a:cubicBezTo>
                  <a:cubicBezTo>
                    <a:pt x="427" y="112"/>
                    <a:pt x="425" y="125"/>
                    <a:pt x="424" y="138"/>
                  </a:cubicBezTo>
                  <a:lnTo>
                    <a:pt x="407" y="138"/>
                  </a:lnTo>
                  <a:cubicBezTo>
                    <a:pt x="407" y="128"/>
                    <a:pt x="409" y="115"/>
                    <a:pt x="413" y="99"/>
                  </a:cubicBezTo>
                  <a:cubicBezTo>
                    <a:pt x="417" y="84"/>
                    <a:pt x="423" y="69"/>
                    <a:pt x="431" y="55"/>
                  </a:cubicBezTo>
                  <a:cubicBezTo>
                    <a:pt x="438" y="41"/>
                    <a:pt x="446" y="29"/>
                    <a:pt x="455" y="19"/>
                  </a:cubicBezTo>
                  <a:lnTo>
                    <a:pt x="387"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1" name="Freeform 1038"/>
            <p:cNvSpPr>
              <a:spLocks noEditPoints="1"/>
            </p:cNvSpPr>
            <p:nvPr/>
          </p:nvSpPr>
          <p:spPr bwMode="auto">
            <a:xfrm>
              <a:off x="3257550" y="978535"/>
              <a:ext cx="125095" cy="78105"/>
            </a:xfrm>
            <a:custGeom>
              <a:avLst/>
              <a:gdLst>
                <a:gd name="T0" fmla="*/ 34 w 301"/>
                <a:gd name="T1" fmla="*/ 138 h 141"/>
                <a:gd name="T2" fmla="*/ 18 w 301"/>
                <a:gd name="T3" fmla="*/ 43 h 141"/>
                <a:gd name="T4" fmla="*/ 0 w 301"/>
                <a:gd name="T5" fmla="*/ 35 h 141"/>
                <a:gd name="T6" fmla="*/ 40 w 301"/>
                <a:gd name="T7" fmla="*/ 0 h 141"/>
                <a:gd name="T8" fmla="*/ 51 w 301"/>
                <a:gd name="T9" fmla="*/ 138 h 141"/>
                <a:gd name="T10" fmla="*/ 170 w 301"/>
                <a:gd name="T11" fmla="*/ 36 h 141"/>
                <a:gd name="T12" fmla="*/ 147 w 301"/>
                <a:gd name="T13" fmla="*/ 14 h 141"/>
                <a:gd name="T14" fmla="*/ 120 w 301"/>
                <a:gd name="T15" fmla="*/ 36 h 141"/>
                <a:gd name="T16" fmla="*/ 130 w 301"/>
                <a:gd name="T17" fmla="*/ 54 h 141"/>
                <a:gd name="T18" fmla="*/ 178 w 301"/>
                <a:gd name="T19" fmla="*/ 62 h 141"/>
                <a:gd name="T20" fmla="*/ 184 w 301"/>
                <a:gd name="T21" fmla="*/ 118 h 141"/>
                <a:gd name="T22" fmla="*/ 146 w 301"/>
                <a:gd name="T23" fmla="*/ 141 h 141"/>
                <a:gd name="T24" fmla="*/ 99 w 301"/>
                <a:gd name="T25" fmla="*/ 74 h 141"/>
                <a:gd name="T26" fmla="*/ 148 w 301"/>
                <a:gd name="T27" fmla="*/ 0 h 141"/>
                <a:gd name="T28" fmla="*/ 187 w 301"/>
                <a:gd name="T29" fmla="*/ 35 h 141"/>
                <a:gd name="T30" fmla="*/ 122 w 301"/>
                <a:gd name="T31" fmla="*/ 111 h 141"/>
                <a:gd name="T32" fmla="*/ 146 w 301"/>
                <a:gd name="T33" fmla="*/ 127 h 141"/>
                <a:gd name="T34" fmla="*/ 172 w 301"/>
                <a:gd name="T35" fmla="*/ 95 h 141"/>
                <a:gd name="T36" fmla="*/ 145 w 301"/>
                <a:gd name="T37" fmla="*/ 64 h 141"/>
                <a:gd name="T38" fmla="*/ 118 w 301"/>
                <a:gd name="T39" fmla="*/ 94 h 141"/>
                <a:gd name="T40" fmla="*/ 228 w 301"/>
                <a:gd name="T41" fmla="*/ 100 h 141"/>
                <a:gd name="T42" fmla="*/ 255 w 301"/>
                <a:gd name="T43" fmla="*/ 127 h 141"/>
                <a:gd name="T44" fmla="*/ 284 w 301"/>
                <a:gd name="T45" fmla="*/ 98 h 141"/>
                <a:gd name="T46" fmla="*/ 257 w 301"/>
                <a:gd name="T47" fmla="*/ 71 h 141"/>
                <a:gd name="T48" fmla="*/ 247 w 301"/>
                <a:gd name="T49" fmla="*/ 58 h 141"/>
                <a:gd name="T50" fmla="*/ 269 w 301"/>
                <a:gd name="T51" fmla="*/ 53 h 141"/>
                <a:gd name="T52" fmla="*/ 271 w 301"/>
                <a:gd name="T53" fmla="*/ 20 h 141"/>
                <a:gd name="T54" fmla="*/ 239 w 301"/>
                <a:gd name="T55" fmla="*/ 20 h 141"/>
                <a:gd name="T56" fmla="*/ 213 w 301"/>
                <a:gd name="T57" fmla="*/ 36 h 141"/>
                <a:gd name="T58" fmla="*/ 254 w 301"/>
                <a:gd name="T59" fmla="*/ 0 h 141"/>
                <a:gd name="T60" fmla="*/ 290 w 301"/>
                <a:gd name="T61" fmla="*/ 18 h 141"/>
                <a:gd name="T62" fmla="*/ 290 w 301"/>
                <a:gd name="T63" fmla="*/ 52 h 141"/>
                <a:gd name="T64" fmla="*/ 295 w 301"/>
                <a:gd name="T65" fmla="*/ 76 h 141"/>
                <a:gd name="T66" fmla="*/ 288 w 301"/>
                <a:gd name="T67" fmla="*/ 128 h 141"/>
                <a:gd name="T68" fmla="*/ 225 w 301"/>
                <a:gd name="T69"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87" y="35"/>
                  </a:moveTo>
                  <a:lnTo>
                    <a:pt x="170" y="36"/>
                  </a:lnTo>
                  <a:cubicBezTo>
                    <a:pt x="169" y="29"/>
                    <a:pt x="167" y="24"/>
                    <a:pt x="164" y="21"/>
                  </a:cubicBezTo>
                  <a:cubicBezTo>
                    <a:pt x="159" y="17"/>
                    <a:pt x="154" y="14"/>
                    <a:pt x="147" y="14"/>
                  </a:cubicBezTo>
                  <a:cubicBezTo>
                    <a:pt x="142" y="14"/>
                    <a:pt x="137" y="16"/>
                    <a:pt x="133" y="19"/>
                  </a:cubicBezTo>
                  <a:cubicBezTo>
                    <a:pt x="128" y="23"/>
                    <a:pt x="123" y="28"/>
                    <a:pt x="120" y="36"/>
                  </a:cubicBezTo>
                  <a:cubicBezTo>
                    <a:pt x="117" y="43"/>
                    <a:pt x="116" y="54"/>
                    <a:pt x="115" y="67"/>
                  </a:cubicBezTo>
                  <a:cubicBezTo>
                    <a:pt x="119" y="61"/>
                    <a:pt x="124" y="57"/>
                    <a:pt x="130" y="54"/>
                  </a:cubicBezTo>
                  <a:cubicBezTo>
                    <a:pt x="136" y="51"/>
                    <a:pt x="142" y="49"/>
                    <a:pt x="149" y="49"/>
                  </a:cubicBezTo>
                  <a:cubicBezTo>
                    <a:pt x="160" y="49"/>
                    <a:pt x="170" y="53"/>
                    <a:pt x="178" y="62"/>
                  </a:cubicBezTo>
                  <a:cubicBezTo>
                    <a:pt x="186" y="70"/>
                    <a:pt x="189" y="81"/>
                    <a:pt x="189" y="94"/>
                  </a:cubicBezTo>
                  <a:cubicBezTo>
                    <a:pt x="189" y="102"/>
                    <a:pt x="188" y="110"/>
                    <a:pt x="184" y="118"/>
                  </a:cubicBezTo>
                  <a:cubicBezTo>
                    <a:pt x="180" y="125"/>
                    <a:pt x="175" y="131"/>
                    <a:pt x="168" y="135"/>
                  </a:cubicBezTo>
                  <a:cubicBezTo>
                    <a:pt x="162" y="139"/>
                    <a:pt x="155" y="141"/>
                    <a:pt x="146" y="141"/>
                  </a:cubicBezTo>
                  <a:cubicBezTo>
                    <a:pt x="132" y="141"/>
                    <a:pt x="121" y="136"/>
                    <a:pt x="112" y="125"/>
                  </a:cubicBezTo>
                  <a:cubicBezTo>
                    <a:pt x="103" y="115"/>
                    <a:pt x="99" y="98"/>
                    <a:pt x="99" y="74"/>
                  </a:cubicBezTo>
                  <a:cubicBezTo>
                    <a:pt x="99" y="48"/>
                    <a:pt x="104" y="28"/>
                    <a:pt x="113" y="16"/>
                  </a:cubicBezTo>
                  <a:cubicBezTo>
                    <a:pt x="122" y="6"/>
                    <a:pt x="133" y="0"/>
                    <a:pt x="148" y="0"/>
                  </a:cubicBezTo>
                  <a:cubicBezTo>
                    <a:pt x="159" y="0"/>
                    <a:pt x="168" y="4"/>
                    <a:pt x="175" y="10"/>
                  </a:cubicBezTo>
                  <a:cubicBezTo>
                    <a:pt x="182" y="16"/>
                    <a:pt x="186" y="24"/>
                    <a:pt x="187" y="35"/>
                  </a:cubicBezTo>
                  <a:close/>
                  <a:moveTo>
                    <a:pt x="118" y="94"/>
                  </a:moveTo>
                  <a:cubicBezTo>
                    <a:pt x="118" y="100"/>
                    <a:pt x="119" y="105"/>
                    <a:pt x="122" y="111"/>
                  </a:cubicBezTo>
                  <a:cubicBezTo>
                    <a:pt x="124" y="116"/>
                    <a:pt x="128" y="120"/>
                    <a:pt x="132" y="123"/>
                  </a:cubicBezTo>
                  <a:cubicBezTo>
                    <a:pt x="137" y="126"/>
                    <a:pt x="141" y="127"/>
                    <a:pt x="146" y="127"/>
                  </a:cubicBezTo>
                  <a:cubicBezTo>
                    <a:pt x="153" y="127"/>
                    <a:pt x="159" y="124"/>
                    <a:pt x="164" y="118"/>
                  </a:cubicBezTo>
                  <a:cubicBezTo>
                    <a:pt x="170" y="113"/>
                    <a:pt x="172" y="105"/>
                    <a:pt x="172" y="95"/>
                  </a:cubicBezTo>
                  <a:cubicBezTo>
                    <a:pt x="172" y="85"/>
                    <a:pt x="170" y="78"/>
                    <a:pt x="165" y="72"/>
                  </a:cubicBezTo>
                  <a:cubicBezTo>
                    <a:pt x="160" y="67"/>
                    <a:pt x="153" y="64"/>
                    <a:pt x="145" y="64"/>
                  </a:cubicBezTo>
                  <a:cubicBezTo>
                    <a:pt x="138" y="64"/>
                    <a:pt x="131" y="67"/>
                    <a:pt x="126" y="72"/>
                  </a:cubicBezTo>
                  <a:cubicBezTo>
                    <a:pt x="121" y="78"/>
                    <a:pt x="118" y="85"/>
                    <a:pt x="118" y="94"/>
                  </a:cubicBezTo>
                  <a:close/>
                  <a:moveTo>
                    <a:pt x="211" y="102"/>
                  </a:moveTo>
                  <a:lnTo>
                    <a:pt x="228" y="100"/>
                  </a:lnTo>
                  <a:cubicBezTo>
                    <a:pt x="230" y="109"/>
                    <a:pt x="234" y="116"/>
                    <a:pt x="238" y="121"/>
                  </a:cubicBezTo>
                  <a:cubicBezTo>
                    <a:pt x="243" y="125"/>
                    <a:pt x="249" y="127"/>
                    <a:pt x="255" y="127"/>
                  </a:cubicBezTo>
                  <a:cubicBezTo>
                    <a:pt x="263" y="127"/>
                    <a:pt x="270" y="124"/>
                    <a:pt x="275" y="119"/>
                  </a:cubicBezTo>
                  <a:cubicBezTo>
                    <a:pt x="281" y="113"/>
                    <a:pt x="284" y="106"/>
                    <a:pt x="284" y="98"/>
                  </a:cubicBezTo>
                  <a:cubicBezTo>
                    <a:pt x="284" y="91"/>
                    <a:pt x="281" y="84"/>
                    <a:pt x="276" y="79"/>
                  </a:cubicBezTo>
                  <a:cubicBezTo>
                    <a:pt x="271" y="74"/>
                    <a:pt x="265" y="71"/>
                    <a:pt x="257" y="71"/>
                  </a:cubicBezTo>
                  <a:cubicBezTo>
                    <a:pt x="254" y="71"/>
                    <a:pt x="250" y="72"/>
                    <a:pt x="245" y="73"/>
                  </a:cubicBezTo>
                  <a:lnTo>
                    <a:pt x="247" y="58"/>
                  </a:lnTo>
                  <a:cubicBezTo>
                    <a:pt x="248" y="59"/>
                    <a:pt x="249" y="59"/>
                    <a:pt x="249" y="59"/>
                  </a:cubicBezTo>
                  <a:cubicBezTo>
                    <a:pt x="257" y="59"/>
                    <a:pt x="263" y="57"/>
                    <a:pt x="269" y="53"/>
                  </a:cubicBezTo>
                  <a:cubicBezTo>
                    <a:pt x="275" y="49"/>
                    <a:pt x="277" y="44"/>
                    <a:pt x="277" y="36"/>
                  </a:cubicBezTo>
                  <a:cubicBezTo>
                    <a:pt x="277" y="30"/>
                    <a:pt x="275" y="24"/>
                    <a:pt x="271" y="20"/>
                  </a:cubicBezTo>
                  <a:cubicBezTo>
                    <a:pt x="267" y="16"/>
                    <a:pt x="262" y="14"/>
                    <a:pt x="255" y="14"/>
                  </a:cubicBezTo>
                  <a:cubicBezTo>
                    <a:pt x="248" y="14"/>
                    <a:pt x="243" y="16"/>
                    <a:pt x="239" y="20"/>
                  </a:cubicBezTo>
                  <a:cubicBezTo>
                    <a:pt x="234" y="25"/>
                    <a:pt x="231" y="31"/>
                    <a:pt x="230" y="39"/>
                  </a:cubicBezTo>
                  <a:lnTo>
                    <a:pt x="213" y="36"/>
                  </a:lnTo>
                  <a:cubicBezTo>
                    <a:pt x="215" y="25"/>
                    <a:pt x="220" y="16"/>
                    <a:pt x="227" y="10"/>
                  </a:cubicBezTo>
                  <a:cubicBezTo>
                    <a:pt x="235" y="4"/>
                    <a:pt x="244" y="0"/>
                    <a:pt x="254" y="0"/>
                  </a:cubicBezTo>
                  <a:cubicBezTo>
                    <a:pt x="262" y="0"/>
                    <a:pt x="269" y="2"/>
                    <a:pt x="275" y="5"/>
                  </a:cubicBezTo>
                  <a:cubicBezTo>
                    <a:pt x="282" y="9"/>
                    <a:pt x="286" y="13"/>
                    <a:pt x="290" y="18"/>
                  </a:cubicBezTo>
                  <a:cubicBezTo>
                    <a:pt x="293" y="24"/>
                    <a:pt x="295" y="30"/>
                    <a:pt x="295" y="36"/>
                  </a:cubicBezTo>
                  <a:cubicBezTo>
                    <a:pt x="295" y="42"/>
                    <a:pt x="293" y="47"/>
                    <a:pt x="290" y="52"/>
                  </a:cubicBezTo>
                  <a:cubicBezTo>
                    <a:pt x="287" y="57"/>
                    <a:pt x="282" y="61"/>
                    <a:pt x="276" y="64"/>
                  </a:cubicBezTo>
                  <a:cubicBezTo>
                    <a:pt x="284" y="66"/>
                    <a:pt x="290" y="70"/>
                    <a:pt x="295" y="76"/>
                  </a:cubicBezTo>
                  <a:cubicBezTo>
                    <a:pt x="299" y="82"/>
                    <a:pt x="301" y="89"/>
                    <a:pt x="301" y="98"/>
                  </a:cubicBezTo>
                  <a:cubicBezTo>
                    <a:pt x="301" y="110"/>
                    <a:pt x="297" y="120"/>
                    <a:pt x="288" y="128"/>
                  </a:cubicBezTo>
                  <a:cubicBezTo>
                    <a:pt x="280" y="137"/>
                    <a:pt x="269" y="141"/>
                    <a:pt x="255"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2" name="Freeform 1039"/>
            <p:cNvSpPr>
              <a:spLocks noEditPoints="1"/>
            </p:cNvSpPr>
            <p:nvPr/>
          </p:nvSpPr>
          <p:spPr bwMode="auto">
            <a:xfrm>
              <a:off x="3872865" y="978535"/>
              <a:ext cx="146685" cy="78105"/>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150 w 353"/>
                <a:gd name="T27" fmla="*/ 102 h 141"/>
                <a:gd name="T28" fmla="*/ 177 w 353"/>
                <a:gd name="T29" fmla="*/ 121 h 141"/>
                <a:gd name="T30" fmla="*/ 214 w 353"/>
                <a:gd name="T31" fmla="*/ 119 h 141"/>
                <a:gd name="T32" fmla="*/ 215 w 353"/>
                <a:gd name="T33" fmla="*/ 79 h 141"/>
                <a:gd name="T34" fmla="*/ 184 w 353"/>
                <a:gd name="T35" fmla="*/ 73 h 141"/>
                <a:gd name="T36" fmla="*/ 188 w 353"/>
                <a:gd name="T37" fmla="*/ 59 h 141"/>
                <a:gd name="T38" fmla="*/ 216 w 353"/>
                <a:gd name="T39" fmla="*/ 36 h 141"/>
                <a:gd name="T40" fmla="*/ 194 w 353"/>
                <a:gd name="T41" fmla="*/ 14 h 141"/>
                <a:gd name="T42" fmla="*/ 169 w 353"/>
                <a:gd name="T43" fmla="*/ 39 h 141"/>
                <a:gd name="T44" fmla="*/ 166 w 353"/>
                <a:gd name="T45" fmla="*/ 10 h 141"/>
                <a:gd name="T46" fmla="*/ 214 w 353"/>
                <a:gd name="T47" fmla="*/ 5 h 141"/>
                <a:gd name="T48" fmla="*/ 234 w 353"/>
                <a:gd name="T49" fmla="*/ 36 h 141"/>
                <a:gd name="T50" fmla="*/ 215 w 353"/>
                <a:gd name="T51" fmla="*/ 64 h 141"/>
                <a:gd name="T52" fmla="*/ 240 w 353"/>
                <a:gd name="T53" fmla="*/ 98 h 141"/>
                <a:gd name="T54" fmla="*/ 194 w 353"/>
                <a:gd name="T55" fmla="*/ 141 h 141"/>
                <a:gd name="T56" fmla="*/ 150 w 353"/>
                <a:gd name="T57" fmla="*/ 102 h 141"/>
                <a:gd name="T58" fmla="*/ 273 w 353"/>
                <a:gd name="T59" fmla="*/ 53 h 141"/>
                <a:gd name="T60" fmla="*/ 279 w 353"/>
                <a:gd name="T61" fmla="*/ 11 h 141"/>
                <a:gd name="T62" fmla="*/ 336 w 353"/>
                <a:gd name="T63" fmla="*/ 11 h 141"/>
                <a:gd name="T64" fmla="*/ 342 w 353"/>
                <a:gd name="T65" fmla="*/ 53 h 141"/>
                <a:gd name="T66" fmla="*/ 346 w 353"/>
                <a:gd name="T67" fmla="*/ 77 h 141"/>
                <a:gd name="T68" fmla="*/ 340 w 353"/>
                <a:gd name="T69" fmla="*/ 129 h 141"/>
                <a:gd name="T70" fmla="*/ 275 w 353"/>
                <a:gd name="T71" fmla="*/ 129 h 141"/>
                <a:gd name="T72" fmla="*/ 269 w 353"/>
                <a:gd name="T73" fmla="*/ 76 h 141"/>
                <a:gd name="T74" fmla="*/ 285 w 353"/>
                <a:gd name="T75" fmla="*/ 35 h 141"/>
                <a:gd name="T76" fmla="*/ 308 w 353"/>
                <a:gd name="T77" fmla="*/ 57 h 141"/>
                <a:gd name="T78" fmla="*/ 330 w 353"/>
                <a:gd name="T79" fmla="*/ 36 h 141"/>
                <a:gd name="T80" fmla="*/ 307 w 353"/>
                <a:gd name="T81" fmla="*/ 14 h 141"/>
                <a:gd name="T82" fmla="*/ 285 w 353"/>
                <a:gd name="T83" fmla="*/ 35 h 141"/>
                <a:gd name="T84" fmla="*/ 283 w 353"/>
                <a:gd name="T85" fmla="*/ 113 h 141"/>
                <a:gd name="T86" fmla="*/ 308 w 353"/>
                <a:gd name="T87" fmla="*/ 127 h 141"/>
                <a:gd name="T88" fmla="*/ 335 w 353"/>
                <a:gd name="T89" fmla="*/ 99 h 141"/>
                <a:gd name="T90" fmla="*/ 307 w 353"/>
                <a:gd name="T91" fmla="*/ 71 h 141"/>
                <a:gd name="T92" fmla="*/ 280 w 353"/>
                <a:gd name="T9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3" name="Freeform 1040"/>
            <p:cNvSpPr>
              <a:spLocks noEditPoints="1"/>
            </p:cNvSpPr>
            <p:nvPr/>
          </p:nvSpPr>
          <p:spPr bwMode="auto">
            <a:xfrm>
              <a:off x="4390390" y="978535"/>
              <a:ext cx="146050" cy="78105"/>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127 w 352"/>
                <a:gd name="T11" fmla="*/ 122 h 141"/>
                <a:gd name="T12" fmla="*/ 127 w 352"/>
                <a:gd name="T13" fmla="*/ 138 h 141"/>
                <a:gd name="T14" fmla="*/ 36 w 352"/>
                <a:gd name="T15" fmla="*/ 138 h 141"/>
                <a:gd name="T16" fmla="*/ 38 w 352"/>
                <a:gd name="T17" fmla="*/ 127 h 141"/>
                <a:gd name="T18" fmla="*/ 49 w 352"/>
                <a:gd name="T19" fmla="*/ 108 h 141"/>
                <a:gd name="T20" fmla="*/ 71 w 352"/>
                <a:gd name="T21" fmla="*/ 88 h 141"/>
                <a:gd name="T22" fmla="*/ 102 w 352"/>
                <a:gd name="T23" fmla="*/ 58 h 141"/>
                <a:gd name="T24" fmla="*/ 110 w 352"/>
                <a:gd name="T25" fmla="*/ 38 h 141"/>
                <a:gd name="T26" fmla="*/ 102 w 352"/>
                <a:gd name="T27" fmla="*/ 21 h 141"/>
                <a:gd name="T28" fmla="*/ 84 w 352"/>
                <a:gd name="T29" fmla="*/ 14 h 141"/>
                <a:gd name="T30" fmla="*/ 64 w 352"/>
                <a:gd name="T31" fmla="*/ 22 h 141"/>
                <a:gd name="T32" fmla="*/ 57 w 352"/>
                <a:gd name="T33" fmla="*/ 42 h 141"/>
                <a:gd name="T34" fmla="*/ 39 w 352"/>
                <a:gd name="T35" fmla="*/ 40 h 141"/>
                <a:gd name="T36" fmla="*/ 53 w 352"/>
                <a:gd name="T37" fmla="*/ 11 h 141"/>
                <a:gd name="T38" fmla="*/ 84 w 352"/>
                <a:gd name="T39" fmla="*/ 0 h 141"/>
                <a:gd name="T40" fmla="*/ 115 w 352"/>
                <a:gd name="T41" fmla="*/ 11 h 141"/>
                <a:gd name="T42" fmla="*/ 127 w 352"/>
                <a:gd name="T43" fmla="*/ 39 h 141"/>
                <a:gd name="T44" fmla="*/ 124 w 352"/>
                <a:gd name="T45" fmla="*/ 55 h 141"/>
                <a:gd name="T46" fmla="*/ 112 w 352"/>
                <a:gd name="T47" fmla="*/ 72 h 141"/>
                <a:gd name="T48" fmla="*/ 86 w 352"/>
                <a:gd name="T49" fmla="*/ 96 h 141"/>
                <a:gd name="T50" fmla="*/ 67 w 352"/>
                <a:gd name="T51" fmla="*/ 113 h 141"/>
                <a:gd name="T52" fmla="*/ 60 w 352"/>
                <a:gd name="T53" fmla="*/ 122 h 141"/>
                <a:gd name="T54" fmla="*/ 127 w 352"/>
                <a:gd name="T55" fmla="*/ 122 h 141"/>
                <a:gd name="T56" fmla="*/ 150 w 352"/>
                <a:gd name="T57" fmla="*/ 71 h 141"/>
                <a:gd name="T58" fmla="*/ 155 w 352"/>
                <a:gd name="T59" fmla="*/ 31 h 141"/>
                <a:gd name="T60" fmla="*/ 170 w 352"/>
                <a:gd name="T61" fmla="*/ 8 h 141"/>
                <a:gd name="T62" fmla="*/ 195 w 352"/>
                <a:gd name="T63" fmla="*/ 0 h 141"/>
                <a:gd name="T64" fmla="*/ 215 w 352"/>
                <a:gd name="T65" fmla="*/ 5 h 141"/>
                <a:gd name="T66" fmla="*/ 228 w 352"/>
                <a:gd name="T67" fmla="*/ 18 h 141"/>
                <a:gd name="T68" fmla="*/ 237 w 352"/>
                <a:gd name="T69" fmla="*/ 38 h 141"/>
                <a:gd name="T70" fmla="*/ 240 w 352"/>
                <a:gd name="T71" fmla="*/ 71 h 141"/>
                <a:gd name="T72" fmla="*/ 235 w 352"/>
                <a:gd name="T73" fmla="*/ 110 h 141"/>
                <a:gd name="T74" fmla="*/ 220 w 352"/>
                <a:gd name="T75" fmla="*/ 133 h 141"/>
                <a:gd name="T76" fmla="*/ 195 w 352"/>
                <a:gd name="T77" fmla="*/ 141 h 141"/>
                <a:gd name="T78" fmla="*/ 164 w 352"/>
                <a:gd name="T79" fmla="*/ 126 h 141"/>
                <a:gd name="T80" fmla="*/ 150 w 352"/>
                <a:gd name="T81" fmla="*/ 71 h 141"/>
                <a:gd name="T82" fmla="*/ 168 w 352"/>
                <a:gd name="T83" fmla="*/ 71 h 141"/>
                <a:gd name="T84" fmla="*/ 176 w 352"/>
                <a:gd name="T85" fmla="*/ 116 h 141"/>
                <a:gd name="T86" fmla="*/ 195 w 352"/>
                <a:gd name="T87" fmla="*/ 127 h 141"/>
                <a:gd name="T88" fmla="*/ 215 w 352"/>
                <a:gd name="T89" fmla="*/ 116 h 141"/>
                <a:gd name="T90" fmla="*/ 223 w 352"/>
                <a:gd name="T91" fmla="*/ 71 h 141"/>
                <a:gd name="T92" fmla="*/ 215 w 352"/>
                <a:gd name="T93" fmla="*/ 26 h 141"/>
                <a:gd name="T94" fmla="*/ 195 w 352"/>
                <a:gd name="T95" fmla="*/ 14 h 141"/>
                <a:gd name="T96" fmla="*/ 176 w 352"/>
                <a:gd name="T97" fmla="*/ 24 h 141"/>
                <a:gd name="T98" fmla="*/ 168 w 352"/>
                <a:gd name="T99" fmla="*/ 71 h 141"/>
                <a:gd name="T100" fmla="*/ 263 w 352"/>
                <a:gd name="T101" fmla="*/ 19 h 141"/>
                <a:gd name="T102" fmla="*/ 263 w 352"/>
                <a:gd name="T103" fmla="*/ 3 h 141"/>
                <a:gd name="T104" fmla="*/ 352 w 352"/>
                <a:gd name="T105" fmla="*/ 3 h 141"/>
                <a:gd name="T106" fmla="*/ 352 w 352"/>
                <a:gd name="T107" fmla="*/ 16 h 141"/>
                <a:gd name="T108" fmla="*/ 327 w 352"/>
                <a:gd name="T109" fmla="*/ 53 h 141"/>
                <a:gd name="T110" fmla="*/ 307 w 352"/>
                <a:gd name="T111" fmla="*/ 101 h 141"/>
                <a:gd name="T112" fmla="*/ 300 w 352"/>
                <a:gd name="T113" fmla="*/ 138 h 141"/>
                <a:gd name="T114" fmla="*/ 283 w 352"/>
                <a:gd name="T115" fmla="*/ 138 h 141"/>
                <a:gd name="T116" fmla="*/ 289 w 352"/>
                <a:gd name="T117" fmla="*/ 99 h 141"/>
                <a:gd name="T118" fmla="*/ 307 w 352"/>
                <a:gd name="T119" fmla="*/ 55 h 141"/>
                <a:gd name="T120" fmla="*/ 331 w 352"/>
                <a:gd name="T121" fmla="*/ 19 h 141"/>
                <a:gd name="T122" fmla="*/ 263 w 352"/>
                <a:gd name="T123"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141">
                  <a:moveTo>
                    <a:pt x="0" y="138"/>
                  </a:moveTo>
                  <a:lnTo>
                    <a:pt x="0" y="119"/>
                  </a:lnTo>
                  <a:lnTo>
                    <a:pt x="19" y="119"/>
                  </a:lnTo>
                  <a:lnTo>
                    <a:pt x="19" y="138"/>
                  </a:lnTo>
                  <a:lnTo>
                    <a:pt x="0" y="138"/>
                  </a:lnTo>
                  <a:close/>
                  <a:moveTo>
                    <a:pt x="127" y="122"/>
                  </a:moveTo>
                  <a:lnTo>
                    <a:pt x="127" y="138"/>
                  </a:lnTo>
                  <a:lnTo>
                    <a:pt x="36" y="138"/>
                  </a:lnTo>
                  <a:cubicBezTo>
                    <a:pt x="36" y="134"/>
                    <a:pt x="37" y="131"/>
                    <a:pt x="38" y="127"/>
                  </a:cubicBezTo>
                  <a:cubicBezTo>
                    <a:pt x="41" y="121"/>
                    <a:pt x="44" y="114"/>
                    <a:pt x="49" y="108"/>
                  </a:cubicBezTo>
                  <a:cubicBezTo>
                    <a:pt x="54" y="102"/>
                    <a:pt x="62" y="96"/>
                    <a:pt x="71" y="88"/>
                  </a:cubicBezTo>
                  <a:cubicBezTo>
                    <a:pt x="86" y="75"/>
                    <a:pt x="97" y="66"/>
                    <a:pt x="102" y="58"/>
                  </a:cubicBezTo>
                  <a:cubicBezTo>
                    <a:pt x="107" y="51"/>
                    <a:pt x="110" y="45"/>
                    <a:pt x="110" y="38"/>
                  </a:cubicBezTo>
                  <a:cubicBezTo>
                    <a:pt x="110" y="32"/>
                    <a:pt x="107" y="26"/>
                    <a:pt x="102" y="21"/>
                  </a:cubicBezTo>
                  <a:cubicBezTo>
                    <a:pt x="98" y="17"/>
                    <a:pt x="91" y="14"/>
                    <a:pt x="84" y="14"/>
                  </a:cubicBezTo>
                  <a:cubicBezTo>
                    <a:pt x="76" y="14"/>
                    <a:pt x="69" y="17"/>
                    <a:pt x="64" y="22"/>
                  </a:cubicBezTo>
                  <a:cubicBezTo>
                    <a:pt x="59" y="27"/>
                    <a:pt x="57" y="33"/>
                    <a:pt x="57" y="42"/>
                  </a:cubicBezTo>
                  <a:lnTo>
                    <a:pt x="39" y="40"/>
                  </a:lnTo>
                  <a:cubicBezTo>
                    <a:pt x="41" y="27"/>
                    <a:pt x="45" y="17"/>
                    <a:pt x="53" y="11"/>
                  </a:cubicBezTo>
                  <a:cubicBezTo>
                    <a:pt x="61" y="4"/>
                    <a:pt x="71" y="0"/>
                    <a:pt x="84" y="0"/>
                  </a:cubicBezTo>
                  <a:cubicBezTo>
                    <a:pt x="97" y="0"/>
                    <a:pt x="108" y="4"/>
                    <a:pt x="115" y="11"/>
                  </a:cubicBezTo>
                  <a:cubicBezTo>
                    <a:pt x="123" y="19"/>
                    <a:pt x="127" y="28"/>
                    <a:pt x="127" y="39"/>
                  </a:cubicBezTo>
                  <a:cubicBezTo>
                    <a:pt x="127" y="44"/>
                    <a:pt x="126" y="50"/>
                    <a:pt x="124" y="55"/>
                  </a:cubicBezTo>
                  <a:cubicBezTo>
                    <a:pt x="121" y="60"/>
                    <a:pt x="118" y="66"/>
                    <a:pt x="112" y="72"/>
                  </a:cubicBezTo>
                  <a:cubicBezTo>
                    <a:pt x="107" y="78"/>
                    <a:pt x="98" y="86"/>
                    <a:pt x="86" y="96"/>
                  </a:cubicBezTo>
                  <a:cubicBezTo>
                    <a:pt x="76" y="104"/>
                    <a:pt x="70" y="110"/>
                    <a:pt x="67" y="113"/>
                  </a:cubicBezTo>
                  <a:cubicBezTo>
                    <a:pt x="64" y="116"/>
                    <a:pt x="62" y="119"/>
                    <a:pt x="60" y="122"/>
                  </a:cubicBezTo>
                  <a:lnTo>
                    <a:pt x="127" y="122"/>
                  </a:ln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4" name="Freeform 1041"/>
            <p:cNvSpPr>
              <a:spLocks noEditPoints="1"/>
            </p:cNvSpPr>
            <p:nvPr/>
          </p:nvSpPr>
          <p:spPr bwMode="auto">
            <a:xfrm>
              <a:off x="4987290" y="978535"/>
              <a:ext cx="146050" cy="78105"/>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153 w 353"/>
                <a:gd name="T27" fmla="*/ 107 h 141"/>
                <a:gd name="T28" fmla="*/ 177 w 353"/>
                <a:gd name="T29" fmla="*/ 122 h 141"/>
                <a:gd name="T30" fmla="*/ 206 w 353"/>
                <a:gd name="T31" fmla="*/ 123 h 141"/>
                <a:gd name="T32" fmla="*/ 221 w 353"/>
                <a:gd name="T33" fmla="*/ 98 h 141"/>
                <a:gd name="T34" fmla="*/ 224 w 353"/>
                <a:gd name="T35" fmla="*/ 74 h 141"/>
                <a:gd name="T36" fmla="*/ 191 w 353"/>
                <a:gd name="T37" fmla="*/ 92 h 141"/>
                <a:gd name="T38" fmla="*/ 150 w 353"/>
                <a:gd name="T39" fmla="*/ 47 h 141"/>
                <a:gd name="T40" fmla="*/ 194 w 353"/>
                <a:gd name="T41" fmla="*/ 0 h 141"/>
                <a:gd name="T42" fmla="*/ 235 w 353"/>
                <a:gd name="T43" fmla="*/ 28 h 141"/>
                <a:gd name="T44" fmla="*/ 235 w 353"/>
                <a:gd name="T45" fmla="*/ 109 h 141"/>
                <a:gd name="T46" fmla="*/ 192 w 353"/>
                <a:gd name="T47" fmla="*/ 141 h 141"/>
                <a:gd name="T48" fmla="*/ 153 w 353"/>
                <a:gd name="T49" fmla="*/ 107 h 141"/>
                <a:gd name="T50" fmla="*/ 214 w 353"/>
                <a:gd name="T51" fmla="*/ 23 h 141"/>
                <a:gd name="T52" fmla="*/ 176 w 353"/>
                <a:gd name="T53" fmla="*/ 24 h 141"/>
                <a:gd name="T54" fmla="*/ 176 w 353"/>
                <a:gd name="T55" fmla="*/ 69 h 141"/>
                <a:gd name="T56" fmla="*/ 214 w 353"/>
                <a:gd name="T57" fmla="*/ 69 h 141"/>
                <a:gd name="T58" fmla="*/ 265 w 353"/>
                <a:gd name="T59" fmla="*/ 107 h 141"/>
                <a:gd name="T60" fmla="*/ 289 w 353"/>
                <a:gd name="T61" fmla="*/ 122 h 141"/>
                <a:gd name="T62" fmla="*/ 318 w 353"/>
                <a:gd name="T63" fmla="*/ 123 h 141"/>
                <a:gd name="T64" fmla="*/ 333 w 353"/>
                <a:gd name="T65" fmla="*/ 98 h 141"/>
                <a:gd name="T66" fmla="*/ 336 w 353"/>
                <a:gd name="T67" fmla="*/ 74 h 141"/>
                <a:gd name="T68" fmla="*/ 303 w 353"/>
                <a:gd name="T69" fmla="*/ 92 h 141"/>
                <a:gd name="T70" fmla="*/ 262 w 353"/>
                <a:gd name="T71" fmla="*/ 47 h 141"/>
                <a:gd name="T72" fmla="*/ 306 w 353"/>
                <a:gd name="T73" fmla="*/ 0 h 141"/>
                <a:gd name="T74" fmla="*/ 347 w 353"/>
                <a:gd name="T75" fmla="*/ 28 h 141"/>
                <a:gd name="T76" fmla="*/ 347 w 353"/>
                <a:gd name="T77" fmla="*/ 109 h 141"/>
                <a:gd name="T78" fmla="*/ 304 w 353"/>
                <a:gd name="T79" fmla="*/ 141 h 141"/>
                <a:gd name="T80" fmla="*/ 265 w 353"/>
                <a:gd name="T81" fmla="*/ 107 h 141"/>
                <a:gd name="T82" fmla="*/ 326 w 353"/>
                <a:gd name="T83" fmla="*/ 23 h 141"/>
                <a:gd name="T84" fmla="*/ 288 w 353"/>
                <a:gd name="T85" fmla="*/ 24 h 141"/>
                <a:gd name="T86" fmla="*/ 288 w 353"/>
                <a:gd name="T87" fmla="*/ 69 h 141"/>
                <a:gd name="T88" fmla="*/ 326 w 353"/>
                <a:gd name="T89"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5" y="107"/>
                  </a:moveTo>
                  <a:lnTo>
                    <a:pt x="281" y="105"/>
                  </a:lnTo>
                  <a:cubicBezTo>
                    <a:pt x="283" y="113"/>
                    <a:pt x="285" y="118"/>
                    <a:pt x="289" y="122"/>
                  </a:cubicBezTo>
                  <a:cubicBezTo>
                    <a:pt x="293" y="125"/>
                    <a:pt x="298" y="127"/>
                    <a:pt x="304" y="127"/>
                  </a:cubicBezTo>
                  <a:cubicBezTo>
                    <a:pt x="309" y="127"/>
                    <a:pt x="314" y="126"/>
                    <a:pt x="318" y="123"/>
                  </a:cubicBezTo>
                  <a:cubicBezTo>
                    <a:pt x="322" y="121"/>
                    <a:pt x="325" y="118"/>
                    <a:pt x="327" y="114"/>
                  </a:cubicBezTo>
                  <a:cubicBezTo>
                    <a:pt x="330" y="110"/>
                    <a:pt x="332" y="105"/>
                    <a:pt x="333" y="98"/>
                  </a:cubicBezTo>
                  <a:cubicBezTo>
                    <a:pt x="335" y="91"/>
                    <a:pt x="336" y="84"/>
                    <a:pt x="336" y="77"/>
                  </a:cubicBezTo>
                  <a:cubicBezTo>
                    <a:pt x="336" y="76"/>
                    <a:pt x="336" y="75"/>
                    <a:pt x="336" y="74"/>
                  </a:cubicBezTo>
                  <a:cubicBezTo>
                    <a:pt x="333" y="79"/>
                    <a:pt x="328" y="83"/>
                    <a:pt x="322" y="87"/>
                  </a:cubicBezTo>
                  <a:cubicBezTo>
                    <a:pt x="316" y="90"/>
                    <a:pt x="310" y="92"/>
                    <a:pt x="303" y="92"/>
                  </a:cubicBezTo>
                  <a:cubicBezTo>
                    <a:pt x="292" y="92"/>
                    <a:pt x="282" y="88"/>
                    <a:pt x="274" y="80"/>
                  </a:cubicBezTo>
                  <a:cubicBezTo>
                    <a:pt x="266" y="71"/>
                    <a:pt x="262" y="60"/>
                    <a:pt x="262" y="47"/>
                  </a:cubicBezTo>
                  <a:cubicBezTo>
                    <a:pt x="262" y="33"/>
                    <a:pt x="267" y="22"/>
                    <a:pt x="275" y="13"/>
                  </a:cubicBezTo>
                  <a:cubicBezTo>
                    <a:pt x="283" y="5"/>
                    <a:pt x="293" y="0"/>
                    <a:pt x="306" y="0"/>
                  </a:cubicBezTo>
                  <a:cubicBezTo>
                    <a:pt x="315" y="0"/>
                    <a:pt x="323" y="3"/>
                    <a:pt x="330" y="8"/>
                  </a:cubicBezTo>
                  <a:cubicBezTo>
                    <a:pt x="338" y="13"/>
                    <a:pt x="343" y="19"/>
                    <a:pt x="347" y="28"/>
                  </a:cubicBezTo>
                  <a:cubicBezTo>
                    <a:pt x="351" y="37"/>
                    <a:pt x="353" y="50"/>
                    <a:pt x="353" y="67"/>
                  </a:cubicBezTo>
                  <a:cubicBezTo>
                    <a:pt x="353" y="84"/>
                    <a:pt x="351" y="98"/>
                    <a:pt x="347" y="109"/>
                  </a:cubicBezTo>
                  <a:cubicBezTo>
                    <a:pt x="343" y="119"/>
                    <a:pt x="338" y="127"/>
                    <a:pt x="330" y="133"/>
                  </a:cubicBezTo>
                  <a:cubicBezTo>
                    <a:pt x="323" y="138"/>
                    <a:pt x="314" y="141"/>
                    <a:pt x="304" y="141"/>
                  </a:cubicBezTo>
                  <a:cubicBezTo>
                    <a:pt x="293" y="141"/>
                    <a:pt x="284" y="138"/>
                    <a:pt x="277" y="132"/>
                  </a:cubicBezTo>
                  <a:cubicBezTo>
                    <a:pt x="270" y="126"/>
                    <a:pt x="266" y="118"/>
                    <a:pt x="265" y="107"/>
                  </a:cubicBezTo>
                  <a:close/>
                  <a:moveTo>
                    <a:pt x="334" y="46"/>
                  </a:moveTo>
                  <a:cubicBezTo>
                    <a:pt x="334" y="36"/>
                    <a:pt x="331" y="29"/>
                    <a:pt x="326" y="23"/>
                  </a:cubicBezTo>
                  <a:cubicBezTo>
                    <a:pt x="321" y="17"/>
                    <a:pt x="315" y="14"/>
                    <a:pt x="308" y="14"/>
                  </a:cubicBezTo>
                  <a:cubicBezTo>
                    <a:pt x="300" y="14"/>
                    <a:pt x="294" y="18"/>
                    <a:pt x="288" y="24"/>
                  </a:cubicBezTo>
                  <a:cubicBezTo>
                    <a:pt x="283" y="30"/>
                    <a:pt x="280" y="38"/>
                    <a:pt x="280" y="47"/>
                  </a:cubicBezTo>
                  <a:cubicBezTo>
                    <a:pt x="280" y="56"/>
                    <a:pt x="282" y="63"/>
                    <a:pt x="288" y="69"/>
                  </a:cubicBezTo>
                  <a:cubicBezTo>
                    <a:pt x="293" y="74"/>
                    <a:pt x="300" y="77"/>
                    <a:pt x="307" y="77"/>
                  </a:cubicBezTo>
                  <a:cubicBezTo>
                    <a:pt x="315" y="77"/>
                    <a:pt x="321" y="74"/>
                    <a:pt x="326" y="69"/>
                  </a:cubicBezTo>
                  <a:cubicBezTo>
                    <a:pt x="331" y="63"/>
                    <a:pt x="334" y="56"/>
                    <a:pt x="334"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5" name="Freeform 1042"/>
            <p:cNvSpPr>
              <a:spLocks noEditPoints="1"/>
            </p:cNvSpPr>
            <p:nvPr/>
          </p:nvSpPr>
          <p:spPr bwMode="auto">
            <a:xfrm>
              <a:off x="5424805" y="978535"/>
              <a:ext cx="134620" cy="78105"/>
            </a:xfrm>
            <a:custGeom>
              <a:avLst/>
              <a:gdLst>
                <a:gd name="T0" fmla="*/ 0 w 326"/>
                <a:gd name="T1" fmla="*/ 138 h 141"/>
                <a:gd name="T2" fmla="*/ 0 w 326"/>
                <a:gd name="T3" fmla="*/ 119 h 141"/>
                <a:gd name="T4" fmla="*/ 19 w 326"/>
                <a:gd name="T5" fmla="*/ 119 h 141"/>
                <a:gd name="T6" fmla="*/ 19 w 326"/>
                <a:gd name="T7" fmla="*/ 138 h 141"/>
                <a:gd name="T8" fmla="*/ 0 w 326"/>
                <a:gd name="T9" fmla="*/ 138 h 141"/>
                <a:gd name="T10" fmla="*/ 38 w 326"/>
                <a:gd name="T11" fmla="*/ 71 h 141"/>
                <a:gd name="T12" fmla="*/ 43 w 326"/>
                <a:gd name="T13" fmla="*/ 31 h 141"/>
                <a:gd name="T14" fmla="*/ 58 w 326"/>
                <a:gd name="T15" fmla="*/ 8 h 141"/>
                <a:gd name="T16" fmla="*/ 83 w 326"/>
                <a:gd name="T17" fmla="*/ 0 h 141"/>
                <a:gd name="T18" fmla="*/ 103 w 326"/>
                <a:gd name="T19" fmla="*/ 5 h 141"/>
                <a:gd name="T20" fmla="*/ 116 w 326"/>
                <a:gd name="T21" fmla="*/ 18 h 141"/>
                <a:gd name="T22" fmla="*/ 125 w 326"/>
                <a:gd name="T23" fmla="*/ 38 h 141"/>
                <a:gd name="T24" fmla="*/ 128 w 326"/>
                <a:gd name="T25" fmla="*/ 71 h 141"/>
                <a:gd name="T26" fmla="*/ 123 w 326"/>
                <a:gd name="T27" fmla="*/ 110 h 141"/>
                <a:gd name="T28" fmla="*/ 108 w 326"/>
                <a:gd name="T29" fmla="*/ 133 h 141"/>
                <a:gd name="T30" fmla="*/ 83 w 326"/>
                <a:gd name="T31" fmla="*/ 141 h 141"/>
                <a:gd name="T32" fmla="*/ 52 w 326"/>
                <a:gd name="T33" fmla="*/ 126 h 141"/>
                <a:gd name="T34" fmla="*/ 38 w 326"/>
                <a:gd name="T35" fmla="*/ 71 h 141"/>
                <a:gd name="T36" fmla="*/ 56 w 326"/>
                <a:gd name="T37" fmla="*/ 71 h 141"/>
                <a:gd name="T38" fmla="*/ 64 w 326"/>
                <a:gd name="T39" fmla="*/ 116 h 141"/>
                <a:gd name="T40" fmla="*/ 83 w 326"/>
                <a:gd name="T41" fmla="*/ 127 h 141"/>
                <a:gd name="T42" fmla="*/ 103 w 326"/>
                <a:gd name="T43" fmla="*/ 116 h 141"/>
                <a:gd name="T44" fmla="*/ 111 w 326"/>
                <a:gd name="T45" fmla="*/ 71 h 141"/>
                <a:gd name="T46" fmla="*/ 103 w 326"/>
                <a:gd name="T47" fmla="*/ 26 h 141"/>
                <a:gd name="T48" fmla="*/ 83 w 326"/>
                <a:gd name="T49" fmla="*/ 14 h 141"/>
                <a:gd name="T50" fmla="*/ 64 w 326"/>
                <a:gd name="T51" fmla="*/ 24 h 141"/>
                <a:gd name="T52" fmla="*/ 56 w 326"/>
                <a:gd name="T53" fmla="*/ 71 h 141"/>
                <a:gd name="T54" fmla="*/ 214 w 326"/>
                <a:gd name="T55" fmla="*/ 138 h 141"/>
                <a:gd name="T56" fmla="*/ 197 w 326"/>
                <a:gd name="T57" fmla="*/ 138 h 141"/>
                <a:gd name="T58" fmla="*/ 197 w 326"/>
                <a:gd name="T59" fmla="*/ 31 h 141"/>
                <a:gd name="T60" fmla="*/ 181 w 326"/>
                <a:gd name="T61" fmla="*/ 43 h 141"/>
                <a:gd name="T62" fmla="*/ 163 w 326"/>
                <a:gd name="T63" fmla="*/ 51 h 141"/>
                <a:gd name="T64" fmla="*/ 163 w 326"/>
                <a:gd name="T65" fmla="*/ 35 h 141"/>
                <a:gd name="T66" fmla="*/ 188 w 326"/>
                <a:gd name="T67" fmla="*/ 19 h 141"/>
                <a:gd name="T68" fmla="*/ 203 w 326"/>
                <a:gd name="T69" fmla="*/ 0 h 141"/>
                <a:gd name="T70" fmla="*/ 214 w 326"/>
                <a:gd name="T71" fmla="*/ 0 h 141"/>
                <a:gd name="T72" fmla="*/ 214 w 326"/>
                <a:gd name="T73" fmla="*/ 138 h 141"/>
                <a:gd name="T74" fmla="*/ 326 w 326"/>
                <a:gd name="T75" fmla="*/ 138 h 141"/>
                <a:gd name="T76" fmla="*/ 309 w 326"/>
                <a:gd name="T77" fmla="*/ 138 h 141"/>
                <a:gd name="T78" fmla="*/ 309 w 326"/>
                <a:gd name="T79" fmla="*/ 31 h 141"/>
                <a:gd name="T80" fmla="*/ 293 w 326"/>
                <a:gd name="T81" fmla="*/ 43 h 141"/>
                <a:gd name="T82" fmla="*/ 275 w 326"/>
                <a:gd name="T83" fmla="*/ 51 h 141"/>
                <a:gd name="T84" fmla="*/ 275 w 326"/>
                <a:gd name="T85" fmla="*/ 35 h 141"/>
                <a:gd name="T86" fmla="*/ 300 w 326"/>
                <a:gd name="T87" fmla="*/ 19 h 141"/>
                <a:gd name="T88" fmla="*/ 315 w 326"/>
                <a:gd name="T89" fmla="*/ 0 h 141"/>
                <a:gd name="T90" fmla="*/ 326 w 326"/>
                <a:gd name="T91" fmla="*/ 0 h 141"/>
                <a:gd name="T92" fmla="*/ 326 w 326"/>
                <a:gd name="T93"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6" name="Freeform 1043"/>
            <p:cNvSpPr>
              <a:spLocks noEditPoints="1"/>
            </p:cNvSpPr>
            <p:nvPr/>
          </p:nvSpPr>
          <p:spPr bwMode="auto">
            <a:xfrm>
              <a:off x="5862320" y="978535"/>
              <a:ext cx="146050" cy="78105"/>
            </a:xfrm>
            <a:custGeom>
              <a:avLst/>
              <a:gdLst>
                <a:gd name="T0" fmla="*/ 0 w 352"/>
                <a:gd name="T1" fmla="*/ 119 h 141"/>
                <a:gd name="T2" fmla="*/ 19 w 352"/>
                <a:gd name="T3" fmla="*/ 138 h 141"/>
                <a:gd name="T4" fmla="*/ 92 w 352"/>
                <a:gd name="T5" fmla="*/ 138 h 141"/>
                <a:gd name="T6" fmla="*/ 33 w 352"/>
                <a:gd name="T7" fmla="*/ 105 h 141"/>
                <a:gd name="T8" fmla="*/ 96 w 352"/>
                <a:gd name="T9" fmla="*/ 1 h 141"/>
                <a:gd name="T10" fmla="*/ 109 w 352"/>
                <a:gd name="T11" fmla="*/ 90 h 141"/>
                <a:gd name="T12" fmla="*/ 128 w 352"/>
                <a:gd name="T13" fmla="*/ 105 h 141"/>
                <a:gd name="T14" fmla="*/ 109 w 352"/>
                <a:gd name="T15" fmla="*/ 138 h 141"/>
                <a:gd name="T16" fmla="*/ 92 w 352"/>
                <a:gd name="T17" fmla="*/ 90 h 141"/>
                <a:gd name="T18" fmla="*/ 49 w 352"/>
                <a:gd name="T19" fmla="*/ 90 h 141"/>
                <a:gd name="T20" fmla="*/ 150 w 352"/>
                <a:gd name="T21" fmla="*/ 71 h 141"/>
                <a:gd name="T22" fmla="*/ 170 w 352"/>
                <a:gd name="T23" fmla="*/ 8 h 141"/>
                <a:gd name="T24" fmla="*/ 215 w 352"/>
                <a:gd name="T25" fmla="*/ 5 h 141"/>
                <a:gd name="T26" fmla="*/ 237 w 352"/>
                <a:gd name="T27" fmla="*/ 38 h 141"/>
                <a:gd name="T28" fmla="*/ 235 w 352"/>
                <a:gd name="T29" fmla="*/ 110 h 141"/>
                <a:gd name="T30" fmla="*/ 195 w 352"/>
                <a:gd name="T31" fmla="*/ 141 h 141"/>
                <a:gd name="T32" fmla="*/ 150 w 352"/>
                <a:gd name="T33" fmla="*/ 71 h 141"/>
                <a:gd name="T34" fmla="*/ 176 w 352"/>
                <a:gd name="T35" fmla="*/ 116 h 141"/>
                <a:gd name="T36" fmla="*/ 215 w 352"/>
                <a:gd name="T37" fmla="*/ 116 h 141"/>
                <a:gd name="T38" fmla="*/ 215 w 352"/>
                <a:gd name="T39" fmla="*/ 26 h 141"/>
                <a:gd name="T40" fmla="*/ 176 w 352"/>
                <a:gd name="T41" fmla="*/ 24 h 141"/>
                <a:gd name="T42" fmla="*/ 262 w 352"/>
                <a:gd name="T43" fmla="*/ 102 h 141"/>
                <a:gd name="T44" fmla="*/ 289 w 352"/>
                <a:gd name="T45" fmla="*/ 121 h 141"/>
                <a:gd name="T46" fmla="*/ 326 w 352"/>
                <a:gd name="T47" fmla="*/ 119 h 141"/>
                <a:gd name="T48" fmla="*/ 327 w 352"/>
                <a:gd name="T49" fmla="*/ 79 h 141"/>
                <a:gd name="T50" fmla="*/ 296 w 352"/>
                <a:gd name="T51" fmla="*/ 73 h 141"/>
                <a:gd name="T52" fmla="*/ 300 w 352"/>
                <a:gd name="T53" fmla="*/ 59 h 141"/>
                <a:gd name="T54" fmla="*/ 328 w 352"/>
                <a:gd name="T55" fmla="*/ 36 h 141"/>
                <a:gd name="T56" fmla="*/ 306 w 352"/>
                <a:gd name="T57" fmla="*/ 14 h 141"/>
                <a:gd name="T58" fmla="*/ 281 w 352"/>
                <a:gd name="T59" fmla="*/ 39 h 141"/>
                <a:gd name="T60" fmla="*/ 278 w 352"/>
                <a:gd name="T61" fmla="*/ 10 h 141"/>
                <a:gd name="T62" fmla="*/ 326 w 352"/>
                <a:gd name="T63" fmla="*/ 5 h 141"/>
                <a:gd name="T64" fmla="*/ 346 w 352"/>
                <a:gd name="T65" fmla="*/ 36 h 141"/>
                <a:gd name="T66" fmla="*/ 327 w 352"/>
                <a:gd name="T67" fmla="*/ 64 h 141"/>
                <a:gd name="T68" fmla="*/ 352 w 352"/>
                <a:gd name="T69" fmla="*/ 98 h 141"/>
                <a:gd name="T70" fmla="*/ 306 w 352"/>
                <a:gd name="T71" fmla="*/ 141 h 141"/>
                <a:gd name="T72" fmla="*/ 262 w 352"/>
                <a:gd name="T7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2" h="141">
                  <a:moveTo>
                    <a:pt x="0" y="138"/>
                  </a:moveTo>
                  <a:lnTo>
                    <a:pt x="0" y="119"/>
                  </a:lnTo>
                  <a:lnTo>
                    <a:pt x="19" y="119"/>
                  </a:lnTo>
                  <a:lnTo>
                    <a:pt x="19" y="138"/>
                  </a:lnTo>
                  <a:lnTo>
                    <a:pt x="0" y="138"/>
                  </a:lnTo>
                  <a:close/>
                  <a:moveTo>
                    <a:pt x="92" y="138"/>
                  </a:moveTo>
                  <a:lnTo>
                    <a:pt x="92" y="105"/>
                  </a:lnTo>
                  <a:lnTo>
                    <a:pt x="33" y="105"/>
                  </a:lnTo>
                  <a:lnTo>
                    <a:pt x="33" y="90"/>
                  </a:lnTo>
                  <a:lnTo>
                    <a:pt x="96" y="1"/>
                  </a:lnTo>
                  <a:lnTo>
                    <a:pt x="109" y="1"/>
                  </a:lnTo>
                  <a:lnTo>
                    <a:pt x="109" y="90"/>
                  </a:lnTo>
                  <a:lnTo>
                    <a:pt x="128" y="90"/>
                  </a:lnTo>
                  <a:lnTo>
                    <a:pt x="128" y="105"/>
                  </a:lnTo>
                  <a:lnTo>
                    <a:pt x="109" y="105"/>
                  </a:lnTo>
                  <a:lnTo>
                    <a:pt x="109" y="138"/>
                  </a:lnTo>
                  <a:lnTo>
                    <a:pt x="92" y="138"/>
                  </a:lnTo>
                  <a:close/>
                  <a:moveTo>
                    <a:pt x="92" y="90"/>
                  </a:moveTo>
                  <a:lnTo>
                    <a:pt x="92" y="28"/>
                  </a:lnTo>
                  <a:lnTo>
                    <a:pt x="49" y="90"/>
                  </a:lnTo>
                  <a:lnTo>
                    <a:pt x="92" y="90"/>
                  </a:ln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7" name="Freeform 1044"/>
            <p:cNvSpPr>
              <a:spLocks noEditPoints="1"/>
            </p:cNvSpPr>
            <p:nvPr/>
          </p:nvSpPr>
          <p:spPr bwMode="auto">
            <a:xfrm>
              <a:off x="2753995" y="1155700"/>
              <a:ext cx="191135" cy="78105"/>
            </a:xfrm>
            <a:custGeom>
              <a:avLst/>
              <a:gdLst>
                <a:gd name="T0" fmla="*/ 34 w 462"/>
                <a:gd name="T1" fmla="*/ 138 h 141"/>
                <a:gd name="T2" fmla="*/ 18 w 462"/>
                <a:gd name="T3" fmla="*/ 43 h 141"/>
                <a:gd name="T4" fmla="*/ 0 w 462"/>
                <a:gd name="T5" fmla="*/ 35 h 141"/>
                <a:gd name="T6" fmla="*/ 40 w 462"/>
                <a:gd name="T7" fmla="*/ 0 h 141"/>
                <a:gd name="T8" fmla="*/ 51 w 462"/>
                <a:gd name="T9" fmla="*/ 138 h 141"/>
                <a:gd name="T10" fmla="*/ 109 w 462"/>
                <a:gd name="T11" fmla="*/ 119 h 141"/>
                <a:gd name="T12" fmla="*/ 128 w 462"/>
                <a:gd name="T13" fmla="*/ 138 h 141"/>
                <a:gd name="T14" fmla="*/ 150 w 462"/>
                <a:gd name="T15" fmla="*/ 107 h 141"/>
                <a:gd name="T16" fmla="*/ 174 w 462"/>
                <a:gd name="T17" fmla="*/ 122 h 141"/>
                <a:gd name="T18" fmla="*/ 203 w 462"/>
                <a:gd name="T19" fmla="*/ 123 h 141"/>
                <a:gd name="T20" fmla="*/ 218 w 462"/>
                <a:gd name="T21" fmla="*/ 98 h 141"/>
                <a:gd name="T22" fmla="*/ 221 w 462"/>
                <a:gd name="T23" fmla="*/ 74 h 141"/>
                <a:gd name="T24" fmla="*/ 188 w 462"/>
                <a:gd name="T25" fmla="*/ 92 h 141"/>
                <a:gd name="T26" fmla="*/ 147 w 462"/>
                <a:gd name="T27" fmla="*/ 47 h 141"/>
                <a:gd name="T28" fmla="*/ 191 w 462"/>
                <a:gd name="T29" fmla="*/ 0 h 141"/>
                <a:gd name="T30" fmla="*/ 232 w 462"/>
                <a:gd name="T31" fmla="*/ 28 h 141"/>
                <a:gd name="T32" fmla="*/ 232 w 462"/>
                <a:gd name="T33" fmla="*/ 109 h 141"/>
                <a:gd name="T34" fmla="*/ 189 w 462"/>
                <a:gd name="T35" fmla="*/ 141 h 141"/>
                <a:gd name="T36" fmla="*/ 150 w 462"/>
                <a:gd name="T37" fmla="*/ 107 h 141"/>
                <a:gd name="T38" fmla="*/ 211 w 462"/>
                <a:gd name="T39" fmla="*/ 23 h 141"/>
                <a:gd name="T40" fmla="*/ 173 w 462"/>
                <a:gd name="T41" fmla="*/ 24 h 141"/>
                <a:gd name="T42" fmla="*/ 173 w 462"/>
                <a:gd name="T43" fmla="*/ 69 h 141"/>
                <a:gd name="T44" fmla="*/ 211 w 462"/>
                <a:gd name="T45" fmla="*/ 69 h 141"/>
                <a:gd name="T46" fmla="*/ 259 w 462"/>
                <a:gd name="T47" fmla="*/ 102 h 141"/>
                <a:gd name="T48" fmla="*/ 286 w 462"/>
                <a:gd name="T49" fmla="*/ 120 h 141"/>
                <a:gd name="T50" fmla="*/ 324 w 462"/>
                <a:gd name="T51" fmla="*/ 118 h 141"/>
                <a:gd name="T52" fmla="*/ 325 w 462"/>
                <a:gd name="T53" fmla="*/ 71 h 141"/>
                <a:gd name="T54" fmla="*/ 289 w 462"/>
                <a:gd name="T55" fmla="*/ 66 h 141"/>
                <a:gd name="T56" fmla="*/ 262 w 462"/>
                <a:gd name="T57" fmla="*/ 73 h 141"/>
                <a:gd name="T58" fmla="*/ 344 w 462"/>
                <a:gd name="T59" fmla="*/ 3 h 141"/>
                <a:gd name="T60" fmla="*/ 289 w 462"/>
                <a:gd name="T61" fmla="*/ 19 h 141"/>
                <a:gd name="T62" fmla="*/ 308 w 462"/>
                <a:gd name="T63" fmla="*/ 47 h 141"/>
                <a:gd name="T64" fmla="*/ 350 w 462"/>
                <a:gd name="T65" fmla="*/ 92 h 141"/>
                <a:gd name="T66" fmla="*/ 304 w 462"/>
                <a:gd name="T67" fmla="*/ 141 h 141"/>
                <a:gd name="T68" fmla="*/ 259 w 462"/>
                <a:gd name="T69" fmla="*/ 102 h 141"/>
                <a:gd name="T70" fmla="*/ 390 w 462"/>
                <a:gd name="T71" fmla="*/ 105 h 141"/>
                <a:gd name="T72" fmla="*/ 413 w 462"/>
                <a:gd name="T73" fmla="*/ 127 h 141"/>
                <a:gd name="T74" fmla="*/ 436 w 462"/>
                <a:gd name="T75" fmla="*/ 114 h 141"/>
                <a:gd name="T76" fmla="*/ 445 w 462"/>
                <a:gd name="T77" fmla="*/ 77 h 141"/>
                <a:gd name="T78" fmla="*/ 431 w 462"/>
                <a:gd name="T79" fmla="*/ 87 h 141"/>
                <a:gd name="T80" fmla="*/ 383 w 462"/>
                <a:gd name="T81" fmla="*/ 80 h 141"/>
                <a:gd name="T82" fmla="*/ 384 w 462"/>
                <a:gd name="T83" fmla="*/ 13 h 141"/>
                <a:gd name="T84" fmla="*/ 439 w 462"/>
                <a:gd name="T85" fmla="*/ 8 h 141"/>
                <a:gd name="T86" fmla="*/ 462 w 462"/>
                <a:gd name="T87" fmla="*/ 67 h 141"/>
                <a:gd name="T88" fmla="*/ 439 w 462"/>
                <a:gd name="T89" fmla="*/ 133 h 141"/>
                <a:gd name="T90" fmla="*/ 386 w 462"/>
                <a:gd name="T91" fmla="*/ 132 h 141"/>
                <a:gd name="T92" fmla="*/ 443 w 462"/>
                <a:gd name="T93" fmla="*/ 46 h 141"/>
                <a:gd name="T94" fmla="*/ 417 w 462"/>
                <a:gd name="T95" fmla="*/ 14 h 141"/>
                <a:gd name="T96" fmla="*/ 389 w 462"/>
                <a:gd name="T97" fmla="*/ 47 h 141"/>
                <a:gd name="T98" fmla="*/ 416 w 462"/>
                <a:gd name="T99" fmla="*/ 77 h 141"/>
                <a:gd name="T100" fmla="*/ 443 w 462"/>
                <a:gd name="T101" fmla="*/ 4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09" y="138"/>
                  </a:moveTo>
                  <a:lnTo>
                    <a:pt x="109" y="119"/>
                  </a:lnTo>
                  <a:lnTo>
                    <a:pt x="128" y="119"/>
                  </a:lnTo>
                  <a:lnTo>
                    <a:pt x="128" y="138"/>
                  </a:lnTo>
                  <a:lnTo>
                    <a:pt x="109" y="138"/>
                  </a:lnTo>
                  <a:close/>
                  <a:moveTo>
                    <a:pt x="150" y="107"/>
                  </a:moveTo>
                  <a:lnTo>
                    <a:pt x="166" y="105"/>
                  </a:lnTo>
                  <a:cubicBezTo>
                    <a:pt x="168" y="113"/>
                    <a:pt x="170" y="118"/>
                    <a:pt x="174" y="122"/>
                  </a:cubicBezTo>
                  <a:cubicBezTo>
                    <a:pt x="178" y="125"/>
                    <a:pt x="183" y="127"/>
                    <a:pt x="189" y="127"/>
                  </a:cubicBezTo>
                  <a:cubicBezTo>
                    <a:pt x="194" y="127"/>
                    <a:pt x="199" y="126"/>
                    <a:pt x="203" y="123"/>
                  </a:cubicBezTo>
                  <a:cubicBezTo>
                    <a:pt x="207" y="121"/>
                    <a:pt x="210" y="118"/>
                    <a:pt x="212" y="114"/>
                  </a:cubicBezTo>
                  <a:cubicBezTo>
                    <a:pt x="215" y="110"/>
                    <a:pt x="217" y="105"/>
                    <a:pt x="218" y="98"/>
                  </a:cubicBezTo>
                  <a:cubicBezTo>
                    <a:pt x="220" y="91"/>
                    <a:pt x="221" y="84"/>
                    <a:pt x="221" y="77"/>
                  </a:cubicBezTo>
                  <a:cubicBezTo>
                    <a:pt x="221" y="76"/>
                    <a:pt x="221" y="75"/>
                    <a:pt x="221" y="74"/>
                  </a:cubicBezTo>
                  <a:cubicBezTo>
                    <a:pt x="218" y="79"/>
                    <a:pt x="213" y="83"/>
                    <a:pt x="207" y="87"/>
                  </a:cubicBezTo>
                  <a:cubicBezTo>
                    <a:pt x="201" y="90"/>
                    <a:pt x="195" y="92"/>
                    <a:pt x="188" y="92"/>
                  </a:cubicBezTo>
                  <a:cubicBezTo>
                    <a:pt x="177" y="92"/>
                    <a:pt x="167" y="88"/>
                    <a:pt x="159" y="80"/>
                  </a:cubicBezTo>
                  <a:cubicBezTo>
                    <a:pt x="151" y="71"/>
                    <a:pt x="147" y="60"/>
                    <a:pt x="147" y="47"/>
                  </a:cubicBezTo>
                  <a:cubicBezTo>
                    <a:pt x="147" y="33"/>
                    <a:pt x="152" y="22"/>
                    <a:pt x="160" y="13"/>
                  </a:cubicBezTo>
                  <a:cubicBezTo>
                    <a:pt x="168" y="5"/>
                    <a:pt x="178" y="0"/>
                    <a:pt x="191" y="0"/>
                  </a:cubicBezTo>
                  <a:cubicBezTo>
                    <a:pt x="200" y="0"/>
                    <a:pt x="208" y="3"/>
                    <a:pt x="215" y="8"/>
                  </a:cubicBezTo>
                  <a:cubicBezTo>
                    <a:pt x="223" y="13"/>
                    <a:pt x="228" y="19"/>
                    <a:pt x="232" y="28"/>
                  </a:cubicBezTo>
                  <a:cubicBezTo>
                    <a:pt x="236" y="37"/>
                    <a:pt x="238" y="50"/>
                    <a:pt x="238" y="67"/>
                  </a:cubicBezTo>
                  <a:cubicBezTo>
                    <a:pt x="238" y="84"/>
                    <a:pt x="236" y="98"/>
                    <a:pt x="232" y="109"/>
                  </a:cubicBezTo>
                  <a:cubicBezTo>
                    <a:pt x="228" y="119"/>
                    <a:pt x="223" y="127"/>
                    <a:pt x="215" y="133"/>
                  </a:cubicBezTo>
                  <a:cubicBezTo>
                    <a:pt x="208" y="138"/>
                    <a:pt x="199" y="141"/>
                    <a:pt x="189" y="141"/>
                  </a:cubicBezTo>
                  <a:cubicBezTo>
                    <a:pt x="178" y="141"/>
                    <a:pt x="169" y="138"/>
                    <a:pt x="162" y="132"/>
                  </a:cubicBezTo>
                  <a:cubicBezTo>
                    <a:pt x="155" y="126"/>
                    <a:pt x="151" y="118"/>
                    <a:pt x="150" y="107"/>
                  </a:cubicBezTo>
                  <a:close/>
                  <a:moveTo>
                    <a:pt x="219" y="46"/>
                  </a:moveTo>
                  <a:cubicBezTo>
                    <a:pt x="219" y="36"/>
                    <a:pt x="216" y="29"/>
                    <a:pt x="211" y="23"/>
                  </a:cubicBezTo>
                  <a:cubicBezTo>
                    <a:pt x="206" y="17"/>
                    <a:pt x="200" y="14"/>
                    <a:pt x="193" y="14"/>
                  </a:cubicBezTo>
                  <a:cubicBezTo>
                    <a:pt x="185" y="14"/>
                    <a:pt x="179" y="18"/>
                    <a:pt x="173" y="24"/>
                  </a:cubicBezTo>
                  <a:cubicBezTo>
                    <a:pt x="168" y="30"/>
                    <a:pt x="165" y="38"/>
                    <a:pt x="165" y="47"/>
                  </a:cubicBezTo>
                  <a:cubicBezTo>
                    <a:pt x="165" y="56"/>
                    <a:pt x="167" y="63"/>
                    <a:pt x="173" y="69"/>
                  </a:cubicBezTo>
                  <a:cubicBezTo>
                    <a:pt x="178" y="74"/>
                    <a:pt x="185" y="77"/>
                    <a:pt x="192" y="77"/>
                  </a:cubicBezTo>
                  <a:cubicBezTo>
                    <a:pt x="200" y="77"/>
                    <a:pt x="206" y="74"/>
                    <a:pt x="211" y="69"/>
                  </a:cubicBezTo>
                  <a:cubicBezTo>
                    <a:pt x="216" y="63"/>
                    <a:pt x="219" y="56"/>
                    <a:pt x="219" y="46"/>
                  </a:cubicBezTo>
                  <a:close/>
                  <a:moveTo>
                    <a:pt x="259" y="102"/>
                  </a:moveTo>
                  <a:lnTo>
                    <a:pt x="277" y="101"/>
                  </a:lnTo>
                  <a:cubicBezTo>
                    <a:pt x="279" y="110"/>
                    <a:pt x="282" y="116"/>
                    <a:pt x="286" y="120"/>
                  </a:cubicBezTo>
                  <a:cubicBezTo>
                    <a:pt x="291" y="125"/>
                    <a:pt x="297" y="127"/>
                    <a:pt x="304" y="127"/>
                  </a:cubicBezTo>
                  <a:cubicBezTo>
                    <a:pt x="312" y="127"/>
                    <a:pt x="319" y="124"/>
                    <a:pt x="324" y="118"/>
                  </a:cubicBezTo>
                  <a:cubicBezTo>
                    <a:pt x="330" y="112"/>
                    <a:pt x="333" y="103"/>
                    <a:pt x="333" y="93"/>
                  </a:cubicBezTo>
                  <a:cubicBezTo>
                    <a:pt x="333" y="84"/>
                    <a:pt x="330" y="76"/>
                    <a:pt x="325" y="71"/>
                  </a:cubicBezTo>
                  <a:cubicBezTo>
                    <a:pt x="319" y="65"/>
                    <a:pt x="312" y="62"/>
                    <a:pt x="303" y="62"/>
                  </a:cubicBezTo>
                  <a:cubicBezTo>
                    <a:pt x="298" y="62"/>
                    <a:pt x="293" y="63"/>
                    <a:pt x="289" y="66"/>
                  </a:cubicBezTo>
                  <a:cubicBezTo>
                    <a:pt x="284" y="68"/>
                    <a:pt x="281" y="72"/>
                    <a:pt x="278" y="75"/>
                  </a:cubicBezTo>
                  <a:lnTo>
                    <a:pt x="262" y="73"/>
                  </a:lnTo>
                  <a:lnTo>
                    <a:pt x="276" y="3"/>
                  </a:lnTo>
                  <a:lnTo>
                    <a:pt x="344" y="3"/>
                  </a:lnTo>
                  <a:lnTo>
                    <a:pt x="344" y="19"/>
                  </a:lnTo>
                  <a:lnTo>
                    <a:pt x="289" y="19"/>
                  </a:lnTo>
                  <a:lnTo>
                    <a:pt x="282" y="56"/>
                  </a:lnTo>
                  <a:cubicBezTo>
                    <a:pt x="290" y="50"/>
                    <a:pt x="299" y="47"/>
                    <a:pt x="308" y="47"/>
                  </a:cubicBezTo>
                  <a:cubicBezTo>
                    <a:pt x="320" y="47"/>
                    <a:pt x="330" y="51"/>
                    <a:pt x="338" y="60"/>
                  </a:cubicBezTo>
                  <a:cubicBezTo>
                    <a:pt x="346" y="68"/>
                    <a:pt x="350" y="79"/>
                    <a:pt x="350" y="92"/>
                  </a:cubicBezTo>
                  <a:cubicBezTo>
                    <a:pt x="350" y="104"/>
                    <a:pt x="347" y="115"/>
                    <a:pt x="340" y="124"/>
                  </a:cubicBezTo>
                  <a:cubicBezTo>
                    <a:pt x="331" y="135"/>
                    <a:pt x="319" y="141"/>
                    <a:pt x="304" y="141"/>
                  </a:cubicBezTo>
                  <a:cubicBezTo>
                    <a:pt x="291" y="141"/>
                    <a:pt x="281" y="137"/>
                    <a:pt x="273" y="130"/>
                  </a:cubicBezTo>
                  <a:cubicBezTo>
                    <a:pt x="265" y="123"/>
                    <a:pt x="261" y="114"/>
                    <a:pt x="259" y="102"/>
                  </a:cubicBezTo>
                  <a:close/>
                  <a:moveTo>
                    <a:pt x="374" y="107"/>
                  </a:moveTo>
                  <a:lnTo>
                    <a:pt x="390" y="105"/>
                  </a:lnTo>
                  <a:cubicBezTo>
                    <a:pt x="392" y="113"/>
                    <a:pt x="394" y="118"/>
                    <a:pt x="398" y="122"/>
                  </a:cubicBezTo>
                  <a:cubicBezTo>
                    <a:pt x="402" y="125"/>
                    <a:pt x="407" y="127"/>
                    <a:pt x="413" y="127"/>
                  </a:cubicBezTo>
                  <a:cubicBezTo>
                    <a:pt x="418" y="127"/>
                    <a:pt x="423" y="126"/>
                    <a:pt x="427" y="123"/>
                  </a:cubicBezTo>
                  <a:cubicBezTo>
                    <a:pt x="431" y="121"/>
                    <a:pt x="434" y="118"/>
                    <a:pt x="436" y="114"/>
                  </a:cubicBezTo>
                  <a:cubicBezTo>
                    <a:pt x="439" y="110"/>
                    <a:pt x="441" y="105"/>
                    <a:pt x="442" y="98"/>
                  </a:cubicBezTo>
                  <a:cubicBezTo>
                    <a:pt x="444" y="91"/>
                    <a:pt x="445" y="84"/>
                    <a:pt x="445" y="77"/>
                  </a:cubicBezTo>
                  <a:cubicBezTo>
                    <a:pt x="445" y="76"/>
                    <a:pt x="445" y="75"/>
                    <a:pt x="445" y="74"/>
                  </a:cubicBezTo>
                  <a:cubicBezTo>
                    <a:pt x="442" y="79"/>
                    <a:pt x="437" y="83"/>
                    <a:pt x="431" y="87"/>
                  </a:cubicBezTo>
                  <a:cubicBezTo>
                    <a:pt x="425" y="90"/>
                    <a:pt x="419" y="92"/>
                    <a:pt x="412" y="92"/>
                  </a:cubicBezTo>
                  <a:cubicBezTo>
                    <a:pt x="401" y="92"/>
                    <a:pt x="391" y="88"/>
                    <a:pt x="383" y="80"/>
                  </a:cubicBezTo>
                  <a:cubicBezTo>
                    <a:pt x="375" y="71"/>
                    <a:pt x="371" y="60"/>
                    <a:pt x="371" y="47"/>
                  </a:cubicBezTo>
                  <a:cubicBezTo>
                    <a:pt x="371" y="33"/>
                    <a:pt x="376" y="22"/>
                    <a:pt x="384" y="13"/>
                  </a:cubicBezTo>
                  <a:cubicBezTo>
                    <a:pt x="392" y="5"/>
                    <a:pt x="402" y="0"/>
                    <a:pt x="415" y="0"/>
                  </a:cubicBezTo>
                  <a:cubicBezTo>
                    <a:pt x="424" y="0"/>
                    <a:pt x="432" y="3"/>
                    <a:pt x="439" y="8"/>
                  </a:cubicBezTo>
                  <a:cubicBezTo>
                    <a:pt x="447" y="13"/>
                    <a:pt x="452" y="19"/>
                    <a:pt x="456" y="28"/>
                  </a:cubicBezTo>
                  <a:cubicBezTo>
                    <a:pt x="460" y="37"/>
                    <a:pt x="462" y="50"/>
                    <a:pt x="462" y="67"/>
                  </a:cubicBezTo>
                  <a:cubicBezTo>
                    <a:pt x="462" y="84"/>
                    <a:pt x="460" y="98"/>
                    <a:pt x="456" y="109"/>
                  </a:cubicBezTo>
                  <a:cubicBezTo>
                    <a:pt x="452" y="119"/>
                    <a:pt x="447" y="127"/>
                    <a:pt x="439" y="133"/>
                  </a:cubicBezTo>
                  <a:cubicBezTo>
                    <a:pt x="432" y="138"/>
                    <a:pt x="423" y="141"/>
                    <a:pt x="413" y="141"/>
                  </a:cubicBezTo>
                  <a:cubicBezTo>
                    <a:pt x="402" y="141"/>
                    <a:pt x="393" y="138"/>
                    <a:pt x="386" y="132"/>
                  </a:cubicBezTo>
                  <a:cubicBezTo>
                    <a:pt x="379" y="126"/>
                    <a:pt x="375" y="118"/>
                    <a:pt x="374" y="107"/>
                  </a:cubicBezTo>
                  <a:close/>
                  <a:moveTo>
                    <a:pt x="443" y="46"/>
                  </a:moveTo>
                  <a:cubicBezTo>
                    <a:pt x="443" y="36"/>
                    <a:pt x="440" y="29"/>
                    <a:pt x="435" y="23"/>
                  </a:cubicBezTo>
                  <a:cubicBezTo>
                    <a:pt x="430" y="17"/>
                    <a:pt x="424" y="14"/>
                    <a:pt x="417" y="14"/>
                  </a:cubicBezTo>
                  <a:cubicBezTo>
                    <a:pt x="409" y="14"/>
                    <a:pt x="403" y="18"/>
                    <a:pt x="397" y="24"/>
                  </a:cubicBezTo>
                  <a:cubicBezTo>
                    <a:pt x="392" y="30"/>
                    <a:pt x="389" y="38"/>
                    <a:pt x="389" y="47"/>
                  </a:cubicBezTo>
                  <a:cubicBezTo>
                    <a:pt x="389" y="56"/>
                    <a:pt x="391" y="63"/>
                    <a:pt x="397" y="69"/>
                  </a:cubicBezTo>
                  <a:cubicBezTo>
                    <a:pt x="402" y="74"/>
                    <a:pt x="409" y="77"/>
                    <a:pt x="416" y="77"/>
                  </a:cubicBezTo>
                  <a:cubicBezTo>
                    <a:pt x="424" y="77"/>
                    <a:pt x="430" y="74"/>
                    <a:pt x="435" y="69"/>
                  </a:cubicBezTo>
                  <a:cubicBezTo>
                    <a:pt x="440" y="63"/>
                    <a:pt x="443" y="56"/>
                    <a:pt x="443"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8" name="Freeform 1045"/>
            <p:cNvSpPr>
              <a:spLocks noEditPoints="1"/>
            </p:cNvSpPr>
            <p:nvPr/>
          </p:nvSpPr>
          <p:spPr bwMode="auto">
            <a:xfrm>
              <a:off x="3098800" y="1155700"/>
              <a:ext cx="283210" cy="78105"/>
            </a:xfrm>
            <a:custGeom>
              <a:avLst/>
              <a:gdLst>
                <a:gd name="T0" fmla="*/ 34 w 684"/>
                <a:gd name="T1" fmla="*/ 138 h 141"/>
                <a:gd name="T2" fmla="*/ 18 w 684"/>
                <a:gd name="T3" fmla="*/ 43 h 141"/>
                <a:gd name="T4" fmla="*/ 0 w 684"/>
                <a:gd name="T5" fmla="*/ 35 h 141"/>
                <a:gd name="T6" fmla="*/ 40 w 684"/>
                <a:gd name="T7" fmla="*/ 0 h 141"/>
                <a:gd name="T8" fmla="*/ 51 w 684"/>
                <a:gd name="T9" fmla="*/ 138 h 141"/>
                <a:gd name="T10" fmla="*/ 104 w 684"/>
                <a:gd name="T11" fmla="*/ 31 h 141"/>
                <a:gd name="T12" fmla="*/ 144 w 684"/>
                <a:gd name="T13" fmla="*/ 0 h 141"/>
                <a:gd name="T14" fmla="*/ 177 w 684"/>
                <a:gd name="T15" fmla="*/ 18 h 141"/>
                <a:gd name="T16" fmla="*/ 189 w 684"/>
                <a:gd name="T17" fmla="*/ 71 h 141"/>
                <a:gd name="T18" fmla="*/ 169 w 684"/>
                <a:gd name="T19" fmla="*/ 133 h 141"/>
                <a:gd name="T20" fmla="*/ 113 w 684"/>
                <a:gd name="T21" fmla="*/ 126 h 141"/>
                <a:gd name="T22" fmla="*/ 117 w 684"/>
                <a:gd name="T23" fmla="*/ 71 h 141"/>
                <a:gd name="T24" fmla="*/ 144 w 684"/>
                <a:gd name="T25" fmla="*/ 127 h 141"/>
                <a:gd name="T26" fmla="*/ 172 w 684"/>
                <a:gd name="T27" fmla="*/ 71 h 141"/>
                <a:gd name="T28" fmla="*/ 144 w 684"/>
                <a:gd name="T29" fmla="*/ 14 h 141"/>
                <a:gd name="T30" fmla="*/ 117 w 684"/>
                <a:gd name="T31" fmla="*/ 71 h 141"/>
                <a:gd name="T32" fmla="*/ 230 w 684"/>
                <a:gd name="T33" fmla="*/ 105 h 141"/>
                <a:gd name="T34" fmla="*/ 253 w 684"/>
                <a:gd name="T35" fmla="*/ 127 h 141"/>
                <a:gd name="T36" fmla="*/ 276 w 684"/>
                <a:gd name="T37" fmla="*/ 114 h 141"/>
                <a:gd name="T38" fmla="*/ 285 w 684"/>
                <a:gd name="T39" fmla="*/ 77 h 141"/>
                <a:gd name="T40" fmla="*/ 271 w 684"/>
                <a:gd name="T41" fmla="*/ 87 h 141"/>
                <a:gd name="T42" fmla="*/ 223 w 684"/>
                <a:gd name="T43" fmla="*/ 80 h 141"/>
                <a:gd name="T44" fmla="*/ 224 w 684"/>
                <a:gd name="T45" fmla="*/ 13 h 141"/>
                <a:gd name="T46" fmla="*/ 279 w 684"/>
                <a:gd name="T47" fmla="*/ 8 h 141"/>
                <a:gd name="T48" fmla="*/ 302 w 684"/>
                <a:gd name="T49" fmla="*/ 67 h 141"/>
                <a:gd name="T50" fmla="*/ 279 w 684"/>
                <a:gd name="T51" fmla="*/ 133 h 141"/>
                <a:gd name="T52" fmla="*/ 226 w 684"/>
                <a:gd name="T53" fmla="*/ 132 h 141"/>
                <a:gd name="T54" fmla="*/ 283 w 684"/>
                <a:gd name="T55" fmla="*/ 46 h 141"/>
                <a:gd name="T56" fmla="*/ 257 w 684"/>
                <a:gd name="T57" fmla="*/ 14 h 141"/>
                <a:gd name="T58" fmla="*/ 229 w 684"/>
                <a:gd name="T59" fmla="*/ 47 h 141"/>
                <a:gd name="T60" fmla="*/ 256 w 684"/>
                <a:gd name="T61" fmla="*/ 77 h 141"/>
                <a:gd name="T62" fmla="*/ 283 w 684"/>
                <a:gd name="T63" fmla="*/ 46 h 141"/>
                <a:gd name="T64" fmla="*/ 333 w 684"/>
                <a:gd name="T65" fmla="*/ 119 h 141"/>
                <a:gd name="T66" fmla="*/ 352 w 684"/>
                <a:gd name="T67" fmla="*/ 138 h 141"/>
                <a:gd name="T68" fmla="*/ 425 w 684"/>
                <a:gd name="T69" fmla="*/ 138 h 141"/>
                <a:gd name="T70" fmla="*/ 366 w 684"/>
                <a:gd name="T71" fmla="*/ 105 h 141"/>
                <a:gd name="T72" fmla="*/ 429 w 684"/>
                <a:gd name="T73" fmla="*/ 1 h 141"/>
                <a:gd name="T74" fmla="*/ 442 w 684"/>
                <a:gd name="T75" fmla="*/ 90 h 141"/>
                <a:gd name="T76" fmla="*/ 461 w 684"/>
                <a:gd name="T77" fmla="*/ 105 h 141"/>
                <a:gd name="T78" fmla="*/ 442 w 684"/>
                <a:gd name="T79" fmla="*/ 138 h 141"/>
                <a:gd name="T80" fmla="*/ 425 w 684"/>
                <a:gd name="T81" fmla="*/ 90 h 141"/>
                <a:gd name="T82" fmla="*/ 382 w 684"/>
                <a:gd name="T83" fmla="*/ 90 h 141"/>
                <a:gd name="T84" fmla="*/ 547 w 684"/>
                <a:gd name="T85" fmla="*/ 138 h 141"/>
                <a:gd name="T86" fmla="*/ 530 w 684"/>
                <a:gd name="T87" fmla="*/ 31 h 141"/>
                <a:gd name="T88" fmla="*/ 496 w 684"/>
                <a:gd name="T89" fmla="*/ 51 h 141"/>
                <a:gd name="T90" fmla="*/ 521 w 684"/>
                <a:gd name="T91" fmla="*/ 19 h 141"/>
                <a:gd name="T92" fmla="*/ 547 w 684"/>
                <a:gd name="T93" fmla="*/ 0 h 141"/>
                <a:gd name="T94" fmla="*/ 684 w 684"/>
                <a:gd name="T95" fmla="*/ 122 h 141"/>
                <a:gd name="T96" fmla="*/ 593 w 684"/>
                <a:gd name="T97" fmla="*/ 138 h 141"/>
                <a:gd name="T98" fmla="*/ 606 w 684"/>
                <a:gd name="T99" fmla="*/ 108 h 141"/>
                <a:gd name="T100" fmla="*/ 659 w 684"/>
                <a:gd name="T101" fmla="*/ 58 h 141"/>
                <a:gd name="T102" fmla="*/ 659 w 684"/>
                <a:gd name="T103" fmla="*/ 21 h 141"/>
                <a:gd name="T104" fmla="*/ 621 w 684"/>
                <a:gd name="T105" fmla="*/ 22 h 141"/>
                <a:gd name="T106" fmla="*/ 596 w 684"/>
                <a:gd name="T107" fmla="*/ 40 h 141"/>
                <a:gd name="T108" fmla="*/ 641 w 684"/>
                <a:gd name="T109" fmla="*/ 0 h 141"/>
                <a:gd name="T110" fmla="*/ 684 w 684"/>
                <a:gd name="T111" fmla="*/ 39 h 141"/>
                <a:gd name="T112" fmla="*/ 669 w 684"/>
                <a:gd name="T113" fmla="*/ 72 h 141"/>
                <a:gd name="T114" fmla="*/ 624 w 684"/>
                <a:gd name="T115" fmla="*/ 113 h 141"/>
                <a:gd name="T116" fmla="*/ 684 w 684"/>
                <a:gd name="T117"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99" y="71"/>
                  </a:moveTo>
                  <a:cubicBezTo>
                    <a:pt x="99" y="54"/>
                    <a:pt x="101" y="41"/>
                    <a:pt x="104" y="31"/>
                  </a:cubicBezTo>
                  <a:cubicBezTo>
                    <a:pt x="108" y="21"/>
                    <a:pt x="113" y="14"/>
                    <a:pt x="119" y="8"/>
                  </a:cubicBezTo>
                  <a:cubicBezTo>
                    <a:pt x="126" y="3"/>
                    <a:pt x="134" y="0"/>
                    <a:pt x="144" y="0"/>
                  </a:cubicBezTo>
                  <a:cubicBezTo>
                    <a:pt x="152" y="0"/>
                    <a:pt x="158" y="2"/>
                    <a:pt x="164" y="5"/>
                  </a:cubicBezTo>
                  <a:cubicBezTo>
                    <a:pt x="169" y="8"/>
                    <a:pt x="174" y="12"/>
                    <a:pt x="177" y="18"/>
                  </a:cubicBezTo>
                  <a:cubicBezTo>
                    <a:pt x="181" y="23"/>
                    <a:pt x="184" y="30"/>
                    <a:pt x="186" y="38"/>
                  </a:cubicBezTo>
                  <a:cubicBezTo>
                    <a:pt x="188" y="46"/>
                    <a:pt x="189" y="57"/>
                    <a:pt x="189" y="71"/>
                  </a:cubicBezTo>
                  <a:cubicBezTo>
                    <a:pt x="189" y="87"/>
                    <a:pt x="187" y="100"/>
                    <a:pt x="184" y="110"/>
                  </a:cubicBezTo>
                  <a:cubicBezTo>
                    <a:pt x="181" y="120"/>
                    <a:pt x="176" y="127"/>
                    <a:pt x="169" y="133"/>
                  </a:cubicBezTo>
                  <a:cubicBezTo>
                    <a:pt x="163" y="138"/>
                    <a:pt x="154" y="141"/>
                    <a:pt x="144" y="141"/>
                  </a:cubicBezTo>
                  <a:cubicBezTo>
                    <a:pt x="131" y="141"/>
                    <a:pt x="121" y="136"/>
                    <a:pt x="113" y="126"/>
                  </a:cubicBezTo>
                  <a:cubicBezTo>
                    <a:pt x="104" y="115"/>
                    <a:pt x="99" y="97"/>
                    <a:pt x="99" y="71"/>
                  </a:cubicBezTo>
                  <a:close/>
                  <a:moveTo>
                    <a:pt x="117" y="71"/>
                  </a:moveTo>
                  <a:cubicBezTo>
                    <a:pt x="117" y="93"/>
                    <a:pt x="119" y="108"/>
                    <a:pt x="125" y="116"/>
                  </a:cubicBezTo>
                  <a:cubicBezTo>
                    <a:pt x="130" y="123"/>
                    <a:pt x="137" y="127"/>
                    <a:pt x="144" y="127"/>
                  </a:cubicBezTo>
                  <a:cubicBezTo>
                    <a:pt x="152" y="127"/>
                    <a:pt x="159" y="123"/>
                    <a:pt x="164" y="116"/>
                  </a:cubicBezTo>
                  <a:cubicBezTo>
                    <a:pt x="169" y="108"/>
                    <a:pt x="172" y="93"/>
                    <a:pt x="172" y="71"/>
                  </a:cubicBezTo>
                  <a:cubicBezTo>
                    <a:pt x="172" y="48"/>
                    <a:pt x="169" y="33"/>
                    <a:pt x="164" y="26"/>
                  </a:cubicBezTo>
                  <a:cubicBezTo>
                    <a:pt x="159" y="18"/>
                    <a:pt x="152" y="14"/>
                    <a:pt x="144" y="14"/>
                  </a:cubicBezTo>
                  <a:cubicBezTo>
                    <a:pt x="136" y="14"/>
                    <a:pt x="130" y="18"/>
                    <a:pt x="125" y="24"/>
                  </a:cubicBezTo>
                  <a:cubicBezTo>
                    <a:pt x="120" y="33"/>
                    <a:pt x="117" y="48"/>
                    <a:pt x="117" y="71"/>
                  </a:cubicBezTo>
                  <a:close/>
                  <a:moveTo>
                    <a:pt x="214" y="107"/>
                  </a:moveTo>
                  <a:lnTo>
                    <a:pt x="230" y="105"/>
                  </a:lnTo>
                  <a:cubicBezTo>
                    <a:pt x="232" y="113"/>
                    <a:pt x="234" y="118"/>
                    <a:pt x="238" y="122"/>
                  </a:cubicBezTo>
                  <a:cubicBezTo>
                    <a:pt x="242" y="125"/>
                    <a:pt x="247" y="127"/>
                    <a:pt x="253" y="127"/>
                  </a:cubicBezTo>
                  <a:cubicBezTo>
                    <a:pt x="258" y="127"/>
                    <a:pt x="263" y="126"/>
                    <a:pt x="267" y="123"/>
                  </a:cubicBezTo>
                  <a:cubicBezTo>
                    <a:pt x="271" y="121"/>
                    <a:pt x="274" y="118"/>
                    <a:pt x="276" y="114"/>
                  </a:cubicBezTo>
                  <a:cubicBezTo>
                    <a:pt x="279" y="110"/>
                    <a:pt x="281" y="105"/>
                    <a:pt x="282" y="98"/>
                  </a:cubicBezTo>
                  <a:cubicBezTo>
                    <a:pt x="284" y="91"/>
                    <a:pt x="285" y="84"/>
                    <a:pt x="285" y="77"/>
                  </a:cubicBezTo>
                  <a:cubicBezTo>
                    <a:pt x="285" y="76"/>
                    <a:pt x="285" y="75"/>
                    <a:pt x="285" y="74"/>
                  </a:cubicBezTo>
                  <a:cubicBezTo>
                    <a:pt x="282" y="79"/>
                    <a:pt x="277" y="83"/>
                    <a:pt x="271" y="87"/>
                  </a:cubicBezTo>
                  <a:cubicBezTo>
                    <a:pt x="265" y="90"/>
                    <a:pt x="259" y="92"/>
                    <a:pt x="252" y="92"/>
                  </a:cubicBezTo>
                  <a:cubicBezTo>
                    <a:pt x="241" y="92"/>
                    <a:pt x="231" y="88"/>
                    <a:pt x="223" y="80"/>
                  </a:cubicBezTo>
                  <a:cubicBezTo>
                    <a:pt x="215" y="71"/>
                    <a:pt x="211" y="60"/>
                    <a:pt x="211" y="47"/>
                  </a:cubicBezTo>
                  <a:cubicBezTo>
                    <a:pt x="211" y="33"/>
                    <a:pt x="216" y="22"/>
                    <a:pt x="224" y="13"/>
                  </a:cubicBezTo>
                  <a:cubicBezTo>
                    <a:pt x="232" y="5"/>
                    <a:pt x="242" y="0"/>
                    <a:pt x="255" y="0"/>
                  </a:cubicBezTo>
                  <a:cubicBezTo>
                    <a:pt x="264" y="0"/>
                    <a:pt x="272" y="3"/>
                    <a:pt x="279" y="8"/>
                  </a:cubicBezTo>
                  <a:cubicBezTo>
                    <a:pt x="287" y="13"/>
                    <a:pt x="292" y="19"/>
                    <a:pt x="296" y="28"/>
                  </a:cubicBezTo>
                  <a:cubicBezTo>
                    <a:pt x="300" y="37"/>
                    <a:pt x="302" y="50"/>
                    <a:pt x="302" y="67"/>
                  </a:cubicBezTo>
                  <a:cubicBezTo>
                    <a:pt x="302" y="84"/>
                    <a:pt x="300" y="98"/>
                    <a:pt x="296" y="109"/>
                  </a:cubicBezTo>
                  <a:cubicBezTo>
                    <a:pt x="292" y="119"/>
                    <a:pt x="287" y="127"/>
                    <a:pt x="279" y="133"/>
                  </a:cubicBezTo>
                  <a:cubicBezTo>
                    <a:pt x="272" y="138"/>
                    <a:pt x="263" y="141"/>
                    <a:pt x="253" y="141"/>
                  </a:cubicBezTo>
                  <a:cubicBezTo>
                    <a:pt x="242" y="141"/>
                    <a:pt x="233" y="138"/>
                    <a:pt x="226" y="132"/>
                  </a:cubicBezTo>
                  <a:cubicBezTo>
                    <a:pt x="219" y="126"/>
                    <a:pt x="215" y="118"/>
                    <a:pt x="214" y="107"/>
                  </a:cubicBezTo>
                  <a:close/>
                  <a:moveTo>
                    <a:pt x="283" y="46"/>
                  </a:moveTo>
                  <a:cubicBezTo>
                    <a:pt x="283" y="36"/>
                    <a:pt x="280" y="29"/>
                    <a:pt x="275" y="23"/>
                  </a:cubicBezTo>
                  <a:cubicBezTo>
                    <a:pt x="270" y="17"/>
                    <a:pt x="264" y="14"/>
                    <a:pt x="257" y="14"/>
                  </a:cubicBezTo>
                  <a:cubicBezTo>
                    <a:pt x="249" y="14"/>
                    <a:pt x="243" y="18"/>
                    <a:pt x="237" y="24"/>
                  </a:cubicBezTo>
                  <a:cubicBezTo>
                    <a:pt x="232" y="30"/>
                    <a:pt x="229" y="38"/>
                    <a:pt x="229" y="47"/>
                  </a:cubicBezTo>
                  <a:cubicBezTo>
                    <a:pt x="229" y="56"/>
                    <a:pt x="231" y="63"/>
                    <a:pt x="237" y="69"/>
                  </a:cubicBezTo>
                  <a:cubicBezTo>
                    <a:pt x="242" y="74"/>
                    <a:pt x="249" y="77"/>
                    <a:pt x="256" y="77"/>
                  </a:cubicBezTo>
                  <a:cubicBezTo>
                    <a:pt x="264" y="77"/>
                    <a:pt x="270" y="74"/>
                    <a:pt x="275" y="69"/>
                  </a:cubicBezTo>
                  <a:cubicBezTo>
                    <a:pt x="280" y="63"/>
                    <a:pt x="283" y="56"/>
                    <a:pt x="283" y="46"/>
                  </a:cubicBezTo>
                  <a:close/>
                  <a:moveTo>
                    <a:pt x="333" y="138"/>
                  </a:moveTo>
                  <a:lnTo>
                    <a:pt x="333" y="119"/>
                  </a:lnTo>
                  <a:lnTo>
                    <a:pt x="352" y="119"/>
                  </a:lnTo>
                  <a:lnTo>
                    <a:pt x="352" y="138"/>
                  </a:lnTo>
                  <a:lnTo>
                    <a:pt x="333" y="138"/>
                  </a:lnTo>
                  <a:close/>
                  <a:moveTo>
                    <a:pt x="425" y="138"/>
                  </a:moveTo>
                  <a:lnTo>
                    <a:pt x="425" y="105"/>
                  </a:lnTo>
                  <a:lnTo>
                    <a:pt x="366" y="105"/>
                  </a:lnTo>
                  <a:lnTo>
                    <a:pt x="366" y="90"/>
                  </a:lnTo>
                  <a:lnTo>
                    <a:pt x="429" y="1"/>
                  </a:lnTo>
                  <a:lnTo>
                    <a:pt x="442" y="1"/>
                  </a:lnTo>
                  <a:lnTo>
                    <a:pt x="442" y="90"/>
                  </a:lnTo>
                  <a:lnTo>
                    <a:pt x="461" y="90"/>
                  </a:lnTo>
                  <a:lnTo>
                    <a:pt x="461" y="105"/>
                  </a:lnTo>
                  <a:lnTo>
                    <a:pt x="442" y="105"/>
                  </a:lnTo>
                  <a:lnTo>
                    <a:pt x="442" y="138"/>
                  </a:lnTo>
                  <a:lnTo>
                    <a:pt x="425" y="138"/>
                  </a:lnTo>
                  <a:close/>
                  <a:moveTo>
                    <a:pt x="425" y="90"/>
                  </a:moveTo>
                  <a:lnTo>
                    <a:pt x="425" y="28"/>
                  </a:lnTo>
                  <a:lnTo>
                    <a:pt x="382" y="90"/>
                  </a:lnTo>
                  <a:lnTo>
                    <a:pt x="425" y="90"/>
                  </a:lnTo>
                  <a:close/>
                  <a:moveTo>
                    <a:pt x="547" y="138"/>
                  </a:moveTo>
                  <a:lnTo>
                    <a:pt x="530" y="138"/>
                  </a:lnTo>
                  <a:lnTo>
                    <a:pt x="530" y="31"/>
                  </a:lnTo>
                  <a:cubicBezTo>
                    <a:pt x="526" y="35"/>
                    <a:pt x="521" y="39"/>
                    <a:pt x="514" y="43"/>
                  </a:cubicBezTo>
                  <a:cubicBezTo>
                    <a:pt x="508" y="47"/>
                    <a:pt x="502" y="49"/>
                    <a:pt x="496" y="51"/>
                  </a:cubicBezTo>
                  <a:lnTo>
                    <a:pt x="496" y="35"/>
                  </a:lnTo>
                  <a:cubicBezTo>
                    <a:pt x="506" y="30"/>
                    <a:pt x="514" y="25"/>
                    <a:pt x="521" y="19"/>
                  </a:cubicBezTo>
                  <a:cubicBezTo>
                    <a:pt x="528" y="13"/>
                    <a:pt x="533" y="6"/>
                    <a:pt x="536" y="0"/>
                  </a:cubicBezTo>
                  <a:lnTo>
                    <a:pt x="547" y="0"/>
                  </a:lnTo>
                  <a:lnTo>
                    <a:pt x="547" y="138"/>
                  </a:lnTo>
                  <a:close/>
                  <a:moveTo>
                    <a:pt x="684" y="122"/>
                  </a:moveTo>
                  <a:lnTo>
                    <a:pt x="684" y="138"/>
                  </a:lnTo>
                  <a:lnTo>
                    <a:pt x="593" y="138"/>
                  </a:lnTo>
                  <a:cubicBezTo>
                    <a:pt x="593" y="134"/>
                    <a:pt x="594" y="131"/>
                    <a:pt x="595" y="127"/>
                  </a:cubicBezTo>
                  <a:cubicBezTo>
                    <a:pt x="598" y="121"/>
                    <a:pt x="601" y="114"/>
                    <a:pt x="606" y="108"/>
                  </a:cubicBezTo>
                  <a:cubicBezTo>
                    <a:pt x="611" y="102"/>
                    <a:pt x="619" y="96"/>
                    <a:pt x="628" y="88"/>
                  </a:cubicBezTo>
                  <a:cubicBezTo>
                    <a:pt x="643" y="75"/>
                    <a:pt x="654" y="66"/>
                    <a:pt x="659" y="58"/>
                  </a:cubicBezTo>
                  <a:cubicBezTo>
                    <a:pt x="664" y="51"/>
                    <a:pt x="667" y="45"/>
                    <a:pt x="667" y="38"/>
                  </a:cubicBezTo>
                  <a:cubicBezTo>
                    <a:pt x="667" y="32"/>
                    <a:pt x="664" y="26"/>
                    <a:pt x="659" y="21"/>
                  </a:cubicBezTo>
                  <a:cubicBezTo>
                    <a:pt x="655" y="17"/>
                    <a:pt x="648" y="14"/>
                    <a:pt x="641" y="14"/>
                  </a:cubicBezTo>
                  <a:cubicBezTo>
                    <a:pt x="633" y="14"/>
                    <a:pt x="626" y="17"/>
                    <a:pt x="621" y="22"/>
                  </a:cubicBezTo>
                  <a:cubicBezTo>
                    <a:pt x="616" y="27"/>
                    <a:pt x="614" y="33"/>
                    <a:pt x="614" y="42"/>
                  </a:cubicBezTo>
                  <a:lnTo>
                    <a:pt x="596" y="40"/>
                  </a:lnTo>
                  <a:cubicBezTo>
                    <a:pt x="598" y="27"/>
                    <a:pt x="602" y="17"/>
                    <a:pt x="610" y="11"/>
                  </a:cubicBezTo>
                  <a:cubicBezTo>
                    <a:pt x="618" y="4"/>
                    <a:pt x="628" y="0"/>
                    <a:pt x="641" y="0"/>
                  </a:cubicBezTo>
                  <a:cubicBezTo>
                    <a:pt x="654" y="0"/>
                    <a:pt x="665" y="4"/>
                    <a:pt x="672" y="11"/>
                  </a:cubicBezTo>
                  <a:cubicBezTo>
                    <a:pt x="680" y="19"/>
                    <a:pt x="684" y="28"/>
                    <a:pt x="684" y="39"/>
                  </a:cubicBezTo>
                  <a:cubicBezTo>
                    <a:pt x="684" y="44"/>
                    <a:pt x="683" y="50"/>
                    <a:pt x="681" y="55"/>
                  </a:cubicBezTo>
                  <a:cubicBezTo>
                    <a:pt x="678" y="60"/>
                    <a:pt x="675" y="66"/>
                    <a:pt x="669" y="72"/>
                  </a:cubicBezTo>
                  <a:cubicBezTo>
                    <a:pt x="664" y="78"/>
                    <a:pt x="655" y="86"/>
                    <a:pt x="643" y="96"/>
                  </a:cubicBezTo>
                  <a:cubicBezTo>
                    <a:pt x="633" y="104"/>
                    <a:pt x="627" y="110"/>
                    <a:pt x="624" y="113"/>
                  </a:cubicBezTo>
                  <a:cubicBezTo>
                    <a:pt x="621" y="116"/>
                    <a:pt x="619" y="119"/>
                    <a:pt x="617" y="122"/>
                  </a:cubicBezTo>
                  <a:lnTo>
                    <a:pt x="684"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9" name="Freeform 1046"/>
            <p:cNvSpPr>
              <a:spLocks noEditPoints="1"/>
            </p:cNvSpPr>
            <p:nvPr/>
          </p:nvSpPr>
          <p:spPr bwMode="auto">
            <a:xfrm>
              <a:off x="3872865" y="1155700"/>
              <a:ext cx="146050" cy="78105"/>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102 h 141"/>
                <a:gd name="T28" fmla="*/ 177 w 352"/>
                <a:gd name="T29" fmla="*/ 120 h 141"/>
                <a:gd name="T30" fmla="*/ 215 w 352"/>
                <a:gd name="T31" fmla="*/ 118 h 141"/>
                <a:gd name="T32" fmla="*/ 216 w 352"/>
                <a:gd name="T33" fmla="*/ 71 h 141"/>
                <a:gd name="T34" fmla="*/ 180 w 352"/>
                <a:gd name="T35" fmla="*/ 66 h 141"/>
                <a:gd name="T36" fmla="*/ 153 w 352"/>
                <a:gd name="T37" fmla="*/ 73 h 141"/>
                <a:gd name="T38" fmla="*/ 235 w 352"/>
                <a:gd name="T39" fmla="*/ 3 h 141"/>
                <a:gd name="T40" fmla="*/ 180 w 352"/>
                <a:gd name="T41" fmla="*/ 19 h 141"/>
                <a:gd name="T42" fmla="*/ 199 w 352"/>
                <a:gd name="T43" fmla="*/ 47 h 141"/>
                <a:gd name="T44" fmla="*/ 241 w 352"/>
                <a:gd name="T45" fmla="*/ 92 h 141"/>
                <a:gd name="T46" fmla="*/ 195 w 352"/>
                <a:gd name="T47" fmla="*/ 141 h 141"/>
                <a:gd name="T48" fmla="*/ 150 w 352"/>
                <a:gd name="T49" fmla="*/ 102 h 141"/>
                <a:gd name="T50" fmla="*/ 279 w 352"/>
                <a:gd name="T51" fmla="*/ 100 h 141"/>
                <a:gd name="T52" fmla="*/ 306 w 352"/>
                <a:gd name="T53" fmla="*/ 127 h 141"/>
                <a:gd name="T54" fmla="*/ 335 w 352"/>
                <a:gd name="T55" fmla="*/ 98 h 141"/>
                <a:gd name="T56" fmla="*/ 308 w 352"/>
                <a:gd name="T57" fmla="*/ 71 h 141"/>
                <a:gd name="T58" fmla="*/ 298 w 352"/>
                <a:gd name="T59" fmla="*/ 58 h 141"/>
                <a:gd name="T60" fmla="*/ 320 w 352"/>
                <a:gd name="T61" fmla="*/ 53 h 141"/>
                <a:gd name="T62" fmla="*/ 322 w 352"/>
                <a:gd name="T63" fmla="*/ 20 h 141"/>
                <a:gd name="T64" fmla="*/ 290 w 352"/>
                <a:gd name="T65" fmla="*/ 20 h 141"/>
                <a:gd name="T66" fmla="*/ 264 w 352"/>
                <a:gd name="T67" fmla="*/ 36 h 141"/>
                <a:gd name="T68" fmla="*/ 305 w 352"/>
                <a:gd name="T69" fmla="*/ 0 h 141"/>
                <a:gd name="T70" fmla="*/ 341 w 352"/>
                <a:gd name="T71" fmla="*/ 18 h 141"/>
                <a:gd name="T72" fmla="*/ 341 w 352"/>
                <a:gd name="T73" fmla="*/ 52 h 141"/>
                <a:gd name="T74" fmla="*/ 346 w 352"/>
                <a:gd name="T75" fmla="*/ 76 h 141"/>
                <a:gd name="T76" fmla="*/ 339 w 352"/>
                <a:gd name="T77" fmla="*/ 128 h 141"/>
                <a:gd name="T78" fmla="*/ 276 w 352"/>
                <a:gd name="T79"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102"/>
                  </a:moveTo>
                  <a:lnTo>
                    <a:pt x="168" y="101"/>
                  </a:lnTo>
                  <a:cubicBezTo>
                    <a:pt x="170" y="110"/>
                    <a:pt x="173" y="116"/>
                    <a:pt x="177" y="120"/>
                  </a:cubicBezTo>
                  <a:cubicBezTo>
                    <a:pt x="182" y="125"/>
                    <a:pt x="188" y="127"/>
                    <a:pt x="195" y="127"/>
                  </a:cubicBezTo>
                  <a:cubicBezTo>
                    <a:pt x="203" y="127"/>
                    <a:pt x="210" y="124"/>
                    <a:pt x="215" y="118"/>
                  </a:cubicBezTo>
                  <a:cubicBezTo>
                    <a:pt x="221" y="112"/>
                    <a:pt x="224" y="103"/>
                    <a:pt x="224" y="93"/>
                  </a:cubicBezTo>
                  <a:cubicBezTo>
                    <a:pt x="224" y="84"/>
                    <a:pt x="221" y="76"/>
                    <a:pt x="216" y="71"/>
                  </a:cubicBezTo>
                  <a:cubicBezTo>
                    <a:pt x="210" y="65"/>
                    <a:pt x="203" y="62"/>
                    <a:pt x="194" y="62"/>
                  </a:cubicBezTo>
                  <a:cubicBezTo>
                    <a:pt x="189" y="62"/>
                    <a:pt x="184" y="63"/>
                    <a:pt x="180" y="66"/>
                  </a:cubicBezTo>
                  <a:cubicBezTo>
                    <a:pt x="175" y="68"/>
                    <a:pt x="172" y="72"/>
                    <a:pt x="169" y="75"/>
                  </a:cubicBezTo>
                  <a:lnTo>
                    <a:pt x="153" y="73"/>
                  </a:lnTo>
                  <a:lnTo>
                    <a:pt x="167" y="3"/>
                  </a:lnTo>
                  <a:lnTo>
                    <a:pt x="235" y="3"/>
                  </a:lnTo>
                  <a:lnTo>
                    <a:pt x="235" y="19"/>
                  </a:lnTo>
                  <a:lnTo>
                    <a:pt x="180" y="19"/>
                  </a:lnTo>
                  <a:lnTo>
                    <a:pt x="173" y="56"/>
                  </a:lnTo>
                  <a:cubicBezTo>
                    <a:pt x="181" y="50"/>
                    <a:pt x="190" y="47"/>
                    <a:pt x="199" y="47"/>
                  </a:cubicBezTo>
                  <a:cubicBezTo>
                    <a:pt x="211" y="47"/>
                    <a:pt x="221" y="51"/>
                    <a:pt x="229" y="60"/>
                  </a:cubicBezTo>
                  <a:cubicBezTo>
                    <a:pt x="237" y="68"/>
                    <a:pt x="241" y="79"/>
                    <a:pt x="241" y="92"/>
                  </a:cubicBezTo>
                  <a:cubicBezTo>
                    <a:pt x="241" y="104"/>
                    <a:pt x="238" y="115"/>
                    <a:pt x="231" y="124"/>
                  </a:cubicBezTo>
                  <a:cubicBezTo>
                    <a:pt x="222" y="135"/>
                    <a:pt x="210" y="141"/>
                    <a:pt x="195" y="141"/>
                  </a:cubicBezTo>
                  <a:cubicBezTo>
                    <a:pt x="182" y="141"/>
                    <a:pt x="172" y="137"/>
                    <a:pt x="164" y="130"/>
                  </a:cubicBezTo>
                  <a:cubicBezTo>
                    <a:pt x="156" y="123"/>
                    <a:pt x="152" y="114"/>
                    <a:pt x="150" y="102"/>
                  </a:cubicBez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10" name="Freeform 1047"/>
            <p:cNvSpPr>
              <a:spLocks noEditPoints="1"/>
            </p:cNvSpPr>
            <p:nvPr/>
          </p:nvSpPr>
          <p:spPr bwMode="auto">
            <a:xfrm>
              <a:off x="4390390" y="1155700"/>
              <a:ext cx="146050" cy="78105"/>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127 w 352"/>
                <a:gd name="T11" fmla="*/ 122 h 141"/>
                <a:gd name="T12" fmla="*/ 127 w 352"/>
                <a:gd name="T13" fmla="*/ 138 h 141"/>
                <a:gd name="T14" fmla="*/ 36 w 352"/>
                <a:gd name="T15" fmla="*/ 138 h 141"/>
                <a:gd name="T16" fmla="*/ 38 w 352"/>
                <a:gd name="T17" fmla="*/ 127 h 141"/>
                <a:gd name="T18" fmla="*/ 49 w 352"/>
                <a:gd name="T19" fmla="*/ 108 h 141"/>
                <a:gd name="T20" fmla="*/ 71 w 352"/>
                <a:gd name="T21" fmla="*/ 88 h 141"/>
                <a:gd name="T22" fmla="*/ 102 w 352"/>
                <a:gd name="T23" fmla="*/ 58 h 141"/>
                <a:gd name="T24" fmla="*/ 110 w 352"/>
                <a:gd name="T25" fmla="*/ 38 h 141"/>
                <a:gd name="T26" fmla="*/ 102 w 352"/>
                <a:gd name="T27" fmla="*/ 21 h 141"/>
                <a:gd name="T28" fmla="*/ 84 w 352"/>
                <a:gd name="T29" fmla="*/ 14 h 141"/>
                <a:gd name="T30" fmla="*/ 64 w 352"/>
                <a:gd name="T31" fmla="*/ 22 h 141"/>
                <a:gd name="T32" fmla="*/ 57 w 352"/>
                <a:gd name="T33" fmla="*/ 42 h 141"/>
                <a:gd name="T34" fmla="*/ 39 w 352"/>
                <a:gd name="T35" fmla="*/ 40 h 141"/>
                <a:gd name="T36" fmla="*/ 53 w 352"/>
                <a:gd name="T37" fmla="*/ 11 h 141"/>
                <a:gd name="T38" fmla="*/ 84 w 352"/>
                <a:gd name="T39" fmla="*/ 0 h 141"/>
                <a:gd name="T40" fmla="*/ 115 w 352"/>
                <a:gd name="T41" fmla="*/ 11 h 141"/>
                <a:gd name="T42" fmla="*/ 127 w 352"/>
                <a:gd name="T43" fmla="*/ 39 h 141"/>
                <a:gd name="T44" fmla="*/ 124 w 352"/>
                <a:gd name="T45" fmla="*/ 55 h 141"/>
                <a:gd name="T46" fmla="*/ 112 w 352"/>
                <a:gd name="T47" fmla="*/ 72 h 141"/>
                <a:gd name="T48" fmla="*/ 86 w 352"/>
                <a:gd name="T49" fmla="*/ 96 h 141"/>
                <a:gd name="T50" fmla="*/ 67 w 352"/>
                <a:gd name="T51" fmla="*/ 113 h 141"/>
                <a:gd name="T52" fmla="*/ 60 w 352"/>
                <a:gd name="T53" fmla="*/ 122 h 141"/>
                <a:gd name="T54" fmla="*/ 127 w 352"/>
                <a:gd name="T55" fmla="*/ 122 h 141"/>
                <a:gd name="T56" fmla="*/ 150 w 352"/>
                <a:gd name="T57" fmla="*/ 71 h 141"/>
                <a:gd name="T58" fmla="*/ 155 w 352"/>
                <a:gd name="T59" fmla="*/ 31 h 141"/>
                <a:gd name="T60" fmla="*/ 170 w 352"/>
                <a:gd name="T61" fmla="*/ 8 h 141"/>
                <a:gd name="T62" fmla="*/ 195 w 352"/>
                <a:gd name="T63" fmla="*/ 0 h 141"/>
                <a:gd name="T64" fmla="*/ 215 w 352"/>
                <a:gd name="T65" fmla="*/ 5 h 141"/>
                <a:gd name="T66" fmla="*/ 228 w 352"/>
                <a:gd name="T67" fmla="*/ 18 h 141"/>
                <a:gd name="T68" fmla="*/ 237 w 352"/>
                <a:gd name="T69" fmla="*/ 38 h 141"/>
                <a:gd name="T70" fmla="*/ 240 w 352"/>
                <a:gd name="T71" fmla="*/ 71 h 141"/>
                <a:gd name="T72" fmla="*/ 235 w 352"/>
                <a:gd name="T73" fmla="*/ 110 h 141"/>
                <a:gd name="T74" fmla="*/ 220 w 352"/>
                <a:gd name="T75" fmla="*/ 133 h 141"/>
                <a:gd name="T76" fmla="*/ 195 w 352"/>
                <a:gd name="T77" fmla="*/ 141 h 141"/>
                <a:gd name="T78" fmla="*/ 164 w 352"/>
                <a:gd name="T79" fmla="*/ 126 h 141"/>
                <a:gd name="T80" fmla="*/ 150 w 352"/>
                <a:gd name="T81" fmla="*/ 71 h 141"/>
                <a:gd name="T82" fmla="*/ 168 w 352"/>
                <a:gd name="T83" fmla="*/ 71 h 141"/>
                <a:gd name="T84" fmla="*/ 176 w 352"/>
                <a:gd name="T85" fmla="*/ 116 h 141"/>
                <a:gd name="T86" fmla="*/ 195 w 352"/>
                <a:gd name="T87" fmla="*/ 127 h 141"/>
                <a:gd name="T88" fmla="*/ 215 w 352"/>
                <a:gd name="T89" fmla="*/ 116 h 141"/>
                <a:gd name="T90" fmla="*/ 223 w 352"/>
                <a:gd name="T91" fmla="*/ 71 h 141"/>
                <a:gd name="T92" fmla="*/ 215 w 352"/>
                <a:gd name="T93" fmla="*/ 26 h 141"/>
                <a:gd name="T94" fmla="*/ 195 w 352"/>
                <a:gd name="T95" fmla="*/ 14 h 141"/>
                <a:gd name="T96" fmla="*/ 176 w 352"/>
                <a:gd name="T97" fmla="*/ 24 h 141"/>
                <a:gd name="T98" fmla="*/ 168 w 352"/>
                <a:gd name="T99" fmla="*/ 71 h 141"/>
                <a:gd name="T100" fmla="*/ 263 w 352"/>
                <a:gd name="T101" fmla="*/ 19 h 141"/>
                <a:gd name="T102" fmla="*/ 263 w 352"/>
                <a:gd name="T103" fmla="*/ 3 h 141"/>
                <a:gd name="T104" fmla="*/ 352 w 352"/>
                <a:gd name="T105" fmla="*/ 3 h 141"/>
                <a:gd name="T106" fmla="*/ 352 w 352"/>
                <a:gd name="T107" fmla="*/ 16 h 141"/>
                <a:gd name="T108" fmla="*/ 327 w 352"/>
                <a:gd name="T109" fmla="*/ 53 h 141"/>
                <a:gd name="T110" fmla="*/ 307 w 352"/>
                <a:gd name="T111" fmla="*/ 101 h 141"/>
                <a:gd name="T112" fmla="*/ 300 w 352"/>
                <a:gd name="T113" fmla="*/ 138 h 141"/>
                <a:gd name="T114" fmla="*/ 283 w 352"/>
                <a:gd name="T115" fmla="*/ 138 h 141"/>
                <a:gd name="T116" fmla="*/ 289 w 352"/>
                <a:gd name="T117" fmla="*/ 99 h 141"/>
                <a:gd name="T118" fmla="*/ 307 w 352"/>
                <a:gd name="T119" fmla="*/ 55 h 141"/>
                <a:gd name="T120" fmla="*/ 331 w 352"/>
                <a:gd name="T121" fmla="*/ 19 h 141"/>
                <a:gd name="T122" fmla="*/ 263 w 352"/>
                <a:gd name="T123"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141">
                  <a:moveTo>
                    <a:pt x="0" y="138"/>
                  </a:moveTo>
                  <a:lnTo>
                    <a:pt x="0" y="119"/>
                  </a:lnTo>
                  <a:lnTo>
                    <a:pt x="19" y="119"/>
                  </a:lnTo>
                  <a:lnTo>
                    <a:pt x="19" y="138"/>
                  </a:lnTo>
                  <a:lnTo>
                    <a:pt x="0" y="138"/>
                  </a:lnTo>
                  <a:close/>
                  <a:moveTo>
                    <a:pt x="127" y="122"/>
                  </a:moveTo>
                  <a:lnTo>
                    <a:pt x="127" y="138"/>
                  </a:lnTo>
                  <a:lnTo>
                    <a:pt x="36" y="138"/>
                  </a:lnTo>
                  <a:cubicBezTo>
                    <a:pt x="36" y="134"/>
                    <a:pt x="37" y="131"/>
                    <a:pt x="38" y="127"/>
                  </a:cubicBezTo>
                  <a:cubicBezTo>
                    <a:pt x="41" y="121"/>
                    <a:pt x="44" y="114"/>
                    <a:pt x="49" y="108"/>
                  </a:cubicBezTo>
                  <a:cubicBezTo>
                    <a:pt x="54" y="102"/>
                    <a:pt x="62" y="96"/>
                    <a:pt x="71" y="88"/>
                  </a:cubicBezTo>
                  <a:cubicBezTo>
                    <a:pt x="86" y="75"/>
                    <a:pt x="97" y="66"/>
                    <a:pt x="102" y="58"/>
                  </a:cubicBezTo>
                  <a:cubicBezTo>
                    <a:pt x="107" y="51"/>
                    <a:pt x="110" y="45"/>
                    <a:pt x="110" y="38"/>
                  </a:cubicBezTo>
                  <a:cubicBezTo>
                    <a:pt x="110" y="32"/>
                    <a:pt x="107" y="26"/>
                    <a:pt x="102" y="21"/>
                  </a:cubicBezTo>
                  <a:cubicBezTo>
                    <a:pt x="98" y="17"/>
                    <a:pt x="91" y="14"/>
                    <a:pt x="84" y="14"/>
                  </a:cubicBezTo>
                  <a:cubicBezTo>
                    <a:pt x="76" y="14"/>
                    <a:pt x="69" y="17"/>
                    <a:pt x="64" y="22"/>
                  </a:cubicBezTo>
                  <a:cubicBezTo>
                    <a:pt x="59" y="27"/>
                    <a:pt x="57" y="33"/>
                    <a:pt x="57" y="42"/>
                  </a:cubicBezTo>
                  <a:lnTo>
                    <a:pt x="39" y="40"/>
                  </a:lnTo>
                  <a:cubicBezTo>
                    <a:pt x="41" y="27"/>
                    <a:pt x="45" y="17"/>
                    <a:pt x="53" y="11"/>
                  </a:cubicBezTo>
                  <a:cubicBezTo>
                    <a:pt x="61" y="4"/>
                    <a:pt x="71" y="0"/>
                    <a:pt x="84" y="0"/>
                  </a:cubicBezTo>
                  <a:cubicBezTo>
                    <a:pt x="97" y="0"/>
                    <a:pt x="108" y="4"/>
                    <a:pt x="115" y="11"/>
                  </a:cubicBezTo>
                  <a:cubicBezTo>
                    <a:pt x="123" y="19"/>
                    <a:pt x="127" y="28"/>
                    <a:pt x="127" y="39"/>
                  </a:cubicBezTo>
                  <a:cubicBezTo>
                    <a:pt x="127" y="44"/>
                    <a:pt x="126" y="50"/>
                    <a:pt x="124" y="55"/>
                  </a:cubicBezTo>
                  <a:cubicBezTo>
                    <a:pt x="121" y="60"/>
                    <a:pt x="118" y="66"/>
                    <a:pt x="112" y="72"/>
                  </a:cubicBezTo>
                  <a:cubicBezTo>
                    <a:pt x="107" y="78"/>
                    <a:pt x="98" y="86"/>
                    <a:pt x="86" y="96"/>
                  </a:cubicBezTo>
                  <a:cubicBezTo>
                    <a:pt x="76" y="104"/>
                    <a:pt x="70" y="110"/>
                    <a:pt x="67" y="113"/>
                  </a:cubicBezTo>
                  <a:cubicBezTo>
                    <a:pt x="64" y="116"/>
                    <a:pt x="62" y="119"/>
                    <a:pt x="60" y="122"/>
                  </a:cubicBezTo>
                  <a:lnTo>
                    <a:pt x="127" y="122"/>
                  </a:ln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11" name="Freeform 1048"/>
            <p:cNvSpPr>
              <a:spLocks noEditPoints="1"/>
            </p:cNvSpPr>
            <p:nvPr/>
          </p:nvSpPr>
          <p:spPr bwMode="auto">
            <a:xfrm>
              <a:off x="4987290" y="1155700"/>
              <a:ext cx="145415" cy="78105"/>
            </a:xfrm>
            <a:custGeom>
              <a:avLst/>
              <a:gdLst>
                <a:gd name="T0" fmla="*/ 0 w 352"/>
                <a:gd name="T1" fmla="*/ 119 h 141"/>
                <a:gd name="T2" fmla="*/ 19 w 352"/>
                <a:gd name="T3" fmla="*/ 138 h 141"/>
                <a:gd name="T4" fmla="*/ 102 w 352"/>
                <a:gd name="T5" fmla="*/ 138 h 141"/>
                <a:gd name="T6" fmla="*/ 85 w 352"/>
                <a:gd name="T7" fmla="*/ 31 h 141"/>
                <a:gd name="T8" fmla="*/ 51 w 352"/>
                <a:gd name="T9" fmla="*/ 51 h 141"/>
                <a:gd name="T10" fmla="*/ 76 w 352"/>
                <a:gd name="T11" fmla="*/ 19 h 141"/>
                <a:gd name="T12" fmla="*/ 102 w 352"/>
                <a:gd name="T13" fmla="*/ 0 h 141"/>
                <a:gd name="T14" fmla="*/ 150 w 352"/>
                <a:gd name="T15" fmla="*/ 71 h 141"/>
                <a:gd name="T16" fmla="*/ 170 w 352"/>
                <a:gd name="T17" fmla="*/ 8 h 141"/>
                <a:gd name="T18" fmla="*/ 215 w 352"/>
                <a:gd name="T19" fmla="*/ 5 h 141"/>
                <a:gd name="T20" fmla="*/ 237 w 352"/>
                <a:gd name="T21" fmla="*/ 38 h 141"/>
                <a:gd name="T22" fmla="*/ 235 w 352"/>
                <a:gd name="T23" fmla="*/ 110 h 141"/>
                <a:gd name="T24" fmla="*/ 195 w 352"/>
                <a:gd name="T25" fmla="*/ 141 h 141"/>
                <a:gd name="T26" fmla="*/ 150 w 352"/>
                <a:gd name="T27" fmla="*/ 71 h 141"/>
                <a:gd name="T28" fmla="*/ 176 w 352"/>
                <a:gd name="T29" fmla="*/ 116 h 141"/>
                <a:gd name="T30" fmla="*/ 215 w 352"/>
                <a:gd name="T31" fmla="*/ 116 h 141"/>
                <a:gd name="T32" fmla="*/ 215 w 352"/>
                <a:gd name="T33" fmla="*/ 26 h 141"/>
                <a:gd name="T34" fmla="*/ 176 w 352"/>
                <a:gd name="T35" fmla="*/ 24 h 141"/>
                <a:gd name="T36" fmla="*/ 350 w 352"/>
                <a:gd name="T37" fmla="*/ 35 h 141"/>
                <a:gd name="T38" fmla="*/ 327 w 352"/>
                <a:gd name="T39" fmla="*/ 21 h 141"/>
                <a:gd name="T40" fmla="*/ 296 w 352"/>
                <a:gd name="T41" fmla="*/ 19 h 141"/>
                <a:gd name="T42" fmla="*/ 278 w 352"/>
                <a:gd name="T43" fmla="*/ 67 h 141"/>
                <a:gd name="T44" fmla="*/ 312 w 352"/>
                <a:gd name="T45" fmla="*/ 49 h 141"/>
                <a:gd name="T46" fmla="*/ 352 w 352"/>
                <a:gd name="T47" fmla="*/ 94 h 141"/>
                <a:gd name="T48" fmla="*/ 331 w 352"/>
                <a:gd name="T49" fmla="*/ 135 h 141"/>
                <a:gd name="T50" fmla="*/ 275 w 352"/>
                <a:gd name="T51" fmla="*/ 125 h 141"/>
                <a:gd name="T52" fmla="*/ 276 w 352"/>
                <a:gd name="T53" fmla="*/ 16 h 141"/>
                <a:gd name="T54" fmla="*/ 338 w 352"/>
                <a:gd name="T55" fmla="*/ 10 h 141"/>
                <a:gd name="T56" fmla="*/ 281 w 352"/>
                <a:gd name="T57" fmla="*/ 94 h 141"/>
                <a:gd name="T58" fmla="*/ 295 w 352"/>
                <a:gd name="T59" fmla="*/ 123 h 141"/>
                <a:gd name="T60" fmla="*/ 327 w 352"/>
                <a:gd name="T61" fmla="*/ 118 h 141"/>
                <a:gd name="T62" fmla="*/ 328 w 352"/>
                <a:gd name="T63" fmla="*/ 72 h 141"/>
                <a:gd name="T64" fmla="*/ 289 w 352"/>
                <a:gd name="T65"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2"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12" name="Freeform 1049"/>
            <p:cNvSpPr>
              <a:spLocks noEditPoints="1"/>
            </p:cNvSpPr>
            <p:nvPr/>
          </p:nvSpPr>
          <p:spPr bwMode="auto">
            <a:xfrm>
              <a:off x="5393055" y="1155700"/>
              <a:ext cx="177165" cy="78105"/>
            </a:xfrm>
            <a:custGeom>
              <a:avLst/>
              <a:gdLst>
                <a:gd name="T0" fmla="*/ 0 w 427"/>
                <a:gd name="T1" fmla="*/ 80 h 141"/>
                <a:gd name="T2" fmla="*/ 52 w 427"/>
                <a:gd name="T3" fmla="*/ 97 h 141"/>
                <a:gd name="T4" fmla="*/ 76 w 427"/>
                <a:gd name="T5" fmla="*/ 138 h 141"/>
                <a:gd name="T6" fmla="*/ 95 w 427"/>
                <a:gd name="T7" fmla="*/ 119 h 141"/>
                <a:gd name="T8" fmla="*/ 76 w 427"/>
                <a:gd name="T9" fmla="*/ 138 h 141"/>
                <a:gd name="T10" fmla="*/ 119 w 427"/>
                <a:gd name="T11" fmla="*/ 31 h 141"/>
                <a:gd name="T12" fmla="*/ 159 w 427"/>
                <a:gd name="T13" fmla="*/ 0 h 141"/>
                <a:gd name="T14" fmla="*/ 192 w 427"/>
                <a:gd name="T15" fmla="*/ 18 h 141"/>
                <a:gd name="T16" fmla="*/ 204 w 427"/>
                <a:gd name="T17" fmla="*/ 71 h 141"/>
                <a:gd name="T18" fmla="*/ 184 w 427"/>
                <a:gd name="T19" fmla="*/ 133 h 141"/>
                <a:gd name="T20" fmla="*/ 128 w 427"/>
                <a:gd name="T21" fmla="*/ 126 h 141"/>
                <a:gd name="T22" fmla="*/ 132 w 427"/>
                <a:gd name="T23" fmla="*/ 71 h 141"/>
                <a:gd name="T24" fmla="*/ 159 w 427"/>
                <a:gd name="T25" fmla="*/ 127 h 141"/>
                <a:gd name="T26" fmla="*/ 187 w 427"/>
                <a:gd name="T27" fmla="*/ 71 h 141"/>
                <a:gd name="T28" fmla="*/ 159 w 427"/>
                <a:gd name="T29" fmla="*/ 14 h 141"/>
                <a:gd name="T30" fmla="*/ 132 w 427"/>
                <a:gd name="T31" fmla="*/ 71 h 141"/>
                <a:gd name="T32" fmla="*/ 231 w 427"/>
                <a:gd name="T33" fmla="*/ 31 h 141"/>
                <a:gd name="T34" fmla="*/ 271 w 427"/>
                <a:gd name="T35" fmla="*/ 0 h 141"/>
                <a:gd name="T36" fmla="*/ 304 w 427"/>
                <a:gd name="T37" fmla="*/ 18 h 141"/>
                <a:gd name="T38" fmla="*/ 316 w 427"/>
                <a:gd name="T39" fmla="*/ 71 h 141"/>
                <a:gd name="T40" fmla="*/ 296 w 427"/>
                <a:gd name="T41" fmla="*/ 133 h 141"/>
                <a:gd name="T42" fmla="*/ 240 w 427"/>
                <a:gd name="T43" fmla="*/ 126 h 141"/>
                <a:gd name="T44" fmla="*/ 244 w 427"/>
                <a:gd name="T45" fmla="*/ 71 h 141"/>
                <a:gd name="T46" fmla="*/ 271 w 427"/>
                <a:gd name="T47" fmla="*/ 127 h 141"/>
                <a:gd name="T48" fmla="*/ 299 w 427"/>
                <a:gd name="T49" fmla="*/ 71 h 141"/>
                <a:gd name="T50" fmla="*/ 271 w 427"/>
                <a:gd name="T51" fmla="*/ 14 h 141"/>
                <a:gd name="T52" fmla="*/ 244 w 427"/>
                <a:gd name="T53" fmla="*/ 71 h 141"/>
                <a:gd name="T54" fmla="*/ 427 w 427"/>
                <a:gd name="T55" fmla="*/ 138 h 141"/>
                <a:gd name="T56" fmla="*/ 338 w 427"/>
                <a:gd name="T57" fmla="*/ 127 h 141"/>
                <a:gd name="T58" fmla="*/ 371 w 427"/>
                <a:gd name="T59" fmla="*/ 88 h 141"/>
                <a:gd name="T60" fmla="*/ 410 w 427"/>
                <a:gd name="T61" fmla="*/ 38 h 141"/>
                <a:gd name="T62" fmla="*/ 384 w 427"/>
                <a:gd name="T63" fmla="*/ 14 h 141"/>
                <a:gd name="T64" fmla="*/ 357 w 427"/>
                <a:gd name="T65" fmla="*/ 42 h 141"/>
                <a:gd name="T66" fmla="*/ 353 w 427"/>
                <a:gd name="T67" fmla="*/ 11 h 141"/>
                <a:gd name="T68" fmla="*/ 415 w 427"/>
                <a:gd name="T69" fmla="*/ 11 h 141"/>
                <a:gd name="T70" fmla="*/ 424 w 427"/>
                <a:gd name="T71" fmla="*/ 55 h 141"/>
                <a:gd name="T72" fmla="*/ 386 w 427"/>
                <a:gd name="T73" fmla="*/ 96 h 141"/>
                <a:gd name="T74" fmla="*/ 360 w 427"/>
                <a:gd name="T75"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7"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71"/>
                  </a:moveTo>
                  <a:cubicBezTo>
                    <a:pt x="114" y="54"/>
                    <a:pt x="116" y="41"/>
                    <a:pt x="119" y="31"/>
                  </a:cubicBezTo>
                  <a:cubicBezTo>
                    <a:pt x="123" y="21"/>
                    <a:pt x="128" y="14"/>
                    <a:pt x="134" y="8"/>
                  </a:cubicBezTo>
                  <a:cubicBezTo>
                    <a:pt x="141" y="3"/>
                    <a:pt x="149" y="0"/>
                    <a:pt x="159" y="0"/>
                  </a:cubicBezTo>
                  <a:cubicBezTo>
                    <a:pt x="167" y="0"/>
                    <a:pt x="173" y="2"/>
                    <a:pt x="179" y="5"/>
                  </a:cubicBezTo>
                  <a:cubicBezTo>
                    <a:pt x="184" y="8"/>
                    <a:pt x="189" y="12"/>
                    <a:pt x="192" y="18"/>
                  </a:cubicBezTo>
                  <a:cubicBezTo>
                    <a:pt x="196" y="23"/>
                    <a:pt x="199" y="30"/>
                    <a:pt x="201" y="38"/>
                  </a:cubicBezTo>
                  <a:cubicBezTo>
                    <a:pt x="203" y="46"/>
                    <a:pt x="204" y="57"/>
                    <a:pt x="204" y="71"/>
                  </a:cubicBezTo>
                  <a:cubicBezTo>
                    <a:pt x="204" y="87"/>
                    <a:pt x="202" y="100"/>
                    <a:pt x="199" y="110"/>
                  </a:cubicBezTo>
                  <a:cubicBezTo>
                    <a:pt x="196" y="120"/>
                    <a:pt x="191" y="127"/>
                    <a:pt x="184" y="133"/>
                  </a:cubicBezTo>
                  <a:cubicBezTo>
                    <a:pt x="178" y="138"/>
                    <a:pt x="169" y="141"/>
                    <a:pt x="159" y="141"/>
                  </a:cubicBezTo>
                  <a:cubicBezTo>
                    <a:pt x="146" y="141"/>
                    <a:pt x="136" y="136"/>
                    <a:pt x="128" y="126"/>
                  </a:cubicBezTo>
                  <a:cubicBezTo>
                    <a:pt x="119" y="115"/>
                    <a:pt x="114" y="97"/>
                    <a:pt x="114" y="71"/>
                  </a:cubicBezTo>
                  <a:close/>
                  <a:moveTo>
                    <a:pt x="132" y="71"/>
                  </a:moveTo>
                  <a:cubicBezTo>
                    <a:pt x="132" y="93"/>
                    <a:pt x="134" y="108"/>
                    <a:pt x="140" y="116"/>
                  </a:cubicBezTo>
                  <a:cubicBezTo>
                    <a:pt x="145" y="123"/>
                    <a:pt x="152" y="127"/>
                    <a:pt x="159" y="127"/>
                  </a:cubicBezTo>
                  <a:cubicBezTo>
                    <a:pt x="167" y="127"/>
                    <a:pt x="174" y="123"/>
                    <a:pt x="179" y="116"/>
                  </a:cubicBezTo>
                  <a:cubicBezTo>
                    <a:pt x="184" y="108"/>
                    <a:pt x="187" y="93"/>
                    <a:pt x="187" y="71"/>
                  </a:cubicBezTo>
                  <a:cubicBezTo>
                    <a:pt x="187" y="48"/>
                    <a:pt x="184" y="33"/>
                    <a:pt x="179" y="26"/>
                  </a:cubicBezTo>
                  <a:cubicBezTo>
                    <a:pt x="174" y="18"/>
                    <a:pt x="167" y="14"/>
                    <a:pt x="159" y="14"/>
                  </a:cubicBezTo>
                  <a:cubicBezTo>
                    <a:pt x="151" y="14"/>
                    <a:pt x="145" y="18"/>
                    <a:pt x="140" y="24"/>
                  </a:cubicBezTo>
                  <a:cubicBezTo>
                    <a:pt x="135" y="33"/>
                    <a:pt x="132" y="48"/>
                    <a:pt x="132" y="71"/>
                  </a:cubicBezTo>
                  <a:close/>
                  <a:moveTo>
                    <a:pt x="226" y="71"/>
                  </a:moveTo>
                  <a:cubicBezTo>
                    <a:pt x="226" y="54"/>
                    <a:pt x="228" y="41"/>
                    <a:pt x="231" y="31"/>
                  </a:cubicBezTo>
                  <a:cubicBezTo>
                    <a:pt x="235" y="21"/>
                    <a:pt x="240" y="14"/>
                    <a:pt x="246" y="8"/>
                  </a:cubicBezTo>
                  <a:cubicBezTo>
                    <a:pt x="253" y="3"/>
                    <a:pt x="261" y="0"/>
                    <a:pt x="271" y="0"/>
                  </a:cubicBezTo>
                  <a:cubicBezTo>
                    <a:pt x="279" y="0"/>
                    <a:pt x="285" y="2"/>
                    <a:pt x="291" y="5"/>
                  </a:cubicBezTo>
                  <a:cubicBezTo>
                    <a:pt x="296" y="8"/>
                    <a:pt x="301" y="12"/>
                    <a:pt x="304" y="18"/>
                  </a:cubicBezTo>
                  <a:cubicBezTo>
                    <a:pt x="308" y="23"/>
                    <a:pt x="311" y="30"/>
                    <a:pt x="313" y="38"/>
                  </a:cubicBezTo>
                  <a:cubicBezTo>
                    <a:pt x="315" y="46"/>
                    <a:pt x="316" y="57"/>
                    <a:pt x="316" y="71"/>
                  </a:cubicBezTo>
                  <a:cubicBezTo>
                    <a:pt x="316" y="87"/>
                    <a:pt x="314" y="100"/>
                    <a:pt x="311" y="110"/>
                  </a:cubicBezTo>
                  <a:cubicBezTo>
                    <a:pt x="308" y="120"/>
                    <a:pt x="303" y="127"/>
                    <a:pt x="296" y="133"/>
                  </a:cubicBezTo>
                  <a:cubicBezTo>
                    <a:pt x="290" y="138"/>
                    <a:pt x="281" y="141"/>
                    <a:pt x="271" y="141"/>
                  </a:cubicBezTo>
                  <a:cubicBezTo>
                    <a:pt x="258" y="141"/>
                    <a:pt x="248" y="136"/>
                    <a:pt x="240" y="126"/>
                  </a:cubicBezTo>
                  <a:cubicBezTo>
                    <a:pt x="231" y="115"/>
                    <a:pt x="226" y="97"/>
                    <a:pt x="226" y="71"/>
                  </a:cubicBezTo>
                  <a:close/>
                  <a:moveTo>
                    <a:pt x="244" y="71"/>
                  </a:moveTo>
                  <a:cubicBezTo>
                    <a:pt x="244" y="93"/>
                    <a:pt x="246" y="108"/>
                    <a:pt x="252" y="116"/>
                  </a:cubicBezTo>
                  <a:cubicBezTo>
                    <a:pt x="257" y="123"/>
                    <a:pt x="264" y="127"/>
                    <a:pt x="271" y="127"/>
                  </a:cubicBezTo>
                  <a:cubicBezTo>
                    <a:pt x="279" y="127"/>
                    <a:pt x="286" y="123"/>
                    <a:pt x="291" y="116"/>
                  </a:cubicBezTo>
                  <a:cubicBezTo>
                    <a:pt x="296" y="108"/>
                    <a:pt x="299" y="93"/>
                    <a:pt x="299" y="71"/>
                  </a:cubicBezTo>
                  <a:cubicBezTo>
                    <a:pt x="299" y="48"/>
                    <a:pt x="296" y="33"/>
                    <a:pt x="291" y="26"/>
                  </a:cubicBezTo>
                  <a:cubicBezTo>
                    <a:pt x="286" y="18"/>
                    <a:pt x="279" y="14"/>
                    <a:pt x="271" y="14"/>
                  </a:cubicBezTo>
                  <a:cubicBezTo>
                    <a:pt x="263" y="14"/>
                    <a:pt x="257" y="18"/>
                    <a:pt x="252" y="24"/>
                  </a:cubicBezTo>
                  <a:cubicBezTo>
                    <a:pt x="247" y="33"/>
                    <a:pt x="244" y="48"/>
                    <a:pt x="244" y="71"/>
                  </a:cubicBezTo>
                  <a:close/>
                  <a:moveTo>
                    <a:pt x="427" y="122"/>
                  </a:moveTo>
                  <a:lnTo>
                    <a:pt x="427" y="138"/>
                  </a:lnTo>
                  <a:lnTo>
                    <a:pt x="336" y="138"/>
                  </a:lnTo>
                  <a:cubicBezTo>
                    <a:pt x="336" y="134"/>
                    <a:pt x="337" y="131"/>
                    <a:pt x="338" y="127"/>
                  </a:cubicBezTo>
                  <a:cubicBezTo>
                    <a:pt x="341" y="121"/>
                    <a:pt x="344" y="114"/>
                    <a:pt x="349" y="108"/>
                  </a:cubicBezTo>
                  <a:cubicBezTo>
                    <a:pt x="354" y="102"/>
                    <a:pt x="362" y="96"/>
                    <a:pt x="371" y="88"/>
                  </a:cubicBezTo>
                  <a:cubicBezTo>
                    <a:pt x="386" y="75"/>
                    <a:pt x="397" y="66"/>
                    <a:pt x="402" y="58"/>
                  </a:cubicBezTo>
                  <a:cubicBezTo>
                    <a:pt x="407" y="51"/>
                    <a:pt x="410" y="45"/>
                    <a:pt x="410" y="38"/>
                  </a:cubicBezTo>
                  <a:cubicBezTo>
                    <a:pt x="410" y="32"/>
                    <a:pt x="407" y="26"/>
                    <a:pt x="402" y="21"/>
                  </a:cubicBezTo>
                  <a:cubicBezTo>
                    <a:pt x="398" y="17"/>
                    <a:pt x="391" y="14"/>
                    <a:pt x="384" y="14"/>
                  </a:cubicBezTo>
                  <a:cubicBezTo>
                    <a:pt x="376" y="14"/>
                    <a:pt x="369" y="17"/>
                    <a:pt x="364" y="22"/>
                  </a:cubicBezTo>
                  <a:cubicBezTo>
                    <a:pt x="359" y="27"/>
                    <a:pt x="357" y="33"/>
                    <a:pt x="357" y="42"/>
                  </a:cubicBezTo>
                  <a:lnTo>
                    <a:pt x="339" y="40"/>
                  </a:lnTo>
                  <a:cubicBezTo>
                    <a:pt x="341" y="27"/>
                    <a:pt x="345" y="17"/>
                    <a:pt x="353" y="11"/>
                  </a:cubicBezTo>
                  <a:cubicBezTo>
                    <a:pt x="361" y="4"/>
                    <a:pt x="371" y="0"/>
                    <a:pt x="384" y="0"/>
                  </a:cubicBezTo>
                  <a:cubicBezTo>
                    <a:pt x="397" y="0"/>
                    <a:pt x="408" y="4"/>
                    <a:pt x="415" y="11"/>
                  </a:cubicBezTo>
                  <a:cubicBezTo>
                    <a:pt x="423" y="19"/>
                    <a:pt x="427" y="28"/>
                    <a:pt x="427" y="39"/>
                  </a:cubicBezTo>
                  <a:cubicBezTo>
                    <a:pt x="427" y="44"/>
                    <a:pt x="426" y="50"/>
                    <a:pt x="424" y="55"/>
                  </a:cubicBezTo>
                  <a:cubicBezTo>
                    <a:pt x="421" y="60"/>
                    <a:pt x="418" y="66"/>
                    <a:pt x="412" y="72"/>
                  </a:cubicBezTo>
                  <a:cubicBezTo>
                    <a:pt x="407" y="78"/>
                    <a:pt x="398" y="86"/>
                    <a:pt x="386" y="96"/>
                  </a:cubicBezTo>
                  <a:cubicBezTo>
                    <a:pt x="376" y="104"/>
                    <a:pt x="370" y="110"/>
                    <a:pt x="367" y="113"/>
                  </a:cubicBezTo>
                  <a:cubicBezTo>
                    <a:pt x="364" y="116"/>
                    <a:pt x="362" y="119"/>
                    <a:pt x="360" y="122"/>
                  </a:cubicBezTo>
                  <a:lnTo>
                    <a:pt x="427"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13" name="Freeform 1050"/>
            <p:cNvSpPr>
              <a:spLocks noEditPoints="1"/>
            </p:cNvSpPr>
            <p:nvPr/>
          </p:nvSpPr>
          <p:spPr bwMode="auto">
            <a:xfrm>
              <a:off x="5862320" y="1155700"/>
              <a:ext cx="146050" cy="76200"/>
            </a:xfrm>
            <a:custGeom>
              <a:avLst/>
              <a:gdLst>
                <a:gd name="T0" fmla="*/ 0 w 352"/>
                <a:gd name="T1" fmla="*/ 138 h 138"/>
                <a:gd name="T2" fmla="*/ 0 w 352"/>
                <a:gd name="T3" fmla="*/ 119 h 138"/>
                <a:gd name="T4" fmla="*/ 19 w 352"/>
                <a:gd name="T5" fmla="*/ 119 h 138"/>
                <a:gd name="T6" fmla="*/ 19 w 352"/>
                <a:gd name="T7" fmla="*/ 138 h 138"/>
                <a:gd name="T8" fmla="*/ 0 w 352"/>
                <a:gd name="T9" fmla="*/ 138 h 138"/>
                <a:gd name="T10" fmla="*/ 92 w 352"/>
                <a:gd name="T11" fmla="*/ 138 h 138"/>
                <a:gd name="T12" fmla="*/ 92 w 352"/>
                <a:gd name="T13" fmla="*/ 105 h 138"/>
                <a:gd name="T14" fmla="*/ 33 w 352"/>
                <a:gd name="T15" fmla="*/ 105 h 138"/>
                <a:gd name="T16" fmla="*/ 33 w 352"/>
                <a:gd name="T17" fmla="*/ 90 h 138"/>
                <a:gd name="T18" fmla="*/ 96 w 352"/>
                <a:gd name="T19" fmla="*/ 1 h 138"/>
                <a:gd name="T20" fmla="*/ 109 w 352"/>
                <a:gd name="T21" fmla="*/ 1 h 138"/>
                <a:gd name="T22" fmla="*/ 109 w 352"/>
                <a:gd name="T23" fmla="*/ 90 h 138"/>
                <a:gd name="T24" fmla="*/ 128 w 352"/>
                <a:gd name="T25" fmla="*/ 90 h 138"/>
                <a:gd name="T26" fmla="*/ 128 w 352"/>
                <a:gd name="T27" fmla="*/ 105 h 138"/>
                <a:gd name="T28" fmla="*/ 109 w 352"/>
                <a:gd name="T29" fmla="*/ 105 h 138"/>
                <a:gd name="T30" fmla="*/ 109 w 352"/>
                <a:gd name="T31" fmla="*/ 138 h 138"/>
                <a:gd name="T32" fmla="*/ 92 w 352"/>
                <a:gd name="T33" fmla="*/ 138 h 138"/>
                <a:gd name="T34" fmla="*/ 92 w 352"/>
                <a:gd name="T35" fmla="*/ 90 h 138"/>
                <a:gd name="T36" fmla="*/ 92 w 352"/>
                <a:gd name="T37" fmla="*/ 28 h 138"/>
                <a:gd name="T38" fmla="*/ 49 w 352"/>
                <a:gd name="T39" fmla="*/ 90 h 138"/>
                <a:gd name="T40" fmla="*/ 92 w 352"/>
                <a:gd name="T41" fmla="*/ 90 h 138"/>
                <a:gd name="T42" fmla="*/ 214 w 352"/>
                <a:gd name="T43" fmla="*/ 138 h 138"/>
                <a:gd name="T44" fmla="*/ 197 w 352"/>
                <a:gd name="T45" fmla="*/ 138 h 138"/>
                <a:gd name="T46" fmla="*/ 197 w 352"/>
                <a:gd name="T47" fmla="*/ 31 h 138"/>
                <a:gd name="T48" fmla="*/ 181 w 352"/>
                <a:gd name="T49" fmla="*/ 43 h 138"/>
                <a:gd name="T50" fmla="*/ 163 w 352"/>
                <a:gd name="T51" fmla="*/ 51 h 138"/>
                <a:gd name="T52" fmla="*/ 163 w 352"/>
                <a:gd name="T53" fmla="*/ 35 h 138"/>
                <a:gd name="T54" fmla="*/ 188 w 352"/>
                <a:gd name="T55" fmla="*/ 19 h 138"/>
                <a:gd name="T56" fmla="*/ 203 w 352"/>
                <a:gd name="T57" fmla="*/ 0 h 138"/>
                <a:gd name="T58" fmla="*/ 214 w 352"/>
                <a:gd name="T59" fmla="*/ 0 h 138"/>
                <a:gd name="T60" fmla="*/ 214 w 352"/>
                <a:gd name="T61" fmla="*/ 138 h 138"/>
                <a:gd name="T62" fmla="*/ 263 w 352"/>
                <a:gd name="T63" fmla="*/ 19 h 138"/>
                <a:gd name="T64" fmla="*/ 263 w 352"/>
                <a:gd name="T65" fmla="*/ 3 h 138"/>
                <a:gd name="T66" fmla="*/ 352 w 352"/>
                <a:gd name="T67" fmla="*/ 3 h 138"/>
                <a:gd name="T68" fmla="*/ 352 w 352"/>
                <a:gd name="T69" fmla="*/ 16 h 138"/>
                <a:gd name="T70" fmla="*/ 327 w 352"/>
                <a:gd name="T71" fmla="*/ 53 h 138"/>
                <a:gd name="T72" fmla="*/ 307 w 352"/>
                <a:gd name="T73" fmla="*/ 101 h 138"/>
                <a:gd name="T74" fmla="*/ 300 w 352"/>
                <a:gd name="T75" fmla="*/ 138 h 138"/>
                <a:gd name="T76" fmla="*/ 283 w 352"/>
                <a:gd name="T77" fmla="*/ 138 h 138"/>
                <a:gd name="T78" fmla="*/ 289 w 352"/>
                <a:gd name="T79" fmla="*/ 99 h 138"/>
                <a:gd name="T80" fmla="*/ 307 w 352"/>
                <a:gd name="T81" fmla="*/ 55 h 138"/>
                <a:gd name="T82" fmla="*/ 331 w 352"/>
                <a:gd name="T83" fmla="*/ 19 h 138"/>
                <a:gd name="T84" fmla="*/ 263 w 352"/>
                <a:gd name="T85" fmla="*/ 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138">
                  <a:moveTo>
                    <a:pt x="0" y="138"/>
                  </a:moveTo>
                  <a:lnTo>
                    <a:pt x="0" y="119"/>
                  </a:lnTo>
                  <a:lnTo>
                    <a:pt x="19" y="119"/>
                  </a:lnTo>
                  <a:lnTo>
                    <a:pt x="19" y="138"/>
                  </a:lnTo>
                  <a:lnTo>
                    <a:pt x="0" y="138"/>
                  </a:lnTo>
                  <a:close/>
                  <a:moveTo>
                    <a:pt x="92" y="138"/>
                  </a:moveTo>
                  <a:lnTo>
                    <a:pt x="92" y="105"/>
                  </a:lnTo>
                  <a:lnTo>
                    <a:pt x="33" y="105"/>
                  </a:lnTo>
                  <a:lnTo>
                    <a:pt x="33" y="90"/>
                  </a:lnTo>
                  <a:lnTo>
                    <a:pt x="96" y="1"/>
                  </a:lnTo>
                  <a:lnTo>
                    <a:pt x="109" y="1"/>
                  </a:lnTo>
                  <a:lnTo>
                    <a:pt x="109" y="90"/>
                  </a:lnTo>
                  <a:lnTo>
                    <a:pt x="128" y="90"/>
                  </a:lnTo>
                  <a:lnTo>
                    <a:pt x="128" y="105"/>
                  </a:lnTo>
                  <a:lnTo>
                    <a:pt x="109" y="105"/>
                  </a:lnTo>
                  <a:lnTo>
                    <a:pt x="109" y="138"/>
                  </a:lnTo>
                  <a:lnTo>
                    <a:pt x="92" y="138"/>
                  </a:lnTo>
                  <a:close/>
                  <a:moveTo>
                    <a:pt x="92" y="90"/>
                  </a:moveTo>
                  <a:lnTo>
                    <a:pt x="92" y="28"/>
                  </a:lnTo>
                  <a:lnTo>
                    <a:pt x="49" y="90"/>
                  </a:lnTo>
                  <a:lnTo>
                    <a:pt x="92" y="90"/>
                  </a:ln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14" name="Line 1051"/>
            <p:cNvCxnSpPr/>
            <p:nvPr/>
          </p:nvCxnSpPr>
          <p:spPr bwMode="auto">
            <a:xfrm>
              <a:off x="1942465" y="922020"/>
              <a:ext cx="0" cy="35433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5" name="Line 1052"/>
            <p:cNvCxnSpPr/>
            <p:nvPr/>
          </p:nvCxnSpPr>
          <p:spPr bwMode="auto">
            <a:xfrm>
              <a:off x="2579370" y="922020"/>
              <a:ext cx="0" cy="35433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6" name="Line 1053"/>
            <p:cNvCxnSpPr/>
            <p:nvPr/>
          </p:nvCxnSpPr>
          <p:spPr bwMode="auto">
            <a:xfrm>
              <a:off x="3016885" y="922020"/>
              <a:ext cx="0" cy="35433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7" name="Line 1054"/>
            <p:cNvCxnSpPr/>
            <p:nvPr/>
          </p:nvCxnSpPr>
          <p:spPr bwMode="auto">
            <a:xfrm>
              <a:off x="3454400" y="922020"/>
              <a:ext cx="0" cy="35433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8" name="Line 1055"/>
            <p:cNvCxnSpPr/>
            <p:nvPr/>
          </p:nvCxnSpPr>
          <p:spPr bwMode="auto">
            <a:xfrm>
              <a:off x="4091305" y="922020"/>
              <a:ext cx="0" cy="35433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9" name="Line 1056"/>
            <p:cNvCxnSpPr/>
            <p:nvPr/>
          </p:nvCxnSpPr>
          <p:spPr bwMode="auto">
            <a:xfrm>
              <a:off x="4608195" y="922020"/>
              <a:ext cx="0" cy="35433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0" name="Line 1057"/>
            <p:cNvCxnSpPr/>
            <p:nvPr/>
          </p:nvCxnSpPr>
          <p:spPr bwMode="auto">
            <a:xfrm>
              <a:off x="5205095" y="922020"/>
              <a:ext cx="0" cy="35433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1" name="Line 1058"/>
            <p:cNvCxnSpPr/>
            <p:nvPr/>
          </p:nvCxnSpPr>
          <p:spPr bwMode="auto">
            <a:xfrm>
              <a:off x="5642610" y="922020"/>
              <a:ext cx="0" cy="35433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2" name="Line 1059"/>
            <p:cNvCxnSpPr/>
            <p:nvPr/>
          </p:nvCxnSpPr>
          <p:spPr bwMode="auto">
            <a:xfrm>
              <a:off x="1306195" y="1276350"/>
              <a:ext cx="4773930" cy="0"/>
            </a:xfrm>
            <a:prstGeom prst="line">
              <a:avLst/>
            </a:prstGeom>
            <a:noFill/>
            <a:ln w="1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3" name="Line 1060"/>
            <p:cNvCxnSpPr/>
            <p:nvPr/>
          </p:nvCxnSpPr>
          <p:spPr bwMode="auto">
            <a:xfrm>
              <a:off x="33020" y="922020"/>
              <a:ext cx="6047105" cy="0"/>
            </a:xfrm>
            <a:prstGeom prst="line">
              <a:avLst/>
            </a:prstGeom>
            <a:noFill/>
            <a:ln w="2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4" name="Line 1061"/>
            <p:cNvCxnSpPr/>
            <p:nvPr/>
          </p:nvCxnSpPr>
          <p:spPr bwMode="auto">
            <a:xfrm>
              <a:off x="1306195" y="257175"/>
              <a:ext cx="0" cy="1019175"/>
            </a:xfrm>
            <a:prstGeom prst="line">
              <a:avLst/>
            </a:prstGeom>
            <a:noFill/>
            <a:ln w="2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5" name="Line 1062"/>
            <p:cNvCxnSpPr/>
            <p:nvPr/>
          </p:nvCxnSpPr>
          <p:spPr bwMode="auto">
            <a:xfrm>
              <a:off x="33020" y="257175"/>
              <a:ext cx="6047105" cy="0"/>
            </a:xfrm>
            <a:prstGeom prst="line">
              <a:avLst/>
            </a:prstGeom>
            <a:noFill/>
            <a:ln w="2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6" name="Line 1063"/>
            <p:cNvCxnSpPr/>
            <p:nvPr/>
          </p:nvCxnSpPr>
          <p:spPr bwMode="auto">
            <a:xfrm>
              <a:off x="6080125" y="257175"/>
              <a:ext cx="0" cy="1019175"/>
            </a:xfrm>
            <a:prstGeom prst="line">
              <a:avLst/>
            </a:prstGeom>
            <a:noFill/>
            <a:ln w="2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7" name="Line 1064"/>
            <p:cNvCxnSpPr/>
            <p:nvPr/>
          </p:nvCxnSpPr>
          <p:spPr bwMode="auto">
            <a:xfrm>
              <a:off x="33020" y="1276350"/>
              <a:ext cx="6047105" cy="0"/>
            </a:xfrm>
            <a:prstGeom prst="line">
              <a:avLst/>
            </a:prstGeom>
            <a:noFill/>
            <a:ln w="2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8" name="Line 1065"/>
            <p:cNvCxnSpPr/>
            <p:nvPr/>
          </p:nvCxnSpPr>
          <p:spPr bwMode="auto">
            <a:xfrm>
              <a:off x="33020" y="257175"/>
              <a:ext cx="0" cy="1019175"/>
            </a:xfrm>
            <a:prstGeom prst="line">
              <a:avLst/>
            </a:prstGeom>
            <a:noFill/>
            <a:ln w="21" cap="sq">
              <a:solidFill>
                <a:srgbClr val="000000"/>
              </a:solidFill>
              <a:prstDash val="solid"/>
              <a:miter lim="800000"/>
              <a:headEnd/>
              <a:tailEnd/>
            </a:ln>
            <a:extLst>
              <a:ext uri="{909E8E84-426E-40DD-AFC4-6F175D3DCCD1}">
                <a14:hiddenFill xmlns:a14="http://schemas.microsoft.com/office/drawing/2010/main">
                  <a:noFill/>
                </a14:hiddenFill>
              </a:ext>
            </a:extLst>
          </p:spPr>
        </p:cxnSp>
      </p:grpSp>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9450" y="2288495"/>
            <a:ext cx="3414713" cy="487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114" y="3892066"/>
            <a:ext cx="1931987" cy="487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正方形/長方形 1"/>
          <p:cNvSpPr/>
          <p:nvPr/>
        </p:nvSpPr>
        <p:spPr>
          <a:xfrm>
            <a:off x="1793386" y="4869160"/>
            <a:ext cx="7056784" cy="1477328"/>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r>
              <a:rPr lang="en-US" altLang="ja-JP" dirty="0"/>
              <a:t>1.</a:t>
            </a:r>
            <a:r>
              <a:rPr lang="ja-JP" altLang="en-US" dirty="0"/>
              <a:t>記憶に残る広告活動している　</a:t>
            </a:r>
            <a:r>
              <a:rPr lang="ja-JP" altLang="en-US" dirty="0" smtClean="0"/>
              <a:t>有意確率・</a:t>
            </a:r>
            <a:r>
              <a:rPr lang="ja-JP" altLang="en-US" dirty="0"/>
              <a:t>・・</a:t>
            </a:r>
            <a:r>
              <a:rPr lang="en-US" altLang="ja-JP" dirty="0"/>
              <a:t>5</a:t>
            </a:r>
            <a:r>
              <a:rPr lang="ja-JP" altLang="en-US" dirty="0"/>
              <a:t>％水準で有意</a:t>
            </a:r>
            <a:endParaRPr lang="en-US" altLang="ja-JP" dirty="0"/>
          </a:p>
          <a:p>
            <a:r>
              <a:rPr lang="en-US" altLang="ja-JP" dirty="0"/>
              <a:t>8.</a:t>
            </a:r>
            <a:r>
              <a:rPr lang="ja-JP" altLang="en-US" dirty="0"/>
              <a:t>信頼性がある　</a:t>
            </a:r>
            <a:r>
              <a:rPr lang="ja-JP" altLang="en-US" dirty="0" smtClean="0"/>
              <a:t>　　　　　　　　　 有意</a:t>
            </a:r>
            <a:r>
              <a:rPr lang="ja-JP" altLang="en-US" dirty="0"/>
              <a:t>確率</a:t>
            </a:r>
            <a:r>
              <a:rPr lang="ja-JP" altLang="en-US" dirty="0" smtClean="0"/>
              <a:t>・</a:t>
            </a:r>
            <a:r>
              <a:rPr lang="ja-JP" altLang="en-US" dirty="0"/>
              <a:t>・・</a:t>
            </a:r>
            <a:r>
              <a:rPr lang="en-US" altLang="ja-JP" dirty="0"/>
              <a:t>10</a:t>
            </a:r>
            <a:r>
              <a:rPr lang="ja-JP" altLang="en-US" dirty="0"/>
              <a:t>％水準で</a:t>
            </a:r>
            <a:r>
              <a:rPr lang="ja-JP" altLang="en-US" dirty="0" smtClean="0"/>
              <a:t>有意</a:t>
            </a:r>
            <a:endParaRPr lang="en-US" altLang="ja-JP" dirty="0" smtClean="0"/>
          </a:p>
          <a:p>
            <a:endParaRPr lang="en-US" altLang="ja-JP" dirty="0"/>
          </a:p>
          <a:p>
            <a:r>
              <a:rPr lang="en-US" altLang="ja-JP" dirty="0"/>
              <a:t>2</a:t>
            </a:r>
            <a:r>
              <a:rPr lang="ja-JP" altLang="en-US" dirty="0"/>
              <a:t>～７は非有意であった。よって、企業名とロゴが一致するかどうかにより記憶に残る広告活動と信頼性という点で差が生じる</a:t>
            </a:r>
            <a:endParaRPr lang="en-US" altLang="ja-JP" dirty="0"/>
          </a:p>
        </p:txBody>
      </p:sp>
      <p:pic>
        <p:nvPicPr>
          <p:cNvPr id="1024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6853" y="2594245"/>
            <a:ext cx="336180" cy="363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43"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46021" y="4127347"/>
            <a:ext cx="290924" cy="3141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4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6944" y="2803618"/>
            <a:ext cx="1301597" cy="319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45"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43353" y="4356679"/>
            <a:ext cx="1304925" cy="31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6061530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74</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仮説②の検証　系１</a:t>
            </a:r>
            <a:endParaRPr kumimoji="1" lang="ja-JP" altLang="en-US" dirty="0"/>
          </a:p>
        </p:txBody>
      </p:sp>
      <p:grpSp>
        <p:nvGrpSpPr>
          <p:cNvPr id="7" name="キャンバス 60"/>
          <p:cNvGrpSpPr/>
          <p:nvPr/>
        </p:nvGrpSpPr>
        <p:grpSpPr>
          <a:xfrm>
            <a:off x="4283968" y="1700808"/>
            <a:ext cx="3888432" cy="1224136"/>
            <a:chOff x="0" y="0"/>
            <a:chExt cx="3857625" cy="1028700"/>
          </a:xfrm>
        </p:grpSpPr>
        <p:sp>
          <p:nvSpPr>
            <p:cNvPr id="8" name="正方形/長方形 7"/>
            <p:cNvSpPr/>
            <p:nvPr/>
          </p:nvSpPr>
          <p:spPr>
            <a:xfrm>
              <a:off x="0" y="0"/>
              <a:ext cx="3857625" cy="1028700"/>
            </a:xfrm>
            <a:prstGeom prst="rect">
              <a:avLst/>
            </a:prstGeom>
            <a:noFill/>
            <a:ln>
              <a:noFill/>
            </a:ln>
          </p:spPr>
        </p:sp>
        <p:sp>
          <p:nvSpPr>
            <p:cNvPr id="9" name="Rectangle 5"/>
            <p:cNvSpPr>
              <a:spLocks noChangeArrowheads="1"/>
            </p:cNvSpPr>
            <p:nvPr/>
          </p:nvSpPr>
          <p:spPr bwMode="auto">
            <a:xfrm>
              <a:off x="47625" y="47625"/>
              <a:ext cx="3771900"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0" name="Freeform 6"/>
            <p:cNvSpPr>
              <a:spLocks noEditPoints="1"/>
            </p:cNvSpPr>
            <p:nvPr/>
          </p:nvSpPr>
          <p:spPr bwMode="auto">
            <a:xfrm>
              <a:off x="1498600" y="70485"/>
              <a:ext cx="848360" cy="114935"/>
            </a:xfrm>
            <a:custGeom>
              <a:avLst/>
              <a:gdLst>
                <a:gd name="T0" fmla="*/ 25 w 1425"/>
                <a:gd name="T1" fmla="*/ 119 h 193"/>
                <a:gd name="T2" fmla="*/ 74 w 1425"/>
                <a:gd name="T3" fmla="*/ 50 h 193"/>
                <a:gd name="T4" fmla="*/ 41 w 1425"/>
                <a:gd name="T5" fmla="*/ 189 h 193"/>
                <a:gd name="T6" fmla="*/ 111 w 1425"/>
                <a:gd name="T7" fmla="*/ 23 h 193"/>
                <a:gd name="T8" fmla="*/ 135 w 1425"/>
                <a:gd name="T9" fmla="*/ 17 h 193"/>
                <a:gd name="T10" fmla="*/ 299 w 1425"/>
                <a:gd name="T11" fmla="*/ 176 h 193"/>
                <a:gd name="T12" fmla="*/ 315 w 1425"/>
                <a:gd name="T13" fmla="*/ 44 h 193"/>
                <a:gd name="T14" fmla="*/ 269 w 1425"/>
                <a:gd name="T15" fmla="*/ 46 h 193"/>
                <a:gd name="T16" fmla="*/ 407 w 1425"/>
                <a:gd name="T17" fmla="*/ 109 h 193"/>
                <a:gd name="T18" fmla="*/ 780 w 1425"/>
                <a:gd name="T19" fmla="*/ 38 h 193"/>
                <a:gd name="T20" fmla="*/ 771 w 1425"/>
                <a:gd name="T21" fmla="*/ 28 h 193"/>
                <a:gd name="T22" fmla="*/ 749 w 1425"/>
                <a:gd name="T23" fmla="*/ 28 h 193"/>
                <a:gd name="T24" fmla="*/ 801 w 1425"/>
                <a:gd name="T25" fmla="*/ 43 h 193"/>
                <a:gd name="T26" fmla="*/ 763 w 1425"/>
                <a:gd name="T27" fmla="*/ 42 h 193"/>
                <a:gd name="T28" fmla="*/ 636 w 1425"/>
                <a:gd name="T29" fmla="*/ 59 h 193"/>
                <a:gd name="T30" fmla="*/ 848 w 1425"/>
                <a:gd name="T31" fmla="*/ 180 h 193"/>
                <a:gd name="T32" fmla="*/ 871 w 1425"/>
                <a:gd name="T33" fmla="*/ 121 h 193"/>
                <a:gd name="T34" fmla="*/ 894 w 1425"/>
                <a:gd name="T35" fmla="*/ 69 h 193"/>
                <a:gd name="T36" fmla="*/ 882 w 1425"/>
                <a:gd name="T37" fmla="*/ 188 h 193"/>
                <a:gd name="T38" fmla="*/ 819 w 1425"/>
                <a:gd name="T39" fmla="*/ 96 h 193"/>
                <a:gd name="T40" fmla="*/ 838 w 1425"/>
                <a:gd name="T41" fmla="*/ 46 h 193"/>
                <a:gd name="T42" fmla="*/ 861 w 1425"/>
                <a:gd name="T43" fmla="*/ 60 h 193"/>
                <a:gd name="T44" fmla="*/ 959 w 1425"/>
                <a:gd name="T45" fmla="*/ 56 h 193"/>
                <a:gd name="T46" fmla="*/ 1007 w 1425"/>
                <a:gd name="T47" fmla="*/ 98 h 193"/>
                <a:gd name="T48" fmla="*/ 979 w 1425"/>
                <a:gd name="T49" fmla="*/ 169 h 193"/>
                <a:gd name="T50" fmla="*/ 1010 w 1425"/>
                <a:gd name="T51" fmla="*/ 168 h 193"/>
                <a:gd name="T52" fmla="*/ 946 w 1425"/>
                <a:gd name="T53" fmla="*/ 102 h 193"/>
                <a:gd name="T54" fmla="*/ 915 w 1425"/>
                <a:gd name="T55" fmla="*/ 104 h 193"/>
                <a:gd name="T56" fmla="*/ 926 w 1425"/>
                <a:gd name="T57" fmla="*/ 56 h 193"/>
                <a:gd name="T58" fmla="*/ 962 w 1425"/>
                <a:gd name="T59" fmla="*/ 15 h 193"/>
                <a:gd name="T60" fmla="*/ 959 w 1425"/>
                <a:gd name="T61" fmla="*/ 56 h 193"/>
                <a:gd name="T62" fmla="*/ 1178 w 1425"/>
                <a:gd name="T63" fmla="*/ 77 h 193"/>
                <a:gd name="T64" fmla="*/ 1147 w 1425"/>
                <a:gd name="T65" fmla="*/ 184 h 193"/>
                <a:gd name="T66" fmla="*/ 1116 w 1425"/>
                <a:gd name="T67" fmla="*/ 182 h 193"/>
                <a:gd name="T68" fmla="*/ 1040 w 1425"/>
                <a:gd name="T69" fmla="*/ 185 h 193"/>
                <a:gd name="T70" fmla="*/ 1071 w 1425"/>
                <a:gd name="T71" fmla="*/ 162 h 193"/>
                <a:gd name="T72" fmla="*/ 1112 w 1425"/>
                <a:gd name="T73" fmla="*/ 112 h 193"/>
                <a:gd name="T74" fmla="*/ 1112 w 1425"/>
                <a:gd name="T75" fmla="*/ 73 h 193"/>
                <a:gd name="T76" fmla="*/ 1125 w 1425"/>
                <a:gd name="T77" fmla="*/ 48 h 193"/>
                <a:gd name="T78" fmla="*/ 1112 w 1425"/>
                <a:gd name="T79" fmla="*/ 35 h 193"/>
                <a:gd name="T80" fmla="*/ 1266 w 1425"/>
                <a:gd name="T81" fmla="*/ 18 h 193"/>
                <a:gd name="T82" fmla="*/ 1241 w 1425"/>
                <a:gd name="T83" fmla="*/ 74 h 193"/>
                <a:gd name="T84" fmla="*/ 1346 w 1425"/>
                <a:gd name="T85" fmla="*/ 150 h 193"/>
                <a:gd name="T86" fmla="*/ 1425 w 1425"/>
                <a:gd name="T87" fmla="*/ 171 h 193"/>
                <a:gd name="T88" fmla="*/ 1317 w 1425"/>
                <a:gd name="T89" fmla="*/ 162 h 193"/>
                <a:gd name="T90" fmla="*/ 1292 w 1425"/>
                <a:gd name="T91" fmla="*/ 142 h 193"/>
                <a:gd name="T92" fmla="*/ 1346 w 1425"/>
                <a:gd name="T93" fmla="*/ 142 h 193"/>
                <a:gd name="T94" fmla="*/ 1368 w 1425"/>
                <a:gd name="T95" fmla="*/ 114 h 193"/>
                <a:gd name="T96" fmla="*/ 1346 w 1425"/>
                <a:gd name="T97" fmla="*/ 133 h 193"/>
                <a:gd name="T98" fmla="*/ 1295 w 1425"/>
                <a:gd name="T99" fmla="*/ 37 h 193"/>
                <a:gd name="T100" fmla="*/ 1295 w 1425"/>
                <a:gd name="T101" fmla="*/ 56 h 193"/>
                <a:gd name="T102" fmla="*/ 1295 w 1425"/>
                <a:gd name="T103" fmla="*/ 114 h 193"/>
                <a:gd name="T104" fmla="*/ 1295 w 1425"/>
                <a:gd name="T105" fmla="*/ 13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5" h="193">
                  <a:moveTo>
                    <a:pt x="41" y="189"/>
                  </a:moveTo>
                  <a:lnTo>
                    <a:pt x="23" y="170"/>
                  </a:lnTo>
                  <a:cubicBezTo>
                    <a:pt x="72" y="150"/>
                    <a:pt x="101" y="116"/>
                    <a:pt x="111" y="67"/>
                  </a:cubicBezTo>
                  <a:lnTo>
                    <a:pt x="67" y="67"/>
                  </a:lnTo>
                  <a:cubicBezTo>
                    <a:pt x="56" y="86"/>
                    <a:pt x="42" y="103"/>
                    <a:pt x="25" y="119"/>
                  </a:cubicBezTo>
                  <a:lnTo>
                    <a:pt x="0" y="103"/>
                  </a:lnTo>
                  <a:cubicBezTo>
                    <a:pt x="26" y="79"/>
                    <a:pt x="44" y="50"/>
                    <a:pt x="52" y="15"/>
                  </a:cubicBezTo>
                  <a:lnTo>
                    <a:pt x="84" y="26"/>
                  </a:lnTo>
                  <a:cubicBezTo>
                    <a:pt x="87" y="28"/>
                    <a:pt x="86" y="29"/>
                    <a:pt x="82" y="31"/>
                  </a:cubicBezTo>
                  <a:cubicBezTo>
                    <a:pt x="80" y="37"/>
                    <a:pt x="78" y="44"/>
                    <a:pt x="74" y="50"/>
                  </a:cubicBezTo>
                  <a:lnTo>
                    <a:pt x="112" y="50"/>
                  </a:lnTo>
                  <a:lnTo>
                    <a:pt x="129" y="41"/>
                  </a:lnTo>
                  <a:lnTo>
                    <a:pt x="148" y="60"/>
                  </a:lnTo>
                  <a:cubicBezTo>
                    <a:pt x="152" y="64"/>
                    <a:pt x="151" y="66"/>
                    <a:pt x="146" y="68"/>
                  </a:cubicBezTo>
                  <a:cubicBezTo>
                    <a:pt x="137" y="122"/>
                    <a:pt x="102" y="163"/>
                    <a:pt x="41" y="189"/>
                  </a:cubicBezTo>
                  <a:close/>
                  <a:moveTo>
                    <a:pt x="111" y="23"/>
                  </a:moveTo>
                  <a:lnTo>
                    <a:pt x="129" y="8"/>
                  </a:lnTo>
                  <a:cubicBezTo>
                    <a:pt x="143" y="20"/>
                    <a:pt x="154" y="31"/>
                    <a:pt x="161" y="41"/>
                  </a:cubicBezTo>
                  <a:lnTo>
                    <a:pt x="140" y="58"/>
                  </a:lnTo>
                  <a:cubicBezTo>
                    <a:pt x="129" y="41"/>
                    <a:pt x="119" y="29"/>
                    <a:pt x="111" y="23"/>
                  </a:cubicBezTo>
                  <a:close/>
                  <a:moveTo>
                    <a:pt x="135" y="17"/>
                  </a:moveTo>
                  <a:lnTo>
                    <a:pt x="151" y="0"/>
                  </a:lnTo>
                  <a:cubicBezTo>
                    <a:pt x="164" y="12"/>
                    <a:pt x="174" y="23"/>
                    <a:pt x="181" y="32"/>
                  </a:cubicBezTo>
                  <a:lnTo>
                    <a:pt x="163" y="50"/>
                  </a:lnTo>
                  <a:cubicBezTo>
                    <a:pt x="151" y="34"/>
                    <a:pt x="141" y="23"/>
                    <a:pt x="135" y="17"/>
                  </a:cubicBezTo>
                  <a:close/>
                  <a:moveTo>
                    <a:pt x="315" y="144"/>
                  </a:moveTo>
                  <a:cubicBezTo>
                    <a:pt x="327" y="139"/>
                    <a:pt x="345" y="120"/>
                    <a:pt x="368" y="87"/>
                  </a:cubicBezTo>
                  <a:lnTo>
                    <a:pt x="387" y="112"/>
                  </a:lnTo>
                  <a:cubicBezTo>
                    <a:pt x="368" y="138"/>
                    <a:pt x="344" y="157"/>
                    <a:pt x="315" y="168"/>
                  </a:cubicBezTo>
                  <a:lnTo>
                    <a:pt x="299" y="176"/>
                  </a:lnTo>
                  <a:lnTo>
                    <a:pt x="281" y="162"/>
                  </a:lnTo>
                  <a:lnTo>
                    <a:pt x="283" y="158"/>
                  </a:lnTo>
                  <a:lnTo>
                    <a:pt x="283" y="38"/>
                  </a:lnTo>
                  <a:lnTo>
                    <a:pt x="314" y="38"/>
                  </a:lnTo>
                  <a:cubicBezTo>
                    <a:pt x="319" y="39"/>
                    <a:pt x="319" y="41"/>
                    <a:pt x="315" y="44"/>
                  </a:cubicBezTo>
                  <a:lnTo>
                    <a:pt x="315" y="144"/>
                  </a:lnTo>
                  <a:close/>
                  <a:moveTo>
                    <a:pt x="199" y="169"/>
                  </a:moveTo>
                  <a:cubicBezTo>
                    <a:pt x="224" y="145"/>
                    <a:pt x="237" y="115"/>
                    <a:pt x="237" y="80"/>
                  </a:cubicBezTo>
                  <a:lnTo>
                    <a:pt x="237" y="46"/>
                  </a:lnTo>
                  <a:lnTo>
                    <a:pt x="269" y="46"/>
                  </a:lnTo>
                  <a:cubicBezTo>
                    <a:pt x="273" y="47"/>
                    <a:pt x="274" y="49"/>
                    <a:pt x="270" y="52"/>
                  </a:cubicBezTo>
                  <a:lnTo>
                    <a:pt x="270" y="79"/>
                  </a:lnTo>
                  <a:cubicBezTo>
                    <a:pt x="270" y="121"/>
                    <a:pt x="255" y="156"/>
                    <a:pt x="224" y="185"/>
                  </a:cubicBezTo>
                  <a:lnTo>
                    <a:pt x="199" y="169"/>
                  </a:lnTo>
                  <a:close/>
                  <a:moveTo>
                    <a:pt x="407" y="109"/>
                  </a:moveTo>
                  <a:lnTo>
                    <a:pt x="407" y="92"/>
                  </a:lnTo>
                  <a:lnTo>
                    <a:pt x="591" y="92"/>
                  </a:lnTo>
                  <a:lnTo>
                    <a:pt x="591" y="109"/>
                  </a:lnTo>
                  <a:lnTo>
                    <a:pt x="407" y="109"/>
                  </a:lnTo>
                  <a:close/>
                  <a:moveTo>
                    <a:pt x="780" y="38"/>
                  </a:moveTo>
                  <a:cubicBezTo>
                    <a:pt x="782" y="35"/>
                    <a:pt x="783" y="32"/>
                    <a:pt x="783" y="28"/>
                  </a:cubicBezTo>
                  <a:cubicBezTo>
                    <a:pt x="783" y="24"/>
                    <a:pt x="782" y="21"/>
                    <a:pt x="780" y="18"/>
                  </a:cubicBezTo>
                  <a:cubicBezTo>
                    <a:pt x="777" y="16"/>
                    <a:pt x="774" y="14"/>
                    <a:pt x="770" y="14"/>
                  </a:cubicBezTo>
                  <a:cubicBezTo>
                    <a:pt x="770" y="14"/>
                    <a:pt x="770" y="16"/>
                    <a:pt x="770" y="18"/>
                  </a:cubicBezTo>
                  <a:cubicBezTo>
                    <a:pt x="771" y="21"/>
                    <a:pt x="771" y="24"/>
                    <a:pt x="771" y="28"/>
                  </a:cubicBezTo>
                  <a:cubicBezTo>
                    <a:pt x="771" y="32"/>
                    <a:pt x="773" y="35"/>
                    <a:pt x="776" y="38"/>
                  </a:cubicBezTo>
                  <a:cubicBezTo>
                    <a:pt x="779" y="40"/>
                    <a:pt x="780" y="41"/>
                    <a:pt x="780" y="41"/>
                  </a:cubicBezTo>
                  <a:cubicBezTo>
                    <a:pt x="777" y="41"/>
                    <a:pt x="777" y="40"/>
                    <a:pt x="780" y="38"/>
                  </a:cubicBezTo>
                  <a:close/>
                  <a:moveTo>
                    <a:pt x="755" y="43"/>
                  </a:moveTo>
                  <a:cubicBezTo>
                    <a:pt x="751" y="39"/>
                    <a:pt x="749" y="34"/>
                    <a:pt x="749" y="28"/>
                  </a:cubicBezTo>
                  <a:cubicBezTo>
                    <a:pt x="749" y="22"/>
                    <a:pt x="751" y="17"/>
                    <a:pt x="755" y="13"/>
                  </a:cubicBezTo>
                  <a:cubicBezTo>
                    <a:pt x="759" y="9"/>
                    <a:pt x="764" y="7"/>
                    <a:pt x="770" y="7"/>
                  </a:cubicBezTo>
                  <a:cubicBezTo>
                    <a:pt x="787" y="7"/>
                    <a:pt x="797" y="9"/>
                    <a:pt x="801" y="13"/>
                  </a:cubicBezTo>
                  <a:cubicBezTo>
                    <a:pt x="805" y="17"/>
                    <a:pt x="807" y="22"/>
                    <a:pt x="807" y="28"/>
                  </a:cubicBezTo>
                  <a:cubicBezTo>
                    <a:pt x="807" y="34"/>
                    <a:pt x="805" y="39"/>
                    <a:pt x="801" y="43"/>
                  </a:cubicBezTo>
                  <a:cubicBezTo>
                    <a:pt x="797" y="47"/>
                    <a:pt x="787" y="49"/>
                    <a:pt x="770" y="49"/>
                  </a:cubicBezTo>
                  <a:cubicBezTo>
                    <a:pt x="764" y="49"/>
                    <a:pt x="759" y="47"/>
                    <a:pt x="755" y="43"/>
                  </a:cubicBezTo>
                  <a:close/>
                  <a:moveTo>
                    <a:pt x="636" y="59"/>
                  </a:moveTo>
                  <a:lnTo>
                    <a:pt x="636" y="42"/>
                  </a:lnTo>
                  <a:lnTo>
                    <a:pt x="763" y="42"/>
                  </a:lnTo>
                  <a:lnTo>
                    <a:pt x="782" y="56"/>
                  </a:lnTo>
                  <a:cubicBezTo>
                    <a:pt x="780" y="117"/>
                    <a:pt x="741" y="158"/>
                    <a:pt x="666" y="178"/>
                  </a:cubicBezTo>
                  <a:lnTo>
                    <a:pt x="650" y="158"/>
                  </a:lnTo>
                  <a:cubicBezTo>
                    <a:pt x="712" y="144"/>
                    <a:pt x="745" y="111"/>
                    <a:pt x="748" y="59"/>
                  </a:cubicBezTo>
                  <a:lnTo>
                    <a:pt x="636" y="59"/>
                  </a:lnTo>
                  <a:close/>
                  <a:moveTo>
                    <a:pt x="821" y="167"/>
                  </a:moveTo>
                  <a:cubicBezTo>
                    <a:pt x="825" y="152"/>
                    <a:pt x="827" y="136"/>
                    <a:pt x="827" y="120"/>
                  </a:cubicBezTo>
                  <a:lnTo>
                    <a:pt x="860" y="123"/>
                  </a:lnTo>
                  <a:cubicBezTo>
                    <a:pt x="862" y="125"/>
                    <a:pt x="862" y="126"/>
                    <a:pt x="858" y="128"/>
                  </a:cubicBezTo>
                  <a:cubicBezTo>
                    <a:pt x="858" y="142"/>
                    <a:pt x="854" y="160"/>
                    <a:pt x="848" y="180"/>
                  </a:cubicBezTo>
                  <a:lnTo>
                    <a:pt x="821" y="167"/>
                  </a:lnTo>
                  <a:close/>
                  <a:moveTo>
                    <a:pt x="899" y="116"/>
                  </a:moveTo>
                  <a:cubicBezTo>
                    <a:pt x="905" y="127"/>
                    <a:pt x="909" y="140"/>
                    <a:pt x="911" y="155"/>
                  </a:cubicBezTo>
                  <a:lnTo>
                    <a:pt x="880" y="163"/>
                  </a:lnTo>
                  <a:cubicBezTo>
                    <a:pt x="878" y="145"/>
                    <a:pt x="875" y="130"/>
                    <a:pt x="871" y="121"/>
                  </a:cubicBezTo>
                  <a:lnTo>
                    <a:pt x="899" y="116"/>
                  </a:lnTo>
                  <a:close/>
                  <a:moveTo>
                    <a:pt x="868" y="94"/>
                  </a:moveTo>
                  <a:lnTo>
                    <a:pt x="877" y="93"/>
                  </a:lnTo>
                  <a:lnTo>
                    <a:pt x="871" y="81"/>
                  </a:lnTo>
                  <a:lnTo>
                    <a:pt x="894" y="69"/>
                  </a:lnTo>
                  <a:cubicBezTo>
                    <a:pt x="906" y="86"/>
                    <a:pt x="913" y="98"/>
                    <a:pt x="916" y="107"/>
                  </a:cubicBezTo>
                  <a:lnTo>
                    <a:pt x="888" y="119"/>
                  </a:lnTo>
                  <a:lnTo>
                    <a:pt x="883" y="107"/>
                  </a:lnTo>
                  <a:lnTo>
                    <a:pt x="882" y="107"/>
                  </a:lnTo>
                  <a:lnTo>
                    <a:pt x="882" y="188"/>
                  </a:lnTo>
                  <a:lnTo>
                    <a:pt x="851" y="188"/>
                  </a:lnTo>
                  <a:lnTo>
                    <a:pt x="851" y="110"/>
                  </a:lnTo>
                  <a:lnTo>
                    <a:pt x="842" y="110"/>
                  </a:lnTo>
                  <a:cubicBezTo>
                    <a:pt x="838" y="121"/>
                    <a:pt x="831" y="122"/>
                    <a:pt x="822" y="113"/>
                  </a:cubicBezTo>
                  <a:lnTo>
                    <a:pt x="819" y="96"/>
                  </a:lnTo>
                  <a:lnTo>
                    <a:pt x="835" y="95"/>
                  </a:lnTo>
                  <a:lnTo>
                    <a:pt x="847" y="81"/>
                  </a:lnTo>
                  <a:cubicBezTo>
                    <a:pt x="838" y="75"/>
                    <a:pt x="829" y="68"/>
                    <a:pt x="819" y="62"/>
                  </a:cubicBezTo>
                  <a:lnTo>
                    <a:pt x="833" y="43"/>
                  </a:lnTo>
                  <a:lnTo>
                    <a:pt x="838" y="46"/>
                  </a:lnTo>
                  <a:lnTo>
                    <a:pt x="861" y="9"/>
                  </a:lnTo>
                  <a:lnTo>
                    <a:pt x="886" y="23"/>
                  </a:lnTo>
                  <a:cubicBezTo>
                    <a:pt x="889" y="25"/>
                    <a:pt x="889" y="27"/>
                    <a:pt x="884" y="27"/>
                  </a:cubicBezTo>
                  <a:lnTo>
                    <a:pt x="861" y="60"/>
                  </a:lnTo>
                  <a:lnTo>
                    <a:pt x="861" y="60"/>
                  </a:lnTo>
                  <a:lnTo>
                    <a:pt x="881" y="31"/>
                  </a:lnTo>
                  <a:lnTo>
                    <a:pt x="903" y="46"/>
                  </a:lnTo>
                  <a:cubicBezTo>
                    <a:pt x="907" y="48"/>
                    <a:pt x="907" y="50"/>
                    <a:pt x="902" y="50"/>
                  </a:cubicBezTo>
                  <a:lnTo>
                    <a:pt x="868" y="94"/>
                  </a:lnTo>
                  <a:close/>
                  <a:moveTo>
                    <a:pt x="959" y="56"/>
                  </a:moveTo>
                  <a:lnTo>
                    <a:pt x="941" y="88"/>
                  </a:lnTo>
                  <a:lnTo>
                    <a:pt x="964" y="87"/>
                  </a:lnTo>
                  <a:cubicBezTo>
                    <a:pt x="961" y="83"/>
                    <a:pt x="957" y="78"/>
                    <a:pt x="952" y="73"/>
                  </a:cubicBezTo>
                  <a:lnTo>
                    <a:pt x="972" y="57"/>
                  </a:lnTo>
                  <a:cubicBezTo>
                    <a:pt x="988" y="72"/>
                    <a:pt x="1000" y="86"/>
                    <a:pt x="1007" y="98"/>
                  </a:cubicBezTo>
                  <a:lnTo>
                    <a:pt x="982" y="115"/>
                  </a:lnTo>
                  <a:lnTo>
                    <a:pt x="973" y="101"/>
                  </a:lnTo>
                  <a:lnTo>
                    <a:pt x="977" y="101"/>
                  </a:lnTo>
                  <a:lnTo>
                    <a:pt x="977" y="163"/>
                  </a:lnTo>
                  <a:cubicBezTo>
                    <a:pt x="977" y="167"/>
                    <a:pt x="977" y="169"/>
                    <a:pt x="979" y="169"/>
                  </a:cubicBezTo>
                  <a:lnTo>
                    <a:pt x="979" y="169"/>
                  </a:lnTo>
                  <a:cubicBezTo>
                    <a:pt x="979" y="169"/>
                    <a:pt x="980" y="167"/>
                    <a:pt x="980" y="162"/>
                  </a:cubicBezTo>
                  <a:lnTo>
                    <a:pt x="981" y="146"/>
                  </a:lnTo>
                  <a:lnTo>
                    <a:pt x="1012" y="155"/>
                  </a:lnTo>
                  <a:lnTo>
                    <a:pt x="1010" y="168"/>
                  </a:lnTo>
                  <a:cubicBezTo>
                    <a:pt x="1009" y="178"/>
                    <a:pt x="1000" y="183"/>
                    <a:pt x="982" y="183"/>
                  </a:cubicBezTo>
                  <a:lnTo>
                    <a:pt x="961" y="183"/>
                  </a:lnTo>
                  <a:cubicBezTo>
                    <a:pt x="952" y="183"/>
                    <a:pt x="948" y="179"/>
                    <a:pt x="948" y="170"/>
                  </a:cubicBezTo>
                  <a:lnTo>
                    <a:pt x="948" y="102"/>
                  </a:lnTo>
                  <a:lnTo>
                    <a:pt x="946" y="102"/>
                  </a:lnTo>
                  <a:lnTo>
                    <a:pt x="946" y="134"/>
                  </a:lnTo>
                  <a:cubicBezTo>
                    <a:pt x="946" y="164"/>
                    <a:pt x="927" y="183"/>
                    <a:pt x="889" y="193"/>
                  </a:cubicBezTo>
                  <a:lnTo>
                    <a:pt x="882" y="173"/>
                  </a:lnTo>
                  <a:cubicBezTo>
                    <a:pt x="904" y="169"/>
                    <a:pt x="915" y="156"/>
                    <a:pt x="915" y="134"/>
                  </a:cubicBezTo>
                  <a:lnTo>
                    <a:pt x="915" y="104"/>
                  </a:lnTo>
                  <a:lnTo>
                    <a:pt x="915" y="104"/>
                  </a:lnTo>
                  <a:cubicBezTo>
                    <a:pt x="915" y="115"/>
                    <a:pt x="911" y="115"/>
                    <a:pt x="903" y="106"/>
                  </a:cubicBezTo>
                  <a:lnTo>
                    <a:pt x="899" y="89"/>
                  </a:lnTo>
                  <a:lnTo>
                    <a:pt x="911" y="89"/>
                  </a:lnTo>
                  <a:lnTo>
                    <a:pt x="926" y="56"/>
                  </a:lnTo>
                  <a:lnTo>
                    <a:pt x="897" y="56"/>
                  </a:lnTo>
                  <a:lnTo>
                    <a:pt x="897" y="42"/>
                  </a:lnTo>
                  <a:lnTo>
                    <a:pt x="932" y="42"/>
                  </a:lnTo>
                  <a:lnTo>
                    <a:pt x="932" y="15"/>
                  </a:lnTo>
                  <a:lnTo>
                    <a:pt x="962" y="15"/>
                  </a:lnTo>
                  <a:cubicBezTo>
                    <a:pt x="966" y="16"/>
                    <a:pt x="967" y="17"/>
                    <a:pt x="963" y="20"/>
                  </a:cubicBezTo>
                  <a:lnTo>
                    <a:pt x="963" y="42"/>
                  </a:lnTo>
                  <a:lnTo>
                    <a:pt x="1006" y="42"/>
                  </a:lnTo>
                  <a:lnTo>
                    <a:pt x="1006" y="56"/>
                  </a:lnTo>
                  <a:lnTo>
                    <a:pt x="959" y="56"/>
                  </a:lnTo>
                  <a:close/>
                  <a:moveTo>
                    <a:pt x="1147" y="77"/>
                  </a:moveTo>
                  <a:lnTo>
                    <a:pt x="1147" y="17"/>
                  </a:lnTo>
                  <a:lnTo>
                    <a:pt x="1177" y="17"/>
                  </a:lnTo>
                  <a:cubicBezTo>
                    <a:pt x="1182" y="18"/>
                    <a:pt x="1182" y="19"/>
                    <a:pt x="1178" y="22"/>
                  </a:cubicBezTo>
                  <a:lnTo>
                    <a:pt x="1178" y="77"/>
                  </a:lnTo>
                  <a:lnTo>
                    <a:pt x="1216" y="77"/>
                  </a:lnTo>
                  <a:lnTo>
                    <a:pt x="1216" y="91"/>
                  </a:lnTo>
                  <a:lnTo>
                    <a:pt x="1178" y="91"/>
                  </a:lnTo>
                  <a:lnTo>
                    <a:pt x="1178" y="184"/>
                  </a:lnTo>
                  <a:lnTo>
                    <a:pt x="1147" y="184"/>
                  </a:lnTo>
                  <a:lnTo>
                    <a:pt x="1147" y="91"/>
                  </a:lnTo>
                  <a:lnTo>
                    <a:pt x="1106" y="91"/>
                  </a:lnTo>
                  <a:lnTo>
                    <a:pt x="1106" y="77"/>
                  </a:lnTo>
                  <a:lnTo>
                    <a:pt x="1147" y="77"/>
                  </a:lnTo>
                  <a:close/>
                  <a:moveTo>
                    <a:pt x="1116" y="182"/>
                  </a:moveTo>
                  <a:lnTo>
                    <a:pt x="1085" y="182"/>
                  </a:lnTo>
                  <a:lnTo>
                    <a:pt x="1085" y="174"/>
                  </a:lnTo>
                  <a:lnTo>
                    <a:pt x="1071" y="174"/>
                  </a:lnTo>
                  <a:lnTo>
                    <a:pt x="1071" y="185"/>
                  </a:lnTo>
                  <a:lnTo>
                    <a:pt x="1040" y="185"/>
                  </a:lnTo>
                  <a:lnTo>
                    <a:pt x="1040" y="123"/>
                  </a:lnTo>
                  <a:lnTo>
                    <a:pt x="1116" y="123"/>
                  </a:lnTo>
                  <a:lnTo>
                    <a:pt x="1116" y="182"/>
                  </a:lnTo>
                  <a:close/>
                  <a:moveTo>
                    <a:pt x="1071" y="135"/>
                  </a:moveTo>
                  <a:lnTo>
                    <a:pt x="1071" y="162"/>
                  </a:lnTo>
                  <a:lnTo>
                    <a:pt x="1085" y="162"/>
                  </a:lnTo>
                  <a:lnTo>
                    <a:pt x="1085" y="135"/>
                  </a:lnTo>
                  <a:lnTo>
                    <a:pt x="1071" y="135"/>
                  </a:lnTo>
                  <a:close/>
                  <a:moveTo>
                    <a:pt x="1112" y="98"/>
                  </a:moveTo>
                  <a:lnTo>
                    <a:pt x="1112" y="112"/>
                  </a:lnTo>
                  <a:lnTo>
                    <a:pt x="1044" y="112"/>
                  </a:lnTo>
                  <a:lnTo>
                    <a:pt x="1044" y="98"/>
                  </a:lnTo>
                  <a:lnTo>
                    <a:pt x="1112" y="98"/>
                  </a:lnTo>
                  <a:close/>
                  <a:moveTo>
                    <a:pt x="1044" y="73"/>
                  </a:moveTo>
                  <a:lnTo>
                    <a:pt x="1112" y="73"/>
                  </a:lnTo>
                  <a:lnTo>
                    <a:pt x="1112" y="87"/>
                  </a:lnTo>
                  <a:lnTo>
                    <a:pt x="1044" y="87"/>
                  </a:lnTo>
                  <a:lnTo>
                    <a:pt x="1044" y="73"/>
                  </a:lnTo>
                  <a:close/>
                  <a:moveTo>
                    <a:pt x="1030" y="48"/>
                  </a:moveTo>
                  <a:lnTo>
                    <a:pt x="1125" y="48"/>
                  </a:lnTo>
                  <a:lnTo>
                    <a:pt x="1125" y="62"/>
                  </a:lnTo>
                  <a:lnTo>
                    <a:pt x="1030" y="62"/>
                  </a:lnTo>
                  <a:lnTo>
                    <a:pt x="1030" y="48"/>
                  </a:lnTo>
                  <a:close/>
                  <a:moveTo>
                    <a:pt x="1112" y="21"/>
                  </a:moveTo>
                  <a:lnTo>
                    <a:pt x="1112" y="35"/>
                  </a:lnTo>
                  <a:lnTo>
                    <a:pt x="1044" y="35"/>
                  </a:lnTo>
                  <a:lnTo>
                    <a:pt x="1044" y="21"/>
                  </a:lnTo>
                  <a:lnTo>
                    <a:pt x="1112" y="21"/>
                  </a:lnTo>
                  <a:close/>
                  <a:moveTo>
                    <a:pt x="1266" y="65"/>
                  </a:moveTo>
                  <a:lnTo>
                    <a:pt x="1266" y="18"/>
                  </a:lnTo>
                  <a:lnTo>
                    <a:pt x="1396" y="18"/>
                  </a:lnTo>
                  <a:lnTo>
                    <a:pt x="1396" y="65"/>
                  </a:lnTo>
                  <a:lnTo>
                    <a:pt x="1266" y="65"/>
                  </a:lnTo>
                  <a:close/>
                  <a:moveTo>
                    <a:pt x="1241" y="86"/>
                  </a:moveTo>
                  <a:lnTo>
                    <a:pt x="1241" y="74"/>
                  </a:lnTo>
                  <a:lnTo>
                    <a:pt x="1423" y="74"/>
                  </a:lnTo>
                  <a:lnTo>
                    <a:pt x="1423" y="86"/>
                  </a:lnTo>
                  <a:lnTo>
                    <a:pt x="1241" y="86"/>
                  </a:lnTo>
                  <a:close/>
                  <a:moveTo>
                    <a:pt x="1346" y="142"/>
                  </a:moveTo>
                  <a:lnTo>
                    <a:pt x="1346" y="150"/>
                  </a:lnTo>
                  <a:lnTo>
                    <a:pt x="1401" y="150"/>
                  </a:lnTo>
                  <a:lnTo>
                    <a:pt x="1401" y="162"/>
                  </a:lnTo>
                  <a:lnTo>
                    <a:pt x="1346" y="162"/>
                  </a:lnTo>
                  <a:lnTo>
                    <a:pt x="1346" y="171"/>
                  </a:lnTo>
                  <a:lnTo>
                    <a:pt x="1425" y="171"/>
                  </a:lnTo>
                  <a:lnTo>
                    <a:pt x="1425" y="183"/>
                  </a:lnTo>
                  <a:lnTo>
                    <a:pt x="1239" y="183"/>
                  </a:lnTo>
                  <a:lnTo>
                    <a:pt x="1239" y="171"/>
                  </a:lnTo>
                  <a:lnTo>
                    <a:pt x="1317" y="171"/>
                  </a:lnTo>
                  <a:lnTo>
                    <a:pt x="1317" y="162"/>
                  </a:lnTo>
                  <a:lnTo>
                    <a:pt x="1262" y="162"/>
                  </a:lnTo>
                  <a:lnTo>
                    <a:pt x="1262" y="150"/>
                  </a:lnTo>
                  <a:lnTo>
                    <a:pt x="1317" y="150"/>
                  </a:lnTo>
                  <a:lnTo>
                    <a:pt x="1317" y="142"/>
                  </a:lnTo>
                  <a:lnTo>
                    <a:pt x="1292" y="142"/>
                  </a:lnTo>
                  <a:lnTo>
                    <a:pt x="1266" y="142"/>
                  </a:lnTo>
                  <a:lnTo>
                    <a:pt x="1266" y="95"/>
                  </a:lnTo>
                  <a:lnTo>
                    <a:pt x="1396" y="95"/>
                  </a:lnTo>
                  <a:lnTo>
                    <a:pt x="1396" y="142"/>
                  </a:lnTo>
                  <a:lnTo>
                    <a:pt x="1346" y="142"/>
                  </a:lnTo>
                  <a:close/>
                  <a:moveTo>
                    <a:pt x="1368" y="114"/>
                  </a:moveTo>
                  <a:lnTo>
                    <a:pt x="1368" y="104"/>
                  </a:lnTo>
                  <a:lnTo>
                    <a:pt x="1346" y="104"/>
                  </a:lnTo>
                  <a:lnTo>
                    <a:pt x="1346" y="114"/>
                  </a:lnTo>
                  <a:lnTo>
                    <a:pt x="1368" y="114"/>
                  </a:lnTo>
                  <a:close/>
                  <a:moveTo>
                    <a:pt x="1346" y="133"/>
                  </a:moveTo>
                  <a:lnTo>
                    <a:pt x="1368" y="133"/>
                  </a:lnTo>
                  <a:lnTo>
                    <a:pt x="1368" y="123"/>
                  </a:lnTo>
                  <a:lnTo>
                    <a:pt x="1346" y="123"/>
                  </a:lnTo>
                  <a:lnTo>
                    <a:pt x="1346" y="133"/>
                  </a:lnTo>
                  <a:close/>
                  <a:moveTo>
                    <a:pt x="1295" y="37"/>
                  </a:moveTo>
                  <a:lnTo>
                    <a:pt x="1368" y="37"/>
                  </a:lnTo>
                  <a:lnTo>
                    <a:pt x="1368" y="27"/>
                  </a:lnTo>
                  <a:lnTo>
                    <a:pt x="1295" y="27"/>
                  </a:lnTo>
                  <a:lnTo>
                    <a:pt x="1295" y="37"/>
                  </a:lnTo>
                  <a:close/>
                  <a:moveTo>
                    <a:pt x="1295" y="56"/>
                  </a:moveTo>
                  <a:lnTo>
                    <a:pt x="1368" y="56"/>
                  </a:lnTo>
                  <a:lnTo>
                    <a:pt x="1368" y="46"/>
                  </a:lnTo>
                  <a:lnTo>
                    <a:pt x="1295" y="46"/>
                  </a:lnTo>
                  <a:lnTo>
                    <a:pt x="1295" y="56"/>
                  </a:lnTo>
                  <a:close/>
                  <a:moveTo>
                    <a:pt x="1295" y="114"/>
                  </a:moveTo>
                  <a:lnTo>
                    <a:pt x="1317" y="114"/>
                  </a:lnTo>
                  <a:lnTo>
                    <a:pt x="1317" y="104"/>
                  </a:lnTo>
                  <a:lnTo>
                    <a:pt x="1295" y="104"/>
                  </a:lnTo>
                  <a:lnTo>
                    <a:pt x="1295" y="114"/>
                  </a:lnTo>
                  <a:close/>
                  <a:moveTo>
                    <a:pt x="1295" y="133"/>
                  </a:moveTo>
                  <a:lnTo>
                    <a:pt x="1317" y="133"/>
                  </a:lnTo>
                  <a:lnTo>
                    <a:pt x="1317" y="123"/>
                  </a:lnTo>
                  <a:lnTo>
                    <a:pt x="1295" y="123"/>
                  </a:lnTo>
                  <a:lnTo>
                    <a:pt x="1295" y="13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 name="Rectangle 7"/>
            <p:cNvSpPr>
              <a:spLocks noChangeArrowheads="1"/>
            </p:cNvSpPr>
            <p:nvPr/>
          </p:nvSpPr>
          <p:spPr bwMode="auto">
            <a:xfrm>
              <a:off x="47625" y="276225"/>
              <a:ext cx="971550" cy="3333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2" name="Freeform 8"/>
            <p:cNvSpPr>
              <a:spLocks noEditPoints="1"/>
            </p:cNvSpPr>
            <p:nvPr/>
          </p:nvSpPr>
          <p:spPr bwMode="auto">
            <a:xfrm>
              <a:off x="650240" y="501015"/>
              <a:ext cx="160655" cy="100330"/>
            </a:xfrm>
            <a:custGeom>
              <a:avLst/>
              <a:gdLst>
                <a:gd name="T0" fmla="*/ 52 w 270"/>
                <a:gd name="T1" fmla="*/ 66 h 168"/>
                <a:gd name="T2" fmla="*/ 15 w 270"/>
                <a:gd name="T3" fmla="*/ 168 h 168"/>
                <a:gd name="T4" fmla="*/ 0 w 270"/>
                <a:gd name="T5" fmla="*/ 0 h 168"/>
                <a:gd name="T6" fmla="*/ 67 w 270"/>
                <a:gd name="T7" fmla="*/ 69 h 168"/>
                <a:gd name="T8" fmla="*/ 52 w 270"/>
                <a:gd name="T9" fmla="*/ 27 h 168"/>
                <a:gd name="T10" fmla="*/ 15 w 270"/>
                <a:gd name="T11" fmla="*/ 12 h 168"/>
                <a:gd name="T12" fmla="*/ 52 w 270"/>
                <a:gd name="T13" fmla="*/ 27 h 168"/>
                <a:gd name="T14" fmla="*/ 52 w 270"/>
                <a:gd name="T15" fmla="*/ 39 h 168"/>
                <a:gd name="T16" fmla="*/ 15 w 270"/>
                <a:gd name="T17" fmla="*/ 54 h 168"/>
                <a:gd name="T18" fmla="*/ 54 w 270"/>
                <a:gd name="T19" fmla="*/ 140 h 168"/>
                <a:gd name="T20" fmla="*/ 41 w 270"/>
                <a:gd name="T21" fmla="*/ 150 h 168"/>
                <a:gd name="T22" fmla="*/ 112 w 270"/>
                <a:gd name="T23" fmla="*/ 84 h 168"/>
                <a:gd name="T24" fmla="*/ 100 w 270"/>
                <a:gd name="T25" fmla="*/ 146 h 168"/>
                <a:gd name="T26" fmla="*/ 54 w 270"/>
                <a:gd name="T27" fmla="*/ 140 h 168"/>
                <a:gd name="T28" fmla="*/ 100 w 270"/>
                <a:gd name="T29" fmla="*/ 96 h 168"/>
                <a:gd name="T30" fmla="*/ 54 w 270"/>
                <a:gd name="T31" fmla="*/ 128 h 168"/>
                <a:gd name="T32" fmla="*/ 125 w 270"/>
                <a:gd name="T33" fmla="*/ 165 h 168"/>
                <a:gd name="T34" fmla="*/ 136 w 270"/>
                <a:gd name="T35" fmla="*/ 151 h 168"/>
                <a:gd name="T36" fmla="*/ 139 w 270"/>
                <a:gd name="T37" fmla="*/ 66 h 168"/>
                <a:gd name="T38" fmla="*/ 100 w 270"/>
                <a:gd name="T39" fmla="*/ 70 h 168"/>
                <a:gd name="T40" fmla="*/ 85 w 270"/>
                <a:gd name="T41" fmla="*/ 0 h 168"/>
                <a:gd name="T42" fmla="*/ 154 w 270"/>
                <a:gd name="T43" fmla="*/ 153 h 168"/>
                <a:gd name="T44" fmla="*/ 125 w 270"/>
                <a:gd name="T45" fmla="*/ 165 h 168"/>
                <a:gd name="T46" fmla="*/ 100 w 270"/>
                <a:gd name="T47" fmla="*/ 12 h 168"/>
                <a:gd name="T48" fmla="*/ 139 w 270"/>
                <a:gd name="T49" fmla="*/ 27 h 168"/>
                <a:gd name="T50" fmla="*/ 139 w 270"/>
                <a:gd name="T51" fmla="*/ 54 h 168"/>
                <a:gd name="T52" fmla="*/ 100 w 270"/>
                <a:gd name="T53" fmla="*/ 39 h 168"/>
                <a:gd name="T54" fmla="*/ 139 w 270"/>
                <a:gd name="T55" fmla="*/ 54 h 168"/>
                <a:gd name="T56" fmla="*/ 251 w 270"/>
                <a:gd name="T57" fmla="*/ 48 h 168"/>
                <a:gd name="T58" fmla="*/ 228 w 270"/>
                <a:gd name="T59" fmla="*/ 26 h 168"/>
                <a:gd name="T60" fmla="*/ 201 w 270"/>
                <a:gd name="T61" fmla="*/ 48 h 168"/>
                <a:gd name="T62" fmla="*/ 211 w 270"/>
                <a:gd name="T63" fmla="*/ 66 h 168"/>
                <a:gd name="T64" fmla="*/ 259 w 270"/>
                <a:gd name="T65" fmla="*/ 74 h 168"/>
                <a:gd name="T66" fmla="*/ 265 w 270"/>
                <a:gd name="T67" fmla="*/ 130 h 168"/>
                <a:gd name="T68" fmla="*/ 227 w 270"/>
                <a:gd name="T69" fmla="*/ 153 h 168"/>
                <a:gd name="T70" fmla="*/ 180 w 270"/>
                <a:gd name="T71" fmla="*/ 86 h 168"/>
                <a:gd name="T72" fmla="*/ 229 w 270"/>
                <a:gd name="T73" fmla="*/ 12 h 168"/>
                <a:gd name="T74" fmla="*/ 268 w 270"/>
                <a:gd name="T75" fmla="*/ 47 h 168"/>
                <a:gd name="T76" fmla="*/ 203 w 270"/>
                <a:gd name="T77" fmla="*/ 123 h 168"/>
                <a:gd name="T78" fmla="*/ 227 w 270"/>
                <a:gd name="T79" fmla="*/ 139 h 168"/>
                <a:gd name="T80" fmla="*/ 253 w 270"/>
                <a:gd name="T81" fmla="*/ 107 h 168"/>
                <a:gd name="T82" fmla="*/ 226 w 270"/>
                <a:gd name="T83" fmla="*/ 76 h 168"/>
                <a:gd name="T84" fmla="*/ 199 w 270"/>
                <a:gd name="T85" fmla="*/ 10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0"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68" y="47"/>
                  </a:moveTo>
                  <a:lnTo>
                    <a:pt x="251" y="48"/>
                  </a:lnTo>
                  <a:cubicBezTo>
                    <a:pt x="250" y="41"/>
                    <a:pt x="248" y="36"/>
                    <a:pt x="245" y="33"/>
                  </a:cubicBezTo>
                  <a:cubicBezTo>
                    <a:pt x="240" y="29"/>
                    <a:pt x="235" y="26"/>
                    <a:pt x="228" y="26"/>
                  </a:cubicBezTo>
                  <a:cubicBezTo>
                    <a:pt x="223" y="26"/>
                    <a:pt x="218" y="28"/>
                    <a:pt x="214" y="31"/>
                  </a:cubicBezTo>
                  <a:cubicBezTo>
                    <a:pt x="209" y="35"/>
                    <a:pt x="204" y="40"/>
                    <a:pt x="201" y="48"/>
                  </a:cubicBezTo>
                  <a:cubicBezTo>
                    <a:pt x="198" y="55"/>
                    <a:pt x="197" y="66"/>
                    <a:pt x="196" y="79"/>
                  </a:cubicBezTo>
                  <a:cubicBezTo>
                    <a:pt x="200" y="73"/>
                    <a:pt x="205" y="69"/>
                    <a:pt x="211" y="66"/>
                  </a:cubicBezTo>
                  <a:cubicBezTo>
                    <a:pt x="217" y="63"/>
                    <a:pt x="223" y="61"/>
                    <a:pt x="230" y="61"/>
                  </a:cubicBezTo>
                  <a:cubicBezTo>
                    <a:pt x="241" y="61"/>
                    <a:pt x="251" y="65"/>
                    <a:pt x="259" y="74"/>
                  </a:cubicBezTo>
                  <a:cubicBezTo>
                    <a:pt x="267" y="82"/>
                    <a:pt x="270" y="93"/>
                    <a:pt x="270" y="106"/>
                  </a:cubicBezTo>
                  <a:cubicBezTo>
                    <a:pt x="270" y="114"/>
                    <a:pt x="269" y="122"/>
                    <a:pt x="265" y="130"/>
                  </a:cubicBezTo>
                  <a:cubicBezTo>
                    <a:pt x="261" y="137"/>
                    <a:pt x="256" y="143"/>
                    <a:pt x="249" y="147"/>
                  </a:cubicBezTo>
                  <a:cubicBezTo>
                    <a:pt x="243" y="151"/>
                    <a:pt x="236" y="153"/>
                    <a:pt x="227" y="153"/>
                  </a:cubicBezTo>
                  <a:cubicBezTo>
                    <a:pt x="213" y="153"/>
                    <a:pt x="202" y="148"/>
                    <a:pt x="193" y="137"/>
                  </a:cubicBezTo>
                  <a:cubicBezTo>
                    <a:pt x="184" y="127"/>
                    <a:pt x="180" y="110"/>
                    <a:pt x="180" y="86"/>
                  </a:cubicBezTo>
                  <a:cubicBezTo>
                    <a:pt x="180" y="60"/>
                    <a:pt x="185" y="40"/>
                    <a:pt x="194" y="28"/>
                  </a:cubicBezTo>
                  <a:cubicBezTo>
                    <a:pt x="203" y="18"/>
                    <a:pt x="214" y="12"/>
                    <a:pt x="229" y="12"/>
                  </a:cubicBezTo>
                  <a:cubicBezTo>
                    <a:pt x="240" y="12"/>
                    <a:pt x="249" y="16"/>
                    <a:pt x="256" y="22"/>
                  </a:cubicBezTo>
                  <a:cubicBezTo>
                    <a:pt x="263" y="28"/>
                    <a:pt x="267" y="36"/>
                    <a:pt x="268" y="47"/>
                  </a:cubicBezTo>
                  <a:close/>
                  <a:moveTo>
                    <a:pt x="199" y="106"/>
                  </a:moveTo>
                  <a:cubicBezTo>
                    <a:pt x="199" y="112"/>
                    <a:pt x="200" y="117"/>
                    <a:pt x="203" y="123"/>
                  </a:cubicBezTo>
                  <a:cubicBezTo>
                    <a:pt x="205" y="128"/>
                    <a:pt x="209" y="132"/>
                    <a:pt x="213" y="135"/>
                  </a:cubicBezTo>
                  <a:cubicBezTo>
                    <a:pt x="218" y="138"/>
                    <a:pt x="222" y="139"/>
                    <a:pt x="227" y="139"/>
                  </a:cubicBezTo>
                  <a:cubicBezTo>
                    <a:pt x="234" y="139"/>
                    <a:pt x="240" y="136"/>
                    <a:pt x="245" y="130"/>
                  </a:cubicBezTo>
                  <a:cubicBezTo>
                    <a:pt x="251" y="125"/>
                    <a:pt x="253" y="117"/>
                    <a:pt x="253" y="107"/>
                  </a:cubicBezTo>
                  <a:cubicBezTo>
                    <a:pt x="253" y="97"/>
                    <a:pt x="251" y="90"/>
                    <a:pt x="246" y="84"/>
                  </a:cubicBezTo>
                  <a:cubicBezTo>
                    <a:pt x="241" y="79"/>
                    <a:pt x="234" y="76"/>
                    <a:pt x="226" y="76"/>
                  </a:cubicBezTo>
                  <a:cubicBezTo>
                    <a:pt x="219" y="76"/>
                    <a:pt x="212" y="79"/>
                    <a:pt x="207" y="84"/>
                  </a:cubicBezTo>
                  <a:cubicBezTo>
                    <a:pt x="202" y="90"/>
                    <a:pt x="199" y="97"/>
                    <a:pt x="199" y="10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 name="Rectangle 9"/>
            <p:cNvSpPr>
              <a:spLocks noChangeArrowheads="1"/>
            </p:cNvSpPr>
            <p:nvPr/>
          </p:nvSpPr>
          <p:spPr bwMode="auto">
            <a:xfrm>
              <a:off x="1019175" y="276225"/>
              <a:ext cx="2800350" cy="3333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4" name="Line 10"/>
            <p:cNvCxnSpPr/>
            <p:nvPr/>
          </p:nvCxnSpPr>
          <p:spPr bwMode="auto">
            <a:xfrm>
              <a:off x="16478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5" name="Freeform 11"/>
            <p:cNvSpPr>
              <a:spLocks/>
            </p:cNvSpPr>
            <p:nvPr/>
          </p:nvSpPr>
          <p:spPr bwMode="auto">
            <a:xfrm>
              <a:off x="1285240" y="480695"/>
              <a:ext cx="64135" cy="81280"/>
            </a:xfrm>
            <a:custGeom>
              <a:avLst/>
              <a:gdLst>
                <a:gd name="T0" fmla="*/ 0 w 101"/>
                <a:gd name="T1" fmla="*/ 128 h 128"/>
                <a:gd name="T2" fmla="*/ 0 w 101"/>
                <a:gd name="T3" fmla="*/ 0 h 128"/>
                <a:gd name="T4" fmla="*/ 18 w 101"/>
                <a:gd name="T5" fmla="*/ 0 h 128"/>
                <a:gd name="T6" fmla="*/ 85 w 101"/>
                <a:gd name="T7" fmla="*/ 101 h 128"/>
                <a:gd name="T8" fmla="*/ 85 w 101"/>
                <a:gd name="T9" fmla="*/ 0 h 128"/>
                <a:gd name="T10" fmla="*/ 101 w 101"/>
                <a:gd name="T11" fmla="*/ 0 h 128"/>
                <a:gd name="T12" fmla="*/ 101 w 101"/>
                <a:gd name="T13" fmla="*/ 128 h 128"/>
                <a:gd name="T14" fmla="*/ 85 w 101"/>
                <a:gd name="T15" fmla="*/ 128 h 128"/>
                <a:gd name="T16" fmla="*/ 16 w 101"/>
                <a:gd name="T17" fmla="*/ 27 h 128"/>
                <a:gd name="T18" fmla="*/ 16 w 101"/>
                <a:gd name="T19" fmla="*/ 128 h 128"/>
                <a:gd name="T20" fmla="*/ 0 w 101"/>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28">
                  <a:moveTo>
                    <a:pt x="0" y="128"/>
                  </a:moveTo>
                  <a:lnTo>
                    <a:pt x="0" y="0"/>
                  </a:lnTo>
                  <a:lnTo>
                    <a:pt x="18" y="0"/>
                  </a:lnTo>
                  <a:lnTo>
                    <a:pt x="85" y="101"/>
                  </a:lnTo>
                  <a:lnTo>
                    <a:pt x="85" y="0"/>
                  </a:lnTo>
                  <a:lnTo>
                    <a:pt x="101" y="0"/>
                  </a:lnTo>
                  <a:lnTo>
                    <a:pt x="101" y="128"/>
                  </a:lnTo>
                  <a:lnTo>
                    <a:pt x="85" y="128"/>
                  </a:lnTo>
                  <a:lnTo>
                    <a:pt x="16" y="27"/>
                  </a:lnTo>
                  <a:lnTo>
                    <a:pt x="16"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cxnSp>
          <p:nvCxnSpPr>
            <p:cNvPr id="16" name="Line 12"/>
            <p:cNvCxnSpPr/>
            <p:nvPr/>
          </p:nvCxnSpPr>
          <p:spPr bwMode="auto">
            <a:xfrm>
              <a:off x="16478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 name="Line 13"/>
            <p:cNvCxnSpPr/>
            <p:nvPr/>
          </p:nvCxnSpPr>
          <p:spPr bwMode="auto">
            <a:xfrm>
              <a:off x="227647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8" name="Freeform 14"/>
            <p:cNvSpPr>
              <a:spLocks noEditPoints="1"/>
            </p:cNvSpPr>
            <p:nvPr/>
          </p:nvSpPr>
          <p:spPr bwMode="auto">
            <a:xfrm>
              <a:off x="1790065" y="469265"/>
              <a:ext cx="328295" cy="102235"/>
            </a:xfrm>
            <a:custGeom>
              <a:avLst/>
              <a:gdLst>
                <a:gd name="T0" fmla="*/ 142 w 551"/>
                <a:gd name="T1" fmla="*/ 45 h 172"/>
                <a:gd name="T2" fmla="*/ 108 w 551"/>
                <a:gd name="T3" fmla="*/ 81 h 172"/>
                <a:gd name="T4" fmla="*/ 0 w 551"/>
                <a:gd name="T5" fmla="*/ 94 h 172"/>
                <a:gd name="T6" fmla="*/ 9 w 551"/>
                <a:gd name="T7" fmla="*/ 27 h 172"/>
                <a:gd name="T8" fmla="*/ 153 w 551"/>
                <a:gd name="T9" fmla="*/ 27 h 172"/>
                <a:gd name="T10" fmla="*/ 163 w 551"/>
                <a:gd name="T11" fmla="*/ 94 h 172"/>
                <a:gd name="T12" fmla="*/ 89 w 551"/>
                <a:gd name="T13" fmla="*/ 169 h 172"/>
                <a:gd name="T14" fmla="*/ 33 w 551"/>
                <a:gd name="T15" fmla="*/ 39 h 172"/>
                <a:gd name="T16" fmla="*/ 18 w 551"/>
                <a:gd name="T17" fmla="*/ 47 h 172"/>
                <a:gd name="T18" fmla="*/ 201 w 551"/>
                <a:gd name="T19" fmla="*/ 143 h 172"/>
                <a:gd name="T20" fmla="*/ 213 w 551"/>
                <a:gd name="T21" fmla="*/ 123 h 172"/>
                <a:gd name="T22" fmla="*/ 194 w 551"/>
                <a:gd name="T23" fmla="*/ 48 h 172"/>
                <a:gd name="T24" fmla="*/ 228 w 551"/>
                <a:gd name="T25" fmla="*/ 9 h 172"/>
                <a:gd name="T26" fmla="*/ 249 w 551"/>
                <a:gd name="T27" fmla="*/ 48 h 172"/>
                <a:gd name="T28" fmla="*/ 228 w 551"/>
                <a:gd name="T29" fmla="*/ 119 h 172"/>
                <a:gd name="T30" fmla="*/ 319 w 551"/>
                <a:gd name="T31" fmla="*/ 171 h 172"/>
                <a:gd name="T32" fmla="*/ 320 w 551"/>
                <a:gd name="T33" fmla="*/ 154 h 172"/>
                <a:gd name="T34" fmla="*/ 336 w 551"/>
                <a:gd name="T35" fmla="*/ 50 h 172"/>
                <a:gd name="T36" fmla="*/ 243 w 551"/>
                <a:gd name="T37" fmla="*/ 73 h 172"/>
                <a:gd name="T38" fmla="*/ 291 w 551"/>
                <a:gd name="T39" fmla="*/ 14 h 172"/>
                <a:gd name="T40" fmla="*/ 351 w 551"/>
                <a:gd name="T41" fmla="*/ 74 h 172"/>
                <a:gd name="T42" fmla="*/ 300 w 551"/>
                <a:gd name="T43" fmla="*/ 104 h 172"/>
                <a:gd name="T44" fmla="*/ 310 w 551"/>
                <a:gd name="T45" fmla="*/ 88 h 172"/>
                <a:gd name="T46" fmla="*/ 258 w 551"/>
                <a:gd name="T47" fmla="*/ 144 h 172"/>
                <a:gd name="T48" fmla="*/ 321 w 551"/>
                <a:gd name="T49" fmla="*/ 122 h 172"/>
                <a:gd name="T50" fmla="*/ 414 w 551"/>
                <a:gd name="T51" fmla="*/ 56 h 172"/>
                <a:gd name="T52" fmla="*/ 399 w 551"/>
                <a:gd name="T53" fmla="*/ 79 h 172"/>
                <a:gd name="T54" fmla="*/ 408 w 551"/>
                <a:gd name="T55" fmla="*/ 0 h 172"/>
                <a:gd name="T56" fmla="*/ 412 w 551"/>
                <a:gd name="T57" fmla="*/ 51 h 172"/>
                <a:gd name="T58" fmla="*/ 533 w 551"/>
                <a:gd name="T59" fmla="*/ 50 h 172"/>
                <a:gd name="T60" fmla="*/ 463 w 551"/>
                <a:gd name="T61" fmla="*/ 50 h 172"/>
                <a:gd name="T62" fmla="*/ 427 w 551"/>
                <a:gd name="T63" fmla="*/ 36 h 172"/>
                <a:gd name="T64" fmla="*/ 481 w 551"/>
                <a:gd name="T65" fmla="*/ 0 h 172"/>
                <a:gd name="T66" fmla="*/ 496 w 551"/>
                <a:gd name="T67" fmla="*/ 21 h 172"/>
                <a:gd name="T68" fmla="*/ 496 w 551"/>
                <a:gd name="T69" fmla="*/ 36 h 172"/>
                <a:gd name="T70" fmla="*/ 520 w 551"/>
                <a:gd name="T71" fmla="*/ 75 h 172"/>
                <a:gd name="T72" fmla="*/ 476 w 551"/>
                <a:gd name="T73" fmla="*/ 87 h 172"/>
                <a:gd name="T74" fmla="*/ 520 w 551"/>
                <a:gd name="T75" fmla="*/ 87 h 172"/>
                <a:gd name="T76" fmla="*/ 476 w 551"/>
                <a:gd name="T77" fmla="*/ 126 h 172"/>
                <a:gd name="T78" fmla="*/ 476 w 551"/>
                <a:gd name="T79" fmla="*/ 112 h 172"/>
                <a:gd name="T80" fmla="*/ 447 w 551"/>
                <a:gd name="T81" fmla="*/ 52 h 172"/>
                <a:gd name="T82" fmla="*/ 551 w 551"/>
                <a:gd name="T83" fmla="*/ 151 h 172"/>
                <a:gd name="T84" fmla="*/ 447 w 551"/>
                <a:gd name="T85"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1"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9" name="Line 15"/>
            <p:cNvCxnSpPr/>
            <p:nvPr/>
          </p:nvCxnSpPr>
          <p:spPr bwMode="auto">
            <a:xfrm>
              <a:off x="227647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0" name="Line 16"/>
            <p:cNvCxnSpPr/>
            <p:nvPr/>
          </p:nvCxnSpPr>
          <p:spPr bwMode="auto">
            <a:xfrm>
              <a:off x="29051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1" name="Freeform 17"/>
            <p:cNvSpPr>
              <a:spLocks noEditPoints="1"/>
            </p:cNvSpPr>
            <p:nvPr/>
          </p:nvSpPr>
          <p:spPr bwMode="auto">
            <a:xfrm>
              <a:off x="2356485" y="469265"/>
              <a:ext cx="446405" cy="103505"/>
            </a:xfrm>
            <a:custGeom>
              <a:avLst/>
              <a:gdLst>
                <a:gd name="T0" fmla="*/ 88 w 750"/>
                <a:gd name="T1" fmla="*/ 130 h 174"/>
                <a:gd name="T2" fmla="*/ 111 w 750"/>
                <a:gd name="T3" fmla="*/ 157 h 174"/>
                <a:gd name="T4" fmla="*/ 176 w 750"/>
                <a:gd name="T5" fmla="*/ 111 h 174"/>
                <a:gd name="T6" fmla="*/ 144 w 750"/>
                <a:gd name="T7" fmla="*/ 131 h 174"/>
                <a:gd name="T8" fmla="*/ 30 w 750"/>
                <a:gd name="T9" fmla="*/ 56 h 174"/>
                <a:gd name="T10" fmla="*/ 45 w 750"/>
                <a:gd name="T11" fmla="*/ 3 h 174"/>
                <a:gd name="T12" fmla="*/ 45 w 750"/>
                <a:gd name="T13" fmla="*/ 56 h 174"/>
                <a:gd name="T14" fmla="*/ 45 w 750"/>
                <a:gd name="T15" fmla="*/ 174 h 174"/>
                <a:gd name="T16" fmla="*/ 30 w 750"/>
                <a:gd name="T17" fmla="*/ 56 h 174"/>
                <a:gd name="T18" fmla="*/ 162 w 750"/>
                <a:gd name="T19" fmla="*/ 102 h 174"/>
                <a:gd name="T20" fmla="*/ 99 w 750"/>
                <a:gd name="T21" fmla="*/ 65 h 174"/>
                <a:gd name="T22" fmla="*/ 127 w 750"/>
                <a:gd name="T23" fmla="*/ 65 h 174"/>
                <a:gd name="T24" fmla="*/ 140 w 750"/>
                <a:gd name="T25" fmla="*/ 65 h 174"/>
                <a:gd name="T26" fmla="*/ 99 w 750"/>
                <a:gd name="T27" fmla="*/ 33 h 174"/>
                <a:gd name="T28" fmla="*/ 172 w 750"/>
                <a:gd name="T29" fmla="*/ 23 h 174"/>
                <a:gd name="T30" fmla="*/ 127 w 750"/>
                <a:gd name="T31" fmla="*/ 33 h 174"/>
                <a:gd name="T32" fmla="*/ 357 w 750"/>
                <a:gd name="T33" fmla="*/ 22 h 174"/>
                <a:gd name="T34" fmla="*/ 351 w 750"/>
                <a:gd name="T35" fmla="*/ 59 h 174"/>
                <a:gd name="T36" fmla="*/ 314 w 750"/>
                <a:gd name="T37" fmla="*/ 83 h 174"/>
                <a:gd name="T38" fmla="*/ 290 w 750"/>
                <a:gd name="T39" fmla="*/ 125 h 174"/>
                <a:gd name="T40" fmla="*/ 275 w 750"/>
                <a:gd name="T41" fmla="*/ 174 h 174"/>
                <a:gd name="T42" fmla="*/ 275 w 750"/>
                <a:gd name="T43" fmla="*/ 108 h 174"/>
                <a:gd name="T44" fmla="*/ 239 w 750"/>
                <a:gd name="T45" fmla="*/ 49 h 174"/>
                <a:gd name="T46" fmla="*/ 302 w 750"/>
                <a:gd name="T47" fmla="*/ 22 h 174"/>
                <a:gd name="T48" fmla="*/ 234 w 750"/>
                <a:gd name="T49" fmla="*/ 50 h 174"/>
                <a:gd name="T50" fmla="*/ 243 w 750"/>
                <a:gd name="T51" fmla="*/ 18 h 174"/>
                <a:gd name="T52" fmla="*/ 301 w 750"/>
                <a:gd name="T53" fmla="*/ 96 h 174"/>
                <a:gd name="T54" fmla="*/ 272 w 750"/>
                <a:gd name="T55" fmla="*/ 71 h 174"/>
                <a:gd name="T56" fmla="*/ 301 w 750"/>
                <a:gd name="T57" fmla="*/ 47 h 174"/>
                <a:gd name="T58" fmla="*/ 198 w 750"/>
                <a:gd name="T59" fmla="*/ 99 h 174"/>
                <a:gd name="T60" fmla="*/ 198 w 750"/>
                <a:gd name="T61" fmla="*/ 99 h 174"/>
                <a:gd name="T62" fmla="*/ 408 w 750"/>
                <a:gd name="T63" fmla="*/ 84 h 174"/>
                <a:gd name="T64" fmla="*/ 434 w 750"/>
                <a:gd name="T65" fmla="*/ 9 h 174"/>
                <a:gd name="T66" fmla="*/ 444 w 750"/>
                <a:gd name="T67" fmla="*/ 37 h 174"/>
                <a:gd name="T68" fmla="*/ 551 w 750"/>
                <a:gd name="T69" fmla="*/ 90 h 174"/>
                <a:gd name="T70" fmla="*/ 536 w 750"/>
                <a:gd name="T71" fmla="*/ 160 h 174"/>
                <a:gd name="T72" fmla="*/ 510 w 750"/>
                <a:gd name="T73" fmla="*/ 169 h 174"/>
                <a:gd name="T74" fmla="*/ 484 w 750"/>
                <a:gd name="T75" fmla="*/ 134 h 174"/>
                <a:gd name="T76" fmla="*/ 437 w 750"/>
                <a:gd name="T77" fmla="*/ 155 h 174"/>
                <a:gd name="T78" fmla="*/ 471 w 750"/>
                <a:gd name="T79" fmla="*/ 102 h 174"/>
                <a:gd name="T80" fmla="*/ 497 w 750"/>
                <a:gd name="T81" fmla="*/ 122 h 174"/>
                <a:gd name="T82" fmla="*/ 522 w 750"/>
                <a:gd name="T83" fmla="*/ 102 h 174"/>
                <a:gd name="T84" fmla="*/ 532 w 750"/>
                <a:gd name="T85" fmla="*/ 65 h 174"/>
                <a:gd name="T86" fmla="*/ 442 w 750"/>
                <a:gd name="T87" fmla="*/ 9 h 174"/>
                <a:gd name="T88" fmla="*/ 658 w 750"/>
                <a:gd name="T89" fmla="*/ 83 h 174"/>
                <a:gd name="T90" fmla="*/ 658 w 750"/>
                <a:gd name="T91" fmla="*/ 39 h 174"/>
                <a:gd name="T92" fmla="*/ 630 w 750"/>
                <a:gd name="T93" fmla="*/ 3 h 174"/>
                <a:gd name="T94" fmla="*/ 708 w 750"/>
                <a:gd name="T95" fmla="*/ 9 h 174"/>
                <a:gd name="T96" fmla="*/ 673 w 750"/>
                <a:gd name="T97" fmla="*/ 52 h 174"/>
                <a:gd name="T98" fmla="*/ 750 w 750"/>
                <a:gd name="T99" fmla="*/ 83 h 174"/>
                <a:gd name="T100" fmla="*/ 728 w 750"/>
                <a:gd name="T101" fmla="*/ 126 h 174"/>
                <a:gd name="T102" fmla="*/ 615 w 750"/>
                <a:gd name="T103" fmla="*/ 167 h 174"/>
                <a:gd name="T104" fmla="*/ 594 w 750"/>
                <a:gd name="T10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174">
                  <a:moveTo>
                    <a:pt x="100" y="141"/>
                  </a:moveTo>
                  <a:cubicBezTo>
                    <a:pt x="102" y="143"/>
                    <a:pt x="101" y="144"/>
                    <a:pt x="97" y="144"/>
                  </a:cubicBezTo>
                  <a:cubicBezTo>
                    <a:pt x="87" y="154"/>
                    <a:pt x="77" y="162"/>
                    <a:pt x="66" y="168"/>
                  </a:cubicBezTo>
                  <a:lnTo>
                    <a:pt x="57" y="155"/>
                  </a:lnTo>
                  <a:cubicBezTo>
                    <a:pt x="70" y="148"/>
                    <a:pt x="80" y="140"/>
                    <a:pt x="88" y="130"/>
                  </a:cubicBezTo>
                  <a:lnTo>
                    <a:pt x="100" y="141"/>
                  </a:lnTo>
                  <a:close/>
                  <a:moveTo>
                    <a:pt x="117" y="171"/>
                  </a:moveTo>
                  <a:lnTo>
                    <a:pt x="107" y="171"/>
                  </a:lnTo>
                  <a:lnTo>
                    <a:pt x="103" y="157"/>
                  </a:lnTo>
                  <a:lnTo>
                    <a:pt x="111" y="157"/>
                  </a:lnTo>
                  <a:cubicBezTo>
                    <a:pt x="113" y="157"/>
                    <a:pt x="114" y="156"/>
                    <a:pt x="114" y="154"/>
                  </a:cubicBezTo>
                  <a:lnTo>
                    <a:pt x="114" y="126"/>
                  </a:lnTo>
                  <a:lnTo>
                    <a:pt x="63" y="126"/>
                  </a:lnTo>
                  <a:lnTo>
                    <a:pt x="63" y="111"/>
                  </a:lnTo>
                  <a:lnTo>
                    <a:pt x="176" y="111"/>
                  </a:lnTo>
                  <a:lnTo>
                    <a:pt x="176" y="126"/>
                  </a:lnTo>
                  <a:lnTo>
                    <a:pt x="129" y="126"/>
                  </a:lnTo>
                  <a:lnTo>
                    <a:pt x="129" y="159"/>
                  </a:lnTo>
                  <a:cubicBezTo>
                    <a:pt x="129" y="167"/>
                    <a:pt x="125" y="171"/>
                    <a:pt x="117" y="171"/>
                  </a:cubicBezTo>
                  <a:close/>
                  <a:moveTo>
                    <a:pt x="144" y="131"/>
                  </a:moveTo>
                  <a:cubicBezTo>
                    <a:pt x="155" y="140"/>
                    <a:pt x="165" y="147"/>
                    <a:pt x="175" y="152"/>
                  </a:cubicBezTo>
                  <a:lnTo>
                    <a:pt x="167" y="165"/>
                  </a:lnTo>
                  <a:cubicBezTo>
                    <a:pt x="157" y="161"/>
                    <a:pt x="146" y="153"/>
                    <a:pt x="134" y="141"/>
                  </a:cubicBezTo>
                  <a:lnTo>
                    <a:pt x="144" y="131"/>
                  </a:lnTo>
                  <a:close/>
                  <a:moveTo>
                    <a:pt x="30" y="56"/>
                  </a:moveTo>
                  <a:lnTo>
                    <a:pt x="6" y="56"/>
                  </a:lnTo>
                  <a:lnTo>
                    <a:pt x="6" y="42"/>
                  </a:lnTo>
                  <a:lnTo>
                    <a:pt x="30" y="42"/>
                  </a:lnTo>
                  <a:lnTo>
                    <a:pt x="30" y="3"/>
                  </a:lnTo>
                  <a:lnTo>
                    <a:pt x="45" y="3"/>
                  </a:lnTo>
                  <a:cubicBezTo>
                    <a:pt x="49" y="3"/>
                    <a:pt x="49" y="5"/>
                    <a:pt x="45" y="7"/>
                  </a:cubicBezTo>
                  <a:lnTo>
                    <a:pt x="45" y="42"/>
                  </a:lnTo>
                  <a:lnTo>
                    <a:pt x="66" y="42"/>
                  </a:lnTo>
                  <a:lnTo>
                    <a:pt x="66" y="56"/>
                  </a:lnTo>
                  <a:lnTo>
                    <a:pt x="45" y="56"/>
                  </a:lnTo>
                  <a:lnTo>
                    <a:pt x="45" y="75"/>
                  </a:lnTo>
                  <a:cubicBezTo>
                    <a:pt x="53" y="79"/>
                    <a:pt x="60" y="84"/>
                    <a:pt x="67" y="92"/>
                  </a:cubicBezTo>
                  <a:lnTo>
                    <a:pt x="59" y="106"/>
                  </a:lnTo>
                  <a:cubicBezTo>
                    <a:pt x="54" y="101"/>
                    <a:pt x="50" y="97"/>
                    <a:pt x="45" y="93"/>
                  </a:cubicBezTo>
                  <a:lnTo>
                    <a:pt x="45" y="174"/>
                  </a:lnTo>
                  <a:lnTo>
                    <a:pt x="30" y="174"/>
                  </a:lnTo>
                  <a:lnTo>
                    <a:pt x="30" y="99"/>
                  </a:lnTo>
                  <a:cubicBezTo>
                    <a:pt x="26" y="110"/>
                    <a:pt x="19" y="121"/>
                    <a:pt x="9" y="130"/>
                  </a:cubicBezTo>
                  <a:lnTo>
                    <a:pt x="0" y="117"/>
                  </a:lnTo>
                  <a:cubicBezTo>
                    <a:pt x="18" y="96"/>
                    <a:pt x="28" y="76"/>
                    <a:pt x="30" y="56"/>
                  </a:cubicBezTo>
                  <a:close/>
                  <a:moveTo>
                    <a:pt x="162" y="102"/>
                  </a:moveTo>
                  <a:lnTo>
                    <a:pt x="77" y="102"/>
                  </a:lnTo>
                  <a:lnTo>
                    <a:pt x="77" y="87"/>
                  </a:lnTo>
                  <a:lnTo>
                    <a:pt x="162" y="87"/>
                  </a:lnTo>
                  <a:lnTo>
                    <a:pt x="162" y="102"/>
                  </a:lnTo>
                  <a:close/>
                  <a:moveTo>
                    <a:pt x="99" y="65"/>
                  </a:moveTo>
                  <a:lnTo>
                    <a:pt x="99" y="45"/>
                  </a:lnTo>
                  <a:lnTo>
                    <a:pt x="84" y="45"/>
                  </a:lnTo>
                  <a:lnTo>
                    <a:pt x="84" y="65"/>
                  </a:lnTo>
                  <a:lnTo>
                    <a:pt x="99" y="65"/>
                  </a:lnTo>
                  <a:close/>
                  <a:moveTo>
                    <a:pt x="127" y="65"/>
                  </a:moveTo>
                  <a:lnTo>
                    <a:pt x="127" y="45"/>
                  </a:lnTo>
                  <a:lnTo>
                    <a:pt x="112" y="45"/>
                  </a:lnTo>
                  <a:lnTo>
                    <a:pt x="112" y="65"/>
                  </a:lnTo>
                  <a:lnTo>
                    <a:pt x="127" y="65"/>
                  </a:lnTo>
                  <a:close/>
                  <a:moveTo>
                    <a:pt x="140" y="65"/>
                  </a:moveTo>
                  <a:lnTo>
                    <a:pt x="155" y="65"/>
                  </a:lnTo>
                  <a:lnTo>
                    <a:pt x="155" y="45"/>
                  </a:lnTo>
                  <a:lnTo>
                    <a:pt x="140" y="45"/>
                  </a:lnTo>
                  <a:lnTo>
                    <a:pt x="140" y="65"/>
                  </a:lnTo>
                  <a:close/>
                  <a:moveTo>
                    <a:pt x="168" y="33"/>
                  </a:moveTo>
                  <a:lnTo>
                    <a:pt x="168" y="77"/>
                  </a:lnTo>
                  <a:lnTo>
                    <a:pt x="72" y="77"/>
                  </a:lnTo>
                  <a:lnTo>
                    <a:pt x="72" y="33"/>
                  </a:lnTo>
                  <a:lnTo>
                    <a:pt x="99" y="33"/>
                  </a:lnTo>
                  <a:lnTo>
                    <a:pt x="99" y="23"/>
                  </a:lnTo>
                  <a:lnTo>
                    <a:pt x="67" y="23"/>
                  </a:lnTo>
                  <a:lnTo>
                    <a:pt x="67" y="9"/>
                  </a:lnTo>
                  <a:lnTo>
                    <a:pt x="172" y="9"/>
                  </a:lnTo>
                  <a:lnTo>
                    <a:pt x="172" y="23"/>
                  </a:lnTo>
                  <a:lnTo>
                    <a:pt x="140" y="23"/>
                  </a:lnTo>
                  <a:lnTo>
                    <a:pt x="140" y="33"/>
                  </a:lnTo>
                  <a:lnTo>
                    <a:pt x="168" y="33"/>
                  </a:lnTo>
                  <a:close/>
                  <a:moveTo>
                    <a:pt x="112" y="33"/>
                  </a:moveTo>
                  <a:lnTo>
                    <a:pt x="127" y="33"/>
                  </a:lnTo>
                  <a:lnTo>
                    <a:pt x="127" y="23"/>
                  </a:lnTo>
                  <a:lnTo>
                    <a:pt x="112" y="23"/>
                  </a:lnTo>
                  <a:lnTo>
                    <a:pt x="112" y="33"/>
                  </a:lnTo>
                  <a:close/>
                  <a:moveTo>
                    <a:pt x="315" y="22"/>
                  </a:moveTo>
                  <a:lnTo>
                    <a:pt x="357" y="22"/>
                  </a:lnTo>
                  <a:lnTo>
                    <a:pt x="357" y="34"/>
                  </a:lnTo>
                  <a:lnTo>
                    <a:pt x="314" y="34"/>
                  </a:lnTo>
                  <a:lnTo>
                    <a:pt x="314" y="47"/>
                  </a:lnTo>
                  <a:lnTo>
                    <a:pt x="351" y="47"/>
                  </a:lnTo>
                  <a:lnTo>
                    <a:pt x="351" y="59"/>
                  </a:lnTo>
                  <a:lnTo>
                    <a:pt x="314" y="59"/>
                  </a:lnTo>
                  <a:lnTo>
                    <a:pt x="314" y="71"/>
                  </a:lnTo>
                  <a:lnTo>
                    <a:pt x="351" y="71"/>
                  </a:lnTo>
                  <a:lnTo>
                    <a:pt x="351" y="83"/>
                  </a:lnTo>
                  <a:lnTo>
                    <a:pt x="314" y="83"/>
                  </a:lnTo>
                  <a:lnTo>
                    <a:pt x="314" y="96"/>
                  </a:lnTo>
                  <a:lnTo>
                    <a:pt x="361" y="96"/>
                  </a:lnTo>
                  <a:lnTo>
                    <a:pt x="361" y="108"/>
                  </a:lnTo>
                  <a:lnTo>
                    <a:pt x="290" y="108"/>
                  </a:lnTo>
                  <a:lnTo>
                    <a:pt x="290" y="125"/>
                  </a:lnTo>
                  <a:lnTo>
                    <a:pt x="369" y="125"/>
                  </a:lnTo>
                  <a:lnTo>
                    <a:pt x="369" y="139"/>
                  </a:lnTo>
                  <a:lnTo>
                    <a:pt x="290" y="139"/>
                  </a:lnTo>
                  <a:lnTo>
                    <a:pt x="290" y="174"/>
                  </a:lnTo>
                  <a:lnTo>
                    <a:pt x="275" y="174"/>
                  </a:lnTo>
                  <a:lnTo>
                    <a:pt x="275" y="139"/>
                  </a:lnTo>
                  <a:lnTo>
                    <a:pt x="197" y="139"/>
                  </a:lnTo>
                  <a:lnTo>
                    <a:pt x="197" y="125"/>
                  </a:lnTo>
                  <a:lnTo>
                    <a:pt x="275" y="125"/>
                  </a:lnTo>
                  <a:lnTo>
                    <a:pt x="275" y="108"/>
                  </a:lnTo>
                  <a:lnTo>
                    <a:pt x="267" y="108"/>
                  </a:lnTo>
                  <a:lnTo>
                    <a:pt x="259" y="108"/>
                  </a:lnTo>
                  <a:lnTo>
                    <a:pt x="259" y="50"/>
                  </a:lnTo>
                  <a:cubicBezTo>
                    <a:pt x="256" y="54"/>
                    <a:pt x="252" y="58"/>
                    <a:pt x="247" y="63"/>
                  </a:cubicBezTo>
                  <a:lnTo>
                    <a:pt x="239" y="49"/>
                  </a:lnTo>
                  <a:cubicBezTo>
                    <a:pt x="254" y="38"/>
                    <a:pt x="265" y="22"/>
                    <a:pt x="272" y="3"/>
                  </a:cubicBezTo>
                  <a:lnTo>
                    <a:pt x="285" y="7"/>
                  </a:lnTo>
                  <a:cubicBezTo>
                    <a:pt x="287" y="9"/>
                    <a:pt x="287" y="10"/>
                    <a:pt x="283" y="11"/>
                  </a:cubicBezTo>
                  <a:cubicBezTo>
                    <a:pt x="282" y="15"/>
                    <a:pt x="280" y="19"/>
                    <a:pt x="277" y="22"/>
                  </a:cubicBezTo>
                  <a:lnTo>
                    <a:pt x="302" y="22"/>
                  </a:lnTo>
                  <a:cubicBezTo>
                    <a:pt x="306" y="15"/>
                    <a:pt x="309" y="9"/>
                    <a:pt x="312" y="3"/>
                  </a:cubicBezTo>
                  <a:lnTo>
                    <a:pt x="325" y="7"/>
                  </a:lnTo>
                  <a:cubicBezTo>
                    <a:pt x="327" y="9"/>
                    <a:pt x="326" y="10"/>
                    <a:pt x="323" y="11"/>
                  </a:cubicBezTo>
                  <a:cubicBezTo>
                    <a:pt x="321" y="13"/>
                    <a:pt x="319" y="17"/>
                    <a:pt x="315" y="22"/>
                  </a:cubicBezTo>
                  <a:close/>
                  <a:moveTo>
                    <a:pt x="234" y="50"/>
                  </a:moveTo>
                  <a:lnTo>
                    <a:pt x="223" y="64"/>
                  </a:lnTo>
                  <a:cubicBezTo>
                    <a:pt x="216" y="57"/>
                    <a:pt x="209" y="52"/>
                    <a:pt x="202" y="49"/>
                  </a:cubicBezTo>
                  <a:lnTo>
                    <a:pt x="212" y="36"/>
                  </a:lnTo>
                  <a:cubicBezTo>
                    <a:pt x="219" y="38"/>
                    <a:pt x="226" y="43"/>
                    <a:pt x="234" y="50"/>
                  </a:cubicBezTo>
                  <a:close/>
                  <a:moveTo>
                    <a:pt x="243" y="18"/>
                  </a:moveTo>
                  <a:lnTo>
                    <a:pt x="233" y="32"/>
                  </a:lnTo>
                  <a:cubicBezTo>
                    <a:pt x="227" y="26"/>
                    <a:pt x="220" y="21"/>
                    <a:pt x="211" y="18"/>
                  </a:cubicBezTo>
                  <a:lnTo>
                    <a:pt x="221" y="6"/>
                  </a:lnTo>
                  <a:cubicBezTo>
                    <a:pt x="230" y="9"/>
                    <a:pt x="237" y="13"/>
                    <a:pt x="243" y="18"/>
                  </a:cubicBezTo>
                  <a:close/>
                  <a:moveTo>
                    <a:pt x="301" y="96"/>
                  </a:moveTo>
                  <a:lnTo>
                    <a:pt x="301" y="83"/>
                  </a:lnTo>
                  <a:lnTo>
                    <a:pt x="272" y="83"/>
                  </a:lnTo>
                  <a:lnTo>
                    <a:pt x="272" y="96"/>
                  </a:lnTo>
                  <a:lnTo>
                    <a:pt x="301" y="96"/>
                  </a:lnTo>
                  <a:close/>
                  <a:moveTo>
                    <a:pt x="272" y="71"/>
                  </a:moveTo>
                  <a:lnTo>
                    <a:pt x="301" y="71"/>
                  </a:lnTo>
                  <a:lnTo>
                    <a:pt x="301" y="59"/>
                  </a:lnTo>
                  <a:lnTo>
                    <a:pt x="272" y="59"/>
                  </a:lnTo>
                  <a:lnTo>
                    <a:pt x="272" y="71"/>
                  </a:lnTo>
                  <a:close/>
                  <a:moveTo>
                    <a:pt x="301" y="47"/>
                  </a:moveTo>
                  <a:lnTo>
                    <a:pt x="301" y="34"/>
                  </a:lnTo>
                  <a:lnTo>
                    <a:pt x="272" y="34"/>
                  </a:lnTo>
                  <a:lnTo>
                    <a:pt x="272" y="47"/>
                  </a:lnTo>
                  <a:lnTo>
                    <a:pt x="301" y="47"/>
                  </a:lnTo>
                  <a:close/>
                  <a:moveTo>
                    <a:pt x="198" y="99"/>
                  </a:moveTo>
                  <a:cubicBezTo>
                    <a:pt x="211" y="92"/>
                    <a:pt x="224" y="81"/>
                    <a:pt x="237" y="67"/>
                  </a:cubicBezTo>
                  <a:lnTo>
                    <a:pt x="248" y="78"/>
                  </a:lnTo>
                  <a:cubicBezTo>
                    <a:pt x="235" y="93"/>
                    <a:pt x="223" y="104"/>
                    <a:pt x="212" y="111"/>
                  </a:cubicBezTo>
                  <a:cubicBezTo>
                    <a:pt x="213" y="114"/>
                    <a:pt x="212" y="116"/>
                    <a:pt x="210" y="115"/>
                  </a:cubicBezTo>
                  <a:lnTo>
                    <a:pt x="198" y="99"/>
                  </a:lnTo>
                  <a:close/>
                  <a:moveTo>
                    <a:pt x="423" y="54"/>
                  </a:moveTo>
                  <a:cubicBezTo>
                    <a:pt x="428" y="56"/>
                    <a:pt x="428" y="58"/>
                    <a:pt x="423" y="60"/>
                  </a:cubicBezTo>
                  <a:lnTo>
                    <a:pt x="423" y="174"/>
                  </a:lnTo>
                  <a:lnTo>
                    <a:pt x="408" y="174"/>
                  </a:lnTo>
                  <a:lnTo>
                    <a:pt x="408" y="84"/>
                  </a:lnTo>
                  <a:cubicBezTo>
                    <a:pt x="405" y="89"/>
                    <a:pt x="401" y="95"/>
                    <a:pt x="396" y="100"/>
                  </a:cubicBezTo>
                  <a:lnTo>
                    <a:pt x="386" y="84"/>
                  </a:lnTo>
                  <a:cubicBezTo>
                    <a:pt x="404" y="62"/>
                    <a:pt x="415" y="35"/>
                    <a:pt x="418" y="1"/>
                  </a:cubicBezTo>
                  <a:lnTo>
                    <a:pt x="435" y="6"/>
                  </a:lnTo>
                  <a:cubicBezTo>
                    <a:pt x="438" y="7"/>
                    <a:pt x="438" y="8"/>
                    <a:pt x="434" y="9"/>
                  </a:cubicBezTo>
                  <a:cubicBezTo>
                    <a:pt x="431" y="26"/>
                    <a:pt x="428" y="41"/>
                    <a:pt x="423" y="54"/>
                  </a:cubicBezTo>
                  <a:close/>
                  <a:moveTo>
                    <a:pt x="437" y="155"/>
                  </a:moveTo>
                  <a:lnTo>
                    <a:pt x="425" y="143"/>
                  </a:lnTo>
                  <a:cubicBezTo>
                    <a:pt x="437" y="125"/>
                    <a:pt x="444" y="108"/>
                    <a:pt x="444" y="91"/>
                  </a:cubicBezTo>
                  <a:lnTo>
                    <a:pt x="444" y="37"/>
                  </a:lnTo>
                  <a:lnTo>
                    <a:pt x="547" y="37"/>
                  </a:lnTo>
                  <a:lnTo>
                    <a:pt x="547" y="77"/>
                  </a:lnTo>
                  <a:lnTo>
                    <a:pt x="459" y="77"/>
                  </a:lnTo>
                  <a:lnTo>
                    <a:pt x="459" y="90"/>
                  </a:lnTo>
                  <a:lnTo>
                    <a:pt x="551" y="90"/>
                  </a:lnTo>
                  <a:lnTo>
                    <a:pt x="551" y="162"/>
                  </a:lnTo>
                  <a:cubicBezTo>
                    <a:pt x="551" y="169"/>
                    <a:pt x="548" y="172"/>
                    <a:pt x="543" y="172"/>
                  </a:cubicBezTo>
                  <a:lnTo>
                    <a:pt x="533" y="172"/>
                  </a:lnTo>
                  <a:lnTo>
                    <a:pt x="530" y="160"/>
                  </a:lnTo>
                  <a:lnTo>
                    <a:pt x="536" y="160"/>
                  </a:lnTo>
                  <a:cubicBezTo>
                    <a:pt x="537" y="160"/>
                    <a:pt x="538" y="159"/>
                    <a:pt x="538" y="158"/>
                  </a:cubicBezTo>
                  <a:lnTo>
                    <a:pt x="538" y="134"/>
                  </a:lnTo>
                  <a:lnTo>
                    <a:pt x="522" y="134"/>
                  </a:lnTo>
                  <a:lnTo>
                    <a:pt x="522" y="169"/>
                  </a:lnTo>
                  <a:lnTo>
                    <a:pt x="510" y="169"/>
                  </a:lnTo>
                  <a:lnTo>
                    <a:pt x="510" y="134"/>
                  </a:lnTo>
                  <a:lnTo>
                    <a:pt x="497" y="134"/>
                  </a:lnTo>
                  <a:lnTo>
                    <a:pt x="497" y="169"/>
                  </a:lnTo>
                  <a:lnTo>
                    <a:pt x="484" y="169"/>
                  </a:lnTo>
                  <a:lnTo>
                    <a:pt x="484" y="134"/>
                  </a:lnTo>
                  <a:lnTo>
                    <a:pt x="471" y="134"/>
                  </a:lnTo>
                  <a:lnTo>
                    <a:pt x="471" y="174"/>
                  </a:lnTo>
                  <a:lnTo>
                    <a:pt x="459" y="174"/>
                  </a:lnTo>
                  <a:lnTo>
                    <a:pt x="459" y="101"/>
                  </a:lnTo>
                  <a:cubicBezTo>
                    <a:pt x="455" y="123"/>
                    <a:pt x="447" y="141"/>
                    <a:pt x="437" y="155"/>
                  </a:cubicBezTo>
                  <a:close/>
                  <a:moveTo>
                    <a:pt x="471" y="102"/>
                  </a:moveTo>
                  <a:lnTo>
                    <a:pt x="471" y="122"/>
                  </a:lnTo>
                  <a:lnTo>
                    <a:pt x="484" y="122"/>
                  </a:lnTo>
                  <a:lnTo>
                    <a:pt x="484" y="102"/>
                  </a:lnTo>
                  <a:lnTo>
                    <a:pt x="471" y="102"/>
                  </a:lnTo>
                  <a:close/>
                  <a:moveTo>
                    <a:pt x="497" y="122"/>
                  </a:moveTo>
                  <a:lnTo>
                    <a:pt x="510" y="122"/>
                  </a:lnTo>
                  <a:lnTo>
                    <a:pt x="510" y="102"/>
                  </a:lnTo>
                  <a:lnTo>
                    <a:pt x="497" y="102"/>
                  </a:lnTo>
                  <a:lnTo>
                    <a:pt x="497" y="122"/>
                  </a:lnTo>
                  <a:close/>
                  <a:moveTo>
                    <a:pt x="522" y="102"/>
                  </a:moveTo>
                  <a:lnTo>
                    <a:pt x="522" y="122"/>
                  </a:lnTo>
                  <a:lnTo>
                    <a:pt x="538" y="122"/>
                  </a:lnTo>
                  <a:lnTo>
                    <a:pt x="538" y="102"/>
                  </a:lnTo>
                  <a:lnTo>
                    <a:pt x="522" y="102"/>
                  </a:lnTo>
                  <a:close/>
                  <a:moveTo>
                    <a:pt x="532" y="65"/>
                  </a:moveTo>
                  <a:lnTo>
                    <a:pt x="532" y="49"/>
                  </a:lnTo>
                  <a:lnTo>
                    <a:pt x="459" y="49"/>
                  </a:lnTo>
                  <a:lnTo>
                    <a:pt x="459" y="65"/>
                  </a:lnTo>
                  <a:lnTo>
                    <a:pt x="532" y="65"/>
                  </a:lnTo>
                  <a:close/>
                  <a:moveTo>
                    <a:pt x="442" y="9"/>
                  </a:moveTo>
                  <a:lnTo>
                    <a:pt x="556" y="9"/>
                  </a:lnTo>
                  <a:lnTo>
                    <a:pt x="556" y="23"/>
                  </a:lnTo>
                  <a:lnTo>
                    <a:pt x="442" y="23"/>
                  </a:lnTo>
                  <a:lnTo>
                    <a:pt x="442" y="9"/>
                  </a:lnTo>
                  <a:close/>
                  <a:moveTo>
                    <a:pt x="582" y="153"/>
                  </a:moveTo>
                  <a:cubicBezTo>
                    <a:pt x="604" y="138"/>
                    <a:pt x="618" y="119"/>
                    <a:pt x="625" y="97"/>
                  </a:cubicBezTo>
                  <a:lnTo>
                    <a:pt x="582" y="97"/>
                  </a:lnTo>
                  <a:lnTo>
                    <a:pt x="582" y="83"/>
                  </a:lnTo>
                  <a:lnTo>
                    <a:pt x="658" y="83"/>
                  </a:lnTo>
                  <a:lnTo>
                    <a:pt x="658" y="66"/>
                  </a:lnTo>
                  <a:lnTo>
                    <a:pt x="604" y="66"/>
                  </a:lnTo>
                  <a:lnTo>
                    <a:pt x="604" y="52"/>
                  </a:lnTo>
                  <a:lnTo>
                    <a:pt x="658" y="52"/>
                  </a:lnTo>
                  <a:lnTo>
                    <a:pt x="658" y="39"/>
                  </a:lnTo>
                  <a:lnTo>
                    <a:pt x="592" y="39"/>
                  </a:lnTo>
                  <a:lnTo>
                    <a:pt x="592" y="24"/>
                  </a:lnTo>
                  <a:lnTo>
                    <a:pt x="632" y="24"/>
                  </a:lnTo>
                  <a:cubicBezTo>
                    <a:pt x="629" y="20"/>
                    <a:pt x="625" y="16"/>
                    <a:pt x="618" y="11"/>
                  </a:cubicBezTo>
                  <a:lnTo>
                    <a:pt x="630" y="3"/>
                  </a:lnTo>
                  <a:cubicBezTo>
                    <a:pt x="639" y="10"/>
                    <a:pt x="646" y="17"/>
                    <a:pt x="651" y="24"/>
                  </a:cubicBezTo>
                  <a:lnTo>
                    <a:pt x="681" y="24"/>
                  </a:lnTo>
                  <a:lnTo>
                    <a:pt x="695" y="0"/>
                  </a:lnTo>
                  <a:lnTo>
                    <a:pt x="709" y="6"/>
                  </a:lnTo>
                  <a:cubicBezTo>
                    <a:pt x="712" y="7"/>
                    <a:pt x="712" y="8"/>
                    <a:pt x="708" y="9"/>
                  </a:cubicBezTo>
                  <a:lnTo>
                    <a:pt x="697" y="24"/>
                  </a:lnTo>
                  <a:lnTo>
                    <a:pt x="739" y="24"/>
                  </a:lnTo>
                  <a:lnTo>
                    <a:pt x="739" y="39"/>
                  </a:lnTo>
                  <a:lnTo>
                    <a:pt x="673" y="39"/>
                  </a:lnTo>
                  <a:lnTo>
                    <a:pt x="673" y="52"/>
                  </a:lnTo>
                  <a:lnTo>
                    <a:pt x="728" y="52"/>
                  </a:lnTo>
                  <a:lnTo>
                    <a:pt x="728" y="66"/>
                  </a:lnTo>
                  <a:lnTo>
                    <a:pt x="673" y="66"/>
                  </a:lnTo>
                  <a:lnTo>
                    <a:pt x="673" y="83"/>
                  </a:lnTo>
                  <a:lnTo>
                    <a:pt x="750" y="83"/>
                  </a:lnTo>
                  <a:lnTo>
                    <a:pt x="750" y="97"/>
                  </a:lnTo>
                  <a:lnTo>
                    <a:pt x="642" y="97"/>
                  </a:lnTo>
                  <a:cubicBezTo>
                    <a:pt x="641" y="103"/>
                    <a:pt x="639" y="108"/>
                    <a:pt x="637" y="111"/>
                  </a:cubicBezTo>
                  <a:lnTo>
                    <a:pt x="728" y="111"/>
                  </a:lnTo>
                  <a:lnTo>
                    <a:pt x="728" y="126"/>
                  </a:lnTo>
                  <a:lnTo>
                    <a:pt x="686" y="126"/>
                  </a:lnTo>
                  <a:lnTo>
                    <a:pt x="686" y="153"/>
                  </a:lnTo>
                  <a:lnTo>
                    <a:pt x="747" y="153"/>
                  </a:lnTo>
                  <a:lnTo>
                    <a:pt x="747" y="167"/>
                  </a:lnTo>
                  <a:lnTo>
                    <a:pt x="615" y="167"/>
                  </a:lnTo>
                  <a:lnTo>
                    <a:pt x="615" y="153"/>
                  </a:lnTo>
                  <a:lnTo>
                    <a:pt x="671" y="153"/>
                  </a:lnTo>
                  <a:lnTo>
                    <a:pt x="671" y="126"/>
                  </a:lnTo>
                  <a:lnTo>
                    <a:pt x="631" y="126"/>
                  </a:lnTo>
                  <a:cubicBezTo>
                    <a:pt x="622" y="141"/>
                    <a:pt x="610" y="155"/>
                    <a:pt x="594" y="167"/>
                  </a:cubicBezTo>
                  <a:lnTo>
                    <a:pt x="582"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2" name="Line 18"/>
            <p:cNvCxnSpPr/>
            <p:nvPr/>
          </p:nvCxnSpPr>
          <p:spPr bwMode="auto">
            <a:xfrm>
              <a:off x="29051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3" name="Freeform 19"/>
            <p:cNvSpPr>
              <a:spLocks noEditPoints="1"/>
            </p:cNvSpPr>
            <p:nvPr/>
          </p:nvSpPr>
          <p:spPr bwMode="auto">
            <a:xfrm>
              <a:off x="3018790" y="326390"/>
              <a:ext cx="671830" cy="103505"/>
            </a:xfrm>
            <a:custGeom>
              <a:avLst/>
              <a:gdLst>
                <a:gd name="T0" fmla="*/ 125 w 1128"/>
                <a:gd name="T1" fmla="*/ 87 h 174"/>
                <a:gd name="T2" fmla="*/ 74 w 1128"/>
                <a:gd name="T3" fmla="*/ 94 h 174"/>
                <a:gd name="T4" fmla="*/ 153 w 1128"/>
                <a:gd name="T5" fmla="*/ 27 h 174"/>
                <a:gd name="T6" fmla="*/ 89 w 1128"/>
                <a:gd name="T7" fmla="*/ 108 h 174"/>
                <a:gd name="T8" fmla="*/ 53 w 1128"/>
                <a:gd name="T9" fmla="*/ 77 h 174"/>
                <a:gd name="T10" fmla="*/ 201 w 1128"/>
                <a:gd name="T11" fmla="*/ 143 h 174"/>
                <a:gd name="T12" fmla="*/ 194 w 1128"/>
                <a:gd name="T13" fmla="*/ 64 h 174"/>
                <a:gd name="T14" fmla="*/ 228 w 1128"/>
                <a:gd name="T15" fmla="*/ 13 h 174"/>
                <a:gd name="T16" fmla="*/ 228 w 1128"/>
                <a:gd name="T17" fmla="*/ 119 h 174"/>
                <a:gd name="T18" fmla="*/ 300 w 1128"/>
                <a:gd name="T19" fmla="*/ 154 h 174"/>
                <a:gd name="T20" fmla="*/ 277 w 1128"/>
                <a:gd name="T21" fmla="*/ 50 h 174"/>
                <a:gd name="T22" fmla="*/ 291 w 1128"/>
                <a:gd name="T23" fmla="*/ 14 h 174"/>
                <a:gd name="T24" fmla="*/ 319 w 1128"/>
                <a:gd name="T25" fmla="*/ 171 h 174"/>
                <a:gd name="T26" fmla="*/ 300 w 1128"/>
                <a:gd name="T27" fmla="*/ 104 h 174"/>
                <a:gd name="T28" fmla="*/ 321 w 1128"/>
                <a:gd name="T29" fmla="*/ 122 h 174"/>
                <a:gd name="T30" fmla="*/ 399 w 1128"/>
                <a:gd name="T31" fmla="*/ 172 h 174"/>
                <a:gd name="T32" fmla="*/ 425 w 1128"/>
                <a:gd name="T33" fmla="*/ 4 h 174"/>
                <a:gd name="T34" fmla="*/ 533 w 1128"/>
                <a:gd name="T35" fmla="*/ 50 h 174"/>
                <a:gd name="T36" fmla="*/ 481 w 1128"/>
                <a:gd name="T37" fmla="*/ 36 h 174"/>
                <a:gd name="T38" fmla="*/ 495 w 1128"/>
                <a:gd name="T39" fmla="*/ 0 h 174"/>
                <a:gd name="T40" fmla="*/ 496 w 1128"/>
                <a:gd name="T41" fmla="*/ 36 h 174"/>
                <a:gd name="T42" fmla="*/ 476 w 1128"/>
                <a:gd name="T43" fmla="*/ 62 h 174"/>
                <a:gd name="T44" fmla="*/ 476 w 1128"/>
                <a:gd name="T45" fmla="*/ 87 h 174"/>
                <a:gd name="T46" fmla="*/ 476 w 1128"/>
                <a:gd name="T47" fmla="*/ 112 h 174"/>
                <a:gd name="T48" fmla="*/ 447 w 1128"/>
                <a:gd name="T49" fmla="*/ 151 h 174"/>
                <a:gd name="T50" fmla="*/ 432 w 1128"/>
                <a:gd name="T51" fmla="*/ 172 h 174"/>
                <a:gd name="T52" fmla="*/ 600 w 1128"/>
                <a:gd name="T53" fmla="*/ 45 h 174"/>
                <a:gd name="T54" fmla="*/ 677 w 1128"/>
                <a:gd name="T55" fmla="*/ 163 h 174"/>
                <a:gd name="T56" fmla="*/ 651 w 1128"/>
                <a:gd name="T57" fmla="*/ 36 h 174"/>
                <a:gd name="T58" fmla="*/ 594 w 1128"/>
                <a:gd name="T59" fmla="*/ 103 h 174"/>
                <a:gd name="T60" fmla="*/ 614 w 1128"/>
                <a:gd name="T61" fmla="*/ 55 h 174"/>
                <a:gd name="T62" fmla="*/ 847 w 1128"/>
                <a:gd name="T63" fmla="*/ 130 h 174"/>
                <a:gd name="T64" fmla="*/ 870 w 1128"/>
                <a:gd name="T65" fmla="*/ 157 h 174"/>
                <a:gd name="T66" fmla="*/ 935 w 1128"/>
                <a:gd name="T67" fmla="*/ 111 h 174"/>
                <a:gd name="T68" fmla="*/ 903 w 1128"/>
                <a:gd name="T69" fmla="*/ 131 h 174"/>
                <a:gd name="T70" fmla="*/ 789 w 1128"/>
                <a:gd name="T71" fmla="*/ 56 h 174"/>
                <a:gd name="T72" fmla="*/ 804 w 1128"/>
                <a:gd name="T73" fmla="*/ 3 h 174"/>
                <a:gd name="T74" fmla="*/ 804 w 1128"/>
                <a:gd name="T75" fmla="*/ 56 h 174"/>
                <a:gd name="T76" fmla="*/ 804 w 1128"/>
                <a:gd name="T77" fmla="*/ 174 h 174"/>
                <a:gd name="T78" fmla="*/ 789 w 1128"/>
                <a:gd name="T79" fmla="*/ 56 h 174"/>
                <a:gd name="T80" fmla="*/ 921 w 1128"/>
                <a:gd name="T81" fmla="*/ 102 h 174"/>
                <a:gd name="T82" fmla="*/ 858 w 1128"/>
                <a:gd name="T83" fmla="*/ 65 h 174"/>
                <a:gd name="T84" fmla="*/ 886 w 1128"/>
                <a:gd name="T85" fmla="*/ 65 h 174"/>
                <a:gd name="T86" fmla="*/ 899 w 1128"/>
                <a:gd name="T87" fmla="*/ 65 h 174"/>
                <a:gd name="T88" fmla="*/ 858 w 1128"/>
                <a:gd name="T89" fmla="*/ 33 h 174"/>
                <a:gd name="T90" fmla="*/ 931 w 1128"/>
                <a:gd name="T91" fmla="*/ 23 h 174"/>
                <a:gd name="T92" fmla="*/ 886 w 1128"/>
                <a:gd name="T93" fmla="*/ 33 h 174"/>
                <a:gd name="T94" fmla="*/ 1116 w 1128"/>
                <a:gd name="T95" fmla="*/ 22 h 174"/>
                <a:gd name="T96" fmla="*/ 1110 w 1128"/>
                <a:gd name="T97" fmla="*/ 59 h 174"/>
                <a:gd name="T98" fmla="*/ 1073 w 1128"/>
                <a:gd name="T99" fmla="*/ 83 h 174"/>
                <a:gd name="T100" fmla="*/ 1049 w 1128"/>
                <a:gd name="T101" fmla="*/ 125 h 174"/>
                <a:gd name="T102" fmla="*/ 1034 w 1128"/>
                <a:gd name="T103" fmla="*/ 174 h 174"/>
                <a:gd name="T104" fmla="*/ 1034 w 1128"/>
                <a:gd name="T105" fmla="*/ 108 h 174"/>
                <a:gd name="T106" fmla="*/ 998 w 1128"/>
                <a:gd name="T107" fmla="*/ 49 h 174"/>
                <a:gd name="T108" fmla="*/ 1061 w 1128"/>
                <a:gd name="T109" fmla="*/ 22 h 174"/>
                <a:gd name="T110" fmla="*/ 993 w 1128"/>
                <a:gd name="T111" fmla="*/ 50 h 174"/>
                <a:gd name="T112" fmla="*/ 1002 w 1128"/>
                <a:gd name="T113" fmla="*/ 18 h 174"/>
                <a:gd name="T114" fmla="*/ 1060 w 1128"/>
                <a:gd name="T115" fmla="*/ 96 h 174"/>
                <a:gd name="T116" fmla="*/ 1031 w 1128"/>
                <a:gd name="T117" fmla="*/ 71 h 174"/>
                <a:gd name="T118" fmla="*/ 1060 w 1128"/>
                <a:gd name="T119" fmla="*/ 47 h 174"/>
                <a:gd name="T120" fmla="*/ 957 w 1128"/>
                <a:gd name="T121" fmla="*/ 99 h 174"/>
                <a:gd name="T122" fmla="*/ 957 w 1128"/>
                <a:gd name="T123"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8" h="174">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859" y="141"/>
                  </a:moveTo>
                  <a:cubicBezTo>
                    <a:pt x="861" y="143"/>
                    <a:pt x="860" y="144"/>
                    <a:pt x="856" y="144"/>
                  </a:cubicBezTo>
                  <a:cubicBezTo>
                    <a:pt x="846" y="154"/>
                    <a:pt x="836" y="162"/>
                    <a:pt x="825" y="168"/>
                  </a:cubicBezTo>
                  <a:lnTo>
                    <a:pt x="816" y="155"/>
                  </a:lnTo>
                  <a:cubicBezTo>
                    <a:pt x="829" y="148"/>
                    <a:pt x="839" y="140"/>
                    <a:pt x="847" y="130"/>
                  </a:cubicBezTo>
                  <a:lnTo>
                    <a:pt x="859" y="141"/>
                  </a:lnTo>
                  <a:close/>
                  <a:moveTo>
                    <a:pt x="876" y="171"/>
                  </a:moveTo>
                  <a:lnTo>
                    <a:pt x="866" y="171"/>
                  </a:lnTo>
                  <a:lnTo>
                    <a:pt x="862" y="157"/>
                  </a:lnTo>
                  <a:lnTo>
                    <a:pt x="870" y="157"/>
                  </a:lnTo>
                  <a:cubicBezTo>
                    <a:pt x="872" y="157"/>
                    <a:pt x="873" y="156"/>
                    <a:pt x="873" y="154"/>
                  </a:cubicBezTo>
                  <a:lnTo>
                    <a:pt x="873" y="126"/>
                  </a:lnTo>
                  <a:lnTo>
                    <a:pt x="822" y="126"/>
                  </a:lnTo>
                  <a:lnTo>
                    <a:pt x="822" y="111"/>
                  </a:lnTo>
                  <a:lnTo>
                    <a:pt x="935" y="111"/>
                  </a:lnTo>
                  <a:lnTo>
                    <a:pt x="935" y="126"/>
                  </a:lnTo>
                  <a:lnTo>
                    <a:pt x="888" y="126"/>
                  </a:lnTo>
                  <a:lnTo>
                    <a:pt x="888" y="159"/>
                  </a:lnTo>
                  <a:cubicBezTo>
                    <a:pt x="888" y="167"/>
                    <a:pt x="884" y="171"/>
                    <a:pt x="876" y="171"/>
                  </a:cubicBezTo>
                  <a:close/>
                  <a:moveTo>
                    <a:pt x="903" y="131"/>
                  </a:moveTo>
                  <a:cubicBezTo>
                    <a:pt x="914" y="140"/>
                    <a:pt x="924" y="147"/>
                    <a:pt x="934" y="152"/>
                  </a:cubicBezTo>
                  <a:lnTo>
                    <a:pt x="926" y="165"/>
                  </a:lnTo>
                  <a:cubicBezTo>
                    <a:pt x="916" y="161"/>
                    <a:pt x="905" y="153"/>
                    <a:pt x="893" y="141"/>
                  </a:cubicBezTo>
                  <a:lnTo>
                    <a:pt x="903" y="131"/>
                  </a:lnTo>
                  <a:close/>
                  <a:moveTo>
                    <a:pt x="789" y="56"/>
                  </a:moveTo>
                  <a:lnTo>
                    <a:pt x="765" y="56"/>
                  </a:lnTo>
                  <a:lnTo>
                    <a:pt x="765" y="42"/>
                  </a:lnTo>
                  <a:lnTo>
                    <a:pt x="789" y="42"/>
                  </a:lnTo>
                  <a:lnTo>
                    <a:pt x="789" y="3"/>
                  </a:lnTo>
                  <a:lnTo>
                    <a:pt x="804" y="3"/>
                  </a:lnTo>
                  <a:cubicBezTo>
                    <a:pt x="808" y="3"/>
                    <a:pt x="808" y="5"/>
                    <a:pt x="804" y="7"/>
                  </a:cubicBezTo>
                  <a:lnTo>
                    <a:pt x="804" y="42"/>
                  </a:lnTo>
                  <a:lnTo>
                    <a:pt x="825" y="42"/>
                  </a:lnTo>
                  <a:lnTo>
                    <a:pt x="825" y="56"/>
                  </a:lnTo>
                  <a:lnTo>
                    <a:pt x="804" y="56"/>
                  </a:lnTo>
                  <a:lnTo>
                    <a:pt x="804" y="75"/>
                  </a:lnTo>
                  <a:cubicBezTo>
                    <a:pt x="812" y="79"/>
                    <a:pt x="819" y="84"/>
                    <a:pt x="826" y="92"/>
                  </a:cubicBezTo>
                  <a:lnTo>
                    <a:pt x="818" y="106"/>
                  </a:lnTo>
                  <a:cubicBezTo>
                    <a:pt x="813" y="101"/>
                    <a:pt x="809" y="97"/>
                    <a:pt x="804" y="93"/>
                  </a:cubicBezTo>
                  <a:lnTo>
                    <a:pt x="804" y="174"/>
                  </a:lnTo>
                  <a:lnTo>
                    <a:pt x="789" y="174"/>
                  </a:lnTo>
                  <a:lnTo>
                    <a:pt x="789" y="99"/>
                  </a:lnTo>
                  <a:cubicBezTo>
                    <a:pt x="785" y="110"/>
                    <a:pt x="778" y="121"/>
                    <a:pt x="768" y="130"/>
                  </a:cubicBezTo>
                  <a:lnTo>
                    <a:pt x="759" y="117"/>
                  </a:lnTo>
                  <a:cubicBezTo>
                    <a:pt x="777" y="96"/>
                    <a:pt x="787" y="76"/>
                    <a:pt x="789" y="56"/>
                  </a:cubicBezTo>
                  <a:close/>
                  <a:moveTo>
                    <a:pt x="921" y="102"/>
                  </a:moveTo>
                  <a:lnTo>
                    <a:pt x="836" y="102"/>
                  </a:lnTo>
                  <a:lnTo>
                    <a:pt x="836" y="87"/>
                  </a:lnTo>
                  <a:lnTo>
                    <a:pt x="921" y="87"/>
                  </a:lnTo>
                  <a:lnTo>
                    <a:pt x="921" y="102"/>
                  </a:lnTo>
                  <a:close/>
                  <a:moveTo>
                    <a:pt x="858" y="65"/>
                  </a:moveTo>
                  <a:lnTo>
                    <a:pt x="858" y="45"/>
                  </a:lnTo>
                  <a:lnTo>
                    <a:pt x="843" y="45"/>
                  </a:lnTo>
                  <a:lnTo>
                    <a:pt x="843" y="65"/>
                  </a:lnTo>
                  <a:lnTo>
                    <a:pt x="858" y="65"/>
                  </a:lnTo>
                  <a:close/>
                  <a:moveTo>
                    <a:pt x="886" y="65"/>
                  </a:moveTo>
                  <a:lnTo>
                    <a:pt x="886" y="45"/>
                  </a:lnTo>
                  <a:lnTo>
                    <a:pt x="871" y="45"/>
                  </a:lnTo>
                  <a:lnTo>
                    <a:pt x="871" y="65"/>
                  </a:lnTo>
                  <a:lnTo>
                    <a:pt x="886" y="65"/>
                  </a:lnTo>
                  <a:close/>
                  <a:moveTo>
                    <a:pt x="899" y="65"/>
                  </a:moveTo>
                  <a:lnTo>
                    <a:pt x="914" y="65"/>
                  </a:lnTo>
                  <a:lnTo>
                    <a:pt x="914" y="45"/>
                  </a:lnTo>
                  <a:lnTo>
                    <a:pt x="899" y="45"/>
                  </a:lnTo>
                  <a:lnTo>
                    <a:pt x="899" y="65"/>
                  </a:lnTo>
                  <a:close/>
                  <a:moveTo>
                    <a:pt x="927" y="33"/>
                  </a:moveTo>
                  <a:lnTo>
                    <a:pt x="927" y="77"/>
                  </a:lnTo>
                  <a:lnTo>
                    <a:pt x="831" y="77"/>
                  </a:lnTo>
                  <a:lnTo>
                    <a:pt x="831" y="33"/>
                  </a:lnTo>
                  <a:lnTo>
                    <a:pt x="858" y="33"/>
                  </a:lnTo>
                  <a:lnTo>
                    <a:pt x="858" y="23"/>
                  </a:lnTo>
                  <a:lnTo>
                    <a:pt x="826" y="23"/>
                  </a:lnTo>
                  <a:lnTo>
                    <a:pt x="826" y="9"/>
                  </a:lnTo>
                  <a:lnTo>
                    <a:pt x="931" y="9"/>
                  </a:lnTo>
                  <a:lnTo>
                    <a:pt x="931" y="23"/>
                  </a:lnTo>
                  <a:lnTo>
                    <a:pt x="899" y="23"/>
                  </a:lnTo>
                  <a:lnTo>
                    <a:pt x="899" y="33"/>
                  </a:lnTo>
                  <a:lnTo>
                    <a:pt x="927" y="33"/>
                  </a:lnTo>
                  <a:close/>
                  <a:moveTo>
                    <a:pt x="871" y="33"/>
                  </a:moveTo>
                  <a:lnTo>
                    <a:pt x="886" y="33"/>
                  </a:lnTo>
                  <a:lnTo>
                    <a:pt x="886" y="23"/>
                  </a:lnTo>
                  <a:lnTo>
                    <a:pt x="871" y="23"/>
                  </a:lnTo>
                  <a:lnTo>
                    <a:pt x="871" y="33"/>
                  </a:lnTo>
                  <a:close/>
                  <a:moveTo>
                    <a:pt x="1074" y="22"/>
                  </a:moveTo>
                  <a:lnTo>
                    <a:pt x="1116" y="22"/>
                  </a:lnTo>
                  <a:lnTo>
                    <a:pt x="1116" y="34"/>
                  </a:lnTo>
                  <a:lnTo>
                    <a:pt x="1073" y="34"/>
                  </a:lnTo>
                  <a:lnTo>
                    <a:pt x="1073" y="47"/>
                  </a:lnTo>
                  <a:lnTo>
                    <a:pt x="1110" y="47"/>
                  </a:lnTo>
                  <a:lnTo>
                    <a:pt x="1110" y="59"/>
                  </a:lnTo>
                  <a:lnTo>
                    <a:pt x="1073" y="59"/>
                  </a:lnTo>
                  <a:lnTo>
                    <a:pt x="1073" y="71"/>
                  </a:lnTo>
                  <a:lnTo>
                    <a:pt x="1110" y="71"/>
                  </a:lnTo>
                  <a:lnTo>
                    <a:pt x="1110" y="83"/>
                  </a:lnTo>
                  <a:lnTo>
                    <a:pt x="1073" y="83"/>
                  </a:lnTo>
                  <a:lnTo>
                    <a:pt x="1073" y="96"/>
                  </a:lnTo>
                  <a:lnTo>
                    <a:pt x="1120" y="96"/>
                  </a:lnTo>
                  <a:lnTo>
                    <a:pt x="1120" y="108"/>
                  </a:lnTo>
                  <a:lnTo>
                    <a:pt x="1049" y="108"/>
                  </a:lnTo>
                  <a:lnTo>
                    <a:pt x="1049" y="125"/>
                  </a:lnTo>
                  <a:lnTo>
                    <a:pt x="1128" y="125"/>
                  </a:lnTo>
                  <a:lnTo>
                    <a:pt x="1128" y="139"/>
                  </a:lnTo>
                  <a:lnTo>
                    <a:pt x="1049" y="139"/>
                  </a:lnTo>
                  <a:lnTo>
                    <a:pt x="1049" y="174"/>
                  </a:lnTo>
                  <a:lnTo>
                    <a:pt x="1034" y="174"/>
                  </a:lnTo>
                  <a:lnTo>
                    <a:pt x="1034" y="139"/>
                  </a:lnTo>
                  <a:lnTo>
                    <a:pt x="956" y="139"/>
                  </a:lnTo>
                  <a:lnTo>
                    <a:pt x="956" y="125"/>
                  </a:lnTo>
                  <a:lnTo>
                    <a:pt x="1034" y="125"/>
                  </a:lnTo>
                  <a:lnTo>
                    <a:pt x="1034" y="108"/>
                  </a:lnTo>
                  <a:lnTo>
                    <a:pt x="1026" y="108"/>
                  </a:lnTo>
                  <a:lnTo>
                    <a:pt x="1018" y="108"/>
                  </a:lnTo>
                  <a:lnTo>
                    <a:pt x="1018" y="50"/>
                  </a:lnTo>
                  <a:cubicBezTo>
                    <a:pt x="1015" y="54"/>
                    <a:pt x="1011" y="58"/>
                    <a:pt x="1006" y="63"/>
                  </a:cubicBezTo>
                  <a:lnTo>
                    <a:pt x="998" y="49"/>
                  </a:lnTo>
                  <a:cubicBezTo>
                    <a:pt x="1013" y="38"/>
                    <a:pt x="1024" y="22"/>
                    <a:pt x="1031" y="3"/>
                  </a:cubicBezTo>
                  <a:lnTo>
                    <a:pt x="1044" y="7"/>
                  </a:lnTo>
                  <a:cubicBezTo>
                    <a:pt x="1046" y="9"/>
                    <a:pt x="1046" y="10"/>
                    <a:pt x="1042" y="11"/>
                  </a:cubicBezTo>
                  <a:cubicBezTo>
                    <a:pt x="1041" y="15"/>
                    <a:pt x="1039" y="19"/>
                    <a:pt x="1036" y="22"/>
                  </a:cubicBezTo>
                  <a:lnTo>
                    <a:pt x="1061" y="22"/>
                  </a:lnTo>
                  <a:cubicBezTo>
                    <a:pt x="1065" y="15"/>
                    <a:pt x="1068" y="9"/>
                    <a:pt x="1071" y="3"/>
                  </a:cubicBezTo>
                  <a:lnTo>
                    <a:pt x="1084" y="7"/>
                  </a:lnTo>
                  <a:cubicBezTo>
                    <a:pt x="1086" y="9"/>
                    <a:pt x="1085" y="10"/>
                    <a:pt x="1082" y="11"/>
                  </a:cubicBezTo>
                  <a:cubicBezTo>
                    <a:pt x="1080" y="13"/>
                    <a:pt x="1078" y="17"/>
                    <a:pt x="1074" y="22"/>
                  </a:cubicBezTo>
                  <a:close/>
                  <a:moveTo>
                    <a:pt x="993" y="50"/>
                  </a:moveTo>
                  <a:lnTo>
                    <a:pt x="982" y="64"/>
                  </a:lnTo>
                  <a:cubicBezTo>
                    <a:pt x="975" y="57"/>
                    <a:pt x="968" y="52"/>
                    <a:pt x="961" y="49"/>
                  </a:cubicBezTo>
                  <a:lnTo>
                    <a:pt x="971" y="36"/>
                  </a:lnTo>
                  <a:cubicBezTo>
                    <a:pt x="978" y="38"/>
                    <a:pt x="985" y="43"/>
                    <a:pt x="993" y="50"/>
                  </a:cubicBezTo>
                  <a:close/>
                  <a:moveTo>
                    <a:pt x="1002" y="18"/>
                  </a:moveTo>
                  <a:lnTo>
                    <a:pt x="992" y="32"/>
                  </a:lnTo>
                  <a:cubicBezTo>
                    <a:pt x="986" y="26"/>
                    <a:pt x="979" y="21"/>
                    <a:pt x="970" y="18"/>
                  </a:cubicBezTo>
                  <a:lnTo>
                    <a:pt x="980" y="6"/>
                  </a:lnTo>
                  <a:cubicBezTo>
                    <a:pt x="989" y="9"/>
                    <a:pt x="996" y="13"/>
                    <a:pt x="1002" y="18"/>
                  </a:cubicBezTo>
                  <a:close/>
                  <a:moveTo>
                    <a:pt x="1060" y="96"/>
                  </a:moveTo>
                  <a:lnTo>
                    <a:pt x="1060" y="83"/>
                  </a:lnTo>
                  <a:lnTo>
                    <a:pt x="1031" y="83"/>
                  </a:lnTo>
                  <a:lnTo>
                    <a:pt x="1031" y="96"/>
                  </a:lnTo>
                  <a:lnTo>
                    <a:pt x="1060" y="96"/>
                  </a:lnTo>
                  <a:close/>
                  <a:moveTo>
                    <a:pt x="1031" y="71"/>
                  </a:moveTo>
                  <a:lnTo>
                    <a:pt x="1060" y="71"/>
                  </a:lnTo>
                  <a:lnTo>
                    <a:pt x="1060" y="59"/>
                  </a:lnTo>
                  <a:lnTo>
                    <a:pt x="1031" y="59"/>
                  </a:lnTo>
                  <a:lnTo>
                    <a:pt x="1031" y="71"/>
                  </a:lnTo>
                  <a:close/>
                  <a:moveTo>
                    <a:pt x="1060" y="47"/>
                  </a:moveTo>
                  <a:lnTo>
                    <a:pt x="1060" y="34"/>
                  </a:lnTo>
                  <a:lnTo>
                    <a:pt x="1031" y="34"/>
                  </a:lnTo>
                  <a:lnTo>
                    <a:pt x="1031" y="47"/>
                  </a:lnTo>
                  <a:lnTo>
                    <a:pt x="1060" y="47"/>
                  </a:lnTo>
                  <a:close/>
                  <a:moveTo>
                    <a:pt x="957" y="99"/>
                  </a:moveTo>
                  <a:cubicBezTo>
                    <a:pt x="970" y="92"/>
                    <a:pt x="983" y="81"/>
                    <a:pt x="996" y="67"/>
                  </a:cubicBezTo>
                  <a:lnTo>
                    <a:pt x="1007" y="78"/>
                  </a:lnTo>
                  <a:cubicBezTo>
                    <a:pt x="994" y="93"/>
                    <a:pt x="982" y="104"/>
                    <a:pt x="971" y="111"/>
                  </a:cubicBezTo>
                  <a:cubicBezTo>
                    <a:pt x="972" y="114"/>
                    <a:pt x="971" y="116"/>
                    <a:pt x="969" y="115"/>
                  </a:cubicBezTo>
                  <a:lnTo>
                    <a:pt x="957" y="9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4" name="Freeform 20"/>
            <p:cNvSpPr>
              <a:spLocks noEditPoints="1"/>
            </p:cNvSpPr>
            <p:nvPr/>
          </p:nvSpPr>
          <p:spPr bwMode="auto">
            <a:xfrm>
              <a:off x="3244850" y="469265"/>
              <a:ext cx="215265" cy="103505"/>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5" name="Rectangle 21"/>
            <p:cNvSpPr>
              <a:spLocks noChangeArrowheads="1"/>
            </p:cNvSpPr>
            <p:nvPr/>
          </p:nvSpPr>
          <p:spPr bwMode="auto">
            <a:xfrm>
              <a:off x="47625" y="609600"/>
              <a:ext cx="971550" cy="381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6" name="Freeform 22"/>
            <p:cNvSpPr>
              <a:spLocks noEditPoints="1"/>
            </p:cNvSpPr>
            <p:nvPr/>
          </p:nvSpPr>
          <p:spPr bwMode="auto">
            <a:xfrm>
              <a:off x="135890" y="653415"/>
              <a:ext cx="286385" cy="100330"/>
            </a:xfrm>
            <a:custGeom>
              <a:avLst/>
              <a:gdLst>
                <a:gd name="T0" fmla="*/ 52 w 481"/>
                <a:gd name="T1" fmla="*/ 66 h 168"/>
                <a:gd name="T2" fmla="*/ 15 w 481"/>
                <a:gd name="T3" fmla="*/ 168 h 168"/>
                <a:gd name="T4" fmla="*/ 0 w 481"/>
                <a:gd name="T5" fmla="*/ 0 h 168"/>
                <a:gd name="T6" fmla="*/ 67 w 481"/>
                <a:gd name="T7" fmla="*/ 69 h 168"/>
                <a:gd name="T8" fmla="*/ 52 w 481"/>
                <a:gd name="T9" fmla="*/ 27 h 168"/>
                <a:gd name="T10" fmla="*/ 15 w 481"/>
                <a:gd name="T11" fmla="*/ 12 h 168"/>
                <a:gd name="T12" fmla="*/ 52 w 481"/>
                <a:gd name="T13" fmla="*/ 27 h 168"/>
                <a:gd name="T14" fmla="*/ 52 w 481"/>
                <a:gd name="T15" fmla="*/ 39 h 168"/>
                <a:gd name="T16" fmla="*/ 15 w 481"/>
                <a:gd name="T17" fmla="*/ 54 h 168"/>
                <a:gd name="T18" fmla="*/ 54 w 481"/>
                <a:gd name="T19" fmla="*/ 140 h 168"/>
                <a:gd name="T20" fmla="*/ 41 w 481"/>
                <a:gd name="T21" fmla="*/ 150 h 168"/>
                <a:gd name="T22" fmla="*/ 112 w 481"/>
                <a:gd name="T23" fmla="*/ 84 h 168"/>
                <a:gd name="T24" fmla="*/ 100 w 481"/>
                <a:gd name="T25" fmla="*/ 146 h 168"/>
                <a:gd name="T26" fmla="*/ 54 w 481"/>
                <a:gd name="T27" fmla="*/ 140 h 168"/>
                <a:gd name="T28" fmla="*/ 100 w 481"/>
                <a:gd name="T29" fmla="*/ 96 h 168"/>
                <a:gd name="T30" fmla="*/ 54 w 481"/>
                <a:gd name="T31" fmla="*/ 128 h 168"/>
                <a:gd name="T32" fmla="*/ 125 w 481"/>
                <a:gd name="T33" fmla="*/ 165 h 168"/>
                <a:gd name="T34" fmla="*/ 136 w 481"/>
                <a:gd name="T35" fmla="*/ 151 h 168"/>
                <a:gd name="T36" fmla="*/ 139 w 481"/>
                <a:gd name="T37" fmla="*/ 66 h 168"/>
                <a:gd name="T38" fmla="*/ 100 w 481"/>
                <a:gd name="T39" fmla="*/ 70 h 168"/>
                <a:gd name="T40" fmla="*/ 85 w 481"/>
                <a:gd name="T41" fmla="*/ 0 h 168"/>
                <a:gd name="T42" fmla="*/ 154 w 481"/>
                <a:gd name="T43" fmla="*/ 153 h 168"/>
                <a:gd name="T44" fmla="*/ 125 w 481"/>
                <a:gd name="T45" fmla="*/ 165 h 168"/>
                <a:gd name="T46" fmla="*/ 100 w 481"/>
                <a:gd name="T47" fmla="*/ 12 h 168"/>
                <a:gd name="T48" fmla="*/ 139 w 481"/>
                <a:gd name="T49" fmla="*/ 27 h 168"/>
                <a:gd name="T50" fmla="*/ 139 w 481"/>
                <a:gd name="T51" fmla="*/ 54 h 168"/>
                <a:gd name="T52" fmla="*/ 100 w 481"/>
                <a:gd name="T53" fmla="*/ 39 h 168"/>
                <a:gd name="T54" fmla="*/ 139 w 481"/>
                <a:gd name="T55" fmla="*/ 54 h 168"/>
                <a:gd name="T56" fmla="*/ 313 w 481"/>
                <a:gd name="T57" fmla="*/ 19 h 168"/>
                <a:gd name="T58" fmla="*/ 263 w 481"/>
                <a:gd name="T59" fmla="*/ 148 h 168"/>
                <a:gd name="T60" fmla="*/ 295 w 481"/>
                <a:gd name="T61" fmla="*/ 36 h 168"/>
                <a:gd name="T62" fmla="*/ 218 w 481"/>
                <a:gd name="T63" fmla="*/ 19 h 168"/>
                <a:gd name="T64" fmla="*/ 481 w 481"/>
                <a:gd name="T65" fmla="*/ 148 h 168"/>
                <a:gd name="T66" fmla="*/ 463 w 481"/>
                <a:gd name="T67" fmla="*/ 48 h 168"/>
                <a:gd name="T68" fmla="*/ 426 w 481"/>
                <a:gd name="T69" fmla="*/ 36 h 168"/>
                <a:gd name="T70" fmla="*/ 481 w 481"/>
                <a:gd name="T71"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18" y="19"/>
                  </a:moveTo>
                  <a:lnTo>
                    <a:pt x="313" y="19"/>
                  </a:lnTo>
                  <a:lnTo>
                    <a:pt x="313" y="36"/>
                  </a:lnTo>
                  <a:lnTo>
                    <a:pt x="263" y="148"/>
                  </a:lnTo>
                  <a:lnTo>
                    <a:pt x="244" y="148"/>
                  </a:lnTo>
                  <a:lnTo>
                    <a:pt x="295" y="36"/>
                  </a:lnTo>
                  <a:lnTo>
                    <a:pt x="218" y="36"/>
                  </a:lnTo>
                  <a:lnTo>
                    <a:pt x="218" y="19"/>
                  </a:lnTo>
                  <a:close/>
                  <a:moveTo>
                    <a:pt x="481" y="18"/>
                  </a:moveTo>
                  <a:lnTo>
                    <a:pt x="481" y="148"/>
                  </a:lnTo>
                  <a:lnTo>
                    <a:pt x="463" y="148"/>
                  </a:lnTo>
                  <a:lnTo>
                    <a:pt x="463" y="48"/>
                  </a:lnTo>
                  <a:lnTo>
                    <a:pt x="426" y="48"/>
                  </a:lnTo>
                  <a:lnTo>
                    <a:pt x="426" y="36"/>
                  </a:lnTo>
                  <a:cubicBezTo>
                    <a:pt x="448" y="37"/>
                    <a:pt x="462" y="31"/>
                    <a:pt x="469" y="18"/>
                  </a:cubicBezTo>
                  <a:lnTo>
                    <a:pt x="481" y="1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7" name="Freeform 23"/>
            <p:cNvSpPr>
              <a:spLocks noEditPoints="1"/>
            </p:cNvSpPr>
            <p:nvPr/>
          </p:nvSpPr>
          <p:spPr bwMode="auto">
            <a:xfrm>
              <a:off x="640080" y="661670"/>
              <a:ext cx="56515" cy="81280"/>
            </a:xfrm>
            <a:custGeom>
              <a:avLst/>
              <a:gdLst>
                <a:gd name="T0" fmla="*/ 55 w 89"/>
                <a:gd name="T1" fmla="*/ 128 h 128"/>
                <a:gd name="T2" fmla="*/ 55 w 89"/>
                <a:gd name="T3" fmla="*/ 97 h 128"/>
                <a:gd name="T4" fmla="*/ 0 w 89"/>
                <a:gd name="T5" fmla="*/ 97 h 128"/>
                <a:gd name="T6" fmla="*/ 0 w 89"/>
                <a:gd name="T7" fmla="*/ 83 h 128"/>
                <a:gd name="T8" fmla="*/ 59 w 89"/>
                <a:gd name="T9" fmla="*/ 0 h 128"/>
                <a:gd name="T10" fmla="*/ 71 w 89"/>
                <a:gd name="T11" fmla="*/ 0 h 128"/>
                <a:gd name="T12" fmla="*/ 71 w 89"/>
                <a:gd name="T13" fmla="*/ 83 h 128"/>
                <a:gd name="T14" fmla="*/ 89 w 89"/>
                <a:gd name="T15" fmla="*/ 83 h 128"/>
                <a:gd name="T16" fmla="*/ 89 w 89"/>
                <a:gd name="T17" fmla="*/ 97 h 128"/>
                <a:gd name="T18" fmla="*/ 71 w 89"/>
                <a:gd name="T19" fmla="*/ 97 h 128"/>
                <a:gd name="T20" fmla="*/ 71 w 89"/>
                <a:gd name="T21" fmla="*/ 128 h 128"/>
                <a:gd name="T22" fmla="*/ 55 w 89"/>
                <a:gd name="T23" fmla="*/ 128 h 128"/>
                <a:gd name="T24" fmla="*/ 55 w 89"/>
                <a:gd name="T25" fmla="*/ 83 h 128"/>
                <a:gd name="T26" fmla="*/ 55 w 89"/>
                <a:gd name="T27" fmla="*/ 25 h 128"/>
                <a:gd name="T28" fmla="*/ 15 w 89"/>
                <a:gd name="T29" fmla="*/ 83 h 128"/>
                <a:gd name="T30" fmla="*/ 55 w 89"/>
                <a:gd name="T31" fmla="*/ 8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128">
                  <a:moveTo>
                    <a:pt x="55" y="128"/>
                  </a:moveTo>
                  <a:lnTo>
                    <a:pt x="55" y="97"/>
                  </a:lnTo>
                  <a:lnTo>
                    <a:pt x="0" y="97"/>
                  </a:lnTo>
                  <a:lnTo>
                    <a:pt x="0" y="83"/>
                  </a:lnTo>
                  <a:lnTo>
                    <a:pt x="59" y="0"/>
                  </a:lnTo>
                  <a:lnTo>
                    <a:pt x="71" y="0"/>
                  </a:lnTo>
                  <a:lnTo>
                    <a:pt x="71" y="83"/>
                  </a:lnTo>
                  <a:lnTo>
                    <a:pt x="89" y="83"/>
                  </a:lnTo>
                  <a:lnTo>
                    <a:pt x="89" y="97"/>
                  </a:lnTo>
                  <a:lnTo>
                    <a:pt x="71" y="97"/>
                  </a:lnTo>
                  <a:lnTo>
                    <a:pt x="71" y="128"/>
                  </a:lnTo>
                  <a:lnTo>
                    <a:pt x="55" y="128"/>
                  </a:lnTo>
                  <a:close/>
                  <a:moveTo>
                    <a:pt x="55" y="83"/>
                  </a:moveTo>
                  <a:lnTo>
                    <a:pt x="55" y="25"/>
                  </a:lnTo>
                  <a:lnTo>
                    <a:pt x="15" y="83"/>
                  </a:lnTo>
                  <a:lnTo>
                    <a:pt x="55"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sp>
          <p:nvSpPr>
            <p:cNvPr id="28" name="Freeform 24"/>
            <p:cNvSpPr>
              <a:spLocks/>
            </p:cNvSpPr>
            <p:nvPr/>
          </p:nvSpPr>
          <p:spPr bwMode="auto">
            <a:xfrm>
              <a:off x="643255" y="851535"/>
              <a:ext cx="53340" cy="83820"/>
            </a:xfrm>
            <a:custGeom>
              <a:avLst/>
              <a:gdLst>
                <a:gd name="T0" fmla="*/ 0 w 90"/>
                <a:gd name="T1" fmla="*/ 102 h 141"/>
                <a:gd name="T2" fmla="*/ 17 w 90"/>
                <a:gd name="T3" fmla="*/ 100 h 141"/>
                <a:gd name="T4" fmla="*/ 27 w 90"/>
                <a:gd name="T5" fmla="*/ 121 h 141"/>
                <a:gd name="T6" fmla="*/ 44 w 90"/>
                <a:gd name="T7" fmla="*/ 127 h 141"/>
                <a:gd name="T8" fmla="*/ 64 w 90"/>
                <a:gd name="T9" fmla="*/ 119 h 141"/>
                <a:gd name="T10" fmla="*/ 73 w 90"/>
                <a:gd name="T11" fmla="*/ 98 h 141"/>
                <a:gd name="T12" fmla="*/ 65 w 90"/>
                <a:gd name="T13" fmla="*/ 79 h 141"/>
                <a:gd name="T14" fmla="*/ 46 w 90"/>
                <a:gd name="T15" fmla="*/ 71 h 141"/>
                <a:gd name="T16" fmla="*/ 34 w 90"/>
                <a:gd name="T17" fmla="*/ 73 h 141"/>
                <a:gd name="T18" fmla="*/ 36 w 90"/>
                <a:gd name="T19" fmla="*/ 58 h 141"/>
                <a:gd name="T20" fmla="*/ 38 w 90"/>
                <a:gd name="T21" fmla="*/ 59 h 141"/>
                <a:gd name="T22" fmla="*/ 58 w 90"/>
                <a:gd name="T23" fmla="*/ 53 h 141"/>
                <a:gd name="T24" fmla="*/ 66 w 90"/>
                <a:gd name="T25" fmla="*/ 36 h 141"/>
                <a:gd name="T26" fmla="*/ 60 w 90"/>
                <a:gd name="T27" fmla="*/ 20 h 141"/>
                <a:gd name="T28" fmla="*/ 44 w 90"/>
                <a:gd name="T29" fmla="*/ 14 h 141"/>
                <a:gd name="T30" fmla="*/ 28 w 90"/>
                <a:gd name="T31" fmla="*/ 20 h 141"/>
                <a:gd name="T32" fmla="*/ 19 w 90"/>
                <a:gd name="T33" fmla="*/ 39 h 141"/>
                <a:gd name="T34" fmla="*/ 2 w 90"/>
                <a:gd name="T35" fmla="*/ 36 h 141"/>
                <a:gd name="T36" fmla="*/ 16 w 90"/>
                <a:gd name="T37" fmla="*/ 10 h 141"/>
                <a:gd name="T38" fmla="*/ 43 w 90"/>
                <a:gd name="T39" fmla="*/ 0 h 141"/>
                <a:gd name="T40" fmla="*/ 64 w 90"/>
                <a:gd name="T41" fmla="*/ 5 h 141"/>
                <a:gd name="T42" fmla="*/ 79 w 90"/>
                <a:gd name="T43" fmla="*/ 18 h 141"/>
                <a:gd name="T44" fmla="*/ 84 w 90"/>
                <a:gd name="T45" fmla="*/ 36 h 141"/>
                <a:gd name="T46" fmla="*/ 79 w 90"/>
                <a:gd name="T47" fmla="*/ 52 h 141"/>
                <a:gd name="T48" fmla="*/ 65 w 90"/>
                <a:gd name="T49" fmla="*/ 64 h 141"/>
                <a:gd name="T50" fmla="*/ 84 w 90"/>
                <a:gd name="T51" fmla="*/ 76 h 141"/>
                <a:gd name="T52" fmla="*/ 90 w 90"/>
                <a:gd name="T53" fmla="*/ 98 h 141"/>
                <a:gd name="T54" fmla="*/ 77 w 90"/>
                <a:gd name="T55" fmla="*/ 128 h 141"/>
                <a:gd name="T56" fmla="*/ 44 w 90"/>
                <a:gd name="T57" fmla="*/ 141 h 141"/>
                <a:gd name="T58" fmla="*/ 14 w 90"/>
                <a:gd name="T59" fmla="*/ 130 h 141"/>
                <a:gd name="T60" fmla="*/ 0 w 90"/>
                <a:gd name="T61"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9" name="Line 25"/>
            <p:cNvCxnSpPr/>
            <p:nvPr/>
          </p:nvCxnSpPr>
          <p:spPr bwMode="auto">
            <a:xfrm>
              <a:off x="47625" y="990600"/>
              <a:ext cx="97155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0" name="Rectangle 26"/>
            <p:cNvSpPr>
              <a:spLocks noChangeArrowheads="1"/>
            </p:cNvSpPr>
            <p:nvPr/>
          </p:nvSpPr>
          <p:spPr bwMode="auto">
            <a:xfrm>
              <a:off x="1647825" y="609600"/>
              <a:ext cx="628650" cy="38100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31" name="Freeform 27"/>
            <p:cNvSpPr>
              <a:spLocks noEditPoints="1"/>
            </p:cNvSpPr>
            <p:nvPr/>
          </p:nvSpPr>
          <p:spPr bwMode="auto">
            <a:xfrm>
              <a:off x="1424305" y="670560"/>
              <a:ext cx="120650" cy="83820"/>
            </a:xfrm>
            <a:custGeom>
              <a:avLst/>
              <a:gdLst>
                <a:gd name="T0" fmla="*/ 19 w 203"/>
                <a:gd name="T1" fmla="*/ 105 h 141"/>
                <a:gd name="T2" fmla="*/ 42 w 203"/>
                <a:gd name="T3" fmla="*/ 127 h 141"/>
                <a:gd name="T4" fmla="*/ 65 w 203"/>
                <a:gd name="T5" fmla="*/ 114 h 141"/>
                <a:gd name="T6" fmla="*/ 74 w 203"/>
                <a:gd name="T7" fmla="*/ 77 h 141"/>
                <a:gd name="T8" fmla="*/ 60 w 203"/>
                <a:gd name="T9" fmla="*/ 87 h 141"/>
                <a:gd name="T10" fmla="*/ 12 w 203"/>
                <a:gd name="T11" fmla="*/ 80 h 141"/>
                <a:gd name="T12" fmla="*/ 13 w 203"/>
                <a:gd name="T13" fmla="*/ 13 h 141"/>
                <a:gd name="T14" fmla="*/ 68 w 203"/>
                <a:gd name="T15" fmla="*/ 8 h 141"/>
                <a:gd name="T16" fmla="*/ 91 w 203"/>
                <a:gd name="T17" fmla="*/ 67 h 141"/>
                <a:gd name="T18" fmla="*/ 68 w 203"/>
                <a:gd name="T19" fmla="*/ 133 h 141"/>
                <a:gd name="T20" fmla="*/ 15 w 203"/>
                <a:gd name="T21" fmla="*/ 132 h 141"/>
                <a:gd name="T22" fmla="*/ 72 w 203"/>
                <a:gd name="T23" fmla="*/ 46 h 141"/>
                <a:gd name="T24" fmla="*/ 46 w 203"/>
                <a:gd name="T25" fmla="*/ 14 h 141"/>
                <a:gd name="T26" fmla="*/ 18 w 203"/>
                <a:gd name="T27" fmla="*/ 47 h 141"/>
                <a:gd name="T28" fmla="*/ 45 w 203"/>
                <a:gd name="T29" fmla="*/ 77 h 141"/>
                <a:gd name="T30" fmla="*/ 72 w 203"/>
                <a:gd name="T31" fmla="*/ 46 h 141"/>
                <a:gd name="T32" fmla="*/ 131 w 203"/>
                <a:gd name="T33" fmla="*/ 105 h 141"/>
                <a:gd name="T34" fmla="*/ 154 w 203"/>
                <a:gd name="T35" fmla="*/ 127 h 141"/>
                <a:gd name="T36" fmla="*/ 177 w 203"/>
                <a:gd name="T37" fmla="*/ 114 h 141"/>
                <a:gd name="T38" fmla="*/ 186 w 203"/>
                <a:gd name="T39" fmla="*/ 77 h 141"/>
                <a:gd name="T40" fmla="*/ 172 w 203"/>
                <a:gd name="T41" fmla="*/ 87 h 141"/>
                <a:gd name="T42" fmla="*/ 124 w 203"/>
                <a:gd name="T43" fmla="*/ 80 h 141"/>
                <a:gd name="T44" fmla="*/ 125 w 203"/>
                <a:gd name="T45" fmla="*/ 13 h 141"/>
                <a:gd name="T46" fmla="*/ 180 w 203"/>
                <a:gd name="T47" fmla="*/ 8 h 141"/>
                <a:gd name="T48" fmla="*/ 203 w 203"/>
                <a:gd name="T49" fmla="*/ 67 h 141"/>
                <a:gd name="T50" fmla="*/ 180 w 203"/>
                <a:gd name="T51" fmla="*/ 133 h 141"/>
                <a:gd name="T52" fmla="*/ 127 w 203"/>
                <a:gd name="T53" fmla="*/ 132 h 141"/>
                <a:gd name="T54" fmla="*/ 184 w 203"/>
                <a:gd name="T55" fmla="*/ 46 h 141"/>
                <a:gd name="T56" fmla="*/ 158 w 203"/>
                <a:gd name="T57" fmla="*/ 14 h 141"/>
                <a:gd name="T58" fmla="*/ 130 w 203"/>
                <a:gd name="T59" fmla="*/ 47 h 141"/>
                <a:gd name="T60" fmla="*/ 157 w 203"/>
                <a:gd name="T61" fmla="*/ 77 h 141"/>
                <a:gd name="T62" fmla="*/ 184 w 203"/>
                <a:gd name="T63" fmla="*/ 4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141">
                  <a:moveTo>
                    <a:pt x="3" y="107"/>
                  </a:moveTo>
                  <a:lnTo>
                    <a:pt x="19" y="105"/>
                  </a:lnTo>
                  <a:cubicBezTo>
                    <a:pt x="21" y="113"/>
                    <a:pt x="23" y="118"/>
                    <a:pt x="27" y="122"/>
                  </a:cubicBezTo>
                  <a:cubicBezTo>
                    <a:pt x="31" y="125"/>
                    <a:pt x="36" y="127"/>
                    <a:pt x="42" y="127"/>
                  </a:cubicBezTo>
                  <a:cubicBezTo>
                    <a:pt x="47" y="127"/>
                    <a:pt x="52" y="126"/>
                    <a:pt x="56" y="123"/>
                  </a:cubicBezTo>
                  <a:cubicBezTo>
                    <a:pt x="60" y="121"/>
                    <a:pt x="63" y="118"/>
                    <a:pt x="65" y="114"/>
                  </a:cubicBezTo>
                  <a:cubicBezTo>
                    <a:pt x="68" y="110"/>
                    <a:pt x="70" y="105"/>
                    <a:pt x="71" y="98"/>
                  </a:cubicBezTo>
                  <a:cubicBezTo>
                    <a:pt x="73" y="91"/>
                    <a:pt x="74" y="84"/>
                    <a:pt x="74" y="77"/>
                  </a:cubicBezTo>
                  <a:cubicBezTo>
                    <a:pt x="74" y="76"/>
                    <a:pt x="74" y="75"/>
                    <a:pt x="74" y="74"/>
                  </a:cubicBezTo>
                  <a:cubicBezTo>
                    <a:pt x="71" y="79"/>
                    <a:pt x="66" y="83"/>
                    <a:pt x="60" y="87"/>
                  </a:cubicBezTo>
                  <a:cubicBezTo>
                    <a:pt x="54" y="90"/>
                    <a:pt x="48" y="92"/>
                    <a:pt x="41" y="92"/>
                  </a:cubicBezTo>
                  <a:cubicBezTo>
                    <a:pt x="30" y="92"/>
                    <a:pt x="20" y="88"/>
                    <a:pt x="12" y="80"/>
                  </a:cubicBezTo>
                  <a:cubicBezTo>
                    <a:pt x="4" y="71"/>
                    <a:pt x="0" y="60"/>
                    <a:pt x="0" y="47"/>
                  </a:cubicBezTo>
                  <a:cubicBezTo>
                    <a:pt x="0" y="33"/>
                    <a:pt x="5" y="22"/>
                    <a:pt x="13" y="13"/>
                  </a:cubicBezTo>
                  <a:cubicBezTo>
                    <a:pt x="21" y="5"/>
                    <a:pt x="31" y="0"/>
                    <a:pt x="44" y="0"/>
                  </a:cubicBezTo>
                  <a:cubicBezTo>
                    <a:pt x="53" y="0"/>
                    <a:pt x="61" y="3"/>
                    <a:pt x="68" y="8"/>
                  </a:cubicBezTo>
                  <a:cubicBezTo>
                    <a:pt x="76" y="13"/>
                    <a:pt x="81" y="19"/>
                    <a:pt x="85" y="28"/>
                  </a:cubicBezTo>
                  <a:cubicBezTo>
                    <a:pt x="89" y="37"/>
                    <a:pt x="91" y="50"/>
                    <a:pt x="91" y="67"/>
                  </a:cubicBezTo>
                  <a:cubicBezTo>
                    <a:pt x="91" y="84"/>
                    <a:pt x="89" y="98"/>
                    <a:pt x="85" y="109"/>
                  </a:cubicBezTo>
                  <a:cubicBezTo>
                    <a:pt x="81" y="119"/>
                    <a:pt x="76" y="127"/>
                    <a:pt x="68" y="133"/>
                  </a:cubicBezTo>
                  <a:cubicBezTo>
                    <a:pt x="61" y="138"/>
                    <a:pt x="52" y="141"/>
                    <a:pt x="42" y="141"/>
                  </a:cubicBezTo>
                  <a:cubicBezTo>
                    <a:pt x="31" y="141"/>
                    <a:pt x="22" y="138"/>
                    <a:pt x="15" y="132"/>
                  </a:cubicBezTo>
                  <a:cubicBezTo>
                    <a:pt x="8" y="126"/>
                    <a:pt x="4" y="118"/>
                    <a:pt x="3" y="107"/>
                  </a:cubicBezTo>
                  <a:close/>
                  <a:moveTo>
                    <a:pt x="72" y="46"/>
                  </a:moveTo>
                  <a:cubicBezTo>
                    <a:pt x="72" y="36"/>
                    <a:pt x="69" y="29"/>
                    <a:pt x="64" y="23"/>
                  </a:cubicBezTo>
                  <a:cubicBezTo>
                    <a:pt x="59" y="17"/>
                    <a:pt x="53" y="14"/>
                    <a:pt x="46" y="14"/>
                  </a:cubicBezTo>
                  <a:cubicBezTo>
                    <a:pt x="38" y="14"/>
                    <a:pt x="32" y="18"/>
                    <a:pt x="26" y="24"/>
                  </a:cubicBezTo>
                  <a:cubicBezTo>
                    <a:pt x="21" y="30"/>
                    <a:pt x="18" y="38"/>
                    <a:pt x="18" y="47"/>
                  </a:cubicBezTo>
                  <a:cubicBezTo>
                    <a:pt x="18" y="56"/>
                    <a:pt x="20" y="63"/>
                    <a:pt x="26" y="69"/>
                  </a:cubicBezTo>
                  <a:cubicBezTo>
                    <a:pt x="31" y="74"/>
                    <a:pt x="38" y="77"/>
                    <a:pt x="45" y="77"/>
                  </a:cubicBezTo>
                  <a:cubicBezTo>
                    <a:pt x="53" y="77"/>
                    <a:pt x="59" y="74"/>
                    <a:pt x="64" y="69"/>
                  </a:cubicBezTo>
                  <a:cubicBezTo>
                    <a:pt x="69" y="63"/>
                    <a:pt x="72" y="56"/>
                    <a:pt x="72" y="46"/>
                  </a:cubicBezTo>
                  <a:close/>
                  <a:moveTo>
                    <a:pt x="115" y="107"/>
                  </a:moveTo>
                  <a:lnTo>
                    <a:pt x="131" y="105"/>
                  </a:lnTo>
                  <a:cubicBezTo>
                    <a:pt x="133" y="113"/>
                    <a:pt x="135" y="118"/>
                    <a:pt x="139" y="122"/>
                  </a:cubicBezTo>
                  <a:cubicBezTo>
                    <a:pt x="143" y="125"/>
                    <a:pt x="148" y="127"/>
                    <a:pt x="154" y="127"/>
                  </a:cubicBezTo>
                  <a:cubicBezTo>
                    <a:pt x="159" y="127"/>
                    <a:pt x="164" y="126"/>
                    <a:pt x="168" y="123"/>
                  </a:cubicBezTo>
                  <a:cubicBezTo>
                    <a:pt x="172" y="121"/>
                    <a:pt x="175" y="118"/>
                    <a:pt x="177" y="114"/>
                  </a:cubicBezTo>
                  <a:cubicBezTo>
                    <a:pt x="180" y="110"/>
                    <a:pt x="182" y="105"/>
                    <a:pt x="183" y="98"/>
                  </a:cubicBezTo>
                  <a:cubicBezTo>
                    <a:pt x="185" y="91"/>
                    <a:pt x="186" y="84"/>
                    <a:pt x="186" y="77"/>
                  </a:cubicBezTo>
                  <a:cubicBezTo>
                    <a:pt x="186" y="76"/>
                    <a:pt x="186" y="75"/>
                    <a:pt x="186" y="74"/>
                  </a:cubicBezTo>
                  <a:cubicBezTo>
                    <a:pt x="183" y="79"/>
                    <a:pt x="178" y="83"/>
                    <a:pt x="172" y="87"/>
                  </a:cubicBezTo>
                  <a:cubicBezTo>
                    <a:pt x="166" y="90"/>
                    <a:pt x="160" y="92"/>
                    <a:pt x="153" y="92"/>
                  </a:cubicBezTo>
                  <a:cubicBezTo>
                    <a:pt x="142" y="92"/>
                    <a:pt x="132" y="88"/>
                    <a:pt x="124" y="80"/>
                  </a:cubicBezTo>
                  <a:cubicBezTo>
                    <a:pt x="116" y="71"/>
                    <a:pt x="112" y="60"/>
                    <a:pt x="112" y="47"/>
                  </a:cubicBezTo>
                  <a:cubicBezTo>
                    <a:pt x="112" y="33"/>
                    <a:pt x="117" y="22"/>
                    <a:pt x="125" y="13"/>
                  </a:cubicBezTo>
                  <a:cubicBezTo>
                    <a:pt x="133" y="5"/>
                    <a:pt x="143" y="0"/>
                    <a:pt x="156" y="0"/>
                  </a:cubicBezTo>
                  <a:cubicBezTo>
                    <a:pt x="165" y="0"/>
                    <a:pt x="173" y="3"/>
                    <a:pt x="180" y="8"/>
                  </a:cubicBezTo>
                  <a:cubicBezTo>
                    <a:pt x="188" y="13"/>
                    <a:pt x="193" y="19"/>
                    <a:pt x="197" y="28"/>
                  </a:cubicBezTo>
                  <a:cubicBezTo>
                    <a:pt x="201" y="37"/>
                    <a:pt x="203" y="50"/>
                    <a:pt x="203" y="67"/>
                  </a:cubicBezTo>
                  <a:cubicBezTo>
                    <a:pt x="203" y="84"/>
                    <a:pt x="201" y="98"/>
                    <a:pt x="197" y="109"/>
                  </a:cubicBezTo>
                  <a:cubicBezTo>
                    <a:pt x="193" y="119"/>
                    <a:pt x="188" y="127"/>
                    <a:pt x="180" y="133"/>
                  </a:cubicBezTo>
                  <a:cubicBezTo>
                    <a:pt x="173" y="138"/>
                    <a:pt x="164" y="141"/>
                    <a:pt x="154" y="141"/>
                  </a:cubicBezTo>
                  <a:cubicBezTo>
                    <a:pt x="143" y="141"/>
                    <a:pt x="134" y="138"/>
                    <a:pt x="127" y="132"/>
                  </a:cubicBezTo>
                  <a:cubicBezTo>
                    <a:pt x="120" y="126"/>
                    <a:pt x="116" y="118"/>
                    <a:pt x="115" y="107"/>
                  </a:cubicBezTo>
                  <a:close/>
                  <a:moveTo>
                    <a:pt x="184" y="46"/>
                  </a:moveTo>
                  <a:cubicBezTo>
                    <a:pt x="184" y="36"/>
                    <a:pt x="181" y="29"/>
                    <a:pt x="176" y="23"/>
                  </a:cubicBezTo>
                  <a:cubicBezTo>
                    <a:pt x="171" y="17"/>
                    <a:pt x="165" y="14"/>
                    <a:pt x="158" y="14"/>
                  </a:cubicBezTo>
                  <a:cubicBezTo>
                    <a:pt x="150" y="14"/>
                    <a:pt x="144" y="18"/>
                    <a:pt x="138" y="24"/>
                  </a:cubicBezTo>
                  <a:cubicBezTo>
                    <a:pt x="133" y="30"/>
                    <a:pt x="130" y="38"/>
                    <a:pt x="130" y="47"/>
                  </a:cubicBezTo>
                  <a:cubicBezTo>
                    <a:pt x="130" y="56"/>
                    <a:pt x="132" y="63"/>
                    <a:pt x="138" y="69"/>
                  </a:cubicBezTo>
                  <a:cubicBezTo>
                    <a:pt x="143" y="74"/>
                    <a:pt x="150" y="77"/>
                    <a:pt x="157" y="77"/>
                  </a:cubicBezTo>
                  <a:cubicBezTo>
                    <a:pt x="165" y="77"/>
                    <a:pt x="171" y="74"/>
                    <a:pt x="176" y="69"/>
                  </a:cubicBezTo>
                  <a:cubicBezTo>
                    <a:pt x="181" y="63"/>
                    <a:pt x="184" y="56"/>
                    <a:pt x="184"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2" name="Freeform 28"/>
            <p:cNvSpPr>
              <a:spLocks noEditPoints="1"/>
            </p:cNvSpPr>
            <p:nvPr/>
          </p:nvSpPr>
          <p:spPr bwMode="auto">
            <a:xfrm>
              <a:off x="1957705" y="670560"/>
              <a:ext cx="215900" cy="83820"/>
            </a:xfrm>
            <a:custGeom>
              <a:avLst/>
              <a:gdLst>
                <a:gd name="T0" fmla="*/ 17 w 363"/>
                <a:gd name="T1" fmla="*/ 100 h 141"/>
                <a:gd name="T2" fmla="*/ 44 w 363"/>
                <a:gd name="T3" fmla="*/ 127 h 141"/>
                <a:gd name="T4" fmla="*/ 73 w 363"/>
                <a:gd name="T5" fmla="*/ 98 h 141"/>
                <a:gd name="T6" fmla="*/ 46 w 363"/>
                <a:gd name="T7" fmla="*/ 71 h 141"/>
                <a:gd name="T8" fmla="*/ 36 w 363"/>
                <a:gd name="T9" fmla="*/ 58 h 141"/>
                <a:gd name="T10" fmla="*/ 58 w 363"/>
                <a:gd name="T11" fmla="*/ 53 h 141"/>
                <a:gd name="T12" fmla="*/ 60 w 363"/>
                <a:gd name="T13" fmla="*/ 20 h 141"/>
                <a:gd name="T14" fmla="*/ 28 w 363"/>
                <a:gd name="T15" fmla="*/ 20 h 141"/>
                <a:gd name="T16" fmla="*/ 2 w 363"/>
                <a:gd name="T17" fmla="*/ 36 h 141"/>
                <a:gd name="T18" fmla="*/ 43 w 363"/>
                <a:gd name="T19" fmla="*/ 0 h 141"/>
                <a:gd name="T20" fmla="*/ 79 w 363"/>
                <a:gd name="T21" fmla="*/ 18 h 141"/>
                <a:gd name="T22" fmla="*/ 79 w 363"/>
                <a:gd name="T23" fmla="*/ 52 h 141"/>
                <a:gd name="T24" fmla="*/ 84 w 363"/>
                <a:gd name="T25" fmla="*/ 76 h 141"/>
                <a:gd name="T26" fmla="*/ 77 w 363"/>
                <a:gd name="T27" fmla="*/ 128 h 141"/>
                <a:gd name="T28" fmla="*/ 14 w 363"/>
                <a:gd name="T29" fmla="*/ 130 h 141"/>
                <a:gd name="T30" fmla="*/ 122 w 363"/>
                <a:gd name="T31" fmla="*/ 138 h 141"/>
                <a:gd name="T32" fmla="*/ 141 w 363"/>
                <a:gd name="T33" fmla="*/ 119 h 141"/>
                <a:gd name="T34" fmla="*/ 122 w 363"/>
                <a:gd name="T35" fmla="*/ 138 h 141"/>
                <a:gd name="T36" fmla="*/ 214 w 363"/>
                <a:gd name="T37" fmla="*/ 105 h 141"/>
                <a:gd name="T38" fmla="*/ 155 w 363"/>
                <a:gd name="T39" fmla="*/ 90 h 141"/>
                <a:gd name="T40" fmla="*/ 231 w 363"/>
                <a:gd name="T41" fmla="*/ 1 h 141"/>
                <a:gd name="T42" fmla="*/ 250 w 363"/>
                <a:gd name="T43" fmla="*/ 90 h 141"/>
                <a:gd name="T44" fmla="*/ 231 w 363"/>
                <a:gd name="T45" fmla="*/ 105 h 141"/>
                <a:gd name="T46" fmla="*/ 214 w 363"/>
                <a:gd name="T47" fmla="*/ 138 h 141"/>
                <a:gd name="T48" fmla="*/ 214 w 363"/>
                <a:gd name="T49" fmla="*/ 28 h 141"/>
                <a:gd name="T50" fmla="*/ 214 w 363"/>
                <a:gd name="T51" fmla="*/ 90 h 141"/>
                <a:gd name="T52" fmla="*/ 290 w 363"/>
                <a:gd name="T53" fmla="*/ 101 h 141"/>
                <a:gd name="T54" fmla="*/ 317 w 363"/>
                <a:gd name="T55" fmla="*/ 127 h 141"/>
                <a:gd name="T56" fmla="*/ 346 w 363"/>
                <a:gd name="T57" fmla="*/ 93 h 141"/>
                <a:gd name="T58" fmla="*/ 316 w 363"/>
                <a:gd name="T59" fmla="*/ 62 h 141"/>
                <a:gd name="T60" fmla="*/ 291 w 363"/>
                <a:gd name="T61" fmla="*/ 75 h 141"/>
                <a:gd name="T62" fmla="*/ 289 w 363"/>
                <a:gd name="T63" fmla="*/ 3 h 141"/>
                <a:gd name="T64" fmla="*/ 357 w 363"/>
                <a:gd name="T65" fmla="*/ 19 h 141"/>
                <a:gd name="T66" fmla="*/ 295 w 363"/>
                <a:gd name="T67" fmla="*/ 56 h 141"/>
                <a:gd name="T68" fmla="*/ 351 w 363"/>
                <a:gd name="T69" fmla="*/ 60 h 141"/>
                <a:gd name="T70" fmla="*/ 353 w 363"/>
                <a:gd name="T71" fmla="*/ 124 h 141"/>
                <a:gd name="T72" fmla="*/ 286 w 363"/>
                <a:gd name="T73"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214" y="138"/>
                  </a:moveTo>
                  <a:lnTo>
                    <a:pt x="214" y="105"/>
                  </a:lnTo>
                  <a:lnTo>
                    <a:pt x="155" y="105"/>
                  </a:lnTo>
                  <a:lnTo>
                    <a:pt x="155" y="90"/>
                  </a:lnTo>
                  <a:lnTo>
                    <a:pt x="218" y="1"/>
                  </a:lnTo>
                  <a:lnTo>
                    <a:pt x="231" y="1"/>
                  </a:lnTo>
                  <a:lnTo>
                    <a:pt x="231" y="90"/>
                  </a:lnTo>
                  <a:lnTo>
                    <a:pt x="250" y="90"/>
                  </a:lnTo>
                  <a:lnTo>
                    <a:pt x="250" y="105"/>
                  </a:lnTo>
                  <a:lnTo>
                    <a:pt x="231" y="105"/>
                  </a:lnTo>
                  <a:lnTo>
                    <a:pt x="231" y="138"/>
                  </a:lnTo>
                  <a:lnTo>
                    <a:pt x="214" y="138"/>
                  </a:lnTo>
                  <a:close/>
                  <a:moveTo>
                    <a:pt x="214" y="90"/>
                  </a:moveTo>
                  <a:lnTo>
                    <a:pt x="214" y="28"/>
                  </a:lnTo>
                  <a:lnTo>
                    <a:pt x="171" y="90"/>
                  </a:lnTo>
                  <a:lnTo>
                    <a:pt x="214" y="90"/>
                  </a:lnTo>
                  <a:close/>
                  <a:moveTo>
                    <a:pt x="272" y="102"/>
                  </a:moveTo>
                  <a:lnTo>
                    <a:pt x="290" y="101"/>
                  </a:lnTo>
                  <a:cubicBezTo>
                    <a:pt x="292" y="110"/>
                    <a:pt x="295" y="116"/>
                    <a:pt x="299" y="120"/>
                  </a:cubicBezTo>
                  <a:cubicBezTo>
                    <a:pt x="304" y="125"/>
                    <a:pt x="310" y="127"/>
                    <a:pt x="317" y="127"/>
                  </a:cubicBezTo>
                  <a:cubicBezTo>
                    <a:pt x="325" y="127"/>
                    <a:pt x="332" y="124"/>
                    <a:pt x="337" y="118"/>
                  </a:cubicBezTo>
                  <a:cubicBezTo>
                    <a:pt x="343" y="112"/>
                    <a:pt x="346" y="103"/>
                    <a:pt x="346" y="93"/>
                  </a:cubicBezTo>
                  <a:cubicBezTo>
                    <a:pt x="346" y="84"/>
                    <a:pt x="343" y="76"/>
                    <a:pt x="338" y="71"/>
                  </a:cubicBezTo>
                  <a:cubicBezTo>
                    <a:pt x="332" y="65"/>
                    <a:pt x="325" y="62"/>
                    <a:pt x="316" y="62"/>
                  </a:cubicBezTo>
                  <a:cubicBezTo>
                    <a:pt x="311" y="62"/>
                    <a:pt x="306" y="63"/>
                    <a:pt x="302" y="66"/>
                  </a:cubicBezTo>
                  <a:cubicBezTo>
                    <a:pt x="297" y="68"/>
                    <a:pt x="294" y="72"/>
                    <a:pt x="291" y="75"/>
                  </a:cubicBezTo>
                  <a:lnTo>
                    <a:pt x="275" y="73"/>
                  </a:lnTo>
                  <a:lnTo>
                    <a:pt x="289" y="3"/>
                  </a:lnTo>
                  <a:lnTo>
                    <a:pt x="357" y="3"/>
                  </a:lnTo>
                  <a:lnTo>
                    <a:pt x="357" y="19"/>
                  </a:lnTo>
                  <a:lnTo>
                    <a:pt x="302" y="19"/>
                  </a:lnTo>
                  <a:lnTo>
                    <a:pt x="295" y="56"/>
                  </a:lnTo>
                  <a:cubicBezTo>
                    <a:pt x="303" y="50"/>
                    <a:pt x="312" y="47"/>
                    <a:pt x="321" y="47"/>
                  </a:cubicBezTo>
                  <a:cubicBezTo>
                    <a:pt x="333" y="47"/>
                    <a:pt x="343" y="51"/>
                    <a:pt x="351" y="60"/>
                  </a:cubicBezTo>
                  <a:cubicBezTo>
                    <a:pt x="359" y="68"/>
                    <a:pt x="363" y="79"/>
                    <a:pt x="363" y="92"/>
                  </a:cubicBezTo>
                  <a:cubicBezTo>
                    <a:pt x="363" y="104"/>
                    <a:pt x="360" y="115"/>
                    <a:pt x="353" y="124"/>
                  </a:cubicBezTo>
                  <a:cubicBezTo>
                    <a:pt x="344" y="135"/>
                    <a:pt x="332" y="141"/>
                    <a:pt x="317" y="141"/>
                  </a:cubicBezTo>
                  <a:cubicBezTo>
                    <a:pt x="304" y="141"/>
                    <a:pt x="294" y="137"/>
                    <a:pt x="286" y="130"/>
                  </a:cubicBezTo>
                  <a:cubicBezTo>
                    <a:pt x="278" y="123"/>
                    <a:pt x="274" y="114"/>
                    <a:pt x="27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3" name="Freeform 29"/>
            <p:cNvSpPr>
              <a:spLocks noEditPoints="1"/>
            </p:cNvSpPr>
            <p:nvPr/>
          </p:nvSpPr>
          <p:spPr bwMode="auto">
            <a:xfrm>
              <a:off x="2592070" y="670560"/>
              <a:ext cx="209550" cy="83820"/>
            </a:xfrm>
            <a:custGeom>
              <a:avLst/>
              <a:gdLst>
                <a:gd name="T0" fmla="*/ 0 w 352"/>
                <a:gd name="T1" fmla="*/ 119 h 141"/>
                <a:gd name="T2" fmla="*/ 19 w 352"/>
                <a:gd name="T3" fmla="*/ 138 h 141"/>
                <a:gd name="T4" fmla="*/ 38 w 352"/>
                <a:gd name="T5" fmla="*/ 102 h 141"/>
                <a:gd name="T6" fmla="*/ 65 w 352"/>
                <a:gd name="T7" fmla="*/ 120 h 141"/>
                <a:gd name="T8" fmla="*/ 103 w 352"/>
                <a:gd name="T9" fmla="*/ 118 h 141"/>
                <a:gd name="T10" fmla="*/ 104 w 352"/>
                <a:gd name="T11" fmla="*/ 71 h 141"/>
                <a:gd name="T12" fmla="*/ 68 w 352"/>
                <a:gd name="T13" fmla="*/ 66 h 141"/>
                <a:gd name="T14" fmla="*/ 41 w 352"/>
                <a:gd name="T15" fmla="*/ 73 h 141"/>
                <a:gd name="T16" fmla="*/ 123 w 352"/>
                <a:gd name="T17" fmla="*/ 3 h 141"/>
                <a:gd name="T18" fmla="*/ 68 w 352"/>
                <a:gd name="T19" fmla="*/ 19 h 141"/>
                <a:gd name="T20" fmla="*/ 87 w 352"/>
                <a:gd name="T21" fmla="*/ 47 h 141"/>
                <a:gd name="T22" fmla="*/ 129 w 352"/>
                <a:gd name="T23" fmla="*/ 92 h 141"/>
                <a:gd name="T24" fmla="*/ 83 w 352"/>
                <a:gd name="T25" fmla="*/ 141 h 141"/>
                <a:gd name="T26" fmla="*/ 38 w 352"/>
                <a:gd name="T27" fmla="*/ 102 h 141"/>
                <a:gd name="T28" fmla="*/ 169 w 352"/>
                <a:gd name="T29" fmla="*/ 105 h 141"/>
                <a:gd name="T30" fmla="*/ 192 w 352"/>
                <a:gd name="T31" fmla="*/ 127 h 141"/>
                <a:gd name="T32" fmla="*/ 215 w 352"/>
                <a:gd name="T33" fmla="*/ 114 h 141"/>
                <a:gd name="T34" fmla="*/ 224 w 352"/>
                <a:gd name="T35" fmla="*/ 77 h 141"/>
                <a:gd name="T36" fmla="*/ 210 w 352"/>
                <a:gd name="T37" fmla="*/ 87 h 141"/>
                <a:gd name="T38" fmla="*/ 162 w 352"/>
                <a:gd name="T39" fmla="*/ 80 h 141"/>
                <a:gd name="T40" fmla="*/ 163 w 352"/>
                <a:gd name="T41" fmla="*/ 13 h 141"/>
                <a:gd name="T42" fmla="*/ 218 w 352"/>
                <a:gd name="T43" fmla="*/ 8 h 141"/>
                <a:gd name="T44" fmla="*/ 241 w 352"/>
                <a:gd name="T45" fmla="*/ 67 h 141"/>
                <a:gd name="T46" fmla="*/ 218 w 352"/>
                <a:gd name="T47" fmla="*/ 133 h 141"/>
                <a:gd name="T48" fmla="*/ 165 w 352"/>
                <a:gd name="T49" fmla="*/ 132 h 141"/>
                <a:gd name="T50" fmla="*/ 222 w 352"/>
                <a:gd name="T51" fmla="*/ 46 h 141"/>
                <a:gd name="T52" fmla="*/ 196 w 352"/>
                <a:gd name="T53" fmla="*/ 14 h 141"/>
                <a:gd name="T54" fmla="*/ 168 w 352"/>
                <a:gd name="T55" fmla="*/ 47 h 141"/>
                <a:gd name="T56" fmla="*/ 195 w 352"/>
                <a:gd name="T57" fmla="*/ 77 h 141"/>
                <a:gd name="T58" fmla="*/ 222 w 352"/>
                <a:gd name="T59" fmla="*/ 46 h 141"/>
                <a:gd name="T60" fmla="*/ 316 w 352"/>
                <a:gd name="T61" fmla="*/ 105 h 141"/>
                <a:gd name="T62" fmla="*/ 257 w 352"/>
                <a:gd name="T63" fmla="*/ 90 h 141"/>
                <a:gd name="T64" fmla="*/ 333 w 352"/>
                <a:gd name="T65" fmla="*/ 1 h 141"/>
                <a:gd name="T66" fmla="*/ 352 w 352"/>
                <a:gd name="T67" fmla="*/ 90 h 141"/>
                <a:gd name="T68" fmla="*/ 333 w 352"/>
                <a:gd name="T69" fmla="*/ 105 h 141"/>
                <a:gd name="T70" fmla="*/ 316 w 352"/>
                <a:gd name="T71" fmla="*/ 138 h 141"/>
                <a:gd name="T72" fmla="*/ 316 w 352"/>
                <a:gd name="T73" fmla="*/ 28 h 141"/>
                <a:gd name="T74" fmla="*/ 316 w 352"/>
                <a:gd name="T75"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41">
                  <a:moveTo>
                    <a:pt x="0" y="138"/>
                  </a:moveTo>
                  <a:lnTo>
                    <a:pt x="0" y="119"/>
                  </a:lnTo>
                  <a:lnTo>
                    <a:pt x="19" y="119"/>
                  </a:lnTo>
                  <a:lnTo>
                    <a:pt x="19" y="138"/>
                  </a:lnTo>
                  <a:lnTo>
                    <a:pt x="0" y="138"/>
                  </a:lnTo>
                  <a:close/>
                  <a:moveTo>
                    <a:pt x="38" y="102"/>
                  </a:moveTo>
                  <a:lnTo>
                    <a:pt x="56" y="101"/>
                  </a:lnTo>
                  <a:cubicBezTo>
                    <a:pt x="58" y="110"/>
                    <a:pt x="61" y="116"/>
                    <a:pt x="65" y="120"/>
                  </a:cubicBezTo>
                  <a:cubicBezTo>
                    <a:pt x="70" y="125"/>
                    <a:pt x="76" y="127"/>
                    <a:pt x="83" y="127"/>
                  </a:cubicBezTo>
                  <a:cubicBezTo>
                    <a:pt x="91" y="127"/>
                    <a:pt x="98" y="124"/>
                    <a:pt x="103" y="118"/>
                  </a:cubicBezTo>
                  <a:cubicBezTo>
                    <a:pt x="109" y="112"/>
                    <a:pt x="112" y="103"/>
                    <a:pt x="112" y="93"/>
                  </a:cubicBezTo>
                  <a:cubicBezTo>
                    <a:pt x="112" y="84"/>
                    <a:pt x="109" y="76"/>
                    <a:pt x="104" y="71"/>
                  </a:cubicBezTo>
                  <a:cubicBezTo>
                    <a:pt x="98" y="65"/>
                    <a:pt x="91" y="62"/>
                    <a:pt x="82" y="62"/>
                  </a:cubicBezTo>
                  <a:cubicBezTo>
                    <a:pt x="77" y="62"/>
                    <a:pt x="72" y="63"/>
                    <a:pt x="68" y="66"/>
                  </a:cubicBezTo>
                  <a:cubicBezTo>
                    <a:pt x="63" y="68"/>
                    <a:pt x="60" y="72"/>
                    <a:pt x="57" y="75"/>
                  </a:cubicBezTo>
                  <a:lnTo>
                    <a:pt x="41" y="73"/>
                  </a:lnTo>
                  <a:lnTo>
                    <a:pt x="55" y="3"/>
                  </a:lnTo>
                  <a:lnTo>
                    <a:pt x="123" y="3"/>
                  </a:lnTo>
                  <a:lnTo>
                    <a:pt x="123" y="19"/>
                  </a:lnTo>
                  <a:lnTo>
                    <a:pt x="68" y="19"/>
                  </a:lnTo>
                  <a:lnTo>
                    <a:pt x="61" y="56"/>
                  </a:lnTo>
                  <a:cubicBezTo>
                    <a:pt x="69" y="50"/>
                    <a:pt x="78" y="47"/>
                    <a:pt x="87" y="47"/>
                  </a:cubicBezTo>
                  <a:cubicBezTo>
                    <a:pt x="99" y="47"/>
                    <a:pt x="109" y="51"/>
                    <a:pt x="117" y="60"/>
                  </a:cubicBezTo>
                  <a:cubicBezTo>
                    <a:pt x="125" y="68"/>
                    <a:pt x="129" y="79"/>
                    <a:pt x="129" y="92"/>
                  </a:cubicBezTo>
                  <a:cubicBezTo>
                    <a:pt x="129" y="104"/>
                    <a:pt x="126" y="115"/>
                    <a:pt x="119" y="124"/>
                  </a:cubicBezTo>
                  <a:cubicBezTo>
                    <a:pt x="110" y="135"/>
                    <a:pt x="98" y="141"/>
                    <a:pt x="83" y="141"/>
                  </a:cubicBezTo>
                  <a:cubicBezTo>
                    <a:pt x="70" y="141"/>
                    <a:pt x="60" y="137"/>
                    <a:pt x="52" y="130"/>
                  </a:cubicBezTo>
                  <a:cubicBezTo>
                    <a:pt x="44" y="123"/>
                    <a:pt x="40" y="114"/>
                    <a:pt x="38" y="102"/>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4" name="Freeform 30"/>
            <p:cNvSpPr>
              <a:spLocks noEditPoints="1"/>
            </p:cNvSpPr>
            <p:nvPr/>
          </p:nvSpPr>
          <p:spPr bwMode="auto">
            <a:xfrm>
              <a:off x="3506470" y="670560"/>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238 w 352"/>
                <a:gd name="T27" fmla="*/ 35 h 141"/>
                <a:gd name="T28" fmla="*/ 215 w 352"/>
                <a:gd name="T29" fmla="*/ 21 h 141"/>
                <a:gd name="T30" fmla="*/ 184 w 352"/>
                <a:gd name="T31" fmla="*/ 19 h 141"/>
                <a:gd name="T32" fmla="*/ 166 w 352"/>
                <a:gd name="T33" fmla="*/ 67 h 141"/>
                <a:gd name="T34" fmla="*/ 200 w 352"/>
                <a:gd name="T35" fmla="*/ 49 h 141"/>
                <a:gd name="T36" fmla="*/ 240 w 352"/>
                <a:gd name="T37" fmla="*/ 94 h 141"/>
                <a:gd name="T38" fmla="*/ 219 w 352"/>
                <a:gd name="T39" fmla="*/ 135 h 141"/>
                <a:gd name="T40" fmla="*/ 163 w 352"/>
                <a:gd name="T41" fmla="*/ 125 h 141"/>
                <a:gd name="T42" fmla="*/ 164 w 352"/>
                <a:gd name="T43" fmla="*/ 16 h 141"/>
                <a:gd name="T44" fmla="*/ 226 w 352"/>
                <a:gd name="T45" fmla="*/ 10 h 141"/>
                <a:gd name="T46" fmla="*/ 169 w 352"/>
                <a:gd name="T47" fmla="*/ 94 h 141"/>
                <a:gd name="T48" fmla="*/ 183 w 352"/>
                <a:gd name="T49" fmla="*/ 123 h 141"/>
                <a:gd name="T50" fmla="*/ 215 w 352"/>
                <a:gd name="T51" fmla="*/ 118 h 141"/>
                <a:gd name="T52" fmla="*/ 216 w 352"/>
                <a:gd name="T53" fmla="*/ 72 h 141"/>
                <a:gd name="T54" fmla="*/ 177 w 352"/>
                <a:gd name="T55" fmla="*/ 72 h 141"/>
                <a:gd name="T56" fmla="*/ 262 w 352"/>
                <a:gd name="T57" fmla="*/ 71 h 141"/>
                <a:gd name="T58" fmla="*/ 282 w 352"/>
                <a:gd name="T59" fmla="*/ 8 h 141"/>
                <a:gd name="T60" fmla="*/ 327 w 352"/>
                <a:gd name="T61" fmla="*/ 5 h 141"/>
                <a:gd name="T62" fmla="*/ 349 w 352"/>
                <a:gd name="T63" fmla="*/ 38 h 141"/>
                <a:gd name="T64" fmla="*/ 347 w 352"/>
                <a:gd name="T65" fmla="*/ 110 h 141"/>
                <a:gd name="T66" fmla="*/ 307 w 352"/>
                <a:gd name="T67" fmla="*/ 141 h 141"/>
                <a:gd name="T68" fmla="*/ 262 w 352"/>
                <a:gd name="T69" fmla="*/ 71 h 141"/>
                <a:gd name="T70" fmla="*/ 288 w 352"/>
                <a:gd name="T71" fmla="*/ 116 h 141"/>
                <a:gd name="T72" fmla="*/ 327 w 352"/>
                <a:gd name="T73" fmla="*/ 116 h 141"/>
                <a:gd name="T74" fmla="*/ 327 w 352"/>
                <a:gd name="T75" fmla="*/ 26 h 141"/>
                <a:gd name="T76" fmla="*/ 288 w 352"/>
                <a:gd name="T77"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5" name="Freeform 31"/>
            <p:cNvSpPr>
              <a:spLocks noEditPoints="1"/>
            </p:cNvSpPr>
            <p:nvPr/>
          </p:nvSpPr>
          <p:spPr bwMode="auto">
            <a:xfrm>
              <a:off x="1424305" y="861060"/>
              <a:ext cx="120015" cy="83820"/>
            </a:xfrm>
            <a:custGeom>
              <a:avLst/>
              <a:gdLst>
                <a:gd name="T0" fmla="*/ 88 w 202"/>
                <a:gd name="T1" fmla="*/ 35 h 141"/>
                <a:gd name="T2" fmla="*/ 71 w 202"/>
                <a:gd name="T3" fmla="*/ 36 h 141"/>
                <a:gd name="T4" fmla="*/ 65 w 202"/>
                <a:gd name="T5" fmla="*/ 21 h 141"/>
                <a:gd name="T6" fmla="*/ 48 w 202"/>
                <a:gd name="T7" fmla="*/ 14 h 141"/>
                <a:gd name="T8" fmla="*/ 34 w 202"/>
                <a:gd name="T9" fmla="*/ 19 h 141"/>
                <a:gd name="T10" fmla="*/ 21 w 202"/>
                <a:gd name="T11" fmla="*/ 36 h 141"/>
                <a:gd name="T12" fmla="*/ 16 w 202"/>
                <a:gd name="T13" fmla="*/ 67 h 141"/>
                <a:gd name="T14" fmla="*/ 31 w 202"/>
                <a:gd name="T15" fmla="*/ 54 h 141"/>
                <a:gd name="T16" fmla="*/ 50 w 202"/>
                <a:gd name="T17" fmla="*/ 49 h 141"/>
                <a:gd name="T18" fmla="*/ 79 w 202"/>
                <a:gd name="T19" fmla="*/ 62 h 141"/>
                <a:gd name="T20" fmla="*/ 90 w 202"/>
                <a:gd name="T21" fmla="*/ 94 h 141"/>
                <a:gd name="T22" fmla="*/ 85 w 202"/>
                <a:gd name="T23" fmla="*/ 118 h 141"/>
                <a:gd name="T24" fmla="*/ 69 w 202"/>
                <a:gd name="T25" fmla="*/ 135 h 141"/>
                <a:gd name="T26" fmla="*/ 47 w 202"/>
                <a:gd name="T27" fmla="*/ 141 h 141"/>
                <a:gd name="T28" fmla="*/ 13 w 202"/>
                <a:gd name="T29" fmla="*/ 125 h 141"/>
                <a:gd name="T30" fmla="*/ 0 w 202"/>
                <a:gd name="T31" fmla="*/ 74 h 141"/>
                <a:gd name="T32" fmla="*/ 14 w 202"/>
                <a:gd name="T33" fmla="*/ 16 h 141"/>
                <a:gd name="T34" fmla="*/ 49 w 202"/>
                <a:gd name="T35" fmla="*/ 0 h 141"/>
                <a:gd name="T36" fmla="*/ 76 w 202"/>
                <a:gd name="T37" fmla="*/ 10 h 141"/>
                <a:gd name="T38" fmla="*/ 88 w 202"/>
                <a:gd name="T39" fmla="*/ 35 h 141"/>
                <a:gd name="T40" fmla="*/ 19 w 202"/>
                <a:gd name="T41" fmla="*/ 94 h 141"/>
                <a:gd name="T42" fmla="*/ 23 w 202"/>
                <a:gd name="T43" fmla="*/ 111 h 141"/>
                <a:gd name="T44" fmla="*/ 33 w 202"/>
                <a:gd name="T45" fmla="*/ 123 h 141"/>
                <a:gd name="T46" fmla="*/ 47 w 202"/>
                <a:gd name="T47" fmla="*/ 127 h 141"/>
                <a:gd name="T48" fmla="*/ 65 w 202"/>
                <a:gd name="T49" fmla="*/ 118 h 141"/>
                <a:gd name="T50" fmla="*/ 73 w 202"/>
                <a:gd name="T51" fmla="*/ 95 h 141"/>
                <a:gd name="T52" fmla="*/ 66 w 202"/>
                <a:gd name="T53" fmla="*/ 72 h 141"/>
                <a:gd name="T54" fmla="*/ 46 w 202"/>
                <a:gd name="T55" fmla="*/ 64 h 141"/>
                <a:gd name="T56" fmla="*/ 27 w 202"/>
                <a:gd name="T57" fmla="*/ 72 h 141"/>
                <a:gd name="T58" fmla="*/ 19 w 202"/>
                <a:gd name="T59" fmla="*/ 94 h 141"/>
                <a:gd name="T60" fmla="*/ 200 w 202"/>
                <a:gd name="T61" fmla="*/ 35 h 141"/>
                <a:gd name="T62" fmla="*/ 183 w 202"/>
                <a:gd name="T63" fmla="*/ 36 h 141"/>
                <a:gd name="T64" fmla="*/ 177 w 202"/>
                <a:gd name="T65" fmla="*/ 21 h 141"/>
                <a:gd name="T66" fmla="*/ 160 w 202"/>
                <a:gd name="T67" fmla="*/ 14 h 141"/>
                <a:gd name="T68" fmla="*/ 146 w 202"/>
                <a:gd name="T69" fmla="*/ 19 h 141"/>
                <a:gd name="T70" fmla="*/ 133 w 202"/>
                <a:gd name="T71" fmla="*/ 36 h 141"/>
                <a:gd name="T72" fmla="*/ 128 w 202"/>
                <a:gd name="T73" fmla="*/ 67 h 141"/>
                <a:gd name="T74" fmla="*/ 143 w 202"/>
                <a:gd name="T75" fmla="*/ 54 h 141"/>
                <a:gd name="T76" fmla="*/ 162 w 202"/>
                <a:gd name="T77" fmla="*/ 49 h 141"/>
                <a:gd name="T78" fmla="*/ 191 w 202"/>
                <a:gd name="T79" fmla="*/ 62 h 141"/>
                <a:gd name="T80" fmla="*/ 202 w 202"/>
                <a:gd name="T81" fmla="*/ 94 h 141"/>
                <a:gd name="T82" fmla="*/ 197 w 202"/>
                <a:gd name="T83" fmla="*/ 118 h 141"/>
                <a:gd name="T84" fmla="*/ 181 w 202"/>
                <a:gd name="T85" fmla="*/ 135 h 141"/>
                <a:gd name="T86" fmla="*/ 159 w 202"/>
                <a:gd name="T87" fmla="*/ 141 h 141"/>
                <a:gd name="T88" fmla="*/ 125 w 202"/>
                <a:gd name="T89" fmla="*/ 125 h 141"/>
                <a:gd name="T90" fmla="*/ 112 w 202"/>
                <a:gd name="T91" fmla="*/ 74 h 141"/>
                <a:gd name="T92" fmla="*/ 126 w 202"/>
                <a:gd name="T93" fmla="*/ 16 h 141"/>
                <a:gd name="T94" fmla="*/ 161 w 202"/>
                <a:gd name="T95" fmla="*/ 0 h 141"/>
                <a:gd name="T96" fmla="*/ 188 w 202"/>
                <a:gd name="T97" fmla="*/ 10 h 141"/>
                <a:gd name="T98" fmla="*/ 200 w 202"/>
                <a:gd name="T99" fmla="*/ 35 h 141"/>
                <a:gd name="T100" fmla="*/ 131 w 202"/>
                <a:gd name="T101" fmla="*/ 94 h 141"/>
                <a:gd name="T102" fmla="*/ 135 w 202"/>
                <a:gd name="T103" fmla="*/ 111 h 141"/>
                <a:gd name="T104" fmla="*/ 145 w 202"/>
                <a:gd name="T105" fmla="*/ 123 h 141"/>
                <a:gd name="T106" fmla="*/ 159 w 202"/>
                <a:gd name="T107" fmla="*/ 127 h 141"/>
                <a:gd name="T108" fmla="*/ 177 w 202"/>
                <a:gd name="T109" fmla="*/ 118 h 141"/>
                <a:gd name="T110" fmla="*/ 185 w 202"/>
                <a:gd name="T111" fmla="*/ 95 h 141"/>
                <a:gd name="T112" fmla="*/ 178 w 202"/>
                <a:gd name="T113" fmla="*/ 72 h 141"/>
                <a:gd name="T114" fmla="*/ 158 w 202"/>
                <a:gd name="T115" fmla="*/ 64 h 141"/>
                <a:gd name="T116" fmla="*/ 139 w 202"/>
                <a:gd name="T117" fmla="*/ 72 h 141"/>
                <a:gd name="T118" fmla="*/ 131 w 202"/>
                <a:gd name="T11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2" h="141">
                  <a:moveTo>
                    <a:pt x="88" y="35"/>
                  </a:moveTo>
                  <a:lnTo>
                    <a:pt x="71" y="36"/>
                  </a:lnTo>
                  <a:cubicBezTo>
                    <a:pt x="70" y="29"/>
                    <a:pt x="68" y="24"/>
                    <a:pt x="65" y="21"/>
                  </a:cubicBezTo>
                  <a:cubicBezTo>
                    <a:pt x="60" y="17"/>
                    <a:pt x="55" y="14"/>
                    <a:pt x="48" y="14"/>
                  </a:cubicBezTo>
                  <a:cubicBezTo>
                    <a:pt x="43" y="14"/>
                    <a:pt x="38" y="16"/>
                    <a:pt x="34" y="19"/>
                  </a:cubicBezTo>
                  <a:cubicBezTo>
                    <a:pt x="29" y="23"/>
                    <a:pt x="24" y="28"/>
                    <a:pt x="21" y="36"/>
                  </a:cubicBezTo>
                  <a:cubicBezTo>
                    <a:pt x="18" y="43"/>
                    <a:pt x="17" y="54"/>
                    <a:pt x="16" y="67"/>
                  </a:cubicBezTo>
                  <a:cubicBezTo>
                    <a:pt x="20" y="61"/>
                    <a:pt x="25" y="57"/>
                    <a:pt x="31" y="54"/>
                  </a:cubicBezTo>
                  <a:cubicBezTo>
                    <a:pt x="37" y="51"/>
                    <a:pt x="43" y="49"/>
                    <a:pt x="50" y="49"/>
                  </a:cubicBezTo>
                  <a:cubicBezTo>
                    <a:pt x="61" y="49"/>
                    <a:pt x="71" y="53"/>
                    <a:pt x="79" y="62"/>
                  </a:cubicBezTo>
                  <a:cubicBezTo>
                    <a:pt x="87" y="70"/>
                    <a:pt x="90" y="81"/>
                    <a:pt x="90" y="94"/>
                  </a:cubicBezTo>
                  <a:cubicBezTo>
                    <a:pt x="90" y="102"/>
                    <a:pt x="89" y="110"/>
                    <a:pt x="85" y="118"/>
                  </a:cubicBezTo>
                  <a:cubicBezTo>
                    <a:pt x="81" y="125"/>
                    <a:pt x="76" y="131"/>
                    <a:pt x="69" y="135"/>
                  </a:cubicBezTo>
                  <a:cubicBezTo>
                    <a:pt x="63" y="139"/>
                    <a:pt x="56" y="141"/>
                    <a:pt x="47" y="141"/>
                  </a:cubicBezTo>
                  <a:cubicBezTo>
                    <a:pt x="33" y="141"/>
                    <a:pt x="22" y="136"/>
                    <a:pt x="13" y="125"/>
                  </a:cubicBezTo>
                  <a:cubicBezTo>
                    <a:pt x="4" y="115"/>
                    <a:pt x="0" y="98"/>
                    <a:pt x="0" y="74"/>
                  </a:cubicBezTo>
                  <a:cubicBezTo>
                    <a:pt x="0" y="48"/>
                    <a:pt x="5" y="28"/>
                    <a:pt x="14" y="16"/>
                  </a:cubicBezTo>
                  <a:cubicBezTo>
                    <a:pt x="23" y="6"/>
                    <a:pt x="34" y="0"/>
                    <a:pt x="49" y="0"/>
                  </a:cubicBezTo>
                  <a:cubicBezTo>
                    <a:pt x="60" y="0"/>
                    <a:pt x="69" y="4"/>
                    <a:pt x="76" y="10"/>
                  </a:cubicBezTo>
                  <a:cubicBezTo>
                    <a:pt x="83" y="16"/>
                    <a:pt x="87" y="24"/>
                    <a:pt x="88" y="35"/>
                  </a:cubicBezTo>
                  <a:close/>
                  <a:moveTo>
                    <a:pt x="19" y="94"/>
                  </a:moveTo>
                  <a:cubicBezTo>
                    <a:pt x="19" y="100"/>
                    <a:pt x="20" y="105"/>
                    <a:pt x="23" y="111"/>
                  </a:cubicBezTo>
                  <a:cubicBezTo>
                    <a:pt x="25" y="116"/>
                    <a:pt x="29" y="120"/>
                    <a:pt x="33" y="123"/>
                  </a:cubicBezTo>
                  <a:cubicBezTo>
                    <a:pt x="38" y="126"/>
                    <a:pt x="42" y="127"/>
                    <a:pt x="47" y="127"/>
                  </a:cubicBezTo>
                  <a:cubicBezTo>
                    <a:pt x="54" y="127"/>
                    <a:pt x="60" y="124"/>
                    <a:pt x="65" y="118"/>
                  </a:cubicBezTo>
                  <a:cubicBezTo>
                    <a:pt x="71" y="113"/>
                    <a:pt x="73" y="105"/>
                    <a:pt x="73" y="95"/>
                  </a:cubicBezTo>
                  <a:cubicBezTo>
                    <a:pt x="73" y="85"/>
                    <a:pt x="71" y="78"/>
                    <a:pt x="66" y="72"/>
                  </a:cubicBezTo>
                  <a:cubicBezTo>
                    <a:pt x="61" y="67"/>
                    <a:pt x="54" y="64"/>
                    <a:pt x="46" y="64"/>
                  </a:cubicBezTo>
                  <a:cubicBezTo>
                    <a:pt x="39" y="64"/>
                    <a:pt x="32" y="67"/>
                    <a:pt x="27" y="72"/>
                  </a:cubicBezTo>
                  <a:cubicBezTo>
                    <a:pt x="22" y="78"/>
                    <a:pt x="19" y="85"/>
                    <a:pt x="19" y="94"/>
                  </a:cubicBezTo>
                  <a:close/>
                  <a:moveTo>
                    <a:pt x="200" y="35"/>
                  </a:moveTo>
                  <a:lnTo>
                    <a:pt x="183" y="36"/>
                  </a:lnTo>
                  <a:cubicBezTo>
                    <a:pt x="182" y="29"/>
                    <a:pt x="180" y="24"/>
                    <a:pt x="177" y="21"/>
                  </a:cubicBezTo>
                  <a:cubicBezTo>
                    <a:pt x="172" y="17"/>
                    <a:pt x="167" y="14"/>
                    <a:pt x="160" y="14"/>
                  </a:cubicBezTo>
                  <a:cubicBezTo>
                    <a:pt x="155" y="14"/>
                    <a:pt x="150" y="16"/>
                    <a:pt x="146" y="19"/>
                  </a:cubicBezTo>
                  <a:cubicBezTo>
                    <a:pt x="141" y="23"/>
                    <a:pt x="136" y="28"/>
                    <a:pt x="133" y="36"/>
                  </a:cubicBezTo>
                  <a:cubicBezTo>
                    <a:pt x="130" y="43"/>
                    <a:pt x="129" y="54"/>
                    <a:pt x="128" y="67"/>
                  </a:cubicBezTo>
                  <a:cubicBezTo>
                    <a:pt x="132" y="61"/>
                    <a:pt x="137" y="57"/>
                    <a:pt x="143" y="54"/>
                  </a:cubicBezTo>
                  <a:cubicBezTo>
                    <a:pt x="149" y="51"/>
                    <a:pt x="155" y="49"/>
                    <a:pt x="162" y="49"/>
                  </a:cubicBezTo>
                  <a:cubicBezTo>
                    <a:pt x="173" y="49"/>
                    <a:pt x="183" y="53"/>
                    <a:pt x="191" y="62"/>
                  </a:cubicBezTo>
                  <a:cubicBezTo>
                    <a:pt x="199" y="70"/>
                    <a:pt x="202" y="81"/>
                    <a:pt x="202" y="94"/>
                  </a:cubicBezTo>
                  <a:cubicBezTo>
                    <a:pt x="202" y="102"/>
                    <a:pt x="201" y="110"/>
                    <a:pt x="197" y="118"/>
                  </a:cubicBezTo>
                  <a:cubicBezTo>
                    <a:pt x="193" y="125"/>
                    <a:pt x="188" y="131"/>
                    <a:pt x="181" y="135"/>
                  </a:cubicBezTo>
                  <a:cubicBezTo>
                    <a:pt x="175" y="139"/>
                    <a:pt x="168" y="141"/>
                    <a:pt x="159" y="141"/>
                  </a:cubicBezTo>
                  <a:cubicBezTo>
                    <a:pt x="145" y="141"/>
                    <a:pt x="134" y="136"/>
                    <a:pt x="125" y="125"/>
                  </a:cubicBezTo>
                  <a:cubicBezTo>
                    <a:pt x="116" y="115"/>
                    <a:pt x="112" y="98"/>
                    <a:pt x="112" y="74"/>
                  </a:cubicBezTo>
                  <a:cubicBezTo>
                    <a:pt x="112" y="48"/>
                    <a:pt x="117" y="28"/>
                    <a:pt x="126" y="16"/>
                  </a:cubicBezTo>
                  <a:cubicBezTo>
                    <a:pt x="135" y="6"/>
                    <a:pt x="146" y="0"/>
                    <a:pt x="161" y="0"/>
                  </a:cubicBezTo>
                  <a:cubicBezTo>
                    <a:pt x="172" y="0"/>
                    <a:pt x="181" y="4"/>
                    <a:pt x="188" y="10"/>
                  </a:cubicBezTo>
                  <a:cubicBezTo>
                    <a:pt x="195" y="16"/>
                    <a:pt x="199" y="24"/>
                    <a:pt x="200" y="35"/>
                  </a:cubicBezTo>
                  <a:close/>
                  <a:moveTo>
                    <a:pt x="131" y="94"/>
                  </a:moveTo>
                  <a:cubicBezTo>
                    <a:pt x="131" y="100"/>
                    <a:pt x="132" y="105"/>
                    <a:pt x="135" y="111"/>
                  </a:cubicBezTo>
                  <a:cubicBezTo>
                    <a:pt x="137" y="116"/>
                    <a:pt x="141" y="120"/>
                    <a:pt x="145" y="123"/>
                  </a:cubicBezTo>
                  <a:cubicBezTo>
                    <a:pt x="150" y="126"/>
                    <a:pt x="154" y="127"/>
                    <a:pt x="159" y="127"/>
                  </a:cubicBezTo>
                  <a:cubicBezTo>
                    <a:pt x="166" y="127"/>
                    <a:pt x="172" y="124"/>
                    <a:pt x="177" y="118"/>
                  </a:cubicBezTo>
                  <a:cubicBezTo>
                    <a:pt x="183" y="113"/>
                    <a:pt x="185" y="105"/>
                    <a:pt x="185" y="95"/>
                  </a:cubicBezTo>
                  <a:cubicBezTo>
                    <a:pt x="185" y="85"/>
                    <a:pt x="183" y="78"/>
                    <a:pt x="178" y="72"/>
                  </a:cubicBezTo>
                  <a:cubicBezTo>
                    <a:pt x="173" y="67"/>
                    <a:pt x="166" y="64"/>
                    <a:pt x="158" y="64"/>
                  </a:cubicBezTo>
                  <a:cubicBezTo>
                    <a:pt x="151" y="64"/>
                    <a:pt x="144" y="67"/>
                    <a:pt x="139" y="72"/>
                  </a:cubicBezTo>
                  <a:cubicBezTo>
                    <a:pt x="134" y="78"/>
                    <a:pt x="131" y="85"/>
                    <a:pt x="13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6" name="Freeform 32"/>
            <p:cNvSpPr>
              <a:spLocks noEditPoints="1"/>
            </p:cNvSpPr>
            <p:nvPr/>
          </p:nvSpPr>
          <p:spPr bwMode="auto">
            <a:xfrm>
              <a:off x="1957705" y="861060"/>
              <a:ext cx="215265" cy="83820"/>
            </a:xfrm>
            <a:custGeom>
              <a:avLst/>
              <a:gdLst>
                <a:gd name="T0" fmla="*/ 17 w 362"/>
                <a:gd name="T1" fmla="*/ 100 h 141"/>
                <a:gd name="T2" fmla="*/ 44 w 362"/>
                <a:gd name="T3" fmla="*/ 127 h 141"/>
                <a:gd name="T4" fmla="*/ 73 w 362"/>
                <a:gd name="T5" fmla="*/ 98 h 141"/>
                <a:gd name="T6" fmla="*/ 46 w 362"/>
                <a:gd name="T7" fmla="*/ 71 h 141"/>
                <a:gd name="T8" fmla="*/ 36 w 362"/>
                <a:gd name="T9" fmla="*/ 58 h 141"/>
                <a:gd name="T10" fmla="*/ 58 w 362"/>
                <a:gd name="T11" fmla="*/ 53 h 141"/>
                <a:gd name="T12" fmla="*/ 60 w 362"/>
                <a:gd name="T13" fmla="*/ 20 h 141"/>
                <a:gd name="T14" fmla="*/ 28 w 362"/>
                <a:gd name="T15" fmla="*/ 20 h 141"/>
                <a:gd name="T16" fmla="*/ 2 w 362"/>
                <a:gd name="T17" fmla="*/ 36 h 141"/>
                <a:gd name="T18" fmla="*/ 43 w 362"/>
                <a:gd name="T19" fmla="*/ 0 h 141"/>
                <a:gd name="T20" fmla="*/ 79 w 362"/>
                <a:gd name="T21" fmla="*/ 18 h 141"/>
                <a:gd name="T22" fmla="*/ 79 w 362"/>
                <a:gd name="T23" fmla="*/ 52 h 141"/>
                <a:gd name="T24" fmla="*/ 84 w 362"/>
                <a:gd name="T25" fmla="*/ 76 h 141"/>
                <a:gd name="T26" fmla="*/ 77 w 362"/>
                <a:gd name="T27" fmla="*/ 128 h 141"/>
                <a:gd name="T28" fmla="*/ 14 w 362"/>
                <a:gd name="T29" fmla="*/ 130 h 141"/>
                <a:gd name="T30" fmla="*/ 122 w 362"/>
                <a:gd name="T31" fmla="*/ 138 h 141"/>
                <a:gd name="T32" fmla="*/ 141 w 362"/>
                <a:gd name="T33" fmla="*/ 119 h 141"/>
                <a:gd name="T34" fmla="*/ 122 w 362"/>
                <a:gd name="T35" fmla="*/ 138 h 141"/>
                <a:gd name="T36" fmla="*/ 231 w 362"/>
                <a:gd name="T37" fmla="*/ 36 h 141"/>
                <a:gd name="T38" fmla="*/ 208 w 362"/>
                <a:gd name="T39" fmla="*/ 14 h 141"/>
                <a:gd name="T40" fmla="*/ 181 w 362"/>
                <a:gd name="T41" fmla="*/ 36 h 141"/>
                <a:gd name="T42" fmla="*/ 191 w 362"/>
                <a:gd name="T43" fmla="*/ 54 h 141"/>
                <a:gd name="T44" fmla="*/ 239 w 362"/>
                <a:gd name="T45" fmla="*/ 62 h 141"/>
                <a:gd name="T46" fmla="*/ 245 w 362"/>
                <a:gd name="T47" fmla="*/ 118 h 141"/>
                <a:gd name="T48" fmla="*/ 207 w 362"/>
                <a:gd name="T49" fmla="*/ 141 h 141"/>
                <a:gd name="T50" fmla="*/ 160 w 362"/>
                <a:gd name="T51" fmla="*/ 74 h 141"/>
                <a:gd name="T52" fmla="*/ 209 w 362"/>
                <a:gd name="T53" fmla="*/ 0 h 141"/>
                <a:gd name="T54" fmla="*/ 248 w 362"/>
                <a:gd name="T55" fmla="*/ 35 h 141"/>
                <a:gd name="T56" fmla="*/ 183 w 362"/>
                <a:gd name="T57" fmla="*/ 111 h 141"/>
                <a:gd name="T58" fmla="*/ 207 w 362"/>
                <a:gd name="T59" fmla="*/ 127 h 141"/>
                <a:gd name="T60" fmla="*/ 233 w 362"/>
                <a:gd name="T61" fmla="*/ 95 h 141"/>
                <a:gd name="T62" fmla="*/ 206 w 362"/>
                <a:gd name="T63" fmla="*/ 64 h 141"/>
                <a:gd name="T64" fmla="*/ 179 w 362"/>
                <a:gd name="T65" fmla="*/ 94 h 141"/>
                <a:gd name="T66" fmla="*/ 273 w 362"/>
                <a:gd name="T67" fmla="*/ 3 h 141"/>
                <a:gd name="T68" fmla="*/ 362 w 362"/>
                <a:gd name="T69" fmla="*/ 16 h 141"/>
                <a:gd name="T70" fmla="*/ 317 w 362"/>
                <a:gd name="T71" fmla="*/ 101 h 141"/>
                <a:gd name="T72" fmla="*/ 293 w 362"/>
                <a:gd name="T73" fmla="*/ 138 h 141"/>
                <a:gd name="T74" fmla="*/ 317 w 362"/>
                <a:gd name="T75" fmla="*/ 55 h 141"/>
                <a:gd name="T76" fmla="*/ 273 w 362"/>
                <a:gd name="T7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2"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248" y="35"/>
                  </a:moveTo>
                  <a:lnTo>
                    <a:pt x="231" y="36"/>
                  </a:lnTo>
                  <a:cubicBezTo>
                    <a:pt x="230" y="29"/>
                    <a:pt x="228" y="24"/>
                    <a:pt x="225" y="21"/>
                  </a:cubicBezTo>
                  <a:cubicBezTo>
                    <a:pt x="220" y="17"/>
                    <a:pt x="215" y="14"/>
                    <a:pt x="208" y="14"/>
                  </a:cubicBezTo>
                  <a:cubicBezTo>
                    <a:pt x="203" y="14"/>
                    <a:pt x="198" y="16"/>
                    <a:pt x="194" y="19"/>
                  </a:cubicBezTo>
                  <a:cubicBezTo>
                    <a:pt x="189" y="23"/>
                    <a:pt x="184" y="28"/>
                    <a:pt x="181" y="36"/>
                  </a:cubicBezTo>
                  <a:cubicBezTo>
                    <a:pt x="178" y="43"/>
                    <a:pt x="177" y="54"/>
                    <a:pt x="176" y="67"/>
                  </a:cubicBezTo>
                  <a:cubicBezTo>
                    <a:pt x="180" y="61"/>
                    <a:pt x="185" y="57"/>
                    <a:pt x="191" y="54"/>
                  </a:cubicBezTo>
                  <a:cubicBezTo>
                    <a:pt x="197" y="51"/>
                    <a:pt x="203" y="49"/>
                    <a:pt x="210" y="49"/>
                  </a:cubicBezTo>
                  <a:cubicBezTo>
                    <a:pt x="221" y="49"/>
                    <a:pt x="231" y="53"/>
                    <a:pt x="239" y="62"/>
                  </a:cubicBezTo>
                  <a:cubicBezTo>
                    <a:pt x="247" y="70"/>
                    <a:pt x="250" y="81"/>
                    <a:pt x="250" y="94"/>
                  </a:cubicBezTo>
                  <a:cubicBezTo>
                    <a:pt x="250" y="102"/>
                    <a:pt x="249" y="110"/>
                    <a:pt x="245" y="118"/>
                  </a:cubicBezTo>
                  <a:cubicBezTo>
                    <a:pt x="241" y="125"/>
                    <a:pt x="236" y="131"/>
                    <a:pt x="229" y="135"/>
                  </a:cubicBezTo>
                  <a:cubicBezTo>
                    <a:pt x="223" y="139"/>
                    <a:pt x="216" y="141"/>
                    <a:pt x="207" y="141"/>
                  </a:cubicBezTo>
                  <a:cubicBezTo>
                    <a:pt x="193" y="141"/>
                    <a:pt x="182" y="136"/>
                    <a:pt x="173" y="125"/>
                  </a:cubicBezTo>
                  <a:cubicBezTo>
                    <a:pt x="164" y="115"/>
                    <a:pt x="160" y="98"/>
                    <a:pt x="160" y="74"/>
                  </a:cubicBezTo>
                  <a:cubicBezTo>
                    <a:pt x="160" y="48"/>
                    <a:pt x="165" y="28"/>
                    <a:pt x="174" y="16"/>
                  </a:cubicBezTo>
                  <a:cubicBezTo>
                    <a:pt x="183" y="6"/>
                    <a:pt x="194" y="0"/>
                    <a:pt x="209" y="0"/>
                  </a:cubicBezTo>
                  <a:cubicBezTo>
                    <a:pt x="220" y="0"/>
                    <a:pt x="229" y="4"/>
                    <a:pt x="236" y="10"/>
                  </a:cubicBezTo>
                  <a:cubicBezTo>
                    <a:pt x="243" y="16"/>
                    <a:pt x="247" y="24"/>
                    <a:pt x="248" y="35"/>
                  </a:cubicBezTo>
                  <a:close/>
                  <a:moveTo>
                    <a:pt x="179" y="94"/>
                  </a:moveTo>
                  <a:cubicBezTo>
                    <a:pt x="179" y="100"/>
                    <a:pt x="180" y="105"/>
                    <a:pt x="183" y="111"/>
                  </a:cubicBezTo>
                  <a:cubicBezTo>
                    <a:pt x="185" y="116"/>
                    <a:pt x="189" y="120"/>
                    <a:pt x="193" y="123"/>
                  </a:cubicBezTo>
                  <a:cubicBezTo>
                    <a:pt x="198" y="126"/>
                    <a:pt x="202" y="127"/>
                    <a:pt x="207" y="127"/>
                  </a:cubicBezTo>
                  <a:cubicBezTo>
                    <a:pt x="214" y="127"/>
                    <a:pt x="220" y="124"/>
                    <a:pt x="225" y="118"/>
                  </a:cubicBezTo>
                  <a:cubicBezTo>
                    <a:pt x="231" y="113"/>
                    <a:pt x="233" y="105"/>
                    <a:pt x="233" y="95"/>
                  </a:cubicBezTo>
                  <a:cubicBezTo>
                    <a:pt x="233" y="85"/>
                    <a:pt x="231" y="78"/>
                    <a:pt x="226" y="72"/>
                  </a:cubicBezTo>
                  <a:cubicBezTo>
                    <a:pt x="221" y="67"/>
                    <a:pt x="214" y="64"/>
                    <a:pt x="206" y="64"/>
                  </a:cubicBezTo>
                  <a:cubicBezTo>
                    <a:pt x="199" y="64"/>
                    <a:pt x="192" y="67"/>
                    <a:pt x="187" y="72"/>
                  </a:cubicBezTo>
                  <a:cubicBezTo>
                    <a:pt x="182" y="78"/>
                    <a:pt x="179" y="85"/>
                    <a:pt x="179" y="94"/>
                  </a:cubicBezTo>
                  <a:close/>
                  <a:moveTo>
                    <a:pt x="273" y="19"/>
                  </a:moveTo>
                  <a:lnTo>
                    <a:pt x="273" y="3"/>
                  </a:lnTo>
                  <a:lnTo>
                    <a:pt x="362" y="3"/>
                  </a:lnTo>
                  <a:lnTo>
                    <a:pt x="362" y="16"/>
                  </a:lnTo>
                  <a:cubicBezTo>
                    <a:pt x="354" y="25"/>
                    <a:pt x="345" y="38"/>
                    <a:pt x="337" y="53"/>
                  </a:cubicBezTo>
                  <a:cubicBezTo>
                    <a:pt x="328" y="69"/>
                    <a:pt x="321" y="84"/>
                    <a:pt x="317" y="101"/>
                  </a:cubicBezTo>
                  <a:cubicBezTo>
                    <a:pt x="313" y="112"/>
                    <a:pt x="311" y="125"/>
                    <a:pt x="310" y="138"/>
                  </a:cubicBezTo>
                  <a:lnTo>
                    <a:pt x="293" y="138"/>
                  </a:lnTo>
                  <a:cubicBezTo>
                    <a:pt x="293" y="128"/>
                    <a:pt x="295" y="115"/>
                    <a:pt x="299" y="99"/>
                  </a:cubicBezTo>
                  <a:cubicBezTo>
                    <a:pt x="303" y="84"/>
                    <a:pt x="309" y="69"/>
                    <a:pt x="317" y="55"/>
                  </a:cubicBezTo>
                  <a:cubicBezTo>
                    <a:pt x="324" y="41"/>
                    <a:pt x="332" y="29"/>
                    <a:pt x="341" y="19"/>
                  </a:cubicBezTo>
                  <a:lnTo>
                    <a:pt x="27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7" name="Freeform 33"/>
            <p:cNvSpPr>
              <a:spLocks noEditPoints="1"/>
            </p:cNvSpPr>
            <p:nvPr/>
          </p:nvSpPr>
          <p:spPr bwMode="auto">
            <a:xfrm>
              <a:off x="2592070" y="861060"/>
              <a:ext cx="194310" cy="83820"/>
            </a:xfrm>
            <a:custGeom>
              <a:avLst/>
              <a:gdLst>
                <a:gd name="T0" fmla="*/ 0 w 326"/>
                <a:gd name="T1" fmla="*/ 119 h 141"/>
                <a:gd name="T2" fmla="*/ 19 w 326"/>
                <a:gd name="T3" fmla="*/ 138 h 141"/>
                <a:gd name="T4" fmla="*/ 38 w 326"/>
                <a:gd name="T5" fmla="*/ 102 h 141"/>
                <a:gd name="T6" fmla="*/ 65 w 326"/>
                <a:gd name="T7" fmla="*/ 120 h 141"/>
                <a:gd name="T8" fmla="*/ 103 w 326"/>
                <a:gd name="T9" fmla="*/ 118 h 141"/>
                <a:gd name="T10" fmla="*/ 104 w 326"/>
                <a:gd name="T11" fmla="*/ 71 h 141"/>
                <a:gd name="T12" fmla="*/ 68 w 326"/>
                <a:gd name="T13" fmla="*/ 66 h 141"/>
                <a:gd name="T14" fmla="*/ 41 w 326"/>
                <a:gd name="T15" fmla="*/ 73 h 141"/>
                <a:gd name="T16" fmla="*/ 123 w 326"/>
                <a:gd name="T17" fmla="*/ 3 h 141"/>
                <a:gd name="T18" fmla="*/ 68 w 326"/>
                <a:gd name="T19" fmla="*/ 19 h 141"/>
                <a:gd name="T20" fmla="*/ 87 w 326"/>
                <a:gd name="T21" fmla="*/ 47 h 141"/>
                <a:gd name="T22" fmla="*/ 129 w 326"/>
                <a:gd name="T23" fmla="*/ 92 h 141"/>
                <a:gd name="T24" fmla="*/ 83 w 326"/>
                <a:gd name="T25" fmla="*/ 141 h 141"/>
                <a:gd name="T26" fmla="*/ 38 w 326"/>
                <a:gd name="T27" fmla="*/ 102 h 141"/>
                <a:gd name="T28" fmla="*/ 169 w 326"/>
                <a:gd name="T29" fmla="*/ 105 h 141"/>
                <a:gd name="T30" fmla="*/ 192 w 326"/>
                <a:gd name="T31" fmla="*/ 127 h 141"/>
                <a:gd name="T32" fmla="*/ 215 w 326"/>
                <a:gd name="T33" fmla="*/ 114 h 141"/>
                <a:gd name="T34" fmla="*/ 224 w 326"/>
                <a:gd name="T35" fmla="*/ 77 h 141"/>
                <a:gd name="T36" fmla="*/ 210 w 326"/>
                <a:gd name="T37" fmla="*/ 87 h 141"/>
                <a:gd name="T38" fmla="*/ 162 w 326"/>
                <a:gd name="T39" fmla="*/ 80 h 141"/>
                <a:gd name="T40" fmla="*/ 163 w 326"/>
                <a:gd name="T41" fmla="*/ 13 h 141"/>
                <a:gd name="T42" fmla="*/ 218 w 326"/>
                <a:gd name="T43" fmla="*/ 8 h 141"/>
                <a:gd name="T44" fmla="*/ 241 w 326"/>
                <a:gd name="T45" fmla="*/ 67 h 141"/>
                <a:gd name="T46" fmla="*/ 218 w 326"/>
                <a:gd name="T47" fmla="*/ 133 h 141"/>
                <a:gd name="T48" fmla="*/ 165 w 326"/>
                <a:gd name="T49" fmla="*/ 132 h 141"/>
                <a:gd name="T50" fmla="*/ 222 w 326"/>
                <a:gd name="T51" fmla="*/ 46 h 141"/>
                <a:gd name="T52" fmla="*/ 196 w 326"/>
                <a:gd name="T53" fmla="*/ 14 h 141"/>
                <a:gd name="T54" fmla="*/ 168 w 326"/>
                <a:gd name="T55" fmla="*/ 47 h 141"/>
                <a:gd name="T56" fmla="*/ 195 w 326"/>
                <a:gd name="T57" fmla="*/ 77 h 141"/>
                <a:gd name="T58" fmla="*/ 222 w 326"/>
                <a:gd name="T59" fmla="*/ 46 h 141"/>
                <a:gd name="T60" fmla="*/ 309 w 326"/>
                <a:gd name="T61" fmla="*/ 138 h 141"/>
                <a:gd name="T62" fmla="*/ 293 w 326"/>
                <a:gd name="T63" fmla="*/ 43 h 141"/>
                <a:gd name="T64" fmla="*/ 275 w 326"/>
                <a:gd name="T65" fmla="*/ 35 h 141"/>
                <a:gd name="T66" fmla="*/ 315 w 326"/>
                <a:gd name="T67" fmla="*/ 0 h 141"/>
                <a:gd name="T68" fmla="*/ 326 w 326"/>
                <a:gd name="T69"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6" h="141">
                  <a:moveTo>
                    <a:pt x="0" y="138"/>
                  </a:moveTo>
                  <a:lnTo>
                    <a:pt x="0" y="119"/>
                  </a:lnTo>
                  <a:lnTo>
                    <a:pt x="19" y="119"/>
                  </a:lnTo>
                  <a:lnTo>
                    <a:pt x="19" y="138"/>
                  </a:lnTo>
                  <a:lnTo>
                    <a:pt x="0" y="138"/>
                  </a:lnTo>
                  <a:close/>
                  <a:moveTo>
                    <a:pt x="38" y="102"/>
                  </a:moveTo>
                  <a:lnTo>
                    <a:pt x="56" y="101"/>
                  </a:lnTo>
                  <a:cubicBezTo>
                    <a:pt x="58" y="110"/>
                    <a:pt x="61" y="116"/>
                    <a:pt x="65" y="120"/>
                  </a:cubicBezTo>
                  <a:cubicBezTo>
                    <a:pt x="70" y="125"/>
                    <a:pt x="76" y="127"/>
                    <a:pt x="83" y="127"/>
                  </a:cubicBezTo>
                  <a:cubicBezTo>
                    <a:pt x="91" y="127"/>
                    <a:pt x="98" y="124"/>
                    <a:pt x="103" y="118"/>
                  </a:cubicBezTo>
                  <a:cubicBezTo>
                    <a:pt x="109" y="112"/>
                    <a:pt x="112" y="103"/>
                    <a:pt x="112" y="93"/>
                  </a:cubicBezTo>
                  <a:cubicBezTo>
                    <a:pt x="112" y="84"/>
                    <a:pt x="109" y="76"/>
                    <a:pt x="104" y="71"/>
                  </a:cubicBezTo>
                  <a:cubicBezTo>
                    <a:pt x="98" y="65"/>
                    <a:pt x="91" y="62"/>
                    <a:pt x="82" y="62"/>
                  </a:cubicBezTo>
                  <a:cubicBezTo>
                    <a:pt x="77" y="62"/>
                    <a:pt x="72" y="63"/>
                    <a:pt x="68" y="66"/>
                  </a:cubicBezTo>
                  <a:cubicBezTo>
                    <a:pt x="63" y="68"/>
                    <a:pt x="60" y="72"/>
                    <a:pt x="57" y="75"/>
                  </a:cubicBezTo>
                  <a:lnTo>
                    <a:pt x="41" y="73"/>
                  </a:lnTo>
                  <a:lnTo>
                    <a:pt x="55" y="3"/>
                  </a:lnTo>
                  <a:lnTo>
                    <a:pt x="123" y="3"/>
                  </a:lnTo>
                  <a:lnTo>
                    <a:pt x="123" y="19"/>
                  </a:lnTo>
                  <a:lnTo>
                    <a:pt x="68" y="19"/>
                  </a:lnTo>
                  <a:lnTo>
                    <a:pt x="61" y="56"/>
                  </a:lnTo>
                  <a:cubicBezTo>
                    <a:pt x="69" y="50"/>
                    <a:pt x="78" y="47"/>
                    <a:pt x="87" y="47"/>
                  </a:cubicBezTo>
                  <a:cubicBezTo>
                    <a:pt x="99" y="47"/>
                    <a:pt x="109" y="51"/>
                    <a:pt x="117" y="60"/>
                  </a:cubicBezTo>
                  <a:cubicBezTo>
                    <a:pt x="125" y="68"/>
                    <a:pt x="129" y="79"/>
                    <a:pt x="129" y="92"/>
                  </a:cubicBezTo>
                  <a:cubicBezTo>
                    <a:pt x="129" y="104"/>
                    <a:pt x="126" y="115"/>
                    <a:pt x="119" y="124"/>
                  </a:cubicBezTo>
                  <a:cubicBezTo>
                    <a:pt x="110" y="135"/>
                    <a:pt x="98" y="141"/>
                    <a:pt x="83" y="141"/>
                  </a:cubicBezTo>
                  <a:cubicBezTo>
                    <a:pt x="70" y="141"/>
                    <a:pt x="60" y="137"/>
                    <a:pt x="52" y="130"/>
                  </a:cubicBezTo>
                  <a:cubicBezTo>
                    <a:pt x="44" y="123"/>
                    <a:pt x="40" y="114"/>
                    <a:pt x="38" y="102"/>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8" name="Freeform 34"/>
            <p:cNvSpPr>
              <a:spLocks noEditPoints="1"/>
            </p:cNvSpPr>
            <p:nvPr/>
          </p:nvSpPr>
          <p:spPr bwMode="auto">
            <a:xfrm>
              <a:off x="3506470" y="861060"/>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1 w 352"/>
                <a:gd name="T27" fmla="*/ 19 h 141"/>
                <a:gd name="T28" fmla="*/ 240 w 352"/>
                <a:gd name="T29" fmla="*/ 3 h 141"/>
                <a:gd name="T30" fmla="*/ 215 w 352"/>
                <a:gd name="T31" fmla="*/ 53 h 141"/>
                <a:gd name="T32" fmla="*/ 188 w 352"/>
                <a:gd name="T33" fmla="*/ 138 h 141"/>
                <a:gd name="T34" fmla="*/ 177 w 352"/>
                <a:gd name="T35" fmla="*/ 99 h 141"/>
                <a:gd name="T36" fmla="*/ 219 w 352"/>
                <a:gd name="T37" fmla="*/ 19 h 141"/>
                <a:gd name="T38" fmla="*/ 262 w 352"/>
                <a:gd name="T39" fmla="*/ 102 h 141"/>
                <a:gd name="T40" fmla="*/ 289 w 352"/>
                <a:gd name="T41" fmla="*/ 121 h 141"/>
                <a:gd name="T42" fmla="*/ 326 w 352"/>
                <a:gd name="T43" fmla="*/ 119 h 141"/>
                <a:gd name="T44" fmla="*/ 327 w 352"/>
                <a:gd name="T45" fmla="*/ 79 h 141"/>
                <a:gd name="T46" fmla="*/ 296 w 352"/>
                <a:gd name="T47" fmla="*/ 73 h 141"/>
                <a:gd name="T48" fmla="*/ 300 w 352"/>
                <a:gd name="T49" fmla="*/ 59 h 141"/>
                <a:gd name="T50" fmla="*/ 328 w 352"/>
                <a:gd name="T51" fmla="*/ 36 h 141"/>
                <a:gd name="T52" fmla="*/ 306 w 352"/>
                <a:gd name="T53" fmla="*/ 14 h 141"/>
                <a:gd name="T54" fmla="*/ 281 w 352"/>
                <a:gd name="T55" fmla="*/ 39 h 141"/>
                <a:gd name="T56" fmla="*/ 278 w 352"/>
                <a:gd name="T57" fmla="*/ 10 h 141"/>
                <a:gd name="T58" fmla="*/ 326 w 352"/>
                <a:gd name="T59" fmla="*/ 5 h 141"/>
                <a:gd name="T60" fmla="*/ 346 w 352"/>
                <a:gd name="T61" fmla="*/ 36 h 141"/>
                <a:gd name="T62" fmla="*/ 327 w 352"/>
                <a:gd name="T63" fmla="*/ 64 h 141"/>
                <a:gd name="T64" fmla="*/ 352 w 352"/>
                <a:gd name="T65" fmla="*/ 98 h 141"/>
                <a:gd name="T66" fmla="*/ 306 w 352"/>
                <a:gd name="T67" fmla="*/ 141 h 141"/>
                <a:gd name="T68" fmla="*/ 262 w 352"/>
                <a:gd name="T69"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9" name="Line 35"/>
            <p:cNvCxnSpPr/>
            <p:nvPr/>
          </p:nvCxnSpPr>
          <p:spPr bwMode="auto">
            <a:xfrm>
              <a:off x="1647825" y="609600"/>
              <a:ext cx="0" cy="3810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0" name="Line 36"/>
            <p:cNvCxnSpPr/>
            <p:nvPr/>
          </p:nvCxnSpPr>
          <p:spPr bwMode="auto">
            <a:xfrm>
              <a:off x="2276475" y="609600"/>
              <a:ext cx="0" cy="3810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1" name="Line 37"/>
            <p:cNvCxnSpPr/>
            <p:nvPr/>
          </p:nvCxnSpPr>
          <p:spPr bwMode="auto">
            <a:xfrm>
              <a:off x="2905125" y="609600"/>
              <a:ext cx="0" cy="3810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2" name="Line 38"/>
            <p:cNvCxnSpPr/>
            <p:nvPr/>
          </p:nvCxnSpPr>
          <p:spPr bwMode="auto">
            <a:xfrm>
              <a:off x="1019175" y="990600"/>
              <a:ext cx="280035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3" name="Line 39"/>
            <p:cNvCxnSpPr/>
            <p:nvPr/>
          </p:nvCxnSpPr>
          <p:spPr bwMode="auto">
            <a:xfrm>
              <a:off x="47625" y="609600"/>
              <a:ext cx="377190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4" name="Line 40"/>
            <p:cNvCxnSpPr/>
            <p:nvPr/>
          </p:nvCxnSpPr>
          <p:spPr bwMode="auto">
            <a:xfrm>
              <a:off x="1019175" y="276225"/>
              <a:ext cx="0" cy="71437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5" name="Line 41"/>
            <p:cNvCxnSpPr/>
            <p:nvPr/>
          </p:nvCxnSpPr>
          <p:spPr bwMode="auto">
            <a:xfrm>
              <a:off x="47625" y="276225"/>
              <a:ext cx="377190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6" name="Line 42"/>
            <p:cNvCxnSpPr/>
            <p:nvPr/>
          </p:nvCxnSpPr>
          <p:spPr bwMode="auto">
            <a:xfrm>
              <a:off x="3819525" y="276225"/>
              <a:ext cx="0" cy="71437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7" name="Line 43"/>
            <p:cNvCxnSpPr/>
            <p:nvPr/>
          </p:nvCxnSpPr>
          <p:spPr bwMode="auto">
            <a:xfrm>
              <a:off x="47625" y="990600"/>
              <a:ext cx="377190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8" name="Line 44"/>
            <p:cNvCxnSpPr/>
            <p:nvPr/>
          </p:nvCxnSpPr>
          <p:spPr bwMode="auto">
            <a:xfrm>
              <a:off x="47625" y="276225"/>
              <a:ext cx="0" cy="71437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49" name="キャンバス 971"/>
          <p:cNvGrpSpPr/>
          <p:nvPr/>
        </p:nvGrpSpPr>
        <p:grpSpPr>
          <a:xfrm>
            <a:off x="4277660" y="3273043"/>
            <a:ext cx="4032448" cy="1025525"/>
            <a:chOff x="0" y="0"/>
            <a:chExt cx="3856355" cy="1025525"/>
          </a:xfrm>
        </p:grpSpPr>
        <p:sp>
          <p:nvSpPr>
            <p:cNvPr id="50" name="正方形/長方形 49"/>
            <p:cNvSpPr/>
            <p:nvPr/>
          </p:nvSpPr>
          <p:spPr>
            <a:xfrm>
              <a:off x="0" y="0"/>
              <a:ext cx="3856355" cy="1025525"/>
            </a:xfrm>
            <a:prstGeom prst="rect">
              <a:avLst/>
            </a:prstGeom>
            <a:noFill/>
            <a:ln>
              <a:noFill/>
            </a:ln>
          </p:spPr>
        </p:sp>
        <p:sp>
          <p:nvSpPr>
            <p:cNvPr id="51" name="Rectangle 936"/>
            <p:cNvSpPr>
              <a:spLocks noChangeArrowheads="1"/>
            </p:cNvSpPr>
            <p:nvPr/>
          </p:nvSpPr>
          <p:spPr bwMode="auto">
            <a:xfrm>
              <a:off x="47625" y="47625"/>
              <a:ext cx="3770630" cy="2279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52" name="Freeform 937"/>
            <p:cNvSpPr>
              <a:spLocks noEditPoints="1"/>
            </p:cNvSpPr>
            <p:nvPr/>
          </p:nvSpPr>
          <p:spPr bwMode="auto">
            <a:xfrm>
              <a:off x="1497965" y="69850"/>
              <a:ext cx="848360" cy="114935"/>
            </a:xfrm>
            <a:custGeom>
              <a:avLst/>
              <a:gdLst>
                <a:gd name="T0" fmla="*/ 25 w 1425"/>
                <a:gd name="T1" fmla="*/ 119 h 193"/>
                <a:gd name="T2" fmla="*/ 74 w 1425"/>
                <a:gd name="T3" fmla="*/ 50 h 193"/>
                <a:gd name="T4" fmla="*/ 41 w 1425"/>
                <a:gd name="T5" fmla="*/ 189 h 193"/>
                <a:gd name="T6" fmla="*/ 111 w 1425"/>
                <a:gd name="T7" fmla="*/ 23 h 193"/>
                <a:gd name="T8" fmla="*/ 135 w 1425"/>
                <a:gd name="T9" fmla="*/ 17 h 193"/>
                <a:gd name="T10" fmla="*/ 299 w 1425"/>
                <a:gd name="T11" fmla="*/ 176 h 193"/>
                <a:gd name="T12" fmla="*/ 315 w 1425"/>
                <a:gd name="T13" fmla="*/ 44 h 193"/>
                <a:gd name="T14" fmla="*/ 269 w 1425"/>
                <a:gd name="T15" fmla="*/ 46 h 193"/>
                <a:gd name="T16" fmla="*/ 407 w 1425"/>
                <a:gd name="T17" fmla="*/ 109 h 193"/>
                <a:gd name="T18" fmla="*/ 780 w 1425"/>
                <a:gd name="T19" fmla="*/ 38 h 193"/>
                <a:gd name="T20" fmla="*/ 771 w 1425"/>
                <a:gd name="T21" fmla="*/ 28 h 193"/>
                <a:gd name="T22" fmla="*/ 749 w 1425"/>
                <a:gd name="T23" fmla="*/ 28 h 193"/>
                <a:gd name="T24" fmla="*/ 801 w 1425"/>
                <a:gd name="T25" fmla="*/ 43 h 193"/>
                <a:gd name="T26" fmla="*/ 763 w 1425"/>
                <a:gd name="T27" fmla="*/ 42 h 193"/>
                <a:gd name="T28" fmla="*/ 636 w 1425"/>
                <a:gd name="T29" fmla="*/ 59 h 193"/>
                <a:gd name="T30" fmla="*/ 848 w 1425"/>
                <a:gd name="T31" fmla="*/ 180 h 193"/>
                <a:gd name="T32" fmla="*/ 871 w 1425"/>
                <a:gd name="T33" fmla="*/ 121 h 193"/>
                <a:gd name="T34" fmla="*/ 894 w 1425"/>
                <a:gd name="T35" fmla="*/ 69 h 193"/>
                <a:gd name="T36" fmla="*/ 882 w 1425"/>
                <a:gd name="T37" fmla="*/ 188 h 193"/>
                <a:gd name="T38" fmla="*/ 819 w 1425"/>
                <a:gd name="T39" fmla="*/ 96 h 193"/>
                <a:gd name="T40" fmla="*/ 838 w 1425"/>
                <a:gd name="T41" fmla="*/ 46 h 193"/>
                <a:gd name="T42" fmla="*/ 861 w 1425"/>
                <a:gd name="T43" fmla="*/ 60 h 193"/>
                <a:gd name="T44" fmla="*/ 959 w 1425"/>
                <a:gd name="T45" fmla="*/ 56 h 193"/>
                <a:gd name="T46" fmla="*/ 1007 w 1425"/>
                <a:gd name="T47" fmla="*/ 98 h 193"/>
                <a:gd name="T48" fmla="*/ 979 w 1425"/>
                <a:gd name="T49" fmla="*/ 169 h 193"/>
                <a:gd name="T50" fmla="*/ 1010 w 1425"/>
                <a:gd name="T51" fmla="*/ 168 h 193"/>
                <a:gd name="T52" fmla="*/ 946 w 1425"/>
                <a:gd name="T53" fmla="*/ 102 h 193"/>
                <a:gd name="T54" fmla="*/ 915 w 1425"/>
                <a:gd name="T55" fmla="*/ 104 h 193"/>
                <a:gd name="T56" fmla="*/ 926 w 1425"/>
                <a:gd name="T57" fmla="*/ 56 h 193"/>
                <a:gd name="T58" fmla="*/ 962 w 1425"/>
                <a:gd name="T59" fmla="*/ 15 h 193"/>
                <a:gd name="T60" fmla="*/ 959 w 1425"/>
                <a:gd name="T61" fmla="*/ 56 h 193"/>
                <a:gd name="T62" fmla="*/ 1178 w 1425"/>
                <a:gd name="T63" fmla="*/ 77 h 193"/>
                <a:gd name="T64" fmla="*/ 1147 w 1425"/>
                <a:gd name="T65" fmla="*/ 184 h 193"/>
                <a:gd name="T66" fmla="*/ 1116 w 1425"/>
                <a:gd name="T67" fmla="*/ 182 h 193"/>
                <a:gd name="T68" fmla="*/ 1040 w 1425"/>
                <a:gd name="T69" fmla="*/ 185 h 193"/>
                <a:gd name="T70" fmla="*/ 1071 w 1425"/>
                <a:gd name="T71" fmla="*/ 162 h 193"/>
                <a:gd name="T72" fmla="*/ 1112 w 1425"/>
                <a:gd name="T73" fmla="*/ 112 h 193"/>
                <a:gd name="T74" fmla="*/ 1112 w 1425"/>
                <a:gd name="T75" fmla="*/ 73 h 193"/>
                <a:gd name="T76" fmla="*/ 1125 w 1425"/>
                <a:gd name="T77" fmla="*/ 48 h 193"/>
                <a:gd name="T78" fmla="*/ 1112 w 1425"/>
                <a:gd name="T79" fmla="*/ 35 h 193"/>
                <a:gd name="T80" fmla="*/ 1266 w 1425"/>
                <a:gd name="T81" fmla="*/ 18 h 193"/>
                <a:gd name="T82" fmla="*/ 1241 w 1425"/>
                <a:gd name="T83" fmla="*/ 74 h 193"/>
                <a:gd name="T84" fmla="*/ 1346 w 1425"/>
                <a:gd name="T85" fmla="*/ 150 h 193"/>
                <a:gd name="T86" fmla="*/ 1425 w 1425"/>
                <a:gd name="T87" fmla="*/ 171 h 193"/>
                <a:gd name="T88" fmla="*/ 1317 w 1425"/>
                <a:gd name="T89" fmla="*/ 162 h 193"/>
                <a:gd name="T90" fmla="*/ 1292 w 1425"/>
                <a:gd name="T91" fmla="*/ 142 h 193"/>
                <a:gd name="T92" fmla="*/ 1346 w 1425"/>
                <a:gd name="T93" fmla="*/ 142 h 193"/>
                <a:gd name="T94" fmla="*/ 1368 w 1425"/>
                <a:gd name="T95" fmla="*/ 114 h 193"/>
                <a:gd name="T96" fmla="*/ 1346 w 1425"/>
                <a:gd name="T97" fmla="*/ 133 h 193"/>
                <a:gd name="T98" fmla="*/ 1295 w 1425"/>
                <a:gd name="T99" fmla="*/ 37 h 193"/>
                <a:gd name="T100" fmla="*/ 1295 w 1425"/>
                <a:gd name="T101" fmla="*/ 56 h 193"/>
                <a:gd name="T102" fmla="*/ 1295 w 1425"/>
                <a:gd name="T103" fmla="*/ 114 h 193"/>
                <a:gd name="T104" fmla="*/ 1295 w 1425"/>
                <a:gd name="T105" fmla="*/ 13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5" h="193">
                  <a:moveTo>
                    <a:pt x="41" y="189"/>
                  </a:moveTo>
                  <a:lnTo>
                    <a:pt x="23" y="170"/>
                  </a:lnTo>
                  <a:cubicBezTo>
                    <a:pt x="72" y="150"/>
                    <a:pt x="101" y="116"/>
                    <a:pt x="111" y="67"/>
                  </a:cubicBezTo>
                  <a:lnTo>
                    <a:pt x="67" y="67"/>
                  </a:lnTo>
                  <a:cubicBezTo>
                    <a:pt x="56" y="86"/>
                    <a:pt x="42" y="103"/>
                    <a:pt x="25" y="119"/>
                  </a:cubicBezTo>
                  <a:lnTo>
                    <a:pt x="0" y="103"/>
                  </a:lnTo>
                  <a:cubicBezTo>
                    <a:pt x="26" y="79"/>
                    <a:pt x="44" y="50"/>
                    <a:pt x="52" y="15"/>
                  </a:cubicBezTo>
                  <a:lnTo>
                    <a:pt x="84" y="26"/>
                  </a:lnTo>
                  <a:cubicBezTo>
                    <a:pt x="87" y="28"/>
                    <a:pt x="86" y="29"/>
                    <a:pt x="82" y="31"/>
                  </a:cubicBezTo>
                  <a:cubicBezTo>
                    <a:pt x="80" y="37"/>
                    <a:pt x="78" y="44"/>
                    <a:pt x="74" y="50"/>
                  </a:cubicBezTo>
                  <a:lnTo>
                    <a:pt x="112" y="50"/>
                  </a:lnTo>
                  <a:lnTo>
                    <a:pt x="129" y="41"/>
                  </a:lnTo>
                  <a:lnTo>
                    <a:pt x="148" y="60"/>
                  </a:lnTo>
                  <a:cubicBezTo>
                    <a:pt x="152" y="64"/>
                    <a:pt x="151" y="66"/>
                    <a:pt x="146" y="68"/>
                  </a:cubicBezTo>
                  <a:cubicBezTo>
                    <a:pt x="137" y="122"/>
                    <a:pt x="102" y="163"/>
                    <a:pt x="41" y="189"/>
                  </a:cubicBezTo>
                  <a:close/>
                  <a:moveTo>
                    <a:pt x="111" y="23"/>
                  </a:moveTo>
                  <a:lnTo>
                    <a:pt x="129" y="8"/>
                  </a:lnTo>
                  <a:cubicBezTo>
                    <a:pt x="143" y="20"/>
                    <a:pt x="154" y="31"/>
                    <a:pt x="161" y="41"/>
                  </a:cubicBezTo>
                  <a:lnTo>
                    <a:pt x="140" y="58"/>
                  </a:lnTo>
                  <a:cubicBezTo>
                    <a:pt x="129" y="41"/>
                    <a:pt x="119" y="29"/>
                    <a:pt x="111" y="23"/>
                  </a:cubicBezTo>
                  <a:close/>
                  <a:moveTo>
                    <a:pt x="135" y="17"/>
                  </a:moveTo>
                  <a:lnTo>
                    <a:pt x="151" y="0"/>
                  </a:lnTo>
                  <a:cubicBezTo>
                    <a:pt x="164" y="12"/>
                    <a:pt x="174" y="23"/>
                    <a:pt x="181" y="32"/>
                  </a:cubicBezTo>
                  <a:lnTo>
                    <a:pt x="163" y="50"/>
                  </a:lnTo>
                  <a:cubicBezTo>
                    <a:pt x="151" y="34"/>
                    <a:pt x="141" y="23"/>
                    <a:pt x="135" y="17"/>
                  </a:cubicBezTo>
                  <a:close/>
                  <a:moveTo>
                    <a:pt x="315" y="144"/>
                  </a:moveTo>
                  <a:cubicBezTo>
                    <a:pt x="327" y="139"/>
                    <a:pt x="345" y="120"/>
                    <a:pt x="368" y="87"/>
                  </a:cubicBezTo>
                  <a:lnTo>
                    <a:pt x="387" y="112"/>
                  </a:lnTo>
                  <a:cubicBezTo>
                    <a:pt x="368" y="138"/>
                    <a:pt x="344" y="157"/>
                    <a:pt x="315" y="168"/>
                  </a:cubicBezTo>
                  <a:lnTo>
                    <a:pt x="299" y="176"/>
                  </a:lnTo>
                  <a:lnTo>
                    <a:pt x="281" y="162"/>
                  </a:lnTo>
                  <a:lnTo>
                    <a:pt x="283" y="158"/>
                  </a:lnTo>
                  <a:lnTo>
                    <a:pt x="283" y="38"/>
                  </a:lnTo>
                  <a:lnTo>
                    <a:pt x="314" y="38"/>
                  </a:lnTo>
                  <a:cubicBezTo>
                    <a:pt x="319" y="39"/>
                    <a:pt x="319" y="41"/>
                    <a:pt x="315" y="44"/>
                  </a:cubicBezTo>
                  <a:lnTo>
                    <a:pt x="315" y="144"/>
                  </a:lnTo>
                  <a:close/>
                  <a:moveTo>
                    <a:pt x="199" y="169"/>
                  </a:moveTo>
                  <a:cubicBezTo>
                    <a:pt x="224" y="145"/>
                    <a:pt x="237" y="115"/>
                    <a:pt x="237" y="80"/>
                  </a:cubicBezTo>
                  <a:lnTo>
                    <a:pt x="237" y="46"/>
                  </a:lnTo>
                  <a:lnTo>
                    <a:pt x="269" y="46"/>
                  </a:lnTo>
                  <a:cubicBezTo>
                    <a:pt x="273" y="47"/>
                    <a:pt x="274" y="49"/>
                    <a:pt x="270" y="52"/>
                  </a:cubicBezTo>
                  <a:lnTo>
                    <a:pt x="270" y="79"/>
                  </a:lnTo>
                  <a:cubicBezTo>
                    <a:pt x="270" y="121"/>
                    <a:pt x="255" y="156"/>
                    <a:pt x="224" y="185"/>
                  </a:cubicBezTo>
                  <a:lnTo>
                    <a:pt x="199" y="169"/>
                  </a:lnTo>
                  <a:close/>
                  <a:moveTo>
                    <a:pt x="407" y="109"/>
                  </a:moveTo>
                  <a:lnTo>
                    <a:pt x="407" y="92"/>
                  </a:lnTo>
                  <a:lnTo>
                    <a:pt x="591" y="92"/>
                  </a:lnTo>
                  <a:lnTo>
                    <a:pt x="591" y="109"/>
                  </a:lnTo>
                  <a:lnTo>
                    <a:pt x="407" y="109"/>
                  </a:lnTo>
                  <a:close/>
                  <a:moveTo>
                    <a:pt x="780" y="38"/>
                  </a:moveTo>
                  <a:cubicBezTo>
                    <a:pt x="782" y="35"/>
                    <a:pt x="783" y="32"/>
                    <a:pt x="783" y="28"/>
                  </a:cubicBezTo>
                  <a:cubicBezTo>
                    <a:pt x="783" y="24"/>
                    <a:pt x="782" y="21"/>
                    <a:pt x="780" y="18"/>
                  </a:cubicBezTo>
                  <a:cubicBezTo>
                    <a:pt x="777" y="16"/>
                    <a:pt x="774" y="14"/>
                    <a:pt x="770" y="14"/>
                  </a:cubicBezTo>
                  <a:cubicBezTo>
                    <a:pt x="770" y="14"/>
                    <a:pt x="770" y="16"/>
                    <a:pt x="770" y="18"/>
                  </a:cubicBezTo>
                  <a:cubicBezTo>
                    <a:pt x="771" y="21"/>
                    <a:pt x="771" y="24"/>
                    <a:pt x="771" y="28"/>
                  </a:cubicBezTo>
                  <a:cubicBezTo>
                    <a:pt x="771" y="32"/>
                    <a:pt x="773" y="35"/>
                    <a:pt x="776" y="38"/>
                  </a:cubicBezTo>
                  <a:cubicBezTo>
                    <a:pt x="779" y="40"/>
                    <a:pt x="780" y="41"/>
                    <a:pt x="780" y="41"/>
                  </a:cubicBezTo>
                  <a:cubicBezTo>
                    <a:pt x="777" y="41"/>
                    <a:pt x="777" y="40"/>
                    <a:pt x="780" y="38"/>
                  </a:cubicBezTo>
                  <a:close/>
                  <a:moveTo>
                    <a:pt x="755" y="43"/>
                  </a:moveTo>
                  <a:cubicBezTo>
                    <a:pt x="751" y="39"/>
                    <a:pt x="749" y="34"/>
                    <a:pt x="749" y="28"/>
                  </a:cubicBezTo>
                  <a:cubicBezTo>
                    <a:pt x="749" y="22"/>
                    <a:pt x="751" y="17"/>
                    <a:pt x="755" y="13"/>
                  </a:cubicBezTo>
                  <a:cubicBezTo>
                    <a:pt x="759" y="9"/>
                    <a:pt x="764" y="7"/>
                    <a:pt x="770" y="7"/>
                  </a:cubicBezTo>
                  <a:cubicBezTo>
                    <a:pt x="787" y="7"/>
                    <a:pt x="797" y="9"/>
                    <a:pt x="801" y="13"/>
                  </a:cubicBezTo>
                  <a:cubicBezTo>
                    <a:pt x="805" y="17"/>
                    <a:pt x="807" y="22"/>
                    <a:pt x="807" y="28"/>
                  </a:cubicBezTo>
                  <a:cubicBezTo>
                    <a:pt x="807" y="34"/>
                    <a:pt x="805" y="39"/>
                    <a:pt x="801" y="43"/>
                  </a:cubicBezTo>
                  <a:cubicBezTo>
                    <a:pt x="797" y="47"/>
                    <a:pt x="787" y="49"/>
                    <a:pt x="770" y="49"/>
                  </a:cubicBezTo>
                  <a:cubicBezTo>
                    <a:pt x="764" y="49"/>
                    <a:pt x="759" y="47"/>
                    <a:pt x="755" y="43"/>
                  </a:cubicBezTo>
                  <a:close/>
                  <a:moveTo>
                    <a:pt x="636" y="59"/>
                  </a:moveTo>
                  <a:lnTo>
                    <a:pt x="636" y="42"/>
                  </a:lnTo>
                  <a:lnTo>
                    <a:pt x="763" y="42"/>
                  </a:lnTo>
                  <a:lnTo>
                    <a:pt x="782" y="56"/>
                  </a:lnTo>
                  <a:cubicBezTo>
                    <a:pt x="780" y="117"/>
                    <a:pt x="741" y="158"/>
                    <a:pt x="666" y="178"/>
                  </a:cubicBezTo>
                  <a:lnTo>
                    <a:pt x="650" y="158"/>
                  </a:lnTo>
                  <a:cubicBezTo>
                    <a:pt x="712" y="144"/>
                    <a:pt x="745" y="111"/>
                    <a:pt x="748" y="59"/>
                  </a:cubicBezTo>
                  <a:lnTo>
                    <a:pt x="636" y="59"/>
                  </a:lnTo>
                  <a:close/>
                  <a:moveTo>
                    <a:pt x="821" y="167"/>
                  </a:moveTo>
                  <a:cubicBezTo>
                    <a:pt x="825" y="152"/>
                    <a:pt x="827" y="136"/>
                    <a:pt x="827" y="120"/>
                  </a:cubicBezTo>
                  <a:lnTo>
                    <a:pt x="860" y="123"/>
                  </a:lnTo>
                  <a:cubicBezTo>
                    <a:pt x="862" y="125"/>
                    <a:pt x="862" y="126"/>
                    <a:pt x="858" y="128"/>
                  </a:cubicBezTo>
                  <a:cubicBezTo>
                    <a:pt x="858" y="142"/>
                    <a:pt x="854" y="160"/>
                    <a:pt x="848" y="180"/>
                  </a:cubicBezTo>
                  <a:lnTo>
                    <a:pt x="821" y="167"/>
                  </a:lnTo>
                  <a:close/>
                  <a:moveTo>
                    <a:pt x="899" y="116"/>
                  </a:moveTo>
                  <a:cubicBezTo>
                    <a:pt x="905" y="127"/>
                    <a:pt x="909" y="140"/>
                    <a:pt x="911" y="155"/>
                  </a:cubicBezTo>
                  <a:lnTo>
                    <a:pt x="880" y="163"/>
                  </a:lnTo>
                  <a:cubicBezTo>
                    <a:pt x="878" y="145"/>
                    <a:pt x="875" y="130"/>
                    <a:pt x="871" y="121"/>
                  </a:cubicBezTo>
                  <a:lnTo>
                    <a:pt x="899" y="116"/>
                  </a:lnTo>
                  <a:close/>
                  <a:moveTo>
                    <a:pt x="868" y="94"/>
                  </a:moveTo>
                  <a:lnTo>
                    <a:pt x="877" y="93"/>
                  </a:lnTo>
                  <a:lnTo>
                    <a:pt x="871" y="81"/>
                  </a:lnTo>
                  <a:lnTo>
                    <a:pt x="894" y="69"/>
                  </a:lnTo>
                  <a:cubicBezTo>
                    <a:pt x="906" y="86"/>
                    <a:pt x="913" y="98"/>
                    <a:pt x="916" y="107"/>
                  </a:cubicBezTo>
                  <a:lnTo>
                    <a:pt x="888" y="119"/>
                  </a:lnTo>
                  <a:lnTo>
                    <a:pt x="883" y="107"/>
                  </a:lnTo>
                  <a:lnTo>
                    <a:pt x="882" y="107"/>
                  </a:lnTo>
                  <a:lnTo>
                    <a:pt x="882" y="188"/>
                  </a:lnTo>
                  <a:lnTo>
                    <a:pt x="851" y="188"/>
                  </a:lnTo>
                  <a:lnTo>
                    <a:pt x="851" y="110"/>
                  </a:lnTo>
                  <a:lnTo>
                    <a:pt x="842" y="110"/>
                  </a:lnTo>
                  <a:cubicBezTo>
                    <a:pt x="838" y="121"/>
                    <a:pt x="831" y="122"/>
                    <a:pt x="822" y="113"/>
                  </a:cubicBezTo>
                  <a:lnTo>
                    <a:pt x="819" y="96"/>
                  </a:lnTo>
                  <a:lnTo>
                    <a:pt x="835" y="95"/>
                  </a:lnTo>
                  <a:lnTo>
                    <a:pt x="847" y="81"/>
                  </a:lnTo>
                  <a:cubicBezTo>
                    <a:pt x="838" y="75"/>
                    <a:pt x="829" y="68"/>
                    <a:pt x="819" y="62"/>
                  </a:cubicBezTo>
                  <a:lnTo>
                    <a:pt x="833" y="43"/>
                  </a:lnTo>
                  <a:lnTo>
                    <a:pt x="838" y="46"/>
                  </a:lnTo>
                  <a:lnTo>
                    <a:pt x="861" y="9"/>
                  </a:lnTo>
                  <a:lnTo>
                    <a:pt x="886" y="23"/>
                  </a:lnTo>
                  <a:cubicBezTo>
                    <a:pt x="889" y="25"/>
                    <a:pt x="889" y="27"/>
                    <a:pt x="884" y="27"/>
                  </a:cubicBezTo>
                  <a:lnTo>
                    <a:pt x="861" y="60"/>
                  </a:lnTo>
                  <a:lnTo>
                    <a:pt x="861" y="60"/>
                  </a:lnTo>
                  <a:lnTo>
                    <a:pt x="881" y="31"/>
                  </a:lnTo>
                  <a:lnTo>
                    <a:pt x="903" y="46"/>
                  </a:lnTo>
                  <a:cubicBezTo>
                    <a:pt x="907" y="48"/>
                    <a:pt x="907" y="50"/>
                    <a:pt x="902" y="50"/>
                  </a:cubicBezTo>
                  <a:lnTo>
                    <a:pt x="868" y="94"/>
                  </a:lnTo>
                  <a:close/>
                  <a:moveTo>
                    <a:pt x="959" y="56"/>
                  </a:moveTo>
                  <a:lnTo>
                    <a:pt x="941" y="88"/>
                  </a:lnTo>
                  <a:lnTo>
                    <a:pt x="964" y="87"/>
                  </a:lnTo>
                  <a:cubicBezTo>
                    <a:pt x="961" y="83"/>
                    <a:pt x="957" y="78"/>
                    <a:pt x="952" y="73"/>
                  </a:cubicBezTo>
                  <a:lnTo>
                    <a:pt x="972" y="57"/>
                  </a:lnTo>
                  <a:cubicBezTo>
                    <a:pt x="988" y="72"/>
                    <a:pt x="1000" y="86"/>
                    <a:pt x="1007" y="98"/>
                  </a:cubicBezTo>
                  <a:lnTo>
                    <a:pt x="982" y="115"/>
                  </a:lnTo>
                  <a:lnTo>
                    <a:pt x="973" y="101"/>
                  </a:lnTo>
                  <a:lnTo>
                    <a:pt x="977" y="101"/>
                  </a:lnTo>
                  <a:lnTo>
                    <a:pt x="977" y="163"/>
                  </a:lnTo>
                  <a:cubicBezTo>
                    <a:pt x="977" y="167"/>
                    <a:pt x="977" y="169"/>
                    <a:pt x="979" y="169"/>
                  </a:cubicBezTo>
                  <a:lnTo>
                    <a:pt x="979" y="169"/>
                  </a:lnTo>
                  <a:cubicBezTo>
                    <a:pt x="979" y="169"/>
                    <a:pt x="980" y="167"/>
                    <a:pt x="980" y="162"/>
                  </a:cubicBezTo>
                  <a:lnTo>
                    <a:pt x="981" y="146"/>
                  </a:lnTo>
                  <a:lnTo>
                    <a:pt x="1012" y="155"/>
                  </a:lnTo>
                  <a:lnTo>
                    <a:pt x="1010" y="168"/>
                  </a:lnTo>
                  <a:cubicBezTo>
                    <a:pt x="1009" y="178"/>
                    <a:pt x="1000" y="183"/>
                    <a:pt x="982" y="183"/>
                  </a:cubicBezTo>
                  <a:lnTo>
                    <a:pt x="961" y="183"/>
                  </a:lnTo>
                  <a:cubicBezTo>
                    <a:pt x="952" y="183"/>
                    <a:pt x="948" y="179"/>
                    <a:pt x="948" y="170"/>
                  </a:cubicBezTo>
                  <a:lnTo>
                    <a:pt x="948" y="102"/>
                  </a:lnTo>
                  <a:lnTo>
                    <a:pt x="946" y="102"/>
                  </a:lnTo>
                  <a:lnTo>
                    <a:pt x="946" y="134"/>
                  </a:lnTo>
                  <a:cubicBezTo>
                    <a:pt x="946" y="164"/>
                    <a:pt x="927" y="183"/>
                    <a:pt x="889" y="193"/>
                  </a:cubicBezTo>
                  <a:lnTo>
                    <a:pt x="882" y="173"/>
                  </a:lnTo>
                  <a:cubicBezTo>
                    <a:pt x="904" y="169"/>
                    <a:pt x="915" y="156"/>
                    <a:pt x="915" y="134"/>
                  </a:cubicBezTo>
                  <a:lnTo>
                    <a:pt x="915" y="104"/>
                  </a:lnTo>
                  <a:lnTo>
                    <a:pt x="915" y="104"/>
                  </a:lnTo>
                  <a:cubicBezTo>
                    <a:pt x="915" y="115"/>
                    <a:pt x="911" y="115"/>
                    <a:pt x="903" y="106"/>
                  </a:cubicBezTo>
                  <a:lnTo>
                    <a:pt x="899" y="89"/>
                  </a:lnTo>
                  <a:lnTo>
                    <a:pt x="911" y="89"/>
                  </a:lnTo>
                  <a:lnTo>
                    <a:pt x="926" y="56"/>
                  </a:lnTo>
                  <a:lnTo>
                    <a:pt x="897" y="56"/>
                  </a:lnTo>
                  <a:lnTo>
                    <a:pt x="897" y="42"/>
                  </a:lnTo>
                  <a:lnTo>
                    <a:pt x="932" y="42"/>
                  </a:lnTo>
                  <a:lnTo>
                    <a:pt x="932" y="15"/>
                  </a:lnTo>
                  <a:lnTo>
                    <a:pt x="962" y="15"/>
                  </a:lnTo>
                  <a:cubicBezTo>
                    <a:pt x="966" y="16"/>
                    <a:pt x="967" y="17"/>
                    <a:pt x="963" y="20"/>
                  </a:cubicBezTo>
                  <a:lnTo>
                    <a:pt x="963" y="42"/>
                  </a:lnTo>
                  <a:lnTo>
                    <a:pt x="1006" y="42"/>
                  </a:lnTo>
                  <a:lnTo>
                    <a:pt x="1006" y="56"/>
                  </a:lnTo>
                  <a:lnTo>
                    <a:pt x="959" y="56"/>
                  </a:lnTo>
                  <a:close/>
                  <a:moveTo>
                    <a:pt x="1147" y="77"/>
                  </a:moveTo>
                  <a:lnTo>
                    <a:pt x="1147" y="17"/>
                  </a:lnTo>
                  <a:lnTo>
                    <a:pt x="1177" y="17"/>
                  </a:lnTo>
                  <a:cubicBezTo>
                    <a:pt x="1182" y="18"/>
                    <a:pt x="1182" y="19"/>
                    <a:pt x="1178" y="22"/>
                  </a:cubicBezTo>
                  <a:lnTo>
                    <a:pt x="1178" y="77"/>
                  </a:lnTo>
                  <a:lnTo>
                    <a:pt x="1216" y="77"/>
                  </a:lnTo>
                  <a:lnTo>
                    <a:pt x="1216" y="91"/>
                  </a:lnTo>
                  <a:lnTo>
                    <a:pt x="1178" y="91"/>
                  </a:lnTo>
                  <a:lnTo>
                    <a:pt x="1178" y="184"/>
                  </a:lnTo>
                  <a:lnTo>
                    <a:pt x="1147" y="184"/>
                  </a:lnTo>
                  <a:lnTo>
                    <a:pt x="1147" y="91"/>
                  </a:lnTo>
                  <a:lnTo>
                    <a:pt x="1106" y="91"/>
                  </a:lnTo>
                  <a:lnTo>
                    <a:pt x="1106" y="77"/>
                  </a:lnTo>
                  <a:lnTo>
                    <a:pt x="1147" y="77"/>
                  </a:lnTo>
                  <a:close/>
                  <a:moveTo>
                    <a:pt x="1116" y="182"/>
                  </a:moveTo>
                  <a:lnTo>
                    <a:pt x="1085" y="182"/>
                  </a:lnTo>
                  <a:lnTo>
                    <a:pt x="1085" y="174"/>
                  </a:lnTo>
                  <a:lnTo>
                    <a:pt x="1071" y="174"/>
                  </a:lnTo>
                  <a:lnTo>
                    <a:pt x="1071" y="185"/>
                  </a:lnTo>
                  <a:lnTo>
                    <a:pt x="1040" y="185"/>
                  </a:lnTo>
                  <a:lnTo>
                    <a:pt x="1040" y="123"/>
                  </a:lnTo>
                  <a:lnTo>
                    <a:pt x="1116" y="123"/>
                  </a:lnTo>
                  <a:lnTo>
                    <a:pt x="1116" y="182"/>
                  </a:lnTo>
                  <a:close/>
                  <a:moveTo>
                    <a:pt x="1071" y="135"/>
                  </a:moveTo>
                  <a:lnTo>
                    <a:pt x="1071" y="162"/>
                  </a:lnTo>
                  <a:lnTo>
                    <a:pt x="1085" y="162"/>
                  </a:lnTo>
                  <a:lnTo>
                    <a:pt x="1085" y="135"/>
                  </a:lnTo>
                  <a:lnTo>
                    <a:pt x="1071" y="135"/>
                  </a:lnTo>
                  <a:close/>
                  <a:moveTo>
                    <a:pt x="1112" y="98"/>
                  </a:moveTo>
                  <a:lnTo>
                    <a:pt x="1112" y="112"/>
                  </a:lnTo>
                  <a:lnTo>
                    <a:pt x="1044" y="112"/>
                  </a:lnTo>
                  <a:lnTo>
                    <a:pt x="1044" y="98"/>
                  </a:lnTo>
                  <a:lnTo>
                    <a:pt x="1112" y="98"/>
                  </a:lnTo>
                  <a:close/>
                  <a:moveTo>
                    <a:pt x="1044" y="73"/>
                  </a:moveTo>
                  <a:lnTo>
                    <a:pt x="1112" y="73"/>
                  </a:lnTo>
                  <a:lnTo>
                    <a:pt x="1112" y="87"/>
                  </a:lnTo>
                  <a:lnTo>
                    <a:pt x="1044" y="87"/>
                  </a:lnTo>
                  <a:lnTo>
                    <a:pt x="1044" y="73"/>
                  </a:lnTo>
                  <a:close/>
                  <a:moveTo>
                    <a:pt x="1030" y="48"/>
                  </a:moveTo>
                  <a:lnTo>
                    <a:pt x="1125" y="48"/>
                  </a:lnTo>
                  <a:lnTo>
                    <a:pt x="1125" y="62"/>
                  </a:lnTo>
                  <a:lnTo>
                    <a:pt x="1030" y="62"/>
                  </a:lnTo>
                  <a:lnTo>
                    <a:pt x="1030" y="48"/>
                  </a:lnTo>
                  <a:close/>
                  <a:moveTo>
                    <a:pt x="1112" y="21"/>
                  </a:moveTo>
                  <a:lnTo>
                    <a:pt x="1112" y="35"/>
                  </a:lnTo>
                  <a:lnTo>
                    <a:pt x="1044" y="35"/>
                  </a:lnTo>
                  <a:lnTo>
                    <a:pt x="1044" y="21"/>
                  </a:lnTo>
                  <a:lnTo>
                    <a:pt x="1112" y="21"/>
                  </a:lnTo>
                  <a:close/>
                  <a:moveTo>
                    <a:pt x="1266" y="65"/>
                  </a:moveTo>
                  <a:lnTo>
                    <a:pt x="1266" y="18"/>
                  </a:lnTo>
                  <a:lnTo>
                    <a:pt x="1396" y="18"/>
                  </a:lnTo>
                  <a:lnTo>
                    <a:pt x="1396" y="65"/>
                  </a:lnTo>
                  <a:lnTo>
                    <a:pt x="1266" y="65"/>
                  </a:lnTo>
                  <a:close/>
                  <a:moveTo>
                    <a:pt x="1241" y="86"/>
                  </a:moveTo>
                  <a:lnTo>
                    <a:pt x="1241" y="74"/>
                  </a:lnTo>
                  <a:lnTo>
                    <a:pt x="1423" y="74"/>
                  </a:lnTo>
                  <a:lnTo>
                    <a:pt x="1423" y="86"/>
                  </a:lnTo>
                  <a:lnTo>
                    <a:pt x="1241" y="86"/>
                  </a:lnTo>
                  <a:close/>
                  <a:moveTo>
                    <a:pt x="1346" y="142"/>
                  </a:moveTo>
                  <a:lnTo>
                    <a:pt x="1346" y="150"/>
                  </a:lnTo>
                  <a:lnTo>
                    <a:pt x="1401" y="150"/>
                  </a:lnTo>
                  <a:lnTo>
                    <a:pt x="1401" y="162"/>
                  </a:lnTo>
                  <a:lnTo>
                    <a:pt x="1346" y="162"/>
                  </a:lnTo>
                  <a:lnTo>
                    <a:pt x="1346" y="171"/>
                  </a:lnTo>
                  <a:lnTo>
                    <a:pt x="1425" y="171"/>
                  </a:lnTo>
                  <a:lnTo>
                    <a:pt x="1425" y="183"/>
                  </a:lnTo>
                  <a:lnTo>
                    <a:pt x="1239" y="183"/>
                  </a:lnTo>
                  <a:lnTo>
                    <a:pt x="1239" y="171"/>
                  </a:lnTo>
                  <a:lnTo>
                    <a:pt x="1317" y="171"/>
                  </a:lnTo>
                  <a:lnTo>
                    <a:pt x="1317" y="162"/>
                  </a:lnTo>
                  <a:lnTo>
                    <a:pt x="1262" y="162"/>
                  </a:lnTo>
                  <a:lnTo>
                    <a:pt x="1262" y="150"/>
                  </a:lnTo>
                  <a:lnTo>
                    <a:pt x="1317" y="150"/>
                  </a:lnTo>
                  <a:lnTo>
                    <a:pt x="1317" y="142"/>
                  </a:lnTo>
                  <a:lnTo>
                    <a:pt x="1292" y="142"/>
                  </a:lnTo>
                  <a:lnTo>
                    <a:pt x="1266" y="142"/>
                  </a:lnTo>
                  <a:lnTo>
                    <a:pt x="1266" y="95"/>
                  </a:lnTo>
                  <a:lnTo>
                    <a:pt x="1396" y="95"/>
                  </a:lnTo>
                  <a:lnTo>
                    <a:pt x="1396" y="142"/>
                  </a:lnTo>
                  <a:lnTo>
                    <a:pt x="1346" y="142"/>
                  </a:lnTo>
                  <a:close/>
                  <a:moveTo>
                    <a:pt x="1368" y="114"/>
                  </a:moveTo>
                  <a:lnTo>
                    <a:pt x="1368" y="104"/>
                  </a:lnTo>
                  <a:lnTo>
                    <a:pt x="1346" y="104"/>
                  </a:lnTo>
                  <a:lnTo>
                    <a:pt x="1346" y="114"/>
                  </a:lnTo>
                  <a:lnTo>
                    <a:pt x="1368" y="114"/>
                  </a:lnTo>
                  <a:close/>
                  <a:moveTo>
                    <a:pt x="1346" y="133"/>
                  </a:moveTo>
                  <a:lnTo>
                    <a:pt x="1368" y="133"/>
                  </a:lnTo>
                  <a:lnTo>
                    <a:pt x="1368" y="123"/>
                  </a:lnTo>
                  <a:lnTo>
                    <a:pt x="1346" y="123"/>
                  </a:lnTo>
                  <a:lnTo>
                    <a:pt x="1346" y="133"/>
                  </a:lnTo>
                  <a:close/>
                  <a:moveTo>
                    <a:pt x="1295" y="37"/>
                  </a:moveTo>
                  <a:lnTo>
                    <a:pt x="1368" y="37"/>
                  </a:lnTo>
                  <a:lnTo>
                    <a:pt x="1368" y="27"/>
                  </a:lnTo>
                  <a:lnTo>
                    <a:pt x="1295" y="27"/>
                  </a:lnTo>
                  <a:lnTo>
                    <a:pt x="1295" y="37"/>
                  </a:lnTo>
                  <a:close/>
                  <a:moveTo>
                    <a:pt x="1295" y="56"/>
                  </a:moveTo>
                  <a:lnTo>
                    <a:pt x="1368" y="56"/>
                  </a:lnTo>
                  <a:lnTo>
                    <a:pt x="1368" y="46"/>
                  </a:lnTo>
                  <a:lnTo>
                    <a:pt x="1295" y="46"/>
                  </a:lnTo>
                  <a:lnTo>
                    <a:pt x="1295" y="56"/>
                  </a:lnTo>
                  <a:close/>
                  <a:moveTo>
                    <a:pt x="1295" y="114"/>
                  </a:moveTo>
                  <a:lnTo>
                    <a:pt x="1317" y="114"/>
                  </a:lnTo>
                  <a:lnTo>
                    <a:pt x="1317" y="104"/>
                  </a:lnTo>
                  <a:lnTo>
                    <a:pt x="1295" y="104"/>
                  </a:lnTo>
                  <a:lnTo>
                    <a:pt x="1295" y="114"/>
                  </a:lnTo>
                  <a:close/>
                  <a:moveTo>
                    <a:pt x="1295" y="133"/>
                  </a:moveTo>
                  <a:lnTo>
                    <a:pt x="1317" y="133"/>
                  </a:lnTo>
                  <a:lnTo>
                    <a:pt x="1317" y="123"/>
                  </a:lnTo>
                  <a:lnTo>
                    <a:pt x="1295" y="123"/>
                  </a:lnTo>
                  <a:lnTo>
                    <a:pt x="1295" y="13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 name="Rectangle 938"/>
            <p:cNvSpPr>
              <a:spLocks noChangeArrowheads="1"/>
            </p:cNvSpPr>
            <p:nvPr/>
          </p:nvSpPr>
          <p:spPr bwMode="auto">
            <a:xfrm>
              <a:off x="47625" y="275590"/>
              <a:ext cx="971550" cy="3321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54" name="Freeform 939"/>
            <p:cNvSpPr>
              <a:spLocks noEditPoints="1"/>
            </p:cNvSpPr>
            <p:nvPr/>
          </p:nvSpPr>
          <p:spPr bwMode="auto">
            <a:xfrm>
              <a:off x="649605" y="499745"/>
              <a:ext cx="160655" cy="99695"/>
            </a:xfrm>
            <a:custGeom>
              <a:avLst/>
              <a:gdLst>
                <a:gd name="T0" fmla="*/ 52 w 270"/>
                <a:gd name="T1" fmla="*/ 66 h 168"/>
                <a:gd name="T2" fmla="*/ 15 w 270"/>
                <a:gd name="T3" fmla="*/ 168 h 168"/>
                <a:gd name="T4" fmla="*/ 0 w 270"/>
                <a:gd name="T5" fmla="*/ 0 h 168"/>
                <a:gd name="T6" fmla="*/ 67 w 270"/>
                <a:gd name="T7" fmla="*/ 69 h 168"/>
                <a:gd name="T8" fmla="*/ 52 w 270"/>
                <a:gd name="T9" fmla="*/ 27 h 168"/>
                <a:gd name="T10" fmla="*/ 15 w 270"/>
                <a:gd name="T11" fmla="*/ 12 h 168"/>
                <a:gd name="T12" fmla="*/ 52 w 270"/>
                <a:gd name="T13" fmla="*/ 27 h 168"/>
                <a:gd name="T14" fmla="*/ 52 w 270"/>
                <a:gd name="T15" fmla="*/ 39 h 168"/>
                <a:gd name="T16" fmla="*/ 15 w 270"/>
                <a:gd name="T17" fmla="*/ 54 h 168"/>
                <a:gd name="T18" fmla="*/ 54 w 270"/>
                <a:gd name="T19" fmla="*/ 140 h 168"/>
                <a:gd name="T20" fmla="*/ 41 w 270"/>
                <a:gd name="T21" fmla="*/ 150 h 168"/>
                <a:gd name="T22" fmla="*/ 112 w 270"/>
                <a:gd name="T23" fmla="*/ 84 h 168"/>
                <a:gd name="T24" fmla="*/ 100 w 270"/>
                <a:gd name="T25" fmla="*/ 146 h 168"/>
                <a:gd name="T26" fmla="*/ 54 w 270"/>
                <a:gd name="T27" fmla="*/ 140 h 168"/>
                <a:gd name="T28" fmla="*/ 100 w 270"/>
                <a:gd name="T29" fmla="*/ 96 h 168"/>
                <a:gd name="T30" fmla="*/ 54 w 270"/>
                <a:gd name="T31" fmla="*/ 128 h 168"/>
                <a:gd name="T32" fmla="*/ 125 w 270"/>
                <a:gd name="T33" fmla="*/ 165 h 168"/>
                <a:gd name="T34" fmla="*/ 136 w 270"/>
                <a:gd name="T35" fmla="*/ 151 h 168"/>
                <a:gd name="T36" fmla="*/ 139 w 270"/>
                <a:gd name="T37" fmla="*/ 66 h 168"/>
                <a:gd name="T38" fmla="*/ 100 w 270"/>
                <a:gd name="T39" fmla="*/ 70 h 168"/>
                <a:gd name="T40" fmla="*/ 85 w 270"/>
                <a:gd name="T41" fmla="*/ 0 h 168"/>
                <a:gd name="T42" fmla="*/ 154 w 270"/>
                <a:gd name="T43" fmla="*/ 153 h 168"/>
                <a:gd name="T44" fmla="*/ 125 w 270"/>
                <a:gd name="T45" fmla="*/ 165 h 168"/>
                <a:gd name="T46" fmla="*/ 100 w 270"/>
                <a:gd name="T47" fmla="*/ 12 h 168"/>
                <a:gd name="T48" fmla="*/ 139 w 270"/>
                <a:gd name="T49" fmla="*/ 27 h 168"/>
                <a:gd name="T50" fmla="*/ 139 w 270"/>
                <a:gd name="T51" fmla="*/ 54 h 168"/>
                <a:gd name="T52" fmla="*/ 100 w 270"/>
                <a:gd name="T53" fmla="*/ 39 h 168"/>
                <a:gd name="T54" fmla="*/ 139 w 270"/>
                <a:gd name="T55" fmla="*/ 54 h 168"/>
                <a:gd name="T56" fmla="*/ 251 w 270"/>
                <a:gd name="T57" fmla="*/ 48 h 168"/>
                <a:gd name="T58" fmla="*/ 228 w 270"/>
                <a:gd name="T59" fmla="*/ 26 h 168"/>
                <a:gd name="T60" fmla="*/ 201 w 270"/>
                <a:gd name="T61" fmla="*/ 48 h 168"/>
                <a:gd name="T62" fmla="*/ 211 w 270"/>
                <a:gd name="T63" fmla="*/ 66 h 168"/>
                <a:gd name="T64" fmla="*/ 259 w 270"/>
                <a:gd name="T65" fmla="*/ 74 h 168"/>
                <a:gd name="T66" fmla="*/ 265 w 270"/>
                <a:gd name="T67" fmla="*/ 130 h 168"/>
                <a:gd name="T68" fmla="*/ 227 w 270"/>
                <a:gd name="T69" fmla="*/ 153 h 168"/>
                <a:gd name="T70" fmla="*/ 180 w 270"/>
                <a:gd name="T71" fmla="*/ 86 h 168"/>
                <a:gd name="T72" fmla="*/ 229 w 270"/>
                <a:gd name="T73" fmla="*/ 12 h 168"/>
                <a:gd name="T74" fmla="*/ 268 w 270"/>
                <a:gd name="T75" fmla="*/ 47 h 168"/>
                <a:gd name="T76" fmla="*/ 203 w 270"/>
                <a:gd name="T77" fmla="*/ 123 h 168"/>
                <a:gd name="T78" fmla="*/ 227 w 270"/>
                <a:gd name="T79" fmla="*/ 139 h 168"/>
                <a:gd name="T80" fmla="*/ 253 w 270"/>
                <a:gd name="T81" fmla="*/ 107 h 168"/>
                <a:gd name="T82" fmla="*/ 226 w 270"/>
                <a:gd name="T83" fmla="*/ 76 h 168"/>
                <a:gd name="T84" fmla="*/ 199 w 270"/>
                <a:gd name="T85" fmla="*/ 10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0"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68" y="47"/>
                  </a:moveTo>
                  <a:lnTo>
                    <a:pt x="251" y="48"/>
                  </a:lnTo>
                  <a:cubicBezTo>
                    <a:pt x="250" y="41"/>
                    <a:pt x="248" y="36"/>
                    <a:pt x="245" y="33"/>
                  </a:cubicBezTo>
                  <a:cubicBezTo>
                    <a:pt x="240" y="29"/>
                    <a:pt x="235" y="26"/>
                    <a:pt x="228" y="26"/>
                  </a:cubicBezTo>
                  <a:cubicBezTo>
                    <a:pt x="223" y="26"/>
                    <a:pt x="218" y="28"/>
                    <a:pt x="214" y="31"/>
                  </a:cubicBezTo>
                  <a:cubicBezTo>
                    <a:pt x="209" y="35"/>
                    <a:pt x="204" y="40"/>
                    <a:pt x="201" y="48"/>
                  </a:cubicBezTo>
                  <a:cubicBezTo>
                    <a:pt x="198" y="55"/>
                    <a:pt x="197" y="66"/>
                    <a:pt x="196" y="79"/>
                  </a:cubicBezTo>
                  <a:cubicBezTo>
                    <a:pt x="200" y="73"/>
                    <a:pt x="205" y="69"/>
                    <a:pt x="211" y="66"/>
                  </a:cubicBezTo>
                  <a:cubicBezTo>
                    <a:pt x="217" y="63"/>
                    <a:pt x="223" y="61"/>
                    <a:pt x="230" y="61"/>
                  </a:cubicBezTo>
                  <a:cubicBezTo>
                    <a:pt x="241" y="61"/>
                    <a:pt x="251" y="65"/>
                    <a:pt x="259" y="74"/>
                  </a:cubicBezTo>
                  <a:cubicBezTo>
                    <a:pt x="267" y="82"/>
                    <a:pt x="270" y="93"/>
                    <a:pt x="270" y="106"/>
                  </a:cubicBezTo>
                  <a:cubicBezTo>
                    <a:pt x="270" y="114"/>
                    <a:pt x="269" y="122"/>
                    <a:pt x="265" y="130"/>
                  </a:cubicBezTo>
                  <a:cubicBezTo>
                    <a:pt x="261" y="137"/>
                    <a:pt x="256" y="143"/>
                    <a:pt x="249" y="147"/>
                  </a:cubicBezTo>
                  <a:cubicBezTo>
                    <a:pt x="243" y="151"/>
                    <a:pt x="236" y="153"/>
                    <a:pt x="227" y="153"/>
                  </a:cubicBezTo>
                  <a:cubicBezTo>
                    <a:pt x="213" y="153"/>
                    <a:pt x="202" y="148"/>
                    <a:pt x="193" y="137"/>
                  </a:cubicBezTo>
                  <a:cubicBezTo>
                    <a:pt x="184" y="127"/>
                    <a:pt x="180" y="110"/>
                    <a:pt x="180" y="86"/>
                  </a:cubicBezTo>
                  <a:cubicBezTo>
                    <a:pt x="180" y="60"/>
                    <a:pt x="185" y="40"/>
                    <a:pt x="194" y="28"/>
                  </a:cubicBezTo>
                  <a:cubicBezTo>
                    <a:pt x="203" y="18"/>
                    <a:pt x="214" y="12"/>
                    <a:pt x="229" y="12"/>
                  </a:cubicBezTo>
                  <a:cubicBezTo>
                    <a:pt x="240" y="12"/>
                    <a:pt x="249" y="16"/>
                    <a:pt x="256" y="22"/>
                  </a:cubicBezTo>
                  <a:cubicBezTo>
                    <a:pt x="263" y="28"/>
                    <a:pt x="267" y="36"/>
                    <a:pt x="268" y="47"/>
                  </a:cubicBezTo>
                  <a:close/>
                  <a:moveTo>
                    <a:pt x="199" y="106"/>
                  </a:moveTo>
                  <a:cubicBezTo>
                    <a:pt x="199" y="112"/>
                    <a:pt x="200" y="117"/>
                    <a:pt x="203" y="123"/>
                  </a:cubicBezTo>
                  <a:cubicBezTo>
                    <a:pt x="205" y="128"/>
                    <a:pt x="209" y="132"/>
                    <a:pt x="213" y="135"/>
                  </a:cubicBezTo>
                  <a:cubicBezTo>
                    <a:pt x="218" y="138"/>
                    <a:pt x="222" y="139"/>
                    <a:pt x="227" y="139"/>
                  </a:cubicBezTo>
                  <a:cubicBezTo>
                    <a:pt x="234" y="139"/>
                    <a:pt x="240" y="136"/>
                    <a:pt x="245" y="130"/>
                  </a:cubicBezTo>
                  <a:cubicBezTo>
                    <a:pt x="251" y="125"/>
                    <a:pt x="253" y="117"/>
                    <a:pt x="253" y="107"/>
                  </a:cubicBezTo>
                  <a:cubicBezTo>
                    <a:pt x="253" y="97"/>
                    <a:pt x="251" y="90"/>
                    <a:pt x="246" y="84"/>
                  </a:cubicBezTo>
                  <a:cubicBezTo>
                    <a:pt x="241" y="79"/>
                    <a:pt x="234" y="76"/>
                    <a:pt x="226" y="76"/>
                  </a:cubicBezTo>
                  <a:cubicBezTo>
                    <a:pt x="219" y="76"/>
                    <a:pt x="212" y="79"/>
                    <a:pt x="207" y="84"/>
                  </a:cubicBezTo>
                  <a:cubicBezTo>
                    <a:pt x="202" y="90"/>
                    <a:pt x="199" y="97"/>
                    <a:pt x="199" y="10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 name="Rectangle 940"/>
            <p:cNvSpPr>
              <a:spLocks noChangeArrowheads="1"/>
            </p:cNvSpPr>
            <p:nvPr/>
          </p:nvSpPr>
          <p:spPr bwMode="auto">
            <a:xfrm>
              <a:off x="1019175" y="275590"/>
              <a:ext cx="2799080" cy="3321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56" name="Line 941"/>
            <p:cNvCxnSpPr/>
            <p:nvPr/>
          </p:nvCxnSpPr>
          <p:spPr bwMode="auto">
            <a:xfrm>
              <a:off x="1647190" y="275590"/>
              <a:ext cx="0" cy="33210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57" name="Freeform 942"/>
            <p:cNvSpPr>
              <a:spLocks/>
            </p:cNvSpPr>
            <p:nvPr/>
          </p:nvSpPr>
          <p:spPr bwMode="auto">
            <a:xfrm>
              <a:off x="1284605" y="478790"/>
              <a:ext cx="64770" cy="81280"/>
            </a:xfrm>
            <a:custGeom>
              <a:avLst/>
              <a:gdLst>
                <a:gd name="T0" fmla="*/ 0 w 102"/>
                <a:gd name="T1" fmla="*/ 128 h 128"/>
                <a:gd name="T2" fmla="*/ 0 w 102"/>
                <a:gd name="T3" fmla="*/ 0 h 128"/>
                <a:gd name="T4" fmla="*/ 18 w 102"/>
                <a:gd name="T5" fmla="*/ 0 h 128"/>
                <a:gd name="T6" fmla="*/ 86 w 102"/>
                <a:gd name="T7" fmla="*/ 101 h 128"/>
                <a:gd name="T8" fmla="*/ 86 w 102"/>
                <a:gd name="T9" fmla="*/ 0 h 128"/>
                <a:gd name="T10" fmla="*/ 102 w 102"/>
                <a:gd name="T11" fmla="*/ 0 h 128"/>
                <a:gd name="T12" fmla="*/ 102 w 102"/>
                <a:gd name="T13" fmla="*/ 128 h 128"/>
                <a:gd name="T14" fmla="*/ 85 w 102"/>
                <a:gd name="T15" fmla="*/ 128 h 128"/>
                <a:gd name="T16" fmla="*/ 16 w 102"/>
                <a:gd name="T17" fmla="*/ 27 h 128"/>
                <a:gd name="T18" fmla="*/ 16 w 102"/>
                <a:gd name="T19" fmla="*/ 128 h 128"/>
                <a:gd name="T20" fmla="*/ 0 w 102"/>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28">
                  <a:moveTo>
                    <a:pt x="0" y="128"/>
                  </a:moveTo>
                  <a:lnTo>
                    <a:pt x="0" y="0"/>
                  </a:lnTo>
                  <a:lnTo>
                    <a:pt x="18" y="0"/>
                  </a:lnTo>
                  <a:lnTo>
                    <a:pt x="86" y="101"/>
                  </a:lnTo>
                  <a:lnTo>
                    <a:pt x="86" y="0"/>
                  </a:lnTo>
                  <a:lnTo>
                    <a:pt x="102" y="0"/>
                  </a:lnTo>
                  <a:lnTo>
                    <a:pt x="102" y="128"/>
                  </a:lnTo>
                  <a:lnTo>
                    <a:pt x="85" y="128"/>
                  </a:lnTo>
                  <a:lnTo>
                    <a:pt x="16" y="27"/>
                  </a:lnTo>
                  <a:lnTo>
                    <a:pt x="16"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cxnSp>
          <p:nvCxnSpPr>
            <p:cNvPr id="58" name="Line 943"/>
            <p:cNvCxnSpPr/>
            <p:nvPr/>
          </p:nvCxnSpPr>
          <p:spPr bwMode="auto">
            <a:xfrm>
              <a:off x="1647190" y="275590"/>
              <a:ext cx="0" cy="33210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9" name="Line 944"/>
            <p:cNvCxnSpPr/>
            <p:nvPr/>
          </p:nvCxnSpPr>
          <p:spPr bwMode="auto">
            <a:xfrm>
              <a:off x="2275840" y="275590"/>
              <a:ext cx="0" cy="33210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60" name="Freeform 945"/>
            <p:cNvSpPr>
              <a:spLocks noEditPoints="1"/>
            </p:cNvSpPr>
            <p:nvPr/>
          </p:nvSpPr>
          <p:spPr bwMode="auto">
            <a:xfrm>
              <a:off x="1789430" y="467360"/>
              <a:ext cx="328295" cy="102235"/>
            </a:xfrm>
            <a:custGeom>
              <a:avLst/>
              <a:gdLst>
                <a:gd name="T0" fmla="*/ 142 w 551"/>
                <a:gd name="T1" fmla="*/ 45 h 172"/>
                <a:gd name="T2" fmla="*/ 108 w 551"/>
                <a:gd name="T3" fmla="*/ 81 h 172"/>
                <a:gd name="T4" fmla="*/ 0 w 551"/>
                <a:gd name="T5" fmla="*/ 94 h 172"/>
                <a:gd name="T6" fmla="*/ 9 w 551"/>
                <a:gd name="T7" fmla="*/ 27 h 172"/>
                <a:gd name="T8" fmla="*/ 153 w 551"/>
                <a:gd name="T9" fmla="*/ 27 h 172"/>
                <a:gd name="T10" fmla="*/ 163 w 551"/>
                <a:gd name="T11" fmla="*/ 94 h 172"/>
                <a:gd name="T12" fmla="*/ 89 w 551"/>
                <a:gd name="T13" fmla="*/ 169 h 172"/>
                <a:gd name="T14" fmla="*/ 33 w 551"/>
                <a:gd name="T15" fmla="*/ 39 h 172"/>
                <a:gd name="T16" fmla="*/ 18 w 551"/>
                <a:gd name="T17" fmla="*/ 47 h 172"/>
                <a:gd name="T18" fmla="*/ 201 w 551"/>
                <a:gd name="T19" fmla="*/ 143 h 172"/>
                <a:gd name="T20" fmla="*/ 213 w 551"/>
                <a:gd name="T21" fmla="*/ 123 h 172"/>
                <a:gd name="T22" fmla="*/ 194 w 551"/>
                <a:gd name="T23" fmla="*/ 48 h 172"/>
                <a:gd name="T24" fmla="*/ 228 w 551"/>
                <a:gd name="T25" fmla="*/ 9 h 172"/>
                <a:gd name="T26" fmla="*/ 249 w 551"/>
                <a:gd name="T27" fmla="*/ 48 h 172"/>
                <a:gd name="T28" fmla="*/ 228 w 551"/>
                <a:gd name="T29" fmla="*/ 119 h 172"/>
                <a:gd name="T30" fmla="*/ 319 w 551"/>
                <a:gd name="T31" fmla="*/ 171 h 172"/>
                <a:gd name="T32" fmla="*/ 320 w 551"/>
                <a:gd name="T33" fmla="*/ 154 h 172"/>
                <a:gd name="T34" fmla="*/ 336 w 551"/>
                <a:gd name="T35" fmla="*/ 50 h 172"/>
                <a:gd name="T36" fmla="*/ 243 w 551"/>
                <a:gd name="T37" fmla="*/ 73 h 172"/>
                <a:gd name="T38" fmla="*/ 291 w 551"/>
                <a:gd name="T39" fmla="*/ 14 h 172"/>
                <a:gd name="T40" fmla="*/ 351 w 551"/>
                <a:gd name="T41" fmla="*/ 74 h 172"/>
                <a:gd name="T42" fmla="*/ 300 w 551"/>
                <a:gd name="T43" fmla="*/ 104 h 172"/>
                <a:gd name="T44" fmla="*/ 310 w 551"/>
                <a:gd name="T45" fmla="*/ 88 h 172"/>
                <a:gd name="T46" fmla="*/ 258 w 551"/>
                <a:gd name="T47" fmla="*/ 144 h 172"/>
                <a:gd name="T48" fmla="*/ 321 w 551"/>
                <a:gd name="T49" fmla="*/ 122 h 172"/>
                <a:gd name="T50" fmla="*/ 414 w 551"/>
                <a:gd name="T51" fmla="*/ 56 h 172"/>
                <a:gd name="T52" fmla="*/ 399 w 551"/>
                <a:gd name="T53" fmla="*/ 79 h 172"/>
                <a:gd name="T54" fmla="*/ 408 w 551"/>
                <a:gd name="T55" fmla="*/ 0 h 172"/>
                <a:gd name="T56" fmla="*/ 412 w 551"/>
                <a:gd name="T57" fmla="*/ 51 h 172"/>
                <a:gd name="T58" fmla="*/ 533 w 551"/>
                <a:gd name="T59" fmla="*/ 50 h 172"/>
                <a:gd name="T60" fmla="*/ 463 w 551"/>
                <a:gd name="T61" fmla="*/ 50 h 172"/>
                <a:gd name="T62" fmla="*/ 427 w 551"/>
                <a:gd name="T63" fmla="*/ 36 h 172"/>
                <a:gd name="T64" fmla="*/ 481 w 551"/>
                <a:gd name="T65" fmla="*/ 0 h 172"/>
                <a:gd name="T66" fmla="*/ 496 w 551"/>
                <a:gd name="T67" fmla="*/ 21 h 172"/>
                <a:gd name="T68" fmla="*/ 496 w 551"/>
                <a:gd name="T69" fmla="*/ 36 h 172"/>
                <a:gd name="T70" fmla="*/ 520 w 551"/>
                <a:gd name="T71" fmla="*/ 75 h 172"/>
                <a:gd name="T72" fmla="*/ 476 w 551"/>
                <a:gd name="T73" fmla="*/ 87 h 172"/>
                <a:gd name="T74" fmla="*/ 520 w 551"/>
                <a:gd name="T75" fmla="*/ 87 h 172"/>
                <a:gd name="T76" fmla="*/ 476 w 551"/>
                <a:gd name="T77" fmla="*/ 126 h 172"/>
                <a:gd name="T78" fmla="*/ 476 w 551"/>
                <a:gd name="T79" fmla="*/ 112 h 172"/>
                <a:gd name="T80" fmla="*/ 447 w 551"/>
                <a:gd name="T81" fmla="*/ 52 h 172"/>
                <a:gd name="T82" fmla="*/ 551 w 551"/>
                <a:gd name="T83" fmla="*/ 151 h 172"/>
                <a:gd name="T84" fmla="*/ 447 w 551"/>
                <a:gd name="T85"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1"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61" name="Line 946"/>
            <p:cNvCxnSpPr/>
            <p:nvPr/>
          </p:nvCxnSpPr>
          <p:spPr bwMode="auto">
            <a:xfrm>
              <a:off x="2275840" y="275590"/>
              <a:ext cx="0" cy="33210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62" name="Line 947"/>
            <p:cNvCxnSpPr/>
            <p:nvPr/>
          </p:nvCxnSpPr>
          <p:spPr bwMode="auto">
            <a:xfrm>
              <a:off x="2904490" y="275590"/>
              <a:ext cx="0" cy="33210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63" name="Freeform 948"/>
            <p:cNvSpPr>
              <a:spLocks noEditPoints="1"/>
            </p:cNvSpPr>
            <p:nvPr/>
          </p:nvSpPr>
          <p:spPr bwMode="auto">
            <a:xfrm>
              <a:off x="2355850" y="467360"/>
              <a:ext cx="445770" cy="103505"/>
            </a:xfrm>
            <a:custGeom>
              <a:avLst/>
              <a:gdLst>
                <a:gd name="T0" fmla="*/ 88 w 750"/>
                <a:gd name="T1" fmla="*/ 130 h 174"/>
                <a:gd name="T2" fmla="*/ 111 w 750"/>
                <a:gd name="T3" fmla="*/ 157 h 174"/>
                <a:gd name="T4" fmla="*/ 176 w 750"/>
                <a:gd name="T5" fmla="*/ 111 h 174"/>
                <a:gd name="T6" fmla="*/ 144 w 750"/>
                <a:gd name="T7" fmla="*/ 131 h 174"/>
                <a:gd name="T8" fmla="*/ 30 w 750"/>
                <a:gd name="T9" fmla="*/ 56 h 174"/>
                <a:gd name="T10" fmla="*/ 45 w 750"/>
                <a:gd name="T11" fmla="*/ 3 h 174"/>
                <a:gd name="T12" fmla="*/ 45 w 750"/>
                <a:gd name="T13" fmla="*/ 56 h 174"/>
                <a:gd name="T14" fmla="*/ 45 w 750"/>
                <a:gd name="T15" fmla="*/ 174 h 174"/>
                <a:gd name="T16" fmla="*/ 30 w 750"/>
                <a:gd name="T17" fmla="*/ 56 h 174"/>
                <a:gd name="T18" fmla="*/ 162 w 750"/>
                <a:gd name="T19" fmla="*/ 102 h 174"/>
                <a:gd name="T20" fmla="*/ 99 w 750"/>
                <a:gd name="T21" fmla="*/ 65 h 174"/>
                <a:gd name="T22" fmla="*/ 127 w 750"/>
                <a:gd name="T23" fmla="*/ 65 h 174"/>
                <a:gd name="T24" fmla="*/ 140 w 750"/>
                <a:gd name="T25" fmla="*/ 65 h 174"/>
                <a:gd name="T26" fmla="*/ 99 w 750"/>
                <a:gd name="T27" fmla="*/ 33 h 174"/>
                <a:gd name="T28" fmla="*/ 172 w 750"/>
                <a:gd name="T29" fmla="*/ 23 h 174"/>
                <a:gd name="T30" fmla="*/ 127 w 750"/>
                <a:gd name="T31" fmla="*/ 33 h 174"/>
                <a:gd name="T32" fmla="*/ 357 w 750"/>
                <a:gd name="T33" fmla="*/ 22 h 174"/>
                <a:gd name="T34" fmla="*/ 351 w 750"/>
                <a:gd name="T35" fmla="*/ 59 h 174"/>
                <a:gd name="T36" fmla="*/ 314 w 750"/>
                <a:gd name="T37" fmla="*/ 83 h 174"/>
                <a:gd name="T38" fmla="*/ 290 w 750"/>
                <a:gd name="T39" fmla="*/ 125 h 174"/>
                <a:gd name="T40" fmla="*/ 275 w 750"/>
                <a:gd name="T41" fmla="*/ 174 h 174"/>
                <a:gd name="T42" fmla="*/ 275 w 750"/>
                <a:gd name="T43" fmla="*/ 108 h 174"/>
                <a:gd name="T44" fmla="*/ 239 w 750"/>
                <a:gd name="T45" fmla="*/ 49 h 174"/>
                <a:gd name="T46" fmla="*/ 302 w 750"/>
                <a:gd name="T47" fmla="*/ 22 h 174"/>
                <a:gd name="T48" fmla="*/ 234 w 750"/>
                <a:gd name="T49" fmla="*/ 50 h 174"/>
                <a:gd name="T50" fmla="*/ 243 w 750"/>
                <a:gd name="T51" fmla="*/ 18 h 174"/>
                <a:gd name="T52" fmla="*/ 301 w 750"/>
                <a:gd name="T53" fmla="*/ 96 h 174"/>
                <a:gd name="T54" fmla="*/ 272 w 750"/>
                <a:gd name="T55" fmla="*/ 71 h 174"/>
                <a:gd name="T56" fmla="*/ 301 w 750"/>
                <a:gd name="T57" fmla="*/ 47 h 174"/>
                <a:gd name="T58" fmla="*/ 198 w 750"/>
                <a:gd name="T59" fmla="*/ 99 h 174"/>
                <a:gd name="T60" fmla="*/ 198 w 750"/>
                <a:gd name="T61" fmla="*/ 99 h 174"/>
                <a:gd name="T62" fmla="*/ 408 w 750"/>
                <a:gd name="T63" fmla="*/ 84 h 174"/>
                <a:gd name="T64" fmla="*/ 434 w 750"/>
                <a:gd name="T65" fmla="*/ 9 h 174"/>
                <a:gd name="T66" fmla="*/ 444 w 750"/>
                <a:gd name="T67" fmla="*/ 37 h 174"/>
                <a:gd name="T68" fmla="*/ 551 w 750"/>
                <a:gd name="T69" fmla="*/ 90 h 174"/>
                <a:gd name="T70" fmla="*/ 536 w 750"/>
                <a:gd name="T71" fmla="*/ 160 h 174"/>
                <a:gd name="T72" fmla="*/ 510 w 750"/>
                <a:gd name="T73" fmla="*/ 169 h 174"/>
                <a:gd name="T74" fmla="*/ 484 w 750"/>
                <a:gd name="T75" fmla="*/ 134 h 174"/>
                <a:gd name="T76" fmla="*/ 437 w 750"/>
                <a:gd name="T77" fmla="*/ 155 h 174"/>
                <a:gd name="T78" fmla="*/ 471 w 750"/>
                <a:gd name="T79" fmla="*/ 102 h 174"/>
                <a:gd name="T80" fmla="*/ 497 w 750"/>
                <a:gd name="T81" fmla="*/ 122 h 174"/>
                <a:gd name="T82" fmla="*/ 522 w 750"/>
                <a:gd name="T83" fmla="*/ 102 h 174"/>
                <a:gd name="T84" fmla="*/ 532 w 750"/>
                <a:gd name="T85" fmla="*/ 65 h 174"/>
                <a:gd name="T86" fmla="*/ 442 w 750"/>
                <a:gd name="T87" fmla="*/ 9 h 174"/>
                <a:gd name="T88" fmla="*/ 658 w 750"/>
                <a:gd name="T89" fmla="*/ 83 h 174"/>
                <a:gd name="T90" fmla="*/ 658 w 750"/>
                <a:gd name="T91" fmla="*/ 39 h 174"/>
                <a:gd name="T92" fmla="*/ 630 w 750"/>
                <a:gd name="T93" fmla="*/ 3 h 174"/>
                <a:gd name="T94" fmla="*/ 708 w 750"/>
                <a:gd name="T95" fmla="*/ 9 h 174"/>
                <a:gd name="T96" fmla="*/ 673 w 750"/>
                <a:gd name="T97" fmla="*/ 52 h 174"/>
                <a:gd name="T98" fmla="*/ 750 w 750"/>
                <a:gd name="T99" fmla="*/ 83 h 174"/>
                <a:gd name="T100" fmla="*/ 728 w 750"/>
                <a:gd name="T101" fmla="*/ 126 h 174"/>
                <a:gd name="T102" fmla="*/ 615 w 750"/>
                <a:gd name="T103" fmla="*/ 167 h 174"/>
                <a:gd name="T104" fmla="*/ 594 w 750"/>
                <a:gd name="T10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174">
                  <a:moveTo>
                    <a:pt x="100" y="141"/>
                  </a:moveTo>
                  <a:cubicBezTo>
                    <a:pt x="102" y="143"/>
                    <a:pt x="101" y="144"/>
                    <a:pt x="97" y="144"/>
                  </a:cubicBezTo>
                  <a:cubicBezTo>
                    <a:pt x="87" y="154"/>
                    <a:pt x="77" y="162"/>
                    <a:pt x="66" y="168"/>
                  </a:cubicBezTo>
                  <a:lnTo>
                    <a:pt x="57" y="155"/>
                  </a:lnTo>
                  <a:cubicBezTo>
                    <a:pt x="70" y="148"/>
                    <a:pt x="80" y="140"/>
                    <a:pt x="88" y="130"/>
                  </a:cubicBezTo>
                  <a:lnTo>
                    <a:pt x="100" y="141"/>
                  </a:lnTo>
                  <a:close/>
                  <a:moveTo>
                    <a:pt x="117" y="171"/>
                  </a:moveTo>
                  <a:lnTo>
                    <a:pt x="107" y="171"/>
                  </a:lnTo>
                  <a:lnTo>
                    <a:pt x="103" y="157"/>
                  </a:lnTo>
                  <a:lnTo>
                    <a:pt x="111" y="157"/>
                  </a:lnTo>
                  <a:cubicBezTo>
                    <a:pt x="113" y="157"/>
                    <a:pt x="114" y="156"/>
                    <a:pt x="114" y="154"/>
                  </a:cubicBezTo>
                  <a:lnTo>
                    <a:pt x="114" y="126"/>
                  </a:lnTo>
                  <a:lnTo>
                    <a:pt x="63" y="126"/>
                  </a:lnTo>
                  <a:lnTo>
                    <a:pt x="63" y="111"/>
                  </a:lnTo>
                  <a:lnTo>
                    <a:pt x="176" y="111"/>
                  </a:lnTo>
                  <a:lnTo>
                    <a:pt x="176" y="126"/>
                  </a:lnTo>
                  <a:lnTo>
                    <a:pt x="129" y="126"/>
                  </a:lnTo>
                  <a:lnTo>
                    <a:pt x="129" y="159"/>
                  </a:lnTo>
                  <a:cubicBezTo>
                    <a:pt x="129" y="167"/>
                    <a:pt x="125" y="171"/>
                    <a:pt x="117" y="171"/>
                  </a:cubicBezTo>
                  <a:close/>
                  <a:moveTo>
                    <a:pt x="144" y="131"/>
                  </a:moveTo>
                  <a:cubicBezTo>
                    <a:pt x="155" y="140"/>
                    <a:pt x="165" y="147"/>
                    <a:pt x="175" y="152"/>
                  </a:cubicBezTo>
                  <a:lnTo>
                    <a:pt x="167" y="165"/>
                  </a:lnTo>
                  <a:cubicBezTo>
                    <a:pt x="157" y="161"/>
                    <a:pt x="146" y="153"/>
                    <a:pt x="134" y="141"/>
                  </a:cubicBezTo>
                  <a:lnTo>
                    <a:pt x="144" y="131"/>
                  </a:lnTo>
                  <a:close/>
                  <a:moveTo>
                    <a:pt x="30" y="56"/>
                  </a:moveTo>
                  <a:lnTo>
                    <a:pt x="6" y="56"/>
                  </a:lnTo>
                  <a:lnTo>
                    <a:pt x="6" y="42"/>
                  </a:lnTo>
                  <a:lnTo>
                    <a:pt x="30" y="42"/>
                  </a:lnTo>
                  <a:lnTo>
                    <a:pt x="30" y="3"/>
                  </a:lnTo>
                  <a:lnTo>
                    <a:pt x="45" y="3"/>
                  </a:lnTo>
                  <a:cubicBezTo>
                    <a:pt x="49" y="3"/>
                    <a:pt x="49" y="5"/>
                    <a:pt x="45" y="7"/>
                  </a:cubicBezTo>
                  <a:lnTo>
                    <a:pt x="45" y="42"/>
                  </a:lnTo>
                  <a:lnTo>
                    <a:pt x="66" y="42"/>
                  </a:lnTo>
                  <a:lnTo>
                    <a:pt x="66" y="56"/>
                  </a:lnTo>
                  <a:lnTo>
                    <a:pt x="45" y="56"/>
                  </a:lnTo>
                  <a:lnTo>
                    <a:pt x="45" y="75"/>
                  </a:lnTo>
                  <a:cubicBezTo>
                    <a:pt x="53" y="79"/>
                    <a:pt x="60" y="84"/>
                    <a:pt x="67" y="92"/>
                  </a:cubicBezTo>
                  <a:lnTo>
                    <a:pt x="59" y="106"/>
                  </a:lnTo>
                  <a:cubicBezTo>
                    <a:pt x="54" y="101"/>
                    <a:pt x="50" y="97"/>
                    <a:pt x="45" y="93"/>
                  </a:cubicBezTo>
                  <a:lnTo>
                    <a:pt x="45" y="174"/>
                  </a:lnTo>
                  <a:lnTo>
                    <a:pt x="30" y="174"/>
                  </a:lnTo>
                  <a:lnTo>
                    <a:pt x="30" y="99"/>
                  </a:lnTo>
                  <a:cubicBezTo>
                    <a:pt x="26" y="110"/>
                    <a:pt x="19" y="121"/>
                    <a:pt x="9" y="130"/>
                  </a:cubicBezTo>
                  <a:lnTo>
                    <a:pt x="0" y="117"/>
                  </a:lnTo>
                  <a:cubicBezTo>
                    <a:pt x="18" y="96"/>
                    <a:pt x="28" y="76"/>
                    <a:pt x="30" y="56"/>
                  </a:cubicBezTo>
                  <a:close/>
                  <a:moveTo>
                    <a:pt x="162" y="102"/>
                  </a:moveTo>
                  <a:lnTo>
                    <a:pt x="77" y="102"/>
                  </a:lnTo>
                  <a:lnTo>
                    <a:pt x="77" y="87"/>
                  </a:lnTo>
                  <a:lnTo>
                    <a:pt x="162" y="87"/>
                  </a:lnTo>
                  <a:lnTo>
                    <a:pt x="162" y="102"/>
                  </a:lnTo>
                  <a:close/>
                  <a:moveTo>
                    <a:pt x="99" y="65"/>
                  </a:moveTo>
                  <a:lnTo>
                    <a:pt x="99" y="45"/>
                  </a:lnTo>
                  <a:lnTo>
                    <a:pt x="84" y="45"/>
                  </a:lnTo>
                  <a:lnTo>
                    <a:pt x="84" y="65"/>
                  </a:lnTo>
                  <a:lnTo>
                    <a:pt x="99" y="65"/>
                  </a:lnTo>
                  <a:close/>
                  <a:moveTo>
                    <a:pt x="127" y="65"/>
                  </a:moveTo>
                  <a:lnTo>
                    <a:pt x="127" y="45"/>
                  </a:lnTo>
                  <a:lnTo>
                    <a:pt x="112" y="45"/>
                  </a:lnTo>
                  <a:lnTo>
                    <a:pt x="112" y="65"/>
                  </a:lnTo>
                  <a:lnTo>
                    <a:pt x="127" y="65"/>
                  </a:lnTo>
                  <a:close/>
                  <a:moveTo>
                    <a:pt x="140" y="65"/>
                  </a:moveTo>
                  <a:lnTo>
                    <a:pt x="155" y="65"/>
                  </a:lnTo>
                  <a:lnTo>
                    <a:pt x="155" y="45"/>
                  </a:lnTo>
                  <a:lnTo>
                    <a:pt x="140" y="45"/>
                  </a:lnTo>
                  <a:lnTo>
                    <a:pt x="140" y="65"/>
                  </a:lnTo>
                  <a:close/>
                  <a:moveTo>
                    <a:pt x="168" y="33"/>
                  </a:moveTo>
                  <a:lnTo>
                    <a:pt x="168" y="77"/>
                  </a:lnTo>
                  <a:lnTo>
                    <a:pt x="72" y="77"/>
                  </a:lnTo>
                  <a:lnTo>
                    <a:pt x="72" y="33"/>
                  </a:lnTo>
                  <a:lnTo>
                    <a:pt x="99" y="33"/>
                  </a:lnTo>
                  <a:lnTo>
                    <a:pt x="99" y="23"/>
                  </a:lnTo>
                  <a:lnTo>
                    <a:pt x="67" y="23"/>
                  </a:lnTo>
                  <a:lnTo>
                    <a:pt x="67" y="9"/>
                  </a:lnTo>
                  <a:lnTo>
                    <a:pt x="172" y="9"/>
                  </a:lnTo>
                  <a:lnTo>
                    <a:pt x="172" y="23"/>
                  </a:lnTo>
                  <a:lnTo>
                    <a:pt x="140" y="23"/>
                  </a:lnTo>
                  <a:lnTo>
                    <a:pt x="140" y="33"/>
                  </a:lnTo>
                  <a:lnTo>
                    <a:pt x="168" y="33"/>
                  </a:lnTo>
                  <a:close/>
                  <a:moveTo>
                    <a:pt x="112" y="33"/>
                  </a:moveTo>
                  <a:lnTo>
                    <a:pt x="127" y="33"/>
                  </a:lnTo>
                  <a:lnTo>
                    <a:pt x="127" y="23"/>
                  </a:lnTo>
                  <a:lnTo>
                    <a:pt x="112" y="23"/>
                  </a:lnTo>
                  <a:lnTo>
                    <a:pt x="112" y="33"/>
                  </a:lnTo>
                  <a:close/>
                  <a:moveTo>
                    <a:pt x="315" y="22"/>
                  </a:moveTo>
                  <a:lnTo>
                    <a:pt x="357" y="22"/>
                  </a:lnTo>
                  <a:lnTo>
                    <a:pt x="357" y="34"/>
                  </a:lnTo>
                  <a:lnTo>
                    <a:pt x="314" y="34"/>
                  </a:lnTo>
                  <a:lnTo>
                    <a:pt x="314" y="47"/>
                  </a:lnTo>
                  <a:lnTo>
                    <a:pt x="351" y="47"/>
                  </a:lnTo>
                  <a:lnTo>
                    <a:pt x="351" y="59"/>
                  </a:lnTo>
                  <a:lnTo>
                    <a:pt x="314" y="59"/>
                  </a:lnTo>
                  <a:lnTo>
                    <a:pt x="314" y="71"/>
                  </a:lnTo>
                  <a:lnTo>
                    <a:pt x="351" y="71"/>
                  </a:lnTo>
                  <a:lnTo>
                    <a:pt x="351" y="83"/>
                  </a:lnTo>
                  <a:lnTo>
                    <a:pt x="314" y="83"/>
                  </a:lnTo>
                  <a:lnTo>
                    <a:pt x="314" y="96"/>
                  </a:lnTo>
                  <a:lnTo>
                    <a:pt x="361" y="96"/>
                  </a:lnTo>
                  <a:lnTo>
                    <a:pt x="361" y="108"/>
                  </a:lnTo>
                  <a:lnTo>
                    <a:pt x="290" y="108"/>
                  </a:lnTo>
                  <a:lnTo>
                    <a:pt x="290" y="125"/>
                  </a:lnTo>
                  <a:lnTo>
                    <a:pt x="369" y="125"/>
                  </a:lnTo>
                  <a:lnTo>
                    <a:pt x="369" y="139"/>
                  </a:lnTo>
                  <a:lnTo>
                    <a:pt x="290" y="139"/>
                  </a:lnTo>
                  <a:lnTo>
                    <a:pt x="290" y="174"/>
                  </a:lnTo>
                  <a:lnTo>
                    <a:pt x="275" y="174"/>
                  </a:lnTo>
                  <a:lnTo>
                    <a:pt x="275" y="139"/>
                  </a:lnTo>
                  <a:lnTo>
                    <a:pt x="197" y="139"/>
                  </a:lnTo>
                  <a:lnTo>
                    <a:pt x="197" y="125"/>
                  </a:lnTo>
                  <a:lnTo>
                    <a:pt x="275" y="125"/>
                  </a:lnTo>
                  <a:lnTo>
                    <a:pt x="275" y="108"/>
                  </a:lnTo>
                  <a:lnTo>
                    <a:pt x="267" y="108"/>
                  </a:lnTo>
                  <a:lnTo>
                    <a:pt x="259" y="108"/>
                  </a:lnTo>
                  <a:lnTo>
                    <a:pt x="259" y="50"/>
                  </a:lnTo>
                  <a:cubicBezTo>
                    <a:pt x="256" y="54"/>
                    <a:pt x="252" y="58"/>
                    <a:pt x="247" y="63"/>
                  </a:cubicBezTo>
                  <a:lnTo>
                    <a:pt x="239" y="49"/>
                  </a:lnTo>
                  <a:cubicBezTo>
                    <a:pt x="254" y="38"/>
                    <a:pt x="265" y="22"/>
                    <a:pt x="272" y="3"/>
                  </a:cubicBezTo>
                  <a:lnTo>
                    <a:pt x="285" y="7"/>
                  </a:lnTo>
                  <a:cubicBezTo>
                    <a:pt x="287" y="9"/>
                    <a:pt x="287" y="10"/>
                    <a:pt x="283" y="11"/>
                  </a:cubicBezTo>
                  <a:cubicBezTo>
                    <a:pt x="282" y="15"/>
                    <a:pt x="280" y="19"/>
                    <a:pt x="277" y="22"/>
                  </a:cubicBezTo>
                  <a:lnTo>
                    <a:pt x="302" y="22"/>
                  </a:lnTo>
                  <a:cubicBezTo>
                    <a:pt x="306" y="15"/>
                    <a:pt x="309" y="9"/>
                    <a:pt x="312" y="3"/>
                  </a:cubicBezTo>
                  <a:lnTo>
                    <a:pt x="325" y="7"/>
                  </a:lnTo>
                  <a:cubicBezTo>
                    <a:pt x="327" y="9"/>
                    <a:pt x="326" y="10"/>
                    <a:pt x="323" y="11"/>
                  </a:cubicBezTo>
                  <a:cubicBezTo>
                    <a:pt x="321" y="13"/>
                    <a:pt x="319" y="17"/>
                    <a:pt x="315" y="22"/>
                  </a:cubicBezTo>
                  <a:close/>
                  <a:moveTo>
                    <a:pt x="234" y="50"/>
                  </a:moveTo>
                  <a:lnTo>
                    <a:pt x="223" y="64"/>
                  </a:lnTo>
                  <a:cubicBezTo>
                    <a:pt x="216" y="57"/>
                    <a:pt x="209" y="52"/>
                    <a:pt x="202" y="49"/>
                  </a:cubicBezTo>
                  <a:lnTo>
                    <a:pt x="212" y="36"/>
                  </a:lnTo>
                  <a:cubicBezTo>
                    <a:pt x="219" y="38"/>
                    <a:pt x="226" y="43"/>
                    <a:pt x="234" y="50"/>
                  </a:cubicBezTo>
                  <a:close/>
                  <a:moveTo>
                    <a:pt x="243" y="18"/>
                  </a:moveTo>
                  <a:lnTo>
                    <a:pt x="233" y="32"/>
                  </a:lnTo>
                  <a:cubicBezTo>
                    <a:pt x="227" y="26"/>
                    <a:pt x="220" y="21"/>
                    <a:pt x="211" y="18"/>
                  </a:cubicBezTo>
                  <a:lnTo>
                    <a:pt x="221" y="6"/>
                  </a:lnTo>
                  <a:cubicBezTo>
                    <a:pt x="230" y="9"/>
                    <a:pt x="237" y="13"/>
                    <a:pt x="243" y="18"/>
                  </a:cubicBezTo>
                  <a:close/>
                  <a:moveTo>
                    <a:pt x="301" y="96"/>
                  </a:moveTo>
                  <a:lnTo>
                    <a:pt x="301" y="83"/>
                  </a:lnTo>
                  <a:lnTo>
                    <a:pt x="272" y="83"/>
                  </a:lnTo>
                  <a:lnTo>
                    <a:pt x="272" y="96"/>
                  </a:lnTo>
                  <a:lnTo>
                    <a:pt x="301" y="96"/>
                  </a:lnTo>
                  <a:close/>
                  <a:moveTo>
                    <a:pt x="272" y="71"/>
                  </a:moveTo>
                  <a:lnTo>
                    <a:pt x="301" y="71"/>
                  </a:lnTo>
                  <a:lnTo>
                    <a:pt x="301" y="59"/>
                  </a:lnTo>
                  <a:lnTo>
                    <a:pt x="272" y="59"/>
                  </a:lnTo>
                  <a:lnTo>
                    <a:pt x="272" y="71"/>
                  </a:lnTo>
                  <a:close/>
                  <a:moveTo>
                    <a:pt x="301" y="47"/>
                  </a:moveTo>
                  <a:lnTo>
                    <a:pt x="301" y="34"/>
                  </a:lnTo>
                  <a:lnTo>
                    <a:pt x="272" y="34"/>
                  </a:lnTo>
                  <a:lnTo>
                    <a:pt x="272" y="47"/>
                  </a:lnTo>
                  <a:lnTo>
                    <a:pt x="301" y="47"/>
                  </a:lnTo>
                  <a:close/>
                  <a:moveTo>
                    <a:pt x="198" y="99"/>
                  </a:moveTo>
                  <a:cubicBezTo>
                    <a:pt x="211" y="92"/>
                    <a:pt x="224" y="81"/>
                    <a:pt x="237" y="67"/>
                  </a:cubicBezTo>
                  <a:lnTo>
                    <a:pt x="248" y="78"/>
                  </a:lnTo>
                  <a:cubicBezTo>
                    <a:pt x="235" y="93"/>
                    <a:pt x="223" y="104"/>
                    <a:pt x="212" y="111"/>
                  </a:cubicBezTo>
                  <a:cubicBezTo>
                    <a:pt x="213" y="114"/>
                    <a:pt x="212" y="116"/>
                    <a:pt x="210" y="115"/>
                  </a:cubicBezTo>
                  <a:lnTo>
                    <a:pt x="198" y="99"/>
                  </a:lnTo>
                  <a:close/>
                  <a:moveTo>
                    <a:pt x="423" y="54"/>
                  </a:moveTo>
                  <a:cubicBezTo>
                    <a:pt x="428" y="56"/>
                    <a:pt x="428" y="58"/>
                    <a:pt x="423" y="60"/>
                  </a:cubicBezTo>
                  <a:lnTo>
                    <a:pt x="423" y="174"/>
                  </a:lnTo>
                  <a:lnTo>
                    <a:pt x="408" y="174"/>
                  </a:lnTo>
                  <a:lnTo>
                    <a:pt x="408" y="84"/>
                  </a:lnTo>
                  <a:cubicBezTo>
                    <a:pt x="405" y="89"/>
                    <a:pt x="401" y="95"/>
                    <a:pt x="396" y="100"/>
                  </a:cubicBezTo>
                  <a:lnTo>
                    <a:pt x="386" y="84"/>
                  </a:lnTo>
                  <a:cubicBezTo>
                    <a:pt x="404" y="62"/>
                    <a:pt x="415" y="35"/>
                    <a:pt x="418" y="1"/>
                  </a:cubicBezTo>
                  <a:lnTo>
                    <a:pt x="435" y="6"/>
                  </a:lnTo>
                  <a:cubicBezTo>
                    <a:pt x="438" y="7"/>
                    <a:pt x="438" y="8"/>
                    <a:pt x="434" y="9"/>
                  </a:cubicBezTo>
                  <a:cubicBezTo>
                    <a:pt x="431" y="26"/>
                    <a:pt x="428" y="41"/>
                    <a:pt x="423" y="54"/>
                  </a:cubicBezTo>
                  <a:close/>
                  <a:moveTo>
                    <a:pt x="437" y="155"/>
                  </a:moveTo>
                  <a:lnTo>
                    <a:pt x="425" y="143"/>
                  </a:lnTo>
                  <a:cubicBezTo>
                    <a:pt x="437" y="125"/>
                    <a:pt x="444" y="108"/>
                    <a:pt x="444" y="91"/>
                  </a:cubicBezTo>
                  <a:lnTo>
                    <a:pt x="444" y="37"/>
                  </a:lnTo>
                  <a:lnTo>
                    <a:pt x="547" y="37"/>
                  </a:lnTo>
                  <a:lnTo>
                    <a:pt x="547" y="77"/>
                  </a:lnTo>
                  <a:lnTo>
                    <a:pt x="459" y="77"/>
                  </a:lnTo>
                  <a:lnTo>
                    <a:pt x="459" y="90"/>
                  </a:lnTo>
                  <a:lnTo>
                    <a:pt x="551" y="90"/>
                  </a:lnTo>
                  <a:lnTo>
                    <a:pt x="551" y="162"/>
                  </a:lnTo>
                  <a:cubicBezTo>
                    <a:pt x="551" y="169"/>
                    <a:pt x="548" y="172"/>
                    <a:pt x="543" y="172"/>
                  </a:cubicBezTo>
                  <a:lnTo>
                    <a:pt x="533" y="172"/>
                  </a:lnTo>
                  <a:lnTo>
                    <a:pt x="530" y="160"/>
                  </a:lnTo>
                  <a:lnTo>
                    <a:pt x="536" y="160"/>
                  </a:lnTo>
                  <a:cubicBezTo>
                    <a:pt x="537" y="160"/>
                    <a:pt x="538" y="159"/>
                    <a:pt x="538" y="158"/>
                  </a:cubicBezTo>
                  <a:lnTo>
                    <a:pt x="538" y="134"/>
                  </a:lnTo>
                  <a:lnTo>
                    <a:pt x="522" y="134"/>
                  </a:lnTo>
                  <a:lnTo>
                    <a:pt x="522" y="169"/>
                  </a:lnTo>
                  <a:lnTo>
                    <a:pt x="510" y="169"/>
                  </a:lnTo>
                  <a:lnTo>
                    <a:pt x="510" y="134"/>
                  </a:lnTo>
                  <a:lnTo>
                    <a:pt x="497" y="134"/>
                  </a:lnTo>
                  <a:lnTo>
                    <a:pt x="497" y="169"/>
                  </a:lnTo>
                  <a:lnTo>
                    <a:pt x="484" y="169"/>
                  </a:lnTo>
                  <a:lnTo>
                    <a:pt x="484" y="134"/>
                  </a:lnTo>
                  <a:lnTo>
                    <a:pt x="471" y="134"/>
                  </a:lnTo>
                  <a:lnTo>
                    <a:pt x="471" y="174"/>
                  </a:lnTo>
                  <a:lnTo>
                    <a:pt x="459" y="174"/>
                  </a:lnTo>
                  <a:lnTo>
                    <a:pt x="459" y="101"/>
                  </a:lnTo>
                  <a:cubicBezTo>
                    <a:pt x="455" y="123"/>
                    <a:pt x="447" y="141"/>
                    <a:pt x="437" y="155"/>
                  </a:cubicBezTo>
                  <a:close/>
                  <a:moveTo>
                    <a:pt x="471" y="102"/>
                  </a:moveTo>
                  <a:lnTo>
                    <a:pt x="471" y="122"/>
                  </a:lnTo>
                  <a:lnTo>
                    <a:pt x="484" y="122"/>
                  </a:lnTo>
                  <a:lnTo>
                    <a:pt x="484" y="102"/>
                  </a:lnTo>
                  <a:lnTo>
                    <a:pt x="471" y="102"/>
                  </a:lnTo>
                  <a:close/>
                  <a:moveTo>
                    <a:pt x="497" y="122"/>
                  </a:moveTo>
                  <a:lnTo>
                    <a:pt x="510" y="122"/>
                  </a:lnTo>
                  <a:lnTo>
                    <a:pt x="510" y="102"/>
                  </a:lnTo>
                  <a:lnTo>
                    <a:pt x="497" y="102"/>
                  </a:lnTo>
                  <a:lnTo>
                    <a:pt x="497" y="122"/>
                  </a:lnTo>
                  <a:close/>
                  <a:moveTo>
                    <a:pt x="522" y="102"/>
                  </a:moveTo>
                  <a:lnTo>
                    <a:pt x="522" y="122"/>
                  </a:lnTo>
                  <a:lnTo>
                    <a:pt x="538" y="122"/>
                  </a:lnTo>
                  <a:lnTo>
                    <a:pt x="538" y="102"/>
                  </a:lnTo>
                  <a:lnTo>
                    <a:pt x="522" y="102"/>
                  </a:lnTo>
                  <a:close/>
                  <a:moveTo>
                    <a:pt x="532" y="65"/>
                  </a:moveTo>
                  <a:lnTo>
                    <a:pt x="532" y="49"/>
                  </a:lnTo>
                  <a:lnTo>
                    <a:pt x="459" y="49"/>
                  </a:lnTo>
                  <a:lnTo>
                    <a:pt x="459" y="65"/>
                  </a:lnTo>
                  <a:lnTo>
                    <a:pt x="532" y="65"/>
                  </a:lnTo>
                  <a:close/>
                  <a:moveTo>
                    <a:pt x="442" y="9"/>
                  </a:moveTo>
                  <a:lnTo>
                    <a:pt x="556" y="9"/>
                  </a:lnTo>
                  <a:lnTo>
                    <a:pt x="556" y="23"/>
                  </a:lnTo>
                  <a:lnTo>
                    <a:pt x="442" y="23"/>
                  </a:lnTo>
                  <a:lnTo>
                    <a:pt x="442" y="9"/>
                  </a:lnTo>
                  <a:close/>
                  <a:moveTo>
                    <a:pt x="582" y="153"/>
                  </a:moveTo>
                  <a:cubicBezTo>
                    <a:pt x="604" y="138"/>
                    <a:pt x="618" y="119"/>
                    <a:pt x="625" y="97"/>
                  </a:cubicBezTo>
                  <a:lnTo>
                    <a:pt x="582" y="97"/>
                  </a:lnTo>
                  <a:lnTo>
                    <a:pt x="582" y="83"/>
                  </a:lnTo>
                  <a:lnTo>
                    <a:pt x="658" y="83"/>
                  </a:lnTo>
                  <a:lnTo>
                    <a:pt x="658" y="66"/>
                  </a:lnTo>
                  <a:lnTo>
                    <a:pt x="604" y="66"/>
                  </a:lnTo>
                  <a:lnTo>
                    <a:pt x="604" y="52"/>
                  </a:lnTo>
                  <a:lnTo>
                    <a:pt x="658" y="52"/>
                  </a:lnTo>
                  <a:lnTo>
                    <a:pt x="658" y="39"/>
                  </a:lnTo>
                  <a:lnTo>
                    <a:pt x="592" y="39"/>
                  </a:lnTo>
                  <a:lnTo>
                    <a:pt x="592" y="24"/>
                  </a:lnTo>
                  <a:lnTo>
                    <a:pt x="632" y="24"/>
                  </a:lnTo>
                  <a:cubicBezTo>
                    <a:pt x="629" y="20"/>
                    <a:pt x="625" y="16"/>
                    <a:pt x="618" y="11"/>
                  </a:cubicBezTo>
                  <a:lnTo>
                    <a:pt x="630" y="3"/>
                  </a:lnTo>
                  <a:cubicBezTo>
                    <a:pt x="639" y="10"/>
                    <a:pt x="646" y="17"/>
                    <a:pt x="651" y="24"/>
                  </a:cubicBezTo>
                  <a:lnTo>
                    <a:pt x="681" y="24"/>
                  </a:lnTo>
                  <a:lnTo>
                    <a:pt x="695" y="0"/>
                  </a:lnTo>
                  <a:lnTo>
                    <a:pt x="709" y="6"/>
                  </a:lnTo>
                  <a:cubicBezTo>
                    <a:pt x="712" y="7"/>
                    <a:pt x="712" y="8"/>
                    <a:pt x="708" y="9"/>
                  </a:cubicBezTo>
                  <a:lnTo>
                    <a:pt x="697" y="24"/>
                  </a:lnTo>
                  <a:lnTo>
                    <a:pt x="739" y="24"/>
                  </a:lnTo>
                  <a:lnTo>
                    <a:pt x="739" y="39"/>
                  </a:lnTo>
                  <a:lnTo>
                    <a:pt x="673" y="39"/>
                  </a:lnTo>
                  <a:lnTo>
                    <a:pt x="673" y="52"/>
                  </a:lnTo>
                  <a:lnTo>
                    <a:pt x="728" y="52"/>
                  </a:lnTo>
                  <a:lnTo>
                    <a:pt x="728" y="66"/>
                  </a:lnTo>
                  <a:lnTo>
                    <a:pt x="673" y="66"/>
                  </a:lnTo>
                  <a:lnTo>
                    <a:pt x="673" y="83"/>
                  </a:lnTo>
                  <a:lnTo>
                    <a:pt x="750" y="83"/>
                  </a:lnTo>
                  <a:lnTo>
                    <a:pt x="750" y="97"/>
                  </a:lnTo>
                  <a:lnTo>
                    <a:pt x="642" y="97"/>
                  </a:lnTo>
                  <a:cubicBezTo>
                    <a:pt x="641" y="103"/>
                    <a:pt x="639" y="108"/>
                    <a:pt x="637" y="111"/>
                  </a:cubicBezTo>
                  <a:lnTo>
                    <a:pt x="728" y="111"/>
                  </a:lnTo>
                  <a:lnTo>
                    <a:pt x="728" y="126"/>
                  </a:lnTo>
                  <a:lnTo>
                    <a:pt x="686" y="126"/>
                  </a:lnTo>
                  <a:lnTo>
                    <a:pt x="686" y="153"/>
                  </a:lnTo>
                  <a:lnTo>
                    <a:pt x="747" y="153"/>
                  </a:lnTo>
                  <a:lnTo>
                    <a:pt x="747" y="167"/>
                  </a:lnTo>
                  <a:lnTo>
                    <a:pt x="615" y="167"/>
                  </a:lnTo>
                  <a:lnTo>
                    <a:pt x="615" y="153"/>
                  </a:lnTo>
                  <a:lnTo>
                    <a:pt x="671" y="153"/>
                  </a:lnTo>
                  <a:lnTo>
                    <a:pt x="671" y="126"/>
                  </a:lnTo>
                  <a:lnTo>
                    <a:pt x="631" y="126"/>
                  </a:lnTo>
                  <a:cubicBezTo>
                    <a:pt x="622" y="141"/>
                    <a:pt x="610" y="155"/>
                    <a:pt x="594" y="167"/>
                  </a:cubicBezTo>
                  <a:lnTo>
                    <a:pt x="582"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64" name="Line 949"/>
            <p:cNvCxnSpPr/>
            <p:nvPr/>
          </p:nvCxnSpPr>
          <p:spPr bwMode="auto">
            <a:xfrm>
              <a:off x="2904490" y="275590"/>
              <a:ext cx="0" cy="33210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65" name="Freeform 950"/>
            <p:cNvSpPr>
              <a:spLocks noEditPoints="1"/>
            </p:cNvSpPr>
            <p:nvPr/>
          </p:nvSpPr>
          <p:spPr bwMode="auto">
            <a:xfrm>
              <a:off x="3018155" y="325120"/>
              <a:ext cx="671195" cy="103505"/>
            </a:xfrm>
            <a:custGeom>
              <a:avLst/>
              <a:gdLst>
                <a:gd name="T0" fmla="*/ 125 w 1128"/>
                <a:gd name="T1" fmla="*/ 87 h 174"/>
                <a:gd name="T2" fmla="*/ 74 w 1128"/>
                <a:gd name="T3" fmla="*/ 94 h 174"/>
                <a:gd name="T4" fmla="*/ 153 w 1128"/>
                <a:gd name="T5" fmla="*/ 27 h 174"/>
                <a:gd name="T6" fmla="*/ 89 w 1128"/>
                <a:gd name="T7" fmla="*/ 108 h 174"/>
                <a:gd name="T8" fmla="*/ 53 w 1128"/>
                <a:gd name="T9" fmla="*/ 77 h 174"/>
                <a:gd name="T10" fmla="*/ 201 w 1128"/>
                <a:gd name="T11" fmla="*/ 143 h 174"/>
                <a:gd name="T12" fmla="*/ 194 w 1128"/>
                <a:gd name="T13" fmla="*/ 64 h 174"/>
                <a:gd name="T14" fmla="*/ 228 w 1128"/>
                <a:gd name="T15" fmla="*/ 13 h 174"/>
                <a:gd name="T16" fmla="*/ 228 w 1128"/>
                <a:gd name="T17" fmla="*/ 119 h 174"/>
                <a:gd name="T18" fmla="*/ 300 w 1128"/>
                <a:gd name="T19" fmla="*/ 154 h 174"/>
                <a:gd name="T20" fmla="*/ 277 w 1128"/>
                <a:gd name="T21" fmla="*/ 50 h 174"/>
                <a:gd name="T22" fmla="*/ 291 w 1128"/>
                <a:gd name="T23" fmla="*/ 14 h 174"/>
                <a:gd name="T24" fmla="*/ 319 w 1128"/>
                <a:gd name="T25" fmla="*/ 171 h 174"/>
                <a:gd name="T26" fmla="*/ 300 w 1128"/>
                <a:gd name="T27" fmla="*/ 104 h 174"/>
                <a:gd name="T28" fmla="*/ 321 w 1128"/>
                <a:gd name="T29" fmla="*/ 122 h 174"/>
                <a:gd name="T30" fmla="*/ 399 w 1128"/>
                <a:gd name="T31" fmla="*/ 172 h 174"/>
                <a:gd name="T32" fmla="*/ 425 w 1128"/>
                <a:gd name="T33" fmla="*/ 4 h 174"/>
                <a:gd name="T34" fmla="*/ 533 w 1128"/>
                <a:gd name="T35" fmla="*/ 50 h 174"/>
                <a:gd name="T36" fmla="*/ 481 w 1128"/>
                <a:gd name="T37" fmla="*/ 36 h 174"/>
                <a:gd name="T38" fmla="*/ 495 w 1128"/>
                <a:gd name="T39" fmla="*/ 0 h 174"/>
                <a:gd name="T40" fmla="*/ 496 w 1128"/>
                <a:gd name="T41" fmla="*/ 36 h 174"/>
                <a:gd name="T42" fmla="*/ 476 w 1128"/>
                <a:gd name="T43" fmla="*/ 62 h 174"/>
                <a:gd name="T44" fmla="*/ 476 w 1128"/>
                <a:gd name="T45" fmla="*/ 87 h 174"/>
                <a:gd name="T46" fmla="*/ 476 w 1128"/>
                <a:gd name="T47" fmla="*/ 112 h 174"/>
                <a:gd name="T48" fmla="*/ 447 w 1128"/>
                <a:gd name="T49" fmla="*/ 151 h 174"/>
                <a:gd name="T50" fmla="*/ 432 w 1128"/>
                <a:gd name="T51" fmla="*/ 172 h 174"/>
                <a:gd name="T52" fmla="*/ 600 w 1128"/>
                <a:gd name="T53" fmla="*/ 45 h 174"/>
                <a:gd name="T54" fmla="*/ 677 w 1128"/>
                <a:gd name="T55" fmla="*/ 163 h 174"/>
                <a:gd name="T56" fmla="*/ 651 w 1128"/>
                <a:gd name="T57" fmla="*/ 36 h 174"/>
                <a:gd name="T58" fmla="*/ 594 w 1128"/>
                <a:gd name="T59" fmla="*/ 103 h 174"/>
                <a:gd name="T60" fmla="*/ 614 w 1128"/>
                <a:gd name="T61" fmla="*/ 55 h 174"/>
                <a:gd name="T62" fmla="*/ 847 w 1128"/>
                <a:gd name="T63" fmla="*/ 130 h 174"/>
                <a:gd name="T64" fmla="*/ 870 w 1128"/>
                <a:gd name="T65" fmla="*/ 157 h 174"/>
                <a:gd name="T66" fmla="*/ 935 w 1128"/>
                <a:gd name="T67" fmla="*/ 111 h 174"/>
                <a:gd name="T68" fmla="*/ 903 w 1128"/>
                <a:gd name="T69" fmla="*/ 131 h 174"/>
                <a:gd name="T70" fmla="*/ 789 w 1128"/>
                <a:gd name="T71" fmla="*/ 56 h 174"/>
                <a:gd name="T72" fmla="*/ 804 w 1128"/>
                <a:gd name="T73" fmla="*/ 3 h 174"/>
                <a:gd name="T74" fmla="*/ 804 w 1128"/>
                <a:gd name="T75" fmla="*/ 56 h 174"/>
                <a:gd name="T76" fmla="*/ 804 w 1128"/>
                <a:gd name="T77" fmla="*/ 174 h 174"/>
                <a:gd name="T78" fmla="*/ 789 w 1128"/>
                <a:gd name="T79" fmla="*/ 56 h 174"/>
                <a:gd name="T80" fmla="*/ 921 w 1128"/>
                <a:gd name="T81" fmla="*/ 102 h 174"/>
                <a:gd name="T82" fmla="*/ 858 w 1128"/>
                <a:gd name="T83" fmla="*/ 65 h 174"/>
                <a:gd name="T84" fmla="*/ 886 w 1128"/>
                <a:gd name="T85" fmla="*/ 65 h 174"/>
                <a:gd name="T86" fmla="*/ 899 w 1128"/>
                <a:gd name="T87" fmla="*/ 65 h 174"/>
                <a:gd name="T88" fmla="*/ 858 w 1128"/>
                <a:gd name="T89" fmla="*/ 33 h 174"/>
                <a:gd name="T90" fmla="*/ 931 w 1128"/>
                <a:gd name="T91" fmla="*/ 23 h 174"/>
                <a:gd name="T92" fmla="*/ 886 w 1128"/>
                <a:gd name="T93" fmla="*/ 33 h 174"/>
                <a:gd name="T94" fmla="*/ 1116 w 1128"/>
                <a:gd name="T95" fmla="*/ 22 h 174"/>
                <a:gd name="T96" fmla="*/ 1110 w 1128"/>
                <a:gd name="T97" fmla="*/ 59 h 174"/>
                <a:gd name="T98" fmla="*/ 1073 w 1128"/>
                <a:gd name="T99" fmla="*/ 83 h 174"/>
                <a:gd name="T100" fmla="*/ 1049 w 1128"/>
                <a:gd name="T101" fmla="*/ 125 h 174"/>
                <a:gd name="T102" fmla="*/ 1034 w 1128"/>
                <a:gd name="T103" fmla="*/ 174 h 174"/>
                <a:gd name="T104" fmla="*/ 1034 w 1128"/>
                <a:gd name="T105" fmla="*/ 108 h 174"/>
                <a:gd name="T106" fmla="*/ 998 w 1128"/>
                <a:gd name="T107" fmla="*/ 49 h 174"/>
                <a:gd name="T108" fmla="*/ 1061 w 1128"/>
                <a:gd name="T109" fmla="*/ 22 h 174"/>
                <a:gd name="T110" fmla="*/ 993 w 1128"/>
                <a:gd name="T111" fmla="*/ 50 h 174"/>
                <a:gd name="T112" fmla="*/ 1002 w 1128"/>
                <a:gd name="T113" fmla="*/ 18 h 174"/>
                <a:gd name="T114" fmla="*/ 1060 w 1128"/>
                <a:gd name="T115" fmla="*/ 96 h 174"/>
                <a:gd name="T116" fmla="*/ 1031 w 1128"/>
                <a:gd name="T117" fmla="*/ 71 h 174"/>
                <a:gd name="T118" fmla="*/ 1060 w 1128"/>
                <a:gd name="T119" fmla="*/ 47 h 174"/>
                <a:gd name="T120" fmla="*/ 957 w 1128"/>
                <a:gd name="T121" fmla="*/ 99 h 174"/>
                <a:gd name="T122" fmla="*/ 957 w 1128"/>
                <a:gd name="T123"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8" h="174">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859" y="141"/>
                  </a:moveTo>
                  <a:cubicBezTo>
                    <a:pt x="861" y="143"/>
                    <a:pt x="860" y="144"/>
                    <a:pt x="856" y="144"/>
                  </a:cubicBezTo>
                  <a:cubicBezTo>
                    <a:pt x="846" y="154"/>
                    <a:pt x="836" y="162"/>
                    <a:pt x="825" y="168"/>
                  </a:cubicBezTo>
                  <a:lnTo>
                    <a:pt x="816" y="155"/>
                  </a:lnTo>
                  <a:cubicBezTo>
                    <a:pt x="829" y="148"/>
                    <a:pt x="839" y="140"/>
                    <a:pt x="847" y="130"/>
                  </a:cubicBezTo>
                  <a:lnTo>
                    <a:pt x="859" y="141"/>
                  </a:lnTo>
                  <a:close/>
                  <a:moveTo>
                    <a:pt x="876" y="171"/>
                  </a:moveTo>
                  <a:lnTo>
                    <a:pt x="866" y="171"/>
                  </a:lnTo>
                  <a:lnTo>
                    <a:pt x="862" y="157"/>
                  </a:lnTo>
                  <a:lnTo>
                    <a:pt x="870" y="157"/>
                  </a:lnTo>
                  <a:cubicBezTo>
                    <a:pt x="872" y="157"/>
                    <a:pt x="873" y="156"/>
                    <a:pt x="873" y="154"/>
                  </a:cubicBezTo>
                  <a:lnTo>
                    <a:pt x="873" y="126"/>
                  </a:lnTo>
                  <a:lnTo>
                    <a:pt x="822" y="126"/>
                  </a:lnTo>
                  <a:lnTo>
                    <a:pt x="822" y="111"/>
                  </a:lnTo>
                  <a:lnTo>
                    <a:pt x="935" y="111"/>
                  </a:lnTo>
                  <a:lnTo>
                    <a:pt x="935" y="126"/>
                  </a:lnTo>
                  <a:lnTo>
                    <a:pt x="888" y="126"/>
                  </a:lnTo>
                  <a:lnTo>
                    <a:pt x="888" y="159"/>
                  </a:lnTo>
                  <a:cubicBezTo>
                    <a:pt x="888" y="167"/>
                    <a:pt x="884" y="171"/>
                    <a:pt x="876" y="171"/>
                  </a:cubicBezTo>
                  <a:close/>
                  <a:moveTo>
                    <a:pt x="903" y="131"/>
                  </a:moveTo>
                  <a:cubicBezTo>
                    <a:pt x="914" y="140"/>
                    <a:pt x="924" y="147"/>
                    <a:pt x="934" y="152"/>
                  </a:cubicBezTo>
                  <a:lnTo>
                    <a:pt x="926" y="165"/>
                  </a:lnTo>
                  <a:cubicBezTo>
                    <a:pt x="916" y="161"/>
                    <a:pt x="905" y="153"/>
                    <a:pt x="893" y="141"/>
                  </a:cubicBezTo>
                  <a:lnTo>
                    <a:pt x="903" y="131"/>
                  </a:lnTo>
                  <a:close/>
                  <a:moveTo>
                    <a:pt x="789" y="56"/>
                  </a:moveTo>
                  <a:lnTo>
                    <a:pt x="765" y="56"/>
                  </a:lnTo>
                  <a:lnTo>
                    <a:pt x="765" y="42"/>
                  </a:lnTo>
                  <a:lnTo>
                    <a:pt x="789" y="42"/>
                  </a:lnTo>
                  <a:lnTo>
                    <a:pt x="789" y="3"/>
                  </a:lnTo>
                  <a:lnTo>
                    <a:pt x="804" y="3"/>
                  </a:lnTo>
                  <a:cubicBezTo>
                    <a:pt x="808" y="3"/>
                    <a:pt x="808" y="5"/>
                    <a:pt x="804" y="7"/>
                  </a:cubicBezTo>
                  <a:lnTo>
                    <a:pt x="804" y="42"/>
                  </a:lnTo>
                  <a:lnTo>
                    <a:pt x="825" y="42"/>
                  </a:lnTo>
                  <a:lnTo>
                    <a:pt x="825" y="56"/>
                  </a:lnTo>
                  <a:lnTo>
                    <a:pt x="804" y="56"/>
                  </a:lnTo>
                  <a:lnTo>
                    <a:pt x="804" y="75"/>
                  </a:lnTo>
                  <a:cubicBezTo>
                    <a:pt x="812" y="79"/>
                    <a:pt x="819" y="84"/>
                    <a:pt x="826" y="92"/>
                  </a:cubicBezTo>
                  <a:lnTo>
                    <a:pt x="818" y="106"/>
                  </a:lnTo>
                  <a:cubicBezTo>
                    <a:pt x="813" y="101"/>
                    <a:pt x="809" y="97"/>
                    <a:pt x="804" y="93"/>
                  </a:cubicBezTo>
                  <a:lnTo>
                    <a:pt x="804" y="174"/>
                  </a:lnTo>
                  <a:lnTo>
                    <a:pt x="789" y="174"/>
                  </a:lnTo>
                  <a:lnTo>
                    <a:pt x="789" y="99"/>
                  </a:lnTo>
                  <a:cubicBezTo>
                    <a:pt x="785" y="110"/>
                    <a:pt x="778" y="121"/>
                    <a:pt x="768" y="130"/>
                  </a:cubicBezTo>
                  <a:lnTo>
                    <a:pt x="759" y="117"/>
                  </a:lnTo>
                  <a:cubicBezTo>
                    <a:pt x="777" y="96"/>
                    <a:pt x="787" y="76"/>
                    <a:pt x="789" y="56"/>
                  </a:cubicBezTo>
                  <a:close/>
                  <a:moveTo>
                    <a:pt x="921" y="102"/>
                  </a:moveTo>
                  <a:lnTo>
                    <a:pt x="836" y="102"/>
                  </a:lnTo>
                  <a:lnTo>
                    <a:pt x="836" y="87"/>
                  </a:lnTo>
                  <a:lnTo>
                    <a:pt x="921" y="87"/>
                  </a:lnTo>
                  <a:lnTo>
                    <a:pt x="921" y="102"/>
                  </a:lnTo>
                  <a:close/>
                  <a:moveTo>
                    <a:pt x="858" y="65"/>
                  </a:moveTo>
                  <a:lnTo>
                    <a:pt x="858" y="45"/>
                  </a:lnTo>
                  <a:lnTo>
                    <a:pt x="843" y="45"/>
                  </a:lnTo>
                  <a:lnTo>
                    <a:pt x="843" y="65"/>
                  </a:lnTo>
                  <a:lnTo>
                    <a:pt x="858" y="65"/>
                  </a:lnTo>
                  <a:close/>
                  <a:moveTo>
                    <a:pt x="886" y="65"/>
                  </a:moveTo>
                  <a:lnTo>
                    <a:pt x="886" y="45"/>
                  </a:lnTo>
                  <a:lnTo>
                    <a:pt x="871" y="45"/>
                  </a:lnTo>
                  <a:lnTo>
                    <a:pt x="871" y="65"/>
                  </a:lnTo>
                  <a:lnTo>
                    <a:pt x="886" y="65"/>
                  </a:lnTo>
                  <a:close/>
                  <a:moveTo>
                    <a:pt x="899" y="65"/>
                  </a:moveTo>
                  <a:lnTo>
                    <a:pt x="914" y="65"/>
                  </a:lnTo>
                  <a:lnTo>
                    <a:pt x="914" y="45"/>
                  </a:lnTo>
                  <a:lnTo>
                    <a:pt x="899" y="45"/>
                  </a:lnTo>
                  <a:lnTo>
                    <a:pt x="899" y="65"/>
                  </a:lnTo>
                  <a:close/>
                  <a:moveTo>
                    <a:pt x="927" y="33"/>
                  </a:moveTo>
                  <a:lnTo>
                    <a:pt x="927" y="77"/>
                  </a:lnTo>
                  <a:lnTo>
                    <a:pt x="831" y="77"/>
                  </a:lnTo>
                  <a:lnTo>
                    <a:pt x="831" y="33"/>
                  </a:lnTo>
                  <a:lnTo>
                    <a:pt x="858" y="33"/>
                  </a:lnTo>
                  <a:lnTo>
                    <a:pt x="858" y="23"/>
                  </a:lnTo>
                  <a:lnTo>
                    <a:pt x="826" y="23"/>
                  </a:lnTo>
                  <a:lnTo>
                    <a:pt x="826" y="9"/>
                  </a:lnTo>
                  <a:lnTo>
                    <a:pt x="931" y="9"/>
                  </a:lnTo>
                  <a:lnTo>
                    <a:pt x="931" y="23"/>
                  </a:lnTo>
                  <a:lnTo>
                    <a:pt x="899" y="23"/>
                  </a:lnTo>
                  <a:lnTo>
                    <a:pt x="899" y="33"/>
                  </a:lnTo>
                  <a:lnTo>
                    <a:pt x="927" y="33"/>
                  </a:lnTo>
                  <a:close/>
                  <a:moveTo>
                    <a:pt x="871" y="33"/>
                  </a:moveTo>
                  <a:lnTo>
                    <a:pt x="886" y="33"/>
                  </a:lnTo>
                  <a:lnTo>
                    <a:pt x="886" y="23"/>
                  </a:lnTo>
                  <a:lnTo>
                    <a:pt x="871" y="23"/>
                  </a:lnTo>
                  <a:lnTo>
                    <a:pt x="871" y="33"/>
                  </a:lnTo>
                  <a:close/>
                  <a:moveTo>
                    <a:pt x="1074" y="22"/>
                  </a:moveTo>
                  <a:lnTo>
                    <a:pt x="1116" y="22"/>
                  </a:lnTo>
                  <a:lnTo>
                    <a:pt x="1116" y="34"/>
                  </a:lnTo>
                  <a:lnTo>
                    <a:pt x="1073" y="34"/>
                  </a:lnTo>
                  <a:lnTo>
                    <a:pt x="1073" y="47"/>
                  </a:lnTo>
                  <a:lnTo>
                    <a:pt x="1110" y="47"/>
                  </a:lnTo>
                  <a:lnTo>
                    <a:pt x="1110" y="59"/>
                  </a:lnTo>
                  <a:lnTo>
                    <a:pt x="1073" y="59"/>
                  </a:lnTo>
                  <a:lnTo>
                    <a:pt x="1073" y="71"/>
                  </a:lnTo>
                  <a:lnTo>
                    <a:pt x="1110" y="71"/>
                  </a:lnTo>
                  <a:lnTo>
                    <a:pt x="1110" y="83"/>
                  </a:lnTo>
                  <a:lnTo>
                    <a:pt x="1073" y="83"/>
                  </a:lnTo>
                  <a:lnTo>
                    <a:pt x="1073" y="96"/>
                  </a:lnTo>
                  <a:lnTo>
                    <a:pt x="1120" y="96"/>
                  </a:lnTo>
                  <a:lnTo>
                    <a:pt x="1120" y="108"/>
                  </a:lnTo>
                  <a:lnTo>
                    <a:pt x="1049" y="108"/>
                  </a:lnTo>
                  <a:lnTo>
                    <a:pt x="1049" y="125"/>
                  </a:lnTo>
                  <a:lnTo>
                    <a:pt x="1128" y="125"/>
                  </a:lnTo>
                  <a:lnTo>
                    <a:pt x="1128" y="139"/>
                  </a:lnTo>
                  <a:lnTo>
                    <a:pt x="1049" y="139"/>
                  </a:lnTo>
                  <a:lnTo>
                    <a:pt x="1049" y="174"/>
                  </a:lnTo>
                  <a:lnTo>
                    <a:pt x="1034" y="174"/>
                  </a:lnTo>
                  <a:lnTo>
                    <a:pt x="1034" y="139"/>
                  </a:lnTo>
                  <a:lnTo>
                    <a:pt x="956" y="139"/>
                  </a:lnTo>
                  <a:lnTo>
                    <a:pt x="956" y="125"/>
                  </a:lnTo>
                  <a:lnTo>
                    <a:pt x="1034" y="125"/>
                  </a:lnTo>
                  <a:lnTo>
                    <a:pt x="1034" y="108"/>
                  </a:lnTo>
                  <a:lnTo>
                    <a:pt x="1026" y="108"/>
                  </a:lnTo>
                  <a:lnTo>
                    <a:pt x="1018" y="108"/>
                  </a:lnTo>
                  <a:lnTo>
                    <a:pt x="1018" y="50"/>
                  </a:lnTo>
                  <a:cubicBezTo>
                    <a:pt x="1015" y="54"/>
                    <a:pt x="1011" y="58"/>
                    <a:pt x="1006" y="63"/>
                  </a:cubicBezTo>
                  <a:lnTo>
                    <a:pt x="998" y="49"/>
                  </a:lnTo>
                  <a:cubicBezTo>
                    <a:pt x="1013" y="38"/>
                    <a:pt x="1024" y="22"/>
                    <a:pt x="1031" y="3"/>
                  </a:cubicBezTo>
                  <a:lnTo>
                    <a:pt x="1044" y="7"/>
                  </a:lnTo>
                  <a:cubicBezTo>
                    <a:pt x="1046" y="9"/>
                    <a:pt x="1046" y="10"/>
                    <a:pt x="1042" y="11"/>
                  </a:cubicBezTo>
                  <a:cubicBezTo>
                    <a:pt x="1041" y="15"/>
                    <a:pt x="1039" y="19"/>
                    <a:pt x="1036" y="22"/>
                  </a:cubicBezTo>
                  <a:lnTo>
                    <a:pt x="1061" y="22"/>
                  </a:lnTo>
                  <a:cubicBezTo>
                    <a:pt x="1065" y="15"/>
                    <a:pt x="1068" y="9"/>
                    <a:pt x="1071" y="3"/>
                  </a:cubicBezTo>
                  <a:lnTo>
                    <a:pt x="1084" y="7"/>
                  </a:lnTo>
                  <a:cubicBezTo>
                    <a:pt x="1086" y="9"/>
                    <a:pt x="1085" y="10"/>
                    <a:pt x="1082" y="11"/>
                  </a:cubicBezTo>
                  <a:cubicBezTo>
                    <a:pt x="1080" y="13"/>
                    <a:pt x="1078" y="17"/>
                    <a:pt x="1074" y="22"/>
                  </a:cubicBezTo>
                  <a:close/>
                  <a:moveTo>
                    <a:pt x="993" y="50"/>
                  </a:moveTo>
                  <a:lnTo>
                    <a:pt x="982" y="64"/>
                  </a:lnTo>
                  <a:cubicBezTo>
                    <a:pt x="975" y="57"/>
                    <a:pt x="968" y="52"/>
                    <a:pt x="961" y="49"/>
                  </a:cubicBezTo>
                  <a:lnTo>
                    <a:pt x="971" y="36"/>
                  </a:lnTo>
                  <a:cubicBezTo>
                    <a:pt x="978" y="38"/>
                    <a:pt x="985" y="43"/>
                    <a:pt x="993" y="50"/>
                  </a:cubicBezTo>
                  <a:close/>
                  <a:moveTo>
                    <a:pt x="1002" y="18"/>
                  </a:moveTo>
                  <a:lnTo>
                    <a:pt x="992" y="32"/>
                  </a:lnTo>
                  <a:cubicBezTo>
                    <a:pt x="986" y="26"/>
                    <a:pt x="979" y="21"/>
                    <a:pt x="970" y="18"/>
                  </a:cubicBezTo>
                  <a:lnTo>
                    <a:pt x="980" y="6"/>
                  </a:lnTo>
                  <a:cubicBezTo>
                    <a:pt x="989" y="9"/>
                    <a:pt x="996" y="13"/>
                    <a:pt x="1002" y="18"/>
                  </a:cubicBezTo>
                  <a:close/>
                  <a:moveTo>
                    <a:pt x="1060" y="96"/>
                  </a:moveTo>
                  <a:lnTo>
                    <a:pt x="1060" y="83"/>
                  </a:lnTo>
                  <a:lnTo>
                    <a:pt x="1031" y="83"/>
                  </a:lnTo>
                  <a:lnTo>
                    <a:pt x="1031" y="96"/>
                  </a:lnTo>
                  <a:lnTo>
                    <a:pt x="1060" y="96"/>
                  </a:lnTo>
                  <a:close/>
                  <a:moveTo>
                    <a:pt x="1031" y="71"/>
                  </a:moveTo>
                  <a:lnTo>
                    <a:pt x="1060" y="71"/>
                  </a:lnTo>
                  <a:lnTo>
                    <a:pt x="1060" y="59"/>
                  </a:lnTo>
                  <a:lnTo>
                    <a:pt x="1031" y="59"/>
                  </a:lnTo>
                  <a:lnTo>
                    <a:pt x="1031" y="71"/>
                  </a:lnTo>
                  <a:close/>
                  <a:moveTo>
                    <a:pt x="1060" y="47"/>
                  </a:moveTo>
                  <a:lnTo>
                    <a:pt x="1060" y="34"/>
                  </a:lnTo>
                  <a:lnTo>
                    <a:pt x="1031" y="34"/>
                  </a:lnTo>
                  <a:lnTo>
                    <a:pt x="1031" y="47"/>
                  </a:lnTo>
                  <a:lnTo>
                    <a:pt x="1060" y="47"/>
                  </a:lnTo>
                  <a:close/>
                  <a:moveTo>
                    <a:pt x="957" y="99"/>
                  </a:moveTo>
                  <a:cubicBezTo>
                    <a:pt x="970" y="92"/>
                    <a:pt x="983" y="81"/>
                    <a:pt x="996" y="67"/>
                  </a:cubicBezTo>
                  <a:lnTo>
                    <a:pt x="1007" y="78"/>
                  </a:lnTo>
                  <a:cubicBezTo>
                    <a:pt x="994" y="93"/>
                    <a:pt x="982" y="104"/>
                    <a:pt x="971" y="111"/>
                  </a:cubicBezTo>
                  <a:cubicBezTo>
                    <a:pt x="972" y="114"/>
                    <a:pt x="971" y="116"/>
                    <a:pt x="969" y="115"/>
                  </a:cubicBezTo>
                  <a:lnTo>
                    <a:pt x="957" y="9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6" name="Freeform 951"/>
            <p:cNvSpPr>
              <a:spLocks noEditPoints="1"/>
            </p:cNvSpPr>
            <p:nvPr/>
          </p:nvSpPr>
          <p:spPr bwMode="auto">
            <a:xfrm>
              <a:off x="3243580" y="467360"/>
              <a:ext cx="215265" cy="103505"/>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7" name="Rectangle 952"/>
            <p:cNvSpPr>
              <a:spLocks noChangeArrowheads="1"/>
            </p:cNvSpPr>
            <p:nvPr/>
          </p:nvSpPr>
          <p:spPr bwMode="auto">
            <a:xfrm>
              <a:off x="47625" y="607695"/>
              <a:ext cx="971550" cy="3797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68" name="Freeform 953"/>
            <p:cNvSpPr>
              <a:spLocks noEditPoints="1"/>
            </p:cNvSpPr>
            <p:nvPr/>
          </p:nvSpPr>
          <p:spPr bwMode="auto">
            <a:xfrm>
              <a:off x="135890" y="651510"/>
              <a:ext cx="304165" cy="99695"/>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313 w 511"/>
                <a:gd name="T57" fmla="*/ 19 h 168"/>
                <a:gd name="T58" fmla="*/ 263 w 511"/>
                <a:gd name="T59" fmla="*/ 148 h 168"/>
                <a:gd name="T60" fmla="*/ 295 w 511"/>
                <a:gd name="T61" fmla="*/ 36 h 168"/>
                <a:gd name="T62" fmla="*/ 218 w 511"/>
                <a:gd name="T63" fmla="*/ 19 h 168"/>
                <a:gd name="T64" fmla="*/ 502 w 511"/>
                <a:gd name="T65" fmla="*/ 93 h 168"/>
                <a:gd name="T66" fmla="*/ 500 w 511"/>
                <a:gd name="T67" fmla="*/ 139 h 168"/>
                <a:gd name="T68" fmla="*/ 421 w 511"/>
                <a:gd name="T69" fmla="*/ 139 h 168"/>
                <a:gd name="T70" fmla="*/ 419 w 511"/>
                <a:gd name="T71" fmla="*/ 93 h 168"/>
                <a:gd name="T72" fmla="*/ 423 w 511"/>
                <a:gd name="T73" fmla="*/ 75 h 168"/>
                <a:gd name="T74" fmla="*/ 424 w 511"/>
                <a:gd name="T75" fmla="*/ 30 h 168"/>
                <a:gd name="T76" fmla="*/ 497 w 511"/>
                <a:gd name="T77" fmla="*/ 30 h 168"/>
                <a:gd name="T78" fmla="*/ 499 w 511"/>
                <a:gd name="T79" fmla="*/ 75 h 168"/>
                <a:gd name="T80" fmla="*/ 437 w 511"/>
                <a:gd name="T81" fmla="*/ 40 h 168"/>
                <a:gd name="T82" fmla="*/ 438 w 511"/>
                <a:gd name="T83" fmla="*/ 66 h 168"/>
                <a:gd name="T84" fmla="*/ 484 w 511"/>
                <a:gd name="T85" fmla="*/ 66 h 168"/>
                <a:gd name="T86" fmla="*/ 484 w 511"/>
                <a:gd name="T87" fmla="*/ 40 h 168"/>
                <a:gd name="T88" fmla="*/ 437 w 511"/>
                <a:gd name="T89" fmla="*/ 40 h 168"/>
                <a:gd name="T90" fmla="*/ 428 w 511"/>
                <a:gd name="T91" fmla="*/ 114 h 168"/>
                <a:gd name="T92" fmla="*/ 460 w 511"/>
                <a:gd name="T93" fmla="*/ 135 h 168"/>
                <a:gd name="T94" fmla="*/ 493 w 511"/>
                <a:gd name="T95" fmla="*/ 114 h 168"/>
                <a:gd name="T96" fmla="*/ 460 w 511"/>
                <a:gd name="T97" fmla="*/ 9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18" y="19"/>
                  </a:moveTo>
                  <a:lnTo>
                    <a:pt x="313" y="19"/>
                  </a:lnTo>
                  <a:lnTo>
                    <a:pt x="313" y="36"/>
                  </a:lnTo>
                  <a:lnTo>
                    <a:pt x="263" y="148"/>
                  </a:lnTo>
                  <a:lnTo>
                    <a:pt x="244" y="148"/>
                  </a:lnTo>
                  <a:lnTo>
                    <a:pt x="295" y="36"/>
                  </a:lnTo>
                  <a:lnTo>
                    <a:pt x="218" y="36"/>
                  </a:lnTo>
                  <a:lnTo>
                    <a:pt x="218" y="19"/>
                  </a:ln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9" name="Freeform 954"/>
            <p:cNvSpPr>
              <a:spLocks noEditPoints="1"/>
            </p:cNvSpPr>
            <p:nvPr/>
          </p:nvSpPr>
          <p:spPr bwMode="auto">
            <a:xfrm>
              <a:off x="640080" y="659130"/>
              <a:ext cx="56515" cy="81280"/>
            </a:xfrm>
            <a:custGeom>
              <a:avLst/>
              <a:gdLst>
                <a:gd name="T0" fmla="*/ 55 w 89"/>
                <a:gd name="T1" fmla="*/ 128 h 128"/>
                <a:gd name="T2" fmla="*/ 55 w 89"/>
                <a:gd name="T3" fmla="*/ 98 h 128"/>
                <a:gd name="T4" fmla="*/ 0 w 89"/>
                <a:gd name="T5" fmla="*/ 98 h 128"/>
                <a:gd name="T6" fmla="*/ 0 w 89"/>
                <a:gd name="T7" fmla="*/ 84 h 128"/>
                <a:gd name="T8" fmla="*/ 59 w 89"/>
                <a:gd name="T9" fmla="*/ 0 h 128"/>
                <a:gd name="T10" fmla="*/ 71 w 89"/>
                <a:gd name="T11" fmla="*/ 0 h 128"/>
                <a:gd name="T12" fmla="*/ 71 w 89"/>
                <a:gd name="T13" fmla="*/ 84 h 128"/>
                <a:gd name="T14" fmla="*/ 89 w 89"/>
                <a:gd name="T15" fmla="*/ 84 h 128"/>
                <a:gd name="T16" fmla="*/ 89 w 89"/>
                <a:gd name="T17" fmla="*/ 98 h 128"/>
                <a:gd name="T18" fmla="*/ 71 w 89"/>
                <a:gd name="T19" fmla="*/ 98 h 128"/>
                <a:gd name="T20" fmla="*/ 71 w 89"/>
                <a:gd name="T21" fmla="*/ 128 h 128"/>
                <a:gd name="T22" fmla="*/ 55 w 89"/>
                <a:gd name="T23" fmla="*/ 128 h 128"/>
                <a:gd name="T24" fmla="*/ 55 w 89"/>
                <a:gd name="T25" fmla="*/ 84 h 128"/>
                <a:gd name="T26" fmla="*/ 55 w 89"/>
                <a:gd name="T27" fmla="*/ 26 h 128"/>
                <a:gd name="T28" fmla="*/ 15 w 89"/>
                <a:gd name="T29" fmla="*/ 84 h 128"/>
                <a:gd name="T30" fmla="*/ 55 w 89"/>
                <a:gd name="T3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128">
                  <a:moveTo>
                    <a:pt x="55" y="128"/>
                  </a:moveTo>
                  <a:lnTo>
                    <a:pt x="55" y="98"/>
                  </a:lnTo>
                  <a:lnTo>
                    <a:pt x="0" y="98"/>
                  </a:lnTo>
                  <a:lnTo>
                    <a:pt x="0" y="84"/>
                  </a:lnTo>
                  <a:lnTo>
                    <a:pt x="59" y="0"/>
                  </a:lnTo>
                  <a:lnTo>
                    <a:pt x="71" y="0"/>
                  </a:lnTo>
                  <a:lnTo>
                    <a:pt x="71" y="84"/>
                  </a:lnTo>
                  <a:lnTo>
                    <a:pt x="89" y="84"/>
                  </a:lnTo>
                  <a:lnTo>
                    <a:pt x="89" y="98"/>
                  </a:lnTo>
                  <a:lnTo>
                    <a:pt x="71" y="98"/>
                  </a:lnTo>
                  <a:lnTo>
                    <a:pt x="71" y="128"/>
                  </a:lnTo>
                  <a:lnTo>
                    <a:pt x="55" y="128"/>
                  </a:lnTo>
                  <a:close/>
                  <a:moveTo>
                    <a:pt x="55" y="84"/>
                  </a:moveTo>
                  <a:lnTo>
                    <a:pt x="55" y="26"/>
                  </a:lnTo>
                  <a:lnTo>
                    <a:pt x="15" y="84"/>
                  </a:lnTo>
                  <a:lnTo>
                    <a:pt x="55"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sp>
          <p:nvSpPr>
            <p:cNvPr id="70" name="Freeform 955"/>
            <p:cNvSpPr>
              <a:spLocks/>
            </p:cNvSpPr>
            <p:nvPr/>
          </p:nvSpPr>
          <p:spPr bwMode="auto">
            <a:xfrm>
              <a:off x="642620" y="848360"/>
              <a:ext cx="53975" cy="83820"/>
            </a:xfrm>
            <a:custGeom>
              <a:avLst/>
              <a:gdLst>
                <a:gd name="T0" fmla="*/ 0 w 90"/>
                <a:gd name="T1" fmla="*/ 102 h 141"/>
                <a:gd name="T2" fmla="*/ 17 w 90"/>
                <a:gd name="T3" fmla="*/ 100 h 141"/>
                <a:gd name="T4" fmla="*/ 27 w 90"/>
                <a:gd name="T5" fmla="*/ 121 h 141"/>
                <a:gd name="T6" fmla="*/ 44 w 90"/>
                <a:gd name="T7" fmla="*/ 127 h 141"/>
                <a:gd name="T8" fmla="*/ 64 w 90"/>
                <a:gd name="T9" fmla="*/ 119 h 141"/>
                <a:gd name="T10" fmla="*/ 73 w 90"/>
                <a:gd name="T11" fmla="*/ 98 h 141"/>
                <a:gd name="T12" fmla="*/ 65 w 90"/>
                <a:gd name="T13" fmla="*/ 79 h 141"/>
                <a:gd name="T14" fmla="*/ 46 w 90"/>
                <a:gd name="T15" fmla="*/ 71 h 141"/>
                <a:gd name="T16" fmla="*/ 34 w 90"/>
                <a:gd name="T17" fmla="*/ 73 h 141"/>
                <a:gd name="T18" fmla="*/ 36 w 90"/>
                <a:gd name="T19" fmla="*/ 58 h 141"/>
                <a:gd name="T20" fmla="*/ 38 w 90"/>
                <a:gd name="T21" fmla="*/ 59 h 141"/>
                <a:gd name="T22" fmla="*/ 58 w 90"/>
                <a:gd name="T23" fmla="*/ 53 h 141"/>
                <a:gd name="T24" fmla="*/ 66 w 90"/>
                <a:gd name="T25" fmla="*/ 36 h 141"/>
                <a:gd name="T26" fmla="*/ 60 w 90"/>
                <a:gd name="T27" fmla="*/ 20 h 141"/>
                <a:gd name="T28" fmla="*/ 44 w 90"/>
                <a:gd name="T29" fmla="*/ 14 h 141"/>
                <a:gd name="T30" fmla="*/ 28 w 90"/>
                <a:gd name="T31" fmla="*/ 20 h 141"/>
                <a:gd name="T32" fmla="*/ 19 w 90"/>
                <a:gd name="T33" fmla="*/ 39 h 141"/>
                <a:gd name="T34" fmla="*/ 2 w 90"/>
                <a:gd name="T35" fmla="*/ 36 h 141"/>
                <a:gd name="T36" fmla="*/ 16 w 90"/>
                <a:gd name="T37" fmla="*/ 10 h 141"/>
                <a:gd name="T38" fmla="*/ 43 w 90"/>
                <a:gd name="T39" fmla="*/ 0 h 141"/>
                <a:gd name="T40" fmla="*/ 64 w 90"/>
                <a:gd name="T41" fmla="*/ 5 h 141"/>
                <a:gd name="T42" fmla="*/ 79 w 90"/>
                <a:gd name="T43" fmla="*/ 18 h 141"/>
                <a:gd name="T44" fmla="*/ 84 w 90"/>
                <a:gd name="T45" fmla="*/ 36 h 141"/>
                <a:gd name="T46" fmla="*/ 79 w 90"/>
                <a:gd name="T47" fmla="*/ 52 h 141"/>
                <a:gd name="T48" fmla="*/ 65 w 90"/>
                <a:gd name="T49" fmla="*/ 64 h 141"/>
                <a:gd name="T50" fmla="*/ 84 w 90"/>
                <a:gd name="T51" fmla="*/ 76 h 141"/>
                <a:gd name="T52" fmla="*/ 90 w 90"/>
                <a:gd name="T53" fmla="*/ 98 h 141"/>
                <a:gd name="T54" fmla="*/ 77 w 90"/>
                <a:gd name="T55" fmla="*/ 128 h 141"/>
                <a:gd name="T56" fmla="*/ 44 w 90"/>
                <a:gd name="T57" fmla="*/ 141 h 141"/>
                <a:gd name="T58" fmla="*/ 14 w 90"/>
                <a:gd name="T59" fmla="*/ 130 h 141"/>
                <a:gd name="T60" fmla="*/ 0 w 90"/>
                <a:gd name="T61"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71" name="Line 956"/>
            <p:cNvCxnSpPr/>
            <p:nvPr/>
          </p:nvCxnSpPr>
          <p:spPr bwMode="auto">
            <a:xfrm>
              <a:off x="47625" y="987425"/>
              <a:ext cx="97155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72" name="Rectangle 957"/>
            <p:cNvSpPr>
              <a:spLocks noChangeArrowheads="1"/>
            </p:cNvSpPr>
            <p:nvPr/>
          </p:nvSpPr>
          <p:spPr bwMode="auto">
            <a:xfrm>
              <a:off x="1651635" y="607695"/>
              <a:ext cx="624205" cy="37973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73" name="Freeform 958"/>
            <p:cNvSpPr>
              <a:spLocks noEditPoints="1"/>
            </p:cNvSpPr>
            <p:nvPr/>
          </p:nvSpPr>
          <p:spPr bwMode="auto">
            <a:xfrm>
              <a:off x="1423670" y="668020"/>
              <a:ext cx="120650" cy="83820"/>
            </a:xfrm>
            <a:custGeom>
              <a:avLst/>
              <a:gdLst>
                <a:gd name="T0" fmla="*/ 19 w 203"/>
                <a:gd name="T1" fmla="*/ 105 h 141"/>
                <a:gd name="T2" fmla="*/ 42 w 203"/>
                <a:gd name="T3" fmla="*/ 127 h 141"/>
                <a:gd name="T4" fmla="*/ 65 w 203"/>
                <a:gd name="T5" fmla="*/ 114 h 141"/>
                <a:gd name="T6" fmla="*/ 74 w 203"/>
                <a:gd name="T7" fmla="*/ 77 h 141"/>
                <a:gd name="T8" fmla="*/ 60 w 203"/>
                <a:gd name="T9" fmla="*/ 87 h 141"/>
                <a:gd name="T10" fmla="*/ 12 w 203"/>
                <a:gd name="T11" fmla="*/ 80 h 141"/>
                <a:gd name="T12" fmla="*/ 13 w 203"/>
                <a:gd name="T13" fmla="*/ 13 h 141"/>
                <a:gd name="T14" fmla="*/ 68 w 203"/>
                <a:gd name="T15" fmla="*/ 8 h 141"/>
                <a:gd name="T16" fmla="*/ 91 w 203"/>
                <a:gd name="T17" fmla="*/ 67 h 141"/>
                <a:gd name="T18" fmla="*/ 68 w 203"/>
                <a:gd name="T19" fmla="*/ 133 h 141"/>
                <a:gd name="T20" fmla="*/ 15 w 203"/>
                <a:gd name="T21" fmla="*/ 132 h 141"/>
                <a:gd name="T22" fmla="*/ 72 w 203"/>
                <a:gd name="T23" fmla="*/ 46 h 141"/>
                <a:gd name="T24" fmla="*/ 46 w 203"/>
                <a:gd name="T25" fmla="*/ 14 h 141"/>
                <a:gd name="T26" fmla="*/ 18 w 203"/>
                <a:gd name="T27" fmla="*/ 47 h 141"/>
                <a:gd name="T28" fmla="*/ 45 w 203"/>
                <a:gd name="T29" fmla="*/ 77 h 141"/>
                <a:gd name="T30" fmla="*/ 72 w 203"/>
                <a:gd name="T31" fmla="*/ 46 h 141"/>
                <a:gd name="T32" fmla="*/ 131 w 203"/>
                <a:gd name="T33" fmla="*/ 105 h 141"/>
                <a:gd name="T34" fmla="*/ 154 w 203"/>
                <a:gd name="T35" fmla="*/ 127 h 141"/>
                <a:gd name="T36" fmla="*/ 177 w 203"/>
                <a:gd name="T37" fmla="*/ 114 h 141"/>
                <a:gd name="T38" fmla="*/ 186 w 203"/>
                <a:gd name="T39" fmla="*/ 77 h 141"/>
                <a:gd name="T40" fmla="*/ 172 w 203"/>
                <a:gd name="T41" fmla="*/ 87 h 141"/>
                <a:gd name="T42" fmla="*/ 124 w 203"/>
                <a:gd name="T43" fmla="*/ 80 h 141"/>
                <a:gd name="T44" fmla="*/ 125 w 203"/>
                <a:gd name="T45" fmla="*/ 13 h 141"/>
                <a:gd name="T46" fmla="*/ 180 w 203"/>
                <a:gd name="T47" fmla="*/ 8 h 141"/>
                <a:gd name="T48" fmla="*/ 203 w 203"/>
                <a:gd name="T49" fmla="*/ 67 h 141"/>
                <a:gd name="T50" fmla="*/ 180 w 203"/>
                <a:gd name="T51" fmla="*/ 133 h 141"/>
                <a:gd name="T52" fmla="*/ 127 w 203"/>
                <a:gd name="T53" fmla="*/ 132 h 141"/>
                <a:gd name="T54" fmla="*/ 184 w 203"/>
                <a:gd name="T55" fmla="*/ 46 h 141"/>
                <a:gd name="T56" fmla="*/ 158 w 203"/>
                <a:gd name="T57" fmla="*/ 14 h 141"/>
                <a:gd name="T58" fmla="*/ 130 w 203"/>
                <a:gd name="T59" fmla="*/ 47 h 141"/>
                <a:gd name="T60" fmla="*/ 157 w 203"/>
                <a:gd name="T61" fmla="*/ 77 h 141"/>
                <a:gd name="T62" fmla="*/ 184 w 203"/>
                <a:gd name="T63" fmla="*/ 4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141">
                  <a:moveTo>
                    <a:pt x="3" y="107"/>
                  </a:moveTo>
                  <a:lnTo>
                    <a:pt x="19" y="105"/>
                  </a:lnTo>
                  <a:cubicBezTo>
                    <a:pt x="21" y="113"/>
                    <a:pt x="23" y="118"/>
                    <a:pt x="27" y="122"/>
                  </a:cubicBezTo>
                  <a:cubicBezTo>
                    <a:pt x="31" y="125"/>
                    <a:pt x="36" y="127"/>
                    <a:pt x="42" y="127"/>
                  </a:cubicBezTo>
                  <a:cubicBezTo>
                    <a:pt x="47" y="127"/>
                    <a:pt x="52" y="126"/>
                    <a:pt x="56" y="123"/>
                  </a:cubicBezTo>
                  <a:cubicBezTo>
                    <a:pt x="60" y="121"/>
                    <a:pt x="63" y="118"/>
                    <a:pt x="65" y="114"/>
                  </a:cubicBezTo>
                  <a:cubicBezTo>
                    <a:pt x="68" y="110"/>
                    <a:pt x="70" y="105"/>
                    <a:pt x="71" y="98"/>
                  </a:cubicBezTo>
                  <a:cubicBezTo>
                    <a:pt x="73" y="91"/>
                    <a:pt x="74" y="84"/>
                    <a:pt x="74" y="77"/>
                  </a:cubicBezTo>
                  <a:cubicBezTo>
                    <a:pt x="74" y="76"/>
                    <a:pt x="74" y="75"/>
                    <a:pt x="74" y="74"/>
                  </a:cubicBezTo>
                  <a:cubicBezTo>
                    <a:pt x="71" y="79"/>
                    <a:pt x="66" y="83"/>
                    <a:pt x="60" y="87"/>
                  </a:cubicBezTo>
                  <a:cubicBezTo>
                    <a:pt x="54" y="90"/>
                    <a:pt x="48" y="92"/>
                    <a:pt x="41" y="92"/>
                  </a:cubicBezTo>
                  <a:cubicBezTo>
                    <a:pt x="30" y="92"/>
                    <a:pt x="20" y="88"/>
                    <a:pt x="12" y="80"/>
                  </a:cubicBezTo>
                  <a:cubicBezTo>
                    <a:pt x="4" y="71"/>
                    <a:pt x="0" y="60"/>
                    <a:pt x="0" y="47"/>
                  </a:cubicBezTo>
                  <a:cubicBezTo>
                    <a:pt x="0" y="33"/>
                    <a:pt x="5" y="22"/>
                    <a:pt x="13" y="13"/>
                  </a:cubicBezTo>
                  <a:cubicBezTo>
                    <a:pt x="21" y="5"/>
                    <a:pt x="31" y="0"/>
                    <a:pt x="44" y="0"/>
                  </a:cubicBezTo>
                  <a:cubicBezTo>
                    <a:pt x="53" y="0"/>
                    <a:pt x="61" y="3"/>
                    <a:pt x="68" y="8"/>
                  </a:cubicBezTo>
                  <a:cubicBezTo>
                    <a:pt x="76" y="13"/>
                    <a:pt x="81" y="19"/>
                    <a:pt x="85" y="28"/>
                  </a:cubicBezTo>
                  <a:cubicBezTo>
                    <a:pt x="89" y="37"/>
                    <a:pt x="91" y="50"/>
                    <a:pt x="91" y="67"/>
                  </a:cubicBezTo>
                  <a:cubicBezTo>
                    <a:pt x="91" y="84"/>
                    <a:pt x="89" y="98"/>
                    <a:pt x="85" y="109"/>
                  </a:cubicBezTo>
                  <a:cubicBezTo>
                    <a:pt x="81" y="119"/>
                    <a:pt x="76" y="127"/>
                    <a:pt x="68" y="133"/>
                  </a:cubicBezTo>
                  <a:cubicBezTo>
                    <a:pt x="61" y="138"/>
                    <a:pt x="52" y="141"/>
                    <a:pt x="42" y="141"/>
                  </a:cubicBezTo>
                  <a:cubicBezTo>
                    <a:pt x="31" y="141"/>
                    <a:pt x="22" y="138"/>
                    <a:pt x="15" y="132"/>
                  </a:cubicBezTo>
                  <a:cubicBezTo>
                    <a:pt x="8" y="126"/>
                    <a:pt x="4" y="118"/>
                    <a:pt x="3" y="107"/>
                  </a:cubicBezTo>
                  <a:close/>
                  <a:moveTo>
                    <a:pt x="72" y="46"/>
                  </a:moveTo>
                  <a:cubicBezTo>
                    <a:pt x="72" y="36"/>
                    <a:pt x="69" y="29"/>
                    <a:pt x="64" y="23"/>
                  </a:cubicBezTo>
                  <a:cubicBezTo>
                    <a:pt x="59" y="17"/>
                    <a:pt x="53" y="14"/>
                    <a:pt x="46" y="14"/>
                  </a:cubicBezTo>
                  <a:cubicBezTo>
                    <a:pt x="38" y="14"/>
                    <a:pt x="32" y="18"/>
                    <a:pt x="26" y="24"/>
                  </a:cubicBezTo>
                  <a:cubicBezTo>
                    <a:pt x="21" y="30"/>
                    <a:pt x="18" y="38"/>
                    <a:pt x="18" y="47"/>
                  </a:cubicBezTo>
                  <a:cubicBezTo>
                    <a:pt x="18" y="56"/>
                    <a:pt x="20" y="63"/>
                    <a:pt x="26" y="69"/>
                  </a:cubicBezTo>
                  <a:cubicBezTo>
                    <a:pt x="31" y="74"/>
                    <a:pt x="38" y="77"/>
                    <a:pt x="45" y="77"/>
                  </a:cubicBezTo>
                  <a:cubicBezTo>
                    <a:pt x="53" y="77"/>
                    <a:pt x="59" y="74"/>
                    <a:pt x="64" y="69"/>
                  </a:cubicBezTo>
                  <a:cubicBezTo>
                    <a:pt x="69" y="63"/>
                    <a:pt x="72" y="56"/>
                    <a:pt x="72" y="46"/>
                  </a:cubicBezTo>
                  <a:close/>
                  <a:moveTo>
                    <a:pt x="115" y="107"/>
                  </a:moveTo>
                  <a:lnTo>
                    <a:pt x="131" y="105"/>
                  </a:lnTo>
                  <a:cubicBezTo>
                    <a:pt x="133" y="113"/>
                    <a:pt x="135" y="118"/>
                    <a:pt x="139" y="122"/>
                  </a:cubicBezTo>
                  <a:cubicBezTo>
                    <a:pt x="143" y="125"/>
                    <a:pt x="148" y="127"/>
                    <a:pt x="154" y="127"/>
                  </a:cubicBezTo>
                  <a:cubicBezTo>
                    <a:pt x="159" y="127"/>
                    <a:pt x="164" y="126"/>
                    <a:pt x="168" y="123"/>
                  </a:cubicBezTo>
                  <a:cubicBezTo>
                    <a:pt x="172" y="121"/>
                    <a:pt x="175" y="118"/>
                    <a:pt x="177" y="114"/>
                  </a:cubicBezTo>
                  <a:cubicBezTo>
                    <a:pt x="180" y="110"/>
                    <a:pt x="182" y="105"/>
                    <a:pt x="183" y="98"/>
                  </a:cubicBezTo>
                  <a:cubicBezTo>
                    <a:pt x="185" y="91"/>
                    <a:pt x="186" y="84"/>
                    <a:pt x="186" y="77"/>
                  </a:cubicBezTo>
                  <a:cubicBezTo>
                    <a:pt x="186" y="76"/>
                    <a:pt x="186" y="75"/>
                    <a:pt x="186" y="74"/>
                  </a:cubicBezTo>
                  <a:cubicBezTo>
                    <a:pt x="183" y="79"/>
                    <a:pt x="178" y="83"/>
                    <a:pt x="172" y="87"/>
                  </a:cubicBezTo>
                  <a:cubicBezTo>
                    <a:pt x="166" y="90"/>
                    <a:pt x="160" y="92"/>
                    <a:pt x="153" y="92"/>
                  </a:cubicBezTo>
                  <a:cubicBezTo>
                    <a:pt x="142" y="92"/>
                    <a:pt x="132" y="88"/>
                    <a:pt x="124" y="80"/>
                  </a:cubicBezTo>
                  <a:cubicBezTo>
                    <a:pt x="116" y="71"/>
                    <a:pt x="112" y="60"/>
                    <a:pt x="112" y="47"/>
                  </a:cubicBezTo>
                  <a:cubicBezTo>
                    <a:pt x="112" y="33"/>
                    <a:pt x="117" y="22"/>
                    <a:pt x="125" y="13"/>
                  </a:cubicBezTo>
                  <a:cubicBezTo>
                    <a:pt x="133" y="5"/>
                    <a:pt x="143" y="0"/>
                    <a:pt x="156" y="0"/>
                  </a:cubicBezTo>
                  <a:cubicBezTo>
                    <a:pt x="165" y="0"/>
                    <a:pt x="173" y="3"/>
                    <a:pt x="180" y="8"/>
                  </a:cubicBezTo>
                  <a:cubicBezTo>
                    <a:pt x="188" y="13"/>
                    <a:pt x="193" y="19"/>
                    <a:pt x="197" y="28"/>
                  </a:cubicBezTo>
                  <a:cubicBezTo>
                    <a:pt x="201" y="37"/>
                    <a:pt x="203" y="50"/>
                    <a:pt x="203" y="67"/>
                  </a:cubicBezTo>
                  <a:cubicBezTo>
                    <a:pt x="203" y="84"/>
                    <a:pt x="201" y="98"/>
                    <a:pt x="197" y="109"/>
                  </a:cubicBezTo>
                  <a:cubicBezTo>
                    <a:pt x="193" y="119"/>
                    <a:pt x="188" y="127"/>
                    <a:pt x="180" y="133"/>
                  </a:cubicBezTo>
                  <a:cubicBezTo>
                    <a:pt x="173" y="138"/>
                    <a:pt x="164" y="141"/>
                    <a:pt x="154" y="141"/>
                  </a:cubicBezTo>
                  <a:cubicBezTo>
                    <a:pt x="143" y="141"/>
                    <a:pt x="134" y="138"/>
                    <a:pt x="127" y="132"/>
                  </a:cubicBezTo>
                  <a:cubicBezTo>
                    <a:pt x="120" y="126"/>
                    <a:pt x="116" y="118"/>
                    <a:pt x="115" y="107"/>
                  </a:cubicBezTo>
                  <a:close/>
                  <a:moveTo>
                    <a:pt x="184" y="46"/>
                  </a:moveTo>
                  <a:cubicBezTo>
                    <a:pt x="184" y="36"/>
                    <a:pt x="181" y="29"/>
                    <a:pt x="176" y="23"/>
                  </a:cubicBezTo>
                  <a:cubicBezTo>
                    <a:pt x="171" y="17"/>
                    <a:pt x="165" y="14"/>
                    <a:pt x="158" y="14"/>
                  </a:cubicBezTo>
                  <a:cubicBezTo>
                    <a:pt x="150" y="14"/>
                    <a:pt x="144" y="18"/>
                    <a:pt x="138" y="24"/>
                  </a:cubicBezTo>
                  <a:cubicBezTo>
                    <a:pt x="133" y="30"/>
                    <a:pt x="130" y="38"/>
                    <a:pt x="130" y="47"/>
                  </a:cubicBezTo>
                  <a:cubicBezTo>
                    <a:pt x="130" y="56"/>
                    <a:pt x="132" y="63"/>
                    <a:pt x="138" y="69"/>
                  </a:cubicBezTo>
                  <a:cubicBezTo>
                    <a:pt x="143" y="74"/>
                    <a:pt x="150" y="77"/>
                    <a:pt x="157" y="77"/>
                  </a:cubicBezTo>
                  <a:cubicBezTo>
                    <a:pt x="165" y="77"/>
                    <a:pt x="171" y="74"/>
                    <a:pt x="176" y="69"/>
                  </a:cubicBezTo>
                  <a:cubicBezTo>
                    <a:pt x="181" y="63"/>
                    <a:pt x="184" y="56"/>
                    <a:pt x="184"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4" name="Freeform 959"/>
            <p:cNvSpPr>
              <a:spLocks noEditPoints="1"/>
            </p:cNvSpPr>
            <p:nvPr/>
          </p:nvSpPr>
          <p:spPr bwMode="auto">
            <a:xfrm>
              <a:off x="1957070" y="668020"/>
              <a:ext cx="215900" cy="83820"/>
            </a:xfrm>
            <a:custGeom>
              <a:avLst/>
              <a:gdLst>
                <a:gd name="T0" fmla="*/ 17 w 363"/>
                <a:gd name="T1" fmla="*/ 100 h 141"/>
                <a:gd name="T2" fmla="*/ 44 w 363"/>
                <a:gd name="T3" fmla="*/ 127 h 141"/>
                <a:gd name="T4" fmla="*/ 73 w 363"/>
                <a:gd name="T5" fmla="*/ 98 h 141"/>
                <a:gd name="T6" fmla="*/ 46 w 363"/>
                <a:gd name="T7" fmla="*/ 71 h 141"/>
                <a:gd name="T8" fmla="*/ 36 w 363"/>
                <a:gd name="T9" fmla="*/ 58 h 141"/>
                <a:gd name="T10" fmla="*/ 58 w 363"/>
                <a:gd name="T11" fmla="*/ 53 h 141"/>
                <a:gd name="T12" fmla="*/ 60 w 363"/>
                <a:gd name="T13" fmla="*/ 20 h 141"/>
                <a:gd name="T14" fmla="*/ 28 w 363"/>
                <a:gd name="T15" fmla="*/ 20 h 141"/>
                <a:gd name="T16" fmla="*/ 2 w 363"/>
                <a:gd name="T17" fmla="*/ 36 h 141"/>
                <a:gd name="T18" fmla="*/ 43 w 363"/>
                <a:gd name="T19" fmla="*/ 0 h 141"/>
                <a:gd name="T20" fmla="*/ 79 w 363"/>
                <a:gd name="T21" fmla="*/ 18 h 141"/>
                <a:gd name="T22" fmla="*/ 79 w 363"/>
                <a:gd name="T23" fmla="*/ 52 h 141"/>
                <a:gd name="T24" fmla="*/ 84 w 363"/>
                <a:gd name="T25" fmla="*/ 76 h 141"/>
                <a:gd name="T26" fmla="*/ 77 w 363"/>
                <a:gd name="T27" fmla="*/ 128 h 141"/>
                <a:gd name="T28" fmla="*/ 14 w 363"/>
                <a:gd name="T29" fmla="*/ 130 h 141"/>
                <a:gd name="T30" fmla="*/ 122 w 363"/>
                <a:gd name="T31" fmla="*/ 138 h 141"/>
                <a:gd name="T32" fmla="*/ 141 w 363"/>
                <a:gd name="T33" fmla="*/ 119 h 141"/>
                <a:gd name="T34" fmla="*/ 122 w 363"/>
                <a:gd name="T35" fmla="*/ 138 h 141"/>
                <a:gd name="T36" fmla="*/ 178 w 363"/>
                <a:gd name="T37" fmla="*/ 101 h 141"/>
                <a:gd name="T38" fmla="*/ 205 w 363"/>
                <a:gd name="T39" fmla="*/ 127 h 141"/>
                <a:gd name="T40" fmla="*/ 234 w 363"/>
                <a:gd name="T41" fmla="*/ 93 h 141"/>
                <a:gd name="T42" fmla="*/ 204 w 363"/>
                <a:gd name="T43" fmla="*/ 62 h 141"/>
                <a:gd name="T44" fmla="*/ 179 w 363"/>
                <a:gd name="T45" fmla="*/ 75 h 141"/>
                <a:gd name="T46" fmla="*/ 177 w 363"/>
                <a:gd name="T47" fmla="*/ 3 h 141"/>
                <a:gd name="T48" fmla="*/ 245 w 363"/>
                <a:gd name="T49" fmla="*/ 19 h 141"/>
                <a:gd name="T50" fmla="*/ 183 w 363"/>
                <a:gd name="T51" fmla="*/ 56 h 141"/>
                <a:gd name="T52" fmla="*/ 239 w 363"/>
                <a:gd name="T53" fmla="*/ 60 h 141"/>
                <a:gd name="T54" fmla="*/ 241 w 363"/>
                <a:gd name="T55" fmla="*/ 124 h 141"/>
                <a:gd name="T56" fmla="*/ 174 w 363"/>
                <a:gd name="T57" fmla="*/ 130 h 141"/>
                <a:gd name="T58" fmla="*/ 275 w 363"/>
                <a:gd name="T59" fmla="*/ 107 h 141"/>
                <a:gd name="T60" fmla="*/ 299 w 363"/>
                <a:gd name="T61" fmla="*/ 122 h 141"/>
                <a:gd name="T62" fmla="*/ 328 w 363"/>
                <a:gd name="T63" fmla="*/ 123 h 141"/>
                <a:gd name="T64" fmla="*/ 343 w 363"/>
                <a:gd name="T65" fmla="*/ 98 h 141"/>
                <a:gd name="T66" fmla="*/ 346 w 363"/>
                <a:gd name="T67" fmla="*/ 74 h 141"/>
                <a:gd name="T68" fmla="*/ 313 w 363"/>
                <a:gd name="T69" fmla="*/ 92 h 141"/>
                <a:gd name="T70" fmla="*/ 272 w 363"/>
                <a:gd name="T71" fmla="*/ 47 h 141"/>
                <a:gd name="T72" fmla="*/ 316 w 363"/>
                <a:gd name="T73" fmla="*/ 0 h 141"/>
                <a:gd name="T74" fmla="*/ 357 w 363"/>
                <a:gd name="T75" fmla="*/ 28 h 141"/>
                <a:gd name="T76" fmla="*/ 357 w 363"/>
                <a:gd name="T77" fmla="*/ 109 h 141"/>
                <a:gd name="T78" fmla="*/ 314 w 363"/>
                <a:gd name="T79" fmla="*/ 141 h 141"/>
                <a:gd name="T80" fmla="*/ 275 w 363"/>
                <a:gd name="T81" fmla="*/ 107 h 141"/>
                <a:gd name="T82" fmla="*/ 336 w 363"/>
                <a:gd name="T83" fmla="*/ 23 h 141"/>
                <a:gd name="T84" fmla="*/ 298 w 363"/>
                <a:gd name="T85" fmla="*/ 24 h 141"/>
                <a:gd name="T86" fmla="*/ 298 w 363"/>
                <a:gd name="T87" fmla="*/ 69 h 141"/>
                <a:gd name="T88" fmla="*/ 336 w 363"/>
                <a:gd name="T89"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3"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160" y="102"/>
                  </a:moveTo>
                  <a:lnTo>
                    <a:pt x="178" y="101"/>
                  </a:lnTo>
                  <a:cubicBezTo>
                    <a:pt x="180" y="110"/>
                    <a:pt x="183" y="116"/>
                    <a:pt x="187" y="120"/>
                  </a:cubicBezTo>
                  <a:cubicBezTo>
                    <a:pt x="192" y="125"/>
                    <a:pt x="198" y="127"/>
                    <a:pt x="205" y="127"/>
                  </a:cubicBezTo>
                  <a:cubicBezTo>
                    <a:pt x="213" y="127"/>
                    <a:pt x="220" y="124"/>
                    <a:pt x="225" y="118"/>
                  </a:cubicBezTo>
                  <a:cubicBezTo>
                    <a:pt x="231" y="112"/>
                    <a:pt x="234" y="103"/>
                    <a:pt x="234" y="93"/>
                  </a:cubicBezTo>
                  <a:cubicBezTo>
                    <a:pt x="234" y="84"/>
                    <a:pt x="231" y="76"/>
                    <a:pt x="226" y="71"/>
                  </a:cubicBezTo>
                  <a:cubicBezTo>
                    <a:pt x="220" y="65"/>
                    <a:pt x="213" y="62"/>
                    <a:pt x="204" y="62"/>
                  </a:cubicBezTo>
                  <a:cubicBezTo>
                    <a:pt x="199" y="62"/>
                    <a:pt x="194" y="63"/>
                    <a:pt x="190" y="66"/>
                  </a:cubicBezTo>
                  <a:cubicBezTo>
                    <a:pt x="185" y="68"/>
                    <a:pt x="182" y="72"/>
                    <a:pt x="179" y="75"/>
                  </a:cubicBezTo>
                  <a:lnTo>
                    <a:pt x="163" y="73"/>
                  </a:lnTo>
                  <a:lnTo>
                    <a:pt x="177" y="3"/>
                  </a:lnTo>
                  <a:lnTo>
                    <a:pt x="245" y="3"/>
                  </a:lnTo>
                  <a:lnTo>
                    <a:pt x="245" y="19"/>
                  </a:lnTo>
                  <a:lnTo>
                    <a:pt x="190" y="19"/>
                  </a:lnTo>
                  <a:lnTo>
                    <a:pt x="183" y="56"/>
                  </a:lnTo>
                  <a:cubicBezTo>
                    <a:pt x="191" y="50"/>
                    <a:pt x="200" y="47"/>
                    <a:pt x="209" y="47"/>
                  </a:cubicBezTo>
                  <a:cubicBezTo>
                    <a:pt x="221" y="47"/>
                    <a:pt x="231" y="51"/>
                    <a:pt x="239" y="60"/>
                  </a:cubicBezTo>
                  <a:cubicBezTo>
                    <a:pt x="247" y="68"/>
                    <a:pt x="251" y="79"/>
                    <a:pt x="251" y="92"/>
                  </a:cubicBezTo>
                  <a:cubicBezTo>
                    <a:pt x="251" y="104"/>
                    <a:pt x="248" y="115"/>
                    <a:pt x="241" y="124"/>
                  </a:cubicBezTo>
                  <a:cubicBezTo>
                    <a:pt x="232" y="135"/>
                    <a:pt x="220" y="141"/>
                    <a:pt x="205" y="141"/>
                  </a:cubicBezTo>
                  <a:cubicBezTo>
                    <a:pt x="192" y="141"/>
                    <a:pt x="182" y="137"/>
                    <a:pt x="174" y="130"/>
                  </a:cubicBezTo>
                  <a:cubicBezTo>
                    <a:pt x="166" y="123"/>
                    <a:pt x="162" y="114"/>
                    <a:pt x="160" y="102"/>
                  </a:cubicBezTo>
                  <a:close/>
                  <a:moveTo>
                    <a:pt x="275" y="107"/>
                  </a:moveTo>
                  <a:lnTo>
                    <a:pt x="291" y="105"/>
                  </a:lnTo>
                  <a:cubicBezTo>
                    <a:pt x="293" y="113"/>
                    <a:pt x="295" y="118"/>
                    <a:pt x="299" y="122"/>
                  </a:cubicBezTo>
                  <a:cubicBezTo>
                    <a:pt x="303" y="125"/>
                    <a:pt x="308" y="127"/>
                    <a:pt x="314" y="127"/>
                  </a:cubicBezTo>
                  <a:cubicBezTo>
                    <a:pt x="319" y="127"/>
                    <a:pt x="324" y="126"/>
                    <a:pt x="328" y="123"/>
                  </a:cubicBezTo>
                  <a:cubicBezTo>
                    <a:pt x="332" y="121"/>
                    <a:pt x="335" y="118"/>
                    <a:pt x="337" y="114"/>
                  </a:cubicBezTo>
                  <a:cubicBezTo>
                    <a:pt x="340" y="110"/>
                    <a:pt x="342" y="105"/>
                    <a:pt x="343" y="98"/>
                  </a:cubicBezTo>
                  <a:cubicBezTo>
                    <a:pt x="345" y="91"/>
                    <a:pt x="346" y="84"/>
                    <a:pt x="346" y="77"/>
                  </a:cubicBezTo>
                  <a:cubicBezTo>
                    <a:pt x="346" y="76"/>
                    <a:pt x="346" y="75"/>
                    <a:pt x="346" y="74"/>
                  </a:cubicBezTo>
                  <a:cubicBezTo>
                    <a:pt x="343" y="79"/>
                    <a:pt x="338" y="83"/>
                    <a:pt x="332" y="87"/>
                  </a:cubicBezTo>
                  <a:cubicBezTo>
                    <a:pt x="326" y="90"/>
                    <a:pt x="320" y="92"/>
                    <a:pt x="313" y="92"/>
                  </a:cubicBezTo>
                  <a:cubicBezTo>
                    <a:pt x="302" y="92"/>
                    <a:pt x="292" y="88"/>
                    <a:pt x="284" y="80"/>
                  </a:cubicBezTo>
                  <a:cubicBezTo>
                    <a:pt x="276" y="71"/>
                    <a:pt x="272" y="60"/>
                    <a:pt x="272" y="47"/>
                  </a:cubicBezTo>
                  <a:cubicBezTo>
                    <a:pt x="272" y="33"/>
                    <a:pt x="277" y="22"/>
                    <a:pt x="285" y="13"/>
                  </a:cubicBezTo>
                  <a:cubicBezTo>
                    <a:pt x="293" y="5"/>
                    <a:pt x="303" y="0"/>
                    <a:pt x="316" y="0"/>
                  </a:cubicBezTo>
                  <a:cubicBezTo>
                    <a:pt x="325" y="0"/>
                    <a:pt x="333" y="3"/>
                    <a:pt x="340" y="8"/>
                  </a:cubicBezTo>
                  <a:cubicBezTo>
                    <a:pt x="348" y="13"/>
                    <a:pt x="353" y="19"/>
                    <a:pt x="357" y="28"/>
                  </a:cubicBezTo>
                  <a:cubicBezTo>
                    <a:pt x="361" y="37"/>
                    <a:pt x="363" y="50"/>
                    <a:pt x="363" y="67"/>
                  </a:cubicBezTo>
                  <a:cubicBezTo>
                    <a:pt x="363" y="84"/>
                    <a:pt x="361" y="98"/>
                    <a:pt x="357" y="109"/>
                  </a:cubicBezTo>
                  <a:cubicBezTo>
                    <a:pt x="353" y="119"/>
                    <a:pt x="348" y="127"/>
                    <a:pt x="340" y="133"/>
                  </a:cubicBezTo>
                  <a:cubicBezTo>
                    <a:pt x="333" y="138"/>
                    <a:pt x="324" y="141"/>
                    <a:pt x="314" y="141"/>
                  </a:cubicBezTo>
                  <a:cubicBezTo>
                    <a:pt x="303" y="141"/>
                    <a:pt x="294" y="138"/>
                    <a:pt x="287" y="132"/>
                  </a:cubicBezTo>
                  <a:cubicBezTo>
                    <a:pt x="280" y="126"/>
                    <a:pt x="276" y="118"/>
                    <a:pt x="275" y="107"/>
                  </a:cubicBezTo>
                  <a:close/>
                  <a:moveTo>
                    <a:pt x="344" y="46"/>
                  </a:moveTo>
                  <a:cubicBezTo>
                    <a:pt x="344" y="36"/>
                    <a:pt x="341" y="29"/>
                    <a:pt x="336" y="23"/>
                  </a:cubicBezTo>
                  <a:cubicBezTo>
                    <a:pt x="331" y="17"/>
                    <a:pt x="325" y="14"/>
                    <a:pt x="318" y="14"/>
                  </a:cubicBezTo>
                  <a:cubicBezTo>
                    <a:pt x="310" y="14"/>
                    <a:pt x="304" y="18"/>
                    <a:pt x="298" y="24"/>
                  </a:cubicBezTo>
                  <a:cubicBezTo>
                    <a:pt x="293" y="30"/>
                    <a:pt x="290" y="38"/>
                    <a:pt x="290" y="47"/>
                  </a:cubicBezTo>
                  <a:cubicBezTo>
                    <a:pt x="290" y="56"/>
                    <a:pt x="292" y="63"/>
                    <a:pt x="298" y="69"/>
                  </a:cubicBezTo>
                  <a:cubicBezTo>
                    <a:pt x="303" y="74"/>
                    <a:pt x="310" y="77"/>
                    <a:pt x="317" y="77"/>
                  </a:cubicBezTo>
                  <a:cubicBezTo>
                    <a:pt x="325" y="77"/>
                    <a:pt x="331" y="74"/>
                    <a:pt x="336" y="69"/>
                  </a:cubicBezTo>
                  <a:cubicBezTo>
                    <a:pt x="341" y="63"/>
                    <a:pt x="344" y="56"/>
                    <a:pt x="344"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5" name="Freeform 960"/>
            <p:cNvSpPr>
              <a:spLocks noEditPoints="1"/>
            </p:cNvSpPr>
            <p:nvPr/>
          </p:nvSpPr>
          <p:spPr bwMode="auto">
            <a:xfrm>
              <a:off x="2591435" y="668020"/>
              <a:ext cx="210185" cy="83820"/>
            </a:xfrm>
            <a:custGeom>
              <a:avLst/>
              <a:gdLst>
                <a:gd name="T0" fmla="*/ 0 w 353"/>
                <a:gd name="T1" fmla="*/ 119 h 141"/>
                <a:gd name="T2" fmla="*/ 19 w 353"/>
                <a:gd name="T3" fmla="*/ 138 h 141"/>
                <a:gd name="T4" fmla="*/ 38 w 353"/>
                <a:gd name="T5" fmla="*/ 102 h 141"/>
                <a:gd name="T6" fmla="*/ 65 w 353"/>
                <a:gd name="T7" fmla="*/ 120 h 141"/>
                <a:gd name="T8" fmla="*/ 103 w 353"/>
                <a:gd name="T9" fmla="*/ 118 h 141"/>
                <a:gd name="T10" fmla="*/ 104 w 353"/>
                <a:gd name="T11" fmla="*/ 71 h 141"/>
                <a:gd name="T12" fmla="*/ 68 w 353"/>
                <a:gd name="T13" fmla="*/ 66 h 141"/>
                <a:gd name="T14" fmla="*/ 41 w 353"/>
                <a:gd name="T15" fmla="*/ 73 h 141"/>
                <a:gd name="T16" fmla="*/ 123 w 353"/>
                <a:gd name="T17" fmla="*/ 3 h 141"/>
                <a:gd name="T18" fmla="*/ 68 w 353"/>
                <a:gd name="T19" fmla="*/ 19 h 141"/>
                <a:gd name="T20" fmla="*/ 87 w 353"/>
                <a:gd name="T21" fmla="*/ 47 h 141"/>
                <a:gd name="T22" fmla="*/ 129 w 353"/>
                <a:gd name="T23" fmla="*/ 92 h 141"/>
                <a:gd name="T24" fmla="*/ 83 w 353"/>
                <a:gd name="T25" fmla="*/ 141 h 141"/>
                <a:gd name="T26" fmla="*/ 38 w 353"/>
                <a:gd name="T27" fmla="*/ 102 h 141"/>
                <a:gd name="T28" fmla="*/ 167 w 353"/>
                <a:gd name="T29" fmla="*/ 100 h 141"/>
                <a:gd name="T30" fmla="*/ 194 w 353"/>
                <a:gd name="T31" fmla="*/ 127 h 141"/>
                <a:gd name="T32" fmla="*/ 223 w 353"/>
                <a:gd name="T33" fmla="*/ 98 h 141"/>
                <a:gd name="T34" fmla="*/ 196 w 353"/>
                <a:gd name="T35" fmla="*/ 71 h 141"/>
                <a:gd name="T36" fmla="*/ 186 w 353"/>
                <a:gd name="T37" fmla="*/ 58 h 141"/>
                <a:gd name="T38" fmla="*/ 208 w 353"/>
                <a:gd name="T39" fmla="*/ 53 h 141"/>
                <a:gd name="T40" fmla="*/ 210 w 353"/>
                <a:gd name="T41" fmla="*/ 20 h 141"/>
                <a:gd name="T42" fmla="*/ 178 w 353"/>
                <a:gd name="T43" fmla="*/ 20 h 141"/>
                <a:gd name="T44" fmla="*/ 152 w 353"/>
                <a:gd name="T45" fmla="*/ 36 h 141"/>
                <a:gd name="T46" fmla="*/ 193 w 353"/>
                <a:gd name="T47" fmla="*/ 0 h 141"/>
                <a:gd name="T48" fmla="*/ 229 w 353"/>
                <a:gd name="T49" fmla="*/ 18 h 141"/>
                <a:gd name="T50" fmla="*/ 229 w 353"/>
                <a:gd name="T51" fmla="*/ 52 h 141"/>
                <a:gd name="T52" fmla="*/ 234 w 353"/>
                <a:gd name="T53" fmla="*/ 76 h 141"/>
                <a:gd name="T54" fmla="*/ 227 w 353"/>
                <a:gd name="T55" fmla="*/ 128 h 141"/>
                <a:gd name="T56" fmla="*/ 164 w 353"/>
                <a:gd name="T57" fmla="*/ 130 h 141"/>
                <a:gd name="T58" fmla="*/ 262 w 353"/>
                <a:gd name="T59" fmla="*/ 102 h 141"/>
                <a:gd name="T60" fmla="*/ 289 w 353"/>
                <a:gd name="T61" fmla="*/ 120 h 141"/>
                <a:gd name="T62" fmla="*/ 327 w 353"/>
                <a:gd name="T63" fmla="*/ 118 h 141"/>
                <a:gd name="T64" fmla="*/ 328 w 353"/>
                <a:gd name="T65" fmla="*/ 71 h 141"/>
                <a:gd name="T66" fmla="*/ 292 w 353"/>
                <a:gd name="T67" fmla="*/ 66 h 141"/>
                <a:gd name="T68" fmla="*/ 265 w 353"/>
                <a:gd name="T69" fmla="*/ 73 h 141"/>
                <a:gd name="T70" fmla="*/ 347 w 353"/>
                <a:gd name="T71" fmla="*/ 3 h 141"/>
                <a:gd name="T72" fmla="*/ 292 w 353"/>
                <a:gd name="T73" fmla="*/ 19 h 141"/>
                <a:gd name="T74" fmla="*/ 311 w 353"/>
                <a:gd name="T75" fmla="*/ 47 h 141"/>
                <a:gd name="T76" fmla="*/ 353 w 353"/>
                <a:gd name="T77" fmla="*/ 92 h 141"/>
                <a:gd name="T78" fmla="*/ 307 w 353"/>
                <a:gd name="T79" fmla="*/ 141 h 141"/>
                <a:gd name="T80" fmla="*/ 262 w 353"/>
                <a:gd name="T81"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3" h="141">
                  <a:moveTo>
                    <a:pt x="0" y="138"/>
                  </a:moveTo>
                  <a:lnTo>
                    <a:pt x="0" y="119"/>
                  </a:lnTo>
                  <a:lnTo>
                    <a:pt x="19" y="119"/>
                  </a:lnTo>
                  <a:lnTo>
                    <a:pt x="19" y="138"/>
                  </a:lnTo>
                  <a:lnTo>
                    <a:pt x="0" y="138"/>
                  </a:lnTo>
                  <a:close/>
                  <a:moveTo>
                    <a:pt x="38" y="102"/>
                  </a:moveTo>
                  <a:lnTo>
                    <a:pt x="56" y="101"/>
                  </a:lnTo>
                  <a:cubicBezTo>
                    <a:pt x="58" y="110"/>
                    <a:pt x="61" y="116"/>
                    <a:pt x="65" y="120"/>
                  </a:cubicBezTo>
                  <a:cubicBezTo>
                    <a:pt x="70" y="125"/>
                    <a:pt x="76" y="127"/>
                    <a:pt x="83" y="127"/>
                  </a:cubicBezTo>
                  <a:cubicBezTo>
                    <a:pt x="91" y="127"/>
                    <a:pt x="98" y="124"/>
                    <a:pt x="103" y="118"/>
                  </a:cubicBezTo>
                  <a:cubicBezTo>
                    <a:pt x="109" y="112"/>
                    <a:pt x="112" y="103"/>
                    <a:pt x="112" y="93"/>
                  </a:cubicBezTo>
                  <a:cubicBezTo>
                    <a:pt x="112" y="84"/>
                    <a:pt x="109" y="76"/>
                    <a:pt x="104" y="71"/>
                  </a:cubicBezTo>
                  <a:cubicBezTo>
                    <a:pt x="98" y="65"/>
                    <a:pt x="91" y="62"/>
                    <a:pt x="82" y="62"/>
                  </a:cubicBezTo>
                  <a:cubicBezTo>
                    <a:pt x="77" y="62"/>
                    <a:pt x="72" y="63"/>
                    <a:pt x="68" y="66"/>
                  </a:cubicBezTo>
                  <a:cubicBezTo>
                    <a:pt x="63" y="68"/>
                    <a:pt x="60" y="72"/>
                    <a:pt x="57" y="75"/>
                  </a:cubicBezTo>
                  <a:lnTo>
                    <a:pt x="41" y="73"/>
                  </a:lnTo>
                  <a:lnTo>
                    <a:pt x="55" y="3"/>
                  </a:lnTo>
                  <a:lnTo>
                    <a:pt x="123" y="3"/>
                  </a:lnTo>
                  <a:lnTo>
                    <a:pt x="123" y="19"/>
                  </a:lnTo>
                  <a:lnTo>
                    <a:pt x="68" y="19"/>
                  </a:lnTo>
                  <a:lnTo>
                    <a:pt x="61" y="56"/>
                  </a:lnTo>
                  <a:cubicBezTo>
                    <a:pt x="69" y="50"/>
                    <a:pt x="78" y="47"/>
                    <a:pt x="87" y="47"/>
                  </a:cubicBezTo>
                  <a:cubicBezTo>
                    <a:pt x="99" y="47"/>
                    <a:pt x="109" y="51"/>
                    <a:pt x="117" y="60"/>
                  </a:cubicBezTo>
                  <a:cubicBezTo>
                    <a:pt x="125" y="68"/>
                    <a:pt x="129" y="79"/>
                    <a:pt x="129" y="92"/>
                  </a:cubicBezTo>
                  <a:cubicBezTo>
                    <a:pt x="129" y="104"/>
                    <a:pt x="126" y="115"/>
                    <a:pt x="119" y="124"/>
                  </a:cubicBezTo>
                  <a:cubicBezTo>
                    <a:pt x="110" y="135"/>
                    <a:pt x="98" y="141"/>
                    <a:pt x="83" y="141"/>
                  </a:cubicBezTo>
                  <a:cubicBezTo>
                    <a:pt x="70" y="141"/>
                    <a:pt x="60" y="137"/>
                    <a:pt x="52" y="130"/>
                  </a:cubicBezTo>
                  <a:cubicBezTo>
                    <a:pt x="44" y="123"/>
                    <a:pt x="40" y="114"/>
                    <a:pt x="38" y="102"/>
                  </a:cubicBez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6" name="Freeform 961"/>
            <p:cNvSpPr>
              <a:spLocks noEditPoints="1"/>
            </p:cNvSpPr>
            <p:nvPr/>
          </p:nvSpPr>
          <p:spPr bwMode="auto">
            <a:xfrm>
              <a:off x="3505200" y="668020"/>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102 h 141"/>
                <a:gd name="T28" fmla="*/ 177 w 352"/>
                <a:gd name="T29" fmla="*/ 120 h 141"/>
                <a:gd name="T30" fmla="*/ 215 w 352"/>
                <a:gd name="T31" fmla="*/ 118 h 141"/>
                <a:gd name="T32" fmla="*/ 216 w 352"/>
                <a:gd name="T33" fmla="*/ 71 h 141"/>
                <a:gd name="T34" fmla="*/ 180 w 352"/>
                <a:gd name="T35" fmla="*/ 66 h 141"/>
                <a:gd name="T36" fmla="*/ 153 w 352"/>
                <a:gd name="T37" fmla="*/ 73 h 141"/>
                <a:gd name="T38" fmla="*/ 235 w 352"/>
                <a:gd name="T39" fmla="*/ 3 h 141"/>
                <a:gd name="T40" fmla="*/ 180 w 352"/>
                <a:gd name="T41" fmla="*/ 19 h 141"/>
                <a:gd name="T42" fmla="*/ 199 w 352"/>
                <a:gd name="T43" fmla="*/ 47 h 141"/>
                <a:gd name="T44" fmla="*/ 241 w 352"/>
                <a:gd name="T45" fmla="*/ 92 h 141"/>
                <a:gd name="T46" fmla="*/ 195 w 352"/>
                <a:gd name="T47" fmla="*/ 141 h 141"/>
                <a:gd name="T48" fmla="*/ 150 w 352"/>
                <a:gd name="T49" fmla="*/ 102 h 141"/>
                <a:gd name="T50" fmla="*/ 316 w 352"/>
                <a:gd name="T51" fmla="*/ 105 h 141"/>
                <a:gd name="T52" fmla="*/ 257 w 352"/>
                <a:gd name="T53" fmla="*/ 90 h 141"/>
                <a:gd name="T54" fmla="*/ 333 w 352"/>
                <a:gd name="T55" fmla="*/ 1 h 141"/>
                <a:gd name="T56" fmla="*/ 352 w 352"/>
                <a:gd name="T57" fmla="*/ 90 h 141"/>
                <a:gd name="T58" fmla="*/ 333 w 352"/>
                <a:gd name="T59" fmla="*/ 105 h 141"/>
                <a:gd name="T60" fmla="*/ 316 w 352"/>
                <a:gd name="T61" fmla="*/ 138 h 141"/>
                <a:gd name="T62" fmla="*/ 316 w 352"/>
                <a:gd name="T63" fmla="*/ 28 h 141"/>
                <a:gd name="T64" fmla="*/ 316 w 352"/>
                <a:gd name="T65"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102"/>
                  </a:moveTo>
                  <a:lnTo>
                    <a:pt x="168" y="101"/>
                  </a:lnTo>
                  <a:cubicBezTo>
                    <a:pt x="170" y="110"/>
                    <a:pt x="173" y="116"/>
                    <a:pt x="177" y="120"/>
                  </a:cubicBezTo>
                  <a:cubicBezTo>
                    <a:pt x="182" y="125"/>
                    <a:pt x="188" y="127"/>
                    <a:pt x="195" y="127"/>
                  </a:cubicBezTo>
                  <a:cubicBezTo>
                    <a:pt x="203" y="127"/>
                    <a:pt x="210" y="124"/>
                    <a:pt x="215" y="118"/>
                  </a:cubicBezTo>
                  <a:cubicBezTo>
                    <a:pt x="221" y="112"/>
                    <a:pt x="224" y="103"/>
                    <a:pt x="224" y="93"/>
                  </a:cubicBezTo>
                  <a:cubicBezTo>
                    <a:pt x="224" y="84"/>
                    <a:pt x="221" y="76"/>
                    <a:pt x="216" y="71"/>
                  </a:cubicBezTo>
                  <a:cubicBezTo>
                    <a:pt x="210" y="65"/>
                    <a:pt x="203" y="62"/>
                    <a:pt x="194" y="62"/>
                  </a:cubicBezTo>
                  <a:cubicBezTo>
                    <a:pt x="189" y="62"/>
                    <a:pt x="184" y="63"/>
                    <a:pt x="180" y="66"/>
                  </a:cubicBezTo>
                  <a:cubicBezTo>
                    <a:pt x="175" y="68"/>
                    <a:pt x="172" y="72"/>
                    <a:pt x="169" y="75"/>
                  </a:cubicBezTo>
                  <a:lnTo>
                    <a:pt x="153" y="73"/>
                  </a:lnTo>
                  <a:lnTo>
                    <a:pt x="167" y="3"/>
                  </a:lnTo>
                  <a:lnTo>
                    <a:pt x="235" y="3"/>
                  </a:lnTo>
                  <a:lnTo>
                    <a:pt x="235" y="19"/>
                  </a:lnTo>
                  <a:lnTo>
                    <a:pt x="180" y="19"/>
                  </a:lnTo>
                  <a:lnTo>
                    <a:pt x="173" y="56"/>
                  </a:lnTo>
                  <a:cubicBezTo>
                    <a:pt x="181" y="50"/>
                    <a:pt x="190" y="47"/>
                    <a:pt x="199" y="47"/>
                  </a:cubicBezTo>
                  <a:cubicBezTo>
                    <a:pt x="211" y="47"/>
                    <a:pt x="221" y="51"/>
                    <a:pt x="229" y="60"/>
                  </a:cubicBezTo>
                  <a:cubicBezTo>
                    <a:pt x="237" y="68"/>
                    <a:pt x="241" y="79"/>
                    <a:pt x="241" y="92"/>
                  </a:cubicBezTo>
                  <a:cubicBezTo>
                    <a:pt x="241" y="104"/>
                    <a:pt x="238" y="115"/>
                    <a:pt x="231" y="124"/>
                  </a:cubicBezTo>
                  <a:cubicBezTo>
                    <a:pt x="222" y="135"/>
                    <a:pt x="210" y="141"/>
                    <a:pt x="195" y="141"/>
                  </a:cubicBezTo>
                  <a:cubicBezTo>
                    <a:pt x="182" y="141"/>
                    <a:pt x="172" y="137"/>
                    <a:pt x="164" y="130"/>
                  </a:cubicBezTo>
                  <a:cubicBezTo>
                    <a:pt x="156" y="123"/>
                    <a:pt x="152" y="114"/>
                    <a:pt x="150" y="102"/>
                  </a:cubicBez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7" name="Freeform 962"/>
            <p:cNvSpPr>
              <a:spLocks noEditPoints="1"/>
            </p:cNvSpPr>
            <p:nvPr/>
          </p:nvSpPr>
          <p:spPr bwMode="auto">
            <a:xfrm>
              <a:off x="1423670" y="857885"/>
              <a:ext cx="120015" cy="83820"/>
            </a:xfrm>
            <a:custGeom>
              <a:avLst/>
              <a:gdLst>
                <a:gd name="T0" fmla="*/ 88 w 202"/>
                <a:gd name="T1" fmla="*/ 35 h 141"/>
                <a:gd name="T2" fmla="*/ 71 w 202"/>
                <a:gd name="T3" fmla="*/ 36 h 141"/>
                <a:gd name="T4" fmla="*/ 65 w 202"/>
                <a:gd name="T5" fmla="*/ 21 h 141"/>
                <a:gd name="T6" fmla="*/ 48 w 202"/>
                <a:gd name="T7" fmla="*/ 14 h 141"/>
                <a:gd name="T8" fmla="*/ 34 w 202"/>
                <a:gd name="T9" fmla="*/ 19 h 141"/>
                <a:gd name="T10" fmla="*/ 21 w 202"/>
                <a:gd name="T11" fmla="*/ 36 h 141"/>
                <a:gd name="T12" fmla="*/ 16 w 202"/>
                <a:gd name="T13" fmla="*/ 67 h 141"/>
                <a:gd name="T14" fmla="*/ 31 w 202"/>
                <a:gd name="T15" fmla="*/ 54 h 141"/>
                <a:gd name="T16" fmla="*/ 50 w 202"/>
                <a:gd name="T17" fmla="*/ 49 h 141"/>
                <a:gd name="T18" fmla="*/ 79 w 202"/>
                <a:gd name="T19" fmla="*/ 62 h 141"/>
                <a:gd name="T20" fmla="*/ 90 w 202"/>
                <a:gd name="T21" fmla="*/ 94 h 141"/>
                <a:gd name="T22" fmla="*/ 85 w 202"/>
                <a:gd name="T23" fmla="*/ 118 h 141"/>
                <a:gd name="T24" fmla="*/ 69 w 202"/>
                <a:gd name="T25" fmla="*/ 135 h 141"/>
                <a:gd name="T26" fmla="*/ 47 w 202"/>
                <a:gd name="T27" fmla="*/ 141 h 141"/>
                <a:gd name="T28" fmla="*/ 13 w 202"/>
                <a:gd name="T29" fmla="*/ 125 h 141"/>
                <a:gd name="T30" fmla="*/ 0 w 202"/>
                <a:gd name="T31" fmla="*/ 74 h 141"/>
                <a:gd name="T32" fmla="*/ 14 w 202"/>
                <a:gd name="T33" fmla="*/ 16 h 141"/>
                <a:gd name="T34" fmla="*/ 49 w 202"/>
                <a:gd name="T35" fmla="*/ 0 h 141"/>
                <a:gd name="T36" fmla="*/ 76 w 202"/>
                <a:gd name="T37" fmla="*/ 10 h 141"/>
                <a:gd name="T38" fmla="*/ 88 w 202"/>
                <a:gd name="T39" fmla="*/ 35 h 141"/>
                <a:gd name="T40" fmla="*/ 19 w 202"/>
                <a:gd name="T41" fmla="*/ 94 h 141"/>
                <a:gd name="T42" fmla="*/ 23 w 202"/>
                <a:gd name="T43" fmla="*/ 111 h 141"/>
                <a:gd name="T44" fmla="*/ 33 w 202"/>
                <a:gd name="T45" fmla="*/ 123 h 141"/>
                <a:gd name="T46" fmla="*/ 47 w 202"/>
                <a:gd name="T47" fmla="*/ 127 h 141"/>
                <a:gd name="T48" fmla="*/ 65 w 202"/>
                <a:gd name="T49" fmla="*/ 118 h 141"/>
                <a:gd name="T50" fmla="*/ 73 w 202"/>
                <a:gd name="T51" fmla="*/ 95 h 141"/>
                <a:gd name="T52" fmla="*/ 66 w 202"/>
                <a:gd name="T53" fmla="*/ 72 h 141"/>
                <a:gd name="T54" fmla="*/ 46 w 202"/>
                <a:gd name="T55" fmla="*/ 64 h 141"/>
                <a:gd name="T56" fmla="*/ 27 w 202"/>
                <a:gd name="T57" fmla="*/ 72 h 141"/>
                <a:gd name="T58" fmla="*/ 19 w 202"/>
                <a:gd name="T59" fmla="*/ 94 h 141"/>
                <a:gd name="T60" fmla="*/ 200 w 202"/>
                <a:gd name="T61" fmla="*/ 35 h 141"/>
                <a:gd name="T62" fmla="*/ 183 w 202"/>
                <a:gd name="T63" fmla="*/ 36 h 141"/>
                <a:gd name="T64" fmla="*/ 177 w 202"/>
                <a:gd name="T65" fmla="*/ 21 h 141"/>
                <a:gd name="T66" fmla="*/ 160 w 202"/>
                <a:gd name="T67" fmla="*/ 14 h 141"/>
                <a:gd name="T68" fmla="*/ 146 w 202"/>
                <a:gd name="T69" fmla="*/ 19 h 141"/>
                <a:gd name="T70" fmla="*/ 133 w 202"/>
                <a:gd name="T71" fmla="*/ 36 h 141"/>
                <a:gd name="T72" fmla="*/ 128 w 202"/>
                <a:gd name="T73" fmla="*/ 67 h 141"/>
                <a:gd name="T74" fmla="*/ 143 w 202"/>
                <a:gd name="T75" fmla="*/ 54 h 141"/>
                <a:gd name="T76" fmla="*/ 162 w 202"/>
                <a:gd name="T77" fmla="*/ 49 h 141"/>
                <a:gd name="T78" fmla="*/ 191 w 202"/>
                <a:gd name="T79" fmla="*/ 62 h 141"/>
                <a:gd name="T80" fmla="*/ 202 w 202"/>
                <a:gd name="T81" fmla="*/ 94 h 141"/>
                <a:gd name="T82" fmla="*/ 197 w 202"/>
                <a:gd name="T83" fmla="*/ 118 h 141"/>
                <a:gd name="T84" fmla="*/ 181 w 202"/>
                <a:gd name="T85" fmla="*/ 135 h 141"/>
                <a:gd name="T86" fmla="*/ 159 w 202"/>
                <a:gd name="T87" fmla="*/ 141 h 141"/>
                <a:gd name="T88" fmla="*/ 125 w 202"/>
                <a:gd name="T89" fmla="*/ 125 h 141"/>
                <a:gd name="T90" fmla="*/ 112 w 202"/>
                <a:gd name="T91" fmla="*/ 74 h 141"/>
                <a:gd name="T92" fmla="*/ 126 w 202"/>
                <a:gd name="T93" fmla="*/ 16 h 141"/>
                <a:gd name="T94" fmla="*/ 161 w 202"/>
                <a:gd name="T95" fmla="*/ 0 h 141"/>
                <a:gd name="T96" fmla="*/ 188 w 202"/>
                <a:gd name="T97" fmla="*/ 10 h 141"/>
                <a:gd name="T98" fmla="*/ 200 w 202"/>
                <a:gd name="T99" fmla="*/ 35 h 141"/>
                <a:gd name="T100" fmla="*/ 131 w 202"/>
                <a:gd name="T101" fmla="*/ 94 h 141"/>
                <a:gd name="T102" fmla="*/ 135 w 202"/>
                <a:gd name="T103" fmla="*/ 111 h 141"/>
                <a:gd name="T104" fmla="*/ 145 w 202"/>
                <a:gd name="T105" fmla="*/ 123 h 141"/>
                <a:gd name="T106" fmla="*/ 159 w 202"/>
                <a:gd name="T107" fmla="*/ 127 h 141"/>
                <a:gd name="T108" fmla="*/ 177 w 202"/>
                <a:gd name="T109" fmla="*/ 118 h 141"/>
                <a:gd name="T110" fmla="*/ 185 w 202"/>
                <a:gd name="T111" fmla="*/ 95 h 141"/>
                <a:gd name="T112" fmla="*/ 178 w 202"/>
                <a:gd name="T113" fmla="*/ 72 h 141"/>
                <a:gd name="T114" fmla="*/ 158 w 202"/>
                <a:gd name="T115" fmla="*/ 64 h 141"/>
                <a:gd name="T116" fmla="*/ 139 w 202"/>
                <a:gd name="T117" fmla="*/ 72 h 141"/>
                <a:gd name="T118" fmla="*/ 131 w 202"/>
                <a:gd name="T11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2" h="141">
                  <a:moveTo>
                    <a:pt x="88" y="35"/>
                  </a:moveTo>
                  <a:lnTo>
                    <a:pt x="71" y="36"/>
                  </a:lnTo>
                  <a:cubicBezTo>
                    <a:pt x="70" y="29"/>
                    <a:pt x="68" y="24"/>
                    <a:pt x="65" y="21"/>
                  </a:cubicBezTo>
                  <a:cubicBezTo>
                    <a:pt x="60" y="17"/>
                    <a:pt x="55" y="14"/>
                    <a:pt x="48" y="14"/>
                  </a:cubicBezTo>
                  <a:cubicBezTo>
                    <a:pt x="43" y="14"/>
                    <a:pt x="38" y="16"/>
                    <a:pt x="34" y="19"/>
                  </a:cubicBezTo>
                  <a:cubicBezTo>
                    <a:pt x="29" y="23"/>
                    <a:pt x="24" y="28"/>
                    <a:pt x="21" y="36"/>
                  </a:cubicBezTo>
                  <a:cubicBezTo>
                    <a:pt x="18" y="43"/>
                    <a:pt x="17" y="54"/>
                    <a:pt x="16" y="67"/>
                  </a:cubicBezTo>
                  <a:cubicBezTo>
                    <a:pt x="20" y="61"/>
                    <a:pt x="25" y="57"/>
                    <a:pt x="31" y="54"/>
                  </a:cubicBezTo>
                  <a:cubicBezTo>
                    <a:pt x="37" y="51"/>
                    <a:pt x="43" y="49"/>
                    <a:pt x="50" y="49"/>
                  </a:cubicBezTo>
                  <a:cubicBezTo>
                    <a:pt x="61" y="49"/>
                    <a:pt x="71" y="53"/>
                    <a:pt x="79" y="62"/>
                  </a:cubicBezTo>
                  <a:cubicBezTo>
                    <a:pt x="87" y="70"/>
                    <a:pt x="90" y="81"/>
                    <a:pt x="90" y="94"/>
                  </a:cubicBezTo>
                  <a:cubicBezTo>
                    <a:pt x="90" y="102"/>
                    <a:pt x="89" y="110"/>
                    <a:pt x="85" y="118"/>
                  </a:cubicBezTo>
                  <a:cubicBezTo>
                    <a:pt x="81" y="125"/>
                    <a:pt x="76" y="131"/>
                    <a:pt x="69" y="135"/>
                  </a:cubicBezTo>
                  <a:cubicBezTo>
                    <a:pt x="63" y="139"/>
                    <a:pt x="56" y="141"/>
                    <a:pt x="47" y="141"/>
                  </a:cubicBezTo>
                  <a:cubicBezTo>
                    <a:pt x="33" y="141"/>
                    <a:pt x="22" y="136"/>
                    <a:pt x="13" y="125"/>
                  </a:cubicBezTo>
                  <a:cubicBezTo>
                    <a:pt x="4" y="115"/>
                    <a:pt x="0" y="98"/>
                    <a:pt x="0" y="74"/>
                  </a:cubicBezTo>
                  <a:cubicBezTo>
                    <a:pt x="0" y="48"/>
                    <a:pt x="5" y="28"/>
                    <a:pt x="14" y="16"/>
                  </a:cubicBezTo>
                  <a:cubicBezTo>
                    <a:pt x="23" y="6"/>
                    <a:pt x="34" y="0"/>
                    <a:pt x="49" y="0"/>
                  </a:cubicBezTo>
                  <a:cubicBezTo>
                    <a:pt x="60" y="0"/>
                    <a:pt x="69" y="4"/>
                    <a:pt x="76" y="10"/>
                  </a:cubicBezTo>
                  <a:cubicBezTo>
                    <a:pt x="83" y="16"/>
                    <a:pt x="87" y="24"/>
                    <a:pt x="88" y="35"/>
                  </a:cubicBezTo>
                  <a:close/>
                  <a:moveTo>
                    <a:pt x="19" y="94"/>
                  </a:moveTo>
                  <a:cubicBezTo>
                    <a:pt x="19" y="100"/>
                    <a:pt x="20" y="105"/>
                    <a:pt x="23" y="111"/>
                  </a:cubicBezTo>
                  <a:cubicBezTo>
                    <a:pt x="25" y="116"/>
                    <a:pt x="29" y="120"/>
                    <a:pt x="33" y="123"/>
                  </a:cubicBezTo>
                  <a:cubicBezTo>
                    <a:pt x="38" y="126"/>
                    <a:pt x="42" y="127"/>
                    <a:pt x="47" y="127"/>
                  </a:cubicBezTo>
                  <a:cubicBezTo>
                    <a:pt x="54" y="127"/>
                    <a:pt x="60" y="124"/>
                    <a:pt x="65" y="118"/>
                  </a:cubicBezTo>
                  <a:cubicBezTo>
                    <a:pt x="71" y="113"/>
                    <a:pt x="73" y="105"/>
                    <a:pt x="73" y="95"/>
                  </a:cubicBezTo>
                  <a:cubicBezTo>
                    <a:pt x="73" y="85"/>
                    <a:pt x="71" y="78"/>
                    <a:pt x="66" y="72"/>
                  </a:cubicBezTo>
                  <a:cubicBezTo>
                    <a:pt x="61" y="67"/>
                    <a:pt x="54" y="64"/>
                    <a:pt x="46" y="64"/>
                  </a:cubicBezTo>
                  <a:cubicBezTo>
                    <a:pt x="39" y="64"/>
                    <a:pt x="32" y="67"/>
                    <a:pt x="27" y="72"/>
                  </a:cubicBezTo>
                  <a:cubicBezTo>
                    <a:pt x="22" y="78"/>
                    <a:pt x="19" y="85"/>
                    <a:pt x="19" y="94"/>
                  </a:cubicBezTo>
                  <a:close/>
                  <a:moveTo>
                    <a:pt x="200" y="35"/>
                  </a:moveTo>
                  <a:lnTo>
                    <a:pt x="183" y="36"/>
                  </a:lnTo>
                  <a:cubicBezTo>
                    <a:pt x="182" y="29"/>
                    <a:pt x="180" y="24"/>
                    <a:pt x="177" y="21"/>
                  </a:cubicBezTo>
                  <a:cubicBezTo>
                    <a:pt x="172" y="17"/>
                    <a:pt x="167" y="14"/>
                    <a:pt x="160" y="14"/>
                  </a:cubicBezTo>
                  <a:cubicBezTo>
                    <a:pt x="155" y="14"/>
                    <a:pt x="150" y="16"/>
                    <a:pt x="146" y="19"/>
                  </a:cubicBezTo>
                  <a:cubicBezTo>
                    <a:pt x="141" y="23"/>
                    <a:pt x="136" y="28"/>
                    <a:pt x="133" y="36"/>
                  </a:cubicBezTo>
                  <a:cubicBezTo>
                    <a:pt x="130" y="43"/>
                    <a:pt x="129" y="54"/>
                    <a:pt x="128" y="67"/>
                  </a:cubicBezTo>
                  <a:cubicBezTo>
                    <a:pt x="132" y="61"/>
                    <a:pt x="137" y="57"/>
                    <a:pt x="143" y="54"/>
                  </a:cubicBezTo>
                  <a:cubicBezTo>
                    <a:pt x="149" y="51"/>
                    <a:pt x="155" y="49"/>
                    <a:pt x="162" y="49"/>
                  </a:cubicBezTo>
                  <a:cubicBezTo>
                    <a:pt x="173" y="49"/>
                    <a:pt x="183" y="53"/>
                    <a:pt x="191" y="62"/>
                  </a:cubicBezTo>
                  <a:cubicBezTo>
                    <a:pt x="199" y="70"/>
                    <a:pt x="202" y="81"/>
                    <a:pt x="202" y="94"/>
                  </a:cubicBezTo>
                  <a:cubicBezTo>
                    <a:pt x="202" y="102"/>
                    <a:pt x="201" y="110"/>
                    <a:pt x="197" y="118"/>
                  </a:cubicBezTo>
                  <a:cubicBezTo>
                    <a:pt x="193" y="125"/>
                    <a:pt x="188" y="131"/>
                    <a:pt x="181" y="135"/>
                  </a:cubicBezTo>
                  <a:cubicBezTo>
                    <a:pt x="175" y="139"/>
                    <a:pt x="168" y="141"/>
                    <a:pt x="159" y="141"/>
                  </a:cubicBezTo>
                  <a:cubicBezTo>
                    <a:pt x="145" y="141"/>
                    <a:pt x="134" y="136"/>
                    <a:pt x="125" y="125"/>
                  </a:cubicBezTo>
                  <a:cubicBezTo>
                    <a:pt x="116" y="115"/>
                    <a:pt x="112" y="98"/>
                    <a:pt x="112" y="74"/>
                  </a:cubicBezTo>
                  <a:cubicBezTo>
                    <a:pt x="112" y="48"/>
                    <a:pt x="117" y="28"/>
                    <a:pt x="126" y="16"/>
                  </a:cubicBezTo>
                  <a:cubicBezTo>
                    <a:pt x="135" y="6"/>
                    <a:pt x="146" y="0"/>
                    <a:pt x="161" y="0"/>
                  </a:cubicBezTo>
                  <a:cubicBezTo>
                    <a:pt x="172" y="0"/>
                    <a:pt x="181" y="4"/>
                    <a:pt x="188" y="10"/>
                  </a:cubicBezTo>
                  <a:cubicBezTo>
                    <a:pt x="195" y="16"/>
                    <a:pt x="199" y="24"/>
                    <a:pt x="200" y="35"/>
                  </a:cubicBezTo>
                  <a:close/>
                  <a:moveTo>
                    <a:pt x="131" y="94"/>
                  </a:moveTo>
                  <a:cubicBezTo>
                    <a:pt x="131" y="100"/>
                    <a:pt x="132" y="105"/>
                    <a:pt x="135" y="111"/>
                  </a:cubicBezTo>
                  <a:cubicBezTo>
                    <a:pt x="137" y="116"/>
                    <a:pt x="141" y="120"/>
                    <a:pt x="145" y="123"/>
                  </a:cubicBezTo>
                  <a:cubicBezTo>
                    <a:pt x="150" y="126"/>
                    <a:pt x="154" y="127"/>
                    <a:pt x="159" y="127"/>
                  </a:cubicBezTo>
                  <a:cubicBezTo>
                    <a:pt x="166" y="127"/>
                    <a:pt x="172" y="124"/>
                    <a:pt x="177" y="118"/>
                  </a:cubicBezTo>
                  <a:cubicBezTo>
                    <a:pt x="183" y="113"/>
                    <a:pt x="185" y="105"/>
                    <a:pt x="185" y="95"/>
                  </a:cubicBezTo>
                  <a:cubicBezTo>
                    <a:pt x="185" y="85"/>
                    <a:pt x="183" y="78"/>
                    <a:pt x="178" y="72"/>
                  </a:cubicBezTo>
                  <a:cubicBezTo>
                    <a:pt x="173" y="67"/>
                    <a:pt x="166" y="64"/>
                    <a:pt x="158" y="64"/>
                  </a:cubicBezTo>
                  <a:cubicBezTo>
                    <a:pt x="151" y="64"/>
                    <a:pt x="144" y="67"/>
                    <a:pt x="139" y="72"/>
                  </a:cubicBezTo>
                  <a:cubicBezTo>
                    <a:pt x="134" y="78"/>
                    <a:pt x="131" y="85"/>
                    <a:pt x="13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8" name="Freeform 963"/>
            <p:cNvSpPr>
              <a:spLocks noEditPoints="1"/>
            </p:cNvSpPr>
            <p:nvPr/>
          </p:nvSpPr>
          <p:spPr bwMode="auto">
            <a:xfrm>
              <a:off x="1957070" y="857885"/>
              <a:ext cx="215900" cy="83820"/>
            </a:xfrm>
            <a:custGeom>
              <a:avLst/>
              <a:gdLst>
                <a:gd name="T0" fmla="*/ 17 w 363"/>
                <a:gd name="T1" fmla="*/ 100 h 141"/>
                <a:gd name="T2" fmla="*/ 44 w 363"/>
                <a:gd name="T3" fmla="*/ 127 h 141"/>
                <a:gd name="T4" fmla="*/ 73 w 363"/>
                <a:gd name="T5" fmla="*/ 98 h 141"/>
                <a:gd name="T6" fmla="*/ 46 w 363"/>
                <a:gd name="T7" fmla="*/ 71 h 141"/>
                <a:gd name="T8" fmla="*/ 36 w 363"/>
                <a:gd name="T9" fmla="*/ 58 h 141"/>
                <a:gd name="T10" fmla="*/ 58 w 363"/>
                <a:gd name="T11" fmla="*/ 53 h 141"/>
                <a:gd name="T12" fmla="*/ 60 w 363"/>
                <a:gd name="T13" fmla="*/ 20 h 141"/>
                <a:gd name="T14" fmla="*/ 28 w 363"/>
                <a:gd name="T15" fmla="*/ 20 h 141"/>
                <a:gd name="T16" fmla="*/ 2 w 363"/>
                <a:gd name="T17" fmla="*/ 36 h 141"/>
                <a:gd name="T18" fmla="*/ 43 w 363"/>
                <a:gd name="T19" fmla="*/ 0 h 141"/>
                <a:gd name="T20" fmla="*/ 79 w 363"/>
                <a:gd name="T21" fmla="*/ 18 h 141"/>
                <a:gd name="T22" fmla="*/ 79 w 363"/>
                <a:gd name="T23" fmla="*/ 52 h 141"/>
                <a:gd name="T24" fmla="*/ 84 w 363"/>
                <a:gd name="T25" fmla="*/ 76 h 141"/>
                <a:gd name="T26" fmla="*/ 77 w 363"/>
                <a:gd name="T27" fmla="*/ 128 h 141"/>
                <a:gd name="T28" fmla="*/ 14 w 363"/>
                <a:gd name="T29" fmla="*/ 130 h 141"/>
                <a:gd name="T30" fmla="*/ 122 w 363"/>
                <a:gd name="T31" fmla="*/ 138 h 141"/>
                <a:gd name="T32" fmla="*/ 141 w 363"/>
                <a:gd name="T33" fmla="*/ 119 h 141"/>
                <a:gd name="T34" fmla="*/ 122 w 363"/>
                <a:gd name="T35" fmla="*/ 138 h 141"/>
                <a:gd name="T36" fmla="*/ 177 w 363"/>
                <a:gd name="T37" fmla="*/ 100 h 141"/>
                <a:gd name="T38" fmla="*/ 204 w 363"/>
                <a:gd name="T39" fmla="*/ 127 h 141"/>
                <a:gd name="T40" fmla="*/ 233 w 363"/>
                <a:gd name="T41" fmla="*/ 98 h 141"/>
                <a:gd name="T42" fmla="*/ 206 w 363"/>
                <a:gd name="T43" fmla="*/ 71 h 141"/>
                <a:gd name="T44" fmla="*/ 196 w 363"/>
                <a:gd name="T45" fmla="*/ 58 h 141"/>
                <a:gd name="T46" fmla="*/ 218 w 363"/>
                <a:gd name="T47" fmla="*/ 53 h 141"/>
                <a:gd name="T48" fmla="*/ 220 w 363"/>
                <a:gd name="T49" fmla="*/ 20 h 141"/>
                <a:gd name="T50" fmla="*/ 188 w 363"/>
                <a:gd name="T51" fmla="*/ 20 h 141"/>
                <a:gd name="T52" fmla="*/ 162 w 363"/>
                <a:gd name="T53" fmla="*/ 36 h 141"/>
                <a:gd name="T54" fmla="*/ 203 w 363"/>
                <a:gd name="T55" fmla="*/ 0 h 141"/>
                <a:gd name="T56" fmla="*/ 239 w 363"/>
                <a:gd name="T57" fmla="*/ 18 h 141"/>
                <a:gd name="T58" fmla="*/ 239 w 363"/>
                <a:gd name="T59" fmla="*/ 52 h 141"/>
                <a:gd name="T60" fmla="*/ 244 w 363"/>
                <a:gd name="T61" fmla="*/ 76 h 141"/>
                <a:gd name="T62" fmla="*/ 237 w 363"/>
                <a:gd name="T63" fmla="*/ 128 h 141"/>
                <a:gd name="T64" fmla="*/ 174 w 363"/>
                <a:gd name="T65" fmla="*/ 130 h 141"/>
                <a:gd name="T66" fmla="*/ 298 w 363"/>
                <a:gd name="T67" fmla="*/ 64 h 141"/>
                <a:gd name="T68" fmla="*/ 278 w 363"/>
                <a:gd name="T69" fmla="*/ 36 h 141"/>
                <a:gd name="T70" fmla="*/ 317 w 363"/>
                <a:gd name="T71" fmla="*/ 0 h 141"/>
                <a:gd name="T72" fmla="*/ 357 w 363"/>
                <a:gd name="T73" fmla="*/ 36 h 141"/>
                <a:gd name="T74" fmla="*/ 337 w 363"/>
                <a:gd name="T75" fmla="*/ 64 h 141"/>
                <a:gd name="T76" fmla="*/ 363 w 363"/>
                <a:gd name="T77" fmla="*/ 99 h 141"/>
                <a:gd name="T78" fmla="*/ 317 w 363"/>
                <a:gd name="T79" fmla="*/ 141 h 141"/>
                <a:gd name="T80" fmla="*/ 272 w 363"/>
                <a:gd name="T81" fmla="*/ 99 h 141"/>
                <a:gd name="T82" fmla="*/ 298 w 363"/>
                <a:gd name="T83" fmla="*/ 64 h 141"/>
                <a:gd name="T84" fmla="*/ 301 w 363"/>
                <a:gd name="T85" fmla="*/ 51 h 141"/>
                <a:gd name="T86" fmla="*/ 334 w 363"/>
                <a:gd name="T87" fmla="*/ 51 h 141"/>
                <a:gd name="T88" fmla="*/ 333 w 363"/>
                <a:gd name="T89" fmla="*/ 21 h 141"/>
                <a:gd name="T90" fmla="*/ 301 w 363"/>
                <a:gd name="T91" fmla="*/ 20 h 141"/>
                <a:gd name="T92" fmla="*/ 290 w 363"/>
                <a:gd name="T93" fmla="*/ 99 h 141"/>
                <a:gd name="T94" fmla="*/ 303 w 363"/>
                <a:gd name="T95" fmla="*/ 123 h 141"/>
                <a:gd name="T96" fmla="*/ 338 w 363"/>
                <a:gd name="T97" fmla="*/ 119 h 141"/>
                <a:gd name="T98" fmla="*/ 337 w 363"/>
                <a:gd name="T99" fmla="*/ 79 h 141"/>
                <a:gd name="T100" fmla="*/ 297 w 363"/>
                <a:gd name="T101"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3"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160" y="102"/>
                  </a:moveTo>
                  <a:lnTo>
                    <a:pt x="177" y="100"/>
                  </a:lnTo>
                  <a:cubicBezTo>
                    <a:pt x="179" y="109"/>
                    <a:pt x="183" y="116"/>
                    <a:pt x="187" y="121"/>
                  </a:cubicBezTo>
                  <a:cubicBezTo>
                    <a:pt x="192" y="125"/>
                    <a:pt x="198" y="127"/>
                    <a:pt x="204" y="127"/>
                  </a:cubicBezTo>
                  <a:cubicBezTo>
                    <a:pt x="212" y="127"/>
                    <a:pt x="219" y="124"/>
                    <a:pt x="224" y="119"/>
                  </a:cubicBezTo>
                  <a:cubicBezTo>
                    <a:pt x="230" y="113"/>
                    <a:pt x="233" y="106"/>
                    <a:pt x="233" y="98"/>
                  </a:cubicBezTo>
                  <a:cubicBezTo>
                    <a:pt x="233" y="91"/>
                    <a:pt x="230" y="84"/>
                    <a:pt x="225" y="79"/>
                  </a:cubicBezTo>
                  <a:cubicBezTo>
                    <a:pt x="220" y="74"/>
                    <a:pt x="214" y="71"/>
                    <a:pt x="206" y="71"/>
                  </a:cubicBezTo>
                  <a:cubicBezTo>
                    <a:pt x="203" y="71"/>
                    <a:pt x="199" y="72"/>
                    <a:pt x="194" y="73"/>
                  </a:cubicBezTo>
                  <a:lnTo>
                    <a:pt x="196" y="58"/>
                  </a:lnTo>
                  <a:cubicBezTo>
                    <a:pt x="197" y="59"/>
                    <a:pt x="198" y="59"/>
                    <a:pt x="198" y="59"/>
                  </a:cubicBezTo>
                  <a:cubicBezTo>
                    <a:pt x="206" y="59"/>
                    <a:pt x="212" y="57"/>
                    <a:pt x="218" y="53"/>
                  </a:cubicBezTo>
                  <a:cubicBezTo>
                    <a:pt x="224" y="49"/>
                    <a:pt x="226" y="44"/>
                    <a:pt x="226" y="36"/>
                  </a:cubicBezTo>
                  <a:cubicBezTo>
                    <a:pt x="226" y="30"/>
                    <a:pt x="224" y="24"/>
                    <a:pt x="220" y="20"/>
                  </a:cubicBezTo>
                  <a:cubicBezTo>
                    <a:pt x="216" y="16"/>
                    <a:pt x="211" y="14"/>
                    <a:pt x="204" y="14"/>
                  </a:cubicBezTo>
                  <a:cubicBezTo>
                    <a:pt x="197" y="14"/>
                    <a:pt x="192" y="16"/>
                    <a:pt x="188" y="20"/>
                  </a:cubicBezTo>
                  <a:cubicBezTo>
                    <a:pt x="183" y="25"/>
                    <a:pt x="180" y="31"/>
                    <a:pt x="179" y="39"/>
                  </a:cubicBezTo>
                  <a:lnTo>
                    <a:pt x="162" y="36"/>
                  </a:lnTo>
                  <a:cubicBezTo>
                    <a:pt x="164" y="25"/>
                    <a:pt x="169" y="16"/>
                    <a:pt x="176" y="10"/>
                  </a:cubicBezTo>
                  <a:cubicBezTo>
                    <a:pt x="184" y="4"/>
                    <a:pt x="193" y="0"/>
                    <a:pt x="203" y="0"/>
                  </a:cubicBezTo>
                  <a:cubicBezTo>
                    <a:pt x="211" y="0"/>
                    <a:pt x="218" y="2"/>
                    <a:pt x="224" y="5"/>
                  </a:cubicBezTo>
                  <a:cubicBezTo>
                    <a:pt x="231" y="9"/>
                    <a:pt x="235" y="13"/>
                    <a:pt x="239" y="18"/>
                  </a:cubicBezTo>
                  <a:cubicBezTo>
                    <a:pt x="242" y="24"/>
                    <a:pt x="244" y="30"/>
                    <a:pt x="244" y="36"/>
                  </a:cubicBezTo>
                  <a:cubicBezTo>
                    <a:pt x="244" y="42"/>
                    <a:pt x="242" y="47"/>
                    <a:pt x="239" y="52"/>
                  </a:cubicBezTo>
                  <a:cubicBezTo>
                    <a:pt x="236" y="57"/>
                    <a:pt x="231" y="61"/>
                    <a:pt x="225" y="64"/>
                  </a:cubicBezTo>
                  <a:cubicBezTo>
                    <a:pt x="233" y="66"/>
                    <a:pt x="239" y="70"/>
                    <a:pt x="244" y="76"/>
                  </a:cubicBezTo>
                  <a:cubicBezTo>
                    <a:pt x="248" y="82"/>
                    <a:pt x="250" y="89"/>
                    <a:pt x="250" y="98"/>
                  </a:cubicBezTo>
                  <a:cubicBezTo>
                    <a:pt x="250" y="110"/>
                    <a:pt x="246" y="120"/>
                    <a:pt x="237" y="128"/>
                  </a:cubicBezTo>
                  <a:cubicBezTo>
                    <a:pt x="229" y="137"/>
                    <a:pt x="218" y="141"/>
                    <a:pt x="204" y="141"/>
                  </a:cubicBezTo>
                  <a:cubicBezTo>
                    <a:pt x="192" y="141"/>
                    <a:pt x="182" y="137"/>
                    <a:pt x="174" y="130"/>
                  </a:cubicBezTo>
                  <a:cubicBezTo>
                    <a:pt x="166" y="123"/>
                    <a:pt x="162" y="114"/>
                    <a:pt x="160" y="102"/>
                  </a:cubicBezTo>
                  <a:close/>
                  <a:moveTo>
                    <a:pt x="298" y="64"/>
                  </a:moveTo>
                  <a:cubicBezTo>
                    <a:pt x="291" y="61"/>
                    <a:pt x="286" y="58"/>
                    <a:pt x="283" y="53"/>
                  </a:cubicBezTo>
                  <a:cubicBezTo>
                    <a:pt x="279" y="48"/>
                    <a:pt x="278" y="42"/>
                    <a:pt x="278" y="36"/>
                  </a:cubicBezTo>
                  <a:cubicBezTo>
                    <a:pt x="278" y="26"/>
                    <a:pt x="281" y="18"/>
                    <a:pt x="289" y="11"/>
                  </a:cubicBezTo>
                  <a:cubicBezTo>
                    <a:pt x="296" y="4"/>
                    <a:pt x="305" y="0"/>
                    <a:pt x="317" y="0"/>
                  </a:cubicBezTo>
                  <a:cubicBezTo>
                    <a:pt x="329" y="0"/>
                    <a:pt x="339" y="4"/>
                    <a:pt x="346" y="11"/>
                  </a:cubicBezTo>
                  <a:cubicBezTo>
                    <a:pt x="354" y="18"/>
                    <a:pt x="357" y="26"/>
                    <a:pt x="357" y="36"/>
                  </a:cubicBezTo>
                  <a:cubicBezTo>
                    <a:pt x="357" y="43"/>
                    <a:pt x="356" y="48"/>
                    <a:pt x="352" y="53"/>
                  </a:cubicBezTo>
                  <a:cubicBezTo>
                    <a:pt x="349" y="58"/>
                    <a:pt x="344" y="61"/>
                    <a:pt x="337" y="64"/>
                  </a:cubicBezTo>
                  <a:cubicBezTo>
                    <a:pt x="345" y="67"/>
                    <a:pt x="352" y="71"/>
                    <a:pt x="356" y="77"/>
                  </a:cubicBezTo>
                  <a:cubicBezTo>
                    <a:pt x="361" y="83"/>
                    <a:pt x="363" y="91"/>
                    <a:pt x="363" y="99"/>
                  </a:cubicBezTo>
                  <a:cubicBezTo>
                    <a:pt x="363" y="111"/>
                    <a:pt x="359" y="121"/>
                    <a:pt x="350" y="129"/>
                  </a:cubicBezTo>
                  <a:cubicBezTo>
                    <a:pt x="342" y="137"/>
                    <a:pt x="331" y="141"/>
                    <a:pt x="317" y="141"/>
                  </a:cubicBezTo>
                  <a:cubicBezTo>
                    <a:pt x="304" y="141"/>
                    <a:pt x="293" y="137"/>
                    <a:pt x="285" y="129"/>
                  </a:cubicBezTo>
                  <a:cubicBezTo>
                    <a:pt x="276" y="121"/>
                    <a:pt x="272" y="111"/>
                    <a:pt x="272" y="99"/>
                  </a:cubicBezTo>
                  <a:cubicBezTo>
                    <a:pt x="272" y="90"/>
                    <a:pt x="275" y="82"/>
                    <a:pt x="279" y="76"/>
                  </a:cubicBezTo>
                  <a:cubicBezTo>
                    <a:pt x="284" y="70"/>
                    <a:pt x="290" y="66"/>
                    <a:pt x="298" y="64"/>
                  </a:cubicBezTo>
                  <a:close/>
                  <a:moveTo>
                    <a:pt x="295" y="35"/>
                  </a:moveTo>
                  <a:cubicBezTo>
                    <a:pt x="295" y="42"/>
                    <a:pt x="297" y="47"/>
                    <a:pt x="301" y="51"/>
                  </a:cubicBezTo>
                  <a:cubicBezTo>
                    <a:pt x="306" y="55"/>
                    <a:pt x="311" y="57"/>
                    <a:pt x="318" y="57"/>
                  </a:cubicBezTo>
                  <a:cubicBezTo>
                    <a:pt x="324" y="57"/>
                    <a:pt x="330" y="55"/>
                    <a:pt x="334" y="51"/>
                  </a:cubicBezTo>
                  <a:cubicBezTo>
                    <a:pt x="338" y="47"/>
                    <a:pt x="340" y="42"/>
                    <a:pt x="340" y="36"/>
                  </a:cubicBezTo>
                  <a:cubicBezTo>
                    <a:pt x="340" y="30"/>
                    <a:pt x="338" y="25"/>
                    <a:pt x="333" y="21"/>
                  </a:cubicBezTo>
                  <a:cubicBezTo>
                    <a:pt x="329" y="16"/>
                    <a:pt x="324" y="14"/>
                    <a:pt x="317" y="14"/>
                  </a:cubicBezTo>
                  <a:cubicBezTo>
                    <a:pt x="311" y="14"/>
                    <a:pt x="306" y="16"/>
                    <a:pt x="301" y="20"/>
                  </a:cubicBezTo>
                  <a:cubicBezTo>
                    <a:pt x="297" y="25"/>
                    <a:pt x="295" y="30"/>
                    <a:pt x="295" y="35"/>
                  </a:cubicBezTo>
                  <a:close/>
                  <a:moveTo>
                    <a:pt x="290" y="99"/>
                  </a:moveTo>
                  <a:cubicBezTo>
                    <a:pt x="290" y="104"/>
                    <a:pt x="291" y="108"/>
                    <a:pt x="293" y="113"/>
                  </a:cubicBezTo>
                  <a:cubicBezTo>
                    <a:pt x="295" y="117"/>
                    <a:pt x="299" y="121"/>
                    <a:pt x="303" y="123"/>
                  </a:cubicBezTo>
                  <a:cubicBezTo>
                    <a:pt x="308" y="126"/>
                    <a:pt x="313" y="127"/>
                    <a:pt x="318" y="127"/>
                  </a:cubicBezTo>
                  <a:cubicBezTo>
                    <a:pt x="326" y="127"/>
                    <a:pt x="332" y="124"/>
                    <a:pt x="338" y="119"/>
                  </a:cubicBezTo>
                  <a:cubicBezTo>
                    <a:pt x="343" y="114"/>
                    <a:pt x="345" y="107"/>
                    <a:pt x="345" y="99"/>
                  </a:cubicBezTo>
                  <a:cubicBezTo>
                    <a:pt x="345" y="91"/>
                    <a:pt x="343" y="85"/>
                    <a:pt x="337" y="79"/>
                  </a:cubicBezTo>
                  <a:cubicBezTo>
                    <a:pt x="332" y="74"/>
                    <a:pt x="325" y="71"/>
                    <a:pt x="317" y="71"/>
                  </a:cubicBezTo>
                  <a:cubicBezTo>
                    <a:pt x="309" y="71"/>
                    <a:pt x="303" y="74"/>
                    <a:pt x="297" y="79"/>
                  </a:cubicBezTo>
                  <a:cubicBezTo>
                    <a:pt x="292" y="84"/>
                    <a:pt x="290" y="91"/>
                    <a:pt x="29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9" name="Freeform 964"/>
            <p:cNvSpPr>
              <a:spLocks noEditPoints="1"/>
            </p:cNvSpPr>
            <p:nvPr/>
          </p:nvSpPr>
          <p:spPr bwMode="auto">
            <a:xfrm>
              <a:off x="2591435" y="857885"/>
              <a:ext cx="210185" cy="83820"/>
            </a:xfrm>
            <a:custGeom>
              <a:avLst/>
              <a:gdLst>
                <a:gd name="T0" fmla="*/ 0 w 353"/>
                <a:gd name="T1" fmla="*/ 119 h 141"/>
                <a:gd name="T2" fmla="*/ 19 w 353"/>
                <a:gd name="T3" fmla="*/ 138 h 141"/>
                <a:gd name="T4" fmla="*/ 39 w 353"/>
                <a:gd name="T5" fmla="*/ 19 h 141"/>
                <a:gd name="T6" fmla="*/ 128 w 353"/>
                <a:gd name="T7" fmla="*/ 3 h 141"/>
                <a:gd name="T8" fmla="*/ 103 w 353"/>
                <a:gd name="T9" fmla="*/ 53 h 141"/>
                <a:gd name="T10" fmla="*/ 76 w 353"/>
                <a:gd name="T11" fmla="*/ 138 h 141"/>
                <a:gd name="T12" fmla="*/ 65 w 353"/>
                <a:gd name="T13" fmla="*/ 99 h 141"/>
                <a:gd name="T14" fmla="*/ 107 w 353"/>
                <a:gd name="T15" fmla="*/ 19 h 141"/>
                <a:gd name="T16" fmla="*/ 150 w 353"/>
                <a:gd name="T17" fmla="*/ 102 h 141"/>
                <a:gd name="T18" fmla="*/ 177 w 353"/>
                <a:gd name="T19" fmla="*/ 121 h 141"/>
                <a:gd name="T20" fmla="*/ 214 w 353"/>
                <a:gd name="T21" fmla="*/ 119 h 141"/>
                <a:gd name="T22" fmla="*/ 215 w 353"/>
                <a:gd name="T23" fmla="*/ 79 h 141"/>
                <a:gd name="T24" fmla="*/ 184 w 353"/>
                <a:gd name="T25" fmla="*/ 73 h 141"/>
                <a:gd name="T26" fmla="*/ 188 w 353"/>
                <a:gd name="T27" fmla="*/ 59 h 141"/>
                <a:gd name="T28" fmla="*/ 216 w 353"/>
                <a:gd name="T29" fmla="*/ 36 h 141"/>
                <a:gd name="T30" fmla="*/ 194 w 353"/>
                <a:gd name="T31" fmla="*/ 14 h 141"/>
                <a:gd name="T32" fmla="*/ 169 w 353"/>
                <a:gd name="T33" fmla="*/ 39 h 141"/>
                <a:gd name="T34" fmla="*/ 166 w 353"/>
                <a:gd name="T35" fmla="*/ 10 h 141"/>
                <a:gd name="T36" fmla="*/ 214 w 353"/>
                <a:gd name="T37" fmla="*/ 5 h 141"/>
                <a:gd name="T38" fmla="*/ 234 w 353"/>
                <a:gd name="T39" fmla="*/ 36 h 141"/>
                <a:gd name="T40" fmla="*/ 215 w 353"/>
                <a:gd name="T41" fmla="*/ 64 h 141"/>
                <a:gd name="T42" fmla="*/ 240 w 353"/>
                <a:gd name="T43" fmla="*/ 98 h 141"/>
                <a:gd name="T44" fmla="*/ 194 w 353"/>
                <a:gd name="T45" fmla="*/ 141 h 141"/>
                <a:gd name="T46" fmla="*/ 150 w 353"/>
                <a:gd name="T47" fmla="*/ 102 h 141"/>
                <a:gd name="T48" fmla="*/ 281 w 353"/>
                <a:gd name="T49" fmla="*/ 105 h 141"/>
                <a:gd name="T50" fmla="*/ 304 w 353"/>
                <a:gd name="T51" fmla="*/ 127 h 141"/>
                <a:gd name="T52" fmla="*/ 327 w 353"/>
                <a:gd name="T53" fmla="*/ 114 h 141"/>
                <a:gd name="T54" fmla="*/ 336 w 353"/>
                <a:gd name="T55" fmla="*/ 77 h 141"/>
                <a:gd name="T56" fmla="*/ 322 w 353"/>
                <a:gd name="T57" fmla="*/ 87 h 141"/>
                <a:gd name="T58" fmla="*/ 274 w 353"/>
                <a:gd name="T59" fmla="*/ 80 h 141"/>
                <a:gd name="T60" fmla="*/ 275 w 353"/>
                <a:gd name="T61" fmla="*/ 13 h 141"/>
                <a:gd name="T62" fmla="*/ 330 w 353"/>
                <a:gd name="T63" fmla="*/ 8 h 141"/>
                <a:gd name="T64" fmla="*/ 353 w 353"/>
                <a:gd name="T65" fmla="*/ 67 h 141"/>
                <a:gd name="T66" fmla="*/ 330 w 353"/>
                <a:gd name="T67" fmla="*/ 133 h 141"/>
                <a:gd name="T68" fmla="*/ 277 w 353"/>
                <a:gd name="T69" fmla="*/ 132 h 141"/>
                <a:gd name="T70" fmla="*/ 334 w 353"/>
                <a:gd name="T71" fmla="*/ 46 h 141"/>
                <a:gd name="T72" fmla="*/ 308 w 353"/>
                <a:gd name="T73" fmla="*/ 14 h 141"/>
                <a:gd name="T74" fmla="*/ 280 w 353"/>
                <a:gd name="T75" fmla="*/ 47 h 141"/>
                <a:gd name="T76" fmla="*/ 307 w 353"/>
                <a:gd name="T77" fmla="*/ 77 h 141"/>
                <a:gd name="T78" fmla="*/ 334 w 353"/>
                <a:gd name="T79" fmla="*/ 4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265" y="107"/>
                  </a:moveTo>
                  <a:lnTo>
                    <a:pt x="281" y="105"/>
                  </a:lnTo>
                  <a:cubicBezTo>
                    <a:pt x="283" y="113"/>
                    <a:pt x="285" y="118"/>
                    <a:pt x="289" y="122"/>
                  </a:cubicBezTo>
                  <a:cubicBezTo>
                    <a:pt x="293" y="125"/>
                    <a:pt x="298" y="127"/>
                    <a:pt x="304" y="127"/>
                  </a:cubicBezTo>
                  <a:cubicBezTo>
                    <a:pt x="309" y="127"/>
                    <a:pt x="314" y="126"/>
                    <a:pt x="318" y="123"/>
                  </a:cubicBezTo>
                  <a:cubicBezTo>
                    <a:pt x="322" y="121"/>
                    <a:pt x="325" y="118"/>
                    <a:pt x="327" y="114"/>
                  </a:cubicBezTo>
                  <a:cubicBezTo>
                    <a:pt x="330" y="110"/>
                    <a:pt x="332" y="105"/>
                    <a:pt x="333" y="98"/>
                  </a:cubicBezTo>
                  <a:cubicBezTo>
                    <a:pt x="335" y="91"/>
                    <a:pt x="336" y="84"/>
                    <a:pt x="336" y="77"/>
                  </a:cubicBezTo>
                  <a:cubicBezTo>
                    <a:pt x="336" y="76"/>
                    <a:pt x="336" y="75"/>
                    <a:pt x="336" y="74"/>
                  </a:cubicBezTo>
                  <a:cubicBezTo>
                    <a:pt x="333" y="79"/>
                    <a:pt x="328" y="83"/>
                    <a:pt x="322" y="87"/>
                  </a:cubicBezTo>
                  <a:cubicBezTo>
                    <a:pt x="316" y="90"/>
                    <a:pt x="310" y="92"/>
                    <a:pt x="303" y="92"/>
                  </a:cubicBezTo>
                  <a:cubicBezTo>
                    <a:pt x="292" y="92"/>
                    <a:pt x="282" y="88"/>
                    <a:pt x="274" y="80"/>
                  </a:cubicBezTo>
                  <a:cubicBezTo>
                    <a:pt x="266" y="71"/>
                    <a:pt x="262" y="60"/>
                    <a:pt x="262" y="47"/>
                  </a:cubicBezTo>
                  <a:cubicBezTo>
                    <a:pt x="262" y="33"/>
                    <a:pt x="267" y="22"/>
                    <a:pt x="275" y="13"/>
                  </a:cubicBezTo>
                  <a:cubicBezTo>
                    <a:pt x="283" y="5"/>
                    <a:pt x="293" y="0"/>
                    <a:pt x="306" y="0"/>
                  </a:cubicBezTo>
                  <a:cubicBezTo>
                    <a:pt x="315" y="0"/>
                    <a:pt x="323" y="3"/>
                    <a:pt x="330" y="8"/>
                  </a:cubicBezTo>
                  <a:cubicBezTo>
                    <a:pt x="338" y="13"/>
                    <a:pt x="343" y="19"/>
                    <a:pt x="347" y="28"/>
                  </a:cubicBezTo>
                  <a:cubicBezTo>
                    <a:pt x="351" y="37"/>
                    <a:pt x="353" y="50"/>
                    <a:pt x="353" y="67"/>
                  </a:cubicBezTo>
                  <a:cubicBezTo>
                    <a:pt x="353" y="84"/>
                    <a:pt x="351" y="98"/>
                    <a:pt x="347" y="109"/>
                  </a:cubicBezTo>
                  <a:cubicBezTo>
                    <a:pt x="343" y="119"/>
                    <a:pt x="338" y="127"/>
                    <a:pt x="330" y="133"/>
                  </a:cubicBezTo>
                  <a:cubicBezTo>
                    <a:pt x="323" y="138"/>
                    <a:pt x="314" y="141"/>
                    <a:pt x="304" y="141"/>
                  </a:cubicBezTo>
                  <a:cubicBezTo>
                    <a:pt x="293" y="141"/>
                    <a:pt x="284" y="138"/>
                    <a:pt x="277" y="132"/>
                  </a:cubicBezTo>
                  <a:cubicBezTo>
                    <a:pt x="270" y="126"/>
                    <a:pt x="266" y="118"/>
                    <a:pt x="265" y="107"/>
                  </a:cubicBezTo>
                  <a:close/>
                  <a:moveTo>
                    <a:pt x="334" y="46"/>
                  </a:moveTo>
                  <a:cubicBezTo>
                    <a:pt x="334" y="36"/>
                    <a:pt x="331" y="29"/>
                    <a:pt x="326" y="23"/>
                  </a:cubicBezTo>
                  <a:cubicBezTo>
                    <a:pt x="321" y="17"/>
                    <a:pt x="315" y="14"/>
                    <a:pt x="308" y="14"/>
                  </a:cubicBezTo>
                  <a:cubicBezTo>
                    <a:pt x="300" y="14"/>
                    <a:pt x="294" y="18"/>
                    <a:pt x="288" y="24"/>
                  </a:cubicBezTo>
                  <a:cubicBezTo>
                    <a:pt x="283" y="30"/>
                    <a:pt x="280" y="38"/>
                    <a:pt x="280" y="47"/>
                  </a:cubicBezTo>
                  <a:cubicBezTo>
                    <a:pt x="280" y="56"/>
                    <a:pt x="282" y="63"/>
                    <a:pt x="288" y="69"/>
                  </a:cubicBezTo>
                  <a:cubicBezTo>
                    <a:pt x="293" y="74"/>
                    <a:pt x="300" y="77"/>
                    <a:pt x="307" y="77"/>
                  </a:cubicBezTo>
                  <a:cubicBezTo>
                    <a:pt x="315" y="77"/>
                    <a:pt x="321" y="74"/>
                    <a:pt x="326" y="69"/>
                  </a:cubicBezTo>
                  <a:cubicBezTo>
                    <a:pt x="331" y="63"/>
                    <a:pt x="334" y="56"/>
                    <a:pt x="334"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0" name="Freeform 965"/>
            <p:cNvSpPr>
              <a:spLocks noEditPoints="1"/>
            </p:cNvSpPr>
            <p:nvPr/>
          </p:nvSpPr>
          <p:spPr bwMode="auto">
            <a:xfrm>
              <a:off x="3505200" y="857885"/>
              <a:ext cx="194310" cy="83820"/>
            </a:xfrm>
            <a:custGeom>
              <a:avLst/>
              <a:gdLst>
                <a:gd name="T0" fmla="*/ 0 w 326"/>
                <a:gd name="T1" fmla="*/ 119 h 141"/>
                <a:gd name="T2" fmla="*/ 19 w 326"/>
                <a:gd name="T3" fmla="*/ 138 h 141"/>
                <a:gd name="T4" fmla="*/ 38 w 326"/>
                <a:gd name="T5" fmla="*/ 71 h 141"/>
                <a:gd name="T6" fmla="*/ 58 w 326"/>
                <a:gd name="T7" fmla="*/ 8 h 141"/>
                <a:gd name="T8" fmla="*/ 103 w 326"/>
                <a:gd name="T9" fmla="*/ 5 h 141"/>
                <a:gd name="T10" fmla="*/ 125 w 326"/>
                <a:gd name="T11" fmla="*/ 38 h 141"/>
                <a:gd name="T12" fmla="*/ 123 w 326"/>
                <a:gd name="T13" fmla="*/ 110 h 141"/>
                <a:gd name="T14" fmla="*/ 83 w 326"/>
                <a:gd name="T15" fmla="*/ 141 h 141"/>
                <a:gd name="T16" fmla="*/ 38 w 326"/>
                <a:gd name="T17" fmla="*/ 71 h 141"/>
                <a:gd name="T18" fmla="*/ 64 w 326"/>
                <a:gd name="T19" fmla="*/ 116 h 141"/>
                <a:gd name="T20" fmla="*/ 103 w 326"/>
                <a:gd name="T21" fmla="*/ 116 h 141"/>
                <a:gd name="T22" fmla="*/ 103 w 326"/>
                <a:gd name="T23" fmla="*/ 26 h 141"/>
                <a:gd name="T24" fmla="*/ 64 w 326"/>
                <a:gd name="T25" fmla="*/ 24 h 141"/>
                <a:gd name="T26" fmla="*/ 153 w 326"/>
                <a:gd name="T27" fmla="*/ 107 h 141"/>
                <a:gd name="T28" fmla="*/ 177 w 326"/>
                <a:gd name="T29" fmla="*/ 122 h 141"/>
                <a:gd name="T30" fmla="*/ 206 w 326"/>
                <a:gd name="T31" fmla="*/ 123 h 141"/>
                <a:gd name="T32" fmla="*/ 221 w 326"/>
                <a:gd name="T33" fmla="*/ 98 h 141"/>
                <a:gd name="T34" fmla="*/ 224 w 326"/>
                <a:gd name="T35" fmla="*/ 74 h 141"/>
                <a:gd name="T36" fmla="*/ 191 w 326"/>
                <a:gd name="T37" fmla="*/ 92 h 141"/>
                <a:gd name="T38" fmla="*/ 150 w 326"/>
                <a:gd name="T39" fmla="*/ 47 h 141"/>
                <a:gd name="T40" fmla="*/ 194 w 326"/>
                <a:gd name="T41" fmla="*/ 0 h 141"/>
                <a:gd name="T42" fmla="*/ 235 w 326"/>
                <a:gd name="T43" fmla="*/ 28 h 141"/>
                <a:gd name="T44" fmla="*/ 235 w 326"/>
                <a:gd name="T45" fmla="*/ 109 h 141"/>
                <a:gd name="T46" fmla="*/ 192 w 326"/>
                <a:gd name="T47" fmla="*/ 141 h 141"/>
                <a:gd name="T48" fmla="*/ 153 w 326"/>
                <a:gd name="T49" fmla="*/ 107 h 141"/>
                <a:gd name="T50" fmla="*/ 214 w 326"/>
                <a:gd name="T51" fmla="*/ 23 h 141"/>
                <a:gd name="T52" fmla="*/ 176 w 326"/>
                <a:gd name="T53" fmla="*/ 24 h 141"/>
                <a:gd name="T54" fmla="*/ 176 w 326"/>
                <a:gd name="T55" fmla="*/ 69 h 141"/>
                <a:gd name="T56" fmla="*/ 214 w 326"/>
                <a:gd name="T57" fmla="*/ 69 h 141"/>
                <a:gd name="T58" fmla="*/ 326 w 326"/>
                <a:gd name="T59" fmla="*/ 138 h 141"/>
                <a:gd name="T60" fmla="*/ 309 w 326"/>
                <a:gd name="T61" fmla="*/ 31 h 141"/>
                <a:gd name="T62" fmla="*/ 275 w 326"/>
                <a:gd name="T63" fmla="*/ 51 h 141"/>
                <a:gd name="T64" fmla="*/ 300 w 326"/>
                <a:gd name="T65" fmla="*/ 19 h 141"/>
                <a:gd name="T66" fmla="*/ 326 w 326"/>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81" name="Line 966"/>
            <p:cNvCxnSpPr/>
            <p:nvPr/>
          </p:nvCxnSpPr>
          <p:spPr bwMode="auto">
            <a:xfrm>
              <a:off x="1647190" y="607695"/>
              <a:ext cx="0" cy="3797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2" name="Line 967"/>
            <p:cNvCxnSpPr/>
            <p:nvPr/>
          </p:nvCxnSpPr>
          <p:spPr bwMode="auto">
            <a:xfrm>
              <a:off x="2275840" y="607695"/>
              <a:ext cx="0" cy="3797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3" name="Line 968"/>
            <p:cNvCxnSpPr/>
            <p:nvPr/>
          </p:nvCxnSpPr>
          <p:spPr bwMode="auto">
            <a:xfrm>
              <a:off x="2904490" y="607695"/>
              <a:ext cx="0" cy="3797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4" name="Line 969"/>
            <p:cNvCxnSpPr/>
            <p:nvPr/>
          </p:nvCxnSpPr>
          <p:spPr bwMode="auto">
            <a:xfrm>
              <a:off x="1019175" y="987425"/>
              <a:ext cx="279908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5" name="Line 970"/>
            <p:cNvCxnSpPr/>
            <p:nvPr/>
          </p:nvCxnSpPr>
          <p:spPr bwMode="auto">
            <a:xfrm>
              <a:off x="47625" y="607695"/>
              <a:ext cx="377063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6" name="Line 971"/>
            <p:cNvCxnSpPr/>
            <p:nvPr/>
          </p:nvCxnSpPr>
          <p:spPr bwMode="auto">
            <a:xfrm>
              <a:off x="1019175" y="275590"/>
              <a:ext cx="0" cy="71183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7" name="Line 972"/>
            <p:cNvCxnSpPr/>
            <p:nvPr/>
          </p:nvCxnSpPr>
          <p:spPr bwMode="auto">
            <a:xfrm>
              <a:off x="47625" y="275590"/>
              <a:ext cx="377063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8" name="Line 973"/>
            <p:cNvCxnSpPr/>
            <p:nvPr/>
          </p:nvCxnSpPr>
          <p:spPr bwMode="auto">
            <a:xfrm>
              <a:off x="3818255" y="275590"/>
              <a:ext cx="0" cy="71183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9" name="Line 974"/>
            <p:cNvCxnSpPr/>
            <p:nvPr/>
          </p:nvCxnSpPr>
          <p:spPr bwMode="auto">
            <a:xfrm>
              <a:off x="47625" y="987425"/>
              <a:ext cx="377063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0" name="Line 975"/>
            <p:cNvCxnSpPr/>
            <p:nvPr/>
          </p:nvCxnSpPr>
          <p:spPr bwMode="auto">
            <a:xfrm>
              <a:off x="47625" y="275590"/>
              <a:ext cx="0" cy="71183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7169" y="2125867"/>
            <a:ext cx="3414713" cy="487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8191" y="3643565"/>
            <a:ext cx="1931987" cy="487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813" y="4437112"/>
            <a:ext cx="8851900" cy="1036637"/>
          </a:xfrm>
          <a:prstGeom prst="rect">
            <a:avLst/>
          </a:prstGeom>
          <a:ln/>
          <a:extLst/>
        </p:spPr>
        <p:style>
          <a:lnRef idx="2">
            <a:schemeClr val="accent5"/>
          </a:lnRef>
          <a:fillRef idx="1">
            <a:schemeClr val="lt1"/>
          </a:fillRef>
          <a:effectRef idx="0">
            <a:schemeClr val="accent5"/>
          </a:effectRef>
          <a:fontRef idx="minor">
            <a:schemeClr val="dk1"/>
          </a:fontRef>
        </p:style>
      </p:pic>
      <p:sp>
        <p:nvSpPr>
          <p:cNvPr id="92" name="爆発 2 91"/>
          <p:cNvSpPr/>
          <p:nvPr/>
        </p:nvSpPr>
        <p:spPr>
          <a:xfrm rot="1289342">
            <a:off x="5632317" y="254566"/>
            <a:ext cx="2953849" cy="1643935"/>
          </a:xfrm>
          <a:prstGeom prst="irregularSeal2">
            <a:avLst/>
          </a:prstGeom>
          <a:solidFill>
            <a:schemeClr val="accent5"/>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600" dirty="0" smtClean="0"/>
              <a:t>棄却</a:t>
            </a:r>
            <a:endParaRPr kumimoji="1" lang="ja-JP" altLang="en-US" sz="3600" dirty="0"/>
          </a:p>
        </p:txBody>
      </p:sp>
      <p:sp>
        <p:nvSpPr>
          <p:cNvPr id="2" name="右矢印 1"/>
          <p:cNvSpPr/>
          <p:nvPr/>
        </p:nvSpPr>
        <p:spPr>
          <a:xfrm>
            <a:off x="3275856" y="5719464"/>
            <a:ext cx="864096" cy="50405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角丸四角形 5"/>
          <p:cNvSpPr/>
          <p:nvPr/>
        </p:nvSpPr>
        <p:spPr>
          <a:xfrm>
            <a:off x="4419755" y="5625244"/>
            <a:ext cx="4256701" cy="792088"/>
          </a:xfrm>
          <a:prstGeom prst="round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b="1" dirty="0" smtClean="0">
                <a:solidFill>
                  <a:schemeClr val="tx1"/>
                </a:solidFill>
              </a:rPr>
              <a:t>企業名とロゴが一致することは、</a:t>
            </a:r>
            <a:endParaRPr kumimoji="1" lang="en-US" altLang="ja-JP" sz="2000" b="1" dirty="0" smtClean="0">
              <a:solidFill>
                <a:schemeClr val="tx1"/>
              </a:solidFill>
            </a:endParaRPr>
          </a:p>
          <a:p>
            <a:pPr algn="ctr"/>
            <a:r>
              <a:rPr kumimoji="1" lang="ja-JP" altLang="en-US" sz="2000" b="1" dirty="0" smtClean="0">
                <a:solidFill>
                  <a:schemeClr val="tx1"/>
                </a:solidFill>
              </a:rPr>
              <a:t>ブランドイメージに影響を与えない</a:t>
            </a:r>
            <a:endParaRPr kumimoji="1" lang="en-US" altLang="ja-JP" sz="2000" b="1" dirty="0" smtClean="0">
              <a:solidFill>
                <a:schemeClr val="tx1"/>
              </a:solidFill>
            </a:endParaRPr>
          </a:p>
        </p:txBody>
      </p:sp>
      <p:pic>
        <p:nvPicPr>
          <p:cNvPr id="8194"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8801" y="2426222"/>
            <a:ext cx="45720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95"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08375" y="3887247"/>
            <a:ext cx="457200" cy="411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7919913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75</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仮説②の検証　系１</a:t>
            </a:r>
            <a:endParaRPr kumimoji="1" lang="ja-JP" altLang="en-US" dirty="0"/>
          </a:p>
        </p:txBody>
      </p:sp>
      <p:sp>
        <p:nvSpPr>
          <p:cNvPr id="6" name="角丸四角形 5"/>
          <p:cNvSpPr/>
          <p:nvPr/>
        </p:nvSpPr>
        <p:spPr>
          <a:xfrm>
            <a:off x="355129" y="3356461"/>
            <a:ext cx="2484276" cy="1152128"/>
          </a:xfrm>
          <a:prstGeom prst="roundRect">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solidFill>
                  <a:schemeClr val="tx1"/>
                </a:solidFill>
              </a:rPr>
              <a:t>企業</a:t>
            </a:r>
            <a:endParaRPr kumimoji="1" lang="en-US" altLang="ja-JP" sz="2400" dirty="0" smtClean="0">
              <a:solidFill>
                <a:schemeClr val="tx1"/>
              </a:solidFill>
            </a:endParaRPr>
          </a:p>
          <a:p>
            <a:pPr algn="ctr"/>
            <a:r>
              <a:rPr kumimoji="1" lang="ja-JP" altLang="en-US" sz="2400" dirty="0" smtClean="0">
                <a:solidFill>
                  <a:schemeClr val="tx1"/>
                </a:solidFill>
              </a:rPr>
              <a:t>ブランド・イメージ</a:t>
            </a:r>
            <a:endParaRPr kumimoji="1" lang="ja-JP" altLang="en-US" sz="2400" dirty="0">
              <a:solidFill>
                <a:schemeClr val="tx1"/>
              </a:solidFill>
            </a:endParaRPr>
          </a:p>
        </p:txBody>
      </p:sp>
      <p:sp>
        <p:nvSpPr>
          <p:cNvPr id="7" name="テキスト ボックス 6"/>
          <p:cNvSpPr txBox="1"/>
          <p:nvPr/>
        </p:nvSpPr>
        <p:spPr>
          <a:xfrm>
            <a:off x="179512" y="2359133"/>
            <a:ext cx="3455208" cy="830997"/>
          </a:xfrm>
          <a:prstGeom prst="rect">
            <a:avLst/>
          </a:prstGeom>
          <a:noFill/>
        </p:spPr>
        <p:txBody>
          <a:bodyPr wrap="square" rtlCol="0">
            <a:spAutoFit/>
          </a:bodyPr>
          <a:lstStyle/>
          <a:p>
            <a:r>
              <a:rPr kumimoji="1" lang="ja-JP" altLang="en-US" sz="2400" dirty="0" smtClean="0"/>
              <a:t>企業ブランド名とロゴが</a:t>
            </a:r>
            <a:endParaRPr kumimoji="1" lang="en-US" altLang="ja-JP" sz="2400" dirty="0" smtClean="0"/>
          </a:p>
          <a:p>
            <a:r>
              <a:rPr lang="ja-JP" altLang="en-US" sz="2400" dirty="0"/>
              <a:t>　</a:t>
            </a:r>
            <a:r>
              <a:rPr lang="ja-JP" altLang="en-US" sz="2400" dirty="0" smtClean="0"/>
              <a:t>　</a:t>
            </a:r>
            <a:r>
              <a:rPr kumimoji="1" lang="ja-JP" altLang="en-US" sz="2400" u="sng" dirty="0" smtClean="0"/>
              <a:t>一致している</a:t>
            </a:r>
            <a:r>
              <a:rPr kumimoji="1" lang="ja-JP" altLang="en-US" sz="2400" dirty="0" smtClean="0"/>
              <a:t>人</a:t>
            </a:r>
            <a:endParaRPr kumimoji="1" lang="ja-JP" altLang="en-US" sz="2400" dirty="0"/>
          </a:p>
        </p:txBody>
      </p:sp>
      <p:sp>
        <p:nvSpPr>
          <p:cNvPr id="8" name="テキスト ボックス 7"/>
          <p:cNvSpPr txBox="1"/>
          <p:nvPr/>
        </p:nvSpPr>
        <p:spPr>
          <a:xfrm>
            <a:off x="5508104" y="2359134"/>
            <a:ext cx="3420380" cy="830997"/>
          </a:xfrm>
          <a:prstGeom prst="rect">
            <a:avLst/>
          </a:prstGeom>
          <a:noFill/>
        </p:spPr>
        <p:txBody>
          <a:bodyPr wrap="square" rtlCol="0">
            <a:spAutoFit/>
          </a:bodyPr>
          <a:lstStyle/>
          <a:p>
            <a:r>
              <a:rPr kumimoji="1" lang="ja-JP" altLang="en-US" dirty="0" smtClean="0"/>
              <a:t>　</a:t>
            </a:r>
            <a:r>
              <a:rPr kumimoji="1" lang="ja-JP" altLang="en-US" sz="2400" dirty="0" smtClean="0"/>
              <a:t>企業ブランド名とロゴが</a:t>
            </a:r>
            <a:endParaRPr kumimoji="1" lang="en-US" altLang="ja-JP" sz="2400" dirty="0" smtClean="0"/>
          </a:p>
          <a:p>
            <a:r>
              <a:rPr lang="ja-JP" altLang="en-US" sz="2400" dirty="0"/>
              <a:t>　</a:t>
            </a:r>
            <a:r>
              <a:rPr lang="ja-JP" altLang="en-US" sz="2400" dirty="0" smtClean="0"/>
              <a:t>　</a:t>
            </a:r>
            <a:r>
              <a:rPr kumimoji="1" lang="ja-JP" altLang="en-US" sz="2400" u="sng" dirty="0" smtClean="0"/>
              <a:t>一致していない</a:t>
            </a:r>
            <a:r>
              <a:rPr kumimoji="1" lang="ja-JP" altLang="en-US" sz="2400" dirty="0" smtClean="0"/>
              <a:t>人</a:t>
            </a:r>
            <a:endParaRPr kumimoji="1" lang="ja-JP" altLang="en-US" sz="2400" dirty="0"/>
          </a:p>
        </p:txBody>
      </p:sp>
      <p:sp>
        <p:nvSpPr>
          <p:cNvPr id="9" name="角丸四角形 8"/>
          <p:cNvSpPr/>
          <p:nvPr/>
        </p:nvSpPr>
        <p:spPr>
          <a:xfrm>
            <a:off x="5940152" y="3381635"/>
            <a:ext cx="2736304" cy="1152128"/>
          </a:xfrm>
          <a:prstGeom prst="roundRect">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solidFill>
                  <a:schemeClr val="tx1"/>
                </a:solidFill>
              </a:rPr>
              <a:t>企業</a:t>
            </a:r>
            <a:endParaRPr kumimoji="1" lang="en-US" altLang="ja-JP" sz="2400" dirty="0" smtClean="0">
              <a:solidFill>
                <a:schemeClr val="tx1"/>
              </a:solidFill>
            </a:endParaRPr>
          </a:p>
          <a:p>
            <a:pPr algn="ctr"/>
            <a:r>
              <a:rPr kumimoji="1" lang="ja-JP" altLang="en-US" sz="2400" dirty="0" smtClean="0">
                <a:solidFill>
                  <a:schemeClr val="tx1"/>
                </a:solidFill>
              </a:rPr>
              <a:t>ブランド・イメージ</a:t>
            </a:r>
            <a:endParaRPr kumimoji="1" lang="ja-JP" altLang="en-US" sz="2400" dirty="0">
              <a:solidFill>
                <a:schemeClr val="tx1"/>
              </a:solidFill>
            </a:endParaRPr>
          </a:p>
        </p:txBody>
      </p:sp>
      <p:sp>
        <p:nvSpPr>
          <p:cNvPr id="14" name="左右矢印 13"/>
          <p:cNvSpPr/>
          <p:nvPr/>
        </p:nvSpPr>
        <p:spPr>
          <a:xfrm>
            <a:off x="3059832" y="3201319"/>
            <a:ext cx="2736304" cy="1053801"/>
          </a:xfrm>
          <a:prstGeom prst="leftRightArrow">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solidFill>
                  <a:schemeClr val="tx1"/>
                </a:solidFill>
              </a:rPr>
              <a:t>　差がない！</a:t>
            </a:r>
            <a:endParaRPr kumimoji="1" lang="ja-JP" altLang="en-US" sz="2400" dirty="0">
              <a:solidFill>
                <a:schemeClr val="tx1"/>
              </a:solidFill>
            </a:endParaRPr>
          </a:p>
        </p:txBody>
      </p:sp>
      <p:sp>
        <p:nvSpPr>
          <p:cNvPr id="15" name="テキスト ボックス 14"/>
          <p:cNvSpPr txBox="1"/>
          <p:nvPr/>
        </p:nvSpPr>
        <p:spPr>
          <a:xfrm>
            <a:off x="2616580" y="4797152"/>
            <a:ext cx="5783045" cy="1200329"/>
          </a:xfrm>
          <a:prstGeom prst="rect">
            <a:avLst/>
          </a:prstGeom>
          <a:noFill/>
        </p:spPr>
        <p:txBody>
          <a:bodyPr wrap="square" rtlCol="0">
            <a:spAutoFit/>
          </a:bodyPr>
          <a:lstStyle/>
          <a:p>
            <a:r>
              <a:rPr kumimoji="1" lang="ja-JP" altLang="en-US" sz="2400" dirty="0" smtClean="0"/>
              <a:t>ロゴを知っている、知らないかは</a:t>
            </a:r>
            <a:endParaRPr kumimoji="1" lang="en-US" altLang="ja-JP" sz="2400" dirty="0" smtClean="0"/>
          </a:p>
          <a:p>
            <a:r>
              <a:rPr lang="ja-JP" altLang="en-US" sz="2400" dirty="0" smtClean="0"/>
              <a:t>消費者が抱く</a:t>
            </a:r>
            <a:endParaRPr lang="en-US" altLang="ja-JP" sz="2400" dirty="0" smtClean="0"/>
          </a:p>
          <a:p>
            <a:r>
              <a:rPr lang="ja-JP" altLang="en-US" sz="2400" dirty="0" smtClean="0"/>
              <a:t>企業ブランド</a:t>
            </a:r>
            <a:r>
              <a:rPr lang="ja-JP" altLang="en-US" sz="2400" dirty="0"/>
              <a:t>・</a:t>
            </a:r>
            <a:r>
              <a:rPr lang="ja-JP" altLang="en-US" sz="2400" dirty="0" smtClean="0"/>
              <a:t>イメージに関係がない。</a:t>
            </a:r>
            <a:endParaRPr kumimoji="1" lang="ja-JP" altLang="en-US" sz="2400" dirty="0"/>
          </a:p>
        </p:txBody>
      </p:sp>
    </p:spTree>
    <p:extLst>
      <p:ext uri="{BB962C8B-B14F-4D97-AF65-F5344CB8AC3E}">
        <p14:creationId xmlns:p14="http://schemas.microsoft.com/office/powerpoint/2010/main" val="376615682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76</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仮説②の検証　系１</a:t>
            </a:r>
            <a:endParaRPr kumimoji="1" lang="ja-JP" altLang="en-US" dirty="0"/>
          </a:p>
        </p:txBody>
      </p:sp>
      <p:sp>
        <p:nvSpPr>
          <p:cNvPr id="6" name="角丸四角形 5"/>
          <p:cNvSpPr/>
          <p:nvPr/>
        </p:nvSpPr>
        <p:spPr>
          <a:xfrm>
            <a:off x="395536" y="1412776"/>
            <a:ext cx="8424936" cy="4320480"/>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7" name="テキスト ボックス 6"/>
          <p:cNvSpPr txBox="1"/>
          <p:nvPr/>
        </p:nvSpPr>
        <p:spPr>
          <a:xfrm>
            <a:off x="539552" y="1826645"/>
            <a:ext cx="7248343" cy="584775"/>
          </a:xfrm>
          <a:prstGeom prst="rect">
            <a:avLst/>
          </a:prstGeom>
          <a:noFill/>
        </p:spPr>
        <p:txBody>
          <a:bodyPr wrap="square" rtlCol="0">
            <a:spAutoFit/>
          </a:bodyPr>
          <a:lstStyle/>
          <a:p>
            <a:r>
              <a:rPr kumimoji="1" lang="ja-JP" altLang="en-US" sz="3200" dirty="0" smtClean="0"/>
              <a:t>本研究の仮説②の系１が棄却された理由</a:t>
            </a:r>
            <a:endParaRPr kumimoji="1" lang="ja-JP" altLang="en-US" sz="3200" dirty="0"/>
          </a:p>
        </p:txBody>
      </p:sp>
      <p:pic>
        <p:nvPicPr>
          <p:cNvPr id="8" name="Picture 2" descr="C:\Program Files (x86)\Microsoft Office\MEDIA\CAGCAT10\j0286034.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62498" y="1556792"/>
            <a:ext cx="756648" cy="728791"/>
          </a:xfrm>
          <a:prstGeom prst="rect">
            <a:avLst/>
          </a:prstGeom>
          <a:noFill/>
          <a:extLst>
            <a:ext uri="{909E8E84-426E-40DD-AFC4-6F175D3DCCD1}">
              <a14:hiddenFill xmlns:a14="http://schemas.microsoft.com/office/drawing/2010/main">
                <a:solidFill>
                  <a:srgbClr val="FFFFFF"/>
                </a:solidFill>
              </a14:hiddenFill>
            </a:ext>
          </a:extLst>
        </p:spPr>
      </p:pic>
      <p:sp>
        <p:nvSpPr>
          <p:cNvPr id="2" name="テキスト ボックス 1"/>
          <p:cNvSpPr txBox="1"/>
          <p:nvPr/>
        </p:nvSpPr>
        <p:spPr>
          <a:xfrm>
            <a:off x="971600" y="2708920"/>
            <a:ext cx="7169222" cy="2677656"/>
          </a:xfrm>
          <a:prstGeom prst="rect">
            <a:avLst/>
          </a:prstGeom>
          <a:noFill/>
        </p:spPr>
        <p:txBody>
          <a:bodyPr wrap="square" rtlCol="0">
            <a:spAutoFit/>
          </a:bodyPr>
          <a:lstStyle/>
          <a:p>
            <a:r>
              <a:rPr kumimoji="1" lang="ja-JP" altLang="en-US" sz="2800" dirty="0" smtClean="0"/>
              <a:t>・企業名があまりに有名すぎて、すべての人が</a:t>
            </a:r>
            <a:endParaRPr kumimoji="1" lang="en-US" altLang="ja-JP" sz="2800" dirty="0" smtClean="0"/>
          </a:p>
          <a:p>
            <a:r>
              <a:rPr lang="ja-JP" altLang="en-US" sz="2800" dirty="0" smtClean="0"/>
              <a:t>　</a:t>
            </a:r>
            <a:r>
              <a:rPr kumimoji="1" lang="ja-JP" altLang="en-US" sz="2800" dirty="0" smtClean="0"/>
              <a:t>何らかの企業ブランド・イメージを持っている</a:t>
            </a:r>
            <a:endParaRPr kumimoji="1" lang="en-US" altLang="ja-JP" sz="2800" dirty="0" smtClean="0"/>
          </a:p>
          <a:p>
            <a:r>
              <a:rPr lang="ja-JP" altLang="en-US" sz="2800" dirty="0" smtClean="0"/>
              <a:t>　</a:t>
            </a:r>
            <a:r>
              <a:rPr kumimoji="1" lang="ja-JP" altLang="en-US" sz="2800" dirty="0" smtClean="0"/>
              <a:t>と思われる。</a:t>
            </a:r>
            <a:endParaRPr kumimoji="1" lang="en-US" altLang="ja-JP" sz="2800" dirty="0" smtClean="0"/>
          </a:p>
          <a:p>
            <a:r>
              <a:rPr lang="ja-JP" altLang="en-US" sz="2800" dirty="0" smtClean="0"/>
              <a:t>・また</a:t>
            </a:r>
            <a:r>
              <a:rPr kumimoji="1" lang="ja-JP" altLang="en-US" sz="2800" dirty="0" smtClean="0"/>
              <a:t>ロゴ</a:t>
            </a:r>
            <a:r>
              <a:rPr lang="ja-JP" altLang="en-US" sz="2800" dirty="0" smtClean="0"/>
              <a:t>を知っているか、知らないかは、企業</a:t>
            </a:r>
            <a:endParaRPr lang="en-US" altLang="ja-JP" sz="2800" dirty="0" smtClean="0"/>
          </a:p>
          <a:p>
            <a:r>
              <a:rPr lang="ja-JP" altLang="en-US" sz="2800" dirty="0" smtClean="0"/>
              <a:t>　ブランド・イメージを想像する際に、大きな影</a:t>
            </a:r>
            <a:endParaRPr lang="en-US" altLang="ja-JP" sz="2800" dirty="0" smtClean="0"/>
          </a:p>
          <a:p>
            <a:r>
              <a:rPr lang="ja-JP" altLang="en-US" sz="2800" dirty="0" smtClean="0"/>
              <a:t>　響を与えないと思われる。</a:t>
            </a:r>
            <a:endParaRPr kumimoji="1" lang="ja-JP" altLang="en-US" sz="2800" dirty="0"/>
          </a:p>
        </p:txBody>
      </p:sp>
    </p:spTree>
    <p:extLst>
      <p:ext uri="{BB962C8B-B14F-4D97-AF65-F5344CB8AC3E}">
        <p14:creationId xmlns:p14="http://schemas.microsoft.com/office/powerpoint/2010/main" val="356962037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77</a:t>
            </a:fld>
            <a:endParaRPr lang="ja-JP" altLang="en-US">
              <a:solidFill>
                <a:srgbClr val="666666"/>
              </a:solidFill>
            </a:endParaRPr>
          </a:p>
        </p:txBody>
      </p:sp>
      <p:sp>
        <p:nvSpPr>
          <p:cNvPr id="5" name="タイトル 4"/>
          <p:cNvSpPr>
            <a:spLocks noGrp="1"/>
          </p:cNvSpPr>
          <p:nvPr>
            <p:ph type="title"/>
          </p:nvPr>
        </p:nvSpPr>
        <p:spPr>
          <a:xfrm>
            <a:off x="457200" y="116632"/>
            <a:ext cx="8229600" cy="1143000"/>
          </a:xfrm>
        </p:spPr>
        <p:txBody>
          <a:bodyPr/>
          <a:lstStyle/>
          <a:p>
            <a:r>
              <a:rPr lang="ja-JP" altLang="en-US" dirty="0">
                <a:solidFill>
                  <a:srgbClr val="666666"/>
                </a:solidFill>
              </a:rPr>
              <a:t>仮説②の検証　系２</a:t>
            </a:r>
            <a:endParaRPr kumimoji="1" lang="ja-JP" altLang="en-US" dirty="0"/>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544" y="965499"/>
            <a:ext cx="6836221" cy="519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テキスト ボックス 5"/>
          <p:cNvSpPr txBox="1"/>
          <p:nvPr/>
        </p:nvSpPr>
        <p:spPr>
          <a:xfrm>
            <a:off x="755576" y="1414517"/>
            <a:ext cx="6408712" cy="646331"/>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kumimoji="1" lang="ja-JP" altLang="en-US" dirty="0" smtClean="0"/>
              <a:t>問</a:t>
            </a:r>
            <a:r>
              <a:rPr kumimoji="1" lang="en-US" altLang="ja-JP" dirty="0" smtClean="0"/>
              <a:t>8</a:t>
            </a:r>
            <a:r>
              <a:rPr kumimoji="1" lang="ja-JP" altLang="en-US" dirty="0" smtClean="0"/>
              <a:t>　企業に対して、安心感を持っているか</a:t>
            </a:r>
            <a:endParaRPr kumimoji="1" lang="en-US" altLang="ja-JP" dirty="0" smtClean="0"/>
          </a:p>
          <a:p>
            <a:r>
              <a:rPr lang="ja-JP" altLang="en-US" dirty="0" smtClean="0"/>
              <a:t>問</a:t>
            </a:r>
            <a:r>
              <a:rPr lang="en-US" altLang="ja-JP" dirty="0" smtClean="0"/>
              <a:t>13</a:t>
            </a:r>
            <a:r>
              <a:rPr lang="ja-JP" altLang="en-US" dirty="0" smtClean="0"/>
              <a:t>　その企業が行う新事業に対して、安心感を持っているか</a:t>
            </a:r>
            <a:endParaRPr kumimoji="1" lang="ja-JP" altLang="en-US" dirty="0"/>
          </a:p>
        </p:txBody>
      </p:sp>
      <p:sp>
        <p:nvSpPr>
          <p:cNvPr id="7" name="円/楕円 6"/>
          <p:cNvSpPr/>
          <p:nvPr/>
        </p:nvSpPr>
        <p:spPr>
          <a:xfrm>
            <a:off x="1475656" y="2132856"/>
            <a:ext cx="1512168" cy="507504"/>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t>企業の安心感</a:t>
            </a:r>
            <a:endParaRPr kumimoji="1" lang="ja-JP" altLang="en-US" dirty="0"/>
          </a:p>
        </p:txBody>
      </p:sp>
      <p:sp>
        <p:nvSpPr>
          <p:cNvPr id="12" name="円/楕円 11"/>
          <p:cNvSpPr/>
          <p:nvPr/>
        </p:nvSpPr>
        <p:spPr>
          <a:xfrm>
            <a:off x="4860032" y="2132856"/>
            <a:ext cx="1800200" cy="511304"/>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t>新事業の安心感</a:t>
            </a:r>
            <a:endParaRPr kumimoji="1" lang="ja-JP" altLang="en-US" dirty="0"/>
          </a:p>
        </p:txBody>
      </p:sp>
      <p:cxnSp>
        <p:nvCxnSpPr>
          <p:cNvPr id="9" name="直線矢印コネクタ 8"/>
          <p:cNvCxnSpPr/>
          <p:nvPr/>
        </p:nvCxnSpPr>
        <p:spPr>
          <a:xfrm>
            <a:off x="3275856" y="2420888"/>
            <a:ext cx="1260140" cy="0"/>
          </a:xfrm>
          <a:prstGeom prst="straightConnector1">
            <a:avLst/>
          </a:prstGeom>
          <a:ln w="38100">
            <a:solidFill>
              <a:srgbClr val="0070C0"/>
            </a:solidFill>
            <a:tailEnd type="arrow"/>
          </a:ln>
        </p:spPr>
        <p:style>
          <a:lnRef idx="1">
            <a:schemeClr val="accent1"/>
          </a:lnRef>
          <a:fillRef idx="0">
            <a:schemeClr val="accent1"/>
          </a:fillRef>
          <a:effectRef idx="0">
            <a:schemeClr val="accent1"/>
          </a:effectRef>
          <a:fontRef idx="minor">
            <a:schemeClr val="tx1"/>
          </a:fontRef>
        </p:style>
      </p:cxnSp>
      <p:pic>
        <p:nvPicPr>
          <p:cNvPr id="17"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9552" y="2636912"/>
            <a:ext cx="6984776" cy="512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円/楕円 18"/>
          <p:cNvSpPr/>
          <p:nvPr/>
        </p:nvSpPr>
        <p:spPr>
          <a:xfrm>
            <a:off x="1475656" y="3789040"/>
            <a:ext cx="1512168" cy="507504"/>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t>企業の信頼感</a:t>
            </a:r>
            <a:endParaRPr kumimoji="1" lang="ja-JP" altLang="en-US" dirty="0"/>
          </a:p>
        </p:txBody>
      </p:sp>
      <p:sp>
        <p:nvSpPr>
          <p:cNvPr id="20" name="円/楕円 19"/>
          <p:cNvSpPr/>
          <p:nvPr/>
        </p:nvSpPr>
        <p:spPr>
          <a:xfrm>
            <a:off x="4932040" y="3789040"/>
            <a:ext cx="1800200" cy="511304"/>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t>新事業の信頼感</a:t>
            </a:r>
            <a:endParaRPr kumimoji="1" lang="ja-JP" altLang="en-US" dirty="0"/>
          </a:p>
        </p:txBody>
      </p:sp>
      <p:cxnSp>
        <p:nvCxnSpPr>
          <p:cNvPr id="21" name="直線矢印コネクタ 20"/>
          <p:cNvCxnSpPr/>
          <p:nvPr/>
        </p:nvCxnSpPr>
        <p:spPr>
          <a:xfrm>
            <a:off x="3275856" y="4077072"/>
            <a:ext cx="1260140" cy="0"/>
          </a:xfrm>
          <a:prstGeom prst="straightConnector1">
            <a:avLst/>
          </a:prstGeom>
          <a:ln w="38100">
            <a:solidFill>
              <a:srgbClr val="0070C0"/>
            </a:solidFill>
            <a:tailEnd type="arrow"/>
          </a:ln>
        </p:spPr>
        <p:style>
          <a:lnRef idx="1">
            <a:schemeClr val="accent1"/>
          </a:lnRef>
          <a:fillRef idx="0">
            <a:schemeClr val="accent1"/>
          </a:fillRef>
          <a:effectRef idx="0">
            <a:schemeClr val="accent1"/>
          </a:effectRef>
          <a:fontRef idx="minor">
            <a:schemeClr val="tx1"/>
          </a:fontRef>
        </p:style>
      </p:cxnSp>
      <p:pic>
        <p:nvPicPr>
          <p:cNvPr id="22"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1560" y="4293096"/>
            <a:ext cx="6961790" cy="4954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テキスト ボックス 22"/>
          <p:cNvSpPr txBox="1"/>
          <p:nvPr/>
        </p:nvSpPr>
        <p:spPr>
          <a:xfrm>
            <a:off x="755576" y="4725144"/>
            <a:ext cx="6408712" cy="646331"/>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kumimoji="1" lang="ja-JP" altLang="en-US" dirty="0" smtClean="0"/>
              <a:t>問１０　企業に対して、好ましさを持っているか</a:t>
            </a:r>
            <a:endParaRPr kumimoji="1" lang="en-US" altLang="ja-JP" dirty="0" smtClean="0"/>
          </a:p>
          <a:p>
            <a:r>
              <a:rPr lang="ja-JP" altLang="en-US" dirty="0" smtClean="0"/>
              <a:t>問１５　その企業が行う新事業に対して、好ましさを持っているか</a:t>
            </a:r>
            <a:endParaRPr kumimoji="1" lang="ja-JP" altLang="en-US" dirty="0"/>
          </a:p>
        </p:txBody>
      </p:sp>
      <p:sp>
        <p:nvSpPr>
          <p:cNvPr id="24" name="円/楕円 23"/>
          <p:cNvSpPr/>
          <p:nvPr/>
        </p:nvSpPr>
        <p:spPr>
          <a:xfrm>
            <a:off x="1547664" y="5445224"/>
            <a:ext cx="1512168" cy="507504"/>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t>企業の好感</a:t>
            </a:r>
            <a:endParaRPr kumimoji="1" lang="ja-JP" altLang="en-US" dirty="0"/>
          </a:p>
        </p:txBody>
      </p:sp>
      <p:cxnSp>
        <p:nvCxnSpPr>
          <p:cNvPr id="25" name="直線矢印コネクタ 24"/>
          <p:cNvCxnSpPr/>
          <p:nvPr/>
        </p:nvCxnSpPr>
        <p:spPr>
          <a:xfrm>
            <a:off x="3347864" y="5733256"/>
            <a:ext cx="1260140" cy="0"/>
          </a:xfrm>
          <a:prstGeom prst="straightConnector1">
            <a:avLst/>
          </a:prstGeom>
          <a:ln w="381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26" name="円/楕円 25"/>
          <p:cNvSpPr/>
          <p:nvPr/>
        </p:nvSpPr>
        <p:spPr>
          <a:xfrm>
            <a:off x="5004048" y="5445224"/>
            <a:ext cx="1800200" cy="511304"/>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t>新事業の好感</a:t>
            </a:r>
            <a:endParaRPr kumimoji="1" lang="ja-JP" altLang="en-US" dirty="0"/>
          </a:p>
        </p:txBody>
      </p:sp>
      <p:sp>
        <p:nvSpPr>
          <p:cNvPr id="15" name="右矢印 14"/>
          <p:cNvSpPr/>
          <p:nvPr/>
        </p:nvSpPr>
        <p:spPr>
          <a:xfrm>
            <a:off x="3491880" y="6093296"/>
            <a:ext cx="263690" cy="216024"/>
          </a:xfrm>
          <a:prstGeom prst="right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8" name="Picture 1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07904" y="5940875"/>
            <a:ext cx="4210199" cy="5844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 name="Picture 1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79912" y="6258053"/>
            <a:ext cx="3962024" cy="483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テキスト ボックス 15"/>
          <p:cNvSpPr txBox="1"/>
          <p:nvPr/>
        </p:nvSpPr>
        <p:spPr>
          <a:xfrm>
            <a:off x="755576" y="3068960"/>
            <a:ext cx="6408712" cy="646331"/>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kumimoji="1" lang="ja-JP" altLang="en-US" dirty="0" smtClean="0"/>
              <a:t>問</a:t>
            </a:r>
            <a:r>
              <a:rPr kumimoji="1" lang="en-US" altLang="ja-JP" dirty="0" smtClean="0"/>
              <a:t>9</a:t>
            </a:r>
            <a:r>
              <a:rPr kumimoji="1" lang="ja-JP" altLang="en-US" dirty="0" smtClean="0"/>
              <a:t>　企業に対して、信頼感を持っているか</a:t>
            </a:r>
            <a:endParaRPr kumimoji="1" lang="en-US" altLang="ja-JP" dirty="0" smtClean="0"/>
          </a:p>
          <a:p>
            <a:r>
              <a:rPr lang="ja-JP" altLang="en-US" dirty="0" smtClean="0"/>
              <a:t>問</a:t>
            </a:r>
            <a:r>
              <a:rPr lang="en-US" altLang="ja-JP" dirty="0" smtClean="0"/>
              <a:t>14</a:t>
            </a:r>
            <a:r>
              <a:rPr lang="ja-JP" altLang="en-US" dirty="0" smtClean="0"/>
              <a:t>　その企業が行う新事業に対して、信頼感を持っているか</a:t>
            </a:r>
            <a:endParaRPr kumimoji="1" lang="ja-JP" altLang="en-US" dirty="0"/>
          </a:p>
        </p:txBody>
      </p:sp>
    </p:spTree>
    <p:extLst>
      <p:ext uri="{BB962C8B-B14F-4D97-AF65-F5344CB8AC3E}">
        <p14:creationId xmlns:p14="http://schemas.microsoft.com/office/powerpoint/2010/main" val="4026838369"/>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78</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仮説②の検証　系２</a:t>
            </a:r>
            <a:endParaRPr kumimoji="1" lang="ja-JP" altLang="en-US" dirty="0"/>
          </a:p>
        </p:txBody>
      </p:sp>
      <p:pic>
        <p:nvPicPr>
          <p:cNvPr id="7" name="Picture 3"/>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395536" y="1402188"/>
            <a:ext cx="5413717" cy="695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5616" y="1772816"/>
            <a:ext cx="6671141" cy="1661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 name="キャンバス 388"/>
          <p:cNvGrpSpPr/>
          <p:nvPr/>
        </p:nvGrpSpPr>
        <p:grpSpPr>
          <a:xfrm>
            <a:off x="641973" y="3344870"/>
            <a:ext cx="3069590" cy="1020234"/>
            <a:chOff x="0" y="0"/>
            <a:chExt cx="3682365" cy="1039495"/>
          </a:xfrm>
        </p:grpSpPr>
        <p:sp>
          <p:nvSpPr>
            <p:cNvPr id="10" name="正方形/長方形 9"/>
            <p:cNvSpPr/>
            <p:nvPr/>
          </p:nvSpPr>
          <p:spPr>
            <a:xfrm>
              <a:off x="0" y="0"/>
              <a:ext cx="3682365" cy="1039495"/>
            </a:xfrm>
            <a:prstGeom prst="rect">
              <a:avLst/>
            </a:prstGeom>
            <a:noFill/>
            <a:ln>
              <a:noFill/>
            </a:ln>
          </p:spPr>
        </p:sp>
        <p:sp>
          <p:nvSpPr>
            <p:cNvPr id="11" name="Rectangle 343"/>
            <p:cNvSpPr>
              <a:spLocks noChangeArrowheads="1"/>
            </p:cNvSpPr>
            <p:nvPr/>
          </p:nvSpPr>
          <p:spPr bwMode="auto">
            <a:xfrm>
              <a:off x="47625" y="47625"/>
              <a:ext cx="3596640" cy="2292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2" name="Freeform 344"/>
            <p:cNvSpPr>
              <a:spLocks noEditPoints="1"/>
            </p:cNvSpPr>
            <p:nvPr/>
          </p:nvSpPr>
          <p:spPr bwMode="auto">
            <a:xfrm>
              <a:off x="1532890" y="71755"/>
              <a:ext cx="598805" cy="113030"/>
            </a:xfrm>
            <a:custGeom>
              <a:avLst/>
              <a:gdLst>
                <a:gd name="T0" fmla="*/ 60 w 1007"/>
                <a:gd name="T1" fmla="*/ 147 h 190"/>
                <a:gd name="T2" fmla="*/ 0 w 1007"/>
                <a:gd name="T3" fmla="*/ 90 h 190"/>
                <a:gd name="T4" fmla="*/ 15 w 1007"/>
                <a:gd name="T5" fmla="*/ 55 h 190"/>
                <a:gd name="T6" fmla="*/ 150 w 1007"/>
                <a:gd name="T7" fmla="*/ 55 h 190"/>
                <a:gd name="T8" fmla="*/ 169 w 1007"/>
                <a:gd name="T9" fmla="*/ 90 h 190"/>
                <a:gd name="T10" fmla="*/ 94 w 1007"/>
                <a:gd name="T11" fmla="*/ 141 h 190"/>
                <a:gd name="T12" fmla="*/ 160 w 1007"/>
                <a:gd name="T13" fmla="*/ 166 h 190"/>
                <a:gd name="T14" fmla="*/ 209 w 1007"/>
                <a:gd name="T15" fmla="*/ 77 h 190"/>
                <a:gd name="T16" fmla="*/ 317 w 1007"/>
                <a:gd name="T17" fmla="*/ 93 h 190"/>
                <a:gd name="T18" fmla="*/ 253 w 1007"/>
                <a:gd name="T19" fmla="*/ 170 h 190"/>
                <a:gd name="T20" fmla="*/ 236 w 1007"/>
                <a:gd name="T21" fmla="*/ 48 h 190"/>
                <a:gd name="T22" fmla="*/ 344 w 1007"/>
                <a:gd name="T23" fmla="*/ 48 h 190"/>
                <a:gd name="T24" fmla="*/ 354 w 1007"/>
                <a:gd name="T25" fmla="*/ 58 h 190"/>
                <a:gd name="T26" fmla="*/ 375 w 1007"/>
                <a:gd name="T27" fmla="*/ 43 h 190"/>
                <a:gd name="T28" fmla="*/ 346 w 1007"/>
                <a:gd name="T29" fmla="*/ 15 h 190"/>
                <a:gd name="T30" fmla="*/ 526 w 1007"/>
                <a:gd name="T31" fmla="*/ 142 h 190"/>
                <a:gd name="T32" fmla="*/ 526 w 1007"/>
                <a:gd name="T33" fmla="*/ 166 h 190"/>
                <a:gd name="T34" fmla="*/ 494 w 1007"/>
                <a:gd name="T35" fmla="*/ 156 h 190"/>
                <a:gd name="T36" fmla="*/ 526 w 1007"/>
                <a:gd name="T37" fmla="*/ 42 h 190"/>
                <a:gd name="T38" fmla="*/ 448 w 1007"/>
                <a:gd name="T39" fmla="*/ 78 h 190"/>
                <a:gd name="T40" fmla="*/ 481 w 1007"/>
                <a:gd name="T41" fmla="*/ 50 h 190"/>
                <a:gd name="T42" fmla="*/ 410 w 1007"/>
                <a:gd name="T43" fmla="*/ 167 h 190"/>
                <a:gd name="T44" fmla="*/ 700 w 1007"/>
                <a:gd name="T45" fmla="*/ 156 h 190"/>
                <a:gd name="T46" fmla="*/ 648 w 1007"/>
                <a:gd name="T47" fmla="*/ 147 h 190"/>
                <a:gd name="T48" fmla="*/ 617 w 1007"/>
                <a:gd name="T49" fmla="*/ 112 h 190"/>
                <a:gd name="T50" fmla="*/ 667 w 1007"/>
                <a:gd name="T51" fmla="*/ 96 h 190"/>
                <a:gd name="T52" fmla="*/ 638 w 1007"/>
                <a:gd name="T53" fmla="*/ 51 h 190"/>
                <a:gd name="T54" fmla="*/ 621 w 1007"/>
                <a:gd name="T55" fmla="*/ 34 h 190"/>
                <a:gd name="T56" fmla="*/ 799 w 1007"/>
                <a:gd name="T57" fmla="*/ 34 h 190"/>
                <a:gd name="T58" fmla="*/ 782 w 1007"/>
                <a:gd name="T59" fmla="*/ 51 h 190"/>
                <a:gd name="T60" fmla="*/ 753 w 1007"/>
                <a:gd name="T61" fmla="*/ 96 h 190"/>
                <a:gd name="T62" fmla="*/ 718 w 1007"/>
                <a:gd name="T63" fmla="*/ 103 h 190"/>
                <a:gd name="T64" fmla="*/ 804 w 1007"/>
                <a:gd name="T65" fmla="*/ 124 h 190"/>
                <a:gd name="T66" fmla="*/ 796 w 1007"/>
                <a:gd name="T67" fmla="*/ 171 h 190"/>
                <a:gd name="T68" fmla="*/ 628 w 1007"/>
                <a:gd name="T69" fmla="*/ 187 h 190"/>
                <a:gd name="T70" fmla="*/ 717 w 1007"/>
                <a:gd name="T71" fmla="*/ 143 h 190"/>
                <a:gd name="T72" fmla="*/ 706 w 1007"/>
                <a:gd name="T73" fmla="*/ 34 h 190"/>
                <a:gd name="T74" fmla="*/ 714 w 1007"/>
                <a:gd name="T75" fmla="*/ 34 h 190"/>
                <a:gd name="T76" fmla="*/ 677 w 1007"/>
                <a:gd name="T77" fmla="*/ 84 h 190"/>
                <a:gd name="T78" fmla="*/ 667 w 1007"/>
                <a:gd name="T79" fmla="*/ 84 h 190"/>
                <a:gd name="T80" fmla="*/ 714 w 1007"/>
                <a:gd name="T81" fmla="*/ 84 h 190"/>
                <a:gd name="T82" fmla="*/ 743 w 1007"/>
                <a:gd name="T83" fmla="*/ 63 h 190"/>
                <a:gd name="T84" fmla="*/ 753 w 1007"/>
                <a:gd name="T85" fmla="*/ 63 h 190"/>
                <a:gd name="T86" fmla="*/ 974 w 1007"/>
                <a:gd name="T87" fmla="*/ 128 h 190"/>
                <a:gd name="T88" fmla="*/ 939 w 1007"/>
                <a:gd name="T89" fmla="*/ 91 h 190"/>
                <a:gd name="T90" fmla="*/ 1004 w 1007"/>
                <a:gd name="T91" fmla="*/ 153 h 190"/>
                <a:gd name="T92" fmla="*/ 936 w 1007"/>
                <a:gd name="T93" fmla="*/ 166 h 190"/>
                <a:gd name="T94" fmla="*/ 976 w 1007"/>
                <a:gd name="T95" fmla="*/ 66 h 190"/>
                <a:gd name="T96" fmla="*/ 905 w 1007"/>
                <a:gd name="T97" fmla="*/ 78 h 190"/>
                <a:gd name="T98" fmla="*/ 959 w 1007"/>
                <a:gd name="T99" fmla="*/ 24 h 190"/>
                <a:gd name="T100" fmla="*/ 913 w 1007"/>
                <a:gd name="T101" fmla="*/ 115 h 190"/>
                <a:gd name="T102" fmla="*/ 886 w 1007"/>
                <a:gd name="T103" fmla="*/ 123 h 190"/>
                <a:gd name="T104" fmla="*/ 868 w 1007"/>
                <a:gd name="T105" fmla="*/ 124 h 190"/>
                <a:gd name="T106" fmla="*/ 828 w 1007"/>
                <a:gd name="T107" fmla="*/ 165 h 190"/>
                <a:gd name="T108" fmla="*/ 928 w 1007"/>
                <a:gd name="T109" fmla="*/ 105 h 190"/>
                <a:gd name="T110" fmla="*/ 892 w 1007"/>
                <a:gd name="T111" fmla="*/ 105 h 190"/>
                <a:gd name="T112" fmla="*/ 861 w 1007"/>
                <a:gd name="T113" fmla="*/ 108 h 190"/>
                <a:gd name="T114" fmla="*/ 826 w 1007"/>
                <a:gd name="T115" fmla="*/ 93 h 190"/>
                <a:gd name="T116" fmla="*/ 826 w 1007"/>
                <a:gd name="T117" fmla="*/ 57 h 190"/>
                <a:gd name="T118" fmla="*/ 870 w 1007"/>
                <a:gd name="T119" fmla="*/ 6 h 190"/>
                <a:gd name="T120" fmla="*/ 870 w 1007"/>
                <a:gd name="T121" fmla="*/ 57 h 190"/>
                <a:gd name="T122" fmla="*/ 917 w 1007"/>
                <a:gd name="T123" fmla="*/ 43 h 190"/>
                <a:gd name="T124" fmla="*/ 890 w 1007"/>
                <a:gd name="T125" fmla="*/ 9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190">
                  <a:moveTo>
                    <a:pt x="160" y="166"/>
                  </a:moveTo>
                  <a:lnTo>
                    <a:pt x="79" y="166"/>
                  </a:lnTo>
                  <a:cubicBezTo>
                    <a:pt x="67" y="166"/>
                    <a:pt x="60" y="160"/>
                    <a:pt x="60" y="147"/>
                  </a:cubicBezTo>
                  <a:lnTo>
                    <a:pt x="60" y="106"/>
                  </a:lnTo>
                  <a:lnTo>
                    <a:pt x="0" y="106"/>
                  </a:lnTo>
                  <a:lnTo>
                    <a:pt x="0" y="90"/>
                  </a:lnTo>
                  <a:lnTo>
                    <a:pt x="60" y="90"/>
                  </a:lnTo>
                  <a:lnTo>
                    <a:pt x="60" y="55"/>
                  </a:lnTo>
                  <a:lnTo>
                    <a:pt x="15" y="55"/>
                  </a:lnTo>
                  <a:lnTo>
                    <a:pt x="15" y="39"/>
                  </a:lnTo>
                  <a:lnTo>
                    <a:pt x="150" y="39"/>
                  </a:lnTo>
                  <a:lnTo>
                    <a:pt x="150" y="55"/>
                  </a:lnTo>
                  <a:lnTo>
                    <a:pt x="94" y="55"/>
                  </a:lnTo>
                  <a:lnTo>
                    <a:pt x="94" y="90"/>
                  </a:lnTo>
                  <a:lnTo>
                    <a:pt x="169" y="90"/>
                  </a:lnTo>
                  <a:lnTo>
                    <a:pt x="169" y="106"/>
                  </a:lnTo>
                  <a:lnTo>
                    <a:pt x="94" y="106"/>
                  </a:lnTo>
                  <a:lnTo>
                    <a:pt x="94" y="141"/>
                  </a:lnTo>
                  <a:cubicBezTo>
                    <a:pt x="94" y="147"/>
                    <a:pt x="94" y="150"/>
                    <a:pt x="94" y="150"/>
                  </a:cubicBezTo>
                  <a:lnTo>
                    <a:pt x="161" y="150"/>
                  </a:lnTo>
                  <a:lnTo>
                    <a:pt x="160" y="166"/>
                  </a:lnTo>
                  <a:close/>
                  <a:moveTo>
                    <a:pt x="284" y="93"/>
                  </a:moveTo>
                  <a:lnTo>
                    <a:pt x="209" y="93"/>
                  </a:lnTo>
                  <a:lnTo>
                    <a:pt x="209" y="77"/>
                  </a:lnTo>
                  <a:lnTo>
                    <a:pt x="379" y="77"/>
                  </a:lnTo>
                  <a:lnTo>
                    <a:pt x="379" y="93"/>
                  </a:lnTo>
                  <a:lnTo>
                    <a:pt x="317" y="93"/>
                  </a:lnTo>
                  <a:lnTo>
                    <a:pt x="317" y="103"/>
                  </a:lnTo>
                  <a:cubicBezTo>
                    <a:pt x="317" y="135"/>
                    <a:pt x="304" y="163"/>
                    <a:pt x="276" y="188"/>
                  </a:cubicBezTo>
                  <a:lnTo>
                    <a:pt x="253" y="170"/>
                  </a:lnTo>
                  <a:cubicBezTo>
                    <a:pt x="274" y="153"/>
                    <a:pt x="284" y="131"/>
                    <a:pt x="284" y="103"/>
                  </a:cubicBezTo>
                  <a:lnTo>
                    <a:pt x="284" y="93"/>
                  </a:lnTo>
                  <a:close/>
                  <a:moveTo>
                    <a:pt x="236" y="48"/>
                  </a:moveTo>
                  <a:lnTo>
                    <a:pt x="236" y="31"/>
                  </a:lnTo>
                  <a:lnTo>
                    <a:pt x="344" y="31"/>
                  </a:lnTo>
                  <a:lnTo>
                    <a:pt x="344" y="48"/>
                  </a:lnTo>
                  <a:lnTo>
                    <a:pt x="236" y="48"/>
                  </a:lnTo>
                  <a:close/>
                  <a:moveTo>
                    <a:pt x="375" y="43"/>
                  </a:moveTo>
                  <a:lnTo>
                    <a:pt x="354" y="58"/>
                  </a:lnTo>
                  <a:cubicBezTo>
                    <a:pt x="343" y="43"/>
                    <a:pt x="335" y="32"/>
                    <a:pt x="328" y="24"/>
                  </a:cubicBezTo>
                  <a:lnTo>
                    <a:pt x="348" y="11"/>
                  </a:lnTo>
                  <a:cubicBezTo>
                    <a:pt x="359" y="21"/>
                    <a:pt x="368" y="32"/>
                    <a:pt x="375" y="43"/>
                  </a:cubicBezTo>
                  <a:close/>
                  <a:moveTo>
                    <a:pt x="393" y="33"/>
                  </a:moveTo>
                  <a:lnTo>
                    <a:pt x="372" y="48"/>
                  </a:lnTo>
                  <a:cubicBezTo>
                    <a:pt x="360" y="32"/>
                    <a:pt x="352" y="21"/>
                    <a:pt x="346" y="15"/>
                  </a:cubicBezTo>
                  <a:lnTo>
                    <a:pt x="366" y="0"/>
                  </a:lnTo>
                  <a:cubicBezTo>
                    <a:pt x="377" y="12"/>
                    <a:pt x="386" y="23"/>
                    <a:pt x="393" y="33"/>
                  </a:cubicBezTo>
                  <a:close/>
                  <a:moveTo>
                    <a:pt x="526" y="142"/>
                  </a:moveTo>
                  <a:cubicBezTo>
                    <a:pt x="538" y="137"/>
                    <a:pt x="556" y="118"/>
                    <a:pt x="579" y="85"/>
                  </a:cubicBezTo>
                  <a:lnTo>
                    <a:pt x="598" y="110"/>
                  </a:lnTo>
                  <a:cubicBezTo>
                    <a:pt x="579" y="136"/>
                    <a:pt x="555" y="155"/>
                    <a:pt x="526" y="166"/>
                  </a:cubicBezTo>
                  <a:lnTo>
                    <a:pt x="510" y="174"/>
                  </a:lnTo>
                  <a:lnTo>
                    <a:pt x="492" y="160"/>
                  </a:lnTo>
                  <a:lnTo>
                    <a:pt x="494" y="156"/>
                  </a:lnTo>
                  <a:lnTo>
                    <a:pt x="494" y="36"/>
                  </a:lnTo>
                  <a:lnTo>
                    <a:pt x="525" y="36"/>
                  </a:lnTo>
                  <a:cubicBezTo>
                    <a:pt x="530" y="37"/>
                    <a:pt x="530" y="39"/>
                    <a:pt x="526" y="42"/>
                  </a:cubicBezTo>
                  <a:lnTo>
                    <a:pt x="526" y="142"/>
                  </a:lnTo>
                  <a:close/>
                  <a:moveTo>
                    <a:pt x="410" y="167"/>
                  </a:moveTo>
                  <a:cubicBezTo>
                    <a:pt x="435" y="143"/>
                    <a:pt x="448" y="113"/>
                    <a:pt x="448" y="78"/>
                  </a:cubicBezTo>
                  <a:lnTo>
                    <a:pt x="448" y="44"/>
                  </a:lnTo>
                  <a:lnTo>
                    <a:pt x="480" y="44"/>
                  </a:lnTo>
                  <a:cubicBezTo>
                    <a:pt x="484" y="45"/>
                    <a:pt x="485" y="47"/>
                    <a:pt x="481" y="50"/>
                  </a:cubicBezTo>
                  <a:lnTo>
                    <a:pt x="481" y="77"/>
                  </a:lnTo>
                  <a:cubicBezTo>
                    <a:pt x="481" y="119"/>
                    <a:pt x="466" y="154"/>
                    <a:pt x="435" y="183"/>
                  </a:cubicBezTo>
                  <a:lnTo>
                    <a:pt x="410" y="167"/>
                  </a:lnTo>
                  <a:close/>
                  <a:moveTo>
                    <a:pt x="628" y="187"/>
                  </a:moveTo>
                  <a:lnTo>
                    <a:pt x="625" y="171"/>
                  </a:lnTo>
                  <a:cubicBezTo>
                    <a:pt x="660" y="169"/>
                    <a:pt x="685" y="164"/>
                    <a:pt x="700" y="156"/>
                  </a:cubicBezTo>
                  <a:cubicBezTo>
                    <a:pt x="689" y="153"/>
                    <a:pt x="682" y="152"/>
                    <a:pt x="680" y="152"/>
                  </a:cubicBezTo>
                  <a:lnTo>
                    <a:pt x="673" y="160"/>
                  </a:lnTo>
                  <a:lnTo>
                    <a:pt x="648" y="147"/>
                  </a:lnTo>
                  <a:lnTo>
                    <a:pt x="669" y="124"/>
                  </a:lnTo>
                  <a:lnTo>
                    <a:pt x="617" y="124"/>
                  </a:lnTo>
                  <a:lnTo>
                    <a:pt x="617" y="112"/>
                  </a:lnTo>
                  <a:lnTo>
                    <a:pt x="678" y="112"/>
                  </a:lnTo>
                  <a:lnTo>
                    <a:pt x="690" y="96"/>
                  </a:lnTo>
                  <a:lnTo>
                    <a:pt x="667" y="96"/>
                  </a:lnTo>
                  <a:lnTo>
                    <a:pt x="667" y="101"/>
                  </a:lnTo>
                  <a:lnTo>
                    <a:pt x="638" y="101"/>
                  </a:lnTo>
                  <a:lnTo>
                    <a:pt x="638" y="51"/>
                  </a:lnTo>
                  <a:lnTo>
                    <a:pt x="677" y="51"/>
                  </a:lnTo>
                  <a:lnTo>
                    <a:pt x="677" y="34"/>
                  </a:lnTo>
                  <a:lnTo>
                    <a:pt x="621" y="34"/>
                  </a:lnTo>
                  <a:lnTo>
                    <a:pt x="621" y="22"/>
                  </a:lnTo>
                  <a:lnTo>
                    <a:pt x="799" y="22"/>
                  </a:lnTo>
                  <a:lnTo>
                    <a:pt x="799" y="34"/>
                  </a:lnTo>
                  <a:lnTo>
                    <a:pt x="743" y="34"/>
                  </a:lnTo>
                  <a:lnTo>
                    <a:pt x="743" y="51"/>
                  </a:lnTo>
                  <a:lnTo>
                    <a:pt x="782" y="51"/>
                  </a:lnTo>
                  <a:lnTo>
                    <a:pt x="782" y="100"/>
                  </a:lnTo>
                  <a:lnTo>
                    <a:pt x="753" y="100"/>
                  </a:lnTo>
                  <a:lnTo>
                    <a:pt x="753" y="96"/>
                  </a:lnTo>
                  <a:lnTo>
                    <a:pt x="713" y="96"/>
                  </a:lnTo>
                  <a:lnTo>
                    <a:pt x="721" y="99"/>
                  </a:lnTo>
                  <a:cubicBezTo>
                    <a:pt x="723" y="101"/>
                    <a:pt x="722" y="102"/>
                    <a:pt x="718" y="103"/>
                  </a:cubicBezTo>
                  <a:lnTo>
                    <a:pt x="711" y="112"/>
                  </a:lnTo>
                  <a:lnTo>
                    <a:pt x="804" y="112"/>
                  </a:lnTo>
                  <a:lnTo>
                    <a:pt x="804" y="124"/>
                  </a:lnTo>
                  <a:lnTo>
                    <a:pt x="766" y="124"/>
                  </a:lnTo>
                  <a:cubicBezTo>
                    <a:pt x="760" y="134"/>
                    <a:pt x="752" y="143"/>
                    <a:pt x="744" y="151"/>
                  </a:cubicBezTo>
                  <a:cubicBezTo>
                    <a:pt x="760" y="156"/>
                    <a:pt x="777" y="162"/>
                    <a:pt x="796" y="171"/>
                  </a:cubicBezTo>
                  <a:lnTo>
                    <a:pt x="781" y="190"/>
                  </a:lnTo>
                  <a:cubicBezTo>
                    <a:pt x="759" y="178"/>
                    <a:pt x="741" y="170"/>
                    <a:pt x="727" y="165"/>
                  </a:cubicBezTo>
                  <a:cubicBezTo>
                    <a:pt x="713" y="175"/>
                    <a:pt x="680" y="183"/>
                    <a:pt x="628" y="187"/>
                  </a:cubicBezTo>
                  <a:close/>
                  <a:moveTo>
                    <a:pt x="703" y="124"/>
                  </a:moveTo>
                  <a:lnTo>
                    <a:pt x="691" y="138"/>
                  </a:lnTo>
                  <a:cubicBezTo>
                    <a:pt x="702" y="140"/>
                    <a:pt x="711" y="141"/>
                    <a:pt x="717" y="143"/>
                  </a:cubicBezTo>
                  <a:cubicBezTo>
                    <a:pt x="722" y="139"/>
                    <a:pt x="727" y="133"/>
                    <a:pt x="732" y="124"/>
                  </a:cubicBezTo>
                  <a:lnTo>
                    <a:pt x="703" y="124"/>
                  </a:lnTo>
                  <a:close/>
                  <a:moveTo>
                    <a:pt x="706" y="34"/>
                  </a:moveTo>
                  <a:lnTo>
                    <a:pt x="706" y="51"/>
                  </a:lnTo>
                  <a:lnTo>
                    <a:pt x="714" y="51"/>
                  </a:lnTo>
                  <a:lnTo>
                    <a:pt x="714" y="34"/>
                  </a:lnTo>
                  <a:lnTo>
                    <a:pt x="706" y="34"/>
                  </a:lnTo>
                  <a:close/>
                  <a:moveTo>
                    <a:pt x="667" y="84"/>
                  </a:moveTo>
                  <a:lnTo>
                    <a:pt x="677" y="84"/>
                  </a:lnTo>
                  <a:lnTo>
                    <a:pt x="677" y="63"/>
                  </a:lnTo>
                  <a:lnTo>
                    <a:pt x="667" y="63"/>
                  </a:lnTo>
                  <a:lnTo>
                    <a:pt x="667" y="84"/>
                  </a:lnTo>
                  <a:close/>
                  <a:moveTo>
                    <a:pt x="706" y="63"/>
                  </a:moveTo>
                  <a:lnTo>
                    <a:pt x="706" y="84"/>
                  </a:lnTo>
                  <a:lnTo>
                    <a:pt x="714" y="84"/>
                  </a:lnTo>
                  <a:lnTo>
                    <a:pt x="714" y="63"/>
                  </a:lnTo>
                  <a:lnTo>
                    <a:pt x="706" y="63"/>
                  </a:lnTo>
                  <a:close/>
                  <a:moveTo>
                    <a:pt x="743" y="63"/>
                  </a:moveTo>
                  <a:lnTo>
                    <a:pt x="743" y="84"/>
                  </a:lnTo>
                  <a:lnTo>
                    <a:pt x="753" y="84"/>
                  </a:lnTo>
                  <a:lnTo>
                    <a:pt x="753" y="63"/>
                  </a:lnTo>
                  <a:lnTo>
                    <a:pt x="743" y="63"/>
                  </a:lnTo>
                  <a:close/>
                  <a:moveTo>
                    <a:pt x="939" y="91"/>
                  </a:moveTo>
                  <a:cubicBezTo>
                    <a:pt x="955" y="103"/>
                    <a:pt x="966" y="115"/>
                    <a:pt x="974" y="128"/>
                  </a:cubicBezTo>
                  <a:lnTo>
                    <a:pt x="950" y="147"/>
                  </a:lnTo>
                  <a:cubicBezTo>
                    <a:pt x="942" y="129"/>
                    <a:pt x="932" y="116"/>
                    <a:pt x="922" y="108"/>
                  </a:cubicBezTo>
                  <a:lnTo>
                    <a:pt x="939" y="91"/>
                  </a:lnTo>
                  <a:close/>
                  <a:moveTo>
                    <a:pt x="951" y="51"/>
                  </a:moveTo>
                  <a:lnTo>
                    <a:pt x="1007" y="51"/>
                  </a:lnTo>
                  <a:lnTo>
                    <a:pt x="1004" y="153"/>
                  </a:lnTo>
                  <a:cubicBezTo>
                    <a:pt x="1004" y="173"/>
                    <a:pt x="991" y="183"/>
                    <a:pt x="967" y="183"/>
                  </a:cubicBezTo>
                  <a:lnTo>
                    <a:pt x="938" y="183"/>
                  </a:lnTo>
                  <a:lnTo>
                    <a:pt x="936" y="166"/>
                  </a:lnTo>
                  <a:lnTo>
                    <a:pt x="960" y="166"/>
                  </a:lnTo>
                  <a:cubicBezTo>
                    <a:pt x="968" y="166"/>
                    <a:pt x="973" y="161"/>
                    <a:pt x="973" y="151"/>
                  </a:cubicBezTo>
                  <a:lnTo>
                    <a:pt x="976" y="66"/>
                  </a:lnTo>
                  <a:lnTo>
                    <a:pt x="946" y="66"/>
                  </a:lnTo>
                  <a:cubicBezTo>
                    <a:pt x="942" y="74"/>
                    <a:pt x="937" y="83"/>
                    <a:pt x="928" y="94"/>
                  </a:cubicBezTo>
                  <a:lnTo>
                    <a:pt x="905" y="78"/>
                  </a:lnTo>
                  <a:cubicBezTo>
                    <a:pt x="917" y="63"/>
                    <a:pt x="925" y="40"/>
                    <a:pt x="931" y="8"/>
                  </a:cubicBezTo>
                  <a:lnTo>
                    <a:pt x="962" y="20"/>
                  </a:lnTo>
                  <a:cubicBezTo>
                    <a:pt x="964" y="22"/>
                    <a:pt x="963" y="23"/>
                    <a:pt x="959" y="24"/>
                  </a:cubicBezTo>
                  <a:cubicBezTo>
                    <a:pt x="957" y="33"/>
                    <a:pt x="955" y="42"/>
                    <a:pt x="951" y="51"/>
                  </a:cubicBezTo>
                  <a:close/>
                  <a:moveTo>
                    <a:pt x="886" y="123"/>
                  </a:moveTo>
                  <a:lnTo>
                    <a:pt x="913" y="115"/>
                  </a:lnTo>
                  <a:cubicBezTo>
                    <a:pt x="920" y="131"/>
                    <a:pt x="924" y="145"/>
                    <a:pt x="925" y="159"/>
                  </a:cubicBezTo>
                  <a:lnTo>
                    <a:pt x="893" y="166"/>
                  </a:lnTo>
                  <a:cubicBezTo>
                    <a:pt x="893" y="150"/>
                    <a:pt x="890" y="135"/>
                    <a:pt x="886" y="123"/>
                  </a:cubicBezTo>
                  <a:close/>
                  <a:moveTo>
                    <a:pt x="828" y="165"/>
                  </a:moveTo>
                  <a:cubicBezTo>
                    <a:pt x="832" y="153"/>
                    <a:pt x="835" y="138"/>
                    <a:pt x="837" y="120"/>
                  </a:cubicBezTo>
                  <a:lnTo>
                    <a:pt x="868" y="124"/>
                  </a:lnTo>
                  <a:cubicBezTo>
                    <a:pt x="869" y="126"/>
                    <a:pt x="869" y="127"/>
                    <a:pt x="866" y="129"/>
                  </a:cubicBezTo>
                  <a:cubicBezTo>
                    <a:pt x="864" y="146"/>
                    <a:pt x="861" y="161"/>
                    <a:pt x="855" y="176"/>
                  </a:cubicBezTo>
                  <a:lnTo>
                    <a:pt x="828" y="165"/>
                  </a:lnTo>
                  <a:close/>
                  <a:moveTo>
                    <a:pt x="883" y="81"/>
                  </a:moveTo>
                  <a:lnTo>
                    <a:pt x="904" y="67"/>
                  </a:lnTo>
                  <a:cubicBezTo>
                    <a:pt x="917" y="83"/>
                    <a:pt x="925" y="95"/>
                    <a:pt x="928" y="105"/>
                  </a:cubicBezTo>
                  <a:lnTo>
                    <a:pt x="903" y="120"/>
                  </a:lnTo>
                  <a:lnTo>
                    <a:pt x="897" y="105"/>
                  </a:lnTo>
                  <a:lnTo>
                    <a:pt x="892" y="105"/>
                  </a:lnTo>
                  <a:lnTo>
                    <a:pt x="892" y="186"/>
                  </a:lnTo>
                  <a:lnTo>
                    <a:pt x="861" y="186"/>
                  </a:lnTo>
                  <a:lnTo>
                    <a:pt x="861" y="108"/>
                  </a:lnTo>
                  <a:lnTo>
                    <a:pt x="848" y="109"/>
                  </a:lnTo>
                  <a:cubicBezTo>
                    <a:pt x="844" y="120"/>
                    <a:pt x="837" y="121"/>
                    <a:pt x="828" y="111"/>
                  </a:cubicBezTo>
                  <a:lnTo>
                    <a:pt x="826" y="93"/>
                  </a:lnTo>
                  <a:lnTo>
                    <a:pt x="842" y="93"/>
                  </a:lnTo>
                  <a:lnTo>
                    <a:pt x="856" y="78"/>
                  </a:lnTo>
                  <a:cubicBezTo>
                    <a:pt x="846" y="70"/>
                    <a:pt x="836" y="63"/>
                    <a:pt x="826" y="57"/>
                  </a:cubicBezTo>
                  <a:lnTo>
                    <a:pt x="840" y="39"/>
                  </a:lnTo>
                  <a:lnTo>
                    <a:pt x="847" y="43"/>
                  </a:lnTo>
                  <a:lnTo>
                    <a:pt x="870" y="6"/>
                  </a:lnTo>
                  <a:lnTo>
                    <a:pt x="896" y="21"/>
                  </a:lnTo>
                  <a:cubicBezTo>
                    <a:pt x="897" y="25"/>
                    <a:pt x="896" y="27"/>
                    <a:pt x="892" y="26"/>
                  </a:cubicBezTo>
                  <a:lnTo>
                    <a:pt x="870" y="57"/>
                  </a:lnTo>
                  <a:lnTo>
                    <a:pt x="871" y="57"/>
                  </a:lnTo>
                  <a:lnTo>
                    <a:pt x="892" y="28"/>
                  </a:lnTo>
                  <a:lnTo>
                    <a:pt x="917" y="43"/>
                  </a:lnTo>
                  <a:cubicBezTo>
                    <a:pt x="917" y="47"/>
                    <a:pt x="916" y="49"/>
                    <a:pt x="912" y="49"/>
                  </a:cubicBezTo>
                  <a:lnTo>
                    <a:pt x="876" y="93"/>
                  </a:lnTo>
                  <a:lnTo>
                    <a:pt x="890" y="92"/>
                  </a:lnTo>
                  <a:cubicBezTo>
                    <a:pt x="889" y="88"/>
                    <a:pt x="887" y="84"/>
                    <a:pt x="883" y="8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 name="Rectangle 345"/>
            <p:cNvSpPr>
              <a:spLocks noChangeArrowheads="1"/>
            </p:cNvSpPr>
            <p:nvPr/>
          </p:nvSpPr>
          <p:spPr bwMode="auto">
            <a:xfrm>
              <a:off x="47625" y="276860"/>
              <a:ext cx="513715" cy="3333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4" name="Freeform 346"/>
            <p:cNvSpPr>
              <a:spLocks noEditPoints="1"/>
            </p:cNvSpPr>
            <p:nvPr/>
          </p:nvSpPr>
          <p:spPr bwMode="auto">
            <a:xfrm>
              <a:off x="134620" y="495300"/>
              <a:ext cx="327025" cy="103505"/>
            </a:xfrm>
            <a:custGeom>
              <a:avLst/>
              <a:gdLst>
                <a:gd name="T0" fmla="*/ 79 w 550"/>
                <a:gd name="T1" fmla="*/ 159 h 174"/>
                <a:gd name="T2" fmla="*/ 60 w 550"/>
                <a:gd name="T3" fmla="*/ 99 h 174"/>
                <a:gd name="T4" fmla="*/ 0 w 550"/>
                <a:gd name="T5" fmla="*/ 83 h 174"/>
                <a:gd name="T6" fmla="*/ 60 w 550"/>
                <a:gd name="T7" fmla="*/ 48 h 174"/>
                <a:gd name="T8" fmla="*/ 15 w 550"/>
                <a:gd name="T9" fmla="*/ 32 h 174"/>
                <a:gd name="T10" fmla="*/ 134 w 550"/>
                <a:gd name="T11" fmla="*/ 48 h 174"/>
                <a:gd name="T12" fmla="*/ 78 w 550"/>
                <a:gd name="T13" fmla="*/ 83 h 174"/>
                <a:gd name="T14" fmla="*/ 153 w 550"/>
                <a:gd name="T15" fmla="*/ 99 h 174"/>
                <a:gd name="T16" fmla="*/ 78 w 550"/>
                <a:gd name="T17" fmla="*/ 134 h 174"/>
                <a:gd name="T18" fmla="*/ 145 w 550"/>
                <a:gd name="T19" fmla="*/ 143 h 174"/>
                <a:gd name="T20" fmla="*/ 268 w 550"/>
                <a:gd name="T21" fmla="*/ 86 h 174"/>
                <a:gd name="T22" fmla="*/ 193 w 550"/>
                <a:gd name="T23" fmla="*/ 70 h 174"/>
                <a:gd name="T24" fmla="*/ 347 w 550"/>
                <a:gd name="T25" fmla="*/ 86 h 174"/>
                <a:gd name="T26" fmla="*/ 285 w 550"/>
                <a:gd name="T27" fmla="*/ 96 h 174"/>
                <a:gd name="T28" fmla="*/ 237 w 550"/>
                <a:gd name="T29" fmla="*/ 163 h 174"/>
                <a:gd name="T30" fmla="*/ 268 w 550"/>
                <a:gd name="T31" fmla="*/ 86 h 174"/>
                <a:gd name="T32" fmla="*/ 220 w 550"/>
                <a:gd name="T33" fmla="*/ 24 h 174"/>
                <a:gd name="T34" fmla="*/ 312 w 550"/>
                <a:gd name="T35" fmla="*/ 41 h 174"/>
                <a:gd name="T36" fmla="*/ 343 w 550"/>
                <a:gd name="T37" fmla="*/ 36 h 174"/>
                <a:gd name="T38" fmla="*/ 312 w 550"/>
                <a:gd name="T39" fmla="*/ 17 h 174"/>
                <a:gd name="T40" fmla="*/ 343 w 550"/>
                <a:gd name="T41" fmla="*/ 36 h 174"/>
                <a:gd name="T42" fmla="*/ 351 w 550"/>
                <a:gd name="T43" fmla="*/ 33 h 174"/>
                <a:gd name="T44" fmla="*/ 340 w 550"/>
                <a:gd name="T45" fmla="*/ 0 h 174"/>
                <a:gd name="T46" fmla="*/ 479 w 550"/>
                <a:gd name="T47" fmla="*/ 140 h 174"/>
                <a:gd name="T48" fmla="*/ 550 w 550"/>
                <a:gd name="T49" fmla="*/ 103 h 174"/>
                <a:gd name="T50" fmla="*/ 472 w 550"/>
                <a:gd name="T51" fmla="*/ 162 h 174"/>
                <a:gd name="T52" fmla="*/ 462 w 550"/>
                <a:gd name="T53" fmla="*/ 149 h 174"/>
                <a:gd name="T54" fmla="*/ 477 w 550"/>
                <a:gd name="T55" fmla="*/ 29 h 174"/>
                <a:gd name="T56" fmla="*/ 479 w 550"/>
                <a:gd name="T57" fmla="*/ 140 h 174"/>
                <a:gd name="T58" fmla="*/ 416 w 550"/>
                <a:gd name="T59" fmla="*/ 71 h 174"/>
                <a:gd name="T60" fmla="*/ 432 w 550"/>
                <a:gd name="T61" fmla="*/ 37 h 174"/>
                <a:gd name="T62" fmla="*/ 433 w 550"/>
                <a:gd name="T63" fmla="*/ 70 h 174"/>
                <a:gd name="T64" fmla="*/ 378 w 550"/>
                <a:gd name="T65" fmla="*/ 16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 h="174">
                  <a:moveTo>
                    <a:pt x="144" y="159"/>
                  </a:moveTo>
                  <a:lnTo>
                    <a:pt x="79" y="159"/>
                  </a:lnTo>
                  <a:cubicBezTo>
                    <a:pt x="67" y="159"/>
                    <a:pt x="60" y="153"/>
                    <a:pt x="60" y="140"/>
                  </a:cubicBezTo>
                  <a:lnTo>
                    <a:pt x="60" y="99"/>
                  </a:lnTo>
                  <a:lnTo>
                    <a:pt x="0" y="99"/>
                  </a:lnTo>
                  <a:lnTo>
                    <a:pt x="0" y="83"/>
                  </a:lnTo>
                  <a:lnTo>
                    <a:pt x="60" y="83"/>
                  </a:lnTo>
                  <a:lnTo>
                    <a:pt x="60" y="48"/>
                  </a:lnTo>
                  <a:lnTo>
                    <a:pt x="15" y="48"/>
                  </a:lnTo>
                  <a:lnTo>
                    <a:pt x="15" y="32"/>
                  </a:lnTo>
                  <a:lnTo>
                    <a:pt x="134" y="32"/>
                  </a:lnTo>
                  <a:lnTo>
                    <a:pt x="134" y="48"/>
                  </a:lnTo>
                  <a:lnTo>
                    <a:pt x="78" y="48"/>
                  </a:lnTo>
                  <a:lnTo>
                    <a:pt x="78" y="83"/>
                  </a:lnTo>
                  <a:lnTo>
                    <a:pt x="153" y="83"/>
                  </a:lnTo>
                  <a:lnTo>
                    <a:pt x="153" y="99"/>
                  </a:lnTo>
                  <a:lnTo>
                    <a:pt x="78" y="99"/>
                  </a:lnTo>
                  <a:lnTo>
                    <a:pt x="78" y="134"/>
                  </a:lnTo>
                  <a:cubicBezTo>
                    <a:pt x="78" y="140"/>
                    <a:pt x="80" y="143"/>
                    <a:pt x="86" y="143"/>
                  </a:cubicBezTo>
                  <a:lnTo>
                    <a:pt x="145" y="143"/>
                  </a:lnTo>
                  <a:lnTo>
                    <a:pt x="144" y="159"/>
                  </a:lnTo>
                  <a:close/>
                  <a:moveTo>
                    <a:pt x="268" y="86"/>
                  </a:moveTo>
                  <a:lnTo>
                    <a:pt x="193" y="86"/>
                  </a:lnTo>
                  <a:lnTo>
                    <a:pt x="193" y="70"/>
                  </a:lnTo>
                  <a:lnTo>
                    <a:pt x="347" y="70"/>
                  </a:lnTo>
                  <a:lnTo>
                    <a:pt x="347" y="86"/>
                  </a:lnTo>
                  <a:lnTo>
                    <a:pt x="285" y="86"/>
                  </a:lnTo>
                  <a:lnTo>
                    <a:pt x="285" y="96"/>
                  </a:lnTo>
                  <a:cubicBezTo>
                    <a:pt x="285" y="128"/>
                    <a:pt x="274" y="154"/>
                    <a:pt x="252" y="174"/>
                  </a:cubicBezTo>
                  <a:lnTo>
                    <a:pt x="237" y="163"/>
                  </a:lnTo>
                  <a:cubicBezTo>
                    <a:pt x="258" y="146"/>
                    <a:pt x="268" y="124"/>
                    <a:pt x="268" y="96"/>
                  </a:cubicBezTo>
                  <a:lnTo>
                    <a:pt x="268" y="86"/>
                  </a:lnTo>
                  <a:close/>
                  <a:moveTo>
                    <a:pt x="220" y="41"/>
                  </a:moveTo>
                  <a:lnTo>
                    <a:pt x="220" y="24"/>
                  </a:lnTo>
                  <a:lnTo>
                    <a:pt x="312" y="24"/>
                  </a:lnTo>
                  <a:lnTo>
                    <a:pt x="312" y="41"/>
                  </a:lnTo>
                  <a:lnTo>
                    <a:pt x="220" y="41"/>
                  </a:lnTo>
                  <a:close/>
                  <a:moveTo>
                    <a:pt x="343" y="36"/>
                  </a:moveTo>
                  <a:lnTo>
                    <a:pt x="333" y="44"/>
                  </a:lnTo>
                  <a:cubicBezTo>
                    <a:pt x="326" y="34"/>
                    <a:pt x="319" y="25"/>
                    <a:pt x="312" y="17"/>
                  </a:cubicBezTo>
                  <a:lnTo>
                    <a:pt x="322" y="10"/>
                  </a:lnTo>
                  <a:cubicBezTo>
                    <a:pt x="329" y="16"/>
                    <a:pt x="336" y="25"/>
                    <a:pt x="343" y="36"/>
                  </a:cubicBezTo>
                  <a:close/>
                  <a:moveTo>
                    <a:pt x="361" y="26"/>
                  </a:moveTo>
                  <a:lnTo>
                    <a:pt x="351" y="33"/>
                  </a:lnTo>
                  <a:cubicBezTo>
                    <a:pt x="343" y="22"/>
                    <a:pt x="336" y="14"/>
                    <a:pt x="330" y="8"/>
                  </a:cubicBezTo>
                  <a:lnTo>
                    <a:pt x="340" y="0"/>
                  </a:lnTo>
                  <a:cubicBezTo>
                    <a:pt x="347" y="7"/>
                    <a:pt x="354" y="16"/>
                    <a:pt x="361" y="26"/>
                  </a:cubicBezTo>
                  <a:close/>
                  <a:moveTo>
                    <a:pt x="479" y="140"/>
                  </a:moveTo>
                  <a:cubicBezTo>
                    <a:pt x="501" y="131"/>
                    <a:pt x="521" y="114"/>
                    <a:pt x="540" y="89"/>
                  </a:cubicBezTo>
                  <a:lnTo>
                    <a:pt x="550" y="103"/>
                  </a:lnTo>
                  <a:cubicBezTo>
                    <a:pt x="531" y="129"/>
                    <a:pt x="507" y="148"/>
                    <a:pt x="478" y="159"/>
                  </a:cubicBezTo>
                  <a:lnTo>
                    <a:pt x="472" y="162"/>
                  </a:lnTo>
                  <a:lnTo>
                    <a:pt x="460" y="153"/>
                  </a:lnTo>
                  <a:lnTo>
                    <a:pt x="462" y="149"/>
                  </a:lnTo>
                  <a:lnTo>
                    <a:pt x="462" y="29"/>
                  </a:lnTo>
                  <a:lnTo>
                    <a:pt x="477" y="29"/>
                  </a:lnTo>
                  <a:cubicBezTo>
                    <a:pt x="482" y="30"/>
                    <a:pt x="482" y="32"/>
                    <a:pt x="479" y="35"/>
                  </a:cubicBezTo>
                  <a:lnTo>
                    <a:pt x="479" y="140"/>
                  </a:lnTo>
                  <a:close/>
                  <a:moveTo>
                    <a:pt x="378" y="160"/>
                  </a:moveTo>
                  <a:cubicBezTo>
                    <a:pt x="403" y="136"/>
                    <a:pt x="416" y="106"/>
                    <a:pt x="416" y="71"/>
                  </a:cubicBezTo>
                  <a:lnTo>
                    <a:pt x="416" y="37"/>
                  </a:lnTo>
                  <a:lnTo>
                    <a:pt x="432" y="37"/>
                  </a:lnTo>
                  <a:cubicBezTo>
                    <a:pt x="436" y="38"/>
                    <a:pt x="437" y="40"/>
                    <a:pt x="433" y="43"/>
                  </a:cubicBezTo>
                  <a:lnTo>
                    <a:pt x="433" y="70"/>
                  </a:lnTo>
                  <a:cubicBezTo>
                    <a:pt x="433" y="112"/>
                    <a:pt x="420" y="145"/>
                    <a:pt x="393" y="170"/>
                  </a:cubicBezTo>
                  <a:lnTo>
                    <a:pt x="378"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5" name="Rectangle 347"/>
            <p:cNvSpPr>
              <a:spLocks noChangeArrowheads="1"/>
            </p:cNvSpPr>
            <p:nvPr/>
          </p:nvSpPr>
          <p:spPr bwMode="auto">
            <a:xfrm>
              <a:off x="1190625" y="276860"/>
              <a:ext cx="1539875" cy="52451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cxnSp>
          <p:nvCxnSpPr>
            <p:cNvPr id="16" name="Line 348"/>
            <p:cNvCxnSpPr/>
            <p:nvPr/>
          </p:nvCxnSpPr>
          <p:spPr bwMode="auto">
            <a:xfrm>
              <a:off x="118935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 name="Freeform 349"/>
            <p:cNvSpPr>
              <a:spLocks noEditPoints="1"/>
            </p:cNvSpPr>
            <p:nvPr/>
          </p:nvSpPr>
          <p:spPr bwMode="auto">
            <a:xfrm>
              <a:off x="827405" y="481330"/>
              <a:ext cx="72390" cy="81280"/>
            </a:xfrm>
            <a:custGeom>
              <a:avLst/>
              <a:gdLst>
                <a:gd name="T0" fmla="*/ 0 w 122"/>
                <a:gd name="T1" fmla="*/ 137 h 137"/>
                <a:gd name="T2" fmla="*/ 0 w 122"/>
                <a:gd name="T3" fmla="*/ 0 h 137"/>
                <a:gd name="T4" fmla="*/ 61 w 122"/>
                <a:gd name="T5" fmla="*/ 0 h 137"/>
                <a:gd name="T6" fmla="*/ 89 w 122"/>
                <a:gd name="T7" fmla="*/ 4 h 137"/>
                <a:gd name="T8" fmla="*/ 105 w 122"/>
                <a:gd name="T9" fmla="*/ 17 h 137"/>
                <a:gd name="T10" fmla="*/ 110 w 122"/>
                <a:gd name="T11" fmla="*/ 37 h 137"/>
                <a:gd name="T12" fmla="*/ 101 w 122"/>
                <a:gd name="T13" fmla="*/ 62 h 137"/>
                <a:gd name="T14" fmla="*/ 72 w 122"/>
                <a:gd name="T15" fmla="*/ 75 h 137"/>
                <a:gd name="T16" fmla="*/ 83 w 122"/>
                <a:gd name="T17" fmla="*/ 82 h 137"/>
                <a:gd name="T18" fmla="*/ 98 w 122"/>
                <a:gd name="T19" fmla="*/ 100 h 137"/>
                <a:gd name="T20" fmla="*/ 122 w 122"/>
                <a:gd name="T21" fmla="*/ 137 h 137"/>
                <a:gd name="T22" fmla="*/ 99 w 122"/>
                <a:gd name="T23" fmla="*/ 137 h 137"/>
                <a:gd name="T24" fmla="*/ 81 w 122"/>
                <a:gd name="T25" fmla="*/ 109 h 137"/>
                <a:gd name="T26" fmla="*/ 68 w 122"/>
                <a:gd name="T27" fmla="*/ 90 h 137"/>
                <a:gd name="T28" fmla="*/ 58 w 122"/>
                <a:gd name="T29" fmla="*/ 81 h 137"/>
                <a:gd name="T30" fmla="*/ 50 w 122"/>
                <a:gd name="T31" fmla="*/ 77 h 137"/>
                <a:gd name="T32" fmla="*/ 40 w 122"/>
                <a:gd name="T33" fmla="*/ 76 h 137"/>
                <a:gd name="T34" fmla="*/ 19 w 122"/>
                <a:gd name="T35" fmla="*/ 76 h 137"/>
                <a:gd name="T36" fmla="*/ 19 w 122"/>
                <a:gd name="T37" fmla="*/ 137 h 137"/>
                <a:gd name="T38" fmla="*/ 0 w 122"/>
                <a:gd name="T39" fmla="*/ 137 h 137"/>
                <a:gd name="T40" fmla="*/ 19 w 122"/>
                <a:gd name="T41" fmla="*/ 61 h 137"/>
                <a:gd name="T42" fmla="*/ 58 w 122"/>
                <a:gd name="T43" fmla="*/ 61 h 137"/>
                <a:gd name="T44" fmla="*/ 77 w 122"/>
                <a:gd name="T45" fmla="*/ 58 h 137"/>
                <a:gd name="T46" fmla="*/ 88 w 122"/>
                <a:gd name="T47" fmla="*/ 50 h 137"/>
                <a:gd name="T48" fmla="*/ 92 w 122"/>
                <a:gd name="T49" fmla="*/ 37 h 137"/>
                <a:gd name="T50" fmla="*/ 85 w 122"/>
                <a:gd name="T51" fmla="*/ 21 h 137"/>
                <a:gd name="T52" fmla="*/ 62 w 122"/>
                <a:gd name="T53" fmla="*/ 15 h 137"/>
                <a:gd name="T54" fmla="*/ 19 w 122"/>
                <a:gd name="T55" fmla="*/ 15 h 137"/>
                <a:gd name="T56" fmla="*/ 19 w 122"/>
                <a:gd name="T57" fmla="*/ 6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137">
                  <a:moveTo>
                    <a:pt x="0" y="137"/>
                  </a:moveTo>
                  <a:lnTo>
                    <a:pt x="0" y="0"/>
                  </a:lnTo>
                  <a:lnTo>
                    <a:pt x="61" y="0"/>
                  </a:lnTo>
                  <a:cubicBezTo>
                    <a:pt x="74" y="0"/>
                    <a:pt x="83" y="1"/>
                    <a:pt x="89" y="4"/>
                  </a:cubicBezTo>
                  <a:cubicBezTo>
                    <a:pt x="96" y="6"/>
                    <a:pt x="101" y="11"/>
                    <a:pt x="105" y="17"/>
                  </a:cubicBezTo>
                  <a:cubicBezTo>
                    <a:pt x="109" y="23"/>
                    <a:pt x="110" y="30"/>
                    <a:pt x="110" y="37"/>
                  </a:cubicBezTo>
                  <a:cubicBezTo>
                    <a:pt x="110" y="47"/>
                    <a:pt x="107" y="56"/>
                    <a:pt x="101" y="62"/>
                  </a:cubicBezTo>
                  <a:cubicBezTo>
                    <a:pt x="95" y="69"/>
                    <a:pt x="85" y="73"/>
                    <a:pt x="72" y="75"/>
                  </a:cubicBezTo>
                  <a:cubicBezTo>
                    <a:pt x="77" y="77"/>
                    <a:pt x="80" y="80"/>
                    <a:pt x="83" y="82"/>
                  </a:cubicBezTo>
                  <a:cubicBezTo>
                    <a:pt x="88" y="87"/>
                    <a:pt x="93" y="93"/>
                    <a:pt x="98" y="100"/>
                  </a:cubicBezTo>
                  <a:lnTo>
                    <a:pt x="122" y="137"/>
                  </a:lnTo>
                  <a:lnTo>
                    <a:pt x="99" y="137"/>
                  </a:lnTo>
                  <a:lnTo>
                    <a:pt x="81" y="109"/>
                  </a:lnTo>
                  <a:cubicBezTo>
                    <a:pt x="75" y="101"/>
                    <a:pt x="71" y="94"/>
                    <a:pt x="68" y="90"/>
                  </a:cubicBezTo>
                  <a:cubicBezTo>
                    <a:pt x="64" y="86"/>
                    <a:pt x="61" y="83"/>
                    <a:pt x="58" y="81"/>
                  </a:cubicBezTo>
                  <a:cubicBezTo>
                    <a:pt x="56" y="79"/>
                    <a:pt x="53" y="78"/>
                    <a:pt x="50" y="77"/>
                  </a:cubicBezTo>
                  <a:cubicBezTo>
                    <a:pt x="48" y="77"/>
                    <a:pt x="45" y="76"/>
                    <a:pt x="40" y="76"/>
                  </a:cubicBezTo>
                  <a:lnTo>
                    <a:pt x="19" y="76"/>
                  </a:lnTo>
                  <a:lnTo>
                    <a:pt x="19" y="137"/>
                  </a:lnTo>
                  <a:lnTo>
                    <a:pt x="0" y="137"/>
                  </a:lnTo>
                  <a:close/>
                  <a:moveTo>
                    <a:pt x="19" y="61"/>
                  </a:moveTo>
                  <a:lnTo>
                    <a:pt x="58" y="61"/>
                  </a:lnTo>
                  <a:cubicBezTo>
                    <a:pt x="66" y="61"/>
                    <a:pt x="73" y="60"/>
                    <a:pt x="77" y="58"/>
                  </a:cubicBezTo>
                  <a:cubicBezTo>
                    <a:pt x="82" y="56"/>
                    <a:pt x="86" y="54"/>
                    <a:pt x="88" y="50"/>
                  </a:cubicBezTo>
                  <a:cubicBezTo>
                    <a:pt x="91" y="46"/>
                    <a:pt x="92" y="42"/>
                    <a:pt x="92" y="37"/>
                  </a:cubicBezTo>
                  <a:cubicBezTo>
                    <a:pt x="92" y="31"/>
                    <a:pt x="89" y="26"/>
                    <a:pt x="85" y="21"/>
                  </a:cubicBezTo>
                  <a:cubicBezTo>
                    <a:pt x="80" y="17"/>
                    <a:pt x="72" y="15"/>
                    <a:pt x="62" y="15"/>
                  </a:cubicBezTo>
                  <a:lnTo>
                    <a:pt x="19" y="15"/>
                  </a:lnTo>
                  <a:lnTo>
                    <a:pt x="19" y="6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 name="Line 350"/>
            <p:cNvCxnSpPr/>
            <p:nvPr/>
          </p:nvCxnSpPr>
          <p:spPr bwMode="auto">
            <a:xfrm>
              <a:off x="118935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 name="Line 351"/>
            <p:cNvCxnSpPr/>
            <p:nvPr/>
          </p:nvCxnSpPr>
          <p:spPr bwMode="auto">
            <a:xfrm>
              <a:off x="1817370"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0" name="Freeform 352"/>
            <p:cNvSpPr>
              <a:spLocks noEditPoints="1"/>
            </p:cNvSpPr>
            <p:nvPr/>
          </p:nvSpPr>
          <p:spPr bwMode="auto">
            <a:xfrm>
              <a:off x="1350645" y="472440"/>
              <a:ext cx="280670" cy="99060"/>
            </a:xfrm>
            <a:custGeom>
              <a:avLst/>
              <a:gdLst>
                <a:gd name="T0" fmla="*/ 0 w 472"/>
                <a:gd name="T1" fmla="*/ 14 h 166"/>
                <a:gd name="T2" fmla="*/ 89 w 472"/>
                <a:gd name="T3" fmla="*/ 18 h 166"/>
                <a:gd name="T4" fmla="*/ 110 w 472"/>
                <a:gd name="T5" fmla="*/ 51 h 166"/>
                <a:gd name="T6" fmla="*/ 72 w 472"/>
                <a:gd name="T7" fmla="*/ 89 h 166"/>
                <a:gd name="T8" fmla="*/ 98 w 472"/>
                <a:gd name="T9" fmla="*/ 114 h 166"/>
                <a:gd name="T10" fmla="*/ 99 w 472"/>
                <a:gd name="T11" fmla="*/ 151 h 166"/>
                <a:gd name="T12" fmla="*/ 68 w 472"/>
                <a:gd name="T13" fmla="*/ 104 h 166"/>
                <a:gd name="T14" fmla="*/ 50 w 472"/>
                <a:gd name="T15" fmla="*/ 91 h 166"/>
                <a:gd name="T16" fmla="*/ 19 w 472"/>
                <a:gd name="T17" fmla="*/ 90 h 166"/>
                <a:gd name="T18" fmla="*/ 0 w 472"/>
                <a:gd name="T19" fmla="*/ 151 h 166"/>
                <a:gd name="T20" fmla="*/ 58 w 472"/>
                <a:gd name="T21" fmla="*/ 75 h 166"/>
                <a:gd name="T22" fmla="*/ 88 w 472"/>
                <a:gd name="T23" fmla="*/ 64 h 166"/>
                <a:gd name="T24" fmla="*/ 85 w 472"/>
                <a:gd name="T25" fmla="*/ 35 h 166"/>
                <a:gd name="T26" fmla="*/ 19 w 472"/>
                <a:gd name="T27" fmla="*/ 29 h 166"/>
                <a:gd name="T28" fmla="*/ 226 w 472"/>
                <a:gd name="T29" fmla="*/ 135 h 166"/>
                <a:gd name="T30" fmla="*/ 135 w 472"/>
                <a:gd name="T31" fmla="*/ 151 h 166"/>
                <a:gd name="T32" fmla="*/ 148 w 472"/>
                <a:gd name="T33" fmla="*/ 121 h 166"/>
                <a:gd name="T34" fmla="*/ 201 w 472"/>
                <a:gd name="T35" fmla="*/ 71 h 166"/>
                <a:gd name="T36" fmla="*/ 201 w 472"/>
                <a:gd name="T37" fmla="*/ 34 h 166"/>
                <a:gd name="T38" fmla="*/ 163 w 472"/>
                <a:gd name="T39" fmla="*/ 35 h 166"/>
                <a:gd name="T40" fmla="*/ 138 w 472"/>
                <a:gd name="T41" fmla="*/ 53 h 166"/>
                <a:gd name="T42" fmla="*/ 183 w 472"/>
                <a:gd name="T43" fmla="*/ 13 h 166"/>
                <a:gd name="T44" fmla="*/ 226 w 472"/>
                <a:gd name="T45" fmla="*/ 52 h 166"/>
                <a:gd name="T46" fmla="*/ 211 w 472"/>
                <a:gd name="T47" fmla="*/ 85 h 166"/>
                <a:gd name="T48" fmla="*/ 166 w 472"/>
                <a:gd name="T49" fmla="*/ 126 h 166"/>
                <a:gd name="T50" fmla="*/ 226 w 472"/>
                <a:gd name="T51" fmla="*/ 135 h 166"/>
                <a:gd name="T52" fmla="*/ 310 w 472"/>
                <a:gd name="T53" fmla="*/ 48 h 166"/>
                <a:gd name="T54" fmla="*/ 378 w 472"/>
                <a:gd name="T55" fmla="*/ 34 h 166"/>
                <a:gd name="T56" fmla="*/ 325 w 472"/>
                <a:gd name="T57" fmla="*/ 22 h 166"/>
                <a:gd name="T58" fmla="*/ 432 w 472"/>
                <a:gd name="T59" fmla="*/ 0 h 166"/>
                <a:gd name="T60" fmla="*/ 436 w 472"/>
                <a:gd name="T61" fmla="*/ 15 h 166"/>
                <a:gd name="T62" fmla="*/ 393 w 472"/>
                <a:gd name="T63" fmla="*/ 34 h 166"/>
                <a:gd name="T64" fmla="*/ 460 w 472"/>
                <a:gd name="T65" fmla="*/ 48 h 166"/>
                <a:gd name="T66" fmla="*/ 433 w 472"/>
                <a:gd name="T67" fmla="*/ 64 h 166"/>
                <a:gd name="T68" fmla="*/ 466 w 472"/>
                <a:gd name="T69" fmla="*/ 78 h 166"/>
                <a:gd name="T70" fmla="*/ 433 w 472"/>
                <a:gd name="T71" fmla="*/ 94 h 166"/>
                <a:gd name="T72" fmla="*/ 461 w 472"/>
                <a:gd name="T73" fmla="*/ 109 h 166"/>
                <a:gd name="T74" fmla="*/ 472 w 472"/>
                <a:gd name="T75" fmla="*/ 146 h 166"/>
                <a:gd name="T76" fmla="*/ 393 w 472"/>
                <a:gd name="T77" fmla="*/ 118 h 166"/>
                <a:gd name="T78" fmla="*/ 378 w 472"/>
                <a:gd name="T79" fmla="*/ 166 h 166"/>
                <a:gd name="T80" fmla="*/ 306 w 472"/>
                <a:gd name="T81" fmla="*/ 163 h 166"/>
                <a:gd name="T82" fmla="*/ 368 w 472"/>
                <a:gd name="T83" fmla="*/ 109 h 166"/>
                <a:gd name="T84" fmla="*/ 310 w 472"/>
                <a:gd name="T85" fmla="*/ 94 h 166"/>
                <a:gd name="T86" fmla="*/ 340 w 472"/>
                <a:gd name="T87" fmla="*/ 78 h 166"/>
                <a:gd name="T88" fmla="*/ 304 w 472"/>
                <a:gd name="T89" fmla="*/ 64 h 166"/>
                <a:gd name="T90" fmla="*/ 340 w 472"/>
                <a:gd name="T91" fmla="*/ 48 h 166"/>
                <a:gd name="T92" fmla="*/ 393 w 472"/>
                <a:gd name="T93" fmla="*/ 78 h 166"/>
                <a:gd name="T94" fmla="*/ 420 w 472"/>
                <a:gd name="T95" fmla="*/ 94 h 166"/>
                <a:gd name="T96" fmla="*/ 378 w 472"/>
                <a:gd name="T97" fmla="*/ 94 h 166"/>
                <a:gd name="T98" fmla="*/ 352 w 472"/>
                <a:gd name="T99" fmla="*/ 78 h 166"/>
                <a:gd name="T100" fmla="*/ 378 w 472"/>
                <a:gd name="T101" fmla="*/ 94 h 166"/>
                <a:gd name="T102" fmla="*/ 378 w 472"/>
                <a:gd name="T103" fmla="*/ 48 h 166"/>
                <a:gd name="T104" fmla="*/ 352 w 472"/>
                <a:gd name="T105" fmla="*/ 64 h 166"/>
                <a:gd name="T106" fmla="*/ 420 w 472"/>
                <a:gd name="T107" fmla="*/ 64 h 166"/>
                <a:gd name="T108" fmla="*/ 393 w 472"/>
                <a:gd name="T109" fmla="*/ 48 h 166"/>
                <a:gd name="T110" fmla="*/ 420 w 472"/>
                <a:gd name="T111" fmla="*/ 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166">
                  <a:moveTo>
                    <a:pt x="0" y="151"/>
                  </a:moveTo>
                  <a:lnTo>
                    <a:pt x="0" y="14"/>
                  </a:lnTo>
                  <a:lnTo>
                    <a:pt x="61" y="14"/>
                  </a:lnTo>
                  <a:cubicBezTo>
                    <a:pt x="74" y="14"/>
                    <a:pt x="83" y="15"/>
                    <a:pt x="89" y="18"/>
                  </a:cubicBezTo>
                  <a:cubicBezTo>
                    <a:pt x="96" y="20"/>
                    <a:pt x="101" y="25"/>
                    <a:pt x="105" y="31"/>
                  </a:cubicBezTo>
                  <a:cubicBezTo>
                    <a:pt x="109" y="37"/>
                    <a:pt x="110" y="44"/>
                    <a:pt x="110" y="51"/>
                  </a:cubicBezTo>
                  <a:cubicBezTo>
                    <a:pt x="110" y="61"/>
                    <a:pt x="107" y="70"/>
                    <a:pt x="101" y="76"/>
                  </a:cubicBezTo>
                  <a:cubicBezTo>
                    <a:pt x="95" y="83"/>
                    <a:pt x="85" y="87"/>
                    <a:pt x="72" y="89"/>
                  </a:cubicBezTo>
                  <a:cubicBezTo>
                    <a:pt x="77" y="91"/>
                    <a:pt x="80" y="94"/>
                    <a:pt x="83" y="96"/>
                  </a:cubicBezTo>
                  <a:cubicBezTo>
                    <a:pt x="88" y="101"/>
                    <a:pt x="93" y="107"/>
                    <a:pt x="98" y="114"/>
                  </a:cubicBezTo>
                  <a:lnTo>
                    <a:pt x="122" y="151"/>
                  </a:lnTo>
                  <a:lnTo>
                    <a:pt x="99" y="151"/>
                  </a:lnTo>
                  <a:lnTo>
                    <a:pt x="81" y="123"/>
                  </a:lnTo>
                  <a:cubicBezTo>
                    <a:pt x="75" y="115"/>
                    <a:pt x="71" y="108"/>
                    <a:pt x="68" y="104"/>
                  </a:cubicBezTo>
                  <a:cubicBezTo>
                    <a:pt x="64" y="100"/>
                    <a:pt x="61" y="97"/>
                    <a:pt x="58" y="95"/>
                  </a:cubicBezTo>
                  <a:cubicBezTo>
                    <a:pt x="56" y="93"/>
                    <a:pt x="53" y="92"/>
                    <a:pt x="50" y="91"/>
                  </a:cubicBezTo>
                  <a:cubicBezTo>
                    <a:pt x="48" y="91"/>
                    <a:pt x="45" y="90"/>
                    <a:pt x="40" y="90"/>
                  </a:cubicBezTo>
                  <a:lnTo>
                    <a:pt x="19" y="90"/>
                  </a:lnTo>
                  <a:lnTo>
                    <a:pt x="19" y="151"/>
                  </a:lnTo>
                  <a:lnTo>
                    <a:pt x="0" y="151"/>
                  </a:lnTo>
                  <a:close/>
                  <a:moveTo>
                    <a:pt x="19" y="75"/>
                  </a:moveTo>
                  <a:lnTo>
                    <a:pt x="58" y="75"/>
                  </a:lnTo>
                  <a:cubicBezTo>
                    <a:pt x="66" y="75"/>
                    <a:pt x="73" y="74"/>
                    <a:pt x="77" y="72"/>
                  </a:cubicBezTo>
                  <a:cubicBezTo>
                    <a:pt x="82" y="70"/>
                    <a:pt x="86" y="68"/>
                    <a:pt x="88" y="64"/>
                  </a:cubicBezTo>
                  <a:cubicBezTo>
                    <a:pt x="91" y="60"/>
                    <a:pt x="92" y="56"/>
                    <a:pt x="92" y="51"/>
                  </a:cubicBezTo>
                  <a:cubicBezTo>
                    <a:pt x="92" y="45"/>
                    <a:pt x="89" y="40"/>
                    <a:pt x="85" y="35"/>
                  </a:cubicBezTo>
                  <a:cubicBezTo>
                    <a:pt x="80" y="31"/>
                    <a:pt x="72" y="29"/>
                    <a:pt x="62" y="29"/>
                  </a:cubicBezTo>
                  <a:lnTo>
                    <a:pt x="19" y="29"/>
                  </a:lnTo>
                  <a:lnTo>
                    <a:pt x="19" y="75"/>
                  </a:lnTo>
                  <a:close/>
                  <a:moveTo>
                    <a:pt x="226" y="135"/>
                  </a:moveTo>
                  <a:lnTo>
                    <a:pt x="226" y="151"/>
                  </a:lnTo>
                  <a:lnTo>
                    <a:pt x="135" y="151"/>
                  </a:lnTo>
                  <a:cubicBezTo>
                    <a:pt x="135" y="147"/>
                    <a:pt x="136" y="144"/>
                    <a:pt x="137" y="140"/>
                  </a:cubicBezTo>
                  <a:cubicBezTo>
                    <a:pt x="140" y="134"/>
                    <a:pt x="143" y="127"/>
                    <a:pt x="148" y="121"/>
                  </a:cubicBezTo>
                  <a:cubicBezTo>
                    <a:pt x="153" y="115"/>
                    <a:pt x="161" y="109"/>
                    <a:pt x="170" y="101"/>
                  </a:cubicBezTo>
                  <a:cubicBezTo>
                    <a:pt x="185" y="88"/>
                    <a:pt x="196" y="79"/>
                    <a:pt x="201" y="71"/>
                  </a:cubicBezTo>
                  <a:cubicBezTo>
                    <a:pt x="206" y="64"/>
                    <a:pt x="209" y="58"/>
                    <a:pt x="209" y="51"/>
                  </a:cubicBezTo>
                  <a:cubicBezTo>
                    <a:pt x="209" y="45"/>
                    <a:pt x="206" y="39"/>
                    <a:pt x="201" y="34"/>
                  </a:cubicBezTo>
                  <a:cubicBezTo>
                    <a:pt x="197" y="30"/>
                    <a:pt x="190" y="27"/>
                    <a:pt x="183" y="27"/>
                  </a:cubicBezTo>
                  <a:cubicBezTo>
                    <a:pt x="175" y="27"/>
                    <a:pt x="168" y="30"/>
                    <a:pt x="163" y="35"/>
                  </a:cubicBezTo>
                  <a:cubicBezTo>
                    <a:pt x="158" y="40"/>
                    <a:pt x="156" y="46"/>
                    <a:pt x="156" y="55"/>
                  </a:cubicBezTo>
                  <a:lnTo>
                    <a:pt x="138" y="53"/>
                  </a:lnTo>
                  <a:cubicBezTo>
                    <a:pt x="140" y="40"/>
                    <a:pt x="144" y="30"/>
                    <a:pt x="152" y="24"/>
                  </a:cubicBezTo>
                  <a:cubicBezTo>
                    <a:pt x="160" y="17"/>
                    <a:pt x="170" y="13"/>
                    <a:pt x="183" y="13"/>
                  </a:cubicBezTo>
                  <a:cubicBezTo>
                    <a:pt x="196" y="13"/>
                    <a:pt x="207" y="17"/>
                    <a:pt x="214" y="24"/>
                  </a:cubicBezTo>
                  <a:cubicBezTo>
                    <a:pt x="222" y="32"/>
                    <a:pt x="226" y="41"/>
                    <a:pt x="226" y="52"/>
                  </a:cubicBezTo>
                  <a:cubicBezTo>
                    <a:pt x="226" y="57"/>
                    <a:pt x="225" y="63"/>
                    <a:pt x="223" y="68"/>
                  </a:cubicBezTo>
                  <a:cubicBezTo>
                    <a:pt x="220" y="73"/>
                    <a:pt x="217" y="79"/>
                    <a:pt x="211" y="85"/>
                  </a:cubicBezTo>
                  <a:cubicBezTo>
                    <a:pt x="206" y="91"/>
                    <a:pt x="197" y="99"/>
                    <a:pt x="185" y="109"/>
                  </a:cubicBezTo>
                  <a:cubicBezTo>
                    <a:pt x="175" y="117"/>
                    <a:pt x="169" y="123"/>
                    <a:pt x="166" y="126"/>
                  </a:cubicBezTo>
                  <a:cubicBezTo>
                    <a:pt x="163" y="129"/>
                    <a:pt x="161" y="132"/>
                    <a:pt x="159" y="135"/>
                  </a:cubicBezTo>
                  <a:lnTo>
                    <a:pt x="226" y="135"/>
                  </a:lnTo>
                  <a:close/>
                  <a:moveTo>
                    <a:pt x="340" y="48"/>
                  </a:moveTo>
                  <a:lnTo>
                    <a:pt x="310" y="48"/>
                  </a:lnTo>
                  <a:lnTo>
                    <a:pt x="310" y="34"/>
                  </a:lnTo>
                  <a:lnTo>
                    <a:pt x="378" y="34"/>
                  </a:lnTo>
                  <a:lnTo>
                    <a:pt x="378" y="21"/>
                  </a:lnTo>
                  <a:cubicBezTo>
                    <a:pt x="360" y="22"/>
                    <a:pt x="343" y="22"/>
                    <a:pt x="325" y="22"/>
                  </a:cubicBezTo>
                  <a:lnTo>
                    <a:pt x="319" y="10"/>
                  </a:lnTo>
                  <a:cubicBezTo>
                    <a:pt x="369" y="8"/>
                    <a:pt x="407" y="5"/>
                    <a:pt x="432" y="0"/>
                  </a:cubicBezTo>
                  <a:lnTo>
                    <a:pt x="440" y="13"/>
                  </a:lnTo>
                  <a:cubicBezTo>
                    <a:pt x="441" y="15"/>
                    <a:pt x="439" y="16"/>
                    <a:pt x="436" y="15"/>
                  </a:cubicBezTo>
                  <a:cubicBezTo>
                    <a:pt x="414" y="18"/>
                    <a:pt x="399" y="20"/>
                    <a:pt x="393" y="20"/>
                  </a:cubicBezTo>
                  <a:lnTo>
                    <a:pt x="393" y="34"/>
                  </a:lnTo>
                  <a:lnTo>
                    <a:pt x="460" y="34"/>
                  </a:lnTo>
                  <a:lnTo>
                    <a:pt x="460" y="48"/>
                  </a:lnTo>
                  <a:lnTo>
                    <a:pt x="433" y="48"/>
                  </a:lnTo>
                  <a:lnTo>
                    <a:pt x="433" y="64"/>
                  </a:lnTo>
                  <a:lnTo>
                    <a:pt x="466" y="64"/>
                  </a:lnTo>
                  <a:lnTo>
                    <a:pt x="466" y="78"/>
                  </a:lnTo>
                  <a:lnTo>
                    <a:pt x="433" y="78"/>
                  </a:lnTo>
                  <a:lnTo>
                    <a:pt x="433" y="94"/>
                  </a:lnTo>
                  <a:lnTo>
                    <a:pt x="461" y="94"/>
                  </a:lnTo>
                  <a:lnTo>
                    <a:pt x="461" y="109"/>
                  </a:lnTo>
                  <a:lnTo>
                    <a:pt x="402" y="109"/>
                  </a:lnTo>
                  <a:cubicBezTo>
                    <a:pt x="418" y="126"/>
                    <a:pt x="442" y="139"/>
                    <a:pt x="472" y="146"/>
                  </a:cubicBezTo>
                  <a:lnTo>
                    <a:pt x="463" y="163"/>
                  </a:lnTo>
                  <a:cubicBezTo>
                    <a:pt x="437" y="156"/>
                    <a:pt x="414" y="141"/>
                    <a:pt x="393" y="118"/>
                  </a:cubicBezTo>
                  <a:lnTo>
                    <a:pt x="393" y="166"/>
                  </a:lnTo>
                  <a:lnTo>
                    <a:pt x="378" y="166"/>
                  </a:lnTo>
                  <a:lnTo>
                    <a:pt x="378" y="117"/>
                  </a:lnTo>
                  <a:cubicBezTo>
                    <a:pt x="360" y="139"/>
                    <a:pt x="336" y="154"/>
                    <a:pt x="306" y="163"/>
                  </a:cubicBezTo>
                  <a:lnTo>
                    <a:pt x="300" y="147"/>
                  </a:lnTo>
                  <a:cubicBezTo>
                    <a:pt x="327" y="139"/>
                    <a:pt x="350" y="127"/>
                    <a:pt x="368" y="109"/>
                  </a:cubicBezTo>
                  <a:lnTo>
                    <a:pt x="310" y="109"/>
                  </a:lnTo>
                  <a:lnTo>
                    <a:pt x="310" y="94"/>
                  </a:lnTo>
                  <a:lnTo>
                    <a:pt x="340" y="94"/>
                  </a:lnTo>
                  <a:lnTo>
                    <a:pt x="340" y="78"/>
                  </a:lnTo>
                  <a:lnTo>
                    <a:pt x="304" y="78"/>
                  </a:lnTo>
                  <a:lnTo>
                    <a:pt x="304" y="64"/>
                  </a:lnTo>
                  <a:lnTo>
                    <a:pt x="340" y="64"/>
                  </a:lnTo>
                  <a:lnTo>
                    <a:pt x="340" y="48"/>
                  </a:lnTo>
                  <a:close/>
                  <a:moveTo>
                    <a:pt x="420" y="78"/>
                  </a:moveTo>
                  <a:lnTo>
                    <a:pt x="393" y="78"/>
                  </a:lnTo>
                  <a:lnTo>
                    <a:pt x="393" y="94"/>
                  </a:lnTo>
                  <a:lnTo>
                    <a:pt x="420" y="94"/>
                  </a:lnTo>
                  <a:lnTo>
                    <a:pt x="420" y="78"/>
                  </a:lnTo>
                  <a:close/>
                  <a:moveTo>
                    <a:pt x="378" y="94"/>
                  </a:moveTo>
                  <a:lnTo>
                    <a:pt x="378" y="78"/>
                  </a:lnTo>
                  <a:lnTo>
                    <a:pt x="352" y="78"/>
                  </a:lnTo>
                  <a:lnTo>
                    <a:pt x="352" y="94"/>
                  </a:lnTo>
                  <a:lnTo>
                    <a:pt x="378" y="94"/>
                  </a:lnTo>
                  <a:close/>
                  <a:moveTo>
                    <a:pt x="378" y="64"/>
                  </a:moveTo>
                  <a:lnTo>
                    <a:pt x="378" y="48"/>
                  </a:lnTo>
                  <a:lnTo>
                    <a:pt x="352" y="48"/>
                  </a:lnTo>
                  <a:lnTo>
                    <a:pt x="352" y="64"/>
                  </a:lnTo>
                  <a:lnTo>
                    <a:pt x="378" y="64"/>
                  </a:lnTo>
                  <a:close/>
                  <a:moveTo>
                    <a:pt x="420" y="64"/>
                  </a:moveTo>
                  <a:lnTo>
                    <a:pt x="420" y="48"/>
                  </a:lnTo>
                  <a:lnTo>
                    <a:pt x="393" y="48"/>
                  </a:lnTo>
                  <a:lnTo>
                    <a:pt x="393" y="64"/>
                  </a:lnTo>
                  <a:lnTo>
                    <a:pt x="420" y="6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1" name="Line 353"/>
            <p:cNvCxnSpPr/>
            <p:nvPr/>
          </p:nvCxnSpPr>
          <p:spPr bwMode="auto">
            <a:xfrm>
              <a:off x="1817370"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 name="Line 354"/>
            <p:cNvCxnSpPr/>
            <p:nvPr/>
          </p:nvCxnSpPr>
          <p:spPr bwMode="auto">
            <a:xfrm>
              <a:off x="2730500"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3" name="Freeform 355"/>
            <p:cNvSpPr>
              <a:spLocks noEditPoints="1"/>
            </p:cNvSpPr>
            <p:nvPr/>
          </p:nvSpPr>
          <p:spPr bwMode="auto">
            <a:xfrm>
              <a:off x="1938020" y="326390"/>
              <a:ext cx="622300" cy="104140"/>
            </a:xfrm>
            <a:custGeom>
              <a:avLst/>
              <a:gdLst>
                <a:gd name="T0" fmla="*/ 7 w 1046"/>
                <a:gd name="T1" fmla="*/ 173 h 174"/>
                <a:gd name="T2" fmla="*/ 78 w 1046"/>
                <a:gd name="T3" fmla="*/ 7 h 174"/>
                <a:gd name="T4" fmla="*/ 134 w 1046"/>
                <a:gd name="T5" fmla="*/ 158 h 174"/>
                <a:gd name="T6" fmla="*/ 91 w 1046"/>
                <a:gd name="T7" fmla="*/ 107 h 174"/>
                <a:gd name="T8" fmla="*/ 128 w 1046"/>
                <a:gd name="T9" fmla="*/ 72 h 174"/>
                <a:gd name="T10" fmla="*/ 115 w 1046"/>
                <a:gd name="T11" fmla="*/ 72 h 174"/>
                <a:gd name="T12" fmla="*/ 115 w 1046"/>
                <a:gd name="T13" fmla="*/ 27 h 174"/>
                <a:gd name="T14" fmla="*/ 145 w 1046"/>
                <a:gd name="T15" fmla="*/ 54 h 174"/>
                <a:gd name="T16" fmla="*/ 46 w 1046"/>
                <a:gd name="T17" fmla="*/ 123 h 174"/>
                <a:gd name="T18" fmla="*/ 58 w 1046"/>
                <a:gd name="T19" fmla="*/ 99 h 174"/>
                <a:gd name="T20" fmla="*/ 58 w 1046"/>
                <a:gd name="T21" fmla="*/ 21 h 174"/>
                <a:gd name="T22" fmla="*/ 0 w 1046"/>
                <a:gd name="T23" fmla="*/ 47 h 174"/>
                <a:gd name="T24" fmla="*/ 58 w 1046"/>
                <a:gd name="T25" fmla="*/ 59 h 174"/>
                <a:gd name="T26" fmla="*/ 100 w 1046"/>
                <a:gd name="T27" fmla="*/ 97 h 174"/>
                <a:gd name="T28" fmla="*/ 113 w 1046"/>
                <a:gd name="T29" fmla="*/ 109 h 174"/>
                <a:gd name="T30" fmla="*/ 304 w 1046"/>
                <a:gd name="T31" fmla="*/ 36 h 174"/>
                <a:gd name="T32" fmla="*/ 358 w 1046"/>
                <a:gd name="T33" fmla="*/ 24 h 174"/>
                <a:gd name="T34" fmla="*/ 360 w 1046"/>
                <a:gd name="T35" fmla="*/ 101 h 174"/>
                <a:gd name="T36" fmla="*/ 295 w 1046"/>
                <a:gd name="T37" fmla="*/ 45 h 174"/>
                <a:gd name="T38" fmla="*/ 313 w 1046"/>
                <a:gd name="T39" fmla="*/ 9 h 174"/>
                <a:gd name="T40" fmla="*/ 235 w 1046"/>
                <a:gd name="T41" fmla="*/ 101 h 174"/>
                <a:gd name="T42" fmla="*/ 206 w 1046"/>
                <a:gd name="T43" fmla="*/ 66 h 174"/>
                <a:gd name="T44" fmla="*/ 196 w 1046"/>
                <a:gd name="T45" fmla="*/ 12 h 174"/>
                <a:gd name="T46" fmla="*/ 248 w 1046"/>
                <a:gd name="T47" fmla="*/ 12 h 174"/>
                <a:gd name="T48" fmla="*/ 276 w 1046"/>
                <a:gd name="T49" fmla="*/ 33 h 174"/>
                <a:gd name="T50" fmla="*/ 235 w 1046"/>
                <a:gd name="T51" fmla="*/ 57 h 174"/>
                <a:gd name="T52" fmla="*/ 265 w 1046"/>
                <a:gd name="T53" fmla="*/ 57 h 174"/>
                <a:gd name="T54" fmla="*/ 286 w 1046"/>
                <a:gd name="T55" fmla="*/ 131 h 174"/>
                <a:gd name="T56" fmla="*/ 358 w 1046"/>
                <a:gd name="T57" fmla="*/ 157 h 174"/>
                <a:gd name="T58" fmla="*/ 229 w 1046"/>
                <a:gd name="T59" fmla="*/ 127 h 174"/>
                <a:gd name="T60" fmla="*/ 274 w 1046"/>
                <a:gd name="T61" fmla="*/ 119 h 174"/>
                <a:gd name="T62" fmla="*/ 286 w 1046"/>
                <a:gd name="T63" fmla="*/ 119 h 174"/>
                <a:gd name="T64" fmla="*/ 425 w 1046"/>
                <a:gd name="T65" fmla="*/ 96 h 174"/>
                <a:gd name="T66" fmla="*/ 427 w 1046"/>
                <a:gd name="T67" fmla="*/ 21 h 174"/>
                <a:gd name="T68" fmla="*/ 493 w 1046"/>
                <a:gd name="T69" fmla="*/ 21 h 174"/>
                <a:gd name="T70" fmla="*/ 558 w 1046"/>
                <a:gd name="T71" fmla="*/ 75 h 174"/>
                <a:gd name="T72" fmla="*/ 514 w 1046"/>
                <a:gd name="T73" fmla="*/ 133 h 174"/>
                <a:gd name="T74" fmla="*/ 488 w 1046"/>
                <a:gd name="T75" fmla="*/ 54 h 174"/>
                <a:gd name="T76" fmla="*/ 424 w 1046"/>
                <a:gd name="T77" fmla="*/ 112 h 174"/>
                <a:gd name="T78" fmla="*/ 425 w 1046"/>
                <a:gd name="T79" fmla="*/ 27 h 174"/>
                <a:gd name="T80" fmla="*/ 514 w 1046"/>
                <a:gd name="T81" fmla="*/ 121 h 174"/>
                <a:gd name="T82" fmla="*/ 422 w 1046"/>
                <a:gd name="T83" fmla="*/ 70 h 174"/>
                <a:gd name="T84" fmla="*/ 514 w 1046"/>
                <a:gd name="T85" fmla="*/ 94 h 174"/>
                <a:gd name="T86" fmla="*/ 683 w 1046"/>
                <a:gd name="T87" fmla="*/ 167 h 174"/>
                <a:gd name="T88" fmla="*/ 597 w 1046"/>
                <a:gd name="T89" fmla="*/ 150 h 174"/>
                <a:gd name="T90" fmla="*/ 651 w 1046"/>
                <a:gd name="T91" fmla="*/ 33 h 174"/>
                <a:gd name="T92" fmla="*/ 671 w 1046"/>
                <a:gd name="T93" fmla="*/ 25 h 174"/>
                <a:gd name="T94" fmla="*/ 715 w 1046"/>
                <a:gd name="T95" fmla="*/ 48 h 174"/>
                <a:gd name="T96" fmla="*/ 712 w 1046"/>
                <a:gd name="T97" fmla="*/ 109 h 174"/>
                <a:gd name="T98" fmla="*/ 599 w 1046"/>
                <a:gd name="T99" fmla="*/ 133 h 174"/>
                <a:gd name="T100" fmla="*/ 820 w 1046"/>
                <a:gd name="T101" fmla="*/ 19 h 174"/>
                <a:gd name="T102" fmla="*/ 921 w 1046"/>
                <a:gd name="T103" fmla="*/ 81 h 174"/>
                <a:gd name="T104" fmla="*/ 919 w 1046"/>
                <a:gd name="T105" fmla="*/ 156 h 174"/>
                <a:gd name="T106" fmla="*/ 860 w 1046"/>
                <a:gd name="T107" fmla="*/ 95 h 174"/>
                <a:gd name="T108" fmla="*/ 878 w 1046"/>
                <a:gd name="T109" fmla="*/ 80 h 174"/>
                <a:gd name="T110" fmla="*/ 882 w 1046"/>
                <a:gd name="T111" fmla="*/ 34 h 174"/>
                <a:gd name="T112" fmla="*/ 955 w 1046"/>
                <a:gd name="T113" fmla="*/ 156 h 174"/>
                <a:gd name="T114" fmla="*/ 1029 w 1046"/>
                <a:gd name="T115" fmla="*/ 56 h 174"/>
                <a:gd name="T116" fmla="*/ 958 w 1046"/>
                <a:gd name="T117" fmla="*/ 58 h 174"/>
                <a:gd name="T118" fmla="*/ 1043 w 1046"/>
                <a:gd name="T119" fmla="*/ 73 h 174"/>
                <a:gd name="T120" fmla="*/ 1046 w 1046"/>
                <a:gd name="T121" fmla="*/ 14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6" h="174">
                  <a:moveTo>
                    <a:pt x="46" y="170"/>
                  </a:moveTo>
                  <a:lnTo>
                    <a:pt x="46" y="165"/>
                  </a:lnTo>
                  <a:lnTo>
                    <a:pt x="19" y="165"/>
                  </a:lnTo>
                  <a:lnTo>
                    <a:pt x="19" y="173"/>
                  </a:lnTo>
                  <a:lnTo>
                    <a:pt x="7" y="173"/>
                  </a:lnTo>
                  <a:lnTo>
                    <a:pt x="7" y="111"/>
                  </a:lnTo>
                  <a:lnTo>
                    <a:pt x="58" y="111"/>
                  </a:lnTo>
                  <a:lnTo>
                    <a:pt x="58" y="170"/>
                  </a:lnTo>
                  <a:lnTo>
                    <a:pt x="46" y="170"/>
                  </a:lnTo>
                  <a:close/>
                  <a:moveTo>
                    <a:pt x="78" y="7"/>
                  </a:moveTo>
                  <a:lnTo>
                    <a:pt x="164" y="7"/>
                  </a:lnTo>
                  <a:lnTo>
                    <a:pt x="164" y="162"/>
                  </a:lnTo>
                  <a:cubicBezTo>
                    <a:pt x="164" y="169"/>
                    <a:pt x="161" y="172"/>
                    <a:pt x="155" y="172"/>
                  </a:cubicBezTo>
                  <a:lnTo>
                    <a:pt x="137" y="172"/>
                  </a:lnTo>
                  <a:lnTo>
                    <a:pt x="134" y="158"/>
                  </a:lnTo>
                  <a:lnTo>
                    <a:pt x="148" y="158"/>
                  </a:lnTo>
                  <a:cubicBezTo>
                    <a:pt x="150" y="158"/>
                    <a:pt x="151" y="157"/>
                    <a:pt x="151" y="155"/>
                  </a:cubicBezTo>
                  <a:lnTo>
                    <a:pt x="151" y="21"/>
                  </a:lnTo>
                  <a:lnTo>
                    <a:pt x="91" y="21"/>
                  </a:lnTo>
                  <a:lnTo>
                    <a:pt x="91" y="107"/>
                  </a:lnTo>
                  <a:cubicBezTo>
                    <a:pt x="91" y="133"/>
                    <a:pt x="84" y="155"/>
                    <a:pt x="71" y="172"/>
                  </a:cubicBezTo>
                  <a:lnTo>
                    <a:pt x="60" y="160"/>
                  </a:lnTo>
                  <a:cubicBezTo>
                    <a:pt x="72" y="144"/>
                    <a:pt x="78" y="124"/>
                    <a:pt x="78" y="100"/>
                  </a:cubicBezTo>
                  <a:lnTo>
                    <a:pt x="78" y="7"/>
                  </a:lnTo>
                  <a:close/>
                  <a:moveTo>
                    <a:pt x="128" y="72"/>
                  </a:moveTo>
                  <a:lnTo>
                    <a:pt x="144" y="72"/>
                  </a:lnTo>
                  <a:lnTo>
                    <a:pt x="144" y="84"/>
                  </a:lnTo>
                  <a:lnTo>
                    <a:pt x="99" y="84"/>
                  </a:lnTo>
                  <a:lnTo>
                    <a:pt x="99" y="72"/>
                  </a:lnTo>
                  <a:lnTo>
                    <a:pt x="115" y="72"/>
                  </a:lnTo>
                  <a:lnTo>
                    <a:pt x="115" y="54"/>
                  </a:lnTo>
                  <a:lnTo>
                    <a:pt x="99" y="54"/>
                  </a:lnTo>
                  <a:lnTo>
                    <a:pt x="99" y="42"/>
                  </a:lnTo>
                  <a:lnTo>
                    <a:pt x="115" y="42"/>
                  </a:lnTo>
                  <a:lnTo>
                    <a:pt x="115" y="27"/>
                  </a:lnTo>
                  <a:lnTo>
                    <a:pt x="127" y="27"/>
                  </a:lnTo>
                  <a:cubicBezTo>
                    <a:pt x="131" y="27"/>
                    <a:pt x="132" y="29"/>
                    <a:pt x="128" y="31"/>
                  </a:cubicBezTo>
                  <a:lnTo>
                    <a:pt x="128" y="42"/>
                  </a:lnTo>
                  <a:lnTo>
                    <a:pt x="145" y="42"/>
                  </a:lnTo>
                  <a:lnTo>
                    <a:pt x="145" y="54"/>
                  </a:lnTo>
                  <a:lnTo>
                    <a:pt x="128" y="54"/>
                  </a:lnTo>
                  <a:lnTo>
                    <a:pt x="128" y="72"/>
                  </a:lnTo>
                  <a:close/>
                  <a:moveTo>
                    <a:pt x="19" y="153"/>
                  </a:moveTo>
                  <a:lnTo>
                    <a:pt x="46" y="153"/>
                  </a:lnTo>
                  <a:lnTo>
                    <a:pt x="46" y="123"/>
                  </a:lnTo>
                  <a:lnTo>
                    <a:pt x="19" y="123"/>
                  </a:lnTo>
                  <a:lnTo>
                    <a:pt x="19" y="153"/>
                  </a:lnTo>
                  <a:close/>
                  <a:moveTo>
                    <a:pt x="9" y="85"/>
                  </a:moveTo>
                  <a:lnTo>
                    <a:pt x="58" y="85"/>
                  </a:lnTo>
                  <a:lnTo>
                    <a:pt x="58" y="99"/>
                  </a:lnTo>
                  <a:lnTo>
                    <a:pt x="9" y="99"/>
                  </a:lnTo>
                  <a:lnTo>
                    <a:pt x="9" y="85"/>
                  </a:lnTo>
                  <a:close/>
                  <a:moveTo>
                    <a:pt x="9" y="6"/>
                  </a:moveTo>
                  <a:lnTo>
                    <a:pt x="58" y="6"/>
                  </a:lnTo>
                  <a:lnTo>
                    <a:pt x="58" y="21"/>
                  </a:lnTo>
                  <a:lnTo>
                    <a:pt x="9" y="21"/>
                  </a:lnTo>
                  <a:lnTo>
                    <a:pt x="9" y="6"/>
                  </a:lnTo>
                  <a:close/>
                  <a:moveTo>
                    <a:pt x="68" y="33"/>
                  </a:moveTo>
                  <a:lnTo>
                    <a:pt x="68" y="47"/>
                  </a:lnTo>
                  <a:lnTo>
                    <a:pt x="0" y="47"/>
                  </a:lnTo>
                  <a:lnTo>
                    <a:pt x="0" y="33"/>
                  </a:lnTo>
                  <a:lnTo>
                    <a:pt x="68" y="33"/>
                  </a:lnTo>
                  <a:close/>
                  <a:moveTo>
                    <a:pt x="9" y="73"/>
                  </a:moveTo>
                  <a:lnTo>
                    <a:pt x="9" y="59"/>
                  </a:lnTo>
                  <a:lnTo>
                    <a:pt x="58" y="59"/>
                  </a:lnTo>
                  <a:lnTo>
                    <a:pt x="58" y="73"/>
                  </a:lnTo>
                  <a:lnTo>
                    <a:pt x="9" y="73"/>
                  </a:lnTo>
                  <a:close/>
                  <a:moveTo>
                    <a:pt x="113" y="154"/>
                  </a:moveTo>
                  <a:lnTo>
                    <a:pt x="100" y="154"/>
                  </a:lnTo>
                  <a:lnTo>
                    <a:pt x="100" y="97"/>
                  </a:lnTo>
                  <a:lnTo>
                    <a:pt x="140" y="97"/>
                  </a:lnTo>
                  <a:lnTo>
                    <a:pt x="140" y="144"/>
                  </a:lnTo>
                  <a:lnTo>
                    <a:pt x="113" y="144"/>
                  </a:lnTo>
                  <a:lnTo>
                    <a:pt x="113" y="154"/>
                  </a:lnTo>
                  <a:close/>
                  <a:moveTo>
                    <a:pt x="113" y="109"/>
                  </a:moveTo>
                  <a:lnTo>
                    <a:pt x="113" y="132"/>
                  </a:lnTo>
                  <a:lnTo>
                    <a:pt x="127" y="132"/>
                  </a:lnTo>
                  <a:lnTo>
                    <a:pt x="127" y="109"/>
                  </a:lnTo>
                  <a:lnTo>
                    <a:pt x="113" y="109"/>
                  </a:lnTo>
                  <a:close/>
                  <a:moveTo>
                    <a:pt x="304" y="36"/>
                  </a:moveTo>
                  <a:cubicBezTo>
                    <a:pt x="308" y="46"/>
                    <a:pt x="313" y="55"/>
                    <a:pt x="320" y="63"/>
                  </a:cubicBezTo>
                  <a:cubicBezTo>
                    <a:pt x="325" y="57"/>
                    <a:pt x="329" y="48"/>
                    <a:pt x="332" y="36"/>
                  </a:cubicBezTo>
                  <a:lnTo>
                    <a:pt x="304" y="36"/>
                  </a:lnTo>
                  <a:close/>
                  <a:moveTo>
                    <a:pt x="309" y="24"/>
                  </a:moveTo>
                  <a:lnTo>
                    <a:pt x="358" y="24"/>
                  </a:lnTo>
                  <a:lnTo>
                    <a:pt x="358" y="36"/>
                  </a:lnTo>
                  <a:lnTo>
                    <a:pt x="346" y="36"/>
                  </a:lnTo>
                  <a:cubicBezTo>
                    <a:pt x="343" y="51"/>
                    <a:pt x="338" y="63"/>
                    <a:pt x="331" y="72"/>
                  </a:cubicBezTo>
                  <a:cubicBezTo>
                    <a:pt x="338" y="78"/>
                    <a:pt x="349" y="83"/>
                    <a:pt x="364" y="86"/>
                  </a:cubicBezTo>
                  <a:lnTo>
                    <a:pt x="360" y="101"/>
                  </a:lnTo>
                  <a:cubicBezTo>
                    <a:pt x="344" y="96"/>
                    <a:pt x="331" y="90"/>
                    <a:pt x="322" y="82"/>
                  </a:cubicBezTo>
                  <a:cubicBezTo>
                    <a:pt x="310" y="91"/>
                    <a:pt x="295" y="98"/>
                    <a:pt x="279" y="102"/>
                  </a:cubicBezTo>
                  <a:lnTo>
                    <a:pt x="273" y="88"/>
                  </a:lnTo>
                  <a:cubicBezTo>
                    <a:pt x="289" y="84"/>
                    <a:pt x="301" y="79"/>
                    <a:pt x="310" y="72"/>
                  </a:cubicBezTo>
                  <a:cubicBezTo>
                    <a:pt x="303" y="62"/>
                    <a:pt x="298" y="53"/>
                    <a:pt x="295" y="45"/>
                  </a:cubicBezTo>
                  <a:cubicBezTo>
                    <a:pt x="293" y="51"/>
                    <a:pt x="289" y="56"/>
                    <a:pt x="284" y="62"/>
                  </a:cubicBezTo>
                  <a:lnTo>
                    <a:pt x="277" y="51"/>
                  </a:lnTo>
                  <a:cubicBezTo>
                    <a:pt x="289" y="38"/>
                    <a:pt x="297" y="21"/>
                    <a:pt x="301" y="0"/>
                  </a:cubicBezTo>
                  <a:lnTo>
                    <a:pt x="316" y="5"/>
                  </a:lnTo>
                  <a:cubicBezTo>
                    <a:pt x="318" y="7"/>
                    <a:pt x="317" y="8"/>
                    <a:pt x="313" y="9"/>
                  </a:cubicBezTo>
                  <a:lnTo>
                    <a:pt x="309" y="24"/>
                  </a:lnTo>
                  <a:close/>
                  <a:moveTo>
                    <a:pt x="269" y="90"/>
                  </a:moveTo>
                  <a:cubicBezTo>
                    <a:pt x="259" y="83"/>
                    <a:pt x="252" y="79"/>
                    <a:pt x="248" y="78"/>
                  </a:cubicBezTo>
                  <a:lnTo>
                    <a:pt x="248" y="101"/>
                  </a:lnTo>
                  <a:lnTo>
                    <a:pt x="235" y="101"/>
                  </a:lnTo>
                  <a:lnTo>
                    <a:pt x="235" y="78"/>
                  </a:lnTo>
                  <a:cubicBezTo>
                    <a:pt x="227" y="87"/>
                    <a:pt x="215" y="95"/>
                    <a:pt x="199" y="102"/>
                  </a:cubicBezTo>
                  <a:lnTo>
                    <a:pt x="193" y="87"/>
                  </a:lnTo>
                  <a:cubicBezTo>
                    <a:pt x="208" y="82"/>
                    <a:pt x="221" y="75"/>
                    <a:pt x="232" y="66"/>
                  </a:cubicBezTo>
                  <a:lnTo>
                    <a:pt x="206" y="66"/>
                  </a:lnTo>
                  <a:lnTo>
                    <a:pt x="206" y="33"/>
                  </a:lnTo>
                  <a:lnTo>
                    <a:pt x="235" y="33"/>
                  </a:lnTo>
                  <a:lnTo>
                    <a:pt x="235" y="24"/>
                  </a:lnTo>
                  <a:lnTo>
                    <a:pt x="196" y="24"/>
                  </a:lnTo>
                  <a:lnTo>
                    <a:pt x="196" y="12"/>
                  </a:lnTo>
                  <a:lnTo>
                    <a:pt x="235" y="12"/>
                  </a:lnTo>
                  <a:lnTo>
                    <a:pt x="235" y="0"/>
                  </a:lnTo>
                  <a:lnTo>
                    <a:pt x="247" y="0"/>
                  </a:lnTo>
                  <a:cubicBezTo>
                    <a:pt x="251" y="1"/>
                    <a:pt x="252" y="2"/>
                    <a:pt x="248" y="5"/>
                  </a:cubicBezTo>
                  <a:lnTo>
                    <a:pt x="248" y="12"/>
                  </a:lnTo>
                  <a:lnTo>
                    <a:pt x="286" y="12"/>
                  </a:lnTo>
                  <a:lnTo>
                    <a:pt x="286" y="24"/>
                  </a:lnTo>
                  <a:lnTo>
                    <a:pt x="248" y="24"/>
                  </a:lnTo>
                  <a:lnTo>
                    <a:pt x="248" y="33"/>
                  </a:lnTo>
                  <a:lnTo>
                    <a:pt x="276" y="33"/>
                  </a:lnTo>
                  <a:lnTo>
                    <a:pt x="276" y="66"/>
                  </a:lnTo>
                  <a:lnTo>
                    <a:pt x="248" y="66"/>
                  </a:lnTo>
                  <a:cubicBezTo>
                    <a:pt x="257" y="68"/>
                    <a:pt x="267" y="72"/>
                    <a:pt x="277" y="78"/>
                  </a:cubicBezTo>
                  <a:lnTo>
                    <a:pt x="269" y="90"/>
                  </a:lnTo>
                  <a:close/>
                  <a:moveTo>
                    <a:pt x="235" y="57"/>
                  </a:moveTo>
                  <a:lnTo>
                    <a:pt x="235" y="42"/>
                  </a:lnTo>
                  <a:lnTo>
                    <a:pt x="217" y="42"/>
                  </a:lnTo>
                  <a:lnTo>
                    <a:pt x="217" y="57"/>
                  </a:lnTo>
                  <a:lnTo>
                    <a:pt x="235" y="57"/>
                  </a:lnTo>
                  <a:close/>
                  <a:moveTo>
                    <a:pt x="265" y="57"/>
                  </a:moveTo>
                  <a:lnTo>
                    <a:pt x="265" y="42"/>
                  </a:lnTo>
                  <a:lnTo>
                    <a:pt x="248" y="42"/>
                  </a:lnTo>
                  <a:lnTo>
                    <a:pt x="248" y="57"/>
                  </a:lnTo>
                  <a:lnTo>
                    <a:pt x="265" y="57"/>
                  </a:lnTo>
                  <a:close/>
                  <a:moveTo>
                    <a:pt x="286" y="131"/>
                  </a:moveTo>
                  <a:lnTo>
                    <a:pt x="334" y="131"/>
                  </a:lnTo>
                  <a:lnTo>
                    <a:pt x="334" y="143"/>
                  </a:lnTo>
                  <a:lnTo>
                    <a:pt x="286" y="143"/>
                  </a:lnTo>
                  <a:lnTo>
                    <a:pt x="286" y="157"/>
                  </a:lnTo>
                  <a:lnTo>
                    <a:pt x="358" y="157"/>
                  </a:lnTo>
                  <a:lnTo>
                    <a:pt x="358" y="169"/>
                  </a:lnTo>
                  <a:lnTo>
                    <a:pt x="196" y="169"/>
                  </a:lnTo>
                  <a:lnTo>
                    <a:pt x="196" y="157"/>
                  </a:lnTo>
                  <a:lnTo>
                    <a:pt x="229" y="157"/>
                  </a:lnTo>
                  <a:lnTo>
                    <a:pt x="229" y="127"/>
                  </a:lnTo>
                  <a:lnTo>
                    <a:pt x="241" y="127"/>
                  </a:lnTo>
                  <a:cubicBezTo>
                    <a:pt x="245" y="128"/>
                    <a:pt x="246" y="129"/>
                    <a:pt x="242" y="132"/>
                  </a:cubicBezTo>
                  <a:lnTo>
                    <a:pt x="242" y="157"/>
                  </a:lnTo>
                  <a:lnTo>
                    <a:pt x="274" y="157"/>
                  </a:lnTo>
                  <a:lnTo>
                    <a:pt x="274" y="119"/>
                  </a:lnTo>
                  <a:lnTo>
                    <a:pt x="206" y="119"/>
                  </a:lnTo>
                  <a:lnTo>
                    <a:pt x="206" y="107"/>
                  </a:lnTo>
                  <a:lnTo>
                    <a:pt x="348" y="107"/>
                  </a:lnTo>
                  <a:lnTo>
                    <a:pt x="348" y="119"/>
                  </a:lnTo>
                  <a:lnTo>
                    <a:pt x="286" y="119"/>
                  </a:lnTo>
                  <a:lnTo>
                    <a:pt x="286" y="131"/>
                  </a:lnTo>
                  <a:close/>
                  <a:moveTo>
                    <a:pt x="418" y="159"/>
                  </a:moveTo>
                  <a:cubicBezTo>
                    <a:pt x="438" y="153"/>
                    <a:pt x="448" y="136"/>
                    <a:pt x="448" y="108"/>
                  </a:cubicBezTo>
                  <a:lnTo>
                    <a:pt x="448" y="90"/>
                  </a:lnTo>
                  <a:cubicBezTo>
                    <a:pt x="443" y="92"/>
                    <a:pt x="436" y="94"/>
                    <a:pt x="425" y="96"/>
                  </a:cubicBezTo>
                  <a:lnTo>
                    <a:pt x="421" y="80"/>
                  </a:lnTo>
                  <a:cubicBezTo>
                    <a:pt x="445" y="76"/>
                    <a:pt x="463" y="70"/>
                    <a:pt x="475" y="63"/>
                  </a:cubicBezTo>
                  <a:cubicBezTo>
                    <a:pt x="463" y="53"/>
                    <a:pt x="455" y="44"/>
                    <a:pt x="450" y="35"/>
                  </a:cubicBezTo>
                  <a:lnTo>
                    <a:pt x="427" y="35"/>
                  </a:lnTo>
                  <a:lnTo>
                    <a:pt x="427" y="21"/>
                  </a:lnTo>
                  <a:lnTo>
                    <a:pt x="478" y="21"/>
                  </a:lnTo>
                  <a:lnTo>
                    <a:pt x="478" y="0"/>
                  </a:lnTo>
                  <a:lnTo>
                    <a:pt x="493" y="0"/>
                  </a:lnTo>
                  <a:cubicBezTo>
                    <a:pt x="497" y="1"/>
                    <a:pt x="497" y="2"/>
                    <a:pt x="493" y="5"/>
                  </a:cubicBezTo>
                  <a:lnTo>
                    <a:pt x="493" y="21"/>
                  </a:lnTo>
                  <a:lnTo>
                    <a:pt x="550" y="21"/>
                  </a:lnTo>
                  <a:lnTo>
                    <a:pt x="550" y="35"/>
                  </a:lnTo>
                  <a:lnTo>
                    <a:pt x="526" y="35"/>
                  </a:lnTo>
                  <a:cubicBezTo>
                    <a:pt x="521" y="44"/>
                    <a:pt x="513" y="53"/>
                    <a:pt x="502" y="63"/>
                  </a:cubicBezTo>
                  <a:cubicBezTo>
                    <a:pt x="516" y="68"/>
                    <a:pt x="535" y="72"/>
                    <a:pt x="558" y="75"/>
                  </a:cubicBezTo>
                  <a:lnTo>
                    <a:pt x="554" y="91"/>
                  </a:lnTo>
                  <a:cubicBezTo>
                    <a:pt x="547" y="91"/>
                    <a:pt x="539" y="89"/>
                    <a:pt x="529" y="86"/>
                  </a:cubicBezTo>
                  <a:lnTo>
                    <a:pt x="529" y="171"/>
                  </a:lnTo>
                  <a:lnTo>
                    <a:pt x="514" y="171"/>
                  </a:lnTo>
                  <a:lnTo>
                    <a:pt x="514" y="133"/>
                  </a:lnTo>
                  <a:lnTo>
                    <a:pt x="461" y="133"/>
                  </a:lnTo>
                  <a:cubicBezTo>
                    <a:pt x="457" y="153"/>
                    <a:pt x="445" y="167"/>
                    <a:pt x="425" y="174"/>
                  </a:cubicBezTo>
                  <a:lnTo>
                    <a:pt x="418" y="159"/>
                  </a:lnTo>
                  <a:close/>
                  <a:moveTo>
                    <a:pt x="467" y="35"/>
                  </a:moveTo>
                  <a:cubicBezTo>
                    <a:pt x="473" y="42"/>
                    <a:pt x="480" y="49"/>
                    <a:pt x="488" y="54"/>
                  </a:cubicBezTo>
                  <a:cubicBezTo>
                    <a:pt x="500" y="46"/>
                    <a:pt x="506" y="39"/>
                    <a:pt x="508" y="35"/>
                  </a:cubicBezTo>
                  <a:lnTo>
                    <a:pt x="467" y="35"/>
                  </a:lnTo>
                  <a:close/>
                  <a:moveTo>
                    <a:pt x="382" y="156"/>
                  </a:moveTo>
                  <a:cubicBezTo>
                    <a:pt x="395" y="136"/>
                    <a:pt x="405" y="119"/>
                    <a:pt x="412" y="103"/>
                  </a:cubicBezTo>
                  <a:lnTo>
                    <a:pt x="424" y="112"/>
                  </a:lnTo>
                  <a:cubicBezTo>
                    <a:pt x="416" y="132"/>
                    <a:pt x="408" y="149"/>
                    <a:pt x="399" y="163"/>
                  </a:cubicBezTo>
                  <a:cubicBezTo>
                    <a:pt x="400" y="168"/>
                    <a:pt x="399" y="169"/>
                    <a:pt x="397" y="168"/>
                  </a:cubicBezTo>
                  <a:lnTo>
                    <a:pt x="382" y="156"/>
                  </a:lnTo>
                  <a:close/>
                  <a:moveTo>
                    <a:pt x="401" y="9"/>
                  </a:moveTo>
                  <a:cubicBezTo>
                    <a:pt x="411" y="14"/>
                    <a:pt x="419" y="20"/>
                    <a:pt x="425" y="27"/>
                  </a:cubicBezTo>
                  <a:lnTo>
                    <a:pt x="414" y="42"/>
                  </a:lnTo>
                  <a:cubicBezTo>
                    <a:pt x="406" y="34"/>
                    <a:pt x="399" y="28"/>
                    <a:pt x="391" y="23"/>
                  </a:cubicBezTo>
                  <a:lnTo>
                    <a:pt x="401" y="9"/>
                  </a:lnTo>
                  <a:close/>
                  <a:moveTo>
                    <a:pt x="463" y="121"/>
                  </a:moveTo>
                  <a:lnTo>
                    <a:pt x="514" y="121"/>
                  </a:lnTo>
                  <a:lnTo>
                    <a:pt x="514" y="106"/>
                  </a:lnTo>
                  <a:lnTo>
                    <a:pt x="463" y="106"/>
                  </a:lnTo>
                  <a:cubicBezTo>
                    <a:pt x="463" y="113"/>
                    <a:pt x="463" y="118"/>
                    <a:pt x="463" y="121"/>
                  </a:cubicBezTo>
                  <a:close/>
                  <a:moveTo>
                    <a:pt x="396" y="51"/>
                  </a:moveTo>
                  <a:cubicBezTo>
                    <a:pt x="406" y="56"/>
                    <a:pt x="415" y="62"/>
                    <a:pt x="422" y="70"/>
                  </a:cubicBezTo>
                  <a:lnTo>
                    <a:pt x="410" y="84"/>
                  </a:lnTo>
                  <a:cubicBezTo>
                    <a:pt x="403" y="77"/>
                    <a:pt x="394" y="70"/>
                    <a:pt x="385" y="64"/>
                  </a:cubicBezTo>
                  <a:lnTo>
                    <a:pt x="396" y="51"/>
                  </a:lnTo>
                  <a:close/>
                  <a:moveTo>
                    <a:pt x="463" y="94"/>
                  </a:moveTo>
                  <a:lnTo>
                    <a:pt x="514" y="94"/>
                  </a:lnTo>
                  <a:lnTo>
                    <a:pt x="514" y="82"/>
                  </a:lnTo>
                  <a:cubicBezTo>
                    <a:pt x="503" y="79"/>
                    <a:pt x="495" y="76"/>
                    <a:pt x="489" y="72"/>
                  </a:cubicBezTo>
                  <a:cubicBezTo>
                    <a:pt x="479" y="78"/>
                    <a:pt x="471" y="82"/>
                    <a:pt x="463" y="85"/>
                  </a:cubicBezTo>
                  <a:lnTo>
                    <a:pt x="463" y="94"/>
                  </a:lnTo>
                  <a:close/>
                  <a:moveTo>
                    <a:pt x="683" y="167"/>
                  </a:moveTo>
                  <a:lnTo>
                    <a:pt x="667" y="158"/>
                  </a:lnTo>
                  <a:cubicBezTo>
                    <a:pt x="683" y="143"/>
                    <a:pt x="693" y="125"/>
                    <a:pt x="698" y="104"/>
                  </a:cubicBezTo>
                  <a:cubicBezTo>
                    <a:pt x="681" y="97"/>
                    <a:pt x="663" y="93"/>
                    <a:pt x="645" y="90"/>
                  </a:cubicBezTo>
                  <a:cubicBezTo>
                    <a:pt x="631" y="119"/>
                    <a:pt x="622" y="136"/>
                    <a:pt x="618" y="141"/>
                  </a:cubicBezTo>
                  <a:cubicBezTo>
                    <a:pt x="612" y="147"/>
                    <a:pt x="605" y="150"/>
                    <a:pt x="597" y="150"/>
                  </a:cubicBezTo>
                  <a:cubicBezTo>
                    <a:pt x="591" y="150"/>
                    <a:pt x="586" y="148"/>
                    <a:pt x="582" y="144"/>
                  </a:cubicBezTo>
                  <a:cubicBezTo>
                    <a:pt x="577" y="139"/>
                    <a:pt x="575" y="132"/>
                    <a:pt x="575" y="123"/>
                  </a:cubicBezTo>
                  <a:cubicBezTo>
                    <a:pt x="575" y="113"/>
                    <a:pt x="580" y="103"/>
                    <a:pt x="590" y="93"/>
                  </a:cubicBezTo>
                  <a:cubicBezTo>
                    <a:pt x="601" y="82"/>
                    <a:pt x="616" y="76"/>
                    <a:pt x="634" y="76"/>
                  </a:cubicBezTo>
                  <a:cubicBezTo>
                    <a:pt x="640" y="61"/>
                    <a:pt x="646" y="46"/>
                    <a:pt x="651" y="33"/>
                  </a:cubicBezTo>
                  <a:cubicBezTo>
                    <a:pt x="637" y="36"/>
                    <a:pt x="623" y="39"/>
                    <a:pt x="609" y="42"/>
                  </a:cubicBezTo>
                  <a:lnTo>
                    <a:pt x="602" y="27"/>
                  </a:lnTo>
                  <a:cubicBezTo>
                    <a:pt x="619" y="25"/>
                    <a:pt x="634" y="23"/>
                    <a:pt x="649" y="19"/>
                  </a:cubicBezTo>
                  <a:lnTo>
                    <a:pt x="658" y="15"/>
                  </a:lnTo>
                  <a:lnTo>
                    <a:pt x="671" y="25"/>
                  </a:lnTo>
                  <a:cubicBezTo>
                    <a:pt x="676" y="28"/>
                    <a:pt x="676" y="30"/>
                    <a:pt x="670" y="32"/>
                  </a:cubicBezTo>
                  <a:cubicBezTo>
                    <a:pt x="664" y="43"/>
                    <a:pt x="657" y="58"/>
                    <a:pt x="649" y="77"/>
                  </a:cubicBezTo>
                  <a:cubicBezTo>
                    <a:pt x="665" y="79"/>
                    <a:pt x="682" y="83"/>
                    <a:pt x="700" y="89"/>
                  </a:cubicBezTo>
                  <a:cubicBezTo>
                    <a:pt x="701" y="77"/>
                    <a:pt x="702" y="62"/>
                    <a:pt x="701" y="45"/>
                  </a:cubicBezTo>
                  <a:lnTo>
                    <a:pt x="715" y="48"/>
                  </a:lnTo>
                  <a:cubicBezTo>
                    <a:pt x="721" y="49"/>
                    <a:pt x="721" y="51"/>
                    <a:pt x="717" y="54"/>
                  </a:cubicBezTo>
                  <a:cubicBezTo>
                    <a:pt x="717" y="70"/>
                    <a:pt x="716" y="84"/>
                    <a:pt x="715" y="94"/>
                  </a:cubicBezTo>
                  <a:cubicBezTo>
                    <a:pt x="725" y="98"/>
                    <a:pt x="736" y="103"/>
                    <a:pt x="748" y="109"/>
                  </a:cubicBezTo>
                  <a:lnTo>
                    <a:pt x="741" y="124"/>
                  </a:lnTo>
                  <a:cubicBezTo>
                    <a:pt x="730" y="118"/>
                    <a:pt x="721" y="113"/>
                    <a:pt x="712" y="109"/>
                  </a:cubicBezTo>
                  <a:cubicBezTo>
                    <a:pt x="707" y="132"/>
                    <a:pt x="698" y="151"/>
                    <a:pt x="683" y="167"/>
                  </a:cubicBezTo>
                  <a:close/>
                  <a:moveTo>
                    <a:pt x="601" y="101"/>
                  </a:moveTo>
                  <a:cubicBezTo>
                    <a:pt x="593" y="109"/>
                    <a:pt x="589" y="116"/>
                    <a:pt x="589" y="123"/>
                  </a:cubicBezTo>
                  <a:cubicBezTo>
                    <a:pt x="589" y="126"/>
                    <a:pt x="590" y="129"/>
                    <a:pt x="592" y="131"/>
                  </a:cubicBezTo>
                  <a:cubicBezTo>
                    <a:pt x="594" y="132"/>
                    <a:pt x="596" y="133"/>
                    <a:pt x="599" y="133"/>
                  </a:cubicBezTo>
                  <a:cubicBezTo>
                    <a:pt x="604" y="133"/>
                    <a:pt x="608" y="130"/>
                    <a:pt x="611" y="125"/>
                  </a:cubicBezTo>
                  <a:cubicBezTo>
                    <a:pt x="614" y="120"/>
                    <a:pt x="620" y="109"/>
                    <a:pt x="629" y="90"/>
                  </a:cubicBezTo>
                  <a:cubicBezTo>
                    <a:pt x="618" y="90"/>
                    <a:pt x="608" y="94"/>
                    <a:pt x="601" y="101"/>
                  </a:cubicBezTo>
                  <a:close/>
                  <a:moveTo>
                    <a:pt x="820" y="156"/>
                  </a:moveTo>
                  <a:lnTo>
                    <a:pt x="820" y="19"/>
                  </a:lnTo>
                  <a:lnTo>
                    <a:pt x="881" y="19"/>
                  </a:lnTo>
                  <a:cubicBezTo>
                    <a:pt x="894" y="19"/>
                    <a:pt x="903" y="20"/>
                    <a:pt x="909" y="23"/>
                  </a:cubicBezTo>
                  <a:cubicBezTo>
                    <a:pt x="916" y="25"/>
                    <a:pt x="921" y="30"/>
                    <a:pt x="925" y="36"/>
                  </a:cubicBezTo>
                  <a:cubicBezTo>
                    <a:pt x="929" y="42"/>
                    <a:pt x="930" y="49"/>
                    <a:pt x="930" y="56"/>
                  </a:cubicBezTo>
                  <a:cubicBezTo>
                    <a:pt x="930" y="66"/>
                    <a:pt x="927" y="75"/>
                    <a:pt x="921" y="81"/>
                  </a:cubicBezTo>
                  <a:cubicBezTo>
                    <a:pt x="915" y="88"/>
                    <a:pt x="905" y="92"/>
                    <a:pt x="892" y="94"/>
                  </a:cubicBezTo>
                  <a:cubicBezTo>
                    <a:pt x="897" y="96"/>
                    <a:pt x="900" y="99"/>
                    <a:pt x="903" y="101"/>
                  </a:cubicBezTo>
                  <a:cubicBezTo>
                    <a:pt x="908" y="106"/>
                    <a:pt x="913" y="112"/>
                    <a:pt x="918" y="119"/>
                  </a:cubicBezTo>
                  <a:lnTo>
                    <a:pt x="942" y="156"/>
                  </a:lnTo>
                  <a:lnTo>
                    <a:pt x="919" y="156"/>
                  </a:lnTo>
                  <a:lnTo>
                    <a:pt x="901" y="128"/>
                  </a:lnTo>
                  <a:cubicBezTo>
                    <a:pt x="895" y="120"/>
                    <a:pt x="891" y="113"/>
                    <a:pt x="888" y="109"/>
                  </a:cubicBezTo>
                  <a:cubicBezTo>
                    <a:pt x="884" y="105"/>
                    <a:pt x="881" y="102"/>
                    <a:pt x="878" y="100"/>
                  </a:cubicBezTo>
                  <a:cubicBezTo>
                    <a:pt x="876" y="98"/>
                    <a:pt x="873" y="97"/>
                    <a:pt x="870" y="96"/>
                  </a:cubicBezTo>
                  <a:cubicBezTo>
                    <a:pt x="868" y="96"/>
                    <a:pt x="865" y="95"/>
                    <a:pt x="860" y="95"/>
                  </a:cubicBezTo>
                  <a:lnTo>
                    <a:pt x="839" y="95"/>
                  </a:lnTo>
                  <a:lnTo>
                    <a:pt x="839" y="156"/>
                  </a:lnTo>
                  <a:lnTo>
                    <a:pt x="820" y="156"/>
                  </a:lnTo>
                  <a:close/>
                  <a:moveTo>
                    <a:pt x="839" y="80"/>
                  </a:moveTo>
                  <a:lnTo>
                    <a:pt x="878" y="80"/>
                  </a:lnTo>
                  <a:cubicBezTo>
                    <a:pt x="886" y="80"/>
                    <a:pt x="893" y="79"/>
                    <a:pt x="897" y="77"/>
                  </a:cubicBezTo>
                  <a:cubicBezTo>
                    <a:pt x="902" y="75"/>
                    <a:pt x="906" y="73"/>
                    <a:pt x="908" y="69"/>
                  </a:cubicBezTo>
                  <a:cubicBezTo>
                    <a:pt x="911" y="65"/>
                    <a:pt x="912" y="61"/>
                    <a:pt x="912" y="56"/>
                  </a:cubicBezTo>
                  <a:cubicBezTo>
                    <a:pt x="912" y="50"/>
                    <a:pt x="909" y="45"/>
                    <a:pt x="905" y="40"/>
                  </a:cubicBezTo>
                  <a:cubicBezTo>
                    <a:pt x="900" y="36"/>
                    <a:pt x="892" y="34"/>
                    <a:pt x="882" y="34"/>
                  </a:cubicBezTo>
                  <a:lnTo>
                    <a:pt x="839" y="34"/>
                  </a:lnTo>
                  <a:lnTo>
                    <a:pt x="839" y="80"/>
                  </a:lnTo>
                  <a:close/>
                  <a:moveTo>
                    <a:pt x="1046" y="140"/>
                  </a:moveTo>
                  <a:lnTo>
                    <a:pt x="1046" y="156"/>
                  </a:lnTo>
                  <a:lnTo>
                    <a:pt x="955" y="156"/>
                  </a:lnTo>
                  <a:cubicBezTo>
                    <a:pt x="955" y="152"/>
                    <a:pt x="956" y="149"/>
                    <a:pt x="957" y="145"/>
                  </a:cubicBezTo>
                  <a:cubicBezTo>
                    <a:pt x="960" y="139"/>
                    <a:pt x="963" y="132"/>
                    <a:pt x="968" y="126"/>
                  </a:cubicBezTo>
                  <a:cubicBezTo>
                    <a:pt x="973" y="120"/>
                    <a:pt x="981" y="114"/>
                    <a:pt x="990" y="106"/>
                  </a:cubicBezTo>
                  <a:cubicBezTo>
                    <a:pt x="1005" y="93"/>
                    <a:pt x="1016" y="84"/>
                    <a:pt x="1021" y="76"/>
                  </a:cubicBezTo>
                  <a:cubicBezTo>
                    <a:pt x="1026" y="69"/>
                    <a:pt x="1029" y="63"/>
                    <a:pt x="1029" y="56"/>
                  </a:cubicBezTo>
                  <a:cubicBezTo>
                    <a:pt x="1029" y="50"/>
                    <a:pt x="1026" y="44"/>
                    <a:pt x="1021" y="39"/>
                  </a:cubicBezTo>
                  <a:cubicBezTo>
                    <a:pt x="1017" y="35"/>
                    <a:pt x="1010" y="32"/>
                    <a:pt x="1003" y="32"/>
                  </a:cubicBezTo>
                  <a:cubicBezTo>
                    <a:pt x="995" y="32"/>
                    <a:pt x="988" y="35"/>
                    <a:pt x="983" y="40"/>
                  </a:cubicBezTo>
                  <a:cubicBezTo>
                    <a:pt x="978" y="45"/>
                    <a:pt x="976" y="51"/>
                    <a:pt x="976" y="60"/>
                  </a:cubicBezTo>
                  <a:lnTo>
                    <a:pt x="958" y="58"/>
                  </a:lnTo>
                  <a:cubicBezTo>
                    <a:pt x="960" y="45"/>
                    <a:pt x="964" y="35"/>
                    <a:pt x="972" y="29"/>
                  </a:cubicBezTo>
                  <a:cubicBezTo>
                    <a:pt x="980" y="22"/>
                    <a:pt x="990" y="18"/>
                    <a:pt x="1003" y="18"/>
                  </a:cubicBezTo>
                  <a:cubicBezTo>
                    <a:pt x="1016" y="18"/>
                    <a:pt x="1027" y="22"/>
                    <a:pt x="1034" y="29"/>
                  </a:cubicBezTo>
                  <a:cubicBezTo>
                    <a:pt x="1042" y="37"/>
                    <a:pt x="1046" y="46"/>
                    <a:pt x="1046" y="57"/>
                  </a:cubicBezTo>
                  <a:cubicBezTo>
                    <a:pt x="1046" y="62"/>
                    <a:pt x="1045" y="68"/>
                    <a:pt x="1043" y="73"/>
                  </a:cubicBezTo>
                  <a:cubicBezTo>
                    <a:pt x="1040" y="78"/>
                    <a:pt x="1037" y="84"/>
                    <a:pt x="1031" y="90"/>
                  </a:cubicBezTo>
                  <a:cubicBezTo>
                    <a:pt x="1026" y="96"/>
                    <a:pt x="1017" y="104"/>
                    <a:pt x="1005" y="114"/>
                  </a:cubicBezTo>
                  <a:cubicBezTo>
                    <a:pt x="995" y="122"/>
                    <a:pt x="989" y="128"/>
                    <a:pt x="986" y="131"/>
                  </a:cubicBezTo>
                  <a:cubicBezTo>
                    <a:pt x="983" y="134"/>
                    <a:pt x="981" y="137"/>
                    <a:pt x="979" y="140"/>
                  </a:cubicBezTo>
                  <a:lnTo>
                    <a:pt x="1046" y="14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4" name="Freeform 356"/>
            <p:cNvSpPr>
              <a:spLocks noEditPoints="1"/>
            </p:cNvSpPr>
            <p:nvPr/>
          </p:nvSpPr>
          <p:spPr bwMode="auto">
            <a:xfrm>
              <a:off x="2214245" y="472440"/>
              <a:ext cx="102235" cy="99060"/>
            </a:xfrm>
            <a:custGeom>
              <a:avLst/>
              <a:gdLst>
                <a:gd name="T0" fmla="*/ 40 w 172"/>
                <a:gd name="T1" fmla="*/ 48 h 166"/>
                <a:gd name="T2" fmla="*/ 10 w 172"/>
                <a:gd name="T3" fmla="*/ 48 h 166"/>
                <a:gd name="T4" fmla="*/ 10 w 172"/>
                <a:gd name="T5" fmla="*/ 34 h 166"/>
                <a:gd name="T6" fmla="*/ 78 w 172"/>
                <a:gd name="T7" fmla="*/ 34 h 166"/>
                <a:gd name="T8" fmla="*/ 78 w 172"/>
                <a:gd name="T9" fmla="*/ 21 h 166"/>
                <a:gd name="T10" fmla="*/ 25 w 172"/>
                <a:gd name="T11" fmla="*/ 22 h 166"/>
                <a:gd name="T12" fmla="*/ 19 w 172"/>
                <a:gd name="T13" fmla="*/ 10 h 166"/>
                <a:gd name="T14" fmla="*/ 132 w 172"/>
                <a:gd name="T15" fmla="*/ 0 h 166"/>
                <a:gd name="T16" fmla="*/ 140 w 172"/>
                <a:gd name="T17" fmla="*/ 13 h 166"/>
                <a:gd name="T18" fmla="*/ 136 w 172"/>
                <a:gd name="T19" fmla="*/ 15 h 166"/>
                <a:gd name="T20" fmla="*/ 93 w 172"/>
                <a:gd name="T21" fmla="*/ 20 h 166"/>
                <a:gd name="T22" fmla="*/ 93 w 172"/>
                <a:gd name="T23" fmla="*/ 34 h 166"/>
                <a:gd name="T24" fmla="*/ 160 w 172"/>
                <a:gd name="T25" fmla="*/ 34 h 166"/>
                <a:gd name="T26" fmla="*/ 160 w 172"/>
                <a:gd name="T27" fmla="*/ 48 h 166"/>
                <a:gd name="T28" fmla="*/ 133 w 172"/>
                <a:gd name="T29" fmla="*/ 48 h 166"/>
                <a:gd name="T30" fmla="*/ 133 w 172"/>
                <a:gd name="T31" fmla="*/ 64 h 166"/>
                <a:gd name="T32" fmla="*/ 166 w 172"/>
                <a:gd name="T33" fmla="*/ 64 h 166"/>
                <a:gd name="T34" fmla="*/ 166 w 172"/>
                <a:gd name="T35" fmla="*/ 78 h 166"/>
                <a:gd name="T36" fmla="*/ 133 w 172"/>
                <a:gd name="T37" fmla="*/ 78 h 166"/>
                <a:gd name="T38" fmla="*/ 133 w 172"/>
                <a:gd name="T39" fmla="*/ 94 h 166"/>
                <a:gd name="T40" fmla="*/ 161 w 172"/>
                <a:gd name="T41" fmla="*/ 94 h 166"/>
                <a:gd name="T42" fmla="*/ 161 w 172"/>
                <a:gd name="T43" fmla="*/ 109 h 166"/>
                <a:gd name="T44" fmla="*/ 102 w 172"/>
                <a:gd name="T45" fmla="*/ 109 h 166"/>
                <a:gd name="T46" fmla="*/ 172 w 172"/>
                <a:gd name="T47" fmla="*/ 146 h 166"/>
                <a:gd name="T48" fmla="*/ 163 w 172"/>
                <a:gd name="T49" fmla="*/ 163 h 166"/>
                <a:gd name="T50" fmla="*/ 93 w 172"/>
                <a:gd name="T51" fmla="*/ 118 h 166"/>
                <a:gd name="T52" fmla="*/ 93 w 172"/>
                <a:gd name="T53" fmla="*/ 166 h 166"/>
                <a:gd name="T54" fmla="*/ 78 w 172"/>
                <a:gd name="T55" fmla="*/ 166 h 166"/>
                <a:gd name="T56" fmla="*/ 78 w 172"/>
                <a:gd name="T57" fmla="*/ 117 h 166"/>
                <a:gd name="T58" fmla="*/ 6 w 172"/>
                <a:gd name="T59" fmla="*/ 163 h 166"/>
                <a:gd name="T60" fmla="*/ 0 w 172"/>
                <a:gd name="T61" fmla="*/ 147 h 166"/>
                <a:gd name="T62" fmla="*/ 68 w 172"/>
                <a:gd name="T63" fmla="*/ 109 h 166"/>
                <a:gd name="T64" fmla="*/ 10 w 172"/>
                <a:gd name="T65" fmla="*/ 109 h 166"/>
                <a:gd name="T66" fmla="*/ 10 w 172"/>
                <a:gd name="T67" fmla="*/ 94 h 166"/>
                <a:gd name="T68" fmla="*/ 40 w 172"/>
                <a:gd name="T69" fmla="*/ 94 h 166"/>
                <a:gd name="T70" fmla="*/ 40 w 172"/>
                <a:gd name="T71" fmla="*/ 78 h 166"/>
                <a:gd name="T72" fmla="*/ 4 w 172"/>
                <a:gd name="T73" fmla="*/ 78 h 166"/>
                <a:gd name="T74" fmla="*/ 4 w 172"/>
                <a:gd name="T75" fmla="*/ 64 h 166"/>
                <a:gd name="T76" fmla="*/ 40 w 172"/>
                <a:gd name="T77" fmla="*/ 64 h 166"/>
                <a:gd name="T78" fmla="*/ 40 w 172"/>
                <a:gd name="T79" fmla="*/ 48 h 166"/>
                <a:gd name="T80" fmla="*/ 120 w 172"/>
                <a:gd name="T81" fmla="*/ 78 h 166"/>
                <a:gd name="T82" fmla="*/ 93 w 172"/>
                <a:gd name="T83" fmla="*/ 78 h 166"/>
                <a:gd name="T84" fmla="*/ 93 w 172"/>
                <a:gd name="T85" fmla="*/ 94 h 166"/>
                <a:gd name="T86" fmla="*/ 120 w 172"/>
                <a:gd name="T87" fmla="*/ 94 h 166"/>
                <a:gd name="T88" fmla="*/ 120 w 172"/>
                <a:gd name="T89" fmla="*/ 78 h 166"/>
                <a:gd name="T90" fmla="*/ 78 w 172"/>
                <a:gd name="T91" fmla="*/ 94 h 166"/>
                <a:gd name="T92" fmla="*/ 78 w 172"/>
                <a:gd name="T93" fmla="*/ 78 h 166"/>
                <a:gd name="T94" fmla="*/ 52 w 172"/>
                <a:gd name="T95" fmla="*/ 78 h 166"/>
                <a:gd name="T96" fmla="*/ 52 w 172"/>
                <a:gd name="T97" fmla="*/ 94 h 166"/>
                <a:gd name="T98" fmla="*/ 78 w 172"/>
                <a:gd name="T99" fmla="*/ 94 h 166"/>
                <a:gd name="T100" fmla="*/ 78 w 172"/>
                <a:gd name="T101" fmla="*/ 64 h 166"/>
                <a:gd name="T102" fmla="*/ 78 w 172"/>
                <a:gd name="T103" fmla="*/ 48 h 166"/>
                <a:gd name="T104" fmla="*/ 52 w 172"/>
                <a:gd name="T105" fmla="*/ 48 h 166"/>
                <a:gd name="T106" fmla="*/ 52 w 172"/>
                <a:gd name="T107" fmla="*/ 64 h 166"/>
                <a:gd name="T108" fmla="*/ 78 w 172"/>
                <a:gd name="T109" fmla="*/ 64 h 166"/>
                <a:gd name="T110" fmla="*/ 120 w 172"/>
                <a:gd name="T111" fmla="*/ 64 h 166"/>
                <a:gd name="T112" fmla="*/ 120 w 172"/>
                <a:gd name="T113" fmla="*/ 48 h 166"/>
                <a:gd name="T114" fmla="*/ 93 w 172"/>
                <a:gd name="T115" fmla="*/ 48 h 166"/>
                <a:gd name="T116" fmla="*/ 93 w 172"/>
                <a:gd name="T117" fmla="*/ 64 h 166"/>
                <a:gd name="T118" fmla="*/ 120 w 172"/>
                <a:gd name="T119" fmla="*/ 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166">
                  <a:moveTo>
                    <a:pt x="40" y="48"/>
                  </a:moveTo>
                  <a:lnTo>
                    <a:pt x="10" y="48"/>
                  </a:lnTo>
                  <a:lnTo>
                    <a:pt x="10" y="34"/>
                  </a:lnTo>
                  <a:lnTo>
                    <a:pt x="78" y="34"/>
                  </a:lnTo>
                  <a:lnTo>
                    <a:pt x="78" y="21"/>
                  </a:lnTo>
                  <a:cubicBezTo>
                    <a:pt x="60" y="22"/>
                    <a:pt x="43" y="22"/>
                    <a:pt x="25" y="22"/>
                  </a:cubicBezTo>
                  <a:lnTo>
                    <a:pt x="19" y="10"/>
                  </a:lnTo>
                  <a:cubicBezTo>
                    <a:pt x="69" y="8"/>
                    <a:pt x="107" y="5"/>
                    <a:pt x="132" y="0"/>
                  </a:cubicBezTo>
                  <a:lnTo>
                    <a:pt x="140" y="13"/>
                  </a:lnTo>
                  <a:cubicBezTo>
                    <a:pt x="141" y="15"/>
                    <a:pt x="139" y="16"/>
                    <a:pt x="136" y="15"/>
                  </a:cubicBezTo>
                  <a:cubicBezTo>
                    <a:pt x="114" y="18"/>
                    <a:pt x="99" y="20"/>
                    <a:pt x="93" y="20"/>
                  </a:cubicBezTo>
                  <a:lnTo>
                    <a:pt x="93" y="34"/>
                  </a:lnTo>
                  <a:lnTo>
                    <a:pt x="160" y="34"/>
                  </a:lnTo>
                  <a:lnTo>
                    <a:pt x="160" y="48"/>
                  </a:lnTo>
                  <a:lnTo>
                    <a:pt x="133" y="48"/>
                  </a:lnTo>
                  <a:lnTo>
                    <a:pt x="133" y="64"/>
                  </a:lnTo>
                  <a:lnTo>
                    <a:pt x="166" y="64"/>
                  </a:lnTo>
                  <a:lnTo>
                    <a:pt x="166" y="78"/>
                  </a:lnTo>
                  <a:lnTo>
                    <a:pt x="133" y="78"/>
                  </a:lnTo>
                  <a:lnTo>
                    <a:pt x="133" y="94"/>
                  </a:lnTo>
                  <a:lnTo>
                    <a:pt x="161" y="94"/>
                  </a:lnTo>
                  <a:lnTo>
                    <a:pt x="161" y="109"/>
                  </a:lnTo>
                  <a:lnTo>
                    <a:pt x="102" y="109"/>
                  </a:lnTo>
                  <a:cubicBezTo>
                    <a:pt x="118" y="126"/>
                    <a:pt x="142" y="139"/>
                    <a:pt x="172" y="146"/>
                  </a:cubicBezTo>
                  <a:lnTo>
                    <a:pt x="163" y="163"/>
                  </a:lnTo>
                  <a:cubicBezTo>
                    <a:pt x="137" y="156"/>
                    <a:pt x="114" y="141"/>
                    <a:pt x="93" y="118"/>
                  </a:cubicBezTo>
                  <a:lnTo>
                    <a:pt x="93" y="166"/>
                  </a:lnTo>
                  <a:lnTo>
                    <a:pt x="78" y="166"/>
                  </a:lnTo>
                  <a:lnTo>
                    <a:pt x="78" y="117"/>
                  </a:lnTo>
                  <a:cubicBezTo>
                    <a:pt x="60" y="139"/>
                    <a:pt x="36" y="154"/>
                    <a:pt x="6" y="163"/>
                  </a:cubicBezTo>
                  <a:lnTo>
                    <a:pt x="0" y="147"/>
                  </a:lnTo>
                  <a:cubicBezTo>
                    <a:pt x="27" y="139"/>
                    <a:pt x="50" y="127"/>
                    <a:pt x="68" y="109"/>
                  </a:cubicBezTo>
                  <a:lnTo>
                    <a:pt x="10" y="109"/>
                  </a:lnTo>
                  <a:lnTo>
                    <a:pt x="10" y="94"/>
                  </a:lnTo>
                  <a:lnTo>
                    <a:pt x="40" y="94"/>
                  </a:lnTo>
                  <a:lnTo>
                    <a:pt x="40" y="78"/>
                  </a:lnTo>
                  <a:lnTo>
                    <a:pt x="4" y="78"/>
                  </a:lnTo>
                  <a:lnTo>
                    <a:pt x="4" y="64"/>
                  </a:lnTo>
                  <a:lnTo>
                    <a:pt x="40" y="64"/>
                  </a:lnTo>
                  <a:lnTo>
                    <a:pt x="40" y="48"/>
                  </a:lnTo>
                  <a:close/>
                  <a:moveTo>
                    <a:pt x="120" y="78"/>
                  </a:moveTo>
                  <a:lnTo>
                    <a:pt x="93" y="78"/>
                  </a:lnTo>
                  <a:lnTo>
                    <a:pt x="93" y="94"/>
                  </a:lnTo>
                  <a:lnTo>
                    <a:pt x="120" y="94"/>
                  </a:lnTo>
                  <a:lnTo>
                    <a:pt x="120" y="78"/>
                  </a:lnTo>
                  <a:close/>
                  <a:moveTo>
                    <a:pt x="78" y="94"/>
                  </a:moveTo>
                  <a:lnTo>
                    <a:pt x="78" y="78"/>
                  </a:lnTo>
                  <a:lnTo>
                    <a:pt x="52" y="78"/>
                  </a:lnTo>
                  <a:lnTo>
                    <a:pt x="52" y="94"/>
                  </a:lnTo>
                  <a:lnTo>
                    <a:pt x="78" y="94"/>
                  </a:lnTo>
                  <a:close/>
                  <a:moveTo>
                    <a:pt x="78" y="64"/>
                  </a:moveTo>
                  <a:lnTo>
                    <a:pt x="78" y="48"/>
                  </a:lnTo>
                  <a:lnTo>
                    <a:pt x="52" y="48"/>
                  </a:lnTo>
                  <a:lnTo>
                    <a:pt x="52" y="64"/>
                  </a:lnTo>
                  <a:lnTo>
                    <a:pt x="78" y="64"/>
                  </a:lnTo>
                  <a:close/>
                  <a:moveTo>
                    <a:pt x="120" y="64"/>
                  </a:moveTo>
                  <a:lnTo>
                    <a:pt x="120" y="48"/>
                  </a:lnTo>
                  <a:lnTo>
                    <a:pt x="93" y="48"/>
                  </a:lnTo>
                  <a:lnTo>
                    <a:pt x="93" y="64"/>
                  </a:lnTo>
                  <a:lnTo>
                    <a:pt x="120" y="6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5" name="Line 357"/>
            <p:cNvCxnSpPr/>
            <p:nvPr/>
          </p:nvCxnSpPr>
          <p:spPr bwMode="auto">
            <a:xfrm>
              <a:off x="2730500"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6" name="Freeform 358"/>
            <p:cNvSpPr>
              <a:spLocks noEditPoints="1"/>
            </p:cNvSpPr>
            <p:nvPr/>
          </p:nvSpPr>
          <p:spPr bwMode="auto">
            <a:xfrm>
              <a:off x="2842895" y="325755"/>
              <a:ext cx="672465" cy="104775"/>
            </a:xfrm>
            <a:custGeom>
              <a:avLst/>
              <a:gdLst>
                <a:gd name="T0" fmla="*/ 114 w 1131"/>
                <a:gd name="T1" fmla="*/ 36 h 175"/>
                <a:gd name="T2" fmla="*/ 166 w 1131"/>
                <a:gd name="T3" fmla="*/ 50 h 175"/>
                <a:gd name="T4" fmla="*/ 128 w 1131"/>
                <a:gd name="T5" fmla="*/ 112 h 175"/>
                <a:gd name="T6" fmla="*/ 171 w 1131"/>
                <a:gd name="T7" fmla="*/ 168 h 175"/>
                <a:gd name="T8" fmla="*/ 51 w 1131"/>
                <a:gd name="T9" fmla="*/ 67 h 175"/>
                <a:gd name="T10" fmla="*/ 7 w 1131"/>
                <a:gd name="T11" fmla="*/ 114 h 175"/>
                <a:gd name="T12" fmla="*/ 3 w 1131"/>
                <a:gd name="T13" fmla="*/ 40 h 175"/>
                <a:gd name="T14" fmla="*/ 61 w 1131"/>
                <a:gd name="T15" fmla="*/ 40 h 175"/>
                <a:gd name="T16" fmla="*/ 42 w 1131"/>
                <a:gd name="T17" fmla="*/ 106 h 175"/>
                <a:gd name="T18" fmla="*/ 113 w 1131"/>
                <a:gd name="T19" fmla="*/ 126 h 175"/>
                <a:gd name="T20" fmla="*/ 88 w 1131"/>
                <a:gd name="T21" fmla="*/ 88 h 175"/>
                <a:gd name="T22" fmla="*/ 88 w 1131"/>
                <a:gd name="T23" fmla="*/ 73 h 175"/>
                <a:gd name="T24" fmla="*/ 270 w 1131"/>
                <a:gd name="T25" fmla="*/ 147 h 175"/>
                <a:gd name="T26" fmla="*/ 285 w 1131"/>
                <a:gd name="T27" fmla="*/ 74 h 175"/>
                <a:gd name="T28" fmla="*/ 308 w 1131"/>
                <a:gd name="T29" fmla="*/ 155 h 175"/>
                <a:gd name="T30" fmla="*/ 193 w 1131"/>
                <a:gd name="T31" fmla="*/ 161 h 175"/>
                <a:gd name="T32" fmla="*/ 214 w 1131"/>
                <a:gd name="T33" fmla="*/ 38 h 175"/>
                <a:gd name="T34" fmla="*/ 284 w 1131"/>
                <a:gd name="T35" fmla="*/ 2 h 175"/>
                <a:gd name="T36" fmla="*/ 402 w 1131"/>
                <a:gd name="T37" fmla="*/ 173 h 175"/>
                <a:gd name="T38" fmla="*/ 426 w 1131"/>
                <a:gd name="T39" fmla="*/ 9 h 175"/>
                <a:gd name="T40" fmla="*/ 466 w 1131"/>
                <a:gd name="T41" fmla="*/ 139 h 175"/>
                <a:gd name="T42" fmla="*/ 484 w 1131"/>
                <a:gd name="T43" fmla="*/ 22 h 175"/>
                <a:gd name="T44" fmla="*/ 548 w 1131"/>
                <a:gd name="T45" fmla="*/ 37 h 175"/>
                <a:gd name="T46" fmla="*/ 479 w 1131"/>
                <a:gd name="T47" fmla="*/ 63 h 175"/>
                <a:gd name="T48" fmla="*/ 479 w 1131"/>
                <a:gd name="T49" fmla="*/ 113 h 175"/>
                <a:gd name="T50" fmla="*/ 435 w 1131"/>
                <a:gd name="T51" fmla="*/ 53 h 175"/>
                <a:gd name="T52" fmla="*/ 450 w 1131"/>
                <a:gd name="T53" fmla="*/ 166 h 175"/>
                <a:gd name="T54" fmla="*/ 580 w 1131"/>
                <a:gd name="T55" fmla="*/ 103 h 175"/>
                <a:gd name="T56" fmla="*/ 680 w 1131"/>
                <a:gd name="T57" fmla="*/ 164 h 175"/>
                <a:gd name="T58" fmla="*/ 668 w 1131"/>
                <a:gd name="T59" fmla="*/ 43 h 175"/>
                <a:gd name="T60" fmla="*/ 615 w 1131"/>
                <a:gd name="T61" fmla="*/ 135 h 175"/>
                <a:gd name="T62" fmla="*/ 828 w 1131"/>
                <a:gd name="T63" fmla="*/ 169 h 175"/>
                <a:gd name="T64" fmla="*/ 865 w 1131"/>
                <a:gd name="T65" fmla="*/ 158 h 175"/>
                <a:gd name="T66" fmla="*/ 938 w 1131"/>
                <a:gd name="T67" fmla="*/ 112 h 175"/>
                <a:gd name="T68" fmla="*/ 937 w 1131"/>
                <a:gd name="T69" fmla="*/ 153 h 175"/>
                <a:gd name="T70" fmla="*/ 768 w 1131"/>
                <a:gd name="T71" fmla="*/ 43 h 175"/>
                <a:gd name="T72" fmla="*/ 828 w 1131"/>
                <a:gd name="T73" fmla="*/ 43 h 175"/>
                <a:gd name="T74" fmla="*/ 807 w 1131"/>
                <a:gd name="T75" fmla="*/ 94 h 175"/>
                <a:gd name="T76" fmla="*/ 792 w 1131"/>
                <a:gd name="T77" fmla="*/ 57 h 175"/>
                <a:gd name="T78" fmla="*/ 861 w 1131"/>
                <a:gd name="T79" fmla="*/ 66 h 175"/>
                <a:gd name="T80" fmla="*/ 889 w 1131"/>
                <a:gd name="T81" fmla="*/ 46 h 175"/>
                <a:gd name="T82" fmla="*/ 917 w 1131"/>
                <a:gd name="T83" fmla="*/ 46 h 175"/>
                <a:gd name="T84" fmla="*/ 834 w 1131"/>
                <a:gd name="T85" fmla="*/ 34 h 175"/>
                <a:gd name="T86" fmla="*/ 934 w 1131"/>
                <a:gd name="T87" fmla="*/ 24 h 175"/>
                <a:gd name="T88" fmla="*/ 889 w 1131"/>
                <a:gd name="T89" fmla="*/ 24 h 175"/>
                <a:gd name="T90" fmla="*/ 1076 w 1131"/>
                <a:gd name="T91" fmla="*/ 35 h 175"/>
                <a:gd name="T92" fmla="*/ 1113 w 1131"/>
                <a:gd name="T93" fmla="*/ 72 h 175"/>
                <a:gd name="T94" fmla="*/ 1052 w 1131"/>
                <a:gd name="T95" fmla="*/ 109 h 175"/>
                <a:gd name="T96" fmla="*/ 1037 w 1131"/>
                <a:gd name="T97" fmla="*/ 175 h 175"/>
                <a:gd name="T98" fmla="*/ 1029 w 1131"/>
                <a:gd name="T99" fmla="*/ 109 h 175"/>
                <a:gd name="T100" fmla="*/ 1047 w 1131"/>
                <a:gd name="T101" fmla="*/ 8 h 175"/>
                <a:gd name="T102" fmla="*/ 1085 w 1131"/>
                <a:gd name="T103" fmla="*/ 12 h 175"/>
                <a:gd name="T104" fmla="*/ 996 w 1131"/>
                <a:gd name="T105" fmla="*/ 51 h 175"/>
                <a:gd name="T106" fmla="*/ 1063 w 1131"/>
                <a:gd name="T107" fmla="*/ 97 h 175"/>
                <a:gd name="T108" fmla="*/ 1063 w 1131"/>
                <a:gd name="T109" fmla="*/ 72 h 175"/>
                <a:gd name="T110" fmla="*/ 1034 w 1131"/>
                <a:gd name="T111" fmla="*/ 35 h 175"/>
                <a:gd name="T112" fmla="*/ 974 w 1131"/>
                <a:gd name="T113" fmla="*/ 11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1" h="175">
                  <a:moveTo>
                    <a:pt x="51" y="67"/>
                  </a:moveTo>
                  <a:cubicBezTo>
                    <a:pt x="68" y="52"/>
                    <a:pt x="81" y="29"/>
                    <a:pt x="90" y="0"/>
                  </a:cubicBezTo>
                  <a:lnTo>
                    <a:pt x="105" y="4"/>
                  </a:lnTo>
                  <a:cubicBezTo>
                    <a:pt x="107" y="6"/>
                    <a:pt x="107" y="8"/>
                    <a:pt x="103" y="8"/>
                  </a:cubicBezTo>
                  <a:cubicBezTo>
                    <a:pt x="99" y="18"/>
                    <a:pt x="95" y="27"/>
                    <a:pt x="91" y="36"/>
                  </a:cubicBezTo>
                  <a:lnTo>
                    <a:pt x="114" y="36"/>
                  </a:lnTo>
                  <a:cubicBezTo>
                    <a:pt x="119" y="24"/>
                    <a:pt x="123" y="14"/>
                    <a:pt x="126" y="5"/>
                  </a:cubicBezTo>
                  <a:lnTo>
                    <a:pt x="141" y="10"/>
                  </a:lnTo>
                  <a:cubicBezTo>
                    <a:pt x="143" y="12"/>
                    <a:pt x="142" y="14"/>
                    <a:pt x="138" y="14"/>
                  </a:cubicBezTo>
                  <a:cubicBezTo>
                    <a:pt x="135" y="22"/>
                    <a:pt x="131" y="29"/>
                    <a:pt x="128" y="36"/>
                  </a:cubicBezTo>
                  <a:lnTo>
                    <a:pt x="166" y="36"/>
                  </a:lnTo>
                  <a:lnTo>
                    <a:pt x="166" y="50"/>
                  </a:lnTo>
                  <a:lnTo>
                    <a:pt x="128" y="50"/>
                  </a:lnTo>
                  <a:lnTo>
                    <a:pt x="128" y="73"/>
                  </a:lnTo>
                  <a:lnTo>
                    <a:pt x="159" y="73"/>
                  </a:lnTo>
                  <a:lnTo>
                    <a:pt x="159" y="88"/>
                  </a:lnTo>
                  <a:lnTo>
                    <a:pt x="128" y="88"/>
                  </a:lnTo>
                  <a:lnTo>
                    <a:pt x="128" y="112"/>
                  </a:lnTo>
                  <a:lnTo>
                    <a:pt x="159" y="112"/>
                  </a:lnTo>
                  <a:lnTo>
                    <a:pt x="159" y="126"/>
                  </a:lnTo>
                  <a:lnTo>
                    <a:pt x="128" y="126"/>
                  </a:lnTo>
                  <a:lnTo>
                    <a:pt x="128" y="154"/>
                  </a:lnTo>
                  <a:lnTo>
                    <a:pt x="171" y="154"/>
                  </a:lnTo>
                  <a:lnTo>
                    <a:pt x="171" y="168"/>
                  </a:lnTo>
                  <a:lnTo>
                    <a:pt x="88" y="168"/>
                  </a:lnTo>
                  <a:lnTo>
                    <a:pt x="88" y="175"/>
                  </a:lnTo>
                  <a:lnTo>
                    <a:pt x="73" y="175"/>
                  </a:lnTo>
                  <a:lnTo>
                    <a:pt x="73" y="66"/>
                  </a:lnTo>
                  <a:cubicBezTo>
                    <a:pt x="70" y="71"/>
                    <a:pt x="66" y="75"/>
                    <a:pt x="62" y="79"/>
                  </a:cubicBezTo>
                  <a:lnTo>
                    <a:pt x="51" y="67"/>
                  </a:lnTo>
                  <a:close/>
                  <a:moveTo>
                    <a:pt x="14" y="173"/>
                  </a:moveTo>
                  <a:lnTo>
                    <a:pt x="11" y="159"/>
                  </a:lnTo>
                  <a:lnTo>
                    <a:pt x="24" y="159"/>
                  </a:lnTo>
                  <a:cubicBezTo>
                    <a:pt x="26" y="159"/>
                    <a:pt x="27" y="158"/>
                    <a:pt x="27" y="156"/>
                  </a:cubicBezTo>
                  <a:lnTo>
                    <a:pt x="27" y="109"/>
                  </a:lnTo>
                  <a:lnTo>
                    <a:pt x="7" y="114"/>
                  </a:lnTo>
                  <a:cubicBezTo>
                    <a:pt x="7" y="117"/>
                    <a:pt x="5" y="118"/>
                    <a:pt x="3" y="116"/>
                  </a:cubicBezTo>
                  <a:lnTo>
                    <a:pt x="0" y="99"/>
                  </a:lnTo>
                  <a:lnTo>
                    <a:pt x="27" y="94"/>
                  </a:lnTo>
                  <a:lnTo>
                    <a:pt x="27" y="54"/>
                  </a:lnTo>
                  <a:lnTo>
                    <a:pt x="3" y="54"/>
                  </a:lnTo>
                  <a:lnTo>
                    <a:pt x="3" y="40"/>
                  </a:lnTo>
                  <a:lnTo>
                    <a:pt x="27" y="40"/>
                  </a:lnTo>
                  <a:lnTo>
                    <a:pt x="27" y="1"/>
                  </a:lnTo>
                  <a:lnTo>
                    <a:pt x="41" y="1"/>
                  </a:lnTo>
                  <a:cubicBezTo>
                    <a:pt x="45" y="2"/>
                    <a:pt x="45" y="3"/>
                    <a:pt x="42" y="6"/>
                  </a:cubicBezTo>
                  <a:lnTo>
                    <a:pt x="42" y="40"/>
                  </a:lnTo>
                  <a:lnTo>
                    <a:pt x="61" y="40"/>
                  </a:lnTo>
                  <a:lnTo>
                    <a:pt x="61" y="54"/>
                  </a:lnTo>
                  <a:lnTo>
                    <a:pt x="42" y="54"/>
                  </a:lnTo>
                  <a:lnTo>
                    <a:pt x="42" y="91"/>
                  </a:lnTo>
                  <a:lnTo>
                    <a:pt x="61" y="85"/>
                  </a:lnTo>
                  <a:lnTo>
                    <a:pt x="63" y="99"/>
                  </a:lnTo>
                  <a:lnTo>
                    <a:pt x="42" y="106"/>
                  </a:lnTo>
                  <a:lnTo>
                    <a:pt x="42" y="161"/>
                  </a:lnTo>
                  <a:cubicBezTo>
                    <a:pt x="42" y="169"/>
                    <a:pt x="38" y="173"/>
                    <a:pt x="30" y="173"/>
                  </a:cubicBezTo>
                  <a:lnTo>
                    <a:pt x="14" y="173"/>
                  </a:lnTo>
                  <a:close/>
                  <a:moveTo>
                    <a:pt x="88" y="154"/>
                  </a:moveTo>
                  <a:lnTo>
                    <a:pt x="113" y="154"/>
                  </a:lnTo>
                  <a:lnTo>
                    <a:pt x="113" y="126"/>
                  </a:lnTo>
                  <a:lnTo>
                    <a:pt x="88" y="126"/>
                  </a:lnTo>
                  <a:lnTo>
                    <a:pt x="88" y="154"/>
                  </a:lnTo>
                  <a:close/>
                  <a:moveTo>
                    <a:pt x="88" y="112"/>
                  </a:moveTo>
                  <a:lnTo>
                    <a:pt x="113" y="112"/>
                  </a:lnTo>
                  <a:lnTo>
                    <a:pt x="113" y="88"/>
                  </a:lnTo>
                  <a:lnTo>
                    <a:pt x="88" y="88"/>
                  </a:lnTo>
                  <a:lnTo>
                    <a:pt x="88" y="112"/>
                  </a:lnTo>
                  <a:close/>
                  <a:moveTo>
                    <a:pt x="88" y="73"/>
                  </a:moveTo>
                  <a:lnTo>
                    <a:pt x="113" y="73"/>
                  </a:lnTo>
                  <a:lnTo>
                    <a:pt x="113" y="50"/>
                  </a:lnTo>
                  <a:lnTo>
                    <a:pt x="88" y="50"/>
                  </a:lnTo>
                  <a:lnTo>
                    <a:pt x="88" y="73"/>
                  </a:lnTo>
                  <a:close/>
                  <a:moveTo>
                    <a:pt x="193" y="161"/>
                  </a:moveTo>
                  <a:cubicBezTo>
                    <a:pt x="218" y="146"/>
                    <a:pt x="230" y="122"/>
                    <a:pt x="229" y="89"/>
                  </a:cubicBezTo>
                  <a:lnTo>
                    <a:pt x="246" y="92"/>
                  </a:lnTo>
                  <a:cubicBezTo>
                    <a:pt x="248" y="94"/>
                    <a:pt x="247" y="95"/>
                    <a:pt x="245" y="97"/>
                  </a:cubicBezTo>
                  <a:lnTo>
                    <a:pt x="241" y="124"/>
                  </a:lnTo>
                  <a:cubicBezTo>
                    <a:pt x="249" y="133"/>
                    <a:pt x="258" y="140"/>
                    <a:pt x="270" y="147"/>
                  </a:cubicBezTo>
                  <a:lnTo>
                    <a:pt x="270" y="74"/>
                  </a:lnTo>
                  <a:lnTo>
                    <a:pt x="219" y="74"/>
                  </a:lnTo>
                  <a:lnTo>
                    <a:pt x="219" y="60"/>
                  </a:lnTo>
                  <a:lnTo>
                    <a:pt x="333" y="60"/>
                  </a:lnTo>
                  <a:lnTo>
                    <a:pt x="333" y="74"/>
                  </a:lnTo>
                  <a:lnTo>
                    <a:pt x="285" y="74"/>
                  </a:lnTo>
                  <a:lnTo>
                    <a:pt x="285" y="102"/>
                  </a:lnTo>
                  <a:lnTo>
                    <a:pt x="338" y="102"/>
                  </a:lnTo>
                  <a:lnTo>
                    <a:pt x="338" y="116"/>
                  </a:lnTo>
                  <a:lnTo>
                    <a:pt x="285" y="116"/>
                  </a:lnTo>
                  <a:lnTo>
                    <a:pt x="285" y="152"/>
                  </a:lnTo>
                  <a:cubicBezTo>
                    <a:pt x="293" y="154"/>
                    <a:pt x="300" y="155"/>
                    <a:pt x="308" y="155"/>
                  </a:cubicBezTo>
                  <a:lnTo>
                    <a:pt x="357" y="155"/>
                  </a:lnTo>
                  <a:lnTo>
                    <a:pt x="354" y="169"/>
                  </a:lnTo>
                  <a:lnTo>
                    <a:pt x="308" y="169"/>
                  </a:lnTo>
                  <a:cubicBezTo>
                    <a:pt x="279" y="169"/>
                    <a:pt x="255" y="159"/>
                    <a:pt x="237" y="138"/>
                  </a:cubicBezTo>
                  <a:cubicBezTo>
                    <a:pt x="229" y="154"/>
                    <a:pt x="219" y="167"/>
                    <a:pt x="205" y="175"/>
                  </a:cubicBezTo>
                  <a:lnTo>
                    <a:pt x="193" y="161"/>
                  </a:lnTo>
                  <a:close/>
                  <a:moveTo>
                    <a:pt x="285" y="24"/>
                  </a:moveTo>
                  <a:lnTo>
                    <a:pt x="354" y="24"/>
                  </a:lnTo>
                  <a:lnTo>
                    <a:pt x="354" y="64"/>
                  </a:lnTo>
                  <a:lnTo>
                    <a:pt x="339" y="64"/>
                  </a:lnTo>
                  <a:lnTo>
                    <a:pt x="339" y="38"/>
                  </a:lnTo>
                  <a:lnTo>
                    <a:pt x="214" y="38"/>
                  </a:lnTo>
                  <a:lnTo>
                    <a:pt x="214" y="65"/>
                  </a:lnTo>
                  <a:lnTo>
                    <a:pt x="199" y="65"/>
                  </a:lnTo>
                  <a:lnTo>
                    <a:pt x="199" y="24"/>
                  </a:lnTo>
                  <a:lnTo>
                    <a:pt x="267" y="24"/>
                  </a:lnTo>
                  <a:lnTo>
                    <a:pt x="267" y="2"/>
                  </a:lnTo>
                  <a:lnTo>
                    <a:pt x="284" y="2"/>
                  </a:lnTo>
                  <a:cubicBezTo>
                    <a:pt x="289" y="3"/>
                    <a:pt x="289" y="5"/>
                    <a:pt x="285" y="8"/>
                  </a:cubicBezTo>
                  <a:lnTo>
                    <a:pt x="285" y="24"/>
                  </a:lnTo>
                  <a:close/>
                  <a:moveTo>
                    <a:pt x="415" y="52"/>
                  </a:moveTo>
                  <a:cubicBezTo>
                    <a:pt x="420" y="52"/>
                    <a:pt x="420" y="54"/>
                    <a:pt x="417" y="57"/>
                  </a:cubicBezTo>
                  <a:lnTo>
                    <a:pt x="417" y="173"/>
                  </a:lnTo>
                  <a:lnTo>
                    <a:pt x="402" y="173"/>
                  </a:lnTo>
                  <a:lnTo>
                    <a:pt x="402" y="80"/>
                  </a:lnTo>
                  <a:cubicBezTo>
                    <a:pt x="399" y="86"/>
                    <a:pt x="396" y="90"/>
                    <a:pt x="393" y="94"/>
                  </a:cubicBezTo>
                  <a:lnTo>
                    <a:pt x="381" y="85"/>
                  </a:lnTo>
                  <a:cubicBezTo>
                    <a:pt x="398" y="64"/>
                    <a:pt x="408" y="36"/>
                    <a:pt x="411" y="1"/>
                  </a:cubicBezTo>
                  <a:lnTo>
                    <a:pt x="428" y="5"/>
                  </a:lnTo>
                  <a:cubicBezTo>
                    <a:pt x="430" y="7"/>
                    <a:pt x="429" y="8"/>
                    <a:pt x="426" y="9"/>
                  </a:cubicBezTo>
                  <a:cubicBezTo>
                    <a:pt x="424" y="22"/>
                    <a:pt x="420" y="36"/>
                    <a:pt x="415" y="52"/>
                  </a:cubicBezTo>
                  <a:close/>
                  <a:moveTo>
                    <a:pt x="499" y="37"/>
                  </a:moveTo>
                  <a:lnTo>
                    <a:pt x="499" y="51"/>
                  </a:lnTo>
                  <a:lnTo>
                    <a:pt x="536" y="51"/>
                  </a:lnTo>
                  <a:lnTo>
                    <a:pt x="536" y="139"/>
                  </a:lnTo>
                  <a:lnTo>
                    <a:pt x="466" y="139"/>
                  </a:lnTo>
                  <a:lnTo>
                    <a:pt x="466" y="51"/>
                  </a:lnTo>
                  <a:lnTo>
                    <a:pt x="484" y="51"/>
                  </a:lnTo>
                  <a:lnTo>
                    <a:pt x="484" y="37"/>
                  </a:lnTo>
                  <a:lnTo>
                    <a:pt x="430" y="37"/>
                  </a:lnTo>
                  <a:lnTo>
                    <a:pt x="430" y="22"/>
                  </a:lnTo>
                  <a:lnTo>
                    <a:pt x="484" y="22"/>
                  </a:lnTo>
                  <a:lnTo>
                    <a:pt x="484" y="1"/>
                  </a:lnTo>
                  <a:lnTo>
                    <a:pt x="498" y="1"/>
                  </a:lnTo>
                  <a:cubicBezTo>
                    <a:pt x="502" y="2"/>
                    <a:pt x="503" y="3"/>
                    <a:pt x="499" y="6"/>
                  </a:cubicBezTo>
                  <a:lnTo>
                    <a:pt x="499" y="22"/>
                  </a:lnTo>
                  <a:lnTo>
                    <a:pt x="548" y="22"/>
                  </a:lnTo>
                  <a:lnTo>
                    <a:pt x="548" y="37"/>
                  </a:lnTo>
                  <a:lnTo>
                    <a:pt x="499" y="37"/>
                  </a:lnTo>
                  <a:close/>
                  <a:moveTo>
                    <a:pt x="479" y="63"/>
                  </a:moveTo>
                  <a:lnTo>
                    <a:pt x="479" y="76"/>
                  </a:lnTo>
                  <a:lnTo>
                    <a:pt x="523" y="76"/>
                  </a:lnTo>
                  <a:lnTo>
                    <a:pt x="523" y="63"/>
                  </a:lnTo>
                  <a:lnTo>
                    <a:pt x="479" y="63"/>
                  </a:lnTo>
                  <a:close/>
                  <a:moveTo>
                    <a:pt x="479" y="88"/>
                  </a:moveTo>
                  <a:lnTo>
                    <a:pt x="479" y="101"/>
                  </a:lnTo>
                  <a:lnTo>
                    <a:pt x="523" y="101"/>
                  </a:lnTo>
                  <a:lnTo>
                    <a:pt x="523" y="88"/>
                  </a:lnTo>
                  <a:lnTo>
                    <a:pt x="479" y="88"/>
                  </a:lnTo>
                  <a:close/>
                  <a:moveTo>
                    <a:pt x="479" y="113"/>
                  </a:moveTo>
                  <a:lnTo>
                    <a:pt x="479" y="127"/>
                  </a:lnTo>
                  <a:lnTo>
                    <a:pt x="523" y="127"/>
                  </a:lnTo>
                  <a:lnTo>
                    <a:pt x="523" y="113"/>
                  </a:lnTo>
                  <a:lnTo>
                    <a:pt x="479" y="113"/>
                  </a:lnTo>
                  <a:close/>
                  <a:moveTo>
                    <a:pt x="435" y="173"/>
                  </a:moveTo>
                  <a:lnTo>
                    <a:pt x="435" y="53"/>
                  </a:lnTo>
                  <a:lnTo>
                    <a:pt x="450" y="53"/>
                  </a:lnTo>
                  <a:cubicBezTo>
                    <a:pt x="454" y="54"/>
                    <a:pt x="454" y="55"/>
                    <a:pt x="450" y="58"/>
                  </a:cubicBezTo>
                  <a:lnTo>
                    <a:pt x="450" y="152"/>
                  </a:lnTo>
                  <a:lnTo>
                    <a:pt x="554" y="152"/>
                  </a:lnTo>
                  <a:lnTo>
                    <a:pt x="554" y="166"/>
                  </a:lnTo>
                  <a:lnTo>
                    <a:pt x="450" y="166"/>
                  </a:lnTo>
                  <a:lnTo>
                    <a:pt x="450" y="173"/>
                  </a:lnTo>
                  <a:lnTo>
                    <a:pt x="435" y="173"/>
                  </a:lnTo>
                  <a:close/>
                  <a:moveTo>
                    <a:pt x="637" y="145"/>
                  </a:moveTo>
                  <a:cubicBezTo>
                    <a:pt x="631" y="151"/>
                    <a:pt x="624" y="154"/>
                    <a:pt x="617" y="154"/>
                  </a:cubicBezTo>
                  <a:cubicBezTo>
                    <a:pt x="609" y="154"/>
                    <a:pt x="603" y="152"/>
                    <a:pt x="598" y="148"/>
                  </a:cubicBezTo>
                  <a:cubicBezTo>
                    <a:pt x="586" y="136"/>
                    <a:pt x="580" y="121"/>
                    <a:pt x="580" y="103"/>
                  </a:cubicBezTo>
                  <a:cubicBezTo>
                    <a:pt x="580" y="81"/>
                    <a:pt x="588" y="62"/>
                    <a:pt x="603" y="46"/>
                  </a:cubicBezTo>
                  <a:cubicBezTo>
                    <a:pt x="620" y="29"/>
                    <a:pt x="641" y="21"/>
                    <a:pt x="666" y="21"/>
                  </a:cubicBezTo>
                  <a:cubicBezTo>
                    <a:pt x="688" y="21"/>
                    <a:pt x="705" y="27"/>
                    <a:pt x="717" y="40"/>
                  </a:cubicBezTo>
                  <a:cubicBezTo>
                    <a:pt x="731" y="54"/>
                    <a:pt x="738" y="70"/>
                    <a:pt x="738" y="89"/>
                  </a:cubicBezTo>
                  <a:cubicBezTo>
                    <a:pt x="738" y="110"/>
                    <a:pt x="732" y="126"/>
                    <a:pt x="719" y="139"/>
                  </a:cubicBezTo>
                  <a:cubicBezTo>
                    <a:pt x="710" y="148"/>
                    <a:pt x="697" y="156"/>
                    <a:pt x="680" y="164"/>
                  </a:cubicBezTo>
                  <a:lnTo>
                    <a:pt x="664" y="148"/>
                  </a:lnTo>
                  <a:cubicBezTo>
                    <a:pt x="682" y="143"/>
                    <a:pt x="695" y="135"/>
                    <a:pt x="705" y="125"/>
                  </a:cubicBezTo>
                  <a:cubicBezTo>
                    <a:pt x="715" y="116"/>
                    <a:pt x="720" y="104"/>
                    <a:pt x="720" y="91"/>
                  </a:cubicBezTo>
                  <a:cubicBezTo>
                    <a:pt x="720" y="75"/>
                    <a:pt x="714" y="61"/>
                    <a:pt x="704" y="51"/>
                  </a:cubicBezTo>
                  <a:cubicBezTo>
                    <a:pt x="693" y="40"/>
                    <a:pt x="677" y="36"/>
                    <a:pt x="654" y="37"/>
                  </a:cubicBezTo>
                  <a:lnTo>
                    <a:pt x="668" y="43"/>
                  </a:lnTo>
                  <a:cubicBezTo>
                    <a:pt x="674" y="46"/>
                    <a:pt x="674" y="49"/>
                    <a:pt x="668" y="52"/>
                  </a:cubicBezTo>
                  <a:cubicBezTo>
                    <a:pt x="659" y="102"/>
                    <a:pt x="649" y="133"/>
                    <a:pt x="637" y="145"/>
                  </a:cubicBezTo>
                  <a:close/>
                  <a:moveTo>
                    <a:pt x="617" y="56"/>
                  </a:moveTo>
                  <a:cubicBezTo>
                    <a:pt x="604" y="69"/>
                    <a:pt x="597" y="85"/>
                    <a:pt x="597" y="104"/>
                  </a:cubicBezTo>
                  <a:cubicBezTo>
                    <a:pt x="597" y="116"/>
                    <a:pt x="601" y="125"/>
                    <a:pt x="609" y="133"/>
                  </a:cubicBezTo>
                  <a:cubicBezTo>
                    <a:pt x="610" y="134"/>
                    <a:pt x="612" y="135"/>
                    <a:pt x="615" y="135"/>
                  </a:cubicBezTo>
                  <a:cubicBezTo>
                    <a:pt x="618" y="135"/>
                    <a:pt x="622" y="133"/>
                    <a:pt x="625" y="130"/>
                  </a:cubicBezTo>
                  <a:cubicBezTo>
                    <a:pt x="637" y="118"/>
                    <a:pt x="645" y="87"/>
                    <a:pt x="651" y="37"/>
                  </a:cubicBezTo>
                  <a:cubicBezTo>
                    <a:pt x="638" y="40"/>
                    <a:pt x="626" y="47"/>
                    <a:pt x="617" y="56"/>
                  </a:cubicBezTo>
                  <a:close/>
                  <a:moveTo>
                    <a:pt x="862" y="142"/>
                  </a:moveTo>
                  <a:cubicBezTo>
                    <a:pt x="864" y="144"/>
                    <a:pt x="863" y="145"/>
                    <a:pt x="859" y="145"/>
                  </a:cubicBezTo>
                  <a:cubicBezTo>
                    <a:pt x="849" y="155"/>
                    <a:pt x="839" y="163"/>
                    <a:pt x="828" y="169"/>
                  </a:cubicBezTo>
                  <a:lnTo>
                    <a:pt x="819" y="156"/>
                  </a:lnTo>
                  <a:cubicBezTo>
                    <a:pt x="832" y="149"/>
                    <a:pt x="842" y="141"/>
                    <a:pt x="850" y="131"/>
                  </a:cubicBezTo>
                  <a:lnTo>
                    <a:pt x="862" y="142"/>
                  </a:lnTo>
                  <a:close/>
                  <a:moveTo>
                    <a:pt x="879" y="172"/>
                  </a:moveTo>
                  <a:lnTo>
                    <a:pt x="869" y="172"/>
                  </a:lnTo>
                  <a:lnTo>
                    <a:pt x="865" y="158"/>
                  </a:lnTo>
                  <a:lnTo>
                    <a:pt x="873" y="158"/>
                  </a:lnTo>
                  <a:cubicBezTo>
                    <a:pt x="875" y="158"/>
                    <a:pt x="876" y="157"/>
                    <a:pt x="876" y="155"/>
                  </a:cubicBezTo>
                  <a:lnTo>
                    <a:pt x="876" y="127"/>
                  </a:lnTo>
                  <a:lnTo>
                    <a:pt x="825" y="127"/>
                  </a:lnTo>
                  <a:lnTo>
                    <a:pt x="825" y="112"/>
                  </a:lnTo>
                  <a:lnTo>
                    <a:pt x="938" y="112"/>
                  </a:lnTo>
                  <a:lnTo>
                    <a:pt x="938" y="127"/>
                  </a:lnTo>
                  <a:lnTo>
                    <a:pt x="891" y="127"/>
                  </a:lnTo>
                  <a:lnTo>
                    <a:pt x="891" y="160"/>
                  </a:lnTo>
                  <a:cubicBezTo>
                    <a:pt x="891" y="168"/>
                    <a:pt x="887" y="172"/>
                    <a:pt x="879" y="172"/>
                  </a:cubicBezTo>
                  <a:close/>
                  <a:moveTo>
                    <a:pt x="906" y="132"/>
                  </a:moveTo>
                  <a:cubicBezTo>
                    <a:pt x="917" y="141"/>
                    <a:pt x="927" y="148"/>
                    <a:pt x="937" y="153"/>
                  </a:cubicBezTo>
                  <a:lnTo>
                    <a:pt x="929" y="166"/>
                  </a:lnTo>
                  <a:cubicBezTo>
                    <a:pt x="919" y="162"/>
                    <a:pt x="908" y="154"/>
                    <a:pt x="896" y="142"/>
                  </a:cubicBezTo>
                  <a:lnTo>
                    <a:pt x="906" y="132"/>
                  </a:lnTo>
                  <a:close/>
                  <a:moveTo>
                    <a:pt x="792" y="57"/>
                  </a:moveTo>
                  <a:lnTo>
                    <a:pt x="768" y="57"/>
                  </a:lnTo>
                  <a:lnTo>
                    <a:pt x="768" y="43"/>
                  </a:lnTo>
                  <a:lnTo>
                    <a:pt x="792" y="43"/>
                  </a:lnTo>
                  <a:lnTo>
                    <a:pt x="792" y="4"/>
                  </a:lnTo>
                  <a:lnTo>
                    <a:pt x="807" y="4"/>
                  </a:lnTo>
                  <a:cubicBezTo>
                    <a:pt x="811" y="4"/>
                    <a:pt x="811" y="6"/>
                    <a:pt x="807" y="8"/>
                  </a:cubicBezTo>
                  <a:lnTo>
                    <a:pt x="807" y="43"/>
                  </a:lnTo>
                  <a:lnTo>
                    <a:pt x="828" y="43"/>
                  </a:lnTo>
                  <a:lnTo>
                    <a:pt x="828" y="57"/>
                  </a:lnTo>
                  <a:lnTo>
                    <a:pt x="807" y="57"/>
                  </a:lnTo>
                  <a:lnTo>
                    <a:pt x="807" y="76"/>
                  </a:lnTo>
                  <a:cubicBezTo>
                    <a:pt x="815" y="80"/>
                    <a:pt x="822" y="85"/>
                    <a:pt x="829" y="93"/>
                  </a:cubicBezTo>
                  <a:lnTo>
                    <a:pt x="821" y="107"/>
                  </a:lnTo>
                  <a:cubicBezTo>
                    <a:pt x="816" y="102"/>
                    <a:pt x="812" y="98"/>
                    <a:pt x="807" y="94"/>
                  </a:cubicBezTo>
                  <a:lnTo>
                    <a:pt x="807" y="175"/>
                  </a:lnTo>
                  <a:lnTo>
                    <a:pt x="792" y="175"/>
                  </a:lnTo>
                  <a:lnTo>
                    <a:pt x="792" y="100"/>
                  </a:lnTo>
                  <a:cubicBezTo>
                    <a:pt x="788" y="111"/>
                    <a:pt x="781" y="122"/>
                    <a:pt x="771" y="131"/>
                  </a:cubicBezTo>
                  <a:lnTo>
                    <a:pt x="762" y="118"/>
                  </a:lnTo>
                  <a:cubicBezTo>
                    <a:pt x="780" y="97"/>
                    <a:pt x="790" y="77"/>
                    <a:pt x="792" y="57"/>
                  </a:cubicBezTo>
                  <a:close/>
                  <a:moveTo>
                    <a:pt x="924" y="103"/>
                  </a:moveTo>
                  <a:lnTo>
                    <a:pt x="839" y="103"/>
                  </a:lnTo>
                  <a:lnTo>
                    <a:pt x="839" y="88"/>
                  </a:lnTo>
                  <a:lnTo>
                    <a:pt x="924" y="88"/>
                  </a:lnTo>
                  <a:lnTo>
                    <a:pt x="924" y="103"/>
                  </a:lnTo>
                  <a:close/>
                  <a:moveTo>
                    <a:pt x="861" y="66"/>
                  </a:moveTo>
                  <a:lnTo>
                    <a:pt x="861" y="46"/>
                  </a:lnTo>
                  <a:lnTo>
                    <a:pt x="846" y="46"/>
                  </a:lnTo>
                  <a:lnTo>
                    <a:pt x="846" y="66"/>
                  </a:lnTo>
                  <a:lnTo>
                    <a:pt x="861" y="66"/>
                  </a:lnTo>
                  <a:close/>
                  <a:moveTo>
                    <a:pt x="889" y="66"/>
                  </a:moveTo>
                  <a:lnTo>
                    <a:pt x="889" y="46"/>
                  </a:lnTo>
                  <a:lnTo>
                    <a:pt x="874" y="46"/>
                  </a:lnTo>
                  <a:lnTo>
                    <a:pt x="874" y="66"/>
                  </a:lnTo>
                  <a:lnTo>
                    <a:pt x="889" y="66"/>
                  </a:lnTo>
                  <a:close/>
                  <a:moveTo>
                    <a:pt x="902" y="66"/>
                  </a:moveTo>
                  <a:lnTo>
                    <a:pt x="917" y="66"/>
                  </a:lnTo>
                  <a:lnTo>
                    <a:pt x="917" y="46"/>
                  </a:lnTo>
                  <a:lnTo>
                    <a:pt x="902" y="46"/>
                  </a:lnTo>
                  <a:lnTo>
                    <a:pt x="902" y="66"/>
                  </a:lnTo>
                  <a:close/>
                  <a:moveTo>
                    <a:pt x="930" y="34"/>
                  </a:moveTo>
                  <a:lnTo>
                    <a:pt x="930" y="78"/>
                  </a:lnTo>
                  <a:lnTo>
                    <a:pt x="834" y="78"/>
                  </a:lnTo>
                  <a:lnTo>
                    <a:pt x="834" y="34"/>
                  </a:lnTo>
                  <a:lnTo>
                    <a:pt x="861" y="34"/>
                  </a:lnTo>
                  <a:lnTo>
                    <a:pt x="861" y="24"/>
                  </a:lnTo>
                  <a:lnTo>
                    <a:pt x="829" y="24"/>
                  </a:lnTo>
                  <a:lnTo>
                    <a:pt x="829" y="10"/>
                  </a:lnTo>
                  <a:lnTo>
                    <a:pt x="934" y="10"/>
                  </a:lnTo>
                  <a:lnTo>
                    <a:pt x="934" y="24"/>
                  </a:lnTo>
                  <a:lnTo>
                    <a:pt x="902" y="24"/>
                  </a:lnTo>
                  <a:lnTo>
                    <a:pt x="902" y="34"/>
                  </a:lnTo>
                  <a:lnTo>
                    <a:pt x="930" y="34"/>
                  </a:lnTo>
                  <a:close/>
                  <a:moveTo>
                    <a:pt x="874" y="34"/>
                  </a:moveTo>
                  <a:lnTo>
                    <a:pt x="889" y="34"/>
                  </a:lnTo>
                  <a:lnTo>
                    <a:pt x="889" y="24"/>
                  </a:lnTo>
                  <a:lnTo>
                    <a:pt x="874" y="24"/>
                  </a:lnTo>
                  <a:lnTo>
                    <a:pt x="874" y="34"/>
                  </a:lnTo>
                  <a:close/>
                  <a:moveTo>
                    <a:pt x="1077" y="23"/>
                  </a:moveTo>
                  <a:lnTo>
                    <a:pt x="1119" y="23"/>
                  </a:lnTo>
                  <a:lnTo>
                    <a:pt x="1119" y="35"/>
                  </a:lnTo>
                  <a:lnTo>
                    <a:pt x="1076" y="35"/>
                  </a:lnTo>
                  <a:lnTo>
                    <a:pt x="1076" y="48"/>
                  </a:lnTo>
                  <a:lnTo>
                    <a:pt x="1113" y="48"/>
                  </a:lnTo>
                  <a:lnTo>
                    <a:pt x="1113" y="60"/>
                  </a:lnTo>
                  <a:lnTo>
                    <a:pt x="1076" y="60"/>
                  </a:lnTo>
                  <a:lnTo>
                    <a:pt x="1076" y="72"/>
                  </a:lnTo>
                  <a:lnTo>
                    <a:pt x="1113" y="72"/>
                  </a:lnTo>
                  <a:lnTo>
                    <a:pt x="1113" y="84"/>
                  </a:lnTo>
                  <a:lnTo>
                    <a:pt x="1076" y="84"/>
                  </a:lnTo>
                  <a:lnTo>
                    <a:pt x="1076" y="97"/>
                  </a:lnTo>
                  <a:lnTo>
                    <a:pt x="1123" y="97"/>
                  </a:lnTo>
                  <a:lnTo>
                    <a:pt x="1123" y="109"/>
                  </a:lnTo>
                  <a:lnTo>
                    <a:pt x="1052" y="109"/>
                  </a:lnTo>
                  <a:lnTo>
                    <a:pt x="1052" y="126"/>
                  </a:lnTo>
                  <a:lnTo>
                    <a:pt x="1131" y="126"/>
                  </a:lnTo>
                  <a:lnTo>
                    <a:pt x="1131" y="140"/>
                  </a:lnTo>
                  <a:lnTo>
                    <a:pt x="1052" y="140"/>
                  </a:lnTo>
                  <a:lnTo>
                    <a:pt x="1052" y="175"/>
                  </a:lnTo>
                  <a:lnTo>
                    <a:pt x="1037" y="175"/>
                  </a:lnTo>
                  <a:lnTo>
                    <a:pt x="1037" y="140"/>
                  </a:lnTo>
                  <a:lnTo>
                    <a:pt x="959" y="140"/>
                  </a:lnTo>
                  <a:lnTo>
                    <a:pt x="959" y="126"/>
                  </a:lnTo>
                  <a:lnTo>
                    <a:pt x="1037" y="126"/>
                  </a:lnTo>
                  <a:lnTo>
                    <a:pt x="1037" y="109"/>
                  </a:lnTo>
                  <a:lnTo>
                    <a:pt x="1029" y="109"/>
                  </a:lnTo>
                  <a:lnTo>
                    <a:pt x="1021" y="109"/>
                  </a:lnTo>
                  <a:lnTo>
                    <a:pt x="1021" y="51"/>
                  </a:lnTo>
                  <a:cubicBezTo>
                    <a:pt x="1018" y="55"/>
                    <a:pt x="1014" y="59"/>
                    <a:pt x="1009" y="64"/>
                  </a:cubicBezTo>
                  <a:lnTo>
                    <a:pt x="1001" y="50"/>
                  </a:lnTo>
                  <a:cubicBezTo>
                    <a:pt x="1016" y="39"/>
                    <a:pt x="1027" y="23"/>
                    <a:pt x="1034" y="4"/>
                  </a:cubicBezTo>
                  <a:lnTo>
                    <a:pt x="1047" y="8"/>
                  </a:lnTo>
                  <a:cubicBezTo>
                    <a:pt x="1049" y="10"/>
                    <a:pt x="1049" y="11"/>
                    <a:pt x="1045" y="12"/>
                  </a:cubicBezTo>
                  <a:cubicBezTo>
                    <a:pt x="1044" y="16"/>
                    <a:pt x="1042" y="20"/>
                    <a:pt x="1039" y="23"/>
                  </a:cubicBezTo>
                  <a:lnTo>
                    <a:pt x="1064" y="23"/>
                  </a:lnTo>
                  <a:cubicBezTo>
                    <a:pt x="1068" y="16"/>
                    <a:pt x="1071" y="10"/>
                    <a:pt x="1074" y="4"/>
                  </a:cubicBezTo>
                  <a:lnTo>
                    <a:pt x="1087" y="8"/>
                  </a:lnTo>
                  <a:cubicBezTo>
                    <a:pt x="1089" y="10"/>
                    <a:pt x="1088" y="11"/>
                    <a:pt x="1085" y="12"/>
                  </a:cubicBezTo>
                  <a:cubicBezTo>
                    <a:pt x="1083" y="14"/>
                    <a:pt x="1081" y="18"/>
                    <a:pt x="1077" y="23"/>
                  </a:cubicBezTo>
                  <a:close/>
                  <a:moveTo>
                    <a:pt x="996" y="51"/>
                  </a:moveTo>
                  <a:lnTo>
                    <a:pt x="985" y="65"/>
                  </a:lnTo>
                  <a:cubicBezTo>
                    <a:pt x="978" y="58"/>
                    <a:pt x="971" y="53"/>
                    <a:pt x="964" y="50"/>
                  </a:cubicBezTo>
                  <a:lnTo>
                    <a:pt x="974" y="37"/>
                  </a:lnTo>
                  <a:cubicBezTo>
                    <a:pt x="981" y="39"/>
                    <a:pt x="988" y="44"/>
                    <a:pt x="996" y="51"/>
                  </a:cubicBezTo>
                  <a:close/>
                  <a:moveTo>
                    <a:pt x="1005" y="19"/>
                  </a:moveTo>
                  <a:lnTo>
                    <a:pt x="995" y="33"/>
                  </a:lnTo>
                  <a:cubicBezTo>
                    <a:pt x="989" y="27"/>
                    <a:pt x="982" y="22"/>
                    <a:pt x="973" y="19"/>
                  </a:cubicBezTo>
                  <a:lnTo>
                    <a:pt x="983" y="7"/>
                  </a:lnTo>
                  <a:cubicBezTo>
                    <a:pt x="992" y="10"/>
                    <a:pt x="999" y="14"/>
                    <a:pt x="1005" y="19"/>
                  </a:cubicBezTo>
                  <a:close/>
                  <a:moveTo>
                    <a:pt x="1063" y="97"/>
                  </a:moveTo>
                  <a:lnTo>
                    <a:pt x="1063" y="84"/>
                  </a:lnTo>
                  <a:lnTo>
                    <a:pt x="1034" y="84"/>
                  </a:lnTo>
                  <a:lnTo>
                    <a:pt x="1034" y="97"/>
                  </a:lnTo>
                  <a:lnTo>
                    <a:pt x="1063" y="97"/>
                  </a:lnTo>
                  <a:close/>
                  <a:moveTo>
                    <a:pt x="1034" y="72"/>
                  </a:moveTo>
                  <a:lnTo>
                    <a:pt x="1063" y="72"/>
                  </a:lnTo>
                  <a:lnTo>
                    <a:pt x="1063" y="60"/>
                  </a:lnTo>
                  <a:lnTo>
                    <a:pt x="1034" y="60"/>
                  </a:lnTo>
                  <a:lnTo>
                    <a:pt x="1034" y="72"/>
                  </a:lnTo>
                  <a:close/>
                  <a:moveTo>
                    <a:pt x="1063" y="48"/>
                  </a:moveTo>
                  <a:lnTo>
                    <a:pt x="1063" y="35"/>
                  </a:lnTo>
                  <a:lnTo>
                    <a:pt x="1034" y="35"/>
                  </a:lnTo>
                  <a:lnTo>
                    <a:pt x="1034" y="48"/>
                  </a:lnTo>
                  <a:lnTo>
                    <a:pt x="1063" y="48"/>
                  </a:lnTo>
                  <a:close/>
                  <a:moveTo>
                    <a:pt x="960" y="100"/>
                  </a:moveTo>
                  <a:cubicBezTo>
                    <a:pt x="973" y="93"/>
                    <a:pt x="986" y="82"/>
                    <a:pt x="999" y="68"/>
                  </a:cubicBezTo>
                  <a:lnTo>
                    <a:pt x="1010" y="79"/>
                  </a:lnTo>
                  <a:cubicBezTo>
                    <a:pt x="997" y="94"/>
                    <a:pt x="985" y="105"/>
                    <a:pt x="974" y="112"/>
                  </a:cubicBezTo>
                  <a:cubicBezTo>
                    <a:pt x="975" y="115"/>
                    <a:pt x="974" y="117"/>
                    <a:pt x="972" y="116"/>
                  </a:cubicBezTo>
                  <a:lnTo>
                    <a:pt x="960" y="10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7" name="Freeform 359"/>
            <p:cNvSpPr>
              <a:spLocks noEditPoints="1"/>
            </p:cNvSpPr>
            <p:nvPr/>
          </p:nvSpPr>
          <p:spPr bwMode="auto">
            <a:xfrm>
              <a:off x="3069590" y="469900"/>
              <a:ext cx="215265" cy="103505"/>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8" name="Rectangle 360"/>
            <p:cNvSpPr>
              <a:spLocks noChangeArrowheads="1"/>
            </p:cNvSpPr>
            <p:nvPr/>
          </p:nvSpPr>
          <p:spPr bwMode="auto">
            <a:xfrm>
              <a:off x="47625" y="610235"/>
              <a:ext cx="513715" cy="191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9" name="Freeform 361"/>
            <p:cNvSpPr>
              <a:spLocks/>
            </p:cNvSpPr>
            <p:nvPr/>
          </p:nvSpPr>
          <p:spPr bwMode="auto">
            <a:xfrm>
              <a:off x="135890" y="661670"/>
              <a:ext cx="30480" cy="82550"/>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0" name="Rectangle 362"/>
            <p:cNvSpPr>
              <a:spLocks noChangeArrowheads="1"/>
            </p:cNvSpPr>
            <p:nvPr/>
          </p:nvSpPr>
          <p:spPr bwMode="auto">
            <a:xfrm>
              <a:off x="1190625" y="610235"/>
              <a:ext cx="1539875" cy="191135"/>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31" name="Freeform 363"/>
            <p:cNvSpPr>
              <a:spLocks noEditPoints="1"/>
            </p:cNvSpPr>
            <p:nvPr/>
          </p:nvSpPr>
          <p:spPr bwMode="auto">
            <a:xfrm>
              <a:off x="857250" y="671195"/>
              <a:ext cx="210185" cy="83820"/>
            </a:xfrm>
            <a:custGeom>
              <a:avLst/>
              <a:gdLst>
                <a:gd name="T0" fmla="*/ 0 w 353"/>
                <a:gd name="T1" fmla="*/ 119 h 141"/>
                <a:gd name="T2" fmla="*/ 19 w 353"/>
                <a:gd name="T3" fmla="*/ 138 h 141"/>
                <a:gd name="T4" fmla="*/ 102 w 353"/>
                <a:gd name="T5" fmla="*/ 138 h 141"/>
                <a:gd name="T6" fmla="*/ 85 w 353"/>
                <a:gd name="T7" fmla="*/ 31 h 141"/>
                <a:gd name="T8" fmla="*/ 51 w 353"/>
                <a:gd name="T9" fmla="*/ 51 h 141"/>
                <a:gd name="T10" fmla="*/ 76 w 353"/>
                <a:gd name="T11" fmla="*/ 19 h 141"/>
                <a:gd name="T12" fmla="*/ 102 w 353"/>
                <a:gd name="T13" fmla="*/ 0 h 141"/>
                <a:gd name="T14" fmla="*/ 150 w 353"/>
                <a:gd name="T15" fmla="*/ 102 h 141"/>
                <a:gd name="T16" fmla="*/ 177 w 353"/>
                <a:gd name="T17" fmla="*/ 121 h 141"/>
                <a:gd name="T18" fmla="*/ 214 w 353"/>
                <a:gd name="T19" fmla="*/ 119 h 141"/>
                <a:gd name="T20" fmla="*/ 215 w 353"/>
                <a:gd name="T21" fmla="*/ 79 h 141"/>
                <a:gd name="T22" fmla="*/ 184 w 353"/>
                <a:gd name="T23" fmla="*/ 73 h 141"/>
                <a:gd name="T24" fmla="*/ 188 w 353"/>
                <a:gd name="T25" fmla="*/ 59 h 141"/>
                <a:gd name="T26" fmla="*/ 216 w 353"/>
                <a:gd name="T27" fmla="*/ 36 h 141"/>
                <a:gd name="T28" fmla="*/ 194 w 353"/>
                <a:gd name="T29" fmla="*/ 14 h 141"/>
                <a:gd name="T30" fmla="*/ 169 w 353"/>
                <a:gd name="T31" fmla="*/ 39 h 141"/>
                <a:gd name="T32" fmla="*/ 166 w 353"/>
                <a:gd name="T33" fmla="*/ 10 h 141"/>
                <a:gd name="T34" fmla="*/ 214 w 353"/>
                <a:gd name="T35" fmla="*/ 5 h 141"/>
                <a:gd name="T36" fmla="*/ 234 w 353"/>
                <a:gd name="T37" fmla="*/ 36 h 141"/>
                <a:gd name="T38" fmla="*/ 215 w 353"/>
                <a:gd name="T39" fmla="*/ 64 h 141"/>
                <a:gd name="T40" fmla="*/ 240 w 353"/>
                <a:gd name="T41" fmla="*/ 98 h 141"/>
                <a:gd name="T42" fmla="*/ 194 w 353"/>
                <a:gd name="T43" fmla="*/ 141 h 141"/>
                <a:gd name="T44" fmla="*/ 150 w 353"/>
                <a:gd name="T45" fmla="*/ 102 h 141"/>
                <a:gd name="T46" fmla="*/ 273 w 353"/>
                <a:gd name="T47" fmla="*/ 53 h 141"/>
                <a:gd name="T48" fmla="*/ 279 w 353"/>
                <a:gd name="T49" fmla="*/ 11 h 141"/>
                <a:gd name="T50" fmla="*/ 336 w 353"/>
                <a:gd name="T51" fmla="*/ 11 h 141"/>
                <a:gd name="T52" fmla="*/ 342 w 353"/>
                <a:gd name="T53" fmla="*/ 53 h 141"/>
                <a:gd name="T54" fmla="*/ 346 w 353"/>
                <a:gd name="T55" fmla="*/ 77 h 141"/>
                <a:gd name="T56" fmla="*/ 340 w 353"/>
                <a:gd name="T57" fmla="*/ 129 h 141"/>
                <a:gd name="T58" fmla="*/ 275 w 353"/>
                <a:gd name="T59" fmla="*/ 129 h 141"/>
                <a:gd name="T60" fmla="*/ 269 w 353"/>
                <a:gd name="T61" fmla="*/ 76 h 141"/>
                <a:gd name="T62" fmla="*/ 285 w 353"/>
                <a:gd name="T63" fmla="*/ 35 h 141"/>
                <a:gd name="T64" fmla="*/ 308 w 353"/>
                <a:gd name="T65" fmla="*/ 57 h 141"/>
                <a:gd name="T66" fmla="*/ 330 w 353"/>
                <a:gd name="T67" fmla="*/ 36 h 141"/>
                <a:gd name="T68" fmla="*/ 307 w 353"/>
                <a:gd name="T69" fmla="*/ 14 h 141"/>
                <a:gd name="T70" fmla="*/ 285 w 353"/>
                <a:gd name="T71" fmla="*/ 35 h 141"/>
                <a:gd name="T72" fmla="*/ 283 w 353"/>
                <a:gd name="T73" fmla="*/ 113 h 141"/>
                <a:gd name="T74" fmla="*/ 308 w 353"/>
                <a:gd name="T75" fmla="*/ 127 h 141"/>
                <a:gd name="T76" fmla="*/ 335 w 353"/>
                <a:gd name="T77" fmla="*/ 99 h 141"/>
                <a:gd name="T78" fmla="*/ 307 w 353"/>
                <a:gd name="T79" fmla="*/ 71 h 141"/>
                <a:gd name="T80" fmla="*/ 280 w 353"/>
                <a:gd name="T81"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3"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2" name="Freeform 364"/>
            <p:cNvSpPr>
              <a:spLocks noEditPoints="1"/>
            </p:cNvSpPr>
            <p:nvPr/>
          </p:nvSpPr>
          <p:spPr bwMode="auto">
            <a:xfrm>
              <a:off x="1078865" y="646430"/>
              <a:ext cx="45720" cy="50800"/>
            </a:xfrm>
            <a:custGeom>
              <a:avLst/>
              <a:gdLst>
                <a:gd name="T0" fmla="*/ 59 w 77"/>
                <a:gd name="T1" fmla="*/ 74 h 86"/>
                <a:gd name="T2" fmla="*/ 44 w 77"/>
                <a:gd name="T3" fmla="*/ 84 h 86"/>
                <a:gd name="T4" fmla="*/ 29 w 77"/>
                <a:gd name="T5" fmla="*/ 86 h 86"/>
                <a:gd name="T6" fmla="*/ 8 w 77"/>
                <a:gd name="T7" fmla="*/ 80 h 86"/>
                <a:gd name="T8" fmla="*/ 0 w 77"/>
                <a:gd name="T9" fmla="*/ 62 h 86"/>
                <a:gd name="T10" fmla="*/ 3 w 77"/>
                <a:gd name="T11" fmla="*/ 51 h 86"/>
                <a:gd name="T12" fmla="*/ 10 w 77"/>
                <a:gd name="T13" fmla="*/ 43 h 86"/>
                <a:gd name="T14" fmla="*/ 20 w 77"/>
                <a:gd name="T15" fmla="*/ 39 h 86"/>
                <a:gd name="T16" fmla="*/ 33 w 77"/>
                <a:gd name="T17" fmla="*/ 37 h 86"/>
                <a:gd name="T18" fmla="*/ 58 w 77"/>
                <a:gd name="T19" fmla="*/ 32 h 86"/>
                <a:gd name="T20" fmla="*/ 58 w 77"/>
                <a:gd name="T21" fmla="*/ 28 h 86"/>
                <a:gd name="T22" fmla="*/ 54 w 77"/>
                <a:gd name="T23" fmla="*/ 16 h 86"/>
                <a:gd name="T24" fmla="*/ 38 w 77"/>
                <a:gd name="T25" fmla="*/ 11 h 86"/>
                <a:gd name="T26" fmla="*/ 23 w 77"/>
                <a:gd name="T27" fmla="*/ 15 h 86"/>
                <a:gd name="T28" fmla="*/ 16 w 77"/>
                <a:gd name="T29" fmla="*/ 27 h 86"/>
                <a:gd name="T30" fmla="*/ 3 w 77"/>
                <a:gd name="T31" fmla="*/ 25 h 86"/>
                <a:gd name="T32" fmla="*/ 9 w 77"/>
                <a:gd name="T33" fmla="*/ 11 h 86"/>
                <a:gd name="T34" fmla="*/ 21 w 77"/>
                <a:gd name="T35" fmla="*/ 3 h 86"/>
                <a:gd name="T36" fmla="*/ 40 w 77"/>
                <a:gd name="T37" fmla="*/ 0 h 86"/>
                <a:gd name="T38" fmla="*/ 57 w 77"/>
                <a:gd name="T39" fmla="*/ 2 h 86"/>
                <a:gd name="T40" fmla="*/ 67 w 77"/>
                <a:gd name="T41" fmla="*/ 8 h 86"/>
                <a:gd name="T42" fmla="*/ 71 w 77"/>
                <a:gd name="T43" fmla="*/ 18 h 86"/>
                <a:gd name="T44" fmla="*/ 72 w 77"/>
                <a:gd name="T45" fmla="*/ 31 h 86"/>
                <a:gd name="T46" fmla="*/ 72 w 77"/>
                <a:gd name="T47" fmla="*/ 50 h 86"/>
                <a:gd name="T48" fmla="*/ 73 w 77"/>
                <a:gd name="T49" fmla="*/ 74 h 86"/>
                <a:gd name="T50" fmla="*/ 77 w 77"/>
                <a:gd name="T51" fmla="*/ 84 h 86"/>
                <a:gd name="T52" fmla="*/ 62 w 77"/>
                <a:gd name="T53" fmla="*/ 84 h 86"/>
                <a:gd name="T54" fmla="*/ 59 w 77"/>
                <a:gd name="T55" fmla="*/ 74 h 86"/>
                <a:gd name="T56" fmla="*/ 58 w 77"/>
                <a:gd name="T57" fmla="*/ 43 h 86"/>
                <a:gd name="T58" fmla="*/ 35 w 77"/>
                <a:gd name="T59" fmla="*/ 48 h 86"/>
                <a:gd name="T60" fmla="*/ 23 w 77"/>
                <a:gd name="T61" fmla="*/ 51 h 86"/>
                <a:gd name="T62" fmla="*/ 17 w 77"/>
                <a:gd name="T63" fmla="*/ 55 h 86"/>
                <a:gd name="T64" fmla="*/ 15 w 77"/>
                <a:gd name="T65" fmla="*/ 62 h 86"/>
                <a:gd name="T66" fmla="*/ 19 w 77"/>
                <a:gd name="T67" fmla="*/ 71 h 86"/>
                <a:gd name="T68" fmla="*/ 32 w 77"/>
                <a:gd name="T69" fmla="*/ 75 h 86"/>
                <a:gd name="T70" fmla="*/ 46 w 77"/>
                <a:gd name="T71" fmla="*/ 72 h 86"/>
                <a:gd name="T72" fmla="*/ 56 w 77"/>
                <a:gd name="T73" fmla="*/ 62 h 86"/>
                <a:gd name="T74" fmla="*/ 58 w 77"/>
                <a:gd name="T75" fmla="*/ 48 h 86"/>
                <a:gd name="T76" fmla="*/ 58 w 77"/>
                <a:gd name="T77"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86">
                  <a:moveTo>
                    <a:pt x="59" y="74"/>
                  </a:moveTo>
                  <a:cubicBezTo>
                    <a:pt x="54" y="79"/>
                    <a:pt x="49" y="82"/>
                    <a:pt x="44" y="84"/>
                  </a:cubicBezTo>
                  <a:cubicBezTo>
                    <a:pt x="39" y="86"/>
                    <a:pt x="34" y="86"/>
                    <a:pt x="29" y="86"/>
                  </a:cubicBezTo>
                  <a:cubicBezTo>
                    <a:pt x="20" y="86"/>
                    <a:pt x="13" y="84"/>
                    <a:pt x="8" y="80"/>
                  </a:cubicBezTo>
                  <a:cubicBezTo>
                    <a:pt x="3" y="75"/>
                    <a:pt x="0" y="69"/>
                    <a:pt x="0" y="62"/>
                  </a:cubicBezTo>
                  <a:cubicBezTo>
                    <a:pt x="0" y="58"/>
                    <a:pt x="1" y="55"/>
                    <a:pt x="3" y="51"/>
                  </a:cubicBezTo>
                  <a:cubicBezTo>
                    <a:pt x="5" y="48"/>
                    <a:pt x="7" y="45"/>
                    <a:pt x="10" y="43"/>
                  </a:cubicBezTo>
                  <a:cubicBezTo>
                    <a:pt x="13" y="41"/>
                    <a:pt x="17" y="40"/>
                    <a:pt x="20" y="39"/>
                  </a:cubicBezTo>
                  <a:cubicBezTo>
                    <a:pt x="23" y="38"/>
                    <a:pt x="27" y="37"/>
                    <a:pt x="33" y="37"/>
                  </a:cubicBezTo>
                  <a:cubicBezTo>
                    <a:pt x="44" y="35"/>
                    <a:pt x="53" y="34"/>
                    <a:pt x="58" y="32"/>
                  </a:cubicBezTo>
                  <a:cubicBezTo>
                    <a:pt x="58" y="30"/>
                    <a:pt x="58" y="29"/>
                    <a:pt x="58" y="28"/>
                  </a:cubicBezTo>
                  <a:cubicBezTo>
                    <a:pt x="58" y="22"/>
                    <a:pt x="57" y="18"/>
                    <a:pt x="54" y="16"/>
                  </a:cubicBezTo>
                  <a:cubicBezTo>
                    <a:pt x="50" y="13"/>
                    <a:pt x="45" y="11"/>
                    <a:pt x="38" y="11"/>
                  </a:cubicBezTo>
                  <a:cubicBezTo>
                    <a:pt x="31" y="11"/>
                    <a:pt x="27" y="12"/>
                    <a:pt x="23" y="15"/>
                  </a:cubicBezTo>
                  <a:cubicBezTo>
                    <a:pt x="20" y="17"/>
                    <a:pt x="18" y="21"/>
                    <a:pt x="16" y="27"/>
                  </a:cubicBezTo>
                  <a:lnTo>
                    <a:pt x="3" y="25"/>
                  </a:lnTo>
                  <a:cubicBezTo>
                    <a:pt x="4" y="19"/>
                    <a:pt x="6" y="14"/>
                    <a:pt x="9" y="11"/>
                  </a:cubicBezTo>
                  <a:cubicBezTo>
                    <a:pt x="12" y="7"/>
                    <a:pt x="16" y="5"/>
                    <a:pt x="21" y="3"/>
                  </a:cubicBezTo>
                  <a:cubicBezTo>
                    <a:pt x="27" y="1"/>
                    <a:pt x="33" y="0"/>
                    <a:pt x="40" y="0"/>
                  </a:cubicBezTo>
                  <a:cubicBezTo>
                    <a:pt x="47" y="0"/>
                    <a:pt x="53" y="1"/>
                    <a:pt x="57" y="2"/>
                  </a:cubicBezTo>
                  <a:cubicBezTo>
                    <a:pt x="62" y="4"/>
                    <a:pt x="65" y="6"/>
                    <a:pt x="67" y="8"/>
                  </a:cubicBezTo>
                  <a:cubicBezTo>
                    <a:pt x="69" y="11"/>
                    <a:pt x="71" y="14"/>
                    <a:pt x="71" y="18"/>
                  </a:cubicBezTo>
                  <a:cubicBezTo>
                    <a:pt x="72" y="20"/>
                    <a:pt x="72" y="25"/>
                    <a:pt x="72" y="31"/>
                  </a:cubicBezTo>
                  <a:lnTo>
                    <a:pt x="72" y="50"/>
                  </a:lnTo>
                  <a:cubicBezTo>
                    <a:pt x="72" y="63"/>
                    <a:pt x="73" y="71"/>
                    <a:pt x="73" y="74"/>
                  </a:cubicBezTo>
                  <a:cubicBezTo>
                    <a:pt x="74" y="78"/>
                    <a:pt x="75" y="81"/>
                    <a:pt x="77" y="84"/>
                  </a:cubicBezTo>
                  <a:lnTo>
                    <a:pt x="62" y="84"/>
                  </a:lnTo>
                  <a:cubicBezTo>
                    <a:pt x="60" y="81"/>
                    <a:pt x="60" y="78"/>
                    <a:pt x="59" y="74"/>
                  </a:cubicBezTo>
                  <a:close/>
                  <a:moveTo>
                    <a:pt x="58" y="43"/>
                  </a:moveTo>
                  <a:cubicBezTo>
                    <a:pt x="53" y="45"/>
                    <a:pt x="45" y="47"/>
                    <a:pt x="35" y="48"/>
                  </a:cubicBezTo>
                  <a:cubicBezTo>
                    <a:pt x="29" y="49"/>
                    <a:pt x="25" y="50"/>
                    <a:pt x="23" y="51"/>
                  </a:cubicBezTo>
                  <a:cubicBezTo>
                    <a:pt x="20" y="52"/>
                    <a:pt x="19" y="53"/>
                    <a:pt x="17" y="55"/>
                  </a:cubicBezTo>
                  <a:cubicBezTo>
                    <a:pt x="16" y="57"/>
                    <a:pt x="15" y="60"/>
                    <a:pt x="15" y="62"/>
                  </a:cubicBezTo>
                  <a:cubicBezTo>
                    <a:pt x="15" y="66"/>
                    <a:pt x="17" y="69"/>
                    <a:pt x="19" y="71"/>
                  </a:cubicBezTo>
                  <a:cubicBezTo>
                    <a:pt x="22" y="74"/>
                    <a:pt x="26" y="75"/>
                    <a:pt x="32" y="75"/>
                  </a:cubicBezTo>
                  <a:cubicBezTo>
                    <a:pt x="37" y="75"/>
                    <a:pt x="42" y="74"/>
                    <a:pt x="46" y="72"/>
                  </a:cubicBezTo>
                  <a:cubicBezTo>
                    <a:pt x="51" y="69"/>
                    <a:pt x="54" y="66"/>
                    <a:pt x="56" y="62"/>
                  </a:cubicBezTo>
                  <a:cubicBezTo>
                    <a:pt x="57" y="59"/>
                    <a:pt x="58" y="54"/>
                    <a:pt x="58" y="48"/>
                  </a:cubicBezTo>
                  <a:lnTo>
                    <a:pt x="5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3" name="Freeform 365"/>
            <p:cNvSpPr>
              <a:spLocks noEditPoints="1"/>
            </p:cNvSpPr>
            <p:nvPr/>
          </p:nvSpPr>
          <p:spPr bwMode="auto">
            <a:xfrm>
              <a:off x="1504315" y="671195"/>
              <a:ext cx="210185" cy="8382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214 w 353"/>
                <a:gd name="T27" fmla="*/ 138 h 141"/>
                <a:gd name="T28" fmla="*/ 197 w 353"/>
                <a:gd name="T29" fmla="*/ 31 h 141"/>
                <a:gd name="T30" fmla="*/ 163 w 353"/>
                <a:gd name="T31" fmla="*/ 51 h 141"/>
                <a:gd name="T32" fmla="*/ 188 w 353"/>
                <a:gd name="T33" fmla="*/ 19 h 141"/>
                <a:gd name="T34" fmla="*/ 214 w 353"/>
                <a:gd name="T35" fmla="*/ 0 h 141"/>
                <a:gd name="T36" fmla="*/ 265 w 353"/>
                <a:gd name="T37" fmla="*/ 107 h 141"/>
                <a:gd name="T38" fmla="*/ 289 w 353"/>
                <a:gd name="T39" fmla="*/ 122 h 141"/>
                <a:gd name="T40" fmla="*/ 318 w 353"/>
                <a:gd name="T41" fmla="*/ 123 h 141"/>
                <a:gd name="T42" fmla="*/ 333 w 353"/>
                <a:gd name="T43" fmla="*/ 98 h 141"/>
                <a:gd name="T44" fmla="*/ 336 w 353"/>
                <a:gd name="T45" fmla="*/ 74 h 141"/>
                <a:gd name="T46" fmla="*/ 303 w 353"/>
                <a:gd name="T47" fmla="*/ 92 h 141"/>
                <a:gd name="T48" fmla="*/ 262 w 353"/>
                <a:gd name="T49" fmla="*/ 47 h 141"/>
                <a:gd name="T50" fmla="*/ 306 w 353"/>
                <a:gd name="T51" fmla="*/ 0 h 141"/>
                <a:gd name="T52" fmla="*/ 347 w 353"/>
                <a:gd name="T53" fmla="*/ 28 h 141"/>
                <a:gd name="T54" fmla="*/ 347 w 353"/>
                <a:gd name="T55" fmla="*/ 109 h 141"/>
                <a:gd name="T56" fmla="*/ 304 w 353"/>
                <a:gd name="T57" fmla="*/ 141 h 141"/>
                <a:gd name="T58" fmla="*/ 265 w 353"/>
                <a:gd name="T59" fmla="*/ 107 h 141"/>
                <a:gd name="T60" fmla="*/ 326 w 353"/>
                <a:gd name="T61" fmla="*/ 23 h 141"/>
                <a:gd name="T62" fmla="*/ 288 w 353"/>
                <a:gd name="T63" fmla="*/ 24 h 141"/>
                <a:gd name="T64" fmla="*/ 288 w 353"/>
                <a:gd name="T65" fmla="*/ 69 h 141"/>
                <a:gd name="T66" fmla="*/ 326 w 353"/>
                <a:gd name="T67"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65" y="107"/>
                  </a:moveTo>
                  <a:lnTo>
                    <a:pt x="281" y="105"/>
                  </a:lnTo>
                  <a:cubicBezTo>
                    <a:pt x="283" y="113"/>
                    <a:pt x="285" y="118"/>
                    <a:pt x="289" y="122"/>
                  </a:cubicBezTo>
                  <a:cubicBezTo>
                    <a:pt x="293" y="125"/>
                    <a:pt x="298" y="127"/>
                    <a:pt x="304" y="127"/>
                  </a:cubicBezTo>
                  <a:cubicBezTo>
                    <a:pt x="309" y="127"/>
                    <a:pt x="314" y="126"/>
                    <a:pt x="318" y="123"/>
                  </a:cubicBezTo>
                  <a:cubicBezTo>
                    <a:pt x="322" y="121"/>
                    <a:pt x="325" y="118"/>
                    <a:pt x="327" y="114"/>
                  </a:cubicBezTo>
                  <a:cubicBezTo>
                    <a:pt x="330" y="110"/>
                    <a:pt x="332" y="105"/>
                    <a:pt x="333" y="98"/>
                  </a:cubicBezTo>
                  <a:cubicBezTo>
                    <a:pt x="335" y="91"/>
                    <a:pt x="336" y="84"/>
                    <a:pt x="336" y="77"/>
                  </a:cubicBezTo>
                  <a:cubicBezTo>
                    <a:pt x="336" y="76"/>
                    <a:pt x="336" y="75"/>
                    <a:pt x="336" y="74"/>
                  </a:cubicBezTo>
                  <a:cubicBezTo>
                    <a:pt x="333" y="79"/>
                    <a:pt x="328" y="83"/>
                    <a:pt x="322" y="87"/>
                  </a:cubicBezTo>
                  <a:cubicBezTo>
                    <a:pt x="316" y="90"/>
                    <a:pt x="310" y="92"/>
                    <a:pt x="303" y="92"/>
                  </a:cubicBezTo>
                  <a:cubicBezTo>
                    <a:pt x="292" y="92"/>
                    <a:pt x="282" y="88"/>
                    <a:pt x="274" y="80"/>
                  </a:cubicBezTo>
                  <a:cubicBezTo>
                    <a:pt x="266" y="71"/>
                    <a:pt x="262" y="60"/>
                    <a:pt x="262" y="47"/>
                  </a:cubicBezTo>
                  <a:cubicBezTo>
                    <a:pt x="262" y="33"/>
                    <a:pt x="267" y="22"/>
                    <a:pt x="275" y="13"/>
                  </a:cubicBezTo>
                  <a:cubicBezTo>
                    <a:pt x="283" y="5"/>
                    <a:pt x="293" y="0"/>
                    <a:pt x="306" y="0"/>
                  </a:cubicBezTo>
                  <a:cubicBezTo>
                    <a:pt x="315" y="0"/>
                    <a:pt x="323" y="3"/>
                    <a:pt x="330" y="8"/>
                  </a:cubicBezTo>
                  <a:cubicBezTo>
                    <a:pt x="338" y="13"/>
                    <a:pt x="343" y="19"/>
                    <a:pt x="347" y="28"/>
                  </a:cubicBezTo>
                  <a:cubicBezTo>
                    <a:pt x="351" y="37"/>
                    <a:pt x="353" y="50"/>
                    <a:pt x="353" y="67"/>
                  </a:cubicBezTo>
                  <a:cubicBezTo>
                    <a:pt x="353" y="84"/>
                    <a:pt x="351" y="98"/>
                    <a:pt x="347" y="109"/>
                  </a:cubicBezTo>
                  <a:cubicBezTo>
                    <a:pt x="343" y="119"/>
                    <a:pt x="338" y="127"/>
                    <a:pt x="330" y="133"/>
                  </a:cubicBezTo>
                  <a:cubicBezTo>
                    <a:pt x="323" y="138"/>
                    <a:pt x="314" y="141"/>
                    <a:pt x="304" y="141"/>
                  </a:cubicBezTo>
                  <a:cubicBezTo>
                    <a:pt x="293" y="141"/>
                    <a:pt x="284" y="138"/>
                    <a:pt x="277" y="132"/>
                  </a:cubicBezTo>
                  <a:cubicBezTo>
                    <a:pt x="270" y="126"/>
                    <a:pt x="266" y="118"/>
                    <a:pt x="265" y="107"/>
                  </a:cubicBezTo>
                  <a:close/>
                  <a:moveTo>
                    <a:pt x="334" y="46"/>
                  </a:moveTo>
                  <a:cubicBezTo>
                    <a:pt x="334" y="36"/>
                    <a:pt x="331" y="29"/>
                    <a:pt x="326" y="23"/>
                  </a:cubicBezTo>
                  <a:cubicBezTo>
                    <a:pt x="321" y="17"/>
                    <a:pt x="315" y="14"/>
                    <a:pt x="308" y="14"/>
                  </a:cubicBezTo>
                  <a:cubicBezTo>
                    <a:pt x="300" y="14"/>
                    <a:pt x="294" y="18"/>
                    <a:pt x="288" y="24"/>
                  </a:cubicBezTo>
                  <a:cubicBezTo>
                    <a:pt x="283" y="30"/>
                    <a:pt x="280" y="38"/>
                    <a:pt x="280" y="47"/>
                  </a:cubicBezTo>
                  <a:cubicBezTo>
                    <a:pt x="280" y="56"/>
                    <a:pt x="282" y="63"/>
                    <a:pt x="288" y="69"/>
                  </a:cubicBezTo>
                  <a:cubicBezTo>
                    <a:pt x="293" y="74"/>
                    <a:pt x="300" y="77"/>
                    <a:pt x="307" y="77"/>
                  </a:cubicBezTo>
                  <a:cubicBezTo>
                    <a:pt x="315" y="77"/>
                    <a:pt x="321" y="74"/>
                    <a:pt x="326" y="69"/>
                  </a:cubicBezTo>
                  <a:cubicBezTo>
                    <a:pt x="331" y="63"/>
                    <a:pt x="334" y="56"/>
                    <a:pt x="334"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4" name="Freeform 366"/>
            <p:cNvSpPr>
              <a:spLocks noEditPoints="1"/>
            </p:cNvSpPr>
            <p:nvPr/>
          </p:nvSpPr>
          <p:spPr bwMode="auto">
            <a:xfrm>
              <a:off x="2418080" y="671195"/>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214 w 352"/>
                <a:gd name="T27" fmla="*/ 138 h 141"/>
                <a:gd name="T28" fmla="*/ 197 w 352"/>
                <a:gd name="T29" fmla="*/ 31 h 141"/>
                <a:gd name="T30" fmla="*/ 163 w 352"/>
                <a:gd name="T31" fmla="*/ 51 h 141"/>
                <a:gd name="T32" fmla="*/ 188 w 352"/>
                <a:gd name="T33" fmla="*/ 19 h 141"/>
                <a:gd name="T34" fmla="*/ 214 w 352"/>
                <a:gd name="T35" fmla="*/ 0 h 141"/>
                <a:gd name="T36" fmla="*/ 350 w 352"/>
                <a:gd name="T37" fmla="*/ 35 h 141"/>
                <a:gd name="T38" fmla="*/ 327 w 352"/>
                <a:gd name="T39" fmla="*/ 21 h 141"/>
                <a:gd name="T40" fmla="*/ 296 w 352"/>
                <a:gd name="T41" fmla="*/ 19 h 141"/>
                <a:gd name="T42" fmla="*/ 278 w 352"/>
                <a:gd name="T43" fmla="*/ 67 h 141"/>
                <a:gd name="T44" fmla="*/ 312 w 352"/>
                <a:gd name="T45" fmla="*/ 49 h 141"/>
                <a:gd name="T46" fmla="*/ 352 w 352"/>
                <a:gd name="T47" fmla="*/ 94 h 141"/>
                <a:gd name="T48" fmla="*/ 331 w 352"/>
                <a:gd name="T49" fmla="*/ 135 h 141"/>
                <a:gd name="T50" fmla="*/ 275 w 352"/>
                <a:gd name="T51" fmla="*/ 125 h 141"/>
                <a:gd name="T52" fmla="*/ 276 w 352"/>
                <a:gd name="T53" fmla="*/ 16 h 141"/>
                <a:gd name="T54" fmla="*/ 338 w 352"/>
                <a:gd name="T55" fmla="*/ 10 h 141"/>
                <a:gd name="T56" fmla="*/ 281 w 352"/>
                <a:gd name="T57" fmla="*/ 94 h 141"/>
                <a:gd name="T58" fmla="*/ 295 w 352"/>
                <a:gd name="T59" fmla="*/ 123 h 141"/>
                <a:gd name="T60" fmla="*/ 327 w 352"/>
                <a:gd name="T61" fmla="*/ 118 h 141"/>
                <a:gd name="T62" fmla="*/ 328 w 352"/>
                <a:gd name="T63" fmla="*/ 72 h 141"/>
                <a:gd name="T64" fmla="*/ 289 w 352"/>
                <a:gd name="T65"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5" name="Freeform 367"/>
            <p:cNvSpPr>
              <a:spLocks noEditPoints="1"/>
            </p:cNvSpPr>
            <p:nvPr/>
          </p:nvSpPr>
          <p:spPr bwMode="auto">
            <a:xfrm>
              <a:off x="3331210" y="671195"/>
              <a:ext cx="194310" cy="83820"/>
            </a:xfrm>
            <a:custGeom>
              <a:avLst/>
              <a:gdLst>
                <a:gd name="T0" fmla="*/ 0 w 326"/>
                <a:gd name="T1" fmla="*/ 138 h 141"/>
                <a:gd name="T2" fmla="*/ 0 w 326"/>
                <a:gd name="T3" fmla="*/ 119 h 141"/>
                <a:gd name="T4" fmla="*/ 19 w 326"/>
                <a:gd name="T5" fmla="*/ 119 h 141"/>
                <a:gd name="T6" fmla="*/ 19 w 326"/>
                <a:gd name="T7" fmla="*/ 138 h 141"/>
                <a:gd name="T8" fmla="*/ 0 w 326"/>
                <a:gd name="T9" fmla="*/ 138 h 141"/>
                <a:gd name="T10" fmla="*/ 38 w 326"/>
                <a:gd name="T11" fmla="*/ 102 h 141"/>
                <a:gd name="T12" fmla="*/ 56 w 326"/>
                <a:gd name="T13" fmla="*/ 101 h 141"/>
                <a:gd name="T14" fmla="*/ 65 w 326"/>
                <a:gd name="T15" fmla="*/ 120 h 141"/>
                <a:gd name="T16" fmla="*/ 83 w 326"/>
                <a:gd name="T17" fmla="*/ 127 h 141"/>
                <a:gd name="T18" fmla="*/ 103 w 326"/>
                <a:gd name="T19" fmla="*/ 118 h 141"/>
                <a:gd name="T20" fmla="*/ 112 w 326"/>
                <a:gd name="T21" fmla="*/ 93 h 141"/>
                <a:gd name="T22" fmla="*/ 104 w 326"/>
                <a:gd name="T23" fmla="*/ 71 h 141"/>
                <a:gd name="T24" fmla="*/ 82 w 326"/>
                <a:gd name="T25" fmla="*/ 62 h 141"/>
                <a:gd name="T26" fmla="*/ 68 w 326"/>
                <a:gd name="T27" fmla="*/ 66 h 141"/>
                <a:gd name="T28" fmla="*/ 57 w 326"/>
                <a:gd name="T29" fmla="*/ 75 h 141"/>
                <a:gd name="T30" fmla="*/ 41 w 326"/>
                <a:gd name="T31" fmla="*/ 73 h 141"/>
                <a:gd name="T32" fmla="*/ 55 w 326"/>
                <a:gd name="T33" fmla="*/ 3 h 141"/>
                <a:gd name="T34" fmla="*/ 123 w 326"/>
                <a:gd name="T35" fmla="*/ 3 h 141"/>
                <a:gd name="T36" fmla="*/ 123 w 326"/>
                <a:gd name="T37" fmla="*/ 19 h 141"/>
                <a:gd name="T38" fmla="*/ 68 w 326"/>
                <a:gd name="T39" fmla="*/ 19 h 141"/>
                <a:gd name="T40" fmla="*/ 61 w 326"/>
                <a:gd name="T41" fmla="*/ 56 h 141"/>
                <a:gd name="T42" fmla="*/ 87 w 326"/>
                <a:gd name="T43" fmla="*/ 47 h 141"/>
                <a:gd name="T44" fmla="*/ 117 w 326"/>
                <a:gd name="T45" fmla="*/ 60 h 141"/>
                <a:gd name="T46" fmla="*/ 129 w 326"/>
                <a:gd name="T47" fmla="*/ 92 h 141"/>
                <a:gd name="T48" fmla="*/ 119 w 326"/>
                <a:gd name="T49" fmla="*/ 124 h 141"/>
                <a:gd name="T50" fmla="*/ 83 w 326"/>
                <a:gd name="T51" fmla="*/ 141 h 141"/>
                <a:gd name="T52" fmla="*/ 52 w 326"/>
                <a:gd name="T53" fmla="*/ 130 h 141"/>
                <a:gd name="T54" fmla="*/ 38 w 326"/>
                <a:gd name="T55" fmla="*/ 102 h 141"/>
                <a:gd name="T56" fmla="*/ 239 w 326"/>
                <a:gd name="T57" fmla="*/ 122 h 141"/>
                <a:gd name="T58" fmla="*/ 239 w 326"/>
                <a:gd name="T59" fmla="*/ 138 h 141"/>
                <a:gd name="T60" fmla="*/ 148 w 326"/>
                <a:gd name="T61" fmla="*/ 138 h 141"/>
                <a:gd name="T62" fmla="*/ 150 w 326"/>
                <a:gd name="T63" fmla="*/ 127 h 141"/>
                <a:gd name="T64" fmla="*/ 161 w 326"/>
                <a:gd name="T65" fmla="*/ 108 h 141"/>
                <a:gd name="T66" fmla="*/ 183 w 326"/>
                <a:gd name="T67" fmla="*/ 88 h 141"/>
                <a:gd name="T68" fmla="*/ 214 w 326"/>
                <a:gd name="T69" fmla="*/ 58 h 141"/>
                <a:gd name="T70" fmla="*/ 222 w 326"/>
                <a:gd name="T71" fmla="*/ 38 h 141"/>
                <a:gd name="T72" fmla="*/ 214 w 326"/>
                <a:gd name="T73" fmla="*/ 21 h 141"/>
                <a:gd name="T74" fmla="*/ 196 w 326"/>
                <a:gd name="T75" fmla="*/ 14 h 141"/>
                <a:gd name="T76" fmla="*/ 176 w 326"/>
                <a:gd name="T77" fmla="*/ 22 h 141"/>
                <a:gd name="T78" fmla="*/ 169 w 326"/>
                <a:gd name="T79" fmla="*/ 42 h 141"/>
                <a:gd name="T80" fmla="*/ 151 w 326"/>
                <a:gd name="T81" fmla="*/ 40 h 141"/>
                <a:gd name="T82" fmla="*/ 165 w 326"/>
                <a:gd name="T83" fmla="*/ 11 h 141"/>
                <a:gd name="T84" fmla="*/ 196 w 326"/>
                <a:gd name="T85" fmla="*/ 0 h 141"/>
                <a:gd name="T86" fmla="*/ 227 w 326"/>
                <a:gd name="T87" fmla="*/ 11 h 141"/>
                <a:gd name="T88" fmla="*/ 239 w 326"/>
                <a:gd name="T89" fmla="*/ 39 h 141"/>
                <a:gd name="T90" fmla="*/ 236 w 326"/>
                <a:gd name="T91" fmla="*/ 55 h 141"/>
                <a:gd name="T92" fmla="*/ 224 w 326"/>
                <a:gd name="T93" fmla="*/ 72 h 141"/>
                <a:gd name="T94" fmla="*/ 198 w 326"/>
                <a:gd name="T95" fmla="*/ 96 h 141"/>
                <a:gd name="T96" fmla="*/ 179 w 326"/>
                <a:gd name="T97" fmla="*/ 113 h 141"/>
                <a:gd name="T98" fmla="*/ 172 w 326"/>
                <a:gd name="T99" fmla="*/ 122 h 141"/>
                <a:gd name="T100" fmla="*/ 239 w 326"/>
                <a:gd name="T101" fmla="*/ 122 h 141"/>
                <a:gd name="T102" fmla="*/ 326 w 326"/>
                <a:gd name="T103" fmla="*/ 138 h 141"/>
                <a:gd name="T104" fmla="*/ 309 w 326"/>
                <a:gd name="T105" fmla="*/ 138 h 141"/>
                <a:gd name="T106" fmla="*/ 309 w 326"/>
                <a:gd name="T107" fmla="*/ 31 h 141"/>
                <a:gd name="T108" fmla="*/ 293 w 326"/>
                <a:gd name="T109" fmla="*/ 43 h 141"/>
                <a:gd name="T110" fmla="*/ 275 w 326"/>
                <a:gd name="T111" fmla="*/ 51 h 141"/>
                <a:gd name="T112" fmla="*/ 275 w 326"/>
                <a:gd name="T113" fmla="*/ 35 h 141"/>
                <a:gd name="T114" fmla="*/ 300 w 326"/>
                <a:gd name="T115" fmla="*/ 19 h 141"/>
                <a:gd name="T116" fmla="*/ 315 w 326"/>
                <a:gd name="T117" fmla="*/ 0 h 141"/>
                <a:gd name="T118" fmla="*/ 326 w 326"/>
                <a:gd name="T119" fmla="*/ 0 h 141"/>
                <a:gd name="T120" fmla="*/ 326 w 326"/>
                <a:gd name="T121"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6" h="141">
                  <a:moveTo>
                    <a:pt x="0" y="138"/>
                  </a:moveTo>
                  <a:lnTo>
                    <a:pt x="0" y="119"/>
                  </a:lnTo>
                  <a:lnTo>
                    <a:pt x="19" y="119"/>
                  </a:lnTo>
                  <a:lnTo>
                    <a:pt x="19" y="138"/>
                  </a:lnTo>
                  <a:lnTo>
                    <a:pt x="0" y="138"/>
                  </a:lnTo>
                  <a:close/>
                  <a:moveTo>
                    <a:pt x="38" y="102"/>
                  </a:moveTo>
                  <a:lnTo>
                    <a:pt x="56" y="101"/>
                  </a:lnTo>
                  <a:cubicBezTo>
                    <a:pt x="58" y="110"/>
                    <a:pt x="61" y="116"/>
                    <a:pt x="65" y="120"/>
                  </a:cubicBezTo>
                  <a:cubicBezTo>
                    <a:pt x="70" y="125"/>
                    <a:pt x="76" y="127"/>
                    <a:pt x="83" y="127"/>
                  </a:cubicBezTo>
                  <a:cubicBezTo>
                    <a:pt x="91" y="127"/>
                    <a:pt x="98" y="124"/>
                    <a:pt x="103" y="118"/>
                  </a:cubicBezTo>
                  <a:cubicBezTo>
                    <a:pt x="109" y="112"/>
                    <a:pt x="112" y="103"/>
                    <a:pt x="112" y="93"/>
                  </a:cubicBezTo>
                  <a:cubicBezTo>
                    <a:pt x="112" y="84"/>
                    <a:pt x="109" y="76"/>
                    <a:pt x="104" y="71"/>
                  </a:cubicBezTo>
                  <a:cubicBezTo>
                    <a:pt x="98" y="65"/>
                    <a:pt x="91" y="62"/>
                    <a:pt x="82" y="62"/>
                  </a:cubicBezTo>
                  <a:cubicBezTo>
                    <a:pt x="77" y="62"/>
                    <a:pt x="72" y="63"/>
                    <a:pt x="68" y="66"/>
                  </a:cubicBezTo>
                  <a:cubicBezTo>
                    <a:pt x="63" y="68"/>
                    <a:pt x="60" y="72"/>
                    <a:pt x="57" y="75"/>
                  </a:cubicBezTo>
                  <a:lnTo>
                    <a:pt x="41" y="73"/>
                  </a:lnTo>
                  <a:lnTo>
                    <a:pt x="55" y="3"/>
                  </a:lnTo>
                  <a:lnTo>
                    <a:pt x="123" y="3"/>
                  </a:lnTo>
                  <a:lnTo>
                    <a:pt x="123" y="19"/>
                  </a:lnTo>
                  <a:lnTo>
                    <a:pt x="68" y="19"/>
                  </a:lnTo>
                  <a:lnTo>
                    <a:pt x="61" y="56"/>
                  </a:lnTo>
                  <a:cubicBezTo>
                    <a:pt x="69" y="50"/>
                    <a:pt x="78" y="47"/>
                    <a:pt x="87" y="47"/>
                  </a:cubicBezTo>
                  <a:cubicBezTo>
                    <a:pt x="99" y="47"/>
                    <a:pt x="109" y="51"/>
                    <a:pt x="117" y="60"/>
                  </a:cubicBezTo>
                  <a:cubicBezTo>
                    <a:pt x="125" y="68"/>
                    <a:pt x="129" y="79"/>
                    <a:pt x="129" y="92"/>
                  </a:cubicBezTo>
                  <a:cubicBezTo>
                    <a:pt x="129" y="104"/>
                    <a:pt x="126" y="115"/>
                    <a:pt x="119" y="124"/>
                  </a:cubicBezTo>
                  <a:cubicBezTo>
                    <a:pt x="110" y="135"/>
                    <a:pt x="98" y="141"/>
                    <a:pt x="83" y="141"/>
                  </a:cubicBezTo>
                  <a:cubicBezTo>
                    <a:pt x="70" y="141"/>
                    <a:pt x="60" y="137"/>
                    <a:pt x="52" y="130"/>
                  </a:cubicBezTo>
                  <a:cubicBezTo>
                    <a:pt x="44" y="123"/>
                    <a:pt x="40" y="114"/>
                    <a:pt x="38" y="102"/>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6" name="Line 368"/>
            <p:cNvCxnSpPr/>
            <p:nvPr/>
          </p:nvCxnSpPr>
          <p:spPr bwMode="auto">
            <a:xfrm>
              <a:off x="1189355" y="61023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7" name="Line 369"/>
            <p:cNvCxnSpPr/>
            <p:nvPr/>
          </p:nvCxnSpPr>
          <p:spPr bwMode="auto">
            <a:xfrm>
              <a:off x="1817370" y="61023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8" name="Line 370"/>
            <p:cNvCxnSpPr/>
            <p:nvPr/>
          </p:nvCxnSpPr>
          <p:spPr bwMode="auto">
            <a:xfrm>
              <a:off x="2730500" y="61023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9" name="Rectangle 371"/>
            <p:cNvSpPr>
              <a:spLocks noChangeArrowheads="1"/>
            </p:cNvSpPr>
            <p:nvPr/>
          </p:nvSpPr>
          <p:spPr bwMode="auto">
            <a:xfrm>
              <a:off x="47625" y="820420"/>
              <a:ext cx="3596640"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40" name="Freeform 372"/>
            <p:cNvSpPr>
              <a:spLocks noEditPoints="1"/>
            </p:cNvSpPr>
            <p:nvPr/>
          </p:nvSpPr>
          <p:spPr bwMode="auto">
            <a:xfrm>
              <a:off x="280035" y="893445"/>
              <a:ext cx="84455" cy="62230"/>
            </a:xfrm>
            <a:custGeom>
              <a:avLst/>
              <a:gdLst>
                <a:gd name="T0" fmla="*/ 71 w 142"/>
                <a:gd name="T1" fmla="*/ 89 h 104"/>
                <a:gd name="T2" fmla="*/ 53 w 142"/>
                <a:gd name="T3" fmla="*/ 100 h 104"/>
                <a:gd name="T4" fmla="*/ 34 w 142"/>
                <a:gd name="T5" fmla="*/ 104 h 104"/>
                <a:gd name="T6" fmla="*/ 9 w 142"/>
                <a:gd name="T7" fmla="*/ 96 h 104"/>
                <a:gd name="T8" fmla="*/ 0 w 142"/>
                <a:gd name="T9" fmla="*/ 75 h 104"/>
                <a:gd name="T10" fmla="*/ 4 w 142"/>
                <a:gd name="T11" fmla="*/ 62 h 104"/>
                <a:gd name="T12" fmla="*/ 12 w 142"/>
                <a:gd name="T13" fmla="*/ 52 h 104"/>
                <a:gd name="T14" fmla="*/ 25 w 142"/>
                <a:gd name="T15" fmla="*/ 47 h 104"/>
                <a:gd name="T16" fmla="*/ 40 w 142"/>
                <a:gd name="T17" fmla="*/ 44 h 104"/>
                <a:gd name="T18" fmla="*/ 70 w 142"/>
                <a:gd name="T19" fmla="*/ 38 h 104"/>
                <a:gd name="T20" fmla="*/ 70 w 142"/>
                <a:gd name="T21" fmla="*/ 34 h 104"/>
                <a:gd name="T22" fmla="*/ 65 w 142"/>
                <a:gd name="T23" fmla="*/ 19 h 104"/>
                <a:gd name="T24" fmla="*/ 46 w 142"/>
                <a:gd name="T25" fmla="*/ 14 h 104"/>
                <a:gd name="T26" fmla="*/ 28 w 142"/>
                <a:gd name="T27" fmla="*/ 18 h 104"/>
                <a:gd name="T28" fmla="*/ 20 w 142"/>
                <a:gd name="T29" fmla="*/ 32 h 104"/>
                <a:gd name="T30" fmla="*/ 3 w 142"/>
                <a:gd name="T31" fmla="*/ 30 h 104"/>
                <a:gd name="T32" fmla="*/ 11 w 142"/>
                <a:gd name="T33" fmla="*/ 13 h 104"/>
                <a:gd name="T34" fmla="*/ 26 w 142"/>
                <a:gd name="T35" fmla="*/ 3 h 104"/>
                <a:gd name="T36" fmla="*/ 48 w 142"/>
                <a:gd name="T37" fmla="*/ 0 h 104"/>
                <a:gd name="T38" fmla="*/ 69 w 142"/>
                <a:gd name="T39" fmla="*/ 3 h 104"/>
                <a:gd name="T40" fmla="*/ 81 w 142"/>
                <a:gd name="T41" fmla="*/ 10 h 104"/>
                <a:gd name="T42" fmla="*/ 86 w 142"/>
                <a:gd name="T43" fmla="*/ 22 h 104"/>
                <a:gd name="T44" fmla="*/ 87 w 142"/>
                <a:gd name="T45" fmla="*/ 37 h 104"/>
                <a:gd name="T46" fmla="*/ 87 w 142"/>
                <a:gd name="T47" fmla="*/ 60 h 104"/>
                <a:gd name="T48" fmla="*/ 88 w 142"/>
                <a:gd name="T49" fmla="*/ 89 h 104"/>
                <a:gd name="T50" fmla="*/ 92 w 142"/>
                <a:gd name="T51" fmla="*/ 101 h 104"/>
                <a:gd name="T52" fmla="*/ 74 w 142"/>
                <a:gd name="T53" fmla="*/ 101 h 104"/>
                <a:gd name="T54" fmla="*/ 71 w 142"/>
                <a:gd name="T55" fmla="*/ 89 h 104"/>
                <a:gd name="T56" fmla="*/ 70 w 142"/>
                <a:gd name="T57" fmla="*/ 51 h 104"/>
                <a:gd name="T58" fmla="*/ 42 w 142"/>
                <a:gd name="T59" fmla="*/ 58 h 104"/>
                <a:gd name="T60" fmla="*/ 27 w 142"/>
                <a:gd name="T61" fmla="*/ 61 h 104"/>
                <a:gd name="T62" fmla="*/ 21 w 142"/>
                <a:gd name="T63" fmla="*/ 67 h 104"/>
                <a:gd name="T64" fmla="*/ 18 w 142"/>
                <a:gd name="T65" fmla="*/ 75 h 104"/>
                <a:gd name="T66" fmla="*/ 24 w 142"/>
                <a:gd name="T67" fmla="*/ 86 h 104"/>
                <a:gd name="T68" fmla="*/ 38 w 142"/>
                <a:gd name="T69" fmla="*/ 90 h 104"/>
                <a:gd name="T70" fmla="*/ 56 w 142"/>
                <a:gd name="T71" fmla="*/ 86 h 104"/>
                <a:gd name="T72" fmla="*/ 67 w 142"/>
                <a:gd name="T73" fmla="*/ 74 h 104"/>
                <a:gd name="T74" fmla="*/ 70 w 142"/>
                <a:gd name="T75" fmla="*/ 58 h 104"/>
                <a:gd name="T76" fmla="*/ 70 w 142"/>
                <a:gd name="T77" fmla="*/ 51 h 104"/>
                <a:gd name="T78" fmla="*/ 123 w 142"/>
                <a:gd name="T79" fmla="*/ 101 h 104"/>
                <a:gd name="T80" fmla="*/ 123 w 142"/>
                <a:gd name="T81" fmla="*/ 82 h 104"/>
                <a:gd name="T82" fmla="*/ 142 w 142"/>
                <a:gd name="T83" fmla="*/ 82 h 104"/>
                <a:gd name="T84" fmla="*/ 142 w 142"/>
                <a:gd name="T85" fmla="*/ 101 h 104"/>
                <a:gd name="T86" fmla="*/ 123 w 142"/>
                <a:gd name="T8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2" h="104">
                  <a:moveTo>
                    <a:pt x="71" y="89"/>
                  </a:moveTo>
                  <a:cubicBezTo>
                    <a:pt x="65" y="95"/>
                    <a:pt x="59" y="98"/>
                    <a:pt x="53" y="100"/>
                  </a:cubicBezTo>
                  <a:cubicBezTo>
                    <a:pt x="47" y="103"/>
                    <a:pt x="41" y="104"/>
                    <a:pt x="34" y="104"/>
                  </a:cubicBezTo>
                  <a:cubicBezTo>
                    <a:pt x="23" y="104"/>
                    <a:pt x="15" y="101"/>
                    <a:pt x="9" y="96"/>
                  </a:cubicBezTo>
                  <a:cubicBezTo>
                    <a:pt x="3" y="90"/>
                    <a:pt x="0" y="84"/>
                    <a:pt x="0" y="75"/>
                  </a:cubicBezTo>
                  <a:cubicBezTo>
                    <a:pt x="0" y="70"/>
                    <a:pt x="2" y="66"/>
                    <a:pt x="4" y="62"/>
                  </a:cubicBezTo>
                  <a:cubicBezTo>
                    <a:pt x="6" y="58"/>
                    <a:pt x="9" y="55"/>
                    <a:pt x="12" y="52"/>
                  </a:cubicBezTo>
                  <a:cubicBezTo>
                    <a:pt x="16" y="50"/>
                    <a:pt x="20" y="48"/>
                    <a:pt x="25" y="47"/>
                  </a:cubicBezTo>
                  <a:cubicBezTo>
                    <a:pt x="28" y="46"/>
                    <a:pt x="33" y="45"/>
                    <a:pt x="40" y="44"/>
                  </a:cubicBezTo>
                  <a:cubicBezTo>
                    <a:pt x="53" y="42"/>
                    <a:pt x="63" y="41"/>
                    <a:pt x="70" y="38"/>
                  </a:cubicBezTo>
                  <a:cubicBezTo>
                    <a:pt x="70" y="36"/>
                    <a:pt x="70" y="34"/>
                    <a:pt x="70" y="34"/>
                  </a:cubicBezTo>
                  <a:cubicBezTo>
                    <a:pt x="70" y="27"/>
                    <a:pt x="68" y="22"/>
                    <a:pt x="65" y="19"/>
                  </a:cubicBezTo>
                  <a:cubicBezTo>
                    <a:pt x="61" y="16"/>
                    <a:pt x="54" y="14"/>
                    <a:pt x="46" y="14"/>
                  </a:cubicBezTo>
                  <a:cubicBezTo>
                    <a:pt x="38" y="14"/>
                    <a:pt x="32" y="15"/>
                    <a:pt x="28" y="18"/>
                  </a:cubicBezTo>
                  <a:cubicBezTo>
                    <a:pt x="24" y="21"/>
                    <a:pt x="22" y="25"/>
                    <a:pt x="20" y="32"/>
                  </a:cubicBezTo>
                  <a:lnTo>
                    <a:pt x="3" y="30"/>
                  </a:lnTo>
                  <a:cubicBezTo>
                    <a:pt x="5" y="23"/>
                    <a:pt x="7" y="18"/>
                    <a:pt x="11" y="13"/>
                  </a:cubicBezTo>
                  <a:cubicBezTo>
                    <a:pt x="14" y="9"/>
                    <a:pt x="19" y="6"/>
                    <a:pt x="26" y="3"/>
                  </a:cubicBezTo>
                  <a:cubicBezTo>
                    <a:pt x="32" y="1"/>
                    <a:pt x="40" y="0"/>
                    <a:pt x="48" y="0"/>
                  </a:cubicBezTo>
                  <a:cubicBezTo>
                    <a:pt x="57" y="0"/>
                    <a:pt x="64" y="1"/>
                    <a:pt x="69" y="3"/>
                  </a:cubicBezTo>
                  <a:cubicBezTo>
                    <a:pt x="74" y="5"/>
                    <a:pt x="78" y="7"/>
                    <a:pt x="81" y="10"/>
                  </a:cubicBezTo>
                  <a:cubicBezTo>
                    <a:pt x="83" y="13"/>
                    <a:pt x="85" y="17"/>
                    <a:pt x="86" y="22"/>
                  </a:cubicBezTo>
                  <a:cubicBezTo>
                    <a:pt x="86" y="25"/>
                    <a:pt x="87" y="30"/>
                    <a:pt x="87" y="37"/>
                  </a:cubicBezTo>
                  <a:lnTo>
                    <a:pt x="87" y="60"/>
                  </a:lnTo>
                  <a:cubicBezTo>
                    <a:pt x="87" y="75"/>
                    <a:pt x="87" y="85"/>
                    <a:pt x="88" y="89"/>
                  </a:cubicBezTo>
                  <a:cubicBezTo>
                    <a:pt x="89" y="94"/>
                    <a:pt x="90" y="98"/>
                    <a:pt x="92" y="101"/>
                  </a:cubicBezTo>
                  <a:lnTo>
                    <a:pt x="74" y="101"/>
                  </a:lnTo>
                  <a:cubicBezTo>
                    <a:pt x="73" y="98"/>
                    <a:pt x="72" y="94"/>
                    <a:pt x="71" y="89"/>
                  </a:cubicBezTo>
                  <a:close/>
                  <a:moveTo>
                    <a:pt x="70" y="51"/>
                  </a:moveTo>
                  <a:cubicBezTo>
                    <a:pt x="64" y="54"/>
                    <a:pt x="54" y="56"/>
                    <a:pt x="42" y="58"/>
                  </a:cubicBezTo>
                  <a:cubicBezTo>
                    <a:pt x="35" y="59"/>
                    <a:pt x="30" y="60"/>
                    <a:pt x="27" y="61"/>
                  </a:cubicBezTo>
                  <a:cubicBezTo>
                    <a:pt x="25" y="63"/>
                    <a:pt x="22" y="64"/>
                    <a:pt x="21" y="67"/>
                  </a:cubicBezTo>
                  <a:cubicBezTo>
                    <a:pt x="19" y="69"/>
                    <a:pt x="18" y="72"/>
                    <a:pt x="18" y="75"/>
                  </a:cubicBezTo>
                  <a:cubicBezTo>
                    <a:pt x="18" y="79"/>
                    <a:pt x="20" y="83"/>
                    <a:pt x="24" y="86"/>
                  </a:cubicBezTo>
                  <a:cubicBezTo>
                    <a:pt x="27" y="89"/>
                    <a:pt x="32" y="90"/>
                    <a:pt x="38" y="90"/>
                  </a:cubicBezTo>
                  <a:cubicBezTo>
                    <a:pt x="45" y="90"/>
                    <a:pt x="51" y="89"/>
                    <a:pt x="56" y="86"/>
                  </a:cubicBezTo>
                  <a:cubicBezTo>
                    <a:pt x="61" y="83"/>
                    <a:pt x="65" y="79"/>
                    <a:pt x="67" y="74"/>
                  </a:cubicBezTo>
                  <a:cubicBezTo>
                    <a:pt x="69" y="71"/>
                    <a:pt x="70" y="65"/>
                    <a:pt x="70" y="58"/>
                  </a:cubicBezTo>
                  <a:lnTo>
                    <a:pt x="70" y="51"/>
                  </a:lnTo>
                  <a:close/>
                  <a:moveTo>
                    <a:pt x="123" y="101"/>
                  </a:moveTo>
                  <a:lnTo>
                    <a:pt x="123" y="82"/>
                  </a:lnTo>
                  <a:lnTo>
                    <a:pt x="142" y="82"/>
                  </a:lnTo>
                  <a:lnTo>
                    <a:pt x="142" y="101"/>
                  </a:lnTo>
                  <a:lnTo>
                    <a:pt x="123" y="10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41" name="Freeform 373"/>
            <p:cNvSpPr>
              <a:spLocks noEditPoints="1"/>
            </p:cNvSpPr>
            <p:nvPr/>
          </p:nvSpPr>
          <p:spPr bwMode="auto">
            <a:xfrm>
              <a:off x="408940" y="861060"/>
              <a:ext cx="1194435" cy="116840"/>
            </a:xfrm>
            <a:custGeom>
              <a:avLst/>
              <a:gdLst>
                <a:gd name="T0" fmla="*/ 157 w 2008"/>
                <a:gd name="T1" fmla="*/ 81 h 197"/>
                <a:gd name="T2" fmla="*/ 56 w 2008"/>
                <a:gd name="T3" fmla="*/ 171 h 197"/>
                <a:gd name="T4" fmla="*/ 81 w 2008"/>
                <a:gd name="T5" fmla="*/ 69 h 197"/>
                <a:gd name="T6" fmla="*/ 122 w 2008"/>
                <a:gd name="T7" fmla="*/ 12 h 197"/>
                <a:gd name="T8" fmla="*/ 227 w 2008"/>
                <a:gd name="T9" fmla="*/ 111 h 197"/>
                <a:gd name="T10" fmla="*/ 293 w 2008"/>
                <a:gd name="T11" fmla="*/ 10 h 197"/>
                <a:gd name="T12" fmla="*/ 281 w 2008"/>
                <a:gd name="T13" fmla="*/ 78 h 197"/>
                <a:gd name="T14" fmla="*/ 251 w 2008"/>
                <a:gd name="T15" fmla="*/ 93 h 197"/>
                <a:gd name="T16" fmla="*/ 280 w 2008"/>
                <a:gd name="T17" fmla="*/ 130 h 197"/>
                <a:gd name="T18" fmla="*/ 322 w 2008"/>
                <a:gd name="T19" fmla="*/ 126 h 197"/>
                <a:gd name="T20" fmla="*/ 323 w 2008"/>
                <a:gd name="T21" fmla="*/ 156 h 197"/>
                <a:gd name="T22" fmla="*/ 338 w 2008"/>
                <a:gd name="T23" fmla="*/ 170 h 197"/>
                <a:gd name="T24" fmla="*/ 200 w 2008"/>
                <a:gd name="T25" fmla="*/ 54 h 197"/>
                <a:gd name="T26" fmla="*/ 413 w 2008"/>
                <a:gd name="T27" fmla="*/ 172 h 197"/>
                <a:gd name="T28" fmla="*/ 422 w 2008"/>
                <a:gd name="T29" fmla="*/ 8 h 197"/>
                <a:gd name="T30" fmla="*/ 462 w 2008"/>
                <a:gd name="T31" fmla="*/ 50 h 197"/>
                <a:gd name="T32" fmla="*/ 494 w 2008"/>
                <a:gd name="T33" fmla="*/ 0 h 197"/>
                <a:gd name="T34" fmla="*/ 475 w 2008"/>
                <a:gd name="T35" fmla="*/ 75 h 197"/>
                <a:gd name="T36" fmla="*/ 519 w 2008"/>
                <a:gd name="T37" fmla="*/ 87 h 197"/>
                <a:gd name="T38" fmla="*/ 431 w 2008"/>
                <a:gd name="T39" fmla="*/ 172 h 197"/>
                <a:gd name="T40" fmla="*/ 446 w 2008"/>
                <a:gd name="T41" fmla="*/ 165 h 197"/>
                <a:gd name="T42" fmla="*/ 578 w 2008"/>
                <a:gd name="T43" fmla="*/ 76 h 197"/>
                <a:gd name="T44" fmla="*/ 678 w 2008"/>
                <a:gd name="T45" fmla="*/ 156 h 197"/>
                <a:gd name="T46" fmla="*/ 685 w 2008"/>
                <a:gd name="T47" fmla="*/ 107 h 197"/>
                <a:gd name="T48" fmla="*/ 781 w 2008"/>
                <a:gd name="T49" fmla="*/ 123 h 197"/>
                <a:gd name="T50" fmla="*/ 825 w 2008"/>
                <a:gd name="T51" fmla="*/ 73 h 197"/>
                <a:gd name="T52" fmla="*/ 897 w 2008"/>
                <a:gd name="T53" fmla="*/ 154 h 197"/>
                <a:gd name="T54" fmla="*/ 894 w 2008"/>
                <a:gd name="T55" fmla="*/ 23 h 197"/>
                <a:gd name="T56" fmla="*/ 739 w 2008"/>
                <a:gd name="T57" fmla="*/ 23 h 197"/>
                <a:gd name="T58" fmla="*/ 1039 w 2008"/>
                <a:gd name="T59" fmla="*/ 54 h 197"/>
                <a:gd name="T60" fmla="*/ 999 w 2008"/>
                <a:gd name="T61" fmla="*/ 175 h 197"/>
                <a:gd name="T62" fmla="*/ 1050 w 2008"/>
                <a:gd name="T63" fmla="*/ 8 h 197"/>
                <a:gd name="T64" fmla="*/ 999 w 2008"/>
                <a:gd name="T65" fmla="*/ 36 h 197"/>
                <a:gd name="T66" fmla="*/ 990 w 2008"/>
                <a:gd name="T67" fmla="*/ 110 h 197"/>
                <a:gd name="T68" fmla="*/ 926 w 2008"/>
                <a:gd name="T69" fmla="*/ 110 h 197"/>
                <a:gd name="T70" fmla="*/ 1016 w 2008"/>
                <a:gd name="T71" fmla="*/ 98 h 197"/>
                <a:gd name="T72" fmla="*/ 933 w 2008"/>
                <a:gd name="T73" fmla="*/ 171 h 197"/>
                <a:gd name="T74" fmla="*/ 979 w 2008"/>
                <a:gd name="T75" fmla="*/ 6 h 197"/>
                <a:gd name="T76" fmla="*/ 979 w 2008"/>
                <a:gd name="T77" fmla="*/ 60 h 197"/>
                <a:gd name="T78" fmla="*/ 927 w 2008"/>
                <a:gd name="T79" fmla="*/ 50 h 197"/>
                <a:gd name="T80" fmla="*/ 945 w 2008"/>
                <a:gd name="T81" fmla="*/ 36 h 197"/>
                <a:gd name="T82" fmla="*/ 1116 w 2008"/>
                <a:gd name="T83" fmla="*/ 17 h 197"/>
                <a:gd name="T84" fmla="*/ 1187 w 2008"/>
                <a:gd name="T85" fmla="*/ 141 h 197"/>
                <a:gd name="T86" fmla="*/ 1395 w 2008"/>
                <a:gd name="T87" fmla="*/ 174 h 197"/>
                <a:gd name="T88" fmla="*/ 1432 w 2008"/>
                <a:gd name="T89" fmla="*/ 18 h 197"/>
                <a:gd name="T90" fmla="*/ 1395 w 2008"/>
                <a:gd name="T91" fmla="*/ 60 h 197"/>
                <a:gd name="T92" fmla="*/ 1492 w 2008"/>
                <a:gd name="T93" fmla="*/ 152 h 197"/>
                <a:gd name="T94" fmla="*/ 1434 w 2008"/>
                <a:gd name="T95" fmla="*/ 134 h 197"/>
                <a:gd name="T96" fmla="*/ 1480 w 2008"/>
                <a:gd name="T97" fmla="*/ 72 h 197"/>
                <a:gd name="T98" fmla="*/ 1505 w 2008"/>
                <a:gd name="T99" fmla="*/ 171 h 197"/>
                <a:gd name="T100" fmla="*/ 1519 w 2008"/>
                <a:gd name="T101" fmla="*/ 45 h 197"/>
                <a:gd name="T102" fmla="*/ 1651 w 2008"/>
                <a:gd name="T103" fmla="*/ 54 h 197"/>
                <a:gd name="T104" fmla="*/ 1843 w 2008"/>
                <a:gd name="T105" fmla="*/ 141 h 197"/>
                <a:gd name="T106" fmla="*/ 1870 w 2008"/>
                <a:gd name="T107" fmla="*/ 57 h 197"/>
                <a:gd name="T108" fmla="*/ 1843 w 2008"/>
                <a:gd name="T109" fmla="*/ 23 h 197"/>
                <a:gd name="T110" fmla="*/ 1879 w 2008"/>
                <a:gd name="T111" fmla="*/ 144 h 197"/>
                <a:gd name="T112" fmla="*/ 1981 w 2008"/>
                <a:gd name="T113" fmla="*/ 173 h 197"/>
                <a:gd name="T114" fmla="*/ 1999 w 2008"/>
                <a:gd name="T115" fmla="*/ 147 h 197"/>
                <a:gd name="T116" fmla="*/ 1993 w 2008"/>
                <a:gd name="T117" fmla="*/ 15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8" h="197">
                  <a:moveTo>
                    <a:pt x="89" y="54"/>
                  </a:moveTo>
                  <a:lnTo>
                    <a:pt x="100" y="61"/>
                  </a:lnTo>
                  <a:lnTo>
                    <a:pt x="94" y="69"/>
                  </a:lnTo>
                  <a:lnTo>
                    <a:pt x="143" y="69"/>
                  </a:lnTo>
                  <a:lnTo>
                    <a:pt x="146" y="66"/>
                  </a:lnTo>
                  <a:lnTo>
                    <a:pt x="159" y="77"/>
                  </a:lnTo>
                  <a:cubicBezTo>
                    <a:pt x="161" y="80"/>
                    <a:pt x="160" y="81"/>
                    <a:pt x="157" y="81"/>
                  </a:cubicBezTo>
                  <a:cubicBezTo>
                    <a:pt x="143" y="100"/>
                    <a:pt x="127" y="115"/>
                    <a:pt x="108" y="126"/>
                  </a:cubicBezTo>
                  <a:lnTo>
                    <a:pt x="99" y="114"/>
                  </a:lnTo>
                  <a:cubicBezTo>
                    <a:pt x="115" y="104"/>
                    <a:pt x="127" y="93"/>
                    <a:pt x="135" y="83"/>
                  </a:cubicBezTo>
                  <a:lnTo>
                    <a:pt x="86" y="83"/>
                  </a:lnTo>
                  <a:lnTo>
                    <a:pt x="86" y="159"/>
                  </a:lnTo>
                  <a:cubicBezTo>
                    <a:pt x="86" y="167"/>
                    <a:pt x="82" y="171"/>
                    <a:pt x="74" y="171"/>
                  </a:cubicBezTo>
                  <a:lnTo>
                    <a:pt x="56" y="171"/>
                  </a:lnTo>
                  <a:lnTo>
                    <a:pt x="54" y="157"/>
                  </a:lnTo>
                  <a:lnTo>
                    <a:pt x="68" y="157"/>
                  </a:lnTo>
                  <a:cubicBezTo>
                    <a:pt x="70" y="157"/>
                    <a:pt x="71" y="156"/>
                    <a:pt x="71" y="154"/>
                  </a:cubicBezTo>
                  <a:lnTo>
                    <a:pt x="71" y="83"/>
                  </a:lnTo>
                  <a:lnTo>
                    <a:pt x="0" y="83"/>
                  </a:lnTo>
                  <a:lnTo>
                    <a:pt x="0" y="69"/>
                  </a:lnTo>
                  <a:lnTo>
                    <a:pt x="81" y="69"/>
                  </a:lnTo>
                  <a:cubicBezTo>
                    <a:pt x="66" y="59"/>
                    <a:pt x="52" y="51"/>
                    <a:pt x="40" y="45"/>
                  </a:cubicBezTo>
                  <a:lnTo>
                    <a:pt x="50" y="33"/>
                  </a:lnTo>
                  <a:cubicBezTo>
                    <a:pt x="59" y="36"/>
                    <a:pt x="68" y="41"/>
                    <a:pt x="77" y="46"/>
                  </a:cubicBezTo>
                  <a:lnTo>
                    <a:pt x="107" y="26"/>
                  </a:lnTo>
                  <a:lnTo>
                    <a:pt x="14" y="26"/>
                  </a:lnTo>
                  <a:lnTo>
                    <a:pt x="14" y="12"/>
                  </a:lnTo>
                  <a:lnTo>
                    <a:pt x="122" y="12"/>
                  </a:lnTo>
                  <a:lnTo>
                    <a:pt x="125" y="9"/>
                  </a:lnTo>
                  <a:lnTo>
                    <a:pt x="137" y="22"/>
                  </a:lnTo>
                  <a:cubicBezTo>
                    <a:pt x="139" y="26"/>
                    <a:pt x="138" y="27"/>
                    <a:pt x="134" y="26"/>
                  </a:cubicBezTo>
                  <a:lnTo>
                    <a:pt x="89" y="54"/>
                  </a:lnTo>
                  <a:close/>
                  <a:moveTo>
                    <a:pt x="187" y="156"/>
                  </a:moveTo>
                  <a:cubicBezTo>
                    <a:pt x="196" y="143"/>
                    <a:pt x="206" y="125"/>
                    <a:pt x="215" y="102"/>
                  </a:cubicBezTo>
                  <a:lnTo>
                    <a:pt x="227" y="111"/>
                  </a:lnTo>
                  <a:cubicBezTo>
                    <a:pt x="220" y="130"/>
                    <a:pt x="212" y="148"/>
                    <a:pt x="203" y="165"/>
                  </a:cubicBezTo>
                  <a:cubicBezTo>
                    <a:pt x="203" y="170"/>
                    <a:pt x="202" y="171"/>
                    <a:pt x="198" y="168"/>
                  </a:cubicBezTo>
                  <a:lnTo>
                    <a:pt x="187" y="156"/>
                  </a:lnTo>
                  <a:close/>
                  <a:moveTo>
                    <a:pt x="293" y="129"/>
                  </a:moveTo>
                  <a:lnTo>
                    <a:pt x="238" y="129"/>
                  </a:lnTo>
                  <a:lnTo>
                    <a:pt x="238" y="10"/>
                  </a:lnTo>
                  <a:lnTo>
                    <a:pt x="293" y="10"/>
                  </a:lnTo>
                  <a:lnTo>
                    <a:pt x="293" y="129"/>
                  </a:lnTo>
                  <a:close/>
                  <a:moveTo>
                    <a:pt x="281" y="45"/>
                  </a:moveTo>
                  <a:lnTo>
                    <a:pt x="281" y="24"/>
                  </a:lnTo>
                  <a:lnTo>
                    <a:pt x="251" y="24"/>
                  </a:lnTo>
                  <a:lnTo>
                    <a:pt x="251" y="45"/>
                  </a:lnTo>
                  <a:lnTo>
                    <a:pt x="281" y="45"/>
                  </a:lnTo>
                  <a:close/>
                  <a:moveTo>
                    <a:pt x="281" y="78"/>
                  </a:moveTo>
                  <a:lnTo>
                    <a:pt x="281" y="59"/>
                  </a:lnTo>
                  <a:lnTo>
                    <a:pt x="251" y="59"/>
                  </a:lnTo>
                  <a:lnTo>
                    <a:pt x="251" y="78"/>
                  </a:lnTo>
                  <a:lnTo>
                    <a:pt x="281" y="78"/>
                  </a:lnTo>
                  <a:close/>
                  <a:moveTo>
                    <a:pt x="281" y="114"/>
                  </a:moveTo>
                  <a:lnTo>
                    <a:pt x="281" y="93"/>
                  </a:lnTo>
                  <a:lnTo>
                    <a:pt x="251" y="93"/>
                  </a:lnTo>
                  <a:lnTo>
                    <a:pt x="251" y="114"/>
                  </a:lnTo>
                  <a:lnTo>
                    <a:pt x="281" y="114"/>
                  </a:lnTo>
                  <a:close/>
                  <a:moveTo>
                    <a:pt x="280" y="130"/>
                  </a:moveTo>
                  <a:cubicBezTo>
                    <a:pt x="290" y="139"/>
                    <a:pt x="299" y="147"/>
                    <a:pt x="305" y="156"/>
                  </a:cubicBezTo>
                  <a:lnTo>
                    <a:pt x="293" y="167"/>
                  </a:lnTo>
                  <a:cubicBezTo>
                    <a:pt x="287" y="158"/>
                    <a:pt x="280" y="149"/>
                    <a:pt x="270" y="140"/>
                  </a:cubicBezTo>
                  <a:lnTo>
                    <a:pt x="280" y="130"/>
                  </a:lnTo>
                  <a:close/>
                  <a:moveTo>
                    <a:pt x="264" y="141"/>
                  </a:moveTo>
                  <a:cubicBezTo>
                    <a:pt x="266" y="143"/>
                    <a:pt x="264" y="144"/>
                    <a:pt x="260" y="144"/>
                  </a:cubicBezTo>
                  <a:cubicBezTo>
                    <a:pt x="252" y="154"/>
                    <a:pt x="242" y="163"/>
                    <a:pt x="230" y="171"/>
                  </a:cubicBezTo>
                  <a:lnTo>
                    <a:pt x="222" y="158"/>
                  </a:lnTo>
                  <a:cubicBezTo>
                    <a:pt x="235" y="149"/>
                    <a:pt x="245" y="140"/>
                    <a:pt x="253" y="130"/>
                  </a:cubicBezTo>
                  <a:lnTo>
                    <a:pt x="264" y="141"/>
                  </a:lnTo>
                  <a:close/>
                  <a:moveTo>
                    <a:pt x="322" y="126"/>
                  </a:moveTo>
                  <a:lnTo>
                    <a:pt x="307" y="126"/>
                  </a:lnTo>
                  <a:lnTo>
                    <a:pt x="307" y="25"/>
                  </a:lnTo>
                  <a:lnTo>
                    <a:pt x="321" y="25"/>
                  </a:lnTo>
                  <a:cubicBezTo>
                    <a:pt x="325" y="26"/>
                    <a:pt x="325" y="27"/>
                    <a:pt x="322" y="30"/>
                  </a:cubicBezTo>
                  <a:lnTo>
                    <a:pt x="322" y="126"/>
                  </a:lnTo>
                  <a:close/>
                  <a:moveTo>
                    <a:pt x="326" y="170"/>
                  </a:moveTo>
                  <a:lnTo>
                    <a:pt x="323" y="156"/>
                  </a:lnTo>
                  <a:lnTo>
                    <a:pt x="332" y="156"/>
                  </a:lnTo>
                  <a:cubicBezTo>
                    <a:pt x="334" y="156"/>
                    <a:pt x="335" y="155"/>
                    <a:pt x="335" y="153"/>
                  </a:cubicBezTo>
                  <a:lnTo>
                    <a:pt x="335" y="8"/>
                  </a:lnTo>
                  <a:lnTo>
                    <a:pt x="350" y="8"/>
                  </a:lnTo>
                  <a:cubicBezTo>
                    <a:pt x="354" y="8"/>
                    <a:pt x="354" y="10"/>
                    <a:pt x="350" y="12"/>
                  </a:cubicBezTo>
                  <a:lnTo>
                    <a:pt x="350" y="158"/>
                  </a:lnTo>
                  <a:cubicBezTo>
                    <a:pt x="350" y="166"/>
                    <a:pt x="346" y="170"/>
                    <a:pt x="338" y="170"/>
                  </a:cubicBezTo>
                  <a:lnTo>
                    <a:pt x="326" y="170"/>
                  </a:lnTo>
                  <a:close/>
                  <a:moveTo>
                    <a:pt x="206" y="10"/>
                  </a:moveTo>
                  <a:cubicBezTo>
                    <a:pt x="215" y="15"/>
                    <a:pt x="224" y="20"/>
                    <a:pt x="231" y="27"/>
                  </a:cubicBezTo>
                  <a:lnTo>
                    <a:pt x="221" y="42"/>
                  </a:lnTo>
                  <a:cubicBezTo>
                    <a:pt x="214" y="35"/>
                    <a:pt x="206" y="29"/>
                    <a:pt x="197" y="24"/>
                  </a:cubicBezTo>
                  <a:lnTo>
                    <a:pt x="206" y="10"/>
                  </a:lnTo>
                  <a:close/>
                  <a:moveTo>
                    <a:pt x="200" y="54"/>
                  </a:moveTo>
                  <a:cubicBezTo>
                    <a:pt x="210" y="60"/>
                    <a:pt x="219" y="66"/>
                    <a:pt x="227" y="72"/>
                  </a:cubicBezTo>
                  <a:lnTo>
                    <a:pt x="217" y="86"/>
                  </a:lnTo>
                  <a:cubicBezTo>
                    <a:pt x="210" y="80"/>
                    <a:pt x="202" y="74"/>
                    <a:pt x="191" y="68"/>
                  </a:cubicBezTo>
                  <a:lnTo>
                    <a:pt x="200" y="54"/>
                  </a:lnTo>
                  <a:close/>
                  <a:moveTo>
                    <a:pt x="411" y="51"/>
                  </a:moveTo>
                  <a:cubicBezTo>
                    <a:pt x="416" y="51"/>
                    <a:pt x="416" y="53"/>
                    <a:pt x="413" y="56"/>
                  </a:cubicBezTo>
                  <a:lnTo>
                    <a:pt x="413" y="172"/>
                  </a:lnTo>
                  <a:lnTo>
                    <a:pt x="398" y="172"/>
                  </a:lnTo>
                  <a:lnTo>
                    <a:pt x="398" y="79"/>
                  </a:lnTo>
                  <a:cubicBezTo>
                    <a:pt x="395" y="85"/>
                    <a:pt x="392" y="89"/>
                    <a:pt x="389" y="93"/>
                  </a:cubicBezTo>
                  <a:lnTo>
                    <a:pt x="377" y="84"/>
                  </a:lnTo>
                  <a:cubicBezTo>
                    <a:pt x="394" y="63"/>
                    <a:pt x="404" y="35"/>
                    <a:pt x="407" y="0"/>
                  </a:cubicBezTo>
                  <a:lnTo>
                    <a:pt x="424" y="4"/>
                  </a:lnTo>
                  <a:cubicBezTo>
                    <a:pt x="426" y="6"/>
                    <a:pt x="425" y="7"/>
                    <a:pt x="422" y="8"/>
                  </a:cubicBezTo>
                  <a:cubicBezTo>
                    <a:pt x="420" y="21"/>
                    <a:pt x="416" y="35"/>
                    <a:pt x="411" y="51"/>
                  </a:cubicBezTo>
                  <a:close/>
                  <a:moveTo>
                    <a:pt x="495" y="36"/>
                  </a:moveTo>
                  <a:lnTo>
                    <a:pt x="495" y="50"/>
                  </a:lnTo>
                  <a:lnTo>
                    <a:pt x="532" y="50"/>
                  </a:lnTo>
                  <a:lnTo>
                    <a:pt x="532" y="138"/>
                  </a:lnTo>
                  <a:lnTo>
                    <a:pt x="462" y="138"/>
                  </a:lnTo>
                  <a:lnTo>
                    <a:pt x="462" y="50"/>
                  </a:lnTo>
                  <a:lnTo>
                    <a:pt x="480" y="50"/>
                  </a:lnTo>
                  <a:lnTo>
                    <a:pt x="480" y="36"/>
                  </a:lnTo>
                  <a:lnTo>
                    <a:pt x="426" y="36"/>
                  </a:lnTo>
                  <a:lnTo>
                    <a:pt x="426" y="21"/>
                  </a:lnTo>
                  <a:lnTo>
                    <a:pt x="480" y="21"/>
                  </a:lnTo>
                  <a:lnTo>
                    <a:pt x="480" y="0"/>
                  </a:lnTo>
                  <a:lnTo>
                    <a:pt x="494" y="0"/>
                  </a:lnTo>
                  <a:cubicBezTo>
                    <a:pt x="498" y="1"/>
                    <a:pt x="499" y="2"/>
                    <a:pt x="495" y="5"/>
                  </a:cubicBezTo>
                  <a:lnTo>
                    <a:pt x="495" y="21"/>
                  </a:lnTo>
                  <a:lnTo>
                    <a:pt x="544" y="21"/>
                  </a:lnTo>
                  <a:lnTo>
                    <a:pt x="544" y="36"/>
                  </a:lnTo>
                  <a:lnTo>
                    <a:pt x="495" y="36"/>
                  </a:lnTo>
                  <a:close/>
                  <a:moveTo>
                    <a:pt x="475" y="62"/>
                  </a:moveTo>
                  <a:lnTo>
                    <a:pt x="475" y="75"/>
                  </a:lnTo>
                  <a:lnTo>
                    <a:pt x="519" y="75"/>
                  </a:lnTo>
                  <a:lnTo>
                    <a:pt x="519" y="62"/>
                  </a:lnTo>
                  <a:lnTo>
                    <a:pt x="475" y="62"/>
                  </a:lnTo>
                  <a:close/>
                  <a:moveTo>
                    <a:pt x="475" y="87"/>
                  </a:moveTo>
                  <a:lnTo>
                    <a:pt x="475" y="100"/>
                  </a:lnTo>
                  <a:lnTo>
                    <a:pt x="519" y="100"/>
                  </a:lnTo>
                  <a:lnTo>
                    <a:pt x="519" y="87"/>
                  </a:lnTo>
                  <a:lnTo>
                    <a:pt x="475" y="87"/>
                  </a:lnTo>
                  <a:close/>
                  <a:moveTo>
                    <a:pt x="475" y="112"/>
                  </a:moveTo>
                  <a:lnTo>
                    <a:pt x="475" y="126"/>
                  </a:lnTo>
                  <a:lnTo>
                    <a:pt x="519" y="126"/>
                  </a:lnTo>
                  <a:lnTo>
                    <a:pt x="519" y="112"/>
                  </a:lnTo>
                  <a:lnTo>
                    <a:pt x="475" y="112"/>
                  </a:lnTo>
                  <a:close/>
                  <a:moveTo>
                    <a:pt x="431" y="172"/>
                  </a:moveTo>
                  <a:lnTo>
                    <a:pt x="431" y="52"/>
                  </a:lnTo>
                  <a:lnTo>
                    <a:pt x="446" y="52"/>
                  </a:lnTo>
                  <a:cubicBezTo>
                    <a:pt x="450" y="53"/>
                    <a:pt x="450" y="54"/>
                    <a:pt x="446" y="57"/>
                  </a:cubicBezTo>
                  <a:lnTo>
                    <a:pt x="446" y="151"/>
                  </a:lnTo>
                  <a:lnTo>
                    <a:pt x="550" y="151"/>
                  </a:lnTo>
                  <a:lnTo>
                    <a:pt x="550" y="165"/>
                  </a:lnTo>
                  <a:lnTo>
                    <a:pt x="446" y="165"/>
                  </a:lnTo>
                  <a:lnTo>
                    <a:pt x="446" y="172"/>
                  </a:lnTo>
                  <a:lnTo>
                    <a:pt x="431" y="172"/>
                  </a:lnTo>
                  <a:close/>
                  <a:moveTo>
                    <a:pt x="578" y="76"/>
                  </a:moveTo>
                  <a:lnTo>
                    <a:pt x="578" y="57"/>
                  </a:lnTo>
                  <a:lnTo>
                    <a:pt x="597" y="57"/>
                  </a:lnTo>
                  <a:lnTo>
                    <a:pt x="597" y="76"/>
                  </a:lnTo>
                  <a:lnTo>
                    <a:pt x="578" y="76"/>
                  </a:lnTo>
                  <a:close/>
                  <a:moveTo>
                    <a:pt x="578" y="156"/>
                  </a:moveTo>
                  <a:lnTo>
                    <a:pt x="578" y="137"/>
                  </a:lnTo>
                  <a:lnTo>
                    <a:pt x="597" y="137"/>
                  </a:lnTo>
                  <a:lnTo>
                    <a:pt x="597" y="156"/>
                  </a:lnTo>
                  <a:lnTo>
                    <a:pt x="578" y="156"/>
                  </a:lnTo>
                  <a:close/>
                  <a:moveTo>
                    <a:pt x="701" y="197"/>
                  </a:moveTo>
                  <a:cubicBezTo>
                    <a:pt x="692" y="185"/>
                    <a:pt x="684" y="171"/>
                    <a:pt x="678" y="156"/>
                  </a:cubicBezTo>
                  <a:cubicBezTo>
                    <a:pt x="671" y="140"/>
                    <a:pt x="668" y="124"/>
                    <a:pt x="668" y="107"/>
                  </a:cubicBezTo>
                  <a:cubicBezTo>
                    <a:pt x="668" y="92"/>
                    <a:pt x="671" y="78"/>
                    <a:pt x="675" y="64"/>
                  </a:cubicBezTo>
                  <a:cubicBezTo>
                    <a:pt x="681" y="48"/>
                    <a:pt x="690" y="32"/>
                    <a:pt x="701" y="17"/>
                  </a:cubicBezTo>
                  <a:lnTo>
                    <a:pt x="713" y="17"/>
                  </a:lnTo>
                  <a:cubicBezTo>
                    <a:pt x="706" y="30"/>
                    <a:pt x="701" y="39"/>
                    <a:pt x="698" y="44"/>
                  </a:cubicBezTo>
                  <a:cubicBezTo>
                    <a:pt x="695" y="53"/>
                    <a:pt x="692" y="62"/>
                    <a:pt x="689" y="71"/>
                  </a:cubicBezTo>
                  <a:cubicBezTo>
                    <a:pt x="687" y="83"/>
                    <a:pt x="685" y="95"/>
                    <a:pt x="685" y="107"/>
                  </a:cubicBezTo>
                  <a:cubicBezTo>
                    <a:pt x="685" y="137"/>
                    <a:pt x="695" y="167"/>
                    <a:pt x="713" y="197"/>
                  </a:cubicBezTo>
                  <a:lnTo>
                    <a:pt x="701" y="197"/>
                  </a:lnTo>
                  <a:close/>
                  <a:moveTo>
                    <a:pt x="733" y="160"/>
                  </a:moveTo>
                  <a:cubicBezTo>
                    <a:pt x="758" y="145"/>
                    <a:pt x="770" y="121"/>
                    <a:pt x="769" y="88"/>
                  </a:cubicBezTo>
                  <a:lnTo>
                    <a:pt x="786" y="91"/>
                  </a:lnTo>
                  <a:cubicBezTo>
                    <a:pt x="788" y="93"/>
                    <a:pt x="787" y="94"/>
                    <a:pt x="785" y="96"/>
                  </a:cubicBezTo>
                  <a:lnTo>
                    <a:pt x="781" y="123"/>
                  </a:lnTo>
                  <a:cubicBezTo>
                    <a:pt x="789" y="132"/>
                    <a:pt x="798" y="139"/>
                    <a:pt x="810" y="146"/>
                  </a:cubicBezTo>
                  <a:lnTo>
                    <a:pt x="810" y="73"/>
                  </a:lnTo>
                  <a:lnTo>
                    <a:pt x="759" y="73"/>
                  </a:lnTo>
                  <a:lnTo>
                    <a:pt x="759" y="59"/>
                  </a:lnTo>
                  <a:lnTo>
                    <a:pt x="873" y="59"/>
                  </a:lnTo>
                  <a:lnTo>
                    <a:pt x="873" y="73"/>
                  </a:lnTo>
                  <a:lnTo>
                    <a:pt x="825" y="73"/>
                  </a:lnTo>
                  <a:lnTo>
                    <a:pt x="825" y="101"/>
                  </a:lnTo>
                  <a:lnTo>
                    <a:pt x="878" y="101"/>
                  </a:lnTo>
                  <a:lnTo>
                    <a:pt x="878" y="115"/>
                  </a:lnTo>
                  <a:lnTo>
                    <a:pt x="825" y="115"/>
                  </a:lnTo>
                  <a:lnTo>
                    <a:pt x="825" y="151"/>
                  </a:lnTo>
                  <a:cubicBezTo>
                    <a:pt x="833" y="153"/>
                    <a:pt x="840" y="154"/>
                    <a:pt x="848" y="154"/>
                  </a:cubicBezTo>
                  <a:lnTo>
                    <a:pt x="897" y="154"/>
                  </a:lnTo>
                  <a:lnTo>
                    <a:pt x="894" y="168"/>
                  </a:lnTo>
                  <a:lnTo>
                    <a:pt x="848" y="168"/>
                  </a:lnTo>
                  <a:cubicBezTo>
                    <a:pt x="819" y="168"/>
                    <a:pt x="795" y="158"/>
                    <a:pt x="777" y="137"/>
                  </a:cubicBezTo>
                  <a:cubicBezTo>
                    <a:pt x="769" y="153"/>
                    <a:pt x="759" y="166"/>
                    <a:pt x="745" y="174"/>
                  </a:cubicBezTo>
                  <a:lnTo>
                    <a:pt x="733" y="160"/>
                  </a:lnTo>
                  <a:close/>
                  <a:moveTo>
                    <a:pt x="825" y="23"/>
                  </a:moveTo>
                  <a:lnTo>
                    <a:pt x="894" y="23"/>
                  </a:lnTo>
                  <a:lnTo>
                    <a:pt x="894" y="63"/>
                  </a:lnTo>
                  <a:lnTo>
                    <a:pt x="879" y="63"/>
                  </a:lnTo>
                  <a:lnTo>
                    <a:pt x="879" y="37"/>
                  </a:lnTo>
                  <a:lnTo>
                    <a:pt x="754" y="37"/>
                  </a:lnTo>
                  <a:lnTo>
                    <a:pt x="754" y="64"/>
                  </a:lnTo>
                  <a:lnTo>
                    <a:pt x="739" y="64"/>
                  </a:lnTo>
                  <a:lnTo>
                    <a:pt x="739" y="23"/>
                  </a:lnTo>
                  <a:lnTo>
                    <a:pt x="807" y="23"/>
                  </a:lnTo>
                  <a:lnTo>
                    <a:pt x="807" y="1"/>
                  </a:lnTo>
                  <a:lnTo>
                    <a:pt x="824" y="1"/>
                  </a:lnTo>
                  <a:cubicBezTo>
                    <a:pt x="829" y="2"/>
                    <a:pt x="829" y="4"/>
                    <a:pt x="825" y="7"/>
                  </a:cubicBezTo>
                  <a:lnTo>
                    <a:pt x="825" y="23"/>
                  </a:lnTo>
                  <a:close/>
                  <a:moveTo>
                    <a:pt x="1065" y="54"/>
                  </a:moveTo>
                  <a:lnTo>
                    <a:pt x="1039" y="54"/>
                  </a:lnTo>
                  <a:cubicBezTo>
                    <a:pt x="1041" y="81"/>
                    <a:pt x="1045" y="102"/>
                    <a:pt x="1052" y="115"/>
                  </a:cubicBezTo>
                  <a:cubicBezTo>
                    <a:pt x="1059" y="102"/>
                    <a:pt x="1063" y="81"/>
                    <a:pt x="1065" y="54"/>
                  </a:cubicBezTo>
                  <a:close/>
                  <a:moveTo>
                    <a:pt x="1062" y="129"/>
                  </a:moveTo>
                  <a:cubicBezTo>
                    <a:pt x="1070" y="139"/>
                    <a:pt x="1081" y="147"/>
                    <a:pt x="1095" y="155"/>
                  </a:cubicBezTo>
                  <a:lnTo>
                    <a:pt x="1086" y="171"/>
                  </a:lnTo>
                  <a:cubicBezTo>
                    <a:pt x="1070" y="161"/>
                    <a:pt x="1058" y="151"/>
                    <a:pt x="1052" y="141"/>
                  </a:cubicBezTo>
                  <a:cubicBezTo>
                    <a:pt x="1040" y="154"/>
                    <a:pt x="1023" y="166"/>
                    <a:pt x="999" y="175"/>
                  </a:cubicBezTo>
                  <a:lnTo>
                    <a:pt x="991" y="160"/>
                  </a:lnTo>
                  <a:cubicBezTo>
                    <a:pt x="1017" y="150"/>
                    <a:pt x="1034" y="139"/>
                    <a:pt x="1043" y="128"/>
                  </a:cubicBezTo>
                  <a:cubicBezTo>
                    <a:pt x="1034" y="111"/>
                    <a:pt x="1030" y="95"/>
                    <a:pt x="1029" y="78"/>
                  </a:cubicBezTo>
                  <a:cubicBezTo>
                    <a:pt x="1026" y="86"/>
                    <a:pt x="1023" y="92"/>
                    <a:pt x="1020" y="96"/>
                  </a:cubicBezTo>
                  <a:lnTo>
                    <a:pt x="1007" y="86"/>
                  </a:lnTo>
                  <a:cubicBezTo>
                    <a:pt x="1022" y="64"/>
                    <a:pt x="1031" y="37"/>
                    <a:pt x="1034" y="4"/>
                  </a:cubicBezTo>
                  <a:lnTo>
                    <a:pt x="1050" y="8"/>
                  </a:lnTo>
                  <a:cubicBezTo>
                    <a:pt x="1053" y="10"/>
                    <a:pt x="1052" y="11"/>
                    <a:pt x="1047" y="12"/>
                  </a:cubicBezTo>
                  <a:cubicBezTo>
                    <a:pt x="1046" y="21"/>
                    <a:pt x="1044" y="30"/>
                    <a:pt x="1041" y="39"/>
                  </a:cubicBezTo>
                  <a:lnTo>
                    <a:pt x="1092" y="39"/>
                  </a:lnTo>
                  <a:lnTo>
                    <a:pt x="1092" y="54"/>
                  </a:lnTo>
                  <a:lnTo>
                    <a:pt x="1080" y="54"/>
                  </a:lnTo>
                  <a:cubicBezTo>
                    <a:pt x="1079" y="85"/>
                    <a:pt x="1073" y="110"/>
                    <a:pt x="1062" y="129"/>
                  </a:cubicBezTo>
                  <a:close/>
                  <a:moveTo>
                    <a:pt x="999" y="36"/>
                  </a:moveTo>
                  <a:lnTo>
                    <a:pt x="987" y="30"/>
                  </a:lnTo>
                  <a:cubicBezTo>
                    <a:pt x="991" y="23"/>
                    <a:pt x="995" y="16"/>
                    <a:pt x="999" y="7"/>
                  </a:cubicBezTo>
                  <a:lnTo>
                    <a:pt x="1012" y="14"/>
                  </a:lnTo>
                  <a:cubicBezTo>
                    <a:pt x="1014" y="16"/>
                    <a:pt x="1013" y="17"/>
                    <a:pt x="1010" y="18"/>
                  </a:cubicBezTo>
                  <a:cubicBezTo>
                    <a:pt x="1007" y="25"/>
                    <a:pt x="1003" y="31"/>
                    <a:pt x="999" y="36"/>
                  </a:cubicBezTo>
                  <a:close/>
                  <a:moveTo>
                    <a:pt x="981" y="130"/>
                  </a:moveTo>
                  <a:cubicBezTo>
                    <a:pt x="985" y="126"/>
                    <a:pt x="988" y="119"/>
                    <a:pt x="990" y="110"/>
                  </a:cubicBezTo>
                  <a:lnTo>
                    <a:pt x="969" y="110"/>
                  </a:lnTo>
                  <a:cubicBezTo>
                    <a:pt x="967" y="114"/>
                    <a:pt x="964" y="119"/>
                    <a:pt x="962" y="123"/>
                  </a:cubicBezTo>
                  <a:cubicBezTo>
                    <a:pt x="969" y="125"/>
                    <a:pt x="975" y="128"/>
                    <a:pt x="981" y="130"/>
                  </a:cubicBezTo>
                  <a:close/>
                  <a:moveTo>
                    <a:pt x="951" y="142"/>
                  </a:moveTo>
                  <a:lnTo>
                    <a:pt x="939" y="135"/>
                  </a:lnTo>
                  <a:cubicBezTo>
                    <a:pt x="944" y="128"/>
                    <a:pt x="949" y="119"/>
                    <a:pt x="954" y="110"/>
                  </a:cubicBezTo>
                  <a:lnTo>
                    <a:pt x="926" y="110"/>
                  </a:lnTo>
                  <a:lnTo>
                    <a:pt x="926" y="98"/>
                  </a:lnTo>
                  <a:lnTo>
                    <a:pt x="959" y="98"/>
                  </a:lnTo>
                  <a:cubicBezTo>
                    <a:pt x="962" y="91"/>
                    <a:pt x="964" y="86"/>
                    <a:pt x="966" y="81"/>
                  </a:cubicBezTo>
                  <a:lnTo>
                    <a:pt x="980" y="85"/>
                  </a:lnTo>
                  <a:cubicBezTo>
                    <a:pt x="982" y="87"/>
                    <a:pt x="981" y="88"/>
                    <a:pt x="978" y="89"/>
                  </a:cubicBezTo>
                  <a:lnTo>
                    <a:pt x="973" y="98"/>
                  </a:lnTo>
                  <a:lnTo>
                    <a:pt x="1016" y="98"/>
                  </a:lnTo>
                  <a:lnTo>
                    <a:pt x="1016" y="110"/>
                  </a:lnTo>
                  <a:lnTo>
                    <a:pt x="1005" y="110"/>
                  </a:lnTo>
                  <a:cubicBezTo>
                    <a:pt x="1002" y="120"/>
                    <a:pt x="998" y="128"/>
                    <a:pt x="993" y="135"/>
                  </a:cubicBezTo>
                  <a:cubicBezTo>
                    <a:pt x="998" y="137"/>
                    <a:pt x="1003" y="140"/>
                    <a:pt x="1008" y="143"/>
                  </a:cubicBezTo>
                  <a:lnTo>
                    <a:pt x="1001" y="155"/>
                  </a:lnTo>
                  <a:cubicBezTo>
                    <a:pt x="995" y="151"/>
                    <a:pt x="990" y="149"/>
                    <a:pt x="986" y="147"/>
                  </a:cubicBezTo>
                  <a:cubicBezTo>
                    <a:pt x="973" y="160"/>
                    <a:pt x="955" y="168"/>
                    <a:pt x="933" y="171"/>
                  </a:cubicBezTo>
                  <a:lnTo>
                    <a:pt x="928" y="157"/>
                  </a:lnTo>
                  <a:cubicBezTo>
                    <a:pt x="948" y="155"/>
                    <a:pt x="963" y="150"/>
                    <a:pt x="973" y="141"/>
                  </a:cubicBezTo>
                  <a:cubicBezTo>
                    <a:pt x="968" y="138"/>
                    <a:pt x="962" y="136"/>
                    <a:pt x="957" y="134"/>
                  </a:cubicBezTo>
                  <a:lnTo>
                    <a:pt x="951" y="142"/>
                  </a:lnTo>
                  <a:close/>
                  <a:moveTo>
                    <a:pt x="966" y="1"/>
                  </a:moveTo>
                  <a:lnTo>
                    <a:pt x="978" y="1"/>
                  </a:lnTo>
                  <a:cubicBezTo>
                    <a:pt x="982" y="2"/>
                    <a:pt x="983" y="3"/>
                    <a:pt x="979" y="6"/>
                  </a:cubicBezTo>
                  <a:lnTo>
                    <a:pt x="979" y="38"/>
                  </a:lnTo>
                  <a:lnTo>
                    <a:pt x="1017" y="38"/>
                  </a:lnTo>
                  <a:lnTo>
                    <a:pt x="1017" y="50"/>
                  </a:lnTo>
                  <a:lnTo>
                    <a:pt x="986" y="50"/>
                  </a:lnTo>
                  <a:cubicBezTo>
                    <a:pt x="991" y="56"/>
                    <a:pt x="1000" y="63"/>
                    <a:pt x="1011" y="69"/>
                  </a:cubicBezTo>
                  <a:lnTo>
                    <a:pt x="1003" y="81"/>
                  </a:lnTo>
                  <a:cubicBezTo>
                    <a:pt x="995" y="76"/>
                    <a:pt x="987" y="69"/>
                    <a:pt x="979" y="60"/>
                  </a:cubicBezTo>
                  <a:lnTo>
                    <a:pt x="979" y="78"/>
                  </a:lnTo>
                  <a:lnTo>
                    <a:pt x="966" y="78"/>
                  </a:lnTo>
                  <a:lnTo>
                    <a:pt x="966" y="64"/>
                  </a:lnTo>
                  <a:cubicBezTo>
                    <a:pt x="958" y="74"/>
                    <a:pt x="947" y="83"/>
                    <a:pt x="933" y="91"/>
                  </a:cubicBezTo>
                  <a:lnTo>
                    <a:pt x="924" y="79"/>
                  </a:lnTo>
                  <a:cubicBezTo>
                    <a:pt x="939" y="71"/>
                    <a:pt x="952" y="61"/>
                    <a:pt x="962" y="50"/>
                  </a:cubicBezTo>
                  <a:lnTo>
                    <a:pt x="927" y="50"/>
                  </a:lnTo>
                  <a:lnTo>
                    <a:pt x="927" y="38"/>
                  </a:lnTo>
                  <a:lnTo>
                    <a:pt x="966" y="38"/>
                  </a:lnTo>
                  <a:lnTo>
                    <a:pt x="966" y="1"/>
                  </a:lnTo>
                  <a:close/>
                  <a:moveTo>
                    <a:pt x="932" y="16"/>
                  </a:moveTo>
                  <a:lnTo>
                    <a:pt x="944" y="9"/>
                  </a:lnTo>
                  <a:cubicBezTo>
                    <a:pt x="950" y="15"/>
                    <a:pt x="954" y="21"/>
                    <a:pt x="957" y="27"/>
                  </a:cubicBezTo>
                  <a:lnTo>
                    <a:pt x="945" y="36"/>
                  </a:lnTo>
                  <a:cubicBezTo>
                    <a:pt x="942" y="28"/>
                    <a:pt x="937" y="22"/>
                    <a:pt x="932" y="16"/>
                  </a:cubicBezTo>
                  <a:close/>
                  <a:moveTo>
                    <a:pt x="1128" y="197"/>
                  </a:moveTo>
                  <a:lnTo>
                    <a:pt x="1116" y="197"/>
                  </a:lnTo>
                  <a:cubicBezTo>
                    <a:pt x="1135" y="167"/>
                    <a:pt x="1144" y="137"/>
                    <a:pt x="1144" y="107"/>
                  </a:cubicBezTo>
                  <a:cubicBezTo>
                    <a:pt x="1144" y="95"/>
                    <a:pt x="1143" y="83"/>
                    <a:pt x="1140" y="72"/>
                  </a:cubicBezTo>
                  <a:cubicBezTo>
                    <a:pt x="1138" y="62"/>
                    <a:pt x="1135" y="53"/>
                    <a:pt x="1131" y="45"/>
                  </a:cubicBezTo>
                  <a:cubicBezTo>
                    <a:pt x="1129" y="39"/>
                    <a:pt x="1124" y="30"/>
                    <a:pt x="1116" y="17"/>
                  </a:cubicBezTo>
                  <a:lnTo>
                    <a:pt x="1128" y="17"/>
                  </a:lnTo>
                  <a:cubicBezTo>
                    <a:pt x="1140" y="32"/>
                    <a:pt x="1149" y="48"/>
                    <a:pt x="1154" y="64"/>
                  </a:cubicBezTo>
                  <a:cubicBezTo>
                    <a:pt x="1159" y="78"/>
                    <a:pt x="1161" y="92"/>
                    <a:pt x="1161" y="107"/>
                  </a:cubicBezTo>
                  <a:cubicBezTo>
                    <a:pt x="1161" y="124"/>
                    <a:pt x="1158" y="140"/>
                    <a:pt x="1152" y="156"/>
                  </a:cubicBezTo>
                  <a:cubicBezTo>
                    <a:pt x="1145" y="171"/>
                    <a:pt x="1137" y="185"/>
                    <a:pt x="1128" y="197"/>
                  </a:cubicBezTo>
                  <a:close/>
                  <a:moveTo>
                    <a:pt x="1225" y="174"/>
                  </a:moveTo>
                  <a:cubicBezTo>
                    <a:pt x="1213" y="161"/>
                    <a:pt x="1200" y="150"/>
                    <a:pt x="1187" y="141"/>
                  </a:cubicBezTo>
                  <a:lnTo>
                    <a:pt x="1198" y="126"/>
                  </a:lnTo>
                  <a:cubicBezTo>
                    <a:pt x="1214" y="136"/>
                    <a:pt x="1228" y="147"/>
                    <a:pt x="1238" y="159"/>
                  </a:cubicBezTo>
                  <a:lnTo>
                    <a:pt x="1225" y="174"/>
                  </a:lnTo>
                  <a:close/>
                  <a:moveTo>
                    <a:pt x="1432" y="75"/>
                  </a:moveTo>
                  <a:lnTo>
                    <a:pt x="1432" y="72"/>
                  </a:lnTo>
                  <a:lnTo>
                    <a:pt x="1395" y="72"/>
                  </a:lnTo>
                  <a:lnTo>
                    <a:pt x="1395" y="174"/>
                  </a:lnTo>
                  <a:lnTo>
                    <a:pt x="1380" y="174"/>
                  </a:lnTo>
                  <a:lnTo>
                    <a:pt x="1380" y="6"/>
                  </a:lnTo>
                  <a:lnTo>
                    <a:pt x="1447" y="6"/>
                  </a:lnTo>
                  <a:lnTo>
                    <a:pt x="1447" y="75"/>
                  </a:lnTo>
                  <a:lnTo>
                    <a:pt x="1432" y="75"/>
                  </a:lnTo>
                  <a:close/>
                  <a:moveTo>
                    <a:pt x="1432" y="33"/>
                  </a:moveTo>
                  <a:lnTo>
                    <a:pt x="1432" y="18"/>
                  </a:lnTo>
                  <a:lnTo>
                    <a:pt x="1395" y="18"/>
                  </a:lnTo>
                  <a:lnTo>
                    <a:pt x="1395" y="33"/>
                  </a:lnTo>
                  <a:lnTo>
                    <a:pt x="1432" y="33"/>
                  </a:lnTo>
                  <a:close/>
                  <a:moveTo>
                    <a:pt x="1432" y="60"/>
                  </a:moveTo>
                  <a:lnTo>
                    <a:pt x="1432" y="45"/>
                  </a:lnTo>
                  <a:lnTo>
                    <a:pt x="1395" y="45"/>
                  </a:lnTo>
                  <a:lnTo>
                    <a:pt x="1395" y="60"/>
                  </a:lnTo>
                  <a:lnTo>
                    <a:pt x="1432" y="60"/>
                  </a:lnTo>
                  <a:close/>
                  <a:moveTo>
                    <a:pt x="1434" y="146"/>
                  </a:moveTo>
                  <a:lnTo>
                    <a:pt x="1434" y="156"/>
                  </a:lnTo>
                  <a:lnTo>
                    <a:pt x="1421" y="156"/>
                  </a:lnTo>
                  <a:lnTo>
                    <a:pt x="1421" y="90"/>
                  </a:lnTo>
                  <a:lnTo>
                    <a:pt x="1492" y="90"/>
                  </a:lnTo>
                  <a:lnTo>
                    <a:pt x="1492" y="152"/>
                  </a:lnTo>
                  <a:lnTo>
                    <a:pt x="1480" y="152"/>
                  </a:lnTo>
                  <a:lnTo>
                    <a:pt x="1480" y="146"/>
                  </a:lnTo>
                  <a:lnTo>
                    <a:pt x="1434" y="146"/>
                  </a:lnTo>
                  <a:close/>
                  <a:moveTo>
                    <a:pt x="1480" y="134"/>
                  </a:moveTo>
                  <a:lnTo>
                    <a:pt x="1480" y="102"/>
                  </a:lnTo>
                  <a:lnTo>
                    <a:pt x="1434" y="102"/>
                  </a:lnTo>
                  <a:lnTo>
                    <a:pt x="1434" y="134"/>
                  </a:lnTo>
                  <a:lnTo>
                    <a:pt x="1480" y="134"/>
                  </a:lnTo>
                  <a:close/>
                  <a:moveTo>
                    <a:pt x="1505" y="171"/>
                  </a:moveTo>
                  <a:lnTo>
                    <a:pt x="1501" y="157"/>
                  </a:lnTo>
                  <a:lnTo>
                    <a:pt x="1516" y="157"/>
                  </a:lnTo>
                  <a:cubicBezTo>
                    <a:pt x="1518" y="157"/>
                    <a:pt x="1519" y="156"/>
                    <a:pt x="1519" y="155"/>
                  </a:cubicBezTo>
                  <a:lnTo>
                    <a:pt x="1519" y="72"/>
                  </a:lnTo>
                  <a:lnTo>
                    <a:pt x="1480" y="72"/>
                  </a:lnTo>
                  <a:lnTo>
                    <a:pt x="1480" y="76"/>
                  </a:lnTo>
                  <a:lnTo>
                    <a:pt x="1465" y="76"/>
                  </a:lnTo>
                  <a:lnTo>
                    <a:pt x="1465" y="6"/>
                  </a:lnTo>
                  <a:lnTo>
                    <a:pt x="1534" y="6"/>
                  </a:lnTo>
                  <a:lnTo>
                    <a:pt x="1534" y="159"/>
                  </a:lnTo>
                  <a:cubicBezTo>
                    <a:pt x="1534" y="167"/>
                    <a:pt x="1530" y="171"/>
                    <a:pt x="1522" y="171"/>
                  </a:cubicBezTo>
                  <a:lnTo>
                    <a:pt x="1505" y="171"/>
                  </a:lnTo>
                  <a:close/>
                  <a:moveTo>
                    <a:pt x="1519" y="18"/>
                  </a:moveTo>
                  <a:lnTo>
                    <a:pt x="1480" y="18"/>
                  </a:lnTo>
                  <a:lnTo>
                    <a:pt x="1480" y="33"/>
                  </a:lnTo>
                  <a:lnTo>
                    <a:pt x="1519" y="33"/>
                  </a:lnTo>
                  <a:lnTo>
                    <a:pt x="1519" y="18"/>
                  </a:lnTo>
                  <a:close/>
                  <a:moveTo>
                    <a:pt x="1519" y="60"/>
                  </a:moveTo>
                  <a:lnTo>
                    <a:pt x="1519" y="45"/>
                  </a:lnTo>
                  <a:lnTo>
                    <a:pt x="1480" y="45"/>
                  </a:lnTo>
                  <a:lnTo>
                    <a:pt x="1480" y="60"/>
                  </a:lnTo>
                  <a:lnTo>
                    <a:pt x="1519" y="60"/>
                  </a:lnTo>
                  <a:close/>
                  <a:moveTo>
                    <a:pt x="1669" y="24"/>
                  </a:moveTo>
                  <a:lnTo>
                    <a:pt x="1669" y="154"/>
                  </a:lnTo>
                  <a:lnTo>
                    <a:pt x="1651" y="154"/>
                  </a:lnTo>
                  <a:lnTo>
                    <a:pt x="1651" y="54"/>
                  </a:lnTo>
                  <a:lnTo>
                    <a:pt x="1614" y="54"/>
                  </a:lnTo>
                  <a:lnTo>
                    <a:pt x="1614" y="42"/>
                  </a:lnTo>
                  <a:cubicBezTo>
                    <a:pt x="1636" y="43"/>
                    <a:pt x="1650" y="37"/>
                    <a:pt x="1657" y="24"/>
                  </a:cubicBezTo>
                  <a:lnTo>
                    <a:pt x="1669" y="24"/>
                  </a:lnTo>
                  <a:close/>
                  <a:moveTo>
                    <a:pt x="1809" y="110"/>
                  </a:moveTo>
                  <a:cubicBezTo>
                    <a:pt x="1809" y="120"/>
                    <a:pt x="1812" y="127"/>
                    <a:pt x="1817" y="132"/>
                  </a:cubicBezTo>
                  <a:cubicBezTo>
                    <a:pt x="1823" y="138"/>
                    <a:pt x="1832" y="141"/>
                    <a:pt x="1843" y="141"/>
                  </a:cubicBezTo>
                  <a:cubicBezTo>
                    <a:pt x="1853" y="141"/>
                    <a:pt x="1861" y="139"/>
                    <a:pt x="1866" y="134"/>
                  </a:cubicBezTo>
                  <a:cubicBezTo>
                    <a:pt x="1870" y="129"/>
                    <a:pt x="1873" y="124"/>
                    <a:pt x="1873" y="118"/>
                  </a:cubicBezTo>
                  <a:cubicBezTo>
                    <a:pt x="1873" y="110"/>
                    <a:pt x="1870" y="104"/>
                    <a:pt x="1866" y="99"/>
                  </a:cubicBezTo>
                  <a:cubicBezTo>
                    <a:pt x="1861" y="95"/>
                    <a:pt x="1850" y="93"/>
                    <a:pt x="1833" y="94"/>
                  </a:cubicBezTo>
                  <a:lnTo>
                    <a:pt x="1833" y="78"/>
                  </a:lnTo>
                  <a:cubicBezTo>
                    <a:pt x="1849" y="77"/>
                    <a:pt x="1860" y="75"/>
                    <a:pt x="1864" y="70"/>
                  </a:cubicBezTo>
                  <a:cubicBezTo>
                    <a:pt x="1868" y="66"/>
                    <a:pt x="1870" y="62"/>
                    <a:pt x="1870" y="57"/>
                  </a:cubicBezTo>
                  <a:cubicBezTo>
                    <a:pt x="1870" y="52"/>
                    <a:pt x="1868" y="48"/>
                    <a:pt x="1864" y="44"/>
                  </a:cubicBezTo>
                  <a:cubicBezTo>
                    <a:pt x="1860" y="40"/>
                    <a:pt x="1853" y="38"/>
                    <a:pt x="1843" y="38"/>
                  </a:cubicBezTo>
                  <a:cubicBezTo>
                    <a:pt x="1833" y="38"/>
                    <a:pt x="1825" y="41"/>
                    <a:pt x="1819" y="47"/>
                  </a:cubicBezTo>
                  <a:cubicBezTo>
                    <a:pt x="1816" y="50"/>
                    <a:pt x="1814" y="56"/>
                    <a:pt x="1813" y="63"/>
                  </a:cubicBezTo>
                  <a:lnTo>
                    <a:pt x="1792" y="63"/>
                  </a:lnTo>
                  <a:cubicBezTo>
                    <a:pt x="1794" y="53"/>
                    <a:pt x="1799" y="44"/>
                    <a:pt x="1807" y="36"/>
                  </a:cubicBezTo>
                  <a:cubicBezTo>
                    <a:pt x="1815" y="27"/>
                    <a:pt x="1827" y="23"/>
                    <a:pt x="1843" y="23"/>
                  </a:cubicBezTo>
                  <a:cubicBezTo>
                    <a:pt x="1859" y="23"/>
                    <a:pt x="1870" y="26"/>
                    <a:pt x="1877" y="33"/>
                  </a:cubicBezTo>
                  <a:cubicBezTo>
                    <a:pt x="1884" y="40"/>
                    <a:pt x="1887" y="48"/>
                    <a:pt x="1887" y="57"/>
                  </a:cubicBezTo>
                  <a:cubicBezTo>
                    <a:pt x="1887" y="65"/>
                    <a:pt x="1884" y="72"/>
                    <a:pt x="1878" y="78"/>
                  </a:cubicBezTo>
                  <a:cubicBezTo>
                    <a:pt x="1875" y="81"/>
                    <a:pt x="1871" y="83"/>
                    <a:pt x="1866" y="85"/>
                  </a:cubicBezTo>
                  <a:cubicBezTo>
                    <a:pt x="1872" y="87"/>
                    <a:pt x="1877" y="89"/>
                    <a:pt x="1880" y="93"/>
                  </a:cubicBezTo>
                  <a:cubicBezTo>
                    <a:pt x="1887" y="99"/>
                    <a:pt x="1890" y="107"/>
                    <a:pt x="1890" y="117"/>
                  </a:cubicBezTo>
                  <a:cubicBezTo>
                    <a:pt x="1890" y="128"/>
                    <a:pt x="1886" y="137"/>
                    <a:pt x="1879" y="144"/>
                  </a:cubicBezTo>
                  <a:cubicBezTo>
                    <a:pt x="1871" y="152"/>
                    <a:pt x="1859" y="156"/>
                    <a:pt x="1843" y="156"/>
                  </a:cubicBezTo>
                  <a:cubicBezTo>
                    <a:pt x="1825" y="156"/>
                    <a:pt x="1812" y="152"/>
                    <a:pt x="1804" y="144"/>
                  </a:cubicBezTo>
                  <a:cubicBezTo>
                    <a:pt x="1796" y="136"/>
                    <a:pt x="1791" y="124"/>
                    <a:pt x="1789" y="110"/>
                  </a:cubicBezTo>
                  <a:lnTo>
                    <a:pt x="1809" y="110"/>
                  </a:lnTo>
                  <a:close/>
                  <a:moveTo>
                    <a:pt x="2008" y="147"/>
                  </a:moveTo>
                  <a:cubicBezTo>
                    <a:pt x="2008" y="154"/>
                    <a:pt x="2005" y="160"/>
                    <a:pt x="2000" y="165"/>
                  </a:cubicBezTo>
                  <a:cubicBezTo>
                    <a:pt x="1995" y="170"/>
                    <a:pt x="1989" y="173"/>
                    <a:pt x="1981" y="173"/>
                  </a:cubicBezTo>
                  <a:cubicBezTo>
                    <a:pt x="1974" y="173"/>
                    <a:pt x="1968" y="170"/>
                    <a:pt x="1963" y="165"/>
                  </a:cubicBezTo>
                  <a:cubicBezTo>
                    <a:pt x="1958" y="160"/>
                    <a:pt x="1955" y="154"/>
                    <a:pt x="1955" y="147"/>
                  </a:cubicBezTo>
                  <a:cubicBezTo>
                    <a:pt x="1955" y="139"/>
                    <a:pt x="1958" y="133"/>
                    <a:pt x="1963" y="128"/>
                  </a:cubicBezTo>
                  <a:cubicBezTo>
                    <a:pt x="1968" y="123"/>
                    <a:pt x="1974" y="120"/>
                    <a:pt x="1981" y="120"/>
                  </a:cubicBezTo>
                  <a:cubicBezTo>
                    <a:pt x="1989" y="120"/>
                    <a:pt x="1995" y="123"/>
                    <a:pt x="2000" y="128"/>
                  </a:cubicBezTo>
                  <a:cubicBezTo>
                    <a:pt x="2005" y="133"/>
                    <a:pt x="2008" y="139"/>
                    <a:pt x="2008" y="147"/>
                  </a:cubicBezTo>
                  <a:close/>
                  <a:moveTo>
                    <a:pt x="1999" y="147"/>
                  </a:moveTo>
                  <a:cubicBezTo>
                    <a:pt x="1999" y="142"/>
                    <a:pt x="1997" y="138"/>
                    <a:pt x="1993" y="135"/>
                  </a:cubicBezTo>
                  <a:cubicBezTo>
                    <a:pt x="1990" y="131"/>
                    <a:pt x="1986" y="129"/>
                    <a:pt x="1981" y="129"/>
                  </a:cubicBezTo>
                  <a:cubicBezTo>
                    <a:pt x="1977" y="129"/>
                    <a:pt x="1973" y="131"/>
                    <a:pt x="1969" y="135"/>
                  </a:cubicBezTo>
                  <a:cubicBezTo>
                    <a:pt x="1966" y="138"/>
                    <a:pt x="1964" y="142"/>
                    <a:pt x="1964" y="147"/>
                  </a:cubicBezTo>
                  <a:cubicBezTo>
                    <a:pt x="1964" y="151"/>
                    <a:pt x="1966" y="155"/>
                    <a:pt x="1969" y="159"/>
                  </a:cubicBezTo>
                  <a:cubicBezTo>
                    <a:pt x="1973" y="162"/>
                    <a:pt x="1977" y="164"/>
                    <a:pt x="1981" y="164"/>
                  </a:cubicBezTo>
                  <a:cubicBezTo>
                    <a:pt x="1986" y="164"/>
                    <a:pt x="1990" y="162"/>
                    <a:pt x="1993" y="159"/>
                  </a:cubicBezTo>
                  <a:cubicBezTo>
                    <a:pt x="1997" y="155"/>
                    <a:pt x="1999" y="151"/>
                    <a:pt x="1999"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2" name="Line 374"/>
            <p:cNvCxnSpPr/>
            <p:nvPr/>
          </p:nvCxnSpPr>
          <p:spPr bwMode="auto">
            <a:xfrm>
              <a:off x="47625" y="610235"/>
              <a:ext cx="359664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3" name="Line 375"/>
            <p:cNvCxnSpPr/>
            <p:nvPr/>
          </p:nvCxnSpPr>
          <p:spPr bwMode="auto">
            <a:xfrm>
              <a:off x="561340" y="276860"/>
              <a:ext cx="0" cy="52451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4" name="Line 376"/>
            <p:cNvCxnSpPr/>
            <p:nvPr/>
          </p:nvCxnSpPr>
          <p:spPr bwMode="auto">
            <a:xfrm>
              <a:off x="47625" y="276860"/>
              <a:ext cx="359664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5" name="Line 377"/>
            <p:cNvCxnSpPr/>
            <p:nvPr/>
          </p:nvCxnSpPr>
          <p:spPr bwMode="auto">
            <a:xfrm>
              <a:off x="3644265" y="276860"/>
              <a:ext cx="0" cy="52451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6" name="Line 378"/>
            <p:cNvCxnSpPr/>
            <p:nvPr/>
          </p:nvCxnSpPr>
          <p:spPr bwMode="auto">
            <a:xfrm>
              <a:off x="47625" y="801370"/>
              <a:ext cx="359664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7" name="Line 379"/>
            <p:cNvCxnSpPr/>
            <p:nvPr/>
          </p:nvCxnSpPr>
          <p:spPr bwMode="auto">
            <a:xfrm>
              <a:off x="47625" y="276860"/>
              <a:ext cx="0" cy="52451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48" name="キャンバス 443"/>
          <p:cNvGrpSpPr/>
          <p:nvPr/>
        </p:nvGrpSpPr>
        <p:grpSpPr>
          <a:xfrm>
            <a:off x="4283968" y="3179301"/>
            <a:ext cx="4137660" cy="1473835"/>
            <a:chOff x="0" y="0"/>
            <a:chExt cx="4137660" cy="1473835"/>
          </a:xfrm>
        </p:grpSpPr>
        <p:sp>
          <p:nvSpPr>
            <p:cNvPr id="49" name="正方形/長方形 48"/>
            <p:cNvSpPr/>
            <p:nvPr/>
          </p:nvSpPr>
          <p:spPr>
            <a:xfrm>
              <a:off x="0" y="0"/>
              <a:ext cx="4137660" cy="1473835"/>
            </a:xfrm>
            <a:prstGeom prst="rect">
              <a:avLst/>
            </a:prstGeom>
            <a:noFill/>
            <a:ln>
              <a:noFill/>
            </a:ln>
          </p:spPr>
        </p:sp>
        <p:sp>
          <p:nvSpPr>
            <p:cNvPr id="50" name="Rectangle 408"/>
            <p:cNvSpPr>
              <a:spLocks noChangeArrowheads="1"/>
            </p:cNvSpPr>
            <p:nvPr/>
          </p:nvSpPr>
          <p:spPr bwMode="auto">
            <a:xfrm>
              <a:off x="3472180" y="275590"/>
              <a:ext cx="627380" cy="76073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51" name="Rectangle 383"/>
            <p:cNvSpPr>
              <a:spLocks noChangeArrowheads="1"/>
            </p:cNvSpPr>
            <p:nvPr/>
          </p:nvSpPr>
          <p:spPr bwMode="auto">
            <a:xfrm>
              <a:off x="47625" y="47625"/>
              <a:ext cx="4051935" cy="2279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52" name="Freeform 384"/>
            <p:cNvSpPr>
              <a:spLocks noEditPoints="1"/>
            </p:cNvSpPr>
            <p:nvPr/>
          </p:nvSpPr>
          <p:spPr bwMode="auto">
            <a:xfrm>
              <a:off x="1784985" y="76200"/>
              <a:ext cx="481965" cy="109855"/>
            </a:xfrm>
            <a:custGeom>
              <a:avLst/>
              <a:gdLst>
                <a:gd name="T0" fmla="*/ 113 w 811"/>
                <a:gd name="T1" fmla="*/ 173 h 185"/>
                <a:gd name="T2" fmla="*/ 107 w 811"/>
                <a:gd name="T3" fmla="*/ 157 h 185"/>
                <a:gd name="T4" fmla="*/ 95 w 811"/>
                <a:gd name="T5" fmla="*/ 95 h 185"/>
                <a:gd name="T6" fmla="*/ 8 w 811"/>
                <a:gd name="T7" fmla="*/ 163 h 185"/>
                <a:gd name="T8" fmla="*/ 35 w 811"/>
                <a:gd name="T9" fmla="*/ 95 h 185"/>
                <a:gd name="T10" fmla="*/ 18 w 811"/>
                <a:gd name="T11" fmla="*/ 101 h 185"/>
                <a:gd name="T12" fmla="*/ 87 w 811"/>
                <a:gd name="T13" fmla="*/ 18 h 185"/>
                <a:gd name="T14" fmla="*/ 174 w 811"/>
                <a:gd name="T15" fmla="*/ 100 h 185"/>
                <a:gd name="T16" fmla="*/ 190 w 811"/>
                <a:gd name="T17" fmla="*/ 77 h 185"/>
                <a:gd name="T18" fmla="*/ 346 w 811"/>
                <a:gd name="T19" fmla="*/ 154 h 185"/>
                <a:gd name="T20" fmla="*/ 329 w 811"/>
                <a:gd name="T21" fmla="*/ 130 h 185"/>
                <a:gd name="T22" fmla="*/ 292 w 811"/>
                <a:gd name="T23" fmla="*/ 88 h 185"/>
                <a:gd name="T24" fmla="*/ 350 w 811"/>
                <a:gd name="T25" fmla="*/ 13 h 185"/>
                <a:gd name="T26" fmla="*/ 395 w 811"/>
                <a:gd name="T27" fmla="*/ 58 h 185"/>
                <a:gd name="T28" fmla="*/ 398 w 811"/>
                <a:gd name="T29" fmla="*/ 157 h 185"/>
                <a:gd name="T30" fmla="*/ 208 w 811"/>
                <a:gd name="T31" fmla="*/ 72 h 185"/>
                <a:gd name="T32" fmla="*/ 233 w 811"/>
                <a:gd name="T33" fmla="*/ 40 h 185"/>
                <a:gd name="T34" fmla="*/ 233 w 811"/>
                <a:gd name="T35" fmla="*/ 28 h 185"/>
                <a:gd name="T36" fmla="*/ 262 w 811"/>
                <a:gd name="T37" fmla="*/ 9 h 185"/>
                <a:gd name="T38" fmla="*/ 265 w 811"/>
                <a:gd name="T39" fmla="*/ 4 h 185"/>
                <a:gd name="T40" fmla="*/ 294 w 811"/>
                <a:gd name="T41" fmla="*/ 28 h 185"/>
                <a:gd name="T42" fmla="*/ 294 w 811"/>
                <a:gd name="T43" fmla="*/ 40 h 185"/>
                <a:gd name="T44" fmla="*/ 316 w 811"/>
                <a:gd name="T45" fmla="*/ 72 h 185"/>
                <a:gd name="T46" fmla="*/ 251 w 811"/>
                <a:gd name="T47" fmla="*/ 143 h 185"/>
                <a:gd name="T48" fmla="*/ 222 w 811"/>
                <a:gd name="T49" fmla="*/ 83 h 185"/>
                <a:gd name="T50" fmla="*/ 279 w 811"/>
                <a:gd name="T51" fmla="*/ 177 h 185"/>
                <a:gd name="T52" fmla="*/ 271 w 811"/>
                <a:gd name="T53" fmla="*/ 165 h 185"/>
                <a:gd name="T54" fmla="*/ 262 w 811"/>
                <a:gd name="T55" fmla="*/ 60 h 185"/>
                <a:gd name="T56" fmla="*/ 262 w 811"/>
                <a:gd name="T57" fmla="*/ 40 h 185"/>
                <a:gd name="T58" fmla="*/ 274 w 811"/>
                <a:gd name="T59" fmla="*/ 107 h 185"/>
                <a:gd name="T60" fmla="*/ 251 w 811"/>
                <a:gd name="T61" fmla="*/ 131 h 185"/>
                <a:gd name="T62" fmla="*/ 251 w 811"/>
                <a:gd name="T63" fmla="*/ 119 h 185"/>
                <a:gd name="T64" fmla="*/ 341 w 811"/>
                <a:gd name="T65" fmla="*/ 58 h 185"/>
                <a:gd name="T66" fmla="*/ 569 w 811"/>
                <a:gd name="T67" fmla="*/ 81 h 185"/>
                <a:gd name="T68" fmla="*/ 506 w 811"/>
                <a:gd name="T69" fmla="*/ 173 h 185"/>
                <a:gd name="T70" fmla="*/ 533 w 811"/>
                <a:gd name="T71" fmla="*/ 144 h 185"/>
                <a:gd name="T72" fmla="*/ 510 w 811"/>
                <a:gd name="T73" fmla="*/ 101 h 185"/>
                <a:gd name="T74" fmla="*/ 478 w 811"/>
                <a:gd name="T75" fmla="*/ 104 h 185"/>
                <a:gd name="T76" fmla="*/ 451 w 811"/>
                <a:gd name="T77" fmla="*/ 81 h 185"/>
                <a:gd name="T78" fmla="*/ 416 w 811"/>
                <a:gd name="T79" fmla="*/ 79 h 185"/>
                <a:gd name="T80" fmla="*/ 502 w 811"/>
                <a:gd name="T81" fmla="*/ 22 h 185"/>
                <a:gd name="T82" fmla="*/ 518 w 811"/>
                <a:gd name="T83" fmla="*/ 14 h 185"/>
                <a:gd name="T84" fmla="*/ 590 w 811"/>
                <a:gd name="T85" fmla="*/ 100 h 185"/>
                <a:gd name="T86" fmla="*/ 736 w 811"/>
                <a:gd name="T87" fmla="*/ 33 h 185"/>
                <a:gd name="T88" fmla="*/ 811 w 811"/>
                <a:gd name="T89" fmla="*/ 79 h 185"/>
                <a:gd name="T90" fmla="*/ 751 w 811"/>
                <a:gd name="T91" fmla="*/ 175 h 185"/>
                <a:gd name="T92" fmla="*/ 736 w 811"/>
                <a:gd name="T93" fmla="*/ 112 h 185"/>
                <a:gd name="T94" fmla="*/ 705 w 811"/>
                <a:gd name="T95" fmla="*/ 113 h 185"/>
                <a:gd name="T96" fmla="*/ 789 w 811"/>
                <a:gd name="T97" fmla="*/ 2 h 185"/>
                <a:gd name="T98" fmla="*/ 629 w 811"/>
                <a:gd name="T99" fmla="*/ 57 h 185"/>
                <a:gd name="T100" fmla="*/ 657 w 811"/>
                <a:gd name="T101" fmla="*/ 4 h 185"/>
                <a:gd name="T102" fmla="*/ 688 w 811"/>
                <a:gd name="T103" fmla="*/ 43 h 185"/>
                <a:gd name="T104" fmla="*/ 688 w 811"/>
                <a:gd name="T105" fmla="*/ 57 h 185"/>
                <a:gd name="T106" fmla="*/ 705 w 811"/>
                <a:gd name="T107" fmla="*/ 118 h 185"/>
                <a:gd name="T108" fmla="*/ 657 w 811"/>
                <a:gd name="T109" fmla="*/ 175 h 185"/>
                <a:gd name="T110" fmla="*/ 623 w 811"/>
                <a:gd name="T111" fmla="*/ 1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1" h="185">
                  <a:moveTo>
                    <a:pt x="153" y="81"/>
                  </a:moveTo>
                  <a:lnTo>
                    <a:pt x="150" y="142"/>
                  </a:lnTo>
                  <a:cubicBezTo>
                    <a:pt x="149" y="163"/>
                    <a:pt x="137" y="173"/>
                    <a:pt x="113" y="173"/>
                  </a:cubicBezTo>
                  <a:lnTo>
                    <a:pt x="90" y="173"/>
                  </a:lnTo>
                  <a:lnTo>
                    <a:pt x="88" y="157"/>
                  </a:lnTo>
                  <a:lnTo>
                    <a:pt x="107" y="157"/>
                  </a:lnTo>
                  <a:cubicBezTo>
                    <a:pt x="113" y="157"/>
                    <a:pt x="117" y="152"/>
                    <a:pt x="117" y="144"/>
                  </a:cubicBezTo>
                  <a:lnTo>
                    <a:pt x="120" y="95"/>
                  </a:lnTo>
                  <a:lnTo>
                    <a:pt x="95" y="95"/>
                  </a:lnTo>
                  <a:lnTo>
                    <a:pt x="94" y="101"/>
                  </a:lnTo>
                  <a:cubicBezTo>
                    <a:pt x="91" y="129"/>
                    <a:pt x="67" y="156"/>
                    <a:pt x="24" y="184"/>
                  </a:cubicBezTo>
                  <a:lnTo>
                    <a:pt x="8" y="163"/>
                  </a:lnTo>
                  <a:cubicBezTo>
                    <a:pt x="40" y="144"/>
                    <a:pt x="58" y="125"/>
                    <a:pt x="62" y="104"/>
                  </a:cubicBezTo>
                  <a:lnTo>
                    <a:pt x="63" y="95"/>
                  </a:lnTo>
                  <a:lnTo>
                    <a:pt x="35" y="95"/>
                  </a:lnTo>
                  <a:lnTo>
                    <a:pt x="35" y="81"/>
                  </a:lnTo>
                  <a:lnTo>
                    <a:pt x="153" y="81"/>
                  </a:lnTo>
                  <a:close/>
                  <a:moveTo>
                    <a:pt x="18" y="101"/>
                  </a:moveTo>
                  <a:lnTo>
                    <a:pt x="0" y="79"/>
                  </a:lnTo>
                  <a:cubicBezTo>
                    <a:pt x="26" y="61"/>
                    <a:pt x="46" y="35"/>
                    <a:pt x="60" y="1"/>
                  </a:cubicBezTo>
                  <a:lnTo>
                    <a:pt x="87" y="18"/>
                  </a:lnTo>
                  <a:cubicBezTo>
                    <a:pt x="90" y="20"/>
                    <a:pt x="90" y="21"/>
                    <a:pt x="86" y="22"/>
                  </a:cubicBezTo>
                  <a:cubicBezTo>
                    <a:pt x="74" y="48"/>
                    <a:pt x="51" y="74"/>
                    <a:pt x="18" y="101"/>
                  </a:cubicBezTo>
                  <a:close/>
                  <a:moveTo>
                    <a:pt x="174" y="100"/>
                  </a:moveTo>
                  <a:cubicBezTo>
                    <a:pt x="139" y="79"/>
                    <a:pt x="115" y="51"/>
                    <a:pt x="102" y="14"/>
                  </a:cubicBezTo>
                  <a:lnTo>
                    <a:pt x="130" y="3"/>
                  </a:lnTo>
                  <a:cubicBezTo>
                    <a:pt x="144" y="38"/>
                    <a:pt x="164" y="63"/>
                    <a:pt x="190" y="77"/>
                  </a:cubicBezTo>
                  <a:lnTo>
                    <a:pt x="174" y="100"/>
                  </a:lnTo>
                  <a:close/>
                  <a:moveTo>
                    <a:pt x="384" y="182"/>
                  </a:moveTo>
                  <a:cubicBezTo>
                    <a:pt x="362" y="168"/>
                    <a:pt x="349" y="159"/>
                    <a:pt x="346" y="154"/>
                  </a:cubicBezTo>
                  <a:cubicBezTo>
                    <a:pt x="341" y="162"/>
                    <a:pt x="328" y="172"/>
                    <a:pt x="306" y="184"/>
                  </a:cubicBezTo>
                  <a:lnTo>
                    <a:pt x="293" y="163"/>
                  </a:lnTo>
                  <a:cubicBezTo>
                    <a:pt x="307" y="154"/>
                    <a:pt x="319" y="143"/>
                    <a:pt x="329" y="130"/>
                  </a:cubicBezTo>
                  <a:cubicBezTo>
                    <a:pt x="321" y="113"/>
                    <a:pt x="317" y="102"/>
                    <a:pt x="316" y="96"/>
                  </a:cubicBezTo>
                  <a:cubicBezTo>
                    <a:pt x="316" y="96"/>
                    <a:pt x="313" y="102"/>
                    <a:pt x="308" y="113"/>
                  </a:cubicBezTo>
                  <a:lnTo>
                    <a:pt x="292" y="88"/>
                  </a:lnTo>
                  <a:cubicBezTo>
                    <a:pt x="307" y="71"/>
                    <a:pt x="316" y="42"/>
                    <a:pt x="320" y="0"/>
                  </a:cubicBezTo>
                  <a:lnTo>
                    <a:pt x="350" y="7"/>
                  </a:lnTo>
                  <a:cubicBezTo>
                    <a:pt x="356" y="10"/>
                    <a:pt x="356" y="12"/>
                    <a:pt x="350" y="13"/>
                  </a:cubicBezTo>
                  <a:cubicBezTo>
                    <a:pt x="349" y="20"/>
                    <a:pt x="346" y="30"/>
                    <a:pt x="343" y="43"/>
                  </a:cubicBezTo>
                  <a:lnTo>
                    <a:pt x="395" y="43"/>
                  </a:lnTo>
                  <a:lnTo>
                    <a:pt x="395" y="58"/>
                  </a:lnTo>
                  <a:lnTo>
                    <a:pt x="381" y="58"/>
                  </a:lnTo>
                  <a:cubicBezTo>
                    <a:pt x="380" y="84"/>
                    <a:pt x="374" y="108"/>
                    <a:pt x="363" y="129"/>
                  </a:cubicBezTo>
                  <a:cubicBezTo>
                    <a:pt x="370" y="138"/>
                    <a:pt x="382" y="148"/>
                    <a:pt x="398" y="157"/>
                  </a:cubicBezTo>
                  <a:lnTo>
                    <a:pt x="384" y="182"/>
                  </a:lnTo>
                  <a:close/>
                  <a:moveTo>
                    <a:pt x="316" y="72"/>
                  </a:moveTo>
                  <a:lnTo>
                    <a:pt x="208" y="72"/>
                  </a:lnTo>
                  <a:lnTo>
                    <a:pt x="208" y="60"/>
                  </a:lnTo>
                  <a:lnTo>
                    <a:pt x="233" y="60"/>
                  </a:lnTo>
                  <a:lnTo>
                    <a:pt x="233" y="40"/>
                  </a:lnTo>
                  <a:lnTo>
                    <a:pt x="213" y="40"/>
                  </a:lnTo>
                  <a:lnTo>
                    <a:pt x="213" y="28"/>
                  </a:lnTo>
                  <a:lnTo>
                    <a:pt x="233" y="28"/>
                  </a:lnTo>
                  <a:lnTo>
                    <a:pt x="233" y="4"/>
                  </a:lnTo>
                  <a:lnTo>
                    <a:pt x="261" y="4"/>
                  </a:lnTo>
                  <a:cubicBezTo>
                    <a:pt x="265" y="5"/>
                    <a:pt x="265" y="6"/>
                    <a:pt x="262" y="9"/>
                  </a:cubicBezTo>
                  <a:lnTo>
                    <a:pt x="262" y="28"/>
                  </a:lnTo>
                  <a:lnTo>
                    <a:pt x="265" y="28"/>
                  </a:lnTo>
                  <a:lnTo>
                    <a:pt x="265" y="4"/>
                  </a:lnTo>
                  <a:lnTo>
                    <a:pt x="293" y="4"/>
                  </a:lnTo>
                  <a:cubicBezTo>
                    <a:pt x="297" y="5"/>
                    <a:pt x="297" y="6"/>
                    <a:pt x="294" y="9"/>
                  </a:cubicBezTo>
                  <a:lnTo>
                    <a:pt x="294" y="28"/>
                  </a:lnTo>
                  <a:lnTo>
                    <a:pt x="313" y="28"/>
                  </a:lnTo>
                  <a:lnTo>
                    <a:pt x="313" y="40"/>
                  </a:lnTo>
                  <a:lnTo>
                    <a:pt x="294" y="40"/>
                  </a:lnTo>
                  <a:lnTo>
                    <a:pt x="294" y="60"/>
                  </a:lnTo>
                  <a:lnTo>
                    <a:pt x="316" y="60"/>
                  </a:lnTo>
                  <a:lnTo>
                    <a:pt x="316" y="72"/>
                  </a:lnTo>
                  <a:close/>
                  <a:moveTo>
                    <a:pt x="274" y="162"/>
                  </a:moveTo>
                  <a:lnTo>
                    <a:pt x="274" y="143"/>
                  </a:lnTo>
                  <a:lnTo>
                    <a:pt x="251" y="143"/>
                  </a:lnTo>
                  <a:lnTo>
                    <a:pt x="251" y="177"/>
                  </a:lnTo>
                  <a:lnTo>
                    <a:pt x="222" y="177"/>
                  </a:lnTo>
                  <a:lnTo>
                    <a:pt x="222" y="83"/>
                  </a:lnTo>
                  <a:lnTo>
                    <a:pt x="303" y="83"/>
                  </a:lnTo>
                  <a:lnTo>
                    <a:pt x="303" y="166"/>
                  </a:lnTo>
                  <a:cubicBezTo>
                    <a:pt x="303" y="173"/>
                    <a:pt x="295" y="177"/>
                    <a:pt x="279" y="177"/>
                  </a:cubicBezTo>
                  <a:lnTo>
                    <a:pt x="265" y="177"/>
                  </a:lnTo>
                  <a:lnTo>
                    <a:pt x="263" y="165"/>
                  </a:lnTo>
                  <a:lnTo>
                    <a:pt x="271" y="165"/>
                  </a:lnTo>
                  <a:cubicBezTo>
                    <a:pt x="273" y="165"/>
                    <a:pt x="274" y="164"/>
                    <a:pt x="274" y="162"/>
                  </a:cubicBezTo>
                  <a:close/>
                  <a:moveTo>
                    <a:pt x="262" y="40"/>
                  </a:moveTo>
                  <a:lnTo>
                    <a:pt x="262" y="60"/>
                  </a:lnTo>
                  <a:lnTo>
                    <a:pt x="265" y="60"/>
                  </a:lnTo>
                  <a:lnTo>
                    <a:pt x="265" y="40"/>
                  </a:lnTo>
                  <a:lnTo>
                    <a:pt x="262" y="40"/>
                  </a:lnTo>
                  <a:close/>
                  <a:moveTo>
                    <a:pt x="251" y="95"/>
                  </a:moveTo>
                  <a:lnTo>
                    <a:pt x="251" y="107"/>
                  </a:lnTo>
                  <a:lnTo>
                    <a:pt x="274" y="107"/>
                  </a:lnTo>
                  <a:lnTo>
                    <a:pt x="274" y="95"/>
                  </a:lnTo>
                  <a:lnTo>
                    <a:pt x="251" y="95"/>
                  </a:lnTo>
                  <a:close/>
                  <a:moveTo>
                    <a:pt x="251" y="131"/>
                  </a:moveTo>
                  <a:lnTo>
                    <a:pt x="274" y="131"/>
                  </a:lnTo>
                  <a:lnTo>
                    <a:pt x="274" y="119"/>
                  </a:lnTo>
                  <a:lnTo>
                    <a:pt x="251" y="119"/>
                  </a:lnTo>
                  <a:lnTo>
                    <a:pt x="251" y="131"/>
                  </a:lnTo>
                  <a:close/>
                  <a:moveTo>
                    <a:pt x="351" y="58"/>
                  </a:moveTo>
                  <a:lnTo>
                    <a:pt x="341" y="58"/>
                  </a:lnTo>
                  <a:cubicBezTo>
                    <a:pt x="342" y="79"/>
                    <a:pt x="343" y="94"/>
                    <a:pt x="344" y="101"/>
                  </a:cubicBezTo>
                  <a:cubicBezTo>
                    <a:pt x="347" y="95"/>
                    <a:pt x="349" y="81"/>
                    <a:pt x="351" y="58"/>
                  </a:cubicBezTo>
                  <a:close/>
                  <a:moveTo>
                    <a:pt x="569" y="81"/>
                  </a:moveTo>
                  <a:lnTo>
                    <a:pt x="566" y="142"/>
                  </a:lnTo>
                  <a:cubicBezTo>
                    <a:pt x="565" y="163"/>
                    <a:pt x="553" y="173"/>
                    <a:pt x="529" y="173"/>
                  </a:cubicBezTo>
                  <a:lnTo>
                    <a:pt x="506" y="173"/>
                  </a:lnTo>
                  <a:lnTo>
                    <a:pt x="504" y="157"/>
                  </a:lnTo>
                  <a:lnTo>
                    <a:pt x="523" y="157"/>
                  </a:lnTo>
                  <a:cubicBezTo>
                    <a:pt x="529" y="157"/>
                    <a:pt x="533" y="152"/>
                    <a:pt x="533" y="144"/>
                  </a:cubicBezTo>
                  <a:lnTo>
                    <a:pt x="536" y="95"/>
                  </a:lnTo>
                  <a:lnTo>
                    <a:pt x="511" y="95"/>
                  </a:lnTo>
                  <a:lnTo>
                    <a:pt x="510" y="101"/>
                  </a:lnTo>
                  <a:cubicBezTo>
                    <a:pt x="507" y="129"/>
                    <a:pt x="483" y="156"/>
                    <a:pt x="440" y="184"/>
                  </a:cubicBezTo>
                  <a:lnTo>
                    <a:pt x="424" y="163"/>
                  </a:lnTo>
                  <a:cubicBezTo>
                    <a:pt x="456" y="144"/>
                    <a:pt x="474" y="125"/>
                    <a:pt x="478" y="104"/>
                  </a:cubicBezTo>
                  <a:lnTo>
                    <a:pt x="479" y="95"/>
                  </a:lnTo>
                  <a:lnTo>
                    <a:pt x="451" y="95"/>
                  </a:lnTo>
                  <a:lnTo>
                    <a:pt x="451" y="81"/>
                  </a:lnTo>
                  <a:lnTo>
                    <a:pt x="569" y="81"/>
                  </a:lnTo>
                  <a:close/>
                  <a:moveTo>
                    <a:pt x="434" y="101"/>
                  </a:moveTo>
                  <a:lnTo>
                    <a:pt x="416" y="79"/>
                  </a:lnTo>
                  <a:cubicBezTo>
                    <a:pt x="442" y="61"/>
                    <a:pt x="462" y="35"/>
                    <a:pt x="476" y="1"/>
                  </a:cubicBezTo>
                  <a:lnTo>
                    <a:pt x="503" y="18"/>
                  </a:lnTo>
                  <a:cubicBezTo>
                    <a:pt x="506" y="20"/>
                    <a:pt x="506" y="21"/>
                    <a:pt x="502" y="22"/>
                  </a:cubicBezTo>
                  <a:cubicBezTo>
                    <a:pt x="490" y="48"/>
                    <a:pt x="467" y="74"/>
                    <a:pt x="434" y="101"/>
                  </a:cubicBezTo>
                  <a:close/>
                  <a:moveTo>
                    <a:pt x="590" y="100"/>
                  </a:moveTo>
                  <a:cubicBezTo>
                    <a:pt x="555" y="79"/>
                    <a:pt x="531" y="51"/>
                    <a:pt x="518" y="14"/>
                  </a:cubicBezTo>
                  <a:lnTo>
                    <a:pt x="546" y="3"/>
                  </a:lnTo>
                  <a:cubicBezTo>
                    <a:pt x="560" y="38"/>
                    <a:pt x="580" y="63"/>
                    <a:pt x="606" y="77"/>
                  </a:cubicBezTo>
                  <a:lnTo>
                    <a:pt x="590" y="100"/>
                  </a:lnTo>
                  <a:close/>
                  <a:moveTo>
                    <a:pt x="801" y="22"/>
                  </a:moveTo>
                  <a:cubicBezTo>
                    <a:pt x="801" y="30"/>
                    <a:pt x="796" y="32"/>
                    <a:pt x="786" y="28"/>
                  </a:cubicBezTo>
                  <a:cubicBezTo>
                    <a:pt x="774" y="30"/>
                    <a:pt x="757" y="32"/>
                    <a:pt x="736" y="33"/>
                  </a:cubicBezTo>
                  <a:lnTo>
                    <a:pt x="736" y="64"/>
                  </a:lnTo>
                  <a:lnTo>
                    <a:pt x="811" y="64"/>
                  </a:lnTo>
                  <a:lnTo>
                    <a:pt x="811" y="79"/>
                  </a:lnTo>
                  <a:lnTo>
                    <a:pt x="782" y="79"/>
                  </a:lnTo>
                  <a:lnTo>
                    <a:pt x="782" y="175"/>
                  </a:lnTo>
                  <a:lnTo>
                    <a:pt x="751" y="175"/>
                  </a:lnTo>
                  <a:lnTo>
                    <a:pt x="751" y="79"/>
                  </a:lnTo>
                  <a:lnTo>
                    <a:pt x="736" y="79"/>
                  </a:lnTo>
                  <a:lnTo>
                    <a:pt x="736" y="112"/>
                  </a:lnTo>
                  <a:cubicBezTo>
                    <a:pt x="736" y="141"/>
                    <a:pt x="724" y="165"/>
                    <a:pt x="700" y="185"/>
                  </a:cubicBezTo>
                  <a:lnTo>
                    <a:pt x="685" y="163"/>
                  </a:lnTo>
                  <a:cubicBezTo>
                    <a:pt x="698" y="150"/>
                    <a:pt x="705" y="134"/>
                    <a:pt x="705" y="113"/>
                  </a:cubicBezTo>
                  <a:lnTo>
                    <a:pt x="705" y="13"/>
                  </a:lnTo>
                  <a:lnTo>
                    <a:pt x="732" y="20"/>
                  </a:lnTo>
                  <a:cubicBezTo>
                    <a:pt x="746" y="19"/>
                    <a:pt x="765" y="13"/>
                    <a:pt x="789" y="2"/>
                  </a:cubicBezTo>
                  <a:lnTo>
                    <a:pt x="801" y="22"/>
                  </a:lnTo>
                  <a:close/>
                  <a:moveTo>
                    <a:pt x="657" y="57"/>
                  </a:moveTo>
                  <a:lnTo>
                    <a:pt x="629" y="57"/>
                  </a:lnTo>
                  <a:lnTo>
                    <a:pt x="629" y="43"/>
                  </a:lnTo>
                  <a:lnTo>
                    <a:pt x="657" y="43"/>
                  </a:lnTo>
                  <a:lnTo>
                    <a:pt x="657" y="4"/>
                  </a:lnTo>
                  <a:lnTo>
                    <a:pt x="687" y="4"/>
                  </a:lnTo>
                  <a:cubicBezTo>
                    <a:pt x="691" y="5"/>
                    <a:pt x="692" y="6"/>
                    <a:pt x="688" y="9"/>
                  </a:cubicBezTo>
                  <a:lnTo>
                    <a:pt x="688" y="43"/>
                  </a:lnTo>
                  <a:lnTo>
                    <a:pt x="716" y="43"/>
                  </a:lnTo>
                  <a:lnTo>
                    <a:pt x="716" y="57"/>
                  </a:lnTo>
                  <a:lnTo>
                    <a:pt x="688" y="57"/>
                  </a:lnTo>
                  <a:lnTo>
                    <a:pt x="688" y="79"/>
                  </a:lnTo>
                  <a:cubicBezTo>
                    <a:pt x="699" y="84"/>
                    <a:pt x="708" y="89"/>
                    <a:pt x="716" y="95"/>
                  </a:cubicBezTo>
                  <a:lnTo>
                    <a:pt x="705" y="118"/>
                  </a:lnTo>
                  <a:cubicBezTo>
                    <a:pt x="691" y="108"/>
                    <a:pt x="684" y="103"/>
                    <a:pt x="686" y="103"/>
                  </a:cubicBezTo>
                  <a:lnTo>
                    <a:pt x="686" y="175"/>
                  </a:lnTo>
                  <a:lnTo>
                    <a:pt x="657" y="175"/>
                  </a:lnTo>
                  <a:lnTo>
                    <a:pt x="657" y="114"/>
                  </a:lnTo>
                  <a:cubicBezTo>
                    <a:pt x="657" y="122"/>
                    <a:pt x="651" y="133"/>
                    <a:pt x="638" y="149"/>
                  </a:cubicBezTo>
                  <a:lnTo>
                    <a:pt x="623" y="125"/>
                  </a:lnTo>
                  <a:cubicBezTo>
                    <a:pt x="641" y="104"/>
                    <a:pt x="653" y="81"/>
                    <a:pt x="657" y="5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3" name="Freeform 385"/>
            <p:cNvSpPr>
              <a:spLocks noEditPoints="1"/>
            </p:cNvSpPr>
            <p:nvPr/>
          </p:nvSpPr>
          <p:spPr bwMode="auto">
            <a:xfrm>
              <a:off x="2277110" y="64135"/>
              <a:ext cx="46355" cy="51435"/>
            </a:xfrm>
            <a:custGeom>
              <a:avLst/>
              <a:gdLst>
                <a:gd name="T0" fmla="*/ 22 w 78"/>
                <a:gd name="T1" fmla="*/ 27 h 86"/>
                <a:gd name="T2" fmla="*/ 2 w 78"/>
                <a:gd name="T3" fmla="*/ 23 h 86"/>
                <a:gd name="T4" fmla="*/ 14 w 78"/>
                <a:gd name="T5" fmla="*/ 5 h 86"/>
                <a:gd name="T6" fmla="*/ 38 w 78"/>
                <a:gd name="T7" fmla="*/ 0 h 86"/>
                <a:gd name="T8" fmla="*/ 60 w 78"/>
                <a:gd name="T9" fmla="*/ 3 h 86"/>
                <a:gd name="T10" fmla="*/ 70 w 78"/>
                <a:gd name="T11" fmla="*/ 12 h 86"/>
                <a:gd name="T12" fmla="*/ 73 w 78"/>
                <a:gd name="T13" fmla="*/ 31 h 86"/>
                <a:gd name="T14" fmla="*/ 73 w 78"/>
                <a:gd name="T15" fmla="*/ 57 h 86"/>
                <a:gd name="T16" fmla="*/ 74 w 78"/>
                <a:gd name="T17" fmla="*/ 73 h 86"/>
                <a:gd name="T18" fmla="*/ 78 w 78"/>
                <a:gd name="T19" fmla="*/ 84 h 86"/>
                <a:gd name="T20" fmla="*/ 56 w 78"/>
                <a:gd name="T21" fmla="*/ 84 h 86"/>
                <a:gd name="T22" fmla="*/ 54 w 78"/>
                <a:gd name="T23" fmla="*/ 78 h 86"/>
                <a:gd name="T24" fmla="*/ 53 w 78"/>
                <a:gd name="T25" fmla="*/ 75 h 86"/>
                <a:gd name="T26" fmla="*/ 41 w 78"/>
                <a:gd name="T27" fmla="*/ 84 h 86"/>
                <a:gd name="T28" fmla="*/ 28 w 78"/>
                <a:gd name="T29" fmla="*/ 86 h 86"/>
                <a:gd name="T30" fmla="*/ 8 w 78"/>
                <a:gd name="T31" fmla="*/ 79 h 86"/>
                <a:gd name="T32" fmla="*/ 0 w 78"/>
                <a:gd name="T33" fmla="*/ 62 h 86"/>
                <a:gd name="T34" fmla="*/ 4 w 78"/>
                <a:gd name="T35" fmla="*/ 49 h 86"/>
                <a:gd name="T36" fmla="*/ 13 w 78"/>
                <a:gd name="T37" fmla="*/ 41 h 86"/>
                <a:gd name="T38" fmla="*/ 30 w 78"/>
                <a:gd name="T39" fmla="*/ 36 h 86"/>
                <a:gd name="T40" fmla="*/ 52 w 78"/>
                <a:gd name="T41" fmla="*/ 30 h 86"/>
                <a:gd name="T42" fmla="*/ 52 w 78"/>
                <a:gd name="T43" fmla="*/ 28 h 86"/>
                <a:gd name="T44" fmla="*/ 49 w 78"/>
                <a:gd name="T45" fmla="*/ 19 h 86"/>
                <a:gd name="T46" fmla="*/ 37 w 78"/>
                <a:gd name="T47" fmla="*/ 16 h 86"/>
                <a:gd name="T48" fmla="*/ 28 w 78"/>
                <a:gd name="T49" fmla="*/ 19 h 86"/>
                <a:gd name="T50" fmla="*/ 22 w 78"/>
                <a:gd name="T51" fmla="*/ 27 h 86"/>
                <a:gd name="T52" fmla="*/ 52 w 78"/>
                <a:gd name="T53" fmla="*/ 45 h 86"/>
                <a:gd name="T54" fmla="*/ 38 w 78"/>
                <a:gd name="T55" fmla="*/ 48 h 86"/>
                <a:gd name="T56" fmla="*/ 26 w 78"/>
                <a:gd name="T57" fmla="*/ 52 h 86"/>
                <a:gd name="T58" fmla="*/ 22 w 78"/>
                <a:gd name="T59" fmla="*/ 59 h 86"/>
                <a:gd name="T60" fmla="*/ 26 w 78"/>
                <a:gd name="T61" fmla="*/ 68 h 86"/>
                <a:gd name="T62" fmla="*/ 34 w 78"/>
                <a:gd name="T63" fmla="*/ 71 h 86"/>
                <a:gd name="T64" fmla="*/ 46 w 78"/>
                <a:gd name="T65" fmla="*/ 67 h 86"/>
                <a:gd name="T66" fmla="*/ 51 w 78"/>
                <a:gd name="T67" fmla="*/ 60 h 86"/>
                <a:gd name="T68" fmla="*/ 52 w 78"/>
                <a:gd name="T69" fmla="*/ 49 h 86"/>
                <a:gd name="T70" fmla="*/ 52 w 78"/>
                <a:gd name="T71" fmla="*/ 4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86">
                  <a:moveTo>
                    <a:pt x="22" y="27"/>
                  </a:moveTo>
                  <a:lnTo>
                    <a:pt x="2" y="23"/>
                  </a:lnTo>
                  <a:cubicBezTo>
                    <a:pt x="5" y="15"/>
                    <a:pt x="8" y="9"/>
                    <a:pt x="14" y="5"/>
                  </a:cubicBezTo>
                  <a:cubicBezTo>
                    <a:pt x="19" y="2"/>
                    <a:pt x="28" y="0"/>
                    <a:pt x="38" y="0"/>
                  </a:cubicBezTo>
                  <a:cubicBezTo>
                    <a:pt x="48" y="0"/>
                    <a:pt x="55" y="1"/>
                    <a:pt x="60" y="3"/>
                  </a:cubicBezTo>
                  <a:cubicBezTo>
                    <a:pt x="65" y="5"/>
                    <a:pt x="68" y="8"/>
                    <a:pt x="70" y="12"/>
                  </a:cubicBezTo>
                  <a:cubicBezTo>
                    <a:pt x="72" y="15"/>
                    <a:pt x="73" y="22"/>
                    <a:pt x="73" y="31"/>
                  </a:cubicBezTo>
                  <a:lnTo>
                    <a:pt x="73" y="57"/>
                  </a:lnTo>
                  <a:cubicBezTo>
                    <a:pt x="73" y="65"/>
                    <a:pt x="73" y="70"/>
                    <a:pt x="74" y="73"/>
                  </a:cubicBezTo>
                  <a:cubicBezTo>
                    <a:pt x="75" y="77"/>
                    <a:pt x="76" y="80"/>
                    <a:pt x="78" y="84"/>
                  </a:cubicBezTo>
                  <a:lnTo>
                    <a:pt x="56" y="84"/>
                  </a:lnTo>
                  <a:cubicBezTo>
                    <a:pt x="56" y="83"/>
                    <a:pt x="55" y="81"/>
                    <a:pt x="54" y="78"/>
                  </a:cubicBezTo>
                  <a:cubicBezTo>
                    <a:pt x="54" y="77"/>
                    <a:pt x="54" y="76"/>
                    <a:pt x="53" y="75"/>
                  </a:cubicBezTo>
                  <a:cubicBezTo>
                    <a:pt x="50" y="79"/>
                    <a:pt x="46" y="82"/>
                    <a:pt x="41" y="84"/>
                  </a:cubicBezTo>
                  <a:cubicBezTo>
                    <a:pt x="37" y="86"/>
                    <a:pt x="33" y="86"/>
                    <a:pt x="28" y="86"/>
                  </a:cubicBezTo>
                  <a:cubicBezTo>
                    <a:pt x="19" y="86"/>
                    <a:pt x="13" y="84"/>
                    <a:pt x="8" y="79"/>
                  </a:cubicBezTo>
                  <a:cubicBezTo>
                    <a:pt x="3" y="75"/>
                    <a:pt x="0" y="69"/>
                    <a:pt x="0" y="62"/>
                  </a:cubicBezTo>
                  <a:cubicBezTo>
                    <a:pt x="0" y="57"/>
                    <a:pt x="1" y="53"/>
                    <a:pt x="4" y="49"/>
                  </a:cubicBezTo>
                  <a:cubicBezTo>
                    <a:pt x="6" y="46"/>
                    <a:pt x="9" y="43"/>
                    <a:pt x="13" y="41"/>
                  </a:cubicBezTo>
                  <a:cubicBezTo>
                    <a:pt x="17" y="39"/>
                    <a:pt x="23" y="37"/>
                    <a:pt x="30" y="36"/>
                  </a:cubicBezTo>
                  <a:cubicBezTo>
                    <a:pt x="41" y="34"/>
                    <a:pt x="48" y="32"/>
                    <a:pt x="52" y="30"/>
                  </a:cubicBezTo>
                  <a:lnTo>
                    <a:pt x="52" y="28"/>
                  </a:lnTo>
                  <a:cubicBezTo>
                    <a:pt x="52" y="24"/>
                    <a:pt x="51" y="21"/>
                    <a:pt x="49" y="19"/>
                  </a:cubicBezTo>
                  <a:cubicBezTo>
                    <a:pt x="47" y="17"/>
                    <a:pt x="43" y="16"/>
                    <a:pt x="37" y="16"/>
                  </a:cubicBezTo>
                  <a:cubicBezTo>
                    <a:pt x="33" y="16"/>
                    <a:pt x="30" y="17"/>
                    <a:pt x="28" y="19"/>
                  </a:cubicBezTo>
                  <a:cubicBezTo>
                    <a:pt x="26" y="20"/>
                    <a:pt x="24" y="23"/>
                    <a:pt x="22" y="27"/>
                  </a:cubicBezTo>
                  <a:close/>
                  <a:moveTo>
                    <a:pt x="52" y="45"/>
                  </a:moveTo>
                  <a:cubicBezTo>
                    <a:pt x="49" y="46"/>
                    <a:pt x="44" y="47"/>
                    <a:pt x="38" y="48"/>
                  </a:cubicBezTo>
                  <a:cubicBezTo>
                    <a:pt x="32" y="49"/>
                    <a:pt x="28" y="51"/>
                    <a:pt x="26" y="52"/>
                  </a:cubicBezTo>
                  <a:cubicBezTo>
                    <a:pt x="24" y="54"/>
                    <a:pt x="22" y="56"/>
                    <a:pt x="22" y="59"/>
                  </a:cubicBezTo>
                  <a:cubicBezTo>
                    <a:pt x="22" y="63"/>
                    <a:pt x="23" y="65"/>
                    <a:pt x="26" y="68"/>
                  </a:cubicBezTo>
                  <a:cubicBezTo>
                    <a:pt x="28" y="70"/>
                    <a:pt x="31" y="71"/>
                    <a:pt x="34" y="71"/>
                  </a:cubicBezTo>
                  <a:cubicBezTo>
                    <a:pt x="38" y="71"/>
                    <a:pt x="42" y="70"/>
                    <a:pt x="46" y="67"/>
                  </a:cubicBezTo>
                  <a:cubicBezTo>
                    <a:pt x="48" y="65"/>
                    <a:pt x="50" y="63"/>
                    <a:pt x="51" y="60"/>
                  </a:cubicBezTo>
                  <a:cubicBezTo>
                    <a:pt x="51" y="58"/>
                    <a:pt x="52" y="54"/>
                    <a:pt x="52" y="49"/>
                  </a:cubicBezTo>
                  <a:lnTo>
                    <a:pt x="52" y="4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 name="Rectangle 386"/>
            <p:cNvSpPr>
              <a:spLocks noChangeArrowheads="1"/>
            </p:cNvSpPr>
            <p:nvPr/>
          </p:nvSpPr>
          <p:spPr bwMode="auto">
            <a:xfrm>
              <a:off x="47625" y="275590"/>
              <a:ext cx="913130" cy="190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55" name="Freeform 387"/>
            <p:cNvSpPr>
              <a:spLocks noEditPoints="1"/>
            </p:cNvSpPr>
            <p:nvPr/>
          </p:nvSpPr>
          <p:spPr bwMode="auto">
            <a:xfrm>
              <a:off x="134620" y="351155"/>
              <a:ext cx="327025" cy="103505"/>
            </a:xfrm>
            <a:custGeom>
              <a:avLst/>
              <a:gdLst>
                <a:gd name="T0" fmla="*/ 79 w 550"/>
                <a:gd name="T1" fmla="*/ 159 h 174"/>
                <a:gd name="T2" fmla="*/ 60 w 550"/>
                <a:gd name="T3" fmla="*/ 99 h 174"/>
                <a:gd name="T4" fmla="*/ 0 w 550"/>
                <a:gd name="T5" fmla="*/ 83 h 174"/>
                <a:gd name="T6" fmla="*/ 60 w 550"/>
                <a:gd name="T7" fmla="*/ 48 h 174"/>
                <a:gd name="T8" fmla="*/ 15 w 550"/>
                <a:gd name="T9" fmla="*/ 32 h 174"/>
                <a:gd name="T10" fmla="*/ 134 w 550"/>
                <a:gd name="T11" fmla="*/ 48 h 174"/>
                <a:gd name="T12" fmla="*/ 78 w 550"/>
                <a:gd name="T13" fmla="*/ 83 h 174"/>
                <a:gd name="T14" fmla="*/ 153 w 550"/>
                <a:gd name="T15" fmla="*/ 99 h 174"/>
                <a:gd name="T16" fmla="*/ 78 w 550"/>
                <a:gd name="T17" fmla="*/ 134 h 174"/>
                <a:gd name="T18" fmla="*/ 145 w 550"/>
                <a:gd name="T19" fmla="*/ 143 h 174"/>
                <a:gd name="T20" fmla="*/ 268 w 550"/>
                <a:gd name="T21" fmla="*/ 86 h 174"/>
                <a:gd name="T22" fmla="*/ 193 w 550"/>
                <a:gd name="T23" fmla="*/ 70 h 174"/>
                <a:gd name="T24" fmla="*/ 347 w 550"/>
                <a:gd name="T25" fmla="*/ 86 h 174"/>
                <a:gd name="T26" fmla="*/ 285 w 550"/>
                <a:gd name="T27" fmla="*/ 96 h 174"/>
                <a:gd name="T28" fmla="*/ 237 w 550"/>
                <a:gd name="T29" fmla="*/ 163 h 174"/>
                <a:gd name="T30" fmla="*/ 268 w 550"/>
                <a:gd name="T31" fmla="*/ 86 h 174"/>
                <a:gd name="T32" fmla="*/ 220 w 550"/>
                <a:gd name="T33" fmla="*/ 24 h 174"/>
                <a:gd name="T34" fmla="*/ 312 w 550"/>
                <a:gd name="T35" fmla="*/ 41 h 174"/>
                <a:gd name="T36" fmla="*/ 343 w 550"/>
                <a:gd name="T37" fmla="*/ 36 h 174"/>
                <a:gd name="T38" fmla="*/ 312 w 550"/>
                <a:gd name="T39" fmla="*/ 17 h 174"/>
                <a:gd name="T40" fmla="*/ 343 w 550"/>
                <a:gd name="T41" fmla="*/ 36 h 174"/>
                <a:gd name="T42" fmla="*/ 351 w 550"/>
                <a:gd name="T43" fmla="*/ 33 h 174"/>
                <a:gd name="T44" fmla="*/ 340 w 550"/>
                <a:gd name="T45" fmla="*/ 0 h 174"/>
                <a:gd name="T46" fmla="*/ 479 w 550"/>
                <a:gd name="T47" fmla="*/ 140 h 174"/>
                <a:gd name="T48" fmla="*/ 550 w 550"/>
                <a:gd name="T49" fmla="*/ 103 h 174"/>
                <a:gd name="T50" fmla="*/ 472 w 550"/>
                <a:gd name="T51" fmla="*/ 162 h 174"/>
                <a:gd name="T52" fmla="*/ 462 w 550"/>
                <a:gd name="T53" fmla="*/ 149 h 174"/>
                <a:gd name="T54" fmla="*/ 477 w 550"/>
                <a:gd name="T55" fmla="*/ 29 h 174"/>
                <a:gd name="T56" fmla="*/ 479 w 550"/>
                <a:gd name="T57" fmla="*/ 140 h 174"/>
                <a:gd name="T58" fmla="*/ 416 w 550"/>
                <a:gd name="T59" fmla="*/ 71 h 174"/>
                <a:gd name="T60" fmla="*/ 432 w 550"/>
                <a:gd name="T61" fmla="*/ 37 h 174"/>
                <a:gd name="T62" fmla="*/ 433 w 550"/>
                <a:gd name="T63" fmla="*/ 70 h 174"/>
                <a:gd name="T64" fmla="*/ 378 w 550"/>
                <a:gd name="T65" fmla="*/ 16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 h="174">
                  <a:moveTo>
                    <a:pt x="144" y="159"/>
                  </a:moveTo>
                  <a:lnTo>
                    <a:pt x="79" y="159"/>
                  </a:lnTo>
                  <a:cubicBezTo>
                    <a:pt x="67" y="159"/>
                    <a:pt x="60" y="153"/>
                    <a:pt x="60" y="140"/>
                  </a:cubicBezTo>
                  <a:lnTo>
                    <a:pt x="60" y="99"/>
                  </a:lnTo>
                  <a:lnTo>
                    <a:pt x="0" y="99"/>
                  </a:lnTo>
                  <a:lnTo>
                    <a:pt x="0" y="83"/>
                  </a:lnTo>
                  <a:lnTo>
                    <a:pt x="60" y="83"/>
                  </a:lnTo>
                  <a:lnTo>
                    <a:pt x="60" y="48"/>
                  </a:lnTo>
                  <a:lnTo>
                    <a:pt x="15" y="48"/>
                  </a:lnTo>
                  <a:lnTo>
                    <a:pt x="15" y="32"/>
                  </a:lnTo>
                  <a:lnTo>
                    <a:pt x="134" y="32"/>
                  </a:lnTo>
                  <a:lnTo>
                    <a:pt x="134" y="48"/>
                  </a:lnTo>
                  <a:lnTo>
                    <a:pt x="78" y="48"/>
                  </a:lnTo>
                  <a:lnTo>
                    <a:pt x="78" y="83"/>
                  </a:lnTo>
                  <a:lnTo>
                    <a:pt x="153" y="83"/>
                  </a:lnTo>
                  <a:lnTo>
                    <a:pt x="153" y="99"/>
                  </a:lnTo>
                  <a:lnTo>
                    <a:pt x="78" y="99"/>
                  </a:lnTo>
                  <a:lnTo>
                    <a:pt x="78" y="134"/>
                  </a:lnTo>
                  <a:cubicBezTo>
                    <a:pt x="78" y="140"/>
                    <a:pt x="80" y="143"/>
                    <a:pt x="86" y="143"/>
                  </a:cubicBezTo>
                  <a:lnTo>
                    <a:pt x="145" y="143"/>
                  </a:lnTo>
                  <a:lnTo>
                    <a:pt x="144" y="159"/>
                  </a:lnTo>
                  <a:close/>
                  <a:moveTo>
                    <a:pt x="268" y="86"/>
                  </a:moveTo>
                  <a:lnTo>
                    <a:pt x="193" y="86"/>
                  </a:lnTo>
                  <a:lnTo>
                    <a:pt x="193" y="70"/>
                  </a:lnTo>
                  <a:lnTo>
                    <a:pt x="347" y="70"/>
                  </a:lnTo>
                  <a:lnTo>
                    <a:pt x="347" y="86"/>
                  </a:lnTo>
                  <a:lnTo>
                    <a:pt x="285" y="86"/>
                  </a:lnTo>
                  <a:lnTo>
                    <a:pt x="285" y="96"/>
                  </a:lnTo>
                  <a:cubicBezTo>
                    <a:pt x="285" y="128"/>
                    <a:pt x="274" y="154"/>
                    <a:pt x="252" y="174"/>
                  </a:cubicBezTo>
                  <a:lnTo>
                    <a:pt x="237" y="163"/>
                  </a:lnTo>
                  <a:cubicBezTo>
                    <a:pt x="258" y="146"/>
                    <a:pt x="268" y="124"/>
                    <a:pt x="268" y="96"/>
                  </a:cubicBezTo>
                  <a:lnTo>
                    <a:pt x="268" y="86"/>
                  </a:lnTo>
                  <a:close/>
                  <a:moveTo>
                    <a:pt x="220" y="41"/>
                  </a:moveTo>
                  <a:lnTo>
                    <a:pt x="220" y="24"/>
                  </a:lnTo>
                  <a:lnTo>
                    <a:pt x="312" y="24"/>
                  </a:lnTo>
                  <a:lnTo>
                    <a:pt x="312" y="41"/>
                  </a:lnTo>
                  <a:lnTo>
                    <a:pt x="220" y="41"/>
                  </a:lnTo>
                  <a:close/>
                  <a:moveTo>
                    <a:pt x="343" y="36"/>
                  </a:moveTo>
                  <a:lnTo>
                    <a:pt x="333" y="44"/>
                  </a:lnTo>
                  <a:cubicBezTo>
                    <a:pt x="326" y="34"/>
                    <a:pt x="319" y="25"/>
                    <a:pt x="312" y="17"/>
                  </a:cubicBezTo>
                  <a:lnTo>
                    <a:pt x="322" y="10"/>
                  </a:lnTo>
                  <a:cubicBezTo>
                    <a:pt x="329" y="16"/>
                    <a:pt x="336" y="25"/>
                    <a:pt x="343" y="36"/>
                  </a:cubicBezTo>
                  <a:close/>
                  <a:moveTo>
                    <a:pt x="361" y="26"/>
                  </a:moveTo>
                  <a:lnTo>
                    <a:pt x="351" y="33"/>
                  </a:lnTo>
                  <a:cubicBezTo>
                    <a:pt x="343" y="22"/>
                    <a:pt x="336" y="14"/>
                    <a:pt x="330" y="8"/>
                  </a:cubicBezTo>
                  <a:lnTo>
                    <a:pt x="340" y="0"/>
                  </a:lnTo>
                  <a:cubicBezTo>
                    <a:pt x="347" y="7"/>
                    <a:pt x="354" y="16"/>
                    <a:pt x="361" y="26"/>
                  </a:cubicBezTo>
                  <a:close/>
                  <a:moveTo>
                    <a:pt x="479" y="140"/>
                  </a:moveTo>
                  <a:cubicBezTo>
                    <a:pt x="501" y="131"/>
                    <a:pt x="521" y="114"/>
                    <a:pt x="540" y="89"/>
                  </a:cubicBezTo>
                  <a:lnTo>
                    <a:pt x="550" y="103"/>
                  </a:lnTo>
                  <a:cubicBezTo>
                    <a:pt x="531" y="129"/>
                    <a:pt x="507" y="148"/>
                    <a:pt x="478" y="159"/>
                  </a:cubicBezTo>
                  <a:lnTo>
                    <a:pt x="472" y="162"/>
                  </a:lnTo>
                  <a:lnTo>
                    <a:pt x="460" y="153"/>
                  </a:lnTo>
                  <a:lnTo>
                    <a:pt x="462" y="149"/>
                  </a:lnTo>
                  <a:lnTo>
                    <a:pt x="462" y="29"/>
                  </a:lnTo>
                  <a:lnTo>
                    <a:pt x="477" y="29"/>
                  </a:lnTo>
                  <a:cubicBezTo>
                    <a:pt x="482" y="30"/>
                    <a:pt x="482" y="32"/>
                    <a:pt x="479" y="35"/>
                  </a:cubicBezTo>
                  <a:lnTo>
                    <a:pt x="479" y="140"/>
                  </a:lnTo>
                  <a:close/>
                  <a:moveTo>
                    <a:pt x="378" y="160"/>
                  </a:moveTo>
                  <a:cubicBezTo>
                    <a:pt x="403" y="136"/>
                    <a:pt x="416" y="106"/>
                    <a:pt x="416" y="71"/>
                  </a:cubicBezTo>
                  <a:lnTo>
                    <a:pt x="416" y="37"/>
                  </a:lnTo>
                  <a:lnTo>
                    <a:pt x="432" y="37"/>
                  </a:lnTo>
                  <a:cubicBezTo>
                    <a:pt x="436" y="38"/>
                    <a:pt x="437" y="40"/>
                    <a:pt x="433" y="43"/>
                  </a:cubicBezTo>
                  <a:lnTo>
                    <a:pt x="433" y="70"/>
                  </a:lnTo>
                  <a:cubicBezTo>
                    <a:pt x="433" y="112"/>
                    <a:pt x="420" y="145"/>
                    <a:pt x="393" y="170"/>
                  </a:cubicBezTo>
                  <a:lnTo>
                    <a:pt x="378"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 name="Rectangle 388"/>
            <p:cNvSpPr>
              <a:spLocks noChangeArrowheads="1"/>
            </p:cNvSpPr>
            <p:nvPr/>
          </p:nvSpPr>
          <p:spPr bwMode="auto">
            <a:xfrm>
              <a:off x="3472180" y="275590"/>
              <a:ext cx="627380" cy="76073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cxnSp>
          <p:nvCxnSpPr>
            <p:cNvPr id="57" name="Line 389"/>
            <p:cNvCxnSpPr/>
            <p:nvPr/>
          </p:nvCxnSpPr>
          <p:spPr bwMode="auto">
            <a:xfrm>
              <a:off x="1588770" y="27559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58" name="Freeform 390"/>
            <p:cNvSpPr>
              <a:spLocks noEditPoints="1"/>
            </p:cNvSpPr>
            <p:nvPr/>
          </p:nvSpPr>
          <p:spPr bwMode="auto">
            <a:xfrm>
              <a:off x="1102995" y="327025"/>
              <a:ext cx="324485" cy="100965"/>
            </a:xfrm>
            <a:custGeom>
              <a:avLst/>
              <a:gdLst>
                <a:gd name="T0" fmla="*/ 125 w 546"/>
                <a:gd name="T1" fmla="*/ 37 h 170"/>
                <a:gd name="T2" fmla="*/ 141 w 546"/>
                <a:gd name="T3" fmla="*/ 47 h 170"/>
                <a:gd name="T4" fmla="*/ 108 w 546"/>
                <a:gd name="T5" fmla="*/ 79 h 170"/>
                <a:gd name="T6" fmla="*/ 0 w 546"/>
                <a:gd name="T7" fmla="*/ 106 h 170"/>
                <a:gd name="T8" fmla="*/ 74 w 546"/>
                <a:gd name="T9" fmla="*/ 92 h 170"/>
                <a:gd name="T10" fmla="*/ 9 w 546"/>
                <a:gd name="T11" fmla="*/ 25 h 170"/>
                <a:gd name="T12" fmla="*/ 153 w 546"/>
                <a:gd name="T13" fmla="*/ 11 h 170"/>
                <a:gd name="T14" fmla="*/ 89 w 546"/>
                <a:gd name="T15" fmla="*/ 25 h 170"/>
                <a:gd name="T16" fmla="*/ 163 w 546"/>
                <a:gd name="T17" fmla="*/ 92 h 170"/>
                <a:gd name="T18" fmla="*/ 89 w 546"/>
                <a:gd name="T19" fmla="*/ 106 h 170"/>
                <a:gd name="T20" fmla="*/ 74 w 546"/>
                <a:gd name="T21" fmla="*/ 167 h 170"/>
                <a:gd name="T22" fmla="*/ 33 w 546"/>
                <a:gd name="T23" fmla="*/ 37 h 170"/>
                <a:gd name="T24" fmla="*/ 36 w 546"/>
                <a:gd name="T25" fmla="*/ 82 h 170"/>
                <a:gd name="T26" fmla="*/ 33 w 546"/>
                <a:gd name="T27" fmla="*/ 37 h 170"/>
                <a:gd name="T28" fmla="*/ 337 w 546"/>
                <a:gd name="T29" fmla="*/ 73 h 170"/>
                <a:gd name="T30" fmla="*/ 308 w 546"/>
                <a:gd name="T31" fmla="*/ 167 h 170"/>
                <a:gd name="T32" fmla="*/ 274 w 546"/>
                <a:gd name="T33" fmla="*/ 151 h 170"/>
                <a:gd name="T34" fmla="*/ 313 w 546"/>
                <a:gd name="T35" fmla="*/ 139 h 170"/>
                <a:gd name="T36" fmla="*/ 265 w 546"/>
                <a:gd name="T37" fmla="*/ 87 h 170"/>
                <a:gd name="T38" fmla="*/ 190 w 546"/>
                <a:gd name="T39" fmla="*/ 154 h 170"/>
                <a:gd name="T40" fmla="*/ 253 w 546"/>
                <a:gd name="T41" fmla="*/ 46 h 170"/>
                <a:gd name="T42" fmla="*/ 190 w 546"/>
                <a:gd name="T43" fmla="*/ 30 h 170"/>
                <a:gd name="T44" fmla="*/ 264 w 546"/>
                <a:gd name="T45" fmla="*/ 0 h 170"/>
                <a:gd name="T46" fmla="*/ 281 w 546"/>
                <a:gd name="T47" fmla="*/ 6 h 170"/>
                <a:gd name="T48" fmla="*/ 357 w 546"/>
                <a:gd name="T49" fmla="*/ 30 h 170"/>
                <a:gd name="T50" fmla="*/ 270 w 546"/>
                <a:gd name="T51" fmla="*/ 46 h 170"/>
                <a:gd name="T52" fmla="*/ 383 w 546"/>
                <a:gd name="T53" fmla="*/ 64 h 170"/>
                <a:gd name="T54" fmla="*/ 418 w 546"/>
                <a:gd name="T55" fmla="*/ 50 h 170"/>
                <a:gd name="T56" fmla="*/ 389 w 546"/>
                <a:gd name="T57" fmla="*/ 31 h 170"/>
                <a:gd name="T58" fmla="*/ 451 w 546"/>
                <a:gd name="T59" fmla="*/ 2 h 170"/>
                <a:gd name="T60" fmla="*/ 456 w 546"/>
                <a:gd name="T61" fmla="*/ 18 h 170"/>
                <a:gd name="T62" fmla="*/ 433 w 546"/>
                <a:gd name="T63" fmla="*/ 50 h 170"/>
                <a:gd name="T64" fmla="*/ 467 w 546"/>
                <a:gd name="T65" fmla="*/ 64 h 170"/>
                <a:gd name="T66" fmla="*/ 433 w 546"/>
                <a:gd name="T67" fmla="*/ 80 h 170"/>
                <a:gd name="T68" fmla="*/ 458 w 546"/>
                <a:gd name="T69" fmla="*/ 118 h 170"/>
                <a:gd name="T70" fmla="*/ 433 w 546"/>
                <a:gd name="T71" fmla="*/ 170 h 170"/>
                <a:gd name="T72" fmla="*/ 418 w 546"/>
                <a:gd name="T73" fmla="*/ 98 h 170"/>
                <a:gd name="T74" fmla="*/ 378 w 546"/>
                <a:gd name="T75" fmla="*/ 124 h 170"/>
                <a:gd name="T76" fmla="*/ 383 w 546"/>
                <a:gd name="T77" fmla="*/ 64 h 170"/>
                <a:gd name="T78" fmla="*/ 546 w 546"/>
                <a:gd name="T79" fmla="*/ 25 h 170"/>
                <a:gd name="T80" fmla="*/ 531 w 546"/>
                <a:gd name="T81" fmla="*/ 162 h 170"/>
                <a:gd name="T82" fmla="*/ 489 w 546"/>
                <a:gd name="T83" fmla="*/ 152 h 170"/>
                <a:gd name="T84" fmla="*/ 474 w 546"/>
                <a:gd name="T85" fmla="*/ 166 h 170"/>
                <a:gd name="T86" fmla="*/ 489 w 546"/>
                <a:gd name="T87" fmla="*/ 39 h 170"/>
                <a:gd name="T88" fmla="*/ 531 w 546"/>
                <a:gd name="T89" fmla="*/ 138 h 170"/>
                <a:gd name="T90" fmla="*/ 489 w 546"/>
                <a:gd name="T91" fmla="*/ 3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6" h="170">
                  <a:moveTo>
                    <a:pt x="108" y="79"/>
                  </a:moveTo>
                  <a:cubicBezTo>
                    <a:pt x="115" y="65"/>
                    <a:pt x="120" y="51"/>
                    <a:pt x="125" y="37"/>
                  </a:cubicBezTo>
                  <a:lnTo>
                    <a:pt x="142" y="43"/>
                  </a:lnTo>
                  <a:cubicBezTo>
                    <a:pt x="146" y="45"/>
                    <a:pt x="146" y="46"/>
                    <a:pt x="141" y="47"/>
                  </a:cubicBezTo>
                  <a:cubicBezTo>
                    <a:pt x="137" y="60"/>
                    <a:pt x="131" y="72"/>
                    <a:pt x="125" y="85"/>
                  </a:cubicBezTo>
                  <a:lnTo>
                    <a:pt x="108" y="79"/>
                  </a:lnTo>
                  <a:close/>
                  <a:moveTo>
                    <a:pt x="74" y="106"/>
                  </a:moveTo>
                  <a:lnTo>
                    <a:pt x="0" y="106"/>
                  </a:lnTo>
                  <a:lnTo>
                    <a:pt x="0" y="92"/>
                  </a:lnTo>
                  <a:lnTo>
                    <a:pt x="74" y="92"/>
                  </a:lnTo>
                  <a:lnTo>
                    <a:pt x="74" y="25"/>
                  </a:lnTo>
                  <a:lnTo>
                    <a:pt x="9" y="25"/>
                  </a:lnTo>
                  <a:lnTo>
                    <a:pt x="9" y="11"/>
                  </a:lnTo>
                  <a:lnTo>
                    <a:pt x="153" y="11"/>
                  </a:lnTo>
                  <a:lnTo>
                    <a:pt x="153" y="25"/>
                  </a:lnTo>
                  <a:lnTo>
                    <a:pt x="89" y="25"/>
                  </a:lnTo>
                  <a:lnTo>
                    <a:pt x="89" y="92"/>
                  </a:lnTo>
                  <a:lnTo>
                    <a:pt x="163" y="92"/>
                  </a:lnTo>
                  <a:lnTo>
                    <a:pt x="163" y="106"/>
                  </a:lnTo>
                  <a:lnTo>
                    <a:pt x="89" y="106"/>
                  </a:lnTo>
                  <a:lnTo>
                    <a:pt x="89" y="167"/>
                  </a:lnTo>
                  <a:lnTo>
                    <a:pt x="74" y="167"/>
                  </a:lnTo>
                  <a:lnTo>
                    <a:pt x="74" y="106"/>
                  </a:lnTo>
                  <a:close/>
                  <a:moveTo>
                    <a:pt x="33" y="37"/>
                  </a:moveTo>
                  <a:cubicBezTo>
                    <a:pt x="43" y="51"/>
                    <a:pt x="50" y="64"/>
                    <a:pt x="53" y="75"/>
                  </a:cubicBezTo>
                  <a:lnTo>
                    <a:pt x="36" y="82"/>
                  </a:lnTo>
                  <a:cubicBezTo>
                    <a:pt x="31" y="67"/>
                    <a:pt x="25" y="54"/>
                    <a:pt x="18" y="45"/>
                  </a:cubicBezTo>
                  <a:lnTo>
                    <a:pt x="33" y="37"/>
                  </a:lnTo>
                  <a:close/>
                  <a:moveTo>
                    <a:pt x="267" y="73"/>
                  </a:moveTo>
                  <a:lnTo>
                    <a:pt x="337" y="73"/>
                  </a:lnTo>
                  <a:lnTo>
                    <a:pt x="330" y="140"/>
                  </a:lnTo>
                  <a:cubicBezTo>
                    <a:pt x="328" y="158"/>
                    <a:pt x="320" y="167"/>
                    <a:pt x="308" y="167"/>
                  </a:cubicBezTo>
                  <a:lnTo>
                    <a:pt x="278" y="167"/>
                  </a:lnTo>
                  <a:lnTo>
                    <a:pt x="274" y="151"/>
                  </a:lnTo>
                  <a:lnTo>
                    <a:pt x="306" y="151"/>
                  </a:lnTo>
                  <a:cubicBezTo>
                    <a:pt x="310" y="151"/>
                    <a:pt x="312" y="147"/>
                    <a:pt x="313" y="139"/>
                  </a:cubicBezTo>
                  <a:lnTo>
                    <a:pt x="319" y="87"/>
                  </a:lnTo>
                  <a:lnTo>
                    <a:pt x="265" y="87"/>
                  </a:lnTo>
                  <a:cubicBezTo>
                    <a:pt x="259" y="119"/>
                    <a:pt x="237" y="146"/>
                    <a:pt x="201" y="169"/>
                  </a:cubicBezTo>
                  <a:lnTo>
                    <a:pt x="190" y="154"/>
                  </a:lnTo>
                  <a:cubicBezTo>
                    <a:pt x="229" y="134"/>
                    <a:pt x="250" y="102"/>
                    <a:pt x="252" y="60"/>
                  </a:cubicBezTo>
                  <a:lnTo>
                    <a:pt x="253" y="46"/>
                  </a:lnTo>
                  <a:lnTo>
                    <a:pt x="190" y="46"/>
                  </a:lnTo>
                  <a:lnTo>
                    <a:pt x="190" y="30"/>
                  </a:lnTo>
                  <a:lnTo>
                    <a:pt x="264" y="30"/>
                  </a:lnTo>
                  <a:lnTo>
                    <a:pt x="264" y="0"/>
                  </a:lnTo>
                  <a:lnTo>
                    <a:pt x="280" y="0"/>
                  </a:lnTo>
                  <a:cubicBezTo>
                    <a:pt x="285" y="1"/>
                    <a:pt x="285" y="3"/>
                    <a:pt x="281" y="6"/>
                  </a:cubicBezTo>
                  <a:lnTo>
                    <a:pt x="281" y="30"/>
                  </a:lnTo>
                  <a:lnTo>
                    <a:pt x="357" y="30"/>
                  </a:lnTo>
                  <a:lnTo>
                    <a:pt x="357" y="46"/>
                  </a:lnTo>
                  <a:lnTo>
                    <a:pt x="270" y="46"/>
                  </a:lnTo>
                  <a:lnTo>
                    <a:pt x="267" y="73"/>
                  </a:lnTo>
                  <a:close/>
                  <a:moveTo>
                    <a:pt x="383" y="64"/>
                  </a:moveTo>
                  <a:lnTo>
                    <a:pt x="383" y="50"/>
                  </a:lnTo>
                  <a:lnTo>
                    <a:pt x="418" y="50"/>
                  </a:lnTo>
                  <a:lnTo>
                    <a:pt x="418" y="27"/>
                  </a:lnTo>
                  <a:cubicBezTo>
                    <a:pt x="406" y="29"/>
                    <a:pt x="396" y="30"/>
                    <a:pt x="389" y="31"/>
                  </a:cubicBezTo>
                  <a:lnTo>
                    <a:pt x="383" y="17"/>
                  </a:lnTo>
                  <a:cubicBezTo>
                    <a:pt x="408" y="15"/>
                    <a:pt x="431" y="10"/>
                    <a:pt x="451" y="2"/>
                  </a:cubicBezTo>
                  <a:lnTo>
                    <a:pt x="460" y="16"/>
                  </a:lnTo>
                  <a:cubicBezTo>
                    <a:pt x="461" y="19"/>
                    <a:pt x="459" y="20"/>
                    <a:pt x="456" y="18"/>
                  </a:cubicBezTo>
                  <a:lnTo>
                    <a:pt x="433" y="24"/>
                  </a:lnTo>
                  <a:lnTo>
                    <a:pt x="433" y="50"/>
                  </a:lnTo>
                  <a:lnTo>
                    <a:pt x="467" y="50"/>
                  </a:lnTo>
                  <a:lnTo>
                    <a:pt x="467" y="64"/>
                  </a:lnTo>
                  <a:lnTo>
                    <a:pt x="433" y="64"/>
                  </a:lnTo>
                  <a:lnTo>
                    <a:pt x="433" y="80"/>
                  </a:lnTo>
                  <a:cubicBezTo>
                    <a:pt x="448" y="87"/>
                    <a:pt x="460" y="95"/>
                    <a:pt x="468" y="104"/>
                  </a:cubicBezTo>
                  <a:lnTo>
                    <a:pt x="458" y="118"/>
                  </a:lnTo>
                  <a:cubicBezTo>
                    <a:pt x="449" y="108"/>
                    <a:pt x="441" y="101"/>
                    <a:pt x="433" y="96"/>
                  </a:cubicBezTo>
                  <a:lnTo>
                    <a:pt x="433" y="170"/>
                  </a:lnTo>
                  <a:lnTo>
                    <a:pt x="418" y="170"/>
                  </a:lnTo>
                  <a:lnTo>
                    <a:pt x="418" y="98"/>
                  </a:lnTo>
                  <a:cubicBezTo>
                    <a:pt x="411" y="113"/>
                    <a:pt x="401" y="126"/>
                    <a:pt x="390" y="138"/>
                  </a:cubicBezTo>
                  <a:lnTo>
                    <a:pt x="378" y="124"/>
                  </a:lnTo>
                  <a:cubicBezTo>
                    <a:pt x="397" y="107"/>
                    <a:pt x="410" y="87"/>
                    <a:pt x="417" y="64"/>
                  </a:cubicBezTo>
                  <a:lnTo>
                    <a:pt x="383" y="64"/>
                  </a:lnTo>
                  <a:close/>
                  <a:moveTo>
                    <a:pt x="474" y="25"/>
                  </a:moveTo>
                  <a:lnTo>
                    <a:pt x="546" y="25"/>
                  </a:lnTo>
                  <a:lnTo>
                    <a:pt x="546" y="162"/>
                  </a:lnTo>
                  <a:lnTo>
                    <a:pt x="531" y="162"/>
                  </a:lnTo>
                  <a:lnTo>
                    <a:pt x="531" y="152"/>
                  </a:lnTo>
                  <a:lnTo>
                    <a:pt x="489" y="152"/>
                  </a:lnTo>
                  <a:lnTo>
                    <a:pt x="489" y="166"/>
                  </a:lnTo>
                  <a:lnTo>
                    <a:pt x="474" y="166"/>
                  </a:lnTo>
                  <a:lnTo>
                    <a:pt x="474" y="25"/>
                  </a:lnTo>
                  <a:close/>
                  <a:moveTo>
                    <a:pt x="489" y="39"/>
                  </a:moveTo>
                  <a:lnTo>
                    <a:pt x="489" y="138"/>
                  </a:lnTo>
                  <a:lnTo>
                    <a:pt x="531" y="138"/>
                  </a:lnTo>
                  <a:lnTo>
                    <a:pt x="531" y="39"/>
                  </a:lnTo>
                  <a:lnTo>
                    <a:pt x="489" y="3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59" name="Line 391"/>
            <p:cNvCxnSpPr/>
            <p:nvPr/>
          </p:nvCxnSpPr>
          <p:spPr bwMode="auto">
            <a:xfrm>
              <a:off x="1588770" y="27559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60" name="Line 392"/>
            <p:cNvCxnSpPr/>
            <p:nvPr/>
          </p:nvCxnSpPr>
          <p:spPr bwMode="auto">
            <a:xfrm>
              <a:off x="2216150" y="27559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61" name="Freeform 393"/>
            <p:cNvSpPr>
              <a:spLocks noEditPoints="1"/>
            </p:cNvSpPr>
            <p:nvPr/>
          </p:nvSpPr>
          <p:spPr bwMode="auto">
            <a:xfrm>
              <a:off x="1743075" y="325755"/>
              <a:ext cx="313690" cy="103505"/>
            </a:xfrm>
            <a:custGeom>
              <a:avLst/>
              <a:gdLst>
                <a:gd name="T0" fmla="*/ 109 w 528"/>
                <a:gd name="T1" fmla="*/ 41 h 174"/>
                <a:gd name="T2" fmla="*/ 15 w 528"/>
                <a:gd name="T3" fmla="*/ 66 h 174"/>
                <a:gd name="T4" fmla="*/ 109 w 528"/>
                <a:gd name="T5" fmla="*/ 80 h 174"/>
                <a:gd name="T6" fmla="*/ 15 w 528"/>
                <a:gd name="T7" fmla="*/ 105 h 174"/>
                <a:gd name="T8" fmla="*/ 109 w 528"/>
                <a:gd name="T9" fmla="*/ 80 h 174"/>
                <a:gd name="T10" fmla="*/ 109 w 528"/>
                <a:gd name="T11" fmla="*/ 120 h 174"/>
                <a:gd name="T12" fmla="*/ 15 w 528"/>
                <a:gd name="T13" fmla="*/ 147 h 174"/>
                <a:gd name="T14" fmla="*/ 46 w 528"/>
                <a:gd name="T15" fmla="*/ 27 h 174"/>
                <a:gd name="T16" fmla="*/ 71 w 528"/>
                <a:gd name="T17" fmla="*/ 4 h 174"/>
                <a:gd name="T18" fmla="*/ 60 w 528"/>
                <a:gd name="T19" fmla="*/ 27 h 174"/>
                <a:gd name="T20" fmla="*/ 124 w 528"/>
                <a:gd name="T21" fmla="*/ 168 h 174"/>
                <a:gd name="T22" fmla="*/ 109 w 528"/>
                <a:gd name="T23" fmla="*/ 162 h 174"/>
                <a:gd name="T24" fmla="*/ 15 w 528"/>
                <a:gd name="T25" fmla="*/ 171 h 174"/>
                <a:gd name="T26" fmla="*/ 0 w 528"/>
                <a:gd name="T27" fmla="*/ 27 h 174"/>
                <a:gd name="T28" fmla="*/ 198 w 528"/>
                <a:gd name="T29" fmla="*/ 144 h 174"/>
                <a:gd name="T30" fmla="*/ 246 w 528"/>
                <a:gd name="T31" fmla="*/ 105 h 174"/>
                <a:gd name="T32" fmla="*/ 198 w 528"/>
                <a:gd name="T33" fmla="*/ 144 h 174"/>
                <a:gd name="T34" fmla="*/ 246 w 528"/>
                <a:gd name="T35" fmla="*/ 91 h 174"/>
                <a:gd name="T36" fmla="*/ 198 w 528"/>
                <a:gd name="T37" fmla="*/ 52 h 174"/>
                <a:gd name="T38" fmla="*/ 309 w 528"/>
                <a:gd name="T39" fmla="*/ 91 h 174"/>
                <a:gd name="T40" fmla="*/ 261 w 528"/>
                <a:gd name="T41" fmla="*/ 52 h 174"/>
                <a:gd name="T42" fmla="*/ 309 w 528"/>
                <a:gd name="T43" fmla="*/ 91 h 174"/>
                <a:gd name="T44" fmla="*/ 309 w 528"/>
                <a:gd name="T45" fmla="*/ 144 h 174"/>
                <a:gd name="T46" fmla="*/ 261 w 528"/>
                <a:gd name="T47" fmla="*/ 105 h 174"/>
                <a:gd name="T48" fmla="*/ 183 w 528"/>
                <a:gd name="T49" fmla="*/ 171 h 174"/>
                <a:gd name="T50" fmla="*/ 246 w 528"/>
                <a:gd name="T51" fmla="*/ 38 h 174"/>
                <a:gd name="T52" fmla="*/ 260 w 528"/>
                <a:gd name="T53" fmla="*/ 3 h 174"/>
                <a:gd name="T54" fmla="*/ 261 w 528"/>
                <a:gd name="T55" fmla="*/ 38 h 174"/>
                <a:gd name="T56" fmla="*/ 324 w 528"/>
                <a:gd name="T57" fmla="*/ 168 h 174"/>
                <a:gd name="T58" fmla="*/ 309 w 528"/>
                <a:gd name="T59" fmla="*/ 159 h 174"/>
                <a:gd name="T60" fmla="*/ 198 w 528"/>
                <a:gd name="T61" fmla="*/ 171 h 174"/>
                <a:gd name="T62" fmla="*/ 524 w 528"/>
                <a:gd name="T63" fmla="*/ 174 h 174"/>
                <a:gd name="T64" fmla="*/ 397 w 528"/>
                <a:gd name="T65" fmla="*/ 174 h 174"/>
                <a:gd name="T66" fmla="*/ 447 w 528"/>
                <a:gd name="T67" fmla="*/ 144 h 174"/>
                <a:gd name="T68" fmla="*/ 405 w 528"/>
                <a:gd name="T69" fmla="*/ 119 h 174"/>
                <a:gd name="T70" fmla="*/ 492 w 528"/>
                <a:gd name="T71" fmla="*/ 107 h 174"/>
                <a:gd name="T72" fmla="*/ 506 w 528"/>
                <a:gd name="T73" fmla="*/ 114 h 174"/>
                <a:gd name="T74" fmla="*/ 472 w 528"/>
                <a:gd name="T75" fmla="*/ 145 h 174"/>
                <a:gd name="T76" fmla="*/ 524 w 528"/>
                <a:gd name="T77" fmla="*/ 174 h 174"/>
                <a:gd name="T78" fmla="*/ 523 w 528"/>
                <a:gd name="T79" fmla="*/ 21 h 174"/>
                <a:gd name="T80" fmla="*/ 390 w 528"/>
                <a:gd name="T81" fmla="*/ 35 h 174"/>
                <a:gd name="T82" fmla="*/ 372 w 528"/>
                <a:gd name="T83" fmla="*/ 171 h 174"/>
                <a:gd name="T84" fmla="*/ 375 w 528"/>
                <a:gd name="T85" fmla="*/ 98 h 174"/>
                <a:gd name="T86" fmla="*/ 438 w 528"/>
                <a:gd name="T87" fmla="*/ 21 h 174"/>
                <a:gd name="T88" fmla="*/ 455 w 528"/>
                <a:gd name="T89" fmla="*/ 1 h 174"/>
                <a:gd name="T90" fmla="*/ 456 w 528"/>
                <a:gd name="T91" fmla="*/ 21 h 174"/>
                <a:gd name="T92" fmla="*/ 442 w 528"/>
                <a:gd name="T93" fmla="*/ 119 h 174"/>
                <a:gd name="T94" fmla="*/ 481 w 528"/>
                <a:gd name="T95" fmla="*/ 119 h 174"/>
                <a:gd name="T96" fmla="*/ 472 w 528"/>
                <a:gd name="T97" fmla="*/ 96 h 174"/>
                <a:gd name="T98" fmla="*/ 440 w 528"/>
                <a:gd name="T99" fmla="*/ 92 h 174"/>
                <a:gd name="T100" fmla="*/ 425 w 528"/>
                <a:gd name="T101" fmla="*/ 97 h 174"/>
                <a:gd name="T102" fmla="*/ 395 w 528"/>
                <a:gd name="T103" fmla="*/ 67 h 174"/>
                <a:gd name="T104" fmla="*/ 425 w 528"/>
                <a:gd name="T105" fmla="*/ 55 h 174"/>
                <a:gd name="T106" fmla="*/ 439 w 528"/>
                <a:gd name="T107" fmla="*/ 41 h 174"/>
                <a:gd name="T108" fmla="*/ 440 w 528"/>
                <a:gd name="T109" fmla="*/ 55 h 174"/>
                <a:gd name="T110" fmla="*/ 472 w 528"/>
                <a:gd name="T111" fmla="*/ 39 h 174"/>
                <a:gd name="T112" fmla="*/ 487 w 528"/>
                <a:gd name="T113" fmla="*/ 44 h 174"/>
                <a:gd name="T114" fmla="*/ 523 w 528"/>
                <a:gd name="T115" fmla="*/ 55 h 174"/>
                <a:gd name="T116" fmla="*/ 487 w 528"/>
                <a:gd name="T117" fmla="*/ 67 h 174"/>
                <a:gd name="T118" fmla="*/ 472 w 528"/>
                <a:gd name="T119" fmla="*/ 67 h 174"/>
                <a:gd name="T120" fmla="*/ 440 w 528"/>
                <a:gd name="T121" fmla="*/ 80 h 174"/>
                <a:gd name="T122" fmla="*/ 472 w 528"/>
                <a:gd name="T123" fmla="*/ 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174">
                  <a:moveTo>
                    <a:pt x="109" y="66"/>
                  </a:moveTo>
                  <a:lnTo>
                    <a:pt x="109" y="41"/>
                  </a:lnTo>
                  <a:lnTo>
                    <a:pt x="15" y="41"/>
                  </a:lnTo>
                  <a:lnTo>
                    <a:pt x="15" y="66"/>
                  </a:lnTo>
                  <a:lnTo>
                    <a:pt x="109" y="66"/>
                  </a:lnTo>
                  <a:close/>
                  <a:moveTo>
                    <a:pt x="109" y="80"/>
                  </a:moveTo>
                  <a:lnTo>
                    <a:pt x="15" y="80"/>
                  </a:lnTo>
                  <a:lnTo>
                    <a:pt x="15" y="105"/>
                  </a:lnTo>
                  <a:lnTo>
                    <a:pt x="109" y="105"/>
                  </a:lnTo>
                  <a:lnTo>
                    <a:pt x="109" y="80"/>
                  </a:lnTo>
                  <a:close/>
                  <a:moveTo>
                    <a:pt x="109" y="147"/>
                  </a:moveTo>
                  <a:lnTo>
                    <a:pt x="109" y="120"/>
                  </a:lnTo>
                  <a:lnTo>
                    <a:pt x="15" y="120"/>
                  </a:lnTo>
                  <a:lnTo>
                    <a:pt x="15" y="147"/>
                  </a:lnTo>
                  <a:lnTo>
                    <a:pt x="109" y="147"/>
                  </a:lnTo>
                  <a:close/>
                  <a:moveTo>
                    <a:pt x="46" y="27"/>
                  </a:moveTo>
                  <a:lnTo>
                    <a:pt x="53" y="0"/>
                  </a:lnTo>
                  <a:lnTo>
                    <a:pt x="71" y="4"/>
                  </a:lnTo>
                  <a:cubicBezTo>
                    <a:pt x="73" y="6"/>
                    <a:pt x="72" y="7"/>
                    <a:pt x="69" y="8"/>
                  </a:cubicBezTo>
                  <a:lnTo>
                    <a:pt x="60" y="27"/>
                  </a:lnTo>
                  <a:lnTo>
                    <a:pt x="124" y="27"/>
                  </a:lnTo>
                  <a:lnTo>
                    <a:pt x="124" y="168"/>
                  </a:lnTo>
                  <a:lnTo>
                    <a:pt x="109" y="168"/>
                  </a:lnTo>
                  <a:lnTo>
                    <a:pt x="109" y="162"/>
                  </a:lnTo>
                  <a:lnTo>
                    <a:pt x="15" y="162"/>
                  </a:lnTo>
                  <a:lnTo>
                    <a:pt x="15" y="171"/>
                  </a:lnTo>
                  <a:lnTo>
                    <a:pt x="0" y="171"/>
                  </a:lnTo>
                  <a:lnTo>
                    <a:pt x="0" y="27"/>
                  </a:lnTo>
                  <a:lnTo>
                    <a:pt x="46" y="27"/>
                  </a:lnTo>
                  <a:close/>
                  <a:moveTo>
                    <a:pt x="198" y="144"/>
                  </a:moveTo>
                  <a:lnTo>
                    <a:pt x="246" y="144"/>
                  </a:lnTo>
                  <a:lnTo>
                    <a:pt x="246" y="105"/>
                  </a:lnTo>
                  <a:lnTo>
                    <a:pt x="198" y="105"/>
                  </a:lnTo>
                  <a:lnTo>
                    <a:pt x="198" y="144"/>
                  </a:lnTo>
                  <a:close/>
                  <a:moveTo>
                    <a:pt x="198" y="91"/>
                  </a:moveTo>
                  <a:lnTo>
                    <a:pt x="246" y="91"/>
                  </a:lnTo>
                  <a:lnTo>
                    <a:pt x="246" y="52"/>
                  </a:lnTo>
                  <a:lnTo>
                    <a:pt x="198" y="52"/>
                  </a:lnTo>
                  <a:lnTo>
                    <a:pt x="198" y="91"/>
                  </a:lnTo>
                  <a:close/>
                  <a:moveTo>
                    <a:pt x="309" y="91"/>
                  </a:moveTo>
                  <a:lnTo>
                    <a:pt x="309" y="52"/>
                  </a:lnTo>
                  <a:lnTo>
                    <a:pt x="261" y="52"/>
                  </a:lnTo>
                  <a:lnTo>
                    <a:pt x="261" y="91"/>
                  </a:lnTo>
                  <a:lnTo>
                    <a:pt x="309" y="91"/>
                  </a:lnTo>
                  <a:close/>
                  <a:moveTo>
                    <a:pt x="261" y="144"/>
                  </a:moveTo>
                  <a:lnTo>
                    <a:pt x="309" y="144"/>
                  </a:lnTo>
                  <a:lnTo>
                    <a:pt x="309" y="105"/>
                  </a:lnTo>
                  <a:lnTo>
                    <a:pt x="261" y="105"/>
                  </a:lnTo>
                  <a:lnTo>
                    <a:pt x="261" y="144"/>
                  </a:lnTo>
                  <a:close/>
                  <a:moveTo>
                    <a:pt x="183" y="171"/>
                  </a:moveTo>
                  <a:lnTo>
                    <a:pt x="183" y="38"/>
                  </a:lnTo>
                  <a:lnTo>
                    <a:pt x="246" y="38"/>
                  </a:lnTo>
                  <a:lnTo>
                    <a:pt x="246" y="3"/>
                  </a:lnTo>
                  <a:lnTo>
                    <a:pt x="260" y="3"/>
                  </a:lnTo>
                  <a:cubicBezTo>
                    <a:pt x="264" y="3"/>
                    <a:pt x="264" y="5"/>
                    <a:pt x="261" y="7"/>
                  </a:cubicBezTo>
                  <a:lnTo>
                    <a:pt x="261" y="38"/>
                  </a:lnTo>
                  <a:lnTo>
                    <a:pt x="324" y="38"/>
                  </a:lnTo>
                  <a:lnTo>
                    <a:pt x="324" y="168"/>
                  </a:lnTo>
                  <a:lnTo>
                    <a:pt x="309" y="168"/>
                  </a:lnTo>
                  <a:lnTo>
                    <a:pt x="309" y="159"/>
                  </a:lnTo>
                  <a:lnTo>
                    <a:pt x="198" y="159"/>
                  </a:lnTo>
                  <a:lnTo>
                    <a:pt x="198" y="171"/>
                  </a:lnTo>
                  <a:lnTo>
                    <a:pt x="183" y="171"/>
                  </a:lnTo>
                  <a:close/>
                  <a:moveTo>
                    <a:pt x="524" y="174"/>
                  </a:moveTo>
                  <a:cubicBezTo>
                    <a:pt x="500" y="171"/>
                    <a:pt x="479" y="164"/>
                    <a:pt x="460" y="155"/>
                  </a:cubicBezTo>
                  <a:cubicBezTo>
                    <a:pt x="443" y="165"/>
                    <a:pt x="422" y="172"/>
                    <a:pt x="397" y="174"/>
                  </a:cubicBezTo>
                  <a:lnTo>
                    <a:pt x="391" y="159"/>
                  </a:lnTo>
                  <a:cubicBezTo>
                    <a:pt x="414" y="157"/>
                    <a:pt x="432" y="152"/>
                    <a:pt x="447" y="144"/>
                  </a:cubicBezTo>
                  <a:cubicBezTo>
                    <a:pt x="439" y="136"/>
                    <a:pt x="432" y="128"/>
                    <a:pt x="426" y="119"/>
                  </a:cubicBezTo>
                  <a:lnTo>
                    <a:pt x="405" y="119"/>
                  </a:lnTo>
                  <a:lnTo>
                    <a:pt x="405" y="107"/>
                  </a:lnTo>
                  <a:lnTo>
                    <a:pt x="492" y="107"/>
                  </a:lnTo>
                  <a:lnTo>
                    <a:pt x="495" y="105"/>
                  </a:lnTo>
                  <a:lnTo>
                    <a:pt x="506" y="114"/>
                  </a:lnTo>
                  <a:cubicBezTo>
                    <a:pt x="508" y="117"/>
                    <a:pt x="507" y="118"/>
                    <a:pt x="503" y="117"/>
                  </a:cubicBezTo>
                  <a:cubicBezTo>
                    <a:pt x="494" y="127"/>
                    <a:pt x="484" y="137"/>
                    <a:pt x="472" y="145"/>
                  </a:cubicBezTo>
                  <a:cubicBezTo>
                    <a:pt x="490" y="151"/>
                    <a:pt x="508" y="155"/>
                    <a:pt x="528" y="156"/>
                  </a:cubicBezTo>
                  <a:lnTo>
                    <a:pt x="524" y="174"/>
                  </a:lnTo>
                  <a:close/>
                  <a:moveTo>
                    <a:pt x="456" y="21"/>
                  </a:moveTo>
                  <a:lnTo>
                    <a:pt x="523" y="21"/>
                  </a:lnTo>
                  <a:lnTo>
                    <a:pt x="523" y="35"/>
                  </a:lnTo>
                  <a:lnTo>
                    <a:pt x="390" y="35"/>
                  </a:lnTo>
                  <a:lnTo>
                    <a:pt x="390" y="101"/>
                  </a:lnTo>
                  <a:cubicBezTo>
                    <a:pt x="390" y="129"/>
                    <a:pt x="384" y="152"/>
                    <a:pt x="372" y="171"/>
                  </a:cubicBezTo>
                  <a:lnTo>
                    <a:pt x="358" y="160"/>
                  </a:lnTo>
                  <a:cubicBezTo>
                    <a:pt x="370" y="145"/>
                    <a:pt x="375" y="124"/>
                    <a:pt x="375" y="98"/>
                  </a:cubicBezTo>
                  <a:lnTo>
                    <a:pt x="375" y="21"/>
                  </a:lnTo>
                  <a:lnTo>
                    <a:pt x="438" y="21"/>
                  </a:lnTo>
                  <a:lnTo>
                    <a:pt x="438" y="1"/>
                  </a:lnTo>
                  <a:lnTo>
                    <a:pt x="455" y="1"/>
                  </a:lnTo>
                  <a:cubicBezTo>
                    <a:pt x="459" y="2"/>
                    <a:pt x="459" y="3"/>
                    <a:pt x="456" y="6"/>
                  </a:cubicBezTo>
                  <a:lnTo>
                    <a:pt x="456" y="21"/>
                  </a:lnTo>
                  <a:close/>
                  <a:moveTo>
                    <a:pt x="481" y="119"/>
                  </a:moveTo>
                  <a:lnTo>
                    <a:pt x="442" y="119"/>
                  </a:lnTo>
                  <a:cubicBezTo>
                    <a:pt x="447" y="125"/>
                    <a:pt x="453" y="131"/>
                    <a:pt x="460" y="137"/>
                  </a:cubicBezTo>
                  <a:cubicBezTo>
                    <a:pt x="466" y="133"/>
                    <a:pt x="473" y="127"/>
                    <a:pt x="481" y="119"/>
                  </a:cubicBezTo>
                  <a:close/>
                  <a:moveTo>
                    <a:pt x="487" y="96"/>
                  </a:moveTo>
                  <a:lnTo>
                    <a:pt x="472" y="96"/>
                  </a:lnTo>
                  <a:lnTo>
                    <a:pt x="472" y="92"/>
                  </a:lnTo>
                  <a:lnTo>
                    <a:pt x="440" y="92"/>
                  </a:lnTo>
                  <a:lnTo>
                    <a:pt x="440" y="97"/>
                  </a:lnTo>
                  <a:lnTo>
                    <a:pt x="425" y="97"/>
                  </a:lnTo>
                  <a:lnTo>
                    <a:pt x="425" y="67"/>
                  </a:lnTo>
                  <a:lnTo>
                    <a:pt x="395" y="67"/>
                  </a:lnTo>
                  <a:lnTo>
                    <a:pt x="395" y="55"/>
                  </a:lnTo>
                  <a:lnTo>
                    <a:pt x="425" y="55"/>
                  </a:lnTo>
                  <a:lnTo>
                    <a:pt x="425" y="41"/>
                  </a:lnTo>
                  <a:lnTo>
                    <a:pt x="439" y="41"/>
                  </a:lnTo>
                  <a:cubicBezTo>
                    <a:pt x="443" y="41"/>
                    <a:pt x="443" y="43"/>
                    <a:pt x="440" y="45"/>
                  </a:cubicBezTo>
                  <a:lnTo>
                    <a:pt x="440" y="55"/>
                  </a:lnTo>
                  <a:lnTo>
                    <a:pt x="472" y="55"/>
                  </a:lnTo>
                  <a:lnTo>
                    <a:pt x="472" y="39"/>
                  </a:lnTo>
                  <a:lnTo>
                    <a:pt x="486" y="39"/>
                  </a:lnTo>
                  <a:cubicBezTo>
                    <a:pt x="490" y="40"/>
                    <a:pt x="491" y="41"/>
                    <a:pt x="487" y="44"/>
                  </a:cubicBezTo>
                  <a:lnTo>
                    <a:pt x="487" y="55"/>
                  </a:lnTo>
                  <a:lnTo>
                    <a:pt x="523" y="55"/>
                  </a:lnTo>
                  <a:lnTo>
                    <a:pt x="523" y="67"/>
                  </a:lnTo>
                  <a:lnTo>
                    <a:pt x="487" y="67"/>
                  </a:lnTo>
                  <a:lnTo>
                    <a:pt x="487" y="96"/>
                  </a:lnTo>
                  <a:close/>
                  <a:moveTo>
                    <a:pt x="472" y="67"/>
                  </a:moveTo>
                  <a:lnTo>
                    <a:pt x="440" y="67"/>
                  </a:lnTo>
                  <a:lnTo>
                    <a:pt x="440" y="80"/>
                  </a:lnTo>
                  <a:lnTo>
                    <a:pt x="472" y="80"/>
                  </a:lnTo>
                  <a:lnTo>
                    <a:pt x="472" y="6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62" name="Line 394"/>
            <p:cNvCxnSpPr/>
            <p:nvPr/>
          </p:nvCxnSpPr>
          <p:spPr bwMode="auto">
            <a:xfrm>
              <a:off x="2216150" y="27559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63" name="Line 395"/>
            <p:cNvCxnSpPr/>
            <p:nvPr/>
          </p:nvCxnSpPr>
          <p:spPr bwMode="auto">
            <a:xfrm>
              <a:off x="2844165" y="27559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64" name="Freeform 396"/>
            <p:cNvSpPr>
              <a:spLocks noEditPoints="1"/>
            </p:cNvSpPr>
            <p:nvPr/>
          </p:nvSpPr>
          <p:spPr bwMode="auto">
            <a:xfrm>
              <a:off x="2301240" y="327025"/>
              <a:ext cx="440690" cy="100330"/>
            </a:xfrm>
            <a:custGeom>
              <a:avLst/>
              <a:gdLst>
                <a:gd name="T0" fmla="*/ 142 w 741"/>
                <a:gd name="T1" fmla="*/ 43 h 169"/>
                <a:gd name="T2" fmla="*/ 108 w 741"/>
                <a:gd name="T3" fmla="*/ 79 h 169"/>
                <a:gd name="T4" fmla="*/ 0 w 741"/>
                <a:gd name="T5" fmla="*/ 92 h 169"/>
                <a:gd name="T6" fmla="*/ 9 w 741"/>
                <a:gd name="T7" fmla="*/ 25 h 169"/>
                <a:gd name="T8" fmla="*/ 153 w 741"/>
                <a:gd name="T9" fmla="*/ 25 h 169"/>
                <a:gd name="T10" fmla="*/ 163 w 741"/>
                <a:gd name="T11" fmla="*/ 92 h 169"/>
                <a:gd name="T12" fmla="*/ 89 w 741"/>
                <a:gd name="T13" fmla="*/ 167 h 169"/>
                <a:gd name="T14" fmla="*/ 33 w 741"/>
                <a:gd name="T15" fmla="*/ 37 h 169"/>
                <a:gd name="T16" fmla="*/ 18 w 741"/>
                <a:gd name="T17" fmla="*/ 45 h 169"/>
                <a:gd name="T18" fmla="*/ 201 w 741"/>
                <a:gd name="T19" fmla="*/ 141 h 169"/>
                <a:gd name="T20" fmla="*/ 213 w 741"/>
                <a:gd name="T21" fmla="*/ 121 h 169"/>
                <a:gd name="T22" fmla="*/ 194 w 741"/>
                <a:gd name="T23" fmla="*/ 46 h 169"/>
                <a:gd name="T24" fmla="*/ 228 w 741"/>
                <a:gd name="T25" fmla="*/ 7 h 169"/>
                <a:gd name="T26" fmla="*/ 249 w 741"/>
                <a:gd name="T27" fmla="*/ 46 h 169"/>
                <a:gd name="T28" fmla="*/ 228 w 741"/>
                <a:gd name="T29" fmla="*/ 117 h 169"/>
                <a:gd name="T30" fmla="*/ 319 w 741"/>
                <a:gd name="T31" fmla="*/ 169 h 169"/>
                <a:gd name="T32" fmla="*/ 320 w 741"/>
                <a:gd name="T33" fmla="*/ 152 h 169"/>
                <a:gd name="T34" fmla="*/ 336 w 741"/>
                <a:gd name="T35" fmla="*/ 48 h 169"/>
                <a:gd name="T36" fmla="*/ 243 w 741"/>
                <a:gd name="T37" fmla="*/ 71 h 169"/>
                <a:gd name="T38" fmla="*/ 291 w 741"/>
                <a:gd name="T39" fmla="*/ 12 h 169"/>
                <a:gd name="T40" fmla="*/ 351 w 741"/>
                <a:gd name="T41" fmla="*/ 72 h 169"/>
                <a:gd name="T42" fmla="*/ 300 w 741"/>
                <a:gd name="T43" fmla="*/ 102 h 169"/>
                <a:gd name="T44" fmla="*/ 310 w 741"/>
                <a:gd name="T45" fmla="*/ 86 h 169"/>
                <a:gd name="T46" fmla="*/ 258 w 741"/>
                <a:gd name="T47" fmla="*/ 142 h 169"/>
                <a:gd name="T48" fmla="*/ 321 w 741"/>
                <a:gd name="T49" fmla="*/ 120 h 169"/>
                <a:gd name="T50" fmla="*/ 509 w 741"/>
                <a:gd name="T51" fmla="*/ 37 h 169"/>
                <a:gd name="T52" fmla="*/ 509 w 741"/>
                <a:gd name="T53" fmla="*/ 85 h 169"/>
                <a:gd name="T54" fmla="*/ 384 w 741"/>
                <a:gd name="T55" fmla="*/ 106 h 169"/>
                <a:gd name="T56" fmla="*/ 458 w 741"/>
                <a:gd name="T57" fmla="*/ 25 h 169"/>
                <a:gd name="T58" fmla="*/ 537 w 741"/>
                <a:gd name="T59" fmla="*/ 11 h 169"/>
                <a:gd name="T60" fmla="*/ 473 w 741"/>
                <a:gd name="T61" fmla="*/ 92 h 169"/>
                <a:gd name="T62" fmla="*/ 473 w 741"/>
                <a:gd name="T63" fmla="*/ 106 h 169"/>
                <a:gd name="T64" fmla="*/ 458 w 741"/>
                <a:gd name="T65" fmla="*/ 106 h 169"/>
                <a:gd name="T66" fmla="*/ 420 w 741"/>
                <a:gd name="T67" fmla="*/ 82 h 169"/>
                <a:gd name="T68" fmla="*/ 651 w 741"/>
                <a:gd name="T69" fmla="*/ 73 h 169"/>
                <a:gd name="T70" fmla="*/ 692 w 741"/>
                <a:gd name="T71" fmla="*/ 167 h 169"/>
                <a:gd name="T72" fmla="*/ 690 w 741"/>
                <a:gd name="T73" fmla="*/ 151 h 169"/>
                <a:gd name="T74" fmla="*/ 649 w 741"/>
                <a:gd name="T75" fmla="*/ 87 h 169"/>
                <a:gd name="T76" fmla="*/ 636 w 741"/>
                <a:gd name="T77" fmla="*/ 60 h 169"/>
                <a:gd name="T78" fmla="*/ 574 w 741"/>
                <a:gd name="T79" fmla="*/ 30 h 169"/>
                <a:gd name="T80" fmla="*/ 664 w 741"/>
                <a:gd name="T81" fmla="*/ 0 h 169"/>
                <a:gd name="T82" fmla="*/ 741 w 741"/>
                <a:gd name="T83" fmla="*/ 30 h 169"/>
                <a:gd name="T84" fmla="*/ 651 w 741"/>
                <a:gd name="T85"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1" h="169">
                  <a:moveTo>
                    <a:pt x="108" y="79"/>
                  </a:moveTo>
                  <a:cubicBezTo>
                    <a:pt x="115" y="65"/>
                    <a:pt x="120" y="51"/>
                    <a:pt x="125" y="37"/>
                  </a:cubicBezTo>
                  <a:lnTo>
                    <a:pt x="142" y="43"/>
                  </a:lnTo>
                  <a:cubicBezTo>
                    <a:pt x="146" y="45"/>
                    <a:pt x="146" y="46"/>
                    <a:pt x="141" y="47"/>
                  </a:cubicBezTo>
                  <a:cubicBezTo>
                    <a:pt x="137" y="60"/>
                    <a:pt x="131" y="72"/>
                    <a:pt x="125" y="85"/>
                  </a:cubicBezTo>
                  <a:lnTo>
                    <a:pt x="108" y="79"/>
                  </a:lnTo>
                  <a:close/>
                  <a:moveTo>
                    <a:pt x="74" y="106"/>
                  </a:moveTo>
                  <a:lnTo>
                    <a:pt x="0" y="106"/>
                  </a:lnTo>
                  <a:lnTo>
                    <a:pt x="0" y="92"/>
                  </a:lnTo>
                  <a:lnTo>
                    <a:pt x="74" y="92"/>
                  </a:lnTo>
                  <a:lnTo>
                    <a:pt x="74" y="25"/>
                  </a:lnTo>
                  <a:lnTo>
                    <a:pt x="9" y="25"/>
                  </a:lnTo>
                  <a:lnTo>
                    <a:pt x="9" y="11"/>
                  </a:lnTo>
                  <a:lnTo>
                    <a:pt x="153" y="11"/>
                  </a:lnTo>
                  <a:lnTo>
                    <a:pt x="153" y="25"/>
                  </a:lnTo>
                  <a:lnTo>
                    <a:pt x="89" y="25"/>
                  </a:lnTo>
                  <a:lnTo>
                    <a:pt x="89" y="92"/>
                  </a:lnTo>
                  <a:lnTo>
                    <a:pt x="163" y="92"/>
                  </a:lnTo>
                  <a:lnTo>
                    <a:pt x="163" y="106"/>
                  </a:lnTo>
                  <a:lnTo>
                    <a:pt x="89" y="106"/>
                  </a:lnTo>
                  <a:lnTo>
                    <a:pt x="89" y="167"/>
                  </a:lnTo>
                  <a:lnTo>
                    <a:pt x="74" y="167"/>
                  </a:lnTo>
                  <a:lnTo>
                    <a:pt x="74" y="106"/>
                  </a:lnTo>
                  <a:close/>
                  <a:moveTo>
                    <a:pt x="33" y="37"/>
                  </a:moveTo>
                  <a:cubicBezTo>
                    <a:pt x="43" y="51"/>
                    <a:pt x="50" y="64"/>
                    <a:pt x="53" y="75"/>
                  </a:cubicBezTo>
                  <a:lnTo>
                    <a:pt x="36" y="82"/>
                  </a:lnTo>
                  <a:cubicBezTo>
                    <a:pt x="31" y="67"/>
                    <a:pt x="25" y="54"/>
                    <a:pt x="18" y="45"/>
                  </a:cubicBezTo>
                  <a:lnTo>
                    <a:pt x="33" y="37"/>
                  </a:lnTo>
                  <a:close/>
                  <a:moveTo>
                    <a:pt x="251" y="126"/>
                  </a:moveTo>
                  <a:lnTo>
                    <a:pt x="201" y="141"/>
                  </a:lnTo>
                  <a:cubicBezTo>
                    <a:pt x="199" y="146"/>
                    <a:pt x="198" y="146"/>
                    <a:pt x="196" y="142"/>
                  </a:cubicBezTo>
                  <a:lnTo>
                    <a:pt x="192" y="125"/>
                  </a:lnTo>
                  <a:lnTo>
                    <a:pt x="213" y="121"/>
                  </a:lnTo>
                  <a:lnTo>
                    <a:pt x="213" y="62"/>
                  </a:lnTo>
                  <a:lnTo>
                    <a:pt x="194" y="62"/>
                  </a:lnTo>
                  <a:lnTo>
                    <a:pt x="194" y="46"/>
                  </a:lnTo>
                  <a:lnTo>
                    <a:pt x="213" y="46"/>
                  </a:lnTo>
                  <a:lnTo>
                    <a:pt x="213" y="7"/>
                  </a:lnTo>
                  <a:lnTo>
                    <a:pt x="228" y="7"/>
                  </a:lnTo>
                  <a:cubicBezTo>
                    <a:pt x="232" y="7"/>
                    <a:pt x="232" y="9"/>
                    <a:pt x="228" y="11"/>
                  </a:cubicBezTo>
                  <a:lnTo>
                    <a:pt x="228" y="46"/>
                  </a:lnTo>
                  <a:lnTo>
                    <a:pt x="249" y="46"/>
                  </a:lnTo>
                  <a:lnTo>
                    <a:pt x="249" y="62"/>
                  </a:lnTo>
                  <a:lnTo>
                    <a:pt x="228" y="62"/>
                  </a:lnTo>
                  <a:lnTo>
                    <a:pt x="228" y="117"/>
                  </a:lnTo>
                  <a:lnTo>
                    <a:pt x="248" y="112"/>
                  </a:lnTo>
                  <a:lnTo>
                    <a:pt x="251" y="126"/>
                  </a:lnTo>
                  <a:close/>
                  <a:moveTo>
                    <a:pt x="319" y="169"/>
                  </a:moveTo>
                  <a:lnTo>
                    <a:pt x="302" y="169"/>
                  </a:lnTo>
                  <a:lnTo>
                    <a:pt x="300" y="152"/>
                  </a:lnTo>
                  <a:lnTo>
                    <a:pt x="320" y="152"/>
                  </a:lnTo>
                  <a:cubicBezTo>
                    <a:pt x="327" y="152"/>
                    <a:pt x="331" y="148"/>
                    <a:pt x="333" y="141"/>
                  </a:cubicBezTo>
                  <a:cubicBezTo>
                    <a:pt x="335" y="131"/>
                    <a:pt x="336" y="111"/>
                    <a:pt x="336" y="80"/>
                  </a:cubicBezTo>
                  <a:lnTo>
                    <a:pt x="336" y="48"/>
                  </a:lnTo>
                  <a:lnTo>
                    <a:pt x="277" y="48"/>
                  </a:lnTo>
                  <a:cubicBezTo>
                    <a:pt x="272" y="60"/>
                    <a:pt x="264" y="73"/>
                    <a:pt x="253" y="85"/>
                  </a:cubicBezTo>
                  <a:lnTo>
                    <a:pt x="243" y="71"/>
                  </a:lnTo>
                  <a:cubicBezTo>
                    <a:pt x="261" y="51"/>
                    <a:pt x="272" y="28"/>
                    <a:pt x="276" y="3"/>
                  </a:cubicBezTo>
                  <a:lnTo>
                    <a:pt x="292" y="7"/>
                  </a:lnTo>
                  <a:cubicBezTo>
                    <a:pt x="296" y="9"/>
                    <a:pt x="296" y="10"/>
                    <a:pt x="291" y="12"/>
                  </a:cubicBezTo>
                  <a:cubicBezTo>
                    <a:pt x="289" y="19"/>
                    <a:pt x="286" y="27"/>
                    <a:pt x="283" y="34"/>
                  </a:cubicBezTo>
                  <a:lnTo>
                    <a:pt x="351" y="34"/>
                  </a:lnTo>
                  <a:lnTo>
                    <a:pt x="351" y="72"/>
                  </a:lnTo>
                  <a:cubicBezTo>
                    <a:pt x="351" y="115"/>
                    <a:pt x="349" y="141"/>
                    <a:pt x="346" y="151"/>
                  </a:cubicBezTo>
                  <a:cubicBezTo>
                    <a:pt x="343" y="163"/>
                    <a:pt x="334" y="169"/>
                    <a:pt x="319" y="169"/>
                  </a:cubicBezTo>
                  <a:close/>
                  <a:moveTo>
                    <a:pt x="300" y="102"/>
                  </a:moveTo>
                  <a:cubicBezTo>
                    <a:pt x="287" y="91"/>
                    <a:pt x="276" y="84"/>
                    <a:pt x="267" y="79"/>
                  </a:cubicBezTo>
                  <a:lnTo>
                    <a:pt x="276" y="64"/>
                  </a:lnTo>
                  <a:cubicBezTo>
                    <a:pt x="286" y="68"/>
                    <a:pt x="298" y="75"/>
                    <a:pt x="310" y="86"/>
                  </a:cubicBezTo>
                  <a:lnTo>
                    <a:pt x="300" y="102"/>
                  </a:lnTo>
                  <a:close/>
                  <a:moveTo>
                    <a:pt x="263" y="142"/>
                  </a:moveTo>
                  <a:cubicBezTo>
                    <a:pt x="261" y="147"/>
                    <a:pt x="260" y="147"/>
                    <a:pt x="258" y="142"/>
                  </a:cubicBezTo>
                  <a:lnTo>
                    <a:pt x="255" y="124"/>
                  </a:lnTo>
                  <a:cubicBezTo>
                    <a:pt x="279" y="120"/>
                    <a:pt x="300" y="113"/>
                    <a:pt x="318" y="104"/>
                  </a:cubicBezTo>
                  <a:lnTo>
                    <a:pt x="321" y="120"/>
                  </a:lnTo>
                  <a:cubicBezTo>
                    <a:pt x="307" y="127"/>
                    <a:pt x="287" y="134"/>
                    <a:pt x="263" y="142"/>
                  </a:cubicBezTo>
                  <a:close/>
                  <a:moveTo>
                    <a:pt x="492" y="79"/>
                  </a:moveTo>
                  <a:cubicBezTo>
                    <a:pt x="499" y="65"/>
                    <a:pt x="504" y="51"/>
                    <a:pt x="509" y="37"/>
                  </a:cubicBezTo>
                  <a:lnTo>
                    <a:pt x="526" y="43"/>
                  </a:lnTo>
                  <a:cubicBezTo>
                    <a:pt x="530" y="45"/>
                    <a:pt x="530" y="46"/>
                    <a:pt x="525" y="47"/>
                  </a:cubicBezTo>
                  <a:cubicBezTo>
                    <a:pt x="521" y="60"/>
                    <a:pt x="515" y="72"/>
                    <a:pt x="509" y="85"/>
                  </a:cubicBezTo>
                  <a:lnTo>
                    <a:pt x="492" y="79"/>
                  </a:lnTo>
                  <a:close/>
                  <a:moveTo>
                    <a:pt x="458" y="106"/>
                  </a:moveTo>
                  <a:lnTo>
                    <a:pt x="384" y="106"/>
                  </a:lnTo>
                  <a:lnTo>
                    <a:pt x="384" y="92"/>
                  </a:lnTo>
                  <a:lnTo>
                    <a:pt x="458" y="92"/>
                  </a:lnTo>
                  <a:lnTo>
                    <a:pt x="458" y="25"/>
                  </a:lnTo>
                  <a:lnTo>
                    <a:pt x="393" y="25"/>
                  </a:lnTo>
                  <a:lnTo>
                    <a:pt x="393" y="11"/>
                  </a:lnTo>
                  <a:lnTo>
                    <a:pt x="537" y="11"/>
                  </a:lnTo>
                  <a:lnTo>
                    <a:pt x="537" y="25"/>
                  </a:lnTo>
                  <a:lnTo>
                    <a:pt x="473" y="25"/>
                  </a:lnTo>
                  <a:lnTo>
                    <a:pt x="473" y="92"/>
                  </a:lnTo>
                  <a:lnTo>
                    <a:pt x="547" y="92"/>
                  </a:lnTo>
                  <a:lnTo>
                    <a:pt x="547" y="106"/>
                  </a:lnTo>
                  <a:lnTo>
                    <a:pt x="473" y="106"/>
                  </a:lnTo>
                  <a:lnTo>
                    <a:pt x="473" y="167"/>
                  </a:lnTo>
                  <a:lnTo>
                    <a:pt x="458" y="167"/>
                  </a:lnTo>
                  <a:lnTo>
                    <a:pt x="458" y="106"/>
                  </a:lnTo>
                  <a:close/>
                  <a:moveTo>
                    <a:pt x="417" y="37"/>
                  </a:moveTo>
                  <a:cubicBezTo>
                    <a:pt x="427" y="51"/>
                    <a:pt x="434" y="64"/>
                    <a:pt x="437" y="75"/>
                  </a:cubicBezTo>
                  <a:lnTo>
                    <a:pt x="420" y="82"/>
                  </a:lnTo>
                  <a:cubicBezTo>
                    <a:pt x="415" y="67"/>
                    <a:pt x="409" y="54"/>
                    <a:pt x="402" y="45"/>
                  </a:cubicBezTo>
                  <a:lnTo>
                    <a:pt x="417" y="37"/>
                  </a:lnTo>
                  <a:close/>
                  <a:moveTo>
                    <a:pt x="651" y="73"/>
                  </a:moveTo>
                  <a:lnTo>
                    <a:pt x="721" y="73"/>
                  </a:lnTo>
                  <a:lnTo>
                    <a:pt x="714" y="140"/>
                  </a:lnTo>
                  <a:cubicBezTo>
                    <a:pt x="712" y="158"/>
                    <a:pt x="704" y="167"/>
                    <a:pt x="692" y="167"/>
                  </a:cubicBezTo>
                  <a:lnTo>
                    <a:pt x="662" y="167"/>
                  </a:lnTo>
                  <a:lnTo>
                    <a:pt x="658" y="151"/>
                  </a:lnTo>
                  <a:lnTo>
                    <a:pt x="690" y="151"/>
                  </a:lnTo>
                  <a:cubicBezTo>
                    <a:pt x="694" y="151"/>
                    <a:pt x="696" y="147"/>
                    <a:pt x="697" y="139"/>
                  </a:cubicBezTo>
                  <a:lnTo>
                    <a:pt x="703" y="87"/>
                  </a:lnTo>
                  <a:lnTo>
                    <a:pt x="649" y="87"/>
                  </a:lnTo>
                  <a:cubicBezTo>
                    <a:pt x="643" y="119"/>
                    <a:pt x="621" y="146"/>
                    <a:pt x="585" y="169"/>
                  </a:cubicBezTo>
                  <a:lnTo>
                    <a:pt x="574" y="154"/>
                  </a:lnTo>
                  <a:cubicBezTo>
                    <a:pt x="613" y="134"/>
                    <a:pt x="634" y="102"/>
                    <a:pt x="636" y="60"/>
                  </a:cubicBezTo>
                  <a:lnTo>
                    <a:pt x="637" y="46"/>
                  </a:lnTo>
                  <a:lnTo>
                    <a:pt x="574" y="46"/>
                  </a:lnTo>
                  <a:lnTo>
                    <a:pt x="574" y="30"/>
                  </a:lnTo>
                  <a:lnTo>
                    <a:pt x="648" y="30"/>
                  </a:lnTo>
                  <a:lnTo>
                    <a:pt x="648" y="0"/>
                  </a:lnTo>
                  <a:lnTo>
                    <a:pt x="664" y="0"/>
                  </a:lnTo>
                  <a:cubicBezTo>
                    <a:pt x="669" y="1"/>
                    <a:pt x="669" y="3"/>
                    <a:pt x="665" y="6"/>
                  </a:cubicBezTo>
                  <a:lnTo>
                    <a:pt x="665" y="30"/>
                  </a:lnTo>
                  <a:lnTo>
                    <a:pt x="741" y="30"/>
                  </a:lnTo>
                  <a:lnTo>
                    <a:pt x="741" y="46"/>
                  </a:lnTo>
                  <a:lnTo>
                    <a:pt x="654" y="46"/>
                  </a:lnTo>
                  <a:lnTo>
                    <a:pt x="651" y="7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65" name="Line 397"/>
            <p:cNvCxnSpPr/>
            <p:nvPr/>
          </p:nvCxnSpPr>
          <p:spPr bwMode="auto">
            <a:xfrm>
              <a:off x="2844165" y="27559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66" name="Line 398"/>
            <p:cNvCxnSpPr/>
            <p:nvPr/>
          </p:nvCxnSpPr>
          <p:spPr bwMode="auto">
            <a:xfrm>
              <a:off x="3472180" y="27559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67" name="Freeform 399"/>
            <p:cNvSpPr>
              <a:spLocks noEditPoints="1"/>
            </p:cNvSpPr>
            <p:nvPr/>
          </p:nvSpPr>
          <p:spPr bwMode="auto">
            <a:xfrm>
              <a:off x="3053080" y="325755"/>
              <a:ext cx="194310" cy="102235"/>
            </a:xfrm>
            <a:custGeom>
              <a:avLst/>
              <a:gdLst>
                <a:gd name="T0" fmla="*/ 0 w 326"/>
                <a:gd name="T1" fmla="*/ 19 h 172"/>
                <a:gd name="T2" fmla="*/ 93 w 326"/>
                <a:gd name="T3" fmla="*/ 35 h 172"/>
                <a:gd name="T4" fmla="*/ 18 w 326"/>
                <a:gd name="T5" fmla="*/ 78 h 172"/>
                <a:gd name="T6" fmla="*/ 83 w 326"/>
                <a:gd name="T7" fmla="*/ 94 h 172"/>
                <a:gd name="T8" fmla="*/ 18 w 326"/>
                <a:gd name="T9" fmla="*/ 156 h 172"/>
                <a:gd name="T10" fmla="*/ 187 w 326"/>
                <a:gd name="T11" fmla="*/ 51 h 172"/>
                <a:gd name="T12" fmla="*/ 189 w 326"/>
                <a:gd name="T13" fmla="*/ 172 h 172"/>
                <a:gd name="T14" fmla="*/ 174 w 326"/>
                <a:gd name="T15" fmla="*/ 79 h 172"/>
                <a:gd name="T16" fmla="*/ 153 w 326"/>
                <a:gd name="T17" fmla="*/ 84 h 172"/>
                <a:gd name="T18" fmla="*/ 200 w 326"/>
                <a:gd name="T19" fmla="*/ 4 h 172"/>
                <a:gd name="T20" fmla="*/ 187 w 326"/>
                <a:gd name="T21" fmla="*/ 51 h 172"/>
                <a:gd name="T22" fmla="*/ 271 w 326"/>
                <a:gd name="T23" fmla="*/ 50 h 172"/>
                <a:gd name="T24" fmla="*/ 308 w 326"/>
                <a:gd name="T25" fmla="*/ 138 h 172"/>
                <a:gd name="T26" fmla="*/ 238 w 326"/>
                <a:gd name="T27" fmla="*/ 50 h 172"/>
                <a:gd name="T28" fmla="*/ 256 w 326"/>
                <a:gd name="T29" fmla="*/ 36 h 172"/>
                <a:gd name="T30" fmla="*/ 202 w 326"/>
                <a:gd name="T31" fmla="*/ 21 h 172"/>
                <a:gd name="T32" fmla="*/ 256 w 326"/>
                <a:gd name="T33" fmla="*/ 0 h 172"/>
                <a:gd name="T34" fmla="*/ 271 w 326"/>
                <a:gd name="T35" fmla="*/ 5 h 172"/>
                <a:gd name="T36" fmla="*/ 320 w 326"/>
                <a:gd name="T37" fmla="*/ 21 h 172"/>
                <a:gd name="T38" fmla="*/ 271 w 326"/>
                <a:gd name="T39" fmla="*/ 36 h 172"/>
                <a:gd name="T40" fmla="*/ 251 w 326"/>
                <a:gd name="T41" fmla="*/ 75 h 172"/>
                <a:gd name="T42" fmla="*/ 295 w 326"/>
                <a:gd name="T43" fmla="*/ 62 h 172"/>
                <a:gd name="T44" fmla="*/ 251 w 326"/>
                <a:gd name="T45" fmla="*/ 87 h 172"/>
                <a:gd name="T46" fmla="*/ 295 w 326"/>
                <a:gd name="T47" fmla="*/ 100 h 172"/>
                <a:gd name="T48" fmla="*/ 251 w 326"/>
                <a:gd name="T49" fmla="*/ 87 h 172"/>
                <a:gd name="T50" fmla="*/ 251 w 326"/>
                <a:gd name="T51" fmla="*/ 126 h 172"/>
                <a:gd name="T52" fmla="*/ 295 w 326"/>
                <a:gd name="T53" fmla="*/ 112 h 172"/>
                <a:gd name="T54" fmla="*/ 207 w 326"/>
                <a:gd name="T55" fmla="*/ 172 h 172"/>
                <a:gd name="T56" fmla="*/ 222 w 326"/>
                <a:gd name="T57" fmla="*/ 52 h 172"/>
                <a:gd name="T58" fmla="*/ 222 w 326"/>
                <a:gd name="T59" fmla="*/ 151 h 172"/>
                <a:gd name="T60" fmla="*/ 326 w 326"/>
                <a:gd name="T61" fmla="*/ 165 h 172"/>
                <a:gd name="T62" fmla="*/ 222 w 32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 h="172">
                  <a:moveTo>
                    <a:pt x="0" y="156"/>
                  </a:moveTo>
                  <a:lnTo>
                    <a:pt x="0" y="19"/>
                  </a:lnTo>
                  <a:lnTo>
                    <a:pt x="93" y="19"/>
                  </a:lnTo>
                  <a:lnTo>
                    <a:pt x="93" y="35"/>
                  </a:lnTo>
                  <a:lnTo>
                    <a:pt x="18" y="35"/>
                  </a:lnTo>
                  <a:lnTo>
                    <a:pt x="18" y="78"/>
                  </a:lnTo>
                  <a:lnTo>
                    <a:pt x="83" y="78"/>
                  </a:lnTo>
                  <a:lnTo>
                    <a:pt x="83" y="94"/>
                  </a:lnTo>
                  <a:lnTo>
                    <a:pt x="18" y="94"/>
                  </a:lnTo>
                  <a:lnTo>
                    <a:pt x="18" y="156"/>
                  </a:lnTo>
                  <a:lnTo>
                    <a:pt x="0" y="156"/>
                  </a:lnTo>
                  <a:close/>
                  <a:moveTo>
                    <a:pt x="187" y="51"/>
                  </a:moveTo>
                  <a:cubicBezTo>
                    <a:pt x="192" y="51"/>
                    <a:pt x="192" y="53"/>
                    <a:pt x="189" y="56"/>
                  </a:cubicBezTo>
                  <a:lnTo>
                    <a:pt x="189" y="172"/>
                  </a:lnTo>
                  <a:lnTo>
                    <a:pt x="174" y="172"/>
                  </a:lnTo>
                  <a:lnTo>
                    <a:pt x="174" y="79"/>
                  </a:lnTo>
                  <a:cubicBezTo>
                    <a:pt x="171" y="85"/>
                    <a:pt x="168" y="89"/>
                    <a:pt x="165" y="93"/>
                  </a:cubicBezTo>
                  <a:lnTo>
                    <a:pt x="153" y="84"/>
                  </a:lnTo>
                  <a:cubicBezTo>
                    <a:pt x="170" y="63"/>
                    <a:pt x="180" y="35"/>
                    <a:pt x="183" y="0"/>
                  </a:cubicBezTo>
                  <a:lnTo>
                    <a:pt x="200" y="4"/>
                  </a:lnTo>
                  <a:cubicBezTo>
                    <a:pt x="202" y="6"/>
                    <a:pt x="201" y="7"/>
                    <a:pt x="198" y="8"/>
                  </a:cubicBezTo>
                  <a:cubicBezTo>
                    <a:pt x="196" y="21"/>
                    <a:pt x="192" y="35"/>
                    <a:pt x="187" y="51"/>
                  </a:cubicBezTo>
                  <a:close/>
                  <a:moveTo>
                    <a:pt x="271" y="36"/>
                  </a:moveTo>
                  <a:lnTo>
                    <a:pt x="271" y="50"/>
                  </a:lnTo>
                  <a:lnTo>
                    <a:pt x="308" y="50"/>
                  </a:lnTo>
                  <a:lnTo>
                    <a:pt x="308" y="138"/>
                  </a:lnTo>
                  <a:lnTo>
                    <a:pt x="238" y="138"/>
                  </a:lnTo>
                  <a:lnTo>
                    <a:pt x="238" y="50"/>
                  </a:lnTo>
                  <a:lnTo>
                    <a:pt x="256" y="50"/>
                  </a:lnTo>
                  <a:lnTo>
                    <a:pt x="256" y="36"/>
                  </a:lnTo>
                  <a:lnTo>
                    <a:pt x="202" y="36"/>
                  </a:lnTo>
                  <a:lnTo>
                    <a:pt x="202" y="21"/>
                  </a:lnTo>
                  <a:lnTo>
                    <a:pt x="256" y="21"/>
                  </a:lnTo>
                  <a:lnTo>
                    <a:pt x="256" y="0"/>
                  </a:lnTo>
                  <a:lnTo>
                    <a:pt x="270" y="0"/>
                  </a:lnTo>
                  <a:cubicBezTo>
                    <a:pt x="274" y="1"/>
                    <a:pt x="275" y="2"/>
                    <a:pt x="271" y="5"/>
                  </a:cubicBezTo>
                  <a:lnTo>
                    <a:pt x="271" y="21"/>
                  </a:lnTo>
                  <a:lnTo>
                    <a:pt x="320" y="21"/>
                  </a:lnTo>
                  <a:lnTo>
                    <a:pt x="320" y="36"/>
                  </a:lnTo>
                  <a:lnTo>
                    <a:pt x="271" y="36"/>
                  </a:lnTo>
                  <a:close/>
                  <a:moveTo>
                    <a:pt x="251" y="62"/>
                  </a:moveTo>
                  <a:lnTo>
                    <a:pt x="251" y="75"/>
                  </a:lnTo>
                  <a:lnTo>
                    <a:pt x="295" y="75"/>
                  </a:lnTo>
                  <a:lnTo>
                    <a:pt x="295" y="62"/>
                  </a:lnTo>
                  <a:lnTo>
                    <a:pt x="251" y="62"/>
                  </a:lnTo>
                  <a:close/>
                  <a:moveTo>
                    <a:pt x="251" y="87"/>
                  </a:moveTo>
                  <a:lnTo>
                    <a:pt x="251" y="100"/>
                  </a:lnTo>
                  <a:lnTo>
                    <a:pt x="295" y="100"/>
                  </a:lnTo>
                  <a:lnTo>
                    <a:pt x="295" y="87"/>
                  </a:lnTo>
                  <a:lnTo>
                    <a:pt x="251" y="87"/>
                  </a:lnTo>
                  <a:close/>
                  <a:moveTo>
                    <a:pt x="251" y="112"/>
                  </a:moveTo>
                  <a:lnTo>
                    <a:pt x="251" y="126"/>
                  </a:lnTo>
                  <a:lnTo>
                    <a:pt x="295" y="126"/>
                  </a:lnTo>
                  <a:lnTo>
                    <a:pt x="295" y="112"/>
                  </a:lnTo>
                  <a:lnTo>
                    <a:pt x="251" y="112"/>
                  </a:lnTo>
                  <a:close/>
                  <a:moveTo>
                    <a:pt x="207" y="172"/>
                  </a:moveTo>
                  <a:lnTo>
                    <a:pt x="207" y="52"/>
                  </a:lnTo>
                  <a:lnTo>
                    <a:pt x="222" y="52"/>
                  </a:lnTo>
                  <a:cubicBezTo>
                    <a:pt x="226" y="53"/>
                    <a:pt x="226" y="54"/>
                    <a:pt x="222" y="57"/>
                  </a:cubicBezTo>
                  <a:lnTo>
                    <a:pt x="222" y="151"/>
                  </a:lnTo>
                  <a:lnTo>
                    <a:pt x="326" y="151"/>
                  </a:lnTo>
                  <a:lnTo>
                    <a:pt x="326" y="165"/>
                  </a:lnTo>
                  <a:lnTo>
                    <a:pt x="222" y="165"/>
                  </a:lnTo>
                  <a:lnTo>
                    <a:pt x="222" y="172"/>
                  </a:lnTo>
                  <a:lnTo>
                    <a:pt x="207"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68" name="Line 400"/>
            <p:cNvCxnSpPr/>
            <p:nvPr/>
          </p:nvCxnSpPr>
          <p:spPr bwMode="auto">
            <a:xfrm>
              <a:off x="3472180" y="27559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69" name="Freeform 401"/>
            <p:cNvSpPr>
              <a:spLocks noEditPoints="1"/>
            </p:cNvSpPr>
            <p:nvPr/>
          </p:nvSpPr>
          <p:spPr bwMode="auto">
            <a:xfrm>
              <a:off x="3554730" y="325120"/>
              <a:ext cx="443865" cy="103505"/>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0" name="Rectangle 402"/>
            <p:cNvSpPr>
              <a:spLocks noChangeArrowheads="1"/>
            </p:cNvSpPr>
            <p:nvPr/>
          </p:nvSpPr>
          <p:spPr bwMode="auto">
            <a:xfrm>
              <a:off x="47625" y="466090"/>
              <a:ext cx="913130" cy="5702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71" name="Freeform 403"/>
            <p:cNvSpPr>
              <a:spLocks/>
            </p:cNvSpPr>
            <p:nvPr/>
          </p:nvSpPr>
          <p:spPr bwMode="auto">
            <a:xfrm>
              <a:off x="135890" y="516890"/>
              <a:ext cx="30480" cy="81915"/>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2" name="Freeform 404"/>
            <p:cNvSpPr>
              <a:spLocks noEditPoints="1"/>
            </p:cNvSpPr>
            <p:nvPr/>
          </p:nvSpPr>
          <p:spPr bwMode="auto">
            <a:xfrm>
              <a:off x="592455" y="509905"/>
              <a:ext cx="209550" cy="99695"/>
            </a:xfrm>
            <a:custGeom>
              <a:avLst/>
              <a:gdLst>
                <a:gd name="T0" fmla="*/ 96 w 352"/>
                <a:gd name="T1" fmla="*/ 99 h 168"/>
                <a:gd name="T2" fmla="*/ 54 w 352"/>
                <a:gd name="T3" fmla="*/ 59 h 168"/>
                <a:gd name="T4" fmla="*/ 96 w 352"/>
                <a:gd name="T5" fmla="*/ 120 h 168"/>
                <a:gd name="T6" fmla="*/ 54 w 352"/>
                <a:gd name="T7" fmla="*/ 113 h 168"/>
                <a:gd name="T8" fmla="*/ 39 w 352"/>
                <a:gd name="T9" fmla="*/ 121 h 168"/>
                <a:gd name="T10" fmla="*/ 111 w 352"/>
                <a:gd name="T11" fmla="*/ 45 h 168"/>
                <a:gd name="T12" fmla="*/ 96 w 352"/>
                <a:gd name="T13" fmla="*/ 120 h 168"/>
                <a:gd name="T14" fmla="*/ 135 w 352"/>
                <a:gd name="T15" fmla="*/ 141 h 168"/>
                <a:gd name="T16" fmla="*/ 15 w 352"/>
                <a:gd name="T17" fmla="*/ 19 h 168"/>
                <a:gd name="T18" fmla="*/ 135 w 352"/>
                <a:gd name="T19" fmla="*/ 162 h 168"/>
                <a:gd name="T20" fmla="*/ 15 w 352"/>
                <a:gd name="T21" fmla="*/ 156 h 168"/>
                <a:gd name="T22" fmla="*/ 0 w 352"/>
                <a:gd name="T23" fmla="*/ 166 h 168"/>
                <a:gd name="T24" fmla="*/ 150 w 352"/>
                <a:gd name="T25" fmla="*/ 5 h 168"/>
                <a:gd name="T26" fmla="*/ 135 w 352"/>
                <a:gd name="T27" fmla="*/ 162 h 168"/>
                <a:gd name="T28" fmla="*/ 225 w 352"/>
                <a:gd name="T29" fmla="*/ 0 h 168"/>
                <a:gd name="T30" fmla="*/ 225 w 352"/>
                <a:gd name="T31" fmla="*/ 104 h 168"/>
                <a:gd name="T32" fmla="*/ 186 w 352"/>
                <a:gd name="T33" fmla="*/ 156 h 168"/>
                <a:gd name="T34" fmla="*/ 210 w 352"/>
                <a:gd name="T35" fmla="*/ 0 h 168"/>
                <a:gd name="T36" fmla="*/ 186 w 352"/>
                <a:gd name="T37" fmla="*/ 39 h 168"/>
                <a:gd name="T38" fmla="*/ 201 w 352"/>
                <a:gd name="T39" fmla="*/ 45 h 168"/>
                <a:gd name="T40" fmla="*/ 181 w 352"/>
                <a:gd name="T41" fmla="*/ 107 h 168"/>
                <a:gd name="T42" fmla="*/ 339 w 352"/>
                <a:gd name="T43" fmla="*/ 102 h 168"/>
                <a:gd name="T44" fmla="*/ 327 w 352"/>
                <a:gd name="T45" fmla="*/ 154 h 168"/>
                <a:gd name="T46" fmla="*/ 310 w 352"/>
                <a:gd name="T47" fmla="*/ 140 h 168"/>
                <a:gd name="T48" fmla="*/ 324 w 352"/>
                <a:gd name="T49" fmla="*/ 137 h 168"/>
                <a:gd name="T50" fmla="*/ 300 w 352"/>
                <a:gd name="T51" fmla="*/ 110 h 168"/>
                <a:gd name="T52" fmla="*/ 285 w 352"/>
                <a:gd name="T53" fmla="*/ 168 h 168"/>
                <a:gd name="T54" fmla="*/ 263 w 352"/>
                <a:gd name="T55" fmla="*/ 110 h 168"/>
                <a:gd name="T56" fmla="*/ 248 w 352"/>
                <a:gd name="T57" fmla="*/ 154 h 168"/>
                <a:gd name="T58" fmla="*/ 234 w 352"/>
                <a:gd name="T59" fmla="*/ 102 h 168"/>
                <a:gd name="T60" fmla="*/ 352 w 352"/>
                <a:gd name="T61" fmla="*/ 69 h 168"/>
                <a:gd name="T62" fmla="*/ 337 w 352"/>
                <a:gd name="T63" fmla="*/ 98 h 168"/>
                <a:gd name="T64" fmla="*/ 300 w 352"/>
                <a:gd name="T65" fmla="*/ 81 h 168"/>
                <a:gd name="T66" fmla="*/ 337 w 352"/>
                <a:gd name="T67" fmla="*/ 98 h 168"/>
                <a:gd name="T68" fmla="*/ 285 w 352"/>
                <a:gd name="T69" fmla="*/ 81 h 168"/>
                <a:gd name="T70" fmla="*/ 249 w 352"/>
                <a:gd name="T71" fmla="*/ 98 h 168"/>
                <a:gd name="T72" fmla="*/ 335 w 352"/>
                <a:gd name="T73" fmla="*/ 3 h 168"/>
                <a:gd name="T74" fmla="*/ 244 w 352"/>
                <a:gd name="T75" fmla="*/ 58 h 168"/>
                <a:gd name="T76" fmla="*/ 322 w 352"/>
                <a:gd name="T77" fmla="*/ 46 h 168"/>
                <a:gd name="T78" fmla="*/ 246 w 352"/>
                <a:gd name="T79" fmla="*/ 37 h 168"/>
                <a:gd name="T80" fmla="*/ 322 w 352"/>
                <a:gd name="T81" fmla="*/ 25 h 168"/>
                <a:gd name="T82" fmla="*/ 245 w 352"/>
                <a:gd name="T83" fmla="*/ 15 h 168"/>
                <a:gd name="T84" fmla="*/ 335 w 352"/>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168">
                  <a:moveTo>
                    <a:pt x="54" y="99"/>
                  </a:moveTo>
                  <a:lnTo>
                    <a:pt x="96" y="99"/>
                  </a:lnTo>
                  <a:lnTo>
                    <a:pt x="96" y="59"/>
                  </a:lnTo>
                  <a:lnTo>
                    <a:pt x="54" y="59"/>
                  </a:lnTo>
                  <a:lnTo>
                    <a:pt x="54" y="99"/>
                  </a:lnTo>
                  <a:close/>
                  <a:moveTo>
                    <a:pt x="96" y="120"/>
                  </a:moveTo>
                  <a:lnTo>
                    <a:pt x="96" y="113"/>
                  </a:lnTo>
                  <a:lnTo>
                    <a:pt x="54" y="113"/>
                  </a:lnTo>
                  <a:lnTo>
                    <a:pt x="54" y="121"/>
                  </a:lnTo>
                  <a:lnTo>
                    <a:pt x="39" y="121"/>
                  </a:lnTo>
                  <a:lnTo>
                    <a:pt x="39" y="45"/>
                  </a:lnTo>
                  <a:lnTo>
                    <a:pt x="111" y="45"/>
                  </a:lnTo>
                  <a:lnTo>
                    <a:pt x="111" y="120"/>
                  </a:lnTo>
                  <a:lnTo>
                    <a:pt x="96" y="120"/>
                  </a:lnTo>
                  <a:close/>
                  <a:moveTo>
                    <a:pt x="15" y="141"/>
                  </a:moveTo>
                  <a:lnTo>
                    <a:pt x="135" y="141"/>
                  </a:lnTo>
                  <a:lnTo>
                    <a:pt x="135" y="19"/>
                  </a:lnTo>
                  <a:lnTo>
                    <a:pt x="15" y="19"/>
                  </a:lnTo>
                  <a:lnTo>
                    <a:pt x="15" y="141"/>
                  </a:lnTo>
                  <a:close/>
                  <a:moveTo>
                    <a:pt x="135" y="162"/>
                  </a:moveTo>
                  <a:lnTo>
                    <a:pt x="135" y="156"/>
                  </a:lnTo>
                  <a:lnTo>
                    <a:pt x="15" y="156"/>
                  </a:lnTo>
                  <a:lnTo>
                    <a:pt x="15" y="166"/>
                  </a:lnTo>
                  <a:lnTo>
                    <a:pt x="0" y="166"/>
                  </a:lnTo>
                  <a:lnTo>
                    <a:pt x="0" y="5"/>
                  </a:lnTo>
                  <a:lnTo>
                    <a:pt x="150" y="5"/>
                  </a:lnTo>
                  <a:lnTo>
                    <a:pt x="150" y="162"/>
                  </a:lnTo>
                  <a:lnTo>
                    <a:pt x="135" y="162"/>
                  </a:lnTo>
                  <a:close/>
                  <a:moveTo>
                    <a:pt x="210" y="0"/>
                  </a:moveTo>
                  <a:lnTo>
                    <a:pt x="225" y="0"/>
                  </a:lnTo>
                  <a:cubicBezTo>
                    <a:pt x="229" y="1"/>
                    <a:pt x="229" y="2"/>
                    <a:pt x="225" y="5"/>
                  </a:cubicBezTo>
                  <a:lnTo>
                    <a:pt x="225" y="104"/>
                  </a:lnTo>
                  <a:cubicBezTo>
                    <a:pt x="225" y="130"/>
                    <a:pt x="217" y="151"/>
                    <a:pt x="199" y="168"/>
                  </a:cubicBezTo>
                  <a:lnTo>
                    <a:pt x="186" y="156"/>
                  </a:lnTo>
                  <a:cubicBezTo>
                    <a:pt x="202" y="142"/>
                    <a:pt x="210" y="124"/>
                    <a:pt x="210" y="102"/>
                  </a:cubicBezTo>
                  <a:lnTo>
                    <a:pt x="210" y="0"/>
                  </a:lnTo>
                  <a:close/>
                  <a:moveTo>
                    <a:pt x="181" y="107"/>
                  </a:moveTo>
                  <a:cubicBezTo>
                    <a:pt x="185" y="88"/>
                    <a:pt x="186" y="66"/>
                    <a:pt x="186" y="39"/>
                  </a:cubicBezTo>
                  <a:lnTo>
                    <a:pt x="201" y="40"/>
                  </a:lnTo>
                  <a:cubicBezTo>
                    <a:pt x="204" y="41"/>
                    <a:pt x="204" y="42"/>
                    <a:pt x="201" y="45"/>
                  </a:cubicBezTo>
                  <a:cubicBezTo>
                    <a:pt x="202" y="69"/>
                    <a:pt x="200" y="90"/>
                    <a:pt x="197" y="108"/>
                  </a:cubicBezTo>
                  <a:lnTo>
                    <a:pt x="181" y="107"/>
                  </a:lnTo>
                  <a:close/>
                  <a:moveTo>
                    <a:pt x="352" y="102"/>
                  </a:moveTo>
                  <a:lnTo>
                    <a:pt x="339" y="102"/>
                  </a:lnTo>
                  <a:lnTo>
                    <a:pt x="339" y="142"/>
                  </a:lnTo>
                  <a:cubicBezTo>
                    <a:pt x="339" y="150"/>
                    <a:pt x="335" y="154"/>
                    <a:pt x="327" y="154"/>
                  </a:cubicBezTo>
                  <a:lnTo>
                    <a:pt x="313" y="154"/>
                  </a:lnTo>
                  <a:lnTo>
                    <a:pt x="310" y="140"/>
                  </a:lnTo>
                  <a:lnTo>
                    <a:pt x="321" y="140"/>
                  </a:lnTo>
                  <a:cubicBezTo>
                    <a:pt x="323" y="140"/>
                    <a:pt x="324" y="139"/>
                    <a:pt x="324" y="137"/>
                  </a:cubicBezTo>
                  <a:lnTo>
                    <a:pt x="324" y="110"/>
                  </a:lnTo>
                  <a:lnTo>
                    <a:pt x="300" y="110"/>
                  </a:lnTo>
                  <a:lnTo>
                    <a:pt x="300" y="168"/>
                  </a:lnTo>
                  <a:lnTo>
                    <a:pt x="285" y="168"/>
                  </a:lnTo>
                  <a:lnTo>
                    <a:pt x="285" y="110"/>
                  </a:lnTo>
                  <a:lnTo>
                    <a:pt x="263" y="110"/>
                  </a:lnTo>
                  <a:lnTo>
                    <a:pt x="263" y="154"/>
                  </a:lnTo>
                  <a:lnTo>
                    <a:pt x="248" y="154"/>
                  </a:lnTo>
                  <a:lnTo>
                    <a:pt x="248" y="102"/>
                  </a:lnTo>
                  <a:lnTo>
                    <a:pt x="234" y="102"/>
                  </a:lnTo>
                  <a:lnTo>
                    <a:pt x="234" y="69"/>
                  </a:lnTo>
                  <a:lnTo>
                    <a:pt x="352" y="69"/>
                  </a:lnTo>
                  <a:lnTo>
                    <a:pt x="352" y="102"/>
                  </a:lnTo>
                  <a:close/>
                  <a:moveTo>
                    <a:pt x="337" y="98"/>
                  </a:moveTo>
                  <a:lnTo>
                    <a:pt x="337" y="81"/>
                  </a:lnTo>
                  <a:lnTo>
                    <a:pt x="300" y="81"/>
                  </a:lnTo>
                  <a:lnTo>
                    <a:pt x="300" y="98"/>
                  </a:lnTo>
                  <a:lnTo>
                    <a:pt x="337" y="98"/>
                  </a:lnTo>
                  <a:close/>
                  <a:moveTo>
                    <a:pt x="285" y="98"/>
                  </a:moveTo>
                  <a:lnTo>
                    <a:pt x="285" y="81"/>
                  </a:lnTo>
                  <a:lnTo>
                    <a:pt x="249" y="81"/>
                  </a:lnTo>
                  <a:lnTo>
                    <a:pt x="249" y="98"/>
                  </a:lnTo>
                  <a:lnTo>
                    <a:pt x="285" y="98"/>
                  </a:lnTo>
                  <a:close/>
                  <a:moveTo>
                    <a:pt x="335" y="3"/>
                  </a:moveTo>
                  <a:lnTo>
                    <a:pt x="335" y="58"/>
                  </a:lnTo>
                  <a:lnTo>
                    <a:pt x="244" y="58"/>
                  </a:lnTo>
                  <a:lnTo>
                    <a:pt x="244" y="46"/>
                  </a:lnTo>
                  <a:lnTo>
                    <a:pt x="322" y="46"/>
                  </a:lnTo>
                  <a:lnTo>
                    <a:pt x="322" y="37"/>
                  </a:lnTo>
                  <a:lnTo>
                    <a:pt x="246" y="37"/>
                  </a:lnTo>
                  <a:lnTo>
                    <a:pt x="246" y="25"/>
                  </a:lnTo>
                  <a:lnTo>
                    <a:pt x="322" y="25"/>
                  </a:lnTo>
                  <a:lnTo>
                    <a:pt x="322" y="15"/>
                  </a:lnTo>
                  <a:lnTo>
                    <a:pt x="245" y="15"/>
                  </a:lnTo>
                  <a:lnTo>
                    <a:pt x="245" y="3"/>
                  </a:lnTo>
                  <a:lnTo>
                    <a:pt x="335" y="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3" name="Freeform 405"/>
            <p:cNvSpPr>
              <a:spLocks noEditPoints="1"/>
            </p:cNvSpPr>
            <p:nvPr/>
          </p:nvSpPr>
          <p:spPr bwMode="auto">
            <a:xfrm>
              <a:off x="586105" y="696595"/>
              <a:ext cx="215265" cy="101600"/>
            </a:xfrm>
            <a:custGeom>
              <a:avLst/>
              <a:gdLst>
                <a:gd name="T0" fmla="*/ 135 w 362"/>
                <a:gd name="T1" fmla="*/ 135 h 171"/>
                <a:gd name="T2" fmla="*/ 153 w 362"/>
                <a:gd name="T3" fmla="*/ 148 h 171"/>
                <a:gd name="T4" fmla="*/ 171 w 362"/>
                <a:gd name="T5" fmla="*/ 141 h 171"/>
                <a:gd name="T6" fmla="*/ 136 w 362"/>
                <a:gd name="T7" fmla="*/ 160 h 171"/>
                <a:gd name="T8" fmla="*/ 66 w 362"/>
                <a:gd name="T9" fmla="*/ 170 h 171"/>
                <a:gd name="T10" fmla="*/ 116 w 362"/>
                <a:gd name="T11" fmla="*/ 132 h 171"/>
                <a:gd name="T12" fmla="*/ 74 w 362"/>
                <a:gd name="T13" fmla="*/ 109 h 171"/>
                <a:gd name="T14" fmla="*/ 106 w 362"/>
                <a:gd name="T15" fmla="*/ 92 h 171"/>
                <a:gd name="T16" fmla="*/ 80 w 362"/>
                <a:gd name="T17" fmla="*/ 78 h 171"/>
                <a:gd name="T18" fmla="*/ 104 w 362"/>
                <a:gd name="T19" fmla="*/ 62 h 171"/>
                <a:gd name="T20" fmla="*/ 75 w 362"/>
                <a:gd name="T21" fmla="*/ 48 h 171"/>
                <a:gd name="T22" fmla="*/ 102 w 362"/>
                <a:gd name="T23" fmla="*/ 33 h 171"/>
                <a:gd name="T24" fmla="*/ 116 w 362"/>
                <a:gd name="T25" fmla="*/ 1 h 171"/>
                <a:gd name="T26" fmla="*/ 117 w 362"/>
                <a:gd name="T27" fmla="*/ 32 h 171"/>
                <a:gd name="T28" fmla="*/ 165 w 362"/>
                <a:gd name="T29" fmla="*/ 42 h 171"/>
                <a:gd name="T30" fmla="*/ 119 w 362"/>
                <a:gd name="T31" fmla="*/ 61 h 171"/>
                <a:gd name="T32" fmla="*/ 160 w 362"/>
                <a:gd name="T33" fmla="*/ 73 h 171"/>
                <a:gd name="T34" fmla="*/ 121 w 362"/>
                <a:gd name="T35" fmla="*/ 90 h 171"/>
                <a:gd name="T36" fmla="*/ 170 w 362"/>
                <a:gd name="T37" fmla="*/ 102 h 171"/>
                <a:gd name="T38" fmla="*/ 128 w 362"/>
                <a:gd name="T39" fmla="*/ 123 h 171"/>
                <a:gd name="T40" fmla="*/ 157 w 362"/>
                <a:gd name="T41" fmla="*/ 112 h 171"/>
                <a:gd name="T42" fmla="*/ 71 w 362"/>
                <a:gd name="T43" fmla="*/ 50 h 171"/>
                <a:gd name="T44" fmla="*/ 6 w 362"/>
                <a:gd name="T45" fmla="*/ 159 h 171"/>
                <a:gd name="T46" fmla="*/ 25 w 362"/>
                <a:gd name="T47" fmla="*/ 94 h 171"/>
                <a:gd name="T48" fmla="*/ 0 w 362"/>
                <a:gd name="T49" fmla="*/ 105 h 171"/>
                <a:gd name="T50" fmla="*/ 6 w 362"/>
                <a:gd name="T51" fmla="*/ 24 h 171"/>
                <a:gd name="T52" fmla="*/ 81 w 362"/>
                <a:gd name="T53" fmla="*/ 9 h 171"/>
                <a:gd name="T54" fmla="*/ 43 w 362"/>
                <a:gd name="T55" fmla="*/ 24 h 171"/>
                <a:gd name="T56" fmla="*/ 71 w 362"/>
                <a:gd name="T57" fmla="*/ 50 h 171"/>
                <a:gd name="T58" fmla="*/ 125 w 362"/>
                <a:gd name="T59" fmla="*/ 15 h 171"/>
                <a:gd name="T60" fmla="*/ 152 w 362"/>
                <a:gd name="T61" fmla="*/ 18 h 171"/>
                <a:gd name="T62" fmla="*/ 55 w 362"/>
                <a:gd name="T63" fmla="*/ 62 h 171"/>
                <a:gd name="T64" fmla="*/ 29 w 362"/>
                <a:gd name="T65" fmla="*/ 82 h 171"/>
                <a:gd name="T66" fmla="*/ 55 w 362"/>
                <a:gd name="T67" fmla="*/ 62 h 171"/>
                <a:gd name="T68" fmla="*/ 237 w 362"/>
                <a:gd name="T69" fmla="*/ 97 h 171"/>
                <a:gd name="T70" fmla="*/ 194 w 362"/>
                <a:gd name="T71" fmla="*/ 83 h 171"/>
                <a:gd name="T72" fmla="*/ 270 w 362"/>
                <a:gd name="T73" fmla="*/ 66 h 171"/>
                <a:gd name="T74" fmla="*/ 216 w 362"/>
                <a:gd name="T75" fmla="*/ 52 h 171"/>
                <a:gd name="T76" fmla="*/ 270 w 362"/>
                <a:gd name="T77" fmla="*/ 39 h 171"/>
                <a:gd name="T78" fmla="*/ 204 w 362"/>
                <a:gd name="T79" fmla="*/ 24 h 171"/>
                <a:gd name="T80" fmla="*/ 230 w 362"/>
                <a:gd name="T81" fmla="*/ 11 h 171"/>
                <a:gd name="T82" fmla="*/ 263 w 362"/>
                <a:gd name="T83" fmla="*/ 24 h 171"/>
                <a:gd name="T84" fmla="*/ 307 w 362"/>
                <a:gd name="T85" fmla="*/ 0 h 171"/>
                <a:gd name="T86" fmla="*/ 320 w 362"/>
                <a:gd name="T87" fmla="*/ 9 h 171"/>
                <a:gd name="T88" fmla="*/ 351 w 362"/>
                <a:gd name="T89" fmla="*/ 24 h 171"/>
                <a:gd name="T90" fmla="*/ 285 w 362"/>
                <a:gd name="T91" fmla="*/ 39 h 171"/>
                <a:gd name="T92" fmla="*/ 340 w 362"/>
                <a:gd name="T93" fmla="*/ 52 h 171"/>
                <a:gd name="T94" fmla="*/ 285 w 362"/>
                <a:gd name="T95" fmla="*/ 66 h 171"/>
                <a:gd name="T96" fmla="*/ 362 w 362"/>
                <a:gd name="T97" fmla="*/ 83 h 171"/>
                <a:gd name="T98" fmla="*/ 254 w 362"/>
                <a:gd name="T99" fmla="*/ 97 h 171"/>
                <a:gd name="T100" fmla="*/ 340 w 362"/>
                <a:gd name="T101" fmla="*/ 111 h 171"/>
                <a:gd name="T102" fmla="*/ 298 w 362"/>
                <a:gd name="T103" fmla="*/ 126 h 171"/>
                <a:gd name="T104" fmla="*/ 359 w 362"/>
                <a:gd name="T105" fmla="*/ 153 h 171"/>
                <a:gd name="T106" fmla="*/ 227 w 362"/>
                <a:gd name="T107" fmla="*/ 167 h 171"/>
                <a:gd name="T108" fmla="*/ 283 w 362"/>
                <a:gd name="T109" fmla="*/ 153 h 171"/>
                <a:gd name="T110" fmla="*/ 243 w 362"/>
                <a:gd name="T111" fmla="*/ 126 h 171"/>
                <a:gd name="T112" fmla="*/ 194 w 362"/>
                <a:gd name="T11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171">
                  <a:moveTo>
                    <a:pt x="155" y="116"/>
                  </a:moveTo>
                  <a:cubicBezTo>
                    <a:pt x="150" y="121"/>
                    <a:pt x="143" y="128"/>
                    <a:pt x="135" y="135"/>
                  </a:cubicBezTo>
                  <a:cubicBezTo>
                    <a:pt x="136" y="137"/>
                    <a:pt x="139" y="141"/>
                    <a:pt x="146" y="147"/>
                  </a:cubicBezTo>
                  <a:cubicBezTo>
                    <a:pt x="149" y="150"/>
                    <a:pt x="151" y="151"/>
                    <a:pt x="153" y="148"/>
                  </a:cubicBezTo>
                  <a:cubicBezTo>
                    <a:pt x="156" y="146"/>
                    <a:pt x="157" y="140"/>
                    <a:pt x="158" y="132"/>
                  </a:cubicBezTo>
                  <a:lnTo>
                    <a:pt x="171" y="141"/>
                  </a:lnTo>
                  <a:cubicBezTo>
                    <a:pt x="168" y="160"/>
                    <a:pt x="162" y="169"/>
                    <a:pt x="154" y="169"/>
                  </a:cubicBezTo>
                  <a:cubicBezTo>
                    <a:pt x="148" y="169"/>
                    <a:pt x="142" y="166"/>
                    <a:pt x="136" y="160"/>
                  </a:cubicBezTo>
                  <a:cubicBezTo>
                    <a:pt x="130" y="154"/>
                    <a:pt x="125" y="149"/>
                    <a:pt x="122" y="144"/>
                  </a:cubicBezTo>
                  <a:cubicBezTo>
                    <a:pt x="105" y="155"/>
                    <a:pt x="87" y="164"/>
                    <a:pt x="66" y="170"/>
                  </a:cubicBezTo>
                  <a:lnTo>
                    <a:pt x="59" y="156"/>
                  </a:lnTo>
                  <a:cubicBezTo>
                    <a:pt x="81" y="150"/>
                    <a:pt x="100" y="142"/>
                    <a:pt x="116" y="132"/>
                  </a:cubicBezTo>
                  <a:cubicBezTo>
                    <a:pt x="112" y="122"/>
                    <a:pt x="109" y="114"/>
                    <a:pt x="108" y="107"/>
                  </a:cubicBezTo>
                  <a:lnTo>
                    <a:pt x="74" y="109"/>
                  </a:lnTo>
                  <a:lnTo>
                    <a:pt x="73" y="93"/>
                  </a:lnTo>
                  <a:lnTo>
                    <a:pt x="106" y="92"/>
                  </a:lnTo>
                  <a:lnTo>
                    <a:pt x="104" y="77"/>
                  </a:lnTo>
                  <a:lnTo>
                    <a:pt x="80" y="78"/>
                  </a:lnTo>
                  <a:lnTo>
                    <a:pt x="78" y="63"/>
                  </a:lnTo>
                  <a:lnTo>
                    <a:pt x="104" y="62"/>
                  </a:lnTo>
                  <a:lnTo>
                    <a:pt x="103" y="47"/>
                  </a:lnTo>
                  <a:lnTo>
                    <a:pt x="75" y="48"/>
                  </a:lnTo>
                  <a:lnTo>
                    <a:pt x="74" y="34"/>
                  </a:lnTo>
                  <a:lnTo>
                    <a:pt x="102" y="33"/>
                  </a:lnTo>
                  <a:lnTo>
                    <a:pt x="101" y="1"/>
                  </a:lnTo>
                  <a:lnTo>
                    <a:pt x="116" y="1"/>
                  </a:lnTo>
                  <a:cubicBezTo>
                    <a:pt x="121" y="2"/>
                    <a:pt x="121" y="4"/>
                    <a:pt x="116" y="6"/>
                  </a:cubicBezTo>
                  <a:lnTo>
                    <a:pt x="117" y="32"/>
                  </a:lnTo>
                  <a:lnTo>
                    <a:pt x="163" y="28"/>
                  </a:lnTo>
                  <a:lnTo>
                    <a:pt x="165" y="42"/>
                  </a:lnTo>
                  <a:lnTo>
                    <a:pt x="118" y="45"/>
                  </a:lnTo>
                  <a:lnTo>
                    <a:pt x="119" y="61"/>
                  </a:lnTo>
                  <a:lnTo>
                    <a:pt x="159" y="58"/>
                  </a:lnTo>
                  <a:lnTo>
                    <a:pt x="160" y="73"/>
                  </a:lnTo>
                  <a:lnTo>
                    <a:pt x="119" y="76"/>
                  </a:lnTo>
                  <a:lnTo>
                    <a:pt x="121" y="90"/>
                  </a:lnTo>
                  <a:lnTo>
                    <a:pt x="170" y="87"/>
                  </a:lnTo>
                  <a:lnTo>
                    <a:pt x="170" y="102"/>
                  </a:lnTo>
                  <a:lnTo>
                    <a:pt x="123" y="105"/>
                  </a:lnTo>
                  <a:cubicBezTo>
                    <a:pt x="124" y="111"/>
                    <a:pt x="126" y="117"/>
                    <a:pt x="128" y="123"/>
                  </a:cubicBezTo>
                  <a:cubicBezTo>
                    <a:pt x="135" y="117"/>
                    <a:pt x="142" y="111"/>
                    <a:pt x="147" y="105"/>
                  </a:cubicBezTo>
                  <a:lnTo>
                    <a:pt x="157" y="112"/>
                  </a:lnTo>
                  <a:cubicBezTo>
                    <a:pt x="159" y="115"/>
                    <a:pt x="159" y="116"/>
                    <a:pt x="155" y="116"/>
                  </a:cubicBezTo>
                  <a:close/>
                  <a:moveTo>
                    <a:pt x="71" y="50"/>
                  </a:moveTo>
                  <a:cubicBezTo>
                    <a:pt x="67" y="107"/>
                    <a:pt x="49" y="148"/>
                    <a:pt x="16" y="171"/>
                  </a:cubicBezTo>
                  <a:lnTo>
                    <a:pt x="6" y="159"/>
                  </a:lnTo>
                  <a:cubicBezTo>
                    <a:pt x="25" y="144"/>
                    <a:pt x="38" y="126"/>
                    <a:pt x="44" y="107"/>
                  </a:cubicBezTo>
                  <a:cubicBezTo>
                    <a:pt x="38" y="102"/>
                    <a:pt x="31" y="98"/>
                    <a:pt x="25" y="94"/>
                  </a:cubicBezTo>
                  <a:cubicBezTo>
                    <a:pt x="21" y="101"/>
                    <a:pt x="17" y="107"/>
                    <a:pt x="11" y="114"/>
                  </a:cubicBezTo>
                  <a:lnTo>
                    <a:pt x="0" y="105"/>
                  </a:lnTo>
                  <a:cubicBezTo>
                    <a:pt x="14" y="89"/>
                    <a:pt x="24" y="62"/>
                    <a:pt x="29" y="24"/>
                  </a:cubicBezTo>
                  <a:lnTo>
                    <a:pt x="6" y="24"/>
                  </a:lnTo>
                  <a:lnTo>
                    <a:pt x="6" y="9"/>
                  </a:lnTo>
                  <a:lnTo>
                    <a:pt x="81" y="9"/>
                  </a:lnTo>
                  <a:lnTo>
                    <a:pt x="81" y="24"/>
                  </a:lnTo>
                  <a:lnTo>
                    <a:pt x="43" y="24"/>
                  </a:lnTo>
                  <a:cubicBezTo>
                    <a:pt x="42" y="32"/>
                    <a:pt x="40" y="41"/>
                    <a:pt x="38" y="50"/>
                  </a:cubicBezTo>
                  <a:lnTo>
                    <a:pt x="71" y="50"/>
                  </a:lnTo>
                  <a:close/>
                  <a:moveTo>
                    <a:pt x="142" y="28"/>
                  </a:moveTo>
                  <a:cubicBezTo>
                    <a:pt x="137" y="23"/>
                    <a:pt x="131" y="19"/>
                    <a:pt x="125" y="15"/>
                  </a:cubicBezTo>
                  <a:lnTo>
                    <a:pt x="134" y="5"/>
                  </a:lnTo>
                  <a:cubicBezTo>
                    <a:pt x="141" y="8"/>
                    <a:pt x="147" y="13"/>
                    <a:pt x="152" y="18"/>
                  </a:cubicBezTo>
                  <a:lnTo>
                    <a:pt x="142" y="28"/>
                  </a:lnTo>
                  <a:close/>
                  <a:moveTo>
                    <a:pt x="55" y="62"/>
                  </a:moveTo>
                  <a:lnTo>
                    <a:pt x="36" y="62"/>
                  </a:lnTo>
                  <a:cubicBezTo>
                    <a:pt x="35" y="67"/>
                    <a:pt x="33" y="74"/>
                    <a:pt x="29" y="82"/>
                  </a:cubicBezTo>
                  <a:cubicBezTo>
                    <a:pt x="36" y="86"/>
                    <a:pt x="42" y="90"/>
                    <a:pt x="49" y="94"/>
                  </a:cubicBezTo>
                  <a:cubicBezTo>
                    <a:pt x="51" y="85"/>
                    <a:pt x="53" y="74"/>
                    <a:pt x="55" y="62"/>
                  </a:cubicBez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4" name="Freeform 406"/>
            <p:cNvSpPr>
              <a:spLocks noEditPoints="1"/>
            </p:cNvSpPr>
            <p:nvPr/>
          </p:nvSpPr>
          <p:spPr bwMode="auto">
            <a:xfrm>
              <a:off x="587375" y="888365"/>
              <a:ext cx="214630" cy="99695"/>
            </a:xfrm>
            <a:custGeom>
              <a:avLst/>
              <a:gdLst>
                <a:gd name="T0" fmla="*/ 160 w 361"/>
                <a:gd name="T1" fmla="*/ 77 h 168"/>
                <a:gd name="T2" fmla="*/ 42 w 361"/>
                <a:gd name="T3" fmla="*/ 62 h 168"/>
                <a:gd name="T4" fmla="*/ 126 w 361"/>
                <a:gd name="T5" fmla="*/ 76 h 168"/>
                <a:gd name="T6" fmla="*/ 42 w 361"/>
                <a:gd name="T7" fmla="*/ 63 h 168"/>
                <a:gd name="T8" fmla="*/ 0 w 361"/>
                <a:gd name="T9" fmla="*/ 68 h 168"/>
                <a:gd name="T10" fmla="*/ 91 w 361"/>
                <a:gd name="T11" fmla="*/ 3 h 168"/>
                <a:gd name="T12" fmla="*/ 168 w 361"/>
                <a:gd name="T13" fmla="*/ 60 h 168"/>
                <a:gd name="T14" fmla="*/ 28 w 361"/>
                <a:gd name="T15" fmla="*/ 168 h 168"/>
                <a:gd name="T16" fmla="*/ 140 w 361"/>
                <a:gd name="T17" fmla="*/ 94 h 168"/>
                <a:gd name="T18" fmla="*/ 125 w 361"/>
                <a:gd name="T19" fmla="*/ 166 h 168"/>
                <a:gd name="T20" fmla="*/ 43 w 361"/>
                <a:gd name="T21" fmla="*/ 158 h 168"/>
                <a:gd name="T22" fmla="*/ 43 w 361"/>
                <a:gd name="T23" fmla="*/ 144 h 168"/>
                <a:gd name="T24" fmla="*/ 125 w 361"/>
                <a:gd name="T25" fmla="*/ 108 h 168"/>
                <a:gd name="T26" fmla="*/ 43 w 361"/>
                <a:gd name="T27" fmla="*/ 144 h 168"/>
                <a:gd name="T28" fmla="*/ 308 w 361"/>
                <a:gd name="T29" fmla="*/ 0 h 168"/>
                <a:gd name="T30" fmla="*/ 323 w 361"/>
                <a:gd name="T31" fmla="*/ 5 h 168"/>
                <a:gd name="T32" fmla="*/ 361 w 361"/>
                <a:gd name="T33" fmla="*/ 60 h 168"/>
                <a:gd name="T34" fmla="*/ 323 w 361"/>
                <a:gd name="T35" fmla="*/ 74 h 168"/>
                <a:gd name="T36" fmla="*/ 308 w 361"/>
                <a:gd name="T37" fmla="*/ 167 h 168"/>
                <a:gd name="T38" fmla="*/ 267 w 361"/>
                <a:gd name="T39" fmla="*/ 74 h 168"/>
                <a:gd name="T40" fmla="*/ 308 w 361"/>
                <a:gd name="T41" fmla="*/ 60 h 168"/>
                <a:gd name="T42" fmla="*/ 246 w 361"/>
                <a:gd name="T43" fmla="*/ 165 h 168"/>
                <a:gd name="T44" fmla="*/ 216 w 361"/>
                <a:gd name="T45" fmla="*/ 157 h 168"/>
                <a:gd name="T46" fmla="*/ 201 w 361"/>
                <a:gd name="T47" fmla="*/ 168 h 168"/>
                <a:gd name="T48" fmla="*/ 261 w 361"/>
                <a:gd name="T49" fmla="*/ 106 h 168"/>
                <a:gd name="T50" fmla="*/ 216 w 361"/>
                <a:gd name="T51" fmla="*/ 118 h 168"/>
                <a:gd name="T52" fmla="*/ 246 w 361"/>
                <a:gd name="T53" fmla="*/ 145 h 168"/>
                <a:gd name="T54" fmla="*/ 216 w 361"/>
                <a:gd name="T55" fmla="*/ 118 h 168"/>
                <a:gd name="T56" fmla="*/ 257 w 361"/>
                <a:gd name="T57" fmla="*/ 95 h 168"/>
                <a:gd name="T58" fmla="*/ 205 w 361"/>
                <a:gd name="T59" fmla="*/ 81 h 168"/>
                <a:gd name="T60" fmla="*/ 205 w 361"/>
                <a:gd name="T61" fmla="*/ 56 h 168"/>
                <a:gd name="T62" fmla="*/ 257 w 361"/>
                <a:gd name="T63" fmla="*/ 70 h 168"/>
                <a:gd name="T64" fmla="*/ 205 w 361"/>
                <a:gd name="T65" fmla="*/ 56 h 168"/>
                <a:gd name="T66" fmla="*/ 270 w 361"/>
                <a:gd name="T67" fmla="*/ 31 h 168"/>
                <a:gd name="T68" fmla="*/ 191 w 361"/>
                <a:gd name="T69" fmla="*/ 45 h 168"/>
                <a:gd name="T70" fmla="*/ 257 w 361"/>
                <a:gd name="T71" fmla="*/ 4 h 168"/>
                <a:gd name="T72" fmla="*/ 205 w 361"/>
                <a:gd name="T73" fmla="*/ 18 h 168"/>
                <a:gd name="T74" fmla="*/ 257 w 361"/>
                <a:gd name="T75"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1" h="168">
                  <a:moveTo>
                    <a:pt x="168" y="60"/>
                  </a:moveTo>
                  <a:lnTo>
                    <a:pt x="160" y="77"/>
                  </a:lnTo>
                  <a:cubicBezTo>
                    <a:pt x="126" y="64"/>
                    <a:pt x="99" y="45"/>
                    <a:pt x="80" y="18"/>
                  </a:cubicBezTo>
                  <a:cubicBezTo>
                    <a:pt x="71" y="36"/>
                    <a:pt x="58" y="51"/>
                    <a:pt x="42" y="62"/>
                  </a:cubicBezTo>
                  <a:lnTo>
                    <a:pt x="126" y="62"/>
                  </a:lnTo>
                  <a:lnTo>
                    <a:pt x="126" y="76"/>
                  </a:lnTo>
                  <a:lnTo>
                    <a:pt x="42" y="76"/>
                  </a:lnTo>
                  <a:lnTo>
                    <a:pt x="42" y="63"/>
                  </a:lnTo>
                  <a:cubicBezTo>
                    <a:pt x="33" y="70"/>
                    <a:pt x="22" y="77"/>
                    <a:pt x="10" y="82"/>
                  </a:cubicBezTo>
                  <a:lnTo>
                    <a:pt x="0" y="68"/>
                  </a:lnTo>
                  <a:cubicBezTo>
                    <a:pt x="36" y="51"/>
                    <a:pt x="60" y="28"/>
                    <a:pt x="72" y="0"/>
                  </a:cubicBezTo>
                  <a:lnTo>
                    <a:pt x="91" y="3"/>
                  </a:lnTo>
                  <a:cubicBezTo>
                    <a:pt x="95" y="4"/>
                    <a:pt x="94" y="5"/>
                    <a:pt x="90" y="8"/>
                  </a:cubicBezTo>
                  <a:cubicBezTo>
                    <a:pt x="110" y="32"/>
                    <a:pt x="136" y="50"/>
                    <a:pt x="168" y="60"/>
                  </a:cubicBezTo>
                  <a:close/>
                  <a:moveTo>
                    <a:pt x="43" y="168"/>
                  </a:moveTo>
                  <a:lnTo>
                    <a:pt x="28" y="168"/>
                  </a:lnTo>
                  <a:lnTo>
                    <a:pt x="28" y="94"/>
                  </a:lnTo>
                  <a:lnTo>
                    <a:pt x="140" y="94"/>
                  </a:lnTo>
                  <a:lnTo>
                    <a:pt x="140" y="166"/>
                  </a:lnTo>
                  <a:lnTo>
                    <a:pt x="125" y="166"/>
                  </a:lnTo>
                  <a:lnTo>
                    <a:pt x="125" y="158"/>
                  </a:lnTo>
                  <a:lnTo>
                    <a:pt x="43" y="158"/>
                  </a:lnTo>
                  <a:lnTo>
                    <a:pt x="43" y="168"/>
                  </a:lnTo>
                  <a:close/>
                  <a:moveTo>
                    <a:pt x="43" y="144"/>
                  </a:moveTo>
                  <a:lnTo>
                    <a:pt x="125" y="144"/>
                  </a:lnTo>
                  <a:lnTo>
                    <a:pt x="125" y="108"/>
                  </a:lnTo>
                  <a:lnTo>
                    <a:pt x="43" y="108"/>
                  </a:lnTo>
                  <a:lnTo>
                    <a:pt x="43" y="144"/>
                  </a:lnTo>
                  <a:close/>
                  <a:moveTo>
                    <a:pt x="308" y="60"/>
                  </a:moveTo>
                  <a:lnTo>
                    <a:pt x="308" y="0"/>
                  </a:lnTo>
                  <a:lnTo>
                    <a:pt x="322" y="0"/>
                  </a:lnTo>
                  <a:cubicBezTo>
                    <a:pt x="327" y="1"/>
                    <a:pt x="327" y="2"/>
                    <a:pt x="323" y="5"/>
                  </a:cubicBezTo>
                  <a:lnTo>
                    <a:pt x="323" y="60"/>
                  </a:lnTo>
                  <a:lnTo>
                    <a:pt x="361" y="60"/>
                  </a:lnTo>
                  <a:lnTo>
                    <a:pt x="361" y="74"/>
                  </a:lnTo>
                  <a:lnTo>
                    <a:pt x="323" y="74"/>
                  </a:lnTo>
                  <a:lnTo>
                    <a:pt x="323" y="167"/>
                  </a:lnTo>
                  <a:lnTo>
                    <a:pt x="308" y="167"/>
                  </a:lnTo>
                  <a:lnTo>
                    <a:pt x="308" y="74"/>
                  </a:lnTo>
                  <a:lnTo>
                    <a:pt x="267" y="74"/>
                  </a:lnTo>
                  <a:lnTo>
                    <a:pt x="267" y="60"/>
                  </a:lnTo>
                  <a:lnTo>
                    <a:pt x="308" y="60"/>
                  </a:lnTo>
                  <a:close/>
                  <a:moveTo>
                    <a:pt x="261" y="165"/>
                  </a:moveTo>
                  <a:lnTo>
                    <a:pt x="246" y="165"/>
                  </a:lnTo>
                  <a:lnTo>
                    <a:pt x="246" y="157"/>
                  </a:lnTo>
                  <a:lnTo>
                    <a:pt x="216" y="157"/>
                  </a:lnTo>
                  <a:lnTo>
                    <a:pt x="216" y="168"/>
                  </a:lnTo>
                  <a:lnTo>
                    <a:pt x="201" y="168"/>
                  </a:lnTo>
                  <a:lnTo>
                    <a:pt x="201" y="106"/>
                  </a:lnTo>
                  <a:lnTo>
                    <a:pt x="261" y="106"/>
                  </a:lnTo>
                  <a:lnTo>
                    <a:pt x="261" y="165"/>
                  </a:lnTo>
                  <a:close/>
                  <a:moveTo>
                    <a:pt x="216" y="118"/>
                  </a:moveTo>
                  <a:lnTo>
                    <a:pt x="216" y="145"/>
                  </a:lnTo>
                  <a:lnTo>
                    <a:pt x="246" y="145"/>
                  </a:lnTo>
                  <a:lnTo>
                    <a:pt x="246" y="118"/>
                  </a:lnTo>
                  <a:lnTo>
                    <a:pt x="216" y="118"/>
                  </a:lnTo>
                  <a:close/>
                  <a:moveTo>
                    <a:pt x="257" y="81"/>
                  </a:moveTo>
                  <a:lnTo>
                    <a:pt x="257" y="95"/>
                  </a:lnTo>
                  <a:lnTo>
                    <a:pt x="205" y="95"/>
                  </a:lnTo>
                  <a:lnTo>
                    <a:pt x="205" y="81"/>
                  </a:lnTo>
                  <a:lnTo>
                    <a:pt x="257" y="81"/>
                  </a:lnTo>
                  <a:close/>
                  <a:moveTo>
                    <a:pt x="205" y="56"/>
                  </a:moveTo>
                  <a:lnTo>
                    <a:pt x="257" y="56"/>
                  </a:lnTo>
                  <a:lnTo>
                    <a:pt x="257" y="70"/>
                  </a:lnTo>
                  <a:lnTo>
                    <a:pt x="205" y="70"/>
                  </a:lnTo>
                  <a:lnTo>
                    <a:pt x="205" y="56"/>
                  </a:lnTo>
                  <a:close/>
                  <a:moveTo>
                    <a:pt x="191" y="31"/>
                  </a:moveTo>
                  <a:lnTo>
                    <a:pt x="270" y="31"/>
                  </a:lnTo>
                  <a:lnTo>
                    <a:pt x="270" y="45"/>
                  </a:lnTo>
                  <a:lnTo>
                    <a:pt x="191" y="45"/>
                  </a:lnTo>
                  <a:lnTo>
                    <a:pt x="191" y="31"/>
                  </a:lnTo>
                  <a:close/>
                  <a:moveTo>
                    <a:pt x="257" y="4"/>
                  </a:moveTo>
                  <a:lnTo>
                    <a:pt x="257" y="18"/>
                  </a:lnTo>
                  <a:lnTo>
                    <a:pt x="205" y="18"/>
                  </a:lnTo>
                  <a:lnTo>
                    <a:pt x="205" y="4"/>
                  </a:lnTo>
                  <a:lnTo>
                    <a:pt x="257" y="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75" name="Line 407"/>
            <p:cNvCxnSpPr/>
            <p:nvPr/>
          </p:nvCxnSpPr>
          <p:spPr bwMode="auto">
            <a:xfrm>
              <a:off x="47625" y="1036320"/>
              <a:ext cx="91313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76" name="Freeform 409"/>
            <p:cNvSpPr>
              <a:spLocks noEditPoints="1"/>
            </p:cNvSpPr>
            <p:nvPr/>
          </p:nvSpPr>
          <p:spPr bwMode="auto">
            <a:xfrm>
              <a:off x="1210945" y="526415"/>
              <a:ext cx="274955" cy="83820"/>
            </a:xfrm>
            <a:custGeom>
              <a:avLst/>
              <a:gdLst>
                <a:gd name="T0" fmla="*/ 34 w 462"/>
                <a:gd name="T1" fmla="*/ 138 h 141"/>
                <a:gd name="T2" fmla="*/ 18 w 462"/>
                <a:gd name="T3" fmla="*/ 43 h 141"/>
                <a:gd name="T4" fmla="*/ 0 w 462"/>
                <a:gd name="T5" fmla="*/ 35 h 141"/>
                <a:gd name="T6" fmla="*/ 40 w 462"/>
                <a:gd name="T7" fmla="*/ 0 h 141"/>
                <a:gd name="T8" fmla="*/ 51 w 462"/>
                <a:gd name="T9" fmla="*/ 138 h 141"/>
                <a:gd name="T10" fmla="*/ 109 w 462"/>
                <a:gd name="T11" fmla="*/ 119 h 141"/>
                <a:gd name="T12" fmla="*/ 128 w 462"/>
                <a:gd name="T13" fmla="*/ 138 h 141"/>
                <a:gd name="T14" fmla="*/ 235 w 462"/>
                <a:gd name="T15" fmla="*/ 35 h 141"/>
                <a:gd name="T16" fmla="*/ 212 w 462"/>
                <a:gd name="T17" fmla="*/ 21 h 141"/>
                <a:gd name="T18" fmla="*/ 181 w 462"/>
                <a:gd name="T19" fmla="*/ 19 h 141"/>
                <a:gd name="T20" fmla="*/ 163 w 462"/>
                <a:gd name="T21" fmla="*/ 67 h 141"/>
                <a:gd name="T22" fmla="*/ 197 w 462"/>
                <a:gd name="T23" fmla="*/ 49 h 141"/>
                <a:gd name="T24" fmla="*/ 237 w 462"/>
                <a:gd name="T25" fmla="*/ 94 h 141"/>
                <a:gd name="T26" fmla="*/ 216 w 462"/>
                <a:gd name="T27" fmla="*/ 135 h 141"/>
                <a:gd name="T28" fmla="*/ 160 w 462"/>
                <a:gd name="T29" fmla="*/ 125 h 141"/>
                <a:gd name="T30" fmla="*/ 161 w 462"/>
                <a:gd name="T31" fmla="*/ 16 h 141"/>
                <a:gd name="T32" fmla="*/ 223 w 462"/>
                <a:gd name="T33" fmla="*/ 10 h 141"/>
                <a:gd name="T34" fmla="*/ 166 w 462"/>
                <a:gd name="T35" fmla="*/ 94 h 141"/>
                <a:gd name="T36" fmla="*/ 180 w 462"/>
                <a:gd name="T37" fmla="*/ 123 h 141"/>
                <a:gd name="T38" fmla="*/ 212 w 462"/>
                <a:gd name="T39" fmla="*/ 118 h 141"/>
                <a:gd name="T40" fmla="*/ 213 w 462"/>
                <a:gd name="T41" fmla="*/ 72 h 141"/>
                <a:gd name="T42" fmla="*/ 174 w 462"/>
                <a:gd name="T43" fmla="*/ 72 h 141"/>
                <a:gd name="T44" fmla="*/ 323 w 462"/>
                <a:gd name="T45" fmla="*/ 138 h 141"/>
                <a:gd name="T46" fmla="*/ 306 w 462"/>
                <a:gd name="T47" fmla="*/ 31 h 141"/>
                <a:gd name="T48" fmla="*/ 272 w 462"/>
                <a:gd name="T49" fmla="*/ 51 h 141"/>
                <a:gd name="T50" fmla="*/ 297 w 462"/>
                <a:gd name="T51" fmla="*/ 19 h 141"/>
                <a:gd name="T52" fmla="*/ 323 w 462"/>
                <a:gd name="T53" fmla="*/ 0 h 141"/>
                <a:gd name="T54" fmla="*/ 371 w 462"/>
                <a:gd name="T55" fmla="*/ 102 h 141"/>
                <a:gd name="T56" fmla="*/ 398 w 462"/>
                <a:gd name="T57" fmla="*/ 120 h 141"/>
                <a:gd name="T58" fmla="*/ 436 w 462"/>
                <a:gd name="T59" fmla="*/ 118 h 141"/>
                <a:gd name="T60" fmla="*/ 437 w 462"/>
                <a:gd name="T61" fmla="*/ 71 h 141"/>
                <a:gd name="T62" fmla="*/ 401 w 462"/>
                <a:gd name="T63" fmla="*/ 66 h 141"/>
                <a:gd name="T64" fmla="*/ 374 w 462"/>
                <a:gd name="T65" fmla="*/ 73 h 141"/>
                <a:gd name="T66" fmla="*/ 456 w 462"/>
                <a:gd name="T67" fmla="*/ 3 h 141"/>
                <a:gd name="T68" fmla="*/ 401 w 462"/>
                <a:gd name="T69" fmla="*/ 19 h 141"/>
                <a:gd name="T70" fmla="*/ 420 w 462"/>
                <a:gd name="T71" fmla="*/ 47 h 141"/>
                <a:gd name="T72" fmla="*/ 462 w 462"/>
                <a:gd name="T73" fmla="*/ 92 h 141"/>
                <a:gd name="T74" fmla="*/ 416 w 462"/>
                <a:gd name="T75" fmla="*/ 141 h 141"/>
                <a:gd name="T76" fmla="*/ 371 w 462"/>
                <a:gd name="T77"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09" y="138"/>
                  </a:moveTo>
                  <a:lnTo>
                    <a:pt x="109" y="119"/>
                  </a:lnTo>
                  <a:lnTo>
                    <a:pt x="128" y="119"/>
                  </a:lnTo>
                  <a:lnTo>
                    <a:pt x="128" y="138"/>
                  </a:lnTo>
                  <a:lnTo>
                    <a:pt x="109" y="138"/>
                  </a:lnTo>
                  <a:close/>
                  <a:moveTo>
                    <a:pt x="235" y="35"/>
                  </a:moveTo>
                  <a:lnTo>
                    <a:pt x="218" y="36"/>
                  </a:lnTo>
                  <a:cubicBezTo>
                    <a:pt x="217" y="29"/>
                    <a:pt x="215" y="24"/>
                    <a:pt x="212" y="21"/>
                  </a:cubicBezTo>
                  <a:cubicBezTo>
                    <a:pt x="207" y="17"/>
                    <a:pt x="202" y="14"/>
                    <a:pt x="195" y="14"/>
                  </a:cubicBezTo>
                  <a:cubicBezTo>
                    <a:pt x="190" y="14"/>
                    <a:pt x="185" y="16"/>
                    <a:pt x="181" y="19"/>
                  </a:cubicBezTo>
                  <a:cubicBezTo>
                    <a:pt x="176" y="23"/>
                    <a:pt x="171" y="28"/>
                    <a:pt x="168" y="36"/>
                  </a:cubicBezTo>
                  <a:cubicBezTo>
                    <a:pt x="165" y="43"/>
                    <a:pt x="164" y="54"/>
                    <a:pt x="163" y="67"/>
                  </a:cubicBezTo>
                  <a:cubicBezTo>
                    <a:pt x="167" y="61"/>
                    <a:pt x="172" y="57"/>
                    <a:pt x="178" y="54"/>
                  </a:cubicBezTo>
                  <a:cubicBezTo>
                    <a:pt x="184" y="51"/>
                    <a:pt x="190" y="49"/>
                    <a:pt x="197" y="49"/>
                  </a:cubicBezTo>
                  <a:cubicBezTo>
                    <a:pt x="208" y="49"/>
                    <a:pt x="218" y="53"/>
                    <a:pt x="226" y="62"/>
                  </a:cubicBezTo>
                  <a:cubicBezTo>
                    <a:pt x="234" y="70"/>
                    <a:pt x="237" y="81"/>
                    <a:pt x="237" y="94"/>
                  </a:cubicBezTo>
                  <a:cubicBezTo>
                    <a:pt x="237" y="102"/>
                    <a:pt x="236" y="110"/>
                    <a:pt x="232" y="118"/>
                  </a:cubicBezTo>
                  <a:cubicBezTo>
                    <a:pt x="228" y="125"/>
                    <a:pt x="223" y="131"/>
                    <a:pt x="216" y="135"/>
                  </a:cubicBezTo>
                  <a:cubicBezTo>
                    <a:pt x="210" y="139"/>
                    <a:pt x="203" y="141"/>
                    <a:pt x="194" y="141"/>
                  </a:cubicBezTo>
                  <a:cubicBezTo>
                    <a:pt x="180" y="141"/>
                    <a:pt x="169" y="136"/>
                    <a:pt x="160" y="125"/>
                  </a:cubicBezTo>
                  <a:cubicBezTo>
                    <a:pt x="151" y="115"/>
                    <a:pt x="147" y="98"/>
                    <a:pt x="147" y="74"/>
                  </a:cubicBezTo>
                  <a:cubicBezTo>
                    <a:pt x="147" y="48"/>
                    <a:pt x="152" y="28"/>
                    <a:pt x="161" y="16"/>
                  </a:cubicBezTo>
                  <a:cubicBezTo>
                    <a:pt x="170" y="6"/>
                    <a:pt x="181" y="0"/>
                    <a:pt x="196" y="0"/>
                  </a:cubicBezTo>
                  <a:cubicBezTo>
                    <a:pt x="207" y="0"/>
                    <a:pt x="216" y="4"/>
                    <a:pt x="223" y="10"/>
                  </a:cubicBezTo>
                  <a:cubicBezTo>
                    <a:pt x="230" y="16"/>
                    <a:pt x="234" y="24"/>
                    <a:pt x="235" y="35"/>
                  </a:cubicBezTo>
                  <a:close/>
                  <a:moveTo>
                    <a:pt x="166" y="94"/>
                  </a:moveTo>
                  <a:cubicBezTo>
                    <a:pt x="166" y="100"/>
                    <a:pt x="167" y="105"/>
                    <a:pt x="170" y="111"/>
                  </a:cubicBezTo>
                  <a:cubicBezTo>
                    <a:pt x="172" y="116"/>
                    <a:pt x="176" y="120"/>
                    <a:pt x="180" y="123"/>
                  </a:cubicBezTo>
                  <a:cubicBezTo>
                    <a:pt x="185" y="126"/>
                    <a:pt x="189" y="127"/>
                    <a:pt x="194" y="127"/>
                  </a:cubicBezTo>
                  <a:cubicBezTo>
                    <a:pt x="201" y="127"/>
                    <a:pt x="207" y="124"/>
                    <a:pt x="212" y="118"/>
                  </a:cubicBezTo>
                  <a:cubicBezTo>
                    <a:pt x="218" y="113"/>
                    <a:pt x="220" y="105"/>
                    <a:pt x="220" y="95"/>
                  </a:cubicBezTo>
                  <a:cubicBezTo>
                    <a:pt x="220" y="85"/>
                    <a:pt x="218" y="78"/>
                    <a:pt x="213" y="72"/>
                  </a:cubicBezTo>
                  <a:cubicBezTo>
                    <a:pt x="208" y="67"/>
                    <a:pt x="201" y="64"/>
                    <a:pt x="193" y="64"/>
                  </a:cubicBezTo>
                  <a:cubicBezTo>
                    <a:pt x="186" y="64"/>
                    <a:pt x="179" y="67"/>
                    <a:pt x="174" y="72"/>
                  </a:cubicBezTo>
                  <a:cubicBezTo>
                    <a:pt x="169" y="78"/>
                    <a:pt x="166" y="85"/>
                    <a:pt x="166" y="94"/>
                  </a:cubicBezTo>
                  <a:close/>
                  <a:moveTo>
                    <a:pt x="323" y="138"/>
                  </a:moveTo>
                  <a:lnTo>
                    <a:pt x="306" y="138"/>
                  </a:lnTo>
                  <a:lnTo>
                    <a:pt x="306" y="31"/>
                  </a:lnTo>
                  <a:cubicBezTo>
                    <a:pt x="302" y="35"/>
                    <a:pt x="297" y="39"/>
                    <a:pt x="290" y="43"/>
                  </a:cubicBezTo>
                  <a:cubicBezTo>
                    <a:pt x="284" y="47"/>
                    <a:pt x="278" y="49"/>
                    <a:pt x="272" y="51"/>
                  </a:cubicBezTo>
                  <a:lnTo>
                    <a:pt x="272" y="35"/>
                  </a:lnTo>
                  <a:cubicBezTo>
                    <a:pt x="282" y="30"/>
                    <a:pt x="290" y="25"/>
                    <a:pt x="297" y="19"/>
                  </a:cubicBezTo>
                  <a:cubicBezTo>
                    <a:pt x="304" y="13"/>
                    <a:pt x="309" y="6"/>
                    <a:pt x="312" y="0"/>
                  </a:cubicBezTo>
                  <a:lnTo>
                    <a:pt x="323" y="0"/>
                  </a:lnTo>
                  <a:lnTo>
                    <a:pt x="323" y="138"/>
                  </a:lnTo>
                  <a:close/>
                  <a:moveTo>
                    <a:pt x="371" y="102"/>
                  </a:moveTo>
                  <a:lnTo>
                    <a:pt x="389" y="101"/>
                  </a:lnTo>
                  <a:cubicBezTo>
                    <a:pt x="391" y="110"/>
                    <a:pt x="394" y="116"/>
                    <a:pt x="398" y="120"/>
                  </a:cubicBezTo>
                  <a:cubicBezTo>
                    <a:pt x="403" y="125"/>
                    <a:pt x="409" y="127"/>
                    <a:pt x="416" y="127"/>
                  </a:cubicBezTo>
                  <a:cubicBezTo>
                    <a:pt x="424" y="127"/>
                    <a:pt x="431" y="124"/>
                    <a:pt x="436" y="118"/>
                  </a:cubicBezTo>
                  <a:cubicBezTo>
                    <a:pt x="442" y="112"/>
                    <a:pt x="445" y="103"/>
                    <a:pt x="445" y="93"/>
                  </a:cubicBezTo>
                  <a:cubicBezTo>
                    <a:pt x="445" y="84"/>
                    <a:pt x="442" y="76"/>
                    <a:pt x="437" y="71"/>
                  </a:cubicBezTo>
                  <a:cubicBezTo>
                    <a:pt x="431" y="65"/>
                    <a:pt x="424" y="62"/>
                    <a:pt x="415" y="62"/>
                  </a:cubicBezTo>
                  <a:cubicBezTo>
                    <a:pt x="410" y="62"/>
                    <a:pt x="405" y="63"/>
                    <a:pt x="401" y="66"/>
                  </a:cubicBezTo>
                  <a:cubicBezTo>
                    <a:pt x="396" y="68"/>
                    <a:pt x="393" y="72"/>
                    <a:pt x="390" y="75"/>
                  </a:cubicBezTo>
                  <a:lnTo>
                    <a:pt x="374" y="73"/>
                  </a:lnTo>
                  <a:lnTo>
                    <a:pt x="388" y="3"/>
                  </a:lnTo>
                  <a:lnTo>
                    <a:pt x="456" y="3"/>
                  </a:lnTo>
                  <a:lnTo>
                    <a:pt x="456" y="19"/>
                  </a:lnTo>
                  <a:lnTo>
                    <a:pt x="401" y="19"/>
                  </a:lnTo>
                  <a:lnTo>
                    <a:pt x="394" y="56"/>
                  </a:lnTo>
                  <a:cubicBezTo>
                    <a:pt x="402" y="50"/>
                    <a:pt x="411" y="47"/>
                    <a:pt x="420" y="47"/>
                  </a:cubicBezTo>
                  <a:cubicBezTo>
                    <a:pt x="432" y="47"/>
                    <a:pt x="442" y="51"/>
                    <a:pt x="450" y="60"/>
                  </a:cubicBezTo>
                  <a:cubicBezTo>
                    <a:pt x="458" y="68"/>
                    <a:pt x="462" y="79"/>
                    <a:pt x="462" y="92"/>
                  </a:cubicBezTo>
                  <a:cubicBezTo>
                    <a:pt x="462" y="104"/>
                    <a:pt x="459" y="115"/>
                    <a:pt x="452" y="124"/>
                  </a:cubicBezTo>
                  <a:cubicBezTo>
                    <a:pt x="443" y="135"/>
                    <a:pt x="431" y="141"/>
                    <a:pt x="416" y="141"/>
                  </a:cubicBezTo>
                  <a:cubicBezTo>
                    <a:pt x="403" y="141"/>
                    <a:pt x="393" y="137"/>
                    <a:pt x="385" y="130"/>
                  </a:cubicBezTo>
                  <a:cubicBezTo>
                    <a:pt x="377" y="123"/>
                    <a:pt x="373" y="114"/>
                    <a:pt x="37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7" name="Freeform 410"/>
            <p:cNvSpPr>
              <a:spLocks/>
            </p:cNvSpPr>
            <p:nvPr/>
          </p:nvSpPr>
          <p:spPr bwMode="auto">
            <a:xfrm>
              <a:off x="2066925" y="526415"/>
              <a:ext cx="30480" cy="81915"/>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8" name="Freeform 411"/>
            <p:cNvSpPr>
              <a:spLocks noEditPoints="1"/>
            </p:cNvSpPr>
            <p:nvPr/>
          </p:nvSpPr>
          <p:spPr bwMode="auto">
            <a:xfrm>
              <a:off x="2466340" y="526415"/>
              <a:ext cx="274955" cy="83820"/>
            </a:xfrm>
            <a:custGeom>
              <a:avLst/>
              <a:gdLst>
                <a:gd name="T0" fmla="*/ 34 w 462"/>
                <a:gd name="T1" fmla="*/ 138 h 141"/>
                <a:gd name="T2" fmla="*/ 18 w 462"/>
                <a:gd name="T3" fmla="*/ 43 h 141"/>
                <a:gd name="T4" fmla="*/ 0 w 462"/>
                <a:gd name="T5" fmla="*/ 35 h 141"/>
                <a:gd name="T6" fmla="*/ 40 w 462"/>
                <a:gd name="T7" fmla="*/ 0 h 141"/>
                <a:gd name="T8" fmla="*/ 51 w 462"/>
                <a:gd name="T9" fmla="*/ 138 h 141"/>
                <a:gd name="T10" fmla="*/ 109 w 462"/>
                <a:gd name="T11" fmla="*/ 119 h 141"/>
                <a:gd name="T12" fmla="*/ 128 w 462"/>
                <a:gd name="T13" fmla="*/ 138 h 141"/>
                <a:gd name="T14" fmla="*/ 235 w 462"/>
                <a:gd name="T15" fmla="*/ 35 h 141"/>
                <a:gd name="T16" fmla="*/ 212 w 462"/>
                <a:gd name="T17" fmla="*/ 21 h 141"/>
                <a:gd name="T18" fmla="*/ 181 w 462"/>
                <a:gd name="T19" fmla="*/ 19 h 141"/>
                <a:gd name="T20" fmla="*/ 163 w 462"/>
                <a:gd name="T21" fmla="*/ 67 h 141"/>
                <a:gd name="T22" fmla="*/ 197 w 462"/>
                <a:gd name="T23" fmla="*/ 49 h 141"/>
                <a:gd name="T24" fmla="*/ 237 w 462"/>
                <a:gd name="T25" fmla="*/ 94 h 141"/>
                <a:gd name="T26" fmla="*/ 216 w 462"/>
                <a:gd name="T27" fmla="*/ 135 h 141"/>
                <a:gd name="T28" fmla="*/ 160 w 462"/>
                <a:gd name="T29" fmla="*/ 125 h 141"/>
                <a:gd name="T30" fmla="*/ 161 w 462"/>
                <a:gd name="T31" fmla="*/ 16 h 141"/>
                <a:gd name="T32" fmla="*/ 223 w 462"/>
                <a:gd name="T33" fmla="*/ 10 h 141"/>
                <a:gd name="T34" fmla="*/ 166 w 462"/>
                <a:gd name="T35" fmla="*/ 94 h 141"/>
                <a:gd name="T36" fmla="*/ 180 w 462"/>
                <a:gd name="T37" fmla="*/ 123 h 141"/>
                <a:gd name="T38" fmla="*/ 212 w 462"/>
                <a:gd name="T39" fmla="*/ 118 h 141"/>
                <a:gd name="T40" fmla="*/ 213 w 462"/>
                <a:gd name="T41" fmla="*/ 72 h 141"/>
                <a:gd name="T42" fmla="*/ 174 w 462"/>
                <a:gd name="T43" fmla="*/ 72 h 141"/>
                <a:gd name="T44" fmla="*/ 323 w 462"/>
                <a:gd name="T45" fmla="*/ 138 h 141"/>
                <a:gd name="T46" fmla="*/ 306 w 462"/>
                <a:gd name="T47" fmla="*/ 31 h 141"/>
                <a:gd name="T48" fmla="*/ 272 w 462"/>
                <a:gd name="T49" fmla="*/ 51 h 141"/>
                <a:gd name="T50" fmla="*/ 297 w 462"/>
                <a:gd name="T51" fmla="*/ 19 h 141"/>
                <a:gd name="T52" fmla="*/ 323 w 462"/>
                <a:gd name="T53" fmla="*/ 0 h 141"/>
                <a:gd name="T54" fmla="*/ 371 w 462"/>
                <a:gd name="T55" fmla="*/ 102 h 141"/>
                <a:gd name="T56" fmla="*/ 398 w 462"/>
                <a:gd name="T57" fmla="*/ 120 h 141"/>
                <a:gd name="T58" fmla="*/ 436 w 462"/>
                <a:gd name="T59" fmla="*/ 118 h 141"/>
                <a:gd name="T60" fmla="*/ 437 w 462"/>
                <a:gd name="T61" fmla="*/ 71 h 141"/>
                <a:gd name="T62" fmla="*/ 401 w 462"/>
                <a:gd name="T63" fmla="*/ 66 h 141"/>
                <a:gd name="T64" fmla="*/ 374 w 462"/>
                <a:gd name="T65" fmla="*/ 73 h 141"/>
                <a:gd name="T66" fmla="*/ 456 w 462"/>
                <a:gd name="T67" fmla="*/ 3 h 141"/>
                <a:gd name="T68" fmla="*/ 401 w 462"/>
                <a:gd name="T69" fmla="*/ 19 h 141"/>
                <a:gd name="T70" fmla="*/ 420 w 462"/>
                <a:gd name="T71" fmla="*/ 47 h 141"/>
                <a:gd name="T72" fmla="*/ 462 w 462"/>
                <a:gd name="T73" fmla="*/ 92 h 141"/>
                <a:gd name="T74" fmla="*/ 416 w 462"/>
                <a:gd name="T75" fmla="*/ 141 h 141"/>
                <a:gd name="T76" fmla="*/ 371 w 462"/>
                <a:gd name="T77"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09" y="138"/>
                  </a:moveTo>
                  <a:lnTo>
                    <a:pt x="109" y="119"/>
                  </a:lnTo>
                  <a:lnTo>
                    <a:pt x="128" y="119"/>
                  </a:lnTo>
                  <a:lnTo>
                    <a:pt x="128" y="138"/>
                  </a:lnTo>
                  <a:lnTo>
                    <a:pt x="109" y="138"/>
                  </a:lnTo>
                  <a:close/>
                  <a:moveTo>
                    <a:pt x="235" y="35"/>
                  </a:moveTo>
                  <a:lnTo>
                    <a:pt x="218" y="36"/>
                  </a:lnTo>
                  <a:cubicBezTo>
                    <a:pt x="217" y="29"/>
                    <a:pt x="215" y="24"/>
                    <a:pt x="212" y="21"/>
                  </a:cubicBezTo>
                  <a:cubicBezTo>
                    <a:pt x="207" y="17"/>
                    <a:pt x="202" y="14"/>
                    <a:pt x="195" y="14"/>
                  </a:cubicBezTo>
                  <a:cubicBezTo>
                    <a:pt x="190" y="14"/>
                    <a:pt x="185" y="16"/>
                    <a:pt x="181" y="19"/>
                  </a:cubicBezTo>
                  <a:cubicBezTo>
                    <a:pt x="176" y="23"/>
                    <a:pt x="171" y="28"/>
                    <a:pt x="168" y="36"/>
                  </a:cubicBezTo>
                  <a:cubicBezTo>
                    <a:pt x="165" y="43"/>
                    <a:pt x="164" y="54"/>
                    <a:pt x="163" y="67"/>
                  </a:cubicBezTo>
                  <a:cubicBezTo>
                    <a:pt x="167" y="61"/>
                    <a:pt x="172" y="57"/>
                    <a:pt x="178" y="54"/>
                  </a:cubicBezTo>
                  <a:cubicBezTo>
                    <a:pt x="184" y="51"/>
                    <a:pt x="190" y="49"/>
                    <a:pt x="197" y="49"/>
                  </a:cubicBezTo>
                  <a:cubicBezTo>
                    <a:pt x="208" y="49"/>
                    <a:pt x="218" y="53"/>
                    <a:pt x="226" y="62"/>
                  </a:cubicBezTo>
                  <a:cubicBezTo>
                    <a:pt x="234" y="70"/>
                    <a:pt x="237" y="81"/>
                    <a:pt x="237" y="94"/>
                  </a:cubicBezTo>
                  <a:cubicBezTo>
                    <a:pt x="237" y="102"/>
                    <a:pt x="236" y="110"/>
                    <a:pt x="232" y="118"/>
                  </a:cubicBezTo>
                  <a:cubicBezTo>
                    <a:pt x="228" y="125"/>
                    <a:pt x="223" y="131"/>
                    <a:pt x="216" y="135"/>
                  </a:cubicBezTo>
                  <a:cubicBezTo>
                    <a:pt x="210" y="139"/>
                    <a:pt x="203" y="141"/>
                    <a:pt x="194" y="141"/>
                  </a:cubicBezTo>
                  <a:cubicBezTo>
                    <a:pt x="180" y="141"/>
                    <a:pt x="169" y="136"/>
                    <a:pt x="160" y="125"/>
                  </a:cubicBezTo>
                  <a:cubicBezTo>
                    <a:pt x="151" y="115"/>
                    <a:pt x="147" y="98"/>
                    <a:pt x="147" y="74"/>
                  </a:cubicBezTo>
                  <a:cubicBezTo>
                    <a:pt x="147" y="48"/>
                    <a:pt x="152" y="28"/>
                    <a:pt x="161" y="16"/>
                  </a:cubicBezTo>
                  <a:cubicBezTo>
                    <a:pt x="170" y="6"/>
                    <a:pt x="181" y="0"/>
                    <a:pt x="196" y="0"/>
                  </a:cubicBezTo>
                  <a:cubicBezTo>
                    <a:pt x="207" y="0"/>
                    <a:pt x="216" y="4"/>
                    <a:pt x="223" y="10"/>
                  </a:cubicBezTo>
                  <a:cubicBezTo>
                    <a:pt x="230" y="16"/>
                    <a:pt x="234" y="24"/>
                    <a:pt x="235" y="35"/>
                  </a:cubicBezTo>
                  <a:close/>
                  <a:moveTo>
                    <a:pt x="166" y="94"/>
                  </a:moveTo>
                  <a:cubicBezTo>
                    <a:pt x="166" y="100"/>
                    <a:pt x="167" y="105"/>
                    <a:pt x="170" y="111"/>
                  </a:cubicBezTo>
                  <a:cubicBezTo>
                    <a:pt x="172" y="116"/>
                    <a:pt x="176" y="120"/>
                    <a:pt x="180" y="123"/>
                  </a:cubicBezTo>
                  <a:cubicBezTo>
                    <a:pt x="185" y="126"/>
                    <a:pt x="189" y="127"/>
                    <a:pt x="194" y="127"/>
                  </a:cubicBezTo>
                  <a:cubicBezTo>
                    <a:pt x="201" y="127"/>
                    <a:pt x="207" y="124"/>
                    <a:pt x="212" y="118"/>
                  </a:cubicBezTo>
                  <a:cubicBezTo>
                    <a:pt x="218" y="113"/>
                    <a:pt x="220" y="105"/>
                    <a:pt x="220" y="95"/>
                  </a:cubicBezTo>
                  <a:cubicBezTo>
                    <a:pt x="220" y="85"/>
                    <a:pt x="218" y="78"/>
                    <a:pt x="213" y="72"/>
                  </a:cubicBezTo>
                  <a:cubicBezTo>
                    <a:pt x="208" y="67"/>
                    <a:pt x="201" y="64"/>
                    <a:pt x="193" y="64"/>
                  </a:cubicBezTo>
                  <a:cubicBezTo>
                    <a:pt x="186" y="64"/>
                    <a:pt x="179" y="67"/>
                    <a:pt x="174" y="72"/>
                  </a:cubicBezTo>
                  <a:cubicBezTo>
                    <a:pt x="169" y="78"/>
                    <a:pt x="166" y="85"/>
                    <a:pt x="166" y="94"/>
                  </a:cubicBezTo>
                  <a:close/>
                  <a:moveTo>
                    <a:pt x="323" y="138"/>
                  </a:moveTo>
                  <a:lnTo>
                    <a:pt x="306" y="138"/>
                  </a:lnTo>
                  <a:lnTo>
                    <a:pt x="306" y="31"/>
                  </a:lnTo>
                  <a:cubicBezTo>
                    <a:pt x="302" y="35"/>
                    <a:pt x="297" y="39"/>
                    <a:pt x="290" y="43"/>
                  </a:cubicBezTo>
                  <a:cubicBezTo>
                    <a:pt x="284" y="47"/>
                    <a:pt x="278" y="49"/>
                    <a:pt x="272" y="51"/>
                  </a:cubicBezTo>
                  <a:lnTo>
                    <a:pt x="272" y="35"/>
                  </a:lnTo>
                  <a:cubicBezTo>
                    <a:pt x="282" y="30"/>
                    <a:pt x="290" y="25"/>
                    <a:pt x="297" y="19"/>
                  </a:cubicBezTo>
                  <a:cubicBezTo>
                    <a:pt x="304" y="13"/>
                    <a:pt x="309" y="6"/>
                    <a:pt x="312" y="0"/>
                  </a:cubicBezTo>
                  <a:lnTo>
                    <a:pt x="323" y="0"/>
                  </a:lnTo>
                  <a:lnTo>
                    <a:pt x="323" y="138"/>
                  </a:lnTo>
                  <a:close/>
                  <a:moveTo>
                    <a:pt x="371" y="102"/>
                  </a:moveTo>
                  <a:lnTo>
                    <a:pt x="389" y="101"/>
                  </a:lnTo>
                  <a:cubicBezTo>
                    <a:pt x="391" y="110"/>
                    <a:pt x="394" y="116"/>
                    <a:pt x="398" y="120"/>
                  </a:cubicBezTo>
                  <a:cubicBezTo>
                    <a:pt x="403" y="125"/>
                    <a:pt x="409" y="127"/>
                    <a:pt x="416" y="127"/>
                  </a:cubicBezTo>
                  <a:cubicBezTo>
                    <a:pt x="424" y="127"/>
                    <a:pt x="431" y="124"/>
                    <a:pt x="436" y="118"/>
                  </a:cubicBezTo>
                  <a:cubicBezTo>
                    <a:pt x="442" y="112"/>
                    <a:pt x="445" y="103"/>
                    <a:pt x="445" y="93"/>
                  </a:cubicBezTo>
                  <a:cubicBezTo>
                    <a:pt x="445" y="84"/>
                    <a:pt x="442" y="76"/>
                    <a:pt x="437" y="71"/>
                  </a:cubicBezTo>
                  <a:cubicBezTo>
                    <a:pt x="431" y="65"/>
                    <a:pt x="424" y="62"/>
                    <a:pt x="415" y="62"/>
                  </a:cubicBezTo>
                  <a:cubicBezTo>
                    <a:pt x="410" y="62"/>
                    <a:pt x="405" y="63"/>
                    <a:pt x="401" y="66"/>
                  </a:cubicBezTo>
                  <a:cubicBezTo>
                    <a:pt x="396" y="68"/>
                    <a:pt x="393" y="72"/>
                    <a:pt x="390" y="75"/>
                  </a:cubicBezTo>
                  <a:lnTo>
                    <a:pt x="374" y="73"/>
                  </a:lnTo>
                  <a:lnTo>
                    <a:pt x="388" y="3"/>
                  </a:lnTo>
                  <a:lnTo>
                    <a:pt x="456" y="3"/>
                  </a:lnTo>
                  <a:lnTo>
                    <a:pt x="456" y="19"/>
                  </a:lnTo>
                  <a:lnTo>
                    <a:pt x="401" y="19"/>
                  </a:lnTo>
                  <a:lnTo>
                    <a:pt x="394" y="56"/>
                  </a:lnTo>
                  <a:cubicBezTo>
                    <a:pt x="402" y="50"/>
                    <a:pt x="411" y="47"/>
                    <a:pt x="420" y="47"/>
                  </a:cubicBezTo>
                  <a:cubicBezTo>
                    <a:pt x="432" y="47"/>
                    <a:pt x="442" y="51"/>
                    <a:pt x="450" y="60"/>
                  </a:cubicBezTo>
                  <a:cubicBezTo>
                    <a:pt x="458" y="68"/>
                    <a:pt x="462" y="79"/>
                    <a:pt x="462" y="92"/>
                  </a:cubicBezTo>
                  <a:cubicBezTo>
                    <a:pt x="462" y="104"/>
                    <a:pt x="459" y="115"/>
                    <a:pt x="452" y="124"/>
                  </a:cubicBezTo>
                  <a:cubicBezTo>
                    <a:pt x="443" y="135"/>
                    <a:pt x="431" y="141"/>
                    <a:pt x="416" y="141"/>
                  </a:cubicBezTo>
                  <a:cubicBezTo>
                    <a:pt x="403" y="141"/>
                    <a:pt x="393" y="137"/>
                    <a:pt x="385" y="130"/>
                  </a:cubicBezTo>
                  <a:cubicBezTo>
                    <a:pt x="377" y="123"/>
                    <a:pt x="373" y="114"/>
                    <a:pt x="37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9" name="Freeform 412"/>
            <p:cNvSpPr>
              <a:spLocks noEditPoints="1"/>
            </p:cNvSpPr>
            <p:nvPr/>
          </p:nvSpPr>
          <p:spPr bwMode="auto">
            <a:xfrm>
              <a:off x="3086735" y="526415"/>
              <a:ext cx="282575" cy="83820"/>
            </a:xfrm>
            <a:custGeom>
              <a:avLst/>
              <a:gdLst>
                <a:gd name="T0" fmla="*/ 18 w 475"/>
                <a:gd name="T1" fmla="*/ 101 h 141"/>
                <a:gd name="T2" fmla="*/ 45 w 475"/>
                <a:gd name="T3" fmla="*/ 127 h 141"/>
                <a:gd name="T4" fmla="*/ 74 w 475"/>
                <a:gd name="T5" fmla="*/ 93 h 141"/>
                <a:gd name="T6" fmla="*/ 44 w 475"/>
                <a:gd name="T7" fmla="*/ 62 h 141"/>
                <a:gd name="T8" fmla="*/ 19 w 475"/>
                <a:gd name="T9" fmla="*/ 75 h 141"/>
                <a:gd name="T10" fmla="*/ 17 w 475"/>
                <a:gd name="T11" fmla="*/ 3 h 141"/>
                <a:gd name="T12" fmla="*/ 85 w 475"/>
                <a:gd name="T13" fmla="*/ 19 h 141"/>
                <a:gd name="T14" fmla="*/ 23 w 475"/>
                <a:gd name="T15" fmla="*/ 56 h 141"/>
                <a:gd name="T16" fmla="*/ 79 w 475"/>
                <a:gd name="T17" fmla="*/ 60 h 141"/>
                <a:gd name="T18" fmla="*/ 81 w 475"/>
                <a:gd name="T19" fmla="*/ 124 h 141"/>
                <a:gd name="T20" fmla="*/ 14 w 475"/>
                <a:gd name="T21" fmla="*/ 130 h 141"/>
                <a:gd name="T22" fmla="*/ 122 w 475"/>
                <a:gd name="T23" fmla="*/ 138 h 141"/>
                <a:gd name="T24" fmla="*/ 141 w 475"/>
                <a:gd name="T25" fmla="*/ 119 h 141"/>
                <a:gd name="T26" fmla="*/ 122 w 475"/>
                <a:gd name="T27" fmla="*/ 138 h 141"/>
                <a:gd name="T28" fmla="*/ 179 w 475"/>
                <a:gd name="T29" fmla="*/ 105 h 141"/>
                <a:gd name="T30" fmla="*/ 202 w 475"/>
                <a:gd name="T31" fmla="*/ 127 h 141"/>
                <a:gd name="T32" fmla="*/ 225 w 475"/>
                <a:gd name="T33" fmla="*/ 114 h 141"/>
                <a:gd name="T34" fmla="*/ 234 w 475"/>
                <a:gd name="T35" fmla="*/ 77 h 141"/>
                <a:gd name="T36" fmla="*/ 220 w 475"/>
                <a:gd name="T37" fmla="*/ 87 h 141"/>
                <a:gd name="T38" fmla="*/ 172 w 475"/>
                <a:gd name="T39" fmla="*/ 80 h 141"/>
                <a:gd name="T40" fmla="*/ 173 w 475"/>
                <a:gd name="T41" fmla="*/ 13 h 141"/>
                <a:gd name="T42" fmla="*/ 228 w 475"/>
                <a:gd name="T43" fmla="*/ 8 h 141"/>
                <a:gd name="T44" fmla="*/ 251 w 475"/>
                <a:gd name="T45" fmla="*/ 67 h 141"/>
                <a:gd name="T46" fmla="*/ 228 w 475"/>
                <a:gd name="T47" fmla="*/ 133 h 141"/>
                <a:gd name="T48" fmla="*/ 175 w 475"/>
                <a:gd name="T49" fmla="*/ 132 h 141"/>
                <a:gd name="T50" fmla="*/ 232 w 475"/>
                <a:gd name="T51" fmla="*/ 46 h 141"/>
                <a:gd name="T52" fmla="*/ 206 w 475"/>
                <a:gd name="T53" fmla="*/ 14 h 141"/>
                <a:gd name="T54" fmla="*/ 178 w 475"/>
                <a:gd name="T55" fmla="*/ 47 h 141"/>
                <a:gd name="T56" fmla="*/ 205 w 475"/>
                <a:gd name="T57" fmla="*/ 77 h 141"/>
                <a:gd name="T58" fmla="*/ 232 w 475"/>
                <a:gd name="T59" fmla="*/ 46 h 141"/>
                <a:gd name="T60" fmla="*/ 290 w 475"/>
                <a:gd name="T61" fmla="*/ 101 h 141"/>
                <a:gd name="T62" fmla="*/ 317 w 475"/>
                <a:gd name="T63" fmla="*/ 127 h 141"/>
                <a:gd name="T64" fmla="*/ 346 w 475"/>
                <a:gd name="T65" fmla="*/ 93 h 141"/>
                <a:gd name="T66" fmla="*/ 316 w 475"/>
                <a:gd name="T67" fmla="*/ 62 h 141"/>
                <a:gd name="T68" fmla="*/ 291 w 475"/>
                <a:gd name="T69" fmla="*/ 75 h 141"/>
                <a:gd name="T70" fmla="*/ 289 w 475"/>
                <a:gd name="T71" fmla="*/ 3 h 141"/>
                <a:gd name="T72" fmla="*/ 357 w 475"/>
                <a:gd name="T73" fmla="*/ 19 h 141"/>
                <a:gd name="T74" fmla="*/ 295 w 475"/>
                <a:gd name="T75" fmla="*/ 56 h 141"/>
                <a:gd name="T76" fmla="*/ 351 w 475"/>
                <a:gd name="T77" fmla="*/ 60 h 141"/>
                <a:gd name="T78" fmla="*/ 353 w 475"/>
                <a:gd name="T79" fmla="*/ 124 h 141"/>
                <a:gd name="T80" fmla="*/ 286 w 475"/>
                <a:gd name="T81" fmla="*/ 130 h 141"/>
                <a:gd name="T82" fmla="*/ 387 w 475"/>
                <a:gd name="T83" fmla="*/ 107 h 141"/>
                <a:gd name="T84" fmla="*/ 411 w 475"/>
                <a:gd name="T85" fmla="*/ 122 h 141"/>
                <a:gd name="T86" fmla="*/ 440 w 475"/>
                <a:gd name="T87" fmla="*/ 123 h 141"/>
                <a:gd name="T88" fmla="*/ 455 w 475"/>
                <a:gd name="T89" fmla="*/ 98 h 141"/>
                <a:gd name="T90" fmla="*/ 458 w 475"/>
                <a:gd name="T91" fmla="*/ 74 h 141"/>
                <a:gd name="T92" fmla="*/ 425 w 475"/>
                <a:gd name="T93" fmla="*/ 92 h 141"/>
                <a:gd name="T94" fmla="*/ 384 w 475"/>
                <a:gd name="T95" fmla="*/ 47 h 141"/>
                <a:gd name="T96" fmla="*/ 428 w 475"/>
                <a:gd name="T97" fmla="*/ 0 h 141"/>
                <a:gd name="T98" fmla="*/ 469 w 475"/>
                <a:gd name="T99" fmla="*/ 28 h 141"/>
                <a:gd name="T100" fmla="*/ 469 w 475"/>
                <a:gd name="T101" fmla="*/ 109 h 141"/>
                <a:gd name="T102" fmla="*/ 426 w 475"/>
                <a:gd name="T103" fmla="*/ 141 h 141"/>
                <a:gd name="T104" fmla="*/ 387 w 475"/>
                <a:gd name="T105" fmla="*/ 107 h 141"/>
                <a:gd name="T106" fmla="*/ 448 w 475"/>
                <a:gd name="T107" fmla="*/ 23 h 141"/>
                <a:gd name="T108" fmla="*/ 410 w 475"/>
                <a:gd name="T109" fmla="*/ 24 h 141"/>
                <a:gd name="T110" fmla="*/ 410 w 475"/>
                <a:gd name="T111" fmla="*/ 69 h 141"/>
                <a:gd name="T112" fmla="*/ 448 w 475"/>
                <a:gd name="T113"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141">
                  <a:moveTo>
                    <a:pt x="0" y="102"/>
                  </a:moveTo>
                  <a:lnTo>
                    <a:pt x="18" y="101"/>
                  </a:lnTo>
                  <a:cubicBezTo>
                    <a:pt x="20" y="110"/>
                    <a:pt x="23" y="116"/>
                    <a:pt x="27" y="120"/>
                  </a:cubicBezTo>
                  <a:cubicBezTo>
                    <a:pt x="32" y="125"/>
                    <a:pt x="38" y="127"/>
                    <a:pt x="45" y="127"/>
                  </a:cubicBezTo>
                  <a:cubicBezTo>
                    <a:pt x="53" y="127"/>
                    <a:pt x="60" y="124"/>
                    <a:pt x="65" y="118"/>
                  </a:cubicBezTo>
                  <a:cubicBezTo>
                    <a:pt x="71" y="112"/>
                    <a:pt x="74" y="103"/>
                    <a:pt x="74" y="93"/>
                  </a:cubicBezTo>
                  <a:cubicBezTo>
                    <a:pt x="74" y="84"/>
                    <a:pt x="71" y="76"/>
                    <a:pt x="66" y="71"/>
                  </a:cubicBezTo>
                  <a:cubicBezTo>
                    <a:pt x="60" y="65"/>
                    <a:pt x="53" y="62"/>
                    <a:pt x="44" y="62"/>
                  </a:cubicBezTo>
                  <a:cubicBezTo>
                    <a:pt x="39" y="62"/>
                    <a:pt x="34" y="63"/>
                    <a:pt x="30" y="66"/>
                  </a:cubicBezTo>
                  <a:cubicBezTo>
                    <a:pt x="25" y="68"/>
                    <a:pt x="22" y="72"/>
                    <a:pt x="19" y="75"/>
                  </a:cubicBezTo>
                  <a:lnTo>
                    <a:pt x="3" y="73"/>
                  </a:lnTo>
                  <a:lnTo>
                    <a:pt x="17" y="3"/>
                  </a:lnTo>
                  <a:lnTo>
                    <a:pt x="85" y="3"/>
                  </a:lnTo>
                  <a:lnTo>
                    <a:pt x="85" y="19"/>
                  </a:lnTo>
                  <a:lnTo>
                    <a:pt x="30" y="19"/>
                  </a:lnTo>
                  <a:lnTo>
                    <a:pt x="23" y="56"/>
                  </a:lnTo>
                  <a:cubicBezTo>
                    <a:pt x="31" y="50"/>
                    <a:pt x="40" y="47"/>
                    <a:pt x="49" y="47"/>
                  </a:cubicBezTo>
                  <a:cubicBezTo>
                    <a:pt x="61" y="47"/>
                    <a:pt x="71" y="51"/>
                    <a:pt x="79" y="60"/>
                  </a:cubicBezTo>
                  <a:cubicBezTo>
                    <a:pt x="87" y="68"/>
                    <a:pt x="91" y="79"/>
                    <a:pt x="91" y="92"/>
                  </a:cubicBezTo>
                  <a:cubicBezTo>
                    <a:pt x="91" y="104"/>
                    <a:pt x="88" y="115"/>
                    <a:pt x="81" y="124"/>
                  </a:cubicBezTo>
                  <a:cubicBezTo>
                    <a:pt x="72" y="135"/>
                    <a:pt x="60" y="141"/>
                    <a:pt x="45"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163" y="107"/>
                  </a:moveTo>
                  <a:lnTo>
                    <a:pt x="179" y="105"/>
                  </a:lnTo>
                  <a:cubicBezTo>
                    <a:pt x="181" y="113"/>
                    <a:pt x="183" y="118"/>
                    <a:pt x="187" y="122"/>
                  </a:cubicBezTo>
                  <a:cubicBezTo>
                    <a:pt x="191" y="125"/>
                    <a:pt x="196" y="127"/>
                    <a:pt x="202" y="127"/>
                  </a:cubicBezTo>
                  <a:cubicBezTo>
                    <a:pt x="207" y="127"/>
                    <a:pt x="212" y="126"/>
                    <a:pt x="216" y="123"/>
                  </a:cubicBezTo>
                  <a:cubicBezTo>
                    <a:pt x="220" y="121"/>
                    <a:pt x="223" y="118"/>
                    <a:pt x="225" y="114"/>
                  </a:cubicBezTo>
                  <a:cubicBezTo>
                    <a:pt x="228" y="110"/>
                    <a:pt x="230" y="105"/>
                    <a:pt x="231" y="98"/>
                  </a:cubicBezTo>
                  <a:cubicBezTo>
                    <a:pt x="233" y="91"/>
                    <a:pt x="234" y="84"/>
                    <a:pt x="234" y="77"/>
                  </a:cubicBezTo>
                  <a:cubicBezTo>
                    <a:pt x="234" y="76"/>
                    <a:pt x="234" y="75"/>
                    <a:pt x="234" y="74"/>
                  </a:cubicBezTo>
                  <a:cubicBezTo>
                    <a:pt x="231" y="79"/>
                    <a:pt x="226" y="83"/>
                    <a:pt x="220" y="87"/>
                  </a:cubicBezTo>
                  <a:cubicBezTo>
                    <a:pt x="214" y="90"/>
                    <a:pt x="208" y="92"/>
                    <a:pt x="201" y="92"/>
                  </a:cubicBezTo>
                  <a:cubicBezTo>
                    <a:pt x="190" y="92"/>
                    <a:pt x="180" y="88"/>
                    <a:pt x="172" y="80"/>
                  </a:cubicBezTo>
                  <a:cubicBezTo>
                    <a:pt x="164" y="71"/>
                    <a:pt x="160" y="60"/>
                    <a:pt x="160" y="47"/>
                  </a:cubicBezTo>
                  <a:cubicBezTo>
                    <a:pt x="160" y="33"/>
                    <a:pt x="165" y="22"/>
                    <a:pt x="173" y="13"/>
                  </a:cubicBezTo>
                  <a:cubicBezTo>
                    <a:pt x="181" y="5"/>
                    <a:pt x="191" y="0"/>
                    <a:pt x="204" y="0"/>
                  </a:cubicBezTo>
                  <a:cubicBezTo>
                    <a:pt x="213" y="0"/>
                    <a:pt x="221" y="3"/>
                    <a:pt x="228" y="8"/>
                  </a:cubicBezTo>
                  <a:cubicBezTo>
                    <a:pt x="236" y="13"/>
                    <a:pt x="241" y="19"/>
                    <a:pt x="245" y="28"/>
                  </a:cubicBezTo>
                  <a:cubicBezTo>
                    <a:pt x="249" y="37"/>
                    <a:pt x="251" y="50"/>
                    <a:pt x="251" y="67"/>
                  </a:cubicBezTo>
                  <a:cubicBezTo>
                    <a:pt x="251" y="84"/>
                    <a:pt x="249" y="98"/>
                    <a:pt x="245" y="109"/>
                  </a:cubicBezTo>
                  <a:cubicBezTo>
                    <a:pt x="241" y="119"/>
                    <a:pt x="236" y="127"/>
                    <a:pt x="228" y="133"/>
                  </a:cubicBezTo>
                  <a:cubicBezTo>
                    <a:pt x="221" y="138"/>
                    <a:pt x="212" y="141"/>
                    <a:pt x="202" y="141"/>
                  </a:cubicBezTo>
                  <a:cubicBezTo>
                    <a:pt x="191" y="141"/>
                    <a:pt x="182" y="138"/>
                    <a:pt x="175" y="132"/>
                  </a:cubicBezTo>
                  <a:cubicBezTo>
                    <a:pt x="168" y="126"/>
                    <a:pt x="164" y="118"/>
                    <a:pt x="163" y="107"/>
                  </a:cubicBezTo>
                  <a:close/>
                  <a:moveTo>
                    <a:pt x="232" y="46"/>
                  </a:moveTo>
                  <a:cubicBezTo>
                    <a:pt x="232" y="36"/>
                    <a:pt x="229" y="29"/>
                    <a:pt x="224" y="23"/>
                  </a:cubicBezTo>
                  <a:cubicBezTo>
                    <a:pt x="219" y="17"/>
                    <a:pt x="213" y="14"/>
                    <a:pt x="206" y="14"/>
                  </a:cubicBezTo>
                  <a:cubicBezTo>
                    <a:pt x="198" y="14"/>
                    <a:pt x="192" y="18"/>
                    <a:pt x="186" y="24"/>
                  </a:cubicBezTo>
                  <a:cubicBezTo>
                    <a:pt x="181" y="30"/>
                    <a:pt x="178" y="38"/>
                    <a:pt x="178" y="47"/>
                  </a:cubicBezTo>
                  <a:cubicBezTo>
                    <a:pt x="178" y="56"/>
                    <a:pt x="180" y="63"/>
                    <a:pt x="186" y="69"/>
                  </a:cubicBezTo>
                  <a:cubicBezTo>
                    <a:pt x="191" y="74"/>
                    <a:pt x="198" y="77"/>
                    <a:pt x="205" y="77"/>
                  </a:cubicBezTo>
                  <a:cubicBezTo>
                    <a:pt x="213" y="77"/>
                    <a:pt x="219" y="74"/>
                    <a:pt x="224" y="69"/>
                  </a:cubicBezTo>
                  <a:cubicBezTo>
                    <a:pt x="229" y="63"/>
                    <a:pt x="232" y="56"/>
                    <a:pt x="232" y="46"/>
                  </a:cubicBezTo>
                  <a:close/>
                  <a:moveTo>
                    <a:pt x="272" y="102"/>
                  </a:moveTo>
                  <a:lnTo>
                    <a:pt x="290" y="101"/>
                  </a:lnTo>
                  <a:cubicBezTo>
                    <a:pt x="292" y="110"/>
                    <a:pt x="295" y="116"/>
                    <a:pt x="299" y="120"/>
                  </a:cubicBezTo>
                  <a:cubicBezTo>
                    <a:pt x="304" y="125"/>
                    <a:pt x="310" y="127"/>
                    <a:pt x="317" y="127"/>
                  </a:cubicBezTo>
                  <a:cubicBezTo>
                    <a:pt x="325" y="127"/>
                    <a:pt x="332" y="124"/>
                    <a:pt x="337" y="118"/>
                  </a:cubicBezTo>
                  <a:cubicBezTo>
                    <a:pt x="343" y="112"/>
                    <a:pt x="346" y="103"/>
                    <a:pt x="346" y="93"/>
                  </a:cubicBezTo>
                  <a:cubicBezTo>
                    <a:pt x="346" y="84"/>
                    <a:pt x="343" y="76"/>
                    <a:pt x="338" y="71"/>
                  </a:cubicBezTo>
                  <a:cubicBezTo>
                    <a:pt x="332" y="65"/>
                    <a:pt x="325" y="62"/>
                    <a:pt x="316" y="62"/>
                  </a:cubicBezTo>
                  <a:cubicBezTo>
                    <a:pt x="311" y="62"/>
                    <a:pt x="306" y="63"/>
                    <a:pt x="302" y="66"/>
                  </a:cubicBezTo>
                  <a:cubicBezTo>
                    <a:pt x="297" y="68"/>
                    <a:pt x="294" y="72"/>
                    <a:pt x="291" y="75"/>
                  </a:cubicBezTo>
                  <a:lnTo>
                    <a:pt x="275" y="73"/>
                  </a:lnTo>
                  <a:lnTo>
                    <a:pt x="289" y="3"/>
                  </a:lnTo>
                  <a:lnTo>
                    <a:pt x="357" y="3"/>
                  </a:lnTo>
                  <a:lnTo>
                    <a:pt x="357" y="19"/>
                  </a:lnTo>
                  <a:lnTo>
                    <a:pt x="302" y="19"/>
                  </a:lnTo>
                  <a:lnTo>
                    <a:pt x="295" y="56"/>
                  </a:lnTo>
                  <a:cubicBezTo>
                    <a:pt x="303" y="50"/>
                    <a:pt x="312" y="47"/>
                    <a:pt x="321" y="47"/>
                  </a:cubicBezTo>
                  <a:cubicBezTo>
                    <a:pt x="333" y="47"/>
                    <a:pt x="343" y="51"/>
                    <a:pt x="351" y="60"/>
                  </a:cubicBezTo>
                  <a:cubicBezTo>
                    <a:pt x="359" y="68"/>
                    <a:pt x="363" y="79"/>
                    <a:pt x="363" y="92"/>
                  </a:cubicBezTo>
                  <a:cubicBezTo>
                    <a:pt x="363" y="104"/>
                    <a:pt x="360" y="115"/>
                    <a:pt x="353" y="124"/>
                  </a:cubicBezTo>
                  <a:cubicBezTo>
                    <a:pt x="344" y="135"/>
                    <a:pt x="332" y="141"/>
                    <a:pt x="317" y="141"/>
                  </a:cubicBezTo>
                  <a:cubicBezTo>
                    <a:pt x="304" y="141"/>
                    <a:pt x="294" y="137"/>
                    <a:pt x="286" y="130"/>
                  </a:cubicBezTo>
                  <a:cubicBezTo>
                    <a:pt x="278" y="123"/>
                    <a:pt x="274" y="114"/>
                    <a:pt x="272" y="102"/>
                  </a:cubicBezTo>
                  <a:close/>
                  <a:moveTo>
                    <a:pt x="387" y="107"/>
                  </a:moveTo>
                  <a:lnTo>
                    <a:pt x="403" y="105"/>
                  </a:lnTo>
                  <a:cubicBezTo>
                    <a:pt x="405" y="113"/>
                    <a:pt x="407" y="118"/>
                    <a:pt x="411" y="122"/>
                  </a:cubicBezTo>
                  <a:cubicBezTo>
                    <a:pt x="415" y="125"/>
                    <a:pt x="420" y="127"/>
                    <a:pt x="426" y="127"/>
                  </a:cubicBezTo>
                  <a:cubicBezTo>
                    <a:pt x="431" y="127"/>
                    <a:pt x="436" y="126"/>
                    <a:pt x="440" y="123"/>
                  </a:cubicBezTo>
                  <a:cubicBezTo>
                    <a:pt x="444" y="121"/>
                    <a:pt x="447" y="118"/>
                    <a:pt x="449" y="114"/>
                  </a:cubicBezTo>
                  <a:cubicBezTo>
                    <a:pt x="452" y="110"/>
                    <a:pt x="454" y="105"/>
                    <a:pt x="455" y="98"/>
                  </a:cubicBezTo>
                  <a:cubicBezTo>
                    <a:pt x="457" y="91"/>
                    <a:pt x="458" y="84"/>
                    <a:pt x="458" y="77"/>
                  </a:cubicBezTo>
                  <a:cubicBezTo>
                    <a:pt x="458" y="76"/>
                    <a:pt x="458" y="75"/>
                    <a:pt x="458" y="74"/>
                  </a:cubicBezTo>
                  <a:cubicBezTo>
                    <a:pt x="455" y="79"/>
                    <a:pt x="450" y="83"/>
                    <a:pt x="444" y="87"/>
                  </a:cubicBezTo>
                  <a:cubicBezTo>
                    <a:pt x="438" y="90"/>
                    <a:pt x="432" y="92"/>
                    <a:pt x="425" y="92"/>
                  </a:cubicBezTo>
                  <a:cubicBezTo>
                    <a:pt x="414" y="92"/>
                    <a:pt x="404" y="88"/>
                    <a:pt x="396" y="80"/>
                  </a:cubicBezTo>
                  <a:cubicBezTo>
                    <a:pt x="388" y="71"/>
                    <a:pt x="384" y="60"/>
                    <a:pt x="384" y="47"/>
                  </a:cubicBezTo>
                  <a:cubicBezTo>
                    <a:pt x="384" y="33"/>
                    <a:pt x="389" y="22"/>
                    <a:pt x="397" y="13"/>
                  </a:cubicBezTo>
                  <a:cubicBezTo>
                    <a:pt x="405" y="5"/>
                    <a:pt x="415" y="0"/>
                    <a:pt x="428" y="0"/>
                  </a:cubicBezTo>
                  <a:cubicBezTo>
                    <a:pt x="437" y="0"/>
                    <a:pt x="445" y="3"/>
                    <a:pt x="452" y="8"/>
                  </a:cubicBezTo>
                  <a:cubicBezTo>
                    <a:pt x="460" y="13"/>
                    <a:pt x="465" y="19"/>
                    <a:pt x="469" y="28"/>
                  </a:cubicBezTo>
                  <a:cubicBezTo>
                    <a:pt x="473" y="37"/>
                    <a:pt x="475" y="50"/>
                    <a:pt x="475" y="67"/>
                  </a:cubicBezTo>
                  <a:cubicBezTo>
                    <a:pt x="475" y="84"/>
                    <a:pt x="473" y="98"/>
                    <a:pt x="469" y="109"/>
                  </a:cubicBezTo>
                  <a:cubicBezTo>
                    <a:pt x="465" y="119"/>
                    <a:pt x="460" y="127"/>
                    <a:pt x="452" y="133"/>
                  </a:cubicBezTo>
                  <a:cubicBezTo>
                    <a:pt x="445" y="138"/>
                    <a:pt x="436" y="141"/>
                    <a:pt x="426" y="141"/>
                  </a:cubicBezTo>
                  <a:cubicBezTo>
                    <a:pt x="415" y="141"/>
                    <a:pt x="406" y="138"/>
                    <a:pt x="399" y="132"/>
                  </a:cubicBezTo>
                  <a:cubicBezTo>
                    <a:pt x="392" y="126"/>
                    <a:pt x="388" y="118"/>
                    <a:pt x="387" y="107"/>
                  </a:cubicBezTo>
                  <a:close/>
                  <a:moveTo>
                    <a:pt x="456" y="46"/>
                  </a:moveTo>
                  <a:cubicBezTo>
                    <a:pt x="456" y="36"/>
                    <a:pt x="453" y="29"/>
                    <a:pt x="448" y="23"/>
                  </a:cubicBezTo>
                  <a:cubicBezTo>
                    <a:pt x="443" y="17"/>
                    <a:pt x="437" y="14"/>
                    <a:pt x="430" y="14"/>
                  </a:cubicBezTo>
                  <a:cubicBezTo>
                    <a:pt x="422" y="14"/>
                    <a:pt x="416" y="18"/>
                    <a:pt x="410" y="24"/>
                  </a:cubicBezTo>
                  <a:cubicBezTo>
                    <a:pt x="405" y="30"/>
                    <a:pt x="402" y="38"/>
                    <a:pt x="402" y="47"/>
                  </a:cubicBezTo>
                  <a:cubicBezTo>
                    <a:pt x="402" y="56"/>
                    <a:pt x="404" y="63"/>
                    <a:pt x="410" y="69"/>
                  </a:cubicBezTo>
                  <a:cubicBezTo>
                    <a:pt x="415" y="74"/>
                    <a:pt x="422" y="77"/>
                    <a:pt x="429" y="77"/>
                  </a:cubicBezTo>
                  <a:cubicBezTo>
                    <a:pt x="437" y="77"/>
                    <a:pt x="443" y="74"/>
                    <a:pt x="448" y="69"/>
                  </a:cubicBezTo>
                  <a:cubicBezTo>
                    <a:pt x="453" y="63"/>
                    <a:pt x="456" y="56"/>
                    <a:pt x="456"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0" name="Freeform 413"/>
            <p:cNvSpPr>
              <a:spLocks noEditPoints="1"/>
            </p:cNvSpPr>
            <p:nvPr/>
          </p:nvSpPr>
          <p:spPr bwMode="auto">
            <a:xfrm>
              <a:off x="3768090" y="526415"/>
              <a:ext cx="209550" cy="83820"/>
            </a:xfrm>
            <a:custGeom>
              <a:avLst/>
              <a:gdLst>
                <a:gd name="T0" fmla="*/ 0 w 353"/>
                <a:gd name="T1" fmla="*/ 138 h 141"/>
                <a:gd name="T2" fmla="*/ 0 w 353"/>
                <a:gd name="T3" fmla="*/ 119 h 141"/>
                <a:gd name="T4" fmla="*/ 19 w 353"/>
                <a:gd name="T5" fmla="*/ 119 h 141"/>
                <a:gd name="T6" fmla="*/ 19 w 353"/>
                <a:gd name="T7" fmla="*/ 138 h 141"/>
                <a:gd name="T8" fmla="*/ 0 w 353"/>
                <a:gd name="T9" fmla="*/ 138 h 141"/>
                <a:gd name="T10" fmla="*/ 38 w 353"/>
                <a:gd name="T11" fmla="*/ 71 h 141"/>
                <a:gd name="T12" fmla="*/ 43 w 353"/>
                <a:gd name="T13" fmla="*/ 31 h 141"/>
                <a:gd name="T14" fmla="*/ 58 w 353"/>
                <a:gd name="T15" fmla="*/ 8 h 141"/>
                <a:gd name="T16" fmla="*/ 83 w 353"/>
                <a:gd name="T17" fmla="*/ 0 h 141"/>
                <a:gd name="T18" fmla="*/ 103 w 353"/>
                <a:gd name="T19" fmla="*/ 5 h 141"/>
                <a:gd name="T20" fmla="*/ 116 w 353"/>
                <a:gd name="T21" fmla="*/ 18 h 141"/>
                <a:gd name="T22" fmla="*/ 125 w 353"/>
                <a:gd name="T23" fmla="*/ 38 h 141"/>
                <a:gd name="T24" fmla="*/ 128 w 353"/>
                <a:gd name="T25" fmla="*/ 71 h 141"/>
                <a:gd name="T26" fmla="*/ 123 w 353"/>
                <a:gd name="T27" fmla="*/ 110 h 141"/>
                <a:gd name="T28" fmla="*/ 108 w 353"/>
                <a:gd name="T29" fmla="*/ 133 h 141"/>
                <a:gd name="T30" fmla="*/ 83 w 353"/>
                <a:gd name="T31" fmla="*/ 141 h 141"/>
                <a:gd name="T32" fmla="*/ 52 w 353"/>
                <a:gd name="T33" fmla="*/ 126 h 141"/>
                <a:gd name="T34" fmla="*/ 38 w 353"/>
                <a:gd name="T35" fmla="*/ 71 h 141"/>
                <a:gd name="T36" fmla="*/ 56 w 353"/>
                <a:gd name="T37" fmla="*/ 71 h 141"/>
                <a:gd name="T38" fmla="*/ 64 w 353"/>
                <a:gd name="T39" fmla="*/ 116 h 141"/>
                <a:gd name="T40" fmla="*/ 83 w 353"/>
                <a:gd name="T41" fmla="*/ 127 h 141"/>
                <a:gd name="T42" fmla="*/ 103 w 353"/>
                <a:gd name="T43" fmla="*/ 116 h 141"/>
                <a:gd name="T44" fmla="*/ 111 w 353"/>
                <a:gd name="T45" fmla="*/ 71 h 141"/>
                <a:gd name="T46" fmla="*/ 103 w 353"/>
                <a:gd name="T47" fmla="*/ 26 h 141"/>
                <a:gd name="T48" fmla="*/ 83 w 353"/>
                <a:gd name="T49" fmla="*/ 14 h 141"/>
                <a:gd name="T50" fmla="*/ 64 w 353"/>
                <a:gd name="T51" fmla="*/ 24 h 141"/>
                <a:gd name="T52" fmla="*/ 56 w 353"/>
                <a:gd name="T53" fmla="*/ 71 h 141"/>
                <a:gd name="T54" fmla="*/ 214 w 353"/>
                <a:gd name="T55" fmla="*/ 138 h 141"/>
                <a:gd name="T56" fmla="*/ 197 w 353"/>
                <a:gd name="T57" fmla="*/ 138 h 141"/>
                <a:gd name="T58" fmla="*/ 197 w 353"/>
                <a:gd name="T59" fmla="*/ 31 h 141"/>
                <a:gd name="T60" fmla="*/ 181 w 353"/>
                <a:gd name="T61" fmla="*/ 43 h 141"/>
                <a:gd name="T62" fmla="*/ 163 w 353"/>
                <a:gd name="T63" fmla="*/ 51 h 141"/>
                <a:gd name="T64" fmla="*/ 163 w 353"/>
                <a:gd name="T65" fmla="*/ 35 h 141"/>
                <a:gd name="T66" fmla="*/ 188 w 353"/>
                <a:gd name="T67" fmla="*/ 19 h 141"/>
                <a:gd name="T68" fmla="*/ 203 w 353"/>
                <a:gd name="T69" fmla="*/ 0 h 141"/>
                <a:gd name="T70" fmla="*/ 214 w 353"/>
                <a:gd name="T71" fmla="*/ 0 h 141"/>
                <a:gd name="T72" fmla="*/ 214 w 353"/>
                <a:gd name="T73" fmla="*/ 138 h 141"/>
                <a:gd name="T74" fmla="*/ 262 w 353"/>
                <a:gd name="T75" fmla="*/ 102 h 141"/>
                <a:gd name="T76" fmla="*/ 280 w 353"/>
                <a:gd name="T77" fmla="*/ 101 h 141"/>
                <a:gd name="T78" fmla="*/ 289 w 353"/>
                <a:gd name="T79" fmla="*/ 120 h 141"/>
                <a:gd name="T80" fmla="*/ 307 w 353"/>
                <a:gd name="T81" fmla="*/ 127 h 141"/>
                <a:gd name="T82" fmla="*/ 327 w 353"/>
                <a:gd name="T83" fmla="*/ 118 h 141"/>
                <a:gd name="T84" fmla="*/ 336 w 353"/>
                <a:gd name="T85" fmla="*/ 93 h 141"/>
                <a:gd name="T86" fmla="*/ 328 w 353"/>
                <a:gd name="T87" fmla="*/ 71 h 141"/>
                <a:gd name="T88" fmla="*/ 306 w 353"/>
                <a:gd name="T89" fmla="*/ 62 h 141"/>
                <a:gd name="T90" fmla="*/ 292 w 353"/>
                <a:gd name="T91" fmla="*/ 66 h 141"/>
                <a:gd name="T92" fmla="*/ 281 w 353"/>
                <a:gd name="T93" fmla="*/ 75 h 141"/>
                <a:gd name="T94" fmla="*/ 265 w 353"/>
                <a:gd name="T95" fmla="*/ 73 h 141"/>
                <a:gd name="T96" fmla="*/ 279 w 353"/>
                <a:gd name="T97" fmla="*/ 3 h 141"/>
                <a:gd name="T98" fmla="*/ 347 w 353"/>
                <a:gd name="T99" fmla="*/ 3 h 141"/>
                <a:gd name="T100" fmla="*/ 347 w 353"/>
                <a:gd name="T101" fmla="*/ 19 h 141"/>
                <a:gd name="T102" fmla="*/ 292 w 353"/>
                <a:gd name="T103" fmla="*/ 19 h 141"/>
                <a:gd name="T104" fmla="*/ 285 w 353"/>
                <a:gd name="T105" fmla="*/ 56 h 141"/>
                <a:gd name="T106" fmla="*/ 311 w 353"/>
                <a:gd name="T107" fmla="*/ 47 h 141"/>
                <a:gd name="T108" fmla="*/ 341 w 353"/>
                <a:gd name="T109" fmla="*/ 60 h 141"/>
                <a:gd name="T110" fmla="*/ 353 w 353"/>
                <a:gd name="T111" fmla="*/ 92 h 141"/>
                <a:gd name="T112" fmla="*/ 343 w 353"/>
                <a:gd name="T113" fmla="*/ 124 h 141"/>
                <a:gd name="T114" fmla="*/ 307 w 353"/>
                <a:gd name="T115" fmla="*/ 141 h 141"/>
                <a:gd name="T116" fmla="*/ 276 w 353"/>
                <a:gd name="T117" fmla="*/ 130 h 141"/>
                <a:gd name="T118" fmla="*/ 262 w 353"/>
                <a:gd name="T119"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1" name="Freeform 414"/>
            <p:cNvSpPr>
              <a:spLocks noEditPoints="1"/>
            </p:cNvSpPr>
            <p:nvPr/>
          </p:nvSpPr>
          <p:spPr bwMode="auto">
            <a:xfrm>
              <a:off x="3992245" y="483870"/>
              <a:ext cx="42545" cy="68580"/>
            </a:xfrm>
            <a:custGeom>
              <a:avLst/>
              <a:gdLst>
                <a:gd name="T0" fmla="*/ 13 w 72"/>
                <a:gd name="T1" fmla="*/ 114 h 116"/>
                <a:gd name="T2" fmla="*/ 0 w 72"/>
                <a:gd name="T3" fmla="*/ 114 h 116"/>
                <a:gd name="T4" fmla="*/ 0 w 72"/>
                <a:gd name="T5" fmla="*/ 0 h 116"/>
                <a:gd name="T6" fmla="*/ 14 w 72"/>
                <a:gd name="T7" fmla="*/ 0 h 116"/>
                <a:gd name="T8" fmla="*/ 14 w 72"/>
                <a:gd name="T9" fmla="*/ 41 h 116"/>
                <a:gd name="T10" fmla="*/ 37 w 72"/>
                <a:gd name="T11" fmla="*/ 30 h 116"/>
                <a:gd name="T12" fmla="*/ 51 w 72"/>
                <a:gd name="T13" fmla="*/ 33 h 116"/>
                <a:gd name="T14" fmla="*/ 62 w 72"/>
                <a:gd name="T15" fmla="*/ 41 h 116"/>
                <a:gd name="T16" fmla="*/ 69 w 72"/>
                <a:gd name="T17" fmla="*/ 55 h 116"/>
                <a:gd name="T18" fmla="*/ 72 w 72"/>
                <a:gd name="T19" fmla="*/ 72 h 116"/>
                <a:gd name="T20" fmla="*/ 61 w 72"/>
                <a:gd name="T21" fmla="*/ 105 h 116"/>
                <a:gd name="T22" fmla="*/ 36 w 72"/>
                <a:gd name="T23" fmla="*/ 116 h 116"/>
                <a:gd name="T24" fmla="*/ 13 w 72"/>
                <a:gd name="T25" fmla="*/ 104 h 116"/>
                <a:gd name="T26" fmla="*/ 13 w 72"/>
                <a:gd name="T27" fmla="*/ 114 h 116"/>
                <a:gd name="T28" fmla="*/ 13 w 72"/>
                <a:gd name="T29" fmla="*/ 72 h 116"/>
                <a:gd name="T30" fmla="*/ 17 w 72"/>
                <a:gd name="T31" fmla="*/ 94 h 116"/>
                <a:gd name="T32" fmla="*/ 35 w 72"/>
                <a:gd name="T33" fmla="*/ 105 h 116"/>
                <a:gd name="T34" fmla="*/ 51 w 72"/>
                <a:gd name="T35" fmla="*/ 97 h 116"/>
                <a:gd name="T36" fmla="*/ 57 w 72"/>
                <a:gd name="T37" fmla="*/ 73 h 116"/>
                <a:gd name="T38" fmla="*/ 51 w 72"/>
                <a:gd name="T39" fmla="*/ 49 h 116"/>
                <a:gd name="T40" fmla="*/ 35 w 72"/>
                <a:gd name="T41" fmla="*/ 41 h 116"/>
                <a:gd name="T42" fmla="*/ 19 w 72"/>
                <a:gd name="T43" fmla="*/ 49 h 116"/>
                <a:gd name="T44" fmla="*/ 13 w 72"/>
                <a:gd name="T45" fmla="*/ 7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116">
                  <a:moveTo>
                    <a:pt x="13" y="114"/>
                  </a:moveTo>
                  <a:lnTo>
                    <a:pt x="0" y="114"/>
                  </a:lnTo>
                  <a:lnTo>
                    <a:pt x="0" y="0"/>
                  </a:lnTo>
                  <a:lnTo>
                    <a:pt x="14" y="0"/>
                  </a:lnTo>
                  <a:lnTo>
                    <a:pt x="14" y="41"/>
                  </a:lnTo>
                  <a:cubicBezTo>
                    <a:pt x="20" y="33"/>
                    <a:pt x="28" y="30"/>
                    <a:pt x="37" y="30"/>
                  </a:cubicBezTo>
                  <a:cubicBezTo>
                    <a:pt x="42" y="30"/>
                    <a:pt x="47" y="31"/>
                    <a:pt x="51" y="33"/>
                  </a:cubicBezTo>
                  <a:cubicBezTo>
                    <a:pt x="56" y="35"/>
                    <a:pt x="59" y="38"/>
                    <a:pt x="62" y="41"/>
                  </a:cubicBezTo>
                  <a:cubicBezTo>
                    <a:pt x="65" y="45"/>
                    <a:pt x="68" y="50"/>
                    <a:pt x="69" y="55"/>
                  </a:cubicBezTo>
                  <a:cubicBezTo>
                    <a:pt x="71" y="60"/>
                    <a:pt x="72" y="66"/>
                    <a:pt x="72" y="72"/>
                  </a:cubicBezTo>
                  <a:cubicBezTo>
                    <a:pt x="72" y="86"/>
                    <a:pt x="68" y="97"/>
                    <a:pt x="61" y="105"/>
                  </a:cubicBezTo>
                  <a:cubicBezTo>
                    <a:pt x="54" y="113"/>
                    <a:pt x="46" y="116"/>
                    <a:pt x="36" y="116"/>
                  </a:cubicBezTo>
                  <a:cubicBezTo>
                    <a:pt x="26" y="116"/>
                    <a:pt x="19" y="112"/>
                    <a:pt x="13" y="104"/>
                  </a:cubicBezTo>
                  <a:lnTo>
                    <a:pt x="13" y="114"/>
                  </a:lnTo>
                  <a:close/>
                  <a:moveTo>
                    <a:pt x="13" y="72"/>
                  </a:moveTo>
                  <a:cubicBezTo>
                    <a:pt x="13" y="82"/>
                    <a:pt x="14" y="89"/>
                    <a:pt x="17" y="94"/>
                  </a:cubicBezTo>
                  <a:cubicBezTo>
                    <a:pt x="21" y="101"/>
                    <a:pt x="27" y="105"/>
                    <a:pt x="35" y="105"/>
                  </a:cubicBezTo>
                  <a:cubicBezTo>
                    <a:pt x="41" y="105"/>
                    <a:pt x="46" y="102"/>
                    <a:pt x="51" y="97"/>
                  </a:cubicBezTo>
                  <a:cubicBezTo>
                    <a:pt x="55" y="91"/>
                    <a:pt x="57" y="83"/>
                    <a:pt x="57" y="73"/>
                  </a:cubicBezTo>
                  <a:cubicBezTo>
                    <a:pt x="57" y="62"/>
                    <a:pt x="55" y="54"/>
                    <a:pt x="51" y="49"/>
                  </a:cubicBezTo>
                  <a:cubicBezTo>
                    <a:pt x="47" y="44"/>
                    <a:pt x="42" y="41"/>
                    <a:pt x="35" y="41"/>
                  </a:cubicBezTo>
                  <a:cubicBezTo>
                    <a:pt x="29" y="41"/>
                    <a:pt x="24" y="44"/>
                    <a:pt x="19" y="49"/>
                  </a:cubicBezTo>
                  <a:cubicBezTo>
                    <a:pt x="15" y="55"/>
                    <a:pt x="13" y="62"/>
                    <a:pt x="13" y="7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2" name="Freeform 415"/>
            <p:cNvSpPr>
              <a:spLocks noEditPoints="1"/>
            </p:cNvSpPr>
            <p:nvPr/>
          </p:nvSpPr>
          <p:spPr bwMode="auto">
            <a:xfrm>
              <a:off x="1136650" y="716915"/>
              <a:ext cx="348615" cy="83820"/>
            </a:xfrm>
            <a:custGeom>
              <a:avLst/>
              <a:gdLst>
                <a:gd name="T0" fmla="*/ 6 w 586"/>
                <a:gd name="T1" fmla="*/ 36 h 141"/>
                <a:gd name="T2" fmla="*/ 74 w 586"/>
                <a:gd name="T3" fmla="*/ 11 h 141"/>
                <a:gd name="T4" fmla="*/ 65 w 586"/>
                <a:gd name="T5" fmla="*/ 64 h 141"/>
                <a:gd name="T6" fmla="*/ 78 w 586"/>
                <a:gd name="T7" fmla="*/ 129 h 141"/>
                <a:gd name="T8" fmla="*/ 0 w 586"/>
                <a:gd name="T9" fmla="*/ 99 h 141"/>
                <a:gd name="T10" fmla="*/ 23 w 586"/>
                <a:gd name="T11" fmla="*/ 35 h 141"/>
                <a:gd name="T12" fmla="*/ 62 w 586"/>
                <a:gd name="T13" fmla="*/ 51 h 141"/>
                <a:gd name="T14" fmla="*/ 45 w 586"/>
                <a:gd name="T15" fmla="*/ 14 h 141"/>
                <a:gd name="T16" fmla="*/ 18 w 586"/>
                <a:gd name="T17" fmla="*/ 99 h 141"/>
                <a:gd name="T18" fmla="*/ 46 w 586"/>
                <a:gd name="T19" fmla="*/ 127 h 141"/>
                <a:gd name="T20" fmla="*/ 65 w 586"/>
                <a:gd name="T21" fmla="*/ 79 h 141"/>
                <a:gd name="T22" fmla="*/ 18 w 586"/>
                <a:gd name="T23" fmla="*/ 99 h 141"/>
                <a:gd name="T24" fmla="*/ 139 w 586"/>
                <a:gd name="T25" fmla="*/ 121 h 141"/>
                <a:gd name="T26" fmla="*/ 185 w 586"/>
                <a:gd name="T27" fmla="*/ 98 h 141"/>
                <a:gd name="T28" fmla="*/ 146 w 586"/>
                <a:gd name="T29" fmla="*/ 73 h 141"/>
                <a:gd name="T30" fmla="*/ 170 w 586"/>
                <a:gd name="T31" fmla="*/ 53 h 141"/>
                <a:gd name="T32" fmla="*/ 156 w 586"/>
                <a:gd name="T33" fmla="*/ 14 h 141"/>
                <a:gd name="T34" fmla="*/ 114 w 586"/>
                <a:gd name="T35" fmla="*/ 36 h 141"/>
                <a:gd name="T36" fmla="*/ 176 w 586"/>
                <a:gd name="T37" fmla="*/ 5 h 141"/>
                <a:gd name="T38" fmla="*/ 191 w 586"/>
                <a:gd name="T39" fmla="*/ 52 h 141"/>
                <a:gd name="T40" fmla="*/ 202 w 586"/>
                <a:gd name="T41" fmla="*/ 98 h 141"/>
                <a:gd name="T42" fmla="*/ 126 w 586"/>
                <a:gd name="T43" fmla="*/ 130 h 141"/>
                <a:gd name="T44" fmla="*/ 234 w 586"/>
                <a:gd name="T45" fmla="*/ 119 h 141"/>
                <a:gd name="T46" fmla="*/ 234 w 586"/>
                <a:gd name="T47" fmla="*/ 138 h 141"/>
                <a:gd name="T48" fmla="*/ 270 w 586"/>
                <a:gd name="T49" fmla="*/ 138 h 141"/>
                <a:gd name="T50" fmla="*/ 305 w 586"/>
                <a:gd name="T51" fmla="*/ 88 h 141"/>
                <a:gd name="T52" fmla="*/ 336 w 586"/>
                <a:gd name="T53" fmla="*/ 21 h 141"/>
                <a:gd name="T54" fmla="*/ 291 w 586"/>
                <a:gd name="T55" fmla="*/ 42 h 141"/>
                <a:gd name="T56" fmla="*/ 318 w 586"/>
                <a:gd name="T57" fmla="*/ 0 h 141"/>
                <a:gd name="T58" fmla="*/ 358 w 586"/>
                <a:gd name="T59" fmla="*/ 55 h 141"/>
                <a:gd name="T60" fmla="*/ 301 w 586"/>
                <a:gd name="T61" fmla="*/ 113 h 141"/>
                <a:gd name="T62" fmla="*/ 384 w 586"/>
                <a:gd name="T63" fmla="*/ 71 h 141"/>
                <a:gd name="T64" fmla="*/ 429 w 586"/>
                <a:gd name="T65" fmla="*/ 0 h 141"/>
                <a:gd name="T66" fmla="*/ 471 w 586"/>
                <a:gd name="T67" fmla="*/ 38 h 141"/>
                <a:gd name="T68" fmla="*/ 454 w 586"/>
                <a:gd name="T69" fmla="*/ 133 h 141"/>
                <a:gd name="T70" fmla="*/ 384 w 586"/>
                <a:gd name="T71" fmla="*/ 71 h 141"/>
                <a:gd name="T72" fmla="*/ 429 w 586"/>
                <a:gd name="T73" fmla="*/ 127 h 141"/>
                <a:gd name="T74" fmla="*/ 449 w 586"/>
                <a:gd name="T75" fmla="*/ 26 h 141"/>
                <a:gd name="T76" fmla="*/ 402 w 586"/>
                <a:gd name="T77" fmla="*/ 71 h 141"/>
                <a:gd name="T78" fmla="*/ 586 w 586"/>
                <a:gd name="T79" fmla="*/ 3 h 141"/>
                <a:gd name="T80" fmla="*/ 541 w 586"/>
                <a:gd name="T81" fmla="*/ 101 h 141"/>
                <a:gd name="T82" fmla="*/ 523 w 586"/>
                <a:gd name="T83" fmla="*/ 99 h 141"/>
                <a:gd name="T84" fmla="*/ 497 w 586"/>
                <a:gd name="T85"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6"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102"/>
                  </a:moveTo>
                  <a:lnTo>
                    <a:pt x="129" y="100"/>
                  </a:lnTo>
                  <a:cubicBezTo>
                    <a:pt x="131" y="109"/>
                    <a:pt x="135" y="116"/>
                    <a:pt x="139" y="121"/>
                  </a:cubicBezTo>
                  <a:cubicBezTo>
                    <a:pt x="144" y="125"/>
                    <a:pt x="150" y="127"/>
                    <a:pt x="156" y="127"/>
                  </a:cubicBezTo>
                  <a:cubicBezTo>
                    <a:pt x="164" y="127"/>
                    <a:pt x="171" y="124"/>
                    <a:pt x="176" y="119"/>
                  </a:cubicBezTo>
                  <a:cubicBezTo>
                    <a:pt x="182" y="113"/>
                    <a:pt x="185" y="106"/>
                    <a:pt x="185" y="98"/>
                  </a:cubicBezTo>
                  <a:cubicBezTo>
                    <a:pt x="185" y="91"/>
                    <a:pt x="182" y="84"/>
                    <a:pt x="177" y="79"/>
                  </a:cubicBezTo>
                  <a:cubicBezTo>
                    <a:pt x="172" y="74"/>
                    <a:pt x="166" y="71"/>
                    <a:pt x="158" y="71"/>
                  </a:cubicBezTo>
                  <a:cubicBezTo>
                    <a:pt x="155" y="71"/>
                    <a:pt x="151" y="72"/>
                    <a:pt x="146" y="73"/>
                  </a:cubicBezTo>
                  <a:lnTo>
                    <a:pt x="148" y="58"/>
                  </a:lnTo>
                  <a:cubicBezTo>
                    <a:pt x="149" y="59"/>
                    <a:pt x="150" y="59"/>
                    <a:pt x="150" y="59"/>
                  </a:cubicBezTo>
                  <a:cubicBezTo>
                    <a:pt x="158" y="59"/>
                    <a:pt x="164" y="57"/>
                    <a:pt x="170" y="53"/>
                  </a:cubicBezTo>
                  <a:cubicBezTo>
                    <a:pt x="176" y="49"/>
                    <a:pt x="178" y="44"/>
                    <a:pt x="178" y="36"/>
                  </a:cubicBezTo>
                  <a:cubicBezTo>
                    <a:pt x="178" y="30"/>
                    <a:pt x="176" y="24"/>
                    <a:pt x="172" y="20"/>
                  </a:cubicBezTo>
                  <a:cubicBezTo>
                    <a:pt x="168" y="16"/>
                    <a:pt x="163" y="14"/>
                    <a:pt x="156" y="14"/>
                  </a:cubicBezTo>
                  <a:cubicBezTo>
                    <a:pt x="149" y="14"/>
                    <a:pt x="144" y="16"/>
                    <a:pt x="140" y="20"/>
                  </a:cubicBezTo>
                  <a:cubicBezTo>
                    <a:pt x="135" y="25"/>
                    <a:pt x="132" y="31"/>
                    <a:pt x="131" y="39"/>
                  </a:cubicBezTo>
                  <a:lnTo>
                    <a:pt x="114" y="36"/>
                  </a:lnTo>
                  <a:cubicBezTo>
                    <a:pt x="116" y="25"/>
                    <a:pt x="121" y="16"/>
                    <a:pt x="128" y="10"/>
                  </a:cubicBezTo>
                  <a:cubicBezTo>
                    <a:pt x="136" y="4"/>
                    <a:pt x="145" y="0"/>
                    <a:pt x="155" y="0"/>
                  </a:cubicBezTo>
                  <a:cubicBezTo>
                    <a:pt x="163" y="0"/>
                    <a:pt x="170" y="2"/>
                    <a:pt x="176" y="5"/>
                  </a:cubicBezTo>
                  <a:cubicBezTo>
                    <a:pt x="183" y="9"/>
                    <a:pt x="187" y="13"/>
                    <a:pt x="191" y="18"/>
                  </a:cubicBezTo>
                  <a:cubicBezTo>
                    <a:pt x="194" y="24"/>
                    <a:pt x="196" y="30"/>
                    <a:pt x="196" y="36"/>
                  </a:cubicBezTo>
                  <a:cubicBezTo>
                    <a:pt x="196" y="42"/>
                    <a:pt x="194" y="47"/>
                    <a:pt x="191" y="52"/>
                  </a:cubicBezTo>
                  <a:cubicBezTo>
                    <a:pt x="188" y="57"/>
                    <a:pt x="183" y="61"/>
                    <a:pt x="177" y="64"/>
                  </a:cubicBezTo>
                  <a:cubicBezTo>
                    <a:pt x="185" y="66"/>
                    <a:pt x="191" y="70"/>
                    <a:pt x="196" y="76"/>
                  </a:cubicBezTo>
                  <a:cubicBezTo>
                    <a:pt x="200" y="82"/>
                    <a:pt x="202" y="89"/>
                    <a:pt x="202" y="98"/>
                  </a:cubicBezTo>
                  <a:cubicBezTo>
                    <a:pt x="202" y="110"/>
                    <a:pt x="198" y="120"/>
                    <a:pt x="189" y="128"/>
                  </a:cubicBezTo>
                  <a:cubicBezTo>
                    <a:pt x="181" y="137"/>
                    <a:pt x="170" y="141"/>
                    <a:pt x="156" y="141"/>
                  </a:cubicBezTo>
                  <a:cubicBezTo>
                    <a:pt x="144" y="141"/>
                    <a:pt x="134" y="137"/>
                    <a:pt x="126" y="130"/>
                  </a:cubicBezTo>
                  <a:cubicBezTo>
                    <a:pt x="118" y="123"/>
                    <a:pt x="114" y="114"/>
                    <a:pt x="112" y="102"/>
                  </a:cubicBezTo>
                  <a:close/>
                  <a:moveTo>
                    <a:pt x="234" y="138"/>
                  </a:moveTo>
                  <a:lnTo>
                    <a:pt x="234" y="119"/>
                  </a:lnTo>
                  <a:lnTo>
                    <a:pt x="253" y="119"/>
                  </a:lnTo>
                  <a:lnTo>
                    <a:pt x="253" y="138"/>
                  </a:lnTo>
                  <a:lnTo>
                    <a:pt x="234" y="138"/>
                  </a:lnTo>
                  <a:close/>
                  <a:moveTo>
                    <a:pt x="361" y="122"/>
                  </a:moveTo>
                  <a:lnTo>
                    <a:pt x="361" y="138"/>
                  </a:lnTo>
                  <a:lnTo>
                    <a:pt x="270" y="138"/>
                  </a:lnTo>
                  <a:cubicBezTo>
                    <a:pt x="270" y="134"/>
                    <a:pt x="271" y="131"/>
                    <a:pt x="272" y="127"/>
                  </a:cubicBezTo>
                  <a:cubicBezTo>
                    <a:pt x="275" y="121"/>
                    <a:pt x="278" y="114"/>
                    <a:pt x="283" y="108"/>
                  </a:cubicBezTo>
                  <a:cubicBezTo>
                    <a:pt x="288" y="102"/>
                    <a:pt x="296" y="96"/>
                    <a:pt x="305" y="88"/>
                  </a:cubicBezTo>
                  <a:cubicBezTo>
                    <a:pt x="320" y="75"/>
                    <a:pt x="331" y="66"/>
                    <a:pt x="336" y="58"/>
                  </a:cubicBezTo>
                  <a:cubicBezTo>
                    <a:pt x="341" y="51"/>
                    <a:pt x="344" y="45"/>
                    <a:pt x="344" y="38"/>
                  </a:cubicBezTo>
                  <a:cubicBezTo>
                    <a:pt x="344" y="32"/>
                    <a:pt x="341" y="26"/>
                    <a:pt x="336" y="21"/>
                  </a:cubicBezTo>
                  <a:cubicBezTo>
                    <a:pt x="332" y="17"/>
                    <a:pt x="325" y="14"/>
                    <a:pt x="318" y="14"/>
                  </a:cubicBezTo>
                  <a:cubicBezTo>
                    <a:pt x="310" y="14"/>
                    <a:pt x="303" y="17"/>
                    <a:pt x="298" y="22"/>
                  </a:cubicBezTo>
                  <a:cubicBezTo>
                    <a:pt x="293" y="27"/>
                    <a:pt x="291" y="33"/>
                    <a:pt x="291" y="42"/>
                  </a:cubicBezTo>
                  <a:lnTo>
                    <a:pt x="273" y="40"/>
                  </a:lnTo>
                  <a:cubicBezTo>
                    <a:pt x="275" y="27"/>
                    <a:pt x="279" y="17"/>
                    <a:pt x="287" y="11"/>
                  </a:cubicBezTo>
                  <a:cubicBezTo>
                    <a:pt x="295" y="4"/>
                    <a:pt x="305" y="0"/>
                    <a:pt x="318" y="0"/>
                  </a:cubicBezTo>
                  <a:cubicBezTo>
                    <a:pt x="331" y="0"/>
                    <a:pt x="342" y="4"/>
                    <a:pt x="349" y="11"/>
                  </a:cubicBezTo>
                  <a:cubicBezTo>
                    <a:pt x="357" y="19"/>
                    <a:pt x="361" y="28"/>
                    <a:pt x="361" y="39"/>
                  </a:cubicBezTo>
                  <a:cubicBezTo>
                    <a:pt x="361" y="44"/>
                    <a:pt x="360" y="50"/>
                    <a:pt x="358" y="55"/>
                  </a:cubicBezTo>
                  <a:cubicBezTo>
                    <a:pt x="355" y="60"/>
                    <a:pt x="352" y="66"/>
                    <a:pt x="346" y="72"/>
                  </a:cubicBezTo>
                  <a:cubicBezTo>
                    <a:pt x="341" y="78"/>
                    <a:pt x="332" y="86"/>
                    <a:pt x="320" y="96"/>
                  </a:cubicBezTo>
                  <a:cubicBezTo>
                    <a:pt x="310" y="104"/>
                    <a:pt x="304" y="110"/>
                    <a:pt x="301" y="113"/>
                  </a:cubicBezTo>
                  <a:cubicBezTo>
                    <a:pt x="298" y="116"/>
                    <a:pt x="296" y="119"/>
                    <a:pt x="294" y="122"/>
                  </a:cubicBezTo>
                  <a:lnTo>
                    <a:pt x="361" y="122"/>
                  </a:lnTo>
                  <a:close/>
                  <a:moveTo>
                    <a:pt x="384" y="71"/>
                  </a:moveTo>
                  <a:cubicBezTo>
                    <a:pt x="384" y="54"/>
                    <a:pt x="386" y="41"/>
                    <a:pt x="389" y="31"/>
                  </a:cubicBezTo>
                  <a:cubicBezTo>
                    <a:pt x="393" y="21"/>
                    <a:pt x="398" y="14"/>
                    <a:pt x="404" y="8"/>
                  </a:cubicBezTo>
                  <a:cubicBezTo>
                    <a:pt x="411" y="3"/>
                    <a:pt x="419" y="0"/>
                    <a:pt x="429" y="0"/>
                  </a:cubicBezTo>
                  <a:cubicBezTo>
                    <a:pt x="437" y="0"/>
                    <a:pt x="443" y="2"/>
                    <a:pt x="449" y="5"/>
                  </a:cubicBezTo>
                  <a:cubicBezTo>
                    <a:pt x="454" y="8"/>
                    <a:pt x="459" y="12"/>
                    <a:pt x="462" y="18"/>
                  </a:cubicBezTo>
                  <a:cubicBezTo>
                    <a:pt x="466" y="23"/>
                    <a:pt x="469" y="30"/>
                    <a:pt x="471" y="38"/>
                  </a:cubicBezTo>
                  <a:cubicBezTo>
                    <a:pt x="473" y="46"/>
                    <a:pt x="474" y="57"/>
                    <a:pt x="474" y="71"/>
                  </a:cubicBezTo>
                  <a:cubicBezTo>
                    <a:pt x="474" y="87"/>
                    <a:pt x="472" y="100"/>
                    <a:pt x="469" y="110"/>
                  </a:cubicBezTo>
                  <a:cubicBezTo>
                    <a:pt x="466" y="120"/>
                    <a:pt x="461" y="127"/>
                    <a:pt x="454" y="133"/>
                  </a:cubicBezTo>
                  <a:cubicBezTo>
                    <a:pt x="448" y="138"/>
                    <a:pt x="439" y="141"/>
                    <a:pt x="429" y="141"/>
                  </a:cubicBezTo>
                  <a:cubicBezTo>
                    <a:pt x="416" y="141"/>
                    <a:pt x="406" y="136"/>
                    <a:pt x="398" y="126"/>
                  </a:cubicBezTo>
                  <a:cubicBezTo>
                    <a:pt x="389" y="115"/>
                    <a:pt x="384" y="97"/>
                    <a:pt x="384" y="71"/>
                  </a:cubicBezTo>
                  <a:close/>
                  <a:moveTo>
                    <a:pt x="402" y="71"/>
                  </a:moveTo>
                  <a:cubicBezTo>
                    <a:pt x="402" y="93"/>
                    <a:pt x="404" y="108"/>
                    <a:pt x="410" y="116"/>
                  </a:cubicBezTo>
                  <a:cubicBezTo>
                    <a:pt x="415" y="123"/>
                    <a:pt x="422" y="127"/>
                    <a:pt x="429" y="127"/>
                  </a:cubicBezTo>
                  <a:cubicBezTo>
                    <a:pt x="437" y="127"/>
                    <a:pt x="444" y="123"/>
                    <a:pt x="449" y="116"/>
                  </a:cubicBezTo>
                  <a:cubicBezTo>
                    <a:pt x="454" y="108"/>
                    <a:pt x="457" y="93"/>
                    <a:pt x="457" y="71"/>
                  </a:cubicBezTo>
                  <a:cubicBezTo>
                    <a:pt x="457" y="48"/>
                    <a:pt x="454" y="33"/>
                    <a:pt x="449" y="26"/>
                  </a:cubicBezTo>
                  <a:cubicBezTo>
                    <a:pt x="444" y="18"/>
                    <a:pt x="437" y="14"/>
                    <a:pt x="429" y="14"/>
                  </a:cubicBezTo>
                  <a:cubicBezTo>
                    <a:pt x="421" y="14"/>
                    <a:pt x="415" y="18"/>
                    <a:pt x="410" y="24"/>
                  </a:cubicBezTo>
                  <a:cubicBezTo>
                    <a:pt x="405" y="33"/>
                    <a:pt x="402" y="48"/>
                    <a:pt x="402" y="71"/>
                  </a:cubicBezTo>
                  <a:close/>
                  <a:moveTo>
                    <a:pt x="497" y="19"/>
                  </a:moveTo>
                  <a:lnTo>
                    <a:pt x="497" y="3"/>
                  </a:lnTo>
                  <a:lnTo>
                    <a:pt x="586" y="3"/>
                  </a:lnTo>
                  <a:lnTo>
                    <a:pt x="586" y="16"/>
                  </a:lnTo>
                  <a:cubicBezTo>
                    <a:pt x="578" y="25"/>
                    <a:pt x="569" y="38"/>
                    <a:pt x="561" y="53"/>
                  </a:cubicBezTo>
                  <a:cubicBezTo>
                    <a:pt x="552" y="69"/>
                    <a:pt x="545" y="84"/>
                    <a:pt x="541" y="101"/>
                  </a:cubicBezTo>
                  <a:cubicBezTo>
                    <a:pt x="537" y="112"/>
                    <a:pt x="535" y="125"/>
                    <a:pt x="534" y="138"/>
                  </a:cubicBezTo>
                  <a:lnTo>
                    <a:pt x="517" y="138"/>
                  </a:lnTo>
                  <a:cubicBezTo>
                    <a:pt x="517" y="128"/>
                    <a:pt x="519" y="115"/>
                    <a:pt x="523" y="99"/>
                  </a:cubicBezTo>
                  <a:cubicBezTo>
                    <a:pt x="527" y="84"/>
                    <a:pt x="533" y="69"/>
                    <a:pt x="541" y="55"/>
                  </a:cubicBezTo>
                  <a:cubicBezTo>
                    <a:pt x="548" y="41"/>
                    <a:pt x="556" y="29"/>
                    <a:pt x="565" y="19"/>
                  </a:cubicBezTo>
                  <a:lnTo>
                    <a:pt x="497"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3" name="Freeform 416"/>
            <p:cNvSpPr>
              <a:spLocks noEditPoints="1"/>
            </p:cNvSpPr>
            <p:nvPr/>
          </p:nvSpPr>
          <p:spPr bwMode="auto">
            <a:xfrm>
              <a:off x="1925955" y="716915"/>
              <a:ext cx="186690" cy="83820"/>
            </a:xfrm>
            <a:custGeom>
              <a:avLst/>
              <a:gdLst>
                <a:gd name="T0" fmla="*/ 17 w 314"/>
                <a:gd name="T1" fmla="*/ 100 h 141"/>
                <a:gd name="T2" fmla="*/ 44 w 314"/>
                <a:gd name="T3" fmla="*/ 127 h 141"/>
                <a:gd name="T4" fmla="*/ 73 w 314"/>
                <a:gd name="T5" fmla="*/ 98 h 141"/>
                <a:gd name="T6" fmla="*/ 46 w 314"/>
                <a:gd name="T7" fmla="*/ 71 h 141"/>
                <a:gd name="T8" fmla="*/ 36 w 314"/>
                <a:gd name="T9" fmla="*/ 58 h 141"/>
                <a:gd name="T10" fmla="*/ 58 w 314"/>
                <a:gd name="T11" fmla="*/ 53 h 141"/>
                <a:gd name="T12" fmla="*/ 60 w 314"/>
                <a:gd name="T13" fmla="*/ 20 h 141"/>
                <a:gd name="T14" fmla="*/ 28 w 314"/>
                <a:gd name="T15" fmla="*/ 20 h 141"/>
                <a:gd name="T16" fmla="*/ 2 w 314"/>
                <a:gd name="T17" fmla="*/ 36 h 141"/>
                <a:gd name="T18" fmla="*/ 43 w 314"/>
                <a:gd name="T19" fmla="*/ 0 h 141"/>
                <a:gd name="T20" fmla="*/ 79 w 314"/>
                <a:gd name="T21" fmla="*/ 18 h 141"/>
                <a:gd name="T22" fmla="*/ 79 w 314"/>
                <a:gd name="T23" fmla="*/ 52 h 141"/>
                <a:gd name="T24" fmla="*/ 84 w 314"/>
                <a:gd name="T25" fmla="*/ 76 h 141"/>
                <a:gd name="T26" fmla="*/ 77 w 314"/>
                <a:gd name="T27" fmla="*/ 128 h 141"/>
                <a:gd name="T28" fmla="*/ 14 w 314"/>
                <a:gd name="T29" fmla="*/ 130 h 141"/>
                <a:gd name="T30" fmla="*/ 112 w 314"/>
                <a:gd name="T31" fmla="*/ 71 h 141"/>
                <a:gd name="T32" fmla="*/ 132 w 314"/>
                <a:gd name="T33" fmla="*/ 8 h 141"/>
                <a:gd name="T34" fmla="*/ 177 w 314"/>
                <a:gd name="T35" fmla="*/ 5 h 141"/>
                <a:gd name="T36" fmla="*/ 199 w 314"/>
                <a:gd name="T37" fmla="*/ 38 h 141"/>
                <a:gd name="T38" fmla="*/ 197 w 314"/>
                <a:gd name="T39" fmla="*/ 110 h 141"/>
                <a:gd name="T40" fmla="*/ 157 w 314"/>
                <a:gd name="T41" fmla="*/ 141 h 141"/>
                <a:gd name="T42" fmla="*/ 112 w 314"/>
                <a:gd name="T43" fmla="*/ 71 h 141"/>
                <a:gd name="T44" fmla="*/ 138 w 314"/>
                <a:gd name="T45" fmla="*/ 116 h 141"/>
                <a:gd name="T46" fmla="*/ 177 w 314"/>
                <a:gd name="T47" fmla="*/ 116 h 141"/>
                <a:gd name="T48" fmla="*/ 177 w 314"/>
                <a:gd name="T49" fmla="*/ 26 h 141"/>
                <a:gd name="T50" fmla="*/ 138 w 314"/>
                <a:gd name="T51" fmla="*/ 24 h 141"/>
                <a:gd name="T52" fmla="*/ 225 w 314"/>
                <a:gd name="T53" fmla="*/ 19 h 141"/>
                <a:gd name="T54" fmla="*/ 314 w 314"/>
                <a:gd name="T55" fmla="*/ 3 h 141"/>
                <a:gd name="T56" fmla="*/ 289 w 314"/>
                <a:gd name="T57" fmla="*/ 53 h 141"/>
                <a:gd name="T58" fmla="*/ 262 w 314"/>
                <a:gd name="T59" fmla="*/ 138 h 141"/>
                <a:gd name="T60" fmla="*/ 251 w 314"/>
                <a:gd name="T61" fmla="*/ 99 h 141"/>
                <a:gd name="T62" fmla="*/ 293 w 314"/>
                <a:gd name="T63"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4"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moveTo>
                    <a:pt x="225" y="19"/>
                  </a:moveTo>
                  <a:lnTo>
                    <a:pt x="225" y="3"/>
                  </a:lnTo>
                  <a:lnTo>
                    <a:pt x="314" y="3"/>
                  </a:lnTo>
                  <a:lnTo>
                    <a:pt x="314" y="16"/>
                  </a:lnTo>
                  <a:cubicBezTo>
                    <a:pt x="306" y="25"/>
                    <a:pt x="297" y="38"/>
                    <a:pt x="289" y="53"/>
                  </a:cubicBezTo>
                  <a:cubicBezTo>
                    <a:pt x="280" y="69"/>
                    <a:pt x="273" y="84"/>
                    <a:pt x="269" y="101"/>
                  </a:cubicBezTo>
                  <a:cubicBezTo>
                    <a:pt x="265" y="112"/>
                    <a:pt x="263" y="125"/>
                    <a:pt x="262" y="138"/>
                  </a:cubicBezTo>
                  <a:lnTo>
                    <a:pt x="245" y="138"/>
                  </a:lnTo>
                  <a:cubicBezTo>
                    <a:pt x="245" y="128"/>
                    <a:pt x="247" y="115"/>
                    <a:pt x="251" y="99"/>
                  </a:cubicBezTo>
                  <a:cubicBezTo>
                    <a:pt x="255" y="84"/>
                    <a:pt x="261" y="69"/>
                    <a:pt x="269" y="55"/>
                  </a:cubicBezTo>
                  <a:cubicBezTo>
                    <a:pt x="276" y="41"/>
                    <a:pt x="284" y="29"/>
                    <a:pt x="293" y="19"/>
                  </a:cubicBezTo>
                  <a:lnTo>
                    <a:pt x="225"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4" name="Freeform 417"/>
            <p:cNvSpPr>
              <a:spLocks noEditPoints="1"/>
            </p:cNvSpPr>
            <p:nvPr/>
          </p:nvSpPr>
          <p:spPr bwMode="auto">
            <a:xfrm>
              <a:off x="2531110" y="716915"/>
              <a:ext cx="194310" cy="81915"/>
            </a:xfrm>
            <a:custGeom>
              <a:avLst/>
              <a:gdLst>
                <a:gd name="T0" fmla="*/ 0 w 326"/>
                <a:gd name="T1" fmla="*/ 138 h 138"/>
                <a:gd name="T2" fmla="*/ 0 w 326"/>
                <a:gd name="T3" fmla="*/ 119 h 138"/>
                <a:gd name="T4" fmla="*/ 19 w 326"/>
                <a:gd name="T5" fmla="*/ 119 h 138"/>
                <a:gd name="T6" fmla="*/ 19 w 326"/>
                <a:gd name="T7" fmla="*/ 138 h 138"/>
                <a:gd name="T8" fmla="*/ 0 w 326"/>
                <a:gd name="T9" fmla="*/ 138 h 138"/>
                <a:gd name="T10" fmla="*/ 127 w 326"/>
                <a:gd name="T11" fmla="*/ 122 h 138"/>
                <a:gd name="T12" fmla="*/ 127 w 326"/>
                <a:gd name="T13" fmla="*/ 138 h 138"/>
                <a:gd name="T14" fmla="*/ 36 w 326"/>
                <a:gd name="T15" fmla="*/ 138 h 138"/>
                <a:gd name="T16" fmla="*/ 38 w 326"/>
                <a:gd name="T17" fmla="*/ 127 h 138"/>
                <a:gd name="T18" fmla="*/ 49 w 326"/>
                <a:gd name="T19" fmla="*/ 108 h 138"/>
                <a:gd name="T20" fmla="*/ 71 w 326"/>
                <a:gd name="T21" fmla="*/ 88 h 138"/>
                <a:gd name="T22" fmla="*/ 102 w 326"/>
                <a:gd name="T23" fmla="*/ 58 h 138"/>
                <a:gd name="T24" fmla="*/ 110 w 326"/>
                <a:gd name="T25" fmla="*/ 38 h 138"/>
                <a:gd name="T26" fmla="*/ 102 w 326"/>
                <a:gd name="T27" fmla="*/ 21 h 138"/>
                <a:gd name="T28" fmla="*/ 84 w 326"/>
                <a:gd name="T29" fmla="*/ 14 h 138"/>
                <a:gd name="T30" fmla="*/ 64 w 326"/>
                <a:gd name="T31" fmla="*/ 22 h 138"/>
                <a:gd name="T32" fmla="*/ 57 w 326"/>
                <a:gd name="T33" fmla="*/ 42 h 138"/>
                <a:gd name="T34" fmla="*/ 39 w 326"/>
                <a:gd name="T35" fmla="*/ 40 h 138"/>
                <a:gd name="T36" fmla="*/ 53 w 326"/>
                <a:gd name="T37" fmla="*/ 11 h 138"/>
                <a:gd name="T38" fmla="*/ 84 w 326"/>
                <a:gd name="T39" fmla="*/ 0 h 138"/>
                <a:gd name="T40" fmla="*/ 115 w 326"/>
                <a:gd name="T41" fmla="*/ 11 h 138"/>
                <a:gd name="T42" fmla="*/ 127 w 326"/>
                <a:gd name="T43" fmla="*/ 39 h 138"/>
                <a:gd name="T44" fmla="*/ 124 w 326"/>
                <a:gd name="T45" fmla="*/ 55 h 138"/>
                <a:gd name="T46" fmla="*/ 112 w 326"/>
                <a:gd name="T47" fmla="*/ 72 h 138"/>
                <a:gd name="T48" fmla="*/ 86 w 326"/>
                <a:gd name="T49" fmla="*/ 96 h 138"/>
                <a:gd name="T50" fmla="*/ 67 w 326"/>
                <a:gd name="T51" fmla="*/ 113 h 138"/>
                <a:gd name="T52" fmla="*/ 60 w 326"/>
                <a:gd name="T53" fmla="*/ 122 h 138"/>
                <a:gd name="T54" fmla="*/ 127 w 326"/>
                <a:gd name="T55" fmla="*/ 122 h 138"/>
                <a:gd name="T56" fmla="*/ 151 w 326"/>
                <a:gd name="T57" fmla="*/ 19 h 138"/>
                <a:gd name="T58" fmla="*/ 151 w 326"/>
                <a:gd name="T59" fmla="*/ 3 h 138"/>
                <a:gd name="T60" fmla="*/ 240 w 326"/>
                <a:gd name="T61" fmla="*/ 3 h 138"/>
                <a:gd name="T62" fmla="*/ 240 w 326"/>
                <a:gd name="T63" fmla="*/ 16 h 138"/>
                <a:gd name="T64" fmla="*/ 215 w 326"/>
                <a:gd name="T65" fmla="*/ 53 h 138"/>
                <a:gd name="T66" fmla="*/ 195 w 326"/>
                <a:gd name="T67" fmla="*/ 101 h 138"/>
                <a:gd name="T68" fmla="*/ 188 w 326"/>
                <a:gd name="T69" fmla="*/ 138 h 138"/>
                <a:gd name="T70" fmla="*/ 171 w 326"/>
                <a:gd name="T71" fmla="*/ 138 h 138"/>
                <a:gd name="T72" fmla="*/ 177 w 326"/>
                <a:gd name="T73" fmla="*/ 99 h 138"/>
                <a:gd name="T74" fmla="*/ 195 w 326"/>
                <a:gd name="T75" fmla="*/ 55 h 138"/>
                <a:gd name="T76" fmla="*/ 219 w 326"/>
                <a:gd name="T77" fmla="*/ 19 h 138"/>
                <a:gd name="T78" fmla="*/ 151 w 326"/>
                <a:gd name="T79" fmla="*/ 19 h 138"/>
                <a:gd name="T80" fmla="*/ 326 w 326"/>
                <a:gd name="T81" fmla="*/ 138 h 138"/>
                <a:gd name="T82" fmla="*/ 309 w 326"/>
                <a:gd name="T83" fmla="*/ 138 h 138"/>
                <a:gd name="T84" fmla="*/ 309 w 326"/>
                <a:gd name="T85" fmla="*/ 31 h 138"/>
                <a:gd name="T86" fmla="*/ 293 w 326"/>
                <a:gd name="T87" fmla="*/ 43 h 138"/>
                <a:gd name="T88" fmla="*/ 275 w 326"/>
                <a:gd name="T89" fmla="*/ 51 h 138"/>
                <a:gd name="T90" fmla="*/ 275 w 326"/>
                <a:gd name="T91" fmla="*/ 35 h 138"/>
                <a:gd name="T92" fmla="*/ 300 w 326"/>
                <a:gd name="T93" fmla="*/ 19 h 138"/>
                <a:gd name="T94" fmla="*/ 315 w 326"/>
                <a:gd name="T95" fmla="*/ 0 h 138"/>
                <a:gd name="T96" fmla="*/ 326 w 326"/>
                <a:gd name="T97" fmla="*/ 0 h 138"/>
                <a:gd name="T98" fmla="*/ 326 w 326"/>
                <a:gd name="T9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6" h="138">
                  <a:moveTo>
                    <a:pt x="0" y="138"/>
                  </a:moveTo>
                  <a:lnTo>
                    <a:pt x="0" y="119"/>
                  </a:lnTo>
                  <a:lnTo>
                    <a:pt x="19" y="119"/>
                  </a:lnTo>
                  <a:lnTo>
                    <a:pt x="19" y="138"/>
                  </a:lnTo>
                  <a:lnTo>
                    <a:pt x="0" y="138"/>
                  </a:lnTo>
                  <a:close/>
                  <a:moveTo>
                    <a:pt x="127" y="122"/>
                  </a:moveTo>
                  <a:lnTo>
                    <a:pt x="127" y="138"/>
                  </a:lnTo>
                  <a:lnTo>
                    <a:pt x="36" y="138"/>
                  </a:lnTo>
                  <a:cubicBezTo>
                    <a:pt x="36" y="134"/>
                    <a:pt x="37" y="131"/>
                    <a:pt x="38" y="127"/>
                  </a:cubicBezTo>
                  <a:cubicBezTo>
                    <a:pt x="41" y="121"/>
                    <a:pt x="44" y="114"/>
                    <a:pt x="49" y="108"/>
                  </a:cubicBezTo>
                  <a:cubicBezTo>
                    <a:pt x="54" y="102"/>
                    <a:pt x="62" y="96"/>
                    <a:pt x="71" y="88"/>
                  </a:cubicBezTo>
                  <a:cubicBezTo>
                    <a:pt x="86" y="75"/>
                    <a:pt x="97" y="66"/>
                    <a:pt x="102" y="58"/>
                  </a:cubicBezTo>
                  <a:cubicBezTo>
                    <a:pt x="107" y="51"/>
                    <a:pt x="110" y="45"/>
                    <a:pt x="110" y="38"/>
                  </a:cubicBezTo>
                  <a:cubicBezTo>
                    <a:pt x="110" y="32"/>
                    <a:pt x="107" y="26"/>
                    <a:pt x="102" y="21"/>
                  </a:cubicBezTo>
                  <a:cubicBezTo>
                    <a:pt x="98" y="17"/>
                    <a:pt x="91" y="14"/>
                    <a:pt x="84" y="14"/>
                  </a:cubicBezTo>
                  <a:cubicBezTo>
                    <a:pt x="76" y="14"/>
                    <a:pt x="69" y="17"/>
                    <a:pt x="64" y="22"/>
                  </a:cubicBezTo>
                  <a:cubicBezTo>
                    <a:pt x="59" y="27"/>
                    <a:pt x="57" y="33"/>
                    <a:pt x="57" y="42"/>
                  </a:cubicBezTo>
                  <a:lnTo>
                    <a:pt x="39" y="40"/>
                  </a:lnTo>
                  <a:cubicBezTo>
                    <a:pt x="41" y="27"/>
                    <a:pt x="45" y="17"/>
                    <a:pt x="53" y="11"/>
                  </a:cubicBezTo>
                  <a:cubicBezTo>
                    <a:pt x="61" y="4"/>
                    <a:pt x="71" y="0"/>
                    <a:pt x="84" y="0"/>
                  </a:cubicBezTo>
                  <a:cubicBezTo>
                    <a:pt x="97" y="0"/>
                    <a:pt x="108" y="4"/>
                    <a:pt x="115" y="11"/>
                  </a:cubicBezTo>
                  <a:cubicBezTo>
                    <a:pt x="123" y="19"/>
                    <a:pt x="127" y="28"/>
                    <a:pt x="127" y="39"/>
                  </a:cubicBezTo>
                  <a:cubicBezTo>
                    <a:pt x="127" y="44"/>
                    <a:pt x="126" y="50"/>
                    <a:pt x="124" y="55"/>
                  </a:cubicBezTo>
                  <a:cubicBezTo>
                    <a:pt x="121" y="60"/>
                    <a:pt x="118" y="66"/>
                    <a:pt x="112" y="72"/>
                  </a:cubicBezTo>
                  <a:cubicBezTo>
                    <a:pt x="107" y="78"/>
                    <a:pt x="98" y="86"/>
                    <a:pt x="86" y="96"/>
                  </a:cubicBezTo>
                  <a:cubicBezTo>
                    <a:pt x="76" y="104"/>
                    <a:pt x="70" y="110"/>
                    <a:pt x="67" y="113"/>
                  </a:cubicBezTo>
                  <a:cubicBezTo>
                    <a:pt x="64" y="116"/>
                    <a:pt x="62" y="119"/>
                    <a:pt x="60" y="122"/>
                  </a:cubicBezTo>
                  <a:lnTo>
                    <a:pt x="127" y="122"/>
                  </a:ln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5" name="Freeform 418"/>
            <p:cNvSpPr>
              <a:spLocks noEditPoints="1"/>
            </p:cNvSpPr>
            <p:nvPr/>
          </p:nvSpPr>
          <p:spPr bwMode="auto">
            <a:xfrm>
              <a:off x="1136650" y="906780"/>
              <a:ext cx="347980" cy="83820"/>
            </a:xfrm>
            <a:custGeom>
              <a:avLst/>
              <a:gdLst>
                <a:gd name="T0" fmla="*/ 6 w 585"/>
                <a:gd name="T1" fmla="*/ 36 h 141"/>
                <a:gd name="T2" fmla="*/ 74 w 585"/>
                <a:gd name="T3" fmla="*/ 11 h 141"/>
                <a:gd name="T4" fmla="*/ 65 w 585"/>
                <a:gd name="T5" fmla="*/ 64 h 141"/>
                <a:gd name="T6" fmla="*/ 78 w 585"/>
                <a:gd name="T7" fmla="*/ 129 h 141"/>
                <a:gd name="T8" fmla="*/ 0 w 585"/>
                <a:gd name="T9" fmla="*/ 99 h 141"/>
                <a:gd name="T10" fmla="*/ 23 w 585"/>
                <a:gd name="T11" fmla="*/ 35 h 141"/>
                <a:gd name="T12" fmla="*/ 62 w 585"/>
                <a:gd name="T13" fmla="*/ 51 h 141"/>
                <a:gd name="T14" fmla="*/ 45 w 585"/>
                <a:gd name="T15" fmla="*/ 14 h 141"/>
                <a:gd name="T16" fmla="*/ 18 w 585"/>
                <a:gd name="T17" fmla="*/ 99 h 141"/>
                <a:gd name="T18" fmla="*/ 46 w 585"/>
                <a:gd name="T19" fmla="*/ 127 h 141"/>
                <a:gd name="T20" fmla="*/ 65 w 585"/>
                <a:gd name="T21" fmla="*/ 79 h 141"/>
                <a:gd name="T22" fmla="*/ 18 w 585"/>
                <a:gd name="T23" fmla="*/ 99 h 141"/>
                <a:gd name="T24" fmla="*/ 107 w 585"/>
                <a:gd name="T25" fmla="*/ 105 h 141"/>
                <a:gd name="T26" fmla="*/ 183 w 585"/>
                <a:gd name="T27" fmla="*/ 1 h 141"/>
                <a:gd name="T28" fmla="*/ 202 w 585"/>
                <a:gd name="T29" fmla="*/ 105 h 141"/>
                <a:gd name="T30" fmla="*/ 166 w 585"/>
                <a:gd name="T31" fmla="*/ 138 h 141"/>
                <a:gd name="T32" fmla="*/ 123 w 585"/>
                <a:gd name="T33" fmla="*/ 90 h 141"/>
                <a:gd name="T34" fmla="*/ 234 w 585"/>
                <a:gd name="T35" fmla="*/ 119 h 141"/>
                <a:gd name="T36" fmla="*/ 234 w 585"/>
                <a:gd name="T37" fmla="*/ 138 h 141"/>
                <a:gd name="T38" fmla="*/ 278 w 585"/>
                <a:gd name="T39" fmla="*/ 36 h 141"/>
                <a:gd name="T40" fmla="*/ 346 w 585"/>
                <a:gd name="T41" fmla="*/ 11 h 141"/>
                <a:gd name="T42" fmla="*/ 337 w 585"/>
                <a:gd name="T43" fmla="*/ 64 h 141"/>
                <a:gd name="T44" fmla="*/ 350 w 585"/>
                <a:gd name="T45" fmla="*/ 129 h 141"/>
                <a:gd name="T46" fmla="*/ 272 w 585"/>
                <a:gd name="T47" fmla="*/ 99 h 141"/>
                <a:gd name="T48" fmla="*/ 295 w 585"/>
                <a:gd name="T49" fmla="*/ 35 h 141"/>
                <a:gd name="T50" fmla="*/ 334 w 585"/>
                <a:gd name="T51" fmla="*/ 51 h 141"/>
                <a:gd name="T52" fmla="*/ 317 w 585"/>
                <a:gd name="T53" fmla="*/ 14 h 141"/>
                <a:gd name="T54" fmla="*/ 290 w 585"/>
                <a:gd name="T55" fmla="*/ 99 h 141"/>
                <a:gd name="T56" fmla="*/ 318 w 585"/>
                <a:gd name="T57" fmla="*/ 127 h 141"/>
                <a:gd name="T58" fmla="*/ 337 w 585"/>
                <a:gd name="T59" fmla="*/ 79 h 141"/>
                <a:gd name="T60" fmla="*/ 290 w 585"/>
                <a:gd name="T61" fmla="*/ 99 h 141"/>
                <a:gd name="T62" fmla="*/ 382 w 585"/>
                <a:gd name="T63" fmla="*/ 138 h 141"/>
                <a:gd name="T64" fmla="*/ 417 w 585"/>
                <a:gd name="T65" fmla="*/ 88 h 141"/>
                <a:gd name="T66" fmla="*/ 448 w 585"/>
                <a:gd name="T67" fmla="*/ 21 h 141"/>
                <a:gd name="T68" fmla="*/ 403 w 585"/>
                <a:gd name="T69" fmla="*/ 42 h 141"/>
                <a:gd name="T70" fmla="*/ 430 w 585"/>
                <a:gd name="T71" fmla="*/ 0 h 141"/>
                <a:gd name="T72" fmla="*/ 470 w 585"/>
                <a:gd name="T73" fmla="*/ 55 h 141"/>
                <a:gd name="T74" fmla="*/ 413 w 585"/>
                <a:gd name="T75" fmla="*/ 113 h 141"/>
                <a:gd name="T76" fmla="*/ 585 w 585"/>
                <a:gd name="T77" fmla="*/ 122 h 141"/>
                <a:gd name="T78" fmla="*/ 496 w 585"/>
                <a:gd name="T79" fmla="*/ 127 h 141"/>
                <a:gd name="T80" fmla="*/ 560 w 585"/>
                <a:gd name="T81" fmla="*/ 58 h 141"/>
                <a:gd name="T82" fmla="*/ 542 w 585"/>
                <a:gd name="T83" fmla="*/ 14 h 141"/>
                <a:gd name="T84" fmla="*/ 497 w 585"/>
                <a:gd name="T85" fmla="*/ 40 h 141"/>
                <a:gd name="T86" fmla="*/ 573 w 585"/>
                <a:gd name="T87" fmla="*/ 11 h 141"/>
                <a:gd name="T88" fmla="*/ 570 w 585"/>
                <a:gd name="T89" fmla="*/ 72 h 141"/>
                <a:gd name="T90" fmla="*/ 518 w 585"/>
                <a:gd name="T91"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5"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66" y="138"/>
                  </a:moveTo>
                  <a:lnTo>
                    <a:pt x="166" y="105"/>
                  </a:lnTo>
                  <a:lnTo>
                    <a:pt x="107" y="105"/>
                  </a:lnTo>
                  <a:lnTo>
                    <a:pt x="107" y="90"/>
                  </a:lnTo>
                  <a:lnTo>
                    <a:pt x="170" y="1"/>
                  </a:lnTo>
                  <a:lnTo>
                    <a:pt x="183" y="1"/>
                  </a:lnTo>
                  <a:lnTo>
                    <a:pt x="183" y="90"/>
                  </a:lnTo>
                  <a:lnTo>
                    <a:pt x="202" y="90"/>
                  </a:lnTo>
                  <a:lnTo>
                    <a:pt x="202" y="105"/>
                  </a:lnTo>
                  <a:lnTo>
                    <a:pt x="183" y="105"/>
                  </a:lnTo>
                  <a:lnTo>
                    <a:pt x="183" y="138"/>
                  </a:lnTo>
                  <a:lnTo>
                    <a:pt x="166" y="138"/>
                  </a:lnTo>
                  <a:close/>
                  <a:moveTo>
                    <a:pt x="166" y="90"/>
                  </a:moveTo>
                  <a:lnTo>
                    <a:pt x="166" y="28"/>
                  </a:lnTo>
                  <a:lnTo>
                    <a:pt x="123" y="90"/>
                  </a:lnTo>
                  <a:lnTo>
                    <a:pt x="166" y="90"/>
                  </a:lnTo>
                  <a:close/>
                  <a:moveTo>
                    <a:pt x="234" y="138"/>
                  </a:moveTo>
                  <a:lnTo>
                    <a:pt x="234" y="119"/>
                  </a:lnTo>
                  <a:lnTo>
                    <a:pt x="253" y="119"/>
                  </a:lnTo>
                  <a:lnTo>
                    <a:pt x="253" y="138"/>
                  </a:lnTo>
                  <a:lnTo>
                    <a:pt x="234" y="138"/>
                  </a:lnTo>
                  <a:close/>
                  <a:moveTo>
                    <a:pt x="298" y="64"/>
                  </a:moveTo>
                  <a:cubicBezTo>
                    <a:pt x="291" y="61"/>
                    <a:pt x="286" y="58"/>
                    <a:pt x="283" y="53"/>
                  </a:cubicBezTo>
                  <a:cubicBezTo>
                    <a:pt x="279" y="48"/>
                    <a:pt x="278" y="42"/>
                    <a:pt x="278" y="36"/>
                  </a:cubicBezTo>
                  <a:cubicBezTo>
                    <a:pt x="278" y="26"/>
                    <a:pt x="281" y="18"/>
                    <a:pt x="289" y="11"/>
                  </a:cubicBezTo>
                  <a:cubicBezTo>
                    <a:pt x="296" y="4"/>
                    <a:pt x="305" y="0"/>
                    <a:pt x="317" y="0"/>
                  </a:cubicBezTo>
                  <a:cubicBezTo>
                    <a:pt x="329" y="0"/>
                    <a:pt x="339" y="4"/>
                    <a:pt x="346" y="11"/>
                  </a:cubicBezTo>
                  <a:cubicBezTo>
                    <a:pt x="354" y="18"/>
                    <a:pt x="357" y="26"/>
                    <a:pt x="357" y="36"/>
                  </a:cubicBezTo>
                  <a:cubicBezTo>
                    <a:pt x="357" y="43"/>
                    <a:pt x="356" y="48"/>
                    <a:pt x="352" y="53"/>
                  </a:cubicBezTo>
                  <a:cubicBezTo>
                    <a:pt x="349" y="58"/>
                    <a:pt x="344" y="61"/>
                    <a:pt x="337" y="64"/>
                  </a:cubicBezTo>
                  <a:cubicBezTo>
                    <a:pt x="345" y="67"/>
                    <a:pt x="352" y="71"/>
                    <a:pt x="356" y="77"/>
                  </a:cubicBezTo>
                  <a:cubicBezTo>
                    <a:pt x="361" y="83"/>
                    <a:pt x="363" y="91"/>
                    <a:pt x="363" y="99"/>
                  </a:cubicBezTo>
                  <a:cubicBezTo>
                    <a:pt x="363" y="111"/>
                    <a:pt x="359" y="121"/>
                    <a:pt x="350" y="129"/>
                  </a:cubicBezTo>
                  <a:cubicBezTo>
                    <a:pt x="342" y="137"/>
                    <a:pt x="331" y="141"/>
                    <a:pt x="317" y="141"/>
                  </a:cubicBezTo>
                  <a:cubicBezTo>
                    <a:pt x="304" y="141"/>
                    <a:pt x="293" y="137"/>
                    <a:pt x="285" y="129"/>
                  </a:cubicBezTo>
                  <a:cubicBezTo>
                    <a:pt x="276" y="121"/>
                    <a:pt x="272" y="111"/>
                    <a:pt x="272" y="99"/>
                  </a:cubicBezTo>
                  <a:cubicBezTo>
                    <a:pt x="272" y="90"/>
                    <a:pt x="275" y="82"/>
                    <a:pt x="279" y="76"/>
                  </a:cubicBezTo>
                  <a:cubicBezTo>
                    <a:pt x="284" y="70"/>
                    <a:pt x="290" y="66"/>
                    <a:pt x="298" y="64"/>
                  </a:cubicBezTo>
                  <a:close/>
                  <a:moveTo>
                    <a:pt x="295" y="35"/>
                  </a:moveTo>
                  <a:cubicBezTo>
                    <a:pt x="295" y="42"/>
                    <a:pt x="297" y="47"/>
                    <a:pt x="301" y="51"/>
                  </a:cubicBezTo>
                  <a:cubicBezTo>
                    <a:pt x="306" y="55"/>
                    <a:pt x="311" y="57"/>
                    <a:pt x="318" y="57"/>
                  </a:cubicBezTo>
                  <a:cubicBezTo>
                    <a:pt x="324" y="57"/>
                    <a:pt x="330" y="55"/>
                    <a:pt x="334" y="51"/>
                  </a:cubicBezTo>
                  <a:cubicBezTo>
                    <a:pt x="338" y="47"/>
                    <a:pt x="340" y="42"/>
                    <a:pt x="340" y="36"/>
                  </a:cubicBezTo>
                  <a:cubicBezTo>
                    <a:pt x="340" y="30"/>
                    <a:pt x="338" y="25"/>
                    <a:pt x="333" y="21"/>
                  </a:cubicBezTo>
                  <a:cubicBezTo>
                    <a:pt x="329" y="16"/>
                    <a:pt x="324" y="14"/>
                    <a:pt x="317" y="14"/>
                  </a:cubicBezTo>
                  <a:cubicBezTo>
                    <a:pt x="311" y="14"/>
                    <a:pt x="306" y="16"/>
                    <a:pt x="301" y="20"/>
                  </a:cubicBezTo>
                  <a:cubicBezTo>
                    <a:pt x="297" y="25"/>
                    <a:pt x="295" y="30"/>
                    <a:pt x="295" y="35"/>
                  </a:cubicBezTo>
                  <a:close/>
                  <a:moveTo>
                    <a:pt x="290" y="99"/>
                  </a:moveTo>
                  <a:cubicBezTo>
                    <a:pt x="290" y="104"/>
                    <a:pt x="291" y="108"/>
                    <a:pt x="293" y="113"/>
                  </a:cubicBezTo>
                  <a:cubicBezTo>
                    <a:pt x="295" y="117"/>
                    <a:pt x="299" y="121"/>
                    <a:pt x="303" y="123"/>
                  </a:cubicBezTo>
                  <a:cubicBezTo>
                    <a:pt x="308" y="126"/>
                    <a:pt x="313" y="127"/>
                    <a:pt x="318" y="127"/>
                  </a:cubicBezTo>
                  <a:cubicBezTo>
                    <a:pt x="326" y="127"/>
                    <a:pt x="332" y="124"/>
                    <a:pt x="338" y="119"/>
                  </a:cubicBezTo>
                  <a:cubicBezTo>
                    <a:pt x="343" y="114"/>
                    <a:pt x="345" y="107"/>
                    <a:pt x="345" y="99"/>
                  </a:cubicBezTo>
                  <a:cubicBezTo>
                    <a:pt x="345" y="91"/>
                    <a:pt x="343" y="85"/>
                    <a:pt x="337" y="79"/>
                  </a:cubicBezTo>
                  <a:cubicBezTo>
                    <a:pt x="332" y="74"/>
                    <a:pt x="325" y="71"/>
                    <a:pt x="317" y="71"/>
                  </a:cubicBezTo>
                  <a:cubicBezTo>
                    <a:pt x="309" y="71"/>
                    <a:pt x="303" y="74"/>
                    <a:pt x="297" y="79"/>
                  </a:cubicBezTo>
                  <a:cubicBezTo>
                    <a:pt x="292" y="84"/>
                    <a:pt x="290" y="91"/>
                    <a:pt x="290" y="99"/>
                  </a:cubicBezTo>
                  <a:close/>
                  <a:moveTo>
                    <a:pt x="473" y="122"/>
                  </a:moveTo>
                  <a:lnTo>
                    <a:pt x="473" y="138"/>
                  </a:lnTo>
                  <a:lnTo>
                    <a:pt x="382" y="138"/>
                  </a:lnTo>
                  <a:cubicBezTo>
                    <a:pt x="382" y="134"/>
                    <a:pt x="383" y="131"/>
                    <a:pt x="384" y="127"/>
                  </a:cubicBezTo>
                  <a:cubicBezTo>
                    <a:pt x="387" y="121"/>
                    <a:pt x="390" y="114"/>
                    <a:pt x="395" y="108"/>
                  </a:cubicBezTo>
                  <a:cubicBezTo>
                    <a:pt x="400" y="102"/>
                    <a:pt x="408" y="96"/>
                    <a:pt x="417" y="88"/>
                  </a:cubicBezTo>
                  <a:cubicBezTo>
                    <a:pt x="432" y="75"/>
                    <a:pt x="443" y="66"/>
                    <a:pt x="448" y="58"/>
                  </a:cubicBezTo>
                  <a:cubicBezTo>
                    <a:pt x="453" y="51"/>
                    <a:pt x="456" y="45"/>
                    <a:pt x="456" y="38"/>
                  </a:cubicBezTo>
                  <a:cubicBezTo>
                    <a:pt x="456" y="32"/>
                    <a:pt x="453" y="26"/>
                    <a:pt x="448" y="21"/>
                  </a:cubicBezTo>
                  <a:cubicBezTo>
                    <a:pt x="444" y="17"/>
                    <a:pt x="437" y="14"/>
                    <a:pt x="430" y="14"/>
                  </a:cubicBezTo>
                  <a:cubicBezTo>
                    <a:pt x="422" y="14"/>
                    <a:pt x="415" y="17"/>
                    <a:pt x="410" y="22"/>
                  </a:cubicBezTo>
                  <a:cubicBezTo>
                    <a:pt x="405" y="27"/>
                    <a:pt x="403" y="33"/>
                    <a:pt x="403" y="42"/>
                  </a:cubicBezTo>
                  <a:lnTo>
                    <a:pt x="385" y="40"/>
                  </a:lnTo>
                  <a:cubicBezTo>
                    <a:pt x="387" y="27"/>
                    <a:pt x="391" y="17"/>
                    <a:pt x="399" y="11"/>
                  </a:cubicBezTo>
                  <a:cubicBezTo>
                    <a:pt x="407" y="4"/>
                    <a:pt x="417" y="0"/>
                    <a:pt x="430" y="0"/>
                  </a:cubicBezTo>
                  <a:cubicBezTo>
                    <a:pt x="443" y="0"/>
                    <a:pt x="454" y="4"/>
                    <a:pt x="461" y="11"/>
                  </a:cubicBezTo>
                  <a:cubicBezTo>
                    <a:pt x="469" y="19"/>
                    <a:pt x="473" y="28"/>
                    <a:pt x="473" y="39"/>
                  </a:cubicBezTo>
                  <a:cubicBezTo>
                    <a:pt x="473" y="44"/>
                    <a:pt x="472" y="50"/>
                    <a:pt x="470" y="55"/>
                  </a:cubicBezTo>
                  <a:cubicBezTo>
                    <a:pt x="467" y="60"/>
                    <a:pt x="464" y="66"/>
                    <a:pt x="458" y="72"/>
                  </a:cubicBezTo>
                  <a:cubicBezTo>
                    <a:pt x="453" y="78"/>
                    <a:pt x="444" y="86"/>
                    <a:pt x="432" y="96"/>
                  </a:cubicBezTo>
                  <a:cubicBezTo>
                    <a:pt x="422" y="104"/>
                    <a:pt x="416" y="110"/>
                    <a:pt x="413" y="113"/>
                  </a:cubicBezTo>
                  <a:cubicBezTo>
                    <a:pt x="410" y="116"/>
                    <a:pt x="408" y="119"/>
                    <a:pt x="406" y="122"/>
                  </a:cubicBezTo>
                  <a:lnTo>
                    <a:pt x="473" y="122"/>
                  </a:lnTo>
                  <a:close/>
                  <a:moveTo>
                    <a:pt x="585" y="122"/>
                  </a:moveTo>
                  <a:lnTo>
                    <a:pt x="585" y="138"/>
                  </a:lnTo>
                  <a:lnTo>
                    <a:pt x="494" y="138"/>
                  </a:lnTo>
                  <a:cubicBezTo>
                    <a:pt x="494" y="134"/>
                    <a:pt x="495" y="131"/>
                    <a:pt x="496" y="127"/>
                  </a:cubicBezTo>
                  <a:cubicBezTo>
                    <a:pt x="499" y="121"/>
                    <a:pt x="502" y="114"/>
                    <a:pt x="507" y="108"/>
                  </a:cubicBezTo>
                  <a:cubicBezTo>
                    <a:pt x="512" y="102"/>
                    <a:pt x="520" y="96"/>
                    <a:pt x="529" y="88"/>
                  </a:cubicBezTo>
                  <a:cubicBezTo>
                    <a:pt x="544" y="75"/>
                    <a:pt x="555" y="66"/>
                    <a:pt x="560" y="58"/>
                  </a:cubicBezTo>
                  <a:cubicBezTo>
                    <a:pt x="565" y="51"/>
                    <a:pt x="568" y="45"/>
                    <a:pt x="568" y="38"/>
                  </a:cubicBezTo>
                  <a:cubicBezTo>
                    <a:pt x="568" y="32"/>
                    <a:pt x="565" y="26"/>
                    <a:pt x="560" y="21"/>
                  </a:cubicBezTo>
                  <a:cubicBezTo>
                    <a:pt x="556" y="17"/>
                    <a:pt x="549" y="14"/>
                    <a:pt x="542" y="14"/>
                  </a:cubicBezTo>
                  <a:cubicBezTo>
                    <a:pt x="534" y="14"/>
                    <a:pt x="527" y="17"/>
                    <a:pt x="522" y="22"/>
                  </a:cubicBezTo>
                  <a:cubicBezTo>
                    <a:pt x="517" y="27"/>
                    <a:pt x="515" y="33"/>
                    <a:pt x="515" y="42"/>
                  </a:cubicBezTo>
                  <a:lnTo>
                    <a:pt x="497" y="40"/>
                  </a:lnTo>
                  <a:cubicBezTo>
                    <a:pt x="499" y="27"/>
                    <a:pt x="503" y="17"/>
                    <a:pt x="511" y="11"/>
                  </a:cubicBezTo>
                  <a:cubicBezTo>
                    <a:pt x="519" y="4"/>
                    <a:pt x="529" y="0"/>
                    <a:pt x="542" y="0"/>
                  </a:cubicBezTo>
                  <a:cubicBezTo>
                    <a:pt x="555" y="0"/>
                    <a:pt x="566" y="4"/>
                    <a:pt x="573" y="11"/>
                  </a:cubicBezTo>
                  <a:cubicBezTo>
                    <a:pt x="581" y="19"/>
                    <a:pt x="585" y="28"/>
                    <a:pt x="585" y="39"/>
                  </a:cubicBezTo>
                  <a:cubicBezTo>
                    <a:pt x="585" y="44"/>
                    <a:pt x="584" y="50"/>
                    <a:pt x="582" y="55"/>
                  </a:cubicBezTo>
                  <a:cubicBezTo>
                    <a:pt x="579" y="60"/>
                    <a:pt x="576" y="66"/>
                    <a:pt x="570" y="72"/>
                  </a:cubicBezTo>
                  <a:cubicBezTo>
                    <a:pt x="565" y="78"/>
                    <a:pt x="556" y="86"/>
                    <a:pt x="544" y="96"/>
                  </a:cubicBezTo>
                  <a:cubicBezTo>
                    <a:pt x="534" y="104"/>
                    <a:pt x="528" y="110"/>
                    <a:pt x="525" y="113"/>
                  </a:cubicBezTo>
                  <a:cubicBezTo>
                    <a:pt x="522" y="116"/>
                    <a:pt x="520" y="119"/>
                    <a:pt x="518" y="122"/>
                  </a:cubicBezTo>
                  <a:lnTo>
                    <a:pt x="585"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6" name="Freeform 419"/>
            <p:cNvSpPr>
              <a:spLocks noEditPoints="1"/>
            </p:cNvSpPr>
            <p:nvPr/>
          </p:nvSpPr>
          <p:spPr bwMode="auto">
            <a:xfrm>
              <a:off x="1925955" y="906780"/>
              <a:ext cx="187325" cy="83820"/>
            </a:xfrm>
            <a:custGeom>
              <a:avLst/>
              <a:gdLst>
                <a:gd name="T0" fmla="*/ 17 w 315"/>
                <a:gd name="T1" fmla="*/ 100 h 141"/>
                <a:gd name="T2" fmla="*/ 44 w 315"/>
                <a:gd name="T3" fmla="*/ 127 h 141"/>
                <a:gd name="T4" fmla="*/ 73 w 315"/>
                <a:gd name="T5" fmla="*/ 98 h 141"/>
                <a:gd name="T6" fmla="*/ 46 w 315"/>
                <a:gd name="T7" fmla="*/ 71 h 141"/>
                <a:gd name="T8" fmla="*/ 36 w 315"/>
                <a:gd name="T9" fmla="*/ 58 h 141"/>
                <a:gd name="T10" fmla="*/ 58 w 315"/>
                <a:gd name="T11" fmla="*/ 53 h 141"/>
                <a:gd name="T12" fmla="*/ 60 w 315"/>
                <a:gd name="T13" fmla="*/ 20 h 141"/>
                <a:gd name="T14" fmla="*/ 28 w 315"/>
                <a:gd name="T15" fmla="*/ 20 h 141"/>
                <a:gd name="T16" fmla="*/ 2 w 315"/>
                <a:gd name="T17" fmla="*/ 36 h 141"/>
                <a:gd name="T18" fmla="*/ 43 w 315"/>
                <a:gd name="T19" fmla="*/ 0 h 141"/>
                <a:gd name="T20" fmla="*/ 79 w 315"/>
                <a:gd name="T21" fmla="*/ 18 h 141"/>
                <a:gd name="T22" fmla="*/ 79 w 315"/>
                <a:gd name="T23" fmla="*/ 52 h 141"/>
                <a:gd name="T24" fmla="*/ 84 w 315"/>
                <a:gd name="T25" fmla="*/ 76 h 141"/>
                <a:gd name="T26" fmla="*/ 77 w 315"/>
                <a:gd name="T27" fmla="*/ 128 h 141"/>
                <a:gd name="T28" fmla="*/ 14 w 315"/>
                <a:gd name="T29" fmla="*/ 130 h 141"/>
                <a:gd name="T30" fmla="*/ 112 w 315"/>
                <a:gd name="T31" fmla="*/ 71 h 141"/>
                <a:gd name="T32" fmla="*/ 132 w 315"/>
                <a:gd name="T33" fmla="*/ 8 h 141"/>
                <a:gd name="T34" fmla="*/ 177 w 315"/>
                <a:gd name="T35" fmla="*/ 5 h 141"/>
                <a:gd name="T36" fmla="*/ 199 w 315"/>
                <a:gd name="T37" fmla="*/ 38 h 141"/>
                <a:gd name="T38" fmla="*/ 197 w 315"/>
                <a:gd name="T39" fmla="*/ 110 h 141"/>
                <a:gd name="T40" fmla="*/ 157 w 315"/>
                <a:gd name="T41" fmla="*/ 141 h 141"/>
                <a:gd name="T42" fmla="*/ 112 w 315"/>
                <a:gd name="T43" fmla="*/ 71 h 141"/>
                <a:gd name="T44" fmla="*/ 138 w 315"/>
                <a:gd name="T45" fmla="*/ 116 h 141"/>
                <a:gd name="T46" fmla="*/ 177 w 315"/>
                <a:gd name="T47" fmla="*/ 116 h 141"/>
                <a:gd name="T48" fmla="*/ 177 w 315"/>
                <a:gd name="T49" fmla="*/ 26 h 141"/>
                <a:gd name="T50" fmla="*/ 138 w 315"/>
                <a:gd name="T51" fmla="*/ 24 h 141"/>
                <a:gd name="T52" fmla="*/ 250 w 315"/>
                <a:gd name="T53" fmla="*/ 64 h 141"/>
                <a:gd name="T54" fmla="*/ 230 w 315"/>
                <a:gd name="T55" fmla="*/ 36 h 141"/>
                <a:gd name="T56" fmla="*/ 269 w 315"/>
                <a:gd name="T57" fmla="*/ 0 h 141"/>
                <a:gd name="T58" fmla="*/ 309 w 315"/>
                <a:gd name="T59" fmla="*/ 36 h 141"/>
                <a:gd name="T60" fmla="*/ 289 w 315"/>
                <a:gd name="T61" fmla="*/ 64 h 141"/>
                <a:gd name="T62" fmla="*/ 315 w 315"/>
                <a:gd name="T63" fmla="*/ 99 h 141"/>
                <a:gd name="T64" fmla="*/ 269 w 315"/>
                <a:gd name="T65" fmla="*/ 141 h 141"/>
                <a:gd name="T66" fmla="*/ 224 w 315"/>
                <a:gd name="T67" fmla="*/ 99 h 141"/>
                <a:gd name="T68" fmla="*/ 250 w 315"/>
                <a:gd name="T69" fmla="*/ 64 h 141"/>
                <a:gd name="T70" fmla="*/ 253 w 315"/>
                <a:gd name="T71" fmla="*/ 51 h 141"/>
                <a:gd name="T72" fmla="*/ 286 w 315"/>
                <a:gd name="T73" fmla="*/ 51 h 141"/>
                <a:gd name="T74" fmla="*/ 285 w 315"/>
                <a:gd name="T75" fmla="*/ 21 h 141"/>
                <a:gd name="T76" fmla="*/ 253 w 315"/>
                <a:gd name="T77" fmla="*/ 20 h 141"/>
                <a:gd name="T78" fmla="*/ 242 w 315"/>
                <a:gd name="T79" fmla="*/ 99 h 141"/>
                <a:gd name="T80" fmla="*/ 255 w 315"/>
                <a:gd name="T81" fmla="*/ 123 h 141"/>
                <a:gd name="T82" fmla="*/ 290 w 315"/>
                <a:gd name="T83" fmla="*/ 119 h 141"/>
                <a:gd name="T84" fmla="*/ 289 w 315"/>
                <a:gd name="T85" fmla="*/ 79 h 141"/>
                <a:gd name="T86" fmla="*/ 249 w 315"/>
                <a:gd name="T87"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moveTo>
                    <a:pt x="250" y="64"/>
                  </a:moveTo>
                  <a:cubicBezTo>
                    <a:pt x="243" y="61"/>
                    <a:pt x="238" y="58"/>
                    <a:pt x="235" y="53"/>
                  </a:cubicBezTo>
                  <a:cubicBezTo>
                    <a:pt x="231" y="48"/>
                    <a:pt x="230" y="42"/>
                    <a:pt x="230" y="36"/>
                  </a:cubicBezTo>
                  <a:cubicBezTo>
                    <a:pt x="230" y="26"/>
                    <a:pt x="233" y="18"/>
                    <a:pt x="241" y="11"/>
                  </a:cubicBezTo>
                  <a:cubicBezTo>
                    <a:pt x="248" y="4"/>
                    <a:pt x="257" y="0"/>
                    <a:pt x="269" y="0"/>
                  </a:cubicBezTo>
                  <a:cubicBezTo>
                    <a:pt x="281" y="0"/>
                    <a:pt x="291" y="4"/>
                    <a:pt x="298" y="11"/>
                  </a:cubicBezTo>
                  <a:cubicBezTo>
                    <a:pt x="306" y="18"/>
                    <a:pt x="309" y="26"/>
                    <a:pt x="309" y="36"/>
                  </a:cubicBezTo>
                  <a:cubicBezTo>
                    <a:pt x="309" y="43"/>
                    <a:pt x="308" y="48"/>
                    <a:pt x="304" y="53"/>
                  </a:cubicBezTo>
                  <a:cubicBezTo>
                    <a:pt x="301" y="58"/>
                    <a:pt x="296" y="61"/>
                    <a:pt x="289" y="64"/>
                  </a:cubicBezTo>
                  <a:cubicBezTo>
                    <a:pt x="297" y="67"/>
                    <a:pt x="304" y="71"/>
                    <a:pt x="308" y="77"/>
                  </a:cubicBezTo>
                  <a:cubicBezTo>
                    <a:pt x="313" y="83"/>
                    <a:pt x="315" y="91"/>
                    <a:pt x="315" y="99"/>
                  </a:cubicBezTo>
                  <a:cubicBezTo>
                    <a:pt x="315" y="111"/>
                    <a:pt x="311" y="121"/>
                    <a:pt x="302" y="129"/>
                  </a:cubicBezTo>
                  <a:cubicBezTo>
                    <a:pt x="294" y="137"/>
                    <a:pt x="283" y="141"/>
                    <a:pt x="269" y="141"/>
                  </a:cubicBezTo>
                  <a:cubicBezTo>
                    <a:pt x="256" y="141"/>
                    <a:pt x="245" y="137"/>
                    <a:pt x="237" y="129"/>
                  </a:cubicBezTo>
                  <a:cubicBezTo>
                    <a:pt x="228" y="121"/>
                    <a:pt x="224" y="111"/>
                    <a:pt x="224" y="99"/>
                  </a:cubicBezTo>
                  <a:cubicBezTo>
                    <a:pt x="224" y="90"/>
                    <a:pt x="227" y="82"/>
                    <a:pt x="231" y="76"/>
                  </a:cubicBezTo>
                  <a:cubicBezTo>
                    <a:pt x="236" y="70"/>
                    <a:pt x="242" y="66"/>
                    <a:pt x="250" y="64"/>
                  </a:cubicBezTo>
                  <a:close/>
                  <a:moveTo>
                    <a:pt x="247" y="35"/>
                  </a:moveTo>
                  <a:cubicBezTo>
                    <a:pt x="247" y="42"/>
                    <a:pt x="249" y="47"/>
                    <a:pt x="253" y="51"/>
                  </a:cubicBezTo>
                  <a:cubicBezTo>
                    <a:pt x="258" y="55"/>
                    <a:pt x="263" y="57"/>
                    <a:pt x="270" y="57"/>
                  </a:cubicBezTo>
                  <a:cubicBezTo>
                    <a:pt x="276" y="57"/>
                    <a:pt x="282" y="55"/>
                    <a:pt x="286" y="51"/>
                  </a:cubicBezTo>
                  <a:cubicBezTo>
                    <a:pt x="290" y="47"/>
                    <a:pt x="292" y="42"/>
                    <a:pt x="292" y="36"/>
                  </a:cubicBezTo>
                  <a:cubicBezTo>
                    <a:pt x="292" y="30"/>
                    <a:pt x="290" y="25"/>
                    <a:pt x="285" y="21"/>
                  </a:cubicBezTo>
                  <a:cubicBezTo>
                    <a:pt x="281" y="16"/>
                    <a:pt x="276" y="14"/>
                    <a:pt x="269" y="14"/>
                  </a:cubicBezTo>
                  <a:cubicBezTo>
                    <a:pt x="263" y="14"/>
                    <a:pt x="258" y="16"/>
                    <a:pt x="253" y="20"/>
                  </a:cubicBezTo>
                  <a:cubicBezTo>
                    <a:pt x="249" y="25"/>
                    <a:pt x="247" y="30"/>
                    <a:pt x="247" y="35"/>
                  </a:cubicBezTo>
                  <a:close/>
                  <a:moveTo>
                    <a:pt x="242" y="99"/>
                  </a:moveTo>
                  <a:cubicBezTo>
                    <a:pt x="242" y="104"/>
                    <a:pt x="243" y="108"/>
                    <a:pt x="245" y="113"/>
                  </a:cubicBezTo>
                  <a:cubicBezTo>
                    <a:pt x="247" y="117"/>
                    <a:pt x="251" y="121"/>
                    <a:pt x="255" y="123"/>
                  </a:cubicBezTo>
                  <a:cubicBezTo>
                    <a:pt x="260" y="126"/>
                    <a:pt x="265" y="127"/>
                    <a:pt x="270" y="127"/>
                  </a:cubicBezTo>
                  <a:cubicBezTo>
                    <a:pt x="278" y="127"/>
                    <a:pt x="284" y="124"/>
                    <a:pt x="290" y="119"/>
                  </a:cubicBezTo>
                  <a:cubicBezTo>
                    <a:pt x="295" y="114"/>
                    <a:pt x="297" y="107"/>
                    <a:pt x="297" y="99"/>
                  </a:cubicBezTo>
                  <a:cubicBezTo>
                    <a:pt x="297" y="91"/>
                    <a:pt x="295" y="85"/>
                    <a:pt x="289" y="79"/>
                  </a:cubicBezTo>
                  <a:cubicBezTo>
                    <a:pt x="284" y="74"/>
                    <a:pt x="277" y="71"/>
                    <a:pt x="269" y="71"/>
                  </a:cubicBezTo>
                  <a:cubicBezTo>
                    <a:pt x="261" y="71"/>
                    <a:pt x="255" y="74"/>
                    <a:pt x="249" y="79"/>
                  </a:cubicBezTo>
                  <a:cubicBezTo>
                    <a:pt x="244" y="84"/>
                    <a:pt x="242" y="91"/>
                    <a:pt x="242"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87" name="Line 420"/>
            <p:cNvCxnSpPr/>
            <p:nvPr/>
          </p:nvCxnSpPr>
          <p:spPr bwMode="auto">
            <a:xfrm>
              <a:off x="1588770" y="466090"/>
              <a:ext cx="0" cy="5702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8" name="Line 421"/>
            <p:cNvCxnSpPr/>
            <p:nvPr/>
          </p:nvCxnSpPr>
          <p:spPr bwMode="auto">
            <a:xfrm>
              <a:off x="2216150" y="466090"/>
              <a:ext cx="0" cy="5702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9" name="Line 422"/>
            <p:cNvCxnSpPr/>
            <p:nvPr/>
          </p:nvCxnSpPr>
          <p:spPr bwMode="auto">
            <a:xfrm>
              <a:off x="2844165" y="466090"/>
              <a:ext cx="0" cy="5702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0" name="Line 423"/>
            <p:cNvCxnSpPr/>
            <p:nvPr/>
          </p:nvCxnSpPr>
          <p:spPr bwMode="auto">
            <a:xfrm>
              <a:off x="3472180" y="466090"/>
              <a:ext cx="0" cy="5702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1" name="Line 424"/>
            <p:cNvCxnSpPr/>
            <p:nvPr/>
          </p:nvCxnSpPr>
          <p:spPr bwMode="auto">
            <a:xfrm>
              <a:off x="960755" y="1036320"/>
              <a:ext cx="3138805"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92" name="Rectangle 425"/>
            <p:cNvSpPr>
              <a:spLocks noChangeArrowheads="1"/>
            </p:cNvSpPr>
            <p:nvPr/>
          </p:nvSpPr>
          <p:spPr bwMode="auto">
            <a:xfrm>
              <a:off x="47625" y="1055370"/>
              <a:ext cx="4051935"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93" name="Freeform 426"/>
            <p:cNvSpPr>
              <a:spLocks noEditPoints="1"/>
            </p:cNvSpPr>
            <p:nvPr/>
          </p:nvSpPr>
          <p:spPr bwMode="auto">
            <a:xfrm>
              <a:off x="280035" y="1128395"/>
              <a:ext cx="84455" cy="62230"/>
            </a:xfrm>
            <a:custGeom>
              <a:avLst/>
              <a:gdLst>
                <a:gd name="T0" fmla="*/ 71 w 142"/>
                <a:gd name="T1" fmla="*/ 89 h 104"/>
                <a:gd name="T2" fmla="*/ 53 w 142"/>
                <a:gd name="T3" fmla="*/ 100 h 104"/>
                <a:gd name="T4" fmla="*/ 34 w 142"/>
                <a:gd name="T5" fmla="*/ 104 h 104"/>
                <a:gd name="T6" fmla="*/ 9 w 142"/>
                <a:gd name="T7" fmla="*/ 96 h 104"/>
                <a:gd name="T8" fmla="*/ 0 w 142"/>
                <a:gd name="T9" fmla="*/ 75 h 104"/>
                <a:gd name="T10" fmla="*/ 4 w 142"/>
                <a:gd name="T11" fmla="*/ 62 h 104"/>
                <a:gd name="T12" fmla="*/ 12 w 142"/>
                <a:gd name="T13" fmla="*/ 52 h 104"/>
                <a:gd name="T14" fmla="*/ 25 w 142"/>
                <a:gd name="T15" fmla="*/ 47 h 104"/>
                <a:gd name="T16" fmla="*/ 40 w 142"/>
                <a:gd name="T17" fmla="*/ 44 h 104"/>
                <a:gd name="T18" fmla="*/ 70 w 142"/>
                <a:gd name="T19" fmla="*/ 38 h 104"/>
                <a:gd name="T20" fmla="*/ 70 w 142"/>
                <a:gd name="T21" fmla="*/ 34 h 104"/>
                <a:gd name="T22" fmla="*/ 65 w 142"/>
                <a:gd name="T23" fmla="*/ 19 h 104"/>
                <a:gd name="T24" fmla="*/ 46 w 142"/>
                <a:gd name="T25" fmla="*/ 14 h 104"/>
                <a:gd name="T26" fmla="*/ 28 w 142"/>
                <a:gd name="T27" fmla="*/ 18 h 104"/>
                <a:gd name="T28" fmla="*/ 20 w 142"/>
                <a:gd name="T29" fmla="*/ 32 h 104"/>
                <a:gd name="T30" fmla="*/ 3 w 142"/>
                <a:gd name="T31" fmla="*/ 30 h 104"/>
                <a:gd name="T32" fmla="*/ 11 w 142"/>
                <a:gd name="T33" fmla="*/ 13 h 104"/>
                <a:gd name="T34" fmla="*/ 26 w 142"/>
                <a:gd name="T35" fmla="*/ 3 h 104"/>
                <a:gd name="T36" fmla="*/ 48 w 142"/>
                <a:gd name="T37" fmla="*/ 0 h 104"/>
                <a:gd name="T38" fmla="*/ 69 w 142"/>
                <a:gd name="T39" fmla="*/ 3 h 104"/>
                <a:gd name="T40" fmla="*/ 81 w 142"/>
                <a:gd name="T41" fmla="*/ 10 h 104"/>
                <a:gd name="T42" fmla="*/ 86 w 142"/>
                <a:gd name="T43" fmla="*/ 22 h 104"/>
                <a:gd name="T44" fmla="*/ 87 w 142"/>
                <a:gd name="T45" fmla="*/ 37 h 104"/>
                <a:gd name="T46" fmla="*/ 87 w 142"/>
                <a:gd name="T47" fmla="*/ 60 h 104"/>
                <a:gd name="T48" fmla="*/ 88 w 142"/>
                <a:gd name="T49" fmla="*/ 89 h 104"/>
                <a:gd name="T50" fmla="*/ 92 w 142"/>
                <a:gd name="T51" fmla="*/ 101 h 104"/>
                <a:gd name="T52" fmla="*/ 74 w 142"/>
                <a:gd name="T53" fmla="*/ 101 h 104"/>
                <a:gd name="T54" fmla="*/ 71 w 142"/>
                <a:gd name="T55" fmla="*/ 89 h 104"/>
                <a:gd name="T56" fmla="*/ 70 w 142"/>
                <a:gd name="T57" fmla="*/ 51 h 104"/>
                <a:gd name="T58" fmla="*/ 42 w 142"/>
                <a:gd name="T59" fmla="*/ 58 h 104"/>
                <a:gd name="T60" fmla="*/ 27 w 142"/>
                <a:gd name="T61" fmla="*/ 61 h 104"/>
                <a:gd name="T62" fmla="*/ 21 w 142"/>
                <a:gd name="T63" fmla="*/ 67 h 104"/>
                <a:gd name="T64" fmla="*/ 18 w 142"/>
                <a:gd name="T65" fmla="*/ 75 h 104"/>
                <a:gd name="T66" fmla="*/ 24 w 142"/>
                <a:gd name="T67" fmla="*/ 86 h 104"/>
                <a:gd name="T68" fmla="*/ 38 w 142"/>
                <a:gd name="T69" fmla="*/ 90 h 104"/>
                <a:gd name="T70" fmla="*/ 56 w 142"/>
                <a:gd name="T71" fmla="*/ 86 h 104"/>
                <a:gd name="T72" fmla="*/ 67 w 142"/>
                <a:gd name="T73" fmla="*/ 74 h 104"/>
                <a:gd name="T74" fmla="*/ 70 w 142"/>
                <a:gd name="T75" fmla="*/ 58 h 104"/>
                <a:gd name="T76" fmla="*/ 70 w 142"/>
                <a:gd name="T77" fmla="*/ 51 h 104"/>
                <a:gd name="T78" fmla="*/ 123 w 142"/>
                <a:gd name="T79" fmla="*/ 101 h 104"/>
                <a:gd name="T80" fmla="*/ 123 w 142"/>
                <a:gd name="T81" fmla="*/ 82 h 104"/>
                <a:gd name="T82" fmla="*/ 142 w 142"/>
                <a:gd name="T83" fmla="*/ 82 h 104"/>
                <a:gd name="T84" fmla="*/ 142 w 142"/>
                <a:gd name="T85" fmla="*/ 101 h 104"/>
                <a:gd name="T86" fmla="*/ 123 w 142"/>
                <a:gd name="T8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2" h="104">
                  <a:moveTo>
                    <a:pt x="71" y="89"/>
                  </a:moveTo>
                  <a:cubicBezTo>
                    <a:pt x="65" y="95"/>
                    <a:pt x="59" y="98"/>
                    <a:pt x="53" y="100"/>
                  </a:cubicBezTo>
                  <a:cubicBezTo>
                    <a:pt x="47" y="103"/>
                    <a:pt x="41" y="104"/>
                    <a:pt x="34" y="104"/>
                  </a:cubicBezTo>
                  <a:cubicBezTo>
                    <a:pt x="23" y="104"/>
                    <a:pt x="15" y="101"/>
                    <a:pt x="9" y="96"/>
                  </a:cubicBezTo>
                  <a:cubicBezTo>
                    <a:pt x="3" y="90"/>
                    <a:pt x="0" y="84"/>
                    <a:pt x="0" y="75"/>
                  </a:cubicBezTo>
                  <a:cubicBezTo>
                    <a:pt x="0" y="70"/>
                    <a:pt x="2" y="66"/>
                    <a:pt x="4" y="62"/>
                  </a:cubicBezTo>
                  <a:cubicBezTo>
                    <a:pt x="6" y="58"/>
                    <a:pt x="9" y="55"/>
                    <a:pt x="12" y="52"/>
                  </a:cubicBezTo>
                  <a:cubicBezTo>
                    <a:pt x="16" y="50"/>
                    <a:pt x="20" y="48"/>
                    <a:pt x="25" y="47"/>
                  </a:cubicBezTo>
                  <a:cubicBezTo>
                    <a:pt x="28" y="46"/>
                    <a:pt x="33" y="45"/>
                    <a:pt x="40" y="44"/>
                  </a:cubicBezTo>
                  <a:cubicBezTo>
                    <a:pt x="53" y="42"/>
                    <a:pt x="63" y="41"/>
                    <a:pt x="70" y="38"/>
                  </a:cubicBezTo>
                  <a:cubicBezTo>
                    <a:pt x="70" y="36"/>
                    <a:pt x="70" y="34"/>
                    <a:pt x="70" y="34"/>
                  </a:cubicBezTo>
                  <a:cubicBezTo>
                    <a:pt x="70" y="27"/>
                    <a:pt x="68" y="22"/>
                    <a:pt x="65" y="19"/>
                  </a:cubicBezTo>
                  <a:cubicBezTo>
                    <a:pt x="61" y="16"/>
                    <a:pt x="54" y="14"/>
                    <a:pt x="46" y="14"/>
                  </a:cubicBezTo>
                  <a:cubicBezTo>
                    <a:pt x="38" y="14"/>
                    <a:pt x="32" y="15"/>
                    <a:pt x="28" y="18"/>
                  </a:cubicBezTo>
                  <a:cubicBezTo>
                    <a:pt x="24" y="21"/>
                    <a:pt x="22" y="25"/>
                    <a:pt x="20" y="32"/>
                  </a:cubicBezTo>
                  <a:lnTo>
                    <a:pt x="3" y="30"/>
                  </a:lnTo>
                  <a:cubicBezTo>
                    <a:pt x="5" y="23"/>
                    <a:pt x="7" y="18"/>
                    <a:pt x="11" y="13"/>
                  </a:cubicBezTo>
                  <a:cubicBezTo>
                    <a:pt x="14" y="9"/>
                    <a:pt x="19" y="6"/>
                    <a:pt x="26" y="3"/>
                  </a:cubicBezTo>
                  <a:cubicBezTo>
                    <a:pt x="32" y="1"/>
                    <a:pt x="40" y="0"/>
                    <a:pt x="48" y="0"/>
                  </a:cubicBezTo>
                  <a:cubicBezTo>
                    <a:pt x="57" y="0"/>
                    <a:pt x="64" y="1"/>
                    <a:pt x="69" y="3"/>
                  </a:cubicBezTo>
                  <a:cubicBezTo>
                    <a:pt x="74" y="5"/>
                    <a:pt x="78" y="7"/>
                    <a:pt x="81" y="10"/>
                  </a:cubicBezTo>
                  <a:cubicBezTo>
                    <a:pt x="83" y="13"/>
                    <a:pt x="85" y="17"/>
                    <a:pt x="86" y="22"/>
                  </a:cubicBezTo>
                  <a:cubicBezTo>
                    <a:pt x="86" y="25"/>
                    <a:pt x="87" y="30"/>
                    <a:pt x="87" y="37"/>
                  </a:cubicBezTo>
                  <a:lnTo>
                    <a:pt x="87" y="60"/>
                  </a:lnTo>
                  <a:cubicBezTo>
                    <a:pt x="87" y="75"/>
                    <a:pt x="87" y="85"/>
                    <a:pt x="88" y="89"/>
                  </a:cubicBezTo>
                  <a:cubicBezTo>
                    <a:pt x="89" y="94"/>
                    <a:pt x="90" y="98"/>
                    <a:pt x="92" y="101"/>
                  </a:cubicBezTo>
                  <a:lnTo>
                    <a:pt x="74" y="101"/>
                  </a:lnTo>
                  <a:cubicBezTo>
                    <a:pt x="73" y="98"/>
                    <a:pt x="72" y="94"/>
                    <a:pt x="71" y="89"/>
                  </a:cubicBezTo>
                  <a:close/>
                  <a:moveTo>
                    <a:pt x="70" y="51"/>
                  </a:moveTo>
                  <a:cubicBezTo>
                    <a:pt x="64" y="54"/>
                    <a:pt x="54" y="56"/>
                    <a:pt x="42" y="58"/>
                  </a:cubicBezTo>
                  <a:cubicBezTo>
                    <a:pt x="35" y="59"/>
                    <a:pt x="30" y="60"/>
                    <a:pt x="27" y="61"/>
                  </a:cubicBezTo>
                  <a:cubicBezTo>
                    <a:pt x="25" y="63"/>
                    <a:pt x="22" y="64"/>
                    <a:pt x="21" y="67"/>
                  </a:cubicBezTo>
                  <a:cubicBezTo>
                    <a:pt x="19" y="69"/>
                    <a:pt x="18" y="72"/>
                    <a:pt x="18" y="75"/>
                  </a:cubicBezTo>
                  <a:cubicBezTo>
                    <a:pt x="18" y="79"/>
                    <a:pt x="20" y="83"/>
                    <a:pt x="24" y="86"/>
                  </a:cubicBezTo>
                  <a:cubicBezTo>
                    <a:pt x="27" y="89"/>
                    <a:pt x="32" y="90"/>
                    <a:pt x="38" y="90"/>
                  </a:cubicBezTo>
                  <a:cubicBezTo>
                    <a:pt x="45" y="90"/>
                    <a:pt x="51" y="89"/>
                    <a:pt x="56" y="86"/>
                  </a:cubicBezTo>
                  <a:cubicBezTo>
                    <a:pt x="61" y="83"/>
                    <a:pt x="65" y="79"/>
                    <a:pt x="67" y="74"/>
                  </a:cubicBezTo>
                  <a:cubicBezTo>
                    <a:pt x="69" y="71"/>
                    <a:pt x="70" y="65"/>
                    <a:pt x="70" y="58"/>
                  </a:cubicBezTo>
                  <a:lnTo>
                    <a:pt x="70" y="51"/>
                  </a:lnTo>
                  <a:close/>
                  <a:moveTo>
                    <a:pt x="123" y="101"/>
                  </a:moveTo>
                  <a:lnTo>
                    <a:pt x="123" y="82"/>
                  </a:lnTo>
                  <a:lnTo>
                    <a:pt x="142" y="82"/>
                  </a:lnTo>
                  <a:lnTo>
                    <a:pt x="142" y="101"/>
                  </a:lnTo>
                  <a:lnTo>
                    <a:pt x="123" y="10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94" name="Freeform 427"/>
            <p:cNvSpPr>
              <a:spLocks noEditPoints="1"/>
            </p:cNvSpPr>
            <p:nvPr/>
          </p:nvSpPr>
          <p:spPr bwMode="auto">
            <a:xfrm>
              <a:off x="404495" y="1096010"/>
              <a:ext cx="681355" cy="104140"/>
            </a:xfrm>
            <a:custGeom>
              <a:avLst/>
              <a:gdLst>
                <a:gd name="T0" fmla="*/ 115 w 1147"/>
                <a:gd name="T1" fmla="*/ 44 h 175"/>
                <a:gd name="T2" fmla="*/ 169 w 1147"/>
                <a:gd name="T3" fmla="*/ 58 h 175"/>
                <a:gd name="T4" fmla="*/ 124 w 1147"/>
                <a:gd name="T5" fmla="*/ 149 h 175"/>
                <a:gd name="T6" fmla="*/ 60 w 1147"/>
                <a:gd name="T7" fmla="*/ 172 h 175"/>
                <a:gd name="T8" fmla="*/ 4 w 1147"/>
                <a:gd name="T9" fmla="*/ 46 h 175"/>
                <a:gd name="T10" fmla="*/ 9 w 1147"/>
                <a:gd name="T11" fmla="*/ 116 h 175"/>
                <a:gd name="T12" fmla="*/ 45 w 1147"/>
                <a:gd name="T13" fmla="*/ 174 h 175"/>
                <a:gd name="T14" fmla="*/ 91 w 1147"/>
                <a:gd name="T15" fmla="*/ 41 h 175"/>
                <a:gd name="T16" fmla="*/ 320 w 1147"/>
                <a:gd name="T17" fmla="*/ 141 h 175"/>
                <a:gd name="T18" fmla="*/ 330 w 1147"/>
                <a:gd name="T19" fmla="*/ 157 h 175"/>
                <a:gd name="T20" fmla="*/ 287 w 1147"/>
                <a:gd name="T21" fmla="*/ 128 h 175"/>
                <a:gd name="T22" fmla="*/ 287 w 1147"/>
                <a:gd name="T23" fmla="*/ 108 h 175"/>
                <a:gd name="T24" fmla="*/ 237 w 1147"/>
                <a:gd name="T25" fmla="*/ 62 h 175"/>
                <a:gd name="T26" fmla="*/ 302 w 1147"/>
                <a:gd name="T27" fmla="*/ 73 h 175"/>
                <a:gd name="T28" fmla="*/ 361 w 1147"/>
                <a:gd name="T29" fmla="*/ 162 h 175"/>
                <a:gd name="T30" fmla="*/ 349 w 1147"/>
                <a:gd name="T31" fmla="*/ 128 h 175"/>
                <a:gd name="T32" fmla="*/ 353 w 1147"/>
                <a:gd name="T33" fmla="*/ 41 h 175"/>
                <a:gd name="T34" fmla="*/ 338 w 1147"/>
                <a:gd name="T35" fmla="*/ 29 h 175"/>
                <a:gd name="T36" fmla="*/ 287 w 1147"/>
                <a:gd name="T37" fmla="*/ 85 h 175"/>
                <a:gd name="T38" fmla="*/ 302 w 1147"/>
                <a:gd name="T39" fmla="*/ 85 h 175"/>
                <a:gd name="T40" fmla="*/ 507 w 1147"/>
                <a:gd name="T41" fmla="*/ 100 h 175"/>
                <a:gd name="T42" fmla="*/ 551 w 1147"/>
                <a:gd name="T43" fmla="*/ 171 h 175"/>
                <a:gd name="T44" fmla="*/ 408 w 1147"/>
                <a:gd name="T45" fmla="*/ 147 h 175"/>
                <a:gd name="T46" fmla="*/ 487 w 1147"/>
                <a:gd name="T47" fmla="*/ 90 h 175"/>
                <a:gd name="T48" fmla="*/ 464 w 1147"/>
                <a:gd name="T49" fmla="*/ 37 h 175"/>
                <a:gd name="T50" fmla="*/ 392 w 1147"/>
                <a:gd name="T51" fmla="*/ 37 h 175"/>
                <a:gd name="T52" fmla="*/ 481 w 1147"/>
                <a:gd name="T53" fmla="*/ 23 h 175"/>
                <a:gd name="T54" fmla="*/ 394 w 1147"/>
                <a:gd name="T55" fmla="*/ 70 h 175"/>
                <a:gd name="T56" fmla="*/ 515 w 1147"/>
                <a:gd name="T57" fmla="*/ 45 h 175"/>
                <a:gd name="T58" fmla="*/ 695 w 1147"/>
                <a:gd name="T59" fmla="*/ 54 h 175"/>
                <a:gd name="T60" fmla="*/ 708 w 1147"/>
                <a:gd name="T61" fmla="*/ 141 h 175"/>
                <a:gd name="T62" fmla="*/ 663 w 1147"/>
                <a:gd name="T63" fmla="*/ 86 h 175"/>
                <a:gd name="T64" fmla="*/ 748 w 1147"/>
                <a:gd name="T65" fmla="*/ 54 h 175"/>
                <a:gd name="T66" fmla="*/ 668 w 1147"/>
                <a:gd name="T67" fmla="*/ 14 h 175"/>
                <a:gd name="T68" fmla="*/ 618 w 1147"/>
                <a:gd name="T69" fmla="*/ 123 h 175"/>
                <a:gd name="T70" fmla="*/ 582 w 1147"/>
                <a:gd name="T71" fmla="*/ 98 h 175"/>
                <a:gd name="T72" fmla="*/ 672 w 1147"/>
                <a:gd name="T73" fmla="*/ 98 h 175"/>
                <a:gd name="T74" fmla="*/ 642 w 1147"/>
                <a:gd name="T75" fmla="*/ 147 h 175"/>
                <a:gd name="T76" fmla="*/ 622 w 1147"/>
                <a:gd name="T77" fmla="*/ 1 h 175"/>
                <a:gd name="T78" fmla="*/ 642 w 1147"/>
                <a:gd name="T79" fmla="*/ 50 h 175"/>
                <a:gd name="T80" fmla="*/ 622 w 1147"/>
                <a:gd name="T81" fmla="*/ 64 h 175"/>
                <a:gd name="T82" fmla="*/ 622 w 1147"/>
                <a:gd name="T83" fmla="*/ 38 h 175"/>
                <a:gd name="T84" fmla="*/ 588 w 1147"/>
                <a:gd name="T85" fmla="*/ 16 h 175"/>
                <a:gd name="T86" fmla="*/ 828 w 1147"/>
                <a:gd name="T87" fmla="*/ 6 h 175"/>
                <a:gd name="T88" fmla="*/ 843 w 1147"/>
                <a:gd name="T89" fmla="*/ 18 h 175"/>
                <a:gd name="T90" fmla="*/ 843 w 1147"/>
                <a:gd name="T91" fmla="*/ 60 h 175"/>
                <a:gd name="T92" fmla="*/ 940 w 1147"/>
                <a:gd name="T93" fmla="*/ 90 h 175"/>
                <a:gd name="T94" fmla="*/ 928 w 1147"/>
                <a:gd name="T95" fmla="*/ 102 h 175"/>
                <a:gd name="T96" fmla="*/ 964 w 1147"/>
                <a:gd name="T97" fmla="*/ 157 h 175"/>
                <a:gd name="T98" fmla="*/ 913 w 1147"/>
                <a:gd name="T99" fmla="*/ 6 h 175"/>
                <a:gd name="T100" fmla="*/ 928 w 1147"/>
                <a:gd name="T101" fmla="*/ 18 h 175"/>
                <a:gd name="T102" fmla="*/ 928 w 1147"/>
                <a:gd name="T103" fmla="*/ 45 h 175"/>
                <a:gd name="T104" fmla="*/ 1136 w 1147"/>
                <a:gd name="T105" fmla="*/ 145 h 175"/>
                <a:gd name="T106" fmla="*/ 1059 w 1147"/>
                <a:gd name="T107" fmla="*/ 81 h 175"/>
                <a:gd name="T108" fmla="*/ 1135 w 1147"/>
                <a:gd name="T109" fmla="*/ 81 h 175"/>
                <a:gd name="T110" fmla="*/ 1120 w 1147"/>
                <a:gd name="T111" fmla="*/ 72 h 175"/>
                <a:gd name="T112" fmla="*/ 1064 w 1147"/>
                <a:gd name="T113" fmla="*/ 120 h 175"/>
                <a:gd name="T114" fmla="*/ 1096 w 1147"/>
                <a:gd name="T115" fmla="*/ 9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7" h="175">
                  <a:moveTo>
                    <a:pt x="87" y="115"/>
                  </a:moveTo>
                  <a:cubicBezTo>
                    <a:pt x="90" y="125"/>
                    <a:pt x="98" y="134"/>
                    <a:pt x="109" y="142"/>
                  </a:cubicBezTo>
                  <a:lnTo>
                    <a:pt x="109" y="58"/>
                  </a:lnTo>
                  <a:lnTo>
                    <a:pt x="61" y="58"/>
                  </a:lnTo>
                  <a:lnTo>
                    <a:pt x="61" y="44"/>
                  </a:lnTo>
                  <a:lnTo>
                    <a:pt x="115" y="44"/>
                  </a:lnTo>
                  <a:cubicBezTo>
                    <a:pt x="124" y="28"/>
                    <a:pt x="130" y="14"/>
                    <a:pt x="133" y="2"/>
                  </a:cubicBezTo>
                  <a:lnTo>
                    <a:pt x="150" y="8"/>
                  </a:lnTo>
                  <a:cubicBezTo>
                    <a:pt x="153" y="9"/>
                    <a:pt x="153" y="11"/>
                    <a:pt x="148" y="12"/>
                  </a:cubicBezTo>
                  <a:cubicBezTo>
                    <a:pt x="142" y="24"/>
                    <a:pt x="136" y="34"/>
                    <a:pt x="130" y="44"/>
                  </a:cubicBezTo>
                  <a:lnTo>
                    <a:pt x="169" y="44"/>
                  </a:lnTo>
                  <a:lnTo>
                    <a:pt x="169" y="58"/>
                  </a:lnTo>
                  <a:lnTo>
                    <a:pt x="124" y="58"/>
                  </a:lnTo>
                  <a:lnTo>
                    <a:pt x="124" y="93"/>
                  </a:lnTo>
                  <a:lnTo>
                    <a:pt x="160" y="93"/>
                  </a:lnTo>
                  <a:lnTo>
                    <a:pt x="160" y="107"/>
                  </a:lnTo>
                  <a:lnTo>
                    <a:pt x="124" y="107"/>
                  </a:lnTo>
                  <a:lnTo>
                    <a:pt x="124" y="149"/>
                  </a:lnTo>
                  <a:cubicBezTo>
                    <a:pt x="129" y="151"/>
                    <a:pt x="137" y="153"/>
                    <a:pt x="148" y="153"/>
                  </a:cubicBezTo>
                  <a:lnTo>
                    <a:pt x="174" y="153"/>
                  </a:lnTo>
                  <a:lnTo>
                    <a:pt x="172" y="167"/>
                  </a:lnTo>
                  <a:lnTo>
                    <a:pt x="143" y="167"/>
                  </a:lnTo>
                  <a:cubicBezTo>
                    <a:pt x="117" y="167"/>
                    <a:pt x="96" y="155"/>
                    <a:pt x="82" y="132"/>
                  </a:cubicBezTo>
                  <a:cubicBezTo>
                    <a:pt x="77" y="148"/>
                    <a:pt x="69" y="162"/>
                    <a:pt x="60" y="172"/>
                  </a:cubicBezTo>
                  <a:lnTo>
                    <a:pt x="48" y="160"/>
                  </a:lnTo>
                  <a:cubicBezTo>
                    <a:pt x="66" y="141"/>
                    <a:pt x="75" y="113"/>
                    <a:pt x="76" y="77"/>
                  </a:cubicBezTo>
                  <a:lnTo>
                    <a:pt x="92" y="80"/>
                  </a:lnTo>
                  <a:cubicBezTo>
                    <a:pt x="94" y="81"/>
                    <a:pt x="93" y="83"/>
                    <a:pt x="91" y="84"/>
                  </a:cubicBezTo>
                  <a:cubicBezTo>
                    <a:pt x="90" y="93"/>
                    <a:pt x="89" y="103"/>
                    <a:pt x="87" y="115"/>
                  </a:cubicBezTo>
                  <a:close/>
                  <a:moveTo>
                    <a:pt x="4" y="46"/>
                  </a:moveTo>
                  <a:cubicBezTo>
                    <a:pt x="21" y="33"/>
                    <a:pt x="34" y="19"/>
                    <a:pt x="43" y="5"/>
                  </a:cubicBezTo>
                  <a:lnTo>
                    <a:pt x="56" y="15"/>
                  </a:lnTo>
                  <a:cubicBezTo>
                    <a:pt x="58" y="18"/>
                    <a:pt x="57" y="19"/>
                    <a:pt x="54" y="18"/>
                  </a:cubicBezTo>
                  <a:cubicBezTo>
                    <a:pt x="45" y="31"/>
                    <a:pt x="32" y="44"/>
                    <a:pt x="14" y="59"/>
                  </a:cubicBezTo>
                  <a:lnTo>
                    <a:pt x="4" y="46"/>
                  </a:lnTo>
                  <a:close/>
                  <a:moveTo>
                    <a:pt x="9" y="116"/>
                  </a:moveTo>
                  <a:lnTo>
                    <a:pt x="0" y="102"/>
                  </a:lnTo>
                  <a:cubicBezTo>
                    <a:pt x="19" y="87"/>
                    <a:pt x="33" y="68"/>
                    <a:pt x="43" y="45"/>
                  </a:cubicBezTo>
                  <a:lnTo>
                    <a:pt x="57" y="54"/>
                  </a:lnTo>
                  <a:cubicBezTo>
                    <a:pt x="59" y="56"/>
                    <a:pt x="58" y="57"/>
                    <a:pt x="55" y="57"/>
                  </a:cubicBezTo>
                  <a:cubicBezTo>
                    <a:pt x="53" y="61"/>
                    <a:pt x="50" y="66"/>
                    <a:pt x="45" y="74"/>
                  </a:cubicBezTo>
                  <a:lnTo>
                    <a:pt x="45" y="174"/>
                  </a:lnTo>
                  <a:lnTo>
                    <a:pt x="30" y="174"/>
                  </a:lnTo>
                  <a:lnTo>
                    <a:pt x="30" y="95"/>
                  </a:lnTo>
                  <a:cubicBezTo>
                    <a:pt x="23" y="103"/>
                    <a:pt x="16" y="110"/>
                    <a:pt x="9" y="116"/>
                  </a:cubicBezTo>
                  <a:close/>
                  <a:moveTo>
                    <a:pt x="86" y="6"/>
                  </a:moveTo>
                  <a:cubicBezTo>
                    <a:pt x="94" y="12"/>
                    <a:pt x="100" y="21"/>
                    <a:pt x="105" y="33"/>
                  </a:cubicBezTo>
                  <a:lnTo>
                    <a:pt x="91" y="41"/>
                  </a:lnTo>
                  <a:cubicBezTo>
                    <a:pt x="88" y="30"/>
                    <a:pt x="82" y="21"/>
                    <a:pt x="73" y="13"/>
                  </a:cubicBezTo>
                  <a:lnTo>
                    <a:pt x="86" y="6"/>
                  </a:lnTo>
                  <a:close/>
                  <a:moveTo>
                    <a:pt x="318" y="128"/>
                  </a:moveTo>
                  <a:lnTo>
                    <a:pt x="302" y="128"/>
                  </a:lnTo>
                  <a:lnTo>
                    <a:pt x="302" y="142"/>
                  </a:lnTo>
                  <a:lnTo>
                    <a:pt x="320" y="141"/>
                  </a:lnTo>
                  <a:lnTo>
                    <a:pt x="313" y="132"/>
                  </a:lnTo>
                  <a:lnTo>
                    <a:pt x="318" y="128"/>
                  </a:lnTo>
                  <a:close/>
                  <a:moveTo>
                    <a:pt x="349" y="128"/>
                  </a:moveTo>
                  <a:lnTo>
                    <a:pt x="324" y="128"/>
                  </a:lnTo>
                  <a:cubicBezTo>
                    <a:pt x="330" y="135"/>
                    <a:pt x="336" y="142"/>
                    <a:pt x="341" y="150"/>
                  </a:cubicBezTo>
                  <a:lnTo>
                    <a:pt x="330" y="157"/>
                  </a:lnTo>
                  <a:lnTo>
                    <a:pt x="327" y="151"/>
                  </a:lnTo>
                  <a:cubicBezTo>
                    <a:pt x="305" y="154"/>
                    <a:pt x="284" y="156"/>
                    <a:pt x="263" y="159"/>
                  </a:cubicBezTo>
                  <a:cubicBezTo>
                    <a:pt x="263" y="164"/>
                    <a:pt x="261" y="164"/>
                    <a:pt x="259" y="159"/>
                  </a:cubicBezTo>
                  <a:lnTo>
                    <a:pt x="256" y="144"/>
                  </a:lnTo>
                  <a:lnTo>
                    <a:pt x="287" y="144"/>
                  </a:lnTo>
                  <a:lnTo>
                    <a:pt x="287" y="128"/>
                  </a:lnTo>
                  <a:lnTo>
                    <a:pt x="244" y="128"/>
                  </a:lnTo>
                  <a:lnTo>
                    <a:pt x="244" y="174"/>
                  </a:lnTo>
                  <a:lnTo>
                    <a:pt x="232" y="174"/>
                  </a:lnTo>
                  <a:lnTo>
                    <a:pt x="232" y="116"/>
                  </a:lnTo>
                  <a:lnTo>
                    <a:pt x="287" y="116"/>
                  </a:lnTo>
                  <a:lnTo>
                    <a:pt x="287" y="108"/>
                  </a:lnTo>
                  <a:lnTo>
                    <a:pt x="265" y="108"/>
                  </a:lnTo>
                  <a:lnTo>
                    <a:pt x="243" y="108"/>
                  </a:lnTo>
                  <a:lnTo>
                    <a:pt x="243" y="73"/>
                  </a:lnTo>
                  <a:lnTo>
                    <a:pt x="287" y="73"/>
                  </a:lnTo>
                  <a:lnTo>
                    <a:pt x="287" y="61"/>
                  </a:lnTo>
                  <a:cubicBezTo>
                    <a:pt x="271" y="62"/>
                    <a:pt x="254" y="62"/>
                    <a:pt x="237" y="62"/>
                  </a:cubicBezTo>
                  <a:lnTo>
                    <a:pt x="234" y="51"/>
                  </a:lnTo>
                  <a:cubicBezTo>
                    <a:pt x="286" y="51"/>
                    <a:pt x="323" y="49"/>
                    <a:pt x="343" y="45"/>
                  </a:cubicBezTo>
                  <a:lnTo>
                    <a:pt x="349" y="57"/>
                  </a:lnTo>
                  <a:cubicBezTo>
                    <a:pt x="351" y="60"/>
                    <a:pt x="349" y="61"/>
                    <a:pt x="344" y="59"/>
                  </a:cubicBezTo>
                  <a:cubicBezTo>
                    <a:pt x="332" y="59"/>
                    <a:pt x="318" y="60"/>
                    <a:pt x="302" y="60"/>
                  </a:cubicBezTo>
                  <a:lnTo>
                    <a:pt x="302" y="73"/>
                  </a:lnTo>
                  <a:lnTo>
                    <a:pt x="346" y="73"/>
                  </a:lnTo>
                  <a:lnTo>
                    <a:pt x="346" y="108"/>
                  </a:lnTo>
                  <a:lnTo>
                    <a:pt x="302" y="108"/>
                  </a:lnTo>
                  <a:lnTo>
                    <a:pt x="302" y="116"/>
                  </a:lnTo>
                  <a:lnTo>
                    <a:pt x="361" y="116"/>
                  </a:lnTo>
                  <a:lnTo>
                    <a:pt x="361" y="162"/>
                  </a:lnTo>
                  <a:cubicBezTo>
                    <a:pt x="361" y="169"/>
                    <a:pt x="358" y="173"/>
                    <a:pt x="351" y="173"/>
                  </a:cubicBezTo>
                  <a:lnTo>
                    <a:pt x="334" y="173"/>
                  </a:lnTo>
                  <a:lnTo>
                    <a:pt x="332" y="159"/>
                  </a:lnTo>
                  <a:lnTo>
                    <a:pt x="346" y="159"/>
                  </a:lnTo>
                  <a:cubicBezTo>
                    <a:pt x="348" y="159"/>
                    <a:pt x="349" y="158"/>
                    <a:pt x="349" y="156"/>
                  </a:cubicBezTo>
                  <a:lnTo>
                    <a:pt x="349" y="128"/>
                  </a:lnTo>
                  <a:close/>
                  <a:moveTo>
                    <a:pt x="203" y="172"/>
                  </a:moveTo>
                  <a:lnTo>
                    <a:pt x="192" y="159"/>
                  </a:lnTo>
                  <a:cubicBezTo>
                    <a:pt x="203" y="148"/>
                    <a:pt x="209" y="133"/>
                    <a:pt x="209" y="114"/>
                  </a:cubicBezTo>
                  <a:lnTo>
                    <a:pt x="209" y="6"/>
                  </a:lnTo>
                  <a:lnTo>
                    <a:pt x="353" y="6"/>
                  </a:lnTo>
                  <a:lnTo>
                    <a:pt x="353" y="41"/>
                  </a:lnTo>
                  <a:lnTo>
                    <a:pt x="224" y="41"/>
                  </a:lnTo>
                  <a:lnTo>
                    <a:pt x="224" y="114"/>
                  </a:lnTo>
                  <a:cubicBezTo>
                    <a:pt x="224" y="139"/>
                    <a:pt x="217" y="158"/>
                    <a:pt x="203" y="172"/>
                  </a:cubicBezTo>
                  <a:close/>
                  <a:moveTo>
                    <a:pt x="224" y="18"/>
                  </a:moveTo>
                  <a:lnTo>
                    <a:pt x="224" y="29"/>
                  </a:lnTo>
                  <a:lnTo>
                    <a:pt x="338" y="29"/>
                  </a:lnTo>
                  <a:lnTo>
                    <a:pt x="338" y="18"/>
                  </a:lnTo>
                  <a:lnTo>
                    <a:pt x="224" y="18"/>
                  </a:lnTo>
                  <a:close/>
                  <a:moveTo>
                    <a:pt x="256" y="85"/>
                  </a:moveTo>
                  <a:lnTo>
                    <a:pt x="256" y="96"/>
                  </a:lnTo>
                  <a:lnTo>
                    <a:pt x="287" y="96"/>
                  </a:lnTo>
                  <a:lnTo>
                    <a:pt x="287" y="85"/>
                  </a:lnTo>
                  <a:lnTo>
                    <a:pt x="256" y="85"/>
                  </a:lnTo>
                  <a:close/>
                  <a:moveTo>
                    <a:pt x="302" y="85"/>
                  </a:moveTo>
                  <a:lnTo>
                    <a:pt x="302" y="96"/>
                  </a:lnTo>
                  <a:lnTo>
                    <a:pt x="334" y="96"/>
                  </a:lnTo>
                  <a:lnTo>
                    <a:pt x="334" y="85"/>
                  </a:lnTo>
                  <a:lnTo>
                    <a:pt x="302" y="85"/>
                  </a:lnTo>
                  <a:close/>
                  <a:moveTo>
                    <a:pt x="499" y="112"/>
                  </a:moveTo>
                  <a:lnTo>
                    <a:pt x="462" y="112"/>
                  </a:lnTo>
                  <a:cubicBezTo>
                    <a:pt x="465" y="119"/>
                    <a:pt x="471" y="125"/>
                    <a:pt x="478" y="131"/>
                  </a:cubicBezTo>
                  <a:cubicBezTo>
                    <a:pt x="487" y="125"/>
                    <a:pt x="494" y="119"/>
                    <a:pt x="499" y="112"/>
                  </a:cubicBezTo>
                  <a:close/>
                  <a:moveTo>
                    <a:pt x="465" y="100"/>
                  </a:moveTo>
                  <a:lnTo>
                    <a:pt x="507" y="100"/>
                  </a:lnTo>
                  <a:lnTo>
                    <a:pt x="509" y="96"/>
                  </a:lnTo>
                  <a:lnTo>
                    <a:pt x="522" y="105"/>
                  </a:lnTo>
                  <a:cubicBezTo>
                    <a:pt x="524" y="107"/>
                    <a:pt x="524" y="109"/>
                    <a:pt x="520" y="109"/>
                  </a:cubicBezTo>
                  <a:cubicBezTo>
                    <a:pt x="513" y="120"/>
                    <a:pt x="503" y="130"/>
                    <a:pt x="490" y="139"/>
                  </a:cubicBezTo>
                  <a:cubicBezTo>
                    <a:pt x="504" y="147"/>
                    <a:pt x="526" y="152"/>
                    <a:pt x="556" y="155"/>
                  </a:cubicBezTo>
                  <a:lnTo>
                    <a:pt x="551" y="171"/>
                  </a:lnTo>
                  <a:cubicBezTo>
                    <a:pt x="521" y="169"/>
                    <a:pt x="496" y="161"/>
                    <a:pt x="478" y="149"/>
                  </a:cubicBezTo>
                  <a:cubicBezTo>
                    <a:pt x="450" y="164"/>
                    <a:pt x="424" y="173"/>
                    <a:pt x="399" y="175"/>
                  </a:cubicBezTo>
                  <a:lnTo>
                    <a:pt x="393" y="159"/>
                  </a:lnTo>
                  <a:cubicBezTo>
                    <a:pt x="420" y="157"/>
                    <a:pt x="444" y="150"/>
                    <a:pt x="466" y="138"/>
                  </a:cubicBezTo>
                  <a:cubicBezTo>
                    <a:pt x="462" y="134"/>
                    <a:pt x="457" y="128"/>
                    <a:pt x="451" y="120"/>
                  </a:cubicBezTo>
                  <a:cubicBezTo>
                    <a:pt x="436" y="134"/>
                    <a:pt x="421" y="143"/>
                    <a:pt x="408" y="147"/>
                  </a:cubicBezTo>
                  <a:lnTo>
                    <a:pt x="400" y="134"/>
                  </a:lnTo>
                  <a:cubicBezTo>
                    <a:pt x="426" y="125"/>
                    <a:pt x="445" y="110"/>
                    <a:pt x="457" y="87"/>
                  </a:cubicBezTo>
                  <a:lnTo>
                    <a:pt x="469" y="92"/>
                  </a:lnTo>
                  <a:cubicBezTo>
                    <a:pt x="472" y="93"/>
                    <a:pt x="471" y="94"/>
                    <a:pt x="468" y="95"/>
                  </a:cubicBezTo>
                  <a:lnTo>
                    <a:pt x="465" y="100"/>
                  </a:lnTo>
                  <a:close/>
                  <a:moveTo>
                    <a:pt x="487" y="90"/>
                  </a:moveTo>
                  <a:lnTo>
                    <a:pt x="476" y="90"/>
                  </a:lnTo>
                  <a:lnTo>
                    <a:pt x="472" y="76"/>
                  </a:lnTo>
                  <a:lnTo>
                    <a:pt x="481" y="76"/>
                  </a:lnTo>
                  <a:cubicBezTo>
                    <a:pt x="482" y="76"/>
                    <a:pt x="483" y="75"/>
                    <a:pt x="483" y="74"/>
                  </a:cubicBezTo>
                  <a:lnTo>
                    <a:pt x="483" y="37"/>
                  </a:lnTo>
                  <a:lnTo>
                    <a:pt x="464" y="37"/>
                  </a:lnTo>
                  <a:lnTo>
                    <a:pt x="464" y="53"/>
                  </a:lnTo>
                  <a:cubicBezTo>
                    <a:pt x="464" y="81"/>
                    <a:pt x="447" y="100"/>
                    <a:pt x="412" y="108"/>
                  </a:cubicBezTo>
                  <a:lnTo>
                    <a:pt x="406" y="94"/>
                  </a:lnTo>
                  <a:cubicBezTo>
                    <a:pt x="435" y="88"/>
                    <a:pt x="449" y="74"/>
                    <a:pt x="449" y="53"/>
                  </a:cubicBezTo>
                  <a:lnTo>
                    <a:pt x="449" y="37"/>
                  </a:lnTo>
                  <a:lnTo>
                    <a:pt x="392" y="37"/>
                  </a:lnTo>
                  <a:lnTo>
                    <a:pt x="392" y="23"/>
                  </a:lnTo>
                  <a:lnTo>
                    <a:pt x="464" y="23"/>
                  </a:lnTo>
                  <a:lnTo>
                    <a:pt x="464" y="0"/>
                  </a:lnTo>
                  <a:lnTo>
                    <a:pt x="481" y="0"/>
                  </a:lnTo>
                  <a:cubicBezTo>
                    <a:pt x="486" y="1"/>
                    <a:pt x="486" y="3"/>
                    <a:pt x="481" y="6"/>
                  </a:cubicBezTo>
                  <a:lnTo>
                    <a:pt x="481" y="23"/>
                  </a:lnTo>
                  <a:lnTo>
                    <a:pt x="553" y="23"/>
                  </a:lnTo>
                  <a:lnTo>
                    <a:pt x="553" y="37"/>
                  </a:lnTo>
                  <a:lnTo>
                    <a:pt x="498" y="37"/>
                  </a:lnTo>
                  <a:lnTo>
                    <a:pt x="498" y="78"/>
                  </a:lnTo>
                  <a:cubicBezTo>
                    <a:pt x="498" y="86"/>
                    <a:pt x="494" y="90"/>
                    <a:pt x="487" y="90"/>
                  </a:cubicBezTo>
                  <a:close/>
                  <a:moveTo>
                    <a:pt x="394" y="70"/>
                  </a:moveTo>
                  <a:cubicBezTo>
                    <a:pt x="407" y="64"/>
                    <a:pt x="417" y="55"/>
                    <a:pt x="425" y="45"/>
                  </a:cubicBezTo>
                  <a:lnTo>
                    <a:pt x="439" y="55"/>
                  </a:lnTo>
                  <a:cubicBezTo>
                    <a:pt x="440" y="57"/>
                    <a:pt x="439" y="58"/>
                    <a:pt x="436" y="58"/>
                  </a:cubicBezTo>
                  <a:cubicBezTo>
                    <a:pt x="428" y="69"/>
                    <a:pt x="417" y="77"/>
                    <a:pt x="403" y="84"/>
                  </a:cubicBezTo>
                  <a:lnTo>
                    <a:pt x="394" y="70"/>
                  </a:lnTo>
                  <a:close/>
                  <a:moveTo>
                    <a:pt x="515" y="45"/>
                  </a:moveTo>
                  <a:cubicBezTo>
                    <a:pt x="530" y="53"/>
                    <a:pt x="542" y="62"/>
                    <a:pt x="551" y="72"/>
                  </a:cubicBezTo>
                  <a:lnTo>
                    <a:pt x="538" y="87"/>
                  </a:lnTo>
                  <a:cubicBezTo>
                    <a:pt x="527" y="75"/>
                    <a:pt x="516" y="66"/>
                    <a:pt x="505" y="59"/>
                  </a:cubicBezTo>
                  <a:lnTo>
                    <a:pt x="515" y="45"/>
                  </a:lnTo>
                  <a:close/>
                  <a:moveTo>
                    <a:pt x="721" y="54"/>
                  </a:moveTo>
                  <a:lnTo>
                    <a:pt x="695" y="54"/>
                  </a:lnTo>
                  <a:cubicBezTo>
                    <a:pt x="697" y="81"/>
                    <a:pt x="701" y="102"/>
                    <a:pt x="708" y="115"/>
                  </a:cubicBezTo>
                  <a:cubicBezTo>
                    <a:pt x="715" y="102"/>
                    <a:pt x="719" y="81"/>
                    <a:pt x="721" y="54"/>
                  </a:cubicBezTo>
                  <a:close/>
                  <a:moveTo>
                    <a:pt x="718" y="129"/>
                  </a:moveTo>
                  <a:cubicBezTo>
                    <a:pt x="726" y="139"/>
                    <a:pt x="737" y="147"/>
                    <a:pt x="751" y="155"/>
                  </a:cubicBezTo>
                  <a:lnTo>
                    <a:pt x="742" y="171"/>
                  </a:lnTo>
                  <a:cubicBezTo>
                    <a:pt x="726" y="161"/>
                    <a:pt x="714" y="151"/>
                    <a:pt x="708" y="141"/>
                  </a:cubicBezTo>
                  <a:cubicBezTo>
                    <a:pt x="696" y="154"/>
                    <a:pt x="679" y="166"/>
                    <a:pt x="655" y="175"/>
                  </a:cubicBezTo>
                  <a:lnTo>
                    <a:pt x="647" y="160"/>
                  </a:lnTo>
                  <a:cubicBezTo>
                    <a:pt x="673" y="150"/>
                    <a:pt x="690" y="139"/>
                    <a:pt x="699" y="128"/>
                  </a:cubicBezTo>
                  <a:cubicBezTo>
                    <a:pt x="690" y="111"/>
                    <a:pt x="686" y="95"/>
                    <a:pt x="685" y="78"/>
                  </a:cubicBezTo>
                  <a:cubicBezTo>
                    <a:pt x="682" y="86"/>
                    <a:pt x="679" y="92"/>
                    <a:pt x="676" y="96"/>
                  </a:cubicBezTo>
                  <a:lnTo>
                    <a:pt x="663" y="86"/>
                  </a:lnTo>
                  <a:cubicBezTo>
                    <a:pt x="678" y="64"/>
                    <a:pt x="687" y="37"/>
                    <a:pt x="690" y="4"/>
                  </a:cubicBezTo>
                  <a:lnTo>
                    <a:pt x="706" y="8"/>
                  </a:lnTo>
                  <a:cubicBezTo>
                    <a:pt x="709" y="10"/>
                    <a:pt x="708" y="11"/>
                    <a:pt x="703" y="12"/>
                  </a:cubicBezTo>
                  <a:cubicBezTo>
                    <a:pt x="702" y="21"/>
                    <a:pt x="700" y="30"/>
                    <a:pt x="697" y="39"/>
                  </a:cubicBezTo>
                  <a:lnTo>
                    <a:pt x="748" y="39"/>
                  </a:lnTo>
                  <a:lnTo>
                    <a:pt x="748" y="54"/>
                  </a:lnTo>
                  <a:lnTo>
                    <a:pt x="736" y="54"/>
                  </a:lnTo>
                  <a:cubicBezTo>
                    <a:pt x="735" y="85"/>
                    <a:pt x="729" y="110"/>
                    <a:pt x="718" y="129"/>
                  </a:cubicBezTo>
                  <a:close/>
                  <a:moveTo>
                    <a:pt x="655" y="36"/>
                  </a:moveTo>
                  <a:lnTo>
                    <a:pt x="643" y="30"/>
                  </a:lnTo>
                  <a:cubicBezTo>
                    <a:pt x="647" y="23"/>
                    <a:pt x="651" y="16"/>
                    <a:pt x="655" y="7"/>
                  </a:cubicBezTo>
                  <a:lnTo>
                    <a:pt x="668" y="14"/>
                  </a:lnTo>
                  <a:cubicBezTo>
                    <a:pt x="670" y="16"/>
                    <a:pt x="669" y="17"/>
                    <a:pt x="666" y="18"/>
                  </a:cubicBezTo>
                  <a:cubicBezTo>
                    <a:pt x="663" y="25"/>
                    <a:pt x="659" y="31"/>
                    <a:pt x="655" y="36"/>
                  </a:cubicBezTo>
                  <a:close/>
                  <a:moveTo>
                    <a:pt x="637" y="130"/>
                  </a:moveTo>
                  <a:cubicBezTo>
                    <a:pt x="641" y="126"/>
                    <a:pt x="644" y="119"/>
                    <a:pt x="646" y="110"/>
                  </a:cubicBezTo>
                  <a:lnTo>
                    <a:pt x="625" y="110"/>
                  </a:lnTo>
                  <a:cubicBezTo>
                    <a:pt x="623" y="114"/>
                    <a:pt x="620" y="119"/>
                    <a:pt x="618" y="123"/>
                  </a:cubicBezTo>
                  <a:cubicBezTo>
                    <a:pt x="625" y="125"/>
                    <a:pt x="631" y="128"/>
                    <a:pt x="637" y="130"/>
                  </a:cubicBezTo>
                  <a:close/>
                  <a:moveTo>
                    <a:pt x="607" y="142"/>
                  </a:moveTo>
                  <a:lnTo>
                    <a:pt x="595" y="135"/>
                  </a:lnTo>
                  <a:cubicBezTo>
                    <a:pt x="600" y="128"/>
                    <a:pt x="605" y="119"/>
                    <a:pt x="610" y="110"/>
                  </a:cubicBezTo>
                  <a:lnTo>
                    <a:pt x="582" y="110"/>
                  </a:lnTo>
                  <a:lnTo>
                    <a:pt x="582" y="98"/>
                  </a:lnTo>
                  <a:lnTo>
                    <a:pt x="615" y="98"/>
                  </a:lnTo>
                  <a:cubicBezTo>
                    <a:pt x="618" y="91"/>
                    <a:pt x="620" y="86"/>
                    <a:pt x="622" y="81"/>
                  </a:cubicBezTo>
                  <a:lnTo>
                    <a:pt x="636" y="85"/>
                  </a:lnTo>
                  <a:cubicBezTo>
                    <a:pt x="638" y="87"/>
                    <a:pt x="637" y="88"/>
                    <a:pt x="634" y="89"/>
                  </a:cubicBezTo>
                  <a:lnTo>
                    <a:pt x="629" y="98"/>
                  </a:lnTo>
                  <a:lnTo>
                    <a:pt x="672" y="98"/>
                  </a:lnTo>
                  <a:lnTo>
                    <a:pt x="672" y="110"/>
                  </a:lnTo>
                  <a:lnTo>
                    <a:pt x="661" y="110"/>
                  </a:lnTo>
                  <a:cubicBezTo>
                    <a:pt x="658" y="120"/>
                    <a:pt x="654" y="128"/>
                    <a:pt x="649" y="135"/>
                  </a:cubicBezTo>
                  <a:cubicBezTo>
                    <a:pt x="654" y="137"/>
                    <a:pt x="659" y="140"/>
                    <a:pt x="664" y="143"/>
                  </a:cubicBezTo>
                  <a:lnTo>
                    <a:pt x="657" y="155"/>
                  </a:lnTo>
                  <a:cubicBezTo>
                    <a:pt x="651" y="151"/>
                    <a:pt x="646" y="149"/>
                    <a:pt x="642" y="147"/>
                  </a:cubicBezTo>
                  <a:cubicBezTo>
                    <a:pt x="629" y="160"/>
                    <a:pt x="611" y="168"/>
                    <a:pt x="589" y="171"/>
                  </a:cubicBezTo>
                  <a:lnTo>
                    <a:pt x="584" y="157"/>
                  </a:lnTo>
                  <a:cubicBezTo>
                    <a:pt x="604" y="155"/>
                    <a:pt x="619" y="150"/>
                    <a:pt x="629" y="141"/>
                  </a:cubicBezTo>
                  <a:cubicBezTo>
                    <a:pt x="624" y="138"/>
                    <a:pt x="618" y="136"/>
                    <a:pt x="613" y="134"/>
                  </a:cubicBezTo>
                  <a:lnTo>
                    <a:pt x="607" y="142"/>
                  </a:lnTo>
                  <a:close/>
                  <a:moveTo>
                    <a:pt x="622" y="1"/>
                  </a:moveTo>
                  <a:lnTo>
                    <a:pt x="634" y="1"/>
                  </a:lnTo>
                  <a:cubicBezTo>
                    <a:pt x="638" y="2"/>
                    <a:pt x="639" y="3"/>
                    <a:pt x="635" y="6"/>
                  </a:cubicBezTo>
                  <a:lnTo>
                    <a:pt x="635" y="38"/>
                  </a:lnTo>
                  <a:lnTo>
                    <a:pt x="673" y="38"/>
                  </a:lnTo>
                  <a:lnTo>
                    <a:pt x="673" y="50"/>
                  </a:lnTo>
                  <a:lnTo>
                    <a:pt x="642" y="50"/>
                  </a:lnTo>
                  <a:cubicBezTo>
                    <a:pt x="647" y="56"/>
                    <a:pt x="656" y="63"/>
                    <a:pt x="667" y="69"/>
                  </a:cubicBezTo>
                  <a:lnTo>
                    <a:pt x="659" y="81"/>
                  </a:lnTo>
                  <a:cubicBezTo>
                    <a:pt x="651" y="76"/>
                    <a:pt x="643" y="69"/>
                    <a:pt x="635" y="60"/>
                  </a:cubicBezTo>
                  <a:lnTo>
                    <a:pt x="635" y="78"/>
                  </a:lnTo>
                  <a:lnTo>
                    <a:pt x="622" y="78"/>
                  </a:lnTo>
                  <a:lnTo>
                    <a:pt x="622" y="64"/>
                  </a:lnTo>
                  <a:cubicBezTo>
                    <a:pt x="614" y="74"/>
                    <a:pt x="603" y="83"/>
                    <a:pt x="589" y="91"/>
                  </a:cubicBezTo>
                  <a:lnTo>
                    <a:pt x="580" y="79"/>
                  </a:lnTo>
                  <a:cubicBezTo>
                    <a:pt x="595" y="71"/>
                    <a:pt x="608" y="61"/>
                    <a:pt x="618" y="50"/>
                  </a:cubicBezTo>
                  <a:lnTo>
                    <a:pt x="583" y="50"/>
                  </a:lnTo>
                  <a:lnTo>
                    <a:pt x="583" y="38"/>
                  </a:lnTo>
                  <a:lnTo>
                    <a:pt x="622" y="38"/>
                  </a:lnTo>
                  <a:lnTo>
                    <a:pt x="622" y="1"/>
                  </a:lnTo>
                  <a:close/>
                  <a:moveTo>
                    <a:pt x="588" y="16"/>
                  </a:moveTo>
                  <a:lnTo>
                    <a:pt x="600" y="9"/>
                  </a:lnTo>
                  <a:cubicBezTo>
                    <a:pt x="606" y="15"/>
                    <a:pt x="610" y="21"/>
                    <a:pt x="613" y="27"/>
                  </a:cubicBezTo>
                  <a:lnTo>
                    <a:pt x="601" y="36"/>
                  </a:lnTo>
                  <a:cubicBezTo>
                    <a:pt x="598" y="28"/>
                    <a:pt x="593" y="22"/>
                    <a:pt x="588" y="16"/>
                  </a:cubicBezTo>
                  <a:close/>
                  <a:moveTo>
                    <a:pt x="880" y="75"/>
                  </a:moveTo>
                  <a:lnTo>
                    <a:pt x="880" y="72"/>
                  </a:lnTo>
                  <a:lnTo>
                    <a:pt x="843" y="72"/>
                  </a:lnTo>
                  <a:lnTo>
                    <a:pt x="843" y="174"/>
                  </a:lnTo>
                  <a:lnTo>
                    <a:pt x="828" y="174"/>
                  </a:lnTo>
                  <a:lnTo>
                    <a:pt x="828" y="6"/>
                  </a:lnTo>
                  <a:lnTo>
                    <a:pt x="895" y="6"/>
                  </a:lnTo>
                  <a:lnTo>
                    <a:pt x="895" y="75"/>
                  </a:lnTo>
                  <a:lnTo>
                    <a:pt x="880" y="75"/>
                  </a:lnTo>
                  <a:close/>
                  <a:moveTo>
                    <a:pt x="880" y="33"/>
                  </a:moveTo>
                  <a:lnTo>
                    <a:pt x="880" y="18"/>
                  </a:lnTo>
                  <a:lnTo>
                    <a:pt x="843" y="18"/>
                  </a:lnTo>
                  <a:lnTo>
                    <a:pt x="843" y="33"/>
                  </a:lnTo>
                  <a:lnTo>
                    <a:pt x="880" y="33"/>
                  </a:lnTo>
                  <a:close/>
                  <a:moveTo>
                    <a:pt x="880" y="60"/>
                  </a:moveTo>
                  <a:lnTo>
                    <a:pt x="880" y="45"/>
                  </a:lnTo>
                  <a:lnTo>
                    <a:pt x="843" y="45"/>
                  </a:lnTo>
                  <a:lnTo>
                    <a:pt x="843" y="60"/>
                  </a:lnTo>
                  <a:lnTo>
                    <a:pt x="880" y="60"/>
                  </a:lnTo>
                  <a:close/>
                  <a:moveTo>
                    <a:pt x="882" y="146"/>
                  </a:moveTo>
                  <a:lnTo>
                    <a:pt x="882" y="156"/>
                  </a:lnTo>
                  <a:lnTo>
                    <a:pt x="869" y="156"/>
                  </a:lnTo>
                  <a:lnTo>
                    <a:pt x="869" y="90"/>
                  </a:lnTo>
                  <a:lnTo>
                    <a:pt x="940" y="90"/>
                  </a:lnTo>
                  <a:lnTo>
                    <a:pt x="940" y="152"/>
                  </a:lnTo>
                  <a:lnTo>
                    <a:pt x="928" y="152"/>
                  </a:lnTo>
                  <a:lnTo>
                    <a:pt x="928" y="146"/>
                  </a:lnTo>
                  <a:lnTo>
                    <a:pt x="882" y="146"/>
                  </a:lnTo>
                  <a:close/>
                  <a:moveTo>
                    <a:pt x="928" y="134"/>
                  </a:moveTo>
                  <a:lnTo>
                    <a:pt x="928" y="102"/>
                  </a:lnTo>
                  <a:lnTo>
                    <a:pt x="882" y="102"/>
                  </a:lnTo>
                  <a:lnTo>
                    <a:pt x="882" y="134"/>
                  </a:lnTo>
                  <a:lnTo>
                    <a:pt x="928" y="134"/>
                  </a:lnTo>
                  <a:close/>
                  <a:moveTo>
                    <a:pt x="953" y="171"/>
                  </a:moveTo>
                  <a:lnTo>
                    <a:pt x="949" y="157"/>
                  </a:lnTo>
                  <a:lnTo>
                    <a:pt x="964" y="157"/>
                  </a:lnTo>
                  <a:cubicBezTo>
                    <a:pt x="966" y="157"/>
                    <a:pt x="967" y="156"/>
                    <a:pt x="967" y="155"/>
                  </a:cubicBezTo>
                  <a:lnTo>
                    <a:pt x="967" y="72"/>
                  </a:lnTo>
                  <a:lnTo>
                    <a:pt x="928" y="72"/>
                  </a:lnTo>
                  <a:lnTo>
                    <a:pt x="928" y="76"/>
                  </a:lnTo>
                  <a:lnTo>
                    <a:pt x="913" y="76"/>
                  </a:lnTo>
                  <a:lnTo>
                    <a:pt x="913" y="6"/>
                  </a:lnTo>
                  <a:lnTo>
                    <a:pt x="982" y="6"/>
                  </a:lnTo>
                  <a:lnTo>
                    <a:pt x="982" y="159"/>
                  </a:lnTo>
                  <a:cubicBezTo>
                    <a:pt x="982" y="167"/>
                    <a:pt x="978" y="171"/>
                    <a:pt x="970" y="171"/>
                  </a:cubicBezTo>
                  <a:lnTo>
                    <a:pt x="953" y="171"/>
                  </a:lnTo>
                  <a:close/>
                  <a:moveTo>
                    <a:pt x="967" y="18"/>
                  </a:moveTo>
                  <a:lnTo>
                    <a:pt x="928" y="18"/>
                  </a:lnTo>
                  <a:lnTo>
                    <a:pt x="928" y="33"/>
                  </a:lnTo>
                  <a:lnTo>
                    <a:pt x="967" y="33"/>
                  </a:lnTo>
                  <a:lnTo>
                    <a:pt x="967" y="18"/>
                  </a:lnTo>
                  <a:close/>
                  <a:moveTo>
                    <a:pt x="967" y="60"/>
                  </a:moveTo>
                  <a:lnTo>
                    <a:pt x="967" y="45"/>
                  </a:lnTo>
                  <a:lnTo>
                    <a:pt x="928" y="45"/>
                  </a:lnTo>
                  <a:lnTo>
                    <a:pt x="928" y="60"/>
                  </a:lnTo>
                  <a:lnTo>
                    <a:pt x="967" y="60"/>
                  </a:lnTo>
                  <a:close/>
                  <a:moveTo>
                    <a:pt x="1120" y="89"/>
                  </a:moveTo>
                  <a:cubicBezTo>
                    <a:pt x="1127" y="91"/>
                    <a:pt x="1133" y="94"/>
                    <a:pt x="1138" y="99"/>
                  </a:cubicBezTo>
                  <a:cubicBezTo>
                    <a:pt x="1144" y="105"/>
                    <a:pt x="1147" y="112"/>
                    <a:pt x="1147" y="120"/>
                  </a:cubicBezTo>
                  <a:cubicBezTo>
                    <a:pt x="1147" y="130"/>
                    <a:pt x="1143" y="138"/>
                    <a:pt x="1136" y="145"/>
                  </a:cubicBezTo>
                  <a:cubicBezTo>
                    <a:pt x="1129" y="153"/>
                    <a:pt x="1115" y="156"/>
                    <a:pt x="1096" y="156"/>
                  </a:cubicBezTo>
                  <a:cubicBezTo>
                    <a:pt x="1077" y="156"/>
                    <a:pt x="1064" y="153"/>
                    <a:pt x="1057" y="145"/>
                  </a:cubicBezTo>
                  <a:cubicBezTo>
                    <a:pt x="1050" y="138"/>
                    <a:pt x="1046" y="130"/>
                    <a:pt x="1046" y="120"/>
                  </a:cubicBezTo>
                  <a:cubicBezTo>
                    <a:pt x="1046" y="112"/>
                    <a:pt x="1049" y="105"/>
                    <a:pt x="1055" y="99"/>
                  </a:cubicBezTo>
                  <a:cubicBezTo>
                    <a:pt x="1060" y="94"/>
                    <a:pt x="1066" y="91"/>
                    <a:pt x="1074" y="89"/>
                  </a:cubicBezTo>
                  <a:cubicBezTo>
                    <a:pt x="1068" y="87"/>
                    <a:pt x="1063" y="85"/>
                    <a:pt x="1059" y="81"/>
                  </a:cubicBezTo>
                  <a:cubicBezTo>
                    <a:pt x="1053" y="75"/>
                    <a:pt x="1050" y="67"/>
                    <a:pt x="1050" y="59"/>
                  </a:cubicBezTo>
                  <a:cubicBezTo>
                    <a:pt x="1050" y="50"/>
                    <a:pt x="1053" y="42"/>
                    <a:pt x="1060" y="36"/>
                  </a:cubicBezTo>
                  <a:cubicBezTo>
                    <a:pt x="1067" y="28"/>
                    <a:pt x="1079" y="24"/>
                    <a:pt x="1096" y="24"/>
                  </a:cubicBezTo>
                  <a:cubicBezTo>
                    <a:pt x="1113" y="24"/>
                    <a:pt x="1126" y="28"/>
                    <a:pt x="1133" y="36"/>
                  </a:cubicBezTo>
                  <a:cubicBezTo>
                    <a:pt x="1140" y="42"/>
                    <a:pt x="1143" y="50"/>
                    <a:pt x="1143" y="59"/>
                  </a:cubicBezTo>
                  <a:cubicBezTo>
                    <a:pt x="1143" y="68"/>
                    <a:pt x="1140" y="75"/>
                    <a:pt x="1135" y="81"/>
                  </a:cubicBezTo>
                  <a:cubicBezTo>
                    <a:pt x="1131" y="85"/>
                    <a:pt x="1126" y="87"/>
                    <a:pt x="1120" y="89"/>
                  </a:cubicBezTo>
                  <a:close/>
                  <a:moveTo>
                    <a:pt x="1073" y="46"/>
                  </a:moveTo>
                  <a:cubicBezTo>
                    <a:pt x="1070" y="50"/>
                    <a:pt x="1068" y="54"/>
                    <a:pt x="1068" y="59"/>
                  </a:cubicBezTo>
                  <a:cubicBezTo>
                    <a:pt x="1068" y="63"/>
                    <a:pt x="1070" y="68"/>
                    <a:pt x="1074" y="72"/>
                  </a:cubicBezTo>
                  <a:cubicBezTo>
                    <a:pt x="1078" y="76"/>
                    <a:pt x="1086" y="78"/>
                    <a:pt x="1096" y="78"/>
                  </a:cubicBezTo>
                  <a:cubicBezTo>
                    <a:pt x="1107" y="78"/>
                    <a:pt x="1115" y="76"/>
                    <a:pt x="1120" y="72"/>
                  </a:cubicBezTo>
                  <a:cubicBezTo>
                    <a:pt x="1123" y="68"/>
                    <a:pt x="1125" y="64"/>
                    <a:pt x="1125" y="59"/>
                  </a:cubicBezTo>
                  <a:cubicBezTo>
                    <a:pt x="1125" y="54"/>
                    <a:pt x="1123" y="50"/>
                    <a:pt x="1120" y="46"/>
                  </a:cubicBezTo>
                  <a:cubicBezTo>
                    <a:pt x="1115" y="42"/>
                    <a:pt x="1107" y="39"/>
                    <a:pt x="1096" y="39"/>
                  </a:cubicBezTo>
                  <a:cubicBezTo>
                    <a:pt x="1085" y="39"/>
                    <a:pt x="1078" y="42"/>
                    <a:pt x="1073" y="46"/>
                  </a:cubicBezTo>
                  <a:close/>
                  <a:moveTo>
                    <a:pt x="1070" y="105"/>
                  </a:moveTo>
                  <a:cubicBezTo>
                    <a:pt x="1066" y="109"/>
                    <a:pt x="1064" y="114"/>
                    <a:pt x="1064" y="120"/>
                  </a:cubicBezTo>
                  <a:cubicBezTo>
                    <a:pt x="1064" y="125"/>
                    <a:pt x="1066" y="130"/>
                    <a:pt x="1070" y="134"/>
                  </a:cubicBezTo>
                  <a:cubicBezTo>
                    <a:pt x="1075" y="139"/>
                    <a:pt x="1084" y="141"/>
                    <a:pt x="1096" y="141"/>
                  </a:cubicBezTo>
                  <a:cubicBezTo>
                    <a:pt x="1109" y="141"/>
                    <a:pt x="1118" y="139"/>
                    <a:pt x="1123" y="134"/>
                  </a:cubicBezTo>
                  <a:cubicBezTo>
                    <a:pt x="1127" y="130"/>
                    <a:pt x="1129" y="125"/>
                    <a:pt x="1129" y="120"/>
                  </a:cubicBezTo>
                  <a:cubicBezTo>
                    <a:pt x="1129" y="114"/>
                    <a:pt x="1127" y="109"/>
                    <a:pt x="1123" y="105"/>
                  </a:cubicBezTo>
                  <a:cubicBezTo>
                    <a:pt x="1118" y="100"/>
                    <a:pt x="1109" y="98"/>
                    <a:pt x="1096" y="98"/>
                  </a:cubicBezTo>
                  <a:cubicBezTo>
                    <a:pt x="1084" y="98"/>
                    <a:pt x="1075" y="100"/>
                    <a:pt x="1070" y="10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95" name="Rectangle 428"/>
            <p:cNvSpPr>
              <a:spLocks noChangeArrowheads="1"/>
            </p:cNvSpPr>
            <p:nvPr/>
          </p:nvSpPr>
          <p:spPr bwMode="auto">
            <a:xfrm>
              <a:off x="47625" y="1255395"/>
              <a:ext cx="4051935" cy="199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96" name="Freeform 429"/>
            <p:cNvSpPr>
              <a:spLocks noEditPoints="1"/>
            </p:cNvSpPr>
            <p:nvPr/>
          </p:nvSpPr>
          <p:spPr bwMode="auto">
            <a:xfrm>
              <a:off x="283845" y="1306830"/>
              <a:ext cx="80645" cy="83185"/>
            </a:xfrm>
            <a:custGeom>
              <a:avLst/>
              <a:gdLst>
                <a:gd name="T0" fmla="*/ 16 w 136"/>
                <a:gd name="T1" fmla="*/ 137 h 140"/>
                <a:gd name="T2" fmla="*/ 0 w 136"/>
                <a:gd name="T3" fmla="*/ 137 h 140"/>
                <a:gd name="T4" fmla="*/ 0 w 136"/>
                <a:gd name="T5" fmla="*/ 0 h 140"/>
                <a:gd name="T6" fmla="*/ 17 w 136"/>
                <a:gd name="T7" fmla="*/ 0 h 140"/>
                <a:gd name="T8" fmla="*/ 17 w 136"/>
                <a:gd name="T9" fmla="*/ 49 h 140"/>
                <a:gd name="T10" fmla="*/ 44 w 136"/>
                <a:gd name="T11" fmla="*/ 36 h 140"/>
                <a:gd name="T12" fmla="*/ 62 w 136"/>
                <a:gd name="T13" fmla="*/ 39 h 140"/>
                <a:gd name="T14" fmla="*/ 75 w 136"/>
                <a:gd name="T15" fmla="*/ 50 h 140"/>
                <a:gd name="T16" fmla="*/ 83 w 136"/>
                <a:gd name="T17" fmla="*/ 66 h 140"/>
                <a:gd name="T18" fmla="*/ 86 w 136"/>
                <a:gd name="T19" fmla="*/ 86 h 140"/>
                <a:gd name="T20" fmla="*/ 74 w 136"/>
                <a:gd name="T21" fmla="*/ 126 h 140"/>
                <a:gd name="T22" fmla="*/ 43 w 136"/>
                <a:gd name="T23" fmla="*/ 140 h 140"/>
                <a:gd name="T24" fmla="*/ 16 w 136"/>
                <a:gd name="T25" fmla="*/ 125 h 140"/>
                <a:gd name="T26" fmla="*/ 16 w 136"/>
                <a:gd name="T27" fmla="*/ 137 h 140"/>
                <a:gd name="T28" fmla="*/ 15 w 136"/>
                <a:gd name="T29" fmla="*/ 87 h 140"/>
                <a:gd name="T30" fmla="*/ 20 w 136"/>
                <a:gd name="T31" fmla="*/ 113 h 140"/>
                <a:gd name="T32" fmla="*/ 42 w 136"/>
                <a:gd name="T33" fmla="*/ 126 h 140"/>
                <a:gd name="T34" fmla="*/ 61 w 136"/>
                <a:gd name="T35" fmla="*/ 116 h 140"/>
                <a:gd name="T36" fmla="*/ 69 w 136"/>
                <a:gd name="T37" fmla="*/ 87 h 140"/>
                <a:gd name="T38" fmla="*/ 61 w 136"/>
                <a:gd name="T39" fmla="*/ 59 h 140"/>
                <a:gd name="T40" fmla="*/ 43 w 136"/>
                <a:gd name="T41" fmla="*/ 49 h 140"/>
                <a:gd name="T42" fmla="*/ 24 w 136"/>
                <a:gd name="T43" fmla="*/ 59 h 140"/>
                <a:gd name="T44" fmla="*/ 15 w 136"/>
                <a:gd name="T45" fmla="*/ 87 h 140"/>
                <a:gd name="T46" fmla="*/ 117 w 136"/>
                <a:gd name="T47" fmla="*/ 137 h 140"/>
                <a:gd name="T48" fmla="*/ 117 w 136"/>
                <a:gd name="T49" fmla="*/ 118 h 140"/>
                <a:gd name="T50" fmla="*/ 136 w 136"/>
                <a:gd name="T51" fmla="*/ 118 h 140"/>
                <a:gd name="T52" fmla="*/ 136 w 136"/>
                <a:gd name="T53" fmla="*/ 137 h 140"/>
                <a:gd name="T54" fmla="*/ 117 w 136"/>
                <a:gd name="T55" fmla="*/ 13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6" h="140">
                  <a:moveTo>
                    <a:pt x="16" y="137"/>
                  </a:moveTo>
                  <a:lnTo>
                    <a:pt x="0" y="137"/>
                  </a:lnTo>
                  <a:lnTo>
                    <a:pt x="0" y="0"/>
                  </a:lnTo>
                  <a:lnTo>
                    <a:pt x="17" y="0"/>
                  </a:lnTo>
                  <a:lnTo>
                    <a:pt x="17" y="49"/>
                  </a:lnTo>
                  <a:cubicBezTo>
                    <a:pt x="24" y="40"/>
                    <a:pt x="33" y="36"/>
                    <a:pt x="44" y="36"/>
                  </a:cubicBezTo>
                  <a:cubicBezTo>
                    <a:pt x="50" y="36"/>
                    <a:pt x="56" y="37"/>
                    <a:pt x="62" y="39"/>
                  </a:cubicBezTo>
                  <a:cubicBezTo>
                    <a:pt x="67" y="42"/>
                    <a:pt x="72" y="45"/>
                    <a:pt x="75" y="50"/>
                  </a:cubicBezTo>
                  <a:cubicBezTo>
                    <a:pt x="79" y="54"/>
                    <a:pt x="81" y="60"/>
                    <a:pt x="83" y="66"/>
                  </a:cubicBezTo>
                  <a:cubicBezTo>
                    <a:pt x="85" y="72"/>
                    <a:pt x="86" y="79"/>
                    <a:pt x="86" y="86"/>
                  </a:cubicBezTo>
                  <a:cubicBezTo>
                    <a:pt x="86" y="103"/>
                    <a:pt x="82" y="116"/>
                    <a:pt x="74" y="126"/>
                  </a:cubicBezTo>
                  <a:cubicBezTo>
                    <a:pt x="65" y="135"/>
                    <a:pt x="55" y="140"/>
                    <a:pt x="43" y="140"/>
                  </a:cubicBezTo>
                  <a:cubicBezTo>
                    <a:pt x="32" y="140"/>
                    <a:pt x="22" y="135"/>
                    <a:pt x="16" y="125"/>
                  </a:cubicBezTo>
                  <a:lnTo>
                    <a:pt x="16" y="137"/>
                  </a:lnTo>
                  <a:close/>
                  <a:moveTo>
                    <a:pt x="15" y="87"/>
                  </a:moveTo>
                  <a:cubicBezTo>
                    <a:pt x="15" y="99"/>
                    <a:pt x="17" y="107"/>
                    <a:pt x="20" y="113"/>
                  </a:cubicBezTo>
                  <a:cubicBezTo>
                    <a:pt x="26" y="121"/>
                    <a:pt x="33" y="126"/>
                    <a:pt x="42" y="126"/>
                  </a:cubicBezTo>
                  <a:cubicBezTo>
                    <a:pt x="49" y="126"/>
                    <a:pt x="56" y="123"/>
                    <a:pt x="61" y="116"/>
                  </a:cubicBezTo>
                  <a:cubicBezTo>
                    <a:pt x="67" y="110"/>
                    <a:pt x="69" y="100"/>
                    <a:pt x="69" y="87"/>
                  </a:cubicBezTo>
                  <a:cubicBezTo>
                    <a:pt x="69" y="74"/>
                    <a:pt x="67" y="65"/>
                    <a:pt x="61" y="59"/>
                  </a:cubicBezTo>
                  <a:cubicBezTo>
                    <a:pt x="56" y="53"/>
                    <a:pt x="50" y="49"/>
                    <a:pt x="43" y="49"/>
                  </a:cubicBezTo>
                  <a:cubicBezTo>
                    <a:pt x="35" y="49"/>
                    <a:pt x="29" y="53"/>
                    <a:pt x="24" y="59"/>
                  </a:cubicBezTo>
                  <a:cubicBezTo>
                    <a:pt x="18" y="66"/>
                    <a:pt x="15" y="75"/>
                    <a:pt x="15" y="87"/>
                  </a:cubicBezTo>
                  <a:close/>
                  <a:moveTo>
                    <a:pt x="117" y="137"/>
                  </a:moveTo>
                  <a:lnTo>
                    <a:pt x="117" y="118"/>
                  </a:lnTo>
                  <a:lnTo>
                    <a:pt x="136" y="118"/>
                  </a:lnTo>
                  <a:lnTo>
                    <a:pt x="136" y="137"/>
                  </a:lnTo>
                  <a:lnTo>
                    <a:pt x="117" y="13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97" name="Freeform 430"/>
            <p:cNvSpPr>
              <a:spLocks noEditPoints="1"/>
            </p:cNvSpPr>
            <p:nvPr/>
          </p:nvSpPr>
          <p:spPr bwMode="auto">
            <a:xfrm>
              <a:off x="408940" y="1295400"/>
              <a:ext cx="1193800" cy="117475"/>
            </a:xfrm>
            <a:custGeom>
              <a:avLst/>
              <a:gdLst>
                <a:gd name="T0" fmla="*/ 157 w 2008"/>
                <a:gd name="T1" fmla="*/ 81 h 197"/>
                <a:gd name="T2" fmla="*/ 56 w 2008"/>
                <a:gd name="T3" fmla="*/ 171 h 197"/>
                <a:gd name="T4" fmla="*/ 81 w 2008"/>
                <a:gd name="T5" fmla="*/ 69 h 197"/>
                <a:gd name="T6" fmla="*/ 122 w 2008"/>
                <a:gd name="T7" fmla="*/ 12 h 197"/>
                <a:gd name="T8" fmla="*/ 227 w 2008"/>
                <a:gd name="T9" fmla="*/ 111 h 197"/>
                <a:gd name="T10" fmla="*/ 293 w 2008"/>
                <a:gd name="T11" fmla="*/ 10 h 197"/>
                <a:gd name="T12" fmla="*/ 281 w 2008"/>
                <a:gd name="T13" fmla="*/ 78 h 197"/>
                <a:gd name="T14" fmla="*/ 251 w 2008"/>
                <a:gd name="T15" fmla="*/ 93 h 197"/>
                <a:gd name="T16" fmla="*/ 280 w 2008"/>
                <a:gd name="T17" fmla="*/ 130 h 197"/>
                <a:gd name="T18" fmla="*/ 322 w 2008"/>
                <a:gd name="T19" fmla="*/ 126 h 197"/>
                <a:gd name="T20" fmla="*/ 323 w 2008"/>
                <a:gd name="T21" fmla="*/ 156 h 197"/>
                <a:gd name="T22" fmla="*/ 338 w 2008"/>
                <a:gd name="T23" fmla="*/ 170 h 197"/>
                <a:gd name="T24" fmla="*/ 200 w 2008"/>
                <a:gd name="T25" fmla="*/ 54 h 197"/>
                <a:gd name="T26" fmla="*/ 413 w 2008"/>
                <a:gd name="T27" fmla="*/ 172 h 197"/>
                <a:gd name="T28" fmla="*/ 422 w 2008"/>
                <a:gd name="T29" fmla="*/ 8 h 197"/>
                <a:gd name="T30" fmla="*/ 462 w 2008"/>
                <a:gd name="T31" fmla="*/ 50 h 197"/>
                <a:gd name="T32" fmla="*/ 494 w 2008"/>
                <a:gd name="T33" fmla="*/ 0 h 197"/>
                <a:gd name="T34" fmla="*/ 475 w 2008"/>
                <a:gd name="T35" fmla="*/ 75 h 197"/>
                <a:gd name="T36" fmla="*/ 519 w 2008"/>
                <a:gd name="T37" fmla="*/ 87 h 197"/>
                <a:gd name="T38" fmla="*/ 431 w 2008"/>
                <a:gd name="T39" fmla="*/ 172 h 197"/>
                <a:gd name="T40" fmla="*/ 446 w 2008"/>
                <a:gd name="T41" fmla="*/ 165 h 197"/>
                <a:gd name="T42" fmla="*/ 578 w 2008"/>
                <a:gd name="T43" fmla="*/ 76 h 197"/>
                <a:gd name="T44" fmla="*/ 678 w 2008"/>
                <a:gd name="T45" fmla="*/ 156 h 197"/>
                <a:gd name="T46" fmla="*/ 685 w 2008"/>
                <a:gd name="T47" fmla="*/ 107 h 197"/>
                <a:gd name="T48" fmla="*/ 781 w 2008"/>
                <a:gd name="T49" fmla="*/ 123 h 197"/>
                <a:gd name="T50" fmla="*/ 825 w 2008"/>
                <a:gd name="T51" fmla="*/ 73 h 197"/>
                <a:gd name="T52" fmla="*/ 897 w 2008"/>
                <a:gd name="T53" fmla="*/ 154 h 197"/>
                <a:gd name="T54" fmla="*/ 894 w 2008"/>
                <a:gd name="T55" fmla="*/ 23 h 197"/>
                <a:gd name="T56" fmla="*/ 739 w 2008"/>
                <a:gd name="T57" fmla="*/ 23 h 197"/>
                <a:gd name="T58" fmla="*/ 1039 w 2008"/>
                <a:gd name="T59" fmla="*/ 54 h 197"/>
                <a:gd name="T60" fmla="*/ 999 w 2008"/>
                <a:gd name="T61" fmla="*/ 175 h 197"/>
                <a:gd name="T62" fmla="*/ 1050 w 2008"/>
                <a:gd name="T63" fmla="*/ 8 h 197"/>
                <a:gd name="T64" fmla="*/ 999 w 2008"/>
                <a:gd name="T65" fmla="*/ 36 h 197"/>
                <a:gd name="T66" fmla="*/ 990 w 2008"/>
                <a:gd name="T67" fmla="*/ 110 h 197"/>
                <a:gd name="T68" fmla="*/ 926 w 2008"/>
                <a:gd name="T69" fmla="*/ 110 h 197"/>
                <a:gd name="T70" fmla="*/ 1016 w 2008"/>
                <a:gd name="T71" fmla="*/ 98 h 197"/>
                <a:gd name="T72" fmla="*/ 933 w 2008"/>
                <a:gd name="T73" fmla="*/ 171 h 197"/>
                <a:gd name="T74" fmla="*/ 979 w 2008"/>
                <a:gd name="T75" fmla="*/ 6 h 197"/>
                <a:gd name="T76" fmla="*/ 979 w 2008"/>
                <a:gd name="T77" fmla="*/ 60 h 197"/>
                <a:gd name="T78" fmla="*/ 927 w 2008"/>
                <a:gd name="T79" fmla="*/ 50 h 197"/>
                <a:gd name="T80" fmla="*/ 945 w 2008"/>
                <a:gd name="T81" fmla="*/ 36 h 197"/>
                <a:gd name="T82" fmla="*/ 1116 w 2008"/>
                <a:gd name="T83" fmla="*/ 17 h 197"/>
                <a:gd name="T84" fmla="*/ 1187 w 2008"/>
                <a:gd name="T85" fmla="*/ 141 h 197"/>
                <a:gd name="T86" fmla="*/ 1395 w 2008"/>
                <a:gd name="T87" fmla="*/ 174 h 197"/>
                <a:gd name="T88" fmla="*/ 1432 w 2008"/>
                <a:gd name="T89" fmla="*/ 18 h 197"/>
                <a:gd name="T90" fmla="*/ 1395 w 2008"/>
                <a:gd name="T91" fmla="*/ 60 h 197"/>
                <a:gd name="T92" fmla="*/ 1492 w 2008"/>
                <a:gd name="T93" fmla="*/ 152 h 197"/>
                <a:gd name="T94" fmla="*/ 1434 w 2008"/>
                <a:gd name="T95" fmla="*/ 134 h 197"/>
                <a:gd name="T96" fmla="*/ 1480 w 2008"/>
                <a:gd name="T97" fmla="*/ 72 h 197"/>
                <a:gd name="T98" fmla="*/ 1505 w 2008"/>
                <a:gd name="T99" fmla="*/ 171 h 197"/>
                <a:gd name="T100" fmla="*/ 1519 w 2008"/>
                <a:gd name="T101" fmla="*/ 45 h 197"/>
                <a:gd name="T102" fmla="*/ 1651 w 2008"/>
                <a:gd name="T103" fmla="*/ 54 h 197"/>
                <a:gd name="T104" fmla="*/ 1843 w 2008"/>
                <a:gd name="T105" fmla="*/ 141 h 197"/>
                <a:gd name="T106" fmla="*/ 1870 w 2008"/>
                <a:gd name="T107" fmla="*/ 57 h 197"/>
                <a:gd name="T108" fmla="*/ 1843 w 2008"/>
                <a:gd name="T109" fmla="*/ 23 h 197"/>
                <a:gd name="T110" fmla="*/ 1879 w 2008"/>
                <a:gd name="T111" fmla="*/ 144 h 197"/>
                <a:gd name="T112" fmla="*/ 1981 w 2008"/>
                <a:gd name="T113" fmla="*/ 173 h 197"/>
                <a:gd name="T114" fmla="*/ 1999 w 2008"/>
                <a:gd name="T115" fmla="*/ 147 h 197"/>
                <a:gd name="T116" fmla="*/ 1993 w 2008"/>
                <a:gd name="T117" fmla="*/ 15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8" h="197">
                  <a:moveTo>
                    <a:pt x="89" y="54"/>
                  </a:moveTo>
                  <a:lnTo>
                    <a:pt x="100" y="61"/>
                  </a:lnTo>
                  <a:lnTo>
                    <a:pt x="94" y="69"/>
                  </a:lnTo>
                  <a:lnTo>
                    <a:pt x="143" y="69"/>
                  </a:lnTo>
                  <a:lnTo>
                    <a:pt x="146" y="66"/>
                  </a:lnTo>
                  <a:lnTo>
                    <a:pt x="159" y="77"/>
                  </a:lnTo>
                  <a:cubicBezTo>
                    <a:pt x="161" y="80"/>
                    <a:pt x="160" y="81"/>
                    <a:pt x="157" y="81"/>
                  </a:cubicBezTo>
                  <a:cubicBezTo>
                    <a:pt x="143" y="100"/>
                    <a:pt x="127" y="115"/>
                    <a:pt x="108" y="126"/>
                  </a:cubicBezTo>
                  <a:lnTo>
                    <a:pt x="99" y="114"/>
                  </a:lnTo>
                  <a:cubicBezTo>
                    <a:pt x="115" y="104"/>
                    <a:pt x="127" y="93"/>
                    <a:pt x="135" y="83"/>
                  </a:cubicBezTo>
                  <a:lnTo>
                    <a:pt x="86" y="83"/>
                  </a:lnTo>
                  <a:lnTo>
                    <a:pt x="86" y="159"/>
                  </a:lnTo>
                  <a:cubicBezTo>
                    <a:pt x="86" y="167"/>
                    <a:pt x="82" y="171"/>
                    <a:pt x="74" y="171"/>
                  </a:cubicBezTo>
                  <a:lnTo>
                    <a:pt x="56" y="171"/>
                  </a:lnTo>
                  <a:lnTo>
                    <a:pt x="54" y="157"/>
                  </a:lnTo>
                  <a:lnTo>
                    <a:pt x="68" y="157"/>
                  </a:lnTo>
                  <a:cubicBezTo>
                    <a:pt x="70" y="157"/>
                    <a:pt x="71" y="156"/>
                    <a:pt x="71" y="154"/>
                  </a:cubicBezTo>
                  <a:lnTo>
                    <a:pt x="71" y="83"/>
                  </a:lnTo>
                  <a:lnTo>
                    <a:pt x="0" y="83"/>
                  </a:lnTo>
                  <a:lnTo>
                    <a:pt x="0" y="69"/>
                  </a:lnTo>
                  <a:lnTo>
                    <a:pt x="81" y="69"/>
                  </a:lnTo>
                  <a:cubicBezTo>
                    <a:pt x="66" y="59"/>
                    <a:pt x="52" y="51"/>
                    <a:pt x="40" y="45"/>
                  </a:cubicBezTo>
                  <a:lnTo>
                    <a:pt x="50" y="33"/>
                  </a:lnTo>
                  <a:cubicBezTo>
                    <a:pt x="59" y="36"/>
                    <a:pt x="68" y="41"/>
                    <a:pt x="77" y="46"/>
                  </a:cubicBezTo>
                  <a:lnTo>
                    <a:pt x="107" y="26"/>
                  </a:lnTo>
                  <a:lnTo>
                    <a:pt x="14" y="26"/>
                  </a:lnTo>
                  <a:lnTo>
                    <a:pt x="14" y="12"/>
                  </a:lnTo>
                  <a:lnTo>
                    <a:pt x="122" y="12"/>
                  </a:lnTo>
                  <a:lnTo>
                    <a:pt x="125" y="9"/>
                  </a:lnTo>
                  <a:lnTo>
                    <a:pt x="137" y="22"/>
                  </a:lnTo>
                  <a:cubicBezTo>
                    <a:pt x="139" y="26"/>
                    <a:pt x="138" y="27"/>
                    <a:pt x="134" y="26"/>
                  </a:cubicBezTo>
                  <a:lnTo>
                    <a:pt x="89" y="54"/>
                  </a:lnTo>
                  <a:close/>
                  <a:moveTo>
                    <a:pt x="187" y="156"/>
                  </a:moveTo>
                  <a:cubicBezTo>
                    <a:pt x="196" y="143"/>
                    <a:pt x="206" y="125"/>
                    <a:pt x="215" y="102"/>
                  </a:cubicBezTo>
                  <a:lnTo>
                    <a:pt x="227" y="111"/>
                  </a:lnTo>
                  <a:cubicBezTo>
                    <a:pt x="220" y="130"/>
                    <a:pt x="212" y="148"/>
                    <a:pt x="203" y="165"/>
                  </a:cubicBezTo>
                  <a:cubicBezTo>
                    <a:pt x="203" y="170"/>
                    <a:pt x="202" y="171"/>
                    <a:pt x="198" y="168"/>
                  </a:cubicBezTo>
                  <a:lnTo>
                    <a:pt x="187" y="156"/>
                  </a:lnTo>
                  <a:close/>
                  <a:moveTo>
                    <a:pt x="293" y="129"/>
                  </a:moveTo>
                  <a:lnTo>
                    <a:pt x="238" y="129"/>
                  </a:lnTo>
                  <a:lnTo>
                    <a:pt x="238" y="10"/>
                  </a:lnTo>
                  <a:lnTo>
                    <a:pt x="293" y="10"/>
                  </a:lnTo>
                  <a:lnTo>
                    <a:pt x="293" y="129"/>
                  </a:lnTo>
                  <a:close/>
                  <a:moveTo>
                    <a:pt x="281" y="45"/>
                  </a:moveTo>
                  <a:lnTo>
                    <a:pt x="281" y="24"/>
                  </a:lnTo>
                  <a:lnTo>
                    <a:pt x="251" y="24"/>
                  </a:lnTo>
                  <a:lnTo>
                    <a:pt x="251" y="45"/>
                  </a:lnTo>
                  <a:lnTo>
                    <a:pt x="281" y="45"/>
                  </a:lnTo>
                  <a:close/>
                  <a:moveTo>
                    <a:pt x="281" y="78"/>
                  </a:moveTo>
                  <a:lnTo>
                    <a:pt x="281" y="59"/>
                  </a:lnTo>
                  <a:lnTo>
                    <a:pt x="251" y="59"/>
                  </a:lnTo>
                  <a:lnTo>
                    <a:pt x="251" y="78"/>
                  </a:lnTo>
                  <a:lnTo>
                    <a:pt x="281" y="78"/>
                  </a:lnTo>
                  <a:close/>
                  <a:moveTo>
                    <a:pt x="281" y="114"/>
                  </a:moveTo>
                  <a:lnTo>
                    <a:pt x="281" y="93"/>
                  </a:lnTo>
                  <a:lnTo>
                    <a:pt x="251" y="93"/>
                  </a:lnTo>
                  <a:lnTo>
                    <a:pt x="251" y="114"/>
                  </a:lnTo>
                  <a:lnTo>
                    <a:pt x="281" y="114"/>
                  </a:lnTo>
                  <a:close/>
                  <a:moveTo>
                    <a:pt x="280" y="130"/>
                  </a:moveTo>
                  <a:cubicBezTo>
                    <a:pt x="290" y="139"/>
                    <a:pt x="299" y="147"/>
                    <a:pt x="305" y="156"/>
                  </a:cubicBezTo>
                  <a:lnTo>
                    <a:pt x="293" y="167"/>
                  </a:lnTo>
                  <a:cubicBezTo>
                    <a:pt x="287" y="158"/>
                    <a:pt x="280" y="149"/>
                    <a:pt x="270" y="140"/>
                  </a:cubicBezTo>
                  <a:lnTo>
                    <a:pt x="280" y="130"/>
                  </a:lnTo>
                  <a:close/>
                  <a:moveTo>
                    <a:pt x="264" y="141"/>
                  </a:moveTo>
                  <a:cubicBezTo>
                    <a:pt x="266" y="143"/>
                    <a:pt x="264" y="144"/>
                    <a:pt x="260" y="144"/>
                  </a:cubicBezTo>
                  <a:cubicBezTo>
                    <a:pt x="252" y="154"/>
                    <a:pt x="242" y="163"/>
                    <a:pt x="230" y="171"/>
                  </a:cubicBezTo>
                  <a:lnTo>
                    <a:pt x="222" y="158"/>
                  </a:lnTo>
                  <a:cubicBezTo>
                    <a:pt x="235" y="149"/>
                    <a:pt x="245" y="140"/>
                    <a:pt x="253" y="130"/>
                  </a:cubicBezTo>
                  <a:lnTo>
                    <a:pt x="264" y="141"/>
                  </a:lnTo>
                  <a:close/>
                  <a:moveTo>
                    <a:pt x="322" y="126"/>
                  </a:moveTo>
                  <a:lnTo>
                    <a:pt x="307" y="126"/>
                  </a:lnTo>
                  <a:lnTo>
                    <a:pt x="307" y="25"/>
                  </a:lnTo>
                  <a:lnTo>
                    <a:pt x="321" y="25"/>
                  </a:lnTo>
                  <a:cubicBezTo>
                    <a:pt x="325" y="26"/>
                    <a:pt x="325" y="27"/>
                    <a:pt x="322" y="30"/>
                  </a:cubicBezTo>
                  <a:lnTo>
                    <a:pt x="322" y="126"/>
                  </a:lnTo>
                  <a:close/>
                  <a:moveTo>
                    <a:pt x="326" y="170"/>
                  </a:moveTo>
                  <a:lnTo>
                    <a:pt x="323" y="156"/>
                  </a:lnTo>
                  <a:lnTo>
                    <a:pt x="332" y="156"/>
                  </a:lnTo>
                  <a:cubicBezTo>
                    <a:pt x="334" y="156"/>
                    <a:pt x="335" y="155"/>
                    <a:pt x="335" y="153"/>
                  </a:cubicBezTo>
                  <a:lnTo>
                    <a:pt x="335" y="8"/>
                  </a:lnTo>
                  <a:lnTo>
                    <a:pt x="350" y="8"/>
                  </a:lnTo>
                  <a:cubicBezTo>
                    <a:pt x="354" y="8"/>
                    <a:pt x="354" y="10"/>
                    <a:pt x="350" y="12"/>
                  </a:cubicBezTo>
                  <a:lnTo>
                    <a:pt x="350" y="158"/>
                  </a:lnTo>
                  <a:cubicBezTo>
                    <a:pt x="350" y="166"/>
                    <a:pt x="346" y="170"/>
                    <a:pt x="338" y="170"/>
                  </a:cubicBezTo>
                  <a:lnTo>
                    <a:pt x="326" y="170"/>
                  </a:lnTo>
                  <a:close/>
                  <a:moveTo>
                    <a:pt x="206" y="10"/>
                  </a:moveTo>
                  <a:cubicBezTo>
                    <a:pt x="215" y="15"/>
                    <a:pt x="224" y="20"/>
                    <a:pt x="231" y="27"/>
                  </a:cubicBezTo>
                  <a:lnTo>
                    <a:pt x="221" y="42"/>
                  </a:lnTo>
                  <a:cubicBezTo>
                    <a:pt x="214" y="35"/>
                    <a:pt x="206" y="29"/>
                    <a:pt x="197" y="24"/>
                  </a:cubicBezTo>
                  <a:lnTo>
                    <a:pt x="206" y="10"/>
                  </a:lnTo>
                  <a:close/>
                  <a:moveTo>
                    <a:pt x="200" y="54"/>
                  </a:moveTo>
                  <a:cubicBezTo>
                    <a:pt x="210" y="60"/>
                    <a:pt x="219" y="66"/>
                    <a:pt x="227" y="72"/>
                  </a:cubicBezTo>
                  <a:lnTo>
                    <a:pt x="217" y="86"/>
                  </a:lnTo>
                  <a:cubicBezTo>
                    <a:pt x="210" y="80"/>
                    <a:pt x="202" y="74"/>
                    <a:pt x="191" y="68"/>
                  </a:cubicBezTo>
                  <a:lnTo>
                    <a:pt x="200" y="54"/>
                  </a:lnTo>
                  <a:close/>
                  <a:moveTo>
                    <a:pt x="411" y="51"/>
                  </a:moveTo>
                  <a:cubicBezTo>
                    <a:pt x="416" y="51"/>
                    <a:pt x="416" y="53"/>
                    <a:pt x="413" y="56"/>
                  </a:cubicBezTo>
                  <a:lnTo>
                    <a:pt x="413" y="172"/>
                  </a:lnTo>
                  <a:lnTo>
                    <a:pt x="398" y="172"/>
                  </a:lnTo>
                  <a:lnTo>
                    <a:pt x="398" y="79"/>
                  </a:lnTo>
                  <a:cubicBezTo>
                    <a:pt x="395" y="85"/>
                    <a:pt x="392" y="89"/>
                    <a:pt x="389" y="93"/>
                  </a:cubicBezTo>
                  <a:lnTo>
                    <a:pt x="377" y="84"/>
                  </a:lnTo>
                  <a:cubicBezTo>
                    <a:pt x="394" y="63"/>
                    <a:pt x="404" y="35"/>
                    <a:pt x="407" y="0"/>
                  </a:cubicBezTo>
                  <a:lnTo>
                    <a:pt x="424" y="4"/>
                  </a:lnTo>
                  <a:cubicBezTo>
                    <a:pt x="426" y="6"/>
                    <a:pt x="425" y="7"/>
                    <a:pt x="422" y="8"/>
                  </a:cubicBezTo>
                  <a:cubicBezTo>
                    <a:pt x="420" y="21"/>
                    <a:pt x="416" y="35"/>
                    <a:pt x="411" y="51"/>
                  </a:cubicBezTo>
                  <a:close/>
                  <a:moveTo>
                    <a:pt x="495" y="36"/>
                  </a:moveTo>
                  <a:lnTo>
                    <a:pt x="495" y="50"/>
                  </a:lnTo>
                  <a:lnTo>
                    <a:pt x="532" y="50"/>
                  </a:lnTo>
                  <a:lnTo>
                    <a:pt x="532" y="138"/>
                  </a:lnTo>
                  <a:lnTo>
                    <a:pt x="462" y="138"/>
                  </a:lnTo>
                  <a:lnTo>
                    <a:pt x="462" y="50"/>
                  </a:lnTo>
                  <a:lnTo>
                    <a:pt x="480" y="50"/>
                  </a:lnTo>
                  <a:lnTo>
                    <a:pt x="480" y="36"/>
                  </a:lnTo>
                  <a:lnTo>
                    <a:pt x="426" y="36"/>
                  </a:lnTo>
                  <a:lnTo>
                    <a:pt x="426" y="21"/>
                  </a:lnTo>
                  <a:lnTo>
                    <a:pt x="480" y="21"/>
                  </a:lnTo>
                  <a:lnTo>
                    <a:pt x="480" y="0"/>
                  </a:lnTo>
                  <a:lnTo>
                    <a:pt x="494" y="0"/>
                  </a:lnTo>
                  <a:cubicBezTo>
                    <a:pt x="498" y="1"/>
                    <a:pt x="499" y="2"/>
                    <a:pt x="495" y="5"/>
                  </a:cubicBezTo>
                  <a:lnTo>
                    <a:pt x="495" y="21"/>
                  </a:lnTo>
                  <a:lnTo>
                    <a:pt x="544" y="21"/>
                  </a:lnTo>
                  <a:lnTo>
                    <a:pt x="544" y="36"/>
                  </a:lnTo>
                  <a:lnTo>
                    <a:pt x="495" y="36"/>
                  </a:lnTo>
                  <a:close/>
                  <a:moveTo>
                    <a:pt x="475" y="62"/>
                  </a:moveTo>
                  <a:lnTo>
                    <a:pt x="475" y="75"/>
                  </a:lnTo>
                  <a:lnTo>
                    <a:pt x="519" y="75"/>
                  </a:lnTo>
                  <a:lnTo>
                    <a:pt x="519" y="62"/>
                  </a:lnTo>
                  <a:lnTo>
                    <a:pt x="475" y="62"/>
                  </a:lnTo>
                  <a:close/>
                  <a:moveTo>
                    <a:pt x="475" y="87"/>
                  </a:moveTo>
                  <a:lnTo>
                    <a:pt x="475" y="100"/>
                  </a:lnTo>
                  <a:lnTo>
                    <a:pt x="519" y="100"/>
                  </a:lnTo>
                  <a:lnTo>
                    <a:pt x="519" y="87"/>
                  </a:lnTo>
                  <a:lnTo>
                    <a:pt x="475" y="87"/>
                  </a:lnTo>
                  <a:close/>
                  <a:moveTo>
                    <a:pt x="475" y="112"/>
                  </a:moveTo>
                  <a:lnTo>
                    <a:pt x="475" y="126"/>
                  </a:lnTo>
                  <a:lnTo>
                    <a:pt x="519" y="126"/>
                  </a:lnTo>
                  <a:lnTo>
                    <a:pt x="519" y="112"/>
                  </a:lnTo>
                  <a:lnTo>
                    <a:pt x="475" y="112"/>
                  </a:lnTo>
                  <a:close/>
                  <a:moveTo>
                    <a:pt x="431" y="172"/>
                  </a:moveTo>
                  <a:lnTo>
                    <a:pt x="431" y="52"/>
                  </a:lnTo>
                  <a:lnTo>
                    <a:pt x="446" y="52"/>
                  </a:lnTo>
                  <a:cubicBezTo>
                    <a:pt x="450" y="53"/>
                    <a:pt x="450" y="54"/>
                    <a:pt x="446" y="57"/>
                  </a:cubicBezTo>
                  <a:lnTo>
                    <a:pt x="446" y="151"/>
                  </a:lnTo>
                  <a:lnTo>
                    <a:pt x="550" y="151"/>
                  </a:lnTo>
                  <a:lnTo>
                    <a:pt x="550" y="165"/>
                  </a:lnTo>
                  <a:lnTo>
                    <a:pt x="446" y="165"/>
                  </a:lnTo>
                  <a:lnTo>
                    <a:pt x="446" y="172"/>
                  </a:lnTo>
                  <a:lnTo>
                    <a:pt x="431" y="172"/>
                  </a:lnTo>
                  <a:close/>
                  <a:moveTo>
                    <a:pt x="578" y="76"/>
                  </a:moveTo>
                  <a:lnTo>
                    <a:pt x="578" y="57"/>
                  </a:lnTo>
                  <a:lnTo>
                    <a:pt x="597" y="57"/>
                  </a:lnTo>
                  <a:lnTo>
                    <a:pt x="597" y="76"/>
                  </a:lnTo>
                  <a:lnTo>
                    <a:pt x="578" y="76"/>
                  </a:lnTo>
                  <a:close/>
                  <a:moveTo>
                    <a:pt x="578" y="156"/>
                  </a:moveTo>
                  <a:lnTo>
                    <a:pt x="578" y="137"/>
                  </a:lnTo>
                  <a:lnTo>
                    <a:pt x="597" y="137"/>
                  </a:lnTo>
                  <a:lnTo>
                    <a:pt x="597" y="156"/>
                  </a:lnTo>
                  <a:lnTo>
                    <a:pt x="578" y="156"/>
                  </a:lnTo>
                  <a:close/>
                  <a:moveTo>
                    <a:pt x="701" y="197"/>
                  </a:moveTo>
                  <a:cubicBezTo>
                    <a:pt x="692" y="185"/>
                    <a:pt x="684" y="171"/>
                    <a:pt x="678" y="156"/>
                  </a:cubicBezTo>
                  <a:cubicBezTo>
                    <a:pt x="671" y="140"/>
                    <a:pt x="668" y="124"/>
                    <a:pt x="668" y="107"/>
                  </a:cubicBezTo>
                  <a:cubicBezTo>
                    <a:pt x="668" y="92"/>
                    <a:pt x="671" y="78"/>
                    <a:pt x="675" y="64"/>
                  </a:cubicBezTo>
                  <a:cubicBezTo>
                    <a:pt x="681" y="48"/>
                    <a:pt x="690" y="32"/>
                    <a:pt x="701" y="17"/>
                  </a:cubicBezTo>
                  <a:lnTo>
                    <a:pt x="713" y="17"/>
                  </a:lnTo>
                  <a:cubicBezTo>
                    <a:pt x="706" y="30"/>
                    <a:pt x="701" y="39"/>
                    <a:pt x="698" y="44"/>
                  </a:cubicBezTo>
                  <a:cubicBezTo>
                    <a:pt x="695" y="53"/>
                    <a:pt x="692" y="62"/>
                    <a:pt x="689" y="71"/>
                  </a:cubicBezTo>
                  <a:cubicBezTo>
                    <a:pt x="687" y="83"/>
                    <a:pt x="685" y="95"/>
                    <a:pt x="685" y="107"/>
                  </a:cubicBezTo>
                  <a:cubicBezTo>
                    <a:pt x="685" y="137"/>
                    <a:pt x="695" y="167"/>
                    <a:pt x="713" y="197"/>
                  </a:cubicBezTo>
                  <a:lnTo>
                    <a:pt x="701" y="197"/>
                  </a:lnTo>
                  <a:close/>
                  <a:moveTo>
                    <a:pt x="733" y="160"/>
                  </a:moveTo>
                  <a:cubicBezTo>
                    <a:pt x="758" y="145"/>
                    <a:pt x="770" y="121"/>
                    <a:pt x="769" y="88"/>
                  </a:cubicBezTo>
                  <a:lnTo>
                    <a:pt x="786" y="91"/>
                  </a:lnTo>
                  <a:cubicBezTo>
                    <a:pt x="788" y="93"/>
                    <a:pt x="787" y="94"/>
                    <a:pt x="785" y="96"/>
                  </a:cubicBezTo>
                  <a:lnTo>
                    <a:pt x="781" y="123"/>
                  </a:lnTo>
                  <a:cubicBezTo>
                    <a:pt x="789" y="132"/>
                    <a:pt x="798" y="139"/>
                    <a:pt x="810" y="146"/>
                  </a:cubicBezTo>
                  <a:lnTo>
                    <a:pt x="810" y="73"/>
                  </a:lnTo>
                  <a:lnTo>
                    <a:pt x="759" y="73"/>
                  </a:lnTo>
                  <a:lnTo>
                    <a:pt x="759" y="59"/>
                  </a:lnTo>
                  <a:lnTo>
                    <a:pt x="873" y="59"/>
                  </a:lnTo>
                  <a:lnTo>
                    <a:pt x="873" y="73"/>
                  </a:lnTo>
                  <a:lnTo>
                    <a:pt x="825" y="73"/>
                  </a:lnTo>
                  <a:lnTo>
                    <a:pt x="825" y="101"/>
                  </a:lnTo>
                  <a:lnTo>
                    <a:pt x="878" y="101"/>
                  </a:lnTo>
                  <a:lnTo>
                    <a:pt x="878" y="115"/>
                  </a:lnTo>
                  <a:lnTo>
                    <a:pt x="825" y="115"/>
                  </a:lnTo>
                  <a:lnTo>
                    <a:pt x="825" y="151"/>
                  </a:lnTo>
                  <a:cubicBezTo>
                    <a:pt x="833" y="153"/>
                    <a:pt x="840" y="154"/>
                    <a:pt x="848" y="154"/>
                  </a:cubicBezTo>
                  <a:lnTo>
                    <a:pt x="897" y="154"/>
                  </a:lnTo>
                  <a:lnTo>
                    <a:pt x="894" y="168"/>
                  </a:lnTo>
                  <a:lnTo>
                    <a:pt x="848" y="168"/>
                  </a:lnTo>
                  <a:cubicBezTo>
                    <a:pt x="819" y="168"/>
                    <a:pt x="795" y="158"/>
                    <a:pt x="777" y="137"/>
                  </a:cubicBezTo>
                  <a:cubicBezTo>
                    <a:pt x="769" y="153"/>
                    <a:pt x="759" y="166"/>
                    <a:pt x="745" y="174"/>
                  </a:cubicBezTo>
                  <a:lnTo>
                    <a:pt x="733" y="160"/>
                  </a:lnTo>
                  <a:close/>
                  <a:moveTo>
                    <a:pt x="825" y="23"/>
                  </a:moveTo>
                  <a:lnTo>
                    <a:pt x="894" y="23"/>
                  </a:lnTo>
                  <a:lnTo>
                    <a:pt x="894" y="63"/>
                  </a:lnTo>
                  <a:lnTo>
                    <a:pt x="879" y="63"/>
                  </a:lnTo>
                  <a:lnTo>
                    <a:pt x="879" y="37"/>
                  </a:lnTo>
                  <a:lnTo>
                    <a:pt x="754" y="37"/>
                  </a:lnTo>
                  <a:lnTo>
                    <a:pt x="754" y="64"/>
                  </a:lnTo>
                  <a:lnTo>
                    <a:pt x="739" y="64"/>
                  </a:lnTo>
                  <a:lnTo>
                    <a:pt x="739" y="23"/>
                  </a:lnTo>
                  <a:lnTo>
                    <a:pt x="807" y="23"/>
                  </a:lnTo>
                  <a:lnTo>
                    <a:pt x="807" y="1"/>
                  </a:lnTo>
                  <a:lnTo>
                    <a:pt x="824" y="1"/>
                  </a:lnTo>
                  <a:cubicBezTo>
                    <a:pt x="829" y="2"/>
                    <a:pt x="829" y="4"/>
                    <a:pt x="825" y="7"/>
                  </a:cubicBezTo>
                  <a:lnTo>
                    <a:pt x="825" y="23"/>
                  </a:lnTo>
                  <a:close/>
                  <a:moveTo>
                    <a:pt x="1065" y="54"/>
                  </a:moveTo>
                  <a:lnTo>
                    <a:pt x="1039" y="54"/>
                  </a:lnTo>
                  <a:cubicBezTo>
                    <a:pt x="1041" y="81"/>
                    <a:pt x="1045" y="102"/>
                    <a:pt x="1052" y="115"/>
                  </a:cubicBezTo>
                  <a:cubicBezTo>
                    <a:pt x="1059" y="102"/>
                    <a:pt x="1063" y="81"/>
                    <a:pt x="1065" y="54"/>
                  </a:cubicBezTo>
                  <a:close/>
                  <a:moveTo>
                    <a:pt x="1062" y="129"/>
                  </a:moveTo>
                  <a:cubicBezTo>
                    <a:pt x="1070" y="139"/>
                    <a:pt x="1081" y="147"/>
                    <a:pt x="1095" y="155"/>
                  </a:cubicBezTo>
                  <a:lnTo>
                    <a:pt x="1086" y="171"/>
                  </a:lnTo>
                  <a:cubicBezTo>
                    <a:pt x="1070" y="161"/>
                    <a:pt x="1058" y="151"/>
                    <a:pt x="1052" y="141"/>
                  </a:cubicBezTo>
                  <a:cubicBezTo>
                    <a:pt x="1040" y="154"/>
                    <a:pt x="1023" y="166"/>
                    <a:pt x="999" y="175"/>
                  </a:cubicBezTo>
                  <a:lnTo>
                    <a:pt x="991" y="160"/>
                  </a:lnTo>
                  <a:cubicBezTo>
                    <a:pt x="1017" y="150"/>
                    <a:pt x="1034" y="139"/>
                    <a:pt x="1043" y="128"/>
                  </a:cubicBezTo>
                  <a:cubicBezTo>
                    <a:pt x="1034" y="111"/>
                    <a:pt x="1030" y="95"/>
                    <a:pt x="1029" y="78"/>
                  </a:cubicBezTo>
                  <a:cubicBezTo>
                    <a:pt x="1026" y="86"/>
                    <a:pt x="1023" y="92"/>
                    <a:pt x="1020" y="96"/>
                  </a:cubicBezTo>
                  <a:lnTo>
                    <a:pt x="1007" y="86"/>
                  </a:lnTo>
                  <a:cubicBezTo>
                    <a:pt x="1022" y="64"/>
                    <a:pt x="1031" y="37"/>
                    <a:pt x="1034" y="4"/>
                  </a:cubicBezTo>
                  <a:lnTo>
                    <a:pt x="1050" y="8"/>
                  </a:lnTo>
                  <a:cubicBezTo>
                    <a:pt x="1053" y="10"/>
                    <a:pt x="1052" y="11"/>
                    <a:pt x="1047" y="12"/>
                  </a:cubicBezTo>
                  <a:cubicBezTo>
                    <a:pt x="1046" y="21"/>
                    <a:pt x="1044" y="30"/>
                    <a:pt x="1041" y="39"/>
                  </a:cubicBezTo>
                  <a:lnTo>
                    <a:pt x="1092" y="39"/>
                  </a:lnTo>
                  <a:lnTo>
                    <a:pt x="1092" y="54"/>
                  </a:lnTo>
                  <a:lnTo>
                    <a:pt x="1080" y="54"/>
                  </a:lnTo>
                  <a:cubicBezTo>
                    <a:pt x="1079" y="85"/>
                    <a:pt x="1073" y="110"/>
                    <a:pt x="1062" y="129"/>
                  </a:cubicBezTo>
                  <a:close/>
                  <a:moveTo>
                    <a:pt x="999" y="36"/>
                  </a:moveTo>
                  <a:lnTo>
                    <a:pt x="987" y="30"/>
                  </a:lnTo>
                  <a:cubicBezTo>
                    <a:pt x="991" y="23"/>
                    <a:pt x="995" y="16"/>
                    <a:pt x="999" y="7"/>
                  </a:cubicBezTo>
                  <a:lnTo>
                    <a:pt x="1012" y="14"/>
                  </a:lnTo>
                  <a:cubicBezTo>
                    <a:pt x="1014" y="16"/>
                    <a:pt x="1013" y="17"/>
                    <a:pt x="1010" y="18"/>
                  </a:cubicBezTo>
                  <a:cubicBezTo>
                    <a:pt x="1007" y="25"/>
                    <a:pt x="1003" y="31"/>
                    <a:pt x="999" y="36"/>
                  </a:cubicBezTo>
                  <a:close/>
                  <a:moveTo>
                    <a:pt x="981" y="130"/>
                  </a:moveTo>
                  <a:cubicBezTo>
                    <a:pt x="985" y="126"/>
                    <a:pt x="988" y="119"/>
                    <a:pt x="990" y="110"/>
                  </a:cubicBezTo>
                  <a:lnTo>
                    <a:pt x="969" y="110"/>
                  </a:lnTo>
                  <a:cubicBezTo>
                    <a:pt x="967" y="114"/>
                    <a:pt x="964" y="119"/>
                    <a:pt x="962" y="123"/>
                  </a:cubicBezTo>
                  <a:cubicBezTo>
                    <a:pt x="969" y="125"/>
                    <a:pt x="975" y="128"/>
                    <a:pt x="981" y="130"/>
                  </a:cubicBezTo>
                  <a:close/>
                  <a:moveTo>
                    <a:pt x="951" y="142"/>
                  </a:moveTo>
                  <a:lnTo>
                    <a:pt x="939" y="135"/>
                  </a:lnTo>
                  <a:cubicBezTo>
                    <a:pt x="944" y="128"/>
                    <a:pt x="949" y="119"/>
                    <a:pt x="954" y="110"/>
                  </a:cubicBezTo>
                  <a:lnTo>
                    <a:pt x="926" y="110"/>
                  </a:lnTo>
                  <a:lnTo>
                    <a:pt x="926" y="98"/>
                  </a:lnTo>
                  <a:lnTo>
                    <a:pt x="959" y="98"/>
                  </a:lnTo>
                  <a:cubicBezTo>
                    <a:pt x="962" y="91"/>
                    <a:pt x="964" y="86"/>
                    <a:pt x="966" y="81"/>
                  </a:cubicBezTo>
                  <a:lnTo>
                    <a:pt x="980" y="85"/>
                  </a:lnTo>
                  <a:cubicBezTo>
                    <a:pt x="982" y="87"/>
                    <a:pt x="981" y="88"/>
                    <a:pt x="978" y="89"/>
                  </a:cubicBezTo>
                  <a:lnTo>
                    <a:pt x="973" y="98"/>
                  </a:lnTo>
                  <a:lnTo>
                    <a:pt x="1016" y="98"/>
                  </a:lnTo>
                  <a:lnTo>
                    <a:pt x="1016" y="110"/>
                  </a:lnTo>
                  <a:lnTo>
                    <a:pt x="1005" y="110"/>
                  </a:lnTo>
                  <a:cubicBezTo>
                    <a:pt x="1002" y="120"/>
                    <a:pt x="998" y="128"/>
                    <a:pt x="993" y="135"/>
                  </a:cubicBezTo>
                  <a:cubicBezTo>
                    <a:pt x="998" y="137"/>
                    <a:pt x="1003" y="140"/>
                    <a:pt x="1008" y="143"/>
                  </a:cubicBezTo>
                  <a:lnTo>
                    <a:pt x="1001" y="155"/>
                  </a:lnTo>
                  <a:cubicBezTo>
                    <a:pt x="995" y="151"/>
                    <a:pt x="990" y="149"/>
                    <a:pt x="986" y="147"/>
                  </a:cubicBezTo>
                  <a:cubicBezTo>
                    <a:pt x="973" y="160"/>
                    <a:pt x="955" y="168"/>
                    <a:pt x="933" y="171"/>
                  </a:cubicBezTo>
                  <a:lnTo>
                    <a:pt x="928" y="157"/>
                  </a:lnTo>
                  <a:cubicBezTo>
                    <a:pt x="948" y="155"/>
                    <a:pt x="963" y="150"/>
                    <a:pt x="973" y="141"/>
                  </a:cubicBezTo>
                  <a:cubicBezTo>
                    <a:pt x="968" y="138"/>
                    <a:pt x="962" y="136"/>
                    <a:pt x="957" y="134"/>
                  </a:cubicBezTo>
                  <a:lnTo>
                    <a:pt x="951" y="142"/>
                  </a:lnTo>
                  <a:close/>
                  <a:moveTo>
                    <a:pt x="966" y="1"/>
                  </a:moveTo>
                  <a:lnTo>
                    <a:pt x="978" y="1"/>
                  </a:lnTo>
                  <a:cubicBezTo>
                    <a:pt x="982" y="2"/>
                    <a:pt x="983" y="3"/>
                    <a:pt x="979" y="6"/>
                  </a:cubicBezTo>
                  <a:lnTo>
                    <a:pt x="979" y="38"/>
                  </a:lnTo>
                  <a:lnTo>
                    <a:pt x="1017" y="38"/>
                  </a:lnTo>
                  <a:lnTo>
                    <a:pt x="1017" y="50"/>
                  </a:lnTo>
                  <a:lnTo>
                    <a:pt x="986" y="50"/>
                  </a:lnTo>
                  <a:cubicBezTo>
                    <a:pt x="991" y="56"/>
                    <a:pt x="1000" y="63"/>
                    <a:pt x="1011" y="69"/>
                  </a:cubicBezTo>
                  <a:lnTo>
                    <a:pt x="1003" y="81"/>
                  </a:lnTo>
                  <a:cubicBezTo>
                    <a:pt x="995" y="76"/>
                    <a:pt x="987" y="69"/>
                    <a:pt x="979" y="60"/>
                  </a:cubicBezTo>
                  <a:lnTo>
                    <a:pt x="979" y="78"/>
                  </a:lnTo>
                  <a:lnTo>
                    <a:pt x="966" y="78"/>
                  </a:lnTo>
                  <a:lnTo>
                    <a:pt x="966" y="64"/>
                  </a:lnTo>
                  <a:cubicBezTo>
                    <a:pt x="958" y="74"/>
                    <a:pt x="947" y="83"/>
                    <a:pt x="933" y="91"/>
                  </a:cubicBezTo>
                  <a:lnTo>
                    <a:pt x="924" y="79"/>
                  </a:lnTo>
                  <a:cubicBezTo>
                    <a:pt x="939" y="71"/>
                    <a:pt x="952" y="61"/>
                    <a:pt x="962" y="50"/>
                  </a:cubicBezTo>
                  <a:lnTo>
                    <a:pt x="927" y="50"/>
                  </a:lnTo>
                  <a:lnTo>
                    <a:pt x="927" y="38"/>
                  </a:lnTo>
                  <a:lnTo>
                    <a:pt x="966" y="38"/>
                  </a:lnTo>
                  <a:lnTo>
                    <a:pt x="966" y="1"/>
                  </a:lnTo>
                  <a:close/>
                  <a:moveTo>
                    <a:pt x="932" y="16"/>
                  </a:moveTo>
                  <a:lnTo>
                    <a:pt x="944" y="9"/>
                  </a:lnTo>
                  <a:cubicBezTo>
                    <a:pt x="950" y="15"/>
                    <a:pt x="954" y="21"/>
                    <a:pt x="957" y="27"/>
                  </a:cubicBezTo>
                  <a:lnTo>
                    <a:pt x="945" y="36"/>
                  </a:lnTo>
                  <a:cubicBezTo>
                    <a:pt x="942" y="28"/>
                    <a:pt x="937" y="22"/>
                    <a:pt x="932" y="16"/>
                  </a:cubicBezTo>
                  <a:close/>
                  <a:moveTo>
                    <a:pt x="1128" y="197"/>
                  </a:moveTo>
                  <a:lnTo>
                    <a:pt x="1116" y="197"/>
                  </a:lnTo>
                  <a:cubicBezTo>
                    <a:pt x="1135" y="167"/>
                    <a:pt x="1144" y="137"/>
                    <a:pt x="1144" y="107"/>
                  </a:cubicBezTo>
                  <a:cubicBezTo>
                    <a:pt x="1144" y="95"/>
                    <a:pt x="1143" y="83"/>
                    <a:pt x="1140" y="72"/>
                  </a:cubicBezTo>
                  <a:cubicBezTo>
                    <a:pt x="1138" y="62"/>
                    <a:pt x="1135" y="53"/>
                    <a:pt x="1131" y="45"/>
                  </a:cubicBezTo>
                  <a:cubicBezTo>
                    <a:pt x="1129" y="39"/>
                    <a:pt x="1124" y="30"/>
                    <a:pt x="1116" y="17"/>
                  </a:cubicBezTo>
                  <a:lnTo>
                    <a:pt x="1128" y="17"/>
                  </a:lnTo>
                  <a:cubicBezTo>
                    <a:pt x="1140" y="32"/>
                    <a:pt x="1149" y="48"/>
                    <a:pt x="1154" y="64"/>
                  </a:cubicBezTo>
                  <a:cubicBezTo>
                    <a:pt x="1159" y="78"/>
                    <a:pt x="1161" y="92"/>
                    <a:pt x="1161" y="107"/>
                  </a:cubicBezTo>
                  <a:cubicBezTo>
                    <a:pt x="1161" y="124"/>
                    <a:pt x="1158" y="140"/>
                    <a:pt x="1152" y="156"/>
                  </a:cubicBezTo>
                  <a:cubicBezTo>
                    <a:pt x="1145" y="171"/>
                    <a:pt x="1137" y="185"/>
                    <a:pt x="1128" y="197"/>
                  </a:cubicBezTo>
                  <a:close/>
                  <a:moveTo>
                    <a:pt x="1225" y="174"/>
                  </a:moveTo>
                  <a:cubicBezTo>
                    <a:pt x="1213" y="161"/>
                    <a:pt x="1200" y="150"/>
                    <a:pt x="1187" y="141"/>
                  </a:cubicBezTo>
                  <a:lnTo>
                    <a:pt x="1198" y="126"/>
                  </a:lnTo>
                  <a:cubicBezTo>
                    <a:pt x="1214" y="136"/>
                    <a:pt x="1228" y="147"/>
                    <a:pt x="1238" y="159"/>
                  </a:cubicBezTo>
                  <a:lnTo>
                    <a:pt x="1225" y="174"/>
                  </a:lnTo>
                  <a:close/>
                  <a:moveTo>
                    <a:pt x="1432" y="75"/>
                  </a:moveTo>
                  <a:lnTo>
                    <a:pt x="1432" y="72"/>
                  </a:lnTo>
                  <a:lnTo>
                    <a:pt x="1395" y="72"/>
                  </a:lnTo>
                  <a:lnTo>
                    <a:pt x="1395" y="174"/>
                  </a:lnTo>
                  <a:lnTo>
                    <a:pt x="1380" y="174"/>
                  </a:lnTo>
                  <a:lnTo>
                    <a:pt x="1380" y="6"/>
                  </a:lnTo>
                  <a:lnTo>
                    <a:pt x="1447" y="6"/>
                  </a:lnTo>
                  <a:lnTo>
                    <a:pt x="1447" y="75"/>
                  </a:lnTo>
                  <a:lnTo>
                    <a:pt x="1432" y="75"/>
                  </a:lnTo>
                  <a:close/>
                  <a:moveTo>
                    <a:pt x="1432" y="33"/>
                  </a:moveTo>
                  <a:lnTo>
                    <a:pt x="1432" y="18"/>
                  </a:lnTo>
                  <a:lnTo>
                    <a:pt x="1395" y="18"/>
                  </a:lnTo>
                  <a:lnTo>
                    <a:pt x="1395" y="33"/>
                  </a:lnTo>
                  <a:lnTo>
                    <a:pt x="1432" y="33"/>
                  </a:lnTo>
                  <a:close/>
                  <a:moveTo>
                    <a:pt x="1432" y="60"/>
                  </a:moveTo>
                  <a:lnTo>
                    <a:pt x="1432" y="45"/>
                  </a:lnTo>
                  <a:lnTo>
                    <a:pt x="1395" y="45"/>
                  </a:lnTo>
                  <a:lnTo>
                    <a:pt x="1395" y="60"/>
                  </a:lnTo>
                  <a:lnTo>
                    <a:pt x="1432" y="60"/>
                  </a:lnTo>
                  <a:close/>
                  <a:moveTo>
                    <a:pt x="1434" y="146"/>
                  </a:moveTo>
                  <a:lnTo>
                    <a:pt x="1434" y="156"/>
                  </a:lnTo>
                  <a:lnTo>
                    <a:pt x="1421" y="156"/>
                  </a:lnTo>
                  <a:lnTo>
                    <a:pt x="1421" y="90"/>
                  </a:lnTo>
                  <a:lnTo>
                    <a:pt x="1492" y="90"/>
                  </a:lnTo>
                  <a:lnTo>
                    <a:pt x="1492" y="152"/>
                  </a:lnTo>
                  <a:lnTo>
                    <a:pt x="1480" y="152"/>
                  </a:lnTo>
                  <a:lnTo>
                    <a:pt x="1480" y="146"/>
                  </a:lnTo>
                  <a:lnTo>
                    <a:pt x="1434" y="146"/>
                  </a:lnTo>
                  <a:close/>
                  <a:moveTo>
                    <a:pt x="1480" y="134"/>
                  </a:moveTo>
                  <a:lnTo>
                    <a:pt x="1480" y="102"/>
                  </a:lnTo>
                  <a:lnTo>
                    <a:pt x="1434" y="102"/>
                  </a:lnTo>
                  <a:lnTo>
                    <a:pt x="1434" y="134"/>
                  </a:lnTo>
                  <a:lnTo>
                    <a:pt x="1480" y="134"/>
                  </a:lnTo>
                  <a:close/>
                  <a:moveTo>
                    <a:pt x="1505" y="171"/>
                  </a:moveTo>
                  <a:lnTo>
                    <a:pt x="1501" y="157"/>
                  </a:lnTo>
                  <a:lnTo>
                    <a:pt x="1516" y="157"/>
                  </a:lnTo>
                  <a:cubicBezTo>
                    <a:pt x="1518" y="157"/>
                    <a:pt x="1519" y="156"/>
                    <a:pt x="1519" y="155"/>
                  </a:cubicBezTo>
                  <a:lnTo>
                    <a:pt x="1519" y="72"/>
                  </a:lnTo>
                  <a:lnTo>
                    <a:pt x="1480" y="72"/>
                  </a:lnTo>
                  <a:lnTo>
                    <a:pt x="1480" y="76"/>
                  </a:lnTo>
                  <a:lnTo>
                    <a:pt x="1465" y="76"/>
                  </a:lnTo>
                  <a:lnTo>
                    <a:pt x="1465" y="6"/>
                  </a:lnTo>
                  <a:lnTo>
                    <a:pt x="1534" y="6"/>
                  </a:lnTo>
                  <a:lnTo>
                    <a:pt x="1534" y="159"/>
                  </a:lnTo>
                  <a:cubicBezTo>
                    <a:pt x="1534" y="167"/>
                    <a:pt x="1530" y="171"/>
                    <a:pt x="1522" y="171"/>
                  </a:cubicBezTo>
                  <a:lnTo>
                    <a:pt x="1505" y="171"/>
                  </a:lnTo>
                  <a:close/>
                  <a:moveTo>
                    <a:pt x="1519" y="18"/>
                  </a:moveTo>
                  <a:lnTo>
                    <a:pt x="1480" y="18"/>
                  </a:lnTo>
                  <a:lnTo>
                    <a:pt x="1480" y="33"/>
                  </a:lnTo>
                  <a:lnTo>
                    <a:pt x="1519" y="33"/>
                  </a:lnTo>
                  <a:lnTo>
                    <a:pt x="1519" y="18"/>
                  </a:lnTo>
                  <a:close/>
                  <a:moveTo>
                    <a:pt x="1519" y="60"/>
                  </a:moveTo>
                  <a:lnTo>
                    <a:pt x="1519" y="45"/>
                  </a:lnTo>
                  <a:lnTo>
                    <a:pt x="1480" y="45"/>
                  </a:lnTo>
                  <a:lnTo>
                    <a:pt x="1480" y="60"/>
                  </a:lnTo>
                  <a:lnTo>
                    <a:pt x="1519" y="60"/>
                  </a:lnTo>
                  <a:close/>
                  <a:moveTo>
                    <a:pt x="1669" y="24"/>
                  </a:moveTo>
                  <a:lnTo>
                    <a:pt x="1669" y="154"/>
                  </a:lnTo>
                  <a:lnTo>
                    <a:pt x="1651" y="154"/>
                  </a:lnTo>
                  <a:lnTo>
                    <a:pt x="1651" y="54"/>
                  </a:lnTo>
                  <a:lnTo>
                    <a:pt x="1614" y="54"/>
                  </a:lnTo>
                  <a:lnTo>
                    <a:pt x="1614" y="42"/>
                  </a:lnTo>
                  <a:cubicBezTo>
                    <a:pt x="1636" y="43"/>
                    <a:pt x="1650" y="37"/>
                    <a:pt x="1657" y="24"/>
                  </a:cubicBezTo>
                  <a:lnTo>
                    <a:pt x="1669" y="24"/>
                  </a:lnTo>
                  <a:close/>
                  <a:moveTo>
                    <a:pt x="1809" y="110"/>
                  </a:moveTo>
                  <a:cubicBezTo>
                    <a:pt x="1809" y="120"/>
                    <a:pt x="1812" y="127"/>
                    <a:pt x="1817" y="132"/>
                  </a:cubicBezTo>
                  <a:cubicBezTo>
                    <a:pt x="1823" y="138"/>
                    <a:pt x="1832" y="141"/>
                    <a:pt x="1843" y="141"/>
                  </a:cubicBezTo>
                  <a:cubicBezTo>
                    <a:pt x="1853" y="141"/>
                    <a:pt x="1861" y="139"/>
                    <a:pt x="1866" y="134"/>
                  </a:cubicBezTo>
                  <a:cubicBezTo>
                    <a:pt x="1870" y="129"/>
                    <a:pt x="1873" y="124"/>
                    <a:pt x="1873" y="118"/>
                  </a:cubicBezTo>
                  <a:cubicBezTo>
                    <a:pt x="1873" y="110"/>
                    <a:pt x="1870" y="104"/>
                    <a:pt x="1866" y="99"/>
                  </a:cubicBezTo>
                  <a:cubicBezTo>
                    <a:pt x="1861" y="95"/>
                    <a:pt x="1850" y="93"/>
                    <a:pt x="1833" y="94"/>
                  </a:cubicBezTo>
                  <a:lnTo>
                    <a:pt x="1833" y="78"/>
                  </a:lnTo>
                  <a:cubicBezTo>
                    <a:pt x="1849" y="77"/>
                    <a:pt x="1860" y="75"/>
                    <a:pt x="1864" y="70"/>
                  </a:cubicBezTo>
                  <a:cubicBezTo>
                    <a:pt x="1868" y="66"/>
                    <a:pt x="1870" y="62"/>
                    <a:pt x="1870" y="57"/>
                  </a:cubicBezTo>
                  <a:cubicBezTo>
                    <a:pt x="1870" y="52"/>
                    <a:pt x="1868" y="48"/>
                    <a:pt x="1864" y="44"/>
                  </a:cubicBezTo>
                  <a:cubicBezTo>
                    <a:pt x="1860" y="40"/>
                    <a:pt x="1853" y="38"/>
                    <a:pt x="1843" y="38"/>
                  </a:cubicBezTo>
                  <a:cubicBezTo>
                    <a:pt x="1833" y="38"/>
                    <a:pt x="1825" y="41"/>
                    <a:pt x="1819" y="47"/>
                  </a:cubicBezTo>
                  <a:cubicBezTo>
                    <a:pt x="1816" y="50"/>
                    <a:pt x="1814" y="56"/>
                    <a:pt x="1813" y="63"/>
                  </a:cubicBezTo>
                  <a:lnTo>
                    <a:pt x="1792" y="63"/>
                  </a:lnTo>
                  <a:cubicBezTo>
                    <a:pt x="1794" y="53"/>
                    <a:pt x="1799" y="44"/>
                    <a:pt x="1807" y="36"/>
                  </a:cubicBezTo>
                  <a:cubicBezTo>
                    <a:pt x="1815" y="27"/>
                    <a:pt x="1827" y="23"/>
                    <a:pt x="1843" y="23"/>
                  </a:cubicBezTo>
                  <a:cubicBezTo>
                    <a:pt x="1859" y="23"/>
                    <a:pt x="1870" y="26"/>
                    <a:pt x="1877" y="33"/>
                  </a:cubicBezTo>
                  <a:cubicBezTo>
                    <a:pt x="1884" y="40"/>
                    <a:pt x="1887" y="48"/>
                    <a:pt x="1887" y="57"/>
                  </a:cubicBezTo>
                  <a:cubicBezTo>
                    <a:pt x="1887" y="65"/>
                    <a:pt x="1884" y="72"/>
                    <a:pt x="1878" y="78"/>
                  </a:cubicBezTo>
                  <a:cubicBezTo>
                    <a:pt x="1875" y="81"/>
                    <a:pt x="1871" y="83"/>
                    <a:pt x="1866" y="85"/>
                  </a:cubicBezTo>
                  <a:cubicBezTo>
                    <a:pt x="1872" y="87"/>
                    <a:pt x="1877" y="89"/>
                    <a:pt x="1880" y="93"/>
                  </a:cubicBezTo>
                  <a:cubicBezTo>
                    <a:pt x="1887" y="99"/>
                    <a:pt x="1890" y="107"/>
                    <a:pt x="1890" y="117"/>
                  </a:cubicBezTo>
                  <a:cubicBezTo>
                    <a:pt x="1890" y="128"/>
                    <a:pt x="1886" y="137"/>
                    <a:pt x="1879" y="144"/>
                  </a:cubicBezTo>
                  <a:cubicBezTo>
                    <a:pt x="1871" y="152"/>
                    <a:pt x="1859" y="156"/>
                    <a:pt x="1843" y="156"/>
                  </a:cubicBezTo>
                  <a:cubicBezTo>
                    <a:pt x="1825" y="156"/>
                    <a:pt x="1812" y="152"/>
                    <a:pt x="1804" y="144"/>
                  </a:cubicBezTo>
                  <a:cubicBezTo>
                    <a:pt x="1796" y="136"/>
                    <a:pt x="1791" y="124"/>
                    <a:pt x="1789" y="110"/>
                  </a:cubicBezTo>
                  <a:lnTo>
                    <a:pt x="1809" y="110"/>
                  </a:lnTo>
                  <a:close/>
                  <a:moveTo>
                    <a:pt x="2008" y="147"/>
                  </a:moveTo>
                  <a:cubicBezTo>
                    <a:pt x="2008" y="154"/>
                    <a:pt x="2005" y="160"/>
                    <a:pt x="2000" y="165"/>
                  </a:cubicBezTo>
                  <a:cubicBezTo>
                    <a:pt x="1995" y="170"/>
                    <a:pt x="1989" y="173"/>
                    <a:pt x="1981" y="173"/>
                  </a:cubicBezTo>
                  <a:cubicBezTo>
                    <a:pt x="1974" y="173"/>
                    <a:pt x="1968" y="170"/>
                    <a:pt x="1963" y="165"/>
                  </a:cubicBezTo>
                  <a:cubicBezTo>
                    <a:pt x="1958" y="160"/>
                    <a:pt x="1955" y="154"/>
                    <a:pt x="1955" y="147"/>
                  </a:cubicBezTo>
                  <a:cubicBezTo>
                    <a:pt x="1955" y="139"/>
                    <a:pt x="1958" y="133"/>
                    <a:pt x="1963" y="128"/>
                  </a:cubicBezTo>
                  <a:cubicBezTo>
                    <a:pt x="1968" y="123"/>
                    <a:pt x="1974" y="120"/>
                    <a:pt x="1981" y="120"/>
                  </a:cubicBezTo>
                  <a:cubicBezTo>
                    <a:pt x="1989" y="120"/>
                    <a:pt x="1995" y="123"/>
                    <a:pt x="2000" y="128"/>
                  </a:cubicBezTo>
                  <a:cubicBezTo>
                    <a:pt x="2005" y="133"/>
                    <a:pt x="2008" y="139"/>
                    <a:pt x="2008" y="147"/>
                  </a:cubicBezTo>
                  <a:close/>
                  <a:moveTo>
                    <a:pt x="1999" y="147"/>
                  </a:moveTo>
                  <a:cubicBezTo>
                    <a:pt x="1999" y="142"/>
                    <a:pt x="1997" y="138"/>
                    <a:pt x="1993" y="135"/>
                  </a:cubicBezTo>
                  <a:cubicBezTo>
                    <a:pt x="1990" y="131"/>
                    <a:pt x="1986" y="129"/>
                    <a:pt x="1981" y="129"/>
                  </a:cubicBezTo>
                  <a:cubicBezTo>
                    <a:pt x="1977" y="129"/>
                    <a:pt x="1973" y="131"/>
                    <a:pt x="1969" y="135"/>
                  </a:cubicBezTo>
                  <a:cubicBezTo>
                    <a:pt x="1966" y="138"/>
                    <a:pt x="1964" y="142"/>
                    <a:pt x="1964" y="147"/>
                  </a:cubicBezTo>
                  <a:cubicBezTo>
                    <a:pt x="1964" y="151"/>
                    <a:pt x="1966" y="155"/>
                    <a:pt x="1969" y="159"/>
                  </a:cubicBezTo>
                  <a:cubicBezTo>
                    <a:pt x="1973" y="162"/>
                    <a:pt x="1977" y="164"/>
                    <a:pt x="1981" y="164"/>
                  </a:cubicBezTo>
                  <a:cubicBezTo>
                    <a:pt x="1986" y="164"/>
                    <a:pt x="1990" y="162"/>
                    <a:pt x="1993" y="159"/>
                  </a:cubicBezTo>
                  <a:cubicBezTo>
                    <a:pt x="1997" y="155"/>
                    <a:pt x="1999" y="151"/>
                    <a:pt x="1999"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98" name="Line 431"/>
            <p:cNvCxnSpPr/>
            <p:nvPr/>
          </p:nvCxnSpPr>
          <p:spPr bwMode="auto">
            <a:xfrm>
              <a:off x="47625" y="466090"/>
              <a:ext cx="405193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9" name="Line 432"/>
            <p:cNvCxnSpPr/>
            <p:nvPr/>
          </p:nvCxnSpPr>
          <p:spPr bwMode="auto">
            <a:xfrm>
              <a:off x="960755" y="275590"/>
              <a:ext cx="0" cy="76073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0" name="Line 433"/>
            <p:cNvCxnSpPr/>
            <p:nvPr/>
          </p:nvCxnSpPr>
          <p:spPr bwMode="auto">
            <a:xfrm>
              <a:off x="47625" y="275590"/>
              <a:ext cx="405193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1" name="Line 434"/>
            <p:cNvCxnSpPr/>
            <p:nvPr/>
          </p:nvCxnSpPr>
          <p:spPr bwMode="auto">
            <a:xfrm>
              <a:off x="4099560" y="275590"/>
              <a:ext cx="0" cy="76073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2" name="Line 435"/>
            <p:cNvCxnSpPr/>
            <p:nvPr/>
          </p:nvCxnSpPr>
          <p:spPr bwMode="auto">
            <a:xfrm>
              <a:off x="47625" y="1036320"/>
              <a:ext cx="405193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3" name="Line 436"/>
            <p:cNvCxnSpPr/>
            <p:nvPr/>
          </p:nvCxnSpPr>
          <p:spPr bwMode="auto">
            <a:xfrm>
              <a:off x="47625" y="275590"/>
              <a:ext cx="0" cy="76073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pic>
        <p:nvPicPr>
          <p:cNvPr id="104"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9137" y="5157192"/>
            <a:ext cx="7053263" cy="841375"/>
          </a:xfrm>
          <a:prstGeom prst="rect">
            <a:avLst/>
          </a:prstGeom>
          <a:ln/>
          <a:extLst/>
        </p:spPr>
        <p:style>
          <a:lnRef idx="2">
            <a:schemeClr val="accent5"/>
          </a:lnRef>
          <a:fillRef idx="1">
            <a:schemeClr val="lt1"/>
          </a:fillRef>
          <a:effectRef idx="0">
            <a:schemeClr val="accent5"/>
          </a:effectRef>
          <a:fontRef idx="minor">
            <a:schemeClr val="dk1"/>
          </a:fontRef>
        </p:style>
      </p:pic>
      <p:pic>
        <p:nvPicPr>
          <p:cNvPr id="105"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99920" y="4592176"/>
            <a:ext cx="3810015" cy="59844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7" name="直線コネクタ 106"/>
          <p:cNvCxnSpPr/>
          <p:nvPr/>
        </p:nvCxnSpPr>
        <p:spPr>
          <a:xfrm>
            <a:off x="2572972" y="5013176"/>
            <a:ext cx="361091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テキスト ボックス 109"/>
          <p:cNvSpPr txBox="1"/>
          <p:nvPr/>
        </p:nvSpPr>
        <p:spPr>
          <a:xfrm>
            <a:off x="1202507" y="4293096"/>
            <a:ext cx="2865437" cy="338554"/>
          </a:xfrm>
          <a:prstGeom prst="rect">
            <a:avLst/>
          </a:prstGeom>
          <a:noFill/>
        </p:spPr>
        <p:txBody>
          <a:bodyPr wrap="square" rtlCol="0">
            <a:spAutoFit/>
          </a:bodyPr>
          <a:lstStyle/>
          <a:p>
            <a:r>
              <a:rPr kumimoji="1" lang="ja-JP" altLang="en-US" sz="1600" u="sng" dirty="0" smtClean="0">
                <a:latin typeface="+mn-ea"/>
              </a:rPr>
              <a:t>回帰式の説明力：低い</a:t>
            </a:r>
            <a:endParaRPr kumimoji="1" lang="ja-JP" altLang="en-US" sz="1600" u="sng" dirty="0">
              <a:latin typeface="+mn-ea"/>
            </a:endParaRPr>
          </a:p>
        </p:txBody>
      </p:sp>
      <p:sp>
        <p:nvSpPr>
          <p:cNvPr id="111" name="テキスト ボックス 110"/>
          <p:cNvSpPr txBox="1"/>
          <p:nvPr/>
        </p:nvSpPr>
        <p:spPr>
          <a:xfrm>
            <a:off x="5940153" y="4314582"/>
            <a:ext cx="3024336" cy="338554"/>
          </a:xfrm>
          <a:prstGeom prst="rect">
            <a:avLst/>
          </a:prstGeom>
          <a:noFill/>
        </p:spPr>
        <p:txBody>
          <a:bodyPr wrap="square" rtlCol="0">
            <a:spAutoFit/>
          </a:bodyPr>
          <a:lstStyle/>
          <a:p>
            <a:r>
              <a:rPr kumimoji="1" lang="ja-JP" altLang="en-US" sz="1600" u="sng" dirty="0" smtClean="0"/>
              <a:t>回帰式の有意性：意味がある</a:t>
            </a:r>
            <a:endParaRPr kumimoji="1" lang="en-US" altLang="ja-JP" sz="1600" u="sng" dirty="0" smtClean="0"/>
          </a:p>
        </p:txBody>
      </p:sp>
      <p:pic>
        <p:nvPicPr>
          <p:cNvPr id="512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61772" y="2852936"/>
            <a:ext cx="371475" cy="225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012053" y="3634913"/>
            <a:ext cx="371475" cy="225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09263" y="3935309"/>
            <a:ext cx="371475" cy="225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5"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59266" y="3938126"/>
            <a:ext cx="371475" cy="225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6"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12413" y="2627511"/>
            <a:ext cx="371475" cy="450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7"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72972" y="2600725"/>
            <a:ext cx="505977" cy="47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531358" y="4790727"/>
            <a:ext cx="1431925" cy="798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22174411"/>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79</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仮説②の検証　系２</a:t>
            </a:r>
            <a:endParaRPr kumimoji="1" lang="ja-JP" altLang="en-US" dirty="0"/>
          </a:p>
        </p:txBody>
      </p:sp>
      <p:cxnSp>
        <p:nvCxnSpPr>
          <p:cNvPr id="107" name="直線コネクタ 106"/>
          <p:cNvCxnSpPr/>
          <p:nvPr/>
        </p:nvCxnSpPr>
        <p:spPr>
          <a:xfrm>
            <a:off x="2364200" y="4941168"/>
            <a:ext cx="40383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テキスト ボックス 109"/>
          <p:cNvSpPr txBox="1"/>
          <p:nvPr/>
        </p:nvSpPr>
        <p:spPr>
          <a:xfrm>
            <a:off x="1202507" y="4077072"/>
            <a:ext cx="2865437" cy="338554"/>
          </a:xfrm>
          <a:prstGeom prst="rect">
            <a:avLst/>
          </a:prstGeom>
          <a:noFill/>
        </p:spPr>
        <p:txBody>
          <a:bodyPr wrap="square" rtlCol="0">
            <a:spAutoFit/>
          </a:bodyPr>
          <a:lstStyle/>
          <a:p>
            <a:r>
              <a:rPr lang="ja-JP" altLang="en-US" sz="1600" u="sng" dirty="0" smtClean="0">
                <a:solidFill>
                  <a:prstClr val="black"/>
                </a:solidFill>
                <a:latin typeface="ＭＳ Ｐゴシック"/>
              </a:rPr>
              <a:t>回帰式の説明力：低い</a:t>
            </a:r>
            <a:endParaRPr lang="ja-JP" altLang="en-US" sz="1600" u="sng" dirty="0">
              <a:solidFill>
                <a:prstClr val="black"/>
              </a:solidFill>
              <a:latin typeface="ＭＳ Ｐゴシック"/>
            </a:endParaRPr>
          </a:p>
        </p:txBody>
      </p:sp>
      <p:sp>
        <p:nvSpPr>
          <p:cNvPr id="111" name="テキスト ボックス 110"/>
          <p:cNvSpPr txBox="1"/>
          <p:nvPr/>
        </p:nvSpPr>
        <p:spPr>
          <a:xfrm>
            <a:off x="5940153" y="4242574"/>
            <a:ext cx="3024336" cy="338554"/>
          </a:xfrm>
          <a:prstGeom prst="rect">
            <a:avLst/>
          </a:prstGeom>
          <a:noFill/>
        </p:spPr>
        <p:txBody>
          <a:bodyPr wrap="square" rtlCol="0">
            <a:spAutoFit/>
          </a:bodyPr>
          <a:lstStyle/>
          <a:p>
            <a:r>
              <a:rPr lang="ja-JP" altLang="en-US" sz="1600" u="sng" dirty="0" smtClean="0">
                <a:solidFill>
                  <a:prstClr val="black"/>
                </a:solidFill>
              </a:rPr>
              <a:t>回帰式の有意性：意味がある</a:t>
            </a:r>
            <a:endParaRPr lang="en-US" altLang="ja-JP" sz="1600" u="sng" dirty="0" smtClean="0">
              <a:solidFill>
                <a:prstClr val="black"/>
              </a:solidFill>
            </a:endParaRPr>
          </a:p>
        </p:txBody>
      </p:sp>
      <p:pic>
        <p:nvPicPr>
          <p:cNvPr id="109" name="Picture 2"/>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382419" y="1268760"/>
            <a:ext cx="5413717" cy="695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12" name="キャンバス 648"/>
          <p:cNvGrpSpPr/>
          <p:nvPr/>
        </p:nvGrpSpPr>
        <p:grpSpPr>
          <a:xfrm>
            <a:off x="1403648" y="1772816"/>
            <a:ext cx="6115061" cy="1243743"/>
            <a:chOff x="0" y="0"/>
            <a:chExt cx="5398770" cy="1198245"/>
          </a:xfrm>
        </p:grpSpPr>
        <p:sp>
          <p:nvSpPr>
            <p:cNvPr id="113" name="正方形/長方形 112"/>
            <p:cNvSpPr/>
            <p:nvPr/>
          </p:nvSpPr>
          <p:spPr>
            <a:xfrm>
              <a:off x="0" y="0"/>
              <a:ext cx="5398770" cy="1198245"/>
            </a:xfrm>
            <a:prstGeom prst="rect">
              <a:avLst/>
            </a:prstGeom>
            <a:noFill/>
            <a:ln>
              <a:noFill/>
            </a:ln>
          </p:spPr>
        </p:sp>
        <p:sp>
          <p:nvSpPr>
            <p:cNvPr id="115" name="Rectangle 622"/>
            <p:cNvSpPr>
              <a:spLocks noChangeArrowheads="1"/>
            </p:cNvSpPr>
            <p:nvPr/>
          </p:nvSpPr>
          <p:spPr bwMode="auto">
            <a:xfrm>
              <a:off x="2301240" y="266691"/>
              <a:ext cx="697865" cy="708034"/>
            </a:xfrm>
            <a:prstGeom prst="rect">
              <a:avLst/>
            </a:prstGeom>
            <a:solidFill>
              <a:srgbClr val="FFFF00"/>
            </a:solidFill>
            <a:ln>
              <a:noFill/>
            </a:ln>
          </p:spPr>
          <p:txBody>
            <a:bodyPr rot="0" vert="horz" wrap="square" lIns="91440" tIns="45720" rIns="91440" bIns="45720" anchor="t" anchorCtr="0" upright="1">
              <a:noAutofit/>
            </a:bodyPr>
            <a:lstStyle/>
            <a:p>
              <a:pPr algn="just">
                <a:spcAft>
                  <a:spcPts val="0"/>
                </a:spcAft>
              </a:pPr>
              <a:r>
                <a:rPr lang="en-US" sz="1050" kern="100">
                  <a:effectLst/>
                  <a:latin typeface="Century"/>
                  <a:ea typeface="ＭＳ 明朝"/>
                  <a:cs typeface="Times New Roman"/>
                </a:rPr>
                <a:t> </a:t>
              </a:r>
              <a:endParaRPr lang="ja-JP" sz="1050" kern="100">
                <a:effectLst/>
                <a:latin typeface="Century"/>
                <a:ea typeface="ＭＳ 明朝"/>
                <a:cs typeface="Times New Roman"/>
              </a:endParaRPr>
            </a:p>
          </p:txBody>
        </p:sp>
        <p:sp>
          <p:nvSpPr>
            <p:cNvPr id="116" name="Rectangle 622"/>
            <p:cNvSpPr>
              <a:spLocks noChangeArrowheads="1"/>
            </p:cNvSpPr>
            <p:nvPr/>
          </p:nvSpPr>
          <p:spPr bwMode="auto">
            <a:xfrm>
              <a:off x="3590290" y="259080"/>
              <a:ext cx="590549" cy="715645"/>
            </a:xfrm>
            <a:prstGeom prst="rect">
              <a:avLst/>
            </a:prstGeom>
            <a:solidFill>
              <a:srgbClr val="FFFF00"/>
            </a:solidFill>
            <a:ln>
              <a:noFill/>
            </a:ln>
          </p:spPr>
          <p:txBody>
            <a:bodyPr rot="0" vert="horz" wrap="square" lIns="91440" tIns="45720" rIns="91440" bIns="45720" anchor="t" anchorCtr="0" upright="1">
              <a:noAutofit/>
            </a:bodyPr>
            <a:lstStyle/>
            <a:p>
              <a:pPr algn="just">
                <a:spcAft>
                  <a:spcPts val="0"/>
                </a:spcAft>
              </a:pPr>
              <a:r>
                <a:rPr lang="en-US" sz="1050" kern="100">
                  <a:effectLst/>
                  <a:latin typeface="Century"/>
                  <a:ea typeface="ＭＳ 明朝"/>
                  <a:cs typeface="Times New Roman"/>
                </a:rPr>
                <a:t> </a:t>
              </a:r>
              <a:endParaRPr lang="ja-JP" sz="1050" kern="100">
                <a:effectLst/>
                <a:latin typeface="Century"/>
                <a:ea typeface="ＭＳ 明朝"/>
                <a:cs typeface="Times New Roman"/>
              </a:endParaRPr>
            </a:p>
          </p:txBody>
        </p:sp>
        <p:sp>
          <p:nvSpPr>
            <p:cNvPr id="117" name="Rectangle 622"/>
            <p:cNvSpPr>
              <a:spLocks noChangeArrowheads="1"/>
            </p:cNvSpPr>
            <p:nvPr/>
          </p:nvSpPr>
          <p:spPr bwMode="auto">
            <a:xfrm>
              <a:off x="958215" y="438150"/>
              <a:ext cx="671195" cy="536575"/>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18" name="Rectangle 577"/>
            <p:cNvSpPr>
              <a:spLocks noChangeArrowheads="1"/>
            </p:cNvSpPr>
            <p:nvPr/>
          </p:nvSpPr>
          <p:spPr bwMode="auto">
            <a:xfrm>
              <a:off x="76878" y="60412"/>
              <a:ext cx="5318760" cy="2146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19" name="Freeform 578"/>
            <p:cNvSpPr>
              <a:spLocks noEditPoints="1"/>
            </p:cNvSpPr>
            <p:nvPr/>
          </p:nvSpPr>
          <p:spPr bwMode="auto">
            <a:xfrm>
              <a:off x="2546985" y="73025"/>
              <a:ext cx="223520" cy="101600"/>
            </a:xfrm>
            <a:custGeom>
              <a:avLst/>
              <a:gdLst>
                <a:gd name="T0" fmla="*/ 178 w 399"/>
                <a:gd name="T1" fmla="*/ 23 h 181"/>
                <a:gd name="T2" fmla="*/ 134 w 399"/>
                <a:gd name="T3" fmla="*/ 36 h 181"/>
                <a:gd name="T4" fmla="*/ 113 w 399"/>
                <a:gd name="T5" fmla="*/ 71 h 181"/>
                <a:gd name="T6" fmla="*/ 157 w 399"/>
                <a:gd name="T7" fmla="*/ 58 h 181"/>
                <a:gd name="T8" fmla="*/ 131 w 399"/>
                <a:gd name="T9" fmla="*/ 83 h 181"/>
                <a:gd name="T10" fmla="*/ 166 w 399"/>
                <a:gd name="T11" fmla="*/ 124 h 181"/>
                <a:gd name="T12" fmla="*/ 134 w 399"/>
                <a:gd name="T13" fmla="*/ 174 h 181"/>
                <a:gd name="T14" fmla="*/ 75 w 399"/>
                <a:gd name="T15" fmla="*/ 113 h 181"/>
                <a:gd name="T16" fmla="*/ 82 w 399"/>
                <a:gd name="T17" fmla="*/ 96 h 181"/>
                <a:gd name="T18" fmla="*/ 77 w 399"/>
                <a:gd name="T19" fmla="*/ 44 h 181"/>
                <a:gd name="T20" fmla="*/ 58 w 399"/>
                <a:gd name="T21" fmla="*/ 33 h 181"/>
                <a:gd name="T22" fmla="*/ 24 w 399"/>
                <a:gd name="T23" fmla="*/ 173 h 181"/>
                <a:gd name="T24" fmla="*/ 0 w 399"/>
                <a:gd name="T25" fmla="*/ 84 h 181"/>
                <a:gd name="T26" fmla="*/ 67 w 399"/>
                <a:gd name="T27" fmla="*/ 13 h 181"/>
                <a:gd name="T28" fmla="*/ 55 w 399"/>
                <a:gd name="T29" fmla="*/ 58 h 181"/>
                <a:gd name="T30" fmla="*/ 48 w 399"/>
                <a:gd name="T31" fmla="*/ 156 h 181"/>
                <a:gd name="T32" fmla="*/ 104 w 399"/>
                <a:gd name="T33" fmla="*/ 133 h 181"/>
                <a:gd name="T34" fmla="*/ 189 w 399"/>
                <a:gd name="T35" fmla="*/ 154 h 181"/>
                <a:gd name="T36" fmla="*/ 151 w 399"/>
                <a:gd name="T37" fmla="*/ 111 h 181"/>
                <a:gd name="T38" fmla="*/ 347 w 399"/>
                <a:gd name="T39" fmla="*/ 103 h 181"/>
                <a:gd name="T40" fmla="*/ 399 w 399"/>
                <a:gd name="T41" fmla="*/ 156 h 181"/>
                <a:gd name="T42" fmla="*/ 289 w 399"/>
                <a:gd name="T43" fmla="*/ 181 h 181"/>
                <a:gd name="T44" fmla="*/ 318 w 399"/>
                <a:gd name="T45" fmla="*/ 95 h 181"/>
                <a:gd name="T46" fmla="*/ 322 w 399"/>
                <a:gd name="T47" fmla="*/ 2 h 181"/>
                <a:gd name="T48" fmla="*/ 345 w 399"/>
                <a:gd name="T49" fmla="*/ 40 h 181"/>
                <a:gd name="T50" fmla="*/ 384 w 399"/>
                <a:gd name="T51" fmla="*/ 55 h 181"/>
                <a:gd name="T52" fmla="*/ 275 w 399"/>
                <a:gd name="T53" fmla="*/ 31 h 181"/>
                <a:gd name="T54" fmla="*/ 314 w 399"/>
                <a:gd name="T55" fmla="*/ 19 h 181"/>
                <a:gd name="T56" fmla="*/ 278 w 399"/>
                <a:gd name="T57" fmla="*/ 111 h 181"/>
                <a:gd name="T58" fmla="*/ 276 w 399"/>
                <a:gd name="T59" fmla="*/ 127 h 181"/>
                <a:gd name="T60" fmla="*/ 242 w 399"/>
                <a:gd name="T61" fmla="*/ 111 h 181"/>
                <a:gd name="T62" fmla="*/ 247 w 399"/>
                <a:gd name="T63" fmla="*/ 99 h 181"/>
                <a:gd name="T64" fmla="*/ 282 w 399"/>
                <a:gd name="T65" fmla="*/ 90 h 181"/>
                <a:gd name="T66" fmla="*/ 320 w 399"/>
                <a:gd name="T67" fmla="*/ 111 h 181"/>
                <a:gd name="T68" fmla="*/ 312 w 399"/>
                <a:gd name="T69" fmla="*/ 144 h 181"/>
                <a:gd name="T70" fmla="*/ 222 w 399"/>
                <a:gd name="T71" fmla="*/ 174 h 181"/>
                <a:gd name="T72" fmla="*/ 253 w 399"/>
                <a:gd name="T73" fmla="*/ 138 h 181"/>
                <a:gd name="T74" fmla="*/ 282 w 399"/>
                <a:gd name="T75" fmla="*/ 2 h 181"/>
                <a:gd name="T76" fmla="*/ 321 w 399"/>
                <a:gd name="T77" fmla="*/ 39 h 181"/>
                <a:gd name="T78" fmla="*/ 315 w 399"/>
                <a:gd name="T79" fmla="*/ 70 h 181"/>
                <a:gd name="T80" fmla="*/ 280 w 399"/>
                <a:gd name="T81" fmla="*/ 79 h 181"/>
                <a:gd name="T82" fmla="*/ 226 w 399"/>
                <a:gd name="T83" fmla="*/ 98 h 181"/>
                <a:gd name="T84" fmla="*/ 215 w 399"/>
                <a:gd name="T85" fmla="*/ 51 h 181"/>
                <a:gd name="T86" fmla="*/ 254 w 399"/>
                <a:gd name="T87" fmla="*/ 2 h 181"/>
                <a:gd name="T88" fmla="*/ 261 w 399"/>
                <a:gd name="T89"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 h="181">
                  <a:moveTo>
                    <a:pt x="54" y="19"/>
                  </a:moveTo>
                  <a:cubicBezTo>
                    <a:pt x="93" y="17"/>
                    <a:pt x="131" y="12"/>
                    <a:pt x="165" y="5"/>
                  </a:cubicBezTo>
                  <a:lnTo>
                    <a:pt x="178" y="23"/>
                  </a:lnTo>
                  <a:cubicBezTo>
                    <a:pt x="178" y="31"/>
                    <a:pt x="172" y="31"/>
                    <a:pt x="159" y="26"/>
                  </a:cubicBezTo>
                  <a:cubicBezTo>
                    <a:pt x="152" y="27"/>
                    <a:pt x="141" y="28"/>
                    <a:pt x="125" y="29"/>
                  </a:cubicBezTo>
                  <a:lnTo>
                    <a:pt x="134" y="36"/>
                  </a:lnTo>
                  <a:cubicBezTo>
                    <a:pt x="135" y="40"/>
                    <a:pt x="133" y="41"/>
                    <a:pt x="129" y="41"/>
                  </a:cubicBezTo>
                  <a:cubicBezTo>
                    <a:pt x="120" y="51"/>
                    <a:pt x="113" y="59"/>
                    <a:pt x="107" y="66"/>
                  </a:cubicBezTo>
                  <a:cubicBezTo>
                    <a:pt x="111" y="69"/>
                    <a:pt x="113" y="71"/>
                    <a:pt x="113" y="71"/>
                  </a:cubicBezTo>
                  <a:cubicBezTo>
                    <a:pt x="115" y="66"/>
                    <a:pt x="123" y="55"/>
                    <a:pt x="138" y="36"/>
                  </a:cubicBezTo>
                  <a:lnTo>
                    <a:pt x="163" y="54"/>
                  </a:lnTo>
                  <a:cubicBezTo>
                    <a:pt x="163" y="57"/>
                    <a:pt x="161" y="59"/>
                    <a:pt x="157" y="58"/>
                  </a:cubicBezTo>
                  <a:cubicBezTo>
                    <a:pt x="144" y="70"/>
                    <a:pt x="131" y="83"/>
                    <a:pt x="116" y="95"/>
                  </a:cubicBezTo>
                  <a:lnTo>
                    <a:pt x="143" y="94"/>
                  </a:lnTo>
                  <a:lnTo>
                    <a:pt x="131" y="83"/>
                  </a:lnTo>
                  <a:lnTo>
                    <a:pt x="149" y="69"/>
                  </a:lnTo>
                  <a:cubicBezTo>
                    <a:pt x="166" y="81"/>
                    <a:pt x="180" y="93"/>
                    <a:pt x="190" y="106"/>
                  </a:cubicBezTo>
                  <a:lnTo>
                    <a:pt x="166" y="124"/>
                  </a:lnTo>
                  <a:lnTo>
                    <a:pt x="154" y="108"/>
                  </a:lnTo>
                  <a:lnTo>
                    <a:pt x="134" y="109"/>
                  </a:lnTo>
                  <a:lnTo>
                    <a:pt x="134" y="174"/>
                  </a:lnTo>
                  <a:lnTo>
                    <a:pt x="103" y="174"/>
                  </a:lnTo>
                  <a:lnTo>
                    <a:pt x="103" y="112"/>
                  </a:lnTo>
                  <a:lnTo>
                    <a:pt x="75" y="113"/>
                  </a:lnTo>
                  <a:cubicBezTo>
                    <a:pt x="71" y="124"/>
                    <a:pt x="65" y="125"/>
                    <a:pt x="55" y="115"/>
                  </a:cubicBezTo>
                  <a:lnTo>
                    <a:pt x="50" y="96"/>
                  </a:lnTo>
                  <a:lnTo>
                    <a:pt x="82" y="96"/>
                  </a:lnTo>
                  <a:lnTo>
                    <a:pt x="91" y="86"/>
                  </a:lnTo>
                  <a:cubicBezTo>
                    <a:pt x="82" y="78"/>
                    <a:pt x="73" y="70"/>
                    <a:pt x="63" y="64"/>
                  </a:cubicBezTo>
                  <a:lnTo>
                    <a:pt x="77" y="44"/>
                  </a:lnTo>
                  <a:lnTo>
                    <a:pt x="86" y="51"/>
                  </a:lnTo>
                  <a:cubicBezTo>
                    <a:pt x="89" y="48"/>
                    <a:pt x="94" y="41"/>
                    <a:pt x="100" y="31"/>
                  </a:cubicBezTo>
                  <a:cubicBezTo>
                    <a:pt x="97" y="31"/>
                    <a:pt x="83" y="32"/>
                    <a:pt x="58" y="33"/>
                  </a:cubicBezTo>
                  <a:lnTo>
                    <a:pt x="54" y="19"/>
                  </a:lnTo>
                  <a:close/>
                  <a:moveTo>
                    <a:pt x="55" y="173"/>
                  </a:moveTo>
                  <a:lnTo>
                    <a:pt x="24" y="173"/>
                  </a:lnTo>
                  <a:lnTo>
                    <a:pt x="24" y="97"/>
                  </a:lnTo>
                  <a:cubicBezTo>
                    <a:pt x="24" y="97"/>
                    <a:pt x="23" y="99"/>
                    <a:pt x="20" y="104"/>
                  </a:cubicBezTo>
                  <a:lnTo>
                    <a:pt x="0" y="84"/>
                  </a:lnTo>
                  <a:cubicBezTo>
                    <a:pt x="18" y="65"/>
                    <a:pt x="30" y="38"/>
                    <a:pt x="35" y="0"/>
                  </a:cubicBezTo>
                  <a:lnTo>
                    <a:pt x="69" y="10"/>
                  </a:lnTo>
                  <a:cubicBezTo>
                    <a:pt x="71" y="12"/>
                    <a:pt x="70" y="13"/>
                    <a:pt x="67" y="13"/>
                  </a:cubicBezTo>
                  <a:cubicBezTo>
                    <a:pt x="61" y="33"/>
                    <a:pt x="57" y="47"/>
                    <a:pt x="55" y="53"/>
                  </a:cubicBezTo>
                  <a:lnTo>
                    <a:pt x="56" y="54"/>
                  </a:lnTo>
                  <a:cubicBezTo>
                    <a:pt x="58" y="55"/>
                    <a:pt x="58" y="57"/>
                    <a:pt x="55" y="58"/>
                  </a:cubicBezTo>
                  <a:lnTo>
                    <a:pt x="55" y="173"/>
                  </a:lnTo>
                  <a:close/>
                  <a:moveTo>
                    <a:pt x="70" y="174"/>
                  </a:moveTo>
                  <a:lnTo>
                    <a:pt x="48" y="156"/>
                  </a:lnTo>
                  <a:cubicBezTo>
                    <a:pt x="60" y="146"/>
                    <a:pt x="71" y="132"/>
                    <a:pt x="80" y="113"/>
                  </a:cubicBezTo>
                  <a:lnTo>
                    <a:pt x="107" y="128"/>
                  </a:lnTo>
                  <a:cubicBezTo>
                    <a:pt x="110" y="129"/>
                    <a:pt x="109" y="131"/>
                    <a:pt x="104" y="133"/>
                  </a:cubicBezTo>
                  <a:cubicBezTo>
                    <a:pt x="97" y="145"/>
                    <a:pt x="86" y="159"/>
                    <a:pt x="70" y="174"/>
                  </a:cubicBezTo>
                  <a:close/>
                  <a:moveTo>
                    <a:pt x="151" y="111"/>
                  </a:moveTo>
                  <a:cubicBezTo>
                    <a:pt x="163" y="130"/>
                    <a:pt x="176" y="144"/>
                    <a:pt x="189" y="154"/>
                  </a:cubicBezTo>
                  <a:lnTo>
                    <a:pt x="170" y="174"/>
                  </a:lnTo>
                  <a:cubicBezTo>
                    <a:pt x="149" y="158"/>
                    <a:pt x="134" y="142"/>
                    <a:pt x="127" y="129"/>
                  </a:cubicBezTo>
                  <a:lnTo>
                    <a:pt x="151" y="111"/>
                  </a:lnTo>
                  <a:close/>
                  <a:moveTo>
                    <a:pt x="353" y="55"/>
                  </a:moveTo>
                  <a:lnTo>
                    <a:pt x="343" y="55"/>
                  </a:lnTo>
                  <a:cubicBezTo>
                    <a:pt x="345" y="82"/>
                    <a:pt x="346" y="98"/>
                    <a:pt x="347" y="103"/>
                  </a:cubicBezTo>
                  <a:cubicBezTo>
                    <a:pt x="349" y="98"/>
                    <a:pt x="351" y="82"/>
                    <a:pt x="353" y="55"/>
                  </a:cubicBezTo>
                  <a:close/>
                  <a:moveTo>
                    <a:pt x="366" y="130"/>
                  </a:moveTo>
                  <a:cubicBezTo>
                    <a:pt x="374" y="140"/>
                    <a:pt x="385" y="148"/>
                    <a:pt x="399" y="156"/>
                  </a:cubicBezTo>
                  <a:lnTo>
                    <a:pt x="385" y="180"/>
                  </a:lnTo>
                  <a:cubicBezTo>
                    <a:pt x="362" y="164"/>
                    <a:pt x="349" y="155"/>
                    <a:pt x="347" y="153"/>
                  </a:cubicBezTo>
                  <a:cubicBezTo>
                    <a:pt x="341" y="159"/>
                    <a:pt x="322" y="168"/>
                    <a:pt x="289" y="181"/>
                  </a:cubicBezTo>
                  <a:lnTo>
                    <a:pt x="279" y="161"/>
                  </a:lnTo>
                  <a:cubicBezTo>
                    <a:pt x="305" y="151"/>
                    <a:pt x="322" y="140"/>
                    <a:pt x="331" y="129"/>
                  </a:cubicBezTo>
                  <a:cubicBezTo>
                    <a:pt x="322" y="112"/>
                    <a:pt x="318" y="101"/>
                    <a:pt x="318" y="95"/>
                  </a:cubicBezTo>
                  <a:cubicBezTo>
                    <a:pt x="318" y="95"/>
                    <a:pt x="318" y="98"/>
                    <a:pt x="318" y="105"/>
                  </a:cubicBezTo>
                  <a:lnTo>
                    <a:pt x="295" y="87"/>
                  </a:lnTo>
                  <a:cubicBezTo>
                    <a:pt x="310" y="65"/>
                    <a:pt x="319" y="37"/>
                    <a:pt x="322" y="2"/>
                  </a:cubicBezTo>
                  <a:lnTo>
                    <a:pt x="354" y="9"/>
                  </a:lnTo>
                  <a:cubicBezTo>
                    <a:pt x="357" y="11"/>
                    <a:pt x="356" y="12"/>
                    <a:pt x="351" y="13"/>
                  </a:cubicBezTo>
                  <a:cubicBezTo>
                    <a:pt x="350" y="22"/>
                    <a:pt x="348" y="31"/>
                    <a:pt x="345" y="40"/>
                  </a:cubicBezTo>
                  <a:lnTo>
                    <a:pt x="396" y="40"/>
                  </a:lnTo>
                  <a:lnTo>
                    <a:pt x="396" y="55"/>
                  </a:lnTo>
                  <a:lnTo>
                    <a:pt x="384" y="55"/>
                  </a:lnTo>
                  <a:cubicBezTo>
                    <a:pt x="383" y="86"/>
                    <a:pt x="377" y="111"/>
                    <a:pt x="366" y="130"/>
                  </a:cubicBezTo>
                  <a:close/>
                  <a:moveTo>
                    <a:pt x="298" y="44"/>
                  </a:moveTo>
                  <a:lnTo>
                    <a:pt x="275" y="31"/>
                  </a:lnTo>
                  <a:cubicBezTo>
                    <a:pt x="279" y="24"/>
                    <a:pt x="284" y="15"/>
                    <a:pt x="289" y="2"/>
                  </a:cubicBezTo>
                  <a:lnTo>
                    <a:pt x="316" y="15"/>
                  </a:lnTo>
                  <a:cubicBezTo>
                    <a:pt x="318" y="17"/>
                    <a:pt x="317" y="18"/>
                    <a:pt x="314" y="19"/>
                  </a:cubicBezTo>
                  <a:cubicBezTo>
                    <a:pt x="311" y="26"/>
                    <a:pt x="306" y="35"/>
                    <a:pt x="298" y="44"/>
                  </a:cubicBezTo>
                  <a:close/>
                  <a:moveTo>
                    <a:pt x="276" y="127"/>
                  </a:moveTo>
                  <a:cubicBezTo>
                    <a:pt x="276" y="125"/>
                    <a:pt x="277" y="120"/>
                    <a:pt x="278" y="111"/>
                  </a:cubicBezTo>
                  <a:lnTo>
                    <a:pt x="273" y="111"/>
                  </a:lnTo>
                  <a:cubicBezTo>
                    <a:pt x="271" y="115"/>
                    <a:pt x="268" y="120"/>
                    <a:pt x="266" y="124"/>
                  </a:cubicBezTo>
                  <a:cubicBezTo>
                    <a:pt x="273" y="126"/>
                    <a:pt x="276" y="127"/>
                    <a:pt x="276" y="127"/>
                  </a:cubicBezTo>
                  <a:close/>
                  <a:moveTo>
                    <a:pt x="251" y="150"/>
                  </a:moveTo>
                  <a:lnTo>
                    <a:pt x="227" y="136"/>
                  </a:lnTo>
                  <a:cubicBezTo>
                    <a:pt x="232" y="129"/>
                    <a:pt x="237" y="120"/>
                    <a:pt x="242" y="111"/>
                  </a:cubicBezTo>
                  <a:lnTo>
                    <a:pt x="214" y="111"/>
                  </a:lnTo>
                  <a:lnTo>
                    <a:pt x="214" y="99"/>
                  </a:lnTo>
                  <a:lnTo>
                    <a:pt x="247" y="99"/>
                  </a:lnTo>
                  <a:cubicBezTo>
                    <a:pt x="250" y="92"/>
                    <a:pt x="253" y="86"/>
                    <a:pt x="255" y="79"/>
                  </a:cubicBezTo>
                  <a:lnTo>
                    <a:pt x="284" y="86"/>
                  </a:lnTo>
                  <a:cubicBezTo>
                    <a:pt x="286" y="88"/>
                    <a:pt x="285" y="89"/>
                    <a:pt x="282" y="90"/>
                  </a:cubicBezTo>
                  <a:lnTo>
                    <a:pt x="277" y="99"/>
                  </a:lnTo>
                  <a:lnTo>
                    <a:pt x="320" y="99"/>
                  </a:lnTo>
                  <a:lnTo>
                    <a:pt x="320" y="111"/>
                  </a:lnTo>
                  <a:lnTo>
                    <a:pt x="309" y="111"/>
                  </a:lnTo>
                  <a:cubicBezTo>
                    <a:pt x="306" y="121"/>
                    <a:pt x="302" y="129"/>
                    <a:pt x="297" y="136"/>
                  </a:cubicBezTo>
                  <a:cubicBezTo>
                    <a:pt x="302" y="138"/>
                    <a:pt x="307" y="141"/>
                    <a:pt x="312" y="144"/>
                  </a:cubicBezTo>
                  <a:lnTo>
                    <a:pt x="301" y="163"/>
                  </a:lnTo>
                  <a:cubicBezTo>
                    <a:pt x="287" y="155"/>
                    <a:pt x="281" y="151"/>
                    <a:pt x="281" y="151"/>
                  </a:cubicBezTo>
                  <a:cubicBezTo>
                    <a:pt x="274" y="162"/>
                    <a:pt x="254" y="169"/>
                    <a:pt x="222" y="174"/>
                  </a:cubicBezTo>
                  <a:lnTo>
                    <a:pt x="216" y="158"/>
                  </a:lnTo>
                  <a:cubicBezTo>
                    <a:pt x="236" y="156"/>
                    <a:pt x="251" y="151"/>
                    <a:pt x="261" y="142"/>
                  </a:cubicBezTo>
                  <a:cubicBezTo>
                    <a:pt x="256" y="139"/>
                    <a:pt x="253" y="138"/>
                    <a:pt x="253" y="138"/>
                  </a:cubicBezTo>
                  <a:lnTo>
                    <a:pt x="251" y="150"/>
                  </a:lnTo>
                  <a:close/>
                  <a:moveTo>
                    <a:pt x="254" y="2"/>
                  </a:moveTo>
                  <a:lnTo>
                    <a:pt x="282" y="2"/>
                  </a:lnTo>
                  <a:cubicBezTo>
                    <a:pt x="286" y="3"/>
                    <a:pt x="287" y="4"/>
                    <a:pt x="283" y="7"/>
                  </a:cubicBezTo>
                  <a:lnTo>
                    <a:pt x="283" y="39"/>
                  </a:lnTo>
                  <a:lnTo>
                    <a:pt x="321" y="39"/>
                  </a:lnTo>
                  <a:lnTo>
                    <a:pt x="321" y="51"/>
                  </a:lnTo>
                  <a:lnTo>
                    <a:pt x="290" y="51"/>
                  </a:lnTo>
                  <a:cubicBezTo>
                    <a:pt x="295" y="57"/>
                    <a:pt x="304" y="64"/>
                    <a:pt x="315" y="70"/>
                  </a:cubicBezTo>
                  <a:lnTo>
                    <a:pt x="303" y="89"/>
                  </a:lnTo>
                  <a:cubicBezTo>
                    <a:pt x="287" y="80"/>
                    <a:pt x="279" y="74"/>
                    <a:pt x="280" y="73"/>
                  </a:cubicBezTo>
                  <a:lnTo>
                    <a:pt x="280" y="79"/>
                  </a:lnTo>
                  <a:lnTo>
                    <a:pt x="254" y="79"/>
                  </a:lnTo>
                  <a:lnTo>
                    <a:pt x="254" y="79"/>
                  </a:lnTo>
                  <a:cubicBezTo>
                    <a:pt x="254" y="80"/>
                    <a:pt x="245" y="86"/>
                    <a:pt x="226" y="98"/>
                  </a:cubicBezTo>
                  <a:lnTo>
                    <a:pt x="212" y="80"/>
                  </a:lnTo>
                  <a:cubicBezTo>
                    <a:pt x="227" y="72"/>
                    <a:pt x="240" y="62"/>
                    <a:pt x="250" y="51"/>
                  </a:cubicBezTo>
                  <a:lnTo>
                    <a:pt x="215" y="51"/>
                  </a:lnTo>
                  <a:lnTo>
                    <a:pt x="215" y="39"/>
                  </a:lnTo>
                  <a:lnTo>
                    <a:pt x="254" y="39"/>
                  </a:lnTo>
                  <a:lnTo>
                    <a:pt x="254" y="2"/>
                  </a:lnTo>
                  <a:close/>
                  <a:moveTo>
                    <a:pt x="220" y="17"/>
                  </a:moveTo>
                  <a:lnTo>
                    <a:pt x="242" y="4"/>
                  </a:lnTo>
                  <a:cubicBezTo>
                    <a:pt x="252" y="14"/>
                    <a:pt x="258" y="22"/>
                    <a:pt x="261" y="28"/>
                  </a:cubicBezTo>
                  <a:lnTo>
                    <a:pt x="237" y="45"/>
                  </a:lnTo>
                  <a:cubicBezTo>
                    <a:pt x="231" y="32"/>
                    <a:pt x="225" y="23"/>
                    <a:pt x="220" y="1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0" name="Freeform 579"/>
            <p:cNvSpPr>
              <a:spLocks noEditPoints="1"/>
            </p:cNvSpPr>
            <p:nvPr/>
          </p:nvSpPr>
          <p:spPr bwMode="auto">
            <a:xfrm>
              <a:off x="2778760" y="60325"/>
              <a:ext cx="43815" cy="48260"/>
            </a:xfrm>
            <a:custGeom>
              <a:avLst/>
              <a:gdLst>
                <a:gd name="T0" fmla="*/ 22 w 78"/>
                <a:gd name="T1" fmla="*/ 27 h 86"/>
                <a:gd name="T2" fmla="*/ 2 w 78"/>
                <a:gd name="T3" fmla="*/ 23 h 86"/>
                <a:gd name="T4" fmla="*/ 14 w 78"/>
                <a:gd name="T5" fmla="*/ 5 h 86"/>
                <a:gd name="T6" fmla="*/ 38 w 78"/>
                <a:gd name="T7" fmla="*/ 0 h 86"/>
                <a:gd name="T8" fmla="*/ 60 w 78"/>
                <a:gd name="T9" fmla="*/ 3 h 86"/>
                <a:gd name="T10" fmla="*/ 70 w 78"/>
                <a:gd name="T11" fmla="*/ 12 h 86"/>
                <a:gd name="T12" fmla="*/ 73 w 78"/>
                <a:gd name="T13" fmla="*/ 31 h 86"/>
                <a:gd name="T14" fmla="*/ 73 w 78"/>
                <a:gd name="T15" fmla="*/ 57 h 86"/>
                <a:gd name="T16" fmla="*/ 74 w 78"/>
                <a:gd name="T17" fmla="*/ 73 h 86"/>
                <a:gd name="T18" fmla="*/ 78 w 78"/>
                <a:gd name="T19" fmla="*/ 84 h 86"/>
                <a:gd name="T20" fmla="*/ 56 w 78"/>
                <a:gd name="T21" fmla="*/ 84 h 86"/>
                <a:gd name="T22" fmla="*/ 54 w 78"/>
                <a:gd name="T23" fmla="*/ 78 h 86"/>
                <a:gd name="T24" fmla="*/ 53 w 78"/>
                <a:gd name="T25" fmla="*/ 75 h 86"/>
                <a:gd name="T26" fmla="*/ 41 w 78"/>
                <a:gd name="T27" fmla="*/ 84 h 86"/>
                <a:gd name="T28" fmla="*/ 28 w 78"/>
                <a:gd name="T29" fmla="*/ 86 h 86"/>
                <a:gd name="T30" fmla="*/ 8 w 78"/>
                <a:gd name="T31" fmla="*/ 79 h 86"/>
                <a:gd name="T32" fmla="*/ 0 w 78"/>
                <a:gd name="T33" fmla="*/ 62 h 86"/>
                <a:gd name="T34" fmla="*/ 4 w 78"/>
                <a:gd name="T35" fmla="*/ 49 h 86"/>
                <a:gd name="T36" fmla="*/ 13 w 78"/>
                <a:gd name="T37" fmla="*/ 41 h 86"/>
                <a:gd name="T38" fmla="*/ 30 w 78"/>
                <a:gd name="T39" fmla="*/ 36 h 86"/>
                <a:gd name="T40" fmla="*/ 52 w 78"/>
                <a:gd name="T41" fmla="*/ 30 h 86"/>
                <a:gd name="T42" fmla="*/ 52 w 78"/>
                <a:gd name="T43" fmla="*/ 28 h 86"/>
                <a:gd name="T44" fmla="*/ 49 w 78"/>
                <a:gd name="T45" fmla="*/ 19 h 86"/>
                <a:gd name="T46" fmla="*/ 37 w 78"/>
                <a:gd name="T47" fmla="*/ 16 h 86"/>
                <a:gd name="T48" fmla="*/ 28 w 78"/>
                <a:gd name="T49" fmla="*/ 19 h 86"/>
                <a:gd name="T50" fmla="*/ 22 w 78"/>
                <a:gd name="T51" fmla="*/ 27 h 86"/>
                <a:gd name="T52" fmla="*/ 52 w 78"/>
                <a:gd name="T53" fmla="*/ 45 h 86"/>
                <a:gd name="T54" fmla="*/ 38 w 78"/>
                <a:gd name="T55" fmla="*/ 48 h 86"/>
                <a:gd name="T56" fmla="*/ 26 w 78"/>
                <a:gd name="T57" fmla="*/ 52 h 86"/>
                <a:gd name="T58" fmla="*/ 22 w 78"/>
                <a:gd name="T59" fmla="*/ 59 h 86"/>
                <a:gd name="T60" fmla="*/ 26 w 78"/>
                <a:gd name="T61" fmla="*/ 68 h 86"/>
                <a:gd name="T62" fmla="*/ 34 w 78"/>
                <a:gd name="T63" fmla="*/ 71 h 86"/>
                <a:gd name="T64" fmla="*/ 46 w 78"/>
                <a:gd name="T65" fmla="*/ 67 h 86"/>
                <a:gd name="T66" fmla="*/ 51 w 78"/>
                <a:gd name="T67" fmla="*/ 60 h 86"/>
                <a:gd name="T68" fmla="*/ 52 w 78"/>
                <a:gd name="T69" fmla="*/ 49 h 86"/>
                <a:gd name="T70" fmla="*/ 52 w 78"/>
                <a:gd name="T71" fmla="*/ 4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86">
                  <a:moveTo>
                    <a:pt x="22" y="27"/>
                  </a:moveTo>
                  <a:lnTo>
                    <a:pt x="2" y="23"/>
                  </a:lnTo>
                  <a:cubicBezTo>
                    <a:pt x="5" y="15"/>
                    <a:pt x="8" y="9"/>
                    <a:pt x="14" y="5"/>
                  </a:cubicBezTo>
                  <a:cubicBezTo>
                    <a:pt x="19" y="2"/>
                    <a:pt x="28" y="0"/>
                    <a:pt x="38" y="0"/>
                  </a:cubicBezTo>
                  <a:cubicBezTo>
                    <a:pt x="48" y="0"/>
                    <a:pt x="55" y="1"/>
                    <a:pt x="60" y="3"/>
                  </a:cubicBezTo>
                  <a:cubicBezTo>
                    <a:pt x="65" y="5"/>
                    <a:pt x="68" y="8"/>
                    <a:pt x="70" y="12"/>
                  </a:cubicBezTo>
                  <a:cubicBezTo>
                    <a:pt x="72" y="15"/>
                    <a:pt x="73" y="22"/>
                    <a:pt x="73" y="31"/>
                  </a:cubicBezTo>
                  <a:lnTo>
                    <a:pt x="73" y="57"/>
                  </a:lnTo>
                  <a:cubicBezTo>
                    <a:pt x="73" y="65"/>
                    <a:pt x="73" y="70"/>
                    <a:pt x="74" y="73"/>
                  </a:cubicBezTo>
                  <a:cubicBezTo>
                    <a:pt x="75" y="77"/>
                    <a:pt x="76" y="80"/>
                    <a:pt x="78" y="84"/>
                  </a:cubicBezTo>
                  <a:lnTo>
                    <a:pt x="56" y="84"/>
                  </a:lnTo>
                  <a:cubicBezTo>
                    <a:pt x="56" y="83"/>
                    <a:pt x="55" y="81"/>
                    <a:pt x="54" y="78"/>
                  </a:cubicBezTo>
                  <a:cubicBezTo>
                    <a:pt x="54" y="77"/>
                    <a:pt x="54" y="76"/>
                    <a:pt x="53" y="75"/>
                  </a:cubicBezTo>
                  <a:cubicBezTo>
                    <a:pt x="50" y="79"/>
                    <a:pt x="46" y="82"/>
                    <a:pt x="41" y="84"/>
                  </a:cubicBezTo>
                  <a:cubicBezTo>
                    <a:pt x="37" y="86"/>
                    <a:pt x="33" y="86"/>
                    <a:pt x="28" y="86"/>
                  </a:cubicBezTo>
                  <a:cubicBezTo>
                    <a:pt x="19" y="86"/>
                    <a:pt x="13" y="84"/>
                    <a:pt x="8" y="79"/>
                  </a:cubicBezTo>
                  <a:cubicBezTo>
                    <a:pt x="3" y="75"/>
                    <a:pt x="0" y="69"/>
                    <a:pt x="0" y="62"/>
                  </a:cubicBezTo>
                  <a:cubicBezTo>
                    <a:pt x="0" y="57"/>
                    <a:pt x="1" y="53"/>
                    <a:pt x="4" y="49"/>
                  </a:cubicBezTo>
                  <a:cubicBezTo>
                    <a:pt x="6" y="46"/>
                    <a:pt x="9" y="43"/>
                    <a:pt x="13" y="41"/>
                  </a:cubicBezTo>
                  <a:cubicBezTo>
                    <a:pt x="17" y="39"/>
                    <a:pt x="23" y="37"/>
                    <a:pt x="30" y="36"/>
                  </a:cubicBezTo>
                  <a:cubicBezTo>
                    <a:pt x="41" y="34"/>
                    <a:pt x="48" y="32"/>
                    <a:pt x="52" y="30"/>
                  </a:cubicBezTo>
                  <a:lnTo>
                    <a:pt x="52" y="28"/>
                  </a:lnTo>
                  <a:cubicBezTo>
                    <a:pt x="52" y="24"/>
                    <a:pt x="51" y="21"/>
                    <a:pt x="49" y="19"/>
                  </a:cubicBezTo>
                  <a:cubicBezTo>
                    <a:pt x="47" y="17"/>
                    <a:pt x="43" y="16"/>
                    <a:pt x="37" y="16"/>
                  </a:cubicBezTo>
                  <a:cubicBezTo>
                    <a:pt x="33" y="16"/>
                    <a:pt x="30" y="17"/>
                    <a:pt x="28" y="19"/>
                  </a:cubicBezTo>
                  <a:cubicBezTo>
                    <a:pt x="26" y="20"/>
                    <a:pt x="24" y="23"/>
                    <a:pt x="22" y="27"/>
                  </a:cubicBezTo>
                  <a:close/>
                  <a:moveTo>
                    <a:pt x="52" y="45"/>
                  </a:moveTo>
                  <a:cubicBezTo>
                    <a:pt x="49" y="46"/>
                    <a:pt x="44" y="47"/>
                    <a:pt x="38" y="48"/>
                  </a:cubicBezTo>
                  <a:cubicBezTo>
                    <a:pt x="32" y="49"/>
                    <a:pt x="28" y="51"/>
                    <a:pt x="26" y="52"/>
                  </a:cubicBezTo>
                  <a:cubicBezTo>
                    <a:pt x="24" y="54"/>
                    <a:pt x="22" y="56"/>
                    <a:pt x="22" y="59"/>
                  </a:cubicBezTo>
                  <a:cubicBezTo>
                    <a:pt x="22" y="63"/>
                    <a:pt x="23" y="65"/>
                    <a:pt x="26" y="68"/>
                  </a:cubicBezTo>
                  <a:cubicBezTo>
                    <a:pt x="28" y="70"/>
                    <a:pt x="31" y="71"/>
                    <a:pt x="34" y="71"/>
                  </a:cubicBezTo>
                  <a:cubicBezTo>
                    <a:pt x="38" y="71"/>
                    <a:pt x="42" y="70"/>
                    <a:pt x="46" y="67"/>
                  </a:cubicBezTo>
                  <a:cubicBezTo>
                    <a:pt x="48" y="65"/>
                    <a:pt x="50" y="63"/>
                    <a:pt x="51" y="60"/>
                  </a:cubicBezTo>
                  <a:cubicBezTo>
                    <a:pt x="51" y="58"/>
                    <a:pt x="52" y="54"/>
                    <a:pt x="52" y="49"/>
                  </a:cubicBezTo>
                  <a:lnTo>
                    <a:pt x="52" y="4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1" name="Rectangle 580"/>
            <p:cNvSpPr>
              <a:spLocks noChangeArrowheads="1"/>
            </p:cNvSpPr>
            <p:nvPr/>
          </p:nvSpPr>
          <p:spPr bwMode="auto">
            <a:xfrm>
              <a:off x="44450" y="259080"/>
              <a:ext cx="913765" cy="35814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22" name="Freeform 581"/>
            <p:cNvSpPr>
              <a:spLocks noEditPoints="1"/>
            </p:cNvSpPr>
            <p:nvPr/>
          </p:nvSpPr>
          <p:spPr bwMode="auto">
            <a:xfrm>
              <a:off x="126365" y="509270"/>
              <a:ext cx="307975" cy="97155"/>
            </a:xfrm>
            <a:custGeom>
              <a:avLst/>
              <a:gdLst>
                <a:gd name="T0" fmla="*/ 79 w 550"/>
                <a:gd name="T1" fmla="*/ 159 h 174"/>
                <a:gd name="T2" fmla="*/ 60 w 550"/>
                <a:gd name="T3" fmla="*/ 99 h 174"/>
                <a:gd name="T4" fmla="*/ 0 w 550"/>
                <a:gd name="T5" fmla="*/ 83 h 174"/>
                <a:gd name="T6" fmla="*/ 60 w 550"/>
                <a:gd name="T7" fmla="*/ 48 h 174"/>
                <a:gd name="T8" fmla="*/ 15 w 550"/>
                <a:gd name="T9" fmla="*/ 32 h 174"/>
                <a:gd name="T10" fmla="*/ 134 w 550"/>
                <a:gd name="T11" fmla="*/ 48 h 174"/>
                <a:gd name="T12" fmla="*/ 78 w 550"/>
                <a:gd name="T13" fmla="*/ 83 h 174"/>
                <a:gd name="T14" fmla="*/ 153 w 550"/>
                <a:gd name="T15" fmla="*/ 99 h 174"/>
                <a:gd name="T16" fmla="*/ 78 w 550"/>
                <a:gd name="T17" fmla="*/ 134 h 174"/>
                <a:gd name="T18" fmla="*/ 145 w 550"/>
                <a:gd name="T19" fmla="*/ 143 h 174"/>
                <a:gd name="T20" fmla="*/ 268 w 550"/>
                <a:gd name="T21" fmla="*/ 86 h 174"/>
                <a:gd name="T22" fmla="*/ 193 w 550"/>
                <a:gd name="T23" fmla="*/ 70 h 174"/>
                <a:gd name="T24" fmla="*/ 347 w 550"/>
                <a:gd name="T25" fmla="*/ 86 h 174"/>
                <a:gd name="T26" fmla="*/ 285 w 550"/>
                <a:gd name="T27" fmla="*/ 96 h 174"/>
                <a:gd name="T28" fmla="*/ 237 w 550"/>
                <a:gd name="T29" fmla="*/ 163 h 174"/>
                <a:gd name="T30" fmla="*/ 268 w 550"/>
                <a:gd name="T31" fmla="*/ 86 h 174"/>
                <a:gd name="T32" fmla="*/ 220 w 550"/>
                <a:gd name="T33" fmla="*/ 24 h 174"/>
                <a:gd name="T34" fmla="*/ 312 w 550"/>
                <a:gd name="T35" fmla="*/ 41 h 174"/>
                <a:gd name="T36" fmla="*/ 343 w 550"/>
                <a:gd name="T37" fmla="*/ 36 h 174"/>
                <a:gd name="T38" fmla="*/ 312 w 550"/>
                <a:gd name="T39" fmla="*/ 17 h 174"/>
                <a:gd name="T40" fmla="*/ 343 w 550"/>
                <a:gd name="T41" fmla="*/ 36 h 174"/>
                <a:gd name="T42" fmla="*/ 351 w 550"/>
                <a:gd name="T43" fmla="*/ 33 h 174"/>
                <a:gd name="T44" fmla="*/ 340 w 550"/>
                <a:gd name="T45" fmla="*/ 0 h 174"/>
                <a:gd name="T46" fmla="*/ 479 w 550"/>
                <a:gd name="T47" fmla="*/ 140 h 174"/>
                <a:gd name="T48" fmla="*/ 550 w 550"/>
                <a:gd name="T49" fmla="*/ 103 h 174"/>
                <a:gd name="T50" fmla="*/ 472 w 550"/>
                <a:gd name="T51" fmla="*/ 162 h 174"/>
                <a:gd name="T52" fmla="*/ 462 w 550"/>
                <a:gd name="T53" fmla="*/ 149 h 174"/>
                <a:gd name="T54" fmla="*/ 477 w 550"/>
                <a:gd name="T55" fmla="*/ 29 h 174"/>
                <a:gd name="T56" fmla="*/ 479 w 550"/>
                <a:gd name="T57" fmla="*/ 140 h 174"/>
                <a:gd name="T58" fmla="*/ 416 w 550"/>
                <a:gd name="T59" fmla="*/ 71 h 174"/>
                <a:gd name="T60" fmla="*/ 432 w 550"/>
                <a:gd name="T61" fmla="*/ 37 h 174"/>
                <a:gd name="T62" fmla="*/ 433 w 550"/>
                <a:gd name="T63" fmla="*/ 70 h 174"/>
                <a:gd name="T64" fmla="*/ 378 w 550"/>
                <a:gd name="T65" fmla="*/ 16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 h="174">
                  <a:moveTo>
                    <a:pt x="144" y="159"/>
                  </a:moveTo>
                  <a:lnTo>
                    <a:pt x="79" y="159"/>
                  </a:lnTo>
                  <a:cubicBezTo>
                    <a:pt x="67" y="159"/>
                    <a:pt x="60" y="153"/>
                    <a:pt x="60" y="140"/>
                  </a:cubicBezTo>
                  <a:lnTo>
                    <a:pt x="60" y="99"/>
                  </a:lnTo>
                  <a:lnTo>
                    <a:pt x="0" y="99"/>
                  </a:lnTo>
                  <a:lnTo>
                    <a:pt x="0" y="83"/>
                  </a:lnTo>
                  <a:lnTo>
                    <a:pt x="60" y="83"/>
                  </a:lnTo>
                  <a:lnTo>
                    <a:pt x="60" y="48"/>
                  </a:lnTo>
                  <a:lnTo>
                    <a:pt x="15" y="48"/>
                  </a:lnTo>
                  <a:lnTo>
                    <a:pt x="15" y="32"/>
                  </a:lnTo>
                  <a:lnTo>
                    <a:pt x="134" y="32"/>
                  </a:lnTo>
                  <a:lnTo>
                    <a:pt x="134" y="48"/>
                  </a:lnTo>
                  <a:lnTo>
                    <a:pt x="78" y="48"/>
                  </a:lnTo>
                  <a:lnTo>
                    <a:pt x="78" y="83"/>
                  </a:lnTo>
                  <a:lnTo>
                    <a:pt x="153" y="83"/>
                  </a:lnTo>
                  <a:lnTo>
                    <a:pt x="153" y="99"/>
                  </a:lnTo>
                  <a:lnTo>
                    <a:pt x="78" y="99"/>
                  </a:lnTo>
                  <a:lnTo>
                    <a:pt x="78" y="134"/>
                  </a:lnTo>
                  <a:cubicBezTo>
                    <a:pt x="78" y="140"/>
                    <a:pt x="80" y="143"/>
                    <a:pt x="86" y="143"/>
                  </a:cubicBezTo>
                  <a:lnTo>
                    <a:pt x="145" y="143"/>
                  </a:lnTo>
                  <a:lnTo>
                    <a:pt x="144" y="159"/>
                  </a:lnTo>
                  <a:close/>
                  <a:moveTo>
                    <a:pt x="268" y="86"/>
                  </a:moveTo>
                  <a:lnTo>
                    <a:pt x="193" y="86"/>
                  </a:lnTo>
                  <a:lnTo>
                    <a:pt x="193" y="70"/>
                  </a:lnTo>
                  <a:lnTo>
                    <a:pt x="347" y="70"/>
                  </a:lnTo>
                  <a:lnTo>
                    <a:pt x="347" y="86"/>
                  </a:lnTo>
                  <a:lnTo>
                    <a:pt x="285" y="86"/>
                  </a:lnTo>
                  <a:lnTo>
                    <a:pt x="285" y="96"/>
                  </a:lnTo>
                  <a:cubicBezTo>
                    <a:pt x="285" y="128"/>
                    <a:pt x="274" y="154"/>
                    <a:pt x="252" y="174"/>
                  </a:cubicBezTo>
                  <a:lnTo>
                    <a:pt x="237" y="163"/>
                  </a:lnTo>
                  <a:cubicBezTo>
                    <a:pt x="258" y="146"/>
                    <a:pt x="268" y="124"/>
                    <a:pt x="268" y="96"/>
                  </a:cubicBezTo>
                  <a:lnTo>
                    <a:pt x="268" y="86"/>
                  </a:lnTo>
                  <a:close/>
                  <a:moveTo>
                    <a:pt x="220" y="41"/>
                  </a:moveTo>
                  <a:lnTo>
                    <a:pt x="220" y="24"/>
                  </a:lnTo>
                  <a:lnTo>
                    <a:pt x="312" y="24"/>
                  </a:lnTo>
                  <a:lnTo>
                    <a:pt x="312" y="41"/>
                  </a:lnTo>
                  <a:lnTo>
                    <a:pt x="220" y="41"/>
                  </a:lnTo>
                  <a:close/>
                  <a:moveTo>
                    <a:pt x="343" y="36"/>
                  </a:moveTo>
                  <a:lnTo>
                    <a:pt x="333" y="44"/>
                  </a:lnTo>
                  <a:cubicBezTo>
                    <a:pt x="326" y="34"/>
                    <a:pt x="319" y="25"/>
                    <a:pt x="312" y="17"/>
                  </a:cubicBezTo>
                  <a:lnTo>
                    <a:pt x="322" y="10"/>
                  </a:lnTo>
                  <a:cubicBezTo>
                    <a:pt x="329" y="16"/>
                    <a:pt x="336" y="25"/>
                    <a:pt x="343" y="36"/>
                  </a:cubicBezTo>
                  <a:close/>
                  <a:moveTo>
                    <a:pt x="361" y="26"/>
                  </a:moveTo>
                  <a:lnTo>
                    <a:pt x="351" y="33"/>
                  </a:lnTo>
                  <a:cubicBezTo>
                    <a:pt x="343" y="22"/>
                    <a:pt x="336" y="14"/>
                    <a:pt x="330" y="8"/>
                  </a:cubicBezTo>
                  <a:lnTo>
                    <a:pt x="340" y="0"/>
                  </a:lnTo>
                  <a:cubicBezTo>
                    <a:pt x="347" y="7"/>
                    <a:pt x="354" y="16"/>
                    <a:pt x="361" y="26"/>
                  </a:cubicBezTo>
                  <a:close/>
                  <a:moveTo>
                    <a:pt x="479" y="140"/>
                  </a:moveTo>
                  <a:cubicBezTo>
                    <a:pt x="501" y="131"/>
                    <a:pt x="521" y="114"/>
                    <a:pt x="540" y="89"/>
                  </a:cubicBezTo>
                  <a:lnTo>
                    <a:pt x="550" y="103"/>
                  </a:lnTo>
                  <a:cubicBezTo>
                    <a:pt x="531" y="129"/>
                    <a:pt x="507" y="148"/>
                    <a:pt x="478" y="159"/>
                  </a:cubicBezTo>
                  <a:lnTo>
                    <a:pt x="472" y="162"/>
                  </a:lnTo>
                  <a:lnTo>
                    <a:pt x="460" y="153"/>
                  </a:lnTo>
                  <a:lnTo>
                    <a:pt x="462" y="149"/>
                  </a:lnTo>
                  <a:lnTo>
                    <a:pt x="462" y="29"/>
                  </a:lnTo>
                  <a:lnTo>
                    <a:pt x="477" y="29"/>
                  </a:lnTo>
                  <a:cubicBezTo>
                    <a:pt x="482" y="30"/>
                    <a:pt x="482" y="32"/>
                    <a:pt x="479" y="35"/>
                  </a:cubicBezTo>
                  <a:lnTo>
                    <a:pt x="479" y="140"/>
                  </a:lnTo>
                  <a:close/>
                  <a:moveTo>
                    <a:pt x="378" y="160"/>
                  </a:moveTo>
                  <a:cubicBezTo>
                    <a:pt x="403" y="136"/>
                    <a:pt x="416" y="106"/>
                    <a:pt x="416" y="71"/>
                  </a:cubicBezTo>
                  <a:lnTo>
                    <a:pt x="416" y="37"/>
                  </a:lnTo>
                  <a:lnTo>
                    <a:pt x="432" y="37"/>
                  </a:lnTo>
                  <a:cubicBezTo>
                    <a:pt x="436" y="38"/>
                    <a:pt x="437" y="40"/>
                    <a:pt x="433" y="43"/>
                  </a:cubicBezTo>
                  <a:lnTo>
                    <a:pt x="433" y="70"/>
                  </a:lnTo>
                  <a:cubicBezTo>
                    <a:pt x="433" y="112"/>
                    <a:pt x="420" y="145"/>
                    <a:pt x="393" y="170"/>
                  </a:cubicBezTo>
                  <a:lnTo>
                    <a:pt x="378"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3" name="Rectangle 582"/>
            <p:cNvSpPr>
              <a:spLocks noChangeArrowheads="1"/>
            </p:cNvSpPr>
            <p:nvPr/>
          </p:nvSpPr>
          <p:spPr bwMode="auto">
            <a:xfrm>
              <a:off x="958215" y="438150"/>
              <a:ext cx="671195" cy="17907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cxnSp>
          <p:nvCxnSpPr>
            <p:cNvPr id="124" name="Line 583"/>
            <p:cNvCxnSpPr/>
            <p:nvPr/>
          </p:nvCxnSpPr>
          <p:spPr bwMode="auto">
            <a:xfrm>
              <a:off x="2301240" y="25908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25" name="Line 584"/>
            <p:cNvCxnSpPr/>
            <p:nvPr/>
          </p:nvCxnSpPr>
          <p:spPr bwMode="auto">
            <a:xfrm>
              <a:off x="958215" y="438150"/>
              <a:ext cx="1343025"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26" name="Freeform 585"/>
            <p:cNvSpPr>
              <a:spLocks noEditPoints="1"/>
            </p:cNvSpPr>
            <p:nvPr/>
          </p:nvSpPr>
          <p:spPr bwMode="auto">
            <a:xfrm>
              <a:off x="1033145" y="306705"/>
              <a:ext cx="1173480" cy="97155"/>
            </a:xfrm>
            <a:custGeom>
              <a:avLst/>
              <a:gdLst>
                <a:gd name="T0" fmla="*/ 107 w 2097"/>
                <a:gd name="T1" fmla="*/ 170 h 174"/>
                <a:gd name="T2" fmla="*/ 176 w 2097"/>
                <a:gd name="T3" fmla="*/ 125 h 174"/>
                <a:gd name="T4" fmla="*/ 144 w 2097"/>
                <a:gd name="T5" fmla="*/ 130 h 174"/>
                <a:gd name="T6" fmla="*/ 45 w 2097"/>
                <a:gd name="T7" fmla="*/ 41 h 174"/>
                <a:gd name="T8" fmla="*/ 45 w 2097"/>
                <a:gd name="T9" fmla="*/ 173 h 174"/>
                <a:gd name="T10" fmla="*/ 77 w 2097"/>
                <a:gd name="T11" fmla="*/ 86 h 174"/>
                <a:gd name="T12" fmla="*/ 127 w 2097"/>
                <a:gd name="T13" fmla="*/ 64 h 174"/>
                <a:gd name="T14" fmla="*/ 140 w 2097"/>
                <a:gd name="T15" fmla="*/ 44 h 174"/>
                <a:gd name="T16" fmla="*/ 67 w 2097"/>
                <a:gd name="T17" fmla="*/ 22 h 174"/>
                <a:gd name="T18" fmla="*/ 127 w 2097"/>
                <a:gd name="T19" fmla="*/ 32 h 174"/>
                <a:gd name="T20" fmla="*/ 314 w 2097"/>
                <a:gd name="T21" fmla="*/ 46 h 174"/>
                <a:gd name="T22" fmla="*/ 314 w 2097"/>
                <a:gd name="T23" fmla="*/ 95 h 174"/>
                <a:gd name="T24" fmla="*/ 290 w 2097"/>
                <a:gd name="T25" fmla="*/ 173 h 174"/>
                <a:gd name="T26" fmla="*/ 259 w 2097"/>
                <a:gd name="T27" fmla="*/ 107 h 174"/>
                <a:gd name="T28" fmla="*/ 302 w 2097"/>
                <a:gd name="T29" fmla="*/ 21 h 174"/>
                <a:gd name="T30" fmla="*/ 212 w 2097"/>
                <a:gd name="T31" fmla="*/ 35 h 174"/>
                <a:gd name="T32" fmla="*/ 301 w 2097"/>
                <a:gd name="T33" fmla="*/ 82 h 174"/>
                <a:gd name="T34" fmla="*/ 272 w 2097"/>
                <a:gd name="T35" fmla="*/ 70 h 174"/>
                <a:gd name="T36" fmla="*/ 248 w 2097"/>
                <a:gd name="T37" fmla="*/ 77 h 174"/>
                <a:gd name="T38" fmla="*/ 435 w 2097"/>
                <a:gd name="T39" fmla="*/ 50 h 174"/>
                <a:gd name="T40" fmla="*/ 557 w 2097"/>
                <a:gd name="T41" fmla="*/ 123 h 174"/>
                <a:gd name="T42" fmla="*/ 484 w 2097"/>
                <a:gd name="T43" fmla="*/ 68 h 174"/>
                <a:gd name="T44" fmla="*/ 538 w 2097"/>
                <a:gd name="T45" fmla="*/ 138 h 174"/>
                <a:gd name="T46" fmla="*/ 670 w 2097"/>
                <a:gd name="T47" fmla="*/ 8 h 174"/>
                <a:gd name="T48" fmla="*/ 630 w 2097"/>
                <a:gd name="T49" fmla="*/ 114 h 174"/>
                <a:gd name="T50" fmla="*/ 610 w 2097"/>
                <a:gd name="T51" fmla="*/ 127 h 174"/>
                <a:gd name="T52" fmla="*/ 830 w 2097"/>
                <a:gd name="T53" fmla="*/ 167 h 174"/>
                <a:gd name="T54" fmla="*/ 782 w 2097"/>
                <a:gd name="T55" fmla="*/ 71 h 174"/>
                <a:gd name="T56" fmla="*/ 837 w 2097"/>
                <a:gd name="T57" fmla="*/ 53 h 174"/>
                <a:gd name="T58" fmla="*/ 934 w 2097"/>
                <a:gd name="T59" fmla="*/ 114 h 174"/>
                <a:gd name="T60" fmla="*/ 1083 w 2097"/>
                <a:gd name="T61" fmla="*/ 43 h 174"/>
                <a:gd name="T62" fmla="*/ 1050 w 2097"/>
                <a:gd name="T63" fmla="*/ 45 h 174"/>
                <a:gd name="T64" fmla="*/ 1173 w 2097"/>
                <a:gd name="T65" fmla="*/ 80 h 174"/>
                <a:gd name="T66" fmla="*/ 1226 w 2097"/>
                <a:gd name="T67" fmla="*/ 107 h 174"/>
                <a:gd name="T68" fmla="*/ 1472 w 2097"/>
                <a:gd name="T69" fmla="*/ 71 h 174"/>
                <a:gd name="T70" fmla="*/ 1410 w 2097"/>
                <a:gd name="T71" fmla="*/ 161 h 174"/>
                <a:gd name="T72" fmla="*/ 1359 w 2097"/>
                <a:gd name="T73" fmla="*/ 38 h 174"/>
                <a:gd name="T74" fmla="*/ 1408 w 2097"/>
                <a:gd name="T75" fmla="*/ 51 h 174"/>
                <a:gd name="T76" fmla="*/ 1458 w 2097"/>
                <a:gd name="T77" fmla="*/ 45 h 174"/>
                <a:gd name="T78" fmla="*/ 1458 w 2097"/>
                <a:gd name="T79" fmla="*/ 131 h 174"/>
                <a:gd name="T80" fmla="*/ 1576 w 2097"/>
                <a:gd name="T81" fmla="*/ 31 h 174"/>
                <a:gd name="T82" fmla="*/ 1710 w 2097"/>
                <a:gd name="T83" fmla="*/ 116 h 174"/>
                <a:gd name="T84" fmla="*/ 1886 w 2097"/>
                <a:gd name="T85" fmla="*/ 22 h 174"/>
                <a:gd name="T86" fmla="*/ 1873 w 2097"/>
                <a:gd name="T87" fmla="*/ 54 h 174"/>
                <a:gd name="T88" fmla="*/ 1848 w 2097"/>
                <a:gd name="T89" fmla="*/ 107 h 174"/>
                <a:gd name="T90" fmla="*/ 1821 w 2097"/>
                <a:gd name="T91" fmla="*/ 84 h 174"/>
                <a:gd name="T92" fmla="*/ 1754 w 2097"/>
                <a:gd name="T93" fmla="*/ 171 h 174"/>
                <a:gd name="T94" fmla="*/ 1770 w 2097"/>
                <a:gd name="T95" fmla="*/ 52 h 174"/>
                <a:gd name="T96" fmla="*/ 1791 w 2097"/>
                <a:gd name="T97" fmla="*/ 165 h 174"/>
                <a:gd name="T98" fmla="*/ 2054 w 2097"/>
                <a:gd name="T99" fmla="*/ 114 h 174"/>
                <a:gd name="T100" fmla="*/ 2045 w 2097"/>
                <a:gd name="T101" fmla="*/ 127 h 174"/>
                <a:gd name="T102" fmla="*/ 2094 w 2097"/>
                <a:gd name="T103" fmla="*/ 38 h 174"/>
                <a:gd name="T104" fmla="*/ 2012 w 2097"/>
                <a:gd name="T105" fmla="*/ 17 h 174"/>
                <a:gd name="T106" fmla="*/ 1941 w 2097"/>
                <a:gd name="T107" fmla="*/ 134 h 174"/>
                <a:gd name="T108" fmla="*/ 1975 w 2097"/>
                <a:gd name="T109" fmla="*/ 97 h 174"/>
                <a:gd name="T110" fmla="*/ 1935 w 2097"/>
                <a:gd name="T111" fmla="*/ 170 h 174"/>
                <a:gd name="T112" fmla="*/ 1981 w 2097"/>
                <a:gd name="T113" fmla="*/ 37 h 174"/>
                <a:gd name="T114" fmla="*/ 1968 w 2097"/>
                <a:gd name="T115" fmla="*/ 77 h 174"/>
                <a:gd name="T116" fmla="*/ 1968 w 2097"/>
                <a:gd name="T1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97" h="174">
                  <a:moveTo>
                    <a:pt x="100" y="140"/>
                  </a:moveTo>
                  <a:cubicBezTo>
                    <a:pt x="102" y="142"/>
                    <a:pt x="101" y="143"/>
                    <a:pt x="97" y="143"/>
                  </a:cubicBezTo>
                  <a:cubicBezTo>
                    <a:pt x="87" y="153"/>
                    <a:pt x="77" y="161"/>
                    <a:pt x="66" y="167"/>
                  </a:cubicBezTo>
                  <a:lnTo>
                    <a:pt x="57" y="154"/>
                  </a:lnTo>
                  <a:cubicBezTo>
                    <a:pt x="70" y="147"/>
                    <a:pt x="80" y="139"/>
                    <a:pt x="88" y="129"/>
                  </a:cubicBezTo>
                  <a:lnTo>
                    <a:pt x="100" y="140"/>
                  </a:lnTo>
                  <a:close/>
                  <a:moveTo>
                    <a:pt x="117" y="170"/>
                  </a:moveTo>
                  <a:lnTo>
                    <a:pt x="107" y="170"/>
                  </a:lnTo>
                  <a:lnTo>
                    <a:pt x="103" y="156"/>
                  </a:lnTo>
                  <a:lnTo>
                    <a:pt x="111" y="156"/>
                  </a:lnTo>
                  <a:cubicBezTo>
                    <a:pt x="113" y="156"/>
                    <a:pt x="114" y="155"/>
                    <a:pt x="114" y="153"/>
                  </a:cubicBezTo>
                  <a:lnTo>
                    <a:pt x="114" y="125"/>
                  </a:lnTo>
                  <a:lnTo>
                    <a:pt x="63" y="125"/>
                  </a:lnTo>
                  <a:lnTo>
                    <a:pt x="63" y="110"/>
                  </a:lnTo>
                  <a:lnTo>
                    <a:pt x="176" y="110"/>
                  </a:lnTo>
                  <a:lnTo>
                    <a:pt x="176" y="125"/>
                  </a:lnTo>
                  <a:lnTo>
                    <a:pt x="129" y="125"/>
                  </a:lnTo>
                  <a:lnTo>
                    <a:pt x="129" y="158"/>
                  </a:lnTo>
                  <a:cubicBezTo>
                    <a:pt x="129" y="166"/>
                    <a:pt x="125" y="170"/>
                    <a:pt x="117" y="170"/>
                  </a:cubicBezTo>
                  <a:close/>
                  <a:moveTo>
                    <a:pt x="144" y="130"/>
                  </a:moveTo>
                  <a:cubicBezTo>
                    <a:pt x="155" y="139"/>
                    <a:pt x="165" y="146"/>
                    <a:pt x="175" y="151"/>
                  </a:cubicBezTo>
                  <a:lnTo>
                    <a:pt x="167" y="164"/>
                  </a:lnTo>
                  <a:cubicBezTo>
                    <a:pt x="157" y="160"/>
                    <a:pt x="146" y="152"/>
                    <a:pt x="134" y="140"/>
                  </a:cubicBezTo>
                  <a:lnTo>
                    <a:pt x="144" y="130"/>
                  </a:lnTo>
                  <a:close/>
                  <a:moveTo>
                    <a:pt x="30" y="55"/>
                  </a:moveTo>
                  <a:lnTo>
                    <a:pt x="6" y="55"/>
                  </a:lnTo>
                  <a:lnTo>
                    <a:pt x="6" y="41"/>
                  </a:lnTo>
                  <a:lnTo>
                    <a:pt x="30" y="41"/>
                  </a:lnTo>
                  <a:lnTo>
                    <a:pt x="30" y="2"/>
                  </a:lnTo>
                  <a:lnTo>
                    <a:pt x="45" y="2"/>
                  </a:lnTo>
                  <a:cubicBezTo>
                    <a:pt x="49" y="2"/>
                    <a:pt x="49" y="4"/>
                    <a:pt x="45" y="6"/>
                  </a:cubicBezTo>
                  <a:lnTo>
                    <a:pt x="45" y="41"/>
                  </a:lnTo>
                  <a:lnTo>
                    <a:pt x="66" y="41"/>
                  </a:lnTo>
                  <a:lnTo>
                    <a:pt x="66" y="55"/>
                  </a:lnTo>
                  <a:lnTo>
                    <a:pt x="45" y="55"/>
                  </a:lnTo>
                  <a:lnTo>
                    <a:pt x="45" y="74"/>
                  </a:lnTo>
                  <a:cubicBezTo>
                    <a:pt x="53" y="78"/>
                    <a:pt x="60" y="83"/>
                    <a:pt x="67" y="91"/>
                  </a:cubicBezTo>
                  <a:lnTo>
                    <a:pt x="59" y="105"/>
                  </a:lnTo>
                  <a:cubicBezTo>
                    <a:pt x="54" y="100"/>
                    <a:pt x="50" y="96"/>
                    <a:pt x="45" y="92"/>
                  </a:cubicBezTo>
                  <a:lnTo>
                    <a:pt x="45" y="173"/>
                  </a:lnTo>
                  <a:lnTo>
                    <a:pt x="30" y="173"/>
                  </a:lnTo>
                  <a:lnTo>
                    <a:pt x="30" y="98"/>
                  </a:lnTo>
                  <a:cubicBezTo>
                    <a:pt x="26" y="109"/>
                    <a:pt x="19" y="120"/>
                    <a:pt x="9" y="129"/>
                  </a:cubicBezTo>
                  <a:lnTo>
                    <a:pt x="0" y="116"/>
                  </a:lnTo>
                  <a:cubicBezTo>
                    <a:pt x="18" y="95"/>
                    <a:pt x="28" y="75"/>
                    <a:pt x="30" y="55"/>
                  </a:cubicBezTo>
                  <a:close/>
                  <a:moveTo>
                    <a:pt x="162" y="101"/>
                  </a:moveTo>
                  <a:lnTo>
                    <a:pt x="77" y="101"/>
                  </a:lnTo>
                  <a:lnTo>
                    <a:pt x="77" y="86"/>
                  </a:lnTo>
                  <a:lnTo>
                    <a:pt x="162" y="86"/>
                  </a:lnTo>
                  <a:lnTo>
                    <a:pt x="162" y="101"/>
                  </a:lnTo>
                  <a:close/>
                  <a:moveTo>
                    <a:pt x="99" y="64"/>
                  </a:moveTo>
                  <a:lnTo>
                    <a:pt x="99" y="44"/>
                  </a:lnTo>
                  <a:lnTo>
                    <a:pt x="84" y="44"/>
                  </a:lnTo>
                  <a:lnTo>
                    <a:pt x="84" y="64"/>
                  </a:lnTo>
                  <a:lnTo>
                    <a:pt x="99" y="64"/>
                  </a:lnTo>
                  <a:close/>
                  <a:moveTo>
                    <a:pt x="127" y="64"/>
                  </a:moveTo>
                  <a:lnTo>
                    <a:pt x="127" y="44"/>
                  </a:lnTo>
                  <a:lnTo>
                    <a:pt x="112" y="44"/>
                  </a:lnTo>
                  <a:lnTo>
                    <a:pt x="112" y="64"/>
                  </a:lnTo>
                  <a:lnTo>
                    <a:pt x="127" y="64"/>
                  </a:lnTo>
                  <a:close/>
                  <a:moveTo>
                    <a:pt x="140" y="64"/>
                  </a:moveTo>
                  <a:lnTo>
                    <a:pt x="155" y="64"/>
                  </a:lnTo>
                  <a:lnTo>
                    <a:pt x="155" y="44"/>
                  </a:lnTo>
                  <a:lnTo>
                    <a:pt x="140" y="44"/>
                  </a:lnTo>
                  <a:lnTo>
                    <a:pt x="140" y="64"/>
                  </a:lnTo>
                  <a:close/>
                  <a:moveTo>
                    <a:pt x="168" y="32"/>
                  </a:moveTo>
                  <a:lnTo>
                    <a:pt x="168" y="76"/>
                  </a:lnTo>
                  <a:lnTo>
                    <a:pt x="72" y="76"/>
                  </a:lnTo>
                  <a:lnTo>
                    <a:pt x="72" y="32"/>
                  </a:lnTo>
                  <a:lnTo>
                    <a:pt x="99" y="32"/>
                  </a:lnTo>
                  <a:lnTo>
                    <a:pt x="99" y="22"/>
                  </a:lnTo>
                  <a:lnTo>
                    <a:pt x="67" y="22"/>
                  </a:lnTo>
                  <a:lnTo>
                    <a:pt x="67" y="8"/>
                  </a:lnTo>
                  <a:lnTo>
                    <a:pt x="172" y="8"/>
                  </a:lnTo>
                  <a:lnTo>
                    <a:pt x="172" y="22"/>
                  </a:lnTo>
                  <a:lnTo>
                    <a:pt x="140" y="22"/>
                  </a:lnTo>
                  <a:lnTo>
                    <a:pt x="140" y="32"/>
                  </a:lnTo>
                  <a:lnTo>
                    <a:pt x="168" y="32"/>
                  </a:lnTo>
                  <a:close/>
                  <a:moveTo>
                    <a:pt x="112" y="32"/>
                  </a:moveTo>
                  <a:lnTo>
                    <a:pt x="127" y="32"/>
                  </a:lnTo>
                  <a:lnTo>
                    <a:pt x="127" y="22"/>
                  </a:lnTo>
                  <a:lnTo>
                    <a:pt x="112" y="22"/>
                  </a:lnTo>
                  <a:lnTo>
                    <a:pt x="112" y="32"/>
                  </a:lnTo>
                  <a:close/>
                  <a:moveTo>
                    <a:pt x="315" y="21"/>
                  </a:moveTo>
                  <a:lnTo>
                    <a:pt x="357" y="21"/>
                  </a:lnTo>
                  <a:lnTo>
                    <a:pt x="357" y="33"/>
                  </a:lnTo>
                  <a:lnTo>
                    <a:pt x="314" y="33"/>
                  </a:lnTo>
                  <a:lnTo>
                    <a:pt x="314" y="46"/>
                  </a:lnTo>
                  <a:lnTo>
                    <a:pt x="351" y="46"/>
                  </a:lnTo>
                  <a:lnTo>
                    <a:pt x="351" y="58"/>
                  </a:lnTo>
                  <a:lnTo>
                    <a:pt x="314" y="58"/>
                  </a:lnTo>
                  <a:lnTo>
                    <a:pt x="314" y="70"/>
                  </a:lnTo>
                  <a:lnTo>
                    <a:pt x="351" y="70"/>
                  </a:lnTo>
                  <a:lnTo>
                    <a:pt x="351" y="82"/>
                  </a:lnTo>
                  <a:lnTo>
                    <a:pt x="314" y="82"/>
                  </a:lnTo>
                  <a:lnTo>
                    <a:pt x="314" y="95"/>
                  </a:lnTo>
                  <a:lnTo>
                    <a:pt x="361" y="95"/>
                  </a:lnTo>
                  <a:lnTo>
                    <a:pt x="361" y="107"/>
                  </a:lnTo>
                  <a:lnTo>
                    <a:pt x="290" y="107"/>
                  </a:lnTo>
                  <a:lnTo>
                    <a:pt x="290" y="124"/>
                  </a:lnTo>
                  <a:lnTo>
                    <a:pt x="369" y="124"/>
                  </a:lnTo>
                  <a:lnTo>
                    <a:pt x="369" y="138"/>
                  </a:lnTo>
                  <a:lnTo>
                    <a:pt x="290" y="138"/>
                  </a:lnTo>
                  <a:lnTo>
                    <a:pt x="290" y="173"/>
                  </a:lnTo>
                  <a:lnTo>
                    <a:pt x="275" y="173"/>
                  </a:lnTo>
                  <a:lnTo>
                    <a:pt x="275" y="138"/>
                  </a:lnTo>
                  <a:lnTo>
                    <a:pt x="197" y="138"/>
                  </a:lnTo>
                  <a:lnTo>
                    <a:pt x="197" y="124"/>
                  </a:lnTo>
                  <a:lnTo>
                    <a:pt x="275" y="124"/>
                  </a:lnTo>
                  <a:lnTo>
                    <a:pt x="275" y="107"/>
                  </a:lnTo>
                  <a:lnTo>
                    <a:pt x="267" y="107"/>
                  </a:lnTo>
                  <a:lnTo>
                    <a:pt x="259" y="107"/>
                  </a:lnTo>
                  <a:lnTo>
                    <a:pt x="259" y="49"/>
                  </a:lnTo>
                  <a:cubicBezTo>
                    <a:pt x="256" y="53"/>
                    <a:pt x="252" y="57"/>
                    <a:pt x="247" y="62"/>
                  </a:cubicBezTo>
                  <a:lnTo>
                    <a:pt x="239" y="48"/>
                  </a:lnTo>
                  <a:cubicBezTo>
                    <a:pt x="254" y="37"/>
                    <a:pt x="265" y="21"/>
                    <a:pt x="272" y="2"/>
                  </a:cubicBezTo>
                  <a:lnTo>
                    <a:pt x="285" y="6"/>
                  </a:lnTo>
                  <a:cubicBezTo>
                    <a:pt x="287" y="8"/>
                    <a:pt x="287" y="9"/>
                    <a:pt x="283" y="10"/>
                  </a:cubicBezTo>
                  <a:cubicBezTo>
                    <a:pt x="282" y="14"/>
                    <a:pt x="280" y="18"/>
                    <a:pt x="277" y="21"/>
                  </a:cubicBezTo>
                  <a:lnTo>
                    <a:pt x="302" y="21"/>
                  </a:lnTo>
                  <a:cubicBezTo>
                    <a:pt x="306" y="14"/>
                    <a:pt x="309" y="8"/>
                    <a:pt x="312" y="2"/>
                  </a:cubicBezTo>
                  <a:lnTo>
                    <a:pt x="325" y="6"/>
                  </a:lnTo>
                  <a:cubicBezTo>
                    <a:pt x="327" y="8"/>
                    <a:pt x="326" y="9"/>
                    <a:pt x="323" y="10"/>
                  </a:cubicBezTo>
                  <a:cubicBezTo>
                    <a:pt x="321" y="12"/>
                    <a:pt x="319" y="16"/>
                    <a:pt x="315" y="21"/>
                  </a:cubicBezTo>
                  <a:close/>
                  <a:moveTo>
                    <a:pt x="234" y="49"/>
                  </a:moveTo>
                  <a:lnTo>
                    <a:pt x="223" y="63"/>
                  </a:lnTo>
                  <a:cubicBezTo>
                    <a:pt x="216" y="56"/>
                    <a:pt x="209" y="51"/>
                    <a:pt x="202" y="48"/>
                  </a:cubicBezTo>
                  <a:lnTo>
                    <a:pt x="212" y="35"/>
                  </a:lnTo>
                  <a:cubicBezTo>
                    <a:pt x="219" y="37"/>
                    <a:pt x="226" y="42"/>
                    <a:pt x="234" y="49"/>
                  </a:cubicBezTo>
                  <a:close/>
                  <a:moveTo>
                    <a:pt x="243" y="17"/>
                  </a:moveTo>
                  <a:lnTo>
                    <a:pt x="233" y="31"/>
                  </a:lnTo>
                  <a:cubicBezTo>
                    <a:pt x="227" y="25"/>
                    <a:pt x="220" y="20"/>
                    <a:pt x="211" y="17"/>
                  </a:cubicBezTo>
                  <a:lnTo>
                    <a:pt x="221" y="5"/>
                  </a:lnTo>
                  <a:cubicBezTo>
                    <a:pt x="230" y="8"/>
                    <a:pt x="237" y="12"/>
                    <a:pt x="243" y="17"/>
                  </a:cubicBezTo>
                  <a:close/>
                  <a:moveTo>
                    <a:pt x="301" y="95"/>
                  </a:moveTo>
                  <a:lnTo>
                    <a:pt x="301" y="82"/>
                  </a:lnTo>
                  <a:lnTo>
                    <a:pt x="272" y="82"/>
                  </a:lnTo>
                  <a:lnTo>
                    <a:pt x="272" y="95"/>
                  </a:lnTo>
                  <a:lnTo>
                    <a:pt x="301" y="95"/>
                  </a:lnTo>
                  <a:close/>
                  <a:moveTo>
                    <a:pt x="272" y="70"/>
                  </a:moveTo>
                  <a:lnTo>
                    <a:pt x="301" y="70"/>
                  </a:lnTo>
                  <a:lnTo>
                    <a:pt x="301" y="58"/>
                  </a:lnTo>
                  <a:lnTo>
                    <a:pt x="272" y="58"/>
                  </a:lnTo>
                  <a:lnTo>
                    <a:pt x="272" y="70"/>
                  </a:lnTo>
                  <a:close/>
                  <a:moveTo>
                    <a:pt x="301" y="46"/>
                  </a:moveTo>
                  <a:lnTo>
                    <a:pt x="301" y="33"/>
                  </a:lnTo>
                  <a:lnTo>
                    <a:pt x="272" y="33"/>
                  </a:lnTo>
                  <a:lnTo>
                    <a:pt x="272" y="46"/>
                  </a:lnTo>
                  <a:lnTo>
                    <a:pt x="301" y="46"/>
                  </a:lnTo>
                  <a:close/>
                  <a:moveTo>
                    <a:pt x="198" y="98"/>
                  </a:moveTo>
                  <a:cubicBezTo>
                    <a:pt x="211" y="91"/>
                    <a:pt x="224" y="80"/>
                    <a:pt x="237" y="66"/>
                  </a:cubicBezTo>
                  <a:lnTo>
                    <a:pt x="248" y="77"/>
                  </a:lnTo>
                  <a:cubicBezTo>
                    <a:pt x="235" y="92"/>
                    <a:pt x="223" y="103"/>
                    <a:pt x="212" y="110"/>
                  </a:cubicBezTo>
                  <a:cubicBezTo>
                    <a:pt x="213" y="113"/>
                    <a:pt x="212" y="115"/>
                    <a:pt x="210" y="114"/>
                  </a:cubicBezTo>
                  <a:lnTo>
                    <a:pt x="198" y="98"/>
                  </a:lnTo>
                  <a:close/>
                  <a:moveTo>
                    <a:pt x="390" y="86"/>
                  </a:moveTo>
                  <a:cubicBezTo>
                    <a:pt x="412" y="67"/>
                    <a:pt x="425" y="40"/>
                    <a:pt x="431" y="6"/>
                  </a:cubicBezTo>
                  <a:lnTo>
                    <a:pt x="447" y="11"/>
                  </a:lnTo>
                  <a:cubicBezTo>
                    <a:pt x="451" y="12"/>
                    <a:pt x="450" y="14"/>
                    <a:pt x="445" y="17"/>
                  </a:cubicBezTo>
                  <a:cubicBezTo>
                    <a:pt x="444" y="24"/>
                    <a:pt x="441" y="35"/>
                    <a:pt x="435" y="50"/>
                  </a:cubicBezTo>
                  <a:lnTo>
                    <a:pt x="439" y="51"/>
                  </a:lnTo>
                  <a:cubicBezTo>
                    <a:pt x="441" y="53"/>
                    <a:pt x="440" y="54"/>
                    <a:pt x="437" y="56"/>
                  </a:cubicBezTo>
                  <a:lnTo>
                    <a:pt x="437" y="167"/>
                  </a:lnTo>
                  <a:lnTo>
                    <a:pt x="422" y="167"/>
                  </a:lnTo>
                  <a:lnTo>
                    <a:pt x="422" y="74"/>
                  </a:lnTo>
                  <a:cubicBezTo>
                    <a:pt x="416" y="83"/>
                    <a:pt x="409" y="92"/>
                    <a:pt x="400" y="100"/>
                  </a:cubicBezTo>
                  <a:lnTo>
                    <a:pt x="390" y="86"/>
                  </a:lnTo>
                  <a:close/>
                  <a:moveTo>
                    <a:pt x="557" y="123"/>
                  </a:moveTo>
                  <a:lnTo>
                    <a:pt x="555" y="140"/>
                  </a:lnTo>
                  <a:cubicBezTo>
                    <a:pt x="553" y="155"/>
                    <a:pt x="545" y="162"/>
                    <a:pt x="533" y="162"/>
                  </a:cubicBezTo>
                  <a:lnTo>
                    <a:pt x="483" y="162"/>
                  </a:lnTo>
                  <a:cubicBezTo>
                    <a:pt x="474" y="162"/>
                    <a:pt x="469" y="158"/>
                    <a:pt x="469" y="149"/>
                  </a:cubicBezTo>
                  <a:lnTo>
                    <a:pt x="469" y="8"/>
                  </a:lnTo>
                  <a:lnTo>
                    <a:pt x="483" y="8"/>
                  </a:lnTo>
                  <a:cubicBezTo>
                    <a:pt x="488" y="9"/>
                    <a:pt x="489" y="10"/>
                    <a:pt x="484" y="13"/>
                  </a:cubicBezTo>
                  <a:lnTo>
                    <a:pt x="484" y="68"/>
                  </a:lnTo>
                  <a:cubicBezTo>
                    <a:pt x="503" y="61"/>
                    <a:pt x="521" y="51"/>
                    <a:pt x="537" y="39"/>
                  </a:cubicBezTo>
                  <a:lnTo>
                    <a:pt x="548" y="53"/>
                  </a:lnTo>
                  <a:cubicBezTo>
                    <a:pt x="551" y="56"/>
                    <a:pt x="550" y="57"/>
                    <a:pt x="544" y="57"/>
                  </a:cubicBezTo>
                  <a:cubicBezTo>
                    <a:pt x="523" y="68"/>
                    <a:pt x="503" y="77"/>
                    <a:pt x="484" y="85"/>
                  </a:cubicBezTo>
                  <a:lnTo>
                    <a:pt x="484" y="140"/>
                  </a:lnTo>
                  <a:cubicBezTo>
                    <a:pt x="484" y="144"/>
                    <a:pt x="486" y="146"/>
                    <a:pt x="489" y="146"/>
                  </a:cubicBezTo>
                  <a:lnTo>
                    <a:pt x="529" y="146"/>
                  </a:lnTo>
                  <a:cubicBezTo>
                    <a:pt x="535" y="146"/>
                    <a:pt x="538" y="143"/>
                    <a:pt x="538" y="138"/>
                  </a:cubicBezTo>
                  <a:lnTo>
                    <a:pt x="540" y="120"/>
                  </a:lnTo>
                  <a:lnTo>
                    <a:pt x="557" y="123"/>
                  </a:lnTo>
                  <a:close/>
                  <a:moveTo>
                    <a:pt x="608" y="58"/>
                  </a:moveTo>
                  <a:lnTo>
                    <a:pt x="603" y="43"/>
                  </a:lnTo>
                  <a:cubicBezTo>
                    <a:pt x="628" y="43"/>
                    <a:pt x="648" y="42"/>
                    <a:pt x="663" y="41"/>
                  </a:cubicBezTo>
                  <a:cubicBezTo>
                    <a:pt x="658" y="27"/>
                    <a:pt x="654" y="14"/>
                    <a:pt x="652" y="2"/>
                  </a:cubicBezTo>
                  <a:lnTo>
                    <a:pt x="669" y="2"/>
                  </a:lnTo>
                  <a:cubicBezTo>
                    <a:pt x="673" y="3"/>
                    <a:pt x="674" y="5"/>
                    <a:pt x="670" y="8"/>
                  </a:cubicBezTo>
                  <a:cubicBezTo>
                    <a:pt x="672" y="18"/>
                    <a:pt x="675" y="28"/>
                    <a:pt x="679" y="40"/>
                  </a:cubicBezTo>
                  <a:cubicBezTo>
                    <a:pt x="697" y="38"/>
                    <a:pt x="712" y="36"/>
                    <a:pt x="724" y="33"/>
                  </a:cubicBezTo>
                  <a:lnTo>
                    <a:pt x="728" y="50"/>
                  </a:lnTo>
                  <a:cubicBezTo>
                    <a:pt x="713" y="52"/>
                    <a:pt x="699" y="53"/>
                    <a:pt x="685" y="54"/>
                  </a:cubicBezTo>
                  <a:cubicBezTo>
                    <a:pt x="695" y="73"/>
                    <a:pt x="710" y="90"/>
                    <a:pt x="731" y="104"/>
                  </a:cubicBezTo>
                  <a:lnTo>
                    <a:pt x="720" y="117"/>
                  </a:lnTo>
                  <a:cubicBezTo>
                    <a:pt x="701" y="109"/>
                    <a:pt x="683" y="104"/>
                    <a:pt x="665" y="104"/>
                  </a:cubicBezTo>
                  <a:cubicBezTo>
                    <a:pt x="648" y="104"/>
                    <a:pt x="637" y="108"/>
                    <a:pt x="630" y="114"/>
                  </a:cubicBezTo>
                  <a:cubicBezTo>
                    <a:pt x="627" y="117"/>
                    <a:pt x="626" y="121"/>
                    <a:pt x="626" y="127"/>
                  </a:cubicBezTo>
                  <a:cubicBezTo>
                    <a:pt x="626" y="132"/>
                    <a:pt x="628" y="137"/>
                    <a:pt x="633" y="141"/>
                  </a:cubicBezTo>
                  <a:cubicBezTo>
                    <a:pt x="640" y="148"/>
                    <a:pt x="656" y="152"/>
                    <a:pt x="682" y="152"/>
                  </a:cubicBezTo>
                  <a:lnTo>
                    <a:pt x="708" y="152"/>
                  </a:lnTo>
                  <a:lnTo>
                    <a:pt x="705" y="168"/>
                  </a:lnTo>
                  <a:lnTo>
                    <a:pt x="676" y="168"/>
                  </a:lnTo>
                  <a:cubicBezTo>
                    <a:pt x="650" y="168"/>
                    <a:pt x="632" y="163"/>
                    <a:pt x="621" y="152"/>
                  </a:cubicBezTo>
                  <a:cubicBezTo>
                    <a:pt x="614" y="145"/>
                    <a:pt x="610" y="136"/>
                    <a:pt x="610" y="127"/>
                  </a:cubicBezTo>
                  <a:cubicBezTo>
                    <a:pt x="610" y="117"/>
                    <a:pt x="613" y="110"/>
                    <a:pt x="618" y="104"/>
                  </a:cubicBezTo>
                  <a:cubicBezTo>
                    <a:pt x="627" y="95"/>
                    <a:pt x="641" y="91"/>
                    <a:pt x="660" y="91"/>
                  </a:cubicBezTo>
                  <a:cubicBezTo>
                    <a:pt x="679" y="91"/>
                    <a:pt x="690" y="92"/>
                    <a:pt x="693" y="94"/>
                  </a:cubicBezTo>
                  <a:cubicBezTo>
                    <a:pt x="681" y="79"/>
                    <a:pt x="673" y="66"/>
                    <a:pt x="669" y="56"/>
                  </a:cubicBezTo>
                  <a:cubicBezTo>
                    <a:pt x="648" y="57"/>
                    <a:pt x="628" y="58"/>
                    <a:pt x="608" y="58"/>
                  </a:cubicBezTo>
                  <a:close/>
                  <a:moveTo>
                    <a:pt x="879" y="56"/>
                  </a:moveTo>
                  <a:cubicBezTo>
                    <a:pt x="871" y="56"/>
                    <a:pt x="854" y="68"/>
                    <a:pt x="830" y="92"/>
                  </a:cubicBezTo>
                  <a:lnTo>
                    <a:pt x="830" y="167"/>
                  </a:lnTo>
                  <a:lnTo>
                    <a:pt x="815" y="167"/>
                  </a:lnTo>
                  <a:lnTo>
                    <a:pt x="815" y="106"/>
                  </a:lnTo>
                  <a:lnTo>
                    <a:pt x="782" y="147"/>
                  </a:lnTo>
                  <a:lnTo>
                    <a:pt x="770" y="135"/>
                  </a:lnTo>
                  <a:lnTo>
                    <a:pt x="800" y="100"/>
                  </a:lnTo>
                  <a:cubicBezTo>
                    <a:pt x="805" y="93"/>
                    <a:pt x="810" y="86"/>
                    <a:pt x="815" y="78"/>
                  </a:cubicBezTo>
                  <a:lnTo>
                    <a:pt x="815" y="60"/>
                  </a:lnTo>
                  <a:lnTo>
                    <a:pt x="782" y="71"/>
                  </a:lnTo>
                  <a:lnTo>
                    <a:pt x="777" y="56"/>
                  </a:lnTo>
                  <a:lnTo>
                    <a:pt x="815" y="46"/>
                  </a:lnTo>
                  <a:lnTo>
                    <a:pt x="815" y="2"/>
                  </a:lnTo>
                  <a:lnTo>
                    <a:pt x="828" y="2"/>
                  </a:lnTo>
                  <a:cubicBezTo>
                    <a:pt x="833" y="3"/>
                    <a:pt x="833" y="5"/>
                    <a:pt x="830" y="8"/>
                  </a:cubicBezTo>
                  <a:lnTo>
                    <a:pt x="830" y="41"/>
                  </a:lnTo>
                  <a:lnTo>
                    <a:pt x="838" y="46"/>
                  </a:lnTo>
                  <a:cubicBezTo>
                    <a:pt x="843" y="48"/>
                    <a:pt x="842" y="50"/>
                    <a:pt x="837" y="53"/>
                  </a:cubicBezTo>
                  <a:lnTo>
                    <a:pt x="830" y="67"/>
                  </a:lnTo>
                  <a:lnTo>
                    <a:pt x="830" y="72"/>
                  </a:lnTo>
                  <a:cubicBezTo>
                    <a:pt x="853" y="50"/>
                    <a:pt x="871" y="39"/>
                    <a:pt x="883" y="39"/>
                  </a:cubicBezTo>
                  <a:cubicBezTo>
                    <a:pt x="898" y="39"/>
                    <a:pt x="905" y="49"/>
                    <a:pt x="903" y="69"/>
                  </a:cubicBezTo>
                  <a:lnTo>
                    <a:pt x="900" y="127"/>
                  </a:lnTo>
                  <a:cubicBezTo>
                    <a:pt x="899" y="135"/>
                    <a:pt x="902" y="139"/>
                    <a:pt x="909" y="139"/>
                  </a:cubicBezTo>
                  <a:cubicBezTo>
                    <a:pt x="915" y="139"/>
                    <a:pt x="920" y="137"/>
                    <a:pt x="923" y="134"/>
                  </a:cubicBezTo>
                  <a:cubicBezTo>
                    <a:pt x="927" y="128"/>
                    <a:pt x="931" y="122"/>
                    <a:pt x="934" y="114"/>
                  </a:cubicBezTo>
                  <a:lnTo>
                    <a:pt x="947" y="125"/>
                  </a:lnTo>
                  <a:cubicBezTo>
                    <a:pt x="942" y="134"/>
                    <a:pt x="937" y="141"/>
                    <a:pt x="933" y="146"/>
                  </a:cubicBezTo>
                  <a:cubicBezTo>
                    <a:pt x="926" y="152"/>
                    <a:pt x="919" y="155"/>
                    <a:pt x="910" y="155"/>
                  </a:cubicBezTo>
                  <a:cubicBezTo>
                    <a:pt x="892" y="155"/>
                    <a:pt x="883" y="146"/>
                    <a:pt x="884" y="127"/>
                  </a:cubicBezTo>
                  <a:lnTo>
                    <a:pt x="888" y="70"/>
                  </a:lnTo>
                  <a:cubicBezTo>
                    <a:pt x="888" y="60"/>
                    <a:pt x="885" y="56"/>
                    <a:pt x="879" y="56"/>
                  </a:cubicBezTo>
                  <a:close/>
                  <a:moveTo>
                    <a:pt x="1124" y="38"/>
                  </a:moveTo>
                  <a:cubicBezTo>
                    <a:pt x="1106" y="38"/>
                    <a:pt x="1093" y="39"/>
                    <a:pt x="1083" y="43"/>
                  </a:cubicBezTo>
                  <a:cubicBezTo>
                    <a:pt x="1072" y="47"/>
                    <a:pt x="1061" y="54"/>
                    <a:pt x="1052" y="63"/>
                  </a:cubicBezTo>
                  <a:cubicBezTo>
                    <a:pt x="1042" y="73"/>
                    <a:pt x="1038" y="85"/>
                    <a:pt x="1038" y="100"/>
                  </a:cubicBezTo>
                  <a:cubicBezTo>
                    <a:pt x="1038" y="112"/>
                    <a:pt x="1041" y="122"/>
                    <a:pt x="1049" y="129"/>
                  </a:cubicBezTo>
                  <a:cubicBezTo>
                    <a:pt x="1059" y="139"/>
                    <a:pt x="1078" y="145"/>
                    <a:pt x="1107" y="146"/>
                  </a:cubicBezTo>
                  <a:lnTo>
                    <a:pt x="1101" y="162"/>
                  </a:lnTo>
                  <a:cubicBezTo>
                    <a:pt x="1071" y="161"/>
                    <a:pt x="1051" y="154"/>
                    <a:pt x="1039" y="143"/>
                  </a:cubicBezTo>
                  <a:cubicBezTo>
                    <a:pt x="1028" y="131"/>
                    <a:pt x="1022" y="117"/>
                    <a:pt x="1022" y="101"/>
                  </a:cubicBezTo>
                  <a:cubicBezTo>
                    <a:pt x="1022" y="77"/>
                    <a:pt x="1031" y="59"/>
                    <a:pt x="1050" y="45"/>
                  </a:cubicBezTo>
                  <a:cubicBezTo>
                    <a:pt x="1026" y="49"/>
                    <a:pt x="1002" y="52"/>
                    <a:pt x="978" y="56"/>
                  </a:cubicBezTo>
                  <a:lnTo>
                    <a:pt x="973" y="38"/>
                  </a:lnTo>
                  <a:cubicBezTo>
                    <a:pt x="1022" y="35"/>
                    <a:pt x="1071" y="29"/>
                    <a:pt x="1121" y="20"/>
                  </a:cubicBezTo>
                  <a:lnTo>
                    <a:pt x="1124" y="38"/>
                  </a:lnTo>
                  <a:close/>
                  <a:moveTo>
                    <a:pt x="1227" y="144"/>
                  </a:moveTo>
                  <a:cubicBezTo>
                    <a:pt x="1220" y="153"/>
                    <a:pt x="1213" y="157"/>
                    <a:pt x="1206" y="157"/>
                  </a:cubicBezTo>
                  <a:cubicBezTo>
                    <a:pt x="1193" y="157"/>
                    <a:pt x="1184" y="150"/>
                    <a:pt x="1178" y="135"/>
                  </a:cubicBezTo>
                  <a:cubicBezTo>
                    <a:pt x="1174" y="127"/>
                    <a:pt x="1173" y="108"/>
                    <a:pt x="1173" y="80"/>
                  </a:cubicBezTo>
                  <a:cubicBezTo>
                    <a:pt x="1173" y="60"/>
                    <a:pt x="1174" y="40"/>
                    <a:pt x="1176" y="20"/>
                  </a:cubicBezTo>
                  <a:lnTo>
                    <a:pt x="1191" y="23"/>
                  </a:lnTo>
                  <a:cubicBezTo>
                    <a:pt x="1197" y="25"/>
                    <a:pt x="1198" y="27"/>
                    <a:pt x="1192" y="31"/>
                  </a:cubicBezTo>
                  <a:cubicBezTo>
                    <a:pt x="1190" y="49"/>
                    <a:pt x="1189" y="66"/>
                    <a:pt x="1189" y="81"/>
                  </a:cubicBezTo>
                  <a:cubicBezTo>
                    <a:pt x="1189" y="102"/>
                    <a:pt x="1190" y="116"/>
                    <a:pt x="1193" y="125"/>
                  </a:cubicBezTo>
                  <a:cubicBezTo>
                    <a:pt x="1195" y="133"/>
                    <a:pt x="1199" y="137"/>
                    <a:pt x="1204" y="137"/>
                  </a:cubicBezTo>
                  <a:cubicBezTo>
                    <a:pt x="1210" y="137"/>
                    <a:pt x="1214" y="133"/>
                    <a:pt x="1218" y="125"/>
                  </a:cubicBezTo>
                  <a:cubicBezTo>
                    <a:pt x="1221" y="120"/>
                    <a:pt x="1223" y="114"/>
                    <a:pt x="1226" y="107"/>
                  </a:cubicBezTo>
                  <a:lnTo>
                    <a:pt x="1241" y="118"/>
                  </a:lnTo>
                  <a:cubicBezTo>
                    <a:pt x="1236" y="129"/>
                    <a:pt x="1232" y="138"/>
                    <a:pt x="1227" y="144"/>
                  </a:cubicBezTo>
                  <a:close/>
                  <a:moveTo>
                    <a:pt x="1326" y="116"/>
                  </a:moveTo>
                  <a:lnTo>
                    <a:pt x="1306" y="121"/>
                  </a:lnTo>
                  <a:cubicBezTo>
                    <a:pt x="1300" y="86"/>
                    <a:pt x="1288" y="59"/>
                    <a:pt x="1269" y="39"/>
                  </a:cubicBezTo>
                  <a:lnTo>
                    <a:pt x="1285" y="30"/>
                  </a:lnTo>
                  <a:cubicBezTo>
                    <a:pt x="1308" y="54"/>
                    <a:pt x="1321" y="82"/>
                    <a:pt x="1326" y="116"/>
                  </a:cubicBezTo>
                  <a:close/>
                  <a:moveTo>
                    <a:pt x="1472" y="71"/>
                  </a:moveTo>
                  <a:cubicBezTo>
                    <a:pt x="1477" y="72"/>
                    <a:pt x="1478" y="74"/>
                    <a:pt x="1473" y="77"/>
                  </a:cubicBezTo>
                  <a:lnTo>
                    <a:pt x="1473" y="120"/>
                  </a:lnTo>
                  <a:cubicBezTo>
                    <a:pt x="1486" y="124"/>
                    <a:pt x="1499" y="130"/>
                    <a:pt x="1512" y="137"/>
                  </a:cubicBezTo>
                  <a:lnTo>
                    <a:pt x="1503" y="151"/>
                  </a:lnTo>
                  <a:cubicBezTo>
                    <a:pt x="1492" y="144"/>
                    <a:pt x="1482" y="140"/>
                    <a:pt x="1473" y="137"/>
                  </a:cubicBezTo>
                  <a:cubicBezTo>
                    <a:pt x="1472" y="147"/>
                    <a:pt x="1469" y="155"/>
                    <a:pt x="1464" y="160"/>
                  </a:cubicBezTo>
                  <a:cubicBezTo>
                    <a:pt x="1458" y="166"/>
                    <a:pt x="1449" y="169"/>
                    <a:pt x="1439" y="169"/>
                  </a:cubicBezTo>
                  <a:cubicBezTo>
                    <a:pt x="1425" y="169"/>
                    <a:pt x="1415" y="166"/>
                    <a:pt x="1410" y="161"/>
                  </a:cubicBezTo>
                  <a:cubicBezTo>
                    <a:pt x="1405" y="156"/>
                    <a:pt x="1402" y="149"/>
                    <a:pt x="1402" y="141"/>
                  </a:cubicBezTo>
                  <a:cubicBezTo>
                    <a:pt x="1402" y="135"/>
                    <a:pt x="1405" y="129"/>
                    <a:pt x="1410" y="124"/>
                  </a:cubicBezTo>
                  <a:cubicBezTo>
                    <a:pt x="1416" y="117"/>
                    <a:pt x="1426" y="114"/>
                    <a:pt x="1438" y="114"/>
                  </a:cubicBezTo>
                  <a:cubicBezTo>
                    <a:pt x="1447" y="114"/>
                    <a:pt x="1453" y="115"/>
                    <a:pt x="1458" y="116"/>
                  </a:cubicBezTo>
                  <a:lnTo>
                    <a:pt x="1458" y="71"/>
                  </a:lnTo>
                  <a:lnTo>
                    <a:pt x="1472" y="71"/>
                  </a:lnTo>
                  <a:close/>
                  <a:moveTo>
                    <a:pt x="1362" y="54"/>
                  </a:moveTo>
                  <a:lnTo>
                    <a:pt x="1359" y="38"/>
                  </a:lnTo>
                  <a:cubicBezTo>
                    <a:pt x="1372" y="38"/>
                    <a:pt x="1384" y="38"/>
                    <a:pt x="1397" y="37"/>
                  </a:cubicBezTo>
                  <a:cubicBezTo>
                    <a:pt x="1399" y="28"/>
                    <a:pt x="1402" y="16"/>
                    <a:pt x="1406" y="1"/>
                  </a:cubicBezTo>
                  <a:lnTo>
                    <a:pt x="1419" y="5"/>
                  </a:lnTo>
                  <a:cubicBezTo>
                    <a:pt x="1424" y="7"/>
                    <a:pt x="1424" y="9"/>
                    <a:pt x="1419" y="11"/>
                  </a:cubicBezTo>
                  <a:lnTo>
                    <a:pt x="1413" y="35"/>
                  </a:lnTo>
                  <a:cubicBezTo>
                    <a:pt x="1421" y="34"/>
                    <a:pt x="1430" y="33"/>
                    <a:pt x="1439" y="30"/>
                  </a:cubicBezTo>
                  <a:lnTo>
                    <a:pt x="1443" y="46"/>
                  </a:lnTo>
                  <a:cubicBezTo>
                    <a:pt x="1429" y="49"/>
                    <a:pt x="1417" y="51"/>
                    <a:pt x="1408" y="51"/>
                  </a:cubicBezTo>
                  <a:cubicBezTo>
                    <a:pt x="1400" y="77"/>
                    <a:pt x="1388" y="104"/>
                    <a:pt x="1373" y="134"/>
                  </a:cubicBezTo>
                  <a:lnTo>
                    <a:pt x="1358" y="127"/>
                  </a:lnTo>
                  <a:cubicBezTo>
                    <a:pt x="1373" y="99"/>
                    <a:pt x="1385" y="75"/>
                    <a:pt x="1392" y="53"/>
                  </a:cubicBezTo>
                  <a:cubicBezTo>
                    <a:pt x="1384" y="54"/>
                    <a:pt x="1374" y="54"/>
                    <a:pt x="1362" y="54"/>
                  </a:cubicBezTo>
                  <a:close/>
                  <a:moveTo>
                    <a:pt x="1464" y="30"/>
                  </a:moveTo>
                  <a:cubicBezTo>
                    <a:pt x="1478" y="35"/>
                    <a:pt x="1494" y="41"/>
                    <a:pt x="1514" y="48"/>
                  </a:cubicBezTo>
                  <a:lnTo>
                    <a:pt x="1507" y="64"/>
                  </a:lnTo>
                  <a:cubicBezTo>
                    <a:pt x="1486" y="55"/>
                    <a:pt x="1470" y="49"/>
                    <a:pt x="1458" y="45"/>
                  </a:cubicBezTo>
                  <a:lnTo>
                    <a:pt x="1464" y="30"/>
                  </a:lnTo>
                  <a:close/>
                  <a:moveTo>
                    <a:pt x="1438" y="128"/>
                  </a:moveTo>
                  <a:cubicBezTo>
                    <a:pt x="1430" y="128"/>
                    <a:pt x="1425" y="129"/>
                    <a:pt x="1422" y="132"/>
                  </a:cubicBezTo>
                  <a:cubicBezTo>
                    <a:pt x="1419" y="135"/>
                    <a:pt x="1418" y="138"/>
                    <a:pt x="1418" y="141"/>
                  </a:cubicBezTo>
                  <a:cubicBezTo>
                    <a:pt x="1418" y="145"/>
                    <a:pt x="1419" y="147"/>
                    <a:pt x="1421" y="149"/>
                  </a:cubicBezTo>
                  <a:cubicBezTo>
                    <a:pt x="1424" y="152"/>
                    <a:pt x="1429" y="154"/>
                    <a:pt x="1437" y="154"/>
                  </a:cubicBezTo>
                  <a:cubicBezTo>
                    <a:pt x="1444" y="154"/>
                    <a:pt x="1449" y="152"/>
                    <a:pt x="1452" y="149"/>
                  </a:cubicBezTo>
                  <a:cubicBezTo>
                    <a:pt x="1456" y="145"/>
                    <a:pt x="1458" y="139"/>
                    <a:pt x="1458" y="131"/>
                  </a:cubicBezTo>
                  <a:cubicBezTo>
                    <a:pt x="1452" y="129"/>
                    <a:pt x="1446" y="128"/>
                    <a:pt x="1438" y="128"/>
                  </a:cubicBezTo>
                  <a:close/>
                  <a:moveTo>
                    <a:pt x="1611" y="144"/>
                  </a:moveTo>
                  <a:cubicBezTo>
                    <a:pt x="1604" y="153"/>
                    <a:pt x="1597" y="157"/>
                    <a:pt x="1590" y="157"/>
                  </a:cubicBezTo>
                  <a:cubicBezTo>
                    <a:pt x="1577" y="157"/>
                    <a:pt x="1568" y="150"/>
                    <a:pt x="1562" y="135"/>
                  </a:cubicBezTo>
                  <a:cubicBezTo>
                    <a:pt x="1558" y="127"/>
                    <a:pt x="1557" y="108"/>
                    <a:pt x="1557" y="80"/>
                  </a:cubicBezTo>
                  <a:cubicBezTo>
                    <a:pt x="1557" y="60"/>
                    <a:pt x="1558" y="40"/>
                    <a:pt x="1560" y="20"/>
                  </a:cubicBezTo>
                  <a:lnTo>
                    <a:pt x="1575" y="23"/>
                  </a:lnTo>
                  <a:cubicBezTo>
                    <a:pt x="1581" y="25"/>
                    <a:pt x="1582" y="27"/>
                    <a:pt x="1576" y="31"/>
                  </a:cubicBezTo>
                  <a:cubicBezTo>
                    <a:pt x="1574" y="49"/>
                    <a:pt x="1573" y="66"/>
                    <a:pt x="1573" y="81"/>
                  </a:cubicBezTo>
                  <a:cubicBezTo>
                    <a:pt x="1573" y="102"/>
                    <a:pt x="1574" y="116"/>
                    <a:pt x="1577" y="125"/>
                  </a:cubicBezTo>
                  <a:cubicBezTo>
                    <a:pt x="1579" y="133"/>
                    <a:pt x="1583" y="137"/>
                    <a:pt x="1588" y="137"/>
                  </a:cubicBezTo>
                  <a:cubicBezTo>
                    <a:pt x="1594" y="137"/>
                    <a:pt x="1598" y="133"/>
                    <a:pt x="1602" y="125"/>
                  </a:cubicBezTo>
                  <a:cubicBezTo>
                    <a:pt x="1605" y="120"/>
                    <a:pt x="1607" y="114"/>
                    <a:pt x="1610" y="107"/>
                  </a:cubicBezTo>
                  <a:lnTo>
                    <a:pt x="1625" y="118"/>
                  </a:lnTo>
                  <a:cubicBezTo>
                    <a:pt x="1620" y="129"/>
                    <a:pt x="1616" y="138"/>
                    <a:pt x="1611" y="144"/>
                  </a:cubicBezTo>
                  <a:close/>
                  <a:moveTo>
                    <a:pt x="1710" y="116"/>
                  </a:moveTo>
                  <a:lnTo>
                    <a:pt x="1690" y="121"/>
                  </a:lnTo>
                  <a:cubicBezTo>
                    <a:pt x="1684" y="86"/>
                    <a:pt x="1672" y="59"/>
                    <a:pt x="1653" y="39"/>
                  </a:cubicBezTo>
                  <a:lnTo>
                    <a:pt x="1669" y="30"/>
                  </a:lnTo>
                  <a:cubicBezTo>
                    <a:pt x="1692" y="54"/>
                    <a:pt x="1705" y="82"/>
                    <a:pt x="1710" y="116"/>
                  </a:cubicBezTo>
                  <a:close/>
                  <a:moveTo>
                    <a:pt x="1784" y="17"/>
                  </a:moveTo>
                  <a:cubicBezTo>
                    <a:pt x="1823" y="15"/>
                    <a:pt x="1856" y="11"/>
                    <a:pt x="1881" y="6"/>
                  </a:cubicBezTo>
                  <a:lnTo>
                    <a:pt x="1892" y="21"/>
                  </a:lnTo>
                  <a:cubicBezTo>
                    <a:pt x="1893" y="24"/>
                    <a:pt x="1891" y="24"/>
                    <a:pt x="1886" y="22"/>
                  </a:cubicBezTo>
                  <a:cubicBezTo>
                    <a:pt x="1870" y="24"/>
                    <a:pt x="1855" y="26"/>
                    <a:pt x="1839" y="27"/>
                  </a:cubicBezTo>
                  <a:lnTo>
                    <a:pt x="1848" y="34"/>
                  </a:lnTo>
                  <a:cubicBezTo>
                    <a:pt x="1849" y="36"/>
                    <a:pt x="1848" y="37"/>
                    <a:pt x="1845" y="36"/>
                  </a:cubicBezTo>
                  <a:cubicBezTo>
                    <a:pt x="1835" y="48"/>
                    <a:pt x="1827" y="57"/>
                    <a:pt x="1821" y="64"/>
                  </a:cubicBezTo>
                  <a:cubicBezTo>
                    <a:pt x="1825" y="67"/>
                    <a:pt x="1828" y="71"/>
                    <a:pt x="1832" y="74"/>
                  </a:cubicBezTo>
                  <a:cubicBezTo>
                    <a:pt x="1841" y="66"/>
                    <a:pt x="1851" y="55"/>
                    <a:pt x="1862" y="41"/>
                  </a:cubicBezTo>
                  <a:lnTo>
                    <a:pt x="1877" y="52"/>
                  </a:lnTo>
                  <a:cubicBezTo>
                    <a:pt x="1878" y="54"/>
                    <a:pt x="1877" y="55"/>
                    <a:pt x="1873" y="54"/>
                  </a:cubicBezTo>
                  <a:cubicBezTo>
                    <a:pt x="1859" y="68"/>
                    <a:pt x="1845" y="81"/>
                    <a:pt x="1830" y="94"/>
                  </a:cubicBezTo>
                  <a:lnTo>
                    <a:pt x="1873" y="92"/>
                  </a:lnTo>
                  <a:lnTo>
                    <a:pt x="1861" y="81"/>
                  </a:lnTo>
                  <a:lnTo>
                    <a:pt x="1872" y="73"/>
                  </a:lnTo>
                  <a:cubicBezTo>
                    <a:pt x="1883" y="81"/>
                    <a:pt x="1894" y="91"/>
                    <a:pt x="1904" y="104"/>
                  </a:cubicBezTo>
                  <a:lnTo>
                    <a:pt x="1890" y="114"/>
                  </a:lnTo>
                  <a:lnTo>
                    <a:pt x="1883" y="104"/>
                  </a:lnTo>
                  <a:lnTo>
                    <a:pt x="1848" y="107"/>
                  </a:lnTo>
                  <a:lnTo>
                    <a:pt x="1848" y="172"/>
                  </a:lnTo>
                  <a:lnTo>
                    <a:pt x="1833" y="172"/>
                  </a:lnTo>
                  <a:lnTo>
                    <a:pt x="1833" y="109"/>
                  </a:lnTo>
                  <a:lnTo>
                    <a:pt x="1789" y="111"/>
                  </a:lnTo>
                  <a:cubicBezTo>
                    <a:pt x="1789" y="115"/>
                    <a:pt x="1787" y="115"/>
                    <a:pt x="1785" y="113"/>
                  </a:cubicBezTo>
                  <a:lnTo>
                    <a:pt x="1780" y="94"/>
                  </a:lnTo>
                  <a:lnTo>
                    <a:pt x="1812" y="94"/>
                  </a:lnTo>
                  <a:lnTo>
                    <a:pt x="1821" y="84"/>
                  </a:lnTo>
                  <a:cubicBezTo>
                    <a:pt x="1812" y="76"/>
                    <a:pt x="1803" y="68"/>
                    <a:pt x="1793" y="62"/>
                  </a:cubicBezTo>
                  <a:lnTo>
                    <a:pt x="1802" y="50"/>
                  </a:lnTo>
                  <a:lnTo>
                    <a:pt x="1810" y="56"/>
                  </a:lnTo>
                  <a:cubicBezTo>
                    <a:pt x="1817" y="48"/>
                    <a:pt x="1824" y="39"/>
                    <a:pt x="1831" y="28"/>
                  </a:cubicBezTo>
                  <a:cubicBezTo>
                    <a:pt x="1817" y="29"/>
                    <a:pt x="1802" y="30"/>
                    <a:pt x="1788" y="30"/>
                  </a:cubicBezTo>
                  <a:lnTo>
                    <a:pt x="1784" y="17"/>
                  </a:lnTo>
                  <a:close/>
                  <a:moveTo>
                    <a:pt x="1769" y="171"/>
                  </a:moveTo>
                  <a:lnTo>
                    <a:pt x="1754" y="171"/>
                  </a:lnTo>
                  <a:lnTo>
                    <a:pt x="1754" y="79"/>
                  </a:lnTo>
                  <a:cubicBezTo>
                    <a:pt x="1750" y="84"/>
                    <a:pt x="1746" y="89"/>
                    <a:pt x="1742" y="94"/>
                  </a:cubicBezTo>
                  <a:lnTo>
                    <a:pt x="1730" y="82"/>
                  </a:lnTo>
                  <a:cubicBezTo>
                    <a:pt x="1748" y="63"/>
                    <a:pt x="1759" y="37"/>
                    <a:pt x="1764" y="2"/>
                  </a:cubicBezTo>
                  <a:lnTo>
                    <a:pt x="1783" y="8"/>
                  </a:lnTo>
                  <a:cubicBezTo>
                    <a:pt x="1785" y="10"/>
                    <a:pt x="1784" y="11"/>
                    <a:pt x="1781" y="11"/>
                  </a:cubicBezTo>
                  <a:cubicBezTo>
                    <a:pt x="1775" y="31"/>
                    <a:pt x="1771" y="45"/>
                    <a:pt x="1769" y="51"/>
                  </a:cubicBezTo>
                  <a:lnTo>
                    <a:pt x="1770" y="52"/>
                  </a:lnTo>
                  <a:cubicBezTo>
                    <a:pt x="1772" y="53"/>
                    <a:pt x="1772" y="55"/>
                    <a:pt x="1769" y="56"/>
                  </a:cubicBezTo>
                  <a:lnTo>
                    <a:pt x="1769" y="171"/>
                  </a:lnTo>
                  <a:close/>
                  <a:moveTo>
                    <a:pt x="1791" y="165"/>
                  </a:moveTo>
                  <a:lnTo>
                    <a:pt x="1778" y="154"/>
                  </a:lnTo>
                  <a:cubicBezTo>
                    <a:pt x="1790" y="144"/>
                    <a:pt x="1800" y="132"/>
                    <a:pt x="1806" y="118"/>
                  </a:cubicBezTo>
                  <a:lnTo>
                    <a:pt x="1821" y="126"/>
                  </a:lnTo>
                  <a:cubicBezTo>
                    <a:pt x="1824" y="127"/>
                    <a:pt x="1823" y="129"/>
                    <a:pt x="1818" y="131"/>
                  </a:cubicBezTo>
                  <a:cubicBezTo>
                    <a:pt x="1811" y="143"/>
                    <a:pt x="1802" y="154"/>
                    <a:pt x="1791" y="165"/>
                  </a:cubicBezTo>
                  <a:close/>
                  <a:moveTo>
                    <a:pt x="1870" y="117"/>
                  </a:moveTo>
                  <a:cubicBezTo>
                    <a:pt x="1879" y="131"/>
                    <a:pt x="1890" y="142"/>
                    <a:pt x="1903" y="152"/>
                  </a:cubicBezTo>
                  <a:lnTo>
                    <a:pt x="1891" y="165"/>
                  </a:lnTo>
                  <a:cubicBezTo>
                    <a:pt x="1876" y="153"/>
                    <a:pt x="1864" y="140"/>
                    <a:pt x="1857" y="127"/>
                  </a:cubicBezTo>
                  <a:lnTo>
                    <a:pt x="1870" y="117"/>
                  </a:lnTo>
                  <a:close/>
                  <a:moveTo>
                    <a:pt x="2067" y="53"/>
                  </a:moveTo>
                  <a:lnTo>
                    <a:pt x="2041" y="53"/>
                  </a:lnTo>
                  <a:cubicBezTo>
                    <a:pt x="2043" y="80"/>
                    <a:pt x="2047" y="101"/>
                    <a:pt x="2054" y="114"/>
                  </a:cubicBezTo>
                  <a:cubicBezTo>
                    <a:pt x="2061" y="101"/>
                    <a:pt x="2065" y="80"/>
                    <a:pt x="2067" y="53"/>
                  </a:cubicBezTo>
                  <a:close/>
                  <a:moveTo>
                    <a:pt x="2064" y="128"/>
                  </a:moveTo>
                  <a:cubicBezTo>
                    <a:pt x="2072" y="138"/>
                    <a:pt x="2083" y="146"/>
                    <a:pt x="2097" y="154"/>
                  </a:cubicBezTo>
                  <a:lnTo>
                    <a:pt x="2088" y="170"/>
                  </a:lnTo>
                  <a:cubicBezTo>
                    <a:pt x="2072" y="160"/>
                    <a:pt x="2060" y="150"/>
                    <a:pt x="2054" y="140"/>
                  </a:cubicBezTo>
                  <a:cubicBezTo>
                    <a:pt x="2042" y="153"/>
                    <a:pt x="2025" y="165"/>
                    <a:pt x="2001" y="174"/>
                  </a:cubicBezTo>
                  <a:lnTo>
                    <a:pt x="1993" y="159"/>
                  </a:lnTo>
                  <a:cubicBezTo>
                    <a:pt x="2019" y="149"/>
                    <a:pt x="2036" y="138"/>
                    <a:pt x="2045" y="127"/>
                  </a:cubicBezTo>
                  <a:cubicBezTo>
                    <a:pt x="2036" y="110"/>
                    <a:pt x="2032" y="94"/>
                    <a:pt x="2031" y="77"/>
                  </a:cubicBezTo>
                  <a:cubicBezTo>
                    <a:pt x="2028" y="85"/>
                    <a:pt x="2025" y="91"/>
                    <a:pt x="2022" y="95"/>
                  </a:cubicBezTo>
                  <a:lnTo>
                    <a:pt x="2009" y="85"/>
                  </a:lnTo>
                  <a:cubicBezTo>
                    <a:pt x="2024" y="63"/>
                    <a:pt x="2033" y="36"/>
                    <a:pt x="2036" y="3"/>
                  </a:cubicBezTo>
                  <a:lnTo>
                    <a:pt x="2052" y="7"/>
                  </a:lnTo>
                  <a:cubicBezTo>
                    <a:pt x="2055" y="9"/>
                    <a:pt x="2054" y="10"/>
                    <a:pt x="2049" y="11"/>
                  </a:cubicBezTo>
                  <a:cubicBezTo>
                    <a:pt x="2048" y="20"/>
                    <a:pt x="2046" y="29"/>
                    <a:pt x="2043" y="38"/>
                  </a:cubicBezTo>
                  <a:lnTo>
                    <a:pt x="2094" y="38"/>
                  </a:lnTo>
                  <a:lnTo>
                    <a:pt x="2094" y="53"/>
                  </a:lnTo>
                  <a:lnTo>
                    <a:pt x="2082" y="53"/>
                  </a:lnTo>
                  <a:cubicBezTo>
                    <a:pt x="2081" y="84"/>
                    <a:pt x="2075" y="109"/>
                    <a:pt x="2064" y="128"/>
                  </a:cubicBezTo>
                  <a:close/>
                  <a:moveTo>
                    <a:pt x="2001" y="35"/>
                  </a:moveTo>
                  <a:lnTo>
                    <a:pt x="1989" y="29"/>
                  </a:lnTo>
                  <a:cubicBezTo>
                    <a:pt x="1993" y="22"/>
                    <a:pt x="1997" y="15"/>
                    <a:pt x="2001" y="6"/>
                  </a:cubicBezTo>
                  <a:lnTo>
                    <a:pt x="2014" y="13"/>
                  </a:lnTo>
                  <a:cubicBezTo>
                    <a:pt x="2016" y="15"/>
                    <a:pt x="2015" y="16"/>
                    <a:pt x="2012" y="17"/>
                  </a:cubicBezTo>
                  <a:cubicBezTo>
                    <a:pt x="2009" y="24"/>
                    <a:pt x="2005" y="30"/>
                    <a:pt x="2001" y="35"/>
                  </a:cubicBezTo>
                  <a:close/>
                  <a:moveTo>
                    <a:pt x="1983" y="129"/>
                  </a:moveTo>
                  <a:cubicBezTo>
                    <a:pt x="1987" y="125"/>
                    <a:pt x="1990" y="118"/>
                    <a:pt x="1992" y="109"/>
                  </a:cubicBezTo>
                  <a:lnTo>
                    <a:pt x="1971" y="109"/>
                  </a:lnTo>
                  <a:cubicBezTo>
                    <a:pt x="1969" y="113"/>
                    <a:pt x="1966" y="118"/>
                    <a:pt x="1964" y="122"/>
                  </a:cubicBezTo>
                  <a:cubicBezTo>
                    <a:pt x="1971" y="124"/>
                    <a:pt x="1977" y="127"/>
                    <a:pt x="1983" y="129"/>
                  </a:cubicBezTo>
                  <a:close/>
                  <a:moveTo>
                    <a:pt x="1953" y="141"/>
                  </a:moveTo>
                  <a:lnTo>
                    <a:pt x="1941" y="134"/>
                  </a:lnTo>
                  <a:cubicBezTo>
                    <a:pt x="1946" y="127"/>
                    <a:pt x="1951" y="118"/>
                    <a:pt x="1956" y="109"/>
                  </a:cubicBezTo>
                  <a:lnTo>
                    <a:pt x="1928" y="109"/>
                  </a:lnTo>
                  <a:lnTo>
                    <a:pt x="1928" y="97"/>
                  </a:lnTo>
                  <a:lnTo>
                    <a:pt x="1961" y="97"/>
                  </a:lnTo>
                  <a:cubicBezTo>
                    <a:pt x="1964" y="90"/>
                    <a:pt x="1966" y="85"/>
                    <a:pt x="1968" y="80"/>
                  </a:cubicBezTo>
                  <a:lnTo>
                    <a:pt x="1982" y="84"/>
                  </a:lnTo>
                  <a:cubicBezTo>
                    <a:pt x="1984" y="86"/>
                    <a:pt x="1983" y="87"/>
                    <a:pt x="1980" y="88"/>
                  </a:cubicBezTo>
                  <a:lnTo>
                    <a:pt x="1975" y="97"/>
                  </a:lnTo>
                  <a:lnTo>
                    <a:pt x="2018" y="97"/>
                  </a:lnTo>
                  <a:lnTo>
                    <a:pt x="2018" y="109"/>
                  </a:lnTo>
                  <a:lnTo>
                    <a:pt x="2007" y="109"/>
                  </a:lnTo>
                  <a:cubicBezTo>
                    <a:pt x="2004" y="119"/>
                    <a:pt x="2000" y="127"/>
                    <a:pt x="1995" y="134"/>
                  </a:cubicBezTo>
                  <a:cubicBezTo>
                    <a:pt x="2000" y="136"/>
                    <a:pt x="2005" y="139"/>
                    <a:pt x="2010" y="142"/>
                  </a:cubicBezTo>
                  <a:lnTo>
                    <a:pt x="2003" y="154"/>
                  </a:lnTo>
                  <a:cubicBezTo>
                    <a:pt x="1997" y="150"/>
                    <a:pt x="1992" y="148"/>
                    <a:pt x="1988" y="146"/>
                  </a:cubicBezTo>
                  <a:cubicBezTo>
                    <a:pt x="1975" y="159"/>
                    <a:pt x="1957" y="167"/>
                    <a:pt x="1935" y="170"/>
                  </a:cubicBezTo>
                  <a:lnTo>
                    <a:pt x="1930" y="156"/>
                  </a:lnTo>
                  <a:cubicBezTo>
                    <a:pt x="1950" y="154"/>
                    <a:pt x="1965" y="149"/>
                    <a:pt x="1975" y="140"/>
                  </a:cubicBezTo>
                  <a:cubicBezTo>
                    <a:pt x="1970" y="137"/>
                    <a:pt x="1964" y="135"/>
                    <a:pt x="1959" y="133"/>
                  </a:cubicBezTo>
                  <a:lnTo>
                    <a:pt x="1953" y="141"/>
                  </a:lnTo>
                  <a:close/>
                  <a:moveTo>
                    <a:pt x="1968" y="0"/>
                  </a:moveTo>
                  <a:lnTo>
                    <a:pt x="1980" y="0"/>
                  </a:lnTo>
                  <a:cubicBezTo>
                    <a:pt x="1984" y="1"/>
                    <a:pt x="1985" y="2"/>
                    <a:pt x="1981" y="5"/>
                  </a:cubicBezTo>
                  <a:lnTo>
                    <a:pt x="1981" y="37"/>
                  </a:lnTo>
                  <a:lnTo>
                    <a:pt x="2019" y="37"/>
                  </a:lnTo>
                  <a:lnTo>
                    <a:pt x="2019" y="49"/>
                  </a:lnTo>
                  <a:lnTo>
                    <a:pt x="1988" y="49"/>
                  </a:lnTo>
                  <a:cubicBezTo>
                    <a:pt x="1993" y="55"/>
                    <a:pt x="2002" y="62"/>
                    <a:pt x="2013" y="68"/>
                  </a:cubicBezTo>
                  <a:lnTo>
                    <a:pt x="2005" y="80"/>
                  </a:lnTo>
                  <a:cubicBezTo>
                    <a:pt x="1997" y="75"/>
                    <a:pt x="1989" y="68"/>
                    <a:pt x="1981" y="59"/>
                  </a:cubicBezTo>
                  <a:lnTo>
                    <a:pt x="1981" y="77"/>
                  </a:lnTo>
                  <a:lnTo>
                    <a:pt x="1968" y="77"/>
                  </a:lnTo>
                  <a:lnTo>
                    <a:pt x="1968" y="63"/>
                  </a:lnTo>
                  <a:cubicBezTo>
                    <a:pt x="1960" y="73"/>
                    <a:pt x="1949" y="82"/>
                    <a:pt x="1935" y="90"/>
                  </a:cubicBezTo>
                  <a:lnTo>
                    <a:pt x="1926" y="78"/>
                  </a:lnTo>
                  <a:cubicBezTo>
                    <a:pt x="1941" y="70"/>
                    <a:pt x="1954" y="60"/>
                    <a:pt x="1964" y="49"/>
                  </a:cubicBezTo>
                  <a:lnTo>
                    <a:pt x="1929" y="49"/>
                  </a:lnTo>
                  <a:lnTo>
                    <a:pt x="1929" y="37"/>
                  </a:lnTo>
                  <a:lnTo>
                    <a:pt x="1968" y="37"/>
                  </a:lnTo>
                  <a:lnTo>
                    <a:pt x="1968" y="0"/>
                  </a:lnTo>
                  <a:close/>
                  <a:moveTo>
                    <a:pt x="1934" y="15"/>
                  </a:moveTo>
                  <a:lnTo>
                    <a:pt x="1946" y="8"/>
                  </a:lnTo>
                  <a:cubicBezTo>
                    <a:pt x="1952" y="14"/>
                    <a:pt x="1956" y="20"/>
                    <a:pt x="1959" y="26"/>
                  </a:cubicBezTo>
                  <a:lnTo>
                    <a:pt x="1947" y="35"/>
                  </a:lnTo>
                  <a:cubicBezTo>
                    <a:pt x="1944" y="27"/>
                    <a:pt x="1939" y="21"/>
                    <a:pt x="1934" y="1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27" name="Line 586"/>
            <p:cNvCxnSpPr/>
            <p:nvPr/>
          </p:nvCxnSpPr>
          <p:spPr bwMode="auto">
            <a:xfrm>
              <a:off x="2301240" y="25908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28" name="Line 587"/>
            <p:cNvCxnSpPr/>
            <p:nvPr/>
          </p:nvCxnSpPr>
          <p:spPr bwMode="auto">
            <a:xfrm>
              <a:off x="2999105" y="25908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29" name="Line 588"/>
            <p:cNvCxnSpPr/>
            <p:nvPr/>
          </p:nvCxnSpPr>
          <p:spPr bwMode="auto">
            <a:xfrm>
              <a:off x="2301240" y="438150"/>
              <a:ext cx="697865"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30" name="Freeform 589"/>
            <p:cNvSpPr>
              <a:spLocks noEditPoints="1"/>
            </p:cNvSpPr>
            <p:nvPr/>
          </p:nvSpPr>
          <p:spPr bwMode="auto">
            <a:xfrm>
              <a:off x="2376170" y="306705"/>
              <a:ext cx="528320" cy="97155"/>
            </a:xfrm>
            <a:custGeom>
              <a:avLst/>
              <a:gdLst>
                <a:gd name="T0" fmla="*/ 100 w 945"/>
                <a:gd name="T1" fmla="*/ 140 h 174"/>
                <a:gd name="T2" fmla="*/ 114 w 945"/>
                <a:gd name="T3" fmla="*/ 125 h 174"/>
                <a:gd name="T4" fmla="*/ 129 w 945"/>
                <a:gd name="T5" fmla="*/ 158 h 174"/>
                <a:gd name="T6" fmla="*/ 144 w 945"/>
                <a:gd name="T7" fmla="*/ 130 h 174"/>
                <a:gd name="T8" fmla="*/ 45 w 945"/>
                <a:gd name="T9" fmla="*/ 2 h 174"/>
                <a:gd name="T10" fmla="*/ 45 w 945"/>
                <a:gd name="T11" fmla="*/ 74 h 174"/>
                <a:gd name="T12" fmla="*/ 30 w 945"/>
                <a:gd name="T13" fmla="*/ 98 h 174"/>
                <a:gd name="T14" fmla="*/ 77 w 945"/>
                <a:gd name="T15" fmla="*/ 86 h 174"/>
                <a:gd name="T16" fmla="*/ 84 w 945"/>
                <a:gd name="T17" fmla="*/ 64 h 174"/>
                <a:gd name="T18" fmla="*/ 127 w 945"/>
                <a:gd name="T19" fmla="*/ 64 h 174"/>
                <a:gd name="T20" fmla="*/ 168 w 945"/>
                <a:gd name="T21" fmla="*/ 32 h 174"/>
                <a:gd name="T22" fmla="*/ 67 w 945"/>
                <a:gd name="T23" fmla="*/ 22 h 174"/>
                <a:gd name="T24" fmla="*/ 168 w 945"/>
                <a:gd name="T25" fmla="*/ 32 h 174"/>
                <a:gd name="T26" fmla="*/ 315 w 945"/>
                <a:gd name="T27" fmla="*/ 21 h 174"/>
                <a:gd name="T28" fmla="*/ 351 w 945"/>
                <a:gd name="T29" fmla="*/ 58 h 174"/>
                <a:gd name="T30" fmla="*/ 314 w 945"/>
                <a:gd name="T31" fmla="*/ 95 h 174"/>
                <a:gd name="T32" fmla="*/ 369 w 945"/>
                <a:gd name="T33" fmla="*/ 138 h 174"/>
                <a:gd name="T34" fmla="*/ 197 w 945"/>
                <a:gd name="T35" fmla="*/ 124 h 174"/>
                <a:gd name="T36" fmla="*/ 247 w 945"/>
                <a:gd name="T37" fmla="*/ 62 h 174"/>
                <a:gd name="T38" fmla="*/ 302 w 945"/>
                <a:gd name="T39" fmla="*/ 21 h 174"/>
                <a:gd name="T40" fmla="*/ 223 w 945"/>
                <a:gd name="T41" fmla="*/ 63 h 174"/>
                <a:gd name="T42" fmla="*/ 211 w 945"/>
                <a:gd name="T43" fmla="*/ 17 h 174"/>
                <a:gd name="T44" fmla="*/ 272 w 945"/>
                <a:gd name="T45" fmla="*/ 95 h 174"/>
                <a:gd name="T46" fmla="*/ 272 w 945"/>
                <a:gd name="T47" fmla="*/ 70 h 174"/>
                <a:gd name="T48" fmla="*/ 198 w 945"/>
                <a:gd name="T49" fmla="*/ 98 h 174"/>
                <a:gd name="T50" fmla="*/ 390 w 945"/>
                <a:gd name="T51" fmla="*/ 86 h 174"/>
                <a:gd name="T52" fmla="*/ 437 w 945"/>
                <a:gd name="T53" fmla="*/ 56 h 174"/>
                <a:gd name="T54" fmla="*/ 557 w 945"/>
                <a:gd name="T55" fmla="*/ 123 h 174"/>
                <a:gd name="T56" fmla="*/ 483 w 945"/>
                <a:gd name="T57" fmla="*/ 8 h 174"/>
                <a:gd name="T58" fmla="*/ 484 w 945"/>
                <a:gd name="T59" fmla="*/ 85 h 174"/>
                <a:gd name="T60" fmla="*/ 557 w 945"/>
                <a:gd name="T61" fmla="*/ 123 h 174"/>
                <a:gd name="T62" fmla="*/ 696 w 945"/>
                <a:gd name="T63" fmla="*/ 34 h 174"/>
                <a:gd name="T64" fmla="*/ 721 w 945"/>
                <a:gd name="T65" fmla="*/ 54 h 174"/>
                <a:gd name="T66" fmla="*/ 738 w 945"/>
                <a:gd name="T67" fmla="*/ 114 h 174"/>
                <a:gd name="T68" fmla="*/ 637 w 945"/>
                <a:gd name="T69" fmla="*/ 111 h 174"/>
                <a:gd name="T70" fmla="*/ 650 w 945"/>
                <a:gd name="T71" fmla="*/ 50 h 174"/>
                <a:gd name="T72" fmla="*/ 602 w 945"/>
                <a:gd name="T73" fmla="*/ 171 h 174"/>
                <a:gd name="T74" fmla="*/ 629 w 945"/>
                <a:gd name="T75" fmla="*/ 11 h 174"/>
                <a:gd name="T76" fmla="*/ 626 w 945"/>
                <a:gd name="T77" fmla="*/ 154 h 174"/>
                <a:gd name="T78" fmla="*/ 751 w 945"/>
                <a:gd name="T79" fmla="*/ 152 h 174"/>
                <a:gd name="T80" fmla="*/ 902 w 945"/>
                <a:gd name="T81" fmla="*/ 114 h 174"/>
                <a:gd name="T82" fmla="*/ 849 w 945"/>
                <a:gd name="T83" fmla="*/ 174 h 174"/>
                <a:gd name="T84" fmla="*/ 884 w 945"/>
                <a:gd name="T85" fmla="*/ 3 h 174"/>
                <a:gd name="T86" fmla="*/ 930 w 945"/>
                <a:gd name="T87" fmla="*/ 53 h 174"/>
                <a:gd name="T88" fmla="*/ 860 w 945"/>
                <a:gd name="T89" fmla="*/ 17 h 174"/>
                <a:gd name="T90" fmla="*/ 831 w 945"/>
                <a:gd name="T91" fmla="*/ 129 h 174"/>
                <a:gd name="T92" fmla="*/ 809 w 945"/>
                <a:gd name="T93" fmla="*/ 97 h 174"/>
                <a:gd name="T94" fmla="*/ 866 w 945"/>
                <a:gd name="T95" fmla="*/ 109 h 174"/>
                <a:gd name="T96" fmla="*/ 783 w 945"/>
                <a:gd name="T97" fmla="*/ 170 h 174"/>
                <a:gd name="T98" fmla="*/ 828 w 945"/>
                <a:gd name="T99" fmla="*/ 0 h 174"/>
                <a:gd name="T100" fmla="*/ 861 w 945"/>
                <a:gd name="T101" fmla="*/ 68 h 174"/>
                <a:gd name="T102" fmla="*/ 783 w 945"/>
                <a:gd name="T103" fmla="*/ 90 h 174"/>
                <a:gd name="T104" fmla="*/ 816 w 945"/>
                <a:gd name="T10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5" h="174">
                  <a:moveTo>
                    <a:pt x="100" y="140"/>
                  </a:moveTo>
                  <a:cubicBezTo>
                    <a:pt x="102" y="142"/>
                    <a:pt x="101" y="143"/>
                    <a:pt x="97" y="143"/>
                  </a:cubicBezTo>
                  <a:cubicBezTo>
                    <a:pt x="87" y="153"/>
                    <a:pt x="77" y="161"/>
                    <a:pt x="66" y="167"/>
                  </a:cubicBezTo>
                  <a:lnTo>
                    <a:pt x="57" y="154"/>
                  </a:lnTo>
                  <a:cubicBezTo>
                    <a:pt x="70" y="147"/>
                    <a:pt x="80" y="139"/>
                    <a:pt x="88" y="129"/>
                  </a:cubicBezTo>
                  <a:lnTo>
                    <a:pt x="100" y="140"/>
                  </a:lnTo>
                  <a:close/>
                  <a:moveTo>
                    <a:pt x="117" y="170"/>
                  </a:moveTo>
                  <a:lnTo>
                    <a:pt x="107" y="170"/>
                  </a:lnTo>
                  <a:lnTo>
                    <a:pt x="103" y="156"/>
                  </a:lnTo>
                  <a:lnTo>
                    <a:pt x="111" y="156"/>
                  </a:lnTo>
                  <a:cubicBezTo>
                    <a:pt x="113" y="156"/>
                    <a:pt x="114" y="155"/>
                    <a:pt x="114" y="153"/>
                  </a:cubicBezTo>
                  <a:lnTo>
                    <a:pt x="114" y="125"/>
                  </a:lnTo>
                  <a:lnTo>
                    <a:pt x="63" y="125"/>
                  </a:lnTo>
                  <a:lnTo>
                    <a:pt x="63" y="110"/>
                  </a:lnTo>
                  <a:lnTo>
                    <a:pt x="176" y="110"/>
                  </a:lnTo>
                  <a:lnTo>
                    <a:pt x="176" y="125"/>
                  </a:lnTo>
                  <a:lnTo>
                    <a:pt x="129" y="125"/>
                  </a:lnTo>
                  <a:lnTo>
                    <a:pt x="129" y="158"/>
                  </a:lnTo>
                  <a:cubicBezTo>
                    <a:pt x="129" y="166"/>
                    <a:pt x="125" y="170"/>
                    <a:pt x="117" y="170"/>
                  </a:cubicBezTo>
                  <a:close/>
                  <a:moveTo>
                    <a:pt x="144" y="130"/>
                  </a:moveTo>
                  <a:cubicBezTo>
                    <a:pt x="155" y="139"/>
                    <a:pt x="165" y="146"/>
                    <a:pt x="175" y="151"/>
                  </a:cubicBezTo>
                  <a:lnTo>
                    <a:pt x="167" y="164"/>
                  </a:lnTo>
                  <a:cubicBezTo>
                    <a:pt x="157" y="160"/>
                    <a:pt x="146" y="152"/>
                    <a:pt x="134" y="140"/>
                  </a:cubicBezTo>
                  <a:lnTo>
                    <a:pt x="144" y="130"/>
                  </a:lnTo>
                  <a:close/>
                  <a:moveTo>
                    <a:pt x="30" y="55"/>
                  </a:moveTo>
                  <a:lnTo>
                    <a:pt x="6" y="55"/>
                  </a:lnTo>
                  <a:lnTo>
                    <a:pt x="6" y="41"/>
                  </a:lnTo>
                  <a:lnTo>
                    <a:pt x="30" y="41"/>
                  </a:lnTo>
                  <a:lnTo>
                    <a:pt x="30" y="2"/>
                  </a:lnTo>
                  <a:lnTo>
                    <a:pt x="45" y="2"/>
                  </a:lnTo>
                  <a:cubicBezTo>
                    <a:pt x="49" y="2"/>
                    <a:pt x="49" y="4"/>
                    <a:pt x="45" y="6"/>
                  </a:cubicBezTo>
                  <a:lnTo>
                    <a:pt x="45" y="41"/>
                  </a:lnTo>
                  <a:lnTo>
                    <a:pt x="66" y="41"/>
                  </a:lnTo>
                  <a:lnTo>
                    <a:pt x="66" y="55"/>
                  </a:lnTo>
                  <a:lnTo>
                    <a:pt x="45" y="55"/>
                  </a:lnTo>
                  <a:lnTo>
                    <a:pt x="45" y="74"/>
                  </a:lnTo>
                  <a:cubicBezTo>
                    <a:pt x="53" y="78"/>
                    <a:pt x="60" y="83"/>
                    <a:pt x="67" y="91"/>
                  </a:cubicBezTo>
                  <a:lnTo>
                    <a:pt x="59" y="105"/>
                  </a:lnTo>
                  <a:cubicBezTo>
                    <a:pt x="54" y="100"/>
                    <a:pt x="50" y="96"/>
                    <a:pt x="45" y="92"/>
                  </a:cubicBezTo>
                  <a:lnTo>
                    <a:pt x="45" y="173"/>
                  </a:lnTo>
                  <a:lnTo>
                    <a:pt x="30" y="173"/>
                  </a:lnTo>
                  <a:lnTo>
                    <a:pt x="30" y="98"/>
                  </a:lnTo>
                  <a:cubicBezTo>
                    <a:pt x="26" y="109"/>
                    <a:pt x="19" y="120"/>
                    <a:pt x="9" y="129"/>
                  </a:cubicBezTo>
                  <a:lnTo>
                    <a:pt x="0" y="116"/>
                  </a:lnTo>
                  <a:cubicBezTo>
                    <a:pt x="18" y="95"/>
                    <a:pt x="28" y="75"/>
                    <a:pt x="30" y="55"/>
                  </a:cubicBezTo>
                  <a:close/>
                  <a:moveTo>
                    <a:pt x="162" y="101"/>
                  </a:moveTo>
                  <a:lnTo>
                    <a:pt x="77" y="101"/>
                  </a:lnTo>
                  <a:lnTo>
                    <a:pt x="77" y="86"/>
                  </a:lnTo>
                  <a:lnTo>
                    <a:pt x="162" y="86"/>
                  </a:lnTo>
                  <a:lnTo>
                    <a:pt x="162" y="101"/>
                  </a:lnTo>
                  <a:close/>
                  <a:moveTo>
                    <a:pt x="99" y="64"/>
                  </a:moveTo>
                  <a:lnTo>
                    <a:pt x="99" y="44"/>
                  </a:lnTo>
                  <a:lnTo>
                    <a:pt x="84" y="44"/>
                  </a:lnTo>
                  <a:lnTo>
                    <a:pt x="84" y="64"/>
                  </a:lnTo>
                  <a:lnTo>
                    <a:pt x="99" y="64"/>
                  </a:lnTo>
                  <a:close/>
                  <a:moveTo>
                    <a:pt x="127" y="64"/>
                  </a:moveTo>
                  <a:lnTo>
                    <a:pt x="127" y="44"/>
                  </a:lnTo>
                  <a:lnTo>
                    <a:pt x="112" y="44"/>
                  </a:lnTo>
                  <a:lnTo>
                    <a:pt x="112" y="64"/>
                  </a:lnTo>
                  <a:lnTo>
                    <a:pt x="127" y="64"/>
                  </a:lnTo>
                  <a:close/>
                  <a:moveTo>
                    <a:pt x="140" y="64"/>
                  </a:moveTo>
                  <a:lnTo>
                    <a:pt x="155" y="64"/>
                  </a:lnTo>
                  <a:lnTo>
                    <a:pt x="155" y="44"/>
                  </a:lnTo>
                  <a:lnTo>
                    <a:pt x="140" y="44"/>
                  </a:lnTo>
                  <a:lnTo>
                    <a:pt x="140" y="64"/>
                  </a:lnTo>
                  <a:close/>
                  <a:moveTo>
                    <a:pt x="168" y="32"/>
                  </a:moveTo>
                  <a:lnTo>
                    <a:pt x="168" y="76"/>
                  </a:lnTo>
                  <a:lnTo>
                    <a:pt x="72" y="76"/>
                  </a:lnTo>
                  <a:lnTo>
                    <a:pt x="72" y="32"/>
                  </a:lnTo>
                  <a:lnTo>
                    <a:pt x="99" y="32"/>
                  </a:lnTo>
                  <a:lnTo>
                    <a:pt x="99" y="22"/>
                  </a:lnTo>
                  <a:lnTo>
                    <a:pt x="67" y="22"/>
                  </a:lnTo>
                  <a:lnTo>
                    <a:pt x="67" y="8"/>
                  </a:lnTo>
                  <a:lnTo>
                    <a:pt x="172" y="8"/>
                  </a:lnTo>
                  <a:lnTo>
                    <a:pt x="172" y="22"/>
                  </a:lnTo>
                  <a:lnTo>
                    <a:pt x="140" y="22"/>
                  </a:lnTo>
                  <a:lnTo>
                    <a:pt x="140" y="32"/>
                  </a:lnTo>
                  <a:lnTo>
                    <a:pt x="168" y="32"/>
                  </a:lnTo>
                  <a:close/>
                  <a:moveTo>
                    <a:pt x="112" y="32"/>
                  </a:moveTo>
                  <a:lnTo>
                    <a:pt x="127" y="32"/>
                  </a:lnTo>
                  <a:lnTo>
                    <a:pt x="127" y="22"/>
                  </a:lnTo>
                  <a:lnTo>
                    <a:pt x="112" y="22"/>
                  </a:lnTo>
                  <a:lnTo>
                    <a:pt x="112" y="32"/>
                  </a:lnTo>
                  <a:close/>
                  <a:moveTo>
                    <a:pt x="315" y="21"/>
                  </a:moveTo>
                  <a:lnTo>
                    <a:pt x="357" y="21"/>
                  </a:lnTo>
                  <a:lnTo>
                    <a:pt x="357" y="33"/>
                  </a:lnTo>
                  <a:lnTo>
                    <a:pt x="314" y="33"/>
                  </a:lnTo>
                  <a:lnTo>
                    <a:pt x="314" y="46"/>
                  </a:lnTo>
                  <a:lnTo>
                    <a:pt x="351" y="46"/>
                  </a:lnTo>
                  <a:lnTo>
                    <a:pt x="351" y="58"/>
                  </a:lnTo>
                  <a:lnTo>
                    <a:pt x="314" y="58"/>
                  </a:lnTo>
                  <a:lnTo>
                    <a:pt x="314" y="70"/>
                  </a:lnTo>
                  <a:lnTo>
                    <a:pt x="351" y="70"/>
                  </a:lnTo>
                  <a:lnTo>
                    <a:pt x="351" y="82"/>
                  </a:lnTo>
                  <a:lnTo>
                    <a:pt x="314" y="82"/>
                  </a:lnTo>
                  <a:lnTo>
                    <a:pt x="314" y="95"/>
                  </a:lnTo>
                  <a:lnTo>
                    <a:pt x="361" y="95"/>
                  </a:lnTo>
                  <a:lnTo>
                    <a:pt x="361" y="107"/>
                  </a:lnTo>
                  <a:lnTo>
                    <a:pt x="290" y="107"/>
                  </a:lnTo>
                  <a:lnTo>
                    <a:pt x="290" y="124"/>
                  </a:lnTo>
                  <a:lnTo>
                    <a:pt x="369" y="124"/>
                  </a:lnTo>
                  <a:lnTo>
                    <a:pt x="369" y="138"/>
                  </a:lnTo>
                  <a:lnTo>
                    <a:pt x="290" y="138"/>
                  </a:lnTo>
                  <a:lnTo>
                    <a:pt x="290" y="173"/>
                  </a:lnTo>
                  <a:lnTo>
                    <a:pt x="275" y="173"/>
                  </a:lnTo>
                  <a:lnTo>
                    <a:pt x="275" y="138"/>
                  </a:lnTo>
                  <a:lnTo>
                    <a:pt x="197" y="138"/>
                  </a:lnTo>
                  <a:lnTo>
                    <a:pt x="197" y="124"/>
                  </a:lnTo>
                  <a:lnTo>
                    <a:pt x="275" y="124"/>
                  </a:lnTo>
                  <a:lnTo>
                    <a:pt x="275" y="107"/>
                  </a:lnTo>
                  <a:lnTo>
                    <a:pt x="267" y="107"/>
                  </a:lnTo>
                  <a:lnTo>
                    <a:pt x="259" y="107"/>
                  </a:lnTo>
                  <a:lnTo>
                    <a:pt x="259" y="49"/>
                  </a:lnTo>
                  <a:cubicBezTo>
                    <a:pt x="256" y="53"/>
                    <a:pt x="252" y="57"/>
                    <a:pt x="247" y="62"/>
                  </a:cubicBezTo>
                  <a:lnTo>
                    <a:pt x="239" y="48"/>
                  </a:lnTo>
                  <a:cubicBezTo>
                    <a:pt x="254" y="37"/>
                    <a:pt x="265" y="21"/>
                    <a:pt x="272" y="2"/>
                  </a:cubicBezTo>
                  <a:lnTo>
                    <a:pt x="285" y="6"/>
                  </a:lnTo>
                  <a:cubicBezTo>
                    <a:pt x="287" y="8"/>
                    <a:pt x="287" y="9"/>
                    <a:pt x="283" y="10"/>
                  </a:cubicBezTo>
                  <a:cubicBezTo>
                    <a:pt x="282" y="14"/>
                    <a:pt x="280" y="18"/>
                    <a:pt x="277" y="21"/>
                  </a:cubicBezTo>
                  <a:lnTo>
                    <a:pt x="302" y="21"/>
                  </a:lnTo>
                  <a:cubicBezTo>
                    <a:pt x="306" y="14"/>
                    <a:pt x="309" y="8"/>
                    <a:pt x="312" y="2"/>
                  </a:cubicBezTo>
                  <a:lnTo>
                    <a:pt x="325" y="6"/>
                  </a:lnTo>
                  <a:cubicBezTo>
                    <a:pt x="327" y="8"/>
                    <a:pt x="326" y="9"/>
                    <a:pt x="323" y="10"/>
                  </a:cubicBezTo>
                  <a:cubicBezTo>
                    <a:pt x="321" y="12"/>
                    <a:pt x="319" y="16"/>
                    <a:pt x="315" y="21"/>
                  </a:cubicBezTo>
                  <a:close/>
                  <a:moveTo>
                    <a:pt x="234" y="49"/>
                  </a:moveTo>
                  <a:lnTo>
                    <a:pt x="223" y="63"/>
                  </a:lnTo>
                  <a:cubicBezTo>
                    <a:pt x="216" y="56"/>
                    <a:pt x="209" y="51"/>
                    <a:pt x="202" y="48"/>
                  </a:cubicBezTo>
                  <a:lnTo>
                    <a:pt x="212" y="35"/>
                  </a:lnTo>
                  <a:cubicBezTo>
                    <a:pt x="219" y="37"/>
                    <a:pt x="226" y="42"/>
                    <a:pt x="234" y="49"/>
                  </a:cubicBezTo>
                  <a:close/>
                  <a:moveTo>
                    <a:pt x="243" y="17"/>
                  </a:moveTo>
                  <a:lnTo>
                    <a:pt x="233" y="31"/>
                  </a:lnTo>
                  <a:cubicBezTo>
                    <a:pt x="227" y="25"/>
                    <a:pt x="220" y="20"/>
                    <a:pt x="211" y="17"/>
                  </a:cubicBezTo>
                  <a:lnTo>
                    <a:pt x="221" y="5"/>
                  </a:lnTo>
                  <a:cubicBezTo>
                    <a:pt x="230" y="8"/>
                    <a:pt x="237" y="12"/>
                    <a:pt x="243" y="17"/>
                  </a:cubicBezTo>
                  <a:close/>
                  <a:moveTo>
                    <a:pt x="301" y="95"/>
                  </a:moveTo>
                  <a:lnTo>
                    <a:pt x="301" y="82"/>
                  </a:lnTo>
                  <a:lnTo>
                    <a:pt x="272" y="82"/>
                  </a:lnTo>
                  <a:lnTo>
                    <a:pt x="272" y="95"/>
                  </a:lnTo>
                  <a:lnTo>
                    <a:pt x="301" y="95"/>
                  </a:lnTo>
                  <a:close/>
                  <a:moveTo>
                    <a:pt x="272" y="70"/>
                  </a:moveTo>
                  <a:lnTo>
                    <a:pt x="301" y="70"/>
                  </a:lnTo>
                  <a:lnTo>
                    <a:pt x="301" y="58"/>
                  </a:lnTo>
                  <a:lnTo>
                    <a:pt x="272" y="58"/>
                  </a:lnTo>
                  <a:lnTo>
                    <a:pt x="272" y="70"/>
                  </a:lnTo>
                  <a:close/>
                  <a:moveTo>
                    <a:pt x="301" y="46"/>
                  </a:moveTo>
                  <a:lnTo>
                    <a:pt x="301" y="33"/>
                  </a:lnTo>
                  <a:lnTo>
                    <a:pt x="272" y="33"/>
                  </a:lnTo>
                  <a:lnTo>
                    <a:pt x="272" y="46"/>
                  </a:lnTo>
                  <a:lnTo>
                    <a:pt x="301" y="46"/>
                  </a:lnTo>
                  <a:close/>
                  <a:moveTo>
                    <a:pt x="198" y="98"/>
                  </a:moveTo>
                  <a:cubicBezTo>
                    <a:pt x="211" y="91"/>
                    <a:pt x="224" y="80"/>
                    <a:pt x="237" y="66"/>
                  </a:cubicBezTo>
                  <a:lnTo>
                    <a:pt x="248" y="77"/>
                  </a:lnTo>
                  <a:cubicBezTo>
                    <a:pt x="235" y="92"/>
                    <a:pt x="223" y="103"/>
                    <a:pt x="212" y="110"/>
                  </a:cubicBezTo>
                  <a:cubicBezTo>
                    <a:pt x="213" y="113"/>
                    <a:pt x="212" y="115"/>
                    <a:pt x="210" y="114"/>
                  </a:cubicBezTo>
                  <a:lnTo>
                    <a:pt x="198" y="98"/>
                  </a:lnTo>
                  <a:close/>
                  <a:moveTo>
                    <a:pt x="390" y="86"/>
                  </a:moveTo>
                  <a:cubicBezTo>
                    <a:pt x="412" y="67"/>
                    <a:pt x="425" y="40"/>
                    <a:pt x="431" y="6"/>
                  </a:cubicBezTo>
                  <a:lnTo>
                    <a:pt x="447" y="11"/>
                  </a:lnTo>
                  <a:cubicBezTo>
                    <a:pt x="451" y="12"/>
                    <a:pt x="450" y="14"/>
                    <a:pt x="445" y="17"/>
                  </a:cubicBezTo>
                  <a:cubicBezTo>
                    <a:pt x="444" y="24"/>
                    <a:pt x="441" y="35"/>
                    <a:pt x="435" y="50"/>
                  </a:cubicBezTo>
                  <a:lnTo>
                    <a:pt x="439" y="51"/>
                  </a:lnTo>
                  <a:cubicBezTo>
                    <a:pt x="441" y="53"/>
                    <a:pt x="440" y="54"/>
                    <a:pt x="437" y="56"/>
                  </a:cubicBezTo>
                  <a:lnTo>
                    <a:pt x="437" y="167"/>
                  </a:lnTo>
                  <a:lnTo>
                    <a:pt x="422" y="167"/>
                  </a:lnTo>
                  <a:lnTo>
                    <a:pt x="422" y="74"/>
                  </a:lnTo>
                  <a:cubicBezTo>
                    <a:pt x="416" y="83"/>
                    <a:pt x="409" y="92"/>
                    <a:pt x="400" y="100"/>
                  </a:cubicBezTo>
                  <a:lnTo>
                    <a:pt x="390" y="86"/>
                  </a:lnTo>
                  <a:close/>
                  <a:moveTo>
                    <a:pt x="557" y="123"/>
                  </a:moveTo>
                  <a:lnTo>
                    <a:pt x="555" y="140"/>
                  </a:lnTo>
                  <a:cubicBezTo>
                    <a:pt x="553" y="155"/>
                    <a:pt x="545" y="162"/>
                    <a:pt x="533" y="162"/>
                  </a:cubicBezTo>
                  <a:lnTo>
                    <a:pt x="483" y="162"/>
                  </a:lnTo>
                  <a:cubicBezTo>
                    <a:pt x="474" y="162"/>
                    <a:pt x="469" y="158"/>
                    <a:pt x="469" y="149"/>
                  </a:cubicBezTo>
                  <a:lnTo>
                    <a:pt x="469" y="8"/>
                  </a:lnTo>
                  <a:lnTo>
                    <a:pt x="483" y="8"/>
                  </a:lnTo>
                  <a:cubicBezTo>
                    <a:pt x="488" y="9"/>
                    <a:pt x="489" y="10"/>
                    <a:pt x="484" y="13"/>
                  </a:cubicBezTo>
                  <a:lnTo>
                    <a:pt x="484" y="68"/>
                  </a:lnTo>
                  <a:cubicBezTo>
                    <a:pt x="503" y="61"/>
                    <a:pt x="521" y="51"/>
                    <a:pt x="537" y="39"/>
                  </a:cubicBezTo>
                  <a:lnTo>
                    <a:pt x="548" y="53"/>
                  </a:lnTo>
                  <a:cubicBezTo>
                    <a:pt x="551" y="56"/>
                    <a:pt x="550" y="57"/>
                    <a:pt x="544" y="57"/>
                  </a:cubicBezTo>
                  <a:cubicBezTo>
                    <a:pt x="523" y="68"/>
                    <a:pt x="503" y="77"/>
                    <a:pt x="484" y="85"/>
                  </a:cubicBezTo>
                  <a:lnTo>
                    <a:pt x="484" y="140"/>
                  </a:lnTo>
                  <a:cubicBezTo>
                    <a:pt x="484" y="144"/>
                    <a:pt x="486" y="146"/>
                    <a:pt x="489" y="146"/>
                  </a:cubicBezTo>
                  <a:lnTo>
                    <a:pt x="529" y="146"/>
                  </a:lnTo>
                  <a:cubicBezTo>
                    <a:pt x="535" y="146"/>
                    <a:pt x="538" y="143"/>
                    <a:pt x="538" y="138"/>
                  </a:cubicBezTo>
                  <a:lnTo>
                    <a:pt x="540" y="120"/>
                  </a:lnTo>
                  <a:lnTo>
                    <a:pt x="557" y="123"/>
                  </a:lnTo>
                  <a:close/>
                  <a:moveTo>
                    <a:pt x="632" y="17"/>
                  </a:moveTo>
                  <a:cubicBezTo>
                    <a:pt x="671" y="15"/>
                    <a:pt x="704" y="11"/>
                    <a:pt x="729" y="6"/>
                  </a:cubicBezTo>
                  <a:lnTo>
                    <a:pt x="740" y="21"/>
                  </a:lnTo>
                  <a:cubicBezTo>
                    <a:pt x="741" y="24"/>
                    <a:pt x="739" y="24"/>
                    <a:pt x="734" y="22"/>
                  </a:cubicBezTo>
                  <a:cubicBezTo>
                    <a:pt x="718" y="24"/>
                    <a:pt x="703" y="26"/>
                    <a:pt x="687" y="27"/>
                  </a:cubicBezTo>
                  <a:lnTo>
                    <a:pt x="696" y="34"/>
                  </a:lnTo>
                  <a:cubicBezTo>
                    <a:pt x="697" y="36"/>
                    <a:pt x="696" y="37"/>
                    <a:pt x="693" y="36"/>
                  </a:cubicBezTo>
                  <a:cubicBezTo>
                    <a:pt x="683" y="48"/>
                    <a:pt x="675" y="57"/>
                    <a:pt x="669" y="64"/>
                  </a:cubicBezTo>
                  <a:cubicBezTo>
                    <a:pt x="673" y="67"/>
                    <a:pt x="676" y="71"/>
                    <a:pt x="680" y="74"/>
                  </a:cubicBezTo>
                  <a:cubicBezTo>
                    <a:pt x="689" y="66"/>
                    <a:pt x="699" y="55"/>
                    <a:pt x="710" y="41"/>
                  </a:cubicBezTo>
                  <a:lnTo>
                    <a:pt x="725" y="52"/>
                  </a:lnTo>
                  <a:cubicBezTo>
                    <a:pt x="726" y="54"/>
                    <a:pt x="725" y="55"/>
                    <a:pt x="721" y="54"/>
                  </a:cubicBezTo>
                  <a:cubicBezTo>
                    <a:pt x="707" y="68"/>
                    <a:pt x="693" y="81"/>
                    <a:pt x="678" y="94"/>
                  </a:cubicBezTo>
                  <a:lnTo>
                    <a:pt x="721" y="92"/>
                  </a:lnTo>
                  <a:lnTo>
                    <a:pt x="709" y="81"/>
                  </a:lnTo>
                  <a:lnTo>
                    <a:pt x="720" y="73"/>
                  </a:lnTo>
                  <a:cubicBezTo>
                    <a:pt x="731" y="81"/>
                    <a:pt x="742" y="91"/>
                    <a:pt x="752" y="104"/>
                  </a:cubicBezTo>
                  <a:lnTo>
                    <a:pt x="738" y="114"/>
                  </a:lnTo>
                  <a:lnTo>
                    <a:pt x="731" y="104"/>
                  </a:lnTo>
                  <a:lnTo>
                    <a:pt x="696" y="107"/>
                  </a:lnTo>
                  <a:lnTo>
                    <a:pt x="696" y="172"/>
                  </a:lnTo>
                  <a:lnTo>
                    <a:pt x="681" y="172"/>
                  </a:lnTo>
                  <a:lnTo>
                    <a:pt x="681" y="109"/>
                  </a:lnTo>
                  <a:lnTo>
                    <a:pt x="637" y="111"/>
                  </a:lnTo>
                  <a:cubicBezTo>
                    <a:pt x="637" y="115"/>
                    <a:pt x="635" y="115"/>
                    <a:pt x="633" y="113"/>
                  </a:cubicBezTo>
                  <a:lnTo>
                    <a:pt x="628" y="94"/>
                  </a:lnTo>
                  <a:lnTo>
                    <a:pt x="660" y="94"/>
                  </a:lnTo>
                  <a:lnTo>
                    <a:pt x="669" y="84"/>
                  </a:lnTo>
                  <a:cubicBezTo>
                    <a:pt x="660" y="76"/>
                    <a:pt x="651" y="68"/>
                    <a:pt x="641" y="62"/>
                  </a:cubicBezTo>
                  <a:lnTo>
                    <a:pt x="650" y="50"/>
                  </a:lnTo>
                  <a:lnTo>
                    <a:pt x="658" y="56"/>
                  </a:lnTo>
                  <a:cubicBezTo>
                    <a:pt x="665" y="48"/>
                    <a:pt x="672" y="39"/>
                    <a:pt x="679" y="28"/>
                  </a:cubicBezTo>
                  <a:cubicBezTo>
                    <a:pt x="665" y="29"/>
                    <a:pt x="650" y="30"/>
                    <a:pt x="636" y="30"/>
                  </a:cubicBezTo>
                  <a:lnTo>
                    <a:pt x="632" y="17"/>
                  </a:lnTo>
                  <a:close/>
                  <a:moveTo>
                    <a:pt x="617" y="171"/>
                  </a:moveTo>
                  <a:lnTo>
                    <a:pt x="602" y="171"/>
                  </a:lnTo>
                  <a:lnTo>
                    <a:pt x="602" y="79"/>
                  </a:lnTo>
                  <a:cubicBezTo>
                    <a:pt x="598" y="84"/>
                    <a:pt x="594" y="89"/>
                    <a:pt x="590" y="94"/>
                  </a:cubicBezTo>
                  <a:lnTo>
                    <a:pt x="578" y="82"/>
                  </a:lnTo>
                  <a:cubicBezTo>
                    <a:pt x="596" y="63"/>
                    <a:pt x="607" y="37"/>
                    <a:pt x="612" y="2"/>
                  </a:cubicBezTo>
                  <a:lnTo>
                    <a:pt x="631" y="8"/>
                  </a:lnTo>
                  <a:cubicBezTo>
                    <a:pt x="633" y="10"/>
                    <a:pt x="632" y="11"/>
                    <a:pt x="629" y="11"/>
                  </a:cubicBezTo>
                  <a:cubicBezTo>
                    <a:pt x="623" y="31"/>
                    <a:pt x="619" y="45"/>
                    <a:pt x="617" y="51"/>
                  </a:cubicBezTo>
                  <a:lnTo>
                    <a:pt x="618" y="52"/>
                  </a:lnTo>
                  <a:cubicBezTo>
                    <a:pt x="620" y="53"/>
                    <a:pt x="620" y="55"/>
                    <a:pt x="617" y="56"/>
                  </a:cubicBezTo>
                  <a:lnTo>
                    <a:pt x="617" y="171"/>
                  </a:lnTo>
                  <a:close/>
                  <a:moveTo>
                    <a:pt x="639" y="165"/>
                  </a:moveTo>
                  <a:lnTo>
                    <a:pt x="626" y="154"/>
                  </a:lnTo>
                  <a:cubicBezTo>
                    <a:pt x="638" y="144"/>
                    <a:pt x="648" y="132"/>
                    <a:pt x="654" y="118"/>
                  </a:cubicBezTo>
                  <a:lnTo>
                    <a:pt x="669" y="126"/>
                  </a:lnTo>
                  <a:cubicBezTo>
                    <a:pt x="672" y="127"/>
                    <a:pt x="671" y="129"/>
                    <a:pt x="666" y="131"/>
                  </a:cubicBezTo>
                  <a:cubicBezTo>
                    <a:pt x="659" y="143"/>
                    <a:pt x="650" y="154"/>
                    <a:pt x="639" y="165"/>
                  </a:cubicBezTo>
                  <a:close/>
                  <a:moveTo>
                    <a:pt x="718" y="117"/>
                  </a:moveTo>
                  <a:cubicBezTo>
                    <a:pt x="727" y="131"/>
                    <a:pt x="738" y="142"/>
                    <a:pt x="751" y="152"/>
                  </a:cubicBezTo>
                  <a:lnTo>
                    <a:pt x="739" y="165"/>
                  </a:lnTo>
                  <a:cubicBezTo>
                    <a:pt x="724" y="153"/>
                    <a:pt x="712" y="140"/>
                    <a:pt x="705" y="127"/>
                  </a:cubicBezTo>
                  <a:lnTo>
                    <a:pt x="718" y="117"/>
                  </a:lnTo>
                  <a:close/>
                  <a:moveTo>
                    <a:pt x="915" y="53"/>
                  </a:moveTo>
                  <a:lnTo>
                    <a:pt x="889" y="53"/>
                  </a:lnTo>
                  <a:cubicBezTo>
                    <a:pt x="891" y="80"/>
                    <a:pt x="895" y="101"/>
                    <a:pt x="902" y="114"/>
                  </a:cubicBezTo>
                  <a:cubicBezTo>
                    <a:pt x="909" y="101"/>
                    <a:pt x="913" y="80"/>
                    <a:pt x="915" y="53"/>
                  </a:cubicBezTo>
                  <a:close/>
                  <a:moveTo>
                    <a:pt x="912" y="128"/>
                  </a:moveTo>
                  <a:cubicBezTo>
                    <a:pt x="920" y="138"/>
                    <a:pt x="931" y="146"/>
                    <a:pt x="945" y="154"/>
                  </a:cubicBezTo>
                  <a:lnTo>
                    <a:pt x="936" y="170"/>
                  </a:lnTo>
                  <a:cubicBezTo>
                    <a:pt x="920" y="160"/>
                    <a:pt x="908" y="150"/>
                    <a:pt x="902" y="140"/>
                  </a:cubicBezTo>
                  <a:cubicBezTo>
                    <a:pt x="890" y="153"/>
                    <a:pt x="873" y="165"/>
                    <a:pt x="849" y="174"/>
                  </a:cubicBezTo>
                  <a:lnTo>
                    <a:pt x="841" y="159"/>
                  </a:lnTo>
                  <a:cubicBezTo>
                    <a:pt x="867" y="149"/>
                    <a:pt x="884" y="138"/>
                    <a:pt x="893" y="127"/>
                  </a:cubicBezTo>
                  <a:cubicBezTo>
                    <a:pt x="884" y="110"/>
                    <a:pt x="880" y="94"/>
                    <a:pt x="879" y="77"/>
                  </a:cubicBezTo>
                  <a:cubicBezTo>
                    <a:pt x="876" y="85"/>
                    <a:pt x="873" y="91"/>
                    <a:pt x="870" y="95"/>
                  </a:cubicBezTo>
                  <a:lnTo>
                    <a:pt x="857" y="85"/>
                  </a:lnTo>
                  <a:cubicBezTo>
                    <a:pt x="872" y="63"/>
                    <a:pt x="881" y="36"/>
                    <a:pt x="884" y="3"/>
                  </a:cubicBezTo>
                  <a:lnTo>
                    <a:pt x="900" y="7"/>
                  </a:lnTo>
                  <a:cubicBezTo>
                    <a:pt x="903" y="9"/>
                    <a:pt x="902" y="10"/>
                    <a:pt x="897" y="11"/>
                  </a:cubicBezTo>
                  <a:cubicBezTo>
                    <a:pt x="896" y="20"/>
                    <a:pt x="894" y="29"/>
                    <a:pt x="891" y="38"/>
                  </a:cubicBezTo>
                  <a:lnTo>
                    <a:pt x="942" y="38"/>
                  </a:lnTo>
                  <a:lnTo>
                    <a:pt x="942" y="53"/>
                  </a:lnTo>
                  <a:lnTo>
                    <a:pt x="930" y="53"/>
                  </a:lnTo>
                  <a:cubicBezTo>
                    <a:pt x="929" y="84"/>
                    <a:pt x="923" y="109"/>
                    <a:pt x="912" y="128"/>
                  </a:cubicBezTo>
                  <a:close/>
                  <a:moveTo>
                    <a:pt x="849" y="35"/>
                  </a:moveTo>
                  <a:lnTo>
                    <a:pt x="837" y="29"/>
                  </a:lnTo>
                  <a:cubicBezTo>
                    <a:pt x="841" y="22"/>
                    <a:pt x="845" y="15"/>
                    <a:pt x="849" y="6"/>
                  </a:cubicBezTo>
                  <a:lnTo>
                    <a:pt x="862" y="13"/>
                  </a:lnTo>
                  <a:cubicBezTo>
                    <a:pt x="864" y="15"/>
                    <a:pt x="863" y="16"/>
                    <a:pt x="860" y="17"/>
                  </a:cubicBezTo>
                  <a:cubicBezTo>
                    <a:pt x="857" y="24"/>
                    <a:pt x="853" y="30"/>
                    <a:pt x="849" y="35"/>
                  </a:cubicBezTo>
                  <a:close/>
                  <a:moveTo>
                    <a:pt x="831" y="129"/>
                  </a:moveTo>
                  <a:cubicBezTo>
                    <a:pt x="835" y="125"/>
                    <a:pt x="838" y="118"/>
                    <a:pt x="840" y="109"/>
                  </a:cubicBezTo>
                  <a:lnTo>
                    <a:pt x="819" y="109"/>
                  </a:lnTo>
                  <a:cubicBezTo>
                    <a:pt x="817" y="113"/>
                    <a:pt x="814" y="118"/>
                    <a:pt x="812" y="122"/>
                  </a:cubicBezTo>
                  <a:cubicBezTo>
                    <a:pt x="819" y="124"/>
                    <a:pt x="825" y="127"/>
                    <a:pt x="831" y="129"/>
                  </a:cubicBezTo>
                  <a:close/>
                  <a:moveTo>
                    <a:pt x="801" y="141"/>
                  </a:moveTo>
                  <a:lnTo>
                    <a:pt x="789" y="134"/>
                  </a:lnTo>
                  <a:cubicBezTo>
                    <a:pt x="794" y="127"/>
                    <a:pt x="799" y="118"/>
                    <a:pt x="804" y="109"/>
                  </a:cubicBezTo>
                  <a:lnTo>
                    <a:pt x="776" y="109"/>
                  </a:lnTo>
                  <a:lnTo>
                    <a:pt x="776" y="97"/>
                  </a:lnTo>
                  <a:lnTo>
                    <a:pt x="809" y="97"/>
                  </a:lnTo>
                  <a:cubicBezTo>
                    <a:pt x="812" y="90"/>
                    <a:pt x="814" y="85"/>
                    <a:pt x="816" y="80"/>
                  </a:cubicBezTo>
                  <a:lnTo>
                    <a:pt x="830" y="84"/>
                  </a:lnTo>
                  <a:cubicBezTo>
                    <a:pt x="832" y="86"/>
                    <a:pt x="831" y="87"/>
                    <a:pt x="828" y="88"/>
                  </a:cubicBezTo>
                  <a:lnTo>
                    <a:pt x="823" y="97"/>
                  </a:lnTo>
                  <a:lnTo>
                    <a:pt x="866" y="97"/>
                  </a:lnTo>
                  <a:lnTo>
                    <a:pt x="866" y="109"/>
                  </a:lnTo>
                  <a:lnTo>
                    <a:pt x="855" y="109"/>
                  </a:lnTo>
                  <a:cubicBezTo>
                    <a:pt x="852" y="119"/>
                    <a:pt x="848" y="127"/>
                    <a:pt x="843" y="134"/>
                  </a:cubicBezTo>
                  <a:cubicBezTo>
                    <a:pt x="848" y="136"/>
                    <a:pt x="853" y="139"/>
                    <a:pt x="858" y="142"/>
                  </a:cubicBezTo>
                  <a:lnTo>
                    <a:pt x="851" y="154"/>
                  </a:lnTo>
                  <a:cubicBezTo>
                    <a:pt x="845" y="150"/>
                    <a:pt x="840" y="148"/>
                    <a:pt x="836" y="146"/>
                  </a:cubicBezTo>
                  <a:cubicBezTo>
                    <a:pt x="823" y="159"/>
                    <a:pt x="805" y="167"/>
                    <a:pt x="783" y="170"/>
                  </a:cubicBezTo>
                  <a:lnTo>
                    <a:pt x="778" y="156"/>
                  </a:lnTo>
                  <a:cubicBezTo>
                    <a:pt x="798" y="154"/>
                    <a:pt x="813" y="149"/>
                    <a:pt x="823" y="140"/>
                  </a:cubicBezTo>
                  <a:cubicBezTo>
                    <a:pt x="818" y="137"/>
                    <a:pt x="812" y="135"/>
                    <a:pt x="807" y="133"/>
                  </a:cubicBezTo>
                  <a:lnTo>
                    <a:pt x="801" y="141"/>
                  </a:lnTo>
                  <a:close/>
                  <a:moveTo>
                    <a:pt x="816" y="0"/>
                  </a:moveTo>
                  <a:lnTo>
                    <a:pt x="828" y="0"/>
                  </a:lnTo>
                  <a:cubicBezTo>
                    <a:pt x="832" y="1"/>
                    <a:pt x="833" y="2"/>
                    <a:pt x="829" y="5"/>
                  </a:cubicBezTo>
                  <a:lnTo>
                    <a:pt x="829" y="37"/>
                  </a:lnTo>
                  <a:lnTo>
                    <a:pt x="867" y="37"/>
                  </a:lnTo>
                  <a:lnTo>
                    <a:pt x="867" y="49"/>
                  </a:lnTo>
                  <a:lnTo>
                    <a:pt x="836" y="49"/>
                  </a:lnTo>
                  <a:cubicBezTo>
                    <a:pt x="841" y="55"/>
                    <a:pt x="850" y="62"/>
                    <a:pt x="861" y="68"/>
                  </a:cubicBezTo>
                  <a:lnTo>
                    <a:pt x="853" y="80"/>
                  </a:lnTo>
                  <a:cubicBezTo>
                    <a:pt x="845" y="75"/>
                    <a:pt x="837" y="68"/>
                    <a:pt x="829" y="59"/>
                  </a:cubicBezTo>
                  <a:lnTo>
                    <a:pt x="829" y="77"/>
                  </a:lnTo>
                  <a:lnTo>
                    <a:pt x="816" y="77"/>
                  </a:lnTo>
                  <a:lnTo>
                    <a:pt x="816" y="63"/>
                  </a:lnTo>
                  <a:cubicBezTo>
                    <a:pt x="808" y="73"/>
                    <a:pt x="797" y="82"/>
                    <a:pt x="783" y="90"/>
                  </a:cubicBezTo>
                  <a:lnTo>
                    <a:pt x="774" y="78"/>
                  </a:lnTo>
                  <a:cubicBezTo>
                    <a:pt x="789" y="70"/>
                    <a:pt x="802" y="60"/>
                    <a:pt x="812" y="49"/>
                  </a:cubicBezTo>
                  <a:lnTo>
                    <a:pt x="777" y="49"/>
                  </a:lnTo>
                  <a:lnTo>
                    <a:pt x="777" y="37"/>
                  </a:lnTo>
                  <a:lnTo>
                    <a:pt x="816" y="37"/>
                  </a:lnTo>
                  <a:lnTo>
                    <a:pt x="816" y="0"/>
                  </a:lnTo>
                  <a:close/>
                  <a:moveTo>
                    <a:pt x="782" y="15"/>
                  </a:moveTo>
                  <a:lnTo>
                    <a:pt x="794" y="8"/>
                  </a:lnTo>
                  <a:cubicBezTo>
                    <a:pt x="800" y="14"/>
                    <a:pt x="804" y="20"/>
                    <a:pt x="807" y="26"/>
                  </a:cubicBezTo>
                  <a:lnTo>
                    <a:pt x="795" y="35"/>
                  </a:lnTo>
                  <a:cubicBezTo>
                    <a:pt x="792" y="27"/>
                    <a:pt x="787" y="21"/>
                    <a:pt x="782" y="1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31" name="Line 590"/>
            <p:cNvCxnSpPr/>
            <p:nvPr/>
          </p:nvCxnSpPr>
          <p:spPr bwMode="auto">
            <a:xfrm>
              <a:off x="2999105" y="259080"/>
              <a:ext cx="0" cy="35814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32" name="Line 591"/>
            <p:cNvCxnSpPr/>
            <p:nvPr/>
          </p:nvCxnSpPr>
          <p:spPr bwMode="auto">
            <a:xfrm>
              <a:off x="3590290" y="259080"/>
              <a:ext cx="0" cy="35814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33" name="Freeform 592"/>
            <p:cNvSpPr>
              <a:spLocks noEditPoints="1"/>
            </p:cNvSpPr>
            <p:nvPr/>
          </p:nvSpPr>
          <p:spPr bwMode="auto">
            <a:xfrm>
              <a:off x="3207385" y="485140"/>
              <a:ext cx="153670" cy="95885"/>
            </a:xfrm>
            <a:custGeom>
              <a:avLst/>
              <a:gdLst>
                <a:gd name="T0" fmla="*/ 48 w 274"/>
                <a:gd name="T1" fmla="*/ 156 h 172"/>
                <a:gd name="T2" fmla="*/ 21 w 274"/>
                <a:gd name="T3" fmla="*/ 155 h 172"/>
                <a:gd name="T4" fmla="*/ 12 w 274"/>
                <a:gd name="T5" fmla="*/ 127 h 172"/>
                <a:gd name="T6" fmla="*/ 0 w 274"/>
                <a:gd name="T7" fmla="*/ 70 h 172"/>
                <a:gd name="T8" fmla="*/ 12 w 274"/>
                <a:gd name="T9" fmla="*/ 57 h 172"/>
                <a:gd name="T10" fmla="*/ 29 w 274"/>
                <a:gd name="T11" fmla="*/ 22 h 172"/>
                <a:gd name="T12" fmla="*/ 46 w 274"/>
                <a:gd name="T13" fmla="*/ 57 h 172"/>
                <a:gd name="T14" fmla="*/ 29 w 274"/>
                <a:gd name="T15" fmla="*/ 70 h 172"/>
                <a:gd name="T16" fmla="*/ 30 w 274"/>
                <a:gd name="T17" fmla="*/ 137 h 172"/>
                <a:gd name="T18" fmla="*/ 38 w 274"/>
                <a:gd name="T19" fmla="*/ 142 h 172"/>
                <a:gd name="T20" fmla="*/ 135 w 274"/>
                <a:gd name="T21" fmla="*/ 51 h 172"/>
                <a:gd name="T22" fmla="*/ 137 w 274"/>
                <a:gd name="T23" fmla="*/ 172 h 172"/>
                <a:gd name="T24" fmla="*/ 122 w 274"/>
                <a:gd name="T25" fmla="*/ 79 h 172"/>
                <a:gd name="T26" fmla="*/ 101 w 274"/>
                <a:gd name="T27" fmla="*/ 84 h 172"/>
                <a:gd name="T28" fmla="*/ 148 w 274"/>
                <a:gd name="T29" fmla="*/ 4 h 172"/>
                <a:gd name="T30" fmla="*/ 135 w 274"/>
                <a:gd name="T31" fmla="*/ 51 h 172"/>
                <a:gd name="T32" fmla="*/ 219 w 274"/>
                <a:gd name="T33" fmla="*/ 50 h 172"/>
                <a:gd name="T34" fmla="*/ 256 w 274"/>
                <a:gd name="T35" fmla="*/ 138 h 172"/>
                <a:gd name="T36" fmla="*/ 186 w 274"/>
                <a:gd name="T37" fmla="*/ 50 h 172"/>
                <a:gd name="T38" fmla="*/ 204 w 274"/>
                <a:gd name="T39" fmla="*/ 36 h 172"/>
                <a:gd name="T40" fmla="*/ 150 w 274"/>
                <a:gd name="T41" fmla="*/ 21 h 172"/>
                <a:gd name="T42" fmla="*/ 204 w 274"/>
                <a:gd name="T43" fmla="*/ 0 h 172"/>
                <a:gd name="T44" fmla="*/ 219 w 274"/>
                <a:gd name="T45" fmla="*/ 5 h 172"/>
                <a:gd name="T46" fmla="*/ 268 w 274"/>
                <a:gd name="T47" fmla="*/ 21 h 172"/>
                <a:gd name="T48" fmla="*/ 219 w 274"/>
                <a:gd name="T49" fmla="*/ 36 h 172"/>
                <a:gd name="T50" fmla="*/ 199 w 274"/>
                <a:gd name="T51" fmla="*/ 75 h 172"/>
                <a:gd name="T52" fmla="*/ 243 w 274"/>
                <a:gd name="T53" fmla="*/ 62 h 172"/>
                <a:gd name="T54" fmla="*/ 199 w 274"/>
                <a:gd name="T55" fmla="*/ 87 h 172"/>
                <a:gd name="T56" fmla="*/ 243 w 274"/>
                <a:gd name="T57" fmla="*/ 100 h 172"/>
                <a:gd name="T58" fmla="*/ 199 w 274"/>
                <a:gd name="T59" fmla="*/ 87 h 172"/>
                <a:gd name="T60" fmla="*/ 199 w 274"/>
                <a:gd name="T61" fmla="*/ 126 h 172"/>
                <a:gd name="T62" fmla="*/ 243 w 274"/>
                <a:gd name="T63" fmla="*/ 112 h 172"/>
                <a:gd name="T64" fmla="*/ 155 w 274"/>
                <a:gd name="T65" fmla="*/ 172 h 172"/>
                <a:gd name="T66" fmla="*/ 170 w 274"/>
                <a:gd name="T67" fmla="*/ 52 h 172"/>
                <a:gd name="T68" fmla="*/ 170 w 274"/>
                <a:gd name="T69" fmla="*/ 151 h 172"/>
                <a:gd name="T70" fmla="*/ 274 w 274"/>
                <a:gd name="T71" fmla="*/ 165 h 172"/>
                <a:gd name="T72" fmla="*/ 170 w 274"/>
                <a:gd name="T7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4" h="172">
                  <a:moveTo>
                    <a:pt x="46" y="141"/>
                  </a:moveTo>
                  <a:lnTo>
                    <a:pt x="48" y="156"/>
                  </a:lnTo>
                  <a:cubicBezTo>
                    <a:pt x="44" y="157"/>
                    <a:pt x="39" y="158"/>
                    <a:pt x="36" y="158"/>
                  </a:cubicBezTo>
                  <a:cubicBezTo>
                    <a:pt x="30" y="158"/>
                    <a:pt x="25" y="157"/>
                    <a:pt x="21" y="155"/>
                  </a:cubicBezTo>
                  <a:cubicBezTo>
                    <a:pt x="18" y="153"/>
                    <a:pt x="16" y="150"/>
                    <a:pt x="14" y="147"/>
                  </a:cubicBezTo>
                  <a:cubicBezTo>
                    <a:pt x="13" y="144"/>
                    <a:pt x="12" y="137"/>
                    <a:pt x="12" y="127"/>
                  </a:cubicBezTo>
                  <a:lnTo>
                    <a:pt x="12" y="70"/>
                  </a:lnTo>
                  <a:lnTo>
                    <a:pt x="0" y="70"/>
                  </a:lnTo>
                  <a:lnTo>
                    <a:pt x="0" y="57"/>
                  </a:lnTo>
                  <a:lnTo>
                    <a:pt x="12" y="57"/>
                  </a:lnTo>
                  <a:lnTo>
                    <a:pt x="12" y="32"/>
                  </a:lnTo>
                  <a:lnTo>
                    <a:pt x="29" y="22"/>
                  </a:lnTo>
                  <a:lnTo>
                    <a:pt x="29" y="57"/>
                  </a:lnTo>
                  <a:lnTo>
                    <a:pt x="46" y="57"/>
                  </a:lnTo>
                  <a:lnTo>
                    <a:pt x="46" y="70"/>
                  </a:lnTo>
                  <a:lnTo>
                    <a:pt x="29" y="70"/>
                  </a:lnTo>
                  <a:lnTo>
                    <a:pt x="29" y="128"/>
                  </a:lnTo>
                  <a:cubicBezTo>
                    <a:pt x="29" y="133"/>
                    <a:pt x="29" y="136"/>
                    <a:pt x="30" y="137"/>
                  </a:cubicBezTo>
                  <a:cubicBezTo>
                    <a:pt x="30" y="139"/>
                    <a:pt x="31" y="140"/>
                    <a:pt x="33" y="141"/>
                  </a:cubicBezTo>
                  <a:cubicBezTo>
                    <a:pt x="34" y="142"/>
                    <a:pt x="36" y="142"/>
                    <a:pt x="38" y="142"/>
                  </a:cubicBezTo>
                  <a:cubicBezTo>
                    <a:pt x="40" y="142"/>
                    <a:pt x="43" y="142"/>
                    <a:pt x="46" y="141"/>
                  </a:cubicBezTo>
                  <a:close/>
                  <a:moveTo>
                    <a:pt x="135" y="51"/>
                  </a:moveTo>
                  <a:cubicBezTo>
                    <a:pt x="140" y="51"/>
                    <a:pt x="140" y="53"/>
                    <a:pt x="137" y="56"/>
                  </a:cubicBezTo>
                  <a:lnTo>
                    <a:pt x="137" y="172"/>
                  </a:lnTo>
                  <a:lnTo>
                    <a:pt x="122" y="172"/>
                  </a:lnTo>
                  <a:lnTo>
                    <a:pt x="122" y="79"/>
                  </a:lnTo>
                  <a:cubicBezTo>
                    <a:pt x="119" y="85"/>
                    <a:pt x="116" y="89"/>
                    <a:pt x="113" y="93"/>
                  </a:cubicBezTo>
                  <a:lnTo>
                    <a:pt x="101" y="84"/>
                  </a:lnTo>
                  <a:cubicBezTo>
                    <a:pt x="118" y="63"/>
                    <a:pt x="128" y="35"/>
                    <a:pt x="131" y="0"/>
                  </a:cubicBezTo>
                  <a:lnTo>
                    <a:pt x="148" y="4"/>
                  </a:lnTo>
                  <a:cubicBezTo>
                    <a:pt x="150" y="6"/>
                    <a:pt x="149" y="7"/>
                    <a:pt x="146" y="8"/>
                  </a:cubicBezTo>
                  <a:cubicBezTo>
                    <a:pt x="144" y="21"/>
                    <a:pt x="140" y="35"/>
                    <a:pt x="135" y="51"/>
                  </a:cubicBezTo>
                  <a:close/>
                  <a:moveTo>
                    <a:pt x="219" y="36"/>
                  </a:moveTo>
                  <a:lnTo>
                    <a:pt x="219" y="50"/>
                  </a:lnTo>
                  <a:lnTo>
                    <a:pt x="256" y="50"/>
                  </a:lnTo>
                  <a:lnTo>
                    <a:pt x="256" y="138"/>
                  </a:lnTo>
                  <a:lnTo>
                    <a:pt x="186" y="138"/>
                  </a:lnTo>
                  <a:lnTo>
                    <a:pt x="186" y="50"/>
                  </a:lnTo>
                  <a:lnTo>
                    <a:pt x="204" y="50"/>
                  </a:lnTo>
                  <a:lnTo>
                    <a:pt x="204" y="36"/>
                  </a:lnTo>
                  <a:lnTo>
                    <a:pt x="150" y="36"/>
                  </a:lnTo>
                  <a:lnTo>
                    <a:pt x="150" y="21"/>
                  </a:lnTo>
                  <a:lnTo>
                    <a:pt x="204" y="21"/>
                  </a:lnTo>
                  <a:lnTo>
                    <a:pt x="204" y="0"/>
                  </a:lnTo>
                  <a:lnTo>
                    <a:pt x="218" y="0"/>
                  </a:lnTo>
                  <a:cubicBezTo>
                    <a:pt x="222" y="1"/>
                    <a:pt x="223" y="2"/>
                    <a:pt x="219" y="5"/>
                  </a:cubicBezTo>
                  <a:lnTo>
                    <a:pt x="219" y="21"/>
                  </a:lnTo>
                  <a:lnTo>
                    <a:pt x="268" y="21"/>
                  </a:lnTo>
                  <a:lnTo>
                    <a:pt x="268" y="36"/>
                  </a:lnTo>
                  <a:lnTo>
                    <a:pt x="219" y="36"/>
                  </a:lnTo>
                  <a:close/>
                  <a:moveTo>
                    <a:pt x="199" y="62"/>
                  </a:moveTo>
                  <a:lnTo>
                    <a:pt x="199" y="75"/>
                  </a:lnTo>
                  <a:lnTo>
                    <a:pt x="243" y="75"/>
                  </a:lnTo>
                  <a:lnTo>
                    <a:pt x="243" y="62"/>
                  </a:lnTo>
                  <a:lnTo>
                    <a:pt x="199" y="62"/>
                  </a:lnTo>
                  <a:close/>
                  <a:moveTo>
                    <a:pt x="199" y="87"/>
                  </a:moveTo>
                  <a:lnTo>
                    <a:pt x="199" y="100"/>
                  </a:lnTo>
                  <a:lnTo>
                    <a:pt x="243" y="100"/>
                  </a:lnTo>
                  <a:lnTo>
                    <a:pt x="243" y="87"/>
                  </a:lnTo>
                  <a:lnTo>
                    <a:pt x="199" y="87"/>
                  </a:lnTo>
                  <a:close/>
                  <a:moveTo>
                    <a:pt x="199" y="112"/>
                  </a:moveTo>
                  <a:lnTo>
                    <a:pt x="199" y="126"/>
                  </a:lnTo>
                  <a:lnTo>
                    <a:pt x="243" y="126"/>
                  </a:lnTo>
                  <a:lnTo>
                    <a:pt x="243" y="112"/>
                  </a:lnTo>
                  <a:lnTo>
                    <a:pt x="199" y="112"/>
                  </a:lnTo>
                  <a:close/>
                  <a:moveTo>
                    <a:pt x="155" y="172"/>
                  </a:moveTo>
                  <a:lnTo>
                    <a:pt x="155" y="52"/>
                  </a:lnTo>
                  <a:lnTo>
                    <a:pt x="170" y="52"/>
                  </a:lnTo>
                  <a:cubicBezTo>
                    <a:pt x="174" y="53"/>
                    <a:pt x="174" y="54"/>
                    <a:pt x="170" y="57"/>
                  </a:cubicBezTo>
                  <a:lnTo>
                    <a:pt x="170" y="151"/>
                  </a:lnTo>
                  <a:lnTo>
                    <a:pt x="274" y="151"/>
                  </a:lnTo>
                  <a:lnTo>
                    <a:pt x="274" y="165"/>
                  </a:lnTo>
                  <a:lnTo>
                    <a:pt x="170" y="165"/>
                  </a:lnTo>
                  <a:lnTo>
                    <a:pt x="170" y="172"/>
                  </a:lnTo>
                  <a:lnTo>
                    <a:pt x="155"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34" name="Line 593"/>
            <p:cNvCxnSpPr/>
            <p:nvPr/>
          </p:nvCxnSpPr>
          <p:spPr bwMode="auto">
            <a:xfrm>
              <a:off x="3590290" y="259080"/>
              <a:ext cx="0" cy="35814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35" name="Line 594"/>
            <p:cNvCxnSpPr/>
            <p:nvPr/>
          </p:nvCxnSpPr>
          <p:spPr bwMode="auto">
            <a:xfrm>
              <a:off x="4180840" y="259080"/>
              <a:ext cx="0" cy="35814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36" name="Freeform 595"/>
            <p:cNvSpPr>
              <a:spLocks noEditPoints="1"/>
            </p:cNvSpPr>
            <p:nvPr/>
          </p:nvSpPr>
          <p:spPr bwMode="auto">
            <a:xfrm>
              <a:off x="3667760" y="484505"/>
              <a:ext cx="418465" cy="97155"/>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37" name="Line 596"/>
            <p:cNvCxnSpPr/>
            <p:nvPr/>
          </p:nvCxnSpPr>
          <p:spPr bwMode="auto">
            <a:xfrm>
              <a:off x="4180840" y="25908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38" name="Line 597"/>
            <p:cNvCxnSpPr/>
            <p:nvPr/>
          </p:nvCxnSpPr>
          <p:spPr bwMode="auto">
            <a:xfrm>
              <a:off x="4180840" y="438150"/>
              <a:ext cx="1182370"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39" name="Freeform 598"/>
            <p:cNvSpPr>
              <a:spLocks noEditPoints="1"/>
            </p:cNvSpPr>
            <p:nvPr/>
          </p:nvSpPr>
          <p:spPr bwMode="auto">
            <a:xfrm>
              <a:off x="4395470" y="306070"/>
              <a:ext cx="737870" cy="97790"/>
            </a:xfrm>
            <a:custGeom>
              <a:avLst/>
              <a:gdLst>
                <a:gd name="T0" fmla="*/ 67 w 1319"/>
                <a:gd name="T1" fmla="*/ 129 h 175"/>
                <a:gd name="T2" fmla="*/ 160 w 1319"/>
                <a:gd name="T3" fmla="*/ 153 h 175"/>
                <a:gd name="T4" fmla="*/ 47 w 1319"/>
                <a:gd name="T5" fmla="*/ 97 h 175"/>
                <a:gd name="T6" fmla="*/ 62 w 1319"/>
                <a:gd name="T7" fmla="*/ 12 h 175"/>
                <a:gd name="T8" fmla="*/ 152 w 1319"/>
                <a:gd name="T9" fmla="*/ 42 h 175"/>
                <a:gd name="T10" fmla="*/ 347 w 1319"/>
                <a:gd name="T11" fmla="*/ 86 h 175"/>
                <a:gd name="T12" fmla="*/ 329 w 1319"/>
                <a:gd name="T13" fmla="*/ 123 h 175"/>
                <a:gd name="T14" fmla="*/ 288 w 1319"/>
                <a:gd name="T15" fmla="*/ 160 h 175"/>
                <a:gd name="T16" fmla="*/ 297 w 1319"/>
                <a:gd name="T17" fmla="*/ 20 h 175"/>
                <a:gd name="T18" fmla="*/ 261 w 1319"/>
                <a:gd name="T19" fmla="*/ 168 h 175"/>
                <a:gd name="T20" fmla="*/ 296 w 1319"/>
                <a:gd name="T21" fmla="*/ 105 h 175"/>
                <a:gd name="T22" fmla="*/ 243 w 1319"/>
                <a:gd name="T23" fmla="*/ 78 h 175"/>
                <a:gd name="T24" fmla="*/ 233 w 1319"/>
                <a:gd name="T25" fmla="*/ 174 h 175"/>
                <a:gd name="T26" fmla="*/ 213 w 1319"/>
                <a:gd name="T27" fmla="*/ 66 h 175"/>
                <a:gd name="T28" fmla="*/ 212 w 1319"/>
                <a:gd name="T29" fmla="*/ 46 h 175"/>
                <a:gd name="T30" fmla="*/ 282 w 1319"/>
                <a:gd name="T31" fmla="*/ 47 h 175"/>
                <a:gd name="T32" fmla="*/ 282 w 1319"/>
                <a:gd name="T33" fmla="*/ 59 h 175"/>
                <a:gd name="T34" fmla="*/ 252 w 1319"/>
                <a:gd name="T35" fmla="*/ 107 h 175"/>
                <a:gd name="T36" fmla="*/ 543 w 1319"/>
                <a:gd name="T37" fmla="*/ 42 h 175"/>
                <a:gd name="T38" fmla="*/ 503 w 1319"/>
                <a:gd name="T39" fmla="*/ 151 h 175"/>
                <a:gd name="T40" fmla="*/ 451 w 1319"/>
                <a:gd name="T41" fmla="*/ 107 h 175"/>
                <a:gd name="T42" fmla="*/ 459 w 1319"/>
                <a:gd name="T43" fmla="*/ 15 h 175"/>
                <a:gd name="T44" fmla="*/ 419 w 1319"/>
                <a:gd name="T45" fmla="*/ 172 h 175"/>
                <a:gd name="T46" fmla="*/ 444 w 1319"/>
                <a:gd name="T47" fmla="*/ 52 h 175"/>
                <a:gd name="T48" fmla="*/ 634 w 1319"/>
                <a:gd name="T49" fmla="*/ 144 h 175"/>
                <a:gd name="T50" fmla="*/ 735 w 1319"/>
                <a:gd name="T51" fmla="*/ 88 h 175"/>
                <a:gd name="T52" fmla="*/ 651 w 1319"/>
                <a:gd name="T53" fmla="*/ 36 h 175"/>
                <a:gd name="T54" fmla="*/ 612 w 1319"/>
                <a:gd name="T55" fmla="*/ 134 h 175"/>
                <a:gd name="T56" fmla="*/ 784 w 1319"/>
                <a:gd name="T57" fmla="*/ 114 h 175"/>
                <a:gd name="T58" fmla="*/ 826 w 1319"/>
                <a:gd name="T59" fmla="*/ 105 h 175"/>
                <a:gd name="T60" fmla="*/ 825 w 1319"/>
                <a:gd name="T61" fmla="*/ 91 h 175"/>
                <a:gd name="T62" fmla="*/ 761 w 1319"/>
                <a:gd name="T63" fmla="*/ 82 h 175"/>
                <a:gd name="T64" fmla="*/ 812 w 1319"/>
                <a:gd name="T65" fmla="*/ 9 h 175"/>
                <a:gd name="T66" fmla="*/ 795 w 1319"/>
                <a:gd name="T67" fmla="*/ 81 h 175"/>
                <a:gd name="T68" fmla="*/ 919 w 1319"/>
                <a:gd name="T69" fmla="*/ 93 h 175"/>
                <a:gd name="T70" fmla="*/ 923 w 1319"/>
                <a:gd name="T71" fmla="*/ 137 h 175"/>
                <a:gd name="T72" fmla="*/ 872 w 1319"/>
                <a:gd name="T73" fmla="*/ 88 h 175"/>
                <a:gd name="T74" fmla="*/ 845 w 1319"/>
                <a:gd name="T75" fmla="*/ 92 h 175"/>
                <a:gd name="T76" fmla="*/ 874 w 1319"/>
                <a:gd name="T77" fmla="*/ 1 h 175"/>
                <a:gd name="T78" fmla="*/ 1073 w 1319"/>
                <a:gd name="T79" fmla="*/ 63 h 175"/>
                <a:gd name="T80" fmla="*/ 1088 w 1319"/>
                <a:gd name="T81" fmla="*/ 77 h 175"/>
                <a:gd name="T82" fmla="*/ 1026 w 1319"/>
                <a:gd name="T83" fmla="*/ 168 h 175"/>
                <a:gd name="T84" fmla="*/ 1026 w 1319"/>
                <a:gd name="T85" fmla="*/ 109 h 175"/>
                <a:gd name="T86" fmla="*/ 1022 w 1319"/>
                <a:gd name="T87" fmla="*/ 84 h 175"/>
                <a:gd name="T88" fmla="*/ 1022 w 1319"/>
                <a:gd name="T89" fmla="*/ 73 h 175"/>
                <a:gd name="T90" fmla="*/ 956 w 1319"/>
                <a:gd name="T91" fmla="*/ 34 h 175"/>
                <a:gd name="T92" fmla="*/ 1176 w 1319"/>
                <a:gd name="T93" fmla="*/ 4 h 175"/>
                <a:gd name="T94" fmla="*/ 1317 w 1319"/>
                <a:gd name="T95" fmla="*/ 72 h 175"/>
                <a:gd name="T96" fmla="*/ 1240 w 1319"/>
                <a:gd name="T97" fmla="*/ 157 h 175"/>
                <a:gd name="T98" fmla="*/ 1172 w 1319"/>
                <a:gd name="T99" fmla="*/ 148 h 175"/>
                <a:gd name="T100" fmla="*/ 1290 w 1319"/>
                <a:gd name="T101" fmla="*/ 81 h 175"/>
                <a:gd name="T102" fmla="*/ 1278 w 1319"/>
                <a:gd name="T103" fmla="*/ 100 h 175"/>
                <a:gd name="T104" fmla="*/ 1278 w 1319"/>
                <a:gd name="T105" fmla="*/ 23 h 175"/>
                <a:gd name="T106" fmla="*/ 1189 w 1319"/>
                <a:gd name="T107" fmla="*/ 32 h 175"/>
                <a:gd name="T108" fmla="*/ 1189 w 1319"/>
                <a:gd name="T109" fmla="*/ 1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9" h="175">
                  <a:moveTo>
                    <a:pt x="62" y="97"/>
                  </a:moveTo>
                  <a:lnTo>
                    <a:pt x="99" y="97"/>
                  </a:lnTo>
                  <a:lnTo>
                    <a:pt x="99" y="57"/>
                  </a:lnTo>
                  <a:lnTo>
                    <a:pt x="62" y="57"/>
                  </a:lnTo>
                  <a:lnTo>
                    <a:pt x="62" y="97"/>
                  </a:lnTo>
                  <a:close/>
                  <a:moveTo>
                    <a:pt x="54" y="117"/>
                  </a:moveTo>
                  <a:lnTo>
                    <a:pt x="67" y="129"/>
                  </a:lnTo>
                  <a:cubicBezTo>
                    <a:pt x="69" y="132"/>
                    <a:pt x="67" y="133"/>
                    <a:pt x="62" y="132"/>
                  </a:cubicBezTo>
                  <a:cubicBezTo>
                    <a:pt x="49" y="147"/>
                    <a:pt x="33" y="160"/>
                    <a:pt x="14" y="171"/>
                  </a:cubicBezTo>
                  <a:lnTo>
                    <a:pt x="4" y="156"/>
                  </a:lnTo>
                  <a:cubicBezTo>
                    <a:pt x="23" y="147"/>
                    <a:pt x="39" y="134"/>
                    <a:pt x="54" y="117"/>
                  </a:cubicBezTo>
                  <a:close/>
                  <a:moveTo>
                    <a:pt x="98" y="126"/>
                  </a:moveTo>
                  <a:lnTo>
                    <a:pt x="109" y="115"/>
                  </a:lnTo>
                  <a:cubicBezTo>
                    <a:pt x="126" y="133"/>
                    <a:pt x="143" y="146"/>
                    <a:pt x="160" y="153"/>
                  </a:cubicBezTo>
                  <a:lnTo>
                    <a:pt x="150" y="168"/>
                  </a:lnTo>
                  <a:cubicBezTo>
                    <a:pt x="131" y="160"/>
                    <a:pt x="114" y="146"/>
                    <a:pt x="98" y="126"/>
                  </a:cubicBezTo>
                  <a:close/>
                  <a:moveTo>
                    <a:pt x="162" y="97"/>
                  </a:moveTo>
                  <a:lnTo>
                    <a:pt x="162" y="111"/>
                  </a:lnTo>
                  <a:lnTo>
                    <a:pt x="0" y="111"/>
                  </a:lnTo>
                  <a:lnTo>
                    <a:pt x="0" y="97"/>
                  </a:lnTo>
                  <a:lnTo>
                    <a:pt x="47" y="97"/>
                  </a:lnTo>
                  <a:lnTo>
                    <a:pt x="47" y="57"/>
                  </a:lnTo>
                  <a:lnTo>
                    <a:pt x="14" y="57"/>
                  </a:lnTo>
                  <a:lnTo>
                    <a:pt x="14" y="42"/>
                  </a:lnTo>
                  <a:lnTo>
                    <a:pt x="47" y="42"/>
                  </a:lnTo>
                  <a:lnTo>
                    <a:pt x="47" y="6"/>
                  </a:lnTo>
                  <a:lnTo>
                    <a:pt x="61" y="7"/>
                  </a:lnTo>
                  <a:cubicBezTo>
                    <a:pt x="65" y="8"/>
                    <a:pt x="65" y="9"/>
                    <a:pt x="62" y="12"/>
                  </a:cubicBezTo>
                  <a:lnTo>
                    <a:pt x="62" y="42"/>
                  </a:lnTo>
                  <a:lnTo>
                    <a:pt x="99" y="42"/>
                  </a:lnTo>
                  <a:lnTo>
                    <a:pt x="99" y="6"/>
                  </a:lnTo>
                  <a:lnTo>
                    <a:pt x="114" y="7"/>
                  </a:lnTo>
                  <a:cubicBezTo>
                    <a:pt x="118" y="8"/>
                    <a:pt x="118" y="9"/>
                    <a:pt x="114" y="12"/>
                  </a:cubicBezTo>
                  <a:lnTo>
                    <a:pt x="114" y="42"/>
                  </a:lnTo>
                  <a:lnTo>
                    <a:pt x="152" y="42"/>
                  </a:lnTo>
                  <a:lnTo>
                    <a:pt x="152" y="57"/>
                  </a:lnTo>
                  <a:lnTo>
                    <a:pt x="114" y="57"/>
                  </a:lnTo>
                  <a:lnTo>
                    <a:pt x="114" y="97"/>
                  </a:lnTo>
                  <a:lnTo>
                    <a:pt x="162" y="97"/>
                  </a:lnTo>
                  <a:close/>
                  <a:moveTo>
                    <a:pt x="311" y="20"/>
                  </a:moveTo>
                  <a:lnTo>
                    <a:pt x="347" y="20"/>
                  </a:lnTo>
                  <a:lnTo>
                    <a:pt x="347" y="86"/>
                  </a:lnTo>
                  <a:lnTo>
                    <a:pt x="314" y="86"/>
                  </a:lnTo>
                  <a:lnTo>
                    <a:pt x="314" y="95"/>
                  </a:lnTo>
                  <a:cubicBezTo>
                    <a:pt x="314" y="98"/>
                    <a:pt x="317" y="105"/>
                    <a:pt x="322" y="114"/>
                  </a:cubicBezTo>
                  <a:lnTo>
                    <a:pt x="345" y="90"/>
                  </a:lnTo>
                  <a:lnTo>
                    <a:pt x="356" y="102"/>
                  </a:lnTo>
                  <a:cubicBezTo>
                    <a:pt x="356" y="105"/>
                    <a:pt x="355" y="106"/>
                    <a:pt x="352" y="105"/>
                  </a:cubicBezTo>
                  <a:lnTo>
                    <a:pt x="329" y="123"/>
                  </a:lnTo>
                  <a:cubicBezTo>
                    <a:pt x="337" y="133"/>
                    <a:pt x="348" y="143"/>
                    <a:pt x="361" y="151"/>
                  </a:cubicBezTo>
                  <a:lnTo>
                    <a:pt x="353" y="166"/>
                  </a:lnTo>
                  <a:cubicBezTo>
                    <a:pt x="337" y="156"/>
                    <a:pt x="324" y="142"/>
                    <a:pt x="314" y="123"/>
                  </a:cubicBezTo>
                  <a:lnTo>
                    <a:pt x="314" y="161"/>
                  </a:lnTo>
                  <a:cubicBezTo>
                    <a:pt x="314" y="168"/>
                    <a:pt x="311" y="172"/>
                    <a:pt x="305" y="172"/>
                  </a:cubicBezTo>
                  <a:lnTo>
                    <a:pt x="291" y="172"/>
                  </a:lnTo>
                  <a:lnTo>
                    <a:pt x="288" y="160"/>
                  </a:lnTo>
                  <a:lnTo>
                    <a:pt x="298" y="160"/>
                  </a:lnTo>
                  <a:cubicBezTo>
                    <a:pt x="300" y="160"/>
                    <a:pt x="301" y="159"/>
                    <a:pt x="301" y="157"/>
                  </a:cubicBezTo>
                  <a:lnTo>
                    <a:pt x="301" y="86"/>
                  </a:lnTo>
                  <a:lnTo>
                    <a:pt x="285" y="86"/>
                  </a:lnTo>
                  <a:lnTo>
                    <a:pt x="269" y="86"/>
                  </a:lnTo>
                  <a:lnTo>
                    <a:pt x="269" y="20"/>
                  </a:lnTo>
                  <a:lnTo>
                    <a:pt x="297" y="20"/>
                  </a:lnTo>
                  <a:lnTo>
                    <a:pt x="302" y="0"/>
                  </a:lnTo>
                  <a:lnTo>
                    <a:pt x="318" y="3"/>
                  </a:lnTo>
                  <a:cubicBezTo>
                    <a:pt x="322" y="4"/>
                    <a:pt x="321" y="6"/>
                    <a:pt x="317" y="7"/>
                  </a:cubicBezTo>
                  <a:lnTo>
                    <a:pt x="311" y="20"/>
                  </a:lnTo>
                  <a:close/>
                  <a:moveTo>
                    <a:pt x="296" y="105"/>
                  </a:moveTo>
                  <a:lnTo>
                    <a:pt x="294" y="108"/>
                  </a:lnTo>
                  <a:cubicBezTo>
                    <a:pt x="294" y="136"/>
                    <a:pt x="283" y="156"/>
                    <a:pt x="261" y="168"/>
                  </a:cubicBezTo>
                  <a:lnTo>
                    <a:pt x="252" y="157"/>
                  </a:lnTo>
                  <a:cubicBezTo>
                    <a:pt x="270" y="146"/>
                    <a:pt x="279" y="132"/>
                    <a:pt x="280" y="114"/>
                  </a:cubicBezTo>
                  <a:lnTo>
                    <a:pt x="261" y="114"/>
                  </a:lnTo>
                  <a:lnTo>
                    <a:pt x="261" y="102"/>
                  </a:lnTo>
                  <a:lnTo>
                    <a:pt x="282" y="102"/>
                  </a:lnTo>
                  <a:lnTo>
                    <a:pt x="285" y="99"/>
                  </a:lnTo>
                  <a:lnTo>
                    <a:pt x="296" y="105"/>
                  </a:lnTo>
                  <a:close/>
                  <a:moveTo>
                    <a:pt x="212" y="46"/>
                  </a:moveTo>
                  <a:lnTo>
                    <a:pt x="222" y="54"/>
                  </a:lnTo>
                  <a:lnTo>
                    <a:pt x="242" y="23"/>
                  </a:lnTo>
                  <a:lnTo>
                    <a:pt x="254" y="31"/>
                  </a:lnTo>
                  <a:cubicBezTo>
                    <a:pt x="256" y="33"/>
                    <a:pt x="255" y="34"/>
                    <a:pt x="252" y="35"/>
                  </a:cubicBezTo>
                  <a:cubicBezTo>
                    <a:pt x="238" y="55"/>
                    <a:pt x="227" y="70"/>
                    <a:pt x="219" y="80"/>
                  </a:cubicBezTo>
                  <a:lnTo>
                    <a:pt x="243" y="78"/>
                  </a:lnTo>
                  <a:lnTo>
                    <a:pt x="238" y="67"/>
                  </a:lnTo>
                  <a:lnTo>
                    <a:pt x="249" y="61"/>
                  </a:lnTo>
                  <a:cubicBezTo>
                    <a:pt x="257" y="71"/>
                    <a:pt x="262" y="81"/>
                    <a:pt x="266" y="92"/>
                  </a:cubicBezTo>
                  <a:lnTo>
                    <a:pt x="252" y="98"/>
                  </a:lnTo>
                  <a:lnTo>
                    <a:pt x="249" y="90"/>
                  </a:lnTo>
                  <a:lnTo>
                    <a:pt x="233" y="92"/>
                  </a:lnTo>
                  <a:lnTo>
                    <a:pt x="233" y="174"/>
                  </a:lnTo>
                  <a:lnTo>
                    <a:pt x="218" y="174"/>
                  </a:lnTo>
                  <a:lnTo>
                    <a:pt x="218" y="93"/>
                  </a:lnTo>
                  <a:lnTo>
                    <a:pt x="193" y="95"/>
                  </a:lnTo>
                  <a:cubicBezTo>
                    <a:pt x="191" y="98"/>
                    <a:pt x="189" y="97"/>
                    <a:pt x="189" y="92"/>
                  </a:cubicBezTo>
                  <a:lnTo>
                    <a:pt x="187" y="81"/>
                  </a:lnTo>
                  <a:lnTo>
                    <a:pt x="202" y="81"/>
                  </a:lnTo>
                  <a:lnTo>
                    <a:pt x="213" y="66"/>
                  </a:lnTo>
                  <a:lnTo>
                    <a:pt x="189" y="48"/>
                  </a:lnTo>
                  <a:lnTo>
                    <a:pt x="197" y="36"/>
                  </a:lnTo>
                  <a:lnTo>
                    <a:pt x="201" y="39"/>
                  </a:lnTo>
                  <a:cubicBezTo>
                    <a:pt x="211" y="23"/>
                    <a:pt x="218" y="11"/>
                    <a:pt x="222" y="3"/>
                  </a:cubicBezTo>
                  <a:lnTo>
                    <a:pt x="235" y="9"/>
                  </a:lnTo>
                  <a:cubicBezTo>
                    <a:pt x="237" y="11"/>
                    <a:pt x="236" y="13"/>
                    <a:pt x="233" y="13"/>
                  </a:cubicBezTo>
                  <a:cubicBezTo>
                    <a:pt x="222" y="30"/>
                    <a:pt x="215" y="41"/>
                    <a:pt x="212" y="46"/>
                  </a:cubicBezTo>
                  <a:close/>
                  <a:moveTo>
                    <a:pt x="191" y="153"/>
                  </a:moveTo>
                  <a:cubicBezTo>
                    <a:pt x="195" y="134"/>
                    <a:pt x="197" y="119"/>
                    <a:pt x="197" y="108"/>
                  </a:cubicBezTo>
                  <a:lnTo>
                    <a:pt x="210" y="109"/>
                  </a:lnTo>
                  <a:cubicBezTo>
                    <a:pt x="214" y="110"/>
                    <a:pt x="215" y="111"/>
                    <a:pt x="211" y="113"/>
                  </a:cubicBezTo>
                  <a:cubicBezTo>
                    <a:pt x="211" y="129"/>
                    <a:pt x="209" y="145"/>
                    <a:pt x="205" y="160"/>
                  </a:cubicBezTo>
                  <a:lnTo>
                    <a:pt x="191" y="153"/>
                  </a:lnTo>
                  <a:close/>
                  <a:moveTo>
                    <a:pt x="282" y="47"/>
                  </a:moveTo>
                  <a:lnTo>
                    <a:pt x="334" y="47"/>
                  </a:lnTo>
                  <a:lnTo>
                    <a:pt x="334" y="32"/>
                  </a:lnTo>
                  <a:lnTo>
                    <a:pt x="282" y="32"/>
                  </a:lnTo>
                  <a:lnTo>
                    <a:pt x="282" y="47"/>
                  </a:lnTo>
                  <a:close/>
                  <a:moveTo>
                    <a:pt x="334" y="74"/>
                  </a:moveTo>
                  <a:lnTo>
                    <a:pt x="334" y="59"/>
                  </a:lnTo>
                  <a:lnTo>
                    <a:pt x="282" y="59"/>
                  </a:lnTo>
                  <a:lnTo>
                    <a:pt x="282" y="74"/>
                  </a:lnTo>
                  <a:lnTo>
                    <a:pt x="334" y="74"/>
                  </a:lnTo>
                  <a:close/>
                  <a:moveTo>
                    <a:pt x="252" y="107"/>
                  </a:moveTo>
                  <a:cubicBezTo>
                    <a:pt x="255" y="114"/>
                    <a:pt x="258" y="125"/>
                    <a:pt x="259" y="138"/>
                  </a:cubicBezTo>
                  <a:lnTo>
                    <a:pt x="245" y="141"/>
                  </a:lnTo>
                  <a:cubicBezTo>
                    <a:pt x="244" y="133"/>
                    <a:pt x="242" y="122"/>
                    <a:pt x="239" y="110"/>
                  </a:cubicBezTo>
                  <a:lnTo>
                    <a:pt x="252" y="107"/>
                  </a:lnTo>
                  <a:close/>
                  <a:moveTo>
                    <a:pt x="468" y="42"/>
                  </a:moveTo>
                  <a:lnTo>
                    <a:pt x="488" y="42"/>
                  </a:lnTo>
                  <a:lnTo>
                    <a:pt x="488" y="3"/>
                  </a:lnTo>
                  <a:lnTo>
                    <a:pt x="502" y="3"/>
                  </a:lnTo>
                  <a:cubicBezTo>
                    <a:pt x="506" y="4"/>
                    <a:pt x="506" y="5"/>
                    <a:pt x="503" y="8"/>
                  </a:cubicBezTo>
                  <a:lnTo>
                    <a:pt x="503" y="42"/>
                  </a:lnTo>
                  <a:lnTo>
                    <a:pt x="543" y="42"/>
                  </a:lnTo>
                  <a:lnTo>
                    <a:pt x="543" y="57"/>
                  </a:lnTo>
                  <a:lnTo>
                    <a:pt x="503" y="57"/>
                  </a:lnTo>
                  <a:lnTo>
                    <a:pt x="503" y="93"/>
                  </a:lnTo>
                  <a:lnTo>
                    <a:pt x="541" y="93"/>
                  </a:lnTo>
                  <a:lnTo>
                    <a:pt x="541" y="107"/>
                  </a:lnTo>
                  <a:lnTo>
                    <a:pt x="503" y="107"/>
                  </a:lnTo>
                  <a:lnTo>
                    <a:pt x="503" y="151"/>
                  </a:lnTo>
                  <a:lnTo>
                    <a:pt x="552" y="151"/>
                  </a:lnTo>
                  <a:lnTo>
                    <a:pt x="552" y="165"/>
                  </a:lnTo>
                  <a:lnTo>
                    <a:pt x="438" y="165"/>
                  </a:lnTo>
                  <a:lnTo>
                    <a:pt x="438" y="151"/>
                  </a:lnTo>
                  <a:lnTo>
                    <a:pt x="488" y="151"/>
                  </a:lnTo>
                  <a:lnTo>
                    <a:pt x="488" y="107"/>
                  </a:lnTo>
                  <a:lnTo>
                    <a:pt x="451" y="107"/>
                  </a:lnTo>
                  <a:lnTo>
                    <a:pt x="451" y="93"/>
                  </a:lnTo>
                  <a:lnTo>
                    <a:pt x="488" y="93"/>
                  </a:lnTo>
                  <a:lnTo>
                    <a:pt x="488" y="57"/>
                  </a:lnTo>
                  <a:lnTo>
                    <a:pt x="463" y="57"/>
                  </a:lnTo>
                  <a:cubicBezTo>
                    <a:pt x="460" y="67"/>
                    <a:pt x="454" y="77"/>
                    <a:pt x="447" y="87"/>
                  </a:cubicBezTo>
                  <a:lnTo>
                    <a:pt x="434" y="77"/>
                  </a:lnTo>
                  <a:cubicBezTo>
                    <a:pt x="447" y="60"/>
                    <a:pt x="455" y="39"/>
                    <a:pt x="459" y="15"/>
                  </a:cubicBezTo>
                  <a:lnTo>
                    <a:pt x="474" y="18"/>
                  </a:lnTo>
                  <a:cubicBezTo>
                    <a:pt x="478" y="20"/>
                    <a:pt x="478" y="21"/>
                    <a:pt x="474" y="23"/>
                  </a:cubicBezTo>
                  <a:lnTo>
                    <a:pt x="468" y="42"/>
                  </a:lnTo>
                  <a:close/>
                  <a:moveTo>
                    <a:pt x="404" y="1"/>
                  </a:moveTo>
                  <a:lnTo>
                    <a:pt x="418" y="1"/>
                  </a:lnTo>
                  <a:cubicBezTo>
                    <a:pt x="422" y="2"/>
                    <a:pt x="422" y="3"/>
                    <a:pt x="419" y="6"/>
                  </a:cubicBezTo>
                  <a:lnTo>
                    <a:pt x="419" y="172"/>
                  </a:lnTo>
                  <a:lnTo>
                    <a:pt x="404" y="172"/>
                  </a:lnTo>
                  <a:lnTo>
                    <a:pt x="404" y="1"/>
                  </a:lnTo>
                  <a:close/>
                  <a:moveTo>
                    <a:pt x="444" y="52"/>
                  </a:moveTo>
                  <a:lnTo>
                    <a:pt x="432" y="60"/>
                  </a:lnTo>
                  <a:cubicBezTo>
                    <a:pt x="428" y="52"/>
                    <a:pt x="425" y="45"/>
                    <a:pt x="421" y="39"/>
                  </a:cubicBezTo>
                  <a:lnTo>
                    <a:pt x="432" y="32"/>
                  </a:lnTo>
                  <a:cubicBezTo>
                    <a:pt x="437" y="38"/>
                    <a:pt x="441" y="45"/>
                    <a:pt x="444" y="52"/>
                  </a:cubicBezTo>
                  <a:close/>
                  <a:moveTo>
                    <a:pt x="399" y="40"/>
                  </a:moveTo>
                  <a:cubicBezTo>
                    <a:pt x="403" y="41"/>
                    <a:pt x="403" y="43"/>
                    <a:pt x="399" y="45"/>
                  </a:cubicBezTo>
                  <a:cubicBezTo>
                    <a:pt x="398" y="61"/>
                    <a:pt x="396" y="76"/>
                    <a:pt x="393" y="90"/>
                  </a:cubicBezTo>
                  <a:lnTo>
                    <a:pt x="378" y="85"/>
                  </a:lnTo>
                  <a:cubicBezTo>
                    <a:pt x="382" y="73"/>
                    <a:pt x="385" y="57"/>
                    <a:pt x="385" y="38"/>
                  </a:cubicBezTo>
                  <a:lnTo>
                    <a:pt x="399" y="40"/>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763" y="153"/>
                  </a:moveTo>
                  <a:cubicBezTo>
                    <a:pt x="767" y="138"/>
                    <a:pt x="769" y="123"/>
                    <a:pt x="769" y="108"/>
                  </a:cubicBezTo>
                  <a:lnTo>
                    <a:pt x="786" y="109"/>
                  </a:lnTo>
                  <a:cubicBezTo>
                    <a:pt x="788" y="111"/>
                    <a:pt x="788" y="112"/>
                    <a:pt x="784" y="114"/>
                  </a:cubicBezTo>
                  <a:cubicBezTo>
                    <a:pt x="784" y="128"/>
                    <a:pt x="781" y="143"/>
                    <a:pt x="777" y="159"/>
                  </a:cubicBezTo>
                  <a:lnTo>
                    <a:pt x="763" y="153"/>
                  </a:lnTo>
                  <a:close/>
                  <a:moveTo>
                    <a:pt x="826" y="105"/>
                  </a:moveTo>
                  <a:cubicBezTo>
                    <a:pt x="832" y="114"/>
                    <a:pt x="835" y="126"/>
                    <a:pt x="837" y="141"/>
                  </a:cubicBezTo>
                  <a:lnTo>
                    <a:pt x="822" y="145"/>
                  </a:lnTo>
                  <a:cubicBezTo>
                    <a:pt x="820" y="129"/>
                    <a:pt x="817" y="116"/>
                    <a:pt x="813" y="107"/>
                  </a:cubicBezTo>
                  <a:lnTo>
                    <a:pt x="826" y="105"/>
                  </a:lnTo>
                  <a:close/>
                  <a:moveTo>
                    <a:pt x="795" y="81"/>
                  </a:moveTo>
                  <a:lnTo>
                    <a:pt x="819" y="79"/>
                  </a:lnTo>
                  <a:lnTo>
                    <a:pt x="813" y="67"/>
                  </a:lnTo>
                  <a:lnTo>
                    <a:pt x="825" y="61"/>
                  </a:lnTo>
                  <a:cubicBezTo>
                    <a:pt x="834" y="74"/>
                    <a:pt x="839" y="84"/>
                    <a:pt x="842" y="93"/>
                  </a:cubicBezTo>
                  <a:lnTo>
                    <a:pt x="828" y="99"/>
                  </a:lnTo>
                  <a:lnTo>
                    <a:pt x="825" y="91"/>
                  </a:lnTo>
                  <a:lnTo>
                    <a:pt x="808" y="93"/>
                  </a:lnTo>
                  <a:lnTo>
                    <a:pt x="808" y="174"/>
                  </a:lnTo>
                  <a:lnTo>
                    <a:pt x="793" y="174"/>
                  </a:lnTo>
                  <a:lnTo>
                    <a:pt x="793" y="94"/>
                  </a:lnTo>
                  <a:lnTo>
                    <a:pt x="768" y="96"/>
                  </a:lnTo>
                  <a:cubicBezTo>
                    <a:pt x="767" y="100"/>
                    <a:pt x="766" y="101"/>
                    <a:pt x="764" y="99"/>
                  </a:cubicBezTo>
                  <a:lnTo>
                    <a:pt x="761" y="82"/>
                  </a:lnTo>
                  <a:lnTo>
                    <a:pt x="777" y="81"/>
                  </a:lnTo>
                  <a:lnTo>
                    <a:pt x="789" y="67"/>
                  </a:lnTo>
                  <a:cubicBezTo>
                    <a:pt x="780" y="61"/>
                    <a:pt x="771" y="54"/>
                    <a:pt x="761" y="48"/>
                  </a:cubicBezTo>
                  <a:lnTo>
                    <a:pt x="770" y="36"/>
                  </a:lnTo>
                  <a:lnTo>
                    <a:pt x="776" y="39"/>
                  </a:lnTo>
                  <a:lnTo>
                    <a:pt x="799" y="2"/>
                  </a:lnTo>
                  <a:lnTo>
                    <a:pt x="812" y="9"/>
                  </a:lnTo>
                  <a:cubicBezTo>
                    <a:pt x="815" y="11"/>
                    <a:pt x="815" y="13"/>
                    <a:pt x="810" y="13"/>
                  </a:cubicBezTo>
                  <a:lnTo>
                    <a:pt x="787" y="46"/>
                  </a:lnTo>
                  <a:lnTo>
                    <a:pt x="798" y="54"/>
                  </a:lnTo>
                  <a:lnTo>
                    <a:pt x="818" y="24"/>
                  </a:lnTo>
                  <a:lnTo>
                    <a:pt x="829" y="32"/>
                  </a:lnTo>
                  <a:cubicBezTo>
                    <a:pt x="833" y="34"/>
                    <a:pt x="833" y="36"/>
                    <a:pt x="828" y="36"/>
                  </a:cubicBezTo>
                  <a:lnTo>
                    <a:pt x="795" y="81"/>
                  </a:lnTo>
                  <a:close/>
                  <a:moveTo>
                    <a:pt x="885" y="42"/>
                  </a:moveTo>
                  <a:lnTo>
                    <a:pt x="867" y="74"/>
                  </a:lnTo>
                  <a:lnTo>
                    <a:pt x="906" y="73"/>
                  </a:lnTo>
                  <a:cubicBezTo>
                    <a:pt x="903" y="69"/>
                    <a:pt x="899" y="64"/>
                    <a:pt x="894" y="59"/>
                  </a:cubicBezTo>
                  <a:lnTo>
                    <a:pt x="906" y="50"/>
                  </a:lnTo>
                  <a:cubicBezTo>
                    <a:pt x="917" y="60"/>
                    <a:pt x="926" y="72"/>
                    <a:pt x="933" y="84"/>
                  </a:cubicBezTo>
                  <a:lnTo>
                    <a:pt x="919" y="93"/>
                  </a:lnTo>
                  <a:lnTo>
                    <a:pt x="914" y="85"/>
                  </a:lnTo>
                  <a:lnTo>
                    <a:pt x="905" y="86"/>
                  </a:lnTo>
                  <a:lnTo>
                    <a:pt x="905" y="149"/>
                  </a:lnTo>
                  <a:cubicBezTo>
                    <a:pt x="905" y="153"/>
                    <a:pt x="907" y="155"/>
                    <a:pt x="910" y="155"/>
                  </a:cubicBezTo>
                  <a:lnTo>
                    <a:pt x="917" y="155"/>
                  </a:lnTo>
                  <a:cubicBezTo>
                    <a:pt x="920" y="155"/>
                    <a:pt x="922" y="153"/>
                    <a:pt x="922" y="148"/>
                  </a:cubicBezTo>
                  <a:lnTo>
                    <a:pt x="923" y="137"/>
                  </a:lnTo>
                  <a:lnTo>
                    <a:pt x="938" y="141"/>
                  </a:lnTo>
                  <a:lnTo>
                    <a:pt x="936" y="154"/>
                  </a:lnTo>
                  <a:cubicBezTo>
                    <a:pt x="935" y="164"/>
                    <a:pt x="931" y="169"/>
                    <a:pt x="924" y="169"/>
                  </a:cubicBezTo>
                  <a:lnTo>
                    <a:pt x="903" y="169"/>
                  </a:lnTo>
                  <a:cubicBezTo>
                    <a:pt x="894" y="169"/>
                    <a:pt x="890" y="165"/>
                    <a:pt x="890" y="156"/>
                  </a:cubicBezTo>
                  <a:lnTo>
                    <a:pt x="890" y="87"/>
                  </a:lnTo>
                  <a:lnTo>
                    <a:pt x="872" y="88"/>
                  </a:lnTo>
                  <a:lnTo>
                    <a:pt x="872" y="120"/>
                  </a:lnTo>
                  <a:cubicBezTo>
                    <a:pt x="872" y="150"/>
                    <a:pt x="858" y="168"/>
                    <a:pt x="830" y="175"/>
                  </a:cubicBezTo>
                  <a:lnTo>
                    <a:pt x="824" y="159"/>
                  </a:lnTo>
                  <a:cubicBezTo>
                    <a:pt x="846" y="155"/>
                    <a:pt x="857" y="142"/>
                    <a:pt x="857" y="120"/>
                  </a:cubicBezTo>
                  <a:lnTo>
                    <a:pt x="857" y="89"/>
                  </a:lnTo>
                  <a:lnTo>
                    <a:pt x="849" y="90"/>
                  </a:lnTo>
                  <a:cubicBezTo>
                    <a:pt x="848" y="93"/>
                    <a:pt x="847" y="94"/>
                    <a:pt x="845" y="92"/>
                  </a:cubicBezTo>
                  <a:lnTo>
                    <a:pt x="841" y="75"/>
                  </a:lnTo>
                  <a:lnTo>
                    <a:pt x="853" y="75"/>
                  </a:lnTo>
                  <a:lnTo>
                    <a:pt x="868" y="42"/>
                  </a:lnTo>
                  <a:lnTo>
                    <a:pt x="839" y="42"/>
                  </a:lnTo>
                  <a:lnTo>
                    <a:pt x="839" y="28"/>
                  </a:lnTo>
                  <a:lnTo>
                    <a:pt x="874" y="28"/>
                  </a:lnTo>
                  <a:lnTo>
                    <a:pt x="874" y="1"/>
                  </a:lnTo>
                  <a:lnTo>
                    <a:pt x="888" y="1"/>
                  </a:lnTo>
                  <a:cubicBezTo>
                    <a:pt x="892" y="2"/>
                    <a:pt x="893" y="3"/>
                    <a:pt x="889" y="6"/>
                  </a:cubicBezTo>
                  <a:lnTo>
                    <a:pt x="889" y="28"/>
                  </a:lnTo>
                  <a:lnTo>
                    <a:pt x="932" y="28"/>
                  </a:lnTo>
                  <a:lnTo>
                    <a:pt x="932" y="42"/>
                  </a:lnTo>
                  <a:lnTo>
                    <a:pt x="885" y="42"/>
                  </a:lnTo>
                  <a:close/>
                  <a:moveTo>
                    <a:pt x="1073" y="63"/>
                  </a:moveTo>
                  <a:lnTo>
                    <a:pt x="1073" y="3"/>
                  </a:lnTo>
                  <a:lnTo>
                    <a:pt x="1087" y="3"/>
                  </a:lnTo>
                  <a:cubicBezTo>
                    <a:pt x="1092" y="4"/>
                    <a:pt x="1092" y="5"/>
                    <a:pt x="1088" y="8"/>
                  </a:cubicBezTo>
                  <a:lnTo>
                    <a:pt x="1088" y="63"/>
                  </a:lnTo>
                  <a:lnTo>
                    <a:pt x="1126" y="63"/>
                  </a:lnTo>
                  <a:lnTo>
                    <a:pt x="1126" y="77"/>
                  </a:lnTo>
                  <a:lnTo>
                    <a:pt x="1088" y="77"/>
                  </a:lnTo>
                  <a:lnTo>
                    <a:pt x="1088" y="170"/>
                  </a:lnTo>
                  <a:lnTo>
                    <a:pt x="1073" y="170"/>
                  </a:lnTo>
                  <a:lnTo>
                    <a:pt x="1073" y="77"/>
                  </a:lnTo>
                  <a:lnTo>
                    <a:pt x="1032" y="77"/>
                  </a:lnTo>
                  <a:lnTo>
                    <a:pt x="1032" y="63"/>
                  </a:lnTo>
                  <a:lnTo>
                    <a:pt x="1073" y="63"/>
                  </a:lnTo>
                  <a:close/>
                  <a:moveTo>
                    <a:pt x="1026" y="168"/>
                  </a:moveTo>
                  <a:lnTo>
                    <a:pt x="1011" y="168"/>
                  </a:lnTo>
                  <a:lnTo>
                    <a:pt x="1011" y="160"/>
                  </a:lnTo>
                  <a:lnTo>
                    <a:pt x="981" y="160"/>
                  </a:lnTo>
                  <a:lnTo>
                    <a:pt x="981" y="171"/>
                  </a:lnTo>
                  <a:lnTo>
                    <a:pt x="966" y="171"/>
                  </a:lnTo>
                  <a:lnTo>
                    <a:pt x="966" y="109"/>
                  </a:lnTo>
                  <a:lnTo>
                    <a:pt x="1026" y="109"/>
                  </a:lnTo>
                  <a:lnTo>
                    <a:pt x="1026" y="168"/>
                  </a:lnTo>
                  <a:close/>
                  <a:moveTo>
                    <a:pt x="981" y="121"/>
                  </a:moveTo>
                  <a:lnTo>
                    <a:pt x="981" y="148"/>
                  </a:lnTo>
                  <a:lnTo>
                    <a:pt x="1011" y="148"/>
                  </a:lnTo>
                  <a:lnTo>
                    <a:pt x="1011" y="121"/>
                  </a:lnTo>
                  <a:lnTo>
                    <a:pt x="981" y="121"/>
                  </a:lnTo>
                  <a:close/>
                  <a:moveTo>
                    <a:pt x="1022" y="84"/>
                  </a:moveTo>
                  <a:lnTo>
                    <a:pt x="1022" y="98"/>
                  </a:lnTo>
                  <a:lnTo>
                    <a:pt x="970" y="98"/>
                  </a:lnTo>
                  <a:lnTo>
                    <a:pt x="970" y="84"/>
                  </a:lnTo>
                  <a:lnTo>
                    <a:pt x="1022" y="84"/>
                  </a:lnTo>
                  <a:close/>
                  <a:moveTo>
                    <a:pt x="970" y="59"/>
                  </a:moveTo>
                  <a:lnTo>
                    <a:pt x="1022" y="59"/>
                  </a:lnTo>
                  <a:lnTo>
                    <a:pt x="1022" y="73"/>
                  </a:lnTo>
                  <a:lnTo>
                    <a:pt x="970" y="73"/>
                  </a:lnTo>
                  <a:lnTo>
                    <a:pt x="970" y="59"/>
                  </a:lnTo>
                  <a:close/>
                  <a:moveTo>
                    <a:pt x="956" y="34"/>
                  </a:moveTo>
                  <a:lnTo>
                    <a:pt x="1035" y="34"/>
                  </a:lnTo>
                  <a:lnTo>
                    <a:pt x="1035" y="48"/>
                  </a:lnTo>
                  <a:lnTo>
                    <a:pt x="956" y="48"/>
                  </a:lnTo>
                  <a:lnTo>
                    <a:pt x="956" y="34"/>
                  </a:lnTo>
                  <a:close/>
                  <a:moveTo>
                    <a:pt x="1022" y="7"/>
                  </a:moveTo>
                  <a:lnTo>
                    <a:pt x="1022" y="21"/>
                  </a:lnTo>
                  <a:lnTo>
                    <a:pt x="970" y="21"/>
                  </a:lnTo>
                  <a:lnTo>
                    <a:pt x="970" y="7"/>
                  </a:lnTo>
                  <a:lnTo>
                    <a:pt x="1022" y="7"/>
                  </a:lnTo>
                  <a:close/>
                  <a:moveTo>
                    <a:pt x="1176" y="51"/>
                  </a:moveTo>
                  <a:lnTo>
                    <a:pt x="1176" y="4"/>
                  </a:lnTo>
                  <a:lnTo>
                    <a:pt x="1290" y="4"/>
                  </a:lnTo>
                  <a:lnTo>
                    <a:pt x="1290" y="51"/>
                  </a:lnTo>
                  <a:lnTo>
                    <a:pt x="1176" y="51"/>
                  </a:lnTo>
                  <a:close/>
                  <a:moveTo>
                    <a:pt x="1151" y="72"/>
                  </a:moveTo>
                  <a:lnTo>
                    <a:pt x="1151" y="60"/>
                  </a:lnTo>
                  <a:lnTo>
                    <a:pt x="1317" y="60"/>
                  </a:lnTo>
                  <a:lnTo>
                    <a:pt x="1317" y="72"/>
                  </a:lnTo>
                  <a:lnTo>
                    <a:pt x="1151" y="72"/>
                  </a:lnTo>
                  <a:close/>
                  <a:moveTo>
                    <a:pt x="1240" y="128"/>
                  </a:moveTo>
                  <a:lnTo>
                    <a:pt x="1240" y="136"/>
                  </a:lnTo>
                  <a:lnTo>
                    <a:pt x="1295" y="136"/>
                  </a:lnTo>
                  <a:lnTo>
                    <a:pt x="1295" y="148"/>
                  </a:lnTo>
                  <a:lnTo>
                    <a:pt x="1240" y="148"/>
                  </a:lnTo>
                  <a:lnTo>
                    <a:pt x="1240" y="157"/>
                  </a:lnTo>
                  <a:lnTo>
                    <a:pt x="1319" y="157"/>
                  </a:lnTo>
                  <a:lnTo>
                    <a:pt x="1319" y="169"/>
                  </a:lnTo>
                  <a:lnTo>
                    <a:pt x="1149" y="169"/>
                  </a:lnTo>
                  <a:lnTo>
                    <a:pt x="1149" y="157"/>
                  </a:lnTo>
                  <a:lnTo>
                    <a:pt x="1227" y="157"/>
                  </a:lnTo>
                  <a:lnTo>
                    <a:pt x="1227" y="148"/>
                  </a:lnTo>
                  <a:lnTo>
                    <a:pt x="1172" y="148"/>
                  </a:lnTo>
                  <a:lnTo>
                    <a:pt x="1172" y="136"/>
                  </a:lnTo>
                  <a:lnTo>
                    <a:pt x="1227" y="136"/>
                  </a:lnTo>
                  <a:lnTo>
                    <a:pt x="1227" y="128"/>
                  </a:lnTo>
                  <a:lnTo>
                    <a:pt x="1202" y="128"/>
                  </a:lnTo>
                  <a:lnTo>
                    <a:pt x="1176" y="128"/>
                  </a:lnTo>
                  <a:lnTo>
                    <a:pt x="1176" y="81"/>
                  </a:lnTo>
                  <a:lnTo>
                    <a:pt x="1290" y="81"/>
                  </a:lnTo>
                  <a:lnTo>
                    <a:pt x="1290" y="128"/>
                  </a:lnTo>
                  <a:lnTo>
                    <a:pt x="1240" y="128"/>
                  </a:lnTo>
                  <a:close/>
                  <a:moveTo>
                    <a:pt x="1278" y="100"/>
                  </a:moveTo>
                  <a:lnTo>
                    <a:pt x="1278" y="90"/>
                  </a:lnTo>
                  <a:lnTo>
                    <a:pt x="1240" y="90"/>
                  </a:lnTo>
                  <a:lnTo>
                    <a:pt x="1240" y="100"/>
                  </a:lnTo>
                  <a:lnTo>
                    <a:pt x="1278" y="100"/>
                  </a:lnTo>
                  <a:close/>
                  <a:moveTo>
                    <a:pt x="1240" y="119"/>
                  </a:moveTo>
                  <a:lnTo>
                    <a:pt x="1278" y="119"/>
                  </a:lnTo>
                  <a:lnTo>
                    <a:pt x="1278" y="109"/>
                  </a:lnTo>
                  <a:lnTo>
                    <a:pt x="1240" y="109"/>
                  </a:lnTo>
                  <a:lnTo>
                    <a:pt x="1240" y="119"/>
                  </a:lnTo>
                  <a:close/>
                  <a:moveTo>
                    <a:pt x="1189" y="23"/>
                  </a:moveTo>
                  <a:lnTo>
                    <a:pt x="1278" y="23"/>
                  </a:lnTo>
                  <a:lnTo>
                    <a:pt x="1278" y="13"/>
                  </a:lnTo>
                  <a:lnTo>
                    <a:pt x="1189" y="13"/>
                  </a:lnTo>
                  <a:lnTo>
                    <a:pt x="1189" y="23"/>
                  </a:lnTo>
                  <a:close/>
                  <a:moveTo>
                    <a:pt x="1189" y="42"/>
                  </a:moveTo>
                  <a:lnTo>
                    <a:pt x="1278" y="42"/>
                  </a:lnTo>
                  <a:lnTo>
                    <a:pt x="1278" y="32"/>
                  </a:lnTo>
                  <a:lnTo>
                    <a:pt x="1189" y="32"/>
                  </a:lnTo>
                  <a:lnTo>
                    <a:pt x="1189" y="42"/>
                  </a:lnTo>
                  <a:close/>
                  <a:moveTo>
                    <a:pt x="1189" y="100"/>
                  </a:moveTo>
                  <a:lnTo>
                    <a:pt x="1227" y="100"/>
                  </a:lnTo>
                  <a:lnTo>
                    <a:pt x="1227" y="90"/>
                  </a:lnTo>
                  <a:lnTo>
                    <a:pt x="1189" y="90"/>
                  </a:lnTo>
                  <a:lnTo>
                    <a:pt x="1189" y="100"/>
                  </a:lnTo>
                  <a:close/>
                  <a:moveTo>
                    <a:pt x="1189" y="119"/>
                  </a:moveTo>
                  <a:lnTo>
                    <a:pt x="1227" y="119"/>
                  </a:lnTo>
                  <a:lnTo>
                    <a:pt x="1227" y="109"/>
                  </a:lnTo>
                  <a:lnTo>
                    <a:pt x="1189" y="109"/>
                  </a:lnTo>
                  <a:lnTo>
                    <a:pt x="1189" y="1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40" name="Line 599"/>
            <p:cNvCxnSpPr/>
            <p:nvPr/>
          </p:nvCxnSpPr>
          <p:spPr bwMode="auto">
            <a:xfrm>
              <a:off x="1629410" y="43815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41" name="Line 600"/>
            <p:cNvCxnSpPr/>
            <p:nvPr/>
          </p:nvCxnSpPr>
          <p:spPr bwMode="auto">
            <a:xfrm>
              <a:off x="958215" y="438150"/>
              <a:ext cx="671195"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42" name="Freeform 601"/>
            <p:cNvSpPr>
              <a:spLocks noEditPoints="1"/>
            </p:cNvSpPr>
            <p:nvPr/>
          </p:nvSpPr>
          <p:spPr bwMode="auto">
            <a:xfrm>
              <a:off x="1252220" y="495935"/>
              <a:ext cx="58420" cy="76200"/>
            </a:xfrm>
            <a:custGeom>
              <a:avLst/>
              <a:gdLst>
                <a:gd name="T0" fmla="*/ 0 w 104"/>
                <a:gd name="T1" fmla="*/ 137 h 137"/>
                <a:gd name="T2" fmla="*/ 0 w 104"/>
                <a:gd name="T3" fmla="*/ 0 h 137"/>
                <a:gd name="T4" fmla="*/ 52 w 104"/>
                <a:gd name="T5" fmla="*/ 0 h 137"/>
                <a:gd name="T6" fmla="*/ 77 w 104"/>
                <a:gd name="T7" fmla="*/ 4 h 137"/>
                <a:gd name="T8" fmla="*/ 92 w 104"/>
                <a:gd name="T9" fmla="*/ 17 h 137"/>
                <a:gd name="T10" fmla="*/ 98 w 104"/>
                <a:gd name="T11" fmla="*/ 35 h 137"/>
                <a:gd name="T12" fmla="*/ 93 w 104"/>
                <a:gd name="T13" fmla="*/ 52 h 137"/>
                <a:gd name="T14" fmla="*/ 78 w 104"/>
                <a:gd name="T15" fmla="*/ 64 h 137"/>
                <a:gd name="T16" fmla="*/ 98 w 104"/>
                <a:gd name="T17" fmla="*/ 77 h 137"/>
                <a:gd name="T18" fmla="*/ 104 w 104"/>
                <a:gd name="T19" fmla="*/ 98 h 137"/>
                <a:gd name="T20" fmla="*/ 100 w 104"/>
                <a:gd name="T21" fmla="*/ 116 h 137"/>
                <a:gd name="T22" fmla="*/ 90 w 104"/>
                <a:gd name="T23" fmla="*/ 128 h 137"/>
                <a:gd name="T24" fmla="*/ 75 w 104"/>
                <a:gd name="T25" fmla="*/ 135 h 137"/>
                <a:gd name="T26" fmla="*/ 53 w 104"/>
                <a:gd name="T27" fmla="*/ 137 h 137"/>
                <a:gd name="T28" fmla="*/ 0 w 104"/>
                <a:gd name="T29" fmla="*/ 137 h 137"/>
                <a:gd name="T30" fmla="*/ 19 w 104"/>
                <a:gd name="T31" fmla="*/ 58 h 137"/>
                <a:gd name="T32" fmla="*/ 48 w 104"/>
                <a:gd name="T33" fmla="*/ 58 h 137"/>
                <a:gd name="T34" fmla="*/ 66 w 104"/>
                <a:gd name="T35" fmla="*/ 56 h 137"/>
                <a:gd name="T36" fmla="*/ 76 w 104"/>
                <a:gd name="T37" fmla="*/ 49 h 137"/>
                <a:gd name="T38" fmla="*/ 80 w 104"/>
                <a:gd name="T39" fmla="*/ 37 h 137"/>
                <a:gd name="T40" fmla="*/ 76 w 104"/>
                <a:gd name="T41" fmla="*/ 25 h 137"/>
                <a:gd name="T42" fmla="*/ 67 w 104"/>
                <a:gd name="T43" fmla="*/ 18 h 137"/>
                <a:gd name="T44" fmla="*/ 46 w 104"/>
                <a:gd name="T45" fmla="*/ 16 h 137"/>
                <a:gd name="T46" fmla="*/ 19 w 104"/>
                <a:gd name="T47" fmla="*/ 16 h 137"/>
                <a:gd name="T48" fmla="*/ 19 w 104"/>
                <a:gd name="T49" fmla="*/ 58 h 137"/>
                <a:gd name="T50" fmla="*/ 19 w 104"/>
                <a:gd name="T51" fmla="*/ 121 h 137"/>
                <a:gd name="T52" fmla="*/ 53 w 104"/>
                <a:gd name="T53" fmla="*/ 121 h 137"/>
                <a:gd name="T54" fmla="*/ 65 w 104"/>
                <a:gd name="T55" fmla="*/ 120 h 137"/>
                <a:gd name="T56" fmla="*/ 76 w 104"/>
                <a:gd name="T57" fmla="*/ 117 h 137"/>
                <a:gd name="T58" fmla="*/ 83 w 104"/>
                <a:gd name="T59" fmla="*/ 109 h 137"/>
                <a:gd name="T60" fmla="*/ 85 w 104"/>
                <a:gd name="T61" fmla="*/ 98 h 137"/>
                <a:gd name="T62" fmla="*/ 82 w 104"/>
                <a:gd name="T63" fmla="*/ 84 h 137"/>
                <a:gd name="T64" fmla="*/ 71 w 104"/>
                <a:gd name="T65" fmla="*/ 76 h 137"/>
                <a:gd name="T66" fmla="*/ 50 w 104"/>
                <a:gd name="T67" fmla="*/ 74 h 137"/>
                <a:gd name="T68" fmla="*/ 19 w 104"/>
                <a:gd name="T69" fmla="*/ 74 h 137"/>
                <a:gd name="T70" fmla="*/ 19 w 104"/>
                <a:gd name="T71"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37">
                  <a:moveTo>
                    <a:pt x="0" y="137"/>
                  </a:moveTo>
                  <a:lnTo>
                    <a:pt x="0" y="0"/>
                  </a:lnTo>
                  <a:lnTo>
                    <a:pt x="52" y="0"/>
                  </a:lnTo>
                  <a:cubicBezTo>
                    <a:pt x="63" y="0"/>
                    <a:pt x="71" y="1"/>
                    <a:pt x="77" y="4"/>
                  </a:cubicBezTo>
                  <a:cubicBezTo>
                    <a:pt x="84" y="7"/>
                    <a:pt x="89" y="11"/>
                    <a:pt x="92" y="17"/>
                  </a:cubicBezTo>
                  <a:cubicBezTo>
                    <a:pt x="96" y="23"/>
                    <a:pt x="98" y="29"/>
                    <a:pt x="98" y="35"/>
                  </a:cubicBezTo>
                  <a:cubicBezTo>
                    <a:pt x="98" y="41"/>
                    <a:pt x="96" y="47"/>
                    <a:pt x="93" y="52"/>
                  </a:cubicBezTo>
                  <a:cubicBezTo>
                    <a:pt x="90" y="57"/>
                    <a:pt x="85" y="61"/>
                    <a:pt x="78" y="64"/>
                  </a:cubicBezTo>
                  <a:cubicBezTo>
                    <a:pt x="87" y="67"/>
                    <a:pt x="93" y="71"/>
                    <a:pt x="98" y="77"/>
                  </a:cubicBezTo>
                  <a:cubicBezTo>
                    <a:pt x="102" y="83"/>
                    <a:pt x="104" y="90"/>
                    <a:pt x="104" y="98"/>
                  </a:cubicBezTo>
                  <a:cubicBezTo>
                    <a:pt x="104" y="104"/>
                    <a:pt x="103" y="110"/>
                    <a:pt x="100" y="116"/>
                  </a:cubicBezTo>
                  <a:cubicBezTo>
                    <a:pt x="98" y="121"/>
                    <a:pt x="94" y="125"/>
                    <a:pt x="90" y="128"/>
                  </a:cubicBezTo>
                  <a:cubicBezTo>
                    <a:pt x="86" y="131"/>
                    <a:pt x="81" y="134"/>
                    <a:pt x="75" y="135"/>
                  </a:cubicBezTo>
                  <a:cubicBezTo>
                    <a:pt x="69" y="137"/>
                    <a:pt x="62" y="137"/>
                    <a:pt x="53" y="137"/>
                  </a:cubicBezTo>
                  <a:lnTo>
                    <a:pt x="0" y="137"/>
                  </a:lnTo>
                  <a:close/>
                  <a:moveTo>
                    <a:pt x="19" y="58"/>
                  </a:moveTo>
                  <a:lnTo>
                    <a:pt x="48" y="58"/>
                  </a:lnTo>
                  <a:cubicBezTo>
                    <a:pt x="56" y="58"/>
                    <a:pt x="62" y="57"/>
                    <a:pt x="66" y="56"/>
                  </a:cubicBezTo>
                  <a:cubicBezTo>
                    <a:pt x="70" y="55"/>
                    <a:pt x="74" y="53"/>
                    <a:pt x="76" y="49"/>
                  </a:cubicBezTo>
                  <a:cubicBezTo>
                    <a:pt x="79" y="46"/>
                    <a:pt x="80" y="42"/>
                    <a:pt x="80" y="37"/>
                  </a:cubicBezTo>
                  <a:cubicBezTo>
                    <a:pt x="80" y="33"/>
                    <a:pt x="79" y="29"/>
                    <a:pt x="76" y="25"/>
                  </a:cubicBezTo>
                  <a:cubicBezTo>
                    <a:pt x="74" y="22"/>
                    <a:pt x="71" y="19"/>
                    <a:pt x="67" y="18"/>
                  </a:cubicBezTo>
                  <a:cubicBezTo>
                    <a:pt x="63" y="17"/>
                    <a:pt x="56" y="16"/>
                    <a:pt x="46" y="16"/>
                  </a:cubicBezTo>
                  <a:lnTo>
                    <a:pt x="19" y="16"/>
                  </a:lnTo>
                  <a:lnTo>
                    <a:pt x="19" y="58"/>
                  </a:lnTo>
                  <a:close/>
                  <a:moveTo>
                    <a:pt x="19" y="121"/>
                  </a:moveTo>
                  <a:lnTo>
                    <a:pt x="53" y="121"/>
                  </a:lnTo>
                  <a:cubicBezTo>
                    <a:pt x="59" y="121"/>
                    <a:pt x="63" y="121"/>
                    <a:pt x="65" y="120"/>
                  </a:cubicBezTo>
                  <a:cubicBezTo>
                    <a:pt x="70" y="120"/>
                    <a:pt x="73" y="119"/>
                    <a:pt x="76" y="117"/>
                  </a:cubicBezTo>
                  <a:cubicBezTo>
                    <a:pt x="79" y="115"/>
                    <a:pt x="81" y="113"/>
                    <a:pt x="83" y="109"/>
                  </a:cubicBezTo>
                  <a:cubicBezTo>
                    <a:pt x="85" y="106"/>
                    <a:pt x="85" y="102"/>
                    <a:pt x="85" y="98"/>
                  </a:cubicBezTo>
                  <a:cubicBezTo>
                    <a:pt x="85" y="93"/>
                    <a:pt x="84" y="88"/>
                    <a:pt x="82" y="84"/>
                  </a:cubicBezTo>
                  <a:cubicBezTo>
                    <a:pt x="79" y="80"/>
                    <a:pt x="75" y="78"/>
                    <a:pt x="71" y="76"/>
                  </a:cubicBezTo>
                  <a:cubicBezTo>
                    <a:pt x="66" y="75"/>
                    <a:pt x="59" y="74"/>
                    <a:pt x="50" y="74"/>
                  </a:cubicBezTo>
                  <a:lnTo>
                    <a:pt x="19" y="74"/>
                  </a:lnTo>
                  <a:lnTo>
                    <a:pt x="19" y="12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43" name="Line 602"/>
            <p:cNvCxnSpPr/>
            <p:nvPr/>
          </p:nvCxnSpPr>
          <p:spPr bwMode="auto">
            <a:xfrm>
              <a:off x="1629410" y="43815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44" name="Line 603"/>
            <p:cNvCxnSpPr/>
            <p:nvPr/>
          </p:nvCxnSpPr>
          <p:spPr bwMode="auto">
            <a:xfrm>
              <a:off x="2301240" y="43815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45" name="Line 604"/>
            <p:cNvCxnSpPr/>
            <p:nvPr/>
          </p:nvCxnSpPr>
          <p:spPr bwMode="auto">
            <a:xfrm>
              <a:off x="1629410" y="438150"/>
              <a:ext cx="671830"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46" name="Freeform 605"/>
            <p:cNvSpPr>
              <a:spLocks noEditPoints="1"/>
            </p:cNvSpPr>
            <p:nvPr/>
          </p:nvSpPr>
          <p:spPr bwMode="auto">
            <a:xfrm>
              <a:off x="1740535" y="485140"/>
              <a:ext cx="419735" cy="97155"/>
            </a:xfrm>
            <a:custGeom>
              <a:avLst/>
              <a:gdLst>
                <a:gd name="T0" fmla="*/ 88 w 750"/>
                <a:gd name="T1" fmla="*/ 130 h 174"/>
                <a:gd name="T2" fmla="*/ 111 w 750"/>
                <a:gd name="T3" fmla="*/ 157 h 174"/>
                <a:gd name="T4" fmla="*/ 176 w 750"/>
                <a:gd name="T5" fmla="*/ 111 h 174"/>
                <a:gd name="T6" fmla="*/ 144 w 750"/>
                <a:gd name="T7" fmla="*/ 131 h 174"/>
                <a:gd name="T8" fmla="*/ 30 w 750"/>
                <a:gd name="T9" fmla="*/ 56 h 174"/>
                <a:gd name="T10" fmla="*/ 45 w 750"/>
                <a:gd name="T11" fmla="*/ 3 h 174"/>
                <a:gd name="T12" fmla="*/ 45 w 750"/>
                <a:gd name="T13" fmla="*/ 56 h 174"/>
                <a:gd name="T14" fmla="*/ 45 w 750"/>
                <a:gd name="T15" fmla="*/ 174 h 174"/>
                <a:gd name="T16" fmla="*/ 30 w 750"/>
                <a:gd name="T17" fmla="*/ 56 h 174"/>
                <a:gd name="T18" fmla="*/ 162 w 750"/>
                <a:gd name="T19" fmla="*/ 102 h 174"/>
                <a:gd name="T20" fmla="*/ 99 w 750"/>
                <a:gd name="T21" fmla="*/ 65 h 174"/>
                <a:gd name="T22" fmla="*/ 127 w 750"/>
                <a:gd name="T23" fmla="*/ 65 h 174"/>
                <a:gd name="T24" fmla="*/ 140 w 750"/>
                <a:gd name="T25" fmla="*/ 65 h 174"/>
                <a:gd name="T26" fmla="*/ 99 w 750"/>
                <a:gd name="T27" fmla="*/ 33 h 174"/>
                <a:gd name="T28" fmla="*/ 172 w 750"/>
                <a:gd name="T29" fmla="*/ 23 h 174"/>
                <a:gd name="T30" fmla="*/ 127 w 750"/>
                <a:gd name="T31" fmla="*/ 33 h 174"/>
                <a:gd name="T32" fmla="*/ 357 w 750"/>
                <a:gd name="T33" fmla="*/ 22 h 174"/>
                <a:gd name="T34" fmla="*/ 351 w 750"/>
                <a:gd name="T35" fmla="*/ 59 h 174"/>
                <a:gd name="T36" fmla="*/ 314 w 750"/>
                <a:gd name="T37" fmla="*/ 83 h 174"/>
                <a:gd name="T38" fmla="*/ 290 w 750"/>
                <a:gd name="T39" fmla="*/ 125 h 174"/>
                <a:gd name="T40" fmla="*/ 275 w 750"/>
                <a:gd name="T41" fmla="*/ 174 h 174"/>
                <a:gd name="T42" fmla="*/ 275 w 750"/>
                <a:gd name="T43" fmla="*/ 108 h 174"/>
                <a:gd name="T44" fmla="*/ 239 w 750"/>
                <a:gd name="T45" fmla="*/ 49 h 174"/>
                <a:gd name="T46" fmla="*/ 302 w 750"/>
                <a:gd name="T47" fmla="*/ 22 h 174"/>
                <a:gd name="T48" fmla="*/ 234 w 750"/>
                <a:gd name="T49" fmla="*/ 50 h 174"/>
                <a:gd name="T50" fmla="*/ 243 w 750"/>
                <a:gd name="T51" fmla="*/ 18 h 174"/>
                <a:gd name="T52" fmla="*/ 301 w 750"/>
                <a:gd name="T53" fmla="*/ 96 h 174"/>
                <a:gd name="T54" fmla="*/ 272 w 750"/>
                <a:gd name="T55" fmla="*/ 71 h 174"/>
                <a:gd name="T56" fmla="*/ 301 w 750"/>
                <a:gd name="T57" fmla="*/ 47 h 174"/>
                <a:gd name="T58" fmla="*/ 198 w 750"/>
                <a:gd name="T59" fmla="*/ 99 h 174"/>
                <a:gd name="T60" fmla="*/ 198 w 750"/>
                <a:gd name="T61" fmla="*/ 99 h 174"/>
                <a:gd name="T62" fmla="*/ 485 w 750"/>
                <a:gd name="T63" fmla="*/ 129 h 174"/>
                <a:gd name="T64" fmla="*/ 513 w 750"/>
                <a:gd name="T65" fmla="*/ 140 h 174"/>
                <a:gd name="T66" fmla="*/ 532 w 750"/>
                <a:gd name="T67" fmla="*/ 93 h 174"/>
                <a:gd name="T68" fmla="*/ 472 w 750"/>
                <a:gd name="T69" fmla="*/ 23 h 174"/>
                <a:gd name="T70" fmla="*/ 561 w 750"/>
                <a:gd name="T71" fmla="*/ 113 h 174"/>
                <a:gd name="T72" fmla="*/ 399 w 750"/>
                <a:gd name="T73" fmla="*/ 20 h 174"/>
                <a:gd name="T74" fmla="*/ 388 w 750"/>
                <a:gd name="T75" fmla="*/ 47 h 174"/>
                <a:gd name="T76" fmla="*/ 399 w 750"/>
                <a:gd name="T77" fmla="*/ 74 h 174"/>
                <a:gd name="T78" fmla="*/ 432 w 750"/>
                <a:gd name="T79" fmla="*/ 171 h 174"/>
                <a:gd name="T80" fmla="*/ 396 w 750"/>
                <a:gd name="T81" fmla="*/ 112 h 174"/>
                <a:gd name="T82" fmla="*/ 432 w 750"/>
                <a:gd name="T83" fmla="*/ 152 h 174"/>
                <a:gd name="T84" fmla="*/ 399 w 750"/>
                <a:gd name="T85" fmla="*/ 86 h 174"/>
                <a:gd name="T86" fmla="*/ 486 w 750"/>
                <a:gd name="T87" fmla="*/ 6 h 174"/>
                <a:gd name="T88" fmla="*/ 531 w 750"/>
                <a:gd name="T89" fmla="*/ 50 h 174"/>
                <a:gd name="T90" fmla="*/ 582 w 750"/>
                <a:gd name="T91" fmla="*/ 83 h 174"/>
                <a:gd name="T92" fmla="*/ 658 w 750"/>
                <a:gd name="T93" fmla="*/ 52 h 174"/>
                <a:gd name="T94" fmla="*/ 618 w 750"/>
                <a:gd name="T95" fmla="*/ 11 h 174"/>
                <a:gd name="T96" fmla="*/ 709 w 750"/>
                <a:gd name="T97" fmla="*/ 6 h 174"/>
                <a:gd name="T98" fmla="*/ 673 w 750"/>
                <a:gd name="T99" fmla="*/ 39 h 174"/>
                <a:gd name="T100" fmla="*/ 673 w 750"/>
                <a:gd name="T101" fmla="*/ 83 h 174"/>
                <a:gd name="T102" fmla="*/ 728 w 750"/>
                <a:gd name="T103" fmla="*/ 111 h 174"/>
                <a:gd name="T104" fmla="*/ 747 w 750"/>
                <a:gd name="T105" fmla="*/ 167 h 174"/>
                <a:gd name="T106" fmla="*/ 631 w 750"/>
                <a:gd name="T107" fmla="*/ 12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174">
                  <a:moveTo>
                    <a:pt x="100" y="141"/>
                  </a:moveTo>
                  <a:cubicBezTo>
                    <a:pt x="102" y="143"/>
                    <a:pt x="101" y="144"/>
                    <a:pt x="97" y="144"/>
                  </a:cubicBezTo>
                  <a:cubicBezTo>
                    <a:pt x="87" y="154"/>
                    <a:pt x="77" y="162"/>
                    <a:pt x="66" y="168"/>
                  </a:cubicBezTo>
                  <a:lnTo>
                    <a:pt x="57" y="155"/>
                  </a:lnTo>
                  <a:cubicBezTo>
                    <a:pt x="70" y="148"/>
                    <a:pt x="80" y="140"/>
                    <a:pt x="88" y="130"/>
                  </a:cubicBezTo>
                  <a:lnTo>
                    <a:pt x="100" y="141"/>
                  </a:lnTo>
                  <a:close/>
                  <a:moveTo>
                    <a:pt x="117" y="171"/>
                  </a:moveTo>
                  <a:lnTo>
                    <a:pt x="107" y="171"/>
                  </a:lnTo>
                  <a:lnTo>
                    <a:pt x="103" y="157"/>
                  </a:lnTo>
                  <a:lnTo>
                    <a:pt x="111" y="157"/>
                  </a:lnTo>
                  <a:cubicBezTo>
                    <a:pt x="113" y="157"/>
                    <a:pt x="114" y="156"/>
                    <a:pt x="114" y="154"/>
                  </a:cubicBezTo>
                  <a:lnTo>
                    <a:pt x="114" y="126"/>
                  </a:lnTo>
                  <a:lnTo>
                    <a:pt x="63" y="126"/>
                  </a:lnTo>
                  <a:lnTo>
                    <a:pt x="63" y="111"/>
                  </a:lnTo>
                  <a:lnTo>
                    <a:pt x="176" y="111"/>
                  </a:lnTo>
                  <a:lnTo>
                    <a:pt x="176" y="126"/>
                  </a:lnTo>
                  <a:lnTo>
                    <a:pt x="129" y="126"/>
                  </a:lnTo>
                  <a:lnTo>
                    <a:pt x="129" y="159"/>
                  </a:lnTo>
                  <a:cubicBezTo>
                    <a:pt x="129" y="167"/>
                    <a:pt x="125" y="171"/>
                    <a:pt x="117" y="171"/>
                  </a:cubicBezTo>
                  <a:close/>
                  <a:moveTo>
                    <a:pt x="144" y="131"/>
                  </a:moveTo>
                  <a:cubicBezTo>
                    <a:pt x="155" y="140"/>
                    <a:pt x="165" y="147"/>
                    <a:pt x="175" y="152"/>
                  </a:cubicBezTo>
                  <a:lnTo>
                    <a:pt x="167" y="165"/>
                  </a:lnTo>
                  <a:cubicBezTo>
                    <a:pt x="157" y="161"/>
                    <a:pt x="146" y="153"/>
                    <a:pt x="134" y="141"/>
                  </a:cubicBezTo>
                  <a:lnTo>
                    <a:pt x="144" y="131"/>
                  </a:lnTo>
                  <a:close/>
                  <a:moveTo>
                    <a:pt x="30" y="56"/>
                  </a:moveTo>
                  <a:lnTo>
                    <a:pt x="6" y="56"/>
                  </a:lnTo>
                  <a:lnTo>
                    <a:pt x="6" y="42"/>
                  </a:lnTo>
                  <a:lnTo>
                    <a:pt x="30" y="42"/>
                  </a:lnTo>
                  <a:lnTo>
                    <a:pt x="30" y="3"/>
                  </a:lnTo>
                  <a:lnTo>
                    <a:pt x="45" y="3"/>
                  </a:lnTo>
                  <a:cubicBezTo>
                    <a:pt x="49" y="3"/>
                    <a:pt x="49" y="5"/>
                    <a:pt x="45" y="7"/>
                  </a:cubicBezTo>
                  <a:lnTo>
                    <a:pt x="45" y="42"/>
                  </a:lnTo>
                  <a:lnTo>
                    <a:pt x="66" y="42"/>
                  </a:lnTo>
                  <a:lnTo>
                    <a:pt x="66" y="56"/>
                  </a:lnTo>
                  <a:lnTo>
                    <a:pt x="45" y="56"/>
                  </a:lnTo>
                  <a:lnTo>
                    <a:pt x="45" y="75"/>
                  </a:lnTo>
                  <a:cubicBezTo>
                    <a:pt x="53" y="79"/>
                    <a:pt x="60" y="84"/>
                    <a:pt x="67" y="92"/>
                  </a:cubicBezTo>
                  <a:lnTo>
                    <a:pt x="59" y="106"/>
                  </a:lnTo>
                  <a:cubicBezTo>
                    <a:pt x="54" y="101"/>
                    <a:pt x="50" y="97"/>
                    <a:pt x="45" y="93"/>
                  </a:cubicBezTo>
                  <a:lnTo>
                    <a:pt x="45" y="174"/>
                  </a:lnTo>
                  <a:lnTo>
                    <a:pt x="30" y="174"/>
                  </a:lnTo>
                  <a:lnTo>
                    <a:pt x="30" y="99"/>
                  </a:lnTo>
                  <a:cubicBezTo>
                    <a:pt x="26" y="110"/>
                    <a:pt x="19" y="121"/>
                    <a:pt x="9" y="130"/>
                  </a:cubicBezTo>
                  <a:lnTo>
                    <a:pt x="0" y="117"/>
                  </a:lnTo>
                  <a:cubicBezTo>
                    <a:pt x="18" y="96"/>
                    <a:pt x="28" y="76"/>
                    <a:pt x="30" y="56"/>
                  </a:cubicBezTo>
                  <a:close/>
                  <a:moveTo>
                    <a:pt x="162" y="102"/>
                  </a:moveTo>
                  <a:lnTo>
                    <a:pt x="77" y="102"/>
                  </a:lnTo>
                  <a:lnTo>
                    <a:pt x="77" y="87"/>
                  </a:lnTo>
                  <a:lnTo>
                    <a:pt x="162" y="87"/>
                  </a:lnTo>
                  <a:lnTo>
                    <a:pt x="162" y="102"/>
                  </a:lnTo>
                  <a:close/>
                  <a:moveTo>
                    <a:pt x="99" y="65"/>
                  </a:moveTo>
                  <a:lnTo>
                    <a:pt x="99" y="45"/>
                  </a:lnTo>
                  <a:lnTo>
                    <a:pt x="84" y="45"/>
                  </a:lnTo>
                  <a:lnTo>
                    <a:pt x="84" y="65"/>
                  </a:lnTo>
                  <a:lnTo>
                    <a:pt x="99" y="65"/>
                  </a:lnTo>
                  <a:close/>
                  <a:moveTo>
                    <a:pt x="127" y="65"/>
                  </a:moveTo>
                  <a:lnTo>
                    <a:pt x="127" y="45"/>
                  </a:lnTo>
                  <a:lnTo>
                    <a:pt x="112" y="45"/>
                  </a:lnTo>
                  <a:lnTo>
                    <a:pt x="112" y="65"/>
                  </a:lnTo>
                  <a:lnTo>
                    <a:pt x="127" y="65"/>
                  </a:lnTo>
                  <a:close/>
                  <a:moveTo>
                    <a:pt x="140" y="65"/>
                  </a:moveTo>
                  <a:lnTo>
                    <a:pt x="155" y="65"/>
                  </a:lnTo>
                  <a:lnTo>
                    <a:pt x="155" y="45"/>
                  </a:lnTo>
                  <a:lnTo>
                    <a:pt x="140" y="45"/>
                  </a:lnTo>
                  <a:lnTo>
                    <a:pt x="140" y="65"/>
                  </a:lnTo>
                  <a:close/>
                  <a:moveTo>
                    <a:pt x="168" y="33"/>
                  </a:moveTo>
                  <a:lnTo>
                    <a:pt x="168" y="77"/>
                  </a:lnTo>
                  <a:lnTo>
                    <a:pt x="72" y="77"/>
                  </a:lnTo>
                  <a:lnTo>
                    <a:pt x="72" y="33"/>
                  </a:lnTo>
                  <a:lnTo>
                    <a:pt x="99" y="33"/>
                  </a:lnTo>
                  <a:lnTo>
                    <a:pt x="99" y="23"/>
                  </a:lnTo>
                  <a:lnTo>
                    <a:pt x="67" y="23"/>
                  </a:lnTo>
                  <a:lnTo>
                    <a:pt x="67" y="9"/>
                  </a:lnTo>
                  <a:lnTo>
                    <a:pt x="172" y="9"/>
                  </a:lnTo>
                  <a:lnTo>
                    <a:pt x="172" y="23"/>
                  </a:lnTo>
                  <a:lnTo>
                    <a:pt x="140" y="23"/>
                  </a:lnTo>
                  <a:lnTo>
                    <a:pt x="140" y="33"/>
                  </a:lnTo>
                  <a:lnTo>
                    <a:pt x="168" y="33"/>
                  </a:lnTo>
                  <a:close/>
                  <a:moveTo>
                    <a:pt x="112" y="33"/>
                  </a:moveTo>
                  <a:lnTo>
                    <a:pt x="127" y="33"/>
                  </a:lnTo>
                  <a:lnTo>
                    <a:pt x="127" y="23"/>
                  </a:lnTo>
                  <a:lnTo>
                    <a:pt x="112" y="23"/>
                  </a:lnTo>
                  <a:lnTo>
                    <a:pt x="112" y="33"/>
                  </a:lnTo>
                  <a:close/>
                  <a:moveTo>
                    <a:pt x="315" y="22"/>
                  </a:moveTo>
                  <a:lnTo>
                    <a:pt x="357" y="22"/>
                  </a:lnTo>
                  <a:lnTo>
                    <a:pt x="357" y="34"/>
                  </a:lnTo>
                  <a:lnTo>
                    <a:pt x="314" y="34"/>
                  </a:lnTo>
                  <a:lnTo>
                    <a:pt x="314" y="47"/>
                  </a:lnTo>
                  <a:lnTo>
                    <a:pt x="351" y="47"/>
                  </a:lnTo>
                  <a:lnTo>
                    <a:pt x="351" y="59"/>
                  </a:lnTo>
                  <a:lnTo>
                    <a:pt x="314" y="59"/>
                  </a:lnTo>
                  <a:lnTo>
                    <a:pt x="314" y="71"/>
                  </a:lnTo>
                  <a:lnTo>
                    <a:pt x="351" y="71"/>
                  </a:lnTo>
                  <a:lnTo>
                    <a:pt x="351" y="83"/>
                  </a:lnTo>
                  <a:lnTo>
                    <a:pt x="314" y="83"/>
                  </a:lnTo>
                  <a:lnTo>
                    <a:pt x="314" y="96"/>
                  </a:lnTo>
                  <a:lnTo>
                    <a:pt x="361" y="96"/>
                  </a:lnTo>
                  <a:lnTo>
                    <a:pt x="361" y="108"/>
                  </a:lnTo>
                  <a:lnTo>
                    <a:pt x="290" y="108"/>
                  </a:lnTo>
                  <a:lnTo>
                    <a:pt x="290" y="125"/>
                  </a:lnTo>
                  <a:lnTo>
                    <a:pt x="369" y="125"/>
                  </a:lnTo>
                  <a:lnTo>
                    <a:pt x="369" y="139"/>
                  </a:lnTo>
                  <a:lnTo>
                    <a:pt x="290" y="139"/>
                  </a:lnTo>
                  <a:lnTo>
                    <a:pt x="290" y="174"/>
                  </a:lnTo>
                  <a:lnTo>
                    <a:pt x="275" y="174"/>
                  </a:lnTo>
                  <a:lnTo>
                    <a:pt x="275" y="139"/>
                  </a:lnTo>
                  <a:lnTo>
                    <a:pt x="197" y="139"/>
                  </a:lnTo>
                  <a:lnTo>
                    <a:pt x="197" y="125"/>
                  </a:lnTo>
                  <a:lnTo>
                    <a:pt x="275" y="125"/>
                  </a:lnTo>
                  <a:lnTo>
                    <a:pt x="275" y="108"/>
                  </a:lnTo>
                  <a:lnTo>
                    <a:pt x="267" y="108"/>
                  </a:lnTo>
                  <a:lnTo>
                    <a:pt x="259" y="108"/>
                  </a:lnTo>
                  <a:lnTo>
                    <a:pt x="259" y="50"/>
                  </a:lnTo>
                  <a:cubicBezTo>
                    <a:pt x="256" y="54"/>
                    <a:pt x="252" y="58"/>
                    <a:pt x="247" y="63"/>
                  </a:cubicBezTo>
                  <a:lnTo>
                    <a:pt x="239" y="49"/>
                  </a:lnTo>
                  <a:cubicBezTo>
                    <a:pt x="254" y="38"/>
                    <a:pt x="265" y="22"/>
                    <a:pt x="272" y="3"/>
                  </a:cubicBezTo>
                  <a:lnTo>
                    <a:pt x="285" y="7"/>
                  </a:lnTo>
                  <a:cubicBezTo>
                    <a:pt x="287" y="9"/>
                    <a:pt x="287" y="10"/>
                    <a:pt x="283" y="11"/>
                  </a:cubicBezTo>
                  <a:cubicBezTo>
                    <a:pt x="282" y="15"/>
                    <a:pt x="280" y="19"/>
                    <a:pt x="277" y="22"/>
                  </a:cubicBezTo>
                  <a:lnTo>
                    <a:pt x="302" y="22"/>
                  </a:lnTo>
                  <a:cubicBezTo>
                    <a:pt x="306" y="15"/>
                    <a:pt x="309" y="9"/>
                    <a:pt x="312" y="3"/>
                  </a:cubicBezTo>
                  <a:lnTo>
                    <a:pt x="325" y="7"/>
                  </a:lnTo>
                  <a:cubicBezTo>
                    <a:pt x="327" y="9"/>
                    <a:pt x="326" y="10"/>
                    <a:pt x="323" y="11"/>
                  </a:cubicBezTo>
                  <a:cubicBezTo>
                    <a:pt x="321" y="13"/>
                    <a:pt x="319" y="17"/>
                    <a:pt x="315" y="22"/>
                  </a:cubicBezTo>
                  <a:close/>
                  <a:moveTo>
                    <a:pt x="234" y="50"/>
                  </a:moveTo>
                  <a:lnTo>
                    <a:pt x="223" y="64"/>
                  </a:lnTo>
                  <a:cubicBezTo>
                    <a:pt x="216" y="57"/>
                    <a:pt x="209" y="52"/>
                    <a:pt x="202" y="49"/>
                  </a:cubicBezTo>
                  <a:lnTo>
                    <a:pt x="212" y="36"/>
                  </a:lnTo>
                  <a:cubicBezTo>
                    <a:pt x="219" y="38"/>
                    <a:pt x="226" y="43"/>
                    <a:pt x="234" y="50"/>
                  </a:cubicBezTo>
                  <a:close/>
                  <a:moveTo>
                    <a:pt x="243" y="18"/>
                  </a:moveTo>
                  <a:lnTo>
                    <a:pt x="233" y="32"/>
                  </a:lnTo>
                  <a:cubicBezTo>
                    <a:pt x="227" y="26"/>
                    <a:pt x="220" y="21"/>
                    <a:pt x="211" y="18"/>
                  </a:cubicBezTo>
                  <a:lnTo>
                    <a:pt x="221" y="6"/>
                  </a:lnTo>
                  <a:cubicBezTo>
                    <a:pt x="230" y="9"/>
                    <a:pt x="237" y="13"/>
                    <a:pt x="243" y="18"/>
                  </a:cubicBezTo>
                  <a:close/>
                  <a:moveTo>
                    <a:pt x="301" y="96"/>
                  </a:moveTo>
                  <a:lnTo>
                    <a:pt x="301" y="83"/>
                  </a:lnTo>
                  <a:lnTo>
                    <a:pt x="272" y="83"/>
                  </a:lnTo>
                  <a:lnTo>
                    <a:pt x="272" y="96"/>
                  </a:lnTo>
                  <a:lnTo>
                    <a:pt x="301" y="96"/>
                  </a:lnTo>
                  <a:close/>
                  <a:moveTo>
                    <a:pt x="272" y="71"/>
                  </a:moveTo>
                  <a:lnTo>
                    <a:pt x="301" y="71"/>
                  </a:lnTo>
                  <a:lnTo>
                    <a:pt x="301" y="59"/>
                  </a:lnTo>
                  <a:lnTo>
                    <a:pt x="272" y="59"/>
                  </a:lnTo>
                  <a:lnTo>
                    <a:pt x="272" y="71"/>
                  </a:lnTo>
                  <a:close/>
                  <a:moveTo>
                    <a:pt x="301" y="47"/>
                  </a:moveTo>
                  <a:lnTo>
                    <a:pt x="301" y="34"/>
                  </a:lnTo>
                  <a:lnTo>
                    <a:pt x="272" y="34"/>
                  </a:lnTo>
                  <a:lnTo>
                    <a:pt x="272" y="47"/>
                  </a:lnTo>
                  <a:lnTo>
                    <a:pt x="301" y="47"/>
                  </a:lnTo>
                  <a:close/>
                  <a:moveTo>
                    <a:pt x="198" y="99"/>
                  </a:moveTo>
                  <a:cubicBezTo>
                    <a:pt x="211" y="92"/>
                    <a:pt x="224" y="81"/>
                    <a:pt x="237" y="67"/>
                  </a:cubicBezTo>
                  <a:lnTo>
                    <a:pt x="248" y="78"/>
                  </a:lnTo>
                  <a:cubicBezTo>
                    <a:pt x="235" y="93"/>
                    <a:pt x="223" y="104"/>
                    <a:pt x="212" y="111"/>
                  </a:cubicBezTo>
                  <a:cubicBezTo>
                    <a:pt x="213" y="114"/>
                    <a:pt x="212" y="116"/>
                    <a:pt x="210" y="115"/>
                  </a:cubicBezTo>
                  <a:lnTo>
                    <a:pt x="198" y="99"/>
                  </a:lnTo>
                  <a:close/>
                  <a:moveTo>
                    <a:pt x="497" y="140"/>
                  </a:moveTo>
                  <a:cubicBezTo>
                    <a:pt x="500" y="143"/>
                    <a:pt x="500" y="144"/>
                    <a:pt x="495" y="144"/>
                  </a:cubicBezTo>
                  <a:cubicBezTo>
                    <a:pt x="485" y="156"/>
                    <a:pt x="474" y="166"/>
                    <a:pt x="462" y="174"/>
                  </a:cubicBezTo>
                  <a:lnTo>
                    <a:pt x="451" y="162"/>
                  </a:lnTo>
                  <a:cubicBezTo>
                    <a:pt x="464" y="153"/>
                    <a:pt x="475" y="142"/>
                    <a:pt x="485" y="129"/>
                  </a:cubicBezTo>
                  <a:lnTo>
                    <a:pt x="497" y="140"/>
                  </a:lnTo>
                  <a:close/>
                  <a:moveTo>
                    <a:pt x="523" y="129"/>
                  </a:moveTo>
                  <a:cubicBezTo>
                    <a:pt x="531" y="139"/>
                    <a:pt x="543" y="148"/>
                    <a:pt x="561" y="156"/>
                  </a:cubicBezTo>
                  <a:lnTo>
                    <a:pt x="552" y="171"/>
                  </a:lnTo>
                  <a:cubicBezTo>
                    <a:pt x="536" y="164"/>
                    <a:pt x="523" y="154"/>
                    <a:pt x="513" y="140"/>
                  </a:cubicBezTo>
                  <a:lnTo>
                    <a:pt x="523" y="129"/>
                  </a:lnTo>
                  <a:close/>
                  <a:moveTo>
                    <a:pt x="452" y="127"/>
                  </a:moveTo>
                  <a:lnTo>
                    <a:pt x="452" y="113"/>
                  </a:lnTo>
                  <a:lnTo>
                    <a:pt x="532" y="113"/>
                  </a:lnTo>
                  <a:lnTo>
                    <a:pt x="532" y="93"/>
                  </a:lnTo>
                  <a:lnTo>
                    <a:pt x="473" y="93"/>
                  </a:lnTo>
                  <a:lnTo>
                    <a:pt x="473" y="99"/>
                  </a:lnTo>
                  <a:lnTo>
                    <a:pt x="458" y="99"/>
                  </a:lnTo>
                  <a:lnTo>
                    <a:pt x="458" y="23"/>
                  </a:lnTo>
                  <a:lnTo>
                    <a:pt x="472" y="23"/>
                  </a:lnTo>
                  <a:cubicBezTo>
                    <a:pt x="476" y="23"/>
                    <a:pt x="476" y="25"/>
                    <a:pt x="473" y="27"/>
                  </a:cubicBezTo>
                  <a:lnTo>
                    <a:pt x="473" y="78"/>
                  </a:lnTo>
                  <a:lnTo>
                    <a:pt x="547" y="78"/>
                  </a:lnTo>
                  <a:lnTo>
                    <a:pt x="547" y="113"/>
                  </a:lnTo>
                  <a:lnTo>
                    <a:pt x="561" y="113"/>
                  </a:lnTo>
                  <a:lnTo>
                    <a:pt x="561" y="127"/>
                  </a:lnTo>
                  <a:lnTo>
                    <a:pt x="452" y="127"/>
                  </a:lnTo>
                  <a:close/>
                  <a:moveTo>
                    <a:pt x="443" y="6"/>
                  </a:moveTo>
                  <a:lnTo>
                    <a:pt x="443" y="20"/>
                  </a:lnTo>
                  <a:lnTo>
                    <a:pt x="399" y="20"/>
                  </a:lnTo>
                  <a:lnTo>
                    <a:pt x="399" y="6"/>
                  </a:lnTo>
                  <a:lnTo>
                    <a:pt x="443" y="6"/>
                  </a:lnTo>
                  <a:close/>
                  <a:moveTo>
                    <a:pt x="450" y="33"/>
                  </a:moveTo>
                  <a:lnTo>
                    <a:pt x="450" y="47"/>
                  </a:lnTo>
                  <a:lnTo>
                    <a:pt x="388" y="47"/>
                  </a:lnTo>
                  <a:lnTo>
                    <a:pt x="388" y="33"/>
                  </a:lnTo>
                  <a:lnTo>
                    <a:pt x="450" y="33"/>
                  </a:lnTo>
                  <a:close/>
                  <a:moveTo>
                    <a:pt x="443" y="60"/>
                  </a:moveTo>
                  <a:lnTo>
                    <a:pt x="443" y="74"/>
                  </a:lnTo>
                  <a:lnTo>
                    <a:pt x="399" y="74"/>
                  </a:lnTo>
                  <a:lnTo>
                    <a:pt x="399" y="60"/>
                  </a:lnTo>
                  <a:lnTo>
                    <a:pt x="443" y="60"/>
                  </a:lnTo>
                  <a:close/>
                  <a:moveTo>
                    <a:pt x="445" y="112"/>
                  </a:moveTo>
                  <a:lnTo>
                    <a:pt x="445" y="171"/>
                  </a:lnTo>
                  <a:lnTo>
                    <a:pt x="432" y="171"/>
                  </a:lnTo>
                  <a:lnTo>
                    <a:pt x="432" y="164"/>
                  </a:lnTo>
                  <a:lnTo>
                    <a:pt x="409" y="164"/>
                  </a:lnTo>
                  <a:lnTo>
                    <a:pt x="409" y="174"/>
                  </a:lnTo>
                  <a:lnTo>
                    <a:pt x="396" y="174"/>
                  </a:lnTo>
                  <a:lnTo>
                    <a:pt x="396" y="112"/>
                  </a:lnTo>
                  <a:lnTo>
                    <a:pt x="445" y="112"/>
                  </a:lnTo>
                  <a:close/>
                  <a:moveTo>
                    <a:pt x="432" y="124"/>
                  </a:moveTo>
                  <a:lnTo>
                    <a:pt x="409" y="124"/>
                  </a:lnTo>
                  <a:lnTo>
                    <a:pt x="409" y="152"/>
                  </a:lnTo>
                  <a:lnTo>
                    <a:pt x="432" y="152"/>
                  </a:lnTo>
                  <a:lnTo>
                    <a:pt x="432" y="124"/>
                  </a:lnTo>
                  <a:close/>
                  <a:moveTo>
                    <a:pt x="443" y="86"/>
                  </a:moveTo>
                  <a:lnTo>
                    <a:pt x="443" y="100"/>
                  </a:lnTo>
                  <a:lnTo>
                    <a:pt x="399" y="100"/>
                  </a:lnTo>
                  <a:lnTo>
                    <a:pt x="399" y="86"/>
                  </a:lnTo>
                  <a:lnTo>
                    <a:pt x="443" y="86"/>
                  </a:lnTo>
                  <a:close/>
                  <a:moveTo>
                    <a:pt x="543" y="6"/>
                  </a:moveTo>
                  <a:lnTo>
                    <a:pt x="543" y="62"/>
                  </a:lnTo>
                  <a:lnTo>
                    <a:pt x="486" y="62"/>
                  </a:lnTo>
                  <a:lnTo>
                    <a:pt x="486" y="6"/>
                  </a:lnTo>
                  <a:lnTo>
                    <a:pt x="543" y="6"/>
                  </a:lnTo>
                  <a:close/>
                  <a:moveTo>
                    <a:pt x="531" y="18"/>
                  </a:moveTo>
                  <a:lnTo>
                    <a:pt x="498" y="18"/>
                  </a:lnTo>
                  <a:lnTo>
                    <a:pt x="498" y="50"/>
                  </a:lnTo>
                  <a:lnTo>
                    <a:pt x="531" y="50"/>
                  </a:lnTo>
                  <a:lnTo>
                    <a:pt x="531" y="18"/>
                  </a:lnTo>
                  <a:close/>
                  <a:moveTo>
                    <a:pt x="582" y="153"/>
                  </a:moveTo>
                  <a:cubicBezTo>
                    <a:pt x="604" y="138"/>
                    <a:pt x="618" y="119"/>
                    <a:pt x="625" y="97"/>
                  </a:cubicBezTo>
                  <a:lnTo>
                    <a:pt x="582" y="97"/>
                  </a:lnTo>
                  <a:lnTo>
                    <a:pt x="582" y="83"/>
                  </a:lnTo>
                  <a:lnTo>
                    <a:pt x="658" y="83"/>
                  </a:lnTo>
                  <a:lnTo>
                    <a:pt x="658" y="66"/>
                  </a:lnTo>
                  <a:lnTo>
                    <a:pt x="604" y="66"/>
                  </a:lnTo>
                  <a:lnTo>
                    <a:pt x="604" y="52"/>
                  </a:lnTo>
                  <a:lnTo>
                    <a:pt x="658" y="52"/>
                  </a:lnTo>
                  <a:lnTo>
                    <a:pt x="658" y="39"/>
                  </a:lnTo>
                  <a:lnTo>
                    <a:pt x="592" y="39"/>
                  </a:lnTo>
                  <a:lnTo>
                    <a:pt x="592" y="24"/>
                  </a:lnTo>
                  <a:lnTo>
                    <a:pt x="632" y="24"/>
                  </a:lnTo>
                  <a:cubicBezTo>
                    <a:pt x="629" y="20"/>
                    <a:pt x="625" y="16"/>
                    <a:pt x="618" y="11"/>
                  </a:cubicBezTo>
                  <a:lnTo>
                    <a:pt x="630" y="3"/>
                  </a:lnTo>
                  <a:cubicBezTo>
                    <a:pt x="639" y="10"/>
                    <a:pt x="646" y="17"/>
                    <a:pt x="651" y="24"/>
                  </a:cubicBezTo>
                  <a:lnTo>
                    <a:pt x="681" y="24"/>
                  </a:lnTo>
                  <a:lnTo>
                    <a:pt x="695" y="0"/>
                  </a:lnTo>
                  <a:lnTo>
                    <a:pt x="709" y="6"/>
                  </a:lnTo>
                  <a:cubicBezTo>
                    <a:pt x="712" y="7"/>
                    <a:pt x="712" y="8"/>
                    <a:pt x="708" y="9"/>
                  </a:cubicBezTo>
                  <a:lnTo>
                    <a:pt x="697" y="24"/>
                  </a:lnTo>
                  <a:lnTo>
                    <a:pt x="739" y="24"/>
                  </a:lnTo>
                  <a:lnTo>
                    <a:pt x="739" y="39"/>
                  </a:lnTo>
                  <a:lnTo>
                    <a:pt x="673" y="39"/>
                  </a:lnTo>
                  <a:lnTo>
                    <a:pt x="673" y="52"/>
                  </a:lnTo>
                  <a:lnTo>
                    <a:pt x="728" y="52"/>
                  </a:lnTo>
                  <a:lnTo>
                    <a:pt x="728" y="66"/>
                  </a:lnTo>
                  <a:lnTo>
                    <a:pt x="673" y="66"/>
                  </a:lnTo>
                  <a:lnTo>
                    <a:pt x="673" y="83"/>
                  </a:lnTo>
                  <a:lnTo>
                    <a:pt x="750" y="83"/>
                  </a:lnTo>
                  <a:lnTo>
                    <a:pt x="750" y="97"/>
                  </a:lnTo>
                  <a:lnTo>
                    <a:pt x="642" y="97"/>
                  </a:lnTo>
                  <a:cubicBezTo>
                    <a:pt x="641" y="103"/>
                    <a:pt x="639" y="108"/>
                    <a:pt x="637" y="111"/>
                  </a:cubicBezTo>
                  <a:lnTo>
                    <a:pt x="728" y="111"/>
                  </a:lnTo>
                  <a:lnTo>
                    <a:pt x="728" y="126"/>
                  </a:lnTo>
                  <a:lnTo>
                    <a:pt x="686" y="126"/>
                  </a:lnTo>
                  <a:lnTo>
                    <a:pt x="686" y="153"/>
                  </a:lnTo>
                  <a:lnTo>
                    <a:pt x="747" y="153"/>
                  </a:lnTo>
                  <a:lnTo>
                    <a:pt x="747" y="167"/>
                  </a:lnTo>
                  <a:lnTo>
                    <a:pt x="615" y="167"/>
                  </a:lnTo>
                  <a:lnTo>
                    <a:pt x="615" y="153"/>
                  </a:lnTo>
                  <a:lnTo>
                    <a:pt x="671" y="153"/>
                  </a:lnTo>
                  <a:lnTo>
                    <a:pt x="671" y="126"/>
                  </a:lnTo>
                  <a:lnTo>
                    <a:pt x="631" y="126"/>
                  </a:lnTo>
                  <a:cubicBezTo>
                    <a:pt x="622" y="141"/>
                    <a:pt x="610" y="155"/>
                    <a:pt x="594" y="167"/>
                  </a:cubicBezTo>
                  <a:lnTo>
                    <a:pt x="582"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47" name="Line 606"/>
            <p:cNvCxnSpPr/>
            <p:nvPr/>
          </p:nvCxnSpPr>
          <p:spPr bwMode="auto">
            <a:xfrm>
              <a:off x="2301240" y="43815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48" name="Line 607"/>
            <p:cNvCxnSpPr/>
            <p:nvPr/>
          </p:nvCxnSpPr>
          <p:spPr bwMode="auto">
            <a:xfrm>
              <a:off x="2999105" y="43815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49" name="Line 608"/>
            <p:cNvCxnSpPr/>
            <p:nvPr/>
          </p:nvCxnSpPr>
          <p:spPr bwMode="auto">
            <a:xfrm>
              <a:off x="2301240" y="438150"/>
              <a:ext cx="697865"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50" name="Freeform 609"/>
            <p:cNvSpPr>
              <a:spLocks noEditPoints="1"/>
            </p:cNvSpPr>
            <p:nvPr/>
          </p:nvSpPr>
          <p:spPr bwMode="auto">
            <a:xfrm>
              <a:off x="2489200" y="487045"/>
              <a:ext cx="290830" cy="93345"/>
            </a:xfrm>
            <a:custGeom>
              <a:avLst/>
              <a:gdLst>
                <a:gd name="T0" fmla="*/ 164 w 520"/>
                <a:gd name="T1" fmla="*/ 117 h 167"/>
                <a:gd name="T2" fmla="*/ 148 w 520"/>
                <a:gd name="T3" fmla="*/ 132 h 167"/>
                <a:gd name="T4" fmla="*/ 74 w 520"/>
                <a:gd name="T5" fmla="*/ 64 h 167"/>
                <a:gd name="T6" fmla="*/ 65 w 520"/>
                <a:gd name="T7" fmla="*/ 58 h 167"/>
                <a:gd name="T8" fmla="*/ 56 w 520"/>
                <a:gd name="T9" fmla="*/ 64 h 167"/>
                <a:gd name="T10" fmla="*/ 14 w 520"/>
                <a:gd name="T11" fmla="*/ 111 h 167"/>
                <a:gd name="T12" fmla="*/ 0 w 520"/>
                <a:gd name="T13" fmla="*/ 95 h 167"/>
                <a:gd name="T14" fmla="*/ 56 w 520"/>
                <a:gd name="T15" fmla="*/ 41 h 167"/>
                <a:gd name="T16" fmla="*/ 66 w 520"/>
                <a:gd name="T17" fmla="*/ 36 h 167"/>
                <a:gd name="T18" fmla="*/ 77 w 520"/>
                <a:gd name="T19" fmla="*/ 40 h 167"/>
                <a:gd name="T20" fmla="*/ 164 w 520"/>
                <a:gd name="T21" fmla="*/ 117 h 167"/>
                <a:gd name="T22" fmla="*/ 149 w 520"/>
                <a:gd name="T23" fmla="*/ 25 h 167"/>
                <a:gd name="T24" fmla="*/ 140 w 520"/>
                <a:gd name="T25" fmla="*/ 34 h 167"/>
                <a:gd name="T26" fmla="*/ 115 w 520"/>
                <a:gd name="T27" fmla="*/ 10 h 167"/>
                <a:gd name="T28" fmla="*/ 124 w 520"/>
                <a:gd name="T29" fmla="*/ 1 h 167"/>
                <a:gd name="T30" fmla="*/ 149 w 520"/>
                <a:gd name="T31" fmla="*/ 25 h 167"/>
                <a:gd name="T32" fmla="*/ 106 w 520"/>
                <a:gd name="T33" fmla="*/ 18 h 167"/>
                <a:gd name="T34" fmla="*/ 131 w 520"/>
                <a:gd name="T35" fmla="*/ 42 h 167"/>
                <a:gd name="T36" fmla="*/ 122 w 520"/>
                <a:gd name="T37" fmla="*/ 51 h 167"/>
                <a:gd name="T38" fmla="*/ 97 w 520"/>
                <a:gd name="T39" fmla="*/ 27 h 167"/>
                <a:gd name="T40" fmla="*/ 106 w 520"/>
                <a:gd name="T41" fmla="*/ 18 h 167"/>
                <a:gd name="T42" fmla="*/ 188 w 520"/>
                <a:gd name="T43" fmla="*/ 92 h 167"/>
                <a:gd name="T44" fmla="*/ 188 w 520"/>
                <a:gd name="T45" fmla="*/ 75 h 167"/>
                <a:gd name="T46" fmla="*/ 356 w 520"/>
                <a:gd name="T47" fmla="*/ 75 h 167"/>
                <a:gd name="T48" fmla="*/ 356 w 520"/>
                <a:gd name="T49" fmla="*/ 92 h 167"/>
                <a:gd name="T50" fmla="*/ 188 w 520"/>
                <a:gd name="T51" fmla="*/ 92 h 167"/>
                <a:gd name="T52" fmla="*/ 449 w 520"/>
                <a:gd name="T53" fmla="*/ 31 h 167"/>
                <a:gd name="T54" fmla="*/ 500 w 520"/>
                <a:gd name="T55" fmla="*/ 31 h 167"/>
                <a:gd name="T56" fmla="*/ 508 w 520"/>
                <a:gd name="T57" fmla="*/ 28 h 167"/>
                <a:gd name="T58" fmla="*/ 518 w 520"/>
                <a:gd name="T59" fmla="*/ 38 h 167"/>
                <a:gd name="T60" fmla="*/ 515 w 520"/>
                <a:gd name="T61" fmla="*/ 44 h 167"/>
                <a:gd name="T62" fmla="*/ 497 w 520"/>
                <a:gd name="T63" fmla="*/ 99 h 167"/>
                <a:gd name="T64" fmla="*/ 515 w 520"/>
                <a:gd name="T65" fmla="*/ 111 h 167"/>
                <a:gd name="T66" fmla="*/ 503 w 520"/>
                <a:gd name="T67" fmla="*/ 127 h 167"/>
                <a:gd name="T68" fmla="*/ 487 w 520"/>
                <a:gd name="T69" fmla="*/ 115 h 167"/>
                <a:gd name="T70" fmla="*/ 425 w 520"/>
                <a:gd name="T71" fmla="*/ 167 h 167"/>
                <a:gd name="T72" fmla="*/ 407 w 520"/>
                <a:gd name="T73" fmla="*/ 154 h 167"/>
                <a:gd name="T74" fmla="*/ 472 w 520"/>
                <a:gd name="T75" fmla="*/ 105 h 167"/>
                <a:gd name="T76" fmla="*/ 435 w 520"/>
                <a:gd name="T77" fmla="*/ 83 h 167"/>
                <a:gd name="T78" fmla="*/ 444 w 520"/>
                <a:gd name="T79" fmla="*/ 69 h 167"/>
                <a:gd name="T80" fmla="*/ 482 w 520"/>
                <a:gd name="T81" fmla="*/ 89 h 167"/>
                <a:gd name="T82" fmla="*/ 496 w 520"/>
                <a:gd name="T83" fmla="*/ 48 h 167"/>
                <a:gd name="T84" fmla="*/ 441 w 520"/>
                <a:gd name="T85" fmla="*/ 48 h 167"/>
                <a:gd name="T86" fmla="*/ 406 w 520"/>
                <a:gd name="T87" fmla="*/ 94 h 167"/>
                <a:gd name="T88" fmla="*/ 392 w 520"/>
                <a:gd name="T89" fmla="*/ 84 h 167"/>
                <a:gd name="T90" fmla="*/ 442 w 520"/>
                <a:gd name="T91" fmla="*/ 0 h 167"/>
                <a:gd name="T92" fmla="*/ 460 w 520"/>
                <a:gd name="T93" fmla="*/ 8 h 167"/>
                <a:gd name="T94" fmla="*/ 457 w 520"/>
                <a:gd name="T95" fmla="*/ 14 h 167"/>
                <a:gd name="T96" fmla="*/ 449 w 520"/>
                <a:gd name="T97"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0" h="167">
                  <a:moveTo>
                    <a:pt x="164" y="117"/>
                  </a:moveTo>
                  <a:lnTo>
                    <a:pt x="148" y="132"/>
                  </a:lnTo>
                  <a:cubicBezTo>
                    <a:pt x="122" y="108"/>
                    <a:pt x="97" y="85"/>
                    <a:pt x="74" y="64"/>
                  </a:cubicBezTo>
                  <a:cubicBezTo>
                    <a:pt x="70" y="60"/>
                    <a:pt x="67" y="58"/>
                    <a:pt x="65" y="58"/>
                  </a:cubicBezTo>
                  <a:cubicBezTo>
                    <a:pt x="63" y="58"/>
                    <a:pt x="60" y="60"/>
                    <a:pt x="56" y="64"/>
                  </a:cubicBezTo>
                  <a:cubicBezTo>
                    <a:pt x="42" y="81"/>
                    <a:pt x="28" y="97"/>
                    <a:pt x="14" y="111"/>
                  </a:cubicBezTo>
                  <a:lnTo>
                    <a:pt x="0" y="95"/>
                  </a:lnTo>
                  <a:cubicBezTo>
                    <a:pt x="20" y="76"/>
                    <a:pt x="38" y="58"/>
                    <a:pt x="56" y="41"/>
                  </a:cubicBezTo>
                  <a:cubicBezTo>
                    <a:pt x="59" y="38"/>
                    <a:pt x="62" y="36"/>
                    <a:pt x="66" y="36"/>
                  </a:cubicBezTo>
                  <a:cubicBezTo>
                    <a:pt x="70" y="36"/>
                    <a:pt x="74" y="38"/>
                    <a:pt x="77" y="40"/>
                  </a:cubicBezTo>
                  <a:cubicBezTo>
                    <a:pt x="100" y="61"/>
                    <a:pt x="129" y="86"/>
                    <a:pt x="164" y="117"/>
                  </a:cubicBezTo>
                  <a:close/>
                  <a:moveTo>
                    <a:pt x="149" y="25"/>
                  </a:moveTo>
                  <a:lnTo>
                    <a:pt x="140" y="34"/>
                  </a:lnTo>
                  <a:cubicBezTo>
                    <a:pt x="130" y="24"/>
                    <a:pt x="122" y="16"/>
                    <a:pt x="115" y="10"/>
                  </a:cubicBezTo>
                  <a:lnTo>
                    <a:pt x="124" y="1"/>
                  </a:lnTo>
                  <a:cubicBezTo>
                    <a:pt x="132" y="8"/>
                    <a:pt x="141" y="16"/>
                    <a:pt x="149" y="25"/>
                  </a:cubicBezTo>
                  <a:close/>
                  <a:moveTo>
                    <a:pt x="106" y="18"/>
                  </a:moveTo>
                  <a:cubicBezTo>
                    <a:pt x="114" y="24"/>
                    <a:pt x="122" y="32"/>
                    <a:pt x="131" y="42"/>
                  </a:cubicBezTo>
                  <a:lnTo>
                    <a:pt x="122" y="51"/>
                  </a:lnTo>
                  <a:cubicBezTo>
                    <a:pt x="112" y="41"/>
                    <a:pt x="104" y="33"/>
                    <a:pt x="97" y="27"/>
                  </a:cubicBezTo>
                  <a:lnTo>
                    <a:pt x="106" y="18"/>
                  </a:lnTo>
                  <a:close/>
                  <a:moveTo>
                    <a:pt x="188" y="92"/>
                  </a:moveTo>
                  <a:lnTo>
                    <a:pt x="188" y="75"/>
                  </a:lnTo>
                  <a:lnTo>
                    <a:pt x="356" y="75"/>
                  </a:lnTo>
                  <a:lnTo>
                    <a:pt x="356" y="92"/>
                  </a:lnTo>
                  <a:lnTo>
                    <a:pt x="188" y="92"/>
                  </a:lnTo>
                  <a:close/>
                  <a:moveTo>
                    <a:pt x="449" y="31"/>
                  </a:moveTo>
                  <a:lnTo>
                    <a:pt x="500" y="31"/>
                  </a:lnTo>
                  <a:lnTo>
                    <a:pt x="508" y="28"/>
                  </a:lnTo>
                  <a:lnTo>
                    <a:pt x="518" y="38"/>
                  </a:lnTo>
                  <a:cubicBezTo>
                    <a:pt x="520" y="40"/>
                    <a:pt x="519" y="42"/>
                    <a:pt x="515" y="44"/>
                  </a:cubicBezTo>
                  <a:cubicBezTo>
                    <a:pt x="511" y="64"/>
                    <a:pt x="505" y="82"/>
                    <a:pt x="497" y="99"/>
                  </a:cubicBezTo>
                  <a:lnTo>
                    <a:pt x="515" y="111"/>
                  </a:lnTo>
                  <a:lnTo>
                    <a:pt x="503" y="127"/>
                  </a:lnTo>
                  <a:lnTo>
                    <a:pt x="487" y="115"/>
                  </a:lnTo>
                  <a:cubicBezTo>
                    <a:pt x="472" y="136"/>
                    <a:pt x="452" y="153"/>
                    <a:pt x="425" y="167"/>
                  </a:cubicBezTo>
                  <a:lnTo>
                    <a:pt x="407" y="154"/>
                  </a:lnTo>
                  <a:cubicBezTo>
                    <a:pt x="437" y="142"/>
                    <a:pt x="459" y="125"/>
                    <a:pt x="472" y="105"/>
                  </a:cubicBezTo>
                  <a:cubicBezTo>
                    <a:pt x="459" y="97"/>
                    <a:pt x="447" y="89"/>
                    <a:pt x="435" y="83"/>
                  </a:cubicBezTo>
                  <a:lnTo>
                    <a:pt x="444" y="69"/>
                  </a:lnTo>
                  <a:cubicBezTo>
                    <a:pt x="460" y="76"/>
                    <a:pt x="472" y="83"/>
                    <a:pt x="482" y="89"/>
                  </a:cubicBezTo>
                  <a:cubicBezTo>
                    <a:pt x="490" y="73"/>
                    <a:pt x="494" y="60"/>
                    <a:pt x="496" y="48"/>
                  </a:cubicBezTo>
                  <a:lnTo>
                    <a:pt x="441" y="48"/>
                  </a:lnTo>
                  <a:cubicBezTo>
                    <a:pt x="432" y="65"/>
                    <a:pt x="420" y="80"/>
                    <a:pt x="406" y="94"/>
                  </a:cubicBezTo>
                  <a:lnTo>
                    <a:pt x="392" y="84"/>
                  </a:lnTo>
                  <a:cubicBezTo>
                    <a:pt x="417" y="58"/>
                    <a:pt x="434" y="30"/>
                    <a:pt x="442" y="0"/>
                  </a:cubicBezTo>
                  <a:lnTo>
                    <a:pt x="460" y="8"/>
                  </a:lnTo>
                  <a:cubicBezTo>
                    <a:pt x="464" y="10"/>
                    <a:pt x="463" y="12"/>
                    <a:pt x="457" y="14"/>
                  </a:cubicBezTo>
                  <a:cubicBezTo>
                    <a:pt x="455" y="20"/>
                    <a:pt x="452" y="26"/>
                    <a:pt x="449" y="3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51" name="Line 610"/>
            <p:cNvCxnSpPr/>
            <p:nvPr/>
          </p:nvCxnSpPr>
          <p:spPr bwMode="auto">
            <a:xfrm>
              <a:off x="4180840" y="43815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2" name="Line 611"/>
            <p:cNvCxnSpPr/>
            <p:nvPr/>
          </p:nvCxnSpPr>
          <p:spPr bwMode="auto">
            <a:xfrm>
              <a:off x="4772025" y="43815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3" name="Line 612"/>
            <p:cNvCxnSpPr/>
            <p:nvPr/>
          </p:nvCxnSpPr>
          <p:spPr bwMode="auto">
            <a:xfrm>
              <a:off x="4180840" y="438150"/>
              <a:ext cx="591185"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54" name="Freeform 613"/>
            <p:cNvSpPr>
              <a:spLocks noEditPoints="1"/>
            </p:cNvSpPr>
            <p:nvPr/>
          </p:nvSpPr>
          <p:spPr bwMode="auto">
            <a:xfrm>
              <a:off x="4312920" y="485775"/>
              <a:ext cx="309245" cy="96520"/>
            </a:xfrm>
            <a:custGeom>
              <a:avLst/>
              <a:gdLst>
                <a:gd name="T0" fmla="*/ 111 w 552"/>
                <a:gd name="T1" fmla="*/ 6 h 173"/>
                <a:gd name="T2" fmla="*/ 161 w 552"/>
                <a:gd name="T3" fmla="*/ 32 h 173"/>
                <a:gd name="T4" fmla="*/ 130 w 552"/>
                <a:gd name="T5" fmla="*/ 87 h 173"/>
                <a:gd name="T6" fmla="*/ 130 w 552"/>
                <a:gd name="T7" fmla="*/ 101 h 173"/>
                <a:gd name="T8" fmla="*/ 115 w 552"/>
                <a:gd name="T9" fmla="*/ 101 h 173"/>
                <a:gd name="T10" fmla="*/ 115 w 552"/>
                <a:gd name="T11" fmla="*/ 87 h 173"/>
                <a:gd name="T12" fmla="*/ 80 w 552"/>
                <a:gd name="T13" fmla="*/ 82 h 173"/>
                <a:gd name="T14" fmla="*/ 60 w 552"/>
                <a:gd name="T15" fmla="*/ 5 h 173"/>
                <a:gd name="T16" fmla="*/ 10 w 552"/>
                <a:gd name="T17" fmla="*/ 5 h 173"/>
                <a:gd name="T18" fmla="*/ 69 w 552"/>
                <a:gd name="T19" fmla="*/ 46 h 173"/>
                <a:gd name="T20" fmla="*/ 10 w 552"/>
                <a:gd name="T21" fmla="*/ 59 h 173"/>
                <a:gd name="T22" fmla="*/ 10 w 552"/>
                <a:gd name="T23" fmla="*/ 73 h 173"/>
                <a:gd name="T24" fmla="*/ 60 w 552"/>
                <a:gd name="T25" fmla="*/ 85 h 173"/>
                <a:gd name="T26" fmla="*/ 10 w 552"/>
                <a:gd name="T27" fmla="*/ 85 h 173"/>
                <a:gd name="T28" fmla="*/ 63 w 552"/>
                <a:gd name="T29" fmla="*/ 168 h 173"/>
                <a:gd name="T30" fmla="*/ 20 w 552"/>
                <a:gd name="T31" fmla="*/ 164 h 173"/>
                <a:gd name="T32" fmla="*/ 7 w 552"/>
                <a:gd name="T33" fmla="*/ 110 h 173"/>
                <a:gd name="T34" fmla="*/ 51 w 552"/>
                <a:gd name="T35" fmla="*/ 152 h 173"/>
                <a:gd name="T36" fmla="*/ 274 w 552"/>
                <a:gd name="T37" fmla="*/ 72 h 173"/>
                <a:gd name="T38" fmla="*/ 274 w 552"/>
                <a:gd name="T39" fmla="*/ 72 h 173"/>
                <a:gd name="T40" fmla="*/ 360 w 552"/>
                <a:gd name="T41" fmla="*/ 126 h 173"/>
                <a:gd name="T42" fmla="*/ 311 w 552"/>
                <a:gd name="T43" fmla="*/ 170 h 173"/>
                <a:gd name="T44" fmla="*/ 241 w 552"/>
                <a:gd name="T45" fmla="*/ 173 h 173"/>
                <a:gd name="T46" fmla="*/ 198 w 552"/>
                <a:gd name="T47" fmla="*/ 131 h 173"/>
                <a:gd name="T48" fmla="*/ 285 w 552"/>
                <a:gd name="T49" fmla="*/ 55 h 173"/>
                <a:gd name="T50" fmla="*/ 201 w 552"/>
                <a:gd name="T51" fmla="*/ 71 h 173"/>
                <a:gd name="T52" fmla="*/ 252 w 552"/>
                <a:gd name="T53" fmla="*/ 55 h 173"/>
                <a:gd name="T54" fmla="*/ 311 w 552"/>
                <a:gd name="T55" fmla="*/ 151 h 173"/>
                <a:gd name="T56" fmla="*/ 241 w 552"/>
                <a:gd name="T57" fmla="*/ 151 h 173"/>
                <a:gd name="T58" fmla="*/ 347 w 552"/>
                <a:gd name="T59" fmla="*/ 84 h 173"/>
                <a:gd name="T60" fmla="*/ 354 w 552"/>
                <a:gd name="T61" fmla="*/ 69 h 173"/>
                <a:gd name="T62" fmla="*/ 212 w 552"/>
                <a:gd name="T63" fmla="*/ 55 h 173"/>
                <a:gd name="T64" fmla="*/ 267 w 552"/>
                <a:gd name="T65" fmla="*/ 19 h 173"/>
                <a:gd name="T66" fmla="*/ 284 w 552"/>
                <a:gd name="T67" fmla="*/ 5 h 173"/>
                <a:gd name="T68" fmla="*/ 354 w 552"/>
                <a:gd name="T69" fmla="*/ 53 h 173"/>
                <a:gd name="T70" fmla="*/ 548 w 552"/>
                <a:gd name="T71" fmla="*/ 173 h 173"/>
                <a:gd name="T72" fmla="*/ 415 w 552"/>
                <a:gd name="T73" fmla="*/ 158 h 173"/>
                <a:gd name="T74" fmla="*/ 429 w 552"/>
                <a:gd name="T75" fmla="*/ 118 h 173"/>
                <a:gd name="T76" fmla="*/ 519 w 552"/>
                <a:gd name="T77" fmla="*/ 104 h 173"/>
                <a:gd name="T78" fmla="*/ 496 w 552"/>
                <a:gd name="T79" fmla="*/ 144 h 173"/>
                <a:gd name="T80" fmla="*/ 480 w 552"/>
                <a:gd name="T81" fmla="*/ 20 h 173"/>
                <a:gd name="T82" fmla="*/ 414 w 552"/>
                <a:gd name="T83" fmla="*/ 34 h 173"/>
                <a:gd name="T84" fmla="*/ 382 w 552"/>
                <a:gd name="T85" fmla="*/ 159 h 173"/>
                <a:gd name="T86" fmla="*/ 462 w 552"/>
                <a:gd name="T87" fmla="*/ 20 h 173"/>
                <a:gd name="T88" fmla="*/ 480 w 552"/>
                <a:gd name="T89" fmla="*/ 5 h 173"/>
                <a:gd name="T90" fmla="*/ 466 w 552"/>
                <a:gd name="T91" fmla="*/ 118 h 173"/>
                <a:gd name="T92" fmla="*/ 511 w 552"/>
                <a:gd name="T93" fmla="*/ 95 h 173"/>
                <a:gd name="T94" fmla="*/ 464 w 552"/>
                <a:gd name="T95" fmla="*/ 91 h 173"/>
                <a:gd name="T96" fmla="*/ 449 w 552"/>
                <a:gd name="T97" fmla="*/ 66 h 173"/>
                <a:gd name="T98" fmla="*/ 449 w 552"/>
                <a:gd name="T99" fmla="*/ 54 h 173"/>
                <a:gd name="T100" fmla="*/ 464 w 552"/>
                <a:gd name="T101" fmla="*/ 44 h 173"/>
                <a:gd name="T102" fmla="*/ 496 w 552"/>
                <a:gd name="T103" fmla="*/ 38 h 173"/>
                <a:gd name="T104" fmla="*/ 511 w 552"/>
                <a:gd name="T105" fmla="*/ 54 h 173"/>
                <a:gd name="T106" fmla="*/ 511 w 552"/>
                <a:gd name="T107" fmla="*/ 66 h 173"/>
                <a:gd name="T108" fmla="*/ 464 w 552"/>
                <a:gd name="T109" fmla="*/ 66 h 173"/>
                <a:gd name="T110" fmla="*/ 496 w 552"/>
                <a:gd name="T111" fmla="*/ 6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2" h="173">
                  <a:moveTo>
                    <a:pt x="66" y="71"/>
                  </a:moveTo>
                  <a:cubicBezTo>
                    <a:pt x="81" y="54"/>
                    <a:pt x="90" y="31"/>
                    <a:pt x="93" y="2"/>
                  </a:cubicBezTo>
                  <a:lnTo>
                    <a:pt x="111" y="6"/>
                  </a:lnTo>
                  <a:cubicBezTo>
                    <a:pt x="112" y="8"/>
                    <a:pt x="112" y="9"/>
                    <a:pt x="109" y="11"/>
                  </a:cubicBezTo>
                  <a:cubicBezTo>
                    <a:pt x="108" y="17"/>
                    <a:pt x="107" y="24"/>
                    <a:pt x="105" y="32"/>
                  </a:cubicBezTo>
                  <a:lnTo>
                    <a:pt x="161" y="32"/>
                  </a:lnTo>
                  <a:lnTo>
                    <a:pt x="161" y="46"/>
                  </a:lnTo>
                  <a:lnTo>
                    <a:pt x="130" y="46"/>
                  </a:lnTo>
                  <a:lnTo>
                    <a:pt x="130" y="87"/>
                  </a:lnTo>
                  <a:lnTo>
                    <a:pt x="171" y="87"/>
                  </a:lnTo>
                  <a:lnTo>
                    <a:pt x="171" y="101"/>
                  </a:lnTo>
                  <a:lnTo>
                    <a:pt x="130" y="101"/>
                  </a:lnTo>
                  <a:lnTo>
                    <a:pt x="130" y="170"/>
                  </a:lnTo>
                  <a:lnTo>
                    <a:pt x="115" y="170"/>
                  </a:lnTo>
                  <a:lnTo>
                    <a:pt x="115" y="101"/>
                  </a:lnTo>
                  <a:lnTo>
                    <a:pt x="73" y="101"/>
                  </a:lnTo>
                  <a:lnTo>
                    <a:pt x="73" y="87"/>
                  </a:lnTo>
                  <a:lnTo>
                    <a:pt x="115" y="87"/>
                  </a:lnTo>
                  <a:lnTo>
                    <a:pt x="115" y="46"/>
                  </a:lnTo>
                  <a:lnTo>
                    <a:pt x="100" y="46"/>
                  </a:lnTo>
                  <a:cubicBezTo>
                    <a:pt x="96" y="58"/>
                    <a:pt x="89" y="70"/>
                    <a:pt x="80" y="82"/>
                  </a:cubicBezTo>
                  <a:lnTo>
                    <a:pt x="66" y="71"/>
                  </a:lnTo>
                  <a:close/>
                  <a:moveTo>
                    <a:pt x="10" y="5"/>
                  </a:moveTo>
                  <a:lnTo>
                    <a:pt x="60" y="5"/>
                  </a:lnTo>
                  <a:lnTo>
                    <a:pt x="60" y="20"/>
                  </a:lnTo>
                  <a:lnTo>
                    <a:pt x="10" y="20"/>
                  </a:lnTo>
                  <a:lnTo>
                    <a:pt x="10" y="5"/>
                  </a:lnTo>
                  <a:close/>
                  <a:moveTo>
                    <a:pt x="0" y="32"/>
                  </a:moveTo>
                  <a:lnTo>
                    <a:pt x="69" y="32"/>
                  </a:lnTo>
                  <a:lnTo>
                    <a:pt x="69" y="46"/>
                  </a:lnTo>
                  <a:lnTo>
                    <a:pt x="0" y="46"/>
                  </a:lnTo>
                  <a:lnTo>
                    <a:pt x="0" y="32"/>
                  </a:lnTo>
                  <a:close/>
                  <a:moveTo>
                    <a:pt x="10" y="59"/>
                  </a:moveTo>
                  <a:lnTo>
                    <a:pt x="60" y="59"/>
                  </a:lnTo>
                  <a:lnTo>
                    <a:pt x="60" y="73"/>
                  </a:lnTo>
                  <a:lnTo>
                    <a:pt x="10" y="73"/>
                  </a:lnTo>
                  <a:lnTo>
                    <a:pt x="10" y="59"/>
                  </a:lnTo>
                  <a:close/>
                  <a:moveTo>
                    <a:pt x="10" y="85"/>
                  </a:moveTo>
                  <a:lnTo>
                    <a:pt x="60" y="85"/>
                  </a:lnTo>
                  <a:lnTo>
                    <a:pt x="60" y="99"/>
                  </a:lnTo>
                  <a:lnTo>
                    <a:pt x="10" y="99"/>
                  </a:lnTo>
                  <a:lnTo>
                    <a:pt x="10" y="85"/>
                  </a:lnTo>
                  <a:close/>
                  <a:moveTo>
                    <a:pt x="7" y="110"/>
                  </a:moveTo>
                  <a:lnTo>
                    <a:pt x="63" y="110"/>
                  </a:lnTo>
                  <a:lnTo>
                    <a:pt x="63" y="168"/>
                  </a:lnTo>
                  <a:lnTo>
                    <a:pt x="51" y="168"/>
                  </a:lnTo>
                  <a:lnTo>
                    <a:pt x="51" y="164"/>
                  </a:lnTo>
                  <a:lnTo>
                    <a:pt x="20" y="164"/>
                  </a:lnTo>
                  <a:lnTo>
                    <a:pt x="20" y="171"/>
                  </a:lnTo>
                  <a:lnTo>
                    <a:pt x="7" y="171"/>
                  </a:lnTo>
                  <a:lnTo>
                    <a:pt x="7" y="110"/>
                  </a:lnTo>
                  <a:close/>
                  <a:moveTo>
                    <a:pt x="20" y="122"/>
                  </a:moveTo>
                  <a:lnTo>
                    <a:pt x="20" y="152"/>
                  </a:lnTo>
                  <a:lnTo>
                    <a:pt x="51" y="152"/>
                  </a:lnTo>
                  <a:lnTo>
                    <a:pt x="51" y="122"/>
                  </a:lnTo>
                  <a:lnTo>
                    <a:pt x="20" y="122"/>
                  </a:lnTo>
                  <a:close/>
                  <a:moveTo>
                    <a:pt x="274" y="72"/>
                  </a:moveTo>
                  <a:cubicBezTo>
                    <a:pt x="264" y="87"/>
                    <a:pt x="251" y="99"/>
                    <a:pt x="235" y="110"/>
                  </a:cubicBezTo>
                  <a:lnTo>
                    <a:pt x="322" y="110"/>
                  </a:lnTo>
                  <a:cubicBezTo>
                    <a:pt x="304" y="101"/>
                    <a:pt x="288" y="88"/>
                    <a:pt x="274" y="72"/>
                  </a:cubicBezTo>
                  <a:close/>
                  <a:moveTo>
                    <a:pt x="282" y="61"/>
                  </a:moveTo>
                  <a:cubicBezTo>
                    <a:pt x="306" y="86"/>
                    <a:pt x="334" y="102"/>
                    <a:pt x="364" y="109"/>
                  </a:cubicBezTo>
                  <a:lnTo>
                    <a:pt x="360" y="126"/>
                  </a:lnTo>
                  <a:cubicBezTo>
                    <a:pt x="344" y="122"/>
                    <a:pt x="333" y="117"/>
                    <a:pt x="326" y="113"/>
                  </a:cubicBezTo>
                  <a:lnTo>
                    <a:pt x="326" y="170"/>
                  </a:lnTo>
                  <a:lnTo>
                    <a:pt x="311" y="170"/>
                  </a:lnTo>
                  <a:lnTo>
                    <a:pt x="311" y="165"/>
                  </a:lnTo>
                  <a:lnTo>
                    <a:pt x="241" y="165"/>
                  </a:lnTo>
                  <a:lnTo>
                    <a:pt x="241" y="173"/>
                  </a:lnTo>
                  <a:lnTo>
                    <a:pt x="226" y="173"/>
                  </a:lnTo>
                  <a:lnTo>
                    <a:pt x="226" y="116"/>
                  </a:lnTo>
                  <a:cubicBezTo>
                    <a:pt x="216" y="123"/>
                    <a:pt x="207" y="128"/>
                    <a:pt x="198" y="131"/>
                  </a:cubicBezTo>
                  <a:lnTo>
                    <a:pt x="191" y="115"/>
                  </a:lnTo>
                  <a:cubicBezTo>
                    <a:pt x="230" y="100"/>
                    <a:pt x="256" y="78"/>
                    <a:pt x="270" y="50"/>
                  </a:cubicBezTo>
                  <a:lnTo>
                    <a:pt x="285" y="55"/>
                  </a:lnTo>
                  <a:cubicBezTo>
                    <a:pt x="287" y="57"/>
                    <a:pt x="287" y="58"/>
                    <a:pt x="283" y="59"/>
                  </a:cubicBezTo>
                  <a:lnTo>
                    <a:pt x="282" y="61"/>
                  </a:lnTo>
                  <a:close/>
                  <a:moveTo>
                    <a:pt x="201" y="71"/>
                  </a:moveTo>
                  <a:cubicBezTo>
                    <a:pt x="216" y="66"/>
                    <a:pt x="230" y="56"/>
                    <a:pt x="244" y="41"/>
                  </a:cubicBezTo>
                  <a:lnTo>
                    <a:pt x="255" y="51"/>
                  </a:lnTo>
                  <a:cubicBezTo>
                    <a:pt x="258" y="54"/>
                    <a:pt x="257" y="55"/>
                    <a:pt x="252" y="55"/>
                  </a:cubicBezTo>
                  <a:cubicBezTo>
                    <a:pt x="236" y="70"/>
                    <a:pt x="222" y="81"/>
                    <a:pt x="210" y="86"/>
                  </a:cubicBezTo>
                  <a:lnTo>
                    <a:pt x="201" y="71"/>
                  </a:lnTo>
                  <a:close/>
                  <a:moveTo>
                    <a:pt x="311" y="151"/>
                  </a:moveTo>
                  <a:lnTo>
                    <a:pt x="311" y="125"/>
                  </a:lnTo>
                  <a:lnTo>
                    <a:pt x="241" y="125"/>
                  </a:lnTo>
                  <a:lnTo>
                    <a:pt x="241" y="151"/>
                  </a:lnTo>
                  <a:lnTo>
                    <a:pt x="311" y="151"/>
                  </a:lnTo>
                  <a:close/>
                  <a:moveTo>
                    <a:pt x="354" y="69"/>
                  </a:moveTo>
                  <a:lnTo>
                    <a:pt x="347" y="84"/>
                  </a:lnTo>
                  <a:cubicBezTo>
                    <a:pt x="329" y="78"/>
                    <a:pt x="313" y="68"/>
                    <a:pt x="299" y="56"/>
                  </a:cubicBezTo>
                  <a:lnTo>
                    <a:pt x="308" y="44"/>
                  </a:lnTo>
                  <a:cubicBezTo>
                    <a:pt x="319" y="53"/>
                    <a:pt x="335" y="62"/>
                    <a:pt x="354" y="69"/>
                  </a:cubicBezTo>
                  <a:close/>
                  <a:moveTo>
                    <a:pt x="339" y="33"/>
                  </a:moveTo>
                  <a:lnTo>
                    <a:pt x="212" y="33"/>
                  </a:lnTo>
                  <a:lnTo>
                    <a:pt x="212" y="55"/>
                  </a:lnTo>
                  <a:lnTo>
                    <a:pt x="197" y="55"/>
                  </a:lnTo>
                  <a:lnTo>
                    <a:pt x="197" y="19"/>
                  </a:lnTo>
                  <a:lnTo>
                    <a:pt x="267" y="19"/>
                  </a:lnTo>
                  <a:lnTo>
                    <a:pt x="267" y="0"/>
                  </a:lnTo>
                  <a:lnTo>
                    <a:pt x="283" y="0"/>
                  </a:lnTo>
                  <a:cubicBezTo>
                    <a:pt x="287" y="1"/>
                    <a:pt x="287" y="2"/>
                    <a:pt x="284" y="5"/>
                  </a:cubicBezTo>
                  <a:lnTo>
                    <a:pt x="284" y="19"/>
                  </a:lnTo>
                  <a:lnTo>
                    <a:pt x="354" y="19"/>
                  </a:lnTo>
                  <a:lnTo>
                    <a:pt x="354" y="53"/>
                  </a:lnTo>
                  <a:lnTo>
                    <a:pt x="339" y="53"/>
                  </a:lnTo>
                  <a:lnTo>
                    <a:pt x="339" y="33"/>
                  </a:lnTo>
                  <a:close/>
                  <a:moveTo>
                    <a:pt x="548" y="173"/>
                  </a:moveTo>
                  <a:cubicBezTo>
                    <a:pt x="524" y="170"/>
                    <a:pt x="503" y="163"/>
                    <a:pt x="484" y="154"/>
                  </a:cubicBezTo>
                  <a:cubicBezTo>
                    <a:pt x="467" y="164"/>
                    <a:pt x="446" y="171"/>
                    <a:pt x="421" y="173"/>
                  </a:cubicBezTo>
                  <a:lnTo>
                    <a:pt x="415" y="158"/>
                  </a:lnTo>
                  <a:cubicBezTo>
                    <a:pt x="438" y="156"/>
                    <a:pt x="456" y="151"/>
                    <a:pt x="471" y="143"/>
                  </a:cubicBezTo>
                  <a:cubicBezTo>
                    <a:pt x="463" y="135"/>
                    <a:pt x="456" y="127"/>
                    <a:pt x="450" y="118"/>
                  </a:cubicBezTo>
                  <a:lnTo>
                    <a:pt x="429" y="118"/>
                  </a:lnTo>
                  <a:lnTo>
                    <a:pt x="429" y="106"/>
                  </a:lnTo>
                  <a:lnTo>
                    <a:pt x="516" y="106"/>
                  </a:lnTo>
                  <a:lnTo>
                    <a:pt x="519" y="104"/>
                  </a:lnTo>
                  <a:lnTo>
                    <a:pt x="530" y="113"/>
                  </a:lnTo>
                  <a:cubicBezTo>
                    <a:pt x="532" y="116"/>
                    <a:pt x="531" y="117"/>
                    <a:pt x="527" y="116"/>
                  </a:cubicBezTo>
                  <a:cubicBezTo>
                    <a:pt x="518" y="126"/>
                    <a:pt x="508" y="136"/>
                    <a:pt x="496" y="144"/>
                  </a:cubicBezTo>
                  <a:cubicBezTo>
                    <a:pt x="514" y="150"/>
                    <a:pt x="532" y="154"/>
                    <a:pt x="552" y="155"/>
                  </a:cubicBezTo>
                  <a:lnTo>
                    <a:pt x="548" y="173"/>
                  </a:lnTo>
                  <a:close/>
                  <a:moveTo>
                    <a:pt x="480" y="20"/>
                  </a:moveTo>
                  <a:lnTo>
                    <a:pt x="547" y="20"/>
                  </a:lnTo>
                  <a:lnTo>
                    <a:pt x="547" y="34"/>
                  </a:lnTo>
                  <a:lnTo>
                    <a:pt x="414" y="34"/>
                  </a:lnTo>
                  <a:lnTo>
                    <a:pt x="414" y="100"/>
                  </a:lnTo>
                  <a:cubicBezTo>
                    <a:pt x="414" y="128"/>
                    <a:pt x="408" y="151"/>
                    <a:pt x="396" y="170"/>
                  </a:cubicBezTo>
                  <a:lnTo>
                    <a:pt x="382" y="159"/>
                  </a:lnTo>
                  <a:cubicBezTo>
                    <a:pt x="394" y="144"/>
                    <a:pt x="399" y="123"/>
                    <a:pt x="399" y="97"/>
                  </a:cubicBezTo>
                  <a:lnTo>
                    <a:pt x="399" y="20"/>
                  </a:lnTo>
                  <a:lnTo>
                    <a:pt x="462" y="20"/>
                  </a:lnTo>
                  <a:lnTo>
                    <a:pt x="462" y="0"/>
                  </a:lnTo>
                  <a:lnTo>
                    <a:pt x="479" y="0"/>
                  </a:lnTo>
                  <a:cubicBezTo>
                    <a:pt x="483" y="1"/>
                    <a:pt x="483" y="2"/>
                    <a:pt x="480" y="5"/>
                  </a:cubicBezTo>
                  <a:lnTo>
                    <a:pt x="480" y="20"/>
                  </a:lnTo>
                  <a:close/>
                  <a:moveTo>
                    <a:pt x="505" y="118"/>
                  </a:moveTo>
                  <a:lnTo>
                    <a:pt x="466" y="118"/>
                  </a:lnTo>
                  <a:cubicBezTo>
                    <a:pt x="471" y="124"/>
                    <a:pt x="477" y="130"/>
                    <a:pt x="484" y="136"/>
                  </a:cubicBezTo>
                  <a:cubicBezTo>
                    <a:pt x="490" y="132"/>
                    <a:pt x="497" y="126"/>
                    <a:pt x="505" y="118"/>
                  </a:cubicBezTo>
                  <a:close/>
                  <a:moveTo>
                    <a:pt x="511" y="95"/>
                  </a:moveTo>
                  <a:lnTo>
                    <a:pt x="496" y="95"/>
                  </a:lnTo>
                  <a:lnTo>
                    <a:pt x="496" y="91"/>
                  </a:lnTo>
                  <a:lnTo>
                    <a:pt x="464" y="91"/>
                  </a:lnTo>
                  <a:lnTo>
                    <a:pt x="464" y="96"/>
                  </a:lnTo>
                  <a:lnTo>
                    <a:pt x="449" y="96"/>
                  </a:lnTo>
                  <a:lnTo>
                    <a:pt x="449" y="66"/>
                  </a:lnTo>
                  <a:lnTo>
                    <a:pt x="419" y="66"/>
                  </a:lnTo>
                  <a:lnTo>
                    <a:pt x="419" y="54"/>
                  </a:lnTo>
                  <a:lnTo>
                    <a:pt x="449" y="54"/>
                  </a:lnTo>
                  <a:lnTo>
                    <a:pt x="449" y="40"/>
                  </a:lnTo>
                  <a:lnTo>
                    <a:pt x="463" y="40"/>
                  </a:lnTo>
                  <a:cubicBezTo>
                    <a:pt x="467" y="40"/>
                    <a:pt x="467" y="42"/>
                    <a:pt x="464" y="44"/>
                  </a:cubicBezTo>
                  <a:lnTo>
                    <a:pt x="464" y="54"/>
                  </a:lnTo>
                  <a:lnTo>
                    <a:pt x="496" y="54"/>
                  </a:lnTo>
                  <a:lnTo>
                    <a:pt x="496" y="38"/>
                  </a:lnTo>
                  <a:lnTo>
                    <a:pt x="510" y="38"/>
                  </a:lnTo>
                  <a:cubicBezTo>
                    <a:pt x="514" y="39"/>
                    <a:pt x="515" y="40"/>
                    <a:pt x="511" y="43"/>
                  </a:cubicBezTo>
                  <a:lnTo>
                    <a:pt x="511" y="54"/>
                  </a:lnTo>
                  <a:lnTo>
                    <a:pt x="547" y="54"/>
                  </a:lnTo>
                  <a:lnTo>
                    <a:pt x="547" y="66"/>
                  </a:lnTo>
                  <a:lnTo>
                    <a:pt x="511" y="66"/>
                  </a:lnTo>
                  <a:lnTo>
                    <a:pt x="511" y="95"/>
                  </a:lnTo>
                  <a:close/>
                  <a:moveTo>
                    <a:pt x="496" y="66"/>
                  </a:moveTo>
                  <a:lnTo>
                    <a:pt x="464" y="66"/>
                  </a:lnTo>
                  <a:lnTo>
                    <a:pt x="464" y="79"/>
                  </a:lnTo>
                  <a:lnTo>
                    <a:pt x="496" y="79"/>
                  </a:lnTo>
                  <a:lnTo>
                    <a:pt x="496" y="66"/>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55" name="Line 614"/>
            <p:cNvCxnSpPr/>
            <p:nvPr/>
          </p:nvCxnSpPr>
          <p:spPr bwMode="auto">
            <a:xfrm>
              <a:off x="4772025" y="438150"/>
              <a:ext cx="0" cy="17907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6" name="Line 615"/>
            <p:cNvCxnSpPr/>
            <p:nvPr/>
          </p:nvCxnSpPr>
          <p:spPr bwMode="auto">
            <a:xfrm>
              <a:off x="4772025" y="438150"/>
              <a:ext cx="591185"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57" name="Freeform 616"/>
            <p:cNvSpPr>
              <a:spLocks noEditPoints="1"/>
            </p:cNvSpPr>
            <p:nvPr/>
          </p:nvSpPr>
          <p:spPr bwMode="auto">
            <a:xfrm>
              <a:off x="4978400" y="495935"/>
              <a:ext cx="149860" cy="76200"/>
            </a:xfrm>
            <a:custGeom>
              <a:avLst/>
              <a:gdLst>
                <a:gd name="T0" fmla="*/ 53 w 268"/>
                <a:gd name="T1" fmla="*/ 137 h 137"/>
                <a:gd name="T2" fmla="*/ 0 w 268"/>
                <a:gd name="T3" fmla="*/ 0 h 137"/>
                <a:gd name="T4" fmla="*/ 20 w 268"/>
                <a:gd name="T5" fmla="*/ 0 h 137"/>
                <a:gd name="T6" fmla="*/ 56 w 268"/>
                <a:gd name="T7" fmla="*/ 100 h 137"/>
                <a:gd name="T8" fmla="*/ 63 w 268"/>
                <a:gd name="T9" fmla="*/ 122 h 137"/>
                <a:gd name="T10" fmla="*/ 70 w 268"/>
                <a:gd name="T11" fmla="*/ 100 h 137"/>
                <a:gd name="T12" fmla="*/ 107 w 268"/>
                <a:gd name="T13" fmla="*/ 0 h 137"/>
                <a:gd name="T14" fmla="*/ 126 w 268"/>
                <a:gd name="T15" fmla="*/ 0 h 137"/>
                <a:gd name="T16" fmla="*/ 72 w 268"/>
                <a:gd name="T17" fmla="*/ 137 h 137"/>
                <a:gd name="T18" fmla="*/ 53 w 268"/>
                <a:gd name="T19" fmla="*/ 137 h 137"/>
                <a:gd name="T20" fmla="*/ 129 w 268"/>
                <a:gd name="T21" fmla="*/ 137 h 137"/>
                <a:gd name="T22" fmla="*/ 129 w 268"/>
                <a:gd name="T23" fmla="*/ 0 h 137"/>
                <a:gd name="T24" fmla="*/ 147 w 268"/>
                <a:gd name="T25" fmla="*/ 0 h 137"/>
                <a:gd name="T26" fmla="*/ 147 w 268"/>
                <a:gd name="T27" fmla="*/ 137 h 137"/>
                <a:gd name="T28" fmla="*/ 129 w 268"/>
                <a:gd name="T29" fmla="*/ 137 h 137"/>
                <a:gd name="T30" fmla="*/ 175 w 268"/>
                <a:gd name="T31" fmla="*/ 137 h 137"/>
                <a:gd name="T32" fmla="*/ 175 w 268"/>
                <a:gd name="T33" fmla="*/ 0 h 137"/>
                <a:gd name="T34" fmla="*/ 268 w 268"/>
                <a:gd name="T35" fmla="*/ 0 h 137"/>
                <a:gd name="T36" fmla="*/ 268 w 268"/>
                <a:gd name="T37" fmla="*/ 16 h 137"/>
                <a:gd name="T38" fmla="*/ 193 w 268"/>
                <a:gd name="T39" fmla="*/ 16 h 137"/>
                <a:gd name="T40" fmla="*/ 193 w 268"/>
                <a:gd name="T41" fmla="*/ 59 h 137"/>
                <a:gd name="T42" fmla="*/ 258 w 268"/>
                <a:gd name="T43" fmla="*/ 59 h 137"/>
                <a:gd name="T44" fmla="*/ 258 w 268"/>
                <a:gd name="T45" fmla="*/ 75 h 137"/>
                <a:gd name="T46" fmla="*/ 193 w 268"/>
                <a:gd name="T47" fmla="*/ 75 h 137"/>
                <a:gd name="T48" fmla="*/ 193 w 268"/>
                <a:gd name="T49" fmla="*/ 137 h 137"/>
                <a:gd name="T50" fmla="*/ 175 w 268"/>
                <a:gd name="T5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8" h="137">
                  <a:moveTo>
                    <a:pt x="53" y="137"/>
                  </a:moveTo>
                  <a:lnTo>
                    <a:pt x="0" y="0"/>
                  </a:lnTo>
                  <a:lnTo>
                    <a:pt x="20" y="0"/>
                  </a:lnTo>
                  <a:lnTo>
                    <a:pt x="56" y="100"/>
                  </a:lnTo>
                  <a:cubicBezTo>
                    <a:pt x="59" y="108"/>
                    <a:pt x="61" y="115"/>
                    <a:pt x="63" y="122"/>
                  </a:cubicBezTo>
                  <a:cubicBezTo>
                    <a:pt x="65" y="115"/>
                    <a:pt x="68" y="107"/>
                    <a:pt x="70" y="100"/>
                  </a:cubicBezTo>
                  <a:lnTo>
                    <a:pt x="107" y="0"/>
                  </a:lnTo>
                  <a:lnTo>
                    <a:pt x="126" y="0"/>
                  </a:lnTo>
                  <a:lnTo>
                    <a:pt x="72" y="137"/>
                  </a:lnTo>
                  <a:lnTo>
                    <a:pt x="53" y="137"/>
                  </a:lnTo>
                  <a:close/>
                  <a:moveTo>
                    <a:pt x="129" y="137"/>
                  </a:moveTo>
                  <a:lnTo>
                    <a:pt x="129" y="0"/>
                  </a:lnTo>
                  <a:lnTo>
                    <a:pt x="147" y="0"/>
                  </a:lnTo>
                  <a:lnTo>
                    <a:pt x="147" y="137"/>
                  </a:lnTo>
                  <a:lnTo>
                    <a:pt x="129" y="137"/>
                  </a:lnTo>
                  <a:close/>
                  <a:moveTo>
                    <a:pt x="175" y="137"/>
                  </a:moveTo>
                  <a:lnTo>
                    <a:pt x="175" y="0"/>
                  </a:lnTo>
                  <a:lnTo>
                    <a:pt x="268" y="0"/>
                  </a:lnTo>
                  <a:lnTo>
                    <a:pt x="268" y="16"/>
                  </a:lnTo>
                  <a:lnTo>
                    <a:pt x="193" y="16"/>
                  </a:lnTo>
                  <a:lnTo>
                    <a:pt x="193" y="59"/>
                  </a:lnTo>
                  <a:lnTo>
                    <a:pt x="258" y="59"/>
                  </a:lnTo>
                  <a:lnTo>
                    <a:pt x="258" y="75"/>
                  </a:lnTo>
                  <a:lnTo>
                    <a:pt x="193" y="75"/>
                  </a:lnTo>
                  <a:lnTo>
                    <a:pt x="193" y="137"/>
                  </a:lnTo>
                  <a:lnTo>
                    <a:pt x="175" y="13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58" name="Rectangle 617"/>
            <p:cNvSpPr>
              <a:spLocks noChangeArrowheads="1"/>
            </p:cNvSpPr>
            <p:nvPr/>
          </p:nvSpPr>
          <p:spPr bwMode="auto">
            <a:xfrm>
              <a:off x="44450" y="617220"/>
              <a:ext cx="913765" cy="3575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59" name="Freeform 618"/>
            <p:cNvSpPr>
              <a:spLocks/>
            </p:cNvSpPr>
            <p:nvPr/>
          </p:nvSpPr>
          <p:spPr bwMode="auto">
            <a:xfrm>
              <a:off x="128270" y="664845"/>
              <a:ext cx="28575" cy="77470"/>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0" name="Freeform 619"/>
            <p:cNvSpPr>
              <a:spLocks noEditPoints="1"/>
            </p:cNvSpPr>
            <p:nvPr/>
          </p:nvSpPr>
          <p:spPr bwMode="auto">
            <a:xfrm>
              <a:off x="553085" y="655320"/>
              <a:ext cx="275590" cy="109855"/>
            </a:xfrm>
            <a:custGeom>
              <a:avLst/>
              <a:gdLst>
                <a:gd name="T0" fmla="*/ 0 w 493"/>
                <a:gd name="T1" fmla="*/ 106 h 196"/>
                <a:gd name="T2" fmla="*/ 45 w 493"/>
                <a:gd name="T3" fmla="*/ 16 h 196"/>
                <a:gd name="T4" fmla="*/ 17 w 493"/>
                <a:gd name="T5" fmla="*/ 106 h 196"/>
                <a:gd name="T6" fmla="*/ 65 w 493"/>
                <a:gd name="T7" fmla="*/ 159 h 196"/>
                <a:gd name="T8" fmla="*/ 117 w 493"/>
                <a:gd name="T9" fmla="*/ 95 h 196"/>
                <a:gd name="T10" fmla="*/ 142 w 493"/>
                <a:gd name="T11" fmla="*/ 72 h 196"/>
                <a:gd name="T12" fmla="*/ 205 w 493"/>
                <a:gd name="T13" fmla="*/ 58 h 196"/>
                <a:gd name="T14" fmla="*/ 157 w 493"/>
                <a:gd name="T15" fmla="*/ 100 h 196"/>
                <a:gd name="T16" fmla="*/ 157 w 493"/>
                <a:gd name="T17" fmla="*/ 114 h 196"/>
                <a:gd name="T18" fmla="*/ 229 w 493"/>
                <a:gd name="T19" fmla="*/ 153 h 196"/>
                <a:gd name="T20" fmla="*/ 109 w 493"/>
                <a:gd name="T21" fmla="*/ 136 h 196"/>
                <a:gd name="T22" fmla="*/ 157 w 493"/>
                <a:gd name="T23" fmla="*/ 22 h 196"/>
                <a:gd name="T24" fmla="*/ 211 w 493"/>
                <a:gd name="T25" fmla="*/ 62 h 196"/>
                <a:gd name="T26" fmla="*/ 86 w 493"/>
                <a:gd name="T27" fmla="*/ 63 h 196"/>
                <a:gd name="T28" fmla="*/ 139 w 493"/>
                <a:gd name="T29" fmla="*/ 22 h 196"/>
                <a:gd name="T30" fmla="*/ 157 w 493"/>
                <a:gd name="T31" fmla="*/ 6 h 196"/>
                <a:gd name="T32" fmla="*/ 371 w 493"/>
                <a:gd name="T33" fmla="*/ 53 h 196"/>
                <a:gd name="T34" fmla="*/ 394 w 493"/>
                <a:gd name="T35" fmla="*/ 128 h 196"/>
                <a:gd name="T36" fmla="*/ 384 w 493"/>
                <a:gd name="T37" fmla="*/ 140 h 196"/>
                <a:gd name="T38" fmla="*/ 375 w 493"/>
                <a:gd name="T39" fmla="*/ 127 h 196"/>
                <a:gd name="T40" fmla="*/ 339 w 493"/>
                <a:gd name="T41" fmla="*/ 85 h 196"/>
                <a:gd name="T42" fmla="*/ 379 w 493"/>
                <a:gd name="T43" fmla="*/ 11 h 196"/>
                <a:gd name="T44" fmla="*/ 424 w 493"/>
                <a:gd name="T45" fmla="*/ 53 h 196"/>
                <a:gd name="T46" fmla="*/ 331 w 493"/>
                <a:gd name="T47" fmla="*/ 35 h 196"/>
                <a:gd name="T48" fmla="*/ 344 w 493"/>
                <a:gd name="T49" fmla="*/ 13 h 196"/>
                <a:gd name="T50" fmla="*/ 313 w 493"/>
                <a:gd name="T51" fmla="*/ 129 h 196"/>
                <a:gd name="T52" fmla="*/ 294 w 493"/>
                <a:gd name="T53" fmla="*/ 122 h 196"/>
                <a:gd name="T54" fmla="*/ 271 w 493"/>
                <a:gd name="T55" fmla="*/ 134 h 196"/>
                <a:gd name="T56" fmla="*/ 258 w 493"/>
                <a:gd name="T57" fmla="*/ 97 h 196"/>
                <a:gd name="T58" fmla="*/ 312 w 493"/>
                <a:gd name="T59" fmla="*/ 84 h 196"/>
                <a:gd name="T60" fmla="*/ 348 w 493"/>
                <a:gd name="T61" fmla="*/ 97 h 196"/>
                <a:gd name="T62" fmla="*/ 325 w 493"/>
                <a:gd name="T63" fmla="*/ 134 h 196"/>
                <a:gd name="T64" fmla="*/ 318 w 493"/>
                <a:gd name="T65" fmla="*/ 146 h 196"/>
                <a:gd name="T66" fmla="*/ 305 w 493"/>
                <a:gd name="T67" fmla="*/ 140 h 196"/>
                <a:gd name="T68" fmla="*/ 298 w 493"/>
                <a:gd name="T69" fmla="*/ 0 h 196"/>
                <a:gd name="T70" fmla="*/ 311 w 493"/>
                <a:gd name="T71" fmla="*/ 37 h 196"/>
                <a:gd name="T72" fmla="*/ 318 w 493"/>
                <a:gd name="T73" fmla="*/ 49 h 196"/>
                <a:gd name="T74" fmla="*/ 311 w 493"/>
                <a:gd name="T75" fmla="*/ 59 h 196"/>
                <a:gd name="T76" fmla="*/ 298 w 493"/>
                <a:gd name="T77" fmla="*/ 63 h 196"/>
                <a:gd name="T78" fmla="*/ 294 w 493"/>
                <a:gd name="T79" fmla="*/ 49 h 196"/>
                <a:gd name="T80" fmla="*/ 298 w 493"/>
                <a:gd name="T81" fmla="*/ 37 h 196"/>
                <a:gd name="T82" fmla="*/ 276 w 493"/>
                <a:gd name="T83" fmla="*/ 8 h 196"/>
                <a:gd name="T84" fmla="*/ 264 w 493"/>
                <a:gd name="T85" fmla="*/ 15 h 196"/>
                <a:gd name="T86" fmla="*/ 476 w 493"/>
                <a:gd name="T87" fmla="*/ 106 h 196"/>
                <a:gd name="T88" fmla="*/ 448 w 493"/>
                <a:gd name="T89" fmla="*/ 16 h 196"/>
                <a:gd name="T90" fmla="*/ 493 w 493"/>
                <a:gd name="T91" fmla="*/ 10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3" h="196">
                  <a:moveTo>
                    <a:pt x="33" y="196"/>
                  </a:moveTo>
                  <a:cubicBezTo>
                    <a:pt x="24" y="184"/>
                    <a:pt x="16" y="170"/>
                    <a:pt x="10" y="155"/>
                  </a:cubicBezTo>
                  <a:cubicBezTo>
                    <a:pt x="3" y="139"/>
                    <a:pt x="0" y="123"/>
                    <a:pt x="0" y="106"/>
                  </a:cubicBezTo>
                  <a:cubicBezTo>
                    <a:pt x="0" y="91"/>
                    <a:pt x="3" y="77"/>
                    <a:pt x="7" y="63"/>
                  </a:cubicBezTo>
                  <a:cubicBezTo>
                    <a:pt x="13" y="47"/>
                    <a:pt x="22" y="31"/>
                    <a:pt x="33" y="16"/>
                  </a:cubicBezTo>
                  <a:lnTo>
                    <a:pt x="45" y="16"/>
                  </a:lnTo>
                  <a:cubicBezTo>
                    <a:pt x="38" y="29"/>
                    <a:pt x="33" y="38"/>
                    <a:pt x="30" y="43"/>
                  </a:cubicBezTo>
                  <a:cubicBezTo>
                    <a:pt x="27" y="52"/>
                    <a:pt x="24" y="61"/>
                    <a:pt x="21" y="70"/>
                  </a:cubicBezTo>
                  <a:cubicBezTo>
                    <a:pt x="19" y="82"/>
                    <a:pt x="17" y="94"/>
                    <a:pt x="17" y="106"/>
                  </a:cubicBezTo>
                  <a:cubicBezTo>
                    <a:pt x="17" y="136"/>
                    <a:pt x="27" y="166"/>
                    <a:pt x="45" y="196"/>
                  </a:cubicBezTo>
                  <a:lnTo>
                    <a:pt x="33" y="196"/>
                  </a:lnTo>
                  <a:close/>
                  <a:moveTo>
                    <a:pt x="65" y="159"/>
                  </a:moveTo>
                  <a:cubicBezTo>
                    <a:pt x="90" y="144"/>
                    <a:pt x="102" y="120"/>
                    <a:pt x="101" y="87"/>
                  </a:cubicBezTo>
                  <a:lnTo>
                    <a:pt x="118" y="90"/>
                  </a:lnTo>
                  <a:cubicBezTo>
                    <a:pt x="120" y="92"/>
                    <a:pt x="119" y="93"/>
                    <a:pt x="117" y="95"/>
                  </a:cubicBezTo>
                  <a:lnTo>
                    <a:pt x="113" y="122"/>
                  </a:lnTo>
                  <a:cubicBezTo>
                    <a:pt x="121" y="131"/>
                    <a:pt x="130" y="138"/>
                    <a:pt x="142" y="145"/>
                  </a:cubicBezTo>
                  <a:lnTo>
                    <a:pt x="142" y="72"/>
                  </a:lnTo>
                  <a:lnTo>
                    <a:pt x="91" y="72"/>
                  </a:lnTo>
                  <a:lnTo>
                    <a:pt x="91" y="58"/>
                  </a:lnTo>
                  <a:lnTo>
                    <a:pt x="205" y="58"/>
                  </a:lnTo>
                  <a:lnTo>
                    <a:pt x="205" y="72"/>
                  </a:lnTo>
                  <a:lnTo>
                    <a:pt x="157" y="72"/>
                  </a:lnTo>
                  <a:lnTo>
                    <a:pt x="157" y="100"/>
                  </a:lnTo>
                  <a:lnTo>
                    <a:pt x="210" y="100"/>
                  </a:lnTo>
                  <a:lnTo>
                    <a:pt x="210" y="114"/>
                  </a:lnTo>
                  <a:lnTo>
                    <a:pt x="157" y="114"/>
                  </a:lnTo>
                  <a:lnTo>
                    <a:pt x="157" y="150"/>
                  </a:lnTo>
                  <a:cubicBezTo>
                    <a:pt x="165" y="152"/>
                    <a:pt x="172" y="153"/>
                    <a:pt x="180" y="153"/>
                  </a:cubicBezTo>
                  <a:lnTo>
                    <a:pt x="229" y="153"/>
                  </a:lnTo>
                  <a:lnTo>
                    <a:pt x="226" y="167"/>
                  </a:lnTo>
                  <a:lnTo>
                    <a:pt x="180" y="167"/>
                  </a:lnTo>
                  <a:cubicBezTo>
                    <a:pt x="151" y="167"/>
                    <a:pt x="127" y="157"/>
                    <a:pt x="109" y="136"/>
                  </a:cubicBezTo>
                  <a:cubicBezTo>
                    <a:pt x="101" y="152"/>
                    <a:pt x="91" y="165"/>
                    <a:pt x="77" y="173"/>
                  </a:cubicBezTo>
                  <a:lnTo>
                    <a:pt x="65" y="159"/>
                  </a:lnTo>
                  <a:close/>
                  <a:moveTo>
                    <a:pt x="157" y="22"/>
                  </a:moveTo>
                  <a:lnTo>
                    <a:pt x="226" y="22"/>
                  </a:lnTo>
                  <a:lnTo>
                    <a:pt x="226" y="62"/>
                  </a:lnTo>
                  <a:lnTo>
                    <a:pt x="211" y="62"/>
                  </a:lnTo>
                  <a:lnTo>
                    <a:pt x="211" y="36"/>
                  </a:lnTo>
                  <a:lnTo>
                    <a:pt x="86" y="36"/>
                  </a:lnTo>
                  <a:lnTo>
                    <a:pt x="86" y="63"/>
                  </a:lnTo>
                  <a:lnTo>
                    <a:pt x="71" y="63"/>
                  </a:lnTo>
                  <a:lnTo>
                    <a:pt x="71" y="22"/>
                  </a:lnTo>
                  <a:lnTo>
                    <a:pt x="139" y="22"/>
                  </a:lnTo>
                  <a:lnTo>
                    <a:pt x="139" y="0"/>
                  </a:lnTo>
                  <a:lnTo>
                    <a:pt x="156" y="0"/>
                  </a:lnTo>
                  <a:cubicBezTo>
                    <a:pt x="161" y="1"/>
                    <a:pt x="161" y="3"/>
                    <a:pt x="157" y="6"/>
                  </a:cubicBezTo>
                  <a:lnTo>
                    <a:pt x="157" y="22"/>
                  </a:lnTo>
                  <a:close/>
                  <a:moveTo>
                    <a:pt x="397" y="53"/>
                  </a:moveTo>
                  <a:lnTo>
                    <a:pt x="371" y="53"/>
                  </a:lnTo>
                  <a:cubicBezTo>
                    <a:pt x="373" y="80"/>
                    <a:pt x="377" y="101"/>
                    <a:pt x="384" y="114"/>
                  </a:cubicBezTo>
                  <a:cubicBezTo>
                    <a:pt x="391" y="101"/>
                    <a:pt x="395" y="80"/>
                    <a:pt x="397" y="53"/>
                  </a:cubicBezTo>
                  <a:close/>
                  <a:moveTo>
                    <a:pt x="394" y="128"/>
                  </a:moveTo>
                  <a:cubicBezTo>
                    <a:pt x="402" y="138"/>
                    <a:pt x="413" y="146"/>
                    <a:pt x="427" y="154"/>
                  </a:cubicBezTo>
                  <a:lnTo>
                    <a:pt x="418" y="170"/>
                  </a:lnTo>
                  <a:cubicBezTo>
                    <a:pt x="402" y="160"/>
                    <a:pt x="390" y="150"/>
                    <a:pt x="384" y="140"/>
                  </a:cubicBezTo>
                  <a:cubicBezTo>
                    <a:pt x="372" y="153"/>
                    <a:pt x="355" y="165"/>
                    <a:pt x="331" y="174"/>
                  </a:cubicBezTo>
                  <a:lnTo>
                    <a:pt x="323" y="159"/>
                  </a:lnTo>
                  <a:cubicBezTo>
                    <a:pt x="349" y="149"/>
                    <a:pt x="366" y="138"/>
                    <a:pt x="375" y="127"/>
                  </a:cubicBezTo>
                  <a:cubicBezTo>
                    <a:pt x="366" y="110"/>
                    <a:pt x="362" y="94"/>
                    <a:pt x="361" y="77"/>
                  </a:cubicBezTo>
                  <a:cubicBezTo>
                    <a:pt x="358" y="85"/>
                    <a:pt x="355" y="91"/>
                    <a:pt x="352" y="95"/>
                  </a:cubicBezTo>
                  <a:lnTo>
                    <a:pt x="339" y="85"/>
                  </a:lnTo>
                  <a:cubicBezTo>
                    <a:pt x="354" y="63"/>
                    <a:pt x="363" y="36"/>
                    <a:pt x="366" y="3"/>
                  </a:cubicBezTo>
                  <a:lnTo>
                    <a:pt x="382" y="7"/>
                  </a:lnTo>
                  <a:cubicBezTo>
                    <a:pt x="385" y="9"/>
                    <a:pt x="384" y="10"/>
                    <a:pt x="379" y="11"/>
                  </a:cubicBezTo>
                  <a:cubicBezTo>
                    <a:pt x="378" y="20"/>
                    <a:pt x="376" y="29"/>
                    <a:pt x="373" y="38"/>
                  </a:cubicBezTo>
                  <a:lnTo>
                    <a:pt x="424" y="38"/>
                  </a:lnTo>
                  <a:lnTo>
                    <a:pt x="424" y="53"/>
                  </a:lnTo>
                  <a:lnTo>
                    <a:pt x="412" y="53"/>
                  </a:lnTo>
                  <a:cubicBezTo>
                    <a:pt x="411" y="84"/>
                    <a:pt x="405" y="109"/>
                    <a:pt x="394" y="128"/>
                  </a:cubicBezTo>
                  <a:close/>
                  <a:moveTo>
                    <a:pt x="331" y="35"/>
                  </a:moveTo>
                  <a:lnTo>
                    <a:pt x="319" y="29"/>
                  </a:lnTo>
                  <a:cubicBezTo>
                    <a:pt x="323" y="22"/>
                    <a:pt x="327" y="15"/>
                    <a:pt x="331" y="6"/>
                  </a:cubicBezTo>
                  <a:lnTo>
                    <a:pt x="344" y="13"/>
                  </a:lnTo>
                  <a:cubicBezTo>
                    <a:pt x="346" y="15"/>
                    <a:pt x="345" y="16"/>
                    <a:pt x="342" y="17"/>
                  </a:cubicBezTo>
                  <a:cubicBezTo>
                    <a:pt x="339" y="24"/>
                    <a:pt x="335" y="30"/>
                    <a:pt x="331" y="35"/>
                  </a:cubicBezTo>
                  <a:close/>
                  <a:moveTo>
                    <a:pt x="313" y="129"/>
                  </a:moveTo>
                  <a:cubicBezTo>
                    <a:pt x="317" y="125"/>
                    <a:pt x="320" y="118"/>
                    <a:pt x="322" y="109"/>
                  </a:cubicBezTo>
                  <a:lnTo>
                    <a:pt x="301" y="109"/>
                  </a:lnTo>
                  <a:cubicBezTo>
                    <a:pt x="299" y="113"/>
                    <a:pt x="296" y="118"/>
                    <a:pt x="294" y="122"/>
                  </a:cubicBezTo>
                  <a:cubicBezTo>
                    <a:pt x="301" y="124"/>
                    <a:pt x="307" y="127"/>
                    <a:pt x="313" y="129"/>
                  </a:cubicBezTo>
                  <a:close/>
                  <a:moveTo>
                    <a:pt x="283" y="141"/>
                  </a:moveTo>
                  <a:lnTo>
                    <a:pt x="271" y="134"/>
                  </a:lnTo>
                  <a:cubicBezTo>
                    <a:pt x="276" y="127"/>
                    <a:pt x="281" y="118"/>
                    <a:pt x="286" y="109"/>
                  </a:cubicBezTo>
                  <a:lnTo>
                    <a:pt x="258" y="109"/>
                  </a:lnTo>
                  <a:lnTo>
                    <a:pt x="258" y="97"/>
                  </a:lnTo>
                  <a:lnTo>
                    <a:pt x="291" y="97"/>
                  </a:lnTo>
                  <a:cubicBezTo>
                    <a:pt x="294" y="90"/>
                    <a:pt x="296" y="85"/>
                    <a:pt x="298" y="80"/>
                  </a:cubicBezTo>
                  <a:lnTo>
                    <a:pt x="312" y="84"/>
                  </a:lnTo>
                  <a:cubicBezTo>
                    <a:pt x="314" y="86"/>
                    <a:pt x="313" y="87"/>
                    <a:pt x="310" y="88"/>
                  </a:cubicBezTo>
                  <a:lnTo>
                    <a:pt x="305" y="97"/>
                  </a:lnTo>
                  <a:lnTo>
                    <a:pt x="348" y="97"/>
                  </a:lnTo>
                  <a:lnTo>
                    <a:pt x="348" y="109"/>
                  </a:lnTo>
                  <a:lnTo>
                    <a:pt x="337" y="109"/>
                  </a:lnTo>
                  <a:cubicBezTo>
                    <a:pt x="334" y="119"/>
                    <a:pt x="330" y="127"/>
                    <a:pt x="325" y="134"/>
                  </a:cubicBezTo>
                  <a:cubicBezTo>
                    <a:pt x="330" y="136"/>
                    <a:pt x="335" y="139"/>
                    <a:pt x="340" y="142"/>
                  </a:cubicBezTo>
                  <a:lnTo>
                    <a:pt x="333" y="154"/>
                  </a:lnTo>
                  <a:cubicBezTo>
                    <a:pt x="327" y="150"/>
                    <a:pt x="322" y="148"/>
                    <a:pt x="318" y="146"/>
                  </a:cubicBezTo>
                  <a:cubicBezTo>
                    <a:pt x="305" y="159"/>
                    <a:pt x="287" y="167"/>
                    <a:pt x="265" y="170"/>
                  </a:cubicBezTo>
                  <a:lnTo>
                    <a:pt x="260" y="156"/>
                  </a:lnTo>
                  <a:cubicBezTo>
                    <a:pt x="280" y="154"/>
                    <a:pt x="295" y="149"/>
                    <a:pt x="305" y="140"/>
                  </a:cubicBezTo>
                  <a:cubicBezTo>
                    <a:pt x="300" y="137"/>
                    <a:pt x="294" y="135"/>
                    <a:pt x="289" y="133"/>
                  </a:cubicBezTo>
                  <a:lnTo>
                    <a:pt x="283" y="141"/>
                  </a:lnTo>
                  <a:close/>
                  <a:moveTo>
                    <a:pt x="298" y="0"/>
                  </a:moveTo>
                  <a:lnTo>
                    <a:pt x="310" y="0"/>
                  </a:lnTo>
                  <a:cubicBezTo>
                    <a:pt x="314" y="1"/>
                    <a:pt x="315" y="2"/>
                    <a:pt x="311" y="5"/>
                  </a:cubicBezTo>
                  <a:lnTo>
                    <a:pt x="311" y="37"/>
                  </a:lnTo>
                  <a:lnTo>
                    <a:pt x="349" y="37"/>
                  </a:lnTo>
                  <a:lnTo>
                    <a:pt x="349" y="49"/>
                  </a:lnTo>
                  <a:lnTo>
                    <a:pt x="318" y="49"/>
                  </a:lnTo>
                  <a:cubicBezTo>
                    <a:pt x="323" y="55"/>
                    <a:pt x="332" y="62"/>
                    <a:pt x="343" y="68"/>
                  </a:cubicBezTo>
                  <a:lnTo>
                    <a:pt x="335" y="80"/>
                  </a:lnTo>
                  <a:cubicBezTo>
                    <a:pt x="327" y="75"/>
                    <a:pt x="319" y="68"/>
                    <a:pt x="311" y="59"/>
                  </a:cubicBezTo>
                  <a:lnTo>
                    <a:pt x="311" y="77"/>
                  </a:lnTo>
                  <a:lnTo>
                    <a:pt x="298" y="77"/>
                  </a:lnTo>
                  <a:lnTo>
                    <a:pt x="298" y="63"/>
                  </a:lnTo>
                  <a:cubicBezTo>
                    <a:pt x="290" y="73"/>
                    <a:pt x="279" y="82"/>
                    <a:pt x="265" y="90"/>
                  </a:cubicBezTo>
                  <a:lnTo>
                    <a:pt x="256" y="78"/>
                  </a:lnTo>
                  <a:cubicBezTo>
                    <a:pt x="271" y="70"/>
                    <a:pt x="284" y="60"/>
                    <a:pt x="294" y="49"/>
                  </a:cubicBezTo>
                  <a:lnTo>
                    <a:pt x="259" y="49"/>
                  </a:lnTo>
                  <a:lnTo>
                    <a:pt x="259" y="37"/>
                  </a:lnTo>
                  <a:lnTo>
                    <a:pt x="298" y="37"/>
                  </a:lnTo>
                  <a:lnTo>
                    <a:pt x="298" y="0"/>
                  </a:lnTo>
                  <a:close/>
                  <a:moveTo>
                    <a:pt x="264" y="15"/>
                  </a:moveTo>
                  <a:lnTo>
                    <a:pt x="276" y="8"/>
                  </a:lnTo>
                  <a:cubicBezTo>
                    <a:pt x="282" y="14"/>
                    <a:pt x="286" y="20"/>
                    <a:pt x="289" y="26"/>
                  </a:cubicBezTo>
                  <a:lnTo>
                    <a:pt x="277" y="35"/>
                  </a:lnTo>
                  <a:cubicBezTo>
                    <a:pt x="274" y="27"/>
                    <a:pt x="269" y="21"/>
                    <a:pt x="264" y="15"/>
                  </a:cubicBezTo>
                  <a:close/>
                  <a:moveTo>
                    <a:pt x="460" y="196"/>
                  </a:moveTo>
                  <a:lnTo>
                    <a:pt x="448" y="196"/>
                  </a:lnTo>
                  <a:cubicBezTo>
                    <a:pt x="467" y="166"/>
                    <a:pt x="476" y="136"/>
                    <a:pt x="476" y="106"/>
                  </a:cubicBezTo>
                  <a:cubicBezTo>
                    <a:pt x="476" y="94"/>
                    <a:pt x="475" y="82"/>
                    <a:pt x="472" y="71"/>
                  </a:cubicBezTo>
                  <a:cubicBezTo>
                    <a:pt x="470" y="61"/>
                    <a:pt x="467" y="52"/>
                    <a:pt x="463" y="44"/>
                  </a:cubicBezTo>
                  <a:cubicBezTo>
                    <a:pt x="461" y="38"/>
                    <a:pt x="456" y="29"/>
                    <a:pt x="448" y="16"/>
                  </a:cubicBezTo>
                  <a:lnTo>
                    <a:pt x="460" y="16"/>
                  </a:lnTo>
                  <a:cubicBezTo>
                    <a:pt x="472" y="31"/>
                    <a:pt x="481" y="47"/>
                    <a:pt x="486" y="63"/>
                  </a:cubicBezTo>
                  <a:cubicBezTo>
                    <a:pt x="491" y="77"/>
                    <a:pt x="493" y="91"/>
                    <a:pt x="493" y="106"/>
                  </a:cubicBezTo>
                  <a:cubicBezTo>
                    <a:pt x="493" y="123"/>
                    <a:pt x="490" y="139"/>
                    <a:pt x="484" y="155"/>
                  </a:cubicBezTo>
                  <a:cubicBezTo>
                    <a:pt x="477" y="170"/>
                    <a:pt x="469" y="184"/>
                    <a:pt x="460" y="19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1" name="Freeform 620"/>
            <p:cNvSpPr>
              <a:spLocks noEditPoints="1"/>
            </p:cNvSpPr>
            <p:nvPr/>
          </p:nvSpPr>
          <p:spPr bwMode="auto">
            <a:xfrm>
              <a:off x="557530" y="836930"/>
              <a:ext cx="287655" cy="93980"/>
            </a:xfrm>
            <a:custGeom>
              <a:avLst/>
              <a:gdLst>
                <a:gd name="T0" fmla="*/ 52 w 514"/>
                <a:gd name="T1" fmla="*/ 66 h 168"/>
                <a:gd name="T2" fmla="*/ 15 w 514"/>
                <a:gd name="T3" fmla="*/ 168 h 168"/>
                <a:gd name="T4" fmla="*/ 0 w 514"/>
                <a:gd name="T5" fmla="*/ 0 h 168"/>
                <a:gd name="T6" fmla="*/ 67 w 514"/>
                <a:gd name="T7" fmla="*/ 69 h 168"/>
                <a:gd name="T8" fmla="*/ 52 w 514"/>
                <a:gd name="T9" fmla="*/ 27 h 168"/>
                <a:gd name="T10" fmla="*/ 15 w 514"/>
                <a:gd name="T11" fmla="*/ 12 h 168"/>
                <a:gd name="T12" fmla="*/ 52 w 514"/>
                <a:gd name="T13" fmla="*/ 27 h 168"/>
                <a:gd name="T14" fmla="*/ 52 w 514"/>
                <a:gd name="T15" fmla="*/ 39 h 168"/>
                <a:gd name="T16" fmla="*/ 15 w 514"/>
                <a:gd name="T17" fmla="*/ 54 h 168"/>
                <a:gd name="T18" fmla="*/ 54 w 514"/>
                <a:gd name="T19" fmla="*/ 140 h 168"/>
                <a:gd name="T20" fmla="*/ 41 w 514"/>
                <a:gd name="T21" fmla="*/ 150 h 168"/>
                <a:gd name="T22" fmla="*/ 112 w 514"/>
                <a:gd name="T23" fmla="*/ 84 h 168"/>
                <a:gd name="T24" fmla="*/ 100 w 514"/>
                <a:gd name="T25" fmla="*/ 146 h 168"/>
                <a:gd name="T26" fmla="*/ 54 w 514"/>
                <a:gd name="T27" fmla="*/ 140 h 168"/>
                <a:gd name="T28" fmla="*/ 100 w 514"/>
                <a:gd name="T29" fmla="*/ 96 h 168"/>
                <a:gd name="T30" fmla="*/ 54 w 514"/>
                <a:gd name="T31" fmla="*/ 128 h 168"/>
                <a:gd name="T32" fmla="*/ 125 w 514"/>
                <a:gd name="T33" fmla="*/ 165 h 168"/>
                <a:gd name="T34" fmla="*/ 136 w 514"/>
                <a:gd name="T35" fmla="*/ 151 h 168"/>
                <a:gd name="T36" fmla="*/ 139 w 514"/>
                <a:gd name="T37" fmla="*/ 66 h 168"/>
                <a:gd name="T38" fmla="*/ 100 w 514"/>
                <a:gd name="T39" fmla="*/ 70 h 168"/>
                <a:gd name="T40" fmla="*/ 85 w 514"/>
                <a:gd name="T41" fmla="*/ 0 h 168"/>
                <a:gd name="T42" fmla="*/ 154 w 514"/>
                <a:gd name="T43" fmla="*/ 153 h 168"/>
                <a:gd name="T44" fmla="*/ 125 w 514"/>
                <a:gd name="T45" fmla="*/ 165 h 168"/>
                <a:gd name="T46" fmla="*/ 100 w 514"/>
                <a:gd name="T47" fmla="*/ 12 h 168"/>
                <a:gd name="T48" fmla="*/ 139 w 514"/>
                <a:gd name="T49" fmla="*/ 27 h 168"/>
                <a:gd name="T50" fmla="*/ 139 w 514"/>
                <a:gd name="T51" fmla="*/ 54 h 168"/>
                <a:gd name="T52" fmla="*/ 100 w 514"/>
                <a:gd name="T53" fmla="*/ 39 h 168"/>
                <a:gd name="T54" fmla="*/ 139 w 514"/>
                <a:gd name="T55" fmla="*/ 54 h 168"/>
                <a:gd name="T56" fmla="*/ 289 w 514"/>
                <a:gd name="T57" fmla="*/ 148 h 168"/>
                <a:gd name="T58" fmla="*/ 271 w 514"/>
                <a:gd name="T59" fmla="*/ 48 h 168"/>
                <a:gd name="T60" fmla="*/ 234 w 514"/>
                <a:gd name="T61" fmla="*/ 36 h 168"/>
                <a:gd name="T62" fmla="*/ 289 w 514"/>
                <a:gd name="T63" fmla="*/ 18 h 168"/>
                <a:gd name="T64" fmla="*/ 407 w 514"/>
                <a:gd name="T65" fmla="*/ 117 h 168"/>
                <a:gd name="T66" fmla="*/ 466 w 514"/>
                <a:gd name="T67" fmla="*/ 20 h 168"/>
                <a:gd name="T68" fmla="*/ 490 w 514"/>
                <a:gd name="T69" fmla="*/ 102 h 168"/>
                <a:gd name="T70" fmla="*/ 514 w 514"/>
                <a:gd name="T71" fmla="*/ 117 h 168"/>
                <a:gd name="T72" fmla="*/ 490 w 514"/>
                <a:gd name="T73" fmla="*/ 148 h 168"/>
                <a:gd name="T74" fmla="*/ 473 w 514"/>
                <a:gd name="T75" fmla="*/ 117 h 168"/>
                <a:gd name="T76" fmla="*/ 473 w 514"/>
                <a:gd name="T77" fmla="*/ 38 h 168"/>
                <a:gd name="T78" fmla="*/ 425 w 514"/>
                <a:gd name="T79"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4"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89" y="18"/>
                  </a:moveTo>
                  <a:lnTo>
                    <a:pt x="289" y="148"/>
                  </a:lnTo>
                  <a:lnTo>
                    <a:pt x="271" y="148"/>
                  </a:lnTo>
                  <a:lnTo>
                    <a:pt x="271" y="48"/>
                  </a:lnTo>
                  <a:lnTo>
                    <a:pt x="234" y="48"/>
                  </a:lnTo>
                  <a:lnTo>
                    <a:pt x="234" y="36"/>
                  </a:lnTo>
                  <a:cubicBezTo>
                    <a:pt x="256" y="37"/>
                    <a:pt x="270" y="31"/>
                    <a:pt x="277" y="18"/>
                  </a:cubicBezTo>
                  <a:lnTo>
                    <a:pt x="289" y="18"/>
                  </a:lnTo>
                  <a:close/>
                  <a:moveTo>
                    <a:pt x="473" y="117"/>
                  </a:moveTo>
                  <a:lnTo>
                    <a:pt x="407" y="117"/>
                  </a:lnTo>
                  <a:lnTo>
                    <a:pt x="407" y="102"/>
                  </a:lnTo>
                  <a:lnTo>
                    <a:pt x="466" y="20"/>
                  </a:lnTo>
                  <a:lnTo>
                    <a:pt x="490" y="20"/>
                  </a:lnTo>
                  <a:lnTo>
                    <a:pt x="490" y="102"/>
                  </a:lnTo>
                  <a:lnTo>
                    <a:pt x="514" y="102"/>
                  </a:lnTo>
                  <a:lnTo>
                    <a:pt x="514" y="117"/>
                  </a:lnTo>
                  <a:lnTo>
                    <a:pt x="490" y="117"/>
                  </a:lnTo>
                  <a:lnTo>
                    <a:pt x="490" y="148"/>
                  </a:lnTo>
                  <a:lnTo>
                    <a:pt x="473" y="148"/>
                  </a:lnTo>
                  <a:lnTo>
                    <a:pt x="473" y="117"/>
                  </a:lnTo>
                  <a:close/>
                  <a:moveTo>
                    <a:pt x="473" y="102"/>
                  </a:moveTo>
                  <a:lnTo>
                    <a:pt x="473" y="38"/>
                  </a:lnTo>
                  <a:lnTo>
                    <a:pt x="472" y="38"/>
                  </a:lnTo>
                  <a:lnTo>
                    <a:pt x="425" y="102"/>
                  </a:lnTo>
                  <a:lnTo>
                    <a:pt x="473" y="10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62" name="Line 621"/>
            <p:cNvCxnSpPr/>
            <p:nvPr/>
          </p:nvCxnSpPr>
          <p:spPr bwMode="auto">
            <a:xfrm>
              <a:off x="44450" y="974725"/>
              <a:ext cx="913765"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3" name="Freeform 623"/>
            <p:cNvSpPr>
              <a:spLocks noEditPoints="1"/>
            </p:cNvSpPr>
            <p:nvPr/>
          </p:nvSpPr>
          <p:spPr bwMode="auto">
            <a:xfrm>
              <a:off x="1266825" y="673735"/>
              <a:ext cx="266065" cy="79375"/>
            </a:xfrm>
            <a:custGeom>
              <a:avLst/>
              <a:gdLst>
                <a:gd name="T0" fmla="*/ 17 w 475"/>
                <a:gd name="T1" fmla="*/ 100 h 141"/>
                <a:gd name="T2" fmla="*/ 44 w 475"/>
                <a:gd name="T3" fmla="*/ 127 h 141"/>
                <a:gd name="T4" fmla="*/ 73 w 475"/>
                <a:gd name="T5" fmla="*/ 98 h 141"/>
                <a:gd name="T6" fmla="*/ 46 w 475"/>
                <a:gd name="T7" fmla="*/ 71 h 141"/>
                <a:gd name="T8" fmla="*/ 36 w 475"/>
                <a:gd name="T9" fmla="*/ 58 h 141"/>
                <a:gd name="T10" fmla="*/ 58 w 475"/>
                <a:gd name="T11" fmla="*/ 53 h 141"/>
                <a:gd name="T12" fmla="*/ 60 w 475"/>
                <a:gd name="T13" fmla="*/ 20 h 141"/>
                <a:gd name="T14" fmla="*/ 28 w 475"/>
                <a:gd name="T15" fmla="*/ 20 h 141"/>
                <a:gd name="T16" fmla="*/ 2 w 475"/>
                <a:gd name="T17" fmla="*/ 36 h 141"/>
                <a:gd name="T18" fmla="*/ 43 w 475"/>
                <a:gd name="T19" fmla="*/ 0 h 141"/>
                <a:gd name="T20" fmla="*/ 79 w 475"/>
                <a:gd name="T21" fmla="*/ 18 h 141"/>
                <a:gd name="T22" fmla="*/ 79 w 475"/>
                <a:gd name="T23" fmla="*/ 52 h 141"/>
                <a:gd name="T24" fmla="*/ 84 w 475"/>
                <a:gd name="T25" fmla="*/ 76 h 141"/>
                <a:gd name="T26" fmla="*/ 77 w 475"/>
                <a:gd name="T27" fmla="*/ 128 h 141"/>
                <a:gd name="T28" fmla="*/ 14 w 475"/>
                <a:gd name="T29" fmla="*/ 130 h 141"/>
                <a:gd name="T30" fmla="*/ 122 w 475"/>
                <a:gd name="T31" fmla="*/ 138 h 141"/>
                <a:gd name="T32" fmla="*/ 141 w 475"/>
                <a:gd name="T33" fmla="*/ 119 h 141"/>
                <a:gd name="T34" fmla="*/ 122 w 475"/>
                <a:gd name="T35" fmla="*/ 138 h 141"/>
                <a:gd name="T36" fmla="*/ 165 w 475"/>
                <a:gd name="T37" fmla="*/ 31 h 141"/>
                <a:gd name="T38" fmla="*/ 205 w 475"/>
                <a:gd name="T39" fmla="*/ 0 h 141"/>
                <a:gd name="T40" fmla="*/ 238 w 475"/>
                <a:gd name="T41" fmla="*/ 18 h 141"/>
                <a:gd name="T42" fmla="*/ 250 w 475"/>
                <a:gd name="T43" fmla="*/ 71 h 141"/>
                <a:gd name="T44" fmla="*/ 230 w 475"/>
                <a:gd name="T45" fmla="*/ 133 h 141"/>
                <a:gd name="T46" fmla="*/ 174 w 475"/>
                <a:gd name="T47" fmla="*/ 126 h 141"/>
                <a:gd name="T48" fmla="*/ 178 w 475"/>
                <a:gd name="T49" fmla="*/ 71 h 141"/>
                <a:gd name="T50" fmla="*/ 205 w 475"/>
                <a:gd name="T51" fmla="*/ 127 h 141"/>
                <a:gd name="T52" fmla="*/ 233 w 475"/>
                <a:gd name="T53" fmla="*/ 71 h 141"/>
                <a:gd name="T54" fmla="*/ 205 w 475"/>
                <a:gd name="T55" fmla="*/ 14 h 141"/>
                <a:gd name="T56" fmla="*/ 178 w 475"/>
                <a:gd name="T57" fmla="*/ 71 h 141"/>
                <a:gd name="T58" fmla="*/ 273 w 475"/>
                <a:gd name="T59" fmla="*/ 3 h 141"/>
                <a:gd name="T60" fmla="*/ 362 w 475"/>
                <a:gd name="T61" fmla="*/ 16 h 141"/>
                <a:gd name="T62" fmla="*/ 317 w 475"/>
                <a:gd name="T63" fmla="*/ 101 h 141"/>
                <a:gd name="T64" fmla="*/ 293 w 475"/>
                <a:gd name="T65" fmla="*/ 138 h 141"/>
                <a:gd name="T66" fmla="*/ 317 w 475"/>
                <a:gd name="T67" fmla="*/ 55 h 141"/>
                <a:gd name="T68" fmla="*/ 273 w 475"/>
                <a:gd name="T69" fmla="*/ 19 h 141"/>
                <a:gd name="T70" fmla="*/ 402 w 475"/>
                <a:gd name="T71" fmla="*/ 101 h 141"/>
                <a:gd name="T72" fmla="*/ 429 w 475"/>
                <a:gd name="T73" fmla="*/ 127 h 141"/>
                <a:gd name="T74" fmla="*/ 458 w 475"/>
                <a:gd name="T75" fmla="*/ 93 h 141"/>
                <a:gd name="T76" fmla="*/ 428 w 475"/>
                <a:gd name="T77" fmla="*/ 62 h 141"/>
                <a:gd name="T78" fmla="*/ 403 w 475"/>
                <a:gd name="T79" fmla="*/ 75 h 141"/>
                <a:gd name="T80" fmla="*/ 401 w 475"/>
                <a:gd name="T81" fmla="*/ 3 h 141"/>
                <a:gd name="T82" fmla="*/ 469 w 475"/>
                <a:gd name="T83" fmla="*/ 19 h 141"/>
                <a:gd name="T84" fmla="*/ 407 w 475"/>
                <a:gd name="T85" fmla="*/ 56 h 141"/>
                <a:gd name="T86" fmla="*/ 463 w 475"/>
                <a:gd name="T87" fmla="*/ 60 h 141"/>
                <a:gd name="T88" fmla="*/ 465 w 475"/>
                <a:gd name="T89" fmla="*/ 124 h 141"/>
                <a:gd name="T90" fmla="*/ 398 w 475"/>
                <a:gd name="T91"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5"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160" y="71"/>
                  </a:moveTo>
                  <a:cubicBezTo>
                    <a:pt x="160" y="54"/>
                    <a:pt x="162" y="41"/>
                    <a:pt x="165" y="31"/>
                  </a:cubicBezTo>
                  <a:cubicBezTo>
                    <a:pt x="169" y="21"/>
                    <a:pt x="174" y="14"/>
                    <a:pt x="180" y="8"/>
                  </a:cubicBezTo>
                  <a:cubicBezTo>
                    <a:pt x="187" y="3"/>
                    <a:pt x="195" y="0"/>
                    <a:pt x="205" y="0"/>
                  </a:cubicBezTo>
                  <a:cubicBezTo>
                    <a:pt x="213" y="0"/>
                    <a:pt x="219" y="2"/>
                    <a:pt x="225" y="5"/>
                  </a:cubicBezTo>
                  <a:cubicBezTo>
                    <a:pt x="230" y="8"/>
                    <a:pt x="235" y="12"/>
                    <a:pt x="238" y="18"/>
                  </a:cubicBezTo>
                  <a:cubicBezTo>
                    <a:pt x="242" y="23"/>
                    <a:pt x="245" y="30"/>
                    <a:pt x="247" y="38"/>
                  </a:cubicBezTo>
                  <a:cubicBezTo>
                    <a:pt x="249" y="46"/>
                    <a:pt x="250" y="57"/>
                    <a:pt x="250" y="71"/>
                  </a:cubicBezTo>
                  <a:cubicBezTo>
                    <a:pt x="250" y="87"/>
                    <a:pt x="248" y="100"/>
                    <a:pt x="245" y="110"/>
                  </a:cubicBezTo>
                  <a:cubicBezTo>
                    <a:pt x="242" y="120"/>
                    <a:pt x="237" y="127"/>
                    <a:pt x="230" y="133"/>
                  </a:cubicBezTo>
                  <a:cubicBezTo>
                    <a:pt x="224" y="138"/>
                    <a:pt x="215" y="141"/>
                    <a:pt x="205" y="141"/>
                  </a:cubicBezTo>
                  <a:cubicBezTo>
                    <a:pt x="192" y="141"/>
                    <a:pt x="182" y="136"/>
                    <a:pt x="174" y="126"/>
                  </a:cubicBezTo>
                  <a:cubicBezTo>
                    <a:pt x="165" y="115"/>
                    <a:pt x="160" y="97"/>
                    <a:pt x="160" y="71"/>
                  </a:cubicBezTo>
                  <a:close/>
                  <a:moveTo>
                    <a:pt x="178" y="71"/>
                  </a:moveTo>
                  <a:cubicBezTo>
                    <a:pt x="178" y="93"/>
                    <a:pt x="180" y="108"/>
                    <a:pt x="186" y="116"/>
                  </a:cubicBezTo>
                  <a:cubicBezTo>
                    <a:pt x="191" y="123"/>
                    <a:pt x="198" y="127"/>
                    <a:pt x="205" y="127"/>
                  </a:cubicBezTo>
                  <a:cubicBezTo>
                    <a:pt x="213" y="127"/>
                    <a:pt x="220" y="123"/>
                    <a:pt x="225" y="116"/>
                  </a:cubicBezTo>
                  <a:cubicBezTo>
                    <a:pt x="230" y="108"/>
                    <a:pt x="233" y="93"/>
                    <a:pt x="233" y="71"/>
                  </a:cubicBezTo>
                  <a:cubicBezTo>
                    <a:pt x="233" y="48"/>
                    <a:pt x="230" y="33"/>
                    <a:pt x="225" y="26"/>
                  </a:cubicBezTo>
                  <a:cubicBezTo>
                    <a:pt x="220" y="18"/>
                    <a:pt x="213" y="14"/>
                    <a:pt x="205" y="14"/>
                  </a:cubicBezTo>
                  <a:cubicBezTo>
                    <a:pt x="197" y="14"/>
                    <a:pt x="191" y="18"/>
                    <a:pt x="186" y="24"/>
                  </a:cubicBezTo>
                  <a:cubicBezTo>
                    <a:pt x="181" y="33"/>
                    <a:pt x="178" y="48"/>
                    <a:pt x="178" y="71"/>
                  </a:cubicBezTo>
                  <a:close/>
                  <a:moveTo>
                    <a:pt x="273" y="19"/>
                  </a:moveTo>
                  <a:lnTo>
                    <a:pt x="273" y="3"/>
                  </a:lnTo>
                  <a:lnTo>
                    <a:pt x="362" y="3"/>
                  </a:lnTo>
                  <a:lnTo>
                    <a:pt x="362" y="16"/>
                  </a:lnTo>
                  <a:cubicBezTo>
                    <a:pt x="354" y="25"/>
                    <a:pt x="345" y="38"/>
                    <a:pt x="337" y="53"/>
                  </a:cubicBezTo>
                  <a:cubicBezTo>
                    <a:pt x="328" y="69"/>
                    <a:pt x="321" y="84"/>
                    <a:pt x="317" y="101"/>
                  </a:cubicBezTo>
                  <a:cubicBezTo>
                    <a:pt x="313" y="112"/>
                    <a:pt x="311" y="125"/>
                    <a:pt x="310" y="138"/>
                  </a:cubicBezTo>
                  <a:lnTo>
                    <a:pt x="293" y="138"/>
                  </a:lnTo>
                  <a:cubicBezTo>
                    <a:pt x="293" y="128"/>
                    <a:pt x="295" y="115"/>
                    <a:pt x="299" y="99"/>
                  </a:cubicBezTo>
                  <a:cubicBezTo>
                    <a:pt x="303" y="84"/>
                    <a:pt x="309" y="69"/>
                    <a:pt x="317" y="55"/>
                  </a:cubicBezTo>
                  <a:cubicBezTo>
                    <a:pt x="324" y="41"/>
                    <a:pt x="332" y="29"/>
                    <a:pt x="341" y="19"/>
                  </a:cubicBezTo>
                  <a:lnTo>
                    <a:pt x="273" y="19"/>
                  </a:lnTo>
                  <a:close/>
                  <a:moveTo>
                    <a:pt x="384" y="102"/>
                  </a:moveTo>
                  <a:lnTo>
                    <a:pt x="402" y="101"/>
                  </a:lnTo>
                  <a:cubicBezTo>
                    <a:pt x="404" y="110"/>
                    <a:pt x="407" y="116"/>
                    <a:pt x="411" y="120"/>
                  </a:cubicBezTo>
                  <a:cubicBezTo>
                    <a:pt x="416" y="125"/>
                    <a:pt x="422" y="127"/>
                    <a:pt x="429" y="127"/>
                  </a:cubicBezTo>
                  <a:cubicBezTo>
                    <a:pt x="437" y="127"/>
                    <a:pt x="444" y="124"/>
                    <a:pt x="449" y="118"/>
                  </a:cubicBezTo>
                  <a:cubicBezTo>
                    <a:pt x="455" y="112"/>
                    <a:pt x="458" y="103"/>
                    <a:pt x="458" y="93"/>
                  </a:cubicBezTo>
                  <a:cubicBezTo>
                    <a:pt x="458" y="84"/>
                    <a:pt x="455" y="76"/>
                    <a:pt x="450" y="71"/>
                  </a:cubicBezTo>
                  <a:cubicBezTo>
                    <a:pt x="444" y="65"/>
                    <a:pt x="437" y="62"/>
                    <a:pt x="428" y="62"/>
                  </a:cubicBezTo>
                  <a:cubicBezTo>
                    <a:pt x="423" y="62"/>
                    <a:pt x="418" y="63"/>
                    <a:pt x="414" y="66"/>
                  </a:cubicBezTo>
                  <a:cubicBezTo>
                    <a:pt x="409" y="68"/>
                    <a:pt x="406" y="72"/>
                    <a:pt x="403" y="75"/>
                  </a:cubicBezTo>
                  <a:lnTo>
                    <a:pt x="387" y="73"/>
                  </a:lnTo>
                  <a:lnTo>
                    <a:pt x="401" y="3"/>
                  </a:lnTo>
                  <a:lnTo>
                    <a:pt x="469" y="3"/>
                  </a:lnTo>
                  <a:lnTo>
                    <a:pt x="469" y="19"/>
                  </a:lnTo>
                  <a:lnTo>
                    <a:pt x="414" y="19"/>
                  </a:lnTo>
                  <a:lnTo>
                    <a:pt x="407" y="56"/>
                  </a:lnTo>
                  <a:cubicBezTo>
                    <a:pt x="415" y="50"/>
                    <a:pt x="424" y="47"/>
                    <a:pt x="433" y="47"/>
                  </a:cubicBezTo>
                  <a:cubicBezTo>
                    <a:pt x="445" y="47"/>
                    <a:pt x="455" y="51"/>
                    <a:pt x="463" y="60"/>
                  </a:cubicBezTo>
                  <a:cubicBezTo>
                    <a:pt x="471" y="68"/>
                    <a:pt x="475" y="79"/>
                    <a:pt x="475" y="92"/>
                  </a:cubicBezTo>
                  <a:cubicBezTo>
                    <a:pt x="475" y="104"/>
                    <a:pt x="472" y="115"/>
                    <a:pt x="465" y="124"/>
                  </a:cubicBezTo>
                  <a:cubicBezTo>
                    <a:pt x="456" y="135"/>
                    <a:pt x="444" y="141"/>
                    <a:pt x="429" y="141"/>
                  </a:cubicBezTo>
                  <a:cubicBezTo>
                    <a:pt x="416" y="141"/>
                    <a:pt x="406" y="137"/>
                    <a:pt x="398" y="130"/>
                  </a:cubicBezTo>
                  <a:cubicBezTo>
                    <a:pt x="390" y="123"/>
                    <a:pt x="386" y="114"/>
                    <a:pt x="384"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4" name="Freeform 624"/>
            <p:cNvSpPr>
              <a:spLocks noEditPoints="1"/>
            </p:cNvSpPr>
            <p:nvPr/>
          </p:nvSpPr>
          <p:spPr bwMode="auto">
            <a:xfrm>
              <a:off x="2006600" y="673735"/>
              <a:ext cx="196850" cy="79375"/>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102 w 352"/>
                <a:gd name="T11" fmla="*/ 138 h 141"/>
                <a:gd name="T12" fmla="*/ 85 w 352"/>
                <a:gd name="T13" fmla="*/ 138 h 141"/>
                <a:gd name="T14" fmla="*/ 85 w 352"/>
                <a:gd name="T15" fmla="*/ 31 h 141"/>
                <a:gd name="T16" fmla="*/ 69 w 352"/>
                <a:gd name="T17" fmla="*/ 43 h 141"/>
                <a:gd name="T18" fmla="*/ 51 w 352"/>
                <a:gd name="T19" fmla="*/ 51 h 141"/>
                <a:gd name="T20" fmla="*/ 51 w 352"/>
                <a:gd name="T21" fmla="*/ 35 h 141"/>
                <a:gd name="T22" fmla="*/ 76 w 352"/>
                <a:gd name="T23" fmla="*/ 19 h 141"/>
                <a:gd name="T24" fmla="*/ 91 w 352"/>
                <a:gd name="T25" fmla="*/ 0 h 141"/>
                <a:gd name="T26" fmla="*/ 102 w 352"/>
                <a:gd name="T27" fmla="*/ 0 h 141"/>
                <a:gd name="T28" fmla="*/ 102 w 352"/>
                <a:gd name="T29" fmla="*/ 138 h 141"/>
                <a:gd name="T30" fmla="*/ 150 w 352"/>
                <a:gd name="T31" fmla="*/ 102 h 141"/>
                <a:gd name="T32" fmla="*/ 167 w 352"/>
                <a:gd name="T33" fmla="*/ 100 h 141"/>
                <a:gd name="T34" fmla="*/ 177 w 352"/>
                <a:gd name="T35" fmla="*/ 121 h 141"/>
                <a:gd name="T36" fmla="*/ 194 w 352"/>
                <a:gd name="T37" fmla="*/ 127 h 141"/>
                <a:gd name="T38" fmla="*/ 214 w 352"/>
                <a:gd name="T39" fmla="*/ 119 h 141"/>
                <a:gd name="T40" fmla="*/ 223 w 352"/>
                <a:gd name="T41" fmla="*/ 98 h 141"/>
                <a:gd name="T42" fmla="*/ 215 w 352"/>
                <a:gd name="T43" fmla="*/ 79 h 141"/>
                <a:gd name="T44" fmla="*/ 196 w 352"/>
                <a:gd name="T45" fmla="*/ 71 h 141"/>
                <a:gd name="T46" fmla="*/ 184 w 352"/>
                <a:gd name="T47" fmla="*/ 73 h 141"/>
                <a:gd name="T48" fmla="*/ 186 w 352"/>
                <a:gd name="T49" fmla="*/ 58 h 141"/>
                <a:gd name="T50" fmla="*/ 188 w 352"/>
                <a:gd name="T51" fmla="*/ 59 h 141"/>
                <a:gd name="T52" fmla="*/ 208 w 352"/>
                <a:gd name="T53" fmla="*/ 53 h 141"/>
                <a:gd name="T54" fmla="*/ 216 w 352"/>
                <a:gd name="T55" fmla="*/ 36 h 141"/>
                <a:gd name="T56" fmla="*/ 210 w 352"/>
                <a:gd name="T57" fmla="*/ 20 h 141"/>
                <a:gd name="T58" fmla="*/ 194 w 352"/>
                <a:gd name="T59" fmla="*/ 14 h 141"/>
                <a:gd name="T60" fmla="*/ 178 w 352"/>
                <a:gd name="T61" fmla="*/ 20 h 141"/>
                <a:gd name="T62" fmla="*/ 169 w 352"/>
                <a:gd name="T63" fmla="*/ 39 h 141"/>
                <a:gd name="T64" fmla="*/ 152 w 352"/>
                <a:gd name="T65" fmla="*/ 36 h 141"/>
                <a:gd name="T66" fmla="*/ 166 w 352"/>
                <a:gd name="T67" fmla="*/ 10 h 141"/>
                <a:gd name="T68" fmla="*/ 193 w 352"/>
                <a:gd name="T69" fmla="*/ 0 h 141"/>
                <a:gd name="T70" fmla="*/ 214 w 352"/>
                <a:gd name="T71" fmla="*/ 5 h 141"/>
                <a:gd name="T72" fmla="*/ 229 w 352"/>
                <a:gd name="T73" fmla="*/ 18 h 141"/>
                <a:gd name="T74" fmla="*/ 234 w 352"/>
                <a:gd name="T75" fmla="*/ 36 h 141"/>
                <a:gd name="T76" fmla="*/ 229 w 352"/>
                <a:gd name="T77" fmla="*/ 52 h 141"/>
                <a:gd name="T78" fmla="*/ 215 w 352"/>
                <a:gd name="T79" fmla="*/ 64 h 141"/>
                <a:gd name="T80" fmla="*/ 234 w 352"/>
                <a:gd name="T81" fmla="*/ 76 h 141"/>
                <a:gd name="T82" fmla="*/ 240 w 352"/>
                <a:gd name="T83" fmla="*/ 98 h 141"/>
                <a:gd name="T84" fmla="*/ 227 w 352"/>
                <a:gd name="T85" fmla="*/ 128 h 141"/>
                <a:gd name="T86" fmla="*/ 194 w 352"/>
                <a:gd name="T87" fmla="*/ 141 h 141"/>
                <a:gd name="T88" fmla="*/ 164 w 352"/>
                <a:gd name="T89" fmla="*/ 130 h 141"/>
                <a:gd name="T90" fmla="*/ 150 w 352"/>
                <a:gd name="T91" fmla="*/ 102 h 141"/>
                <a:gd name="T92" fmla="*/ 263 w 352"/>
                <a:gd name="T93" fmla="*/ 19 h 141"/>
                <a:gd name="T94" fmla="*/ 263 w 352"/>
                <a:gd name="T95" fmla="*/ 3 h 141"/>
                <a:gd name="T96" fmla="*/ 352 w 352"/>
                <a:gd name="T97" fmla="*/ 3 h 141"/>
                <a:gd name="T98" fmla="*/ 352 w 352"/>
                <a:gd name="T99" fmla="*/ 16 h 141"/>
                <a:gd name="T100" fmla="*/ 327 w 352"/>
                <a:gd name="T101" fmla="*/ 53 h 141"/>
                <a:gd name="T102" fmla="*/ 307 w 352"/>
                <a:gd name="T103" fmla="*/ 101 h 141"/>
                <a:gd name="T104" fmla="*/ 300 w 352"/>
                <a:gd name="T105" fmla="*/ 138 h 141"/>
                <a:gd name="T106" fmla="*/ 283 w 352"/>
                <a:gd name="T107" fmla="*/ 138 h 141"/>
                <a:gd name="T108" fmla="*/ 289 w 352"/>
                <a:gd name="T109" fmla="*/ 99 h 141"/>
                <a:gd name="T110" fmla="*/ 307 w 352"/>
                <a:gd name="T111" fmla="*/ 55 h 141"/>
                <a:gd name="T112" fmla="*/ 331 w 352"/>
                <a:gd name="T113" fmla="*/ 19 h 141"/>
                <a:gd name="T114" fmla="*/ 263 w 352"/>
                <a:gd name="T115"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2"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5" name="Freeform 625"/>
            <p:cNvSpPr>
              <a:spLocks noEditPoints="1"/>
            </p:cNvSpPr>
            <p:nvPr/>
          </p:nvSpPr>
          <p:spPr bwMode="auto">
            <a:xfrm>
              <a:off x="3163570" y="673735"/>
              <a:ext cx="314960" cy="79375"/>
            </a:xfrm>
            <a:custGeom>
              <a:avLst/>
              <a:gdLst>
                <a:gd name="T0" fmla="*/ 91 w 562"/>
                <a:gd name="T1" fmla="*/ 138 h 141"/>
                <a:gd name="T2" fmla="*/ 2 w 562"/>
                <a:gd name="T3" fmla="*/ 127 h 141"/>
                <a:gd name="T4" fmla="*/ 35 w 562"/>
                <a:gd name="T5" fmla="*/ 88 h 141"/>
                <a:gd name="T6" fmla="*/ 74 w 562"/>
                <a:gd name="T7" fmla="*/ 38 h 141"/>
                <a:gd name="T8" fmla="*/ 48 w 562"/>
                <a:gd name="T9" fmla="*/ 14 h 141"/>
                <a:gd name="T10" fmla="*/ 21 w 562"/>
                <a:gd name="T11" fmla="*/ 42 h 141"/>
                <a:gd name="T12" fmla="*/ 17 w 562"/>
                <a:gd name="T13" fmla="*/ 11 h 141"/>
                <a:gd name="T14" fmla="*/ 79 w 562"/>
                <a:gd name="T15" fmla="*/ 11 h 141"/>
                <a:gd name="T16" fmla="*/ 88 w 562"/>
                <a:gd name="T17" fmla="*/ 55 h 141"/>
                <a:gd name="T18" fmla="*/ 50 w 562"/>
                <a:gd name="T19" fmla="*/ 96 h 141"/>
                <a:gd name="T20" fmla="*/ 24 w 562"/>
                <a:gd name="T21" fmla="*/ 122 h 141"/>
                <a:gd name="T22" fmla="*/ 203 w 562"/>
                <a:gd name="T23" fmla="*/ 122 h 141"/>
                <a:gd name="T24" fmla="*/ 112 w 562"/>
                <a:gd name="T25" fmla="*/ 138 h 141"/>
                <a:gd name="T26" fmla="*/ 125 w 562"/>
                <a:gd name="T27" fmla="*/ 108 h 141"/>
                <a:gd name="T28" fmla="*/ 178 w 562"/>
                <a:gd name="T29" fmla="*/ 58 h 141"/>
                <a:gd name="T30" fmla="*/ 178 w 562"/>
                <a:gd name="T31" fmla="*/ 21 h 141"/>
                <a:gd name="T32" fmla="*/ 140 w 562"/>
                <a:gd name="T33" fmla="*/ 22 h 141"/>
                <a:gd name="T34" fmla="*/ 115 w 562"/>
                <a:gd name="T35" fmla="*/ 40 h 141"/>
                <a:gd name="T36" fmla="*/ 160 w 562"/>
                <a:gd name="T37" fmla="*/ 0 h 141"/>
                <a:gd name="T38" fmla="*/ 203 w 562"/>
                <a:gd name="T39" fmla="*/ 39 h 141"/>
                <a:gd name="T40" fmla="*/ 188 w 562"/>
                <a:gd name="T41" fmla="*/ 72 h 141"/>
                <a:gd name="T42" fmla="*/ 143 w 562"/>
                <a:gd name="T43" fmla="*/ 113 h 141"/>
                <a:gd name="T44" fmla="*/ 203 w 562"/>
                <a:gd name="T45" fmla="*/ 122 h 141"/>
                <a:gd name="T46" fmla="*/ 236 w 562"/>
                <a:gd name="T47" fmla="*/ 119 h 141"/>
                <a:gd name="T48" fmla="*/ 255 w 562"/>
                <a:gd name="T49" fmla="*/ 138 h 141"/>
                <a:gd name="T50" fmla="*/ 328 w 562"/>
                <a:gd name="T51" fmla="*/ 138 h 141"/>
                <a:gd name="T52" fmla="*/ 269 w 562"/>
                <a:gd name="T53" fmla="*/ 105 h 141"/>
                <a:gd name="T54" fmla="*/ 332 w 562"/>
                <a:gd name="T55" fmla="*/ 1 h 141"/>
                <a:gd name="T56" fmla="*/ 345 w 562"/>
                <a:gd name="T57" fmla="*/ 90 h 141"/>
                <a:gd name="T58" fmla="*/ 364 w 562"/>
                <a:gd name="T59" fmla="*/ 105 h 141"/>
                <a:gd name="T60" fmla="*/ 345 w 562"/>
                <a:gd name="T61" fmla="*/ 138 h 141"/>
                <a:gd name="T62" fmla="*/ 328 w 562"/>
                <a:gd name="T63" fmla="*/ 90 h 141"/>
                <a:gd name="T64" fmla="*/ 285 w 562"/>
                <a:gd name="T65" fmla="*/ 90 h 141"/>
                <a:gd name="T66" fmla="*/ 474 w 562"/>
                <a:gd name="T67" fmla="*/ 35 h 141"/>
                <a:gd name="T68" fmla="*/ 451 w 562"/>
                <a:gd name="T69" fmla="*/ 21 h 141"/>
                <a:gd name="T70" fmla="*/ 420 w 562"/>
                <a:gd name="T71" fmla="*/ 19 h 141"/>
                <a:gd name="T72" fmla="*/ 402 w 562"/>
                <a:gd name="T73" fmla="*/ 67 h 141"/>
                <a:gd name="T74" fmla="*/ 436 w 562"/>
                <a:gd name="T75" fmla="*/ 49 h 141"/>
                <a:gd name="T76" fmla="*/ 476 w 562"/>
                <a:gd name="T77" fmla="*/ 94 h 141"/>
                <a:gd name="T78" fmla="*/ 455 w 562"/>
                <a:gd name="T79" fmla="*/ 135 h 141"/>
                <a:gd name="T80" fmla="*/ 399 w 562"/>
                <a:gd name="T81" fmla="*/ 125 h 141"/>
                <a:gd name="T82" fmla="*/ 400 w 562"/>
                <a:gd name="T83" fmla="*/ 16 h 141"/>
                <a:gd name="T84" fmla="*/ 462 w 562"/>
                <a:gd name="T85" fmla="*/ 10 h 141"/>
                <a:gd name="T86" fmla="*/ 405 w 562"/>
                <a:gd name="T87" fmla="*/ 94 h 141"/>
                <a:gd name="T88" fmla="*/ 419 w 562"/>
                <a:gd name="T89" fmla="*/ 123 h 141"/>
                <a:gd name="T90" fmla="*/ 451 w 562"/>
                <a:gd name="T91" fmla="*/ 118 h 141"/>
                <a:gd name="T92" fmla="*/ 452 w 562"/>
                <a:gd name="T93" fmla="*/ 72 h 141"/>
                <a:gd name="T94" fmla="*/ 413 w 562"/>
                <a:gd name="T95" fmla="*/ 72 h 141"/>
                <a:gd name="T96" fmla="*/ 562 w 562"/>
                <a:gd name="T97" fmla="*/ 138 h 141"/>
                <a:gd name="T98" fmla="*/ 545 w 562"/>
                <a:gd name="T99" fmla="*/ 31 h 141"/>
                <a:gd name="T100" fmla="*/ 511 w 562"/>
                <a:gd name="T101" fmla="*/ 51 h 141"/>
                <a:gd name="T102" fmla="*/ 536 w 562"/>
                <a:gd name="T103" fmla="*/ 19 h 141"/>
                <a:gd name="T104" fmla="*/ 562 w 562"/>
                <a:gd name="T10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2"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203" y="122"/>
                  </a:moveTo>
                  <a:lnTo>
                    <a:pt x="203" y="138"/>
                  </a:lnTo>
                  <a:lnTo>
                    <a:pt x="112" y="138"/>
                  </a:lnTo>
                  <a:cubicBezTo>
                    <a:pt x="112" y="134"/>
                    <a:pt x="113" y="131"/>
                    <a:pt x="114" y="127"/>
                  </a:cubicBezTo>
                  <a:cubicBezTo>
                    <a:pt x="117" y="121"/>
                    <a:pt x="120" y="114"/>
                    <a:pt x="125" y="108"/>
                  </a:cubicBezTo>
                  <a:cubicBezTo>
                    <a:pt x="130" y="102"/>
                    <a:pt x="138" y="96"/>
                    <a:pt x="147" y="88"/>
                  </a:cubicBezTo>
                  <a:cubicBezTo>
                    <a:pt x="162" y="75"/>
                    <a:pt x="173" y="66"/>
                    <a:pt x="178" y="58"/>
                  </a:cubicBezTo>
                  <a:cubicBezTo>
                    <a:pt x="183" y="51"/>
                    <a:pt x="186" y="45"/>
                    <a:pt x="186" y="38"/>
                  </a:cubicBezTo>
                  <a:cubicBezTo>
                    <a:pt x="186" y="32"/>
                    <a:pt x="183" y="26"/>
                    <a:pt x="178" y="21"/>
                  </a:cubicBezTo>
                  <a:cubicBezTo>
                    <a:pt x="174" y="17"/>
                    <a:pt x="167" y="14"/>
                    <a:pt x="160" y="14"/>
                  </a:cubicBezTo>
                  <a:cubicBezTo>
                    <a:pt x="152" y="14"/>
                    <a:pt x="145" y="17"/>
                    <a:pt x="140" y="22"/>
                  </a:cubicBezTo>
                  <a:cubicBezTo>
                    <a:pt x="135" y="27"/>
                    <a:pt x="133" y="33"/>
                    <a:pt x="133" y="42"/>
                  </a:cubicBezTo>
                  <a:lnTo>
                    <a:pt x="115" y="40"/>
                  </a:lnTo>
                  <a:cubicBezTo>
                    <a:pt x="117" y="27"/>
                    <a:pt x="121" y="17"/>
                    <a:pt x="129" y="11"/>
                  </a:cubicBezTo>
                  <a:cubicBezTo>
                    <a:pt x="137" y="4"/>
                    <a:pt x="147" y="0"/>
                    <a:pt x="160" y="0"/>
                  </a:cubicBezTo>
                  <a:cubicBezTo>
                    <a:pt x="173" y="0"/>
                    <a:pt x="184" y="4"/>
                    <a:pt x="191" y="11"/>
                  </a:cubicBezTo>
                  <a:cubicBezTo>
                    <a:pt x="199" y="19"/>
                    <a:pt x="203" y="28"/>
                    <a:pt x="203" y="39"/>
                  </a:cubicBezTo>
                  <a:cubicBezTo>
                    <a:pt x="203" y="44"/>
                    <a:pt x="202" y="50"/>
                    <a:pt x="200" y="55"/>
                  </a:cubicBezTo>
                  <a:cubicBezTo>
                    <a:pt x="197" y="60"/>
                    <a:pt x="194" y="66"/>
                    <a:pt x="188" y="72"/>
                  </a:cubicBezTo>
                  <a:cubicBezTo>
                    <a:pt x="183" y="78"/>
                    <a:pt x="174" y="86"/>
                    <a:pt x="162" y="96"/>
                  </a:cubicBezTo>
                  <a:cubicBezTo>
                    <a:pt x="152" y="104"/>
                    <a:pt x="146" y="110"/>
                    <a:pt x="143" y="113"/>
                  </a:cubicBezTo>
                  <a:cubicBezTo>
                    <a:pt x="140" y="116"/>
                    <a:pt x="138" y="119"/>
                    <a:pt x="136" y="122"/>
                  </a:cubicBezTo>
                  <a:lnTo>
                    <a:pt x="203" y="122"/>
                  </a:lnTo>
                  <a:close/>
                  <a:moveTo>
                    <a:pt x="236" y="138"/>
                  </a:moveTo>
                  <a:lnTo>
                    <a:pt x="236" y="119"/>
                  </a:lnTo>
                  <a:lnTo>
                    <a:pt x="255" y="119"/>
                  </a:lnTo>
                  <a:lnTo>
                    <a:pt x="255" y="138"/>
                  </a:lnTo>
                  <a:lnTo>
                    <a:pt x="236" y="138"/>
                  </a:lnTo>
                  <a:close/>
                  <a:moveTo>
                    <a:pt x="328" y="138"/>
                  </a:moveTo>
                  <a:lnTo>
                    <a:pt x="328" y="105"/>
                  </a:lnTo>
                  <a:lnTo>
                    <a:pt x="269" y="105"/>
                  </a:lnTo>
                  <a:lnTo>
                    <a:pt x="269" y="90"/>
                  </a:lnTo>
                  <a:lnTo>
                    <a:pt x="332" y="1"/>
                  </a:lnTo>
                  <a:lnTo>
                    <a:pt x="345" y="1"/>
                  </a:lnTo>
                  <a:lnTo>
                    <a:pt x="345" y="90"/>
                  </a:lnTo>
                  <a:lnTo>
                    <a:pt x="364" y="90"/>
                  </a:lnTo>
                  <a:lnTo>
                    <a:pt x="364" y="105"/>
                  </a:lnTo>
                  <a:lnTo>
                    <a:pt x="345" y="105"/>
                  </a:lnTo>
                  <a:lnTo>
                    <a:pt x="345" y="138"/>
                  </a:lnTo>
                  <a:lnTo>
                    <a:pt x="328" y="138"/>
                  </a:lnTo>
                  <a:close/>
                  <a:moveTo>
                    <a:pt x="328" y="90"/>
                  </a:moveTo>
                  <a:lnTo>
                    <a:pt x="328" y="28"/>
                  </a:lnTo>
                  <a:lnTo>
                    <a:pt x="285" y="90"/>
                  </a:lnTo>
                  <a:lnTo>
                    <a:pt x="328" y="90"/>
                  </a:lnTo>
                  <a:close/>
                  <a:moveTo>
                    <a:pt x="474" y="35"/>
                  </a:moveTo>
                  <a:lnTo>
                    <a:pt x="457" y="36"/>
                  </a:lnTo>
                  <a:cubicBezTo>
                    <a:pt x="456" y="29"/>
                    <a:pt x="454" y="24"/>
                    <a:pt x="451" y="21"/>
                  </a:cubicBezTo>
                  <a:cubicBezTo>
                    <a:pt x="446" y="17"/>
                    <a:pt x="441" y="14"/>
                    <a:pt x="434" y="14"/>
                  </a:cubicBezTo>
                  <a:cubicBezTo>
                    <a:pt x="429" y="14"/>
                    <a:pt x="424" y="16"/>
                    <a:pt x="420" y="19"/>
                  </a:cubicBezTo>
                  <a:cubicBezTo>
                    <a:pt x="415" y="23"/>
                    <a:pt x="410" y="28"/>
                    <a:pt x="407" y="36"/>
                  </a:cubicBezTo>
                  <a:cubicBezTo>
                    <a:pt x="404" y="43"/>
                    <a:pt x="403" y="54"/>
                    <a:pt x="402" y="67"/>
                  </a:cubicBezTo>
                  <a:cubicBezTo>
                    <a:pt x="406" y="61"/>
                    <a:pt x="411" y="57"/>
                    <a:pt x="417" y="54"/>
                  </a:cubicBezTo>
                  <a:cubicBezTo>
                    <a:pt x="423" y="51"/>
                    <a:pt x="429" y="49"/>
                    <a:pt x="436" y="49"/>
                  </a:cubicBezTo>
                  <a:cubicBezTo>
                    <a:pt x="447" y="49"/>
                    <a:pt x="457" y="53"/>
                    <a:pt x="465" y="62"/>
                  </a:cubicBezTo>
                  <a:cubicBezTo>
                    <a:pt x="473" y="70"/>
                    <a:pt x="476" y="81"/>
                    <a:pt x="476" y="94"/>
                  </a:cubicBezTo>
                  <a:cubicBezTo>
                    <a:pt x="476" y="102"/>
                    <a:pt x="475" y="110"/>
                    <a:pt x="471" y="118"/>
                  </a:cubicBezTo>
                  <a:cubicBezTo>
                    <a:pt x="467" y="125"/>
                    <a:pt x="462" y="131"/>
                    <a:pt x="455" y="135"/>
                  </a:cubicBezTo>
                  <a:cubicBezTo>
                    <a:pt x="449" y="139"/>
                    <a:pt x="442" y="141"/>
                    <a:pt x="433" y="141"/>
                  </a:cubicBezTo>
                  <a:cubicBezTo>
                    <a:pt x="419" y="141"/>
                    <a:pt x="408" y="136"/>
                    <a:pt x="399" y="125"/>
                  </a:cubicBezTo>
                  <a:cubicBezTo>
                    <a:pt x="390" y="115"/>
                    <a:pt x="386" y="98"/>
                    <a:pt x="386" y="74"/>
                  </a:cubicBezTo>
                  <a:cubicBezTo>
                    <a:pt x="386" y="48"/>
                    <a:pt x="391" y="28"/>
                    <a:pt x="400" y="16"/>
                  </a:cubicBezTo>
                  <a:cubicBezTo>
                    <a:pt x="409" y="6"/>
                    <a:pt x="420" y="0"/>
                    <a:pt x="435" y="0"/>
                  </a:cubicBezTo>
                  <a:cubicBezTo>
                    <a:pt x="446" y="0"/>
                    <a:pt x="455" y="4"/>
                    <a:pt x="462" y="10"/>
                  </a:cubicBezTo>
                  <a:cubicBezTo>
                    <a:pt x="469" y="16"/>
                    <a:pt x="473" y="24"/>
                    <a:pt x="474" y="35"/>
                  </a:cubicBezTo>
                  <a:close/>
                  <a:moveTo>
                    <a:pt x="405" y="94"/>
                  </a:moveTo>
                  <a:cubicBezTo>
                    <a:pt x="405" y="100"/>
                    <a:pt x="406" y="105"/>
                    <a:pt x="409" y="111"/>
                  </a:cubicBezTo>
                  <a:cubicBezTo>
                    <a:pt x="411" y="116"/>
                    <a:pt x="415" y="120"/>
                    <a:pt x="419" y="123"/>
                  </a:cubicBezTo>
                  <a:cubicBezTo>
                    <a:pt x="424" y="126"/>
                    <a:pt x="428" y="127"/>
                    <a:pt x="433" y="127"/>
                  </a:cubicBezTo>
                  <a:cubicBezTo>
                    <a:pt x="440" y="127"/>
                    <a:pt x="446" y="124"/>
                    <a:pt x="451" y="118"/>
                  </a:cubicBezTo>
                  <a:cubicBezTo>
                    <a:pt x="457" y="113"/>
                    <a:pt x="459" y="105"/>
                    <a:pt x="459" y="95"/>
                  </a:cubicBezTo>
                  <a:cubicBezTo>
                    <a:pt x="459" y="85"/>
                    <a:pt x="457" y="78"/>
                    <a:pt x="452" y="72"/>
                  </a:cubicBezTo>
                  <a:cubicBezTo>
                    <a:pt x="447" y="67"/>
                    <a:pt x="440" y="64"/>
                    <a:pt x="432" y="64"/>
                  </a:cubicBezTo>
                  <a:cubicBezTo>
                    <a:pt x="425" y="64"/>
                    <a:pt x="418" y="67"/>
                    <a:pt x="413" y="72"/>
                  </a:cubicBezTo>
                  <a:cubicBezTo>
                    <a:pt x="408" y="78"/>
                    <a:pt x="405" y="85"/>
                    <a:pt x="405" y="94"/>
                  </a:cubicBezTo>
                  <a:close/>
                  <a:moveTo>
                    <a:pt x="562" y="138"/>
                  </a:moveTo>
                  <a:lnTo>
                    <a:pt x="545" y="138"/>
                  </a:lnTo>
                  <a:lnTo>
                    <a:pt x="545" y="31"/>
                  </a:lnTo>
                  <a:cubicBezTo>
                    <a:pt x="541" y="35"/>
                    <a:pt x="536" y="39"/>
                    <a:pt x="529" y="43"/>
                  </a:cubicBezTo>
                  <a:cubicBezTo>
                    <a:pt x="523" y="47"/>
                    <a:pt x="517" y="49"/>
                    <a:pt x="511" y="51"/>
                  </a:cubicBezTo>
                  <a:lnTo>
                    <a:pt x="511" y="35"/>
                  </a:lnTo>
                  <a:cubicBezTo>
                    <a:pt x="521" y="30"/>
                    <a:pt x="529" y="25"/>
                    <a:pt x="536" y="19"/>
                  </a:cubicBezTo>
                  <a:cubicBezTo>
                    <a:pt x="543" y="13"/>
                    <a:pt x="548" y="6"/>
                    <a:pt x="551" y="0"/>
                  </a:cubicBezTo>
                  <a:lnTo>
                    <a:pt x="562" y="0"/>
                  </a:lnTo>
                  <a:lnTo>
                    <a:pt x="562"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6" name="Freeform 626"/>
            <p:cNvSpPr>
              <a:spLocks noEditPoints="1"/>
            </p:cNvSpPr>
            <p:nvPr/>
          </p:nvSpPr>
          <p:spPr bwMode="auto">
            <a:xfrm>
              <a:off x="3886835" y="673735"/>
              <a:ext cx="196850" cy="79375"/>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7" name="Freeform 627"/>
            <p:cNvSpPr>
              <a:spLocks noEditPoints="1"/>
            </p:cNvSpPr>
            <p:nvPr/>
          </p:nvSpPr>
          <p:spPr bwMode="auto">
            <a:xfrm>
              <a:off x="1335405" y="852805"/>
              <a:ext cx="196850" cy="7874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102 w 352"/>
                <a:gd name="T11" fmla="*/ 138 h 141"/>
                <a:gd name="T12" fmla="*/ 85 w 352"/>
                <a:gd name="T13" fmla="*/ 138 h 141"/>
                <a:gd name="T14" fmla="*/ 85 w 352"/>
                <a:gd name="T15" fmla="*/ 31 h 141"/>
                <a:gd name="T16" fmla="*/ 69 w 352"/>
                <a:gd name="T17" fmla="*/ 43 h 141"/>
                <a:gd name="T18" fmla="*/ 51 w 352"/>
                <a:gd name="T19" fmla="*/ 51 h 141"/>
                <a:gd name="T20" fmla="*/ 51 w 352"/>
                <a:gd name="T21" fmla="*/ 35 h 141"/>
                <a:gd name="T22" fmla="*/ 76 w 352"/>
                <a:gd name="T23" fmla="*/ 19 h 141"/>
                <a:gd name="T24" fmla="*/ 91 w 352"/>
                <a:gd name="T25" fmla="*/ 0 h 141"/>
                <a:gd name="T26" fmla="*/ 102 w 352"/>
                <a:gd name="T27" fmla="*/ 0 h 141"/>
                <a:gd name="T28" fmla="*/ 102 w 352"/>
                <a:gd name="T29" fmla="*/ 138 h 141"/>
                <a:gd name="T30" fmla="*/ 150 w 352"/>
                <a:gd name="T31" fmla="*/ 102 h 141"/>
                <a:gd name="T32" fmla="*/ 167 w 352"/>
                <a:gd name="T33" fmla="*/ 100 h 141"/>
                <a:gd name="T34" fmla="*/ 177 w 352"/>
                <a:gd name="T35" fmla="*/ 121 h 141"/>
                <a:gd name="T36" fmla="*/ 194 w 352"/>
                <a:gd name="T37" fmla="*/ 127 h 141"/>
                <a:gd name="T38" fmla="*/ 214 w 352"/>
                <a:gd name="T39" fmla="*/ 119 h 141"/>
                <a:gd name="T40" fmla="*/ 223 w 352"/>
                <a:gd name="T41" fmla="*/ 98 h 141"/>
                <a:gd name="T42" fmla="*/ 215 w 352"/>
                <a:gd name="T43" fmla="*/ 79 h 141"/>
                <a:gd name="T44" fmla="*/ 196 w 352"/>
                <a:gd name="T45" fmla="*/ 71 h 141"/>
                <a:gd name="T46" fmla="*/ 184 w 352"/>
                <a:gd name="T47" fmla="*/ 73 h 141"/>
                <a:gd name="T48" fmla="*/ 186 w 352"/>
                <a:gd name="T49" fmla="*/ 58 h 141"/>
                <a:gd name="T50" fmla="*/ 188 w 352"/>
                <a:gd name="T51" fmla="*/ 59 h 141"/>
                <a:gd name="T52" fmla="*/ 208 w 352"/>
                <a:gd name="T53" fmla="*/ 53 h 141"/>
                <a:gd name="T54" fmla="*/ 216 w 352"/>
                <a:gd name="T55" fmla="*/ 36 h 141"/>
                <a:gd name="T56" fmla="*/ 210 w 352"/>
                <a:gd name="T57" fmla="*/ 20 h 141"/>
                <a:gd name="T58" fmla="*/ 194 w 352"/>
                <a:gd name="T59" fmla="*/ 14 h 141"/>
                <a:gd name="T60" fmla="*/ 178 w 352"/>
                <a:gd name="T61" fmla="*/ 20 h 141"/>
                <a:gd name="T62" fmla="*/ 169 w 352"/>
                <a:gd name="T63" fmla="*/ 39 h 141"/>
                <a:gd name="T64" fmla="*/ 152 w 352"/>
                <a:gd name="T65" fmla="*/ 36 h 141"/>
                <a:gd name="T66" fmla="*/ 166 w 352"/>
                <a:gd name="T67" fmla="*/ 10 h 141"/>
                <a:gd name="T68" fmla="*/ 193 w 352"/>
                <a:gd name="T69" fmla="*/ 0 h 141"/>
                <a:gd name="T70" fmla="*/ 214 w 352"/>
                <a:gd name="T71" fmla="*/ 5 h 141"/>
                <a:gd name="T72" fmla="*/ 229 w 352"/>
                <a:gd name="T73" fmla="*/ 18 h 141"/>
                <a:gd name="T74" fmla="*/ 234 w 352"/>
                <a:gd name="T75" fmla="*/ 36 h 141"/>
                <a:gd name="T76" fmla="*/ 229 w 352"/>
                <a:gd name="T77" fmla="*/ 52 h 141"/>
                <a:gd name="T78" fmla="*/ 215 w 352"/>
                <a:gd name="T79" fmla="*/ 64 h 141"/>
                <a:gd name="T80" fmla="*/ 234 w 352"/>
                <a:gd name="T81" fmla="*/ 76 h 141"/>
                <a:gd name="T82" fmla="*/ 240 w 352"/>
                <a:gd name="T83" fmla="*/ 98 h 141"/>
                <a:gd name="T84" fmla="*/ 227 w 352"/>
                <a:gd name="T85" fmla="*/ 128 h 141"/>
                <a:gd name="T86" fmla="*/ 194 w 352"/>
                <a:gd name="T87" fmla="*/ 141 h 141"/>
                <a:gd name="T88" fmla="*/ 164 w 352"/>
                <a:gd name="T89" fmla="*/ 130 h 141"/>
                <a:gd name="T90" fmla="*/ 150 w 352"/>
                <a:gd name="T91" fmla="*/ 102 h 141"/>
                <a:gd name="T92" fmla="*/ 263 w 352"/>
                <a:gd name="T93" fmla="*/ 19 h 141"/>
                <a:gd name="T94" fmla="*/ 263 w 352"/>
                <a:gd name="T95" fmla="*/ 3 h 141"/>
                <a:gd name="T96" fmla="*/ 352 w 352"/>
                <a:gd name="T97" fmla="*/ 3 h 141"/>
                <a:gd name="T98" fmla="*/ 352 w 352"/>
                <a:gd name="T99" fmla="*/ 16 h 141"/>
                <a:gd name="T100" fmla="*/ 327 w 352"/>
                <a:gd name="T101" fmla="*/ 53 h 141"/>
                <a:gd name="T102" fmla="*/ 307 w 352"/>
                <a:gd name="T103" fmla="*/ 101 h 141"/>
                <a:gd name="T104" fmla="*/ 300 w 352"/>
                <a:gd name="T105" fmla="*/ 138 h 141"/>
                <a:gd name="T106" fmla="*/ 283 w 352"/>
                <a:gd name="T107" fmla="*/ 138 h 141"/>
                <a:gd name="T108" fmla="*/ 289 w 352"/>
                <a:gd name="T109" fmla="*/ 99 h 141"/>
                <a:gd name="T110" fmla="*/ 307 w 352"/>
                <a:gd name="T111" fmla="*/ 55 h 141"/>
                <a:gd name="T112" fmla="*/ 331 w 352"/>
                <a:gd name="T113" fmla="*/ 19 h 141"/>
                <a:gd name="T114" fmla="*/ 263 w 352"/>
                <a:gd name="T115"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2"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8" name="Freeform 628"/>
            <p:cNvSpPr>
              <a:spLocks noEditPoints="1"/>
            </p:cNvSpPr>
            <p:nvPr/>
          </p:nvSpPr>
          <p:spPr bwMode="auto">
            <a:xfrm>
              <a:off x="2006600" y="852805"/>
              <a:ext cx="196850" cy="7874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8 w 352"/>
                <a:gd name="T11" fmla="*/ 71 h 141"/>
                <a:gd name="T12" fmla="*/ 43 w 352"/>
                <a:gd name="T13" fmla="*/ 31 h 141"/>
                <a:gd name="T14" fmla="*/ 58 w 352"/>
                <a:gd name="T15" fmla="*/ 8 h 141"/>
                <a:gd name="T16" fmla="*/ 83 w 352"/>
                <a:gd name="T17" fmla="*/ 0 h 141"/>
                <a:gd name="T18" fmla="*/ 103 w 352"/>
                <a:gd name="T19" fmla="*/ 5 h 141"/>
                <a:gd name="T20" fmla="*/ 116 w 352"/>
                <a:gd name="T21" fmla="*/ 18 h 141"/>
                <a:gd name="T22" fmla="*/ 125 w 352"/>
                <a:gd name="T23" fmla="*/ 38 h 141"/>
                <a:gd name="T24" fmla="*/ 128 w 352"/>
                <a:gd name="T25" fmla="*/ 71 h 141"/>
                <a:gd name="T26" fmla="*/ 123 w 352"/>
                <a:gd name="T27" fmla="*/ 110 h 141"/>
                <a:gd name="T28" fmla="*/ 108 w 352"/>
                <a:gd name="T29" fmla="*/ 133 h 141"/>
                <a:gd name="T30" fmla="*/ 83 w 352"/>
                <a:gd name="T31" fmla="*/ 141 h 141"/>
                <a:gd name="T32" fmla="*/ 52 w 352"/>
                <a:gd name="T33" fmla="*/ 126 h 141"/>
                <a:gd name="T34" fmla="*/ 38 w 352"/>
                <a:gd name="T35" fmla="*/ 71 h 141"/>
                <a:gd name="T36" fmla="*/ 56 w 352"/>
                <a:gd name="T37" fmla="*/ 71 h 141"/>
                <a:gd name="T38" fmla="*/ 64 w 352"/>
                <a:gd name="T39" fmla="*/ 116 h 141"/>
                <a:gd name="T40" fmla="*/ 83 w 352"/>
                <a:gd name="T41" fmla="*/ 127 h 141"/>
                <a:gd name="T42" fmla="*/ 103 w 352"/>
                <a:gd name="T43" fmla="*/ 116 h 141"/>
                <a:gd name="T44" fmla="*/ 111 w 352"/>
                <a:gd name="T45" fmla="*/ 71 h 141"/>
                <a:gd name="T46" fmla="*/ 103 w 352"/>
                <a:gd name="T47" fmla="*/ 26 h 141"/>
                <a:gd name="T48" fmla="*/ 83 w 352"/>
                <a:gd name="T49" fmla="*/ 14 h 141"/>
                <a:gd name="T50" fmla="*/ 64 w 352"/>
                <a:gd name="T51" fmla="*/ 24 h 141"/>
                <a:gd name="T52" fmla="*/ 56 w 352"/>
                <a:gd name="T53" fmla="*/ 71 h 141"/>
                <a:gd name="T54" fmla="*/ 204 w 352"/>
                <a:gd name="T55" fmla="*/ 138 h 141"/>
                <a:gd name="T56" fmla="*/ 204 w 352"/>
                <a:gd name="T57" fmla="*/ 105 h 141"/>
                <a:gd name="T58" fmla="*/ 145 w 352"/>
                <a:gd name="T59" fmla="*/ 105 h 141"/>
                <a:gd name="T60" fmla="*/ 145 w 352"/>
                <a:gd name="T61" fmla="*/ 90 h 141"/>
                <a:gd name="T62" fmla="*/ 208 w 352"/>
                <a:gd name="T63" fmla="*/ 1 h 141"/>
                <a:gd name="T64" fmla="*/ 221 w 352"/>
                <a:gd name="T65" fmla="*/ 1 h 141"/>
                <a:gd name="T66" fmla="*/ 221 w 352"/>
                <a:gd name="T67" fmla="*/ 90 h 141"/>
                <a:gd name="T68" fmla="*/ 240 w 352"/>
                <a:gd name="T69" fmla="*/ 90 h 141"/>
                <a:gd name="T70" fmla="*/ 240 w 352"/>
                <a:gd name="T71" fmla="*/ 105 h 141"/>
                <a:gd name="T72" fmla="*/ 221 w 352"/>
                <a:gd name="T73" fmla="*/ 105 h 141"/>
                <a:gd name="T74" fmla="*/ 221 w 352"/>
                <a:gd name="T75" fmla="*/ 138 h 141"/>
                <a:gd name="T76" fmla="*/ 204 w 352"/>
                <a:gd name="T77" fmla="*/ 138 h 141"/>
                <a:gd name="T78" fmla="*/ 204 w 352"/>
                <a:gd name="T79" fmla="*/ 90 h 141"/>
                <a:gd name="T80" fmla="*/ 204 w 352"/>
                <a:gd name="T81" fmla="*/ 28 h 141"/>
                <a:gd name="T82" fmla="*/ 161 w 352"/>
                <a:gd name="T83" fmla="*/ 90 h 141"/>
                <a:gd name="T84" fmla="*/ 204 w 352"/>
                <a:gd name="T85" fmla="*/ 90 h 141"/>
                <a:gd name="T86" fmla="*/ 316 w 352"/>
                <a:gd name="T87" fmla="*/ 138 h 141"/>
                <a:gd name="T88" fmla="*/ 316 w 352"/>
                <a:gd name="T89" fmla="*/ 105 h 141"/>
                <a:gd name="T90" fmla="*/ 257 w 352"/>
                <a:gd name="T91" fmla="*/ 105 h 141"/>
                <a:gd name="T92" fmla="*/ 257 w 352"/>
                <a:gd name="T93" fmla="*/ 90 h 141"/>
                <a:gd name="T94" fmla="*/ 320 w 352"/>
                <a:gd name="T95" fmla="*/ 1 h 141"/>
                <a:gd name="T96" fmla="*/ 333 w 352"/>
                <a:gd name="T97" fmla="*/ 1 h 141"/>
                <a:gd name="T98" fmla="*/ 333 w 352"/>
                <a:gd name="T99" fmla="*/ 90 h 141"/>
                <a:gd name="T100" fmla="*/ 352 w 352"/>
                <a:gd name="T101" fmla="*/ 90 h 141"/>
                <a:gd name="T102" fmla="*/ 352 w 352"/>
                <a:gd name="T103" fmla="*/ 105 h 141"/>
                <a:gd name="T104" fmla="*/ 333 w 352"/>
                <a:gd name="T105" fmla="*/ 105 h 141"/>
                <a:gd name="T106" fmla="*/ 333 w 352"/>
                <a:gd name="T107" fmla="*/ 138 h 141"/>
                <a:gd name="T108" fmla="*/ 316 w 352"/>
                <a:gd name="T109" fmla="*/ 138 h 141"/>
                <a:gd name="T110" fmla="*/ 316 w 352"/>
                <a:gd name="T111" fmla="*/ 90 h 141"/>
                <a:gd name="T112" fmla="*/ 316 w 352"/>
                <a:gd name="T113" fmla="*/ 28 h 141"/>
                <a:gd name="T114" fmla="*/ 273 w 352"/>
                <a:gd name="T115" fmla="*/ 90 h 141"/>
                <a:gd name="T116" fmla="*/ 316 w 352"/>
                <a:gd name="T117"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04" y="138"/>
                  </a:moveTo>
                  <a:lnTo>
                    <a:pt x="204" y="105"/>
                  </a:lnTo>
                  <a:lnTo>
                    <a:pt x="145" y="105"/>
                  </a:lnTo>
                  <a:lnTo>
                    <a:pt x="145" y="90"/>
                  </a:lnTo>
                  <a:lnTo>
                    <a:pt x="208" y="1"/>
                  </a:lnTo>
                  <a:lnTo>
                    <a:pt x="221" y="1"/>
                  </a:lnTo>
                  <a:lnTo>
                    <a:pt x="221" y="90"/>
                  </a:lnTo>
                  <a:lnTo>
                    <a:pt x="240" y="90"/>
                  </a:lnTo>
                  <a:lnTo>
                    <a:pt x="240" y="105"/>
                  </a:lnTo>
                  <a:lnTo>
                    <a:pt x="221" y="105"/>
                  </a:lnTo>
                  <a:lnTo>
                    <a:pt x="221" y="138"/>
                  </a:lnTo>
                  <a:lnTo>
                    <a:pt x="204" y="138"/>
                  </a:lnTo>
                  <a:close/>
                  <a:moveTo>
                    <a:pt x="204" y="90"/>
                  </a:moveTo>
                  <a:lnTo>
                    <a:pt x="204" y="28"/>
                  </a:lnTo>
                  <a:lnTo>
                    <a:pt x="161" y="90"/>
                  </a:lnTo>
                  <a:lnTo>
                    <a:pt x="204" y="90"/>
                  </a:ln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9" name="Freeform 629"/>
            <p:cNvSpPr>
              <a:spLocks noEditPoints="1"/>
            </p:cNvSpPr>
            <p:nvPr/>
          </p:nvSpPr>
          <p:spPr bwMode="auto">
            <a:xfrm>
              <a:off x="2705100" y="852805"/>
              <a:ext cx="196850" cy="7874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102 w 352"/>
                <a:gd name="T11" fmla="*/ 138 h 141"/>
                <a:gd name="T12" fmla="*/ 85 w 352"/>
                <a:gd name="T13" fmla="*/ 138 h 141"/>
                <a:gd name="T14" fmla="*/ 85 w 352"/>
                <a:gd name="T15" fmla="*/ 31 h 141"/>
                <a:gd name="T16" fmla="*/ 69 w 352"/>
                <a:gd name="T17" fmla="*/ 43 h 141"/>
                <a:gd name="T18" fmla="*/ 51 w 352"/>
                <a:gd name="T19" fmla="*/ 51 h 141"/>
                <a:gd name="T20" fmla="*/ 51 w 352"/>
                <a:gd name="T21" fmla="*/ 35 h 141"/>
                <a:gd name="T22" fmla="*/ 76 w 352"/>
                <a:gd name="T23" fmla="*/ 19 h 141"/>
                <a:gd name="T24" fmla="*/ 91 w 352"/>
                <a:gd name="T25" fmla="*/ 0 h 141"/>
                <a:gd name="T26" fmla="*/ 102 w 352"/>
                <a:gd name="T27" fmla="*/ 0 h 141"/>
                <a:gd name="T28" fmla="*/ 102 w 352"/>
                <a:gd name="T29" fmla="*/ 138 h 141"/>
                <a:gd name="T30" fmla="*/ 151 w 352"/>
                <a:gd name="T31" fmla="*/ 19 h 141"/>
                <a:gd name="T32" fmla="*/ 151 w 352"/>
                <a:gd name="T33" fmla="*/ 3 h 141"/>
                <a:gd name="T34" fmla="*/ 240 w 352"/>
                <a:gd name="T35" fmla="*/ 3 h 141"/>
                <a:gd name="T36" fmla="*/ 240 w 352"/>
                <a:gd name="T37" fmla="*/ 16 h 141"/>
                <a:gd name="T38" fmla="*/ 215 w 352"/>
                <a:gd name="T39" fmla="*/ 53 h 141"/>
                <a:gd name="T40" fmla="*/ 195 w 352"/>
                <a:gd name="T41" fmla="*/ 101 h 141"/>
                <a:gd name="T42" fmla="*/ 188 w 352"/>
                <a:gd name="T43" fmla="*/ 138 h 141"/>
                <a:gd name="T44" fmla="*/ 171 w 352"/>
                <a:gd name="T45" fmla="*/ 138 h 141"/>
                <a:gd name="T46" fmla="*/ 177 w 352"/>
                <a:gd name="T47" fmla="*/ 99 h 141"/>
                <a:gd name="T48" fmla="*/ 195 w 352"/>
                <a:gd name="T49" fmla="*/ 55 h 141"/>
                <a:gd name="T50" fmla="*/ 219 w 352"/>
                <a:gd name="T51" fmla="*/ 19 h 141"/>
                <a:gd name="T52" fmla="*/ 151 w 352"/>
                <a:gd name="T53" fmla="*/ 19 h 141"/>
                <a:gd name="T54" fmla="*/ 350 w 352"/>
                <a:gd name="T55" fmla="*/ 35 h 141"/>
                <a:gd name="T56" fmla="*/ 333 w 352"/>
                <a:gd name="T57" fmla="*/ 36 h 141"/>
                <a:gd name="T58" fmla="*/ 327 w 352"/>
                <a:gd name="T59" fmla="*/ 21 h 141"/>
                <a:gd name="T60" fmla="*/ 310 w 352"/>
                <a:gd name="T61" fmla="*/ 14 h 141"/>
                <a:gd name="T62" fmla="*/ 296 w 352"/>
                <a:gd name="T63" fmla="*/ 19 h 141"/>
                <a:gd name="T64" fmla="*/ 283 w 352"/>
                <a:gd name="T65" fmla="*/ 36 h 141"/>
                <a:gd name="T66" fmla="*/ 278 w 352"/>
                <a:gd name="T67" fmla="*/ 67 h 141"/>
                <a:gd name="T68" fmla="*/ 293 w 352"/>
                <a:gd name="T69" fmla="*/ 54 h 141"/>
                <a:gd name="T70" fmla="*/ 312 w 352"/>
                <a:gd name="T71" fmla="*/ 49 h 141"/>
                <a:gd name="T72" fmla="*/ 341 w 352"/>
                <a:gd name="T73" fmla="*/ 62 h 141"/>
                <a:gd name="T74" fmla="*/ 352 w 352"/>
                <a:gd name="T75" fmla="*/ 94 h 141"/>
                <a:gd name="T76" fmla="*/ 347 w 352"/>
                <a:gd name="T77" fmla="*/ 118 h 141"/>
                <a:gd name="T78" fmla="*/ 331 w 352"/>
                <a:gd name="T79" fmla="*/ 135 h 141"/>
                <a:gd name="T80" fmla="*/ 309 w 352"/>
                <a:gd name="T81" fmla="*/ 141 h 141"/>
                <a:gd name="T82" fmla="*/ 275 w 352"/>
                <a:gd name="T83" fmla="*/ 125 h 141"/>
                <a:gd name="T84" fmla="*/ 262 w 352"/>
                <a:gd name="T85" fmla="*/ 74 h 141"/>
                <a:gd name="T86" fmla="*/ 276 w 352"/>
                <a:gd name="T87" fmla="*/ 16 h 141"/>
                <a:gd name="T88" fmla="*/ 311 w 352"/>
                <a:gd name="T89" fmla="*/ 0 h 141"/>
                <a:gd name="T90" fmla="*/ 338 w 352"/>
                <a:gd name="T91" fmla="*/ 10 h 141"/>
                <a:gd name="T92" fmla="*/ 350 w 352"/>
                <a:gd name="T93" fmla="*/ 35 h 141"/>
                <a:gd name="T94" fmla="*/ 281 w 352"/>
                <a:gd name="T95" fmla="*/ 94 h 141"/>
                <a:gd name="T96" fmla="*/ 285 w 352"/>
                <a:gd name="T97" fmla="*/ 111 h 141"/>
                <a:gd name="T98" fmla="*/ 295 w 352"/>
                <a:gd name="T99" fmla="*/ 123 h 141"/>
                <a:gd name="T100" fmla="*/ 309 w 352"/>
                <a:gd name="T101" fmla="*/ 127 h 141"/>
                <a:gd name="T102" fmla="*/ 327 w 352"/>
                <a:gd name="T103" fmla="*/ 118 h 141"/>
                <a:gd name="T104" fmla="*/ 335 w 352"/>
                <a:gd name="T105" fmla="*/ 95 h 141"/>
                <a:gd name="T106" fmla="*/ 328 w 352"/>
                <a:gd name="T107" fmla="*/ 72 h 141"/>
                <a:gd name="T108" fmla="*/ 308 w 352"/>
                <a:gd name="T109" fmla="*/ 64 h 141"/>
                <a:gd name="T110" fmla="*/ 289 w 352"/>
                <a:gd name="T111" fmla="*/ 72 h 141"/>
                <a:gd name="T112" fmla="*/ 281 w 352"/>
                <a:gd name="T113"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2"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0" name="Freeform 630"/>
            <p:cNvSpPr>
              <a:spLocks noEditPoints="1"/>
            </p:cNvSpPr>
            <p:nvPr/>
          </p:nvSpPr>
          <p:spPr bwMode="auto">
            <a:xfrm>
              <a:off x="3227705" y="852805"/>
              <a:ext cx="265430" cy="78740"/>
            </a:xfrm>
            <a:custGeom>
              <a:avLst/>
              <a:gdLst>
                <a:gd name="T0" fmla="*/ 17 w 474"/>
                <a:gd name="T1" fmla="*/ 100 h 141"/>
                <a:gd name="T2" fmla="*/ 44 w 474"/>
                <a:gd name="T3" fmla="*/ 127 h 141"/>
                <a:gd name="T4" fmla="*/ 73 w 474"/>
                <a:gd name="T5" fmla="*/ 98 h 141"/>
                <a:gd name="T6" fmla="*/ 46 w 474"/>
                <a:gd name="T7" fmla="*/ 71 h 141"/>
                <a:gd name="T8" fmla="*/ 36 w 474"/>
                <a:gd name="T9" fmla="*/ 58 h 141"/>
                <a:gd name="T10" fmla="*/ 58 w 474"/>
                <a:gd name="T11" fmla="*/ 53 h 141"/>
                <a:gd name="T12" fmla="*/ 60 w 474"/>
                <a:gd name="T13" fmla="*/ 20 h 141"/>
                <a:gd name="T14" fmla="*/ 28 w 474"/>
                <a:gd name="T15" fmla="*/ 20 h 141"/>
                <a:gd name="T16" fmla="*/ 2 w 474"/>
                <a:gd name="T17" fmla="*/ 36 h 141"/>
                <a:gd name="T18" fmla="*/ 43 w 474"/>
                <a:gd name="T19" fmla="*/ 0 h 141"/>
                <a:gd name="T20" fmla="*/ 79 w 474"/>
                <a:gd name="T21" fmla="*/ 18 h 141"/>
                <a:gd name="T22" fmla="*/ 79 w 474"/>
                <a:gd name="T23" fmla="*/ 52 h 141"/>
                <a:gd name="T24" fmla="*/ 84 w 474"/>
                <a:gd name="T25" fmla="*/ 76 h 141"/>
                <a:gd name="T26" fmla="*/ 77 w 474"/>
                <a:gd name="T27" fmla="*/ 128 h 141"/>
                <a:gd name="T28" fmla="*/ 14 w 474"/>
                <a:gd name="T29" fmla="*/ 130 h 141"/>
                <a:gd name="T30" fmla="*/ 122 w 474"/>
                <a:gd name="T31" fmla="*/ 138 h 141"/>
                <a:gd name="T32" fmla="*/ 141 w 474"/>
                <a:gd name="T33" fmla="*/ 119 h 141"/>
                <a:gd name="T34" fmla="*/ 122 w 474"/>
                <a:gd name="T35" fmla="*/ 138 h 141"/>
                <a:gd name="T36" fmla="*/ 207 w 474"/>
                <a:gd name="T37" fmla="*/ 138 h 141"/>
                <a:gd name="T38" fmla="*/ 191 w 474"/>
                <a:gd name="T39" fmla="*/ 43 h 141"/>
                <a:gd name="T40" fmla="*/ 173 w 474"/>
                <a:gd name="T41" fmla="*/ 35 h 141"/>
                <a:gd name="T42" fmla="*/ 213 w 474"/>
                <a:gd name="T43" fmla="*/ 0 h 141"/>
                <a:gd name="T44" fmla="*/ 224 w 474"/>
                <a:gd name="T45" fmla="*/ 138 h 141"/>
                <a:gd name="T46" fmla="*/ 361 w 474"/>
                <a:gd name="T47" fmla="*/ 138 h 141"/>
                <a:gd name="T48" fmla="*/ 272 w 474"/>
                <a:gd name="T49" fmla="*/ 127 h 141"/>
                <a:gd name="T50" fmla="*/ 305 w 474"/>
                <a:gd name="T51" fmla="*/ 88 h 141"/>
                <a:gd name="T52" fmla="*/ 344 w 474"/>
                <a:gd name="T53" fmla="*/ 38 h 141"/>
                <a:gd name="T54" fmla="*/ 318 w 474"/>
                <a:gd name="T55" fmla="*/ 14 h 141"/>
                <a:gd name="T56" fmla="*/ 291 w 474"/>
                <a:gd name="T57" fmla="*/ 42 h 141"/>
                <a:gd name="T58" fmla="*/ 287 w 474"/>
                <a:gd name="T59" fmla="*/ 11 h 141"/>
                <a:gd name="T60" fmla="*/ 349 w 474"/>
                <a:gd name="T61" fmla="*/ 11 h 141"/>
                <a:gd name="T62" fmla="*/ 358 w 474"/>
                <a:gd name="T63" fmla="*/ 55 h 141"/>
                <a:gd name="T64" fmla="*/ 320 w 474"/>
                <a:gd name="T65" fmla="*/ 96 h 141"/>
                <a:gd name="T66" fmla="*/ 294 w 474"/>
                <a:gd name="T67" fmla="*/ 122 h 141"/>
                <a:gd name="T68" fmla="*/ 472 w 474"/>
                <a:gd name="T69" fmla="*/ 35 h 141"/>
                <a:gd name="T70" fmla="*/ 449 w 474"/>
                <a:gd name="T71" fmla="*/ 21 h 141"/>
                <a:gd name="T72" fmla="*/ 418 w 474"/>
                <a:gd name="T73" fmla="*/ 19 h 141"/>
                <a:gd name="T74" fmla="*/ 400 w 474"/>
                <a:gd name="T75" fmla="*/ 67 h 141"/>
                <a:gd name="T76" fmla="*/ 434 w 474"/>
                <a:gd name="T77" fmla="*/ 49 h 141"/>
                <a:gd name="T78" fmla="*/ 474 w 474"/>
                <a:gd name="T79" fmla="*/ 94 h 141"/>
                <a:gd name="T80" fmla="*/ 453 w 474"/>
                <a:gd name="T81" fmla="*/ 135 h 141"/>
                <a:gd name="T82" fmla="*/ 397 w 474"/>
                <a:gd name="T83" fmla="*/ 125 h 141"/>
                <a:gd name="T84" fmla="*/ 398 w 474"/>
                <a:gd name="T85" fmla="*/ 16 h 141"/>
                <a:gd name="T86" fmla="*/ 460 w 474"/>
                <a:gd name="T87" fmla="*/ 10 h 141"/>
                <a:gd name="T88" fmla="*/ 403 w 474"/>
                <a:gd name="T89" fmla="*/ 94 h 141"/>
                <a:gd name="T90" fmla="*/ 417 w 474"/>
                <a:gd name="T91" fmla="*/ 123 h 141"/>
                <a:gd name="T92" fmla="*/ 449 w 474"/>
                <a:gd name="T93" fmla="*/ 118 h 141"/>
                <a:gd name="T94" fmla="*/ 450 w 474"/>
                <a:gd name="T95" fmla="*/ 72 h 141"/>
                <a:gd name="T96" fmla="*/ 411 w 474"/>
                <a:gd name="T97"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4"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224" y="138"/>
                  </a:moveTo>
                  <a:lnTo>
                    <a:pt x="207" y="138"/>
                  </a:lnTo>
                  <a:lnTo>
                    <a:pt x="207" y="31"/>
                  </a:lnTo>
                  <a:cubicBezTo>
                    <a:pt x="203" y="35"/>
                    <a:pt x="198" y="39"/>
                    <a:pt x="191" y="43"/>
                  </a:cubicBezTo>
                  <a:cubicBezTo>
                    <a:pt x="185" y="47"/>
                    <a:pt x="179" y="49"/>
                    <a:pt x="173" y="51"/>
                  </a:cubicBezTo>
                  <a:lnTo>
                    <a:pt x="173" y="35"/>
                  </a:lnTo>
                  <a:cubicBezTo>
                    <a:pt x="183" y="30"/>
                    <a:pt x="191" y="25"/>
                    <a:pt x="198" y="19"/>
                  </a:cubicBezTo>
                  <a:cubicBezTo>
                    <a:pt x="205" y="13"/>
                    <a:pt x="210" y="6"/>
                    <a:pt x="213" y="0"/>
                  </a:cubicBezTo>
                  <a:lnTo>
                    <a:pt x="224" y="0"/>
                  </a:lnTo>
                  <a:lnTo>
                    <a:pt x="224" y="138"/>
                  </a:lnTo>
                  <a:close/>
                  <a:moveTo>
                    <a:pt x="361" y="122"/>
                  </a:moveTo>
                  <a:lnTo>
                    <a:pt x="361" y="138"/>
                  </a:lnTo>
                  <a:lnTo>
                    <a:pt x="270" y="138"/>
                  </a:lnTo>
                  <a:cubicBezTo>
                    <a:pt x="270" y="134"/>
                    <a:pt x="271" y="131"/>
                    <a:pt x="272" y="127"/>
                  </a:cubicBezTo>
                  <a:cubicBezTo>
                    <a:pt x="275" y="121"/>
                    <a:pt x="278" y="114"/>
                    <a:pt x="283" y="108"/>
                  </a:cubicBezTo>
                  <a:cubicBezTo>
                    <a:pt x="288" y="102"/>
                    <a:pt x="296" y="96"/>
                    <a:pt x="305" y="88"/>
                  </a:cubicBezTo>
                  <a:cubicBezTo>
                    <a:pt x="320" y="75"/>
                    <a:pt x="331" y="66"/>
                    <a:pt x="336" y="58"/>
                  </a:cubicBezTo>
                  <a:cubicBezTo>
                    <a:pt x="341" y="51"/>
                    <a:pt x="344" y="45"/>
                    <a:pt x="344" y="38"/>
                  </a:cubicBezTo>
                  <a:cubicBezTo>
                    <a:pt x="344" y="32"/>
                    <a:pt x="341" y="26"/>
                    <a:pt x="336" y="21"/>
                  </a:cubicBezTo>
                  <a:cubicBezTo>
                    <a:pt x="332" y="17"/>
                    <a:pt x="325" y="14"/>
                    <a:pt x="318" y="14"/>
                  </a:cubicBezTo>
                  <a:cubicBezTo>
                    <a:pt x="310" y="14"/>
                    <a:pt x="303" y="17"/>
                    <a:pt x="298" y="22"/>
                  </a:cubicBezTo>
                  <a:cubicBezTo>
                    <a:pt x="293" y="27"/>
                    <a:pt x="291" y="33"/>
                    <a:pt x="291" y="42"/>
                  </a:cubicBezTo>
                  <a:lnTo>
                    <a:pt x="273" y="40"/>
                  </a:lnTo>
                  <a:cubicBezTo>
                    <a:pt x="275" y="27"/>
                    <a:pt x="279" y="17"/>
                    <a:pt x="287" y="11"/>
                  </a:cubicBezTo>
                  <a:cubicBezTo>
                    <a:pt x="295" y="4"/>
                    <a:pt x="305" y="0"/>
                    <a:pt x="318" y="0"/>
                  </a:cubicBezTo>
                  <a:cubicBezTo>
                    <a:pt x="331" y="0"/>
                    <a:pt x="342" y="4"/>
                    <a:pt x="349" y="11"/>
                  </a:cubicBezTo>
                  <a:cubicBezTo>
                    <a:pt x="357" y="19"/>
                    <a:pt x="361" y="28"/>
                    <a:pt x="361" y="39"/>
                  </a:cubicBezTo>
                  <a:cubicBezTo>
                    <a:pt x="361" y="44"/>
                    <a:pt x="360" y="50"/>
                    <a:pt x="358" y="55"/>
                  </a:cubicBezTo>
                  <a:cubicBezTo>
                    <a:pt x="355" y="60"/>
                    <a:pt x="352" y="66"/>
                    <a:pt x="346" y="72"/>
                  </a:cubicBezTo>
                  <a:cubicBezTo>
                    <a:pt x="341" y="78"/>
                    <a:pt x="332" y="86"/>
                    <a:pt x="320" y="96"/>
                  </a:cubicBezTo>
                  <a:cubicBezTo>
                    <a:pt x="310" y="104"/>
                    <a:pt x="304" y="110"/>
                    <a:pt x="301" y="113"/>
                  </a:cubicBezTo>
                  <a:cubicBezTo>
                    <a:pt x="298" y="116"/>
                    <a:pt x="296" y="119"/>
                    <a:pt x="294" y="122"/>
                  </a:cubicBezTo>
                  <a:lnTo>
                    <a:pt x="361" y="122"/>
                  </a:lnTo>
                  <a:close/>
                  <a:moveTo>
                    <a:pt x="472" y="35"/>
                  </a:moveTo>
                  <a:lnTo>
                    <a:pt x="455" y="36"/>
                  </a:lnTo>
                  <a:cubicBezTo>
                    <a:pt x="454" y="29"/>
                    <a:pt x="452" y="24"/>
                    <a:pt x="449" y="21"/>
                  </a:cubicBezTo>
                  <a:cubicBezTo>
                    <a:pt x="444" y="17"/>
                    <a:pt x="439" y="14"/>
                    <a:pt x="432" y="14"/>
                  </a:cubicBezTo>
                  <a:cubicBezTo>
                    <a:pt x="427" y="14"/>
                    <a:pt x="422" y="16"/>
                    <a:pt x="418" y="19"/>
                  </a:cubicBezTo>
                  <a:cubicBezTo>
                    <a:pt x="413" y="23"/>
                    <a:pt x="408" y="28"/>
                    <a:pt x="405" y="36"/>
                  </a:cubicBezTo>
                  <a:cubicBezTo>
                    <a:pt x="402" y="43"/>
                    <a:pt x="401" y="54"/>
                    <a:pt x="400" y="67"/>
                  </a:cubicBezTo>
                  <a:cubicBezTo>
                    <a:pt x="404" y="61"/>
                    <a:pt x="409" y="57"/>
                    <a:pt x="415" y="54"/>
                  </a:cubicBezTo>
                  <a:cubicBezTo>
                    <a:pt x="421" y="51"/>
                    <a:pt x="427" y="49"/>
                    <a:pt x="434" y="49"/>
                  </a:cubicBezTo>
                  <a:cubicBezTo>
                    <a:pt x="445" y="49"/>
                    <a:pt x="455" y="53"/>
                    <a:pt x="463" y="62"/>
                  </a:cubicBezTo>
                  <a:cubicBezTo>
                    <a:pt x="471" y="70"/>
                    <a:pt x="474" y="81"/>
                    <a:pt x="474" y="94"/>
                  </a:cubicBezTo>
                  <a:cubicBezTo>
                    <a:pt x="474" y="102"/>
                    <a:pt x="473" y="110"/>
                    <a:pt x="469" y="118"/>
                  </a:cubicBezTo>
                  <a:cubicBezTo>
                    <a:pt x="465" y="125"/>
                    <a:pt x="460" y="131"/>
                    <a:pt x="453" y="135"/>
                  </a:cubicBezTo>
                  <a:cubicBezTo>
                    <a:pt x="447" y="139"/>
                    <a:pt x="440" y="141"/>
                    <a:pt x="431" y="141"/>
                  </a:cubicBezTo>
                  <a:cubicBezTo>
                    <a:pt x="417" y="141"/>
                    <a:pt x="406" y="136"/>
                    <a:pt x="397" y="125"/>
                  </a:cubicBezTo>
                  <a:cubicBezTo>
                    <a:pt x="388" y="115"/>
                    <a:pt x="384" y="98"/>
                    <a:pt x="384" y="74"/>
                  </a:cubicBezTo>
                  <a:cubicBezTo>
                    <a:pt x="384" y="48"/>
                    <a:pt x="389" y="28"/>
                    <a:pt x="398" y="16"/>
                  </a:cubicBezTo>
                  <a:cubicBezTo>
                    <a:pt x="407" y="6"/>
                    <a:pt x="418" y="0"/>
                    <a:pt x="433" y="0"/>
                  </a:cubicBezTo>
                  <a:cubicBezTo>
                    <a:pt x="444" y="0"/>
                    <a:pt x="453" y="4"/>
                    <a:pt x="460" y="10"/>
                  </a:cubicBezTo>
                  <a:cubicBezTo>
                    <a:pt x="467" y="16"/>
                    <a:pt x="471" y="24"/>
                    <a:pt x="472" y="35"/>
                  </a:cubicBezTo>
                  <a:close/>
                  <a:moveTo>
                    <a:pt x="403" y="94"/>
                  </a:moveTo>
                  <a:cubicBezTo>
                    <a:pt x="403" y="100"/>
                    <a:pt x="404" y="105"/>
                    <a:pt x="407" y="111"/>
                  </a:cubicBezTo>
                  <a:cubicBezTo>
                    <a:pt x="409" y="116"/>
                    <a:pt x="413" y="120"/>
                    <a:pt x="417" y="123"/>
                  </a:cubicBezTo>
                  <a:cubicBezTo>
                    <a:pt x="422" y="126"/>
                    <a:pt x="426" y="127"/>
                    <a:pt x="431" y="127"/>
                  </a:cubicBezTo>
                  <a:cubicBezTo>
                    <a:pt x="438" y="127"/>
                    <a:pt x="444" y="124"/>
                    <a:pt x="449" y="118"/>
                  </a:cubicBezTo>
                  <a:cubicBezTo>
                    <a:pt x="455" y="113"/>
                    <a:pt x="457" y="105"/>
                    <a:pt x="457" y="95"/>
                  </a:cubicBezTo>
                  <a:cubicBezTo>
                    <a:pt x="457" y="85"/>
                    <a:pt x="455" y="78"/>
                    <a:pt x="450" y="72"/>
                  </a:cubicBezTo>
                  <a:cubicBezTo>
                    <a:pt x="445" y="67"/>
                    <a:pt x="438" y="64"/>
                    <a:pt x="430" y="64"/>
                  </a:cubicBezTo>
                  <a:cubicBezTo>
                    <a:pt x="423" y="64"/>
                    <a:pt x="416" y="67"/>
                    <a:pt x="411" y="72"/>
                  </a:cubicBezTo>
                  <a:cubicBezTo>
                    <a:pt x="406" y="78"/>
                    <a:pt x="403" y="85"/>
                    <a:pt x="403"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1" name="Freeform 631"/>
            <p:cNvSpPr>
              <a:spLocks noEditPoints="1"/>
            </p:cNvSpPr>
            <p:nvPr/>
          </p:nvSpPr>
          <p:spPr bwMode="auto">
            <a:xfrm>
              <a:off x="3886835" y="852805"/>
              <a:ext cx="196215" cy="78740"/>
            </a:xfrm>
            <a:custGeom>
              <a:avLst/>
              <a:gdLst>
                <a:gd name="T0" fmla="*/ 0 w 351"/>
                <a:gd name="T1" fmla="*/ 119 h 141"/>
                <a:gd name="T2" fmla="*/ 19 w 351"/>
                <a:gd name="T3" fmla="*/ 138 h 141"/>
                <a:gd name="T4" fmla="*/ 38 w 351"/>
                <a:gd name="T5" fmla="*/ 71 h 141"/>
                <a:gd name="T6" fmla="*/ 58 w 351"/>
                <a:gd name="T7" fmla="*/ 8 h 141"/>
                <a:gd name="T8" fmla="*/ 103 w 351"/>
                <a:gd name="T9" fmla="*/ 5 h 141"/>
                <a:gd name="T10" fmla="*/ 125 w 351"/>
                <a:gd name="T11" fmla="*/ 38 h 141"/>
                <a:gd name="T12" fmla="*/ 123 w 351"/>
                <a:gd name="T13" fmla="*/ 110 h 141"/>
                <a:gd name="T14" fmla="*/ 83 w 351"/>
                <a:gd name="T15" fmla="*/ 141 h 141"/>
                <a:gd name="T16" fmla="*/ 38 w 351"/>
                <a:gd name="T17" fmla="*/ 71 h 141"/>
                <a:gd name="T18" fmla="*/ 64 w 351"/>
                <a:gd name="T19" fmla="*/ 116 h 141"/>
                <a:gd name="T20" fmla="*/ 103 w 351"/>
                <a:gd name="T21" fmla="*/ 116 h 141"/>
                <a:gd name="T22" fmla="*/ 103 w 351"/>
                <a:gd name="T23" fmla="*/ 26 h 141"/>
                <a:gd name="T24" fmla="*/ 64 w 351"/>
                <a:gd name="T25" fmla="*/ 24 h 141"/>
                <a:gd name="T26" fmla="*/ 150 w 351"/>
                <a:gd name="T27" fmla="*/ 71 h 141"/>
                <a:gd name="T28" fmla="*/ 170 w 351"/>
                <a:gd name="T29" fmla="*/ 8 h 141"/>
                <a:gd name="T30" fmla="*/ 215 w 351"/>
                <a:gd name="T31" fmla="*/ 5 h 141"/>
                <a:gd name="T32" fmla="*/ 237 w 351"/>
                <a:gd name="T33" fmla="*/ 38 h 141"/>
                <a:gd name="T34" fmla="*/ 235 w 351"/>
                <a:gd name="T35" fmla="*/ 110 h 141"/>
                <a:gd name="T36" fmla="*/ 195 w 351"/>
                <a:gd name="T37" fmla="*/ 141 h 141"/>
                <a:gd name="T38" fmla="*/ 150 w 351"/>
                <a:gd name="T39" fmla="*/ 71 h 141"/>
                <a:gd name="T40" fmla="*/ 176 w 351"/>
                <a:gd name="T41" fmla="*/ 116 h 141"/>
                <a:gd name="T42" fmla="*/ 215 w 351"/>
                <a:gd name="T43" fmla="*/ 116 h 141"/>
                <a:gd name="T44" fmla="*/ 215 w 351"/>
                <a:gd name="T45" fmla="*/ 26 h 141"/>
                <a:gd name="T46" fmla="*/ 176 w 351"/>
                <a:gd name="T47" fmla="*/ 24 h 141"/>
                <a:gd name="T48" fmla="*/ 351 w 351"/>
                <a:gd name="T49" fmla="*/ 122 h 141"/>
                <a:gd name="T50" fmla="*/ 260 w 351"/>
                <a:gd name="T51" fmla="*/ 138 h 141"/>
                <a:gd name="T52" fmla="*/ 273 w 351"/>
                <a:gd name="T53" fmla="*/ 108 h 141"/>
                <a:gd name="T54" fmla="*/ 326 w 351"/>
                <a:gd name="T55" fmla="*/ 58 h 141"/>
                <a:gd name="T56" fmla="*/ 326 w 351"/>
                <a:gd name="T57" fmla="*/ 21 h 141"/>
                <a:gd name="T58" fmla="*/ 288 w 351"/>
                <a:gd name="T59" fmla="*/ 22 h 141"/>
                <a:gd name="T60" fmla="*/ 263 w 351"/>
                <a:gd name="T61" fmla="*/ 40 h 141"/>
                <a:gd name="T62" fmla="*/ 308 w 351"/>
                <a:gd name="T63" fmla="*/ 0 h 141"/>
                <a:gd name="T64" fmla="*/ 351 w 351"/>
                <a:gd name="T65" fmla="*/ 39 h 141"/>
                <a:gd name="T66" fmla="*/ 336 w 351"/>
                <a:gd name="T67" fmla="*/ 72 h 141"/>
                <a:gd name="T68" fmla="*/ 291 w 351"/>
                <a:gd name="T69" fmla="*/ 113 h 141"/>
                <a:gd name="T70" fmla="*/ 351 w 351"/>
                <a:gd name="T71"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1"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2" name="Freeform 632"/>
            <p:cNvSpPr>
              <a:spLocks noEditPoints="1"/>
            </p:cNvSpPr>
            <p:nvPr/>
          </p:nvSpPr>
          <p:spPr bwMode="auto">
            <a:xfrm>
              <a:off x="4416425" y="852805"/>
              <a:ext cx="258445" cy="78740"/>
            </a:xfrm>
            <a:custGeom>
              <a:avLst/>
              <a:gdLst>
                <a:gd name="T0" fmla="*/ 34 w 461"/>
                <a:gd name="T1" fmla="*/ 138 h 141"/>
                <a:gd name="T2" fmla="*/ 18 w 461"/>
                <a:gd name="T3" fmla="*/ 43 h 141"/>
                <a:gd name="T4" fmla="*/ 0 w 461"/>
                <a:gd name="T5" fmla="*/ 35 h 141"/>
                <a:gd name="T6" fmla="*/ 40 w 461"/>
                <a:gd name="T7" fmla="*/ 0 h 141"/>
                <a:gd name="T8" fmla="*/ 51 w 461"/>
                <a:gd name="T9" fmla="*/ 138 h 141"/>
                <a:gd name="T10" fmla="*/ 109 w 461"/>
                <a:gd name="T11" fmla="*/ 119 h 141"/>
                <a:gd name="T12" fmla="*/ 128 w 461"/>
                <a:gd name="T13" fmla="*/ 138 h 141"/>
                <a:gd name="T14" fmla="*/ 147 w 461"/>
                <a:gd name="T15" fmla="*/ 71 h 141"/>
                <a:gd name="T16" fmla="*/ 167 w 461"/>
                <a:gd name="T17" fmla="*/ 8 h 141"/>
                <a:gd name="T18" fmla="*/ 212 w 461"/>
                <a:gd name="T19" fmla="*/ 5 h 141"/>
                <a:gd name="T20" fmla="*/ 234 w 461"/>
                <a:gd name="T21" fmla="*/ 38 h 141"/>
                <a:gd name="T22" fmla="*/ 232 w 461"/>
                <a:gd name="T23" fmla="*/ 110 h 141"/>
                <a:gd name="T24" fmla="*/ 192 w 461"/>
                <a:gd name="T25" fmla="*/ 141 h 141"/>
                <a:gd name="T26" fmla="*/ 147 w 461"/>
                <a:gd name="T27" fmla="*/ 71 h 141"/>
                <a:gd name="T28" fmla="*/ 173 w 461"/>
                <a:gd name="T29" fmla="*/ 116 h 141"/>
                <a:gd name="T30" fmla="*/ 212 w 461"/>
                <a:gd name="T31" fmla="*/ 116 h 141"/>
                <a:gd name="T32" fmla="*/ 212 w 461"/>
                <a:gd name="T33" fmla="*/ 26 h 141"/>
                <a:gd name="T34" fmla="*/ 173 w 461"/>
                <a:gd name="T35" fmla="*/ 24 h 141"/>
                <a:gd name="T36" fmla="*/ 259 w 461"/>
                <a:gd name="T37" fmla="*/ 71 h 141"/>
                <a:gd name="T38" fmla="*/ 279 w 461"/>
                <a:gd name="T39" fmla="*/ 8 h 141"/>
                <a:gd name="T40" fmla="*/ 324 w 461"/>
                <a:gd name="T41" fmla="*/ 5 h 141"/>
                <a:gd name="T42" fmla="*/ 346 w 461"/>
                <a:gd name="T43" fmla="*/ 38 h 141"/>
                <a:gd name="T44" fmla="*/ 344 w 461"/>
                <a:gd name="T45" fmla="*/ 110 h 141"/>
                <a:gd name="T46" fmla="*/ 304 w 461"/>
                <a:gd name="T47" fmla="*/ 141 h 141"/>
                <a:gd name="T48" fmla="*/ 259 w 461"/>
                <a:gd name="T49" fmla="*/ 71 h 141"/>
                <a:gd name="T50" fmla="*/ 285 w 461"/>
                <a:gd name="T51" fmla="*/ 116 h 141"/>
                <a:gd name="T52" fmla="*/ 324 w 461"/>
                <a:gd name="T53" fmla="*/ 116 h 141"/>
                <a:gd name="T54" fmla="*/ 324 w 461"/>
                <a:gd name="T55" fmla="*/ 26 h 141"/>
                <a:gd name="T56" fmla="*/ 285 w 461"/>
                <a:gd name="T57" fmla="*/ 24 h 141"/>
                <a:gd name="T58" fmla="*/ 371 w 461"/>
                <a:gd name="T59" fmla="*/ 71 h 141"/>
                <a:gd name="T60" fmla="*/ 391 w 461"/>
                <a:gd name="T61" fmla="*/ 8 h 141"/>
                <a:gd name="T62" fmla="*/ 436 w 461"/>
                <a:gd name="T63" fmla="*/ 5 h 141"/>
                <a:gd name="T64" fmla="*/ 458 w 461"/>
                <a:gd name="T65" fmla="*/ 38 h 141"/>
                <a:gd name="T66" fmla="*/ 456 w 461"/>
                <a:gd name="T67" fmla="*/ 110 h 141"/>
                <a:gd name="T68" fmla="*/ 416 w 461"/>
                <a:gd name="T69" fmla="*/ 141 h 141"/>
                <a:gd name="T70" fmla="*/ 371 w 461"/>
                <a:gd name="T71" fmla="*/ 71 h 141"/>
                <a:gd name="T72" fmla="*/ 397 w 461"/>
                <a:gd name="T73" fmla="*/ 116 h 141"/>
                <a:gd name="T74" fmla="*/ 436 w 461"/>
                <a:gd name="T75" fmla="*/ 116 h 141"/>
                <a:gd name="T76" fmla="*/ 436 w 461"/>
                <a:gd name="T77" fmla="*/ 26 h 141"/>
                <a:gd name="T78" fmla="*/ 397 w 461"/>
                <a:gd name="T7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09" y="138"/>
                  </a:moveTo>
                  <a:lnTo>
                    <a:pt x="109" y="119"/>
                  </a:lnTo>
                  <a:lnTo>
                    <a:pt x="128" y="119"/>
                  </a:lnTo>
                  <a:lnTo>
                    <a:pt x="128" y="138"/>
                  </a:lnTo>
                  <a:lnTo>
                    <a:pt x="109" y="138"/>
                  </a:lnTo>
                  <a:close/>
                  <a:moveTo>
                    <a:pt x="147" y="71"/>
                  </a:moveTo>
                  <a:cubicBezTo>
                    <a:pt x="147" y="54"/>
                    <a:pt x="149" y="41"/>
                    <a:pt x="152" y="31"/>
                  </a:cubicBezTo>
                  <a:cubicBezTo>
                    <a:pt x="156" y="21"/>
                    <a:pt x="161" y="14"/>
                    <a:pt x="167" y="8"/>
                  </a:cubicBezTo>
                  <a:cubicBezTo>
                    <a:pt x="174" y="3"/>
                    <a:pt x="182" y="0"/>
                    <a:pt x="192" y="0"/>
                  </a:cubicBezTo>
                  <a:cubicBezTo>
                    <a:pt x="200" y="0"/>
                    <a:pt x="206" y="2"/>
                    <a:pt x="212" y="5"/>
                  </a:cubicBezTo>
                  <a:cubicBezTo>
                    <a:pt x="217" y="8"/>
                    <a:pt x="222" y="12"/>
                    <a:pt x="225" y="18"/>
                  </a:cubicBezTo>
                  <a:cubicBezTo>
                    <a:pt x="229" y="23"/>
                    <a:pt x="232" y="30"/>
                    <a:pt x="234" y="38"/>
                  </a:cubicBezTo>
                  <a:cubicBezTo>
                    <a:pt x="236" y="46"/>
                    <a:pt x="237" y="57"/>
                    <a:pt x="237" y="71"/>
                  </a:cubicBezTo>
                  <a:cubicBezTo>
                    <a:pt x="237" y="87"/>
                    <a:pt x="235" y="100"/>
                    <a:pt x="232" y="110"/>
                  </a:cubicBezTo>
                  <a:cubicBezTo>
                    <a:pt x="229" y="120"/>
                    <a:pt x="224" y="127"/>
                    <a:pt x="217" y="133"/>
                  </a:cubicBezTo>
                  <a:cubicBezTo>
                    <a:pt x="211" y="138"/>
                    <a:pt x="202" y="141"/>
                    <a:pt x="192" y="141"/>
                  </a:cubicBezTo>
                  <a:cubicBezTo>
                    <a:pt x="179" y="141"/>
                    <a:pt x="169" y="136"/>
                    <a:pt x="161" y="126"/>
                  </a:cubicBezTo>
                  <a:cubicBezTo>
                    <a:pt x="152" y="115"/>
                    <a:pt x="147" y="97"/>
                    <a:pt x="147" y="71"/>
                  </a:cubicBezTo>
                  <a:close/>
                  <a:moveTo>
                    <a:pt x="165" y="71"/>
                  </a:moveTo>
                  <a:cubicBezTo>
                    <a:pt x="165" y="93"/>
                    <a:pt x="167" y="108"/>
                    <a:pt x="173" y="116"/>
                  </a:cubicBezTo>
                  <a:cubicBezTo>
                    <a:pt x="178" y="123"/>
                    <a:pt x="185" y="127"/>
                    <a:pt x="192" y="127"/>
                  </a:cubicBezTo>
                  <a:cubicBezTo>
                    <a:pt x="200" y="127"/>
                    <a:pt x="207" y="123"/>
                    <a:pt x="212" y="116"/>
                  </a:cubicBezTo>
                  <a:cubicBezTo>
                    <a:pt x="217" y="108"/>
                    <a:pt x="220" y="93"/>
                    <a:pt x="220" y="71"/>
                  </a:cubicBezTo>
                  <a:cubicBezTo>
                    <a:pt x="220" y="48"/>
                    <a:pt x="217" y="33"/>
                    <a:pt x="212" y="26"/>
                  </a:cubicBezTo>
                  <a:cubicBezTo>
                    <a:pt x="207" y="18"/>
                    <a:pt x="200" y="14"/>
                    <a:pt x="192" y="14"/>
                  </a:cubicBezTo>
                  <a:cubicBezTo>
                    <a:pt x="184" y="14"/>
                    <a:pt x="178" y="18"/>
                    <a:pt x="173" y="24"/>
                  </a:cubicBezTo>
                  <a:cubicBezTo>
                    <a:pt x="168" y="33"/>
                    <a:pt x="165" y="48"/>
                    <a:pt x="165" y="71"/>
                  </a:cubicBezTo>
                  <a:close/>
                  <a:moveTo>
                    <a:pt x="259" y="71"/>
                  </a:moveTo>
                  <a:cubicBezTo>
                    <a:pt x="259" y="54"/>
                    <a:pt x="261" y="41"/>
                    <a:pt x="264" y="31"/>
                  </a:cubicBezTo>
                  <a:cubicBezTo>
                    <a:pt x="268" y="21"/>
                    <a:pt x="273" y="14"/>
                    <a:pt x="279" y="8"/>
                  </a:cubicBezTo>
                  <a:cubicBezTo>
                    <a:pt x="286" y="3"/>
                    <a:pt x="294" y="0"/>
                    <a:pt x="304" y="0"/>
                  </a:cubicBezTo>
                  <a:cubicBezTo>
                    <a:pt x="312" y="0"/>
                    <a:pt x="318" y="2"/>
                    <a:pt x="324" y="5"/>
                  </a:cubicBezTo>
                  <a:cubicBezTo>
                    <a:pt x="329" y="8"/>
                    <a:pt x="334" y="12"/>
                    <a:pt x="337" y="18"/>
                  </a:cubicBezTo>
                  <a:cubicBezTo>
                    <a:pt x="341" y="23"/>
                    <a:pt x="344" y="30"/>
                    <a:pt x="346" y="38"/>
                  </a:cubicBezTo>
                  <a:cubicBezTo>
                    <a:pt x="348" y="46"/>
                    <a:pt x="349" y="57"/>
                    <a:pt x="349" y="71"/>
                  </a:cubicBezTo>
                  <a:cubicBezTo>
                    <a:pt x="349" y="87"/>
                    <a:pt x="347" y="100"/>
                    <a:pt x="344" y="110"/>
                  </a:cubicBezTo>
                  <a:cubicBezTo>
                    <a:pt x="341" y="120"/>
                    <a:pt x="336" y="127"/>
                    <a:pt x="329" y="133"/>
                  </a:cubicBezTo>
                  <a:cubicBezTo>
                    <a:pt x="323" y="138"/>
                    <a:pt x="314" y="141"/>
                    <a:pt x="304" y="141"/>
                  </a:cubicBezTo>
                  <a:cubicBezTo>
                    <a:pt x="291" y="141"/>
                    <a:pt x="281" y="136"/>
                    <a:pt x="273" y="126"/>
                  </a:cubicBezTo>
                  <a:cubicBezTo>
                    <a:pt x="264" y="115"/>
                    <a:pt x="259" y="97"/>
                    <a:pt x="259" y="71"/>
                  </a:cubicBezTo>
                  <a:close/>
                  <a:moveTo>
                    <a:pt x="277" y="71"/>
                  </a:moveTo>
                  <a:cubicBezTo>
                    <a:pt x="277" y="93"/>
                    <a:pt x="279" y="108"/>
                    <a:pt x="285" y="116"/>
                  </a:cubicBezTo>
                  <a:cubicBezTo>
                    <a:pt x="290" y="123"/>
                    <a:pt x="297" y="127"/>
                    <a:pt x="304" y="127"/>
                  </a:cubicBezTo>
                  <a:cubicBezTo>
                    <a:pt x="312" y="127"/>
                    <a:pt x="319" y="123"/>
                    <a:pt x="324" y="116"/>
                  </a:cubicBezTo>
                  <a:cubicBezTo>
                    <a:pt x="329" y="108"/>
                    <a:pt x="332" y="93"/>
                    <a:pt x="332" y="71"/>
                  </a:cubicBezTo>
                  <a:cubicBezTo>
                    <a:pt x="332" y="48"/>
                    <a:pt x="329" y="33"/>
                    <a:pt x="324" y="26"/>
                  </a:cubicBezTo>
                  <a:cubicBezTo>
                    <a:pt x="319" y="18"/>
                    <a:pt x="312" y="14"/>
                    <a:pt x="304" y="14"/>
                  </a:cubicBezTo>
                  <a:cubicBezTo>
                    <a:pt x="296" y="14"/>
                    <a:pt x="290" y="18"/>
                    <a:pt x="285" y="24"/>
                  </a:cubicBezTo>
                  <a:cubicBezTo>
                    <a:pt x="280" y="33"/>
                    <a:pt x="277" y="48"/>
                    <a:pt x="277" y="71"/>
                  </a:cubicBezTo>
                  <a:close/>
                  <a:moveTo>
                    <a:pt x="371" y="71"/>
                  </a:moveTo>
                  <a:cubicBezTo>
                    <a:pt x="371" y="54"/>
                    <a:pt x="373" y="41"/>
                    <a:pt x="376" y="31"/>
                  </a:cubicBezTo>
                  <a:cubicBezTo>
                    <a:pt x="380" y="21"/>
                    <a:pt x="385" y="14"/>
                    <a:pt x="391" y="8"/>
                  </a:cubicBezTo>
                  <a:cubicBezTo>
                    <a:pt x="398" y="3"/>
                    <a:pt x="406" y="0"/>
                    <a:pt x="416" y="0"/>
                  </a:cubicBezTo>
                  <a:cubicBezTo>
                    <a:pt x="424" y="0"/>
                    <a:pt x="430" y="2"/>
                    <a:pt x="436" y="5"/>
                  </a:cubicBezTo>
                  <a:cubicBezTo>
                    <a:pt x="441" y="8"/>
                    <a:pt x="446" y="12"/>
                    <a:pt x="449" y="18"/>
                  </a:cubicBezTo>
                  <a:cubicBezTo>
                    <a:pt x="453" y="23"/>
                    <a:pt x="456" y="30"/>
                    <a:pt x="458" y="38"/>
                  </a:cubicBezTo>
                  <a:cubicBezTo>
                    <a:pt x="460" y="46"/>
                    <a:pt x="461" y="57"/>
                    <a:pt x="461" y="71"/>
                  </a:cubicBezTo>
                  <a:cubicBezTo>
                    <a:pt x="461" y="87"/>
                    <a:pt x="459" y="100"/>
                    <a:pt x="456" y="110"/>
                  </a:cubicBezTo>
                  <a:cubicBezTo>
                    <a:pt x="453" y="120"/>
                    <a:pt x="448" y="127"/>
                    <a:pt x="441" y="133"/>
                  </a:cubicBezTo>
                  <a:cubicBezTo>
                    <a:pt x="435" y="138"/>
                    <a:pt x="426" y="141"/>
                    <a:pt x="416" y="141"/>
                  </a:cubicBezTo>
                  <a:cubicBezTo>
                    <a:pt x="403" y="141"/>
                    <a:pt x="393" y="136"/>
                    <a:pt x="385" y="126"/>
                  </a:cubicBezTo>
                  <a:cubicBezTo>
                    <a:pt x="376" y="115"/>
                    <a:pt x="371" y="97"/>
                    <a:pt x="371" y="71"/>
                  </a:cubicBezTo>
                  <a:close/>
                  <a:moveTo>
                    <a:pt x="389" y="71"/>
                  </a:moveTo>
                  <a:cubicBezTo>
                    <a:pt x="389" y="93"/>
                    <a:pt x="391" y="108"/>
                    <a:pt x="397" y="116"/>
                  </a:cubicBezTo>
                  <a:cubicBezTo>
                    <a:pt x="402" y="123"/>
                    <a:pt x="409" y="127"/>
                    <a:pt x="416" y="127"/>
                  </a:cubicBezTo>
                  <a:cubicBezTo>
                    <a:pt x="424" y="127"/>
                    <a:pt x="431" y="123"/>
                    <a:pt x="436" y="116"/>
                  </a:cubicBezTo>
                  <a:cubicBezTo>
                    <a:pt x="441" y="108"/>
                    <a:pt x="444" y="93"/>
                    <a:pt x="444" y="71"/>
                  </a:cubicBezTo>
                  <a:cubicBezTo>
                    <a:pt x="444" y="48"/>
                    <a:pt x="441" y="33"/>
                    <a:pt x="436" y="26"/>
                  </a:cubicBezTo>
                  <a:cubicBezTo>
                    <a:pt x="431" y="18"/>
                    <a:pt x="424" y="14"/>
                    <a:pt x="416" y="14"/>
                  </a:cubicBezTo>
                  <a:cubicBezTo>
                    <a:pt x="408" y="14"/>
                    <a:pt x="402" y="18"/>
                    <a:pt x="397" y="24"/>
                  </a:cubicBezTo>
                  <a:cubicBezTo>
                    <a:pt x="392" y="33"/>
                    <a:pt x="389" y="48"/>
                    <a:pt x="389"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3" name="Freeform 633"/>
            <p:cNvSpPr>
              <a:spLocks noEditPoints="1"/>
            </p:cNvSpPr>
            <p:nvPr/>
          </p:nvSpPr>
          <p:spPr bwMode="auto">
            <a:xfrm>
              <a:off x="5007610" y="852805"/>
              <a:ext cx="257810" cy="78740"/>
            </a:xfrm>
            <a:custGeom>
              <a:avLst/>
              <a:gdLst>
                <a:gd name="T0" fmla="*/ 34 w 461"/>
                <a:gd name="T1" fmla="*/ 138 h 141"/>
                <a:gd name="T2" fmla="*/ 18 w 461"/>
                <a:gd name="T3" fmla="*/ 43 h 141"/>
                <a:gd name="T4" fmla="*/ 0 w 461"/>
                <a:gd name="T5" fmla="*/ 35 h 141"/>
                <a:gd name="T6" fmla="*/ 40 w 461"/>
                <a:gd name="T7" fmla="*/ 0 h 141"/>
                <a:gd name="T8" fmla="*/ 51 w 461"/>
                <a:gd name="T9" fmla="*/ 138 h 141"/>
                <a:gd name="T10" fmla="*/ 109 w 461"/>
                <a:gd name="T11" fmla="*/ 119 h 141"/>
                <a:gd name="T12" fmla="*/ 128 w 461"/>
                <a:gd name="T13" fmla="*/ 138 h 141"/>
                <a:gd name="T14" fmla="*/ 147 w 461"/>
                <a:gd name="T15" fmla="*/ 71 h 141"/>
                <a:gd name="T16" fmla="*/ 167 w 461"/>
                <a:gd name="T17" fmla="*/ 8 h 141"/>
                <a:gd name="T18" fmla="*/ 212 w 461"/>
                <a:gd name="T19" fmla="*/ 5 h 141"/>
                <a:gd name="T20" fmla="*/ 234 w 461"/>
                <a:gd name="T21" fmla="*/ 38 h 141"/>
                <a:gd name="T22" fmla="*/ 232 w 461"/>
                <a:gd name="T23" fmla="*/ 110 h 141"/>
                <a:gd name="T24" fmla="*/ 192 w 461"/>
                <a:gd name="T25" fmla="*/ 141 h 141"/>
                <a:gd name="T26" fmla="*/ 147 w 461"/>
                <a:gd name="T27" fmla="*/ 71 h 141"/>
                <a:gd name="T28" fmla="*/ 173 w 461"/>
                <a:gd name="T29" fmla="*/ 116 h 141"/>
                <a:gd name="T30" fmla="*/ 212 w 461"/>
                <a:gd name="T31" fmla="*/ 116 h 141"/>
                <a:gd name="T32" fmla="*/ 212 w 461"/>
                <a:gd name="T33" fmla="*/ 26 h 141"/>
                <a:gd name="T34" fmla="*/ 173 w 461"/>
                <a:gd name="T35" fmla="*/ 24 h 141"/>
                <a:gd name="T36" fmla="*/ 259 w 461"/>
                <a:gd name="T37" fmla="*/ 71 h 141"/>
                <a:gd name="T38" fmla="*/ 279 w 461"/>
                <a:gd name="T39" fmla="*/ 8 h 141"/>
                <a:gd name="T40" fmla="*/ 324 w 461"/>
                <a:gd name="T41" fmla="*/ 5 h 141"/>
                <a:gd name="T42" fmla="*/ 346 w 461"/>
                <a:gd name="T43" fmla="*/ 38 h 141"/>
                <a:gd name="T44" fmla="*/ 344 w 461"/>
                <a:gd name="T45" fmla="*/ 110 h 141"/>
                <a:gd name="T46" fmla="*/ 304 w 461"/>
                <a:gd name="T47" fmla="*/ 141 h 141"/>
                <a:gd name="T48" fmla="*/ 259 w 461"/>
                <a:gd name="T49" fmla="*/ 71 h 141"/>
                <a:gd name="T50" fmla="*/ 285 w 461"/>
                <a:gd name="T51" fmla="*/ 116 h 141"/>
                <a:gd name="T52" fmla="*/ 324 w 461"/>
                <a:gd name="T53" fmla="*/ 116 h 141"/>
                <a:gd name="T54" fmla="*/ 324 w 461"/>
                <a:gd name="T55" fmla="*/ 26 h 141"/>
                <a:gd name="T56" fmla="*/ 285 w 461"/>
                <a:gd name="T57" fmla="*/ 24 h 141"/>
                <a:gd name="T58" fmla="*/ 371 w 461"/>
                <a:gd name="T59" fmla="*/ 71 h 141"/>
                <a:gd name="T60" fmla="*/ 391 w 461"/>
                <a:gd name="T61" fmla="*/ 8 h 141"/>
                <a:gd name="T62" fmla="*/ 436 w 461"/>
                <a:gd name="T63" fmla="*/ 5 h 141"/>
                <a:gd name="T64" fmla="*/ 458 w 461"/>
                <a:gd name="T65" fmla="*/ 38 h 141"/>
                <a:gd name="T66" fmla="*/ 456 w 461"/>
                <a:gd name="T67" fmla="*/ 110 h 141"/>
                <a:gd name="T68" fmla="*/ 416 w 461"/>
                <a:gd name="T69" fmla="*/ 141 h 141"/>
                <a:gd name="T70" fmla="*/ 371 w 461"/>
                <a:gd name="T71" fmla="*/ 71 h 141"/>
                <a:gd name="T72" fmla="*/ 397 w 461"/>
                <a:gd name="T73" fmla="*/ 116 h 141"/>
                <a:gd name="T74" fmla="*/ 436 w 461"/>
                <a:gd name="T75" fmla="*/ 116 h 141"/>
                <a:gd name="T76" fmla="*/ 436 w 461"/>
                <a:gd name="T77" fmla="*/ 26 h 141"/>
                <a:gd name="T78" fmla="*/ 397 w 461"/>
                <a:gd name="T7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09" y="138"/>
                  </a:moveTo>
                  <a:lnTo>
                    <a:pt x="109" y="119"/>
                  </a:lnTo>
                  <a:lnTo>
                    <a:pt x="128" y="119"/>
                  </a:lnTo>
                  <a:lnTo>
                    <a:pt x="128" y="138"/>
                  </a:lnTo>
                  <a:lnTo>
                    <a:pt x="109" y="138"/>
                  </a:lnTo>
                  <a:close/>
                  <a:moveTo>
                    <a:pt x="147" y="71"/>
                  </a:moveTo>
                  <a:cubicBezTo>
                    <a:pt x="147" y="54"/>
                    <a:pt x="149" y="41"/>
                    <a:pt x="152" y="31"/>
                  </a:cubicBezTo>
                  <a:cubicBezTo>
                    <a:pt x="156" y="21"/>
                    <a:pt x="161" y="14"/>
                    <a:pt x="167" y="8"/>
                  </a:cubicBezTo>
                  <a:cubicBezTo>
                    <a:pt x="174" y="3"/>
                    <a:pt x="182" y="0"/>
                    <a:pt x="192" y="0"/>
                  </a:cubicBezTo>
                  <a:cubicBezTo>
                    <a:pt x="200" y="0"/>
                    <a:pt x="206" y="2"/>
                    <a:pt x="212" y="5"/>
                  </a:cubicBezTo>
                  <a:cubicBezTo>
                    <a:pt x="217" y="8"/>
                    <a:pt x="222" y="12"/>
                    <a:pt x="225" y="18"/>
                  </a:cubicBezTo>
                  <a:cubicBezTo>
                    <a:pt x="229" y="23"/>
                    <a:pt x="232" y="30"/>
                    <a:pt x="234" y="38"/>
                  </a:cubicBezTo>
                  <a:cubicBezTo>
                    <a:pt x="236" y="46"/>
                    <a:pt x="237" y="57"/>
                    <a:pt x="237" y="71"/>
                  </a:cubicBezTo>
                  <a:cubicBezTo>
                    <a:pt x="237" y="87"/>
                    <a:pt x="235" y="100"/>
                    <a:pt x="232" y="110"/>
                  </a:cubicBezTo>
                  <a:cubicBezTo>
                    <a:pt x="229" y="120"/>
                    <a:pt x="224" y="127"/>
                    <a:pt x="217" y="133"/>
                  </a:cubicBezTo>
                  <a:cubicBezTo>
                    <a:pt x="211" y="138"/>
                    <a:pt x="202" y="141"/>
                    <a:pt x="192" y="141"/>
                  </a:cubicBezTo>
                  <a:cubicBezTo>
                    <a:pt x="179" y="141"/>
                    <a:pt x="169" y="136"/>
                    <a:pt x="161" y="126"/>
                  </a:cubicBezTo>
                  <a:cubicBezTo>
                    <a:pt x="152" y="115"/>
                    <a:pt x="147" y="97"/>
                    <a:pt x="147" y="71"/>
                  </a:cubicBezTo>
                  <a:close/>
                  <a:moveTo>
                    <a:pt x="165" y="71"/>
                  </a:moveTo>
                  <a:cubicBezTo>
                    <a:pt x="165" y="93"/>
                    <a:pt x="167" y="108"/>
                    <a:pt x="173" y="116"/>
                  </a:cubicBezTo>
                  <a:cubicBezTo>
                    <a:pt x="178" y="123"/>
                    <a:pt x="185" y="127"/>
                    <a:pt x="192" y="127"/>
                  </a:cubicBezTo>
                  <a:cubicBezTo>
                    <a:pt x="200" y="127"/>
                    <a:pt x="207" y="123"/>
                    <a:pt x="212" y="116"/>
                  </a:cubicBezTo>
                  <a:cubicBezTo>
                    <a:pt x="217" y="108"/>
                    <a:pt x="220" y="93"/>
                    <a:pt x="220" y="71"/>
                  </a:cubicBezTo>
                  <a:cubicBezTo>
                    <a:pt x="220" y="48"/>
                    <a:pt x="217" y="33"/>
                    <a:pt x="212" y="26"/>
                  </a:cubicBezTo>
                  <a:cubicBezTo>
                    <a:pt x="207" y="18"/>
                    <a:pt x="200" y="14"/>
                    <a:pt x="192" y="14"/>
                  </a:cubicBezTo>
                  <a:cubicBezTo>
                    <a:pt x="184" y="14"/>
                    <a:pt x="178" y="18"/>
                    <a:pt x="173" y="24"/>
                  </a:cubicBezTo>
                  <a:cubicBezTo>
                    <a:pt x="168" y="33"/>
                    <a:pt x="165" y="48"/>
                    <a:pt x="165" y="71"/>
                  </a:cubicBezTo>
                  <a:close/>
                  <a:moveTo>
                    <a:pt x="259" y="71"/>
                  </a:moveTo>
                  <a:cubicBezTo>
                    <a:pt x="259" y="54"/>
                    <a:pt x="261" y="41"/>
                    <a:pt x="264" y="31"/>
                  </a:cubicBezTo>
                  <a:cubicBezTo>
                    <a:pt x="268" y="21"/>
                    <a:pt x="273" y="14"/>
                    <a:pt x="279" y="8"/>
                  </a:cubicBezTo>
                  <a:cubicBezTo>
                    <a:pt x="286" y="3"/>
                    <a:pt x="294" y="0"/>
                    <a:pt x="304" y="0"/>
                  </a:cubicBezTo>
                  <a:cubicBezTo>
                    <a:pt x="312" y="0"/>
                    <a:pt x="318" y="2"/>
                    <a:pt x="324" y="5"/>
                  </a:cubicBezTo>
                  <a:cubicBezTo>
                    <a:pt x="329" y="8"/>
                    <a:pt x="334" y="12"/>
                    <a:pt x="337" y="18"/>
                  </a:cubicBezTo>
                  <a:cubicBezTo>
                    <a:pt x="341" y="23"/>
                    <a:pt x="344" y="30"/>
                    <a:pt x="346" y="38"/>
                  </a:cubicBezTo>
                  <a:cubicBezTo>
                    <a:pt x="348" y="46"/>
                    <a:pt x="349" y="57"/>
                    <a:pt x="349" y="71"/>
                  </a:cubicBezTo>
                  <a:cubicBezTo>
                    <a:pt x="349" y="87"/>
                    <a:pt x="347" y="100"/>
                    <a:pt x="344" y="110"/>
                  </a:cubicBezTo>
                  <a:cubicBezTo>
                    <a:pt x="341" y="120"/>
                    <a:pt x="336" y="127"/>
                    <a:pt x="329" y="133"/>
                  </a:cubicBezTo>
                  <a:cubicBezTo>
                    <a:pt x="323" y="138"/>
                    <a:pt x="314" y="141"/>
                    <a:pt x="304" y="141"/>
                  </a:cubicBezTo>
                  <a:cubicBezTo>
                    <a:pt x="291" y="141"/>
                    <a:pt x="281" y="136"/>
                    <a:pt x="273" y="126"/>
                  </a:cubicBezTo>
                  <a:cubicBezTo>
                    <a:pt x="264" y="115"/>
                    <a:pt x="259" y="97"/>
                    <a:pt x="259" y="71"/>
                  </a:cubicBezTo>
                  <a:close/>
                  <a:moveTo>
                    <a:pt x="277" y="71"/>
                  </a:moveTo>
                  <a:cubicBezTo>
                    <a:pt x="277" y="93"/>
                    <a:pt x="279" y="108"/>
                    <a:pt x="285" y="116"/>
                  </a:cubicBezTo>
                  <a:cubicBezTo>
                    <a:pt x="290" y="123"/>
                    <a:pt x="297" y="127"/>
                    <a:pt x="304" y="127"/>
                  </a:cubicBezTo>
                  <a:cubicBezTo>
                    <a:pt x="312" y="127"/>
                    <a:pt x="319" y="123"/>
                    <a:pt x="324" y="116"/>
                  </a:cubicBezTo>
                  <a:cubicBezTo>
                    <a:pt x="329" y="108"/>
                    <a:pt x="332" y="93"/>
                    <a:pt x="332" y="71"/>
                  </a:cubicBezTo>
                  <a:cubicBezTo>
                    <a:pt x="332" y="48"/>
                    <a:pt x="329" y="33"/>
                    <a:pt x="324" y="26"/>
                  </a:cubicBezTo>
                  <a:cubicBezTo>
                    <a:pt x="319" y="18"/>
                    <a:pt x="312" y="14"/>
                    <a:pt x="304" y="14"/>
                  </a:cubicBezTo>
                  <a:cubicBezTo>
                    <a:pt x="296" y="14"/>
                    <a:pt x="290" y="18"/>
                    <a:pt x="285" y="24"/>
                  </a:cubicBezTo>
                  <a:cubicBezTo>
                    <a:pt x="280" y="33"/>
                    <a:pt x="277" y="48"/>
                    <a:pt x="277" y="71"/>
                  </a:cubicBezTo>
                  <a:close/>
                  <a:moveTo>
                    <a:pt x="371" y="71"/>
                  </a:moveTo>
                  <a:cubicBezTo>
                    <a:pt x="371" y="54"/>
                    <a:pt x="373" y="41"/>
                    <a:pt x="376" y="31"/>
                  </a:cubicBezTo>
                  <a:cubicBezTo>
                    <a:pt x="380" y="21"/>
                    <a:pt x="385" y="14"/>
                    <a:pt x="391" y="8"/>
                  </a:cubicBezTo>
                  <a:cubicBezTo>
                    <a:pt x="398" y="3"/>
                    <a:pt x="406" y="0"/>
                    <a:pt x="416" y="0"/>
                  </a:cubicBezTo>
                  <a:cubicBezTo>
                    <a:pt x="424" y="0"/>
                    <a:pt x="430" y="2"/>
                    <a:pt x="436" y="5"/>
                  </a:cubicBezTo>
                  <a:cubicBezTo>
                    <a:pt x="441" y="8"/>
                    <a:pt x="446" y="12"/>
                    <a:pt x="449" y="18"/>
                  </a:cubicBezTo>
                  <a:cubicBezTo>
                    <a:pt x="453" y="23"/>
                    <a:pt x="456" y="30"/>
                    <a:pt x="458" y="38"/>
                  </a:cubicBezTo>
                  <a:cubicBezTo>
                    <a:pt x="460" y="46"/>
                    <a:pt x="461" y="57"/>
                    <a:pt x="461" y="71"/>
                  </a:cubicBezTo>
                  <a:cubicBezTo>
                    <a:pt x="461" y="87"/>
                    <a:pt x="459" y="100"/>
                    <a:pt x="456" y="110"/>
                  </a:cubicBezTo>
                  <a:cubicBezTo>
                    <a:pt x="453" y="120"/>
                    <a:pt x="448" y="127"/>
                    <a:pt x="441" y="133"/>
                  </a:cubicBezTo>
                  <a:cubicBezTo>
                    <a:pt x="435" y="138"/>
                    <a:pt x="426" y="141"/>
                    <a:pt x="416" y="141"/>
                  </a:cubicBezTo>
                  <a:cubicBezTo>
                    <a:pt x="403" y="141"/>
                    <a:pt x="393" y="136"/>
                    <a:pt x="385" y="126"/>
                  </a:cubicBezTo>
                  <a:cubicBezTo>
                    <a:pt x="376" y="115"/>
                    <a:pt x="371" y="97"/>
                    <a:pt x="371" y="71"/>
                  </a:cubicBezTo>
                  <a:close/>
                  <a:moveTo>
                    <a:pt x="389" y="71"/>
                  </a:moveTo>
                  <a:cubicBezTo>
                    <a:pt x="389" y="93"/>
                    <a:pt x="391" y="108"/>
                    <a:pt x="397" y="116"/>
                  </a:cubicBezTo>
                  <a:cubicBezTo>
                    <a:pt x="402" y="123"/>
                    <a:pt x="409" y="127"/>
                    <a:pt x="416" y="127"/>
                  </a:cubicBezTo>
                  <a:cubicBezTo>
                    <a:pt x="424" y="127"/>
                    <a:pt x="431" y="123"/>
                    <a:pt x="436" y="116"/>
                  </a:cubicBezTo>
                  <a:cubicBezTo>
                    <a:pt x="441" y="108"/>
                    <a:pt x="444" y="93"/>
                    <a:pt x="444" y="71"/>
                  </a:cubicBezTo>
                  <a:cubicBezTo>
                    <a:pt x="444" y="48"/>
                    <a:pt x="441" y="33"/>
                    <a:pt x="436" y="26"/>
                  </a:cubicBezTo>
                  <a:cubicBezTo>
                    <a:pt x="431" y="18"/>
                    <a:pt x="424" y="14"/>
                    <a:pt x="416" y="14"/>
                  </a:cubicBezTo>
                  <a:cubicBezTo>
                    <a:pt x="408" y="14"/>
                    <a:pt x="402" y="18"/>
                    <a:pt x="397" y="24"/>
                  </a:cubicBezTo>
                  <a:cubicBezTo>
                    <a:pt x="392" y="33"/>
                    <a:pt x="389" y="48"/>
                    <a:pt x="389"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74" name="Line 634"/>
            <p:cNvCxnSpPr/>
            <p:nvPr/>
          </p:nvCxnSpPr>
          <p:spPr bwMode="auto">
            <a:xfrm>
              <a:off x="1629410" y="617220"/>
              <a:ext cx="0" cy="357505"/>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5" name="Line 635"/>
            <p:cNvCxnSpPr/>
            <p:nvPr/>
          </p:nvCxnSpPr>
          <p:spPr bwMode="auto">
            <a:xfrm>
              <a:off x="2301240" y="617220"/>
              <a:ext cx="0" cy="357505"/>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6" name="Line 636"/>
            <p:cNvCxnSpPr/>
            <p:nvPr/>
          </p:nvCxnSpPr>
          <p:spPr bwMode="auto">
            <a:xfrm>
              <a:off x="2999105" y="617220"/>
              <a:ext cx="0" cy="357505"/>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7" name="Line 637"/>
            <p:cNvCxnSpPr/>
            <p:nvPr/>
          </p:nvCxnSpPr>
          <p:spPr bwMode="auto">
            <a:xfrm>
              <a:off x="3590290" y="617220"/>
              <a:ext cx="0" cy="357505"/>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8" name="Line 638"/>
            <p:cNvCxnSpPr/>
            <p:nvPr/>
          </p:nvCxnSpPr>
          <p:spPr bwMode="auto">
            <a:xfrm>
              <a:off x="4180840" y="617220"/>
              <a:ext cx="0" cy="357505"/>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9" name="Line 639"/>
            <p:cNvCxnSpPr/>
            <p:nvPr/>
          </p:nvCxnSpPr>
          <p:spPr bwMode="auto">
            <a:xfrm>
              <a:off x="4772025" y="617220"/>
              <a:ext cx="0" cy="357505"/>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0" name="Line 640"/>
            <p:cNvCxnSpPr/>
            <p:nvPr/>
          </p:nvCxnSpPr>
          <p:spPr bwMode="auto">
            <a:xfrm>
              <a:off x="958215" y="974725"/>
              <a:ext cx="4404995" cy="0"/>
            </a:xfrm>
            <a:prstGeom prst="line">
              <a:avLst/>
            </a:prstGeom>
            <a:noFill/>
            <a:ln w="14"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81" name="Rectangle 641"/>
            <p:cNvSpPr>
              <a:spLocks noChangeArrowheads="1"/>
            </p:cNvSpPr>
            <p:nvPr/>
          </p:nvSpPr>
          <p:spPr bwMode="auto">
            <a:xfrm>
              <a:off x="44450" y="992505"/>
              <a:ext cx="5318760" cy="1879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82" name="Freeform 642"/>
            <p:cNvSpPr>
              <a:spLocks noEditPoints="1"/>
            </p:cNvSpPr>
            <p:nvPr/>
          </p:nvSpPr>
          <p:spPr bwMode="auto">
            <a:xfrm>
              <a:off x="263525" y="1061085"/>
              <a:ext cx="79375" cy="58420"/>
            </a:xfrm>
            <a:custGeom>
              <a:avLst/>
              <a:gdLst>
                <a:gd name="T0" fmla="*/ 71 w 142"/>
                <a:gd name="T1" fmla="*/ 89 h 104"/>
                <a:gd name="T2" fmla="*/ 53 w 142"/>
                <a:gd name="T3" fmla="*/ 100 h 104"/>
                <a:gd name="T4" fmla="*/ 34 w 142"/>
                <a:gd name="T5" fmla="*/ 104 h 104"/>
                <a:gd name="T6" fmla="*/ 9 w 142"/>
                <a:gd name="T7" fmla="*/ 96 h 104"/>
                <a:gd name="T8" fmla="*/ 0 w 142"/>
                <a:gd name="T9" fmla="*/ 75 h 104"/>
                <a:gd name="T10" fmla="*/ 4 w 142"/>
                <a:gd name="T11" fmla="*/ 62 h 104"/>
                <a:gd name="T12" fmla="*/ 12 w 142"/>
                <a:gd name="T13" fmla="*/ 52 h 104"/>
                <a:gd name="T14" fmla="*/ 25 w 142"/>
                <a:gd name="T15" fmla="*/ 47 h 104"/>
                <a:gd name="T16" fmla="*/ 40 w 142"/>
                <a:gd name="T17" fmla="*/ 44 h 104"/>
                <a:gd name="T18" fmla="*/ 70 w 142"/>
                <a:gd name="T19" fmla="*/ 38 h 104"/>
                <a:gd name="T20" fmla="*/ 70 w 142"/>
                <a:gd name="T21" fmla="*/ 34 h 104"/>
                <a:gd name="T22" fmla="*/ 65 w 142"/>
                <a:gd name="T23" fmla="*/ 19 h 104"/>
                <a:gd name="T24" fmla="*/ 46 w 142"/>
                <a:gd name="T25" fmla="*/ 14 h 104"/>
                <a:gd name="T26" fmla="*/ 28 w 142"/>
                <a:gd name="T27" fmla="*/ 18 h 104"/>
                <a:gd name="T28" fmla="*/ 20 w 142"/>
                <a:gd name="T29" fmla="*/ 32 h 104"/>
                <a:gd name="T30" fmla="*/ 3 w 142"/>
                <a:gd name="T31" fmla="*/ 30 h 104"/>
                <a:gd name="T32" fmla="*/ 11 w 142"/>
                <a:gd name="T33" fmla="*/ 13 h 104"/>
                <a:gd name="T34" fmla="*/ 26 w 142"/>
                <a:gd name="T35" fmla="*/ 3 h 104"/>
                <a:gd name="T36" fmla="*/ 48 w 142"/>
                <a:gd name="T37" fmla="*/ 0 h 104"/>
                <a:gd name="T38" fmla="*/ 69 w 142"/>
                <a:gd name="T39" fmla="*/ 3 h 104"/>
                <a:gd name="T40" fmla="*/ 81 w 142"/>
                <a:gd name="T41" fmla="*/ 10 h 104"/>
                <a:gd name="T42" fmla="*/ 86 w 142"/>
                <a:gd name="T43" fmla="*/ 22 h 104"/>
                <a:gd name="T44" fmla="*/ 87 w 142"/>
                <a:gd name="T45" fmla="*/ 37 h 104"/>
                <a:gd name="T46" fmla="*/ 87 w 142"/>
                <a:gd name="T47" fmla="*/ 60 h 104"/>
                <a:gd name="T48" fmla="*/ 88 w 142"/>
                <a:gd name="T49" fmla="*/ 89 h 104"/>
                <a:gd name="T50" fmla="*/ 92 w 142"/>
                <a:gd name="T51" fmla="*/ 101 h 104"/>
                <a:gd name="T52" fmla="*/ 74 w 142"/>
                <a:gd name="T53" fmla="*/ 101 h 104"/>
                <a:gd name="T54" fmla="*/ 71 w 142"/>
                <a:gd name="T55" fmla="*/ 89 h 104"/>
                <a:gd name="T56" fmla="*/ 70 w 142"/>
                <a:gd name="T57" fmla="*/ 51 h 104"/>
                <a:gd name="T58" fmla="*/ 42 w 142"/>
                <a:gd name="T59" fmla="*/ 58 h 104"/>
                <a:gd name="T60" fmla="*/ 27 w 142"/>
                <a:gd name="T61" fmla="*/ 61 h 104"/>
                <a:gd name="T62" fmla="*/ 21 w 142"/>
                <a:gd name="T63" fmla="*/ 67 h 104"/>
                <a:gd name="T64" fmla="*/ 18 w 142"/>
                <a:gd name="T65" fmla="*/ 75 h 104"/>
                <a:gd name="T66" fmla="*/ 24 w 142"/>
                <a:gd name="T67" fmla="*/ 86 h 104"/>
                <a:gd name="T68" fmla="*/ 38 w 142"/>
                <a:gd name="T69" fmla="*/ 90 h 104"/>
                <a:gd name="T70" fmla="*/ 56 w 142"/>
                <a:gd name="T71" fmla="*/ 86 h 104"/>
                <a:gd name="T72" fmla="*/ 67 w 142"/>
                <a:gd name="T73" fmla="*/ 74 h 104"/>
                <a:gd name="T74" fmla="*/ 70 w 142"/>
                <a:gd name="T75" fmla="*/ 58 h 104"/>
                <a:gd name="T76" fmla="*/ 70 w 142"/>
                <a:gd name="T77" fmla="*/ 51 h 104"/>
                <a:gd name="T78" fmla="*/ 123 w 142"/>
                <a:gd name="T79" fmla="*/ 101 h 104"/>
                <a:gd name="T80" fmla="*/ 123 w 142"/>
                <a:gd name="T81" fmla="*/ 82 h 104"/>
                <a:gd name="T82" fmla="*/ 142 w 142"/>
                <a:gd name="T83" fmla="*/ 82 h 104"/>
                <a:gd name="T84" fmla="*/ 142 w 142"/>
                <a:gd name="T85" fmla="*/ 101 h 104"/>
                <a:gd name="T86" fmla="*/ 123 w 142"/>
                <a:gd name="T8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2" h="104">
                  <a:moveTo>
                    <a:pt x="71" y="89"/>
                  </a:moveTo>
                  <a:cubicBezTo>
                    <a:pt x="65" y="95"/>
                    <a:pt x="59" y="98"/>
                    <a:pt x="53" y="100"/>
                  </a:cubicBezTo>
                  <a:cubicBezTo>
                    <a:pt x="47" y="103"/>
                    <a:pt x="41" y="104"/>
                    <a:pt x="34" y="104"/>
                  </a:cubicBezTo>
                  <a:cubicBezTo>
                    <a:pt x="23" y="104"/>
                    <a:pt x="15" y="101"/>
                    <a:pt x="9" y="96"/>
                  </a:cubicBezTo>
                  <a:cubicBezTo>
                    <a:pt x="3" y="90"/>
                    <a:pt x="0" y="84"/>
                    <a:pt x="0" y="75"/>
                  </a:cubicBezTo>
                  <a:cubicBezTo>
                    <a:pt x="0" y="70"/>
                    <a:pt x="2" y="66"/>
                    <a:pt x="4" y="62"/>
                  </a:cubicBezTo>
                  <a:cubicBezTo>
                    <a:pt x="6" y="58"/>
                    <a:pt x="9" y="55"/>
                    <a:pt x="12" y="52"/>
                  </a:cubicBezTo>
                  <a:cubicBezTo>
                    <a:pt x="16" y="50"/>
                    <a:pt x="20" y="48"/>
                    <a:pt x="25" y="47"/>
                  </a:cubicBezTo>
                  <a:cubicBezTo>
                    <a:pt x="28" y="46"/>
                    <a:pt x="33" y="45"/>
                    <a:pt x="40" y="44"/>
                  </a:cubicBezTo>
                  <a:cubicBezTo>
                    <a:pt x="53" y="42"/>
                    <a:pt x="63" y="41"/>
                    <a:pt x="70" y="38"/>
                  </a:cubicBezTo>
                  <a:cubicBezTo>
                    <a:pt x="70" y="36"/>
                    <a:pt x="70" y="34"/>
                    <a:pt x="70" y="34"/>
                  </a:cubicBezTo>
                  <a:cubicBezTo>
                    <a:pt x="70" y="27"/>
                    <a:pt x="68" y="22"/>
                    <a:pt x="65" y="19"/>
                  </a:cubicBezTo>
                  <a:cubicBezTo>
                    <a:pt x="61" y="16"/>
                    <a:pt x="54" y="14"/>
                    <a:pt x="46" y="14"/>
                  </a:cubicBezTo>
                  <a:cubicBezTo>
                    <a:pt x="38" y="14"/>
                    <a:pt x="32" y="15"/>
                    <a:pt x="28" y="18"/>
                  </a:cubicBezTo>
                  <a:cubicBezTo>
                    <a:pt x="24" y="21"/>
                    <a:pt x="22" y="25"/>
                    <a:pt x="20" y="32"/>
                  </a:cubicBezTo>
                  <a:lnTo>
                    <a:pt x="3" y="30"/>
                  </a:lnTo>
                  <a:cubicBezTo>
                    <a:pt x="5" y="23"/>
                    <a:pt x="7" y="18"/>
                    <a:pt x="11" y="13"/>
                  </a:cubicBezTo>
                  <a:cubicBezTo>
                    <a:pt x="14" y="9"/>
                    <a:pt x="19" y="6"/>
                    <a:pt x="26" y="3"/>
                  </a:cubicBezTo>
                  <a:cubicBezTo>
                    <a:pt x="32" y="1"/>
                    <a:pt x="40" y="0"/>
                    <a:pt x="48" y="0"/>
                  </a:cubicBezTo>
                  <a:cubicBezTo>
                    <a:pt x="57" y="0"/>
                    <a:pt x="64" y="1"/>
                    <a:pt x="69" y="3"/>
                  </a:cubicBezTo>
                  <a:cubicBezTo>
                    <a:pt x="74" y="5"/>
                    <a:pt x="78" y="7"/>
                    <a:pt x="81" y="10"/>
                  </a:cubicBezTo>
                  <a:cubicBezTo>
                    <a:pt x="83" y="13"/>
                    <a:pt x="85" y="17"/>
                    <a:pt x="86" y="22"/>
                  </a:cubicBezTo>
                  <a:cubicBezTo>
                    <a:pt x="86" y="25"/>
                    <a:pt x="87" y="30"/>
                    <a:pt x="87" y="37"/>
                  </a:cubicBezTo>
                  <a:lnTo>
                    <a:pt x="87" y="60"/>
                  </a:lnTo>
                  <a:cubicBezTo>
                    <a:pt x="87" y="75"/>
                    <a:pt x="87" y="85"/>
                    <a:pt x="88" y="89"/>
                  </a:cubicBezTo>
                  <a:cubicBezTo>
                    <a:pt x="89" y="94"/>
                    <a:pt x="90" y="98"/>
                    <a:pt x="92" y="101"/>
                  </a:cubicBezTo>
                  <a:lnTo>
                    <a:pt x="74" y="101"/>
                  </a:lnTo>
                  <a:cubicBezTo>
                    <a:pt x="73" y="98"/>
                    <a:pt x="72" y="94"/>
                    <a:pt x="71" y="89"/>
                  </a:cubicBezTo>
                  <a:close/>
                  <a:moveTo>
                    <a:pt x="70" y="51"/>
                  </a:moveTo>
                  <a:cubicBezTo>
                    <a:pt x="64" y="54"/>
                    <a:pt x="54" y="56"/>
                    <a:pt x="42" y="58"/>
                  </a:cubicBezTo>
                  <a:cubicBezTo>
                    <a:pt x="35" y="59"/>
                    <a:pt x="30" y="60"/>
                    <a:pt x="27" y="61"/>
                  </a:cubicBezTo>
                  <a:cubicBezTo>
                    <a:pt x="25" y="63"/>
                    <a:pt x="22" y="64"/>
                    <a:pt x="21" y="67"/>
                  </a:cubicBezTo>
                  <a:cubicBezTo>
                    <a:pt x="19" y="69"/>
                    <a:pt x="18" y="72"/>
                    <a:pt x="18" y="75"/>
                  </a:cubicBezTo>
                  <a:cubicBezTo>
                    <a:pt x="18" y="79"/>
                    <a:pt x="20" y="83"/>
                    <a:pt x="24" y="86"/>
                  </a:cubicBezTo>
                  <a:cubicBezTo>
                    <a:pt x="27" y="89"/>
                    <a:pt x="32" y="90"/>
                    <a:pt x="38" y="90"/>
                  </a:cubicBezTo>
                  <a:cubicBezTo>
                    <a:pt x="45" y="90"/>
                    <a:pt x="51" y="89"/>
                    <a:pt x="56" y="86"/>
                  </a:cubicBezTo>
                  <a:cubicBezTo>
                    <a:pt x="61" y="83"/>
                    <a:pt x="65" y="79"/>
                    <a:pt x="67" y="74"/>
                  </a:cubicBezTo>
                  <a:cubicBezTo>
                    <a:pt x="69" y="71"/>
                    <a:pt x="70" y="65"/>
                    <a:pt x="70" y="58"/>
                  </a:cubicBezTo>
                  <a:lnTo>
                    <a:pt x="70" y="51"/>
                  </a:lnTo>
                  <a:close/>
                  <a:moveTo>
                    <a:pt x="123" y="101"/>
                  </a:moveTo>
                  <a:lnTo>
                    <a:pt x="123" y="82"/>
                  </a:lnTo>
                  <a:lnTo>
                    <a:pt x="142" y="82"/>
                  </a:lnTo>
                  <a:lnTo>
                    <a:pt x="142" y="101"/>
                  </a:lnTo>
                  <a:lnTo>
                    <a:pt x="123" y="10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3" name="Freeform 643"/>
            <p:cNvSpPr>
              <a:spLocks noEditPoints="1"/>
            </p:cNvSpPr>
            <p:nvPr/>
          </p:nvSpPr>
          <p:spPr bwMode="auto">
            <a:xfrm>
              <a:off x="380365" y="1030605"/>
              <a:ext cx="641985" cy="97790"/>
            </a:xfrm>
            <a:custGeom>
              <a:avLst/>
              <a:gdLst>
                <a:gd name="T0" fmla="*/ 115 w 1147"/>
                <a:gd name="T1" fmla="*/ 44 h 175"/>
                <a:gd name="T2" fmla="*/ 169 w 1147"/>
                <a:gd name="T3" fmla="*/ 58 h 175"/>
                <a:gd name="T4" fmla="*/ 124 w 1147"/>
                <a:gd name="T5" fmla="*/ 149 h 175"/>
                <a:gd name="T6" fmla="*/ 60 w 1147"/>
                <a:gd name="T7" fmla="*/ 172 h 175"/>
                <a:gd name="T8" fmla="*/ 4 w 1147"/>
                <a:gd name="T9" fmla="*/ 46 h 175"/>
                <a:gd name="T10" fmla="*/ 9 w 1147"/>
                <a:gd name="T11" fmla="*/ 116 h 175"/>
                <a:gd name="T12" fmla="*/ 45 w 1147"/>
                <a:gd name="T13" fmla="*/ 174 h 175"/>
                <a:gd name="T14" fmla="*/ 91 w 1147"/>
                <a:gd name="T15" fmla="*/ 41 h 175"/>
                <a:gd name="T16" fmla="*/ 320 w 1147"/>
                <a:gd name="T17" fmla="*/ 141 h 175"/>
                <a:gd name="T18" fmla="*/ 330 w 1147"/>
                <a:gd name="T19" fmla="*/ 157 h 175"/>
                <a:gd name="T20" fmla="*/ 287 w 1147"/>
                <a:gd name="T21" fmla="*/ 128 h 175"/>
                <a:gd name="T22" fmla="*/ 287 w 1147"/>
                <a:gd name="T23" fmla="*/ 108 h 175"/>
                <a:gd name="T24" fmla="*/ 237 w 1147"/>
                <a:gd name="T25" fmla="*/ 62 h 175"/>
                <a:gd name="T26" fmla="*/ 302 w 1147"/>
                <a:gd name="T27" fmla="*/ 73 h 175"/>
                <a:gd name="T28" fmla="*/ 361 w 1147"/>
                <a:gd name="T29" fmla="*/ 162 h 175"/>
                <a:gd name="T30" fmla="*/ 349 w 1147"/>
                <a:gd name="T31" fmla="*/ 128 h 175"/>
                <a:gd name="T32" fmla="*/ 353 w 1147"/>
                <a:gd name="T33" fmla="*/ 41 h 175"/>
                <a:gd name="T34" fmla="*/ 338 w 1147"/>
                <a:gd name="T35" fmla="*/ 29 h 175"/>
                <a:gd name="T36" fmla="*/ 287 w 1147"/>
                <a:gd name="T37" fmla="*/ 85 h 175"/>
                <a:gd name="T38" fmla="*/ 302 w 1147"/>
                <a:gd name="T39" fmla="*/ 85 h 175"/>
                <a:gd name="T40" fmla="*/ 507 w 1147"/>
                <a:gd name="T41" fmla="*/ 100 h 175"/>
                <a:gd name="T42" fmla="*/ 551 w 1147"/>
                <a:gd name="T43" fmla="*/ 171 h 175"/>
                <a:gd name="T44" fmla="*/ 408 w 1147"/>
                <a:gd name="T45" fmla="*/ 147 h 175"/>
                <a:gd name="T46" fmla="*/ 487 w 1147"/>
                <a:gd name="T47" fmla="*/ 90 h 175"/>
                <a:gd name="T48" fmla="*/ 464 w 1147"/>
                <a:gd name="T49" fmla="*/ 37 h 175"/>
                <a:gd name="T50" fmla="*/ 392 w 1147"/>
                <a:gd name="T51" fmla="*/ 37 h 175"/>
                <a:gd name="T52" fmla="*/ 481 w 1147"/>
                <a:gd name="T53" fmla="*/ 23 h 175"/>
                <a:gd name="T54" fmla="*/ 394 w 1147"/>
                <a:gd name="T55" fmla="*/ 70 h 175"/>
                <a:gd name="T56" fmla="*/ 515 w 1147"/>
                <a:gd name="T57" fmla="*/ 45 h 175"/>
                <a:gd name="T58" fmla="*/ 695 w 1147"/>
                <a:gd name="T59" fmla="*/ 54 h 175"/>
                <a:gd name="T60" fmla="*/ 708 w 1147"/>
                <a:gd name="T61" fmla="*/ 141 h 175"/>
                <a:gd name="T62" fmla="*/ 663 w 1147"/>
                <a:gd name="T63" fmla="*/ 86 h 175"/>
                <a:gd name="T64" fmla="*/ 748 w 1147"/>
                <a:gd name="T65" fmla="*/ 54 h 175"/>
                <a:gd name="T66" fmla="*/ 668 w 1147"/>
                <a:gd name="T67" fmla="*/ 14 h 175"/>
                <a:gd name="T68" fmla="*/ 618 w 1147"/>
                <a:gd name="T69" fmla="*/ 123 h 175"/>
                <a:gd name="T70" fmla="*/ 582 w 1147"/>
                <a:gd name="T71" fmla="*/ 98 h 175"/>
                <a:gd name="T72" fmla="*/ 672 w 1147"/>
                <a:gd name="T73" fmla="*/ 98 h 175"/>
                <a:gd name="T74" fmla="*/ 642 w 1147"/>
                <a:gd name="T75" fmla="*/ 147 h 175"/>
                <a:gd name="T76" fmla="*/ 622 w 1147"/>
                <a:gd name="T77" fmla="*/ 1 h 175"/>
                <a:gd name="T78" fmla="*/ 642 w 1147"/>
                <a:gd name="T79" fmla="*/ 50 h 175"/>
                <a:gd name="T80" fmla="*/ 622 w 1147"/>
                <a:gd name="T81" fmla="*/ 64 h 175"/>
                <a:gd name="T82" fmla="*/ 622 w 1147"/>
                <a:gd name="T83" fmla="*/ 38 h 175"/>
                <a:gd name="T84" fmla="*/ 588 w 1147"/>
                <a:gd name="T85" fmla="*/ 16 h 175"/>
                <a:gd name="T86" fmla="*/ 828 w 1147"/>
                <a:gd name="T87" fmla="*/ 6 h 175"/>
                <a:gd name="T88" fmla="*/ 843 w 1147"/>
                <a:gd name="T89" fmla="*/ 18 h 175"/>
                <a:gd name="T90" fmla="*/ 843 w 1147"/>
                <a:gd name="T91" fmla="*/ 60 h 175"/>
                <a:gd name="T92" fmla="*/ 940 w 1147"/>
                <a:gd name="T93" fmla="*/ 90 h 175"/>
                <a:gd name="T94" fmla="*/ 928 w 1147"/>
                <a:gd name="T95" fmla="*/ 102 h 175"/>
                <a:gd name="T96" fmla="*/ 964 w 1147"/>
                <a:gd name="T97" fmla="*/ 157 h 175"/>
                <a:gd name="T98" fmla="*/ 913 w 1147"/>
                <a:gd name="T99" fmla="*/ 6 h 175"/>
                <a:gd name="T100" fmla="*/ 928 w 1147"/>
                <a:gd name="T101" fmla="*/ 18 h 175"/>
                <a:gd name="T102" fmla="*/ 928 w 1147"/>
                <a:gd name="T103" fmla="*/ 45 h 175"/>
                <a:gd name="T104" fmla="*/ 1045 w 1147"/>
                <a:gd name="T105" fmla="*/ 69 h 175"/>
                <a:gd name="T106" fmla="*/ 1094 w 1147"/>
                <a:gd name="T107" fmla="*/ 156 h 175"/>
                <a:gd name="T108" fmla="*/ 1119 w 1147"/>
                <a:gd name="T109" fmla="*/ 131 h 175"/>
                <a:gd name="T110" fmla="*/ 1093 w 1147"/>
                <a:gd name="T111" fmla="*/ 9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7" h="175">
                  <a:moveTo>
                    <a:pt x="87" y="115"/>
                  </a:moveTo>
                  <a:cubicBezTo>
                    <a:pt x="90" y="125"/>
                    <a:pt x="98" y="134"/>
                    <a:pt x="109" y="142"/>
                  </a:cubicBezTo>
                  <a:lnTo>
                    <a:pt x="109" y="58"/>
                  </a:lnTo>
                  <a:lnTo>
                    <a:pt x="61" y="58"/>
                  </a:lnTo>
                  <a:lnTo>
                    <a:pt x="61" y="44"/>
                  </a:lnTo>
                  <a:lnTo>
                    <a:pt x="115" y="44"/>
                  </a:lnTo>
                  <a:cubicBezTo>
                    <a:pt x="124" y="28"/>
                    <a:pt x="130" y="14"/>
                    <a:pt x="133" y="2"/>
                  </a:cubicBezTo>
                  <a:lnTo>
                    <a:pt x="150" y="8"/>
                  </a:lnTo>
                  <a:cubicBezTo>
                    <a:pt x="153" y="9"/>
                    <a:pt x="153" y="11"/>
                    <a:pt x="148" y="12"/>
                  </a:cubicBezTo>
                  <a:cubicBezTo>
                    <a:pt x="142" y="24"/>
                    <a:pt x="136" y="34"/>
                    <a:pt x="130" y="44"/>
                  </a:cubicBezTo>
                  <a:lnTo>
                    <a:pt x="169" y="44"/>
                  </a:lnTo>
                  <a:lnTo>
                    <a:pt x="169" y="58"/>
                  </a:lnTo>
                  <a:lnTo>
                    <a:pt x="124" y="58"/>
                  </a:lnTo>
                  <a:lnTo>
                    <a:pt x="124" y="93"/>
                  </a:lnTo>
                  <a:lnTo>
                    <a:pt x="160" y="93"/>
                  </a:lnTo>
                  <a:lnTo>
                    <a:pt x="160" y="107"/>
                  </a:lnTo>
                  <a:lnTo>
                    <a:pt x="124" y="107"/>
                  </a:lnTo>
                  <a:lnTo>
                    <a:pt x="124" y="149"/>
                  </a:lnTo>
                  <a:cubicBezTo>
                    <a:pt x="129" y="151"/>
                    <a:pt x="137" y="153"/>
                    <a:pt x="148" y="153"/>
                  </a:cubicBezTo>
                  <a:lnTo>
                    <a:pt x="174" y="153"/>
                  </a:lnTo>
                  <a:lnTo>
                    <a:pt x="172" y="167"/>
                  </a:lnTo>
                  <a:lnTo>
                    <a:pt x="143" y="167"/>
                  </a:lnTo>
                  <a:cubicBezTo>
                    <a:pt x="117" y="167"/>
                    <a:pt x="96" y="155"/>
                    <a:pt x="82" y="132"/>
                  </a:cubicBezTo>
                  <a:cubicBezTo>
                    <a:pt x="77" y="148"/>
                    <a:pt x="69" y="162"/>
                    <a:pt x="60" y="172"/>
                  </a:cubicBezTo>
                  <a:lnTo>
                    <a:pt x="48" y="160"/>
                  </a:lnTo>
                  <a:cubicBezTo>
                    <a:pt x="66" y="141"/>
                    <a:pt x="75" y="113"/>
                    <a:pt x="76" y="77"/>
                  </a:cubicBezTo>
                  <a:lnTo>
                    <a:pt x="92" y="80"/>
                  </a:lnTo>
                  <a:cubicBezTo>
                    <a:pt x="94" y="81"/>
                    <a:pt x="93" y="83"/>
                    <a:pt x="91" y="84"/>
                  </a:cubicBezTo>
                  <a:cubicBezTo>
                    <a:pt x="90" y="93"/>
                    <a:pt x="89" y="103"/>
                    <a:pt x="87" y="115"/>
                  </a:cubicBezTo>
                  <a:close/>
                  <a:moveTo>
                    <a:pt x="4" y="46"/>
                  </a:moveTo>
                  <a:cubicBezTo>
                    <a:pt x="21" y="33"/>
                    <a:pt x="34" y="19"/>
                    <a:pt x="43" y="5"/>
                  </a:cubicBezTo>
                  <a:lnTo>
                    <a:pt x="56" y="15"/>
                  </a:lnTo>
                  <a:cubicBezTo>
                    <a:pt x="58" y="18"/>
                    <a:pt x="57" y="19"/>
                    <a:pt x="54" y="18"/>
                  </a:cubicBezTo>
                  <a:cubicBezTo>
                    <a:pt x="45" y="31"/>
                    <a:pt x="32" y="44"/>
                    <a:pt x="14" y="59"/>
                  </a:cubicBezTo>
                  <a:lnTo>
                    <a:pt x="4" y="46"/>
                  </a:lnTo>
                  <a:close/>
                  <a:moveTo>
                    <a:pt x="9" y="116"/>
                  </a:moveTo>
                  <a:lnTo>
                    <a:pt x="0" y="102"/>
                  </a:lnTo>
                  <a:cubicBezTo>
                    <a:pt x="19" y="87"/>
                    <a:pt x="33" y="68"/>
                    <a:pt x="43" y="45"/>
                  </a:cubicBezTo>
                  <a:lnTo>
                    <a:pt x="57" y="54"/>
                  </a:lnTo>
                  <a:cubicBezTo>
                    <a:pt x="59" y="56"/>
                    <a:pt x="58" y="57"/>
                    <a:pt x="55" y="57"/>
                  </a:cubicBezTo>
                  <a:cubicBezTo>
                    <a:pt x="53" y="61"/>
                    <a:pt x="50" y="66"/>
                    <a:pt x="45" y="74"/>
                  </a:cubicBezTo>
                  <a:lnTo>
                    <a:pt x="45" y="174"/>
                  </a:lnTo>
                  <a:lnTo>
                    <a:pt x="30" y="174"/>
                  </a:lnTo>
                  <a:lnTo>
                    <a:pt x="30" y="95"/>
                  </a:lnTo>
                  <a:cubicBezTo>
                    <a:pt x="23" y="103"/>
                    <a:pt x="16" y="110"/>
                    <a:pt x="9" y="116"/>
                  </a:cubicBezTo>
                  <a:close/>
                  <a:moveTo>
                    <a:pt x="86" y="6"/>
                  </a:moveTo>
                  <a:cubicBezTo>
                    <a:pt x="94" y="12"/>
                    <a:pt x="100" y="21"/>
                    <a:pt x="105" y="33"/>
                  </a:cubicBezTo>
                  <a:lnTo>
                    <a:pt x="91" y="41"/>
                  </a:lnTo>
                  <a:cubicBezTo>
                    <a:pt x="88" y="30"/>
                    <a:pt x="82" y="21"/>
                    <a:pt x="73" y="13"/>
                  </a:cubicBezTo>
                  <a:lnTo>
                    <a:pt x="86" y="6"/>
                  </a:lnTo>
                  <a:close/>
                  <a:moveTo>
                    <a:pt x="318" y="128"/>
                  </a:moveTo>
                  <a:lnTo>
                    <a:pt x="302" y="128"/>
                  </a:lnTo>
                  <a:lnTo>
                    <a:pt x="302" y="142"/>
                  </a:lnTo>
                  <a:lnTo>
                    <a:pt x="320" y="141"/>
                  </a:lnTo>
                  <a:lnTo>
                    <a:pt x="313" y="132"/>
                  </a:lnTo>
                  <a:lnTo>
                    <a:pt x="318" y="128"/>
                  </a:lnTo>
                  <a:close/>
                  <a:moveTo>
                    <a:pt x="349" y="128"/>
                  </a:moveTo>
                  <a:lnTo>
                    <a:pt x="324" y="128"/>
                  </a:lnTo>
                  <a:cubicBezTo>
                    <a:pt x="330" y="135"/>
                    <a:pt x="336" y="142"/>
                    <a:pt x="341" y="150"/>
                  </a:cubicBezTo>
                  <a:lnTo>
                    <a:pt x="330" y="157"/>
                  </a:lnTo>
                  <a:lnTo>
                    <a:pt x="327" y="151"/>
                  </a:lnTo>
                  <a:cubicBezTo>
                    <a:pt x="305" y="154"/>
                    <a:pt x="284" y="156"/>
                    <a:pt x="263" y="159"/>
                  </a:cubicBezTo>
                  <a:cubicBezTo>
                    <a:pt x="263" y="164"/>
                    <a:pt x="261" y="164"/>
                    <a:pt x="259" y="159"/>
                  </a:cubicBezTo>
                  <a:lnTo>
                    <a:pt x="256" y="144"/>
                  </a:lnTo>
                  <a:lnTo>
                    <a:pt x="287" y="144"/>
                  </a:lnTo>
                  <a:lnTo>
                    <a:pt x="287" y="128"/>
                  </a:lnTo>
                  <a:lnTo>
                    <a:pt x="244" y="128"/>
                  </a:lnTo>
                  <a:lnTo>
                    <a:pt x="244" y="174"/>
                  </a:lnTo>
                  <a:lnTo>
                    <a:pt x="232" y="174"/>
                  </a:lnTo>
                  <a:lnTo>
                    <a:pt x="232" y="116"/>
                  </a:lnTo>
                  <a:lnTo>
                    <a:pt x="287" y="116"/>
                  </a:lnTo>
                  <a:lnTo>
                    <a:pt x="287" y="108"/>
                  </a:lnTo>
                  <a:lnTo>
                    <a:pt x="265" y="108"/>
                  </a:lnTo>
                  <a:lnTo>
                    <a:pt x="243" y="108"/>
                  </a:lnTo>
                  <a:lnTo>
                    <a:pt x="243" y="73"/>
                  </a:lnTo>
                  <a:lnTo>
                    <a:pt x="287" y="73"/>
                  </a:lnTo>
                  <a:lnTo>
                    <a:pt x="287" y="61"/>
                  </a:lnTo>
                  <a:cubicBezTo>
                    <a:pt x="271" y="62"/>
                    <a:pt x="254" y="62"/>
                    <a:pt x="237" y="62"/>
                  </a:cubicBezTo>
                  <a:lnTo>
                    <a:pt x="234" y="51"/>
                  </a:lnTo>
                  <a:cubicBezTo>
                    <a:pt x="286" y="51"/>
                    <a:pt x="323" y="49"/>
                    <a:pt x="343" y="45"/>
                  </a:cubicBezTo>
                  <a:lnTo>
                    <a:pt x="349" y="57"/>
                  </a:lnTo>
                  <a:cubicBezTo>
                    <a:pt x="351" y="60"/>
                    <a:pt x="349" y="61"/>
                    <a:pt x="344" y="59"/>
                  </a:cubicBezTo>
                  <a:cubicBezTo>
                    <a:pt x="332" y="59"/>
                    <a:pt x="318" y="60"/>
                    <a:pt x="302" y="60"/>
                  </a:cubicBezTo>
                  <a:lnTo>
                    <a:pt x="302" y="73"/>
                  </a:lnTo>
                  <a:lnTo>
                    <a:pt x="346" y="73"/>
                  </a:lnTo>
                  <a:lnTo>
                    <a:pt x="346" y="108"/>
                  </a:lnTo>
                  <a:lnTo>
                    <a:pt x="302" y="108"/>
                  </a:lnTo>
                  <a:lnTo>
                    <a:pt x="302" y="116"/>
                  </a:lnTo>
                  <a:lnTo>
                    <a:pt x="361" y="116"/>
                  </a:lnTo>
                  <a:lnTo>
                    <a:pt x="361" y="162"/>
                  </a:lnTo>
                  <a:cubicBezTo>
                    <a:pt x="361" y="169"/>
                    <a:pt x="358" y="173"/>
                    <a:pt x="351" y="173"/>
                  </a:cubicBezTo>
                  <a:lnTo>
                    <a:pt x="334" y="173"/>
                  </a:lnTo>
                  <a:lnTo>
                    <a:pt x="332" y="159"/>
                  </a:lnTo>
                  <a:lnTo>
                    <a:pt x="346" y="159"/>
                  </a:lnTo>
                  <a:cubicBezTo>
                    <a:pt x="348" y="159"/>
                    <a:pt x="349" y="158"/>
                    <a:pt x="349" y="156"/>
                  </a:cubicBezTo>
                  <a:lnTo>
                    <a:pt x="349" y="128"/>
                  </a:lnTo>
                  <a:close/>
                  <a:moveTo>
                    <a:pt x="203" y="172"/>
                  </a:moveTo>
                  <a:lnTo>
                    <a:pt x="192" y="159"/>
                  </a:lnTo>
                  <a:cubicBezTo>
                    <a:pt x="203" y="148"/>
                    <a:pt x="209" y="133"/>
                    <a:pt x="209" y="114"/>
                  </a:cubicBezTo>
                  <a:lnTo>
                    <a:pt x="209" y="6"/>
                  </a:lnTo>
                  <a:lnTo>
                    <a:pt x="353" y="6"/>
                  </a:lnTo>
                  <a:lnTo>
                    <a:pt x="353" y="41"/>
                  </a:lnTo>
                  <a:lnTo>
                    <a:pt x="224" y="41"/>
                  </a:lnTo>
                  <a:lnTo>
                    <a:pt x="224" y="114"/>
                  </a:lnTo>
                  <a:cubicBezTo>
                    <a:pt x="224" y="139"/>
                    <a:pt x="217" y="158"/>
                    <a:pt x="203" y="172"/>
                  </a:cubicBezTo>
                  <a:close/>
                  <a:moveTo>
                    <a:pt x="224" y="18"/>
                  </a:moveTo>
                  <a:lnTo>
                    <a:pt x="224" y="29"/>
                  </a:lnTo>
                  <a:lnTo>
                    <a:pt x="338" y="29"/>
                  </a:lnTo>
                  <a:lnTo>
                    <a:pt x="338" y="18"/>
                  </a:lnTo>
                  <a:lnTo>
                    <a:pt x="224" y="18"/>
                  </a:lnTo>
                  <a:close/>
                  <a:moveTo>
                    <a:pt x="256" y="85"/>
                  </a:moveTo>
                  <a:lnTo>
                    <a:pt x="256" y="96"/>
                  </a:lnTo>
                  <a:lnTo>
                    <a:pt x="287" y="96"/>
                  </a:lnTo>
                  <a:lnTo>
                    <a:pt x="287" y="85"/>
                  </a:lnTo>
                  <a:lnTo>
                    <a:pt x="256" y="85"/>
                  </a:lnTo>
                  <a:close/>
                  <a:moveTo>
                    <a:pt x="302" y="85"/>
                  </a:moveTo>
                  <a:lnTo>
                    <a:pt x="302" y="96"/>
                  </a:lnTo>
                  <a:lnTo>
                    <a:pt x="334" y="96"/>
                  </a:lnTo>
                  <a:lnTo>
                    <a:pt x="334" y="85"/>
                  </a:lnTo>
                  <a:lnTo>
                    <a:pt x="302" y="85"/>
                  </a:lnTo>
                  <a:close/>
                  <a:moveTo>
                    <a:pt x="499" y="112"/>
                  </a:moveTo>
                  <a:lnTo>
                    <a:pt x="462" y="112"/>
                  </a:lnTo>
                  <a:cubicBezTo>
                    <a:pt x="465" y="119"/>
                    <a:pt x="471" y="125"/>
                    <a:pt x="478" y="131"/>
                  </a:cubicBezTo>
                  <a:cubicBezTo>
                    <a:pt x="487" y="125"/>
                    <a:pt x="494" y="119"/>
                    <a:pt x="499" y="112"/>
                  </a:cubicBezTo>
                  <a:close/>
                  <a:moveTo>
                    <a:pt x="465" y="100"/>
                  </a:moveTo>
                  <a:lnTo>
                    <a:pt x="507" y="100"/>
                  </a:lnTo>
                  <a:lnTo>
                    <a:pt x="509" y="96"/>
                  </a:lnTo>
                  <a:lnTo>
                    <a:pt x="522" y="105"/>
                  </a:lnTo>
                  <a:cubicBezTo>
                    <a:pt x="524" y="107"/>
                    <a:pt x="524" y="109"/>
                    <a:pt x="520" y="109"/>
                  </a:cubicBezTo>
                  <a:cubicBezTo>
                    <a:pt x="513" y="120"/>
                    <a:pt x="503" y="130"/>
                    <a:pt x="490" y="139"/>
                  </a:cubicBezTo>
                  <a:cubicBezTo>
                    <a:pt x="504" y="147"/>
                    <a:pt x="526" y="152"/>
                    <a:pt x="556" y="155"/>
                  </a:cubicBezTo>
                  <a:lnTo>
                    <a:pt x="551" y="171"/>
                  </a:lnTo>
                  <a:cubicBezTo>
                    <a:pt x="521" y="169"/>
                    <a:pt x="496" y="161"/>
                    <a:pt x="478" y="149"/>
                  </a:cubicBezTo>
                  <a:cubicBezTo>
                    <a:pt x="450" y="164"/>
                    <a:pt x="424" y="173"/>
                    <a:pt x="399" y="175"/>
                  </a:cubicBezTo>
                  <a:lnTo>
                    <a:pt x="393" y="159"/>
                  </a:lnTo>
                  <a:cubicBezTo>
                    <a:pt x="420" y="157"/>
                    <a:pt x="444" y="150"/>
                    <a:pt x="466" y="138"/>
                  </a:cubicBezTo>
                  <a:cubicBezTo>
                    <a:pt x="462" y="134"/>
                    <a:pt x="457" y="128"/>
                    <a:pt x="451" y="120"/>
                  </a:cubicBezTo>
                  <a:cubicBezTo>
                    <a:pt x="436" y="134"/>
                    <a:pt x="421" y="143"/>
                    <a:pt x="408" y="147"/>
                  </a:cubicBezTo>
                  <a:lnTo>
                    <a:pt x="400" y="134"/>
                  </a:lnTo>
                  <a:cubicBezTo>
                    <a:pt x="426" y="125"/>
                    <a:pt x="445" y="110"/>
                    <a:pt x="457" y="87"/>
                  </a:cubicBezTo>
                  <a:lnTo>
                    <a:pt x="469" y="92"/>
                  </a:lnTo>
                  <a:cubicBezTo>
                    <a:pt x="472" y="93"/>
                    <a:pt x="471" y="94"/>
                    <a:pt x="468" y="95"/>
                  </a:cubicBezTo>
                  <a:lnTo>
                    <a:pt x="465" y="100"/>
                  </a:lnTo>
                  <a:close/>
                  <a:moveTo>
                    <a:pt x="487" y="90"/>
                  </a:moveTo>
                  <a:lnTo>
                    <a:pt x="476" y="90"/>
                  </a:lnTo>
                  <a:lnTo>
                    <a:pt x="472" y="76"/>
                  </a:lnTo>
                  <a:lnTo>
                    <a:pt x="481" y="76"/>
                  </a:lnTo>
                  <a:cubicBezTo>
                    <a:pt x="482" y="76"/>
                    <a:pt x="483" y="75"/>
                    <a:pt x="483" y="74"/>
                  </a:cubicBezTo>
                  <a:lnTo>
                    <a:pt x="483" y="37"/>
                  </a:lnTo>
                  <a:lnTo>
                    <a:pt x="464" y="37"/>
                  </a:lnTo>
                  <a:lnTo>
                    <a:pt x="464" y="53"/>
                  </a:lnTo>
                  <a:cubicBezTo>
                    <a:pt x="464" y="81"/>
                    <a:pt x="447" y="100"/>
                    <a:pt x="412" y="108"/>
                  </a:cubicBezTo>
                  <a:lnTo>
                    <a:pt x="406" y="94"/>
                  </a:lnTo>
                  <a:cubicBezTo>
                    <a:pt x="435" y="88"/>
                    <a:pt x="449" y="74"/>
                    <a:pt x="449" y="53"/>
                  </a:cubicBezTo>
                  <a:lnTo>
                    <a:pt x="449" y="37"/>
                  </a:lnTo>
                  <a:lnTo>
                    <a:pt x="392" y="37"/>
                  </a:lnTo>
                  <a:lnTo>
                    <a:pt x="392" y="23"/>
                  </a:lnTo>
                  <a:lnTo>
                    <a:pt x="464" y="23"/>
                  </a:lnTo>
                  <a:lnTo>
                    <a:pt x="464" y="0"/>
                  </a:lnTo>
                  <a:lnTo>
                    <a:pt x="481" y="0"/>
                  </a:lnTo>
                  <a:cubicBezTo>
                    <a:pt x="486" y="1"/>
                    <a:pt x="486" y="3"/>
                    <a:pt x="481" y="6"/>
                  </a:cubicBezTo>
                  <a:lnTo>
                    <a:pt x="481" y="23"/>
                  </a:lnTo>
                  <a:lnTo>
                    <a:pt x="553" y="23"/>
                  </a:lnTo>
                  <a:lnTo>
                    <a:pt x="553" y="37"/>
                  </a:lnTo>
                  <a:lnTo>
                    <a:pt x="498" y="37"/>
                  </a:lnTo>
                  <a:lnTo>
                    <a:pt x="498" y="78"/>
                  </a:lnTo>
                  <a:cubicBezTo>
                    <a:pt x="498" y="86"/>
                    <a:pt x="494" y="90"/>
                    <a:pt x="487" y="90"/>
                  </a:cubicBezTo>
                  <a:close/>
                  <a:moveTo>
                    <a:pt x="394" y="70"/>
                  </a:moveTo>
                  <a:cubicBezTo>
                    <a:pt x="407" y="64"/>
                    <a:pt x="417" y="55"/>
                    <a:pt x="425" y="45"/>
                  </a:cubicBezTo>
                  <a:lnTo>
                    <a:pt x="439" y="55"/>
                  </a:lnTo>
                  <a:cubicBezTo>
                    <a:pt x="440" y="57"/>
                    <a:pt x="439" y="58"/>
                    <a:pt x="436" y="58"/>
                  </a:cubicBezTo>
                  <a:cubicBezTo>
                    <a:pt x="428" y="69"/>
                    <a:pt x="417" y="77"/>
                    <a:pt x="403" y="84"/>
                  </a:cubicBezTo>
                  <a:lnTo>
                    <a:pt x="394" y="70"/>
                  </a:lnTo>
                  <a:close/>
                  <a:moveTo>
                    <a:pt x="515" y="45"/>
                  </a:moveTo>
                  <a:cubicBezTo>
                    <a:pt x="530" y="53"/>
                    <a:pt x="542" y="62"/>
                    <a:pt x="551" y="72"/>
                  </a:cubicBezTo>
                  <a:lnTo>
                    <a:pt x="538" y="87"/>
                  </a:lnTo>
                  <a:cubicBezTo>
                    <a:pt x="527" y="75"/>
                    <a:pt x="516" y="66"/>
                    <a:pt x="505" y="59"/>
                  </a:cubicBezTo>
                  <a:lnTo>
                    <a:pt x="515" y="45"/>
                  </a:lnTo>
                  <a:close/>
                  <a:moveTo>
                    <a:pt x="721" y="54"/>
                  </a:moveTo>
                  <a:lnTo>
                    <a:pt x="695" y="54"/>
                  </a:lnTo>
                  <a:cubicBezTo>
                    <a:pt x="697" y="81"/>
                    <a:pt x="701" y="102"/>
                    <a:pt x="708" y="115"/>
                  </a:cubicBezTo>
                  <a:cubicBezTo>
                    <a:pt x="715" y="102"/>
                    <a:pt x="719" y="81"/>
                    <a:pt x="721" y="54"/>
                  </a:cubicBezTo>
                  <a:close/>
                  <a:moveTo>
                    <a:pt x="718" y="129"/>
                  </a:moveTo>
                  <a:cubicBezTo>
                    <a:pt x="726" y="139"/>
                    <a:pt x="737" y="147"/>
                    <a:pt x="751" y="155"/>
                  </a:cubicBezTo>
                  <a:lnTo>
                    <a:pt x="742" y="171"/>
                  </a:lnTo>
                  <a:cubicBezTo>
                    <a:pt x="726" y="161"/>
                    <a:pt x="714" y="151"/>
                    <a:pt x="708" y="141"/>
                  </a:cubicBezTo>
                  <a:cubicBezTo>
                    <a:pt x="696" y="154"/>
                    <a:pt x="679" y="166"/>
                    <a:pt x="655" y="175"/>
                  </a:cubicBezTo>
                  <a:lnTo>
                    <a:pt x="647" y="160"/>
                  </a:lnTo>
                  <a:cubicBezTo>
                    <a:pt x="673" y="150"/>
                    <a:pt x="690" y="139"/>
                    <a:pt x="699" y="128"/>
                  </a:cubicBezTo>
                  <a:cubicBezTo>
                    <a:pt x="690" y="111"/>
                    <a:pt x="686" y="95"/>
                    <a:pt x="685" y="78"/>
                  </a:cubicBezTo>
                  <a:cubicBezTo>
                    <a:pt x="682" y="86"/>
                    <a:pt x="679" y="92"/>
                    <a:pt x="676" y="96"/>
                  </a:cubicBezTo>
                  <a:lnTo>
                    <a:pt x="663" y="86"/>
                  </a:lnTo>
                  <a:cubicBezTo>
                    <a:pt x="678" y="64"/>
                    <a:pt x="687" y="37"/>
                    <a:pt x="690" y="4"/>
                  </a:cubicBezTo>
                  <a:lnTo>
                    <a:pt x="706" y="8"/>
                  </a:lnTo>
                  <a:cubicBezTo>
                    <a:pt x="709" y="10"/>
                    <a:pt x="708" y="11"/>
                    <a:pt x="703" y="12"/>
                  </a:cubicBezTo>
                  <a:cubicBezTo>
                    <a:pt x="702" y="21"/>
                    <a:pt x="700" y="30"/>
                    <a:pt x="697" y="39"/>
                  </a:cubicBezTo>
                  <a:lnTo>
                    <a:pt x="748" y="39"/>
                  </a:lnTo>
                  <a:lnTo>
                    <a:pt x="748" y="54"/>
                  </a:lnTo>
                  <a:lnTo>
                    <a:pt x="736" y="54"/>
                  </a:lnTo>
                  <a:cubicBezTo>
                    <a:pt x="735" y="85"/>
                    <a:pt x="729" y="110"/>
                    <a:pt x="718" y="129"/>
                  </a:cubicBezTo>
                  <a:close/>
                  <a:moveTo>
                    <a:pt x="655" y="36"/>
                  </a:moveTo>
                  <a:lnTo>
                    <a:pt x="643" y="30"/>
                  </a:lnTo>
                  <a:cubicBezTo>
                    <a:pt x="647" y="23"/>
                    <a:pt x="651" y="16"/>
                    <a:pt x="655" y="7"/>
                  </a:cubicBezTo>
                  <a:lnTo>
                    <a:pt x="668" y="14"/>
                  </a:lnTo>
                  <a:cubicBezTo>
                    <a:pt x="670" y="16"/>
                    <a:pt x="669" y="17"/>
                    <a:pt x="666" y="18"/>
                  </a:cubicBezTo>
                  <a:cubicBezTo>
                    <a:pt x="663" y="25"/>
                    <a:pt x="659" y="31"/>
                    <a:pt x="655" y="36"/>
                  </a:cubicBezTo>
                  <a:close/>
                  <a:moveTo>
                    <a:pt x="637" y="130"/>
                  </a:moveTo>
                  <a:cubicBezTo>
                    <a:pt x="641" y="126"/>
                    <a:pt x="644" y="119"/>
                    <a:pt x="646" y="110"/>
                  </a:cubicBezTo>
                  <a:lnTo>
                    <a:pt x="625" y="110"/>
                  </a:lnTo>
                  <a:cubicBezTo>
                    <a:pt x="623" y="114"/>
                    <a:pt x="620" y="119"/>
                    <a:pt x="618" y="123"/>
                  </a:cubicBezTo>
                  <a:cubicBezTo>
                    <a:pt x="625" y="125"/>
                    <a:pt x="631" y="128"/>
                    <a:pt x="637" y="130"/>
                  </a:cubicBezTo>
                  <a:close/>
                  <a:moveTo>
                    <a:pt x="607" y="142"/>
                  </a:moveTo>
                  <a:lnTo>
                    <a:pt x="595" y="135"/>
                  </a:lnTo>
                  <a:cubicBezTo>
                    <a:pt x="600" y="128"/>
                    <a:pt x="605" y="119"/>
                    <a:pt x="610" y="110"/>
                  </a:cubicBezTo>
                  <a:lnTo>
                    <a:pt x="582" y="110"/>
                  </a:lnTo>
                  <a:lnTo>
                    <a:pt x="582" y="98"/>
                  </a:lnTo>
                  <a:lnTo>
                    <a:pt x="615" y="98"/>
                  </a:lnTo>
                  <a:cubicBezTo>
                    <a:pt x="618" y="91"/>
                    <a:pt x="620" y="86"/>
                    <a:pt x="622" y="81"/>
                  </a:cubicBezTo>
                  <a:lnTo>
                    <a:pt x="636" y="85"/>
                  </a:lnTo>
                  <a:cubicBezTo>
                    <a:pt x="638" y="87"/>
                    <a:pt x="637" y="88"/>
                    <a:pt x="634" y="89"/>
                  </a:cubicBezTo>
                  <a:lnTo>
                    <a:pt x="629" y="98"/>
                  </a:lnTo>
                  <a:lnTo>
                    <a:pt x="672" y="98"/>
                  </a:lnTo>
                  <a:lnTo>
                    <a:pt x="672" y="110"/>
                  </a:lnTo>
                  <a:lnTo>
                    <a:pt x="661" y="110"/>
                  </a:lnTo>
                  <a:cubicBezTo>
                    <a:pt x="658" y="120"/>
                    <a:pt x="654" y="128"/>
                    <a:pt x="649" y="135"/>
                  </a:cubicBezTo>
                  <a:cubicBezTo>
                    <a:pt x="654" y="137"/>
                    <a:pt x="659" y="140"/>
                    <a:pt x="664" y="143"/>
                  </a:cubicBezTo>
                  <a:lnTo>
                    <a:pt x="657" y="155"/>
                  </a:lnTo>
                  <a:cubicBezTo>
                    <a:pt x="651" y="151"/>
                    <a:pt x="646" y="149"/>
                    <a:pt x="642" y="147"/>
                  </a:cubicBezTo>
                  <a:cubicBezTo>
                    <a:pt x="629" y="160"/>
                    <a:pt x="611" y="168"/>
                    <a:pt x="589" y="171"/>
                  </a:cubicBezTo>
                  <a:lnTo>
                    <a:pt x="584" y="157"/>
                  </a:lnTo>
                  <a:cubicBezTo>
                    <a:pt x="604" y="155"/>
                    <a:pt x="619" y="150"/>
                    <a:pt x="629" y="141"/>
                  </a:cubicBezTo>
                  <a:cubicBezTo>
                    <a:pt x="624" y="138"/>
                    <a:pt x="618" y="136"/>
                    <a:pt x="613" y="134"/>
                  </a:cubicBezTo>
                  <a:lnTo>
                    <a:pt x="607" y="142"/>
                  </a:lnTo>
                  <a:close/>
                  <a:moveTo>
                    <a:pt x="622" y="1"/>
                  </a:moveTo>
                  <a:lnTo>
                    <a:pt x="634" y="1"/>
                  </a:lnTo>
                  <a:cubicBezTo>
                    <a:pt x="638" y="2"/>
                    <a:pt x="639" y="3"/>
                    <a:pt x="635" y="6"/>
                  </a:cubicBezTo>
                  <a:lnTo>
                    <a:pt x="635" y="38"/>
                  </a:lnTo>
                  <a:lnTo>
                    <a:pt x="673" y="38"/>
                  </a:lnTo>
                  <a:lnTo>
                    <a:pt x="673" y="50"/>
                  </a:lnTo>
                  <a:lnTo>
                    <a:pt x="642" y="50"/>
                  </a:lnTo>
                  <a:cubicBezTo>
                    <a:pt x="647" y="56"/>
                    <a:pt x="656" y="63"/>
                    <a:pt x="667" y="69"/>
                  </a:cubicBezTo>
                  <a:lnTo>
                    <a:pt x="659" y="81"/>
                  </a:lnTo>
                  <a:cubicBezTo>
                    <a:pt x="651" y="76"/>
                    <a:pt x="643" y="69"/>
                    <a:pt x="635" y="60"/>
                  </a:cubicBezTo>
                  <a:lnTo>
                    <a:pt x="635" y="78"/>
                  </a:lnTo>
                  <a:lnTo>
                    <a:pt x="622" y="78"/>
                  </a:lnTo>
                  <a:lnTo>
                    <a:pt x="622" y="64"/>
                  </a:lnTo>
                  <a:cubicBezTo>
                    <a:pt x="614" y="74"/>
                    <a:pt x="603" y="83"/>
                    <a:pt x="589" y="91"/>
                  </a:cubicBezTo>
                  <a:lnTo>
                    <a:pt x="580" y="79"/>
                  </a:lnTo>
                  <a:cubicBezTo>
                    <a:pt x="595" y="71"/>
                    <a:pt x="608" y="61"/>
                    <a:pt x="618" y="50"/>
                  </a:cubicBezTo>
                  <a:lnTo>
                    <a:pt x="583" y="50"/>
                  </a:lnTo>
                  <a:lnTo>
                    <a:pt x="583" y="38"/>
                  </a:lnTo>
                  <a:lnTo>
                    <a:pt x="622" y="38"/>
                  </a:lnTo>
                  <a:lnTo>
                    <a:pt x="622" y="1"/>
                  </a:lnTo>
                  <a:close/>
                  <a:moveTo>
                    <a:pt x="588" y="16"/>
                  </a:moveTo>
                  <a:lnTo>
                    <a:pt x="600" y="9"/>
                  </a:lnTo>
                  <a:cubicBezTo>
                    <a:pt x="606" y="15"/>
                    <a:pt x="610" y="21"/>
                    <a:pt x="613" y="27"/>
                  </a:cubicBezTo>
                  <a:lnTo>
                    <a:pt x="601" y="36"/>
                  </a:lnTo>
                  <a:cubicBezTo>
                    <a:pt x="598" y="28"/>
                    <a:pt x="593" y="22"/>
                    <a:pt x="588" y="16"/>
                  </a:cubicBezTo>
                  <a:close/>
                  <a:moveTo>
                    <a:pt x="880" y="75"/>
                  </a:moveTo>
                  <a:lnTo>
                    <a:pt x="880" y="72"/>
                  </a:lnTo>
                  <a:lnTo>
                    <a:pt x="843" y="72"/>
                  </a:lnTo>
                  <a:lnTo>
                    <a:pt x="843" y="174"/>
                  </a:lnTo>
                  <a:lnTo>
                    <a:pt x="828" y="174"/>
                  </a:lnTo>
                  <a:lnTo>
                    <a:pt x="828" y="6"/>
                  </a:lnTo>
                  <a:lnTo>
                    <a:pt x="895" y="6"/>
                  </a:lnTo>
                  <a:lnTo>
                    <a:pt x="895" y="75"/>
                  </a:lnTo>
                  <a:lnTo>
                    <a:pt x="880" y="75"/>
                  </a:lnTo>
                  <a:close/>
                  <a:moveTo>
                    <a:pt x="880" y="33"/>
                  </a:moveTo>
                  <a:lnTo>
                    <a:pt x="880" y="18"/>
                  </a:lnTo>
                  <a:lnTo>
                    <a:pt x="843" y="18"/>
                  </a:lnTo>
                  <a:lnTo>
                    <a:pt x="843" y="33"/>
                  </a:lnTo>
                  <a:lnTo>
                    <a:pt x="880" y="33"/>
                  </a:lnTo>
                  <a:close/>
                  <a:moveTo>
                    <a:pt x="880" y="60"/>
                  </a:moveTo>
                  <a:lnTo>
                    <a:pt x="880" y="45"/>
                  </a:lnTo>
                  <a:lnTo>
                    <a:pt x="843" y="45"/>
                  </a:lnTo>
                  <a:lnTo>
                    <a:pt x="843" y="60"/>
                  </a:lnTo>
                  <a:lnTo>
                    <a:pt x="880" y="60"/>
                  </a:lnTo>
                  <a:close/>
                  <a:moveTo>
                    <a:pt x="882" y="146"/>
                  </a:moveTo>
                  <a:lnTo>
                    <a:pt x="882" y="156"/>
                  </a:lnTo>
                  <a:lnTo>
                    <a:pt x="869" y="156"/>
                  </a:lnTo>
                  <a:lnTo>
                    <a:pt x="869" y="90"/>
                  </a:lnTo>
                  <a:lnTo>
                    <a:pt x="940" y="90"/>
                  </a:lnTo>
                  <a:lnTo>
                    <a:pt x="940" y="152"/>
                  </a:lnTo>
                  <a:lnTo>
                    <a:pt x="928" y="152"/>
                  </a:lnTo>
                  <a:lnTo>
                    <a:pt x="928" y="146"/>
                  </a:lnTo>
                  <a:lnTo>
                    <a:pt x="882" y="146"/>
                  </a:lnTo>
                  <a:close/>
                  <a:moveTo>
                    <a:pt x="928" y="134"/>
                  </a:moveTo>
                  <a:lnTo>
                    <a:pt x="928" y="102"/>
                  </a:lnTo>
                  <a:lnTo>
                    <a:pt x="882" y="102"/>
                  </a:lnTo>
                  <a:lnTo>
                    <a:pt x="882" y="134"/>
                  </a:lnTo>
                  <a:lnTo>
                    <a:pt x="928" y="134"/>
                  </a:lnTo>
                  <a:close/>
                  <a:moveTo>
                    <a:pt x="953" y="171"/>
                  </a:moveTo>
                  <a:lnTo>
                    <a:pt x="949" y="157"/>
                  </a:lnTo>
                  <a:lnTo>
                    <a:pt x="964" y="157"/>
                  </a:lnTo>
                  <a:cubicBezTo>
                    <a:pt x="966" y="157"/>
                    <a:pt x="967" y="156"/>
                    <a:pt x="967" y="155"/>
                  </a:cubicBezTo>
                  <a:lnTo>
                    <a:pt x="967" y="72"/>
                  </a:lnTo>
                  <a:lnTo>
                    <a:pt x="928" y="72"/>
                  </a:lnTo>
                  <a:lnTo>
                    <a:pt x="928" y="76"/>
                  </a:lnTo>
                  <a:lnTo>
                    <a:pt x="913" y="76"/>
                  </a:lnTo>
                  <a:lnTo>
                    <a:pt x="913" y="6"/>
                  </a:lnTo>
                  <a:lnTo>
                    <a:pt x="982" y="6"/>
                  </a:lnTo>
                  <a:lnTo>
                    <a:pt x="982" y="159"/>
                  </a:lnTo>
                  <a:cubicBezTo>
                    <a:pt x="982" y="167"/>
                    <a:pt x="978" y="171"/>
                    <a:pt x="970" y="171"/>
                  </a:cubicBezTo>
                  <a:lnTo>
                    <a:pt x="953" y="171"/>
                  </a:lnTo>
                  <a:close/>
                  <a:moveTo>
                    <a:pt x="967" y="18"/>
                  </a:moveTo>
                  <a:lnTo>
                    <a:pt x="928" y="18"/>
                  </a:lnTo>
                  <a:lnTo>
                    <a:pt x="928" y="33"/>
                  </a:lnTo>
                  <a:lnTo>
                    <a:pt x="967" y="33"/>
                  </a:lnTo>
                  <a:lnTo>
                    <a:pt x="967" y="18"/>
                  </a:lnTo>
                  <a:close/>
                  <a:moveTo>
                    <a:pt x="967" y="60"/>
                  </a:moveTo>
                  <a:lnTo>
                    <a:pt x="967" y="45"/>
                  </a:lnTo>
                  <a:lnTo>
                    <a:pt x="928" y="45"/>
                  </a:lnTo>
                  <a:lnTo>
                    <a:pt x="928" y="60"/>
                  </a:lnTo>
                  <a:lnTo>
                    <a:pt x="967" y="60"/>
                  </a:lnTo>
                  <a:close/>
                  <a:moveTo>
                    <a:pt x="1114" y="108"/>
                  </a:moveTo>
                  <a:cubicBezTo>
                    <a:pt x="1108" y="111"/>
                    <a:pt x="1101" y="112"/>
                    <a:pt x="1093" y="112"/>
                  </a:cubicBezTo>
                  <a:cubicBezTo>
                    <a:pt x="1078" y="112"/>
                    <a:pt x="1067" y="108"/>
                    <a:pt x="1058" y="99"/>
                  </a:cubicBezTo>
                  <a:cubicBezTo>
                    <a:pt x="1050" y="91"/>
                    <a:pt x="1045" y="81"/>
                    <a:pt x="1045" y="69"/>
                  </a:cubicBezTo>
                  <a:cubicBezTo>
                    <a:pt x="1045" y="57"/>
                    <a:pt x="1050" y="46"/>
                    <a:pt x="1059" y="37"/>
                  </a:cubicBezTo>
                  <a:cubicBezTo>
                    <a:pt x="1067" y="29"/>
                    <a:pt x="1079" y="24"/>
                    <a:pt x="1095" y="24"/>
                  </a:cubicBezTo>
                  <a:cubicBezTo>
                    <a:pt x="1110" y="24"/>
                    <a:pt x="1122" y="29"/>
                    <a:pt x="1130" y="37"/>
                  </a:cubicBezTo>
                  <a:cubicBezTo>
                    <a:pt x="1141" y="48"/>
                    <a:pt x="1147" y="66"/>
                    <a:pt x="1147" y="90"/>
                  </a:cubicBezTo>
                  <a:cubicBezTo>
                    <a:pt x="1147" y="114"/>
                    <a:pt x="1141" y="132"/>
                    <a:pt x="1131" y="142"/>
                  </a:cubicBezTo>
                  <a:cubicBezTo>
                    <a:pt x="1122" y="151"/>
                    <a:pt x="1110" y="156"/>
                    <a:pt x="1094" y="156"/>
                  </a:cubicBezTo>
                  <a:cubicBezTo>
                    <a:pt x="1079" y="156"/>
                    <a:pt x="1068" y="152"/>
                    <a:pt x="1060" y="144"/>
                  </a:cubicBezTo>
                  <a:cubicBezTo>
                    <a:pt x="1055" y="139"/>
                    <a:pt x="1051" y="132"/>
                    <a:pt x="1048" y="123"/>
                  </a:cubicBezTo>
                  <a:lnTo>
                    <a:pt x="1067" y="123"/>
                  </a:lnTo>
                  <a:cubicBezTo>
                    <a:pt x="1069" y="128"/>
                    <a:pt x="1071" y="132"/>
                    <a:pt x="1074" y="135"/>
                  </a:cubicBezTo>
                  <a:cubicBezTo>
                    <a:pt x="1078" y="139"/>
                    <a:pt x="1085" y="141"/>
                    <a:pt x="1094" y="141"/>
                  </a:cubicBezTo>
                  <a:cubicBezTo>
                    <a:pt x="1104" y="141"/>
                    <a:pt x="1112" y="138"/>
                    <a:pt x="1119" y="131"/>
                  </a:cubicBezTo>
                  <a:cubicBezTo>
                    <a:pt x="1125" y="124"/>
                    <a:pt x="1129" y="112"/>
                    <a:pt x="1130" y="94"/>
                  </a:cubicBezTo>
                  <a:cubicBezTo>
                    <a:pt x="1125" y="100"/>
                    <a:pt x="1120" y="105"/>
                    <a:pt x="1114" y="108"/>
                  </a:cubicBezTo>
                  <a:close/>
                  <a:moveTo>
                    <a:pt x="1072" y="48"/>
                  </a:moveTo>
                  <a:cubicBezTo>
                    <a:pt x="1066" y="53"/>
                    <a:pt x="1063" y="60"/>
                    <a:pt x="1063" y="69"/>
                  </a:cubicBezTo>
                  <a:cubicBezTo>
                    <a:pt x="1063" y="77"/>
                    <a:pt x="1066" y="83"/>
                    <a:pt x="1072" y="89"/>
                  </a:cubicBezTo>
                  <a:cubicBezTo>
                    <a:pt x="1077" y="94"/>
                    <a:pt x="1084" y="97"/>
                    <a:pt x="1093" y="97"/>
                  </a:cubicBezTo>
                  <a:cubicBezTo>
                    <a:pt x="1104" y="97"/>
                    <a:pt x="1112" y="94"/>
                    <a:pt x="1117" y="89"/>
                  </a:cubicBezTo>
                  <a:cubicBezTo>
                    <a:pt x="1124" y="82"/>
                    <a:pt x="1127" y="75"/>
                    <a:pt x="1127" y="67"/>
                  </a:cubicBezTo>
                  <a:cubicBezTo>
                    <a:pt x="1127" y="60"/>
                    <a:pt x="1124" y="53"/>
                    <a:pt x="1118" y="47"/>
                  </a:cubicBezTo>
                  <a:cubicBezTo>
                    <a:pt x="1113" y="42"/>
                    <a:pt x="1105" y="39"/>
                    <a:pt x="1095" y="39"/>
                  </a:cubicBezTo>
                  <a:cubicBezTo>
                    <a:pt x="1085" y="39"/>
                    <a:pt x="1077" y="42"/>
                    <a:pt x="1072" y="48"/>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4" name="Line 644"/>
            <p:cNvCxnSpPr/>
            <p:nvPr/>
          </p:nvCxnSpPr>
          <p:spPr bwMode="auto">
            <a:xfrm>
              <a:off x="44450" y="617220"/>
              <a:ext cx="5318760" cy="0"/>
            </a:xfrm>
            <a:prstGeom prst="line">
              <a:avLst/>
            </a:prstGeom>
            <a:noFill/>
            <a:ln w="28"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5" name="Line 645"/>
            <p:cNvCxnSpPr/>
            <p:nvPr/>
          </p:nvCxnSpPr>
          <p:spPr bwMode="auto">
            <a:xfrm>
              <a:off x="958215" y="259080"/>
              <a:ext cx="0" cy="715645"/>
            </a:xfrm>
            <a:prstGeom prst="line">
              <a:avLst/>
            </a:prstGeom>
            <a:noFill/>
            <a:ln w="28"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6" name="Line 646"/>
            <p:cNvCxnSpPr/>
            <p:nvPr/>
          </p:nvCxnSpPr>
          <p:spPr bwMode="auto">
            <a:xfrm>
              <a:off x="44450" y="259080"/>
              <a:ext cx="5318760" cy="0"/>
            </a:xfrm>
            <a:prstGeom prst="line">
              <a:avLst/>
            </a:prstGeom>
            <a:noFill/>
            <a:ln w="28"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7" name="Line 647"/>
            <p:cNvCxnSpPr/>
            <p:nvPr/>
          </p:nvCxnSpPr>
          <p:spPr bwMode="auto">
            <a:xfrm>
              <a:off x="5363210" y="259080"/>
              <a:ext cx="0" cy="715645"/>
            </a:xfrm>
            <a:prstGeom prst="line">
              <a:avLst/>
            </a:prstGeom>
            <a:noFill/>
            <a:ln w="28"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8" name="Line 648"/>
            <p:cNvCxnSpPr/>
            <p:nvPr/>
          </p:nvCxnSpPr>
          <p:spPr bwMode="auto">
            <a:xfrm>
              <a:off x="44450" y="974725"/>
              <a:ext cx="5318760" cy="0"/>
            </a:xfrm>
            <a:prstGeom prst="line">
              <a:avLst/>
            </a:prstGeom>
            <a:noFill/>
            <a:ln w="28"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9" name="Line 649"/>
            <p:cNvCxnSpPr/>
            <p:nvPr/>
          </p:nvCxnSpPr>
          <p:spPr bwMode="auto">
            <a:xfrm>
              <a:off x="44450" y="259080"/>
              <a:ext cx="0" cy="715645"/>
            </a:xfrm>
            <a:prstGeom prst="line">
              <a:avLst/>
            </a:prstGeom>
            <a:noFill/>
            <a:ln w="28"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190" name="キャンバス 519"/>
          <p:cNvGrpSpPr/>
          <p:nvPr/>
        </p:nvGrpSpPr>
        <p:grpSpPr>
          <a:xfrm>
            <a:off x="611560" y="3068960"/>
            <a:ext cx="3551049" cy="1013058"/>
            <a:chOff x="0" y="0"/>
            <a:chExt cx="3695065" cy="1039495"/>
          </a:xfrm>
        </p:grpSpPr>
        <p:sp>
          <p:nvSpPr>
            <p:cNvPr id="191" name="正方形/長方形 190"/>
            <p:cNvSpPr/>
            <p:nvPr/>
          </p:nvSpPr>
          <p:spPr>
            <a:xfrm>
              <a:off x="0" y="0"/>
              <a:ext cx="3695065" cy="1039495"/>
            </a:xfrm>
            <a:prstGeom prst="rect">
              <a:avLst/>
            </a:prstGeom>
            <a:noFill/>
            <a:ln>
              <a:noFill/>
            </a:ln>
          </p:spPr>
        </p:sp>
        <p:sp>
          <p:nvSpPr>
            <p:cNvPr id="192" name="Rectangle 480"/>
            <p:cNvSpPr>
              <a:spLocks noChangeArrowheads="1"/>
            </p:cNvSpPr>
            <p:nvPr/>
          </p:nvSpPr>
          <p:spPr bwMode="auto">
            <a:xfrm>
              <a:off x="47626" y="47624"/>
              <a:ext cx="3609340" cy="2292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93" name="Freeform 481"/>
            <p:cNvSpPr>
              <a:spLocks noEditPoints="1"/>
            </p:cNvSpPr>
            <p:nvPr/>
          </p:nvSpPr>
          <p:spPr bwMode="auto">
            <a:xfrm>
              <a:off x="1538605" y="71755"/>
              <a:ext cx="600710" cy="113030"/>
            </a:xfrm>
            <a:custGeom>
              <a:avLst/>
              <a:gdLst>
                <a:gd name="T0" fmla="*/ 60 w 1007"/>
                <a:gd name="T1" fmla="*/ 147 h 190"/>
                <a:gd name="T2" fmla="*/ 0 w 1007"/>
                <a:gd name="T3" fmla="*/ 90 h 190"/>
                <a:gd name="T4" fmla="*/ 15 w 1007"/>
                <a:gd name="T5" fmla="*/ 55 h 190"/>
                <a:gd name="T6" fmla="*/ 150 w 1007"/>
                <a:gd name="T7" fmla="*/ 55 h 190"/>
                <a:gd name="T8" fmla="*/ 169 w 1007"/>
                <a:gd name="T9" fmla="*/ 90 h 190"/>
                <a:gd name="T10" fmla="*/ 94 w 1007"/>
                <a:gd name="T11" fmla="*/ 141 h 190"/>
                <a:gd name="T12" fmla="*/ 160 w 1007"/>
                <a:gd name="T13" fmla="*/ 166 h 190"/>
                <a:gd name="T14" fmla="*/ 209 w 1007"/>
                <a:gd name="T15" fmla="*/ 77 h 190"/>
                <a:gd name="T16" fmla="*/ 317 w 1007"/>
                <a:gd name="T17" fmla="*/ 93 h 190"/>
                <a:gd name="T18" fmla="*/ 253 w 1007"/>
                <a:gd name="T19" fmla="*/ 170 h 190"/>
                <a:gd name="T20" fmla="*/ 236 w 1007"/>
                <a:gd name="T21" fmla="*/ 48 h 190"/>
                <a:gd name="T22" fmla="*/ 344 w 1007"/>
                <a:gd name="T23" fmla="*/ 48 h 190"/>
                <a:gd name="T24" fmla="*/ 354 w 1007"/>
                <a:gd name="T25" fmla="*/ 58 h 190"/>
                <a:gd name="T26" fmla="*/ 375 w 1007"/>
                <a:gd name="T27" fmla="*/ 43 h 190"/>
                <a:gd name="T28" fmla="*/ 346 w 1007"/>
                <a:gd name="T29" fmla="*/ 15 h 190"/>
                <a:gd name="T30" fmla="*/ 526 w 1007"/>
                <a:gd name="T31" fmla="*/ 142 h 190"/>
                <a:gd name="T32" fmla="*/ 526 w 1007"/>
                <a:gd name="T33" fmla="*/ 166 h 190"/>
                <a:gd name="T34" fmla="*/ 494 w 1007"/>
                <a:gd name="T35" fmla="*/ 156 h 190"/>
                <a:gd name="T36" fmla="*/ 526 w 1007"/>
                <a:gd name="T37" fmla="*/ 42 h 190"/>
                <a:gd name="T38" fmla="*/ 448 w 1007"/>
                <a:gd name="T39" fmla="*/ 78 h 190"/>
                <a:gd name="T40" fmla="*/ 481 w 1007"/>
                <a:gd name="T41" fmla="*/ 50 h 190"/>
                <a:gd name="T42" fmla="*/ 410 w 1007"/>
                <a:gd name="T43" fmla="*/ 167 h 190"/>
                <a:gd name="T44" fmla="*/ 700 w 1007"/>
                <a:gd name="T45" fmla="*/ 156 h 190"/>
                <a:gd name="T46" fmla="*/ 648 w 1007"/>
                <a:gd name="T47" fmla="*/ 147 h 190"/>
                <a:gd name="T48" fmla="*/ 617 w 1007"/>
                <a:gd name="T49" fmla="*/ 112 h 190"/>
                <a:gd name="T50" fmla="*/ 667 w 1007"/>
                <a:gd name="T51" fmla="*/ 96 h 190"/>
                <a:gd name="T52" fmla="*/ 638 w 1007"/>
                <a:gd name="T53" fmla="*/ 51 h 190"/>
                <a:gd name="T54" fmla="*/ 621 w 1007"/>
                <a:gd name="T55" fmla="*/ 34 h 190"/>
                <a:gd name="T56" fmla="*/ 799 w 1007"/>
                <a:gd name="T57" fmla="*/ 34 h 190"/>
                <a:gd name="T58" fmla="*/ 782 w 1007"/>
                <a:gd name="T59" fmla="*/ 51 h 190"/>
                <a:gd name="T60" fmla="*/ 753 w 1007"/>
                <a:gd name="T61" fmla="*/ 96 h 190"/>
                <a:gd name="T62" fmla="*/ 718 w 1007"/>
                <a:gd name="T63" fmla="*/ 103 h 190"/>
                <a:gd name="T64" fmla="*/ 804 w 1007"/>
                <a:gd name="T65" fmla="*/ 124 h 190"/>
                <a:gd name="T66" fmla="*/ 796 w 1007"/>
                <a:gd name="T67" fmla="*/ 171 h 190"/>
                <a:gd name="T68" fmla="*/ 628 w 1007"/>
                <a:gd name="T69" fmla="*/ 187 h 190"/>
                <a:gd name="T70" fmla="*/ 717 w 1007"/>
                <a:gd name="T71" fmla="*/ 143 h 190"/>
                <a:gd name="T72" fmla="*/ 706 w 1007"/>
                <a:gd name="T73" fmla="*/ 34 h 190"/>
                <a:gd name="T74" fmla="*/ 714 w 1007"/>
                <a:gd name="T75" fmla="*/ 34 h 190"/>
                <a:gd name="T76" fmla="*/ 677 w 1007"/>
                <a:gd name="T77" fmla="*/ 84 h 190"/>
                <a:gd name="T78" fmla="*/ 667 w 1007"/>
                <a:gd name="T79" fmla="*/ 84 h 190"/>
                <a:gd name="T80" fmla="*/ 714 w 1007"/>
                <a:gd name="T81" fmla="*/ 84 h 190"/>
                <a:gd name="T82" fmla="*/ 743 w 1007"/>
                <a:gd name="T83" fmla="*/ 63 h 190"/>
                <a:gd name="T84" fmla="*/ 753 w 1007"/>
                <a:gd name="T85" fmla="*/ 63 h 190"/>
                <a:gd name="T86" fmla="*/ 974 w 1007"/>
                <a:gd name="T87" fmla="*/ 128 h 190"/>
                <a:gd name="T88" fmla="*/ 939 w 1007"/>
                <a:gd name="T89" fmla="*/ 91 h 190"/>
                <a:gd name="T90" fmla="*/ 1004 w 1007"/>
                <a:gd name="T91" fmla="*/ 153 h 190"/>
                <a:gd name="T92" fmla="*/ 936 w 1007"/>
                <a:gd name="T93" fmla="*/ 166 h 190"/>
                <a:gd name="T94" fmla="*/ 976 w 1007"/>
                <a:gd name="T95" fmla="*/ 66 h 190"/>
                <a:gd name="T96" fmla="*/ 905 w 1007"/>
                <a:gd name="T97" fmla="*/ 78 h 190"/>
                <a:gd name="T98" fmla="*/ 959 w 1007"/>
                <a:gd name="T99" fmla="*/ 24 h 190"/>
                <a:gd name="T100" fmla="*/ 913 w 1007"/>
                <a:gd name="T101" fmla="*/ 115 h 190"/>
                <a:gd name="T102" fmla="*/ 886 w 1007"/>
                <a:gd name="T103" fmla="*/ 123 h 190"/>
                <a:gd name="T104" fmla="*/ 868 w 1007"/>
                <a:gd name="T105" fmla="*/ 124 h 190"/>
                <a:gd name="T106" fmla="*/ 828 w 1007"/>
                <a:gd name="T107" fmla="*/ 165 h 190"/>
                <a:gd name="T108" fmla="*/ 928 w 1007"/>
                <a:gd name="T109" fmla="*/ 105 h 190"/>
                <a:gd name="T110" fmla="*/ 892 w 1007"/>
                <a:gd name="T111" fmla="*/ 105 h 190"/>
                <a:gd name="T112" fmla="*/ 861 w 1007"/>
                <a:gd name="T113" fmla="*/ 108 h 190"/>
                <a:gd name="T114" fmla="*/ 826 w 1007"/>
                <a:gd name="T115" fmla="*/ 93 h 190"/>
                <a:gd name="T116" fmla="*/ 826 w 1007"/>
                <a:gd name="T117" fmla="*/ 57 h 190"/>
                <a:gd name="T118" fmla="*/ 870 w 1007"/>
                <a:gd name="T119" fmla="*/ 6 h 190"/>
                <a:gd name="T120" fmla="*/ 870 w 1007"/>
                <a:gd name="T121" fmla="*/ 57 h 190"/>
                <a:gd name="T122" fmla="*/ 917 w 1007"/>
                <a:gd name="T123" fmla="*/ 43 h 190"/>
                <a:gd name="T124" fmla="*/ 890 w 1007"/>
                <a:gd name="T125" fmla="*/ 9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190">
                  <a:moveTo>
                    <a:pt x="160" y="166"/>
                  </a:moveTo>
                  <a:lnTo>
                    <a:pt x="79" y="166"/>
                  </a:lnTo>
                  <a:cubicBezTo>
                    <a:pt x="67" y="166"/>
                    <a:pt x="60" y="160"/>
                    <a:pt x="60" y="147"/>
                  </a:cubicBezTo>
                  <a:lnTo>
                    <a:pt x="60" y="106"/>
                  </a:lnTo>
                  <a:lnTo>
                    <a:pt x="0" y="106"/>
                  </a:lnTo>
                  <a:lnTo>
                    <a:pt x="0" y="90"/>
                  </a:lnTo>
                  <a:lnTo>
                    <a:pt x="60" y="90"/>
                  </a:lnTo>
                  <a:lnTo>
                    <a:pt x="60" y="55"/>
                  </a:lnTo>
                  <a:lnTo>
                    <a:pt x="15" y="55"/>
                  </a:lnTo>
                  <a:lnTo>
                    <a:pt x="15" y="39"/>
                  </a:lnTo>
                  <a:lnTo>
                    <a:pt x="150" y="39"/>
                  </a:lnTo>
                  <a:lnTo>
                    <a:pt x="150" y="55"/>
                  </a:lnTo>
                  <a:lnTo>
                    <a:pt x="94" y="55"/>
                  </a:lnTo>
                  <a:lnTo>
                    <a:pt x="94" y="90"/>
                  </a:lnTo>
                  <a:lnTo>
                    <a:pt x="169" y="90"/>
                  </a:lnTo>
                  <a:lnTo>
                    <a:pt x="169" y="106"/>
                  </a:lnTo>
                  <a:lnTo>
                    <a:pt x="94" y="106"/>
                  </a:lnTo>
                  <a:lnTo>
                    <a:pt x="94" y="141"/>
                  </a:lnTo>
                  <a:cubicBezTo>
                    <a:pt x="94" y="147"/>
                    <a:pt x="94" y="150"/>
                    <a:pt x="94" y="150"/>
                  </a:cubicBezTo>
                  <a:lnTo>
                    <a:pt x="161" y="150"/>
                  </a:lnTo>
                  <a:lnTo>
                    <a:pt x="160" y="166"/>
                  </a:lnTo>
                  <a:close/>
                  <a:moveTo>
                    <a:pt x="284" y="93"/>
                  </a:moveTo>
                  <a:lnTo>
                    <a:pt x="209" y="93"/>
                  </a:lnTo>
                  <a:lnTo>
                    <a:pt x="209" y="77"/>
                  </a:lnTo>
                  <a:lnTo>
                    <a:pt x="379" y="77"/>
                  </a:lnTo>
                  <a:lnTo>
                    <a:pt x="379" y="93"/>
                  </a:lnTo>
                  <a:lnTo>
                    <a:pt x="317" y="93"/>
                  </a:lnTo>
                  <a:lnTo>
                    <a:pt x="317" y="103"/>
                  </a:lnTo>
                  <a:cubicBezTo>
                    <a:pt x="317" y="135"/>
                    <a:pt x="304" y="163"/>
                    <a:pt x="276" y="188"/>
                  </a:cubicBezTo>
                  <a:lnTo>
                    <a:pt x="253" y="170"/>
                  </a:lnTo>
                  <a:cubicBezTo>
                    <a:pt x="274" y="153"/>
                    <a:pt x="284" y="131"/>
                    <a:pt x="284" y="103"/>
                  </a:cubicBezTo>
                  <a:lnTo>
                    <a:pt x="284" y="93"/>
                  </a:lnTo>
                  <a:close/>
                  <a:moveTo>
                    <a:pt x="236" y="48"/>
                  </a:moveTo>
                  <a:lnTo>
                    <a:pt x="236" y="31"/>
                  </a:lnTo>
                  <a:lnTo>
                    <a:pt x="344" y="31"/>
                  </a:lnTo>
                  <a:lnTo>
                    <a:pt x="344" y="48"/>
                  </a:lnTo>
                  <a:lnTo>
                    <a:pt x="236" y="48"/>
                  </a:lnTo>
                  <a:close/>
                  <a:moveTo>
                    <a:pt x="375" y="43"/>
                  </a:moveTo>
                  <a:lnTo>
                    <a:pt x="354" y="58"/>
                  </a:lnTo>
                  <a:cubicBezTo>
                    <a:pt x="343" y="43"/>
                    <a:pt x="335" y="32"/>
                    <a:pt x="328" y="24"/>
                  </a:cubicBezTo>
                  <a:lnTo>
                    <a:pt x="348" y="11"/>
                  </a:lnTo>
                  <a:cubicBezTo>
                    <a:pt x="359" y="21"/>
                    <a:pt x="368" y="32"/>
                    <a:pt x="375" y="43"/>
                  </a:cubicBezTo>
                  <a:close/>
                  <a:moveTo>
                    <a:pt x="393" y="33"/>
                  </a:moveTo>
                  <a:lnTo>
                    <a:pt x="372" y="48"/>
                  </a:lnTo>
                  <a:cubicBezTo>
                    <a:pt x="360" y="32"/>
                    <a:pt x="352" y="21"/>
                    <a:pt x="346" y="15"/>
                  </a:cubicBezTo>
                  <a:lnTo>
                    <a:pt x="366" y="0"/>
                  </a:lnTo>
                  <a:cubicBezTo>
                    <a:pt x="377" y="12"/>
                    <a:pt x="386" y="23"/>
                    <a:pt x="393" y="33"/>
                  </a:cubicBezTo>
                  <a:close/>
                  <a:moveTo>
                    <a:pt x="526" y="142"/>
                  </a:moveTo>
                  <a:cubicBezTo>
                    <a:pt x="538" y="137"/>
                    <a:pt x="556" y="118"/>
                    <a:pt x="579" y="85"/>
                  </a:cubicBezTo>
                  <a:lnTo>
                    <a:pt x="598" y="110"/>
                  </a:lnTo>
                  <a:cubicBezTo>
                    <a:pt x="579" y="136"/>
                    <a:pt x="555" y="155"/>
                    <a:pt x="526" y="166"/>
                  </a:cubicBezTo>
                  <a:lnTo>
                    <a:pt x="510" y="174"/>
                  </a:lnTo>
                  <a:lnTo>
                    <a:pt x="492" y="160"/>
                  </a:lnTo>
                  <a:lnTo>
                    <a:pt x="494" y="156"/>
                  </a:lnTo>
                  <a:lnTo>
                    <a:pt x="494" y="36"/>
                  </a:lnTo>
                  <a:lnTo>
                    <a:pt x="525" y="36"/>
                  </a:lnTo>
                  <a:cubicBezTo>
                    <a:pt x="530" y="37"/>
                    <a:pt x="530" y="39"/>
                    <a:pt x="526" y="42"/>
                  </a:cubicBezTo>
                  <a:lnTo>
                    <a:pt x="526" y="142"/>
                  </a:lnTo>
                  <a:close/>
                  <a:moveTo>
                    <a:pt x="410" y="167"/>
                  </a:moveTo>
                  <a:cubicBezTo>
                    <a:pt x="435" y="143"/>
                    <a:pt x="448" y="113"/>
                    <a:pt x="448" y="78"/>
                  </a:cubicBezTo>
                  <a:lnTo>
                    <a:pt x="448" y="44"/>
                  </a:lnTo>
                  <a:lnTo>
                    <a:pt x="480" y="44"/>
                  </a:lnTo>
                  <a:cubicBezTo>
                    <a:pt x="484" y="45"/>
                    <a:pt x="485" y="47"/>
                    <a:pt x="481" y="50"/>
                  </a:cubicBezTo>
                  <a:lnTo>
                    <a:pt x="481" y="77"/>
                  </a:lnTo>
                  <a:cubicBezTo>
                    <a:pt x="481" y="119"/>
                    <a:pt x="466" y="154"/>
                    <a:pt x="435" y="183"/>
                  </a:cubicBezTo>
                  <a:lnTo>
                    <a:pt x="410" y="167"/>
                  </a:lnTo>
                  <a:close/>
                  <a:moveTo>
                    <a:pt x="628" y="187"/>
                  </a:moveTo>
                  <a:lnTo>
                    <a:pt x="625" y="171"/>
                  </a:lnTo>
                  <a:cubicBezTo>
                    <a:pt x="660" y="169"/>
                    <a:pt x="685" y="164"/>
                    <a:pt x="700" y="156"/>
                  </a:cubicBezTo>
                  <a:cubicBezTo>
                    <a:pt x="689" y="153"/>
                    <a:pt x="682" y="152"/>
                    <a:pt x="680" y="152"/>
                  </a:cubicBezTo>
                  <a:lnTo>
                    <a:pt x="673" y="160"/>
                  </a:lnTo>
                  <a:lnTo>
                    <a:pt x="648" y="147"/>
                  </a:lnTo>
                  <a:lnTo>
                    <a:pt x="669" y="124"/>
                  </a:lnTo>
                  <a:lnTo>
                    <a:pt x="617" y="124"/>
                  </a:lnTo>
                  <a:lnTo>
                    <a:pt x="617" y="112"/>
                  </a:lnTo>
                  <a:lnTo>
                    <a:pt x="678" y="112"/>
                  </a:lnTo>
                  <a:lnTo>
                    <a:pt x="690" y="96"/>
                  </a:lnTo>
                  <a:lnTo>
                    <a:pt x="667" y="96"/>
                  </a:lnTo>
                  <a:lnTo>
                    <a:pt x="667" y="101"/>
                  </a:lnTo>
                  <a:lnTo>
                    <a:pt x="638" y="101"/>
                  </a:lnTo>
                  <a:lnTo>
                    <a:pt x="638" y="51"/>
                  </a:lnTo>
                  <a:lnTo>
                    <a:pt x="677" y="51"/>
                  </a:lnTo>
                  <a:lnTo>
                    <a:pt x="677" y="34"/>
                  </a:lnTo>
                  <a:lnTo>
                    <a:pt x="621" y="34"/>
                  </a:lnTo>
                  <a:lnTo>
                    <a:pt x="621" y="22"/>
                  </a:lnTo>
                  <a:lnTo>
                    <a:pt x="799" y="22"/>
                  </a:lnTo>
                  <a:lnTo>
                    <a:pt x="799" y="34"/>
                  </a:lnTo>
                  <a:lnTo>
                    <a:pt x="743" y="34"/>
                  </a:lnTo>
                  <a:lnTo>
                    <a:pt x="743" y="51"/>
                  </a:lnTo>
                  <a:lnTo>
                    <a:pt x="782" y="51"/>
                  </a:lnTo>
                  <a:lnTo>
                    <a:pt x="782" y="100"/>
                  </a:lnTo>
                  <a:lnTo>
                    <a:pt x="753" y="100"/>
                  </a:lnTo>
                  <a:lnTo>
                    <a:pt x="753" y="96"/>
                  </a:lnTo>
                  <a:lnTo>
                    <a:pt x="713" y="96"/>
                  </a:lnTo>
                  <a:lnTo>
                    <a:pt x="721" y="99"/>
                  </a:lnTo>
                  <a:cubicBezTo>
                    <a:pt x="723" y="101"/>
                    <a:pt x="722" y="102"/>
                    <a:pt x="718" y="103"/>
                  </a:cubicBezTo>
                  <a:lnTo>
                    <a:pt x="711" y="112"/>
                  </a:lnTo>
                  <a:lnTo>
                    <a:pt x="804" y="112"/>
                  </a:lnTo>
                  <a:lnTo>
                    <a:pt x="804" y="124"/>
                  </a:lnTo>
                  <a:lnTo>
                    <a:pt x="766" y="124"/>
                  </a:lnTo>
                  <a:cubicBezTo>
                    <a:pt x="760" y="134"/>
                    <a:pt x="752" y="143"/>
                    <a:pt x="744" y="151"/>
                  </a:cubicBezTo>
                  <a:cubicBezTo>
                    <a:pt x="760" y="156"/>
                    <a:pt x="777" y="162"/>
                    <a:pt x="796" y="171"/>
                  </a:cubicBezTo>
                  <a:lnTo>
                    <a:pt x="781" y="190"/>
                  </a:lnTo>
                  <a:cubicBezTo>
                    <a:pt x="759" y="178"/>
                    <a:pt x="741" y="170"/>
                    <a:pt x="727" y="165"/>
                  </a:cubicBezTo>
                  <a:cubicBezTo>
                    <a:pt x="713" y="175"/>
                    <a:pt x="680" y="183"/>
                    <a:pt x="628" y="187"/>
                  </a:cubicBezTo>
                  <a:close/>
                  <a:moveTo>
                    <a:pt x="703" y="124"/>
                  </a:moveTo>
                  <a:lnTo>
                    <a:pt x="691" y="138"/>
                  </a:lnTo>
                  <a:cubicBezTo>
                    <a:pt x="702" y="140"/>
                    <a:pt x="711" y="141"/>
                    <a:pt x="717" y="143"/>
                  </a:cubicBezTo>
                  <a:cubicBezTo>
                    <a:pt x="722" y="139"/>
                    <a:pt x="727" y="133"/>
                    <a:pt x="732" y="124"/>
                  </a:cubicBezTo>
                  <a:lnTo>
                    <a:pt x="703" y="124"/>
                  </a:lnTo>
                  <a:close/>
                  <a:moveTo>
                    <a:pt x="706" y="34"/>
                  </a:moveTo>
                  <a:lnTo>
                    <a:pt x="706" y="51"/>
                  </a:lnTo>
                  <a:lnTo>
                    <a:pt x="714" y="51"/>
                  </a:lnTo>
                  <a:lnTo>
                    <a:pt x="714" y="34"/>
                  </a:lnTo>
                  <a:lnTo>
                    <a:pt x="706" y="34"/>
                  </a:lnTo>
                  <a:close/>
                  <a:moveTo>
                    <a:pt x="667" y="84"/>
                  </a:moveTo>
                  <a:lnTo>
                    <a:pt x="677" y="84"/>
                  </a:lnTo>
                  <a:lnTo>
                    <a:pt x="677" y="63"/>
                  </a:lnTo>
                  <a:lnTo>
                    <a:pt x="667" y="63"/>
                  </a:lnTo>
                  <a:lnTo>
                    <a:pt x="667" y="84"/>
                  </a:lnTo>
                  <a:close/>
                  <a:moveTo>
                    <a:pt x="706" y="63"/>
                  </a:moveTo>
                  <a:lnTo>
                    <a:pt x="706" y="84"/>
                  </a:lnTo>
                  <a:lnTo>
                    <a:pt x="714" y="84"/>
                  </a:lnTo>
                  <a:lnTo>
                    <a:pt x="714" y="63"/>
                  </a:lnTo>
                  <a:lnTo>
                    <a:pt x="706" y="63"/>
                  </a:lnTo>
                  <a:close/>
                  <a:moveTo>
                    <a:pt x="743" y="63"/>
                  </a:moveTo>
                  <a:lnTo>
                    <a:pt x="743" y="84"/>
                  </a:lnTo>
                  <a:lnTo>
                    <a:pt x="753" y="84"/>
                  </a:lnTo>
                  <a:lnTo>
                    <a:pt x="753" y="63"/>
                  </a:lnTo>
                  <a:lnTo>
                    <a:pt x="743" y="63"/>
                  </a:lnTo>
                  <a:close/>
                  <a:moveTo>
                    <a:pt x="939" y="91"/>
                  </a:moveTo>
                  <a:cubicBezTo>
                    <a:pt x="955" y="103"/>
                    <a:pt x="966" y="115"/>
                    <a:pt x="974" y="128"/>
                  </a:cubicBezTo>
                  <a:lnTo>
                    <a:pt x="950" y="147"/>
                  </a:lnTo>
                  <a:cubicBezTo>
                    <a:pt x="942" y="129"/>
                    <a:pt x="932" y="116"/>
                    <a:pt x="922" y="108"/>
                  </a:cubicBezTo>
                  <a:lnTo>
                    <a:pt x="939" y="91"/>
                  </a:lnTo>
                  <a:close/>
                  <a:moveTo>
                    <a:pt x="951" y="51"/>
                  </a:moveTo>
                  <a:lnTo>
                    <a:pt x="1007" y="51"/>
                  </a:lnTo>
                  <a:lnTo>
                    <a:pt x="1004" y="153"/>
                  </a:lnTo>
                  <a:cubicBezTo>
                    <a:pt x="1004" y="173"/>
                    <a:pt x="991" y="183"/>
                    <a:pt x="967" y="183"/>
                  </a:cubicBezTo>
                  <a:lnTo>
                    <a:pt x="938" y="183"/>
                  </a:lnTo>
                  <a:lnTo>
                    <a:pt x="936" y="166"/>
                  </a:lnTo>
                  <a:lnTo>
                    <a:pt x="960" y="166"/>
                  </a:lnTo>
                  <a:cubicBezTo>
                    <a:pt x="968" y="166"/>
                    <a:pt x="973" y="161"/>
                    <a:pt x="973" y="151"/>
                  </a:cubicBezTo>
                  <a:lnTo>
                    <a:pt x="976" y="66"/>
                  </a:lnTo>
                  <a:lnTo>
                    <a:pt x="946" y="66"/>
                  </a:lnTo>
                  <a:cubicBezTo>
                    <a:pt x="942" y="74"/>
                    <a:pt x="937" y="83"/>
                    <a:pt x="928" y="94"/>
                  </a:cubicBezTo>
                  <a:lnTo>
                    <a:pt x="905" y="78"/>
                  </a:lnTo>
                  <a:cubicBezTo>
                    <a:pt x="917" y="63"/>
                    <a:pt x="925" y="40"/>
                    <a:pt x="931" y="8"/>
                  </a:cubicBezTo>
                  <a:lnTo>
                    <a:pt x="962" y="20"/>
                  </a:lnTo>
                  <a:cubicBezTo>
                    <a:pt x="964" y="22"/>
                    <a:pt x="963" y="23"/>
                    <a:pt x="959" y="24"/>
                  </a:cubicBezTo>
                  <a:cubicBezTo>
                    <a:pt x="957" y="33"/>
                    <a:pt x="955" y="42"/>
                    <a:pt x="951" y="51"/>
                  </a:cubicBezTo>
                  <a:close/>
                  <a:moveTo>
                    <a:pt x="886" y="123"/>
                  </a:moveTo>
                  <a:lnTo>
                    <a:pt x="913" y="115"/>
                  </a:lnTo>
                  <a:cubicBezTo>
                    <a:pt x="920" y="131"/>
                    <a:pt x="924" y="145"/>
                    <a:pt x="925" y="159"/>
                  </a:cubicBezTo>
                  <a:lnTo>
                    <a:pt x="893" y="166"/>
                  </a:lnTo>
                  <a:cubicBezTo>
                    <a:pt x="893" y="150"/>
                    <a:pt x="890" y="135"/>
                    <a:pt x="886" y="123"/>
                  </a:cubicBezTo>
                  <a:close/>
                  <a:moveTo>
                    <a:pt x="828" y="165"/>
                  </a:moveTo>
                  <a:cubicBezTo>
                    <a:pt x="832" y="153"/>
                    <a:pt x="835" y="138"/>
                    <a:pt x="837" y="120"/>
                  </a:cubicBezTo>
                  <a:lnTo>
                    <a:pt x="868" y="124"/>
                  </a:lnTo>
                  <a:cubicBezTo>
                    <a:pt x="869" y="126"/>
                    <a:pt x="869" y="127"/>
                    <a:pt x="866" y="129"/>
                  </a:cubicBezTo>
                  <a:cubicBezTo>
                    <a:pt x="864" y="146"/>
                    <a:pt x="861" y="161"/>
                    <a:pt x="855" y="176"/>
                  </a:cubicBezTo>
                  <a:lnTo>
                    <a:pt x="828" y="165"/>
                  </a:lnTo>
                  <a:close/>
                  <a:moveTo>
                    <a:pt x="883" y="81"/>
                  </a:moveTo>
                  <a:lnTo>
                    <a:pt x="904" y="67"/>
                  </a:lnTo>
                  <a:cubicBezTo>
                    <a:pt x="917" y="83"/>
                    <a:pt x="925" y="95"/>
                    <a:pt x="928" y="105"/>
                  </a:cubicBezTo>
                  <a:lnTo>
                    <a:pt x="903" y="120"/>
                  </a:lnTo>
                  <a:lnTo>
                    <a:pt x="897" y="105"/>
                  </a:lnTo>
                  <a:lnTo>
                    <a:pt x="892" y="105"/>
                  </a:lnTo>
                  <a:lnTo>
                    <a:pt x="892" y="186"/>
                  </a:lnTo>
                  <a:lnTo>
                    <a:pt x="861" y="186"/>
                  </a:lnTo>
                  <a:lnTo>
                    <a:pt x="861" y="108"/>
                  </a:lnTo>
                  <a:lnTo>
                    <a:pt x="848" y="109"/>
                  </a:lnTo>
                  <a:cubicBezTo>
                    <a:pt x="844" y="120"/>
                    <a:pt x="837" y="121"/>
                    <a:pt x="828" y="111"/>
                  </a:cubicBezTo>
                  <a:lnTo>
                    <a:pt x="826" y="93"/>
                  </a:lnTo>
                  <a:lnTo>
                    <a:pt x="842" y="93"/>
                  </a:lnTo>
                  <a:lnTo>
                    <a:pt x="856" y="78"/>
                  </a:lnTo>
                  <a:cubicBezTo>
                    <a:pt x="846" y="70"/>
                    <a:pt x="836" y="63"/>
                    <a:pt x="826" y="57"/>
                  </a:cubicBezTo>
                  <a:lnTo>
                    <a:pt x="840" y="39"/>
                  </a:lnTo>
                  <a:lnTo>
                    <a:pt x="847" y="43"/>
                  </a:lnTo>
                  <a:lnTo>
                    <a:pt x="870" y="6"/>
                  </a:lnTo>
                  <a:lnTo>
                    <a:pt x="896" y="21"/>
                  </a:lnTo>
                  <a:cubicBezTo>
                    <a:pt x="897" y="25"/>
                    <a:pt x="896" y="27"/>
                    <a:pt x="892" y="26"/>
                  </a:cubicBezTo>
                  <a:lnTo>
                    <a:pt x="870" y="57"/>
                  </a:lnTo>
                  <a:lnTo>
                    <a:pt x="871" y="57"/>
                  </a:lnTo>
                  <a:lnTo>
                    <a:pt x="892" y="28"/>
                  </a:lnTo>
                  <a:lnTo>
                    <a:pt x="917" y="43"/>
                  </a:lnTo>
                  <a:cubicBezTo>
                    <a:pt x="917" y="47"/>
                    <a:pt x="916" y="49"/>
                    <a:pt x="912" y="49"/>
                  </a:cubicBezTo>
                  <a:lnTo>
                    <a:pt x="876" y="93"/>
                  </a:lnTo>
                  <a:lnTo>
                    <a:pt x="890" y="92"/>
                  </a:lnTo>
                  <a:cubicBezTo>
                    <a:pt x="889" y="88"/>
                    <a:pt x="887" y="84"/>
                    <a:pt x="883" y="8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4" name="Rectangle 482"/>
            <p:cNvSpPr>
              <a:spLocks noChangeArrowheads="1"/>
            </p:cNvSpPr>
            <p:nvPr/>
          </p:nvSpPr>
          <p:spPr bwMode="auto">
            <a:xfrm>
              <a:off x="47625" y="276860"/>
              <a:ext cx="515620" cy="3333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95" name="Freeform 483"/>
            <p:cNvSpPr>
              <a:spLocks noEditPoints="1"/>
            </p:cNvSpPr>
            <p:nvPr/>
          </p:nvSpPr>
          <p:spPr bwMode="auto">
            <a:xfrm>
              <a:off x="134620" y="495300"/>
              <a:ext cx="328295" cy="103505"/>
            </a:xfrm>
            <a:custGeom>
              <a:avLst/>
              <a:gdLst>
                <a:gd name="T0" fmla="*/ 79 w 550"/>
                <a:gd name="T1" fmla="*/ 159 h 174"/>
                <a:gd name="T2" fmla="*/ 60 w 550"/>
                <a:gd name="T3" fmla="*/ 99 h 174"/>
                <a:gd name="T4" fmla="*/ 0 w 550"/>
                <a:gd name="T5" fmla="*/ 83 h 174"/>
                <a:gd name="T6" fmla="*/ 60 w 550"/>
                <a:gd name="T7" fmla="*/ 48 h 174"/>
                <a:gd name="T8" fmla="*/ 15 w 550"/>
                <a:gd name="T9" fmla="*/ 32 h 174"/>
                <a:gd name="T10" fmla="*/ 134 w 550"/>
                <a:gd name="T11" fmla="*/ 48 h 174"/>
                <a:gd name="T12" fmla="*/ 78 w 550"/>
                <a:gd name="T13" fmla="*/ 83 h 174"/>
                <a:gd name="T14" fmla="*/ 153 w 550"/>
                <a:gd name="T15" fmla="*/ 99 h 174"/>
                <a:gd name="T16" fmla="*/ 78 w 550"/>
                <a:gd name="T17" fmla="*/ 134 h 174"/>
                <a:gd name="T18" fmla="*/ 145 w 550"/>
                <a:gd name="T19" fmla="*/ 143 h 174"/>
                <a:gd name="T20" fmla="*/ 268 w 550"/>
                <a:gd name="T21" fmla="*/ 86 h 174"/>
                <a:gd name="T22" fmla="*/ 193 w 550"/>
                <a:gd name="T23" fmla="*/ 70 h 174"/>
                <a:gd name="T24" fmla="*/ 347 w 550"/>
                <a:gd name="T25" fmla="*/ 86 h 174"/>
                <a:gd name="T26" fmla="*/ 285 w 550"/>
                <a:gd name="T27" fmla="*/ 96 h 174"/>
                <a:gd name="T28" fmla="*/ 237 w 550"/>
                <a:gd name="T29" fmla="*/ 163 h 174"/>
                <a:gd name="T30" fmla="*/ 268 w 550"/>
                <a:gd name="T31" fmla="*/ 86 h 174"/>
                <a:gd name="T32" fmla="*/ 220 w 550"/>
                <a:gd name="T33" fmla="*/ 24 h 174"/>
                <a:gd name="T34" fmla="*/ 312 w 550"/>
                <a:gd name="T35" fmla="*/ 41 h 174"/>
                <a:gd name="T36" fmla="*/ 343 w 550"/>
                <a:gd name="T37" fmla="*/ 36 h 174"/>
                <a:gd name="T38" fmla="*/ 312 w 550"/>
                <a:gd name="T39" fmla="*/ 17 h 174"/>
                <a:gd name="T40" fmla="*/ 343 w 550"/>
                <a:gd name="T41" fmla="*/ 36 h 174"/>
                <a:gd name="T42" fmla="*/ 351 w 550"/>
                <a:gd name="T43" fmla="*/ 33 h 174"/>
                <a:gd name="T44" fmla="*/ 340 w 550"/>
                <a:gd name="T45" fmla="*/ 0 h 174"/>
                <a:gd name="T46" fmla="*/ 479 w 550"/>
                <a:gd name="T47" fmla="*/ 140 h 174"/>
                <a:gd name="T48" fmla="*/ 550 w 550"/>
                <a:gd name="T49" fmla="*/ 103 h 174"/>
                <a:gd name="T50" fmla="*/ 472 w 550"/>
                <a:gd name="T51" fmla="*/ 162 h 174"/>
                <a:gd name="T52" fmla="*/ 462 w 550"/>
                <a:gd name="T53" fmla="*/ 149 h 174"/>
                <a:gd name="T54" fmla="*/ 477 w 550"/>
                <a:gd name="T55" fmla="*/ 29 h 174"/>
                <a:gd name="T56" fmla="*/ 479 w 550"/>
                <a:gd name="T57" fmla="*/ 140 h 174"/>
                <a:gd name="T58" fmla="*/ 416 w 550"/>
                <a:gd name="T59" fmla="*/ 71 h 174"/>
                <a:gd name="T60" fmla="*/ 432 w 550"/>
                <a:gd name="T61" fmla="*/ 37 h 174"/>
                <a:gd name="T62" fmla="*/ 433 w 550"/>
                <a:gd name="T63" fmla="*/ 70 h 174"/>
                <a:gd name="T64" fmla="*/ 378 w 550"/>
                <a:gd name="T65" fmla="*/ 16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 h="174">
                  <a:moveTo>
                    <a:pt x="144" y="159"/>
                  </a:moveTo>
                  <a:lnTo>
                    <a:pt x="79" y="159"/>
                  </a:lnTo>
                  <a:cubicBezTo>
                    <a:pt x="67" y="159"/>
                    <a:pt x="60" y="153"/>
                    <a:pt x="60" y="140"/>
                  </a:cubicBezTo>
                  <a:lnTo>
                    <a:pt x="60" y="99"/>
                  </a:lnTo>
                  <a:lnTo>
                    <a:pt x="0" y="99"/>
                  </a:lnTo>
                  <a:lnTo>
                    <a:pt x="0" y="83"/>
                  </a:lnTo>
                  <a:lnTo>
                    <a:pt x="60" y="83"/>
                  </a:lnTo>
                  <a:lnTo>
                    <a:pt x="60" y="48"/>
                  </a:lnTo>
                  <a:lnTo>
                    <a:pt x="15" y="48"/>
                  </a:lnTo>
                  <a:lnTo>
                    <a:pt x="15" y="32"/>
                  </a:lnTo>
                  <a:lnTo>
                    <a:pt x="134" y="32"/>
                  </a:lnTo>
                  <a:lnTo>
                    <a:pt x="134" y="48"/>
                  </a:lnTo>
                  <a:lnTo>
                    <a:pt x="78" y="48"/>
                  </a:lnTo>
                  <a:lnTo>
                    <a:pt x="78" y="83"/>
                  </a:lnTo>
                  <a:lnTo>
                    <a:pt x="153" y="83"/>
                  </a:lnTo>
                  <a:lnTo>
                    <a:pt x="153" y="99"/>
                  </a:lnTo>
                  <a:lnTo>
                    <a:pt x="78" y="99"/>
                  </a:lnTo>
                  <a:lnTo>
                    <a:pt x="78" y="134"/>
                  </a:lnTo>
                  <a:cubicBezTo>
                    <a:pt x="78" y="140"/>
                    <a:pt x="80" y="143"/>
                    <a:pt x="86" y="143"/>
                  </a:cubicBezTo>
                  <a:lnTo>
                    <a:pt x="145" y="143"/>
                  </a:lnTo>
                  <a:lnTo>
                    <a:pt x="144" y="159"/>
                  </a:lnTo>
                  <a:close/>
                  <a:moveTo>
                    <a:pt x="268" y="86"/>
                  </a:moveTo>
                  <a:lnTo>
                    <a:pt x="193" y="86"/>
                  </a:lnTo>
                  <a:lnTo>
                    <a:pt x="193" y="70"/>
                  </a:lnTo>
                  <a:lnTo>
                    <a:pt x="347" y="70"/>
                  </a:lnTo>
                  <a:lnTo>
                    <a:pt x="347" y="86"/>
                  </a:lnTo>
                  <a:lnTo>
                    <a:pt x="285" y="86"/>
                  </a:lnTo>
                  <a:lnTo>
                    <a:pt x="285" y="96"/>
                  </a:lnTo>
                  <a:cubicBezTo>
                    <a:pt x="285" y="128"/>
                    <a:pt x="274" y="154"/>
                    <a:pt x="252" y="174"/>
                  </a:cubicBezTo>
                  <a:lnTo>
                    <a:pt x="237" y="163"/>
                  </a:lnTo>
                  <a:cubicBezTo>
                    <a:pt x="258" y="146"/>
                    <a:pt x="268" y="124"/>
                    <a:pt x="268" y="96"/>
                  </a:cubicBezTo>
                  <a:lnTo>
                    <a:pt x="268" y="86"/>
                  </a:lnTo>
                  <a:close/>
                  <a:moveTo>
                    <a:pt x="220" y="41"/>
                  </a:moveTo>
                  <a:lnTo>
                    <a:pt x="220" y="24"/>
                  </a:lnTo>
                  <a:lnTo>
                    <a:pt x="312" y="24"/>
                  </a:lnTo>
                  <a:lnTo>
                    <a:pt x="312" y="41"/>
                  </a:lnTo>
                  <a:lnTo>
                    <a:pt x="220" y="41"/>
                  </a:lnTo>
                  <a:close/>
                  <a:moveTo>
                    <a:pt x="343" y="36"/>
                  </a:moveTo>
                  <a:lnTo>
                    <a:pt x="333" y="44"/>
                  </a:lnTo>
                  <a:cubicBezTo>
                    <a:pt x="326" y="34"/>
                    <a:pt x="319" y="25"/>
                    <a:pt x="312" y="17"/>
                  </a:cubicBezTo>
                  <a:lnTo>
                    <a:pt x="322" y="10"/>
                  </a:lnTo>
                  <a:cubicBezTo>
                    <a:pt x="329" y="16"/>
                    <a:pt x="336" y="25"/>
                    <a:pt x="343" y="36"/>
                  </a:cubicBezTo>
                  <a:close/>
                  <a:moveTo>
                    <a:pt x="361" y="26"/>
                  </a:moveTo>
                  <a:lnTo>
                    <a:pt x="351" y="33"/>
                  </a:lnTo>
                  <a:cubicBezTo>
                    <a:pt x="343" y="22"/>
                    <a:pt x="336" y="14"/>
                    <a:pt x="330" y="8"/>
                  </a:cubicBezTo>
                  <a:lnTo>
                    <a:pt x="340" y="0"/>
                  </a:lnTo>
                  <a:cubicBezTo>
                    <a:pt x="347" y="7"/>
                    <a:pt x="354" y="16"/>
                    <a:pt x="361" y="26"/>
                  </a:cubicBezTo>
                  <a:close/>
                  <a:moveTo>
                    <a:pt x="479" y="140"/>
                  </a:moveTo>
                  <a:cubicBezTo>
                    <a:pt x="501" y="131"/>
                    <a:pt x="521" y="114"/>
                    <a:pt x="540" y="89"/>
                  </a:cubicBezTo>
                  <a:lnTo>
                    <a:pt x="550" y="103"/>
                  </a:lnTo>
                  <a:cubicBezTo>
                    <a:pt x="531" y="129"/>
                    <a:pt x="507" y="148"/>
                    <a:pt x="478" y="159"/>
                  </a:cubicBezTo>
                  <a:lnTo>
                    <a:pt x="472" y="162"/>
                  </a:lnTo>
                  <a:lnTo>
                    <a:pt x="460" y="153"/>
                  </a:lnTo>
                  <a:lnTo>
                    <a:pt x="462" y="149"/>
                  </a:lnTo>
                  <a:lnTo>
                    <a:pt x="462" y="29"/>
                  </a:lnTo>
                  <a:lnTo>
                    <a:pt x="477" y="29"/>
                  </a:lnTo>
                  <a:cubicBezTo>
                    <a:pt x="482" y="30"/>
                    <a:pt x="482" y="32"/>
                    <a:pt x="479" y="35"/>
                  </a:cubicBezTo>
                  <a:lnTo>
                    <a:pt x="479" y="140"/>
                  </a:lnTo>
                  <a:close/>
                  <a:moveTo>
                    <a:pt x="378" y="160"/>
                  </a:moveTo>
                  <a:cubicBezTo>
                    <a:pt x="403" y="136"/>
                    <a:pt x="416" y="106"/>
                    <a:pt x="416" y="71"/>
                  </a:cubicBezTo>
                  <a:lnTo>
                    <a:pt x="416" y="37"/>
                  </a:lnTo>
                  <a:lnTo>
                    <a:pt x="432" y="37"/>
                  </a:lnTo>
                  <a:cubicBezTo>
                    <a:pt x="436" y="38"/>
                    <a:pt x="437" y="40"/>
                    <a:pt x="433" y="43"/>
                  </a:cubicBezTo>
                  <a:lnTo>
                    <a:pt x="433" y="70"/>
                  </a:lnTo>
                  <a:cubicBezTo>
                    <a:pt x="433" y="112"/>
                    <a:pt x="420" y="145"/>
                    <a:pt x="393" y="170"/>
                  </a:cubicBezTo>
                  <a:lnTo>
                    <a:pt x="378"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6" name="Rectangle 484"/>
            <p:cNvSpPr>
              <a:spLocks noChangeArrowheads="1"/>
            </p:cNvSpPr>
            <p:nvPr/>
          </p:nvSpPr>
          <p:spPr bwMode="auto">
            <a:xfrm>
              <a:off x="1193165" y="276860"/>
              <a:ext cx="1546860" cy="52451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cxnSp>
          <p:nvCxnSpPr>
            <p:cNvPr id="197" name="Line 485"/>
            <p:cNvCxnSpPr/>
            <p:nvPr/>
          </p:nvCxnSpPr>
          <p:spPr bwMode="auto">
            <a:xfrm>
              <a:off x="119316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98" name="Freeform 486"/>
            <p:cNvSpPr>
              <a:spLocks noEditPoints="1"/>
            </p:cNvSpPr>
            <p:nvPr/>
          </p:nvSpPr>
          <p:spPr bwMode="auto">
            <a:xfrm>
              <a:off x="829945" y="481330"/>
              <a:ext cx="73025" cy="81280"/>
            </a:xfrm>
            <a:custGeom>
              <a:avLst/>
              <a:gdLst>
                <a:gd name="T0" fmla="*/ 0 w 122"/>
                <a:gd name="T1" fmla="*/ 137 h 137"/>
                <a:gd name="T2" fmla="*/ 0 w 122"/>
                <a:gd name="T3" fmla="*/ 0 h 137"/>
                <a:gd name="T4" fmla="*/ 61 w 122"/>
                <a:gd name="T5" fmla="*/ 0 h 137"/>
                <a:gd name="T6" fmla="*/ 89 w 122"/>
                <a:gd name="T7" fmla="*/ 4 h 137"/>
                <a:gd name="T8" fmla="*/ 105 w 122"/>
                <a:gd name="T9" fmla="*/ 17 h 137"/>
                <a:gd name="T10" fmla="*/ 110 w 122"/>
                <a:gd name="T11" fmla="*/ 37 h 137"/>
                <a:gd name="T12" fmla="*/ 101 w 122"/>
                <a:gd name="T13" fmla="*/ 62 h 137"/>
                <a:gd name="T14" fmla="*/ 72 w 122"/>
                <a:gd name="T15" fmla="*/ 75 h 137"/>
                <a:gd name="T16" fmla="*/ 83 w 122"/>
                <a:gd name="T17" fmla="*/ 82 h 137"/>
                <a:gd name="T18" fmla="*/ 98 w 122"/>
                <a:gd name="T19" fmla="*/ 100 h 137"/>
                <a:gd name="T20" fmla="*/ 122 w 122"/>
                <a:gd name="T21" fmla="*/ 137 h 137"/>
                <a:gd name="T22" fmla="*/ 99 w 122"/>
                <a:gd name="T23" fmla="*/ 137 h 137"/>
                <a:gd name="T24" fmla="*/ 81 w 122"/>
                <a:gd name="T25" fmla="*/ 109 h 137"/>
                <a:gd name="T26" fmla="*/ 68 w 122"/>
                <a:gd name="T27" fmla="*/ 90 h 137"/>
                <a:gd name="T28" fmla="*/ 58 w 122"/>
                <a:gd name="T29" fmla="*/ 81 h 137"/>
                <a:gd name="T30" fmla="*/ 50 w 122"/>
                <a:gd name="T31" fmla="*/ 77 h 137"/>
                <a:gd name="T32" fmla="*/ 40 w 122"/>
                <a:gd name="T33" fmla="*/ 76 h 137"/>
                <a:gd name="T34" fmla="*/ 19 w 122"/>
                <a:gd name="T35" fmla="*/ 76 h 137"/>
                <a:gd name="T36" fmla="*/ 19 w 122"/>
                <a:gd name="T37" fmla="*/ 137 h 137"/>
                <a:gd name="T38" fmla="*/ 0 w 122"/>
                <a:gd name="T39" fmla="*/ 137 h 137"/>
                <a:gd name="T40" fmla="*/ 19 w 122"/>
                <a:gd name="T41" fmla="*/ 61 h 137"/>
                <a:gd name="T42" fmla="*/ 58 w 122"/>
                <a:gd name="T43" fmla="*/ 61 h 137"/>
                <a:gd name="T44" fmla="*/ 77 w 122"/>
                <a:gd name="T45" fmla="*/ 58 h 137"/>
                <a:gd name="T46" fmla="*/ 88 w 122"/>
                <a:gd name="T47" fmla="*/ 50 h 137"/>
                <a:gd name="T48" fmla="*/ 92 w 122"/>
                <a:gd name="T49" fmla="*/ 37 h 137"/>
                <a:gd name="T50" fmla="*/ 85 w 122"/>
                <a:gd name="T51" fmla="*/ 21 h 137"/>
                <a:gd name="T52" fmla="*/ 62 w 122"/>
                <a:gd name="T53" fmla="*/ 15 h 137"/>
                <a:gd name="T54" fmla="*/ 19 w 122"/>
                <a:gd name="T55" fmla="*/ 15 h 137"/>
                <a:gd name="T56" fmla="*/ 19 w 122"/>
                <a:gd name="T57" fmla="*/ 6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137">
                  <a:moveTo>
                    <a:pt x="0" y="137"/>
                  </a:moveTo>
                  <a:lnTo>
                    <a:pt x="0" y="0"/>
                  </a:lnTo>
                  <a:lnTo>
                    <a:pt x="61" y="0"/>
                  </a:lnTo>
                  <a:cubicBezTo>
                    <a:pt x="74" y="0"/>
                    <a:pt x="83" y="1"/>
                    <a:pt x="89" y="4"/>
                  </a:cubicBezTo>
                  <a:cubicBezTo>
                    <a:pt x="96" y="6"/>
                    <a:pt x="101" y="11"/>
                    <a:pt x="105" y="17"/>
                  </a:cubicBezTo>
                  <a:cubicBezTo>
                    <a:pt x="109" y="23"/>
                    <a:pt x="110" y="30"/>
                    <a:pt x="110" y="37"/>
                  </a:cubicBezTo>
                  <a:cubicBezTo>
                    <a:pt x="110" y="47"/>
                    <a:pt x="107" y="56"/>
                    <a:pt x="101" y="62"/>
                  </a:cubicBezTo>
                  <a:cubicBezTo>
                    <a:pt x="95" y="69"/>
                    <a:pt x="85" y="73"/>
                    <a:pt x="72" y="75"/>
                  </a:cubicBezTo>
                  <a:cubicBezTo>
                    <a:pt x="77" y="77"/>
                    <a:pt x="80" y="80"/>
                    <a:pt x="83" y="82"/>
                  </a:cubicBezTo>
                  <a:cubicBezTo>
                    <a:pt x="88" y="87"/>
                    <a:pt x="93" y="93"/>
                    <a:pt x="98" y="100"/>
                  </a:cubicBezTo>
                  <a:lnTo>
                    <a:pt x="122" y="137"/>
                  </a:lnTo>
                  <a:lnTo>
                    <a:pt x="99" y="137"/>
                  </a:lnTo>
                  <a:lnTo>
                    <a:pt x="81" y="109"/>
                  </a:lnTo>
                  <a:cubicBezTo>
                    <a:pt x="75" y="101"/>
                    <a:pt x="71" y="94"/>
                    <a:pt x="68" y="90"/>
                  </a:cubicBezTo>
                  <a:cubicBezTo>
                    <a:pt x="64" y="86"/>
                    <a:pt x="61" y="83"/>
                    <a:pt x="58" y="81"/>
                  </a:cubicBezTo>
                  <a:cubicBezTo>
                    <a:pt x="56" y="79"/>
                    <a:pt x="53" y="78"/>
                    <a:pt x="50" y="77"/>
                  </a:cubicBezTo>
                  <a:cubicBezTo>
                    <a:pt x="48" y="77"/>
                    <a:pt x="45" y="76"/>
                    <a:pt x="40" y="76"/>
                  </a:cubicBezTo>
                  <a:lnTo>
                    <a:pt x="19" y="76"/>
                  </a:lnTo>
                  <a:lnTo>
                    <a:pt x="19" y="137"/>
                  </a:lnTo>
                  <a:lnTo>
                    <a:pt x="0" y="137"/>
                  </a:lnTo>
                  <a:close/>
                  <a:moveTo>
                    <a:pt x="19" y="61"/>
                  </a:moveTo>
                  <a:lnTo>
                    <a:pt x="58" y="61"/>
                  </a:lnTo>
                  <a:cubicBezTo>
                    <a:pt x="66" y="61"/>
                    <a:pt x="73" y="60"/>
                    <a:pt x="77" y="58"/>
                  </a:cubicBezTo>
                  <a:cubicBezTo>
                    <a:pt x="82" y="56"/>
                    <a:pt x="86" y="54"/>
                    <a:pt x="88" y="50"/>
                  </a:cubicBezTo>
                  <a:cubicBezTo>
                    <a:pt x="91" y="46"/>
                    <a:pt x="92" y="42"/>
                    <a:pt x="92" y="37"/>
                  </a:cubicBezTo>
                  <a:cubicBezTo>
                    <a:pt x="92" y="31"/>
                    <a:pt x="89" y="26"/>
                    <a:pt x="85" y="21"/>
                  </a:cubicBezTo>
                  <a:cubicBezTo>
                    <a:pt x="80" y="17"/>
                    <a:pt x="72" y="15"/>
                    <a:pt x="62" y="15"/>
                  </a:cubicBezTo>
                  <a:lnTo>
                    <a:pt x="19" y="15"/>
                  </a:lnTo>
                  <a:lnTo>
                    <a:pt x="19" y="6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99" name="Line 487"/>
            <p:cNvCxnSpPr/>
            <p:nvPr/>
          </p:nvCxnSpPr>
          <p:spPr bwMode="auto">
            <a:xfrm>
              <a:off x="119316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00" name="Line 488"/>
            <p:cNvCxnSpPr/>
            <p:nvPr/>
          </p:nvCxnSpPr>
          <p:spPr bwMode="auto">
            <a:xfrm>
              <a:off x="1823720"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01" name="Freeform 489"/>
            <p:cNvSpPr>
              <a:spLocks noEditPoints="1"/>
            </p:cNvSpPr>
            <p:nvPr/>
          </p:nvSpPr>
          <p:spPr bwMode="auto">
            <a:xfrm>
              <a:off x="1355090" y="472440"/>
              <a:ext cx="281940" cy="99060"/>
            </a:xfrm>
            <a:custGeom>
              <a:avLst/>
              <a:gdLst>
                <a:gd name="T0" fmla="*/ 0 w 472"/>
                <a:gd name="T1" fmla="*/ 14 h 166"/>
                <a:gd name="T2" fmla="*/ 89 w 472"/>
                <a:gd name="T3" fmla="*/ 18 h 166"/>
                <a:gd name="T4" fmla="*/ 110 w 472"/>
                <a:gd name="T5" fmla="*/ 51 h 166"/>
                <a:gd name="T6" fmla="*/ 72 w 472"/>
                <a:gd name="T7" fmla="*/ 89 h 166"/>
                <a:gd name="T8" fmla="*/ 98 w 472"/>
                <a:gd name="T9" fmla="*/ 114 h 166"/>
                <a:gd name="T10" fmla="*/ 99 w 472"/>
                <a:gd name="T11" fmla="*/ 151 h 166"/>
                <a:gd name="T12" fmla="*/ 68 w 472"/>
                <a:gd name="T13" fmla="*/ 104 h 166"/>
                <a:gd name="T14" fmla="*/ 50 w 472"/>
                <a:gd name="T15" fmla="*/ 91 h 166"/>
                <a:gd name="T16" fmla="*/ 19 w 472"/>
                <a:gd name="T17" fmla="*/ 90 h 166"/>
                <a:gd name="T18" fmla="*/ 0 w 472"/>
                <a:gd name="T19" fmla="*/ 151 h 166"/>
                <a:gd name="T20" fmla="*/ 58 w 472"/>
                <a:gd name="T21" fmla="*/ 75 h 166"/>
                <a:gd name="T22" fmla="*/ 88 w 472"/>
                <a:gd name="T23" fmla="*/ 64 h 166"/>
                <a:gd name="T24" fmla="*/ 85 w 472"/>
                <a:gd name="T25" fmla="*/ 35 h 166"/>
                <a:gd name="T26" fmla="*/ 19 w 472"/>
                <a:gd name="T27" fmla="*/ 29 h 166"/>
                <a:gd name="T28" fmla="*/ 226 w 472"/>
                <a:gd name="T29" fmla="*/ 135 h 166"/>
                <a:gd name="T30" fmla="*/ 135 w 472"/>
                <a:gd name="T31" fmla="*/ 151 h 166"/>
                <a:gd name="T32" fmla="*/ 148 w 472"/>
                <a:gd name="T33" fmla="*/ 121 h 166"/>
                <a:gd name="T34" fmla="*/ 201 w 472"/>
                <a:gd name="T35" fmla="*/ 71 h 166"/>
                <a:gd name="T36" fmla="*/ 201 w 472"/>
                <a:gd name="T37" fmla="*/ 34 h 166"/>
                <a:gd name="T38" fmla="*/ 163 w 472"/>
                <a:gd name="T39" fmla="*/ 35 h 166"/>
                <a:gd name="T40" fmla="*/ 138 w 472"/>
                <a:gd name="T41" fmla="*/ 53 h 166"/>
                <a:gd name="T42" fmla="*/ 183 w 472"/>
                <a:gd name="T43" fmla="*/ 13 h 166"/>
                <a:gd name="T44" fmla="*/ 226 w 472"/>
                <a:gd name="T45" fmla="*/ 52 h 166"/>
                <a:gd name="T46" fmla="*/ 211 w 472"/>
                <a:gd name="T47" fmla="*/ 85 h 166"/>
                <a:gd name="T48" fmla="*/ 166 w 472"/>
                <a:gd name="T49" fmla="*/ 126 h 166"/>
                <a:gd name="T50" fmla="*/ 226 w 472"/>
                <a:gd name="T51" fmla="*/ 135 h 166"/>
                <a:gd name="T52" fmla="*/ 310 w 472"/>
                <a:gd name="T53" fmla="*/ 48 h 166"/>
                <a:gd name="T54" fmla="*/ 378 w 472"/>
                <a:gd name="T55" fmla="*/ 34 h 166"/>
                <a:gd name="T56" fmla="*/ 325 w 472"/>
                <a:gd name="T57" fmla="*/ 22 h 166"/>
                <a:gd name="T58" fmla="*/ 432 w 472"/>
                <a:gd name="T59" fmla="*/ 0 h 166"/>
                <a:gd name="T60" fmla="*/ 436 w 472"/>
                <a:gd name="T61" fmla="*/ 15 h 166"/>
                <a:gd name="T62" fmla="*/ 393 w 472"/>
                <a:gd name="T63" fmla="*/ 34 h 166"/>
                <a:gd name="T64" fmla="*/ 460 w 472"/>
                <a:gd name="T65" fmla="*/ 48 h 166"/>
                <a:gd name="T66" fmla="*/ 433 w 472"/>
                <a:gd name="T67" fmla="*/ 64 h 166"/>
                <a:gd name="T68" fmla="*/ 466 w 472"/>
                <a:gd name="T69" fmla="*/ 78 h 166"/>
                <a:gd name="T70" fmla="*/ 433 w 472"/>
                <a:gd name="T71" fmla="*/ 94 h 166"/>
                <a:gd name="T72" fmla="*/ 461 w 472"/>
                <a:gd name="T73" fmla="*/ 109 h 166"/>
                <a:gd name="T74" fmla="*/ 472 w 472"/>
                <a:gd name="T75" fmla="*/ 146 h 166"/>
                <a:gd name="T76" fmla="*/ 393 w 472"/>
                <a:gd name="T77" fmla="*/ 118 h 166"/>
                <a:gd name="T78" fmla="*/ 378 w 472"/>
                <a:gd name="T79" fmla="*/ 166 h 166"/>
                <a:gd name="T80" fmla="*/ 306 w 472"/>
                <a:gd name="T81" fmla="*/ 163 h 166"/>
                <a:gd name="T82" fmla="*/ 368 w 472"/>
                <a:gd name="T83" fmla="*/ 109 h 166"/>
                <a:gd name="T84" fmla="*/ 310 w 472"/>
                <a:gd name="T85" fmla="*/ 94 h 166"/>
                <a:gd name="T86" fmla="*/ 340 w 472"/>
                <a:gd name="T87" fmla="*/ 78 h 166"/>
                <a:gd name="T88" fmla="*/ 304 w 472"/>
                <a:gd name="T89" fmla="*/ 64 h 166"/>
                <a:gd name="T90" fmla="*/ 340 w 472"/>
                <a:gd name="T91" fmla="*/ 48 h 166"/>
                <a:gd name="T92" fmla="*/ 393 w 472"/>
                <a:gd name="T93" fmla="*/ 78 h 166"/>
                <a:gd name="T94" fmla="*/ 420 w 472"/>
                <a:gd name="T95" fmla="*/ 94 h 166"/>
                <a:gd name="T96" fmla="*/ 378 w 472"/>
                <a:gd name="T97" fmla="*/ 94 h 166"/>
                <a:gd name="T98" fmla="*/ 352 w 472"/>
                <a:gd name="T99" fmla="*/ 78 h 166"/>
                <a:gd name="T100" fmla="*/ 378 w 472"/>
                <a:gd name="T101" fmla="*/ 94 h 166"/>
                <a:gd name="T102" fmla="*/ 378 w 472"/>
                <a:gd name="T103" fmla="*/ 48 h 166"/>
                <a:gd name="T104" fmla="*/ 352 w 472"/>
                <a:gd name="T105" fmla="*/ 64 h 166"/>
                <a:gd name="T106" fmla="*/ 420 w 472"/>
                <a:gd name="T107" fmla="*/ 64 h 166"/>
                <a:gd name="T108" fmla="*/ 393 w 472"/>
                <a:gd name="T109" fmla="*/ 48 h 166"/>
                <a:gd name="T110" fmla="*/ 420 w 472"/>
                <a:gd name="T111" fmla="*/ 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166">
                  <a:moveTo>
                    <a:pt x="0" y="151"/>
                  </a:moveTo>
                  <a:lnTo>
                    <a:pt x="0" y="14"/>
                  </a:lnTo>
                  <a:lnTo>
                    <a:pt x="61" y="14"/>
                  </a:lnTo>
                  <a:cubicBezTo>
                    <a:pt x="74" y="14"/>
                    <a:pt x="83" y="15"/>
                    <a:pt x="89" y="18"/>
                  </a:cubicBezTo>
                  <a:cubicBezTo>
                    <a:pt x="96" y="20"/>
                    <a:pt x="101" y="25"/>
                    <a:pt x="105" y="31"/>
                  </a:cubicBezTo>
                  <a:cubicBezTo>
                    <a:pt x="109" y="37"/>
                    <a:pt x="110" y="44"/>
                    <a:pt x="110" y="51"/>
                  </a:cubicBezTo>
                  <a:cubicBezTo>
                    <a:pt x="110" y="61"/>
                    <a:pt x="107" y="70"/>
                    <a:pt x="101" y="76"/>
                  </a:cubicBezTo>
                  <a:cubicBezTo>
                    <a:pt x="95" y="83"/>
                    <a:pt x="85" y="87"/>
                    <a:pt x="72" y="89"/>
                  </a:cubicBezTo>
                  <a:cubicBezTo>
                    <a:pt x="77" y="91"/>
                    <a:pt x="80" y="94"/>
                    <a:pt x="83" y="96"/>
                  </a:cubicBezTo>
                  <a:cubicBezTo>
                    <a:pt x="88" y="101"/>
                    <a:pt x="93" y="107"/>
                    <a:pt x="98" y="114"/>
                  </a:cubicBezTo>
                  <a:lnTo>
                    <a:pt x="122" y="151"/>
                  </a:lnTo>
                  <a:lnTo>
                    <a:pt x="99" y="151"/>
                  </a:lnTo>
                  <a:lnTo>
                    <a:pt x="81" y="123"/>
                  </a:lnTo>
                  <a:cubicBezTo>
                    <a:pt x="75" y="115"/>
                    <a:pt x="71" y="108"/>
                    <a:pt x="68" y="104"/>
                  </a:cubicBezTo>
                  <a:cubicBezTo>
                    <a:pt x="64" y="100"/>
                    <a:pt x="61" y="97"/>
                    <a:pt x="58" y="95"/>
                  </a:cubicBezTo>
                  <a:cubicBezTo>
                    <a:pt x="56" y="93"/>
                    <a:pt x="53" y="92"/>
                    <a:pt x="50" y="91"/>
                  </a:cubicBezTo>
                  <a:cubicBezTo>
                    <a:pt x="48" y="91"/>
                    <a:pt x="45" y="90"/>
                    <a:pt x="40" y="90"/>
                  </a:cubicBezTo>
                  <a:lnTo>
                    <a:pt x="19" y="90"/>
                  </a:lnTo>
                  <a:lnTo>
                    <a:pt x="19" y="151"/>
                  </a:lnTo>
                  <a:lnTo>
                    <a:pt x="0" y="151"/>
                  </a:lnTo>
                  <a:close/>
                  <a:moveTo>
                    <a:pt x="19" y="75"/>
                  </a:moveTo>
                  <a:lnTo>
                    <a:pt x="58" y="75"/>
                  </a:lnTo>
                  <a:cubicBezTo>
                    <a:pt x="66" y="75"/>
                    <a:pt x="73" y="74"/>
                    <a:pt x="77" y="72"/>
                  </a:cubicBezTo>
                  <a:cubicBezTo>
                    <a:pt x="82" y="70"/>
                    <a:pt x="86" y="68"/>
                    <a:pt x="88" y="64"/>
                  </a:cubicBezTo>
                  <a:cubicBezTo>
                    <a:pt x="91" y="60"/>
                    <a:pt x="92" y="56"/>
                    <a:pt x="92" y="51"/>
                  </a:cubicBezTo>
                  <a:cubicBezTo>
                    <a:pt x="92" y="45"/>
                    <a:pt x="89" y="40"/>
                    <a:pt x="85" y="35"/>
                  </a:cubicBezTo>
                  <a:cubicBezTo>
                    <a:pt x="80" y="31"/>
                    <a:pt x="72" y="29"/>
                    <a:pt x="62" y="29"/>
                  </a:cubicBezTo>
                  <a:lnTo>
                    <a:pt x="19" y="29"/>
                  </a:lnTo>
                  <a:lnTo>
                    <a:pt x="19" y="75"/>
                  </a:lnTo>
                  <a:close/>
                  <a:moveTo>
                    <a:pt x="226" y="135"/>
                  </a:moveTo>
                  <a:lnTo>
                    <a:pt x="226" y="151"/>
                  </a:lnTo>
                  <a:lnTo>
                    <a:pt x="135" y="151"/>
                  </a:lnTo>
                  <a:cubicBezTo>
                    <a:pt x="135" y="147"/>
                    <a:pt x="136" y="144"/>
                    <a:pt x="137" y="140"/>
                  </a:cubicBezTo>
                  <a:cubicBezTo>
                    <a:pt x="140" y="134"/>
                    <a:pt x="143" y="127"/>
                    <a:pt x="148" y="121"/>
                  </a:cubicBezTo>
                  <a:cubicBezTo>
                    <a:pt x="153" y="115"/>
                    <a:pt x="161" y="109"/>
                    <a:pt x="170" y="101"/>
                  </a:cubicBezTo>
                  <a:cubicBezTo>
                    <a:pt x="185" y="88"/>
                    <a:pt x="196" y="79"/>
                    <a:pt x="201" y="71"/>
                  </a:cubicBezTo>
                  <a:cubicBezTo>
                    <a:pt x="206" y="64"/>
                    <a:pt x="209" y="58"/>
                    <a:pt x="209" y="51"/>
                  </a:cubicBezTo>
                  <a:cubicBezTo>
                    <a:pt x="209" y="45"/>
                    <a:pt x="206" y="39"/>
                    <a:pt x="201" y="34"/>
                  </a:cubicBezTo>
                  <a:cubicBezTo>
                    <a:pt x="197" y="30"/>
                    <a:pt x="190" y="27"/>
                    <a:pt x="183" y="27"/>
                  </a:cubicBezTo>
                  <a:cubicBezTo>
                    <a:pt x="175" y="27"/>
                    <a:pt x="168" y="30"/>
                    <a:pt x="163" y="35"/>
                  </a:cubicBezTo>
                  <a:cubicBezTo>
                    <a:pt x="158" y="40"/>
                    <a:pt x="156" y="46"/>
                    <a:pt x="156" y="55"/>
                  </a:cubicBezTo>
                  <a:lnTo>
                    <a:pt x="138" y="53"/>
                  </a:lnTo>
                  <a:cubicBezTo>
                    <a:pt x="140" y="40"/>
                    <a:pt x="144" y="30"/>
                    <a:pt x="152" y="24"/>
                  </a:cubicBezTo>
                  <a:cubicBezTo>
                    <a:pt x="160" y="17"/>
                    <a:pt x="170" y="13"/>
                    <a:pt x="183" y="13"/>
                  </a:cubicBezTo>
                  <a:cubicBezTo>
                    <a:pt x="196" y="13"/>
                    <a:pt x="207" y="17"/>
                    <a:pt x="214" y="24"/>
                  </a:cubicBezTo>
                  <a:cubicBezTo>
                    <a:pt x="222" y="32"/>
                    <a:pt x="226" y="41"/>
                    <a:pt x="226" y="52"/>
                  </a:cubicBezTo>
                  <a:cubicBezTo>
                    <a:pt x="226" y="57"/>
                    <a:pt x="225" y="63"/>
                    <a:pt x="223" y="68"/>
                  </a:cubicBezTo>
                  <a:cubicBezTo>
                    <a:pt x="220" y="73"/>
                    <a:pt x="217" y="79"/>
                    <a:pt x="211" y="85"/>
                  </a:cubicBezTo>
                  <a:cubicBezTo>
                    <a:pt x="206" y="91"/>
                    <a:pt x="197" y="99"/>
                    <a:pt x="185" y="109"/>
                  </a:cubicBezTo>
                  <a:cubicBezTo>
                    <a:pt x="175" y="117"/>
                    <a:pt x="169" y="123"/>
                    <a:pt x="166" y="126"/>
                  </a:cubicBezTo>
                  <a:cubicBezTo>
                    <a:pt x="163" y="129"/>
                    <a:pt x="161" y="132"/>
                    <a:pt x="159" y="135"/>
                  </a:cubicBezTo>
                  <a:lnTo>
                    <a:pt x="226" y="135"/>
                  </a:lnTo>
                  <a:close/>
                  <a:moveTo>
                    <a:pt x="340" y="48"/>
                  </a:moveTo>
                  <a:lnTo>
                    <a:pt x="310" y="48"/>
                  </a:lnTo>
                  <a:lnTo>
                    <a:pt x="310" y="34"/>
                  </a:lnTo>
                  <a:lnTo>
                    <a:pt x="378" y="34"/>
                  </a:lnTo>
                  <a:lnTo>
                    <a:pt x="378" y="21"/>
                  </a:lnTo>
                  <a:cubicBezTo>
                    <a:pt x="360" y="22"/>
                    <a:pt x="343" y="22"/>
                    <a:pt x="325" y="22"/>
                  </a:cubicBezTo>
                  <a:lnTo>
                    <a:pt x="319" y="10"/>
                  </a:lnTo>
                  <a:cubicBezTo>
                    <a:pt x="369" y="8"/>
                    <a:pt x="407" y="5"/>
                    <a:pt x="432" y="0"/>
                  </a:cubicBezTo>
                  <a:lnTo>
                    <a:pt x="440" y="13"/>
                  </a:lnTo>
                  <a:cubicBezTo>
                    <a:pt x="441" y="15"/>
                    <a:pt x="439" y="16"/>
                    <a:pt x="436" y="15"/>
                  </a:cubicBezTo>
                  <a:cubicBezTo>
                    <a:pt x="414" y="18"/>
                    <a:pt x="399" y="20"/>
                    <a:pt x="393" y="20"/>
                  </a:cubicBezTo>
                  <a:lnTo>
                    <a:pt x="393" y="34"/>
                  </a:lnTo>
                  <a:lnTo>
                    <a:pt x="460" y="34"/>
                  </a:lnTo>
                  <a:lnTo>
                    <a:pt x="460" y="48"/>
                  </a:lnTo>
                  <a:lnTo>
                    <a:pt x="433" y="48"/>
                  </a:lnTo>
                  <a:lnTo>
                    <a:pt x="433" y="64"/>
                  </a:lnTo>
                  <a:lnTo>
                    <a:pt x="466" y="64"/>
                  </a:lnTo>
                  <a:lnTo>
                    <a:pt x="466" y="78"/>
                  </a:lnTo>
                  <a:lnTo>
                    <a:pt x="433" y="78"/>
                  </a:lnTo>
                  <a:lnTo>
                    <a:pt x="433" y="94"/>
                  </a:lnTo>
                  <a:lnTo>
                    <a:pt x="461" y="94"/>
                  </a:lnTo>
                  <a:lnTo>
                    <a:pt x="461" y="109"/>
                  </a:lnTo>
                  <a:lnTo>
                    <a:pt x="402" y="109"/>
                  </a:lnTo>
                  <a:cubicBezTo>
                    <a:pt x="418" y="126"/>
                    <a:pt x="442" y="139"/>
                    <a:pt x="472" y="146"/>
                  </a:cubicBezTo>
                  <a:lnTo>
                    <a:pt x="463" y="163"/>
                  </a:lnTo>
                  <a:cubicBezTo>
                    <a:pt x="437" y="156"/>
                    <a:pt x="414" y="141"/>
                    <a:pt x="393" y="118"/>
                  </a:cubicBezTo>
                  <a:lnTo>
                    <a:pt x="393" y="166"/>
                  </a:lnTo>
                  <a:lnTo>
                    <a:pt x="378" y="166"/>
                  </a:lnTo>
                  <a:lnTo>
                    <a:pt x="378" y="117"/>
                  </a:lnTo>
                  <a:cubicBezTo>
                    <a:pt x="360" y="139"/>
                    <a:pt x="336" y="154"/>
                    <a:pt x="306" y="163"/>
                  </a:cubicBezTo>
                  <a:lnTo>
                    <a:pt x="300" y="147"/>
                  </a:lnTo>
                  <a:cubicBezTo>
                    <a:pt x="327" y="139"/>
                    <a:pt x="350" y="127"/>
                    <a:pt x="368" y="109"/>
                  </a:cubicBezTo>
                  <a:lnTo>
                    <a:pt x="310" y="109"/>
                  </a:lnTo>
                  <a:lnTo>
                    <a:pt x="310" y="94"/>
                  </a:lnTo>
                  <a:lnTo>
                    <a:pt x="340" y="94"/>
                  </a:lnTo>
                  <a:lnTo>
                    <a:pt x="340" y="78"/>
                  </a:lnTo>
                  <a:lnTo>
                    <a:pt x="304" y="78"/>
                  </a:lnTo>
                  <a:lnTo>
                    <a:pt x="304" y="64"/>
                  </a:lnTo>
                  <a:lnTo>
                    <a:pt x="340" y="64"/>
                  </a:lnTo>
                  <a:lnTo>
                    <a:pt x="340" y="48"/>
                  </a:lnTo>
                  <a:close/>
                  <a:moveTo>
                    <a:pt x="420" y="78"/>
                  </a:moveTo>
                  <a:lnTo>
                    <a:pt x="393" y="78"/>
                  </a:lnTo>
                  <a:lnTo>
                    <a:pt x="393" y="94"/>
                  </a:lnTo>
                  <a:lnTo>
                    <a:pt x="420" y="94"/>
                  </a:lnTo>
                  <a:lnTo>
                    <a:pt x="420" y="78"/>
                  </a:lnTo>
                  <a:close/>
                  <a:moveTo>
                    <a:pt x="378" y="94"/>
                  </a:moveTo>
                  <a:lnTo>
                    <a:pt x="378" y="78"/>
                  </a:lnTo>
                  <a:lnTo>
                    <a:pt x="352" y="78"/>
                  </a:lnTo>
                  <a:lnTo>
                    <a:pt x="352" y="94"/>
                  </a:lnTo>
                  <a:lnTo>
                    <a:pt x="378" y="94"/>
                  </a:lnTo>
                  <a:close/>
                  <a:moveTo>
                    <a:pt x="378" y="64"/>
                  </a:moveTo>
                  <a:lnTo>
                    <a:pt x="378" y="48"/>
                  </a:lnTo>
                  <a:lnTo>
                    <a:pt x="352" y="48"/>
                  </a:lnTo>
                  <a:lnTo>
                    <a:pt x="352" y="64"/>
                  </a:lnTo>
                  <a:lnTo>
                    <a:pt x="378" y="64"/>
                  </a:lnTo>
                  <a:close/>
                  <a:moveTo>
                    <a:pt x="420" y="64"/>
                  </a:moveTo>
                  <a:lnTo>
                    <a:pt x="420" y="48"/>
                  </a:lnTo>
                  <a:lnTo>
                    <a:pt x="393" y="48"/>
                  </a:lnTo>
                  <a:lnTo>
                    <a:pt x="393" y="64"/>
                  </a:lnTo>
                  <a:lnTo>
                    <a:pt x="420" y="6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02" name="Line 490"/>
            <p:cNvCxnSpPr/>
            <p:nvPr/>
          </p:nvCxnSpPr>
          <p:spPr bwMode="auto">
            <a:xfrm>
              <a:off x="1823720"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03" name="Line 491"/>
            <p:cNvCxnSpPr/>
            <p:nvPr/>
          </p:nvCxnSpPr>
          <p:spPr bwMode="auto">
            <a:xfrm>
              <a:off x="274002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04" name="Freeform 492"/>
            <p:cNvSpPr>
              <a:spLocks noEditPoints="1"/>
            </p:cNvSpPr>
            <p:nvPr/>
          </p:nvSpPr>
          <p:spPr bwMode="auto">
            <a:xfrm>
              <a:off x="1945005" y="326390"/>
              <a:ext cx="624205" cy="104140"/>
            </a:xfrm>
            <a:custGeom>
              <a:avLst/>
              <a:gdLst>
                <a:gd name="T0" fmla="*/ 7 w 1046"/>
                <a:gd name="T1" fmla="*/ 173 h 174"/>
                <a:gd name="T2" fmla="*/ 78 w 1046"/>
                <a:gd name="T3" fmla="*/ 7 h 174"/>
                <a:gd name="T4" fmla="*/ 134 w 1046"/>
                <a:gd name="T5" fmla="*/ 158 h 174"/>
                <a:gd name="T6" fmla="*/ 91 w 1046"/>
                <a:gd name="T7" fmla="*/ 107 h 174"/>
                <a:gd name="T8" fmla="*/ 128 w 1046"/>
                <a:gd name="T9" fmla="*/ 72 h 174"/>
                <a:gd name="T10" fmla="*/ 115 w 1046"/>
                <a:gd name="T11" fmla="*/ 72 h 174"/>
                <a:gd name="T12" fmla="*/ 115 w 1046"/>
                <a:gd name="T13" fmla="*/ 27 h 174"/>
                <a:gd name="T14" fmla="*/ 145 w 1046"/>
                <a:gd name="T15" fmla="*/ 54 h 174"/>
                <a:gd name="T16" fmla="*/ 46 w 1046"/>
                <a:gd name="T17" fmla="*/ 123 h 174"/>
                <a:gd name="T18" fmla="*/ 58 w 1046"/>
                <a:gd name="T19" fmla="*/ 99 h 174"/>
                <a:gd name="T20" fmla="*/ 58 w 1046"/>
                <a:gd name="T21" fmla="*/ 21 h 174"/>
                <a:gd name="T22" fmla="*/ 0 w 1046"/>
                <a:gd name="T23" fmla="*/ 47 h 174"/>
                <a:gd name="T24" fmla="*/ 58 w 1046"/>
                <a:gd name="T25" fmla="*/ 59 h 174"/>
                <a:gd name="T26" fmla="*/ 100 w 1046"/>
                <a:gd name="T27" fmla="*/ 97 h 174"/>
                <a:gd name="T28" fmla="*/ 113 w 1046"/>
                <a:gd name="T29" fmla="*/ 109 h 174"/>
                <a:gd name="T30" fmla="*/ 304 w 1046"/>
                <a:gd name="T31" fmla="*/ 36 h 174"/>
                <a:gd name="T32" fmla="*/ 358 w 1046"/>
                <a:gd name="T33" fmla="*/ 24 h 174"/>
                <a:gd name="T34" fmla="*/ 360 w 1046"/>
                <a:gd name="T35" fmla="*/ 101 h 174"/>
                <a:gd name="T36" fmla="*/ 295 w 1046"/>
                <a:gd name="T37" fmla="*/ 45 h 174"/>
                <a:gd name="T38" fmla="*/ 313 w 1046"/>
                <a:gd name="T39" fmla="*/ 9 h 174"/>
                <a:gd name="T40" fmla="*/ 235 w 1046"/>
                <a:gd name="T41" fmla="*/ 101 h 174"/>
                <a:gd name="T42" fmla="*/ 206 w 1046"/>
                <a:gd name="T43" fmla="*/ 66 h 174"/>
                <a:gd name="T44" fmla="*/ 196 w 1046"/>
                <a:gd name="T45" fmla="*/ 12 h 174"/>
                <a:gd name="T46" fmla="*/ 248 w 1046"/>
                <a:gd name="T47" fmla="*/ 12 h 174"/>
                <a:gd name="T48" fmla="*/ 276 w 1046"/>
                <a:gd name="T49" fmla="*/ 33 h 174"/>
                <a:gd name="T50" fmla="*/ 235 w 1046"/>
                <a:gd name="T51" fmla="*/ 57 h 174"/>
                <a:gd name="T52" fmla="*/ 265 w 1046"/>
                <a:gd name="T53" fmla="*/ 57 h 174"/>
                <a:gd name="T54" fmla="*/ 286 w 1046"/>
                <a:gd name="T55" fmla="*/ 131 h 174"/>
                <a:gd name="T56" fmla="*/ 358 w 1046"/>
                <a:gd name="T57" fmla="*/ 157 h 174"/>
                <a:gd name="T58" fmla="*/ 229 w 1046"/>
                <a:gd name="T59" fmla="*/ 127 h 174"/>
                <a:gd name="T60" fmla="*/ 274 w 1046"/>
                <a:gd name="T61" fmla="*/ 119 h 174"/>
                <a:gd name="T62" fmla="*/ 286 w 1046"/>
                <a:gd name="T63" fmla="*/ 119 h 174"/>
                <a:gd name="T64" fmla="*/ 425 w 1046"/>
                <a:gd name="T65" fmla="*/ 96 h 174"/>
                <a:gd name="T66" fmla="*/ 427 w 1046"/>
                <a:gd name="T67" fmla="*/ 21 h 174"/>
                <a:gd name="T68" fmla="*/ 493 w 1046"/>
                <a:gd name="T69" fmla="*/ 21 h 174"/>
                <a:gd name="T70" fmla="*/ 558 w 1046"/>
                <a:gd name="T71" fmla="*/ 75 h 174"/>
                <a:gd name="T72" fmla="*/ 514 w 1046"/>
                <a:gd name="T73" fmla="*/ 133 h 174"/>
                <a:gd name="T74" fmla="*/ 488 w 1046"/>
                <a:gd name="T75" fmla="*/ 54 h 174"/>
                <a:gd name="T76" fmla="*/ 424 w 1046"/>
                <a:gd name="T77" fmla="*/ 112 h 174"/>
                <a:gd name="T78" fmla="*/ 425 w 1046"/>
                <a:gd name="T79" fmla="*/ 27 h 174"/>
                <a:gd name="T80" fmla="*/ 514 w 1046"/>
                <a:gd name="T81" fmla="*/ 121 h 174"/>
                <a:gd name="T82" fmla="*/ 422 w 1046"/>
                <a:gd name="T83" fmla="*/ 70 h 174"/>
                <a:gd name="T84" fmla="*/ 514 w 1046"/>
                <a:gd name="T85" fmla="*/ 94 h 174"/>
                <a:gd name="T86" fmla="*/ 683 w 1046"/>
                <a:gd name="T87" fmla="*/ 167 h 174"/>
                <a:gd name="T88" fmla="*/ 597 w 1046"/>
                <a:gd name="T89" fmla="*/ 150 h 174"/>
                <a:gd name="T90" fmla="*/ 651 w 1046"/>
                <a:gd name="T91" fmla="*/ 33 h 174"/>
                <a:gd name="T92" fmla="*/ 671 w 1046"/>
                <a:gd name="T93" fmla="*/ 25 h 174"/>
                <a:gd name="T94" fmla="*/ 715 w 1046"/>
                <a:gd name="T95" fmla="*/ 48 h 174"/>
                <a:gd name="T96" fmla="*/ 712 w 1046"/>
                <a:gd name="T97" fmla="*/ 109 h 174"/>
                <a:gd name="T98" fmla="*/ 599 w 1046"/>
                <a:gd name="T99" fmla="*/ 133 h 174"/>
                <a:gd name="T100" fmla="*/ 820 w 1046"/>
                <a:gd name="T101" fmla="*/ 19 h 174"/>
                <a:gd name="T102" fmla="*/ 921 w 1046"/>
                <a:gd name="T103" fmla="*/ 81 h 174"/>
                <a:gd name="T104" fmla="*/ 919 w 1046"/>
                <a:gd name="T105" fmla="*/ 156 h 174"/>
                <a:gd name="T106" fmla="*/ 860 w 1046"/>
                <a:gd name="T107" fmla="*/ 95 h 174"/>
                <a:gd name="T108" fmla="*/ 878 w 1046"/>
                <a:gd name="T109" fmla="*/ 80 h 174"/>
                <a:gd name="T110" fmla="*/ 882 w 1046"/>
                <a:gd name="T111" fmla="*/ 34 h 174"/>
                <a:gd name="T112" fmla="*/ 955 w 1046"/>
                <a:gd name="T113" fmla="*/ 156 h 174"/>
                <a:gd name="T114" fmla="*/ 1029 w 1046"/>
                <a:gd name="T115" fmla="*/ 56 h 174"/>
                <a:gd name="T116" fmla="*/ 958 w 1046"/>
                <a:gd name="T117" fmla="*/ 58 h 174"/>
                <a:gd name="T118" fmla="*/ 1043 w 1046"/>
                <a:gd name="T119" fmla="*/ 73 h 174"/>
                <a:gd name="T120" fmla="*/ 1046 w 1046"/>
                <a:gd name="T121" fmla="*/ 14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6" h="174">
                  <a:moveTo>
                    <a:pt x="46" y="170"/>
                  </a:moveTo>
                  <a:lnTo>
                    <a:pt x="46" y="165"/>
                  </a:lnTo>
                  <a:lnTo>
                    <a:pt x="19" y="165"/>
                  </a:lnTo>
                  <a:lnTo>
                    <a:pt x="19" y="173"/>
                  </a:lnTo>
                  <a:lnTo>
                    <a:pt x="7" y="173"/>
                  </a:lnTo>
                  <a:lnTo>
                    <a:pt x="7" y="111"/>
                  </a:lnTo>
                  <a:lnTo>
                    <a:pt x="58" y="111"/>
                  </a:lnTo>
                  <a:lnTo>
                    <a:pt x="58" y="170"/>
                  </a:lnTo>
                  <a:lnTo>
                    <a:pt x="46" y="170"/>
                  </a:lnTo>
                  <a:close/>
                  <a:moveTo>
                    <a:pt x="78" y="7"/>
                  </a:moveTo>
                  <a:lnTo>
                    <a:pt x="164" y="7"/>
                  </a:lnTo>
                  <a:lnTo>
                    <a:pt x="164" y="162"/>
                  </a:lnTo>
                  <a:cubicBezTo>
                    <a:pt x="164" y="169"/>
                    <a:pt x="161" y="172"/>
                    <a:pt x="155" y="172"/>
                  </a:cubicBezTo>
                  <a:lnTo>
                    <a:pt x="137" y="172"/>
                  </a:lnTo>
                  <a:lnTo>
                    <a:pt x="134" y="158"/>
                  </a:lnTo>
                  <a:lnTo>
                    <a:pt x="148" y="158"/>
                  </a:lnTo>
                  <a:cubicBezTo>
                    <a:pt x="150" y="158"/>
                    <a:pt x="151" y="157"/>
                    <a:pt x="151" y="155"/>
                  </a:cubicBezTo>
                  <a:lnTo>
                    <a:pt x="151" y="21"/>
                  </a:lnTo>
                  <a:lnTo>
                    <a:pt x="91" y="21"/>
                  </a:lnTo>
                  <a:lnTo>
                    <a:pt x="91" y="107"/>
                  </a:lnTo>
                  <a:cubicBezTo>
                    <a:pt x="91" y="133"/>
                    <a:pt x="84" y="155"/>
                    <a:pt x="71" y="172"/>
                  </a:cubicBezTo>
                  <a:lnTo>
                    <a:pt x="60" y="160"/>
                  </a:lnTo>
                  <a:cubicBezTo>
                    <a:pt x="72" y="144"/>
                    <a:pt x="78" y="124"/>
                    <a:pt x="78" y="100"/>
                  </a:cubicBezTo>
                  <a:lnTo>
                    <a:pt x="78" y="7"/>
                  </a:lnTo>
                  <a:close/>
                  <a:moveTo>
                    <a:pt x="128" y="72"/>
                  </a:moveTo>
                  <a:lnTo>
                    <a:pt x="144" y="72"/>
                  </a:lnTo>
                  <a:lnTo>
                    <a:pt x="144" y="84"/>
                  </a:lnTo>
                  <a:lnTo>
                    <a:pt x="99" y="84"/>
                  </a:lnTo>
                  <a:lnTo>
                    <a:pt x="99" y="72"/>
                  </a:lnTo>
                  <a:lnTo>
                    <a:pt x="115" y="72"/>
                  </a:lnTo>
                  <a:lnTo>
                    <a:pt x="115" y="54"/>
                  </a:lnTo>
                  <a:lnTo>
                    <a:pt x="99" y="54"/>
                  </a:lnTo>
                  <a:lnTo>
                    <a:pt x="99" y="42"/>
                  </a:lnTo>
                  <a:lnTo>
                    <a:pt x="115" y="42"/>
                  </a:lnTo>
                  <a:lnTo>
                    <a:pt x="115" y="27"/>
                  </a:lnTo>
                  <a:lnTo>
                    <a:pt x="127" y="27"/>
                  </a:lnTo>
                  <a:cubicBezTo>
                    <a:pt x="131" y="27"/>
                    <a:pt x="132" y="29"/>
                    <a:pt x="128" y="31"/>
                  </a:cubicBezTo>
                  <a:lnTo>
                    <a:pt x="128" y="42"/>
                  </a:lnTo>
                  <a:lnTo>
                    <a:pt x="145" y="42"/>
                  </a:lnTo>
                  <a:lnTo>
                    <a:pt x="145" y="54"/>
                  </a:lnTo>
                  <a:lnTo>
                    <a:pt x="128" y="54"/>
                  </a:lnTo>
                  <a:lnTo>
                    <a:pt x="128" y="72"/>
                  </a:lnTo>
                  <a:close/>
                  <a:moveTo>
                    <a:pt x="19" y="153"/>
                  </a:moveTo>
                  <a:lnTo>
                    <a:pt x="46" y="153"/>
                  </a:lnTo>
                  <a:lnTo>
                    <a:pt x="46" y="123"/>
                  </a:lnTo>
                  <a:lnTo>
                    <a:pt x="19" y="123"/>
                  </a:lnTo>
                  <a:lnTo>
                    <a:pt x="19" y="153"/>
                  </a:lnTo>
                  <a:close/>
                  <a:moveTo>
                    <a:pt x="9" y="85"/>
                  </a:moveTo>
                  <a:lnTo>
                    <a:pt x="58" y="85"/>
                  </a:lnTo>
                  <a:lnTo>
                    <a:pt x="58" y="99"/>
                  </a:lnTo>
                  <a:lnTo>
                    <a:pt x="9" y="99"/>
                  </a:lnTo>
                  <a:lnTo>
                    <a:pt x="9" y="85"/>
                  </a:lnTo>
                  <a:close/>
                  <a:moveTo>
                    <a:pt x="9" y="6"/>
                  </a:moveTo>
                  <a:lnTo>
                    <a:pt x="58" y="6"/>
                  </a:lnTo>
                  <a:lnTo>
                    <a:pt x="58" y="21"/>
                  </a:lnTo>
                  <a:lnTo>
                    <a:pt x="9" y="21"/>
                  </a:lnTo>
                  <a:lnTo>
                    <a:pt x="9" y="6"/>
                  </a:lnTo>
                  <a:close/>
                  <a:moveTo>
                    <a:pt x="68" y="33"/>
                  </a:moveTo>
                  <a:lnTo>
                    <a:pt x="68" y="47"/>
                  </a:lnTo>
                  <a:lnTo>
                    <a:pt x="0" y="47"/>
                  </a:lnTo>
                  <a:lnTo>
                    <a:pt x="0" y="33"/>
                  </a:lnTo>
                  <a:lnTo>
                    <a:pt x="68" y="33"/>
                  </a:lnTo>
                  <a:close/>
                  <a:moveTo>
                    <a:pt x="9" y="73"/>
                  </a:moveTo>
                  <a:lnTo>
                    <a:pt x="9" y="59"/>
                  </a:lnTo>
                  <a:lnTo>
                    <a:pt x="58" y="59"/>
                  </a:lnTo>
                  <a:lnTo>
                    <a:pt x="58" y="73"/>
                  </a:lnTo>
                  <a:lnTo>
                    <a:pt x="9" y="73"/>
                  </a:lnTo>
                  <a:close/>
                  <a:moveTo>
                    <a:pt x="113" y="154"/>
                  </a:moveTo>
                  <a:lnTo>
                    <a:pt x="100" y="154"/>
                  </a:lnTo>
                  <a:lnTo>
                    <a:pt x="100" y="97"/>
                  </a:lnTo>
                  <a:lnTo>
                    <a:pt x="140" y="97"/>
                  </a:lnTo>
                  <a:lnTo>
                    <a:pt x="140" y="144"/>
                  </a:lnTo>
                  <a:lnTo>
                    <a:pt x="113" y="144"/>
                  </a:lnTo>
                  <a:lnTo>
                    <a:pt x="113" y="154"/>
                  </a:lnTo>
                  <a:close/>
                  <a:moveTo>
                    <a:pt x="113" y="109"/>
                  </a:moveTo>
                  <a:lnTo>
                    <a:pt x="113" y="132"/>
                  </a:lnTo>
                  <a:lnTo>
                    <a:pt x="127" y="132"/>
                  </a:lnTo>
                  <a:lnTo>
                    <a:pt x="127" y="109"/>
                  </a:lnTo>
                  <a:lnTo>
                    <a:pt x="113" y="109"/>
                  </a:lnTo>
                  <a:close/>
                  <a:moveTo>
                    <a:pt x="304" y="36"/>
                  </a:moveTo>
                  <a:cubicBezTo>
                    <a:pt x="308" y="46"/>
                    <a:pt x="313" y="55"/>
                    <a:pt x="320" y="63"/>
                  </a:cubicBezTo>
                  <a:cubicBezTo>
                    <a:pt x="325" y="57"/>
                    <a:pt x="329" y="48"/>
                    <a:pt x="332" y="36"/>
                  </a:cubicBezTo>
                  <a:lnTo>
                    <a:pt x="304" y="36"/>
                  </a:lnTo>
                  <a:close/>
                  <a:moveTo>
                    <a:pt x="309" y="24"/>
                  </a:moveTo>
                  <a:lnTo>
                    <a:pt x="358" y="24"/>
                  </a:lnTo>
                  <a:lnTo>
                    <a:pt x="358" y="36"/>
                  </a:lnTo>
                  <a:lnTo>
                    <a:pt x="346" y="36"/>
                  </a:lnTo>
                  <a:cubicBezTo>
                    <a:pt x="343" y="51"/>
                    <a:pt x="338" y="63"/>
                    <a:pt x="331" y="72"/>
                  </a:cubicBezTo>
                  <a:cubicBezTo>
                    <a:pt x="338" y="78"/>
                    <a:pt x="349" y="83"/>
                    <a:pt x="364" y="86"/>
                  </a:cubicBezTo>
                  <a:lnTo>
                    <a:pt x="360" y="101"/>
                  </a:lnTo>
                  <a:cubicBezTo>
                    <a:pt x="344" y="96"/>
                    <a:pt x="331" y="90"/>
                    <a:pt x="322" y="82"/>
                  </a:cubicBezTo>
                  <a:cubicBezTo>
                    <a:pt x="310" y="91"/>
                    <a:pt x="295" y="98"/>
                    <a:pt x="279" y="102"/>
                  </a:cubicBezTo>
                  <a:lnTo>
                    <a:pt x="273" y="88"/>
                  </a:lnTo>
                  <a:cubicBezTo>
                    <a:pt x="289" y="84"/>
                    <a:pt x="301" y="79"/>
                    <a:pt x="310" y="72"/>
                  </a:cubicBezTo>
                  <a:cubicBezTo>
                    <a:pt x="303" y="62"/>
                    <a:pt x="298" y="53"/>
                    <a:pt x="295" y="45"/>
                  </a:cubicBezTo>
                  <a:cubicBezTo>
                    <a:pt x="293" y="51"/>
                    <a:pt x="289" y="56"/>
                    <a:pt x="284" y="62"/>
                  </a:cubicBezTo>
                  <a:lnTo>
                    <a:pt x="277" y="51"/>
                  </a:lnTo>
                  <a:cubicBezTo>
                    <a:pt x="289" y="38"/>
                    <a:pt x="297" y="21"/>
                    <a:pt x="301" y="0"/>
                  </a:cubicBezTo>
                  <a:lnTo>
                    <a:pt x="316" y="5"/>
                  </a:lnTo>
                  <a:cubicBezTo>
                    <a:pt x="318" y="7"/>
                    <a:pt x="317" y="8"/>
                    <a:pt x="313" y="9"/>
                  </a:cubicBezTo>
                  <a:lnTo>
                    <a:pt x="309" y="24"/>
                  </a:lnTo>
                  <a:close/>
                  <a:moveTo>
                    <a:pt x="269" y="90"/>
                  </a:moveTo>
                  <a:cubicBezTo>
                    <a:pt x="259" y="83"/>
                    <a:pt x="252" y="79"/>
                    <a:pt x="248" y="78"/>
                  </a:cubicBezTo>
                  <a:lnTo>
                    <a:pt x="248" y="101"/>
                  </a:lnTo>
                  <a:lnTo>
                    <a:pt x="235" y="101"/>
                  </a:lnTo>
                  <a:lnTo>
                    <a:pt x="235" y="78"/>
                  </a:lnTo>
                  <a:cubicBezTo>
                    <a:pt x="227" y="87"/>
                    <a:pt x="215" y="95"/>
                    <a:pt x="199" y="102"/>
                  </a:cubicBezTo>
                  <a:lnTo>
                    <a:pt x="193" y="87"/>
                  </a:lnTo>
                  <a:cubicBezTo>
                    <a:pt x="208" y="82"/>
                    <a:pt x="221" y="75"/>
                    <a:pt x="232" y="66"/>
                  </a:cubicBezTo>
                  <a:lnTo>
                    <a:pt x="206" y="66"/>
                  </a:lnTo>
                  <a:lnTo>
                    <a:pt x="206" y="33"/>
                  </a:lnTo>
                  <a:lnTo>
                    <a:pt x="235" y="33"/>
                  </a:lnTo>
                  <a:lnTo>
                    <a:pt x="235" y="24"/>
                  </a:lnTo>
                  <a:lnTo>
                    <a:pt x="196" y="24"/>
                  </a:lnTo>
                  <a:lnTo>
                    <a:pt x="196" y="12"/>
                  </a:lnTo>
                  <a:lnTo>
                    <a:pt x="235" y="12"/>
                  </a:lnTo>
                  <a:lnTo>
                    <a:pt x="235" y="0"/>
                  </a:lnTo>
                  <a:lnTo>
                    <a:pt x="247" y="0"/>
                  </a:lnTo>
                  <a:cubicBezTo>
                    <a:pt x="251" y="1"/>
                    <a:pt x="252" y="2"/>
                    <a:pt x="248" y="5"/>
                  </a:cubicBezTo>
                  <a:lnTo>
                    <a:pt x="248" y="12"/>
                  </a:lnTo>
                  <a:lnTo>
                    <a:pt x="286" y="12"/>
                  </a:lnTo>
                  <a:lnTo>
                    <a:pt x="286" y="24"/>
                  </a:lnTo>
                  <a:lnTo>
                    <a:pt x="248" y="24"/>
                  </a:lnTo>
                  <a:lnTo>
                    <a:pt x="248" y="33"/>
                  </a:lnTo>
                  <a:lnTo>
                    <a:pt x="276" y="33"/>
                  </a:lnTo>
                  <a:lnTo>
                    <a:pt x="276" y="66"/>
                  </a:lnTo>
                  <a:lnTo>
                    <a:pt x="248" y="66"/>
                  </a:lnTo>
                  <a:cubicBezTo>
                    <a:pt x="257" y="68"/>
                    <a:pt x="267" y="72"/>
                    <a:pt x="277" y="78"/>
                  </a:cubicBezTo>
                  <a:lnTo>
                    <a:pt x="269" y="90"/>
                  </a:lnTo>
                  <a:close/>
                  <a:moveTo>
                    <a:pt x="235" y="57"/>
                  </a:moveTo>
                  <a:lnTo>
                    <a:pt x="235" y="42"/>
                  </a:lnTo>
                  <a:lnTo>
                    <a:pt x="217" y="42"/>
                  </a:lnTo>
                  <a:lnTo>
                    <a:pt x="217" y="57"/>
                  </a:lnTo>
                  <a:lnTo>
                    <a:pt x="235" y="57"/>
                  </a:lnTo>
                  <a:close/>
                  <a:moveTo>
                    <a:pt x="265" y="57"/>
                  </a:moveTo>
                  <a:lnTo>
                    <a:pt x="265" y="42"/>
                  </a:lnTo>
                  <a:lnTo>
                    <a:pt x="248" y="42"/>
                  </a:lnTo>
                  <a:lnTo>
                    <a:pt x="248" y="57"/>
                  </a:lnTo>
                  <a:lnTo>
                    <a:pt x="265" y="57"/>
                  </a:lnTo>
                  <a:close/>
                  <a:moveTo>
                    <a:pt x="286" y="131"/>
                  </a:moveTo>
                  <a:lnTo>
                    <a:pt x="334" y="131"/>
                  </a:lnTo>
                  <a:lnTo>
                    <a:pt x="334" y="143"/>
                  </a:lnTo>
                  <a:lnTo>
                    <a:pt x="286" y="143"/>
                  </a:lnTo>
                  <a:lnTo>
                    <a:pt x="286" y="157"/>
                  </a:lnTo>
                  <a:lnTo>
                    <a:pt x="358" y="157"/>
                  </a:lnTo>
                  <a:lnTo>
                    <a:pt x="358" y="169"/>
                  </a:lnTo>
                  <a:lnTo>
                    <a:pt x="196" y="169"/>
                  </a:lnTo>
                  <a:lnTo>
                    <a:pt x="196" y="157"/>
                  </a:lnTo>
                  <a:lnTo>
                    <a:pt x="229" y="157"/>
                  </a:lnTo>
                  <a:lnTo>
                    <a:pt x="229" y="127"/>
                  </a:lnTo>
                  <a:lnTo>
                    <a:pt x="241" y="127"/>
                  </a:lnTo>
                  <a:cubicBezTo>
                    <a:pt x="245" y="128"/>
                    <a:pt x="246" y="129"/>
                    <a:pt x="242" y="132"/>
                  </a:cubicBezTo>
                  <a:lnTo>
                    <a:pt x="242" y="157"/>
                  </a:lnTo>
                  <a:lnTo>
                    <a:pt x="274" y="157"/>
                  </a:lnTo>
                  <a:lnTo>
                    <a:pt x="274" y="119"/>
                  </a:lnTo>
                  <a:lnTo>
                    <a:pt x="206" y="119"/>
                  </a:lnTo>
                  <a:lnTo>
                    <a:pt x="206" y="107"/>
                  </a:lnTo>
                  <a:lnTo>
                    <a:pt x="348" y="107"/>
                  </a:lnTo>
                  <a:lnTo>
                    <a:pt x="348" y="119"/>
                  </a:lnTo>
                  <a:lnTo>
                    <a:pt x="286" y="119"/>
                  </a:lnTo>
                  <a:lnTo>
                    <a:pt x="286" y="131"/>
                  </a:lnTo>
                  <a:close/>
                  <a:moveTo>
                    <a:pt x="418" y="159"/>
                  </a:moveTo>
                  <a:cubicBezTo>
                    <a:pt x="438" y="153"/>
                    <a:pt x="448" y="136"/>
                    <a:pt x="448" y="108"/>
                  </a:cubicBezTo>
                  <a:lnTo>
                    <a:pt x="448" y="90"/>
                  </a:lnTo>
                  <a:cubicBezTo>
                    <a:pt x="443" y="92"/>
                    <a:pt x="436" y="94"/>
                    <a:pt x="425" y="96"/>
                  </a:cubicBezTo>
                  <a:lnTo>
                    <a:pt x="421" y="80"/>
                  </a:lnTo>
                  <a:cubicBezTo>
                    <a:pt x="445" y="76"/>
                    <a:pt x="463" y="70"/>
                    <a:pt x="475" y="63"/>
                  </a:cubicBezTo>
                  <a:cubicBezTo>
                    <a:pt x="463" y="53"/>
                    <a:pt x="455" y="44"/>
                    <a:pt x="450" y="35"/>
                  </a:cubicBezTo>
                  <a:lnTo>
                    <a:pt x="427" y="35"/>
                  </a:lnTo>
                  <a:lnTo>
                    <a:pt x="427" y="21"/>
                  </a:lnTo>
                  <a:lnTo>
                    <a:pt x="478" y="21"/>
                  </a:lnTo>
                  <a:lnTo>
                    <a:pt x="478" y="0"/>
                  </a:lnTo>
                  <a:lnTo>
                    <a:pt x="493" y="0"/>
                  </a:lnTo>
                  <a:cubicBezTo>
                    <a:pt x="497" y="1"/>
                    <a:pt x="497" y="2"/>
                    <a:pt x="493" y="5"/>
                  </a:cubicBezTo>
                  <a:lnTo>
                    <a:pt x="493" y="21"/>
                  </a:lnTo>
                  <a:lnTo>
                    <a:pt x="550" y="21"/>
                  </a:lnTo>
                  <a:lnTo>
                    <a:pt x="550" y="35"/>
                  </a:lnTo>
                  <a:lnTo>
                    <a:pt x="526" y="35"/>
                  </a:lnTo>
                  <a:cubicBezTo>
                    <a:pt x="521" y="44"/>
                    <a:pt x="513" y="53"/>
                    <a:pt x="502" y="63"/>
                  </a:cubicBezTo>
                  <a:cubicBezTo>
                    <a:pt x="516" y="68"/>
                    <a:pt x="535" y="72"/>
                    <a:pt x="558" y="75"/>
                  </a:cubicBezTo>
                  <a:lnTo>
                    <a:pt x="554" y="91"/>
                  </a:lnTo>
                  <a:cubicBezTo>
                    <a:pt x="547" y="91"/>
                    <a:pt x="539" y="89"/>
                    <a:pt x="529" y="86"/>
                  </a:cubicBezTo>
                  <a:lnTo>
                    <a:pt x="529" y="171"/>
                  </a:lnTo>
                  <a:lnTo>
                    <a:pt x="514" y="171"/>
                  </a:lnTo>
                  <a:lnTo>
                    <a:pt x="514" y="133"/>
                  </a:lnTo>
                  <a:lnTo>
                    <a:pt x="461" y="133"/>
                  </a:lnTo>
                  <a:cubicBezTo>
                    <a:pt x="457" y="153"/>
                    <a:pt x="445" y="167"/>
                    <a:pt x="425" y="174"/>
                  </a:cubicBezTo>
                  <a:lnTo>
                    <a:pt x="418" y="159"/>
                  </a:lnTo>
                  <a:close/>
                  <a:moveTo>
                    <a:pt x="467" y="35"/>
                  </a:moveTo>
                  <a:cubicBezTo>
                    <a:pt x="473" y="42"/>
                    <a:pt x="480" y="49"/>
                    <a:pt x="488" y="54"/>
                  </a:cubicBezTo>
                  <a:cubicBezTo>
                    <a:pt x="500" y="46"/>
                    <a:pt x="506" y="39"/>
                    <a:pt x="508" y="35"/>
                  </a:cubicBezTo>
                  <a:lnTo>
                    <a:pt x="467" y="35"/>
                  </a:lnTo>
                  <a:close/>
                  <a:moveTo>
                    <a:pt x="382" y="156"/>
                  </a:moveTo>
                  <a:cubicBezTo>
                    <a:pt x="395" y="136"/>
                    <a:pt x="405" y="119"/>
                    <a:pt x="412" y="103"/>
                  </a:cubicBezTo>
                  <a:lnTo>
                    <a:pt x="424" y="112"/>
                  </a:lnTo>
                  <a:cubicBezTo>
                    <a:pt x="416" y="132"/>
                    <a:pt x="408" y="149"/>
                    <a:pt x="399" y="163"/>
                  </a:cubicBezTo>
                  <a:cubicBezTo>
                    <a:pt x="400" y="168"/>
                    <a:pt x="399" y="169"/>
                    <a:pt x="397" y="168"/>
                  </a:cubicBezTo>
                  <a:lnTo>
                    <a:pt x="382" y="156"/>
                  </a:lnTo>
                  <a:close/>
                  <a:moveTo>
                    <a:pt x="401" y="9"/>
                  </a:moveTo>
                  <a:cubicBezTo>
                    <a:pt x="411" y="14"/>
                    <a:pt x="419" y="20"/>
                    <a:pt x="425" y="27"/>
                  </a:cubicBezTo>
                  <a:lnTo>
                    <a:pt x="414" y="42"/>
                  </a:lnTo>
                  <a:cubicBezTo>
                    <a:pt x="406" y="34"/>
                    <a:pt x="399" y="28"/>
                    <a:pt x="391" y="23"/>
                  </a:cubicBezTo>
                  <a:lnTo>
                    <a:pt x="401" y="9"/>
                  </a:lnTo>
                  <a:close/>
                  <a:moveTo>
                    <a:pt x="463" y="121"/>
                  </a:moveTo>
                  <a:lnTo>
                    <a:pt x="514" y="121"/>
                  </a:lnTo>
                  <a:lnTo>
                    <a:pt x="514" y="106"/>
                  </a:lnTo>
                  <a:lnTo>
                    <a:pt x="463" y="106"/>
                  </a:lnTo>
                  <a:cubicBezTo>
                    <a:pt x="463" y="113"/>
                    <a:pt x="463" y="118"/>
                    <a:pt x="463" y="121"/>
                  </a:cubicBezTo>
                  <a:close/>
                  <a:moveTo>
                    <a:pt x="396" y="51"/>
                  </a:moveTo>
                  <a:cubicBezTo>
                    <a:pt x="406" y="56"/>
                    <a:pt x="415" y="62"/>
                    <a:pt x="422" y="70"/>
                  </a:cubicBezTo>
                  <a:lnTo>
                    <a:pt x="410" y="84"/>
                  </a:lnTo>
                  <a:cubicBezTo>
                    <a:pt x="403" y="77"/>
                    <a:pt x="394" y="70"/>
                    <a:pt x="385" y="64"/>
                  </a:cubicBezTo>
                  <a:lnTo>
                    <a:pt x="396" y="51"/>
                  </a:lnTo>
                  <a:close/>
                  <a:moveTo>
                    <a:pt x="463" y="94"/>
                  </a:moveTo>
                  <a:lnTo>
                    <a:pt x="514" y="94"/>
                  </a:lnTo>
                  <a:lnTo>
                    <a:pt x="514" y="82"/>
                  </a:lnTo>
                  <a:cubicBezTo>
                    <a:pt x="503" y="79"/>
                    <a:pt x="495" y="76"/>
                    <a:pt x="489" y="72"/>
                  </a:cubicBezTo>
                  <a:cubicBezTo>
                    <a:pt x="479" y="78"/>
                    <a:pt x="471" y="82"/>
                    <a:pt x="463" y="85"/>
                  </a:cubicBezTo>
                  <a:lnTo>
                    <a:pt x="463" y="94"/>
                  </a:lnTo>
                  <a:close/>
                  <a:moveTo>
                    <a:pt x="683" y="167"/>
                  </a:moveTo>
                  <a:lnTo>
                    <a:pt x="667" y="158"/>
                  </a:lnTo>
                  <a:cubicBezTo>
                    <a:pt x="683" y="143"/>
                    <a:pt x="693" y="125"/>
                    <a:pt x="698" y="104"/>
                  </a:cubicBezTo>
                  <a:cubicBezTo>
                    <a:pt x="681" y="97"/>
                    <a:pt x="663" y="93"/>
                    <a:pt x="645" y="90"/>
                  </a:cubicBezTo>
                  <a:cubicBezTo>
                    <a:pt x="631" y="119"/>
                    <a:pt x="622" y="136"/>
                    <a:pt x="618" y="141"/>
                  </a:cubicBezTo>
                  <a:cubicBezTo>
                    <a:pt x="612" y="147"/>
                    <a:pt x="605" y="150"/>
                    <a:pt x="597" y="150"/>
                  </a:cubicBezTo>
                  <a:cubicBezTo>
                    <a:pt x="591" y="150"/>
                    <a:pt x="586" y="148"/>
                    <a:pt x="582" y="144"/>
                  </a:cubicBezTo>
                  <a:cubicBezTo>
                    <a:pt x="577" y="139"/>
                    <a:pt x="575" y="132"/>
                    <a:pt x="575" y="123"/>
                  </a:cubicBezTo>
                  <a:cubicBezTo>
                    <a:pt x="575" y="113"/>
                    <a:pt x="580" y="103"/>
                    <a:pt x="590" y="93"/>
                  </a:cubicBezTo>
                  <a:cubicBezTo>
                    <a:pt x="601" y="82"/>
                    <a:pt x="616" y="76"/>
                    <a:pt x="634" y="76"/>
                  </a:cubicBezTo>
                  <a:cubicBezTo>
                    <a:pt x="640" y="61"/>
                    <a:pt x="646" y="46"/>
                    <a:pt x="651" y="33"/>
                  </a:cubicBezTo>
                  <a:cubicBezTo>
                    <a:pt x="637" y="36"/>
                    <a:pt x="623" y="39"/>
                    <a:pt x="609" y="42"/>
                  </a:cubicBezTo>
                  <a:lnTo>
                    <a:pt x="602" y="27"/>
                  </a:lnTo>
                  <a:cubicBezTo>
                    <a:pt x="619" y="25"/>
                    <a:pt x="634" y="23"/>
                    <a:pt x="649" y="19"/>
                  </a:cubicBezTo>
                  <a:lnTo>
                    <a:pt x="658" y="15"/>
                  </a:lnTo>
                  <a:lnTo>
                    <a:pt x="671" y="25"/>
                  </a:lnTo>
                  <a:cubicBezTo>
                    <a:pt x="676" y="28"/>
                    <a:pt x="676" y="30"/>
                    <a:pt x="670" y="32"/>
                  </a:cubicBezTo>
                  <a:cubicBezTo>
                    <a:pt x="664" y="43"/>
                    <a:pt x="657" y="58"/>
                    <a:pt x="649" y="77"/>
                  </a:cubicBezTo>
                  <a:cubicBezTo>
                    <a:pt x="665" y="79"/>
                    <a:pt x="682" y="83"/>
                    <a:pt x="700" y="89"/>
                  </a:cubicBezTo>
                  <a:cubicBezTo>
                    <a:pt x="701" y="77"/>
                    <a:pt x="702" y="62"/>
                    <a:pt x="701" y="45"/>
                  </a:cubicBezTo>
                  <a:lnTo>
                    <a:pt x="715" y="48"/>
                  </a:lnTo>
                  <a:cubicBezTo>
                    <a:pt x="721" y="49"/>
                    <a:pt x="721" y="51"/>
                    <a:pt x="717" y="54"/>
                  </a:cubicBezTo>
                  <a:cubicBezTo>
                    <a:pt x="717" y="70"/>
                    <a:pt x="716" y="84"/>
                    <a:pt x="715" y="94"/>
                  </a:cubicBezTo>
                  <a:cubicBezTo>
                    <a:pt x="725" y="98"/>
                    <a:pt x="736" y="103"/>
                    <a:pt x="748" y="109"/>
                  </a:cubicBezTo>
                  <a:lnTo>
                    <a:pt x="741" y="124"/>
                  </a:lnTo>
                  <a:cubicBezTo>
                    <a:pt x="730" y="118"/>
                    <a:pt x="721" y="113"/>
                    <a:pt x="712" y="109"/>
                  </a:cubicBezTo>
                  <a:cubicBezTo>
                    <a:pt x="707" y="132"/>
                    <a:pt x="698" y="151"/>
                    <a:pt x="683" y="167"/>
                  </a:cubicBezTo>
                  <a:close/>
                  <a:moveTo>
                    <a:pt x="601" y="101"/>
                  </a:moveTo>
                  <a:cubicBezTo>
                    <a:pt x="593" y="109"/>
                    <a:pt x="589" y="116"/>
                    <a:pt x="589" y="123"/>
                  </a:cubicBezTo>
                  <a:cubicBezTo>
                    <a:pt x="589" y="126"/>
                    <a:pt x="590" y="129"/>
                    <a:pt x="592" y="131"/>
                  </a:cubicBezTo>
                  <a:cubicBezTo>
                    <a:pt x="594" y="132"/>
                    <a:pt x="596" y="133"/>
                    <a:pt x="599" y="133"/>
                  </a:cubicBezTo>
                  <a:cubicBezTo>
                    <a:pt x="604" y="133"/>
                    <a:pt x="608" y="130"/>
                    <a:pt x="611" y="125"/>
                  </a:cubicBezTo>
                  <a:cubicBezTo>
                    <a:pt x="614" y="120"/>
                    <a:pt x="620" y="109"/>
                    <a:pt x="629" y="90"/>
                  </a:cubicBezTo>
                  <a:cubicBezTo>
                    <a:pt x="618" y="90"/>
                    <a:pt x="608" y="94"/>
                    <a:pt x="601" y="101"/>
                  </a:cubicBezTo>
                  <a:close/>
                  <a:moveTo>
                    <a:pt x="820" y="156"/>
                  </a:moveTo>
                  <a:lnTo>
                    <a:pt x="820" y="19"/>
                  </a:lnTo>
                  <a:lnTo>
                    <a:pt x="881" y="19"/>
                  </a:lnTo>
                  <a:cubicBezTo>
                    <a:pt x="894" y="19"/>
                    <a:pt x="903" y="20"/>
                    <a:pt x="909" y="23"/>
                  </a:cubicBezTo>
                  <a:cubicBezTo>
                    <a:pt x="916" y="25"/>
                    <a:pt x="921" y="30"/>
                    <a:pt x="925" y="36"/>
                  </a:cubicBezTo>
                  <a:cubicBezTo>
                    <a:pt x="929" y="42"/>
                    <a:pt x="930" y="49"/>
                    <a:pt x="930" y="56"/>
                  </a:cubicBezTo>
                  <a:cubicBezTo>
                    <a:pt x="930" y="66"/>
                    <a:pt x="927" y="75"/>
                    <a:pt x="921" y="81"/>
                  </a:cubicBezTo>
                  <a:cubicBezTo>
                    <a:pt x="915" y="88"/>
                    <a:pt x="905" y="92"/>
                    <a:pt x="892" y="94"/>
                  </a:cubicBezTo>
                  <a:cubicBezTo>
                    <a:pt x="897" y="96"/>
                    <a:pt x="900" y="99"/>
                    <a:pt x="903" y="101"/>
                  </a:cubicBezTo>
                  <a:cubicBezTo>
                    <a:pt x="908" y="106"/>
                    <a:pt x="913" y="112"/>
                    <a:pt x="918" y="119"/>
                  </a:cubicBezTo>
                  <a:lnTo>
                    <a:pt x="942" y="156"/>
                  </a:lnTo>
                  <a:lnTo>
                    <a:pt x="919" y="156"/>
                  </a:lnTo>
                  <a:lnTo>
                    <a:pt x="901" y="128"/>
                  </a:lnTo>
                  <a:cubicBezTo>
                    <a:pt x="895" y="120"/>
                    <a:pt x="891" y="113"/>
                    <a:pt x="888" y="109"/>
                  </a:cubicBezTo>
                  <a:cubicBezTo>
                    <a:pt x="884" y="105"/>
                    <a:pt x="881" y="102"/>
                    <a:pt x="878" y="100"/>
                  </a:cubicBezTo>
                  <a:cubicBezTo>
                    <a:pt x="876" y="98"/>
                    <a:pt x="873" y="97"/>
                    <a:pt x="870" y="96"/>
                  </a:cubicBezTo>
                  <a:cubicBezTo>
                    <a:pt x="868" y="96"/>
                    <a:pt x="865" y="95"/>
                    <a:pt x="860" y="95"/>
                  </a:cubicBezTo>
                  <a:lnTo>
                    <a:pt x="839" y="95"/>
                  </a:lnTo>
                  <a:lnTo>
                    <a:pt x="839" y="156"/>
                  </a:lnTo>
                  <a:lnTo>
                    <a:pt x="820" y="156"/>
                  </a:lnTo>
                  <a:close/>
                  <a:moveTo>
                    <a:pt x="839" y="80"/>
                  </a:moveTo>
                  <a:lnTo>
                    <a:pt x="878" y="80"/>
                  </a:lnTo>
                  <a:cubicBezTo>
                    <a:pt x="886" y="80"/>
                    <a:pt x="893" y="79"/>
                    <a:pt x="897" y="77"/>
                  </a:cubicBezTo>
                  <a:cubicBezTo>
                    <a:pt x="902" y="75"/>
                    <a:pt x="906" y="73"/>
                    <a:pt x="908" y="69"/>
                  </a:cubicBezTo>
                  <a:cubicBezTo>
                    <a:pt x="911" y="65"/>
                    <a:pt x="912" y="61"/>
                    <a:pt x="912" y="56"/>
                  </a:cubicBezTo>
                  <a:cubicBezTo>
                    <a:pt x="912" y="50"/>
                    <a:pt x="909" y="45"/>
                    <a:pt x="905" y="40"/>
                  </a:cubicBezTo>
                  <a:cubicBezTo>
                    <a:pt x="900" y="36"/>
                    <a:pt x="892" y="34"/>
                    <a:pt x="882" y="34"/>
                  </a:cubicBezTo>
                  <a:lnTo>
                    <a:pt x="839" y="34"/>
                  </a:lnTo>
                  <a:lnTo>
                    <a:pt x="839" y="80"/>
                  </a:lnTo>
                  <a:close/>
                  <a:moveTo>
                    <a:pt x="1046" y="140"/>
                  </a:moveTo>
                  <a:lnTo>
                    <a:pt x="1046" y="156"/>
                  </a:lnTo>
                  <a:lnTo>
                    <a:pt x="955" y="156"/>
                  </a:lnTo>
                  <a:cubicBezTo>
                    <a:pt x="955" y="152"/>
                    <a:pt x="956" y="149"/>
                    <a:pt x="957" y="145"/>
                  </a:cubicBezTo>
                  <a:cubicBezTo>
                    <a:pt x="960" y="139"/>
                    <a:pt x="963" y="132"/>
                    <a:pt x="968" y="126"/>
                  </a:cubicBezTo>
                  <a:cubicBezTo>
                    <a:pt x="973" y="120"/>
                    <a:pt x="981" y="114"/>
                    <a:pt x="990" y="106"/>
                  </a:cubicBezTo>
                  <a:cubicBezTo>
                    <a:pt x="1005" y="93"/>
                    <a:pt x="1016" y="84"/>
                    <a:pt x="1021" y="76"/>
                  </a:cubicBezTo>
                  <a:cubicBezTo>
                    <a:pt x="1026" y="69"/>
                    <a:pt x="1029" y="63"/>
                    <a:pt x="1029" y="56"/>
                  </a:cubicBezTo>
                  <a:cubicBezTo>
                    <a:pt x="1029" y="50"/>
                    <a:pt x="1026" y="44"/>
                    <a:pt x="1021" y="39"/>
                  </a:cubicBezTo>
                  <a:cubicBezTo>
                    <a:pt x="1017" y="35"/>
                    <a:pt x="1010" y="32"/>
                    <a:pt x="1003" y="32"/>
                  </a:cubicBezTo>
                  <a:cubicBezTo>
                    <a:pt x="995" y="32"/>
                    <a:pt x="988" y="35"/>
                    <a:pt x="983" y="40"/>
                  </a:cubicBezTo>
                  <a:cubicBezTo>
                    <a:pt x="978" y="45"/>
                    <a:pt x="976" y="51"/>
                    <a:pt x="976" y="60"/>
                  </a:cubicBezTo>
                  <a:lnTo>
                    <a:pt x="958" y="58"/>
                  </a:lnTo>
                  <a:cubicBezTo>
                    <a:pt x="960" y="45"/>
                    <a:pt x="964" y="35"/>
                    <a:pt x="972" y="29"/>
                  </a:cubicBezTo>
                  <a:cubicBezTo>
                    <a:pt x="980" y="22"/>
                    <a:pt x="990" y="18"/>
                    <a:pt x="1003" y="18"/>
                  </a:cubicBezTo>
                  <a:cubicBezTo>
                    <a:pt x="1016" y="18"/>
                    <a:pt x="1027" y="22"/>
                    <a:pt x="1034" y="29"/>
                  </a:cubicBezTo>
                  <a:cubicBezTo>
                    <a:pt x="1042" y="37"/>
                    <a:pt x="1046" y="46"/>
                    <a:pt x="1046" y="57"/>
                  </a:cubicBezTo>
                  <a:cubicBezTo>
                    <a:pt x="1046" y="62"/>
                    <a:pt x="1045" y="68"/>
                    <a:pt x="1043" y="73"/>
                  </a:cubicBezTo>
                  <a:cubicBezTo>
                    <a:pt x="1040" y="78"/>
                    <a:pt x="1037" y="84"/>
                    <a:pt x="1031" y="90"/>
                  </a:cubicBezTo>
                  <a:cubicBezTo>
                    <a:pt x="1026" y="96"/>
                    <a:pt x="1017" y="104"/>
                    <a:pt x="1005" y="114"/>
                  </a:cubicBezTo>
                  <a:cubicBezTo>
                    <a:pt x="995" y="122"/>
                    <a:pt x="989" y="128"/>
                    <a:pt x="986" y="131"/>
                  </a:cubicBezTo>
                  <a:cubicBezTo>
                    <a:pt x="983" y="134"/>
                    <a:pt x="981" y="137"/>
                    <a:pt x="979" y="140"/>
                  </a:cubicBezTo>
                  <a:lnTo>
                    <a:pt x="1046" y="14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5" name="Freeform 493"/>
            <p:cNvSpPr>
              <a:spLocks noEditPoints="1"/>
            </p:cNvSpPr>
            <p:nvPr/>
          </p:nvSpPr>
          <p:spPr bwMode="auto">
            <a:xfrm>
              <a:off x="2221865" y="472440"/>
              <a:ext cx="102235" cy="99060"/>
            </a:xfrm>
            <a:custGeom>
              <a:avLst/>
              <a:gdLst>
                <a:gd name="T0" fmla="*/ 40 w 172"/>
                <a:gd name="T1" fmla="*/ 48 h 166"/>
                <a:gd name="T2" fmla="*/ 10 w 172"/>
                <a:gd name="T3" fmla="*/ 48 h 166"/>
                <a:gd name="T4" fmla="*/ 10 w 172"/>
                <a:gd name="T5" fmla="*/ 34 h 166"/>
                <a:gd name="T6" fmla="*/ 78 w 172"/>
                <a:gd name="T7" fmla="*/ 34 h 166"/>
                <a:gd name="T8" fmla="*/ 78 w 172"/>
                <a:gd name="T9" fmla="*/ 21 h 166"/>
                <a:gd name="T10" fmla="*/ 25 w 172"/>
                <a:gd name="T11" fmla="*/ 22 h 166"/>
                <a:gd name="T12" fmla="*/ 19 w 172"/>
                <a:gd name="T13" fmla="*/ 10 h 166"/>
                <a:gd name="T14" fmla="*/ 132 w 172"/>
                <a:gd name="T15" fmla="*/ 0 h 166"/>
                <a:gd name="T16" fmla="*/ 140 w 172"/>
                <a:gd name="T17" fmla="*/ 13 h 166"/>
                <a:gd name="T18" fmla="*/ 136 w 172"/>
                <a:gd name="T19" fmla="*/ 15 h 166"/>
                <a:gd name="T20" fmla="*/ 93 w 172"/>
                <a:gd name="T21" fmla="*/ 20 h 166"/>
                <a:gd name="T22" fmla="*/ 93 w 172"/>
                <a:gd name="T23" fmla="*/ 34 h 166"/>
                <a:gd name="T24" fmla="*/ 160 w 172"/>
                <a:gd name="T25" fmla="*/ 34 h 166"/>
                <a:gd name="T26" fmla="*/ 160 w 172"/>
                <a:gd name="T27" fmla="*/ 48 h 166"/>
                <a:gd name="T28" fmla="*/ 133 w 172"/>
                <a:gd name="T29" fmla="*/ 48 h 166"/>
                <a:gd name="T30" fmla="*/ 133 w 172"/>
                <a:gd name="T31" fmla="*/ 64 h 166"/>
                <a:gd name="T32" fmla="*/ 166 w 172"/>
                <a:gd name="T33" fmla="*/ 64 h 166"/>
                <a:gd name="T34" fmla="*/ 166 w 172"/>
                <a:gd name="T35" fmla="*/ 78 h 166"/>
                <a:gd name="T36" fmla="*/ 133 w 172"/>
                <a:gd name="T37" fmla="*/ 78 h 166"/>
                <a:gd name="T38" fmla="*/ 133 w 172"/>
                <a:gd name="T39" fmla="*/ 94 h 166"/>
                <a:gd name="T40" fmla="*/ 161 w 172"/>
                <a:gd name="T41" fmla="*/ 94 h 166"/>
                <a:gd name="T42" fmla="*/ 161 w 172"/>
                <a:gd name="T43" fmla="*/ 109 h 166"/>
                <a:gd name="T44" fmla="*/ 102 w 172"/>
                <a:gd name="T45" fmla="*/ 109 h 166"/>
                <a:gd name="T46" fmla="*/ 172 w 172"/>
                <a:gd name="T47" fmla="*/ 146 h 166"/>
                <a:gd name="T48" fmla="*/ 163 w 172"/>
                <a:gd name="T49" fmla="*/ 163 h 166"/>
                <a:gd name="T50" fmla="*/ 93 w 172"/>
                <a:gd name="T51" fmla="*/ 118 h 166"/>
                <a:gd name="T52" fmla="*/ 93 w 172"/>
                <a:gd name="T53" fmla="*/ 166 h 166"/>
                <a:gd name="T54" fmla="*/ 78 w 172"/>
                <a:gd name="T55" fmla="*/ 166 h 166"/>
                <a:gd name="T56" fmla="*/ 78 w 172"/>
                <a:gd name="T57" fmla="*/ 117 h 166"/>
                <a:gd name="T58" fmla="*/ 6 w 172"/>
                <a:gd name="T59" fmla="*/ 163 h 166"/>
                <a:gd name="T60" fmla="*/ 0 w 172"/>
                <a:gd name="T61" fmla="*/ 147 h 166"/>
                <a:gd name="T62" fmla="*/ 68 w 172"/>
                <a:gd name="T63" fmla="*/ 109 h 166"/>
                <a:gd name="T64" fmla="*/ 10 w 172"/>
                <a:gd name="T65" fmla="*/ 109 h 166"/>
                <a:gd name="T66" fmla="*/ 10 w 172"/>
                <a:gd name="T67" fmla="*/ 94 h 166"/>
                <a:gd name="T68" fmla="*/ 40 w 172"/>
                <a:gd name="T69" fmla="*/ 94 h 166"/>
                <a:gd name="T70" fmla="*/ 40 w 172"/>
                <a:gd name="T71" fmla="*/ 78 h 166"/>
                <a:gd name="T72" fmla="*/ 4 w 172"/>
                <a:gd name="T73" fmla="*/ 78 h 166"/>
                <a:gd name="T74" fmla="*/ 4 w 172"/>
                <a:gd name="T75" fmla="*/ 64 h 166"/>
                <a:gd name="T76" fmla="*/ 40 w 172"/>
                <a:gd name="T77" fmla="*/ 64 h 166"/>
                <a:gd name="T78" fmla="*/ 40 w 172"/>
                <a:gd name="T79" fmla="*/ 48 h 166"/>
                <a:gd name="T80" fmla="*/ 120 w 172"/>
                <a:gd name="T81" fmla="*/ 78 h 166"/>
                <a:gd name="T82" fmla="*/ 93 w 172"/>
                <a:gd name="T83" fmla="*/ 78 h 166"/>
                <a:gd name="T84" fmla="*/ 93 w 172"/>
                <a:gd name="T85" fmla="*/ 94 h 166"/>
                <a:gd name="T86" fmla="*/ 120 w 172"/>
                <a:gd name="T87" fmla="*/ 94 h 166"/>
                <a:gd name="T88" fmla="*/ 120 w 172"/>
                <a:gd name="T89" fmla="*/ 78 h 166"/>
                <a:gd name="T90" fmla="*/ 78 w 172"/>
                <a:gd name="T91" fmla="*/ 94 h 166"/>
                <a:gd name="T92" fmla="*/ 78 w 172"/>
                <a:gd name="T93" fmla="*/ 78 h 166"/>
                <a:gd name="T94" fmla="*/ 52 w 172"/>
                <a:gd name="T95" fmla="*/ 78 h 166"/>
                <a:gd name="T96" fmla="*/ 52 w 172"/>
                <a:gd name="T97" fmla="*/ 94 h 166"/>
                <a:gd name="T98" fmla="*/ 78 w 172"/>
                <a:gd name="T99" fmla="*/ 94 h 166"/>
                <a:gd name="T100" fmla="*/ 78 w 172"/>
                <a:gd name="T101" fmla="*/ 64 h 166"/>
                <a:gd name="T102" fmla="*/ 78 w 172"/>
                <a:gd name="T103" fmla="*/ 48 h 166"/>
                <a:gd name="T104" fmla="*/ 52 w 172"/>
                <a:gd name="T105" fmla="*/ 48 h 166"/>
                <a:gd name="T106" fmla="*/ 52 w 172"/>
                <a:gd name="T107" fmla="*/ 64 h 166"/>
                <a:gd name="T108" fmla="*/ 78 w 172"/>
                <a:gd name="T109" fmla="*/ 64 h 166"/>
                <a:gd name="T110" fmla="*/ 120 w 172"/>
                <a:gd name="T111" fmla="*/ 64 h 166"/>
                <a:gd name="T112" fmla="*/ 120 w 172"/>
                <a:gd name="T113" fmla="*/ 48 h 166"/>
                <a:gd name="T114" fmla="*/ 93 w 172"/>
                <a:gd name="T115" fmla="*/ 48 h 166"/>
                <a:gd name="T116" fmla="*/ 93 w 172"/>
                <a:gd name="T117" fmla="*/ 64 h 166"/>
                <a:gd name="T118" fmla="*/ 120 w 172"/>
                <a:gd name="T119" fmla="*/ 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166">
                  <a:moveTo>
                    <a:pt x="40" y="48"/>
                  </a:moveTo>
                  <a:lnTo>
                    <a:pt x="10" y="48"/>
                  </a:lnTo>
                  <a:lnTo>
                    <a:pt x="10" y="34"/>
                  </a:lnTo>
                  <a:lnTo>
                    <a:pt x="78" y="34"/>
                  </a:lnTo>
                  <a:lnTo>
                    <a:pt x="78" y="21"/>
                  </a:lnTo>
                  <a:cubicBezTo>
                    <a:pt x="60" y="22"/>
                    <a:pt x="43" y="22"/>
                    <a:pt x="25" y="22"/>
                  </a:cubicBezTo>
                  <a:lnTo>
                    <a:pt x="19" y="10"/>
                  </a:lnTo>
                  <a:cubicBezTo>
                    <a:pt x="69" y="8"/>
                    <a:pt x="107" y="5"/>
                    <a:pt x="132" y="0"/>
                  </a:cubicBezTo>
                  <a:lnTo>
                    <a:pt x="140" y="13"/>
                  </a:lnTo>
                  <a:cubicBezTo>
                    <a:pt x="141" y="15"/>
                    <a:pt x="139" y="16"/>
                    <a:pt x="136" y="15"/>
                  </a:cubicBezTo>
                  <a:cubicBezTo>
                    <a:pt x="114" y="18"/>
                    <a:pt x="99" y="20"/>
                    <a:pt x="93" y="20"/>
                  </a:cubicBezTo>
                  <a:lnTo>
                    <a:pt x="93" y="34"/>
                  </a:lnTo>
                  <a:lnTo>
                    <a:pt x="160" y="34"/>
                  </a:lnTo>
                  <a:lnTo>
                    <a:pt x="160" y="48"/>
                  </a:lnTo>
                  <a:lnTo>
                    <a:pt x="133" y="48"/>
                  </a:lnTo>
                  <a:lnTo>
                    <a:pt x="133" y="64"/>
                  </a:lnTo>
                  <a:lnTo>
                    <a:pt x="166" y="64"/>
                  </a:lnTo>
                  <a:lnTo>
                    <a:pt x="166" y="78"/>
                  </a:lnTo>
                  <a:lnTo>
                    <a:pt x="133" y="78"/>
                  </a:lnTo>
                  <a:lnTo>
                    <a:pt x="133" y="94"/>
                  </a:lnTo>
                  <a:lnTo>
                    <a:pt x="161" y="94"/>
                  </a:lnTo>
                  <a:lnTo>
                    <a:pt x="161" y="109"/>
                  </a:lnTo>
                  <a:lnTo>
                    <a:pt x="102" y="109"/>
                  </a:lnTo>
                  <a:cubicBezTo>
                    <a:pt x="118" y="126"/>
                    <a:pt x="142" y="139"/>
                    <a:pt x="172" y="146"/>
                  </a:cubicBezTo>
                  <a:lnTo>
                    <a:pt x="163" y="163"/>
                  </a:lnTo>
                  <a:cubicBezTo>
                    <a:pt x="137" y="156"/>
                    <a:pt x="114" y="141"/>
                    <a:pt x="93" y="118"/>
                  </a:cubicBezTo>
                  <a:lnTo>
                    <a:pt x="93" y="166"/>
                  </a:lnTo>
                  <a:lnTo>
                    <a:pt x="78" y="166"/>
                  </a:lnTo>
                  <a:lnTo>
                    <a:pt x="78" y="117"/>
                  </a:lnTo>
                  <a:cubicBezTo>
                    <a:pt x="60" y="139"/>
                    <a:pt x="36" y="154"/>
                    <a:pt x="6" y="163"/>
                  </a:cubicBezTo>
                  <a:lnTo>
                    <a:pt x="0" y="147"/>
                  </a:lnTo>
                  <a:cubicBezTo>
                    <a:pt x="27" y="139"/>
                    <a:pt x="50" y="127"/>
                    <a:pt x="68" y="109"/>
                  </a:cubicBezTo>
                  <a:lnTo>
                    <a:pt x="10" y="109"/>
                  </a:lnTo>
                  <a:lnTo>
                    <a:pt x="10" y="94"/>
                  </a:lnTo>
                  <a:lnTo>
                    <a:pt x="40" y="94"/>
                  </a:lnTo>
                  <a:lnTo>
                    <a:pt x="40" y="78"/>
                  </a:lnTo>
                  <a:lnTo>
                    <a:pt x="4" y="78"/>
                  </a:lnTo>
                  <a:lnTo>
                    <a:pt x="4" y="64"/>
                  </a:lnTo>
                  <a:lnTo>
                    <a:pt x="40" y="64"/>
                  </a:lnTo>
                  <a:lnTo>
                    <a:pt x="40" y="48"/>
                  </a:lnTo>
                  <a:close/>
                  <a:moveTo>
                    <a:pt x="120" y="78"/>
                  </a:moveTo>
                  <a:lnTo>
                    <a:pt x="93" y="78"/>
                  </a:lnTo>
                  <a:lnTo>
                    <a:pt x="93" y="94"/>
                  </a:lnTo>
                  <a:lnTo>
                    <a:pt x="120" y="94"/>
                  </a:lnTo>
                  <a:lnTo>
                    <a:pt x="120" y="78"/>
                  </a:lnTo>
                  <a:close/>
                  <a:moveTo>
                    <a:pt x="78" y="94"/>
                  </a:moveTo>
                  <a:lnTo>
                    <a:pt x="78" y="78"/>
                  </a:lnTo>
                  <a:lnTo>
                    <a:pt x="52" y="78"/>
                  </a:lnTo>
                  <a:lnTo>
                    <a:pt x="52" y="94"/>
                  </a:lnTo>
                  <a:lnTo>
                    <a:pt x="78" y="94"/>
                  </a:lnTo>
                  <a:close/>
                  <a:moveTo>
                    <a:pt x="78" y="64"/>
                  </a:moveTo>
                  <a:lnTo>
                    <a:pt x="78" y="48"/>
                  </a:lnTo>
                  <a:lnTo>
                    <a:pt x="52" y="48"/>
                  </a:lnTo>
                  <a:lnTo>
                    <a:pt x="52" y="64"/>
                  </a:lnTo>
                  <a:lnTo>
                    <a:pt x="78" y="64"/>
                  </a:lnTo>
                  <a:close/>
                  <a:moveTo>
                    <a:pt x="120" y="64"/>
                  </a:moveTo>
                  <a:lnTo>
                    <a:pt x="120" y="48"/>
                  </a:lnTo>
                  <a:lnTo>
                    <a:pt x="93" y="48"/>
                  </a:lnTo>
                  <a:lnTo>
                    <a:pt x="93" y="64"/>
                  </a:lnTo>
                  <a:lnTo>
                    <a:pt x="120" y="6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06" name="Line 494"/>
            <p:cNvCxnSpPr/>
            <p:nvPr/>
          </p:nvCxnSpPr>
          <p:spPr bwMode="auto">
            <a:xfrm>
              <a:off x="274002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07" name="Freeform 495"/>
            <p:cNvSpPr>
              <a:spLocks noEditPoints="1"/>
            </p:cNvSpPr>
            <p:nvPr/>
          </p:nvSpPr>
          <p:spPr bwMode="auto">
            <a:xfrm>
              <a:off x="2852420" y="325755"/>
              <a:ext cx="675005" cy="104775"/>
            </a:xfrm>
            <a:custGeom>
              <a:avLst/>
              <a:gdLst>
                <a:gd name="T0" fmla="*/ 114 w 1131"/>
                <a:gd name="T1" fmla="*/ 36 h 175"/>
                <a:gd name="T2" fmla="*/ 166 w 1131"/>
                <a:gd name="T3" fmla="*/ 50 h 175"/>
                <a:gd name="T4" fmla="*/ 128 w 1131"/>
                <a:gd name="T5" fmla="*/ 112 h 175"/>
                <a:gd name="T6" fmla="*/ 171 w 1131"/>
                <a:gd name="T7" fmla="*/ 168 h 175"/>
                <a:gd name="T8" fmla="*/ 51 w 1131"/>
                <a:gd name="T9" fmla="*/ 67 h 175"/>
                <a:gd name="T10" fmla="*/ 7 w 1131"/>
                <a:gd name="T11" fmla="*/ 114 h 175"/>
                <a:gd name="T12" fmla="*/ 3 w 1131"/>
                <a:gd name="T13" fmla="*/ 40 h 175"/>
                <a:gd name="T14" fmla="*/ 61 w 1131"/>
                <a:gd name="T15" fmla="*/ 40 h 175"/>
                <a:gd name="T16" fmla="*/ 42 w 1131"/>
                <a:gd name="T17" fmla="*/ 106 h 175"/>
                <a:gd name="T18" fmla="*/ 113 w 1131"/>
                <a:gd name="T19" fmla="*/ 126 h 175"/>
                <a:gd name="T20" fmla="*/ 88 w 1131"/>
                <a:gd name="T21" fmla="*/ 88 h 175"/>
                <a:gd name="T22" fmla="*/ 88 w 1131"/>
                <a:gd name="T23" fmla="*/ 73 h 175"/>
                <a:gd name="T24" fmla="*/ 270 w 1131"/>
                <a:gd name="T25" fmla="*/ 147 h 175"/>
                <a:gd name="T26" fmla="*/ 285 w 1131"/>
                <a:gd name="T27" fmla="*/ 74 h 175"/>
                <a:gd name="T28" fmla="*/ 308 w 1131"/>
                <a:gd name="T29" fmla="*/ 155 h 175"/>
                <a:gd name="T30" fmla="*/ 193 w 1131"/>
                <a:gd name="T31" fmla="*/ 161 h 175"/>
                <a:gd name="T32" fmla="*/ 214 w 1131"/>
                <a:gd name="T33" fmla="*/ 38 h 175"/>
                <a:gd name="T34" fmla="*/ 284 w 1131"/>
                <a:gd name="T35" fmla="*/ 2 h 175"/>
                <a:gd name="T36" fmla="*/ 402 w 1131"/>
                <a:gd name="T37" fmla="*/ 173 h 175"/>
                <a:gd name="T38" fmla="*/ 426 w 1131"/>
                <a:gd name="T39" fmla="*/ 9 h 175"/>
                <a:gd name="T40" fmla="*/ 466 w 1131"/>
                <a:gd name="T41" fmla="*/ 139 h 175"/>
                <a:gd name="T42" fmla="*/ 484 w 1131"/>
                <a:gd name="T43" fmla="*/ 22 h 175"/>
                <a:gd name="T44" fmla="*/ 548 w 1131"/>
                <a:gd name="T45" fmla="*/ 37 h 175"/>
                <a:gd name="T46" fmla="*/ 479 w 1131"/>
                <a:gd name="T47" fmla="*/ 63 h 175"/>
                <a:gd name="T48" fmla="*/ 479 w 1131"/>
                <a:gd name="T49" fmla="*/ 113 h 175"/>
                <a:gd name="T50" fmla="*/ 435 w 1131"/>
                <a:gd name="T51" fmla="*/ 53 h 175"/>
                <a:gd name="T52" fmla="*/ 450 w 1131"/>
                <a:gd name="T53" fmla="*/ 166 h 175"/>
                <a:gd name="T54" fmla="*/ 580 w 1131"/>
                <a:gd name="T55" fmla="*/ 103 h 175"/>
                <a:gd name="T56" fmla="*/ 680 w 1131"/>
                <a:gd name="T57" fmla="*/ 164 h 175"/>
                <a:gd name="T58" fmla="*/ 668 w 1131"/>
                <a:gd name="T59" fmla="*/ 43 h 175"/>
                <a:gd name="T60" fmla="*/ 615 w 1131"/>
                <a:gd name="T61" fmla="*/ 135 h 175"/>
                <a:gd name="T62" fmla="*/ 828 w 1131"/>
                <a:gd name="T63" fmla="*/ 169 h 175"/>
                <a:gd name="T64" fmla="*/ 865 w 1131"/>
                <a:gd name="T65" fmla="*/ 158 h 175"/>
                <a:gd name="T66" fmla="*/ 938 w 1131"/>
                <a:gd name="T67" fmla="*/ 112 h 175"/>
                <a:gd name="T68" fmla="*/ 937 w 1131"/>
                <a:gd name="T69" fmla="*/ 153 h 175"/>
                <a:gd name="T70" fmla="*/ 768 w 1131"/>
                <a:gd name="T71" fmla="*/ 43 h 175"/>
                <a:gd name="T72" fmla="*/ 828 w 1131"/>
                <a:gd name="T73" fmla="*/ 43 h 175"/>
                <a:gd name="T74" fmla="*/ 807 w 1131"/>
                <a:gd name="T75" fmla="*/ 94 h 175"/>
                <a:gd name="T76" fmla="*/ 792 w 1131"/>
                <a:gd name="T77" fmla="*/ 57 h 175"/>
                <a:gd name="T78" fmla="*/ 861 w 1131"/>
                <a:gd name="T79" fmla="*/ 66 h 175"/>
                <a:gd name="T80" fmla="*/ 889 w 1131"/>
                <a:gd name="T81" fmla="*/ 46 h 175"/>
                <a:gd name="T82" fmla="*/ 917 w 1131"/>
                <a:gd name="T83" fmla="*/ 46 h 175"/>
                <a:gd name="T84" fmla="*/ 834 w 1131"/>
                <a:gd name="T85" fmla="*/ 34 h 175"/>
                <a:gd name="T86" fmla="*/ 934 w 1131"/>
                <a:gd name="T87" fmla="*/ 24 h 175"/>
                <a:gd name="T88" fmla="*/ 889 w 1131"/>
                <a:gd name="T89" fmla="*/ 24 h 175"/>
                <a:gd name="T90" fmla="*/ 1076 w 1131"/>
                <a:gd name="T91" fmla="*/ 35 h 175"/>
                <a:gd name="T92" fmla="*/ 1113 w 1131"/>
                <a:gd name="T93" fmla="*/ 72 h 175"/>
                <a:gd name="T94" fmla="*/ 1052 w 1131"/>
                <a:gd name="T95" fmla="*/ 109 h 175"/>
                <a:gd name="T96" fmla="*/ 1037 w 1131"/>
                <a:gd name="T97" fmla="*/ 175 h 175"/>
                <a:gd name="T98" fmla="*/ 1029 w 1131"/>
                <a:gd name="T99" fmla="*/ 109 h 175"/>
                <a:gd name="T100" fmla="*/ 1047 w 1131"/>
                <a:gd name="T101" fmla="*/ 8 h 175"/>
                <a:gd name="T102" fmla="*/ 1085 w 1131"/>
                <a:gd name="T103" fmla="*/ 12 h 175"/>
                <a:gd name="T104" fmla="*/ 996 w 1131"/>
                <a:gd name="T105" fmla="*/ 51 h 175"/>
                <a:gd name="T106" fmla="*/ 1063 w 1131"/>
                <a:gd name="T107" fmla="*/ 97 h 175"/>
                <a:gd name="T108" fmla="*/ 1063 w 1131"/>
                <a:gd name="T109" fmla="*/ 72 h 175"/>
                <a:gd name="T110" fmla="*/ 1034 w 1131"/>
                <a:gd name="T111" fmla="*/ 35 h 175"/>
                <a:gd name="T112" fmla="*/ 974 w 1131"/>
                <a:gd name="T113" fmla="*/ 11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1" h="175">
                  <a:moveTo>
                    <a:pt x="51" y="67"/>
                  </a:moveTo>
                  <a:cubicBezTo>
                    <a:pt x="68" y="52"/>
                    <a:pt x="81" y="29"/>
                    <a:pt x="90" y="0"/>
                  </a:cubicBezTo>
                  <a:lnTo>
                    <a:pt x="105" y="4"/>
                  </a:lnTo>
                  <a:cubicBezTo>
                    <a:pt x="107" y="6"/>
                    <a:pt x="107" y="8"/>
                    <a:pt x="103" y="8"/>
                  </a:cubicBezTo>
                  <a:cubicBezTo>
                    <a:pt x="99" y="18"/>
                    <a:pt x="95" y="27"/>
                    <a:pt x="91" y="36"/>
                  </a:cubicBezTo>
                  <a:lnTo>
                    <a:pt x="114" y="36"/>
                  </a:lnTo>
                  <a:cubicBezTo>
                    <a:pt x="119" y="24"/>
                    <a:pt x="123" y="14"/>
                    <a:pt x="126" y="5"/>
                  </a:cubicBezTo>
                  <a:lnTo>
                    <a:pt x="141" y="10"/>
                  </a:lnTo>
                  <a:cubicBezTo>
                    <a:pt x="143" y="12"/>
                    <a:pt x="142" y="14"/>
                    <a:pt x="138" y="14"/>
                  </a:cubicBezTo>
                  <a:cubicBezTo>
                    <a:pt x="135" y="22"/>
                    <a:pt x="131" y="29"/>
                    <a:pt x="128" y="36"/>
                  </a:cubicBezTo>
                  <a:lnTo>
                    <a:pt x="166" y="36"/>
                  </a:lnTo>
                  <a:lnTo>
                    <a:pt x="166" y="50"/>
                  </a:lnTo>
                  <a:lnTo>
                    <a:pt x="128" y="50"/>
                  </a:lnTo>
                  <a:lnTo>
                    <a:pt x="128" y="73"/>
                  </a:lnTo>
                  <a:lnTo>
                    <a:pt x="159" y="73"/>
                  </a:lnTo>
                  <a:lnTo>
                    <a:pt x="159" y="88"/>
                  </a:lnTo>
                  <a:lnTo>
                    <a:pt x="128" y="88"/>
                  </a:lnTo>
                  <a:lnTo>
                    <a:pt x="128" y="112"/>
                  </a:lnTo>
                  <a:lnTo>
                    <a:pt x="159" y="112"/>
                  </a:lnTo>
                  <a:lnTo>
                    <a:pt x="159" y="126"/>
                  </a:lnTo>
                  <a:lnTo>
                    <a:pt x="128" y="126"/>
                  </a:lnTo>
                  <a:lnTo>
                    <a:pt x="128" y="154"/>
                  </a:lnTo>
                  <a:lnTo>
                    <a:pt x="171" y="154"/>
                  </a:lnTo>
                  <a:lnTo>
                    <a:pt x="171" y="168"/>
                  </a:lnTo>
                  <a:lnTo>
                    <a:pt x="88" y="168"/>
                  </a:lnTo>
                  <a:lnTo>
                    <a:pt x="88" y="175"/>
                  </a:lnTo>
                  <a:lnTo>
                    <a:pt x="73" y="175"/>
                  </a:lnTo>
                  <a:lnTo>
                    <a:pt x="73" y="66"/>
                  </a:lnTo>
                  <a:cubicBezTo>
                    <a:pt x="70" y="71"/>
                    <a:pt x="66" y="75"/>
                    <a:pt x="62" y="79"/>
                  </a:cubicBezTo>
                  <a:lnTo>
                    <a:pt x="51" y="67"/>
                  </a:lnTo>
                  <a:close/>
                  <a:moveTo>
                    <a:pt x="14" y="173"/>
                  </a:moveTo>
                  <a:lnTo>
                    <a:pt x="11" y="159"/>
                  </a:lnTo>
                  <a:lnTo>
                    <a:pt x="24" y="159"/>
                  </a:lnTo>
                  <a:cubicBezTo>
                    <a:pt x="26" y="159"/>
                    <a:pt x="27" y="158"/>
                    <a:pt x="27" y="156"/>
                  </a:cubicBezTo>
                  <a:lnTo>
                    <a:pt x="27" y="109"/>
                  </a:lnTo>
                  <a:lnTo>
                    <a:pt x="7" y="114"/>
                  </a:lnTo>
                  <a:cubicBezTo>
                    <a:pt x="7" y="117"/>
                    <a:pt x="5" y="118"/>
                    <a:pt x="3" y="116"/>
                  </a:cubicBezTo>
                  <a:lnTo>
                    <a:pt x="0" y="99"/>
                  </a:lnTo>
                  <a:lnTo>
                    <a:pt x="27" y="94"/>
                  </a:lnTo>
                  <a:lnTo>
                    <a:pt x="27" y="54"/>
                  </a:lnTo>
                  <a:lnTo>
                    <a:pt x="3" y="54"/>
                  </a:lnTo>
                  <a:lnTo>
                    <a:pt x="3" y="40"/>
                  </a:lnTo>
                  <a:lnTo>
                    <a:pt x="27" y="40"/>
                  </a:lnTo>
                  <a:lnTo>
                    <a:pt x="27" y="1"/>
                  </a:lnTo>
                  <a:lnTo>
                    <a:pt x="41" y="1"/>
                  </a:lnTo>
                  <a:cubicBezTo>
                    <a:pt x="45" y="2"/>
                    <a:pt x="45" y="3"/>
                    <a:pt x="42" y="6"/>
                  </a:cubicBezTo>
                  <a:lnTo>
                    <a:pt x="42" y="40"/>
                  </a:lnTo>
                  <a:lnTo>
                    <a:pt x="61" y="40"/>
                  </a:lnTo>
                  <a:lnTo>
                    <a:pt x="61" y="54"/>
                  </a:lnTo>
                  <a:lnTo>
                    <a:pt x="42" y="54"/>
                  </a:lnTo>
                  <a:lnTo>
                    <a:pt x="42" y="91"/>
                  </a:lnTo>
                  <a:lnTo>
                    <a:pt x="61" y="85"/>
                  </a:lnTo>
                  <a:lnTo>
                    <a:pt x="63" y="99"/>
                  </a:lnTo>
                  <a:lnTo>
                    <a:pt x="42" y="106"/>
                  </a:lnTo>
                  <a:lnTo>
                    <a:pt x="42" y="161"/>
                  </a:lnTo>
                  <a:cubicBezTo>
                    <a:pt x="42" y="169"/>
                    <a:pt x="38" y="173"/>
                    <a:pt x="30" y="173"/>
                  </a:cubicBezTo>
                  <a:lnTo>
                    <a:pt x="14" y="173"/>
                  </a:lnTo>
                  <a:close/>
                  <a:moveTo>
                    <a:pt x="88" y="154"/>
                  </a:moveTo>
                  <a:lnTo>
                    <a:pt x="113" y="154"/>
                  </a:lnTo>
                  <a:lnTo>
                    <a:pt x="113" y="126"/>
                  </a:lnTo>
                  <a:lnTo>
                    <a:pt x="88" y="126"/>
                  </a:lnTo>
                  <a:lnTo>
                    <a:pt x="88" y="154"/>
                  </a:lnTo>
                  <a:close/>
                  <a:moveTo>
                    <a:pt x="88" y="112"/>
                  </a:moveTo>
                  <a:lnTo>
                    <a:pt x="113" y="112"/>
                  </a:lnTo>
                  <a:lnTo>
                    <a:pt x="113" y="88"/>
                  </a:lnTo>
                  <a:lnTo>
                    <a:pt x="88" y="88"/>
                  </a:lnTo>
                  <a:lnTo>
                    <a:pt x="88" y="112"/>
                  </a:lnTo>
                  <a:close/>
                  <a:moveTo>
                    <a:pt x="88" y="73"/>
                  </a:moveTo>
                  <a:lnTo>
                    <a:pt x="113" y="73"/>
                  </a:lnTo>
                  <a:lnTo>
                    <a:pt x="113" y="50"/>
                  </a:lnTo>
                  <a:lnTo>
                    <a:pt x="88" y="50"/>
                  </a:lnTo>
                  <a:lnTo>
                    <a:pt x="88" y="73"/>
                  </a:lnTo>
                  <a:close/>
                  <a:moveTo>
                    <a:pt x="193" y="161"/>
                  </a:moveTo>
                  <a:cubicBezTo>
                    <a:pt x="218" y="146"/>
                    <a:pt x="230" y="122"/>
                    <a:pt x="229" y="89"/>
                  </a:cubicBezTo>
                  <a:lnTo>
                    <a:pt x="246" y="92"/>
                  </a:lnTo>
                  <a:cubicBezTo>
                    <a:pt x="248" y="94"/>
                    <a:pt x="247" y="95"/>
                    <a:pt x="245" y="97"/>
                  </a:cubicBezTo>
                  <a:lnTo>
                    <a:pt x="241" y="124"/>
                  </a:lnTo>
                  <a:cubicBezTo>
                    <a:pt x="249" y="133"/>
                    <a:pt x="258" y="140"/>
                    <a:pt x="270" y="147"/>
                  </a:cubicBezTo>
                  <a:lnTo>
                    <a:pt x="270" y="74"/>
                  </a:lnTo>
                  <a:lnTo>
                    <a:pt x="219" y="74"/>
                  </a:lnTo>
                  <a:lnTo>
                    <a:pt x="219" y="60"/>
                  </a:lnTo>
                  <a:lnTo>
                    <a:pt x="333" y="60"/>
                  </a:lnTo>
                  <a:lnTo>
                    <a:pt x="333" y="74"/>
                  </a:lnTo>
                  <a:lnTo>
                    <a:pt x="285" y="74"/>
                  </a:lnTo>
                  <a:lnTo>
                    <a:pt x="285" y="102"/>
                  </a:lnTo>
                  <a:lnTo>
                    <a:pt x="338" y="102"/>
                  </a:lnTo>
                  <a:lnTo>
                    <a:pt x="338" y="116"/>
                  </a:lnTo>
                  <a:lnTo>
                    <a:pt x="285" y="116"/>
                  </a:lnTo>
                  <a:lnTo>
                    <a:pt x="285" y="152"/>
                  </a:lnTo>
                  <a:cubicBezTo>
                    <a:pt x="293" y="154"/>
                    <a:pt x="300" y="155"/>
                    <a:pt x="308" y="155"/>
                  </a:cubicBezTo>
                  <a:lnTo>
                    <a:pt x="357" y="155"/>
                  </a:lnTo>
                  <a:lnTo>
                    <a:pt x="354" y="169"/>
                  </a:lnTo>
                  <a:lnTo>
                    <a:pt x="308" y="169"/>
                  </a:lnTo>
                  <a:cubicBezTo>
                    <a:pt x="279" y="169"/>
                    <a:pt x="255" y="159"/>
                    <a:pt x="237" y="138"/>
                  </a:cubicBezTo>
                  <a:cubicBezTo>
                    <a:pt x="229" y="154"/>
                    <a:pt x="219" y="167"/>
                    <a:pt x="205" y="175"/>
                  </a:cubicBezTo>
                  <a:lnTo>
                    <a:pt x="193" y="161"/>
                  </a:lnTo>
                  <a:close/>
                  <a:moveTo>
                    <a:pt x="285" y="24"/>
                  </a:moveTo>
                  <a:lnTo>
                    <a:pt x="354" y="24"/>
                  </a:lnTo>
                  <a:lnTo>
                    <a:pt x="354" y="64"/>
                  </a:lnTo>
                  <a:lnTo>
                    <a:pt x="339" y="64"/>
                  </a:lnTo>
                  <a:lnTo>
                    <a:pt x="339" y="38"/>
                  </a:lnTo>
                  <a:lnTo>
                    <a:pt x="214" y="38"/>
                  </a:lnTo>
                  <a:lnTo>
                    <a:pt x="214" y="65"/>
                  </a:lnTo>
                  <a:lnTo>
                    <a:pt x="199" y="65"/>
                  </a:lnTo>
                  <a:lnTo>
                    <a:pt x="199" y="24"/>
                  </a:lnTo>
                  <a:lnTo>
                    <a:pt x="267" y="24"/>
                  </a:lnTo>
                  <a:lnTo>
                    <a:pt x="267" y="2"/>
                  </a:lnTo>
                  <a:lnTo>
                    <a:pt x="284" y="2"/>
                  </a:lnTo>
                  <a:cubicBezTo>
                    <a:pt x="289" y="3"/>
                    <a:pt x="289" y="5"/>
                    <a:pt x="285" y="8"/>
                  </a:cubicBezTo>
                  <a:lnTo>
                    <a:pt x="285" y="24"/>
                  </a:lnTo>
                  <a:close/>
                  <a:moveTo>
                    <a:pt x="415" y="52"/>
                  </a:moveTo>
                  <a:cubicBezTo>
                    <a:pt x="420" y="52"/>
                    <a:pt x="420" y="54"/>
                    <a:pt x="417" y="57"/>
                  </a:cubicBezTo>
                  <a:lnTo>
                    <a:pt x="417" y="173"/>
                  </a:lnTo>
                  <a:lnTo>
                    <a:pt x="402" y="173"/>
                  </a:lnTo>
                  <a:lnTo>
                    <a:pt x="402" y="80"/>
                  </a:lnTo>
                  <a:cubicBezTo>
                    <a:pt x="399" y="86"/>
                    <a:pt x="396" y="90"/>
                    <a:pt x="393" y="94"/>
                  </a:cubicBezTo>
                  <a:lnTo>
                    <a:pt x="381" y="85"/>
                  </a:lnTo>
                  <a:cubicBezTo>
                    <a:pt x="398" y="64"/>
                    <a:pt x="408" y="36"/>
                    <a:pt x="411" y="1"/>
                  </a:cubicBezTo>
                  <a:lnTo>
                    <a:pt x="428" y="5"/>
                  </a:lnTo>
                  <a:cubicBezTo>
                    <a:pt x="430" y="7"/>
                    <a:pt x="429" y="8"/>
                    <a:pt x="426" y="9"/>
                  </a:cubicBezTo>
                  <a:cubicBezTo>
                    <a:pt x="424" y="22"/>
                    <a:pt x="420" y="36"/>
                    <a:pt x="415" y="52"/>
                  </a:cubicBezTo>
                  <a:close/>
                  <a:moveTo>
                    <a:pt x="499" y="37"/>
                  </a:moveTo>
                  <a:lnTo>
                    <a:pt x="499" y="51"/>
                  </a:lnTo>
                  <a:lnTo>
                    <a:pt x="536" y="51"/>
                  </a:lnTo>
                  <a:lnTo>
                    <a:pt x="536" y="139"/>
                  </a:lnTo>
                  <a:lnTo>
                    <a:pt x="466" y="139"/>
                  </a:lnTo>
                  <a:lnTo>
                    <a:pt x="466" y="51"/>
                  </a:lnTo>
                  <a:lnTo>
                    <a:pt x="484" y="51"/>
                  </a:lnTo>
                  <a:lnTo>
                    <a:pt x="484" y="37"/>
                  </a:lnTo>
                  <a:lnTo>
                    <a:pt x="430" y="37"/>
                  </a:lnTo>
                  <a:lnTo>
                    <a:pt x="430" y="22"/>
                  </a:lnTo>
                  <a:lnTo>
                    <a:pt x="484" y="22"/>
                  </a:lnTo>
                  <a:lnTo>
                    <a:pt x="484" y="1"/>
                  </a:lnTo>
                  <a:lnTo>
                    <a:pt x="498" y="1"/>
                  </a:lnTo>
                  <a:cubicBezTo>
                    <a:pt x="502" y="2"/>
                    <a:pt x="503" y="3"/>
                    <a:pt x="499" y="6"/>
                  </a:cubicBezTo>
                  <a:lnTo>
                    <a:pt x="499" y="22"/>
                  </a:lnTo>
                  <a:lnTo>
                    <a:pt x="548" y="22"/>
                  </a:lnTo>
                  <a:lnTo>
                    <a:pt x="548" y="37"/>
                  </a:lnTo>
                  <a:lnTo>
                    <a:pt x="499" y="37"/>
                  </a:lnTo>
                  <a:close/>
                  <a:moveTo>
                    <a:pt x="479" y="63"/>
                  </a:moveTo>
                  <a:lnTo>
                    <a:pt x="479" y="76"/>
                  </a:lnTo>
                  <a:lnTo>
                    <a:pt x="523" y="76"/>
                  </a:lnTo>
                  <a:lnTo>
                    <a:pt x="523" y="63"/>
                  </a:lnTo>
                  <a:lnTo>
                    <a:pt x="479" y="63"/>
                  </a:lnTo>
                  <a:close/>
                  <a:moveTo>
                    <a:pt x="479" y="88"/>
                  </a:moveTo>
                  <a:lnTo>
                    <a:pt x="479" y="101"/>
                  </a:lnTo>
                  <a:lnTo>
                    <a:pt x="523" y="101"/>
                  </a:lnTo>
                  <a:lnTo>
                    <a:pt x="523" y="88"/>
                  </a:lnTo>
                  <a:lnTo>
                    <a:pt x="479" y="88"/>
                  </a:lnTo>
                  <a:close/>
                  <a:moveTo>
                    <a:pt x="479" y="113"/>
                  </a:moveTo>
                  <a:lnTo>
                    <a:pt x="479" y="127"/>
                  </a:lnTo>
                  <a:lnTo>
                    <a:pt x="523" y="127"/>
                  </a:lnTo>
                  <a:lnTo>
                    <a:pt x="523" y="113"/>
                  </a:lnTo>
                  <a:lnTo>
                    <a:pt x="479" y="113"/>
                  </a:lnTo>
                  <a:close/>
                  <a:moveTo>
                    <a:pt x="435" y="173"/>
                  </a:moveTo>
                  <a:lnTo>
                    <a:pt x="435" y="53"/>
                  </a:lnTo>
                  <a:lnTo>
                    <a:pt x="450" y="53"/>
                  </a:lnTo>
                  <a:cubicBezTo>
                    <a:pt x="454" y="54"/>
                    <a:pt x="454" y="55"/>
                    <a:pt x="450" y="58"/>
                  </a:cubicBezTo>
                  <a:lnTo>
                    <a:pt x="450" y="152"/>
                  </a:lnTo>
                  <a:lnTo>
                    <a:pt x="554" y="152"/>
                  </a:lnTo>
                  <a:lnTo>
                    <a:pt x="554" y="166"/>
                  </a:lnTo>
                  <a:lnTo>
                    <a:pt x="450" y="166"/>
                  </a:lnTo>
                  <a:lnTo>
                    <a:pt x="450" y="173"/>
                  </a:lnTo>
                  <a:lnTo>
                    <a:pt x="435" y="173"/>
                  </a:lnTo>
                  <a:close/>
                  <a:moveTo>
                    <a:pt x="637" y="145"/>
                  </a:moveTo>
                  <a:cubicBezTo>
                    <a:pt x="631" y="151"/>
                    <a:pt x="624" y="154"/>
                    <a:pt x="617" y="154"/>
                  </a:cubicBezTo>
                  <a:cubicBezTo>
                    <a:pt x="609" y="154"/>
                    <a:pt x="603" y="152"/>
                    <a:pt x="598" y="148"/>
                  </a:cubicBezTo>
                  <a:cubicBezTo>
                    <a:pt x="586" y="136"/>
                    <a:pt x="580" y="121"/>
                    <a:pt x="580" y="103"/>
                  </a:cubicBezTo>
                  <a:cubicBezTo>
                    <a:pt x="580" y="81"/>
                    <a:pt x="588" y="62"/>
                    <a:pt x="603" y="46"/>
                  </a:cubicBezTo>
                  <a:cubicBezTo>
                    <a:pt x="620" y="29"/>
                    <a:pt x="641" y="21"/>
                    <a:pt x="666" y="21"/>
                  </a:cubicBezTo>
                  <a:cubicBezTo>
                    <a:pt x="688" y="21"/>
                    <a:pt x="705" y="27"/>
                    <a:pt x="717" y="40"/>
                  </a:cubicBezTo>
                  <a:cubicBezTo>
                    <a:pt x="731" y="54"/>
                    <a:pt x="738" y="70"/>
                    <a:pt x="738" y="89"/>
                  </a:cubicBezTo>
                  <a:cubicBezTo>
                    <a:pt x="738" y="110"/>
                    <a:pt x="732" y="126"/>
                    <a:pt x="719" y="139"/>
                  </a:cubicBezTo>
                  <a:cubicBezTo>
                    <a:pt x="710" y="148"/>
                    <a:pt x="697" y="156"/>
                    <a:pt x="680" y="164"/>
                  </a:cubicBezTo>
                  <a:lnTo>
                    <a:pt x="664" y="148"/>
                  </a:lnTo>
                  <a:cubicBezTo>
                    <a:pt x="682" y="143"/>
                    <a:pt x="695" y="135"/>
                    <a:pt x="705" y="125"/>
                  </a:cubicBezTo>
                  <a:cubicBezTo>
                    <a:pt x="715" y="116"/>
                    <a:pt x="720" y="104"/>
                    <a:pt x="720" y="91"/>
                  </a:cubicBezTo>
                  <a:cubicBezTo>
                    <a:pt x="720" y="75"/>
                    <a:pt x="714" y="61"/>
                    <a:pt x="704" y="51"/>
                  </a:cubicBezTo>
                  <a:cubicBezTo>
                    <a:pt x="693" y="40"/>
                    <a:pt x="677" y="36"/>
                    <a:pt x="654" y="37"/>
                  </a:cubicBezTo>
                  <a:lnTo>
                    <a:pt x="668" y="43"/>
                  </a:lnTo>
                  <a:cubicBezTo>
                    <a:pt x="674" y="46"/>
                    <a:pt x="674" y="49"/>
                    <a:pt x="668" y="52"/>
                  </a:cubicBezTo>
                  <a:cubicBezTo>
                    <a:pt x="659" y="102"/>
                    <a:pt x="649" y="133"/>
                    <a:pt x="637" y="145"/>
                  </a:cubicBezTo>
                  <a:close/>
                  <a:moveTo>
                    <a:pt x="617" y="56"/>
                  </a:moveTo>
                  <a:cubicBezTo>
                    <a:pt x="604" y="69"/>
                    <a:pt x="597" y="85"/>
                    <a:pt x="597" y="104"/>
                  </a:cubicBezTo>
                  <a:cubicBezTo>
                    <a:pt x="597" y="116"/>
                    <a:pt x="601" y="125"/>
                    <a:pt x="609" y="133"/>
                  </a:cubicBezTo>
                  <a:cubicBezTo>
                    <a:pt x="610" y="134"/>
                    <a:pt x="612" y="135"/>
                    <a:pt x="615" y="135"/>
                  </a:cubicBezTo>
                  <a:cubicBezTo>
                    <a:pt x="618" y="135"/>
                    <a:pt x="622" y="133"/>
                    <a:pt x="625" y="130"/>
                  </a:cubicBezTo>
                  <a:cubicBezTo>
                    <a:pt x="637" y="118"/>
                    <a:pt x="645" y="87"/>
                    <a:pt x="651" y="37"/>
                  </a:cubicBezTo>
                  <a:cubicBezTo>
                    <a:pt x="638" y="40"/>
                    <a:pt x="626" y="47"/>
                    <a:pt x="617" y="56"/>
                  </a:cubicBezTo>
                  <a:close/>
                  <a:moveTo>
                    <a:pt x="862" y="142"/>
                  </a:moveTo>
                  <a:cubicBezTo>
                    <a:pt x="864" y="144"/>
                    <a:pt x="863" y="145"/>
                    <a:pt x="859" y="145"/>
                  </a:cubicBezTo>
                  <a:cubicBezTo>
                    <a:pt x="849" y="155"/>
                    <a:pt x="839" y="163"/>
                    <a:pt x="828" y="169"/>
                  </a:cubicBezTo>
                  <a:lnTo>
                    <a:pt x="819" y="156"/>
                  </a:lnTo>
                  <a:cubicBezTo>
                    <a:pt x="832" y="149"/>
                    <a:pt x="842" y="141"/>
                    <a:pt x="850" y="131"/>
                  </a:cubicBezTo>
                  <a:lnTo>
                    <a:pt x="862" y="142"/>
                  </a:lnTo>
                  <a:close/>
                  <a:moveTo>
                    <a:pt x="879" y="172"/>
                  </a:moveTo>
                  <a:lnTo>
                    <a:pt x="869" y="172"/>
                  </a:lnTo>
                  <a:lnTo>
                    <a:pt x="865" y="158"/>
                  </a:lnTo>
                  <a:lnTo>
                    <a:pt x="873" y="158"/>
                  </a:lnTo>
                  <a:cubicBezTo>
                    <a:pt x="875" y="158"/>
                    <a:pt x="876" y="157"/>
                    <a:pt x="876" y="155"/>
                  </a:cubicBezTo>
                  <a:lnTo>
                    <a:pt x="876" y="127"/>
                  </a:lnTo>
                  <a:lnTo>
                    <a:pt x="825" y="127"/>
                  </a:lnTo>
                  <a:lnTo>
                    <a:pt x="825" y="112"/>
                  </a:lnTo>
                  <a:lnTo>
                    <a:pt x="938" y="112"/>
                  </a:lnTo>
                  <a:lnTo>
                    <a:pt x="938" y="127"/>
                  </a:lnTo>
                  <a:lnTo>
                    <a:pt x="891" y="127"/>
                  </a:lnTo>
                  <a:lnTo>
                    <a:pt x="891" y="160"/>
                  </a:lnTo>
                  <a:cubicBezTo>
                    <a:pt x="891" y="168"/>
                    <a:pt x="887" y="172"/>
                    <a:pt x="879" y="172"/>
                  </a:cubicBezTo>
                  <a:close/>
                  <a:moveTo>
                    <a:pt x="906" y="132"/>
                  </a:moveTo>
                  <a:cubicBezTo>
                    <a:pt x="917" y="141"/>
                    <a:pt x="927" y="148"/>
                    <a:pt x="937" y="153"/>
                  </a:cubicBezTo>
                  <a:lnTo>
                    <a:pt x="929" y="166"/>
                  </a:lnTo>
                  <a:cubicBezTo>
                    <a:pt x="919" y="162"/>
                    <a:pt x="908" y="154"/>
                    <a:pt x="896" y="142"/>
                  </a:cubicBezTo>
                  <a:lnTo>
                    <a:pt x="906" y="132"/>
                  </a:lnTo>
                  <a:close/>
                  <a:moveTo>
                    <a:pt x="792" y="57"/>
                  </a:moveTo>
                  <a:lnTo>
                    <a:pt x="768" y="57"/>
                  </a:lnTo>
                  <a:lnTo>
                    <a:pt x="768" y="43"/>
                  </a:lnTo>
                  <a:lnTo>
                    <a:pt x="792" y="43"/>
                  </a:lnTo>
                  <a:lnTo>
                    <a:pt x="792" y="4"/>
                  </a:lnTo>
                  <a:lnTo>
                    <a:pt x="807" y="4"/>
                  </a:lnTo>
                  <a:cubicBezTo>
                    <a:pt x="811" y="4"/>
                    <a:pt x="811" y="6"/>
                    <a:pt x="807" y="8"/>
                  </a:cubicBezTo>
                  <a:lnTo>
                    <a:pt x="807" y="43"/>
                  </a:lnTo>
                  <a:lnTo>
                    <a:pt x="828" y="43"/>
                  </a:lnTo>
                  <a:lnTo>
                    <a:pt x="828" y="57"/>
                  </a:lnTo>
                  <a:lnTo>
                    <a:pt x="807" y="57"/>
                  </a:lnTo>
                  <a:lnTo>
                    <a:pt x="807" y="76"/>
                  </a:lnTo>
                  <a:cubicBezTo>
                    <a:pt x="815" y="80"/>
                    <a:pt x="822" y="85"/>
                    <a:pt x="829" y="93"/>
                  </a:cubicBezTo>
                  <a:lnTo>
                    <a:pt x="821" y="107"/>
                  </a:lnTo>
                  <a:cubicBezTo>
                    <a:pt x="816" y="102"/>
                    <a:pt x="812" y="98"/>
                    <a:pt x="807" y="94"/>
                  </a:cubicBezTo>
                  <a:lnTo>
                    <a:pt x="807" y="175"/>
                  </a:lnTo>
                  <a:lnTo>
                    <a:pt x="792" y="175"/>
                  </a:lnTo>
                  <a:lnTo>
                    <a:pt x="792" y="100"/>
                  </a:lnTo>
                  <a:cubicBezTo>
                    <a:pt x="788" y="111"/>
                    <a:pt x="781" y="122"/>
                    <a:pt x="771" y="131"/>
                  </a:cubicBezTo>
                  <a:lnTo>
                    <a:pt x="762" y="118"/>
                  </a:lnTo>
                  <a:cubicBezTo>
                    <a:pt x="780" y="97"/>
                    <a:pt x="790" y="77"/>
                    <a:pt x="792" y="57"/>
                  </a:cubicBezTo>
                  <a:close/>
                  <a:moveTo>
                    <a:pt x="924" y="103"/>
                  </a:moveTo>
                  <a:lnTo>
                    <a:pt x="839" y="103"/>
                  </a:lnTo>
                  <a:lnTo>
                    <a:pt x="839" y="88"/>
                  </a:lnTo>
                  <a:lnTo>
                    <a:pt x="924" y="88"/>
                  </a:lnTo>
                  <a:lnTo>
                    <a:pt x="924" y="103"/>
                  </a:lnTo>
                  <a:close/>
                  <a:moveTo>
                    <a:pt x="861" y="66"/>
                  </a:moveTo>
                  <a:lnTo>
                    <a:pt x="861" y="46"/>
                  </a:lnTo>
                  <a:lnTo>
                    <a:pt x="846" y="46"/>
                  </a:lnTo>
                  <a:lnTo>
                    <a:pt x="846" y="66"/>
                  </a:lnTo>
                  <a:lnTo>
                    <a:pt x="861" y="66"/>
                  </a:lnTo>
                  <a:close/>
                  <a:moveTo>
                    <a:pt x="889" y="66"/>
                  </a:moveTo>
                  <a:lnTo>
                    <a:pt x="889" y="46"/>
                  </a:lnTo>
                  <a:lnTo>
                    <a:pt x="874" y="46"/>
                  </a:lnTo>
                  <a:lnTo>
                    <a:pt x="874" y="66"/>
                  </a:lnTo>
                  <a:lnTo>
                    <a:pt x="889" y="66"/>
                  </a:lnTo>
                  <a:close/>
                  <a:moveTo>
                    <a:pt x="902" y="66"/>
                  </a:moveTo>
                  <a:lnTo>
                    <a:pt x="917" y="66"/>
                  </a:lnTo>
                  <a:lnTo>
                    <a:pt x="917" y="46"/>
                  </a:lnTo>
                  <a:lnTo>
                    <a:pt x="902" y="46"/>
                  </a:lnTo>
                  <a:lnTo>
                    <a:pt x="902" y="66"/>
                  </a:lnTo>
                  <a:close/>
                  <a:moveTo>
                    <a:pt x="930" y="34"/>
                  </a:moveTo>
                  <a:lnTo>
                    <a:pt x="930" y="78"/>
                  </a:lnTo>
                  <a:lnTo>
                    <a:pt x="834" y="78"/>
                  </a:lnTo>
                  <a:lnTo>
                    <a:pt x="834" y="34"/>
                  </a:lnTo>
                  <a:lnTo>
                    <a:pt x="861" y="34"/>
                  </a:lnTo>
                  <a:lnTo>
                    <a:pt x="861" y="24"/>
                  </a:lnTo>
                  <a:lnTo>
                    <a:pt x="829" y="24"/>
                  </a:lnTo>
                  <a:lnTo>
                    <a:pt x="829" y="10"/>
                  </a:lnTo>
                  <a:lnTo>
                    <a:pt x="934" y="10"/>
                  </a:lnTo>
                  <a:lnTo>
                    <a:pt x="934" y="24"/>
                  </a:lnTo>
                  <a:lnTo>
                    <a:pt x="902" y="24"/>
                  </a:lnTo>
                  <a:lnTo>
                    <a:pt x="902" y="34"/>
                  </a:lnTo>
                  <a:lnTo>
                    <a:pt x="930" y="34"/>
                  </a:lnTo>
                  <a:close/>
                  <a:moveTo>
                    <a:pt x="874" y="34"/>
                  </a:moveTo>
                  <a:lnTo>
                    <a:pt x="889" y="34"/>
                  </a:lnTo>
                  <a:lnTo>
                    <a:pt x="889" y="24"/>
                  </a:lnTo>
                  <a:lnTo>
                    <a:pt x="874" y="24"/>
                  </a:lnTo>
                  <a:lnTo>
                    <a:pt x="874" y="34"/>
                  </a:lnTo>
                  <a:close/>
                  <a:moveTo>
                    <a:pt x="1077" y="23"/>
                  </a:moveTo>
                  <a:lnTo>
                    <a:pt x="1119" y="23"/>
                  </a:lnTo>
                  <a:lnTo>
                    <a:pt x="1119" y="35"/>
                  </a:lnTo>
                  <a:lnTo>
                    <a:pt x="1076" y="35"/>
                  </a:lnTo>
                  <a:lnTo>
                    <a:pt x="1076" y="48"/>
                  </a:lnTo>
                  <a:lnTo>
                    <a:pt x="1113" y="48"/>
                  </a:lnTo>
                  <a:lnTo>
                    <a:pt x="1113" y="60"/>
                  </a:lnTo>
                  <a:lnTo>
                    <a:pt x="1076" y="60"/>
                  </a:lnTo>
                  <a:lnTo>
                    <a:pt x="1076" y="72"/>
                  </a:lnTo>
                  <a:lnTo>
                    <a:pt x="1113" y="72"/>
                  </a:lnTo>
                  <a:lnTo>
                    <a:pt x="1113" y="84"/>
                  </a:lnTo>
                  <a:lnTo>
                    <a:pt x="1076" y="84"/>
                  </a:lnTo>
                  <a:lnTo>
                    <a:pt x="1076" y="97"/>
                  </a:lnTo>
                  <a:lnTo>
                    <a:pt x="1123" y="97"/>
                  </a:lnTo>
                  <a:lnTo>
                    <a:pt x="1123" y="109"/>
                  </a:lnTo>
                  <a:lnTo>
                    <a:pt x="1052" y="109"/>
                  </a:lnTo>
                  <a:lnTo>
                    <a:pt x="1052" y="126"/>
                  </a:lnTo>
                  <a:lnTo>
                    <a:pt x="1131" y="126"/>
                  </a:lnTo>
                  <a:lnTo>
                    <a:pt x="1131" y="140"/>
                  </a:lnTo>
                  <a:lnTo>
                    <a:pt x="1052" y="140"/>
                  </a:lnTo>
                  <a:lnTo>
                    <a:pt x="1052" y="175"/>
                  </a:lnTo>
                  <a:lnTo>
                    <a:pt x="1037" y="175"/>
                  </a:lnTo>
                  <a:lnTo>
                    <a:pt x="1037" y="140"/>
                  </a:lnTo>
                  <a:lnTo>
                    <a:pt x="959" y="140"/>
                  </a:lnTo>
                  <a:lnTo>
                    <a:pt x="959" y="126"/>
                  </a:lnTo>
                  <a:lnTo>
                    <a:pt x="1037" y="126"/>
                  </a:lnTo>
                  <a:lnTo>
                    <a:pt x="1037" y="109"/>
                  </a:lnTo>
                  <a:lnTo>
                    <a:pt x="1029" y="109"/>
                  </a:lnTo>
                  <a:lnTo>
                    <a:pt x="1021" y="109"/>
                  </a:lnTo>
                  <a:lnTo>
                    <a:pt x="1021" y="51"/>
                  </a:lnTo>
                  <a:cubicBezTo>
                    <a:pt x="1018" y="55"/>
                    <a:pt x="1014" y="59"/>
                    <a:pt x="1009" y="64"/>
                  </a:cubicBezTo>
                  <a:lnTo>
                    <a:pt x="1001" y="50"/>
                  </a:lnTo>
                  <a:cubicBezTo>
                    <a:pt x="1016" y="39"/>
                    <a:pt x="1027" y="23"/>
                    <a:pt x="1034" y="4"/>
                  </a:cubicBezTo>
                  <a:lnTo>
                    <a:pt x="1047" y="8"/>
                  </a:lnTo>
                  <a:cubicBezTo>
                    <a:pt x="1049" y="10"/>
                    <a:pt x="1049" y="11"/>
                    <a:pt x="1045" y="12"/>
                  </a:cubicBezTo>
                  <a:cubicBezTo>
                    <a:pt x="1044" y="16"/>
                    <a:pt x="1042" y="20"/>
                    <a:pt x="1039" y="23"/>
                  </a:cubicBezTo>
                  <a:lnTo>
                    <a:pt x="1064" y="23"/>
                  </a:lnTo>
                  <a:cubicBezTo>
                    <a:pt x="1068" y="16"/>
                    <a:pt x="1071" y="10"/>
                    <a:pt x="1074" y="4"/>
                  </a:cubicBezTo>
                  <a:lnTo>
                    <a:pt x="1087" y="8"/>
                  </a:lnTo>
                  <a:cubicBezTo>
                    <a:pt x="1089" y="10"/>
                    <a:pt x="1088" y="11"/>
                    <a:pt x="1085" y="12"/>
                  </a:cubicBezTo>
                  <a:cubicBezTo>
                    <a:pt x="1083" y="14"/>
                    <a:pt x="1081" y="18"/>
                    <a:pt x="1077" y="23"/>
                  </a:cubicBezTo>
                  <a:close/>
                  <a:moveTo>
                    <a:pt x="996" y="51"/>
                  </a:moveTo>
                  <a:lnTo>
                    <a:pt x="985" y="65"/>
                  </a:lnTo>
                  <a:cubicBezTo>
                    <a:pt x="978" y="58"/>
                    <a:pt x="971" y="53"/>
                    <a:pt x="964" y="50"/>
                  </a:cubicBezTo>
                  <a:lnTo>
                    <a:pt x="974" y="37"/>
                  </a:lnTo>
                  <a:cubicBezTo>
                    <a:pt x="981" y="39"/>
                    <a:pt x="988" y="44"/>
                    <a:pt x="996" y="51"/>
                  </a:cubicBezTo>
                  <a:close/>
                  <a:moveTo>
                    <a:pt x="1005" y="19"/>
                  </a:moveTo>
                  <a:lnTo>
                    <a:pt x="995" y="33"/>
                  </a:lnTo>
                  <a:cubicBezTo>
                    <a:pt x="989" y="27"/>
                    <a:pt x="982" y="22"/>
                    <a:pt x="973" y="19"/>
                  </a:cubicBezTo>
                  <a:lnTo>
                    <a:pt x="983" y="7"/>
                  </a:lnTo>
                  <a:cubicBezTo>
                    <a:pt x="992" y="10"/>
                    <a:pt x="999" y="14"/>
                    <a:pt x="1005" y="19"/>
                  </a:cubicBezTo>
                  <a:close/>
                  <a:moveTo>
                    <a:pt x="1063" y="97"/>
                  </a:moveTo>
                  <a:lnTo>
                    <a:pt x="1063" y="84"/>
                  </a:lnTo>
                  <a:lnTo>
                    <a:pt x="1034" y="84"/>
                  </a:lnTo>
                  <a:lnTo>
                    <a:pt x="1034" y="97"/>
                  </a:lnTo>
                  <a:lnTo>
                    <a:pt x="1063" y="97"/>
                  </a:lnTo>
                  <a:close/>
                  <a:moveTo>
                    <a:pt x="1034" y="72"/>
                  </a:moveTo>
                  <a:lnTo>
                    <a:pt x="1063" y="72"/>
                  </a:lnTo>
                  <a:lnTo>
                    <a:pt x="1063" y="60"/>
                  </a:lnTo>
                  <a:lnTo>
                    <a:pt x="1034" y="60"/>
                  </a:lnTo>
                  <a:lnTo>
                    <a:pt x="1034" y="72"/>
                  </a:lnTo>
                  <a:close/>
                  <a:moveTo>
                    <a:pt x="1063" y="48"/>
                  </a:moveTo>
                  <a:lnTo>
                    <a:pt x="1063" y="35"/>
                  </a:lnTo>
                  <a:lnTo>
                    <a:pt x="1034" y="35"/>
                  </a:lnTo>
                  <a:lnTo>
                    <a:pt x="1034" y="48"/>
                  </a:lnTo>
                  <a:lnTo>
                    <a:pt x="1063" y="48"/>
                  </a:lnTo>
                  <a:close/>
                  <a:moveTo>
                    <a:pt x="960" y="100"/>
                  </a:moveTo>
                  <a:cubicBezTo>
                    <a:pt x="973" y="93"/>
                    <a:pt x="986" y="82"/>
                    <a:pt x="999" y="68"/>
                  </a:cubicBezTo>
                  <a:lnTo>
                    <a:pt x="1010" y="79"/>
                  </a:lnTo>
                  <a:cubicBezTo>
                    <a:pt x="997" y="94"/>
                    <a:pt x="985" y="105"/>
                    <a:pt x="974" y="112"/>
                  </a:cubicBezTo>
                  <a:cubicBezTo>
                    <a:pt x="975" y="115"/>
                    <a:pt x="974" y="117"/>
                    <a:pt x="972" y="116"/>
                  </a:cubicBezTo>
                  <a:lnTo>
                    <a:pt x="960" y="10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8" name="Freeform 496"/>
            <p:cNvSpPr>
              <a:spLocks noEditPoints="1"/>
            </p:cNvSpPr>
            <p:nvPr/>
          </p:nvSpPr>
          <p:spPr bwMode="auto">
            <a:xfrm>
              <a:off x="3080385" y="469900"/>
              <a:ext cx="215900" cy="103505"/>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9" name="Rectangle 497"/>
            <p:cNvSpPr>
              <a:spLocks noChangeArrowheads="1"/>
            </p:cNvSpPr>
            <p:nvPr/>
          </p:nvSpPr>
          <p:spPr bwMode="auto">
            <a:xfrm>
              <a:off x="47625" y="610235"/>
              <a:ext cx="515620" cy="191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10" name="Freeform 498"/>
            <p:cNvSpPr>
              <a:spLocks/>
            </p:cNvSpPr>
            <p:nvPr/>
          </p:nvSpPr>
          <p:spPr bwMode="auto">
            <a:xfrm>
              <a:off x="136525" y="661670"/>
              <a:ext cx="30480" cy="82550"/>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11" name="Rectangle 499"/>
            <p:cNvSpPr>
              <a:spLocks noChangeArrowheads="1"/>
            </p:cNvSpPr>
            <p:nvPr/>
          </p:nvSpPr>
          <p:spPr bwMode="auto">
            <a:xfrm>
              <a:off x="1193165" y="610235"/>
              <a:ext cx="1546860" cy="191135"/>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212" name="Freeform 500"/>
            <p:cNvSpPr>
              <a:spLocks noEditPoints="1"/>
            </p:cNvSpPr>
            <p:nvPr/>
          </p:nvSpPr>
          <p:spPr bwMode="auto">
            <a:xfrm>
              <a:off x="860425" y="671195"/>
              <a:ext cx="210185" cy="8382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102 w 352"/>
                <a:gd name="T11" fmla="*/ 138 h 141"/>
                <a:gd name="T12" fmla="*/ 85 w 352"/>
                <a:gd name="T13" fmla="*/ 138 h 141"/>
                <a:gd name="T14" fmla="*/ 85 w 352"/>
                <a:gd name="T15" fmla="*/ 31 h 141"/>
                <a:gd name="T16" fmla="*/ 69 w 352"/>
                <a:gd name="T17" fmla="*/ 43 h 141"/>
                <a:gd name="T18" fmla="*/ 51 w 352"/>
                <a:gd name="T19" fmla="*/ 51 h 141"/>
                <a:gd name="T20" fmla="*/ 51 w 352"/>
                <a:gd name="T21" fmla="*/ 35 h 141"/>
                <a:gd name="T22" fmla="*/ 76 w 352"/>
                <a:gd name="T23" fmla="*/ 19 h 141"/>
                <a:gd name="T24" fmla="*/ 91 w 352"/>
                <a:gd name="T25" fmla="*/ 0 h 141"/>
                <a:gd name="T26" fmla="*/ 102 w 352"/>
                <a:gd name="T27" fmla="*/ 0 h 141"/>
                <a:gd name="T28" fmla="*/ 102 w 352"/>
                <a:gd name="T29" fmla="*/ 138 h 141"/>
                <a:gd name="T30" fmla="*/ 151 w 352"/>
                <a:gd name="T31" fmla="*/ 19 h 141"/>
                <a:gd name="T32" fmla="*/ 151 w 352"/>
                <a:gd name="T33" fmla="*/ 3 h 141"/>
                <a:gd name="T34" fmla="*/ 240 w 352"/>
                <a:gd name="T35" fmla="*/ 3 h 141"/>
                <a:gd name="T36" fmla="*/ 240 w 352"/>
                <a:gd name="T37" fmla="*/ 16 h 141"/>
                <a:gd name="T38" fmla="*/ 215 w 352"/>
                <a:gd name="T39" fmla="*/ 53 h 141"/>
                <a:gd name="T40" fmla="*/ 195 w 352"/>
                <a:gd name="T41" fmla="*/ 101 h 141"/>
                <a:gd name="T42" fmla="*/ 188 w 352"/>
                <a:gd name="T43" fmla="*/ 138 h 141"/>
                <a:gd name="T44" fmla="*/ 171 w 352"/>
                <a:gd name="T45" fmla="*/ 138 h 141"/>
                <a:gd name="T46" fmla="*/ 177 w 352"/>
                <a:gd name="T47" fmla="*/ 99 h 141"/>
                <a:gd name="T48" fmla="*/ 195 w 352"/>
                <a:gd name="T49" fmla="*/ 55 h 141"/>
                <a:gd name="T50" fmla="*/ 219 w 352"/>
                <a:gd name="T51" fmla="*/ 19 h 141"/>
                <a:gd name="T52" fmla="*/ 151 w 352"/>
                <a:gd name="T53" fmla="*/ 19 h 141"/>
                <a:gd name="T54" fmla="*/ 350 w 352"/>
                <a:gd name="T55" fmla="*/ 35 h 141"/>
                <a:gd name="T56" fmla="*/ 333 w 352"/>
                <a:gd name="T57" fmla="*/ 36 h 141"/>
                <a:gd name="T58" fmla="*/ 327 w 352"/>
                <a:gd name="T59" fmla="*/ 21 h 141"/>
                <a:gd name="T60" fmla="*/ 310 w 352"/>
                <a:gd name="T61" fmla="*/ 14 h 141"/>
                <a:gd name="T62" fmla="*/ 296 w 352"/>
                <a:gd name="T63" fmla="*/ 19 h 141"/>
                <a:gd name="T64" fmla="*/ 283 w 352"/>
                <a:gd name="T65" fmla="*/ 36 h 141"/>
                <a:gd name="T66" fmla="*/ 278 w 352"/>
                <a:gd name="T67" fmla="*/ 67 h 141"/>
                <a:gd name="T68" fmla="*/ 293 w 352"/>
                <a:gd name="T69" fmla="*/ 54 h 141"/>
                <a:gd name="T70" fmla="*/ 312 w 352"/>
                <a:gd name="T71" fmla="*/ 49 h 141"/>
                <a:gd name="T72" fmla="*/ 341 w 352"/>
                <a:gd name="T73" fmla="*/ 62 h 141"/>
                <a:gd name="T74" fmla="*/ 352 w 352"/>
                <a:gd name="T75" fmla="*/ 94 h 141"/>
                <a:gd name="T76" fmla="*/ 347 w 352"/>
                <a:gd name="T77" fmla="*/ 118 h 141"/>
                <a:gd name="T78" fmla="*/ 331 w 352"/>
                <a:gd name="T79" fmla="*/ 135 h 141"/>
                <a:gd name="T80" fmla="*/ 309 w 352"/>
                <a:gd name="T81" fmla="*/ 141 h 141"/>
                <a:gd name="T82" fmla="*/ 275 w 352"/>
                <a:gd name="T83" fmla="*/ 125 h 141"/>
                <a:gd name="T84" fmla="*/ 262 w 352"/>
                <a:gd name="T85" fmla="*/ 74 h 141"/>
                <a:gd name="T86" fmla="*/ 276 w 352"/>
                <a:gd name="T87" fmla="*/ 16 h 141"/>
                <a:gd name="T88" fmla="*/ 311 w 352"/>
                <a:gd name="T89" fmla="*/ 0 h 141"/>
                <a:gd name="T90" fmla="*/ 338 w 352"/>
                <a:gd name="T91" fmla="*/ 10 h 141"/>
                <a:gd name="T92" fmla="*/ 350 w 352"/>
                <a:gd name="T93" fmla="*/ 35 h 141"/>
                <a:gd name="T94" fmla="*/ 281 w 352"/>
                <a:gd name="T95" fmla="*/ 94 h 141"/>
                <a:gd name="T96" fmla="*/ 285 w 352"/>
                <a:gd name="T97" fmla="*/ 111 h 141"/>
                <a:gd name="T98" fmla="*/ 295 w 352"/>
                <a:gd name="T99" fmla="*/ 123 h 141"/>
                <a:gd name="T100" fmla="*/ 309 w 352"/>
                <a:gd name="T101" fmla="*/ 127 h 141"/>
                <a:gd name="T102" fmla="*/ 327 w 352"/>
                <a:gd name="T103" fmla="*/ 118 h 141"/>
                <a:gd name="T104" fmla="*/ 335 w 352"/>
                <a:gd name="T105" fmla="*/ 95 h 141"/>
                <a:gd name="T106" fmla="*/ 328 w 352"/>
                <a:gd name="T107" fmla="*/ 72 h 141"/>
                <a:gd name="T108" fmla="*/ 308 w 352"/>
                <a:gd name="T109" fmla="*/ 64 h 141"/>
                <a:gd name="T110" fmla="*/ 289 w 352"/>
                <a:gd name="T111" fmla="*/ 72 h 141"/>
                <a:gd name="T112" fmla="*/ 281 w 352"/>
                <a:gd name="T113"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2"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13" name="Freeform 501"/>
            <p:cNvSpPr>
              <a:spLocks noEditPoints="1"/>
            </p:cNvSpPr>
            <p:nvPr/>
          </p:nvSpPr>
          <p:spPr bwMode="auto">
            <a:xfrm>
              <a:off x="1082675" y="646430"/>
              <a:ext cx="45720" cy="50800"/>
            </a:xfrm>
            <a:custGeom>
              <a:avLst/>
              <a:gdLst>
                <a:gd name="T0" fmla="*/ 59 w 77"/>
                <a:gd name="T1" fmla="*/ 74 h 86"/>
                <a:gd name="T2" fmla="*/ 44 w 77"/>
                <a:gd name="T3" fmla="*/ 84 h 86"/>
                <a:gd name="T4" fmla="*/ 29 w 77"/>
                <a:gd name="T5" fmla="*/ 86 h 86"/>
                <a:gd name="T6" fmla="*/ 8 w 77"/>
                <a:gd name="T7" fmla="*/ 80 h 86"/>
                <a:gd name="T8" fmla="*/ 0 w 77"/>
                <a:gd name="T9" fmla="*/ 62 h 86"/>
                <a:gd name="T10" fmla="*/ 3 w 77"/>
                <a:gd name="T11" fmla="*/ 51 h 86"/>
                <a:gd name="T12" fmla="*/ 10 w 77"/>
                <a:gd name="T13" fmla="*/ 43 h 86"/>
                <a:gd name="T14" fmla="*/ 20 w 77"/>
                <a:gd name="T15" fmla="*/ 39 h 86"/>
                <a:gd name="T16" fmla="*/ 33 w 77"/>
                <a:gd name="T17" fmla="*/ 37 h 86"/>
                <a:gd name="T18" fmla="*/ 58 w 77"/>
                <a:gd name="T19" fmla="*/ 32 h 86"/>
                <a:gd name="T20" fmla="*/ 58 w 77"/>
                <a:gd name="T21" fmla="*/ 28 h 86"/>
                <a:gd name="T22" fmla="*/ 54 w 77"/>
                <a:gd name="T23" fmla="*/ 16 h 86"/>
                <a:gd name="T24" fmla="*/ 38 w 77"/>
                <a:gd name="T25" fmla="*/ 11 h 86"/>
                <a:gd name="T26" fmla="*/ 23 w 77"/>
                <a:gd name="T27" fmla="*/ 15 h 86"/>
                <a:gd name="T28" fmla="*/ 16 w 77"/>
                <a:gd name="T29" fmla="*/ 27 h 86"/>
                <a:gd name="T30" fmla="*/ 3 w 77"/>
                <a:gd name="T31" fmla="*/ 25 h 86"/>
                <a:gd name="T32" fmla="*/ 9 w 77"/>
                <a:gd name="T33" fmla="*/ 11 h 86"/>
                <a:gd name="T34" fmla="*/ 21 w 77"/>
                <a:gd name="T35" fmla="*/ 3 h 86"/>
                <a:gd name="T36" fmla="*/ 40 w 77"/>
                <a:gd name="T37" fmla="*/ 0 h 86"/>
                <a:gd name="T38" fmla="*/ 57 w 77"/>
                <a:gd name="T39" fmla="*/ 2 h 86"/>
                <a:gd name="T40" fmla="*/ 67 w 77"/>
                <a:gd name="T41" fmla="*/ 8 h 86"/>
                <a:gd name="T42" fmla="*/ 71 w 77"/>
                <a:gd name="T43" fmla="*/ 18 h 86"/>
                <a:gd name="T44" fmla="*/ 72 w 77"/>
                <a:gd name="T45" fmla="*/ 31 h 86"/>
                <a:gd name="T46" fmla="*/ 72 w 77"/>
                <a:gd name="T47" fmla="*/ 50 h 86"/>
                <a:gd name="T48" fmla="*/ 73 w 77"/>
                <a:gd name="T49" fmla="*/ 74 h 86"/>
                <a:gd name="T50" fmla="*/ 77 w 77"/>
                <a:gd name="T51" fmla="*/ 84 h 86"/>
                <a:gd name="T52" fmla="*/ 62 w 77"/>
                <a:gd name="T53" fmla="*/ 84 h 86"/>
                <a:gd name="T54" fmla="*/ 59 w 77"/>
                <a:gd name="T55" fmla="*/ 74 h 86"/>
                <a:gd name="T56" fmla="*/ 58 w 77"/>
                <a:gd name="T57" fmla="*/ 43 h 86"/>
                <a:gd name="T58" fmla="*/ 35 w 77"/>
                <a:gd name="T59" fmla="*/ 48 h 86"/>
                <a:gd name="T60" fmla="*/ 23 w 77"/>
                <a:gd name="T61" fmla="*/ 51 h 86"/>
                <a:gd name="T62" fmla="*/ 17 w 77"/>
                <a:gd name="T63" fmla="*/ 55 h 86"/>
                <a:gd name="T64" fmla="*/ 15 w 77"/>
                <a:gd name="T65" fmla="*/ 62 h 86"/>
                <a:gd name="T66" fmla="*/ 19 w 77"/>
                <a:gd name="T67" fmla="*/ 71 h 86"/>
                <a:gd name="T68" fmla="*/ 32 w 77"/>
                <a:gd name="T69" fmla="*/ 75 h 86"/>
                <a:gd name="T70" fmla="*/ 46 w 77"/>
                <a:gd name="T71" fmla="*/ 72 h 86"/>
                <a:gd name="T72" fmla="*/ 56 w 77"/>
                <a:gd name="T73" fmla="*/ 62 h 86"/>
                <a:gd name="T74" fmla="*/ 58 w 77"/>
                <a:gd name="T75" fmla="*/ 48 h 86"/>
                <a:gd name="T76" fmla="*/ 58 w 77"/>
                <a:gd name="T77"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86">
                  <a:moveTo>
                    <a:pt x="59" y="74"/>
                  </a:moveTo>
                  <a:cubicBezTo>
                    <a:pt x="54" y="79"/>
                    <a:pt x="49" y="82"/>
                    <a:pt x="44" y="84"/>
                  </a:cubicBezTo>
                  <a:cubicBezTo>
                    <a:pt x="39" y="86"/>
                    <a:pt x="34" y="86"/>
                    <a:pt x="29" y="86"/>
                  </a:cubicBezTo>
                  <a:cubicBezTo>
                    <a:pt x="20" y="86"/>
                    <a:pt x="13" y="84"/>
                    <a:pt x="8" y="80"/>
                  </a:cubicBezTo>
                  <a:cubicBezTo>
                    <a:pt x="3" y="75"/>
                    <a:pt x="0" y="69"/>
                    <a:pt x="0" y="62"/>
                  </a:cubicBezTo>
                  <a:cubicBezTo>
                    <a:pt x="0" y="58"/>
                    <a:pt x="1" y="55"/>
                    <a:pt x="3" y="51"/>
                  </a:cubicBezTo>
                  <a:cubicBezTo>
                    <a:pt x="5" y="48"/>
                    <a:pt x="7" y="45"/>
                    <a:pt x="10" y="43"/>
                  </a:cubicBezTo>
                  <a:cubicBezTo>
                    <a:pt x="13" y="41"/>
                    <a:pt x="17" y="40"/>
                    <a:pt x="20" y="39"/>
                  </a:cubicBezTo>
                  <a:cubicBezTo>
                    <a:pt x="23" y="38"/>
                    <a:pt x="27" y="37"/>
                    <a:pt x="33" y="37"/>
                  </a:cubicBezTo>
                  <a:cubicBezTo>
                    <a:pt x="44" y="35"/>
                    <a:pt x="53" y="34"/>
                    <a:pt x="58" y="32"/>
                  </a:cubicBezTo>
                  <a:cubicBezTo>
                    <a:pt x="58" y="30"/>
                    <a:pt x="58" y="29"/>
                    <a:pt x="58" y="28"/>
                  </a:cubicBezTo>
                  <a:cubicBezTo>
                    <a:pt x="58" y="22"/>
                    <a:pt x="57" y="18"/>
                    <a:pt x="54" y="16"/>
                  </a:cubicBezTo>
                  <a:cubicBezTo>
                    <a:pt x="50" y="13"/>
                    <a:pt x="45" y="11"/>
                    <a:pt x="38" y="11"/>
                  </a:cubicBezTo>
                  <a:cubicBezTo>
                    <a:pt x="31" y="11"/>
                    <a:pt x="27" y="12"/>
                    <a:pt x="23" y="15"/>
                  </a:cubicBezTo>
                  <a:cubicBezTo>
                    <a:pt x="20" y="17"/>
                    <a:pt x="18" y="21"/>
                    <a:pt x="16" y="27"/>
                  </a:cubicBezTo>
                  <a:lnTo>
                    <a:pt x="3" y="25"/>
                  </a:lnTo>
                  <a:cubicBezTo>
                    <a:pt x="4" y="19"/>
                    <a:pt x="6" y="14"/>
                    <a:pt x="9" y="11"/>
                  </a:cubicBezTo>
                  <a:cubicBezTo>
                    <a:pt x="12" y="7"/>
                    <a:pt x="16" y="5"/>
                    <a:pt x="21" y="3"/>
                  </a:cubicBezTo>
                  <a:cubicBezTo>
                    <a:pt x="27" y="1"/>
                    <a:pt x="33" y="0"/>
                    <a:pt x="40" y="0"/>
                  </a:cubicBezTo>
                  <a:cubicBezTo>
                    <a:pt x="47" y="0"/>
                    <a:pt x="53" y="1"/>
                    <a:pt x="57" y="2"/>
                  </a:cubicBezTo>
                  <a:cubicBezTo>
                    <a:pt x="62" y="4"/>
                    <a:pt x="65" y="6"/>
                    <a:pt x="67" y="8"/>
                  </a:cubicBezTo>
                  <a:cubicBezTo>
                    <a:pt x="69" y="11"/>
                    <a:pt x="71" y="14"/>
                    <a:pt x="71" y="18"/>
                  </a:cubicBezTo>
                  <a:cubicBezTo>
                    <a:pt x="72" y="20"/>
                    <a:pt x="72" y="25"/>
                    <a:pt x="72" y="31"/>
                  </a:cubicBezTo>
                  <a:lnTo>
                    <a:pt x="72" y="50"/>
                  </a:lnTo>
                  <a:cubicBezTo>
                    <a:pt x="72" y="63"/>
                    <a:pt x="73" y="71"/>
                    <a:pt x="73" y="74"/>
                  </a:cubicBezTo>
                  <a:cubicBezTo>
                    <a:pt x="74" y="78"/>
                    <a:pt x="75" y="81"/>
                    <a:pt x="77" y="84"/>
                  </a:cubicBezTo>
                  <a:lnTo>
                    <a:pt x="62" y="84"/>
                  </a:lnTo>
                  <a:cubicBezTo>
                    <a:pt x="60" y="81"/>
                    <a:pt x="60" y="78"/>
                    <a:pt x="59" y="74"/>
                  </a:cubicBezTo>
                  <a:close/>
                  <a:moveTo>
                    <a:pt x="58" y="43"/>
                  </a:moveTo>
                  <a:cubicBezTo>
                    <a:pt x="53" y="45"/>
                    <a:pt x="45" y="47"/>
                    <a:pt x="35" y="48"/>
                  </a:cubicBezTo>
                  <a:cubicBezTo>
                    <a:pt x="29" y="49"/>
                    <a:pt x="25" y="50"/>
                    <a:pt x="23" y="51"/>
                  </a:cubicBezTo>
                  <a:cubicBezTo>
                    <a:pt x="20" y="52"/>
                    <a:pt x="19" y="53"/>
                    <a:pt x="17" y="55"/>
                  </a:cubicBezTo>
                  <a:cubicBezTo>
                    <a:pt x="16" y="57"/>
                    <a:pt x="15" y="60"/>
                    <a:pt x="15" y="62"/>
                  </a:cubicBezTo>
                  <a:cubicBezTo>
                    <a:pt x="15" y="66"/>
                    <a:pt x="17" y="69"/>
                    <a:pt x="19" y="71"/>
                  </a:cubicBezTo>
                  <a:cubicBezTo>
                    <a:pt x="22" y="74"/>
                    <a:pt x="26" y="75"/>
                    <a:pt x="32" y="75"/>
                  </a:cubicBezTo>
                  <a:cubicBezTo>
                    <a:pt x="37" y="75"/>
                    <a:pt x="42" y="74"/>
                    <a:pt x="46" y="72"/>
                  </a:cubicBezTo>
                  <a:cubicBezTo>
                    <a:pt x="51" y="69"/>
                    <a:pt x="54" y="66"/>
                    <a:pt x="56" y="62"/>
                  </a:cubicBezTo>
                  <a:cubicBezTo>
                    <a:pt x="57" y="59"/>
                    <a:pt x="58" y="54"/>
                    <a:pt x="58" y="48"/>
                  </a:cubicBezTo>
                  <a:lnTo>
                    <a:pt x="5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14" name="Freeform 502"/>
            <p:cNvSpPr>
              <a:spLocks noEditPoints="1"/>
            </p:cNvSpPr>
            <p:nvPr/>
          </p:nvSpPr>
          <p:spPr bwMode="auto">
            <a:xfrm>
              <a:off x="1510030" y="671195"/>
              <a:ext cx="194310" cy="83820"/>
            </a:xfrm>
            <a:custGeom>
              <a:avLst/>
              <a:gdLst>
                <a:gd name="T0" fmla="*/ 0 w 326"/>
                <a:gd name="T1" fmla="*/ 119 h 141"/>
                <a:gd name="T2" fmla="*/ 19 w 326"/>
                <a:gd name="T3" fmla="*/ 138 h 141"/>
                <a:gd name="T4" fmla="*/ 38 w 326"/>
                <a:gd name="T5" fmla="*/ 71 h 141"/>
                <a:gd name="T6" fmla="*/ 58 w 326"/>
                <a:gd name="T7" fmla="*/ 8 h 141"/>
                <a:gd name="T8" fmla="*/ 103 w 326"/>
                <a:gd name="T9" fmla="*/ 5 h 141"/>
                <a:gd name="T10" fmla="*/ 125 w 326"/>
                <a:gd name="T11" fmla="*/ 38 h 141"/>
                <a:gd name="T12" fmla="*/ 123 w 326"/>
                <a:gd name="T13" fmla="*/ 110 h 141"/>
                <a:gd name="T14" fmla="*/ 83 w 326"/>
                <a:gd name="T15" fmla="*/ 141 h 141"/>
                <a:gd name="T16" fmla="*/ 38 w 326"/>
                <a:gd name="T17" fmla="*/ 71 h 141"/>
                <a:gd name="T18" fmla="*/ 64 w 326"/>
                <a:gd name="T19" fmla="*/ 116 h 141"/>
                <a:gd name="T20" fmla="*/ 103 w 326"/>
                <a:gd name="T21" fmla="*/ 116 h 141"/>
                <a:gd name="T22" fmla="*/ 103 w 326"/>
                <a:gd name="T23" fmla="*/ 26 h 141"/>
                <a:gd name="T24" fmla="*/ 64 w 326"/>
                <a:gd name="T25" fmla="*/ 24 h 141"/>
                <a:gd name="T26" fmla="*/ 150 w 326"/>
                <a:gd name="T27" fmla="*/ 102 h 141"/>
                <a:gd name="T28" fmla="*/ 177 w 326"/>
                <a:gd name="T29" fmla="*/ 121 h 141"/>
                <a:gd name="T30" fmla="*/ 214 w 326"/>
                <a:gd name="T31" fmla="*/ 119 h 141"/>
                <a:gd name="T32" fmla="*/ 215 w 326"/>
                <a:gd name="T33" fmla="*/ 79 h 141"/>
                <a:gd name="T34" fmla="*/ 184 w 326"/>
                <a:gd name="T35" fmla="*/ 73 h 141"/>
                <a:gd name="T36" fmla="*/ 188 w 326"/>
                <a:gd name="T37" fmla="*/ 59 h 141"/>
                <a:gd name="T38" fmla="*/ 216 w 326"/>
                <a:gd name="T39" fmla="*/ 36 h 141"/>
                <a:gd name="T40" fmla="*/ 194 w 326"/>
                <a:gd name="T41" fmla="*/ 14 h 141"/>
                <a:gd name="T42" fmla="*/ 169 w 326"/>
                <a:gd name="T43" fmla="*/ 39 h 141"/>
                <a:gd name="T44" fmla="*/ 166 w 326"/>
                <a:gd name="T45" fmla="*/ 10 h 141"/>
                <a:gd name="T46" fmla="*/ 214 w 326"/>
                <a:gd name="T47" fmla="*/ 5 h 141"/>
                <a:gd name="T48" fmla="*/ 234 w 326"/>
                <a:gd name="T49" fmla="*/ 36 h 141"/>
                <a:gd name="T50" fmla="*/ 215 w 326"/>
                <a:gd name="T51" fmla="*/ 64 h 141"/>
                <a:gd name="T52" fmla="*/ 240 w 326"/>
                <a:gd name="T53" fmla="*/ 98 h 141"/>
                <a:gd name="T54" fmla="*/ 194 w 326"/>
                <a:gd name="T55" fmla="*/ 141 h 141"/>
                <a:gd name="T56" fmla="*/ 150 w 326"/>
                <a:gd name="T57" fmla="*/ 102 h 141"/>
                <a:gd name="T58" fmla="*/ 309 w 326"/>
                <a:gd name="T59" fmla="*/ 138 h 141"/>
                <a:gd name="T60" fmla="*/ 293 w 326"/>
                <a:gd name="T61" fmla="*/ 43 h 141"/>
                <a:gd name="T62" fmla="*/ 275 w 326"/>
                <a:gd name="T63" fmla="*/ 35 h 141"/>
                <a:gd name="T64" fmla="*/ 315 w 326"/>
                <a:gd name="T65" fmla="*/ 0 h 141"/>
                <a:gd name="T66" fmla="*/ 326 w 326"/>
                <a:gd name="T67"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15" name="Freeform 503"/>
            <p:cNvSpPr>
              <a:spLocks noEditPoints="1"/>
            </p:cNvSpPr>
            <p:nvPr/>
          </p:nvSpPr>
          <p:spPr bwMode="auto">
            <a:xfrm>
              <a:off x="2426335" y="671195"/>
              <a:ext cx="210820" cy="8382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239 w 353"/>
                <a:gd name="T27" fmla="*/ 122 h 141"/>
                <a:gd name="T28" fmla="*/ 148 w 353"/>
                <a:gd name="T29" fmla="*/ 138 h 141"/>
                <a:gd name="T30" fmla="*/ 161 w 353"/>
                <a:gd name="T31" fmla="*/ 108 h 141"/>
                <a:gd name="T32" fmla="*/ 214 w 353"/>
                <a:gd name="T33" fmla="*/ 58 h 141"/>
                <a:gd name="T34" fmla="*/ 214 w 353"/>
                <a:gd name="T35" fmla="*/ 21 h 141"/>
                <a:gd name="T36" fmla="*/ 176 w 353"/>
                <a:gd name="T37" fmla="*/ 22 h 141"/>
                <a:gd name="T38" fmla="*/ 151 w 353"/>
                <a:gd name="T39" fmla="*/ 40 h 141"/>
                <a:gd name="T40" fmla="*/ 196 w 353"/>
                <a:gd name="T41" fmla="*/ 0 h 141"/>
                <a:gd name="T42" fmla="*/ 239 w 353"/>
                <a:gd name="T43" fmla="*/ 39 h 141"/>
                <a:gd name="T44" fmla="*/ 224 w 353"/>
                <a:gd name="T45" fmla="*/ 72 h 141"/>
                <a:gd name="T46" fmla="*/ 179 w 353"/>
                <a:gd name="T47" fmla="*/ 113 h 141"/>
                <a:gd name="T48" fmla="*/ 239 w 353"/>
                <a:gd name="T49" fmla="*/ 122 h 141"/>
                <a:gd name="T50" fmla="*/ 273 w 353"/>
                <a:gd name="T51" fmla="*/ 53 h 141"/>
                <a:gd name="T52" fmla="*/ 279 w 353"/>
                <a:gd name="T53" fmla="*/ 11 h 141"/>
                <a:gd name="T54" fmla="*/ 336 w 353"/>
                <a:gd name="T55" fmla="*/ 11 h 141"/>
                <a:gd name="T56" fmla="*/ 342 w 353"/>
                <a:gd name="T57" fmla="*/ 53 h 141"/>
                <a:gd name="T58" fmla="*/ 346 w 353"/>
                <a:gd name="T59" fmla="*/ 77 h 141"/>
                <a:gd name="T60" fmla="*/ 340 w 353"/>
                <a:gd name="T61" fmla="*/ 129 h 141"/>
                <a:gd name="T62" fmla="*/ 275 w 353"/>
                <a:gd name="T63" fmla="*/ 129 h 141"/>
                <a:gd name="T64" fmla="*/ 269 w 353"/>
                <a:gd name="T65" fmla="*/ 76 h 141"/>
                <a:gd name="T66" fmla="*/ 285 w 353"/>
                <a:gd name="T67" fmla="*/ 35 h 141"/>
                <a:gd name="T68" fmla="*/ 308 w 353"/>
                <a:gd name="T69" fmla="*/ 57 h 141"/>
                <a:gd name="T70" fmla="*/ 330 w 353"/>
                <a:gd name="T71" fmla="*/ 36 h 141"/>
                <a:gd name="T72" fmla="*/ 307 w 353"/>
                <a:gd name="T73" fmla="*/ 14 h 141"/>
                <a:gd name="T74" fmla="*/ 285 w 353"/>
                <a:gd name="T75" fmla="*/ 35 h 141"/>
                <a:gd name="T76" fmla="*/ 283 w 353"/>
                <a:gd name="T77" fmla="*/ 113 h 141"/>
                <a:gd name="T78" fmla="*/ 308 w 353"/>
                <a:gd name="T79" fmla="*/ 127 h 141"/>
                <a:gd name="T80" fmla="*/ 335 w 353"/>
                <a:gd name="T81" fmla="*/ 99 h 141"/>
                <a:gd name="T82" fmla="*/ 307 w 353"/>
                <a:gd name="T83" fmla="*/ 71 h 141"/>
                <a:gd name="T84" fmla="*/ 280 w 353"/>
                <a:gd name="T85"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16" name="Freeform 504"/>
            <p:cNvSpPr>
              <a:spLocks noEditPoints="1"/>
            </p:cNvSpPr>
            <p:nvPr/>
          </p:nvSpPr>
          <p:spPr bwMode="auto">
            <a:xfrm>
              <a:off x="3342640" y="671195"/>
              <a:ext cx="194945" cy="83820"/>
            </a:xfrm>
            <a:custGeom>
              <a:avLst/>
              <a:gdLst>
                <a:gd name="T0" fmla="*/ 0 w 326"/>
                <a:gd name="T1" fmla="*/ 119 h 141"/>
                <a:gd name="T2" fmla="*/ 19 w 326"/>
                <a:gd name="T3" fmla="*/ 138 h 141"/>
                <a:gd name="T4" fmla="*/ 38 w 326"/>
                <a:gd name="T5" fmla="*/ 102 h 141"/>
                <a:gd name="T6" fmla="*/ 65 w 326"/>
                <a:gd name="T7" fmla="*/ 120 h 141"/>
                <a:gd name="T8" fmla="*/ 103 w 326"/>
                <a:gd name="T9" fmla="*/ 118 h 141"/>
                <a:gd name="T10" fmla="*/ 104 w 326"/>
                <a:gd name="T11" fmla="*/ 71 h 141"/>
                <a:gd name="T12" fmla="*/ 68 w 326"/>
                <a:gd name="T13" fmla="*/ 66 h 141"/>
                <a:gd name="T14" fmla="*/ 41 w 326"/>
                <a:gd name="T15" fmla="*/ 73 h 141"/>
                <a:gd name="T16" fmla="*/ 123 w 326"/>
                <a:gd name="T17" fmla="*/ 3 h 141"/>
                <a:gd name="T18" fmla="*/ 68 w 326"/>
                <a:gd name="T19" fmla="*/ 19 h 141"/>
                <a:gd name="T20" fmla="*/ 87 w 326"/>
                <a:gd name="T21" fmla="*/ 47 h 141"/>
                <a:gd name="T22" fmla="*/ 129 w 326"/>
                <a:gd name="T23" fmla="*/ 92 h 141"/>
                <a:gd name="T24" fmla="*/ 83 w 326"/>
                <a:gd name="T25" fmla="*/ 141 h 141"/>
                <a:gd name="T26" fmla="*/ 38 w 326"/>
                <a:gd name="T27" fmla="*/ 102 h 141"/>
                <a:gd name="T28" fmla="*/ 167 w 326"/>
                <a:gd name="T29" fmla="*/ 100 h 141"/>
                <a:gd name="T30" fmla="*/ 194 w 326"/>
                <a:gd name="T31" fmla="*/ 127 h 141"/>
                <a:gd name="T32" fmla="*/ 223 w 326"/>
                <a:gd name="T33" fmla="*/ 98 h 141"/>
                <a:gd name="T34" fmla="*/ 196 w 326"/>
                <a:gd name="T35" fmla="*/ 71 h 141"/>
                <a:gd name="T36" fmla="*/ 186 w 326"/>
                <a:gd name="T37" fmla="*/ 58 h 141"/>
                <a:gd name="T38" fmla="*/ 208 w 326"/>
                <a:gd name="T39" fmla="*/ 53 h 141"/>
                <a:gd name="T40" fmla="*/ 210 w 326"/>
                <a:gd name="T41" fmla="*/ 20 h 141"/>
                <a:gd name="T42" fmla="*/ 178 w 326"/>
                <a:gd name="T43" fmla="*/ 20 h 141"/>
                <a:gd name="T44" fmla="*/ 152 w 326"/>
                <a:gd name="T45" fmla="*/ 36 h 141"/>
                <a:gd name="T46" fmla="*/ 193 w 326"/>
                <a:gd name="T47" fmla="*/ 0 h 141"/>
                <a:gd name="T48" fmla="*/ 229 w 326"/>
                <a:gd name="T49" fmla="*/ 18 h 141"/>
                <a:gd name="T50" fmla="*/ 229 w 326"/>
                <a:gd name="T51" fmla="*/ 52 h 141"/>
                <a:gd name="T52" fmla="*/ 234 w 326"/>
                <a:gd name="T53" fmla="*/ 76 h 141"/>
                <a:gd name="T54" fmla="*/ 227 w 326"/>
                <a:gd name="T55" fmla="*/ 128 h 141"/>
                <a:gd name="T56" fmla="*/ 164 w 326"/>
                <a:gd name="T57" fmla="*/ 130 h 141"/>
                <a:gd name="T58" fmla="*/ 326 w 326"/>
                <a:gd name="T59" fmla="*/ 138 h 141"/>
                <a:gd name="T60" fmla="*/ 309 w 326"/>
                <a:gd name="T61" fmla="*/ 31 h 141"/>
                <a:gd name="T62" fmla="*/ 275 w 326"/>
                <a:gd name="T63" fmla="*/ 51 h 141"/>
                <a:gd name="T64" fmla="*/ 300 w 326"/>
                <a:gd name="T65" fmla="*/ 19 h 141"/>
                <a:gd name="T66" fmla="*/ 326 w 326"/>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 h="141">
                  <a:moveTo>
                    <a:pt x="0" y="138"/>
                  </a:moveTo>
                  <a:lnTo>
                    <a:pt x="0" y="119"/>
                  </a:lnTo>
                  <a:lnTo>
                    <a:pt x="19" y="119"/>
                  </a:lnTo>
                  <a:lnTo>
                    <a:pt x="19" y="138"/>
                  </a:lnTo>
                  <a:lnTo>
                    <a:pt x="0" y="138"/>
                  </a:lnTo>
                  <a:close/>
                  <a:moveTo>
                    <a:pt x="38" y="102"/>
                  </a:moveTo>
                  <a:lnTo>
                    <a:pt x="56" y="101"/>
                  </a:lnTo>
                  <a:cubicBezTo>
                    <a:pt x="58" y="110"/>
                    <a:pt x="61" y="116"/>
                    <a:pt x="65" y="120"/>
                  </a:cubicBezTo>
                  <a:cubicBezTo>
                    <a:pt x="70" y="125"/>
                    <a:pt x="76" y="127"/>
                    <a:pt x="83" y="127"/>
                  </a:cubicBezTo>
                  <a:cubicBezTo>
                    <a:pt x="91" y="127"/>
                    <a:pt x="98" y="124"/>
                    <a:pt x="103" y="118"/>
                  </a:cubicBezTo>
                  <a:cubicBezTo>
                    <a:pt x="109" y="112"/>
                    <a:pt x="112" y="103"/>
                    <a:pt x="112" y="93"/>
                  </a:cubicBezTo>
                  <a:cubicBezTo>
                    <a:pt x="112" y="84"/>
                    <a:pt x="109" y="76"/>
                    <a:pt x="104" y="71"/>
                  </a:cubicBezTo>
                  <a:cubicBezTo>
                    <a:pt x="98" y="65"/>
                    <a:pt x="91" y="62"/>
                    <a:pt x="82" y="62"/>
                  </a:cubicBezTo>
                  <a:cubicBezTo>
                    <a:pt x="77" y="62"/>
                    <a:pt x="72" y="63"/>
                    <a:pt x="68" y="66"/>
                  </a:cubicBezTo>
                  <a:cubicBezTo>
                    <a:pt x="63" y="68"/>
                    <a:pt x="60" y="72"/>
                    <a:pt x="57" y="75"/>
                  </a:cubicBezTo>
                  <a:lnTo>
                    <a:pt x="41" y="73"/>
                  </a:lnTo>
                  <a:lnTo>
                    <a:pt x="55" y="3"/>
                  </a:lnTo>
                  <a:lnTo>
                    <a:pt x="123" y="3"/>
                  </a:lnTo>
                  <a:lnTo>
                    <a:pt x="123" y="19"/>
                  </a:lnTo>
                  <a:lnTo>
                    <a:pt x="68" y="19"/>
                  </a:lnTo>
                  <a:lnTo>
                    <a:pt x="61" y="56"/>
                  </a:lnTo>
                  <a:cubicBezTo>
                    <a:pt x="69" y="50"/>
                    <a:pt x="78" y="47"/>
                    <a:pt x="87" y="47"/>
                  </a:cubicBezTo>
                  <a:cubicBezTo>
                    <a:pt x="99" y="47"/>
                    <a:pt x="109" y="51"/>
                    <a:pt x="117" y="60"/>
                  </a:cubicBezTo>
                  <a:cubicBezTo>
                    <a:pt x="125" y="68"/>
                    <a:pt x="129" y="79"/>
                    <a:pt x="129" y="92"/>
                  </a:cubicBezTo>
                  <a:cubicBezTo>
                    <a:pt x="129" y="104"/>
                    <a:pt x="126" y="115"/>
                    <a:pt x="119" y="124"/>
                  </a:cubicBezTo>
                  <a:cubicBezTo>
                    <a:pt x="110" y="135"/>
                    <a:pt x="98" y="141"/>
                    <a:pt x="83" y="141"/>
                  </a:cubicBezTo>
                  <a:cubicBezTo>
                    <a:pt x="70" y="141"/>
                    <a:pt x="60" y="137"/>
                    <a:pt x="52" y="130"/>
                  </a:cubicBezTo>
                  <a:cubicBezTo>
                    <a:pt x="44" y="123"/>
                    <a:pt x="40" y="114"/>
                    <a:pt x="38" y="102"/>
                  </a:cubicBez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17" name="Line 505"/>
            <p:cNvCxnSpPr/>
            <p:nvPr/>
          </p:nvCxnSpPr>
          <p:spPr bwMode="auto">
            <a:xfrm>
              <a:off x="1193165" y="61023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8" name="Line 506"/>
            <p:cNvCxnSpPr/>
            <p:nvPr/>
          </p:nvCxnSpPr>
          <p:spPr bwMode="auto">
            <a:xfrm>
              <a:off x="1823720" y="61023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9" name="Line 507"/>
            <p:cNvCxnSpPr/>
            <p:nvPr/>
          </p:nvCxnSpPr>
          <p:spPr bwMode="auto">
            <a:xfrm>
              <a:off x="2740025" y="61023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20" name="Rectangle 508"/>
            <p:cNvSpPr>
              <a:spLocks noChangeArrowheads="1"/>
            </p:cNvSpPr>
            <p:nvPr/>
          </p:nvSpPr>
          <p:spPr bwMode="auto">
            <a:xfrm>
              <a:off x="47625" y="820420"/>
              <a:ext cx="3609340"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21" name="Freeform 509"/>
            <p:cNvSpPr>
              <a:spLocks noEditPoints="1"/>
            </p:cNvSpPr>
            <p:nvPr/>
          </p:nvSpPr>
          <p:spPr bwMode="auto">
            <a:xfrm>
              <a:off x="281305" y="893445"/>
              <a:ext cx="84455" cy="62230"/>
            </a:xfrm>
            <a:custGeom>
              <a:avLst/>
              <a:gdLst>
                <a:gd name="T0" fmla="*/ 71 w 142"/>
                <a:gd name="T1" fmla="*/ 89 h 104"/>
                <a:gd name="T2" fmla="*/ 53 w 142"/>
                <a:gd name="T3" fmla="*/ 100 h 104"/>
                <a:gd name="T4" fmla="*/ 34 w 142"/>
                <a:gd name="T5" fmla="*/ 104 h 104"/>
                <a:gd name="T6" fmla="*/ 9 w 142"/>
                <a:gd name="T7" fmla="*/ 96 h 104"/>
                <a:gd name="T8" fmla="*/ 0 w 142"/>
                <a:gd name="T9" fmla="*/ 75 h 104"/>
                <a:gd name="T10" fmla="*/ 4 w 142"/>
                <a:gd name="T11" fmla="*/ 62 h 104"/>
                <a:gd name="T12" fmla="*/ 12 w 142"/>
                <a:gd name="T13" fmla="*/ 52 h 104"/>
                <a:gd name="T14" fmla="*/ 25 w 142"/>
                <a:gd name="T15" fmla="*/ 47 h 104"/>
                <a:gd name="T16" fmla="*/ 40 w 142"/>
                <a:gd name="T17" fmla="*/ 44 h 104"/>
                <a:gd name="T18" fmla="*/ 70 w 142"/>
                <a:gd name="T19" fmla="*/ 38 h 104"/>
                <a:gd name="T20" fmla="*/ 70 w 142"/>
                <a:gd name="T21" fmla="*/ 34 h 104"/>
                <a:gd name="T22" fmla="*/ 65 w 142"/>
                <a:gd name="T23" fmla="*/ 19 h 104"/>
                <a:gd name="T24" fmla="*/ 46 w 142"/>
                <a:gd name="T25" fmla="*/ 14 h 104"/>
                <a:gd name="T26" fmla="*/ 28 w 142"/>
                <a:gd name="T27" fmla="*/ 18 h 104"/>
                <a:gd name="T28" fmla="*/ 20 w 142"/>
                <a:gd name="T29" fmla="*/ 32 h 104"/>
                <a:gd name="T30" fmla="*/ 3 w 142"/>
                <a:gd name="T31" fmla="*/ 30 h 104"/>
                <a:gd name="T32" fmla="*/ 11 w 142"/>
                <a:gd name="T33" fmla="*/ 13 h 104"/>
                <a:gd name="T34" fmla="*/ 26 w 142"/>
                <a:gd name="T35" fmla="*/ 3 h 104"/>
                <a:gd name="T36" fmla="*/ 48 w 142"/>
                <a:gd name="T37" fmla="*/ 0 h 104"/>
                <a:gd name="T38" fmla="*/ 69 w 142"/>
                <a:gd name="T39" fmla="*/ 3 h 104"/>
                <a:gd name="T40" fmla="*/ 81 w 142"/>
                <a:gd name="T41" fmla="*/ 10 h 104"/>
                <a:gd name="T42" fmla="*/ 86 w 142"/>
                <a:gd name="T43" fmla="*/ 22 h 104"/>
                <a:gd name="T44" fmla="*/ 87 w 142"/>
                <a:gd name="T45" fmla="*/ 37 h 104"/>
                <a:gd name="T46" fmla="*/ 87 w 142"/>
                <a:gd name="T47" fmla="*/ 60 h 104"/>
                <a:gd name="T48" fmla="*/ 88 w 142"/>
                <a:gd name="T49" fmla="*/ 89 h 104"/>
                <a:gd name="T50" fmla="*/ 92 w 142"/>
                <a:gd name="T51" fmla="*/ 101 h 104"/>
                <a:gd name="T52" fmla="*/ 74 w 142"/>
                <a:gd name="T53" fmla="*/ 101 h 104"/>
                <a:gd name="T54" fmla="*/ 71 w 142"/>
                <a:gd name="T55" fmla="*/ 89 h 104"/>
                <a:gd name="T56" fmla="*/ 70 w 142"/>
                <a:gd name="T57" fmla="*/ 51 h 104"/>
                <a:gd name="T58" fmla="*/ 42 w 142"/>
                <a:gd name="T59" fmla="*/ 58 h 104"/>
                <a:gd name="T60" fmla="*/ 27 w 142"/>
                <a:gd name="T61" fmla="*/ 61 h 104"/>
                <a:gd name="T62" fmla="*/ 21 w 142"/>
                <a:gd name="T63" fmla="*/ 67 h 104"/>
                <a:gd name="T64" fmla="*/ 18 w 142"/>
                <a:gd name="T65" fmla="*/ 75 h 104"/>
                <a:gd name="T66" fmla="*/ 24 w 142"/>
                <a:gd name="T67" fmla="*/ 86 h 104"/>
                <a:gd name="T68" fmla="*/ 38 w 142"/>
                <a:gd name="T69" fmla="*/ 90 h 104"/>
                <a:gd name="T70" fmla="*/ 56 w 142"/>
                <a:gd name="T71" fmla="*/ 86 h 104"/>
                <a:gd name="T72" fmla="*/ 67 w 142"/>
                <a:gd name="T73" fmla="*/ 74 h 104"/>
                <a:gd name="T74" fmla="*/ 70 w 142"/>
                <a:gd name="T75" fmla="*/ 58 h 104"/>
                <a:gd name="T76" fmla="*/ 70 w 142"/>
                <a:gd name="T77" fmla="*/ 51 h 104"/>
                <a:gd name="T78" fmla="*/ 123 w 142"/>
                <a:gd name="T79" fmla="*/ 101 h 104"/>
                <a:gd name="T80" fmla="*/ 123 w 142"/>
                <a:gd name="T81" fmla="*/ 82 h 104"/>
                <a:gd name="T82" fmla="*/ 142 w 142"/>
                <a:gd name="T83" fmla="*/ 82 h 104"/>
                <a:gd name="T84" fmla="*/ 142 w 142"/>
                <a:gd name="T85" fmla="*/ 101 h 104"/>
                <a:gd name="T86" fmla="*/ 123 w 142"/>
                <a:gd name="T8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2" h="104">
                  <a:moveTo>
                    <a:pt x="71" y="89"/>
                  </a:moveTo>
                  <a:cubicBezTo>
                    <a:pt x="65" y="95"/>
                    <a:pt x="59" y="98"/>
                    <a:pt x="53" y="100"/>
                  </a:cubicBezTo>
                  <a:cubicBezTo>
                    <a:pt x="47" y="103"/>
                    <a:pt x="41" y="104"/>
                    <a:pt x="34" y="104"/>
                  </a:cubicBezTo>
                  <a:cubicBezTo>
                    <a:pt x="23" y="104"/>
                    <a:pt x="15" y="101"/>
                    <a:pt x="9" y="96"/>
                  </a:cubicBezTo>
                  <a:cubicBezTo>
                    <a:pt x="3" y="90"/>
                    <a:pt x="0" y="84"/>
                    <a:pt x="0" y="75"/>
                  </a:cubicBezTo>
                  <a:cubicBezTo>
                    <a:pt x="0" y="70"/>
                    <a:pt x="2" y="66"/>
                    <a:pt x="4" y="62"/>
                  </a:cubicBezTo>
                  <a:cubicBezTo>
                    <a:pt x="6" y="58"/>
                    <a:pt x="9" y="55"/>
                    <a:pt x="12" y="52"/>
                  </a:cubicBezTo>
                  <a:cubicBezTo>
                    <a:pt x="16" y="50"/>
                    <a:pt x="20" y="48"/>
                    <a:pt x="25" y="47"/>
                  </a:cubicBezTo>
                  <a:cubicBezTo>
                    <a:pt x="28" y="46"/>
                    <a:pt x="33" y="45"/>
                    <a:pt x="40" y="44"/>
                  </a:cubicBezTo>
                  <a:cubicBezTo>
                    <a:pt x="53" y="42"/>
                    <a:pt x="63" y="41"/>
                    <a:pt x="70" y="38"/>
                  </a:cubicBezTo>
                  <a:cubicBezTo>
                    <a:pt x="70" y="36"/>
                    <a:pt x="70" y="34"/>
                    <a:pt x="70" y="34"/>
                  </a:cubicBezTo>
                  <a:cubicBezTo>
                    <a:pt x="70" y="27"/>
                    <a:pt x="68" y="22"/>
                    <a:pt x="65" y="19"/>
                  </a:cubicBezTo>
                  <a:cubicBezTo>
                    <a:pt x="61" y="16"/>
                    <a:pt x="54" y="14"/>
                    <a:pt x="46" y="14"/>
                  </a:cubicBezTo>
                  <a:cubicBezTo>
                    <a:pt x="38" y="14"/>
                    <a:pt x="32" y="15"/>
                    <a:pt x="28" y="18"/>
                  </a:cubicBezTo>
                  <a:cubicBezTo>
                    <a:pt x="24" y="21"/>
                    <a:pt x="22" y="25"/>
                    <a:pt x="20" y="32"/>
                  </a:cubicBezTo>
                  <a:lnTo>
                    <a:pt x="3" y="30"/>
                  </a:lnTo>
                  <a:cubicBezTo>
                    <a:pt x="5" y="23"/>
                    <a:pt x="7" y="18"/>
                    <a:pt x="11" y="13"/>
                  </a:cubicBezTo>
                  <a:cubicBezTo>
                    <a:pt x="14" y="9"/>
                    <a:pt x="19" y="6"/>
                    <a:pt x="26" y="3"/>
                  </a:cubicBezTo>
                  <a:cubicBezTo>
                    <a:pt x="32" y="1"/>
                    <a:pt x="40" y="0"/>
                    <a:pt x="48" y="0"/>
                  </a:cubicBezTo>
                  <a:cubicBezTo>
                    <a:pt x="57" y="0"/>
                    <a:pt x="64" y="1"/>
                    <a:pt x="69" y="3"/>
                  </a:cubicBezTo>
                  <a:cubicBezTo>
                    <a:pt x="74" y="5"/>
                    <a:pt x="78" y="7"/>
                    <a:pt x="81" y="10"/>
                  </a:cubicBezTo>
                  <a:cubicBezTo>
                    <a:pt x="83" y="13"/>
                    <a:pt x="85" y="17"/>
                    <a:pt x="86" y="22"/>
                  </a:cubicBezTo>
                  <a:cubicBezTo>
                    <a:pt x="86" y="25"/>
                    <a:pt x="87" y="30"/>
                    <a:pt x="87" y="37"/>
                  </a:cubicBezTo>
                  <a:lnTo>
                    <a:pt x="87" y="60"/>
                  </a:lnTo>
                  <a:cubicBezTo>
                    <a:pt x="87" y="75"/>
                    <a:pt x="87" y="85"/>
                    <a:pt x="88" y="89"/>
                  </a:cubicBezTo>
                  <a:cubicBezTo>
                    <a:pt x="89" y="94"/>
                    <a:pt x="90" y="98"/>
                    <a:pt x="92" y="101"/>
                  </a:cubicBezTo>
                  <a:lnTo>
                    <a:pt x="74" y="101"/>
                  </a:lnTo>
                  <a:cubicBezTo>
                    <a:pt x="73" y="98"/>
                    <a:pt x="72" y="94"/>
                    <a:pt x="71" y="89"/>
                  </a:cubicBezTo>
                  <a:close/>
                  <a:moveTo>
                    <a:pt x="70" y="51"/>
                  </a:moveTo>
                  <a:cubicBezTo>
                    <a:pt x="64" y="54"/>
                    <a:pt x="54" y="56"/>
                    <a:pt x="42" y="58"/>
                  </a:cubicBezTo>
                  <a:cubicBezTo>
                    <a:pt x="35" y="59"/>
                    <a:pt x="30" y="60"/>
                    <a:pt x="27" y="61"/>
                  </a:cubicBezTo>
                  <a:cubicBezTo>
                    <a:pt x="25" y="63"/>
                    <a:pt x="22" y="64"/>
                    <a:pt x="21" y="67"/>
                  </a:cubicBezTo>
                  <a:cubicBezTo>
                    <a:pt x="19" y="69"/>
                    <a:pt x="18" y="72"/>
                    <a:pt x="18" y="75"/>
                  </a:cubicBezTo>
                  <a:cubicBezTo>
                    <a:pt x="18" y="79"/>
                    <a:pt x="20" y="83"/>
                    <a:pt x="24" y="86"/>
                  </a:cubicBezTo>
                  <a:cubicBezTo>
                    <a:pt x="27" y="89"/>
                    <a:pt x="32" y="90"/>
                    <a:pt x="38" y="90"/>
                  </a:cubicBezTo>
                  <a:cubicBezTo>
                    <a:pt x="45" y="90"/>
                    <a:pt x="51" y="89"/>
                    <a:pt x="56" y="86"/>
                  </a:cubicBezTo>
                  <a:cubicBezTo>
                    <a:pt x="61" y="83"/>
                    <a:pt x="65" y="79"/>
                    <a:pt x="67" y="74"/>
                  </a:cubicBezTo>
                  <a:cubicBezTo>
                    <a:pt x="69" y="71"/>
                    <a:pt x="70" y="65"/>
                    <a:pt x="70" y="58"/>
                  </a:cubicBezTo>
                  <a:lnTo>
                    <a:pt x="70" y="51"/>
                  </a:lnTo>
                  <a:close/>
                  <a:moveTo>
                    <a:pt x="123" y="101"/>
                  </a:moveTo>
                  <a:lnTo>
                    <a:pt x="123" y="82"/>
                  </a:lnTo>
                  <a:lnTo>
                    <a:pt x="142" y="82"/>
                  </a:lnTo>
                  <a:lnTo>
                    <a:pt x="142" y="101"/>
                  </a:lnTo>
                  <a:lnTo>
                    <a:pt x="123" y="10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22" name="Freeform 510"/>
            <p:cNvSpPr>
              <a:spLocks noEditPoints="1"/>
            </p:cNvSpPr>
            <p:nvPr/>
          </p:nvSpPr>
          <p:spPr bwMode="auto">
            <a:xfrm>
              <a:off x="410845" y="861060"/>
              <a:ext cx="1198245" cy="116840"/>
            </a:xfrm>
            <a:custGeom>
              <a:avLst/>
              <a:gdLst>
                <a:gd name="T0" fmla="*/ 157 w 2008"/>
                <a:gd name="T1" fmla="*/ 81 h 197"/>
                <a:gd name="T2" fmla="*/ 56 w 2008"/>
                <a:gd name="T3" fmla="*/ 171 h 197"/>
                <a:gd name="T4" fmla="*/ 81 w 2008"/>
                <a:gd name="T5" fmla="*/ 69 h 197"/>
                <a:gd name="T6" fmla="*/ 122 w 2008"/>
                <a:gd name="T7" fmla="*/ 12 h 197"/>
                <a:gd name="T8" fmla="*/ 227 w 2008"/>
                <a:gd name="T9" fmla="*/ 111 h 197"/>
                <a:gd name="T10" fmla="*/ 293 w 2008"/>
                <a:gd name="T11" fmla="*/ 10 h 197"/>
                <a:gd name="T12" fmla="*/ 281 w 2008"/>
                <a:gd name="T13" fmla="*/ 78 h 197"/>
                <a:gd name="T14" fmla="*/ 251 w 2008"/>
                <a:gd name="T15" fmla="*/ 93 h 197"/>
                <a:gd name="T16" fmla="*/ 280 w 2008"/>
                <a:gd name="T17" fmla="*/ 130 h 197"/>
                <a:gd name="T18" fmla="*/ 322 w 2008"/>
                <a:gd name="T19" fmla="*/ 126 h 197"/>
                <a:gd name="T20" fmla="*/ 323 w 2008"/>
                <a:gd name="T21" fmla="*/ 156 h 197"/>
                <a:gd name="T22" fmla="*/ 338 w 2008"/>
                <a:gd name="T23" fmla="*/ 170 h 197"/>
                <a:gd name="T24" fmla="*/ 200 w 2008"/>
                <a:gd name="T25" fmla="*/ 54 h 197"/>
                <a:gd name="T26" fmla="*/ 413 w 2008"/>
                <a:gd name="T27" fmla="*/ 172 h 197"/>
                <a:gd name="T28" fmla="*/ 422 w 2008"/>
                <a:gd name="T29" fmla="*/ 8 h 197"/>
                <a:gd name="T30" fmla="*/ 462 w 2008"/>
                <a:gd name="T31" fmla="*/ 50 h 197"/>
                <a:gd name="T32" fmla="*/ 494 w 2008"/>
                <a:gd name="T33" fmla="*/ 0 h 197"/>
                <a:gd name="T34" fmla="*/ 475 w 2008"/>
                <a:gd name="T35" fmla="*/ 75 h 197"/>
                <a:gd name="T36" fmla="*/ 519 w 2008"/>
                <a:gd name="T37" fmla="*/ 87 h 197"/>
                <a:gd name="T38" fmla="*/ 431 w 2008"/>
                <a:gd name="T39" fmla="*/ 172 h 197"/>
                <a:gd name="T40" fmla="*/ 446 w 2008"/>
                <a:gd name="T41" fmla="*/ 165 h 197"/>
                <a:gd name="T42" fmla="*/ 578 w 2008"/>
                <a:gd name="T43" fmla="*/ 76 h 197"/>
                <a:gd name="T44" fmla="*/ 678 w 2008"/>
                <a:gd name="T45" fmla="*/ 156 h 197"/>
                <a:gd name="T46" fmla="*/ 685 w 2008"/>
                <a:gd name="T47" fmla="*/ 107 h 197"/>
                <a:gd name="T48" fmla="*/ 781 w 2008"/>
                <a:gd name="T49" fmla="*/ 123 h 197"/>
                <a:gd name="T50" fmla="*/ 825 w 2008"/>
                <a:gd name="T51" fmla="*/ 73 h 197"/>
                <a:gd name="T52" fmla="*/ 897 w 2008"/>
                <a:gd name="T53" fmla="*/ 154 h 197"/>
                <a:gd name="T54" fmla="*/ 894 w 2008"/>
                <a:gd name="T55" fmla="*/ 23 h 197"/>
                <a:gd name="T56" fmla="*/ 739 w 2008"/>
                <a:gd name="T57" fmla="*/ 23 h 197"/>
                <a:gd name="T58" fmla="*/ 1039 w 2008"/>
                <a:gd name="T59" fmla="*/ 54 h 197"/>
                <a:gd name="T60" fmla="*/ 999 w 2008"/>
                <a:gd name="T61" fmla="*/ 175 h 197"/>
                <a:gd name="T62" fmla="*/ 1050 w 2008"/>
                <a:gd name="T63" fmla="*/ 8 h 197"/>
                <a:gd name="T64" fmla="*/ 999 w 2008"/>
                <a:gd name="T65" fmla="*/ 36 h 197"/>
                <a:gd name="T66" fmla="*/ 990 w 2008"/>
                <a:gd name="T67" fmla="*/ 110 h 197"/>
                <a:gd name="T68" fmla="*/ 926 w 2008"/>
                <a:gd name="T69" fmla="*/ 110 h 197"/>
                <a:gd name="T70" fmla="*/ 1016 w 2008"/>
                <a:gd name="T71" fmla="*/ 98 h 197"/>
                <a:gd name="T72" fmla="*/ 933 w 2008"/>
                <a:gd name="T73" fmla="*/ 171 h 197"/>
                <a:gd name="T74" fmla="*/ 979 w 2008"/>
                <a:gd name="T75" fmla="*/ 6 h 197"/>
                <a:gd name="T76" fmla="*/ 979 w 2008"/>
                <a:gd name="T77" fmla="*/ 60 h 197"/>
                <a:gd name="T78" fmla="*/ 927 w 2008"/>
                <a:gd name="T79" fmla="*/ 50 h 197"/>
                <a:gd name="T80" fmla="*/ 945 w 2008"/>
                <a:gd name="T81" fmla="*/ 36 h 197"/>
                <a:gd name="T82" fmla="*/ 1116 w 2008"/>
                <a:gd name="T83" fmla="*/ 17 h 197"/>
                <a:gd name="T84" fmla="*/ 1187 w 2008"/>
                <a:gd name="T85" fmla="*/ 141 h 197"/>
                <a:gd name="T86" fmla="*/ 1395 w 2008"/>
                <a:gd name="T87" fmla="*/ 174 h 197"/>
                <a:gd name="T88" fmla="*/ 1432 w 2008"/>
                <a:gd name="T89" fmla="*/ 18 h 197"/>
                <a:gd name="T90" fmla="*/ 1395 w 2008"/>
                <a:gd name="T91" fmla="*/ 60 h 197"/>
                <a:gd name="T92" fmla="*/ 1492 w 2008"/>
                <a:gd name="T93" fmla="*/ 152 h 197"/>
                <a:gd name="T94" fmla="*/ 1434 w 2008"/>
                <a:gd name="T95" fmla="*/ 134 h 197"/>
                <a:gd name="T96" fmla="*/ 1480 w 2008"/>
                <a:gd name="T97" fmla="*/ 72 h 197"/>
                <a:gd name="T98" fmla="*/ 1505 w 2008"/>
                <a:gd name="T99" fmla="*/ 171 h 197"/>
                <a:gd name="T100" fmla="*/ 1519 w 2008"/>
                <a:gd name="T101" fmla="*/ 45 h 197"/>
                <a:gd name="T102" fmla="*/ 1651 w 2008"/>
                <a:gd name="T103" fmla="*/ 54 h 197"/>
                <a:gd name="T104" fmla="*/ 1787 w 2008"/>
                <a:gd name="T105" fmla="*/ 108 h 197"/>
                <a:gd name="T106" fmla="*/ 1870 w 2008"/>
                <a:gd name="T107" fmla="*/ 154 h 197"/>
                <a:gd name="T108" fmla="*/ 1853 w 2008"/>
                <a:gd name="T109" fmla="*/ 108 h 197"/>
                <a:gd name="T110" fmla="*/ 1981 w 2008"/>
                <a:gd name="T111" fmla="*/ 120 h 197"/>
                <a:gd name="T112" fmla="*/ 1964 w 2008"/>
                <a:gd name="T113"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8" h="197">
                  <a:moveTo>
                    <a:pt x="89" y="54"/>
                  </a:moveTo>
                  <a:lnTo>
                    <a:pt x="100" y="61"/>
                  </a:lnTo>
                  <a:lnTo>
                    <a:pt x="94" y="69"/>
                  </a:lnTo>
                  <a:lnTo>
                    <a:pt x="143" y="69"/>
                  </a:lnTo>
                  <a:lnTo>
                    <a:pt x="146" y="66"/>
                  </a:lnTo>
                  <a:lnTo>
                    <a:pt x="159" y="77"/>
                  </a:lnTo>
                  <a:cubicBezTo>
                    <a:pt x="161" y="80"/>
                    <a:pt x="160" y="81"/>
                    <a:pt x="157" y="81"/>
                  </a:cubicBezTo>
                  <a:cubicBezTo>
                    <a:pt x="143" y="100"/>
                    <a:pt x="127" y="115"/>
                    <a:pt x="108" y="126"/>
                  </a:cubicBezTo>
                  <a:lnTo>
                    <a:pt x="99" y="114"/>
                  </a:lnTo>
                  <a:cubicBezTo>
                    <a:pt x="115" y="104"/>
                    <a:pt x="127" y="93"/>
                    <a:pt x="135" y="83"/>
                  </a:cubicBezTo>
                  <a:lnTo>
                    <a:pt x="86" y="83"/>
                  </a:lnTo>
                  <a:lnTo>
                    <a:pt x="86" y="159"/>
                  </a:lnTo>
                  <a:cubicBezTo>
                    <a:pt x="86" y="167"/>
                    <a:pt x="82" y="171"/>
                    <a:pt x="74" y="171"/>
                  </a:cubicBezTo>
                  <a:lnTo>
                    <a:pt x="56" y="171"/>
                  </a:lnTo>
                  <a:lnTo>
                    <a:pt x="54" y="157"/>
                  </a:lnTo>
                  <a:lnTo>
                    <a:pt x="68" y="157"/>
                  </a:lnTo>
                  <a:cubicBezTo>
                    <a:pt x="70" y="157"/>
                    <a:pt x="71" y="156"/>
                    <a:pt x="71" y="154"/>
                  </a:cubicBezTo>
                  <a:lnTo>
                    <a:pt x="71" y="83"/>
                  </a:lnTo>
                  <a:lnTo>
                    <a:pt x="0" y="83"/>
                  </a:lnTo>
                  <a:lnTo>
                    <a:pt x="0" y="69"/>
                  </a:lnTo>
                  <a:lnTo>
                    <a:pt x="81" y="69"/>
                  </a:lnTo>
                  <a:cubicBezTo>
                    <a:pt x="66" y="59"/>
                    <a:pt x="52" y="51"/>
                    <a:pt x="40" y="45"/>
                  </a:cubicBezTo>
                  <a:lnTo>
                    <a:pt x="50" y="33"/>
                  </a:lnTo>
                  <a:cubicBezTo>
                    <a:pt x="59" y="36"/>
                    <a:pt x="68" y="41"/>
                    <a:pt x="77" y="46"/>
                  </a:cubicBezTo>
                  <a:lnTo>
                    <a:pt x="107" y="26"/>
                  </a:lnTo>
                  <a:lnTo>
                    <a:pt x="14" y="26"/>
                  </a:lnTo>
                  <a:lnTo>
                    <a:pt x="14" y="12"/>
                  </a:lnTo>
                  <a:lnTo>
                    <a:pt x="122" y="12"/>
                  </a:lnTo>
                  <a:lnTo>
                    <a:pt x="125" y="9"/>
                  </a:lnTo>
                  <a:lnTo>
                    <a:pt x="137" y="22"/>
                  </a:lnTo>
                  <a:cubicBezTo>
                    <a:pt x="139" y="26"/>
                    <a:pt x="138" y="27"/>
                    <a:pt x="134" y="26"/>
                  </a:cubicBezTo>
                  <a:lnTo>
                    <a:pt x="89" y="54"/>
                  </a:lnTo>
                  <a:close/>
                  <a:moveTo>
                    <a:pt x="187" y="156"/>
                  </a:moveTo>
                  <a:cubicBezTo>
                    <a:pt x="196" y="143"/>
                    <a:pt x="206" y="125"/>
                    <a:pt x="215" y="102"/>
                  </a:cubicBezTo>
                  <a:lnTo>
                    <a:pt x="227" y="111"/>
                  </a:lnTo>
                  <a:cubicBezTo>
                    <a:pt x="220" y="130"/>
                    <a:pt x="212" y="148"/>
                    <a:pt x="203" y="165"/>
                  </a:cubicBezTo>
                  <a:cubicBezTo>
                    <a:pt x="203" y="170"/>
                    <a:pt x="202" y="171"/>
                    <a:pt x="198" y="168"/>
                  </a:cubicBezTo>
                  <a:lnTo>
                    <a:pt x="187" y="156"/>
                  </a:lnTo>
                  <a:close/>
                  <a:moveTo>
                    <a:pt x="293" y="129"/>
                  </a:moveTo>
                  <a:lnTo>
                    <a:pt x="238" y="129"/>
                  </a:lnTo>
                  <a:lnTo>
                    <a:pt x="238" y="10"/>
                  </a:lnTo>
                  <a:lnTo>
                    <a:pt x="293" y="10"/>
                  </a:lnTo>
                  <a:lnTo>
                    <a:pt x="293" y="129"/>
                  </a:lnTo>
                  <a:close/>
                  <a:moveTo>
                    <a:pt x="281" y="45"/>
                  </a:moveTo>
                  <a:lnTo>
                    <a:pt x="281" y="24"/>
                  </a:lnTo>
                  <a:lnTo>
                    <a:pt x="251" y="24"/>
                  </a:lnTo>
                  <a:lnTo>
                    <a:pt x="251" y="45"/>
                  </a:lnTo>
                  <a:lnTo>
                    <a:pt x="281" y="45"/>
                  </a:lnTo>
                  <a:close/>
                  <a:moveTo>
                    <a:pt x="281" y="78"/>
                  </a:moveTo>
                  <a:lnTo>
                    <a:pt x="281" y="59"/>
                  </a:lnTo>
                  <a:lnTo>
                    <a:pt x="251" y="59"/>
                  </a:lnTo>
                  <a:lnTo>
                    <a:pt x="251" y="78"/>
                  </a:lnTo>
                  <a:lnTo>
                    <a:pt x="281" y="78"/>
                  </a:lnTo>
                  <a:close/>
                  <a:moveTo>
                    <a:pt x="281" y="114"/>
                  </a:moveTo>
                  <a:lnTo>
                    <a:pt x="281" y="93"/>
                  </a:lnTo>
                  <a:lnTo>
                    <a:pt x="251" y="93"/>
                  </a:lnTo>
                  <a:lnTo>
                    <a:pt x="251" y="114"/>
                  </a:lnTo>
                  <a:lnTo>
                    <a:pt x="281" y="114"/>
                  </a:lnTo>
                  <a:close/>
                  <a:moveTo>
                    <a:pt x="280" y="130"/>
                  </a:moveTo>
                  <a:cubicBezTo>
                    <a:pt x="290" y="139"/>
                    <a:pt x="299" y="147"/>
                    <a:pt x="305" y="156"/>
                  </a:cubicBezTo>
                  <a:lnTo>
                    <a:pt x="293" y="167"/>
                  </a:lnTo>
                  <a:cubicBezTo>
                    <a:pt x="287" y="158"/>
                    <a:pt x="280" y="149"/>
                    <a:pt x="270" y="140"/>
                  </a:cubicBezTo>
                  <a:lnTo>
                    <a:pt x="280" y="130"/>
                  </a:lnTo>
                  <a:close/>
                  <a:moveTo>
                    <a:pt x="264" y="141"/>
                  </a:moveTo>
                  <a:cubicBezTo>
                    <a:pt x="266" y="143"/>
                    <a:pt x="264" y="144"/>
                    <a:pt x="260" y="144"/>
                  </a:cubicBezTo>
                  <a:cubicBezTo>
                    <a:pt x="252" y="154"/>
                    <a:pt x="242" y="163"/>
                    <a:pt x="230" y="171"/>
                  </a:cubicBezTo>
                  <a:lnTo>
                    <a:pt x="222" y="158"/>
                  </a:lnTo>
                  <a:cubicBezTo>
                    <a:pt x="235" y="149"/>
                    <a:pt x="245" y="140"/>
                    <a:pt x="253" y="130"/>
                  </a:cubicBezTo>
                  <a:lnTo>
                    <a:pt x="264" y="141"/>
                  </a:lnTo>
                  <a:close/>
                  <a:moveTo>
                    <a:pt x="322" y="126"/>
                  </a:moveTo>
                  <a:lnTo>
                    <a:pt x="307" y="126"/>
                  </a:lnTo>
                  <a:lnTo>
                    <a:pt x="307" y="25"/>
                  </a:lnTo>
                  <a:lnTo>
                    <a:pt x="321" y="25"/>
                  </a:lnTo>
                  <a:cubicBezTo>
                    <a:pt x="325" y="26"/>
                    <a:pt x="325" y="27"/>
                    <a:pt x="322" y="30"/>
                  </a:cubicBezTo>
                  <a:lnTo>
                    <a:pt x="322" y="126"/>
                  </a:lnTo>
                  <a:close/>
                  <a:moveTo>
                    <a:pt x="326" y="170"/>
                  </a:moveTo>
                  <a:lnTo>
                    <a:pt x="323" y="156"/>
                  </a:lnTo>
                  <a:lnTo>
                    <a:pt x="332" y="156"/>
                  </a:lnTo>
                  <a:cubicBezTo>
                    <a:pt x="334" y="156"/>
                    <a:pt x="335" y="155"/>
                    <a:pt x="335" y="153"/>
                  </a:cubicBezTo>
                  <a:lnTo>
                    <a:pt x="335" y="8"/>
                  </a:lnTo>
                  <a:lnTo>
                    <a:pt x="350" y="8"/>
                  </a:lnTo>
                  <a:cubicBezTo>
                    <a:pt x="354" y="8"/>
                    <a:pt x="354" y="10"/>
                    <a:pt x="350" y="12"/>
                  </a:cubicBezTo>
                  <a:lnTo>
                    <a:pt x="350" y="158"/>
                  </a:lnTo>
                  <a:cubicBezTo>
                    <a:pt x="350" y="166"/>
                    <a:pt x="346" y="170"/>
                    <a:pt x="338" y="170"/>
                  </a:cubicBezTo>
                  <a:lnTo>
                    <a:pt x="326" y="170"/>
                  </a:lnTo>
                  <a:close/>
                  <a:moveTo>
                    <a:pt x="206" y="10"/>
                  </a:moveTo>
                  <a:cubicBezTo>
                    <a:pt x="215" y="15"/>
                    <a:pt x="224" y="20"/>
                    <a:pt x="231" y="27"/>
                  </a:cubicBezTo>
                  <a:lnTo>
                    <a:pt x="221" y="42"/>
                  </a:lnTo>
                  <a:cubicBezTo>
                    <a:pt x="214" y="35"/>
                    <a:pt x="206" y="29"/>
                    <a:pt x="197" y="24"/>
                  </a:cubicBezTo>
                  <a:lnTo>
                    <a:pt x="206" y="10"/>
                  </a:lnTo>
                  <a:close/>
                  <a:moveTo>
                    <a:pt x="200" y="54"/>
                  </a:moveTo>
                  <a:cubicBezTo>
                    <a:pt x="210" y="60"/>
                    <a:pt x="219" y="66"/>
                    <a:pt x="227" y="72"/>
                  </a:cubicBezTo>
                  <a:lnTo>
                    <a:pt x="217" y="86"/>
                  </a:lnTo>
                  <a:cubicBezTo>
                    <a:pt x="210" y="80"/>
                    <a:pt x="202" y="74"/>
                    <a:pt x="191" y="68"/>
                  </a:cubicBezTo>
                  <a:lnTo>
                    <a:pt x="200" y="54"/>
                  </a:lnTo>
                  <a:close/>
                  <a:moveTo>
                    <a:pt x="411" y="51"/>
                  </a:moveTo>
                  <a:cubicBezTo>
                    <a:pt x="416" y="51"/>
                    <a:pt x="416" y="53"/>
                    <a:pt x="413" y="56"/>
                  </a:cubicBezTo>
                  <a:lnTo>
                    <a:pt x="413" y="172"/>
                  </a:lnTo>
                  <a:lnTo>
                    <a:pt x="398" y="172"/>
                  </a:lnTo>
                  <a:lnTo>
                    <a:pt x="398" y="79"/>
                  </a:lnTo>
                  <a:cubicBezTo>
                    <a:pt x="395" y="85"/>
                    <a:pt x="392" y="89"/>
                    <a:pt x="389" y="93"/>
                  </a:cubicBezTo>
                  <a:lnTo>
                    <a:pt x="377" y="84"/>
                  </a:lnTo>
                  <a:cubicBezTo>
                    <a:pt x="394" y="63"/>
                    <a:pt x="404" y="35"/>
                    <a:pt x="407" y="0"/>
                  </a:cubicBezTo>
                  <a:lnTo>
                    <a:pt x="424" y="4"/>
                  </a:lnTo>
                  <a:cubicBezTo>
                    <a:pt x="426" y="6"/>
                    <a:pt x="425" y="7"/>
                    <a:pt x="422" y="8"/>
                  </a:cubicBezTo>
                  <a:cubicBezTo>
                    <a:pt x="420" y="21"/>
                    <a:pt x="416" y="35"/>
                    <a:pt x="411" y="51"/>
                  </a:cubicBezTo>
                  <a:close/>
                  <a:moveTo>
                    <a:pt x="495" y="36"/>
                  </a:moveTo>
                  <a:lnTo>
                    <a:pt x="495" y="50"/>
                  </a:lnTo>
                  <a:lnTo>
                    <a:pt x="532" y="50"/>
                  </a:lnTo>
                  <a:lnTo>
                    <a:pt x="532" y="138"/>
                  </a:lnTo>
                  <a:lnTo>
                    <a:pt x="462" y="138"/>
                  </a:lnTo>
                  <a:lnTo>
                    <a:pt x="462" y="50"/>
                  </a:lnTo>
                  <a:lnTo>
                    <a:pt x="480" y="50"/>
                  </a:lnTo>
                  <a:lnTo>
                    <a:pt x="480" y="36"/>
                  </a:lnTo>
                  <a:lnTo>
                    <a:pt x="426" y="36"/>
                  </a:lnTo>
                  <a:lnTo>
                    <a:pt x="426" y="21"/>
                  </a:lnTo>
                  <a:lnTo>
                    <a:pt x="480" y="21"/>
                  </a:lnTo>
                  <a:lnTo>
                    <a:pt x="480" y="0"/>
                  </a:lnTo>
                  <a:lnTo>
                    <a:pt x="494" y="0"/>
                  </a:lnTo>
                  <a:cubicBezTo>
                    <a:pt x="498" y="1"/>
                    <a:pt x="499" y="2"/>
                    <a:pt x="495" y="5"/>
                  </a:cubicBezTo>
                  <a:lnTo>
                    <a:pt x="495" y="21"/>
                  </a:lnTo>
                  <a:lnTo>
                    <a:pt x="544" y="21"/>
                  </a:lnTo>
                  <a:lnTo>
                    <a:pt x="544" y="36"/>
                  </a:lnTo>
                  <a:lnTo>
                    <a:pt x="495" y="36"/>
                  </a:lnTo>
                  <a:close/>
                  <a:moveTo>
                    <a:pt x="475" y="62"/>
                  </a:moveTo>
                  <a:lnTo>
                    <a:pt x="475" y="75"/>
                  </a:lnTo>
                  <a:lnTo>
                    <a:pt x="519" y="75"/>
                  </a:lnTo>
                  <a:lnTo>
                    <a:pt x="519" y="62"/>
                  </a:lnTo>
                  <a:lnTo>
                    <a:pt x="475" y="62"/>
                  </a:lnTo>
                  <a:close/>
                  <a:moveTo>
                    <a:pt x="475" y="87"/>
                  </a:moveTo>
                  <a:lnTo>
                    <a:pt x="475" y="100"/>
                  </a:lnTo>
                  <a:lnTo>
                    <a:pt x="519" y="100"/>
                  </a:lnTo>
                  <a:lnTo>
                    <a:pt x="519" y="87"/>
                  </a:lnTo>
                  <a:lnTo>
                    <a:pt x="475" y="87"/>
                  </a:lnTo>
                  <a:close/>
                  <a:moveTo>
                    <a:pt x="475" y="112"/>
                  </a:moveTo>
                  <a:lnTo>
                    <a:pt x="475" y="126"/>
                  </a:lnTo>
                  <a:lnTo>
                    <a:pt x="519" y="126"/>
                  </a:lnTo>
                  <a:lnTo>
                    <a:pt x="519" y="112"/>
                  </a:lnTo>
                  <a:lnTo>
                    <a:pt x="475" y="112"/>
                  </a:lnTo>
                  <a:close/>
                  <a:moveTo>
                    <a:pt x="431" y="172"/>
                  </a:moveTo>
                  <a:lnTo>
                    <a:pt x="431" y="52"/>
                  </a:lnTo>
                  <a:lnTo>
                    <a:pt x="446" y="52"/>
                  </a:lnTo>
                  <a:cubicBezTo>
                    <a:pt x="450" y="53"/>
                    <a:pt x="450" y="54"/>
                    <a:pt x="446" y="57"/>
                  </a:cubicBezTo>
                  <a:lnTo>
                    <a:pt x="446" y="151"/>
                  </a:lnTo>
                  <a:lnTo>
                    <a:pt x="550" y="151"/>
                  </a:lnTo>
                  <a:lnTo>
                    <a:pt x="550" y="165"/>
                  </a:lnTo>
                  <a:lnTo>
                    <a:pt x="446" y="165"/>
                  </a:lnTo>
                  <a:lnTo>
                    <a:pt x="446" y="172"/>
                  </a:lnTo>
                  <a:lnTo>
                    <a:pt x="431" y="172"/>
                  </a:lnTo>
                  <a:close/>
                  <a:moveTo>
                    <a:pt x="578" y="76"/>
                  </a:moveTo>
                  <a:lnTo>
                    <a:pt x="578" y="57"/>
                  </a:lnTo>
                  <a:lnTo>
                    <a:pt x="597" y="57"/>
                  </a:lnTo>
                  <a:lnTo>
                    <a:pt x="597" y="76"/>
                  </a:lnTo>
                  <a:lnTo>
                    <a:pt x="578" y="76"/>
                  </a:lnTo>
                  <a:close/>
                  <a:moveTo>
                    <a:pt x="578" y="156"/>
                  </a:moveTo>
                  <a:lnTo>
                    <a:pt x="578" y="137"/>
                  </a:lnTo>
                  <a:lnTo>
                    <a:pt x="597" y="137"/>
                  </a:lnTo>
                  <a:lnTo>
                    <a:pt x="597" y="156"/>
                  </a:lnTo>
                  <a:lnTo>
                    <a:pt x="578" y="156"/>
                  </a:lnTo>
                  <a:close/>
                  <a:moveTo>
                    <a:pt x="701" y="197"/>
                  </a:moveTo>
                  <a:cubicBezTo>
                    <a:pt x="692" y="185"/>
                    <a:pt x="684" y="171"/>
                    <a:pt x="678" y="156"/>
                  </a:cubicBezTo>
                  <a:cubicBezTo>
                    <a:pt x="671" y="140"/>
                    <a:pt x="668" y="124"/>
                    <a:pt x="668" y="107"/>
                  </a:cubicBezTo>
                  <a:cubicBezTo>
                    <a:pt x="668" y="92"/>
                    <a:pt x="671" y="78"/>
                    <a:pt x="675" y="64"/>
                  </a:cubicBezTo>
                  <a:cubicBezTo>
                    <a:pt x="681" y="48"/>
                    <a:pt x="690" y="32"/>
                    <a:pt x="701" y="17"/>
                  </a:cubicBezTo>
                  <a:lnTo>
                    <a:pt x="713" y="17"/>
                  </a:lnTo>
                  <a:cubicBezTo>
                    <a:pt x="706" y="30"/>
                    <a:pt x="701" y="39"/>
                    <a:pt x="698" y="44"/>
                  </a:cubicBezTo>
                  <a:cubicBezTo>
                    <a:pt x="695" y="53"/>
                    <a:pt x="692" y="62"/>
                    <a:pt x="689" y="71"/>
                  </a:cubicBezTo>
                  <a:cubicBezTo>
                    <a:pt x="687" y="83"/>
                    <a:pt x="685" y="95"/>
                    <a:pt x="685" y="107"/>
                  </a:cubicBezTo>
                  <a:cubicBezTo>
                    <a:pt x="685" y="137"/>
                    <a:pt x="695" y="167"/>
                    <a:pt x="713" y="197"/>
                  </a:cubicBezTo>
                  <a:lnTo>
                    <a:pt x="701" y="197"/>
                  </a:lnTo>
                  <a:close/>
                  <a:moveTo>
                    <a:pt x="733" y="160"/>
                  </a:moveTo>
                  <a:cubicBezTo>
                    <a:pt x="758" y="145"/>
                    <a:pt x="770" y="121"/>
                    <a:pt x="769" y="88"/>
                  </a:cubicBezTo>
                  <a:lnTo>
                    <a:pt x="786" y="91"/>
                  </a:lnTo>
                  <a:cubicBezTo>
                    <a:pt x="788" y="93"/>
                    <a:pt x="787" y="94"/>
                    <a:pt x="785" y="96"/>
                  </a:cubicBezTo>
                  <a:lnTo>
                    <a:pt x="781" y="123"/>
                  </a:lnTo>
                  <a:cubicBezTo>
                    <a:pt x="789" y="132"/>
                    <a:pt x="798" y="139"/>
                    <a:pt x="810" y="146"/>
                  </a:cubicBezTo>
                  <a:lnTo>
                    <a:pt x="810" y="73"/>
                  </a:lnTo>
                  <a:lnTo>
                    <a:pt x="759" y="73"/>
                  </a:lnTo>
                  <a:lnTo>
                    <a:pt x="759" y="59"/>
                  </a:lnTo>
                  <a:lnTo>
                    <a:pt x="873" y="59"/>
                  </a:lnTo>
                  <a:lnTo>
                    <a:pt x="873" y="73"/>
                  </a:lnTo>
                  <a:lnTo>
                    <a:pt x="825" y="73"/>
                  </a:lnTo>
                  <a:lnTo>
                    <a:pt x="825" y="101"/>
                  </a:lnTo>
                  <a:lnTo>
                    <a:pt x="878" y="101"/>
                  </a:lnTo>
                  <a:lnTo>
                    <a:pt x="878" y="115"/>
                  </a:lnTo>
                  <a:lnTo>
                    <a:pt x="825" y="115"/>
                  </a:lnTo>
                  <a:lnTo>
                    <a:pt x="825" y="151"/>
                  </a:lnTo>
                  <a:cubicBezTo>
                    <a:pt x="833" y="153"/>
                    <a:pt x="840" y="154"/>
                    <a:pt x="848" y="154"/>
                  </a:cubicBezTo>
                  <a:lnTo>
                    <a:pt x="897" y="154"/>
                  </a:lnTo>
                  <a:lnTo>
                    <a:pt x="894" y="168"/>
                  </a:lnTo>
                  <a:lnTo>
                    <a:pt x="848" y="168"/>
                  </a:lnTo>
                  <a:cubicBezTo>
                    <a:pt x="819" y="168"/>
                    <a:pt x="795" y="158"/>
                    <a:pt x="777" y="137"/>
                  </a:cubicBezTo>
                  <a:cubicBezTo>
                    <a:pt x="769" y="153"/>
                    <a:pt x="759" y="166"/>
                    <a:pt x="745" y="174"/>
                  </a:cubicBezTo>
                  <a:lnTo>
                    <a:pt x="733" y="160"/>
                  </a:lnTo>
                  <a:close/>
                  <a:moveTo>
                    <a:pt x="825" y="23"/>
                  </a:moveTo>
                  <a:lnTo>
                    <a:pt x="894" y="23"/>
                  </a:lnTo>
                  <a:lnTo>
                    <a:pt x="894" y="63"/>
                  </a:lnTo>
                  <a:lnTo>
                    <a:pt x="879" y="63"/>
                  </a:lnTo>
                  <a:lnTo>
                    <a:pt x="879" y="37"/>
                  </a:lnTo>
                  <a:lnTo>
                    <a:pt x="754" y="37"/>
                  </a:lnTo>
                  <a:lnTo>
                    <a:pt x="754" y="64"/>
                  </a:lnTo>
                  <a:lnTo>
                    <a:pt x="739" y="64"/>
                  </a:lnTo>
                  <a:lnTo>
                    <a:pt x="739" y="23"/>
                  </a:lnTo>
                  <a:lnTo>
                    <a:pt x="807" y="23"/>
                  </a:lnTo>
                  <a:lnTo>
                    <a:pt x="807" y="1"/>
                  </a:lnTo>
                  <a:lnTo>
                    <a:pt x="824" y="1"/>
                  </a:lnTo>
                  <a:cubicBezTo>
                    <a:pt x="829" y="2"/>
                    <a:pt x="829" y="4"/>
                    <a:pt x="825" y="7"/>
                  </a:cubicBezTo>
                  <a:lnTo>
                    <a:pt x="825" y="23"/>
                  </a:lnTo>
                  <a:close/>
                  <a:moveTo>
                    <a:pt x="1065" y="54"/>
                  </a:moveTo>
                  <a:lnTo>
                    <a:pt x="1039" y="54"/>
                  </a:lnTo>
                  <a:cubicBezTo>
                    <a:pt x="1041" y="81"/>
                    <a:pt x="1045" y="102"/>
                    <a:pt x="1052" y="115"/>
                  </a:cubicBezTo>
                  <a:cubicBezTo>
                    <a:pt x="1059" y="102"/>
                    <a:pt x="1063" y="81"/>
                    <a:pt x="1065" y="54"/>
                  </a:cubicBezTo>
                  <a:close/>
                  <a:moveTo>
                    <a:pt x="1062" y="129"/>
                  </a:moveTo>
                  <a:cubicBezTo>
                    <a:pt x="1070" y="139"/>
                    <a:pt x="1081" y="147"/>
                    <a:pt x="1095" y="155"/>
                  </a:cubicBezTo>
                  <a:lnTo>
                    <a:pt x="1086" y="171"/>
                  </a:lnTo>
                  <a:cubicBezTo>
                    <a:pt x="1070" y="161"/>
                    <a:pt x="1058" y="151"/>
                    <a:pt x="1052" y="141"/>
                  </a:cubicBezTo>
                  <a:cubicBezTo>
                    <a:pt x="1040" y="154"/>
                    <a:pt x="1023" y="166"/>
                    <a:pt x="999" y="175"/>
                  </a:cubicBezTo>
                  <a:lnTo>
                    <a:pt x="991" y="160"/>
                  </a:lnTo>
                  <a:cubicBezTo>
                    <a:pt x="1017" y="150"/>
                    <a:pt x="1034" y="139"/>
                    <a:pt x="1043" y="128"/>
                  </a:cubicBezTo>
                  <a:cubicBezTo>
                    <a:pt x="1034" y="111"/>
                    <a:pt x="1030" y="95"/>
                    <a:pt x="1029" y="78"/>
                  </a:cubicBezTo>
                  <a:cubicBezTo>
                    <a:pt x="1026" y="86"/>
                    <a:pt x="1023" y="92"/>
                    <a:pt x="1020" y="96"/>
                  </a:cubicBezTo>
                  <a:lnTo>
                    <a:pt x="1007" y="86"/>
                  </a:lnTo>
                  <a:cubicBezTo>
                    <a:pt x="1022" y="64"/>
                    <a:pt x="1031" y="37"/>
                    <a:pt x="1034" y="4"/>
                  </a:cubicBezTo>
                  <a:lnTo>
                    <a:pt x="1050" y="8"/>
                  </a:lnTo>
                  <a:cubicBezTo>
                    <a:pt x="1053" y="10"/>
                    <a:pt x="1052" y="11"/>
                    <a:pt x="1047" y="12"/>
                  </a:cubicBezTo>
                  <a:cubicBezTo>
                    <a:pt x="1046" y="21"/>
                    <a:pt x="1044" y="30"/>
                    <a:pt x="1041" y="39"/>
                  </a:cubicBezTo>
                  <a:lnTo>
                    <a:pt x="1092" y="39"/>
                  </a:lnTo>
                  <a:lnTo>
                    <a:pt x="1092" y="54"/>
                  </a:lnTo>
                  <a:lnTo>
                    <a:pt x="1080" y="54"/>
                  </a:lnTo>
                  <a:cubicBezTo>
                    <a:pt x="1079" y="85"/>
                    <a:pt x="1073" y="110"/>
                    <a:pt x="1062" y="129"/>
                  </a:cubicBezTo>
                  <a:close/>
                  <a:moveTo>
                    <a:pt x="999" y="36"/>
                  </a:moveTo>
                  <a:lnTo>
                    <a:pt x="987" y="30"/>
                  </a:lnTo>
                  <a:cubicBezTo>
                    <a:pt x="991" y="23"/>
                    <a:pt x="995" y="16"/>
                    <a:pt x="999" y="7"/>
                  </a:cubicBezTo>
                  <a:lnTo>
                    <a:pt x="1012" y="14"/>
                  </a:lnTo>
                  <a:cubicBezTo>
                    <a:pt x="1014" y="16"/>
                    <a:pt x="1013" y="17"/>
                    <a:pt x="1010" y="18"/>
                  </a:cubicBezTo>
                  <a:cubicBezTo>
                    <a:pt x="1007" y="25"/>
                    <a:pt x="1003" y="31"/>
                    <a:pt x="999" y="36"/>
                  </a:cubicBezTo>
                  <a:close/>
                  <a:moveTo>
                    <a:pt x="981" y="130"/>
                  </a:moveTo>
                  <a:cubicBezTo>
                    <a:pt x="985" y="126"/>
                    <a:pt x="988" y="119"/>
                    <a:pt x="990" y="110"/>
                  </a:cubicBezTo>
                  <a:lnTo>
                    <a:pt x="969" y="110"/>
                  </a:lnTo>
                  <a:cubicBezTo>
                    <a:pt x="967" y="114"/>
                    <a:pt x="964" y="119"/>
                    <a:pt x="962" y="123"/>
                  </a:cubicBezTo>
                  <a:cubicBezTo>
                    <a:pt x="969" y="125"/>
                    <a:pt x="975" y="128"/>
                    <a:pt x="981" y="130"/>
                  </a:cubicBezTo>
                  <a:close/>
                  <a:moveTo>
                    <a:pt x="951" y="142"/>
                  </a:moveTo>
                  <a:lnTo>
                    <a:pt x="939" y="135"/>
                  </a:lnTo>
                  <a:cubicBezTo>
                    <a:pt x="944" y="128"/>
                    <a:pt x="949" y="119"/>
                    <a:pt x="954" y="110"/>
                  </a:cubicBezTo>
                  <a:lnTo>
                    <a:pt x="926" y="110"/>
                  </a:lnTo>
                  <a:lnTo>
                    <a:pt x="926" y="98"/>
                  </a:lnTo>
                  <a:lnTo>
                    <a:pt x="959" y="98"/>
                  </a:lnTo>
                  <a:cubicBezTo>
                    <a:pt x="962" y="91"/>
                    <a:pt x="964" y="86"/>
                    <a:pt x="966" y="81"/>
                  </a:cubicBezTo>
                  <a:lnTo>
                    <a:pt x="980" y="85"/>
                  </a:lnTo>
                  <a:cubicBezTo>
                    <a:pt x="982" y="87"/>
                    <a:pt x="981" y="88"/>
                    <a:pt x="978" y="89"/>
                  </a:cubicBezTo>
                  <a:lnTo>
                    <a:pt x="973" y="98"/>
                  </a:lnTo>
                  <a:lnTo>
                    <a:pt x="1016" y="98"/>
                  </a:lnTo>
                  <a:lnTo>
                    <a:pt x="1016" y="110"/>
                  </a:lnTo>
                  <a:lnTo>
                    <a:pt x="1005" y="110"/>
                  </a:lnTo>
                  <a:cubicBezTo>
                    <a:pt x="1002" y="120"/>
                    <a:pt x="998" y="128"/>
                    <a:pt x="993" y="135"/>
                  </a:cubicBezTo>
                  <a:cubicBezTo>
                    <a:pt x="998" y="137"/>
                    <a:pt x="1003" y="140"/>
                    <a:pt x="1008" y="143"/>
                  </a:cubicBezTo>
                  <a:lnTo>
                    <a:pt x="1001" y="155"/>
                  </a:lnTo>
                  <a:cubicBezTo>
                    <a:pt x="995" y="151"/>
                    <a:pt x="990" y="149"/>
                    <a:pt x="986" y="147"/>
                  </a:cubicBezTo>
                  <a:cubicBezTo>
                    <a:pt x="973" y="160"/>
                    <a:pt x="955" y="168"/>
                    <a:pt x="933" y="171"/>
                  </a:cubicBezTo>
                  <a:lnTo>
                    <a:pt x="928" y="157"/>
                  </a:lnTo>
                  <a:cubicBezTo>
                    <a:pt x="948" y="155"/>
                    <a:pt x="963" y="150"/>
                    <a:pt x="973" y="141"/>
                  </a:cubicBezTo>
                  <a:cubicBezTo>
                    <a:pt x="968" y="138"/>
                    <a:pt x="962" y="136"/>
                    <a:pt x="957" y="134"/>
                  </a:cubicBezTo>
                  <a:lnTo>
                    <a:pt x="951" y="142"/>
                  </a:lnTo>
                  <a:close/>
                  <a:moveTo>
                    <a:pt x="966" y="1"/>
                  </a:moveTo>
                  <a:lnTo>
                    <a:pt x="978" y="1"/>
                  </a:lnTo>
                  <a:cubicBezTo>
                    <a:pt x="982" y="2"/>
                    <a:pt x="983" y="3"/>
                    <a:pt x="979" y="6"/>
                  </a:cubicBezTo>
                  <a:lnTo>
                    <a:pt x="979" y="38"/>
                  </a:lnTo>
                  <a:lnTo>
                    <a:pt x="1017" y="38"/>
                  </a:lnTo>
                  <a:lnTo>
                    <a:pt x="1017" y="50"/>
                  </a:lnTo>
                  <a:lnTo>
                    <a:pt x="986" y="50"/>
                  </a:lnTo>
                  <a:cubicBezTo>
                    <a:pt x="991" y="56"/>
                    <a:pt x="1000" y="63"/>
                    <a:pt x="1011" y="69"/>
                  </a:cubicBezTo>
                  <a:lnTo>
                    <a:pt x="1003" y="81"/>
                  </a:lnTo>
                  <a:cubicBezTo>
                    <a:pt x="995" y="76"/>
                    <a:pt x="987" y="69"/>
                    <a:pt x="979" y="60"/>
                  </a:cubicBezTo>
                  <a:lnTo>
                    <a:pt x="979" y="78"/>
                  </a:lnTo>
                  <a:lnTo>
                    <a:pt x="966" y="78"/>
                  </a:lnTo>
                  <a:lnTo>
                    <a:pt x="966" y="64"/>
                  </a:lnTo>
                  <a:cubicBezTo>
                    <a:pt x="958" y="74"/>
                    <a:pt x="947" y="83"/>
                    <a:pt x="933" y="91"/>
                  </a:cubicBezTo>
                  <a:lnTo>
                    <a:pt x="924" y="79"/>
                  </a:lnTo>
                  <a:cubicBezTo>
                    <a:pt x="939" y="71"/>
                    <a:pt x="952" y="61"/>
                    <a:pt x="962" y="50"/>
                  </a:cubicBezTo>
                  <a:lnTo>
                    <a:pt x="927" y="50"/>
                  </a:lnTo>
                  <a:lnTo>
                    <a:pt x="927" y="38"/>
                  </a:lnTo>
                  <a:lnTo>
                    <a:pt x="966" y="38"/>
                  </a:lnTo>
                  <a:lnTo>
                    <a:pt x="966" y="1"/>
                  </a:lnTo>
                  <a:close/>
                  <a:moveTo>
                    <a:pt x="932" y="16"/>
                  </a:moveTo>
                  <a:lnTo>
                    <a:pt x="944" y="9"/>
                  </a:lnTo>
                  <a:cubicBezTo>
                    <a:pt x="950" y="15"/>
                    <a:pt x="954" y="21"/>
                    <a:pt x="957" y="27"/>
                  </a:cubicBezTo>
                  <a:lnTo>
                    <a:pt x="945" y="36"/>
                  </a:lnTo>
                  <a:cubicBezTo>
                    <a:pt x="942" y="28"/>
                    <a:pt x="937" y="22"/>
                    <a:pt x="932" y="16"/>
                  </a:cubicBezTo>
                  <a:close/>
                  <a:moveTo>
                    <a:pt x="1128" y="197"/>
                  </a:moveTo>
                  <a:lnTo>
                    <a:pt x="1116" y="197"/>
                  </a:lnTo>
                  <a:cubicBezTo>
                    <a:pt x="1135" y="167"/>
                    <a:pt x="1144" y="137"/>
                    <a:pt x="1144" y="107"/>
                  </a:cubicBezTo>
                  <a:cubicBezTo>
                    <a:pt x="1144" y="95"/>
                    <a:pt x="1143" y="83"/>
                    <a:pt x="1140" y="72"/>
                  </a:cubicBezTo>
                  <a:cubicBezTo>
                    <a:pt x="1138" y="62"/>
                    <a:pt x="1135" y="53"/>
                    <a:pt x="1131" y="45"/>
                  </a:cubicBezTo>
                  <a:cubicBezTo>
                    <a:pt x="1129" y="39"/>
                    <a:pt x="1124" y="30"/>
                    <a:pt x="1116" y="17"/>
                  </a:cubicBezTo>
                  <a:lnTo>
                    <a:pt x="1128" y="17"/>
                  </a:lnTo>
                  <a:cubicBezTo>
                    <a:pt x="1140" y="32"/>
                    <a:pt x="1149" y="48"/>
                    <a:pt x="1154" y="64"/>
                  </a:cubicBezTo>
                  <a:cubicBezTo>
                    <a:pt x="1159" y="78"/>
                    <a:pt x="1161" y="92"/>
                    <a:pt x="1161" y="107"/>
                  </a:cubicBezTo>
                  <a:cubicBezTo>
                    <a:pt x="1161" y="124"/>
                    <a:pt x="1158" y="140"/>
                    <a:pt x="1152" y="156"/>
                  </a:cubicBezTo>
                  <a:cubicBezTo>
                    <a:pt x="1145" y="171"/>
                    <a:pt x="1137" y="185"/>
                    <a:pt x="1128" y="197"/>
                  </a:cubicBezTo>
                  <a:close/>
                  <a:moveTo>
                    <a:pt x="1225" y="174"/>
                  </a:moveTo>
                  <a:cubicBezTo>
                    <a:pt x="1213" y="161"/>
                    <a:pt x="1200" y="150"/>
                    <a:pt x="1187" y="141"/>
                  </a:cubicBezTo>
                  <a:lnTo>
                    <a:pt x="1198" y="126"/>
                  </a:lnTo>
                  <a:cubicBezTo>
                    <a:pt x="1214" y="136"/>
                    <a:pt x="1228" y="147"/>
                    <a:pt x="1238" y="159"/>
                  </a:cubicBezTo>
                  <a:lnTo>
                    <a:pt x="1225" y="174"/>
                  </a:lnTo>
                  <a:close/>
                  <a:moveTo>
                    <a:pt x="1432" y="75"/>
                  </a:moveTo>
                  <a:lnTo>
                    <a:pt x="1432" y="72"/>
                  </a:lnTo>
                  <a:lnTo>
                    <a:pt x="1395" y="72"/>
                  </a:lnTo>
                  <a:lnTo>
                    <a:pt x="1395" y="174"/>
                  </a:lnTo>
                  <a:lnTo>
                    <a:pt x="1380" y="174"/>
                  </a:lnTo>
                  <a:lnTo>
                    <a:pt x="1380" y="6"/>
                  </a:lnTo>
                  <a:lnTo>
                    <a:pt x="1447" y="6"/>
                  </a:lnTo>
                  <a:lnTo>
                    <a:pt x="1447" y="75"/>
                  </a:lnTo>
                  <a:lnTo>
                    <a:pt x="1432" y="75"/>
                  </a:lnTo>
                  <a:close/>
                  <a:moveTo>
                    <a:pt x="1432" y="33"/>
                  </a:moveTo>
                  <a:lnTo>
                    <a:pt x="1432" y="18"/>
                  </a:lnTo>
                  <a:lnTo>
                    <a:pt x="1395" y="18"/>
                  </a:lnTo>
                  <a:lnTo>
                    <a:pt x="1395" y="33"/>
                  </a:lnTo>
                  <a:lnTo>
                    <a:pt x="1432" y="33"/>
                  </a:lnTo>
                  <a:close/>
                  <a:moveTo>
                    <a:pt x="1432" y="60"/>
                  </a:moveTo>
                  <a:lnTo>
                    <a:pt x="1432" y="45"/>
                  </a:lnTo>
                  <a:lnTo>
                    <a:pt x="1395" y="45"/>
                  </a:lnTo>
                  <a:lnTo>
                    <a:pt x="1395" y="60"/>
                  </a:lnTo>
                  <a:lnTo>
                    <a:pt x="1432" y="60"/>
                  </a:lnTo>
                  <a:close/>
                  <a:moveTo>
                    <a:pt x="1434" y="146"/>
                  </a:moveTo>
                  <a:lnTo>
                    <a:pt x="1434" y="156"/>
                  </a:lnTo>
                  <a:lnTo>
                    <a:pt x="1421" y="156"/>
                  </a:lnTo>
                  <a:lnTo>
                    <a:pt x="1421" y="90"/>
                  </a:lnTo>
                  <a:lnTo>
                    <a:pt x="1492" y="90"/>
                  </a:lnTo>
                  <a:lnTo>
                    <a:pt x="1492" y="152"/>
                  </a:lnTo>
                  <a:lnTo>
                    <a:pt x="1480" y="152"/>
                  </a:lnTo>
                  <a:lnTo>
                    <a:pt x="1480" y="146"/>
                  </a:lnTo>
                  <a:lnTo>
                    <a:pt x="1434" y="146"/>
                  </a:lnTo>
                  <a:close/>
                  <a:moveTo>
                    <a:pt x="1480" y="134"/>
                  </a:moveTo>
                  <a:lnTo>
                    <a:pt x="1480" y="102"/>
                  </a:lnTo>
                  <a:lnTo>
                    <a:pt x="1434" y="102"/>
                  </a:lnTo>
                  <a:lnTo>
                    <a:pt x="1434" y="134"/>
                  </a:lnTo>
                  <a:lnTo>
                    <a:pt x="1480" y="134"/>
                  </a:lnTo>
                  <a:close/>
                  <a:moveTo>
                    <a:pt x="1505" y="171"/>
                  </a:moveTo>
                  <a:lnTo>
                    <a:pt x="1501" y="157"/>
                  </a:lnTo>
                  <a:lnTo>
                    <a:pt x="1516" y="157"/>
                  </a:lnTo>
                  <a:cubicBezTo>
                    <a:pt x="1518" y="157"/>
                    <a:pt x="1519" y="156"/>
                    <a:pt x="1519" y="155"/>
                  </a:cubicBezTo>
                  <a:lnTo>
                    <a:pt x="1519" y="72"/>
                  </a:lnTo>
                  <a:lnTo>
                    <a:pt x="1480" y="72"/>
                  </a:lnTo>
                  <a:lnTo>
                    <a:pt x="1480" y="76"/>
                  </a:lnTo>
                  <a:lnTo>
                    <a:pt x="1465" y="76"/>
                  </a:lnTo>
                  <a:lnTo>
                    <a:pt x="1465" y="6"/>
                  </a:lnTo>
                  <a:lnTo>
                    <a:pt x="1534" y="6"/>
                  </a:lnTo>
                  <a:lnTo>
                    <a:pt x="1534" y="159"/>
                  </a:lnTo>
                  <a:cubicBezTo>
                    <a:pt x="1534" y="167"/>
                    <a:pt x="1530" y="171"/>
                    <a:pt x="1522" y="171"/>
                  </a:cubicBezTo>
                  <a:lnTo>
                    <a:pt x="1505" y="171"/>
                  </a:lnTo>
                  <a:close/>
                  <a:moveTo>
                    <a:pt x="1519" y="18"/>
                  </a:moveTo>
                  <a:lnTo>
                    <a:pt x="1480" y="18"/>
                  </a:lnTo>
                  <a:lnTo>
                    <a:pt x="1480" y="33"/>
                  </a:lnTo>
                  <a:lnTo>
                    <a:pt x="1519" y="33"/>
                  </a:lnTo>
                  <a:lnTo>
                    <a:pt x="1519" y="18"/>
                  </a:lnTo>
                  <a:close/>
                  <a:moveTo>
                    <a:pt x="1519" y="60"/>
                  </a:moveTo>
                  <a:lnTo>
                    <a:pt x="1519" y="45"/>
                  </a:lnTo>
                  <a:lnTo>
                    <a:pt x="1480" y="45"/>
                  </a:lnTo>
                  <a:lnTo>
                    <a:pt x="1480" y="60"/>
                  </a:lnTo>
                  <a:lnTo>
                    <a:pt x="1519" y="60"/>
                  </a:lnTo>
                  <a:close/>
                  <a:moveTo>
                    <a:pt x="1669" y="24"/>
                  </a:moveTo>
                  <a:lnTo>
                    <a:pt x="1669" y="154"/>
                  </a:lnTo>
                  <a:lnTo>
                    <a:pt x="1651" y="154"/>
                  </a:lnTo>
                  <a:lnTo>
                    <a:pt x="1651" y="54"/>
                  </a:lnTo>
                  <a:lnTo>
                    <a:pt x="1614" y="54"/>
                  </a:lnTo>
                  <a:lnTo>
                    <a:pt x="1614" y="42"/>
                  </a:lnTo>
                  <a:cubicBezTo>
                    <a:pt x="1636" y="43"/>
                    <a:pt x="1650" y="37"/>
                    <a:pt x="1657" y="24"/>
                  </a:cubicBezTo>
                  <a:lnTo>
                    <a:pt x="1669" y="24"/>
                  </a:lnTo>
                  <a:close/>
                  <a:moveTo>
                    <a:pt x="1853" y="123"/>
                  </a:moveTo>
                  <a:lnTo>
                    <a:pt x="1787" y="123"/>
                  </a:lnTo>
                  <a:lnTo>
                    <a:pt x="1787" y="108"/>
                  </a:lnTo>
                  <a:lnTo>
                    <a:pt x="1846" y="26"/>
                  </a:lnTo>
                  <a:lnTo>
                    <a:pt x="1870" y="26"/>
                  </a:lnTo>
                  <a:lnTo>
                    <a:pt x="1870" y="108"/>
                  </a:lnTo>
                  <a:lnTo>
                    <a:pt x="1894" y="108"/>
                  </a:lnTo>
                  <a:lnTo>
                    <a:pt x="1894" y="123"/>
                  </a:lnTo>
                  <a:lnTo>
                    <a:pt x="1870" y="123"/>
                  </a:lnTo>
                  <a:lnTo>
                    <a:pt x="1870" y="154"/>
                  </a:lnTo>
                  <a:lnTo>
                    <a:pt x="1853" y="154"/>
                  </a:lnTo>
                  <a:lnTo>
                    <a:pt x="1853" y="123"/>
                  </a:lnTo>
                  <a:close/>
                  <a:moveTo>
                    <a:pt x="1853" y="108"/>
                  </a:moveTo>
                  <a:lnTo>
                    <a:pt x="1853" y="44"/>
                  </a:lnTo>
                  <a:lnTo>
                    <a:pt x="1852" y="44"/>
                  </a:lnTo>
                  <a:lnTo>
                    <a:pt x="1805" y="108"/>
                  </a:lnTo>
                  <a:lnTo>
                    <a:pt x="1853" y="108"/>
                  </a:lnTo>
                  <a:close/>
                  <a:moveTo>
                    <a:pt x="2008" y="147"/>
                  </a:moveTo>
                  <a:cubicBezTo>
                    <a:pt x="2008" y="154"/>
                    <a:pt x="2005" y="160"/>
                    <a:pt x="2000" y="165"/>
                  </a:cubicBezTo>
                  <a:cubicBezTo>
                    <a:pt x="1995" y="170"/>
                    <a:pt x="1989" y="173"/>
                    <a:pt x="1981" y="173"/>
                  </a:cubicBezTo>
                  <a:cubicBezTo>
                    <a:pt x="1974" y="173"/>
                    <a:pt x="1968" y="170"/>
                    <a:pt x="1963" y="165"/>
                  </a:cubicBezTo>
                  <a:cubicBezTo>
                    <a:pt x="1958" y="160"/>
                    <a:pt x="1955" y="154"/>
                    <a:pt x="1955" y="147"/>
                  </a:cubicBezTo>
                  <a:cubicBezTo>
                    <a:pt x="1955" y="139"/>
                    <a:pt x="1958" y="133"/>
                    <a:pt x="1963" y="128"/>
                  </a:cubicBezTo>
                  <a:cubicBezTo>
                    <a:pt x="1968" y="123"/>
                    <a:pt x="1974" y="120"/>
                    <a:pt x="1981" y="120"/>
                  </a:cubicBezTo>
                  <a:cubicBezTo>
                    <a:pt x="1989" y="120"/>
                    <a:pt x="1995" y="123"/>
                    <a:pt x="2000" y="128"/>
                  </a:cubicBezTo>
                  <a:cubicBezTo>
                    <a:pt x="2005" y="133"/>
                    <a:pt x="2008" y="139"/>
                    <a:pt x="2008" y="147"/>
                  </a:cubicBezTo>
                  <a:close/>
                  <a:moveTo>
                    <a:pt x="1999" y="147"/>
                  </a:moveTo>
                  <a:cubicBezTo>
                    <a:pt x="1999" y="142"/>
                    <a:pt x="1997" y="138"/>
                    <a:pt x="1993" y="135"/>
                  </a:cubicBezTo>
                  <a:cubicBezTo>
                    <a:pt x="1990" y="131"/>
                    <a:pt x="1986" y="129"/>
                    <a:pt x="1981" y="129"/>
                  </a:cubicBezTo>
                  <a:cubicBezTo>
                    <a:pt x="1977" y="129"/>
                    <a:pt x="1973" y="131"/>
                    <a:pt x="1969" y="135"/>
                  </a:cubicBezTo>
                  <a:cubicBezTo>
                    <a:pt x="1966" y="138"/>
                    <a:pt x="1964" y="142"/>
                    <a:pt x="1964" y="147"/>
                  </a:cubicBezTo>
                  <a:cubicBezTo>
                    <a:pt x="1964" y="151"/>
                    <a:pt x="1966" y="155"/>
                    <a:pt x="1969" y="159"/>
                  </a:cubicBezTo>
                  <a:cubicBezTo>
                    <a:pt x="1973" y="162"/>
                    <a:pt x="1977" y="164"/>
                    <a:pt x="1981" y="164"/>
                  </a:cubicBezTo>
                  <a:cubicBezTo>
                    <a:pt x="1986" y="164"/>
                    <a:pt x="1990" y="162"/>
                    <a:pt x="1993" y="159"/>
                  </a:cubicBezTo>
                  <a:cubicBezTo>
                    <a:pt x="1997" y="155"/>
                    <a:pt x="1999" y="151"/>
                    <a:pt x="1999"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23" name="Line 511"/>
            <p:cNvCxnSpPr/>
            <p:nvPr/>
          </p:nvCxnSpPr>
          <p:spPr bwMode="auto">
            <a:xfrm>
              <a:off x="47625" y="610235"/>
              <a:ext cx="360934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4" name="Line 512"/>
            <p:cNvCxnSpPr/>
            <p:nvPr/>
          </p:nvCxnSpPr>
          <p:spPr bwMode="auto">
            <a:xfrm>
              <a:off x="563245" y="276860"/>
              <a:ext cx="0" cy="52451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5" name="Line 513"/>
            <p:cNvCxnSpPr/>
            <p:nvPr/>
          </p:nvCxnSpPr>
          <p:spPr bwMode="auto">
            <a:xfrm>
              <a:off x="47625" y="276860"/>
              <a:ext cx="360934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6" name="Line 514"/>
            <p:cNvCxnSpPr/>
            <p:nvPr/>
          </p:nvCxnSpPr>
          <p:spPr bwMode="auto">
            <a:xfrm>
              <a:off x="3656965" y="276860"/>
              <a:ext cx="0" cy="52451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7" name="Line 515"/>
            <p:cNvCxnSpPr/>
            <p:nvPr/>
          </p:nvCxnSpPr>
          <p:spPr bwMode="auto">
            <a:xfrm>
              <a:off x="47625" y="801370"/>
              <a:ext cx="360934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8" name="Line 516"/>
            <p:cNvCxnSpPr/>
            <p:nvPr/>
          </p:nvCxnSpPr>
          <p:spPr bwMode="auto">
            <a:xfrm>
              <a:off x="47625" y="276860"/>
              <a:ext cx="0" cy="52451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229" name="キャンバス 574"/>
          <p:cNvGrpSpPr/>
          <p:nvPr/>
        </p:nvGrpSpPr>
        <p:grpSpPr>
          <a:xfrm>
            <a:off x="4427984" y="2996952"/>
            <a:ext cx="3909736" cy="1284605"/>
            <a:chOff x="0" y="0"/>
            <a:chExt cx="4142105" cy="1470025"/>
          </a:xfrm>
        </p:grpSpPr>
        <p:sp>
          <p:nvSpPr>
            <p:cNvPr id="230" name="正方形/長方形 229"/>
            <p:cNvSpPr/>
            <p:nvPr/>
          </p:nvSpPr>
          <p:spPr>
            <a:xfrm>
              <a:off x="0" y="0"/>
              <a:ext cx="4142105" cy="1470025"/>
            </a:xfrm>
            <a:prstGeom prst="rect">
              <a:avLst/>
            </a:prstGeom>
            <a:noFill/>
            <a:ln>
              <a:noFill/>
            </a:ln>
          </p:spPr>
        </p:sp>
        <p:sp>
          <p:nvSpPr>
            <p:cNvPr id="231" name="Rectangle 545"/>
            <p:cNvSpPr>
              <a:spLocks noChangeArrowheads="1"/>
            </p:cNvSpPr>
            <p:nvPr/>
          </p:nvSpPr>
          <p:spPr bwMode="auto">
            <a:xfrm>
              <a:off x="3475355" y="274955"/>
              <a:ext cx="628650" cy="758825"/>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232" name="Rectangle 520"/>
            <p:cNvSpPr>
              <a:spLocks noChangeArrowheads="1"/>
            </p:cNvSpPr>
            <p:nvPr/>
          </p:nvSpPr>
          <p:spPr bwMode="auto">
            <a:xfrm>
              <a:off x="47625" y="47625"/>
              <a:ext cx="4056380" cy="227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33" name="Freeform 521"/>
            <p:cNvSpPr>
              <a:spLocks noEditPoints="1"/>
            </p:cNvSpPr>
            <p:nvPr/>
          </p:nvSpPr>
          <p:spPr bwMode="auto">
            <a:xfrm>
              <a:off x="1786890" y="75565"/>
              <a:ext cx="482600" cy="109855"/>
            </a:xfrm>
            <a:custGeom>
              <a:avLst/>
              <a:gdLst>
                <a:gd name="T0" fmla="*/ 113 w 811"/>
                <a:gd name="T1" fmla="*/ 173 h 185"/>
                <a:gd name="T2" fmla="*/ 107 w 811"/>
                <a:gd name="T3" fmla="*/ 157 h 185"/>
                <a:gd name="T4" fmla="*/ 95 w 811"/>
                <a:gd name="T5" fmla="*/ 95 h 185"/>
                <a:gd name="T6" fmla="*/ 8 w 811"/>
                <a:gd name="T7" fmla="*/ 163 h 185"/>
                <a:gd name="T8" fmla="*/ 35 w 811"/>
                <a:gd name="T9" fmla="*/ 95 h 185"/>
                <a:gd name="T10" fmla="*/ 18 w 811"/>
                <a:gd name="T11" fmla="*/ 101 h 185"/>
                <a:gd name="T12" fmla="*/ 87 w 811"/>
                <a:gd name="T13" fmla="*/ 18 h 185"/>
                <a:gd name="T14" fmla="*/ 174 w 811"/>
                <a:gd name="T15" fmla="*/ 100 h 185"/>
                <a:gd name="T16" fmla="*/ 190 w 811"/>
                <a:gd name="T17" fmla="*/ 77 h 185"/>
                <a:gd name="T18" fmla="*/ 346 w 811"/>
                <a:gd name="T19" fmla="*/ 154 h 185"/>
                <a:gd name="T20" fmla="*/ 329 w 811"/>
                <a:gd name="T21" fmla="*/ 130 h 185"/>
                <a:gd name="T22" fmla="*/ 292 w 811"/>
                <a:gd name="T23" fmla="*/ 88 h 185"/>
                <a:gd name="T24" fmla="*/ 350 w 811"/>
                <a:gd name="T25" fmla="*/ 13 h 185"/>
                <a:gd name="T26" fmla="*/ 395 w 811"/>
                <a:gd name="T27" fmla="*/ 58 h 185"/>
                <a:gd name="T28" fmla="*/ 398 w 811"/>
                <a:gd name="T29" fmla="*/ 157 h 185"/>
                <a:gd name="T30" fmla="*/ 208 w 811"/>
                <a:gd name="T31" fmla="*/ 72 h 185"/>
                <a:gd name="T32" fmla="*/ 233 w 811"/>
                <a:gd name="T33" fmla="*/ 40 h 185"/>
                <a:gd name="T34" fmla="*/ 233 w 811"/>
                <a:gd name="T35" fmla="*/ 28 h 185"/>
                <a:gd name="T36" fmla="*/ 262 w 811"/>
                <a:gd name="T37" fmla="*/ 9 h 185"/>
                <a:gd name="T38" fmla="*/ 265 w 811"/>
                <a:gd name="T39" fmla="*/ 4 h 185"/>
                <a:gd name="T40" fmla="*/ 294 w 811"/>
                <a:gd name="T41" fmla="*/ 28 h 185"/>
                <a:gd name="T42" fmla="*/ 294 w 811"/>
                <a:gd name="T43" fmla="*/ 40 h 185"/>
                <a:gd name="T44" fmla="*/ 316 w 811"/>
                <a:gd name="T45" fmla="*/ 72 h 185"/>
                <a:gd name="T46" fmla="*/ 251 w 811"/>
                <a:gd name="T47" fmla="*/ 143 h 185"/>
                <a:gd name="T48" fmla="*/ 222 w 811"/>
                <a:gd name="T49" fmla="*/ 83 h 185"/>
                <a:gd name="T50" fmla="*/ 279 w 811"/>
                <a:gd name="T51" fmla="*/ 177 h 185"/>
                <a:gd name="T52" fmla="*/ 271 w 811"/>
                <a:gd name="T53" fmla="*/ 165 h 185"/>
                <a:gd name="T54" fmla="*/ 262 w 811"/>
                <a:gd name="T55" fmla="*/ 60 h 185"/>
                <a:gd name="T56" fmla="*/ 262 w 811"/>
                <a:gd name="T57" fmla="*/ 40 h 185"/>
                <a:gd name="T58" fmla="*/ 274 w 811"/>
                <a:gd name="T59" fmla="*/ 107 h 185"/>
                <a:gd name="T60" fmla="*/ 251 w 811"/>
                <a:gd name="T61" fmla="*/ 131 h 185"/>
                <a:gd name="T62" fmla="*/ 251 w 811"/>
                <a:gd name="T63" fmla="*/ 119 h 185"/>
                <a:gd name="T64" fmla="*/ 341 w 811"/>
                <a:gd name="T65" fmla="*/ 58 h 185"/>
                <a:gd name="T66" fmla="*/ 569 w 811"/>
                <a:gd name="T67" fmla="*/ 81 h 185"/>
                <a:gd name="T68" fmla="*/ 506 w 811"/>
                <a:gd name="T69" fmla="*/ 173 h 185"/>
                <a:gd name="T70" fmla="*/ 533 w 811"/>
                <a:gd name="T71" fmla="*/ 144 h 185"/>
                <a:gd name="T72" fmla="*/ 510 w 811"/>
                <a:gd name="T73" fmla="*/ 101 h 185"/>
                <a:gd name="T74" fmla="*/ 478 w 811"/>
                <a:gd name="T75" fmla="*/ 104 h 185"/>
                <a:gd name="T76" fmla="*/ 451 w 811"/>
                <a:gd name="T77" fmla="*/ 81 h 185"/>
                <a:gd name="T78" fmla="*/ 416 w 811"/>
                <a:gd name="T79" fmla="*/ 79 h 185"/>
                <a:gd name="T80" fmla="*/ 502 w 811"/>
                <a:gd name="T81" fmla="*/ 22 h 185"/>
                <a:gd name="T82" fmla="*/ 518 w 811"/>
                <a:gd name="T83" fmla="*/ 14 h 185"/>
                <a:gd name="T84" fmla="*/ 590 w 811"/>
                <a:gd name="T85" fmla="*/ 100 h 185"/>
                <a:gd name="T86" fmla="*/ 736 w 811"/>
                <a:gd name="T87" fmla="*/ 33 h 185"/>
                <a:gd name="T88" fmla="*/ 811 w 811"/>
                <a:gd name="T89" fmla="*/ 79 h 185"/>
                <a:gd name="T90" fmla="*/ 751 w 811"/>
                <a:gd name="T91" fmla="*/ 175 h 185"/>
                <a:gd name="T92" fmla="*/ 736 w 811"/>
                <a:gd name="T93" fmla="*/ 112 h 185"/>
                <a:gd name="T94" fmla="*/ 705 w 811"/>
                <a:gd name="T95" fmla="*/ 113 h 185"/>
                <a:gd name="T96" fmla="*/ 789 w 811"/>
                <a:gd name="T97" fmla="*/ 2 h 185"/>
                <a:gd name="T98" fmla="*/ 629 w 811"/>
                <a:gd name="T99" fmla="*/ 57 h 185"/>
                <a:gd name="T100" fmla="*/ 657 w 811"/>
                <a:gd name="T101" fmla="*/ 4 h 185"/>
                <a:gd name="T102" fmla="*/ 688 w 811"/>
                <a:gd name="T103" fmla="*/ 43 h 185"/>
                <a:gd name="T104" fmla="*/ 688 w 811"/>
                <a:gd name="T105" fmla="*/ 57 h 185"/>
                <a:gd name="T106" fmla="*/ 705 w 811"/>
                <a:gd name="T107" fmla="*/ 118 h 185"/>
                <a:gd name="T108" fmla="*/ 657 w 811"/>
                <a:gd name="T109" fmla="*/ 175 h 185"/>
                <a:gd name="T110" fmla="*/ 623 w 811"/>
                <a:gd name="T111" fmla="*/ 1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1" h="185">
                  <a:moveTo>
                    <a:pt x="153" y="81"/>
                  </a:moveTo>
                  <a:lnTo>
                    <a:pt x="150" y="142"/>
                  </a:lnTo>
                  <a:cubicBezTo>
                    <a:pt x="149" y="163"/>
                    <a:pt x="137" y="173"/>
                    <a:pt x="113" y="173"/>
                  </a:cubicBezTo>
                  <a:lnTo>
                    <a:pt x="90" y="173"/>
                  </a:lnTo>
                  <a:lnTo>
                    <a:pt x="88" y="157"/>
                  </a:lnTo>
                  <a:lnTo>
                    <a:pt x="107" y="157"/>
                  </a:lnTo>
                  <a:cubicBezTo>
                    <a:pt x="113" y="157"/>
                    <a:pt x="117" y="152"/>
                    <a:pt x="117" y="144"/>
                  </a:cubicBezTo>
                  <a:lnTo>
                    <a:pt x="120" y="95"/>
                  </a:lnTo>
                  <a:lnTo>
                    <a:pt x="95" y="95"/>
                  </a:lnTo>
                  <a:lnTo>
                    <a:pt x="94" y="101"/>
                  </a:lnTo>
                  <a:cubicBezTo>
                    <a:pt x="91" y="129"/>
                    <a:pt x="67" y="156"/>
                    <a:pt x="24" y="184"/>
                  </a:cubicBezTo>
                  <a:lnTo>
                    <a:pt x="8" y="163"/>
                  </a:lnTo>
                  <a:cubicBezTo>
                    <a:pt x="40" y="144"/>
                    <a:pt x="58" y="125"/>
                    <a:pt x="62" y="104"/>
                  </a:cubicBezTo>
                  <a:lnTo>
                    <a:pt x="63" y="95"/>
                  </a:lnTo>
                  <a:lnTo>
                    <a:pt x="35" y="95"/>
                  </a:lnTo>
                  <a:lnTo>
                    <a:pt x="35" y="81"/>
                  </a:lnTo>
                  <a:lnTo>
                    <a:pt x="153" y="81"/>
                  </a:lnTo>
                  <a:close/>
                  <a:moveTo>
                    <a:pt x="18" y="101"/>
                  </a:moveTo>
                  <a:lnTo>
                    <a:pt x="0" y="79"/>
                  </a:lnTo>
                  <a:cubicBezTo>
                    <a:pt x="26" y="61"/>
                    <a:pt x="46" y="35"/>
                    <a:pt x="60" y="1"/>
                  </a:cubicBezTo>
                  <a:lnTo>
                    <a:pt x="87" y="18"/>
                  </a:lnTo>
                  <a:cubicBezTo>
                    <a:pt x="90" y="20"/>
                    <a:pt x="90" y="21"/>
                    <a:pt x="86" y="22"/>
                  </a:cubicBezTo>
                  <a:cubicBezTo>
                    <a:pt x="74" y="48"/>
                    <a:pt x="51" y="74"/>
                    <a:pt x="18" y="101"/>
                  </a:cubicBezTo>
                  <a:close/>
                  <a:moveTo>
                    <a:pt x="174" y="100"/>
                  </a:moveTo>
                  <a:cubicBezTo>
                    <a:pt x="139" y="79"/>
                    <a:pt x="115" y="51"/>
                    <a:pt x="102" y="14"/>
                  </a:cubicBezTo>
                  <a:lnTo>
                    <a:pt x="130" y="3"/>
                  </a:lnTo>
                  <a:cubicBezTo>
                    <a:pt x="144" y="38"/>
                    <a:pt x="164" y="63"/>
                    <a:pt x="190" y="77"/>
                  </a:cubicBezTo>
                  <a:lnTo>
                    <a:pt x="174" y="100"/>
                  </a:lnTo>
                  <a:close/>
                  <a:moveTo>
                    <a:pt x="384" y="182"/>
                  </a:moveTo>
                  <a:cubicBezTo>
                    <a:pt x="362" y="168"/>
                    <a:pt x="349" y="159"/>
                    <a:pt x="346" y="154"/>
                  </a:cubicBezTo>
                  <a:cubicBezTo>
                    <a:pt x="341" y="162"/>
                    <a:pt x="328" y="172"/>
                    <a:pt x="306" y="184"/>
                  </a:cubicBezTo>
                  <a:lnTo>
                    <a:pt x="293" y="163"/>
                  </a:lnTo>
                  <a:cubicBezTo>
                    <a:pt x="307" y="154"/>
                    <a:pt x="319" y="143"/>
                    <a:pt x="329" y="130"/>
                  </a:cubicBezTo>
                  <a:cubicBezTo>
                    <a:pt x="321" y="113"/>
                    <a:pt x="317" y="102"/>
                    <a:pt x="316" y="96"/>
                  </a:cubicBezTo>
                  <a:cubicBezTo>
                    <a:pt x="316" y="96"/>
                    <a:pt x="313" y="102"/>
                    <a:pt x="308" y="113"/>
                  </a:cubicBezTo>
                  <a:lnTo>
                    <a:pt x="292" y="88"/>
                  </a:lnTo>
                  <a:cubicBezTo>
                    <a:pt x="307" y="71"/>
                    <a:pt x="316" y="42"/>
                    <a:pt x="320" y="0"/>
                  </a:cubicBezTo>
                  <a:lnTo>
                    <a:pt x="350" y="7"/>
                  </a:lnTo>
                  <a:cubicBezTo>
                    <a:pt x="356" y="10"/>
                    <a:pt x="356" y="12"/>
                    <a:pt x="350" y="13"/>
                  </a:cubicBezTo>
                  <a:cubicBezTo>
                    <a:pt x="349" y="20"/>
                    <a:pt x="346" y="30"/>
                    <a:pt x="343" y="43"/>
                  </a:cubicBezTo>
                  <a:lnTo>
                    <a:pt x="395" y="43"/>
                  </a:lnTo>
                  <a:lnTo>
                    <a:pt x="395" y="58"/>
                  </a:lnTo>
                  <a:lnTo>
                    <a:pt x="381" y="58"/>
                  </a:lnTo>
                  <a:cubicBezTo>
                    <a:pt x="380" y="84"/>
                    <a:pt x="374" y="108"/>
                    <a:pt x="363" y="129"/>
                  </a:cubicBezTo>
                  <a:cubicBezTo>
                    <a:pt x="370" y="138"/>
                    <a:pt x="382" y="148"/>
                    <a:pt x="398" y="157"/>
                  </a:cubicBezTo>
                  <a:lnTo>
                    <a:pt x="384" y="182"/>
                  </a:lnTo>
                  <a:close/>
                  <a:moveTo>
                    <a:pt x="316" y="72"/>
                  </a:moveTo>
                  <a:lnTo>
                    <a:pt x="208" y="72"/>
                  </a:lnTo>
                  <a:lnTo>
                    <a:pt x="208" y="60"/>
                  </a:lnTo>
                  <a:lnTo>
                    <a:pt x="233" y="60"/>
                  </a:lnTo>
                  <a:lnTo>
                    <a:pt x="233" y="40"/>
                  </a:lnTo>
                  <a:lnTo>
                    <a:pt x="213" y="40"/>
                  </a:lnTo>
                  <a:lnTo>
                    <a:pt x="213" y="28"/>
                  </a:lnTo>
                  <a:lnTo>
                    <a:pt x="233" y="28"/>
                  </a:lnTo>
                  <a:lnTo>
                    <a:pt x="233" y="4"/>
                  </a:lnTo>
                  <a:lnTo>
                    <a:pt x="261" y="4"/>
                  </a:lnTo>
                  <a:cubicBezTo>
                    <a:pt x="265" y="5"/>
                    <a:pt x="265" y="6"/>
                    <a:pt x="262" y="9"/>
                  </a:cubicBezTo>
                  <a:lnTo>
                    <a:pt x="262" y="28"/>
                  </a:lnTo>
                  <a:lnTo>
                    <a:pt x="265" y="28"/>
                  </a:lnTo>
                  <a:lnTo>
                    <a:pt x="265" y="4"/>
                  </a:lnTo>
                  <a:lnTo>
                    <a:pt x="293" y="4"/>
                  </a:lnTo>
                  <a:cubicBezTo>
                    <a:pt x="297" y="5"/>
                    <a:pt x="297" y="6"/>
                    <a:pt x="294" y="9"/>
                  </a:cubicBezTo>
                  <a:lnTo>
                    <a:pt x="294" y="28"/>
                  </a:lnTo>
                  <a:lnTo>
                    <a:pt x="313" y="28"/>
                  </a:lnTo>
                  <a:lnTo>
                    <a:pt x="313" y="40"/>
                  </a:lnTo>
                  <a:lnTo>
                    <a:pt x="294" y="40"/>
                  </a:lnTo>
                  <a:lnTo>
                    <a:pt x="294" y="60"/>
                  </a:lnTo>
                  <a:lnTo>
                    <a:pt x="316" y="60"/>
                  </a:lnTo>
                  <a:lnTo>
                    <a:pt x="316" y="72"/>
                  </a:lnTo>
                  <a:close/>
                  <a:moveTo>
                    <a:pt x="274" y="162"/>
                  </a:moveTo>
                  <a:lnTo>
                    <a:pt x="274" y="143"/>
                  </a:lnTo>
                  <a:lnTo>
                    <a:pt x="251" y="143"/>
                  </a:lnTo>
                  <a:lnTo>
                    <a:pt x="251" y="177"/>
                  </a:lnTo>
                  <a:lnTo>
                    <a:pt x="222" y="177"/>
                  </a:lnTo>
                  <a:lnTo>
                    <a:pt x="222" y="83"/>
                  </a:lnTo>
                  <a:lnTo>
                    <a:pt x="303" y="83"/>
                  </a:lnTo>
                  <a:lnTo>
                    <a:pt x="303" y="166"/>
                  </a:lnTo>
                  <a:cubicBezTo>
                    <a:pt x="303" y="173"/>
                    <a:pt x="295" y="177"/>
                    <a:pt x="279" y="177"/>
                  </a:cubicBezTo>
                  <a:lnTo>
                    <a:pt x="265" y="177"/>
                  </a:lnTo>
                  <a:lnTo>
                    <a:pt x="263" y="165"/>
                  </a:lnTo>
                  <a:lnTo>
                    <a:pt x="271" y="165"/>
                  </a:lnTo>
                  <a:cubicBezTo>
                    <a:pt x="273" y="165"/>
                    <a:pt x="274" y="164"/>
                    <a:pt x="274" y="162"/>
                  </a:cubicBezTo>
                  <a:close/>
                  <a:moveTo>
                    <a:pt x="262" y="40"/>
                  </a:moveTo>
                  <a:lnTo>
                    <a:pt x="262" y="60"/>
                  </a:lnTo>
                  <a:lnTo>
                    <a:pt x="265" y="60"/>
                  </a:lnTo>
                  <a:lnTo>
                    <a:pt x="265" y="40"/>
                  </a:lnTo>
                  <a:lnTo>
                    <a:pt x="262" y="40"/>
                  </a:lnTo>
                  <a:close/>
                  <a:moveTo>
                    <a:pt x="251" y="95"/>
                  </a:moveTo>
                  <a:lnTo>
                    <a:pt x="251" y="107"/>
                  </a:lnTo>
                  <a:lnTo>
                    <a:pt x="274" y="107"/>
                  </a:lnTo>
                  <a:lnTo>
                    <a:pt x="274" y="95"/>
                  </a:lnTo>
                  <a:lnTo>
                    <a:pt x="251" y="95"/>
                  </a:lnTo>
                  <a:close/>
                  <a:moveTo>
                    <a:pt x="251" y="131"/>
                  </a:moveTo>
                  <a:lnTo>
                    <a:pt x="274" y="131"/>
                  </a:lnTo>
                  <a:lnTo>
                    <a:pt x="274" y="119"/>
                  </a:lnTo>
                  <a:lnTo>
                    <a:pt x="251" y="119"/>
                  </a:lnTo>
                  <a:lnTo>
                    <a:pt x="251" y="131"/>
                  </a:lnTo>
                  <a:close/>
                  <a:moveTo>
                    <a:pt x="351" y="58"/>
                  </a:moveTo>
                  <a:lnTo>
                    <a:pt x="341" y="58"/>
                  </a:lnTo>
                  <a:cubicBezTo>
                    <a:pt x="342" y="79"/>
                    <a:pt x="343" y="94"/>
                    <a:pt x="344" y="101"/>
                  </a:cubicBezTo>
                  <a:cubicBezTo>
                    <a:pt x="347" y="95"/>
                    <a:pt x="349" y="81"/>
                    <a:pt x="351" y="58"/>
                  </a:cubicBezTo>
                  <a:close/>
                  <a:moveTo>
                    <a:pt x="569" y="81"/>
                  </a:moveTo>
                  <a:lnTo>
                    <a:pt x="566" y="142"/>
                  </a:lnTo>
                  <a:cubicBezTo>
                    <a:pt x="565" y="163"/>
                    <a:pt x="553" y="173"/>
                    <a:pt x="529" y="173"/>
                  </a:cubicBezTo>
                  <a:lnTo>
                    <a:pt x="506" y="173"/>
                  </a:lnTo>
                  <a:lnTo>
                    <a:pt x="504" y="157"/>
                  </a:lnTo>
                  <a:lnTo>
                    <a:pt x="523" y="157"/>
                  </a:lnTo>
                  <a:cubicBezTo>
                    <a:pt x="529" y="157"/>
                    <a:pt x="533" y="152"/>
                    <a:pt x="533" y="144"/>
                  </a:cubicBezTo>
                  <a:lnTo>
                    <a:pt x="536" y="95"/>
                  </a:lnTo>
                  <a:lnTo>
                    <a:pt x="511" y="95"/>
                  </a:lnTo>
                  <a:lnTo>
                    <a:pt x="510" y="101"/>
                  </a:lnTo>
                  <a:cubicBezTo>
                    <a:pt x="507" y="129"/>
                    <a:pt x="483" y="156"/>
                    <a:pt x="440" y="184"/>
                  </a:cubicBezTo>
                  <a:lnTo>
                    <a:pt x="424" y="163"/>
                  </a:lnTo>
                  <a:cubicBezTo>
                    <a:pt x="456" y="144"/>
                    <a:pt x="474" y="125"/>
                    <a:pt x="478" y="104"/>
                  </a:cubicBezTo>
                  <a:lnTo>
                    <a:pt x="479" y="95"/>
                  </a:lnTo>
                  <a:lnTo>
                    <a:pt x="451" y="95"/>
                  </a:lnTo>
                  <a:lnTo>
                    <a:pt x="451" y="81"/>
                  </a:lnTo>
                  <a:lnTo>
                    <a:pt x="569" y="81"/>
                  </a:lnTo>
                  <a:close/>
                  <a:moveTo>
                    <a:pt x="434" y="101"/>
                  </a:moveTo>
                  <a:lnTo>
                    <a:pt x="416" y="79"/>
                  </a:lnTo>
                  <a:cubicBezTo>
                    <a:pt x="442" y="61"/>
                    <a:pt x="462" y="35"/>
                    <a:pt x="476" y="1"/>
                  </a:cubicBezTo>
                  <a:lnTo>
                    <a:pt x="503" y="18"/>
                  </a:lnTo>
                  <a:cubicBezTo>
                    <a:pt x="506" y="20"/>
                    <a:pt x="506" y="21"/>
                    <a:pt x="502" y="22"/>
                  </a:cubicBezTo>
                  <a:cubicBezTo>
                    <a:pt x="490" y="48"/>
                    <a:pt x="467" y="74"/>
                    <a:pt x="434" y="101"/>
                  </a:cubicBezTo>
                  <a:close/>
                  <a:moveTo>
                    <a:pt x="590" y="100"/>
                  </a:moveTo>
                  <a:cubicBezTo>
                    <a:pt x="555" y="79"/>
                    <a:pt x="531" y="51"/>
                    <a:pt x="518" y="14"/>
                  </a:cubicBezTo>
                  <a:lnTo>
                    <a:pt x="546" y="3"/>
                  </a:lnTo>
                  <a:cubicBezTo>
                    <a:pt x="560" y="38"/>
                    <a:pt x="580" y="63"/>
                    <a:pt x="606" y="77"/>
                  </a:cubicBezTo>
                  <a:lnTo>
                    <a:pt x="590" y="100"/>
                  </a:lnTo>
                  <a:close/>
                  <a:moveTo>
                    <a:pt x="801" y="22"/>
                  </a:moveTo>
                  <a:cubicBezTo>
                    <a:pt x="801" y="30"/>
                    <a:pt x="796" y="32"/>
                    <a:pt x="786" y="28"/>
                  </a:cubicBezTo>
                  <a:cubicBezTo>
                    <a:pt x="774" y="30"/>
                    <a:pt x="757" y="32"/>
                    <a:pt x="736" y="33"/>
                  </a:cubicBezTo>
                  <a:lnTo>
                    <a:pt x="736" y="64"/>
                  </a:lnTo>
                  <a:lnTo>
                    <a:pt x="811" y="64"/>
                  </a:lnTo>
                  <a:lnTo>
                    <a:pt x="811" y="79"/>
                  </a:lnTo>
                  <a:lnTo>
                    <a:pt x="782" y="79"/>
                  </a:lnTo>
                  <a:lnTo>
                    <a:pt x="782" y="175"/>
                  </a:lnTo>
                  <a:lnTo>
                    <a:pt x="751" y="175"/>
                  </a:lnTo>
                  <a:lnTo>
                    <a:pt x="751" y="79"/>
                  </a:lnTo>
                  <a:lnTo>
                    <a:pt x="736" y="79"/>
                  </a:lnTo>
                  <a:lnTo>
                    <a:pt x="736" y="112"/>
                  </a:lnTo>
                  <a:cubicBezTo>
                    <a:pt x="736" y="141"/>
                    <a:pt x="724" y="165"/>
                    <a:pt x="700" y="185"/>
                  </a:cubicBezTo>
                  <a:lnTo>
                    <a:pt x="685" y="163"/>
                  </a:lnTo>
                  <a:cubicBezTo>
                    <a:pt x="698" y="150"/>
                    <a:pt x="705" y="134"/>
                    <a:pt x="705" y="113"/>
                  </a:cubicBezTo>
                  <a:lnTo>
                    <a:pt x="705" y="13"/>
                  </a:lnTo>
                  <a:lnTo>
                    <a:pt x="732" y="20"/>
                  </a:lnTo>
                  <a:cubicBezTo>
                    <a:pt x="746" y="19"/>
                    <a:pt x="765" y="13"/>
                    <a:pt x="789" y="2"/>
                  </a:cubicBezTo>
                  <a:lnTo>
                    <a:pt x="801" y="22"/>
                  </a:lnTo>
                  <a:close/>
                  <a:moveTo>
                    <a:pt x="657" y="57"/>
                  </a:moveTo>
                  <a:lnTo>
                    <a:pt x="629" y="57"/>
                  </a:lnTo>
                  <a:lnTo>
                    <a:pt x="629" y="43"/>
                  </a:lnTo>
                  <a:lnTo>
                    <a:pt x="657" y="43"/>
                  </a:lnTo>
                  <a:lnTo>
                    <a:pt x="657" y="4"/>
                  </a:lnTo>
                  <a:lnTo>
                    <a:pt x="687" y="4"/>
                  </a:lnTo>
                  <a:cubicBezTo>
                    <a:pt x="691" y="5"/>
                    <a:pt x="692" y="6"/>
                    <a:pt x="688" y="9"/>
                  </a:cubicBezTo>
                  <a:lnTo>
                    <a:pt x="688" y="43"/>
                  </a:lnTo>
                  <a:lnTo>
                    <a:pt x="716" y="43"/>
                  </a:lnTo>
                  <a:lnTo>
                    <a:pt x="716" y="57"/>
                  </a:lnTo>
                  <a:lnTo>
                    <a:pt x="688" y="57"/>
                  </a:lnTo>
                  <a:lnTo>
                    <a:pt x="688" y="79"/>
                  </a:lnTo>
                  <a:cubicBezTo>
                    <a:pt x="699" y="84"/>
                    <a:pt x="708" y="89"/>
                    <a:pt x="716" y="95"/>
                  </a:cubicBezTo>
                  <a:lnTo>
                    <a:pt x="705" y="118"/>
                  </a:lnTo>
                  <a:cubicBezTo>
                    <a:pt x="691" y="108"/>
                    <a:pt x="684" y="103"/>
                    <a:pt x="686" y="103"/>
                  </a:cubicBezTo>
                  <a:lnTo>
                    <a:pt x="686" y="175"/>
                  </a:lnTo>
                  <a:lnTo>
                    <a:pt x="657" y="175"/>
                  </a:lnTo>
                  <a:lnTo>
                    <a:pt x="657" y="114"/>
                  </a:lnTo>
                  <a:cubicBezTo>
                    <a:pt x="657" y="122"/>
                    <a:pt x="651" y="133"/>
                    <a:pt x="638" y="149"/>
                  </a:cubicBezTo>
                  <a:lnTo>
                    <a:pt x="623" y="125"/>
                  </a:lnTo>
                  <a:cubicBezTo>
                    <a:pt x="641" y="104"/>
                    <a:pt x="653" y="81"/>
                    <a:pt x="657" y="5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34" name="Freeform 522"/>
            <p:cNvSpPr>
              <a:spLocks noEditPoints="1"/>
            </p:cNvSpPr>
            <p:nvPr/>
          </p:nvSpPr>
          <p:spPr bwMode="auto">
            <a:xfrm>
              <a:off x="2279650" y="64135"/>
              <a:ext cx="46355" cy="50800"/>
            </a:xfrm>
            <a:custGeom>
              <a:avLst/>
              <a:gdLst>
                <a:gd name="T0" fmla="*/ 22 w 78"/>
                <a:gd name="T1" fmla="*/ 27 h 86"/>
                <a:gd name="T2" fmla="*/ 2 w 78"/>
                <a:gd name="T3" fmla="*/ 23 h 86"/>
                <a:gd name="T4" fmla="*/ 14 w 78"/>
                <a:gd name="T5" fmla="*/ 5 h 86"/>
                <a:gd name="T6" fmla="*/ 38 w 78"/>
                <a:gd name="T7" fmla="*/ 0 h 86"/>
                <a:gd name="T8" fmla="*/ 60 w 78"/>
                <a:gd name="T9" fmla="*/ 3 h 86"/>
                <a:gd name="T10" fmla="*/ 70 w 78"/>
                <a:gd name="T11" fmla="*/ 12 h 86"/>
                <a:gd name="T12" fmla="*/ 73 w 78"/>
                <a:gd name="T13" fmla="*/ 31 h 86"/>
                <a:gd name="T14" fmla="*/ 73 w 78"/>
                <a:gd name="T15" fmla="*/ 57 h 86"/>
                <a:gd name="T16" fmla="*/ 74 w 78"/>
                <a:gd name="T17" fmla="*/ 73 h 86"/>
                <a:gd name="T18" fmla="*/ 78 w 78"/>
                <a:gd name="T19" fmla="*/ 84 h 86"/>
                <a:gd name="T20" fmla="*/ 56 w 78"/>
                <a:gd name="T21" fmla="*/ 84 h 86"/>
                <a:gd name="T22" fmla="*/ 54 w 78"/>
                <a:gd name="T23" fmla="*/ 78 h 86"/>
                <a:gd name="T24" fmla="*/ 53 w 78"/>
                <a:gd name="T25" fmla="*/ 75 h 86"/>
                <a:gd name="T26" fmla="*/ 41 w 78"/>
                <a:gd name="T27" fmla="*/ 84 h 86"/>
                <a:gd name="T28" fmla="*/ 28 w 78"/>
                <a:gd name="T29" fmla="*/ 86 h 86"/>
                <a:gd name="T30" fmla="*/ 8 w 78"/>
                <a:gd name="T31" fmla="*/ 79 h 86"/>
                <a:gd name="T32" fmla="*/ 0 w 78"/>
                <a:gd name="T33" fmla="*/ 62 h 86"/>
                <a:gd name="T34" fmla="*/ 4 w 78"/>
                <a:gd name="T35" fmla="*/ 49 h 86"/>
                <a:gd name="T36" fmla="*/ 13 w 78"/>
                <a:gd name="T37" fmla="*/ 41 h 86"/>
                <a:gd name="T38" fmla="*/ 30 w 78"/>
                <a:gd name="T39" fmla="*/ 36 h 86"/>
                <a:gd name="T40" fmla="*/ 52 w 78"/>
                <a:gd name="T41" fmla="*/ 30 h 86"/>
                <a:gd name="T42" fmla="*/ 52 w 78"/>
                <a:gd name="T43" fmla="*/ 28 h 86"/>
                <a:gd name="T44" fmla="*/ 49 w 78"/>
                <a:gd name="T45" fmla="*/ 19 h 86"/>
                <a:gd name="T46" fmla="*/ 37 w 78"/>
                <a:gd name="T47" fmla="*/ 16 h 86"/>
                <a:gd name="T48" fmla="*/ 28 w 78"/>
                <a:gd name="T49" fmla="*/ 19 h 86"/>
                <a:gd name="T50" fmla="*/ 22 w 78"/>
                <a:gd name="T51" fmla="*/ 27 h 86"/>
                <a:gd name="T52" fmla="*/ 52 w 78"/>
                <a:gd name="T53" fmla="*/ 45 h 86"/>
                <a:gd name="T54" fmla="*/ 38 w 78"/>
                <a:gd name="T55" fmla="*/ 48 h 86"/>
                <a:gd name="T56" fmla="*/ 26 w 78"/>
                <a:gd name="T57" fmla="*/ 52 h 86"/>
                <a:gd name="T58" fmla="*/ 22 w 78"/>
                <a:gd name="T59" fmla="*/ 59 h 86"/>
                <a:gd name="T60" fmla="*/ 26 w 78"/>
                <a:gd name="T61" fmla="*/ 68 h 86"/>
                <a:gd name="T62" fmla="*/ 34 w 78"/>
                <a:gd name="T63" fmla="*/ 71 h 86"/>
                <a:gd name="T64" fmla="*/ 46 w 78"/>
                <a:gd name="T65" fmla="*/ 67 h 86"/>
                <a:gd name="T66" fmla="*/ 51 w 78"/>
                <a:gd name="T67" fmla="*/ 60 h 86"/>
                <a:gd name="T68" fmla="*/ 52 w 78"/>
                <a:gd name="T69" fmla="*/ 49 h 86"/>
                <a:gd name="T70" fmla="*/ 52 w 78"/>
                <a:gd name="T71" fmla="*/ 4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86">
                  <a:moveTo>
                    <a:pt x="22" y="27"/>
                  </a:moveTo>
                  <a:lnTo>
                    <a:pt x="2" y="23"/>
                  </a:lnTo>
                  <a:cubicBezTo>
                    <a:pt x="5" y="15"/>
                    <a:pt x="8" y="9"/>
                    <a:pt x="14" y="5"/>
                  </a:cubicBezTo>
                  <a:cubicBezTo>
                    <a:pt x="19" y="2"/>
                    <a:pt x="28" y="0"/>
                    <a:pt x="38" y="0"/>
                  </a:cubicBezTo>
                  <a:cubicBezTo>
                    <a:pt x="48" y="0"/>
                    <a:pt x="55" y="1"/>
                    <a:pt x="60" y="3"/>
                  </a:cubicBezTo>
                  <a:cubicBezTo>
                    <a:pt x="65" y="5"/>
                    <a:pt x="68" y="8"/>
                    <a:pt x="70" y="12"/>
                  </a:cubicBezTo>
                  <a:cubicBezTo>
                    <a:pt x="72" y="15"/>
                    <a:pt x="73" y="22"/>
                    <a:pt x="73" y="31"/>
                  </a:cubicBezTo>
                  <a:lnTo>
                    <a:pt x="73" y="57"/>
                  </a:lnTo>
                  <a:cubicBezTo>
                    <a:pt x="73" y="65"/>
                    <a:pt x="73" y="70"/>
                    <a:pt x="74" y="73"/>
                  </a:cubicBezTo>
                  <a:cubicBezTo>
                    <a:pt x="75" y="77"/>
                    <a:pt x="76" y="80"/>
                    <a:pt x="78" y="84"/>
                  </a:cubicBezTo>
                  <a:lnTo>
                    <a:pt x="56" y="84"/>
                  </a:lnTo>
                  <a:cubicBezTo>
                    <a:pt x="56" y="83"/>
                    <a:pt x="55" y="81"/>
                    <a:pt x="54" y="78"/>
                  </a:cubicBezTo>
                  <a:cubicBezTo>
                    <a:pt x="54" y="77"/>
                    <a:pt x="54" y="76"/>
                    <a:pt x="53" y="75"/>
                  </a:cubicBezTo>
                  <a:cubicBezTo>
                    <a:pt x="50" y="79"/>
                    <a:pt x="46" y="82"/>
                    <a:pt x="41" y="84"/>
                  </a:cubicBezTo>
                  <a:cubicBezTo>
                    <a:pt x="37" y="86"/>
                    <a:pt x="33" y="86"/>
                    <a:pt x="28" y="86"/>
                  </a:cubicBezTo>
                  <a:cubicBezTo>
                    <a:pt x="19" y="86"/>
                    <a:pt x="13" y="84"/>
                    <a:pt x="8" y="79"/>
                  </a:cubicBezTo>
                  <a:cubicBezTo>
                    <a:pt x="3" y="75"/>
                    <a:pt x="0" y="69"/>
                    <a:pt x="0" y="62"/>
                  </a:cubicBezTo>
                  <a:cubicBezTo>
                    <a:pt x="0" y="57"/>
                    <a:pt x="1" y="53"/>
                    <a:pt x="4" y="49"/>
                  </a:cubicBezTo>
                  <a:cubicBezTo>
                    <a:pt x="6" y="46"/>
                    <a:pt x="9" y="43"/>
                    <a:pt x="13" y="41"/>
                  </a:cubicBezTo>
                  <a:cubicBezTo>
                    <a:pt x="17" y="39"/>
                    <a:pt x="23" y="37"/>
                    <a:pt x="30" y="36"/>
                  </a:cubicBezTo>
                  <a:cubicBezTo>
                    <a:pt x="41" y="34"/>
                    <a:pt x="48" y="32"/>
                    <a:pt x="52" y="30"/>
                  </a:cubicBezTo>
                  <a:lnTo>
                    <a:pt x="52" y="28"/>
                  </a:lnTo>
                  <a:cubicBezTo>
                    <a:pt x="52" y="24"/>
                    <a:pt x="51" y="21"/>
                    <a:pt x="49" y="19"/>
                  </a:cubicBezTo>
                  <a:cubicBezTo>
                    <a:pt x="47" y="17"/>
                    <a:pt x="43" y="16"/>
                    <a:pt x="37" y="16"/>
                  </a:cubicBezTo>
                  <a:cubicBezTo>
                    <a:pt x="33" y="16"/>
                    <a:pt x="30" y="17"/>
                    <a:pt x="28" y="19"/>
                  </a:cubicBezTo>
                  <a:cubicBezTo>
                    <a:pt x="26" y="20"/>
                    <a:pt x="24" y="23"/>
                    <a:pt x="22" y="27"/>
                  </a:cubicBezTo>
                  <a:close/>
                  <a:moveTo>
                    <a:pt x="52" y="45"/>
                  </a:moveTo>
                  <a:cubicBezTo>
                    <a:pt x="49" y="46"/>
                    <a:pt x="44" y="47"/>
                    <a:pt x="38" y="48"/>
                  </a:cubicBezTo>
                  <a:cubicBezTo>
                    <a:pt x="32" y="49"/>
                    <a:pt x="28" y="51"/>
                    <a:pt x="26" y="52"/>
                  </a:cubicBezTo>
                  <a:cubicBezTo>
                    <a:pt x="24" y="54"/>
                    <a:pt x="22" y="56"/>
                    <a:pt x="22" y="59"/>
                  </a:cubicBezTo>
                  <a:cubicBezTo>
                    <a:pt x="22" y="63"/>
                    <a:pt x="23" y="65"/>
                    <a:pt x="26" y="68"/>
                  </a:cubicBezTo>
                  <a:cubicBezTo>
                    <a:pt x="28" y="70"/>
                    <a:pt x="31" y="71"/>
                    <a:pt x="34" y="71"/>
                  </a:cubicBezTo>
                  <a:cubicBezTo>
                    <a:pt x="38" y="71"/>
                    <a:pt x="42" y="70"/>
                    <a:pt x="46" y="67"/>
                  </a:cubicBezTo>
                  <a:cubicBezTo>
                    <a:pt x="48" y="65"/>
                    <a:pt x="50" y="63"/>
                    <a:pt x="51" y="60"/>
                  </a:cubicBezTo>
                  <a:cubicBezTo>
                    <a:pt x="51" y="58"/>
                    <a:pt x="52" y="54"/>
                    <a:pt x="52" y="49"/>
                  </a:cubicBezTo>
                  <a:lnTo>
                    <a:pt x="52" y="4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35" name="Rectangle 523"/>
            <p:cNvSpPr>
              <a:spLocks noChangeArrowheads="1"/>
            </p:cNvSpPr>
            <p:nvPr/>
          </p:nvSpPr>
          <p:spPr bwMode="auto">
            <a:xfrm>
              <a:off x="47625" y="274955"/>
              <a:ext cx="914400" cy="1898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36" name="Freeform 524"/>
            <p:cNvSpPr>
              <a:spLocks noEditPoints="1"/>
            </p:cNvSpPr>
            <p:nvPr/>
          </p:nvSpPr>
          <p:spPr bwMode="auto">
            <a:xfrm>
              <a:off x="134620" y="350520"/>
              <a:ext cx="327025" cy="102870"/>
            </a:xfrm>
            <a:custGeom>
              <a:avLst/>
              <a:gdLst>
                <a:gd name="T0" fmla="*/ 79 w 550"/>
                <a:gd name="T1" fmla="*/ 159 h 174"/>
                <a:gd name="T2" fmla="*/ 60 w 550"/>
                <a:gd name="T3" fmla="*/ 99 h 174"/>
                <a:gd name="T4" fmla="*/ 0 w 550"/>
                <a:gd name="T5" fmla="*/ 83 h 174"/>
                <a:gd name="T6" fmla="*/ 60 w 550"/>
                <a:gd name="T7" fmla="*/ 48 h 174"/>
                <a:gd name="T8" fmla="*/ 15 w 550"/>
                <a:gd name="T9" fmla="*/ 32 h 174"/>
                <a:gd name="T10" fmla="*/ 134 w 550"/>
                <a:gd name="T11" fmla="*/ 48 h 174"/>
                <a:gd name="T12" fmla="*/ 78 w 550"/>
                <a:gd name="T13" fmla="*/ 83 h 174"/>
                <a:gd name="T14" fmla="*/ 153 w 550"/>
                <a:gd name="T15" fmla="*/ 99 h 174"/>
                <a:gd name="T16" fmla="*/ 78 w 550"/>
                <a:gd name="T17" fmla="*/ 134 h 174"/>
                <a:gd name="T18" fmla="*/ 145 w 550"/>
                <a:gd name="T19" fmla="*/ 143 h 174"/>
                <a:gd name="T20" fmla="*/ 268 w 550"/>
                <a:gd name="T21" fmla="*/ 86 h 174"/>
                <a:gd name="T22" fmla="*/ 193 w 550"/>
                <a:gd name="T23" fmla="*/ 70 h 174"/>
                <a:gd name="T24" fmla="*/ 347 w 550"/>
                <a:gd name="T25" fmla="*/ 86 h 174"/>
                <a:gd name="T26" fmla="*/ 285 w 550"/>
                <a:gd name="T27" fmla="*/ 96 h 174"/>
                <a:gd name="T28" fmla="*/ 237 w 550"/>
                <a:gd name="T29" fmla="*/ 163 h 174"/>
                <a:gd name="T30" fmla="*/ 268 w 550"/>
                <a:gd name="T31" fmla="*/ 86 h 174"/>
                <a:gd name="T32" fmla="*/ 220 w 550"/>
                <a:gd name="T33" fmla="*/ 24 h 174"/>
                <a:gd name="T34" fmla="*/ 312 w 550"/>
                <a:gd name="T35" fmla="*/ 41 h 174"/>
                <a:gd name="T36" fmla="*/ 343 w 550"/>
                <a:gd name="T37" fmla="*/ 36 h 174"/>
                <a:gd name="T38" fmla="*/ 312 w 550"/>
                <a:gd name="T39" fmla="*/ 17 h 174"/>
                <a:gd name="T40" fmla="*/ 343 w 550"/>
                <a:gd name="T41" fmla="*/ 36 h 174"/>
                <a:gd name="T42" fmla="*/ 351 w 550"/>
                <a:gd name="T43" fmla="*/ 33 h 174"/>
                <a:gd name="T44" fmla="*/ 340 w 550"/>
                <a:gd name="T45" fmla="*/ 0 h 174"/>
                <a:gd name="T46" fmla="*/ 479 w 550"/>
                <a:gd name="T47" fmla="*/ 140 h 174"/>
                <a:gd name="T48" fmla="*/ 550 w 550"/>
                <a:gd name="T49" fmla="*/ 103 h 174"/>
                <a:gd name="T50" fmla="*/ 472 w 550"/>
                <a:gd name="T51" fmla="*/ 162 h 174"/>
                <a:gd name="T52" fmla="*/ 462 w 550"/>
                <a:gd name="T53" fmla="*/ 149 h 174"/>
                <a:gd name="T54" fmla="*/ 477 w 550"/>
                <a:gd name="T55" fmla="*/ 29 h 174"/>
                <a:gd name="T56" fmla="*/ 479 w 550"/>
                <a:gd name="T57" fmla="*/ 140 h 174"/>
                <a:gd name="T58" fmla="*/ 416 w 550"/>
                <a:gd name="T59" fmla="*/ 71 h 174"/>
                <a:gd name="T60" fmla="*/ 432 w 550"/>
                <a:gd name="T61" fmla="*/ 37 h 174"/>
                <a:gd name="T62" fmla="*/ 433 w 550"/>
                <a:gd name="T63" fmla="*/ 70 h 174"/>
                <a:gd name="T64" fmla="*/ 378 w 550"/>
                <a:gd name="T65" fmla="*/ 16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 h="174">
                  <a:moveTo>
                    <a:pt x="144" y="159"/>
                  </a:moveTo>
                  <a:lnTo>
                    <a:pt x="79" y="159"/>
                  </a:lnTo>
                  <a:cubicBezTo>
                    <a:pt x="67" y="159"/>
                    <a:pt x="60" y="153"/>
                    <a:pt x="60" y="140"/>
                  </a:cubicBezTo>
                  <a:lnTo>
                    <a:pt x="60" y="99"/>
                  </a:lnTo>
                  <a:lnTo>
                    <a:pt x="0" y="99"/>
                  </a:lnTo>
                  <a:lnTo>
                    <a:pt x="0" y="83"/>
                  </a:lnTo>
                  <a:lnTo>
                    <a:pt x="60" y="83"/>
                  </a:lnTo>
                  <a:lnTo>
                    <a:pt x="60" y="48"/>
                  </a:lnTo>
                  <a:lnTo>
                    <a:pt x="15" y="48"/>
                  </a:lnTo>
                  <a:lnTo>
                    <a:pt x="15" y="32"/>
                  </a:lnTo>
                  <a:lnTo>
                    <a:pt x="134" y="32"/>
                  </a:lnTo>
                  <a:lnTo>
                    <a:pt x="134" y="48"/>
                  </a:lnTo>
                  <a:lnTo>
                    <a:pt x="78" y="48"/>
                  </a:lnTo>
                  <a:lnTo>
                    <a:pt x="78" y="83"/>
                  </a:lnTo>
                  <a:lnTo>
                    <a:pt x="153" y="83"/>
                  </a:lnTo>
                  <a:lnTo>
                    <a:pt x="153" y="99"/>
                  </a:lnTo>
                  <a:lnTo>
                    <a:pt x="78" y="99"/>
                  </a:lnTo>
                  <a:lnTo>
                    <a:pt x="78" y="134"/>
                  </a:lnTo>
                  <a:cubicBezTo>
                    <a:pt x="78" y="140"/>
                    <a:pt x="80" y="143"/>
                    <a:pt x="86" y="143"/>
                  </a:cubicBezTo>
                  <a:lnTo>
                    <a:pt x="145" y="143"/>
                  </a:lnTo>
                  <a:lnTo>
                    <a:pt x="144" y="159"/>
                  </a:lnTo>
                  <a:close/>
                  <a:moveTo>
                    <a:pt x="268" y="86"/>
                  </a:moveTo>
                  <a:lnTo>
                    <a:pt x="193" y="86"/>
                  </a:lnTo>
                  <a:lnTo>
                    <a:pt x="193" y="70"/>
                  </a:lnTo>
                  <a:lnTo>
                    <a:pt x="347" y="70"/>
                  </a:lnTo>
                  <a:lnTo>
                    <a:pt x="347" y="86"/>
                  </a:lnTo>
                  <a:lnTo>
                    <a:pt x="285" y="86"/>
                  </a:lnTo>
                  <a:lnTo>
                    <a:pt x="285" y="96"/>
                  </a:lnTo>
                  <a:cubicBezTo>
                    <a:pt x="285" y="128"/>
                    <a:pt x="274" y="154"/>
                    <a:pt x="252" y="174"/>
                  </a:cubicBezTo>
                  <a:lnTo>
                    <a:pt x="237" y="163"/>
                  </a:lnTo>
                  <a:cubicBezTo>
                    <a:pt x="258" y="146"/>
                    <a:pt x="268" y="124"/>
                    <a:pt x="268" y="96"/>
                  </a:cubicBezTo>
                  <a:lnTo>
                    <a:pt x="268" y="86"/>
                  </a:lnTo>
                  <a:close/>
                  <a:moveTo>
                    <a:pt x="220" y="41"/>
                  </a:moveTo>
                  <a:lnTo>
                    <a:pt x="220" y="24"/>
                  </a:lnTo>
                  <a:lnTo>
                    <a:pt x="312" y="24"/>
                  </a:lnTo>
                  <a:lnTo>
                    <a:pt x="312" y="41"/>
                  </a:lnTo>
                  <a:lnTo>
                    <a:pt x="220" y="41"/>
                  </a:lnTo>
                  <a:close/>
                  <a:moveTo>
                    <a:pt x="343" y="36"/>
                  </a:moveTo>
                  <a:lnTo>
                    <a:pt x="333" y="44"/>
                  </a:lnTo>
                  <a:cubicBezTo>
                    <a:pt x="326" y="34"/>
                    <a:pt x="319" y="25"/>
                    <a:pt x="312" y="17"/>
                  </a:cubicBezTo>
                  <a:lnTo>
                    <a:pt x="322" y="10"/>
                  </a:lnTo>
                  <a:cubicBezTo>
                    <a:pt x="329" y="16"/>
                    <a:pt x="336" y="25"/>
                    <a:pt x="343" y="36"/>
                  </a:cubicBezTo>
                  <a:close/>
                  <a:moveTo>
                    <a:pt x="361" y="26"/>
                  </a:moveTo>
                  <a:lnTo>
                    <a:pt x="351" y="33"/>
                  </a:lnTo>
                  <a:cubicBezTo>
                    <a:pt x="343" y="22"/>
                    <a:pt x="336" y="14"/>
                    <a:pt x="330" y="8"/>
                  </a:cubicBezTo>
                  <a:lnTo>
                    <a:pt x="340" y="0"/>
                  </a:lnTo>
                  <a:cubicBezTo>
                    <a:pt x="347" y="7"/>
                    <a:pt x="354" y="16"/>
                    <a:pt x="361" y="26"/>
                  </a:cubicBezTo>
                  <a:close/>
                  <a:moveTo>
                    <a:pt x="479" y="140"/>
                  </a:moveTo>
                  <a:cubicBezTo>
                    <a:pt x="501" y="131"/>
                    <a:pt x="521" y="114"/>
                    <a:pt x="540" y="89"/>
                  </a:cubicBezTo>
                  <a:lnTo>
                    <a:pt x="550" y="103"/>
                  </a:lnTo>
                  <a:cubicBezTo>
                    <a:pt x="531" y="129"/>
                    <a:pt x="507" y="148"/>
                    <a:pt x="478" y="159"/>
                  </a:cubicBezTo>
                  <a:lnTo>
                    <a:pt x="472" y="162"/>
                  </a:lnTo>
                  <a:lnTo>
                    <a:pt x="460" y="153"/>
                  </a:lnTo>
                  <a:lnTo>
                    <a:pt x="462" y="149"/>
                  </a:lnTo>
                  <a:lnTo>
                    <a:pt x="462" y="29"/>
                  </a:lnTo>
                  <a:lnTo>
                    <a:pt x="477" y="29"/>
                  </a:lnTo>
                  <a:cubicBezTo>
                    <a:pt x="482" y="30"/>
                    <a:pt x="482" y="32"/>
                    <a:pt x="479" y="35"/>
                  </a:cubicBezTo>
                  <a:lnTo>
                    <a:pt x="479" y="140"/>
                  </a:lnTo>
                  <a:close/>
                  <a:moveTo>
                    <a:pt x="378" y="160"/>
                  </a:moveTo>
                  <a:cubicBezTo>
                    <a:pt x="403" y="136"/>
                    <a:pt x="416" y="106"/>
                    <a:pt x="416" y="71"/>
                  </a:cubicBezTo>
                  <a:lnTo>
                    <a:pt x="416" y="37"/>
                  </a:lnTo>
                  <a:lnTo>
                    <a:pt x="432" y="37"/>
                  </a:lnTo>
                  <a:cubicBezTo>
                    <a:pt x="436" y="38"/>
                    <a:pt x="437" y="40"/>
                    <a:pt x="433" y="43"/>
                  </a:cubicBezTo>
                  <a:lnTo>
                    <a:pt x="433" y="70"/>
                  </a:lnTo>
                  <a:cubicBezTo>
                    <a:pt x="433" y="112"/>
                    <a:pt x="420" y="145"/>
                    <a:pt x="393" y="170"/>
                  </a:cubicBezTo>
                  <a:lnTo>
                    <a:pt x="378"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37" name="Rectangle 525"/>
            <p:cNvSpPr>
              <a:spLocks noChangeArrowheads="1"/>
            </p:cNvSpPr>
            <p:nvPr/>
          </p:nvSpPr>
          <p:spPr bwMode="auto">
            <a:xfrm>
              <a:off x="3475355" y="274955"/>
              <a:ext cx="628650" cy="189865"/>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cxnSp>
          <p:nvCxnSpPr>
            <p:cNvPr id="238" name="Line 526"/>
            <p:cNvCxnSpPr/>
            <p:nvPr/>
          </p:nvCxnSpPr>
          <p:spPr bwMode="auto">
            <a:xfrm>
              <a:off x="1590040" y="274955"/>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39" name="Freeform 527"/>
            <p:cNvSpPr>
              <a:spLocks noEditPoints="1"/>
            </p:cNvSpPr>
            <p:nvPr/>
          </p:nvSpPr>
          <p:spPr bwMode="auto">
            <a:xfrm>
              <a:off x="1104265" y="325755"/>
              <a:ext cx="324485" cy="100965"/>
            </a:xfrm>
            <a:custGeom>
              <a:avLst/>
              <a:gdLst>
                <a:gd name="T0" fmla="*/ 125 w 546"/>
                <a:gd name="T1" fmla="*/ 37 h 170"/>
                <a:gd name="T2" fmla="*/ 141 w 546"/>
                <a:gd name="T3" fmla="*/ 47 h 170"/>
                <a:gd name="T4" fmla="*/ 108 w 546"/>
                <a:gd name="T5" fmla="*/ 79 h 170"/>
                <a:gd name="T6" fmla="*/ 0 w 546"/>
                <a:gd name="T7" fmla="*/ 106 h 170"/>
                <a:gd name="T8" fmla="*/ 74 w 546"/>
                <a:gd name="T9" fmla="*/ 92 h 170"/>
                <a:gd name="T10" fmla="*/ 9 w 546"/>
                <a:gd name="T11" fmla="*/ 25 h 170"/>
                <a:gd name="T12" fmla="*/ 153 w 546"/>
                <a:gd name="T13" fmla="*/ 11 h 170"/>
                <a:gd name="T14" fmla="*/ 89 w 546"/>
                <a:gd name="T15" fmla="*/ 25 h 170"/>
                <a:gd name="T16" fmla="*/ 163 w 546"/>
                <a:gd name="T17" fmla="*/ 92 h 170"/>
                <a:gd name="T18" fmla="*/ 89 w 546"/>
                <a:gd name="T19" fmla="*/ 106 h 170"/>
                <a:gd name="T20" fmla="*/ 74 w 546"/>
                <a:gd name="T21" fmla="*/ 167 h 170"/>
                <a:gd name="T22" fmla="*/ 33 w 546"/>
                <a:gd name="T23" fmla="*/ 37 h 170"/>
                <a:gd name="T24" fmla="*/ 36 w 546"/>
                <a:gd name="T25" fmla="*/ 82 h 170"/>
                <a:gd name="T26" fmla="*/ 33 w 546"/>
                <a:gd name="T27" fmla="*/ 37 h 170"/>
                <a:gd name="T28" fmla="*/ 337 w 546"/>
                <a:gd name="T29" fmla="*/ 73 h 170"/>
                <a:gd name="T30" fmla="*/ 308 w 546"/>
                <a:gd name="T31" fmla="*/ 167 h 170"/>
                <a:gd name="T32" fmla="*/ 274 w 546"/>
                <a:gd name="T33" fmla="*/ 151 h 170"/>
                <a:gd name="T34" fmla="*/ 313 w 546"/>
                <a:gd name="T35" fmla="*/ 139 h 170"/>
                <a:gd name="T36" fmla="*/ 265 w 546"/>
                <a:gd name="T37" fmla="*/ 87 h 170"/>
                <a:gd name="T38" fmla="*/ 190 w 546"/>
                <a:gd name="T39" fmla="*/ 154 h 170"/>
                <a:gd name="T40" fmla="*/ 253 w 546"/>
                <a:gd name="T41" fmla="*/ 46 h 170"/>
                <a:gd name="T42" fmla="*/ 190 w 546"/>
                <a:gd name="T43" fmla="*/ 30 h 170"/>
                <a:gd name="T44" fmla="*/ 264 w 546"/>
                <a:gd name="T45" fmla="*/ 0 h 170"/>
                <a:gd name="T46" fmla="*/ 281 w 546"/>
                <a:gd name="T47" fmla="*/ 6 h 170"/>
                <a:gd name="T48" fmla="*/ 357 w 546"/>
                <a:gd name="T49" fmla="*/ 30 h 170"/>
                <a:gd name="T50" fmla="*/ 270 w 546"/>
                <a:gd name="T51" fmla="*/ 46 h 170"/>
                <a:gd name="T52" fmla="*/ 383 w 546"/>
                <a:gd name="T53" fmla="*/ 64 h 170"/>
                <a:gd name="T54" fmla="*/ 418 w 546"/>
                <a:gd name="T55" fmla="*/ 50 h 170"/>
                <a:gd name="T56" fmla="*/ 389 w 546"/>
                <a:gd name="T57" fmla="*/ 31 h 170"/>
                <a:gd name="T58" fmla="*/ 451 w 546"/>
                <a:gd name="T59" fmla="*/ 2 h 170"/>
                <a:gd name="T60" fmla="*/ 456 w 546"/>
                <a:gd name="T61" fmla="*/ 18 h 170"/>
                <a:gd name="T62" fmla="*/ 433 w 546"/>
                <a:gd name="T63" fmla="*/ 50 h 170"/>
                <a:gd name="T64" fmla="*/ 467 w 546"/>
                <a:gd name="T65" fmla="*/ 64 h 170"/>
                <a:gd name="T66" fmla="*/ 433 w 546"/>
                <a:gd name="T67" fmla="*/ 80 h 170"/>
                <a:gd name="T68" fmla="*/ 458 w 546"/>
                <a:gd name="T69" fmla="*/ 118 h 170"/>
                <a:gd name="T70" fmla="*/ 433 w 546"/>
                <a:gd name="T71" fmla="*/ 170 h 170"/>
                <a:gd name="T72" fmla="*/ 418 w 546"/>
                <a:gd name="T73" fmla="*/ 98 h 170"/>
                <a:gd name="T74" fmla="*/ 378 w 546"/>
                <a:gd name="T75" fmla="*/ 124 h 170"/>
                <a:gd name="T76" fmla="*/ 383 w 546"/>
                <a:gd name="T77" fmla="*/ 64 h 170"/>
                <a:gd name="T78" fmla="*/ 546 w 546"/>
                <a:gd name="T79" fmla="*/ 25 h 170"/>
                <a:gd name="T80" fmla="*/ 531 w 546"/>
                <a:gd name="T81" fmla="*/ 162 h 170"/>
                <a:gd name="T82" fmla="*/ 489 w 546"/>
                <a:gd name="T83" fmla="*/ 152 h 170"/>
                <a:gd name="T84" fmla="*/ 474 w 546"/>
                <a:gd name="T85" fmla="*/ 166 h 170"/>
                <a:gd name="T86" fmla="*/ 489 w 546"/>
                <a:gd name="T87" fmla="*/ 39 h 170"/>
                <a:gd name="T88" fmla="*/ 531 w 546"/>
                <a:gd name="T89" fmla="*/ 138 h 170"/>
                <a:gd name="T90" fmla="*/ 489 w 546"/>
                <a:gd name="T91" fmla="*/ 3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6" h="170">
                  <a:moveTo>
                    <a:pt x="108" y="79"/>
                  </a:moveTo>
                  <a:cubicBezTo>
                    <a:pt x="115" y="65"/>
                    <a:pt x="120" y="51"/>
                    <a:pt x="125" y="37"/>
                  </a:cubicBezTo>
                  <a:lnTo>
                    <a:pt x="142" y="43"/>
                  </a:lnTo>
                  <a:cubicBezTo>
                    <a:pt x="146" y="45"/>
                    <a:pt x="146" y="46"/>
                    <a:pt x="141" y="47"/>
                  </a:cubicBezTo>
                  <a:cubicBezTo>
                    <a:pt x="137" y="60"/>
                    <a:pt x="131" y="72"/>
                    <a:pt x="125" y="85"/>
                  </a:cubicBezTo>
                  <a:lnTo>
                    <a:pt x="108" y="79"/>
                  </a:lnTo>
                  <a:close/>
                  <a:moveTo>
                    <a:pt x="74" y="106"/>
                  </a:moveTo>
                  <a:lnTo>
                    <a:pt x="0" y="106"/>
                  </a:lnTo>
                  <a:lnTo>
                    <a:pt x="0" y="92"/>
                  </a:lnTo>
                  <a:lnTo>
                    <a:pt x="74" y="92"/>
                  </a:lnTo>
                  <a:lnTo>
                    <a:pt x="74" y="25"/>
                  </a:lnTo>
                  <a:lnTo>
                    <a:pt x="9" y="25"/>
                  </a:lnTo>
                  <a:lnTo>
                    <a:pt x="9" y="11"/>
                  </a:lnTo>
                  <a:lnTo>
                    <a:pt x="153" y="11"/>
                  </a:lnTo>
                  <a:lnTo>
                    <a:pt x="153" y="25"/>
                  </a:lnTo>
                  <a:lnTo>
                    <a:pt x="89" y="25"/>
                  </a:lnTo>
                  <a:lnTo>
                    <a:pt x="89" y="92"/>
                  </a:lnTo>
                  <a:lnTo>
                    <a:pt x="163" y="92"/>
                  </a:lnTo>
                  <a:lnTo>
                    <a:pt x="163" y="106"/>
                  </a:lnTo>
                  <a:lnTo>
                    <a:pt x="89" y="106"/>
                  </a:lnTo>
                  <a:lnTo>
                    <a:pt x="89" y="167"/>
                  </a:lnTo>
                  <a:lnTo>
                    <a:pt x="74" y="167"/>
                  </a:lnTo>
                  <a:lnTo>
                    <a:pt x="74" y="106"/>
                  </a:lnTo>
                  <a:close/>
                  <a:moveTo>
                    <a:pt x="33" y="37"/>
                  </a:moveTo>
                  <a:cubicBezTo>
                    <a:pt x="43" y="51"/>
                    <a:pt x="50" y="64"/>
                    <a:pt x="53" y="75"/>
                  </a:cubicBezTo>
                  <a:lnTo>
                    <a:pt x="36" y="82"/>
                  </a:lnTo>
                  <a:cubicBezTo>
                    <a:pt x="31" y="67"/>
                    <a:pt x="25" y="54"/>
                    <a:pt x="18" y="45"/>
                  </a:cubicBezTo>
                  <a:lnTo>
                    <a:pt x="33" y="37"/>
                  </a:lnTo>
                  <a:close/>
                  <a:moveTo>
                    <a:pt x="267" y="73"/>
                  </a:moveTo>
                  <a:lnTo>
                    <a:pt x="337" y="73"/>
                  </a:lnTo>
                  <a:lnTo>
                    <a:pt x="330" y="140"/>
                  </a:lnTo>
                  <a:cubicBezTo>
                    <a:pt x="328" y="158"/>
                    <a:pt x="320" y="167"/>
                    <a:pt x="308" y="167"/>
                  </a:cubicBezTo>
                  <a:lnTo>
                    <a:pt x="278" y="167"/>
                  </a:lnTo>
                  <a:lnTo>
                    <a:pt x="274" y="151"/>
                  </a:lnTo>
                  <a:lnTo>
                    <a:pt x="306" y="151"/>
                  </a:lnTo>
                  <a:cubicBezTo>
                    <a:pt x="310" y="151"/>
                    <a:pt x="312" y="147"/>
                    <a:pt x="313" y="139"/>
                  </a:cubicBezTo>
                  <a:lnTo>
                    <a:pt x="319" y="87"/>
                  </a:lnTo>
                  <a:lnTo>
                    <a:pt x="265" y="87"/>
                  </a:lnTo>
                  <a:cubicBezTo>
                    <a:pt x="259" y="119"/>
                    <a:pt x="237" y="146"/>
                    <a:pt x="201" y="169"/>
                  </a:cubicBezTo>
                  <a:lnTo>
                    <a:pt x="190" y="154"/>
                  </a:lnTo>
                  <a:cubicBezTo>
                    <a:pt x="229" y="134"/>
                    <a:pt x="250" y="102"/>
                    <a:pt x="252" y="60"/>
                  </a:cubicBezTo>
                  <a:lnTo>
                    <a:pt x="253" y="46"/>
                  </a:lnTo>
                  <a:lnTo>
                    <a:pt x="190" y="46"/>
                  </a:lnTo>
                  <a:lnTo>
                    <a:pt x="190" y="30"/>
                  </a:lnTo>
                  <a:lnTo>
                    <a:pt x="264" y="30"/>
                  </a:lnTo>
                  <a:lnTo>
                    <a:pt x="264" y="0"/>
                  </a:lnTo>
                  <a:lnTo>
                    <a:pt x="280" y="0"/>
                  </a:lnTo>
                  <a:cubicBezTo>
                    <a:pt x="285" y="1"/>
                    <a:pt x="285" y="3"/>
                    <a:pt x="281" y="6"/>
                  </a:cubicBezTo>
                  <a:lnTo>
                    <a:pt x="281" y="30"/>
                  </a:lnTo>
                  <a:lnTo>
                    <a:pt x="357" y="30"/>
                  </a:lnTo>
                  <a:lnTo>
                    <a:pt x="357" y="46"/>
                  </a:lnTo>
                  <a:lnTo>
                    <a:pt x="270" y="46"/>
                  </a:lnTo>
                  <a:lnTo>
                    <a:pt x="267" y="73"/>
                  </a:lnTo>
                  <a:close/>
                  <a:moveTo>
                    <a:pt x="383" y="64"/>
                  </a:moveTo>
                  <a:lnTo>
                    <a:pt x="383" y="50"/>
                  </a:lnTo>
                  <a:lnTo>
                    <a:pt x="418" y="50"/>
                  </a:lnTo>
                  <a:lnTo>
                    <a:pt x="418" y="27"/>
                  </a:lnTo>
                  <a:cubicBezTo>
                    <a:pt x="406" y="29"/>
                    <a:pt x="396" y="30"/>
                    <a:pt x="389" y="31"/>
                  </a:cubicBezTo>
                  <a:lnTo>
                    <a:pt x="383" y="17"/>
                  </a:lnTo>
                  <a:cubicBezTo>
                    <a:pt x="408" y="15"/>
                    <a:pt x="431" y="10"/>
                    <a:pt x="451" y="2"/>
                  </a:cubicBezTo>
                  <a:lnTo>
                    <a:pt x="460" y="16"/>
                  </a:lnTo>
                  <a:cubicBezTo>
                    <a:pt x="461" y="19"/>
                    <a:pt x="459" y="20"/>
                    <a:pt x="456" y="18"/>
                  </a:cubicBezTo>
                  <a:lnTo>
                    <a:pt x="433" y="24"/>
                  </a:lnTo>
                  <a:lnTo>
                    <a:pt x="433" y="50"/>
                  </a:lnTo>
                  <a:lnTo>
                    <a:pt x="467" y="50"/>
                  </a:lnTo>
                  <a:lnTo>
                    <a:pt x="467" y="64"/>
                  </a:lnTo>
                  <a:lnTo>
                    <a:pt x="433" y="64"/>
                  </a:lnTo>
                  <a:lnTo>
                    <a:pt x="433" y="80"/>
                  </a:lnTo>
                  <a:cubicBezTo>
                    <a:pt x="448" y="87"/>
                    <a:pt x="460" y="95"/>
                    <a:pt x="468" y="104"/>
                  </a:cubicBezTo>
                  <a:lnTo>
                    <a:pt x="458" y="118"/>
                  </a:lnTo>
                  <a:cubicBezTo>
                    <a:pt x="449" y="108"/>
                    <a:pt x="441" y="101"/>
                    <a:pt x="433" y="96"/>
                  </a:cubicBezTo>
                  <a:lnTo>
                    <a:pt x="433" y="170"/>
                  </a:lnTo>
                  <a:lnTo>
                    <a:pt x="418" y="170"/>
                  </a:lnTo>
                  <a:lnTo>
                    <a:pt x="418" y="98"/>
                  </a:lnTo>
                  <a:cubicBezTo>
                    <a:pt x="411" y="113"/>
                    <a:pt x="401" y="126"/>
                    <a:pt x="390" y="138"/>
                  </a:cubicBezTo>
                  <a:lnTo>
                    <a:pt x="378" y="124"/>
                  </a:lnTo>
                  <a:cubicBezTo>
                    <a:pt x="397" y="107"/>
                    <a:pt x="410" y="87"/>
                    <a:pt x="417" y="64"/>
                  </a:cubicBezTo>
                  <a:lnTo>
                    <a:pt x="383" y="64"/>
                  </a:lnTo>
                  <a:close/>
                  <a:moveTo>
                    <a:pt x="474" y="25"/>
                  </a:moveTo>
                  <a:lnTo>
                    <a:pt x="546" y="25"/>
                  </a:lnTo>
                  <a:lnTo>
                    <a:pt x="546" y="162"/>
                  </a:lnTo>
                  <a:lnTo>
                    <a:pt x="531" y="162"/>
                  </a:lnTo>
                  <a:lnTo>
                    <a:pt x="531" y="152"/>
                  </a:lnTo>
                  <a:lnTo>
                    <a:pt x="489" y="152"/>
                  </a:lnTo>
                  <a:lnTo>
                    <a:pt x="489" y="166"/>
                  </a:lnTo>
                  <a:lnTo>
                    <a:pt x="474" y="166"/>
                  </a:lnTo>
                  <a:lnTo>
                    <a:pt x="474" y="25"/>
                  </a:lnTo>
                  <a:close/>
                  <a:moveTo>
                    <a:pt x="489" y="39"/>
                  </a:moveTo>
                  <a:lnTo>
                    <a:pt x="489" y="138"/>
                  </a:lnTo>
                  <a:lnTo>
                    <a:pt x="531" y="138"/>
                  </a:lnTo>
                  <a:lnTo>
                    <a:pt x="531" y="39"/>
                  </a:lnTo>
                  <a:lnTo>
                    <a:pt x="489" y="3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40" name="Line 528"/>
            <p:cNvCxnSpPr/>
            <p:nvPr/>
          </p:nvCxnSpPr>
          <p:spPr bwMode="auto">
            <a:xfrm>
              <a:off x="1590040" y="274955"/>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41" name="Line 529"/>
            <p:cNvCxnSpPr/>
            <p:nvPr/>
          </p:nvCxnSpPr>
          <p:spPr bwMode="auto">
            <a:xfrm>
              <a:off x="2218690" y="274955"/>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42" name="Freeform 530"/>
            <p:cNvSpPr>
              <a:spLocks noEditPoints="1"/>
            </p:cNvSpPr>
            <p:nvPr/>
          </p:nvSpPr>
          <p:spPr bwMode="auto">
            <a:xfrm>
              <a:off x="1744980" y="325120"/>
              <a:ext cx="314325" cy="102870"/>
            </a:xfrm>
            <a:custGeom>
              <a:avLst/>
              <a:gdLst>
                <a:gd name="T0" fmla="*/ 109 w 528"/>
                <a:gd name="T1" fmla="*/ 41 h 174"/>
                <a:gd name="T2" fmla="*/ 15 w 528"/>
                <a:gd name="T3" fmla="*/ 66 h 174"/>
                <a:gd name="T4" fmla="*/ 109 w 528"/>
                <a:gd name="T5" fmla="*/ 80 h 174"/>
                <a:gd name="T6" fmla="*/ 15 w 528"/>
                <a:gd name="T7" fmla="*/ 105 h 174"/>
                <a:gd name="T8" fmla="*/ 109 w 528"/>
                <a:gd name="T9" fmla="*/ 80 h 174"/>
                <a:gd name="T10" fmla="*/ 109 w 528"/>
                <a:gd name="T11" fmla="*/ 120 h 174"/>
                <a:gd name="T12" fmla="*/ 15 w 528"/>
                <a:gd name="T13" fmla="*/ 147 h 174"/>
                <a:gd name="T14" fmla="*/ 46 w 528"/>
                <a:gd name="T15" fmla="*/ 27 h 174"/>
                <a:gd name="T16" fmla="*/ 71 w 528"/>
                <a:gd name="T17" fmla="*/ 4 h 174"/>
                <a:gd name="T18" fmla="*/ 60 w 528"/>
                <a:gd name="T19" fmla="*/ 27 h 174"/>
                <a:gd name="T20" fmla="*/ 124 w 528"/>
                <a:gd name="T21" fmla="*/ 168 h 174"/>
                <a:gd name="T22" fmla="*/ 109 w 528"/>
                <a:gd name="T23" fmla="*/ 162 h 174"/>
                <a:gd name="T24" fmla="*/ 15 w 528"/>
                <a:gd name="T25" fmla="*/ 171 h 174"/>
                <a:gd name="T26" fmla="*/ 0 w 528"/>
                <a:gd name="T27" fmla="*/ 27 h 174"/>
                <a:gd name="T28" fmla="*/ 198 w 528"/>
                <a:gd name="T29" fmla="*/ 144 h 174"/>
                <a:gd name="T30" fmla="*/ 246 w 528"/>
                <a:gd name="T31" fmla="*/ 105 h 174"/>
                <a:gd name="T32" fmla="*/ 198 w 528"/>
                <a:gd name="T33" fmla="*/ 144 h 174"/>
                <a:gd name="T34" fmla="*/ 246 w 528"/>
                <a:gd name="T35" fmla="*/ 91 h 174"/>
                <a:gd name="T36" fmla="*/ 198 w 528"/>
                <a:gd name="T37" fmla="*/ 52 h 174"/>
                <a:gd name="T38" fmla="*/ 309 w 528"/>
                <a:gd name="T39" fmla="*/ 91 h 174"/>
                <a:gd name="T40" fmla="*/ 261 w 528"/>
                <a:gd name="T41" fmla="*/ 52 h 174"/>
                <a:gd name="T42" fmla="*/ 309 w 528"/>
                <a:gd name="T43" fmla="*/ 91 h 174"/>
                <a:gd name="T44" fmla="*/ 309 w 528"/>
                <a:gd name="T45" fmla="*/ 144 h 174"/>
                <a:gd name="T46" fmla="*/ 261 w 528"/>
                <a:gd name="T47" fmla="*/ 105 h 174"/>
                <a:gd name="T48" fmla="*/ 183 w 528"/>
                <a:gd name="T49" fmla="*/ 171 h 174"/>
                <a:gd name="T50" fmla="*/ 246 w 528"/>
                <a:gd name="T51" fmla="*/ 38 h 174"/>
                <a:gd name="T52" fmla="*/ 260 w 528"/>
                <a:gd name="T53" fmla="*/ 3 h 174"/>
                <a:gd name="T54" fmla="*/ 261 w 528"/>
                <a:gd name="T55" fmla="*/ 38 h 174"/>
                <a:gd name="T56" fmla="*/ 324 w 528"/>
                <a:gd name="T57" fmla="*/ 168 h 174"/>
                <a:gd name="T58" fmla="*/ 309 w 528"/>
                <a:gd name="T59" fmla="*/ 159 h 174"/>
                <a:gd name="T60" fmla="*/ 198 w 528"/>
                <a:gd name="T61" fmla="*/ 171 h 174"/>
                <a:gd name="T62" fmla="*/ 524 w 528"/>
                <a:gd name="T63" fmla="*/ 174 h 174"/>
                <a:gd name="T64" fmla="*/ 397 w 528"/>
                <a:gd name="T65" fmla="*/ 174 h 174"/>
                <a:gd name="T66" fmla="*/ 447 w 528"/>
                <a:gd name="T67" fmla="*/ 144 h 174"/>
                <a:gd name="T68" fmla="*/ 405 w 528"/>
                <a:gd name="T69" fmla="*/ 119 h 174"/>
                <a:gd name="T70" fmla="*/ 492 w 528"/>
                <a:gd name="T71" fmla="*/ 107 h 174"/>
                <a:gd name="T72" fmla="*/ 506 w 528"/>
                <a:gd name="T73" fmla="*/ 114 h 174"/>
                <a:gd name="T74" fmla="*/ 472 w 528"/>
                <a:gd name="T75" fmla="*/ 145 h 174"/>
                <a:gd name="T76" fmla="*/ 524 w 528"/>
                <a:gd name="T77" fmla="*/ 174 h 174"/>
                <a:gd name="T78" fmla="*/ 523 w 528"/>
                <a:gd name="T79" fmla="*/ 21 h 174"/>
                <a:gd name="T80" fmla="*/ 390 w 528"/>
                <a:gd name="T81" fmla="*/ 35 h 174"/>
                <a:gd name="T82" fmla="*/ 372 w 528"/>
                <a:gd name="T83" fmla="*/ 171 h 174"/>
                <a:gd name="T84" fmla="*/ 375 w 528"/>
                <a:gd name="T85" fmla="*/ 98 h 174"/>
                <a:gd name="T86" fmla="*/ 438 w 528"/>
                <a:gd name="T87" fmla="*/ 21 h 174"/>
                <a:gd name="T88" fmla="*/ 455 w 528"/>
                <a:gd name="T89" fmla="*/ 1 h 174"/>
                <a:gd name="T90" fmla="*/ 456 w 528"/>
                <a:gd name="T91" fmla="*/ 21 h 174"/>
                <a:gd name="T92" fmla="*/ 442 w 528"/>
                <a:gd name="T93" fmla="*/ 119 h 174"/>
                <a:gd name="T94" fmla="*/ 481 w 528"/>
                <a:gd name="T95" fmla="*/ 119 h 174"/>
                <a:gd name="T96" fmla="*/ 472 w 528"/>
                <a:gd name="T97" fmla="*/ 96 h 174"/>
                <a:gd name="T98" fmla="*/ 440 w 528"/>
                <a:gd name="T99" fmla="*/ 92 h 174"/>
                <a:gd name="T100" fmla="*/ 425 w 528"/>
                <a:gd name="T101" fmla="*/ 97 h 174"/>
                <a:gd name="T102" fmla="*/ 395 w 528"/>
                <a:gd name="T103" fmla="*/ 67 h 174"/>
                <a:gd name="T104" fmla="*/ 425 w 528"/>
                <a:gd name="T105" fmla="*/ 55 h 174"/>
                <a:gd name="T106" fmla="*/ 439 w 528"/>
                <a:gd name="T107" fmla="*/ 41 h 174"/>
                <a:gd name="T108" fmla="*/ 440 w 528"/>
                <a:gd name="T109" fmla="*/ 55 h 174"/>
                <a:gd name="T110" fmla="*/ 472 w 528"/>
                <a:gd name="T111" fmla="*/ 39 h 174"/>
                <a:gd name="T112" fmla="*/ 487 w 528"/>
                <a:gd name="T113" fmla="*/ 44 h 174"/>
                <a:gd name="T114" fmla="*/ 523 w 528"/>
                <a:gd name="T115" fmla="*/ 55 h 174"/>
                <a:gd name="T116" fmla="*/ 487 w 528"/>
                <a:gd name="T117" fmla="*/ 67 h 174"/>
                <a:gd name="T118" fmla="*/ 472 w 528"/>
                <a:gd name="T119" fmla="*/ 67 h 174"/>
                <a:gd name="T120" fmla="*/ 440 w 528"/>
                <a:gd name="T121" fmla="*/ 80 h 174"/>
                <a:gd name="T122" fmla="*/ 472 w 528"/>
                <a:gd name="T123" fmla="*/ 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174">
                  <a:moveTo>
                    <a:pt x="109" y="66"/>
                  </a:moveTo>
                  <a:lnTo>
                    <a:pt x="109" y="41"/>
                  </a:lnTo>
                  <a:lnTo>
                    <a:pt x="15" y="41"/>
                  </a:lnTo>
                  <a:lnTo>
                    <a:pt x="15" y="66"/>
                  </a:lnTo>
                  <a:lnTo>
                    <a:pt x="109" y="66"/>
                  </a:lnTo>
                  <a:close/>
                  <a:moveTo>
                    <a:pt x="109" y="80"/>
                  </a:moveTo>
                  <a:lnTo>
                    <a:pt x="15" y="80"/>
                  </a:lnTo>
                  <a:lnTo>
                    <a:pt x="15" y="105"/>
                  </a:lnTo>
                  <a:lnTo>
                    <a:pt x="109" y="105"/>
                  </a:lnTo>
                  <a:lnTo>
                    <a:pt x="109" y="80"/>
                  </a:lnTo>
                  <a:close/>
                  <a:moveTo>
                    <a:pt x="109" y="147"/>
                  </a:moveTo>
                  <a:lnTo>
                    <a:pt x="109" y="120"/>
                  </a:lnTo>
                  <a:lnTo>
                    <a:pt x="15" y="120"/>
                  </a:lnTo>
                  <a:lnTo>
                    <a:pt x="15" y="147"/>
                  </a:lnTo>
                  <a:lnTo>
                    <a:pt x="109" y="147"/>
                  </a:lnTo>
                  <a:close/>
                  <a:moveTo>
                    <a:pt x="46" y="27"/>
                  </a:moveTo>
                  <a:lnTo>
                    <a:pt x="53" y="0"/>
                  </a:lnTo>
                  <a:lnTo>
                    <a:pt x="71" y="4"/>
                  </a:lnTo>
                  <a:cubicBezTo>
                    <a:pt x="73" y="6"/>
                    <a:pt x="72" y="7"/>
                    <a:pt x="69" y="8"/>
                  </a:cubicBezTo>
                  <a:lnTo>
                    <a:pt x="60" y="27"/>
                  </a:lnTo>
                  <a:lnTo>
                    <a:pt x="124" y="27"/>
                  </a:lnTo>
                  <a:lnTo>
                    <a:pt x="124" y="168"/>
                  </a:lnTo>
                  <a:lnTo>
                    <a:pt x="109" y="168"/>
                  </a:lnTo>
                  <a:lnTo>
                    <a:pt x="109" y="162"/>
                  </a:lnTo>
                  <a:lnTo>
                    <a:pt x="15" y="162"/>
                  </a:lnTo>
                  <a:lnTo>
                    <a:pt x="15" y="171"/>
                  </a:lnTo>
                  <a:lnTo>
                    <a:pt x="0" y="171"/>
                  </a:lnTo>
                  <a:lnTo>
                    <a:pt x="0" y="27"/>
                  </a:lnTo>
                  <a:lnTo>
                    <a:pt x="46" y="27"/>
                  </a:lnTo>
                  <a:close/>
                  <a:moveTo>
                    <a:pt x="198" y="144"/>
                  </a:moveTo>
                  <a:lnTo>
                    <a:pt x="246" y="144"/>
                  </a:lnTo>
                  <a:lnTo>
                    <a:pt x="246" y="105"/>
                  </a:lnTo>
                  <a:lnTo>
                    <a:pt x="198" y="105"/>
                  </a:lnTo>
                  <a:lnTo>
                    <a:pt x="198" y="144"/>
                  </a:lnTo>
                  <a:close/>
                  <a:moveTo>
                    <a:pt x="198" y="91"/>
                  </a:moveTo>
                  <a:lnTo>
                    <a:pt x="246" y="91"/>
                  </a:lnTo>
                  <a:lnTo>
                    <a:pt x="246" y="52"/>
                  </a:lnTo>
                  <a:lnTo>
                    <a:pt x="198" y="52"/>
                  </a:lnTo>
                  <a:lnTo>
                    <a:pt x="198" y="91"/>
                  </a:lnTo>
                  <a:close/>
                  <a:moveTo>
                    <a:pt x="309" y="91"/>
                  </a:moveTo>
                  <a:lnTo>
                    <a:pt x="309" y="52"/>
                  </a:lnTo>
                  <a:lnTo>
                    <a:pt x="261" y="52"/>
                  </a:lnTo>
                  <a:lnTo>
                    <a:pt x="261" y="91"/>
                  </a:lnTo>
                  <a:lnTo>
                    <a:pt x="309" y="91"/>
                  </a:lnTo>
                  <a:close/>
                  <a:moveTo>
                    <a:pt x="261" y="144"/>
                  </a:moveTo>
                  <a:lnTo>
                    <a:pt x="309" y="144"/>
                  </a:lnTo>
                  <a:lnTo>
                    <a:pt x="309" y="105"/>
                  </a:lnTo>
                  <a:lnTo>
                    <a:pt x="261" y="105"/>
                  </a:lnTo>
                  <a:lnTo>
                    <a:pt x="261" y="144"/>
                  </a:lnTo>
                  <a:close/>
                  <a:moveTo>
                    <a:pt x="183" y="171"/>
                  </a:moveTo>
                  <a:lnTo>
                    <a:pt x="183" y="38"/>
                  </a:lnTo>
                  <a:lnTo>
                    <a:pt x="246" y="38"/>
                  </a:lnTo>
                  <a:lnTo>
                    <a:pt x="246" y="3"/>
                  </a:lnTo>
                  <a:lnTo>
                    <a:pt x="260" y="3"/>
                  </a:lnTo>
                  <a:cubicBezTo>
                    <a:pt x="264" y="3"/>
                    <a:pt x="264" y="5"/>
                    <a:pt x="261" y="7"/>
                  </a:cubicBezTo>
                  <a:lnTo>
                    <a:pt x="261" y="38"/>
                  </a:lnTo>
                  <a:lnTo>
                    <a:pt x="324" y="38"/>
                  </a:lnTo>
                  <a:lnTo>
                    <a:pt x="324" y="168"/>
                  </a:lnTo>
                  <a:lnTo>
                    <a:pt x="309" y="168"/>
                  </a:lnTo>
                  <a:lnTo>
                    <a:pt x="309" y="159"/>
                  </a:lnTo>
                  <a:lnTo>
                    <a:pt x="198" y="159"/>
                  </a:lnTo>
                  <a:lnTo>
                    <a:pt x="198" y="171"/>
                  </a:lnTo>
                  <a:lnTo>
                    <a:pt x="183" y="171"/>
                  </a:lnTo>
                  <a:close/>
                  <a:moveTo>
                    <a:pt x="524" y="174"/>
                  </a:moveTo>
                  <a:cubicBezTo>
                    <a:pt x="500" y="171"/>
                    <a:pt x="479" y="164"/>
                    <a:pt x="460" y="155"/>
                  </a:cubicBezTo>
                  <a:cubicBezTo>
                    <a:pt x="443" y="165"/>
                    <a:pt x="422" y="172"/>
                    <a:pt x="397" y="174"/>
                  </a:cubicBezTo>
                  <a:lnTo>
                    <a:pt x="391" y="159"/>
                  </a:lnTo>
                  <a:cubicBezTo>
                    <a:pt x="414" y="157"/>
                    <a:pt x="432" y="152"/>
                    <a:pt x="447" y="144"/>
                  </a:cubicBezTo>
                  <a:cubicBezTo>
                    <a:pt x="439" y="136"/>
                    <a:pt x="432" y="128"/>
                    <a:pt x="426" y="119"/>
                  </a:cubicBezTo>
                  <a:lnTo>
                    <a:pt x="405" y="119"/>
                  </a:lnTo>
                  <a:lnTo>
                    <a:pt x="405" y="107"/>
                  </a:lnTo>
                  <a:lnTo>
                    <a:pt x="492" y="107"/>
                  </a:lnTo>
                  <a:lnTo>
                    <a:pt x="495" y="105"/>
                  </a:lnTo>
                  <a:lnTo>
                    <a:pt x="506" y="114"/>
                  </a:lnTo>
                  <a:cubicBezTo>
                    <a:pt x="508" y="117"/>
                    <a:pt x="507" y="118"/>
                    <a:pt x="503" y="117"/>
                  </a:cubicBezTo>
                  <a:cubicBezTo>
                    <a:pt x="494" y="127"/>
                    <a:pt x="484" y="137"/>
                    <a:pt x="472" y="145"/>
                  </a:cubicBezTo>
                  <a:cubicBezTo>
                    <a:pt x="490" y="151"/>
                    <a:pt x="508" y="155"/>
                    <a:pt x="528" y="156"/>
                  </a:cubicBezTo>
                  <a:lnTo>
                    <a:pt x="524" y="174"/>
                  </a:lnTo>
                  <a:close/>
                  <a:moveTo>
                    <a:pt x="456" y="21"/>
                  </a:moveTo>
                  <a:lnTo>
                    <a:pt x="523" y="21"/>
                  </a:lnTo>
                  <a:lnTo>
                    <a:pt x="523" y="35"/>
                  </a:lnTo>
                  <a:lnTo>
                    <a:pt x="390" y="35"/>
                  </a:lnTo>
                  <a:lnTo>
                    <a:pt x="390" y="101"/>
                  </a:lnTo>
                  <a:cubicBezTo>
                    <a:pt x="390" y="129"/>
                    <a:pt x="384" y="152"/>
                    <a:pt x="372" y="171"/>
                  </a:cubicBezTo>
                  <a:lnTo>
                    <a:pt x="358" y="160"/>
                  </a:lnTo>
                  <a:cubicBezTo>
                    <a:pt x="370" y="145"/>
                    <a:pt x="375" y="124"/>
                    <a:pt x="375" y="98"/>
                  </a:cubicBezTo>
                  <a:lnTo>
                    <a:pt x="375" y="21"/>
                  </a:lnTo>
                  <a:lnTo>
                    <a:pt x="438" y="21"/>
                  </a:lnTo>
                  <a:lnTo>
                    <a:pt x="438" y="1"/>
                  </a:lnTo>
                  <a:lnTo>
                    <a:pt x="455" y="1"/>
                  </a:lnTo>
                  <a:cubicBezTo>
                    <a:pt x="459" y="2"/>
                    <a:pt x="459" y="3"/>
                    <a:pt x="456" y="6"/>
                  </a:cubicBezTo>
                  <a:lnTo>
                    <a:pt x="456" y="21"/>
                  </a:lnTo>
                  <a:close/>
                  <a:moveTo>
                    <a:pt x="481" y="119"/>
                  </a:moveTo>
                  <a:lnTo>
                    <a:pt x="442" y="119"/>
                  </a:lnTo>
                  <a:cubicBezTo>
                    <a:pt x="447" y="125"/>
                    <a:pt x="453" y="131"/>
                    <a:pt x="460" y="137"/>
                  </a:cubicBezTo>
                  <a:cubicBezTo>
                    <a:pt x="466" y="133"/>
                    <a:pt x="473" y="127"/>
                    <a:pt x="481" y="119"/>
                  </a:cubicBezTo>
                  <a:close/>
                  <a:moveTo>
                    <a:pt x="487" y="96"/>
                  </a:moveTo>
                  <a:lnTo>
                    <a:pt x="472" y="96"/>
                  </a:lnTo>
                  <a:lnTo>
                    <a:pt x="472" y="92"/>
                  </a:lnTo>
                  <a:lnTo>
                    <a:pt x="440" y="92"/>
                  </a:lnTo>
                  <a:lnTo>
                    <a:pt x="440" y="97"/>
                  </a:lnTo>
                  <a:lnTo>
                    <a:pt x="425" y="97"/>
                  </a:lnTo>
                  <a:lnTo>
                    <a:pt x="425" y="67"/>
                  </a:lnTo>
                  <a:lnTo>
                    <a:pt x="395" y="67"/>
                  </a:lnTo>
                  <a:lnTo>
                    <a:pt x="395" y="55"/>
                  </a:lnTo>
                  <a:lnTo>
                    <a:pt x="425" y="55"/>
                  </a:lnTo>
                  <a:lnTo>
                    <a:pt x="425" y="41"/>
                  </a:lnTo>
                  <a:lnTo>
                    <a:pt x="439" y="41"/>
                  </a:lnTo>
                  <a:cubicBezTo>
                    <a:pt x="443" y="41"/>
                    <a:pt x="443" y="43"/>
                    <a:pt x="440" y="45"/>
                  </a:cubicBezTo>
                  <a:lnTo>
                    <a:pt x="440" y="55"/>
                  </a:lnTo>
                  <a:lnTo>
                    <a:pt x="472" y="55"/>
                  </a:lnTo>
                  <a:lnTo>
                    <a:pt x="472" y="39"/>
                  </a:lnTo>
                  <a:lnTo>
                    <a:pt x="486" y="39"/>
                  </a:lnTo>
                  <a:cubicBezTo>
                    <a:pt x="490" y="40"/>
                    <a:pt x="491" y="41"/>
                    <a:pt x="487" y="44"/>
                  </a:cubicBezTo>
                  <a:lnTo>
                    <a:pt x="487" y="55"/>
                  </a:lnTo>
                  <a:lnTo>
                    <a:pt x="523" y="55"/>
                  </a:lnTo>
                  <a:lnTo>
                    <a:pt x="523" y="67"/>
                  </a:lnTo>
                  <a:lnTo>
                    <a:pt x="487" y="67"/>
                  </a:lnTo>
                  <a:lnTo>
                    <a:pt x="487" y="96"/>
                  </a:lnTo>
                  <a:close/>
                  <a:moveTo>
                    <a:pt x="472" y="67"/>
                  </a:moveTo>
                  <a:lnTo>
                    <a:pt x="440" y="67"/>
                  </a:lnTo>
                  <a:lnTo>
                    <a:pt x="440" y="80"/>
                  </a:lnTo>
                  <a:lnTo>
                    <a:pt x="472" y="80"/>
                  </a:lnTo>
                  <a:lnTo>
                    <a:pt x="472" y="6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43" name="Line 531"/>
            <p:cNvCxnSpPr/>
            <p:nvPr/>
          </p:nvCxnSpPr>
          <p:spPr bwMode="auto">
            <a:xfrm>
              <a:off x="2218690" y="274955"/>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44" name="Line 532"/>
            <p:cNvCxnSpPr/>
            <p:nvPr/>
          </p:nvCxnSpPr>
          <p:spPr bwMode="auto">
            <a:xfrm>
              <a:off x="2847340" y="274955"/>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45" name="Freeform 533"/>
            <p:cNvSpPr>
              <a:spLocks noEditPoints="1"/>
            </p:cNvSpPr>
            <p:nvPr/>
          </p:nvSpPr>
          <p:spPr bwMode="auto">
            <a:xfrm>
              <a:off x="2303780" y="325755"/>
              <a:ext cx="441325" cy="100330"/>
            </a:xfrm>
            <a:custGeom>
              <a:avLst/>
              <a:gdLst>
                <a:gd name="T0" fmla="*/ 142 w 741"/>
                <a:gd name="T1" fmla="*/ 43 h 169"/>
                <a:gd name="T2" fmla="*/ 108 w 741"/>
                <a:gd name="T3" fmla="*/ 79 h 169"/>
                <a:gd name="T4" fmla="*/ 0 w 741"/>
                <a:gd name="T5" fmla="*/ 92 h 169"/>
                <a:gd name="T6" fmla="*/ 9 w 741"/>
                <a:gd name="T7" fmla="*/ 25 h 169"/>
                <a:gd name="T8" fmla="*/ 153 w 741"/>
                <a:gd name="T9" fmla="*/ 25 h 169"/>
                <a:gd name="T10" fmla="*/ 163 w 741"/>
                <a:gd name="T11" fmla="*/ 92 h 169"/>
                <a:gd name="T12" fmla="*/ 89 w 741"/>
                <a:gd name="T13" fmla="*/ 167 h 169"/>
                <a:gd name="T14" fmla="*/ 33 w 741"/>
                <a:gd name="T15" fmla="*/ 37 h 169"/>
                <a:gd name="T16" fmla="*/ 18 w 741"/>
                <a:gd name="T17" fmla="*/ 45 h 169"/>
                <a:gd name="T18" fmla="*/ 201 w 741"/>
                <a:gd name="T19" fmla="*/ 141 h 169"/>
                <a:gd name="T20" fmla="*/ 213 w 741"/>
                <a:gd name="T21" fmla="*/ 121 h 169"/>
                <a:gd name="T22" fmla="*/ 194 w 741"/>
                <a:gd name="T23" fmla="*/ 46 h 169"/>
                <a:gd name="T24" fmla="*/ 228 w 741"/>
                <a:gd name="T25" fmla="*/ 7 h 169"/>
                <a:gd name="T26" fmla="*/ 249 w 741"/>
                <a:gd name="T27" fmla="*/ 46 h 169"/>
                <a:gd name="T28" fmla="*/ 228 w 741"/>
                <a:gd name="T29" fmla="*/ 117 h 169"/>
                <a:gd name="T30" fmla="*/ 319 w 741"/>
                <a:gd name="T31" fmla="*/ 169 h 169"/>
                <a:gd name="T32" fmla="*/ 320 w 741"/>
                <a:gd name="T33" fmla="*/ 152 h 169"/>
                <a:gd name="T34" fmla="*/ 336 w 741"/>
                <a:gd name="T35" fmla="*/ 48 h 169"/>
                <a:gd name="T36" fmla="*/ 243 w 741"/>
                <a:gd name="T37" fmla="*/ 71 h 169"/>
                <a:gd name="T38" fmla="*/ 291 w 741"/>
                <a:gd name="T39" fmla="*/ 12 h 169"/>
                <a:gd name="T40" fmla="*/ 351 w 741"/>
                <a:gd name="T41" fmla="*/ 72 h 169"/>
                <a:gd name="T42" fmla="*/ 300 w 741"/>
                <a:gd name="T43" fmla="*/ 102 h 169"/>
                <a:gd name="T44" fmla="*/ 310 w 741"/>
                <a:gd name="T45" fmla="*/ 86 h 169"/>
                <a:gd name="T46" fmla="*/ 258 w 741"/>
                <a:gd name="T47" fmla="*/ 142 h 169"/>
                <a:gd name="T48" fmla="*/ 321 w 741"/>
                <a:gd name="T49" fmla="*/ 120 h 169"/>
                <a:gd name="T50" fmla="*/ 509 w 741"/>
                <a:gd name="T51" fmla="*/ 37 h 169"/>
                <a:gd name="T52" fmla="*/ 509 w 741"/>
                <a:gd name="T53" fmla="*/ 85 h 169"/>
                <a:gd name="T54" fmla="*/ 384 w 741"/>
                <a:gd name="T55" fmla="*/ 106 h 169"/>
                <a:gd name="T56" fmla="*/ 458 w 741"/>
                <a:gd name="T57" fmla="*/ 25 h 169"/>
                <a:gd name="T58" fmla="*/ 537 w 741"/>
                <a:gd name="T59" fmla="*/ 11 h 169"/>
                <a:gd name="T60" fmla="*/ 473 w 741"/>
                <a:gd name="T61" fmla="*/ 92 h 169"/>
                <a:gd name="T62" fmla="*/ 473 w 741"/>
                <a:gd name="T63" fmla="*/ 106 h 169"/>
                <a:gd name="T64" fmla="*/ 458 w 741"/>
                <a:gd name="T65" fmla="*/ 106 h 169"/>
                <a:gd name="T66" fmla="*/ 420 w 741"/>
                <a:gd name="T67" fmla="*/ 82 h 169"/>
                <a:gd name="T68" fmla="*/ 651 w 741"/>
                <a:gd name="T69" fmla="*/ 73 h 169"/>
                <a:gd name="T70" fmla="*/ 692 w 741"/>
                <a:gd name="T71" fmla="*/ 167 h 169"/>
                <a:gd name="T72" fmla="*/ 690 w 741"/>
                <a:gd name="T73" fmla="*/ 151 h 169"/>
                <a:gd name="T74" fmla="*/ 649 w 741"/>
                <a:gd name="T75" fmla="*/ 87 h 169"/>
                <a:gd name="T76" fmla="*/ 636 w 741"/>
                <a:gd name="T77" fmla="*/ 60 h 169"/>
                <a:gd name="T78" fmla="*/ 574 w 741"/>
                <a:gd name="T79" fmla="*/ 30 h 169"/>
                <a:gd name="T80" fmla="*/ 664 w 741"/>
                <a:gd name="T81" fmla="*/ 0 h 169"/>
                <a:gd name="T82" fmla="*/ 741 w 741"/>
                <a:gd name="T83" fmla="*/ 30 h 169"/>
                <a:gd name="T84" fmla="*/ 651 w 741"/>
                <a:gd name="T85"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1" h="169">
                  <a:moveTo>
                    <a:pt x="108" y="79"/>
                  </a:moveTo>
                  <a:cubicBezTo>
                    <a:pt x="115" y="65"/>
                    <a:pt x="120" y="51"/>
                    <a:pt x="125" y="37"/>
                  </a:cubicBezTo>
                  <a:lnTo>
                    <a:pt x="142" y="43"/>
                  </a:lnTo>
                  <a:cubicBezTo>
                    <a:pt x="146" y="45"/>
                    <a:pt x="146" y="46"/>
                    <a:pt x="141" y="47"/>
                  </a:cubicBezTo>
                  <a:cubicBezTo>
                    <a:pt x="137" y="60"/>
                    <a:pt x="131" y="72"/>
                    <a:pt x="125" y="85"/>
                  </a:cubicBezTo>
                  <a:lnTo>
                    <a:pt x="108" y="79"/>
                  </a:lnTo>
                  <a:close/>
                  <a:moveTo>
                    <a:pt x="74" y="106"/>
                  </a:moveTo>
                  <a:lnTo>
                    <a:pt x="0" y="106"/>
                  </a:lnTo>
                  <a:lnTo>
                    <a:pt x="0" y="92"/>
                  </a:lnTo>
                  <a:lnTo>
                    <a:pt x="74" y="92"/>
                  </a:lnTo>
                  <a:lnTo>
                    <a:pt x="74" y="25"/>
                  </a:lnTo>
                  <a:lnTo>
                    <a:pt x="9" y="25"/>
                  </a:lnTo>
                  <a:lnTo>
                    <a:pt x="9" y="11"/>
                  </a:lnTo>
                  <a:lnTo>
                    <a:pt x="153" y="11"/>
                  </a:lnTo>
                  <a:lnTo>
                    <a:pt x="153" y="25"/>
                  </a:lnTo>
                  <a:lnTo>
                    <a:pt x="89" y="25"/>
                  </a:lnTo>
                  <a:lnTo>
                    <a:pt x="89" y="92"/>
                  </a:lnTo>
                  <a:lnTo>
                    <a:pt x="163" y="92"/>
                  </a:lnTo>
                  <a:lnTo>
                    <a:pt x="163" y="106"/>
                  </a:lnTo>
                  <a:lnTo>
                    <a:pt x="89" y="106"/>
                  </a:lnTo>
                  <a:lnTo>
                    <a:pt x="89" y="167"/>
                  </a:lnTo>
                  <a:lnTo>
                    <a:pt x="74" y="167"/>
                  </a:lnTo>
                  <a:lnTo>
                    <a:pt x="74" y="106"/>
                  </a:lnTo>
                  <a:close/>
                  <a:moveTo>
                    <a:pt x="33" y="37"/>
                  </a:moveTo>
                  <a:cubicBezTo>
                    <a:pt x="43" y="51"/>
                    <a:pt x="50" y="64"/>
                    <a:pt x="53" y="75"/>
                  </a:cubicBezTo>
                  <a:lnTo>
                    <a:pt x="36" y="82"/>
                  </a:lnTo>
                  <a:cubicBezTo>
                    <a:pt x="31" y="67"/>
                    <a:pt x="25" y="54"/>
                    <a:pt x="18" y="45"/>
                  </a:cubicBezTo>
                  <a:lnTo>
                    <a:pt x="33" y="37"/>
                  </a:lnTo>
                  <a:close/>
                  <a:moveTo>
                    <a:pt x="251" y="126"/>
                  </a:moveTo>
                  <a:lnTo>
                    <a:pt x="201" y="141"/>
                  </a:lnTo>
                  <a:cubicBezTo>
                    <a:pt x="199" y="146"/>
                    <a:pt x="198" y="146"/>
                    <a:pt x="196" y="142"/>
                  </a:cubicBezTo>
                  <a:lnTo>
                    <a:pt x="192" y="125"/>
                  </a:lnTo>
                  <a:lnTo>
                    <a:pt x="213" y="121"/>
                  </a:lnTo>
                  <a:lnTo>
                    <a:pt x="213" y="62"/>
                  </a:lnTo>
                  <a:lnTo>
                    <a:pt x="194" y="62"/>
                  </a:lnTo>
                  <a:lnTo>
                    <a:pt x="194" y="46"/>
                  </a:lnTo>
                  <a:lnTo>
                    <a:pt x="213" y="46"/>
                  </a:lnTo>
                  <a:lnTo>
                    <a:pt x="213" y="7"/>
                  </a:lnTo>
                  <a:lnTo>
                    <a:pt x="228" y="7"/>
                  </a:lnTo>
                  <a:cubicBezTo>
                    <a:pt x="232" y="7"/>
                    <a:pt x="232" y="9"/>
                    <a:pt x="228" y="11"/>
                  </a:cubicBezTo>
                  <a:lnTo>
                    <a:pt x="228" y="46"/>
                  </a:lnTo>
                  <a:lnTo>
                    <a:pt x="249" y="46"/>
                  </a:lnTo>
                  <a:lnTo>
                    <a:pt x="249" y="62"/>
                  </a:lnTo>
                  <a:lnTo>
                    <a:pt x="228" y="62"/>
                  </a:lnTo>
                  <a:lnTo>
                    <a:pt x="228" y="117"/>
                  </a:lnTo>
                  <a:lnTo>
                    <a:pt x="248" y="112"/>
                  </a:lnTo>
                  <a:lnTo>
                    <a:pt x="251" y="126"/>
                  </a:lnTo>
                  <a:close/>
                  <a:moveTo>
                    <a:pt x="319" y="169"/>
                  </a:moveTo>
                  <a:lnTo>
                    <a:pt x="302" y="169"/>
                  </a:lnTo>
                  <a:lnTo>
                    <a:pt x="300" y="152"/>
                  </a:lnTo>
                  <a:lnTo>
                    <a:pt x="320" y="152"/>
                  </a:lnTo>
                  <a:cubicBezTo>
                    <a:pt x="327" y="152"/>
                    <a:pt x="331" y="148"/>
                    <a:pt x="333" y="141"/>
                  </a:cubicBezTo>
                  <a:cubicBezTo>
                    <a:pt x="335" y="131"/>
                    <a:pt x="336" y="111"/>
                    <a:pt x="336" y="80"/>
                  </a:cubicBezTo>
                  <a:lnTo>
                    <a:pt x="336" y="48"/>
                  </a:lnTo>
                  <a:lnTo>
                    <a:pt x="277" y="48"/>
                  </a:lnTo>
                  <a:cubicBezTo>
                    <a:pt x="272" y="60"/>
                    <a:pt x="264" y="73"/>
                    <a:pt x="253" y="85"/>
                  </a:cubicBezTo>
                  <a:lnTo>
                    <a:pt x="243" y="71"/>
                  </a:lnTo>
                  <a:cubicBezTo>
                    <a:pt x="261" y="51"/>
                    <a:pt x="272" y="28"/>
                    <a:pt x="276" y="3"/>
                  </a:cubicBezTo>
                  <a:lnTo>
                    <a:pt x="292" y="7"/>
                  </a:lnTo>
                  <a:cubicBezTo>
                    <a:pt x="296" y="9"/>
                    <a:pt x="296" y="10"/>
                    <a:pt x="291" y="12"/>
                  </a:cubicBezTo>
                  <a:cubicBezTo>
                    <a:pt x="289" y="19"/>
                    <a:pt x="286" y="27"/>
                    <a:pt x="283" y="34"/>
                  </a:cubicBezTo>
                  <a:lnTo>
                    <a:pt x="351" y="34"/>
                  </a:lnTo>
                  <a:lnTo>
                    <a:pt x="351" y="72"/>
                  </a:lnTo>
                  <a:cubicBezTo>
                    <a:pt x="351" y="115"/>
                    <a:pt x="349" y="141"/>
                    <a:pt x="346" y="151"/>
                  </a:cubicBezTo>
                  <a:cubicBezTo>
                    <a:pt x="343" y="163"/>
                    <a:pt x="334" y="169"/>
                    <a:pt x="319" y="169"/>
                  </a:cubicBezTo>
                  <a:close/>
                  <a:moveTo>
                    <a:pt x="300" y="102"/>
                  </a:moveTo>
                  <a:cubicBezTo>
                    <a:pt x="287" y="91"/>
                    <a:pt x="276" y="84"/>
                    <a:pt x="267" y="79"/>
                  </a:cubicBezTo>
                  <a:lnTo>
                    <a:pt x="276" y="64"/>
                  </a:lnTo>
                  <a:cubicBezTo>
                    <a:pt x="286" y="68"/>
                    <a:pt x="298" y="75"/>
                    <a:pt x="310" y="86"/>
                  </a:cubicBezTo>
                  <a:lnTo>
                    <a:pt x="300" y="102"/>
                  </a:lnTo>
                  <a:close/>
                  <a:moveTo>
                    <a:pt x="263" y="142"/>
                  </a:moveTo>
                  <a:cubicBezTo>
                    <a:pt x="261" y="147"/>
                    <a:pt x="260" y="147"/>
                    <a:pt x="258" y="142"/>
                  </a:cubicBezTo>
                  <a:lnTo>
                    <a:pt x="255" y="124"/>
                  </a:lnTo>
                  <a:cubicBezTo>
                    <a:pt x="279" y="120"/>
                    <a:pt x="300" y="113"/>
                    <a:pt x="318" y="104"/>
                  </a:cubicBezTo>
                  <a:lnTo>
                    <a:pt x="321" y="120"/>
                  </a:lnTo>
                  <a:cubicBezTo>
                    <a:pt x="307" y="127"/>
                    <a:pt x="287" y="134"/>
                    <a:pt x="263" y="142"/>
                  </a:cubicBezTo>
                  <a:close/>
                  <a:moveTo>
                    <a:pt x="492" y="79"/>
                  </a:moveTo>
                  <a:cubicBezTo>
                    <a:pt x="499" y="65"/>
                    <a:pt x="504" y="51"/>
                    <a:pt x="509" y="37"/>
                  </a:cubicBezTo>
                  <a:lnTo>
                    <a:pt x="526" y="43"/>
                  </a:lnTo>
                  <a:cubicBezTo>
                    <a:pt x="530" y="45"/>
                    <a:pt x="530" y="46"/>
                    <a:pt x="525" y="47"/>
                  </a:cubicBezTo>
                  <a:cubicBezTo>
                    <a:pt x="521" y="60"/>
                    <a:pt x="515" y="72"/>
                    <a:pt x="509" y="85"/>
                  </a:cubicBezTo>
                  <a:lnTo>
                    <a:pt x="492" y="79"/>
                  </a:lnTo>
                  <a:close/>
                  <a:moveTo>
                    <a:pt x="458" y="106"/>
                  </a:moveTo>
                  <a:lnTo>
                    <a:pt x="384" y="106"/>
                  </a:lnTo>
                  <a:lnTo>
                    <a:pt x="384" y="92"/>
                  </a:lnTo>
                  <a:lnTo>
                    <a:pt x="458" y="92"/>
                  </a:lnTo>
                  <a:lnTo>
                    <a:pt x="458" y="25"/>
                  </a:lnTo>
                  <a:lnTo>
                    <a:pt x="393" y="25"/>
                  </a:lnTo>
                  <a:lnTo>
                    <a:pt x="393" y="11"/>
                  </a:lnTo>
                  <a:lnTo>
                    <a:pt x="537" y="11"/>
                  </a:lnTo>
                  <a:lnTo>
                    <a:pt x="537" y="25"/>
                  </a:lnTo>
                  <a:lnTo>
                    <a:pt x="473" y="25"/>
                  </a:lnTo>
                  <a:lnTo>
                    <a:pt x="473" y="92"/>
                  </a:lnTo>
                  <a:lnTo>
                    <a:pt x="547" y="92"/>
                  </a:lnTo>
                  <a:lnTo>
                    <a:pt x="547" y="106"/>
                  </a:lnTo>
                  <a:lnTo>
                    <a:pt x="473" y="106"/>
                  </a:lnTo>
                  <a:lnTo>
                    <a:pt x="473" y="167"/>
                  </a:lnTo>
                  <a:lnTo>
                    <a:pt x="458" y="167"/>
                  </a:lnTo>
                  <a:lnTo>
                    <a:pt x="458" y="106"/>
                  </a:lnTo>
                  <a:close/>
                  <a:moveTo>
                    <a:pt x="417" y="37"/>
                  </a:moveTo>
                  <a:cubicBezTo>
                    <a:pt x="427" y="51"/>
                    <a:pt x="434" y="64"/>
                    <a:pt x="437" y="75"/>
                  </a:cubicBezTo>
                  <a:lnTo>
                    <a:pt x="420" y="82"/>
                  </a:lnTo>
                  <a:cubicBezTo>
                    <a:pt x="415" y="67"/>
                    <a:pt x="409" y="54"/>
                    <a:pt x="402" y="45"/>
                  </a:cubicBezTo>
                  <a:lnTo>
                    <a:pt x="417" y="37"/>
                  </a:lnTo>
                  <a:close/>
                  <a:moveTo>
                    <a:pt x="651" y="73"/>
                  </a:moveTo>
                  <a:lnTo>
                    <a:pt x="721" y="73"/>
                  </a:lnTo>
                  <a:lnTo>
                    <a:pt x="714" y="140"/>
                  </a:lnTo>
                  <a:cubicBezTo>
                    <a:pt x="712" y="158"/>
                    <a:pt x="704" y="167"/>
                    <a:pt x="692" y="167"/>
                  </a:cubicBezTo>
                  <a:lnTo>
                    <a:pt x="662" y="167"/>
                  </a:lnTo>
                  <a:lnTo>
                    <a:pt x="658" y="151"/>
                  </a:lnTo>
                  <a:lnTo>
                    <a:pt x="690" y="151"/>
                  </a:lnTo>
                  <a:cubicBezTo>
                    <a:pt x="694" y="151"/>
                    <a:pt x="696" y="147"/>
                    <a:pt x="697" y="139"/>
                  </a:cubicBezTo>
                  <a:lnTo>
                    <a:pt x="703" y="87"/>
                  </a:lnTo>
                  <a:lnTo>
                    <a:pt x="649" y="87"/>
                  </a:lnTo>
                  <a:cubicBezTo>
                    <a:pt x="643" y="119"/>
                    <a:pt x="621" y="146"/>
                    <a:pt x="585" y="169"/>
                  </a:cubicBezTo>
                  <a:lnTo>
                    <a:pt x="574" y="154"/>
                  </a:lnTo>
                  <a:cubicBezTo>
                    <a:pt x="613" y="134"/>
                    <a:pt x="634" y="102"/>
                    <a:pt x="636" y="60"/>
                  </a:cubicBezTo>
                  <a:lnTo>
                    <a:pt x="637" y="46"/>
                  </a:lnTo>
                  <a:lnTo>
                    <a:pt x="574" y="46"/>
                  </a:lnTo>
                  <a:lnTo>
                    <a:pt x="574" y="30"/>
                  </a:lnTo>
                  <a:lnTo>
                    <a:pt x="648" y="30"/>
                  </a:lnTo>
                  <a:lnTo>
                    <a:pt x="648" y="0"/>
                  </a:lnTo>
                  <a:lnTo>
                    <a:pt x="664" y="0"/>
                  </a:lnTo>
                  <a:cubicBezTo>
                    <a:pt x="669" y="1"/>
                    <a:pt x="669" y="3"/>
                    <a:pt x="665" y="6"/>
                  </a:cubicBezTo>
                  <a:lnTo>
                    <a:pt x="665" y="30"/>
                  </a:lnTo>
                  <a:lnTo>
                    <a:pt x="741" y="30"/>
                  </a:lnTo>
                  <a:lnTo>
                    <a:pt x="741" y="46"/>
                  </a:lnTo>
                  <a:lnTo>
                    <a:pt x="654" y="46"/>
                  </a:lnTo>
                  <a:lnTo>
                    <a:pt x="651" y="7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46" name="Line 534"/>
            <p:cNvCxnSpPr/>
            <p:nvPr/>
          </p:nvCxnSpPr>
          <p:spPr bwMode="auto">
            <a:xfrm>
              <a:off x="2847340" y="274955"/>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47" name="Line 535"/>
            <p:cNvCxnSpPr/>
            <p:nvPr/>
          </p:nvCxnSpPr>
          <p:spPr bwMode="auto">
            <a:xfrm>
              <a:off x="3475355" y="274955"/>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48" name="Freeform 536"/>
            <p:cNvSpPr>
              <a:spLocks noEditPoints="1"/>
            </p:cNvSpPr>
            <p:nvPr/>
          </p:nvSpPr>
          <p:spPr bwMode="auto">
            <a:xfrm>
              <a:off x="3056890" y="325120"/>
              <a:ext cx="193675" cy="101600"/>
            </a:xfrm>
            <a:custGeom>
              <a:avLst/>
              <a:gdLst>
                <a:gd name="T0" fmla="*/ 0 w 326"/>
                <a:gd name="T1" fmla="*/ 19 h 172"/>
                <a:gd name="T2" fmla="*/ 93 w 326"/>
                <a:gd name="T3" fmla="*/ 35 h 172"/>
                <a:gd name="T4" fmla="*/ 18 w 326"/>
                <a:gd name="T5" fmla="*/ 78 h 172"/>
                <a:gd name="T6" fmla="*/ 83 w 326"/>
                <a:gd name="T7" fmla="*/ 94 h 172"/>
                <a:gd name="T8" fmla="*/ 18 w 326"/>
                <a:gd name="T9" fmla="*/ 156 h 172"/>
                <a:gd name="T10" fmla="*/ 187 w 326"/>
                <a:gd name="T11" fmla="*/ 51 h 172"/>
                <a:gd name="T12" fmla="*/ 189 w 326"/>
                <a:gd name="T13" fmla="*/ 172 h 172"/>
                <a:gd name="T14" fmla="*/ 174 w 326"/>
                <a:gd name="T15" fmla="*/ 79 h 172"/>
                <a:gd name="T16" fmla="*/ 153 w 326"/>
                <a:gd name="T17" fmla="*/ 84 h 172"/>
                <a:gd name="T18" fmla="*/ 200 w 326"/>
                <a:gd name="T19" fmla="*/ 4 h 172"/>
                <a:gd name="T20" fmla="*/ 187 w 326"/>
                <a:gd name="T21" fmla="*/ 51 h 172"/>
                <a:gd name="T22" fmla="*/ 271 w 326"/>
                <a:gd name="T23" fmla="*/ 50 h 172"/>
                <a:gd name="T24" fmla="*/ 308 w 326"/>
                <a:gd name="T25" fmla="*/ 138 h 172"/>
                <a:gd name="T26" fmla="*/ 238 w 326"/>
                <a:gd name="T27" fmla="*/ 50 h 172"/>
                <a:gd name="T28" fmla="*/ 256 w 326"/>
                <a:gd name="T29" fmla="*/ 36 h 172"/>
                <a:gd name="T30" fmla="*/ 202 w 326"/>
                <a:gd name="T31" fmla="*/ 21 h 172"/>
                <a:gd name="T32" fmla="*/ 256 w 326"/>
                <a:gd name="T33" fmla="*/ 0 h 172"/>
                <a:gd name="T34" fmla="*/ 271 w 326"/>
                <a:gd name="T35" fmla="*/ 5 h 172"/>
                <a:gd name="T36" fmla="*/ 320 w 326"/>
                <a:gd name="T37" fmla="*/ 21 h 172"/>
                <a:gd name="T38" fmla="*/ 271 w 326"/>
                <a:gd name="T39" fmla="*/ 36 h 172"/>
                <a:gd name="T40" fmla="*/ 251 w 326"/>
                <a:gd name="T41" fmla="*/ 75 h 172"/>
                <a:gd name="T42" fmla="*/ 295 w 326"/>
                <a:gd name="T43" fmla="*/ 62 h 172"/>
                <a:gd name="T44" fmla="*/ 251 w 326"/>
                <a:gd name="T45" fmla="*/ 87 h 172"/>
                <a:gd name="T46" fmla="*/ 295 w 326"/>
                <a:gd name="T47" fmla="*/ 100 h 172"/>
                <a:gd name="T48" fmla="*/ 251 w 326"/>
                <a:gd name="T49" fmla="*/ 87 h 172"/>
                <a:gd name="T50" fmla="*/ 251 w 326"/>
                <a:gd name="T51" fmla="*/ 126 h 172"/>
                <a:gd name="T52" fmla="*/ 295 w 326"/>
                <a:gd name="T53" fmla="*/ 112 h 172"/>
                <a:gd name="T54" fmla="*/ 207 w 326"/>
                <a:gd name="T55" fmla="*/ 172 h 172"/>
                <a:gd name="T56" fmla="*/ 222 w 326"/>
                <a:gd name="T57" fmla="*/ 52 h 172"/>
                <a:gd name="T58" fmla="*/ 222 w 326"/>
                <a:gd name="T59" fmla="*/ 151 h 172"/>
                <a:gd name="T60" fmla="*/ 326 w 326"/>
                <a:gd name="T61" fmla="*/ 165 h 172"/>
                <a:gd name="T62" fmla="*/ 222 w 32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 h="172">
                  <a:moveTo>
                    <a:pt x="0" y="156"/>
                  </a:moveTo>
                  <a:lnTo>
                    <a:pt x="0" y="19"/>
                  </a:lnTo>
                  <a:lnTo>
                    <a:pt x="93" y="19"/>
                  </a:lnTo>
                  <a:lnTo>
                    <a:pt x="93" y="35"/>
                  </a:lnTo>
                  <a:lnTo>
                    <a:pt x="18" y="35"/>
                  </a:lnTo>
                  <a:lnTo>
                    <a:pt x="18" y="78"/>
                  </a:lnTo>
                  <a:lnTo>
                    <a:pt x="83" y="78"/>
                  </a:lnTo>
                  <a:lnTo>
                    <a:pt x="83" y="94"/>
                  </a:lnTo>
                  <a:lnTo>
                    <a:pt x="18" y="94"/>
                  </a:lnTo>
                  <a:lnTo>
                    <a:pt x="18" y="156"/>
                  </a:lnTo>
                  <a:lnTo>
                    <a:pt x="0" y="156"/>
                  </a:lnTo>
                  <a:close/>
                  <a:moveTo>
                    <a:pt x="187" y="51"/>
                  </a:moveTo>
                  <a:cubicBezTo>
                    <a:pt x="192" y="51"/>
                    <a:pt x="192" y="53"/>
                    <a:pt x="189" y="56"/>
                  </a:cubicBezTo>
                  <a:lnTo>
                    <a:pt x="189" y="172"/>
                  </a:lnTo>
                  <a:lnTo>
                    <a:pt x="174" y="172"/>
                  </a:lnTo>
                  <a:lnTo>
                    <a:pt x="174" y="79"/>
                  </a:lnTo>
                  <a:cubicBezTo>
                    <a:pt x="171" y="85"/>
                    <a:pt x="168" y="89"/>
                    <a:pt x="165" y="93"/>
                  </a:cubicBezTo>
                  <a:lnTo>
                    <a:pt x="153" y="84"/>
                  </a:lnTo>
                  <a:cubicBezTo>
                    <a:pt x="170" y="63"/>
                    <a:pt x="180" y="35"/>
                    <a:pt x="183" y="0"/>
                  </a:cubicBezTo>
                  <a:lnTo>
                    <a:pt x="200" y="4"/>
                  </a:lnTo>
                  <a:cubicBezTo>
                    <a:pt x="202" y="6"/>
                    <a:pt x="201" y="7"/>
                    <a:pt x="198" y="8"/>
                  </a:cubicBezTo>
                  <a:cubicBezTo>
                    <a:pt x="196" y="21"/>
                    <a:pt x="192" y="35"/>
                    <a:pt x="187" y="51"/>
                  </a:cubicBezTo>
                  <a:close/>
                  <a:moveTo>
                    <a:pt x="271" y="36"/>
                  </a:moveTo>
                  <a:lnTo>
                    <a:pt x="271" y="50"/>
                  </a:lnTo>
                  <a:lnTo>
                    <a:pt x="308" y="50"/>
                  </a:lnTo>
                  <a:lnTo>
                    <a:pt x="308" y="138"/>
                  </a:lnTo>
                  <a:lnTo>
                    <a:pt x="238" y="138"/>
                  </a:lnTo>
                  <a:lnTo>
                    <a:pt x="238" y="50"/>
                  </a:lnTo>
                  <a:lnTo>
                    <a:pt x="256" y="50"/>
                  </a:lnTo>
                  <a:lnTo>
                    <a:pt x="256" y="36"/>
                  </a:lnTo>
                  <a:lnTo>
                    <a:pt x="202" y="36"/>
                  </a:lnTo>
                  <a:lnTo>
                    <a:pt x="202" y="21"/>
                  </a:lnTo>
                  <a:lnTo>
                    <a:pt x="256" y="21"/>
                  </a:lnTo>
                  <a:lnTo>
                    <a:pt x="256" y="0"/>
                  </a:lnTo>
                  <a:lnTo>
                    <a:pt x="270" y="0"/>
                  </a:lnTo>
                  <a:cubicBezTo>
                    <a:pt x="274" y="1"/>
                    <a:pt x="275" y="2"/>
                    <a:pt x="271" y="5"/>
                  </a:cubicBezTo>
                  <a:lnTo>
                    <a:pt x="271" y="21"/>
                  </a:lnTo>
                  <a:lnTo>
                    <a:pt x="320" y="21"/>
                  </a:lnTo>
                  <a:lnTo>
                    <a:pt x="320" y="36"/>
                  </a:lnTo>
                  <a:lnTo>
                    <a:pt x="271" y="36"/>
                  </a:lnTo>
                  <a:close/>
                  <a:moveTo>
                    <a:pt x="251" y="62"/>
                  </a:moveTo>
                  <a:lnTo>
                    <a:pt x="251" y="75"/>
                  </a:lnTo>
                  <a:lnTo>
                    <a:pt x="295" y="75"/>
                  </a:lnTo>
                  <a:lnTo>
                    <a:pt x="295" y="62"/>
                  </a:lnTo>
                  <a:lnTo>
                    <a:pt x="251" y="62"/>
                  </a:lnTo>
                  <a:close/>
                  <a:moveTo>
                    <a:pt x="251" y="87"/>
                  </a:moveTo>
                  <a:lnTo>
                    <a:pt x="251" y="100"/>
                  </a:lnTo>
                  <a:lnTo>
                    <a:pt x="295" y="100"/>
                  </a:lnTo>
                  <a:lnTo>
                    <a:pt x="295" y="87"/>
                  </a:lnTo>
                  <a:lnTo>
                    <a:pt x="251" y="87"/>
                  </a:lnTo>
                  <a:close/>
                  <a:moveTo>
                    <a:pt x="251" y="112"/>
                  </a:moveTo>
                  <a:lnTo>
                    <a:pt x="251" y="126"/>
                  </a:lnTo>
                  <a:lnTo>
                    <a:pt x="295" y="126"/>
                  </a:lnTo>
                  <a:lnTo>
                    <a:pt x="295" y="112"/>
                  </a:lnTo>
                  <a:lnTo>
                    <a:pt x="251" y="112"/>
                  </a:lnTo>
                  <a:close/>
                  <a:moveTo>
                    <a:pt x="207" y="172"/>
                  </a:moveTo>
                  <a:lnTo>
                    <a:pt x="207" y="52"/>
                  </a:lnTo>
                  <a:lnTo>
                    <a:pt x="222" y="52"/>
                  </a:lnTo>
                  <a:cubicBezTo>
                    <a:pt x="226" y="53"/>
                    <a:pt x="226" y="54"/>
                    <a:pt x="222" y="57"/>
                  </a:cubicBezTo>
                  <a:lnTo>
                    <a:pt x="222" y="151"/>
                  </a:lnTo>
                  <a:lnTo>
                    <a:pt x="326" y="151"/>
                  </a:lnTo>
                  <a:lnTo>
                    <a:pt x="326" y="165"/>
                  </a:lnTo>
                  <a:lnTo>
                    <a:pt x="222" y="165"/>
                  </a:lnTo>
                  <a:lnTo>
                    <a:pt x="222" y="172"/>
                  </a:lnTo>
                  <a:lnTo>
                    <a:pt x="207"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49" name="Line 537"/>
            <p:cNvCxnSpPr/>
            <p:nvPr/>
          </p:nvCxnSpPr>
          <p:spPr bwMode="auto">
            <a:xfrm>
              <a:off x="3475355" y="274955"/>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50" name="Freeform 538"/>
            <p:cNvSpPr>
              <a:spLocks noEditPoints="1"/>
            </p:cNvSpPr>
            <p:nvPr/>
          </p:nvSpPr>
          <p:spPr bwMode="auto">
            <a:xfrm>
              <a:off x="3558540" y="324485"/>
              <a:ext cx="444500" cy="102870"/>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51" name="Rectangle 539"/>
            <p:cNvSpPr>
              <a:spLocks noChangeArrowheads="1"/>
            </p:cNvSpPr>
            <p:nvPr/>
          </p:nvSpPr>
          <p:spPr bwMode="auto">
            <a:xfrm>
              <a:off x="47625" y="464820"/>
              <a:ext cx="914400" cy="5689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52" name="Freeform 540"/>
            <p:cNvSpPr>
              <a:spLocks/>
            </p:cNvSpPr>
            <p:nvPr/>
          </p:nvSpPr>
          <p:spPr bwMode="auto">
            <a:xfrm>
              <a:off x="136525" y="515620"/>
              <a:ext cx="29845" cy="81915"/>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53" name="Freeform 541"/>
            <p:cNvSpPr>
              <a:spLocks noEditPoints="1"/>
            </p:cNvSpPr>
            <p:nvPr/>
          </p:nvSpPr>
          <p:spPr bwMode="auto">
            <a:xfrm>
              <a:off x="593090" y="508635"/>
              <a:ext cx="209550" cy="99695"/>
            </a:xfrm>
            <a:custGeom>
              <a:avLst/>
              <a:gdLst>
                <a:gd name="T0" fmla="*/ 96 w 352"/>
                <a:gd name="T1" fmla="*/ 99 h 168"/>
                <a:gd name="T2" fmla="*/ 54 w 352"/>
                <a:gd name="T3" fmla="*/ 59 h 168"/>
                <a:gd name="T4" fmla="*/ 96 w 352"/>
                <a:gd name="T5" fmla="*/ 120 h 168"/>
                <a:gd name="T6" fmla="*/ 54 w 352"/>
                <a:gd name="T7" fmla="*/ 113 h 168"/>
                <a:gd name="T8" fmla="*/ 39 w 352"/>
                <a:gd name="T9" fmla="*/ 121 h 168"/>
                <a:gd name="T10" fmla="*/ 111 w 352"/>
                <a:gd name="T11" fmla="*/ 45 h 168"/>
                <a:gd name="T12" fmla="*/ 96 w 352"/>
                <a:gd name="T13" fmla="*/ 120 h 168"/>
                <a:gd name="T14" fmla="*/ 135 w 352"/>
                <a:gd name="T15" fmla="*/ 141 h 168"/>
                <a:gd name="T16" fmla="*/ 15 w 352"/>
                <a:gd name="T17" fmla="*/ 19 h 168"/>
                <a:gd name="T18" fmla="*/ 135 w 352"/>
                <a:gd name="T19" fmla="*/ 162 h 168"/>
                <a:gd name="T20" fmla="*/ 15 w 352"/>
                <a:gd name="T21" fmla="*/ 156 h 168"/>
                <a:gd name="T22" fmla="*/ 0 w 352"/>
                <a:gd name="T23" fmla="*/ 166 h 168"/>
                <a:gd name="T24" fmla="*/ 150 w 352"/>
                <a:gd name="T25" fmla="*/ 5 h 168"/>
                <a:gd name="T26" fmla="*/ 135 w 352"/>
                <a:gd name="T27" fmla="*/ 162 h 168"/>
                <a:gd name="T28" fmla="*/ 225 w 352"/>
                <a:gd name="T29" fmla="*/ 0 h 168"/>
                <a:gd name="T30" fmla="*/ 225 w 352"/>
                <a:gd name="T31" fmla="*/ 104 h 168"/>
                <a:gd name="T32" fmla="*/ 186 w 352"/>
                <a:gd name="T33" fmla="*/ 156 h 168"/>
                <a:gd name="T34" fmla="*/ 210 w 352"/>
                <a:gd name="T35" fmla="*/ 0 h 168"/>
                <a:gd name="T36" fmla="*/ 186 w 352"/>
                <a:gd name="T37" fmla="*/ 39 h 168"/>
                <a:gd name="T38" fmla="*/ 201 w 352"/>
                <a:gd name="T39" fmla="*/ 45 h 168"/>
                <a:gd name="T40" fmla="*/ 181 w 352"/>
                <a:gd name="T41" fmla="*/ 107 h 168"/>
                <a:gd name="T42" fmla="*/ 339 w 352"/>
                <a:gd name="T43" fmla="*/ 102 h 168"/>
                <a:gd name="T44" fmla="*/ 327 w 352"/>
                <a:gd name="T45" fmla="*/ 154 h 168"/>
                <a:gd name="T46" fmla="*/ 310 w 352"/>
                <a:gd name="T47" fmla="*/ 140 h 168"/>
                <a:gd name="T48" fmla="*/ 324 w 352"/>
                <a:gd name="T49" fmla="*/ 137 h 168"/>
                <a:gd name="T50" fmla="*/ 300 w 352"/>
                <a:gd name="T51" fmla="*/ 110 h 168"/>
                <a:gd name="T52" fmla="*/ 285 w 352"/>
                <a:gd name="T53" fmla="*/ 168 h 168"/>
                <a:gd name="T54" fmla="*/ 263 w 352"/>
                <a:gd name="T55" fmla="*/ 110 h 168"/>
                <a:gd name="T56" fmla="*/ 248 w 352"/>
                <a:gd name="T57" fmla="*/ 154 h 168"/>
                <a:gd name="T58" fmla="*/ 234 w 352"/>
                <a:gd name="T59" fmla="*/ 102 h 168"/>
                <a:gd name="T60" fmla="*/ 352 w 352"/>
                <a:gd name="T61" fmla="*/ 69 h 168"/>
                <a:gd name="T62" fmla="*/ 337 w 352"/>
                <a:gd name="T63" fmla="*/ 98 h 168"/>
                <a:gd name="T64" fmla="*/ 300 w 352"/>
                <a:gd name="T65" fmla="*/ 81 h 168"/>
                <a:gd name="T66" fmla="*/ 337 w 352"/>
                <a:gd name="T67" fmla="*/ 98 h 168"/>
                <a:gd name="T68" fmla="*/ 285 w 352"/>
                <a:gd name="T69" fmla="*/ 81 h 168"/>
                <a:gd name="T70" fmla="*/ 249 w 352"/>
                <a:gd name="T71" fmla="*/ 98 h 168"/>
                <a:gd name="T72" fmla="*/ 335 w 352"/>
                <a:gd name="T73" fmla="*/ 3 h 168"/>
                <a:gd name="T74" fmla="*/ 244 w 352"/>
                <a:gd name="T75" fmla="*/ 58 h 168"/>
                <a:gd name="T76" fmla="*/ 322 w 352"/>
                <a:gd name="T77" fmla="*/ 46 h 168"/>
                <a:gd name="T78" fmla="*/ 246 w 352"/>
                <a:gd name="T79" fmla="*/ 37 h 168"/>
                <a:gd name="T80" fmla="*/ 322 w 352"/>
                <a:gd name="T81" fmla="*/ 25 h 168"/>
                <a:gd name="T82" fmla="*/ 245 w 352"/>
                <a:gd name="T83" fmla="*/ 15 h 168"/>
                <a:gd name="T84" fmla="*/ 335 w 352"/>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168">
                  <a:moveTo>
                    <a:pt x="54" y="99"/>
                  </a:moveTo>
                  <a:lnTo>
                    <a:pt x="96" y="99"/>
                  </a:lnTo>
                  <a:lnTo>
                    <a:pt x="96" y="59"/>
                  </a:lnTo>
                  <a:lnTo>
                    <a:pt x="54" y="59"/>
                  </a:lnTo>
                  <a:lnTo>
                    <a:pt x="54" y="99"/>
                  </a:lnTo>
                  <a:close/>
                  <a:moveTo>
                    <a:pt x="96" y="120"/>
                  </a:moveTo>
                  <a:lnTo>
                    <a:pt x="96" y="113"/>
                  </a:lnTo>
                  <a:lnTo>
                    <a:pt x="54" y="113"/>
                  </a:lnTo>
                  <a:lnTo>
                    <a:pt x="54" y="121"/>
                  </a:lnTo>
                  <a:lnTo>
                    <a:pt x="39" y="121"/>
                  </a:lnTo>
                  <a:lnTo>
                    <a:pt x="39" y="45"/>
                  </a:lnTo>
                  <a:lnTo>
                    <a:pt x="111" y="45"/>
                  </a:lnTo>
                  <a:lnTo>
                    <a:pt x="111" y="120"/>
                  </a:lnTo>
                  <a:lnTo>
                    <a:pt x="96" y="120"/>
                  </a:lnTo>
                  <a:close/>
                  <a:moveTo>
                    <a:pt x="15" y="141"/>
                  </a:moveTo>
                  <a:lnTo>
                    <a:pt x="135" y="141"/>
                  </a:lnTo>
                  <a:lnTo>
                    <a:pt x="135" y="19"/>
                  </a:lnTo>
                  <a:lnTo>
                    <a:pt x="15" y="19"/>
                  </a:lnTo>
                  <a:lnTo>
                    <a:pt x="15" y="141"/>
                  </a:lnTo>
                  <a:close/>
                  <a:moveTo>
                    <a:pt x="135" y="162"/>
                  </a:moveTo>
                  <a:lnTo>
                    <a:pt x="135" y="156"/>
                  </a:lnTo>
                  <a:lnTo>
                    <a:pt x="15" y="156"/>
                  </a:lnTo>
                  <a:lnTo>
                    <a:pt x="15" y="166"/>
                  </a:lnTo>
                  <a:lnTo>
                    <a:pt x="0" y="166"/>
                  </a:lnTo>
                  <a:lnTo>
                    <a:pt x="0" y="5"/>
                  </a:lnTo>
                  <a:lnTo>
                    <a:pt x="150" y="5"/>
                  </a:lnTo>
                  <a:lnTo>
                    <a:pt x="150" y="162"/>
                  </a:lnTo>
                  <a:lnTo>
                    <a:pt x="135" y="162"/>
                  </a:lnTo>
                  <a:close/>
                  <a:moveTo>
                    <a:pt x="210" y="0"/>
                  </a:moveTo>
                  <a:lnTo>
                    <a:pt x="225" y="0"/>
                  </a:lnTo>
                  <a:cubicBezTo>
                    <a:pt x="229" y="1"/>
                    <a:pt x="229" y="2"/>
                    <a:pt x="225" y="5"/>
                  </a:cubicBezTo>
                  <a:lnTo>
                    <a:pt x="225" y="104"/>
                  </a:lnTo>
                  <a:cubicBezTo>
                    <a:pt x="225" y="130"/>
                    <a:pt x="217" y="151"/>
                    <a:pt x="199" y="168"/>
                  </a:cubicBezTo>
                  <a:lnTo>
                    <a:pt x="186" y="156"/>
                  </a:lnTo>
                  <a:cubicBezTo>
                    <a:pt x="202" y="142"/>
                    <a:pt x="210" y="124"/>
                    <a:pt x="210" y="102"/>
                  </a:cubicBezTo>
                  <a:lnTo>
                    <a:pt x="210" y="0"/>
                  </a:lnTo>
                  <a:close/>
                  <a:moveTo>
                    <a:pt x="181" y="107"/>
                  </a:moveTo>
                  <a:cubicBezTo>
                    <a:pt x="185" y="88"/>
                    <a:pt x="186" y="66"/>
                    <a:pt x="186" y="39"/>
                  </a:cubicBezTo>
                  <a:lnTo>
                    <a:pt x="201" y="40"/>
                  </a:lnTo>
                  <a:cubicBezTo>
                    <a:pt x="204" y="41"/>
                    <a:pt x="204" y="42"/>
                    <a:pt x="201" y="45"/>
                  </a:cubicBezTo>
                  <a:cubicBezTo>
                    <a:pt x="202" y="69"/>
                    <a:pt x="200" y="90"/>
                    <a:pt x="197" y="108"/>
                  </a:cubicBezTo>
                  <a:lnTo>
                    <a:pt x="181" y="107"/>
                  </a:lnTo>
                  <a:close/>
                  <a:moveTo>
                    <a:pt x="352" y="102"/>
                  </a:moveTo>
                  <a:lnTo>
                    <a:pt x="339" y="102"/>
                  </a:lnTo>
                  <a:lnTo>
                    <a:pt x="339" y="142"/>
                  </a:lnTo>
                  <a:cubicBezTo>
                    <a:pt x="339" y="150"/>
                    <a:pt x="335" y="154"/>
                    <a:pt x="327" y="154"/>
                  </a:cubicBezTo>
                  <a:lnTo>
                    <a:pt x="313" y="154"/>
                  </a:lnTo>
                  <a:lnTo>
                    <a:pt x="310" y="140"/>
                  </a:lnTo>
                  <a:lnTo>
                    <a:pt x="321" y="140"/>
                  </a:lnTo>
                  <a:cubicBezTo>
                    <a:pt x="323" y="140"/>
                    <a:pt x="324" y="139"/>
                    <a:pt x="324" y="137"/>
                  </a:cubicBezTo>
                  <a:lnTo>
                    <a:pt x="324" y="110"/>
                  </a:lnTo>
                  <a:lnTo>
                    <a:pt x="300" y="110"/>
                  </a:lnTo>
                  <a:lnTo>
                    <a:pt x="300" y="168"/>
                  </a:lnTo>
                  <a:lnTo>
                    <a:pt x="285" y="168"/>
                  </a:lnTo>
                  <a:lnTo>
                    <a:pt x="285" y="110"/>
                  </a:lnTo>
                  <a:lnTo>
                    <a:pt x="263" y="110"/>
                  </a:lnTo>
                  <a:lnTo>
                    <a:pt x="263" y="154"/>
                  </a:lnTo>
                  <a:lnTo>
                    <a:pt x="248" y="154"/>
                  </a:lnTo>
                  <a:lnTo>
                    <a:pt x="248" y="102"/>
                  </a:lnTo>
                  <a:lnTo>
                    <a:pt x="234" y="102"/>
                  </a:lnTo>
                  <a:lnTo>
                    <a:pt x="234" y="69"/>
                  </a:lnTo>
                  <a:lnTo>
                    <a:pt x="352" y="69"/>
                  </a:lnTo>
                  <a:lnTo>
                    <a:pt x="352" y="102"/>
                  </a:lnTo>
                  <a:close/>
                  <a:moveTo>
                    <a:pt x="337" y="98"/>
                  </a:moveTo>
                  <a:lnTo>
                    <a:pt x="337" y="81"/>
                  </a:lnTo>
                  <a:lnTo>
                    <a:pt x="300" y="81"/>
                  </a:lnTo>
                  <a:lnTo>
                    <a:pt x="300" y="98"/>
                  </a:lnTo>
                  <a:lnTo>
                    <a:pt x="337" y="98"/>
                  </a:lnTo>
                  <a:close/>
                  <a:moveTo>
                    <a:pt x="285" y="98"/>
                  </a:moveTo>
                  <a:lnTo>
                    <a:pt x="285" y="81"/>
                  </a:lnTo>
                  <a:lnTo>
                    <a:pt x="249" y="81"/>
                  </a:lnTo>
                  <a:lnTo>
                    <a:pt x="249" y="98"/>
                  </a:lnTo>
                  <a:lnTo>
                    <a:pt x="285" y="98"/>
                  </a:lnTo>
                  <a:close/>
                  <a:moveTo>
                    <a:pt x="335" y="3"/>
                  </a:moveTo>
                  <a:lnTo>
                    <a:pt x="335" y="58"/>
                  </a:lnTo>
                  <a:lnTo>
                    <a:pt x="244" y="58"/>
                  </a:lnTo>
                  <a:lnTo>
                    <a:pt x="244" y="46"/>
                  </a:lnTo>
                  <a:lnTo>
                    <a:pt x="322" y="46"/>
                  </a:lnTo>
                  <a:lnTo>
                    <a:pt x="322" y="37"/>
                  </a:lnTo>
                  <a:lnTo>
                    <a:pt x="246" y="37"/>
                  </a:lnTo>
                  <a:lnTo>
                    <a:pt x="246" y="25"/>
                  </a:lnTo>
                  <a:lnTo>
                    <a:pt x="322" y="25"/>
                  </a:lnTo>
                  <a:lnTo>
                    <a:pt x="322" y="15"/>
                  </a:lnTo>
                  <a:lnTo>
                    <a:pt x="245" y="15"/>
                  </a:lnTo>
                  <a:lnTo>
                    <a:pt x="245" y="3"/>
                  </a:lnTo>
                  <a:lnTo>
                    <a:pt x="335" y="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54" name="Freeform 542"/>
            <p:cNvSpPr>
              <a:spLocks noEditPoints="1"/>
            </p:cNvSpPr>
            <p:nvPr/>
          </p:nvSpPr>
          <p:spPr bwMode="auto">
            <a:xfrm>
              <a:off x="586740" y="694690"/>
              <a:ext cx="215265" cy="101600"/>
            </a:xfrm>
            <a:custGeom>
              <a:avLst/>
              <a:gdLst>
                <a:gd name="T0" fmla="*/ 135 w 362"/>
                <a:gd name="T1" fmla="*/ 135 h 171"/>
                <a:gd name="T2" fmla="*/ 153 w 362"/>
                <a:gd name="T3" fmla="*/ 148 h 171"/>
                <a:gd name="T4" fmla="*/ 171 w 362"/>
                <a:gd name="T5" fmla="*/ 141 h 171"/>
                <a:gd name="T6" fmla="*/ 136 w 362"/>
                <a:gd name="T7" fmla="*/ 160 h 171"/>
                <a:gd name="T8" fmla="*/ 66 w 362"/>
                <a:gd name="T9" fmla="*/ 170 h 171"/>
                <a:gd name="T10" fmla="*/ 116 w 362"/>
                <a:gd name="T11" fmla="*/ 132 h 171"/>
                <a:gd name="T12" fmla="*/ 74 w 362"/>
                <a:gd name="T13" fmla="*/ 109 h 171"/>
                <a:gd name="T14" fmla="*/ 106 w 362"/>
                <a:gd name="T15" fmla="*/ 92 h 171"/>
                <a:gd name="T16" fmla="*/ 80 w 362"/>
                <a:gd name="T17" fmla="*/ 78 h 171"/>
                <a:gd name="T18" fmla="*/ 104 w 362"/>
                <a:gd name="T19" fmla="*/ 62 h 171"/>
                <a:gd name="T20" fmla="*/ 75 w 362"/>
                <a:gd name="T21" fmla="*/ 48 h 171"/>
                <a:gd name="T22" fmla="*/ 102 w 362"/>
                <a:gd name="T23" fmla="*/ 33 h 171"/>
                <a:gd name="T24" fmla="*/ 116 w 362"/>
                <a:gd name="T25" fmla="*/ 1 h 171"/>
                <a:gd name="T26" fmla="*/ 117 w 362"/>
                <a:gd name="T27" fmla="*/ 32 h 171"/>
                <a:gd name="T28" fmla="*/ 165 w 362"/>
                <a:gd name="T29" fmla="*/ 42 h 171"/>
                <a:gd name="T30" fmla="*/ 119 w 362"/>
                <a:gd name="T31" fmla="*/ 61 h 171"/>
                <a:gd name="T32" fmla="*/ 160 w 362"/>
                <a:gd name="T33" fmla="*/ 73 h 171"/>
                <a:gd name="T34" fmla="*/ 121 w 362"/>
                <a:gd name="T35" fmla="*/ 90 h 171"/>
                <a:gd name="T36" fmla="*/ 170 w 362"/>
                <a:gd name="T37" fmla="*/ 102 h 171"/>
                <a:gd name="T38" fmla="*/ 128 w 362"/>
                <a:gd name="T39" fmla="*/ 123 h 171"/>
                <a:gd name="T40" fmla="*/ 157 w 362"/>
                <a:gd name="T41" fmla="*/ 112 h 171"/>
                <a:gd name="T42" fmla="*/ 71 w 362"/>
                <a:gd name="T43" fmla="*/ 50 h 171"/>
                <a:gd name="T44" fmla="*/ 6 w 362"/>
                <a:gd name="T45" fmla="*/ 159 h 171"/>
                <a:gd name="T46" fmla="*/ 25 w 362"/>
                <a:gd name="T47" fmla="*/ 94 h 171"/>
                <a:gd name="T48" fmla="*/ 0 w 362"/>
                <a:gd name="T49" fmla="*/ 105 h 171"/>
                <a:gd name="T50" fmla="*/ 6 w 362"/>
                <a:gd name="T51" fmla="*/ 24 h 171"/>
                <a:gd name="T52" fmla="*/ 81 w 362"/>
                <a:gd name="T53" fmla="*/ 9 h 171"/>
                <a:gd name="T54" fmla="*/ 43 w 362"/>
                <a:gd name="T55" fmla="*/ 24 h 171"/>
                <a:gd name="T56" fmla="*/ 71 w 362"/>
                <a:gd name="T57" fmla="*/ 50 h 171"/>
                <a:gd name="T58" fmla="*/ 125 w 362"/>
                <a:gd name="T59" fmla="*/ 15 h 171"/>
                <a:gd name="T60" fmla="*/ 152 w 362"/>
                <a:gd name="T61" fmla="*/ 18 h 171"/>
                <a:gd name="T62" fmla="*/ 55 w 362"/>
                <a:gd name="T63" fmla="*/ 62 h 171"/>
                <a:gd name="T64" fmla="*/ 29 w 362"/>
                <a:gd name="T65" fmla="*/ 82 h 171"/>
                <a:gd name="T66" fmla="*/ 55 w 362"/>
                <a:gd name="T67" fmla="*/ 62 h 171"/>
                <a:gd name="T68" fmla="*/ 237 w 362"/>
                <a:gd name="T69" fmla="*/ 97 h 171"/>
                <a:gd name="T70" fmla="*/ 194 w 362"/>
                <a:gd name="T71" fmla="*/ 83 h 171"/>
                <a:gd name="T72" fmla="*/ 270 w 362"/>
                <a:gd name="T73" fmla="*/ 66 h 171"/>
                <a:gd name="T74" fmla="*/ 216 w 362"/>
                <a:gd name="T75" fmla="*/ 52 h 171"/>
                <a:gd name="T76" fmla="*/ 270 w 362"/>
                <a:gd name="T77" fmla="*/ 39 h 171"/>
                <a:gd name="T78" fmla="*/ 204 w 362"/>
                <a:gd name="T79" fmla="*/ 24 h 171"/>
                <a:gd name="T80" fmla="*/ 230 w 362"/>
                <a:gd name="T81" fmla="*/ 11 h 171"/>
                <a:gd name="T82" fmla="*/ 263 w 362"/>
                <a:gd name="T83" fmla="*/ 24 h 171"/>
                <a:gd name="T84" fmla="*/ 307 w 362"/>
                <a:gd name="T85" fmla="*/ 0 h 171"/>
                <a:gd name="T86" fmla="*/ 320 w 362"/>
                <a:gd name="T87" fmla="*/ 9 h 171"/>
                <a:gd name="T88" fmla="*/ 351 w 362"/>
                <a:gd name="T89" fmla="*/ 24 h 171"/>
                <a:gd name="T90" fmla="*/ 285 w 362"/>
                <a:gd name="T91" fmla="*/ 39 h 171"/>
                <a:gd name="T92" fmla="*/ 340 w 362"/>
                <a:gd name="T93" fmla="*/ 52 h 171"/>
                <a:gd name="T94" fmla="*/ 285 w 362"/>
                <a:gd name="T95" fmla="*/ 66 h 171"/>
                <a:gd name="T96" fmla="*/ 362 w 362"/>
                <a:gd name="T97" fmla="*/ 83 h 171"/>
                <a:gd name="T98" fmla="*/ 254 w 362"/>
                <a:gd name="T99" fmla="*/ 97 h 171"/>
                <a:gd name="T100" fmla="*/ 340 w 362"/>
                <a:gd name="T101" fmla="*/ 111 h 171"/>
                <a:gd name="T102" fmla="*/ 298 w 362"/>
                <a:gd name="T103" fmla="*/ 126 h 171"/>
                <a:gd name="T104" fmla="*/ 359 w 362"/>
                <a:gd name="T105" fmla="*/ 153 h 171"/>
                <a:gd name="T106" fmla="*/ 227 w 362"/>
                <a:gd name="T107" fmla="*/ 167 h 171"/>
                <a:gd name="T108" fmla="*/ 283 w 362"/>
                <a:gd name="T109" fmla="*/ 153 h 171"/>
                <a:gd name="T110" fmla="*/ 243 w 362"/>
                <a:gd name="T111" fmla="*/ 126 h 171"/>
                <a:gd name="T112" fmla="*/ 194 w 362"/>
                <a:gd name="T11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171">
                  <a:moveTo>
                    <a:pt x="155" y="116"/>
                  </a:moveTo>
                  <a:cubicBezTo>
                    <a:pt x="150" y="121"/>
                    <a:pt x="143" y="128"/>
                    <a:pt x="135" y="135"/>
                  </a:cubicBezTo>
                  <a:cubicBezTo>
                    <a:pt x="136" y="137"/>
                    <a:pt x="139" y="141"/>
                    <a:pt x="146" y="147"/>
                  </a:cubicBezTo>
                  <a:cubicBezTo>
                    <a:pt x="149" y="150"/>
                    <a:pt x="151" y="151"/>
                    <a:pt x="153" y="148"/>
                  </a:cubicBezTo>
                  <a:cubicBezTo>
                    <a:pt x="156" y="146"/>
                    <a:pt x="157" y="140"/>
                    <a:pt x="158" y="132"/>
                  </a:cubicBezTo>
                  <a:lnTo>
                    <a:pt x="171" y="141"/>
                  </a:lnTo>
                  <a:cubicBezTo>
                    <a:pt x="168" y="160"/>
                    <a:pt x="162" y="169"/>
                    <a:pt x="154" y="169"/>
                  </a:cubicBezTo>
                  <a:cubicBezTo>
                    <a:pt x="148" y="169"/>
                    <a:pt x="142" y="166"/>
                    <a:pt x="136" y="160"/>
                  </a:cubicBezTo>
                  <a:cubicBezTo>
                    <a:pt x="130" y="154"/>
                    <a:pt x="125" y="149"/>
                    <a:pt x="122" y="144"/>
                  </a:cubicBezTo>
                  <a:cubicBezTo>
                    <a:pt x="105" y="155"/>
                    <a:pt x="87" y="164"/>
                    <a:pt x="66" y="170"/>
                  </a:cubicBezTo>
                  <a:lnTo>
                    <a:pt x="59" y="156"/>
                  </a:lnTo>
                  <a:cubicBezTo>
                    <a:pt x="81" y="150"/>
                    <a:pt x="100" y="142"/>
                    <a:pt x="116" y="132"/>
                  </a:cubicBezTo>
                  <a:cubicBezTo>
                    <a:pt x="112" y="122"/>
                    <a:pt x="109" y="114"/>
                    <a:pt x="108" y="107"/>
                  </a:cubicBezTo>
                  <a:lnTo>
                    <a:pt x="74" y="109"/>
                  </a:lnTo>
                  <a:lnTo>
                    <a:pt x="73" y="93"/>
                  </a:lnTo>
                  <a:lnTo>
                    <a:pt x="106" y="92"/>
                  </a:lnTo>
                  <a:lnTo>
                    <a:pt x="104" y="77"/>
                  </a:lnTo>
                  <a:lnTo>
                    <a:pt x="80" y="78"/>
                  </a:lnTo>
                  <a:lnTo>
                    <a:pt x="78" y="63"/>
                  </a:lnTo>
                  <a:lnTo>
                    <a:pt x="104" y="62"/>
                  </a:lnTo>
                  <a:lnTo>
                    <a:pt x="103" y="47"/>
                  </a:lnTo>
                  <a:lnTo>
                    <a:pt x="75" y="48"/>
                  </a:lnTo>
                  <a:lnTo>
                    <a:pt x="74" y="34"/>
                  </a:lnTo>
                  <a:lnTo>
                    <a:pt x="102" y="33"/>
                  </a:lnTo>
                  <a:lnTo>
                    <a:pt x="101" y="1"/>
                  </a:lnTo>
                  <a:lnTo>
                    <a:pt x="116" y="1"/>
                  </a:lnTo>
                  <a:cubicBezTo>
                    <a:pt x="121" y="2"/>
                    <a:pt x="121" y="4"/>
                    <a:pt x="116" y="6"/>
                  </a:cubicBezTo>
                  <a:lnTo>
                    <a:pt x="117" y="32"/>
                  </a:lnTo>
                  <a:lnTo>
                    <a:pt x="163" y="28"/>
                  </a:lnTo>
                  <a:lnTo>
                    <a:pt x="165" y="42"/>
                  </a:lnTo>
                  <a:lnTo>
                    <a:pt x="118" y="45"/>
                  </a:lnTo>
                  <a:lnTo>
                    <a:pt x="119" y="61"/>
                  </a:lnTo>
                  <a:lnTo>
                    <a:pt x="159" y="58"/>
                  </a:lnTo>
                  <a:lnTo>
                    <a:pt x="160" y="73"/>
                  </a:lnTo>
                  <a:lnTo>
                    <a:pt x="119" y="76"/>
                  </a:lnTo>
                  <a:lnTo>
                    <a:pt x="121" y="90"/>
                  </a:lnTo>
                  <a:lnTo>
                    <a:pt x="170" y="87"/>
                  </a:lnTo>
                  <a:lnTo>
                    <a:pt x="170" y="102"/>
                  </a:lnTo>
                  <a:lnTo>
                    <a:pt x="123" y="105"/>
                  </a:lnTo>
                  <a:cubicBezTo>
                    <a:pt x="124" y="111"/>
                    <a:pt x="126" y="117"/>
                    <a:pt x="128" y="123"/>
                  </a:cubicBezTo>
                  <a:cubicBezTo>
                    <a:pt x="135" y="117"/>
                    <a:pt x="142" y="111"/>
                    <a:pt x="147" y="105"/>
                  </a:cubicBezTo>
                  <a:lnTo>
                    <a:pt x="157" y="112"/>
                  </a:lnTo>
                  <a:cubicBezTo>
                    <a:pt x="159" y="115"/>
                    <a:pt x="159" y="116"/>
                    <a:pt x="155" y="116"/>
                  </a:cubicBezTo>
                  <a:close/>
                  <a:moveTo>
                    <a:pt x="71" y="50"/>
                  </a:moveTo>
                  <a:cubicBezTo>
                    <a:pt x="67" y="107"/>
                    <a:pt x="49" y="148"/>
                    <a:pt x="16" y="171"/>
                  </a:cubicBezTo>
                  <a:lnTo>
                    <a:pt x="6" y="159"/>
                  </a:lnTo>
                  <a:cubicBezTo>
                    <a:pt x="25" y="144"/>
                    <a:pt x="38" y="126"/>
                    <a:pt x="44" y="107"/>
                  </a:cubicBezTo>
                  <a:cubicBezTo>
                    <a:pt x="38" y="102"/>
                    <a:pt x="31" y="98"/>
                    <a:pt x="25" y="94"/>
                  </a:cubicBezTo>
                  <a:cubicBezTo>
                    <a:pt x="21" y="101"/>
                    <a:pt x="17" y="107"/>
                    <a:pt x="11" y="114"/>
                  </a:cubicBezTo>
                  <a:lnTo>
                    <a:pt x="0" y="105"/>
                  </a:lnTo>
                  <a:cubicBezTo>
                    <a:pt x="14" y="89"/>
                    <a:pt x="24" y="62"/>
                    <a:pt x="29" y="24"/>
                  </a:cubicBezTo>
                  <a:lnTo>
                    <a:pt x="6" y="24"/>
                  </a:lnTo>
                  <a:lnTo>
                    <a:pt x="6" y="9"/>
                  </a:lnTo>
                  <a:lnTo>
                    <a:pt x="81" y="9"/>
                  </a:lnTo>
                  <a:lnTo>
                    <a:pt x="81" y="24"/>
                  </a:lnTo>
                  <a:lnTo>
                    <a:pt x="43" y="24"/>
                  </a:lnTo>
                  <a:cubicBezTo>
                    <a:pt x="42" y="32"/>
                    <a:pt x="40" y="41"/>
                    <a:pt x="38" y="50"/>
                  </a:cubicBezTo>
                  <a:lnTo>
                    <a:pt x="71" y="50"/>
                  </a:lnTo>
                  <a:close/>
                  <a:moveTo>
                    <a:pt x="142" y="28"/>
                  </a:moveTo>
                  <a:cubicBezTo>
                    <a:pt x="137" y="23"/>
                    <a:pt x="131" y="19"/>
                    <a:pt x="125" y="15"/>
                  </a:cubicBezTo>
                  <a:lnTo>
                    <a:pt x="134" y="5"/>
                  </a:lnTo>
                  <a:cubicBezTo>
                    <a:pt x="141" y="8"/>
                    <a:pt x="147" y="13"/>
                    <a:pt x="152" y="18"/>
                  </a:cubicBezTo>
                  <a:lnTo>
                    <a:pt x="142" y="28"/>
                  </a:lnTo>
                  <a:close/>
                  <a:moveTo>
                    <a:pt x="55" y="62"/>
                  </a:moveTo>
                  <a:lnTo>
                    <a:pt x="36" y="62"/>
                  </a:lnTo>
                  <a:cubicBezTo>
                    <a:pt x="35" y="67"/>
                    <a:pt x="33" y="74"/>
                    <a:pt x="29" y="82"/>
                  </a:cubicBezTo>
                  <a:cubicBezTo>
                    <a:pt x="36" y="86"/>
                    <a:pt x="42" y="90"/>
                    <a:pt x="49" y="94"/>
                  </a:cubicBezTo>
                  <a:cubicBezTo>
                    <a:pt x="51" y="85"/>
                    <a:pt x="53" y="74"/>
                    <a:pt x="55" y="62"/>
                  </a:cubicBez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55" name="Freeform 543"/>
            <p:cNvSpPr>
              <a:spLocks noEditPoints="1"/>
            </p:cNvSpPr>
            <p:nvPr/>
          </p:nvSpPr>
          <p:spPr bwMode="auto">
            <a:xfrm>
              <a:off x="588010" y="886460"/>
              <a:ext cx="214630" cy="99060"/>
            </a:xfrm>
            <a:custGeom>
              <a:avLst/>
              <a:gdLst>
                <a:gd name="T0" fmla="*/ 160 w 361"/>
                <a:gd name="T1" fmla="*/ 77 h 168"/>
                <a:gd name="T2" fmla="*/ 42 w 361"/>
                <a:gd name="T3" fmla="*/ 62 h 168"/>
                <a:gd name="T4" fmla="*/ 126 w 361"/>
                <a:gd name="T5" fmla="*/ 76 h 168"/>
                <a:gd name="T6" fmla="*/ 42 w 361"/>
                <a:gd name="T7" fmla="*/ 63 h 168"/>
                <a:gd name="T8" fmla="*/ 0 w 361"/>
                <a:gd name="T9" fmla="*/ 68 h 168"/>
                <a:gd name="T10" fmla="*/ 91 w 361"/>
                <a:gd name="T11" fmla="*/ 3 h 168"/>
                <a:gd name="T12" fmla="*/ 168 w 361"/>
                <a:gd name="T13" fmla="*/ 60 h 168"/>
                <a:gd name="T14" fmla="*/ 28 w 361"/>
                <a:gd name="T15" fmla="*/ 168 h 168"/>
                <a:gd name="T16" fmla="*/ 140 w 361"/>
                <a:gd name="T17" fmla="*/ 94 h 168"/>
                <a:gd name="T18" fmla="*/ 125 w 361"/>
                <a:gd name="T19" fmla="*/ 166 h 168"/>
                <a:gd name="T20" fmla="*/ 43 w 361"/>
                <a:gd name="T21" fmla="*/ 158 h 168"/>
                <a:gd name="T22" fmla="*/ 43 w 361"/>
                <a:gd name="T23" fmla="*/ 144 h 168"/>
                <a:gd name="T24" fmla="*/ 125 w 361"/>
                <a:gd name="T25" fmla="*/ 108 h 168"/>
                <a:gd name="T26" fmla="*/ 43 w 361"/>
                <a:gd name="T27" fmla="*/ 144 h 168"/>
                <a:gd name="T28" fmla="*/ 308 w 361"/>
                <a:gd name="T29" fmla="*/ 0 h 168"/>
                <a:gd name="T30" fmla="*/ 323 w 361"/>
                <a:gd name="T31" fmla="*/ 5 h 168"/>
                <a:gd name="T32" fmla="*/ 361 w 361"/>
                <a:gd name="T33" fmla="*/ 60 h 168"/>
                <a:gd name="T34" fmla="*/ 323 w 361"/>
                <a:gd name="T35" fmla="*/ 74 h 168"/>
                <a:gd name="T36" fmla="*/ 308 w 361"/>
                <a:gd name="T37" fmla="*/ 167 h 168"/>
                <a:gd name="T38" fmla="*/ 267 w 361"/>
                <a:gd name="T39" fmla="*/ 74 h 168"/>
                <a:gd name="T40" fmla="*/ 308 w 361"/>
                <a:gd name="T41" fmla="*/ 60 h 168"/>
                <a:gd name="T42" fmla="*/ 246 w 361"/>
                <a:gd name="T43" fmla="*/ 165 h 168"/>
                <a:gd name="T44" fmla="*/ 216 w 361"/>
                <a:gd name="T45" fmla="*/ 157 h 168"/>
                <a:gd name="T46" fmla="*/ 201 w 361"/>
                <a:gd name="T47" fmla="*/ 168 h 168"/>
                <a:gd name="T48" fmla="*/ 261 w 361"/>
                <a:gd name="T49" fmla="*/ 106 h 168"/>
                <a:gd name="T50" fmla="*/ 216 w 361"/>
                <a:gd name="T51" fmla="*/ 118 h 168"/>
                <a:gd name="T52" fmla="*/ 246 w 361"/>
                <a:gd name="T53" fmla="*/ 145 h 168"/>
                <a:gd name="T54" fmla="*/ 216 w 361"/>
                <a:gd name="T55" fmla="*/ 118 h 168"/>
                <a:gd name="T56" fmla="*/ 257 w 361"/>
                <a:gd name="T57" fmla="*/ 95 h 168"/>
                <a:gd name="T58" fmla="*/ 205 w 361"/>
                <a:gd name="T59" fmla="*/ 81 h 168"/>
                <a:gd name="T60" fmla="*/ 205 w 361"/>
                <a:gd name="T61" fmla="*/ 56 h 168"/>
                <a:gd name="T62" fmla="*/ 257 w 361"/>
                <a:gd name="T63" fmla="*/ 70 h 168"/>
                <a:gd name="T64" fmla="*/ 205 w 361"/>
                <a:gd name="T65" fmla="*/ 56 h 168"/>
                <a:gd name="T66" fmla="*/ 270 w 361"/>
                <a:gd name="T67" fmla="*/ 31 h 168"/>
                <a:gd name="T68" fmla="*/ 191 w 361"/>
                <a:gd name="T69" fmla="*/ 45 h 168"/>
                <a:gd name="T70" fmla="*/ 257 w 361"/>
                <a:gd name="T71" fmla="*/ 4 h 168"/>
                <a:gd name="T72" fmla="*/ 205 w 361"/>
                <a:gd name="T73" fmla="*/ 18 h 168"/>
                <a:gd name="T74" fmla="*/ 257 w 361"/>
                <a:gd name="T75"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1" h="168">
                  <a:moveTo>
                    <a:pt x="168" y="60"/>
                  </a:moveTo>
                  <a:lnTo>
                    <a:pt x="160" y="77"/>
                  </a:lnTo>
                  <a:cubicBezTo>
                    <a:pt x="126" y="64"/>
                    <a:pt x="99" y="45"/>
                    <a:pt x="80" y="18"/>
                  </a:cubicBezTo>
                  <a:cubicBezTo>
                    <a:pt x="71" y="36"/>
                    <a:pt x="58" y="51"/>
                    <a:pt x="42" y="62"/>
                  </a:cubicBezTo>
                  <a:lnTo>
                    <a:pt x="126" y="62"/>
                  </a:lnTo>
                  <a:lnTo>
                    <a:pt x="126" y="76"/>
                  </a:lnTo>
                  <a:lnTo>
                    <a:pt x="42" y="76"/>
                  </a:lnTo>
                  <a:lnTo>
                    <a:pt x="42" y="63"/>
                  </a:lnTo>
                  <a:cubicBezTo>
                    <a:pt x="33" y="70"/>
                    <a:pt x="22" y="77"/>
                    <a:pt x="10" y="82"/>
                  </a:cubicBezTo>
                  <a:lnTo>
                    <a:pt x="0" y="68"/>
                  </a:lnTo>
                  <a:cubicBezTo>
                    <a:pt x="36" y="51"/>
                    <a:pt x="60" y="28"/>
                    <a:pt x="72" y="0"/>
                  </a:cubicBezTo>
                  <a:lnTo>
                    <a:pt x="91" y="3"/>
                  </a:lnTo>
                  <a:cubicBezTo>
                    <a:pt x="95" y="4"/>
                    <a:pt x="94" y="5"/>
                    <a:pt x="90" y="8"/>
                  </a:cubicBezTo>
                  <a:cubicBezTo>
                    <a:pt x="110" y="32"/>
                    <a:pt x="136" y="50"/>
                    <a:pt x="168" y="60"/>
                  </a:cubicBezTo>
                  <a:close/>
                  <a:moveTo>
                    <a:pt x="43" y="168"/>
                  </a:moveTo>
                  <a:lnTo>
                    <a:pt x="28" y="168"/>
                  </a:lnTo>
                  <a:lnTo>
                    <a:pt x="28" y="94"/>
                  </a:lnTo>
                  <a:lnTo>
                    <a:pt x="140" y="94"/>
                  </a:lnTo>
                  <a:lnTo>
                    <a:pt x="140" y="166"/>
                  </a:lnTo>
                  <a:lnTo>
                    <a:pt x="125" y="166"/>
                  </a:lnTo>
                  <a:lnTo>
                    <a:pt x="125" y="158"/>
                  </a:lnTo>
                  <a:lnTo>
                    <a:pt x="43" y="158"/>
                  </a:lnTo>
                  <a:lnTo>
                    <a:pt x="43" y="168"/>
                  </a:lnTo>
                  <a:close/>
                  <a:moveTo>
                    <a:pt x="43" y="144"/>
                  </a:moveTo>
                  <a:lnTo>
                    <a:pt x="125" y="144"/>
                  </a:lnTo>
                  <a:lnTo>
                    <a:pt x="125" y="108"/>
                  </a:lnTo>
                  <a:lnTo>
                    <a:pt x="43" y="108"/>
                  </a:lnTo>
                  <a:lnTo>
                    <a:pt x="43" y="144"/>
                  </a:lnTo>
                  <a:close/>
                  <a:moveTo>
                    <a:pt x="308" y="60"/>
                  </a:moveTo>
                  <a:lnTo>
                    <a:pt x="308" y="0"/>
                  </a:lnTo>
                  <a:lnTo>
                    <a:pt x="322" y="0"/>
                  </a:lnTo>
                  <a:cubicBezTo>
                    <a:pt x="327" y="1"/>
                    <a:pt x="327" y="2"/>
                    <a:pt x="323" y="5"/>
                  </a:cubicBezTo>
                  <a:lnTo>
                    <a:pt x="323" y="60"/>
                  </a:lnTo>
                  <a:lnTo>
                    <a:pt x="361" y="60"/>
                  </a:lnTo>
                  <a:lnTo>
                    <a:pt x="361" y="74"/>
                  </a:lnTo>
                  <a:lnTo>
                    <a:pt x="323" y="74"/>
                  </a:lnTo>
                  <a:lnTo>
                    <a:pt x="323" y="167"/>
                  </a:lnTo>
                  <a:lnTo>
                    <a:pt x="308" y="167"/>
                  </a:lnTo>
                  <a:lnTo>
                    <a:pt x="308" y="74"/>
                  </a:lnTo>
                  <a:lnTo>
                    <a:pt x="267" y="74"/>
                  </a:lnTo>
                  <a:lnTo>
                    <a:pt x="267" y="60"/>
                  </a:lnTo>
                  <a:lnTo>
                    <a:pt x="308" y="60"/>
                  </a:lnTo>
                  <a:close/>
                  <a:moveTo>
                    <a:pt x="261" y="165"/>
                  </a:moveTo>
                  <a:lnTo>
                    <a:pt x="246" y="165"/>
                  </a:lnTo>
                  <a:lnTo>
                    <a:pt x="246" y="157"/>
                  </a:lnTo>
                  <a:lnTo>
                    <a:pt x="216" y="157"/>
                  </a:lnTo>
                  <a:lnTo>
                    <a:pt x="216" y="168"/>
                  </a:lnTo>
                  <a:lnTo>
                    <a:pt x="201" y="168"/>
                  </a:lnTo>
                  <a:lnTo>
                    <a:pt x="201" y="106"/>
                  </a:lnTo>
                  <a:lnTo>
                    <a:pt x="261" y="106"/>
                  </a:lnTo>
                  <a:lnTo>
                    <a:pt x="261" y="165"/>
                  </a:lnTo>
                  <a:close/>
                  <a:moveTo>
                    <a:pt x="216" y="118"/>
                  </a:moveTo>
                  <a:lnTo>
                    <a:pt x="216" y="145"/>
                  </a:lnTo>
                  <a:lnTo>
                    <a:pt x="246" y="145"/>
                  </a:lnTo>
                  <a:lnTo>
                    <a:pt x="246" y="118"/>
                  </a:lnTo>
                  <a:lnTo>
                    <a:pt x="216" y="118"/>
                  </a:lnTo>
                  <a:close/>
                  <a:moveTo>
                    <a:pt x="257" y="81"/>
                  </a:moveTo>
                  <a:lnTo>
                    <a:pt x="257" y="95"/>
                  </a:lnTo>
                  <a:lnTo>
                    <a:pt x="205" y="95"/>
                  </a:lnTo>
                  <a:lnTo>
                    <a:pt x="205" y="81"/>
                  </a:lnTo>
                  <a:lnTo>
                    <a:pt x="257" y="81"/>
                  </a:lnTo>
                  <a:close/>
                  <a:moveTo>
                    <a:pt x="205" y="56"/>
                  </a:moveTo>
                  <a:lnTo>
                    <a:pt x="257" y="56"/>
                  </a:lnTo>
                  <a:lnTo>
                    <a:pt x="257" y="70"/>
                  </a:lnTo>
                  <a:lnTo>
                    <a:pt x="205" y="70"/>
                  </a:lnTo>
                  <a:lnTo>
                    <a:pt x="205" y="56"/>
                  </a:lnTo>
                  <a:close/>
                  <a:moveTo>
                    <a:pt x="191" y="31"/>
                  </a:moveTo>
                  <a:lnTo>
                    <a:pt x="270" y="31"/>
                  </a:lnTo>
                  <a:lnTo>
                    <a:pt x="270" y="45"/>
                  </a:lnTo>
                  <a:lnTo>
                    <a:pt x="191" y="45"/>
                  </a:lnTo>
                  <a:lnTo>
                    <a:pt x="191" y="31"/>
                  </a:lnTo>
                  <a:close/>
                  <a:moveTo>
                    <a:pt x="257" y="4"/>
                  </a:moveTo>
                  <a:lnTo>
                    <a:pt x="257" y="18"/>
                  </a:lnTo>
                  <a:lnTo>
                    <a:pt x="205" y="18"/>
                  </a:lnTo>
                  <a:lnTo>
                    <a:pt x="205" y="4"/>
                  </a:lnTo>
                  <a:lnTo>
                    <a:pt x="257" y="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56" name="Line 544"/>
            <p:cNvCxnSpPr/>
            <p:nvPr/>
          </p:nvCxnSpPr>
          <p:spPr bwMode="auto">
            <a:xfrm>
              <a:off x="47625" y="1033780"/>
              <a:ext cx="91440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57" name="Freeform 546"/>
            <p:cNvSpPr>
              <a:spLocks noEditPoints="1"/>
            </p:cNvSpPr>
            <p:nvPr/>
          </p:nvSpPr>
          <p:spPr bwMode="auto">
            <a:xfrm>
              <a:off x="1203325" y="525145"/>
              <a:ext cx="283210" cy="83820"/>
            </a:xfrm>
            <a:custGeom>
              <a:avLst/>
              <a:gdLst>
                <a:gd name="T0" fmla="*/ 91 w 476"/>
                <a:gd name="T1" fmla="*/ 138 h 141"/>
                <a:gd name="T2" fmla="*/ 2 w 476"/>
                <a:gd name="T3" fmla="*/ 127 h 141"/>
                <a:gd name="T4" fmla="*/ 35 w 476"/>
                <a:gd name="T5" fmla="*/ 88 h 141"/>
                <a:gd name="T6" fmla="*/ 74 w 476"/>
                <a:gd name="T7" fmla="*/ 38 h 141"/>
                <a:gd name="T8" fmla="*/ 48 w 476"/>
                <a:gd name="T9" fmla="*/ 14 h 141"/>
                <a:gd name="T10" fmla="*/ 21 w 476"/>
                <a:gd name="T11" fmla="*/ 42 h 141"/>
                <a:gd name="T12" fmla="*/ 17 w 476"/>
                <a:gd name="T13" fmla="*/ 11 h 141"/>
                <a:gd name="T14" fmla="*/ 79 w 476"/>
                <a:gd name="T15" fmla="*/ 11 h 141"/>
                <a:gd name="T16" fmla="*/ 88 w 476"/>
                <a:gd name="T17" fmla="*/ 55 h 141"/>
                <a:gd name="T18" fmla="*/ 50 w 476"/>
                <a:gd name="T19" fmla="*/ 96 h 141"/>
                <a:gd name="T20" fmla="*/ 24 w 476"/>
                <a:gd name="T21" fmla="*/ 122 h 141"/>
                <a:gd name="T22" fmla="*/ 124 w 476"/>
                <a:gd name="T23" fmla="*/ 138 h 141"/>
                <a:gd name="T24" fmla="*/ 143 w 476"/>
                <a:gd name="T25" fmla="*/ 119 h 141"/>
                <a:gd name="T26" fmla="*/ 124 w 476"/>
                <a:gd name="T27" fmla="*/ 138 h 141"/>
                <a:gd name="T28" fmla="*/ 163 w 476"/>
                <a:gd name="T29" fmla="*/ 3 h 141"/>
                <a:gd name="T30" fmla="*/ 252 w 476"/>
                <a:gd name="T31" fmla="*/ 16 h 141"/>
                <a:gd name="T32" fmla="*/ 207 w 476"/>
                <a:gd name="T33" fmla="*/ 101 h 141"/>
                <a:gd name="T34" fmla="*/ 183 w 476"/>
                <a:gd name="T35" fmla="*/ 138 h 141"/>
                <a:gd name="T36" fmla="*/ 207 w 476"/>
                <a:gd name="T37" fmla="*/ 55 h 141"/>
                <a:gd name="T38" fmla="*/ 163 w 476"/>
                <a:gd name="T39" fmla="*/ 19 h 141"/>
                <a:gd name="T40" fmla="*/ 292 w 476"/>
                <a:gd name="T41" fmla="*/ 101 h 141"/>
                <a:gd name="T42" fmla="*/ 319 w 476"/>
                <a:gd name="T43" fmla="*/ 127 h 141"/>
                <a:gd name="T44" fmla="*/ 348 w 476"/>
                <a:gd name="T45" fmla="*/ 93 h 141"/>
                <a:gd name="T46" fmla="*/ 318 w 476"/>
                <a:gd name="T47" fmla="*/ 62 h 141"/>
                <a:gd name="T48" fmla="*/ 293 w 476"/>
                <a:gd name="T49" fmla="*/ 75 h 141"/>
                <a:gd name="T50" fmla="*/ 291 w 476"/>
                <a:gd name="T51" fmla="*/ 3 h 141"/>
                <a:gd name="T52" fmla="*/ 359 w 476"/>
                <a:gd name="T53" fmla="*/ 19 h 141"/>
                <a:gd name="T54" fmla="*/ 297 w 476"/>
                <a:gd name="T55" fmla="*/ 56 h 141"/>
                <a:gd name="T56" fmla="*/ 353 w 476"/>
                <a:gd name="T57" fmla="*/ 60 h 141"/>
                <a:gd name="T58" fmla="*/ 355 w 476"/>
                <a:gd name="T59" fmla="*/ 124 h 141"/>
                <a:gd name="T60" fmla="*/ 288 w 476"/>
                <a:gd name="T61" fmla="*/ 130 h 141"/>
                <a:gd name="T62" fmla="*/ 386 w 476"/>
                <a:gd name="T63" fmla="*/ 102 h 141"/>
                <a:gd name="T64" fmla="*/ 413 w 476"/>
                <a:gd name="T65" fmla="*/ 121 h 141"/>
                <a:gd name="T66" fmla="*/ 450 w 476"/>
                <a:gd name="T67" fmla="*/ 119 h 141"/>
                <a:gd name="T68" fmla="*/ 451 w 476"/>
                <a:gd name="T69" fmla="*/ 79 h 141"/>
                <a:gd name="T70" fmla="*/ 420 w 476"/>
                <a:gd name="T71" fmla="*/ 73 h 141"/>
                <a:gd name="T72" fmla="*/ 424 w 476"/>
                <a:gd name="T73" fmla="*/ 59 h 141"/>
                <a:gd name="T74" fmla="*/ 452 w 476"/>
                <a:gd name="T75" fmla="*/ 36 h 141"/>
                <a:gd name="T76" fmla="*/ 430 w 476"/>
                <a:gd name="T77" fmla="*/ 14 h 141"/>
                <a:gd name="T78" fmla="*/ 405 w 476"/>
                <a:gd name="T79" fmla="*/ 39 h 141"/>
                <a:gd name="T80" fmla="*/ 402 w 476"/>
                <a:gd name="T81" fmla="*/ 10 h 141"/>
                <a:gd name="T82" fmla="*/ 450 w 476"/>
                <a:gd name="T83" fmla="*/ 5 h 141"/>
                <a:gd name="T84" fmla="*/ 470 w 476"/>
                <a:gd name="T85" fmla="*/ 36 h 141"/>
                <a:gd name="T86" fmla="*/ 451 w 476"/>
                <a:gd name="T87" fmla="*/ 64 h 141"/>
                <a:gd name="T88" fmla="*/ 476 w 476"/>
                <a:gd name="T89" fmla="*/ 98 h 141"/>
                <a:gd name="T90" fmla="*/ 430 w 476"/>
                <a:gd name="T91" fmla="*/ 141 h 141"/>
                <a:gd name="T92" fmla="*/ 386 w 476"/>
                <a:gd name="T9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6"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3" y="19"/>
                  </a:moveTo>
                  <a:lnTo>
                    <a:pt x="163" y="3"/>
                  </a:lnTo>
                  <a:lnTo>
                    <a:pt x="252" y="3"/>
                  </a:lnTo>
                  <a:lnTo>
                    <a:pt x="252" y="16"/>
                  </a:lnTo>
                  <a:cubicBezTo>
                    <a:pt x="244" y="25"/>
                    <a:pt x="235" y="38"/>
                    <a:pt x="227" y="53"/>
                  </a:cubicBezTo>
                  <a:cubicBezTo>
                    <a:pt x="218" y="69"/>
                    <a:pt x="211" y="84"/>
                    <a:pt x="207" y="101"/>
                  </a:cubicBezTo>
                  <a:cubicBezTo>
                    <a:pt x="203" y="112"/>
                    <a:pt x="201" y="125"/>
                    <a:pt x="200" y="138"/>
                  </a:cubicBezTo>
                  <a:lnTo>
                    <a:pt x="183" y="138"/>
                  </a:lnTo>
                  <a:cubicBezTo>
                    <a:pt x="183" y="128"/>
                    <a:pt x="185" y="115"/>
                    <a:pt x="189" y="99"/>
                  </a:cubicBezTo>
                  <a:cubicBezTo>
                    <a:pt x="193" y="84"/>
                    <a:pt x="199" y="69"/>
                    <a:pt x="207" y="55"/>
                  </a:cubicBezTo>
                  <a:cubicBezTo>
                    <a:pt x="214" y="41"/>
                    <a:pt x="222" y="29"/>
                    <a:pt x="231" y="19"/>
                  </a:cubicBezTo>
                  <a:lnTo>
                    <a:pt x="163" y="19"/>
                  </a:lnTo>
                  <a:close/>
                  <a:moveTo>
                    <a:pt x="274" y="102"/>
                  </a:moveTo>
                  <a:lnTo>
                    <a:pt x="292" y="101"/>
                  </a:lnTo>
                  <a:cubicBezTo>
                    <a:pt x="294" y="110"/>
                    <a:pt x="297" y="116"/>
                    <a:pt x="301" y="120"/>
                  </a:cubicBezTo>
                  <a:cubicBezTo>
                    <a:pt x="306" y="125"/>
                    <a:pt x="312" y="127"/>
                    <a:pt x="319" y="127"/>
                  </a:cubicBezTo>
                  <a:cubicBezTo>
                    <a:pt x="327" y="127"/>
                    <a:pt x="334" y="124"/>
                    <a:pt x="339" y="118"/>
                  </a:cubicBezTo>
                  <a:cubicBezTo>
                    <a:pt x="345" y="112"/>
                    <a:pt x="348" y="103"/>
                    <a:pt x="348" y="93"/>
                  </a:cubicBezTo>
                  <a:cubicBezTo>
                    <a:pt x="348" y="84"/>
                    <a:pt x="345" y="76"/>
                    <a:pt x="340" y="71"/>
                  </a:cubicBezTo>
                  <a:cubicBezTo>
                    <a:pt x="334" y="65"/>
                    <a:pt x="327" y="62"/>
                    <a:pt x="318" y="62"/>
                  </a:cubicBezTo>
                  <a:cubicBezTo>
                    <a:pt x="313" y="62"/>
                    <a:pt x="308" y="63"/>
                    <a:pt x="304" y="66"/>
                  </a:cubicBezTo>
                  <a:cubicBezTo>
                    <a:pt x="299" y="68"/>
                    <a:pt x="296" y="72"/>
                    <a:pt x="293" y="75"/>
                  </a:cubicBezTo>
                  <a:lnTo>
                    <a:pt x="277" y="73"/>
                  </a:lnTo>
                  <a:lnTo>
                    <a:pt x="291" y="3"/>
                  </a:lnTo>
                  <a:lnTo>
                    <a:pt x="359" y="3"/>
                  </a:lnTo>
                  <a:lnTo>
                    <a:pt x="359" y="19"/>
                  </a:lnTo>
                  <a:lnTo>
                    <a:pt x="304" y="19"/>
                  </a:lnTo>
                  <a:lnTo>
                    <a:pt x="297" y="56"/>
                  </a:lnTo>
                  <a:cubicBezTo>
                    <a:pt x="305" y="50"/>
                    <a:pt x="314" y="47"/>
                    <a:pt x="323" y="47"/>
                  </a:cubicBezTo>
                  <a:cubicBezTo>
                    <a:pt x="335" y="47"/>
                    <a:pt x="345" y="51"/>
                    <a:pt x="353" y="60"/>
                  </a:cubicBezTo>
                  <a:cubicBezTo>
                    <a:pt x="361" y="68"/>
                    <a:pt x="365" y="79"/>
                    <a:pt x="365" y="92"/>
                  </a:cubicBezTo>
                  <a:cubicBezTo>
                    <a:pt x="365" y="104"/>
                    <a:pt x="362" y="115"/>
                    <a:pt x="355" y="124"/>
                  </a:cubicBezTo>
                  <a:cubicBezTo>
                    <a:pt x="346" y="135"/>
                    <a:pt x="334" y="141"/>
                    <a:pt x="319" y="141"/>
                  </a:cubicBezTo>
                  <a:cubicBezTo>
                    <a:pt x="306" y="141"/>
                    <a:pt x="296" y="137"/>
                    <a:pt x="288" y="130"/>
                  </a:cubicBezTo>
                  <a:cubicBezTo>
                    <a:pt x="280" y="123"/>
                    <a:pt x="276" y="114"/>
                    <a:pt x="274" y="102"/>
                  </a:cubicBezTo>
                  <a:close/>
                  <a:moveTo>
                    <a:pt x="386" y="102"/>
                  </a:moveTo>
                  <a:lnTo>
                    <a:pt x="403" y="100"/>
                  </a:lnTo>
                  <a:cubicBezTo>
                    <a:pt x="405" y="109"/>
                    <a:pt x="409" y="116"/>
                    <a:pt x="413" y="121"/>
                  </a:cubicBezTo>
                  <a:cubicBezTo>
                    <a:pt x="418" y="125"/>
                    <a:pt x="424" y="127"/>
                    <a:pt x="430" y="127"/>
                  </a:cubicBezTo>
                  <a:cubicBezTo>
                    <a:pt x="438" y="127"/>
                    <a:pt x="445" y="124"/>
                    <a:pt x="450" y="119"/>
                  </a:cubicBezTo>
                  <a:cubicBezTo>
                    <a:pt x="456" y="113"/>
                    <a:pt x="459" y="106"/>
                    <a:pt x="459" y="98"/>
                  </a:cubicBezTo>
                  <a:cubicBezTo>
                    <a:pt x="459" y="91"/>
                    <a:pt x="456" y="84"/>
                    <a:pt x="451" y="79"/>
                  </a:cubicBezTo>
                  <a:cubicBezTo>
                    <a:pt x="446" y="74"/>
                    <a:pt x="440" y="71"/>
                    <a:pt x="432" y="71"/>
                  </a:cubicBezTo>
                  <a:cubicBezTo>
                    <a:pt x="429" y="71"/>
                    <a:pt x="425" y="72"/>
                    <a:pt x="420" y="73"/>
                  </a:cubicBezTo>
                  <a:lnTo>
                    <a:pt x="422" y="58"/>
                  </a:lnTo>
                  <a:cubicBezTo>
                    <a:pt x="423" y="59"/>
                    <a:pt x="424" y="59"/>
                    <a:pt x="424" y="59"/>
                  </a:cubicBezTo>
                  <a:cubicBezTo>
                    <a:pt x="432" y="59"/>
                    <a:pt x="438" y="57"/>
                    <a:pt x="444" y="53"/>
                  </a:cubicBezTo>
                  <a:cubicBezTo>
                    <a:pt x="450" y="49"/>
                    <a:pt x="452" y="44"/>
                    <a:pt x="452" y="36"/>
                  </a:cubicBezTo>
                  <a:cubicBezTo>
                    <a:pt x="452" y="30"/>
                    <a:pt x="450" y="24"/>
                    <a:pt x="446" y="20"/>
                  </a:cubicBezTo>
                  <a:cubicBezTo>
                    <a:pt x="442" y="16"/>
                    <a:pt x="437" y="14"/>
                    <a:pt x="430" y="14"/>
                  </a:cubicBezTo>
                  <a:cubicBezTo>
                    <a:pt x="423" y="14"/>
                    <a:pt x="418" y="16"/>
                    <a:pt x="414" y="20"/>
                  </a:cubicBezTo>
                  <a:cubicBezTo>
                    <a:pt x="409" y="25"/>
                    <a:pt x="406" y="31"/>
                    <a:pt x="405" y="39"/>
                  </a:cubicBezTo>
                  <a:lnTo>
                    <a:pt x="388" y="36"/>
                  </a:lnTo>
                  <a:cubicBezTo>
                    <a:pt x="390" y="25"/>
                    <a:pt x="395" y="16"/>
                    <a:pt x="402" y="10"/>
                  </a:cubicBezTo>
                  <a:cubicBezTo>
                    <a:pt x="410" y="4"/>
                    <a:pt x="419" y="0"/>
                    <a:pt x="429" y="0"/>
                  </a:cubicBezTo>
                  <a:cubicBezTo>
                    <a:pt x="437" y="0"/>
                    <a:pt x="444" y="2"/>
                    <a:pt x="450" y="5"/>
                  </a:cubicBezTo>
                  <a:cubicBezTo>
                    <a:pt x="457" y="9"/>
                    <a:pt x="461" y="13"/>
                    <a:pt x="465" y="18"/>
                  </a:cubicBezTo>
                  <a:cubicBezTo>
                    <a:pt x="468" y="24"/>
                    <a:pt x="470" y="30"/>
                    <a:pt x="470" y="36"/>
                  </a:cubicBezTo>
                  <a:cubicBezTo>
                    <a:pt x="470" y="42"/>
                    <a:pt x="468" y="47"/>
                    <a:pt x="465" y="52"/>
                  </a:cubicBezTo>
                  <a:cubicBezTo>
                    <a:pt x="462" y="57"/>
                    <a:pt x="457" y="61"/>
                    <a:pt x="451" y="64"/>
                  </a:cubicBezTo>
                  <a:cubicBezTo>
                    <a:pt x="459" y="66"/>
                    <a:pt x="465" y="70"/>
                    <a:pt x="470" y="76"/>
                  </a:cubicBezTo>
                  <a:cubicBezTo>
                    <a:pt x="474" y="82"/>
                    <a:pt x="476" y="89"/>
                    <a:pt x="476" y="98"/>
                  </a:cubicBezTo>
                  <a:cubicBezTo>
                    <a:pt x="476" y="110"/>
                    <a:pt x="472" y="120"/>
                    <a:pt x="463" y="128"/>
                  </a:cubicBezTo>
                  <a:cubicBezTo>
                    <a:pt x="455" y="137"/>
                    <a:pt x="444" y="141"/>
                    <a:pt x="430" y="141"/>
                  </a:cubicBezTo>
                  <a:cubicBezTo>
                    <a:pt x="418" y="141"/>
                    <a:pt x="408" y="137"/>
                    <a:pt x="400" y="130"/>
                  </a:cubicBezTo>
                  <a:cubicBezTo>
                    <a:pt x="392" y="123"/>
                    <a:pt x="388" y="114"/>
                    <a:pt x="386"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58" name="Freeform 547"/>
            <p:cNvSpPr>
              <a:spLocks/>
            </p:cNvSpPr>
            <p:nvPr/>
          </p:nvSpPr>
          <p:spPr bwMode="auto">
            <a:xfrm>
              <a:off x="2069465" y="525145"/>
              <a:ext cx="30480" cy="81915"/>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59" name="Freeform 548"/>
            <p:cNvSpPr>
              <a:spLocks noEditPoints="1"/>
            </p:cNvSpPr>
            <p:nvPr/>
          </p:nvSpPr>
          <p:spPr bwMode="auto">
            <a:xfrm>
              <a:off x="2460625" y="525145"/>
              <a:ext cx="283210" cy="83820"/>
            </a:xfrm>
            <a:custGeom>
              <a:avLst/>
              <a:gdLst>
                <a:gd name="T0" fmla="*/ 91 w 476"/>
                <a:gd name="T1" fmla="*/ 138 h 141"/>
                <a:gd name="T2" fmla="*/ 2 w 476"/>
                <a:gd name="T3" fmla="*/ 127 h 141"/>
                <a:gd name="T4" fmla="*/ 35 w 476"/>
                <a:gd name="T5" fmla="*/ 88 h 141"/>
                <a:gd name="T6" fmla="*/ 74 w 476"/>
                <a:gd name="T7" fmla="*/ 38 h 141"/>
                <a:gd name="T8" fmla="*/ 48 w 476"/>
                <a:gd name="T9" fmla="*/ 14 h 141"/>
                <a:gd name="T10" fmla="*/ 21 w 476"/>
                <a:gd name="T11" fmla="*/ 42 h 141"/>
                <a:gd name="T12" fmla="*/ 17 w 476"/>
                <a:gd name="T13" fmla="*/ 11 h 141"/>
                <a:gd name="T14" fmla="*/ 79 w 476"/>
                <a:gd name="T15" fmla="*/ 11 h 141"/>
                <a:gd name="T16" fmla="*/ 88 w 476"/>
                <a:gd name="T17" fmla="*/ 55 h 141"/>
                <a:gd name="T18" fmla="*/ 50 w 476"/>
                <a:gd name="T19" fmla="*/ 96 h 141"/>
                <a:gd name="T20" fmla="*/ 24 w 476"/>
                <a:gd name="T21" fmla="*/ 122 h 141"/>
                <a:gd name="T22" fmla="*/ 124 w 476"/>
                <a:gd name="T23" fmla="*/ 138 h 141"/>
                <a:gd name="T24" fmla="*/ 143 w 476"/>
                <a:gd name="T25" fmla="*/ 119 h 141"/>
                <a:gd name="T26" fmla="*/ 124 w 476"/>
                <a:gd name="T27" fmla="*/ 138 h 141"/>
                <a:gd name="T28" fmla="*/ 163 w 476"/>
                <a:gd name="T29" fmla="*/ 3 h 141"/>
                <a:gd name="T30" fmla="*/ 252 w 476"/>
                <a:gd name="T31" fmla="*/ 16 h 141"/>
                <a:gd name="T32" fmla="*/ 207 w 476"/>
                <a:gd name="T33" fmla="*/ 101 h 141"/>
                <a:gd name="T34" fmla="*/ 183 w 476"/>
                <a:gd name="T35" fmla="*/ 138 h 141"/>
                <a:gd name="T36" fmla="*/ 207 w 476"/>
                <a:gd name="T37" fmla="*/ 55 h 141"/>
                <a:gd name="T38" fmla="*/ 163 w 476"/>
                <a:gd name="T39" fmla="*/ 19 h 141"/>
                <a:gd name="T40" fmla="*/ 292 w 476"/>
                <a:gd name="T41" fmla="*/ 101 h 141"/>
                <a:gd name="T42" fmla="*/ 319 w 476"/>
                <a:gd name="T43" fmla="*/ 127 h 141"/>
                <a:gd name="T44" fmla="*/ 348 w 476"/>
                <a:gd name="T45" fmla="*/ 93 h 141"/>
                <a:gd name="T46" fmla="*/ 318 w 476"/>
                <a:gd name="T47" fmla="*/ 62 h 141"/>
                <a:gd name="T48" fmla="*/ 293 w 476"/>
                <a:gd name="T49" fmla="*/ 75 h 141"/>
                <a:gd name="T50" fmla="*/ 291 w 476"/>
                <a:gd name="T51" fmla="*/ 3 h 141"/>
                <a:gd name="T52" fmla="*/ 359 w 476"/>
                <a:gd name="T53" fmla="*/ 19 h 141"/>
                <a:gd name="T54" fmla="*/ 297 w 476"/>
                <a:gd name="T55" fmla="*/ 56 h 141"/>
                <a:gd name="T56" fmla="*/ 353 w 476"/>
                <a:gd name="T57" fmla="*/ 60 h 141"/>
                <a:gd name="T58" fmla="*/ 355 w 476"/>
                <a:gd name="T59" fmla="*/ 124 h 141"/>
                <a:gd name="T60" fmla="*/ 288 w 476"/>
                <a:gd name="T61" fmla="*/ 130 h 141"/>
                <a:gd name="T62" fmla="*/ 386 w 476"/>
                <a:gd name="T63" fmla="*/ 102 h 141"/>
                <a:gd name="T64" fmla="*/ 413 w 476"/>
                <a:gd name="T65" fmla="*/ 121 h 141"/>
                <a:gd name="T66" fmla="*/ 450 w 476"/>
                <a:gd name="T67" fmla="*/ 119 h 141"/>
                <a:gd name="T68" fmla="*/ 451 w 476"/>
                <a:gd name="T69" fmla="*/ 79 h 141"/>
                <a:gd name="T70" fmla="*/ 420 w 476"/>
                <a:gd name="T71" fmla="*/ 73 h 141"/>
                <a:gd name="T72" fmla="*/ 424 w 476"/>
                <a:gd name="T73" fmla="*/ 59 h 141"/>
                <a:gd name="T74" fmla="*/ 452 w 476"/>
                <a:gd name="T75" fmla="*/ 36 h 141"/>
                <a:gd name="T76" fmla="*/ 430 w 476"/>
                <a:gd name="T77" fmla="*/ 14 h 141"/>
                <a:gd name="T78" fmla="*/ 405 w 476"/>
                <a:gd name="T79" fmla="*/ 39 h 141"/>
                <a:gd name="T80" fmla="*/ 402 w 476"/>
                <a:gd name="T81" fmla="*/ 10 h 141"/>
                <a:gd name="T82" fmla="*/ 450 w 476"/>
                <a:gd name="T83" fmla="*/ 5 h 141"/>
                <a:gd name="T84" fmla="*/ 470 w 476"/>
                <a:gd name="T85" fmla="*/ 36 h 141"/>
                <a:gd name="T86" fmla="*/ 451 w 476"/>
                <a:gd name="T87" fmla="*/ 64 h 141"/>
                <a:gd name="T88" fmla="*/ 476 w 476"/>
                <a:gd name="T89" fmla="*/ 98 h 141"/>
                <a:gd name="T90" fmla="*/ 430 w 476"/>
                <a:gd name="T91" fmla="*/ 141 h 141"/>
                <a:gd name="T92" fmla="*/ 386 w 476"/>
                <a:gd name="T9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6"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3" y="19"/>
                  </a:moveTo>
                  <a:lnTo>
                    <a:pt x="163" y="3"/>
                  </a:lnTo>
                  <a:lnTo>
                    <a:pt x="252" y="3"/>
                  </a:lnTo>
                  <a:lnTo>
                    <a:pt x="252" y="16"/>
                  </a:lnTo>
                  <a:cubicBezTo>
                    <a:pt x="244" y="25"/>
                    <a:pt x="235" y="38"/>
                    <a:pt x="227" y="53"/>
                  </a:cubicBezTo>
                  <a:cubicBezTo>
                    <a:pt x="218" y="69"/>
                    <a:pt x="211" y="84"/>
                    <a:pt x="207" y="101"/>
                  </a:cubicBezTo>
                  <a:cubicBezTo>
                    <a:pt x="203" y="112"/>
                    <a:pt x="201" y="125"/>
                    <a:pt x="200" y="138"/>
                  </a:cubicBezTo>
                  <a:lnTo>
                    <a:pt x="183" y="138"/>
                  </a:lnTo>
                  <a:cubicBezTo>
                    <a:pt x="183" y="128"/>
                    <a:pt x="185" y="115"/>
                    <a:pt x="189" y="99"/>
                  </a:cubicBezTo>
                  <a:cubicBezTo>
                    <a:pt x="193" y="84"/>
                    <a:pt x="199" y="69"/>
                    <a:pt x="207" y="55"/>
                  </a:cubicBezTo>
                  <a:cubicBezTo>
                    <a:pt x="214" y="41"/>
                    <a:pt x="222" y="29"/>
                    <a:pt x="231" y="19"/>
                  </a:cubicBezTo>
                  <a:lnTo>
                    <a:pt x="163" y="19"/>
                  </a:lnTo>
                  <a:close/>
                  <a:moveTo>
                    <a:pt x="274" y="102"/>
                  </a:moveTo>
                  <a:lnTo>
                    <a:pt x="292" y="101"/>
                  </a:lnTo>
                  <a:cubicBezTo>
                    <a:pt x="294" y="110"/>
                    <a:pt x="297" y="116"/>
                    <a:pt x="301" y="120"/>
                  </a:cubicBezTo>
                  <a:cubicBezTo>
                    <a:pt x="306" y="125"/>
                    <a:pt x="312" y="127"/>
                    <a:pt x="319" y="127"/>
                  </a:cubicBezTo>
                  <a:cubicBezTo>
                    <a:pt x="327" y="127"/>
                    <a:pt x="334" y="124"/>
                    <a:pt x="339" y="118"/>
                  </a:cubicBezTo>
                  <a:cubicBezTo>
                    <a:pt x="345" y="112"/>
                    <a:pt x="348" y="103"/>
                    <a:pt x="348" y="93"/>
                  </a:cubicBezTo>
                  <a:cubicBezTo>
                    <a:pt x="348" y="84"/>
                    <a:pt x="345" y="76"/>
                    <a:pt x="340" y="71"/>
                  </a:cubicBezTo>
                  <a:cubicBezTo>
                    <a:pt x="334" y="65"/>
                    <a:pt x="327" y="62"/>
                    <a:pt x="318" y="62"/>
                  </a:cubicBezTo>
                  <a:cubicBezTo>
                    <a:pt x="313" y="62"/>
                    <a:pt x="308" y="63"/>
                    <a:pt x="304" y="66"/>
                  </a:cubicBezTo>
                  <a:cubicBezTo>
                    <a:pt x="299" y="68"/>
                    <a:pt x="296" y="72"/>
                    <a:pt x="293" y="75"/>
                  </a:cubicBezTo>
                  <a:lnTo>
                    <a:pt x="277" y="73"/>
                  </a:lnTo>
                  <a:lnTo>
                    <a:pt x="291" y="3"/>
                  </a:lnTo>
                  <a:lnTo>
                    <a:pt x="359" y="3"/>
                  </a:lnTo>
                  <a:lnTo>
                    <a:pt x="359" y="19"/>
                  </a:lnTo>
                  <a:lnTo>
                    <a:pt x="304" y="19"/>
                  </a:lnTo>
                  <a:lnTo>
                    <a:pt x="297" y="56"/>
                  </a:lnTo>
                  <a:cubicBezTo>
                    <a:pt x="305" y="50"/>
                    <a:pt x="314" y="47"/>
                    <a:pt x="323" y="47"/>
                  </a:cubicBezTo>
                  <a:cubicBezTo>
                    <a:pt x="335" y="47"/>
                    <a:pt x="345" y="51"/>
                    <a:pt x="353" y="60"/>
                  </a:cubicBezTo>
                  <a:cubicBezTo>
                    <a:pt x="361" y="68"/>
                    <a:pt x="365" y="79"/>
                    <a:pt x="365" y="92"/>
                  </a:cubicBezTo>
                  <a:cubicBezTo>
                    <a:pt x="365" y="104"/>
                    <a:pt x="362" y="115"/>
                    <a:pt x="355" y="124"/>
                  </a:cubicBezTo>
                  <a:cubicBezTo>
                    <a:pt x="346" y="135"/>
                    <a:pt x="334" y="141"/>
                    <a:pt x="319" y="141"/>
                  </a:cubicBezTo>
                  <a:cubicBezTo>
                    <a:pt x="306" y="141"/>
                    <a:pt x="296" y="137"/>
                    <a:pt x="288" y="130"/>
                  </a:cubicBezTo>
                  <a:cubicBezTo>
                    <a:pt x="280" y="123"/>
                    <a:pt x="276" y="114"/>
                    <a:pt x="274" y="102"/>
                  </a:cubicBezTo>
                  <a:close/>
                  <a:moveTo>
                    <a:pt x="386" y="102"/>
                  </a:moveTo>
                  <a:lnTo>
                    <a:pt x="403" y="100"/>
                  </a:lnTo>
                  <a:cubicBezTo>
                    <a:pt x="405" y="109"/>
                    <a:pt x="409" y="116"/>
                    <a:pt x="413" y="121"/>
                  </a:cubicBezTo>
                  <a:cubicBezTo>
                    <a:pt x="418" y="125"/>
                    <a:pt x="424" y="127"/>
                    <a:pt x="430" y="127"/>
                  </a:cubicBezTo>
                  <a:cubicBezTo>
                    <a:pt x="438" y="127"/>
                    <a:pt x="445" y="124"/>
                    <a:pt x="450" y="119"/>
                  </a:cubicBezTo>
                  <a:cubicBezTo>
                    <a:pt x="456" y="113"/>
                    <a:pt x="459" y="106"/>
                    <a:pt x="459" y="98"/>
                  </a:cubicBezTo>
                  <a:cubicBezTo>
                    <a:pt x="459" y="91"/>
                    <a:pt x="456" y="84"/>
                    <a:pt x="451" y="79"/>
                  </a:cubicBezTo>
                  <a:cubicBezTo>
                    <a:pt x="446" y="74"/>
                    <a:pt x="440" y="71"/>
                    <a:pt x="432" y="71"/>
                  </a:cubicBezTo>
                  <a:cubicBezTo>
                    <a:pt x="429" y="71"/>
                    <a:pt x="425" y="72"/>
                    <a:pt x="420" y="73"/>
                  </a:cubicBezTo>
                  <a:lnTo>
                    <a:pt x="422" y="58"/>
                  </a:lnTo>
                  <a:cubicBezTo>
                    <a:pt x="423" y="59"/>
                    <a:pt x="424" y="59"/>
                    <a:pt x="424" y="59"/>
                  </a:cubicBezTo>
                  <a:cubicBezTo>
                    <a:pt x="432" y="59"/>
                    <a:pt x="438" y="57"/>
                    <a:pt x="444" y="53"/>
                  </a:cubicBezTo>
                  <a:cubicBezTo>
                    <a:pt x="450" y="49"/>
                    <a:pt x="452" y="44"/>
                    <a:pt x="452" y="36"/>
                  </a:cubicBezTo>
                  <a:cubicBezTo>
                    <a:pt x="452" y="30"/>
                    <a:pt x="450" y="24"/>
                    <a:pt x="446" y="20"/>
                  </a:cubicBezTo>
                  <a:cubicBezTo>
                    <a:pt x="442" y="16"/>
                    <a:pt x="437" y="14"/>
                    <a:pt x="430" y="14"/>
                  </a:cubicBezTo>
                  <a:cubicBezTo>
                    <a:pt x="423" y="14"/>
                    <a:pt x="418" y="16"/>
                    <a:pt x="414" y="20"/>
                  </a:cubicBezTo>
                  <a:cubicBezTo>
                    <a:pt x="409" y="25"/>
                    <a:pt x="406" y="31"/>
                    <a:pt x="405" y="39"/>
                  </a:cubicBezTo>
                  <a:lnTo>
                    <a:pt x="388" y="36"/>
                  </a:lnTo>
                  <a:cubicBezTo>
                    <a:pt x="390" y="25"/>
                    <a:pt x="395" y="16"/>
                    <a:pt x="402" y="10"/>
                  </a:cubicBezTo>
                  <a:cubicBezTo>
                    <a:pt x="410" y="4"/>
                    <a:pt x="419" y="0"/>
                    <a:pt x="429" y="0"/>
                  </a:cubicBezTo>
                  <a:cubicBezTo>
                    <a:pt x="437" y="0"/>
                    <a:pt x="444" y="2"/>
                    <a:pt x="450" y="5"/>
                  </a:cubicBezTo>
                  <a:cubicBezTo>
                    <a:pt x="457" y="9"/>
                    <a:pt x="461" y="13"/>
                    <a:pt x="465" y="18"/>
                  </a:cubicBezTo>
                  <a:cubicBezTo>
                    <a:pt x="468" y="24"/>
                    <a:pt x="470" y="30"/>
                    <a:pt x="470" y="36"/>
                  </a:cubicBezTo>
                  <a:cubicBezTo>
                    <a:pt x="470" y="42"/>
                    <a:pt x="468" y="47"/>
                    <a:pt x="465" y="52"/>
                  </a:cubicBezTo>
                  <a:cubicBezTo>
                    <a:pt x="462" y="57"/>
                    <a:pt x="457" y="61"/>
                    <a:pt x="451" y="64"/>
                  </a:cubicBezTo>
                  <a:cubicBezTo>
                    <a:pt x="459" y="66"/>
                    <a:pt x="465" y="70"/>
                    <a:pt x="470" y="76"/>
                  </a:cubicBezTo>
                  <a:cubicBezTo>
                    <a:pt x="474" y="82"/>
                    <a:pt x="476" y="89"/>
                    <a:pt x="476" y="98"/>
                  </a:cubicBezTo>
                  <a:cubicBezTo>
                    <a:pt x="476" y="110"/>
                    <a:pt x="472" y="120"/>
                    <a:pt x="463" y="128"/>
                  </a:cubicBezTo>
                  <a:cubicBezTo>
                    <a:pt x="455" y="137"/>
                    <a:pt x="444" y="141"/>
                    <a:pt x="430" y="141"/>
                  </a:cubicBezTo>
                  <a:cubicBezTo>
                    <a:pt x="418" y="141"/>
                    <a:pt x="408" y="137"/>
                    <a:pt x="400" y="130"/>
                  </a:cubicBezTo>
                  <a:cubicBezTo>
                    <a:pt x="392" y="123"/>
                    <a:pt x="388" y="114"/>
                    <a:pt x="386"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0" name="Freeform 549"/>
            <p:cNvSpPr>
              <a:spLocks noEditPoints="1"/>
            </p:cNvSpPr>
            <p:nvPr/>
          </p:nvSpPr>
          <p:spPr bwMode="auto">
            <a:xfrm>
              <a:off x="3089910" y="525145"/>
              <a:ext cx="281940" cy="83820"/>
            </a:xfrm>
            <a:custGeom>
              <a:avLst/>
              <a:gdLst>
                <a:gd name="T0" fmla="*/ 19 w 474"/>
                <a:gd name="T1" fmla="*/ 105 h 141"/>
                <a:gd name="T2" fmla="*/ 42 w 474"/>
                <a:gd name="T3" fmla="*/ 127 h 141"/>
                <a:gd name="T4" fmla="*/ 65 w 474"/>
                <a:gd name="T5" fmla="*/ 114 h 141"/>
                <a:gd name="T6" fmla="*/ 74 w 474"/>
                <a:gd name="T7" fmla="*/ 77 h 141"/>
                <a:gd name="T8" fmla="*/ 60 w 474"/>
                <a:gd name="T9" fmla="*/ 87 h 141"/>
                <a:gd name="T10" fmla="*/ 12 w 474"/>
                <a:gd name="T11" fmla="*/ 80 h 141"/>
                <a:gd name="T12" fmla="*/ 13 w 474"/>
                <a:gd name="T13" fmla="*/ 13 h 141"/>
                <a:gd name="T14" fmla="*/ 68 w 474"/>
                <a:gd name="T15" fmla="*/ 8 h 141"/>
                <a:gd name="T16" fmla="*/ 91 w 474"/>
                <a:gd name="T17" fmla="*/ 67 h 141"/>
                <a:gd name="T18" fmla="*/ 68 w 474"/>
                <a:gd name="T19" fmla="*/ 133 h 141"/>
                <a:gd name="T20" fmla="*/ 15 w 474"/>
                <a:gd name="T21" fmla="*/ 132 h 141"/>
                <a:gd name="T22" fmla="*/ 72 w 474"/>
                <a:gd name="T23" fmla="*/ 46 h 141"/>
                <a:gd name="T24" fmla="*/ 46 w 474"/>
                <a:gd name="T25" fmla="*/ 14 h 141"/>
                <a:gd name="T26" fmla="*/ 18 w 474"/>
                <a:gd name="T27" fmla="*/ 47 h 141"/>
                <a:gd name="T28" fmla="*/ 45 w 474"/>
                <a:gd name="T29" fmla="*/ 77 h 141"/>
                <a:gd name="T30" fmla="*/ 72 w 474"/>
                <a:gd name="T31" fmla="*/ 46 h 141"/>
                <a:gd name="T32" fmla="*/ 122 w 474"/>
                <a:gd name="T33" fmla="*/ 119 h 141"/>
                <a:gd name="T34" fmla="*/ 141 w 474"/>
                <a:gd name="T35" fmla="*/ 138 h 141"/>
                <a:gd name="T36" fmla="*/ 161 w 474"/>
                <a:gd name="T37" fmla="*/ 19 h 141"/>
                <a:gd name="T38" fmla="*/ 250 w 474"/>
                <a:gd name="T39" fmla="*/ 3 h 141"/>
                <a:gd name="T40" fmla="*/ 225 w 474"/>
                <a:gd name="T41" fmla="*/ 53 h 141"/>
                <a:gd name="T42" fmla="*/ 198 w 474"/>
                <a:gd name="T43" fmla="*/ 138 h 141"/>
                <a:gd name="T44" fmla="*/ 187 w 474"/>
                <a:gd name="T45" fmla="*/ 99 h 141"/>
                <a:gd name="T46" fmla="*/ 229 w 474"/>
                <a:gd name="T47" fmla="*/ 19 h 141"/>
                <a:gd name="T48" fmla="*/ 273 w 474"/>
                <a:gd name="T49" fmla="*/ 19 h 141"/>
                <a:gd name="T50" fmla="*/ 362 w 474"/>
                <a:gd name="T51" fmla="*/ 3 h 141"/>
                <a:gd name="T52" fmla="*/ 337 w 474"/>
                <a:gd name="T53" fmla="*/ 53 h 141"/>
                <a:gd name="T54" fmla="*/ 310 w 474"/>
                <a:gd name="T55" fmla="*/ 138 h 141"/>
                <a:gd name="T56" fmla="*/ 299 w 474"/>
                <a:gd name="T57" fmla="*/ 99 h 141"/>
                <a:gd name="T58" fmla="*/ 341 w 474"/>
                <a:gd name="T59" fmla="*/ 19 h 141"/>
                <a:gd name="T60" fmla="*/ 438 w 474"/>
                <a:gd name="T61" fmla="*/ 138 h 141"/>
                <a:gd name="T62" fmla="*/ 379 w 474"/>
                <a:gd name="T63" fmla="*/ 105 h 141"/>
                <a:gd name="T64" fmla="*/ 442 w 474"/>
                <a:gd name="T65" fmla="*/ 1 h 141"/>
                <a:gd name="T66" fmla="*/ 455 w 474"/>
                <a:gd name="T67" fmla="*/ 90 h 141"/>
                <a:gd name="T68" fmla="*/ 474 w 474"/>
                <a:gd name="T69" fmla="*/ 105 h 141"/>
                <a:gd name="T70" fmla="*/ 455 w 474"/>
                <a:gd name="T71" fmla="*/ 138 h 141"/>
                <a:gd name="T72" fmla="*/ 438 w 474"/>
                <a:gd name="T73" fmla="*/ 90 h 141"/>
                <a:gd name="T74" fmla="*/ 395 w 474"/>
                <a:gd name="T75"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4" h="141">
                  <a:moveTo>
                    <a:pt x="3" y="107"/>
                  </a:moveTo>
                  <a:lnTo>
                    <a:pt x="19" y="105"/>
                  </a:lnTo>
                  <a:cubicBezTo>
                    <a:pt x="21" y="113"/>
                    <a:pt x="23" y="118"/>
                    <a:pt x="27" y="122"/>
                  </a:cubicBezTo>
                  <a:cubicBezTo>
                    <a:pt x="31" y="125"/>
                    <a:pt x="36" y="127"/>
                    <a:pt x="42" y="127"/>
                  </a:cubicBezTo>
                  <a:cubicBezTo>
                    <a:pt x="47" y="127"/>
                    <a:pt x="52" y="126"/>
                    <a:pt x="56" y="123"/>
                  </a:cubicBezTo>
                  <a:cubicBezTo>
                    <a:pt x="60" y="121"/>
                    <a:pt x="63" y="118"/>
                    <a:pt x="65" y="114"/>
                  </a:cubicBezTo>
                  <a:cubicBezTo>
                    <a:pt x="68" y="110"/>
                    <a:pt x="70" y="105"/>
                    <a:pt x="71" y="98"/>
                  </a:cubicBezTo>
                  <a:cubicBezTo>
                    <a:pt x="73" y="91"/>
                    <a:pt x="74" y="84"/>
                    <a:pt x="74" y="77"/>
                  </a:cubicBezTo>
                  <a:cubicBezTo>
                    <a:pt x="74" y="76"/>
                    <a:pt x="74" y="75"/>
                    <a:pt x="74" y="74"/>
                  </a:cubicBezTo>
                  <a:cubicBezTo>
                    <a:pt x="71" y="79"/>
                    <a:pt x="66" y="83"/>
                    <a:pt x="60" y="87"/>
                  </a:cubicBezTo>
                  <a:cubicBezTo>
                    <a:pt x="54" y="90"/>
                    <a:pt x="48" y="92"/>
                    <a:pt x="41" y="92"/>
                  </a:cubicBezTo>
                  <a:cubicBezTo>
                    <a:pt x="30" y="92"/>
                    <a:pt x="20" y="88"/>
                    <a:pt x="12" y="80"/>
                  </a:cubicBezTo>
                  <a:cubicBezTo>
                    <a:pt x="4" y="71"/>
                    <a:pt x="0" y="60"/>
                    <a:pt x="0" y="47"/>
                  </a:cubicBezTo>
                  <a:cubicBezTo>
                    <a:pt x="0" y="33"/>
                    <a:pt x="5" y="22"/>
                    <a:pt x="13" y="13"/>
                  </a:cubicBezTo>
                  <a:cubicBezTo>
                    <a:pt x="21" y="5"/>
                    <a:pt x="31" y="0"/>
                    <a:pt x="44" y="0"/>
                  </a:cubicBezTo>
                  <a:cubicBezTo>
                    <a:pt x="53" y="0"/>
                    <a:pt x="61" y="3"/>
                    <a:pt x="68" y="8"/>
                  </a:cubicBezTo>
                  <a:cubicBezTo>
                    <a:pt x="76" y="13"/>
                    <a:pt x="81" y="19"/>
                    <a:pt x="85" y="28"/>
                  </a:cubicBezTo>
                  <a:cubicBezTo>
                    <a:pt x="89" y="37"/>
                    <a:pt x="91" y="50"/>
                    <a:pt x="91" y="67"/>
                  </a:cubicBezTo>
                  <a:cubicBezTo>
                    <a:pt x="91" y="84"/>
                    <a:pt x="89" y="98"/>
                    <a:pt x="85" y="109"/>
                  </a:cubicBezTo>
                  <a:cubicBezTo>
                    <a:pt x="81" y="119"/>
                    <a:pt x="76" y="127"/>
                    <a:pt x="68" y="133"/>
                  </a:cubicBezTo>
                  <a:cubicBezTo>
                    <a:pt x="61" y="138"/>
                    <a:pt x="52" y="141"/>
                    <a:pt x="42" y="141"/>
                  </a:cubicBezTo>
                  <a:cubicBezTo>
                    <a:pt x="31" y="141"/>
                    <a:pt x="22" y="138"/>
                    <a:pt x="15" y="132"/>
                  </a:cubicBezTo>
                  <a:cubicBezTo>
                    <a:pt x="8" y="126"/>
                    <a:pt x="4" y="118"/>
                    <a:pt x="3" y="107"/>
                  </a:cubicBezTo>
                  <a:close/>
                  <a:moveTo>
                    <a:pt x="72" y="46"/>
                  </a:moveTo>
                  <a:cubicBezTo>
                    <a:pt x="72" y="36"/>
                    <a:pt x="69" y="29"/>
                    <a:pt x="64" y="23"/>
                  </a:cubicBezTo>
                  <a:cubicBezTo>
                    <a:pt x="59" y="17"/>
                    <a:pt x="53" y="14"/>
                    <a:pt x="46" y="14"/>
                  </a:cubicBezTo>
                  <a:cubicBezTo>
                    <a:pt x="38" y="14"/>
                    <a:pt x="32" y="18"/>
                    <a:pt x="26" y="24"/>
                  </a:cubicBezTo>
                  <a:cubicBezTo>
                    <a:pt x="21" y="30"/>
                    <a:pt x="18" y="38"/>
                    <a:pt x="18" y="47"/>
                  </a:cubicBezTo>
                  <a:cubicBezTo>
                    <a:pt x="18" y="56"/>
                    <a:pt x="20" y="63"/>
                    <a:pt x="26" y="69"/>
                  </a:cubicBezTo>
                  <a:cubicBezTo>
                    <a:pt x="31" y="74"/>
                    <a:pt x="38" y="77"/>
                    <a:pt x="45" y="77"/>
                  </a:cubicBezTo>
                  <a:cubicBezTo>
                    <a:pt x="53" y="77"/>
                    <a:pt x="59" y="74"/>
                    <a:pt x="64" y="69"/>
                  </a:cubicBezTo>
                  <a:cubicBezTo>
                    <a:pt x="69" y="63"/>
                    <a:pt x="72" y="56"/>
                    <a:pt x="72" y="46"/>
                  </a:cubicBezTo>
                  <a:close/>
                  <a:moveTo>
                    <a:pt x="122" y="138"/>
                  </a:moveTo>
                  <a:lnTo>
                    <a:pt x="122" y="119"/>
                  </a:lnTo>
                  <a:lnTo>
                    <a:pt x="141" y="119"/>
                  </a:lnTo>
                  <a:lnTo>
                    <a:pt x="141" y="138"/>
                  </a:lnTo>
                  <a:lnTo>
                    <a:pt x="122" y="138"/>
                  </a:lnTo>
                  <a:close/>
                  <a:moveTo>
                    <a:pt x="161" y="19"/>
                  </a:moveTo>
                  <a:lnTo>
                    <a:pt x="161" y="3"/>
                  </a:lnTo>
                  <a:lnTo>
                    <a:pt x="250" y="3"/>
                  </a:lnTo>
                  <a:lnTo>
                    <a:pt x="250" y="16"/>
                  </a:lnTo>
                  <a:cubicBezTo>
                    <a:pt x="242" y="25"/>
                    <a:pt x="233" y="38"/>
                    <a:pt x="225" y="53"/>
                  </a:cubicBezTo>
                  <a:cubicBezTo>
                    <a:pt x="216" y="69"/>
                    <a:pt x="209" y="84"/>
                    <a:pt x="205" y="101"/>
                  </a:cubicBezTo>
                  <a:cubicBezTo>
                    <a:pt x="201" y="112"/>
                    <a:pt x="199" y="125"/>
                    <a:pt x="198" y="138"/>
                  </a:cubicBezTo>
                  <a:lnTo>
                    <a:pt x="181" y="138"/>
                  </a:lnTo>
                  <a:cubicBezTo>
                    <a:pt x="181" y="128"/>
                    <a:pt x="183" y="115"/>
                    <a:pt x="187" y="99"/>
                  </a:cubicBezTo>
                  <a:cubicBezTo>
                    <a:pt x="191" y="84"/>
                    <a:pt x="197" y="69"/>
                    <a:pt x="205" y="55"/>
                  </a:cubicBezTo>
                  <a:cubicBezTo>
                    <a:pt x="212" y="41"/>
                    <a:pt x="220" y="29"/>
                    <a:pt x="229" y="19"/>
                  </a:cubicBezTo>
                  <a:lnTo>
                    <a:pt x="161" y="19"/>
                  </a:lnTo>
                  <a:close/>
                  <a:moveTo>
                    <a:pt x="273" y="19"/>
                  </a:moveTo>
                  <a:lnTo>
                    <a:pt x="273" y="3"/>
                  </a:lnTo>
                  <a:lnTo>
                    <a:pt x="362" y="3"/>
                  </a:lnTo>
                  <a:lnTo>
                    <a:pt x="362" y="16"/>
                  </a:lnTo>
                  <a:cubicBezTo>
                    <a:pt x="354" y="25"/>
                    <a:pt x="345" y="38"/>
                    <a:pt x="337" y="53"/>
                  </a:cubicBezTo>
                  <a:cubicBezTo>
                    <a:pt x="328" y="69"/>
                    <a:pt x="321" y="84"/>
                    <a:pt x="317" y="101"/>
                  </a:cubicBezTo>
                  <a:cubicBezTo>
                    <a:pt x="313" y="112"/>
                    <a:pt x="311" y="125"/>
                    <a:pt x="310" y="138"/>
                  </a:cubicBezTo>
                  <a:lnTo>
                    <a:pt x="293" y="138"/>
                  </a:lnTo>
                  <a:cubicBezTo>
                    <a:pt x="293" y="128"/>
                    <a:pt x="295" y="115"/>
                    <a:pt x="299" y="99"/>
                  </a:cubicBezTo>
                  <a:cubicBezTo>
                    <a:pt x="303" y="84"/>
                    <a:pt x="309" y="69"/>
                    <a:pt x="317" y="55"/>
                  </a:cubicBezTo>
                  <a:cubicBezTo>
                    <a:pt x="324" y="41"/>
                    <a:pt x="332" y="29"/>
                    <a:pt x="341" y="19"/>
                  </a:cubicBezTo>
                  <a:lnTo>
                    <a:pt x="273" y="19"/>
                  </a:lnTo>
                  <a:close/>
                  <a:moveTo>
                    <a:pt x="438" y="138"/>
                  </a:moveTo>
                  <a:lnTo>
                    <a:pt x="438" y="105"/>
                  </a:lnTo>
                  <a:lnTo>
                    <a:pt x="379" y="105"/>
                  </a:lnTo>
                  <a:lnTo>
                    <a:pt x="379" y="90"/>
                  </a:lnTo>
                  <a:lnTo>
                    <a:pt x="442" y="1"/>
                  </a:lnTo>
                  <a:lnTo>
                    <a:pt x="455" y="1"/>
                  </a:lnTo>
                  <a:lnTo>
                    <a:pt x="455" y="90"/>
                  </a:lnTo>
                  <a:lnTo>
                    <a:pt x="474" y="90"/>
                  </a:lnTo>
                  <a:lnTo>
                    <a:pt x="474" y="105"/>
                  </a:lnTo>
                  <a:lnTo>
                    <a:pt x="455" y="105"/>
                  </a:lnTo>
                  <a:lnTo>
                    <a:pt x="455" y="138"/>
                  </a:lnTo>
                  <a:lnTo>
                    <a:pt x="438" y="138"/>
                  </a:lnTo>
                  <a:close/>
                  <a:moveTo>
                    <a:pt x="438" y="90"/>
                  </a:moveTo>
                  <a:lnTo>
                    <a:pt x="438" y="28"/>
                  </a:lnTo>
                  <a:lnTo>
                    <a:pt x="395" y="90"/>
                  </a:lnTo>
                  <a:lnTo>
                    <a:pt x="438"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1" name="Freeform 550"/>
            <p:cNvSpPr>
              <a:spLocks noEditPoints="1"/>
            </p:cNvSpPr>
            <p:nvPr/>
          </p:nvSpPr>
          <p:spPr bwMode="auto">
            <a:xfrm>
              <a:off x="3771900" y="525145"/>
              <a:ext cx="208915" cy="83820"/>
            </a:xfrm>
            <a:custGeom>
              <a:avLst/>
              <a:gdLst>
                <a:gd name="T0" fmla="*/ 0 w 351"/>
                <a:gd name="T1" fmla="*/ 119 h 141"/>
                <a:gd name="T2" fmla="*/ 19 w 351"/>
                <a:gd name="T3" fmla="*/ 138 h 141"/>
                <a:gd name="T4" fmla="*/ 38 w 351"/>
                <a:gd name="T5" fmla="*/ 71 h 141"/>
                <a:gd name="T6" fmla="*/ 58 w 351"/>
                <a:gd name="T7" fmla="*/ 8 h 141"/>
                <a:gd name="T8" fmla="*/ 103 w 351"/>
                <a:gd name="T9" fmla="*/ 5 h 141"/>
                <a:gd name="T10" fmla="*/ 125 w 351"/>
                <a:gd name="T11" fmla="*/ 38 h 141"/>
                <a:gd name="T12" fmla="*/ 123 w 351"/>
                <a:gd name="T13" fmla="*/ 110 h 141"/>
                <a:gd name="T14" fmla="*/ 83 w 351"/>
                <a:gd name="T15" fmla="*/ 141 h 141"/>
                <a:gd name="T16" fmla="*/ 38 w 351"/>
                <a:gd name="T17" fmla="*/ 71 h 141"/>
                <a:gd name="T18" fmla="*/ 64 w 351"/>
                <a:gd name="T19" fmla="*/ 116 h 141"/>
                <a:gd name="T20" fmla="*/ 103 w 351"/>
                <a:gd name="T21" fmla="*/ 116 h 141"/>
                <a:gd name="T22" fmla="*/ 103 w 351"/>
                <a:gd name="T23" fmla="*/ 26 h 141"/>
                <a:gd name="T24" fmla="*/ 64 w 351"/>
                <a:gd name="T25" fmla="*/ 24 h 141"/>
                <a:gd name="T26" fmla="*/ 150 w 351"/>
                <a:gd name="T27" fmla="*/ 71 h 141"/>
                <a:gd name="T28" fmla="*/ 170 w 351"/>
                <a:gd name="T29" fmla="*/ 8 h 141"/>
                <a:gd name="T30" fmla="*/ 215 w 351"/>
                <a:gd name="T31" fmla="*/ 5 h 141"/>
                <a:gd name="T32" fmla="*/ 237 w 351"/>
                <a:gd name="T33" fmla="*/ 38 h 141"/>
                <a:gd name="T34" fmla="*/ 235 w 351"/>
                <a:gd name="T35" fmla="*/ 110 h 141"/>
                <a:gd name="T36" fmla="*/ 195 w 351"/>
                <a:gd name="T37" fmla="*/ 141 h 141"/>
                <a:gd name="T38" fmla="*/ 150 w 351"/>
                <a:gd name="T39" fmla="*/ 71 h 141"/>
                <a:gd name="T40" fmla="*/ 176 w 351"/>
                <a:gd name="T41" fmla="*/ 116 h 141"/>
                <a:gd name="T42" fmla="*/ 215 w 351"/>
                <a:gd name="T43" fmla="*/ 116 h 141"/>
                <a:gd name="T44" fmla="*/ 215 w 351"/>
                <a:gd name="T45" fmla="*/ 26 h 141"/>
                <a:gd name="T46" fmla="*/ 176 w 351"/>
                <a:gd name="T47" fmla="*/ 24 h 141"/>
                <a:gd name="T48" fmla="*/ 351 w 351"/>
                <a:gd name="T49" fmla="*/ 122 h 141"/>
                <a:gd name="T50" fmla="*/ 260 w 351"/>
                <a:gd name="T51" fmla="*/ 138 h 141"/>
                <a:gd name="T52" fmla="*/ 273 w 351"/>
                <a:gd name="T53" fmla="*/ 108 h 141"/>
                <a:gd name="T54" fmla="*/ 326 w 351"/>
                <a:gd name="T55" fmla="*/ 58 h 141"/>
                <a:gd name="T56" fmla="*/ 326 w 351"/>
                <a:gd name="T57" fmla="*/ 21 h 141"/>
                <a:gd name="T58" fmla="*/ 288 w 351"/>
                <a:gd name="T59" fmla="*/ 22 h 141"/>
                <a:gd name="T60" fmla="*/ 263 w 351"/>
                <a:gd name="T61" fmla="*/ 40 h 141"/>
                <a:gd name="T62" fmla="*/ 308 w 351"/>
                <a:gd name="T63" fmla="*/ 0 h 141"/>
                <a:gd name="T64" fmla="*/ 351 w 351"/>
                <a:gd name="T65" fmla="*/ 39 h 141"/>
                <a:gd name="T66" fmla="*/ 336 w 351"/>
                <a:gd name="T67" fmla="*/ 72 h 141"/>
                <a:gd name="T68" fmla="*/ 291 w 351"/>
                <a:gd name="T69" fmla="*/ 113 h 141"/>
                <a:gd name="T70" fmla="*/ 351 w 351"/>
                <a:gd name="T71"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1"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2" name="Freeform 551"/>
            <p:cNvSpPr>
              <a:spLocks noEditPoints="1"/>
            </p:cNvSpPr>
            <p:nvPr/>
          </p:nvSpPr>
          <p:spPr bwMode="auto">
            <a:xfrm>
              <a:off x="3996055" y="482600"/>
              <a:ext cx="43180" cy="68580"/>
            </a:xfrm>
            <a:custGeom>
              <a:avLst/>
              <a:gdLst>
                <a:gd name="T0" fmla="*/ 13 w 72"/>
                <a:gd name="T1" fmla="*/ 114 h 116"/>
                <a:gd name="T2" fmla="*/ 0 w 72"/>
                <a:gd name="T3" fmla="*/ 114 h 116"/>
                <a:gd name="T4" fmla="*/ 0 w 72"/>
                <a:gd name="T5" fmla="*/ 0 h 116"/>
                <a:gd name="T6" fmla="*/ 14 w 72"/>
                <a:gd name="T7" fmla="*/ 0 h 116"/>
                <a:gd name="T8" fmla="*/ 14 w 72"/>
                <a:gd name="T9" fmla="*/ 41 h 116"/>
                <a:gd name="T10" fmla="*/ 37 w 72"/>
                <a:gd name="T11" fmla="*/ 30 h 116"/>
                <a:gd name="T12" fmla="*/ 51 w 72"/>
                <a:gd name="T13" fmla="*/ 33 h 116"/>
                <a:gd name="T14" fmla="*/ 62 w 72"/>
                <a:gd name="T15" fmla="*/ 41 h 116"/>
                <a:gd name="T16" fmla="*/ 69 w 72"/>
                <a:gd name="T17" fmla="*/ 55 h 116"/>
                <a:gd name="T18" fmla="*/ 72 w 72"/>
                <a:gd name="T19" fmla="*/ 72 h 116"/>
                <a:gd name="T20" fmla="*/ 61 w 72"/>
                <a:gd name="T21" fmla="*/ 105 h 116"/>
                <a:gd name="T22" fmla="*/ 36 w 72"/>
                <a:gd name="T23" fmla="*/ 116 h 116"/>
                <a:gd name="T24" fmla="*/ 13 w 72"/>
                <a:gd name="T25" fmla="*/ 104 h 116"/>
                <a:gd name="T26" fmla="*/ 13 w 72"/>
                <a:gd name="T27" fmla="*/ 114 h 116"/>
                <a:gd name="T28" fmla="*/ 13 w 72"/>
                <a:gd name="T29" fmla="*/ 72 h 116"/>
                <a:gd name="T30" fmla="*/ 17 w 72"/>
                <a:gd name="T31" fmla="*/ 94 h 116"/>
                <a:gd name="T32" fmla="*/ 35 w 72"/>
                <a:gd name="T33" fmla="*/ 105 h 116"/>
                <a:gd name="T34" fmla="*/ 51 w 72"/>
                <a:gd name="T35" fmla="*/ 97 h 116"/>
                <a:gd name="T36" fmla="*/ 57 w 72"/>
                <a:gd name="T37" fmla="*/ 73 h 116"/>
                <a:gd name="T38" fmla="*/ 51 w 72"/>
                <a:gd name="T39" fmla="*/ 49 h 116"/>
                <a:gd name="T40" fmla="*/ 35 w 72"/>
                <a:gd name="T41" fmla="*/ 41 h 116"/>
                <a:gd name="T42" fmla="*/ 19 w 72"/>
                <a:gd name="T43" fmla="*/ 49 h 116"/>
                <a:gd name="T44" fmla="*/ 13 w 72"/>
                <a:gd name="T45" fmla="*/ 7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116">
                  <a:moveTo>
                    <a:pt x="13" y="114"/>
                  </a:moveTo>
                  <a:lnTo>
                    <a:pt x="0" y="114"/>
                  </a:lnTo>
                  <a:lnTo>
                    <a:pt x="0" y="0"/>
                  </a:lnTo>
                  <a:lnTo>
                    <a:pt x="14" y="0"/>
                  </a:lnTo>
                  <a:lnTo>
                    <a:pt x="14" y="41"/>
                  </a:lnTo>
                  <a:cubicBezTo>
                    <a:pt x="20" y="33"/>
                    <a:pt x="28" y="30"/>
                    <a:pt x="37" y="30"/>
                  </a:cubicBezTo>
                  <a:cubicBezTo>
                    <a:pt x="42" y="30"/>
                    <a:pt x="47" y="31"/>
                    <a:pt x="51" y="33"/>
                  </a:cubicBezTo>
                  <a:cubicBezTo>
                    <a:pt x="56" y="35"/>
                    <a:pt x="59" y="38"/>
                    <a:pt x="62" y="41"/>
                  </a:cubicBezTo>
                  <a:cubicBezTo>
                    <a:pt x="65" y="45"/>
                    <a:pt x="68" y="50"/>
                    <a:pt x="69" y="55"/>
                  </a:cubicBezTo>
                  <a:cubicBezTo>
                    <a:pt x="71" y="60"/>
                    <a:pt x="72" y="66"/>
                    <a:pt x="72" y="72"/>
                  </a:cubicBezTo>
                  <a:cubicBezTo>
                    <a:pt x="72" y="86"/>
                    <a:pt x="68" y="97"/>
                    <a:pt x="61" y="105"/>
                  </a:cubicBezTo>
                  <a:cubicBezTo>
                    <a:pt x="54" y="113"/>
                    <a:pt x="46" y="116"/>
                    <a:pt x="36" y="116"/>
                  </a:cubicBezTo>
                  <a:cubicBezTo>
                    <a:pt x="26" y="116"/>
                    <a:pt x="19" y="112"/>
                    <a:pt x="13" y="104"/>
                  </a:cubicBezTo>
                  <a:lnTo>
                    <a:pt x="13" y="114"/>
                  </a:lnTo>
                  <a:close/>
                  <a:moveTo>
                    <a:pt x="13" y="72"/>
                  </a:moveTo>
                  <a:cubicBezTo>
                    <a:pt x="13" y="82"/>
                    <a:pt x="14" y="89"/>
                    <a:pt x="17" y="94"/>
                  </a:cubicBezTo>
                  <a:cubicBezTo>
                    <a:pt x="21" y="101"/>
                    <a:pt x="27" y="105"/>
                    <a:pt x="35" y="105"/>
                  </a:cubicBezTo>
                  <a:cubicBezTo>
                    <a:pt x="41" y="105"/>
                    <a:pt x="46" y="102"/>
                    <a:pt x="51" y="97"/>
                  </a:cubicBezTo>
                  <a:cubicBezTo>
                    <a:pt x="55" y="91"/>
                    <a:pt x="57" y="83"/>
                    <a:pt x="57" y="73"/>
                  </a:cubicBezTo>
                  <a:cubicBezTo>
                    <a:pt x="57" y="62"/>
                    <a:pt x="55" y="54"/>
                    <a:pt x="51" y="49"/>
                  </a:cubicBezTo>
                  <a:cubicBezTo>
                    <a:pt x="47" y="44"/>
                    <a:pt x="42" y="41"/>
                    <a:pt x="35" y="41"/>
                  </a:cubicBezTo>
                  <a:cubicBezTo>
                    <a:pt x="29" y="41"/>
                    <a:pt x="24" y="44"/>
                    <a:pt x="19" y="49"/>
                  </a:cubicBezTo>
                  <a:cubicBezTo>
                    <a:pt x="15" y="55"/>
                    <a:pt x="13" y="62"/>
                    <a:pt x="13" y="7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3" name="Freeform 552"/>
            <p:cNvSpPr>
              <a:spLocks noEditPoints="1"/>
            </p:cNvSpPr>
            <p:nvPr/>
          </p:nvSpPr>
          <p:spPr bwMode="auto">
            <a:xfrm>
              <a:off x="1137920" y="715010"/>
              <a:ext cx="348615" cy="83185"/>
            </a:xfrm>
            <a:custGeom>
              <a:avLst/>
              <a:gdLst>
                <a:gd name="T0" fmla="*/ 11 w 586"/>
                <a:gd name="T1" fmla="*/ 53 h 141"/>
                <a:gd name="T2" fmla="*/ 17 w 586"/>
                <a:gd name="T3" fmla="*/ 11 h 141"/>
                <a:gd name="T4" fmla="*/ 74 w 586"/>
                <a:gd name="T5" fmla="*/ 11 h 141"/>
                <a:gd name="T6" fmla="*/ 80 w 586"/>
                <a:gd name="T7" fmla="*/ 53 h 141"/>
                <a:gd name="T8" fmla="*/ 84 w 586"/>
                <a:gd name="T9" fmla="*/ 77 h 141"/>
                <a:gd name="T10" fmla="*/ 78 w 586"/>
                <a:gd name="T11" fmla="*/ 129 h 141"/>
                <a:gd name="T12" fmla="*/ 13 w 586"/>
                <a:gd name="T13" fmla="*/ 129 h 141"/>
                <a:gd name="T14" fmla="*/ 7 w 586"/>
                <a:gd name="T15" fmla="*/ 76 h 141"/>
                <a:gd name="T16" fmla="*/ 23 w 586"/>
                <a:gd name="T17" fmla="*/ 35 h 141"/>
                <a:gd name="T18" fmla="*/ 46 w 586"/>
                <a:gd name="T19" fmla="*/ 57 h 141"/>
                <a:gd name="T20" fmla="*/ 68 w 586"/>
                <a:gd name="T21" fmla="*/ 36 h 141"/>
                <a:gd name="T22" fmla="*/ 45 w 586"/>
                <a:gd name="T23" fmla="*/ 14 h 141"/>
                <a:gd name="T24" fmla="*/ 23 w 586"/>
                <a:gd name="T25" fmla="*/ 35 h 141"/>
                <a:gd name="T26" fmla="*/ 21 w 586"/>
                <a:gd name="T27" fmla="*/ 113 h 141"/>
                <a:gd name="T28" fmla="*/ 46 w 586"/>
                <a:gd name="T29" fmla="*/ 127 h 141"/>
                <a:gd name="T30" fmla="*/ 73 w 586"/>
                <a:gd name="T31" fmla="*/ 99 h 141"/>
                <a:gd name="T32" fmla="*/ 45 w 586"/>
                <a:gd name="T33" fmla="*/ 71 h 141"/>
                <a:gd name="T34" fmla="*/ 18 w 586"/>
                <a:gd name="T35" fmla="*/ 99 h 141"/>
                <a:gd name="T36" fmla="*/ 183 w 586"/>
                <a:gd name="T37" fmla="*/ 36 h 141"/>
                <a:gd name="T38" fmla="*/ 160 w 586"/>
                <a:gd name="T39" fmla="*/ 14 h 141"/>
                <a:gd name="T40" fmla="*/ 133 w 586"/>
                <a:gd name="T41" fmla="*/ 36 h 141"/>
                <a:gd name="T42" fmla="*/ 143 w 586"/>
                <a:gd name="T43" fmla="*/ 54 h 141"/>
                <a:gd name="T44" fmla="*/ 191 w 586"/>
                <a:gd name="T45" fmla="*/ 62 h 141"/>
                <a:gd name="T46" fmla="*/ 197 w 586"/>
                <a:gd name="T47" fmla="*/ 118 h 141"/>
                <a:gd name="T48" fmla="*/ 159 w 586"/>
                <a:gd name="T49" fmla="*/ 141 h 141"/>
                <a:gd name="T50" fmla="*/ 112 w 586"/>
                <a:gd name="T51" fmla="*/ 74 h 141"/>
                <a:gd name="T52" fmla="*/ 161 w 586"/>
                <a:gd name="T53" fmla="*/ 0 h 141"/>
                <a:gd name="T54" fmla="*/ 200 w 586"/>
                <a:gd name="T55" fmla="*/ 35 h 141"/>
                <a:gd name="T56" fmla="*/ 135 w 586"/>
                <a:gd name="T57" fmla="*/ 111 h 141"/>
                <a:gd name="T58" fmla="*/ 159 w 586"/>
                <a:gd name="T59" fmla="*/ 127 h 141"/>
                <a:gd name="T60" fmla="*/ 185 w 586"/>
                <a:gd name="T61" fmla="*/ 95 h 141"/>
                <a:gd name="T62" fmla="*/ 158 w 586"/>
                <a:gd name="T63" fmla="*/ 64 h 141"/>
                <a:gd name="T64" fmla="*/ 131 w 586"/>
                <a:gd name="T65" fmla="*/ 94 h 141"/>
                <a:gd name="T66" fmla="*/ 234 w 586"/>
                <a:gd name="T67" fmla="*/ 119 h 141"/>
                <a:gd name="T68" fmla="*/ 253 w 586"/>
                <a:gd name="T69" fmla="*/ 138 h 141"/>
                <a:gd name="T70" fmla="*/ 326 w 586"/>
                <a:gd name="T71" fmla="*/ 138 h 141"/>
                <a:gd name="T72" fmla="*/ 267 w 586"/>
                <a:gd name="T73" fmla="*/ 105 h 141"/>
                <a:gd name="T74" fmla="*/ 330 w 586"/>
                <a:gd name="T75" fmla="*/ 1 h 141"/>
                <a:gd name="T76" fmla="*/ 343 w 586"/>
                <a:gd name="T77" fmla="*/ 90 h 141"/>
                <a:gd name="T78" fmla="*/ 362 w 586"/>
                <a:gd name="T79" fmla="*/ 105 h 141"/>
                <a:gd name="T80" fmla="*/ 343 w 586"/>
                <a:gd name="T81" fmla="*/ 138 h 141"/>
                <a:gd name="T82" fmla="*/ 326 w 586"/>
                <a:gd name="T83" fmla="*/ 90 h 141"/>
                <a:gd name="T84" fmla="*/ 283 w 586"/>
                <a:gd name="T85" fmla="*/ 90 h 141"/>
                <a:gd name="T86" fmla="*/ 385 w 586"/>
                <a:gd name="T87" fmla="*/ 19 h 141"/>
                <a:gd name="T88" fmla="*/ 474 w 586"/>
                <a:gd name="T89" fmla="*/ 3 h 141"/>
                <a:gd name="T90" fmla="*/ 449 w 586"/>
                <a:gd name="T91" fmla="*/ 53 h 141"/>
                <a:gd name="T92" fmla="*/ 422 w 586"/>
                <a:gd name="T93" fmla="*/ 138 h 141"/>
                <a:gd name="T94" fmla="*/ 411 w 586"/>
                <a:gd name="T95" fmla="*/ 99 h 141"/>
                <a:gd name="T96" fmla="*/ 453 w 586"/>
                <a:gd name="T97" fmla="*/ 19 h 141"/>
                <a:gd name="T98" fmla="*/ 497 w 586"/>
                <a:gd name="T99" fmla="*/ 19 h 141"/>
                <a:gd name="T100" fmla="*/ 586 w 586"/>
                <a:gd name="T101" fmla="*/ 3 h 141"/>
                <a:gd name="T102" fmla="*/ 561 w 586"/>
                <a:gd name="T103" fmla="*/ 53 h 141"/>
                <a:gd name="T104" fmla="*/ 534 w 586"/>
                <a:gd name="T105" fmla="*/ 138 h 141"/>
                <a:gd name="T106" fmla="*/ 523 w 586"/>
                <a:gd name="T107" fmla="*/ 99 h 141"/>
                <a:gd name="T108" fmla="*/ 565 w 586"/>
                <a:gd name="T109"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200" y="35"/>
                  </a:moveTo>
                  <a:lnTo>
                    <a:pt x="183" y="36"/>
                  </a:lnTo>
                  <a:cubicBezTo>
                    <a:pt x="182" y="29"/>
                    <a:pt x="180" y="24"/>
                    <a:pt x="177" y="21"/>
                  </a:cubicBezTo>
                  <a:cubicBezTo>
                    <a:pt x="172" y="17"/>
                    <a:pt x="167" y="14"/>
                    <a:pt x="160" y="14"/>
                  </a:cubicBezTo>
                  <a:cubicBezTo>
                    <a:pt x="155" y="14"/>
                    <a:pt x="150" y="16"/>
                    <a:pt x="146" y="19"/>
                  </a:cubicBezTo>
                  <a:cubicBezTo>
                    <a:pt x="141" y="23"/>
                    <a:pt x="136" y="28"/>
                    <a:pt x="133" y="36"/>
                  </a:cubicBezTo>
                  <a:cubicBezTo>
                    <a:pt x="130" y="43"/>
                    <a:pt x="129" y="54"/>
                    <a:pt x="128" y="67"/>
                  </a:cubicBezTo>
                  <a:cubicBezTo>
                    <a:pt x="132" y="61"/>
                    <a:pt x="137" y="57"/>
                    <a:pt x="143" y="54"/>
                  </a:cubicBezTo>
                  <a:cubicBezTo>
                    <a:pt x="149" y="51"/>
                    <a:pt x="155" y="49"/>
                    <a:pt x="162" y="49"/>
                  </a:cubicBezTo>
                  <a:cubicBezTo>
                    <a:pt x="173" y="49"/>
                    <a:pt x="183" y="53"/>
                    <a:pt x="191" y="62"/>
                  </a:cubicBezTo>
                  <a:cubicBezTo>
                    <a:pt x="199" y="70"/>
                    <a:pt x="202" y="81"/>
                    <a:pt x="202" y="94"/>
                  </a:cubicBezTo>
                  <a:cubicBezTo>
                    <a:pt x="202" y="102"/>
                    <a:pt x="201" y="110"/>
                    <a:pt x="197" y="118"/>
                  </a:cubicBezTo>
                  <a:cubicBezTo>
                    <a:pt x="193" y="125"/>
                    <a:pt x="188" y="131"/>
                    <a:pt x="181" y="135"/>
                  </a:cubicBezTo>
                  <a:cubicBezTo>
                    <a:pt x="175" y="139"/>
                    <a:pt x="168" y="141"/>
                    <a:pt x="159" y="141"/>
                  </a:cubicBezTo>
                  <a:cubicBezTo>
                    <a:pt x="145" y="141"/>
                    <a:pt x="134" y="136"/>
                    <a:pt x="125" y="125"/>
                  </a:cubicBezTo>
                  <a:cubicBezTo>
                    <a:pt x="116" y="115"/>
                    <a:pt x="112" y="98"/>
                    <a:pt x="112" y="74"/>
                  </a:cubicBezTo>
                  <a:cubicBezTo>
                    <a:pt x="112" y="48"/>
                    <a:pt x="117" y="28"/>
                    <a:pt x="126" y="16"/>
                  </a:cubicBezTo>
                  <a:cubicBezTo>
                    <a:pt x="135" y="6"/>
                    <a:pt x="146" y="0"/>
                    <a:pt x="161" y="0"/>
                  </a:cubicBezTo>
                  <a:cubicBezTo>
                    <a:pt x="172" y="0"/>
                    <a:pt x="181" y="4"/>
                    <a:pt x="188" y="10"/>
                  </a:cubicBezTo>
                  <a:cubicBezTo>
                    <a:pt x="195" y="16"/>
                    <a:pt x="199" y="24"/>
                    <a:pt x="200" y="35"/>
                  </a:cubicBezTo>
                  <a:close/>
                  <a:moveTo>
                    <a:pt x="131" y="94"/>
                  </a:moveTo>
                  <a:cubicBezTo>
                    <a:pt x="131" y="100"/>
                    <a:pt x="132" y="105"/>
                    <a:pt x="135" y="111"/>
                  </a:cubicBezTo>
                  <a:cubicBezTo>
                    <a:pt x="137" y="116"/>
                    <a:pt x="141" y="120"/>
                    <a:pt x="145" y="123"/>
                  </a:cubicBezTo>
                  <a:cubicBezTo>
                    <a:pt x="150" y="126"/>
                    <a:pt x="154" y="127"/>
                    <a:pt x="159" y="127"/>
                  </a:cubicBezTo>
                  <a:cubicBezTo>
                    <a:pt x="166" y="127"/>
                    <a:pt x="172" y="124"/>
                    <a:pt x="177" y="118"/>
                  </a:cubicBezTo>
                  <a:cubicBezTo>
                    <a:pt x="183" y="113"/>
                    <a:pt x="185" y="105"/>
                    <a:pt x="185" y="95"/>
                  </a:cubicBezTo>
                  <a:cubicBezTo>
                    <a:pt x="185" y="85"/>
                    <a:pt x="183" y="78"/>
                    <a:pt x="178" y="72"/>
                  </a:cubicBezTo>
                  <a:cubicBezTo>
                    <a:pt x="173" y="67"/>
                    <a:pt x="166" y="64"/>
                    <a:pt x="158" y="64"/>
                  </a:cubicBezTo>
                  <a:cubicBezTo>
                    <a:pt x="151" y="64"/>
                    <a:pt x="144" y="67"/>
                    <a:pt x="139" y="72"/>
                  </a:cubicBezTo>
                  <a:cubicBezTo>
                    <a:pt x="134" y="78"/>
                    <a:pt x="131" y="85"/>
                    <a:pt x="131" y="94"/>
                  </a:cubicBezTo>
                  <a:close/>
                  <a:moveTo>
                    <a:pt x="234" y="138"/>
                  </a:moveTo>
                  <a:lnTo>
                    <a:pt x="234" y="119"/>
                  </a:lnTo>
                  <a:lnTo>
                    <a:pt x="253" y="119"/>
                  </a:lnTo>
                  <a:lnTo>
                    <a:pt x="253" y="138"/>
                  </a:lnTo>
                  <a:lnTo>
                    <a:pt x="234" y="138"/>
                  </a:lnTo>
                  <a:close/>
                  <a:moveTo>
                    <a:pt x="326" y="138"/>
                  </a:moveTo>
                  <a:lnTo>
                    <a:pt x="326" y="105"/>
                  </a:lnTo>
                  <a:lnTo>
                    <a:pt x="267" y="105"/>
                  </a:lnTo>
                  <a:lnTo>
                    <a:pt x="267" y="90"/>
                  </a:lnTo>
                  <a:lnTo>
                    <a:pt x="330" y="1"/>
                  </a:lnTo>
                  <a:lnTo>
                    <a:pt x="343" y="1"/>
                  </a:lnTo>
                  <a:lnTo>
                    <a:pt x="343" y="90"/>
                  </a:lnTo>
                  <a:lnTo>
                    <a:pt x="362" y="90"/>
                  </a:lnTo>
                  <a:lnTo>
                    <a:pt x="362" y="105"/>
                  </a:lnTo>
                  <a:lnTo>
                    <a:pt x="343" y="105"/>
                  </a:lnTo>
                  <a:lnTo>
                    <a:pt x="343" y="138"/>
                  </a:lnTo>
                  <a:lnTo>
                    <a:pt x="326" y="138"/>
                  </a:lnTo>
                  <a:close/>
                  <a:moveTo>
                    <a:pt x="326" y="90"/>
                  </a:moveTo>
                  <a:lnTo>
                    <a:pt x="326" y="28"/>
                  </a:lnTo>
                  <a:lnTo>
                    <a:pt x="283" y="90"/>
                  </a:lnTo>
                  <a:lnTo>
                    <a:pt x="326" y="90"/>
                  </a:lnTo>
                  <a:close/>
                  <a:moveTo>
                    <a:pt x="385" y="19"/>
                  </a:moveTo>
                  <a:lnTo>
                    <a:pt x="385" y="3"/>
                  </a:lnTo>
                  <a:lnTo>
                    <a:pt x="474" y="3"/>
                  </a:lnTo>
                  <a:lnTo>
                    <a:pt x="474" y="16"/>
                  </a:lnTo>
                  <a:cubicBezTo>
                    <a:pt x="466" y="25"/>
                    <a:pt x="457" y="38"/>
                    <a:pt x="449" y="53"/>
                  </a:cubicBezTo>
                  <a:cubicBezTo>
                    <a:pt x="440" y="69"/>
                    <a:pt x="433" y="84"/>
                    <a:pt x="429" y="101"/>
                  </a:cubicBezTo>
                  <a:cubicBezTo>
                    <a:pt x="425" y="112"/>
                    <a:pt x="423" y="125"/>
                    <a:pt x="422" y="138"/>
                  </a:cubicBezTo>
                  <a:lnTo>
                    <a:pt x="405" y="138"/>
                  </a:lnTo>
                  <a:cubicBezTo>
                    <a:pt x="405" y="128"/>
                    <a:pt x="407" y="115"/>
                    <a:pt x="411" y="99"/>
                  </a:cubicBezTo>
                  <a:cubicBezTo>
                    <a:pt x="415" y="84"/>
                    <a:pt x="421" y="69"/>
                    <a:pt x="429" y="55"/>
                  </a:cubicBezTo>
                  <a:cubicBezTo>
                    <a:pt x="436" y="41"/>
                    <a:pt x="444" y="29"/>
                    <a:pt x="453" y="19"/>
                  </a:cubicBezTo>
                  <a:lnTo>
                    <a:pt x="385" y="19"/>
                  </a:lnTo>
                  <a:close/>
                  <a:moveTo>
                    <a:pt x="497" y="19"/>
                  </a:moveTo>
                  <a:lnTo>
                    <a:pt x="497" y="3"/>
                  </a:lnTo>
                  <a:lnTo>
                    <a:pt x="586" y="3"/>
                  </a:lnTo>
                  <a:lnTo>
                    <a:pt x="586" y="16"/>
                  </a:lnTo>
                  <a:cubicBezTo>
                    <a:pt x="578" y="25"/>
                    <a:pt x="569" y="38"/>
                    <a:pt x="561" y="53"/>
                  </a:cubicBezTo>
                  <a:cubicBezTo>
                    <a:pt x="552" y="69"/>
                    <a:pt x="545" y="84"/>
                    <a:pt x="541" y="101"/>
                  </a:cubicBezTo>
                  <a:cubicBezTo>
                    <a:pt x="537" y="112"/>
                    <a:pt x="535" y="125"/>
                    <a:pt x="534" y="138"/>
                  </a:cubicBezTo>
                  <a:lnTo>
                    <a:pt x="517" y="138"/>
                  </a:lnTo>
                  <a:cubicBezTo>
                    <a:pt x="517" y="128"/>
                    <a:pt x="519" y="115"/>
                    <a:pt x="523" y="99"/>
                  </a:cubicBezTo>
                  <a:cubicBezTo>
                    <a:pt x="527" y="84"/>
                    <a:pt x="533" y="69"/>
                    <a:pt x="541" y="55"/>
                  </a:cubicBezTo>
                  <a:cubicBezTo>
                    <a:pt x="548" y="41"/>
                    <a:pt x="556" y="29"/>
                    <a:pt x="565" y="19"/>
                  </a:cubicBezTo>
                  <a:lnTo>
                    <a:pt x="497"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4" name="Freeform 553"/>
            <p:cNvSpPr>
              <a:spLocks noEditPoints="1"/>
            </p:cNvSpPr>
            <p:nvPr/>
          </p:nvSpPr>
          <p:spPr bwMode="auto">
            <a:xfrm>
              <a:off x="1928495" y="715010"/>
              <a:ext cx="186690" cy="83185"/>
            </a:xfrm>
            <a:custGeom>
              <a:avLst/>
              <a:gdLst>
                <a:gd name="T0" fmla="*/ 17 w 314"/>
                <a:gd name="T1" fmla="*/ 100 h 141"/>
                <a:gd name="T2" fmla="*/ 44 w 314"/>
                <a:gd name="T3" fmla="*/ 127 h 141"/>
                <a:gd name="T4" fmla="*/ 73 w 314"/>
                <a:gd name="T5" fmla="*/ 98 h 141"/>
                <a:gd name="T6" fmla="*/ 46 w 314"/>
                <a:gd name="T7" fmla="*/ 71 h 141"/>
                <a:gd name="T8" fmla="*/ 36 w 314"/>
                <a:gd name="T9" fmla="*/ 58 h 141"/>
                <a:gd name="T10" fmla="*/ 58 w 314"/>
                <a:gd name="T11" fmla="*/ 53 h 141"/>
                <a:gd name="T12" fmla="*/ 60 w 314"/>
                <a:gd name="T13" fmla="*/ 20 h 141"/>
                <a:gd name="T14" fmla="*/ 28 w 314"/>
                <a:gd name="T15" fmla="*/ 20 h 141"/>
                <a:gd name="T16" fmla="*/ 2 w 314"/>
                <a:gd name="T17" fmla="*/ 36 h 141"/>
                <a:gd name="T18" fmla="*/ 43 w 314"/>
                <a:gd name="T19" fmla="*/ 0 h 141"/>
                <a:gd name="T20" fmla="*/ 79 w 314"/>
                <a:gd name="T21" fmla="*/ 18 h 141"/>
                <a:gd name="T22" fmla="*/ 79 w 314"/>
                <a:gd name="T23" fmla="*/ 52 h 141"/>
                <a:gd name="T24" fmla="*/ 84 w 314"/>
                <a:gd name="T25" fmla="*/ 76 h 141"/>
                <a:gd name="T26" fmla="*/ 77 w 314"/>
                <a:gd name="T27" fmla="*/ 128 h 141"/>
                <a:gd name="T28" fmla="*/ 14 w 314"/>
                <a:gd name="T29" fmla="*/ 130 h 141"/>
                <a:gd name="T30" fmla="*/ 112 w 314"/>
                <a:gd name="T31" fmla="*/ 71 h 141"/>
                <a:gd name="T32" fmla="*/ 132 w 314"/>
                <a:gd name="T33" fmla="*/ 8 h 141"/>
                <a:gd name="T34" fmla="*/ 177 w 314"/>
                <a:gd name="T35" fmla="*/ 5 h 141"/>
                <a:gd name="T36" fmla="*/ 199 w 314"/>
                <a:gd name="T37" fmla="*/ 38 h 141"/>
                <a:gd name="T38" fmla="*/ 197 w 314"/>
                <a:gd name="T39" fmla="*/ 110 h 141"/>
                <a:gd name="T40" fmla="*/ 157 w 314"/>
                <a:gd name="T41" fmla="*/ 141 h 141"/>
                <a:gd name="T42" fmla="*/ 112 w 314"/>
                <a:gd name="T43" fmla="*/ 71 h 141"/>
                <a:gd name="T44" fmla="*/ 138 w 314"/>
                <a:gd name="T45" fmla="*/ 116 h 141"/>
                <a:gd name="T46" fmla="*/ 177 w 314"/>
                <a:gd name="T47" fmla="*/ 116 h 141"/>
                <a:gd name="T48" fmla="*/ 177 w 314"/>
                <a:gd name="T49" fmla="*/ 26 h 141"/>
                <a:gd name="T50" fmla="*/ 138 w 314"/>
                <a:gd name="T51" fmla="*/ 24 h 141"/>
                <a:gd name="T52" fmla="*/ 225 w 314"/>
                <a:gd name="T53" fmla="*/ 19 h 141"/>
                <a:gd name="T54" fmla="*/ 314 w 314"/>
                <a:gd name="T55" fmla="*/ 3 h 141"/>
                <a:gd name="T56" fmla="*/ 289 w 314"/>
                <a:gd name="T57" fmla="*/ 53 h 141"/>
                <a:gd name="T58" fmla="*/ 262 w 314"/>
                <a:gd name="T59" fmla="*/ 138 h 141"/>
                <a:gd name="T60" fmla="*/ 251 w 314"/>
                <a:gd name="T61" fmla="*/ 99 h 141"/>
                <a:gd name="T62" fmla="*/ 293 w 314"/>
                <a:gd name="T63"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4"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moveTo>
                    <a:pt x="225" y="19"/>
                  </a:moveTo>
                  <a:lnTo>
                    <a:pt x="225" y="3"/>
                  </a:lnTo>
                  <a:lnTo>
                    <a:pt x="314" y="3"/>
                  </a:lnTo>
                  <a:lnTo>
                    <a:pt x="314" y="16"/>
                  </a:lnTo>
                  <a:cubicBezTo>
                    <a:pt x="306" y="25"/>
                    <a:pt x="297" y="38"/>
                    <a:pt x="289" y="53"/>
                  </a:cubicBezTo>
                  <a:cubicBezTo>
                    <a:pt x="280" y="69"/>
                    <a:pt x="273" y="84"/>
                    <a:pt x="269" y="101"/>
                  </a:cubicBezTo>
                  <a:cubicBezTo>
                    <a:pt x="265" y="112"/>
                    <a:pt x="263" y="125"/>
                    <a:pt x="262" y="138"/>
                  </a:cubicBezTo>
                  <a:lnTo>
                    <a:pt x="245" y="138"/>
                  </a:lnTo>
                  <a:cubicBezTo>
                    <a:pt x="245" y="128"/>
                    <a:pt x="247" y="115"/>
                    <a:pt x="251" y="99"/>
                  </a:cubicBezTo>
                  <a:cubicBezTo>
                    <a:pt x="255" y="84"/>
                    <a:pt x="261" y="69"/>
                    <a:pt x="269" y="55"/>
                  </a:cubicBezTo>
                  <a:cubicBezTo>
                    <a:pt x="276" y="41"/>
                    <a:pt x="284" y="29"/>
                    <a:pt x="293" y="19"/>
                  </a:cubicBezTo>
                  <a:lnTo>
                    <a:pt x="225"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5" name="Freeform 554"/>
            <p:cNvSpPr>
              <a:spLocks noEditPoints="1"/>
            </p:cNvSpPr>
            <p:nvPr/>
          </p:nvSpPr>
          <p:spPr bwMode="auto">
            <a:xfrm>
              <a:off x="2534285" y="715010"/>
              <a:ext cx="208915" cy="83185"/>
            </a:xfrm>
            <a:custGeom>
              <a:avLst/>
              <a:gdLst>
                <a:gd name="T0" fmla="*/ 0 w 351"/>
                <a:gd name="T1" fmla="*/ 119 h 141"/>
                <a:gd name="T2" fmla="*/ 19 w 351"/>
                <a:gd name="T3" fmla="*/ 138 h 141"/>
                <a:gd name="T4" fmla="*/ 127 w 351"/>
                <a:gd name="T5" fmla="*/ 122 h 141"/>
                <a:gd name="T6" fmla="*/ 36 w 351"/>
                <a:gd name="T7" fmla="*/ 138 h 141"/>
                <a:gd name="T8" fmla="*/ 49 w 351"/>
                <a:gd name="T9" fmla="*/ 108 h 141"/>
                <a:gd name="T10" fmla="*/ 102 w 351"/>
                <a:gd name="T11" fmla="*/ 58 h 141"/>
                <a:gd name="T12" fmla="*/ 102 w 351"/>
                <a:gd name="T13" fmla="*/ 21 h 141"/>
                <a:gd name="T14" fmla="*/ 64 w 351"/>
                <a:gd name="T15" fmla="*/ 22 h 141"/>
                <a:gd name="T16" fmla="*/ 39 w 351"/>
                <a:gd name="T17" fmla="*/ 40 h 141"/>
                <a:gd name="T18" fmla="*/ 84 w 351"/>
                <a:gd name="T19" fmla="*/ 0 h 141"/>
                <a:gd name="T20" fmla="*/ 127 w 351"/>
                <a:gd name="T21" fmla="*/ 39 h 141"/>
                <a:gd name="T22" fmla="*/ 112 w 351"/>
                <a:gd name="T23" fmla="*/ 72 h 141"/>
                <a:gd name="T24" fmla="*/ 67 w 351"/>
                <a:gd name="T25" fmla="*/ 113 h 141"/>
                <a:gd name="T26" fmla="*/ 127 w 351"/>
                <a:gd name="T27" fmla="*/ 122 h 141"/>
                <a:gd name="T28" fmla="*/ 161 w 351"/>
                <a:gd name="T29" fmla="*/ 53 h 141"/>
                <a:gd name="T30" fmla="*/ 167 w 351"/>
                <a:gd name="T31" fmla="*/ 11 h 141"/>
                <a:gd name="T32" fmla="*/ 224 w 351"/>
                <a:gd name="T33" fmla="*/ 11 h 141"/>
                <a:gd name="T34" fmla="*/ 230 w 351"/>
                <a:gd name="T35" fmla="*/ 53 h 141"/>
                <a:gd name="T36" fmla="*/ 234 w 351"/>
                <a:gd name="T37" fmla="*/ 77 h 141"/>
                <a:gd name="T38" fmla="*/ 228 w 351"/>
                <a:gd name="T39" fmla="*/ 129 h 141"/>
                <a:gd name="T40" fmla="*/ 163 w 351"/>
                <a:gd name="T41" fmla="*/ 129 h 141"/>
                <a:gd name="T42" fmla="*/ 157 w 351"/>
                <a:gd name="T43" fmla="*/ 76 h 141"/>
                <a:gd name="T44" fmla="*/ 173 w 351"/>
                <a:gd name="T45" fmla="*/ 35 h 141"/>
                <a:gd name="T46" fmla="*/ 196 w 351"/>
                <a:gd name="T47" fmla="*/ 57 h 141"/>
                <a:gd name="T48" fmla="*/ 218 w 351"/>
                <a:gd name="T49" fmla="*/ 36 h 141"/>
                <a:gd name="T50" fmla="*/ 195 w 351"/>
                <a:gd name="T51" fmla="*/ 14 h 141"/>
                <a:gd name="T52" fmla="*/ 173 w 351"/>
                <a:gd name="T53" fmla="*/ 35 h 141"/>
                <a:gd name="T54" fmla="*/ 171 w 351"/>
                <a:gd name="T55" fmla="*/ 113 h 141"/>
                <a:gd name="T56" fmla="*/ 196 w 351"/>
                <a:gd name="T57" fmla="*/ 127 h 141"/>
                <a:gd name="T58" fmla="*/ 223 w 351"/>
                <a:gd name="T59" fmla="*/ 99 h 141"/>
                <a:gd name="T60" fmla="*/ 195 w 351"/>
                <a:gd name="T61" fmla="*/ 71 h 141"/>
                <a:gd name="T62" fmla="*/ 168 w 351"/>
                <a:gd name="T63" fmla="*/ 99 h 141"/>
                <a:gd name="T64" fmla="*/ 351 w 351"/>
                <a:gd name="T65" fmla="*/ 138 h 141"/>
                <a:gd name="T66" fmla="*/ 262 w 351"/>
                <a:gd name="T67" fmla="*/ 127 h 141"/>
                <a:gd name="T68" fmla="*/ 295 w 351"/>
                <a:gd name="T69" fmla="*/ 88 h 141"/>
                <a:gd name="T70" fmla="*/ 334 w 351"/>
                <a:gd name="T71" fmla="*/ 38 h 141"/>
                <a:gd name="T72" fmla="*/ 308 w 351"/>
                <a:gd name="T73" fmla="*/ 14 h 141"/>
                <a:gd name="T74" fmla="*/ 281 w 351"/>
                <a:gd name="T75" fmla="*/ 42 h 141"/>
                <a:gd name="T76" fmla="*/ 277 w 351"/>
                <a:gd name="T77" fmla="*/ 11 h 141"/>
                <a:gd name="T78" fmla="*/ 339 w 351"/>
                <a:gd name="T79" fmla="*/ 11 h 141"/>
                <a:gd name="T80" fmla="*/ 348 w 351"/>
                <a:gd name="T81" fmla="*/ 55 h 141"/>
                <a:gd name="T82" fmla="*/ 310 w 351"/>
                <a:gd name="T83" fmla="*/ 96 h 141"/>
                <a:gd name="T84" fmla="*/ 284 w 351"/>
                <a:gd name="T85"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141">
                  <a:moveTo>
                    <a:pt x="0" y="138"/>
                  </a:moveTo>
                  <a:lnTo>
                    <a:pt x="0" y="119"/>
                  </a:lnTo>
                  <a:lnTo>
                    <a:pt x="19" y="119"/>
                  </a:lnTo>
                  <a:lnTo>
                    <a:pt x="19" y="138"/>
                  </a:lnTo>
                  <a:lnTo>
                    <a:pt x="0" y="138"/>
                  </a:lnTo>
                  <a:close/>
                  <a:moveTo>
                    <a:pt x="127" y="122"/>
                  </a:moveTo>
                  <a:lnTo>
                    <a:pt x="127" y="138"/>
                  </a:lnTo>
                  <a:lnTo>
                    <a:pt x="36" y="138"/>
                  </a:lnTo>
                  <a:cubicBezTo>
                    <a:pt x="36" y="134"/>
                    <a:pt x="37" y="131"/>
                    <a:pt x="38" y="127"/>
                  </a:cubicBezTo>
                  <a:cubicBezTo>
                    <a:pt x="41" y="121"/>
                    <a:pt x="44" y="114"/>
                    <a:pt x="49" y="108"/>
                  </a:cubicBezTo>
                  <a:cubicBezTo>
                    <a:pt x="54" y="102"/>
                    <a:pt x="62" y="96"/>
                    <a:pt x="71" y="88"/>
                  </a:cubicBezTo>
                  <a:cubicBezTo>
                    <a:pt x="86" y="75"/>
                    <a:pt x="97" y="66"/>
                    <a:pt x="102" y="58"/>
                  </a:cubicBezTo>
                  <a:cubicBezTo>
                    <a:pt x="107" y="51"/>
                    <a:pt x="110" y="45"/>
                    <a:pt x="110" y="38"/>
                  </a:cubicBezTo>
                  <a:cubicBezTo>
                    <a:pt x="110" y="32"/>
                    <a:pt x="107" y="26"/>
                    <a:pt x="102" y="21"/>
                  </a:cubicBezTo>
                  <a:cubicBezTo>
                    <a:pt x="98" y="17"/>
                    <a:pt x="91" y="14"/>
                    <a:pt x="84" y="14"/>
                  </a:cubicBezTo>
                  <a:cubicBezTo>
                    <a:pt x="76" y="14"/>
                    <a:pt x="69" y="17"/>
                    <a:pt x="64" y="22"/>
                  </a:cubicBezTo>
                  <a:cubicBezTo>
                    <a:pt x="59" y="27"/>
                    <a:pt x="57" y="33"/>
                    <a:pt x="57" y="42"/>
                  </a:cubicBezTo>
                  <a:lnTo>
                    <a:pt x="39" y="40"/>
                  </a:lnTo>
                  <a:cubicBezTo>
                    <a:pt x="41" y="27"/>
                    <a:pt x="45" y="17"/>
                    <a:pt x="53" y="11"/>
                  </a:cubicBezTo>
                  <a:cubicBezTo>
                    <a:pt x="61" y="4"/>
                    <a:pt x="71" y="0"/>
                    <a:pt x="84" y="0"/>
                  </a:cubicBezTo>
                  <a:cubicBezTo>
                    <a:pt x="97" y="0"/>
                    <a:pt x="108" y="4"/>
                    <a:pt x="115" y="11"/>
                  </a:cubicBezTo>
                  <a:cubicBezTo>
                    <a:pt x="123" y="19"/>
                    <a:pt x="127" y="28"/>
                    <a:pt x="127" y="39"/>
                  </a:cubicBezTo>
                  <a:cubicBezTo>
                    <a:pt x="127" y="44"/>
                    <a:pt x="126" y="50"/>
                    <a:pt x="124" y="55"/>
                  </a:cubicBezTo>
                  <a:cubicBezTo>
                    <a:pt x="121" y="60"/>
                    <a:pt x="118" y="66"/>
                    <a:pt x="112" y="72"/>
                  </a:cubicBezTo>
                  <a:cubicBezTo>
                    <a:pt x="107" y="78"/>
                    <a:pt x="98" y="86"/>
                    <a:pt x="86" y="96"/>
                  </a:cubicBezTo>
                  <a:cubicBezTo>
                    <a:pt x="76" y="104"/>
                    <a:pt x="70" y="110"/>
                    <a:pt x="67" y="113"/>
                  </a:cubicBezTo>
                  <a:cubicBezTo>
                    <a:pt x="64" y="116"/>
                    <a:pt x="62" y="119"/>
                    <a:pt x="60" y="122"/>
                  </a:cubicBezTo>
                  <a:lnTo>
                    <a:pt x="127" y="122"/>
                  </a:lnTo>
                  <a:close/>
                  <a:moveTo>
                    <a:pt x="176" y="64"/>
                  </a:moveTo>
                  <a:cubicBezTo>
                    <a:pt x="169" y="61"/>
                    <a:pt x="164" y="58"/>
                    <a:pt x="161" y="53"/>
                  </a:cubicBezTo>
                  <a:cubicBezTo>
                    <a:pt x="157" y="48"/>
                    <a:pt x="156" y="42"/>
                    <a:pt x="156" y="36"/>
                  </a:cubicBezTo>
                  <a:cubicBezTo>
                    <a:pt x="156" y="26"/>
                    <a:pt x="159" y="18"/>
                    <a:pt x="167" y="11"/>
                  </a:cubicBezTo>
                  <a:cubicBezTo>
                    <a:pt x="174" y="4"/>
                    <a:pt x="183" y="0"/>
                    <a:pt x="195" y="0"/>
                  </a:cubicBezTo>
                  <a:cubicBezTo>
                    <a:pt x="207" y="0"/>
                    <a:pt x="217" y="4"/>
                    <a:pt x="224" y="11"/>
                  </a:cubicBezTo>
                  <a:cubicBezTo>
                    <a:pt x="232" y="18"/>
                    <a:pt x="235" y="26"/>
                    <a:pt x="235" y="36"/>
                  </a:cubicBezTo>
                  <a:cubicBezTo>
                    <a:pt x="235" y="43"/>
                    <a:pt x="234" y="48"/>
                    <a:pt x="230" y="53"/>
                  </a:cubicBezTo>
                  <a:cubicBezTo>
                    <a:pt x="227" y="58"/>
                    <a:pt x="222" y="61"/>
                    <a:pt x="215" y="64"/>
                  </a:cubicBezTo>
                  <a:cubicBezTo>
                    <a:pt x="223" y="67"/>
                    <a:pt x="230" y="71"/>
                    <a:pt x="234" y="77"/>
                  </a:cubicBezTo>
                  <a:cubicBezTo>
                    <a:pt x="239" y="83"/>
                    <a:pt x="241" y="91"/>
                    <a:pt x="241" y="99"/>
                  </a:cubicBezTo>
                  <a:cubicBezTo>
                    <a:pt x="241" y="111"/>
                    <a:pt x="237" y="121"/>
                    <a:pt x="228" y="129"/>
                  </a:cubicBezTo>
                  <a:cubicBezTo>
                    <a:pt x="220" y="137"/>
                    <a:pt x="209" y="141"/>
                    <a:pt x="195" y="141"/>
                  </a:cubicBezTo>
                  <a:cubicBezTo>
                    <a:pt x="182" y="141"/>
                    <a:pt x="171" y="137"/>
                    <a:pt x="163" y="129"/>
                  </a:cubicBezTo>
                  <a:cubicBezTo>
                    <a:pt x="154" y="121"/>
                    <a:pt x="150" y="111"/>
                    <a:pt x="150" y="99"/>
                  </a:cubicBezTo>
                  <a:cubicBezTo>
                    <a:pt x="150" y="90"/>
                    <a:pt x="153" y="82"/>
                    <a:pt x="157" y="76"/>
                  </a:cubicBezTo>
                  <a:cubicBezTo>
                    <a:pt x="162" y="70"/>
                    <a:pt x="168" y="66"/>
                    <a:pt x="176" y="64"/>
                  </a:cubicBezTo>
                  <a:close/>
                  <a:moveTo>
                    <a:pt x="173" y="35"/>
                  </a:moveTo>
                  <a:cubicBezTo>
                    <a:pt x="173" y="42"/>
                    <a:pt x="175" y="47"/>
                    <a:pt x="179" y="51"/>
                  </a:cubicBezTo>
                  <a:cubicBezTo>
                    <a:pt x="184" y="55"/>
                    <a:pt x="189" y="57"/>
                    <a:pt x="196" y="57"/>
                  </a:cubicBezTo>
                  <a:cubicBezTo>
                    <a:pt x="202" y="57"/>
                    <a:pt x="208" y="55"/>
                    <a:pt x="212" y="51"/>
                  </a:cubicBezTo>
                  <a:cubicBezTo>
                    <a:pt x="216" y="47"/>
                    <a:pt x="218" y="42"/>
                    <a:pt x="218" y="36"/>
                  </a:cubicBezTo>
                  <a:cubicBezTo>
                    <a:pt x="218" y="30"/>
                    <a:pt x="216" y="25"/>
                    <a:pt x="211" y="21"/>
                  </a:cubicBezTo>
                  <a:cubicBezTo>
                    <a:pt x="207" y="16"/>
                    <a:pt x="202" y="14"/>
                    <a:pt x="195" y="14"/>
                  </a:cubicBezTo>
                  <a:cubicBezTo>
                    <a:pt x="189" y="14"/>
                    <a:pt x="184" y="16"/>
                    <a:pt x="179" y="20"/>
                  </a:cubicBezTo>
                  <a:cubicBezTo>
                    <a:pt x="175" y="25"/>
                    <a:pt x="173" y="30"/>
                    <a:pt x="173" y="35"/>
                  </a:cubicBezTo>
                  <a:close/>
                  <a:moveTo>
                    <a:pt x="168" y="99"/>
                  </a:moveTo>
                  <a:cubicBezTo>
                    <a:pt x="168" y="104"/>
                    <a:pt x="169" y="108"/>
                    <a:pt x="171" y="113"/>
                  </a:cubicBezTo>
                  <a:cubicBezTo>
                    <a:pt x="173" y="117"/>
                    <a:pt x="177" y="121"/>
                    <a:pt x="181" y="123"/>
                  </a:cubicBezTo>
                  <a:cubicBezTo>
                    <a:pt x="186" y="126"/>
                    <a:pt x="191" y="127"/>
                    <a:pt x="196" y="127"/>
                  </a:cubicBezTo>
                  <a:cubicBezTo>
                    <a:pt x="204" y="127"/>
                    <a:pt x="210" y="124"/>
                    <a:pt x="216" y="119"/>
                  </a:cubicBezTo>
                  <a:cubicBezTo>
                    <a:pt x="221" y="114"/>
                    <a:pt x="223" y="107"/>
                    <a:pt x="223" y="99"/>
                  </a:cubicBezTo>
                  <a:cubicBezTo>
                    <a:pt x="223" y="91"/>
                    <a:pt x="221" y="85"/>
                    <a:pt x="215" y="79"/>
                  </a:cubicBezTo>
                  <a:cubicBezTo>
                    <a:pt x="210" y="74"/>
                    <a:pt x="203" y="71"/>
                    <a:pt x="195" y="71"/>
                  </a:cubicBezTo>
                  <a:cubicBezTo>
                    <a:pt x="187" y="71"/>
                    <a:pt x="181" y="74"/>
                    <a:pt x="175" y="79"/>
                  </a:cubicBezTo>
                  <a:cubicBezTo>
                    <a:pt x="170" y="84"/>
                    <a:pt x="168" y="91"/>
                    <a:pt x="168" y="99"/>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6" name="Freeform 555"/>
            <p:cNvSpPr>
              <a:spLocks noEditPoints="1"/>
            </p:cNvSpPr>
            <p:nvPr/>
          </p:nvSpPr>
          <p:spPr bwMode="auto">
            <a:xfrm>
              <a:off x="1137920" y="904240"/>
              <a:ext cx="348615" cy="83820"/>
            </a:xfrm>
            <a:custGeom>
              <a:avLst/>
              <a:gdLst>
                <a:gd name="T0" fmla="*/ 6 w 586"/>
                <a:gd name="T1" fmla="*/ 36 h 141"/>
                <a:gd name="T2" fmla="*/ 74 w 586"/>
                <a:gd name="T3" fmla="*/ 11 h 141"/>
                <a:gd name="T4" fmla="*/ 65 w 586"/>
                <a:gd name="T5" fmla="*/ 64 h 141"/>
                <a:gd name="T6" fmla="*/ 78 w 586"/>
                <a:gd name="T7" fmla="*/ 129 h 141"/>
                <a:gd name="T8" fmla="*/ 0 w 586"/>
                <a:gd name="T9" fmla="*/ 99 h 141"/>
                <a:gd name="T10" fmla="*/ 23 w 586"/>
                <a:gd name="T11" fmla="*/ 35 h 141"/>
                <a:gd name="T12" fmla="*/ 62 w 586"/>
                <a:gd name="T13" fmla="*/ 51 h 141"/>
                <a:gd name="T14" fmla="*/ 45 w 586"/>
                <a:gd name="T15" fmla="*/ 14 h 141"/>
                <a:gd name="T16" fmla="*/ 18 w 586"/>
                <a:gd name="T17" fmla="*/ 99 h 141"/>
                <a:gd name="T18" fmla="*/ 46 w 586"/>
                <a:gd name="T19" fmla="*/ 127 h 141"/>
                <a:gd name="T20" fmla="*/ 65 w 586"/>
                <a:gd name="T21" fmla="*/ 79 h 141"/>
                <a:gd name="T22" fmla="*/ 18 w 586"/>
                <a:gd name="T23" fmla="*/ 99 h 141"/>
                <a:gd name="T24" fmla="*/ 139 w 586"/>
                <a:gd name="T25" fmla="*/ 122 h 141"/>
                <a:gd name="T26" fmla="*/ 177 w 586"/>
                <a:gd name="T27" fmla="*/ 114 h 141"/>
                <a:gd name="T28" fmla="*/ 186 w 586"/>
                <a:gd name="T29" fmla="*/ 74 h 141"/>
                <a:gd name="T30" fmla="*/ 124 w 586"/>
                <a:gd name="T31" fmla="*/ 80 h 141"/>
                <a:gd name="T32" fmla="*/ 156 w 586"/>
                <a:gd name="T33" fmla="*/ 0 h 141"/>
                <a:gd name="T34" fmla="*/ 203 w 586"/>
                <a:gd name="T35" fmla="*/ 67 h 141"/>
                <a:gd name="T36" fmla="*/ 154 w 586"/>
                <a:gd name="T37" fmla="*/ 141 h 141"/>
                <a:gd name="T38" fmla="*/ 184 w 586"/>
                <a:gd name="T39" fmla="*/ 46 h 141"/>
                <a:gd name="T40" fmla="*/ 138 w 586"/>
                <a:gd name="T41" fmla="*/ 24 h 141"/>
                <a:gd name="T42" fmla="*/ 157 w 586"/>
                <a:gd name="T43" fmla="*/ 77 h 141"/>
                <a:gd name="T44" fmla="*/ 234 w 586"/>
                <a:gd name="T45" fmla="*/ 138 h 141"/>
                <a:gd name="T46" fmla="*/ 253 w 586"/>
                <a:gd name="T47" fmla="*/ 138 h 141"/>
                <a:gd name="T48" fmla="*/ 361 w 586"/>
                <a:gd name="T49" fmla="*/ 138 h 141"/>
                <a:gd name="T50" fmla="*/ 283 w 586"/>
                <a:gd name="T51" fmla="*/ 108 h 141"/>
                <a:gd name="T52" fmla="*/ 344 w 586"/>
                <a:gd name="T53" fmla="*/ 38 h 141"/>
                <a:gd name="T54" fmla="*/ 298 w 586"/>
                <a:gd name="T55" fmla="*/ 22 h 141"/>
                <a:gd name="T56" fmla="*/ 287 w 586"/>
                <a:gd name="T57" fmla="*/ 11 h 141"/>
                <a:gd name="T58" fmla="*/ 361 w 586"/>
                <a:gd name="T59" fmla="*/ 39 h 141"/>
                <a:gd name="T60" fmla="*/ 320 w 586"/>
                <a:gd name="T61" fmla="*/ 96 h 141"/>
                <a:gd name="T62" fmla="*/ 361 w 586"/>
                <a:gd name="T63" fmla="*/ 122 h 141"/>
                <a:gd name="T64" fmla="*/ 411 w 586"/>
                <a:gd name="T65" fmla="*/ 121 h 141"/>
                <a:gd name="T66" fmla="*/ 457 w 586"/>
                <a:gd name="T67" fmla="*/ 98 h 141"/>
                <a:gd name="T68" fmla="*/ 418 w 586"/>
                <a:gd name="T69" fmla="*/ 73 h 141"/>
                <a:gd name="T70" fmla="*/ 442 w 586"/>
                <a:gd name="T71" fmla="*/ 53 h 141"/>
                <a:gd name="T72" fmla="*/ 428 w 586"/>
                <a:gd name="T73" fmla="*/ 14 h 141"/>
                <a:gd name="T74" fmla="*/ 386 w 586"/>
                <a:gd name="T75" fmla="*/ 36 h 141"/>
                <a:gd name="T76" fmla="*/ 448 w 586"/>
                <a:gd name="T77" fmla="*/ 5 h 141"/>
                <a:gd name="T78" fmla="*/ 463 w 586"/>
                <a:gd name="T79" fmla="*/ 52 h 141"/>
                <a:gd name="T80" fmla="*/ 474 w 586"/>
                <a:gd name="T81" fmla="*/ 98 h 141"/>
                <a:gd name="T82" fmla="*/ 398 w 586"/>
                <a:gd name="T83" fmla="*/ 130 h 141"/>
                <a:gd name="T84" fmla="*/ 501 w 586"/>
                <a:gd name="T85" fmla="*/ 31 h 141"/>
                <a:gd name="T86" fmla="*/ 561 w 586"/>
                <a:gd name="T87" fmla="*/ 5 h 141"/>
                <a:gd name="T88" fmla="*/ 586 w 586"/>
                <a:gd name="T89" fmla="*/ 71 h 141"/>
                <a:gd name="T90" fmla="*/ 541 w 586"/>
                <a:gd name="T91" fmla="*/ 141 h 141"/>
                <a:gd name="T92" fmla="*/ 514 w 586"/>
                <a:gd name="T93" fmla="*/ 71 h 141"/>
                <a:gd name="T94" fmla="*/ 561 w 586"/>
                <a:gd name="T95" fmla="*/ 116 h 141"/>
                <a:gd name="T96" fmla="*/ 541 w 586"/>
                <a:gd name="T97" fmla="*/ 1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6"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5" y="107"/>
                  </a:moveTo>
                  <a:lnTo>
                    <a:pt x="131" y="105"/>
                  </a:lnTo>
                  <a:cubicBezTo>
                    <a:pt x="133" y="113"/>
                    <a:pt x="135" y="118"/>
                    <a:pt x="139" y="122"/>
                  </a:cubicBezTo>
                  <a:cubicBezTo>
                    <a:pt x="143" y="125"/>
                    <a:pt x="148" y="127"/>
                    <a:pt x="154" y="127"/>
                  </a:cubicBezTo>
                  <a:cubicBezTo>
                    <a:pt x="159" y="127"/>
                    <a:pt x="164" y="126"/>
                    <a:pt x="168" y="123"/>
                  </a:cubicBezTo>
                  <a:cubicBezTo>
                    <a:pt x="172" y="121"/>
                    <a:pt x="175" y="118"/>
                    <a:pt x="177" y="114"/>
                  </a:cubicBezTo>
                  <a:cubicBezTo>
                    <a:pt x="180" y="110"/>
                    <a:pt x="182" y="105"/>
                    <a:pt x="183" y="98"/>
                  </a:cubicBezTo>
                  <a:cubicBezTo>
                    <a:pt x="185" y="91"/>
                    <a:pt x="186" y="84"/>
                    <a:pt x="186" y="77"/>
                  </a:cubicBezTo>
                  <a:cubicBezTo>
                    <a:pt x="186" y="76"/>
                    <a:pt x="186" y="75"/>
                    <a:pt x="186" y="74"/>
                  </a:cubicBezTo>
                  <a:cubicBezTo>
                    <a:pt x="183" y="79"/>
                    <a:pt x="178" y="83"/>
                    <a:pt x="172" y="87"/>
                  </a:cubicBezTo>
                  <a:cubicBezTo>
                    <a:pt x="166" y="90"/>
                    <a:pt x="160" y="92"/>
                    <a:pt x="153" y="92"/>
                  </a:cubicBezTo>
                  <a:cubicBezTo>
                    <a:pt x="142" y="92"/>
                    <a:pt x="132" y="88"/>
                    <a:pt x="124" y="80"/>
                  </a:cubicBezTo>
                  <a:cubicBezTo>
                    <a:pt x="116" y="71"/>
                    <a:pt x="112" y="60"/>
                    <a:pt x="112" y="47"/>
                  </a:cubicBezTo>
                  <a:cubicBezTo>
                    <a:pt x="112" y="33"/>
                    <a:pt x="117" y="22"/>
                    <a:pt x="125" y="13"/>
                  </a:cubicBezTo>
                  <a:cubicBezTo>
                    <a:pt x="133" y="5"/>
                    <a:pt x="143" y="0"/>
                    <a:pt x="156" y="0"/>
                  </a:cubicBezTo>
                  <a:cubicBezTo>
                    <a:pt x="165" y="0"/>
                    <a:pt x="173" y="3"/>
                    <a:pt x="180" y="8"/>
                  </a:cubicBezTo>
                  <a:cubicBezTo>
                    <a:pt x="188" y="13"/>
                    <a:pt x="193" y="19"/>
                    <a:pt x="197" y="28"/>
                  </a:cubicBezTo>
                  <a:cubicBezTo>
                    <a:pt x="201" y="37"/>
                    <a:pt x="203" y="50"/>
                    <a:pt x="203" y="67"/>
                  </a:cubicBezTo>
                  <a:cubicBezTo>
                    <a:pt x="203" y="84"/>
                    <a:pt x="201" y="98"/>
                    <a:pt x="197" y="109"/>
                  </a:cubicBezTo>
                  <a:cubicBezTo>
                    <a:pt x="193" y="119"/>
                    <a:pt x="188" y="127"/>
                    <a:pt x="180" y="133"/>
                  </a:cubicBezTo>
                  <a:cubicBezTo>
                    <a:pt x="173" y="138"/>
                    <a:pt x="164" y="141"/>
                    <a:pt x="154" y="141"/>
                  </a:cubicBezTo>
                  <a:cubicBezTo>
                    <a:pt x="143" y="141"/>
                    <a:pt x="134" y="138"/>
                    <a:pt x="127" y="132"/>
                  </a:cubicBezTo>
                  <a:cubicBezTo>
                    <a:pt x="120" y="126"/>
                    <a:pt x="116" y="118"/>
                    <a:pt x="115" y="107"/>
                  </a:cubicBezTo>
                  <a:close/>
                  <a:moveTo>
                    <a:pt x="184" y="46"/>
                  </a:moveTo>
                  <a:cubicBezTo>
                    <a:pt x="184" y="36"/>
                    <a:pt x="181" y="29"/>
                    <a:pt x="176" y="23"/>
                  </a:cubicBezTo>
                  <a:cubicBezTo>
                    <a:pt x="171" y="17"/>
                    <a:pt x="165" y="14"/>
                    <a:pt x="158" y="14"/>
                  </a:cubicBezTo>
                  <a:cubicBezTo>
                    <a:pt x="150" y="14"/>
                    <a:pt x="144" y="18"/>
                    <a:pt x="138" y="24"/>
                  </a:cubicBezTo>
                  <a:cubicBezTo>
                    <a:pt x="133" y="30"/>
                    <a:pt x="130" y="38"/>
                    <a:pt x="130" y="47"/>
                  </a:cubicBezTo>
                  <a:cubicBezTo>
                    <a:pt x="130" y="56"/>
                    <a:pt x="132" y="63"/>
                    <a:pt x="138" y="69"/>
                  </a:cubicBezTo>
                  <a:cubicBezTo>
                    <a:pt x="143" y="74"/>
                    <a:pt x="150" y="77"/>
                    <a:pt x="157" y="77"/>
                  </a:cubicBezTo>
                  <a:cubicBezTo>
                    <a:pt x="165" y="77"/>
                    <a:pt x="171" y="74"/>
                    <a:pt x="176" y="69"/>
                  </a:cubicBezTo>
                  <a:cubicBezTo>
                    <a:pt x="181" y="63"/>
                    <a:pt x="184" y="56"/>
                    <a:pt x="184" y="46"/>
                  </a:cubicBezTo>
                  <a:close/>
                  <a:moveTo>
                    <a:pt x="234" y="138"/>
                  </a:moveTo>
                  <a:lnTo>
                    <a:pt x="234" y="119"/>
                  </a:lnTo>
                  <a:lnTo>
                    <a:pt x="253" y="119"/>
                  </a:lnTo>
                  <a:lnTo>
                    <a:pt x="253" y="138"/>
                  </a:lnTo>
                  <a:lnTo>
                    <a:pt x="234" y="138"/>
                  </a:lnTo>
                  <a:close/>
                  <a:moveTo>
                    <a:pt x="361" y="122"/>
                  </a:moveTo>
                  <a:lnTo>
                    <a:pt x="361" y="138"/>
                  </a:lnTo>
                  <a:lnTo>
                    <a:pt x="270" y="138"/>
                  </a:lnTo>
                  <a:cubicBezTo>
                    <a:pt x="270" y="134"/>
                    <a:pt x="271" y="131"/>
                    <a:pt x="272" y="127"/>
                  </a:cubicBezTo>
                  <a:cubicBezTo>
                    <a:pt x="275" y="121"/>
                    <a:pt x="278" y="114"/>
                    <a:pt x="283" y="108"/>
                  </a:cubicBezTo>
                  <a:cubicBezTo>
                    <a:pt x="288" y="102"/>
                    <a:pt x="296" y="96"/>
                    <a:pt x="305" y="88"/>
                  </a:cubicBezTo>
                  <a:cubicBezTo>
                    <a:pt x="320" y="75"/>
                    <a:pt x="331" y="66"/>
                    <a:pt x="336" y="58"/>
                  </a:cubicBezTo>
                  <a:cubicBezTo>
                    <a:pt x="341" y="51"/>
                    <a:pt x="344" y="45"/>
                    <a:pt x="344" y="38"/>
                  </a:cubicBezTo>
                  <a:cubicBezTo>
                    <a:pt x="344" y="32"/>
                    <a:pt x="341" y="26"/>
                    <a:pt x="336" y="21"/>
                  </a:cubicBezTo>
                  <a:cubicBezTo>
                    <a:pt x="332" y="17"/>
                    <a:pt x="325" y="14"/>
                    <a:pt x="318" y="14"/>
                  </a:cubicBezTo>
                  <a:cubicBezTo>
                    <a:pt x="310" y="14"/>
                    <a:pt x="303" y="17"/>
                    <a:pt x="298" y="22"/>
                  </a:cubicBezTo>
                  <a:cubicBezTo>
                    <a:pt x="293" y="27"/>
                    <a:pt x="291" y="33"/>
                    <a:pt x="291" y="42"/>
                  </a:cubicBezTo>
                  <a:lnTo>
                    <a:pt x="273" y="40"/>
                  </a:lnTo>
                  <a:cubicBezTo>
                    <a:pt x="275" y="27"/>
                    <a:pt x="279" y="17"/>
                    <a:pt x="287" y="11"/>
                  </a:cubicBezTo>
                  <a:cubicBezTo>
                    <a:pt x="295" y="4"/>
                    <a:pt x="305" y="0"/>
                    <a:pt x="318" y="0"/>
                  </a:cubicBezTo>
                  <a:cubicBezTo>
                    <a:pt x="331" y="0"/>
                    <a:pt x="342" y="4"/>
                    <a:pt x="349" y="11"/>
                  </a:cubicBezTo>
                  <a:cubicBezTo>
                    <a:pt x="357" y="19"/>
                    <a:pt x="361" y="28"/>
                    <a:pt x="361" y="39"/>
                  </a:cubicBezTo>
                  <a:cubicBezTo>
                    <a:pt x="361" y="44"/>
                    <a:pt x="360" y="50"/>
                    <a:pt x="358" y="55"/>
                  </a:cubicBezTo>
                  <a:cubicBezTo>
                    <a:pt x="355" y="60"/>
                    <a:pt x="352" y="66"/>
                    <a:pt x="346" y="72"/>
                  </a:cubicBezTo>
                  <a:cubicBezTo>
                    <a:pt x="341" y="78"/>
                    <a:pt x="332" y="86"/>
                    <a:pt x="320" y="96"/>
                  </a:cubicBezTo>
                  <a:cubicBezTo>
                    <a:pt x="310" y="104"/>
                    <a:pt x="304" y="110"/>
                    <a:pt x="301" y="113"/>
                  </a:cubicBezTo>
                  <a:cubicBezTo>
                    <a:pt x="298" y="116"/>
                    <a:pt x="296" y="119"/>
                    <a:pt x="294" y="122"/>
                  </a:cubicBezTo>
                  <a:lnTo>
                    <a:pt x="361" y="122"/>
                  </a:lnTo>
                  <a:close/>
                  <a:moveTo>
                    <a:pt x="384" y="102"/>
                  </a:moveTo>
                  <a:lnTo>
                    <a:pt x="401" y="100"/>
                  </a:lnTo>
                  <a:cubicBezTo>
                    <a:pt x="403" y="109"/>
                    <a:pt x="407" y="116"/>
                    <a:pt x="411" y="121"/>
                  </a:cubicBezTo>
                  <a:cubicBezTo>
                    <a:pt x="416" y="125"/>
                    <a:pt x="422" y="127"/>
                    <a:pt x="428" y="127"/>
                  </a:cubicBezTo>
                  <a:cubicBezTo>
                    <a:pt x="436" y="127"/>
                    <a:pt x="443" y="124"/>
                    <a:pt x="448" y="119"/>
                  </a:cubicBezTo>
                  <a:cubicBezTo>
                    <a:pt x="454" y="113"/>
                    <a:pt x="457" y="106"/>
                    <a:pt x="457" y="98"/>
                  </a:cubicBezTo>
                  <a:cubicBezTo>
                    <a:pt x="457" y="91"/>
                    <a:pt x="454" y="84"/>
                    <a:pt x="449" y="79"/>
                  </a:cubicBezTo>
                  <a:cubicBezTo>
                    <a:pt x="444" y="74"/>
                    <a:pt x="438" y="71"/>
                    <a:pt x="430" y="71"/>
                  </a:cubicBezTo>
                  <a:cubicBezTo>
                    <a:pt x="427" y="71"/>
                    <a:pt x="423" y="72"/>
                    <a:pt x="418" y="73"/>
                  </a:cubicBezTo>
                  <a:lnTo>
                    <a:pt x="420" y="58"/>
                  </a:lnTo>
                  <a:cubicBezTo>
                    <a:pt x="421" y="59"/>
                    <a:pt x="422" y="59"/>
                    <a:pt x="422" y="59"/>
                  </a:cubicBezTo>
                  <a:cubicBezTo>
                    <a:pt x="430" y="59"/>
                    <a:pt x="436" y="57"/>
                    <a:pt x="442" y="53"/>
                  </a:cubicBezTo>
                  <a:cubicBezTo>
                    <a:pt x="448" y="49"/>
                    <a:pt x="450" y="44"/>
                    <a:pt x="450" y="36"/>
                  </a:cubicBezTo>
                  <a:cubicBezTo>
                    <a:pt x="450" y="30"/>
                    <a:pt x="448" y="24"/>
                    <a:pt x="444" y="20"/>
                  </a:cubicBezTo>
                  <a:cubicBezTo>
                    <a:pt x="440" y="16"/>
                    <a:pt x="435" y="14"/>
                    <a:pt x="428" y="14"/>
                  </a:cubicBezTo>
                  <a:cubicBezTo>
                    <a:pt x="421" y="14"/>
                    <a:pt x="416" y="16"/>
                    <a:pt x="412" y="20"/>
                  </a:cubicBezTo>
                  <a:cubicBezTo>
                    <a:pt x="407" y="25"/>
                    <a:pt x="404" y="31"/>
                    <a:pt x="403" y="39"/>
                  </a:cubicBezTo>
                  <a:lnTo>
                    <a:pt x="386" y="36"/>
                  </a:lnTo>
                  <a:cubicBezTo>
                    <a:pt x="388" y="25"/>
                    <a:pt x="393" y="16"/>
                    <a:pt x="400" y="10"/>
                  </a:cubicBezTo>
                  <a:cubicBezTo>
                    <a:pt x="408" y="4"/>
                    <a:pt x="417" y="0"/>
                    <a:pt x="427" y="0"/>
                  </a:cubicBezTo>
                  <a:cubicBezTo>
                    <a:pt x="435" y="0"/>
                    <a:pt x="442" y="2"/>
                    <a:pt x="448" y="5"/>
                  </a:cubicBezTo>
                  <a:cubicBezTo>
                    <a:pt x="455" y="9"/>
                    <a:pt x="459" y="13"/>
                    <a:pt x="463" y="18"/>
                  </a:cubicBezTo>
                  <a:cubicBezTo>
                    <a:pt x="466" y="24"/>
                    <a:pt x="468" y="30"/>
                    <a:pt x="468" y="36"/>
                  </a:cubicBezTo>
                  <a:cubicBezTo>
                    <a:pt x="468" y="42"/>
                    <a:pt x="466" y="47"/>
                    <a:pt x="463" y="52"/>
                  </a:cubicBezTo>
                  <a:cubicBezTo>
                    <a:pt x="460" y="57"/>
                    <a:pt x="455" y="61"/>
                    <a:pt x="449" y="64"/>
                  </a:cubicBezTo>
                  <a:cubicBezTo>
                    <a:pt x="457" y="66"/>
                    <a:pt x="463" y="70"/>
                    <a:pt x="468" y="76"/>
                  </a:cubicBezTo>
                  <a:cubicBezTo>
                    <a:pt x="472" y="82"/>
                    <a:pt x="474" y="89"/>
                    <a:pt x="474" y="98"/>
                  </a:cubicBezTo>
                  <a:cubicBezTo>
                    <a:pt x="474" y="110"/>
                    <a:pt x="470" y="120"/>
                    <a:pt x="461" y="128"/>
                  </a:cubicBezTo>
                  <a:cubicBezTo>
                    <a:pt x="453" y="137"/>
                    <a:pt x="442" y="141"/>
                    <a:pt x="428" y="141"/>
                  </a:cubicBezTo>
                  <a:cubicBezTo>
                    <a:pt x="416" y="141"/>
                    <a:pt x="406" y="137"/>
                    <a:pt x="398" y="130"/>
                  </a:cubicBezTo>
                  <a:cubicBezTo>
                    <a:pt x="390" y="123"/>
                    <a:pt x="386" y="114"/>
                    <a:pt x="384" y="102"/>
                  </a:cubicBezTo>
                  <a:close/>
                  <a:moveTo>
                    <a:pt x="496" y="71"/>
                  </a:moveTo>
                  <a:cubicBezTo>
                    <a:pt x="496" y="54"/>
                    <a:pt x="498" y="41"/>
                    <a:pt x="501" y="31"/>
                  </a:cubicBezTo>
                  <a:cubicBezTo>
                    <a:pt x="505" y="21"/>
                    <a:pt x="510" y="14"/>
                    <a:pt x="516" y="8"/>
                  </a:cubicBezTo>
                  <a:cubicBezTo>
                    <a:pt x="523" y="3"/>
                    <a:pt x="531" y="0"/>
                    <a:pt x="541" y="0"/>
                  </a:cubicBezTo>
                  <a:cubicBezTo>
                    <a:pt x="549" y="0"/>
                    <a:pt x="555" y="2"/>
                    <a:pt x="561" y="5"/>
                  </a:cubicBezTo>
                  <a:cubicBezTo>
                    <a:pt x="566" y="8"/>
                    <a:pt x="571" y="12"/>
                    <a:pt x="574" y="18"/>
                  </a:cubicBezTo>
                  <a:cubicBezTo>
                    <a:pt x="578" y="23"/>
                    <a:pt x="581" y="30"/>
                    <a:pt x="583" y="38"/>
                  </a:cubicBezTo>
                  <a:cubicBezTo>
                    <a:pt x="585" y="46"/>
                    <a:pt x="586" y="57"/>
                    <a:pt x="586" y="71"/>
                  </a:cubicBezTo>
                  <a:cubicBezTo>
                    <a:pt x="586" y="87"/>
                    <a:pt x="584" y="100"/>
                    <a:pt x="581" y="110"/>
                  </a:cubicBezTo>
                  <a:cubicBezTo>
                    <a:pt x="578" y="120"/>
                    <a:pt x="573" y="127"/>
                    <a:pt x="566" y="133"/>
                  </a:cubicBezTo>
                  <a:cubicBezTo>
                    <a:pt x="560" y="138"/>
                    <a:pt x="551" y="141"/>
                    <a:pt x="541" y="141"/>
                  </a:cubicBezTo>
                  <a:cubicBezTo>
                    <a:pt x="528" y="141"/>
                    <a:pt x="518" y="136"/>
                    <a:pt x="510" y="126"/>
                  </a:cubicBezTo>
                  <a:cubicBezTo>
                    <a:pt x="501" y="115"/>
                    <a:pt x="496" y="97"/>
                    <a:pt x="496" y="71"/>
                  </a:cubicBezTo>
                  <a:close/>
                  <a:moveTo>
                    <a:pt x="514" y="71"/>
                  </a:moveTo>
                  <a:cubicBezTo>
                    <a:pt x="514" y="93"/>
                    <a:pt x="516" y="108"/>
                    <a:pt x="522" y="116"/>
                  </a:cubicBezTo>
                  <a:cubicBezTo>
                    <a:pt x="527" y="123"/>
                    <a:pt x="534" y="127"/>
                    <a:pt x="541" y="127"/>
                  </a:cubicBezTo>
                  <a:cubicBezTo>
                    <a:pt x="549" y="127"/>
                    <a:pt x="556" y="123"/>
                    <a:pt x="561" y="116"/>
                  </a:cubicBezTo>
                  <a:cubicBezTo>
                    <a:pt x="566" y="108"/>
                    <a:pt x="569" y="93"/>
                    <a:pt x="569" y="71"/>
                  </a:cubicBezTo>
                  <a:cubicBezTo>
                    <a:pt x="569" y="48"/>
                    <a:pt x="566" y="33"/>
                    <a:pt x="561" y="26"/>
                  </a:cubicBezTo>
                  <a:cubicBezTo>
                    <a:pt x="556" y="18"/>
                    <a:pt x="549" y="14"/>
                    <a:pt x="541" y="14"/>
                  </a:cubicBezTo>
                  <a:cubicBezTo>
                    <a:pt x="533" y="14"/>
                    <a:pt x="527" y="18"/>
                    <a:pt x="522" y="24"/>
                  </a:cubicBezTo>
                  <a:cubicBezTo>
                    <a:pt x="517" y="33"/>
                    <a:pt x="514" y="48"/>
                    <a:pt x="514"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7" name="Freeform 556"/>
            <p:cNvSpPr>
              <a:spLocks noEditPoints="1"/>
            </p:cNvSpPr>
            <p:nvPr/>
          </p:nvSpPr>
          <p:spPr bwMode="auto">
            <a:xfrm>
              <a:off x="1928495" y="904240"/>
              <a:ext cx="187325" cy="83820"/>
            </a:xfrm>
            <a:custGeom>
              <a:avLst/>
              <a:gdLst>
                <a:gd name="T0" fmla="*/ 17 w 315"/>
                <a:gd name="T1" fmla="*/ 100 h 141"/>
                <a:gd name="T2" fmla="*/ 44 w 315"/>
                <a:gd name="T3" fmla="*/ 127 h 141"/>
                <a:gd name="T4" fmla="*/ 73 w 315"/>
                <a:gd name="T5" fmla="*/ 98 h 141"/>
                <a:gd name="T6" fmla="*/ 46 w 315"/>
                <a:gd name="T7" fmla="*/ 71 h 141"/>
                <a:gd name="T8" fmla="*/ 36 w 315"/>
                <a:gd name="T9" fmla="*/ 58 h 141"/>
                <a:gd name="T10" fmla="*/ 58 w 315"/>
                <a:gd name="T11" fmla="*/ 53 h 141"/>
                <a:gd name="T12" fmla="*/ 60 w 315"/>
                <a:gd name="T13" fmla="*/ 20 h 141"/>
                <a:gd name="T14" fmla="*/ 28 w 315"/>
                <a:gd name="T15" fmla="*/ 20 h 141"/>
                <a:gd name="T16" fmla="*/ 2 w 315"/>
                <a:gd name="T17" fmla="*/ 36 h 141"/>
                <a:gd name="T18" fmla="*/ 43 w 315"/>
                <a:gd name="T19" fmla="*/ 0 h 141"/>
                <a:gd name="T20" fmla="*/ 79 w 315"/>
                <a:gd name="T21" fmla="*/ 18 h 141"/>
                <a:gd name="T22" fmla="*/ 79 w 315"/>
                <a:gd name="T23" fmla="*/ 52 h 141"/>
                <a:gd name="T24" fmla="*/ 84 w 315"/>
                <a:gd name="T25" fmla="*/ 76 h 141"/>
                <a:gd name="T26" fmla="*/ 77 w 315"/>
                <a:gd name="T27" fmla="*/ 128 h 141"/>
                <a:gd name="T28" fmla="*/ 14 w 315"/>
                <a:gd name="T29" fmla="*/ 130 h 141"/>
                <a:gd name="T30" fmla="*/ 112 w 315"/>
                <a:gd name="T31" fmla="*/ 71 h 141"/>
                <a:gd name="T32" fmla="*/ 132 w 315"/>
                <a:gd name="T33" fmla="*/ 8 h 141"/>
                <a:gd name="T34" fmla="*/ 177 w 315"/>
                <a:gd name="T35" fmla="*/ 5 h 141"/>
                <a:gd name="T36" fmla="*/ 199 w 315"/>
                <a:gd name="T37" fmla="*/ 38 h 141"/>
                <a:gd name="T38" fmla="*/ 197 w 315"/>
                <a:gd name="T39" fmla="*/ 110 h 141"/>
                <a:gd name="T40" fmla="*/ 157 w 315"/>
                <a:gd name="T41" fmla="*/ 141 h 141"/>
                <a:gd name="T42" fmla="*/ 112 w 315"/>
                <a:gd name="T43" fmla="*/ 71 h 141"/>
                <a:gd name="T44" fmla="*/ 138 w 315"/>
                <a:gd name="T45" fmla="*/ 116 h 141"/>
                <a:gd name="T46" fmla="*/ 177 w 315"/>
                <a:gd name="T47" fmla="*/ 116 h 141"/>
                <a:gd name="T48" fmla="*/ 177 w 315"/>
                <a:gd name="T49" fmla="*/ 26 h 141"/>
                <a:gd name="T50" fmla="*/ 138 w 315"/>
                <a:gd name="T51" fmla="*/ 24 h 141"/>
                <a:gd name="T52" fmla="*/ 250 w 315"/>
                <a:gd name="T53" fmla="*/ 64 h 141"/>
                <a:gd name="T54" fmla="*/ 230 w 315"/>
                <a:gd name="T55" fmla="*/ 36 h 141"/>
                <a:gd name="T56" fmla="*/ 269 w 315"/>
                <a:gd name="T57" fmla="*/ 0 h 141"/>
                <a:gd name="T58" fmla="*/ 309 w 315"/>
                <a:gd name="T59" fmla="*/ 36 h 141"/>
                <a:gd name="T60" fmla="*/ 289 w 315"/>
                <a:gd name="T61" fmla="*/ 64 h 141"/>
                <a:gd name="T62" fmla="*/ 315 w 315"/>
                <a:gd name="T63" fmla="*/ 99 h 141"/>
                <a:gd name="T64" fmla="*/ 269 w 315"/>
                <a:gd name="T65" fmla="*/ 141 h 141"/>
                <a:gd name="T66" fmla="*/ 224 w 315"/>
                <a:gd name="T67" fmla="*/ 99 h 141"/>
                <a:gd name="T68" fmla="*/ 250 w 315"/>
                <a:gd name="T69" fmla="*/ 64 h 141"/>
                <a:gd name="T70" fmla="*/ 253 w 315"/>
                <a:gd name="T71" fmla="*/ 51 h 141"/>
                <a:gd name="T72" fmla="*/ 286 w 315"/>
                <a:gd name="T73" fmla="*/ 51 h 141"/>
                <a:gd name="T74" fmla="*/ 285 w 315"/>
                <a:gd name="T75" fmla="*/ 21 h 141"/>
                <a:gd name="T76" fmla="*/ 253 w 315"/>
                <a:gd name="T77" fmla="*/ 20 h 141"/>
                <a:gd name="T78" fmla="*/ 242 w 315"/>
                <a:gd name="T79" fmla="*/ 99 h 141"/>
                <a:gd name="T80" fmla="*/ 255 w 315"/>
                <a:gd name="T81" fmla="*/ 123 h 141"/>
                <a:gd name="T82" fmla="*/ 290 w 315"/>
                <a:gd name="T83" fmla="*/ 119 h 141"/>
                <a:gd name="T84" fmla="*/ 289 w 315"/>
                <a:gd name="T85" fmla="*/ 79 h 141"/>
                <a:gd name="T86" fmla="*/ 249 w 315"/>
                <a:gd name="T87"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moveTo>
                    <a:pt x="250" y="64"/>
                  </a:moveTo>
                  <a:cubicBezTo>
                    <a:pt x="243" y="61"/>
                    <a:pt x="238" y="58"/>
                    <a:pt x="235" y="53"/>
                  </a:cubicBezTo>
                  <a:cubicBezTo>
                    <a:pt x="231" y="48"/>
                    <a:pt x="230" y="42"/>
                    <a:pt x="230" y="36"/>
                  </a:cubicBezTo>
                  <a:cubicBezTo>
                    <a:pt x="230" y="26"/>
                    <a:pt x="233" y="18"/>
                    <a:pt x="241" y="11"/>
                  </a:cubicBezTo>
                  <a:cubicBezTo>
                    <a:pt x="248" y="4"/>
                    <a:pt x="257" y="0"/>
                    <a:pt x="269" y="0"/>
                  </a:cubicBezTo>
                  <a:cubicBezTo>
                    <a:pt x="281" y="0"/>
                    <a:pt x="291" y="4"/>
                    <a:pt x="298" y="11"/>
                  </a:cubicBezTo>
                  <a:cubicBezTo>
                    <a:pt x="306" y="18"/>
                    <a:pt x="309" y="26"/>
                    <a:pt x="309" y="36"/>
                  </a:cubicBezTo>
                  <a:cubicBezTo>
                    <a:pt x="309" y="43"/>
                    <a:pt x="308" y="48"/>
                    <a:pt x="304" y="53"/>
                  </a:cubicBezTo>
                  <a:cubicBezTo>
                    <a:pt x="301" y="58"/>
                    <a:pt x="296" y="61"/>
                    <a:pt x="289" y="64"/>
                  </a:cubicBezTo>
                  <a:cubicBezTo>
                    <a:pt x="297" y="67"/>
                    <a:pt x="304" y="71"/>
                    <a:pt x="308" y="77"/>
                  </a:cubicBezTo>
                  <a:cubicBezTo>
                    <a:pt x="313" y="83"/>
                    <a:pt x="315" y="91"/>
                    <a:pt x="315" y="99"/>
                  </a:cubicBezTo>
                  <a:cubicBezTo>
                    <a:pt x="315" y="111"/>
                    <a:pt x="311" y="121"/>
                    <a:pt x="302" y="129"/>
                  </a:cubicBezTo>
                  <a:cubicBezTo>
                    <a:pt x="294" y="137"/>
                    <a:pt x="283" y="141"/>
                    <a:pt x="269" y="141"/>
                  </a:cubicBezTo>
                  <a:cubicBezTo>
                    <a:pt x="256" y="141"/>
                    <a:pt x="245" y="137"/>
                    <a:pt x="237" y="129"/>
                  </a:cubicBezTo>
                  <a:cubicBezTo>
                    <a:pt x="228" y="121"/>
                    <a:pt x="224" y="111"/>
                    <a:pt x="224" y="99"/>
                  </a:cubicBezTo>
                  <a:cubicBezTo>
                    <a:pt x="224" y="90"/>
                    <a:pt x="227" y="82"/>
                    <a:pt x="231" y="76"/>
                  </a:cubicBezTo>
                  <a:cubicBezTo>
                    <a:pt x="236" y="70"/>
                    <a:pt x="242" y="66"/>
                    <a:pt x="250" y="64"/>
                  </a:cubicBezTo>
                  <a:close/>
                  <a:moveTo>
                    <a:pt x="247" y="35"/>
                  </a:moveTo>
                  <a:cubicBezTo>
                    <a:pt x="247" y="42"/>
                    <a:pt x="249" y="47"/>
                    <a:pt x="253" y="51"/>
                  </a:cubicBezTo>
                  <a:cubicBezTo>
                    <a:pt x="258" y="55"/>
                    <a:pt x="263" y="57"/>
                    <a:pt x="270" y="57"/>
                  </a:cubicBezTo>
                  <a:cubicBezTo>
                    <a:pt x="276" y="57"/>
                    <a:pt x="282" y="55"/>
                    <a:pt x="286" y="51"/>
                  </a:cubicBezTo>
                  <a:cubicBezTo>
                    <a:pt x="290" y="47"/>
                    <a:pt x="292" y="42"/>
                    <a:pt x="292" y="36"/>
                  </a:cubicBezTo>
                  <a:cubicBezTo>
                    <a:pt x="292" y="30"/>
                    <a:pt x="290" y="25"/>
                    <a:pt x="285" y="21"/>
                  </a:cubicBezTo>
                  <a:cubicBezTo>
                    <a:pt x="281" y="16"/>
                    <a:pt x="276" y="14"/>
                    <a:pt x="269" y="14"/>
                  </a:cubicBezTo>
                  <a:cubicBezTo>
                    <a:pt x="263" y="14"/>
                    <a:pt x="258" y="16"/>
                    <a:pt x="253" y="20"/>
                  </a:cubicBezTo>
                  <a:cubicBezTo>
                    <a:pt x="249" y="25"/>
                    <a:pt x="247" y="30"/>
                    <a:pt x="247" y="35"/>
                  </a:cubicBezTo>
                  <a:close/>
                  <a:moveTo>
                    <a:pt x="242" y="99"/>
                  </a:moveTo>
                  <a:cubicBezTo>
                    <a:pt x="242" y="104"/>
                    <a:pt x="243" y="108"/>
                    <a:pt x="245" y="113"/>
                  </a:cubicBezTo>
                  <a:cubicBezTo>
                    <a:pt x="247" y="117"/>
                    <a:pt x="251" y="121"/>
                    <a:pt x="255" y="123"/>
                  </a:cubicBezTo>
                  <a:cubicBezTo>
                    <a:pt x="260" y="126"/>
                    <a:pt x="265" y="127"/>
                    <a:pt x="270" y="127"/>
                  </a:cubicBezTo>
                  <a:cubicBezTo>
                    <a:pt x="278" y="127"/>
                    <a:pt x="284" y="124"/>
                    <a:pt x="290" y="119"/>
                  </a:cubicBezTo>
                  <a:cubicBezTo>
                    <a:pt x="295" y="114"/>
                    <a:pt x="297" y="107"/>
                    <a:pt x="297" y="99"/>
                  </a:cubicBezTo>
                  <a:cubicBezTo>
                    <a:pt x="297" y="91"/>
                    <a:pt x="295" y="85"/>
                    <a:pt x="289" y="79"/>
                  </a:cubicBezTo>
                  <a:cubicBezTo>
                    <a:pt x="284" y="74"/>
                    <a:pt x="277" y="71"/>
                    <a:pt x="269" y="71"/>
                  </a:cubicBezTo>
                  <a:cubicBezTo>
                    <a:pt x="261" y="71"/>
                    <a:pt x="255" y="74"/>
                    <a:pt x="249" y="79"/>
                  </a:cubicBezTo>
                  <a:cubicBezTo>
                    <a:pt x="244" y="84"/>
                    <a:pt x="242" y="91"/>
                    <a:pt x="242"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68" name="Line 557"/>
            <p:cNvCxnSpPr/>
            <p:nvPr/>
          </p:nvCxnSpPr>
          <p:spPr bwMode="auto">
            <a:xfrm>
              <a:off x="1590040" y="464820"/>
              <a:ext cx="0" cy="56896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69" name="Line 558"/>
            <p:cNvCxnSpPr/>
            <p:nvPr/>
          </p:nvCxnSpPr>
          <p:spPr bwMode="auto">
            <a:xfrm>
              <a:off x="2218690" y="464820"/>
              <a:ext cx="0" cy="56896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70" name="Line 559"/>
            <p:cNvCxnSpPr/>
            <p:nvPr/>
          </p:nvCxnSpPr>
          <p:spPr bwMode="auto">
            <a:xfrm>
              <a:off x="2847340" y="464820"/>
              <a:ext cx="0" cy="56896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71" name="Line 560"/>
            <p:cNvCxnSpPr/>
            <p:nvPr/>
          </p:nvCxnSpPr>
          <p:spPr bwMode="auto">
            <a:xfrm>
              <a:off x="3475355" y="464820"/>
              <a:ext cx="0" cy="56896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72" name="Line 561"/>
            <p:cNvCxnSpPr/>
            <p:nvPr/>
          </p:nvCxnSpPr>
          <p:spPr bwMode="auto">
            <a:xfrm>
              <a:off x="962025" y="1033780"/>
              <a:ext cx="314198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73" name="Rectangle 562"/>
            <p:cNvSpPr>
              <a:spLocks noChangeArrowheads="1"/>
            </p:cNvSpPr>
            <p:nvPr/>
          </p:nvSpPr>
          <p:spPr bwMode="auto">
            <a:xfrm>
              <a:off x="47625" y="1052830"/>
              <a:ext cx="4056380" cy="199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74" name="Freeform 563"/>
            <p:cNvSpPr>
              <a:spLocks noEditPoints="1"/>
            </p:cNvSpPr>
            <p:nvPr/>
          </p:nvSpPr>
          <p:spPr bwMode="auto">
            <a:xfrm>
              <a:off x="280035" y="1125855"/>
              <a:ext cx="85090" cy="61595"/>
            </a:xfrm>
            <a:custGeom>
              <a:avLst/>
              <a:gdLst>
                <a:gd name="T0" fmla="*/ 71 w 142"/>
                <a:gd name="T1" fmla="*/ 89 h 104"/>
                <a:gd name="T2" fmla="*/ 53 w 142"/>
                <a:gd name="T3" fmla="*/ 100 h 104"/>
                <a:gd name="T4" fmla="*/ 34 w 142"/>
                <a:gd name="T5" fmla="*/ 104 h 104"/>
                <a:gd name="T6" fmla="*/ 9 w 142"/>
                <a:gd name="T7" fmla="*/ 96 h 104"/>
                <a:gd name="T8" fmla="*/ 0 w 142"/>
                <a:gd name="T9" fmla="*/ 75 h 104"/>
                <a:gd name="T10" fmla="*/ 4 w 142"/>
                <a:gd name="T11" fmla="*/ 62 h 104"/>
                <a:gd name="T12" fmla="*/ 12 w 142"/>
                <a:gd name="T13" fmla="*/ 52 h 104"/>
                <a:gd name="T14" fmla="*/ 25 w 142"/>
                <a:gd name="T15" fmla="*/ 47 h 104"/>
                <a:gd name="T16" fmla="*/ 40 w 142"/>
                <a:gd name="T17" fmla="*/ 44 h 104"/>
                <a:gd name="T18" fmla="*/ 70 w 142"/>
                <a:gd name="T19" fmla="*/ 38 h 104"/>
                <a:gd name="T20" fmla="*/ 70 w 142"/>
                <a:gd name="T21" fmla="*/ 34 h 104"/>
                <a:gd name="T22" fmla="*/ 65 w 142"/>
                <a:gd name="T23" fmla="*/ 19 h 104"/>
                <a:gd name="T24" fmla="*/ 46 w 142"/>
                <a:gd name="T25" fmla="*/ 14 h 104"/>
                <a:gd name="T26" fmla="*/ 28 w 142"/>
                <a:gd name="T27" fmla="*/ 18 h 104"/>
                <a:gd name="T28" fmla="*/ 20 w 142"/>
                <a:gd name="T29" fmla="*/ 32 h 104"/>
                <a:gd name="T30" fmla="*/ 3 w 142"/>
                <a:gd name="T31" fmla="*/ 30 h 104"/>
                <a:gd name="T32" fmla="*/ 11 w 142"/>
                <a:gd name="T33" fmla="*/ 13 h 104"/>
                <a:gd name="T34" fmla="*/ 26 w 142"/>
                <a:gd name="T35" fmla="*/ 3 h 104"/>
                <a:gd name="T36" fmla="*/ 48 w 142"/>
                <a:gd name="T37" fmla="*/ 0 h 104"/>
                <a:gd name="T38" fmla="*/ 69 w 142"/>
                <a:gd name="T39" fmla="*/ 3 h 104"/>
                <a:gd name="T40" fmla="*/ 81 w 142"/>
                <a:gd name="T41" fmla="*/ 10 h 104"/>
                <a:gd name="T42" fmla="*/ 86 w 142"/>
                <a:gd name="T43" fmla="*/ 22 h 104"/>
                <a:gd name="T44" fmla="*/ 87 w 142"/>
                <a:gd name="T45" fmla="*/ 37 h 104"/>
                <a:gd name="T46" fmla="*/ 87 w 142"/>
                <a:gd name="T47" fmla="*/ 60 h 104"/>
                <a:gd name="T48" fmla="*/ 88 w 142"/>
                <a:gd name="T49" fmla="*/ 89 h 104"/>
                <a:gd name="T50" fmla="*/ 92 w 142"/>
                <a:gd name="T51" fmla="*/ 101 h 104"/>
                <a:gd name="T52" fmla="*/ 74 w 142"/>
                <a:gd name="T53" fmla="*/ 101 h 104"/>
                <a:gd name="T54" fmla="*/ 71 w 142"/>
                <a:gd name="T55" fmla="*/ 89 h 104"/>
                <a:gd name="T56" fmla="*/ 70 w 142"/>
                <a:gd name="T57" fmla="*/ 51 h 104"/>
                <a:gd name="T58" fmla="*/ 42 w 142"/>
                <a:gd name="T59" fmla="*/ 58 h 104"/>
                <a:gd name="T60" fmla="*/ 27 w 142"/>
                <a:gd name="T61" fmla="*/ 61 h 104"/>
                <a:gd name="T62" fmla="*/ 21 w 142"/>
                <a:gd name="T63" fmla="*/ 67 h 104"/>
                <a:gd name="T64" fmla="*/ 18 w 142"/>
                <a:gd name="T65" fmla="*/ 75 h 104"/>
                <a:gd name="T66" fmla="*/ 24 w 142"/>
                <a:gd name="T67" fmla="*/ 86 h 104"/>
                <a:gd name="T68" fmla="*/ 38 w 142"/>
                <a:gd name="T69" fmla="*/ 90 h 104"/>
                <a:gd name="T70" fmla="*/ 56 w 142"/>
                <a:gd name="T71" fmla="*/ 86 h 104"/>
                <a:gd name="T72" fmla="*/ 67 w 142"/>
                <a:gd name="T73" fmla="*/ 74 h 104"/>
                <a:gd name="T74" fmla="*/ 70 w 142"/>
                <a:gd name="T75" fmla="*/ 58 h 104"/>
                <a:gd name="T76" fmla="*/ 70 w 142"/>
                <a:gd name="T77" fmla="*/ 51 h 104"/>
                <a:gd name="T78" fmla="*/ 123 w 142"/>
                <a:gd name="T79" fmla="*/ 101 h 104"/>
                <a:gd name="T80" fmla="*/ 123 w 142"/>
                <a:gd name="T81" fmla="*/ 82 h 104"/>
                <a:gd name="T82" fmla="*/ 142 w 142"/>
                <a:gd name="T83" fmla="*/ 82 h 104"/>
                <a:gd name="T84" fmla="*/ 142 w 142"/>
                <a:gd name="T85" fmla="*/ 101 h 104"/>
                <a:gd name="T86" fmla="*/ 123 w 142"/>
                <a:gd name="T8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2" h="104">
                  <a:moveTo>
                    <a:pt x="71" y="89"/>
                  </a:moveTo>
                  <a:cubicBezTo>
                    <a:pt x="65" y="95"/>
                    <a:pt x="59" y="98"/>
                    <a:pt x="53" y="100"/>
                  </a:cubicBezTo>
                  <a:cubicBezTo>
                    <a:pt x="47" y="103"/>
                    <a:pt x="41" y="104"/>
                    <a:pt x="34" y="104"/>
                  </a:cubicBezTo>
                  <a:cubicBezTo>
                    <a:pt x="23" y="104"/>
                    <a:pt x="15" y="101"/>
                    <a:pt x="9" y="96"/>
                  </a:cubicBezTo>
                  <a:cubicBezTo>
                    <a:pt x="3" y="90"/>
                    <a:pt x="0" y="84"/>
                    <a:pt x="0" y="75"/>
                  </a:cubicBezTo>
                  <a:cubicBezTo>
                    <a:pt x="0" y="70"/>
                    <a:pt x="2" y="66"/>
                    <a:pt x="4" y="62"/>
                  </a:cubicBezTo>
                  <a:cubicBezTo>
                    <a:pt x="6" y="58"/>
                    <a:pt x="9" y="55"/>
                    <a:pt x="12" y="52"/>
                  </a:cubicBezTo>
                  <a:cubicBezTo>
                    <a:pt x="16" y="50"/>
                    <a:pt x="20" y="48"/>
                    <a:pt x="25" y="47"/>
                  </a:cubicBezTo>
                  <a:cubicBezTo>
                    <a:pt x="28" y="46"/>
                    <a:pt x="33" y="45"/>
                    <a:pt x="40" y="44"/>
                  </a:cubicBezTo>
                  <a:cubicBezTo>
                    <a:pt x="53" y="42"/>
                    <a:pt x="63" y="41"/>
                    <a:pt x="70" y="38"/>
                  </a:cubicBezTo>
                  <a:cubicBezTo>
                    <a:pt x="70" y="36"/>
                    <a:pt x="70" y="34"/>
                    <a:pt x="70" y="34"/>
                  </a:cubicBezTo>
                  <a:cubicBezTo>
                    <a:pt x="70" y="27"/>
                    <a:pt x="68" y="22"/>
                    <a:pt x="65" y="19"/>
                  </a:cubicBezTo>
                  <a:cubicBezTo>
                    <a:pt x="61" y="16"/>
                    <a:pt x="54" y="14"/>
                    <a:pt x="46" y="14"/>
                  </a:cubicBezTo>
                  <a:cubicBezTo>
                    <a:pt x="38" y="14"/>
                    <a:pt x="32" y="15"/>
                    <a:pt x="28" y="18"/>
                  </a:cubicBezTo>
                  <a:cubicBezTo>
                    <a:pt x="24" y="21"/>
                    <a:pt x="22" y="25"/>
                    <a:pt x="20" y="32"/>
                  </a:cubicBezTo>
                  <a:lnTo>
                    <a:pt x="3" y="30"/>
                  </a:lnTo>
                  <a:cubicBezTo>
                    <a:pt x="5" y="23"/>
                    <a:pt x="7" y="18"/>
                    <a:pt x="11" y="13"/>
                  </a:cubicBezTo>
                  <a:cubicBezTo>
                    <a:pt x="14" y="9"/>
                    <a:pt x="19" y="6"/>
                    <a:pt x="26" y="3"/>
                  </a:cubicBezTo>
                  <a:cubicBezTo>
                    <a:pt x="32" y="1"/>
                    <a:pt x="40" y="0"/>
                    <a:pt x="48" y="0"/>
                  </a:cubicBezTo>
                  <a:cubicBezTo>
                    <a:pt x="57" y="0"/>
                    <a:pt x="64" y="1"/>
                    <a:pt x="69" y="3"/>
                  </a:cubicBezTo>
                  <a:cubicBezTo>
                    <a:pt x="74" y="5"/>
                    <a:pt x="78" y="7"/>
                    <a:pt x="81" y="10"/>
                  </a:cubicBezTo>
                  <a:cubicBezTo>
                    <a:pt x="83" y="13"/>
                    <a:pt x="85" y="17"/>
                    <a:pt x="86" y="22"/>
                  </a:cubicBezTo>
                  <a:cubicBezTo>
                    <a:pt x="86" y="25"/>
                    <a:pt x="87" y="30"/>
                    <a:pt x="87" y="37"/>
                  </a:cubicBezTo>
                  <a:lnTo>
                    <a:pt x="87" y="60"/>
                  </a:lnTo>
                  <a:cubicBezTo>
                    <a:pt x="87" y="75"/>
                    <a:pt x="87" y="85"/>
                    <a:pt x="88" y="89"/>
                  </a:cubicBezTo>
                  <a:cubicBezTo>
                    <a:pt x="89" y="94"/>
                    <a:pt x="90" y="98"/>
                    <a:pt x="92" y="101"/>
                  </a:cubicBezTo>
                  <a:lnTo>
                    <a:pt x="74" y="101"/>
                  </a:lnTo>
                  <a:cubicBezTo>
                    <a:pt x="73" y="98"/>
                    <a:pt x="72" y="94"/>
                    <a:pt x="71" y="89"/>
                  </a:cubicBezTo>
                  <a:close/>
                  <a:moveTo>
                    <a:pt x="70" y="51"/>
                  </a:moveTo>
                  <a:cubicBezTo>
                    <a:pt x="64" y="54"/>
                    <a:pt x="54" y="56"/>
                    <a:pt x="42" y="58"/>
                  </a:cubicBezTo>
                  <a:cubicBezTo>
                    <a:pt x="35" y="59"/>
                    <a:pt x="30" y="60"/>
                    <a:pt x="27" y="61"/>
                  </a:cubicBezTo>
                  <a:cubicBezTo>
                    <a:pt x="25" y="63"/>
                    <a:pt x="22" y="64"/>
                    <a:pt x="21" y="67"/>
                  </a:cubicBezTo>
                  <a:cubicBezTo>
                    <a:pt x="19" y="69"/>
                    <a:pt x="18" y="72"/>
                    <a:pt x="18" y="75"/>
                  </a:cubicBezTo>
                  <a:cubicBezTo>
                    <a:pt x="18" y="79"/>
                    <a:pt x="20" y="83"/>
                    <a:pt x="24" y="86"/>
                  </a:cubicBezTo>
                  <a:cubicBezTo>
                    <a:pt x="27" y="89"/>
                    <a:pt x="32" y="90"/>
                    <a:pt x="38" y="90"/>
                  </a:cubicBezTo>
                  <a:cubicBezTo>
                    <a:pt x="45" y="90"/>
                    <a:pt x="51" y="89"/>
                    <a:pt x="56" y="86"/>
                  </a:cubicBezTo>
                  <a:cubicBezTo>
                    <a:pt x="61" y="83"/>
                    <a:pt x="65" y="79"/>
                    <a:pt x="67" y="74"/>
                  </a:cubicBezTo>
                  <a:cubicBezTo>
                    <a:pt x="69" y="71"/>
                    <a:pt x="70" y="65"/>
                    <a:pt x="70" y="58"/>
                  </a:cubicBezTo>
                  <a:lnTo>
                    <a:pt x="70" y="51"/>
                  </a:lnTo>
                  <a:close/>
                  <a:moveTo>
                    <a:pt x="123" y="101"/>
                  </a:moveTo>
                  <a:lnTo>
                    <a:pt x="123" y="82"/>
                  </a:lnTo>
                  <a:lnTo>
                    <a:pt x="142" y="82"/>
                  </a:lnTo>
                  <a:lnTo>
                    <a:pt x="142" y="101"/>
                  </a:lnTo>
                  <a:lnTo>
                    <a:pt x="123" y="10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75" name="Freeform 564"/>
            <p:cNvSpPr>
              <a:spLocks noEditPoints="1"/>
            </p:cNvSpPr>
            <p:nvPr/>
          </p:nvSpPr>
          <p:spPr bwMode="auto">
            <a:xfrm>
              <a:off x="404495" y="1092835"/>
              <a:ext cx="682625" cy="104140"/>
            </a:xfrm>
            <a:custGeom>
              <a:avLst/>
              <a:gdLst>
                <a:gd name="T0" fmla="*/ 115 w 1147"/>
                <a:gd name="T1" fmla="*/ 44 h 175"/>
                <a:gd name="T2" fmla="*/ 169 w 1147"/>
                <a:gd name="T3" fmla="*/ 58 h 175"/>
                <a:gd name="T4" fmla="*/ 124 w 1147"/>
                <a:gd name="T5" fmla="*/ 149 h 175"/>
                <a:gd name="T6" fmla="*/ 60 w 1147"/>
                <a:gd name="T7" fmla="*/ 172 h 175"/>
                <a:gd name="T8" fmla="*/ 4 w 1147"/>
                <a:gd name="T9" fmla="*/ 46 h 175"/>
                <a:gd name="T10" fmla="*/ 9 w 1147"/>
                <a:gd name="T11" fmla="*/ 116 h 175"/>
                <a:gd name="T12" fmla="*/ 45 w 1147"/>
                <a:gd name="T13" fmla="*/ 174 h 175"/>
                <a:gd name="T14" fmla="*/ 91 w 1147"/>
                <a:gd name="T15" fmla="*/ 41 h 175"/>
                <a:gd name="T16" fmla="*/ 320 w 1147"/>
                <a:gd name="T17" fmla="*/ 141 h 175"/>
                <a:gd name="T18" fmla="*/ 330 w 1147"/>
                <a:gd name="T19" fmla="*/ 157 h 175"/>
                <a:gd name="T20" fmla="*/ 287 w 1147"/>
                <a:gd name="T21" fmla="*/ 128 h 175"/>
                <a:gd name="T22" fmla="*/ 287 w 1147"/>
                <a:gd name="T23" fmla="*/ 108 h 175"/>
                <a:gd name="T24" fmla="*/ 237 w 1147"/>
                <a:gd name="T25" fmla="*/ 62 h 175"/>
                <a:gd name="T26" fmla="*/ 302 w 1147"/>
                <a:gd name="T27" fmla="*/ 73 h 175"/>
                <a:gd name="T28" fmla="*/ 361 w 1147"/>
                <a:gd name="T29" fmla="*/ 162 h 175"/>
                <a:gd name="T30" fmla="*/ 349 w 1147"/>
                <a:gd name="T31" fmla="*/ 128 h 175"/>
                <a:gd name="T32" fmla="*/ 353 w 1147"/>
                <a:gd name="T33" fmla="*/ 41 h 175"/>
                <a:gd name="T34" fmla="*/ 338 w 1147"/>
                <a:gd name="T35" fmla="*/ 29 h 175"/>
                <a:gd name="T36" fmla="*/ 287 w 1147"/>
                <a:gd name="T37" fmla="*/ 85 h 175"/>
                <a:gd name="T38" fmla="*/ 302 w 1147"/>
                <a:gd name="T39" fmla="*/ 85 h 175"/>
                <a:gd name="T40" fmla="*/ 507 w 1147"/>
                <a:gd name="T41" fmla="*/ 100 h 175"/>
                <a:gd name="T42" fmla="*/ 551 w 1147"/>
                <a:gd name="T43" fmla="*/ 171 h 175"/>
                <a:gd name="T44" fmla="*/ 408 w 1147"/>
                <a:gd name="T45" fmla="*/ 147 h 175"/>
                <a:gd name="T46" fmla="*/ 487 w 1147"/>
                <a:gd name="T47" fmla="*/ 90 h 175"/>
                <a:gd name="T48" fmla="*/ 464 w 1147"/>
                <a:gd name="T49" fmla="*/ 37 h 175"/>
                <a:gd name="T50" fmla="*/ 392 w 1147"/>
                <a:gd name="T51" fmla="*/ 37 h 175"/>
                <a:gd name="T52" fmla="*/ 481 w 1147"/>
                <a:gd name="T53" fmla="*/ 23 h 175"/>
                <a:gd name="T54" fmla="*/ 394 w 1147"/>
                <a:gd name="T55" fmla="*/ 70 h 175"/>
                <a:gd name="T56" fmla="*/ 515 w 1147"/>
                <a:gd name="T57" fmla="*/ 45 h 175"/>
                <a:gd name="T58" fmla="*/ 695 w 1147"/>
                <a:gd name="T59" fmla="*/ 54 h 175"/>
                <a:gd name="T60" fmla="*/ 708 w 1147"/>
                <a:gd name="T61" fmla="*/ 141 h 175"/>
                <a:gd name="T62" fmla="*/ 663 w 1147"/>
                <a:gd name="T63" fmla="*/ 86 h 175"/>
                <a:gd name="T64" fmla="*/ 748 w 1147"/>
                <a:gd name="T65" fmla="*/ 54 h 175"/>
                <a:gd name="T66" fmla="*/ 668 w 1147"/>
                <a:gd name="T67" fmla="*/ 14 h 175"/>
                <a:gd name="T68" fmla="*/ 618 w 1147"/>
                <a:gd name="T69" fmla="*/ 123 h 175"/>
                <a:gd name="T70" fmla="*/ 582 w 1147"/>
                <a:gd name="T71" fmla="*/ 98 h 175"/>
                <a:gd name="T72" fmla="*/ 672 w 1147"/>
                <a:gd name="T73" fmla="*/ 98 h 175"/>
                <a:gd name="T74" fmla="*/ 642 w 1147"/>
                <a:gd name="T75" fmla="*/ 147 h 175"/>
                <a:gd name="T76" fmla="*/ 622 w 1147"/>
                <a:gd name="T77" fmla="*/ 1 h 175"/>
                <a:gd name="T78" fmla="*/ 642 w 1147"/>
                <a:gd name="T79" fmla="*/ 50 h 175"/>
                <a:gd name="T80" fmla="*/ 622 w 1147"/>
                <a:gd name="T81" fmla="*/ 64 h 175"/>
                <a:gd name="T82" fmla="*/ 622 w 1147"/>
                <a:gd name="T83" fmla="*/ 38 h 175"/>
                <a:gd name="T84" fmla="*/ 588 w 1147"/>
                <a:gd name="T85" fmla="*/ 16 h 175"/>
                <a:gd name="T86" fmla="*/ 828 w 1147"/>
                <a:gd name="T87" fmla="*/ 6 h 175"/>
                <a:gd name="T88" fmla="*/ 843 w 1147"/>
                <a:gd name="T89" fmla="*/ 18 h 175"/>
                <a:gd name="T90" fmla="*/ 843 w 1147"/>
                <a:gd name="T91" fmla="*/ 60 h 175"/>
                <a:gd name="T92" fmla="*/ 940 w 1147"/>
                <a:gd name="T93" fmla="*/ 90 h 175"/>
                <a:gd name="T94" fmla="*/ 928 w 1147"/>
                <a:gd name="T95" fmla="*/ 102 h 175"/>
                <a:gd name="T96" fmla="*/ 964 w 1147"/>
                <a:gd name="T97" fmla="*/ 157 h 175"/>
                <a:gd name="T98" fmla="*/ 913 w 1147"/>
                <a:gd name="T99" fmla="*/ 6 h 175"/>
                <a:gd name="T100" fmla="*/ 928 w 1147"/>
                <a:gd name="T101" fmla="*/ 18 h 175"/>
                <a:gd name="T102" fmla="*/ 928 w 1147"/>
                <a:gd name="T103" fmla="*/ 45 h 175"/>
                <a:gd name="T104" fmla="*/ 1045 w 1147"/>
                <a:gd name="T105" fmla="*/ 69 h 175"/>
                <a:gd name="T106" fmla="*/ 1094 w 1147"/>
                <a:gd name="T107" fmla="*/ 156 h 175"/>
                <a:gd name="T108" fmla="*/ 1119 w 1147"/>
                <a:gd name="T109" fmla="*/ 131 h 175"/>
                <a:gd name="T110" fmla="*/ 1093 w 1147"/>
                <a:gd name="T111" fmla="*/ 9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7" h="175">
                  <a:moveTo>
                    <a:pt x="87" y="115"/>
                  </a:moveTo>
                  <a:cubicBezTo>
                    <a:pt x="90" y="125"/>
                    <a:pt x="98" y="134"/>
                    <a:pt x="109" y="142"/>
                  </a:cubicBezTo>
                  <a:lnTo>
                    <a:pt x="109" y="58"/>
                  </a:lnTo>
                  <a:lnTo>
                    <a:pt x="61" y="58"/>
                  </a:lnTo>
                  <a:lnTo>
                    <a:pt x="61" y="44"/>
                  </a:lnTo>
                  <a:lnTo>
                    <a:pt x="115" y="44"/>
                  </a:lnTo>
                  <a:cubicBezTo>
                    <a:pt x="124" y="28"/>
                    <a:pt x="130" y="14"/>
                    <a:pt x="133" y="2"/>
                  </a:cubicBezTo>
                  <a:lnTo>
                    <a:pt x="150" y="8"/>
                  </a:lnTo>
                  <a:cubicBezTo>
                    <a:pt x="153" y="9"/>
                    <a:pt x="153" y="11"/>
                    <a:pt x="148" y="12"/>
                  </a:cubicBezTo>
                  <a:cubicBezTo>
                    <a:pt x="142" y="24"/>
                    <a:pt x="136" y="34"/>
                    <a:pt x="130" y="44"/>
                  </a:cubicBezTo>
                  <a:lnTo>
                    <a:pt x="169" y="44"/>
                  </a:lnTo>
                  <a:lnTo>
                    <a:pt x="169" y="58"/>
                  </a:lnTo>
                  <a:lnTo>
                    <a:pt x="124" y="58"/>
                  </a:lnTo>
                  <a:lnTo>
                    <a:pt x="124" y="93"/>
                  </a:lnTo>
                  <a:lnTo>
                    <a:pt x="160" y="93"/>
                  </a:lnTo>
                  <a:lnTo>
                    <a:pt x="160" y="107"/>
                  </a:lnTo>
                  <a:lnTo>
                    <a:pt x="124" y="107"/>
                  </a:lnTo>
                  <a:lnTo>
                    <a:pt x="124" y="149"/>
                  </a:lnTo>
                  <a:cubicBezTo>
                    <a:pt x="129" y="151"/>
                    <a:pt x="137" y="153"/>
                    <a:pt x="148" y="153"/>
                  </a:cubicBezTo>
                  <a:lnTo>
                    <a:pt x="174" y="153"/>
                  </a:lnTo>
                  <a:lnTo>
                    <a:pt x="172" y="167"/>
                  </a:lnTo>
                  <a:lnTo>
                    <a:pt x="143" y="167"/>
                  </a:lnTo>
                  <a:cubicBezTo>
                    <a:pt x="117" y="167"/>
                    <a:pt x="96" y="155"/>
                    <a:pt x="82" y="132"/>
                  </a:cubicBezTo>
                  <a:cubicBezTo>
                    <a:pt x="77" y="148"/>
                    <a:pt x="69" y="162"/>
                    <a:pt x="60" y="172"/>
                  </a:cubicBezTo>
                  <a:lnTo>
                    <a:pt x="48" y="160"/>
                  </a:lnTo>
                  <a:cubicBezTo>
                    <a:pt x="66" y="141"/>
                    <a:pt x="75" y="113"/>
                    <a:pt x="76" y="77"/>
                  </a:cubicBezTo>
                  <a:lnTo>
                    <a:pt x="92" y="80"/>
                  </a:lnTo>
                  <a:cubicBezTo>
                    <a:pt x="94" y="81"/>
                    <a:pt x="93" y="83"/>
                    <a:pt x="91" y="84"/>
                  </a:cubicBezTo>
                  <a:cubicBezTo>
                    <a:pt x="90" y="93"/>
                    <a:pt x="89" y="103"/>
                    <a:pt x="87" y="115"/>
                  </a:cubicBezTo>
                  <a:close/>
                  <a:moveTo>
                    <a:pt x="4" y="46"/>
                  </a:moveTo>
                  <a:cubicBezTo>
                    <a:pt x="21" y="33"/>
                    <a:pt x="34" y="19"/>
                    <a:pt x="43" y="5"/>
                  </a:cubicBezTo>
                  <a:lnTo>
                    <a:pt x="56" y="15"/>
                  </a:lnTo>
                  <a:cubicBezTo>
                    <a:pt x="58" y="18"/>
                    <a:pt x="57" y="19"/>
                    <a:pt x="54" y="18"/>
                  </a:cubicBezTo>
                  <a:cubicBezTo>
                    <a:pt x="45" y="31"/>
                    <a:pt x="32" y="44"/>
                    <a:pt x="14" y="59"/>
                  </a:cubicBezTo>
                  <a:lnTo>
                    <a:pt x="4" y="46"/>
                  </a:lnTo>
                  <a:close/>
                  <a:moveTo>
                    <a:pt x="9" y="116"/>
                  </a:moveTo>
                  <a:lnTo>
                    <a:pt x="0" y="102"/>
                  </a:lnTo>
                  <a:cubicBezTo>
                    <a:pt x="19" y="87"/>
                    <a:pt x="33" y="68"/>
                    <a:pt x="43" y="45"/>
                  </a:cubicBezTo>
                  <a:lnTo>
                    <a:pt x="57" y="54"/>
                  </a:lnTo>
                  <a:cubicBezTo>
                    <a:pt x="59" y="56"/>
                    <a:pt x="58" y="57"/>
                    <a:pt x="55" y="57"/>
                  </a:cubicBezTo>
                  <a:cubicBezTo>
                    <a:pt x="53" y="61"/>
                    <a:pt x="50" y="66"/>
                    <a:pt x="45" y="74"/>
                  </a:cubicBezTo>
                  <a:lnTo>
                    <a:pt x="45" y="174"/>
                  </a:lnTo>
                  <a:lnTo>
                    <a:pt x="30" y="174"/>
                  </a:lnTo>
                  <a:lnTo>
                    <a:pt x="30" y="95"/>
                  </a:lnTo>
                  <a:cubicBezTo>
                    <a:pt x="23" y="103"/>
                    <a:pt x="16" y="110"/>
                    <a:pt x="9" y="116"/>
                  </a:cubicBezTo>
                  <a:close/>
                  <a:moveTo>
                    <a:pt x="86" y="6"/>
                  </a:moveTo>
                  <a:cubicBezTo>
                    <a:pt x="94" y="12"/>
                    <a:pt x="100" y="21"/>
                    <a:pt x="105" y="33"/>
                  </a:cubicBezTo>
                  <a:lnTo>
                    <a:pt x="91" y="41"/>
                  </a:lnTo>
                  <a:cubicBezTo>
                    <a:pt x="88" y="30"/>
                    <a:pt x="82" y="21"/>
                    <a:pt x="73" y="13"/>
                  </a:cubicBezTo>
                  <a:lnTo>
                    <a:pt x="86" y="6"/>
                  </a:lnTo>
                  <a:close/>
                  <a:moveTo>
                    <a:pt x="318" y="128"/>
                  </a:moveTo>
                  <a:lnTo>
                    <a:pt x="302" y="128"/>
                  </a:lnTo>
                  <a:lnTo>
                    <a:pt x="302" y="142"/>
                  </a:lnTo>
                  <a:lnTo>
                    <a:pt x="320" y="141"/>
                  </a:lnTo>
                  <a:lnTo>
                    <a:pt x="313" y="132"/>
                  </a:lnTo>
                  <a:lnTo>
                    <a:pt x="318" y="128"/>
                  </a:lnTo>
                  <a:close/>
                  <a:moveTo>
                    <a:pt x="349" y="128"/>
                  </a:moveTo>
                  <a:lnTo>
                    <a:pt x="324" y="128"/>
                  </a:lnTo>
                  <a:cubicBezTo>
                    <a:pt x="330" y="135"/>
                    <a:pt x="336" y="142"/>
                    <a:pt x="341" y="150"/>
                  </a:cubicBezTo>
                  <a:lnTo>
                    <a:pt x="330" y="157"/>
                  </a:lnTo>
                  <a:lnTo>
                    <a:pt x="327" y="151"/>
                  </a:lnTo>
                  <a:cubicBezTo>
                    <a:pt x="305" y="154"/>
                    <a:pt x="284" y="156"/>
                    <a:pt x="263" y="159"/>
                  </a:cubicBezTo>
                  <a:cubicBezTo>
                    <a:pt x="263" y="164"/>
                    <a:pt x="261" y="164"/>
                    <a:pt x="259" y="159"/>
                  </a:cubicBezTo>
                  <a:lnTo>
                    <a:pt x="256" y="144"/>
                  </a:lnTo>
                  <a:lnTo>
                    <a:pt x="287" y="144"/>
                  </a:lnTo>
                  <a:lnTo>
                    <a:pt x="287" y="128"/>
                  </a:lnTo>
                  <a:lnTo>
                    <a:pt x="244" y="128"/>
                  </a:lnTo>
                  <a:lnTo>
                    <a:pt x="244" y="174"/>
                  </a:lnTo>
                  <a:lnTo>
                    <a:pt x="232" y="174"/>
                  </a:lnTo>
                  <a:lnTo>
                    <a:pt x="232" y="116"/>
                  </a:lnTo>
                  <a:lnTo>
                    <a:pt x="287" y="116"/>
                  </a:lnTo>
                  <a:lnTo>
                    <a:pt x="287" y="108"/>
                  </a:lnTo>
                  <a:lnTo>
                    <a:pt x="265" y="108"/>
                  </a:lnTo>
                  <a:lnTo>
                    <a:pt x="243" y="108"/>
                  </a:lnTo>
                  <a:lnTo>
                    <a:pt x="243" y="73"/>
                  </a:lnTo>
                  <a:lnTo>
                    <a:pt x="287" y="73"/>
                  </a:lnTo>
                  <a:lnTo>
                    <a:pt x="287" y="61"/>
                  </a:lnTo>
                  <a:cubicBezTo>
                    <a:pt x="271" y="62"/>
                    <a:pt x="254" y="62"/>
                    <a:pt x="237" y="62"/>
                  </a:cubicBezTo>
                  <a:lnTo>
                    <a:pt x="234" y="51"/>
                  </a:lnTo>
                  <a:cubicBezTo>
                    <a:pt x="286" y="51"/>
                    <a:pt x="323" y="49"/>
                    <a:pt x="343" y="45"/>
                  </a:cubicBezTo>
                  <a:lnTo>
                    <a:pt x="349" y="57"/>
                  </a:lnTo>
                  <a:cubicBezTo>
                    <a:pt x="351" y="60"/>
                    <a:pt x="349" y="61"/>
                    <a:pt x="344" y="59"/>
                  </a:cubicBezTo>
                  <a:cubicBezTo>
                    <a:pt x="332" y="59"/>
                    <a:pt x="318" y="60"/>
                    <a:pt x="302" y="60"/>
                  </a:cubicBezTo>
                  <a:lnTo>
                    <a:pt x="302" y="73"/>
                  </a:lnTo>
                  <a:lnTo>
                    <a:pt x="346" y="73"/>
                  </a:lnTo>
                  <a:lnTo>
                    <a:pt x="346" y="108"/>
                  </a:lnTo>
                  <a:lnTo>
                    <a:pt x="302" y="108"/>
                  </a:lnTo>
                  <a:lnTo>
                    <a:pt x="302" y="116"/>
                  </a:lnTo>
                  <a:lnTo>
                    <a:pt x="361" y="116"/>
                  </a:lnTo>
                  <a:lnTo>
                    <a:pt x="361" y="162"/>
                  </a:lnTo>
                  <a:cubicBezTo>
                    <a:pt x="361" y="169"/>
                    <a:pt x="358" y="173"/>
                    <a:pt x="351" y="173"/>
                  </a:cubicBezTo>
                  <a:lnTo>
                    <a:pt x="334" y="173"/>
                  </a:lnTo>
                  <a:lnTo>
                    <a:pt x="332" y="159"/>
                  </a:lnTo>
                  <a:lnTo>
                    <a:pt x="346" y="159"/>
                  </a:lnTo>
                  <a:cubicBezTo>
                    <a:pt x="348" y="159"/>
                    <a:pt x="349" y="158"/>
                    <a:pt x="349" y="156"/>
                  </a:cubicBezTo>
                  <a:lnTo>
                    <a:pt x="349" y="128"/>
                  </a:lnTo>
                  <a:close/>
                  <a:moveTo>
                    <a:pt x="203" y="172"/>
                  </a:moveTo>
                  <a:lnTo>
                    <a:pt x="192" y="159"/>
                  </a:lnTo>
                  <a:cubicBezTo>
                    <a:pt x="203" y="148"/>
                    <a:pt x="209" y="133"/>
                    <a:pt x="209" y="114"/>
                  </a:cubicBezTo>
                  <a:lnTo>
                    <a:pt x="209" y="6"/>
                  </a:lnTo>
                  <a:lnTo>
                    <a:pt x="353" y="6"/>
                  </a:lnTo>
                  <a:lnTo>
                    <a:pt x="353" y="41"/>
                  </a:lnTo>
                  <a:lnTo>
                    <a:pt x="224" y="41"/>
                  </a:lnTo>
                  <a:lnTo>
                    <a:pt x="224" y="114"/>
                  </a:lnTo>
                  <a:cubicBezTo>
                    <a:pt x="224" y="139"/>
                    <a:pt x="217" y="158"/>
                    <a:pt x="203" y="172"/>
                  </a:cubicBezTo>
                  <a:close/>
                  <a:moveTo>
                    <a:pt x="224" y="18"/>
                  </a:moveTo>
                  <a:lnTo>
                    <a:pt x="224" y="29"/>
                  </a:lnTo>
                  <a:lnTo>
                    <a:pt x="338" y="29"/>
                  </a:lnTo>
                  <a:lnTo>
                    <a:pt x="338" y="18"/>
                  </a:lnTo>
                  <a:lnTo>
                    <a:pt x="224" y="18"/>
                  </a:lnTo>
                  <a:close/>
                  <a:moveTo>
                    <a:pt x="256" y="85"/>
                  </a:moveTo>
                  <a:lnTo>
                    <a:pt x="256" y="96"/>
                  </a:lnTo>
                  <a:lnTo>
                    <a:pt x="287" y="96"/>
                  </a:lnTo>
                  <a:lnTo>
                    <a:pt x="287" y="85"/>
                  </a:lnTo>
                  <a:lnTo>
                    <a:pt x="256" y="85"/>
                  </a:lnTo>
                  <a:close/>
                  <a:moveTo>
                    <a:pt x="302" y="85"/>
                  </a:moveTo>
                  <a:lnTo>
                    <a:pt x="302" y="96"/>
                  </a:lnTo>
                  <a:lnTo>
                    <a:pt x="334" y="96"/>
                  </a:lnTo>
                  <a:lnTo>
                    <a:pt x="334" y="85"/>
                  </a:lnTo>
                  <a:lnTo>
                    <a:pt x="302" y="85"/>
                  </a:lnTo>
                  <a:close/>
                  <a:moveTo>
                    <a:pt x="499" y="112"/>
                  </a:moveTo>
                  <a:lnTo>
                    <a:pt x="462" y="112"/>
                  </a:lnTo>
                  <a:cubicBezTo>
                    <a:pt x="465" y="119"/>
                    <a:pt x="471" y="125"/>
                    <a:pt x="478" y="131"/>
                  </a:cubicBezTo>
                  <a:cubicBezTo>
                    <a:pt x="487" y="125"/>
                    <a:pt x="494" y="119"/>
                    <a:pt x="499" y="112"/>
                  </a:cubicBezTo>
                  <a:close/>
                  <a:moveTo>
                    <a:pt x="465" y="100"/>
                  </a:moveTo>
                  <a:lnTo>
                    <a:pt x="507" y="100"/>
                  </a:lnTo>
                  <a:lnTo>
                    <a:pt x="509" y="96"/>
                  </a:lnTo>
                  <a:lnTo>
                    <a:pt x="522" y="105"/>
                  </a:lnTo>
                  <a:cubicBezTo>
                    <a:pt x="524" y="107"/>
                    <a:pt x="524" y="109"/>
                    <a:pt x="520" y="109"/>
                  </a:cubicBezTo>
                  <a:cubicBezTo>
                    <a:pt x="513" y="120"/>
                    <a:pt x="503" y="130"/>
                    <a:pt x="490" y="139"/>
                  </a:cubicBezTo>
                  <a:cubicBezTo>
                    <a:pt x="504" y="147"/>
                    <a:pt x="526" y="152"/>
                    <a:pt x="556" y="155"/>
                  </a:cubicBezTo>
                  <a:lnTo>
                    <a:pt x="551" y="171"/>
                  </a:lnTo>
                  <a:cubicBezTo>
                    <a:pt x="521" y="169"/>
                    <a:pt x="496" y="161"/>
                    <a:pt x="478" y="149"/>
                  </a:cubicBezTo>
                  <a:cubicBezTo>
                    <a:pt x="450" y="164"/>
                    <a:pt x="424" y="173"/>
                    <a:pt x="399" y="175"/>
                  </a:cubicBezTo>
                  <a:lnTo>
                    <a:pt x="393" y="159"/>
                  </a:lnTo>
                  <a:cubicBezTo>
                    <a:pt x="420" y="157"/>
                    <a:pt x="444" y="150"/>
                    <a:pt x="466" y="138"/>
                  </a:cubicBezTo>
                  <a:cubicBezTo>
                    <a:pt x="462" y="134"/>
                    <a:pt x="457" y="128"/>
                    <a:pt x="451" y="120"/>
                  </a:cubicBezTo>
                  <a:cubicBezTo>
                    <a:pt x="436" y="134"/>
                    <a:pt x="421" y="143"/>
                    <a:pt x="408" y="147"/>
                  </a:cubicBezTo>
                  <a:lnTo>
                    <a:pt x="400" y="134"/>
                  </a:lnTo>
                  <a:cubicBezTo>
                    <a:pt x="426" y="125"/>
                    <a:pt x="445" y="110"/>
                    <a:pt x="457" y="87"/>
                  </a:cubicBezTo>
                  <a:lnTo>
                    <a:pt x="469" y="92"/>
                  </a:lnTo>
                  <a:cubicBezTo>
                    <a:pt x="472" y="93"/>
                    <a:pt x="471" y="94"/>
                    <a:pt x="468" y="95"/>
                  </a:cubicBezTo>
                  <a:lnTo>
                    <a:pt x="465" y="100"/>
                  </a:lnTo>
                  <a:close/>
                  <a:moveTo>
                    <a:pt x="487" y="90"/>
                  </a:moveTo>
                  <a:lnTo>
                    <a:pt x="476" y="90"/>
                  </a:lnTo>
                  <a:lnTo>
                    <a:pt x="472" y="76"/>
                  </a:lnTo>
                  <a:lnTo>
                    <a:pt x="481" y="76"/>
                  </a:lnTo>
                  <a:cubicBezTo>
                    <a:pt x="482" y="76"/>
                    <a:pt x="483" y="75"/>
                    <a:pt x="483" y="74"/>
                  </a:cubicBezTo>
                  <a:lnTo>
                    <a:pt x="483" y="37"/>
                  </a:lnTo>
                  <a:lnTo>
                    <a:pt x="464" y="37"/>
                  </a:lnTo>
                  <a:lnTo>
                    <a:pt x="464" y="53"/>
                  </a:lnTo>
                  <a:cubicBezTo>
                    <a:pt x="464" y="81"/>
                    <a:pt x="447" y="100"/>
                    <a:pt x="412" y="108"/>
                  </a:cubicBezTo>
                  <a:lnTo>
                    <a:pt x="406" y="94"/>
                  </a:lnTo>
                  <a:cubicBezTo>
                    <a:pt x="435" y="88"/>
                    <a:pt x="449" y="74"/>
                    <a:pt x="449" y="53"/>
                  </a:cubicBezTo>
                  <a:lnTo>
                    <a:pt x="449" y="37"/>
                  </a:lnTo>
                  <a:lnTo>
                    <a:pt x="392" y="37"/>
                  </a:lnTo>
                  <a:lnTo>
                    <a:pt x="392" y="23"/>
                  </a:lnTo>
                  <a:lnTo>
                    <a:pt x="464" y="23"/>
                  </a:lnTo>
                  <a:lnTo>
                    <a:pt x="464" y="0"/>
                  </a:lnTo>
                  <a:lnTo>
                    <a:pt x="481" y="0"/>
                  </a:lnTo>
                  <a:cubicBezTo>
                    <a:pt x="486" y="1"/>
                    <a:pt x="486" y="3"/>
                    <a:pt x="481" y="6"/>
                  </a:cubicBezTo>
                  <a:lnTo>
                    <a:pt x="481" y="23"/>
                  </a:lnTo>
                  <a:lnTo>
                    <a:pt x="553" y="23"/>
                  </a:lnTo>
                  <a:lnTo>
                    <a:pt x="553" y="37"/>
                  </a:lnTo>
                  <a:lnTo>
                    <a:pt x="498" y="37"/>
                  </a:lnTo>
                  <a:lnTo>
                    <a:pt x="498" y="78"/>
                  </a:lnTo>
                  <a:cubicBezTo>
                    <a:pt x="498" y="86"/>
                    <a:pt x="494" y="90"/>
                    <a:pt x="487" y="90"/>
                  </a:cubicBezTo>
                  <a:close/>
                  <a:moveTo>
                    <a:pt x="394" y="70"/>
                  </a:moveTo>
                  <a:cubicBezTo>
                    <a:pt x="407" y="64"/>
                    <a:pt x="417" y="55"/>
                    <a:pt x="425" y="45"/>
                  </a:cubicBezTo>
                  <a:lnTo>
                    <a:pt x="439" y="55"/>
                  </a:lnTo>
                  <a:cubicBezTo>
                    <a:pt x="440" y="57"/>
                    <a:pt x="439" y="58"/>
                    <a:pt x="436" y="58"/>
                  </a:cubicBezTo>
                  <a:cubicBezTo>
                    <a:pt x="428" y="69"/>
                    <a:pt x="417" y="77"/>
                    <a:pt x="403" y="84"/>
                  </a:cubicBezTo>
                  <a:lnTo>
                    <a:pt x="394" y="70"/>
                  </a:lnTo>
                  <a:close/>
                  <a:moveTo>
                    <a:pt x="515" y="45"/>
                  </a:moveTo>
                  <a:cubicBezTo>
                    <a:pt x="530" y="53"/>
                    <a:pt x="542" y="62"/>
                    <a:pt x="551" y="72"/>
                  </a:cubicBezTo>
                  <a:lnTo>
                    <a:pt x="538" y="87"/>
                  </a:lnTo>
                  <a:cubicBezTo>
                    <a:pt x="527" y="75"/>
                    <a:pt x="516" y="66"/>
                    <a:pt x="505" y="59"/>
                  </a:cubicBezTo>
                  <a:lnTo>
                    <a:pt x="515" y="45"/>
                  </a:lnTo>
                  <a:close/>
                  <a:moveTo>
                    <a:pt x="721" y="54"/>
                  </a:moveTo>
                  <a:lnTo>
                    <a:pt x="695" y="54"/>
                  </a:lnTo>
                  <a:cubicBezTo>
                    <a:pt x="697" y="81"/>
                    <a:pt x="701" y="102"/>
                    <a:pt x="708" y="115"/>
                  </a:cubicBezTo>
                  <a:cubicBezTo>
                    <a:pt x="715" y="102"/>
                    <a:pt x="719" y="81"/>
                    <a:pt x="721" y="54"/>
                  </a:cubicBezTo>
                  <a:close/>
                  <a:moveTo>
                    <a:pt x="718" y="129"/>
                  </a:moveTo>
                  <a:cubicBezTo>
                    <a:pt x="726" y="139"/>
                    <a:pt x="737" y="147"/>
                    <a:pt x="751" y="155"/>
                  </a:cubicBezTo>
                  <a:lnTo>
                    <a:pt x="742" y="171"/>
                  </a:lnTo>
                  <a:cubicBezTo>
                    <a:pt x="726" y="161"/>
                    <a:pt x="714" y="151"/>
                    <a:pt x="708" y="141"/>
                  </a:cubicBezTo>
                  <a:cubicBezTo>
                    <a:pt x="696" y="154"/>
                    <a:pt x="679" y="166"/>
                    <a:pt x="655" y="175"/>
                  </a:cubicBezTo>
                  <a:lnTo>
                    <a:pt x="647" y="160"/>
                  </a:lnTo>
                  <a:cubicBezTo>
                    <a:pt x="673" y="150"/>
                    <a:pt x="690" y="139"/>
                    <a:pt x="699" y="128"/>
                  </a:cubicBezTo>
                  <a:cubicBezTo>
                    <a:pt x="690" y="111"/>
                    <a:pt x="686" y="95"/>
                    <a:pt x="685" y="78"/>
                  </a:cubicBezTo>
                  <a:cubicBezTo>
                    <a:pt x="682" y="86"/>
                    <a:pt x="679" y="92"/>
                    <a:pt x="676" y="96"/>
                  </a:cubicBezTo>
                  <a:lnTo>
                    <a:pt x="663" y="86"/>
                  </a:lnTo>
                  <a:cubicBezTo>
                    <a:pt x="678" y="64"/>
                    <a:pt x="687" y="37"/>
                    <a:pt x="690" y="4"/>
                  </a:cubicBezTo>
                  <a:lnTo>
                    <a:pt x="706" y="8"/>
                  </a:lnTo>
                  <a:cubicBezTo>
                    <a:pt x="709" y="10"/>
                    <a:pt x="708" y="11"/>
                    <a:pt x="703" y="12"/>
                  </a:cubicBezTo>
                  <a:cubicBezTo>
                    <a:pt x="702" y="21"/>
                    <a:pt x="700" y="30"/>
                    <a:pt x="697" y="39"/>
                  </a:cubicBezTo>
                  <a:lnTo>
                    <a:pt x="748" y="39"/>
                  </a:lnTo>
                  <a:lnTo>
                    <a:pt x="748" y="54"/>
                  </a:lnTo>
                  <a:lnTo>
                    <a:pt x="736" y="54"/>
                  </a:lnTo>
                  <a:cubicBezTo>
                    <a:pt x="735" y="85"/>
                    <a:pt x="729" y="110"/>
                    <a:pt x="718" y="129"/>
                  </a:cubicBezTo>
                  <a:close/>
                  <a:moveTo>
                    <a:pt x="655" y="36"/>
                  </a:moveTo>
                  <a:lnTo>
                    <a:pt x="643" y="30"/>
                  </a:lnTo>
                  <a:cubicBezTo>
                    <a:pt x="647" y="23"/>
                    <a:pt x="651" y="16"/>
                    <a:pt x="655" y="7"/>
                  </a:cubicBezTo>
                  <a:lnTo>
                    <a:pt x="668" y="14"/>
                  </a:lnTo>
                  <a:cubicBezTo>
                    <a:pt x="670" y="16"/>
                    <a:pt x="669" y="17"/>
                    <a:pt x="666" y="18"/>
                  </a:cubicBezTo>
                  <a:cubicBezTo>
                    <a:pt x="663" y="25"/>
                    <a:pt x="659" y="31"/>
                    <a:pt x="655" y="36"/>
                  </a:cubicBezTo>
                  <a:close/>
                  <a:moveTo>
                    <a:pt x="637" y="130"/>
                  </a:moveTo>
                  <a:cubicBezTo>
                    <a:pt x="641" y="126"/>
                    <a:pt x="644" y="119"/>
                    <a:pt x="646" y="110"/>
                  </a:cubicBezTo>
                  <a:lnTo>
                    <a:pt x="625" y="110"/>
                  </a:lnTo>
                  <a:cubicBezTo>
                    <a:pt x="623" y="114"/>
                    <a:pt x="620" y="119"/>
                    <a:pt x="618" y="123"/>
                  </a:cubicBezTo>
                  <a:cubicBezTo>
                    <a:pt x="625" y="125"/>
                    <a:pt x="631" y="128"/>
                    <a:pt x="637" y="130"/>
                  </a:cubicBezTo>
                  <a:close/>
                  <a:moveTo>
                    <a:pt x="607" y="142"/>
                  </a:moveTo>
                  <a:lnTo>
                    <a:pt x="595" y="135"/>
                  </a:lnTo>
                  <a:cubicBezTo>
                    <a:pt x="600" y="128"/>
                    <a:pt x="605" y="119"/>
                    <a:pt x="610" y="110"/>
                  </a:cubicBezTo>
                  <a:lnTo>
                    <a:pt x="582" y="110"/>
                  </a:lnTo>
                  <a:lnTo>
                    <a:pt x="582" y="98"/>
                  </a:lnTo>
                  <a:lnTo>
                    <a:pt x="615" y="98"/>
                  </a:lnTo>
                  <a:cubicBezTo>
                    <a:pt x="618" y="91"/>
                    <a:pt x="620" y="86"/>
                    <a:pt x="622" y="81"/>
                  </a:cubicBezTo>
                  <a:lnTo>
                    <a:pt x="636" y="85"/>
                  </a:lnTo>
                  <a:cubicBezTo>
                    <a:pt x="638" y="87"/>
                    <a:pt x="637" y="88"/>
                    <a:pt x="634" y="89"/>
                  </a:cubicBezTo>
                  <a:lnTo>
                    <a:pt x="629" y="98"/>
                  </a:lnTo>
                  <a:lnTo>
                    <a:pt x="672" y="98"/>
                  </a:lnTo>
                  <a:lnTo>
                    <a:pt x="672" y="110"/>
                  </a:lnTo>
                  <a:lnTo>
                    <a:pt x="661" y="110"/>
                  </a:lnTo>
                  <a:cubicBezTo>
                    <a:pt x="658" y="120"/>
                    <a:pt x="654" y="128"/>
                    <a:pt x="649" y="135"/>
                  </a:cubicBezTo>
                  <a:cubicBezTo>
                    <a:pt x="654" y="137"/>
                    <a:pt x="659" y="140"/>
                    <a:pt x="664" y="143"/>
                  </a:cubicBezTo>
                  <a:lnTo>
                    <a:pt x="657" y="155"/>
                  </a:lnTo>
                  <a:cubicBezTo>
                    <a:pt x="651" y="151"/>
                    <a:pt x="646" y="149"/>
                    <a:pt x="642" y="147"/>
                  </a:cubicBezTo>
                  <a:cubicBezTo>
                    <a:pt x="629" y="160"/>
                    <a:pt x="611" y="168"/>
                    <a:pt x="589" y="171"/>
                  </a:cubicBezTo>
                  <a:lnTo>
                    <a:pt x="584" y="157"/>
                  </a:lnTo>
                  <a:cubicBezTo>
                    <a:pt x="604" y="155"/>
                    <a:pt x="619" y="150"/>
                    <a:pt x="629" y="141"/>
                  </a:cubicBezTo>
                  <a:cubicBezTo>
                    <a:pt x="624" y="138"/>
                    <a:pt x="618" y="136"/>
                    <a:pt x="613" y="134"/>
                  </a:cubicBezTo>
                  <a:lnTo>
                    <a:pt x="607" y="142"/>
                  </a:lnTo>
                  <a:close/>
                  <a:moveTo>
                    <a:pt x="622" y="1"/>
                  </a:moveTo>
                  <a:lnTo>
                    <a:pt x="634" y="1"/>
                  </a:lnTo>
                  <a:cubicBezTo>
                    <a:pt x="638" y="2"/>
                    <a:pt x="639" y="3"/>
                    <a:pt x="635" y="6"/>
                  </a:cubicBezTo>
                  <a:lnTo>
                    <a:pt x="635" y="38"/>
                  </a:lnTo>
                  <a:lnTo>
                    <a:pt x="673" y="38"/>
                  </a:lnTo>
                  <a:lnTo>
                    <a:pt x="673" y="50"/>
                  </a:lnTo>
                  <a:lnTo>
                    <a:pt x="642" y="50"/>
                  </a:lnTo>
                  <a:cubicBezTo>
                    <a:pt x="647" y="56"/>
                    <a:pt x="656" y="63"/>
                    <a:pt x="667" y="69"/>
                  </a:cubicBezTo>
                  <a:lnTo>
                    <a:pt x="659" y="81"/>
                  </a:lnTo>
                  <a:cubicBezTo>
                    <a:pt x="651" y="76"/>
                    <a:pt x="643" y="69"/>
                    <a:pt x="635" y="60"/>
                  </a:cubicBezTo>
                  <a:lnTo>
                    <a:pt x="635" y="78"/>
                  </a:lnTo>
                  <a:lnTo>
                    <a:pt x="622" y="78"/>
                  </a:lnTo>
                  <a:lnTo>
                    <a:pt x="622" y="64"/>
                  </a:lnTo>
                  <a:cubicBezTo>
                    <a:pt x="614" y="74"/>
                    <a:pt x="603" y="83"/>
                    <a:pt x="589" y="91"/>
                  </a:cubicBezTo>
                  <a:lnTo>
                    <a:pt x="580" y="79"/>
                  </a:lnTo>
                  <a:cubicBezTo>
                    <a:pt x="595" y="71"/>
                    <a:pt x="608" y="61"/>
                    <a:pt x="618" y="50"/>
                  </a:cubicBezTo>
                  <a:lnTo>
                    <a:pt x="583" y="50"/>
                  </a:lnTo>
                  <a:lnTo>
                    <a:pt x="583" y="38"/>
                  </a:lnTo>
                  <a:lnTo>
                    <a:pt x="622" y="38"/>
                  </a:lnTo>
                  <a:lnTo>
                    <a:pt x="622" y="1"/>
                  </a:lnTo>
                  <a:close/>
                  <a:moveTo>
                    <a:pt x="588" y="16"/>
                  </a:moveTo>
                  <a:lnTo>
                    <a:pt x="600" y="9"/>
                  </a:lnTo>
                  <a:cubicBezTo>
                    <a:pt x="606" y="15"/>
                    <a:pt x="610" y="21"/>
                    <a:pt x="613" y="27"/>
                  </a:cubicBezTo>
                  <a:lnTo>
                    <a:pt x="601" y="36"/>
                  </a:lnTo>
                  <a:cubicBezTo>
                    <a:pt x="598" y="28"/>
                    <a:pt x="593" y="22"/>
                    <a:pt x="588" y="16"/>
                  </a:cubicBezTo>
                  <a:close/>
                  <a:moveTo>
                    <a:pt x="880" y="75"/>
                  </a:moveTo>
                  <a:lnTo>
                    <a:pt x="880" y="72"/>
                  </a:lnTo>
                  <a:lnTo>
                    <a:pt x="843" y="72"/>
                  </a:lnTo>
                  <a:lnTo>
                    <a:pt x="843" y="174"/>
                  </a:lnTo>
                  <a:lnTo>
                    <a:pt x="828" y="174"/>
                  </a:lnTo>
                  <a:lnTo>
                    <a:pt x="828" y="6"/>
                  </a:lnTo>
                  <a:lnTo>
                    <a:pt x="895" y="6"/>
                  </a:lnTo>
                  <a:lnTo>
                    <a:pt x="895" y="75"/>
                  </a:lnTo>
                  <a:lnTo>
                    <a:pt x="880" y="75"/>
                  </a:lnTo>
                  <a:close/>
                  <a:moveTo>
                    <a:pt x="880" y="33"/>
                  </a:moveTo>
                  <a:lnTo>
                    <a:pt x="880" y="18"/>
                  </a:lnTo>
                  <a:lnTo>
                    <a:pt x="843" y="18"/>
                  </a:lnTo>
                  <a:lnTo>
                    <a:pt x="843" y="33"/>
                  </a:lnTo>
                  <a:lnTo>
                    <a:pt x="880" y="33"/>
                  </a:lnTo>
                  <a:close/>
                  <a:moveTo>
                    <a:pt x="880" y="60"/>
                  </a:moveTo>
                  <a:lnTo>
                    <a:pt x="880" y="45"/>
                  </a:lnTo>
                  <a:lnTo>
                    <a:pt x="843" y="45"/>
                  </a:lnTo>
                  <a:lnTo>
                    <a:pt x="843" y="60"/>
                  </a:lnTo>
                  <a:lnTo>
                    <a:pt x="880" y="60"/>
                  </a:lnTo>
                  <a:close/>
                  <a:moveTo>
                    <a:pt x="882" y="146"/>
                  </a:moveTo>
                  <a:lnTo>
                    <a:pt x="882" y="156"/>
                  </a:lnTo>
                  <a:lnTo>
                    <a:pt x="869" y="156"/>
                  </a:lnTo>
                  <a:lnTo>
                    <a:pt x="869" y="90"/>
                  </a:lnTo>
                  <a:lnTo>
                    <a:pt x="940" y="90"/>
                  </a:lnTo>
                  <a:lnTo>
                    <a:pt x="940" y="152"/>
                  </a:lnTo>
                  <a:lnTo>
                    <a:pt x="928" y="152"/>
                  </a:lnTo>
                  <a:lnTo>
                    <a:pt x="928" y="146"/>
                  </a:lnTo>
                  <a:lnTo>
                    <a:pt x="882" y="146"/>
                  </a:lnTo>
                  <a:close/>
                  <a:moveTo>
                    <a:pt x="928" y="134"/>
                  </a:moveTo>
                  <a:lnTo>
                    <a:pt x="928" y="102"/>
                  </a:lnTo>
                  <a:lnTo>
                    <a:pt x="882" y="102"/>
                  </a:lnTo>
                  <a:lnTo>
                    <a:pt x="882" y="134"/>
                  </a:lnTo>
                  <a:lnTo>
                    <a:pt x="928" y="134"/>
                  </a:lnTo>
                  <a:close/>
                  <a:moveTo>
                    <a:pt x="953" y="171"/>
                  </a:moveTo>
                  <a:lnTo>
                    <a:pt x="949" y="157"/>
                  </a:lnTo>
                  <a:lnTo>
                    <a:pt x="964" y="157"/>
                  </a:lnTo>
                  <a:cubicBezTo>
                    <a:pt x="966" y="157"/>
                    <a:pt x="967" y="156"/>
                    <a:pt x="967" y="155"/>
                  </a:cubicBezTo>
                  <a:lnTo>
                    <a:pt x="967" y="72"/>
                  </a:lnTo>
                  <a:lnTo>
                    <a:pt x="928" y="72"/>
                  </a:lnTo>
                  <a:lnTo>
                    <a:pt x="928" y="76"/>
                  </a:lnTo>
                  <a:lnTo>
                    <a:pt x="913" y="76"/>
                  </a:lnTo>
                  <a:lnTo>
                    <a:pt x="913" y="6"/>
                  </a:lnTo>
                  <a:lnTo>
                    <a:pt x="982" y="6"/>
                  </a:lnTo>
                  <a:lnTo>
                    <a:pt x="982" y="159"/>
                  </a:lnTo>
                  <a:cubicBezTo>
                    <a:pt x="982" y="167"/>
                    <a:pt x="978" y="171"/>
                    <a:pt x="970" y="171"/>
                  </a:cubicBezTo>
                  <a:lnTo>
                    <a:pt x="953" y="171"/>
                  </a:lnTo>
                  <a:close/>
                  <a:moveTo>
                    <a:pt x="967" y="18"/>
                  </a:moveTo>
                  <a:lnTo>
                    <a:pt x="928" y="18"/>
                  </a:lnTo>
                  <a:lnTo>
                    <a:pt x="928" y="33"/>
                  </a:lnTo>
                  <a:lnTo>
                    <a:pt x="967" y="33"/>
                  </a:lnTo>
                  <a:lnTo>
                    <a:pt x="967" y="18"/>
                  </a:lnTo>
                  <a:close/>
                  <a:moveTo>
                    <a:pt x="967" y="60"/>
                  </a:moveTo>
                  <a:lnTo>
                    <a:pt x="967" y="45"/>
                  </a:lnTo>
                  <a:lnTo>
                    <a:pt x="928" y="45"/>
                  </a:lnTo>
                  <a:lnTo>
                    <a:pt x="928" y="60"/>
                  </a:lnTo>
                  <a:lnTo>
                    <a:pt x="967" y="60"/>
                  </a:lnTo>
                  <a:close/>
                  <a:moveTo>
                    <a:pt x="1114" y="108"/>
                  </a:moveTo>
                  <a:cubicBezTo>
                    <a:pt x="1108" y="111"/>
                    <a:pt x="1101" y="112"/>
                    <a:pt x="1093" y="112"/>
                  </a:cubicBezTo>
                  <a:cubicBezTo>
                    <a:pt x="1078" y="112"/>
                    <a:pt x="1067" y="108"/>
                    <a:pt x="1058" y="99"/>
                  </a:cubicBezTo>
                  <a:cubicBezTo>
                    <a:pt x="1050" y="91"/>
                    <a:pt x="1045" y="81"/>
                    <a:pt x="1045" y="69"/>
                  </a:cubicBezTo>
                  <a:cubicBezTo>
                    <a:pt x="1045" y="57"/>
                    <a:pt x="1050" y="46"/>
                    <a:pt x="1059" y="37"/>
                  </a:cubicBezTo>
                  <a:cubicBezTo>
                    <a:pt x="1067" y="29"/>
                    <a:pt x="1079" y="24"/>
                    <a:pt x="1095" y="24"/>
                  </a:cubicBezTo>
                  <a:cubicBezTo>
                    <a:pt x="1110" y="24"/>
                    <a:pt x="1122" y="29"/>
                    <a:pt x="1130" y="37"/>
                  </a:cubicBezTo>
                  <a:cubicBezTo>
                    <a:pt x="1141" y="48"/>
                    <a:pt x="1147" y="66"/>
                    <a:pt x="1147" y="90"/>
                  </a:cubicBezTo>
                  <a:cubicBezTo>
                    <a:pt x="1147" y="114"/>
                    <a:pt x="1141" y="132"/>
                    <a:pt x="1131" y="142"/>
                  </a:cubicBezTo>
                  <a:cubicBezTo>
                    <a:pt x="1122" y="151"/>
                    <a:pt x="1110" y="156"/>
                    <a:pt x="1094" y="156"/>
                  </a:cubicBezTo>
                  <a:cubicBezTo>
                    <a:pt x="1079" y="156"/>
                    <a:pt x="1068" y="152"/>
                    <a:pt x="1060" y="144"/>
                  </a:cubicBezTo>
                  <a:cubicBezTo>
                    <a:pt x="1055" y="139"/>
                    <a:pt x="1051" y="132"/>
                    <a:pt x="1048" y="123"/>
                  </a:cubicBezTo>
                  <a:lnTo>
                    <a:pt x="1067" y="123"/>
                  </a:lnTo>
                  <a:cubicBezTo>
                    <a:pt x="1069" y="128"/>
                    <a:pt x="1071" y="132"/>
                    <a:pt x="1074" y="135"/>
                  </a:cubicBezTo>
                  <a:cubicBezTo>
                    <a:pt x="1078" y="139"/>
                    <a:pt x="1085" y="141"/>
                    <a:pt x="1094" y="141"/>
                  </a:cubicBezTo>
                  <a:cubicBezTo>
                    <a:pt x="1104" y="141"/>
                    <a:pt x="1112" y="138"/>
                    <a:pt x="1119" y="131"/>
                  </a:cubicBezTo>
                  <a:cubicBezTo>
                    <a:pt x="1125" y="124"/>
                    <a:pt x="1129" y="112"/>
                    <a:pt x="1130" y="94"/>
                  </a:cubicBezTo>
                  <a:cubicBezTo>
                    <a:pt x="1125" y="100"/>
                    <a:pt x="1120" y="105"/>
                    <a:pt x="1114" y="108"/>
                  </a:cubicBezTo>
                  <a:close/>
                  <a:moveTo>
                    <a:pt x="1072" y="48"/>
                  </a:moveTo>
                  <a:cubicBezTo>
                    <a:pt x="1066" y="53"/>
                    <a:pt x="1063" y="60"/>
                    <a:pt x="1063" y="69"/>
                  </a:cubicBezTo>
                  <a:cubicBezTo>
                    <a:pt x="1063" y="77"/>
                    <a:pt x="1066" y="83"/>
                    <a:pt x="1072" y="89"/>
                  </a:cubicBezTo>
                  <a:cubicBezTo>
                    <a:pt x="1077" y="94"/>
                    <a:pt x="1084" y="97"/>
                    <a:pt x="1093" y="97"/>
                  </a:cubicBezTo>
                  <a:cubicBezTo>
                    <a:pt x="1104" y="97"/>
                    <a:pt x="1112" y="94"/>
                    <a:pt x="1117" y="89"/>
                  </a:cubicBezTo>
                  <a:cubicBezTo>
                    <a:pt x="1124" y="82"/>
                    <a:pt x="1127" y="75"/>
                    <a:pt x="1127" y="67"/>
                  </a:cubicBezTo>
                  <a:cubicBezTo>
                    <a:pt x="1127" y="60"/>
                    <a:pt x="1124" y="53"/>
                    <a:pt x="1118" y="47"/>
                  </a:cubicBezTo>
                  <a:cubicBezTo>
                    <a:pt x="1113" y="42"/>
                    <a:pt x="1105" y="39"/>
                    <a:pt x="1095" y="39"/>
                  </a:cubicBezTo>
                  <a:cubicBezTo>
                    <a:pt x="1085" y="39"/>
                    <a:pt x="1077" y="42"/>
                    <a:pt x="1072" y="48"/>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76" name="Rectangle 565"/>
            <p:cNvSpPr>
              <a:spLocks noChangeArrowheads="1"/>
            </p:cNvSpPr>
            <p:nvPr/>
          </p:nvSpPr>
          <p:spPr bwMode="auto">
            <a:xfrm>
              <a:off x="47625" y="1252220"/>
              <a:ext cx="4056380" cy="1987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77" name="Freeform 566"/>
            <p:cNvSpPr>
              <a:spLocks noEditPoints="1"/>
            </p:cNvSpPr>
            <p:nvPr/>
          </p:nvSpPr>
          <p:spPr bwMode="auto">
            <a:xfrm>
              <a:off x="283845" y="1303655"/>
              <a:ext cx="81280" cy="82550"/>
            </a:xfrm>
            <a:custGeom>
              <a:avLst/>
              <a:gdLst>
                <a:gd name="T0" fmla="*/ 16 w 136"/>
                <a:gd name="T1" fmla="*/ 137 h 140"/>
                <a:gd name="T2" fmla="*/ 0 w 136"/>
                <a:gd name="T3" fmla="*/ 137 h 140"/>
                <a:gd name="T4" fmla="*/ 0 w 136"/>
                <a:gd name="T5" fmla="*/ 0 h 140"/>
                <a:gd name="T6" fmla="*/ 17 w 136"/>
                <a:gd name="T7" fmla="*/ 0 h 140"/>
                <a:gd name="T8" fmla="*/ 17 w 136"/>
                <a:gd name="T9" fmla="*/ 49 h 140"/>
                <a:gd name="T10" fmla="*/ 44 w 136"/>
                <a:gd name="T11" fmla="*/ 36 h 140"/>
                <a:gd name="T12" fmla="*/ 62 w 136"/>
                <a:gd name="T13" fmla="*/ 39 h 140"/>
                <a:gd name="T14" fmla="*/ 75 w 136"/>
                <a:gd name="T15" fmla="*/ 50 h 140"/>
                <a:gd name="T16" fmla="*/ 83 w 136"/>
                <a:gd name="T17" fmla="*/ 66 h 140"/>
                <a:gd name="T18" fmla="*/ 86 w 136"/>
                <a:gd name="T19" fmla="*/ 86 h 140"/>
                <a:gd name="T20" fmla="*/ 74 w 136"/>
                <a:gd name="T21" fmla="*/ 126 h 140"/>
                <a:gd name="T22" fmla="*/ 43 w 136"/>
                <a:gd name="T23" fmla="*/ 140 h 140"/>
                <a:gd name="T24" fmla="*/ 16 w 136"/>
                <a:gd name="T25" fmla="*/ 125 h 140"/>
                <a:gd name="T26" fmla="*/ 16 w 136"/>
                <a:gd name="T27" fmla="*/ 137 h 140"/>
                <a:gd name="T28" fmla="*/ 15 w 136"/>
                <a:gd name="T29" fmla="*/ 87 h 140"/>
                <a:gd name="T30" fmla="*/ 20 w 136"/>
                <a:gd name="T31" fmla="*/ 113 h 140"/>
                <a:gd name="T32" fmla="*/ 42 w 136"/>
                <a:gd name="T33" fmla="*/ 126 h 140"/>
                <a:gd name="T34" fmla="*/ 61 w 136"/>
                <a:gd name="T35" fmla="*/ 116 h 140"/>
                <a:gd name="T36" fmla="*/ 69 w 136"/>
                <a:gd name="T37" fmla="*/ 87 h 140"/>
                <a:gd name="T38" fmla="*/ 61 w 136"/>
                <a:gd name="T39" fmla="*/ 59 h 140"/>
                <a:gd name="T40" fmla="*/ 43 w 136"/>
                <a:gd name="T41" fmla="*/ 49 h 140"/>
                <a:gd name="T42" fmla="*/ 24 w 136"/>
                <a:gd name="T43" fmla="*/ 59 h 140"/>
                <a:gd name="T44" fmla="*/ 15 w 136"/>
                <a:gd name="T45" fmla="*/ 87 h 140"/>
                <a:gd name="T46" fmla="*/ 117 w 136"/>
                <a:gd name="T47" fmla="*/ 137 h 140"/>
                <a:gd name="T48" fmla="*/ 117 w 136"/>
                <a:gd name="T49" fmla="*/ 118 h 140"/>
                <a:gd name="T50" fmla="*/ 136 w 136"/>
                <a:gd name="T51" fmla="*/ 118 h 140"/>
                <a:gd name="T52" fmla="*/ 136 w 136"/>
                <a:gd name="T53" fmla="*/ 137 h 140"/>
                <a:gd name="T54" fmla="*/ 117 w 136"/>
                <a:gd name="T55" fmla="*/ 13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6" h="140">
                  <a:moveTo>
                    <a:pt x="16" y="137"/>
                  </a:moveTo>
                  <a:lnTo>
                    <a:pt x="0" y="137"/>
                  </a:lnTo>
                  <a:lnTo>
                    <a:pt x="0" y="0"/>
                  </a:lnTo>
                  <a:lnTo>
                    <a:pt x="17" y="0"/>
                  </a:lnTo>
                  <a:lnTo>
                    <a:pt x="17" y="49"/>
                  </a:lnTo>
                  <a:cubicBezTo>
                    <a:pt x="24" y="40"/>
                    <a:pt x="33" y="36"/>
                    <a:pt x="44" y="36"/>
                  </a:cubicBezTo>
                  <a:cubicBezTo>
                    <a:pt x="50" y="36"/>
                    <a:pt x="56" y="37"/>
                    <a:pt x="62" y="39"/>
                  </a:cubicBezTo>
                  <a:cubicBezTo>
                    <a:pt x="67" y="42"/>
                    <a:pt x="72" y="45"/>
                    <a:pt x="75" y="50"/>
                  </a:cubicBezTo>
                  <a:cubicBezTo>
                    <a:pt x="79" y="54"/>
                    <a:pt x="81" y="60"/>
                    <a:pt x="83" y="66"/>
                  </a:cubicBezTo>
                  <a:cubicBezTo>
                    <a:pt x="85" y="72"/>
                    <a:pt x="86" y="79"/>
                    <a:pt x="86" y="86"/>
                  </a:cubicBezTo>
                  <a:cubicBezTo>
                    <a:pt x="86" y="103"/>
                    <a:pt x="82" y="116"/>
                    <a:pt x="74" y="126"/>
                  </a:cubicBezTo>
                  <a:cubicBezTo>
                    <a:pt x="65" y="135"/>
                    <a:pt x="55" y="140"/>
                    <a:pt x="43" y="140"/>
                  </a:cubicBezTo>
                  <a:cubicBezTo>
                    <a:pt x="32" y="140"/>
                    <a:pt x="22" y="135"/>
                    <a:pt x="16" y="125"/>
                  </a:cubicBezTo>
                  <a:lnTo>
                    <a:pt x="16" y="137"/>
                  </a:lnTo>
                  <a:close/>
                  <a:moveTo>
                    <a:pt x="15" y="87"/>
                  </a:moveTo>
                  <a:cubicBezTo>
                    <a:pt x="15" y="99"/>
                    <a:pt x="17" y="107"/>
                    <a:pt x="20" y="113"/>
                  </a:cubicBezTo>
                  <a:cubicBezTo>
                    <a:pt x="26" y="121"/>
                    <a:pt x="33" y="126"/>
                    <a:pt x="42" y="126"/>
                  </a:cubicBezTo>
                  <a:cubicBezTo>
                    <a:pt x="49" y="126"/>
                    <a:pt x="56" y="123"/>
                    <a:pt x="61" y="116"/>
                  </a:cubicBezTo>
                  <a:cubicBezTo>
                    <a:pt x="67" y="110"/>
                    <a:pt x="69" y="100"/>
                    <a:pt x="69" y="87"/>
                  </a:cubicBezTo>
                  <a:cubicBezTo>
                    <a:pt x="69" y="74"/>
                    <a:pt x="67" y="65"/>
                    <a:pt x="61" y="59"/>
                  </a:cubicBezTo>
                  <a:cubicBezTo>
                    <a:pt x="56" y="53"/>
                    <a:pt x="50" y="49"/>
                    <a:pt x="43" y="49"/>
                  </a:cubicBezTo>
                  <a:cubicBezTo>
                    <a:pt x="35" y="49"/>
                    <a:pt x="29" y="53"/>
                    <a:pt x="24" y="59"/>
                  </a:cubicBezTo>
                  <a:cubicBezTo>
                    <a:pt x="18" y="66"/>
                    <a:pt x="15" y="75"/>
                    <a:pt x="15" y="87"/>
                  </a:cubicBezTo>
                  <a:close/>
                  <a:moveTo>
                    <a:pt x="117" y="137"/>
                  </a:moveTo>
                  <a:lnTo>
                    <a:pt x="117" y="118"/>
                  </a:lnTo>
                  <a:lnTo>
                    <a:pt x="136" y="118"/>
                  </a:lnTo>
                  <a:lnTo>
                    <a:pt x="136" y="137"/>
                  </a:lnTo>
                  <a:lnTo>
                    <a:pt x="117" y="13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78" name="Freeform 567"/>
            <p:cNvSpPr>
              <a:spLocks noEditPoints="1"/>
            </p:cNvSpPr>
            <p:nvPr/>
          </p:nvSpPr>
          <p:spPr bwMode="auto">
            <a:xfrm>
              <a:off x="409575" y="1292225"/>
              <a:ext cx="1195070" cy="116840"/>
            </a:xfrm>
            <a:custGeom>
              <a:avLst/>
              <a:gdLst>
                <a:gd name="T0" fmla="*/ 157 w 2008"/>
                <a:gd name="T1" fmla="*/ 81 h 197"/>
                <a:gd name="T2" fmla="*/ 56 w 2008"/>
                <a:gd name="T3" fmla="*/ 171 h 197"/>
                <a:gd name="T4" fmla="*/ 81 w 2008"/>
                <a:gd name="T5" fmla="*/ 69 h 197"/>
                <a:gd name="T6" fmla="*/ 122 w 2008"/>
                <a:gd name="T7" fmla="*/ 12 h 197"/>
                <a:gd name="T8" fmla="*/ 227 w 2008"/>
                <a:gd name="T9" fmla="*/ 111 h 197"/>
                <a:gd name="T10" fmla="*/ 293 w 2008"/>
                <a:gd name="T11" fmla="*/ 10 h 197"/>
                <a:gd name="T12" fmla="*/ 281 w 2008"/>
                <a:gd name="T13" fmla="*/ 78 h 197"/>
                <a:gd name="T14" fmla="*/ 251 w 2008"/>
                <a:gd name="T15" fmla="*/ 93 h 197"/>
                <a:gd name="T16" fmla="*/ 280 w 2008"/>
                <a:gd name="T17" fmla="*/ 130 h 197"/>
                <a:gd name="T18" fmla="*/ 322 w 2008"/>
                <a:gd name="T19" fmla="*/ 126 h 197"/>
                <a:gd name="T20" fmla="*/ 323 w 2008"/>
                <a:gd name="T21" fmla="*/ 156 h 197"/>
                <a:gd name="T22" fmla="*/ 338 w 2008"/>
                <a:gd name="T23" fmla="*/ 170 h 197"/>
                <a:gd name="T24" fmla="*/ 200 w 2008"/>
                <a:gd name="T25" fmla="*/ 54 h 197"/>
                <a:gd name="T26" fmla="*/ 413 w 2008"/>
                <a:gd name="T27" fmla="*/ 172 h 197"/>
                <a:gd name="T28" fmla="*/ 422 w 2008"/>
                <a:gd name="T29" fmla="*/ 8 h 197"/>
                <a:gd name="T30" fmla="*/ 462 w 2008"/>
                <a:gd name="T31" fmla="*/ 50 h 197"/>
                <a:gd name="T32" fmla="*/ 494 w 2008"/>
                <a:gd name="T33" fmla="*/ 0 h 197"/>
                <a:gd name="T34" fmla="*/ 475 w 2008"/>
                <a:gd name="T35" fmla="*/ 75 h 197"/>
                <a:gd name="T36" fmla="*/ 519 w 2008"/>
                <a:gd name="T37" fmla="*/ 87 h 197"/>
                <a:gd name="T38" fmla="*/ 431 w 2008"/>
                <a:gd name="T39" fmla="*/ 172 h 197"/>
                <a:gd name="T40" fmla="*/ 446 w 2008"/>
                <a:gd name="T41" fmla="*/ 165 h 197"/>
                <a:gd name="T42" fmla="*/ 578 w 2008"/>
                <a:gd name="T43" fmla="*/ 76 h 197"/>
                <a:gd name="T44" fmla="*/ 678 w 2008"/>
                <a:gd name="T45" fmla="*/ 156 h 197"/>
                <a:gd name="T46" fmla="*/ 685 w 2008"/>
                <a:gd name="T47" fmla="*/ 107 h 197"/>
                <a:gd name="T48" fmla="*/ 781 w 2008"/>
                <a:gd name="T49" fmla="*/ 123 h 197"/>
                <a:gd name="T50" fmla="*/ 825 w 2008"/>
                <a:gd name="T51" fmla="*/ 73 h 197"/>
                <a:gd name="T52" fmla="*/ 897 w 2008"/>
                <a:gd name="T53" fmla="*/ 154 h 197"/>
                <a:gd name="T54" fmla="*/ 894 w 2008"/>
                <a:gd name="T55" fmla="*/ 23 h 197"/>
                <a:gd name="T56" fmla="*/ 739 w 2008"/>
                <a:gd name="T57" fmla="*/ 23 h 197"/>
                <a:gd name="T58" fmla="*/ 1039 w 2008"/>
                <a:gd name="T59" fmla="*/ 54 h 197"/>
                <a:gd name="T60" fmla="*/ 999 w 2008"/>
                <a:gd name="T61" fmla="*/ 175 h 197"/>
                <a:gd name="T62" fmla="*/ 1050 w 2008"/>
                <a:gd name="T63" fmla="*/ 8 h 197"/>
                <a:gd name="T64" fmla="*/ 999 w 2008"/>
                <a:gd name="T65" fmla="*/ 36 h 197"/>
                <a:gd name="T66" fmla="*/ 990 w 2008"/>
                <a:gd name="T67" fmla="*/ 110 h 197"/>
                <a:gd name="T68" fmla="*/ 926 w 2008"/>
                <a:gd name="T69" fmla="*/ 110 h 197"/>
                <a:gd name="T70" fmla="*/ 1016 w 2008"/>
                <a:gd name="T71" fmla="*/ 98 h 197"/>
                <a:gd name="T72" fmla="*/ 933 w 2008"/>
                <a:gd name="T73" fmla="*/ 171 h 197"/>
                <a:gd name="T74" fmla="*/ 979 w 2008"/>
                <a:gd name="T75" fmla="*/ 6 h 197"/>
                <a:gd name="T76" fmla="*/ 979 w 2008"/>
                <a:gd name="T77" fmla="*/ 60 h 197"/>
                <a:gd name="T78" fmla="*/ 927 w 2008"/>
                <a:gd name="T79" fmla="*/ 50 h 197"/>
                <a:gd name="T80" fmla="*/ 945 w 2008"/>
                <a:gd name="T81" fmla="*/ 36 h 197"/>
                <a:gd name="T82" fmla="*/ 1116 w 2008"/>
                <a:gd name="T83" fmla="*/ 17 h 197"/>
                <a:gd name="T84" fmla="*/ 1187 w 2008"/>
                <a:gd name="T85" fmla="*/ 141 h 197"/>
                <a:gd name="T86" fmla="*/ 1395 w 2008"/>
                <a:gd name="T87" fmla="*/ 174 h 197"/>
                <a:gd name="T88" fmla="*/ 1432 w 2008"/>
                <a:gd name="T89" fmla="*/ 18 h 197"/>
                <a:gd name="T90" fmla="*/ 1395 w 2008"/>
                <a:gd name="T91" fmla="*/ 60 h 197"/>
                <a:gd name="T92" fmla="*/ 1492 w 2008"/>
                <a:gd name="T93" fmla="*/ 152 h 197"/>
                <a:gd name="T94" fmla="*/ 1434 w 2008"/>
                <a:gd name="T95" fmla="*/ 134 h 197"/>
                <a:gd name="T96" fmla="*/ 1480 w 2008"/>
                <a:gd name="T97" fmla="*/ 72 h 197"/>
                <a:gd name="T98" fmla="*/ 1505 w 2008"/>
                <a:gd name="T99" fmla="*/ 171 h 197"/>
                <a:gd name="T100" fmla="*/ 1519 w 2008"/>
                <a:gd name="T101" fmla="*/ 45 h 197"/>
                <a:gd name="T102" fmla="*/ 1651 w 2008"/>
                <a:gd name="T103" fmla="*/ 54 h 197"/>
                <a:gd name="T104" fmla="*/ 1787 w 2008"/>
                <a:gd name="T105" fmla="*/ 108 h 197"/>
                <a:gd name="T106" fmla="*/ 1870 w 2008"/>
                <a:gd name="T107" fmla="*/ 154 h 197"/>
                <a:gd name="T108" fmla="*/ 1853 w 2008"/>
                <a:gd name="T109" fmla="*/ 108 h 197"/>
                <a:gd name="T110" fmla="*/ 1981 w 2008"/>
                <a:gd name="T111" fmla="*/ 120 h 197"/>
                <a:gd name="T112" fmla="*/ 1964 w 2008"/>
                <a:gd name="T113"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8" h="197">
                  <a:moveTo>
                    <a:pt x="89" y="54"/>
                  </a:moveTo>
                  <a:lnTo>
                    <a:pt x="100" y="61"/>
                  </a:lnTo>
                  <a:lnTo>
                    <a:pt x="94" y="69"/>
                  </a:lnTo>
                  <a:lnTo>
                    <a:pt x="143" y="69"/>
                  </a:lnTo>
                  <a:lnTo>
                    <a:pt x="146" y="66"/>
                  </a:lnTo>
                  <a:lnTo>
                    <a:pt x="159" y="77"/>
                  </a:lnTo>
                  <a:cubicBezTo>
                    <a:pt x="161" y="80"/>
                    <a:pt x="160" y="81"/>
                    <a:pt x="157" y="81"/>
                  </a:cubicBezTo>
                  <a:cubicBezTo>
                    <a:pt x="143" y="100"/>
                    <a:pt x="127" y="115"/>
                    <a:pt x="108" y="126"/>
                  </a:cubicBezTo>
                  <a:lnTo>
                    <a:pt x="99" y="114"/>
                  </a:lnTo>
                  <a:cubicBezTo>
                    <a:pt x="115" y="104"/>
                    <a:pt x="127" y="93"/>
                    <a:pt x="135" y="83"/>
                  </a:cubicBezTo>
                  <a:lnTo>
                    <a:pt x="86" y="83"/>
                  </a:lnTo>
                  <a:lnTo>
                    <a:pt x="86" y="159"/>
                  </a:lnTo>
                  <a:cubicBezTo>
                    <a:pt x="86" y="167"/>
                    <a:pt x="82" y="171"/>
                    <a:pt x="74" y="171"/>
                  </a:cubicBezTo>
                  <a:lnTo>
                    <a:pt x="56" y="171"/>
                  </a:lnTo>
                  <a:lnTo>
                    <a:pt x="54" y="157"/>
                  </a:lnTo>
                  <a:lnTo>
                    <a:pt x="68" y="157"/>
                  </a:lnTo>
                  <a:cubicBezTo>
                    <a:pt x="70" y="157"/>
                    <a:pt x="71" y="156"/>
                    <a:pt x="71" y="154"/>
                  </a:cubicBezTo>
                  <a:lnTo>
                    <a:pt x="71" y="83"/>
                  </a:lnTo>
                  <a:lnTo>
                    <a:pt x="0" y="83"/>
                  </a:lnTo>
                  <a:lnTo>
                    <a:pt x="0" y="69"/>
                  </a:lnTo>
                  <a:lnTo>
                    <a:pt x="81" y="69"/>
                  </a:lnTo>
                  <a:cubicBezTo>
                    <a:pt x="66" y="59"/>
                    <a:pt x="52" y="51"/>
                    <a:pt x="40" y="45"/>
                  </a:cubicBezTo>
                  <a:lnTo>
                    <a:pt x="50" y="33"/>
                  </a:lnTo>
                  <a:cubicBezTo>
                    <a:pt x="59" y="36"/>
                    <a:pt x="68" y="41"/>
                    <a:pt x="77" y="46"/>
                  </a:cubicBezTo>
                  <a:lnTo>
                    <a:pt x="107" y="26"/>
                  </a:lnTo>
                  <a:lnTo>
                    <a:pt x="14" y="26"/>
                  </a:lnTo>
                  <a:lnTo>
                    <a:pt x="14" y="12"/>
                  </a:lnTo>
                  <a:lnTo>
                    <a:pt x="122" y="12"/>
                  </a:lnTo>
                  <a:lnTo>
                    <a:pt x="125" y="9"/>
                  </a:lnTo>
                  <a:lnTo>
                    <a:pt x="137" y="22"/>
                  </a:lnTo>
                  <a:cubicBezTo>
                    <a:pt x="139" y="26"/>
                    <a:pt x="138" y="27"/>
                    <a:pt x="134" y="26"/>
                  </a:cubicBezTo>
                  <a:lnTo>
                    <a:pt x="89" y="54"/>
                  </a:lnTo>
                  <a:close/>
                  <a:moveTo>
                    <a:pt x="187" y="156"/>
                  </a:moveTo>
                  <a:cubicBezTo>
                    <a:pt x="196" y="143"/>
                    <a:pt x="206" y="125"/>
                    <a:pt x="215" y="102"/>
                  </a:cubicBezTo>
                  <a:lnTo>
                    <a:pt x="227" y="111"/>
                  </a:lnTo>
                  <a:cubicBezTo>
                    <a:pt x="220" y="130"/>
                    <a:pt x="212" y="148"/>
                    <a:pt x="203" y="165"/>
                  </a:cubicBezTo>
                  <a:cubicBezTo>
                    <a:pt x="203" y="170"/>
                    <a:pt x="202" y="171"/>
                    <a:pt x="198" y="168"/>
                  </a:cubicBezTo>
                  <a:lnTo>
                    <a:pt x="187" y="156"/>
                  </a:lnTo>
                  <a:close/>
                  <a:moveTo>
                    <a:pt x="293" y="129"/>
                  </a:moveTo>
                  <a:lnTo>
                    <a:pt x="238" y="129"/>
                  </a:lnTo>
                  <a:lnTo>
                    <a:pt x="238" y="10"/>
                  </a:lnTo>
                  <a:lnTo>
                    <a:pt x="293" y="10"/>
                  </a:lnTo>
                  <a:lnTo>
                    <a:pt x="293" y="129"/>
                  </a:lnTo>
                  <a:close/>
                  <a:moveTo>
                    <a:pt x="281" y="45"/>
                  </a:moveTo>
                  <a:lnTo>
                    <a:pt x="281" y="24"/>
                  </a:lnTo>
                  <a:lnTo>
                    <a:pt x="251" y="24"/>
                  </a:lnTo>
                  <a:lnTo>
                    <a:pt x="251" y="45"/>
                  </a:lnTo>
                  <a:lnTo>
                    <a:pt x="281" y="45"/>
                  </a:lnTo>
                  <a:close/>
                  <a:moveTo>
                    <a:pt x="281" y="78"/>
                  </a:moveTo>
                  <a:lnTo>
                    <a:pt x="281" y="59"/>
                  </a:lnTo>
                  <a:lnTo>
                    <a:pt x="251" y="59"/>
                  </a:lnTo>
                  <a:lnTo>
                    <a:pt x="251" y="78"/>
                  </a:lnTo>
                  <a:lnTo>
                    <a:pt x="281" y="78"/>
                  </a:lnTo>
                  <a:close/>
                  <a:moveTo>
                    <a:pt x="281" y="114"/>
                  </a:moveTo>
                  <a:lnTo>
                    <a:pt x="281" y="93"/>
                  </a:lnTo>
                  <a:lnTo>
                    <a:pt x="251" y="93"/>
                  </a:lnTo>
                  <a:lnTo>
                    <a:pt x="251" y="114"/>
                  </a:lnTo>
                  <a:lnTo>
                    <a:pt x="281" y="114"/>
                  </a:lnTo>
                  <a:close/>
                  <a:moveTo>
                    <a:pt x="280" y="130"/>
                  </a:moveTo>
                  <a:cubicBezTo>
                    <a:pt x="290" y="139"/>
                    <a:pt x="299" y="147"/>
                    <a:pt x="305" y="156"/>
                  </a:cubicBezTo>
                  <a:lnTo>
                    <a:pt x="293" y="167"/>
                  </a:lnTo>
                  <a:cubicBezTo>
                    <a:pt x="287" y="158"/>
                    <a:pt x="280" y="149"/>
                    <a:pt x="270" y="140"/>
                  </a:cubicBezTo>
                  <a:lnTo>
                    <a:pt x="280" y="130"/>
                  </a:lnTo>
                  <a:close/>
                  <a:moveTo>
                    <a:pt x="264" y="141"/>
                  </a:moveTo>
                  <a:cubicBezTo>
                    <a:pt x="266" y="143"/>
                    <a:pt x="264" y="144"/>
                    <a:pt x="260" y="144"/>
                  </a:cubicBezTo>
                  <a:cubicBezTo>
                    <a:pt x="252" y="154"/>
                    <a:pt x="242" y="163"/>
                    <a:pt x="230" y="171"/>
                  </a:cubicBezTo>
                  <a:lnTo>
                    <a:pt x="222" y="158"/>
                  </a:lnTo>
                  <a:cubicBezTo>
                    <a:pt x="235" y="149"/>
                    <a:pt x="245" y="140"/>
                    <a:pt x="253" y="130"/>
                  </a:cubicBezTo>
                  <a:lnTo>
                    <a:pt x="264" y="141"/>
                  </a:lnTo>
                  <a:close/>
                  <a:moveTo>
                    <a:pt x="322" y="126"/>
                  </a:moveTo>
                  <a:lnTo>
                    <a:pt x="307" y="126"/>
                  </a:lnTo>
                  <a:lnTo>
                    <a:pt x="307" y="25"/>
                  </a:lnTo>
                  <a:lnTo>
                    <a:pt x="321" y="25"/>
                  </a:lnTo>
                  <a:cubicBezTo>
                    <a:pt x="325" y="26"/>
                    <a:pt x="325" y="27"/>
                    <a:pt x="322" y="30"/>
                  </a:cubicBezTo>
                  <a:lnTo>
                    <a:pt x="322" y="126"/>
                  </a:lnTo>
                  <a:close/>
                  <a:moveTo>
                    <a:pt x="326" y="170"/>
                  </a:moveTo>
                  <a:lnTo>
                    <a:pt x="323" y="156"/>
                  </a:lnTo>
                  <a:lnTo>
                    <a:pt x="332" y="156"/>
                  </a:lnTo>
                  <a:cubicBezTo>
                    <a:pt x="334" y="156"/>
                    <a:pt x="335" y="155"/>
                    <a:pt x="335" y="153"/>
                  </a:cubicBezTo>
                  <a:lnTo>
                    <a:pt x="335" y="8"/>
                  </a:lnTo>
                  <a:lnTo>
                    <a:pt x="350" y="8"/>
                  </a:lnTo>
                  <a:cubicBezTo>
                    <a:pt x="354" y="8"/>
                    <a:pt x="354" y="10"/>
                    <a:pt x="350" y="12"/>
                  </a:cubicBezTo>
                  <a:lnTo>
                    <a:pt x="350" y="158"/>
                  </a:lnTo>
                  <a:cubicBezTo>
                    <a:pt x="350" y="166"/>
                    <a:pt x="346" y="170"/>
                    <a:pt x="338" y="170"/>
                  </a:cubicBezTo>
                  <a:lnTo>
                    <a:pt x="326" y="170"/>
                  </a:lnTo>
                  <a:close/>
                  <a:moveTo>
                    <a:pt x="206" y="10"/>
                  </a:moveTo>
                  <a:cubicBezTo>
                    <a:pt x="215" y="15"/>
                    <a:pt x="224" y="20"/>
                    <a:pt x="231" y="27"/>
                  </a:cubicBezTo>
                  <a:lnTo>
                    <a:pt x="221" y="42"/>
                  </a:lnTo>
                  <a:cubicBezTo>
                    <a:pt x="214" y="35"/>
                    <a:pt x="206" y="29"/>
                    <a:pt x="197" y="24"/>
                  </a:cubicBezTo>
                  <a:lnTo>
                    <a:pt x="206" y="10"/>
                  </a:lnTo>
                  <a:close/>
                  <a:moveTo>
                    <a:pt x="200" y="54"/>
                  </a:moveTo>
                  <a:cubicBezTo>
                    <a:pt x="210" y="60"/>
                    <a:pt x="219" y="66"/>
                    <a:pt x="227" y="72"/>
                  </a:cubicBezTo>
                  <a:lnTo>
                    <a:pt x="217" y="86"/>
                  </a:lnTo>
                  <a:cubicBezTo>
                    <a:pt x="210" y="80"/>
                    <a:pt x="202" y="74"/>
                    <a:pt x="191" y="68"/>
                  </a:cubicBezTo>
                  <a:lnTo>
                    <a:pt x="200" y="54"/>
                  </a:lnTo>
                  <a:close/>
                  <a:moveTo>
                    <a:pt x="411" y="51"/>
                  </a:moveTo>
                  <a:cubicBezTo>
                    <a:pt x="416" y="51"/>
                    <a:pt x="416" y="53"/>
                    <a:pt x="413" y="56"/>
                  </a:cubicBezTo>
                  <a:lnTo>
                    <a:pt x="413" y="172"/>
                  </a:lnTo>
                  <a:lnTo>
                    <a:pt x="398" y="172"/>
                  </a:lnTo>
                  <a:lnTo>
                    <a:pt x="398" y="79"/>
                  </a:lnTo>
                  <a:cubicBezTo>
                    <a:pt x="395" y="85"/>
                    <a:pt x="392" y="89"/>
                    <a:pt x="389" y="93"/>
                  </a:cubicBezTo>
                  <a:lnTo>
                    <a:pt x="377" y="84"/>
                  </a:lnTo>
                  <a:cubicBezTo>
                    <a:pt x="394" y="63"/>
                    <a:pt x="404" y="35"/>
                    <a:pt x="407" y="0"/>
                  </a:cubicBezTo>
                  <a:lnTo>
                    <a:pt x="424" y="4"/>
                  </a:lnTo>
                  <a:cubicBezTo>
                    <a:pt x="426" y="6"/>
                    <a:pt x="425" y="7"/>
                    <a:pt x="422" y="8"/>
                  </a:cubicBezTo>
                  <a:cubicBezTo>
                    <a:pt x="420" y="21"/>
                    <a:pt x="416" y="35"/>
                    <a:pt x="411" y="51"/>
                  </a:cubicBezTo>
                  <a:close/>
                  <a:moveTo>
                    <a:pt x="495" y="36"/>
                  </a:moveTo>
                  <a:lnTo>
                    <a:pt x="495" y="50"/>
                  </a:lnTo>
                  <a:lnTo>
                    <a:pt x="532" y="50"/>
                  </a:lnTo>
                  <a:lnTo>
                    <a:pt x="532" y="138"/>
                  </a:lnTo>
                  <a:lnTo>
                    <a:pt x="462" y="138"/>
                  </a:lnTo>
                  <a:lnTo>
                    <a:pt x="462" y="50"/>
                  </a:lnTo>
                  <a:lnTo>
                    <a:pt x="480" y="50"/>
                  </a:lnTo>
                  <a:lnTo>
                    <a:pt x="480" y="36"/>
                  </a:lnTo>
                  <a:lnTo>
                    <a:pt x="426" y="36"/>
                  </a:lnTo>
                  <a:lnTo>
                    <a:pt x="426" y="21"/>
                  </a:lnTo>
                  <a:lnTo>
                    <a:pt x="480" y="21"/>
                  </a:lnTo>
                  <a:lnTo>
                    <a:pt x="480" y="0"/>
                  </a:lnTo>
                  <a:lnTo>
                    <a:pt x="494" y="0"/>
                  </a:lnTo>
                  <a:cubicBezTo>
                    <a:pt x="498" y="1"/>
                    <a:pt x="499" y="2"/>
                    <a:pt x="495" y="5"/>
                  </a:cubicBezTo>
                  <a:lnTo>
                    <a:pt x="495" y="21"/>
                  </a:lnTo>
                  <a:lnTo>
                    <a:pt x="544" y="21"/>
                  </a:lnTo>
                  <a:lnTo>
                    <a:pt x="544" y="36"/>
                  </a:lnTo>
                  <a:lnTo>
                    <a:pt x="495" y="36"/>
                  </a:lnTo>
                  <a:close/>
                  <a:moveTo>
                    <a:pt x="475" y="62"/>
                  </a:moveTo>
                  <a:lnTo>
                    <a:pt x="475" y="75"/>
                  </a:lnTo>
                  <a:lnTo>
                    <a:pt x="519" y="75"/>
                  </a:lnTo>
                  <a:lnTo>
                    <a:pt x="519" y="62"/>
                  </a:lnTo>
                  <a:lnTo>
                    <a:pt x="475" y="62"/>
                  </a:lnTo>
                  <a:close/>
                  <a:moveTo>
                    <a:pt x="475" y="87"/>
                  </a:moveTo>
                  <a:lnTo>
                    <a:pt x="475" y="100"/>
                  </a:lnTo>
                  <a:lnTo>
                    <a:pt x="519" y="100"/>
                  </a:lnTo>
                  <a:lnTo>
                    <a:pt x="519" y="87"/>
                  </a:lnTo>
                  <a:lnTo>
                    <a:pt x="475" y="87"/>
                  </a:lnTo>
                  <a:close/>
                  <a:moveTo>
                    <a:pt x="475" y="112"/>
                  </a:moveTo>
                  <a:lnTo>
                    <a:pt x="475" y="126"/>
                  </a:lnTo>
                  <a:lnTo>
                    <a:pt x="519" y="126"/>
                  </a:lnTo>
                  <a:lnTo>
                    <a:pt x="519" y="112"/>
                  </a:lnTo>
                  <a:lnTo>
                    <a:pt x="475" y="112"/>
                  </a:lnTo>
                  <a:close/>
                  <a:moveTo>
                    <a:pt x="431" y="172"/>
                  </a:moveTo>
                  <a:lnTo>
                    <a:pt x="431" y="52"/>
                  </a:lnTo>
                  <a:lnTo>
                    <a:pt x="446" y="52"/>
                  </a:lnTo>
                  <a:cubicBezTo>
                    <a:pt x="450" y="53"/>
                    <a:pt x="450" y="54"/>
                    <a:pt x="446" y="57"/>
                  </a:cubicBezTo>
                  <a:lnTo>
                    <a:pt x="446" y="151"/>
                  </a:lnTo>
                  <a:lnTo>
                    <a:pt x="550" y="151"/>
                  </a:lnTo>
                  <a:lnTo>
                    <a:pt x="550" y="165"/>
                  </a:lnTo>
                  <a:lnTo>
                    <a:pt x="446" y="165"/>
                  </a:lnTo>
                  <a:lnTo>
                    <a:pt x="446" y="172"/>
                  </a:lnTo>
                  <a:lnTo>
                    <a:pt x="431" y="172"/>
                  </a:lnTo>
                  <a:close/>
                  <a:moveTo>
                    <a:pt x="578" y="76"/>
                  </a:moveTo>
                  <a:lnTo>
                    <a:pt x="578" y="57"/>
                  </a:lnTo>
                  <a:lnTo>
                    <a:pt x="597" y="57"/>
                  </a:lnTo>
                  <a:lnTo>
                    <a:pt x="597" y="76"/>
                  </a:lnTo>
                  <a:lnTo>
                    <a:pt x="578" y="76"/>
                  </a:lnTo>
                  <a:close/>
                  <a:moveTo>
                    <a:pt x="578" y="156"/>
                  </a:moveTo>
                  <a:lnTo>
                    <a:pt x="578" y="137"/>
                  </a:lnTo>
                  <a:lnTo>
                    <a:pt x="597" y="137"/>
                  </a:lnTo>
                  <a:lnTo>
                    <a:pt x="597" y="156"/>
                  </a:lnTo>
                  <a:lnTo>
                    <a:pt x="578" y="156"/>
                  </a:lnTo>
                  <a:close/>
                  <a:moveTo>
                    <a:pt x="701" y="197"/>
                  </a:moveTo>
                  <a:cubicBezTo>
                    <a:pt x="692" y="185"/>
                    <a:pt x="684" y="171"/>
                    <a:pt x="678" y="156"/>
                  </a:cubicBezTo>
                  <a:cubicBezTo>
                    <a:pt x="671" y="140"/>
                    <a:pt x="668" y="124"/>
                    <a:pt x="668" y="107"/>
                  </a:cubicBezTo>
                  <a:cubicBezTo>
                    <a:pt x="668" y="92"/>
                    <a:pt x="671" y="78"/>
                    <a:pt x="675" y="64"/>
                  </a:cubicBezTo>
                  <a:cubicBezTo>
                    <a:pt x="681" y="48"/>
                    <a:pt x="690" y="32"/>
                    <a:pt x="701" y="17"/>
                  </a:cubicBezTo>
                  <a:lnTo>
                    <a:pt x="713" y="17"/>
                  </a:lnTo>
                  <a:cubicBezTo>
                    <a:pt x="706" y="30"/>
                    <a:pt x="701" y="39"/>
                    <a:pt x="698" y="44"/>
                  </a:cubicBezTo>
                  <a:cubicBezTo>
                    <a:pt x="695" y="53"/>
                    <a:pt x="692" y="62"/>
                    <a:pt x="689" y="71"/>
                  </a:cubicBezTo>
                  <a:cubicBezTo>
                    <a:pt x="687" y="83"/>
                    <a:pt x="685" y="95"/>
                    <a:pt x="685" y="107"/>
                  </a:cubicBezTo>
                  <a:cubicBezTo>
                    <a:pt x="685" y="137"/>
                    <a:pt x="695" y="167"/>
                    <a:pt x="713" y="197"/>
                  </a:cubicBezTo>
                  <a:lnTo>
                    <a:pt x="701" y="197"/>
                  </a:lnTo>
                  <a:close/>
                  <a:moveTo>
                    <a:pt x="733" y="160"/>
                  </a:moveTo>
                  <a:cubicBezTo>
                    <a:pt x="758" y="145"/>
                    <a:pt x="770" y="121"/>
                    <a:pt x="769" y="88"/>
                  </a:cubicBezTo>
                  <a:lnTo>
                    <a:pt x="786" y="91"/>
                  </a:lnTo>
                  <a:cubicBezTo>
                    <a:pt x="788" y="93"/>
                    <a:pt x="787" y="94"/>
                    <a:pt x="785" y="96"/>
                  </a:cubicBezTo>
                  <a:lnTo>
                    <a:pt x="781" y="123"/>
                  </a:lnTo>
                  <a:cubicBezTo>
                    <a:pt x="789" y="132"/>
                    <a:pt x="798" y="139"/>
                    <a:pt x="810" y="146"/>
                  </a:cubicBezTo>
                  <a:lnTo>
                    <a:pt x="810" y="73"/>
                  </a:lnTo>
                  <a:lnTo>
                    <a:pt x="759" y="73"/>
                  </a:lnTo>
                  <a:lnTo>
                    <a:pt x="759" y="59"/>
                  </a:lnTo>
                  <a:lnTo>
                    <a:pt x="873" y="59"/>
                  </a:lnTo>
                  <a:lnTo>
                    <a:pt x="873" y="73"/>
                  </a:lnTo>
                  <a:lnTo>
                    <a:pt x="825" y="73"/>
                  </a:lnTo>
                  <a:lnTo>
                    <a:pt x="825" y="101"/>
                  </a:lnTo>
                  <a:lnTo>
                    <a:pt x="878" y="101"/>
                  </a:lnTo>
                  <a:lnTo>
                    <a:pt x="878" y="115"/>
                  </a:lnTo>
                  <a:lnTo>
                    <a:pt x="825" y="115"/>
                  </a:lnTo>
                  <a:lnTo>
                    <a:pt x="825" y="151"/>
                  </a:lnTo>
                  <a:cubicBezTo>
                    <a:pt x="833" y="153"/>
                    <a:pt x="840" y="154"/>
                    <a:pt x="848" y="154"/>
                  </a:cubicBezTo>
                  <a:lnTo>
                    <a:pt x="897" y="154"/>
                  </a:lnTo>
                  <a:lnTo>
                    <a:pt x="894" y="168"/>
                  </a:lnTo>
                  <a:lnTo>
                    <a:pt x="848" y="168"/>
                  </a:lnTo>
                  <a:cubicBezTo>
                    <a:pt x="819" y="168"/>
                    <a:pt x="795" y="158"/>
                    <a:pt x="777" y="137"/>
                  </a:cubicBezTo>
                  <a:cubicBezTo>
                    <a:pt x="769" y="153"/>
                    <a:pt x="759" y="166"/>
                    <a:pt x="745" y="174"/>
                  </a:cubicBezTo>
                  <a:lnTo>
                    <a:pt x="733" y="160"/>
                  </a:lnTo>
                  <a:close/>
                  <a:moveTo>
                    <a:pt x="825" y="23"/>
                  </a:moveTo>
                  <a:lnTo>
                    <a:pt x="894" y="23"/>
                  </a:lnTo>
                  <a:lnTo>
                    <a:pt x="894" y="63"/>
                  </a:lnTo>
                  <a:lnTo>
                    <a:pt x="879" y="63"/>
                  </a:lnTo>
                  <a:lnTo>
                    <a:pt x="879" y="37"/>
                  </a:lnTo>
                  <a:lnTo>
                    <a:pt x="754" y="37"/>
                  </a:lnTo>
                  <a:lnTo>
                    <a:pt x="754" y="64"/>
                  </a:lnTo>
                  <a:lnTo>
                    <a:pt x="739" y="64"/>
                  </a:lnTo>
                  <a:lnTo>
                    <a:pt x="739" y="23"/>
                  </a:lnTo>
                  <a:lnTo>
                    <a:pt x="807" y="23"/>
                  </a:lnTo>
                  <a:lnTo>
                    <a:pt x="807" y="1"/>
                  </a:lnTo>
                  <a:lnTo>
                    <a:pt x="824" y="1"/>
                  </a:lnTo>
                  <a:cubicBezTo>
                    <a:pt x="829" y="2"/>
                    <a:pt x="829" y="4"/>
                    <a:pt x="825" y="7"/>
                  </a:cubicBezTo>
                  <a:lnTo>
                    <a:pt x="825" y="23"/>
                  </a:lnTo>
                  <a:close/>
                  <a:moveTo>
                    <a:pt x="1065" y="54"/>
                  </a:moveTo>
                  <a:lnTo>
                    <a:pt x="1039" y="54"/>
                  </a:lnTo>
                  <a:cubicBezTo>
                    <a:pt x="1041" y="81"/>
                    <a:pt x="1045" y="102"/>
                    <a:pt x="1052" y="115"/>
                  </a:cubicBezTo>
                  <a:cubicBezTo>
                    <a:pt x="1059" y="102"/>
                    <a:pt x="1063" y="81"/>
                    <a:pt x="1065" y="54"/>
                  </a:cubicBezTo>
                  <a:close/>
                  <a:moveTo>
                    <a:pt x="1062" y="129"/>
                  </a:moveTo>
                  <a:cubicBezTo>
                    <a:pt x="1070" y="139"/>
                    <a:pt x="1081" y="147"/>
                    <a:pt x="1095" y="155"/>
                  </a:cubicBezTo>
                  <a:lnTo>
                    <a:pt x="1086" y="171"/>
                  </a:lnTo>
                  <a:cubicBezTo>
                    <a:pt x="1070" y="161"/>
                    <a:pt x="1058" y="151"/>
                    <a:pt x="1052" y="141"/>
                  </a:cubicBezTo>
                  <a:cubicBezTo>
                    <a:pt x="1040" y="154"/>
                    <a:pt x="1023" y="166"/>
                    <a:pt x="999" y="175"/>
                  </a:cubicBezTo>
                  <a:lnTo>
                    <a:pt x="991" y="160"/>
                  </a:lnTo>
                  <a:cubicBezTo>
                    <a:pt x="1017" y="150"/>
                    <a:pt x="1034" y="139"/>
                    <a:pt x="1043" y="128"/>
                  </a:cubicBezTo>
                  <a:cubicBezTo>
                    <a:pt x="1034" y="111"/>
                    <a:pt x="1030" y="95"/>
                    <a:pt x="1029" y="78"/>
                  </a:cubicBezTo>
                  <a:cubicBezTo>
                    <a:pt x="1026" y="86"/>
                    <a:pt x="1023" y="92"/>
                    <a:pt x="1020" y="96"/>
                  </a:cubicBezTo>
                  <a:lnTo>
                    <a:pt x="1007" y="86"/>
                  </a:lnTo>
                  <a:cubicBezTo>
                    <a:pt x="1022" y="64"/>
                    <a:pt x="1031" y="37"/>
                    <a:pt x="1034" y="4"/>
                  </a:cubicBezTo>
                  <a:lnTo>
                    <a:pt x="1050" y="8"/>
                  </a:lnTo>
                  <a:cubicBezTo>
                    <a:pt x="1053" y="10"/>
                    <a:pt x="1052" y="11"/>
                    <a:pt x="1047" y="12"/>
                  </a:cubicBezTo>
                  <a:cubicBezTo>
                    <a:pt x="1046" y="21"/>
                    <a:pt x="1044" y="30"/>
                    <a:pt x="1041" y="39"/>
                  </a:cubicBezTo>
                  <a:lnTo>
                    <a:pt x="1092" y="39"/>
                  </a:lnTo>
                  <a:lnTo>
                    <a:pt x="1092" y="54"/>
                  </a:lnTo>
                  <a:lnTo>
                    <a:pt x="1080" y="54"/>
                  </a:lnTo>
                  <a:cubicBezTo>
                    <a:pt x="1079" y="85"/>
                    <a:pt x="1073" y="110"/>
                    <a:pt x="1062" y="129"/>
                  </a:cubicBezTo>
                  <a:close/>
                  <a:moveTo>
                    <a:pt x="999" y="36"/>
                  </a:moveTo>
                  <a:lnTo>
                    <a:pt x="987" y="30"/>
                  </a:lnTo>
                  <a:cubicBezTo>
                    <a:pt x="991" y="23"/>
                    <a:pt x="995" y="16"/>
                    <a:pt x="999" y="7"/>
                  </a:cubicBezTo>
                  <a:lnTo>
                    <a:pt x="1012" y="14"/>
                  </a:lnTo>
                  <a:cubicBezTo>
                    <a:pt x="1014" y="16"/>
                    <a:pt x="1013" y="17"/>
                    <a:pt x="1010" y="18"/>
                  </a:cubicBezTo>
                  <a:cubicBezTo>
                    <a:pt x="1007" y="25"/>
                    <a:pt x="1003" y="31"/>
                    <a:pt x="999" y="36"/>
                  </a:cubicBezTo>
                  <a:close/>
                  <a:moveTo>
                    <a:pt x="981" y="130"/>
                  </a:moveTo>
                  <a:cubicBezTo>
                    <a:pt x="985" y="126"/>
                    <a:pt x="988" y="119"/>
                    <a:pt x="990" y="110"/>
                  </a:cubicBezTo>
                  <a:lnTo>
                    <a:pt x="969" y="110"/>
                  </a:lnTo>
                  <a:cubicBezTo>
                    <a:pt x="967" y="114"/>
                    <a:pt x="964" y="119"/>
                    <a:pt x="962" y="123"/>
                  </a:cubicBezTo>
                  <a:cubicBezTo>
                    <a:pt x="969" y="125"/>
                    <a:pt x="975" y="128"/>
                    <a:pt x="981" y="130"/>
                  </a:cubicBezTo>
                  <a:close/>
                  <a:moveTo>
                    <a:pt x="951" y="142"/>
                  </a:moveTo>
                  <a:lnTo>
                    <a:pt x="939" y="135"/>
                  </a:lnTo>
                  <a:cubicBezTo>
                    <a:pt x="944" y="128"/>
                    <a:pt x="949" y="119"/>
                    <a:pt x="954" y="110"/>
                  </a:cubicBezTo>
                  <a:lnTo>
                    <a:pt x="926" y="110"/>
                  </a:lnTo>
                  <a:lnTo>
                    <a:pt x="926" y="98"/>
                  </a:lnTo>
                  <a:lnTo>
                    <a:pt x="959" y="98"/>
                  </a:lnTo>
                  <a:cubicBezTo>
                    <a:pt x="962" y="91"/>
                    <a:pt x="964" y="86"/>
                    <a:pt x="966" y="81"/>
                  </a:cubicBezTo>
                  <a:lnTo>
                    <a:pt x="980" y="85"/>
                  </a:lnTo>
                  <a:cubicBezTo>
                    <a:pt x="982" y="87"/>
                    <a:pt x="981" y="88"/>
                    <a:pt x="978" y="89"/>
                  </a:cubicBezTo>
                  <a:lnTo>
                    <a:pt x="973" y="98"/>
                  </a:lnTo>
                  <a:lnTo>
                    <a:pt x="1016" y="98"/>
                  </a:lnTo>
                  <a:lnTo>
                    <a:pt x="1016" y="110"/>
                  </a:lnTo>
                  <a:lnTo>
                    <a:pt x="1005" y="110"/>
                  </a:lnTo>
                  <a:cubicBezTo>
                    <a:pt x="1002" y="120"/>
                    <a:pt x="998" y="128"/>
                    <a:pt x="993" y="135"/>
                  </a:cubicBezTo>
                  <a:cubicBezTo>
                    <a:pt x="998" y="137"/>
                    <a:pt x="1003" y="140"/>
                    <a:pt x="1008" y="143"/>
                  </a:cubicBezTo>
                  <a:lnTo>
                    <a:pt x="1001" y="155"/>
                  </a:lnTo>
                  <a:cubicBezTo>
                    <a:pt x="995" y="151"/>
                    <a:pt x="990" y="149"/>
                    <a:pt x="986" y="147"/>
                  </a:cubicBezTo>
                  <a:cubicBezTo>
                    <a:pt x="973" y="160"/>
                    <a:pt x="955" y="168"/>
                    <a:pt x="933" y="171"/>
                  </a:cubicBezTo>
                  <a:lnTo>
                    <a:pt x="928" y="157"/>
                  </a:lnTo>
                  <a:cubicBezTo>
                    <a:pt x="948" y="155"/>
                    <a:pt x="963" y="150"/>
                    <a:pt x="973" y="141"/>
                  </a:cubicBezTo>
                  <a:cubicBezTo>
                    <a:pt x="968" y="138"/>
                    <a:pt x="962" y="136"/>
                    <a:pt x="957" y="134"/>
                  </a:cubicBezTo>
                  <a:lnTo>
                    <a:pt x="951" y="142"/>
                  </a:lnTo>
                  <a:close/>
                  <a:moveTo>
                    <a:pt x="966" y="1"/>
                  </a:moveTo>
                  <a:lnTo>
                    <a:pt x="978" y="1"/>
                  </a:lnTo>
                  <a:cubicBezTo>
                    <a:pt x="982" y="2"/>
                    <a:pt x="983" y="3"/>
                    <a:pt x="979" y="6"/>
                  </a:cubicBezTo>
                  <a:lnTo>
                    <a:pt x="979" y="38"/>
                  </a:lnTo>
                  <a:lnTo>
                    <a:pt x="1017" y="38"/>
                  </a:lnTo>
                  <a:lnTo>
                    <a:pt x="1017" y="50"/>
                  </a:lnTo>
                  <a:lnTo>
                    <a:pt x="986" y="50"/>
                  </a:lnTo>
                  <a:cubicBezTo>
                    <a:pt x="991" y="56"/>
                    <a:pt x="1000" y="63"/>
                    <a:pt x="1011" y="69"/>
                  </a:cubicBezTo>
                  <a:lnTo>
                    <a:pt x="1003" y="81"/>
                  </a:lnTo>
                  <a:cubicBezTo>
                    <a:pt x="995" y="76"/>
                    <a:pt x="987" y="69"/>
                    <a:pt x="979" y="60"/>
                  </a:cubicBezTo>
                  <a:lnTo>
                    <a:pt x="979" y="78"/>
                  </a:lnTo>
                  <a:lnTo>
                    <a:pt x="966" y="78"/>
                  </a:lnTo>
                  <a:lnTo>
                    <a:pt x="966" y="64"/>
                  </a:lnTo>
                  <a:cubicBezTo>
                    <a:pt x="958" y="74"/>
                    <a:pt x="947" y="83"/>
                    <a:pt x="933" y="91"/>
                  </a:cubicBezTo>
                  <a:lnTo>
                    <a:pt x="924" y="79"/>
                  </a:lnTo>
                  <a:cubicBezTo>
                    <a:pt x="939" y="71"/>
                    <a:pt x="952" y="61"/>
                    <a:pt x="962" y="50"/>
                  </a:cubicBezTo>
                  <a:lnTo>
                    <a:pt x="927" y="50"/>
                  </a:lnTo>
                  <a:lnTo>
                    <a:pt x="927" y="38"/>
                  </a:lnTo>
                  <a:lnTo>
                    <a:pt x="966" y="38"/>
                  </a:lnTo>
                  <a:lnTo>
                    <a:pt x="966" y="1"/>
                  </a:lnTo>
                  <a:close/>
                  <a:moveTo>
                    <a:pt x="932" y="16"/>
                  </a:moveTo>
                  <a:lnTo>
                    <a:pt x="944" y="9"/>
                  </a:lnTo>
                  <a:cubicBezTo>
                    <a:pt x="950" y="15"/>
                    <a:pt x="954" y="21"/>
                    <a:pt x="957" y="27"/>
                  </a:cubicBezTo>
                  <a:lnTo>
                    <a:pt x="945" y="36"/>
                  </a:lnTo>
                  <a:cubicBezTo>
                    <a:pt x="942" y="28"/>
                    <a:pt x="937" y="22"/>
                    <a:pt x="932" y="16"/>
                  </a:cubicBezTo>
                  <a:close/>
                  <a:moveTo>
                    <a:pt x="1128" y="197"/>
                  </a:moveTo>
                  <a:lnTo>
                    <a:pt x="1116" y="197"/>
                  </a:lnTo>
                  <a:cubicBezTo>
                    <a:pt x="1135" y="167"/>
                    <a:pt x="1144" y="137"/>
                    <a:pt x="1144" y="107"/>
                  </a:cubicBezTo>
                  <a:cubicBezTo>
                    <a:pt x="1144" y="95"/>
                    <a:pt x="1143" y="83"/>
                    <a:pt x="1140" y="72"/>
                  </a:cubicBezTo>
                  <a:cubicBezTo>
                    <a:pt x="1138" y="62"/>
                    <a:pt x="1135" y="53"/>
                    <a:pt x="1131" y="45"/>
                  </a:cubicBezTo>
                  <a:cubicBezTo>
                    <a:pt x="1129" y="39"/>
                    <a:pt x="1124" y="30"/>
                    <a:pt x="1116" y="17"/>
                  </a:cubicBezTo>
                  <a:lnTo>
                    <a:pt x="1128" y="17"/>
                  </a:lnTo>
                  <a:cubicBezTo>
                    <a:pt x="1140" y="32"/>
                    <a:pt x="1149" y="48"/>
                    <a:pt x="1154" y="64"/>
                  </a:cubicBezTo>
                  <a:cubicBezTo>
                    <a:pt x="1159" y="78"/>
                    <a:pt x="1161" y="92"/>
                    <a:pt x="1161" y="107"/>
                  </a:cubicBezTo>
                  <a:cubicBezTo>
                    <a:pt x="1161" y="124"/>
                    <a:pt x="1158" y="140"/>
                    <a:pt x="1152" y="156"/>
                  </a:cubicBezTo>
                  <a:cubicBezTo>
                    <a:pt x="1145" y="171"/>
                    <a:pt x="1137" y="185"/>
                    <a:pt x="1128" y="197"/>
                  </a:cubicBezTo>
                  <a:close/>
                  <a:moveTo>
                    <a:pt x="1225" y="174"/>
                  </a:moveTo>
                  <a:cubicBezTo>
                    <a:pt x="1213" y="161"/>
                    <a:pt x="1200" y="150"/>
                    <a:pt x="1187" y="141"/>
                  </a:cubicBezTo>
                  <a:lnTo>
                    <a:pt x="1198" y="126"/>
                  </a:lnTo>
                  <a:cubicBezTo>
                    <a:pt x="1214" y="136"/>
                    <a:pt x="1228" y="147"/>
                    <a:pt x="1238" y="159"/>
                  </a:cubicBezTo>
                  <a:lnTo>
                    <a:pt x="1225" y="174"/>
                  </a:lnTo>
                  <a:close/>
                  <a:moveTo>
                    <a:pt x="1432" y="75"/>
                  </a:moveTo>
                  <a:lnTo>
                    <a:pt x="1432" y="72"/>
                  </a:lnTo>
                  <a:lnTo>
                    <a:pt x="1395" y="72"/>
                  </a:lnTo>
                  <a:lnTo>
                    <a:pt x="1395" y="174"/>
                  </a:lnTo>
                  <a:lnTo>
                    <a:pt x="1380" y="174"/>
                  </a:lnTo>
                  <a:lnTo>
                    <a:pt x="1380" y="6"/>
                  </a:lnTo>
                  <a:lnTo>
                    <a:pt x="1447" y="6"/>
                  </a:lnTo>
                  <a:lnTo>
                    <a:pt x="1447" y="75"/>
                  </a:lnTo>
                  <a:lnTo>
                    <a:pt x="1432" y="75"/>
                  </a:lnTo>
                  <a:close/>
                  <a:moveTo>
                    <a:pt x="1432" y="33"/>
                  </a:moveTo>
                  <a:lnTo>
                    <a:pt x="1432" y="18"/>
                  </a:lnTo>
                  <a:lnTo>
                    <a:pt x="1395" y="18"/>
                  </a:lnTo>
                  <a:lnTo>
                    <a:pt x="1395" y="33"/>
                  </a:lnTo>
                  <a:lnTo>
                    <a:pt x="1432" y="33"/>
                  </a:lnTo>
                  <a:close/>
                  <a:moveTo>
                    <a:pt x="1432" y="60"/>
                  </a:moveTo>
                  <a:lnTo>
                    <a:pt x="1432" y="45"/>
                  </a:lnTo>
                  <a:lnTo>
                    <a:pt x="1395" y="45"/>
                  </a:lnTo>
                  <a:lnTo>
                    <a:pt x="1395" y="60"/>
                  </a:lnTo>
                  <a:lnTo>
                    <a:pt x="1432" y="60"/>
                  </a:lnTo>
                  <a:close/>
                  <a:moveTo>
                    <a:pt x="1434" y="146"/>
                  </a:moveTo>
                  <a:lnTo>
                    <a:pt x="1434" y="156"/>
                  </a:lnTo>
                  <a:lnTo>
                    <a:pt x="1421" y="156"/>
                  </a:lnTo>
                  <a:lnTo>
                    <a:pt x="1421" y="90"/>
                  </a:lnTo>
                  <a:lnTo>
                    <a:pt x="1492" y="90"/>
                  </a:lnTo>
                  <a:lnTo>
                    <a:pt x="1492" y="152"/>
                  </a:lnTo>
                  <a:lnTo>
                    <a:pt x="1480" y="152"/>
                  </a:lnTo>
                  <a:lnTo>
                    <a:pt x="1480" y="146"/>
                  </a:lnTo>
                  <a:lnTo>
                    <a:pt x="1434" y="146"/>
                  </a:lnTo>
                  <a:close/>
                  <a:moveTo>
                    <a:pt x="1480" y="134"/>
                  </a:moveTo>
                  <a:lnTo>
                    <a:pt x="1480" y="102"/>
                  </a:lnTo>
                  <a:lnTo>
                    <a:pt x="1434" y="102"/>
                  </a:lnTo>
                  <a:lnTo>
                    <a:pt x="1434" y="134"/>
                  </a:lnTo>
                  <a:lnTo>
                    <a:pt x="1480" y="134"/>
                  </a:lnTo>
                  <a:close/>
                  <a:moveTo>
                    <a:pt x="1505" y="171"/>
                  </a:moveTo>
                  <a:lnTo>
                    <a:pt x="1501" y="157"/>
                  </a:lnTo>
                  <a:lnTo>
                    <a:pt x="1516" y="157"/>
                  </a:lnTo>
                  <a:cubicBezTo>
                    <a:pt x="1518" y="157"/>
                    <a:pt x="1519" y="156"/>
                    <a:pt x="1519" y="155"/>
                  </a:cubicBezTo>
                  <a:lnTo>
                    <a:pt x="1519" y="72"/>
                  </a:lnTo>
                  <a:lnTo>
                    <a:pt x="1480" y="72"/>
                  </a:lnTo>
                  <a:lnTo>
                    <a:pt x="1480" y="76"/>
                  </a:lnTo>
                  <a:lnTo>
                    <a:pt x="1465" y="76"/>
                  </a:lnTo>
                  <a:lnTo>
                    <a:pt x="1465" y="6"/>
                  </a:lnTo>
                  <a:lnTo>
                    <a:pt x="1534" y="6"/>
                  </a:lnTo>
                  <a:lnTo>
                    <a:pt x="1534" y="159"/>
                  </a:lnTo>
                  <a:cubicBezTo>
                    <a:pt x="1534" y="167"/>
                    <a:pt x="1530" y="171"/>
                    <a:pt x="1522" y="171"/>
                  </a:cubicBezTo>
                  <a:lnTo>
                    <a:pt x="1505" y="171"/>
                  </a:lnTo>
                  <a:close/>
                  <a:moveTo>
                    <a:pt x="1519" y="18"/>
                  </a:moveTo>
                  <a:lnTo>
                    <a:pt x="1480" y="18"/>
                  </a:lnTo>
                  <a:lnTo>
                    <a:pt x="1480" y="33"/>
                  </a:lnTo>
                  <a:lnTo>
                    <a:pt x="1519" y="33"/>
                  </a:lnTo>
                  <a:lnTo>
                    <a:pt x="1519" y="18"/>
                  </a:lnTo>
                  <a:close/>
                  <a:moveTo>
                    <a:pt x="1519" y="60"/>
                  </a:moveTo>
                  <a:lnTo>
                    <a:pt x="1519" y="45"/>
                  </a:lnTo>
                  <a:lnTo>
                    <a:pt x="1480" y="45"/>
                  </a:lnTo>
                  <a:lnTo>
                    <a:pt x="1480" y="60"/>
                  </a:lnTo>
                  <a:lnTo>
                    <a:pt x="1519" y="60"/>
                  </a:lnTo>
                  <a:close/>
                  <a:moveTo>
                    <a:pt x="1669" y="24"/>
                  </a:moveTo>
                  <a:lnTo>
                    <a:pt x="1669" y="154"/>
                  </a:lnTo>
                  <a:lnTo>
                    <a:pt x="1651" y="154"/>
                  </a:lnTo>
                  <a:lnTo>
                    <a:pt x="1651" y="54"/>
                  </a:lnTo>
                  <a:lnTo>
                    <a:pt x="1614" y="54"/>
                  </a:lnTo>
                  <a:lnTo>
                    <a:pt x="1614" y="42"/>
                  </a:lnTo>
                  <a:cubicBezTo>
                    <a:pt x="1636" y="43"/>
                    <a:pt x="1650" y="37"/>
                    <a:pt x="1657" y="24"/>
                  </a:cubicBezTo>
                  <a:lnTo>
                    <a:pt x="1669" y="24"/>
                  </a:lnTo>
                  <a:close/>
                  <a:moveTo>
                    <a:pt x="1853" y="123"/>
                  </a:moveTo>
                  <a:lnTo>
                    <a:pt x="1787" y="123"/>
                  </a:lnTo>
                  <a:lnTo>
                    <a:pt x="1787" y="108"/>
                  </a:lnTo>
                  <a:lnTo>
                    <a:pt x="1846" y="26"/>
                  </a:lnTo>
                  <a:lnTo>
                    <a:pt x="1870" y="26"/>
                  </a:lnTo>
                  <a:lnTo>
                    <a:pt x="1870" y="108"/>
                  </a:lnTo>
                  <a:lnTo>
                    <a:pt x="1894" y="108"/>
                  </a:lnTo>
                  <a:lnTo>
                    <a:pt x="1894" y="123"/>
                  </a:lnTo>
                  <a:lnTo>
                    <a:pt x="1870" y="123"/>
                  </a:lnTo>
                  <a:lnTo>
                    <a:pt x="1870" y="154"/>
                  </a:lnTo>
                  <a:lnTo>
                    <a:pt x="1853" y="154"/>
                  </a:lnTo>
                  <a:lnTo>
                    <a:pt x="1853" y="123"/>
                  </a:lnTo>
                  <a:close/>
                  <a:moveTo>
                    <a:pt x="1853" y="108"/>
                  </a:moveTo>
                  <a:lnTo>
                    <a:pt x="1853" y="44"/>
                  </a:lnTo>
                  <a:lnTo>
                    <a:pt x="1852" y="44"/>
                  </a:lnTo>
                  <a:lnTo>
                    <a:pt x="1805" y="108"/>
                  </a:lnTo>
                  <a:lnTo>
                    <a:pt x="1853" y="108"/>
                  </a:lnTo>
                  <a:close/>
                  <a:moveTo>
                    <a:pt x="2008" y="147"/>
                  </a:moveTo>
                  <a:cubicBezTo>
                    <a:pt x="2008" y="154"/>
                    <a:pt x="2005" y="160"/>
                    <a:pt x="2000" y="165"/>
                  </a:cubicBezTo>
                  <a:cubicBezTo>
                    <a:pt x="1995" y="170"/>
                    <a:pt x="1989" y="173"/>
                    <a:pt x="1981" y="173"/>
                  </a:cubicBezTo>
                  <a:cubicBezTo>
                    <a:pt x="1974" y="173"/>
                    <a:pt x="1968" y="170"/>
                    <a:pt x="1963" y="165"/>
                  </a:cubicBezTo>
                  <a:cubicBezTo>
                    <a:pt x="1958" y="160"/>
                    <a:pt x="1955" y="154"/>
                    <a:pt x="1955" y="147"/>
                  </a:cubicBezTo>
                  <a:cubicBezTo>
                    <a:pt x="1955" y="139"/>
                    <a:pt x="1958" y="133"/>
                    <a:pt x="1963" y="128"/>
                  </a:cubicBezTo>
                  <a:cubicBezTo>
                    <a:pt x="1968" y="123"/>
                    <a:pt x="1974" y="120"/>
                    <a:pt x="1981" y="120"/>
                  </a:cubicBezTo>
                  <a:cubicBezTo>
                    <a:pt x="1989" y="120"/>
                    <a:pt x="1995" y="123"/>
                    <a:pt x="2000" y="128"/>
                  </a:cubicBezTo>
                  <a:cubicBezTo>
                    <a:pt x="2005" y="133"/>
                    <a:pt x="2008" y="139"/>
                    <a:pt x="2008" y="147"/>
                  </a:cubicBezTo>
                  <a:close/>
                  <a:moveTo>
                    <a:pt x="1999" y="147"/>
                  </a:moveTo>
                  <a:cubicBezTo>
                    <a:pt x="1999" y="142"/>
                    <a:pt x="1997" y="138"/>
                    <a:pt x="1993" y="135"/>
                  </a:cubicBezTo>
                  <a:cubicBezTo>
                    <a:pt x="1990" y="131"/>
                    <a:pt x="1986" y="129"/>
                    <a:pt x="1981" y="129"/>
                  </a:cubicBezTo>
                  <a:cubicBezTo>
                    <a:pt x="1977" y="129"/>
                    <a:pt x="1973" y="131"/>
                    <a:pt x="1969" y="135"/>
                  </a:cubicBezTo>
                  <a:cubicBezTo>
                    <a:pt x="1966" y="138"/>
                    <a:pt x="1964" y="142"/>
                    <a:pt x="1964" y="147"/>
                  </a:cubicBezTo>
                  <a:cubicBezTo>
                    <a:pt x="1964" y="151"/>
                    <a:pt x="1966" y="155"/>
                    <a:pt x="1969" y="159"/>
                  </a:cubicBezTo>
                  <a:cubicBezTo>
                    <a:pt x="1973" y="162"/>
                    <a:pt x="1977" y="164"/>
                    <a:pt x="1981" y="164"/>
                  </a:cubicBezTo>
                  <a:cubicBezTo>
                    <a:pt x="1986" y="164"/>
                    <a:pt x="1990" y="162"/>
                    <a:pt x="1993" y="159"/>
                  </a:cubicBezTo>
                  <a:cubicBezTo>
                    <a:pt x="1997" y="155"/>
                    <a:pt x="1999" y="151"/>
                    <a:pt x="1999"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79" name="Line 568"/>
            <p:cNvCxnSpPr/>
            <p:nvPr/>
          </p:nvCxnSpPr>
          <p:spPr bwMode="auto">
            <a:xfrm>
              <a:off x="47625" y="464820"/>
              <a:ext cx="405638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80" name="Line 569"/>
            <p:cNvCxnSpPr/>
            <p:nvPr/>
          </p:nvCxnSpPr>
          <p:spPr bwMode="auto">
            <a:xfrm>
              <a:off x="962025" y="274955"/>
              <a:ext cx="0" cy="75882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81" name="Line 570"/>
            <p:cNvCxnSpPr/>
            <p:nvPr/>
          </p:nvCxnSpPr>
          <p:spPr bwMode="auto">
            <a:xfrm>
              <a:off x="47625" y="274955"/>
              <a:ext cx="405638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82" name="Line 571"/>
            <p:cNvCxnSpPr/>
            <p:nvPr/>
          </p:nvCxnSpPr>
          <p:spPr bwMode="auto">
            <a:xfrm>
              <a:off x="4104005" y="274955"/>
              <a:ext cx="0" cy="75882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83" name="Line 572"/>
            <p:cNvCxnSpPr/>
            <p:nvPr/>
          </p:nvCxnSpPr>
          <p:spPr bwMode="auto">
            <a:xfrm>
              <a:off x="47625" y="1033780"/>
              <a:ext cx="405638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84" name="Line 573"/>
            <p:cNvCxnSpPr/>
            <p:nvPr/>
          </p:nvCxnSpPr>
          <p:spPr bwMode="auto">
            <a:xfrm>
              <a:off x="47625" y="274955"/>
              <a:ext cx="0" cy="75882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pic>
        <p:nvPicPr>
          <p:cNvPr id="285"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7495" y="4461867"/>
            <a:ext cx="4176713" cy="695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7" name="Picture 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87624" y="5114255"/>
            <a:ext cx="7065963" cy="835025"/>
          </a:xfrm>
          <a:prstGeom prst="rect">
            <a:avLst/>
          </a:prstGeom>
          <a:ln>
            <a:headEnd/>
            <a:tailEnd/>
          </a:ln>
          <a:extLst/>
        </p:spPr>
        <p:style>
          <a:lnRef idx="2">
            <a:schemeClr val="accent5"/>
          </a:lnRef>
          <a:fillRef idx="1">
            <a:schemeClr val="lt1"/>
          </a:fillRef>
          <a:effectRef idx="0">
            <a:schemeClr val="accent5"/>
          </a:effectRef>
          <a:fontRef idx="minor">
            <a:schemeClr val="dk1"/>
          </a:fontRef>
        </p:style>
      </p:pic>
      <p:pic>
        <p:nvPicPr>
          <p:cNvPr id="614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88179" y="3653451"/>
            <a:ext cx="371475" cy="20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00453" y="3659277"/>
            <a:ext cx="371475" cy="1888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27984" y="2588612"/>
            <a:ext cx="371475" cy="1959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30282" y="3396350"/>
            <a:ext cx="371475" cy="225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50"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80697" y="2418007"/>
            <a:ext cx="468906" cy="38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51"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67712" y="2416100"/>
            <a:ext cx="371475" cy="3869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3900" y="4714998"/>
            <a:ext cx="1431925" cy="798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4793099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395536" y="1268760"/>
            <a:ext cx="8229600" cy="5376672"/>
          </a:xfrm>
        </p:spPr>
        <p:txBody>
          <a:bodyPr>
            <a:normAutofit fontScale="40000" lnSpcReduction="20000"/>
          </a:bodyPr>
          <a:lstStyle/>
          <a:p>
            <a:endParaRPr lang="ja-JP" altLang="en-US" dirty="0"/>
          </a:p>
          <a:p>
            <a:r>
              <a:rPr lang="ja-JP" altLang="en-US" sz="5900" b="1" dirty="0"/>
              <a:t>多角化の類型 </a:t>
            </a:r>
            <a:endParaRPr lang="en-US" altLang="ja-JP" sz="5900" b="1" dirty="0" smtClean="0"/>
          </a:p>
          <a:p>
            <a:pPr marL="109728" indent="0">
              <a:buNone/>
            </a:pPr>
            <a:r>
              <a:rPr lang="ja-JP" altLang="en-US" sz="2900" dirty="0" smtClean="0"/>
              <a:t>　</a:t>
            </a:r>
            <a:endParaRPr lang="en-US" altLang="ja-JP" sz="2900" dirty="0" smtClean="0"/>
          </a:p>
          <a:p>
            <a:pPr marL="109728" indent="0">
              <a:buNone/>
            </a:pPr>
            <a:r>
              <a:rPr lang="ja-JP" altLang="en-US" sz="4000" dirty="0"/>
              <a:t>　</a:t>
            </a:r>
            <a:r>
              <a:rPr lang="en-US" altLang="ja-JP" sz="4000" dirty="0" smtClean="0"/>
              <a:t>•</a:t>
            </a:r>
            <a:r>
              <a:rPr lang="ja-JP" altLang="en-US" sz="4000" dirty="0" smtClean="0"/>
              <a:t>　</a:t>
            </a:r>
            <a:r>
              <a:rPr lang="ja-JP" altLang="en-US" sz="5000" b="1" u="sng" dirty="0" smtClean="0"/>
              <a:t>限定的</a:t>
            </a:r>
            <a:r>
              <a:rPr lang="ja-JP" altLang="en-US" sz="5000" b="1" u="sng" dirty="0"/>
              <a:t>多角化：多角化の程度小</a:t>
            </a:r>
            <a:r>
              <a:rPr lang="ja-JP" altLang="en-US" sz="5000" u="sng" dirty="0"/>
              <a:t> </a:t>
            </a:r>
          </a:p>
          <a:p>
            <a:pPr marL="109728" indent="0">
              <a:buNone/>
            </a:pPr>
            <a:r>
              <a:rPr lang="ja-JP" altLang="en-US" sz="4500" dirty="0" smtClean="0"/>
              <a:t>　　　　　単一</a:t>
            </a:r>
            <a:r>
              <a:rPr lang="ja-JP" altLang="en-US" sz="4500" dirty="0"/>
              <a:t>事業型：総売上の</a:t>
            </a:r>
            <a:r>
              <a:rPr lang="en-US" altLang="ja-JP" sz="4500" dirty="0"/>
              <a:t>95</a:t>
            </a:r>
            <a:r>
              <a:rPr lang="ja-JP" altLang="en-US" sz="4500" dirty="0"/>
              <a:t>％以上が同一業界からのもの </a:t>
            </a:r>
          </a:p>
          <a:p>
            <a:pPr marL="109728" indent="0">
              <a:buNone/>
            </a:pPr>
            <a:r>
              <a:rPr lang="ja-JP" altLang="en-US" sz="4500" dirty="0" smtClean="0"/>
              <a:t>　　　　　主要</a:t>
            </a:r>
            <a:r>
              <a:rPr lang="ja-JP" altLang="en-US" sz="4500" dirty="0"/>
              <a:t>事業型：総売上の</a:t>
            </a:r>
            <a:r>
              <a:rPr lang="en-US" altLang="ja-JP" sz="4500" dirty="0"/>
              <a:t>70</a:t>
            </a:r>
            <a:r>
              <a:rPr lang="ja-JP" altLang="en-US" sz="4500" dirty="0"/>
              <a:t>％以上</a:t>
            </a:r>
            <a:r>
              <a:rPr lang="en-US" altLang="ja-JP" sz="4500" dirty="0"/>
              <a:t>95</a:t>
            </a:r>
            <a:r>
              <a:rPr lang="ja-JP" altLang="en-US" sz="4500" dirty="0"/>
              <a:t>％未満が同一業界からのもの </a:t>
            </a:r>
          </a:p>
          <a:p>
            <a:pPr marL="109728" indent="0">
              <a:buNone/>
            </a:pPr>
            <a:r>
              <a:rPr lang="ja-JP" altLang="en-US" sz="4500" dirty="0" smtClean="0"/>
              <a:t>　</a:t>
            </a:r>
            <a:endParaRPr lang="en-US" altLang="ja-JP" sz="4500" dirty="0" smtClean="0"/>
          </a:p>
          <a:p>
            <a:pPr marL="109728" indent="0">
              <a:buNone/>
            </a:pPr>
            <a:r>
              <a:rPr lang="ja-JP" altLang="en-US" sz="4500" dirty="0" smtClean="0"/>
              <a:t>　・</a:t>
            </a:r>
            <a:r>
              <a:rPr lang="en-US" altLang="ja-JP" sz="4500" dirty="0" smtClean="0"/>
              <a:t> </a:t>
            </a:r>
            <a:r>
              <a:rPr lang="ja-JP" altLang="en-US" sz="5000" b="1" u="sng" dirty="0" smtClean="0"/>
              <a:t>関連型</a:t>
            </a:r>
            <a:r>
              <a:rPr lang="ja-JP" altLang="en-US" sz="5000" b="1" u="sng" dirty="0"/>
              <a:t>多角化：多角化の程度中 </a:t>
            </a:r>
          </a:p>
          <a:p>
            <a:pPr marL="109728" indent="0">
              <a:buNone/>
            </a:pPr>
            <a:r>
              <a:rPr lang="ja-JP" altLang="en-US" sz="4500" dirty="0"/>
              <a:t>　</a:t>
            </a:r>
            <a:r>
              <a:rPr lang="ja-JP" altLang="en-US" sz="4500" dirty="0" smtClean="0"/>
              <a:t>　　　　関連</a:t>
            </a:r>
            <a:r>
              <a:rPr lang="ja-JP" altLang="en-US" sz="4500" dirty="0"/>
              <a:t>集約型：総売上にしめる最大事業の売上が</a:t>
            </a:r>
            <a:r>
              <a:rPr lang="en-US" altLang="ja-JP" sz="4500" dirty="0"/>
              <a:t>70</a:t>
            </a:r>
            <a:r>
              <a:rPr lang="ja-JP" altLang="en-US" sz="4500" dirty="0"/>
              <a:t>％未満、かつ</a:t>
            </a:r>
            <a:r>
              <a:rPr lang="ja-JP" altLang="en-US" sz="4500" dirty="0" smtClean="0"/>
              <a:t>、</a:t>
            </a:r>
            <a:endParaRPr lang="en-US" altLang="ja-JP" sz="4500" dirty="0" smtClean="0"/>
          </a:p>
          <a:p>
            <a:pPr marL="109728" indent="0">
              <a:buNone/>
            </a:pPr>
            <a:r>
              <a:rPr lang="ja-JP" altLang="en-US" sz="4500" dirty="0"/>
              <a:t>　</a:t>
            </a:r>
            <a:r>
              <a:rPr lang="ja-JP" altLang="en-US" sz="4500" dirty="0" smtClean="0"/>
              <a:t>　　　　　　　　　　　　</a:t>
            </a:r>
            <a:r>
              <a:rPr lang="ja-JP" altLang="en-US" sz="4500" dirty="0" smtClean="0"/>
              <a:t>事業間</a:t>
            </a:r>
            <a:r>
              <a:rPr lang="ja-JP" altLang="en-US" sz="4500" dirty="0"/>
              <a:t>で複数の共通特性、リンクあり </a:t>
            </a:r>
            <a:endParaRPr lang="en-US" altLang="ja-JP" sz="4500" dirty="0" smtClean="0"/>
          </a:p>
          <a:p>
            <a:pPr marL="109728" indent="0">
              <a:buNone/>
            </a:pPr>
            <a:endParaRPr lang="ja-JP" altLang="en-US" sz="4500" dirty="0"/>
          </a:p>
          <a:p>
            <a:pPr marL="109728" indent="0">
              <a:buNone/>
            </a:pPr>
            <a:r>
              <a:rPr lang="ja-JP" altLang="en-US" sz="4500" dirty="0" smtClean="0"/>
              <a:t>　　　　　関連</a:t>
            </a:r>
            <a:r>
              <a:rPr lang="ja-JP" altLang="en-US" sz="4500" dirty="0"/>
              <a:t>拡散型：総売上にしめる最大事業の売上が</a:t>
            </a:r>
            <a:r>
              <a:rPr lang="en-US" altLang="ja-JP" sz="4500" dirty="0"/>
              <a:t>70</a:t>
            </a:r>
            <a:r>
              <a:rPr lang="ja-JP" altLang="en-US" sz="4500" dirty="0"/>
              <a:t>％未満、かつ</a:t>
            </a:r>
            <a:r>
              <a:rPr lang="ja-JP" altLang="en-US" sz="4500" dirty="0" smtClean="0"/>
              <a:t>、</a:t>
            </a:r>
            <a:endParaRPr lang="en-US" altLang="ja-JP" sz="4500" dirty="0" smtClean="0"/>
          </a:p>
          <a:p>
            <a:pPr marL="109728" indent="0">
              <a:buNone/>
            </a:pPr>
            <a:r>
              <a:rPr lang="ja-JP" altLang="en-US" sz="4500" dirty="0"/>
              <a:t>　</a:t>
            </a:r>
            <a:r>
              <a:rPr lang="ja-JP" altLang="en-US" sz="4500" dirty="0" smtClean="0"/>
              <a:t>　　　　　　　　　　　　</a:t>
            </a:r>
            <a:r>
              <a:rPr lang="ja-JP" altLang="en-US" sz="4500" dirty="0" smtClean="0"/>
              <a:t>複数</a:t>
            </a:r>
            <a:r>
              <a:rPr lang="ja-JP" altLang="en-US" sz="4500" dirty="0"/>
              <a:t>の事業間で少数の共通特性、リンクあり </a:t>
            </a:r>
          </a:p>
          <a:p>
            <a:pPr marL="109728" indent="0">
              <a:buNone/>
            </a:pPr>
            <a:r>
              <a:rPr lang="ja-JP" altLang="en-US" sz="4500" dirty="0" smtClean="0"/>
              <a:t>　</a:t>
            </a:r>
            <a:endParaRPr lang="en-US" altLang="ja-JP" sz="4500" dirty="0" smtClean="0"/>
          </a:p>
          <a:p>
            <a:pPr marL="109728" indent="0">
              <a:buNone/>
            </a:pPr>
            <a:r>
              <a:rPr lang="ja-JP" altLang="en-US" sz="4500" dirty="0" smtClean="0"/>
              <a:t>　</a:t>
            </a:r>
            <a:r>
              <a:rPr lang="en-US" altLang="ja-JP" sz="4500" dirty="0" smtClean="0"/>
              <a:t>• </a:t>
            </a:r>
            <a:r>
              <a:rPr lang="ja-JP" altLang="en-US" sz="5000" b="1" u="sng" dirty="0"/>
              <a:t>非関連型多角化：多角化の程度大 </a:t>
            </a:r>
          </a:p>
          <a:p>
            <a:pPr marL="109728" indent="0">
              <a:buNone/>
            </a:pPr>
            <a:r>
              <a:rPr lang="ja-JP" altLang="en-US" sz="4500" dirty="0"/>
              <a:t>　</a:t>
            </a:r>
            <a:r>
              <a:rPr lang="ja-JP" altLang="en-US" sz="4500" dirty="0" smtClean="0"/>
              <a:t>　　　　総売上</a:t>
            </a:r>
            <a:r>
              <a:rPr lang="ja-JP" altLang="en-US" sz="4500" dirty="0"/>
              <a:t>にしめる最大事業の売上が</a:t>
            </a:r>
            <a:r>
              <a:rPr lang="en-US" altLang="ja-JP" sz="4500" dirty="0"/>
              <a:t>70</a:t>
            </a:r>
            <a:r>
              <a:rPr lang="ja-JP" altLang="en-US" sz="4500" dirty="0"/>
              <a:t>％未満、かつ、事業間にリンク</a:t>
            </a:r>
            <a:r>
              <a:rPr lang="ja-JP" altLang="en-US" sz="4500" dirty="0" smtClean="0"/>
              <a:t>、　　</a:t>
            </a:r>
            <a:endParaRPr lang="en-US" altLang="ja-JP" sz="4500" dirty="0" smtClean="0"/>
          </a:p>
          <a:p>
            <a:pPr marL="109728" indent="0">
              <a:buNone/>
            </a:pPr>
            <a:r>
              <a:rPr lang="ja-JP" altLang="en-US" sz="4500" dirty="0"/>
              <a:t>　</a:t>
            </a:r>
            <a:r>
              <a:rPr lang="ja-JP" altLang="en-US" sz="4500" dirty="0" smtClean="0"/>
              <a:t>　　　　共通</a:t>
            </a:r>
            <a:r>
              <a:rPr lang="ja-JP" altLang="en-US" sz="4500" dirty="0"/>
              <a:t>特性なし </a:t>
            </a:r>
            <a:endParaRPr kumimoji="1" lang="ja-JP" altLang="en-US" sz="4500"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現状分析</a:t>
            </a:r>
            <a:endParaRPr kumimoji="1" lang="ja-JP" altLang="en-US" dirty="0"/>
          </a:p>
        </p:txBody>
      </p:sp>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552" y="1916832"/>
            <a:ext cx="360040" cy="627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611" y="2994503"/>
            <a:ext cx="341921" cy="595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8912" y="4941168"/>
            <a:ext cx="341921" cy="595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82225657"/>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80</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仮説②の検証　系２</a:t>
            </a:r>
            <a:endParaRPr kumimoji="1" lang="ja-JP" altLang="en-US" dirty="0"/>
          </a:p>
        </p:txBody>
      </p:sp>
      <p:pic>
        <p:nvPicPr>
          <p:cNvPr id="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19672" y="1700808"/>
            <a:ext cx="5901915" cy="1470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7" name="直線コネクタ 106"/>
          <p:cNvCxnSpPr/>
          <p:nvPr/>
        </p:nvCxnSpPr>
        <p:spPr>
          <a:xfrm>
            <a:off x="2411760" y="5013176"/>
            <a:ext cx="38164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テキスト ボックス 109"/>
          <p:cNvSpPr txBox="1"/>
          <p:nvPr/>
        </p:nvSpPr>
        <p:spPr>
          <a:xfrm>
            <a:off x="1202507" y="4221088"/>
            <a:ext cx="2865437" cy="338554"/>
          </a:xfrm>
          <a:prstGeom prst="rect">
            <a:avLst/>
          </a:prstGeom>
          <a:noFill/>
        </p:spPr>
        <p:txBody>
          <a:bodyPr wrap="square" rtlCol="0">
            <a:spAutoFit/>
          </a:bodyPr>
          <a:lstStyle/>
          <a:p>
            <a:r>
              <a:rPr lang="ja-JP" altLang="en-US" sz="1600" u="sng" dirty="0" smtClean="0">
                <a:solidFill>
                  <a:prstClr val="black"/>
                </a:solidFill>
                <a:latin typeface="ＭＳ Ｐゴシック"/>
              </a:rPr>
              <a:t>回帰式の説明力：低い</a:t>
            </a:r>
            <a:endParaRPr lang="ja-JP" altLang="en-US" sz="1600" u="sng" dirty="0">
              <a:solidFill>
                <a:prstClr val="black"/>
              </a:solidFill>
              <a:latin typeface="ＭＳ Ｐゴシック"/>
            </a:endParaRPr>
          </a:p>
        </p:txBody>
      </p:sp>
      <p:pic>
        <p:nvPicPr>
          <p:cNvPr id="1026" name="Picture 2"/>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486405" y="1340768"/>
            <a:ext cx="5669771" cy="695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9592" y="3109253"/>
            <a:ext cx="3334073" cy="1111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1216" y="3088439"/>
            <a:ext cx="3703192" cy="1276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67744" y="4554105"/>
            <a:ext cx="4119928" cy="6750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59371" y="5186263"/>
            <a:ext cx="7285037" cy="835025"/>
          </a:xfrm>
          <a:prstGeom prst="rect">
            <a:avLst/>
          </a:prstGeom>
          <a:ln/>
        </p:spPr>
        <p:style>
          <a:lnRef idx="2">
            <a:schemeClr val="accent5"/>
          </a:lnRef>
          <a:fillRef idx="1">
            <a:schemeClr val="lt1"/>
          </a:fillRef>
          <a:effectRef idx="0">
            <a:schemeClr val="accent5"/>
          </a:effectRef>
          <a:fontRef idx="minor">
            <a:schemeClr val="dk1"/>
          </a:fontRef>
        </p:style>
      </p:pic>
      <p:sp>
        <p:nvSpPr>
          <p:cNvPr id="111" name="テキスト ボックス 110"/>
          <p:cNvSpPr txBox="1"/>
          <p:nvPr/>
        </p:nvSpPr>
        <p:spPr>
          <a:xfrm>
            <a:off x="6084168" y="4221088"/>
            <a:ext cx="3024336" cy="338554"/>
          </a:xfrm>
          <a:prstGeom prst="rect">
            <a:avLst/>
          </a:prstGeom>
          <a:noFill/>
        </p:spPr>
        <p:txBody>
          <a:bodyPr wrap="square" rtlCol="0">
            <a:spAutoFit/>
          </a:bodyPr>
          <a:lstStyle/>
          <a:p>
            <a:r>
              <a:rPr lang="ja-JP" altLang="en-US" sz="1600" u="sng" dirty="0" smtClean="0">
                <a:solidFill>
                  <a:prstClr val="black"/>
                </a:solidFill>
              </a:rPr>
              <a:t>回帰式の有意性：意味がある</a:t>
            </a:r>
            <a:endParaRPr lang="en-US" altLang="ja-JP" sz="1600" u="sng" dirty="0" smtClean="0">
              <a:solidFill>
                <a:prstClr val="black"/>
              </a:solidFill>
            </a:endParaRPr>
          </a:p>
        </p:txBody>
      </p:sp>
      <p:pic>
        <p:nvPicPr>
          <p:cNvPr id="14338"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79377" y="2636912"/>
            <a:ext cx="371475" cy="207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39" name="Picture 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40444" y="3485356"/>
            <a:ext cx="371475" cy="207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40" name="Picture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1816" y="3764193"/>
            <a:ext cx="371475" cy="207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41" name="Picture 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7824" y="3772809"/>
            <a:ext cx="371475" cy="207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42" name="Picture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713412" y="2444824"/>
            <a:ext cx="411163"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43" name="Picture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97553" y="2460700"/>
            <a:ext cx="469900"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4" name="Picture 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76882" y="4787006"/>
            <a:ext cx="1431925" cy="798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3306997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81</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solidFill>
                  <a:srgbClr val="666666"/>
                </a:solidFill>
              </a:rPr>
              <a:t>仮説②の検証　系３</a:t>
            </a:r>
            <a:endParaRPr kumimoji="1" lang="ja-JP" altLang="en-US" dirty="0"/>
          </a:p>
        </p:txBody>
      </p:sp>
      <p:pic>
        <p:nvPicPr>
          <p:cNvPr id="12"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5304" y="1536651"/>
            <a:ext cx="8108950" cy="884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7584" y="2708920"/>
            <a:ext cx="7488832" cy="1944216"/>
          </a:xfrm>
          <a:prstGeom prst="rect">
            <a:avLst/>
          </a:prstGeom>
          <a:ln/>
          <a:extLst/>
        </p:spPr>
        <p:style>
          <a:lnRef idx="2">
            <a:schemeClr val="accent5"/>
          </a:lnRef>
          <a:fillRef idx="1">
            <a:schemeClr val="lt1"/>
          </a:fillRef>
          <a:effectRef idx="0">
            <a:schemeClr val="accent5"/>
          </a:effectRef>
          <a:fontRef idx="minor">
            <a:schemeClr val="dk1"/>
          </a:fontRef>
        </p:style>
      </p:pic>
      <p:sp>
        <p:nvSpPr>
          <p:cNvPr id="9" name="右矢印 8"/>
          <p:cNvSpPr/>
          <p:nvPr/>
        </p:nvSpPr>
        <p:spPr>
          <a:xfrm>
            <a:off x="1763688" y="5445224"/>
            <a:ext cx="360040" cy="288032"/>
          </a:xfrm>
          <a:prstGeom prst="right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18"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23728" y="5304345"/>
            <a:ext cx="4104457" cy="5697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123728" y="5661248"/>
            <a:ext cx="4975225"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3206648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16663" y="4725144"/>
            <a:ext cx="5547625" cy="592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82</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仮説②の検証　</a:t>
            </a:r>
            <a:r>
              <a:rPr lang="ja-JP" altLang="en-US" dirty="0" smtClean="0"/>
              <a:t>系</a:t>
            </a:r>
            <a:r>
              <a:rPr lang="en-US" altLang="ja-JP" dirty="0" smtClean="0"/>
              <a:t>3</a:t>
            </a:r>
            <a:endParaRPr kumimoji="1" lang="ja-JP" altLang="en-US" dirty="0"/>
          </a:p>
        </p:txBody>
      </p:sp>
      <p:cxnSp>
        <p:nvCxnSpPr>
          <p:cNvPr id="107" name="直線コネクタ 106"/>
          <p:cNvCxnSpPr/>
          <p:nvPr/>
        </p:nvCxnSpPr>
        <p:spPr>
          <a:xfrm>
            <a:off x="1691680" y="5157192"/>
            <a:ext cx="536167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テキスト ボックス 109"/>
          <p:cNvSpPr txBox="1"/>
          <p:nvPr/>
        </p:nvSpPr>
        <p:spPr>
          <a:xfrm>
            <a:off x="1202507" y="4221088"/>
            <a:ext cx="2865437" cy="338554"/>
          </a:xfrm>
          <a:prstGeom prst="rect">
            <a:avLst/>
          </a:prstGeom>
          <a:noFill/>
        </p:spPr>
        <p:txBody>
          <a:bodyPr wrap="square" rtlCol="0">
            <a:spAutoFit/>
          </a:bodyPr>
          <a:lstStyle/>
          <a:p>
            <a:r>
              <a:rPr lang="ja-JP" altLang="en-US" sz="1600" u="sng" dirty="0" smtClean="0">
                <a:solidFill>
                  <a:prstClr val="black"/>
                </a:solidFill>
                <a:latin typeface="ＭＳ Ｐゴシック"/>
              </a:rPr>
              <a:t>回帰式の説明力：低い</a:t>
            </a:r>
            <a:endParaRPr lang="ja-JP" altLang="en-US" sz="1600" u="sng" dirty="0">
              <a:solidFill>
                <a:prstClr val="black"/>
              </a:solidFill>
              <a:latin typeface="ＭＳ Ｐゴシック"/>
            </a:endParaRPr>
          </a:p>
        </p:txBody>
      </p:sp>
      <p:pic>
        <p:nvPicPr>
          <p:cNvPr id="1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5536" y="1173311"/>
            <a:ext cx="4451999" cy="64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Grp="1" noChangeAspect="1" noChangeArrowheads="1"/>
          </p:cNvPicPr>
          <p:nvPr>
            <p:ph idx="1"/>
          </p:nvPr>
        </p:nvPicPr>
        <p:blipFill>
          <a:blip r:embed="rId4" cstate="print">
            <a:extLst>
              <a:ext uri="{28A0092B-C50C-407E-A947-70E740481C1C}">
                <a14:useLocalDpi xmlns:a14="http://schemas.microsoft.com/office/drawing/2010/main" val="0"/>
              </a:ext>
            </a:extLst>
          </a:blip>
          <a:srcRect/>
          <a:stretch>
            <a:fillRect/>
          </a:stretch>
        </p:blipFill>
        <p:spPr bwMode="auto">
          <a:xfrm>
            <a:off x="1453076" y="1637542"/>
            <a:ext cx="6048672" cy="151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8" name="キャンバス 41"/>
          <p:cNvGrpSpPr/>
          <p:nvPr/>
        </p:nvGrpSpPr>
        <p:grpSpPr>
          <a:xfrm>
            <a:off x="948258" y="3212976"/>
            <a:ext cx="3149498" cy="966514"/>
            <a:chOff x="0" y="0"/>
            <a:chExt cx="3686175" cy="1038225"/>
          </a:xfrm>
        </p:grpSpPr>
        <p:sp>
          <p:nvSpPr>
            <p:cNvPr id="19" name="正方形/長方形 18"/>
            <p:cNvSpPr/>
            <p:nvPr/>
          </p:nvSpPr>
          <p:spPr>
            <a:xfrm>
              <a:off x="0" y="0"/>
              <a:ext cx="3686175" cy="1038225"/>
            </a:xfrm>
            <a:prstGeom prst="rect">
              <a:avLst/>
            </a:prstGeom>
            <a:noFill/>
            <a:ln>
              <a:noFill/>
            </a:ln>
          </p:spPr>
        </p:sp>
        <p:sp>
          <p:nvSpPr>
            <p:cNvPr id="20" name="Rectangle 5"/>
            <p:cNvSpPr>
              <a:spLocks noChangeArrowheads="1"/>
            </p:cNvSpPr>
            <p:nvPr/>
          </p:nvSpPr>
          <p:spPr bwMode="auto">
            <a:xfrm>
              <a:off x="47625" y="47625"/>
              <a:ext cx="3600450"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solidFill>
                  <a:prstClr val="black"/>
                </a:solidFill>
              </a:endParaRPr>
            </a:p>
          </p:txBody>
        </p:sp>
        <p:sp>
          <p:nvSpPr>
            <p:cNvPr id="21" name="Freeform 6"/>
            <p:cNvSpPr>
              <a:spLocks noEditPoints="1"/>
            </p:cNvSpPr>
            <p:nvPr/>
          </p:nvSpPr>
          <p:spPr bwMode="auto">
            <a:xfrm>
              <a:off x="1534795" y="71755"/>
              <a:ext cx="599440" cy="113030"/>
            </a:xfrm>
            <a:custGeom>
              <a:avLst/>
              <a:gdLst>
                <a:gd name="T0" fmla="*/ 60 w 1007"/>
                <a:gd name="T1" fmla="*/ 147 h 190"/>
                <a:gd name="T2" fmla="*/ 0 w 1007"/>
                <a:gd name="T3" fmla="*/ 90 h 190"/>
                <a:gd name="T4" fmla="*/ 15 w 1007"/>
                <a:gd name="T5" fmla="*/ 55 h 190"/>
                <a:gd name="T6" fmla="*/ 150 w 1007"/>
                <a:gd name="T7" fmla="*/ 55 h 190"/>
                <a:gd name="T8" fmla="*/ 169 w 1007"/>
                <a:gd name="T9" fmla="*/ 90 h 190"/>
                <a:gd name="T10" fmla="*/ 94 w 1007"/>
                <a:gd name="T11" fmla="*/ 141 h 190"/>
                <a:gd name="T12" fmla="*/ 160 w 1007"/>
                <a:gd name="T13" fmla="*/ 166 h 190"/>
                <a:gd name="T14" fmla="*/ 209 w 1007"/>
                <a:gd name="T15" fmla="*/ 77 h 190"/>
                <a:gd name="T16" fmla="*/ 317 w 1007"/>
                <a:gd name="T17" fmla="*/ 93 h 190"/>
                <a:gd name="T18" fmla="*/ 253 w 1007"/>
                <a:gd name="T19" fmla="*/ 170 h 190"/>
                <a:gd name="T20" fmla="*/ 236 w 1007"/>
                <a:gd name="T21" fmla="*/ 48 h 190"/>
                <a:gd name="T22" fmla="*/ 344 w 1007"/>
                <a:gd name="T23" fmla="*/ 48 h 190"/>
                <a:gd name="T24" fmla="*/ 354 w 1007"/>
                <a:gd name="T25" fmla="*/ 58 h 190"/>
                <a:gd name="T26" fmla="*/ 375 w 1007"/>
                <a:gd name="T27" fmla="*/ 43 h 190"/>
                <a:gd name="T28" fmla="*/ 346 w 1007"/>
                <a:gd name="T29" fmla="*/ 15 h 190"/>
                <a:gd name="T30" fmla="*/ 526 w 1007"/>
                <a:gd name="T31" fmla="*/ 142 h 190"/>
                <a:gd name="T32" fmla="*/ 526 w 1007"/>
                <a:gd name="T33" fmla="*/ 166 h 190"/>
                <a:gd name="T34" fmla="*/ 494 w 1007"/>
                <a:gd name="T35" fmla="*/ 156 h 190"/>
                <a:gd name="T36" fmla="*/ 526 w 1007"/>
                <a:gd name="T37" fmla="*/ 42 h 190"/>
                <a:gd name="T38" fmla="*/ 448 w 1007"/>
                <a:gd name="T39" fmla="*/ 78 h 190"/>
                <a:gd name="T40" fmla="*/ 481 w 1007"/>
                <a:gd name="T41" fmla="*/ 50 h 190"/>
                <a:gd name="T42" fmla="*/ 410 w 1007"/>
                <a:gd name="T43" fmla="*/ 167 h 190"/>
                <a:gd name="T44" fmla="*/ 700 w 1007"/>
                <a:gd name="T45" fmla="*/ 156 h 190"/>
                <a:gd name="T46" fmla="*/ 648 w 1007"/>
                <a:gd name="T47" fmla="*/ 147 h 190"/>
                <a:gd name="T48" fmla="*/ 617 w 1007"/>
                <a:gd name="T49" fmla="*/ 112 h 190"/>
                <a:gd name="T50" fmla="*/ 667 w 1007"/>
                <a:gd name="T51" fmla="*/ 96 h 190"/>
                <a:gd name="T52" fmla="*/ 638 w 1007"/>
                <a:gd name="T53" fmla="*/ 51 h 190"/>
                <a:gd name="T54" fmla="*/ 621 w 1007"/>
                <a:gd name="T55" fmla="*/ 34 h 190"/>
                <a:gd name="T56" fmla="*/ 799 w 1007"/>
                <a:gd name="T57" fmla="*/ 34 h 190"/>
                <a:gd name="T58" fmla="*/ 782 w 1007"/>
                <a:gd name="T59" fmla="*/ 51 h 190"/>
                <a:gd name="T60" fmla="*/ 753 w 1007"/>
                <a:gd name="T61" fmla="*/ 96 h 190"/>
                <a:gd name="T62" fmla="*/ 718 w 1007"/>
                <a:gd name="T63" fmla="*/ 103 h 190"/>
                <a:gd name="T64" fmla="*/ 804 w 1007"/>
                <a:gd name="T65" fmla="*/ 124 h 190"/>
                <a:gd name="T66" fmla="*/ 796 w 1007"/>
                <a:gd name="T67" fmla="*/ 171 h 190"/>
                <a:gd name="T68" fmla="*/ 628 w 1007"/>
                <a:gd name="T69" fmla="*/ 187 h 190"/>
                <a:gd name="T70" fmla="*/ 717 w 1007"/>
                <a:gd name="T71" fmla="*/ 143 h 190"/>
                <a:gd name="T72" fmla="*/ 706 w 1007"/>
                <a:gd name="T73" fmla="*/ 34 h 190"/>
                <a:gd name="T74" fmla="*/ 714 w 1007"/>
                <a:gd name="T75" fmla="*/ 34 h 190"/>
                <a:gd name="T76" fmla="*/ 677 w 1007"/>
                <a:gd name="T77" fmla="*/ 84 h 190"/>
                <a:gd name="T78" fmla="*/ 667 w 1007"/>
                <a:gd name="T79" fmla="*/ 84 h 190"/>
                <a:gd name="T80" fmla="*/ 714 w 1007"/>
                <a:gd name="T81" fmla="*/ 84 h 190"/>
                <a:gd name="T82" fmla="*/ 743 w 1007"/>
                <a:gd name="T83" fmla="*/ 63 h 190"/>
                <a:gd name="T84" fmla="*/ 753 w 1007"/>
                <a:gd name="T85" fmla="*/ 63 h 190"/>
                <a:gd name="T86" fmla="*/ 974 w 1007"/>
                <a:gd name="T87" fmla="*/ 128 h 190"/>
                <a:gd name="T88" fmla="*/ 939 w 1007"/>
                <a:gd name="T89" fmla="*/ 91 h 190"/>
                <a:gd name="T90" fmla="*/ 1004 w 1007"/>
                <a:gd name="T91" fmla="*/ 153 h 190"/>
                <a:gd name="T92" fmla="*/ 936 w 1007"/>
                <a:gd name="T93" fmla="*/ 166 h 190"/>
                <a:gd name="T94" fmla="*/ 976 w 1007"/>
                <a:gd name="T95" fmla="*/ 66 h 190"/>
                <a:gd name="T96" fmla="*/ 905 w 1007"/>
                <a:gd name="T97" fmla="*/ 78 h 190"/>
                <a:gd name="T98" fmla="*/ 959 w 1007"/>
                <a:gd name="T99" fmla="*/ 24 h 190"/>
                <a:gd name="T100" fmla="*/ 913 w 1007"/>
                <a:gd name="T101" fmla="*/ 115 h 190"/>
                <a:gd name="T102" fmla="*/ 886 w 1007"/>
                <a:gd name="T103" fmla="*/ 123 h 190"/>
                <a:gd name="T104" fmla="*/ 868 w 1007"/>
                <a:gd name="T105" fmla="*/ 124 h 190"/>
                <a:gd name="T106" fmla="*/ 828 w 1007"/>
                <a:gd name="T107" fmla="*/ 165 h 190"/>
                <a:gd name="T108" fmla="*/ 928 w 1007"/>
                <a:gd name="T109" fmla="*/ 105 h 190"/>
                <a:gd name="T110" fmla="*/ 892 w 1007"/>
                <a:gd name="T111" fmla="*/ 105 h 190"/>
                <a:gd name="T112" fmla="*/ 861 w 1007"/>
                <a:gd name="T113" fmla="*/ 108 h 190"/>
                <a:gd name="T114" fmla="*/ 826 w 1007"/>
                <a:gd name="T115" fmla="*/ 93 h 190"/>
                <a:gd name="T116" fmla="*/ 826 w 1007"/>
                <a:gd name="T117" fmla="*/ 57 h 190"/>
                <a:gd name="T118" fmla="*/ 870 w 1007"/>
                <a:gd name="T119" fmla="*/ 6 h 190"/>
                <a:gd name="T120" fmla="*/ 870 w 1007"/>
                <a:gd name="T121" fmla="*/ 57 h 190"/>
                <a:gd name="T122" fmla="*/ 917 w 1007"/>
                <a:gd name="T123" fmla="*/ 43 h 190"/>
                <a:gd name="T124" fmla="*/ 890 w 1007"/>
                <a:gd name="T125" fmla="*/ 9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190">
                  <a:moveTo>
                    <a:pt x="160" y="166"/>
                  </a:moveTo>
                  <a:lnTo>
                    <a:pt x="79" y="166"/>
                  </a:lnTo>
                  <a:cubicBezTo>
                    <a:pt x="67" y="166"/>
                    <a:pt x="60" y="160"/>
                    <a:pt x="60" y="147"/>
                  </a:cubicBezTo>
                  <a:lnTo>
                    <a:pt x="60" y="106"/>
                  </a:lnTo>
                  <a:lnTo>
                    <a:pt x="0" y="106"/>
                  </a:lnTo>
                  <a:lnTo>
                    <a:pt x="0" y="90"/>
                  </a:lnTo>
                  <a:lnTo>
                    <a:pt x="60" y="90"/>
                  </a:lnTo>
                  <a:lnTo>
                    <a:pt x="60" y="55"/>
                  </a:lnTo>
                  <a:lnTo>
                    <a:pt x="15" y="55"/>
                  </a:lnTo>
                  <a:lnTo>
                    <a:pt x="15" y="39"/>
                  </a:lnTo>
                  <a:lnTo>
                    <a:pt x="150" y="39"/>
                  </a:lnTo>
                  <a:lnTo>
                    <a:pt x="150" y="55"/>
                  </a:lnTo>
                  <a:lnTo>
                    <a:pt x="94" y="55"/>
                  </a:lnTo>
                  <a:lnTo>
                    <a:pt x="94" y="90"/>
                  </a:lnTo>
                  <a:lnTo>
                    <a:pt x="169" y="90"/>
                  </a:lnTo>
                  <a:lnTo>
                    <a:pt x="169" y="106"/>
                  </a:lnTo>
                  <a:lnTo>
                    <a:pt x="94" y="106"/>
                  </a:lnTo>
                  <a:lnTo>
                    <a:pt x="94" y="141"/>
                  </a:lnTo>
                  <a:cubicBezTo>
                    <a:pt x="94" y="147"/>
                    <a:pt x="94" y="150"/>
                    <a:pt x="94" y="150"/>
                  </a:cubicBezTo>
                  <a:lnTo>
                    <a:pt x="161" y="150"/>
                  </a:lnTo>
                  <a:lnTo>
                    <a:pt x="160" y="166"/>
                  </a:lnTo>
                  <a:close/>
                  <a:moveTo>
                    <a:pt x="284" y="93"/>
                  </a:moveTo>
                  <a:lnTo>
                    <a:pt x="209" y="93"/>
                  </a:lnTo>
                  <a:lnTo>
                    <a:pt x="209" y="77"/>
                  </a:lnTo>
                  <a:lnTo>
                    <a:pt x="379" y="77"/>
                  </a:lnTo>
                  <a:lnTo>
                    <a:pt x="379" y="93"/>
                  </a:lnTo>
                  <a:lnTo>
                    <a:pt x="317" y="93"/>
                  </a:lnTo>
                  <a:lnTo>
                    <a:pt x="317" y="103"/>
                  </a:lnTo>
                  <a:cubicBezTo>
                    <a:pt x="317" y="135"/>
                    <a:pt x="304" y="163"/>
                    <a:pt x="276" y="188"/>
                  </a:cubicBezTo>
                  <a:lnTo>
                    <a:pt x="253" y="170"/>
                  </a:lnTo>
                  <a:cubicBezTo>
                    <a:pt x="274" y="153"/>
                    <a:pt x="284" y="131"/>
                    <a:pt x="284" y="103"/>
                  </a:cubicBezTo>
                  <a:lnTo>
                    <a:pt x="284" y="93"/>
                  </a:lnTo>
                  <a:close/>
                  <a:moveTo>
                    <a:pt x="236" y="48"/>
                  </a:moveTo>
                  <a:lnTo>
                    <a:pt x="236" y="31"/>
                  </a:lnTo>
                  <a:lnTo>
                    <a:pt x="344" y="31"/>
                  </a:lnTo>
                  <a:lnTo>
                    <a:pt x="344" y="48"/>
                  </a:lnTo>
                  <a:lnTo>
                    <a:pt x="236" y="48"/>
                  </a:lnTo>
                  <a:close/>
                  <a:moveTo>
                    <a:pt x="375" y="43"/>
                  </a:moveTo>
                  <a:lnTo>
                    <a:pt x="354" y="58"/>
                  </a:lnTo>
                  <a:cubicBezTo>
                    <a:pt x="343" y="43"/>
                    <a:pt x="335" y="32"/>
                    <a:pt x="328" y="24"/>
                  </a:cubicBezTo>
                  <a:lnTo>
                    <a:pt x="348" y="11"/>
                  </a:lnTo>
                  <a:cubicBezTo>
                    <a:pt x="359" y="21"/>
                    <a:pt x="368" y="32"/>
                    <a:pt x="375" y="43"/>
                  </a:cubicBezTo>
                  <a:close/>
                  <a:moveTo>
                    <a:pt x="393" y="33"/>
                  </a:moveTo>
                  <a:lnTo>
                    <a:pt x="372" y="48"/>
                  </a:lnTo>
                  <a:cubicBezTo>
                    <a:pt x="360" y="32"/>
                    <a:pt x="352" y="21"/>
                    <a:pt x="346" y="15"/>
                  </a:cubicBezTo>
                  <a:lnTo>
                    <a:pt x="366" y="0"/>
                  </a:lnTo>
                  <a:cubicBezTo>
                    <a:pt x="377" y="12"/>
                    <a:pt x="386" y="23"/>
                    <a:pt x="393" y="33"/>
                  </a:cubicBezTo>
                  <a:close/>
                  <a:moveTo>
                    <a:pt x="526" y="142"/>
                  </a:moveTo>
                  <a:cubicBezTo>
                    <a:pt x="538" y="137"/>
                    <a:pt x="556" y="118"/>
                    <a:pt x="579" y="85"/>
                  </a:cubicBezTo>
                  <a:lnTo>
                    <a:pt x="598" y="110"/>
                  </a:lnTo>
                  <a:cubicBezTo>
                    <a:pt x="579" y="136"/>
                    <a:pt x="555" y="155"/>
                    <a:pt x="526" y="166"/>
                  </a:cubicBezTo>
                  <a:lnTo>
                    <a:pt x="510" y="174"/>
                  </a:lnTo>
                  <a:lnTo>
                    <a:pt x="492" y="160"/>
                  </a:lnTo>
                  <a:lnTo>
                    <a:pt x="494" y="156"/>
                  </a:lnTo>
                  <a:lnTo>
                    <a:pt x="494" y="36"/>
                  </a:lnTo>
                  <a:lnTo>
                    <a:pt x="525" y="36"/>
                  </a:lnTo>
                  <a:cubicBezTo>
                    <a:pt x="530" y="37"/>
                    <a:pt x="530" y="39"/>
                    <a:pt x="526" y="42"/>
                  </a:cubicBezTo>
                  <a:lnTo>
                    <a:pt x="526" y="142"/>
                  </a:lnTo>
                  <a:close/>
                  <a:moveTo>
                    <a:pt x="410" y="167"/>
                  </a:moveTo>
                  <a:cubicBezTo>
                    <a:pt x="435" y="143"/>
                    <a:pt x="448" y="113"/>
                    <a:pt x="448" y="78"/>
                  </a:cubicBezTo>
                  <a:lnTo>
                    <a:pt x="448" y="44"/>
                  </a:lnTo>
                  <a:lnTo>
                    <a:pt x="480" y="44"/>
                  </a:lnTo>
                  <a:cubicBezTo>
                    <a:pt x="484" y="45"/>
                    <a:pt x="485" y="47"/>
                    <a:pt x="481" y="50"/>
                  </a:cubicBezTo>
                  <a:lnTo>
                    <a:pt x="481" y="77"/>
                  </a:lnTo>
                  <a:cubicBezTo>
                    <a:pt x="481" y="119"/>
                    <a:pt x="466" y="154"/>
                    <a:pt x="435" y="183"/>
                  </a:cubicBezTo>
                  <a:lnTo>
                    <a:pt x="410" y="167"/>
                  </a:lnTo>
                  <a:close/>
                  <a:moveTo>
                    <a:pt x="628" y="187"/>
                  </a:moveTo>
                  <a:lnTo>
                    <a:pt x="625" y="171"/>
                  </a:lnTo>
                  <a:cubicBezTo>
                    <a:pt x="660" y="169"/>
                    <a:pt x="685" y="164"/>
                    <a:pt x="700" y="156"/>
                  </a:cubicBezTo>
                  <a:cubicBezTo>
                    <a:pt x="689" y="153"/>
                    <a:pt x="682" y="152"/>
                    <a:pt x="680" y="152"/>
                  </a:cubicBezTo>
                  <a:lnTo>
                    <a:pt x="673" y="160"/>
                  </a:lnTo>
                  <a:lnTo>
                    <a:pt x="648" y="147"/>
                  </a:lnTo>
                  <a:lnTo>
                    <a:pt x="669" y="124"/>
                  </a:lnTo>
                  <a:lnTo>
                    <a:pt x="617" y="124"/>
                  </a:lnTo>
                  <a:lnTo>
                    <a:pt x="617" y="112"/>
                  </a:lnTo>
                  <a:lnTo>
                    <a:pt x="678" y="112"/>
                  </a:lnTo>
                  <a:lnTo>
                    <a:pt x="690" y="96"/>
                  </a:lnTo>
                  <a:lnTo>
                    <a:pt x="667" y="96"/>
                  </a:lnTo>
                  <a:lnTo>
                    <a:pt x="667" y="101"/>
                  </a:lnTo>
                  <a:lnTo>
                    <a:pt x="638" y="101"/>
                  </a:lnTo>
                  <a:lnTo>
                    <a:pt x="638" y="51"/>
                  </a:lnTo>
                  <a:lnTo>
                    <a:pt x="677" y="51"/>
                  </a:lnTo>
                  <a:lnTo>
                    <a:pt x="677" y="34"/>
                  </a:lnTo>
                  <a:lnTo>
                    <a:pt x="621" y="34"/>
                  </a:lnTo>
                  <a:lnTo>
                    <a:pt x="621" y="22"/>
                  </a:lnTo>
                  <a:lnTo>
                    <a:pt x="799" y="22"/>
                  </a:lnTo>
                  <a:lnTo>
                    <a:pt x="799" y="34"/>
                  </a:lnTo>
                  <a:lnTo>
                    <a:pt x="743" y="34"/>
                  </a:lnTo>
                  <a:lnTo>
                    <a:pt x="743" y="51"/>
                  </a:lnTo>
                  <a:lnTo>
                    <a:pt x="782" y="51"/>
                  </a:lnTo>
                  <a:lnTo>
                    <a:pt x="782" y="100"/>
                  </a:lnTo>
                  <a:lnTo>
                    <a:pt x="753" y="100"/>
                  </a:lnTo>
                  <a:lnTo>
                    <a:pt x="753" y="96"/>
                  </a:lnTo>
                  <a:lnTo>
                    <a:pt x="713" y="96"/>
                  </a:lnTo>
                  <a:lnTo>
                    <a:pt x="721" y="99"/>
                  </a:lnTo>
                  <a:cubicBezTo>
                    <a:pt x="723" y="101"/>
                    <a:pt x="722" y="102"/>
                    <a:pt x="718" y="103"/>
                  </a:cubicBezTo>
                  <a:lnTo>
                    <a:pt x="711" y="112"/>
                  </a:lnTo>
                  <a:lnTo>
                    <a:pt x="804" y="112"/>
                  </a:lnTo>
                  <a:lnTo>
                    <a:pt x="804" y="124"/>
                  </a:lnTo>
                  <a:lnTo>
                    <a:pt x="766" y="124"/>
                  </a:lnTo>
                  <a:cubicBezTo>
                    <a:pt x="760" y="134"/>
                    <a:pt x="752" y="143"/>
                    <a:pt x="744" y="151"/>
                  </a:cubicBezTo>
                  <a:cubicBezTo>
                    <a:pt x="760" y="156"/>
                    <a:pt x="777" y="162"/>
                    <a:pt x="796" y="171"/>
                  </a:cubicBezTo>
                  <a:lnTo>
                    <a:pt x="781" y="190"/>
                  </a:lnTo>
                  <a:cubicBezTo>
                    <a:pt x="759" y="178"/>
                    <a:pt x="741" y="170"/>
                    <a:pt x="727" y="165"/>
                  </a:cubicBezTo>
                  <a:cubicBezTo>
                    <a:pt x="713" y="175"/>
                    <a:pt x="680" y="183"/>
                    <a:pt x="628" y="187"/>
                  </a:cubicBezTo>
                  <a:close/>
                  <a:moveTo>
                    <a:pt x="703" y="124"/>
                  </a:moveTo>
                  <a:lnTo>
                    <a:pt x="691" y="138"/>
                  </a:lnTo>
                  <a:cubicBezTo>
                    <a:pt x="702" y="140"/>
                    <a:pt x="711" y="141"/>
                    <a:pt x="717" y="143"/>
                  </a:cubicBezTo>
                  <a:cubicBezTo>
                    <a:pt x="722" y="139"/>
                    <a:pt x="727" y="133"/>
                    <a:pt x="732" y="124"/>
                  </a:cubicBezTo>
                  <a:lnTo>
                    <a:pt x="703" y="124"/>
                  </a:lnTo>
                  <a:close/>
                  <a:moveTo>
                    <a:pt x="706" y="34"/>
                  </a:moveTo>
                  <a:lnTo>
                    <a:pt x="706" y="51"/>
                  </a:lnTo>
                  <a:lnTo>
                    <a:pt x="714" y="51"/>
                  </a:lnTo>
                  <a:lnTo>
                    <a:pt x="714" y="34"/>
                  </a:lnTo>
                  <a:lnTo>
                    <a:pt x="706" y="34"/>
                  </a:lnTo>
                  <a:close/>
                  <a:moveTo>
                    <a:pt x="667" y="84"/>
                  </a:moveTo>
                  <a:lnTo>
                    <a:pt x="677" y="84"/>
                  </a:lnTo>
                  <a:lnTo>
                    <a:pt x="677" y="63"/>
                  </a:lnTo>
                  <a:lnTo>
                    <a:pt x="667" y="63"/>
                  </a:lnTo>
                  <a:lnTo>
                    <a:pt x="667" y="84"/>
                  </a:lnTo>
                  <a:close/>
                  <a:moveTo>
                    <a:pt x="706" y="63"/>
                  </a:moveTo>
                  <a:lnTo>
                    <a:pt x="706" y="84"/>
                  </a:lnTo>
                  <a:lnTo>
                    <a:pt x="714" y="84"/>
                  </a:lnTo>
                  <a:lnTo>
                    <a:pt x="714" y="63"/>
                  </a:lnTo>
                  <a:lnTo>
                    <a:pt x="706" y="63"/>
                  </a:lnTo>
                  <a:close/>
                  <a:moveTo>
                    <a:pt x="743" y="63"/>
                  </a:moveTo>
                  <a:lnTo>
                    <a:pt x="743" y="84"/>
                  </a:lnTo>
                  <a:lnTo>
                    <a:pt x="753" y="84"/>
                  </a:lnTo>
                  <a:lnTo>
                    <a:pt x="753" y="63"/>
                  </a:lnTo>
                  <a:lnTo>
                    <a:pt x="743" y="63"/>
                  </a:lnTo>
                  <a:close/>
                  <a:moveTo>
                    <a:pt x="939" y="91"/>
                  </a:moveTo>
                  <a:cubicBezTo>
                    <a:pt x="955" y="103"/>
                    <a:pt x="966" y="115"/>
                    <a:pt x="974" y="128"/>
                  </a:cubicBezTo>
                  <a:lnTo>
                    <a:pt x="950" y="147"/>
                  </a:lnTo>
                  <a:cubicBezTo>
                    <a:pt x="942" y="129"/>
                    <a:pt x="932" y="116"/>
                    <a:pt x="922" y="108"/>
                  </a:cubicBezTo>
                  <a:lnTo>
                    <a:pt x="939" y="91"/>
                  </a:lnTo>
                  <a:close/>
                  <a:moveTo>
                    <a:pt x="951" y="51"/>
                  </a:moveTo>
                  <a:lnTo>
                    <a:pt x="1007" y="51"/>
                  </a:lnTo>
                  <a:lnTo>
                    <a:pt x="1004" y="153"/>
                  </a:lnTo>
                  <a:cubicBezTo>
                    <a:pt x="1004" y="173"/>
                    <a:pt x="991" y="183"/>
                    <a:pt x="967" y="183"/>
                  </a:cubicBezTo>
                  <a:lnTo>
                    <a:pt x="938" y="183"/>
                  </a:lnTo>
                  <a:lnTo>
                    <a:pt x="936" y="166"/>
                  </a:lnTo>
                  <a:lnTo>
                    <a:pt x="960" y="166"/>
                  </a:lnTo>
                  <a:cubicBezTo>
                    <a:pt x="968" y="166"/>
                    <a:pt x="973" y="161"/>
                    <a:pt x="973" y="151"/>
                  </a:cubicBezTo>
                  <a:lnTo>
                    <a:pt x="976" y="66"/>
                  </a:lnTo>
                  <a:lnTo>
                    <a:pt x="946" y="66"/>
                  </a:lnTo>
                  <a:cubicBezTo>
                    <a:pt x="942" y="74"/>
                    <a:pt x="937" y="83"/>
                    <a:pt x="928" y="94"/>
                  </a:cubicBezTo>
                  <a:lnTo>
                    <a:pt x="905" y="78"/>
                  </a:lnTo>
                  <a:cubicBezTo>
                    <a:pt x="917" y="63"/>
                    <a:pt x="925" y="40"/>
                    <a:pt x="931" y="8"/>
                  </a:cubicBezTo>
                  <a:lnTo>
                    <a:pt x="962" y="20"/>
                  </a:lnTo>
                  <a:cubicBezTo>
                    <a:pt x="964" y="22"/>
                    <a:pt x="963" y="23"/>
                    <a:pt x="959" y="24"/>
                  </a:cubicBezTo>
                  <a:cubicBezTo>
                    <a:pt x="957" y="33"/>
                    <a:pt x="955" y="42"/>
                    <a:pt x="951" y="51"/>
                  </a:cubicBezTo>
                  <a:close/>
                  <a:moveTo>
                    <a:pt x="886" y="123"/>
                  </a:moveTo>
                  <a:lnTo>
                    <a:pt x="913" y="115"/>
                  </a:lnTo>
                  <a:cubicBezTo>
                    <a:pt x="920" y="131"/>
                    <a:pt x="924" y="145"/>
                    <a:pt x="925" y="159"/>
                  </a:cubicBezTo>
                  <a:lnTo>
                    <a:pt x="893" y="166"/>
                  </a:lnTo>
                  <a:cubicBezTo>
                    <a:pt x="893" y="150"/>
                    <a:pt x="890" y="135"/>
                    <a:pt x="886" y="123"/>
                  </a:cubicBezTo>
                  <a:close/>
                  <a:moveTo>
                    <a:pt x="828" y="165"/>
                  </a:moveTo>
                  <a:cubicBezTo>
                    <a:pt x="832" y="153"/>
                    <a:pt x="835" y="138"/>
                    <a:pt x="837" y="120"/>
                  </a:cubicBezTo>
                  <a:lnTo>
                    <a:pt x="868" y="124"/>
                  </a:lnTo>
                  <a:cubicBezTo>
                    <a:pt x="869" y="126"/>
                    <a:pt x="869" y="127"/>
                    <a:pt x="866" y="129"/>
                  </a:cubicBezTo>
                  <a:cubicBezTo>
                    <a:pt x="864" y="146"/>
                    <a:pt x="861" y="161"/>
                    <a:pt x="855" y="176"/>
                  </a:cubicBezTo>
                  <a:lnTo>
                    <a:pt x="828" y="165"/>
                  </a:lnTo>
                  <a:close/>
                  <a:moveTo>
                    <a:pt x="883" y="81"/>
                  </a:moveTo>
                  <a:lnTo>
                    <a:pt x="904" y="67"/>
                  </a:lnTo>
                  <a:cubicBezTo>
                    <a:pt x="917" y="83"/>
                    <a:pt x="925" y="95"/>
                    <a:pt x="928" y="105"/>
                  </a:cubicBezTo>
                  <a:lnTo>
                    <a:pt x="903" y="120"/>
                  </a:lnTo>
                  <a:lnTo>
                    <a:pt x="897" y="105"/>
                  </a:lnTo>
                  <a:lnTo>
                    <a:pt x="892" y="105"/>
                  </a:lnTo>
                  <a:lnTo>
                    <a:pt x="892" y="186"/>
                  </a:lnTo>
                  <a:lnTo>
                    <a:pt x="861" y="186"/>
                  </a:lnTo>
                  <a:lnTo>
                    <a:pt x="861" y="108"/>
                  </a:lnTo>
                  <a:lnTo>
                    <a:pt x="848" y="109"/>
                  </a:lnTo>
                  <a:cubicBezTo>
                    <a:pt x="844" y="120"/>
                    <a:pt x="837" y="121"/>
                    <a:pt x="828" y="111"/>
                  </a:cubicBezTo>
                  <a:lnTo>
                    <a:pt x="826" y="93"/>
                  </a:lnTo>
                  <a:lnTo>
                    <a:pt x="842" y="93"/>
                  </a:lnTo>
                  <a:lnTo>
                    <a:pt x="856" y="78"/>
                  </a:lnTo>
                  <a:cubicBezTo>
                    <a:pt x="846" y="70"/>
                    <a:pt x="836" y="63"/>
                    <a:pt x="826" y="57"/>
                  </a:cubicBezTo>
                  <a:lnTo>
                    <a:pt x="840" y="39"/>
                  </a:lnTo>
                  <a:lnTo>
                    <a:pt x="847" y="43"/>
                  </a:lnTo>
                  <a:lnTo>
                    <a:pt x="870" y="6"/>
                  </a:lnTo>
                  <a:lnTo>
                    <a:pt x="896" y="21"/>
                  </a:lnTo>
                  <a:cubicBezTo>
                    <a:pt x="897" y="25"/>
                    <a:pt x="896" y="27"/>
                    <a:pt x="892" y="26"/>
                  </a:cubicBezTo>
                  <a:lnTo>
                    <a:pt x="870" y="57"/>
                  </a:lnTo>
                  <a:lnTo>
                    <a:pt x="871" y="57"/>
                  </a:lnTo>
                  <a:lnTo>
                    <a:pt x="892" y="28"/>
                  </a:lnTo>
                  <a:lnTo>
                    <a:pt x="917" y="43"/>
                  </a:lnTo>
                  <a:cubicBezTo>
                    <a:pt x="917" y="47"/>
                    <a:pt x="916" y="49"/>
                    <a:pt x="912" y="49"/>
                  </a:cubicBezTo>
                  <a:lnTo>
                    <a:pt x="876" y="93"/>
                  </a:lnTo>
                  <a:lnTo>
                    <a:pt x="890" y="92"/>
                  </a:lnTo>
                  <a:cubicBezTo>
                    <a:pt x="889" y="88"/>
                    <a:pt x="887" y="84"/>
                    <a:pt x="883" y="8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22" name="Rectangle 7"/>
            <p:cNvSpPr>
              <a:spLocks noChangeArrowheads="1"/>
            </p:cNvSpPr>
            <p:nvPr/>
          </p:nvSpPr>
          <p:spPr bwMode="auto">
            <a:xfrm>
              <a:off x="47625" y="276225"/>
              <a:ext cx="514350" cy="3333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solidFill>
                  <a:prstClr val="black"/>
                </a:solidFill>
              </a:endParaRPr>
            </a:p>
          </p:txBody>
        </p:sp>
        <p:sp>
          <p:nvSpPr>
            <p:cNvPr id="23" name="Freeform 8"/>
            <p:cNvSpPr>
              <a:spLocks noEditPoints="1"/>
            </p:cNvSpPr>
            <p:nvPr/>
          </p:nvSpPr>
          <p:spPr bwMode="auto">
            <a:xfrm>
              <a:off x="134620" y="494665"/>
              <a:ext cx="327025" cy="103505"/>
            </a:xfrm>
            <a:custGeom>
              <a:avLst/>
              <a:gdLst>
                <a:gd name="T0" fmla="*/ 79 w 550"/>
                <a:gd name="T1" fmla="*/ 159 h 174"/>
                <a:gd name="T2" fmla="*/ 60 w 550"/>
                <a:gd name="T3" fmla="*/ 99 h 174"/>
                <a:gd name="T4" fmla="*/ 0 w 550"/>
                <a:gd name="T5" fmla="*/ 83 h 174"/>
                <a:gd name="T6" fmla="*/ 60 w 550"/>
                <a:gd name="T7" fmla="*/ 48 h 174"/>
                <a:gd name="T8" fmla="*/ 15 w 550"/>
                <a:gd name="T9" fmla="*/ 32 h 174"/>
                <a:gd name="T10" fmla="*/ 134 w 550"/>
                <a:gd name="T11" fmla="*/ 48 h 174"/>
                <a:gd name="T12" fmla="*/ 78 w 550"/>
                <a:gd name="T13" fmla="*/ 83 h 174"/>
                <a:gd name="T14" fmla="*/ 153 w 550"/>
                <a:gd name="T15" fmla="*/ 99 h 174"/>
                <a:gd name="T16" fmla="*/ 78 w 550"/>
                <a:gd name="T17" fmla="*/ 134 h 174"/>
                <a:gd name="T18" fmla="*/ 145 w 550"/>
                <a:gd name="T19" fmla="*/ 143 h 174"/>
                <a:gd name="T20" fmla="*/ 268 w 550"/>
                <a:gd name="T21" fmla="*/ 86 h 174"/>
                <a:gd name="T22" fmla="*/ 193 w 550"/>
                <a:gd name="T23" fmla="*/ 70 h 174"/>
                <a:gd name="T24" fmla="*/ 347 w 550"/>
                <a:gd name="T25" fmla="*/ 86 h 174"/>
                <a:gd name="T26" fmla="*/ 285 w 550"/>
                <a:gd name="T27" fmla="*/ 96 h 174"/>
                <a:gd name="T28" fmla="*/ 237 w 550"/>
                <a:gd name="T29" fmla="*/ 163 h 174"/>
                <a:gd name="T30" fmla="*/ 268 w 550"/>
                <a:gd name="T31" fmla="*/ 86 h 174"/>
                <a:gd name="T32" fmla="*/ 220 w 550"/>
                <a:gd name="T33" fmla="*/ 24 h 174"/>
                <a:gd name="T34" fmla="*/ 312 w 550"/>
                <a:gd name="T35" fmla="*/ 41 h 174"/>
                <a:gd name="T36" fmla="*/ 343 w 550"/>
                <a:gd name="T37" fmla="*/ 36 h 174"/>
                <a:gd name="T38" fmla="*/ 312 w 550"/>
                <a:gd name="T39" fmla="*/ 17 h 174"/>
                <a:gd name="T40" fmla="*/ 343 w 550"/>
                <a:gd name="T41" fmla="*/ 36 h 174"/>
                <a:gd name="T42" fmla="*/ 351 w 550"/>
                <a:gd name="T43" fmla="*/ 33 h 174"/>
                <a:gd name="T44" fmla="*/ 340 w 550"/>
                <a:gd name="T45" fmla="*/ 0 h 174"/>
                <a:gd name="T46" fmla="*/ 479 w 550"/>
                <a:gd name="T47" fmla="*/ 140 h 174"/>
                <a:gd name="T48" fmla="*/ 550 w 550"/>
                <a:gd name="T49" fmla="*/ 103 h 174"/>
                <a:gd name="T50" fmla="*/ 472 w 550"/>
                <a:gd name="T51" fmla="*/ 162 h 174"/>
                <a:gd name="T52" fmla="*/ 462 w 550"/>
                <a:gd name="T53" fmla="*/ 149 h 174"/>
                <a:gd name="T54" fmla="*/ 477 w 550"/>
                <a:gd name="T55" fmla="*/ 29 h 174"/>
                <a:gd name="T56" fmla="*/ 479 w 550"/>
                <a:gd name="T57" fmla="*/ 140 h 174"/>
                <a:gd name="T58" fmla="*/ 416 w 550"/>
                <a:gd name="T59" fmla="*/ 71 h 174"/>
                <a:gd name="T60" fmla="*/ 432 w 550"/>
                <a:gd name="T61" fmla="*/ 37 h 174"/>
                <a:gd name="T62" fmla="*/ 433 w 550"/>
                <a:gd name="T63" fmla="*/ 70 h 174"/>
                <a:gd name="T64" fmla="*/ 378 w 550"/>
                <a:gd name="T65" fmla="*/ 16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 h="174">
                  <a:moveTo>
                    <a:pt x="144" y="159"/>
                  </a:moveTo>
                  <a:lnTo>
                    <a:pt x="79" y="159"/>
                  </a:lnTo>
                  <a:cubicBezTo>
                    <a:pt x="67" y="159"/>
                    <a:pt x="60" y="153"/>
                    <a:pt x="60" y="140"/>
                  </a:cubicBezTo>
                  <a:lnTo>
                    <a:pt x="60" y="99"/>
                  </a:lnTo>
                  <a:lnTo>
                    <a:pt x="0" y="99"/>
                  </a:lnTo>
                  <a:lnTo>
                    <a:pt x="0" y="83"/>
                  </a:lnTo>
                  <a:lnTo>
                    <a:pt x="60" y="83"/>
                  </a:lnTo>
                  <a:lnTo>
                    <a:pt x="60" y="48"/>
                  </a:lnTo>
                  <a:lnTo>
                    <a:pt x="15" y="48"/>
                  </a:lnTo>
                  <a:lnTo>
                    <a:pt x="15" y="32"/>
                  </a:lnTo>
                  <a:lnTo>
                    <a:pt x="134" y="32"/>
                  </a:lnTo>
                  <a:lnTo>
                    <a:pt x="134" y="48"/>
                  </a:lnTo>
                  <a:lnTo>
                    <a:pt x="78" y="48"/>
                  </a:lnTo>
                  <a:lnTo>
                    <a:pt x="78" y="83"/>
                  </a:lnTo>
                  <a:lnTo>
                    <a:pt x="153" y="83"/>
                  </a:lnTo>
                  <a:lnTo>
                    <a:pt x="153" y="99"/>
                  </a:lnTo>
                  <a:lnTo>
                    <a:pt x="78" y="99"/>
                  </a:lnTo>
                  <a:lnTo>
                    <a:pt x="78" y="134"/>
                  </a:lnTo>
                  <a:cubicBezTo>
                    <a:pt x="78" y="140"/>
                    <a:pt x="80" y="143"/>
                    <a:pt x="86" y="143"/>
                  </a:cubicBezTo>
                  <a:lnTo>
                    <a:pt x="145" y="143"/>
                  </a:lnTo>
                  <a:lnTo>
                    <a:pt x="144" y="159"/>
                  </a:lnTo>
                  <a:close/>
                  <a:moveTo>
                    <a:pt x="268" y="86"/>
                  </a:moveTo>
                  <a:lnTo>
                    <a:pt x="193" y="86"/>
                  </a:lnTo>
                  <a:lnTo>
                    <a:pt x="193" y="70"/>
                  </a:lnTo>
                  <a:lnTo>
                    <a:pt x="347" y="70"/>
                  </a:lnTo>
                  <a:lnTo>
                    <a:pt x="347" y="86"/>
                  </a:lnTo>
                  <a:lnTo>
                    <a:pt x="285" y="86"/>
                  </a:lnTo>
                  <a:lnTo>
                    <a:pt x="285" y="96"/>
                  </a:lnTo>
                  <a:cubicBezTo>
                    <a:pt x="285" y="128"/>
                    <a:pt x="274" y="154"/>
                    <a:pt x="252" y="174"/>
                  </a:cubicBezTo>
                  <a:lnTo>
                    <a:pt x="237" y="163"/>
                  </a:lnTo>
                  <a:cubicBezTo>
                    <a:pt x="258" y="146"/>
                    <a:pt x="268" y="124"/>
                    <a:pt x="268" y="96"/>
                  </a:cubicBezTo>
                  <a:lnTo>
                    <a:pt x="268" y="86"/>
                  </a:lnTo>
                  <a:close/>
                  <a:moveTo>
                    <a:pt x="220" y="41"/>
                  </a:moveTo>
                  <a:lnTo>
                    <a:pt x="220" y="24"/>
                  </a:lnTo>
                  <a:lnTo>
                    <a:pt x="312" y="24"/>
                  </a:lnTo>
                  <a:lnTo>
                    <a:pt x="312" y="41"/>
                  </a:lnTo>
                  <a:lnTo>
                    <a:pt x="220" y="41"/>
                  </a:lnTo>
                  <a:close/>
                  <a:moveTo>
                    <a:pt x="343" y="36"/>
                  </a:moveTo>
                  <a:lnTo>
                    <a:pt x="333" y="44"/>
                  </a:lnTo>
                  <a:cubicBezTo>
                    <a:pt x="326" y="34"/>
                    <a:pt x="319" y="25"/>
                    <a:pt x="312" y="17"/>
                  </a:cubicBezTo>
                  <a:lnTo>
                    <a:pt x="322" y="10"/>
                  </a:lnTo>
                  <a:cubicBezTo>
                    <a:pt x="329" y="16"/>
                    <a:pt x="336" y="25"/>
                    <a:pt x="343" y="36"/>
                  </a:cubicBezTo>
                  <a:close/>
                  <a:moveTo>
                    <a:pt x="361" y="26"/>
                  </a:moveTo>
                  <a:lnTo>
                    <a:pt x="351" y="33"/>
                  </a:lnTo>
                  <a:cubicBezTo>
                    <a:pt x="343" y="22"/>
                    <a:pt x="336" y="14"/>
                    <a:pt x="330" y="8"/>
                  </a:cubicBezTo>
                  <a:lnTo>
                    <a:pt x="340" y="0"/>
                  </a:lnTo>
                  <a:cubicBezTo>
                    <a:pt x="347" y="7"/>
                    <a:pt x="354" y="16"/>
                    <a:pt x="361" y="26"/>
                  </a:cubicBezTo>
                  <a:close/>
                  <a:moveTo>
                    <a:pt x="479" y="140"/>
                  </a:moveTo>
                  <a:cubicBezTo>
                    <a:pt x="501" y="131"/>
                    <a:pt x="521" y="114"/>
                    <a:pt x="540" y="89"/>
                  </a:cubicBezTo>
                  <a:lnTo>
                    <a:pt x="550" y="103"/>
                  </a:lnTo>
                  <a:cubicBezTo>
                    <a:pt x="531" y="129"/>
                    <a:pt x="507" y="148"/>
                    <a:pt x="478" y="159"/>
                  </a:cubicBezTo>
                  <a:lnTo>
                    <a:pt x="472" y="162"/>
                  </a:lnTo>
                  <a:lnTo>
                    <a:pt x="460" y="153"/>
                  </a:lnTo>
                  <a:lnTo>
                    <a:pt x="462" y="149"/>
                  </a:lnTo>
                  <a:lnTo>
                    <a:pt x="462" y="29"/>
                  </a:lnTo>
                  <a:lnTo>
                    <a:pt x="477" y="29"/>
                  </a:lnTo>
                  <a:cubicBezTo>
                    <a:pt x="482" y="30"/>
                    <a:pt x="482" y="32"/>
                    <a:pt x="479" y="35"/>
                  </a:cubicBezTo>
                  <a:lnTo>
                    <a:pt x="479" y="140"/>
                  </a:lnTo>
                  <a:close/>
                  <a:moveTo>
                    <a:pt x="378" y="160"/>
                  </a:moveTo>
                  <a:cubicBezTo>
                    <a:pt x="403" y="136"/>
                    <a:pt x="416" y="106"/>
                    <a:pt x="416" y="71"/>
                  </a:cubicBezTo>
                  <a:lnTo>
                    <a:pt x="416" y="37"/>
                  </a:lnTo>
                  <a:lnTo>
                    <a:pt x="432" y="37"/>
                  </a:lnTo>
                  <a:cubicBezTo>
                    <a:pt x="436" y="38"/>
                    <a:pt x="437" y="40"/>
                    <a:pt x="433" y="43"/>
                  </a:cubicBezTo>
                  <a:lnTo>
                    <a:pt x="433" y="70"/>
                  </a:lnTo>
                  <a:cubicBezTo>
                    <a:pt x="433" y="112"/>
                    <a:pt x="420" y="145"/>
                    <a:pt x="393" y="170"/>
                  </a:cubicBezTo>
                  <a:lnTo>
                    <a:pt x="378"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24" name="Rectangle 9"/>
            <p:cNvSpPr>
              <a:spLocks noChangeArrowheads="1"/>
            </p:cNvSpPr>
            <p:nvPr/>
          </p:nvSpPr>
          <p:spPr bwMode="auto">
            <a:xfrm>
              <a:off x="561975" y="276225"/>
              <a:ext cx="1257300" cy="515301"/>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solidFill>
                  <a:prstClr val="black"/>
                </a:solidFill>
              </a:endParaRPr>
            </a:p>
          </p:txBody>
        </p:sp>
        <p:cxnSp>
          <p:nvCxnSpPr>
            <p:cNvPr id="25" name="Line 10"/>
            <p:cNvCxnSpPr/>
            <p:nvPr/>
          </p:nvCxnSpPr>
          <p:spPr bwMode="auto">
            <a:xfrm>
              <a:off x="11906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6" name="Freeform 11"/>
            <p:cNvSpPr>
              <a:spLocks noEditPoints="1"/>
            </p:cNvSpPr>
            <p:nvPr/>
          </p:nvSpPr>
          <p:spPr bwMode="auto">
            <a:xfrm>
              <a:off x="828040" y="480695"/>
              <a:ext cx="72390" cy="81280"/>
            </a:xfrm>
            <a:custGeom>
              <a:avLst/>
              <a:gdLst>
                <a:gd name="T0" fmla="*/ 0 w 122"/>
                <a:gd name="T1" fmla="*/ 137 h 137"/>
                <a:gd name="T2" fmla="*/ 0 w 122"/>
                <a:gd name="T3" fmla="*/ 0 h 137"/>
                <a:gd name="T4" fmla="*/ 61 w 122"/>
                <a:gd name="T5" fmla="*/ 0 h 137"/>
                <a:gd name="T6" fmla="*/ 89 w 122"/>
                <a:gd name="T7" fmla="*/ 4 h 137"/>
                <a:gd name="T8" fmla="*/ 105 w 122"/>
                <a:gd name="T9" fmla="*/ 17 h 137"/>
                <a:gd name="T10" fmla="*/ 110 w 122"/>
                <a:gd name="T11" fmla="*/ 37 h 137"/>
                <a:gd name="T12" fmla="*/ 101 w 122"/>
                <a:gd name="T13" fmla="*/ 62 h 137"/>
                <a:gd name="T14" fmla="*/ 72 w 122"/>
                <a:gd name="T15" fmla="*/ 75 h 137"/>
                <a:gd name="T16" fmla="*/ 83 w 122"/>
                <a:gd name="T17" fmla="*/ 82 h 137"/>
                <a:gd name="T18" fmla="*/ 98 w 122"/>
                <a:gd name="T19" fmla="*/ 100 h 137"/>
                <a:gd name="T20" fmla="*/ 122 w 122"/>
                <a:gd name="T21" fmla="*/ 137 h 137"/>
                <a:gd name="T22" fmla="*/ 99 w 122"/>
                <a:gd name="T23" fmla="*/ 137 h 137"/>
                <a:gd name="T24" fmla="*/ 81 w 122"/>
                <a:gd name="T25" fmla="*/ 109 h 137"/>
                <a:gd name="T26" fmla="*/ 68 w 122"/>
                <a:gd name="T27" fmla="*/ 90 h 137"/>
                <a:gd name="T28" fmla="*/ 58 w 122"/>
                <a:gd name="T29" fmla="*/ 81 h 137"/>
                <a:gd name="T30" fmla="*/ 50 w 122"/>
                <a:gd name="T31" fmla="*/ 77 h 137"/>
                <a:gd name="T32" fmla="*/ 40 w 122"/>
                <a:gd name="T33" fmla="*/ 76 h 137"/>
                <a:gd name="T34" fmla="*/ 19 w 122"/>
                <a:gd name="T35" fmla="*/ 76 h 137"/>
                <a:gd name="T36" fmla="*/ 19 w 122"/>
                <a:gd name="T37" fmla="*/ 137 h 137"/>
                <a:gd name="T38" fmla="*/ 0 w 122"/>
                <a:gd name="T39" fmla="*/ 137 h 137"/>
                <a:gd name="T40" fmla="*/ 19 w 122"/>
                <a:gd name="T41" fmla="*/ 61 h 137"/>
                <a:gd name="T42" fmla="*/ 58 w 122"/>
                <a:gd name="T43" fmla="*/ 61 h 137"/>
                <a:gd name="T44" fmla="*/ 77 w 122"/>
                <a:gd name="T45" fmla="*/ 58 h 137"/>
                <a:gd name="T46" fmla="*/ 88 w 122"/>
                <a:gd name="T47" fmla="*/ 50 h 137"/>
                <a:gd name="T48" fmla="*/ 92 w 122"/>
                <a:gd name="T49" fmla="*/ 37 h 137"/>
                <a:gd name="T50" fmla="*/ 85 w 122"/>
                <a:gd name="T51" fmla="*/ 21 h 137"/>
                <a:gd name="T52" fmla="*/ 62 w 122"/>
                <a:gd name="T53" fmla="*/ 15 h 137"/>
                <a:gd name="T54" fmla="*/ 19 w 122"/>
                <a:gd name="T55" fmla="*/ 15 h 137"/>
                <a:gd name="T56" fmla="*/ 19 w 122"/>
                <a:gd name="T57" fmla="*/ 6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137">
                  <a:moveTo>
                    <a:pt x="0" y="137"/>
                  </a:moveTo>
                  <a:lnTo>
                    <a:pt x="0" y="0"/>
                  </a:lnTo>
                  <a:lnTo>
                    <a:pt x="61" y="0"/>
                  </a:lnTo>
                  <a:cubicBezTo>
                    <a:pt x="74" y="0"/>
                    <a:pt x="83" y="1"/>
                    <a:pt x="89" y="4"/>
                  </a:cubicBezTo>
                  <a:cubicBezTo>
                    <a:pt x="96" y="6"/>
                    <a:pt x="101" y="11"/>
                    <a:pt x="105" y="17"/>
                  </a:cubicBezTo>
                  <a:cubicBezTo>
                    <a:pt x="109" y="23"/>
                    <a:pt x="110" y="30"/>
                    <a:pt x="110" y="37"/>
                  </a:cubicBezTo>
                  <a:cubicBezTo>
                    <a:pt x="110" y="47"/>
                    <a:pt x="107" y="56"/>
                    <a:pt x="101" y="62"/>
                  </a:cubicBezTo>
                  <a:cubicBezTo>
                    <a:pt x="95" y="69"/>
                    <a:pt x="85" y="73"/>
                    <a:pt x="72" y="75"/>
                  </a:cubicBezTo>
                  <a:cubicBezTo>
                    <a:pt x="77" y="77"/>
                    <a:pt x="80" y="80"/>
                    <a:pt x="83" y="82"/>
                  </a:cubicBezTo>
                  <a:cubicBezTo>
                    <a:pt x="88" y="87"/>
                    <a:pt x="93" y="93"/>
                    <a:pt x="98" y="100"/>
                  </a:cubicBezTo>
                  <a:lnTo>
                    <a:pt x="122" y="137"/>
                  </a:lnTo>
                  <a:lnTo>
                    <a:pt x="99" y="137"/>
                  </a:lnTo>
                  <a:lnTo>
                    <a:pt x="81" y="109"/>
                  </a:lnTo>
                  <a:cubicBezTo>
                    <a:pt x="75" y="101"/>
                    <a:pt x="71" y="94"/>
                    <a:pt x="68" y="90"/>
                  </a:cubicBezTo>
                  <a:cubicBezTo>
                    <a:pt x="64" y="86"/>
                    <a:pt x="61" y="83"/>
                    <a:pt x="58" y="81"/>
                  </a:cubicBezTo>
                  <a:cubicBezTo>
                    <a:pt x="56" y="79"/>
                    <a:pt x="53" y="78"/>
                    <a:pt x="50" y="77"/>
                  </a:cubicBezTo>
                  <a:cubicBezTo>
                    <a:pt x="48" y="77"/>
                    <a:pt x="45" y="76"/>
                    <a:pt x="40" y="76"/>
                  </a:cubicBezTo>
                  <a:lnTo>
                    <a:pt x="19" y="76"/>
                  </a:lnTo>
                  <a:lnTo>
                    <a:pt x="19" y="137"/>
                  </a:lnTo>
                  <a:lnTo>
                    <a:pt x="0" y="137"/>
                  </a:lnTo>
                  <a:close/>
                  <a:moveTo>
                    <a:pt x="19" y="61"/>
                  </a:moveTo>
                  <a:lnTo>
                    <a:pt x="58" y="61"/>
                  </a:lnTo>
                  <a:cubicBezTo>
                    <a:pt x="66" y="61"/>
                    <a:pt x="73" y="60"/>
                    <a:pt x="77" y="58"/>
                  </a:cubicBezTo>
                  <a:cubicBezTo>
                    <a:pt x="82" y="56"/>
                    <a:pt x="86" y="54"/>
                    <a:pt x="88" y="50"/>
                  </a:cubicBezTo>
                  <a:cubicBezTo>
                    <a:pt x="91" y="46"/>
                    <a:pt x="92" y="42"/>
                    <a:pt x="92" y="37"/>
                  </a:cubicBezTo>
                  <a:cubicBezTo>
                    <a:pt x="92" y="31"/>
                    <a:pt x="89" y="26"/>
                    <a:pt x="85" y="21"/>
                  </a:cubicBezTo>
                  <a:cubicBezTo>
                    <a:pt x="80" y="17"/>
                    <a:pt x="72" y="15"/>
                    <a:pt x="62" y="15"/>
                  </a:cubicBezTo>
                  <a:lnTo>
                    <a:pt x="19" y="15"/>
                  </a:lnTo>
                  <a:lnTo>
                    <a:pt x="19" y="6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27" name="Line 12"/>
            <p:cNvCxnSpPr/>
            <p:nvPr/>
          </p:nvCxnSpPr>
          <p:spPr bwMode="auto">
            <a:xfrm>
              <a:off x="11906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8" name="Line 13"/>
            <p:cNvCxnSpPr/>
            <p:nvPr/>
          </p:nvCxnSpPr>
          <p:spPr bwMode="auto">
            <a:xfrm>
              <a:off x="181927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9" name="Freeform 14"/>
            <p:cNvSpPr>
              <a:spLocks noEditPoints="1"/>
            </p:cNvSpPr>
            <p:nvPr/>
          </p:nvSpPr>
          <p:spPr bwMode="auto">
            <a:xfrm>
              <a:off x="1351915" y="471805"/>
              <a:ext cx="281305" cy="99060"/>
            </a:xfrm>
            <a:custGeom>
              <a:avLst/>
              <a:gdLst>
                <a:gd name="T0" fmla="*/ 0 w 472"/>
                <a:gd name="T1" fmla="*/ 14 h 166"/>
                <a:gd name="T2" fmla="*/ 89 w 472"/>
                <a:gd name="T3" fmla="*/ 18 h 166"/>
                <a:gd name="T4" fmla="*/ 110 w 472"/>
                <a:gd name="T5" fmla="*/ 51 h 166"/>
                <a:gd name="T6" fmla="*/ 72 w 472"/>
                <a:gd name="T7" fmla="*/ 89 h 166"/>
                <a:gd name="T8" fmla="*/ 98 w 472"/>
                <a:gd name="T9" fmla="*/ 114 h 166"/>
                <a:gd name="T10" fmla="*/ 99 w 472"/>
                <a:gd name="T11" fmla="*/ 151 h 166"/>
                <a:gd name="T12" fmla="*/ 68 w 472"/>
                <a:gd name="T13" fmla="*/ 104 h 166"/>
                <a:gd name="T14" fmla="*/ 50 w 472"/>
                <a:gd name="T15" fmla="*/ 91 h 166"/>
                <a:gd name="T16" fmla="*/ 19 w 472"/>
                <a:gd name="T17" fmla="*/ 90 h 166"/>
                <a:gd name="T18" fmla="*/ 0 w 472"/>
                <a:gd name="T19" fmla="*/ 151 h 166"/>
                <a:gd name="T20" fmla="*/ 58 w 472"/>
                <a:gd name="T21" fmla="*/ 75 h 166"/>
                <a:gd name="T22" fmla="*/ 88 w 472"/>
                <a:gd name="T23" fmla="*/ 64 h 166"/>
                <a:gd name="T24" fmla="*/ 85 w 472"/>
                <a:gd name="T25" fmla="*/ 35 h 166"/>
                <a:gd name="T26" fmla="*/ 19 w 472"/>
                <a:gd name="T27" fmla="*/ 29 h 166"/>
                <a:gd name="T28" fmla="*/ 226 w 472"/>
                <a:gd name="T29" fmla="*/ 135 h 166"/>
                <a:gd name="T30" fmla="*/ 135 w 472"/>
                <a:gd name="T31" fmla="*/ 151 h 166"/>
                <a:gd name="T32" fmla="*/ 148 w 472"/>
                <a:gd name="T33" fmla="*/ 121 h 166"/>
                <a:gd name="T34" fmla="*/ 201 w 472"/>
                <a:gd name="T35" fmla="*/ 71 h 166"/>
                <a:gd name="T36" fmla="*/ 201 w 472"/>
                <a:gd name="T37" fmla="*/ 34 h 166"/>
                <a:gd name="T38" fmla="*/ 163 w 472"/>
                <a:gd name="T39" fmla="*/ 35 h 166"/>
                <a:gd name="T40" fmla="*/ 138 w 472"/>
                <a:gd name="T41" fmla="*/ 53 h 166"/>
                <a:gd name="T42" fmla="*/ 183 w 472"/>
                <a:gd name="T43" fmla="*/ 13 h 166"/>
                <a:gd name="T44" fmla="*/ 226 w 472"/>
                <a:gd name="T45" fmla="*/ 52 h 166"/>
                <a:gd name="T46" fmla="*/ 211 w 472"/>
                <a:gd name="T47" fmla="*/ 85 h 166"/>
                <a:gd name="T48" fmla="*/ 166 w 472"/>
                <a:gd name="T49" fmla="*/ 126 h 166"/>
                <a:gd name="T50" fmla="*/ 226 w 472"/>
                <a:gd name="T51" fmla="*/ 135 h 166"/>
                <a:gd name="T52" fmla="*/ 310 w 472"/>
                <a:gd name="T53" fmla="*/ 48 h 166"/>
                <a:gd name="T54" fmla="*/ 378 w 472"/>
                <a:gd name="T55" fmla="*/ 34 h 166"/>
                <a:gd name="T56" fmla="*/ 325 w 472"/>
                <a:gd name="T57" fmla="*/ 22 h 166"/>
                <a:gd name="T58" fmla="*/ 432 w 472"/>
                <a:gd name="T59" fmla="*/ 0 h 166"/>
                <a:gd name="T60" fmla="*/ 436 w 472"/>
                <a:gd name="T61" fmla="*/ 15 h 166"/>
                <a:gd name="T62" fmla="*/ 393 w 472"/>
                <a:gd name="T63" fmla="*/ 34 h 166"/>
                <a:gd name="T64" fmla="*/ 460 w 472"/>
                <a:gd name="T65" fmla="*/ 48 h 166"/>
                <a:gd name="T66" fmla="*/ 433 w 472"/>
                <a:gd name="T67" fmla="*/ 64 h 166"/>
                <a:gd name="T68" fmla="*/ 466 w 472"/>
                <a:gd name="T69" fmla="*/ 78 h 166"/>
                <a:gd name="T70" fmla="*/ 433 w 472"/>
                <a:gd name="T71" fmla="*/ 94 h 166"/>
                <a:gd name="T72" fmla="*/ 461 w 472"/>
                <a:gd name="T73" fmla="*/ 109 h 166"/>
                <a:gd name="T74" fmla="*/ 472 w 472"/>
                <a:gd name="T75" fmla="*/ 146 h 166"/>
                <a:gd name="T76" fmla="*/ 393 w 472"/>
                <a:gd name="T77" fmla="*/ 118 h 166"/>
                <a:gd name="T78" fmla="*/ 378 w 472"/>
                <a:gd name="T79" fmla="*/ 166 h 166"/>
                <a:gd name="T80" fmla="*/ 306 w 472"/>
                <a:gd name="T81" fmla="*/ 163 h 166"/>
                <a:gd name="T82" fmla="*/ 368 w 472"/>
                <a:gd name="T83" fmla="*/ 109 h 166"/>
                <a:gd name="T84" fmla="*/ 310 w 472"/>
                <a:gd name="T85" fmla="*/ 94 h 166"/>
                <a:gd name="T86" fmla="*/ 340 w 472"/>
                <a:gd name="T87" fmla="*/ 78 h 166"/>
                <a:gd name="T88" fmla="*/ 304 w 472"/>
                <a:gd name="T89" fmla="*/ 64 h 166"/>
                <a:gd name="T90" fmla="*/ 340 w 472"/>
                <a:gd name="T91" fmla="*/ 48 h 166"/>
                <a:gd name="T92" fmla="*/ 393 w 472"/>
                <a:gd name="T93" fmla="*/ 78 h 166"/>
                <a:gd name="T94" fmla="*/ 420 w 472"/>
                <a:gd name="T95" fmla="*/ 94 h 166"/>
                <a:gd name="T96" fmla="*/ 378 w 472"/>
                <a:gd name="T97" fmla="*/ 94 h 166"/>
                <a:gd name="T98" fmla="*/ 352 w 472"/>
                <a:gd name="T99" fmla="*/ 78 h 166"/>
                <a:gd name="T100" fmla="*/ 378 w 472"/>
                <a:gd name="T101" fmla="*/ 94 h 166"/>
                <a:gd name="T102" fmla="*/ 378 w 472"/>
                <a:gd name="T103" fmla="*/ 48 h 166"/>
                <a:gd name="T104" fmla="*/ 352 w 472"/>
                <a:gd name="T105" fmla="*/ 64 h 166"/>
                <a:gd name="T106" fmla="*/ 420 w 472"/>
                <a:gd name="T107" fmla="*/ 64 h 166"/>
                <a:gd name="T108" fmla="*/ 393 w 472"/>
                <a:gd name="T109" fmla="*/ 48 h 166"/>
                <a:gd name="T110" fmla="*/ 420 w 472"/>
                <a:gd name="T111" fmla="*/ 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166">
                  <a:moveTo>
                    <a:pt x="0" y="151"/>
                  </a:moveTo>
                  <a:lnTo>
                    <a:pt x="0" y="14"/>
                  </a:lnTo>
                  <a:lnTo>
                    <a:pt x="61" y="14"/>
                  </a:lnTo>
                  <a:cubicBezTo>
                    <a:pt x="74" y="14"/>
                    <a:pt x="83" y="15"/>
                    <a:pt x="89" y="18"/>
                  </a:cubicBezTo>
                  <a:cubicBezTo>
                    <a:pt x="96" y="20"/>
                    <a:pt x="101" y="25"/>
                    <a:pt x="105" y="31"/>
                  </a:cubicBezTo>
                  <a:cubicBezTo>
                    <a:pt x="109" y="37"/>
                    <a:pt x="110" y="44"/>
                    <a:pt x="110" y="51"/>
                  </a:cubicBezTo>
                  <a:cubicBezTo>
                    <a:pt x="110" y="61"/>
                    <a:pt x="107" y="70"/>
                    <a:pt x="101" y="76"/>
                  </a:cubicBezTo>
                  <a:cubicBezTo>
                    <a:pt x="95" y="83"/>
                    <a:pt x="85" y="87"/>
                    <a:pt x="72" y="89"/>
                  </a:cubicBezTo>
                  <a:cubicBezTo>
                    <a:pt x="77" y="91"/>
                    <a:pt x="80" y="94"/>
                    <a:pt x="83" y="96"/>
                  </a:cubicBezTo>
                  <a:cubicBezTo>
                    <a:pt x="88" y="101"/>
                    <a:pt x="93" y="107"/>
                    <a:pt x="98" y="114"/>
                  </a:cubicBezTo>
                  <a:lnTo>
                    <a:pt x="122" y="151"/>
                  </a:lnTo>
                  <a:lnTo>
                    <a:pt x="99" y="151"/>
                  </a:lnTo>
                  <a:lnTo>
                    <a:pt x="81" y="123"/>
                  </a:lnTo>
                  <a:cubicBezTo>
                    <a:pt x="75" y="115"/>
                    <a:pt x="71" y="108"/>
                    <a:pt x="68" y="104"/>
                  </a:cubicBezTo>
                  <a:cubicBezTo>
                    <a:pt x="64" y="100"/>
                    <a:pt x="61" y="97"/>
                    <a:pt x="58" y="95"/>
                  </a:cubicBezTo>
                  <a:cubicBezTo>
                    <a:pt x="56" y="93"/>
                    <a:pt x="53" y="92"/>
                    <a:pt x="50" y="91"/>
                  </a:cubicBezTo>
                  <a:cubicBezTo>
                    <a:pt x="48" y="91"/>
                    <a:pt x="45" y="90"/>
                    <a:pt x="40" y="90"/>
                  </a:cubicBezTo>
                  <a:lnTo>
                    <a:pt x="19" y="90"/>
                  </a:lnTo>
                  <a:lnTo>
                    <a:pt x="19" y="151"/>
                  </a:lnTo>
                  <a:lnTo>
                    <a:pt x="0" y="151"/>
                  </a:lnTo>
                  <a:close/>
                  <a:moveTo>
                    <a:pt x="19" y="75"/>
                  </a:moveTo>
                  <a:lnTo>
                    <a:pt x="58" y="75"/>
                  </a:lnTo>
                  <a:cubicBezTo>
                    <a:pt x="66" y="75"/>
                    <a:pt x="73" y="74"/>
                    <a:pt x="77" y="72"/>
                  </a:cubicBezTo>
                  <a:cubicBezTo>
                    <a:pt x="82" y="70"/>
                    <a:pt x="86" y="68"/>
                    <a:pt x="88" y="64"/>
                  </a:cubicBezTo>
                  <a:cubicBezTo>
                    <a:pt x="91" y="60"/>
                    <a:pt x="92" y="56"/>
                    <a:pt x="92" y="51"/>
                  </a:cubicBezTo>
                  <a:cubicBezTo>
                    <a:pt x="92" y="45"/>
                    <a:pt x="89" y="40"/>
                    <a:pt x="85" y="35"/>
                  </a:cubicBezTo>
                  <a:cubicBezTo>
                    <a:pt x="80" y="31"/>
                    <a:pt x="72" y="29"/>
                    <a:pt x="62" y="29"/>
                  </a:cubicBezTo>
                  <a:lnTo>
                    <a:pt x="19" y="29"/>
                  </a:lnTo>
                  <a:lnTo>
                    <a:pt x="19" y="75"/>
                  </a:lnTo>
                  <a:close/>
                  <a:moveTo>
                    <a:pt x="226" y="135"/>
                  </a:moveTo>
                  <a:lnTo>
                    <a:pt x="226" y="151"/>
                  </a:lnTo>
                  <a:lnTo>
                    <a:pt x="135" y="151"/>
                  </a:lnTo>
                  <a:cubicBezTo>
                    <a:pt x="135" y="147"/>
                    <a:pt x="136" y="144"/>
                    <a:pt x="137" y="140"/>
                  </a:cubicBezTo>
                  <a:cubicBezTo>
                    <a:pt x="140" y="134"/>
                    <a:pt x="143" y="127"/>
                    <a:pt x="148" y="121"/>
                  </a:cubicBezTo>
                  <a:cubicBezTo>
                    <a:pt x="153" y="115"/>
                    <a:pt x="161" y="109"/>
                    <a:pt x="170" y="101"/>
                  </a:cubicBezTo>
                  <a:cubicBezTo>
                    <a:pt x="185" y="88"/>
                    <a:pt x="196" y="79"/>
                    <a:pt x="201" y="71"/>
                  </a:cubicBezTo>
                  <a:cubicBezTo>
                    <a:pt x="206" y="64"/>
                    <a:pt x="209" y="58"/>
                    <a:pt x="209" y="51"/>
                  </a:cubicBezTo>
                  <a:cubicBezTo>
                    <a:pt x="209" y="45"/>
                    <a:pt x="206" y="39"/>
                    <a:pt x="201" y="34"/>
                  </a:cubicBezTo>
                  <a:cubicBezTo>
                    <a:pt x="197" y="30"/>
                    <a:pt x="190" y="27"/>
                    <a:pt x="183" y="27"/>
                  </a:cubicBezTo>
                  <a:cubicBezTo>
                    <a:pt x="175" y="27"/>
                    <a:pt x="168" y="30"/>
                    <a:pt x="163" y="35"/>
                  </a:cubicBezTo>
                  <a:cubicBezTo>
                    <a:pt x="158" y="40"/>
                    <a:pt x="156" y="46"/>
                    <a:pt x="156" y="55"/>
                  </a:cubicBezTo>
                  <a:lnTo>
                    <a:pt x="138" y="53"/>
                  </a:lnTo>
                  <a:cubicBezTo>
                    <a:pt x="140" y="40"/>
                    <a:pt x="144" y="30"/>
                    <a:pt x="152" y="24"/>
                  </a:cubicBezTo>
                  <a:cubicBezTo>
                    <a:pt x="160" y="17"/>
                    <a:pt x="170" y="13"/>
                    <a:pt x="183" y="13"/>
                  </a:cubicBezTo>
                  <a:cubicBezTo>
                    <a:pt x="196" y="13"/>
                    <a:pt x="207" y="17"/>
                    <a:pt x="214" y="24"/>
                  </a:cubicBezTo>
                  <a:cubicBezTo>
                    <a:pt x="222" y="32"/>
                    <a:pt x="226" y="41"/>
                    <a:pt x="226" y="52"/>
                  </a:cubicBezTo>
                  <a:cubicBezTo>
                    <a:pt x="226" y="57"/>
                    <a:pt x="225" y="63"/>
                    <a:pt x="223" y="68"/>
                  </a:cubicBezTo>
                  <a:cubicBezTo>
                    <a:pt x="220" y="73"/>
                    <a:pt x="217" y="79"/>
                    <a:pt x="211" y="85"/>
                  </a:cubicBezTo>
                  <a:cubicBezTo>
                    <a:pt x="206" y="91"/>
                    <a:pt x="197" y="99"/>
                    <a:pt x="185" y="109"/>
                  </a:cubicBezTo>
                  <a:cubicBezTo>
                    <a:pt x="175" y="117"/>
                    <a:pt x="169" y="123"/>
                    <a:pt x="166" y="126"/>
                  </a:cubicBezTo>
                  <a:cubicBezTo>
                    <a:pt x="163" y="129"/>
                    <a:pt x="161" y="132"/>
                    <a:pt x="159" y="135"/>
                  </a:cubicBezTo>
                  <a:lnTo>
                    <a:pt x="226" y="135"/>
                  </a:lnTo>
                  <a:close/>
                  <a:moveTo>
                    <a:pt x="340" y="48"/>
                  </a:moveTo>
                  <a:lnTo>
                    <a:pt x="310" y="48"/>
                  </a:lnTo>
                  <a:lnTo>
                    <a:pt x="310" y="34"/>
                  </a:lnTo>
                  <a:lnTo>
                    <a:pt x="378" y="34"/>
                  </a:lnTo>
                  <a:lnTo>
                    <a:pt x="378" y="21"/>
                  </a:lnTo>
                  <a:cubicBezTo>
                    <a:pt x="360" y="22"/>
                    <a:pt x="343" y="22"/>
                    <a:pt x="325" y="22"/>
                  </a:cubicBezTo>
                  <a:lnTo>
                    <a:pt x="319" y="10"/>
                  </a:lnTo>
                  <a:cubicBezTo>
                    <a:pt x="369" y="8"/>
                    <a:pt x="407" y="5"/>
                    <a:pt x="432" y="0"/>
                  </a:cubicBezTo>
                  <a:lnTo>
                    <a:pt x="440" y="13"/>
                  </a:lnTo>
                  <a:cubicBezTo>
                    <a:pt x="441" y="15"/>
                    <a:pt x="439" y="16"/>
                    <a:pt x="436" y="15"/>
                  </a:cubicBezTo>
                  <a:cubicBezTo>
                    <a:pt x="414" y="18"/>
                    <a:pt x="399" y="20"/>
                    <a:pt x="393" y="20"/>
                  </a:cubicBezTo>
                  <a:lnTo>
                    <a:pt x="393" y="34"/>
                  </a:lnTo>
                  <a:lnTo>
                    <a:pt x="460" y="34"/>
                  </a:lnTo>
                  <a:lnTo>
                    <a:pt x="460" y="48"/>
                  </a:lnTo>
                  <a:lnTo>
                    <a:pt x="433" y="48"/>
                  </a:lnTo>
                  <a:lnTo>
                    <a:pt x="433" y="64"/>
                  </a:lnTo>
                  <a:lnTo>
                    <a:pt x="466" y="64"/>
                  </a:lnTo>
                  <a:lnTo>
                    <a:pt x="466" y="78"/>
                  </a:lnTo>
                  <a:lnTo>
                    <a:pt x="433" y="78"/>
                  </a:lnTo>
                  <a:lnTo>
                    <a:pt x="433" y="94"/>
                  </a:lnTo>
                  <a:lnTo>
                    <a:pt x="461" y="94"/>
                  </a:lnTo>
                  <a:lnTo>
                    <a:pt x="461" y="109"/>
                  </a:lnTo>
                  <a:lnTo>
                    <a:pt x="402" y="109"/>
                  </a:lnTo>
                  <a:cubicBezTo>
                    <a:pt x="418" y="126"/>
                    <a:pt x="442" y="139"/>
                    <a:pt x="472" y="146"/>
                  </a:cubicBezTo>
                  <a:lnTo>
                    <a:pt x="463" y="163"/>
                  </a:lnTo>
                  <a:cubicBezTo>
                    <a:pt x="437" y="156"/>
                    <a:pt x="414" y="141"/>
                    <a:pt x="393" y="118"/>
                  </a:cubicBezTo>
                  <a:lnTo>
                    <a:pt x="393" y="166"/>
                  </a:lnTo>
                  <a:lnTo>
                    <a:pt x="378" y="166"/>
                  </a:lnTo>
                  <a:lnTo>
                    <a:pt x="378" y="117"/>
                  </a:lnTo>
                  <a:cubicBezTo>
                    <a:pt x="360" y="139"/>
                    <a:pt x="336" y="154"/>
                    <a:pt x="306" y="163"/>
                  </a:cubicBezTo>
                  <a:lnTo>
                    <a:pt x="300" y="147"/>
                  </a:lnTo>
                  <a:cubicBezTo>
                    <a:pt x="327" y="139"/>
                    <a:pt x="350" y="127"/>
                    <a:pt x="368" y="109"/>
                  </a:cubicBezTo>
                  <a:lnTo>
                    <a:pt x="310" y="109"/>
                  </a:lnTo>
                  <a:lnTo>
                    <a:pt x="310" y="94"/>
                  </a:lnTo>
                  <a:lnTo>
                    <a:pt x="340" y="94"/>
                  </a:lnTo>
                  <a:lnTo>
                    <a:pt x="340" y="78"/>
                  </a:lnTo>
                  <a:lnTo>
                    <a:pt x="304" y="78"/>
                  </a:lnTo>
                  <a:lnTo>
                    <a:pt x="304" y="64"/>
                  </a:lnTo>
                  <a:lnTo>
                    <a:pt x="340" y="64"/>
                  </a:lnTo>
                  <a:lnTo>
                    <a:pt x="340" y="48"/>
                  </a:lnTo>
                  <a:close/>
                  <a:moveTo>
                    <a:pt x="420" y="78"/>
                  </a:moveTo>
                  <a:lnTo>
                    <a:pt x="393" y="78"/>
                  </a:lnTo>
                  <a:lnTo>
                    <a:pt x="393" y="94"/>
                  </a:lnTo>
                  <a:lnTo>
                    <a:pt x="420" y="94"/>
                  </a:lnTo>
                  <a:lnTo>
                    <a:pt x="420" y="78"/>
                  </a:lnTo>
                  <a:close/>
                  <a:moveTo>
                    <a:pt x="378" y="94"/>
                  </a:moveTo>
                  <a:lnTo>
                    <a:pt x="378" y="78"/>
                  </a:lnTo>
                  <a:lnTo>
                    <a:pt x="352" y="78"/>
                  </a:lnTo>
                  <a:lnTo>
                    <a:pt x="352" y="94"/>
                  </a:lnTo>
                  <a:lnTo>
                    <a:pt x="378" y="94"/>
                  </a:lnTo>
                  <a:close/>
                  <a:moveTo>
                    <a:pt x="378" y="64"/>
                  </a:moveTo>
                  <a:lnTo>
                    <a:pt x="378" y="48"/>
                  </a:lnTo>
                  <a:lnTo>
                    <a:pt x="352" y="48"/>
                  </a:lnTo>
                  <a:lnTo>
                    <a:pt x="352" y="64"/>
                  </a:lnTo>
                  <a:lnTo>
                    <a:pt x="378" y="64"/>
                  </a:lnTo>
                  <a:close/>
                  <a:moveTo>
                    <a:pt x="420" y="64"/>
                  </a:moveTo>
                  <a:lnTo>
                    <a:pt x="420" y="48"/>
                  </a:lnTo>
                  <a:lnTo>
                    <a:pt x="393" y="48"/>
                  </a:lnTo>
                  <a:lnTo>
                    <a:pt x="393" y="64"/>
                  </a:lnTo>
                  <a:lnTo>
                    <a:pt x="420" y="6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30" name="Line 15"/>
            <p:cNvCxnSpPr/>
            <p:nvPr/>
          </p:nvCxnSpPr>
          <p:spPr bwMode="auto">
            <a:xfrm>
              <a:off x="181927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1" name="Line 16"/>
            <p:cNvCxnSpPr/>
            <p:nvPr/>
          </p:nvCxnSpPr>
          <p:spPr bwMode="auto">
            <a:xfrm>
              <a:off x="273367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2" name="Freeform 17"/>
            <p:cNvSpPr>
              <a:spLocks noEditPoints="1"/>
            </p:cNvSpPr>
            <p:nvPr/>
          </p:nvSpPr>
          <p:spPr bwMode="auto">
            <a:xfrm>
              <a:off x="1939925" y="326390"/>
              <a:ext cx="622935" cy="103505"/>
            </a:xfrm>
            <a:custGeom>
              <a:avLst/>
              <a:gdLst>
                <a:gd name="T0" fmla="*/ 7 w 1046"/>
                <a:gd name="T1" fmla="*/ 173 h 174"/>
                <a:gd name="T2" fmla="*/ 78 w 1046"/>
                <a:gd name="T3" fmla="*/ 7 h 174"/>
                <a:gd name="T4" fmla="*/ 134 w 1046"/>
                <a:gd name="T5" fmla="*/ 158 h 174"/>
                <a:gd name="T6" fmla="*/ 91 w 1046"/>
                <a:gd name="T7" fmla="*/ 107 h 174"/>
                <a:gd name="T8" fmla="*/ 128 w 1046"/>
                <a:gd name="T9" fmla="*/ 72 h 174"/>
                <a:gd name="T10" fmla="*/ 115 w 1046"/>
                <a:gd name="T11" fmla="*/ 72 h 174"/>
                <a:gd name="T12" fmla="*/ 115 w 1046"/>
                <a:gd name="T13" fmla="*/ 27 h 174"/>
                <a:gd name="T14" fmla="*/ 145 w 1046"/>
                <a:gd name="T15" fmla="*/ 54 h 174"/>
                <a:gd name="T16" fmla="*/ 46 w 1046"/>
                <a:gd name="T17" fmla="*/ 123 h 174"/>
                <a:gd name="T18" fmla="*/ 58 w 1046"/>
                <a:gd name="T19" fmla="*/ 99 h 174"/>
                <a:gd name="T20" fmla="*/ 58 w 1046"/>
                <a:gd name="T21" fmla="*/ 21 h 174"/>
                <a:gd name="T22" fmla="*/ 0 w 1046"/>
                <a:gd name="T23" fmla="*/ 47 h 174"/>
                <a:gd name="T24" fmla="*/ 58 w 1046"/>
                <a:gd name="T25" fmla="*/ 59 h 174"/>
                <a:gd name="T26" fmla="*/ 100 w 1046"/>
                <a:gd name="T27" fmla="*/ 97 h 174"/>
                <a:gd name="T28" fmla="*/ 113 w 1046"/>
                <a:gd name="T29" fmla="*/ 109 h 174"/>
                <a:gd name="T30" fmla="*/ 304 w 1046"/>
                <a:gd name="T31" fmla="*/ 36 h 174"/>
                <a:gd name="T32" fmla="*/ 358 w 1046"/>
                <a:gd name="T33" fmla="*/ 24 h 174"/>
                <a:gd name="T34" fmla="*/ 360 w 1046"/>
                <a:gd name="T35" fmla="*/ 101 h 174"/>
                <a:gd name="T36" fmla="*/ 295 w 1046"/>
                <a:gd name="T37" fmla="*/ 45 h 174"/>
                <a:gd name="T38" fmla="*/ 313 w 1046"/>
                <a:gd name="T39" fmla="*/ 9 h 174"/>
                <a:gd name="T40" fmla="*/ 235 w 1046"/>
                <a:gd name="T41" fmla="*/ 101 h 174"/>
                <a:gd name="T42" fmla="*/ 206 w 1046"/>
                <a:gd name="T43" fmla="*/ 66 h 174"/>
                <a:gd name="T44" fmla="*/ 196 w 1046"/>
                <a:gd name="T45" fmla="*/ 12 h 174"/>
                <a:gd name="T46" fmla="*/ 248 w 1046"/>
                <a:gd name="T47" fmla="*/ 12 h 174"/>
                <a:gd name="T48" fmla="*/ 276 w 1046"/>
                <a:gd name="T49" fmla="*/ 33 h 174"/>
                <a:gd name="T50" fmla="*/ 235 w 1046"/>
                <a:gd name="T51" fmla="*/ 57 h 174"/>
                <a:gd name="T52" fmla="*/ 265 w 1046"/>
                <a:gd name="T53" fmla="*/ 57 h 174"/>
                <a:gd name="T54" fmla="*/ 286 w 1046"/>
                <a:gd name="T55" fmla="*/ 131 h 174"/>
                <a:gd name="T56" fmla="*/ 358 w 1046"/>
                <a:gd name="T57" fmla="*/ 157 h 174"/>
                <a:gd name="T58" fmla="*/ 229 w 1046"/>
                <a:gd name="T59" fmla="*/ 127 h 174"/>
                <a:gd name="T60" fmla="*/ 274 w 1046"/>
                <a:gd name="T61" fmla="*/ 119 h 174"/>
                <a:gd name="T62" fmla="*/ 286 w 1046"/>
                <a:gd name="T63" fmla="*/ 119 h 174"/>
                <a:gd name="T64" fmla="*/ 425 w 1046"/>
                <a:gd name="T65" fmla="*/ 96 h 174"/>
                <a:gd name="T66" fmla="*/ 427 w 1046"/>
                <a:gd name="T67" fmla="*/ 21 h 174"/>
                <a:gd name="T68" fmla="*/ 493 w 1046"/>
                <a:gd name="T69" fmla="*/ 21 h 174"/>
                <a:gd name="T70" fmla="*/ 558 w 1046"/>
                <a:gd name="T71" fmla="*/ 75 h 174"/>
                <a:gd name="T72" fmla="*/ 514 w 1046"/>
                <a:gd name="T73" fmla="*/ 133 h 174"/>
                <a:gd name="T74" fmla="*/ 488 w 1046"/>
                <a:gd name="T75" fmla="*/ 54 h 174"/>
                <a:gd name="T76" fmla="*/ 424 w 1046"/>
                <a:gd name="T77" fmla="*/ 112 h 174"/>
                <a:gd name="T78" fmla="*/ 425 w 1046"/>
                <a:gd name="T79" fmla="*/ 27 h 174"/>
                <a:gd name="T80" fmla="*/ 514 w 1046"/>
                <a:gd name="T81" fmla="*/ 121 h 174"/>
                <a:gd name="T82" fmla="*/ 422 w 1046"/>
                <a:gd name="T83" fmla="*/ 70 h 174"/>
                <a:gd name="T84" fmla="*/ 514 w 1046"/>
                <a:gd name="T85" fmla="*/ 94 h 174"/>
                <a:gd name="T86" fmla="*/ 683 w 1046"/>
                <a:gd name="T87" fmla="*/ 167 h 174"/>
                <a:gd name="T88" fmla="*/ 597 w 1046"/>
                <a:gd name="T89" fmla="*/ 150 h 174"/>
                <a:gd name="T90" fmla="*/ 651 w 1046"/>
                <a:gd name="T91" fmla="*/ 33 h 174"/>
                <a:gd name="T92" fmla="*/ 671 w 1046"/>
                <a:gd name="T93" fmla="*/ 25 h 174"/>
                <a:gd name="T94" fmla="*/ 715 w 1046"/>
                <a:gd name="T95" fmla="*/ 48 h 174"/>
                <a:gd name="T96" fmla="*/ 712 w 1046"/>
                <a:gd name="T97" fmla="*/ 109 h 174"/>
                <a:gd name="T98" fmla="*/ 599 w 1046"/>
                <a:gd name="T99" fmla="*/ 133 h 174"/>
                <a:gd name="T100" fmla="*/ 820 w 1046"/>
                <a:gd name="T101" fmla="*/ 19 h 174"/>
                <a:gd name="T102" fmla="*/ 921 w 1046"/>
                <a:gd name="T103" fmla="*/ 81 h 174"/>
                <a:gd name="T104" fmla="*/ 919 w 1046"/>
                <a:gd name="T105" fmla="*/ 156 h 174"/>
                <a:gd name="T106" fmla="*/ 860 w 1046"/>
                <a:gd name="T107" fmla="*/ 95 h 174"/>
                <a:gd name="T108" fmla="*/ 878 w 1046"/>
                <a:gd name="T109" fmla="*/ 80 h 174"/>
                <a:gd name="T110" fmla="*/ 882 w 1046"/>
                <a:gd name="T111" fmla="*/ 34 h 174"/>
                <a:gd name="T112" fmla="*/ 955 w 1046"/>
                <a:gd name="T113" fmla="*/ 156 h 174"/>
                <a:gd name="T114" fmla="*/ 1029 w 1046"/>
                <a:gd name="T115" fmla="*/ 56 h 174"/>
                <a:gd name="T116" fmla="*/ 958 w 1046"/>
                <a:gd name="T117" fmla="*/ 58 h 174"/>
                <a:gd name="T118" fmla="*/ 1043 w 1046"/>
                <a:gd name="T119" fmla="*/ 73 h 174"/>
                <a:gd name="T120" fmla="*/ 1046 w 1046"/>
                <a:gd name="T121" fmla="*/ 14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6" h="174">
                  <a:moveTo>
                    <a:pt x="46" y="170"/>
                  </a:moveTo>
                  <a:lnTo>
                    <a:pt x="46" y="165"/>
                  </a:lnTo>
                  <a:lnTo>
                    <a:pt x="19" y="165"/>
                  </a:lnTo>
                  <a:lnTo>
                    <a:pt x="19" y="173"/>
                  </a:lnTo>
                  <a:lnTo>
                    <a:pt x="7" y="173"/>
                  </a:lnTo>
                  <a:lnTo>
                    <a:pt x="7" y="111"/>
                  </a:lnTo>
                  <a:lnTo>
                    <a:pt x="58" y="111"/>
                  </a:lnTo>
                  <a:lnTo>
                    <a:pt x="58" y="170"/>
                  </a:lnTo>
                  <a:lnTo>
                    <a:pt x="46" y="170"/>
                  </a:lnTo>
                  <a:close/>
                  <a:moveTo>
                    <a:pt x="78" y="7"/>
                  </a:moveTo>
                  <a:lnTo>
                    <a:pt x="164" y="7"/>
                  </a:lnTo>
                  <a:lnTo>
                    <a:pt x="164" y="162"/>
                  </a:lnTo>
                  <a:cubicBezTo>
                    <a:pt x="164" y="169"/>
                    <a:pt x="161" y="172"/>
                    <a:pt x="155" y="172"/>
                  </a:cubicBezTo>
                  <a:lnTo>
                    <a:pt x="137" y="172"/>
                  </a:lnTo>
                  <a:lnTo>
                    <a:pt x="134" y="158"/>
                  </a:lnTo>
                  <a:lnTo>
                    <a:pt x="148" y="158"/>
                  </a:lnTo>
                  <a:cubicBezTo>
                    <a:pt x="150" y="158"/>
                    <a:pt x="151" y="157"/>
                    <a:pt x="151" y="155"/>
                  </a:cubicBezTo>
                  <a:lnTo>
                    <a:pt x="151" y="21"/>
                  </a:lnTo>
                  <a:lnTo>
                    <a:pt x="91" y="21"/>
                  </a:lnTo>
                  <a:lnTo>
                    <a:pt x="91" y="107"/>
                  </a:lnTo>
                  <a:cubicBezTo>
                    <a:pt x="91" y="133"/>
                    <a:pt x="84" y="155"/>
                    <a:pt x="71" y="172"/>
                  </a:cubicBezTo>
                  <a:lnTo>
                    <a:pt x="60" y="160"/>
                  </a:lnTo>
                  <a:cubicBezTo>
                    <a:pt x="72" y="144"/>
                    <a:pt x="78" y="124"/>
                    <a:pt x="78" y="100"/>
                  </a:cubicBezTo>
                  <a:lnTo>
                    <a:pt x="78" y="7"/>
                  </a:lnTo>
                  <a:close/>
                  <a:moveTo>
                    <a:pt x="128" y="72"/>
                  </a:moveTo>
                  <a:lnTo>
                    <a:pt x="144" y="72"/>
                  </a:lnTo>
                  <a:lnTo>
                    <a:pt x="144" y="84"/>
                  </a:lnTo>
                  <a:lnTo>
                    <a:pt x="99" y="84"/>
                  </a:lnTo>
                  <a:lnTo>
                    <a:pt x="99" y="72"/>
                  </a:lnTo>
                  <a:lnTo>
                    <a:pt x="115" y="72"/>
                  </a:lnTo>
                  <a:lnTo>
                    <a:pt x="115" y="54"/>
                  </a:lnTo>
                  <a:lnTo>
                    <a:pt x="99" y="54"/>
                  </a:lnTo>
                  <a:lnTo>
                    <a:pt x="99" y="42"/>
                  </a:lnTo>
                  <a:lnTo>
                    <a:pt x="115" y="42"/>
                  </a:lnTo>
                  <a:lnTo>
                    <a:pt x="115" y="27"/>
                  </a:lnTo>
                  <a:lnTo>
                    <a:pt x="127" y="27"/>
                  </a:lnTo>
                  <a:cubicBezTo>
                    <a:pt x="131" y="27"/>
                    <a:pt x="132" y="29"/>
                    <a:pt x="128" y="31"/>
                  </a:cubicBezTo>
                  <a:lnTo>
                    <a:pt x="128" y="42"/>
                  </a:lnTo>
                  <a:lnTo>
                    <a:pt x="145" y="42"/>
                  </a:lnTo>
                  <a:lnTo>
                    <a:pt x="145" y="54"/>
                  </a:lnTo>
                  <a:lnTo>
                    <a:pt x="128" y="54"/>
                  </a:lnTo>
                  <a:lnTo>
                    <a:pt x="128" y="72"/>
                  </a:lnTo>
                  <a:close/>
                  <a:moveTo>
                    <a:pt x="19" y="153"/>
                  </a:moveTo>
                  <a:lnTo>
                    <a:pt x="46" y="153"/>
                  </a:lnTo>
                  <a:lnTo>
                    <a:pt x="46" y="123"/>
                  </a:lnTo>
                  <a:lnTo>
                    <a:pt x="19" y="123"/>
                  </a:lnTo>
                  <a:lnTo>
                    <a:pt x="19" y="153"/>
                  </a:lnTo>
                  <a:close/>
                  <a:moveTo>
                    <a:pt x="9" y="85"/>
                  </a:moveTo>
                  <a:lnTo>
                    <a:pt x="58" y="85"/>
                  </a:lnTo>
                  <a:lnTo>
                    <a:pt x="58" y="99"/>
                  </a:lnTo>
                  <a:lnTo>
                    <a:pt x="9" y="99"/>
                  </a:lnTo>
                  <a:lnTo>
                    <a:pt x="9" y="85"/>
                  </a:lnTo>
                  <a:close/>
                  <a:moveTo>
                    <a:pt x="9" y="6"/>
                  </a:moveTo>
                  <a:lnTo>
                    <a:pt x="58" y="6"/>
                  </a:lnTo>
                  <a:lnTo>
                    <a:pt x="58" y="21"/>
                  </a:lnTo>
                  <a:lnTo>
                    <a:pt x="9" y="21"/>
                  </a:lnTo>
                  <a:lnTo>
                    <a:pt x="9" y="6"/>
                  </a:lnTo>
                  <a:close/>
                  <a:moveTo>
                    <a:pt x="68" y="33"/>
                  </a:moveTo>
                  <a:lnTo>
                    <a:pt x="68" y="47"/>
                  </a:lnTo>
                  <a:lnTo>
                    <a:pt x="0" y="47"/>
                  </a:lnTo>
                  <a:lnTo>
                    <a:pt x="0" y="33"/>
                  </a:lnTo>
                  <a:lnTo>
                    <a:pt x="68" y="33"/>
                  </a:lnTo>
                  <a:close/>
                  <a:moveTo>
                    <a:pt x="9" y="73"/>
                  </a:moveTo>
                  <a:lnTo>
                    <a:pt x="9" y="59"/>
                  </a:lnTo>
                  <a:lnTo>
                    <a:pt x="58" y="59"/>
                  </a:lnTo>
                  <a:lnTo>
                    <a:pt x="58" y="73"/>
                  </a:lnTo>
                  <a:lnTo>
                    <a:pt x="9" y="73"/>
                  </a:lnTo>
                  <a:close/>
                  <a:moveTo>
                    <a:pt x="113" y="154"/>
                  </a:moveTo>
                  <a:lnTo>
                    <a:pt x="100" y="154"/>
                  </a:lnTo>
                  <a:lnTo>
                    <a:pt x="100" y="97"/>
                  </a:lnTo>
                  <a:lnTo>
                    <a:pt x="140" y="97"/>
                  </a:lnTo>
                  <a:lnTo>
                    <a:pt x="140" y="144"/>
                  </a:lnTo>
                  <a:lnTo>
                    <a:pt x="113" y="144"/>
                  </a:lnTo>
                  <a:lnTo>
                    <a:pt x="113" y="154"/>
                  </a:lnTo>
                  <a:close/>
                  <a:moveTo>
                    <a:pt x="113" y="109"/>
                  </a:moveTo>
                  <a:lnTo>
                    <a:pt x="113" y="132"/>
                  </a:lnTo>
                  <a:lnTo>
                    <a:pt x="127" y="132"/>
                  </a:lnTo>
                  <a:lnTo>
                    <a:pt x="127" y="109"/>
                  </a:lnTo>
                  <a:lnTo>
                    <a:pt x="113" y="109"/>
                  </a:lnTo>
                  <a:close/>
                  <a:moveTo>
                    <a:pt x="304" y="36"/>
                  </a:moveTo>
                  <a:cubicBezTo>
                    <a:pt x="308" y="46"/>
                    <a:pt x="313" y="55"/>
                    <a:pt x="320" y="63"/>
                  </a:cubicBezTo>
                  <a:cubicBezTo>
                    <a:pt x="325" y="57"/>
                    <a:pt x="329" y="48"/>
                    <a:pt x="332" y="36"/>
                  </a:cubicBezTo>
                  <a:lnTo>
                    <a:pt x="304" y="36"/>
                  </a:lnTo>
                  <a:close/>
                  <a:moveTo>
                    <a:pt x="309" y="24"/>
                  </a:moveTo>
                  <a:lnTo>
                    <a:pt x="358" y="24"/>
                  </a:lnTo>
                  <a:lnTo>
                    <a:pt x="358" y="36"/>
                  </a:lnTo>
                  <a:lnTo>
                    <a:pt x="346" y="36"/>
                  </a:lnTo>
                  <a:cubicBezTo>
                    <a:pt x="343" y="51"/>
                    <a:pt x="338" y="63"/>
                    <a:pt x="331" y="72"/>
                  </a:cubicBezTo>
                  <a:cubicBezTo>
                    <a:pt x="338" y="78"/>
                    <a:pt x="349" y="83"/>
                    <a:pt x="364" y="86"/>
                  </a:cubicBezTo>
                  <a:lnTo>
                    <a:pt x="360" y="101"/>
                  </a:lnTo>
                  <a:cubicBezTo>
                    <a:pt x="344" y="96"/>
                    <a:pt x="331" y="90"/>
                    <a:pt x="322" y="82"/>
                  </a:cubicBezTo>
                  <a:cubicBezTo>
                    <a:pt x="310" y="91"/>
                    <a:pt x="295" y="98"/>
                    <a:pt x="279" y="102"/>
                  </a:cubicBezTo>
                  <a:lnTo>
                    <a:pt x="273" y="88"/>
                  </a:lnTo>
                  <a:cubicBezTo>
                    <a:pt x="289" y="84"/>
                    <a:pt x="301" y="79"/>
                    <a:pt x="310" y="72"/>
                  </a:cubicBezTo>
                  <a:cubicBezTo>
                    <a:pt x="303" y="62"/>
                    <a:pt x="298" y="53"/>
                    <a:pt x="295" y="45"/>
                  </a:cubicBezTo>
                  <a:cubicBezTo>
                    <a:pt x="293" y="51"/>
                    <a:pt x="289" y="56"/>
                    <a:pt x="284" y="62"/>
                  </a:cubicBezTo>
                  <a:lnTo>
                    <a:pt x="277" y="51"/>
                  </a:lnTo>
                  <a:cubicBezTo>
                    <a:pt x="289" y="38"/>
                    <a:pt x="297" y="21"/>
                    <a:pt x="301" y="0"/>
                  </a:cubicBezTo>
                  <a:lnTo>
                    <a:pt x="316" y="5"/>
                  </a:lnTo>
                  <a:cubicBezTo>
                    <a:pt x="318" y="7"/>
                    <a:pt x="317" y="8"/>
                    <a:pt x="313" y="9"/>
                  </a:cubicBezTo>
                  <a:lnTo>
                    <a:pt x="309" y="24"/>
                  </a:lnTo>
                  <a:close/>
                  <a:moveTo>
                    <a:pt x="269" y="90"/>
                  </a:moveTo>
                  <a:cubicBezTo>
                    <a:pt x="259" y="83"/>
                    <a:pt x="252" y="79"/>
                    <a:pt x="248" y="78"/>
                  </a:cubicBezTo>
                  <a:lnTo>
                    <a:pt x="248" y="101"/>
                  </a:lnTo>
                  <a:lnTo>
                    <a:pt x="235" y="101"/>
                  </a:lnTo>
                  <a:lnTo>
                    <a:pt x="235" y="78"/>
                  </a:lnTo>
                  <a:cubicBezTo>
                    <a:pt x="227" y="87"/>
                    <a:pt x="215" y="95"/>
                    <a:pt x="199" y="102"/>
                  </a:cubicBezTo>
                  <a:lnTo>
                    <a:pt x="193" y="87"/>
                  </a:lnTo>
                  <a:cubicBezTo>
                    <a:pt x="208" y="82"/>
                    <a:pt x="221" y="75"/>
                    <a:pt x="232" y="66"/>
                  </a:cubicBezTo>
                  <a:lnTo>
                    <a:pt x="206" y="66"/>
                  </a:lnTo>
                  <a:lnTo>
                    <a:pt x="206" y="33"/>
                  </a:lnTo>
                  <a:lnTo>
                    <a:pt x="235" y="33"/>
                  </a:lnTo>
                  <a:lnTo>
                    <a:pt x="235" y="24"/>
                  </a:lnTo>
                  <a:lnTo>
                    <a:pt x="196" y="24"/>
                  </a:lnTo>
                  <a:lnTo>
                    <a:pt x="196" y="12"/>
                  </a:lnTo>
                  <a:lnTo>
                    <a:pt x="235" y="12"/>
                  </a:lnTo>
                  <a:lnTo>
                    <a:pt x="235" y="0"/>
                  </a:lnTo>
                  <a:lnTo>
                    <a:pt x="247" y="0"/>
                  </a:lnTo>
                  <a:cubicBezTo>
                    <a:pt x="251" y="1"/>
                    <a:pt x="252" y="2"/>
                    <a:pt x="248" y="5"/>
                  </a:cubicBezTo>
                  <a:lnTo>
                    <a:pt x="248" y="12"/>
                  </a:lnTo>
                  <a:lnTo>
                    <a:pt x="286" y="12"/>
                  </a:lnTo>
                  <a:lnTo>
                    <a:pt x="286" y="24"/>
                  </a:lnTo>
                  <a:lnTo>
                    <a:pt x="248" y="24"/>
                  </a:lnTo>
                  <a:lnTo>
                    <a:pt x="248" y="33"/>
                  </a:lnTo>
                  <a:lnTo>
                    <a:pt x="276" y="33"/>
                  </a:lnTo>
                  <a:lnTo>
                    <a:pt x="276" y="66"/>
                  </a:lnTo>
                  <a:lnTo>
                    <a:pt x="248" y="66"/>
                  </a:lnTo>
                  <a:cubicBezTo>
                    <a:pt x="257" y="68"/>
                    <a:pt x="267" y="72"/>
                    <a:pt x="277" y="78"/>
                  </a:cubicBezTo>
                  <a:lnTo>
                    <a:pt x="269" y="90"/>
                  </a:lnTo>
                  <a:close/>
                  <a:moveTo>
                    <a:pt x="235" y="57"/>
                  </a:moveTo>
                  <a:lnTo>
                    <a:pt x="235" y="42"/>
                  </a:lnTo>
                  <a:lnTo>
                    <a:pt x="217" y="42"/>
                  </a:lnTo>
                  <a:lnTo>
                    <a:pt x="217" y="57"/>
                  </a:lnTo>
                  <a:lnTo>
                    <a:pt x="235" y="57"/>
                  </a:lnTo>
                  <a:close/>
                  <a:moveTo>
                    <a:pt x="265" y="57"/>
                  </a:moveTo>
                  <a:lnTo>
                    <a:pt x="265" y="42"/>
                  </a:lnTo>
                  <a:lnTo>
                    <a:pt x="248" y="42"/>
                  </a:lnTo>
                  <a:lnTo>
                    <a:pt x="248" y="57"/>
                  </a:lnTo>
                  <a:lnTo>
                    <a:pt x="265" y="57"/>
                  </a:lnTo>
                  <a:close/>
                  <a:moveTo>
                    <a:pt x="286" y="131"/>
                  </a:moveTo>
                  <a:lnTo>
                    <a:pt x="334" y="131"/>
                  </a:lnTo>
                  <a:lnTo>
                    <a:pt x="334" y="143"/>
                  </a:lnTo>
                  <a:lnTo>
                    <a:pt x="286" y="143"/>
                  </a:lnTo>
                  <a:lnTo>
                    <a:pt x="286" y="157"/>
                  </a:lnTo>
                  <a:lnTo>
                    <a:pt x="358" y="157"/>
                  </a:lnTo>
                  <a:lnTo>
                    <a:pt x="358" y="169"/>
                  </a:lnTo>
                  <a:lnTo>
                    <a:pt x="196" y="169"/>
                  </a:lnTo>
                  <a:lnTo>
                    <a:pt x="196" y="157"/>
                  </a:lnTo>
                  <a:lnTo>
                    <a:pt x="229" y="157"/>
                  </a:lnTo>
                  <a:lnTo>
                    <a:pt x="229" y="127"/>
                  </a:lnTo>
                  <a:lnTo>
                    <a:pt x="241" y="127"/>
                  </a:lnTo>
                  <a:cubicBezTo>
                    <a:pt x="245" y="128"/>
                    <a:pt x="246" y="129"/>
                    <a:pt x="242" y="132"/>
                  </a:cubicBezTo>
                  <a:lnTo>
                    <a:pt x="242" y="157"/>
                  </a:lnTo>
                  <a:lnTo>
                    <a:pt x="274" y="157"/>
                  </a:lnTo>
                  <a:lnTo>
                    <a:pt x="274" y="119"/>
                  </a:lnTo>
                  <a:lnTo>
                    <a:pt x="206" y="119"/>
                  </a:lnTo>
                  <a:lnTo>
                    <a:pt x="206" y="107"/>
                  </a:lnTo>
                  <a:lnTo>
                    <a:pt x="348" y="107"/>
                  </a:lnTo>
                  <a:lnTo>
                    <a:pt x="348" y="119"/>
                  </a:lnTo>
                  <a:lnTo>
                    <a:pt x="286" y="119"/>
                  </a:lnTo>
                  <a:lnTo>
                    <a:pt x="286" y="131"/>
                  </a:lnTo>
                  <a:close/>
                  <a:moveTo>
                    <a:pt x="418" y="159"/>
                  </a:moveTo>
                  <a:cubicBezTo>
                    <a:pt x="438" y="153"/>
                    <a:pt x="448" y="136"/>
                    <a:pt x="448" y="108"/>
                  </a:cubicBezTo>
                  <a:lnTo>
                    <a:pt x="448" y="90"/>
                  </a:lnTo>
                  <a:cubicBezTo>
                    <a:pt x="443" y="92"/>
                    <a:pt x="436" y="94"/>
                    <a:pt x="425" y="96"/>
                  </a:cubicBezTo>
                  <a:lnTo>
                    <a:pt x="421" y="80"/>
                  </a:lnTo>
                  <a:cubicBezTo>
                    <a:pt x="445" y="76"/>
                    <a:pt x="463" y="70"/>
                    <a:pt x="475" y="63"/>
                  </a:cubicBezTo>
                  <a:cubicBezTo>
                    <a:pt x="463" y="53"/>
                    <a:pt x="455" y="44"/>
                    <a:pt x="450" y="35"/>
                  </a:cubicBezTo>
                  <a:lnTo>
                    <a:pt x="427" y="35"/>
                  </a:lnTo>
                  <a:lnTo>
                    <a:pt x="427" y="21"/>
                  </a:lnTo>
                  <a:lnTo>
                    <a:pt x="478" y="21"/>
                  </a:lnTo>
                  <a:lnTo>
                    <a:pt x="478" y="0"/>
                  </a:lnTo>
                  <a:lnTo>
                    <a:pt x="493" y="0"/>
                  </a:lnTo>
                  <a:cubicBezTo>
                    <a:pt x="497" y="1"/>
                    <a:pt x="497" y="2"/>
                    <a:pt x="493" y="5"/>
                  </a:cubicBezTo>
                  <a:lnTo>
                    <a:pt x="493" y="21"/>
                  </a:lnTo>
                  <a:lnTo>
                    <a:pt x="550" y="21"/>
                  </a:lnTo>
                  <a:lnTo>
                    <a:pt x="550" y="35"/>
                  </a:lnTo>
                  <a:lnTo>
                    <a:pt x="526" y="35"/>
                  </a:lnTo>
                  <a:cubicBezTo>
                    <a:pt x="521" y="44"/>
                    <a:pt x="513" y="53"/>
                    <a:pt x="502" y="63"/>
                  </a:cubicBezTo>
                  <a:cubicBezTo>
                    <a:pt x="516" y="68"/>
                    <a:pt x="535" y="72"/>
                    <a:pt x="558" y="75"/>
                  </a:cubicBezTo>
                  <a:lnTo>
                    <a:pt x="554" y="91"/>
                  </a:lnTo>
                  <a:cubicBezTo>
                    <a:pt x="547" y="91"/>
                    <a:pt x="539" y="89"/>
                    <a:pt x="529" y="86"/>
                  </a:cubicBezTo>
                  <a:lnTo>
                    <a:pt x="529" y="171"/>
                  </a:lnTo>
                  <a:lnTo>
                    <a:pt x="514" y="171"/>
                  </a:lnTo>
                  <a:lnTo>
                    <a:pt x="514" y="133"/>
                  </a:lnTo>
                  <a:lnTo>
                    <a:pt x="461" y="133"/>
                  </a:lnTo>
                  <a:cubicBezTo>
                    <a:pt x="457" y="153"/>
                    <a:pt x="445" y="167"/>
                    <a:pt x="425" y="174"/>
                  </a:cubicBezTo>
                  <a:lnTo>
                    <a:pt x="418" y="159"/>
                  </a:lnTo>
                  <a:close/>
                  <a:moveTo>
                    <a:pt x="467" y="35"/>
                  </a:moveTo>
                  <a:cubicBezTo>
                    <a:pt x="473" y="42"/>
                    <a:pt x="480" y="49"/>
                    <a:pt x="488" y="54"/>
                  </a:cubicBezTo>
                  <a:cubicBezTo>
                    <a:pt x="500" y="46"/>
                    <a:pt x="506" y="39"/>
                    <a:pt x="508" y="35"/>
                  </a:cubicBezTo>
                  <a:lnTo>
                    <a:pt x="467" y="35"/>
                  </a:lnTo>
                  <a:close/>
                  <a:moveTo>
                    <a:pt x="382" y="156"/>
                  </a:moveTo>
                  <a:cubicBezTo>
                    <a:pt x="395" y="136"/>
                    <a:pt x="405" y="119"/>
                    <a:pt x="412" y="103"/>
                  </a:cubicBezTo>
                  <a:lnTo>
                    <a:pt x="424" y="112"/>
                  </a:lnTo>
                  <a:cubicBezTo>
                    <a:pt x="416" y="132"/>
                    <a:pt x="408" y="149"/>
                    <a:pt x="399" y="163"/>
                  </a:cubicBezTo>
                  <a:cubicBezTo>
                    <a:pt x="400" y="168"/>
                    <a:pt x="399" y="169"/>
                    <a:pt x="397" y="168"/>
                  </a:cubicBezTo>
                  <a:lnTo>
                    <a:pt x="382" y="156"/>
                  </a:lnTo>
                  <a:close/>
                  <a:moveTo>
                    <a:pt x="401" y="9"/>
                  </a:moveTo>
                  <a:cubicBezTo>
                    <a:pt x="411" y="14"/>
                    <a:pt x="419" y="20"/>
                    <a:pt x="425" y="27"/>
                  </a:cubicBezTo>
                  <a:lnTo>
                    <a:pt x="414" y="42"/>
                  </a:lnTo>
                  <a:cubicBezTo>
                    <a:pt x="406" y="34"/>
                    <a:pt x="399" y="28"/>
                    <a:pt x="391" y="23"/>
                  </a:cubicBezTo>
                  <a:lnTo>
                    <a:pt x="401" y="9"/>
                  </a:lnTo>
                  <a:close/>
                  <a:moveTo>
                    <a:pt x="463" y="121"/>
                  </a:moveTo>
                  <a:lnTo>
                    <a:pt x="514" y="121"/>
                  </a:lnTo>
                  <a:lnTo>
                    <a:pt x="514" y="106"/>
                  </a:lnTo>
                  <a:lnTo>
                    <a:pt x="463" y="106"/>
                  </a:lnTo>
                  <a:cubicBezTo>
                    <a:pt x="463" y="113"/>
                    <a:pt x="463" y="118"/>
                    <a:pt x="463" y="121"/>
                  </a:cubicBezTo>
                  <a:close/>
                  <a:moveTo>
                    <a:pt x="396" y="51"/>
                  </a:moveTo>
                  <a:cubicBezTo>
                    <a:pt x="406" y="56"/>
                    <a:pt x="415" y="62"/>
                    <a:pt x="422" y="70"/>
                  </a:cubicBezTo>
                  <a:lnTo>
                    <a:pt x="410" y="84"/>
                  </a:lnTo>
                  <a:cubicBezTo>
                    <a:pt x="403" y="77"/>
                    <a:pt x="394" y="70"/>
                    <a:pt x="385" y="64"/>
                  </a:cubicBezTo>
                  <a:lnTo>
                    <a:pt x="396" y="51"/>
                  </a:lnTo>
                  <a:close/>
                  <a:moveTo>
                    <a:pt x="463" y="94"/>
                  </a:moveTo>
                  <a:lnTo>
                    <a:pt x="514" y="94"/>
                  </a:lnTo>
                  <a:lnTo>
                    <a:pt x="514" y="82"/>
                  </a:lnTo>
                  <a:cubicBezTo>
                    <a:pt x="503" y="79"/>
                    <a:pt x="495" y="76"/>
                    <a:pt x="489" y="72"/>
                  </a:cubicBezTo>
                  <a:cubicBezTo>
                    <a:pt x="479" y="78"/>
                    <a:pt x="471" y="82"/>
                    <a:pt x="463" y="85"/>
                  </a:cubicBezTo>
                  <a:lnTo>
                    <a:pt x="463" y="94"/>
                  </a:lnTo>
                  <a:close/>
                  <a:moveTo>
                    <a:pt x="683" y="167"/>
                  </a:moveTo>
                  <a:lnTo>
                    <a:pt x="667" y="158"/>
                  </a:lnTo>
                  <a:cubicBezTo>
                    <a:pt x="683" y="143"/>
                    <a:pt x="693" y="125"/>
                    <a:pt x="698" y="104"/>
                  </a:cubicBezTo>
                  <a:cubicBezTo>
                    <a:pt x="681" y="97"/>
                    <a:pt x="663" y="93"/>
                    <a:pt x="645" y="90"/>
                  </a:cubicBezTo>
                  <a:cubicBezTo>
                    <a:pt x="631" y="119"/>
                    <a:pt x="622" y="136"/>
                    <a:pt x="618" y="141"/>
                  </a:cubicBezTo>
                  <a:cubicBezTo>
                    <a:pt x="612" y="147"/>
                    <a:pt x="605" y="150"/>
                    <a:pt x="597" y="150"/>
                  </a:cubicBezTo>
                  <a:cubicBezTo>
                    <a:pt x="591" y="150"/>
                    <a:pt x="586" y="148"/>
                    <a:pt x="582" y="144"/>
                  </a:cubicBezTo>
                  <a:cubicBezTo>
                    <a:pt x="577" y="139"/>
                    <a:pt x="575" y="132"/>
                    <a:pt x="575" y="123"/>
                  </a:cubicBezTo>
                  <a:cubicBezTo>
                    <a:pt x="575" y="113"/>
                    <a:pt x="580" y="103"/>
                    <a:pt x="590" y="93"/>
                  </a:cubicBezTo>
                  <a:cubicBezTo>
                    <a:pt x="601" y="82"/>
                    <a:pt x="616" y="76"/>
                    <a:pt x="634" y="76"/>
                  </a:cubicBezTo>
                  <a:cubicBezTo>
                    <a:pt x="640" y="61"/>
                    <a:pt x="646" y="46"/>
                    <a:pt x="651" y="33"/>
                  </a:cubicBezTo>
                  <a:cubicBezTo>
                    <a:pt x="637" y="36"/>
                    <a:pt x="623" y="39"/>
                    <a:pt x="609" y="42"/>
                  </a:cubicBezTo>
                  <a:lnTo>
                    <a:pt x="602" y="27"/>
                  </a:lnTo>
                  <a:cubicBezTo>
                    <a:pt x="619" y="25"/>
                    <a:pt x="634" y="23"/>
                    <a:pt x="649" y="19"/>
                  </a:cubicBezTo>
                  <a:lnTo>
                    <a:pt x="658" y="15"/>
                  </a:lnTo>
                  <a:lnTo>
                    <a:pt x="671" y="25"/>
                  </a:lnTo>
                  <a:cubicBezTo>
                    <a:pt x="676" y="28"/>
                    <a:pt x="676" y="30"/>
                    <a:pt x="670" y="32"/>
                  </a:cubicBezTo>
                  <a:cubicBezTo>
                    <a:pt x="664" y="43"/>
                    <a:pt x="657" y="58"/>
                    <a:pt x="649" y="77"/>
                  </a:cubicBezTo>
                  <a:cubicBezTo>
                    <a:pt x="665" y="79"/>
                    <a:pt x="682" y="83"/>
                    <a:pt x="700" y="89"/>
                  </a:cubicBezTo>
                  <a:cubicBezTo>
                    <a:pt x="701" y="77"/>
                    <a:pt x="702" y="62"/>
                    <a:pt x="701" y="45"/>
                  </a:cubicBezTo>
                  <a:lnTo>
                    <a:pt x="715" y="48"/>
                  </a:lnTo>
                  <a:cubicBezTo>
                    <a:pt x="721" y="49"/>
                    <a:pt x="721" y="51"/>
                    <a:pt x="717" y="54"/>
                  </a:cubicBezTo>
                  <a:cubicBezTo>
                    <a:pt x="717" y="70"/>
                    <a:pt x="716" y="84"/>
                    <a:pt x="715" y="94"/>
                  </a:cubicBezTo>
                  <a:cubicBezTo>
                    <a:pt x="725" y="98"/>
                    <a:pt x="736" y="103"/>
                    <a:pt x="748" y="109"/>
                  </a:cubicBezTo>
                  <a:lnTo>
                    <a:pt x="741" y="124"/>
                  </a:lnTo>
                  <a:cubicBezTo>
                    <a:pt x="730" y="118"/>
                    <a:pt x="721" y="113"/>
                    <a:pt x="712" y="109"/>
                  </a:cubicBezTo>
                  <a:cubicBezTo>
                    <a:pt x="707" y="132"/>
                    <a:pt x="698" y="151"/>
                    <a:pt x="683" y="167"/>
                  </a:cubicBezTo>
                  <a:close/>
                  <a:moveTo>
                    <a:pt x="601" y="101"/>
                  </a:moveTo>
                  <a:cubicBezTo>
                    <a:pt x="593" y="109"/>
                    <a:pt x="589" y="116"/>
                    <a:pt x="589" y="123"/>
                  </a:cubicBezTo>
                  <a:cubicBezTo>
                    <a:pt x="589" y="126"/>
                    <a:pt x="590" y="129"/>
                    <a:pt x="592" y="131"/>
                  </a:cubicBezTo>
                  <a:cubicBezTo>
                    <a:pt x="594" y="132"/>
                    <a:pt x="596" y="133"/>
                    <a:pt x="599" y="133"/>
                  </a:cubicBezTo>
                  <a:cubicBezTo>
                    <a:pt x="604" y="133"/>
                    <a:pt x="608" y="130"/>
                    <a:pt x="611" y="125"/>
                  </a:cubicBezTo>
                  <a:cubicBezTo>
                    <a:pt x="614" y="120"/>
                    <a:pt x="620" y="109"/>
                    <a:pt x="629" y="90"/>
                  </a:cubicBezTo>
                  <a:cubicBezTo>
                    <a:pt x="618" y="90"/>
                    <a:pt x="608" y="94"/>
                    <a:pt x="601" y="101"/>
                  </a:cubicBezTo>
                  <a:close/>
                  <a:moveTo>
                    <a:pt x="820" y="156"/>
                  </a:moveTo>
                  <a:lnTo>
                    <a:pt x="820" y="19"/>
                  </a:lnTo>
                  <a:lnTo>
                    <a:pt x="881" y="19"/>
                  </a:lnTo>
                  <a:cubicBezTo>
                    <a:pt x="894" y="19"/>
                    <a:pt x="903" y="20"/>
                    <a:pt x="909" y="23"/>
                  </a:cubicBezTo>
                  <a:cubicBezTo>
                    <a:pt x="916" y="25"/>
                    <a:pt x="921" y="30"/>
                    <a:pt x="925" y="36"/>
                  </a:cubicBezTo>
                  <a:cubicBezTo>
                    <a:pt x="929" y="42"/>
                    <a:pt x="930" y="49"/>
                    <a:pt x="930" y="56"/>
                  </a:cubicBezTo>
                  <a:cubicBezTo>
                    <a:pt x="930" y="66"/>
                    <a:pt x="927" y="75"/>
                    <a:pt x="921" y="81"/>
                  </a:cubicBezTo>
                  <a:cubicBezTo>
                    <a:pt x="915" y="88"/>
                    <a:pt x="905" y="92"/>
                    <a:pt x="892" y="94"/>
                  </a:cubicBezTo>
                  <a:cubicBezTo>
                    <a:pt x="897" y="96"/>
                    <a:pt x="900" y="99"/>
                    <a:pt x="903" y="101"/>
                  </a:cubicBezTo>
                  <a:cubicBezTo>
                    <a:pt x="908" y="106"/>
                    <a:pt x="913" y="112"/>
                    <a:pt x="918" y="119"/>
                  </a:cubicBezTo>
                  <a:lnTo>
                    <a:pt x="942" y="156"/>
                  </a:lnTo>
                  <a:lnTo>
                    <a:pt x="919" y="156"/>
                  </a:lnTo>
                  <a:lnTo>
                    <a:pt x="901" y="128"/>
                  </a:lnTo>
                  <a:cubicBezTo>
                    <a:pt x="895" y="120"/>
                    <a:pt x="891" y="113"/>
                    <a:pt x="888" y="109"/>
                  </a:cubicBezTo>
                  <a:cubicBezTo>
                    <a:pt x="884" y="105"/>
                    <a:pt x="881" y="102"/>
                    <a:pt x="878" y="100"/>
                  </a:cubicBezTo>
                  <a:cubicBezTo>
                    <a:pt x="876" y="98"/>
                    <a:pt x="873" y="97"/>
                    <a:pt x="870" y="96"/>
                  </a:cubicBezTo>
                  <a:cubicBezTo>
                    <a:pt x="868" y="96"/>
                    <a:pt x="865" y="95"/>
                    <a:pt x="860" y="95"/>
                  </a:cubicBezTo>
                  <a:lnTo>
                    <a:pt x="839" y="95"/>
                  </a:lnTo>
                  <a:lnTo>
                    <a:pt x="839" y="156"/>
                  </a:lnTo>
                  <a:lnTo>
                    <a:pt x="820" y="156"/>
                  </a:lnTo>
                  <a:close/>
                  <a:moveTo>
                    <a:pt x="839" y="80"/>
                  </a:moveTo>
                  <a:lnTo>
                    <a:pt x="878" y="80"/>
                  </a:lnTo>
                  <a:cubicBezTo>
                    <a:pt x="886" y="80"/>
                    <a:pt x="893" y="79"/>
                    <a:pt x="897" y="77"/>
                  </a:cubicBezTo>
                  <a:cubicBezTo>
                    <a:pt x="902" y="75"/>
                    <a:pt x="906" y="73"/>
                    <a:pt x="908" y="69"/>
                  </a:cubicBezTo>
                  <a:cubicBezTo>
                    <a:pt x="911" y="65"/>
                    <a:pt x="912" y="61"/>
                    <a:pt x="912" y="56"/>
                  </a:cubicBezTo>
                  <a:cubicBezTo>
                    <a:pt x="912" y="50"/>
                    <a:pt x="909" y="45"/>
                    <a:pt x="905" y="40"/>
                  </a:cubicBezTo>
                  <a:cubicBezTo>
                    <a:pt x="900" y="36"/>
                    <a:pt x="892" y="34"/>
                    <a:pt x="882" y="34"/>
                  </a:cubicBezTo>
                  <a:lnTo>
                    <a:pt x="839" y="34"/>
                  </a:lnTo>
                  <a:lnTo>
                    <a:pt x="839" y="80"/>
                  </a:lnTo>
                  <a:close/>
                  <a:moveTo>
                    <a:pt x="1046" y="140"/>
                  </a:moveTo>
                  <a:lnTo>
                    <a:pt x="1046" y="156"/>
                  </a:lnTo>
                  <a:lnTo>
                    <a:pt x="955" y="156"/>
                  </a:lnTo>
                  <a:cubicBezTo>
                    <a:pt x="955" y="152"/>
                    <a:pt x="956" y="149"/>
                    <a:pt x="957" y="145"/>
                  </a:cubicBezTo>
                  <a:cubicBezTo>
                    <a:pt x="960" y="139"/>
                    <a:pt x="963" y="132"/>
                    <a:pt x="968" y="126"/>
                  </a:cubicBezTo>
                  <a:cubicBezTo>
                    <a:pt x="973" y="120"/>
                    <a:pt x="981" y="114"/>
                    <a:pt x="990" y="106"/>
                  </a:cubicBezTo>
                  <a:cubicBezTo>
                    <a:pt x="1005" y="93"/>
                    <a:pt x="1016" y="84"/>
                    <a:pt x="1021" y="76"/>
                  </a:cubicBezTo>
                  <a:cubicBezTo>
                    <a:pt x="1026" y="69"/>
                    <a:pt x="1029" y="63"/>
                    <a:pt x="1029" y="56"/>
                  </a:cubicBezTo>
                  <a:cubicBezTo>
                    <a:pt x="1029" y="50"/>
                    <a:pt x="1026" y="44"/>
                    <a:pt x="1021" y="39"/>
                  </a:cubicBezTo>
                  <a:cubicBezTo>
                    <a:pt x="1017" y="35"/>
                    <a:pt x="1010" y="32"/>
                    <a:pt x="1003" y="32"/>
                  </a:cubicBezTo>
                  <a:cubicBezTo>
                    <a:pt x="995" y="32"/>
                    <a:pt x="988" y="35"/>
                    <a:pt x="983" y="40"/>
                  </a:cubicBezTo>
                  <a:cubicBezTo>
                    <a:pt x="978" y="45"/>
                    <a:pt x="976" y="51"/>
                    <a:pt x="976" y="60"/>
                  </a:cubicBezTo>
                  <a:lnTo>
                    <a:pt x="958" y="58"/>
                  </a:lnTo>
                  <a:cubicBezTo>
                    <a:pt x="960" y="45"/>
                    <a:pt x="964" y="35"/>
                    <a:pt x="972" y="29"/>
                  </a:cubicBezTo>
                  <a:cubicBezTo>
                    <a:pt x="980" y="22"/>
                    <a:pt x="990" y="18"/>
                    <a:pt x="1003" y="18"/>
                  </a:cubicBezTo>
                  <a:cubicBezTo>
                    <a:pt x="1016" y="18"/>
                    <a:pt x="1027" y="22"/>
                    <a:pt x="1034" y="29"/>
                  </a:cubicBezTo>
                  <a:cubicBezTo>
                    <a:pt x="1042" y="37"/>
                    <a:pt x="1046" y="46"/>
                    <a:pt x="1046" y="57"/>
                  </a:cubicBezTo>
                  <a:cubicBezTo>
                    <a:pt x="1046" y="62"/>
                    <a:pt x="1045" y="68"/>
                    <a:pt x="1043" y="73"/>
                  </a:cubicBezTo>
                  <a:cubicBezTo>
                    <a:pt x="1040" y="78"/>
                    <a:pt x="1037" y="84"/>
                    <a:pt x="1031" y="90"/>
                  </a:cubicBezTo>
                  <a:cubicBezTo>
                    <a:pt x="1026" y="96"/>
                    <a:pt x="1017" y="104"/>
                    <a:pt x="1005" y="114"/>
                  </a:cubicBezTo>
                  <a:cubicBezTo>
                    <a:pt x="995" y="122"/>
                    <a:pt x="989" y="128"/>
                    <a:pt x="986" y="131"/>
                  </a:cubicBezTo>
                  <a:cubicBezTo>
                    <a:pt x="983" y="134"/>
                    <a:pt x="981" y="137"/>
                    <a:pt x="979" y="140"/>
                  </a:cubicBezTo>
                  <a:lnTo>
                    <a:pt x="1046" y="14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33" name="Freeform 18"/>
            <p:cNvSpPr>
              <a:spLocks noEditPoints="1"/>
            </p:cNvSpPr>
            <p:nvPr/>
          </p:nvSpPr>
          <p:spPr bwMode="auto">
            <a:xfrm>
              <a:off x="2216150" y="471805"/>
              <a:ext cx="102870" cy="99060"/>
            </a:xfrm>
            <a:custGeom>
              <a:avLst/>
              <a:gdLst>
                <a:gd name="T0" fmla="*/ 40 w 172"/>
                <a:gd name="T1" fmla="*/ 48 h 166"/>
                <a:gd name="T2" fmla="*/ 10 w 172"/>
                <a:gd name="T3" fmla="*/ 48 h 166"/>
                <a:gd name="T4" fmla="*/ 10 w 172"/>
                <a:gd name="T5" fmla="*/ 34 h 166"/>
                <a:gd name="T6" fmla="*/ 78 w 172"/>
                <a:gd name="T7" fmla="*/ 34 h 166"/>
                <a:gd name="T8" fmla="*/ 78 w 172"/>
                <a:gd name="T9" fmla="*/ 21 h 166"/>
                <a:gd name="T10" fmla="*/ 25 w 172"/>
                <a:gd name="T11" fmla="*/ 22 h 166"/>
                <a:gd name="T12" fmla="*/ 19 w 172"/>
                <a:gd name="T13" fmla="*/ 10 h 166"/>
                <a:gd name="T14" fmla="*/ 132 w 172"/>
                <a:gd name="T15" fmla="*/ 0 h 166"/>
                <a:gd name="T16" fmla="*/ 140 w 172"/>
                <a:gd name="T17" fmla="*/ 13 h 166"/>
                <a:gd name="T18" fmla="*/ 136 w 172"/>
                <a:gd name="T19" fmla="*/ 15 h 166"/>
                <a:gd name="T20" fmla="*/ 93 w 172"/>
                <a:gd name="T21" fmla="*/ 20 h 166"/>
                <a:gd name="T22" fmla="*/ 93 w 172"/>
                <a:gd name="T23" fmla="*/ 34 h 166"/>
                <a:gd name="T24" fmla="*/ 160 w 172"/>
                <a:gd name="T25" fmla="*/ 34 h 166"/>
                <a:gd name="T26" fmla="*/ 160 w 172"/>
                <a:gd name="T27" fmla="*/ 48 h 166"/>
                <a:gd name="T28" fmla="*/ 133 w 172"/>
                <a:gd name="T29" fmla="*/ 48 h 166"/>
                <a:gd name="T30" fmla="*/ 133 w 172"/>
                <a:gd name="T31" fmla="*/ 64 h 166"/>
                <a:gd name="T32" fmla="*/ 166 w 172"/>
                <a:gd name="T33" fmla="*/ 64 h 166"/>
                <a:gd name="T34" fmla="*/ 166 w 172"/>
                <a:gd name="T35" fmla="*/ 78 h 166"/>
                <a:gd name="T36" fmla="*/ 133 w 172"/>
                <a:gd name="T37" fmla="*/ 78 h 166"/>
                <a:gd name="T38" fmla="*/ 133 w 172"/>
                <a:gd name="T39" fmla="*/ 94 h 166"/>
                <a:gd name="T40" fmla="*/ 161 w 172"/>
                <a:gd name="T41" fmla="*/ 94 h 166"/>
                <a:gd name="T42" fmla="*/ 161 w 172"/>
                <a:gd name="T43" fmla="*/ 109 h 166"/>
                <a:gd name="T44" fmla="*/ 102 w 172"/>
                <a:gd name="T45" fmla="*/ 109 h 166"/>
                <a:gd name="T46" fmla="*/ 172 w 172"/>
                <a:gd name="T47" fmla="*/ 146 h 166"/>
                <a:gd name="T48" fmla="*/ 163 w 172"/>
                <a:gd name="T49" fmla="*/ 163 h 166"/>
                <a:gd name="T50" fmla="*/ 93 w 172"/>
                <a:gd name="T51" fmla="*/ 118 h 166"/>
                <a:gd name="T52" fmla="*/ 93 w 172"/>
                <a:gd name="T53" fmla="*/ 166 h 166"/>
                <a:gd name="T54" fmla="*/ 78 w 172"/>
                <a:gd name="T55" fmla="*/ 166 h 166"/>
                <a:gd name="T56" fmla="*/ 78 w 172"/>
                <a:gd name="T57" fmla="*/ 117 h 166"/>
                <a:gd name="T58" fmla="*/ 6 w 172"/>
                <a:gd name="T59" fmla="*/ 163 h 166"/>
                <a:gd name="T60" fmla="*/ 0 w 172"/>
                <a:gd name="T61" fmla="*/ 147 h 166"/>
                <a:gd name="T62" fmla="*/ 68 w 172"/>
                <a:gd name="T63" fmla="*/ 109 h 166"/>
                <a:gd name="T64" fmla="*/ 10 w 172"/>
                <a:gd name="T65" fmla="*/ 109 h 166"/>
                <a:gd name="T66" fmla="*/ 10 w 172"/>
                <a:gd name="T67" fmla="*/ 94 h 166"/>
                <a:gd name="T68" fmla="*/ 40 w 172"/>
                <a:gd name="T69" fmla="*/ 94 h 166"/>
                <a:gd name="T70" fmla="*/ 40 w 172"/>
                <a:gd name="T71" fmla="*/ 78 h 166"/>
                <a:gd name="T72" fmla="*/ 4 w 172"/>
                <a:gd name="T73" fmla="*/ 78 h 166"/>
                <a:gd name="T74" fmla="*/ 4 w 172"/>
                <a:gd name="T75" fmla="*/ 64 h 166"/>
                <a:gd name="T76" fmla="*/ 40 w 172"/>
                <a:gd name="T77" fmla="*/ 64 h 166"/>
                <a:gd name="T78" fmla="*/ 40 w 172"/>
                <a:gd name="T79" fmla="*/ 48 h 166"/>
                <a:gd name="T80" fmla="*/ 120 w 172"/>
                <a:gd name="T81" fmla="*/ 78 h 166"/>
                <a:gd name="T82" fmla="*/ 93 w 172"/>
                <a:gd name="T83" fmla="*/ 78 h 166"/>
                <a:gd name="T84" fmla="*/ 93 w 172"/>
                <a:gd name="T85" fmla="*/ 94 h 166"/>
                <a:gd name="T86" fmla="*/ 120 w 172"/>
                <a:gd name="T87" fmla="*/ 94 h 166"/>
                <a:gd name="T88" fmla="*/ 120 w 172"/>
                <a:gd name="T89" fmla="*/ 78 h 166"/>
                <a:gd name="T90" fmla="*/ 78 w 172"/>
                <a:gd name="T91" fmla="*/ 94 h 166"/>
                <a:gd name="T92" fmla="*/ 78 w 172"/>
                <a:gd name="T93" fmla="*/ 78 h 166"/>
                <a:gd name="T94" fmla="*/ 52 w 172"/>
                <a:gd name="T95" fmla="*/ 78 h 166"/>
                <a:gd name="T96" fmla="*/ 52 w 172"/>
                <a:gd name="T97" fmla="*/ 94 h 166"/>
                <a:gd name="T98" fmla="*/ 78 w 172"/>
                <a:gd name="T99" fmla="*/ 94 h 166"/>
                <a:gd name="T100" fmla="*/ 78 w 172"/>
                <a:gd name="T101" fmla="*/ 64 h 166"/>
                <a:gd name="T102" fmla="*/ 78 w 172"/>
                <a:gd name="T103" fmla="*/ 48 h 166"/>
                <a:gd name="T104" fmla="*/ 52 w 172"/>
                <a:gd name="T105" fmla="*/ 48 h 166"/>
                <a:gd name="T106" fmla="*/ 52 w 172"/>
                <a:gd name="T107" fmla="*/ 64 h 166"/>
                <a:gd name="T108" fmla="*/ 78 w 172"/>
                <a:gd name="T109" fmla="*/ 64 h 166"/>
                <a:gd name="T110" fmla="*/ 120 w 172"/>
                <a:gd name="T111" fmla="*/ 64 h 166"/>
                <a:gd name="T112" fmla="*/ 120 w 172"/>
                <a:gd name="T113" fmla="*/ 48 h 166"/>
                <a:gd name="T114" fmla="*/ 93 w 172"/>
                <a:gd name="T115" fmla="*/ 48 h 166"/>
                <a:gd name="T116" fmla="*/ 93 w 172"/>
                <a:gd name="T117" fmla="*/ 64 h 166"/>
                <a:gd name="T118" fmla="*/ 120 w 172"/>
                <a:gd name="T119" fmla="*/ 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166">
                  <a:moveTo>
                    <a:pt x="40" y="48"/>
                  </a:moveTo>
                  <a:lnTo>
                    <a:pt x="10" y="48"/>
                  </a:lnTo>
                  <a:lnTo>
                    <a:pt x="10" y="34"/>
                  </a:lnTo>
                  <a:lnTo>
                    <a:pt x="78" y="34"/>
                  </a:lnTo>
                  <a:lnTo>
                    <a:pt x="78" y="21"/>
                  </a:lnTo>
                  <a:cubicBezTo>
                    <a:pt x="60" y="22"/>
                    <a:pt x="43" y="22"/>
                    <a:pt x="25" y="22"/>
                  </a:cubicBezTo>
                  <a:lnTo>
                    <a:pt x="19" y="10"/>
                  </a:lnTo>
                  <a:cubicBezTo>
                    <a:pt x="69" y="8"/>
                    <a:pt x="107" y="5"/>
                    <a:pt x="132" y="0"/>
                  </a:cubicBezTo>
                  <a:lnTo>
                    <a:pt x="140" y="13"/>
                  </a:lnTo>
                  <a:cubicBezTo>
                    <a:pt x="141" y="15"/>
                    <a:pt x="139" y="16"/>
                    <a:pt x="136" y="15"/>
                  </a:cubicBezTo>
                  <a:cubicBezTo>
                    <a:pt x="114" y="18"/>
                    <a:pt x="99" y="20"/>
                    <a:pt x="93" y="20"/>
                  </a:cubicBezTo>
                  <a:lnTo>
                    <a:pt x="93" y="34"/>
                  </a:lnTo>
                  <a:lnTo>
                    <a:pt x="160" y="34"/>
                  </a:lnTo>
                  <a:lnTo>
                    <a:pt x="160" y="48"/>
                  </a:lnTo>
                  <a:lnTo>
                    <a:pt x="133" y="48"/>
                  </a:lnTo>
                  <a:lnTo>
                    <a:pt x="133" y="64"/>
                  </a:lnTo>
                  <a:lnTo>
                    <a:pt x="166" y="64"/>
                  </a:lnTo>
                  <a:lnTo>
                    <a:pt x="166" y="78"/>
                  </a:lnTo>
                  <a:lnTo>
                    <a:pt x="133" y="78"/>
                  </a:lnTo>
                  <a:lnTo>
                    <a:pt x="133" y="94"/>
                  </a:lnTo>
                  <a:lnTo>
                    <a:pt x="161" y="94"/>
                  </a:lnTo>
                  <a:lnTo>
                    <a:pt x="161" y="109"/>
                  </a:lnTo>
                  <a:lnTo>
                    <a:pt x="102" y="109"/>
                  </a:lnTo>
                  <a:cubicBezTo>
                    <a:pt x="118" y="126"/>
                    <a:pt x="142" y="139"/>
                    <a:pt x="172" y="146"/>
                  </a:cubicBezTo>
                  <a:lnTo>
                    <a:pt x="163" y="163"/>
                  </a:lnTo>
                  <a:cubicBezTo>
                    <a:pt x="137" y="156"/>
                    <a:pt x="114" y="141"/>
                    <a:pt x="93" y="118"/>
                  </a:cubicBezTo>
                  <a:lnTo>
                    <a:pt x="93" y="166"/>
                  </a:lnTo>
                  <a:lnTo>
                    <a:pt x="78" y="166"/>
                  </a:lnTo>
                  <a:lnTo>
                    <a:pt x="78" y="117"/>
                  </a:lnTo>
                  <a:cubicBezTo>
                    <a:pt x="60" y="139"/>
                    <a:pt x="36" y="154"/>
                    <a:pt x="6" y="163"/>
                  </a:cubicBezTo>
                  <a:lnTo>
                    <a:pt x="0" y="147"/>
                  </a:lnTo>
                  <a:cubicBezTo>
                    <a:pt x="27" y="139"/>
                    <a:pt x="50" y="127"/>
                    <a:pt x="68" y="109"/>
                  </a:cubicBezTo>
                  <a:lnTo>
                    <a:pt x="10" y="109"/>
                  </a:lnTo>
                  <a:lnTo>
                    <a:pt x="10" y="94"/>
                  </a:lnTo>
                  <a:lnTo>
                    <a:pt x="40" y="94"/>
                  </a:lnTo>
                  <a:lnTo>
                    <a:pt x="40" y="78"/>
                  </a:lnTo>
                  <a:lnTo>
                    <a:pt x="4" y="78"/>
                  </a:lnTo>
                  <a:lnTo>
                    <a:pt x="4" y="64"/>
                  </a:lnTo>
                  <a:lnTo>
                    <a:pt x="40" y="64"/>
                  </a:lnTo>
                  <a:lnTo>
                    <a:pt x="40" y="48"/>
                  </a:lnTo>
                  <a:close/>
                  <a:moveTo>
                    <a:pt x="120" y="78"/>
                  </a:moveTo>
                  <a:lnTo>
                    <a:pt x="93" y="78"/>
                  </a:lnTo>
                  <a:lnTo>
                    <a:pt x="93" y="94"/>
                  </a:lnTo>
                  <a:lnTo>
                    <a:pt x="120" y="94"/>
                  </a:lnTo>
                  <a:lnTo>
                    <a:pt x="120" y="78"/>
                  </a:lnTo>
                  <a:close/>
                  <a:moveTo>
                    <a:pt x="78" y="94"/>
                  </a:moveTo>
                  <a:lnTo>
                    <a:pt x="78" y="78"/>
                  </a:lnTo>
                  <a:lnTo>
                    <a:pt x="52" y="78"/>
                  </a:lnTo>
                  <a:lnTo>
                    <a:pt x="52" y="94"/>
                  </a:lnTo>
                  <a:lnTo>
                    <a:pt x="78" y="94"/>
                  </a:lnTo>
                  <a:close/>
                  <a:moveTo>
                    <a:pt x="78" y="64"/>
                  </a:moveTo>
                  <a:lnTo>
                    <a:pt x="78" y="48"/>
                  </a:lnTo>
                  <a:lnTo>
                    <a:pt x="52" y="48"/>
                  </a:lnTo>
                  <a:lnTo>
                    <a:pt x="52" y="64"/>
                  </a:lnTo>
                  <a:lnTo>
                    <a:pt x="78" y="64"/>
                  </a:lnTo>
                  <a:close/>
                  <a:moveTo>
                    <a:pt x="120" y="64"/>
                  </a:moveTo>
                  <a:lnTo>
                    <a:pt x="120" y="48"/>
                  </a:lnTo>
                  <a:lnTo>
                    <a:pt x="93" y="48"/>
                  </a:lnTo>
                  <a:lnTo>
                    <a:pt x="93" y="64"/>
                  </a:lnTo>
                  <a:lnTo>
                    <a:pt x="120" y="6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34" name="Line 19"/>
            <p:cNvCxnSpPr/>
            <p:nvPr/>
          </p:nvCxnSpPr>
          <p:spPr bwMode="auto">
            <a:xfrm>
              <a:off x="273367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5" name="Freeform 20"/>
            <p:cNvSpPr>
              <a:spLocks noEditPoints="1"/>
            </p:cNvSpPr>
            <p:nvPr/>
          </p:nvSpPr>
          <p:spPr bwMode="auto">
            <a:xfrm>
              <a:off x="2845435" y="325755"/>
              <a:ext cx="673100" cy="104140"/>
            </a:xfrm>
            <a:custGeom>
              <a:avLst/>
              <a:gdLst>
                <a:gd name="T0" fmla="*/ 114 w 1131"/>
                <a:gd name="T1" fmla="*/ 36 h 175"/>
                <a:gd name="T2" fmla="*/ 166 w 1131"/>
                <a:gd name="T3" fmla="*/ 50 h 175"/>
                <a:gd name="T4" fmla="*/ 128 w 1131"/>
                <a:gd name="T5" fmla="*/ 112 h 175"/>
                <a:gd name="T6" fmla="*/ 171 w 1131"/>
                <a:gd name="T7" fmla="*/ 168 h 175"/>
                <a:gd name="T8" fmla="*/ 51 w 1131"/>
                <a:gd name="T9" fmla="*/ 67 h 175"/>
                <a:gd name="T10" fmla="*/ 7 w 1131"/>
                <a:gd name="T11" fmla="*/ 114 h 175"/>
                <a:gd name="T12" fmla="*/ 3 w 1131"/>
                <a:gd name="T13" fmla="*/ 40 h 175"/>
                <a:gd name="T14" fmla="*/ 61 w 1131"/>
                <a:gd name="T15" fmla="*/ 40 h 175"/>
                <a:gd name="T16" fmla="*/ 42 w 1131"/>
                <a:gd name="T17" fmla="*/ 106 h 175"/>
                <a:gd name="T18" fmla="*/ 113 w 1131"/>
                <a:gd name="T19" fmla="*/ 126 h 175"/>
                <a:gd name="T20" fmla="*/ 88 w 1131"/>
                <a:gd name="T21" fmla="*/ 88 h 175"/>
                <a:gd name="T22" fmla="*/ 88 w 1131"/>
                <a:gd name="T23" fmla="*/ 73 h 175"/>
                <a:gd name="T24" fmla="*/ 270 w 1131"/>
                <a:gd name="T25" fmla="*/ 147 h 175"/>
                <a:gd name="T26" fmla="*/ 285 w 1131"/>
                <a:gd name="T27" fmla="*/ 74 h 175"/>
                <a:gd name="T28" fmla="*/ 308 w 1131"/>
                <a:gd name="T29" fmla="*/ 155 h 175"/>
                <a:gd name="T30" fmla="*/ 193 w 1131"/>
                <a:gd name="T31" fmla="*/ 161 h 175"/>
                <a:gd name="T32" fmla="*/ 214 w 1131"/>
                <a:gd name="T33" fmla="*/ 38 h 175"/>
                <a:gd name="T34" fmla="*/ 284 w 1131"/>
                <a:gd name="T35" fmla="*/ 2 h 175"/>
                <a:gd name="T36" fmla="*/ 402 w 1131"/>
                <a:gd name="T37" fmla="*/ 173 h 175"/>
                <a:gd name="T38" fmla="*/ 426 w 1131"/>
                <a:gd name="T39" fmla="*/ 9 h 175"/>
                <a:gd name="T40" fmla="*/ 466 w 1131"/>
                <a:gd name="T41" fmla="*/ 139 h 175"/>
                <a:gd name="T42" fmla="*/ 484 w 1131"/>
                <a:gd name="T43" fmla="*/ 22 h 175"/>
                <a:gd name="T44" fmla="*/ 548 w 1131"/>
                <a:gd name="T45" fmla="*/ 37 h 175"/>
                <a:gd name="T46" fmla="*/ 479 w 1131"/>
                <a:gd name="T47" fmla="*/ 63 h 175"/>
                <a:gd name="T48" fmla="*/ 479 w 1131"/>
                <a:gd name="T49" fmla="*/ 113 h 175"/>
                <a:gd name="T50" fmla="*/ 435 w 1131"/>
                <a:gd name="T51" fmla="*/ 53 h 175"/>
                <a:gd name="T52" fmla="*/ 450 w 1131"/>
                <a:gd name="T53" fmla="*/ 166 h 175"/>
                <a:gd name="T54" fmla="*/ 580 w 1131"/>
                <a:gd name="T55" fmla="*/ 103 h 175"/>
                <a:gd name="T56" fmla="*/ 680 w 1131"/>
                <a:gd name="T57" fmla="*/ 164 h 175"/>
                <a:gd name="T58" fmla="*/ 668 w 1131"/>
                <a:gd name="T59" fmla="*/ 43 h 175"/>
                <a:gd name="T60" fmla="*/ 615 w 1131"/>
                <a:gd name="T61" fmla="*/ 135 h 175"/>
                <a:gd name="T62" fmla="*/ 828 w 1131"/>
                <a:gd name="T63" fmla="*/ 169 h 175"/>
                <a:gd name="T64" fmla="*/ 865 w 1131"/>
                <a:gd name="T65" fmla="*/ 158 h 175"/>
                <a:gd name="T66" fmla="*/ 938 w 1131"/>
                <a:gd name="T67" fmla="*/ 112 h 175"/>
                <a:gd name="T68" fmla="*/ 937 w 1131"/>
                <a:gd name="T69" fmla="*/ 153 h 175"/>
                <a:gd name="T70" fmla="*/ 768 w 1131"/>
                <a:gd name="T71" fmla="*/ 43 h 175"/>
                <a:gd name="T72" fmla="*/ 828 w 1131"/>
                <a:gd name="T73" fmla="*/ 43 h 175"/>
                <a:gd name="T74" fmla="*/ 807 w 1131"/>
                <a:gd name="T75" fmla="*/ 94 h 175"/>
                <a:gd name="T76" fmla="*/ 792 w 1131"/>
                <a:gd name="T77" fmla="*/ 57 h 175"/>
                <a:gd name="T78" fmla="*/ 861 w 1131"/>
                <a:gd name="T79" fmla="*/ 66 h 175"/>
                <a:gd name="T80" fmla="*/ 889 w 1131"/>
                <a:gd name="T81" fmla="*/ 46 h 175"/>
                <a:gd name="T82" fmla="*/ 917 w 1131"/>
                <a:gd name="T83" fmla="*/ 46 h 175"/>
                <a:gd name="T84" fmla="*/ 834 w 1131"/>
                <a:gd name="T85" fmla="*/ 34 h 175"/>
                <a:gd name="T86" fmla="*/ 934 w 1131"/>
                <a:gd name="T87" fmla="*/ 24 h 175"/>
                <a:gd name="T88" fmla="*/ 889 w 1131"/>
                <a:gd name="T89" fmla="*/ 24 h 175"/>
                <a:gd name="T90" fmla="*/ 1076 w 1131"/>
                <a:gd name="T91" fmla="*/ 35 h 175"/>
                <a:gd name="T92" fmla="*/ 1113 w 1131"/>
                <a:gd name="T93" fmla="*/ 72 h 175"/>
                <a:gd name="T94" fmla="*/ 1052 w 1131"/>
                <a:gd name="T95" fmla="*/ 109 h 175"/>
                <a:gd name="T96" fmla="*/ 1037 w 1131"/>
                <a:gd name="T97" fmla="*/ 175 h 175"/>
                <a:gd name="T98" fmla="*/ 1029 w 1131"/>
                <a:gd name="T99" fmla="*/ 109 h 175"/>
                <a:gd name="T100" fmla="*/ 1047 w 1131"/>
                <a:gd name="T101" fmla="*/ 8 h 175"/>
                <a:gd name="T102" fmla="*/ 1085 w 1131"/>
                <a:gd name="T103" fmla="*/ 12 h 175"/>
                <a:gd name="T104" fmla="*/ 996 w 1131"/>
                <a:gd name="T105" fmla="*/ 51 h 175"/>
                <a:gd name="T106" fmla="*/ 1063 w 1131"/>
                <a:gd name="T107" fmla="*/ 97 h 175"/>
                <a:gd name="T108" fmla="*/ 1063 w 1131"/>
                <a:gd name="T109" fmla="*/ 72 h 175"/>
                <a:gd name="T110" fmla="*/ 1034 w 1131"/>
                <a:gd name="T111" fmla="*/ 35 h 175"/>
                <a:gd name="T112" fmla="*/ 974 w 1131"/>
                <a:gd name="T113" fmla="*/ 11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1" h="175">
                  <a:moveTo>
                    <a:pt x="51" y="67"/>
                  </a:moveTo>
                  <a:cubicBezTo>
                    <a:pt x="68" y="52"/>
                    <a:pt x="81" y="29"/>
                    <a:pt x="90" y="0"/>
                  </a:cubicBezTo>
                  <a:lnTo>
                    <a:pt x="105" y="4"/>
                  </a:lnTo>
                  <a:cubicBezTo>
                    <a:pt x="107" y="6"/>
                    <a:pt x="107" y="8"/>
                    <a:pt x="103" y="8"/>
                  </a:cubicBezTo>
                  <a:cubicBezTo>
                    <a:pt x="99" y="18"/>
                    <a:pt x="95" y="27"/>
                    <a:pt x="91" y="36"/>
                  </a:cubicBezTo>
                  <a:lnTo>
                    <a:pt x="114" y="36"/>
                  </a:lnTo>
                  <a:cubicBezTo>
                    <a:pt x="119" y="24"/>
                    <a:pt x="123" y="14"/>
                    <a:pt x="126" y="5"/>
                  </a:cubicBezTo>
                  <a:lnTo>
                    <a:pt x="141" y="10"/>
                  </a:lnTo>
                  <a:cubicBezTo>
                    <a:pt x="143" y="12"/>
                    <a:pt x="142" y="14"/>
                    <a:pt x="138" y="14"/>
                  </a:cubicBezTo>
                  <a:cubicBezTo>
                    <a:pt x="135" y="22"/>
                    <a:pt x="131" y="29"/>
                    <a:pt x="128" y="36"/>
                  </a:cubicBezTo>
                  <a:lnTo>
                    <a:pt x="166" y="36"/>
                  </a:lnTo>
                  <a:lnTo>
                    <a:pt x="166" y="50"/>
                  </a:lnTo>
                  <a:lnTo>
                    <a:pt x="128" y="50"/>
                  </a:lnTo>
                  <a:lnTo>
                    <a:pt x="128" y="73"/>
                  </a:lnTo>
                  <a:lnTo>
                    <a:pt x="159" y="73"/>
                  </a:lnTo>
                  <a:lnTo>
                    <a:pt x="159" y="88"/>
                  </a:lnTo>
                  <a:lnTo>
                    <a:pt x="128" y="88"/>
                  </a:lnTo>
                  <a:lnTo>
                    <a:pt x="128" y="112"/>
                  </a:lnTo>
                  <a:lnTo>
                    <a:pt x="159" y="112"/>
                  </a:lnTo>
                  <a:lnTo>
                    <a:pt x="159" y="126"/>
                  </a:lnTo>
                  <a:lnTo>
                    <a:pt x="128" y="126"/>
                  </a:lnTo>
                  <a:lnTo>
                    <a:pt x="128" y="154"/>
                  </a:lnTo>
                  <a:lnTo>
                    <a:pt x="171" y="154"/>
                  </a:lnTo>
                  <a:lnTo>
                    <a:pt x="171" y="168"/>
                  </a:lnTo>
                  <a:lnTo>
                    <a:pt x="88" y="168"/>
                  </a:lnTo>
                  <a:lnTo>
                    <a:pt x="88" y="175"/>
                  </a:lnTo>
                  <a:lnTo>
                    <a:pt x="73" y="175"/>
                  </a:lnTo>
                  <a:lnTo>
                    <a:pt x="73" y="66"/>
                  </a:lnTo>
                  <a:cubicBezTo>
                    <a:pt x="70" y="71"/>
                    <a:pt x="66" y="75"/>
                    <a:pt x="62" y="79"/>
                  </a:cubicBezTo>
                  <a:lnTo>
                    <a:pt x="51" y="67"/>
                  </a:lnTo>
                  <a:close/>
                  <a:moveTo>
                    <a:pt x="14" y="173"/>
                  </a:moveTo>
                  <a:lnTo>
                    <a:pt x="11" y="159"/>
                  </a:lnTo>
                  <a:lnTo>
                    <a:pt x="24" y="159"/>
                  </a:lnTo>
                  <a:cubicBezTo>
                    <a:pt x="26" y="159"/>
                    <a:pt x="27" y="158"/>
                    <a:pt x="27" y="156"/>
                  </a:cubicBezTo>
                  <a:lnTo>
                    <a:pt x="27" y="109"/>
                  </a:lnTo>
                  <a:lnTo>
                    <a:pt x="7" y="114"/>
                  </a:lnTo>
                  <a:cubicBezTo>
                    <a:pt x="7" y="117"/>
                    <a:pt x="5" y="118"/>
                    <a:pt x="3" y="116"/>
                  </a:cubicBezTo>
                  <a:lnTo>
                    <a:pt x="0" y="99"/>
                  </a:lnTo>
                  <a:lnTo>
                    <a:pt x="27" y="94"/>
                  </a:lnTo>
                  <a:lnTo>
                    <a:pt x="27" y="54"/>
                  </a:lnTo>
                  <a:lnTo>
                    <a:pt x="3" y="54"/>
                  </a:lnTo>
                  <a:lnTo>
                    <a:pt x="3" y="40"/>
                  </a:lnTo>
                  <a:lnTo>
                    <a:pt x="27" y="40"/>
                  </a:lnTo>
                  <a:lnTo>
                    <a:pt x="27" y="1"/>
                  </a:lnTo>
                  <a:lnTo>
                    <a:pt x="41" y="1"/>
                  </a:lnTo>
                  <a:cubicBezTo>
                    <a:pt x="45" y="2"/>
                    <a:pt x="45" y="3"/>
                    <a:pt x="42" y="6"/>
                  </a:cubicBezTo>
                  <a:lnTo>
                    <a:pt x="42" y="40"/>
                  </a:lnTo>
                  <a:lnTo>
                    <a:pt x="61" y="40"/>
                  </a:lnTo>
                  <a:lnTo>
                    <a:pt x="61" y="54"/>
                  </a:lnTo>
                  <a:lnTo>
                    <a:pt x="42" y="54"/>
                  </a:lnTo>
                  <a:lnTo>
                    <a:pt x="42" y="91"/>
                  </a:lnTo>
                  <a:lnTo>
                    <a:pt x="61" y="85"/>
                  </a:lnTo>
                  <a:lnTo>
                    <a:pt x="63" y="99"/>
                  </a:lnTo>
                  <a:lnTo>
                    <a:pt x="42" y="106"/>
                  </a:lnTo>
                  <a:lnTo>
                    <a:pt x="42" y="161"/>
                  </a:lnTo>
                  <a:cubicBezTo>
                    <a:pt x="42" y="169"/>
                    <a:pt x="38" y="173"/>
                    <a:pt x="30" y="173"/>
                  </a:cubicBezTo>
                  <a:lnTo>
                    <a:pt x="14" y="173"/>
                  </a:lnTo>
                  <a:close/>
                  <a:moveTo>
                    <a:pt x="88" y="154"/>
                  </a:moveTo>
                  <a:lnTo>
                    <a:pt x="113" y="154"/>
                  </a:lnTo>
                  <a:lnTo>
                    <a:pt x="113" y="126"/>
                  </a:lnTo>
                  <a:lnTo>
                    <a:pt x="88" y="126"/>
                  </a:lnTo>
                  <a:lnTo>
                    <a:pt x="88" y="154"/>
                  </a:lnTo>
                  <a:close/>
                  <a:moveTo>
                    <a:pt x="88" y="112"/>
                  </a:moveTo>
                  <a:lnTo>
                    <a:pt x="113" y="112"/>
                  </a:lnTo>
                  <a:lnTo>
                    <a:pt x="113" y="88"/>
                  </a:lnTo>
                  <a:lnTo>
                    <a:pt x="88" y="88"/>
                  </a:lnTo>
                  <a:lnTo>
                    <a:pt x="88" y="112"/>
                  </a:lnTo>
                  <a:close/>
                  <a:moveTo>
                    <a:pt x="88" y="73"/>
                  </a:moveTo>
                  <a:lnTo>
                    <a:pt x="113" y="73"/>
                  </a:lnTo>
                  <a:lnTo>
                    <a:pt x="113" y="50"/>
                  </a:lnTo>
                  <a:lnTo>
                    <a:pt x="88" y="50"/>
                  </a:lnTo>
                  <a:lnTo>
                    <a:pt x="88" y="73"/>
                  </a:lnTo>
                  <a:close/>
                  <a:moveTo>
                    <a:pt x="193" y="161"/>
                  </a:moveTo>
                  <a:cubicBezTo>
                    <a:pt x="218" y="146"/>
                    <a:pt x="230" y="122"/>
                    <a:pt x="229" y="89"/>
                  </a:cubicBezTo>
                  <a:lnTo>
                    <a:pt x="246" y="92"/>
                  </a:lnTo>
                  <a:cubicBezTo>
                    <a:pt x="248" y="94"/>
                    <a:pt x="247" y="95"/>
                    <a:pt x="245" y="97"/>
                  </a:cubicBezTo>
                  <a:lnTo>
                    <a:pt x="241" y="124"/>
                  </a:lnTo>
                  <a:cubicBezTo>
                    <a:pt x="249" y="133"/>
                    <a:pt x="258" y="140"/>
                    <a:pt x="270" y="147"/>
                  </a:cubicBezTo>
                  <a:lnTo>
                    <a:pt x="270" y="74"/>
                  </a:lnTo>
                  <a:lnTo>
                    <a:pt x="219" y="74"/>
                  </a:lnTo>
                  <a:lnTo>
                    <a:pt x="219" y="60"/>
                  </a:lnTo>
                  <a:lnTo>
                    <a:pt x="333" y="60"/>
                  </a:lnTo>
                  <a:lnTo>
                    <a:pt x="333" y="74"/>
                  </a:lnTo>
                  <a:lnTo>
                    <a:pt x="285" y="74"/>
                  </a:lnTo>
                  <a:lnTo>
                    <a:pt x="285" y="102"/>
                  </a:lnTo>
                  <a:lnTo>
                    <a:pt x="338" y="102"/>
                  </a:lnTo>
                  <a:lnTo>
                    <a:pt x="338" y="116"/>
                  </a:lnTo>
                  <a:lnTo>
                    <a:pt x="285" y="116"/>
                  </a:lnTo>
                  <a:lnTo>
                    <a:pt x="285" y="152"/>
                  </a:lnTo>
                  <a:cubicBezTo>
                    <a:pt x="293" y="154"/>
                    <a:pt x="300" y="155"/>
                    <a:pt x="308" y="155"/>
                  </a:cubicBezTo>
                  <a:lnTo>
                    <a:pt x="357" y="155"/>
                  </a:lnTo>
                  <a:lnTo>
                    <a:pt x="354" y="169"/>
                  </a:lnTo>
                  <a:lnTo>
                    <a:pt x="308" y="169"/>
                  </a:lnTo>
                  <a:cubicBezTo>
                    <a:pt x="279" y="169"/>
                    <a:pt x="255" y="159"/>
                    <a:pt x="237" y="138"/>
                  </a:cubicBezTo>
                  <a:cubicBezTo>
                    <a:pt x="229" y="154"/>
                    <a:pt x="219" y="167"/>
                    <a:pt x="205" y="175"/>
                  </a:cubicBezTo>
                  <a:lnTo>
                    <a:pt x="193" y="161"/>
                  </a:lnTo>
                  <a:close/>
                  <a:moveTo>
                    <a:pt x="285" y="24"/>
                  </a:moveTo>
                  <a:lnTo>
                    <a:pt x="354" y="24"/>
                  </a:lnTo>
                  <a:lnTo>
                    <a:pt x="354" y="64"/>
                  </a:lnTo>
                  <a:lnTo>
                    <a:pt x="339" y="64"/>
                  </a:lnTo>
                  <a:lnTo>
                    <a:pt x="339" y="38"/>
                  </a:lnTo>
                  <a:lnTo>
                    <a:pt x="214" y="38"/>
                  </a:lnTo>
                  <a:lnTo>
                    <a:pt x="214" y="65"/>
                  </a:lnTo>
                  <a:lnTo>
                    <a:pt x="199" y="65"/>
                  </a:lnTo>
                  <a:lnTo>
                    <a:pt x="199" y="24"/>
                  </a:lnTo>
                  <a:lnTo>
                    <a:pt x="267" y="24"/>
                  </a:lnTo>
                  <a:lnTo>
                    <a:pt x="267" y="2"/>
                  </a:lnTo>
                  <a:lnTo>
                    <a:pt x="284" y="2"/>
                  </a:lnTo>
                  <a:cubicBezTo>
                    <a:pt x="289" y="3"/>
                    <a:pt x="289" y="5"/>
                    <a:pt x="285" y="8"/>
                  </a:cubicBezTo>
                  <a:lnTo>
                    <a:pt x="285" y="24"/>
                  </a:lnTo>
                  <a:close/>
                  <a:moveTo>
                    <a:pt x="415" y="52"/>
                  </a:moveTo>
                  <a:cubicBezTo>
                    <a:pt x="420" y="52"/>
                    <a:pt x="420" y="54"/>
                    <a:pt x="417" y="57"/>
                  </a:cubicBezTo>
                  <a:lnTo>
                    <a:pt x="417" y="173"/>
                  </a:lnTo>
                  <a:lnTo>
                    <a:pt x="402" y="173"/>
                  </a:lnTo>
                  <a:lnTo>
                    <a:pt x="402" y="80"/>
                  </a:lnTo>
                  <a:cubicBezTo>
                    <a:pt x="399" y="86"/>
                    <a:pt x="396" y="90"/>
                    <a:pt x="393" y="94"/>
                  </a:cubicBezTo>
                  <a:lnTo>
                    <a:pt x="381" y="85"/>
                  </a:lnTo>
                  <a:cubicBezTo>
                    <a:pt x="398" y="64"/>
                    <a:pt x="408" y="36"/>
                    <a:pt x="411" y="1"/>
                  </a:cubicBezTo>
                  <a:lnTo>
                    <a:pt x="428" y="5"/>
                  </a:lnTo>
                  <a:cubicBezTo>
                    <a:pt x="430" y="7"/>
                    <a:pt x="429" y="8"/>
                    <a:pt x="426" y="9"/>
                  </a:cubicBezTo>
                  <a:cubicBezTo>
                    <a:pt x="424" y="22"/>
                    <a:pt x="420" y="36"/>
                    <a:pt x="415" y="52"/>
                  </a:cubicBezTo>
                  <a:close/>
                  <a:moveTo>
                    <a:pt x="499" y="37"/>
                  </a:moveTo>
                  <a:lnTo>
                    <a:pt x="499" y="51"/>
                  </a:lnTo>
                  <a:lnTo>
                    <a:pt x="536" y="51"/>
                  </a:lnTo>
                  <a:lnTo>
                    <a:pt x="536" y="139"/>
                  </a:lnTo>
                  <a:lnTo>
                    <a:pt x="466" y="139"/>
                  </a:lnTo>
                  <a:lnTo>
                    <a:pt x="466" y="51"/>
                  </a:lnTo>
                  <a:lnTo>
                    <a:pt x="484" y="51"/>
                  </a:lnTo>
                  <a:lnTo>
                    <a:pt x="484" y="37"/>
                  </a:lnTo>
                  <a:lnTo>
                    <a:pt x="430" y="37"/>
                  </a:lnTo>
                  <a:lnTo>
                    <a:pt x="430" y="22"/>
                  </a:lnTo>
                  <a:lnTo>
                    <a:pt x="484" y="22"/>
                  </a:lnTo>
                  <a:lnTo>
                    <a:pt x="484" y="1"/>
                  </a:lnTo>
                  <a:lnTo>
                    <a:pt x="498" y="1"/>
                  </a:lnTo>
                  <a:cubicBezTo>
                    <a:pt x="502" y="2"/>
                    <a:pt x="503" y="3"/>
                    <a:pt x="499" y="6"/>
                  </a:cubicBezTo>
                  <a:lnTo>
                    <a:pt x="499" y="22"/>
                  </a:lnTo>
                  <a:lnTo>
                    <a:pt x="548" y="22"/>
                  </a:lnTo>
                  <a:lnTo>
                    <a:pt x="548" y="37"/>
                  </a:lnTo>
                  <a:lnTo>
                    <a:pt x="499" y="37"/>
                  </a:lnTo>
                  <a:close/>
                  <a:moveTo>
                    <a:pt x="479" y="63"/>
                  </a:moveTo>
                  <a:lnTo>
                    <a:pt x="479" y="76"/>
                  </a:lnTo>
                  <a:lnTo>
                    <a:pt x="523" y="76"/>
                  </a:lnTo>
                  <a:lnTo>
                    <a:pt x="523" y="63"/>
                  </a:lnTo>
                  <a:lnTo>
                    <a:pt x="479" y="63"/>
                  </a:lnTo>
                  <a:close/>
                  <a:moveTo>
                    <a:pt x="479" y="88"/>
                  </a:moveTo>
                  <a:lnTo>
                    <a:pt x="479" y="101"/>
                  </a:lnTo>
                  <a:lnTo>
                    <a:pt x="523" y="101"/>
                  </a:lnTo>
                  <a:lnTo>
                    <a:pt x="523" y="88"/>
                  </a:lnTo>
                  <a:lnTo>
                    <a:pt x="479" y="88"/>
                  </a:lnTo>
                  <a:close/>
                  <a:moveTo>
                    <a:pt x="479" y="113"/>
                  </a:moveTo>
                  <a:lnTo>
                    <a:pt x="479" y="127"/>
                  </a:lnTo>
                  <a:lnTo>
                    <a:pt x="523" y="127"/>
                  </a:lnTo>
                  <a:lnTo>
                    <a:pt x="523" y="113"/>
                  </a:lnTo>
                  <a:lnTo>
                    <a:pt x="479" y="113"/>
                  </a:lnTo>
                  <a:close/>
                  <a:moveTo>
                    <a:pt x="435" y="173"/>
                  </a:moveTo>
                  <a:lnTo>
                    <a:pt x="435" y="53"/>
                  </a:lnTo>
                  <a:lnTo>
                    <a:pt x="450" y="53"/>
                  </a:lnTo>
                  <a:cubicBezTo>
                    <a:pt x="454" y="54"/>
                    <a:pt x="454" y="55"/>
                    <a:pt x="450" y="58"/>
                  </a:cubicBezTo>
                  <a:lnTo>
                    <a:pt x="450" y="152"/>
                  </a:lnTo>
                  <a:lnTo>
                    <a:pt x="554" y="152"/>
                  </a:lnTo>
                  <a:lnTo>
                    <a:pt x="554" y="166"/>
                  </a:lnTo>
                  <a:lnTo>
                    <a:pt x="450" y="166"/>
                  </a:lnTo>
                  <a:lnTo>
                    <a:pt x="450" y="173"/>
                  </a:lnTo>
                  <a:lnTo>
                    <a:pt x="435" y="173"/>
                  </a:lnTo>
                  <a:close/>
                  <a:moveTo>
                    <a:pt x="637" y="145"/>
                  </a:moveTo>
                  <a:cubicBezTo>
                    <a:pt x="631" y="151"/>
                    <a:pt x="624" y="154"/>
                    <a:pt x="617" y="154"/>
                  </a:cubicBezTo>
                  <a:cubicBezTo>
                    <a:pt x="609" y="154"/>
                    <a:pt x="603" y="152"/>
                    <a:pt x="598" y="148"/>
                  </a:cubicBezTo>
                  <a:cubicBezTo>
                    <a:pt x="586" y="136"/>
                    <a:pt x="580" y="121"/>
                    <a:pt x="580" y="103"/>
                  </a:cubicBezTo>
                  <a:cubicBezTo>
                    <a:pt x="580" y="81"/>
                    <a:pt x="588" y="62"/>
                    <a:pt x="603" y="46"/>
                  </a:cubicBezTo>
                  <a:cubicBezTo>
                    <a:pt x="620" y="29"/>
                    <a:pt x="641" y="21"/>
                    <a:pt x="666" y="21"/>
                  </a:cubicBezTo>
                  <a:cubicBezTo>
                    <a:pt x="688" y="21"/>
                    <a:pt x="705" y="27"/>
                    <a:pt x="717" y="40"/>
                  </a:cubicBezTo>
                  <a:cubicBezTo>
                    <a:pt x="731" y="54"/>
                    <a:pt x="738" y="70"/>
                    <a:pt x="738" y="89"/>
                  </a:cubicBezTo>
                  <a:cubicBezTo>
                    <a:pt x="738" y="110"/>
                    <a:pt x="732" y="126"/>
                    <a:pt x="719" y="139"/>
                  </a:cubicBezTo>
                  <a:cubicBezTo>
                    <a:pt x="710" y="148"/>
                    <a:pt x="697" y="156"/>
                    <a:pt x="680" y="164"/>
                  </a:cubicBezTo>
                  <a:lnTo>
                    <a:pt x="664" y="148"/>
                  </a:lnTo>
                  <a:cubicBezTo>
                    <a:pt x="682" y="143"/>
                    <a:pt x="695" y="135"/>
                    <a:pt x="705" y="125"/>
                  </a:cubicBezTo>
                  <a:cubicBezTo>
                    <a:pt x="715" y="116"/>
                    <a:pt x="720" y="104"/>
                    <a:pt x="720" y="91"/>
                  </a:cubicBezTo>
                  <a:cubicBezTo>
                    <a:pt x="720" y="75"/>
                    <a:pt x="714" y="61"/>
                    <a:pt x="704" y="51"/>
                  </a:cubicBezTo>
                  <a:cubicBezTo>
                    <a:pt x="693" y="40"/>
                    <a:pt x="677" y="36"/>
                    <a:pt x="654" y="37"/>
                  </a:cubicBezTo>
                  <a:lnTo>
                    <a:pt x="668" y="43"/>
                  </a:lnTo>
                  <a:cubicBezTo>
                    <a:pt x="674" y="46"/>
                    <a:pt x="674" y="49"/>
                    <a:pt x="668" y="52"/>
                  </a:cubicBezTo>
                  <a:cubicBezTo>
                    <a:pt x="659" y="102"/>
                    <a:pt x="649" y="133"/>
                    <a:pt x="637" y="145"/>
                  </a:cubicBezTo>
                  <a:close/>
                  <a:moveTo>
                    <a:pt x="617" y="56"/>
                  </a:moveTo>
                  <a:cubicBezTo>
                    <a:pt x="604" y="69"/>
                    <a:pt x="597" y="85"/>
                    <a:pt x="597" y="104"/>
                  </a:cubicBezTo>
                  <a:cubicBezTo>
                    <a:pt x="597" y="116"/>
                    <a:pt x="601" y="125"/>
                    <a:pt x="609" y="133"/>
                  </a:cubicBezTo>
                  <a:cubicBezTo>
                    <a:pt x="610" y="134"/>
                    <a:pt x="612" y="135"/>
                    <a:pt x="615" y="135"/>
                  </a:cubicBezTo>
                  <a:cubicBezTo>
                    <a:pt x="618" y="135"/>
                    <a:pt x="622" y="133"/>
                    <a:pt x="625" y="130"/>
                  </a:cubicBezTo>
                  <a:cubicBezTo>
                    <a:pt x="637" y="118"/>
                    <a:pt x="645" y="87"/>
                    <a:pt x="651" y="37"/>
                  </a:cubicBezTo>
                  <a:cubicBezTo>
                    <a:pt x="638" y="40"/>
                    <a:pt x="626" y="47"/>
                    <a:pt x="617" y="56"/>
                  </a:cubicBezTo>
                  <a:close/>
                  <a:moveTo>
                    <a:pt x="862" y="142"/>
                  </a:moveTo>
                  <a:cubicBezTo>
                    <a:pt x="864" y="144"/>
                    <a:pt x="863" y="145"/>
                    <a:pt x="859" y="145"/>
                  </a:cubicBezTo>
                  <a:cubicBezTo>
                    <a:pt x="849" y="155"/>
                    <a:pt x="839" y="163"/>
                    <a:pt x="828" y="169"/>
                  </a:cubicBezTo>
                  <a:lnTo>
                    <a:pt x="819" y="156"/>
                  </a:lnTo>
                  <a:cubicBezTo>
                    <a:pt x="832" y="149"/>
                    <a:pt x="842" y="141"/>
                    <a:pt x="850" y="131"/>
                  </a:cubicBezTo>
                  <a:lnTo>
                    <a:pt x="862" y="142"/>
                  </a:lnTo>
                  <a:close/>
                  <a:moveTo>
                    <a:pt x="879" y="172"/>
                  </a:moveTo>
                  <a:lnTo>
                    <a:pt x="869" y="172"/>
                  </a:lnTo>
                  <a:lnTo>
                    <a:pt x="865" y="158"/>
                  </a:lnTo>
                  <a:lnTo>
                    <a:pt x="873" y="158"/>
                  </a:lnTo>
                  <a:cubicBezTo>
                    <a:pt x="875" y="158"/>
                    <a:pt x="876" y="157"/>
                    <a:pt x="876" y="155"/>
                  </a:cubicBezTo>
                  <a:lnTo>
                    <a:pt x="876" y="127"/>
                  </a:lnTo>
                  <a:lnTo>
                    <a:pt x="825" y="127"/>
                  </a:lnTo>
                  <a:lnTo>
                    <a:pt x="825" y="112"/>
                  </a:lnTo>
                  <a:lnTo>
                    <a:pt x="938" y="112"/>
                  </a:lnTo>
                  <a:lnTo>
                    <a:pt x="938" y="127"/>
                  </a:lnTo>
                  <a:lnTo>
                    <a:pt x="891" y="127"/>
                  </a:lnTo>
                  <a:lnTo>
                    <a:pt x="891" y="160"/>
                  </a:lnTo>
                  <a:cubicBezTo>
                    <a:pt x="891" y="168"/>
                    <a:pt x="887" y="172"/>
                    <a:pt x="879" y="172"/>
                  </a:cubicBezTo>
                  <a:close/>
                  <a:moveTo>
                    <a:pt x="906" y="132"/>
                  </a:moveTo>
                  <a:cubicBezTo>
                    <a:pt x="917" y="141"/>
                    <a:pt x="927" y="148"/>
                    <a:pt x="937" y="153"/>
                  </a:cubicBezTo>
                  <a:lnTo>
                    <a:pt x="929" y="166"/>
                  </a:lnTo>
                  <a:cubicBezTo>
                    <a:pt x="919" y="162"/>
                    <a:pt x="908" y="154"/>
                    <a:pt x="896" y="142"/>
                  </a:cubicBezTo>
                  <a:lnTo>
                    <a:pt x="906" y="132"/>
                  </a:lnTo>
                  <a:close/>
                  <a:moveTo>
                    <a:pt x="792" y="57"/>
                  </a:moveTo>
                  <a:lnTo>
                    <a:pt x="768" y="57"/>
                  </a:lnTo>
                  <a:lnTo>
                    <a:pt x="768" y="43"/>
                  </a:lnTo>
                  <a:lnTo>
                    <a:pt x="792" y="43"/>
                  </a:lnTo>
                  <a:lnTo>
                    <a:pt x="792" y="4"/>
                  </a:lnTo>
                  <a:lnTo>
                    <a:pt x="807" y="4"/>
                  </a:lnTo>
                  <a:cubicBezTo>
                    <a:pt x="811" y="4"/>
                    <a:pt x="811" y="6"/>
                    <a:pt x="807" y="8"/>
                  </a:cubicBezTo>
                  <a:lnTo>
                    <a:pt x="807" y="43"/>
                  </a:lnTo>
                  <a:lnTo>
                    <a:pt x="828" y="43"/>
                  </a:lnTo>
                  <a:lnTo>
                    <a:pt x="828" y="57"/>
                  </a:lnTo>
                  <a:lnTo>
                    <a:pt x="807" y="57"/>
                  </a:lnTo>
                  <a:lnTo>
                    <a:pt x="807" y="76"/>
                  </a:lnTo>
                  <a:cubicBezTo>
                    <a:pt x="815" y="80"/>
                    <a:pt x="822" y="85"/>
                    <a:pt x="829" y="93"/>
                  </a:cubicBezTo>
                  <a:lnTo>
                    <a:pt x="821" y="107"/>
                  </a:lnTo>
                  <a:cubicBezTo>
                    <a:pt x="816" y="102"/>
                    <a:pt x="812" y="98"/>
                    <a:pt x="807" y="94"/>
                  </a:cubicBezTo>
                  <a:lnTo>
                    <a:pt x="807" y="175"/>
                  </a:lnTo>
                  <a:lnTo>
                    <a:pt x="792" y="175"/>
                  </a:lnTo>
                  <a:lnTo>
                    <a:pt x="792" y="100"/>
                  </a:lnTo>
                  <a:cubicBezTo>
                    <a:pt x="788" y="111"/>
                    <a:pt x="781" y="122"/>
                    <a:pt x="771" y="131"/>
                  </a:cubicBezTo>
                  <a:lnTo>
                    <a:pt x="762" y="118"/>
                  </a:lnTo>
                  <a:cubicBezTo>
                    <a:pt x="780" y="97"/>
                    <a:pt x="790" y="77"/>
                    <a:pt x="792" y="57"/>
                  </a:cubicBezTo>
                  <a:close/>
                  <a:moveTo>
                    <a:pt x="924" y="103"/>
                  </a:moveTo>
                  <a:lnTo>
                    <a:pt x="839" y="103"/>
                  </a:lnTo>
                  <a:lnTo>
                    <a:pt x="839" y="88"/>
                  </a:lnTo>
                  <a:lnTo>
                    <a:pt x="924" y="88"/>
                  </a:lnTo>
                  <a:lnTo>
                    <a:pt x="924" y="103"/>
                  </a:lnTo>
                  <a:close/>
                  <a:moveTo>
                    <a:pt x="861" y="66"/>
                  </a:moveTo>
                  <a:lnTo>
                    <a:pt x="861" y="46"/>
                  </a:lnTo>
                  <a:lnTo>
                    <a:pt x="846" y="46"/>
                  </a:lnTo>
                  <a:lnTo>
                    <a:pt x="846" y="66"/>
                  </a:lnTo>
                  <a:lnTo>
                    <a:pt x="861" y="66"/>
                  </a:lnTo>
                  <a:close/>
                  <a:moveTo>
                    <a:pt x="889" y="66"/>
                  </a:moveTo>
                  <a:lnTo>
                    <a:pt x="889" y="46"/>
                  </a:lnTo>
                  <a:lnTo>
                    <a:pt x="874" y="46"/>
                  </a:lnTo>
                  <a:lnTo>
                    <a:pt x="874" y="66"/>
                  </a:lnTo>
                  <a:lnTo>
                    <a:pt x="889" y="66"/>
                  </a:lnTo>
                  <a:close/>
                  <a:moveTo>
                    <a:pt x="902" y="66"/>
                  </a:moveTo>
                  <a:lnTo>
                    <a:pt x="917" y="66"/>
                  </a:lnTo>
                  <a:lnTo>
                    <a:pt x="917" y="46"/>
                  </a:lnTo>
                  <a:lnTo>
                    <a:pt x="902" y="46"/>
                  </a:lnTo>
                  <a:lnTo>
                    <a:pt x="902" y="66"/>
                  </a:lnTo>
                  <a:close/>
                  <a:moveTo>
                    <a:pt x="930" y="34"/>
                  </a:moveTo>
                  <a:lnTo>
                    <a:pt x="930" y="78"/>
                  </a:lnTo>
                  <a:lnTo>
                    <a:pt x="834" y="78"/>
                  </a:lnTo>
                  <a:lnTo>
                    <a:pt x="834" y="34"/>
                  </a:lnTo>
                  <a:lnTo>
                    <a:pt x="861" y="34"/>
                  </a:lnTo>
                  <a:lnTo>
                    <a:pt x="861" y="24"/>
                  </a:lnTo>
                  <a:lnTo>
                    <a:pt x="829" y="24"/>
                  </a:lnTo>
                  <a:lnTo>
                    <a:pt x="829" y="10"/>
                  </a:lnTo>
                  <a:lnTo>
                    <a:pt x="934" y="10"/>
                  </a:lnTo>
                  <a:lnTo>
                    <a:pt x="934" y="24"/>
                  </a:lnTo>
                  <a:lnTo>
                    <a:pt x="902" y="24"/>
                  </a:lnTo>
                  <a:lnTo>
                    <a:pt x="902" y="34"/>
                  </a:lnTo>
                  <a:lnTo>
                    <a:pt x="930" y="34"/>
                  </a:lnTo>
                  <a:close/>
                  <a:moveTo>
                    <a:pt x="874" y="34"/>
                  </a:moveTo>
                  <a:lnTo>
                    <a:pt x="889" y="34"/>
                  </a:lnTo>
                  <a:lnTo>
                    <a:pt x="889" y="24"/>
                  </a:lnTo>
                  <a:lnTo>
                    <a:pt x="874" y="24"/>
                  </a:lnTo>
                  <a:lnTo>
                    <a:pt x="874" y="34"/>
                  </a:lnTo>
                  <a:close/>
                  <a:moveTo>
                    <a:pt x="1077" y="23"/>
                  </a:moveTo>
                  <a:lnTo>
                    <a:pt x="1119" y="23"/>
                  </a:lnTo>
                  <a:lnTo>
                    <a:pt x="1119" y="35"/>
                  </a:lnTo>
                  <a:lnTo>
                    <a:pt x="1076" y="35"/>
                  </a:lnTo>
                  <a:lnTo>
                    <a:pt x="1076" y="48"/>
                  </a:lnTo>
                  <a:lnTo>
                    <a:pt x="1113" y="48"/>
                  </a:lnTo>
                  <a:lnTo>
                    <a:pt x="1113" y="60"/>
                  </a:lnTo>
                  <a:lnTo>
                    <a:pt x="1076" y="60"/>
                  </a:lnTo>
                  <a:lnTo>
                    <a:pt x="1076" y="72"/>
                  </a:lnTo>
                  <a:lnTo>
                    <a:pt x="1113" y="72"/>
                  </a:lnTo>
                  <a:lnTo>
                    <a:pt x="1113" y="84"/>
                  </a:lnTo>
                  <a:lnTo>
                    <a:pt x="1076" y="84"/>
                  </a:lnTo>
                  <a:lnTo>
                    <a:pt x="1076" y="97"/>
                  </a:lnTo>
                  <a:lnTo>
                    <a:pt x="1123" y="97"/>
                  </a:lnTo>
                  <a:lnTo>
                    <a:pt x="1123" y="109"/>
                  </a:lnTo>
                  <a:lnTo>
                    <a:pt x="1052" y="109"/>
                  </a:lnTo>
                  <a:lnTo>
                    <a:pt x="1052" y="126"/>
                  </a:lnTo>
                  <a:lnTo>
                    <a:pt x="1131" y="126"/>
                  </a:lnTo>
                  <a:lnTo>
                    <a:pt x="1131" y="140"/>
                  </a:lnTo>
                  <a:lnTo>
                    <a:pt x="1052" y="140"/>
                  </a:lnTo>
                  <a:lnTo>
                    <a:pt x="1052" y="175"/>
                  </a:lnTo>
                  <a:lnTo>
                    <a:pt x="1037" y="175"/>
                  </a:lnTo>
                  <a:lnTo>
                    <a:pt x="1037" y="140"/>
                  </a:lnTo>
                  <a:lnTo>
                    <a:pt x="959" y="140"/>
                  </a:lnTo>
                  <a:lnTo>
                    <a:pt x="959" y="126"/>
                  </a:lnTo>
                  <a:lnTo>
                    <a:pt x="1037" y="126"/>
                  </a:lnTo>
                  <a:lnTo>
                    <a:pt x="1037" y="109"/>
                  </a:lnTo>
                  <a:lnTo>
                    <a:pt x="1029" y="109"/>
                  </a:lnTo>
                  <a:lnTo>
                    <a:pt x="1021" y="109"/>
                  </a:lnTo>
                  <a:lnTo>
                    <a:pt x="1021" y="51"/>
                  </a:lnTo>
                  <a:cubicBezTo>
                    <a:pt x="1018" y="55"/>
                    <a:pt x="1014" y="59"/>
                    <a:pt x="1009" y="64"/>
                  </a:cubicBezTo>
                  <a:lnTo>
                    <a:pt x="1001" y="50"/>
                  </a:lnTo>
                  <a:cubicBezTo>
                    <a:pt x="1016" y="39"/>
                    <a:pt x="1027" y="23"/>
                    <a:pt x="1034" y="4"/>
                  </a:cubicBezTo>
                  <a:lnTo>
                    <a:pt x="1047" y="8"/>
                  </a:lnTo>
                  <a:cubicBezTo>
                    <a:pt x="1049" y="10"/>
                    <a:pt x="1049" y="11"/>
                    <a:pt x="1045" y="12"/>
                  </a:cubicBezTo>
                  <a:cubicBezTo>
                    <a:pt x="1044" y="16"/>
                    <a:pt x="1042" y="20"/>
                    <a:pt x="1039" y="23"/>
                  </a:cubicBezTo>
                  <a:lnTo>
                    <a:pt x="1064" y="23"/>
                  </a:lnTo>
                  <a:cubicBezTo>
                    <a:pt x="1068" y="16"/>
                    <a:pt x="1071" y="10"/>
                    <a:pt x="1074" y="4"/>
                  </a:cubicBezTo>
                  <a:lnTo>
                    <a:pt x="1087" y="8"/>
                  </a:lnTo>
                  <a:cubicBezTo>
                    <a:pt x="1089" y="10"/>
                    <a:pt x="1088" y="11"/>
                    <a:pt x="1085" y="12"/>
                  </a:cubicBezTo>
                  <a:cubicBezTo>
                    <a:pt x="1083" y="14"/>
                    <a:pt x="1081" y="18"/>
                    <a:pt x="1077" y="23"/>
                  </a:cubicBezTo>
                  <a:close/>
                  <a:moveTo>
                    <a:pt x="996" y="51"/>
                  </a:moveTo>
                  <a:lnTo>
                    <a:pt x="985" y="65"/>
                  </a:lnTo>
                  <a:cubicBezTo>
                    <a:pt x="978" y="58"/>
                    <a:pt x="971" y="53"/>
                    <a:pt x="964" y="50"/>
                  </a:cubicBezTo>
                  <a:lnTo>
                    <a:pt x="974" y="37"/>
                  </a:lnTo>
                  <a:cubicBezTo>
                    <a:pt x="981" y="39"/>
                    <a:pt x="988" y="44"/>
                    <a:pt x="996" y="51"/>
                  </a:cubicBezTo>
                  <a:close/>
                  <a:moveTo>
                    <a:pt x="1005" y="19"/>
                  </a:moveTo>
                  <a:lnTo>
                    <a:pt x="995" y="33"/>
                  </a:lnTo>
                  <a:cubicBezTo>
                    <a:pt x="989" y="27"/>
                    <a:pt x="982" y="22"/>
                    <a:pt x="973" y="19"/>
                  </a:cubicBezTo>
                  <a:lnTo>
                    <a:pt x="983" y="7"/>
                  </a:lnTo>
                  <a:cubicBezTo>
                    <a:pt x="992" y="10"/>
                    <a:pt x="999" y="14"/>
                    <a:pt x="1005" y="19"/>
                  </a:cubicBezTo>
                  <a:close/>
                  <a:moveTo>
                    <a:pt x="1063" y="97"/>
                  </a:moveTo>
                  <a:lnTo>
                    <a:pt x="1063" y="84"/>
                  </a:lnTo>
                  <a:lnTo>
                    <a:pt x="1034" y="84"/>
                  </a:lnTo>
                  <a:lnTo>
                    <a:pt x="1034" y="97"/>
                  </a:lnTo>
                  <a:lnTo>
                    <a:pt x="1063" y="97"/>
                  </a:lnTo>
                  <a:close/>
                  <a:moveTo>
                    <a:pt x="1034" y="72"/>
                  </a:moveTo>
                  <a:lnTo>
                    <a:pt x="1063" y="72"/>
                  </a:lnTo>
                  <a:lnTo>
                    <a:pt x="1063" y="60"/>
                  </a:lnTo>
                  <a:lnTo>
                    <a:pt x="1034" y="60"/>
                  </a:lnTo>
                  <a:lnTo>
                    <a:pt x="1034" y="72"/>
                  </a:lnTo>
                  <a:close/>
                  <a:moveTo>
                    <a:pt x="1063" y="48"/>
                  </a:moveTo>
                  <a:lnTo>
                    <a:pt x="1063" y="35"/>
                  </a:lnTo>
                  <a:lnTo>
                    <a:pt x="1034" y="35"/>
                  </a:lnTo>
                  <a:lnTo>
                    <a:pt x="1034" y="48"/>
                  </a:lnTo>
                  <a:lnTo>
                    <a:pt x="1063" y="48"/>
                  </a:lnTo>
                  <a:close/>
                  <a:moveTo>
                    <a:pt x="960" y="100"/>
                  </a:moveTo>
                  <a:cubicBezTo>
                    <a:pt x="973" y="93"/>
                    <a:pt x="986" y="82"/>
                    <a:pt x="999" y="68"/>
                  </a:cubicBezTo>
                  <a:lnTo>
                    <a:pt x="1010" y="79"/>
                  </a:lnTo>
                  <a:cubicBezTo>
                    <a:pt x="997" y="94"/>
                    <a:pt x="985" y="105"/>
                    <a:pt x="974" y="112"/>
                  </a:cubicBezTo>
                  <a:cubicBezTo>
                    <a:pt x="975" y="115"/>
                    <a:pt x="974" y="117"/>
                    <a:pt x="972" y="116"/>
                  </a:cubicBezTo>
                  <a:lnTo>
                    <a:pt x="960" y="10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36" name="Freeform 21"/>
            <p:cNvSpPr>
              <a:spLocks noEditPoints="1"/>
            </p:cNvSpPr>
            <p:nvPr/>
          </p:nvSpPr>
          <p:spPr bwMode="auto">
            <a:xfrm>
              <a:off x="3072765" y="469265"/>
              <a:ext cx="215900" cy="103505"/>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37" name="Rectangle 22"/>
            <p:cNvSpPr>
              <a:spLocks noChangeArrowheads="1"/>
            </p:cNvSpPr>
            <p:nvPr/>
          </p:nvSpPr>
          <p:spPr bwMode="auto">
            <a:xfrm>
              <a:off x="47625" y="609600"/>
              <a:ext cx="514350" cy="190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solidFill>
                  <a:prstClr val="black"/>
                </a:solidFill>
              </a:endParaRPr>
            </a:p>
          </p:txBody>
        </p:sp>
        <p:sp>
          <p:nvSpPr>
            <p:cNvPr id="38" name="Freeform 23"/>
            <p:cNvSpPr>
              <a:spLocks/>
            </p:cNvSpPr>
            <p:nvPr/>
          </p:nvSpPr>
          <p:spPr bwMode="auto">
            <a:xfrm>
              <a:off x="136525" y="661035"/>
              <a:ext cx="29845" cy="81915"/>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39" name="Rectangle 24"/>
            <p:cNvSpPr>
              <a:spLocks noChangeArrowheads="1"/>
            </p:cNvSpPr>
            <p:nvPr/>
          </p:nvSpPr>
          <p:spPr bwMode="auto">
            <a:xfrm>
              <a:off x="609599" y="628649"/>
              <a:ext cx="1209675" cy="325755"/>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solidFill>
                  <a:prstClr val="black"/>
                </a:solidFill>
              </a:endParaRPr>
            </a:p>
          </p:txBody>
        </p:sp>
        <p:sp>
          <p:nvSpPr>
            <p:cNvPr id="40" name="Freeform 25"/>
            <p:cNvSpPr>
              <a:spLocks noEditPoints="1"/>
            </p:cNvSpPr>
            <p:nvPr/>
          </p:nvSpPr>
          <p:spPr bwMode="auto">
            <a:xfrm>
              <a:off x="858520" y="670560"/>
              <a:ext cx="208915" cy="83820"/>
            </a:xfrm>
            <a:custGeom>
              <a:avLst/>
              <a:gdLst>
                <a:gd name="T0" fmla="*/ 0 w 351"/>
                <a:gd name="T1" fmla="*/ 119 h 141"/>
                <a:gd name="T2" fmla="*/ 19 w 351"/>
                <a:gd name="T3" fmla="*/ 138 h 141"/>
                <a:gd name="T4" fmla="*/ 102 w 351"/>
                <a:gd name="T5" fmla="*/ 138 h 141"/>
                <a:gd name="T6" fmla="*/ 85 w 351"/>
                <a:gd name="T7" fmla="*/ 31 h 141"/>
                <a:gd name="T8" fmla="*/ 51 w 351"/>
                <a:gd name="T9" fmla="*/ 51 h 141"/>
                <a:gd name="T10" fmla="*/ 76 w 351"/>
                <a:gd name="T11" fmla="*/ 19 h 141"/>
                <a:gd name="T12" fmla="*/ 102 w 351"/>
                <a:gd name="T13" fmla="*/ 0 h 141"/>
                <a:gd name="T14" fmla="*/ 150 w 351"/>
                <a:gd name="T15" fmla="*/ 102 h 141"/>
                <a:gd name="T16" fmla="*/ 177 w 351"/>
                <a:gd name="T17" fmla="*/ 121 h 141"/>
                <a:gd name="T18" fmla="*/ 214 w 351"/>
                <a:gd name="T19" fmla="*/ 119 h 141"/>
                <a:gd name="T20" fmla="*/ 215 w 351"/>
                <a:gd name="T21" fmla="*/ 79 h 141"/>
                <a:gd name="T22" fmla="*/ 184 w 351"/>
                <a:gd name="T23" fmla="*/ 73 h 141"/>
                <a:gd name="T24" fmla="*/ 188 w 351"/>
                <a:gd name="T25" fmla="*/ 59 h 141"/>
                <a:gd name="T26" fmla="*/ 216 w 351"/>
                <a:gd name="T27" fmla="*/ 36 h 141"/>
                <a:gd name="T28" fmla="*/ 194 w 351"/>
                <a:gd name="T29" fmla="*/ 14 h 141"/>
                <a:gd name="T30" fmla="*/ 169 w 351"/>
                <a:gd name="T31" fmla="*/ 39 h 141"/>
                <a:gd name="T32" fmla="*/ 166 w 351"/>
                <a:gd name="T33" fmla="*/ 10 h 141"/>
                <a:gd name="T34" fmla="*/ 214 w 351"/>
                <a:gd name="T35" fmla="*/ 5 h 141"/>
                <a:gd name="T36" fmla="*/ 234 w 351"/>
                <a:gd name="T37" fmla="*/ 36 h 141"/>
                <a:gd name="T38" fmla="*/ 215 w 351"/>
                <a:gd name="T39" fmla="*/ 64 h 141"/>
                <a:gd name="T40" fmla="*/ 240 w 351"/>
                <a:gd name="T41" fmla="*/ 98 h 141"/>
                <a:gd name="T42" fmla="*/ 194 w 351"/>
                <a:gd name="T43" fmla="*/ 141 h 141"/>
                <a:gd name="T44" fmla="*/ 150 w 351"/>
                <a:gd name="T45" fmla="*/ 102 h 141"/>
                <a:gd name="T46" fmla="*/ 351 w 351"/>
                <a:gd name="T47" fmla="*/ 138 h 141"/>
                <a:gd name="T48" fmla="*/ 262 w 351"/>
                <a:gd name="T49" fmla="*/ 127 h 141"/>
                <a:gd name="T50" fmla="*/ 295 w 351"/>
                <a:gd name="T51" fmla="*/ 88 h 141"/>
                <a:gd name="T52" fmla="*/ 334 w 351"/>
                <a:gd name="T53" fmla="*/ 38 h 141"/>
                <a:gd name="T54" fmla="*/ 308 w 351"/>
                <a:gd name="T55" fmla="*/ 14 h 141"/>
                <a:gd name="T56" fmla="*/ 281 w 351"/>
                <a:gd name="T57" fmla="*/ 42 h 141"/>
                <a:gd name="T58" fmla="*/ 277 w 351"/>
                <a:gd name="T59" fmla="*/ 11 h 141"/>
                <a:gd name="T60" fmla="*/ 339 w 351"/>
                <a:gd name="T61" fmla="*/ 11 h 141"/>
                <a:gd name="T62" fmla="*/ 348 w 351"/>
                <a:gd name="T63" fmla="*/ 55 h 141"/>
                <a:gd name="T64" fmla="*/ 310 w 351"/>
                <a:gd name="T65" fmla="*/ 96 h 141"/>
                <a:gd name="T66" fmla="*/ 284 w 351"/>
                <a:gd name="T67"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1"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41" name="Freeform 26"/>
            <p:cNvSpPr>
              <a:spLocks noEditPoints="1"/>
            </p:cNvSpPr>
            <p:nvPr/>
          </p:nvSpPr>
          <p:spPr bwMode="auto">
            <a:xfrm>
              <a:off x="1080135" y="645160"/>
              <a:ext cx="45720" cy="51435"/>
            </a:xfrm>
            <a:custGeom>
              <a:avLst/>
              <a:gdLst>
                <a:gd name="T0" fmla="*/ 59 w 77"/>
                <a:gd name="T1" fmla="*/ 74 h 86"/>
                <a:gd name="T2" fmla="*/ 44 w 77"/>
                <a:gd name="T3" fmla="*/ 84 h 86"/>
                <a:gd name="T4" fmla="*/ 29 w 77"/>
                <a:gd name="T5" fmla="*/ 86 h 86"/>
                <a:gd name="T6" fmla="*/ 8 w 77"/>
                <a:gd name="T7" fmla="*/ 80 h 86"/>
                <a:gd name="T8" fmla="*/ 0 w 77"/>
                <a:gd name="T9" fmla="*/ 62 h 86"/>
                <a:gd name="T10" fmla="*/ 3 w 77"/>
                <a:gd name="T11" fmla="*/ 51 h 86"/>
                <a:gd name="T12" fmla="*/ 10 w 77"/>
                <a:gd name="T13" fmla="*/ 43 h 86"/>
                <a:gd name="T14" fmla="*/ 20 w 77"/>
                <a:gd name="T15" fmla="*/ 39 h 86"/>
                <a:gd name="T16" fmla="*/ 33 w 77"/>
                <a:gd name="T17" fmla="*/ 37 h 86"/>
                <a:gd name="T18" fmla="*/ 58 w 77"/>
                <a:gd name="T19" fmla="*/ 32 h 86"/>
                <a:gd name="T20" fmla="*/ 58 w 77"/>
                <a:gd name="T21" fmla="*/ 28 h 86"/>
                <a:gd name="T22" fmla="*/ 54 w 77"/>
                <a:gd name="T23" fmla="*/ 16 h 86"/>
                <a:gd name="T24" fmla="*/ 38 w 77"/>
                <a:gd name="T25" fmla="*/ 11 h 86"/>
                <a:gd name="T26" fmla="*/ 23 w 77"/>
                <a:gd name="T27" fmla="*/ 15 h 86"/>
                <a:gd name="T28" fmla="*/ 16 w 77"/>
                <a:gd name="T29" fmla="*/ 27 h 86"/>
                <a:gd name="T30" fmla="*/ 3 w 77"/>
                <a:gd name="T31" fmla="*/ 25 h 86"/>
                <a:gd name="T32" fmla="*/ 9 w 77"/>
                <a:gd name="T33" fmla="*/ 11 h 86"/>
                <a:gd name="T34" fmla="*/ 21 w 77"/>
                <a:gd name="T35" fmla="*/ 3 h 86"/>
                <a:gd name="T36" fmla="*/ 40 w 77"/>
                <a:gd name="T37" fmla="*/ 0 h 86"/>
                <a:gd name="T38" fmla="*/ 57 w 77"/>
                <a:gd name="T39" fmla="*/ 2 h 86"/>
                <a:gd name="T40" fmla="*/ 67 w 77"/>
                <a:gd name="T41" fmla="*/ 8 h 86"/>
                <a:gd name="T42" fmla="*/ 71 w 77"/>
                <a:gd name="T43" fmla="*/ 18 h 86"/>
                <a:gd name="T44" fmla="*/ 72 w 77"/>
                <a:gd name="T45" fmla="*/ 31 h 86"/>
                <a:gd name="T46" fmla="*/ 72 w 77"/>
                <a:gd name="T47" fmla="*/ 50 h 86"/>
                <a:gd name="T48" fmla="*/ 73 w 77"/>
                <a:gd name="T49" fmla="*/ 74 h 86"/>
                <a:gd name="T50" fmla="*/ 77 w 77"/>
                <a:gd name="T51" fmla="*/ 84 h 86"/>
                <a:gd name="T52" fmla="*/ 62 w 77"/>
                <a:gd name="T53" fmla="*/ 84 h 86"/>
                <a:gd name="T54" fmla="*/ 59 w 77"/>
                <a:gd name="T55" fmla="*/ 74 h 86"/>
                <a:gd name="T56" fmla="*/ 58 w 77"/>
                <a:gd name="T57" fmla="*/ 43 h 86"/>
                <a:gd name="T58" fmla="*/ 35 w 77"/>
                <a:gd name="T59" fmla="*/ 48 h 86"/>
                <a:gd name="T60" fmla="*/ 23 w 77"/>
                <a:gd name="T61" fmla="*/ 51 h 86"/>
                <a:gd name="T62" fmla="*/ 17 w 77"/>
                <a:gd name="T63" fmla="*/ 55 h 86"/>
                <a:gd name="T64" fmla="*/ 15 w 77"/>
                <a:gd name="T65" fmla="*/ 62 h 86"/>
                <a:gd name="T66" fmla="*/ 19 w 77"/>
                <a:gd name="T67" fmla="*/ 71 h 86"/>
                <a:gd name="T68" fmla="*/ 32 w 77"/>
                <a:gd name="T69" fmla="*/ 75 h 86"/>
                <a:gd name="T70" fmla="*/ 46 w 77"/>
                <a:gd name="T71" fmla="*/ 72 h 86"/>
                <a:gd name="T72" fmla="*/ 56 w 77"/>
                <a:gd name="T73" fmla="*/ 62 h 86"/>
                <a:gd name="T74" fmla="*/ 58 w 77"/>
                <a:gd name="T75" fmla="*/ 48 h 86"/>
                <a:gd name="T76" fmla="*/ 58 w 77"/>
                <a:gd name="T77"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86">
                  <a:moveTo>
                    <a:pt x="59" y="74"/>
                  </a:moveTo>
                  <a:cubicBezTo>
                    <a:pt x="54" y="79"/>
                    <a:pt x="49" y="82"/>
                    <a:pt x="44" y="84"/>
                  </a:cubicBezTo>
                  <a:cubicBezTo>
                    <a:pt x="39" y="86"/>
                    <a:pt x="34" y="86"/>
                    <a:pt x="29" y="86"/>
                  </a:cubicBezTo>
                  <a:cubicBezTo>
                    <a:pt x="20" y="86"/>
                    <a:pt x="13" y="84"/>
                    <a:pt x="8" y="80"/>
                  </a:cubicBezTo>
                  <a:cubicBezTo>
                    <a:pt x="3" y="75"/>
                    <a:pt x="0" y="69"/>
                    <a:pt x="0" y="62"/>
                  </a:cubicBezTo>
                  <a:cubicBezTo>
                    <a:pt x="0" y="58"/>
                    <a:pt x="1" y="55"/>
                    <a:pt x="3" y="51"/>
                  </a:cubicBezTo>
                  <a:cubicBezTo>
                    <a:pt x="5" y="48"/>
                    <a:pt x="7" y="45"/>
                    <a:pt x="10" y="43"/>
                  </a:cubicBezTo>
                  <a:cubicBezTo>
                    <a:pt x="13" y="41"/>
                    <a:pt x="17" y="40"/>
                    <a:pt x="20" y="39"/>
                  </a:cubicBezTo>
                  <a:cubicBezTo>
                    <a:pt x="23" y="38"/>
                    <a:pt x="27" y="37"/>
                    <a:pt x="33" y="37"/>
                  </a:cubicBezTo>
                  <a:cubicBezTo>
                    <a:pt x="44" y="35"/>
                    <a:pt x="53" y="34"/>
                    <a:pt x="58" y="32"/>
                  </a:cubicBezTo>
                  <a:cubicBezTo>
                    <a:pt x="58" y="30"/>
                    <a:pt x="58" y="29"/>
                    <a:pt x="58" y="28"/>
                  </a:cubicBezTo>
                  <a:cubicBezTo>
                    <a:pt x="58" y="22"/>
                    <a:pt x="57" y="18"/>
                    <a:pt x="54" y="16"/>
                  </a:cubicBezTo>
                  <a:cubicBezTo>
                    <a:pt x="50" y="13"/>
                    <a:pt x="45" y="11"/>
                    <a:pt x="38" y="11"/>
                  </a:cubicBezTo>
                  <a:cubicBezTo>
                    <a:pt x="31" y="11"/>
                    <a:pt x="27" y="12"/>
                    <a:pt x="23" y="15"/>
                  </a:cubicBezTo>
                  <a:cubicBezTo>
                    <a:pt x="20" y="17"/>
                    <a:pt x="18" y="21"/>
                    <a:pt x="16" y="27"/>
                  </a:cubicBezTo>
                  <a:lnTo>
                    <a:pt x="3" y="25"/>
                  </a:lnTo>
                  <a:cubicBezTo>
                    <a:pt x="4" y="19"/>
                    <a:pt x="6" y="14"/>
                    <a:pt x="9" y="11"/>
                  </a:cubicBezTo>
                  <a:cubicBezTo>
                    <a:pt x="12" y="7"/>
                    <a:pt x="16" y="5"/>
                    <a:pt x="21" y="3"/>
                  </a:cubicBezTo>
                  <a:cubicBezTo>
                    <a:pt x="27" y="1"/>
                    <a:pt x="33" y="0"/>
                    <a:pt x="40" y="0"/>
                  </a:cubicBezTo>
                  <a:cubicBezTo>
                    <a:pt x="47" y="0"/>
                    <a:pt x="53" y="1"/>
                    <a:pt x="57" y="2"/>
                  </a:cubicBezTo>
                  <a:cubicBezTo>
                    <a:pt x="62" y="4"/>
                    <a:pt x="65" y="6"/>
                    <a:pt x="67" y="8"/>
                  </a:cubicBezTo>
                  <a:cubicBezTo>
                    <a:pt x="69" y="11"/>
                    <a:pt x="71" y="14"/>
                    <a:pt x="71" y="18"/>
                  </a:cubicBezTo>
                  <a:cubicBezTo>
                    <a:pt x="72" y="20"/>
                    <a:pt x="72" y="25"/>
                    <a:pt x="72" y="31"/>
                  </a:cubicBezTo>
                  <a:lnTo>
                    <a:pt x="72" y="50"/>
                  </a:lnTo>
                  <a:cubicBezTo>
                    <a:pt x="72" y="63"/>
                    <a:pt x="73" y="71"/>
                    <a:pt x="73" y="74"/>
                  </a:cubicBezTo>
                  <a:cubicBezTo>
                    <a:pt x="74" y="78"/>
                    <a:pt x="75" y="81"/>
                    <a:pt x="77" y="84"/>
                  </a:cubicBezTo>
                  <a:lnTo>
                    <a:pt x="62" y="84"/>
                  </a:lnTo>
                  <a:cubicBezTo>
                    <a:pt x="60" y="81"/>
                    <a:pt x="60" y="78"/>
                    <a:pt x="59" y="74"/>
                  </a:cubicBezTo>
                  <a:close/>
                  <a:moveTo>
                    <a:pt x="58" y="43"/>
                  </a:moveTo>
                  <a:cubicBezTo>
                    <a:pt x="53" y="45"/>
                    <a:pt x="45" y="47"/>
                    <a:pt x="35" y="48"/>
                  </a:cubicBezTo>
                  <a:cubicBezTo>
                    <a:pt x="29" y="49"/>
                    <a:pt x="25" y="50"/>
                    <a:pt x="23" y="51"/>
                  </a:cubicBezTo>
                  <a:cubicBezTo>
                    <a:pt x="20" y="52"/>
                    <a:pt x="19" y="53"/>
                    <a:pt x="17" y="55"/>
                  </a:cubicBezTo>
                  <a:cubicBezTo>
                    <a:pt x="16" y="57"/>
                    <a:pt x="15" y="60"/>
                    <a:pt x="15" y="62"/>
                  </a:cubicBezTo>
                  <a:cubicBezTo>
                    <a:pt x="15" y="66"/>
                    <a:pt x="17" y="69"/>
                    <a:pt x="19" y="71"/>
                  </a:cubicBezTo>
                  <a:cubicBezTo>
                    <a:pt x="22" y="74"/>
                    <a:pt x="26" y="75"/>
                    <a:pt x="32" y="75"/>
                  </a:cubicBezTo>
                  <a:cubicBezTo>
                    <a:pt x="37" y="75"/>
                    <a:pt x="42" y="74"/>
                    <a:pt x="46" y="72"/>
                  </a:cubicBezTo>
                  <a:cubicBezTo>
                    <a:pt x="51" y="69"/>
                    <a:pt x="54" y="66"/>
                    <a:pt x="56" y="62"/>
                  </a:cubicBezTo>
                  <a:cubicBezTo>
                    <a:pt x="57" y="59"/>
                    <a:pt x="58" y="54"/>
                    <a:pt x="58" y="48"/>
                  </a:cubicBezTo>
                  <a:lnTo>
                    <a:pt x="5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42" name="Freeform 27"/>
            <p:cNvSpPr>
              <a:spLocks noEditPoints="1"/>
            </p:cNvSpPr>
            <p:nvPr/>
          </p:nvSpPr>
          <p:spPr bwMode="auto">
            <a:xfrm>
              <a:off x="1506220" y="670560"/>
              <a:ext cx="209550" cy="8382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8 w 352"/>
                <a:gd name="T11" fmla="*/ 71 h 141"/>
                <a:gd name="T12" fmla="*/ 43 w 352"/>
                <a:gd name="T13" fmla="*/ 31 h 141"/>
                <a:gd name="T14" fmla="*/ 58 w 352"/>
                <a:gd name="T15" fmla="*/ 8 h 141"/>
                <a:gd name="T16" fmla="*/ 83 w 352"/>
                <a:gd name="T17" fmla="*/ 0 h 141"/>
                <a:gd name="T18" fmla="*/ 103 w 352"/>
                <a:gd name="T19" fmla="*/ 5 h 141"/>
                <a:gd name="T20" fmla="*/ 116 w 352"/>
                <a:gd name="T21" fmla="*/ 18 h 141"/>
                <a:gd name="T22" fmla="*/ 125 w 352"/>
                <a:gd name="T23" fmla="*/ 38 h 141"/>
                <a:gd name="T24" fmla="*/ 128 w 352"/>
                <a:gd name="T25" fmla="*/ 71 h 141"/>
                <a:gd name="T26" fmla="*/ 123 w 352"/>
                <a:gd name="T27" fmla="*/ 110 h 141"/>
                <a:gd name="T28" fmla="*/ 108 w 352"/>
                <a:gd name="T29" fmla="*/ 133 h 141"/>
                <a:gd name="T30" fmla="*/ 83 w 352"/>
                <a:gd name="T31" fmla="*/ 141 h 141"/>
                <a:gd name="T32" fmla="*/ 52 w 352"/>
                <a:gd name="T33" fmla="*/ 126 h 141"/>
                <a:gd name="T34" fmla="*/ 38 w 352"/>
                <a:gd name="T35" fmla="*/ 71 h 141"/>
                <a:gd name="T36" fmla="*/ 56 w 352"/>
                <a:gd name="T37" fmla="*/ 71 h 141"/>
                <a:gd name="T38" fmla="*/ 64 w 352"/>
                <a:gd name="T39" fmla="*/ 116 h 141"/>
                <a:gd name="T40" fmla="*/ 83 w 352"/>
                <a:gd name="T41" fmla="*/ 127 h 141"/>
                <a:gd name="T42" fmla="*/ 103 w 352"/>
                <a:gd name="T43" fmla="*/ 116 h 141"/>
                <a:gd name="T44" fmla="*/ 111 w 352"/>
                <a:gd name="T45" fmla="*/ 71 h 141"/>
                <a:gd name="T46" fmla="*/ 103 w 352"/>
                <a:gd name="T47" fmla="*/ 26 h 141"/>
                <a:gd name="T48" fmla="*/ 83 w 352"/>
                <a:gd name="T49" fmla="*/ 14 h 141"/>
                <a:gd name="T50" fmla="*/ 64 w 352"/>
                <a:gd name="T51" fmla="*/ 24 h 141"/>
                <a:gd name="T52" fmla="*/ 56 w 352"/>
                <a:gd name="T53" fmla="*/ 71 h 141"/>
                <a:gd name="T54" fmla="*/ 214 w 352"/>
                <a:gd name="T55" fmla="*/ 138 h 141"/>
                <a:gd name="T56" fmla="*/ 197 w 352"/>
                <a:gd name="T57" fmla="*/ 138 h 141"/>
                <a:gd name="T58" fmla="*/ 197 w 352"/>
                <a:gd name="T59" fmla="*/ 31 h 141"/>
                <a:gd name="T60" fmla="*/ 181 w 352"/>
                <a:gd name="T61" fmla="*/ 43 h 141"/>
                <a:gd name="T62" fmla="*/ 163 w 352"/>
                <a:gd name="T63" fmla="*/ 51 h 141"/>
                <a:gd name="T64" fmla="*/ 163 w 352"/>
                <a:gd name="T65" fmla="*/ 35 h 141"/>
                <a:gd name="T66" fmla="*/ 188 w 352"/>
                <a:gd name="T67" fmla="*/ 19 h 141"/>
                <a:gd name="T68" fmla="*/ 203 w 352"/>
                <a:gd name="T69" fmla="*/ 0 h 141"/>
                <a:gd name="T70" fmla="*/ 214 w 352"/>
                <a:gd name="T71" fmla="*/ 0 h 141"/>
                <a:gd name="T72" fmla="*/ 214 w 352"/>
                <a:gd name="T73" fmla="*/ 138 h 141"/>
                <a:gd name="T74" fmla="*/ 263 w 352"/>
                <a:gd name="T75" fmla="*/ 19 h 141"/>
                <a:gd name="T76" fmla="*/ 263 w 352"/>
                <a:gd name="T77" fmla="*/ 3 h 141"/>
                <a:gd name="T78" fmla="*/ 352 w 352"/>
                <a:gd name="T79" fmla="*/ 3 h 141"/>
                <a:gd name="T80" fmla="*/ 352 w 352"/>
                <a:gd name="T81" fmla="*/ 16 h 141"/>
                <a:gd name="T82" fmla="*/ 327 w 352"/>
                <a:gd name="T83" fmla="*/ 53 h 141"/>
                <a:gd name="T84" fmla="*/ 307 w 352"/>
                <a:gd name="T85" fmla="*/ 101 h 141"/>
                <a:gd name="T86" fmla="*/ 300 w 352"/>
                <a:gd name="T87" fmla="*/ 138 h 141"/>
                <a:gd name="T88" fmla="*/ 283 w 352"/>
                <a:gd name="T89" fmla="*/ 138 h 141"/>
                <a:gd name="T90" fmla="*/ 289 w 352"/>
                <a:gd name="T91" fmla="*/ 99 h 141"/>
                <a:gd name="T92" fmla="*/ 307 w 352"/>
                <a:gd name="T93" fmla="*/ 55 h 141"/>
                <a:gd name="T94" fmla="*/ 331 w 352"/>
                <a:gd name="T95" fmla="*/ 19 h 141"/>
                <a:gd name="T96" fmla="*/ 263 w 352"/>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43" name="Freeform 28"/>
            <p:cNvSpPr>
              <a:spLocks noEditPoints="1"/>
            </p:cNvSpPr>
            <p:nvPr/>
          </p:nvSpPr>
          <p:spPr bwMode="auto">
            <a:xfrm>
              <a:off x="2420620" y="670560"/>
              <a:ext cx="210185" cy="8382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150 w 353"/>
                <a:gd name="T27" fmla="*/ 71 h 141"/>
                <a:gd name="T28" fmla="*/ 170 w 353"/>
                <a:gd name="T29" fmla="*/ 8 h 141"/>
                <a:gd name="T30" fmla="*/ 215 w 353"/>
                <a:gd name="T31" fmla="*/ 5 h 141"/>
                <a:gd name="T32" fmla="*/ 237 w 353"/>
                <a:gd name="T33" fmla="*/ 38 h 141"/>
                <a:gd name="T34" fmla="*/ 235 w 353"/>
                <a:gd name="T35" fmla="*/ 110 h 141"/>
                <a:gd name="T36" fmla="*/ 195 w 353"/>
                <a:gd name="T37" fmla="*/ 141 h 141"/>
                <a:gd name="T38" fmla="*/ 150 w 353"/>
                <a:gd name="T39" fmla="*/ 71 h 141"/>
                <a:gd name="T40" fmla="*/ 176 w 353"/>
                <a:gd name="T41" fmla="*/ 116 h 141"/>
                <a:gd name="T42" fmla="*/ 215 w 353"/>
                <a:gd name="T43" fmla="*/ 116 h 141"/>
                <a:gd name="T44" fmla="*/ 215 w 353"/>
                <a:gd name="T45" fmla="*/ 26 h 141"/>
                <a:gd name="T46" fmla="*/ 176 w 353"/>
                <a:gd name="T47" fmla="*/ 24 h 141"/>
                <a:gd name="T48" fmla="*/ 288 w 353"/>
                <a:gd name="T49" fmla="*/ 64 h 141"/>
                <a:gd name="T50" fmla="*/ 268 w 353"/>
                <a:gd name="T51" fmla="*/ 36 h 141"/>
                <a:gd name="T52" fmla="*/ 307 w 353"/>
                <a:gd name="T53" fmla="*/ 0 h 141"/>
                <a:gd name="T54" fmla="*/ 347 w 353"/>
                <a:gd name="T55" fmla="*/ 36 h 141"/>
                <a:gd name="T56" fmla="*/ 327 w 353"/>
                <a:gd name="T57" fmla="*/ 64 h 141"/>
                <a:gd name="T58" fmla="*/ 353 w 353"/>
                <a:gd name="T59" fmla="*/ 99 h 141"/>
                <a:gd name="T60" fmla="*/ 307 w 353"/>
                <a:gd name="T61" fmla="*/ 141 h 141"/>
                <a:gd name="T62" fmla="*/ 262 w 353"/>
                <a:gd name="T63" fmla="*/ 99 h 141"/>
                <a:gd name="T64" fmla="*/ 288 w 353"/>
                <a:gd name="T65" fmla="*/ 64 h 141"/>
                <a:gd name="T66" fmla="*/ 291 w 353"/>
                <a:gd name="T67" fmla="*/ 51 h 141"/>
                <a:gd name="T68" fmla="*/ 324 w 353"/>
                <a:gd name="T69" fmla="*/ 51 h 141"/>
                <a:gd name="T70" fmla="*/ 323 w 353"/>
                <a:gd name="T71" fmla="*/ 21 h 141"/>
                <a:gd name="T72" fmla="*/ 291 w 353"/>
                <a:gd name="T73" fmla="*/ 20 h 141"/>
                <a:gd name="T74" fmla="*/ 280 w 353"/>
                <a:gd name="T75" fmla="*/ 99 h 141"/>
                <a:gd name="T76" fmla="*/ 293 w 353"/>
                <a:gd name="T77" fmla="*/ 123 h 141"/>
                <a:gd name="T78" fmla="*/ 328 w 353"/>
                <a:gd name="T79" fmla="*/ 119 h 141"/>
                <a:gd name="T80" fmla="*/ 327 w 353"/>
                <a:gd name="T81" fmla="*/ 79 h 141"/>
                <a:gd name="T82" fmla="*/ 287 w 353"/>
                <a:gd name="T83"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44" name="Freeform 29"/>
            <p:cNvSpPr>
              <a:spLocks noEditPoints="1"/>
            </p:cNvSpPr>
            <p:nvPr/>
          </p:nvSpPr>
          <p:spPr bwMode="auto">
            <a:xfrm>
              <a:off x="3335020" y="670560"/>
              <a:ext cx="210185" cy="83820"/>
            </a:xfrm>
            <a:custGeom>
              <a:avLst/>
              <a:gdLst>
                <a:gd name="T0" fmla="*/ 0 w 353"/>
                <a:gd name="T1" fmla="*/ 119 h 141"/>
                <a:gd name="T2" fmla="*/ 19 w 353"/>
                <a:gd name="T3" fmla="*/ 138 h 141"/>
                <a:gd name="T4" fmla="*/ 39 w 353"/>
                <a:gd name="T5" fmla="*/ 19 h 141"/>
                <a:gd name="T6" fmla="*/ 128 w 353"/>
                <a:gd name="T7" fmla="*/ 3 h 141"/>
                <a:gd name="T8" fmla="*/ 103 w 353"/>
                <a:gd name="T9" fmla="*/ 53 h 141"/>
                <a:gd name="T10" fmla="*/ 76 w 353"/>
                <a:gd name="T11" fmla="*/ 138 h 141"/>
                <a:gd name="T12" fmla="*/ 65 w 353"/>
                <a:gd name="T13" fmla="*/ 99 h 141"/>
                <a:gd name="T14" fmla="*/ 107 w 353"/>
                <a:gd name="T15" fmla="*/ 19 h 141"/>
                <a:gd name="T16" fmla="*/ 239 w 353"/>
                <a:gd name="T17" fmla="*/ 122 h 141"/>
                <a:gd name="T18" fmla="*/ 148 w 353"/>
                <a:gd name="T19" fmla="*/ 138 h 141"/>
                <a:gd name="T20" fmla="*/ 161 w 353"/>
                <a:gd name="T21" fmla="*/ 108 h 141"/>
                <a:gd name="T22" fmla="*/ 214 w 353"/>
                <a:gd name="T23" fmla="*/ 58 h 141"/>
                <a:gd name="T24" fmla="*/ 214 w 353"/>
                <a:gd name="T25" fmla="*/ 21 h 141"/>
                <a:gd name="T26" fmla="*/ 176 w 353"/>
                <a:gd name="T27" fmla="*/ 22 h 141"/>
                <a:gd name="T28" fmla="*/ 151 w 353"/>
                <a:gd name="T29" fmla="*/ 40 h 141"/>
                <a:gd name="T30" fmla="*/ 196 w 353"/>
                <a:gd name="T31" fmla="*/ 0 h 141"/>
                <a:gd name="T32" fmla="*/ 239 w 353"/>
                <a:gd name="T33" fmla="*/ 39 h 141"/>
                <a:gd name="T34" fmla="*/ 224 w 353"/>
                <a:gd name="T35" fmla="*/ 72 h 141"/>
                <a:gd name="T36" fmla="*/ 179 w 353"/>
                <a:gd name="T37" fmla="*/ 113 h 141"/>
                <a:gd name="T38" fmla="*/ 239 w 353"/>
                <a:gd name="T39" fmla="*/ 122 h 141"/>
                <a:gd name="T40" fmla="*/ 273 w 353"/>
                <a:gd name="T41" fmla="*/ 53 h 141"/>
                <a:gd name="T42" fmla="*/ 279 w 353"/>
                <a:gd name="T43" fmla="*/ 11 h 141"/>
                <a:gd name="T44" fmla="*/ 336 w 353"/>
                <a:gd name="T45" fmla="*/ 11 h 141"/>
                <a:gd name="T46" fmla="*/ 342 w 353"/>
                <a:gd name="T47" fmla="*/ 53 h 141"/>
                <a:gd name="T48" fmla="*/ 346 w 353"/>
                <a:gd name="T49" fmla="*/ 77 h 141"/>
                <a:gd name="T50" fmla="*/ 340 w 353"/>
                <a:gd name="T51" fmla="*/ 129 h 141"/>
                <a:gd name="T52" fmla="*/ 275 w 353"/>
                <a:gd name="T53" fmla="*/ 129 h 141"/>
                <a:gd name="T54" fmla="*/ 269 w 353"/>
                <a:gd name="T55" fmla="*/ 76 h 141"/>
                <a:gd name="T56" fmla="*/ 285 w 353"/>
                <a:gd name="T57" fmla="*/ 35 h 141"/>
                <a:gd name="T58" fmla="*/ 308 w 353"/>
                <a:gd name="T59" fmla="*/ 57 h 141"/>
                <a:gd name="T60" fmla="*/ 330 w 353"/>
                <a:gd name="T61" fmla="*/ 36 h 141"/>
                <a:gd name="T62" fmla="*/ 307 w 353"/>
                <a:gd name="T63" fmla="*/ 14 h 141"/>
                <a:gd name="T64" fmla="*/ 285 w 353"/>
                <a:gd name="T65" fmla="*/ 35 h 141"/>
                <a:gd name="T66" fmla="*/ 283 w 353"/>
                <a:gd name="T67" fmla="*/ 113 h 141"/>
                <a:gd name="T68" fmla="*/ 308 w 353"/>
                <a:gd name="T69" fmla="*/ 127 h 141"/>
                <a:gd name="T70" fmla="*/ 335 w 353"/>
                <a:gd name="T71" fmla="*/ 99 h 141"/>
                <a:gd name="T72" fmla="*/ 307 w 353"/>
                <a:gd name="T73" fmla="*/ 71 h 141"/>
                <a:gd name="T74" fmla="*/ 280 w 353"/>
                <a:gd name="T75"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3"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45" name="Line 30"/>
            <p:cNvCxnSpPr/>
            <p:nvPr/>
          </p:nvCxnSpPr>
          <p:spPr bwMode="auto">
            <a:xfrm>
              <a:off x="1190625" y="60960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6" name="Line 31"/>
            <p:cNvCxnSpPr/>
            <p:nvPr/>
          </p:nvCxnSpPr>
          <p:spPr bwMode="auto">
            <a:xfrm>
              <a:off x="1819275" y="60960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7" name="Line 32"/>
            <p:cNvCxnSpPr/>
            <p:nvPr/>
          </p:nvCxnSpPr>
          <p:spPr bwMode="auto">
            <a:xfrm>
              <a:off x="2733675" y="60960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48" name="Rectangle 33"/>
            <p:cNvSpPr>
              <a:spLocks noChangeArrowheads="1"/>
            </p:cNvSpPr>
            <p:nvPr/>
          </p:nvSpPr>
          <p:spPr bwMode="auto">
            <a:xfrm>
              <a:off x="47625" y="819150"/>
              <a:ext cx="3600450"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solidFill>
                  <a:prstClr val="black"/>
                </a:solidFill>
              </a:endParaRPr>
            </a:p>
          </p:txBody>
        </p:sp>
        <p:sp>
          <p:nvSpPr>
            <p:cNvPr id="49" name="Freeform 34"/>
            <p:cNvSpPr>
              <a:spLocks noEditPoints="1"/>
            </p:cNvSpPr>
            <p:nvPr/>
          </p:nvSpPr>
          <p:spPr bwMode="auto">
            <a:xfrm>
              <a:off x="280670" y="892175"/>
              <a:ext cx="84455" cy="62230"/>
            </a:xfrm>
            <a:custGeom>
              <a:avLst/>
              <a:gdLst>
                <a:gd name="T0" fmla="*/ 71 w 142"/>
                <a:gd name="T1" fmla="*/ 89 h 104"/>
                <a:gd name="T2" fmla="*/ 53 w 142"/>
                <a:gd name="T3" fmla="*/ 100 h 104"/>
                <a:gd name="T4" fmla="*/ 34 w 142"/>
                <a:gd name="T5" fmla="*/ 104 h 104"/>
                <a:gd name="T6" fmla="*/ 9 w 142"/>
                <a:gd name="T7" fmla="*/ 96 h 104"/>
                <a:gd name="T8" fmla="*/ 0 w 142"/>
                <a:gd name="T9" fmla="*/ 75 h 104"/>
                <a:gd name="T10" fmla="*/ 4 w 142"/>
                <a:gd name="T11" fmla="*/ 62 h 104"/>
                <a:gd name="T12" fmla="*/ 12 w 142"/>
                <a:gd name="T13" fmla="*/ 52 h 104"/>
                <a:gd name="T14" fmla="*/ 25 w 142"/>
                <a:gd name="T15" fmla="*/ 47 h 104"/>
                <a:gd name="T16" fmla="*/ 40 w 142"/>
                <a:gd name="T17" fmla="*/ 44 h 104"/>
                <a:gd name="T18" fmla="*/ 70 w 142"/>
                <a:gd name="T19" fmla="*/ 38 h 104"/>
                <a:gd name="T20" fmla="*/ 70 w 142"/>
                <a:gd name="T21" fmla="*/ 34 h 104"/>
                <a:gd name="T22" fmla="*/ 65 w 142"/>
                <a:gd name="T23" fmla="*/ 19 h 104"/>
                <a:gd name="T24" fmla="*/ 46 w 142"/>
                <a:gd name="T25" fmla="*/ 14 h 104"/>
                <a:gd name="T26" fmla="*/ 28 w 142"/>
                <a:gd name="T27" fmla="*/ 18 h 104"/>
                <a:gd name="T28" fmla="*/ 20 w 142"/>
                <a:gd name="T29" fmla="*/ 32 h 104"/>
                <a:gd name="T30" fmla="*/ 3 w 142"/>
                <a:gd name="T31" fmla="*/ 30 h 104"/>
                <a:gd name="T32" fmla="*/ 11 w 142"/>
                <a:gd name="T33" fmla="*/ 13 h 104"/>
                <a:gd name="T34" fmla="*/ 26 w 142"/>
                <a:gd name="T35" fmla="*/ 3 h 104"/>
                <a:gd name="T36" fmla="*/ 48 w 142"/>
                <a:gd name="T37" fmla="*/ 0 h 104"/>
                <a:gd name="T38" fmla="*/ 69 w 142"/>
                <a:gd name="T39" fmla="*/ 3 h 104"/>
                <a:gd name="T40" fmla="*/ 81 w 142"/>
                <a:gd name="T41" fmla="*/ 10 h 104"/>
                <a:gd name="T42" fmla="*/ 86 w 142"/>
                <a:gd name="T43" fmla="*/ 22 h 104"/>
                <a:gd name="T44" fmla="*/ 87 w 142"/>
                <a:gd name="T45" fmla="*/ 37 h 104"/>
                <a:gd name="T46" fmla="*/ 87 w 142"/>
                <a:gd name="T47" fmla="*/ 60 h 104"/>
                <a:gd name="T48" fmla="*/ 88 w 142"/>
                <a:gd name="T49" fmla="*/ 89 h 104"/>
                <a:gd name="T50" fmla="*/ 92 w 142"/>
                <a:gd name="T51" fmla="*/ 101 h 104"/>
                <a:gd name="T52" fmla="*/ 74 w 142"/>
                <a:gd name="T53" fmla="*/ 101 h 104"/>
                <a:gd name="T54" fmla="*/ 71 w 142"/>
                <a:gd name="T55" fmla="*/ 89 h 104"/>
                <a:gd name="T56" fmla="*/ 70 w 142"/>
                <a:gd name="T57" fmla="*/ 51 h 104"/>
                <a:gd name="T58" fmla="*/ 42 w 142"/>
                <a:gd name="T59" fmla="*/ 58 h 104"/>
                <a:gd name="T60" fmla="*/ 27 w 142"/>
                <a:gd name="T61" fmla="*/ 61 h 104"/>
                <a:gd name="T62" fmla="*/ 21 w 142"/>
                <a:gd name="T63" fmla="*/ 67 h 104"/>
                <a:gd name="T64" fmla="*/ 18 w 142"/>
                <a:gd name="T65" fmla="*/ 75 h 104"/>
                <a:gd name="T66" fmla="*/ 24 w 142"/>
                <a:gd name="T67" fmla="*/ 86 h 104"/>
                <a:gd name="T68" fmla="*/ 38 w 142"/>
                <a:gd name="T69" fmla="*/ 90 h 104"/>
                <a:gd name="T70" fmla="*/ 56 w 142"/>
                <a:gd name="T71" fmla="*/ 86 h 104"/>
                <a:gd name="T72" fmla="*/ 67 w 142"/>
                <a:gd name="T73" fmla="*/ 74 h 104"/>
                <a:gd name="T74" fmla="*/ 70 w 142"/>
                <a:gd name="T75" fmla="*/ 58 h 104"/>
                <a:gd name="T76" fmla="*/ 70 w 142"/>
                <a:gd name="T77" fmla="*/ 51 h 104"/>
                <a:gd name="T78" fmla="*/ 123 w 142"/>
                <a:gd name="T79" fmla="*/ 101 h 104"/>
                <a:gd name="T80" fmla="*/ 123 w 142"/>
                <a:gd name="T81" fmla="*/ 82 h 104"/>
                <a:gd name="T82" fmla="*/ 142 w 142"/>
                <a:gd name="T83" fmla="*/ 82 h 104"/>
                <a:gd name="T84" fmla="*/ 142 w 142"/>
                <a:gd name="T85" fmla="*/ 101 h 104"/>
                <a:gd name="T86" fmla="*/ 123 w 142"/>
                <a:gd name="T8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2" h="104">
                  <a:moveTo>
                    <a:pt x="71" y="89"/>
                  </a:moveTo>
                  <a:cubicBezTo>
                    <a:pt x="65" y="95"/>
                    <a:pt x="59" y="98"/>
                    <a:pt x="53" y="100"/>
                  </a:cubicBezTo>
                  <a:cubicBezTo>
                    <a:pt x="47" y="103"/>
                    <a:pt x="41" y="104"/>
                    <a:pt x="34" y="104"/>
                  </a:cubicBezTo>
                  <a:cubicBezTo>
                    <a:pt x="23" y="104"/>
                    <a:pt x="15" y="101"/>
                    <a:pt x="9" y="96"/>
                  </a:cubicBezTo>
                  <a:cubicBezTo>
                    <a:pt x="3" y="90"/>
                    <a:pt x="0" y="84"/>
                    <a:pt x="0" y="75"/>
                  </a:cubicBezTo>
                  <a:cubicBezTo>
                    <a:pt x="0" y="70"/>
                    <a:pt x="2" y="66"/>
                    <a:pt x="4" y="62"/>
                  </a:cubicBezTo>
                  <a:cubicBezTo>
                    <a:pt x="6" y="58"/>
                    <a:pt x="9" y="55"/>
                    <a:pt x="12" y="52"/>
                  </a:cubicBezTo>
                  <a:cubicBezTo>
                    <a:pt x="16" y="50"/>
                    <a:pt x="20" y="48"/>
                    <a:pt x="25" y="47"/>
                  </a:cubicBezTo>
                  <a:cubicBezTo>
                    <a:pt x="28" y="46"/>
                    <a:pt x="33" y="45"/>
                    <a:pt x="40" y="44"/>
                  </a:cubicBezTo>
                  <a:cubicBezTo>
                    <a:pt x="53" y="42"/>
                    <a:pt x="63" y="41"/>
                    <a:pt x="70" y="38"/>
                  </a:cubicBezTo>
                  <a:cubicBezTo>
                    <a:pt x="70" y="36"/>
                    <a:pt x="70" y="34"/>
                    <a:pt x="70" y="34"/>
                  </a:cubicBezTo>
                  <a:cubicBezTo>
                    <a:pt x="70" y="27"/>
                    <a:pt x="68" y="22"/>
                    <a:pt x="65" y="19"/>
                  </a:cubicBezTo>
                  <a:cubicBezTo>
                    <a:pt x="61" y="16"/>
                    <a:pt x="54" y="14"/>
                    <a:pt x="46" y="14"/>
                  </a:cubicBezTo>
                  <a:cubicBezTo>
                    <a:pt x="38" y="14"/>
                    <a:pt x="32" y="15"/>
                    <a:pt x="28" y="18"/>
                  </a:cubicBezTo>
                  <a:cubicBezTo>
                    <a:pt x="24" y="21"/>
                    <a:pt x="22" y="25"/>
                    <a:pt x="20" y="32"/>
                  </a:cubicBezTo>
                  <a:lnTo>
                    <a:pt x="3" y="30"/>
                  </a:lnTo>
                  <a:cubicBezTo>
                    <a:pt x="5" y="23"/>
                    <a:pt x="7" y="18"/>
                    <a:pt x="11" y="13"/>
                  </a:cubicBezTo>
                  <a:cubicBezTo>
                    <a:pt x="14" y="9"/>
                    <a:pt x="19" y="6"/>
                    <a:pt x="26" y="3"/>
                  </a:cubicBezTo>
                  <a:cubicBezTo>
                    <a:pt x="32" y="1"/>
                    <a:pt x="40" y="0"/>
                    <a:pt x="48" y="0"/>
                  </a:cubicBezTo>
                  <a:cubicBezTo>
                    <a:pt x="57" y="0"/>
                    <a:pt x="64" y="1"/>
                    <a:pt x="69" y="3"/>
                  </a:cubicBezTo>
                  <a:cubicBezTo>
                    <a:pt x="74" y="5"/>
                    <a:pt x="78" y="7"/>
                    <a:pt x="81" y="10"/>
                  </a:cubicBezTo>
                  <a:cubicBezTo>
                    <a:pt x="83" y="13"/>
                    <a:pt x="85" y="17"/>
                    <a:pt x="86" y="22"/>
                  </a:cubicBezTo>
                  <a:cubicBezTo>
                    <a:pt x="86" y="25"/>
                    <a:pt x="87" y="30"/>
                    <a:pt x="87" y="37"/>
                  </a:cubicBezTo>
                  <a:lnTo>
                    <a:pt x="87" y="60"/>
                  </a:lnTo>
                  <a:cubicBezTo>
                    <a:pt x="87" y="75"/>
                    <a:pt x="87" y="85"/>
                    <a:pt x="88" y="89"/>
                  </a:cubicBezTo>
                  <a:cubicBezTo>
                    <a:pt x="89" y="94"/>
                    <a:pt x="90" y="98"/>
                    <a:pt x="92" y="101"/>
                  </a:cubicBezTo>
                  <a:lnTo>
                    <a:pt x="74" y="101"/>
                  </a:lnTo>
                  <a:cubicBezTo>
                    <a:pt x="73" y="98"/>
                    <a:pt x="72" y="94"/>
                    <a:pt x="71" y="89"/>
                  </a:cubicBezTo>
                  <a:close/>
                  <a:moveTo>
                    <a:pt x="70" y="51"/>
                  </a:moveTo>
                  <a:cubicBezTo>
                    <a:pt x="64" y="54"/>
                    <a:pt x="54" y="56"/>
                    <a:pt x="42" y="58"/>
                  </a:cubicBezTo>
                  <a:cubicBezTo>
                    <a:pt x="35" y="59"/>
                    <a:pt x="30" y="60"/>
                    <a:pt x="27" y="61"/>
                  </a:cubicBezTo>
                  <a:cubicBezTo>
                    <a:pt x="25" y="63"/>
                    <a:pt x="22" y="64"/>
                    <a:pt x="21" y="67"/>
                  </a:cubicBezTo>
                  <a:cubicBezTo>
                    <a:pt x="19" y="69"/>
                    <a:pt x="18" y="72"/>
                    <a:pt x="18" y="75"/>
                  </a:cubicBezTo>
                  <a:cubicBezTo>
                    <a:pt x="18" y="79"/>
                    <a:pt x="20" y="83"/>
                    <a:pt x="24" y="86"/>
                  </a:cubicBezTo>
                  <a:cubicBezTo>
                    <a:pt x="27" y="89"/>
                    <a:pt x="32" y="90"/>
                    <a:pt x="38" y="90"/>
                  </a:cubicBezTo>
                  <a:cubicBezTo>
                    <a:pt x="45" y="90"/>
                    <a:pt x="51" y="89"/>
                    <a:pt x="56" y="86"/>
                  </a:cubicBezTo>
                  <a:cubicBezTo>
                    <a:pt x="61" y="83"/>
                    <a:pt x="65" y="79"/>
                    <a:pt x="67" y="74"/>
                  </a:cubicBezTo>
                  <a:cubicBezTo>
                    <a:pt x="69" y="71"/>
                    <a:pt x="70" y="65"/>
                    <a:pt x="70" y="58"/>
                  </a:cubicBezTo>
                  <a:lnTo>
                    <a:pt x="70" y="51"/>
                  </a:lnTo>
                  <a:close/>
                  <a:moveTo>
                    <a:pt x="123" y="101"/>
                  </a:moveTo>
                  <a:lnTo>
                    <a:pt x="123" y="82"/>
                  </a:lnTo>
                  <a:lnTo>
                    <a:pt x="142" y="82"/>
                  </a:lnTo>
                  <a:lnTo>
                    <a:pt x="142" y="101"/>
                  </a:lnTo>
                  <a:lnTo>
                    <a:pt x="123" y="10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50" name="Freeform 35"/>
            <p:cNvSpPr>
              <a:spLocks noEditPoints="1"/>
            </p:cNvSpPr>
            <p:nvPr/>
          </p:nvSpPr>
          <p:spPr bwMode="auto">
            <a:xfrm>
              <a:off x="409575" y="859790"/>
              <a:ext cx="1995170" cy="117475"/>
            </a:xfrm>
            <a:custGeom>
              <a:avLst/>
              <a:gdLst>
                <a:gd name="T0" fmla="*/ 135 w 3352"/>
                <a:gd name="T1" fmla="*/ 83 h 197"/>
                <a:gd name="T2" fmla="*/ 0 w 3352"/>
                <a:gd name="T3" fmla="*/ 69 h 197"/>
                <a:gd name="T4" fmla="*/ 137 w 3352"/>
                <a:gd name="T5" fmla="*/ 22 h 197"/>
                <a:gd name="T6" fmla="*/ 238 w 3352"/>
                <a:gd name="T7" fmla="*/ 129 h 197"/>
                <a:gd name="T8" fmla="*/ 281 w 3352"/>
                <a:gd name="T9" fmla="*/ 59 h 197"/>
                <a:gd name="T10" fmla="*/ 305 w 3352"/>
                <a:gd name="T11" fmla="*/ 156 h 197"/>
                <a:gd name="T12" fmla="*/ 322 w 3352"/>
                <a:gd name="T13" fmla="*/ 126 h 197"/>
                <a:gd name="T14" fmla="*/ 335 w 3352"/>
                <a:gd name="T15" fmla="*/ 8 h 197"/>
                <a:gd name="T16" fmla="*/ 206 w 3352"/>
                <a:gd name="T17" fmla="*/ 10 h 197"/>
                <a:gd name="T18" fmla="*/ 398 w 3352"/>
                <a:gd name="T19" fmla="*/ 79 h 197"/>
                <a:gd name="T20" fmla="*/ 532 w 3352"/>
                <a:gd name="T21" fmla="*/ 138 h 197"/>
                <a:gd name="T22" fmla="*/ 495 w 3352"/>
                <a:gd name="T23" fmla="*/ 5 h 197"/>
                <a:gd name="T24" fmla="*/ 475 w 3352"/>
                <a:gd name="T25" fmla="*/ 87 h 197"/>
                <a:gd name="T26" fmla="*/ 431 w 3352"/>
                <a:gd name="T27" fmla="*/ 172 h 197"/>
                <a:gd name="T28" fmla="*/ 578 w 3352"/>
                <a:gd name="T29" fmla="*/ 76 h 197"/>
                <a:gd name="T30" fmla="*/ 701 w 3352"/>
                <a:gd name="T31" fmla="*/ 197 h 197"/>
                <a:gd name="T32" fmla="*/ 701 w 3352"/>
                <a:gd name="T33" fmla="*/ 197 h 197"/>
                <a:gd name="T34" fmla="*/ 873 w 3352"/>
                <a:gd name="T35" fmla="*/ 59 h 197"/>
                <a:gd name="T36" fmla="*/ 894 w 3352"/>
                <a:gd name="T37" fmla="*/ 168 h 197"/>
                <a:gd name="T38" fmla="*/ 754 w 3352"/>
                <a:gd name="T39" fmla="*/ 37 h 197"/>
                <a:gd name="T40" fmla="*/ 1039 w 3352"/>
                <a:gd name="T41" fmla="*/ 54 h 197"/>
                <a:gd name="T42" fmla="*/ 1029 w 3352"/>
                <a:gd name="T43" fmla="*/ 78 h 197"/>
                <a:gd name="T44" fmla="*/ 1062 w 3352"/>
                <a:gd name="T45" fmla="*/ 129 h 197"/>
                <a:gd name="T46" fmla="*/ 962 w 3352"/>
                <a:gd name="T47" fmla="*/ 123 h 197"/>
                <a:gd name="T48" fmla="*/ 978 w 3352"/>
                <a:gd name="T49" fmla="*/ 89 h 197"/>
                <a:gd name="T50" fmla="*/ 928 w 3352"/>
                <a:gd name="T51" fmla="*/ 157 h 197"/>
                <a:gd name="T52" fmla="*/ 986 w 3352"/>
                <a:gd name="T53" fmla="*/ 50 h 197"/>
                <a:gd name="T54" fmla="*/ 927 w 3352"/>
                <a:gd name="T55" fmla="*/ 50 h 197"/>
                <a:gd name="T56" fmla="*/ 1116 w 3352"/>
                <a:gd name="T57" fmla="*/ 197 h 197"/>
                <a:gd name="T58" fmla="*/ 1225 w 3352"/>
                <a:gd name="T59" fmla="*/ 174 h 197"/>
                <a:gd name="T60" fmla="*/ 1380 w 3352"/>
                <a:gd name="T61" fmla="*/ 6 h 197"/>
                <a:gd name="T62" fmla="*/ 1432 w 3352"/>
                <a:gd name="T63" fmla="*/ 45 h 197"/>
                <a:gd name="T64" fmla="*/ 1480 w 3352"/>
                <a:gd name="T65" fmla="*/ 152 h 197"/>
                <a:gd name="T66" fmla="*/ 1516 w 3352"/>
                <a:gd name="T67" fmla="*/ 157 h 197"/>
                <a:gd name="T68" fmla="*/ 1505 w 3352"/>
                <a:gd name="T69" fmla="*/ 171 h 197"/>
                <a:gd name="T70" fmla="*/ 1519 w 3352"/>
                <a:gd name="T71" fmla="*/ 60 h 197"/>
                <a:gd name="T72" fmla="*/ 1800 w 3352"/>
                <a:gd name="T73" fmla="*/ 26 h 197"/>
                <a:gd name="T74" fmla="*/ 1806 w 3352"/>
                <a:gd name="T75" fmla="*/ 144 h 197"/>
                <a:gd name="T76" fmla="*/ 1793 w 3352"/>
                <a:gd name="T77" fmla="*/ 94 h 197"/>
                <a:gd name="T78" fmla="*/ 1953 w 3352"/>
                <a:gd name="T79" fmla="*/ 156 h 197"/>
                <a:gd name="T80" fmla="*/ 2104 w 3352"/>
                <a:gd name="T81" fmla="*/ 33 h 197"/>
                <a:gd name="T82" fmla="*/ 2106 w 3352"/>
                <a:gd name="T83" fmla="*/ 146 h 197"/>
                <a:gd name="T84" fmla="*/ 2152 w 3352"/>
                <a:gd name="T85" fmla="*/ 102 h 197"/>
                <a:gd name="T86" fmla="*/ 2152 w 3352"/>
                <a:gd name="T87" fmla="*/ 76 h 197"/>
                <a:gd name="T88" fmla="*/ 2191 w 3352"/>
                <a:gd name="T89" fmla="*/ 33 h 197"/>
                <a:gd name="T90" fmla="*/ 2323 w 3352"/>
                <a:gd name="T91" fmla="*/ 54 h 197"/>
                <a:gd name="T92" fmla="*/ 2538 w 3352"/>
                <a:gd name="T93" fmla="*/ 99 h 197"/>
                <a:gd name="T94" fmla="*/ 2479 w 3352"/>
                <a:gd name="T95" fmla="*/ 36 h 197"/>
                <a:gd name="T96" fmla="*/ 2476 w 3352"/>
                <a:gd name="T97" fmla="*/ 144 h 197"/>
                <a:gd name="T98" fmla="*/ 2632 w 3352"/>
                <a:gd name="T99" fmla="*/ 170 h 197"/>
                <a:gd name="T100" fmla="*/ 2791 w 3352"/>
                <a:gd name="T101" fmla="*/ 75 h 197"/>
                <a:gd name="T102" fmla="*/ 2739 w 3352"/>
                <a:gd name="T103" fmla="*/ 60 h 197"/>
                <a:gd name="T104" fmla="*/ 2778 w 3352"/>
                <a:gd name="T105" fmla="*/ 146 h 197"/>
                <a:gd name="T106" fmla="*/ 2863 w 3352"/>
                <a:gd name="T107" fmla="*/ 72 h 197"/>
                <a:gd name="T108" fmla="*/ 2824 w 3352"/>
                <a:gd name="T109" fmla="*/ 18 h 197"/>
                <a:gd name="T110" fmla="*/ 3013 w 3352"/>
                <a:gd name="T111" fmla="*/ 154 h 197"/>
                <a:gd name="T112" fmla="*/ 3190 w 3352"/>
                <a:gd name="T113" fmla="*/ 26 h 197"/>
                <a:gd name="T114" fmla="*/ 3197 w 3352"/>
                <a:gd name="T115" fmla="*/ 44 h 197"/>
                <a:gd name="T116" fmla="*/ 3325 w 3352"/>
                <a:gd name="T117" fmla="*/ 120 h 197"/>
                <a:gd name="T118" fmla="*/ 3337 w 3352"/>
                <a:gd name="T119" fmla="*/ 15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52" h="197">
                  <a:moveTo>
                    <a:pt x="89" y="54"/>
                  </a:moveTo>
                  <a:lnTo>
                    <a:pt x="100" y="61"/>
                  </a:lnTo>
                  <a:lnTo>
                    <a:pt x="94" y="69"/>
                  </a:lnTo>
                  <a:lnTo>
                    <a:pt x="143" y="69"/>
                  </a:lnTo>
                  <a:lnTo>
                    <a:pt x="146" y="66"/>
                  </a:lnTo>
                  <a:lnTo>
                    <a:pt x="159" y="77"/>
                  </a:lnTo>
                  <a:cubicBezTo>
                    <a:pt x="161" y="80"/>
                    <a:pt x="160" y="81"/>
                    <a:pt x="157" y="81"/>
                  </a:cubicBezTo>
                  <a:cubicBezTo>
                    <a:pt x="143" y="100"/>
                    <a:pt x="127" y="115"/>
                    <a:pt x="108" y="126"/>
                  </a:cubicBezTo>
                  <a:lnTo>
                    <a:pt x="99" y="114"/>
                  </a:lnTo>
                  <a:cubicBezTo>
                    <a:pt x="115" y="104"/>
                    <a:pt x="127" y="93"/>
                    <a:pt x="135" y="83"/>
                  </a:cubicBezTo>
                  <a:lnTo>
                    <a:pt x="86" y="83"/>
                  </a:lnTo>
                  <a:lnTo>
                    <a:pt x="86" y="159"/>
                  </a:lnTo>
                  <a:cubicBezTo>
                    <a:pt x="86" y="167"/>
                    <a:pt x="82" y="171"/>
                    <a:pt x="74" y="171"/>
                  </a:cubicBezTo>
                  <a:lnTo>
                    <a:pt x="56" y="171"/>
                  </a:lnTo>
                  <a:lnTo>
                    <a:pt x="54" y="157"/>
                  </a:lnTo>
                  <a:lnTo>
                    <a:pt x="68" y="157"/>
                  </a:lnTo>
                  <a:cubicBezTo>
                    <a:pt x="70" y="157"/>
                    <a:pt x="71" y="156"/>
                    <a:pt x="71" y="154"/>
                  </a:cubicBezTo>
                  <a:lnTo>
                    <a:pt x="71" y="83"/>
                  </a:lnTo>
                  <a:lnTo>
                    <a:pt x="0" y="83"/>
                  </a:lnTo>
                  <a:lnTo>
                    <a:pt x="0" y="69"/>
                  </a:lnTo>
                  <a:lnTo>
                    <a:pt x="81" y="69"/>
                  </a:lnTo>
                  <a:cubicBezTo>
                    <a:pt x="66" y="59"/>
                    <a:pt x="52" y="51"/>
                    <a:pt x="40" y="45"/>
                  </a:cubicBezTo>
                  <a:lnTo>
                    <a:pt x="50" y="33"/>
                  </a:lnTo>
                  <a:cubicBezTo>
                    <a:pt x="59" y="36"/>
                    <a:pt x="68" y="41"/>
                    <a:pt x="77" y="46"/>
                  </a:cubicBezTo>
                  <a:lnTo>
                    <a:pt x="107" y="26"/>
                  </a:lnTo>
                  <a:lnTo>
                    <a:pt x="14" y="26"/>
                  </a:lnTo>
                  <a:lnTo>
                    <a:pt x="14" y="12"/>
                  </a:lnTo>
                  <a:lnTo>
                    <a:pt x="122" y="12"/>
                  </a:lnTo>
                  <a:lnTo>
                    <a:pt x="125" y="9"/>
                  </a:lnTo>
                  <a:lnTo>
                    <a:pt x="137" y="22"/>
                  </a:lnTo>
                  <a:cubicBezTo>
                    <a:pt x="139" y="26"/>
                    <a:pt x="138" y="27"/>
                    <a:pt x="134" y="26"/>
                  </a:cubicBezTo>
                  <a:lnTo>
                    <a:pt x="89" y="54"/>
                  </a:lnTo>
                  <a:close/>
                  <a:moveTo>
                    <a:pt x="187" y="156"/>
                  </a:moveTo>
                  <a:cubicBezTo>
                    <a:pt x="196" y="143"/>
                    <a:pt x="206" y="125"/>
                    <a:pt x="215" y="102"/>
                  </a:cubicBezTo>
                  <a:lnTo>
                    <a:pt x="227" y="111"/>
                  </a:lnTo>
                  <a:cubicBezTo>
                    <a:pt x="220" y="130"/>
                    <a:pt x="212" y="148"/>
                    <a:pt x="203" y="165"/>
                  </a:cubicBezTo>
                  <a:cubicBezTo>
                    <a:pt x="203" y="170"/>
                    <a:pt x="202" y="171"/>
                    <a:pt x="198" y="168"/>
                  </a:cubicBezTo>
                  <a:lnTo>
                    <a:pt x="187" y="156"/>
                  </a:lnTo>
                  <a:close/>
                  <a:moveTo>
                    <a:pt x="293" y="129"/>
                  </a:moveTo>
                  <a:lnTo>
                    <a:pt x="238" y="129"/>
                  </a:lnTo>
                  <a:lnTo>
                    <a:pt x="238" y="10"/>
                  </a:lnTo>
                  <a:lnTo>
                    <a:pt x="293" y="10"/>
                  </a:lnTo>
                  <a:lnTo>
                    <a:pt x="293" y="129"/>
                  </a:lnTo>
                  <a:close/>
                  <a:moveTo>
                    <a:pt x="281" y="45"/>
                  </a:moveTo>
                  <a:lnTo>
                    <a:pt x="281" y="24"/>
                  </a:lnTo>
                  <a:lnTo>
                    <a:pt x="251" y="24"/>
                  </a:lnTo>
                  <a:lnTo>
                    <a:pt x="251" y="45"/>
                  </a:lnTo>
                  <a:lnTo>
                    <a:pt x="281" y="45"/>
                  </a:lnTo>
                  <a:close/>
                  <a:moveTo>
                    <a:pt x="281" y="78"/>
                  </a:moveTo>
                  <a:lnTo>
                    <a:pt x="281" y="59"/>
                  </a:lnTo>
                  <a:lnTo>
                    <a:pt x="251" y="59"/>
                  </a:lnTo>
                  <a:lnTo>
                    <a:pt x="251" y="78"/>
                  </a:lnTo>
                  <a:lnTo>
                    <a:pt x="281" y="78"/>
                  </a:lnTo>
                  <a:close/>
                  <a:moveTo>
                    <a:pt x="281" y="114"/>
                  </a:moveTo>
                  <a:lnTo>
                    <a:pt x="281" y="93"/>
                  </a:lnTo>
                  <a:lnTo>
                    <a:pt x="251" y="93"/>
                  </a:lnTo>
                  <a:lnTo>
                    <a:pt x="251" y="114"/>
                  </a:lnTo>
                  <a:lnTo>
                    <a:pt x="281" y="114"/>
                  </a:lnTo>
                  <a:close/>
                  <a:moveTo>
                    <a:pt x="280" y="130"/>
                  </a:moveTo>
                  <a:cubicBezTo>
                    <a:pt x="290" y="139"/>
                    <a:pt x="299" y="147"/>
                    <a:pt x="305" y="156"/>
                  </a:cubicBezTo>
                  <a:lnTo>
                    <a:pt x="293" y="167"/>
                  </a:lnTo>
                  <a:cubicBezTo>
                    <a:pt x="287" y="158"/>
                    <a:pt x="280" y="149"/>
                    <a:pt x="270" y="140"/>
                  </a:cubicBezTo>
                  <a:lnTo>
                    <a:pt x="280" y="130"/>
                  </a:lnTo>
                  <a:close/>
                  <a:moveTo>
                    <a:pt x="264" y="141"/>
                  </a:moveTo>
                  <a:cubicBezTo>
                    <a:pt x="266" y="143"/>
                    <a:pt x="264" y="144"/>
                    <a:pt x="260" y="144"/>
                  </a:cubicBezTo>
                  <a:cubicBezTo>
                    <a:pt x="252" y="154"/>
                    <a:pt x="242" y="163"/>
                    <a:pt x="230" y="171"/>
                  </a:cubicBezTo>
                  <a:lnTo>
                    <a:pt x="222" y="158"/>
                  </a:lnTo>
                  <a:cubicBezTo>
                    <a:pt x="235" y="149"/>
                    <a:pt x="245" y="140"/>
                    <a:pt x="253" y="130"/>
                  </a:cubicBezTo>
                  <a:lnTo>
                    <a:pt x="264" y="141"/>
                  </a:lnTo>
                  <a:close/>
                  <a:moveTo>
                    <a:pt x="322" y="126"/>
                  </a:moveTo>
                  <a:lnTo>
                    <a:pt x="307" y="126"/>
                  </a:lnTo>
                  <a:lnTo>
                    <a:pt x="307" y="25"/>
                  </a:lnTo>
                  <a:lnTo>
                    <a:pt x="321" y="25"/>
                  </a:lnTo>
                  <a:cubicBezTo>
                    <a:pt x="325" y="26"/>
                    <a:pt x="325" y="27"/>
                    <a:pt x="322" y="30"/>
                  </a:cubicBezTo>
                  <a:lnTo>
                    <a:pt x="322" y="126"/>
                  </a:lnTo>
                  <a:close/>
                  <a:moveTo>
                    <a:pt x="326" y="170"/>
                  </a:moveTo>
                  <a:lnTo>
                    <a:pt x="323" y="156"/>
                  </a:lnTo>
                  <a:lnTo>
                    <a:pt x="332" y="156"/>
                  </a:lnTo>
                  <a:cubicBezTo>
                    <a:pt x="334" y="156"/>
                    <a:pt x="335" y="155"/>
                    <a:pt x="335" y="153"/>
                  </a:cubicBezTo>
                  <a:lnTo>
                    <a:pt x="335" y="8"/>
                  </a:lnTo>
                  <a:lnTo>
                    <a:pt x="350" y="8"/>
                  </a:lnTo>
                  <a:cubicBezTo>
                    <a:pt x="354" y="8"/>
                    <a:pt x="354" y="10"/>
                    <a:pt x="350" y="12"/>
                  </a:cubicBezTo>
                  <a:lnTo>
                    <a:pt x="350" y="158"/>
                  </a:lnTo>
                  <a:cubicBezTo>
                    <a:pt x="350" y="166"/>
                    <a:pt x="346" y="170"/>
                    <a:pt x="338" y="170"/>
                  </a:cubicBezTo>
                  <a:lnTo>
                    <a:pt x="326" y="170"/>
                  </a:lnTo>
                  <a:close/>
                  <a:moveTo>
                    <a:pt x="206" y="10"/>
                  </a:moveTo>
                  <a:cubicBezTo>
                    <a:pt x="215" y="15"/>
                    <a:pt x="224" y="20"/>
                    <a:pt x="231" y="27"/>
                  </a:cubicBezTo>
                  <a:lnTo>
                    <a:pt x="221" y="42"/>
                  </a:lnTo>
                  <a:cubicBezTo>
                    <a:pt x="214" y="35"/>
                    <a:pt x="206" y="29"/>
                    <a:pt x="197" y="24"/>
                  </a:cubicBezTo>
                  <a:lnTo>
                    <a:pt x="206" y="10"/>
                  </a:lnTo>
                  <a:close/>
                  <a:moveTo>
                    <a:pt x="200" y="54"/>
                  </a:moveTo>
                  <a:cubicBezTo>
                    <a:pt x="210" y="60"/>
                    <a:pt x="219" y="66"/>
                    <a:pt x="227" y="72"/>
                  </a:cubicBezTo>
                  <a:lnTo>
                    <a:pt x="217" y="86"/>
                  </a:lnTo>
                  <a:cubicBezTo>
                    <a:pt x="210" y="80"/>
                    <a:pt x="202" y="74"/>
                    <a:pt x="191" y="68"/>
                  </a:cubicBezTo>
                  <a:lnTo>
                    <a:pt x="200" y="54"/>
                  </a:lnTo>
                  <a:close/>
                  <a:moveTo>
                    <a:pt x="411" y="51"/>
                  </a:moveTo>
                  <a:cubicBezTo>
                    <a:pt x="416" y="51"/>
                    <a:pt x="416" y="53"/>
                    <a:pt x="413" y="56"/>
                  </a:cubicBezTo>
                  <a:lnTo>
                    <a:pt x="413" y="172"/>
                  </a:lnTo>
                  <a:lnTo>
                    <a:pt x="398" y="172"/>
                  </a:lnTo>
                  <a:lnTo>
                    <a:pt x="398" y="79"/>
                  </a:lnTo>
                  <a:cubicBezTo>
                    <a:pt x="395" y="85"/>
                    <a:pt x="392" y="89"/>
                    <a:pt x="389" y="93"/>
                  </a:cubicBezTo>
                  <a:lnTo>
                    <a:pt x="377" y="84"/>
                  </a:lnTo>
                  <a:cubicBezTo>
                    <a:pt x="394" y="63"/>
                    <a:pt x="404" y="35"/>
                    <a:pt x="407" y="0"/>
                  </a:cubicBezTo>
                  <a:lnTo>
                    <a:pt x="424" y="4"/>
                  </a:lnTo>
                  <a:cubicBezTo>
                    <a:pt x="426" y="6"/>
                    <a:pt x="425" y="7"/>
                    <a:pt x="422" y="8"/>
                  </a:cubicBezTo>
                  <a:cubicBezTo>
                    <a:pt x="420" y="21"/>
                    <a:pt x="416" y="35"/>
                    <a:pt x="411" y="51"/>
                  </a:cubicBezTo>
                  <a:close/>
                  <a:moveTo>
                    <a:pt x="495" y="36"/>
                  </a:moveTo>
                  <a:lnTo>
                    <a:pt x="495" y="50"/>
                  </a:lnTo>
                  <a:lnTo>
                    <a:pt x="532" y="50"/>
                  </a:lnTo>
                  <a:lnTo>
                    <a:pt x="532" y="138"/>
                  </a:lnTo>
                  <a:lnTo>
                    <a:pt x="462" y="138"/>
                  </a:lnTo>
                  <a:lnTo>
                    <a:pt x="462" y="50"/>
                  </a:lnTo>
                  <a:lnTo>
                    <a:pt x="480" y="50"/>
                  </a:lnTo>
                  <a:lnTo>
                    <a:pt x="480" y="36"/>
                  </a:lnTo>
                  <a:lnTo>
                    <a:pt x="426" y="36"/>
                  </a:lnTo>
                  <a:lnTo>
                    <a:pt x="426" y="21"/>
                  </a:lnTo>
                  <a:lnTo>
                    <a:pt x="480" y="21"/>
                  </a:lnTo>
                  <a:lnTo>
                    <a:pt x="480" y="0"/>
                  </a:lnTo>
                  <a:lnTo>
                    <a:pt x="494" y="0"/>
                  </a:lnTo>
                  <a:cubicBezTo>
                    <a:pt x="498" y="1"/>
                    <a:pt x="499" y="2"/>
                    <a:pt x="495" y="5"/>
                  </a:cubicBezTo>
                  <a:lnTo>
                    <a:pt x="495" y="21"/>
                  </a:lnTo>
                  <a:lnTo>
                    <a:pt x="544" y="21"/>
                  </a:lnTo>
                  <a:lnTo>
                    <a:pt x="544" y="36"/>
                  </a:lnTo>
                  <a:lnTo>
                    <a:pt x="495" y="36"/>
                  </a:lnTo>
                  <a:close/>
                  <a:moveTo>
                    <a:pt x="475" y="62"/>
                  </a:moveTo>
                  <a:lnTo>
                    <a:pt x="475" y="75"/>
                  </a:lnTo>
                  <a:lnTo>
                    <a:pt x="519" y="75"/>
                  </a:lnTo>
                  <a:lnTo>
                    <a:pt x="519" y="62"/>
                  </a:lnTo>
                  <a:lnTo>
                    <a:pt x="475" y="62"/>
                  </a:lnTo>
                  <a:close/>
                  <a:moveTo>
                    <a:pt x="475" y="87"/>
                  </a:moveTo>
                  <a:lnTo>
                    <a:pt x="475" y="100"/>
                  </a:lnTo>
                  <a:lnTo>
                    <a:pt x="519" y="100"/>
                  </a:lnTo>
                  <a:lnTo>
                    <a:pt x="519" y="87"/>
                  </a:lnTo>
                  <a:lnTo>
                    <a:pt x="475" y="87"/>
                  </a:lnTo>
                  <a:close/>
                  <a:moveTo>
                    <a:pt x="475" y="112"/>
                  </a:moveTo>
                  <a:lnTo>
                    <a:pt x="475" y="126"/>
                  </a:lnTo>
                  <a:lnTo>
                    <a:pt x="519" y="126"/>
                  </a:lnTo>
                  <a:lnTo>
                    <a:pt x="519" y="112"/>
                  </a:lnTo>
                  <a:lnTo>
                    <a:pt x="475" y="112"/>
                  </a:lnTo>
                  <a:close/>
                  <a:moveTo>
                    <a:pt x="431" y="172"/>
                  </a:moveTo>
                  <a:lnTo>
                    <a:pt x="431" y="52"/>
                  </a:lnTo>
                  <a:lnTo>
                    <a:pt x="446" y="52"/>
                  </a:lnTo>
                  <a:cubicBezTo>
                    <a:pt x="450" y="53"/>
                    <a:pt x="450" y="54"/>
                    <a:pt x="446" y="57"/>
                  </a:cubicBezTo>
                  <a:lnTo>
                    <a:pt x="446" y="151"/>
                  </a:lnTo>
                  <a:lnTo>
                    <a:pt x="550" y="151"/>
                  </a:lnTo>
                  <a:lnTo>
                    <a:pt x="550" y="165"/>
                  </a:lnTo>
                  <a:lnTo>
                    <a:pt x="446" y="165"/>
                  </a:lnTo>
                  <a:lnTo>
                    <a:pt x="446" y="172"/>
                  </a:lnTo>
                  <a:lnTo>
                    <a:pt x="431" y="172"/>
                  </a:lnTo>
                  <a:close/>
                  <a:moveTo>
                    <a:pt x="578" y="76"/>
                  </a:moveTo>
                  <a:lnTo>
                    <a:pt x="578" y="57"/>
                  </a:lnTo>
                  <a:lnTo>
                    <a:pt x="597" y="57"/>
                  </a:lnTo>
                  <a:lnTo>
                    <a:pt x="597" y="76"/>
                  </a:lnTo>
                  <a:lnTo>
                    <a:pt x="578" y="76"/>
                  </a:lnTo>
                  <a:close/>
                  <a:moveTo>
                    <a:pt x="578" y="156"/>
                  </a:moveTo>
                  <a:lnTo>
                    <a:pt x="578" y="137"/>
                  </a:lnTo>
                  <a:lnTo>
                    <a:pt x="597" y="137"/>
                  </a:lnTo>
                  <a:lnTo>
                    <a:pt x="597" y="156"/>
                  </a:lnTo>
                  <a:lnTo>
                    <a:pt x="578" y="156"/>
                  </a:lnTo>
                  <a:close/>
                  <a:moveTo>
                    <a:pt x="701" y="197"/>
                  </a:moveTo>
                  <a:cubicBezTo>
                    <a:pt x="692" y="185"/>
                    <a:pt x="684" y="171"/>
                    <a:pt x="678" y="156"/>
                  </a:cubicBezTo>
                  <a:cubicBezTo>
                    <a:pt x="671" y="140"/>
                    <a:pt x="668" y="124"/>
                    <a:pt x="668" y="107"/>
                  </a:cubicBezTo>
                  <a:cubicBezTo>
                    <a:pt x="668" y="92"/>
                    <a:pt x="671" y="78"/>
                    <a:pt x="675" y="64"/>
                  </a:cubicBezTo>
                  <a:cubicBezTo>
                    <a:pt x="681" y="48"/>
                    <a:pt x="690" y="32"/>
                    <a:pt x="701" y="17"/>
                  </a:cubicBezTo>
                  <a:lnTo>
                    <a:pt x="713" y="17"/>
                  </a:lnTo>
                  <a:cubicBezTo>
                    <a:pt x="706" y="30"/>
                    <a:pt x="701" y="39"/>
                    <a:pt x="698" y="44"/>
                  </a:cubicBezTo>
                  <a:cubicBezTo>
                    <a:pt x="695" y="53"/>
                    <a:pt x="692" y="62"/>
                    <a:pt x="689" y="71"/>
                  </a:cubicBezTo>
                  <a:cubicBezTo>
                    <a:pt x="687" y="83"/>
                    <a:pt x="685" y="95"/>
                    <a:pt x="685" y="107"/>
                  </a:cubicBezTo>
                  <a:cubicBezTo>
                    <a:pt x="685" y="137"/>
                    <a:pt x="695" y="167"/>
                    <a:pt x="713" y="197"/>
                  </a:cubicBezTo>
                  <a:lnTo>
                    <a:pt x="701" y="197"/>
                  </a:lnTo>
                  <a:close/>
                  <a:moveTo>
                    <a:pt x="733" y="160"/>
                  </a:moveTo>
                  <a:cubicBezTo>
                    <a:pt x="758" y="145"/>
                    <a:pt x="770" y="121"/>
                    <a:pt x="769" y="88"/>
                  </a:cubicBezTo>
                  <a:lnTo>
                    <a:pt x="786" y="91"/>
                  </a:lnTo>
                  <a:cubicBezTo>
                    <a:pt x="788" y="93"/>
                    <a:pt x="787" y="94"/>
                    <a:pt x="785" y="96"/>
                  </a:cubicBezTo>
                  <a:lnTo>
                    <a:pt x="781" y="123"/>
                  </a:lnTo>
                  <a:cubicBezTo>
                    <a:pt x="789" y="132"/>
                    <a:pt x="798" y="139"/>
                    <a:pt x="810" y="146"/>
                  </a:cubicBezTo>
                  <a:lnTo>
                    <a:pt x="810" y="73"/>
                  </a:lnTo>
                  <a:lnTo>
                    <a:pt x="759" y="73"/>
                  </a:lnTo>
                  <a:lnTo>
                    <a:pt x="759" y="59"/>
                  </a:lnTo>
                  <a:lnTo>
                    <a:pt x="873" y="59"/>
                  </a:lnTo>
                  <a:lnTo>
                    <a:pt x="873" y="73"/>
                  </a:lnTo>
                  <a:lnTo>
                    <a:pt x="825" y="73"/>
                  </a:lnTo>
                  <a:lnTo>
                    <a:pt x="825" y="101"/>
                  </a:lnTo>
                  <a:lnTo>
                    <a:pt x="878" y="101"/>
                  </a:lnTo>
                  <a:lnTo>
                    <a:pt x="878" y="115"/>
                  </a:lnTo>
                  <a:lnTo>
                    <a:pt x="825" y="115"/>
                  </a:lnTo>
                  <a:lnTo>
                    <a:pt x="825" y="151"/>
                  </a:lnTo>
                  <a:cubicBezTo>
                    <a:pt x="833" y="153"/>
                    <a:pt x="840" y="154"/>
                    <a:pt x="848" y="154"/>
                  </a:cubicBezTo>
                  <a:lnTo>
                    <a:pt x="897" y="154"/>
                  </a:lnTo>
                  <a:lnTo>
                    <a:pt x="894" y="168"/>
                  </a:lnTo>
                  <a:lnTo>
                    <a:pt x="848" y="168"/>
                  </a:lnTo>
                  <a:cubicBezTo>
                    <a:pt x="819" y="168"/>
                    <a:pt x="795" y="158"/>
                    <a:pt x="777" y="137"/>
                  </a:cubicBezTo>
                  <a:cubicBezTo>
                    <a:pt x="769" y="153"/>
                    <a:pt x="759" y="166"/>
                    <a:pt x="745" y="174"/>
                  </a:cubicBezTo>
                  <a:lnTo>
                    <a:pt x="733" y="160"/>
                  </a:lnTo>
                  <a:close/>
                  <a:moveTo>
                    <a:pt x="825" y="23"/>
                  </a:moveTo>
                  <a:lnTo>
                    <a:pt x="894" y="23"/>
                  </a:lnTo>
                  <a:lnTo>
                    <a:pt x="894" y="63"/>
                  </a:lnTo>
                  <a:lnTo>
                    <a:pt x="879" y="63"/>
                  </a:lnTo>
                  <a:lnTo>
                    <a:pt x="879" y="37"/>
                  </a:lnTo>
                  <a:lnTo>
                    <a:pt x="754" y="37"/>
                  </a:lnTo>
                  <a:lnTo>
                    <a:pt x="754" y="64"/>
                  </a:lnTo>
                  <a:lnTo>
                    <a:pt x="739" y="64"/>
                  </a:lnTo>
                  <a:lnTo>
                    <a:pt x="739" y="23"/>
                  </a:lnTo>
                  <a:lnTo>
                    <a:pt x="807" y="23"/>
                  </a:lnTo>
                  <a:lnTo>
                    <a:pt x="807" y="1"/>
                  </a:lnTo>
                  <a:lnTo>
                    <a:pt x="824" y="1"/>
                  </a:lnTo>
                  <a:cubicBezTo>
                    <a:pt x="829" y="2"/>
                    <a:pt x="829" y="4"/>
                    <a:pt x="825" y="7"/>
                  </a:cubicBezTo>
                  <a:lnTo>
                    <a:pt x="825" y="23"/>
                  </a:lnTo>
                  <a:close/>
                  <a:moveTo>
                    <a:pt x="1065" y="54"/>
                  </a:moveTo>
                  <a:lnTo>
                    <a:pt x="1039" y="54"/>
                  </a:lnTo>
                  <a:cubicBezTo>
                    <a:pt x="1041" y="81"/>
                    <a:pt x="1045" y="102"/>
                    <a:pt x="1052" y="115"/>
                  </a:cubicBezTo>
                  <a:cubicBezTo>
                    <a:pt x="1059" y="102"/>
                    <a:pt x="1063" y="81"/>
                    <a:pt x="1065" y="54"/>
                  </a:cubicBezTo>
                  <a:close/>
                  <a:moveTo>
                    <a:pt x="1062" y="129"/>
                  </a:moveTo>
                  <a:cubicBezTo>
                    <a:pt x="1070" y="139"/>
                    <a:pt x="1081" y="147"/>
                    <a:pt x="1095" y="155"/>
                  </a:cubicBezTo>
                  <a:lnTo>
                    <a:pt x="1086" y="171"/>
                  </a:lnTo>
                  <a:cubicBezTo>
                    <a:pt x="1070" y="161"/>
                    <a:pt x="1058" y="151"/>
                    <a:pt x="1052" y="141"/>
                  </a:cubicBezTo>
                  <a:cubicBezTo>
                    <a:pt x="1040" y="154"/>
                    <a:pt x="1023" y="166"/>
                    <a:pt x="999" y="175"/>
                  </a:cubicBezTo>
                  <a:lnTo>
                    <a:pt x="991" y="160"/>
                  </a:lnTo>
                  <a:cubicBezTo>
                    <a:pt x="1017" y="150"/>
                    <a:pt x="1034" y="139"/>
                    <a:pt x="1043" y="128"/>
                  </a:cubicBezTo>
                  <a:cubicBezTo>
                    <a:pt x="1034" y="111"/>
                    <a:pt x="1030" y="95"/>
                    <a:pt x="1029" y="78"/>
                  </a:cubicBezTo>
                  <a:cubicBezTo>
                    <a:pt x="1026" y="86"/>
                    <a:pt x="1023" y="92"/>
                    <a:pt x="1020" y="96"/>
                  </a:cubicBezTo>
                  <a:lnTo>
                    <a:pt x="1007" y="86"/>
                  </a:lnTo>
                  <a:cubicBezTo>
                    <a:pt x="1022" y="64"/>
                    <a:pt x="1031" y="37"/>
                    <a:pt x="1034" y="4"/>
                  </a:cubicBezTo>
                  <a:lnTo>
                    <a:pt x="1050" y="8"/>
                  </a:lnTo>
                  <a:cubicBezTo>
                    <a:pt x="1053" y="10"/>
                    <a:pt x="1052" y="11"/>
                    <a:pt x="1047" y="12"/>
                  </a:cubicBezTo>
                  <a:cubicBezTo>
                    <a:pt x="1046" y="21"/>
                    <a:pt x="1044" y="30"/>
                    <a:pt x="1041" y="39"/>
                  </a:cubicBezTo>
                  <a:lnTo>
                    <a:pt x="1092" y="39"/>
                  </a:lnTo>
                  <a:lnTo>
                    <a:pt x="1092" y="54"/>
                  </a:lnTo>
                  <a:lnTo>
                    <a:pt x="1080" y="54"/>
                  </a:lnTo>
                  <a:cubicBezTo>
                    <a:pt x="1079" y="85"/>
                    <a:pt x="1073" y="110"/>
                    <a:pt x="1062" y="129"/>
                  </a:cubicBezTo>
                  <a:close/>
                  <a:moveTo>
                    <a:pt x="999" y="36"/>
                  </a:moveTo>
                  <a:lnTo>
                    <a:pt x="987" y="30"/>
                  </a:lnTo>
                  <a:cubicBezTo>
                    <a:pt x="991" y="23"/>
                    <a:pt x="995" y="16"/>
                    <a:pt x="999" y="7"/>
                  </a:cubicBezTo>
                  <a:lnTo>
                    <a:pt x="1012" y="14"/>
                  </a:lnTo>
                  <a:cubicBezTo>
                    <a:pt x="1014" y="16"/>
                    <a:pt x="1013" y="17"/>
                    <a:pt x="1010" y="18"/>
                  </a:cubicBezTo>
                  <a:cubicBezTo>
                    <a:pt x="1007" y="25"/>
                    <a:pt x="1003" y="31"/>
                    <a:pt x="999" y="36"/>
                  </a:cubicBezTo>
                  <a:close/>
                  <a:moveTo>
                    <a:pt x="981" y="130"/>
                  </a:moveTo>
                  <a:cubicBezTo>
                    <a:pt x="985" y="126"/>
                    <a:pt x="988" y="119"/>
                    <a:pt x="990" y="110"/>
                  </a:cubicBezTo>
                  <a:lnTo>
                    <a:pt x="969" y="110"/>
                  </a:lnTo>
                  <a:cubicBezTo>
                    <a:pt x="967" y="114"/>
                    <a:pt x="964" y="119"/>
                    <a:pt x="962" y="123"/>
                  </a:cubicBezTo>
                  <a:cubicBezTo>
                    <a:pt x="969" y="125"/>
                    <a:pt x="975" y="128"/>
                    <a:pt x="981" y="130"/>
                  </a:cubicBezTo>
                  <a:close/>
                  <a:moveTo>
                    <a:pt x="951" y="142"/>
                  </a:moveTo>
                  <a:lnTo>
                    <a:pt x="939" y="135"/>
                  </a:lnTo>
                  <a:cubicBezTo>
                    <a:pt x="944" y="128"/>
                    <a:pt x="949" y="119"/>
                    <a:pt x="954" y="110"/>
                  </a:cubicBezTo>
                  <a:lnTo>
                    <a:pt x="926" y="110"/>
                  </a:lnTo>
                  <a:lnTo>
                    <a:pt x="926" y="98"/>
                  </a:lnTo>
                  <a:lnTo>
                    <a:pt x="959" y="98"/>
                  </a:lnTo>
                  <a:cubicBezTo>
                    <a:pt x="962" y="91"/>
                    <a:pt x="964" y="86"/>
                    <a:pt x="966" y="81"/>
                  </a:cubicBezTo>
                  <a:lnTo>
                    <a:pt x="980" y="85"/>
                  </a:lnTo>
                  <a:cubicBezTo>
                    <a:pt x="982" y="87"/>
                    <a:pt x="981" y="88"/>
                    <a:pt x="978" y="89"/>
                  </a:cubicBezTo>
                  <a:lnTo>
                    <a:pt x="973" y="98"/>
                  </a:lnTo>
                  <a:lnTo>
                    <a:pt x="1016" y="98"/>
                  </a:lnTo>
                  <a:lnTo>
                    <a:pt x="1016" y="110"/>
                  </a:lnTo>
                  <a:lnTo>
                    <a:pt x="1005" y="110"/>
                  </a:lnTo>
                  <a:cubicBezTo>
                    <a:pt x="1002" y="120"/>
                    <a:pt x="998" y="128"/>
                    <a:pt x="993" y="135"/>
                  </a:cubicBezTo>
                  <a:cubicBezTo>
                    <a:pt x="998" y="137"/>
                    <a:pt x="1003" y="140"/>
                    <a:pt x="1008" y="143"/>
                  </a:cubicBezTo>
                  <a:lnTo>
                    <a:pt x="1001" y="155"/>
                  </a:lnTo>
                  <a:cubicBezTo>
                    <a:pt x="995" y="151"/>
                    <a:pt x="990" y="149"/>
                    <a:pt x="986" y="147"/>
                  </a:cubicBezTo>
                  <a:cubicBezTo>
                    <a:pt x="973" y="160"/>
                    <a:pt x="955" y="168"/>
                    <a:pt x="933" y="171"/>
                  </a:cubicBezTo>
                  <a:lnTo>
                    <a:pt x="928" y="157"/>
                  </a:lnTo>
                  <a:cubicBezTo>
                    <a:pt x="948" y="155"/>
                    <a:pt x="963" y="150"/>
                    <a:pt x="973" y="141"/>
                  </a:cubicBezTo>
                  <a:cubicBezTo>
                    <a:pt x="968" y="138"/>
                    <a:pt x="962" y="136"/>
                    <a:pt x="957" y="134"/>
                  </a:cubicBezTo>
                  <a:lnTo>
                    <a:pt x="951" y="142"/>
                  </a:lnTo>
                  <a:close/>
                  <a:moveTo>
                    <a:pt x="966" y="1"/>
                  </a:moveTo>
                  <a:lnTo>
                    <a:pt x="978" y="1"/>
                  </a:lnTo>
                  <a:cubicBezTo>
                    <a:pt x="982" y="2"/>
                    <a:pt x="983" y="3"/>
                    <a:pt x="979" y="6"/>
                  </a:cubicBezTo>
                  <a:lnTo>
                    <a:pt x="979" y="38"/>
                  </a:lnTo>
                  <a:lnTo>
                    <a:pt x="1017" y="38"/>
                  </a:lnTo>
                  <a:lnTo>
                    <a:pt x="1017" y="50"/>
                  </a:lnTo>
                  <a:lnTo>
                    <a:pt x="986" y="50"/>
                  </a:lnTo>
                  <a:cubicBezTo>
                    <a:pt x="991" y="56"/>
                    <a:pt x="1000" y="63"/>
                    <a:pt x="1011" y="69"/>
                  </a:cubicBezTo>
                  <a:lnTo>
                    <a:pt x="1003" y="81"/>
                  </a:lnTo>
                  <a:cubicBezTo>
                    <a:pt x="995" y="76"/>
                    <a:pt x="987" y="69"/>
                    <a:pt x="979" y="60"/>
                  </a:cubicBezTo>
                  <a:lnTo>
                    <a:pt x="979" y="78"/>
                  </a:lnTo>
                  <a:lnTo>
                    <a:pt x="966" y="78"/>
                  </a:lnTo>
                  <a:lnTo>
                    <a:pt x="966" y="64"/>
                  </a:lnTo>
                  <a:cubicBezTo>
                    <a:pt x="958" y="74"/>
                    <a:pt x="947" y="83"/>
                    <a:pt x="933" y="91"/>
                  </a:cubicBezTo>
                  <a:lnTo>
                    <a:pt x="924" y="79"/>
                  </a:lnTo>
                  <a:cubicBezTo>
                    <a:pt x="939" y="71"/>
                    <a:pt x="952" y="61"/>
                    <a:pt x="962" y="50"/>
                  </a:cubicBezTo>
                  <a:lnTo>
                    <a:pt x="927" y="50"/>
                  </a:lnTo>
                  <a:lnTo>
                    <a:pt x="927" y="38"/>
                  </a:lnTo>
                  <a:lnTo>
                    <a:pt x="966" y="38"/>
                  </a:lnTo>
                  <a:lnTo>
                    <a:pt x="966" y="1"/>
                  </a:lnTo>
                  <a:close/>
                  <a:moveTo>
                    <a:pt x="932" y="16"/>
                  </a:moveTo>
                  <a:lnTo>
                    <a:pt x="944" y="9"/>
                  </a:lnTo>
                  <a:cubicBezTo>
                    <a:pt x="950" y="15"/>
                    <a:pt x="954" y="21"/>
                    <a:pt x="957" y="27"/>
                  </a:cubicBezTo>
                  <a:lnTo>
                    <a:pt x="945" y="36"/>
                  </a:lnTo>
                  <a:cubicBezTo>
                    <a:pt x="942" y="28"/>
                    <a:pt x="937" y="22"/>
                    <a:pt x="932" y="16"/>
                  </a:cubicBezTo>
                  <a:close/>
                  <a:moveTo>
                    <a:pt x="1128" y="197"/>
                  </a:moveTo>
                  <a:lnTo>
                    <a:pt x="1116" y="197"/>
                  </a:lnTo>
                  <a:cubicBezTo>
                    <a:pt x="1135" y="167"/>
                    <a:pt x="1144" y="137"/>
                    <a:pt x="1144" y="107"/>
                  </a:cubicBezTo>
                  <a:cubicBezTo>
                    <a:pt x="1144" y="95"/>
                    <a:pt x="1143" y="83"/>
                    <a:pt x="1140" y="72"/>
                  </a:cubicBezTo>
                  <a:cubicBezTo>
                    <a:pt x="1138" y="62"/>
                    <a:pt x="1135" y="53"/>
                    <a:pt x="1131" y="45"/>
                  </a:cubicBezTo>
                  <a:cubicBezTo>
                    <a:pt x="1129" y="39"/>
                    <a:pt x="1124" y="30"/>
                    <a:pt x="1116" y="17"/>
                  </a:cubicBezTo>
                  <a:lnTo>
                    <a:pt x="1128" y="17"/>
                  </a:lnTo>
                  <a:cubicBezTo>
                    <a:pt x="1140" y="32"/>
                    <a:pt x="1149" y="48"/>
                    <a:pt x="1154" y="64"/>
                  </a:cubicBezTo>
                  <a:cubicBezTo>
                    <a:pt x="1159" y="78"/>
                    <a:pt x="1161" y="92"/>
                    <a:pt x="1161" y="107"/>
                  </a:cubicBezTo>
                  <a:cubicBezTo>
                    <a:pt x="1161" y="124"/>
                    <a:pt x="1158" y="140"/>
                    <a:pt x="1152" y="156"/>
                  </a:cubicBezTo>
                  <a:cubicBezTo>
                    <a:pt x="1145" y="171"/>
                    <a:pt x="1137" y="185"/>
                    <a:pt x="1128" y="197"/>
                  </a:cubicBezTo>
                  <a:close/>
                  <a:moveTo>
                    <a:pt x="1225" y="174"/>
                  </a:moveTo>
                  <a:cubicBezTo>
                    <a:pt x="1213" y="161"/>
                    <a:pt x="1200" y="150"/>
                    <a:pt x="1187" y="141"/>
                  </a:cubicBezTo>
                  <a:lnTo>
                    <a:pt x="1198" y="126"/>
                  </a:lnTo>
                  <a:cubicBezTo>
                    <a:pt x="1214" y="136"/>
                    <a:pt x="1228" y="147"/>
                    <a:pt x="1238" y="159"/>
                  </a:cubicBezTo>
                  <a:lnTo>
                    <a:pt x="1225" y="174"/>
                  </a:lnTo>
                  <a:close/>
                  <a:moveTo>
                    <a:pt x="1432" y="75"/>
                  </a:moveTo>
                  <a:lnTo>
                    <a:pt x="1432" y="72"/>
                  </a:lnTo>
                  <a:lnTo>
                    <a:pt x="1395" y="72"/>
                  </a:lnTo>
                  <a:lnTo>
                    <a:pt x="1395" y="174"/>
                  </a:lnTo>
                  <a:lnTo>
                    <a:pt x="1380" y="174"/>
                  </a:lnTo>
                  <a:lnTo>
                    <a:pt x="1380" y="6"/>
                  </a:lnTo>
                  <a:lnTo>
                    <a:pt x="1447" y="6"/>
                  </a:lnTo>
                  <a:lnTo>
                    <a:pt x="1447" y="75"/>
                  </a:lnTo>
                  <a:lnTo>
                    <a:pt x="1432" y="75"/>
                  </a:lnTo>
                  <a:close/>
                  <a:moveTo>
                    <a:pt x="1432" y="33"/>
                  </a:moveTo>
                  <a:lnTo>
                    <a:pt x="1432" y="18"/>
                  </a:lnTo>
                  <a:lnTo>
                    <a:pt x="1395" y="18"/>
                  </a:lnTo>
                  <a:lnTo>
                    <a:pt x="1395" y="33"/>
                  </a:lnTo>
                  <a:lnTo>
                    <a:pt x="1432" y="33"/>
                  </a:lnTo>
                  <a:close/>
                  <a:moveTo>
                    <a:pt x="1432" y="60"/>
                  </a:moveTo>
                  <a:lnTo>
                    <a:pt x="1432" y="45"/>
                  </a:lnTo>
                  <a:lnTo>
                    <a:pt x="1395" y="45"/>
                  </a:lnTo>
                  <a:lnTo>
                    <a:pt x="1395" y="60"/>
                  </a:lnTo>
                  <a:lnTo>
                    <a:pt x="1432" y="60"/>
                  </a:lnTo>
                  <a:close/>
                  <a:moveTo>
                    <a:pt x="1434" y="146"/>
                  </a:moveTo>
                  <a:lnTo>
                    <a:pt x="1434" y="156"/>
                  </a:lnTo>
                  <a:lnTo>
                    <a:pt x="1421" y="156"/>
                  </a:lnTo>
                  <a:lnTo>
                    <a:pt x="1421" y="90"/>
                  </a:lnTo>
                  <a:lnTo>
                    <a:pt x="1492" y="90"/>
                  </a:lnTo>
                  <a:lnTo>
                    <a:pt x="1492" y="152"/>
                  </a:lnTo>
                  <a:lnTo>
                    <a:pt x="1480" y="152"/>
                  </a:lnTo>
                  <a:lnTo>
                    <a:pt x="1480" y="146"/>
                  </a:lnTo>
                  <a:lnTo>
                    <a:pt x="1434" y="146"/>
                  </a:lnTo>
                  <a:close/>
                  <a:moveTo>
                    <a:pt x="1480" y="134"/>
                  </a:moveTo>
                  <a:lnTo>
                    <a:pt x="1480" y="102"/>
                  </a:lnTo>
                  <a:lnTo>
                    <a:pt x="1434" y="102"/>
                  </a:lnTo>
                  <a:lnTo>
                    <a:pt x="1434" y="134"/>
                  </a:lnTo>
                  <a:lnTo>
                    <a:pt x="1480" y="134"/>
                  </a:lnTo>
                  <a:close/>
                  <a:moveTo>
                    <a:pt x="1505" y="171"/>
                  </a:moveTo>
                  <a:lnTo>
                    <a:pt x="1501" y="157"/>
                  </a:lnTo>
                  <a:lnTo>
                    <a:pt x="1516" y="157"/>
                  </a:lnTo>
                  <a:cubicBezTo>
                    <a:pt x="1518" y="157"/>
                    <a:pt x="1519" y="156"/>
                    <a:pt x="1519" y="155"/>
                  </a:cubicBezTo>
                  <a:lnTo>
                    <a:pt x="1519" y="72"/>
                  </a:lnTo>
                  <a:lnTo>
                    <a:pt x="1480" y="72"/>
                  </a:lnTo>
                  <a:lnTo>
                    <a:pt x="1480" y="76"/>
                  </a:lnTo>
                  <a:lnTo>
                    <a:pt x="1465" y="76"/>
                  </a:lnTo>
                  <a:lnTo>
                    <a:pt x="1465" y="6"/>
                  </a:lnTo>
                  <a:lnTo>
                    <a:pt x="1534" y="6"/>
                  </a:lnTo>
                  <a:lnTo>
                    <a:pt x="1534" y="159"/>
                  </a:lnTo>
                  <a:cubicBezTo>
                    <a:pt x="1534" y="167"/>
                    <a:pt x="1530" y="171"/>
                    <a:pt x="1522" y="171"/>
                  </a:cubicBezTo>
                  <a:lnTo>
                    <a:pt x="1505" y="171"/>
                  </a:lnTo>
                  <a:close/>
                  <a:moveTo>
                    <a:pt x="1519" y="18"/>
                  </a:moveTo>
                  <a:lnTo>
                    <a:pt x="1480" y="18"/>
                  </a:lnTo>
                  <a:lnTo>
                    <a:pt x="1480" y="33"/>
                  </a:lnTo>
                  <a:lnTo>
                    <a:pt x="1519" y="33"/>
                  </a:lnTo>
                  <a:lnTo>
                    <a:pt x="1519" y="18"/>
                  </a:lnTo>
                  <a:close/>
                  <a:moveTo>
                    <a:pt x="1519" y="60"/>
                  </a:moveTo>
                  <a:lnTo>
                    <a:pt x="1519" y="45"/>
                  </a:lnTo>
                  <a:lnTo>
                    <a:pt x="1480" y="45"/>
                  </a:lnTo>
                  <a:lnTo>
                    <a:pt x="1480" y="60"/>
                  </a:lnTo>
                  <a:lnTo>
                    <a:pt x="1519" y="60"/>
                  </a:lnTo>
                  <a:close/>
                  <a:moveTo>
                    <a:pt x="1669" y="24"/>
                  </a:moveTo>
                  <a:lnTo>
                    <a:pt x="1669" y="154"/>
                  </a:lnTo>
                  <a:lnTo>
                    <a:pt x="1651" y="154"/>
                  </a:lnTo>
                  <a:lnTo>
                    <a:pt x="1651" y="54"/>
                  </a:lnTo>
                  <a:lnTo>
                    <a:pt x="1614" y="54"/>
                  </a:lnTo>
                  <a:lnTo>
                    <a:pt x="1614" y="42"/>
                  </a:lnTo>
                  <a:cubicBezTo>
                    <a:pt x="1636" y="43"/>
                    <a:pt x="1650" y="37"/>
                    <a:pt x="1657" y="24"/>
                  </a:cubicBezTo>
                  <a:lnTo>
                    <a:pt x="1669" y="24"/>
                  </a:lnTo>
                  <a:close/>
                  <a:moveTo>
                    <a:pt x="1793" y="94"/>
                  </a:moveTo>
                  <a:lnTo>
                    <a:pt x="1800" y="26"/>
                  </a:lnTo>
                  <a:lnTo>
                    <a:pt x="1886" y="26"/>
                  </a:lnTo>
                  <a:lnTo>
                    <a:pt x="1886" y="42"/>
                  </a:lnTo>
                  <a:lnTo>
                    <a:pt x="1816" y="42"/>
                  </a:lnTo>
                  <a:lnTo>
                    <a:pt x="1811" y="81"/>
                  </a:lnTo>
                  <a:cubicBezTo>
                    <a:pt x="1820" y="72"/>
                    <a:pt x="1832" y="67"/>
                    <a:pt x="1846" y="67"/>
                  </a:cubicBezTo>
                  <a:cubicBezTo>
                    <a:pt x="1860" y="67"/>
                    <a:pt x="1872" y="71"/>
                    <a:pt x="1880" y="80"/>
                  </a:cubicBezTo>
                  <a:cubicBezTo>
                    <a:pt x="1888" y="88"/>
                    <a:pt x="1892" y="98"/>
                    <a:pt x="1892" y="110"/>
                  </a:cubicBezTo>
                  <a:cubicBezTo>
                    <a:pt x="1892" y="123"/>
                    <a:pt x="1888" y="134"/>
                    <a:pt x="1879" y="142"/>
                  </a:cubicBezTo>
                  <a:cubicBezTo>
                    <a:pt x="1870" y="152"/>
                    <a:pt x="1857" y="156"/>
                    <a:pt x="1840" y="156"/>
                  </a:cubicBezTo>
                  <a:cubicBezTo>
                    <a:pt x="1826" y="156"/>
                    <a:pt x="1814" y="152"/>
                    <a:pt x="1806" y="144"/>
                  </a:cubicBezTo>
                  <a:cubicBezTo>
                    <a:pt x="1798" y="136"/>
                    <a:pt x="1793" y="127"/>
                    <a:pt x="1790" y="115"/>
                  </a:cubicBezTo>
                  <a:lnTo>
                    <a:pt x="1810" y="115"/>
                  </a:lnTo>
                  <a:cubicBezTo>
                    <a:pt x="1812" y="123"/>
                    <a:pt x="1815" y="129"/>
                    <a:pt x="1819" y="133"/>
                  </a:cubicBezTo>
                  <a:cubicBezTo>
                    <a:pt x="1824" y="138"/>
                    <a:pt x="1831" y="140"/>
                    <a:pt x="1840" y="140"/>
                  </a:cubicBezTo>
                  <a:cubicBezTo>
                    <a:pt x="1851" y="140"/>
                    <a:pt x="1860" y="137"/>
                    <a:pt x="1865" y="132"/>
                  </a:cubicBezTo>
                  <a:cubicBezTo>
                    <a:pt x="1871" y="126"/>
                    <a:pt x="1874" y="118"/>
                    <a:pt x="1874" y="110"/>
                  </a:cubicBezTo>
                  <a:cubicBezTo>
                    <a:pt x="1874" y="101"/>
                    <a:pt x="1872" y="95"/>
                    <a:pt x="1867" y="90"/>
                  </a:cubicBezTo>
                  <a:cubicBezTo>
                    <a:pt x="1861" y="84"/>
                    <a:pt x="1854" y="81"/>
                    <a:pt x="1844" y="81"/>
                  </a:cubicBezTo>
                  <a:cubicBezTo>
                    <a:pt x="1830" y="81"/>
                    <a:pt x="1820" y="86"/>
                    <a:pt x="1813" y="94"/>
                  </a:cubicBezTo>
                  <a:lnTo>
                    <a:pt x="1793" y="94"/>
                  </a:lnTo>
                  <a:close/>
                  <a:moveTo>
                    <a:pt x="1953" y="156"/>
                  </a:moveTo>
                  <a:lnTo>
                    <a:pt x="1953" y="137"/>
                  </a:lnTo>
                  <a:lnTo>
                    <a:pt x="1973" y="137"/>
                  </a:lnTo>
                  <a:lnTo>
                    <a:pt x="1973" y="156"/>
                  </a:lnTo>
                  <a:cubicBezTo>
                    <a:pt x="1973" y="163"/>
                    <a:pt x="1971" y="169"/>
                    <a:pt x="1969" y="174"/>
                  </a:cubicBezTo>
                  <a:cubicBezTo>
                    <a:pt x="1966" y="178"/>
                    <a:pt x="1963" y="181"/>
                    <a:pt x="1957" y="184"/>
                  </a:cubicBezTo>
                  <a:lnTo>
                    <a:pt x="1952" y="176"/>
                  </a:lnTo>
                  <a:cubicBezTo>
                    <a:pt x="1956" y="175"/>
                    <a:pt x="1959" y="173"/>
                    <a:pt x="1960" y="170"/>
                  </a:cubicBezTo>
                  <a:cubicBezTo>
                    <a:pt x="1962" y="167"/>
                    <a:pt x="1963" y="162"/>
                    <a:pt x="1963" y="156"/>
                  </a:cubicBezTo>
                  <a:lnTo>
                    <a:pt x="1953" y="156"/>
                  </a:lnTo>
                  <a:close/>
                  <a:moveTo>
                    <a:pt x="2104" y="75"/>
                  </a:moveTo>
                  <a:lnTo>
                    <a:pt x="2104" y="72"/>
                  </a:lnTo>
                  <a:lnTo>
                    <a:pt x="2067" y="72"/>
                  </a:lnTo>
                  <a:lnTo>
                    <a:pt x="2067" y="174"/>
                  </a:lnTo>
                  <a:lnTo>
                    <a:pt x="2052" y="174"/>
                  </a:lnTo>
                  <a:lnTo>
                    <a:pt x="2052" y="6"/>
                  </a:lnTo>
                  <a:lnTo>
                    <a:pt x="2119" y="6"/>
                  </a:lnTo>
                  <a:lnTo>
                    <a:pt x="2119" y="75"/>
                  </a:lnTo>
                  <a:lnTo>
                    <a:pt x="2104" y="75"/>
                  </a:lnTo>
                  <a:close/>
                  <a:moveTo>
                    <a:pt x="2104" y="33"/>
                  </a:moveTo>
                  <a:lnTo>
                    <a:pt x="2104" y="18"/>
                  </a:lnTo>
                  <a:lnTo>
                    <a:pt x="2067" y="18"/>
                  </a:lnTo>
                  <a:lnTo>
                    <a:pt x="2067" y="33"/>
                  </a:lnTo>
                  <a:lnTo>
                    <a:pt x="2104" y="33"/>
                  </a:lnTo>
                  <a:close/>
                  <a:moveTo>
                    <a:pt x="2104" y="60"/>
                  </a:moveTo>
                  <a:lnTo>
                    <a:pt x="2104" y="45"/>
                  </a:lnTo>
                  <a:lnTo>
                    <a:pt x="2067" y="45"/>
                  </a:lnTo>
                  <a:lnTo>
                    <a:pt x="2067" y="60"/>
                  </a:lnTo>
                  <a:lnTo>
                    <a:pt x="2104" y="60"/>
                  </a:lnTo>
                  <a:close/>
                  <a:moveTo>
                    <a:pt x="2106" y="146"/>
                  </a:moveTo>
                  <a:lnTo>
                    <a:pt x="2106" y="156"/>
                  </a:lnTo>
                  <a:lnTo>
                    <a:pt x="2093" y="156"/>
                  </a:lnTo>
                  <a:lnTo>
                    <a:pt x="2093" y="90"/>
                  </a:lnTo>
                  <a:lnTo>
                    <a:pt x="2164" y="90"/>
                  </a:lnTo>
                  <a:lnTo>
                    <a:pt x="2164" y="152"/>
                  </a:lnTo>
                  <a:lnTo>
                    <a:pt x="2152" y="152"/>
                  </a:lnTo>
                  <a:lnTo>
                    <a:pt x="2152" y="146"/>
                  </a:lnTo>
                  <a:lnTo>
                    <a:pt x="2106" y="146"/>
                  </a:lnTo>
                  <a:close/>
                  <a:moveTo>
                    <a:pt x="2152" y="134"/>
                  </a:moveTo>
                  <a:lnTo>
                    <a:pt x="2152" y="102"/>
                  </a:lnTo>
                  <a:lnTo>
                    <a:pt x="2106" y="102"/>
                  </a:lnTo>
                  <a:lnTo>
                    <a:pt x="2106" y="134"/>
                  </a:lnTo>
                  <a:lnTo>
                    <a:pt x="2152" y="134"/>
                  </a:lnTo>
                  <a:close/>
                  <a:moveTo>
                    <a:pt x="2177" y="171"/>
                  </a:moveTo>
                  <a:lnTo>
                    <a:pt x="2173" y="157"/>
                  </a:lnTo>
                  <a:lnTo>
                    <a:pt x="2188" y="157"/>
                  </a:lnTo>
                  <a:cubicBezTo>
                    <a:pt x="2190" y="157"/>
                    <a:pt x="2191" y="156"/>
                    <a:pt x="2191" y="155"/>
                  </a:cubicBezTo>
                  <a:lnTo>
                    <a:pt x="2191" y="72"/>
                  </a:lnTo>
                  <a:lnTo>
                    <a:pt x="2152" y="72"/>
                  </a:lnTo>
                  <a:lnTo>
                    <a:pt x="2152" y="76"/>
                  </a:lnTo>
                  <a:lnTo>
                    <a:pt x="2137" y="76"/>
                  </a:lnTo>
                  <a:lnTo>
                    <a:pt x="2137" y="6"/>
                  </a:lnTo>
                  <a:lnTo>
                    <a:pt x="2206" y="6"/>
                  </a:lnTo>
                  <a:lnTo>
                    <a:pt x="2206" y="159"/>
                  </a:lnTo>
                  <a:cubicBezTo>
                    <a:pt x="2206" y="167"/>
                    <a:pt x="2202" y="171"/>
                    <a:pt x="2194" y="171"/>
                  </a:cubicBezTo>
                  <a:lnTo>
                    <a:pt x="2177" y="171"/>
                  </a:lnTo>
                  <a:close/>
                  <a:moveTo>
                    <a:pt x="2191" y="18"/>
                  </a:moveTo>
                  <a:lnTo>
                    <a:pt x="2152" y="18"/>
                  </a:lnTo>
                  <a:lnTo>
                    <a:pt x="2152" y="33"/>
                  </a:lnTo>
                  <a:lnTo>
                    <a:pt x="2191" y="33"/>
                  </a:lnTo>
                  <a:lnTo>
                    <a:pt x="2191" y="18"/>
                  </a:lnTo>
                  <a:close/>
                  <a:moveTo>
                    <a:pt x="2191" y="60"/>
                  </a:moveTo>
                  <a:lnTo>
                    <a:pt x="2191" y="45"/>
                  </a:lnTo>
                  <a:lnTo>
                    <a:pt x="2152" y="45"/>
                  </a:lnTo>
                  <a:lnTo>
                    <a:pt x="2152" y="60"/>
                  </a:lnTo>
                  <a:lnTo>
                    <a:pt x="2191" y="60"/>
                  </a:lnTo>
                  <a:close/>
                  <a:moveTo>
                    <a:pt x="2341" y="24"/>
                  </a:moveTo>
                  <a:lnTo>
                    <a:pt x="2341" y="154"/>
                  </a:lnTo>
                  <a:lnTo>
                    <a:pt x="2323" y="154"/>
                  </a:lnTo>
                  <a:lnTo>
                    <a:pt x="2323" y="54"/>
                  </a:lnTo>
                  <a:lnTo>
                    <a:pt x="2286" y="54"/>
                  </a:lnTo>
                  <a:lnTo>
                    <a:pt x="2286" y="42"/>
                  </a:lnTo>
                  <a:cubicBezTo>
                    <a:pt x="2308" y="43"/>
                    <a:pt x="2322" y="37"/>
                    <a:pt x="2329" y="24"/>
                  </a:cubicBezTo>
                  <a:lnTo>
                    <a:pt x="2341" y="24"/>
                  </a:lnTo>
                  <a:close/>
                  <a:moveTo>
                    <a:pt x="2481" y="110"/>
                  </a:moveTo>
                  <a:cubicBezTo>
                    <a:pt x="2481" y="120"/>
                    <a:pt x="2484" y="127"/>
                    <a:pt x="2489" y="132"/>
                  </a:cubicBezTo>
                  <a:cubicBezTo>
                    <a:pt x="2495" y="138"/>
                    <a:pt x="2504" y="141"/>
                    <a:pt x="2515" y="141"/>
                  </a:cubicBezTo>
                  <a:cubicBezTo>
                    <a:pt x="2525" y="141"/>
                    <a:pt x="2533" y="139"/>
                    <a:pt x="2538" y="134"/>
                  </a:cubicBezTo>
                  <a:cubicBezTo>
                    <a:pt x="2542" y="129"/>
                    <a:pt x="2545" y="124"/>
                    <a:pt x="2545" y="118"/>
                  </a:cubicBezTo>
                  <a:cubicBezTo>
                    <a:pt x="2545" y="110"/>
                    <a:pt x="2542" y="104"/>
                    <a:pt x="2538" y="99"/>
                  </a:cubicBezTo>
                  <a:cubicBezTo>
                    <a:pt x="2533" y="95"/>
                    <a:pt x="2522" y="93"/>
                    <a:pt x="2505" y="94"/>
                  </a:cubicBezTo>
                  <a:lnTo>
                    <a:pt x="2505" y="78"/>
                  </a:lnTo>
                  <a:cubicBezTo>
                    <a:pt x="2521" y="77"/>
                    <a:pt x="2532" y="75"/>
                    <a:pt x="2536" y="70"/>
                  </a:cubicBezTo>
                  <a:cubicBezTo>
                    <a:pt x="2540" y="66"/>
                    <a:pt x="2542" y="62"/>
                    <a:pt x="2542" y="57"/>
                  </a:cubicBezTo>
                  <a:cubicBezTo>
                    <a:pt x="2542" y="52"/>
                    <a:pt x="2540" y="48"/>
                    <a:pt x="2536" y="44"/>
                  </a:cubicBezTo>
                  <a:cubicBezTo>
                    <a:pt x="2532" y="40"/>
                    <a:pt x="2525" y="38"/>
                    <a:pt x="2515" y="38"/>
                  </a:cubicBezTo>
                  <a:cubicBezTo>
                    <a:pt x="2505" y="38"/>
                    <a:pt x="2497" y="41"/>
                    <a:pt x="2491" y="47"/>
                  </a:cubicBezTo>
                  <a:cubicBezTo>
                    <a:pt x="2488" y="50"/>
                    <a:pt x="2486" y="56"/>
                    <a:pt x="2485" y="63"/>
                  </a:cubicBezTo>
                  <a:lnTo>
                    <a:pt x="2464" y="63"/>
                  </a:lnTo>
                  <a:cubicBezTo>
                    <a:pt x="2466" y="53"/>
                    <a:pt x="2471" y="44"/>
                    <a:pt x="2479" y="36"/>
                  </a:cubicBezTo>
                  <a:cubicBezTo>
                    <a:pt x="2487" y="27"/>
                    <a:pt x="2499" y="23"/>
                    <a:pt x="2515" y="23"/>
                  </a:cubicBezTo>
                  <a:cubicBezTo>
                    <a:pt x="2531" y="23"/>
                    <a:pt x="2542" y="26"/>
                    <a:pt x="2549" y="33"/>
                  </a:cubicBezTo>
                  <a:cubicBezTo>
                    <a:pt x="2556" y="40"/>
                    <a:pt x="2559" y="48"/>
                    <a:pt x="2559" y="57"/>
                  </a:cubicBezTo>
                  <a:cubicBezTo>
                    <a:pt x="2559" y="65"/>
                    <a:pt x="2556" y="72"/>
                    <a:pt x="2550" y="78"/>
                  </a:cubicBezTo>
                  <a:cubicBezTo>
                    <a:pt x="2547" y="81"/>
                    <a:pt x="2543" y="83"/>
                    <a:pt x="2538" y="85"/>
                  </a:cubicBezTo>
                  <a:cubicBezTo>
                    <a:pt x="2544" y="87"/>
                    <a:pt x="2549" y="89"/>
                    <a:pt x="2552" y="93"/>
                  </a:cubicBezTo>
                  <a:cubicBezTo>
                    <a:pt x="2559" y="99"/>
                    <a:pt x="2562" y="107"/>
                    <a:pt x="2562" y="117"/>
                  </a:cubicBezTo>
                  <a:cubicBezTo>
                    <a:pt x="2562" y="128"/>
                    <a:pt x="2558" y="137"/>
                    <a:pt x="2551" y="144"/>
                  </a:cubicBezTo>
                  <a:cubicBezTo>
                    <a:pt x="2543" y="152"/>
                    <a:pt x="2531" y="156"/>
                    <a:pt x="2515" y="156"/>
                  </a:cubicBezTo>
                  <a:cubicBezTo>
                    <a:pt x="2497" y="156"/>
                    <a:pt x="2484" y="152"/>
                    <a:pt x="2476" y="144"/>
                  </a:cubicBezTo>
                  <a:cubicBezTo>
                    <a:pt x="2468" y="136"/>
                    <a:pt x="2463" y="124"/>
                    <a:pt x="2461" y="110"/>
                  </a:cubicBezTo>
                  <a:lnTo>
                    <a:pt x="2481" y="110"/>
                  </a:lnTo>
                  <a:close/>
                  <a:moveTo>
                    <a:pt x="2625" y="156"/>
                  </a:moveTo>
                  <a:lnTo>
                    <a:pt x="2625" y="137"/>
                  </a:lnTo>
                  <a:lnTo>
                    <a:pt x="2645" y="137"/>
                  </a:lnTo>
                  <a:lnTo>
                    <a:pt x="2645" y="156"/>
                  </a:lnTo>
                  <a:cubicBezTo>
                    <a:pt x="2645" y="163"/>
                    <a:pt x="2643" y="169"/>
                    <a:pt x="2641" y="174"/>
                  </a:cubicBezTo>
                  <a:cubicBezTo>
                    <a:pt x="2638" y="178"/>
                    <a:pt x="2635" y="181"/>
                    <a:pt x="2629" y="184"/>
                  </a:cubicBezTo>
                  <a:lnTo>
                    <a:pt x="2624" y="176"/>
                  </a:lnTo>
                  <a:cubicBezTo>
                    <a:pt x="2628" y="175"/>
                    <a:pt x="2631" y="173"/>
                    <a:pt x="2632" y="170"/>
                  </a:cubicBezTo>
                  <a:cubicBezTo>
                    <a:pt x="2634" y="167"/>
                    <a:pt x="2635" y="162"/>
                    <a:pt x="2635" y="156"/>
                  </a:cubicBezTo>
                  <a:lnTo>
                    <a:pt x="2625" y="156"/>
                  </a:lnTo>
                  <a:close/>
                  <a:moveTo>
                    <a:pt x="2776" y="75"/>
                  </a:moveTo>
                  <a:lnTo>
                    <a:pt x="2776" y="72"/>
                  </a:lnTo>
                  <a:lnTo>
                    <a:pt x="2739" y="72"/>
                  </a:lnTo>
                  <a:lnTo>
                    <a:pt x="2739" y="174"/>
                  </a:lnTo>
                  <a:lnTo>
                    <a:pt x="2724" y="174"/>
                  </a:lnTo>
                  <a:lnTo>
                    <a:pt x="2724" y="6"/>
                  </a:lnTo>
                  <a:lnTo>
                    <a:pt x="2791" y="6"/>
                  </a:lnTo>
                  <a:lnTo>
                    <a:pt x="2791" y="75"/>
                  </a:lnTo>
                  <a:lnTo>
                    <a:pt x="2776" y="75"/>
                  </a:lnTo>
                  <a:close/>
                  <a:moveTo>
                    <a:pt x="2776" y="33"/>
                  </a:moveTo>
                  <a:lnTo>
                    <a:pt x="2776" y="18"/>
                  </a:lnTo>
                  <a:lnTo>
                    <a:pt x="2739" y="18"/>
                  </a:lnTo>
                  <a:lnTo>
                    <a:pt x="2739" y="33"/>
                  </a:lnTo>
                  <a:lnTo>
                    <a:pt x="2776" y="33"/>
                  </a:lnTo>
                  <a:close/>
                  <a:moveTo>
                    <a:pt x="2776" y="60"/>
                  </a:moveTo>
                  <a:lnTo>
                    <a:pt x="2776" y="45"/>
                  </a:lnTo>
                  <a:lnTo>
                    <a:pt x="2739" y="45"/>
                  </a:lnTo>
                  <a:lnTo>
                    <a:pt x="2739" y="60"/>
                  </a:lnTo>
                  <a:lnTo>
                    <a:pt x="2776" y="60"/>
                  </a:lnTo>
                  <a:close/>
                  <a:moveTo>
                    <a:pt x="2778" y="146"/>
                  </a:moveTo>
                  <a:lnTo>
                    <a:pt x="2778" y="156"/>
                  </a:lnTo>
                  <a:lnTo>
                    <a:pt x="2765" y="156"/>
                  </a:lnTo>
                  <a:lnTo>
                    <a:pt x="2765" y="90"/>
                  </a:lnTo>
                  <a:lnTo>
                    <a:pt x="2836" y="90"/>
                  </a:lnTo>
                  <a:lnTo>
                    <a:pt x="2836" y="152"/>
                  </a:lnTo>
                  <a:lnTo>
                    <a:pt x="2824" y="152"/>
                  </a:lnTo>
                  <a:lnTo>
                    <a:pt x="2824" y="146"/>
                  </a:lnTo>
                  <a:lnTo>
                    <a:pt x="2778" y="146"/>
                  </a:lnTo>
                  <a:close/>
                  <a:moveTo>
                    <a:pt x="2824" y="134"/>
                  </a:moveTo>
                  <a:lnTo>
                    <a:pt x="2824" y="102"/>
                  </a:lnTo>
                  <a:lnTo>
                    <a:pt x="2778" y="102"/>
                  </a:lnTo>
                  <a:lnTo>
                    <a:pt x="2778" y="134"/>
                  </a:lnTo>
                  <a:lnTo>
                    <a:pt x="2824" y="134"/>
                  </a:lnTo>
                  <a:close/>
                  <a:moveTo>
                    <a:pt x="2849" y="171"/>
                  </a:moveTo>
                  <a:lnTo>
                    <a:pt x="2845" y="157"/>
                  </a:lnTo>
                  <a:lnTo>
                    <a:pt x="2860" y="157"/>
                  </a:lnTo>
                  <a:cubicBezTo>
                    <a:pt x="2862" y="157"/>
                    <a:pt x="2863" y="156"/>
                    <a:pt x="2863" y="155"/>
                  </a:cubicBezTo>
                  <a:lnTo>
                    <a:pt x="2863" y="72"/>
                  </a:lnTo>
                  <a:lnTo>
                    <a:pt x="2824" y="72"/>
                  </a:lnTo>
                  <a:lnTo>
                    <a:pt x="2824" y="76"/>
                  </a:lnTo>
                  <a:lnTo>
                    <a:pt x="2809" y="76"/>
                  </a:lnTo>
                  <a:lnTo>
                    <a:pt x="2809" y="6"/>
                  </a:lnTo>
                  <a:lnTo>
                    <a:pt x="2878" y="6"/>
                  </a:lnTo>
                  <a:lnTo>
                    <a:pt x="2878" y="159"/>
                  </a:lnTo>
                  <a:cubicBezTo>
                    <a:pt x="2878" y="167"/>
                    <a:pt x="2874" y="171"/>
                    <a:pt x="2866" y="171"/>
                  </a:cubicBezTo>
                  <a:lnTo>
                    <a:pt x="2849" y="171"/>
                  </a:lnTo>
                  <a:close/>
                  <a:moveTo>
                    <a:pt x="2863" y="18"/>
                  </a:moveTo>
                  <a:lnTo>
                    <a:pt x="2824" y="18"/>
                  </a:lnTo>
                  <a:lnTo>
                    <a:pt x="2824" y="33"/>
                  </a:lnTo>
                  <a:lnTo>
                    <a:pt x="2863" y="33"/>
                  </a:lnTo>
                  <a:lnTo>
                    <a:pt x="2863" y="18"/>
                  </a:lnTo>
                  <a:close/>
                  <a:moveTo>
                    <a:pt x="2863" y="60"/>
                  </a:moveTo>
                  <a:lnTo>
                    <a:pt x="2863" y="45"/>
                  </a:lnTo>
                  <a:lnTo>
                    <a:pt x="2824" y="45"/>
                  </a:lnTo>
                  <a:lnTo>
                    <a:pt x="2824" y="60"/>
                  </a:lnTo>
                  <a:lnTo>
                    <a:pt x="2863" y="60"/>
                  </a:lnTo>
                  <a:close/>
                  <a:moveTo>
                    <a:pt x="3013" y="24"/>
                  </a:moveTo>
                  <a:lnTo>
                    <a:pt x="3013" y="154"/>
                  </a:lnTo>
                  <a:lnTo>
                    <a:pt x="2995" y="154"/>
                  </a:lnTo>
                  <a:lnTo>
                    <a:pt x="2995" y="54"/>
                  </a:lnTo>
                  <a:lnTo>
                    <a:pt x="2958" y="54"/>
                  </a:lnTo>
                  <a:lnTo>
                    <a:pt x="2958" y="42"/>
                  </a:lnTo>
                  <a:cubicBezTo>
                    <a:pt x="2980" y="43"/>
                    <a:pt x="2994" y="37"/>
                    <a:pt x="3001" y="24"/>
                  </a:cubicBezTo>
                  <a:lnTo>
                    <a:pt x="3013" y="24"/>
                  </a:lnTo>
                  <a:close/>
                  <a:moveTo>
                    <a:pt x="3197" y="123"/>
                  </a:moveTo>
                  <a:lnTo>
                    <a:pt x="3131" y="123"/>
                  </a:lnTo>
                  <a:lnTo>
                    <a:pt x="3131" y="108"/>
                  </a:lnTo>
                  <a:lnTo>
                    <a:pt x="3190" y="26"/>
                  </a:lnTo>
                  <a:lnTo>
                    <a:pt x="3214" y="26"/>
                  </a:lnTo>
                  <a:lnTo>
                    <a:pt x="3214" y="108"/>
                  </a:lnTo>
                  <a:lnTo>
                    <a:pt x="3238" y="108"/>
                  </a:lnTo>
                  <a:lnTo>
                    <a:pt x="3238" y="123"/>
                  </a:lnTo>
                  <a:lnTo>
                    <a:pt x="3214" y="123"/>
                  </a:lnTo>
                  <a:lnTo>
                    <a:pt x="3214" y="154"/>
                  </a:lnTo>
                  <a:lnTo>
                    <a:pt x="3197" y="154"/>
                  </a:lnTo>
                  <a:lnTo>
                    <a:pt x="3197" y="123"/>
                  </a:lnTo>
                  <a:close/>
                  <a:moveTo>
                    <a:pt x="3197" y="108"/>
                  </a:moveTo>
                  <a:lnTo>
                    <a:pt x="3197" y="44"/>
                  </a:lnTo>
                  <a:lnTo>
                    <a:pt x="3196" y="44"/>
                  </a:lnTo>
                  <a:lnTo>
                    <a:pt x="3149" y="108"/>
                  </a:lnTo>
                  <a:lnTo>
                    <a:pt x="3197" y="108"/>
                  </a:lnTo>
                  <a:close/>
                  <a:moveTo>
                    <a:pt x="3352" y="147"/>
                  </a:moveTo>
                  <a:cubicBezTo>
                    <a:pt x="3352" y="154"/>
                    <a:pt x="3349" y="160"/>
                    <a:pt x="3344" y="165"/>
                  </a:cubicBezTo>
                  <a:cubicBezTo>
                    <a:pt x="3339" y="170"/>
                    <a:pt x="3333" y="173"/>
                    <a:pt x="3325" y="173"/>
                  </a:cubicBezTo>
                  <a:cubicBezTo>
                    <a:pt x="3318" y="173"/>
                    <a:pt x="3312" y="170"/>
                    <a:pt x="3307" y="165"/>
                  </a:cubicBezTo>
                  <a:cubicBezTo>
                    <a:pt x="3302" y="160"/>
                    <a:pt x="3299" y="154"/>
                    <a:pt x="3299" y="147"/>
                  </a:cubicBezTo>
                  <a:cubicBezTo>
                    <a:pt x="3299" y="139"/>
                    <a:pt x="3302" y="133"/>
                    <a:pt x="3307" y="128"/>
                  </a:cubicBezTo>
                  <a:cubicBezTo>
                    <a:pt x="3312" y="123"/>
                    <a:pt x="3318" y="120"/>
                    <a:pt x="3325" y="120"/>
                  </a:cubicBezTo>
                  <a:cubicBezTo>
                    <a:pt x="3333" y="120"/>
                    <a:pt x="3339" y="123"/>
                    <a:pt x="3344" y="128"/>
                  </a:cubicBezTo>
                  <a:cubicBezTo>
                    <a:pt x="3349" y="133"/>
                    <a:pt x="3352" y="139"/>
                    <a:pt x="3352" y="147"/>
                  </a:cubicBezTo>
                  <a:close/>
                  <a:moveTo>
                    <a:pt x="3343" y="147"/>
                  </a:moveTo>
                  <a:cubicBezTo>
                    <a:pt x="3343" y="142"/>
                    <a:pt x="3341" y="138"/>
                    <a:pt x="3337" y="135"/>
                  </a:cubicBezTo>
                  <a:cubicBezTo>
                    <a:pt x="3334" y="131"/>
                    <a:pt x="3330" y="129"/>
                    <a:pt x="3325" y="129"/>
                  </a:cubicBezTo>
                  <a:cubicBezTo>
                    <a:pt x="3321" y="129"/>
                    <a:pt x="3317" y="131"/>
                    <a:pt x="3313" y="135"/>
                  </a:cubicBezTo>
                  <a:cubicBezTo>
                    <a:pt x="3310" y="138"/>
                    <a:pt x="3308" y="142"/>
                    <a:pt x="3308" y="147"/>
                  </a:cubicBezTo>
                  <a:cubicBezTo>
                    <a:pt x="3308" y="151"/>
                    <a:pt x="3310" y="155"/>
                    <a:pt x="3313" y="159"/>
                  </a:cubicBezTo>
                  <a:cubicBezTo>
                    <a:pt x="3317" y="162"/>
                    <a:pt x="3321" y="164"/>
                    <a:pt x="3325" y="164"/>
                  </a:cubicBezTo>
                  <a:cubicBezTo>
                    <a:pt x="3330" y="164"/>
                    <a:pt x="3334" y="162"/>
                    <a:pt x="3337" y="159"/>
                  </a:cubicBezTo>
                  <a:cubicBezTo>
                    <a:pt x="3341" y="155"/>
                    <a:pt x="3343" y="151"/>
                    <a:pt x="3343"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51" name="Line 36"/>
            <p:cNvCxnSpPr/>
            <p:nvPr/>
          </p:nvCxnSpPr>
          <p:spPr bwMode="auto">
            <a:xfrm>
              <a:off x="47625" y="609600"/>
              <a:ext cx="360045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2" name="Line 37"/>
            <p:cNvCxnSpPr/>
            <p:nvPr/>
          </p:nvCxnSpPr>
          <p:spPr bwMode="auto">
            <a:xfrm>
              <a:off x="561975" y="276225"/>
              <a:ext cx="0" cy="52387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3" name="Line 38"/>
            <p:cNvCxnSpPr/>
            <p:nvPr/>
          </p:nvCxnSpPr>
          <p:spPr bwMode="auto">
            <a:xfrm>
              <a:off x="47625" y="276225"/>
              <a:ext cx="360045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4" name="Line 39"/>
            <p:cNvCxnSpPr/>
            <p:nvPr/>
          </p:nvCxnSpPr>
          <p:spPr bwMode="auto">
            <a:xfrm>
              <a:off x="3648075" y="276225"/>
              <a:ext cx="0" cy="52387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5" name="Line 40"/>
            <p:cNvCxnSpPr/>
            <p:nvPr/>
          </p:nvCxnSpPr>
          <p:spPr bwMode="auto">
            <a:xfrm>
              <a:off x="47625" y="800100"/>
              <a:ext cx="360045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6" name="Line 41"/>
            <p:cNvCxnSpPr/>
            <p:nvPr/>
          </p:nvCxnSpPr>
          <p:spPr bwMode="auto">
            <a:xfrm>
              <a:off x="47625" y="276225"/>
              <a:ext cx="0" cy="52387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57" name="キャンバス 96"/>
          <p:cNvGrpSpPr/>
          <p:nvPr/>
        </p:nvGrpSpPr>
        <p:grpSpPr>
          <a:xfrm>
            <a:off x="4427984" y="3140968"/>
            <a:ext cx="3744416" cy="1296144"/>
            <a:chOff x="0" y="0"/>
            <a:chExt cx="4143375" cy="1476375"/>
          </a:xfrm>
        </p:grpSpPr>
        <p:sp>
          <p:nvSpPr>
            <p:cNvPr id="58" name="正方形/長方形 57"/>
            <p:cNvSpPr/>
            <p:nvPr/>
          </p:nvSpPr>
          <p:spPr>
            <a:xfrm>
              <a:off x="0" y="0"/>
              <a:ext cx="4143375" cy="1476375"/>
            </a:xfrm>
            <a:prstGeom prst="rect">
              <a:avLst/>
            </a:prstGeom>
            <a:noFill/>
            <a:ln>
              <a:noFill/>
            </a:ln>
          </p:spPr>
        </p:sp>
        <p:sp>
          <p:nvSpPr>
            <p:cNvPr id="59" name="Rectangle 70"/>
            <p:cNvSpPr>
              <a:spLocks noChangeArrowheads="1"/>
            </p:cNvSpPr>
            <p:nvPr/>
          </p:nvSpPr>
          <p:spPr bwMode="auto">
            <a:xfrm>
              <a:off x="3476625" y="276225"/>
              <a:ext cx="628650" cy="76200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solidFill>
                  <a:prstClr val="black"/>
                </a:solidFill>
              </a:endParaRPr>
            </a:p>
          </p:txBody>
        </p:sp>
        <p:sp>
          <p:nvSpPr>
            <p:cNvPr id="60" name="Rectangle 45"/>
            <p:cNvSpPr>
              <a:spLocks noChangeArrowheads="1"/>
            </p:cNvSpPr>
            <p:nvPr/>
          </p:nvSpPr>
          <p:spPr bwMode="auto">
            <a:xfrm>
              <a:off x="47625" y="47625"/>
              <a:ext cx="4057650"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solidFill>
                  <a:prstClr val="black"/>
                </a:solidFill>
              </a:endParaRPr>
            </a:p>
          </p:txBody>
        </p:sp>
        <p:sp>
          <p:nvSpPr>
            <p:cNvPr id="61" name="Freeform 46"/>
            <p:cNvSpPr>
              <a:spLocks noEditPoints="1"/>
            </p:cNvSpPr>
            <p:nvPr/>
          </p:nvSpPr>
          <p:spPr bwMode="auto">
            <a:xfrm>
              <a:off x="1786890" y="76200"/>
              <a:ext cx="483235" cy="109855"/>
            </a:xfrm>
            <a:custGeom>
              <a:avLst/>
              <a:gdLst>
                <a:gd name="T0" fmla="*/ 113 w 811"/>
                <a:gd name="T1" fmla="*/ 173 h 185"/>
                <a:gd name="T2" fmla="*/ 107 w 811"/>
                <a:gd name="T3" fmla="*/ 157 h 185"/>
                <a:gd name="T4" fmla="*/ 95 w 811"/>
                <a:gd name="T5" fmla="*/ 95 h 185"/>
                <a:gd name="T6" fmla="*/ 8 w 811"/>
                <a:gd name="T7" fmla="*/ 163 h 185"/>
                <a:gd name="T8" fmla="*/ 35 w 811"/>
                <a:gd name="T9" fmla="*/ 95 h 185"/>
                <a:gd name="T10" fmla="*/ 18 w 811"/>
                <a:gd name="T11" fmla="*/ 101 h 185"/>
                <a:gd name="T12" fmla="*/ 87 w 811"/>
                <a:gd name="T13" fmla="*/ 18 h 185"/>
                <a:gd name="T14" fmla="*/ 174 w 811"/>
                <a:gd name="T15" fmla="*/ 100 h 185"/>
                <a:gd name="T16" fmla="*/ 190 w 811"/>
                <a:gd name="T17" fmla="*/ 77 h 185"/>
                <a:gd name="T18" fmla="*/ 346 w 811"/>
                <a:gd name="T19" fmla="*/ 154 h 185"/>
                <a:gd name="T20" fmla="*/ 329 w 811"/>
                <a:gd name="T21" fmla="*/ 130 h 185"/>
                <a:gd name="T22" fmla="*/ 292 w 811"/>
                <a:gd name="T23" fmla="*/ 88 h 185"/>
                <a:gd name="T24" fmla="*/ 350 w 811"/>
                <a:gd name="T25" fmla="*/ 13 h 185"/>
                <a:gd name="T26" fmla="*/ 395 w 811"/>
                <a:gd name="T27" fmla="*/ 58 h 185"/>
                <a:gd name="T28" fmla="*/ 398 w 811"/>
                <a:gd name="T29" fmla="*/ 157 h 185"/>
                <a:gd name="T30" fmla="*/ 208 w 811"/>
                <a:gd name="T31" fmla="*/ 72 h 185"/>
                <a:gd name="T32" fmla="*/ 233 w 811"/>
                <a:gd name="T33" fmla="*/ 40 h 185"/>
                <a:gd name="T34" fmla="*/ 233 w 811"/>
                <a:gd name="T35" fmla="*/ 28 h 185"/>
                <a:gd name="T36" fmla="*/ 262 w 811"/>
                <a:gd name="T37" fmla="*/ 9 h 185"/>
                <a:gd name="T38" fmla="*/ 265 w 811"/>
                <a:gd name="T39" fmla="*/ 4 h 185"/>
                <a:gd name="T40" fmla="*/ 294 w 811"/>
                <a:gd name="T41" fmla="*/ 28 h 185"/>
                <a:gd name="T42" fmla="*/ 294 w 811"/>
                <a:gd name="T43" fmla="*/ 40 h 185"/>
                <a:gd name="T44" fmla="*/ 316 w 811"/>
                <a:gd name="T45" fmla="*/ 72 h 185"/>
                <a:gd name="T46" fmla="*/ 251 w 811"/>
                <a:gd name="T47" fmla="*/ 143 h 185"/>
                <a:gd name="T48" fmla="*/ 222 w 811"/>
                <a:gd name="T49" fmla="*/ 83 h 185"/>
                <a:gd name="T50" fmla="*/ 279 w 811"/>
                <a:gd name="T51" fmla="*/ 177 h 185"/>
                <a:gd name="T52" fmla="*/ 271 w 811"/>
                <a:gd name="T53" fmla="*/ 165 h 185"/>
                <a:gd name="T54" fmla="*/ 262 w 811"/>
                <a:gd name="T55" fmla="*/ 60 h 185"/>
                <a:gd name="T56" fmla="*/ 262 w 811"/>
                <a:gd name="T57" fmla="*/ 40 h 185"/>
                <a:gd name="T58" fmla="*/ 274 w 811"/>
                <a:gd name="T59" fmla="*/ 107 h 185"/>
                <a:gd name="T60" fmla="*/ 251 w 811"/>
                <a:gd name="T61" fmla="*/ 131 h 185"/>
                <a:gd name="T62" fmla="*/ 251 w 811"/>
                <a:gd name="T63" fmla="*/ 119 h 185"/>
                <a:gd name="T64" fmla="*/ 341 w 811"/>
                <a:gd name="T65" fmla="*/ 58 h 185"/>
                <a:gd name="T66" fmla="*/ 569 w 811"/>
                <a:gd name="T67" fmla="*/ 81 h 185"/>
                <a:gd name="T68" fmla="*/ 506 w 811"/>
                <a:gd name="T69" fmla="*/ 173 h 185"/>
                <a:gd name="T70" fmla="*/ 533 w 811"/>
                <a:gd name="T71" fmla="*/ 144 h 185"/>
                <a:gd name="T72" fmla="*/ 510 w 811"/>
                <a:gd name="T73" fmla="*/ 101 h 185"/>
                <a:gd name="T74" fmla="*/ 478 w 811"/>
                <a:gd name="T75" fmla="*/ 104 h 185"/>
                <a:gd name="T76" fmla="*/ 451 w 811"/>
                <a:gd name="T77" fmla="*/ 81 h 185"/>
                <a:gd name="T78" fmla="*/ 416 w 811"/>
                <a:gd name="T79" fmla="*/ 79 h 185"/>
                <a:gd name="T80" fmla="*/ 502 w 811"/>
                <a:gd name="T81" fmla="*/ 22 h 185"/>
                <a:gd name="T82" fmla="*/ 518 w 811"/>
                <a:gd name="T83" fmla="*/ 14 h 185"/>
                <a:gd name="T84" fmla="*/ 590 w 811"/>
                <a:gd name="T85" fmla="*/ 100 h 185"/>
                <a:gd name="T86" fmla="*/ 736 w 811"/>
                <a:gd name="T87" fmla="*/ 33 h 185"/>
                <a:gd name="T88" fmla="*/ 811 w 811"/>
                <a:gd name="T89" fmla="*/ 79 h 185"/>
                <a:gd name="T90" fmla="*/ 751 w 811"/>
                <a:gd name="T91" fmla="*/ 175 h 185"/>
                <a:gd name="T92" fmla="*/ 736 w 811"/>
                <a:gd name="T93" fmla="*/ 112 h 185"/>
                <a:gd name="T94" fmla="*/ 705 w 811"/>
                <a:gd name="T95" fmla="*/ 113 h 185"/>
                <a:gd name="T96" fmla="*/ 789 w 811"/>
                <a:gd name="T97" fmla="*/ 2 h 185"/>
                <a:gd name="T98" fmla="*/ 629 w 811"/>
                <a:gd name="T99" fmla="*/ 57 h 185"/>
                <a:gd name="T100" fmla="*/ 657 w 811"/>
                <a:gd name="T101" fmla="*/ 4 h 185"/>
                <a:gd name="T102" fmla="*/ 688 w 811"/>
                <a:gd name="T103" fmla="*/ 43 h 185"/>
                <a:gd name="T104" fmla="*/ 688 w 811"/>
                <a:gd name="T105" fmla="*/ 57 h 185"/>
                <a:gd name="T106" fmla="*/ 705 w 811"/>
                <a:gd name="T107" fmla="*/ 118 h 185"/>
                <a:gd name="T108" fmla="*/ 657 w 811"/>
                <a:gd name="T109" fmla="*/ 175 h 185"/>
                <a:gd name="T110" fmla="*/ 623 w 811"/>
                <a:gd name="T111" fmla="*/ 1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1" h="185">
                  <a:moveTo>
                    <a:pt x="153" y="81"/>
                  </a:moveTo>
                  <a:lnTo>
                    <a:pt x="150" y="142"/>
                  </a:lnTo>
                  <a:cubicBezTo>
                    <a:pt x="149" y="163"/>
                    <a:pt x="137" y="173"/>
                    <a:pt x="113" y="173"/>
                  </a:cubicBezTo>
                  <a:lnTo>
                    <a:pt x="90" y="173"/>
                  </a:lnTo>
                  <a:lnTo>
                    <a:pt x="88" y="157"/>
                  </a:lnTo>
                  <a:lnTo>
                    <a:pt x="107" y="157"/>
                  </a:lnTo>
                  <a:cubicBezTo>
                    <a:pt x="113" y="157"/>
                    <a:pt x="117" y="152"/>
                    <a:pt x="117" y="144"/>
                  </a:cubicBezTo>
                  <a:lnTo>
                    <a:pt x="120" y="95"/>
                  </a:lnTo>
                  <a:lnTo>
                    <a:pt x="95" y="95"/>
                  </a:lnTo>
                  <a:lnTo>
                    <a:pt x="94" y="101"/>
                  </a:lnTo>
                  <a:cubicBezTo>
                    <a:pt x="91" y="129"/>
                    <a:pt x="67" y="156"/>
                    <a:pt x="24" y="184"/>
                  </a:cubicBezTo>
                  <a:lnTo>
                    <a:pt x="8" y="163"/>
                  </a:lnTo>
                  <a:cubicBezTo>
                    <a:pt x="40" y="144"/>
                    <a:pt x="58" y="125"/>
                    <a:pt x="62" y="104"/>
                  </a:cubicBezTo>
                  <a:lnTo>
                    <a:pt x="63" y="95"/>
                  </a:lnTo>
                  <a:lnTo>
                    <a:pt x="35" y="95"/>
                  </a:lnTo>
                  <a:lnTo>
                    <a:pt x="35" y="81"/>
                  </a:lnTo>
                  <a:lnTo>
                    <a:pt x="153" y="81"/>
                  </a:lnTo>
                  <a:close/>
                  <a:moveTo>
                    <a:pt x="18" y="101"/>
                  </a:moveTo>
                  <a:lnTo>
                    <a:pt x="0" y="79"/>
                  </a:lnTo>
                  <a:cubicBezTo>
                    <a:pt x="26" y="61"/>
                    <a:pt x="46" y="35"/>
                    <a:pt x="60" y="1"/>
                  </a:cubicBezTo>
                  <a:lnTo>
                    <a:pt x="87" y="18"/>
                  </a:lnTo>
                  <a:cubicBezTo>
                    <a:pt x="90" y="20"/>
                    <a:pt x="90" y="21"/>
                    <a:pt x="86" y="22"/>
                  </a:cubicBezTo>
                  <a:cubicBezTo>
                    <a:pt x="74" y="48"/>
                    <a:pt x="51" y="74"/>
                    <a:pt x="18" y="101"/>
                  </a:cubicBezTo>
                  <a:close/>
                  <a:moveTo>
                    <a:pt x="174" y="100"/>
                  </a:moveTo>
                  <a:cubicBezTo>
                    <a:pt x="139" y="79"/>
                    <a:pt x="115" y="51"/>
                    <a:pt x="102" y="14"/>
                  </a:cubicBezTo>
                  <a:lnTo>
                    <a:pt x="130" y="3"/>
                  </a:lnTo>
                  <a:cubicBezTo>
                    <a:pt x="144" y="38"/>
                    <a:pt x="164" y="63"/>
                    <a:pt x="190" y="77"/>
                  </a:cubicBezTo>
                  <a:lnTo>
                    <a:pt x="174" y="100"/>
                  </a:lnTo>
                  <a:close/>
                  <a:moveTo>
                    <a:pt x="384" y="182"/>
                  </a:moveTo>
                  <a:cubicBezTo>
                    <a:pt x="362" y="168"/>
                    <a:pt x="349" y="159"/>
                    <a:pt x="346" y="154"/>
                  </a:cubicBezTo>
                  <a:cubicBezTo>
                    <a:pt x="341" y="162"/>
                    <a:pt x="328" y="172"/>
                    <a:pt x="306" y="184"/>
                  </a:cubicBezTo>
                  <a:lnTo>
                    <a:pt x="293" y="163"/>
                  </a:lnTo>
                  <a:cubicBezTo>
                    <a:pt x="307" y="154"/>
                    <a:pt x="319" y="143"/>
                    <a:pt x="329" y="130"/>
                  </a:cubicBezTo>
                  <a:cubicBezTo>
                    <a:pt x="321" y="113"/>
                    <a:pt x="317" y="102"/>
                    <a:pt x="316" y="96"/>
                  </a:cubicBezTo>
                  <a:cubicBezTo>
                    <a:pt x="316" y="96"/>
                    <a:pt x="313" y="102"/>
                    <a:pt x="308" y="113"/>
                  </a:cubicBezTo>
                  <a:lnTo>
                    <a:pt x="292" y="88"/>
                  </a:lnTo>
                  <a:cubicBezTo>
                    <a:pt x="307" y="71"/>
                    <a:pt x="316" y="42"/>
                    <a:pt x="320" y="0"/>
                  </a:cubicBezTo>
                  <a:lnTo>
                    <a:pt x="350" y="7"/>
                  </a:lnTo>
                  <a:cubicBezTo>
                    <a:pt x="356" y="10"/>
                    <a:pt x="356" y="12"/>
                    <a:pt x="350" y="13"/>
                  </a:cubicBezTo>
                  <a:cubicBezTo>
                    <a:pt x="349" y="20"/>
                    <a:pt x="346" y="30"/>
                    <a:pt x="343" y="43"/>
                  </a:cubicBezTo>
                  <a:lnTo>
                    <a:pt x="395" y="43"/>
                  </a:lnTo>
                  <a:lnTo>
                    <a:pt x="395" y="58"/>
                  </a:lnTo>
                  <a:lnTo>
                    <a:pt x="381" y="58"/>
                  </a:lnTo>
                  <a:cubicBezTo>
                    <a:pt x="380" y="84"/>
                    <a:pt x="374" y="108"/>
                    <a:pt x="363" y="129"/>
                  </a:cubicBezTo>
                  <a:cubicBezTo>
                    <a:pt x="370" y="138"/>
                    <a:pt x="382" y="148"/>
                    <a:pt x="398" y="157"/>
                  </a:cubicBezTo>
                  <a:lnTo>
                    <a:pt x="384" y="182"/>
                  </a:lnTo>
                  <a:close/>
                  <a:moveTo>
                    <a:pt x="316" y="72"/>
                  </a:moveTo>
                  <a:lnTo>
                    <a:pt x="208" y="72"/>
                  </a:lnTo>
                  <a:lnTo>
                    <a:pt x="208" y="60"/>
                  </a:lnTo>
                  <a:lnTo>
                    <a:pt x="233" y="60"/>
                  </a:lnTo>
                  <a:lnTo>
                    <a:pt x="233" y="40"/>
                  </a:lnTo>
                  <a:lnTo>
                    <a:pt x="213" y="40"/>
                  </a:lnTo>
                  <a:lnTo>
                    <a:pt x="213" y="28"/>
                  </a:lnTo>
                  <a:lnTo>
                    <a:pt x="233" y="28"/>
                  </a:lnTo>
                  <a:lnTo>
                    <a:pt x="233" y="4"/>
                  </a:lnTo>
                  <a:lnTo>
                    <a:pt x="261" y="4"/>
                  </a:lnTo>
                  <a:cubicBezTo>
                    <a:pt x="265" y="5"/>
                    <a:pt x="265" y="6"/>
                    <a:pt x="262" y="9"/>
                  </a:cubicBezTo>
                  <a:lnTo>
                    <a:pt x="262" y="28"/>
                  </a:lnTo>
                  <a:lnTo>
                    <a:pt x="265" y="28"/>
                  </a:lnTo>
                  <a:lnTo>
                    <a:pt x="265" y="4"/>
                  </a:lnTo>
                  <a:lnTo>
                    <a:pt x="293" y="4"/>
                  </a:lnTo>
                  <a:cubicBezTo>
                    <a:pt x="297" y="5"/>
                    <a:pt x="297" y="6"/>
                    <a:pt x="294" y="9"/>
                  </a:cubicBezTo>
                  <a:lnTo>
                    <a:pt x="294" y="28"/>
                  </a:lnTo>
                  <a:lnTo>
                    <a:pt x="313" y="28"/>
                  </a:lnTo>
                  <a:lnTo>
                    <a:pt x="313" y="40"/>
                  </a:lnTo>
                  <a:lnTo>
                    <a:pt x="294" y="40"/>
                  </a:lnTo>
                  <a:lnTo>
                    <a:pt x="294" y="60"/>
                  </a:lnTo>
                  <a:lnTo>
                    <a:pt x="316" y="60"/>
                  </a:lnTo>
                  <a:lnTo>
                    <a:pt x="316" y="72"/>
                  </a:lnTo>
                  <a:close/>
                  <a:moveTo>
                    <a:pt x="274" y="162"/>
                  </a:moveTo>
                  <a:lnTo>
                    <a:pt x="274" y="143"/>
                  </a:lnTo>
                  <a:lnTo>
                    <a:pt x="251" y="143"/>
                  </a:lnTo>
                  <a:lnTo>
                    <a:pt x="251" y="177"/>
                  </a:lnTo>
                  <a:lnTo>
                    <a:pt x="222" y="177"/>
                  </a:lnTo>
                  <a:lnTo>
                    <a:pt x="222" y="83"/>
                  </a:lnTo>
                  <a:lnTo>
                    <a:pt x="303" y="83"/>
                  </a:lnTo>
                  <a:lnTo>
                    <a:pt x="303" y="166"/>
                  </a:lnTo>
                  <a:cubicBezTo>
                    <a:pt x="303" y="173"/>
                    <a:pt x="295" y="177"/>
                    <a:pt x="279" y="177"/>
                  </a:cubicBezTo>
                  <a:lnTo>
                    <a:pt x="265" y="177"/>
                  </a:lnTo>
                  <a:lnTo>
                    <a:pt x="263" y="165"/>
                  </a:lnTo>
                  <a:lnTo>
                    <a:pt x="271" y="165"/>
                  </a:lnTo>
                  <a:cubicBezTo>
                    <a:pt x="273" y="165"/>
                    <a:pt x="274" y="164"/>
                    <a:pt x="274" y="162"/>
                  </a:cubicBezTo>
                  <a:close/>
                  <a:moveTo>
                    <a:pt x="262" y="40"/>
                  </a:moveTo>
                  <a:lnTo>
                    <a:pt x="262" y="60"/>
                  </a:lnTo>
                  <a:lnTo>
                    <a:pt x="265" y="60"/>
                  </a:lnTo>
                  <a:lnTo>
                    <a:pt x="265" y="40"/>
                  </a:lnTo>
                  <a:lnTo>
                    <a:pt x="262" y="40"/>
                  </a:lnTo>
                  <a:close/>
                  <a:moveTo>
                    <a:pt x="251" y="95"/>
                  </a:moveTo>
                  <a:lnTo>
                    <a:pt x="251" y="107"/>
                  </a:lnTo>
                  <a:lnTo>
                    <a:pt x="274" y="107"/>
                  </a:lnTo>
                  <a:lnTo>
                    <a:pt x="274" y="95"/>
                  </a:lnTo>
                  <a:lnTo>
                    <a:pt x="251" y="95"/>
                  </a:lnTo>
                  <a:close/>
                  <a:moveTo>
                    <a:pt x="251" y="131"/>
                  </a:moveTo>
                  <a:lnTo>
                    <a:pt x="274" y="131"/>
                  </a:lnTo>
                  <a:lnTo>
                    <a:pt x="274" y="119"/>
                  </a:lnTo>
                  <a:lnTo>
                    <a:pt x="251" y="119"/>
                  </a:lnTo>
                  <a:lnTo>
                    <a:pt x="251" y="131"/>
                  </a:lnTo>
                  <a:close/>
                  <a:moveTo>
                    <a:pt x="351" y="58"/>
                  </a:moveTo>
                  <a:lnTo>
                    <a:pt x="341" y="58"/>
                  </a:lnTo>
                  <a:cubicBezTo>
                    <a:pt x="342" y="79"/>
                    <a:pt x="343" y="94"/>
                    <a:pt x="344" y="101"/>
                  </a:cubicBezTo>
                  <a:cubicBezTo>
                    <a:pt x="347" y="95"/>
                    <a:pt x="349" y="81"/>
                    <a:pt x="351" y="58"/>
                  </a:cubicBezTo>
                  <a:close/>
                  <a:moveTo>
                    <a:pt x="569" y="81"/>
                  </a:moveTo>
                  <a:lnTo>
                    <a:pt x="566" y="142"/>
                  </a:lnTo>
                  <a:cubicBezTo>
                    <a:pt x="565" y="163"/>
                    <a:pt x="553" y="173"/>
                    <a:pt x="529" y="173"/>
                  </a:cubicBezTo>
                  <a:lnTo>
                    <a:pt x="506" y="173"/>
                  </a:lnTo>
                  <a:lnTo>
                    <a:pt x="504" y="157"/>
                  </a:lnTo>
                  <a:lnTo>
                    <a:pt x="523" y="157"/>
                  </a:lnTo>
                  <a:cubicBezTo>
                    <a:pt x="529" y="157"/>
                    <a:pt x="533" y="152"/>
                    <a:pt x="533" y="144"/>
                  </a:cubicBezTo>
                  <a:lnTo>
                    <a:pt x="536" y="95"/>
                  </a:lnTo>
                  <a:lnTo>
                    <a:pt x="511" y="95"/>
                  </a:lnTo>
                  <a:lnTo>
                    <a:pt x="510" y="101"/>
                  </a:lnTo>
                  <a:cubicBezTo>
                    <a:pt x="507" y="129"/>
                    <a:pt x="483" y="156"/>
                    <a:pt x="440" y="184"/>
                  </a:cubicBezTo>
                  <a:lnTo>
                    <a:pt x="424" y="163"/>
                  </a:lnTo>
                  <a:cubicBezTo>
                    <a:pt x="456" y="144"/>
                    <a:pt x="474" y="125"/>
                    <a:pt x="478" y="104"/>
                  </a:cubicBezTo>
                  <a:lnTo>
                    <a:pt x="479" y="95"/>
                  </a:lnTo>
                  <a:lnTo>
                    <a:pt x="451" y="95"/>
                  </a:lnTo>
                  <a:lnTo>
                    <a:pt x="451" y="81"/>
                  </a:lnTo>
                  <a:lnTo>
                    <a:pt x="569" y="81"/>
                  </a:lnTo>
                  <a:close/>
                  <a:moveTo>
                    <a:pt x="434" y="101"/>
                  </a:moveTo>
                  <a:lnTo>
                    <a:pt x="416" y="79"/>
                  </a:lnTo>
                  <a:cubicBezTo>
                    <a:pt x="442" y="61"/>
                    <a:pt x="462" y="35"/>
                    <a:pt x="476" y="1"/>
                  </a:cubicBezTo>
                  <a:lnTo>
                    <a:pt x="503" y="18"/>
                  </a:lnTo>
                  <a:cubicBezTo>
                    <a:pt x="506" y="20"/>
                    <a:pt x="506" y="21"/>
                    <a:pt x="502" y="22"/>
                  </a:cubicBezTo>
                  <a:cubicBezTo>
                    <a:pt x="490" y="48"/>
                    <a:pt x="467" y="74"/>
                    <a:pt x="434" y="101"/>
                  </a:cubicBezTo>
                  <a:close/>
                  <a:moveTo>
                    <a:pt x="590" y="100"/>
                  </a:moveTo>
                  <a:cubicBezTo>
                    <a:pt x="555" y="79"/>
                    <a:pt x="531" y="51"/>
                    <a:pt x="518" y="14"/>
                  </a:cubicBezTo>
                  <a:lnTo>
                    <a:pt x="546" y="3"/>
                  </a:lnTo>
                  <a:cubicBezTo>
                    <a:pt x="560" y="38"/>
                    <a:pt x="580" y="63"/>
                    <a:pt x="606" y="77"/>
                  </a:cubicBezTo>
                  <a:lnTo>
                    <a:pt x="590" y="100"/>
                  </a:lnTo>
                  <a:close/>
                  <a:moveTo>
                    <a:pt x="801" y="22"/>
                  </a:moveTo>
                  <a:cubicBezTo>
                    <a:pt x="801" y="30"/>
                    <a:pt x="796" y="32"/>
                    <a:pt x="786" y="28"/>
                  </a:cubicBezTo>
                  <a:cubicBezTo>
                    <a:pt x="774" y="30"/>
                    <a:pt x="757" y="32"/>
                    <a:pt x="736" y="33"/>
                  </a:cubicBezTo>
                  <a:lnTo>
                    <a:pt x="736" y="64"/>
                  </a:lnTo>
                  <a:lnTo>
                    <a:pt x="811" y="64"/>
                  </a:lnTo>
                  <a:lnTo>
                    <a:pt x="811" y="79"/>
                  </a:lnTo>
                  <a:lnTo>
                    <a:pt x="782" y="79"/>
                  </a:lnTo>
                  <a:lnTo>
                    <a:pt x="782" y="175"/>
                  </a:lnTo>
                  <a:lnTo>
                    <a:pt x="751" y="175"/>
                  </a:lnTo>
                  <a:lnTo>
                    <a:pt x="751" y="79"/>
                  </a:lnTo>
                  <a:lnTo>
                    <a:pt x="736" y="79"/>
                  </a:lnTo>
                  <a:lnTo>
                    <a:pt x="736" y="112"/>
                  </a:lnTo>
                  <a:cubicBezTo>
                    <a:pt x="736" y="141"/>
                    <a:pt x="724" y="165"/>
                    <a:pt x="700" y="185"/>
                  </a:cubicBezTo>
                  <a:lnTo>
                    <a:pt x="685" y="163"/>
                  </a:lnTo>
                  <a:cubicBezTo>
                    <a:pt x="698" y="150"/>
                    <a:pt x="705" y="134"/>
                    <a:pt x="705" y="113"/>
                  </a:cubicBezTo>
                  <a:lnTo>
                    <a:pt x="705" y="13"/>
                  </a:lnTo>
                  <a:lnTo>
                    <a:pt x="732" y="20"/>
                  </a:lnTo>
                  <a:cubicBezTo>
                    <a:pt x="746" y="19"/>
                    <a:pt x="765" y="13"/>
                    <a:pt x="789" y="2"/>
                  </a:cubicBezTo>
                  <a:lnTo>
                    <a:pt x="801" y="22"/>
                  </a:lnTo>
                  <a:close/>
                  <a:moveTo>
                    <a:pt x="657" y="57"/>
                  </a:moveTo>
                  <a:lnTo>
                    <a:pt x="629" y="57"/>
                  </a:lnTo>
                  <a:lnTo>
                    <a:pt x="629" y="43"/>
                  </a:lnTo>
                  <a:lnTo>
                    <a:pt x="657" y="43"/>
                  </a:lnTo>
                  <a:lnTo>
                    <a:pt x="657" y="4"/>
                  </a:lnTo>
                  <a:lnTo>
                    <a:pt x="687" y="4"/>
                  </a:lnTo>
                  <a:cubicBezTo>
                    <a:pt x="691" y="5"/>
                    <a:pt x="692" y="6"/>
                    <a:pt x="688" y="9"/>
                  </a:cubicBezTo>
                  <a:lnTo>
                    <a:pt x="688" y="43"/>
                  </a:lnTo>
                  <a:lnTo>
                    <a:pt x="716" y="43"/>
                  </a:lnTo>
                  <a:lnTo>
                    <a:pt x="716" y="57"/>
                  </a:lnTo>
                  <a:lnTo>
                    <a:pt x="688" y="57"/>
                  </a:lnTo>
                  <a:lnTo>
                    <a:pt x="688" y="79"/>
                  </a:lnTo>
                  <a:cubicBezTo>
                    <a:pt x="699" y="84"/>
                    <a:pt x="708" y="89"/>
                    <a:pt x="716" y="95"/>
                  </a:cubicBezTo>
                  <a:lnTo>
                    <a:pt x="705" y="118"/>
                  </a:lnTo>
                  <a:cubicBezTo>
                    <a:pt x="691" y="108"/>
                    <a:pt x="684" y="103"/>
                    <a:pt x="686" y="103"/>
                  </a:cubicBezTo>
                  <a:lnTo>
                    <a:pt x="686" y="175"/>
                  </a:lnTo>
                  <a:lnTo>
                    <a:pt x="657" y="175"/>
                  </a:lnTo>
                  <a:lnTo>
                    <a:pt x="657" y="114"/>
                  </a:lnTo>
                  <a:cubicBezTo>
                    <a:pt x="657" y="122"/>
                    <a:pt x="651" y="133"/>
                    <a:pt x="638" y="149"/>
                  </a:cubicBezTo>
                  <a:lnTo>
                    <a:pt x="623" y="125"/>
                  </a:lnTo>
                  <a:cubicBezTo>
                    <a:pt x="641" y="104"/>
                    <a:pt x="653" y="81"/>
                    <a:pt x="657" y="5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62" name="Freeform 47"/>
            <p:cNvSpPr>
              <a:spLocks noEditPoints="1"/>
            </p:cNvSpPr>
            <p:nvPr/>
          </p:nvSpPr>
          <p:spPr bwMode="auto">
            <a:xfrm>
              <a:off x="2280285" y="64135"/>
              <a:ext cx="46355" cy="51435"/>
            </a:xfrm>
            <a:custGeom>
              <a:avLst/>
              <a:gdLst>
                <a:gd name="T0" fmla="*/ 22 w 78"/>
                <a:gd name="T1" fmla="*/ 27 h 86"/>
                <a:gd name="T2" fmla="*/ 2 w 78"/>
                <a:gd name="T3" fmla="*/ 23 h 86"/>
                <a:gd name="T4" fmla="*/ 14 w 78"/>
                <a:gd name="T5" fmla="*/ 5 h 86"/>
                <a:gd name="T6" fmla="*/ 38 w 78"/>
                <a:gd name="T7" fmla="*/ 0 h 86"/>
                <a:gd name="T8" fmla="*/ 60 w 78"/>
                <a:gd name="T9" fmla="*/ 3 h 86"/>
                <a:gd name="T10" fmla="*/ 70 w 78"/>
                <a:gd name="T11" fmla="*/ 12 h 86"/>
                <a:gd name="T12" fmla="*/ 73 w 78"/>
                <a:gd name="T13" fmla="*/ 31 h 86"/>
                <a:gd name="T14" fmla="*/ 73 w 78"/>
                <a:gd name="T15" fmla="*/ 57 h 86"/>
                <a:gd name="T16" fmla="*/ 74 w 78"/>
                <a:gd name="T17" fmla="*/ 73 h 86"/>
                <a:gd name="T18" fmla="*/ 78 w 78"/>
                <a:gd name="T19" fmla="*/ 84 h 86"/>
                <a:gd name="T20" fmla="*/ 56 w 78"/>
                <a:gd name="T21" fmla="*/ 84 h 86"/>
                <a:gd name="T22" fmla="*/ 54 w 78"/>
                <a:gd name="T23" fmla="*/ 78 h 86"/>
                <a:gd name="T24" fmla="*/ 53 w 78"/>
                <a:gd name="T25" fmla="*/ 75 h 86"/>
                <a:gd name="T26" fmla="*/ 41 w 78"/>
                <a:gd name="T27" fmla="*/ 84 h 86"/>
                <a:gd name="T28" fmla="*/ 28 w 78"/>
                <a:gd name="T29" fmla="*/ 86 h 86"/>
                <a:gd name="T30" fmla="*/ 8 w 78"/>
                <a:gd name="T31" fmla="*/ 79 h 86"/>
                <a:gd name="T32" fmla="*/ 0 w 78"/>
                <a:gd name="T33" fmla="*/ 62 h 86"/>
                <a:gd name="T34" fmla="*/ 4 w 78"/>
                <a:gd name="T35" fmla="*/ 49 h 86"/>
                <a:gd name="T36" fmla="*/ 13 w 78"/>
                <a:gd name="T37" fmla="*/ 41 h 86"/>
                <a:gd name="T38" fmla="*/ 30 w 78"/>
                <a:gd name="T39" fmla="*/ 36 h 86"/>
                <a:gd name="T40" fmla="*/ 52 w 78"/>
                <a:gd name="T41" fmla="*/ 30 h 86"/>
                <a:gd name="T42" fmla="*/ 52 w 78"/>
                <a:gd name="T43" fmla="*/ 28 h 86"/>
                <a:gd name="T44" fmla="*/ 49 w 78"/>
                <a:gd name="T45" fmla="*/ 19 h 86"/>
                <a:gd name="T46" fmla="*/ 37 w 78"/>
                <a:gd name="T47" fmla="*/ 16 h 86"/>
                <a:gd name="T48" fmla="*/ 28 w 78"/>
                <a:gd name="T49" fmla="*/ 19 h 86"/>
                <a:gd name="T50" fmla="*/ 22 w 78"/>
                <a:gd name="T51" fmla="*/ 27 h 86"/>
                <a:gd name="T52" fmla="*/ 52 w 78"/>
                <a:gd name="T53" fmla="*/ 45 h 86"/>
                <a:gd name="T54" fmla="*/ 38 w 78"/>
                <a:gd name="T55" fmla="*/ 48 h 86"/>
                <a:gd name="T56" fmla="*/ 26 w 78"/>
                <a:gd name="T57" fmla="*/ 52 h 86"/>
                <a:gd name="T58" fmla="*/ 22 w 78"/>
                <a:gd name="T59" fmla="*/ 59 h 86"/>
                <a:gd name="T60" fmla="*/ 26 w 78"/>
                <a:gd name="T61" fmla="*/ 68 h 86"/>
                <a:gd name="T62" fmla="*/ 34 w 78"/>
                <a:gd name="T63" fmla="*/ 71 h 86"/>
                <a:gd name="T64" fmla="*/ 46 w 78"/>
                <a:gd name="T65" fmla="*/ 67 h 86"/>
                <a:gd name="T66" fmla="*/ 51 w 78"/>
                <a:gd name="T67" fmla="*/ 60 h 86"/>
                <a:gd name="T68" fmla="*/ 52 w 78"/>
                <a:gd name="T69" fmla="*/ 49 h 86"/>
                <a:gd name="T70" fmla="*/ 52 w 78"/>
                <a:gd name="T71" fmla="*/ 4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86">
                  <a:moveTo>
                    <a:pt x="22" y="27"/>
                  </a:moveTo>
                  <a:lnTo>
                    <a:pt x="2" y="23"/>
                  </a:lnTo>
                  <a:cubicBezTo>
                    <a:pt x="5" y="15"/>
                    <a:pt x="8" y="9"/>
                    <a:pt x="14" y="5"/>
                  </a:cubicBezTo>
                  <a:cubicBezTo>
                    <a:pt x="19" y="2"/>
                    <a:pt x="28" y="0"/>
                    <a:pt x="38" y="0"/>
                  </a:cubicBezTo>
                  <a:cubicBezTo>
                    <a:pt x="48" y="0"/>
                    <a:pt x="55" y="1"/>
                    <a:pt x="60" y="3"/>
                  </a:cubicBezTo>
                  <a:cubicBezTo>
                    <a:pt x="65" y="5"/>
                    <a:pt x="68" y="8"/>
                    <a:pt x="70" y="12"/>
                  </a:cubicBezTo>
                  <a:cubicBezTo>
                    <a:pt x="72" y="15"/>
                    <a:pt x="73" y="22"/>
                    <a:pt x="73" y="31"/>
                  </a:cubicBezTo>
                  <a:lnTo>
                    <a:pt x="73" y="57"/>
                  </a:lnTo>
                  <a:cubicBezTo>
                    <a:pt x="73" y="65"/>
                    <a:pt x="73" y="70"/>
                    <a:pt x="74" y="73"/>
                  </a:cubicBezTo>
                  <a:cubicBezTo>
                    <a:pt x="75" y="77"/>
                    <a:pt x="76" y="80"/>
                    <a:pt x="78" y="84"/>
                  </a:cubicBezTo>
                  <a:lnTo>
                    <a:pt x="56" y="84"/>
                  </a:lnTo>
                  <a:cubicBezTo>
                    <a:pt x="56" y="83"/>
                    <a:pt x="55" y="81"/>
                    <a:pt x="54" y="78"/>
                  </a:cubicBezTo>
                  <a:cubicBezTo>
                    <a:pt x="54" y="77"/>
                    <a:pt x="54" y="76"/>
                    <a:pt x="53" y="75"/>
                  </a:cubicBezTo>
                  <a:cubicBezTo>
                    <a:pt x="50" y="79"/>
                    <a:pt x="46" y="82"/>
                    <a:pt x="41" y="84"/>
                  </a:cubicBezTo>
                  <a:cubicBezTo>
                    <a:pt x="37" y="86"/>
                    <a:pt x="33" y="86"/>
                    <a:pt x="28" y="86"/>
                  </a:cubicBezTo>
                  <a:cubicBezTo>
                    <a:pt x="19" y="86"/>
                    <a:pt x="13" y="84"/>
                    <a:pt x="8" y="79"/>
                  </a:cubicBezTo>
                  <a:cubicBezTo>
                    <a:pt x="3" y="75"/>
                    <a:pt x="0" y="69"/>
                    <a:pt x="0" y="62"/>
                  </a:cubicBezTo>
                  <a:cubicBezTo>
                    <a:pt x="0" y="57"/>
                    <a:pt x="1" y="53"/>
                    <a:pt x="4" y="49"/>
                  </a:cubicBezTo>
                  <a:cubicBezTo>
                    <a:pt x="6" y="46"/>
                    <a:pt x="9" y="43"/>
                    <a:pt x="13" y="41"/>
                  </a:cubicBezTo>
                  <a:cubicBezTo>
                    <a:pt x="17" y="39"/>
                    <a:pt x="23" y="37"/>
                    <a:pt x="30" y="36"/>
                  </a:cubicBezTo>
                  <a:cubicBezTo>
                    <a:pt x="41" y="34"/>
                    <a:pt x="48" y="32"/>
                    <a:pt x="52" y="30"/>
                  </a:cubicBezTo>
                  <a:lnTo>
                    <a:pt x="52" y="28"/>
                  </a:lnTo>
                  <a:cubicBezTo>
                    <a:pt x="52" y="24"/>
                    <a:pt x="51" y="21"/>
                    <a:pt x="49" y="19"/>
                  </a:cubicBezTo>
                  <a:cubicBezTo>
                    <a:pt x="47" y="17"/>
                    <a:pt x="43" y="16"/>
                    <a:pt x="37" y="16"/>
                  </a:cubicBezTo>
                  <a:cubicBezTo>
                    <a:pt x="33" y="16"/>
                    <a:pt x="30" y="17"/>
                    <a:pt x="28" y="19"/>
                  </a:cubicBezTo>
                  <a:cubicBezTo>
                    <a:pt x="26" y="20"/>
                    <a:pt x="24" y="23"/>
                    <a:pt x="22" y="27"/>
                  </a:cubicBezTo>
                  <a:close/>
                  <a:moveTo>
                    <a:pt x="52" y="45"/>
                  </a:moveTo>
                  <a:cubicBezTo>
                    <a:pt x="49" y="46"/>
                    <a:pt x="44" y="47"/>
                    <a:pt x="38" y="48"/>
                  </a:cubicBezTo>
                  <a:cubicBezTo>
                    <a:pt x="32" y="49"/>
                    <a:pt x="28" y="51"/>
                    <a:pt x="26" y="52"/>
                  </a:cubicBezTo>
                  <a:cubicBezTo>
                    <a:pt x="24" y="54"/>
                    <a:pt x="22" y="56"/>
                    <a:pt x="22" y="59"/>
                  </a:cubicBezTo>
                  <a:cubicBezTo>
                    <a:pt x="22" y="63"/>
                    <a:pt x="23" y="65"/>
                    <a:pt x="26" y="68"/>
                  </a:cubicBezTo>
                  <a:cubicBezTo>
                    <a:pt x="28" y="70"/>
                    <a:pt x="31" y="71"/>
                    <a:pt x="34" y="71"/>
                  </a:cubicBezTo>
                  <a:cubicBezTo>
                    <a:pt x="38" y="71"/>
                    <a:pt x="42" y="70"/>
                    <a:pt x="46" y="67"/>
                  </a:cubicBezTo>
                  <a:cubicBezTo>
                    <a:pt x="48" y="65"/>
                    <a:pt x="50" y="63"/>
                    <a:pt x="51" y="60"/>
                  </a:cubicBezTo>
                  <a:cubicBezTo>
                    <a:pt x="51" y="58"/>
                    <a:pt x="52" y="54"/>
                    <a:pt x="52" y="49"/>
                  </a:cubicBezTo>
                  <a:lnTo>
                    <a:pt x="52" y="4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63" name="Rectangle 48"/>
            <p:cNvSpPr>
              <a:spLocks noChangeArrowheads="1"/>
            </p:cNvSpPr>
            <p:nvPr/>
          </p:nvSpPr>
          <p:spPr bwMode="auto">
            <a:xfrm>
              <a:off x="47625" y="276225"/>
              <a:ext cx="914400" cy="190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solidFill>
                  <a:prstClr val="black"/>
                </a:solidFill>
              </a:endParaRPr>
            </a:p>
          </p:txBody>
        </p:sp>
        <p:sp>
          <p:nvSpPr>
            <p:cNvPr id="64" name="Freeform 49"/>
            <p:cNvSpPr>
              <a:spLocks noEditPoints="1"/>
            </p:cNvSpPr>
            <p:nvPr/>
          </p:nvSpPr>
          <p:spPr bwMode="auto">
            <a:xfrm>
              <a:off x="134620" y="351790"/>
              <a:ext cx="327660" cy="103505"/>
            </a:xfrm>
            <a:custGeom>
              <a:avLst/>
              <a:gdLst>
                <a:gd name="T0" fmla="*/ 79 w 550"/>
                <a:gd name="T1" fmla="*/ 159 h 174"/>
                <a:gd name="T2" fmla="*/ 60 w 550"/>
                <a:gd name="T3" fmla="*/ 99 h 174"/>
                <a:gd name="T4" fmla="*/ 0 w 550"/>
                <a:gd name="T5" fmla="*/ 83 h 174"/>
                <a:gd name="T6" fmla="*/ 60 w 550"/>
                <a:gd name="T7" fmla="*/ 48 h 174"/>
                <a:gd name="T8" fmla="*/ 15 w 550"/>
                <a:gd name="T9" fmla="*/ 32 h 174"/>
                <a:gd name="T10" fmla="*/ 134 w 550"/>
                <a:gd name="T11" fmla="*/ 48 h 174"/>
                <a:gd name="T12" fmla="*/ 78 w 550"/>
                <a:gd name="T13" fmla="*/ 83 h 174"/>
                <a:gd name="T14" fmla="*/ 153 w 550"/>
                <a:gd name="T15" fmla="*/ 99 h 174"/>
                <a:gd name="T16" fmla="*/ 78 w 550"/>
                <a:gd name="T17" fmla="*/ 134 h 174"/>
                <a:gd name="T18" fmla="*/ 145 w 550"/>
                <a:gd name="T19" fmla="*/ 143 h 174"/>
                <a:gd name="T20" fmla="*/ 268 w 550"/>
                <a:gd name="T21" fmla="*/ 86 h 174"/>
                <a:gd name="T22" fmla="*/ 193 w 550"/>
                <a:gd name="T23" fmla="*/ 70 h 174"/>
                <a:gd name="T24" fmla="*/ 347 w 550"/>
                <a:gd name="T25" fmla="*/ 86 h 174"/>
                <a:gd name="T26" fmla="*/ 285 w 550"/>
                <a:gd name="T27" fmla="*/ 96 h 174"/>
                <a:gd name="T28" fmla="*/ 237 w 550"/>
                <a:gd name="T29" fmla="*/ 163 h 174"/>
                <a:gd name="T30" fmla="*/ 268 w 550"/>
                <a:gd name="T31" fmla="*/ 86 h 174"/>
                <a:gd name="T32" fmla="*/ 220 w 550"/>
                <a:gd name="T33" fmla="*/ 24 h 174"/>
                <a:gd name="T34" fmla="*/ 312 w 550"/>
                <a:gd name="T35" fmla="*/ 41 h 174"/>
                <a:gd name="T36" fmla="*/ 343 w 550"/>
                <a:gd name="T37" fmla="*/ 36 h 174"/>
                <a:gd name="T38" fmla="*/ 312 w 550"/>
                <a:gd name="T39" fmla="*/ 17 h 174"/>
                <a:gd name="T40" fmla="*/ 343 w 550"/>
                <a:gd name="T41" fmla="*/ 36 h 174"/>
                <a:gd name="T42" fmla="*/ 351 w 550"/>
                <a:gd name="T43" fmla="*/ 33 h 174"/>
                <a:gd name="T44" fmla="*/ 340 w 550"/>
                <a:gd name="T45" fmla="*/ 0 h 174"/>
                <a:gd name="T46" fmla="*/ 479 w 550"/>
                <a:gd name="T47" fmla="*/ 140 h 174"/>
                <a:gd name="T48" fmla="*/ 550 w 550"/>
                <a:gd name="T49" fmla="*/ 103 h 174"/>
                <a:gd name="T50" fmla="*/ 472 w 550"/>
                <a:gd name="T51" fmla="*/ 162 h 174"/>
                <a:gd name="T52" fmla="*/ 462 w 550"/>
                <a:gd name="T53" fmla="*/ 149 h 174"/>
                <a:gd name="T54" fmla="*/ 477 w 550"/>
                <a:gd name="T55" fmla="*/ 29 h 174"/>
                <a:gd name="T56" fmla="*/ 479 w 550"/>
                <a:gd name="T57" fmla="*/ 140 h 174"/>
                <a:gd name="T58" fmla="*/ 416 w 550"/>
                <a:gd name="T59" fmla="*/ 71 h 174"/>
                <a:gd name="T60" fmla="*/ 432 w 550"/>
                <a:gd name="T61" fmla="*/ 37 h 174"/>
                <a:gd name="T62" fmla="*/ 433 w 550"/>
                <a:gd name="T63" fmla="*/ 70 h 174"/>
                <a:gd name="T64" fmla="*/ 378 w 550"/>
                <a:gd name="T65" fmla="*/ 16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 h="174">
                  <a:moveTo>
                    <a:pt x="144" y="159"/>
                  </a:moveTo>
                  <a:lnTo>
                    <a:pt x="79" y="159"/>
                  </a:lnTo>
                  <a:cubicBezTo>
                    <a:pt x="67" y="159"/>
                    <a:pt x="60" y="153"/>
                    <a:pt x="60" y="140"/>
                  </a:cubicBezTo>
                  <a:lnTo>
                    <a:pt x="60" y="99"/>
                  </a:lnTo>
                  <a:lnTo>
                    <a:pt x="0" y="99"/>
                  </a:lnTo>
                  <a:lnTo>
                    <a:pt x="0" y="83"/>
                  </a:lnTo>
                  <a:lnTo>
                    <a:pt x="60" y="83"/>
                  </a:lnTo>
                  <a:lnTo>
                    <a:pt x="60" y="48"/>
                  </a:lnTo>
                  <a:lnTo>
                    <a:pt x="15" y="48"/>
                  </a:lnTo>
                  <a:lnTo>
                    <a:pt x="15" y="32"/>
                  </a:lnTo>
                  <a:lnTo>
                    <a:pt x="134" y="32"/>
                  </a:lnTo>
                  <a:lnTo>
                    <a:pt x="134" y="48"/>
                  </a:lnTo>
                  <a:lnTo>
                    <a:pt x="78" y="48"/>
                  </a:lnTo>
                  <a:lnTo>
                    <a:pt x="78" y="83"/>
                  </a:lnTo>
                  <a:lnTo>
                    <a:pt x="153" y="83"/>
                  </a:lnTo>
                  <a:lnTo>
                    <a:pt x="153" y="99"/>
                  </a:lnTo>
                  <a:lnTo>
                    <a:pt x="78" y="99"/>
                  </a:lnTo>
                  <a:lnTo>
                    <a:pt x="78" y="134"/>
                  </a:lnTo>
                  <a:cubicBezTo>
                    <a:pt x="78" y="140"/>
                    <a:pt x="80" y="143"/>
                    <a:pt x="86" y="143"/>
                  </a:cubicBezTo>
                  <a:lnTo>
                    <a:pt x="145" y="143"/>
                  </a:lnTo>
                  <a:lnTo>
                    <a:pt x="144" y="159"/>
                  </a:lnTo>
                  <a:close/>
                  <a:moveTo>
                    <a:pt x="268" y="86"/>
                  </a:moveTo>
                  <a:lnTo>
                    <a:pt x="193" y="86"/>
                  </a:lnTo>
                  <a:lnTo>
                    <a:pt x="193" y="70"/>
                  </a:lnTo>
                  <a:lnTo>
                    <a:pt x="347" y="70"/>
                  </a:lnTo>
                  <a:lnTo>
                    <a:pt x="347" y="86"/>
                  </a:lnTo>
                  <a:lnTo>
                    <a:pt x="285" y="86"/>
                  </a:lnTo>
                  <a:lnTo>
                    <a:pt x="285" y="96"/>
                  </a:lnTo>
                  <a:cubicBezTo>
                    <a:pt x="285" y="128"/>
                    <a:pt x="274" y="154"/>
                    <a:pt x="252" y="174"/>
                  </a:cubicBezTo>
                  <a:lnTo>
                    <a:pt x="237" y="163"/>
                  </a:lnTo>
                  <a:cubicBezTo>
                    <a:pt x="258" y="146"/>
                    <a:pt x="268" y="124"/>
                    <a:pt x="268" y="96"/>
                  </a:cubicBezTo>
                  <a:lnTo>
                    <a:pt x="268" y="86"/>
                  </a:lnTo>
                  <a:close/>
                  <a:moveTo>
                    <a:pt x="220" y="41"/>
                  </a:moveTo>
                  <a:lnTo>
                    <a:pt x="220" y="24"/>
                  </a:lnTo>
                  <a:lnTo>
                    <a:pt x="312" y="24"/>
                  </a:lnTo>
                  <a:lnTo>
                    <a:pt x="312" y="41"/>
                  </a:lnTo>
                  <a:lnTo>
                    <a:pt x="220" y="41"/>
                  </a:lnTo>
                  <a:close/>
                  <a:moveTo>
                    <a:pt x="343" y="36"/>
                  </a:moveTo>
                  <a:lnTo>
                    <a:pt x="333" y="44"/>
                  </a:lnTo>
                  <a:cubicBezTo>
                    <a:pt x="326" y="34"/>
                    <a:pt x="319" y="25"/>
                    <a:pt x="312" y="17"/>
                  </a:cubicBezTo>
                  <a:lnTo>
                    <a:pt x="322" y="10"/>
                  </a:lnTo>
                  <a:cubicBezTo>
                    <a:pt x="329" y="16"/>
                    <a:pt x="336" y="25"/>
                    <a:pt x="343" y="36"/>
                  </a:cubicBezTo>
                  <a:close/>
                  <a:moveTo>
                    <a:pt x="361" y="26"/>
                  </a:moveTo>
                  <a:lnTo>
                    <a:pt x="351" y="33"/>
                  </a:lnTo>
                  <a:cubicBezTo>
                    <a:pt x="343" y="22"/>
                    <a:pt x="336" y="14"/>
                    <a:pt x="330" y="8"/>
                  </a:cubicBezTo>
                  <a:lnTo>
                    <a:pt x="340" y="0"/>
                  </a:lnTo>
                  <a:cubicBezTo>
                    <a:pt x="347" y="7"/>
                    <a:pt x="354" y="16"/>
                    <a:pt x="361" y="26"/>
                  </a:cubicBezTo>
                  <a:close/>
                  <a:moveTo>
                    <a:pt x="479" y="140"/>
                  </a:moveTo>
                  <a:cubicBezTo>
                    <a:pt x="501" y="131"/>
                    <a:pt x="521" y="114"/>
                    <a:pt x="540" y="89"/>
                  </a:cubicBezTo>
                  <a:lnTo>
                    <a:pt x="550" y="103"/>
                  </a:lnTo>
                  <a:cubicBezTo>
                    <a:pt x="531" y="129"/>
                    <a:pt x="507" y="148"/>
                    <a:pt x="478" y="159"/>
                  </a:cubicBezTo>
                  <a:lnTo>
                    <a:pt x="472" y="162"/>
                  </a:lnTo>
                  <a:lnTo>
                    <a:pt x="460" y="153"/>
                  </a:lnTo>
                  <a:lnTo>
                    <a:pt x="462" y="149"/>
                  </a:lnTo>
                  <a:lnTo>
                    <a:pt x="462" y="29"/>
                  </a:lnTo>
                  <a:lnTo>
                    <a:pt x="477" y="29"/>
                  </a:lnTo>
                  <a:cubicBezTo>
                    <a:pt x="482" y="30"/>
                    <a:pt x="482" y="32"/>
                    <a:pt x="479" y="35"/>
                  </a:cubicBezTo>
                  <a:lnTo>
                    <a:pt x="479" y="140"/>
                  </a:lnTo>
                  <a:close/>
                  <a:moveTo>
                    <a:pt x="378" y="160"/>
                  </a:moveTo>
                  <a:cubicBezTo>
                    <a:pt x="403" y="136"/>
                    <a:pt x="416" y="106"/>
                    <a:pt x="416" y="71"/>
                  </a:cubicBezTo>
                  <a:lnTo>
                    <a:pt x="416" y="37"/>
                  </a:lnTo>
                  <a:lnTo>
                    <a:pt x="432" y="37"/>
                  </a:lnTo>
                  <a:cubicBezTo>
                    <a:pt x="436" y="38"/>
                    <a:pt x="437" y="40"/>
                    <a:pt x="433" y="43"/>
                  </a:cubicBezTo>
                  <a:lnTo>
                    <a:pt x="433" y="70"/>
                  </a:lnTo>
                  <a:cubicBezTo>
                    <a:pt x="433" y="112"/>
                    <a:pt x="420" y="145"/>
                    <a:pt x="393" y="170"/>
                  </a:cubicBezTo>
                  <a:lnTo>
                    <a:pt x="378"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65" name="Rectangle 50"/>
            <p:cNvSpPr>
              <a:spLocks noChangeArrowheads="1"/>
            </p:cNvSpPr>
            <p:nvPr/>
          </p:nvSpPr>
          <p:spPr bwMode="auto">
            <a:xfrm>
              <a:off x="3476625" y="276225"/>
              <a:ext cx="628650" cy="19050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solidFill>
                  <a:prstClr val="black"/>
                </a:solidFill>
              </a:endParaRPr>
            </a:p>
          </p:txBody>
        </p:sp>
        <p:cxnSp>
          <p:nvCxnSpPr>
            <p:cNvPr id="66" name="Line 51"/>
            <p:cNvCxnSpPr/>
            <p:nvPr/>
          </p:nvCxnSpPr>
          <p:spPr bwMode="auto">
            <a:xfrm>
              <a:off x="159067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67" name="Freeform 52"/>
            <p:cNvSpPr>
              <a:spLocks noEditPoints="1"/>
            </p:cNvSpPr>
            <p:nvPr/>
          </p:nvSpPr>
          <p:spPr bwMode="auto">
            <a:xfrm>
              <a:off x="1104265" y="327660"/>
              <a:ext cx="325120" cy="100965"/>
            </a:xfrm>
            <a:custGeom>
              <a:avLst/>
              <a:gdLst>
                <a:gd name="T0" fmla="*/ 125 w 546"/>
                <a:gd name="T1" fmla="*/ 37 h 170"/>
                <a:gd name="T2" fmla="*/ 141 w 546"/>
                <a:gd name="T3" fmla="*/ 47 h 170"/>
                <a:gd name="T4" fmla="*/ 108 w 546"/>
                <a:gd name="T5" fmla="*/ 79 h 170"/>
                <a:gd name="T6" fmla="*/ 0 w 546"/>
                <a:gd name="T7" fmla="*/ 106 h 170"/>
                <a:gd name="T8" fmla="*/ 74 w 546"/>
                <a:gd name="T9" fmla="*/ 92 h 170"/>
                <a:gd name="T10" fmla="*/ 9 w 546"/>
                <a:gd name="T11" fmla="*/ 25 h 170"/>
                <a:gd name="T12" fmla="*/ 153 w 546"/>
                <a:gd name="T13" fmla="*/ 11 h 170"/>
                <a:gd name="T14" fmla="*/ 89 w 546"/>
                <a:gd name="T15" fmla="*/ 25 h 170"/>
                <a:gd name="T16" fmla="*/ 163 w 546"/>
                <a:gd name="T17" fmla="*/ 92 h 170"/>
                <a:gd name="T18" fmla="*/ 89 w 546"/>
                <a:gd name="T19" fmla="*/ 106 h 170"/>
                <a:gd name="T20" fmla="*/ 74 w 546"/>
                <a:gd name="T21" fmla="*/ 167 h 170"/>
                <a:gd name="T22" fmla="*/ 33 w 546"/>
                <a:gd name="T23" fmla="*/ 37 h 170"/>
                <a:gd name="T24" fmla="*/ 36 w 546"/>
                <a:gd name="T25" fmla="*/ 82 h 170"/>
                <a:gd name="T26" fmla="*/ 33 w 546"/>
                <a:gd name="T27" fmla="*/ 37 h 170"/>
                <a:gd name="T28" fmla="*/ 337 w 546"/>
                <a:gd name="T29" fmla="*/ 73 h 170"/>
                <a:gd name="T30" fmla="*/ 308 w 546"/>
                <a:gd name="T31" fmla="*/ 167 h 170"/>
                <a:gd name="T32" fmla="*/ 274 w 546"/>
                <a:gd name="T33" fmla="*/ 151 h 170"/>
                <a:gd name="T34" fmla="*/ 313 w 546"/>
                <a:gd name="T35" fmla="*/ 139 h 170"/>
                <a:gd name="T36" fmla="*/ 265 w 546"/>
                <a:gd name="T37" fmla="*/ 87 h 170"/>
                <a:gd name="T38" fmla="*/ 190 w 546"/>
                <a:gd name="T39" fmla="*/ 154 h 170"/>
                <a:gd name="T40" fmla="*/ 253 w 546"/>
                <a:gd name="T41" fmla="*/ 46 h 170"/>
                <a:gd name="T42" fmla="*/ 190 w 546"/>
                <a:gd name="T43" fmla="*/ 30 h 170"/>
                <a:gd name="T44" fmla="*/ 264 w 546"/>
                <a:gd name="T45" fmla="*/ 0 h 170"/>
                <a:gd name="T46" fmla="*/ 281 w 546"/>
                <a:gd name="T47" fmla="*/ 6 h 170"/>
                <a:gd name="T48" fmla="*/ 357 w 546"/>
                <a:gd name="T49" fmla="*/ 30 h 170"/>
                <a:gd name="T50" fmla="*/ 270 w 546"/>
                <a:gd name="T51" fmla="*/ 46 h 170"/>
                <a:gd name="T52" fmla="*/ 383 w 546"/>
                <a:gd name="T53" fmla="*/ 64 h 170"/>
                <a:gd name="T54" fmla="*/ 418 w 546"/>
                <a:gd name="T55" fmla="*/ 50 h 170"/>
                <a:gd name="T56" fmla="*/ 389 w 546"/>
                <a:gd name="T57" fmla="*/ 31 h 170"/>
                <a:gd name="T58" fmla="*/ 451 w 546"/>
                <a:gd name="T59" fmla="*/ 2 h 170"/>
                <a:gd name="T60" fmla="*/ 456 w 546"/>
                <a:gd name="T61" fmla="*/ 18 h 170"/>
                <a:gd name="T62" fmla="*/ 433 w 546"/>
                <a:gd name="T63" fmla="*/ 50 h 170"/>
                <a:gd name="T64" fmla="*/ 467 w 546"/>
                <a:gd name="T65" fmla="*/ 64 h 170"/>
                <a:gd name="T66" fmla="*/ 433 w 546"/>
                <a:gd name="T67" fmla="*/ 80 h 170"/>
                <a:gd name="T68" fmla="*/ 458 w 546"/>
                <a:gd name="T69" fmla="*/ 118 h 170"/>
                <a:gd name="T70" fmla="*/ 433 w 546"/>
                <a:gd name="T71" fmla="*/ 170 h 170"/>
                <a:gd name="T72" fmla="*/ 418 w 546"/>
                <a:gd name="T73" fmla="*/ 98 h 170"/>
                <a:gd name="T74" fmla="*/ 378 w 546"/>
                <a:gd name="T75" fmla="*/ 124 h 170"/>
                <a:gd name="T76" fmla="*/ 383 w 546"/>
                <a:gd name="T77" fmla="*/ 64 h 170"/>
                <a:gd name="T78" fmla="*/ 546 w 546"/>
                <a:gd name="T79" fmla="*/ 25 h 170"/>
                <a:gd name="T80" fmla="*/ 531 w 546"/>
                <a:gd name="T81" fmla="*/ 162 h 170"/>
                <a:gd name="T82" fmla="*/ 489 w 546"/>
                <a:gd name="T83" fmla="*/ 152 h 170"/>
                <a:gd name="T84" fmla="*/ 474 w 546"/>
                <a:gd name="T85" fmla="*/ 166 h 170"/>
                <a:gd name="T86" fmla="*/ 489 w 546"/>
                <a:gd name="T87" fmla="*/ 39 h 170"/>
                <a:gd name="T88" fmla="*/ 531 w 546"/>
                <a:gd name="T89" fmla="*/ 138 h 170"/>
                <a:gd name="T90" fmla="*/ 489 w 546"/>
                <a:gd name="T91" fmla="*/ 3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6" h="170">
                  <a:moveTo>
                    <a:pt x="108" y="79"/>
                  </a:moveTo>
                  <a:cubicBezTo>
                    <a:pt x="115" y="65"/>
                    <a:pt x="120" y="51"/>
                    <a:pt x="125" y="37"/>
                  </a:cubicBezTo>
                  <a:lnTo>
                    <a:pt x="142" y="43"/>
                  </a:lnTo>
                  <a:cubicBezTo>
                    <a:pt x="146" y="45"/>
                    <a:pt x="146" y="46"/>
                    <a:pt x="141" y="47"/>
                  </a:cubicBezTo>
                  <a:cubicBezTo>
                    <a:pt x="137" y="60"/>
                    <a:pt x="131" y="72"/>
                    <a:pt x="125" y="85"/>
                  </a:cubicBezTo>
                  <a:lnTo>
                    <a:pt x="108" y="79"/>
                  </a:lnTo>
                  <a:close/>
                  <a:moveTo>
                    <a:pt x="74" y="106"/>
                  </a:moveTo>
                  <a:lnTo>
                    <a:pt x="0" y="106"/>
                  </a:lnTo>
                  <a:lnTo>
                    <a:pt x="0" y="92"/>
                  </a:lnTo>
                  <a:lnTo>
                    <a:pt x="74" y="92"/>
                  </a:lnTo>
                  <a:lnTo>
                    <a:pt x="74" y="25"/>
                  </a:lnTo>
                  <a:lnTo>
                    <a:pt x="9" y="25"/>
                  </a:lnTo>
                  <a:lnTo>
                    <a:pt x="9" y="11"/>
                  </a:lnTo>
                  <a:lnTo>
                    <a:pt x="153" y="11"/>
                  </a:lnTo>
                  <a:lnTo>
                    <a:pt x="153" y="25"/>
                  </a:lnTo>
                  <a:lnTo>
                    <a:pt x="89" y="25"/>
                  </a:lnTo>
                  <a:lnTo>
                    <a:pt x="89" y="92"/>
                  </a:lnTo>
                  <a:lnTo>
                    <a:pt x="163" y="92"/>
                  </a:lnTo>
                  <a:lnTo>
                    <a:pt x="163" y="106"/>
                  </a:lnTo>
                  <a:lnTo>
                    <a:pt x="89" y="106"/>
                  </a:lnTo>
                  <a:lnTo>
                    <a:pt x="89" y="167"/>
                  </a:lnTo>
                  <a:lnTo>
                    <a:pt x="74" y="167"/>
                  </a:lnTo>
                  <a:lnTo>
                    <a:pt x="74" y="106"/>
                  </a:lnTo>
                  <a:close/>
                  <a:moveTo>
                    <a:pt x="33" y="37"/>
                  </a:moveTo>
                  <a:cubicBezTo>
                    <a:pt x="43" y="51"/>
                    <a:pt x="50" y="64"/>
                    <a:pt x="53" y="75"/>
                  </a:cubicBezTo>
                  <a:lnTo>
                    <a:pt x="36" y="82"/>
                  </a:lnTo>
                  <a:cubicBezTo>
                    <a:pt x="31" y="67"/>
                    <a:pt x="25" y="54"/>
                    <a:pt x="18" y="45"/>
                  </a:cubicBezTo>
                  <a:lnTo>
                    <a:pt x="33" y="37"/>
                  </a:lnTo>
                  <a:close/>
                  <a:moveTo>
                    <a:pt x="267" y="73"/>
                  </a:moveTo>
                  <a:lnTo>
                    <a:pt x="337" y="73"/>
                  </a:lnTo>
                  <a:lnTo>
                    <a:pt x="330" y="140"/>
                  </a:lnTo>
                  <a:cubicBezTo>
                    <a:pt x="328" y="158"/>
                    <a:pt x="320" y="167"/>
                    <a:pt x="308" y="167"/>
                  </a:cubicBezTo>
                  <a:lnTo>
                    <a:pt x="278" y="167"/>
                  </a:lnTo>
                  <a:lnTo>
                    <a:pt x="274" y="151"/>
                  </a:lnTo>
                  <a:lnTo>
                    <a:pt x="306" y="151"/>
                  </a:lnTo>
                  <a:cubicBezTo>
                    <a:pt x="310" y="151"/>
                    <a:pt x="312" y="147"/>
                    <a:pt x="313" y="139"/>
                  </a:cubicBezTo>
                  <a:lnTo>
                    <a:pt x="319" y="87"/>
                  </a:lnTo>
                  <a:lnTo>
                    <a:pt x="265" y="87"/>
                  </a:lnTo>
                  <a:cubicBezTo>
                    <a:pt x="259" y="119"/>
                    <a:pt x="237" y="146"/>
                    <a:pt x="201" y="169"/>
                  </a:cubicBezTo>
                  <a:lnTo>
                    <a:pt x="190" y="154"/>
                  </a:lnTo>
                  <a:cubicBezTo>
                    <a:pt x="229" y="134"/>
                    <a:pt x="250" y="102"/>
                    <a:pt x="252" y="60"/>
                  </a:cubicBezTo>
                  <a:lnTo>
                    <a:pt x="253" y="46"/>
                  </a:lnTo>
                  <a:lnTo>
                    <a:pt x="190" y="46"/>
                  </a:lnTo>
                  <a:lnTo>
                    <a:pt x="190" y="30"/>
                  </a:lnTo>
                  <a:lnTo>
                    <a:pt x="264" y="30"/>
                  </a:lnTo>
                  <a:lnTo>
                    <a:pt x="264" y="0"/>
                  </a:lnTo>
                  <a:lnTo>
                    <a:pt x="280" y="0"/>
                  </a:lnTo>
                  <a:cubicBezTo>
                    <a:pt x="285" y="1"/>
                    <a:pt x="285" y="3"/>
                    <a:pt x="281" y="6"/>
                  </a:cubicBezTo>
                  <a:lnTo>
                    <a:pt x="281" y="30"/>
                  </a:lnTo>
                  <a:lnTo>
                    <a:pt x="357" y="30"/>
                  </a:lnTo>
                  <a:lnTo>
                    <a:pt x="357" y="46"/>
                  </a:lnTo>
                  <a:lnTo>
                    <a:pt x="270" y="46"/>
                  </a:lnTo>
                  <a:lnTo>
                    <a:pt x="267" y="73"/>
                  </a:lnTo>
                  <a:close/>
                  <a:moveTo>
                    <a:pt x="383" y="64"/>
                  </a:moveTo>
                  <a:lnTo>
                    <a:pt x="383" y="50"/>
                  </a:lnTo>
                  <a:lnTo>
                    <a:pt x="418" y="50"/>
                  </a:lnTo>
                  <a:lnTo>
                    <a:pt x="418" y="27"/>
                  </a:lnTo>
                  <a:cubicBezTo>
                    <a:pt x="406" y="29"/>
                    <a:pt x="396" y="30"/>
                    <a:pt x="389" y="31"/>
                  </a:cubicBezTo>
                  <a:lnTo>
                    <a:pt x="383" y="17"/>
                  </a:lnTo>
                  <a:cubicBezTo>
                    <a:pt x="408" y="15"/>
                    <a:pt x="431" y="10"/>
                    <a:pt x="451" y="2"/>
                  </a:cubicBezTo>
                  <a:lnTo>
                    <a:pt x="460" y="16"/>
                  </a:lnTo>
                  <a:cubicBezTo>
                    <a:pt x="461" y="19"/>
                    <a:pt x="459" y="20"/>
                    <a:pt x="456" y="18"/>
                  </a:cubicBezTo>
                  <a:lnTo>
                    <a:pt x="433" y="24"/>
                  </a:lnTo>
                  <a:lnTo>
                    <a:pt x="433" y="50"/>
                  </a:lnTo>
                  <a:lnTo>
                    <a:pt x="467" y="50"/>
                  </a:lnTo>
                  <a:lnTo>
                    <a:pt x="467" y="64"/>
                  </a:lnTo>
                  <a:lnTo>
                    <a:pt x="433" y="64"/>
                  </a:lnTo>
                  <a:lnTo>
                    <a:pt x="433" y="80"/>
                  </a:lnTo>
                  <a:cubicBezTo>
                    <a:pt x="448" y="87"/>
                    <a:pt x="460" y="95"/>
                    <a:pt x="468" y="104"/>
                  </a:cubicBezTo>
                  <a:lnTo>
                    <a:pt x="458" y="118"/>
                  </a:lnTo>
                  <a:cubicBezTo>
                    <a:pt x="449" y="108"/>
                    <a:pt x="441" y="101"/>
                    <a:pt x="433" y="96"/>
                  </a:cubicBezTo>
                  <a:lnTo>
                    <a:pt x="433" y="170"/>
                  </a:lnTo>
                  <a:lnTo>
                    <a:pt x="418" y="170"/>
                  </a:lnTo>
                  <a:lnTo>
                    <a:pt x="418" y="98"/>
                  </a:lnTo>
                  <a:cubicBezTo>
                    <a:pt x="411" y="113"/>
                    <a:pt x="401" y="126"/>
                    <a:pt x="390" y="138"/>
                  </a:cubicBezTo>
                  <a:lnTo>
                    <a:pt x="378" y="124"/>
                  </a:lnTo>
                  <a:cubicBezTo>
                    <a:pt x="397" y="107"/>
                    <a:pt x="410" y="87"/>
                    <a:pt x="417" y="64"/>
                  </a:cubicBezTo>
                  <a:lnTo>
                    <a:pt x="383" y="64"/>
                  </a:lnTo>
                  <a:close/>
                  <a:moveTo>
                    <a:pt x="474" y="25"/>
                  </a:moveTo>
                  <a:lnTo>
                    <a:pt x="546" y="25"/>
                  </a:lnTo>
                  <a:lnTo>
                    <a:pt x="546" y="162"/>
                  </a:lnTo>
                  <a:lnTo>
                    <a:pt x="531" y="162"/>
                  </a:lnTo>
                  <a:lnTo>
                    <a:pt x="531" y="152"/>
                  </a:lnTo>
                  <a:lnTo>
                    <a:pt x="489" y="152"/>
                  </a:lnTo>
                  <a:lnTo>
                    <a:pt x="489" y="166"/>
                  </a:lnTo>
                  <a:lnTo>
                    <a:pt x="474" y="166"/>
                  </a:lnTo>
                  <a:lnTo>
                    <a:pt x="474" y="25"/>
                  </a:lnTo>
                  <a:close/>
                  <a:moveTo>
                    <a:pt x="489" y="39"/>
                  </a:moveTo>
                  <a:lnTo>
                    <a:pt x="489" y="138"/>
                  </a:lnTo>
                  <a:lnTo>
                    <a:pt x="531" y="138"/>
                  </a:lnTo>
                  <a:lnTo>
                    <a:pt x="531" y="39"/>
                  </a:lnTo>
                  <a:lnTo>
                    <a:pt x="489" y="3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68" name="Line 53"/>
            <p:cNvCxnSpPr/>
            <p:nvPr/>
          </p:nvCxnSpPr>
          <p:spPr bwMode="auto">
            <a:xfrm>
              <a:off x="159067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69" name="Line 54"/>
            <p:cNvCxnSpPr/>
            <p:nvPr/>
          </p:nvCxnSpPr>
          <p:spPr bwMode="auto">
            <a:xfrm>
              <a:off x="221932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70" name="Freeform 55"/>
            <p:cNvSpPr>
              <a:spLocks noEditPoints="1"/>
            </p:cNvSpPr>
            <p:nvPr/>
          </p:nvSpPr>
          <p:spPr bwMode="auto">
            <a:xfrm>
              <a:off x="1745615" y="326390"/>
              <a:ext cx="314325" cy="103505"/>
            </a:xfrm>
            <a:custGeom>
              <a:avLst/>
              <a:gdLst>
                <a:gd name="T0" fmla="*/ 109 w 528"/>
                <a:gd name="T1" fmla="*/ 41 h 174"/>
                <a:gd name="T2" fmla="*/ 15 w 528"/>
                <a:gd name="T3" fmla="*/ 66 h 174"/>
                <a:gd name="T4" fmla="*/ 109 w 528"/>
                <a:gd name="T5" fmla="*/ 80 h 174"/>
                <a:gd name="T6" fmla="*/ 15 w 528"/>
                <a:gd name="T7" fmla="*/ 105 h 174"/>
                <a:gd name="T8" fmla="*/ 109 w 528"/>
                <a:gd name="T9" fmla="*/ 80 h 174"/>
                <a:gd name="T10" fmla="*/ 109 w 528"/>
                <a:gd name="T11" fmla="*/ 120 h 174"/>
                <a:gd name="T12" fmla="*/ 15 w 528"/>
                <a:gd name="T13" fmla="*/ 147 h 174"/>
                <a:gd name="T14" fmla="*/ 46 w 528"/>
                <a:gd name="T15" fmla="*/ 27 h 174"/>
                <a:gd name="T16" fmla="*/ 71 w 528"/>
                <a:gd name="T17" fmla="*/ 4 h 174"/>
                <a:gd name="T18" fmla="*/ 60 w 528"/>
                <a:gd name="T19" fmla="*/ 27 h 174"/>
                <a:gd name="T20" fmla="*/ 124 w 528"/>
                <a:gd name="T21" fmla="*/ 168 h 174"/>
                <a:gd name="T22" fmla="*/ 109 w 528"/>
                <a:gd name="T23" fmla="*/ 162 h 174"/>
                <a:gd name="T24" fmla="*/ 15 w 528"/>
                <a:gd name="T25" fmla="*/ 171 h 174"/>
                <a:gd name="T26" fmla="*/ 0 w 528"/>
                <a:gd name="T27" fmla="*/ 27 h 174"/>
                <a:gd name="T28" fmla="*/ 198 w 528"/>
                <a:gd name="T29" fmla="*/ 144 h 174"/>
                <a:gd name="T30" fmla="*/ 246 w 528"/>
                <a:gd name="T31" fmla="*/ 105 h 174"/>
                <a:gd name="T32" fmla="*/ 198 w 528"/>
                <a:gd name="T33" fmla="*/ 144 h 174"/>
                <a:gd name="T34" fmla="*/ 246 w 528"/>
                <a:gd name="T35" fmla="*/ 91 h 174"/>
                <a:gd name="T36" fmla="*/ 198 w 528"/>
                <a:gd name="T37" fmla="*/ 52 h 174"/>
                <a:gd name="T38" fmla="*/ 309 w 528"/>
                <a:gd name="T39" fmla="*/ 91 h 174"/>
                <a:gd name="T40" fmla="*/ 261 w 528"/>
                <a:gd name="T41" fmla="*/ 52 h 174"/>
                <a:gd name="T42" fmla="*/ 309 w 528"/>
                <a:gd name="T43" fmla="*/ 91 h 174"/>
                <a:gd name="T44" fmla="*/ 309 w 528"/>
                <a:gd name="T45" fmla="*/ 144 h 174"/>
                <a:gd name="T46" fmla="*/ 261 w 528"/>
                <a:gd name="T47" fmla="*/ 105 h 174"/>
                <a:gd name="T48" fmla="*/ 183 w 528"/>
                <a:gd name="T49" fmla="*/ 171 h 174"/>
                <a:gd name="T50" fmla="*/ 246 w 528"/>
                <a:gd name="T51" fmla="*/ 38 h 174"/>
                <a:gd name="T52" fmla="*/ 260 w 528"/>
                <a:gd name="T53" fmla="*/ 3 h 174"/>
                <a:gd name="T54" fmla="*/ 261 w 528"/>
                <a:gd name="T55" fmla="*/ 38 h 174"/>
                <a:gd name="T56" fmla="*/ 324 w 528"/>
                <a:gd name="T57" fmla="*/ 168 h 174"/>
                <a:gd name="T58" fmla="*/ 309 w 528"/>
                <a:gd name="T59" fmla="*/ 159 h 174"/>
                <a:gd name="T60" fmla="*/ 198 w 528"/>
                <a:gd name="T61" fmla="*/ 171 h 174"/>
                <a:gd name="T62" fmla="*/ 524 w 528"/>
                <a:gd name="T63" fmla="*/ 174 h 174"/>
                <a:gd name="T64" fmla="*/ 397 w 528"/>
                <a:gd name="T65" fmla="*/ 174 h 174"/>
                <a:gd name="T66" fmla="*/ 447 w 528"/>
                <a:gd name="T67" fmla="*/ 144 h 174"/>
                <a:gd name="T68" fmla="*/ 405 w 528"/>
                <a:gd name="T69" fmla="*/ 119 h 174"/>
                <a:gd name="T70" fmla="*/ 492 w 528"/>
                <a:gd name="T71" fmla="*/ 107 h 174"/>
                <a:gd name="T72" fmla="*/ 506 w 528"/>
                <a:gd name="T73" fmla="*/ 114 h 174"/>
                <a:gd name="T74" fmla="*/ 472 w 528"/>
                <a:gd name="T75" fmla="*/ 145 h 174"/>
                <a:gd name="T76" fmla="*/ 524 w 528"/>
                <a:gd name="T77" fmla="*/ 174 h 174"/>
                <a:gd name="T78" fmla="*/ 523 w 528"/>
                <a:gd name="T79" fmla="*/ 21 h 174"/>
                <a:gd name="T80" fmla="*/ 390 w 528"/>
                <a:gd name="T81" fmla="*/ 35 h 174"/>
                <a:gd name="T82" fmla="*/ 372 w 528"/>
                <a:gd name="T83" fmla="*/ 171 h 174"/>
                <a:gd name="T84" fmla="*/ 375 w 528"/>
                <a:gd name="T85" fmla="*/ 98 h 174"/>
                <a:gd name="T86" fmla="*/ 438 w 528"/>
                <a:gd name="T87" fmla="*/ 21 h 174"/>
                <a:gd name="T88" fmla="*/ 455 w 528"/>
                <a:gd name="T89" fmla="*/ 1 h 174"/>
                <a:gd name="T90" fmla="*/ 456 w 528"/>
                <a:gd name="T91" fmla="*/ 21 h 174"/>
                <a:gd name="T92" fmla="*/ 442 w 528"/>
                <a:gd name="T93" fmla="*/ 119 h 174"/>
                <a:gd name="T94" fmla="*/ 481 w 528"/>
                <a:gd name="T95" fmla="*/ 119 h 174"/>
                <a:gd name="T96" fmla="*/ 472 w 528"/>
                <a:gd name="T97" fmla="*/ 96 h 174"/>
                <a:gd name="T98" fmla="*/ 440 w 528"/>
                <a:gd name="T99" fmla="*/ 92 h 174"/>
                <a:gd name="T100" fmla="*/ 425 w 528"/>
                <a:gd name="T101" fmla="*/ 97 h 174"/>
                <a:gd name="T102" fmla="*/ 395 w 528"/>
                <a:gd name="T103" fmla="*/ 67 h 174"/>
                <a:gd name="T104" fmla="*/ 425 w 528"/>
                <a:gd name="T105" fmla="*/ 55 h 174"/>
                <a:gd name="T106" fmla="*/ 439 w 528"/>
                <a:gd name="T107" fmla="*/ 41 h 174"/>
                <a:gd name="T108" fmla="*/ 440 w 528"/>
                <a:gd name="T109" fmla="*/ 55 h 174"/>
                <a:gd name="T110" fmla="*/ 472 w 528"/>
                <a:gd name="T111" fmla="*/ 39 h 174"/>
                <a:gd name="T112" fmla="*/ 487 w 528"/>
                <a:gd name="T113" fmla="*/ 44 h 174"/>
                <a:gd name="T114" fmla="*/ 523 w 528"/>
                <a:gd name="T115" fmla="*/ 55 h 174"/>
                <a:gd name="T116" fmla="*/ 487 w 528"/>
                <a:gd name="T117" fmla="*/ 67 h 174"/>
                <a:gd name="T118" fmla="*/ 472 w 528"/>
                <a:gd name="T119" fmla="*/ 67 h 174"/>
                <a:gd name="T120" fmla="*/ 440 w 528"/>
                <a:gd name="T121" fmla="*/ 80 h 174"/>
                <a:gd name="T122" fmla="*/ 472 w 528"/>
                <a:gd name="T123" fmla="*/ 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174">
                  <a:moveTo>
                    <a:pt x="109" y="66"/>
                  </a:moveTo>
                  <a:lnTo>
                    <a:pt x="109" y="41"/>
                  </a:lnTo>
                  <a:lnTo>
                    <a:pt x="15" y="41"/>
                  </a:lnTo>
                  <a:lnTo>
                    <a:pt x="15" y="66"/>
                  </a:lnTo>
                  <a:lnTo>
                    <a:pt x="109" y="66"/>
                  </a:lnTo>
                  <a:close/>
                  <a:moveTo>
                    <a:pt x="109" y="80"/>
                  </a:moveTo>
                  <a:lnTo>
                    <a:pt x="15" y="80"/>
                  </a:lnTo>
                  <a:lnTo>
                    <a:pt x="15" y="105"/>
                  </a:lnTo>
                  <a:lnTo>
                    <a:pt x="109" y="105"/>
                  </a:lnTo>
                  <a:lnTo>
                    <a:pt x="109" y="80"/>
                  </a:lnTo>
                  <a:close/>
                  <a:moveTo>
                    <a:pt x="109" y="147"/>
                  </a:moveTo>
                  <a:lnTo>
                    <a:pt x="109" y="120"/>
                  </a:lnTo>
                  <a:lnTo>
                    <a:pt x="15" y="120"/>
                  </a:lnTo>
                  <a:lnTo>
                    <a:pt x="15" y="147"/>
                  </a:lnTo>
                  <a:lnTo>
                    <a:pt x="109" y="147"/>
                  </a:lnTo>
                  <a:close/>
                  <a:moveTo>
                    <a:pt x="46" y="27"/>
                  </a:moveTo>
                  <a:lnTo>
                    <a:pt x="53" y="0"/>
                  </a:lnTo>
                  <a:lnTo>
                    <a:pt x="71" y="4"/>
                  </a:lnTo>
                  <a:cubicBezTo>
                    <a:pt x="73" y="6"/>
                    <a:pt x="72" y="7"/>
                    <a:pt x="69" y="8"/>
                  </a:cubicBezTo>
                  <a:lnTo>
                    <a:pt x="60" y="27"/>
                  </a:lnTo>
                  <a:lnTo>
                    <a:pt x="124" y="27"/>
                  </a:lnTo>
                  <a:lnTo>
                    <a:pt x="124" y="168"/>
                  </a:lnTo>
                  <a:lnTo>
                    <a:pt x="109" y="168"/>
                  </a:lnTo>
                  <a:lnTo>
                    <a:pt x="109" y="162"/>
                  </a:lnTo>
                  <a:lnTo>
                    <a:pt x="15" y="162"/>
                  </a:lnTo>
                  <a:lnTo>
                    <a:pt x="15" y="171"/>
                  </a:lnTo>
                  <a:lnTo>
                    <a:pt x="0" y="171"/>
                  </a:lnTo>
                  <a:lnTo>
                    <a:pt x="0" y="27"/>
                  </a:lnTo>
                  <a:lnTo>
                    <a:pt x="46" y="27"/>
                  </a:lnTo>
                  <a:close/>
                  <a:moveTo>
                    <a:pt x="198" y="144"/>
                  </a:moveTo>
                  <a:lnTo>
                    <a:pt x="246" y="144"/>
                  </a:lnTo>
                  <a:lnTo>
                    <a:pt x="246" y="105"/>
                  </a:lnTo>
                  <a:lnTo>
                    <a:pt x="198" y="105"/>
                  </a:lnTo>
                  <a:lnTo>
                    <a:pt x="198" y="144"/>
                  </a:lnTo>
                  <a:close/>
                  <a:moveTo>
                    <a:pt x="198" y="91"/>
                  </a:moveTo>
                  <a:lnTo>
                    <a:pt x="246" y="91"/>
                  </a:lnTo>
                  <a:lnTo>
                    <a:pt x="246" y="52"/>
                  </a:lnTo>
                  <a:lnTo>
                    <a:pt x="198" y="52"/>
                  </a:lnTo>
                  <a:lnTo>
                    <a:pt x="198" y="91"/>
                  </a:lnTo>
                  <a:close/>
                  <a:moveTo>
                    <a:pt x="309" y="91"/>
                  </a:moveTo>
                  <a:lnTo>
                    <a:pt x="309" y="52"/>
                  </a:lnTo>
                  <a:lnTo>
                    <a:pt x="261" y="52"/>
                  </a:lnTo>
                  <a:lnTo>
                    <a:pt x="261" y="91"/>
                  </a:lnTo>
                  <a:lnTo>
                    <a:pt x="309" y="91"/>
                  </a:lnTo>
                  <a:close/>
                  <a:moveTo>
                    <a:pt x="261" y="144"/>
                  </a:moveTo>
                  <a:lnTo>
                    <a:pt x="309" y="144"/>
                  </a:lnTo>
                  <a:lnTo>
                    <a:pt x="309" y="105"/>
                  </a:lnTo>
                  <a:lnTo>
                    <a:pt x="261" y="105"/>
                  </a:lnTo>
                  <a:lnTo>
                    <a:pt x="261" y="144"/>
                  </a:lnTo>
                  <a:close/>
                  <a:moveTo>
                    <a:pt x="183" y="171"/>
                  </a:moveTo>
                  <a:lnTo>
                    <a:pt x="183" y="38"/>
                  </a:lnTo>
                  <a:lnTo>
                    <a:pt x="246" y="38"/>
                  </a:lnTo>
                  <a:lnTo>
                    <a:pt x="246" y="3"/>
                  </a:lnTo>
                  <a:lnTo>
                    <a:pt x="260" y="3"/>
                  </a:lnTo>
                  <a:cubicBezTo>
                    <a:pt x="264" y="3"/>
                    <a:pt x="264" y="5"/>
                    <a:pt x="261" y="7"/>
                  </a:cubicBezTo>
                  <a:lnTo>
                    <a:pt x="261" y="38"/>
                  </a:lnTo>
                  <a:lnTo>
                    <a:pt x="324" y="38"/>
                  </a:lnTo>
                  <a:lnTo>
                    <a:pt x="324" y="168"/>
                  </a:lnTo>
                  <a:lnTo>
                    <a:pt x="309" y="168"/>
                  </a:lnTo>
                  <a:lnTo>
                    <a:pt x="309" y="159"/>
                  </a:lnTo>
                  <a:lnTo>
                    <a:pt x="198" y="159"/>
                  </a:lnTo>
                  <a:lnTo>
                    <a:pt x="198" y="171"/>
                  </a:lnTo>
                  <a:lnTo>
                    <a:pt x="183" y="171"/>
                  </a:lnTo>
                  <a:close/>
                  <a:moveTo>
                    <a:pt x="524" y="174"/>
                  </a:moveTo>
                  <a:cubicBezTo>
                    <a:pt x="500" y="171"/>
                    <a:pt x="479" y="164"/>
                    <a:pt x="460" y="155"/>
                  </a:cubicBezTo>
                  <a:cubicBezTo>
                    <a:pt x="443" y="165"/>
                    <a:pt x="422" y="172"/>
                    <a:pt x="397" y="174"/>
                  </a:cubicBezTo>
                  <a:lnTo>
                    <a:pt x="391" y="159"/>
                  </a:lnTo>
                  <a:cubicBezTo>
                    <a:pt x="414" y="157"/>
                    <a:pt x="432" y="152"/>
                    <a:pt x="447" y="144"/>
                  </a:cubicBezTo>
                  <a:cubicBezTo>
                    <a:pt x="439" y="136"/>
                    <a:pt x="432" y="128"/>
                    <a:pt x="426" y="119"/>
                  </a:cubicBezTo>
                  <a:lnTo>
                    <a:pt x="405" y="119"/>
                  </a:lnTo>
                  <a:lnTo>
                    <a:pt x="405" y="107"/>
                  </a:lnTo>
                  <a:lnTo>
                    <a:pt x="492" y="107"/>
                  </a:lnTo>
                  <a:lnTo>
                    <a:pt x="495" y="105"/>
                  </a:lnTo>
                  <a:lnTo>
                    <a:pt x="506" y="114"/>
                  </a:lnTo>
                  <a:cubicBezTo>
                    <a:pt x="508" y="117"/>
                    <a:pt x="507" y="118"/>
                    <a:pt x="503" y="117"/>
                  </a:cubicBezTo>
                  <a:cubicBezTo>
                    <a:pt x="494" y="127"/>
                    <a:pt x="484" y="137"/>
                    <a:pt x="472" y="145"/>
                  </a:cubicBezTo>
                  <a:cubicBezTo>
                    <a:pt x="490" y="151"/>
                    <a:pt x="508" y="155"/>
                    <a:pt x="528" y="156"/>
                  </a:cubicBezTo>
                  <a:lnTo>
                    <a:pt x="524" y="174"/>
                  </a:lnTo>
                  <a:close/>
                  <a:moveTo>
                    <a:pt x="456" y="21"/>
                  </a:moveTo>
                  <a:lnTo>
                    <a:pt x="523" y="21"/>
                  </a:lnTo>
                  <a:lnTo>
                    <a:pt x="523" y="35"/>
                  </a:lnTo>
                  <a:lnTo>
                    <a:pt x="390" y="35"/>
                  </a:lnTo>
                  <a:lnTo>
                    <a:pt x="390" y="101"/>
                  </a:lnTo>
                  <a:cubicBezTo>
                    <a:pt x="390" y="129"/>
                    <a:pt x="384" y="152"/>
                    <a:pt x="372" y="171"/>
                  </a:cubicBezTo>
                  <a:lnTo>
                    <a:pt x="358" y="160"/>
                  </a:lnTo>
                  <a:cubicBezTo>
                    <a:pt x="370" y="145"/>
                    <a:pt x="375" y="124"/>
                    <a:pt x="375" y="98"/>
                  </a:cubicBezTo>
                  <a:lnTo>
                    <a:pt x="375" y="21"/>
                  </a:lnTo>
                  <a:lnTo>
                    <a:pt x="438" y="21"/>
                  </a:lnTo>
                  <a:lnTo>
                    <a:pt x="438" y="1"/>
                  </a:lnTo>
                  <a:lnTo>
                    <a:pt x="455" y="1"/>
                  </a:lnTo>
                  <a:cubicBezTo>
                    <a:pt x="459" y="2"/>
                    <a:pt x="459" y="3"/>
                    <a:pt x="456" y="6"/>
                  </a:cubicBezTo>
                  <a:lnTo>
                    <a:pt x="456" y="21"/>
                  </a:lnTo>
                  <a:close/>
                  <a:moveTo>
                    <a:pt x="481" y="119"/>
                  </a:moveTo>
                  <a:lnTo>
                    <a:pt x="442" y="119"/>
                  </a:lnTo>
                  <a:cubicBezTo>
                    <a:pt x="447" y="125"/>
                    <a:pt x="453" y="131"/>
                    <a:pt x="460" y="137"/>
                  </a:cubicBezTo>
                  <a:cubicBezTo>
                    <a:pt x="466" y="133"/>
                    <a:pt x="473" y="127"/>
                    <a:pt x="481" y="119"/>
                  </a:cubicBezTo>
                  <a:close/>
                  <a:moveTo>
                    <a:pt x="487" y="96"/>
                  </a:moveTo>
                  <a:lnTo>
                    <a:pt x="472" y="96"/>
                  </a:lnTo>
                  <a:lnTo>
                    <a:pt x="472" y="92"/>
                  </a:lnTo>
                  <a:lnTo>
                    <a:pt x="440" y="92"/>
                  </a:lnTo>
                  <a:lnTo>
                    <a:pt x="440" y="97"/>
                  </a:lnTo>
                  <a:lnTo>
                    <a:pt x="425" y="97"/>
                  </a:lnTo>
                  <a:lnTo>
                    <a:pt x="425" y="67"/>
                  </a:lnTo>
                  <a:lnTo>
                    <a:pt x="395" y="67"/>
                  </a:lnTo>
                  <a:lnTo>
                    <a:pt x="395" y="55"/>
                  </a:lnTo>
                  <a:lnTo>
                    <a:pt x="425" y="55"/>
                  </a:lnTo>
                  <a:lnTo>
                    <a:pt x="425" y="41"/>
                  </a:lnTo>
                  <a:lnTo>
                    <a:pt x="439" y="41"/>
                  </a:lnTo>
                  <a:cubicBezTo>
                    <a:pt x="443" y="41"/>
                    <a:pt x="443" y="43"/>
                    <a:pt x="440" y="45"/>
                  </a:cubicBezTo>
                  <a:lnTo>
                    <a:pt x="440" y="55"/>
                  </a:lnTo>
                  <a:lnTo>
                    <a:pt x="472" y="55"/>
                  </a:lnTo>
                  <a:lnTo>
                    <a:pt x="472" y="39"/>
                  </a:lnTo>
                  <a:lnTo>
                    <a:pt x="486" y="39"/>
                  </a:lnTo>
                  <a:cubicBezTo>
                    <a:pt x="490" y="40"/>
                    <a:pt x="491" y="41"/>
                    <a:pt x="487" y="44"/>
                  </a:cubicBezTo>
                  <a:lnTo>
                    <a:pt x="487" y="55"/>
                  </a:lnTo>
                  <a:lnTo>
                    <a:pt x="523" y="55"/>
                  </a:lnTo>
                  <a:lnTo>
                    <a:pt x="523" y="67"/>
                  </a:lnTo>
                  <a:lnTo>
                    <a:pt x="487" y="67"/>
                  </a:lnTo>
                  <a:lnTo>
                    <a:pt x="487" y="96"/>
                  </a:lnTo>
                  <a:close/>
                  <a:moveTo>
                    <a:pt x="472" y="67"/>
                  </a:moveTo>
                  <a:lnTo>
                    <a:pt x="440" y="67"/>
                  </a:lnTo>
                  <a:lnTo>
                    <a:pt x="440" y="80"/>
                  </a:lnTo>
                  <a:lnTo>
                    <a:pt x="472" y="80"/>
                  </a:lnTo>
                  <a:lnTo>
                    <a:pt x="472" y="6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71" name="Line 56"/>
            <p:cNvCxnSpPr/>
            <p:nvPr/>
          </p:nvCxnSpPr>
          <p:spPr bwMode="auto">
            <a:xfrm>
              <a:off x="221932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72" name="Line 57"/>
            <p:cNvCxnSpPr/>
            <p:nvPr/>
          </p:nvCxnSpPr>
          <p:spPr bwMode="auto">
            <a:xfrm>
              <a:off x="284797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73" name="Freeform 58"/>
            <p:cNvSpPr>
              <a:spLocks noEditPoints="1"/>
            </p:cNvSpPr>
            <p:nvPr/>
          </p:nvSpPr>
          <p:spPr bwMode="auto">
            <a:xfrm>
              <a:off x="2304415" y="327660"/>
              <a:ext cx="441325" cy="100330"/>
            </a:xfrm>
            <a:custGeom>
              <a:avLst/>
              <a:gdLst>
                <a:gd name="T0" fmla="*/ 142 w 741"/>
                <a:gd name="T1" fmla="*/ 43 h 169"/>
                <a:gd name="T2" fmla="*/ 108 w 741"/>
                <a:gd name="T3" fmla="*/ 79 h 169"/>
                <a:gd name="T4" fmla="*/ 0 w 741"/>
                <a:gd name="T5" fmla="*/ 92 h 169"/>
                <a:gd name="T6" fmla="*/ 9 w 741"/>
                <a:gd name="T7" fmla="*/ 25 h 169"/>
                <a:gd name="T8" fmla="*/ 153 w 741"/>
                <a:gd name="T9" fmla="*/ 25 h 169"/>
                <a:gd name="T10" fmla="*/ 163 w 741"/>
                <a:gd name="T11" fmla="*/ 92 h 169"/>
                <a:gd name="T12" fmla="*/ 89 w 741"/>
                <a:gd name="T13" fmla="*/ 167 h 169"/>
                <a:gd name="T14" fmla="*/ 33 w 741"/>
                <a:gd name="T15" fmla="*/ 37 h 169"/>
                <a:gd name="T16" fmla="*/ 18 w 741"/>
                <a:gd name="T17" fmla="*/ 45 h 169"/>
                <a:gd name="T18" fmla="*/ 201 w 741"/>
                <a:gd name="T19" fmla="*/ 141 h 169"/>
                <a:gd name="T20" fmla="*/ 213 w 741"/>
                <a:gd name="T21" fmla="*/ 121 h 169"/>
                <a:gd name="T22" fmla="*/ 194 w 741"/>
                <a:gd name="T23" fmla="*/ 46 h 169"/>
                <a:gd name="T24" fmla="*/ 228 w 741"/>
                <a:gd name="T25" fmla="*/ 7 h 169"/>
                <a:gd name="T26" fmla="*/ 249 w 741"/>
                <a:gd name="T27" fmla="*/ 46 h 169"/>
                <a:gd name="T28" fmla="*/ 228 w 741"/>
                <a:gd name="T29" fmla="*/ 117 h 169"/>
                <a:gd name="T30" fmla="*/ 319 w 741"/>
                <a:gd name="T31" fmla="*/ 169 h 169"/>
                <a:gd name="T32" fmla="*/ 320 w 741"/>
                <a:gd name="T33" fmla="*/ 152 h 169"/>
                <a:gd name="T34" fmla="*/ 336 w 741"/>
                <a:gd name="T35" fmla="*/ 48 h 169"/>
                <a:gd name="T36" fmla="*/ 243 w 741"/>
                <a:gd name="T37" fmla="*/ 71 h 169"/>
                <a:gd name="T38" fmla="*/ 291 w 741"/>
                <a:gd name="T39" fmla="*/ 12 h 169"/>
                <a:gd name="T40" fmla="*/ 351 w 741"/>
                <a:gd name="T41" fmla="*/ 72 h 169"/>
                <a:gd name="T42" fmla="*/ 300 w 741"/>
                <a:gd name="T43" fmla="*/ 102 h 169"/>
                <a:gd name="T44" fmla="*/ 310 w 741"/>
                <a:gd name="T45" fmla="*/ 86 h 169"/>
                <a:gd name="T46" fmla="*/ 258 w 741"/>
                <a:gd name="T47" fmla="*/ 142 h 169"/>
                <a:gd name="T48" fmla="*/ 321 w 741"/>
                <a:gd name="T49" fmla="*/ 120 h 169"/>
                <a:gd name="T50" fmla="*/ 509 w 741"/>
                <a:gd name="T51" fmla="*/ 37 h 169"/>
                <a:gd name="T52" fmla="*/ 509 w 741"/>
                <a:gd name="T53" fmla="*/ 85 h 169"/>
                <a:gd name="T54" fmla="*/ 384 w 741"/>
                <a:gd name="T55" fmla="*/ 106 h 169"/>
                <a:gd name="T56" fmla="*/ 458 w 741"/>
                <a:gd name="T57" fmla="*/ 25 h 169"/>
                <a:gd name="T58" fmla="*/ 537 w 741"/>
                <a:gd name="T59" fmla="*/ 11 h 169"/>
                <a:gd name="T60" fmla="*/ 473 w 741"/>
                <a:gd name="T61" fmla="*/ 92 h 169"/>
                <a:gd name="T62" fmla="*/ 473 w 741"/>
                <a:gd name="T63" fmla="*/ 106 h 169"/>
                <a:gd name="T64" fmla="*/ 458 w 741"/>
                <a:gd name="T65" fmla="*/ 106 h 169"/>
                <a:gd name="T66" fmla="*/ 420 w 741"/>
                <a:gd name="T67" fmla="*/ 82 h 169"/>
                <a:gd name="T68" fmla="*/ 651 w 741"/>
                <a:gd name="T69" fmla="*/ 73 h 169"/>
                <a:gd name="T70" fmla="*/ 692 w 741"/>
                <a:gd name="T71" fmla="*/ 167 h 169"/>
                <a:gd name="T72" fmla="*/ 690 w 741"/>
                <a:gd name="T73" fmla="*/ 151 h 169"/>
                <a:gd name="T74" fmla="*/ 649 w 741"/>
                <a:gd name="T75" fmla="*/ 87 h 169"/>
                <a:gd name="T76" fmla="*/ 636 w 741"/>
                <a:gd name="T77" fmla="*/ 60 h 169"/>
                <a:gd name="T78" fmla="*/ 574 w 741"/>
                <a:gd name="T79" fmla="*/ 30 h 169"/>
                <a:gd name="T80" fmla="*/ 664 w 741"/>
                <a:gd name="T81" fmla="*/ 0 h 169"/>
                <a:gd name="T82" fmla="*/ 741 w 741"/>
                <a:gd name="T83" fmla="*/ 30 h 169"/>
                <a:gd name="T84" fmla="*/ 651 w 741"/>
                <a:gd name="T85"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1" h="169">
                  <a:moveTo>
                    <a:pt x="108" y="79"/>
                  </a:moveTo>
                  <a:cubicBezTo>
                    <a:pt x="115" y="65"/>
                    <a:pt x="120" y="51"/>
                    <a:pt x="125" y="37"/>
                  </a:cubicBezTo>
                  <a:lnTo>
                    <a:pt x="142" y="43"/>
                  </a:lnTo>
                  <a:cubicBezTo>
                    <a:pt x="146" y="45"/>
                    <a:pt x="146" y="46"/>
                    <a:pt x="141" y="47"/>
                  </a:cubicBezTo>
                  <a:cubicBezTo>
                    <a:pt x="137" y="60"/>
                    <a:pt x="131" y="72"/>
                    <a:pt x="125" y="85"/>
                  </a:cubicBezTo>
                  <a:lnTo>
                    <a:pt x="108" y="79"/>
                  </a:lnTo>
                  <a:close/>
                  <a:moveTo>
                    <a:pt x="74" y="106"/>
                  </a:moveTo>
                  <a:lnTo>
                    <a:pt x="0" y="106"/>
                  </a:lnTo>
                  <a:lnTo>
                    <a:pt x="0" y="92"/>
                  </a:lnTo>
                  <a:lnTo>
                    <a:pt x="74" y="92"/>
                  </a:lnTo>
                  <a:lnTo>
                    <a:pt x="74" y="25"/>
                  </a:lnTo>
                  <a:lnTo>
                    <a:pt x="9" y="25"/>
                  </a:lnTo>
                  <a:lnTo>
                    <a:pt x="9" y="11"/>
                  </a:lnTo>
                  <a:lnTo>
                    <a:pt x="153" y="11"/>
                  </a:lnTo>
                  <a:lnTo>
                    <a:pt x="153" y="25"/>
                  </a:lnTo>
                  <a:lnTo>
                    <a:pt x="89" y="25"/>
                  </a:lnTo>
                  <a:lnTo>
                    <a:pt x="89" y="92"/>
                  </a:lnTo>
                  <a:lnTo>
                    <a:pt x="163" y="92"/>
                  </a:lnTo>
                  <a:lnTo>
                    <a:pt x="163" y="106"/>
                  </a:lnTo>
                  <a:lnTo>
                    <a:pt x="89" y="106"/>
                  </a:lnTo>
                  <a:lnTo>
                    <a:pt x="89" y="167"/>
                  </a:lnTo>
                  <a:lnTo>
                    <a:pt x="74" y="167"/>
                  </a:lnTo>
                  <a:lnTo>
                    <a:pt x="74" y="106"/>
                  </a:lnTo>
                  <a:close/>
                  <a:moveTo>
                    <a:pt x="33" y="37"/>
                  </a:moveTo>
                  <a:cubicBezTo>
                    <a:pt x="43" y="51"/>
                    <a:pt x="50" y="64"/>
                    <a:pt x="53" y="75"/>
                  </a:cubicBezTo>
                  <a:lnTo>
                    <a:pt x="36" y="82"/>
                  </a:lnTo>
                  <a:cubicBezTo>
                    <a:pt x="31" y="67"/>
                    <a:pt x="25" y="54"/>
                    <a:pt x="18" y="45"/>
                  </a:cubicBezTo>
                  <a:lnTo>
                    <a:pt x="33" y="37"/>
                  </a:lnTo>
                  <a:close/>
                  <a:moveTo>
                    <a:pt x="251" y="126"/>
                  </a:moveTo>
                  <a:lnTo>
                    <a:pt x="201" y="141"/>
                  </a:lnTo>
                  <a:cubicBezTo>
                    <a:pt x="199" y="146"/>
                    <a:pt x="198" y="146"/>
                    <a:pt x="196" y="142"/>
                  </a:cubicBezTo>
                  <a:lnTo>
                    <a:pt x="192" y="125"/>
                  </a:lnTo>
                  <a:lnTo>
                    <a:pt x="213" y="121"/>
                  </a:lnTo>
                  <a:lnTo>
                    <a:pt x="213" y="62"/>
                  </a:lnTo>
                  <a:lnTo>
                    <a:pt x="194" y="62"/>
                  </a:lnTo>
                  <a:lnTo>
                    <a:pt x="194" y="46"/>
                  </a:lnTo>
                  <a:lnTo>
                    <a:pt x="213" y="46"/>
                  </a:lnTo>
                  <a:lnTo>
                    <a:pt x="213" y="7"/>
                  </a:lnTo>
                  <a:lnTo>
                    <a:pt x="228" y="7"/>
                  </a:lnTo>
                  <a:cubicBezTo>
                    <a:pt x="232" y="7"/>
                    <a:pt x="232" y="9"/>
                    <a:pt x="228" y="11"/>
                  </a:cubicBezTo>
                  <a:lnTo>
                    <a:pt x="228" y="46"/>
                  </a:lnTo>
                  <a:lnTo>
                    <a:pt x="249" y="46"/>
                  </a:lnTo>
                  <a:lnTo>
                    <a:pt x="249" y="62"/>
                  </a:lnTo>
                  <a:lnTo>
                    <a:pt x="228" y="62"/>
                  </a:lnTo>
                  <a:lnTo>
                    <a:pt x="228" y="117"/>
                  </a:lnTo>
                  <a:lnTo>
                    <a:pt x="248" y="112"/>
                  </a:lnTo>
                  <a:lnTo>
                    <a:pt x="251" y="126"/>
                  </a:lnTo>
                  <a:close/>
                  <a:moveTo>
                    <a:pt x="319" y="169"/>
                  </a:moveTo>
                  <a:lnTo>
                    <a:pt x="302" y="169"/>
                  </a:lnTo>
                  <a:lnTo>
                    <a:pt x="300" y="152"/>
                  </a:lnTo>
                  <a:lnTo>
                    <a:pt x="320" y="152"/>
                  </a:lnTo>
                  <a:cubicBezTo>
                    <a:pt x="327" y="152"/>
                    <a:pt x="331" y="148"/>
                    <a:pt x="333" y="141"/>
                  </a:cubicBezTo>
                  <a:cubicBezTo>
                    <a:pt x="335" y="131"/>
                    <a:pt x="336" y="111"/>
                    <a:pt x="336" y="80"/>
                  </a:cubicBezTo>
                  <a:lnTo>
                    <a:pt x="336" y="48"/>
                  </a:lnTo>
                  <a:lnTo>
                    <a:pt x="277" y="48"/>
                  </a:lnTo>
                  <a:cubicBezTo>
                    <a:pt x="272" y="60"/>
                    <a:pt x="264" y="73"/>
                    <a:pt x="253" y="85"/>
                  </a:cubicBezTo>
                  <a:lnTo>
                    <a:pt x="243" y="71"/>
                  </a:lnTo>
                  <a:cubicBezTo>
                    <a:pt x="261" y="51"/>
                    <a:pt x="272" y="28"/>
                    <a:pt x="276" y="3"/>
                  </a:cubicBezTo>
                  <a:lnTo>
                    <a:pt x="292" y="7"/>
                  </a:lnTo>
                  <a:cubicBezTo>
                    <a:pt x="296" y="9"/>
                    <a:pt x="296" y="10"/>
                    <a:pt x="291" y="12"/>
                  </a:cubicBezTo>
                  <a:cubicBezTo>
                    <a:pt x="289" y="19"/>
                    <a:pt x="286" y="27"/>
                    <a:pt x="283" y="34"/>
                  </a:cubicBezTo>
                  <a:lnTo>
                    <a:pt x="351" y="34"/>
                  </a:lnTo>
                  <a:lnTo>
                    <a:pt x="351" y="72"/>
                  </a:lnTo>
                  <a:cubicBezTo>
                    <a:pt x="351" y="115"/>
                    <a:pt x="349" y="141"/>
                    <a:pt x="346" y="151"/>
                  </a:cubicBezTo>
                  <a:cubicBezTo>
                    <a:pt x="343" y="163"/>
                    <a:pt x="334" y="169"/>
                    <a:pt x="319" y="169"/>
                  </a:cubicBezTo>
                  <a:close/>
                  <a:moveTo>
                    <a:pt x="300" y="102"/>
                  </a:moveTo>
                  <a:cubicBezTo>
                    <a:pt x="287" y="91"/>
                    <a:pt x="276" y="84"/>
                    <a:pt x="267" y="79"/>
                  </a:cubicBezTo>
                  <a:lnTo>
                    <a:pt x="276" y="64"/>
                  </a:lnTo>
                  <a:cubicBezTo>
                    <a:pt x="286" y="68"/>
                    <a:pt x="298" y="75"/>
                    <a:pt x="310" y="86"/>
                  </a:cubicBezTo>
                  <a:lnTo>
                    <a:pt x="300" y="102"/>
                  </a:lnTo>
                  <a:close/>
                  <a:moveTo>
                    <a:pt x="263" y="142"/>
                  </a:moveTo>
                  <a:cubicBezTo>
                    <a:pt x="261" y="147"/>
                    <a:pt x="260" y="147"/>
                    <a:pt x="258" y="142"/>
                  </a:cubicBezTo>
                  <a:lnTo>
                    <a:pt x="255" y="124"/>
                  </a:lnTo>
                  <a:cubicBezTo>
                    <a:pt x="279" y="120"/>
                    <a:pt x="300" y="113"/>
                    <a:pt x="318" y="104"/>
                  </a:cubicBezTo>
                  <a:lnTo>
                    <a:pt x="321" y="120"/>
                  </a:lnTo>
                  <a:cubicBezTo>
                    <a:pt x="307" y="127"/>
                    <a:pt x="287" y="134"/>
                    <a:pt x="263" y="142"/>
                  </a:cubicBezTo>
                  <a:close/>
                  <a:moveTo>
                    <a:pt x="492" y="79"/>
                  </a:moveTo>
                  <a:cubicBezTo>
                    <a:pt x="499" y="65"/>
                    <a:pt x="504" y="51"/>
                    <a:pt x="509" y="37"/>
                  </a:cubicBezTo>
                  <a:lnTo>
                    <a:pt x="526" y="43"/>
                  </a:lnTo>
                  <a:cubicBezTo>
                    <a:pt x="530" y="45"/>
                    <a:pt x="530" y="46"/>
                    <a:pt x="525" y="47"/>
                  </a:cubicBezTo>
                  <a:cubicBezTo>
                    <a:pt x="521" y="60"/>
                    <a:pt x="515" y="72"/>
                    <a:pt x="509" y="85"/>
                  </a:cubicBezTo>
                  <a:lnTo>
                    <a:pt x="492" y="79"/>
                  </a:lnTo>
                  <a:close/>
                  <a:moveTo>
                    <a:pt x="458" y="106"/>
                  </a:moveTo>
                  <a:lnTo>
                    <a:pt x="384" y="106"/>
                  </a:lnTo>
                  <a:lnTo>
                    <a:pt x="384" y="92"/>
                  </a:lnTo>
                  <a:lnTo>
                    <a:pt x="458" y="92"/>
                  </a:lnTo>
                  <a:lnTo>
                    <a:pt x="458" y="25"/>
                  </a:lnTo>
                  <a:lnTo>
                    <a:pt x="393" y="25"/>
                  </a:lnTo>
                  <a:lnTo>
                    <a:pt x="393" y="11"/>
                  </a:lnTo>
                  <a:lnTo>
                    <a:pt x="537" y="11"/>
                  </a:lnTo>
                  <a:lnTo>
                    <a:pt x="537" y="25"/>
                  </a:lnTo>
                  <a:lnTo>
                    <a:pt x="473" y="25"/>
                  </a:lnTo>
                  <a:lnTo>
                    <a:pt x="473" y="92"/>
                  </a:lnTo>
                  <a:lnTo>
                    <a:pt x="547" y="92"/>
                  </a:lnTo>
                  <a:lnTo>
                    <a:pt x="547" y="106"/>
                  </a:lnTo>
                  <a:lnTo>
                    <a:pt x="473" y="106"/>
                  </a:lnTo>
                  <a:lnTo>
                    <a:pt x="473" y="167"/>
                  </a:lnTo>
                  <a:lnTo>
                    <a:pt x="458" y="167"/>
                  </a:lnTo>
                  <a:lnTo>
                    <a:pt x="458" y="106"/>
                  </a:lnTo>
                  <a:close/>
                  <a:moveTo>
                    <a:pt x="417" y="37"/>
                  </a:moveTo>
                  <a:cubicBezTo>
                    <a:pt x="427" y="51"/>
                    <a:pt x="434" y="64"/>
                    <a:pt x="437" y="75"/>
                  </a:cubicBezTo>
                  <a:lnTo>
                    <a:pt x="420" y="82"/>
                  </a:lnTo>
                  <a:cubicBezTo>
                    <a:pt x="415" y="67"/>
                    <a:pt x="409" y="54"/>
                    <a:pt x="402" y="45"/>
                  </a:cubicBezTo>
                  <a:lnTo>
                    <a:pt x="417" y="37"/>
                  </a:lnTo>
                  <a:close/>
                  <a:moveTo>
                    <a:pt x="651" y="73"/>
                  </a:moveTo>
                  <a:lnTo>
                    <a:pt x="721" y="73"/>
                  </a:lnTo>
                  <a:lnTo>
                    <a:pt x="714" y="140"/>
                  </a:lnTo>
                  <a:cubicBezTo>
                    <a:pt x="712" y="158"/>
                    <a:pt x="704" y="167"/>
                    <a:pt x="692" y="167"/>
                  </a:cubicBezTo>
                  <a:lnTo>
                    <a:pt x="662" y="167"/>
                  </a:lnTo>
                  <a:lnTo>
                    <a:pt x="658" y="151"/>
                  </a:lnTo>
                  <a:lnTo>
                    <a:pt x="690" y="151"/>
                  </a:lnTo>
                  <a:cubicBezTo>
                    <a:pt x="694" y="151"/>
                    <a:pt x="696" y="147"/>
                    <a:pt x="697" y="139"/>
                  </a:cubicBezTo>
                  <a:lnTo>
                    <a:pt x="703" y="87"/>
                  </a:lnTo>
                  <a:lnTo>
                    <a:pt x="649" y="87"/>
                  </a:lnTo>
                  <a:cubicBezTo>
                    <a:pt x="643" y="119"/>
                    <a:pt x="621" y="146"/>
                    <a:pt x="585" y="169"/>
                  </a:cubicBezTo>
                  <a:lnTo>
                    <a:pt x="574" y="154"/>
                  </a:lnTo>
                  <a:cubicBezTo>
                    <a:pt x="613" y="134"/>
                    <a:pt x="634" y="102"/>
                    <a:pt x="636" y="60"/>
                  </a:cubicBezTo>
                  <a:lnTo>
                    <a:pt x="637" y="46"/>
                  </a:lnTo>
                  <a:lnTo>
                    <a:pt x="574" y="46"/>
                  </a:lnTo>
                  <a:lnTo>
                    <a:pt x="574" y="30"/>
                  </a:lnTo>
                  <a:lnTo>
                    <a:pt x="648" y="30"/>
                  </a:lnTo>
                  <a:lnTo>
                    <a:pt x="648" y="0"/>
                  </a:lnTo>
                  <a:lnTo>
                    <a:pt x="664" y="0"/>
                  </a:lnTo>
                  <a:cubicBezTo>
                    <a:pt x="669" y="1"/>
                    <a:pt x="669" y="3"/>
                    <a:pt x="665" y="6"/>
                  </a:cubicBezTo>
                  <a:lnTo>
                    <a:pt x="665" y="30"/>
                  </a:lnTo>
                  <a:lnTo>
                    <a:pt x="741" y="30"/>
                  </a:lnTo>
                  <a:lnTo>
                    <a:pt x="741" y="46"/>
                  </a:lnTo>
                  <a:lnTo>
                    <a:pt x="654" y="46"/>
                  </a:lnTo>
                  <a:lnTo>
                    <a:pt x="651" y="7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74" name="Line 59"/>
            <p:cNvCxnSpPr/>
            <p:nvPr/>
          </p:nvCxnSpPr>
          <p:spPr bwMode="auto">
            <a:xfrm>
              <a:off x="284797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75" name="Line 60"/>
            <p:cNvCxnSpPr/>
            <p:nvPr/>
          </p:nvCxnSpPr>
          <p:spPr bwMode="auto">
            <a:xfrm>
              <a:off x="347662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76" name="Freeform 61"/>
            <p:cNvSpPr>
              <a:spLocks noEditPoints="1"/>
            </p:cNvSpPr>
            <p:nvPr/>
          </p:nvSpPr>
          <p:spPr bwMode="auto">
            <a:xfrm>
              <a:off x="3057525" y="326390"/>
              <a:ext cx="194310" cy="102235"/>
            </a:xfrm>
            <a:custGeom>
              <a:avLst/>
              <a:gdLst>
                <a:gd name="T0" fmla="*/ 0 w 326"/>
                <a:gd name="T1" fmla="*/ 19 h 172"/>
                <a:gd name="T2" fmla="*/ 93 w 326"/>
                <a:gd name="T3" fmla="*/ 35 h 172"/>
                <a:gd name="T4" fmla="*/ 18 w 326"/>
                <a:gd name="T5" fmla="*/ 78 h 172"/>
                <a:gd name="T6" fmla="*/ 83 w 326"/>
                <a:gd name="T7" fmla="*/ 94 h 172"/>
                <a:gd name="T8" fmla="*/ 18 w 326"/>
                <a:gd name="T9" fmla="*/ 156 h 172"/>
                <a:gd name="T10" fmla="*/ 187 w 326"/>
                <a:gd name="T11" fmla="*/ 51 h 172"/>
                <a:gd name="T12" fmla="*/ 189 w 326"/>
                <a:gd name="T13" fmla="*/ 172 h 172"/>
                <a:gd name="T14" fmla="*/ 174 w 326"/>
                <a:gd name="T15" fmla="*/ 79 h 172"/>
                <a:gd name="T16" fmla="*/ 153 w 326"/>
                <a:gd name="T17" fmla="*/ 84 h 172"/>
                <a:gd name="T18" fmla="*/ 200 w 326"/>
                <a:gd name="T19" fmla="*/ 4 h 172"/>
                <a:gd name="T20" fmla="*/ 187 w 326"/>
                <a:gd name="T21" fmla="*/ 51 h 172"/>
                <a:gd name="T22" fmla="*/ 271 w 326"/>
                <a:gd name="T23" fmla="*/ 50 h 172"/>
                <a:gd name="T24" fmla="*/ 308 w 326"/>
                <a:gd name="T25" fmla="*/ 138 h 172"/>
                <a:gd name="T26" fmla="*/ 238 w 326"/>
                <a:gd name="T27" fmla="*/ 50 h 172"/>
                <a:gd name="T28" fmla="*/ 256 w 326"/>
                <a:gd name="T29" fmla="*/ 36 h 172"/>
                <a:gd name="T30" fmla="*/ 202 w 326"/>
                <a:gd name="T31" fmla="*/ 21 h 172"/>
                <a:gd name="T32" fmla="*/ 256 w 326"/>
                <a:gd name="T33" fmla="*/ 0 h 172"/>
                <a:gd name="T34" fmla="*/ 271 w 326"/>
                <a:gd name="T35" fmla="*/ 5 h 172"/>
                <a:gd name="T36" fmla="*/ 320 w 326"/>
                <a:gd name="T37" fmla="*/ 21 h 172"/>
                <a:gd name="T38" fmla="*/ 271 w 326"/>
                <a:gd name="T39" fmla="*/ 36 h 172"/>
                <a:gd name="T40" fmla="*/ 251 w 326"/>
                <a:gd name="T41" fmla="*/ 75 h 172"/>
                <a:gd name="T42" fmla="*/ 295 w 326"/>
                <a:gd name="T43" fmla="*/ 62 h 172"/>
                <a:gd name="T44" fmla="*/ 251 w 326"/>
                <a:gd name="T45" fmla="*/ 87 h 172"/>
                <a:gd name="T46" fmla="*/ 295 w 326"/>
                <a:gd name="T47" fmla="*/ 100 h 172"/>
                <a:gd name="T48" fmla="*/ 251 w 326"/>
                <a:gd name="T49" fmla="*/ 87 h 172"/>
                <a:gd name="T50" fmla="*/ 251 w 326"/>
                <a:gd name="T51" fmla="*/ 126 h 172"/>
                <a:gd name="T52" fmla="*/ 295 w 326"/>
                <a:gd name="T53" fmla="*/ 112 h 172"/>
                <a:gd name="T54" fmla="*/ 207 w 326"/>
                <a:gd name="T55" fmla="*/ 172 h 172"/>
                <a:gd name="T56" fmla="*/ 222 w 326"/>
                <a:gd name="T57" fmla="*/ 52 h 172"/>
                <a:gd name="T58" fmla="*/ 222 w 326"/>
                <a:gd name="T59" fmla="*/ 151 h 172"/>
                <a:gd name="T60" fmla="*/ 326 w 326"/>
                <a:gd name="T61" fmla="*/ 165 h 172"/>
                <a:gd name="T62" fmla="*/ 222 w 32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 h="172">
                  <a:moveTo>
                    <a:pt x="0" y="156"/>
                  </a:moveTo>
                  <a:lnTo>
                    <a:pt x="0" y="19"/>
                  </a:lnTo>
                  <a:lnTo>
                    <a:pt x="93" y="19"/>
                  </a:lnTo>
                  <a:lnTo>
                    <a:pt x="93" y="35"/>
                  </a:lnTo>
                  <a:lnTo>
                    <a:pt x="18" y="35"/>
                  </a:lnTo>
                  <a:lnTo>
                    <a:pt x="18" y="78"/>
                  </a:lnTo>
                  <a:lnTo>
                    <a:pt x="83" y="78"/>
                  </a:lnTo>
                  <a:lnTo>
                    <a:pt x="83" y="94"/>
                  </a:lnTo>
                  <a:lnTo>
                    <a:pt x="18" y="94"/>
                  </a:lnTo>
                  <a:lnTo>
                    <a:pt x="18" y="156"/>
                  </a:lnTo>
                  <a:lnTo>
                    <a:pt x="0" y="156"/>
                  </a:lnTo>
                  <a:close/>
                  <a:moveTo>
                    <a:pt x="187" y="51"/>
                  </a:moveTo>
                  <a:cubicBezTo>
                    <a:pt x="192" y="51"/>
                    <a:pt x="192" y="53"/>
                    <a:pt x="189" y="56"/>
                  </a:cubicBezTo>
                  <a:lnTo>
                    <a:pt x="189" y="172"/>
                  </a:lnTo>
                  <a:lnTo>
                    <a:pt x="174" y="172"/>
                  </a:lnTo>
                  <a:lnTo>
                    <a:pt x="174" y="79"/>
                  </a:lnTo>
                  <a:cubicBezTo>
                    <a:pt x="171" y="85"/>
                    <a:pt x="168" y="89"/>
                    <a:pt x="165" y="93"/>
                  </a:cubicBezTo>
                  <a:lnTo>
                    <a:pt x="153" y="84"/>
                  </a:lnTo>
                  <a:cubicBezTo>
                    <a:pt x="170" y="63"/>
                    <a:pt x="180" y="35"/>
                    <a:pt x="183" y="0"/>
                  </a:cubicBezTo>
                  <a:lnTo>
                    <a:pt x="200" y="4"/>
                  </a:lnTo>
                  <a:cubicBezTo>
                    <a:pt x="202" y="6"/>
                    <a:pt x="201" y="7"/>
                    <a:pt x="198" y="8"/>
                  </a:cubicBezTo>
                  <a:cubicBezTo>
                    <a:pt x="196" y="21"/>
                    <a:pt x="192" y="35"/>
                    <a:pt x="187" y="51"/>
                  </a:cubicBezTo>
                  <a:close/>
                  <a:moveTo>
                    <a:pt x="271" y="36"/>
                  </a:moveTo>
                  <a:lnTo>
                    <a:pt x="271" y="50"/>
                  </a:lnTo>
                  <a:lnTo>
                    <a:pt x="308" y="50"/>
                  </a:lnTo>
                  <a:lnTo>
                    <a:pt x="308" y="138"/>
                  </a:lnTo>
                  <a:lnTo>
                    <a:pt x="238" y="138"/>
                  </a:lnTo>
                  <a:lnTo>
                    <a:pt x="238" y="50"/>
                  </a:lnTo>
                  <a:lnTo>
                    <a:pt x="256" y="50"/>
                  </a:lnTo>
                  <a:lnTo>
                    <a:pt x="256" y="36"/>
                  </a:lnTo>
                  <a:lnTo>
                    <a:pt x="202" y="36"/>
                  </a:lnTo>
                  <a:lnTo>
                    <a:pt x="202" y="21"/>
                  </a:lnTo>
                  <a:lnTo>
                    <a:pt x="256" y="21"/>
                  </a:lnTo>
                  <a:lnTo>
                    <a:pt x="256" y="0"/>
                  </a:lnTo>
                  <a:lnTo>
                    <a:pt x="270" y="0"/>
                  </a:lnTo>
                  <a:cubicBezTo>
                    <a:pt x="274" y="1"/>
                    <a:pt x="275" y="2"/>
                    <a:pt x="271" y="5"/>
                  </a:cubicBezTo>
                  <a:lnTo>
                    <a:pt x="271" y="21"/>
                  </a:lnTo>
                  <a:lnTo>
                    <a:pt x="320" y="21"/>
                  </a:lnTo>
                  <a:lnTo>
                    <a:pt x="320" y="36"/>
                  </a:lnTo>
                  <a:lnTo>
                    <a:pt x="271" y="36"/>
                  </a:lnTo>
                  <a:close/>
                  <a:moveTo>
                    <a:pt x="251" y="62"/>
                  </a:moveTo>
                  <a:lnTo>
                    <a:pt x="251" y="75"/>
                  </a:lnTo>
                  <a:lnTo>
                    <a:pt x="295" y="75"/>
                  </a:lnTo>
                  <a:lnTo>
                    <a:pt x="295" y="62"/>
                  </a:lnTo>
                  <a:lnTo>
                    <a:pt x="251" y="62"/>
                  </a:lnTo>
                  <a:close/>
                  <a:moveTo>
                    <a:pt x="251" y="87"/>
                  </a:moveTo>
                  <a:lnTo>
                    <a:pt x="251" y="100"/>
                  </a:lnTo>
                  <a:lnTo>
                    <a:pt x="295" y="100"/>
                  </a:lnTo>
                  <a:lnTo>
                    <a:pt x="295" y="87"/>
                  </a:lnTo>
                  <a:lnTo>
                    <a:pt x="251" y="87"/>
                  </a:lnTo>
                  <a:close/>
                  <a:moveTo>
                    <a:pt x="251" y="112"/>
                  </a:moveTo>
                  <a:lnTo>
                    <a:pt x="251" y="126"/>
                  </a:lnTo>
                  <a:lnTo>
                    <a:pt x="295" y="126"/>
                  </a:lnTo>
                  <a:lnTo>
                    <a:pt x="295" y="112"/>
                  </a:lnTo>
                  <a:lnTo>
                    <a:pt x="251" y="112"/>
                  </a:lnTo>
                  <a:close/>
                  <a:moveTo>
                    <a:pt x="207" y="172"/>
                  </a:moveTo>
                  <a:lnTo>
                    <a:pt x="207" y="52"/>
                  </a:lnTo>
                  <a:lnTo>
                    <a:pt x="222" y="52"/>
                  </a:lnTo>
                  <a:cubicBezTo>
                    <a:pt x="226" y="53"/>
                    <a:pt x="226" y="54"/>
                    <a:pt x="222" y="57"/>
                  </a:cubicBezTo>
                  <a:lnTo>
                    <a:pt x="222" y="151"/>
                  </a:lnTo>
                  <a:lnTo>
                    <a:pt x="326" y="151"/>
                  </a:lnTo>
                  <a:lnTo>
                    <a:pt x="326" y="165"/>
                  </a:lnTo>
                  <a:lnTo>
                    <a:pt x="222" y="165"/>
                  </a:lnTo>
                  <a:lnTo>
                    <a:pt x="222" y="172"/>
                  </a:lnTo>
                  <a:lnTo>
                    <a:pt x="207"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77" name="Line 62"/>
            <p:cNvCxnSpPr/>
            <p:nvPr/>
          </p:nvCxnSpPr>
          <p:spPr bwMode="auto">
            <a:xfrm>
              <a:off x="347662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78" name="Freeform 63"/>
            <p:cNvSpPr>
              <a:spLocks noEditPoints="1"/>
            </p:cNvSpPr>
            <p:nvPr/>
          </p:nvSpPr>
          <p:spPr bwMode="auto">
            <a:xfrm>
              <a:off x="3559175" y="325755"/>
              <a:ext cx="445135" cy="103505"/>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FFFF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79" name="Rectangle 64"/>
            <p:cNvSpPr>
              <a:spLocks noChangeArrowheads="1"/>
            </p:cNvSpPr>
            <p:nvPr/>
          </p:nvSpPr>
          <p:spPr bwMode="auto">
            <a:xfrm>
              <a:off x="47625" y="466725"/>
              <a:ext cx="914400" cy="571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solidFill>
                  <a:prstClr val="black"/>
                </a:solidFill>
              </a:endParaRPr>
            </a:p>
          </p:txBody>
        </p:sp>
        <p:sp>
          <p:nvSpPr>
            <p:cNvPr id="80" name="Freeform 65"/>
            <p:cNvSpPr>
              <a:spLocks/>
            </p:cNvSpPr>
            <p:nvPr/>
          </p:nvSpPr>
          <p:spPr bwMode="auto">
            <a:xfrm>
              <a:off x="136525" y="518160"/>
              <a:ext cx="30480" cy="81915"/>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81" name="Freeform 66"/>
            <p:cNvSpPr>
              <a:spLocks noEditPoints="1"/>
            </p:cNvSpPr>
            <p:nvPr/>
          </p:nvSpPr>
          <p:spPr bwMode="auto">
            <a:xfrm>
              <a:off x="593725" y="510540"/>
              <a:ext cx="209550" cy="100330"/>
            </a:xfrm>
            <a:custGeom>
              <a:avLst/>
              <a:gdLst>
                <a:gd name="T0" fmla="*/ 96 w 352"/>
                <a:gd name="T1" fmla="*/ 99 h 168"/>
                <a:gd name="T2" fmla="*/ 54 w 352"/>
                <a:gd name="T3" fmla="*/ 59 h 168"/>
                <a:gd name="T4" fmla="*/ 96 w 352"/>
                <a:gd name="T5" fmla="*/ 120 h 168"/>
                <a:gd name="T6" fmla="*/ 54 w 352"/>
                <a:gd name="T7" fmla="*/ 113 h 168"/>
                <a:gd name="T8" fmla="*/ 39 w 352"/>
                <a:gd name="T9" fmla="*/ 121 h 168"/>
                <a:gd name="T10" fmla="*/ 111 w 352"/>
                <a:gd name="T11" fmla="*/ 45 h 168"/>
                <a:gd name="T12" fmla="*/ 96 w 352"/>
                <a:gd name="T13" fmla="*/ 120 h 168"/>
                <a:gd name="T14" fmla="*/ 135 w 352"/>
                <a:gd name="T15" fmla="*/ 141 h 168"/>
                <a:gd name="T16" fmla="*/ 15 w 352"/>
                <a:gd name="T17" fmla="*/ 19 h 168"/>
                <a:gd name="T18" fmla="*/ 135 w 352"/>
                <a:gd name="T19" fmla="*/ 162 h 168"/>
                <a:gd name="T20" fmla="*/ 15 w 352"/>
                <a:gd name="T21" fmla="*/ 156 h 168"/>
                <a:gd name="T22" fmla="*/ 0 w 352"/>
                <a:gd name="T23" fmla="*/ 166 h 168"/>
                <a:gd name="T24" fmla="*/ 150 w 352"/>
                <a:gd name="T25" fmla="*/ 5 h 168"/>
                <a:gd name="T26" fmla="*/ 135 w 352"/>
                <a:gd name="T27" fmla="*/ 162 h 168"/>
                <a:gd name="T28" fmla="*/ 225 w 352"/>
                <a:gd name="T29" fmla="*/ 0 h 168"/>
                <a:gd name="T30" fmla="*/ 225 w 352"/>
                <a:gd name="T31" fmla="*/ 104 h 168"/>
                <a:gd name="T32" fmla="*/ 186 w 352"/>
                <a:gd name="T33" fmla="*/ 156 h 168"/>
                <a:gd name="T34" fmla="*/ 210 w 352"/>
                <a:gd name="T35" fmla="*/ 0 h 168"/>
                <a:gd name="T36" fmla="*/ 186 w 352"/>
                <a:gd name="T37" fmla="*/ 39 h 168"/>
                <a:gd name="T38" fmla="*/ 201 w 352"/>
                <a:gd name="T39" fmla="*/ 45 h 168"/>
                <a:gd name="T40" fmla="*/ 181 w 352"/>
                <a:gd name="T41" fmla="*/ 107 h 168"/>
                <a:gd name="T42" fmla="*/ 339 w 352"/>
                <a:gd name="T43" fmla="*/ 102 h 168"/>
                <a:gd name="T44" fmla="*/ 327 w 352"/>
                <a:gd name="T45" fmla="*/ 154 h 168"/>
                <a:gd name="T46" fmla="*/ 310 w 352"/>
                <a:gd name="T47" fmla="*/ 140 h 168"/>
                <a:gd name="T48" fmla="*/ 324 w 352"/>
                <a:gd name="T49" fmla="*/ 137 h 168"/>
                <a:gd name="T50" fmla="*/ 300 w 352"/>
                <a:gd name="T51" fmla="*/ 110 h 168"/>
                <a:gd name="T52" fmla="*/ 285 w 352"/>
                <a:gd name="T53" fmla="*/ 168 h 168"/>
                <a:gd name="T54" fmla="*/ 263 w 352"/>
                <a:gd name="T55" fmla="*/ 110 h 168"/>
                <a:gd name="T56" fmla="*/ 248 w 352"/>
                <a:gd name="T57" fmla="*/ 154 h 168"/>
                <a:gd name="T58" fmla="*/ 234 w 352"/>
                <a:gd name="T59" fmla="*/ 102 h 168"/>
                <a:gd name="T60" fmla="*/ 352 w 352"/>
                <a:gd name="T61" fmla="*/ 69 h 168"/>
                <a:gd name="T62" fmla="*/ 337 w 352"/>
                <a:gd name="T63" fmla="*/ 98 h 168"/>
                <a:gd name="T64" fmla="*/ 300 w 352"/>
                <a:gd name="T65" fmla="*/ 81 h 168"/>
                <a:gd name="T66" fmla="*/ 337 w 352"/>
                <a:gd name="T67" fmla="*/ 98 h 168"/>
                <a:gd name="T68" fmla="*/ 285 w 352"/>
                <a:gd name="T69" fmla="*/ 81 h 168"/>
                <a:gd name="T70" fmla="*/ 249 w 352"/>
                <a:gd name="T71" fmla="*/ 98 h 168"/>
                <a:gd name="T72" fmla="*/ 335 w 352"/>
                <a:gd name="T73" fmla="*/ 3 h 168"/>
                <a:gd name="T74" fmla="*/ 244 w 352"/>
                <a:gd name="T75" fmla="*/ 58 h 168"/>
                <a:gd name="T76" fmla="*/ 322 w 352"/>
                <a:gd name="T77" fmla="*/ 46 h 168"/>
                <a:gd name="T78" fmla="*/ 246 w 352"/>
                <a:gd name="T79" fmla="*/ 37 h 168"/>
                <a:gd name="T80" fmla="*/ 322 w 352"/>
                <a:gd name="T81" fmla="*/ 25 h 168"/>
                <a:gd name="T82" fmla="*/ 245 w 352"/>
                <a:gd name="T83" fmla="*/ 15 h 168"/>
                <a:gd name="T84" fmla="*/ 335 w 352"/>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168">
                  <a:moveTo>
                    <a:pt x="54" y="99"/>
                  </a:moveTo>
                  <a:lnTo>
                    <a:pt x="96" y="99"/>
                  </a:lnTo>
                  <a:lnTo>
                    <a:pt x="96" y="59"/>
                  </a:lnTo>
                  <a:lnTo>
                    <a:pt x="54" y="59"/>
                  </a:lnTo>
                  <a:lnTo>
                    <a:pt x="54" y="99"/>
                  </a:lnTo>
                  <a:close/>
                  <a:moveTo>
                    <a:pt x="96" y="120"/>
                  </a:moveTo>
                  <a:lnTo>
                    <a:pt x="96" y="113"/>
                  </a:lnTo>
                  <a:lnTo>
                    <a:pt x="54" y="113"/>
                  </a:lnTo>
                  <a:lnTo>
                    <a:pt x="54" y="121"/>
                  </a:lnTo>
                  <a:lnTo>
                    <a:pt x="39" y="121"/>
                  </a:lnTo>
                  <a:lnTo>
                    <a:pt x="39" y="45"/>
                  </a:lnTo>
                  <a:lnTo>
                    <a:pt x="111" y="45"/>
                  </a:lnTo>
                  <a:lnTo>
                    <a:pt x="111" y="120"/>
                  </a:lnTo>
                  <a:lnTo>
                    <a:pt x="96" y="120"/>
                  </a:lnTo>
                  <a:close/>
                  <a:moveTo>
                    <a:pt x="15" y="141"/>
                  </a:moveTo>
                  <a:lnTo>
                    <a:pt x="135" y="141"/>
                  </a:lnTo>
                  <a:lnTo>
                    <a:pt x="135" y="19"/>
                  </a:lnTo>
                  <a:lnTo>
                    <a:pt x="15" y="19"/>
                  </a:lnTo>
                  <a:lnTo>
                    <a:pt x="15" y="141"/>
                  </a:lnTo>
                  <a:close/>
                  <a:moveTo>
                    <a:pt x="135" y="162"/>
                  </a:moveTo>
                  <a:lnTo>
                    <a:pt x="135" y="156"/>
                  </a:lnTo>
                  <a:lnTo>
                    <a:pt x="15" y="156"/>
                  </a:lnTo>
                  <a:lnTo>
                    <a:pt x="15" y="166"/>
                  </a:lnTo>
                  <a:lnTo>
                    <a:pt x="0" y="166"/>
                  </a:lnTo>
                  <a:lnTo>
                    <a:pt x="0" y="5"/>
                  </a:lnTo>
                  <a:lnTo>
                    <a:pt x="150" y="5"/>
                  </a:lnTo>
                  <a:lnTo>
                    <a:pt x="150" y="162"/>
                  </a:lnTo>
                  <a:lnTo>
                    <a:pt x="135" y="162"/>
                  </a:lnTo>
                  <a:close/>
                  <a:moveTo>
                    <a:pt x="210" y="0"/>
                  </a:moveTo>
                  <a:lnTo>
                    <a:pt x="225" y="0"/>
                  </a:lnTo>
                  <a:cubicBezTo>
                    <a:pt x="229" y="1"/>
                    <a:pt x="229" y="2"/>
                    <a:pt x="225" y="5"/>
                  </a:cubicBezTo>
                  <a:lnTo>
                    <a:pt x="225" y="104"/>
                  </a:lnTo>
                  <a:cubicBezTo>
                    <a:pt x="225" y="130"/>
                    <a:pt x="217" y="151"/>
                    <a:pt x="199" y="168"/>
                  </a:cubicBezTo>
                  <a:lnTo>
                    <a:pt x="186" y="156"/>
                  </a:lnTo>
                  <a:cubicBezTo>
                    <a:pt x="202" y="142"/>
                    <a:pt x="210" y="124"/>
                    <a:pt x="210" y="102"/>
                  </a:cubicBezTo>
                  <a:lnTo>
                    <a:pt x="210" y="0"/>
                  </a:lnTo>
                  <a:close/>
                  <a:moveTo>
                    <a:pt x="181" y="107"/>
                  </a:moveTo>
                  <a:cubicBezTo>
                    <a:pt x="185" y="88"/>
                    <a:pt x="186" y="66"/>
                    <a:pt x="186" y="39"/>
                  </a:cubicBezTo>
                  <a:lnTo>
                    <a:pt x="201" y="40"/>
                  </a:lnTo>
                  <a:cubicBezTo>
                    <a:pt x="204" y="41"/>
                    <a:pt x="204" y="42"/>
                    <a:pt x="201" y="45"/>
                  </a:cubicBezTo>
                  <a:cubicBezTo>
                    <a:pt x="202" y="69"/>
                    <a:pt x="200" y="90"/>
                    <a:pt x="197" y="108"/>
                  </a:cubicBezTo>
                  <a:lnTo>
                    <a:pt x="181" y="107"/>
                  </a:lnTo>
                  <a:close/>
                  <a:moveTo>
                    <a:pt x="352" y="102"/>
                  </a:moveTo>
                  <a:lnTo>
                    <a:pt x="339" y="102"/>
                  </a:lnTo>
                  <a:lnTo>
                    <a:pt x="339" y="142"/>
                  </a:lnTo>
                  <a:cubicBezTo>
                    <a:pt x="339" y="150"/>
                    <a:pt x="335" y="154"/>
                    <a:pt x="327" y="154"/>
                  </a:cubicBezTo>
                  <a:lnTo>
                    <a:pt x="313" y="154"/>
                  </a:lnTo>
                  <a:lnTo>
                    <a:pt x="310" y="140"/>
                  </a:lnTo>
                  <a:lnTo>
                    <a:pt x="321" y="140"/>
                  </a:lnTo>
                  <a:cubicBezTo>
                    <a:pt x="323" y="140"/>
                    <a:pt x="324" y="139"/>
                    <a:pt x="324" y="137"/>
                  </a:cubicBezTo>
                  <a:lnTo>
                    <a:pt x="324" y="110"/>
                  </a:lnTo>
                  <a:lnTo>
                    <a:pt x="300" y="110"/>
                  </a:lnTo>
                  <a:lnTo>
                    <a:pt x="300" y="168"/>
                  </a:lnTo>
                  <a:lnTo>
                    <a:pt x="285" y="168"/>
                  </a:lnTo>
                  <a:lnTo>
                    <a:pt x="285" y="110"/>
                  </a:lnTo>
                  <a:lnTo>
                    <a:pt x="263" y="110"/>
                  </a:lnTo>
                  <a:lnTo>
                    <a:pt x="263" y="154"/>
                  </a:lnTo>
                  <a:lnTo>
                    <a:pt x="248" y="154"/>
                  </a:lnTo>
                  <a:lnTo>
                    <a:pt x="248" y="102"/>
                  </a:lnTo>
                  <a:lnTo>
                    <a:pt x="234" y="102"/>
                  </a:lnTo>
                  <a:lnTo>
                    <a:pt x="234" y="69"/>
                  </a:lnTo>
                  <a:lnTo>
                    <a:pt x="352" y="69"/>
                  </a:lnTo>
                  <a:lnTo>
                    <a:pt x="352" y="102"/>
                  </a:lnTo>
                  <a:close/>
                  <a:moveTo>
                    <a:pt x="337" y="98"/>
                  </a:moveTo>
                  <a:lnTo>
                    <a:pt x="337" y="81"/>
                  </a:lnTo>
                  <a:lnTo>
                    <a:pt x="300" y="81"/>
                  </a:lnTo>
                  <a:lnTo>
                    <a:pt x="300" y="98"/>
                  </a:lnTo>
                  <a:lnTo>
                    <a:pt x="337" y="98"/>
                  </a:lnTo>
                  <a:close/>
                  <a:moveTo>
                    <a:pt x="285" y="98"/>
                  </a:moveTo>
                  <a:lnTo>
                    <a:pt x="285" y="81"/>
                  </a:lnTo>
                  <a:lnTo>
                    <a:pt x="249" y="81"/>
                  </a:lnTo>
                  <a:lnTo>
                    <a:pt x="249" y="98"/>
                  </a:lnTo>
                  <a:lnTo>
                    <a:pt x="285" y="98"/>
                  </a:lnTo>
                  <a:close/>
                  <a:moveTo>
                    <a:pt x="335" y="3"/>
                  </a:moveTo>
                  <a:lnTo>
                    <a:pt x="335" y="58"/>
                  </a:lnTo>
                  <a:lnTo>
                    <a:pt x="244" y="58"/>
                  </a:lnTo>
                  <a:lnTo>
                    <a:pt x="244" y="46"/>
                  </a:lnTo>
                  <a:lnTo>
                    <a:pt x="322" y="46"/>
                  </a:lnTo>
                  <a:lnTo>
                    <a:pt x="322" y="37"/>
                  </a:lnTo>
                  <a:lnTo>
                    <a:pt x="246" y="37"/>
                  </a:lnTo>
                  <a:lnTo>
                    <a:pt x="246" y="25"/>
                  </a:lnTo>
                  <a:lnTo>
                    <a:pt x="322" y="25"/>
                  </a:lnTo>
                  <a:lnTo>
                    <a:pt x="322" y="15"/>
                  </a:lnTo>
                  <a:lnTo>
                    <a:pt x="245" y="15"/>
                  </a:lnTo>
                  <a:lnTo>
                    <a:pt x="245" y="3"/>
                  </a:lnTo>
                  <a:lnTo>
                    <a:pt x="335" y="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82" name="Freeform 67"/>
            <p:cNvSpPr>
              <a:spLocks noEditPoints="1"/>
            </p:cNvSpPr>
            <p:nvPr/>
          </p:nvSpPr>
          <p:spPr bwMode="auto">
            <a:xfrm>
              <a:off x="586740" y="697865"/>
              <a:ext cx="215900" cy="101600"/>
            </a:xfrm>
            <a:custGeom>
              <a:avLst/>
              <a:gdLst>
                <a:gd name="T0" fmla="*/ 135 w 362"/>
                <a:gd name="T1" fmla="*/ 135 h 171"/>
                <a:gd name="T2" fmla="*/ 153 w 362"/>
                <a:gd name="T3" fmla="*/ 148 h 171"/>
                <a:gd name="T4" fmla="*/ 171 w 362"/>
                <a:gd name="T5" fmla="*/ 141 h 171"/>
                <a:gd name="T6" fmla="*/ 136 w 362"/>
                <a:gd name="T7" fmla="*/ 160 h 171"/>
                <a:gd name="T8" fmla="*/ 66 w 362"/>
                <a:gd name="T9" fmla="*/ 170 h 171"/>
                <a:gd name="T10" fmla="*/ 116 w 362"/>
                <a:gd name="T11" fmla="*/ 132 h 171"/>
                <a:gd name="T12" fmla="*/ 74 w 362"/>
                <a:gd name="T13" fmla="*/ 109 h 171"/>
                <a:gd name="T14" fmla="*/ 106 w 362"/>
                <a:gd name="T15" fmla="*/ 92 h 171"/>
                <a:gd name="T16" fmla="*/ 80 w 362"/>
                <a:gd name="T17" fmla="*/ 78 h 171"/>
                <a:gd name="T18" fmla="*/ 104 w 362"/>
                <a:gd name="T19" fmla="*/ 62 h 171"/>
                <a:gd name="T20" fmla="*/ 75 w 362"/>
                <a:gd name="T21" fmla="*/ 48 h 171"/>
                <a:gd name="T22" fmla="*/ 102 w 362"/>
                <a:gd name="T23" fmla="*/ 33 h 171"/>
                <a:gd name="T24" fmla="*/ 116 w 362"/>
                <a:gd name="T25" fmla="*/ 1 h 171"/>
                <a:gd name="T26" fmla="*/ 117 w 362"/>
                <a:gd name="T27" fmla="*/ 32 h 171"/>
                <a:gd name="T28" fmla="*/ 165 w 362"/>
                <a:gd name="T29" fmla="*/ 42 h 171"/>
                <a:gd name="T30" fmla="*/ 119 w 362"/>
                <a:gd name="T31" fmla="*/ 61 h 171"/>
                <a:gd name="T32" fmla="*/ 160 w 362"/>
                <a:gd name="T33" fmla="*/ 73 h 171"/>
                <a:gd name="T34" fmla="*/ 121 w 362"/>
                <a:gd name="T35" fmla="*/ 90 h 171"/>
                <a:gd name="T36" fmla="*/ 170 w 362"/>
                <a:gd name="T37" fmla="*/ 102 h 171"/>
                <a:gd name="T38" fmla="*/ 128 w 362"/>
                <a:gd name="T39" fmla="*/ 123 h 171"/>
                <a:gd name="T40" fmla="*/ 157 w 362"/>
                <a:gd name="T41" fmla="*/ 112 h 171"/>
                <a:gd name="T42" fmla="*/ 71 w 362"/>
                <a:gd name="T43" fmla="*/ 50 h 171"/>
                <a:gd name="T44" fmla="*/ 6 w 362"/>
                <a:gd name="T45" fmla="*/ 159 h 171"/>
                <a:gd name="T46" fmla="*/ 25 w 362"/>
                <a:gd name="T47" fmla="*/ 94 h 171"/>
                <a:gd name="T48" fmla="*/ 0 w 362"/>
                <a:gd name="T49" fmla="*/ 105 h 171"/>
                <a:gd name="T50" fmla="*/ 6 w 362"/>
                <a:gd name="T51" fmla="*/ 24 h 171"/>
                <a:gd name="T52" fmla="*/ 81 w 362"/>
                <a:gd name="T53" fmla="*/ 9 h 171"/>
                <a:gd name="T54" fmla="*/ 43 w 362"/>
                <a:gd name="T55" fmla="*/ 24 h 171"/>
                <a:gd name="T56" fmla="*/ 71 w 362"/>
                <a:gd name="T57" fmla="*/ 50 h 171"/>
                <a:gd name="T58" fmla="*/ 125 w 362"/>
                <a:gd name="T59" fmla="*/ 15 h 171"/>
                <a:gd name="T60" fmla="*/ 152 w 362"/>
                <a:gd name="T61" fmla="*/ 18 h 171"/>
                <a:gd name="T62" fmla="*/ 55 w 362"/>
                <a:gd name="T63" fmla="*/ 62 h 171"/>
                <a:gd name="T64" fmla="*/ 29 w 362"/>
                <a:gd name="T65" fmla="*/ 82 h 171"/>
                <a:gd name="T66" fmla="*/ 55 w 362"/>
                <a:gd name="T67" fmla="*/ 62 h 171"/>
                <a:gd name="T68" fmla="*/ 237 w 362"/>
                <a:gd name="T69" fmla="*/ 97 h 171"/>
                <a:gd name="T70" fmla="*/ 194 w 362"/>
                <a:gd name="T71" fmla="*/ 83 h 171"/>
                <a:gd name="T72" fmla="*/ 270 w 362"/>
                <a:gd name="T73" fmla="*/ 66 h 171"/>
                <a:gd name="T74" fmla="*/ 216 w 362"/>
                <a:gd name="T75" fmla="*/ 52 h 171"/>
                <a:gd name="T76" fmla="*/ 270 w 362"/>
                <a:gd name="T77" fmla="*/ 39 h 171"/>
                <a:gd name="T78" fmla="*/ 204 w 362"/>
                <a:gd name="T79" fmla="*/ 24 h 171"/>
                <a:gd name="T80" fmla="*/ 230 w 362"/>
                <a:gd name="T81" fmla="*/ 11 h 171"/>
                <a:gd name="T82" fmla="*/ 263 w 362"/>
                <a:gd name="T83" fmla="*/ 24 h 171"/>
                <a:gd name="T84" fmla="*/ 307 w 362"/>
                <a:gd name="T85" fmla="*/ 0 h 171"/>
                <a:gd name="T86" fmla="*/ 320 w 362"/>
                <a:gd name="T87" fmla="*/ 9 h 171"/>
                <a:gd name="T88" fmla="*/ 351 w 362"/>
                <a:gd name="T89" fmla="*/ 24 h 171"/>
                <a:gd name="T90" fmla="*/ 285 w 362"/>
                <a:gd name="T91" fmla="*/ 39 h 171"/>
                <a:gd name="T92" fmla="*/ 340 w 362"/>
                <a:gd name="T93" fmla="*/ 52 h 171"/>
                <a:gd name="T94" fmla="*/ 285 w 362"/>
                <a:gd name="T95" fmla="*/ 66 h 171"/>
                <a:gd name="T96" fmla="*/ 362 w 362"/>
                <a:gd name="T97" fmla="*/ 83 h 171"/>
                <a:gd name="T98" fmla="*/ 254 w 362"/>
                <a:gd name="T99" fmla="*/ 97 h 171"/>
                <a:gd name="T100" fmla="*/ 340 w 362"/>
                <a:gd name="T101" fmla="*/ 111 h 171"/>
                <a:gd name="T102" fmla="*/ 298 w 362"/>
                <a:gd name="T103" fmla="*/ 126 h 171"/>
                <a:gd name="T104" fmla="*/ 359 w 362"/>
                <a:gd name="T105" fmla="*/ 153 h 171"/>
                <a:gd name="T106" fmla="*/ 227 w 362"/>
                <a:gd name="T107" fmla="*/ 167 h 171"/>
                <a:gd name="T108" fmla="*/ 283 w 362"/>
                <a:gd name="T109" fmla="*/ 153 h 171"/>
                <a:gd name="T110" fmla="*/ 243 w 362"/>
                <a:gd name="T111" fmla="*/ 126 h 171"/>
                <a:gd name="T112" fmla="*/ 194 w 362"/>
                <a:gd name="T11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171">
                  <a:moveTo>
                    <a:pt x="155" y="116"/>
                  </a:moveTo>
                  <a:cubicBezTo>
                    <a:pt x="150" y="121"/>
                    <a:pt x="143" y="128"/>
                    <a:pt x="135" y="135"/>
                  </a:cubicBezTo>
                  <a:cubicBezTo>
                    <a:pt x="136" y="137"/>
                    <a:pt x="139" y="141"/>
                    <a:pt x="146" y="147"/>
                  </a:cubicBezTo>
                  <a:cubicBezTo>
                    <a:pt x="149" y="150"/>
                    <a:pt x="151" y="151"/>
                    <a:pt x="153" y="148"/>
                  </a:cubicBezTo>
                  <a:cubicBezTo>
                    <a:pt x="156" y="146"/>
                    <a:pt x="157" y="140"/>
                    <a:pt x="158" y="132"/>
                  </a:cubicBezTo>
                  <a:lnTo>
                    <a:pt x="171" y="141"/>
                  </a:lnTo>
                  <a:cubicBezTo>
                    <a:pt x="168" y="160"/>
                    <a:pt x="162" y="169"/>
                    <a:pt x="154" y="169"/>
                  </a:cubicBezTo>
                  <a:cubicBezTo>
                    <a:pt x="148" y="169"/>
                    <a:pt x="142" y="166"/>
                    <a:pt x="136" y="160"/>
                  </a:cubicBezTo>
                  <a:cubicBezTo>
                    <a:pt x="130" y="154"/>
                    <a:pt x="125" y="149"/>
                    <a:pt x="122" y="144"/>
                  </a:cubicBezTo>
                  <a:cubicBezTo>
                    <a:pt x="105" y="155"/>
                    <a:pt x="87" y="164"/>
                    <a:pt x="66" y="170"/>
                  </a:cubicBezTo>
                  <a:lnTo>
                    <a:pt x="59" y="156"/>
                  </a:lnTo>
                  <a:cubicBezTo>
                    <a:pt x="81" y="150"/>
                    <a:pt x="100" y="142"/>
                    <a:pt x="116" y="132"/>
                  </a:cubicBezTo>
                  <a:cubicBezTo>
                    <a:pt x="112" y="122"/>
                    <a:pt x="109" y="114"/>
                    <a:pt x="108" y="107"/>
                  </a:cubicBezTo>
                  <a:lnTo>
                    <a:pt x="74" y="109"/>
                  </a:lnTo>
                  <a:lnTo>
                    <a:pt x="73" y="93"/>
                  </a:lnTo>
                  <a:lnTo>
                    <a:pt x="106" y="92"/>
                  </a:lnTo>
                  <a:lnTo>
                    <a:pt x="104" y="77"/>
                  </a:lnTo>
                  <a:lnTo>
                    <a:pt x="80" y="78"/>
                  </a:lnTo>
                  <a:lnTo>
                    <a:pt x="78" y="63"/>
                  </a:lnTo>
                  <a:lnTo>
                    <a:pt x="104" y="62"/>
                  </a:lnTo>
                  <a:lnTo>
                    <a:pt x="103" y="47"/>
                  </a:lnTo>
                  <a:lnTo>
                    <a:pt x="75" y="48"/>
                  </a:lnTo>
                  <a:lnTo>
                    <a:pt x="74" y="34"/>
                  </a:lnTo>
                  <a:lnTo>
                    <a:pt x="102" y="33"/>
                  </a:lnTo>
                  <a:lnTo>
                    <a:pt x="101" y="1"/>
                  </a:lnTo>
                  <a:lnTo>
                    <a:pt x="116" y="1"/>
                  </a:lnTo>
                  <a:cubicBezTo>
                    <a:pt x="121" y="2"/>
                    <a:pt x="121" y="4"/>
                    <a:pt x="116" y="6"/>
                  </a:cubicBezTo>
                  <a:lnTo>
                    <a:pt x="117" y="32"/>
                  </a:lnTo>
                  <a:lnTo>
                    <a:pt x="163" y="28"/>
                  </a:lnTo>
                  <a:lnTo>
                    <a:pt x="165" y="42"/>
                  </a:lnTo>
                  <a:lnTo>
                    <a:pt x="118" y="45"/>
                  </a:lnTo>
                  <a:lnTo>
                    <a:pt x="119" y="61"/>
                  </a:lnTo>
                  <a:lnTo>
                    <a:pt x="159" y="58"/>
                  </a:lnTo>
                  <a:lnTo>
                    <a:pt x="160" y="73"/>
                  </a:lnTo>
                  <a:lnTo>
                    <a:pt x="119" y="76"/>
                  </a:lnTo>
                  <a:lnTo>
                    <a:pt x="121" y="90"/>
                  </a:lnTo>
                  <a:lnTo>
                    <a:pt x="170" y="87"/>
                  </a:lnTo>
                  <a:lnTo>
                    <a:pt x="170" y="102"/>
                  </a:lnTo>
                  <a:lnTo>
                    <a:pt x="123" y="105"/>
                  </a:lnTo>
                  <a:cubicBezTo>
                    <a:pt x="124" y="111"/>
                    <a:pt x="126" y="117"/>
                    <a:pt x="128" y="123"/>
                  </a:cubicBezTo>
                  <a:cubicBezTo>
                    <a:pt x="135" y="117"/>
                    <a:pt x="142" y="111"/>
                    <a:pt x="147" y="105"/>
                  </a:cubicBezTo>
                  <a:lnTo>
                    <a:pt x="157" y="112"/>
                  </a:lnTo>
                  <a:cubicBezTo>
                    <a:pt x="159" y="115"/>
                    <a:pt x="159" y="116"/>
                    <a:pt x="155" y="116"/>
                  </a:cubicBezTo>
                  <a:close/>
                  <a:moveTo>
                    <a:pt x="71" y="50"/>
                  </a:moveTo>
                  <a:cubicBezTo>
                    <a:pt x="67" y="107"/>
                    <a:pt x="49" y="148"/>
                    <a:pt x="16" y="171"/>
                  </a:cubicBezTo>
                  <a:lnTo>
                    <a:pt x="6" y="159"/>
                  </a:lnTo>
                  <a:cubicBezTo>
                    <a:pt x="25" y="144"/>
                    <a:pt x="38" y="126"/>
                    <a:pt x="44" y="107"/>
                  </a:cubicBezTo>
                  <a:cubicBezTo>
                    <a:pt x="38" y="102"/>
                    <a:pt x="31" y="98"/>
                    <a:pt x="25" y="94"/>
                  </a:cubicBezTo>
                  <a:cubicBezTo>
                    <a:pt x="21" y="101"/>
                    <a:pt x="17" y="107"/>
                    <a:pt x="11" y="114"/>
                  </a:cubicBezTo>
                  <a:lnTo>
                    <a:pt x="0" y="105"/>
                  </a:lnTo>
                  <a:cubicBezTo>
                    <a:pt x="14" y="89"/>
                    <a:pt x="24" y="62"/>
                    <a:pt x="29" y="24"/>
                  </a:cubicBezTo>
                  <a:lnTo>
                    <a:pt x="6" y="24"/>
                  </a:lnTo>
                  <a:lnTo>
                    <a:pt x="6" y="9"/>
                  </a:lnTo>
                  <a:lnTo>
                    <a:pt x="81" y="9"/>
                  </a:lnTo>
                  <a:lnTo>
                    <a:pt x="81" y="24"/>
                  </a:lnTo>
                  <a:lnTo>
                    <a:pt x="43" y="24"/>
                  </a:lnTo>
                  <a:cubicBezTo>
                    <a:pt x="42" y="32"/>
                    <a:pt x="40" y="41"/>
                    <a:pt x="38" y="50"/>
                  </a:cubicBezTo>
                  <a:lnTo>
                    <a:pt x="71" y="50"/>
                  </a:lnTo>
                  <a:close/>
                  <a:moveTo>
                    <a:pt x="142" y="28"/>
                  </a:moveTo>
                  <a:cubicBezTo>
                    <a:pt x="137" y="23"/>
                    <a:pt x="131" y="19"/>
                    <a:pt x="125" y="15"/>
                  </a:cubicBezTo>
                  <a:lnTo>
                    <a:pt x="134" y="5"/>
                  </a:lnTo>
                  <a:cubicBezTo>
                    <a:pt x="141" y="8"/>
                    <a:pt x="147" y="13"/>
                    <a:pt x="152" y="18"/>
                  </a:cubicBezTo>
                  <a:lnTo>
                    <a:pt x="142" y="28"/>
                  </a:lnTo>
                  <a:close/>
                  <a:moveTo>
                    <a:pt x="55" y="62"/>
                  </a:moveTo>
                  <a:lnTo>
                    <a:pt x="36" y="62"/>
                  </a:lnTo>
                  <a:cubicBezTo>
                    <a:pt x="35" y="67"/>
                    <a:pt x="33" y="74"/>
                    <a:pt x="29" y="82"/>
                  </a:cubicBezTo>
                  <a:cubicBezTo>
                    <a:pt x="36" y="86"/>
                    <a:pt x="42" y="90"/>
                    <a:pt x="49" y="94"/>
                  </a:cubicBezTo>
                  <a:cubicBezTo>
                    <a:pt x="51" y="85"/>
                    <a:pt x="53" y="74"/>
                    <a:pt x="55" y="62"/>
                  </a:cubicBez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83" name="Freeform 68"/>
            <p:cNvSpPr>
              <a:spLocks noEditPoints="1"/>
            </p:cNvSpPr>
            <p:nvPr/>
          </p:nvSpPr>
          <p:spPr bwMode="auto">
            <a:xfrm>
              <a:off x="588010" y="890270"/>
              <a:ext cx="215265" cy="99695"/>
            </a:xfrm>
            <a:custGeom>
              <a:avLst/>
              <a:gdLst>
                <a:gd name="T0" fmla="*/ 160 w 361"/>
                <a:gd name="T1" fmla="*/ 77 h 168"/>
                <a:gd name="T2" fmla="*/ 42 w 361"/>
                <a:gd name="T3" fmla="*/ 62 h 168"/>
                <a:gd name="T4" fmla="*/ 126 w 361"/>
                <a:gd name="T5" fmla="*/ 76 h 168"/>
                <a:gd name="T6" fmla="*/ 42 w 361"/>
                <a:gd name="T7" fmla="*/ 63 h 168"/>
                <a:gd name="T8" fmla="*/ 0 w 361"/>
                <a:gd name="T9" fmla="*/ 68 h 168"/>
                <a:gd name="T10" fmla="*/ 91 w 361"/>
                <a:gd name="T11" fmla="*/ 3 h 168"/>
                <a:gd name="T12" fmla="*/ 168 w 361"/>
                <a:gd name="T13" fmla="*/ 60 h 168"/>
                <a:gd name="T14" fmla="*/ 28 w 361"/>
                <a:gd name="T15" fmla="*/ 168 h 168"/>
                <a:gd name="T16" fmla="*/ 140 w 361"/>
                <a:gd name="T17" fmla="*/ 94 h 168"/>
                <a:gd name="T18" fmla="*/ 125 w 361"/>
                <a:gd name="T19" fmla="*/ 166 h 168"/>
                <a:gd name="T20" fmla="*/ 43 w 361"/>
                <a:gd name="T21" fmla="*/ 158 h 168"/>
                <a:gd name="T22" fmla="*/ 43 w 361"/>
                <a:gd name="T23" fmla="*/ 144 h 168"/>
                <a:gd name="T24" fmla="*/ 125 w 361"/>
                <a:gd name="T25" fmla="*/ 108 h 168"/>
                <a:gd name="T26" fmla="*/ 43 w 361"/>
                <a:gd name="T27" fmla="*/ 144 h 168"/>
                <a:gd name="T28" fmla="*/ 308 w 361"/>
                <a:gd name="T29" fmla="*/ 0 h 168"/>
                <a:gd name="T30" fmla="*/ 323 w 361"/>
                <a:gd name="T31" fmla="*/ 5 h 168"/>
                <a:gd name="T32" fmla="*/ 361 w 361"/>
                <a:gd name="T33" fmla="*/ 60 h 168"/>
                <a:gd name="T34" fmla="*/ 323 w 361"/>
                <a:gd name="T35" fmla="*/ 74 h 168"/>
                <a:gd name="T36" fmla="*/ 308 w 361"/>
                <a:gd name="T37" fmla="*/ 167 h 168"/>
                <a:gd name="T38" fmla="*/ 267 w 361"/>
                <a:gd name="T39" fmla="*/ 74 h 168"/>
                <a:gd name="T40" fmla="*/ 308 w 361"/>
                <a:gd name="T41" fmla="*/ 60 h 168"/>
                <a:gd name="T42" fmla="*/ 246 w 361"/>
                <a:gd name="T43" fmla="*/ 165 h 168"/>
                <a:gd name="T44" fmla="*/ 216 w 361"/>
                <a:gd name="T45" fmla="*/ 157 h 168"/>
                <a:gd name="T46" fmla="*/ 201 w 361"/>
                <a:gd name="T47" fmla="*/ 168 h 168"/>
                <a:gd name="T48" fmla="*/ 261 w 361"/>
                <a:gd name="T49" fmla="*/ 106 h 168"/>
                <a:gd name="T50" fmla="*/ 216 w 361"/>
                <a:gd name="T51" fmla="*/ 118 h 168"/>
                <a:gd name="T52" fmla="*/ 246 w 361"/>
                <a:gd name="T53" fmla="*/ 145 h 168"/>
                <a:gd name="T54" fmla="*/ 216 w 361"/>
                <a:gd name="T55" fmla="*/ 118 h 168"/>
                <a:gd name="T56" fmla="*/ 257 w 361"/>
                <a:gd name="T57" fmla="*/ 95 h 168"/>
                <a:gd name="T58" fmla="*/ 205 w 361"/>
                <a:gd name="T59" fmla="*/ 81 h 168"/>
                <a:gd name="T60" fmla="*/ 205 w 361"/>
                <a:gd name="T61" fmla="*/ 56 h 168"/>
                <a:gd name="T62" fmla="*/ 257 w 361"/>
                <a:gd name="T63" fmla="*/ 70 h 168"/>
                <a:gd name="T64" fmla="*/ 205 w 361"/>
                <a:gd name="T65" fmla="*/ 56 h 168"/>
                <a:gd name="T66" fmla="*/ 270 w 361"/>
                <a:gd name="T67" fmla="*/ 31 h 168"/>
                <a:gd name="T68" fmla="*/ 191 w 361"/>
                <a:gd name="T69" fmla="*/ 45 h 168"/>
                <a:gd name="T70" fmla="*/ 257 w 361"/>
                <a:gd name="T71" fmla="*/ 4 h 168"/>
                <a:gd name="T72" fmla="*/ 205 w 361"/>
                <a:gd name="T73" fmla="*/ 18 h 168"/>
                <a:gd name="T74" fmla="*/ 257 w 361"/>
                <a:gd name="T75"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1" h="168">
                  <a:moveTo>
                    <a:pt x="168" y="60"/>
                  </a:moveTo>
                  <a:lnTo>
                    <a:pt x="160" y="77"/>
                  </a:lnTo>
                  <a:cubicBezTo>
                    <a:pt x="126" y="64"/>
                    <a:pt x="99" y="45"/>
                    <a:pt x="80" y="18"/>
                  </a:cubicBezTo>
                  <a:cubicBezTo>
                    <a:pt x="71" y="36"/>
                    <a:pt x="58" y="51"/>
                    <a:pt x="42" y="62"/>
                  </a:cubicBezTo>
                  <a:lnTo>
                    <a:pt x="126" y="62"/>
                  </a:lnTo>
                  <a:lnTo>
                    <a:pt x="126" y="76"/>
                  </a:lnTo>
                  <a:lnTo>
                    <a:pt x="42" y="76"/>
                  </a:lnTo>
                  <a:lnTo>
                    <a:pt x="42" y="63"/>
                  </a:lnTo>
                  <a:cubicBezTo>
                    <a:pt x="33" y="70"/>
                    <a:pt x="22" y="77"/>
                    <a:pt x="10" y="82"/>
                  </a:cubicBezTo>
                  <a:lnTo>
                    <a:pt x="0" y="68"/>
                  </a:lnTo>
                  <a:cubicBezTo>
                    <a:pt x="36" y="51"/>
                    <a:pt x="60" y="28"/>
                    <a:pt x="72" y="0"/>
                  </a:cubicBezTo>
                  <a:lnTo>
                    <a:pt x="91" y="3"/>
                  </a:lnTo>
                  <a:cubicBezTo>
                    <a:pt x="95" y="4"/>
                    <a:pt x="94" y="5"/>
                    <a:pt x="90" y="8"/>
                  </a:cubicBezTo>
                  <a:cubicBezTo>
                    <a:pt x="110" y="32"/>
                    <a:pt x="136" y="50"/>
                    <a:pt x="168" y="60"/>
                  </a:cubicBezTo>
                  <a:close/>
                  <a:moveTo>
                    <a:pt x="43" y="168"/>
                  </a:moveTo>
                  <a:lnTo>
                    <a:pt x="28" y="168"/>
                  </a:lnTo>
                  <a:lnTo>
                    <a:pt x="28" y="94"/>
                  </a:lnTo>
                  <a:lnTo>
                    <a:pt x="140" y="94"/>
                  </a:lnTo>
                  <a:lnTo>
                    <a:pt x="140" y="166"/>
                  </a:lnTo>
                  <a:lnTo>
                    <a:pt x="125" y="166"/>
                  </a:lnTo>
                  <a:lnTo>
                    <a:pt x="125" y="158"/>
                  </a:lnTo>
                  <a:lnTo>
                    <a:pt x="43" y="158"/>
                  </a:lnTo>
                  <a:lnTo>
                    <a:pt x="43" y="168"/>
                  </a:lnTo>
                  <a:close/>
                  <a:moveTo>
                    <a:pt x="43" y="144"/>
                  </a:moveTo>
                  <a:lnTo>
                    <a:pt x="125" y="144"/>
                  </a:lnTo>
                  <a:lnTo>
                    <a:pt x="125" y="108"/>
                  </a:lnTo>
                  <a:lnTo>
                    <a:pt x="43" y="108"/>
                  </a:lnTo>
                  <a:lnTo>
                    <a:pt x="43" y="144"/>
                  </a:lnTo>
                  <a:close/>
                  <a:moveTo>
                    <a:pt x="308" y="60"/>
                  </a:moveTo>
                  <a:lnTo>
                    <a:pt x="308" y="0"/>
                  </a:lnTo>
                  <a:lnTo>
                    <a:pt x="322" y="0"/>
                  </a:lnTo>
                  <a:cubicBezTo>
                    <a:pt x="327" y="1"/>
                    <a:pt x="327" y="2"/>
                    <a:pt x="323" y="5"/>
                  </a:cubicBezTo>
                  <a:lnTo>
                    <a:pt x="323" y="60"/>
                  </a:lnTo>
                  <a:lnTo>
                    <a:pt x="361" y="60"/>
                  </a:lnTo>
                  <a:lnTo>
                    <a:pt x="361" y="74"/>
                  </a:lnTo>
                  <a:lnTo>
                    <a:pt x="323" y="74"/>
                  </a:lnTo>
                  <a:lnTo>
                    <a:pt x="323" y="167"/>
                  </a:lnTo>
                  <a:lnTo>
                    <a:pt x="308" y="167"/>
                  </a:lnTo>
                  <a:lnTo>
                    <a:pt x="308" y="74"/>
                  </a:lnTo>
                  <a:lnTo>
                    <a:pt x="267" y="74"/>
                  </a:lnTo>
                  <a:lnTo>
                    <a:pt x="267" y="60"/>
                  </a:lnTo>
                  <a:lnTo>
                    <a:pt x="308" y="60"/>
                  </a:lnTo>
                  <a:close/>
                  <a:moveTo>
                    <a:pt x="261" y="165"/>
                  </a:moveTo>
                  <a:lnTo>
                    <a:pt x="246" y="165"/>
                  </a:lnTo>
                  <a:lnTo>
                    <a:pt x="246" y="157"/>
                  </a:lnTo>
                  <a:lnTo>
                    <a:pt x="216" y="157"/>
                  </a:lnTo>
                  <a:lnTo>
                    <a:pt x="216" y="168"/>
                  </a:lnTo>
                  <a:lnTo>
                    <a:pt x="201" y="168"/>
                  </a:lnTo>
                  <a:lnTo>
                    <a:pt x="201" y="106"/>
                  </a:lnTo>
                  <a:lnTo>
                    <a:pt x="261" y="106"/>
                  </a:lnTo>
                  <a:lnTo>
                    <a:pt x="261" y="165"/>
                  </a:lnTo>
                  <a:close/>
                  <a:moveTo>
                    <a:pt x="216" y="118"/>
                  </a:moveTo>
                  <a:lnTo>
                    <a:pt x="216" y="145"/>
                  </a:lnTo>
                  <a:lnTo>
                    <a:pt x="246" y="145"/>
                  </a:lnTo>
                  <a:lnTo>
                    <a:pt x="246" y="118"/>
                  </a:lnTo>
                  <a:lnTo>
                    <a:pt x="216" y="118"/>
                  </a:lnTo>
                  <a:close/>
                  <a:moveTo>
                    <a:pt x="257" y="81"/>
                  </a:moveTo>
                  <a:lnTo>
                    <a:pt x="257" y="95"/>
                  </a:lnTo>
                  <a:lnTo>
                    <a:pt x="205" y="95"/>
                  </a:lnTo>
                  <a:lnTo>
                    <a:pt x="205" y="81"/>
                  </a:lnTo>
                  <a:lnTo>
                    <a:pt x="257" y="81"/>
                  </a:lnTo>
                  <a:close/>
                  <a:moveTo>
                    <a:pt x="205" y="56"/>
                  </a:moveTo>
                  <a:lnTo>
                    <a:pt x="257" y="56"/>
                  </a:lnTo>
                  <a:lnTo>
                    <a:pt x="257" y="70"/>
                  </a:lnTo>
                  <a:lnTo>
                    <a:pt x="205" y="70"/>
                  </a:lnTo>
                  <a:lnTo>
                    <a:pt x="205" y="56"/>
                  </a:lnTo>
                  <a:close/>
                  <a:moveTo>
                    <a:pt x="191" y="31"/>
                  </a:moveTo>
                  <a:lnTo>
                    <a:pt x="270" y="31"/>
                  </a:lnTo>
                  <a:lnTo>
                    <a:pt x="270" y="45"/>
                  </a:lnTo>
                  <a:lnTo>
                    <a:pt x="191" y="45"/>
                  </a:lnTo>
                  <a:lnTo>
                    <a:pt x="191" y="31"/>
                  </a:lnTo>
                  <a:close/>
                  <a:moveTo>
                    <a:pt x="257" y="4"/>
                  </a:moveTo>
                  <a:lnTo>
                    <a:pt x="257" y="18"/>
                  </a:lnTo>
                  <a:lnTo>
                    <a:pt x="205" y="18"/>
                  </a:lnTo>
                  <a:lnTo>
                    <a:pt x="205" y="4"/>
                  </a:lnTo>
                  <a:lnTo>
                    <a:pt x="257" y="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84" name="Line 69"/>
            <p:cNvCxnSpPr/>
            <p:nvPr/>
          </p:nvCxnSpPr>
          <p:spPr bwMode="auto">
            <a:xfrm>
              <a:off x="47625" y="1038225"/>
              <a:ext cx="91440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85" name="Freeform 71"/>
            <p:cNvSpPr>
              <a:spLocks noEditPoints="1"/>
            </p:cNvSpPr>
            <p:nvPr/>
          </p:nvSpPr>
          <p:spPr bwMode="auto">
            <a:xfrm>
              <a:off x="1203960" y="527685"/>
              <a:ext cx="283210" cy="83820"/>
            </a:xfrm>
            <a:custGeom>
              <a:avLst/>
              <a:gdLst>
                <a:gd name="T0" fmla="*/ 91 w 476"/>
                <a:gd name="T1" fmla="*/ 138 h 141"/>
                <a:gd name="T2" fmla="*/ 2 w 476"/>
                <a:gd name="T3" fmla="*/ 127 h 141"/>
                <a:gd name="T4" fmla="*/ 35 w 476"/>
                <a:gd name="T5" fmla="*/ 88 h 141"/>
                <a:gd name="T6" fmla="*/ 74 w 476"/>
                <a:gd name="T7" fmla="*/ 38 h 141"/>
                <a:gd name="T8" fmla="*/ 48 w 476"/>
                <a:gd name="T9" fmla="*/ 14 h 141"/>
                <a:gd name="T10" fmla="*/ 21 w 476"/>
                <a:gd name="T11" fmla="*/ 42 h 141"/>
                <a:gd name="T12" fmla="*/ 17 w 476"/>
                <a:gd name="T13" fmla="*/ 11 h 141"/>
                <a:gd name="T14" fmla="*/ 79 w 476"/>
                <a:gd name="T15" fmla="*/ 11 h 141"/>
                <a:gd name="T16" fmla="*/ 88 w 476"/>
                <a:gd name="T17" fmla="*/ 55 h 141"/>
                <a:gd name="T18" fmla="*/ 50 w 476"/>
                <a:gd name="T19" fmla="*/ 96 h 141"/>
                <a:gd name="T20" fmla="*/ 24 w 476"/>
                <a:gd name="T21" fmla="*/ 122 h 141"/>
                <a:gd name="T22" fmla="*/ 124 w 476"/>
                <a:gd name="T23" fmla="*/ 138 h 141"/>
                <a:gd name="T24" fmla="*/ 143 w 476"/>
                <a:gd name="T25" fmla="*/ 119 h 141"/>
                <a:gd name="T26" fmla="*/ 124 w 476"/>
                <a:gd name="T27" fmla="*/ 138 h 141"/>
                <a:gd name="T28" fmla="*/ 173 w 476"/>
                <a:gd name="T29" fmla="*/ 53 h 141"/>
                <a:gd name="T30" fmla="*/ 179 w 476"/>
                <a:gd name="T31" fmla="*/ 11 h 141"/>
                <a:gd name="T32" fmla="*/ 236 w 476"/>
                <a:gd name="T33" fmla="*/ 11 h 141"/>
                <a:gd name="T34" fmla="*/ 242 w 476"/>
                <a:gd name="T35" fmla="*/ 53 h 141"/>
                <a:gd name="T36" fmla="*/ 246 w 476"/>
                <a:gd name="T37" fmla="*/ 77 h 141"/>
                <a:gd name="T38" fmla="*/ 240 w 476"/>
                <a:gd name="T39" fmla="*/ 129 h 141"/>
                <a:gd name="T40" fmla="*/ 175 w 476"/>
                <a:gd name="T41" fmla="*/ 129 h 141"/>
                <a:gd name="T42" fmla="*/ 169 w 476"/>
                <a:gd name="T43" fmla="*/ 76 h 141"/>
                <a:gd name="T44" fmla="*/ 185 w 476"/>
                <a:gd name="T45" fmla="*/ 35 h 141"/>
                <a:gd name="T46" fmla="*/ 208 w 476"/>
                <a:gd name="T47" fmla="*/ 57 h 141"/>
                <a:gd name="T48" fmla="*/ 230 w 476"/>
                <a:gd name="T49" fmla="*/ 36 h 141"/>
                <a:gd name="T50" fmla="*/ 207 w 476"/>
                <a:gd name="T51" fmla="*/ 14 h 141"/>
                <a:gd name="T52" fmla="*/ 185 w 476"/>
                <a:gd name="T53" fmla="*/ 35 h 141"/>
                <a:gd name="T54" fmla="*/ 183 w 476"/>
                <a:gd name="T55" fmla="*/ 113 h 141"/>
                <a:gd name="T56" fmla="*/ 208 w 476"/>
                <a:gd name="T57" fmla="*/ 127 h 141"/>
                <a:gd name="T58" fmla="*/ 235 w 476"/>
                <a:gd name="T59" fmla="*/ 99 h 141"/>
                <a:gd name="T60" fmla="*/ 207 w 476"/>
                <a:gd name="T61" fmla="*/ 71 h 141"/>
                <a:gd name="T62" fmla="*/ 180 w 476"/>
                <a:gd name="T63" fmla="*/ 99 h 141"/>
                <a:gd name="T64" fmla="*/ 292 w 476"/>
                <a:gd name="T65" fmla="*/ 101 h 141"/>
                <a:gd name="T66" fmla="*/ 319 w 476"/>
                <a:gd name="T67" fmla="*/ 127 h 141"/>
                <a:gd name="T68" fmla="*/ 348 w 476"/>
                <a:gd name="T69" fmla="*/ 93 h 141"/>
                <a:gd name="T70" fmla="*/ 318 w 476"/>
                <a:gd name="T71" fmla="*/ 62 h 141"/>
                <a:gd name="T72" fmla="*/ 293 w 476"/>
                <a:gd name="T73" fmla="*/ 75 h 141"/>
                <a:gd name="T74" fmla="*/ 291 w 476"/>
                <a:gd name="T75" fmla="*/ 3 h 141"/>
                <a:gd name="T76" fmla="*/ 359 w 476"/>
                <a:gd name="T77" fmla="*/ 19 h 141"/>
                <a:gd name="T78" fmla="*/ 297 w 476"/>
                <a:gd name="T79" fmla="*/ 56 h 141"/>
                <a:gd name="T80" fmla="*/ 353 w 476"/>
                <a:gd name="T81" fmla="*/ 60 h 141"/>
                <a:gd name="T82" fmla="*/ 355 w 476"/>
                <a:gd name="T83" fmla="*/ 124 h 141"/>
                <a:gd name="T84" fmla="*/ 288 w 476"/>
                <a:gd name="T85" fmla="*/ 130 h 141"/>
                <a:gd name="T86" fmla="*/ 474 w 476"/>
                <a:gd name="T87" fmla="*/ 35 h 141"/>
                <a:gd name="T88" fmla="*/ 451 w 476"/>
                <a:gd name="T89" fmla="*/ 21 h 141"/>
                <a:gd name="T90" fmla="*/ 420 w 476"/>
                <a:gd name="T91" fmla="*/ 19 h 141"/>
                <a:gd name="T92" fmla="*/ 402 w 476"/>
                <a:gd name="T93" fmla="*/ 67 h 141"/>
                <a:gd name="T94" fmla="*/ 436 w 476"/>
                <a:gd name="T95" fmla="*/ 49 h 141"/>
                <a:gd name="T96" fmla="*/ 476 w 476"/>
                <a:gd name="T97" fmla="*/ 94 h 141"/>
                <a:gd name="T98" fmla="*/ 455 w 476"/>
                <a:gd name="T99" fmla="*/ 135 h 141"/>
                <a:gd name="T100" fmla="*/ 399 w 476"/>
                <a:gd name="T101" fmla="*/ 125 h 141"/>
                <a:gd name="T102" fmla="*/ 400 w 476"/>
                <a:gd name="T103" fmla="*/ 16 h 141"/>
                <a:gd name="T104" fmla="*/ 462 w 476"/>
                <a:gd name="T105" fmla="*/ 10 h 141"/>
                <a:gd name="T106" fmla="*/ 405 w 476"/>
                <a:gd name="T107" fmla="*/ 94 h 141"/>
                <a:gd name="T108" fmla="*/ 419 w 476"/>
                <a:gd name="T109" fmla="*/ 123 h 141"/>
                <a:gd name="T110" fmla="*/ 451 w 476"/>
                <a:gd name="T111" fmla="*/ 118 h 141"/>
                <a:gd name="T112" fmla="*/ 452 w 476"/>
                <a:gd name="T113" fmla="*/ 72 h 141"/>
                <a:gd name="T114" fmla="*/ 413 w 476"/>
                <a:gd name="T115"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88" y="64"/>
                  </a:moveTo>
                  <a:cubicBezTo>
                    <a:pt x="181" y="61"/>
                    <a:pt x="176" y="58"/>
                    <a:pt x="173" y="53"/>
                  </a:cubicBezTo>
                  <a:cubicBezTo>
                    <a:pt x="169" y="48"/>
                    <a:pt x="168" y="42"/>
                    <a:pt x="168" y="36"/>
                  </a:cubicBezTo>
                  <a:cubicBezTo>
                    <a:pt x="168" y="26"/>
                    <a:pt x="171" y="18"/>
                    <a:pt x="179" y="11"/>
                  </a:cubicBezTo>
                  <a:cubicBezTo>
                    <a:pt x="186" y="4"/>
                    <a:pt x="195" y="0"/>
                    <a:pt x="207" y="0"/>
                  </a:cubicBezTo>
                  <a:cubicBezTo>
                    <a:pt x="219" y="0"/>
                    <a:pt x="229" y="4"/>
                    <a:pt x="236" y="11"/>
                  </a:cubicBezTo>
                  <a:cubicBezTo>
                    <a:pt x="244" y="18"/>
                    <a:pt x="247" y="26"/>
                    <a:pt x="247" y="36"/>
                  </a:cubicBezTo>
                  <a:cubicBezTo>
                    <a:pt x="247" y="43"/>
                    <a:pt x="246" y="48"/>
                    <a:pt x="242" y="53"/>
                  </a:cubicBezTo>
                  <a:cubicBezTo>
                    <a:pt x="239" y="58"/>
                    <a:pt x="234" y="61"/>
                    <a:pt x="227" y="64"/>
                  </a:cubicBezTo>
                  <a:cubicBezTo>
                    <a:pt x="235" y="67"/>
                    <a:pt x="242" y="71"/>
                    <a:pt x="246" y="77"/>
                  </a:cubicBezTo>
                  <a:cubicBezTo>
                    <a:pt x="251" y="83"/>
                    <a:pt x="253" y="91"/>
                    <a:pt x="253" y="99"/>
                  </a:cubicBezTo>
                  <a:cubicBezTo>
                    <a:pt x="253" y="111"/>
                    <a:pt x="249" y="121"/>
                    <a:pt x="240" y="129"/>
                  </a:cubicBezTo>
                  <a:cubicBezTo>
                    <a:pt x="232" y="137"/>
                    <a:pt x="221" y="141"/>
                    <a:pt x="207" y="141"/>
                  </a:cubicBezTo>
                  <a:cubicBezTo>
                    <a:pt x="194" y="141"/>
                    <a:pt x="183" y="137"/>
                    <a:pt x="175" y="129"/>
                  </a:cubicBezTo>
                  <a:cubicBezTo>
                    <a:pt x="166" y="121"/>
                    <a:pt x="162" y="111"/>
                    <a:pt x="162" y="99"/>
                  </a:cubicBezTo>
                  <a:cubicBezTo>
                    <a:pt x="162" y="90"/>
                    <a:pt x="165" y="82"/>
                    <a:pt x="169" y="76"/>
                  </a:cubicBezTo>
                  <a:cubicBezTo>
                    <a:pt x="174" y="70"/>
                    <a:pt x="180" y="66"/>
                    <a:pt x="188" y="64"/>
                  </a:cubicBezTo>
                  <a:close/>
                  <a:moveTo>
                    <a:pt x="185" y="35"/>
                  </a:moveTo>
                  <a:cubicBezTo>
                    <a:pt x="185" y="42"/>
                    <a:pt x="187" y="47"/>
                    <a:pt x="191" y="51"/>
                  </a:cubicBezTo>
                  <a:cubicBezTo>
                    <a:pt x="196" y="55"/>
                    <a:pt x="201" y="57"/>
                    <a:pt x="208" y="57"/>
                  </a:cubicBezTo>
                  <a:cubicBezTo>
                    <a:pt x="214" y="57"/>
                    <a:pt x="220" y="55"/>
                    <a:pt x="224" y="51"/>
                  </a:cubicBezTo>
                  <a:cubicBezTo>
                    <a:pt x="228" y="47"/>
                    <a:pt x="230" y="42"/>
                    <a:pt x="230" y="36"/>
                  </a:cubicBezTo>
                  <a:cubicBezTo>
                    <a:pt x="230" y="30"/>
                    <a:pt x="228" y="25"/>
                    <a:pt x="223" y="21"/>
                  </a:cubicBezTo>
                  <a:cubicBezTo>
                    <a:pt x="219" y="16"/>
                    <a:pt x="214" y="14"/>
                    <a:pt x="207" y="14"/>
                  </a:cubicBezTo>
                  <a:cubicBezTo>
                    <a:pt x="201" y="14"/>
                    <a:pt x="196" y="16"/>
                    <a:pt x="191" y="20"/>
                  </a:cubicBezTo>
                  <a:cubicBezTo>
                    <a:pt x="187" y="25"/>
                    <a:pt x="185" y="30"/>
                    <a:pt x="185" y="35"/>
                  </a:cubicBezTo>
                  <a:close/>
                  <a:moveTo>
                    <a:pt x="180" y="99"/>
                  </a:moveTo>
                  <a:cubicBezTo>
                    <a:pt x="180" y="104"/>
                    <a:pt x="181" y="108"/>
                    <a:pt x="183" y="113"/>
                  </a:cubicBezTo>
                  <a:cubicBezTo>
                    <a:pt x="185" y="117"/>
                    <a:pt x="189" y="121"/>
                    <a:pt x="193" y="123"/>
                  </a:cubicBezTo>
                  <a:cubicBezTo>
                    <a:pt x="198" y="126"/>
                    <a:pt x="203" y="127"/>
                    <a:pt x="208" y="127"/>
                  </a:cubicBezTo>
                  <a:cubicBezTo>
                    <a:pt x="216" y="127"/>
                    <a:pt x="222" y="124"/>
                    <a:pt x="228" y="119"/>
                  </a:cubicBezTo>
                  <a:cubicBezTo>
                    <a:pt x="233" y="114"/>
                    <a:pt x="235" y="107"/>
                    <a:pt x="235" y="99"/>
                  </a:cubicBezTo>
                  <a:cubicBezTo>
                    <a:pt x="235" y="91"/>
                    <a:pt x="233" y="85"/>
                    <a:pt x="227" y="79"/>
                  </a:cubicBezTo>
                  <a:cubicBezTo>
                    <a:pt x="222" y="74"/>
                    <a:pt x="215" y="71"/>
                    <a:pt x="207" y="71"/>
                  </a:cubicBezTo>
                  <a:cubicBezTo>
                    <a:pt x="199" y="71"/>
                    <a:pt x="193" y="74"/>
                    <a:pt x="187" y="79"/>
                  </a:cubicBezTo>
                  <a:cubicBezTo>
                    <a:pt x="182" y="84"/>
                    <a:pt x="180" y="91"/>
                    <a:pt x="180" y="99"/>
                  </a:cubicBezTo>
                  <a:close/>
                  <a:moveTo>
                    <a:pt x="274" y="102"/>
                  </a:moveTo>
                  <a:lnTo>
                    <a:pt x="292" y="101"/>
                  </a:lnTo>
                  <a:cubicBezTo>
                    <a:pt x="294" y="110"/>
                    <a:pt x="297" y="116"/>
                    <a:pt x="301" y="120"/>
                  </a:cubicBezTo>
                  <a:cubicBezTo>
                    <a:pt x="306" y="125"/>
                    <a:pt x="312" y="127"/>
                    <a:pt x="319" y="127"/>
                  </a:cubicBezTo>
                  <a:cubicBezTo>
                    <a:pt x="327" y="127"/>
                    <a:pt x="334" y="124"/>
                    <a:pt x="339" y="118"/>
                  </a:cubicBezTo>
                  <a:cubicBezTo>
                    <a:pt x="345" y="112"/>
                    <a:pt x="348" y="103"/>
                    <a:pt x="348" y="93"/>
                  </a:cubicBezTo>
                  <a:cubicBezTo>
                    <a:pt x="348" y="84"/>
                    <a:pt x="345" y="76"/>
                    <a:pt x="340" y="71"/>
                  </a:cubicBezTo>
                  <a:cubicBezTo>
                    <a:pt x="334" y="65"/>
                    <a:pt x="327" y="62"/>
                    <a:pt x="318" y="62"/>
                  </a:cubicBezTo>
                  <a:cubicBezTo>
                    <a:pt x="313" y="62"/>
                    <a:pt x="308" y="63"/>
                    <a:pt x="304" y="66"/>
                  </a:cubicBezTo>
                  <a:cubicBezTo>
                    <a:pt x="299" y="68"/>
                    <a:pt x="296" y="72"/>
                    <a:pt x="293" y="75"/>
                  </a:cubicBezTo>
                  <a:lnTo>
                    <a:pt x="277" y="73"/>
                  </a:lnTo>
                  <a:lnTo>
                    <a:pt x="291" y="3"/>
                  </a:lnTo>
                  <a:lnTo>
                    <a:pt x="359" y="3"/>
                  </a:lnTo>
                  <a:lnTo>
                    <a:pt x="359" y="19"/>
                  </a:lnTo>
                  <a:lnTo>
                    <a:pt x="304" y="19"/>
                  </a:lnTo>
                  <a:lnTo>
                    <a:pt x="297" y="56"/>
                  </a:lnTo>
                  <a:cubicBezTo>
                    <a:pt x="305" y="50"/>
                    <a:pt x="314" y="47"/>
                    <a:pt x="323" y="47"/>
                  </a:cubicBezTo>
                  <a:cubicBezTo>
                    <a:pt x="335" y="47"/>
                    <a:pt x="345" y="51"/>
                    <a:pt x="353" y="60"/>
                  </a:cubicBezTo>
                  <a:cubicBezTo>
                    <a:pt x="361" y="68"/>
                    <a:pt x="365" y="79"/>
                    <a:pt x="365" y="92"/>
                  </a:cubicBezTo>
                  <a:cubicBezTo>
                    <a:pt x="365" y="104"/>
                    <a:pt x="362" y="115"/>
                    <a:pt x="355" y="124"/>
                  </a:cubicBezTo>
                  <a:cubicBezTo>
                    <a:pt x="346" y="135"/>
                    <a:pt x="334" y="141"/>
                    <a:pt x="319" y="141"/>
                  </a:cubicBezTo>
                  <a:cubicBezTo>
                    <a:pt x="306" y="141"/>
                    <a:pt x="296" y="137"/>
                    <a:pt x="288" y="130"/>
                  </a:cubicBezTo>
                  <a:cubicBezTo>
                    <a:pt x="280" y="123"/>
                    <a:pt x="276" y="114"/>
                    <a:pt x="274" y="102"/>
                  </a:cubicBezTo>
                  <a:close/>
                  <a:moveTo>
                    <a:pt x="474" y="35"/>
                  </a:moveTo>
                  <a:lnTo>
                    <a:pt x="457" y="36"/>
                  </a:lnTo>
                  <a:cubicBezTo>
                    <a:pt x="456" y="29"/>
                    <a:pt x="454" y="24"/>
                    <a:pt x="451" y="21"/>
                  </a:cubicBezTo>
                  <a:cubicBezTo>
                    <a:pt x="446" y="17"/>
                    <a:pt x="441" y="14"/>
                    <a:pt x="434" y="14"/>
                  </a:cubicBezTo>
                  <a:cubicBezTo>
                    <a:pt x="429" y="14"/>
                    <a:pt x="424" y="16"/>
                    <a:pt x="420" y="19"/>
                  </a:cubicBezTo>
                  <a:cubicBezTo>
                    <a:pt x="415" y="23"/>
                    <a:pt x="410" y="28"/>
                    <a:pt x="407" y="36"/>
                  </a:cubicBezTo>
                  <a:cubicBezTo>
                    <a:pt x="404" y="43"/>
                    <a:pt x="403" y="54"/>
                    <a:pt x="402" y="67"/>
                  </a:cubicBezTo>
                  <a:cubicBezTo>
                    <a:pt x="406" y="61"/>
                    <a:pt x="411" y="57"/>
                    <a:pt x="417" y="54"/>
                  </a:cubicBezTo>
                  <a:cubicBezTo>
                    <a:pt x="423" y="51"/>
                    <a:pt x="429" y="49"/>
                    <a:pt x="436" y="49"/>
                  </a:cubicBezTo>
                  <a:cubicBezTo>
                    <a:pt x="447" y="49"/>
                    <a:pt x="457" y="53"/>
                    <a:pt x="465" y="62"/>
                  </a:cubicBezTo>
                  <a:cubicBezTo>
                    <a:pt x="473" y="70"/>
                    <a:pt x="476" y="81"/>
                    <a:pt x="476" y="94"/>
                  </a:cubicBezTo>
                  <a:cubicBezTo>
                    <a:pt x="476" y="102"/>
                    <a:pt x="475" y="110"/>
                    <a:pt x="471" y="118"/>
                  </a:cubicBezTo>
                  <a:cubicBezTo>
                    <a:pt x="467" y="125"/>
                    <a:pt x="462" y="131"/>
                    <a:pt x="455" y="135"/>
                  </a:cubicBezTo>
                  <a:cubicBezTo>
                    <a:pt x="449" y="139"/>
                    <a:pt x="442" y="141"/>
                    <a:pt x="433" y="141"/>
                  </a:cubicBezTo>
                  <a:cubicBezTo>
                    <a:pt x="419" y="141"/>
                    <a:pt x="408" y="136"/>
                    <a:pt x="399" y="125"/>
                  </a:cubicBezTo>
                  <a:cubicBezTo>
                    <a:pt x="390" y="115"/>
                    <a:pt x="386" y="98"/>
                    <a:pt x="386" y="74"/>
                  </a:cubicBezTo>
                  <a:cubicBezTo>
                    <a:pt x="386" y="48"/>
                    <a:pt x="391" y="28"/>
                    <a:pt x="400" y="16"/>
                  </a:cubicBezTo>
                  <a:cubicBezTo>
                    <a:pt x="409" y="6"/>
                    <a:pt x="420" y="0"/>
                    <a:pt x="435" y="0"/>
                  </a:cubicBezTo>
                  <a:cubicBezTo>
                    <a:pt x="446" y="0"/>
                    <a:pt x="455" y="4"/>
                    <a:pt x="462" y="10"/>
                  </a:cubicBezTo>
                  <a:cubicBezTo>
                    <a:pt x="469" y="16"/>
                    <a:pt x="473" y="24"/>
                    <a:pt x="474" y="35"/>
                  </a:cubicBezTo>
                  <a:close/>
                  <a:moveTo>
                    <a:pt x="405" y="94"/>
                  </a:moveTo>
                  <a:cubicBezTo>
                    <a:pt x="405" y="100"/>
                    <a:pt x="406" y="105"/>
                    <a:pt x="409" y="111"/>
                  </a:cubicBezTo>
                  <a:cubicBezTo>
                    <a:pt x="411" y="116"/>
                    <a:pt x="415" y="120"/>
                    <a:pt x="419" y="123"/>
                  </a:cubicBezTo>
                  <a:cubicBezTo>
                    <a:pt x="424" y="126"/>
                    <a:pt x="428" y="127"/>
                    <a:pt x="433" y="127"/>
                  </a:cubicBezTo>
                  <a:cubicBezTo>
                    <a:pt x="440" y="127"/>
                    <a:pt x="446" y="124"/>
                    <a:pt x="451" y="118"/>
                  </a:cubicBezTo>
                  <a:cubicBezTo>
                    <a:pt x="457" y="113"/>
                    <a:pt x="459" y="105"/>
                    <a:pt x="459" y="95"/>
                  </a:cubicBezTo>
                  <a:cubicBezTo>
                    <a:pt x="459" y="85"/>
                    <a:pt x="457" y="78"/>
                    <a:pt x="452" y="72"/>
                  </a:cubicBezTo>
                  <a:cubicBezTo>
                    <a:pt x="447" y="67"/>
                    <a:pt x="440" y="64"/>
                    <a:pt x="432" y="64"/>
                  </a:cubicBezTo>
                  <a:cubicBezTo>
                    <a:pt x="425" y="64"/>
                    <a:pt x="418" y="67"/>
                    <a:pt x="413" y="72"/>
                  </a:cubicBezTo>
                  <a:cubicBezTo>
                    <a:pt x="408" y="78"/>
                    <a:pt x="405" y="85"/>
                    <a:pt x="405"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86" name="Freeform 72"/>
            <p:cNvSpPr>
              <a:spLocks/>
            </p:cNvSpPr>
            <p:nvPr/>
          </p:nvSpPr>
          <p:spPr bwMode="auto">
            <a:xfrm>
              <a:off x="2062480" y="527685"/>
              <a:ext cx="53340" cy="83820"/>
            </a:xfrm>
            <a:custGeom>
              <a:avLst/>
              <a:gdLst>
                <a:gd name="T0" fmla="*/ 0 w 90"/>
                <a:gd name="T1" fmla="*/ 102 h 141"/>
                <a:gd name="T2" fmla="*/ 17 w 90"/>
                <a:gd name="T3" fmla="*/ 100 h 141"/>
                <a:gd name="T4" fmla="*/ 27 w 90"/>
                <a:gd name="T5" fmla="*/ 121 h 141"/>
                <a:gd name="T6" fmla="*/ 44 w 90"/>
                <a:gd name="T7" fmla="*/ 127 h 141"/>
                <a:gd name="T8" fmla="*/ 64 w 90"/>
                <a:gd name="T9" fmla="*/ 119 h 141"/>
                <a:gd name="T10" fmla="*/ 73 w 90"/>
                <a:gd name="T11" fmla="*/ 98 h 141"/>
                <a:gd name="T12" fmla="*/ 65 w 90"/>
                <a:gd name="T13" fmla="*/ 79 h 141"/>
                <a:gd name="T14" fmla="*/ 46 w 90"/>
                <a:gd name="T15" fmla="*/ 71 h 141"/>
                <a:gd name="T16" fmla="*/ 34 w 90"/>
                <a:gd name="T17" fmla="*/ 73 h 141"/>
                <a:gd name="T18" fmla="*/ 36 w 90"/>
                <a:gd name="T19" fmla="*/ 58 h 141"/>
                <a:gd name="T20" fmla="*/ 38 w 90"/>
                <a:gd name="T21" fmla="*/ 59 h 141"/>
                <a:gd name="T22" fmla="*/ 58 w 90"/>
                <a:gd name="T23" fmla="*/ 53 h 141"/>
                <a:gd name="T24" fmla="*/ 66 w 90"/>
                <a:gd name="T25" fmla="*/ 36 h 141"/>
                <a:gd name="T26" fmla="*/ 60 w 90"/>
                <a:gd name="T27" fmla="*/ 20 h 141"/>
                <a:gd name="T28" fmla="*/ 44 w 90"/>
                <a:gd name="T29" fmla="*/ 14 h 141"/>
                <a:gd name="T30" fmla="*/ 28 w 90"/>
                <a:gd name="T31" fmla="*/ 20 h 141"/>
                <a:gd name="T32" fmla="*/ 19 w 90"/>
                <a:gd name="T33" fmla="*/ 39 h 141"/>
                <a:gd name="T34" fmla="*/ 2 w 90"/>
                <a:gd name="T35" fmla="*/ 36 h 141"/>
                <a:gd name="T36" fmla="*/ 16 w 90"/>
                <a:gd name="T37" fmla="*/ 10 h 141"/>
                <a:gd name="T38" fmla="*/ 43 w 90"/>
                <a:gd name="T39" fmla="*/ 0 h 141"/>
                <a:gd name="T40" fmla="*/ 64 w 90"/>
                <a:gd name="T41" fmla="*/ 5 h 141"/>
                <a:gd name="T42" fmla="*/ 79 w 90"/>
                <a:gd name="T43" fmla="*/ 18 h 141"/>
                <a:gd name="T44" fmla="*/ 84 w 90"/>
                <a:gd name="T45" fmla="*/ 36 h 141"/>
                <a:gd name="T46" fmla="*/ 79 w 90"/>
                <a:gd name="T47" fmla="*/ 52 h 141"/>
                <a:gd name="T48" fmla="*/ 65 w 90"/>
                <a:gd name="T49" fmla="*/ 64 h 141"/>
                <a:gd name="T50" fmla="*/ 84 w 90"/>
                <a:gd name="T51" fmla="*/ 76 h 141"/>
                <a:gd name="T52" fmla="*/ 90 w 90"/>
                <a:gd name="T53" fmla="*/ 98 h 141"/>
                <a:gd name="T54" fmla="*/ 77 w 90"/>
                <a:gd name="T55" fmla="*/ 128 h 141"/>
                <a:gd name="T56" fmla="*/ 44 w 90"/>
                <a:gd name="T57" fmla="*/ 141 h 141"/>
                <a:gd name="T58" fmla="*/ 14 w 90"/>
                <a:gd name="T59" fmla="*/ 130 h 141"/>
                <a:gd name="T60" fmla="*/ 0 w 90"/>
                <a:gd name="T61"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87" name="Freeform 73"/>
            <p:cNvSpPr>
              <a:spLocks noEditPoints="1"/>
            </p:cNvSpPr>
            <p:nvPr/>
          </p:nvSpPr>
          <p:spPr bwMode="auto">
            <a:xfrm>
              <a:off x="2534920" y="527685"/>
              <a:ext cx="208915" cy="83820"/>
            </a:xfrm>
            <a:custGeom>
              <a:avLst/>
              <a:gdLst>
                <a:gd name="T0" fmla="*/ 0 w 351"/>
                <a:gd name="T1" fmla="*/ 119 h 141"/>
                <a:gd name="T2" fmla="*/ 19 w 351"/>
                <a:gd name="T3" fmla="*/ 138 h 141"/>
                <a:gd name="T4" fmla="*/ 41 w 351"/>
                <a:gd name="T5" fmla="*/ 107 h 141"/>
                <a:gd name="T6" fmla="*/ 65 w 351"/>
                <a:gd name="T7" fmla="*/ 122 h 141"/>
                <a:gd name="T8" fmla="*/ 94 w 351"/>
                <a:gd name="T9" fmla="*/ 123 h 141"/>
                <a:gd name="T10" fmla="*/ 109 w 351"/>
                <a:gd name="T11" fmla="*/ 98 h 141"/>
                <a:gd name="T12" fmla="*/ 112 w 351"/>
                <a:gd name="T13" fmla="*/ 74 h 141"/>
                <a:gd name="T14" fmla="*/ 79 w 351"/>
                <a:gd name="T15" fmla="*/ 92 h 141"/>
                <a:gd name="T16" fmla="*/ 38 w 351"/>
                <a:gd name="T17" fmla="*/ 47 h 141"/>
                <a:gd name="T18" fmla="*/ 82 w 351"/>
                <a:gd name="T19" fmla="*/ 0 h 141"/>
                <a:gd name="T20" fmla="*/ 123 w 351"/>
                <a:gd name="T21" fmla="*/ 28 h 141"/>
                <a:gd name="T22" fmla="*/ 123 w 351"/>
                <a:gd name="T23" fmla="*/ 109 h 141"/>
                <a:gd name="T24" fmla="*/ 80 w 351"/>
                <a:gd name="T25" fmla="*/ 141 h 141"/>
                <a:gd name="T26" fmla="*/ 41 w 351"/>
                <a:gd name="T27" fmla="*/ 107 h 141"/>
                <a:gd name="T28" fmla="*/ 102 w 351"/>
                <a:gd name="T29" fmla="*/ 23 h 141"/>
                <a:gd name="T30" fmla="*/ 64 w 351"/>
                <a:gd name="T31" fmla="*/ 24 h 141"/>
                <a:gd name="T32" fmla="*/ 64 w 351"/>
                <a:gd name="T33" fmla="*/ 69 h 141"/>
                <a:gd name="T34" fmla="*/ 102 w 351"/>
                <a:gd name="T35" fmla="*/ 69 h 141"/>
                <a:gd name="T36" fmla="*/ 150 w 351"/>
                <a:gd name="T37" fmla="*/ 102 h 141"/>
                <a:gd name="T38" fmla="*/ 177 w 351"/>
                <a:gd name="T39" fmla="*/ 120 h 141"/>
                <a:gd name="T40" fmla="*/ 215 w 351"/>
                <a:gd name="T41" fmla="*/ 118 h 141"/>
                <a:gd name="T42" fmla="*/ 216 w 351"/>
                <a:gd name="T43" fmla="*/ 71 h 141"/>
                <a:gd name="T44" fmla="*/ 180 w 351"/>
                <a:gd name="T45" fmla="*/ 66 h 141"/>
                <a:gd name="T46" fmla="*/ 153 w 351"/>
                <a:gd name="T47" fmla="*/ 73 h 141"/>
                <a:gd name="T48" fmla="*/ 235 w 351"/>
                <a:gd name="T49" fmla="*/ 3 h 141"/>
                <a:gd name="T50" fmla="*/ 180 w 351"/>
                <a:gd name="T51" fmla="*/ 19 h 141"/>
                <a:gd name="T52" fmla="*/ 199 w 351"/>
                <a:gd name="T53" fmla="*/ 47 h 141"/>
                <a:gd name="T54" fmla="*/ 241 w 351"/>
                <a:gd name="T55" fmla="*/ 92 h 141"/>
                <a:gd name="T56" fmla="*/ 195 w 351"/>
                <a:gd name="T57" fmla="*/ 141 h 141"/>
                <a:gd name="T58" fmla="*/ 150 w 351"/>
                <a:gd name="T59" fmla="*/ 102 h 141"/>
                <a:gd name="T60" fmla="*/ 351 w 351"/>
                <a:gd name="T61" fmla="*/ 138 h 141"/>
                <a:gd name="T62" fmla="*/ 262 w 351"/>
                <a:gd name="T63" fmla="*/ 127 h 141"/>
                <a:gd name="T64" fmla="*/ 295 w 351"/>
                <a:gd name="T65" fmla="*/ 88 h 141"/>
                <a:gd name="T66" fmla="*/ 334 w 351"/>
                <a:gd name="T67" fmla="*/ 38 h 141"/>
                <a:gd name="T68" fmla="*/ 308 w 351"/>
                <a:gd name="T69" fmla="*/ 14 h 141"/>
                <a:gd name="T70" fmla="*/ 281 w 351"/>
                <a:gd name="T71" fmla="*/ 42 h 141"/>
                <a:gd name="T72" fmla="*/ 277 w 351"/>
                <a:gd name="T73" fmla="*/ 11 h 141"/>
                <a:gd name="T74" fmla="*/ 339 w 351"/>
                <a:gd name="T75" fmla="*/ 11 h 141"/>
                <a:gd name="T76" fmla="*/ 348 w 351"/>
                <a:gd name="T77" fmla="*/ 55 h 141"/>
                <a:gd name="T78" fmla="*/ 310 w 351"/>
                <a:gd name="T79" fmla="*/ 96 h 141"/>
                <a:gd name="T80" fmla="*/ 284 w 351"/>
                <a:gd name="T81"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141">
                  <a:moveTo>
                    <a:pt x="0" y="138"/>
                  </a:moveTo>
                  <a:lnTo>
                    <a:pt x="0" y="119"/>
                  </a:lnTo>
                  <a:lnTo>
                    <a:pt x="19" y="119"/>
                  </a:lnTo>
                  <a:lnTo>
                    <a:pt x="19" y="138"/>
                  </a:lnTo>
                  <a:lnTo>
                    <a:pt x="0" y="138"/>
                  </a:lnTo>
                  <a:close/>
                  <a:moveTo>
                    <a:pt x="41" y="107"/>
                  </a:moveTo>
                  <a:lnTo>
                    <a:pt x="57" y="105"/>
                  </a:lnTo>
                  <a:cubicBezTo>
                    <a:pt x="59" y="113"/>
                    <a:pt x="61" y="118"/>
                    <a:pt x="65" y="122"/>
                  </a:cubicBezTo>
                  <a:cubicBezTo>
                    <a:pt x="69" y="125"/>
                    <a:pt x="74" y="127"/>
                    <a:pt x="80" y="127"/>
                  </a:cubicBezTo>
                  <a:cubicBezTo>
                    <a:pt x="85" y="127"/>
                    <a:pt x="90" y="126"/>
                    <a:pt x="94" y="123"/>
                  </a:cubicBezTo>
                  <a:cubicBezTo>
                    <a:pt x="98" y="121"/>
                    <a:pt x="101" y="118"/>
                    <a:pt x="103" y="114"/>
                  </a:cubicBezTo>
                  <a:cubicBezTo>
                    <a:pt x="106" y="110"/>
                    <a:pt x="108" y="105"/>
                    <a:pt x="109" y="98"/>
                  </a:cubicBezTo>
                  <a:cubicBezTo>
                    <a:pt x="111" y="91"/>
                    <a:pt x="112" y="84"/>
                    <a:pt x="112" y="77"/>
                  </a:cubicBezTo>
                  <a:cubicBezTo>
                    <a:pt x="112" y="76"/>
                    <a:pt x="112" y="75"/>
                    <a:pt x="112" y="74"/>
                  </a:cubicBezTo>
                  <a:cubicBezTo>
                    <a:pt x="109" y="79"/>
                    <a:pt x="104" y="83"/>
                    <a:pt x="98" y="87"/>
                  </a:cubicBezTo>
                  <a:cubicBezTo>
                    <a:pt x="92" y="90"/>
                    <a:pt x="86" y="92"/>
                    <a:pt x="79" y="92"/>
                  </a:cubicBezTo>
                  <a:cubicBezTo>
                    <a:pt x="68" y="92"/>
                    <a:pt x="58" y="88"/>
                    <a:pt x="50" y="80"/>
                  </a:cubicBezTo>
                  <a:cubicBezTo>
                    <a:pt x="42" y="71"/>
                    <a:pt x="38" y="60"/>
                    <a:pt x="38" y="47"/>
                  </a:cubicBezTo>
                  <a:cubicBezTo>
                    <a:pt x="38" y="33"/>
                    <a:pt x="43" y="22"/>
                    <a:pt x="51" y="13"/>
                  </a:cubicBezTo>
                  <a:cubicBezTo>
                    <a:pt x="59" y="5"/>
                    <a:pt x="69" y="0"/>
                    <a:pt x="82" y="0"/>
                  </a:cubicBezTo>
                  <a:cubicBezTo>
                    <a:pt x="91" y="0"/>
                    <a:pt x="99" y="3"/>
                    <a:pt x="106" y="8"/>
                  </a:cubicBezTo>
                  <a:cubicBezTo>
                    <a:pt x="114" y="13"/>
                    <a:pt x="119" y="19"/>
                    <a:pt x="123" y="28"/>
                  </a:cubicBezTo>
                  <a:cubicBezTo>
                    <a:pt x="127" y="37"/>
                    <a:pt x="129" y="50"/>
                    <a:pt x="129" y="67"/>
                  </a:cubicBezTo>
                  <a:cubicBezTo>
                    <a:pt x="129" y="84"/>
                    <a:pt x="127" y="98"/>
                    <a:pt x="123" y="109"/>
                  </a:cubicBezTo>
                  <a:cubicBezTo>
                    <a:pt x="119" y="119"/>
                    <a:pt x="114" y="127"/>
                    <a:pt x="106" y="133"/>
                  </a:cubicBezTo>
                  <a:cubicBezTo>
                    <a:pt x="99" y="138"/>
                    <a:pt x="90" y="141"/>
                    <a:pt x="80" y="141"/>
                  </a:cubicBezTo>
                  <a:cubicBezTo>
                    <a:pt x="69" y="141"/>
                    <a:pt x="60" y="138"/>
                    <a:pt x="53" y="132"/>
                  </a:cubicBezTo>
                  <a:cubicBezTo>
                    <a:pt x="46" y="126"/>
                    <a:pt x="42" y="118"/>
                    <a:pt x="41" y="107"/>
                  </a:cubicBezTo>
                  <a:close/>
                  <a:moveTo>
                    <a:pt x="110" y="46"/>
                  </a:moveTo>
                  <a:cubicBezTo>
                    <a:pt x="110" y="36"/>
                    <a:pt x="107" y="29"/>
                    <a:pt x="102" y="23"/>
                  </a:cubicBezTo>
                  <a:cubicBezTo>
                    <a:pt x="97" y="17"/>
                    <a:pt x="91" y="14"/>
                    <a:pt x="84" y="14"/>
                  </a:cubicBezTo>
                  <a:cubicBezTo>
                    <a:pt x="76" y="14"/>
                    <a:pt x="70" y="18"/>
                    <a:pt x="64" y="24"/>
                  </a:cubicBezTo>
                  <a:cubicBezTo>
                    <a:pt x="59" y="30"/>
                    <a:pt x="56" y="38"/>
                    <a:pt x="56" y="47"/>
                  </a:cubicBezTo>
                  <a:cubicBezTo>
                    <a:pt x="56" y="56"/>
                    <a:pt x="58" y="63"/>
                    <a:pt x="64" y="69"/>
                  </a:cubicBezTo>
                  <a:cubicBezTo>
                    <a:pt x="69" y="74"/>
                    <a:pt x="76" y="77"/>
                    <a:pt x="83" y="77"/>
                  </a:cubicBezTo>
                  <a:cubicBezTo>
                    <a:pt x="91" y="77"/>
                    <a:pt x="97" y="74"/>
                    <a:pt x="102" y="69"/>
                  </a:cubicBezTo>
                  <a:cubicBezTo>
                    <a:pt x="107" y="63"/>
                    <a:pt x="110" y="56"/>
                    <a:pt x="110" y="46"/>
                  </a:cubicBezTo>
                  <a:close/>
                  <a:moveTo>
                    <a:pt x="150" y="102"/>
                  </a:moveTo>
                  <a:lnTo>
                    <a:pt x="168" y="101"/>
                  </a:lnTo>
                  <a:cubicBezTo>
                    <a:pt x="170" y="110"/>
                    <a:pt x="173" y="116"/>
                    <a:pt x="177" y="120"/>
                  </a:cubicBezTo>
                  <a:cubicBezTo>
                    <a:pt x="182" y="125"/>
                    <a:pt x="188" y="127"/>
                    <a:pt x="195" y="127"/>
                  </a:cubicBezTo>
                  <a:cubicBezTo>
                    <a:pt x="203" y="127"/>
                    <a:pt x="210" y="124"/>
                    <a:pt x="215" y="118"/>
                  </a:cubicBezTo>
                  <a:cubicBezTo>
                    <a:pt x="221" y="112"/>
                    <a:pt x="224" y="103"/>
                    <a:pt x="224" y="93"/>
                  </a:cubicBezTo>
                  <a:cubicBezTo>
                    <a:pt x="224" y="84"/>
                    <a:pt x="221" y="76"/>
                    <a:pt x="216" y="71"/>
                  </a:cubicBezTo>
                  <a:cubicBezTo>
                    <a:pt x="210" y="65"/>
                    <a:pt x="203" y="62"/>
                    <a:pt x="194" y="62"/>
                  </a:cubicBezTo>
                  <a:cubicBezTo>
                    <a:pt x="189" y="62"/>
                    <a:pt x="184" y="63"/>
                    <a:pt x="180" y="66"/>
                  </a:cubicBezTo>
                  <a:cubicBezTo>
                    <a:pt x="175" y="68"/>
                    <a:pt x="172" y="72"/>
                    <a:pt x="169" y="75"/>
                  </a:cubicBezTo>
                  <a:lnTo>
                    <a:pt x="153" y="73"/>
                  </a:lnTo>
                  <a:lnTo>
                    <a:pt x="167" y="3"/>
                  </a:lnTo>
                  <a:lnTo>
                    <a:pt x="235" y="3"/>
                  </a:lnTo>
                  <a:lnTo>
                    <a:pt x="235" y="19"/>
                  </a:lnTo>
                  <a:lnTo>
                    <a:pt x="180" y="19"/>
                  </a:lnTo>
                  <a:lnTo>
                    <a:pt x="173" y="56"/>
                  </a:lnTo>
                  <a:cubicBezTo>
                    <a:pt x="181" y="50"/>
                    <a:pt x="190" y="47"/>
                    <a:pt x="199" y="47"/>
                  </a:cubicBezTo>
                  <a:cubicBezTo>
                    <a:pt x="211" y="47"/>
                    <a:pt x="221" y="51"/>
                    <a:pt x="229" y="60"/>
                  </a:cubicBezTo>
                  <a:cubicBezTo>
                    <a:pt x="237" y="68"/>
                    <a:pt x="241" y="79"/>
                    <a:pt x="241" y="92"/>
                  </a:cubicBezTo>
                  <a:cubicBezTo>
                    <a:pt x="241" y="104"/>
                    <a:pt x="238" y="115"/>
                    <a:pt x="231" y="124"/>
                  </a:cubicBezTo>
                  <a:cubicBezTo>
                    <a:pt x="222" y="135"/>
                    <a:pt x="210" y="141"/>
                    <a:pt x="195" y="141"/>
                  </a:cubicBezTo>
                  <a:cubicBezTo>
                    <a:pt x="182" y="141"/>
                    <a:pt x="172" y="137"/>
                    <a:pt x="164" y="130"/>
                  </a:cubicBezTo>
                  <a:cubicBezTo>
                    <a:pt x="156" y="123"/>
                    <a:pt x="152" y="114"/>
                    <a:pt x="150" y="102"/>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88" name="Freeform 74"/>
            <p:cNvSpPr>
              <a:spLocks noEditPoints="1"/>
            </p:cNvSpPr>
            <p:nvPr/>
          </p:nvSpPr>
          <p:spPr bwMode="auto">
            <a:xfrm>
              <a:off x="3098800" y="527685"/>
              <a:ext cx="274320" cy="83820"/>
            </a:xfrm>
            <a:custGeom>
              <a:avLst/>
              <a:gdLst>
                <a:gd name="T0" fmla="*/ 34 w 461"/>
                <a:gd name="T1" fmla="*/ 138 h 141"/>
                <a:gd name="T2" fmla="*/ 18 w 461"/>
                <a:gd name="T3" fmla="*/ 43 h 141"/>
                <a:gd name="T4" fmla="*/ 0 w 461"/>
                <a:gd name="T5" fmla="*/ 35 h 141"/>
                <a:gd name="T6" fmla="*/ 40 w 461"/>
                <a:gd name="T7" fmla="*/ 0 h 141"/>
                <a:gd name="T8" fmla="*/ 51 w 461"/>
                <a:gd name="T9" fmla="*/ 138 h 141"/>
                <a:gd name="T10" fmla="*/ 109 w 461"/>
                <a:gd name="T11" fmla="*/ 119 h 141"/>
                <a:gd name="T12" fmla="*/ 128 w 461"/>
                <a:gd name="T13" fmla="*/ 138 h 141"/>
                <a:gd name="T14" fmla="*/ 148 w 461"/>
                <a:gd name="T15" fmla="*/ 19 h 141"/>
                <a:gd name="T16" fmla="*/ 237 w 461"/>
                <a:gd name="T17" fmla="*/ 3 h 141"/>
                <a:gd name="T18" fmla="*/ 212 w 461"/>
                <a:gd name="T19" fmla="*/ 53 h 141"/>
                <a:gd name="T20" fmla="*/ 185 w 461"/>
                <a:gd name="T21" fmla="*/ 138 h 141"/>
                <a:gd name="T22" fmla="*/ 174 w 461"/>
                <a:gd name="T23" fmla="*/ 99 h 141"/>
                <a:gd name="T24" fmla="*/ 216 w 461"/>
                <a:gd name="T25" fmla="*/ 19 h 141"/>
                <a:gd name="T26" fmla="*/ 262 w 461"/>
                <a:gd name="T27" fmla="*/ 107 h 141"/>
                <a:gd name="T28" fmla="*/ 286 w 461"/>
                <a:gd name="T29" fmla="*/ 122 h 141"/>
                <a:gd name="T30" fmla="*/ 315 w 461"/>
                <a:gd name="T31" fmla="*/ 123 h 141"/>
                <a:gd name="T32" fmla="*/ 330 w 461"/>
                <a:gd name="T33" fmla="*/ 98 h 141"/>
                <a:gd name="T34" fmla="*/ 333 w 461"/>
                <a:gd name="T35" fmla="*/ 74 h 141"/>
                <a:gd name="T36" fmla="*/ 300 w 461"/>
                <a:gd name="T37" fmla="*/ 92 h 141"/>
                <a:gd name="T38" fmla="*/ 259 w 461"/>
                <a:gd name="T39" fmla="*/ 47 h 141"/>
                <a:gd name="T40" fmla="*/ 303 w 461"/>
                <a:gd name="T41" fmla="*/ 0 h 141"/>
                <a:gd name="T42" fmla="*/ 344 w 461"/>
                <a:gd name="T43" fmla="*/ 28 h 141"/>
                <a:gd name="T44" fmla="*/ 344 w 461"/>
                <a:gd name="T45" fmla="*/ 109 h 141"/>
                <a:gd name="T46" fmla="*/ 301 w 461"/>
                <a:gd name="T47" fmla="*/ 141 h 141"/>
                <a:gd name="T48" fmla="*/ 262 w 461"/>
                <a:gd name="T49" fmla="*/ 107 h 141"/>
                <a:gd name="T50" fmla="*/ 323 w 461"/>
                <a:gd name="T51" fmla="*/ 23 h 141"/>
                <a:gd name="T52" fmla="*/ 285 w 461"/>
                <a:gd name="T53" fmla="*/ 24 h 141"/>
                <a:gd name="T54" fmla="*/ 285 w 461"/>
                <a:gd name="T55" fmla="*/ 69 h 141"/>
                <a:gd name="T56" fmla="*/ 323 w 461"/>
                <a:gd name="T57" fmla="*/ 69 h 141"/>
                <a:gd name="T58" fmla="*/ 459 w 461"/>
                <a:gd name="T59" fmla="*/ 35 h 141"/>
                <a:gd name="T60" fmla="*/ 436 w 461"/>
                <a:gd name="T61" fmla="*/ 21 h 141"/>
                <a:gd name="T62" fmla="*/ 405 w 461"/>
                <a:gd name="T63" fmla="*/ 19 h 141"/>
                <a:gd name="T64" fmla="*/ 387 w 461"/>
                <a:gd name="T65" fmla="*/ 67 h 141"/>
                <a:gd name="T66" fmla="*/ 421 w 461"/>
                <a:gd name="T67" fmla="*/ 49 h 141"/>
                <a:gd name="T68" fmla="*/ 461 w 461"/>
                <a:gd name="T69" fmla="*/ 94 h 141"/>
                <a:gd name="T70" fmla="*/ 440 w 461"/>
                <a:gd name="T71" fmla="*/ 135 h 141"/>
                <a:gd name="T72" fmla="*/ 384 w 461"/>
                <a:gd name="T73" fmla="*/ 125 h 141"/>
                <a:gd name="T74" fmla="*/ 385 w 461"/>
                <a:gd name="T75" fmla="*/ 16 h 141"/>
                <a:gd name="T76" fmla="*/ 447 w 461"/>
                <a:gd name="T77" fmla="*/ 10 h 141"/>
                <a:gd name="T78" fmla="*/ 390 w 461"/>
                <a:gd name="T79" fmla="*/ 94 h 141"/>
                <a:gd name="T80" fmla="*/ 404 w 461"/>
                <a:gd name="T81" fmla="*/ 123 h 141"/>
                <a:gd name="T82" fmla="*/ 436 w 461"/>
                <a:gd name="T83" fmla="*/ 118 h 141"/>
                <a:gd name="T84" fmla="*/ 437 w 461"/>
                <a:gd name="T85" fmla="*/ 72 h 141"/>
                <a:gd name="T86" fmla="*/ 398 w 461"/>
                <a:gd name="T87"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09" y="138"/>
                  </a:moveTo>
                  <a:lnTo>
                    <a:pt x="109" y="119"/>
                  </a:lnTo>
                  <a:lnTo>
                    <a:pt x="128" y="119"/>
                  </a:lnTo>
                  <a:lnTo>
                    <a:pt x="128" y="138"/>
                  </a:lnTo>
                  <a:lnTo>
                    <a:pt x="109" y="138"/>
                  </a:lnTo>
                  <a:close/>
                  <a:moveTo>
                    <a:pt x="148" y="19"/>
                  </a:moveTo>
                  <a:lnTo>
                    <a:pt x="148" y="3"/>
                  </a:lnTo>
                  <a:lnTo>
                    <a:pt x="237" y="3"/>
                  </a:lnTo>
                  <a:lnTo>
                    <a:pt x="237" y="16"/>
                  </a:lnTo>
                  <a:cubicBezTo>
                    <a:pt x="229" y="25"/>
                    <a:pt x="220" y="38"/>
                    <a:pt x="212" y="53"/>
                  </a:cubicBezTo>
                  <a:cubicBezTo>
                    <a:pt x="203" y="69"/>
                    <a:pt x="196" y="84"/>
                    <a:pt x="192" y="101"/>
                  </a:cubicBezTo>
                  <a:cubicBezTo>
                    <a:pt x="188" y="112"/>
                    <a:pt x="186" y="125"/>
                    <a:pt x="185" y="138"/>
                  </a:cubicBezTo>
                  <a:lnTo>
                    <a:pt x="168" y="138"/>
                  </a:lnTo>
                  <a:cubicBezTo>
                    <a:pt x="168" y="128"/>
                    <a:pt x="170" y="115"/>
                    <a:pt x="174" y="99"/>
                  </a:cubicBezTo>
                  <a:cubicBezTo>
                    <a:pt x="178" y="84"/>
                    <a:pt x="184" y="69"/>
                    <a:pt x="192" y="55"/>
                  </a:cubicBezTo>
                  <a:cubicBezTo>
                    <a:pt x="199" y="41"/>
                    <a:pt x="207" y="29"/>
                    <a:pt x="216" y="19"/>
                  </a:cubicBezTo>
                  <a:lnTo>
                    <a:pt x="148" y="19"/>
                  </a:lnTo>
                  <a:close/>
                  <a:moveTo>
                    <a:pt x="262" y="107"/>
                  </a:moveTo>
                  <a:lnTo>
                    <a:pt x="278" y="105"/>
                  </a:lnTo>
                  <a:cubicBezTo>
                    <a:pt x="280" y="113"/>
                    <a:pt x="282" y="118"/>
                    <a:pt x="286" y="122"/>
                  </a:cubicBezTo>
                  <a:cubicBezTo>
                    <a:pt x="290" y="125"/>
                    <a:pt x="295" y="127"/>
                    <a:pt x="301" y="127"/>
                  </a:cubicBezTo>
                  <a:cubicBezTo>
                    <a:pt x="306" y="127"/>
                    <a:pt x="311" y="126"/>
                    <a:pt x="315" y="123"/>
                  </a:cubicBezTo>
                  <a:cubicBezTo>
                    <a:pt x="319" y="121"/>
                    <a:pt x="322" y="118"/>
                    <a:pt x="324" y="114"/>
                  </a:cubicBezTo>
                  <a:cubicBezTo>
                    <a:pt x="327" y="110"/>
                    <a:pt x="329" y="105"/>
                    <a:pt x="330" y="98"/>
                  </a:cubicBezTo>
                  <a:cubicBezTo>
                    <a:pt x="332" y="91"/>
                    <a:pt x="333" y="84"/>
                    <a:pt x="333" y="77"/>
                  </a:cubicBezTo>
                  <a:cubicBezTo>
                    <a:pt x="333" y="76"/>
                    <a:pt x="333" y="75"/>
                    <a:pt x="333" y="74"/>
                  </a:cubicBezTo>
                  <a:cubicBezTo>
                    <a:pt x="330" y="79"/>
                    <a:pt x="325" y="83"/>
                    <a:pt x="319" y="87"/>
                  </a:cubicBezTo>
                  <a:cubicBezTo>
                    <a:pt x="313" y="90"/>
                    <a:pt x="307" y="92"/>
                    <a:pt x="300" y="92"/>
                  </a:cubicBezTo>
                  <a:cubicBezTo>
                    <a:pt x="289" y="92"/>
                    <a:pt x="279" y="88"/>
                    <a:pt x="271" y="80"/>
                  </a:cubicBezTo>
                  <a:cubicBezTo>
                    <a:pt x="263" y="71"/>
                    <a:pt x="259" y="60"/>
                    <a:pt x="259" y="47"/>
                  </a:cubicBezTo>
                  <a:cubicBezTo>
                    <a:pt x="259" y="33"/>
                    <a:pt x="264" y="22"/>
                    <a:pt x="272" y="13"/>
                  </a:cubicBezTo>
                  <a:cubicBezTo>
                    <a:pt x="280" y="5"/>
                    <a:pt x="290" y="0"/>
                    <a:pt x="303" y="0"/>
                  </a:cubicBezTo>
                  <a:cubicBezTo>
                    <a:pt x="312" y="0"/>
                    <a:pt x="320" y="3"/>
                    <a:pt x="327" y="8"/>
                  </a:cubicBezTo>
                  <a:cubicBezTo>
                    <a:pt x="335" y="13"/>
                    <a:pt x="340" y="19"/>
                    <a:pt x="344" y="28"/>
                  </a:cubicBezTo>
                  <a:cubicBezTo>
                    <a:pt x="348" y="37"/>
                    <a:pt x="350" y="50"/>
                    <a:pt x="350" y="67"/>
                  </a:cubicBezTo>
                  <a:cubicBezTo>
                    <a:pt x="350" y="84"/>
                    <a:pt x="348" y="98"/>
                    <a:pt x="344" y="109"/>
                  </a:cubicBezTo>
                  <a:cubicBezTo>
                    <a:pt x="340" y="119"/>
                    <a:pt x="335" y="127"/>
                    <a:pt x="327" y="133"/>
                  </a:cubicBezTo>
                  <a:cubicBezTo>
                    <a:pt x="320" y="138"/>
                    <a:pt x="311" y="141"/>
                    <a:pt x="301" y="141"/>
                  </a:cubicBezTo>
                  <a:cubicBezTo>
                    <a:pt x="290" y="141"/>
                    <a:pt x="281" y="138"/>
                    <a:pt x="274" y="132"/>
                  </a:cubicBezTo>
                  <a:cubicBezTo>
                    <a:pt x="267" y="126"/>
                    <a:pt x="263" y="118"/>
                    <a:pt x="262" y="107"/>
                  </a:cubicBezTo>
                  <a:close/>
                  <a:moveTo>
                    <a:pt x="331" y="46"/>
                  </a:moveTo>
                  <a:cubicBezTo>
                    <a:pt x="331" y="36"/>
                    <a:pt x="328" y="29"/>
                    <a:pt x="323" y="23"/>
                  </a:cubicBezTo>
                  <a:cubicBezTo>
                    <a:pt x="318" y="17"/>
                    <a:pt x="312" y="14"/>
                    <a:pt x="305" y="14"/>
                  </a:cubicBezTo>
                  <a:cubicBezTo>
                    <a:pt x="297" y="14"/>
                    <a:pt x="291" y="18"/>
                    <a:pt x="285" y="24"/>
                  </a:cubicBezTo>
                  <a:cubicBezTo>
                    <a:pt x="280" y="30"/>
                    <a:pt x="277" y="38"/>
                    <a:pt x="277" y="47"/>
                  </a:cubicBezTo>
                  <a:cubicBezTo>
                    <a:pt x="277" y="56"/>
                    <a:pt x="279" y="63"/>
                    <a:pt x="285" y="69"/>
                  </a:cubicBezTo>
                  <a:cubicBezTo>
                    <a:pt x="290" y="74"/>
                    <a:pt x="297" y="77"/>
                    <a:pt x="304" y="77"/>
                  </a:cubicBezTo>
                  <a:cubicBezTo>
                    <a:pt x="312" y="77"/>
                    <a:pt x="318" y="74"/>
                    <a:pt x="323" y="69"/>
                  </a:cubicBezTo>
                  <a:cubicBezTo>
                    <a:pt x="328" y="63"/>
                    <a:pt x="331" y="56"/>
                    <a:pt x="331" y="46"/>
                  </a:cubicBezTo>
                  <a:close/>
                  <a:moveTo>
                    <a:pt x="459" y="35"/>
                  </a:moveTo>
                  <a:lnTo>
                    <a:pt x="442" y="36"/>
                  </a:lnTo>
                  <a:cubicBezTo>
                    <a:pt x="441" y="29"/>
                    <a:pt x="439" y="24"/>
                    <a:pt x="436" y="21"/>
                  </a:cubicBezTo>
                  <a:cubicBezTo>
                    <a:pt x="431" y="17"/>
                    <a:pt x="426" y="14"/>
                    <a:pt x="419" y="14"/>
                  </a:cubicBezTo>
                  <a:cubicBezTo>
                    <a:pt x="414" y="14"/>
                    <a:pt x="409" y="16"/>
                    <a:pt x="405" y="19"/>
                  </a:cubicBezTo>
                  <a:cubicBezTo>
                    <a:pt x="400" y="23"/>
                    <a:pt x="395" y="28"/>
                    <a:pt x="392" y="36"/>
                  </a:cubicBezTo>
                  <a:cubicBezTo>
                    <a:pt x="389" y="43"/>
                    <a:pt x="388" y="54"/>
                    <a:pt x="387" y="67"/>
                  </a:cubicBezTo>
                  <a:cubicBezTo>
                    <a:pt x="391" y="61"/>
                    <a:pt x="396" y="57"/>
                    <a:pt x="402" y="54"/>
                  </a:cubicBezTo>
                  <a:cubicBezTo>
                    <a:pt x="408" y="51"/>
                    <a:pt x="414" y="49"/>
                    <a:pt x="421" y="49"/>
                  </a:cubicBezTo>
                  <a:cubicBezTo>
                    <a:pt x="432" y="49"/>
                    <a:pt x="442" y="53"/>
                    <a:pt x="450" y="62"/>
                  </a:cubicBezTo>
                  <a:cubicBezTo>
                    <a:pt x="458" y="70"/>
                    <a:pt x="461" y="81"/>
                    <a:pt x="461" y="94"/>
                  </a:cubicBezTo>
                  <a:cubicBezTo>
                    <a:pt x="461" y="102"/>
                    <a:pt x="460" y="110"/>
                    <a:pt x="456" y="118"/>
                  </a:cubicBezTo>
                  <a:cubicBezTo>
                    <a:pt x="452" y="125"/>
                    <a:pt x="447" y="131"/>
                    <a:pt x="440" y="135"/>
                  </a:cubicBezTo>
                  <a:cubicBezTo>
                    <a:pt x="434" y="139"/>
                    <a:pt x="427" y="141"/>
                    <a:pt x="418" y="141"/>
                  </a:cubicBezTo>
                  <a:cubicBezTo>
                    <a:pt x="404" y="141"/>
                    <a:pt x="393" y="136"/>
                    <a:pt x="384" y="125"/>
                  </a:cubicBezTo>
                  <a:cubicBezTo>
                    <a:pt x="375" y="115"/>
                    <a:pt x="371" y="98"/>
                    <a:pt x="371" y="74"/>
                  </a:cubicBezTo>
                  <a:cubicBezTo>
                    <a:pt x="371" y="48"/>
                    <a:pt x="376" y="28"/>
                    <a:pt x="385" y="16"/>
                  </a:cubicBezTo>
                  <a:cubicBezTo>
                    <a:pt x="394" y="6"/>
                    <a:pt x="405" y="0"/>
                    <a:pt x="420" y="0"/>
                  </a:cubicBezTo>
                  <a:cubicBezTo>
                    <a:pt x="431" y="0"/>
                    <a:pt x="440" y="4"/>
                    <a:pt x="447" y="10"/>
                  </a:cubicBezTo>
                  <a:cubicBezTo>
                    <a:pt x="454" y="16"/>
                    <a:pt x="458" y="24"/>
                    <a:pt x="459" y="35"/>
                  </a:cubicBezTo>
                  <a:close/>
                  <a:moveTo>
                    <a:pt x="390" y="94"/>
                  </a:moveTo>
                  <a:cubicBezTo>
                    <a:pt x="390" y="100"/>
                    <a:pt x="391" y="105"/>
                    <a:pt x="394" y="111"/>
                  </a:cubicBezTo>
                  <a:cubicBezTo>
                    <a:pt x="396" y="116"/>
                    <a:pt x="400" y="120"/>
                    <a:pt x="404" y="123"/>
                  </a:cubicBezTo>
                  <a:cubicBezTo>
                    <a:pt x="409" y="126"/>
                    <a:pt x="413" y="127"/>
                    <a:pt x="418" y="127"/>
                  </a:cubicBezTo>
                  <a:cubicBezTo>
                    <a:pt x="425" y="127"/>
                    <a:pt x="431" y="124"/>
                    <a:pt x="436" y="118"/>
                  </a:cubicBezTo>
                  <a:cubicBezTo>
                    <a:pt x="442" y="113"/>
                    <a:pt x="444" y="105"/>
                    <a:pt x="444" y="95"/>
                  </a:cubicBezTo>
                  <a:cubicBezTo>
                    <a:pt x="444" y="85"/>
                    <a:pt x="442" y="78"/>
                    <a:pt x="437" y="72"/>
                  </a:cubicBezTo>
                  <a:cubicBezTo>
                    <a:pt x="432" y="67"/>
                    <a:pt x="425" y="64"/>
                    <a:pt x="417" y="64"/>
                  </a:cubicBezTo>
                  <a:cubicBezTo>
                    <a:pt x="410" y="64"/>
                    <a:pt x="403" y="67"/>
                    <a:pt x="398" y="72"/>
                  </a:cubicBezTo>
                  <a:cubicBezTo>
                    <a:pt x="393" y="78"/>
                    <a:pt x="390" y="85"/>
                    <a:pt x="39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89" name="Freeform 75"/>
            <p:cNvSpPr>
              <a:spLocks noEditPoints="1"/>
            </p:cNvSpPr>
            <p:nvPr/>
          </p:nvSpPr>
          <p:spPr bwMode="auto">
            <a:xfrm>
              <a:off x="3773170" y="527685"/>
              <a:ext cx="210185" cy="83820"/>
            </a:xfrm>
            <a:custGeom>
              <a:avLst/>
              <a:gdLst>
                <a:gd name="T0" fmla="*/ 0 w 353"/>
                <a:gd name="T1" fmla="*/ 119 h 141"/>
                <a:gd name="T2" fmla="*/ 19 w 353"/>
                <a:gd name="T3" fmla="*/ 138 h 141"/>
                <a:gd name="T4" fmla="*/ 102 w 353"/>
                <a:gd name="T5" fmla="*/ 138 h 141"/>
                <a:gd name="T6" fmla="*/ 85 w 353"/>
                <a:gd name="T7" fmla="*/ 31 h 141"/>
                <a:gd name="T8" fmla="*/ 51 w 353"/>
                <a:gd name="T9" fmla="*/ 51 h 141"/>
                <a:gd name="T10" fmla="*/ 76 w 353"/>
                <a:gd name="T11" fmla="*/ 19 h 141"/>
                <a:gd name="T12" fmla="*/ 102 w 353"/>
                <a:gd name="T13" fmla="*/ 0 h 141"/>
                <a:gd name="T14" fmla="*/ 204 w 353"/>
                <a:gd name="T15" fmla="*/ 138 h 141"/>
                <a:gd name="T16" fmla="*/ 145 w 353"/>
                <a:gd name="T17" fmla="*/ 105 h 141"/>
                <a:gd name="T18" fmla="*/ 208 w 353"/>
                <a:gd name="T19" fmla="*/ 1 h 141"/>
                <a:gd name="T20" fmla="*/ 221 w 353"/>
                <a:gd name="T21" fmla="*/ 90 h 141"/>
                <a:gd name="T22" fmla="*/ 240 w 353"/>
                <a:gd name="T23" fmla="*/ 105 h 141"/>
                <a:gd name="T24" fmla="*/ 221 w 353"/>
                <a:gd name="T25" fmla="*/ 138 h 141"/>
                <a:gd name="T26" fmla="*/ 204 w 353"/>
                <a:gd name="T27" fmla="*/ 90 h 141"/>
                <a:gd name="T28" fmla="*/ 161 w 353"/>
                <a:gd name="T29" fmla="*/ 90 h 141"/>
                <a:gd name="T30" fmla="*/ 288 w 353"/>
                <a:gd name="T31" fmla="*/ 64 h 141"/>
                <a:gd name="T32" fmla="*/ 268 w 353"/>
                <a:gd name="T33" fmla="*/ 36 h 141"/>
                <a:gd name="T34" fmla="*/ 307 w 353"/>
                <a:gd name="T35" fmla="*/ 0 h 141"/>
                <a:gd name="T36" fmla="*/ 347 w 353"/>
                <a:gd name="T37" fmla="*/ 36 h 141"/>
                <a:gd name="T38" fmla="*/ 327 w 353"/>
                <a:gd name="T39" fmla="*/ 64 h 141"/>
                <a:gd name="T40" fmla="*/ 353 w 353"/>
                <a:gd name="T41" fmla="*/ 99 h 141"/>
                <a:gd name="T42" fmla="*/ 307 w 353"/>
                <a:gd name="T43" fmla="*/ 141 h 141"/>
                <a:gd name="T44" fmla="*/ 262 w 353"/>
                <a:gd name="T45" fmla="*/ 99 h 141"/>
                <a:gd name="T46" fmla="*/ 288 w 353"/>
                <a:gd name="T47" fmla="*/ 64 h 141"/>
                <a:gd name="T48" fmla="*/ 291 w 353"/>
                <a:gd name="T49" fmla="*/ 51 h 141"/>
                <a:gd name="T50" fmla="*/ 324 w 353"/>
                <a:gd name="T51" fmla="*/ 51 h 141"/>
                <a:gd name="T52" fmla="*/ 323 w 353"/>
                <a:gd name="T53" fmla="*/ 21 h 141"/>
                <a:gd name="T54" fmla="*/ 291 w 353"/>
                <a:gd name="T55" fmla="*/ 20 h 141"/>
                <a:gd name="T56" fmla="*/ 280 w 353"/>
                <a:gd name="T57" fmla="*/ 99 h 141"/>
                <a:gd name="T58" fmla="*/ 293 w 353"/>
                <a:gd name="T59" fmla="*/ 123 h 141"/>
                <a:gd name="T60" fmla="*/ 328 w 353"/>
                <a:gd name="T61" fmla="*/ 119 h 141"/>
                <a:gd name="T62" fmla="*/ 327 w 353"/>
                <a:gd name="T63" fmla="*/ 79 h 141"/>
                <a:gd name="T64" fmla="*/ 287 w 353"/>
                <a:gd name="T6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204" y="138"/>
                  </a:moveTo>
                  <a:lnTo>
                    <a:pt x="204" y="105"/>
                  </a:lnTo>
                  <a:lnTo>
                    <a:pt x="145" y="105"/>
                  </a:lnTo>
                  <a:lnTo>
                    <a:pt x="145" y="90"/>
                  </a:lnTo>
                  <a:lnTo>
                    <a:pt x="208" y="1"/>
                  </a:lnTo>
                  <a:lnTo>
                    <a:pt x="221" y="1"/>
                  </a:lnTo>
                  <a:lnTo>
                    <a:pt x="221" y="90"/>
                  </a:lnTo>
                  <a:lnTo>
                    <a:pt x="240" y="90"/>
                  </a:lnTo>
                  <a:lnTo>
                    <a:pt x="240" y="105"/>
                  </a:lnTo>
                  <a:lnTo>
                    <a:pt x="221" y="105"/>
                  </a:lnTo>
                  <a:lnTo>
                    <a:pt x="221" y="138"/>
                  </a:lnTo>
                  <a:lnTo>
                    <a:pt x="204" y="138"/>
                  </a:lnTo>
                  <a:close/>
                  <a:moveTo>
                    <a:pt x="204" y="90"/>
                  </a:moveTo>
                  <a:lnTo>
                    <a:pt x="204" y="28"/>
                  </a:lnTo>
                  <a:lnTo>
                    <a:pt x="161" y="90"/>
                  </a:lnTo>
                  <a:lnTo>
                    <a:pt x="204" y="90"/>
                  </a:ln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90" name="Freeform 76"/>
            <p:cNvSpPr>
              <a:spLocks noEditPoints="1"/>
            </p:cNvSpPr>
            <p:nvPr/>
          </p:nvSpPr>
          <p:spPr bwMode="auto">
            <a:xfrm>
              <a:off x="3997325" y="484505"/>
              <a:ext cx="43180" cy="69215"/>
            </a:xfrm>
            <a:custGeom>
              <a:avLst/>
              <a:gdLst>
                <a:gd name="T0" fmla="*/ 13 w 72"/>
                <a:gd name="T1" fmla="*/ 114 h 116"/>
                <a:gd name="T2" fmla="*/ 0 w 72"/>
                <a:gd name="T3" fmla="*/ 114 h 116"/>
                <a:gd name="T4" fmla="*/ 0 w 72"/>
                <a:gd name="T5" fmla="*/ 0 h 116"/>
                <a:gd name="T6" fmla="*/ 14 w 72"/>
                <a:gd name="T7" fmla="*/ 0 h 116"/>
                <a:gd name="T8" fmla="*/ 14 w 72"/>
                <a:gd name="T9" fmla="*/ 41 h 116"/>
                <a:gd name="T10" fmla="*/ 37 w 72"/>
                <a:gd name="T11" fmla="*/ 30 h 116"/>
                <a:gd name="T12" fmla="*/ 51 w 72"/>
                <a:gd name="T13" fmla="*/ 33 h 116"/>
                <a:gd name="T14" fmla="*/ 62 w 72"/>
                <a:gd name="T15" fmla="*/ 41 h 116"/>
                <a:gd name="T16" fmla="*/ 69 w 72"/>
                <a:gd name="T17" fmla="*/ 55 h 116"/>
                <a:gd name="T18" fmla="*/ 72 w 72"/>
                <a:gd name="T19" fmla="*/ 72 h 116"/>
                <a:gd name="T20" fmla="*/ 61 w 72"/>
                <a:gd name="T21" fmla="*/ 105 h 116"/>
                <a:gd name="T22" fmla="*/ 36 w 72"/>
                <a:gd name="T23" fmla="*/ 116 h 116"/>
                <a:gd name="T24" fmla="*/ 13 w 72"/>
                <a:gd name="T25" fmla="*/ 104 h 116"/>
                <a:gd name="T26" fmla="*/ 13 w 72"/>
                <a:gd name="T27" fmla="*/ 114 h 116"/>
                <a:gd name="T28" fmla="*/ 13 w 72"/>
                <a:gd name="T29" fmla="*/ 72 h 116"/>
                <a:gd name="T30" fmla="*/ 17 w 72"/>
                <a:gd name="T31" fmla="*/ 94 h 116"/>
                <a:gd name="T32" fmla="*/ 35 w 72"/>
                <a:gd name="T33" fmla="*/ 105 h 116"/>
                <a:gd name="T34" fmla="*/ 51 w 72"/>
                <a:gd name="T35" fmla="*/ 97 h 116"/>
                <a:gd name="T36" fmla="*/ 57 w 72"/>
                <a:gd name="T37" fmla="*/ 73 h 116"/>
                <a:gd name="T38" fmla="*/ 51 w 72"/>
                <a:gd name="T39" fmla="*/ 49 h 116"/>
                <a:gd name="T40" fmla="*/ 35 w 72"/>
                <a:gd name="T41" fmla="*/ 41 h 116"/>
                <a:gd name="T42" fmla="*/ 19 w 72"/>
                <a:gd name="T43" fmla="*/ 49 h 116"/>
                <a:gd name="T44" fmla="*/ 13 w 72"/>
                <a:gd name="T45" fmla="*/ 7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116">
                  <a:moveTo>
                    <a:pt x="13" y="114"/>
                  </a:moveTo>
                  <a:lnTo>
                    <a:pt x="0" y="114"/>
                  </a:lnTo>
                  <a:lnTo>
                    <a:pt x="0" y="0"/>
                  </a:lnTo>
                  <a:lnTo>
                    <a:pt x="14" y="0"/>
                  </a:lnTo>
                  <a:lnTo>
                    <a:pt x="14" y="41"/>
                  </a:lnTo>
                  <a:cubicBezTo>
                    <a:pt x="20" y="33"/>
                    <a:pt x="28" y="30"/>
                    <a:pt x="37" y="30"/>
                  </a:cubicBezTo>
                  <a:cubicBezTo>
                    <a:pt x="42" y="30"/>
                    <a:pt x="47" y="31"/>
                    <a:pt x="51" y="33"/>
                  </a:cubicBezTo>
                  <a:cubicBezTo>
                    <a:pt x="56" y="35"/>
                    <a:pt x="59" y="38"/>
                    <a:pt x="62" y="41"/>
                  </a:cubicBezTo>
                  <a:cubicBezTo>
                    <a:pt x="65" y="45"/>
                    <a:pt x="68" y="50"/>
                    <a:pt x="69" y="55"/>
                  </a:cubicBezTo>
                  <a:cubicBezTo>
                    <a:pt x="71" y="60"/>
                    <a:pt x="72" y="66"/>
                    <a:pt x="72" y="72"/>
                  </a:cubicBezTo>
                  <a:cubicBezTo>
                    <a:pt x="72" y="86"/>
                    <a:pt x="68" y="97"/>
                    <a:pt x="61" y="105"/>
                  </a:cubicBezTo>
                  <a:cubicBezTo>
                    <a:pt x="54" y="113"/>
                    <a:pt x="46" y="116"/>
                    <a:pt x="36" y="116"/>
                  </a:cubicBezTo>
                  <a:cubicBezTo>
                    <a:pt x="26" y="116"/>
                    <a:pt x="19" y="112"/>
                    <a:pt x="13" y="104"/>
                  </a:cubicBezTo>
                  <a:lnTo>
                    <a:pt x="13" y="114"/>
                  </a:lnTo>
                  <a:close/>
                  <a:moveTo>
                    <a:pt x="13" y="72"/>
                  </a:moveTo>
                  <a:cubicBezTo>
                    <a:pt x="13" y="82"/>
                    <a:pt x="14" y="89"/>
                    <a:pt x="17" y="94"/>
                  </a:cubicBezTo>
                  <a:cubicBezTo>
                    <a:pt x="21" y="101"/>
                    <a:pt x="27" y="105"/>
                    <a:pt x="35" y="105"/>
                  </a:cubicBezTo>
                  <a:cubicBezTo>
                    <a:pt x="41" y="105"/>
                    <a:pt x="46" y="102"/>
                    <a:pt x="51" y="97"/>
                  </a:cubicBezTo>
                  <a:cubicBezTo>
                    <a:pt x="55" y="91"/>
                    <a:pt x="57" y="83"/>
                    <a:pt x="57" y="73"/>
                  </a:cubicBezTo>
                  <a:cubicBezTo>
                    <a:pt x="57" y="62"/>
                    <a:pt x="55" y="54"/>
                    <a:pt x="51" y="49"/>
                  </a:cubicBezTo>
                  <a:cubicBezTo>
                    <a:pt x="47" y="44"/>
                    <a:pt x="42" y="41"/>
                    <a:pt x="35" y="41"/>
                  </a:cubicBezTo>
                  <a:cubicBezTo>
                    <a:pt x="29" y="41"/>
                    <a:pt x="24" y="44"/>
                    <a:pt x="19" y="49"/>
                  </a:cubicBezTo>
                  <a:cubicBezTo>
                    <a:pt x="15" y="55"/>
                    <a:pt x="13" y="62"/>
                    <a:pt x="13" y="7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91" name="Freeform 77"/>
            <p:cNvSpPr>
              <a:spLocks noEditPoints="1"/>
            </p:cNvSpPr>
            <p:nvPr/>
          </p:nvSpPr>
          <p:spPr bwMode="auto">
            <a:xfrm>
              <a:off x="1079500" y="718185"/>
              <a:ext cx="407670" cy="83820"/>
            </a:xfrm>
            <a:custGeom>
              <a:avLst/>
              <a:gdLst>
                <a:gd name="T0" fmla="*/ 34 w 685"/>
                <a:gd name="T1" fmla="*/ 31 h 141"/>
                <a:gd name="T2" fmla="*/ 0 w 685"/>
                <a:gd name="T3" fmla="*/ 35 h 141"/>
                <a:gd name="T4" fmla="*/ 51 w 685"/>
                <a:gd name="T5" fmla="*/ 0 h 141"/>
                <a:gd name="T6" fmla="*/ 170 w 685"/>
                <a:gd name="T7" fmla="*/ 36 h 141"/>
                <a:gd name="T8" fmla="*/ 133 w 685"/>
                <a:gd name="T9" fmla="*/ 19 h 141"/>
                <a:gd name="T10" fmla="*/ 130 w 685"/>
                <a:gd name="T11" fmla="*/ 54 h 141"/>
                <a:gd name="T12" fmla="*/ 189 w 685"/>
                <a:gd name="T13" fmla="*/ 94 h 141"/>
                <a:gd name="T14" fmla="*/ 146 w 685"/>
                <a:gd name="T15" fmla="*/ 141 h 141"/>
                <a:gd name="T16" fmla="*/ 113 w 685"/>
                <a:gd name="T17" fmla="*/ 16 h 141"/>
                <a:gd name="T18" fmla="*/ 187 w 685"/>
                <a:gd name="T19" fmla="*/ 35 h 141"/>
                <a:gd name="T20" fmla="*/ 132 w 685"/>
                <a:gd name="T21" fmla="*/ 123 h 141"/>
                <a:gd name="T22" fmla="*/ 172 w 685"/>
                <a:gd name="T23" fmla="*/ 95 h 141"/>
                <a:gd name="T24" fmla="*/ 126 w 685"/>
                <a:gd name="T25" fmla="*/ 72 h 141"/>
                <a:gd name="T26" fmla="*/ 258 w 685"/>
                <a:gd name="T27" fmla="*/ 138 h 141"/>
                <a:gd name="T28" fmla="*/ 224 w 685"/>
                <a:gd name="T29" fmla="*/ 51 h 141"/>
                <a:gd name="T30" fmla="*/ 264 w 685"/>
                <a:gd name="T31" fmla="*/ 0 h 141"/>
                <a:gd name="T32" fmla="*/ 333 w 685"/>
                <a:gd name="T33" fmla="*/ 138 h 141"/>
                <a:gd name="T34" fmla="*/ 352 w 685"/>
                <a:gd name="T35" fmla="*/ 138 h 141"/>
                <a:gd name="T36" fmla="*/ 442 w 685"/>
                <a:gd name="T37" fmla="*/ 36 h 141"/>
                <a:gd name="T38" fmla="*/ 405 w 685"/>
                <a:gd name="T39" fmla="*/ 19 h 141"/>
                <a:gd name="T40" fmla="*/ 402 w 685"/>
                <a:gd name="T41" fmla="*/ 54 h 141"/>
                <a:gd name="T42" fmla="*/ 461 w 685"/>
                <a:gd name="T43" fmla="*/ 94 h 141"/>
                <a:gd name="T44" fmla="*/ 418 w 685"/>
                <a:gd name="T45" fmla="*/ 141 h 141"/>
                <a:gd name="T46" fmla="*/ 385 w 685"/>
                <a:gd name="T47" fmla="*/ 16 h 141"/>
                <a:gd name="T48" fmla="*/ 459 w 685"/>
                <a:gd name="T49" fmla="*/ 35 h 141"/>
                <a:gd name="T50" fmla="*/ 404 w 685"/>
                <a:gd name="T51" fmla="*/ 123 h 141"/>
                <a:gd name="T52" fmla="*/ 444 w 685"/>
                <a:gd name="T53" fmla="*/ 95 h 141"/>
                <a:gd name="T54" fmla="*/ 398 w 685"/>
                <a:gd name="T55" fmla="*/ 72 h 141"/>
                <a:gd name="T56" fmla="*/ 502 w 685"/>
                <a:gd name="T57" fmla="*/ 105 h 141"/>
                <a:gd name="T58" fmla="*/ 539 w 685"/>
                <a:gd name="T59" fmla="*/ 123 h 141"/>
                <a:gd name="T60" fmla="*/ 557 w 685"/>
                <a:gd name="T61" fmla="*/ 77 h 141"/>
                <a:gd name="T62" fmla="*/ 524 w 685"/>
                <a:gd name="T63" fmla="*/ 92 h 141"/>
                <a:gd name="T64" fmla="*/ 496 w 685"/>
                <a:gd name="T65" fmla="*/ 13 h 141"/>
                <a:gd name="T66" fmla="*/ 568 w 685"/>
                <a:gd name="T67" fmla="*/ 28 h 141"/>
                <a:gd name="T68" fmla="*/ 551 w 685"/>
                <a:gd name="T69" fmla="*/ 133 h 141"/>
                <a:gd name="T70" fmla="*/ 486 w 685"/>
                <a:gd name="T71" fmla="*/ 107 h 141"/>
                <a:gd name="T72" fmla="*/ 529 w 685"/>
                <a:gd name="T73" fmla="*/ 14 h 141"/>
                <a:gd name="T74" fmla="*/ 509 w 685"/>
                <a:gd name="T75" fmla="*/ 69 h 141"/>
                <a:gd name="T76" fmla="*/ 555 w 685"/>
                <a:gd name="T77" fmla="*/ 46 h 141"/>
                <a:gd name="T78" fmla="*/ 590 w 685"/>
                <a:gd name="T79" fmla="*/ 105 h 141"/>
                <a:gd name="T80" fmla="*/ 666 w 685"/>
                <a:gd name="T81" fmla="*/ 1 h 141"/>
                <a:gd name="T82" fmla="*/ 685 w 685"/>
                <a:gd name="T83" fmla="*/ 105 h 141"/>
                <a:gd name="T84" fmla="*/ 649 w 685"/>
                <a:gd name="T85" fmla="*/ 138 h 141"/>
                <a:gd name="T86" fmla="*/ 606 w 685"/>
                <a:gd name="T87"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5"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87" y="35"/>
                  </a:moveTo>
                  <a:lnTo>
                    <a:pt x="170" y="36"/>
                  </a:lnTo>
                  <a:cubicBezTo>
                    <a:pt x="169" y="29"/>
                    <a:pt x="167" y="24"/>
                    <a:pt x="164" y="21"/>
                  </a:cubicBezTo>
                  <a:cubicBezTo>
                    <a:pt x="159" y="17"/>
                    <a:pt x="154" y="14"/>
                    <a:pt x="147" y="14"/>
                  </a:cubicBezTo>
                  <a:cubicBezTo>
                    <a:pt x="142" y="14"/>
                    <a:pt x="137" y="16"/>
                    <a:pt x="133" y="19"/>
                  </a:cubicBezTo>
                  <a:cubicBezTo>
                    <a:pt x="128" y="23"/>
                    <a:pt x="123" y="28"/>
                    <a:pt x="120" y="36"/>
                  </a:cubicBezTo>
                  <a:cubicBezTo>
                    <a:pt x="117" y="43"/>
                    <a:pt x="116" y="54"/>
                    <a:pt x="115" y="67"/>
                  </a:cubicBezTo>
                  <a:cubicBezTo>
                    <a:pt x="119" y="61"/>
                    <a:pt x="124" y="57"/>
                    <a:pt x="130" y="54"/>
                  </a:cubicBezTo>
                  <a:cubicBezTo>
                    <a:pt x="136" y="51"/>
                    <a:pt x="142" y="49"/>
                    <a:pt x="149" y="49"/>
                  </a:cubicBezTo>
                  <a:cubicBezTo>
                    <a:pt x="160" y="49"/>
                    <a:pt x="170" y="53"/>
                    <a:pt x="178" y="62"/>
                  </a:cubicBezTo>
                  <a:cubicBezTo>
                    <a:pt x="186" y="70"/>
                    <a:pt x="189" y="81"/>
                    <a:pt x="189" y="94"/>
                  </a:cubicBezTo>
                  <a:cubicBezTo>
                    <a:pt x="189" y="102"/>
                    <a:pt x="188" y="110"/>
                    <a:pt x="184" y="118"/>
                  </a:cubicBezTo>
                  <a:cubicBezTo>
                    <a:pt x="180" y="125"/>
                    <a:pt x="175" y="131"/>
                    <a:pt x="168" y="135"/>
                  </a:cubicBezTo>
                  <a:cubicBezTo>
                    <a:pt x="162" y="139"/>
                    <a:pt x="155" y="141"/>
                    <a:pt x="146" y="141"/>
                  </a:cubicBezTo>
                  <a:cubicBezTo>
                    <a:pt x="132" y="141"/>
                    <a:pt x="121" y="136"/>
                    <a:pt x="112" y="125"/>
                  </a:cubicBezTo>
                  <a:cubicBezTo>
                    <a:pt x="103" y="115"/>
                    <a:pt x="99" y="98"/>
                    <a:pt x="99" y="74"/>
                  </a:cubicBezTo>
                  <a:cubicBezTo>
                    <a:pt x="99" y="48"/>
                    <a:pt x="104" y="28"/>
                    <a:pt x="113" y="16"/>
                  </a:cubicBezTo>
                  <a:cubicBezTo>
                    <a:pt x="122" y="6"/>
                    <a:pt x="133" y="0"/>
                    <a:pt x="148" y="0"/>
                  </a:cubicBezTo>
                  <a:cubicBezTo>
                    <a:pt x="159" y="0"/>
                    <a:pt x="168" y="4"/>
                    <a:pt x="175" y="10"/>
                  </a:cubicBezTo>
                  <a:cubicBezTo>
                    <a:pt x="182" y="16"/>
                    <a:pt x="186" y="24"/>
                    <a:pt x="187" y="35"/>
                  </a:cubicBezTo>
                  <a:close/>
                  <a:moveTo>
                    <a:pt x="118" y="94"/>
                  </a:moveTo>
                  <a:cubicBezTo>
                    <a:pt x="118" y="100"/>
                    <a:pt x="119" y="105"/>
                    <a:pt x="122" y="111"/>
                  </a:cubicBezTo>
                  <a:cubicBezTo>
                    <a:pt x="124" y="116"/>
                    <a:pt x="128" y="120"/>
                    <a:pt x="132" y="123"/>
                  </a:cubicBezTo>
                  <a:cubicBezTo>
                    <a:pt x="137" y="126"/>
                    <a:pt x="141" y="127"/>
                    <a:pt x="146" y="127"/>
                  </a:cubicBezTo>
                  <a:cubicBezTo>
                    <a:pt x="153" y="127"/>
                    <a:pt x="159" y="124"/>
                    <a:pt x="164" y="118"/>
                  </a:cubicBezTo>
                  <a:cubicBezTo>
                    <a:pt x="170" y="113"/>
                    <a:pt x="172" y="105"/>
                    <a:pt x="172" y="95"/>
                  </a:cubicBezTo>
                  <a:cubicBezTo>
                    <a:pt x="172" y="85"/>
                    <a:pt x="170" y="78"/>
                    <a:pt x="165" y="72"/>
                  </a:cubicBezTo>
                  <a:cubicBezTo>
                    <a:pt x="160" y="67"/>
                    <a:pt x="153" y="64"/>
                    <a:pt x="145" y="64"/>
                  </a:cubicBezTo>
                  <a:cubicBezTo>
                    <a:pt x="138" y="64"/>
                    <a:pt x="131" y="67"/>
                    <a:pt x="126" y="72"/>
                  </a:cubicBezTo>
                  <a:cubicBezTo>
                    <a:pt x="121" y="78"/>
                    <a:pt x="118" y="85"/>
                    <a:pt x="118" y="94"/>
                  </a:cubicBezTo>
                  <a:close/>
                  <a:moveTo>
                    <a:pt x="275" y="138"/>
                  </a:moveTo>
                  <a:lnTo>
                    <a:pt x="258" y="138"/>
                  </a:lnTo>
                  <a:lnTo>
                    <a:pt x="258" y="31"/>
                  </a:lnTo>
                  <a:cubicBezTo>
                    <a:pt x="254" y="35"/>
                    <a:pt x="249" y="39"/>
                    <a:pt x="242" y="43"/>
                  </a:cubicBezTo>
                  <a:cubicBezTo>
                    <a:pt x="236" y="47"/>
                    <a:pt x="230" y="49"/>
                    <a:pt x="224" y="51"/>
                  </a:cubicBezTo>
                  <a:lnTo>
                    <a:pt x="224" y="35"/>
                  </a:lnTo>
                  <a:cubicBezTo>
                    <a:pt x="234" y="30"/>
                    <a:pt x="242" y="25"/>
                    <a:pt x="249" y="19"/>
                  </a:cubicBezTo>
                  <a:cubicBezTo>
                    <a:pt x="256" y="13"/>
                    <a:pt x="261" y="6"/>
                    <a:pt x="264" y="0"/>
                  </a:cubicBezTo>
                  <a:lnTo>
                    <a:pt x="275" y="0"/>
                  </a:lnTo>
                  <a:lnTo>
                    <a:pt x="275" y="138"/>
                  </a:lnTo>
                  <a:close/>
                  <a:moveTo>
                    <a:pt x="333" y="138"/>
                  </a:moveTo>
                  <a:lnTo>
                    <a:pt x="333" y="119"/>
                  </a:lnTo>
                  <a:lnTo>
                    <a:pt x="352" y="119"/>
                  </a:lnTo>
                  <a:lnTo>
                    <a:pt x="352" y="138"/>
                  </a:lnTo>
                  <a:lnTo>
                    <a:pt x="333" y="138"/>
                  </a:lnTo>
                  <a:close/>
                  <a:moveTo>
                    <a:pt x="459" y="35"/>
                  </a:moveTo>
                  <a:lnTo>
                    <a:pt x="442" y="36"/>
                  </a:lnTo>
                  <a:cubicBezTo>
                    <a:pt x="441" y="29"/>
                    <a:pt x="439" y="24"/>
                    <a:pt x="436" y="21"/>
                  </a:cubicBezTo>
                  <a:cubicBezTo>
                    <a:pt x="431" y="17"/>
                    <a:pt x="426" y="14"/>
                    <a:pt x="419" y="14"/>
                  </a:cubicBezTo>
                  <a:cubicBezTo>
                    <a:pt x="414" y="14"/>
                    <a:pt x="409" y="16"/>
                    <a:pt x="405" y="19"/>
                  </a:cubicBezTo>
                  <a:cubicBezTo>
                    <a:pt x="400" y="23"/>
                    <a:pt x="395" y="28"/>
                    <a:pt x="392" y="36"/>
                  </a:cubicBezTo>
                  <a:cubicBezTo>
                    <a:pt x="389" y="43"/>
                    <a:pt x="388" y="54"/>
                    <a:pt x="387" y="67"/>
                  </a:cubicBezTo>
                  <a:cubicBezTo>
                    <a:pt x="391" y="61"/>
                    <a:pt x="396" y="57"/>
                    <a:pt x="402" y="54"/>
                  </a:cubicBezTo>
                  <a:cubicBezTo>
                    <a:pt x="408" y="51"/>
                    <a:pt x="414" y="49"/>
                    <a:pt x="421" y="49"/>
                  </a:cubicBezTo>
                  <a:cubicBezTo>
                    <a:pt x="432" y="49"/>
                    <a:pt x="442" y="53"/>
                    <a:pt x="450" y="62"/>
                  </a:cubicBezTo>
                  <a:cubicBezTo>
                    <a:pt x="458" y="70"/>
                    <a:pt x="461" y="81"/>
                    <a:pt x="461" y="94"/>
                  </a:cubicBezTo>
                  <a:cubicBezTo>
                    <a:pt x="461" y="102"/>
                    <a:pt x="460" y="110"/>
                    <a:pt x="456" y="118"/>
                  </a:cubicBezTo>
                  <a:cubicBezTo>
                    <a:pt x="452" y="125"/>
                    <a:pt x="447" y="131"/>
                    <a:pt x="440" y="135"/>
                  </a:cubicBezTo>
                  <a:cubicBezTo>
                    <a:pt x="434" y="139"/>
                    <a:pt x="427" y="141"/>
                    <a:pt x="418" y="141"/>
                  </a:cubicBezTo>
                  <a:cubicBezTo>
                    <a:pt x="404" y="141"/>
                    <a:pt x="393" y="136"/>
                    <a:pt x="384" y="125"/>
                  </a:cubicBezTo>
                  <a:cubicBezTo>
                    <a:pt x="375" y="115"/>
                    <a:pt x="371" y="98"/>
                    <a:pt x="371" y="74"/>
                  </a:cubicBezTo>
                  <a:cubicBezTo>
                    <a:pt x="371" y="48"/>
                    <a:pt x="376" y="28"/>
                    <a:pt x="385" y="16"/>
                  </a:cubicBezTo>
                  <a:cubicBezTo>
                    <a:pt x="394" y="6"/>
                    <a:pt x="405" y="0"/>
                    <a:pt x="420" y="0"/>
                  </a:cubicBezTo>
                  <a:cubicBezTo>
                    <a:pt x="431" y="0"/>
                    <a:pt x="440" y="4"/>
                    <a:pt x="447" y="10"/>
                  </a:cubicBezTo>
                  <a:cubicBezTo>
                    <a:pt x="454" y="16"/>
                    <a:pt x="458" y="24"/>
                    <a:pt x="459" y="35"/>
                  </a:cubicBezTo>
                  <a:close/>
                  <a:moveTo>
                    <a:pt x="390" y="94"/>
                  </a:moveTo>
                  <a:cubicBezTo>
                    <a:pt x="390" y="100"/>
                    <a:pt x="391" y="105"/>
                    <a:pt x="394" y="111"/>
                  </a:cubicBezTo>
                  <a:cubicBezTo>
                    <a:pt x="396" y="116"/>
                    <a:pt x="400" y="120"/>
                    <a:pt x="404" y="123"/>
                  </a:cubicBezTo>
                  <a:cubicBezTo>
                    <a:pt x="409" y="126"/>
                    <a:pt x="413" y="127"/>
                    <a:pt x="418" y="127"/>
                  </a:cubicBezTo>
                  <a:cubicBezTo>
                    <a:pt x="425" y="127"/>
                    <a:pt x="431" y="124"/>
                    <a:pt x="436" y="118"/>
                  </a:cubicBezTo>
                  <a:cubicBezTo>
                    <a:pt x="442" y="113"/>
                    <a:pt x="444" y="105"/>
                    <a:pt x="444" y="95"/>
                  </a:cubicBezTo>
                  <a:cubicBezTo>
                    <a:pt x="444" y="85"/>
                    <a:pt x="442" y="78"/>
                    <a:pt x="437" y="72"/>
                  </a:cubicBezTo>
                  <a:cubicBezTo>
                    <a:pt x="432" y="67"/>
                    <a:pt x="425" y="64"/>
                    <a:pt x="417" y="64"/>
                  </a:cubicBezTo>
                  <a:cubicBezTo>
                    <a:pt x="410" y="64"/>
                    <a:pt x="403" y="67"/>
                    <a:pt x="398" y="72"/>
                  </a:cubicBezTo>
                  <a:cubicBezTo>
                    <a:pt x="393" y="78"/>
                    <a:pt x="390" y="85"/>
                    <a:pt x="390" y="94"/>
                  </a:cubicBezTo>
                  <a:close/>
                  <a:moveTo>
                    <a:pt x="486" y="107"/>
                  </a:moveTo>
                  <a:lnTo>
                    <a:pt x="502" y="105"/>
                  </a:lnTo>
                  <a:cubicBezTo>
                    <a:pt x="504" y="113"/>
                    <a:pt x="506" y="118"/>
                    <a:pt x="510" y="122"/>
                  </a:cubicBezTo>
                  <a:cubicBezTo>
                    <a:pt x="514" y="125"/>
                    <a:pt x="519" y="127"/>
                    <a:pt x="525" y="127"/>
                  </a:cubicBezTo>
                  <a:cubicBezTo>
                    <a:pt x="530" y="127"/>
                    <a:pt x="535" y="126"/>
                    <a:pt x="539" y="123"/>
                  </a:cubicBezTo>
                  <a:cubicBezTo>
                    <a:pt x="543" y="121"/>
                    <a:pt x="546" y="118"/>
                    <a:pt x="548" y="114"/>
                  </a:cubicBezTo>
                  <a:cubicBezTo>
                    <a:pt x="551" y="110"/>
                    <a:pt x="553" y="105"/>
                    <a:pt x="554" y="98"/>
                  </a:cubicBezTo>
                  <a:cubicBezTo>
                    <a:pt x="556" y="91"/>
                    <a:pt x="557" y="84"/>
                    <a:pt x="557" y="77"/>
                  </a:cubicBezTo>
                  <a:cubicBezTo>
                    <a:pt x="557" y="76"/>
                    <a:pt x="557" y="75"/>
                    <a:pt x="557" y="74"/>
                  </a:cubicBezTo>
                  <a:cubicBezTo>
                    <a:pt x="554" y="79"/>
                    <a:pt x="549" y="83"/>
                    <a:pt x="543" y="87"/>
                  </a:cubicBezTo>
                  <a:cubicBezTo>
                    <a:pt x="537" y="90"/>
                    <a:pt x="531" y="92"/>
                    <a:pt x="524" y="92"/>
                  </a:cubicBezTo>
                  <a:cubicBezTo>
                    <a:pt x="513" y="92"/>
                    <a:pt x="503" y="88"/>
                    <a:pt x="495" y="80"/>
                  </a:cubicBezTo>
                  <a:cubicBezTo>
                    <a:pt x="487" y="71"/>
                    <a:pt x="483" y="60"/>
                    <a:pt x="483" y="47"/>
                  </a:cubicBezTo>
                  <a:cubicBezTo>
                    <a:pt x="483" y="33"/>
                    <a:pt x="488" y="22"/>
                    <a:pt x="496" y="13"/>
                  </a:cubicBezTo>
                  <a:cubicBezTo>
                    <a:pt x="504" y="5"/>
                    <a:pt x="514" y="0"/>
                    <a:pt x="527" y="0"/>
                  </a:cubicBezTo>
                  <a:cubicBezTo>
                    <a:pt x="536" y="0"/>
                    <a:pt x="544" y="3"/>
                    <a:pt x="551" y="8"/>
                  </a:cubicBezTo>
                  <a:cubicBezTo>
                    <a:pt x="559" y="13"/>
                    <a:pt x="564" y="19"/>
                    <a:pt x="568" y="28"/>
                  </a:cubicBezTo>
                  <a:cubicBezTo>
                    <a:pt x="572" y="37"/>
                    <a:pt x="574" y="50"/>
                    <a:pt x="574" y="67"/>
                  </a:cubicBezTo>
                  <a:cubicBezTo>
                    <a:pt x="574" y="84"/>
                    <a:pt x="572" y="98"/>
                    <a:pt x="568" y="109"/>
                  </a:cubicBezTo>
                  <a:cubicBezTo>
                    <a:pt x="564" y="119"/>
                    <a:pt x="559" y="127"/>
                    <a:pt x="551" y="133"/>
                  </a:cubicBezTo>
                  <a:cubicBezTo>
                    <a:pt x="544" y="138"/>
                    <a:pt x="535" y="141"/>
                    <a:pt x="525" y="141"/>
                  </a:cubicBezTo>
                  <a:cubicBezTo>
                    <a:pt x="514" y="141"/>
                    <a:pt x="505" y="138"/>
                    <a:pt x="498" y="132"/>
                  </a:cubicBezTo>
                  <a:cubicBezTo>
                    <a:pt x="491" y="126"/>
                    <a:pt x="487" y="118"/>
                    <a:pt x="486" y="107"/>
                  </a:cubicBezTo>
                  <a:close/>
                  <a:moveTo>
                    <a:pt x="555" y="46"/>
                  </a:moveTo>
                  <a:cubicBezTo>
                    <a:pt x="555" y="36"/>
                    <a:pt x="552" y="29"/>
                    <a:pt x="547" y="23"/>
                  </a:cubicBezTo>
                  <a:cubicBezTo>
                    <a:pt x="542" y="17"/>
                    <a:pt x="536" y="14"/>
                    <a:pt x="529" y="14"/>
                  </a:cubicBezTo>
                  <a:cubicBezTo>
                    <a:pt x="521" y="14"/>
                    <a:pt x="515" y="18"/>
                    <a:pt x="509" y="24"/>
                  </a:cubicBezTo>
                  <a:cubicBezTo>
                    <a:pt x="504" y="30"/>
                    <a:pt x="501" y="38"/>
                    <a:pt x="501" y="47"/>
                  </a:cubicBezTo>
                  <a:cubicBezTo>
                    <a:pt x="501" y="56"/>
                    <a:pt x="503" y="63"/>
                    <a:pt x="509" y="69"/>
                  </a:cubicBezTo>
                  <a:cubicBezTo>
                    <a:pt x="514" y="74"/>
                    <a:pt x="521" y="77"/>
                    <a:pt x="528" y="77"/>
                  </a:cubicBezTo>
                  <a:cubicBezTo>
                    <a:pt x="536" y="77"/>
                    <a:pt x="542" y="74"/>
                    <a:pt x="547" y="69"/>
                  </a:cubicBezTo>
                  <a:cubicBezTo>
                    <a:pt x="552" y="63"/>
                    <a:pt x="555" y="56"/>
                    <a:pt x="555" y="46"/>
                  </a:cubicBezTo>
                  <a:close/>
                  <a:moveTo>
                    <a:pt x="649" y="138"/>
                  </a:moveTo>
                  <a:lnTo>
                    <a:pt x="649" y="105"/>
                  </a:lnTo>
                  <a:lnTo>
                    <a:pt x="590" y="105"/>
                  </a:lnTo>
                  <a:lnTo>
                    <a:pt x="590" y="90"/>
                  </a:lnTo>
                  <a:lnTo>
                    <a:pt x="653" y="1"/>
                  </a:lnTo>
                  <a:lnTo>
                    <a:pt x="666" y="1"/>
                  </a:lnTo>
                  <a:lnTo>
                    <a:pt x="666" y="90"/>
                  </a:lnTo>
                  <a:lnTo>
                    <a:pt x="685" y="90"/>
                  </a:lnTo>
                  <a:lnTo>
                    <a:pt x="685" y="105"/>
                  </a:lnTo>
                  <a:lnTo>
                    <a:pt x="666" y="105"/>
                  </a:lnTo>
                  <a:lnTo>
                    <a:pt x="666" y="138"/>
                  </a:lnTo>
                  <a:lnTo>
                    <a:pt x="649" y="138"/>
                  </a:lnTo>
                  <a:close/>
                  <a:moveTo>
                    <a:pt x="649" y="90"/>
                  </a:moveTo>
                  <a:lnTo>
                    <a:pt x="649" y="28"/>
                  </a:lnTo>
                  <a:lnTo>
                    <a:pt x="606" y="90"/>
                  </a:lnTo>
                  <a:lnTo>
                    <a:pt x="649"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92" name="Freeform 78"/>
            <p:cNvSpPr>
              <a:spLocks noEditPoints="1"/>
            </p:cNvSpPr>
            <p:nvPr/>
          </p:nvSpPr>
          <p:spPr bwMode="auto">
            <a:xfrm>
              <a:off x="1929130" y="718185"/>
              <a:ext cx="187325" cy="83820"/>
            </a:xfrm>
            <a:custGeom>
              <a:avLst/>
              <a:gdLst>
                <a:gd name="T0" fmla="*/ 17 w 315"/>
                <a:gd name="T1" fmla="*/ 100 h 141"/>
                <a:gd name="T2" fmla="*/ 44 w 315"/>
                <a:gd name="T3" fmla="*/ 127 h 141"/>
                <a:gd name="T4" fmla="*/ 73 w 315"/>
                <a:gd name="T5" fmla="*/ 98 h 141"/>
                <a:gd name="T6" fmla="*/ 46 w 315"/>
                <a:gd name="T7" fmla="*/ 71 h 141"/>
                <a:gd name="T8" fmla="*/ 36 w 315"/>
                <a:gd name="T9" fmla="*/ 58 h 141"/>
                <a:gd name="T10" fmla="*/ 58 w 315"/>
                <a:gd name="T11" fmla="*/ 53 h 141"/>
                <a:gd name="T12" fmla="*/ 60 w 315"/>
                <a:gd name="T13" fmla="*/ 20 h 141"/>
                <a:gd name="T14" fmla="*/ 28 w 315"/>
                <a:gd name="T15" fmla="*/ 20 h 141"/>
                <a:gd name="T16" fmla="*/ 2 w 315"/>
                <a:gd name="T17" fmla="*/ 36 h 141"/>
                <a:gd name="T18" fmla="*/ 43 w 315"/>
                <a:gd name="T19" fmla="*/ 0 h 141"/>
                <a:gd name="T20" fmla="*/ 79 w 315"/>
                <a:gd name="T21" fmla="*/ 18 h 141"/>
                <a:gd name="T22" fmla="*/ 79 w 315"/>
                <a:gd name="T23" fmla="*/ 52 h 141"/>
                <a:gd name="T24" fmla="*/ 84 w 315"/>
                <a:gd name="T25" fmla="*/ 76 h 141"/>
                <a:gd name="T26" fmla="*/ 77 w 315"/>
                <a:gd name="T27" fmla="*/ 128 h 141"/>
                <a:gd name="T28" fmla="*/ 14 w 315"/>
                <a:gd name="T29" fmla="*/ 130 h 141"/>
                <a:gd name="T30" fmla="*/ 112 w 315"/>
                <a:gd name="T31" fmla="*/ 71 h 141"/>
                <a:gd name="T32" fmla="*/ 132 w 315"/>
                <a:gd name="T33" fmla="*/ 8 h 141"/>
                <a:gd name="T34" fmla="*/ 177 w 315"/>
                <a:gd name="T35" fmla="*/ 5 h 141"/>
                <a:gd name="T36" fmla="*/ 199 w 315"/>
                <a:gd name="T37" fmla="*/ 38 h 141"/>
                <a:gd name="T38" fmla="*/ 197 w 315"/>
                <a:gd name="T39" fmla="*/ 110 h 141"/>
                <a:gd name="T40" fmla="*/ 157 w 315"/>
                <a:gd name="T41" fmla="*/ 141 h 141"/>
                <a:gd name="T42" fmla="*/ 112 w 315"/>
                <a:gd name="T43" fmla="*/ 71 h 141"/>
                <a:gd name="T44" fmla="*/ 138 w 315"/>
                <a:gd name="T45" fmla="*/ 116 h 141"/>
                <a:gd name="T46" fmla="*/ 177 w 315"/>
                <a:gd name="T47" fmla="*/ 116 h 141"/>
                <a:gd name="T48" fmla="*/ 177 w 315"/>
                <a:gd name="T49" fmla="*/ 26 h 141"/>
                <a:gd name="T50" fmla="*/ 138 w 315"/>
                <a:gd name="T51" fmla="*/ 24 h 141"/>
                <a:gd name="T52" fmla="*/ 224 w 315"/>
                <a:gd name="T53" fmla="*/ 102 h 141"/>
                <a:gd name="T54" fmla="*/ 251 w 315"/>
                <a:gd name="T55" fmla="*/ 120 h 141"/>
                <a:gd name="T56" fmla="*/ 289 w 315"/>
                <a:gd name="T57" fmla="*/ 118 h 141"/>
                <a:gd name="T58" fmla="*/ 290 w 315"/>
                <a:gd name="T59" fmla="*/ 71 h 141"/>
                <a:gd name="T60" fmla="*/ 254 w 315"/>
                <a:gd name="T61" fmla="*/ 66 h 141"/>
                <a:gd name="T62" fmla="*/ 227 w 315"/>
                <a:gd name="T63" fmla="*/ 73 h 141"/>
                <a:gd name="T64" fmla="*/ 309 w 315"/>
                <a:gd name="T65" fmla="*/ 3 h 141"/>
                <a:gd name="T66" fmla="*/ 254 w 315"/>
                <a:gd name="T67" fmla="*/ 19 h 141"/>
                <a:gd name="T68" fmla="*/ 273 w 315"/>
                <a:gd name="T69" fmla="*/ 47 h 141"/>
                <a:gd name="T70" fmla="*/ 315 w 315"/>
                <a:gd name="T71" fmla="*/ 92 h 141"/>
                <a:gd name="T72" fmla="*/ 269 w 315"/>
                <a:gd name="T73" fmla="*/ 141 h 141"/>
                <a:gd name="T74" fmla="*/ 224 w 315"/>
                <a:gd name="T7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5"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moveTo>
                    <a:pt x="224" y="102"/>
                  </a:moveTo>
                  <a:lnTo>
                    <a:pt x="242" y="101"/>
                  </a:lnTo>
                  <a:cubicBezTo>
                    <a:pt x="244" y="110"/>
                    <a:pt x="247" y="116"/>
                    <a:pt x="251" y="120"/>
                  </a:cubicBezTo>
                  <a:cubicBezTo>
                    <a:pt x="256" y="125"/>
                    <a:pt x="262" y="127"/>
                    <a:pt x="269" y="127"/>
                  </a:cubicBezTo>
                  <a:cubicBezTo>
                    <a:pt x="277" y="127"/>
                    <a:pt x="284" y="124"/>
                    <a:pt x="289" y="118"/>
                  </a:cubicBezTo>
                  <a:cubicBezTo>
                    <a:pt x="295" y="112"/>
                    <a:pt x="298" y="103"/>
                    <a:pt x="298" y="93"/>
                  </a:cubicBezTo>
                  <a:cubicBezTo>
                    <a:pt x="298" y="84"/>
                    <a:pt x="295" y="76"/>
                    <a:pt x="290" y="71"/>
                  </a:cubicBezTo>
                  <a:cubicBezTo>
                    <a:pt x="284" y="65"/>
                    <a:pt x="277" y="62"/>
                    <a:pt x="268" y="62"/>
                  </a:cubicBezTo>
                  <a:cubicBezTo>
                    <a:pt x="263" y="62"/>
                    <a:pt x="258" y="63"/>
                    <a:pt x="254" y="66"/>
                  </a:cubicBezTo>
                  <a:cubicBezTo>
                    <a:pt x="249" y="68"/>
                    <a:pt x="246" y="72"/>
                    <a:pt x="243" y="75"/>
                  </a:cubicBezTo>
                  <a:lnTo>
                    <a:pt x="227" y="73"/>
                  </a:lnTo>
                  <a:lnTo>
                    <a:pt x="241" y="3"/>
                  </a:lnTo>
                  <a:lnTo>
                    <a:pt x="309" y="3"/>
                  </a:lnTo>
                  <a:lnTo>
                    <a:pt x="309" y="19"/>
                  </a:lnTo>
                  <a:lnTo>
                    <a:pt x="254" y="19"/>
                  </a:lnTo>
                  <a:lnTo>
                    <a:pt x="247" y="56"/>
                  </a:lnTo>
                  <a:cubicBezTo>
                    <a:pt x="255" y="50"/>
                    <a:pt x="264" y="47"/>
                    <a:pt x="273" y="47"/>
                  </a:cubicBezTo>
                  <a:cubicBezTo>
                    <a:pt x="285" y="47"/>
                    <a:pt x="295" y="51"/>
                    <a:pt x="303" y="60"/>
                  </a:cubicBezTo>
                  <a:cubicBezTo>
                    <a:pt x="311" y="68"/>
                    <a:pt x="315" y="79"/>
                    <a:pt x="315" y="92"/>
                  </a:cubicBezTo>
                  <a:cubicBezTo>
                    <a:pt x="315" y="104"/>
                    <a:pt x="312" y="115"/>
                    <a:pt x="305" y="124"/>
                  </a:cubicBezTo>
                  <a:cubicBezTo>
                    <a:pt x="296" y="135"/>
                    <a:pt x="284" y="141"/>
                    <a:pt x="269" y="141"/>
                  </a:cubicBezTo>
                  <a:cubicBezTo>
                    <a:pt x="256" y="141"/>
                    <a:pt x="246" y="137"/>
                    <a:pt x="238" y="130"/>
                  </a:cubicBezTo>
                  <a:cubicBezTo>
                    <a:pt x="230" y="123"/>
                    <a:pt x="226" y="114"/>
                    <a:pt x="224"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93" name="Freeform 79"/>
            <p:cNvSpPr>
              <a:spLocks noEditPoints="1"/>
            </p:cNvSpPr>
            <p:nvPr/>
          </p:nvSpPr>
          <p:spPr bwMode="auto">
            <a:xfrm>
              <a:off x="2534920" y="718185"/>
              <a:ext cx="209550" cy="83820"/>
            </a:xfrm>
            <a:custGeom>
              <a:avLst/>
              <a:gdLst>
                <a:gd name="T0" fmla="*/ 0 w 352"/>
                <a:gd name="T1" fmla="*/ 119 h 141"/>
                <a:gd name="T2" fmla="*/ 19 w 352"/>
                <a:gd name="T3" fmla="*/ 138 h 141"/>
                <a:gd name="T4" fmla="*/ 38 w 352"/>
                <a:gd name="T5" fmla="*/ 102 h 141"/>
                <a:gd name="T6" fmla="*/ 65 w 352"/>
                <a:gd name="T7" fmla="*/ 120 h 141"/>
                <a:gd name="T8" fmla="*/ 103 w 352"/>
                <a:gd name="T9" fmla="*/ 118 h 141"/>
                <a:gd name="T10" fmla="*/ 104 w 352"/>
                <a:gd name="T11" fmla="*/ 71 h 141"/>
                <a:gd name="T12" fmla="*/ 68 w 352"/>
                <a:gd name="T13" fmla="*/ 66 h 141"/>
                <a:gd name="T14" fmla="*/ 41 w 352"/>
                <a:gd name="T15" fmla="*/ 73 h 141"/>
                <a:gd name="T16" fmla="*/ 123 w 352"/>
                <a:gd name="T17" fmla="*/ 3 h 141"/>
                <a:gd name="T18" fmla="*/ 68 w 352"/>
                <a:gd name="T19" fmla="*/ 19 h 141"/>
                <a:gd name="T20" fmla="*/ 87 w 352"/>
                <a:gd name="T21" fmla="*/ 47 h 141"/>
                <a:gd name="T22" fmla="*/ 129 w 352"/>
                <a:gd name="T23" fmla="*/ 92 h 141"/>
                <a:gd name="T24" fmla="*/ 83 w 352"/>
                <a:gd name="T25" fmla="*/ 141 h 141"/>
                <a:gd name="T26" fmla="*/ 38 w 352"/>
                <a:gd name="T27" fmla="*/ 102 h 141"/>
                <a:gd name="T28" fmla="*/ 167 w 352"/>
                <a:gd name="T29" fmla="*/ 100 h 141"/>
                <a:gd name="T30" fmla="*/ 194 w 352"/>
                <a:gd name="T31" fmla="*/ 127 h 141"/>
                <a:gd name="T32" fmla="*/ 223 w 352"/>
                <a:gd name="T33" fmla="*/ 98 h 141"/>
                <a:gd name="T34" fmla="*/ 196 w 352"/>
                <a:gd name="T35" fmla="*/ 71 h 141"/>
                <a:gd name="T36" fmla="*/ 186 w 352"/>
                <a:gd name="T37" fmla="*/ 58 h 141"/>
                <a:gd name="T38" fmla="*/ 208 w 352"/>
                <a:gd name="T39" fmla="*/ 53 h 141"/>
                <a:gd name="T40" fmla="*/ 210 w 352"/>
                <a:gd name="T41" fmla="*/ 20 h 141"/>
                <a:gd name="T42" fmla="*/ 178 w 352"/>
                <a:gd name="T43" fmla="*/ 20 h 141"/>
                <a:gd name="T44" fmla="*/ 152 w 352"/>
                <a:gd name="T45" fmla="*/ 36 h 141"/>
                <a:gd name="T46" fmla="*/ 193 w 352"/>
                <a:gd name="T47" fmla="*/ 0 h 141"/>
                <a:gd name="T48" fmla="*/ 229 w 352"/>
                <a:gd name="T49" fmla="*/ 18 h 141"/>
                <a:gd name="T50" fmla="*/ 229 w 352"/>
                <a:gd name="T51" fmla="*/ 52 h 141"/>
                <a:gd name="T52" fmla="*/ 234 w 352"/>
                <a:gd name="T53" fmla="*/ 76 h 141"/>
                <a:gd name="T54" fmla="*/ 227 w 352"/>
                <a:gd name="T55" fmla="*/ 128 h 141"/>
                <a:gd name="T56" fmla="*/ 164 w 352"/>
                <a:gd name="T57" fmla="*/ 130 h 141"/>
                <a:gd name="T58" fmla="*/ 262 w 352"/>
                <a:gd name="T59" fmla="*/ 71 h 141"/>
                <a:gd name="T60" fmla="*/ 282 w 352"/>
                <a:gd name="T61" fmla="*/ 8 h 141"/>
                <a:gd name="T62" fmla="*/ 327 w 352"/>
                <a:gd name="T63" fmla="*/ 5 h 141"/>
                <a:gd name="T64" fmla="*/ 349 w 352"/>
                <a:gd name="T65" fmla="*/ 38 h 141"/>
                <a:gd name="T66" fmla="*/ 347 w 352"/>
                <a:gd name="T67" fmla="*/ 110 h 141"/>
                <a:gd name="T68" fmla="*/ 307 w 352"/>
                <a:gd name="T69" fmla="*/ 141 h 141"/>
                <a:gd name="T70" fmla="*/ 262 w 352"/>
                <a:gd name="T71" fmla="*/ 71 h 141"/>
                <a:gd name="T72" fmla="*/ 288 w 352"/>
                <a:gd name="T73" fmla="*/ 116 h 141"/>
                <a:gd name="T74" fmla="*/ 327 w 352"/>
                <a:gd name="T75" fmla="*/ 116 h 141"/>
                <a:gd name="T76" fmla="*/ 327 w 352"/>
                <a:gd name="T77" fmla="*/ 26 h 141"/>
                <a:gd name="T78" fmla="*/ 288 w 352"/>
                <a:gd name="T7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41">
                  <a:moveTo>
                    <a:pt x="0" y="138"/>
                  </a:moveTo>
                  <a:lnTo>
                    <a:pt x="0" y="119"/>
                  </a:lnTo>
                  <a:lnTo>
                    <a:pt x="19" y="119"/>
                  </a:lnTo>
                  <a:lnTo>
                    <a:pt x="19" y="138"/>
                  </a:lnTo>
                  <a:lnTo>
                    <a:pt x="0" y="138"/>
                  </a:lnTo>
                  <a:close/>
                  <a:moveTo>
                    <a:pt x="38" y="102"/>
                  </a:moveTo>
                  <a:lnTo>
                    <a:pt x="56" y="101"/>
                  </a:lnTo>
                  <a:cubicBezTo>
                    <a:pt x="58" y="110"/>
                    <a:pt x="61" y="116"/>
                    <a:pt x="65" y="120"/>
                  </a:cubicBezTo>
                  <a:cubicBezTo>
                    <a:pt x="70" y="125"/>
                    <a:pt x="76" y="127"/>
                    <a:pt x="83" y="127"/>
                  </a:cubicBezTo>
                  <a:cubicBezTo>
                    <a:pt x="91" y="127"/>
                    <a:pt x="98" y="124"/>
                    <a:pt x="103" y="118"/>
                  </a:cubicBezTo>
                  <a:cubicBezTo>
                    <a:pt x="109" y="112"/>
                    <a:pt x="112" y="103"/>
                    <a:pt x="112" y="93"/>
                  </a:cubicBezTo>
                  <a:cubicBezTo>
                    <a:pt x="112" y="84"/>
                    <a:pt x="109" y="76"/>
                    <a:pt x="104" y="71"/>
                  </a:cubicBezTo>
                  <a:cubicBezTo>
                    <a:pt x="98" y="65"/>
                    <a:pt x="91" y="62"/>
                    <a:pt x="82" y="62"/>
                  </a:cubicBezTo>
                  <a:cubicBezTo>
                    <a:pt x="77" y="62"/>
                    <a:pt x="72" y="63"/>
                    <a:pt x="68" y="66"/>
                  </a:cubicBezTo>
                  <a:cubicBezTo>
                    <a:pt x="63" y="68"/>
                    <a:pt x="60" y="72"/>
                    <a:pt x="57" y="75"/>
                  </a:cubicBezTo>
                  <a:lnTo>
                    <a:pt x="41" y="73"/>
                  </a:lnTo>
                  <a:lnTo>
                    <a:pt x="55" y="3"/>
                  </a:lnTo>
                  <a:lnTo>
                    <a:pt x="123" y="3"/>
                  </a:lnTo>
                  <a:lnTo>
                    <a:pt x="123" y="19"/>
                  </a:lnTo>
                  <a:lnTo>
                    <a:pt x="68" y="19"/>
                  </a:lnTo>
                  <a:lnTo>
                    <a:pt x="61" y="56"/>
                  </a:lnTo>
                  <a:cubicBezTo>
                    <a:pt x="69" y="50"/>
                    <a:pt x="78" y="47"/>
                    <a:pt x="87" y="47"/>
                  </a:cubicBezTo>
                  <a:cubicBezTo>
                    <a:pt x="99" y="47"/>
                    <a:pt x="109" y="51"/>
                    <a:pt x="117" y="60"/>
                  </a:cubicBezTo>
                  <a:cubicBezTo>
                    <a:pt x="125" y="68"/>
                    <a:pt x="129" y="79"/>
                    <a:pt x="129" y="92"/>
                  </a:cubicBezTo>
                  <a:cubicBezTo>
                    <a:pt x="129" y="104"/>
                    <a:pt x="126" y="115"/>
                    <a:pt x="119" y="124"/>
                  </a:cubicBezTo>
                  <a:cubicBezTo>
                    <a:pt x="110" y="135"/>
                    <a:pt x="98" y="141"/>
                    <a:pt x="83" y="141"/>
                  </a:cubicBezTo>
                  <a:cubicBezTo>
                    <a:pt x="70" y="141"/>
                    <a:pt x="60" y="137"/>
                    <a:pt x="52" y="130"/>
                  </a:cubicBezTo>
                  <a:cubicBezTo>
                    <a:pt x="44" y="123"/>
                    <a:pt x="40" y="114"/>
                    <a:pt x="38" y="102"/>
                  </a:cubicBez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94" name="Freeform 80"/>
            <p:cNvSpPr>
              <a:spLocks noEditPoints="1"/>
            </p:cNvSpPr>
            <p:nvPr/>
          </p:nvSpPr>
          <p:spPr bwMode="auto">
            <a:xfrm>
              <a:off x="1079500" y="908685"/>
              <a:ext cx="407670" cy="83820"/>
            </a:xfrm>
            <a:custGeom>
              <a:avLst/>
              <a:gdLst>
                <a:gd name="T0" fmla="*/ 34 w 685"/>
                <a:gd name="T1" fmla="*/ 31 h 141"/>
                <a:gd name="T2" fmla="*/ 0 w 685"/>
                <a:gd name="T3" fmla="*/ 35 h 141"/>
                <a:gd name="T4" fmla="*/ 51 w 685"/>
                <a:gd name="T5" fmla="*/ 0 h 141"/>
                <a:gd name="T6" fmla="*/ 170 w 685"/>
                <a:gd name="T7" fmla="*/ 36 h 141"/>
                <a:gd name="T8" fmla="*/ 133 w 685"/>
                <a:gd name="T9" fmla="*/ 19 h 141"/>
                <a:gd name="T10" fmla="*/ 130 w 685"/>
                <a:gd name="T11" fmla="*/ 54 h 141"/>
                <a:gd name="T12" fmla="*/ 189 w 685"/>
                <a:gd name="T13" fmla="*/ 94 h 141"/>
                <a:gd name="T14" fmla="*/ 146 w 685"/>
                <a:gd name="T15" fmla="*/ 141 h 141"/>
                <a:gd name="T16" fmla="*/ 113 w 685"/>
                <a:gd name="T17" fmla="*/ 16 h 141"/>
                <a:gd name="T18" fmla="*/ 187 w 685"/>
                <a:gd name="T19" fmla="*/ 35 h 141"/>
                <a:gd name="T20" fmla="*/ 132 w 685"/>
                <a:gd name="T21" fmla="*/ 123 h 141"/>
                <a:gd name="T22" fmla="*/ 172 w 685"/>
                <a:gd name="T23" fmla="*/ 95 h 141"/>
                <a:gd name="T24" fmla="*/ 126 w 685"/>
                <a:gd name="T25" fmla="*/ 72 h 141"/>
                <a:gd name="T26" fmla="*/ 265 w 685"/>
                <a:gd name="T27" fmla="*/ 105 h 141"/>
                <a:gd name="T28" fmla="*/ 269 w 685"/>
                <a:gd name="T29" fmla="*/ 1 h 141"/>
                <a:gd name="T30" fmla="*/ 301 w 685"/>
                <a:gd name="T31" fmla="*/ 90 h 141"/>
                <a:gd name="T32" fmla="*/ 282 w 685"/>
                <a:gd name="T33" fmla="*/ 138 h 141"/>
                <a:gd name="T34" fmla="*/ 265 w 685"/>
                <a:gd name="T35" fmla="*/ 28 h 141"/>
                <a:gd name="T36" fmla="*/ 333 w 685"/>
                <a:gd name="T37" fmla="*/ 138 h 141"/>
                <a:gd name="T38" fmla="*/ 352 w 685"/>
                <a:gd name="T39" fmla="*/ 138 h 141"/>
                <a:gd name="T40" fmla="*/ 389 w 685"/>
                <a:gd name="T41" fmla="*/ 101 h 141"/>
                <a:gd name="T42" fmla="*/ 436 w 685"/>
                <a:gd name="T43" fmla="*/ 118 h 141"/>
                <a:gd name="T44" fmla="*/ 415 w 685"/>
                <a:gd name="T45" fmla="*/ 62 h 141"/>
                <a:gd name="T46" fmla="*/ 374 w 685"/>
                <a:gd name="T47" fmla="*/ 73 h 141"/>
                <a:gd name="T48" fmla="*/ 456 w 685"/>
                <a:gd name="T49" fmla="*/ 19 h 141"/>
                <a:gd name="T50" fmla="*/ 420 w 685"/>
                <a:gd name="T51" fmla="*/ 47 h 141"/>
                <a:gd name="T52" fmla="*/ 452 w 685"/>
                <a:gd name="T53" fmla="*/ 124 h 141"/>
                <a:gd name="T54" fmla="*/ 371 w 685"/>
                <a:gd name="T55" fmla="*/ 102 h 141"/>
                <a:gd name="T56" fmla="*/ 510 w 685"/>
                <a:gd name="T57" fmla="*/ 120 h 141"/>
                <a:gd name="T58" fmla="*/ 557 w 685"/>
                <a:gd name="T59" fmla="*/ 93 h 141"/>
                <a:gd name="T60" fmla="*/ 513 w 685"/>
                <a:gd name="T61" fmla="*/ 66 h 141"/>
                <a:gd name="T62" fmla="*/ 500 w 685"/>
                <a:gd name="T63" fmla="*/ 3 h 141"/>
                <a:gd name="T64" fmla="*/ 513 w 685"/>
                <a:gd name="T65" fmla="*/ 19 h 141"/>
                <a:gd name="T66" fmla="*/ 562 w 685"/>
                <a:gd name="T67" fmla="*/ 60 h 141"/>
                <a:gd name="T68" fmla="*/ 528 w 685"/>
                <a:gd name="T69" fmla="*/ 141 h 141"/>
                <a:gd name="T70" fmla="*/ 595 w 685"/>
                <a:gd name="T71" fmla="*/ 71 h 141"/>
                <a:gd name="T72" fmla="*/ 640 w 685"/>
                <a:gd name="T73" fmla="*/ 0 h 141"/>
                <a:gd name="T74" fmla="*/ 682 w 685"/>
                <a:gd name="T75" fmla="*/ 38 h 141"/>
                <a:gd name="T76" fmla="*/ 665 w 685"/>
                <a:gd name="T77" fmla="*/ 133 h 141"/>
                <a:gd name="T78" fmla="*/ 595 w 685"/>
                <a:gd name="T79" fmla="*/ 71 h 141"/>
                <a:gd name="T80" fmla="*/ 640 w 685"/>
                <a:gd name="T81" fmla="*/ 127 h 141"/>
                <a:gd name="T82" fmla="*/ 660 w 685"/>
                <a:gd name="T83" fmla="*/ 26 h 141"/>
                <a:gd name="T84" fmla="*/ 613 w 685"/>
                <a:gd name="T8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5"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87" y="35"/>
                  </a:moveTo>
                  <a:lnTo>
                    <a:pt x="170" y="36"/>
                  </a:lnTo>
                  <a:cubicBezTo>
                    <a:pt x="169" y="29"/>
                    <a:pt x="167" y="24"/>
                    <a:pt x="164" y="21"/>
                  </a:cubicBezTo>
                  <a:cubicBezTo>
                    <a:pt x="159" y="17"/>
                    <a:pt x="154" y="14"/>
                    <a:pt x="147" y="14"/>
                  </a:cubicBezTo>
                  <a:cubicBezTo>
                    <a:pt x="142" y="14"/>
                    <a:pt x="137" y="16"/>
                    <a:pt x="133" y="19"/>
                  </a:cubicBezTo>
                  <a:cubicBezTo>
                    <a:pt x="128" y="23"/>
                    <a:pt x="123" y="28"/>
                    <a:pt x="120" y="36"/>
                  </a:cubicBezTo>
                  <a:cubicBezTo>
                    <a:pt x="117" y="43"/>
                    <a:pt x="116" y="54"/>
                    <a:pt x="115" y="67"/>
                  </a:cubicBezTo>
                  <a:cubicBezTo>
                    <a:pt x="119" y="61"/>
                    <a:pt x="124" y="57"/>
                    <a:pt x="130" y="54"/>
                  </a:cubicBezTo>
                  <a:cubicBezTo>
                    <a:pt x="136" y="51"/>
                    <a:pt x="142" y="49"/>
                    <a:pt x="149" y="49"/>
                  </a:cubicBezTo>
                  <a:cubicBezTo>
                    <a:pt x="160" y="49"/>
                    <a:pt x="170" y="53"/>
                    <a:pt x="178" y="62"/>
                  </a:cubicBezTo>
                  <a:cubicBezTo>
                    <a:pt x="186" y="70"/>
                    <a:pt x="189" y="81"/>
                    <a:pt x="189" y="94"/>
                  </a:cubicBezTo>
                  <a:cubicBezTo>
                    <a:pt x="189" y="102"/>
                    <a:pt x="188" y="110"/>
                    <a:pt x="184" y="118"/>
                  </a:cubicBezTo>
                  <a:cubicBezTo>
                    <a:pt x="180" y="125"/>
                    <a:pt x="175" y="131"/>
                    <a:pt x="168" y="135"/>
                  </a:cubicBezTo>
                  <a:cubicBezTo>
                    <a:pt x="162" y="139"/>
                    <a:pt x="155" y="141"/>
                    <a:pt x="146" y="141"/>
                  </a:cubicBezTo>
                  <a:cubicBezTo>
                    <a:pt x="132" y="141"/>
                    <a:pt x="121" y="136"/>
                    <a:pt x="112" y="125"/>
                  </a:cubicBezTo>
                  <a:cubicBezTo>
                    <a:pt x="103" y="115"/>
                    <a:pt x="99" y="98"/>
                    <a:pt x="99" y="74"/>
                  </a:cubicBezTo>
                  <a:cubicBezTo>
                    <a:pt x="99" y="48"/>
                    <a:pt x="104" y="28"/>
                    <a:pt x="113" y="16"/>
                  </a:cubicBezTo>
                  <a:cubicBezTo>
                    <a:pt x="122" y="6"/>
                    <a:pt x="133" y="0"/>
                    <a:pt x="148" y="0"/>
                  </a:cubicBezTo>
                  <a:cubicBezTo>
                    <a:pt x="159" y="0"/>
                    <a:pt x="168" y="4"/>
                    <a:pt x="175" y="10"/>
                  </a:cubicBezTo>
                  <a:cubicBezTo>
                    <a:pt x="182" y="16"/>
                    <a:pt x="186" y="24"/>
                    <a:pt x="187" y="35"/>
                  </a:cubicBezTo>
                  <a:close/>
                  <a:moveTo>
                    <a:pt x="118" y="94"/>
                  </a:moveTo>
                  <a:cubicBezTo>
                    <a:pt x="118" y="100"/>
                    <a:pt x="119" y="105"/>
                    <a:pt x="122" y="111"/>
                  </a:cubicBezTo>
                  <a:cubicBezTo>
                    <a:pt x="124" y="116"/>
                    <a:pt x="128" y="120"/>
                    <a:pt x="132" y="123"/>
                  </a:cubicBezTo>
                  <a:cubicBezTo>
                    <a:pt x="137" y="126"/>
                    <a:pt x="141" y="127"/>
                    <a:pt x="146" y="127"/>
                  </a:cubicBezTo>
                  <a:cubicBezTo>
                    <a:pt x="153" y="127"/>
                    <a:pt x="159" y="124"/>
                    <a:pt x="164" y="118"/>
                  </a:cubicBezTo>
                  <a:cubicBezTo>
                    <a:pt x="170" y="113"/>
                    <a:pt x="172" y="105"/>
                    <a:pt x="172" y="95"/>
                  </a:cubicBezTo>
                  <a:cubicBezTo>
                    <a:pt x="172" y="85"/>
                    <a:pt x="170" y="78"/>
                    <a:pt x="165" y="72"/>
                  </a:cubicBezTo>
                  <a:cubicBezTo>
                    <a:pt x="160" y="67"/>
                    <a:pt x="153" y="64"/>
                    <a:pt x="145" y="64"/>
                  </a:cubicBezTo>
                  <a:cubicBezTo>
                    <a:pt x="138" y="64"/>
                    <a:pt x="131" y="67"/>
                    <a:pt x="126" y="72"/>
                  </a:cubicBezTo>
                  <a:cubicBezTo>
                    <a:pt x="121" y="78"/>
                    <a:pt x="118" y="85"/>
                    <a:pt x="118" y="94"/>
                  </a:cubicBezTo>
                  <a:close/>
                  <a:moveTo>
                    <a:pt x="265" y="138"/>
                  </a:moveTo>
                  <a:lnTo>
                    <a:pt x="265" y="105"/>
                  </a:lnTo>
                  <a:lnTo>
                    <a:pt x="206" y="105"/>
                  </a:lnTo>
                  <a:lnTo>
                    <a:pt x="206" y="90"/>
                  </a:lnTo>
                  <a:lnTo>
                    <a:pt x="269" y="1"/>
                  </a:lnTo>
                  <a:lnTo>
                    <a:pt x="282" y="1"/>
                  </a:lnTo>
                  <a:lnTo>
                    <a:pt x="282" y="90"/>
                  </a:lnTo>
                  <a:lnTo>
                    <a:pt x="301" y="90"/>
                  </a:lnTo>
                  <a:lnTo>
                    <a:pt x="301" y="105"/>
                  </a:lnTo>
                  <a:lnTo>
                    <a:pt x="282" y="105"/>
                  </a:lnTo>
                  <a:lnTo>
                    <a:pt x="282" y="138"/>
                  </a:lnTo>
                  <a:lnTo>
                    <a:pt x="265" y="138"/>
                  </a:lnTo>
                  <a:close/>
                  <a:moveTo>
                    <a:pt x="265" y="90"/>
                  </a:moveTo>
                  <a:lnTo>
                    <a:pt x="265" y="28"/>
                  </a:lnTo>
                  <a:lnTo>
                    <a:pt x="222" y="90"/>
                  </a:lnTo>
                  <a:lnTo>
                    <a:pt x="265" y="90"/>
                  </a:lnTo>
                  <a:close/>
                  <a:moveTo>
                    <a:pt x="333" y="138"/>
                  </a:moveTo>
                  <a:lnTo>
                    <a:pt x="333" y="119"/>
                  </a:lnTo>
                  <a:lnTo>
                    <a:pt x="352" y="119"/>
                  </a:lnTo>
                  <a:lnTo>
                    <a:pt x="352" y="138"/>
                  </a:lnTo>
                  <a:lnTo>
                    <a:pt x="333" y="138"/>
                  </a:lnTo>
                  <a:close/>
                  <a:moveTo>
                    <a:pt x="371" y="102"/>
                  </a:moveTo>
                  <a:lnTo>
                    <a:pt x="389" y="101"/>
                  </a:lnTo>
                  <a:cubicBezTo>
                    <a:pt x="391" y="110"/>
                    <a:pt x="394" y="116"/>
                    <a:pt x="398" y="120"/>
                  </a:cubicBezTo>
                  <a:cubicBezTo>
                    <a:pt x="403" y="125"/>
                    <a:pt x="409" y="127"/>
                    <a:pt x="416" y="127"/>
                  </a:cubicBezTo>
                  <a:cubicBezTo>
                    <a:pt x="424" y="127"/>
                    <a:pt x="431" y="124"/>
                    <a:pt x="436" y="118"/>
                  </a:cubicBezTo>
                  <a:cubicBezTo>
                    <a:pt x="442" y="112"/>
                    <a:pt x="445" y="103"/>
                    <a:pt x="445" y="93"/>
                  </a:cubicBezTo>
                  <a:cubicBezTo>
                    <a:pt x="445" y="84"/>
                    <a:pt x="442" y="76"/>
                    <a:pt x="437" y="71"/>
                  </a:cubicBezTo>
                  <a:cubicBezTo>
                    <a:pt x="431" y="65"/>
                    <a:pt x="424" y="62"/>
                    <a:pt x="415" y="62"/>
                  </a:cubicBezTo>
                  <a:cubicBezTo>
                    <a:pt x="410" y="62"/>
                    <a:pt x="405" y="63"/>
                    <a:pt x="401" y="66"/>
                  </a:cubicBezTo>
                  <a:cubicBezTo>
                    <a:pt x="396" y="68"/>
                    <a:pt x="393" y="72"/>
                    <a:pt x="390" y="75"/>
                  </a:cubicBezTo>
                  <a:lnTo>
                    <a:pt x="374" y="73"/>
                  </a:lnTo>
                  <a:lnTo>
                    <a:pt x="388" y="3"/>
                  </a:lnTo>
                  <a:lnTo>
                    <a:pt x="456" y="3"/>
                  </a:lnTo>
                  <a:lnTo>
                    <a:pt x="456" y="19"/>
                  </a:lnTo>
                  <a:lnTo>
                    <a:pt x="401" y="19"/>
                  </a:lnTo>
                  <a:lnTo>
                    <a:pt x="394" y="56"/>
                  </a:lnTo>
                  <a:cubicBezTo>
                    <a:pt x="402" y="50"/>
                    <a:pt x="411" y="47"/>
                    <a:pt x="420" y="47"/>
                  </a:cubicBezTo>
                  <a:cubicBezTo>
                    <a:pt x="432" y="47"/>
                    <a:pt x="442" y="51"/>
                    <a:pt x="450" y="60"/>
                  </a:cubicBezTo>
                  <a:cubicBezTo>
                    <a:pt x="458" y="68"/>
                    <a:pt x="462" y="79"/>
                    <a:pt x="462" y="92"/>
                  </a:cubicBezTo>
                  <a:cubicBezTo>
                    <a:pt x="462" y="104"/>
                    <a:pt x="459" y="115"/>
                    <a:pt x="452" y="124"/>
                  </a:cubicBezTo>
                  <a:cubicBezTo>
                    <a:pt x="443" y="135"/>
                    <a:pt x="431" y="141"/>
                    <a:pt x="416" y="141"/>
                  </a:cubicBezTo>
                  <a:cubicBezTo>
                    <a:pt x="403" y="141"/>
                    <a:pt x="393" y="137"/>
                    <a:pt x="385" y="130"/>
                  </a:cubicBezTo>
                  <a:cubicBezTo>
                    <a:pt x="377" y="123"/>
                    <a:pt x="373" y="114"/>
                    <a:pt x="371" y="102"/>
                  </a:cubicBezTo>
                  <a:close/>
                  <a:moveTo>
                    <a:pt x="483" y="102"/>
                  </a:moveTo>
                  <a:lnTo>
                    <a:pt x="501" y="101"/>
                  </a:lnTo>
                  <a:cubicBezTo>
                    <a:pt x="503" y="110"/>
                    <a:pt x="506" y="116"/>
                    <a:pt x="510" y="120"/>
                  </a:cubicBezTo>
                  <a:cubicBezTo>
                    <a:pt x="515" y="125"/>
                    <a:pt x="521" y="127"/>
                    <a:pt x="528" y="127"/>
                  </a:cubicBezTo>
                  <a:cubicBezTo>
                    <a:pt x="536" y="127"/>
                    <a:pt x="543" y="124"/>
                    <a:pt x="548" y="118"/>
                  </a:cubicBezTo>
                  <a:cubicBezTo>
                    <a:pt x="554" y="112"/>
                    <a:pt x="557" y="103"/>
                    <a:pt x="557" y="93"/>
                  </a:cubicBezTo>
                  <a:cubicBezTo>
                    <a:pt x="557" y="84"/>
                    <a:pt x="554" y="76"/>
                    <a:pt x="549" y="71"/>
                  </a:cubicBezTo>
                  <a:cubicBezTo>
                    <a:pt x="543" y="65"/>
                    <a:pt x="536" y="62"/>
                    <a:pt x="527" y="62"/>
                  </a:cubicBezTo>
                  <a:cubicBezTo>
                    <a:pt x="522" y="62"/>
                    <a:pt x="517" y="63"/>
                    <a:pt x="513" y="66"/>
                  </a:cubicBezTo>
                  <a:cubicBezTo>
                    <a:pt x="508" y="68"/>
                    <a:pt x="505" y="72"/>
                    <a:pt x="502" y="75"/>
                  </a:cubicBezTo>
                  <a:lnTo>
                    <a:pt x="486" y="73"/>
                  </a:lnTo>
                  <a:lnTo>
                    <a:pt x="500" y="3"/>
                  </a:lnTo>
                  <a:lnTo>
                    <a:pt x="568" y="3"/>
                  </a:lnTo>
                  <a:lnTo>
                    <a:pt x="568" y="19"/>
                  </a:lnTo>
                  <a:lnTo>
                    <a:pt x="513" y="19"/>
                  </a:lnTo>
                  <a:lnTo>
                    <a:pt x="506" y="56"/>
                  </a:lnTo>
                  <a:cubicBezTo>
                    <a:pt x="514" y="50"/>
                    <a:pt x="523" y="47"/>
                    <a:pt x="532" y="47"/>
                  </a:cubicBezTo>
                  <a:cubicBezTo>
                    <a:pt x="544" y="47"/>
                    <a:pt x="554" y="51"/>
                    <a:pt x="562" y="60"/>
                  </a:cubicBezTo>
                  <a:cubicBezTo>
                    <a:pt x="570" y="68"/>
                    <a:pt x="574" y="79"/>
                    <a:pt x="574" y="92"/>
                  </a:cubicBezTo>
                  <a:cubicBezTo>
                    <a:pt x="574" y="104"/>
                    <a:pt x="571" y="115"/>
                    <a:pt x="564" y="124"/>
                  </a:cubicBezTo>
                  <a:cubicBezTo>
                    <a:pt x="555" y="135"/>
                    <a:pt x="543" y="141"/>
                    <a:pt x="528" y="141"/>
                  </a:cubicBezTo>
                  <a:cubicBezTo>
                    <a:pt x="515" y="141"/>
                    <a:pt x="505" y="137"/>
                    <a:pt x="497" y="130"/>
                  </a:cubicBezTo>
                  <a:cubicBezTo>
                    <a:pt x="489" y="123"/>
                    <a:pt x="485" y="114"/>
                    <a:pt x="483" y="102"/>
                  </a:cubicBezTo>
                  <a:close/>
                  <a:moveTo>
                    <a:pt x="595" y="71"/>
                  </a:moveTo>
                  <a:cubicBezTo>
                    <a:pt x="595" y="54"/>
                    <a:pt x="597" y="41"/>
                    <a:pt x="600" y="31"/>
                  </a:cubicBezTo>
                  <a:cubicBezTo>
                    <a:pt x="604" y="21"/>
                    <a:pt x="609" y="14"/>
                    <a:pt x="615" y="8"/>
                  </a:cubicBezTo>
                  <a:cubicBezTo>
                    <a:pt x="622" y="3"/>
                    <a:pt x="630" y="0"/>
                    <a:pt x="640" y="0"/>
                  </a:cubicBezTo>
                  <a:cubicBezTo>
                    <a:pt x="648" y="0"/>
                    <a:pt x="654" y="2"/>
                    <a:pt x="660" y="5"/>
                  </a:cubicBezTo>
                  <a:cubicBezTo>
                    <a:pt x="665" y="8"/>
                    <a:pt x="670" y="12"/>
                    <a:pt x="673" y="18"/>
                  </a:cubicBezTo>
                  <a:cubicBezTo>
                    <a:pt x="677" y="23"/>
                    <a:pt x="680" y="30"/>
                    <a:pt x="682" y="38"/>
                  </a:cubicBezTo>
                  <a:cubicBezTo>
                    <a:pt x="684" y="46"/>
                    <a:pt x="685" y="57"/>
                    <a:pt x="685" y="71"/>
                  </a:cubicBezTo>
                  <a:cubicBezTo>
                    <a:pt x="685" y="87"/>
                    <a:pt x="683" y="100"/>
                    <a:pt x="680" y="110"/>
                  </a:cubicBezTo>
                  <a:cubicBezTo>
                    <a:pt x="677" y="120"/>
                    <a:pt x="672" y="127"/>
                    <a:pt x="665" y="133"/>
                  </a:cubicBezTo>
                  <a:cubicBezTo>
                    <a:pt x="659" y="138"/>
                    <a:pt x="650" y="141"/>
                    <a:pt x="640" y="141"/>
                  </a:cubicBezTo>
                  <a:cubicBezTo>
                    <a:pt x="627" y="141"/>
                    <a:pt x="617" y="136"/>
                    <a:pt x="609" y="126"/>
                  </a:cubicBezTo>
                  <a:cubicBezTo>
                    <a:pt x="600" y="115"/>
                    <a:pt x="595" y="97"/>
                    <a:pt x="595" y="71"/>
                  </a:cubicBezTo>
                  <a:close/>
                  <a:moveTo>
                    <a:pt x="613" y="71"/>
                  </a:moveTo>
                  <a:cubicBezTo>
                    <a:pt x="613" y="93"/>
                    <a:pt x="615" y="108"/>
                    <a:pt x="621" y="116"/>
                  </a:cubicBezTo>
                  <a:cubicBezTo>
                    <a:pt x="626" y="123"/>
                    <a:pt x="633" y="127"/>
                    <a:pt x="640" y="127"/>
                  </a:cubicBezTo>
                  <a:cubicBezTo>
                    <a:pt x="648" y="127"/>
                    <a:pt x="655" y="123"/>
                    <a:pt x="660" y="116"/>
                  </a:cubicBezTo>
                  <a:cubicBezTo>
                    <a:pt x="665" y="108"/>
                    <a:pt x="668" y="93"/>
                    <a:pt x="668" y="71"/>
                  </a:cubicBezTo>
                  <a:cubicBezTo>
                    <a:pt x="668" y="48"/>
                    <a:pt x="665" y="33"/>
                    <a:pt x="660" y="26"/>
                  </a:cubicBezTo>
                  <a:cubicBezTo>
                    <a:pt x="655" y="18"/>
                    <a:pt x="648" y="14"/>
                    <a:pt x="640" y="14"/>
                  </a:cubicBezTo>
                  <a:cubicBezTo>
                    <a:pt x="632" y="14"/>
                    <a:pt x="626" y="18"/>
                    <a:pt x="621" y="24"/>
                  </a:cubicBezTo>
                  <a:cubicBezTo>
                    <a:pt x="616" y="33"/>
                    <a:pt x="613" y="48"/>
                    <a:pt x="613"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95" name="Freeform 81"/>
            <p:cNvSpPr>
              <a:spLocks noEditPoints="1"/>
            </p:cNvSpPr>
            <p:nvPr/>
          </p:nvSpPr>
          <p:spPr bwMode="auto">
            <a:xfrm>
              <a:off x="1929130" y="908685"/>
              <a:ext cx="187325" cy="83820"/>
            </a:xfrm>
            <a:custGeom>
              <a:avLst/>
              <a:gdLst>
                <a:gd name="T0" fmla="*/ 17 w 315"/>
                <a:gd name="T1" fmla="*/ 100 h 141"/>
                <a:gd name="T2" fmla="*/ 44 w 315"/>
                <a:gd name="T3" fmla="*/ 127 h 141"/>
                <a:gd name="T4" fmla="*/ 73 w 315"/>
                <a:gd name="T5" fmla="*/ 98 h 141"/>
                <a:gd name="T6" fmla="*/ 46 w 315"/>
                <a:gd name="T7" fmla="*/ 71 h 141"/>
                <a:gd name="T8" fmla="*/ 36 w 315"/>
                <a:gd name="T9" fmla="*/ 58 h 141"/>
                <a:gd name="T10" fmla="*/ 58 w 315"/>
                <a:gd name="T11" fmla="*/ 53 h 141"/>
                <a:gd name="T12" fmla="*/ 60 w 315"/>
                <a:gd name="T13" fmla="*/ 20 h 141"/>
                <a:gd name="T14" fmla="*/ 28 w 315"/>
                <a:gd name="T15" fmla="*/ 20 h 141"/>
                <a:gd name="T16" fmla="*/ 2 w 315"/>
                <a:gd name="T17" fmla="*/ 36 h 141"/>
                <a:gd name="T18" fmla="*/ 43 w 315"/>
                <a:gd name="T19" fmla="*/ 0 h 141"/>
                <a:gd name="T20" fmla="*/ 79 w 315"/>
                <a:gd name="T21" fmla="*/ 18 h 141"/>
                <a:gd name="T22" fmla="*/ 79 w 315"/>
                <a:gd name="T23" fmla="*/ 52 h 141"/>
                <a:gd name="T24" fmla="*/ 84 w 315"/>
                <a:gd name="T25" fmla="*/ 76 h 141"/>
                <a:gd name="T26" fmla="*/ 77 w 315"/>
                <a:gd name="T27" fmla="*/ 128 h 141"/>
                <a:gd name="T28" fmla="*/ 14 w 315"/>
                <a:gd name="T29" fmla="*/ 130 h 141"/>
                <a:gd name="T30" fmla="*/ 112 w 315"/>
                <a:gd name="T31" fmla="*/ 71 h 141"/>
                <a:gd name="T32" fmla="*/ 132 w 315"/>
                <a:gd name="T33" fmla="*/ 8 h 141"/>
                <a:gd name="T34" fmla="*/ 177 w 315"/>
                <a:gd name="T35" fmla="*/ 5 h 141"/>
                <a:gd name="T36" fmla="*/ 199 w 315"/>
                <a:gd name="T37" fmla="*/ 38 h 141"/>
                <a:gd name="T38" fmla="*/ 197 w 315"/>
                <a:gd name="T39" fmla="*/ 110 h 141"/>
                <a:gd name="T40" fmla="*/ 157 w 315"/>
                <a:gd name="T41" fmla="*/ 141 h 141"/>
                <a:gd name="T42" fmla="*/ 112 w 315"/>
                <a:gd name="T43" fmla="*/ 71 h 141"/>
                <a:gd name="T44" fmla="*/ 138 w 315"/>
                <a:gd name="T45" fmla="*/ 116 h 141"/>
                <a:gd name="T46" fmla="*/ 177 w 315"/>
                <a:gd name="T47" fmla="*/ 116 h 141"/>
                <a:gd name="T48" fmla="*/ 177 w 315"/>
                <a:gd name="T49" fmla="*/ 26 h 141"/>
                <a:gd name="T50" fmla="*/ 138 w 315"/>
                <a:gd name="T51" fmla="*/ 24 h 141"/>
                <a:gd name="T52" fmla="*/ 250 w 315"/>
                <a:gd name="T53" fmla="*/ 64 h 141"/>
                <a:gd name="T54" fmla="*/ 230 w 315"/>
                <a:gd name="T55" fmla="*/ 36 h 141"/>
                <a:gd name="T56" fmla="*/ 269 w 315"/>
                <a:gd name="T57" fmla="*/ 0 h 141"/>
                <a:gd name="T58" fmla="*/ 309 w 315"/>
                <a:gd name="T59" fmla="*/ 36 h 141"/>
                <a:gd name="T60" fmla="*/ 289 w 315"/>
                <a:gd name="T61" fmla="*/ 64 h 141"/>
                <a:gd name="T62" fmla="*/ 315 w 315"/>
                <a:gd name="T63" fmla="*/ 99 h 141"/>
                <a:gd name="T64" fmla="*/ 269 w 315"/>
                <a:gd name="T65" fmla="*/ 141 h 141"/>
                <a:gd name="T66" fmla="*/ 224 w 315"/>
                <a:gd name="T67" fmla="*/ 99 h 141"/>
                <a:gd name="T68" fmla="*/ 250 w 315"/>
                <a:gd name="T69" fmla="*/ 64 h 141"/>
                <a:gd name="T70" fmla="*/ 253 w 315"/>
                <a:gd name="T71" fmla="*/ 51 h 141"/>
                <a:gd name="T72" fmla="*/ 286 w 315"/>
                <a:gd name="T73" fmla="*/ 51 h 141"/>
                <a:gd name="T74" fmla="*/ 285 w 315"/>
                <a:gd name="T75" fmla="*/ 21 h 141"/>
                <a:gd name="T76" fmla="*/ 253 w 315"/>
                <a:gd name="T77" fmla="*/ 20 h 141"/>
                <a:gd name="T78" fmla="*/ 242 w 315"/>
                <a:gd name="T79" fmla="*/ 99 h 141"/>
                <a:gd name="T80" fmla="*/ 255 w 315"/>
                <a:gd name="T81" fmla="*/ 123 h 141"/>
                <a:gd name="T82" fmla="*/ 290 w 315"/>
                <a:gd name="T83" fmla="*/ 119 h 141"/>
                <a:gd name="T84" fmla="*/ 289 w 315"/>
                <a:gd name="T85" fmla="*/ 79 h 141"/>
                <a:gd name="T86" fmla="*/ 249 w 315"/>
                <a:gd name="T87"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moveTo>
                    <a:pt x="250" y="64"/>
                  </a:moveTo>
                  <a:cubicBezTo>
                    <a:pt x="243" y="61"/>
                    <a:pt x="238" y="58"/>
                    <a:pt x="235" y="53"/>
                  </a:cubicBezTo>
                  <a:cubicBezTo>
                    <a:pt x="231" y="48"/>
                    <a:pt x="230" y="42"/>
                    <a:pt x="230" y="36"/>
                  </a:cubicBezTo>
                  <a:cubicBezTo>
                    <a:pt x="230" y="26"/>
                    <a:pt x="233" y="18"/>
                    <a:pt x="241" y="11"/>
                  </a:cubicBezTo>
                  <a:cubicBezTo>
                    <a:pt x="248" y="4"/>
                    <a:pt x="257" y="0"/>
                    <a:pt x="269" y="0"/>
                  </a:cubicBezTo>
                  <a:cubicBezTo>
                    <a:pt x="281" y="0"/>
                    <a:pt x="291" y="4"/>
                    <a:pt x="298" y="11"/>
                  </a:cubicBezTo>
                  <a:cubicBezTo>
                    <a:pt x="306" y="18"/>
                    <a:pt x="309" y="26"/>
                    <a:pt x="309" y="36"/>
                  </a:cubicBezTo>
                  <a:cubicBezTo>
                    <a:pt x="309" y="43"/>
                    <a:pt x="308" y="48"/>
                    <a:pt x="304" y="53"/>
                  </a:cubicBezTo>
                  <a:cubicBezTo>
                    <a:pt x="301" y="58"/>
                    <a:pt x="296" y="61"/>
                    <a:pt x="289" y="64"/>
                  </a:cubicBezTo>
                  <a:cubicBezTo>
                    <a:pt x="297" y="67"/>
                    <a:pt x="304" y="71"/>
                    <a:pt x="308" y="77"/>
                  </a:cubicBezTo>
                  <a:cubicBezTo>
                    <a:pt x="313" y="83"/>
                    <a:pt x="315" y="91"/>
                    <a:pt x="315" y="99"/>
                  </a:cubicBezTo>
                  <a:cubicBezTo>
                    <a:pt x="315" y="111"/>
                    <a:pt x="311" y="121"/>
                    <a:pt x="302" y="129"/>
                  </a:cubicBezTo>
                  <a:cubicBezTo>
                    <a:pt x="294" y="137"/>
                    <a:pt x="283" y="141"/>
                    <a:pt x="269" y="141"/>
                  </a:cubicBezTo>
                  <a:cubicBezTo>
                    <a:pt x="256" y="141"/>
                    <a:pt x="245" y="137"/>
                    <a:pt x="237" y="129"/>
                  </a:cubicBezTo>
                  <a:cubicBezTo>
                    <a:pt x="228" y="121"/>
                    <a:pt x="224" y="111"/>
                    <a:pt x="224" y="99"/>
                  </a:cubicBezTo>
                  <a:cubicBezTo>
                    <a:pt x="224" y="90"/>
                    <a:pt x="227" y="82"/>
                    <a:pt x="231" y="76"/>
                  </a:cubicBezTo>
                  <a:cubicBezTo>
                    <a:pt x="236" y="70"/>
                    <a:pt x="242" y="66"/>
                    <a:pt x="250" y="64"/>
                  </a:cubicBezTo>
                  <a:close/>
                  <a:moveTo>
                    <a:pt x="247" y="35"/>
                  </a:moveTo>
                  <a:cubicBezTo>
                    <a:pt x="247" y="42"/>
                    <a:pt x="249" y="47"/>
                    <a:pt x="253" y="51"/>
                  </a:cubicBezTo>
                  <a:cubicBezTo>
                    <a:pt x="258" y="55"/>
                    <a:pt x="263" y="57"/>
                    <a:pt x="270" y="57"/>
                  </a:cubicBezTo>
                  <a:cubicBezTo>
                    <a:pt x="276" y="57"/>
                    <a:pt x="282" y="55"/>
                    <a:pt x="286" y="51"/>
                  </a:cubicBezTo>
                  <a:cubicBezTo>
                    <a:pt x="290" y="47"/>
                    <a:pt x="292" y="42"/>
                    <a:pt x="292" y="36"/>
                  </a:cubicBezTo>
                  <a:cubicBezTo>
                    <a:pt x="292" y="30"/>
                    <a:pt x="290" y="25"/>
                    <a:pt x="285" y="21"/>
                  </a:cubicBezTo>
                  <a:cubicBezTo>
                    <a:pt x="281" y="16"/>
                    <a:pt x="276" y="14"/>
                    <a:pt x="269" y="14"/>
                  </a:cubicBezTo>
                  <a:cubicBezTo>
                    <a:pt x="263" y="14"/>
                    <a:pt x="258" y="16"/>
                    <a:pt x="253" y="20"/>
                  </a:cubicBezTo>
                  <a:cubicBezTo>
                    <a:pt x="249" y="25"/>
                    <a:pt x="247" y="30"/>
                    <a:pt x="247" y="35"/>
                  </a:cubicBezTo>
                  <a:close/>
                  <a:moveTo>
                    <a:pt x="242" y="99"/>
                  </a:moveTo>
                  <a:cubicBezTo>
                    <a:pt x="242" y="104"/>
                    <a:pt x="243" y="108"/>
                    <a:pt x="245" y="113"/>
                  </a:cubicBezTo>
                  <a:cubicBezTo>
                    <a:pt x="247" y="117"/>
                    <a:pt x="251" y="121"/>
                    <a:pt x="255" y="123"/>
                  </a:cubicBezTo>
                  <a:cubicBezTo>
                    <a:pt x="260" y="126"/>
                    <a:pt x="265" y="127"/>
                    <a:pt x="270" y="127"/>
                  </a:cubicBezTo>
                  <a:cubicBezTo>
                    <a:pt x="278" y="127"/>
                    <a:pt x="284" y="124"/>
                    <a:pt x="290" y="119"/>
                  </a:cubicBezTo>
                  <a:cubicBezTo>
                    <a:pt x="295" y="114"/>
                    <a:pt x="297" y="107"/>
                    <a:pt x="297" y="99"/>
                  </a:cubicBezTo>
                  <a:cubicBezTo>
                    <a:pt x="297" y="91"/>
                    <a:pt x="295" y="85"/>
                    <a:pt x="289" y="79"/>
                  </a:cubicBezTo>
                  <a:cubicBezTo>
                    <a:pt x="284" y="74"/>
                    <a:pt x="277" y="71"/>
                    <a:pt x="269" y="71"/>
                  </a:cubicBezTo>
                  <a:cubicBezTo>
                    <a:pt x="261" y="71"/>
                    <a:pt x="255" y="74"/>
                    <a:pt x="249" y="79"/>
                  </a:cubicBezTo>
                  <a:cubicBezTo>
                    <a:pt x="244" y="84"/>
                    <a:pt x="242" y="91"/>
                    <a:pt x="242"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96" name="Line 82"/>
            <p:cNvCxnSpPr/>
            <p:nvPr/>
          </p:nvCxnSpPr>
          <p:spPr bwMode="auto">
            <a:xfrm>
              <a:off x="1590675" y="466725"/>
              <a:ext cx="0" cy="571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7" name="Line 83"/>
            <p:cNvCxnSpPr/>
            <p:nvPr/>
          </p:nvCxnSpPr>
          <p:spPr bwMode="auto">
            <a:xfrm>
              <a:off x="2219325" y="466725"/>
              <a:ext cx="0" cy="571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8" name="Line 84"/>
            <p:cNvCxnSpPr/>
            <p:nvPr/>
          </p:nvCxnSpPr>
          <p:spPr bwMode="auto">
            <a:xfrm>
              <a:off x="2847975" y="466725"/>
              <a:ext cx="0" cy="571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9" name="Line 85"/>
            <p:cNvCxnSpPr/>
            <p:nvPr/>
          </p:nvCxnSpPr>
          <p:spPr bwMode="auto">
            <a:xfrm>
              <a:off x="3476625" y="466725"/>
              <a:ext cx="0" cy="571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0" name="Line 86"/>
            <p:cNvCxnSpPr/>
            <p:nvPr/>
          </p:nvCxnSpPr>
          <p:spPr bwMode="auto">
            <a:xfrm>
              <a:off x="962025" y="1038225"/>
              <a:ext cx="314325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01" name="Rectangle 87"/>
            <p:cNvSpPr>
              <a:spLocks noChangeArrowheads="1"/>
            </p:cNvSpPr>
            <p:nvPr/>
          </p:nvSpPr>
          <p:spPr bwMode="auto">
            <a:xfrm>
              <a:off x="47625" y="1057275"/>
              <a:ext cx="4057650"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solidFill>
                  <a:prstClr val="black"/>
                </a:solidFill>
              </a:endParaRPr>
            </a:p>
          </p:txBody>
        </p:sp>
        <p:sp>
          <p:nvSpPr>
            <p:cNvPr id="102" name="Freeform 88"/>
            <p:cNvSpPr>
              <a:spLocks noEditPoints="1"/>
            </p:cNvSpPr>
            <p:nvPr/>
          </p:nvSpPr>
          <p:spPr bwMode="auto">
            <a:xfrm>
              <a:off x="280670" y="1130300"/>
              <a:ext cx="84455" cy="62230"/>
            </a:xfrm>
            <a:custGeom>
              <a:avLst/>
              <a:gdLst>
                <a:gd name="T0" fmla="*/ 71 w 142"/>
                <a:gd name="T1" fmla="*/ 89 h 104"/>
                <a:gd name="T2" fmla="*/ 53 w 142"/>
                <a:gd name="T3" fmla="*/ 100 h 104"/>
                <a:gd name="T4" fmla="*/ 34 w 142"/>
                <a:gd name="T5" fmla="*/ 104 h 104"/>
                <a:gd name="T6" fmla="*/ 9 w 142"/>
                <a:gd name="T7" fmla="*/ 96 h 104"/>
                <a:gd name="T8" fmla="*/ 0 w 142"/>
                <a:gd name="T9" fmla="*/ 75 h 104"/>
                <a:gd name="T10" fmla="*/ 4 w 142"/>
                <a:gd name="T11" fmla="*/ 62 h 104"/>
                <a:gd name="T12" fmla="*/ 12 w 142"/>
                <a:gd name="T13" fmla="*/ 52 h 104"/>
                <a:gd name="T14" fmla="*/ 25 w 142"/>
                <a:gd name="T15" fmla="*/ 47 h 104"/>
                <a:gd name="T16" fmla="*/ 40 w 142"/>
                <a:gd name="T17" fmla="*/ 44 h 104"/>
                <a:gd name="T18" fmla="*/ 70 w 142"/>
                <a:gd name="T19" fmla="*/ 38 h 104"/>
                <a:gd name="T20" fmla="*/ 70 w 142"/>
                <a:gd name="T21" fmla="*/ 34 h 104"/>
                <a:gd name="T22" fmla="*/ 65 w 142"/>
                <a:gd name="T23" fmla="*/ 19 h 104"/>
                <a:gd name="T24" fmla="*/ 46 w 142"/>
                <a:gd name="T25" fmla="*/ 14 h 104"/>
                <a:gd name="T26" fmla="*/ 28 w 142"/>
                <a:gd name="T27" fmla="*/ 18 h 104"/>
                <a:gd name="T28" fmla="*/ 20 w 142"/>
                <a:gd name="T29" fmla="*/ 32 h 104"/>
                <a:gd name="T30" fmla="*/ 3 w 142"/>
                <a:gd name="T31" fmla="*/ 30 h 104"/>
                <a:gd name="T32" fmla="*/ 11 w 142"/>
                <a:gd name="T33" fmla="*/ 13 h 104"/>
                <a:gd name="T34" fmla="*/ 26 w 142"/>
                <a:gd name="T35" fmla="*/ 3 h 104"/>
                <a:gd name="T36" fmla="*/ 48 w 142"/>
                <a:gd name="T37" fmla="*/ 0 h 104"/>
                <a:gd name="T38" fmla="*/ 69 w 142"/>
                <a:gd name="T39" fmla="*/ 3 h 104"/>
                <a:gd name="T40" fmla="*/ 81 w 142"/>
                <a:gd name="T41" fmla="*/ 10 h 104"/>
                <a:gd name="T42" fmla="*/ 86 w 142"/>
                <a:gd name="T43" fmla="*/ 22 h 104"/>
                <a:gd name="T44" fmla="*/ 87 w 142"/>
                <a:gd name="T45" fmla="*/ 37 h 104"/>
                <a:gd name="T46" fmla="*/ 87 w 142"/>
                <a:gd name="T47" fmla="*/ 60 h 104"/>
                <a:gd name="T48" fmla="*/ 88 w 142"/>
                <a:gd name="T49" fmla="*/ 89 h 104"/>
                <a:gd name="T50" fmla="*/ 92 w 142"/>
                <a:gd name="T51" fmla="*/ 101 h 104"/>
                <a:gd name="T52" fmla="*/ 74 w 142"/>
                <a:gd name="T53" fmla="*/ 101 h 104"/>
                <a:gd name="T54" fmla="*/ 71 w 142"/>
                <a:gd name="T55" fmla="*/ 89 h 104"/>
                <a:gd name="T56" fmla="*/ 70 w 142"/>
                <a:gd name="T57" fmla="*/ 51 h 104"/>
                <a:gd name="T58" fmla="*/ 42 w 142"/>
                <a:gd name="T59" fmla="*/ 58 h 104"/>
                <a:gd name="T60" fmla="*/ 27 w 142"/>
                <a:gd name="T61" fmla="*/ 61 h 104"/>
                <a:gd name="T62" fmla="*/ 21 w 142"/>
                <a:gd name="T63" fmla="*/ 67 h 104"/>
                <a:gd name="T64" fmla="*/ 18 w 142"/>
                <a:gd name="T65" fmla="*/ 75 h 104"/>
                <a:gd name="T66" fmla="*/ 24 w 142"/>
                <a:gd name="T67" fmla="*/ 86 h 104"/>
                <a:gd name="T68" fmla="*/ 38 w 142"/>
                <a:gd name="T69" fmla="*/ 90 h 104"/>
                <a:gd name="T70" fmla="*/ 56 w 142"/>
                <a:gd name="T71" fmla="*/ 86 h 104"/>
                <a:gd name="T72" fmla="*/ 67 w 142"/>
                <a:gd name="T73" fmla="*/ 74 h 104"/>
                <a:gd name="T74" fmla="*/ 70 w 142"/>
                <a:gd name="T75" fmla="*/ 58 h 104"/>
                <a:gd name="T76" fmla="*/ 70 w 142"/>
                <a:gd name="T77" fmla="*/ 51 h 104"/>
                <a:gd name="T78" fmla="*/ 123 w 142"/>
                <a:gd name="T79" fmla="*/ 101 h 104"/>
                <a:gd name="T80" fmla="*/ 123 w 142"/>
                <a:gd name="T81" fmla="*/ 82 h 104"/>
                <a:gd name="T82" fmla="*/ 142 w 142"/>
                <a:gd name="T83" fmla="*/ 82 h 104"/>
                <a:gd name="T84" fmla="*/ 142 w 142"/>
                <a:gd name="T85" fmla="*/ 101 h 104"/>
                <a:gd name="T86" fmla="*/ 123 w 142"/>
                <a:gd name="T8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2" h="104">
                  <a:moveTo>
                    <a:pt x="71" y="89"/>
                  </a:moveTo>
                  <a:cubicBezTo>
                    <a:pt x="65" y="95"/>
                    <a:pt x="59" y="98"/>
                    <a:pt x="53" y="100"/>
                  </a:cubicBezTo>
                  <a:cubicBezTo>
                    <a:pt x="47" y="103"/>
                    <a:pt x="41" y="104"/>
                    <a:pt x="34" y="104"/>
                  </a:cubicBezTo>
                  <a:cubicBezTo>
                    <a:pt x="23" y="104"/>
                    <a:pt x="15" y="101"/>
                    <a:pt x="9" y="96"/>
                  </a:cubicBezTo>
                  <a:cubicBezTo>
                    <a:pt x="3" y="90"/>
                    <a:pt x="0" y="84"/>
                    <a:pt x="0" y="75"/>
                  </a:cubicBezTo>
                  <a:cubicBezTo>
                    <a:pt x="0" y="70"/>
                    <a:pt x="2" y="66"/>
                    <a:pt x="4" y="62"/>
                  </a:cubicBezTo>
                  <a:cubicBezTo>
                    <a:pt x="6" y="58"/>
                    <a:pt x="9" y="55"/>
                    <a:pt x="12" y="52"/>
                  </a:cubicBezTo>
                  <a:cubicBezTo>
                    <a:pt x="16" y="50"/>
                    <a:pt x="20" y="48"/>
                    <a:pt x="25" y="47"/>
                  </a:cubicBezTo>
                  <a:cubicBezTo>
                    <a:pt x="28" y="46"/>
                    <a:pt x="33" y="45"/>
                    <a:pt x="40" y="44"/>
                  </a:cubicBezTo>
                  <a:cubicBezTo>
                    <a:pt x="53" y="42"/>
                    <a:pt x="63" y="41"/>
                    <a:pt x="70" y="38"/>
                  </a:cubicBezTo>
                  <a:cubicBezTo>
                    <a:pt x="70" y="36"/>
                    <a:pt x="70" y="34"/>
                    <a:pt x="70" y="34"/>
                  </a:cubicBezTo>
                  <a:cubicBezTo>
                    <a:pt x="70" y="27"/>
                    <a:pt x="68" y="22"/>
                    <a:pt x="65" y="19"/>
                  </a:cubicBezTo>
                  <a:cubicBezTo>
                    <a:pt x="61" y="16"/>
                    <a:pt x="54" y="14"/>
                    <a:pt x="46" y="14"/>
                  </a:cubicBezTo>
                  <a:cubicBezTo>
                    <a:pt x="38" y="14"/>
                    <a:pt x="32" y="15"/>
                    <a:pt x="28" y="18"/>
                  </a:cubicBezTo>
                  <a:cubicBezTo>
                    <a:pt x="24" y="21"/>
                    <a:pt x="22" y="25"/>
                    <a:pt x="20" y="32"/>
                  </a:cubicBezTo>
                  <a:lnTo>
                    <a:pt x="3" y="30"/>
                  </a:lnTo>
                  <a:cubicBezTo>
                    <a:pt x="5" y="23"/>
                    <a:pt x="7" y="18"/>
                    <a:pt x="11" y="13"/>
                  </a:cubicBezTo>
                  <a:cubicBezTo>
                    <a:pt x="14" y="9"/>
                    <a:pt x="19" y="6"/>
                    <a:pt x="26" y="3"/>
                  </a:cubicBezTo>
                  <a:cubicBezTo>
                    <a:pt x="32" y="1"/>
                    <a:pt x="40" y="0"/>
                    <a:pt x="48" y="0"/>
                  </a:cubicBezTo>
                  <a:cubicBezTo>
                    <a:pt x="57" y="0"/>
                    <a:pt x="64" y="1"/>
                    <a:pt x="69" y="3"/>
                  </a:cubicBezTo>
                  <a:cubicBezTo>
                    <a:pt x="74" y="5"/>
                    <a:pt x="78" y="7"/>
                    <a:pt x="81" y="10"/>
                  </a:cubicBezTo>
                  <a:cubicBezTo>
                    <a:pt x="83" y="13"/>
                    <a:pt x="85" y="17"/>
                    <a:pt x="86" y="22"/>
                  </a:cubicBezTo>
                  <a:cubicBezTo>
                    <a:pt x="86" y="25"/>
                    <a:pt x="87" y="30"/>
                    <a:pt x="87" y="37"/>
                  </a:cubicBezTo>
                  <a:lnTo>
                    <a:pt x="87" y="60"/>
                  </a:lnTo>
                  <a:cubicBezTo>
                    <a:pt x="87" y="75"/>
                    <a:pt x="87" y="85"/>
                    <a:pt x="88" y="89"/>
                  </a:cubicBezTo>
                  <a:cubicBezTo>
                    <a:pt x="89" y="94"/>
                    <a:pt x="90" y="98"/>
                    <a:pt x="92" y="101"/>
                  </a:cubicBezTo>
                  <a:lnTo>
                    <a:pt x="74" y="101"/>
                  </a:lnTo>
                  <a:cubicBezTo>
                    <a:pt x="73" y="98"/>
                    <a:pt x="72" y="94"/>
                    <a:pt x="71" y="89"/>
                  </a:cubicBezTo>
                  <a:close/>
                  <a:moveTo>
                    <a:pt x="70" y="51"/>
                  </a:moveTo>
                  <a:cubicBezTo>
                    <a:pt x="64" y="54"/>
                    <a:pt x="54" y="56"/>
                    <a:pt x="42" y="58"/>
                  </a:cubicBezTo>
                  <a:cubicBezTo>
                    <a:pt x="35" y="59"/>
                    <a:pt x="30" y="60"/>
                    <a:pt x="27" y="61"/>
                  </a:cubicBezTo>
                  <a:cubicBezTo>
                    <a:pt x="25" y="63"/>
                    <a:pt x="22" y="64"/>
                    <a:pt x="21" y="67"/>
                  </a:cubicBezTo>
                  <a:cubicBezTo>
                    <a:pt x="19" y="69"/>
                    <a:pt x="18" y="72"/>
                    <a:pt x="18" y="75"/>
                  </a:cubicBezTo>
                  <a:cubicBezTo>
                    <a:pt x="18" y="79"/>
                    <a:pt x="20" y="83"/>
                    <a:pt x="24" y="86"/>
                  </a:cubicBezTo>
                  <a:cubicBezTo>
                    <a:pt x="27" y="89"/>
                    <a:pt x="32" y="90"/>
                    <a:pt x="38" y="90"/>
                  </a:cubicBezTo>
                  <a:cubicBezTo>
                    <a:pt x="45" y="90"/>
                    <a:pt x="51" y="89"/>
                    <a:pt x="56" y="86"/>
                  </a:cubicBezTo>
                  <a:cubicBezTo>
                    <a:pt x="61" y="83"/>
                    <a:pt x="65" y="79"/>
                    <a:pt x="67" y="74"/>
                  </a:cubicBezTo>
                  <a:cubicBezTo>
                    <a:pt x="69" y="71"/>
                    <a:pt x="70" y="65"/>
                    <a:pt x="70" y="58"/>
                  </a:cubicBezTo>
                  <a:lnTo>
                    <a:pt x="70" y="51"/>
                  </a:lnTo>
                  <a:close/>
                  <a:moveTo>
                    <a:pt x="123" y="101"/>
                  </a:moveTo>
                  <a:lnTo>
                    <a:pt x="123" y="82"/>
                  </a:lnTo>
                  <a:lnTo>
                    <a:pt x="142" y="82"/>
                  </a:lnTo>
                  <a:lnTo>
                    <a:pt x="142" y="101"/>
                  </a:lnTo>
                  <a:lnTo>
                    <a:pt x="123" y="10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103" name="Freeform 89"/>
            <p:cNvSpPr>
              <a:spLocks noEditPoints="1"/>
            </p:cNvSpPr>
            <p:nvPr/>
          </p:nvSpPr>
          <p:spPr bwMode="auto">
            <a:xfrm>
              <a:off x="405130" y="1097915"/>
              <a:ext cx="797560" cy="104140"/>
            </a:xfrm>
            <a:custGeom>
              <a:avLst/>
              <a:gdLst>
                <a:gd name="T0" fmla="*/ 115 w 1340"/>
                <a:gd name="T1" fmla="*/ 44 h 175"/>
                <a:gd name="T2" fmla="*/ 169 w 1340"/>
                <a:gd name="T3" fmla="*/ 58 h 175"/>
                <a:gd name="T4" fmla="*/ 124 w 1340"/>
                <a:gd name="T5" fmla="*/ 149 h 175"/>
                <a:gd name="T6" fmla="*/ 60 w 1340"/>
                <a:gd name="T7" fmla="*/ 172 h 175"/>
                <a:gd name="T8" fmla="*/ 4 w 1340"/>
                <a:gd name="T9" fmla="*/ 46 h 175"/>
                <a:gd name="T10" fmla="*/ 9 w 1340"/>
                <a:gd name="T11" fmla="*/ 116 h 175"/>
                <a:gd name="T12" fmla="*/ 45 w 1340"/>
                <a:gd name="T13" fmla="*/ 174 h 175"/>
                <a:gd name="T14" fmla="*/ 91 w 1340"/>
                <a:gd name="T15" fmla="*/ 41 h 175"/>
                <a:gd name="T16" fmla="*/ 320 w 1340"/>
                <a:gd name="T17" fmla="*/ 141 h 175"/>
                <a:gd name="T18" fmla="*/ 330 w 1340"/>
                <a:gd name="T19" fmla="*/ 157 h 175"/>
                <a:gd name="T20" fmla="*/ 287 w 1340"/>
                <a:gd name="T21" fmla="*/ 128 h 175"/>
                <a:gd name="T22" fmla="*/ 287 w 1340"/>
                <a:gd name="T23" fmla="*/ 108 h 175"/>
                <a:gd name="T24" fmla="*/ 237 w 1340"/>
                <a:gd name="T25" fmla="*/ 62 h 175"/>
                <a:gd name="T26" fmla="*/ 302 w 1340"/>
                <a:gd name="T27" fmla="*/ 73 h 175"/>
                <a:gd name="T28" fmla="*/ 361 w 1340"/>
                <a:gd name="T29" fmla="*/ 162 h 175"/>
                <a:gd name="T30" fmla="*/ 349 w 1340"/>
                <a:gd name="T31" fmla="*/ 128 h 175"/>
                <a:gd name="T32" fmla="*/ 353 w 1340"/>
                <a:gd name="T33" fmla="*/ 41 h 175"/>
                <a:gd name="T34" fmla="*/ 338 w 1340"/>
                <a:gd name="T35" fmla="*/ 29 h 175"/>
                <a:gd name="T36" fmla="*/ 287 w 1340"/>
                <a:gd name="T37" fmla="*/ 85 h 175"/>
                <a:gd name="T38" fmla="*/ 302 w 1340"/>
                <a:gd name="T39" fmla="*/ 85 h 175"/>
                <a:gd name="T40" fmla="*/ 507 w 1340"/>
                <a:gd name="T41" fmla="*/ 100 h 175"/>
                <a:gd name="T42" fmla="*/ 551 w 1340"/>
                <a:gd name="T43" fmla="*/ 171 h 175"/>
                <a:gd name="T44" fmla="*/ 408 w 1340"/>
                <a:gd name="T45" fmla="*/ 147 h 175"/>
                <a:gd name="T46" fmla="*/ 487 w 1340"/>
                <a:gd name="T47" fmla="*/ 90 h 175"/>
                <a:gd name="T48" fmla="*/ 464 w 1340"/>
                <a:gd name="T49" fmla="*/ 37 h 175"/>
                <a:gd name="T50" fmla="*/ 392 w 1340"/>
                <a:gd name="T51" fmla="*/ 37 h 175"/>
                <a:gd name="T52" fmla="*/ 481 w 1340"/>
                <a:gd name="T53" fmla="*/ 23 h 175"/>
                <a:gd name="T54" fmla="*/ 394 w 1340"/>
                <a:gd name="T55" fmla="*/ 70 h 175"/>
                <a:gd name="T56" fmla="*/ 515 w 1340"/>
                <a:gd name="T57" fmla="*/ 45 h 175"/>
                <a:gd name="T58" fmla="*/ 695 w 1340"/>
                <a:gd name="T59" fmla="*/ 54 h 175"/>
                <a:gd name="T60" fmla="*/ 708 w 1340"/>
                <a:gd name="T61" fmla="*/ 141 h 175"/>
                <a:gd name="T62" fmla="*/ 663 w 1340"/>
                <a:gd name="T63" fmla="*/ 86 h 175"/>
                <a:gd name="T64" fmla="*/ 748 w 1340"/>
                <a:gd name="T65" fmla="*/ 54 h 175"/>
                <a:gd name="T66" fmla="*/ 668 w 1340"/>
                <a:gd name="T67" fmla="*/ 14 h 175"/>
                <a:gd name="T68" fmla="*/ 618 w 1340"/>
                <a:gd name="T69" fmla="*/ 123 h 175"/>
                <a:gd name="T70" fmla="*/ 582 w 1340"/>
                <a:gd name="T71" fmla="*/ 98 h 175"/>
                <a:gd name="T72" fmla="*/ 672 w 1340"/>
                <a:gd name="T73" fmla="*/ 98 h 175"/>
                <a:gd name="T74" fmla="*/ 642 w 1340"/>
                <a:gd name="T75" fmla="*/ 147 h 175"/>
                <a:gd name="T76" fmla="*/ 622 w 1340"/>
                <a:gd name="T77" fmla="*/ 1 h 175"/>
                <a:gd name="T78" fmla="*/ 642 w 1340"/>
                <a:gd name="T79" fmla="*/ 50 h 175"/>
                <a:gd name="T80" fmla="*/ 622 w 1340"/>
                <a:gd name="T81" fmla="*/ 64 h 175"/>
                <a:gd name="T82" fmla="*/ 622 w 1340"/>
                <a:gd name="T83" fmla="*/ 38 h 175"/>
                <a:gd name="T84" fmla="*/ 588 w 1340"/>
                <a:gd name="T85" fmla="*/ 16 h 175"/>
                <a:gd name="T86" fmla="*/ 828 w 1340"/>
                <a:gd name="T87" fmla="*/ 6 h 175"/>
                <a:gd name="T88" fmla="*/ 843 w 1340"/>
                <a:gd name="T89" fmla="*/ 18 h 175"/>
                <a:gd name="T90" fmla="*/ 843 w 1340"/>
                <a:gd name="T91" fmla="*/ 60 h 175"/>
                <a:gd name="T92" fmla="*/ 940 w 1340"/>
                <a:gd name="T93" fmla="*/ 90 h 175"/>
                <a:gd name="T94" fmla="*/ 928 w 1340"/>
                <a:gd name="T95" fmla="*/ 102 h 175"/>
                <a:gd name="T96" fmla="*/ 964 w 1340"/>
                <a:gd name="T97" fmla="*/ 157 h 175"/>
                <a:gd name="T98" fmla="*/ 913 w 1340"/>
                <a:gd name="T99" fmla="*/ 6 h 175"/>
                <a:gd name="T100" fmla="*/ 928 w 1340"/>
                <a:gd name="T101" fmla="*/ 18 h 175"/>
                <a:gd name="T102" fmla="*/ 928 w 1340"/>
                <a:gd name="T103" fmla="*/ 45 h 175"/>
                <a:gd name="T104" fmla="*/ 1099 w 1340"/>
                <a:gd name="T105" fmla="*/ 54 h 175"/>
                <a:gd name="T106" fmla="*/ 1259 w 1340"/>
                <a:gd name="T107" fmla="*/ 114 h 175"/>
                <a:gd name="T108" fmla="*/ 1291 w 1340"/>
                <a:gd name="T109" fmla="*/ 83 h 175"/>
                <a:gd name="T110" fmla="*/ 1296 w 1340"/>
                <a:gd name="T111" fmla="*/ 68 h 175"/>
                <a:gd name="T112" fmla="*/ 1238 w 1340"/>
                <a:gd name="T113" fmla="*/ 90 h 175"/>
                <a:gd name="T114" fmla="*/ 1312 w 1340"/>
                <a:gd name="T115" fmla="*/ 4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0" h="175">
                  <a:moveTo>
                    <a:pt x="87" y="115"/>
                  </a:moveTo>
                  <a:cubicBezTo>
                    <a:pt x="90" y="125"/>
                    <a:pt x="98" y="134"/>
                    <a:pt x="109" y="142"/>
                  </a:cubicBezTo>
                  <a:lnTo>
                    <a:pt x="109" y="58"/>
                  </a:lnTo>
                  <a:lnTo>
                    <a:pt x="61" y="58"/>
                  </a:lnTo>
                  <a:lnTo>
                    <a:pt x="61" y="44"/>
                  </a:lnTo>
                  <a:lnTo>
                    <a:pt x="115" y="44"/>
                  </a:lnTo>
                  <a:cubicBezTo>
                    <a:pt x="124" y="28"/>
                    <a:pt x="130" y="14"/>
                    <a:pt x="133" y="2"/>
                  </a:cubicBezTo>
                  <a:lnTo>
                    <a:pt x="150" y="8"/>
                  </a:lnTo>
                  <a:cubicBezTo>
                    <a:pt x="153" y="9"/>
                    <a:pt x="153" y="11"/>
                    <a:pt x="148" y="12"/>
                  </a:cubicBezTo>
                  <a:cubicBezTo>
                    <a:pt x="142" y="24"/>
                    <a:pt x="136" y="34"/>
                    <a:pt x="130" y="44"/>
                  </a:cubicBezTo>
                  <a:lnTo>
                    <a:pt x="169" y="44"/>
                  </a:lnTo>
                  <a:lnTo>
                    <a:pt x="169" y="58"/>
                  </a:lnTo>
                  <a:lnTo>
                    <a:pt x="124" y="58"/>
                  </a:lnTo>
                  <a:lnTo>
                    <a:pt x="124" y="93"/>
                  </a:lnTo>
                  <a:lnTo>
                    <a:pt x="160" y="93"/>
                  </a:lnTo>
                  <a:lnTo>
                    <a:pt x="160" y="107"/>
                  </a:lnTo>
                  <a:lnTo>
                    <a:pt x="124" y="107"/>
                  </a:lnTo>
                  <a:lnTo>
                    <a:pt x="124" y="149"/>
                  </a:lnTo>
                  <a:cubicBezTo>
                    <a:pt x="129" y="151"/>
                    <a:pt x="137" y="153"/>
                    <a:pt x="148" y="153"/>
                  </a:cubicBezTo>
                  <a:lnTo>
                    <a:pt x="174" y="153"/>
                  </a:lnTo>
                  <a:lnTo>
                    <a:pt x="172" y="167"/>
                  </a:lnTo>
                  <a:lnTo>
                    <a:pt x="143" y="167"/>
                  </a:lnTo>
                  <a:cubicBezTo>
                    <a:pt x="117" y="167"/>
                    <a:pt x="96" y="155"/>
                    <a:pt x="82" y="132"/>
                  </a:cubicBezTo>
                  <a:cubicBezTo>
                    <a:pt x="77" y="148"/>
                    <a:pt x="69" y="162"/>
                    <a:pt x="60" y="172"/>
                  </a:cubicBezTo>
                  <a:lnTo>
                    <a:pt x="48" y="160"/>
                  </a:lnTo>
                  <a:cubicBezTo>
                    <a:pt x="66" y="141"/>
                    <a:pt x="75" y="113"/>
                    <a:pt x="76" y="77"/>
                  </a:cubicBezTo>
                  <a:lnTo>
                    <a:pt x="92" y="80"/>
                  </a:lnTo>
                  <a:cubicBezTo>
                    <a:pt x="94" y="81"/>
                    <a:pt x="93" y="83"/>
                    <a:pt x="91" y="84"/>
                  </a:cubicBezTo>
                  <a:cubicBezTo>
                    <a:pt x="90" y="93"/>
                    <a:pt x="89" y="103"/>
                    <a:pt x="87" y="115"/>
                  </a:cubicBezTo>
                  <a:close/>
                  <a:moveTo>
                    <a:pt x="4" y="46"/>
                  </a:moveTo>
                  <a:cubicBezTo>
                    <a:pt x="21" y="33"/>
                    <a:pt x="34" y="19"/>
                    <a:pt x="43" y="5"/>
                  </a:cubicBezTo>
                  <a:lnTo>
                    <a:pt x="56" y="15"/>
                  </a:lnTo>
                  <a:cubicBezTo>
                    <a:pt x="58" y="18"/>
                    <a:pt x="57" y="19"/>
                    <a:pt x="54" y="18"/>
                  </a:cubicBezTo>
                  <a:cubicBezTo>
                    <a:pt x="45" y="31"/>
                    <a:pt x="32" y="44"/>
                    <a:pt x="14" y="59"/>
                  </a:cubicBezTo>
                  <a:lnTo>
                    <a:pt x="4" y="46"/>
                  </a:lnTo>
                  <a:close/>
                  <a:moveTo>
                    <a:pt x="9" y="116"/>
                  </a:moveTo>
                  <a:lnTo>
                    <a:pt x="0" y="102"/>
                  </a:lnTo>
                  <a:cubicBezTo>
                    <a:pt x="19" y="87"/>
                    <a:pt x="33" y="68"/>
                    <a:pt x="43" y="45"/>
                  </a:cubicBezTo>
                  <a:lnTo>
                    <a:pt x="57" y="54"/>
                  </a:lnTo>
                  <a:cubicBezTo>
                    <a:pt x="59" y="56"/>
                    <a:pt x="58" y="57"/>
                    <a:pt x="55" y="57"/>
                  </a:cubicBezTo>
                  <a:cubicBezTo>
                    <a:pt x="53" y="61"/>
                    <a:pt x="50" y="66"/>
                    <a:pt x="45" y="74"/>
                  </a:cubicBezTo>
                  <a:lnTo>
                    <a:pt x="45" y="174"/>
                  </a:lnTo>
                  <a:lnTo>
                    <a:pt x="30" y="174"/>
                  </a:lnTo>
                  <a:lnTo>
                    <a:pt x="30" y="95"/>
                  </a:lnTo>
                  <a:cubicBezTo>
                    <a:pt x="23" y="103"/>
                    <a:pt x="16" y="110"/>
                    <a:pt x="9" y="116"/>
                  </a:cubicBezTo>
                  <a:close/>
                  <a:moveTo>
                    <a:pt x="86" y="6"/>
                  </a:moveTo>
                  <a:cubicBezTo>
                    <a:pt x="94" y="12"/>
                    <a:pt x="100" y="21"/>
                    <a:pt x="105" y="33"/>
                  </a:cubicBezTo>
                  <a:lnTo>
                    <a:pt x="91" y="41"/>
                  </a:lnTo>
                  <a:cubicBezTo>
                    <a:pt x="88" y="30"/>
                    <a:pt x="82" y="21"/>
                    <a:pt x="73" y="13"/>
                  </a:cubicBezTo>
                  <a:lnTo>
                    <a:pt x="86" y="6"/>
                  </a:lnTo>
                  <a:close/>
                  <a:moveTo>
                    <a:pt x="318" y="128"/>
                  </a:moveTo>
                  <a:lnTo>
                    <a:pt x="302" y="128"/>
                  </a:lnTo>
                  <a:lnTo>
                    <a:pt x="302" y="142"/>
                  </a:lnTo>
                  <a:lnTo>
                    <a:pt x="320" y="141"/>
                  </a:lnTo>
                  <a:lnTo>
                    <a:pt x="313" y="132"/>
                  </a:lnTo>
                  <a:lnTo>
                    <a:pt x="318" y="128"/>
                  </a:lnTo>
                  <a:close/>
                  <a:moveTo>
                    <a:pt x="349" y="128"/>
                  </a:moveTo>
                  <a:lnTo>
                    <a:pt x="324" y="128"/>
                  </a:lnTo>
                  <a:cubicBezTo>
                    <a:pt x="330" y="135"/>
                    <a:pt x="336" y="142"/>
                    <a:pt x="341" y="150"/>
                  </a:cubicBezTo>
                  <a:lnTo>
                    <a:pt x="330" y="157"/>
                  </a:lnTo>
                  <a:lnTo>
                    <a:pt x="327" y="151"/>
                  </a:lnTo>
                  <a:cubicBezTo>
                    <a:pt x="305" y="154"/>
                    <a:pt x="284" y="156"/>
                    <a:pt x="263" y="159"/>
                  </a:cubicBezTo>
                  <a:cubicBezTo>
                    <a:pt x="263" y="164"/>
                    <a:pt x="261" y="164"/>
                    <a:pt x="259" y="159"/>
                  </a:cubicBezTo>
                  <a:lnTo>
                    <a:pt x="256" y="144"/>
                  </a:lnTo>
                  <a:lnTo>
                    <a:pt x="287" y="144"/>
                  </a:lnTo>
                  <a:lnTo>
                    <a:pt x="287" y="128"/>
                  </a:lnTo>
                  <a:lnTo>
                    <a:pt x="244" y="128"/>
                  </a:lnTo>
                  <a:lnTo>
                    <a:pt x="244" y="174"/>
                  </a:lnTo>
                  <a:lnTo>
                    <a:pt x="232" y="174"/>
                  </a:lnTo>
                  <a:lnTo>
                    <a:pt x="232" y="116"/>
                  </a:lnTo>
                  <a:lnTo>
                    <a:pt x="287" y="116"/>
                  </a:lnTo>
                  <a:lnTo>
                    <a:pt x="287" y="108"/>
                  </a:lnTo>
                  <a:lnTo>
                    <a:pt x="265" y="108"/>
                  </a:lnTo>
                  <a:lnTo>
                    <a:pt x="243" y="108"/>
                  </a:lnTo>
                  <a:lnTo>
                    <a:pt x="243" y="73"/>
                  </a:lnTo>
                  <a:lnTo>
                    <a:pt x="287" y="73"/>
                  </a:lnTo>
                  <a:lnTo>
                    <a:pt x="287" y="61"/>
                  </a:lnTo>
                  <a:cubicBezTo>
                    <a:pt x="271" y="62"/>
                    <a:pt x="254" y="62"/>
                    <a:pt x="237" y="62"/>
                  </a:cubicBezTo>
                  <a:lnTo>
                    <a:pt x="234" y="51"/>
                  </a:lnTo>
                  <a:cubicBezTo>
                    <a:pt x="286" y="51"/>
                    <a:pt x="323" y="49"/>
                    <a:pt x="343" y="45"/>
                  </a:cubicBezTo>
                  <a:lnTo>
                    <a:pt x="349" y="57"/>
                  </a:lnTo>
                  <a:cubicBezTo>
                    <a:pt x="351" y="60"/>
                    <a:pt x="349" y="61"/>
                    <a:pt x="344" y="59"/>
                  </a:cubicBezTo>
                  <a:cubicBezTo>
                    <a:pt x="332" y="59"/>
                    <a:pt x="318" y="60"/>
                    <a:pt x="302" y="60"/>
                  </a:cubicBezTo>
                  <a:lnTo>
                    <a:pt x="302" y="73"/>
                  </a:lnTo>
                  <a:lnTo>
                    <a:pt x="346" y="73"/>
                  </a:lnTo>
                  <a:lnTo>
                    <a:pt x="346" y="108"/>
                  </a:lnTo>
                  <a:lnTo>
                    <a:pt x="302" y="108"/>
                  </a:lnTo>
                  <a:lnTo>
                    <a:pt x="302" y="116"/>
                  </a:lnTo>
                  <a:lnTo>
                    <a:pt x="361" y="116"/>
                  </a:lnTo>
                  <a:lnTo>
                    <a:pt x="361" y="162"/>
                  </a:lnTo>
                  <a:cubicBezTo>
                    <a:pt x="361" y="169"/>
                    <a:pt x="358" y="173"/>
                    <a:pt x="351" y="173"/>
                  </a:cubicBezTo>
                  <a:lnTo>
                    <a:pt x="334" y="173"/>
                  </a:lnTo>
                  <a:lnTo>
                    <a:pt x="332" y="159"/>
                  </a:lnTo>
                  <a:lnTo>
                    <a:pt x="346" y="159"/>
                  </a:lnTo>
                  <a:cubicBezTo>
                    <a:pt x="348" y="159"/>
                    <a:pt x="349" y="158"/>
                    <a:pt x="349" y="156"/>
                  </a:cubicBezTo>
                  <a:lnTo>
                    <a:pt x="349" y="128"/>
                  </a:lnTo>
                  <a:close/>
                  <a:moveTo>
                    <a:pt x="203" y="172"/>
                  </a:moveTo>
                  <a:lnTo>
                    <a:pt x="192" y="159"/>
                  </a:lnTo>
                  <a:cubicBezTo>
                    <a:pt x="203" y="148"/>
                    <a:pt x="209" y="133"/>
                    <a:pt x="209" y="114"/>
                  </a:cubicBezTo>
                  <a:lnTo>
                    <a:pt x="209" y="6"/>
                  </a:lnTo>
                  <a:lnTo>
                    <a:pt x="353" y="6"/>
                  </a:lnTo>
                  <a:lnTo>
                    <a:pt x="353" y="41"/>
                  </a:lnTo>
                  <a:lnTo>
                    <a:pt x="224" y="41"/>
                  </a:lnTo>
                  <a:lnTo>
                    <a:pt x="224" y="114"/>
                  </a:lnTo>
                  <a:cubicBezTo>
                    <a:pt x="224" y="139"/>
                    <a:pt x="217" y="158"/>
                    <a:pt x="203" y="172"/>
                  </a:cubicBezTo>
                  <a:close/>
                  <a:moveTo>
                    <a:pt x="224" y="18"/>
                  </a:moveTo>
                  <a:lnTo>
                    <a:pt x="224" y="29"/>
                  </a:lnTo>
                  <a:lnTo>
                    <a:pt x="338" y="29"/>
                  </a:lnTo>
                  <a:lnTo>
                    <a:pt x="338" y="18"/>
                  </a:lnTo>
                  <a:lnTo>
                    <a:pt x="224" y="18"/>
                  </a:lnTo>
                  <a:close/>
                  <a:moveTo>
                    <a:pt x="256" y="85"/>
                  </a:moveTo>
                  <a:lnTo>
                    <a:pt x="256" y="96"/>
                  </a:lnTo>
                  <a:lnTo>
                    <a:pt x="287" y="96"/>
                  </a:lnTo>
                  <a:lnTo>
                    <a:pt x="287" y="85"/>
                  </a:lnTo>
                  <a:lnTo>
                    <a:pt x="256" y="85"/>
                  </a:lnTo>
                  <a:close/>
                  <a:moveTo>
                    <a:pt x="302" y="85"/>
                  </a:moveTo>
                  <a:lnTo>
                    <a:pt x="302" y="96"/>
                  </a:lnTo>
                  <a:lnTo>
                    <a:pt x="334" y="96"/>
                  </a:lnTo>
                  <a:lnTo>
                    <a:pt x="334" y="85"/>
                  </a:lnTo>
                  <a:lnTo>
                    <a:pt x="302" y="85"/>
                  </a:lnTo>
                  <a:close/>
                  <a:moveTo>
                    <a:pt x="499" y="112"/>
                  </a:moveTo>
                  <a:lnTo>
                    <a:pt x="462" y="112"/>
                  </a:lnTo>
                  <a:cubicBezTo>
                    <a:pt x="465" y="119"/>
                    <a:pt x="471" y="125"/>
                    <a:pt x="478" y="131"/>
                  </a:cubicBezTo>
                  <a:cubicBezTo>
                    <a:pt x="487" y="125"/>
                    <a:pt x="494" y="119"/>
                    <a:pt x="499" y="112"/>
                  </a:cubicBezTo>
                  <a:close/>
                  <a:moveTo>
                    <a:pt x="465" y="100"/>
                  </a:moveTo>
                  <a:lnTo>
                    <a:pt x="507" y="100"/>
                  </a:lnTo>
                  <a:lnTo>
                    <a:pt x="509" y="96"/>
                  </a:lnTo>
                  <a:lnTo>
                    <a:pt x="522" y="105"/>
                  </a:lnTo>
                  <a:cubicBezTo>
                    <a:pt x="524" y="107"/>
                    <a:pt x="524" y="109"/>
                    <a:pt x="520" y="109"/>
                  </a:cubicBezTo>
                  <a:cubicBezTo>
                    <a:pt x="513" y="120"/>
                    <a:pt x="503" y="130"/>
                    <a:pt x="490" y="139"/>
                  </a:cubicBezTo>
                  <a:cubicBezTo>
                    <a:pt x="504" y="147"/>
                    <a:pt x="526" y="152"/>
                    <a:pt x="556" y="155"/>
                  </a:cubicBezTo>
                  <a:lnTo>
                    <a:pt x="551" y="171"/>
                  </a:lnTo>
                  <a:cubicBezTo>
                    <a:pt x="521" y="169"/>
                    <a:pt x="496" y="161"/>
                    <a:pt x="478" y="149"/>
                  </a:cubicBezTo>
                  <a:cubicBezTo>
                    <a:pt x="450" y="164"/>
                    <a:pt x="424" y="173"/>
                    <a:pt x="399" y="175"/>
                  </a:cubicBezTo>
                  <a:lnTo>
                    <a:pt x="393" y="159"/>
                  </a:lnTo>
                  <a:cubicBezTo>
                    <a:pt x="420" y="157"/>
                    <a:pt x="444" y="150"/>
                    <a:pt x="466" y="138"/>
                  </a:cubicBezTo>
                  <a:cubicBezTo>
                    <a:pt x="462" y="134"/>
                    <a:pt x="457" y="128"/>
                    <a:pt x="451" y="120"/>
                  </a:cubicBezTo>
                  <a:cubicBezTo>
                    <a:pt x="436" y="134"/>
                    <a:pt x="421" y="143"/>
                    <a:pt x="408" y="147"/>
                  </a:cubicBezTo>
                  <a:lnTo>
                    <a:pt x="400" y="134"/>
                  </a:lnTo>
                  <a:cubicBezTo>
                    <a:pt x="426" y="125"/>
                    <a:pt x="445" y="110"/>
                    <a:pt x="457" y="87"/>
                  </a:cubicBezTo>
                  <a:lnTo>
                    <a:pt x="469" y="92"/>
                  </a:lnTo>
                  <a:cubicBezTo>
                    <a:pt x="472" y="93"/>
                    <a:pt x="471" y="94"/>
                    <a:pt x="468" y="95"/>
                  </a:cubicBezTo>
                  <a:lnTo>
                    <a:pt x="465" y="100"/>
                  </a:lnTo>
                  <a:close/>
                  <a:moveTo>
                    <a:pt x="487" y="90"/>
                  </a:moveTo>
                  <a:lnTo>
                    <a:pt x="476" y="90"/>
                  </a:lnTo>
                  <a:lnTo>
                    <a:pt x="472" y="76"/>
                  </a:lnTo>
                  <a:lnTo>
                    <a:pt x="481" y="76"/>
                  </a:lnTo>
                  <a:cubicBezTo>
                    <a:pt x="482" y="76"/>
                    <a:pt x="483" y="75"/>
                    <a:pt x="483" y="74"/>
                  </a:cubicBezTo>
                  <a:lnTo>
                    <a:pt x="483" y="37"/>
                  </a:lnTo>
                  <a:lnTo>
                    <a:pt x="464" y="37"/>
                  </a:lnTo>
                  <a:lnTo>
                    <a:pt x="464" y="53"/>
                  </a:lnTo>
                  <a:cubicBezTo>
                    <a:pt x="464" y="81"/>
                    <a:pt x="447" y="100"/>
                    <a:pt x="412" y="108"/>
                  </a:cubicBezTo>
                  <a:lnTo>
                    <a:pt x="406" y="94"/>
                  </a:lnTo>
                  <a:cubicBezTo>
                    <a:pt x="435" y="88"/>
                    <a:pt x="449" y="74"/>
                    <a:pt x="449" y="53"/>
                  </a:cubicBezTo>
                  <a:lnTo>
                    <a:pt x="449" y="37"/>
                  </a:lnTo>
                  <a:lnTo>
                    <a:pt x="392" y="37"/>
                  </a:lnTo>
                  <a:lnTo>
                    <a:pt x="392" y="23"/>
                  </a:lnTo>
                  <a:lnTo>
                    <a:pt x="464" y="23"/>
                  </a:lnTo>
                  <a:lnTo>
                    <a:pt x="464" y="0"/>
                  </a:lnTo>
                  <a:lnTo>
                    <a:pt x="481" y="0"/>
                  </a:lnTo>
                  <a:cubicBezTo>
                    <a:pt x="486" y="1"/>
                    <a:pt x="486" y="3"/>
                    <a:pt x="481" y="6"/>
                  </a:cubicBezTo>
                  <a:lnTo>
                    <a:pt x="481" y="23"/>
                  </a:lnTo>
                  <a:lnTo>
                    <a:pt x="553" y="23"/>
                  </a:lnTo>
                  <a:lnTo>
                    <a:pt x="553" y="37"/>
                  </a:lnTo>
                  <a:lnTo>
                    <a:pt x="498" y="37"/>
                  </a:lnTo>
                  <a:lnTo>
                    <a:pt x="498" y="78"/>
                  </a:lnTo>
                  <a:cubicBezTo>
                    <a:pt x="498" y="86"/>
                    <a:pt x="494" y="90"/>
                    <a:pt x="487" y="90"/>
                  </a:cubicBezTo>
                  <a:close/>
                  <a:moveTo>
                    <a:pt x="394" y="70"/>
                  </a:moveTo>
                  <a:cubicBezTo>
                    <a:pt x="407" y="64"/>
                    <a:pt x="417" y="55"/>
                    <a:pt x="425" y="45"/>
                  </a:cubicBezTo>
                  <a:lnTo>
                    <a:pt x="439" y="55"/>
                  </a:lnTo>
                  <a:cubicBezTo>
                    <a:pt x="440" y="57"/>
                    <a:pt x="439" y="58"/>
                    <a:pt x="436" y="58"/>
                  </a:cubicBezTo>
                  <a:cubicBezTo>
                    <a:pt x="428" y="69"/>
                    <a:pt x="417" y="77"/>
                    <a:pt x="403" y="84"/>
                  </a:cubicBezTo>
                  <a:lnTo>
                    <a:pt x="394" y="70"/>
                  </a:lnTo>
                  <a:close/>
                  <a:moveTo>
                    <a:pt x="515" y="45"/>
                  </a:moveTo>
                  <a:cubicBezTo>
                    <a:pt x="530" y="53"/>
                    <a:pt x="542" y="62"/>
                    <a:pt x="551" y="72"/>
                  </a:cubicBezTo>
                  <a:lnTo>
                    <a:pt x="538" y="87"/>
                  </a:lnTo>
                  <a:cubicBezTo>
                    <a:pt x="527" y="75"/>
                    <a:pt x="516" y="66"/>
                    <a:pt x="505" y="59"/>
                  </a:cubicBezTo>
                  <a:lnTo>
                    <a:pt x="515" y="45"/>
                  </a:lnTo>
                  <a:close/>
                  <a:moveTo>
                    <a:pt x="721" y="54"/>
                  </a:moveTo>
                  <a:lnTo>
                    <a:pt x="695" y="54"/>
                  </a:lnTo>
                  <a:cubicBezTo>
                    <a:pt x="697" y="81"/>
                    <a:pt x="701" y="102"/>
                    <a:pt x="708" y="115"/>
                  </a:cubicBezTo>
                  <a:cubicBezTo>
                    <a:pt x="715" y="102"/>
                    <a:pt x="719" y="81"/>
                    <a:pt x="721" y="54"/>
                  </a:cubicBezTo>
                  <a:close/>
                  <a:moveTo>
                    <a:pt x="718" y="129"/>
                  </a:moveTo>
                  <a:cubicBezTo>
                    <a:pt x="726" y="139"/>
                    <a:pt x="737" y="147"/>
                    <a:pt x="751" y="155"/>
                  </a:cubicBezTo>
                  <a:lnTo>
                    <a:pt x="742" y="171"/>
                  </a:lnTo>
                  <a:cubicBezTo>
                    <a:pt x="726" y="161"/>
                    <a:pt x="714" y="151"/>
                    <a:pt x="708" y="141"/>
                  </a:cubicBezTo>
                  <a:cubicBezTo>
                    <a:pt x="696" y="154"/>
                    <a:pt x="679" y="166"/>
                    <a:pt x="655" y="175"/>
                  </a:cubicBezTo>
                  <a:lnTo>
                    <a:pt x="647" y="160"/>
                  </a:lnTo>
                  <a:cubicBezTo>
                    <a:pt x="673" y="150"/>
                    <a:pt x="690" y="139"/>
                    <a:pt x="699" y="128"/>
                  </a:cubicBezTo>
                  <a:cubicBezTo>
                    <a:pt x="690" y="111"/>
                    <a:pt x="686" y="95"/>
                    <a:pt x="685" y="78"/>
                  </a:cubicBezTo>
                  <a:cubicBezTo>
                    <a:pt x="682" y="86"/>
                    <a:pt x="679" y="92"/>
                    <a:pt x="676" y="96"/>
                  </a:cubicBezTo>
                  <a:lnTo>
                    <a:pt x="663" y="86"/>
                  </a:lnTo>
                  <a:cubicBezTo>
                    <a:pt x="678" y="64"/>
                    <a:pt x="687" y="37"/>
                    <a:pt x="690" y="4"/>
                  </a:cubicBezTo>
                  <a:lnTo>
                    <a:pt x="706" y="8"/>
                  </a:lnTo>
                  <a:cubicBezTo>
                    <a:pt x="709" y="10"/>
                    <a:pt x="708" y="11"/>
                    <a:pt x="703" y="12"/>
                  </a:cubicBezTo>
                  <a:cubicBezTo>
                    <a:pt x="702" y="21"/>
                    <a:pt x="700" y="30"/>
                    <a:pt x="697" y="39"/>
                  </a:cubicBezTo>
                  <a:lnTo>
                    <a:pt x="748" y="39"/>
                  </a:lnTo>
                  <a:lnTo>
                    <a:pt x="748" y="54"/>
                  </a:lnTo>
                  <a:lnTo>
                    <a:pt x="736" y="54"/>
                  </a:lnTo>
                  <a:cubicBezTo>
                    <a:pt x="735" y="85"/>
                    <a:pt x="729" y="110"/>
                    <a:pt x="718" y="129"/>
                  </a:cubicBezTo>
                  <a:close/>
                  <a:moveTo>
                    <a:pt x="655" y="36"/>
                  </a:moveTo>
                  <a:lnTo>
                    <a:pt x="643" y="30"/>
                  </a:lnTo>
                  <a:cubicBezTo>
                    <a:pt x="647" y="23"/>
                    <a:pt x="651" y="16"/>
                    <a:pt x="655" y="7"/>
                  </a:cubicBezTo>
                  <a:lnTo>
                    <a:pt x="668" y="14"/>
                  </a:lnTo>
                  <a:cubicBezTo>
                    <a:pt x="670" y="16"/>
                    <a:pt x="669" y="17"/>
                    <a:pt x="666" y="18"/>
                  </a:cubicBezTo>
                  <a:cubicBezTo>
                    <a:pt x="663" y="25"/>
                    <a:pt x="659" y="31"/>
                    <a:pt x="655" y="36"/>
                  </a:cubicBezTo>
                  <a:close/>
                  <a:moveTo>
                    <a:pt x="637" y="130"/>
                  </a:moveTo>
                  <a:cubicBezTo>
                    <a:pt x="641" y="126"/>
                    <a:pt x="644" y="119"/>
                    <a:pt x="646" y="110"/>
                  </a:cubicBezTo>
                  <a:lnTo>
                    <a:pt x="625" y="110"/>
                  </a:lnTo>
                  <a:cubicBezTo>
                    <a:pt x="623" y="114"/>
                    <a:pt x="620" y="119"/>
                    <a:pt x="618" y="123"/>
                  </a:cubicBezTo>
                  <a:cubicBezTo>
                    <a:pt x="625" y="125"/>
                    <a:pt x="631" y="128"/>
                    <a:pt x="637" y="130"/>
                  </a:cubicBezTo>
                  <a:close/>
                  <a:moveTo>
                    <a:pt x="607" y="142"/>
                  </a:moveTo>
                  <a:lnTo>
                    <a:pt x="595" y="135"/>
                  </a:lnTo>
                  <a:cubicBezTo>
                    <a:pt x="600" y="128"/>
                    <a:pt x="605" y="119"/>
                    <a:pt x="610" y="110"/>
                  </a:cubicBezTo>
                  <a:lnTo>
                    <a:pt x="582" y="110"/>
                  </a:lnTo>
                  <a:lnTo>
                    <a:pt x="582" y="98"/>
                  </a:lnTo>
                  <a:lnTo>
                    <a:pt x="615" y="98"/>
                  </a:lnTo>
                  <a:cubicBezTo>
                    <a:pt x="618" y="91"/>
                    <a:pt x="620" y="86"/>
                    <a:pt x="622" y="81"/>
                  </a:cubicBezTo>
                  <a:lnTo>
                    <a:pt x="636" y="85"/>
                  </a:lnTo>
                  <a:cubicBezTo>
                    <a:pt x="638" y="87"/>
                    <a:pt x="637" y="88"/>
                    <a:pt x="634" y="89"/>
                  </a:cubicBezTo>
                  <a:lnTo>
                    <a:pt x="629" y="98"/>
                  </a:lnTo>
                  <a:lnTo>
                    <a:pt x="672" y="98"/>
                  </a:lnTo>
                  <a:lnTo>
                    <a:pt x="672" y="110"/>
                  </a:lnTo>
                  <a:lnTo>
                    <a:pt x="661" y="110"/>
                  </a:lnTo>
                  <a:cubicBezTo>
                    <a:pt x="658" y="120"/>
                    <a:pt x="654" y="128"/>
                    <a:pt x="649" y="135"/>
                  </a:cubicBezTo>
                  <a:cubicBezTo>
                    <a:pt x="654" y="137"/>
                    <a:pt x="659" y="140"/>
                    <a:pt x="664" y="143"/>
                  </a:cubicBezTo>
                  <a:lnTo>
                    <a:pt x="657" y="155"/>
                  </a:lnTo>
                  <a:cubicBezTo>
                    <a:pt x="651" y="151"/>
                    <a:pt x="646" y="149"/>
                    <a:pt x="642" y="147"/>
                  </a:cubicBezTo>
                  <a:cubicBezTo>
                    <a:pt x="629" y="160"/>
                    <a:pt x="611" y="168"/>
                    <a:pt x="589" y="171"/>
                  </a:cubicBezTo>
                  <a:lnTo>
                    <a:pt x="584" y="157"/>
                  </a:lnTo>
                  <a:cubicBezTo>
                    <a:pt x="604" y="155"/>
                    <a:pt x="619" y="150"/>
                    <a:pt x="629" y="141"/>
                  </a:cubicBezTo>
                  <a:cubicBezTo>
                    <a:pt x="624" y="138"/>
                    <a:pt x="618" y="136"/>
                    <a:pt x="613" y="134"/>
                  </a:cubicBezTo>
                  <a:lnTo>
                    <a:pt x="607" y="142"/>
                  </a:lnTo>
                  <a:close/>
                  <a:moveTo>
                    <a:pt x="622" y="1"/>
                  </a:moveTo>
                  <a:lnTo>
                    <a:pt x="634" y="1"/>
                  </a:lnTo>
                  <a:cubicBezTo>
                    <a:pt x="638" y="2"/>
                    <a:pt x="639" y="3"/>
                    <a:pt x="635" y="6"/>
                  </a:cubicBezTo>
                  <a:lnTo>
                    <a:pt x="635" y="38"/>
                  </a:lnTo>
                  <a:lnTo>
                    <a:pt x="673" y="38"/>
                  </a:lnTo>
                  <a:lnTo>
                    <a:pt x="673" y="50"/>
                  </a:lnTo>
                  <a:lnTo>
                    <a:pt x="642" y="50"/>
                  </a:lnTo>
                  <a:cubicBezTo>
                    <a:pt x="647" y="56"/>
                    <a:pt x="656" y="63"/>
                    <a:pt x="667" y="69"/>
                  </a:cubicBezTo>
                  <a:lnTo>
                    <a:pt x="659" y="81"/>
                  </a:lnTo>
                  <a:cubicBezTo>
                    <a:pt x="651" y="76"/>
                    <a:pt x="643" y="69"/>
                    <a:pt x="635" y="60"/>
                  </a:cubicBezTo>
                  <a:lnTo>
                    <a:pt x="635" y="78"/>
                  </a:lnTo>
                  <a:lnTo>
                    <a:pt x="622" y="78"/>
                  </a:lnTo>
                  <a:lnTo>
                    <a:pt x="622" y="64"/>
                  </a:lnTo>
                  <a:cubicBezTo>
                    <a:pt x="614" y="74"/>
                    <a:pt x="603" y="83"/>
                    <a:pt x="589" y="91"/>
                  </a:cubicBezTo>
                  <a:lnTo>
                    <a:pt x="580" y="79"/>
                  </a:lnTo>
                  <a:cubicBezTo>
                    <a:pt x="595" y="71"/>
                    <a:pt x="608" y="61"/>
                    <a:pt x="618" y="50"/>
                  </a:cubicBezTo>
                  <a:lnTo>
                    <a:pt x="583" y="50"/>
                  </a:lnTo>
                  <a:lnTo>
                    <a:pt x="583" y="38"/>
                  </a:lnTo>
                  <a:lnTo>
                    <a:pt x="622" y="38"/>
                  </a:lnTo>
                  <a:lnTo>
                    <a:pt x="622" y="1"/>
                  </a:lnTo>
                  <a:close/>
                  <a:moveTo>
                    <a:pt x="588" y="16"/>
                  </a:moveTo>
                  <a:lnTo>
                    <a:pt x="600" y="9"/>
                  </a:lnTo>
                  <a:cubicBezTo>
                    <a:pt x="606" y="15"/>
                    <a:pt x="610" y="21"/>
                    <a:pt x="613" y="27"/>
                  </a:cubicBezTo>
                  <a:lnTo>
                    <a:pt x="601" y="36"/>
                  </a:lnTo>
                  <a:cubicBezTo>
                    <a:pt x="598" y="28"/>
                    <a:pt x="593" y="22"/>
                    <a:pt x="588" y="16"/>
                  </a:cubicBezTo>
                  <a:close/>
                  <a:moveTo>
                    <a:pt x="880" y="75"/>
                  </a:moveTo>
                  <a:lnTo>
                    <a:pt x="880" y="72"/>
                  </a:lnTo>
                  <a:lnTo>
                    <a:pt x="843" y="72"/>
                  </a:lnTo>
                  <a:lnTo>
                    <a:pt x="843" y="174"/>
                  </a:lnTo>
                  <a:lnTo>
                    <a:pt x="828" y="174"/>
                  </a:lnTo>
                  <a:lnTo>
                    <a:pt x="828" y="6"/>
                  </a:lnTo>
                  <a:lnTo>
                    <a:pt x="895" y="6"/>
                  </a:lnTo>
                  <a:lnTo>
                    <a:pt x="895" y="75"/>
                  </a:lnTo>
                  <a:lnTo>
                    <a:pt x="880" y="75"/>
                  </a:lnTo>
                  <a:close/>
                  <a:moveTo>
                    <a:pt x="880" y="33"/>
                  </a:moveTo>
                  <a:lnTo>
                    <a:pt x="880" y="18"/>
                  </a:lnTo>
                  <a:lnTo>
                    <a:pt x="843" y="18"/>
                  </a:lnTo>
                  <a:lnTo>
                    <a:pt x="843" y="33"/>
                  </a:lnTo>
                  <a:lnTo>
                    <a:pt x="880" y="33"/>
                  </a:lnTo>
                  <a:close/>
                  <a:moveTo>
                    <a:pt x="880" y="60"/>
                  </a:moveTo>
                  <a:lnTo>
                    <a:pt x="880" y="45"/>
                  </a:lnTo>
                  <a:lnTo>
                    <a:pt x="843" y="45"/>
                  </a:lnTo>
                  <a:lnTo>
                    <a:pt x="843" y="60"/>
                  </a:lnTo>
                  <a:lnTo>
                    <a:pt x="880" y="60"/>
                  </a:lnTo>
                  <a:close/>
                  <a:moveTo>
                    <a:pt x="882" y="146"/>
                  </a:moveTo>
                  <a:lnTo>
                    <a:pt x="882" y="156"/>
                  </a:lnTo>
                  <a:lnTo>
                    <a:pt x="869" y="156"/>
                  </a:lnTo>
                  <a:lnTo>
                    <a:pt x="869" y="90"/>
                  </a:lnTo>
                  <a:lnTo>
                    <a:pt x="940" y="90"/>
                  </a:lnTo>
                  <a:lnTo>
                    <a:pt x="940" y="152"/>
                  </a:lnTo>
                  <a:lnTo>
                    <a:pt x="928" y="152"/>
                  </a:lnTo>
                  <a:lnTo>
                    <a:pt x="928" y="146"/>
                  </a:lnTo>
                  <a:lnTo>
                    <a:pt x="882" y="146"/>
                  </a:lnTo>
                  <a:close/>
                  <a:moveTo>
                    <a:pt x="928" y="134"/>
                  </a:moveTo>
                  <a:lnTo>
                    <a:pt x="928" y="102"/>
                  </a:lnTo>
                  <a:lnTo>
                    <a:pt x="882" y="102"/>
                  </a:lnTo>
                  <a:lnTo>
                    <a:pt x="882" y="134"/>
                  </a:lnTo>
                  <a:lnTo>
                    <a:pt x="928" y="134"/>
                  </a:lnTo>
                  <a:close/>
                  <a:moveTo>
                    <a:pt x="953" y="171"/>
                  </a:moveTo>
                  <a:lnTo>
                    <a:pt x="949" y="157"/>
                  </a:lnTo>
                  <a:lnTo>
                    <a:pt x="964" y="157"/>
                  </a:lnTo>
                  <a:cubicBezTo>
                    <a:pt x="966" y="157"/>
                    <a:pt x="967" y="156"/>
                    <a:pt x="967" y="155"/>
                  </a:cubicBezTo>
                  <a:lnTo>
                    <a:pt x="967" y="72"/>
                  </a:lnTo>
                  <a:lnTo>
                    <a:pt x="928" y="72"/>
                  </a:lnTo>
                  <a:lnTo>
                    <a:pt x="928" y="76"/>
                  </a:lnTo>
                  <a:lnTo>
                    <a:pt x="913" y="76"/>
                  </a:lnTo>
                  <a:lnTo>
                    <a:pt x="913" y="6"/>
                  </a:lnTo>
                  <a:lnTo>
                    <a:pt x="982" y="6"/>
                  </a:lnTo>
                  <a:lnTo>
                    <a:pt x="982" y="159"/>
                  </a:lnTo>
                  <a:cubicBezTo>
                    <a:pt x="982" y="167"/>
                    <a:pt x="978" y="171"/>
                    <a:pt x="970" y="171"/>
                  </a:cubicBezTo>
                  <a:lnTo>
                    <a:pt x="953" y="171"/>
                  </a:lnTo>
                  <a:close/>
                  <a:moveTo>
                    <a:pt x="967" y="18"/>
                  </a:moveTo>
                  <a:lnTo>
                    <a:pt x="928" y="18"/>
                  </a:lnTo>
                  <a:lnTo>
                    <a:pt x="928" y="33"/>
                  </a:lnTo>
                  <a:lnTo>
                    <a:pt x="967" y="33"/>
                  </a:lnTo>
                  <a:lnTo>
                    <a:pt x="967" y="18"/>
                  </a:lnTo>
                  <a:close/>
                  <a:moveTo>
                    <a:pt x="967" y="60"/>
                  </a:moveTo>
                  <a:lnTo>
                    <a:pt x="967" y="45"/>
                  </a:lnTo>
                  <a:lnTo>
                    <a:pt x="928" y="45"/>
                  </a:lnTo>
                  <a:lnTo>
                    <a:pt x="928" y="60"/>
                  </a:lnTo>
                  <a:lnTo>
                    <a:pt x="967" y="60"/>
                  </a:lnTo>
                  <a:close/>
                  <a:moveTo>
                    <a:pt x="1117" y="24"/>
                  </a:moveTo>
                  <a:lnTo>
                    <a:pt x="1117" y="154"/>
                  </a:lnTo>
                  <a:lnTo>
                    <a:pt x="1099" y="154"/>
                  </a:lnTo>
                  <a:lnTo>
                    <a:pt x="1099" y="54"/>
                  </a:lnTo>
                  <a:lnTo>
                    <a:pt x="1062" y="54"/>
                  </a:lnTo>
                  <a:lnTo>
                    <a:pt x="1062" y="42"/>
                  </a:lnTo>
                  <a:cubicBezTo>
                    <a:pt x="1084" y="43"/>
                    <a:pt x="1098" y="37"/>
                    <a:pt x="1105" y="24"/>
                  </a:cubicBezTo>
                  <a:lnTo>
                    <a:pt x="1117" y="24"/>
                  </a:lnTo>
                  <a:close/>
                  <a:moveTo>
                    <a:pt x="1268" y="92"/>
                  </a:moveTo>
                  <a:cubicBezTo>
                    <a:pt x="1262" y="98"/>
                    <a:pt x="1259" y="105"/>
                    <a:pt x="1259" y="114"/>
                  </a:cubicBezTo>
                  <a:cubicBezTo>
                    <a:pt x="1259" y="122"/>
                    <a:pt x="1262" y="128"/>
                    <a:pt x="1267" y="133"/>
                  </a:cubicBezTo>
                  <a:cubicBezTo>
                    <a:pt x="1273" y="140"/>
                    <a:pt x="1282" y="143"/>
                    <a:pt x="1292" y="143"/>
                  </a:cubicBezTo>
                  <a:cubicBezTo>
                    <a:pt x="1302" y="143"/>
                    <a:pt x="1309" y="140"/>
                    <a:pt x="1315" y="134"/>
                  </a:cubicBezTo>
                  <a:cubicBezTo>
                    <a:pt x="1320" y="129"/>
                    <a:pt x="1323" y="122"/>
                    <a:pt x="1323" y="113"/>
                  </a:cubicBezTo>
                  <a:cubicBezTo>
                    <a:pt x="1323" y="104"/>
                    <a:pt x="1320" y="97"/>
                    <a:pt x="1314" y="91"/>
                  </a:cubicBezTo>
                  <a:cubicBezTo>
                    <a:pt x="1308" y="86"/>
                    <a:pt x="1301" y="83"/>
                    <a:pt x="1291" y="83"/>
                  </a:cubicBezTo>
                  <a:cubicBezTo>
                    <a:pt x="1282" y="83"/>
                    <a:pt x="1274" y="86"/>
                    <a:pt x="1268" y="92"/>
                  </a:cubicBezTo>
                  <a:close/>
                  <a:moveTo>
                    <a:pt x="1312" y="44"/>
                  </a:moveTo>
                  <a:cubicBezTo>
                    <a:pt x="1308" y="39"/>
                    <a:pt x="1302" y="37"/>
                    <a:pt x="1294" y="37"/>
                  </a:cubicBezTo>
                  <a:cubicBezTo>
                    <a:pt x="1284" y="37"/>
                    <a:pt x="1275" y="40"/>
                    <a:pt x="1269" y="47"/>
                  </a:cubicBezTo>
                  <a:cubicBezTo>
                    <a:pt x="1260" y="55"/>
                    <a:pt x="1256" y="68"/>
                    <a:pt x="1257" y="85"/>
                  </a:cubicBezTo>
                  <a:cubicBezTo>
                    <a:pt x="1267" y="74"/>
                    <a:pt x="1280" y="68"/>
                    <a:pt x="1296" y="68"/>
                  </a:cubicBezTo>
                  <a:cubicBezTo>
                    <a:pt x="1309" y="68"/>
                    <a:pt x="1320" y="72"/>
                    <a:pt x="1328" y="80"/>
                  </a:cubicBezTo>
                  <a:cubicBezTo>
                    <a:pt x="1336" y="88"/>
                    <a:pt x="1340" y="99"/>
                    <a:pt x="1340" y="113"/>
                  </a:cubicBezTo>
                  <a:cubicBezTo>
                    <a:pt x="1340" y="125"/>
                    <a:pt x="1336" y="135"/>
                    <a:pt x="1328" y="143"/>
                  </a:cubicBezTo>
                  <a:cubicBezTo>
                    <a:pt x="1320" y="151"/>
                    <a:pt x="1308" y="156"/>
                    <a:pt x="1292" y="156"/>
                  </a:cubicBezTo>
                  <a:cubicBezTo>
                    <a:pt x="1276" y="156"/>
                    <a:pt x="1263" y="151"/>
                    <a:pt x="1254" y="141"/>
                  </a:cubicBezTo>
                  <a:cubicBezTo>
                    <a:pt x="1243" y="131"/>
                    <a:pt x="1238" y="114"/>
                    <a:pt x="1238" y="90"/>
                  </a:cubicBezTo>
                  <a:cubicBezTo>
                    <a:pt x="1238" y="67"/>
                    <a:pt x="1244" y="49"/>
                    <a:pt x="1255" y="38"/>
                  </a:cubicBezTo>
                  <a:cubicBezTo>
                    <a:pt x="1265" y="28"/>
                    <a:pt x="1277" y="24"/>
                    <a:pt x="1293" y="24"/>
                  </a:cubicBezTo>
                  <a:cubicBezTo>
                    <a:pt x="1308" y="24"/>
                    <a:pt x="1319" y="27"/>
                    <a:pt x="1326" y="34"/>
                  </a:cubicBezTo>
                  <a:cubicBezTo>
                    <a:pt x="1330" y="39"/>
                    <a:pt x="1334" y="45"/>
                    <a:pt x="1338" y="53"/>
                  </a:cubicBezTo>
                  <a:lnTo>
                    <a:pt x="1318" y="53"/>
                  </a:lnTo>
                  <a:cubicBezTo>
                    <a:pt x="1317" y="49"/>
                    <a:pt x="1315" y="46"/>
                    <a:pt x="1312" y="4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104" name="Rectangle 90"/>
            <p:cNvSpPr>
              <a:spLocks noChangeArrowheads="1"/>
            </p:cNvSpPr>
            <p:nvPr/>
          </p:nvSpPr>
          <p:spPr bwMode="auto">
            <a:xfrm>
              <a:off x="47625" y="1257300"/>
              <a:ext cx="4057650"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solidFill>
                  <a:prstClr val="black"/>
                </a:solidFill>
              </a:endParaRPr>
            </a:p>
          </p:txBody>
        </p:sp>
        <p:sp>
          <p:nvSpPr>
            <p:cNvPr id="105" name="Freeform 91"/>
            <p:cNvSpPr>
              <a:spLocks noEditPoints="1"/>
            </p:cNvSpPr>
            <p:nvPr/>
          </p:nvSpPr>
          <p:spPr bwMode="auto">
            <a:xfrm>
              <a:off x="283845" y="1309370"/>
              <a:ext cx="81280" cy="83185"/>
            </a:xfrm>
            <a:custGeom>
              <a:avLst/>
              <a:gdLst>
                <a:gd name="T0" fmla="*/ 16 w 136"/>
                <a:gd name="T1" fmla="*/ 137 h 140"/>
                <a:gd name="T2" fmla="*/ 0 w 136"/>
                <a:gd name="T3" fmla="*/ 137 h 140"/>
                <a:gd name="T4" fmla="*/ 0 w 136"/>
                <a:gd name="T5" fmla="*/ 0 h 140"/>
                <a:gd name="T6" fmla="*/ 17 w 136"/>
                <a:gd name="T7" fmla="*/ 0 h 140"/>
                <a:gd name="T8" fmla="*/ 17 w 136"/>
                <a:gd name="T9" fmla="*/ 49 h 140"/>
                <a:gd name="T10" fmla="*/ 44 w 136"/>
                <a:gd name="T11" fmla="*/ 36 h 140"/>
                <a:gd name="T12" fmla="*/ 62 w 136"/>
                <a:gd name="T13" fmla="*/ 39 h 140"/>
                <a:gd name="T14" fmla="*/ 75 w 136"/>
                <a:gd name="T15" fmla="*/ 50 h 140"/>
                <a:gd name="T16" fmla="*/ 83 w 136"/>
                <a:gd name="T17" fmla="*/ 66 h 140"/>
                <a:gd name="T18" fmla="*/ 86 w 136"/>
                <a:gd name="T19" fmla="*/ 86 h 140"/>
                <a:gd name="T20" fmla="*/ 74 w 136"/>
                <a:gd name="T21" fmla="*/ 126 h 140"/>
                <a:gd name="T22" fmla="*/ 43 w 136"/>
                <a:gd name="T23" fmla="*/ 140 h 140"/>
                <a:gd name="T24" fmla="*/ 16 w 136"/>
                <a:gd name="T25" fmla="*/ 125 h 140"/>
                <a:gd name="T26" fmla="*/ 16 w 136"/>
                <a:gd name="T27" fmla="*/ 137 h 140"/>
                <a:gd name="T28" fmla="*/ 15 w 136"/>
                <a:gd name="T29" fmla="*/ 87 h 140"/>
                <a:gd name="T30" fmla="*/ 20 w 136"/>
                <a:gd name="T31" fmla="*/ 113 h 140"/>
                <a:gd name="T32" fmla="*/ 42 w 136"/>
                <a:gd name="T33" fmla="*/ 126 h 140"/>
                <a:gd name="T34" fmla="*/ 61 w 136"/>
                <a:gd name="T35" fmla="*/ 116 h 140"/>
                <a:gd name="T36" fmla="*/ 69 w 136"/>
                <a:gd name="T37" fmla="*/ 87 h 140"/>
                <a:gd name="T38" fmla="*/ 61 w 136"/>
                <a:gd name="T39" fmla="*/ 59 h 140"/>
                <a:gd name="T40" fmla="*/ 43 w 136"/>
                <a:gd name="T41" fmla="*/ 49 h 140"/>
                <a:gd name="T42" fmla="*/ 24 w 136"/>
                <a:gd name="T43" fmla="*/ 59 h 140"/>
                <a:gd name="T44" fmla="*/ 15 w 136"/>
                <a:gd name="T45" fmla="*/ 87 h 140"/>
                <a:gd name="T46" fmla="*/ 117 w 136"/>
                <a:gd name="T47" fmla="*/ 137 h 140"/>
                <a:gd name="T48" fmla="*/ 117 w 136"/>
                <a:gd name="T49" fmla="*/ 118 h 140"/>
                <a:gd name="T50" fmla="*/ 136 w 136"/>
                <a:gd name="T51" fmla="*/ 118 h 140"/>
                <a:gd name="T52" fmla="*/ 136 w 136"/>
                <a:gd name="T53" fmla="*/ 137 h 140"/>
                <a:gd name="T54" fmla="*/ 117 w 136"/>
                <a:gd name="T55" fmla="*/ 13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6" h="140">
                  <a:moveTo>
                    <a:pt x="16" y="137"/>
                  </a:moveTo>
                  <a:lnTo>
                    <a:pt x="0" y="137"/>
                  </a:lnTo>
                  <a:lnTo>
                    <a:pt x="0" y="0"/>
                  </a:lnTo>
                  <a:lnTo>
                    <a:pt x="17" y="0"/>
                  </a:lnTo>
                  <a:lnTo>
                    <a:pt x="17" y="49"/>
                  </a:lnTo>
                  <a:cubicBezTo>
                    <a:pt x="24" y="40"/>
                    <a:pt x="33" y="36"/>
                    <a:pt x="44" y="36"/>
                  </a:cubicBezTo>
                  <a:cubicBezTo>
                    <a:pt x="50" y="36"/>
                    <a:pt x="56" y="37"/>
                    <a:pt x="62" y="39"/>
                  </a:cubicBezTo>
                  <a:cubicBezTo>
                    <a:pt x="67" y="42"/>
                    <a:pt x="72" y="45"/>
                    <a:pt x="75" y="50"/>
                  </a:cubicBezTo>
                  <a:cubicBezTo>
                    <a:pt x="79" y="54"/>
                    <a:pt x="81" y="60"/>
                    <a:pt x="83" y="66"/>
                  </a:cubicBezTo>
                  <a:cubicBezTo>
                    <a:pt x="85" y="72"/>
                    <a:pt x="86" y="79"/>
                    <a:pt x="86" y="86"/>
                  </a:cubicBezTo>
                  <a:cubicBezTo>
                    <a:pt x="86" y="103"/>
                    <a:pt x="82" y="116"/>
                    <a:pt x="74" y="126"/>
                  </a:cubicBezTo>
                  <a:cubicBezTo>
                    <a:pt x="65" y="135"/>
                    <a:pt x="55" y="140"/>
                    <a:pt x="43" y="140"/>
                  </a:cubicBezTo>
                  <a:cubicBezTo>
                    <a:pt x="32" y="140"/>
                    <a:pt x="22" y="135"/>
                    <a:pt x="16" y="125"/>
                  </a:cubicBezTo>
                  <a:lnTo>
                    <a:pt x="16" y="137"/>
                  </a:lnTo>
                  <a:close/>
                  <a:moveTo>
                    <a:pt x="15" y="87"/>
                  </a:moveTo>
                  <a:cubicBezTo>
                    <a:pt x="15" y="99"/>
                    <a:pt x="17" y="107"/>
                    <a:pt x="20" y="113"/>
                  </a:cubicBezTo>
                  <a:cubicBezTo>
                    <a:pt x="26" y="121"/>
                    <a:pt x="33" y="126"/>
                    <a:pt x="42" y="126"/>
                  </a:cubicBezTo>
                  <a:cubicBezTo>
                    <a:pt x="49" y="126"/>
                    <a:pt x="56" y="123"/>
                    <a:pt x="61" y="116"/>
                  </a:cubicBezTo>
                  <a:cubicBezTo>
                    <a:pt x="67" y="110"/>
                    <a:pt x="69" y="100"/>
                    <a:pt x="69" y="87"/>
                  </a:cubicBezTo>
                  <a:cubicBezTo>
                    <a:pt x="69" y="74"/>
                    <a:pt x="67" y="65"/>
                    <a:pt x="61" y="59"/>
                  </a:cubicBezTo>
                  <a:cubicBezTo>
                    <a:pt x="56" y="53"/>
                    <a:pt x="50" y="49"/>
                    <a:pt x="43" y="49"/>
                  </a:cubicBezTo>
                  <a:cubicBezTo>
                    <a:pt x="35" y="49"/>
                    <a:pt x="29" y="53"/>
                    <a:pt x="24" y="59"/>
                  </a:cubicBezTo>
                  <a:cubicBezTo>
                    <a:pt x="18" y="66"/>
                    <a:pt x="15" y="75"/>
                    <a:pt x="15" y="87"/>
                  </a:cubicBezTo>
                  <a:close/>
                  <a:moveTo>
                    <a:pt x="117" y="137"/>
                  </a:moveTo>
                  <a:lnTo>
                    <a:pt x="117" y="118"/>
                  </a:lnTo>
                  <a:lnTo>
                    <a:pt x="136" y="118"/>
                  </a:lnTo>
                  <a:lnTo>
                    <a:pt x="136" y="137"/>
                  </a:lnTo>
                  <a:lnTo>
                    <a:pt x="117" y="13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sp>
          <p:nvSpPr>
            <p:cNvPr id="106" name="Freeform 92"/>
            <p:cNvSpPr>
              <a:spLocks noEditPoints="1"/>
            </p:cNvSpPr>
            <p:nvPr/>
          </p:nvSpPr>
          <p:spPr bwMode="auto">
            <a:xfrm>
              <a:off x="409575" y="1297940"/>
              <a:ext cx="1995805" cy="116840"/>
            </a:xfrm>
            <a:custGeom>
              <a:avLst/>
              <a:gdLst>
                <a:gd name="T0" fmla="*/ 135 w 3352"/>
                <a:gd name="T1" fmla="*/ 83 h 197"/>
                <a:gd name="T2" fmla="*/ 0 w 3352"/>
                <a:gd name="T3" fmla="*/ 69 h 197"/>
                <a:gd name="T4" fmla="*/ 137 w 3352"/>
                <a:gd name="T5" fmla="*/ 22 h 197"/>
                <a:gd name="T6" fmla="*/ 238 w 3352"/>
                <a:gd name="T7" fmla="*/ 129 h 197"/>
                <a:gd name="T8" fmla="*/ 281 w 3352"/>
                <a:gd name="T9" fmla="*/ 59 h 197"/>
                <a:gd name="T10" fmla="*/ 305 w 3352"/>
                <a:gd name="T11" fmla="*/ 156 h 197"/>
                <a:gd name="T12" fmla="*/ 322 w 3352"/>
                <a:gd name="T13" fmla="*/ 126 h 197"/>
                <a:gd name="T14" fmla="*/ 335 w 3352"/>
                <a:gd name="T15" fmla="*/ 8 h 197"/>
                <a:gd name="T16" fmla="*/ 206 w 3352"/>
                <a:gd name="T17" fmla="*/ 10 h 197"/>
                <a:gd name="T18" fmla="*/ 398 w 3352"/>
                <a:gd name="T19" fmla="*/ 79 h 197"/>
                <a:gd name="T20" fmla="*/ 532 w 3352"/>
                <a:gd name="T21" fmla="*/ 138 h 197"/>
                <a:gd name="T22" fmla="*/ 495 w 3352"/>
                <a:gd name="T23" fmla="*/ 5 h 197"/>
                <a:gd name="T24" fmla="*/ 475 w 3352"/>
                <a:gd name="T25" fmla="*/ 87 h 197"/>
                <a:gd name="T26" fmla="*/ 431 w 3352"/>
                <a:gd name="T27" fmla="*/ 172 h 197"/>
                <a:gd name="T28" fmla="*/ 578 w 3352"/>
                <a:gd name="T29" fmla="*/ 76 h 197"/>
                <a:gd name="T30" fmla="*/ 701 w 3352"/>
                <a:gd name="T31" fmla="*/ 197 h 197"/>
                <a:gd name="T32" fmla="*/ 701 w 3352"/>
                <a:gd name="T33" fmla="*/ 197 h 197"/>
                <a:gd name="T34" fmla="*/ 873 w 3352"/>
                <a:gd name="T35" fmla="*/ 59 h 197"/>
                <a:gd name="T36" fmla="*/ 894 w 3352"/>
                <a:gd name="T37" fmla="*/ 168 h 197"/>
                <a:gd name="T38" fmla="*/ 754 w 3352"/>
                <a:gd name="T39" fmla="*/ 37 h 197"/>
                <a:gd name="T40" fmla="*/ 1039 w 3352"/>
                <a:gd name="T41" fmla="*/ 54 h 197"/>
                <a:gd name="T42" fmla="*/ 1029 w 3352"/>
                <a:gd name="T43" fmla="*/ 78 h 197"/>
                <a:gd name="T44" fmla="*/ 1062 w 3352"/>
                <a:gd name="T45" fmla="*/ 129 h 197"/>
                <a:gd name="T46" fmla="*/ 962 w 3352"/>
                <a:gd name="T47" fmla="*/ 123 h 197"/>
                <a:gd name="T48" fmla="*/ 978 w 3352"/>
                <a:gd name="T49" fmla="*/ 89 h 197"/>
                <a:gd name="T50" fmla="*/ 928 w 3352"/>
                <a:gd name="T51" fmla="*/ 157 h 197"/>
                <a:gd name="T52" fmla="*/ 986 w 3352"/>
                <a:gd name="T53" fmla="*/ 50 h 197"/>
                <a:gd name="T54" fmla="*/ 927 w 3352"/>
                <a:gd name="T55" fmla="*/ 50 h 197"/>
                <a:gd name="T56" fmla="*/ 1116 w 3352"/>
                <a:gd name="T57" fmla="*/ 197 h 197"/>
                <a:gd name="T58" fmla="*/ 1225 w 3352"/>
                <a:gd name="T59" fmla="*/ 174 h 197"/>
                <a:gd name="T60" fmla="*/ 1380 w 3352"/>
                <a:gd name="T61" fmla="*/ 6 h 197"/>
                <a:gd name="T62" fmla="*/ 1432 w 3352"/>
                <a:gd name="T63" fmla="*/ 45 h 197"/>
                <a:gd name="T64" fmla="*/ 1480 w 3352"/>
                <a:gd name="T65" fmla="*/ 152 h 197"/>
                <a:gd name="T66" fmla="*/ 1516 w 3352"/>
                <a:gd name="T67" fmla="*/ 157 h 197"/>
                <a:gd name="T68" fmla="*/ 1505 w 3352"/>
                <a:gd name="T69" fmla="*/ 171 h 197"/>
                <a:gd name="T70" fmla="*/ 1519 w 3352"/>
                <a:gd name="T71" fmla="*/ 60 h 197"/>
                <a:gd name="T72" fmla="*/ 1800 w 3352"/>
                <a:gd name="T73" fmla="*/ 26 h 197"/>
                <a:gd name="T74" fmla="*/ 1806 w 3352"/>
                <a:gd name="T75" fmla="*/ 144 h 197"/>
                <a:gd name="T76" fmla="*/ 1793 w 3352"/>
                <a:gd name="T77" fmla="*/ 94 h 197"/>
                <a:gd name="T78" fmla="*/ 1953 w 3352"/>
                <a:gd name="T79" fmla="*/ 156 h 197"/>
                <a:gd name="T80" fmla="*/ 2104 w 3352"/>
                <a:gd name="T81" fmla="*/ 33 h 197"/>
                <a:gd name="T82" fmla="*/ 2106 w 3352"/>
                <a:gd name="T83" fmla="*/ 146 h 197"/>
                <a:gd name="T84" fmla="*/ 2152 w 3352"/>
                <a:gd name="T85" fmla="*/ 102 h 197"/>
                <a:gd name="T86" fmla="*/ 2152 w 3352"/>
                <a:gd name="T87" fmla="*/ 76 h 197"/>
                <a:gd name="T88" fmla="*/ 2191 w 3352"/>
                <a:gd name="T89" fmla="*/ 33 h 197"/>
                <a:gd name="T90" fmla="*/ 2323 w 3352"/>
                <a:gd name="T91" fmla="*/ 54 h 197"/>
                <a:gd name="T92" fmla="*/ 2538 w 3352"/>
                <a:gd name="T93" fmla="*/ 99 h 197"/>
                <a:gd name="T94" fmla="*/ 2479 w 3352"/>
                <a:gd name="T95" fmla="*/ 36 h 197"/>
                <a:gd name="T96" fmla="*/ 2476 w 3352"/>
                <a:gd name="T97" fmla="*/ 144 h 197"/>
                <a:gd name="T98" fmla="*/ 2632 w 3352"/>
                <a:gd name="T99" fmla="*/ 170 h 197"/>
                <a:gd name="T100" fmla="*/ 2791 w 3352"/>
                <a:gd name="T101" fmla="*/ 75 h 197"/>
                <a:gd name="T102" fmla="*/ 2739 w 3352"/>
                <a:gd name="T103" fmla="*/ 60 h 197"/>
                <a:gd name="T104" fmla="*/ 2778 w 3352"/>
                <a:gd name="T105" fmla="*/ 146 h 197"/>
                <a:gd name="T106" fmla="*/ 2863 w 3352"/>
                <a:gd name="T107" fmla="*/ 72 h 197"/>
                <a:gd name="T108" fmla="*/ 2824 w 3352"/>
                <a:gd name="T109" fmla="*/ 18 h 197"/>
                <a:gd name="T110" fmla="*/ 3013 w 3352"/>
                <a:gd name="T111" fmla="*/ 154 h 197"/>
                <a:gd name="T112" fmla="*/ 3190 w 3352"/>
                <a:gd name="T113" fmla="*/ 26 h 197"/>
                <a:gd name="T114" fmla="*/ 3197 w 3352"/>
                <a:gd name="T115" fmla="*/ 44 h 197"/>
                <a:gd name="T116" fmla="*/ 3325 w 3352"/>
                <a:gd name="T117" fmla="*/ 120 h 197"/>
                <a:gd name="T118" fmla="*/ 3337 w 3352"/>
                <a:gd name="T119" fmla="*/ 15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52" h="197">
                  <a:moveTo>
                    <a:pt x="89" y="54"/>
                  </a:moveTo>
                  <a:lnTo>
                    <a:pt x="100" y="61"/>
                  </a:lnTo>
                  <a:lnTo>
                    <a:pt x="94" y="69"/>
                  </a:lnTo>
                  <a:lnTo>
                    <a:pt x="143" y="69"/>
                  </a:lnTo>
                  <a:lnTo>
                    <a:pt x="146" y="66"/>
                  </a:lnTo>
                  <a:lnTo>
                    <a:pt x="159" y="77"/>
                  </a:lnTo>
                  <a:cubicBezTo>
                    <a:pt x="161" y="80"/>
                    <a:pt x="160" y="81"/>
                    <a:pt x="157" y="81"/>
                  </a:cubicBezTo>
                  <a:cubicBezTo>
                    <a:pt x="143" y="100"/>
                    <a:pt x="127" y="115"/>
                    <a:pt x="108" y="126"/>
                  </a:cubicBezTo>
                  <a:lnTo>
                    <a:pt x="99" y="114"/>
                  </a:lnTo>
                  <a:cubicBezTo>
                    <a:pt x="115" y="104"/>
                    <a:pt x="127" y="93"/>
                    <a:pt x="135" y="83"/>
                  </a:cubicBezTo>
                  <a:lnTo>
                    <a:pt x="86" y="83"/>
                  </a:lnTo>
                  <a:lnTo>
                    <a:pt x="86" y="159"/>
                  </a:lnTo>
                  <a:cubicBezTo>
                    <a:pt x="86" y="167"/>
                    <a:pt x="82" y="171"/>
                    <a:pt x="74" y="171"/>
                  </a:cubicBezTo>
                  <a:lnTo>
                    <a:pt x="56" y="171"/>
                  </a:lnTo>
                  <a:lnTo>
                    <a:pt x="54" y="157"/>
                  </a:lnTo>
                  <a:lnTo>
                    <a:pt x="68" y="157"/>
                  </a:lnTo>
                  <a:cubicBezTo>
                    <a:pt x="70" y="157"/>
                    <a:pt x="71" y="156"/>
                    <a:pt x="71" y="154"/>
                  </a:cubicBezTo>
                  <a:lnTo>
                    <a:pt x="71" y="83"/>
                  </a:lnTo>
                  <a:lnTo>
                    <a:pt x="0" y="83"/>
                  </a:lnTo>
                  <a:lnTo>
                    <a:pt x="0" y="69"/>
                  </a:lnTo>
                  <a:lnTo>
                    <a:pt x="81" y="69"/>
                  </a:lnTo>
                  <a:cubicBezTo>
                    <a:pt x="66" y="59"/>
                    <a:pt x="52" y="51"/>
                    <a:pt x="40" y="45"/>
                  </a:cubicBezTo>
                  <a:lnTo>
                    <a:pt x="50" y="33"/>
                  </a:lnTo>
                  <a:cubicBezTo>
                    <a:pt x="59" y="36"/>
                    <a:pt x="68" y="41"/>
                    <a:pt x="77" y="46"/>
                  </a:cubicBezTo>
                  <a:lnTo>
                    <a:pt x="107" y="26"/>
                  </a:lnTo>
                  <a:lnTo>
                    <a:pt x="14" y="26"/>
                  </a:lnTo>
                  <a:lnTo>
                    <a:pt x="14" y="12"/>
                  </a:lnTo>
                  <a:lnTo>
                    <a:pt x="122" y="12"/>
                  </a:lnTo>
                  <a:lnTo>
                    <a:pt x="125" y="9"/>
                  </a:lnTo>
                  <a:lnTo>
                    <a:pt x="137" y="22"/>
                  </a:lnTo>
                  <a:cubicBezTo>
                    <a:pt x="139" y="26"/>
                    <a:pt x="138" y="27"/>
                    <a:pt x="134" y="26"/>
                  </a:cubicBezTo>
                  <a:lnTo>
                    <a:pt x="89" y="54"/>
                  </a:lnTo>
                  <a:close/>
                  <a:moveTo>
                    <a:pt x="187" y="156"/>
                  </a:moveTo>
                  <a:cubicBezTo>
                    <a:pt x="196" y="143"/>
                    <a:pt x="206" y="125"/>
                    <a:pt x="215" y="102"/>
                  </a:cubicBezTo>
                  <a:lnTo>
                    <a:pt x="227" y="111"/>
                  </a:lnTo>
                  <a:cubicBezTo>
                    <a:pt x="220" y="130"/>
                    <a:pt x="212" y="148"/>
                    <a:pt x="203" y="165"/>
                  </a:cubicBezTo>
                  <a:cubicBezTo>
                    <a:pt x="203" y="170"/>
                    <a:pt x="202" y="171"/>
                    <a:pt x="198" y="168"/>
                  </a:cubicBezTo>
                  <a:lnTo>
                    <a:pt x="187" y="156"/>
                  </a:lnTo>
                  <a:close/>
                  <a:moveTo>
                    <a:pt x="293" y="129"/>
                  </a:moveTo>
                  <a:lnTo>
                    <a:pt x="238" y="129"/>
                  </a:lnTo>
                  <a:lnTo>
                    <a:pt x="238" y="10"/>
                  </a:lnTo>
                  <a:lnTo>
                    <a:pt x="293" y="10"/>
                  </a:lnTo>
                  <a:lnTo>
                    <a:pt x="293" y="129"/>
                  </a:lnTo>
                  <a:close/>
                  <a:moveTo>
                    <a:pt x="281" y="45"/>
                  </a:moveTo>
                  <a:lnTo>
                    <a:pt x="281" y="24"/>
                  </a:lnTo>
                  <a:lnTo>
                    <a:pt x="251" y="24"/>
                  </a:lnTo>
                  <a:lnTo>
                    <a:pt x="251" y="45"/>
                  </a:lnTo>
                  <a:lnTo>
                    <a:pt x="281" y="45"/>
                  </a:lnTo>
                  <a:close/>
                  <a:moveTo>
                    <a:pt x="281" y="78"/>
                  </a:moveTo>
                  <a:lnTo>
                    <a:pt x="281" y="59"/>
                  </a:lnTo>
                  <a:lnTo>
                    <a:pt x="251" y="59"/>
                  </a:lnTo>
                  <a:lnTo>
                    <a:pt x="251" y="78"/>
                  </a:lnTo>
                  <a:lnTo>
                    <a:pt x="281" y="78"/>
                  </a:lnTo>
                  <a:close/>
                  <a:moveTo>
                    <a:pt x="281" y="114"/>
                  </a:moveTo>
                  <a:lnTo>
                    <a:pt x="281" y="93"/>
                  </a:lnTo>
                  <a:lnTo>
                    <a:pt x="251" y="93"/>
                  </a:lnTo>
                  <a:lnTo>
                    <a:pt x="251" y="114"/>
                  </a:lnTo>
                  <a:lnTo>
                    <a:pt x="281" y="114"/>
                  </a:lnTo>
                  <a:close/>
                  <a:moveTo>
                    <a:pt x="280" y="130"/>
                  </a:moveTo>
                  <a:cubicBezTo>
                    <a:pt x="290" y="139"/>
                    <a:pt x="299" y="147"/>
                    <a:pt x="305" y="156"/>
                  </a:cubicBezTo>
                  <a:lnTo>
                    <a:pt x="293" y="167"/>
                  </a:lnTo>
                  <a:cubicBezTo>
                    <a:pt x="287" y="158"/>
                    <a:pt x="280" y="149"/>
                    <a:pt x="270" y="140"/>
                  </a:cubicBezTo>
                  <a:lnTo>
                    <a:pt x="280" y="130"/>
                  </a:lnTo>
                  <a:close/>
                  <a:moveTo>
                    <a:pt x="264" y="141"/>
                  </a:moveTo>
                  <a:cubicBezTo>
                    <a:pt x="266" y="143"/>
                    <a:pt x="264" y="144"/>
                    <a:pt x="260" y="144"/>
                  </a:cubicBezTo>
                  <a:cubicBezTo>
                    <a:pt x="252" y="154"/>
                    <a:pt x="242" y="163"/>
                    <a:pt x="230" y="171"/>
                  </a:cubicBezTo>
                  <a:lnTo>
                    <a:pt x="222" y="158"/>
                  </a:lnTo>
                  <a:cubicBezTo>
                    <a:pt x="235" y="149"/>
                    <a:pt x="245" y="140"/>
                    <a:pt x="253" y="130"/>
                  </a:cubicBezTo>
                  <a:lnTo>
                    <a:pt x="264" y="141"/>
                  </a:lnTo>
                  <a:close/>
                  <a:moveTo>
                    <a:pt x="322" y="126"/>
                  </a:moveTo>
                  <a:lnTo>
                    <a:pt x="307" y="126"/>
                  </a:lnTo>
                  <a:lnTo>
                    <a:pt x="307" y="25"/>
                  </a:lnTo>
                  <a:lnTo>
                    <a:pt x="321" y="25"/>
                  </a:lnTo>
                  <a:cubicBezTo>
                    <a:pt x="325" y="26"/>
                    <a:pt x="325" y="27"/>
                    <a:pt x="322" y="30"/>
                  </a:cubicBezTo>
                  <a:lnTo>
                    <a:pt x="322" y="126"/>
                  </a:lnTo>
                  <a:close/>
                  <a:moveTo>
                    <a:pt x="326" y="170"/>
                  </a:moveTo>
                  <a:lnTo>
                    <a:pt x="323" y="156"/>
                  </a:lnTo>
                  <a:lnTo>
                    <a:pt x="332" y="156"/>
                  </a:lnTo>
                  <a:cubicBezTo>
                    <a:pt x="334" y="156"/>
                    <a:pt x="335" y="155"/>
                    <a:pt x="335" y="153"/>
                  </a:cubicBezTo>
                  <a:lnTo>
                    <a:pt x="335" y="8"/>
                  </a:lnTo>
                  <a:lnTo>
                    <a:pt x="350" y="8"/>
                  </a:lnTo>
                  <a:cubicBezTo>
                    <a:pt x="354" y="8"/>
                    <a:pt x="354" y="10"/>
                    <a:pt x="350" y="12"/>
                  </a:cubicBezTo>
                  <a:lnTo>
                    <a:pt x="350" y="158"/>
                  </a:lnTo>
                  <a:cubicBezTo>
                    <a:pt x="350" y="166"/>
                    <a:pt x="346" y="170"/>
                    <a:pt x="338" y="170"/>
                  </a:cubicBezTo>
                  <a:lnTo>
                    <a:pt x="326" y="170"/>
                  </a:lnTo>
                  <a:close/>
                  <a:moveTo>
                    <a:pt x="206" y="10"/>
                  </a:moveTo>
                  <a:cubicBezTo>
                    <a:pt x="215" y="15"/>
                    <a:pt x="224" y="20"/>
                    <a:pt x="231" y="27"/>
                  </a:cubicBezTo>
                  <a:lnTo>
                    <a:pt x="221" y="42"/>
                  </a:lnTo>
                  <a:cubicBezTo>
                    <a:pt x="214" y="35"/>
                    <a:pt x="206" y="29"/>
                    <a:pt x="197" y="24"/>
                  </a:cubicBezTo>
                  <a:lnTo>
                    <a:pt x="206" y="10"/>
                  </a:lnTo>
                  <a:close/>
                  <a:moveTo>
                    <a:pt x="200" y="54"/>
                  </a:moveTo>
                  <a:cubicBezTo>
                    <a:pt x="210" y="60"/>
                    <a:pt x="219" y="66"/>
                    <a:pt x="227" y="72"/>
                  </a:cubicBezTo>
                  <a:lnTo>
                    <a:pt x="217" y="86"/>
                  </a:lnTo>
                  <a:cubicBezTo>
                    <a:pt x="210" y="80"/>
                    <a:pt x="202" y="74"/>
                    <a:pt x="191" y="68"/>
                  </a:cubicBezTo>
                  <a:lnTo>
                    <a:pt x="200" y="54"/>
                  </a:lnTo>
                  <a:close/>
                  <a:moveTo>
                    <a:pt x="411" y="51"/>
                  </a:moveTo>
                  <a:cubicBezTo>
                    <a:pt x="416" y="51"/>
                    <a:pt x="416" y="53"/>
                    <a:pt x="413" y="56"/>
                  </a:cubicBezTo>
                  <a:lnTo>
                    <a:pt x="413" y="172"/>
                  </a:lnTo>
                  <a:lnTo>
                    <a:pt x="398" y="172"/>
                  </a:lnTo>
                  <a:lnTo>
                    <a:pt x="398" y="79"/>
                  </a:lnTo>
                  <a:cubicBezTo>
                    <a:pt x="395" y="85"/>
                    <a:pt x="392" y="89"/>
                    <a:pt x="389" y="93"/>
                  </a:cubicBezTo>
                  <a:lnTo>
                    <a:pt x="377" y="84"/>
                  </a:lnTo>
                  <a:cubicBezTo>
                    <a:pt x="394" y="63"/>
                    <a:pt x="404" y="35"/>
                    <a:pt x="407" y="0"/>
                  </a:cubicBezTo>
                  <a:lnTo>
                    <a:pt x="424" y="4"/>
                  </a:lnTo>
                  <a:cubicBezTo>
                    <a:pt x="426" y="6"/>
                    <a:pt x="425" y="7"/>
                    <a:pt x="422" y="8"/>
                  </a:cubicBezTo>
                  <a:cubicBezTo>
                    <a:pt x="420" y="21"/>
                    <a:pt x="416" y="35"/>
                    <a:pt x="411" y="51"/>
                  </a:cubicBezTo>
                  <a:close/>
                  <a:moveTo>
                    <a:pt x="495" y="36"/>
                  </a:moveTo>
                  <a:lnTo>
                    <a:pt x="495" y="50"/>
                  </a:lnTo>
                  <a:lnTo>
                    <a:pt x="532" y="50"/>
                  </a:lnTo>
                  <a:lnTo>
                    <a:pt x="532" y="138"/>
                  </a:lnTo>
                  <a:lnTo>
                    <a:pt x="462" y="138"/>
                  </a:lnTo>
                  <a:lnTo>
                    <a:pt x="462" y="50"/>
                  </a:lnTo>
                  <a:lnTo>
                    <a:pt x="480" y="50"/>
                  </a:lnTo>
                  <a:lnTo>
                    <a:pt x="480" y="36"/>
                  </a:lnTo>
                  <a:lnTo>
                    <a:pt x="426" y="36"/>
                  </a:lnTo>
                  <a:lnTo>
                    <a:pt x="426" y="21"/>
                  </a:lnTo>
                  <a:lnTo>
                    <a:pt x="480" y="21"/>
                  </a:lnTo>
                  <a:lnTo>
                    <a:pt x="480" y="0"/>
                  </a:lnTo>
                  <a:lnTo>
                    <a:pt x="494" y="0"/>
                  </a:lnTo>
                  <a:cubicBezTo>
                    <a:pt x="498" y="1"/>
                    <a:pt x="499" y="2"/>
                    <a:pt x="495" y="5"/>
                  </a:cubicBezTo>
                  <a:lnTo>
                    <a:pt x="495" y="21"/>
                  </a:lnTo>
                  <a:lnTo>
                    <a:pt x="544" y="21"/>
                  </a:lnTo>
                  <a:lnTo>
                    <a:pt x="544" y="36"/>
                  </a:lnTo>
                  <a:lnTo>
                    <a:pt x="495" y="36"/>
                  </a:lnTo>
                  <a:close/>
                  <a:moveTo>
                    <a:pt x="475" y="62"/>
                  </a:moveTo>
                  <a:lnTo>
                    <a:pt x="475" y="75"/>
                  </a:lnTo>
                  <a:lnTo>
                    <a:pt x="519" y="75"/>
                  </a:lnTo>
                  <a:lnTo>
                    <a:pt x="519" y="62"/>
                  </a:lnTo>
                  <a:lnTo>
                    <a:pt x="475" y="62"/>
                  </a:lnTo>
                  <a:close/>
                  <a:moveTo>
                    <a:pt x="475" y="87"/>
                  </a:moveTo>
                  <a:lnTo>
                    <a:pt x="475" y="100"/>
                  </a:lnTo>
                  <a:lnTo>
                    <a:pt x="519" y="100"/>
                  </a:lnTo>
                  <a:lnTo>
                    <a:pt x="519" y="87"/>
                  </a:lnTo>
                  <a:lnTo>
                    <a:pt x="475" y="87"/>
                  </a:lnTo>
                  <a:close/>
                  <a:moveTo>
                    <a:pt x="475" y="112"/>
                  </a:moveTo>
                  <a:lnTo>
                    <a:pt x="475" y="126"/>
                  </a:lnTo>
                  <a:lnTo>
                    <a:pt x="519" y="126"/>
                  </a:lnTo>
                  <a:lnTo>
                    <a:pt x="519" y="112"/>
                  </a:lnTo>
                  <a:lnTo>
                    <a:pt x="475" y="112"/>
                  </a:lnTo>
                  <a:close/>
                  <a:moveTo>
                    <a:pt x="431" y="172"/>
                  </a:moveTo>
                  <a:lnTo>
                    <a:pt x="431" y="52"/>
                  </a:lnTo>
                  <a:lnTo>
                    <a:pt x="446" y="52"/>
                  </a:lnTo>
                  <a:cubicBezTo>
                    <a:pt x="450" y="53"/>
                    <a:pt x="450" y="54"/>
                    <a:pt x="446" y="57"/>
                  </a:cubicBezTo>
                  <a:lnTo>
                    <a:pt x="446" y="151"/>
                  </a:lnTo>
                  <a:lnTo>
                    <a:pt x="550" y="151"/>
                  </a:lnTo>
                  <a:lnTo>
                    <a:pt x="550" y="165"/>
                  </a:lnTo>
                  <a:lnTo>
                    <a:pt x="446" y="165"/>
                  </a:lnTo>
                  <a:lnTo>
                    <a:pt x="446" y="172"/>
                  </a:lnTo>
                  <a:lnTo>
                    <a:pt x="431" y="172"/>
                  </a:lnTo>
                  <a:close/>
                  <a:moveTo>
                    <a:pt x="578" y="76"/>
                  </a:moveTo>
                  <a:lnTo>
                    <a:pt x="578" y="57"/>
                  </a:lnTo>
                  <a:lnTo>
                    <a:pt x="597" y="57"/>
                  </a:lnTo>
                  <a:lnTo>
                    <a:pt x="597" y="76"/>
                  </a:lnTo>
                  <a:lnTo>
                    <a:pt x="578" y="76"/>
                  </a:lnTo>
                  <a:close/>
                  <a:moveTo>
                    <a:pt x="578" y="156"/>
                  </a:moveTo>
                  <a:lnTo>
                    <a:pt x="578" y="137"/>
                  </a:lnTo>
                  <a:lnTo>
                    <a:pt x="597" y="137"/>
                  </a:lnTo>
                  <a:lnTo>
                    <a:pt x="597" y="156"/>
                  </a:lnTo>
                  <a:lnTo>
                    <a:pt x="578" y="156"/>
                  </a:lnTo>
                  <a:close/>
                  <a:moveTo>
                    <a:pt x="701" y="197"/>
                  </a:moveTo>
                  <a:cubicBezTo>
                    <a:pt x="692" y="185"/>
                    <a:pt x="684" y="171"/>
                    <a:pt x="678" y="156"/>
                  </a:cubicBezTo>
                  <a:cubicBezTo>
                    <a:pt x="671" y="140"/>
                    <a:pt x="668" y="124"/>
                    <a:pt x="668" y="107"/>
                  </a:cubicBezTo>
                  <a:cubicBezTo>
                    <a:pt x="668" y="92"/>
                    <a:pt x="671" y="78"/>
                    <a:pt x="675" y="64"/>
                  </a:cubicBezTo>
                  <a:cubicBezTo>
                    <a:pt x="681" y="48"/>
                    <a:pt x="690" y="32"/>
                    <a:pt x="701" y="17"/>
                  </a:cubicBezTo>
                  <a:lnTo>
                    <a:pt x="713" y="17"/>
                  </a:lnTo>
                  <a:cubicBezTo>
                    <a:pt x="706" y="30"/>
                    <a:pt x="701" y="39"/>
                    <a:pt x="698" y="44"/>
                  </a:cubicBezTo>
                  <a:cubicBezTo>
                    <a:pt x="695" y="53"/>
                    <a:pt x="692" y="62"/>
                    <a:pt x="689" y="71"/>
                  </a:cubicBezTo>
                  <a:cubicBezTo>
                    <a:pt x="687" y="83"/>
                    <a:pt x="685" y="95"/>
                    <a:pt x="685" y="107"/>
                  </a:cubicBezTo>
                  <a:cubicBezTo>
                    <a:pt x="685" y="137"/>
                    <a:pt x="695" y="167"/>
                    <a:pt x="713" y="197"/>
                  </a:cubicBezTo>
                  <a:lnTo>
                    <a:pt x="701" y="197"/>
                  </a:lnTo>
                  <a:close/>
                  <a:moveTo>
                    <a:pt x="733" y="160"/>
                  </a:moveTo>
                  <a:cubicBezTo>
                    <a:pt x="758" y="145"/>
                    <a:pt x="770" y="121"/>
                    <a:pt x="769" y="88"/>
                  </a:cubicBezTo>
                  <a:lnTo>
                    <a:pt x="786" y="91"/>
                  </a:lnTo>
                  <a:cubicBezTo>
                    <a:pt x="788" y="93"/>
                    <a:pt x="787" y="94"/>
                    <a:pt x="785" y="96"/>
                  </a:cubicBezTo>
                  <a:lnTo>
                    <a:pt x="781" y="123"/>
                  </a:lnTo>
                  <a:cubicBezTo>
                    <a:pt x="789" y="132"/>
                    <a:pt x="798" y="139"/>
                    <a:pt x="810" y="146"/>
                  </a:cubicBezTo>
                  <a:lnTo>
                    <a:pt x="810" y="73"/>
                  </a:lnTo>
                  <a:lnTo>
                    <a:pt x="759" y="73"/>
                  </a:lnTo>
                  <a:lnTo>
                    <a:pt x="759" y="59"/>
                  </a:lnTo>
                  <a:lnTo>
                    <a:pt x="873" y="59"/>
                  </a:lnTo>
                  <a:lnTo>
                    <a:pt x="873" y="73"/>
                  </a:lnTo>
                  <a:lnTo>
                    <a:pt x="825" y="73"/>
                  </a:lnTo>
                  <a:lnTo>
                    <a:pt x="825" y="101"/>
                  </a:lnTo>
                  <a:lnTo>
                    <a:pt x="878" y="101"/>
                  </a:lnTo>
                  <a:lnTo>
                    <a:pt x="878" y="115"/>
                  </a:lnTo>
                  <a:lnTo>
                    <a:pt x="825" y="115"/>
                  </a:lnTo>
                  <a:lnTo>
                    <a:pt x="825" y="151"/>
                  </a:lnTo>
                  <a:cubicBezTo>
                    <a:pt x="833" y="153"/>
                    <a:pt x="840" y="154"/>
                    <a:pt x="848" y="154"/>
                  </a:cubicBezTo>
                  <a:lnTo>
                    <a:pt x="897" y="154"/>
                  </a:lnTo>
                  <a:lnTo>
                    <a:pt x="894" y="168"/>
                  </a:lnTo>
                  <a:lnTo>
                    <a:pt x="848" y="168"/>
                  </a:lnTo>
                  <a:cubicBezTo>
                    <a:pt x="819" y="168"/>
                    <a:pt x="795" y="158"/>
                    <a:pt x="777" y="137"/>
                  </a:cubicBezTo>
                  <a:cubicBezTo>
                    <a:pt x="769" y="153"/>
                    <a:pt x="759" y="166"/>
                    <a:pt x="745" y="174"/>
                  </a:cubicBezTo>
                  <a:lnTo>
                    <a:pt x="733" y="160"/>
                  </a:lnTo>
                  <a:close/>
                  <a:moveTo>
                    <a:pt x="825" y="23"/>
                  </a:moveTo>
                  <a:lnTo>
                    <a:pt x="894" y="23"/>
                  </a:lnTo>
                  <a:lnTo>
                    <a:pt x="894" y="63"/>
                  </a:lnTo>
                  <a:lnTo>
                    <a:pt x="879" y="63"/>
                  </a:lnTo>
                  <a:lnTo>
                    <a:pt x="879" y="37"/>
                  </a:lnTo>
                  <a:lnTo>
                    <a:pt x="754" y="37"/>
                  </a:lnTo>
                  <a:lnTo>
                    <a:pt x="754" y="64"/>
                  </a:lnTo>
                  <a:lnTo>
                    <a:pt x="739" y="64"/>
                  </a:lnTo>
                  <a:lnTo>
                    <a:pt x="739" y="23"/>
                  </a:lnTo>
                  <a:lnTo>
                    <a:pt x="807" y="23"/>
                  </a:lnTo>
                  <a:lnTo>
                    <a:pt x="807" y="1"/>
                  </a:lnTo>
                  <a:lnTo>
                    <a:pt x="824" y="1"/>
                  </a:lnTo>
                  <a:cubicBezTo>
                    <a:pt x="829" y="2"/>
                    <a:pt x="829" y="4"/>
                    <a:pt x="825" y="7"/>
                  </a:cubicBezTo>
                  <a:lnTo>
                    <a:pt x="825" y="23"/>
                  </a:lnTo>
                  <a:close/>
                  <a:moveTo>
                    <a:pt x="1065" y="54"/>
                  </a:moveTo>
                  <a:lnTo>
                    <a:pt x="1039" y="54"/>
                  </a:lnTo>
                  <a:cubicBezTo>
                    <a:pt x="1041" y="81"/>
                    <a:pt x="1045" y="102"/>
                    <a:pt x="1052" y="115"/>
                  </a:cubicBezTo>
                  <a:cubicBezTo>
                    <a:pt x="1059" y="102"/>
                    <a:pt x="1063" y="81"/>
                    <a:pt x="1065" y="54"/>
                  </a:cubicBezTo>
                  <a:close/>
                  <a:moveTo>
                    <a:pt x="1062" y="129"/>
                  </a:moveTo>
                  <a:cubicBezTo>
                    <a:pt x="1070" y="139"/>
                    <a:pt x="1081" y="147"/>
                    <a:pt x="1095" y="155"/>
                  </a:cubicBezTo>
                  <a:lnTo>
                    <a:pt x="1086" y="171"/>
                  </a:lnTo>
                  <a:cubicBezTo>
                    <a:pt x="1070" y="161"/>
                    <a:pt x="1058" y="151"/>
                    <a:pt x="1052" y="141"/>
                  </a:cubicBezTo>
                  <a:cubicBezTo>
                    <a:pt x="1040" y="154"/>
                    <a:pt x="1023" y="166"/>
                    <a:pt x="999" y="175"/>
                  </a:cubicBezTo>
                  <a:lnTo>
                    <a:pt x="991" y="160"/>
                  </a:lnTo>
                  <a:cubicBezTo>
                    <a:pt x="1017" y="150"/>
                    <a:pt x="1034" y="139"/>
                    <a:pt x="1043" y="128"/>
                  </a:cubicBezTo>
                  <a:cubicBezTo>
                    <a:pt x="1034" y="111"/>
                    <a:pt x="1030" y="95"/>
                    <a:pt x="1029" y="78"/>
                  </a:cubicBezTo>
                  <a:cubicBezTo>
                    <a:pt x="1026" y="86"/>
                    <a:pt x="1023" y="92"/>
                    <a:pt x="1020" y="96"/>
                  </a:cubicBezTo>
                  <a:lnTo>
                    <a:pt x="1007" y="86"/>
                  </a:lnTo>
                  <a:cubicBezTo>
                    <a:pt x="1022" y="64"/>
                    <a:pt x="1031" y="37"/>
                    <a:pt x="1034" y="4"/>
                  </a:cubicBezTo>
                  <a:lnTo>
                    <a:pt x="1050" y="8"/>
                  </a:lnTo>
                  <a:cubicBezTo>
                    <a:pt x="1053" y="10"/>
                    <a:pt x="1052" y="11"/>
                    <a:pt x="1047" y="12"/>
                  </a:cubicBezTo>
                  <a:cubicBezTo>
                    <a:pt x="1046" y="21"/>
                    <a:pt x="1044" y="30"/>
                    <a:pt x="1041" y="39"/>
                  </a:cubicBezTo>
                  <a:lnTo>
                    <a:pt x="1092" y="39"/>
                  </a:lnTo>
                  <a:lnTo>
                    <a:pt x="1092" y="54"/>
                  </a:lnTo>
                  <a:lnTo>
                    <a:pt x="1080" y="54"/>
                  </a:lnTo>
                  <a:cubicBezTo>
                    <a:pt x="1079" y="85"/>
                    <a:pt x="1073" y="110"/>
                    <a:pt x="1062" y="129"/>
                  </a:cubicBezTo>
                  <a:close/>
                  <a:moveTo>
                    <a:pt x="999" y="36"/>
                  </a:moveTo>
                  <a:lnTo>
                    <a:pt x="987" y="30"/>
                  </a:lnTo>
                  <a:cubicBezTo>
                    <a:pt x="991" y="23"/>
                    <a:pt x="995" y="16"/>
                    <a:pt x="999" y="7"/>
                  </a:cubicBezTo>
                  <a:lnTo>
                    <a:pt x="1012" y="14"/>
                  </a:lnTo>
                  <a:cubicBezTo>
                    <a:pt x="1014" y="16"/>
                    <a:pt x="1013" y="17"/>
                    <a:pt x="1010" y="18"/>
                  </a:cubicBezTo>
                  <a:cubicBezTo>
                    <a:pt x="1007" y="25"/>
                    <a:pt x="1003" y="31"/>
                    <a:pt x="999" y="36"/>
                  </a:cubicBezTo>
                  <a:close/>
                  <a:moveTo>
                    <a:pt x="981" y="130"/>
                  </a:moveTo>
                  <a:cubicBezTo>
                    <a:pt x="985" y="126"/>
                    <a:pt x="988" y="119"/>
                    <a:pt x="990" y="110"/>
                  </a:cubicBezTo>
                  <a:lnTo>
                    <a:pt x="969" y="110"/>
                  </a:lnTo>
                  <a:cubicBezTo>
                    <a:pt x="967" y="114"/>
                    <a:pt x="964" y="119"/>
                    <a:pt x="962" y="123"/>
                  </a:cubicBezTo>
                  <a:cubicBezTo>
                    <a:pt x="969" y="125"/>
                    <a:pt x="975" y="128"/>
                    <a:pt x="981" y="130"/>
                  </a:cubicBezTo>
                  <a:close/>
                  <a:moveTo>
                    <a:pt x="951" y="142"/>
                  </a:moveTo>
                  <a:lnTo>
                    <a:pt x="939" y="135"/>
                  </a:lnTo>
                  <a:cubicBezTo>
                    <a:pt x="944" y="128"/>
                    <a:pt x="949" y="119"/>
                    <a:pt x="954" y="110"/>
                  </a:cubicBezTo>
                  <a:lnTo>
                    <a:pt x="926" y="110"/>
                  </a:lnTo>
                  <a:lnTo>
                    <a:pt x="926" y="98"/>
                  </a:lnTo>
                  <a:lnTo>
                    <a:pt x="959" y="98"/>
                  </a:lnTo>
                  <a:cubicBezTo>
                    <a:pt x="962" y="91"/>
                    <a:pt x="964" y="86"/>
                    <a:pt x="966" y="81"/>
                  </a:cubicBezTo>
                  <a:lnTo>
                    <a:pt x="980" y="85"/>
                  </a:lnTo>
                  <a:cubicBezTo>
                    <a:pt x="982" y="87"/>
                    <a:pt x="981" y="88"/>
                    <a:pt x="978" y="89"/>
                  </a:cubicBezTo>
                  <a:lnTo>
                    <a:pt x="973" y="98"/>
                  </a:lnTo>
                  <a:lnTo>
                    <a:pt x="1016" y="98"/>
                  </a:lnTo>
                  <a:lnTo>
                    <a:pt x="1016" y="110"/>
                  </a:lnTo>
                  <a:lnTo>
                    <a:pt x="1005" y="110"/>
                  </a:lnTo>
                  <a:cubicBezTo>
                    <a:pt x="1002" y="120"/>
                    <a:pt x="998" y="128"/>
                    <a:pt x="993" y="135"/>
                  </a:cubicBezTo>
                  <a:cubicBezTo>
                    <a:pt x="998" y="137"/>
                    <a:pt x="1003" y="140"/>
                    <a:pt x="1008" y="143"/>
                  </a:cubicBezTo>
                  <a:lnTo>
                    <a:pt x="1001" y="155"/>
                  </a:lnTo>
                  <a:cubicBezTo>
                    <a:pt x="995" y="151"/>
                    <a:pt x="990" y="149"/>
                    <a:pt x="986" y="147"/>
                  </a:cubicBezTo>
                  <a:cubicBezTo>
                    <a:pt x="973" y="160"/>
                    <a:pt x="955" y="168"/>
                    <a:pt x="933" y="171"/>
                  </a:cubicBezTo>
                  <a:lnTo>
                    <a:pt x="928" y="157"/>
                  </a:lnTo>
                  <a:cubicBezTo>
                    <a:pt x="948" y="155"/>
                    <a:pt x="963" y="150"/>
                    <a:pt x="973" y="141"/>
                  </a:cubicBezTo>
                  <a:cubicBezTo>
                    <a:pt x="968" y="138"/>
                    <a:pt x="962" y="136"/>
                    <a:pt x="957" y="134"/>
                  </a:cubicBezTo>
                  <a:lnTo>
                    <a:pt x="951" y="142"/>
                  </a:lnTo>
                  <a:close/>
                  <a:moveTo>
                    <a:pt x="966" y="1"/>
                  </a:moveTo>
                  <a:lnTo>
                    <a:pt x="978" y="1"/>
                  </a:lnTo>
                  <a:cubicBezTo>
                    <a:pt x="982" y="2"/>
                    <a:pt x="983" y="3"/>
                    <a:pt x="979" y="6"/>
                  </a:cubicBezTo>
                  <a:lnTo>
                    <a:pt x="979" y="38"/>
                  </a:lnTo>
                  <a:lnTo>
                    <a:pt x="1017" y="38"/>
                  </a:lnTo>
                  <a:lnTo>
                    <a:pt x="1017" y="50"/>
                  </a:lnTo>
                  <a:lnTo>
                    <a:pt x="986" y="50"/>
                  </a:lnTo>
                  <a:cubicBezTo>
                    <a:pt x="991" y="56"/>
                    <a:pt x="1000" y="63"/>
                    <a:pt x="1011" y="69"/>
                  </a:cubicBezTo>
                  <a:lnTo>
                    <a:pt x="1003" y="81"/>
                  </a:lnTo>
                  <a:cubicBezTo>
                    <a:pt x="995" y="76"/>
                    <a:pt x="987" y="69"/>
                    <a:pt x="979" y="60"/>
                  </a:cubicBezTo>
                  <a:lnTo>
                    <a:pt x="979" y="78"/>
                  </a:lnTo>
                  <a:lnTo>
                    <a:pt x="966" y="78"/>
                  </a:lnTo>
                  <a:lnTo>
                    <a:pt x="966" y="64"/>
                  </a:lnTo>
                  <a:cubicBezTo>
                    <a:pt x="958" y="74"/>
                    <a:pt x="947" y="83"/>
                    <a:pt x="933" y="91"/>
                  </a:cubicBezTo>
                  <a:lnTo>
                    <a:pt x="924" y="79"/>
                  </a:lnTo>
                  <a:cubicBezTo>
                    <a:pt x="939" y="71"/>
                    <a:pt x="952" y="61"/>
                    <a:pt x="962" y="50"/>
                  </a:cubicBezTo>
                  <a:lnTo>
                    <a:pt x="927" y="50"/>
                  </a:lnTo>
                  <a:lnTo>
                    <a:pt x="927" y="38"/>
                  </a:lnTo>
                  <a:lnTo>
                    <a:pt x="966" y="38"/>
                  </a:lnTo>
                  <a:lnTo>
                    <a:pt x="966" y="1"/>
                  </a:lnTo>
                  <a:close/>
                  <a:moveTo>
                    <a:pt x="932" y="16"/>
                  </a:moveTo>
                  <a:lnTo>
                    <a:pt x="944" y="9"/>
                  </a:lnTo>
                  <a:cubicBezTo>
                    <a:pt x="950" y="15"/>
                    <a:pt x="954" y="21"/>
                    <a:pt x="957" y="27"/>
                  </a:cubicBezTo>
                  <a:lnTo>
                    <a:pt x="945" y="36"/>
                  </a:lnTo>
                  <a:cubicBezTo>
                    <a:pt x="942" y="28"/>
                    <a:pt x="937" y="22"/>
                    <a:pt x="932" y="16"/>
                  </a:cubicBezTo>
                  <a:close/>
                  <a:moveTo>
                    <a:pt x="1128" y="197"/>
                  </a:moveTo>
                  <a:lnTo>
                    <a:pt x="1116" y="197"/>
                  </a:lnTo>
                  <a:cubicBezTo>
                    <a:pt x="1135" y="167"/>
                    <a:pt x="1144" y="137"/>
                    <a:pt x="1144" y="107"/>
                  </a:cubicBezTo>
                  <a:cubicBezTo>
                    <a:pt x="1144" y="95"/>
                    <a:pt x="1143" y="83"/>
                    <a:pt x="1140" y="72"/>
                  </a:cubicBezTo>
                  <a:cubicBezTo>
                    <a:pt x="1138" y="62"/>
                    <a:pt x="1135" y="53"/>
                    <a:pt x="1131" y="45"/>
                  </a:cubicBezTo>
                  <a:cubicBezTo>
                    <a:pt x="1129" y="39"/>
                    <a:pt x="1124" y="30"/>
                    <a:pt x="1116" y="17"/>
                  </a:cubicBezTo>
                  <a:lnTo>
                    <a:pt x="1128" y="17"/>
                  </a:lnTo>
                  <a:cubicBezTo>
                    <a:pt x="1140" y="32"/>
                    <a:pt x="1149" y="48"/>
                    <a:pt x="1154" y="64"/>
                  </a:cubicBezTo>
                  <a:cubicBezTo>
                    <a:pt x="1159" y="78"/>
                    <a:pt x="1161" y="92"/>
                    <a:pt x="1161" y="107"/>
                  </a:cubicBezTo>
                  <a:cubicBezTo>
                    <a:pt x="1161" y="124"/>
                    <a:pt x="1158" y="140"/>
                    <a:pt x="1152" y="156"/>
                  </a:cubicBezTo>
                  <a:cubicBezTo>
                    <a:pt x="1145" y="171"/>
                    <a:pt x="1137" y="185"/>
                    <a:pt x="1128" y="197"/>
                  </a:cubicBezTo>
                  <a:close/>
                  <a:moveTo>
                    <a:pt x="1225" y="174"/>
                  </a:moveTo>
                  <a:cubicBezTo>
                    <a:pt x="1213" y="161"/>
                    <a:pt x="1200" y="150"/>
                    <a:pt x="1187" y="141"/>
                  </a:cubicBezTo>
                  <a:lnTo>
                    <a:pt x="1198" y="126"/>
                  </a:lnTo>
                  <a:cubicBezTo>
                    <a:pt x="1214" y="136"/>
                    <a:pt x="1228" y="147"/>
                    <a:pt x="1238" y="159"/>
                  </a:cubicBezTo>
                  <a:lnTo>
                    <a:pt x="1225" y="174"/>
                  </a:lnTo>
                  <a:close/>
                  <a:moveTo>
                    <a:pt x="1432" y="75"/>
                  </a:moveTo>
                  <a:lnTo>
                    <a:pt x="1432" y="72"/>
                  </a:lnTo>
                  <a:lnTo>
                    <a:pt x="1395" y="72"/>
                  </a:lnTo>
                  <a:lnTo>
                    <a:pt x="1395" y="174"/>
                  </a:lnTo>
                  <a:lnTo>
                    <a:pt x="1380" y="174"/>
                  </a:lnTo>
                  <a:lnTo>
                    <a:pt x="1380" y="6"/>
                  </a:lnTo>
                  <a:lnTo>
                    <a:pt x="1447" y="6"/>
                  </a:lnTo>
                  <a:lnTo>
                    <a:pt x="1447" y="75"/>
                  </a:lnTo>
                  <a:lnTo>
                    <a:pt x="1432" y="75"/>
                  </a:lnTo>
                  <a:close/>
                  <a:moveTo>
                    <a:pt x="1432" y="33"/>
                  </a:moveTo>
                  <a:lnTo>
                    <a:pt x="1432" y="18"/>
                  </a:lnTo>
                  <a:lnTo>
                    <a:pt x="1395" y="18"/>
                  </a:lnTo>
                  <a:lnTo>
                    <a:pt x="1395" y="33"/>
                  </a:lnTo>
                  <a:lnTo>
                    <a:pt x="1432" y="33"/>
                  </a:lnTo>
                  <a:close/>
                  <a:moveTo>
                    <a:pt x="1432" y="60"/>
                  </a:moveTo>
                  <a:lnTo>
                    <a:pt x="1432" y="45"/>
                  </a:lnTo>
                  <a:lnTo>
                    <a:pt x="1395" y="45"/>
                  </a:lnTo>
                  <a:lnTo>
                    <a:pt x="1395" y="60"/>
                  </a:lnTo>
                  <a:lnTo>
                    <a:pt x="1432" y="60"/>
                  </a:lnTo>
                  <a:close/>
                  <a:moveTo>
                    <a:pt x="1434" y="146"/>
                  </a:moveTo>
                  <a:lnTo>
                    <a:pt x="1434" y="156"/>
                  </a:lnTo>
                  <a:lnTo>
                    <a:pt x="1421" y="156"/>
                  </a:lnTo>
                  <a:lnTo>
                    <a:pt x="1421" y="90"/>
                  </a:lnTo>
                  <a:lnTo>
                    <a:pt x="1492" y="90"/>
                  </a:lnTo>
                  <a:lnTo>
                    <a:pt x="1492" y="152"/>
                  </a:lnTo>
                  <a:lnTo>
                    <a:pt x="1480" y="152"/>
                  </a:lnTo>
                  <a:lnTo>
                    <a:pt x="1480" y="146"/>
                  </a:lnTo>
                  <a:lnTo>
                    <a:pt x="1434" y="146"/>
                  </a:lnTo>
                  <a:close/>
                  <a:moveTo>
                    <a:pt x="1480" y="134"/>
                  </a:moveTo>
                  <a:lnTo>
                    <a:pt x="1480" y="102"/>
                  </a:lnTo>
                  <a:lnTo>
                    <a:pt x="1434" y="102"/>
                  </a:lnTo>
                  <a:lnTo>
                    <a:pt x="1434" y="134"/>
                  </a:lnTo>
                  <a:lnTo>
                    <a:pt x="1480" y="134"/>
                  </a:lnTo>
                  <a:close/>
                  <a:moveTo>
                    <a:pt x="1505" y="171"/>
                  </a:moveTo>
                  <a:lnTo>
                    <a:pt x="1501" y="157"/>
                  </a:lnTo>
                  <a:lnTo>
                    <a:pt x="1516" y="157"/>
                  </a:lnTo>
                  <a:cubicBezTo>
                    <a:pt x="1518" y="157"/>
                    <a:pt x="1519" y="156"/>
                    <a:pt x="1519" y="155"/>
                  </a:cubicBezTo>
                  <a:lnTo>
                    <a:pt x="1519" y="72"/>
                  </a:lnTo>
                  <a:lnTo>
                    <a:pt x="1480" y="72"/>
                  </a:lnTo>
                  <a:lnTo>
                    <a:pt x="1480" y="76"/>
                  </a:lnTo>
                  <a:lnTo>
                    <a:pt x="1465" y="76"/>
                  </a:lnTo>
                  <a:lnTo>
                    <a:pt x="1465" y="6"/>
                  </a:lnTo>
                  <a:lnTo>
                    <a:pt x="1534" y="6"/>
                  </a:lnTo>
                  <a:lnTo>
                    <a:pt x="1534" y="159"/>
                  </a:lnTo>
                  <a:cubicBezTo>
                    <a:pt x="1534" y="167"/>
                    <a:pt x="1530" y="171"/>
                    <a:pt x="1522" y="171"/>
                  </a:cubicBezTo>
                  <a:lnTo>
                    <a:pt x="1505" y="171"/>
                  </a:lnTo>
                  <a:close/>
                  <a:moveTo>
                    <a:pt x="1519" y="18"/>
                  </a:moveTo>
                  <a:lnTo>
                    <a:pt x="1480" y="18"/>
                  </a:lnTo>
                  <a:lnTo>
                    <a:pt x="1480" y="33"/>
                  </a:lnTo>
                  <a:lnTo>
                    <a:pt x="1519" y="33"/>
                  </a:lnTo>
                  <a:lnTo>
                    <a:pt x="1519" y="18"/>
                  </a:lnTo>
                  <a:close/>
                  <a:moveTo>
                    <a:pt x="1519" y="60"/>
                  </a:moveTo>
                  <a:lnTo>
                    <a:pt x="1519" y="45"/>
                  </a:lnTo>
                  <a:lnTo>
                    <a:pt x="1480" y="45"/>
                  </a:lnTo>
                  <a:lnTo>
                    <a:pt x="1480" y="60"/>
                  </a:lnTo>
                  <a:lnTo>
                    <a:pt x="1519" y="60"/>
                  </a:lnTo>
                  <a:close/>
                  <a:moveTo>
                    <a:pt x="1669" y="24"/>
                  </a:moveTo>
                  <a:lnTo>
                    <a:pt x="1669" y="154"/>
                  </a:lnTo>
                  <a:lnTo>
                    <a:pt x="1651" y="154"/>
                  </a:lnTo>
                  <a:lnTo>
                    <a:pt x="1651" y="54"/>
                  </a:lnTo>
                  <a:lnTo>
                    <a:pt x="1614" y="54"/>
                  </a:lnTo>
                  <a:lnTo>
                    <a:pt x="1614" y="42"/>
                  </a:lnTo>
                  <a:cubicBezTo>
                    <a:pt x="1636" y="43"/>
                    <a:pt x="1650" y="37"/>
                    <a:pt x="1657" y="24"/>
                  </a:cubicBezTo>
                  <a:lnTo>
                    <a:pt x="1669" y="24"/>
                  </a:lnTo>
                  <a:close/>
                  <a:moveTo>
                    <a:pt x="1793" y="94"/>
                  </a:moveTo>
                  <a:lnTo>
                    <a:pt x="1800" y="26"/>
                  </a:lnTo>
                  <a:lnTo>
                    <a:pt x="1886" y="26"/>
                  </a:lnTo>
                  <a:lnTo>
                    <a:pt x="1886" y="42"/>
                  </a:lnTo>
                  <a:lnTo>
                    <a:pt x="1816" y="42"/>
                  </a:lnTo>
                  <a:lnTo>
                    <a:pt x="1811" y="81"/>
                  </a:lnTo>
                  <a:cubicBezTo>
                    <a:pt x="1820" y="72"/>
                    <a:pt x="1832" y="67"/>
                    <a:pt x="1846" y="67"/>
                  </a:cubicBezTo>
                  <a:cubicBezTo>
                    <a:pt x="1860" y="67"/>
                    <a:pt x="1872" y="71"/>
                    <a:pt x="1880" y="80"/>
                  </a:cubicBezTo>
                  <a:cubicBezTo>
                    <a:pt x="1888" y="88"/>
                    <a:pt x="1892" y="98"/>
                    <a:pt x="1892" y="110"/>
                  </a:cubicBezTo>
                  <a:cubicBezTo>
                    <a:pt x="1892" y="123"/>
                    <a:pt x="1888" y="134"/>
                    <a:pt x="1879" y="142"/>
                  </a:cubicBezTo>
                  <a:cubicBezTo>
                    <a:pt x="1870" y="152"/>
                    <a:pt x="1857" y="156"/>
                    <a:pt x="1840" y="156"/>
                  </a:cubicBezTo>
                  <a:cubicBezTo>
                    <a:pt x="1826" y="156"/>
                    <a:pt x="1814" y="152"/>
                    <a:pt x="1806" y="144"/>
                  </a:cubicBezTo>
                  <a:cubicBezTo>
                    <a:pt x="1798" y="136"/>
                    <a:pt x="1793" y="127"/>
                    <a:pt x="1790" y="115"/>
                  </a:cubicBezTo>
                  <a:lnTo>
                    <a:pt x="1810" y="115"/>
                  </a:lnTo>
                  <a:cubicBezTo>
                    <a:pt x="1812" y="123"/>
                    <a:pt x="1815" y="129"/>
                    <a:pt x="1819" y="133"/>
                  </a:cubicBezTo>
                  <a:cubicBezTo>
                    <a:pt x="1824" y="138"/>
                    <a:pt x="1831" y="140"/>
                    <a:pt x="1840" y="140"/>
                  </a:cubicBezTo>
                  <a:cubicBezTo>
                    <a:pt x="1851" y="140"/>
                    <a:pt x="1860" y="137"/>
                    <a:pt x="1865" y="132"/>
                  </a:cubicBezTo>
                  <a:cubicBezTo>
                    <a:pt x="1871" y="126"/>
                    <a:pt x="1874" y="118"/>
                    <a:pt x="1874" y="110"/>
                  </a:cubicBezTo>
                  <a:cubicBezTo>
                    <a:pt x="1874" y="101"/>
                    <a:pt x="1872" y="95"/>
                    <a:pt x="1867" y="90"/>
                  </a:cubicBezTo>
                  <a:cubicBezTo>
                    <a:pt x="1861" y="84"/>
                    <a:pt x="1854" y="81"/>
                    <a:pt x="1844" y="81"/>
                  </a:cubicBezTo>
                  <a:cubicBezTo>
                    <a:pt x="1830" y="81"/>
                    <a:pt x="1820" y="86"/>
                    <a:pt x="1813" y="94"/>
                  </a:cubicBezTo>
                  <a:lnTo>
                    <a:pt x="1793" y="94"/>
                  </a:lnTo>
                  <a:close/>
                  <a:moveTo>
                    <a:pt x="1953" y="156"/>
                  </a:moveTo>
                  <a:lnTo>
                    <a:pt x="1953" y="137"/>
                  </a:lnTo>
                  <a:lnTo>
                    <a:pt x="1973" y="137"/>
                  </a:lnTo>
                  <a:lnTo>
                    <a:pt x="1973" y="156"/>
                  </a:lnTo>
                  <a:cubicBezTo>
                    <a:pt x="1973" y="163"/>
                    <a:pt x="1971" y="169"/>
                    <a:pt x="1969" y="174"/>
                  </a:cubicBezTo>
                  <a:cubicBezTo>
                    <a:pt x="1966" y="178"/>
                    <a:pt x="1963" y="181"/>
                    <a:pt x="1957" y="184"/>
                  </a:cubicBezTo>
                  <a:lnTo>
                    <a:pt x="1952" y="176"/>
                  </a:lnTo>
                  <a:cubicBezTo>
                    <a:pt x="1956" y="175"/>
                    <a:pt x="1959" y="173"/>
                    <a:pt x="1960" y="170"/>
                  </a:cubicBezTo>
                  <a:cubicBezTo>
                    <a:pt x="1962" y="167"/>
                    <a:pt x="1963" y="162"/>
                    <a:pt x="1963" y="156"/>
                  </a:cubicBezTo>
                  <a:lnTo>
                    <a:pt x="1953" y="156"/>
                  </a:lnTo>
                  <a:close/>
                  <a:moveTo>
                    <a:pt x="2104" y="75"/>
                  </a:moveTo>
                  <a:lnTo>
                    <a:pt x="2104" y="72"/>
                  </a:lnTo>
                  <a:lnTo>
                    <a:pt x="2067" y="72"/>
                  </a:lnTo>
                  <a:lnTo>
                    <a:pt x="2067" y="174"/>
                  </a:lnTo>
                  <a:lnTo>
                    <a:pt x="2052" y="174"/>
                  </a:lnTo>
                  <a:lnTo>
                    <a:pt x="2052" y="6"/>
                  </a:lnTo>
                  <a:lnTo>
                    <a:pt x="2119" y="6"/>
                  </a:lnTo>
                  <a:lnTo>
                    <a:pt x="2119" y="75"/>
                  </a:lnTo>
                  <a:lnTo>
                    <a:pt x="2104" y="75"/>
                  </a:lnTo>
                  <a:close/>
                  <a:moveTo>
                    <a:pt x="2104" y="33"/>
                  </a:moveTo>
                  <a:lnTo>
                    <a:pt x="2104" y="18"/>
                  </a:lnTo>
                  <a:lnTo>
                    <a:pt x="2067" y="18"/>
                  </a:lnTo>
                  <a:lnTo>
                    <a:pt x="2067" y="33"/>
                  </a:lnTo>
                  <a:lnTo>
                    <a:pt x="2104" y="33"/>
                  </a:lnTo>
                  <a:close/>
                  <a:moveTo>
                    <a:pt x="2104" y="60"/>
                  </a:moveTo>
                  <a:lnTo>
                    <a:pt x="2104" y="45"/>
                  </a:lnTo>
                  <a:lnTo>
                    <a:pt x="2067" y="45"/>
                  </a:lnTo>
                  <a:lnTo>
                    <a:pt x="2067" y="60"/>
                  </a:lnTo>
                  <a:lnTo>
                    <a:pt x="2104" y="60"/>
                  </a:lnTo>
                  <a:close/>
                  <a:moveTo>
                    <a:pt x="2106" y="146"/>
                  </a:moveTo>
                  <a:lnTo>
                    <a:pt x="2106" y="156"/>
                  </a:lnTo>
                  <a:lnTo>
                    <a:pt x="2093" y="156"/>
                  </a:lnTo>
                  <a:lnTo>
                    <a:pt x="2093" y="90"/>
                  </a:lnTo>
                  <a:lnTo>
                    <a:pt x="2164" y="90"/>
                  </a:lnTo>
                  <a:lnTo>
                    <a:pt x="2164" y="152"/>
                  </a:lnTo>
                  <a:lnTo>
                    <a:pt x="2152" y="152"/>
                  </a:lnTo>
                  <a:lnTo>
                    <a:pt x="2152" y="146"/>
                  </a:lnTo>
                  <a:lnTo>
                    <a:pt x="2106" y="146"/>
                  </a:lnTo>
                  <a:close/>
                  <a:moveTo>
                    <a:pt x="2152" y="134"/>
                  </a:moveTo>
                  <a:lnTo>
                    <a:pt x="2152" y="102"/>
                  </a:lnTo>
                  <a:lnTo>
                    <a:pt x="2106" y="102"/>
                  </a:lnTo>
                  <a:lnTo>
                    <a:pt x="2106" y="134"/>
                  </a:lnTo>
                  <a:lnTo>
                    <a:pt x="2152" y="134"/>
                  </a:lnTo>
                  <a:close/>
                  <a:moveTo>
                    <a:pt x="2177" y="171"/>
                  </a:moveTo>
                  <a:lnTo>
                    <a:pt x="2173" y="157"/>
                  </a:lnTo>
                  <a:lnTo>
                    <a:pt x="2188" y="157"/>
                  </a:lnTo>
                  <a:cubicBezTo>
                    <a:pt x="2190" y="157"/>
                    <a:pt x="2191" y="156"/>
                    <a:pt x="2191" y="155"/>
                  </a:cubicBezTo>
                  <a:lnTo>
                    <a:pt x="2191" y="72"/>
                  </a:lnTo>
                  <a:lnTo>
                    <a:pt x="2152" y="72"/>
                  </a:lnTo>
                  <a:lnTo>
                    <a:pt x="2152" y="76"/>
                  </a:lnTo>
                  <a:lnTo>
                    <a:pt x="2137" y="76"/>
                  </a:lnTo>
                  <a:lnTo>
                    <a:pt x="2137" y="6"/>
                  </a:lnTo>
                  <a:lnTo>
                    <a:pt x="2206" y="6"/>
                  </a:lnTo>
                  <a:lnTo>
                    <a:pt x="2206" y="159"/>
                  </a:lnTo>
                  <a:cubicBezTo>
                    <a:pt x="2206" y="167"/>
                    <a:pt x="2202" y="171"/>
                    <a:pt x="2194" y="171"/>
                  </a:cubicBezTo>
                  <a:lnTo>
                    <a:pt x="2177" y="171"/>
                  </a:lnTo>
                  <a:close/>
                  <a:moveTo>
                    <a:pt x="2191" y="18"/>
                  </a:moveTo>
                  <a:lnTo>
                    <a:pt x="2152" y="18"/>
                  </a:lnTo>
                  <a:lnTo>
                    <a:pt x="2152" y="33"/>
                  </a:lnTo>
                  <a:lnTo>
                    <a:pt x="2191" y="33"/>
                  </a:lnTo>
                  <a:lnTo>
                    <a:pt x="2191" y="18"/>
                  </a:lnTo>
                  <a:close/>
                  <a:moveTo>
                    <a:pt x="2191" y="60"/>
                  </a:moveTo>
                  <a:lnTo>
                    <a:pt x="2191" y="45"/>
                  </a:lnTo>
                  <a:lnTo>
                    <a:pt x="2152" y="45"/>
                  </a:lnTo>
                  <a:lnTo>
                    <a:pt x="2152" y="60"/>
                  </a:lnTo>
                  <a:lnTo>
                    <a:pt x="2191" y="60"/>
                  </a:lnTo>
                  <a:close/>
                  <a:moveTo>
                    <a:pt x="2341" y="24"/>
                  </a:moveTo>
                  <a:lnTo>
                    <a:pt x="2341" y="154"/>
                  </a:lnTo>
                  <a:lnTo>
                    <a:pt x="2323" y="154"/>
                  </a:lnTo>
                  <a:lnTo>
                    <a:pt x="2323" y="54"/>
                  </a:lnTo>
                  <a:lnTo>
                    <a:pt x="2286" y="54"/>
                  </a:lnTo>
                  <a:lnTo>
                    <a:pt x="2286" y="42"/>
                  </a:lnTo>
                  <a:cubicBezTo>
                    <a:pt x="2308" y="43"/>
                    <a:pt x="2322" y="37"/>
                    <a:pt x="2329" y="24"/>
                  </a:cubicBezTo>
                  <a:lnTo>
                    <a:pt x="2341" y="24"/>
                  </a:lnTo>
                  <a:close/>
                  <a:moveTo>
                    <a:pt x="2481" y="110"/>
                  </a:moveTo>
                  <a:cubicBezTo>
                    <a:pt x="2481" y="120"/>
                    <a:pt x="2484" y="127"/>
                    <a:pt x="2489" y="132"/>
                  </a:cubicBezTo>
                  <a:cubicBezTo>
                    <a:pt x="2495" y="138"/>
                    <a:pt x="2504" y="141"/>
                    <a:pt x="2515" y="141"/>
                  </a:cubicBezTo>
                  <a:cubicBezTo>
                    <a:pt x="2525" y="141"/>
                    <a:pt x="2533" y="139"/>
                    <a:pt x="2538" y="134"/>
                  </a:cubicBezTo>
                  <a:cubicBezTo>
                    <a:pt x="2542" y="129"/>
                    <a:pt x="2545" y="124"/>
                    <a:pt x="2545" y="118"/>
                  </a:cubicBezTo>
                  <a:cubicBezTo>
                    <a:pt x="2545" y="110"/>
                    <a:pt x="2542" y="104"/>
                    <a:pt x="2538" y="99"/>
                  </a:cubicBezTo>
                  <a:cubicBezTo>
                    <a:pt x="2533" y="95"/>
                    <a:pt x="2522" y="93"/>
                    <a:pt x="2505" y="94"/>
                  </a:cubicBezTo>
                  <a:lnTo>
                    <a:pt x="2505" y="78"/>
                  </a:lnTo>
                  <a:cubicBezTo>
                    <a:pt x="2521" y="77"/>
                    <a:pt x="2532" y="75"/>
                    <a:pt x="2536" y="70"/>
                  </a:cubicBezTo>
                  <a:cubicBezTo>
                    <a:pt x="2540" y="66"/>
                    <a:pt x="2542" y="62"/>
                    <a:pt x="2542" y="57"/>
                  </a:cubicBezTo>
                  <a:cubicBezTo>
                    <a:pt x="2542" y="52"/>
                    <a:pt x="2540" y="48"/>
                    <a:pt x="2536" y="44"/>
                  </a:cubicBezTo>
                  <a:cubicBezTo>
                    <a:pt x="2532" y="40"/>
                    <a:pt x="2525" y="38"/>
                    <a:pt x="2515" y="38"/>
                  </a:cubicBezTo>
                  <a:cubicBezTo>
                    <a:pt x="2505" y="38"/>
                    <a:pt x="2497" y="41"/>
                    <a:pt x="2491" y="47"/>
                  </a:cubicBezTo>
                  <a:cubicBezTo>
                    <a:pt x="2488" y="50"/>
                    <a:pt x="2486" y="56"/>
                    <a:pt x="2485" y="63"/>
                  </a:cubicBezTo>
                  <a:lnTo>
                    <a:pt x="2464" y="63"/>
                  </a:lnTo>
                  <a:cubicBezTo>
                    <a:pt x="2466" y="53"/>
                    <a:pt x="2471" y="44"/>
                    <a:pt x="2479" y="36"/>
                  </a:cubicBezTo>
                  <a:cubicBezTo>
                    <a:pt x="2487" y="27"/>
                    <a:pt x="2499" y="23"/>
                    <a:pt x="2515" y="23"/>
                  </a:cubicBezTo>
                  <a:cubicBezTo>
                    <a:pt x="2531" y="23"/>
                    <a:pt x="2542" y="26"/>
                    <a:pt x="2549" y="33"/>
                  </a:cubicBezTo>
                  <a:cubicBezTo>
                    <a:pt x="2556" y="40"/>
                    <a:pt x="2559" y="48"/>
                    <a:pt x="2559" y="57"/>
                  </a:cubicBezTo>
                  <a:cubicBezTo>
                    <a:pt x="2559" y="65"/>
                    <a:pt x="2556" y="72"/>
                    <a:pt x="2550" y="78"/>
                  </a:cubicBezTo>
                  <a:cubicBezTo>
                    <a:pt x="2547" y="81"/>
                    <a:pt x="2543" y="83"/>
                    <a:pt x="2538" y="85"/>
                  </a:cubicBezTo>
                  <a:cubicBezTo>
                    <a:pt x="2544" y="87"/>
                    <a:pt x="2549" y="89"/>
                    <a:pt x="2552" y="93"/>
                  </a:cubicBezTo>
                  <a:cubicBezTo>
                    <a:pt x="2559" y="99"/>
                    <a:pt x="2562" y="107"/>
                    <a:pt x="2562" y="117"/>
                  </a:cubicBezTo>
                  <a:cubicBezTo>
                    <a:pt x="2562" y="128"/>
                    <a:pt x="2558" y="137"/>
                    <a:pt x="2551" y="144"/>
                  </a:cubicBezTo>
                  <a:cubicBezTo>
                    <a:pt x="2543" y="152"/>
                    <a:pt x="2531" y="156"/>
                    <a:pt x="2515" y="156"/>
                  </a:cubicBezTo>
                  <a:cubicBezTo>
                    <a:pt x="2497" y="156"/>
                    <a:pt x="2484" y="152"/>
                    <a:pt x="2476" y="144"/>
                  </a:cubicBezTo>
                  <a:cubicBezTo>
                    <a:pt x="2468" y="136"/>
                    <a:pt x="2463" y="124"/>
                    <a:pt x="2461" y="110"/>
                  </a:cubicBezTo>
                  <a:lnTo>
                    <a:pt x="2481" y="110"/>
                  </a:lnTo>
                  <a:close/>
                  <a:moveTo>
                    <a:pt x="2625" y="156"/>
                  </a:moveTo>
                  <a:lnTo>
                    <a:pt x="2625" y="137"/>
                  </a:lnTo>
                  <a:lnTo>
                    <a:pt x="2645" y="137"/>
                  </a:lnTo>
                  <a:lnTo>
                    <a:pt x="2645" y="156"/>
                  </a:lnTo>
                  <a:cubicBezTo>
                    <a:pt x="2645" y="163"/>
                    <a:pt x="2643" y="169"/>
                    <a:pt x="2641" y="174"/>
                  </a:cubicBezTo>
                  <a:cubicBezTo>
                    <a:pt x="2638" y="178"/>
                    <a:pt x="2635" y="181"/>
                    <a:pt x="2629" y="184"/>
                  </a:cubicBezTo>
                  <a:lnTo>
                    <a:pt x="2624" y="176"/>
                  </a:lnTo>
                  <a:cubicBezTo>
                    <a:pt x="2628" y="175"/>
                    <a:pt x="2631" y="173"/>
                    <a:pt x="2632" y="170"/>
                  </a:cubicBezTo>
                  <a:cubicBezTo>
                    <a:pt x="2634" y="167"/>
                    <a:pt x="2635" y="162"/>
                    <a:pt x="2635" y="156"/>
                  </a:cubicBezTo>
                  <a:lnTo>
                    <a:pt x="2625" y="156"/>
                  </a:lnTo>
                  <a:close/>
                  <a:moveTo>
                    <a:pt x="2776" y="75"/>
                  </a:moveTo>
                  <a:lnTo>
                    <a:pt x="2776" y="72"/>
                  </a:lnTo>
                  <a:lnTo>
                    <a:pt x="2739" y="72"/>
                  </a:lnTo>
                  <a:lnTo>
                    <a:pt x="2739" y="174"/>
                  </a:lnTo>
                  <a:lnTo>
                    <a:pt x="2724" y="174"/>
                  </a:lnTo>
                  <a:lnTo>
                    <a:pt x="2724" y="6"/>
                  </a:lnTo>
                  <a:lnTo>
                    <a:pt x="2791" y="6"/>
                  </a:lnTo>
                  <a:lnTo>
                    <a:pt x="2791" y="75"/>
                  </a:lnTo>
                  <a:lnTo>
                    <a:pt x="2776" y="75"/>
                  </a:lnTo>
                  <a:close/>
                  <a:moveTo>
                    <a:pt x="2776" y="33"/>
                  </a:moveTo>
                  <a:lnTo>
                    <a:pt x="2776" y="18"/>
                  </a:lnTo>
                  <a:lnTo>
                    <a:pt x="2739" y="18"/>
                  </a:lnTo>
                  <a:lnTo>
                    <a:pt x="2739" y="33"/>
                  </a:lnTo>
                  <a:lnTo>
                    <a:pt x="2776" y="33"/>
                  </a:lnTo>
                  <a:close/>
                  <a:moveTo>
                    <a:pt x="2776" y="60"/>
                  </a:moveTo>
                  <a:lnTo>
                    <a:pt x="2776" y="45"/>
                  </a:lnTo>
                  <a:lnTo>
                    <a:pt x="2739" y="45"/>
                  </a:lnTo>
                  <a:lnTo>
                    <a:pt x="2739" y="60"/>
                  </a:lnTo>
                  <a:lnTo>
                    <a:pt x="2776" y="60"/>
                  </a:lnTo>
                  <a:close/>
                  <a:moveTo>
                    <a:pt x="2778" y="146"/>
                  </a:moveTo>
                  <a:lnTo>
                    <a:pt x="2778" y="156"/>
                  </a:lnTo>
                  <a:lnTo>
                    <a:pt x="2765" y="156"/>
                  </a:lnTo>
                  <a:lnTo>
                    <a:pt x="2765" y="90"/>
                  </a:lnTo>
                  <a:lnTo>
                    <a:pt x="2836" y="90"/>
                  </a:lnTo>
                  <a:lnTo>
                    <a:pt x="2836" y="152"/>
                  </a:lnTo>
                  <a:lnTo>
                    <a:pt x="2824" y="152"/>
                  </a:lnTo>
                  <a:lnTo>
                    <a:pt x="2824" y="146"/>
                  </a:lnTo>
                  <a:lnTo>
                    <a:pt x="2778" y="146"/>
                  </a:lnTo>
                  <a:close/>
                  <a:moveTo>
                    <a:pt x="2824" y="134"/>
                  </a:moveTo>
                  <a:lnTo>
                    <a:pt x="2824" y="102"/>
                  </a:lnTo>
                  <a:lnTo>
                    <a:pt x="2778" y="102"/>
                  </a:lnTo>
                  <a:lnTo>
                    <a:pt x="2778" y="134"/>
                  </a:lnTo>
                  <a:lnTo>
                    <a:pt x="2824" y="134"/>
                  </a:lnTo>
                  <a:close/>
                  <a:moveTo>
                    <a:pt x="2849" y="171"/>
                  </a:moveTo>
                  <a:lnTo>
                    <a:pt x="2845" y="157"/>
                  </a:lnTo>
                  <a:lnTo>
                    <a:pt x="2860" y="157"/>
                  </a:lnTo>
                  <a:cubicBezTo>
                    <a:pt x="2862" y="157"/>
                    <a:pt x="2863" y="156"/>
                    <a:pt x="2863" y="155"/>
                  </a:cubicBezTo>
                  <a:lnTo>
                    <a:pt x="2863" y="72"/>
                  </a:lnTo>
                  <a:lnTo>
                    <a:pt x="2824" y="72"/>
                  </a:lnTo>
                  <a:lnTo>
                    <a:pt x="2824" y="76"/>
                  </a:lnTo>
                  <a:lnTo>
                    <a:pt x="2809" y="76"/>
                  </a:lnTo>
                  <a:lnTo>
                    <a:pt x="2809" y="6"/>
                  </a:lnTo>
                  <a:lnTo>
                    <a:pt x="2878" y="6"/>
                  </a:lnTo>
                  <a:lnTo>
                    <a:pt x="2878" y="159"/>
                  </a:lnTo>
                  <a:cubicBezTo>
                    <a:pt x="2878" y="167"/>
                    <a:pt x="2874" y="171"/>
                    <a:pt x="2866" y="171"/>
                  </a:cubicBezTo>
                  <a:lnTo>
                    <a:pt x="2849" y="171"/>
                  </a:lnTo>
                  <a:close/>
                  <a:moveTo>
                    <a:pt x="2863" y="18"/>
                  </a:moveTo>
                  <a:lnTo>
                    <a:pt x="2824" y="18"/>
                  </a:lnTo>
                  <a:lnTo>
                    <a:pt x="2824" y="33"/>
                  </a:lnTo>
                  <a:lnTo>
                    <a:pt x="2863" y="33"/>
                  </a:lnTo>
                  <a:lnTo>
                    <a:pt x="2863" y="18"/>
                  </a:lnTo>
                  <a:close/>
                  <a:moveTo>
                    <a:pt x="2863" y="60"/>
                  </a:moveTo>
                  <a:lnTo>
                    <a:pt x="2863" y="45"/>
                  </a:lnTo>
                  <a:lnTo>
                    <a:pt x="2824" y="45"/>
                  </a:lnTo>
                  <a:lnTo>
                    <a:pt x="2824" y="60"/>
                  </a:lnTo>
                  <a:lnTo>
                    <a:pt x="2863" y="60"/>
                  </a:lnTo>
                  <a:close/>
                  <a:moveTo>
                    <a:pt x="3013" y="24"/>
                  </a:moveTo>
                  <a:lnTo>
                    <a:pt x="3013" y="154"/>
                  </a:lnTo>
                  <a:lnTo>
                    <a:pt x="2995" y="154"/>
                  </a:lnTo>
                  <a:lnTo>
                    <a:pt x="2995" y="54"/>
                  </a:lnTo>
                  <a:lnTo>
                    <a:pt x="2958" y="54"/>
                  </a:lnTo>
                  <a:lnTo>
                    <a:pt x="2958" y="42"/>
                  </a:lnTo>
                  <a:cubicBezTo>
                    <a:pt x="2980" y="43"/>
                    <a:pt x="2994" y="37"/>
                    <a:pt x="3001" y="24"/>
                  </a:cubicBezTo>
                  <a:lnTo>
                    <a:pt x="3013" y="24"/>
                  </a:lnTo>
                  <a:close/>
                  <a:moveTo>
                    <a:pt x="3197" y="123"/>
                  </a:moveTo>
                  <a:lnTo>
                    <a:pt x="3131" y="123"/>
                  </a:lnTo>
                  <a:lnTo>
                    <a:pt x="3131" y="108"/>
                  </a:lnTo>
                  <a:lnTo>
                    <a:pt x="3190" y="26"/>
                  </a:lnTo>
                  <a:lnTo>
                    <a:pt x="3214" y="26"/>
                  </a:lnTo>
                  <a:lnTo>
                    <a:pt x="3214" y="108"/>
                  </a:lnTo>
                  <a:lnTo>
                    <a:pt x="3238" y="108"/>
                  </a:lnTo>
                  <a:lnTo>
                    <a:pt x="3238" y="123"/>
                  </a:lnTo>
                  <a:lnTo>
                    <a:pt x="3214" y="123"/>
                  </a:lnTo>
                  <a:lnTo>
                    <a:pt x="3214" y="154"/>
                  </a:lnTo>
                  <a:lnTo>
                    <a:pt x="3197" y="154"/>
                  </a:lnTo>
                  <a:lnTo>
                    <a:pt x="3197" y="123"/>
                  </a:lnTo>
                  <a:close/>
                  <a:moveTo>
                    <a:pt x="3197" y="108"/>
                  </a:moveTo>
                  <a:lnTo>
                    <a:pt x="3197" y="44"/>
                  </a:lnTo>
                  <a:lnTo>
                    <a:pt x="3196" y="44"/>
                  </a:lnTo>
                  <a:lnTo>
                    <a:pt x="3149" y="108"/>
                  </a:lnTo>
                  <a:lnTo>
                    <a:pt x="3197" y="108"/>
                  </a:lnTo>
                  <a:close/>
                  <a:moveTo>
                    <a:pt x="3352" y="147"/>
                  </a:moveTo>
                  <a:cubicBezTo>
                    <a:pt x="3352" y="154"/>
                    <a:pt x="3349" y="160"/>
                    <a:pt x="3344" y="165"/>
                  </a:cubicBezTo>
                  <a:cubicBezTo>
                    <a:pt x="3339" y="170"/>
                    <a:pt x="3333" y="173"/>
                    <a:pt x="3325" y="173"/>
                  </a:cubicBezTo>
                  <a:cubicBezTo>
                    <a:pt x="3318" y="173"/>
                    <a:pt x="3312" y="170"/>
                    <a:pt x="3307" y="165"/>
                  </a:cubicBezTo>
                  <a:cubicBezTo>
                    <a:pt x="3302" y="160"/>
                    <a:pt x="3299" y="154"/>
                    <a:pt x="3299" y="147"/>
                  </a:cubicBezTo>
                  <a:cubicBezTo>
                    <a:pt x="3299" y="139"/>
                    <a:pt x="3302" y="133"/>
                    <a:pt x="3307" y="128"/>
                  </a:cubicBezTo>
                  <a:cubicBezTo>
                    <a:pt x="3312" y="123"/>
                    <a:pt x="3318" y="120"/>
                    <a:pt x="3325" y="120"/>
                  </a:cubicBezTo>
                  <a:cubicBezTo>
                    <a:pt x="3333" y="120"/>
                    <a:pt x="3339" y="123"/>
                    <a:pt x="3344" y="128"/>
                  </a:cubicBezTo>
                  <a:cubicBezTo>
                    <a:pt x="3349" y="133"/>
                    <a:pt x="3352" y="139"/>
                    <a:pt x="3352" y="147"/>
                  </a:cubicBezTo>
                  <a:close/>
                  <a:moveTo>
                    <a:pt x="3343" y="147"/>
                  </a:moveTo>
                  <a:cubicBezTo>
                    <a:pt x="3343" y="142"/>
                    <a:pt x="3341" y="138"/>
                    <a:pt x="3337" y="135"/>
                  </a:cubicBezTo>
                  <a:cubicBezTo>
                    <a:pt x="3334" y="131"/>
                    <a:pt x="3330" y="129"/>
                    <a:pt x="3325" y="129"/>
                  </a:cubicBezTo>
                  <a:cubicBezTo>
                    <a:pt x="3321" y="129"/>
                    <a:pt x="3317" y="131"/>
                    <a:pt x="3313" y="135"/>
                  </a:cubicBezTo>
                  <a:cubicBezTo>
                    <a:pt x="3310" y="138"/>
                    <a:pt x="3308" y="142"/>
                    <a:pt x="3308" y="147"/>
                  </a:cubicBezTo>
                  <a:cubicBezTo>
                    <a:pt x="3308" y="151"/>
                    <a:pt x="3310" y="155"/>
                    <a:pt x="3313" y="159"/>
                  </a:cubicBezTo>
                  <a:cubicBezTo>
                    <a:pt x="3317" y="162"/>
                    <a:pt x="3321" y="164"/>
                    <a:pt x="3325" y="164"/>
                  </a:cubicBezTo>
                  <a:cubicBezTo>
                    <a:pt x="3330" y="164"/>
                    <a:pt x="3334" y="162"/>
                    <a:pt x="3337" y="159"/>
                  </a:cubicBezTo>
                  <a:cubicBezTo>
                    <a:pt x="3341" y="155"/>
                    <a:pt x="3343" y="151"/>
                    <a:pt x="3343"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solidFill>
                  <a:prstClr val="black"/>
                </a:solidFill>
              </a:endParaRPr>
            </a:p>
          </p:txBody>
        </p:sp>
        <p:cxnSp>
          <p:nvCxnSpPr>
            <p:cNvPr id="108" name="Line 93"/>
            <p:cNvCxnSpPr/>
            <p:nvPr/>
          </p:nvCxnSpPr>
          <p:spPr bwMode="auto">
            <a:xfrm>
              <a:off x="47625" y="466725"/>
              <a:ext cx="405765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9" name="Line 94"/>
            <p:cNvCxnSpPr/>
            <p:nvPr/>
          </p:nvCxnSpPr>
          <p:spPr bwMode="auto">
            <a:xfrm>
              <a:off x="962025" y="276225"/>
              <a:ext cx="0" cy="76200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12" name="Line 95"/>
            <p:cNvCxnSpPr/>
            <p:nvPr/>
          </p:nvCxnSpPr>
          <p:spPr bwMode="auto">
            <a:xfrm>
              <a:off x="47625" y="276225"/>
              <a:ext cx="405765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13" name="Line 96"/>
            <p:cNvCxnSpPr/>
            <p:nvPr/>
          </p:nvCxnSpPr>
          <p:spPr bwMode="auto">
            <a:xfrm>
              <a:off x="4105275" y="276225"/>
              <a:ext cx="0" cy="76200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15" name="Line 97"/>
            <p:cNvCxnSpPr/>
            <p:nvPr/>
          </p:nvCxnSpPr>
          <p:spPr bwMode="auto">
            <a:xfrm>
              <a:off x="47625" y="1038225"/>
              <a:ext cx="405765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16" name="Line 98"/>
            <p:cNvCxnSpPr/>
            <p:nvPr/>
          </p:nvCxnSpPr>
          <p:spPr bwMode="auto">
            <a:xfrm>
              <a:off x="47625" y="276225"/>
              <a:ext cx="0" cy="76200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sp>
        <p:nvSpPr>
          <p:cNvPr id="111" name="テキスト ボックス 110"/>
          <p:cNvSpPr txBox="1"/>
          <p:nvPr/>
        </p:nvSpPr>
        <p:spPr>
          <a:xfrm>
            <a:off x="6084168" y="4365104"/>
            <a:ext cx="3024336" cy="338554"/>
          </a:xfrm>
          <a:prstGeom prst="rect">
            <a:avLst/>
          </a:prstGeom>
          <a:noFill/>
        </p:spPr>
        <p:txBody>
          <a:bodyPr wrap="square" rtlCol="0">
            <a:spAutoFit/>
          </a:bodyPr>
          <a:lstStyle/>
          <a:p>
            <a:r>
              <a:rPr lang="ja-JP" altLang="en-US" sz="1600" u="sng" dirty="0" smtClean="0">
                <a:solidFill>
                  <a:prstClr val="black"/>
                </a:solidFill>
              </a:rPr>
              <a:t>回帰式の有意性：意味が</a:t>
            </a:r>
            <a:r>
              <a:rPr lang="ja-JP" altLang="en-US" sz="1600" u="sng" dirty="0">
                <a:solidFill>
                  <a:prstClr val="black"/>
                </a:solidFill>
              </a:rPr>
              <a:t>ない</a:t>
            </a:r>
            <a:endParaRPr lang="en-US" altLang="ja-JP" sz="1600" u="sng" dirty="0" smtClean="0">
              <a:solidFill>
                <a:prstClr val="black"/>
              </a:solidFill>
            </a:endParaRPr>
          </a:p>
        </p:txBody>
      </p:sp>
      <p:pic>
        <p:nvPicPr>
          <p:cNvPr id="118"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29345" y="5301208"/>
            <a:ext cx="6022975" cy="768350"/>
          </a:xfrm>
          <a:prstGeom prst="rect">
            <a:avLst/>
          </a:prstGeom>
          <a:ln/>
          <a:extLst/>
        </p:spPr>
        <p:style>
          <a:lnRef idx="2">
            <a:schemeClr val="accent5"/>
          </a:lnRef>
          <a:fillRef idx="1">
            <a:schemeClr val="lt1"/>
          </a:fillRef>
          <a:effectRef idx="0">
            <a:schemeClr val="accent5"/>
          </a:effectRef>
          <a:fontRef idx="minor">
            <a:schemeClr val="dk1"/>
          </a:fontRef>
        </p:style>
      </p:pic>
      <p:sp>
        <p:nvSpPr>
          <p:cNvPr id="9" name="爆発 1 8"/>
          <p:cNvSpPr/>
          <p:nvPr/>
        </p:nvSpPr>
        <p:spPr>
          <a:xfrm>
            <a:off x="7164288" y="4725144"/>
            <a:ext cx="1560185" cy="1173614"/>
          </a:xfrm>
          <a:prstGeom prst="irregularSeal1">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dirty="0" smtClean="0">
                <a:solidFill>
                  <a:prstClr val="white"/>
                </a:solidFill>
              </a:rPr>
              <a:t>棄却</a:t>
            </a:r>
            <a:endParaRPr lang="ja-JP" altLang="en-US" sz="2400" dirty="0">
              <a:solidFill>
                <a:prstClr val="white"/>
              </a:solidFill>
            </a:endParaRPr>
          </a:p>
        </p:txBody>
      </p:sp>
      <p:pic>
        <p:nvPicPr>
          <p:cNvPr id="7172"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66494" y="3548685"/>
            <a:ext cx="371475" cy="225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角丸四角形 9"/>
          <p:cNvSpPr/>
          <p:nvPr/>
        </p:nvSpPr>
        <p:spPr>
          <a:xfrm>
            <a:off x="2811943" y="2235037"/>
            <a:ext cx="471989" cy="678949"/>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7177"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28003" y="2420888"/>
            <a:ext cx="457200" cy="4930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 name="Picture 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89855" y="2235038"/>
            <a:ext cx="457200" cy="67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0"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47664" y="3769830"/>
            <a:ext cx="983155" cy="20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06676727"/>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83</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solidFill>
                  <a:srgbClr val="666666"/>
                </a:solidFill>
              </a:rPr>
              <a:t>仮説②の検証　系</a:t>
            </a:r>
            <a:r>
              <a:rPr lang="en-US" altLang="ja-JP" dirty="0">
                <a:solidFill>
                  <a:srgbClr val="666666"/>
                </a:solidFill>
              </a:rPr>
              <a:t>3</a:t>
            </a:r>
            <a:endParaRPr kumimoji="1" lang="ja-JP" altLang="en-US" dirty="0"/>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600" y="1556792"/>
            <a:ext cx="2948619" cy="1080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600" y="2789029"/>
            <a:ext cx="2948619" cy="1080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600" y="4077072"/>
            <a:ext cx="2948619" cy="1080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7"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68144" y="2315766"/>
            <a:ext cx="2619474" cy="2026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2" name="直線矢印コネクタ 11"/>
          <p:cNvCxnSpPr/>
          <p:nvPr/>
        </p:nvCxnSpPr>
        <p:spPr>
          <a:xfrm>
            <a:off x="4067944" y="2096852"/>
            <a:ext cx="1728192" cy="828092"/>
          </a:xfrm>
          <a:prstGeom prst="straightConnector1">
            <a:avLst/>
          </a:prstGeom>
          <a:ln w="38100">
            <a:solidFill>
              <a:srgbClr val="0070C0"/>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a:off x="4067944" y="3329089"/>
            <a:ext cx="1584176" cy="0"/>
          </a:xfrm>
          <a:prstGeom prst="straightConnector1">
            <a:avLst/>
          </a:prstGeom>
          <a:ln w="38100">
            <a:solidFill>
              <a:srgbClr val="0070C0"/>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flipV="1">
            <a:off x="4067944" y="3933056"/>
            <a:ext cx="1728192" cy="576064"/>
          </a:xfrm>
          <a:prstGeom prst="straightConnector1">
            <a:avLst/>
          </a:prstGeom>
          <a:ln w="38100">
            <a:solidFill>
              <a:srgbClr val="0070C0"/>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4644008" y="5301208"/>
            <a:ext cx="3240360" cy="830997"/>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lang="ja-JP" altLang="en-US" sz="2400" dirty="0" smtClean="0">
                <a:solidFill>
                  <a:prstClr val="black"/>
                </a:solidFill>
              </a:rPr>
              <a:t>・実線は有意なパス</a:t>
            </a:r>
            <a:endParaRPr lang="en-US" altLang="ja-JP" sz="2400" dirty="0" smtClean="0">
              <a:solidFill>
                <a:prstClr val="black"/>
              </a:solidFill>
            </a:endParaRPr>
          </a:p>
          <a:p>
            <a:r>
              <a:rPr lang="ja-JP" altLang="en-US" sz="2400" dirty="0" smtClean="0">
                <a:solidFill>
                  <a:prstClr val="black"/>
                </a:solidFill>
              </a:rPr>
              <a:t>・点線は非有意なパス</a:t>
            </a:r>
            <a:endParaRPr lang="ja-JP" altLang="en-US" sz="2400" dirty="0">
              <a:solidFill>
                <a:prstClr val="black"/>
              </a:solidFill>
            </a:endParaRPr>
          </a:p>
        </p:txBody>
      </p:sp>
    </p:spTree>
    <p:extLst>
      <p:ext uri="{BB962C8B-B14F-4D97-AF65-F5344CB8AC3E}">
        <p14:creationId xmlns:p14="http://schemas.microsoft.com/office/powerpoint/2010/main" val="16839141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84</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仮説②の検証　</a:t>
            </a:r>
            <a:endParaRPr kumimoji="1" lang="ja-JP" altLang="en-US" dirty="0"/>
          </a:p>
        </p:txBody>
      </p:sp>
      <p:pic>
        <p:nvPicPr>
          <p:cNvPr id="6" name="Picture 2" descr="C:\Program Files (x86)\Microsoft Office\MEDIA\CAGCAT10\j0286034.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12160" y="3945172"/>
            <a:ext cx="572462" cy="551386"/>
          </a:xfrm>
          <a:prstGeom prst="rect">
            <a:avLst/>
          </a:prstGeom>
          <a:noFill/>
          <a:extLst>
            <a:ext uri="{909E8E84-426E-40DD-AFC4-6F175D3DCCD1}">
              <a14:hiddenFill xmlns:a14="http://schemas.microsoft.com/office/drawing/2010/main">
                <a:solidFill>
                  <a:srgbClr val="FFFFFF"/>
                </a:solidFill>
              </a14:hiddenFill>
            </a:ext>
          </a:extLst>
        </p:spPr>
      </p:pic>
      <p:sp>
        <p:nvSpPr>
          <p:cNvPr id="8" name="角丸四角形 7"/>
          <p:cNvSpPr/>
          <p:nvPr/>
        </p:nvSpPr>
        <p:spPr>
          <a:xfrm>
            <a:off x="372615" y="3789040"/>
            <a:ext cx="8424936" cy="2376264"/>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9" name="角丸四角形 8"/>
          <p:cNvSpPr/>
          <p:nvPr/>
        </p:nvSpPr>
        <p:spPr>
          <a:xfrm>
            <a:off x="372615" y="1657444"/>
            <a:ext cx="8424936" cy="1843564"/>
          </a:xfrm>
          <a:prstGeom prst="roundRect">
            <a:avLst/>
          </a:prstGeom>
          <a:no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1126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813" y="2579226"/>
            <a:ext cx="8102600" cy="768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26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077" y="4466397"/>
            <a:ext cx="8193087" cy="159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p:cNvSpPr txBox="1"/>
          <p:nvPr/>
        </p:nvSpPr>
        <p:spPr>
          <a:xfrm>
            <a:off x="564223" y="1916832"/>
            <a:ext cx="6408712" cy="461665"/>
          </a:xfrm>
          <a:prstGeom prst="rect">
            <a:avLst/>
          </a:prstGeom>
          <a:noFill/>
        </p:spPr>
        <p:txBody>
          <a:bodyPr wrap="square" rtlCol="0">
            <a:spAutoFit/>
          </a:bodyPr>
          <a:lstStyle/>
          <a:p>
            <a:r>
              <a:rPr kumimoji="1" lang="ja-JP" altLang="en-US" sz="2400" dirty="0" smtClean="0"/>
              <a:t>本研究の仮説②の系</a:t>
            </a:r>
            <a:r>
              <a:rPr kumimoji="1" lang="en-US" altLang="ja-JP" sz="2400" dirty="0" smtClean="0"/>
              <a:t>2</a:t>
            </a:r>
            <a:r>
              <a:rPr kumimoji="1" lang="ja-JP" altLang="en-US" sz="2400" dirty="0" smtClean="0"/>
              <a:t>が支持されたことから･･･</a:t>
            </a:r>
            <a:endParaRPr kumimoji="1" lang="ja-JP" altLang="en-US" sz="2400" dirty="0"/>
          </a:p>
        </p:txBody>
      </p:sp>
      <p:sp>
        <p:nvSpPr>
          <p:cNvPr id="7" name="テキスト ボックス 6"/>
          <p:cNvSpPr txBox="1"/>
          <p:nvPr/>
        </p:nvSpPr>
        <p:spPr>
          <a:xfrm>
            <a:off x="576347" y="4004732"/>
            <a:ext cx="5616624" cy="461665"/>
          </a:xfrm>
          <a:prstGeom prst="rect">
            <a:avLst/>
          </a:prstGeom>
          <a:noFill/>
        </p:spPr>
        <p:txBody>
          <a:bodyPr wrap="square" rtlCol="0">
            <a:spAutoFit/>
          </a:bodyPr>
          <a:lstStyle/>
          <a:p>
            <a:r>
              <a:rPr kumimoji="1" lang="ja-JP" altLang="en-US" sz="2400" dirty="0" smtClean="0"/>
              <a:t>本研究の仮説②の系</a:t>
            </a:r>
            <a:r>
              <a:rPr kumimoji="1" lang="en-US" altLang="ja-JP" sz="2400" dirty="0" smtClean="0"/>
              <a:t>3</a:t>
            </a:r>
            <a:r>
              <a:rPr kumimoji="1" lang="ja-JP" altLang="en-US" sz="2400" dirty="0" smtClean="0"/>
              <a:t>が棄却された理由</a:t>
            </a:r>
            <a:endParaRPr kumimoji="1" lang="ja-JP" altLang="en-US" sz="2400" dirty="0"/>
          </a:p>
        </p:txBody>
      </p:sp>
    </p:spTree>
    <p:extLst>
      <p:ext uri="{BB962C8B-B14F-4D97-AF65-F5344CB8AC3E}">
        <p14:creationId xmlns:p14="http://schemas.microsoft.com/office/powerpoint/2010/main" val="41453151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85</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t>仮説③の検証　系</a:t>
            </a:r>
            <a:r>
              <a:rPr lang="ja-JP" altLang="en-US" dirty="0" smtClean="0"/>
              <a:t>１</a:t>
            </a:r>
            <a:r>
              <a:rPr lang="en-US" altLang="ja-JP" dirty="0" smtClean="0"/>
              <a:t>-</a:t>
            </a:r>
            <a:r>
              <a:rPr lang="ja-JP" altLang="en-US" dirty="0" smtClean="0"/>
              <a:t>１</a:t>
            </a:r>
            <a:endParaRPr kumimoji="1" lang="ja-JP" altLang="en-US" dirty="0"/>
          </a:p>
        </p:txBody>
      </p:sp>
      <p:pic>
        <p:nvPicPr>
          <p:cNvPr id="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3528" y="1242591"/>
            <a:ext cx="6626225"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3568" y="1895494"/>
            <a:ext cx="5472608" cy="885434"/>
          </a:xfrm>
          <a:prstGeom prst="rect">
            <a:avLst/>
          </a:prstGeom>
          <a:ln/>
          <a:extLst/>
        </p:spPr>
        <p:style>
          <a:lnRef idx="2">
            <a:schemeClr val="accent1"/>
          </a:lnRef>
          <a:fillRef idx="1">
            <a:schemeClr val="lt1"/>
          </a:fillRef>
          <a:effectRef idx="0">
            <a:schemeClr val="accent1"/>
          </a:effectRef>
          <a:fontRef idx="minor">
            <a:schemeClr val="dk1"/>
          </a:fontRef>
        </p:style>
      </p:pic>
      <p:pic>
        <p:nvPicPr>
          <p:cNvPr id="8" name="Picture 1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3568" y="3573016"/>
            <a:ext cx="5472608" cy="885434"/>
          </a:xfrm>
          <a:prstGeom prst="rect">
            <a:avLst/>
          </a:prstGeom>
          <a:ln/>
          <a:extLst/>
        </p:spPr>
        <p:style>
          <a:lnRef idx="2">
            <a:schemeClr val="accent5"/>
          </a:lnRef>
          <a:fillRef idx="1">
            <a:schemeClr val="lt1"/>
          </a:fillRef>
          <a:effectRef idx="0">
            <a:schemeClr val="accent5"/>
          </a:effectRef>
          <a:fontRef idx="minor">
            <a:schemeClr val="dk1"/>
          </a:fontRef>
        </p:style>
      </p:pic>
      <p:sp>
        <p:nvSpPr>
          <p:cNvPr id="9" name="下矢印 8"/>
          <p:cNvSpPr/>
          <p:nvPr/>
        </p:nvSpPr>
        <p:spPr>
          <a:xfrm>
            <a:off x="899592" y="2996952"/>
            <a:ext cx="360040" cy="288032"/>
          </a:xfrm>
          <a:prstGeom prst="down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pic>
        <p:nvPicPr>
          <p:cNvPr id="11" name="Picture 1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59632" y="2941637"/>
            <a:ext cx="4829175" cy="487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右矢印 11"/>
          <p:cNvSpPr/>
          <p:nvPr/>
        </p:nvSpPr>
        <p:spPr>
          <a:xfrm>
            <a:off x="1475656" y="5157192"/>
            <a:ext cx="720080" cy="648072"/>
          </a:xfrm>
          <a:prstGeom prst="rightArrow">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3" name="Picture 1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195736" y="5229200"/>
            <a:ext cx="4413250" cy="573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7" name="図表 16"/>
          <p:cNvGraphicFramePr/>
          <p:nvPr>
            <p:extLst>
              <p:ext uri="{D42A27DB-BD31-4B8C-83A1-F6EECF244321}">
                <p14:modId xmlns:p14="http://schemas.microsoft.com/office/powerpoint/2010/main" val="2571143434"/>
              </p:ext>
            </p:extLst>
          </p:nvPr>
        </p:nvGraphicFramePr>
        <p:xfrm>
          <a:off x="6660232" y="1700808"/>
          <a:ext cx="2088232" cy="288820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4" name="角丸四角形吹き出し 13"/>
          <p:cNvSpPr/>
          <p:nvPr/>
        </p:nvSpPr>
        <p:spPr>
          <a:xfrm>
            <a:off x="5938584" y="418222"/>
            <a:ext cx="2959250" cy="665967"/>
          </a:xfrm>
          <a:prstGeom prst="wedgeRoundRectCallout">
            <a:avLst>
              <a:gd name="adj1" fmla="val -33194"/>
              <a:gd name="adj2" fmla="val 67764"/>
              <a:gd name="adj3" fmla="val 16667"/>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テキスト ボックス 1"/>
          <p:cNvSpPr txBox="1"/>
          <p:nvPr/>
        </p:nvSpPr>
        <p:spPr>
          <a:xfrm>
            <a:off x="6054845" y="566539"/>
            <a:ext cx="2696572" cy="369332"/>
          </a:xfrm>
          <a:prstGeom prst="rect">
            <a:avLst/>
          </a:prstGeom>
          <a:noFill/>
        </p:spPr>
        <p:txBody>
          <a:bodyPr wrap="none" rtlCol="0">
            <a:spAutoFit/>
          </a:bodyPr>
          <a:lstStyle/>
          <a:p>
            <a:r>
              <a:rPr kumimoji="1" lang="ja-JP" altLang="en-US" dirty="0" smtClean="0"/>
              <a:t>富士フイルム　→　化粧品</a:t>
            </a:r>
            <a:endParaRPr kumimoji="1" lang="ja-JP" altLang="en-US" dirty="0"/>
          </a:p>
        </p:txBody>
      </p:sp>
    </p:spTree>
    <p:extLst>
      <p:ext uri="{BB962C8B-B14F-4D97-AF65-F5344CB8AC3E}">
        <p14:creationId xmlns:p14="http://schemas.microsoft.com/office/powerpoint/2010/main" val="241520277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コンテンツ プレースホルダー 5"/>
          <p:cNvSpPr>
            <a:spLocks noGrp="1"/>
          </p:cNvSpPr>
          <p:nvPr>
            <p:ph idx="1"/>
          </p:nvPr>
        </p:nvSpPr>
        <p:spPr>
          <a:xfrm>
            <a:off x="224052" y="1196752"/>
            <a:ext cx="8092364" cy="397491"/>
          </a:xfrm>
        </p:spPr>
        <p:txBody>
          <a:bodyPr>
            <a:normAutofit fontScale="92500" lnSpcReduction="20000"/>
          </a:bodyPr>
          <a:lstStyle/>
          <a:p>
            <a:r>
              <a:rPr kumimoji="1" lang="ja-JP" altLang="en-US" dirty="0" smtClean="0"/>
              <a:t>コンセプトの有無</a:t>
            </a: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86</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solidFill>
                  <a:srgbClr val="666666"/>
                </a:solidFill>
              </a:rPr>
              <a:t>仮説③の検証　系１</a:t>
            </a:r>
            <a:r>
              <a:rPr lang="en-US" altLang="ja-JP" dirty="0">
                <a:solidFill>
                  <a:srgbClr val="666666"/>
                </a:solidFill>
              </a:rPr>
              <a:t>-</a:t>
            </a:r>
            <a:r>
              <a:rPr lang="ja-JP" altLang="en-US" dirty="0">
                <a:solidFill>
                  <a:srgbClr val="666666"/>
                </a:solidFill>
              </a:rPr>
              <a:t>１</a:t>
            </a:r>
            <a:endParaRPr kumimoji="1" lang="ja-JP" altLang="en-US" dirty="0"/>
          </a:p>
        </p:txBody>
      </p:sp>
      <p:grpSp>
        <p:nvGrpSpPr>
          <p:cNvPr id="9" name="キャンバス 193"/>
          <p:cNvGrpSpPr/>
          <p:nvPr/>
        </p:nvGrpSpPr>
        <p:grpSpPr>
          <a:xfrm>
            <a:off x="1331640" y="3140968"/>
            <a:ext cx="5962028" cy="1571547"/>
            <a:chOff x="0" y="0"/>
            <a:chExt cx="5398770" cy="1105535"/>
          </a:xfrm>
        </p:grpSpPr>
        <p:sp>
          <p:nvSpPr>
            <p:cNvPr id="10" name="正方形/長方形 9"/>
            <p:cNvSpPr/>
            <p:nvPr/>
          </p:nvSpPr>
          <p:spPr>
            <a:xfrm>
              <a:off x="0" y="0"/>
              <a:ext cx="5398770" cy="1105535"/>
            </a:xfrm>
            <a:prstGeom prst="rect">
              <a:avLst/>
            </a:prstGeom>
            <a:noFill/>
            <a:ln>
              <a:noFill/>
            </a:ln>
          </p:spPr>
        </p:sp>
        <p:sp>
          <p:nvSpPr>
            <p:cNvPr id="11" name="Rectangle 106"/>
            <p:cNvSpPr>
              <a:spLocks noChangeArrowheads="1"/>
            </p:cNvSpPr>
            <p:nvPr/>
          </p:nvSpPr>
          <p:spPr bwMode="auto">
            <a:xfrm>
              <a:off x="36195" y="36195"/>
              <a:ext cx="5334000" cy="173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2" name="Freeform 107"/>
            <p:cNvSpPr>
              <a:spLocks noEditPoints="1"/>
            </p:cNvSpPr>
            <p:nvPr/>
          </p:nvSpPr>
          <p:spPr bwMode="auto">
            <a:xfrm>
              <a:off x="2277110" y="56515"/>
              <a:ext cx="829945" cy="85090"/>
            </a:xfrm>
            <a:custGeom>
              <a:avLst/>
              <a:gdLst>
                <a:gd name="T0" fmla="*/ 0 w 1843"/>
                <a:gd name="T1" fmla="*/ 161 h 188"/>
                <a:gd name="T2" fmla="*/ 65 w 1843"/>
                <a:gd name="T3" fmla="*/ 57 h 188"/>
                <a:gd name="T4" fmla="*/ 107 w 1843"/>
                <a:gd name="T5" fmla="*/ 138 h 188"/>
                <a:gd name="T6" fmla="*/ 130 w 1843"/>
                <a:gd name="T7" fmla="*/ 13 h 188"/>
                <a:gd name="T8" fmla="*/ 182 w 1843"/>
                <a:gd name="T9" fmla="*/ 70 h 188"/>
                <a:gd name="T10" fmla="*/ 108 w 1843"/>
                <a:gd name="T11" fmla="*/ 163 h 188"/>
                <a:gd name="T12" fmla="*/ 85 w 1843"/>
                <a:gd name="T13" fmla="*/ 58 h 188"/>
                <a:gd name="T14" fmla="*/ 69 w 1843"/>
                <a:gd name="T15" fmla="*/ 12 h 188"/>
                <a:gd name="T16" fmla="*/ 130 w 1843"/>
                <a:gd name="T17" fmla="*/ 55 h 188"/>
                <a:gd name="T18" fmla="*/ 275 w 1843"/>
                <a:gd name="T19" fmla="*/ 160 h 188"/>
                <a:gd name="T20" fmla="*/ 306 w 1843"/>
                <a:gd name="T21" fmla="*/ 159 h 188"/>
                <a:gd name="T22" fmla="*/ 356 w 1843"/>
                <a:gd name="T23" fmla="*/ 160 h 188"/>
                <a:gd name="T24" fmla="*/ 318 w 1843"/>
                <a:gd name="T25" fmla="*/ 14 h 188"/>
                <a:gd name="T26" fmla="*/ 249 w 1843"/>
                <a:gd name="T27" fmla="*/ 111 h 188"/>
                <a:gd name="T28" fmla="*/ 282 w 1843"/>
                <a:gd name="T29" fmla="*/ 106 h 188"/>
                <a:gd name="T30" fmla="*/ 282 w 1843"/>
                <a:gd name="T31" fmla="*/ 106 h 188"/>
                <a:gd name="T32" fmla="*/ 355 w 1843"/>
                <a:gd name="T33" fmla="*/ 91 h 188"/>
                <a:gd name="T34" fmla="*/ 304 w 1843"/>
                <a:gd name="T35" fmla="*/ 46 h 188"/>
                <a:gd name="T36" fmla="*/ 555 w 1843"/>
                <a:gd name="T37" fmla="*/ 94 h 188"/>
                <a:gd name="T38" fmla="*/ 488 w 1843"/>
                <a:gd name="T39" fmla="*/ 80 h 188"/>
                <a:gd name="T40" fmla="*/ 414 w 1843"/>
                <a:gd name="T41" fmla="*/ 64 h 188"/>
                <a:gd name="T42" fmla="*/ 488 w 1843"/>
                <a:gd name="T43" fmla="*/ 64 h 188"/>
                <a:gd name="T44" fmla="*/ 554 w 1843"/>
                <a:gd name="T45" fmla="*/ 64 h 188"/>
                <a:gd name="T46" fmla="*/ 777 w 1843"/>
                <a:gd name="T47" fmla="*/ 57 h 188"/>
                <a:gd name="T48" fmla="*/ 691 w 1843"/>
                <a:gd name="T49" fmla="*/ 84 h 188"/>
                <a:gd name="T50" fmla="*/ 985 w 1843"/>
                <a:gd name="T51" fmla="*/ 7 h 188"/>
                <a:gd name="T52" fmla="*/ 995 w 1843"/>
                <a:gd name="T53" fmla="*/ 31 h 188"/>
                <a:gd name="T54" fmla="*/ 1016 w 1843"/>
                <a:gd name="T55" fmla="*/ 6 h 188"/>
                <a:gd name="T56" fmla="*/ 851 w 1843"/>
                <a:gd name="T57" fmla="*/ 52 h 188"/>
                <a:gd name="T58" fmla="*/ 865 w 1843"/>
                <a:gd name="T59" fmla="*/ 151 h 188"/>
                <a:gd name="T60" fmla="*/ 1226 w 1843"/>
                <a:gd name="T61" fmla="*/ 105 h 188"/>
                <a:gd name="T62" fmla="*/ 1122 w 1843"/>
                <a:gd name="T63" fmla="*/ 31 h 188"/>
                <a:gd name="T64" fmla="*/ 1076 w 1843"/>
                <a:gd name="T65" fmla="*/ 73 h 188"/>
                <a:gd name="T66" fmla="*/ 1063 w 1843"/>
                <a:gd name="T67" fmla="*/ 178 h 188"/>
                <a:gd name="T68" fmla="*/ 1250 w 1843"/>
                <a:gd name="T69" fmla="*/ 109 h 188"/>
                <a:gd name="T70" fmla="*/ 1405 w 1843"/>
                <a:gd name="T71" fmla="*/ 145 h 188"/>
                <a:gd name="T72" fmla="*/ 1374 w 1843"/>
                <a:gd name="T73" fmla="*/ 57 h 188"/>
                <a:gd name="T74" fmla="*/ 1303 w 1843"/>
                <a:gd name="T75" fmla="*/ 62 h 188"/>
                <a:gd name="T76" fmla="*/ 1320 w 1843"/>
                <a:gd name="T77" fmla="*/ 47 h 188"/>
                <a:gd name="T78" fmla="*/ 1478 w 1843"/>
                <a:gd name="T79" fmla="*/ 61 h 188"/>
                <a:gd name="T80" fmla="*/ 1509 w 1843"/>
                <a:gd name="T81" fmla="*/ 10 h 188"/>
                <a:gd name="T82" fmla="*/ 1561 w 1843"/>
                <a:gd name="T83" fmla="*/ 3 h 188"/>
                <a:gd name="T84" fmla="*/ 1611 w 1843"/>
                <a:gd name="T85" fmla="*/ 65 h 188"/>
                <a:gd name="T86" fmla="*/ 1629 w 1843"/>
                <a:gd name="T87" fmla="*/ 133 h 188"/>
                <a:gd name="T88" fmla="*/ 1633 w 1843"/>
                <a:gd name="T89" fmla="*/ 180 h 188"/>
                <a:gd name="T90" fmla="*/ 1549 w 1843"/>
                <a:gd name="T91" fmla="*/ 130 h 188"/>
                <a:gd name="T92" fmla="*/ 1559 w 1843"/>
                <a:gd name="T93" fmla="*/ 70 h 188"/>
                <a:gd name="T94" fmla="*/ 1509 w 1843"/>
                <a:gd name="T95" fmla="*/ 61 h 188"/>
                <a:gd name="T96" fmla="*/ 1506 w 1843"/>
                <a:gd name="T97" fmla="*/ 181 h 188"/>
                <a:gd name="T98" fmla="*/ 1574 w 1843"/>
                <a:gd name="T99" fmla="*/ 39 h 188"/>
                <a:gd name="T100" fmla="*/ 1600 w 1843"/>
                <a:gd name="T101" fmla="*/ 118 h 188"/>
                <a:gd name="T102" fmla="*/ 1559 w 1843"/>
                <a:gd name="T103" fmla="*/ 97 h 188"/>
                <a:gd name="T104" fmla="*/ 1731 w 1843"/>
                <a:gd name="T105" fmla="*/ 103 h 188"/>
                <a:gd name="T106" fmla="*/ 1689 w 1843"/>
                <a:gd name="T107" fmla="*/ 66 h 188"/>
                <a:gd name="T108" fmla="*/ 1824 w 1843"/>
                <a:gd name="T109" fmla="*/ 108 h 188"/>
                <a:gd name="T110" fmla="*/ 1843 w 1843"/>
                <a:gd name="T111" fmla="*/ 161 h 188"/>
                <a:gd name="T112" fmla="*/ 1663 w 1843"/>
                <a:gd name="T113" fmla="*/ 167 h 188"/>
                <a:gd name="T114" fmla="*/ 1809 w 1843"/>
                <a:gd name="T115" fmla="*/ 44 h 188"/>
                <a:gd name="T116" fmla="*/ 1737 w 1843"/>
                <a:gd name="T117" fmla="*/ 3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3" h="188">
                  <a:moveTo>
                    <a:pt x="101" y="142"/>
                  </a:moveTo>
                  <a:lnTo>
                    <a:pt x="80" y="164"/>
                  </a:lnTo>
                  <a:cubicBezTo>
                    <a:pt x="67" y="145"/>
                    <a:pt x="61" y="136"/>
                    <a:pt x="61" y="136"/>
                  </a:cubicBezTo>
                  <a:cubicBezTo>
                    <a:pt x="55" y="149"/>
                    <a:pt x="40" y="165"/>
                    <a:pt x="16" y="184"/>
                  </a:cubicBezTo>
                  <a:lnTo>
                    <a:pt x="0" y="161"/>
                  </a:lnTo>
                  <a:cubicBezTo>
                    <a:pt x="15" y="151"/>
                    <a:pt x="29" y="136"/>
                    <a:pt x="40" y="116"/>
                  </a:cubicBezTo>
                  <a:cubicBezTo>
                    <a:pt x="32" y="107"/>
                    <a:pt x="21" y="98"/>
                    <a:pt x="7" y="88"/>
                  </a:cubicBezTo>
                  <a:lnTo>
                    <a:pt x="22" y="69"/>
                  </a:lnTo>
                  <a:cubicBezTo>
                    <a:pt x="41" y="83"/>
                    <a:pt x="52" y="90"/>
                    <a:pt x="54" y="92"/>
                  </a:cubicBezTo>
                  <a:cubicBezTo>
                    <a:pt x="57" y="88"/>
                    <a:pt x="60" y="77"/>
                    <a:pt x="65" y="57"/>
                  </a:cubicBezTo>
                  <a:lnTo>
                    <a:pt x="95" y="72"/>
                  </a:lnTo>
                  <a:cubicBezTo>
                    <a:pt x="98" y="74"/>
                    <a:pt x="98" y="75"/>
                    <a:pt x="93" y="76"/>
                  </a:cubicBezTo>
                  <a:cubicBezTo>
                    <a:pt x="88" y="89"/>
                    <a:pt x="83" y="102"/>
                    <a:pt x="77" y="113"/>
                  </a:cubicBezTo>
                  <a:cubicBezTo>
                    <a:pt x="84" y="119"/>
                    <a:pt x="92" y="129"/>
                    <a:pt x="101" y="142"/>
                  </a:cubicBezTo>
                  <a:close/>
                  <a:moveTo>
                    <a:pt x="107" y="138"/>
                  </a:moveTo>
                  <a:cubicBezTo>
                    <a:pt x="101" y="123"/>
                    <a:pt x="93" y="108"/>
                    <a:pt x="84" y="96"/>
                  </a:cubicBezTo>
                  <a:lnTo>
                    <a:pt x="106" y="81"/>
                  </a:lnTo>
                  <a:cubicBezTo>
                    <a:pt x="121" y="98"/>
                    <a:pt x="131" y="112"/>
                    <a:pt x="134" y="124"/>
                  </a:cubicBezTo>
                  <a:lnTo>
                    <a:pt x="107" y="138"/>
                  </a:lnTo>
                  <a:close/>
                  <a:moveTo>
                    <a:pt x="130" y="13"/>
                  </a:moveTo>
                  <a:lnTo>
                    <a:pt x="161" y="13"/>
                  </a:lnTo>
                  <a:cubicBezTo>
                    <a:pt x="165" y="13"/>
                    <a:pt x="165" y="15"/>
                    <a:pt x="161" y="17"/>
                  </a:cubicBezTo>
                  <a:lnTo>
                    <a:pt x="161" y="55"/>
                  </a:lnTo>
                  <a:lnTo>
                    <a:pt x="182" y="55"/>
                  </a:lnTo>
                  <a:lnTo>
                    <a:pt x="182" y="70"/>
                  </a:lnTo>
                  <a:lnTo>
                    <a:pt x="161" y="70"/>
                  </a:lnTo>
                  <a:lnTo>
                    <a:pt x="161" y="166"/>
                  </a:lnTo>
                  <a:cubicBezTo>
                    <a:pt x="161" y="174"/>
                    <a:pt x="152"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69" y="12"/>
                  </a:lnTo>
                  <a:cubicBezTo>
                    <a:pt x="73" y="12"/>
                    <a:pt x="73" y="14"/>
                    <a:pt x="70" y="16"/>
                  </a:cubicBezTo>
                  <a:lnTo>
                    <a:pt x="70" y="44"/>
                  </a:lnTo>
                  <a:lnTo>
                    <a:pt x="104" y="44"/>
                  </a:lnTo>
                  <a:lnTo>
                    <a:pt x="104" y="55"/>
                  </a:lnTo>
                  <a:lnTo>
                    <a:pt x="130" y="55"/>
                  </a:lnTo>
                  <a:lnTo>
                    <a:pt x="130" y="13"/>
                  </a:lnTo>
                  <a:close/>
                  <a:moveTo>
                    <a:pt x="356" y="160"/>
                  </a:moveTo>
                  <a:cubicBezTo>
                    <a:pt x="354" y="169"/>
                    <a:pt x="343" y="173"/>
                    <a:pt x="324" y="173"/>
                  </a:cubicBezTo>
                  <a:lnTo>
                    <a:pt x="289" y="173"/>
                  </a:lnTo>
                  <a:cubicBezTo>
                    <a:pt x="280" y="173"/>
                    <a:pt x="275" y="169"/>
                    <a:pt x="275" y="160"/>
                  </a:cubicBezTo>
                  <a:lnTo>
                    <a:pt x="275" y="81"/>
                  </a:lnTo>
                  <a:lnTo>
                    <a:pt x="290" y="81"/>
                  </a:lnTo>
                  <a:cubicBezTo>
                    <a:pt x="305" y="81"/>
                    <a:pt x="310" y="82"/>
                    <a:pt x="306" y="85"/>
                  </a:cubicBezTo>
                  <a:lnTo>
                    <a:pt x="306" y="153"/>
                  </a:lnTo>
                  <a:cubicBezTo>
                    <a:pt x="306" y="157"/>
                    <a:pt x="306" y="159"/>
                    <a:pt x="306" y="159"/>
                  </a:cubicBezTo>
                  <a:lnTo>
                    <a:pt x="317" y="159"/>
                  </a:lnTo>
                  <a:cubicBezTo>
                    <a:pt x="321" y="159"/>
                    <a:pt x="323" y="158"/>
                    <a:pt x="324" y="155"/>
                  </a:cubicBezTo>
                  <a:cubicBezTo>
                    <a:pt x="326" y="151"/>
                    <a:pt x="327" y="143"/>
                    <a:pt x="328" y="130"/>
                  </a:cubicBezTo>
                  <a:lnTo>
                    <a:pt x="360" y="137"/>
                  </a:lnTo>
                  <a:cubicBezTo>
                    <a:pt x="360" y="143"/>
                    <a:pt x="358" y="150"/>
                    <a:pt x="356" y="160"/>
                  </a:cubicBezTo>
                  <a:close/>
                  <a:moveTo>
                    <a:pt x="218" y="31"/>
                  </a:moveTo>
                  <a:lnTo>
                    <a:pt x="284" y="31"/>
                  </a:lnTo>
                  <a:lnTo>
                    <a:pt x="284" y="10"/>
                  </a:lnTo>
                  <a:lnTo>
                    <a:pt x="301" y="10"/>
                  </a:lnTo>
                  <a:cubicBezTo>
                    <a:pt x="316" y="10"/>
                    <a:pt x="322" y="11"/>
                    <a:pt x="318" y="14"/>
                  </a:cubicBezTo>
                  <a:lnTo>
                    <a:pt x="318" y="31"/>
                  </a:lnTo>
                  <a:lnTo>
                    <a:pt x="384" y="31"/>
                  </a:lnTo>
                  <a:lnTo>
                    <a:pt x="384" y="46"/>
                  </a:lnTo>
                  <a:lnTo>
                    <a:pt x="249" y="46"/>
                  </a:lnTo>
                  <a:lnTo>
                    <a:pt x="249" y="111"/>
                  </a:lnTo>
                  <a:cubicBezTo>
                    <a:pt x="249" y="136"/>
                    <a:pt x="241" y="160"/>
                    <a:pt x="226" y="182"/>
                  </a:cubicBezTo>
                  <a:lnTo>
                    <a:pt x="204" y="162"/>
                  </a:lnTo>
                  <a:cubicBezTo>
                    <a:pt x="213" y="147"/>
                    <a:pt x="218" y="130"/>
                    <a:pt x="218" y="111"/>
                  </a:cubicBezTo>
                  <a:lnTo>
                    <a:pt x="218" y="31"/>
                  </a:lnTo>
                  <a:close/>
                  <a:moveTo>
                    <a:pt x="282" y="106"/>
                  </a:moveTo>
                  <a:cubicBezTo>
                    <a:pt x="278" y="126"/>
                    <a:pt x="273" y="143"/>
                    <a:pt x="267" y="158"/>
                  </a:cubicBezTo>
                  <a:lnTo>
                    <a:pt x="238" y="148"/>
                  </a:lnTo>
                  <a:cubicBezTo>
                    <a:pt x="244" y="132"/>
                    <a:pt x="249" y="114"/>
                    <a:pt x="251" y="94"/>
                  </a:cubicBezTo>
                  <a:lnTo>
                    <a:pt x="282" y="100"/>
                  </a:lnTo>
                  <a:cubicBezTo>
                    <a:pt x="285" y="101"/>
                    <a:pt x="285" y="103"/>
                    <a:pt x="282" y="106"/>
                  </a:cubicBezTo>
                  <a:close/>
                  <a:moveTo>
                    <a:pt x="355" y="91"/>
                  </a:moveTo>
                  <a:cubicBezTo>
                    <a:pt x="369" y="105"/>
                    <a:pt x="380" y="121"/>
                    <a:pt x="390" y="139"/>
                  </a:cubicBezTo>
                  <a:lnTo>
                    <a:pt x="362" y="159"/>
                  </a:lnTo>
                  <a:cubicBezTo>
                    <a:pt x="353" y="137"/>
                    <a:pt x="344" y="120"/>
                    <a:pt x="334" y="107"/>
                  </a:cubicBezTo>
                  <a:lnTo>
                    <a:pt x="355" y="91"/>
                  </a:lnTo>
                  <a:close/>
                  <a:moveTo>
                    <a:pt x="304" y="46"/>
                  </a:moveTo>
                  <a:cubicBezTo>
                    <a:pt x="319" y="58"/>
                    <a:pt x="331" y="70"/>
                    <a:pt x="341" y="80"/>
                  </a:cubicBezTo>
                  <a:lnTo>
                    <a:pt x="317" y="102"/>
                  </a:lnTo>
                  <a:cubicBezTo>
                    <a:pt x="307" y="87"/>
                    <a:pt x="297" y="74"/>
                    <a:pt x="285" y="64"/>
                  </a:cubicBezTo>
                  <a:lnTo>
                    <a:pt x="304" y="46"/>
                  </a:lnTo>
                  <a:close/>
                  <a:moveTo>
                    <a:pt x="554" y="64"/>
                  </a:moveTo>
                  <a:lnTo>
                    <a:pt x="598" y="64"/>
                  </a:lnTo>
                  <a:lnTo>
                    <a:pt x="598" y="80"/>
                  </a:lnTo>
                  <a:lnTo>
                    <a:pt x="555" y="80"/>
                  </a:lnTo>
                  <a:lnTo>
                    <a:pt x="555" y="94"/>
                  </a:lnTo>
                  <a:cubicBezTo>
                    <a:pt x="555" y="132"/>
                    <a:pt x="531" y="160"/>
                    <a:pt x="484" y="179"/>
                  </a:cubicBezTo>
                  <a:lnTo>
                    <a:pt x="468" y="161"/>
                  </a:lnTo>
                  <a:cubicBezTo>
                    <a:pt x="504" y="149"/>
                    <a:pt x="522" y="127"/>
                    <a:pt x="522" y="96"/>
                  </a:cubicBezTo>
                  <a:lnTo>
                    <a:pt x="522" y="80"/>
                  </a:lnTo>
                  <a:lnTo>
                    <a:pt x="488" y="80"/>
                  </a:lnTo>
                  <a:lnTo>
                    <a:pt x="489" y="118"/>
                  </a:lnTo>
                  <a:lnTo>
                    <a:pt x="456" y="118"/>
                  </a:lnTo>
                  <a:lnTo>
                    <a:pt x="456" y="80"/>
                  </a:lnTo>
                  <a:lnTo>
                    <a:pt x="414" y="80"/>
                  </a:lnTo>
                  <a:lnTo>
                    <a:pt x="414" y="64"/>
                  </a:lnTo>
                  <a:lnTo>
                    <a:pt x="456" y="64"/>
                  </a:lnTo>
                  <a:lnTo>
                    <a:pt x="455" y="24"/>
                  </a:lnTo>
                  <a:lnTo>
                    <a:pt x="487" y="24"/>
                  </a:lnTo>
                  <a:cubicBezTo>
                    <a:pt x="492" y="24"/>
                    <a:pt x="492" y="27"/>
                    <a:pt x="487" y="31"/>
                  </a:cubicBezTo>
                  <a:lnTo>
                    <a:pt x="488" y="64"/>
                  </a:lnTo>
                  <a:lnTo>
                    <a:pt x="521" y="64"/>
                  </a:lnTo>
                  <a:lnTo>
                    <a:pt x="521" y="18"/>
                  </a:lnTo>
                  <a:lnTo>
                    <a:pt x="553" y="18"/>
                  </a:lnTo>
                  <a:cubicBezTo>
                    <a:pt x="558" y="18"/>
                    <a:pt x="559" y="21"/>
                    <a:pt x="554" y="25"/>
                  </a:cubicBezTo>
                  <a:lnTo>
                    <a:pt x="554" y="64"/>
                  </a:lnTo>
                  <a:close/>
                  <a:moveTo>
                    <a:pt x="805" y="76"/>
                  </a:moveTo>
                  <a:cubicBezTo>
                    <a:pt x="778" y="131"/>
                    <a:pt x="734" y="160"/>
                    <a:pt x="671" y="163"/>
                  </a:cubicBezTo>
                  <a:cubicBezTo>
                    <a:pt x="662" y="179"/>
                    <a:pt x="654" y="179"/>
                    <a:pt x="648" y="165"/>
                  </a:cubicBezTo>
                  <a:lnTo>
                    <a:pt x="642" y="145"/>
                  </a:lnTo>
                  <a:cubicBezTo>
                    <a:pt x="707" y="144"/>
                    <a:pt x="752" y="114"/>
                    <a:pt x="777" y="57"/>
                  </a:cubicBezTo>
                  <a:lnTo>
                    <a:pt x="805" y="76"/>
                  </a:lnTo>
                  <a:close/>
                  <a:moveTo>
                    <a:pt x="645" y="46"/>
                  </a:moveTo>
                  <a:lnTo>
                    <a:pt x="663" y="23"/>
                  </a:lnTo>
                  <a:cubicBezTo>
                    <a:pt x="681" y="34"/>
                    <a:pt x="697" y="47"/>
                    <a:pt x="713" y="62"/>
                  </a:cubicBezTo>
                  <a:lnTo>
                    <a:pt x="691" y="84"/>
                  </a:lnTo>
                  <a:cubicBezTo>
                    <a:pt x="672" y="67"/>
                    <a:pt x="657" y="54"/>
                    <a:pt x="645" y="46"/>
                  </a:cubicBezTo>
                  <a:close/>
                  <a:moveTo>
                    <a:pt x="995" y="31"/>
                  </a:moveTo>
                  <a:cubicBezTo>
                    <a:pt x="997" y="28"/>
                    <a:pt x="998" y="25"/>
                    <a:pt x="998" y="21"/>
                  </a:cubicBezTo>
                  <a:cubicBezTo>
                    <a:pt x="998" y="17"/>
                    <a:pt x="997" y="14"/>
                    <a:pt x="995" y="11"/>
                  </a:cubicBezTo>
                  <a:cubicBezTo>
                    <a:pt x="992" y="9"/>
                    <a:pt x="989" y="7"/>
                    <a:pt x="985" y="7"/>
                  </a:cubicBezTo>
                  <a:cubicBezTo>
                    <a:pt x="985" y="7"/>
                    <a:pt x="985" y="9"/>
                    <a:pt x="985" y="11"/>
                  </a:cubicBezTo>
                  <a:cubicBezTo>
                    <a:pt x="986" y="14"/>
                    <a:pt x="986" y="17"/>
                    <a:pt x="986" y="21"/>
                  </a:cubicBezTo>
                  <a:cubicBezTo>
                    <a:pt x="986" y="25"/>
                    <a:pt x="988" y="28"/>
                    <a:pt x="991" y="31"/>
                  </a:cubicBezTo>
                  <a:cubicBezTo>
                    <a:pt x="994" y="33"/>
                    <a:pt x="995" y="34"/>
                    <a:pt x="995" y="34"/>
                  </a:cubicBezTo>
                  <a:cubicBezTo>
                    <a:pt x="992" y="34"/>
                    <a:pt x="992" y="33"/>
                    <a:pt x="995" y="31"/>
                  </a:cubicBezTo>
                  <a:close/>
                  <a:moveTo>
                    <a:pt x="970" y="36"/>
                  </a:moveTo>
                  <a:cubicBezTo>
                    <a:pt x="966" y="32"/>
                    <a:pt x="964" y="27"/>
                    <a:pt x="964" y="21"/>
                  </a:cubicBezTo>
                  <a:cubicBezTo>
                    <a:pt x="964" y="15"/>
                    <a:pt x="966" y="10"/>
                    <a:pt x="970" y="6"/>
                  </a:cubicBezTo>
                  <a:cubicBezTo>
                    <a:pt x="974" y="2"/>
                    <a:pt x="979" y="0"/>
                    <a:pt x="985" y="0"/>
                  </a:cubicBezTo>
                  <a:cubicBezTo>
                    <a:pt x="1002" y="0"/>
                    <a:pt x="1012" y="2"/>
                    <a:pt x="1016" y="6"/>
                  </a:cubicBezTo>
                  <a:cubicBezTo>
                    <a:pt x="1020" y="10"/>
                    <a:pt x="1022" y="15"/>
                    <a:pt x="1022" y="21"/>
                  </a:cubicBezTo>
                  <a:cubicBezTo>
                    <a:pt x="1022" y="27"/>
                    <a:pt x="1020" y="32"/>
                    <a:pt x="1016" y="36"/>
                  </a:cubicBezTo>
                  <a:cubicBezTo>
                    <a:pt x="1012" y="40"/>
                    <a:pt x="1002" y="42"/>
                    <a:pt x="985" y="42"/>
                  </a:cubicBezTo>
                  <a:cubicBezTo>
                    <a:pt x="979" y="42"/>
                    <a:pt x="974" y="40"/>
                    <a:pt x="970" y="36"/>
                  </a:cubicBezTo>
                  <a:close/>
                  <a:moveTo>
                    <a:pt x="851" y="52"/>
                  </a:moveTo>
                  <a:lnTo>
                    <a:pt x="851" y="35"/>
                  </a:lnTo>
                  <a:lnTo>
                    <a:pt x="978" y="35"/>
                  </a:lnTo>
                  <a:lnTo>
                    <a:pt x="997" y="49"/>
                  </a:lnTo>
                  <a:cubicBezTo>
                    <a:pt x="995" y="110"/>
                    <a:pt x="956" y="151"/>
                    <a:pt x="881" y="171"/>
                  </a:cubicBezTo>
                  <a:lnTo>
                    <a:pt x="865" y="151"/>
                  </a:lnTo>
                  <a:cubicBezTo>
                    <a:pt x="927" y="137"/>
                    <a:pt x="960" y="104"/>
                    <a:pt x="963" y="52"/>
                  </a:cubicBezTo>
                  <a:lnTo>
                    <a:pt x="851" y="52"/>
                  </a:lnTo>
                  <a:close/>
                  <a:moveTo>
                    <a:pt x="1154" y="137"/>
                  </a:moveTo>
                  <a:cubicBezTo>
                    <a:pt x="1166" y="132"/>
                    <a:pt x="1184" y="113"/>
                    <a:pt x="1207" y="80"/>
                  </a:cubicBezTo>
                  <a:lnTo>
                    <a:pt x="1226" y="105"/>
                  </a:lnTo>
                  <a:cubicBezTo>
                    <a:pt x="1207" y="131"/>
                    <a:pt x="1183" y="150"/>
                    <a:pt x="1154" y="161"/>
                  </a:cubicBezTo>
                  <a:lnTo>
                    <a:pt x="1138" y="169"/>
                  </a:lnTo>
                  <a:lnTo>
                    <a:pt x="1120" y="155"/>
                  </a:lnTo>
                  <a:lnTo>
                    <a:pt x="1122" y="151"/>
                  </a:lnTo>
                  <a:lnTo>
                    <a:pt x="1122" y="31"/>
                  </a:lnTo>
                  <a:lnTo>
                    <a:pt x="1153" y="31"/>
                  </a:lnTo>
                  <a:cubicBezTo>
                    <a:pt x="1158" y="32"/>
                    <a:pt x="1158" y="34"/>
                    <a:pt x="1154" y="37"/>
                  </a:cubicBezTo>
                  <a:lnTo>
                    <a:pt x="1154" y="137"/>
                  </a:lnTo>
                  <a:close/>
                  <a:moveTo>
                    <a:pt x="1038" y="162"/>
                  </a:moveTo>
                  <a:cubicBezTo>
                    <a:pt x="1063" y="138"/>
                    <a:pt x="1076" y="108"/>
                    <a:pt x="1076" y="73"/>
                  </a:cubicBezTo>
                  <a:lnTo>
                    <a:pt x="1076" y="39"/>
                  </a:lnTo>
                  <a:lnTo>
                    <a:pt x="1108" y="39"/>
                  </a:lnTo>
                  <a:cubicBezTo>
                    <a:pt x="1112" y="40"/>
                    <a:pt x="1113" y="42"/>
                    <a:pt x="1109" y="45"/>
                  </a:cubicBezTo>
                  <a:lnTo>
                    <a:pt x="1109" y="72"/>
                  </a:lnTo>
                  <a:cubicBezTo>
                    <a:pt x="1109" y="114"/>
                    <a:pt x="1094" y="149"/>
                    <a:pt x="1063" y="178"/>
                  </a:cubicBezTo>
                  <a:lnTo>
                    <a:pt x="1038" y="162"/>
                  </a:lnTo>
                  <a:close/>
                  <a:moveTo>
                    <a:pt x="1323" y="151"/>
                  </a:moveTo>
                  <a:cubicBezTo>
                    <a:pt x="1317" y="157"/>
                    <a:pt x="1305" y="160"/>
                    <a:pt x="1287" y="160"/>
                  </a:cubicBezTo>
                  <a:cubicBezTo>
                    <a:pt x="1279" y="160"/>
                    <a:pt x="1273" y="158"/>
                    <a:pt x="1268" y="154"/>
                  </a:cubicBezTo>
                  <a:cubicBezTo>
                    <a:pt x="1256" y="142"/>
                    <a:pt x="1250" y="127"/>
                    <a:pt x="1250" y="109"/>
                  </a:cubicBezTo>
                  <a:cubicBezTo>
                    <a:pt x="1250" y="87"/>
                    <a:pt x="1258" y="68"/>
                    <a:pt x="1273" y="52"/>
                  </a:cubicBezTo>
                  <a:cubicBezTo>
                    <a:pt x="1290" y="35"/>
                    <a:pt x="1311" y="27"/>
                    <a:pt x="1336" y="27"/>
                  </a:cubicBezTo>
                  <a:cubicBezTo>
                    <a:pt x="1368" y="27"/>
                    <a:pt x="1391" y="33"/>
                    <a:pt x="1403" y="46"/>
                  </a:cubicBezTo>
                  <a:cubicBezTo>
                    <a:pt x="1417" y="60"/>
                    <a:pt x="1424" y="76"/>
                    <a:pt x="1424" y="95"/>
                  </a:cubicBezTo>
                  <a:cubicBezTo>
                    <a:pt x="1424" y="116"/>
                    <a:pt x="1418" y="132"/>
                    <a:pt x="1405" y="145"/>
                  </a:cubicBezTo>
                  <a:cubicBezTo>
                    <a:pt x="1396" y="154"/>
                    <a:pt x="1380" y="164"/>
                    <a:pt x="1355" y="175"/>
                  </a:cubicBezTo>
                  <a:lnTo>
                    <a:pt x="1334" y="154"/>
                  </a:lnTo>
                  <a:cubicBezTo>
                    <a:pt x="1352" y="149"/>
                    <a:pt x="1365" y="141"/>
                    <a:pt x="1375" y="131"/>
                  </a:cubicBezTo>
                  <a:cubicBezTo>
                    <a:pt x="1385" y="122"/>
                    <a:pt x="1390" y="110"/>
                    <a:pt x="1390" y="97"/>
                  </a:cubicBezTo>
                  <a:cubicBezTo>
                    <a:pt x="1390" y="81"/>
                    <a:pt x="1384" y="67"/>
                    <a:pt x="1374" y="57"/>
                  </a:cubicBezTo>
                  <a:cubicBezTo>
                    <a:pt x="1364" y="47"/>
                    <a:pt x="1353" y="42"/>
                    <a:pt x="1340" y="43"/>
                  </a:cubicBezTo>
                  <a:lnTo>
                    <a:pt x="1354" y="49"/>
                  </a:lnTo>
                  <a:cubicBezTo>
                    <a:pt x="1360" y="52"/>
                    <a:pt x="1360" y="55"/>
                    <a:pt x="1354" y="58"/>
                  </a:cubicBezTo>
                  <a:cubicBezTo>
                    <a:pt x="1345" y="108"/>
                    <a:pt x="1335" y="139"/>
                    <a:pt x="1323" y="151"/>
                  </a:cubicBezTo>
                  <a:close/>
                  <a:moveTo>
                    <a:pt x="1303" y="62"/>
                  </a:moveTo>
                  <a:cubicBezTo>
                    <a:pt x="1290" y="75"/>
                    <a:pt x="1283" y="91"/>
                    <a:pt x="1283" y="110"/>
                  </a:cubicBezTo>
                  <a:cubicBezTo>
                    <a:pt x="1283" y="122"/>
                    <a:pt x="1287" y="131"/>
                    <a:pt x="1295" y="139"/>
                  </a:cubicBezTo>
                  <a:cubicBezTo>
                    <a:pt x="1296" y="140"/>
                    <a:pt x="1297" y="141"/>
                    <a:pt x="1297" y="141"/>
                  </a:cubicBezTo>
                  <a:cubicBezTo>
                    <a:pt x="1297" y="141"/>
                    <a:pt x="1297" y="139"/>
                    <a:pt x="1297" y="136"/>
                  </a:cubicBezTo>
                  <a:cubicBezTo>
                    <a:pt x="1307" y="124"/>
                    <a:pt x="1315" y="95"/>
                    <a:pt x="1320" y="47"/>
                  </a:cubicBezTo>
                  <a:cubicBezTo>
                    <a:pt x="1318" y="48"/>
                    <a:pt x="1312" y="53"/>
                    <a:pt x="1303" y="62"/>
                  </a:cubicBezTo>
                  <a:close/>
                  <a:moveTo>
                    <a:pt x="1479" y="122"/>
                  </a:moveTo>
                  <a:cubicBezTo>
                    <a:pt x="1479" y="123"/>
                    <a:pt x="1474" y="133"/>
                    <a:pt x="1465" y="152"/>
                  </a:cubicBezTo>
                  <a:lnTo>
                    <a:pt x="1451" y="124"/>
                  </a:lnTo>
                  <a:cubicBezTo>
                    <a:pt x="1467" y="102"/>
                    <a:pt x="1476" y="81"/>
                    <a:pt x="1478" y="61"/>
                  </a:cubicBezTo>
                  <a:lnTo>
                    <a:pt x="1455" y="61"/>
                  </a:lnTo>
                  <a:lnTo>
                    <a:pt x="1455" y="46"/>
                  </a:lnTo>
                  <a:lnTo>
                    <a:pt x="1479" y="46"/>
                  </a:lnTo>
                  <a:lnTo>
                    <a:pt x="1479" y="10"/>
                  </a:lnTo>
                  <a:lnTo>
                    <a:pt x="1509" y="10"/>
                  </a:lnTo>
                  <a:cubicBezTo>
                    <a:pt x="1513" y="10"/>
                    <a:pt x="1514" y="12"/>
                    <a:pt x="1510" y="14"/>
                  </a:cubicBezTo>
                  <a:lnTo>
                    <a:pt x="1510" y="46"/>
                  </a:lnTo>
                  <a:lnTo>
                    <a:pt x="1527" y="46"/>
                  </a:lnTo>
                  <a:lnTo>
                    <a:pt x="1527" y="47"/>
                  </a:lnTo>
                  <a:cubicBezTo>
                    <a:pt x="1539" y="42"/>
                    <a:pt x="1550" y="28"/>
                    <a:pt x="1561" y="3"/>
                  </a:cubicBezTo>
                  <a:lnTo>
                    <a:pt x="1590" y="12"/>
                  </a:lnTo>
                  <a:cubicBezTo>
                    <a:pt x="1592" y="14"/>
                    <a:pt x="1591" y="16"/>
                    <a:pt x="1587" y="16"/>
                  </a:cubicBezTo>
                  <a:cubicBezTo>
                    <a:pt x="1600" y="31"/>
                    <a:pt x="1618" y="44"/>
                    <a:pt x="1641" y="54"/>
                  </a:cubicBezTo>
                  <a:lnTo>
                    <a:pt x="1631" y="74"/>
                  </a:lnTo>
                  <a:cubicBezTo>
                    <a:pt x="1616" y="68"/>
                    <a:pt x="1609" y="65"/>
                    <a:pt x="1611" y="65"/>
                  </a:cubicBezTo>
                  <a:lnTo>
                    <a:pt x="1611" y="70"/>
                  </a:lnTo>
                  <a:lnTo>
                    <a:pt x="1590" y="70"/>
                  </a:lnTo>
                  <a:lnTo>
                    <a:pt x="1590" y="85"/>
                  </a:lnTo>
                  <a:lnTo>
                    <a:pt x="1629" y="85"/>
                  </a:lnTo>
                  <a:lnTo>
                    <a:pt x="1629" y="133"/>
                  </a:lnTo>
                  <a:lnTo>
                    <a:pt x="1600" y="133"/>
                  </a:lnTo>
                  <a:lnTo>
                    <a:pt x="1600" y="130"/>
                  </a:lnTo>
                  <a:lnTo>
                    <a:pt x="1592" y="130"/>
                  </a:lnTo>
                  <a:cubicBezTo>
                    <a:pt x="1601" y="144"/>
                    <a:pt x="1618" y="154"/>
                    <a:pt x="1642" y="160"/>
                  </a:cubicBezTo>
                  <a:lnTo>
                    <a:pt x="1633" y="180"/>
                  </a:lnTo>
                  <a:cubicBezTo>
                    <a:pt x="1600" y="171"/>
                    <a:pt x="1581" y="161"/>
                    <a:pt x="1575" y="152"/>
                  </a:cubicBezTo>
                  <a:cubicBezTo>
                    <a:pt x="1571" y="165"/>
                    <a:pt x="1550" y="175"/>
                    <a:pt x="1512" y="182"/>
                  </a:cubicBezTo>
                  <a:lnTo>
                    <a:pt x="1505" y="164"/>
                  </a:lnTo>
                  <a:cubicBezTo>
                    <a:pt x="1532" y="159"/>
                    <a:pt x="1549" y="148"/>
                    <a:pt x="1556" y="130"/>
                  </a:cubicBezTo>
                  <a:lnTo>
                    <a:pt x="1549" y="130"/>
                  </a:lnTo>
                  <a:lnTo>
                    <a:pt x="1549" y="134"/>
                  </a:lnTo>
                  <a:lnTo>
                    <a:pt x="1520" y="134"/>
                  </a:lnTo>
                  <a:lnTo>
                    <a:pt x="1520" y="85"/>
                  </a:lnTo>
                  <a:lnTo>
                    <a:pt x="1559" y="85"/>
                  </a:lnTo>
                  <a:lnTo>
                    <a:pt x="1559" y="70"/>
                  </a:lnTo>
                  <a:lnTo>
                    <a:pt x="1532" y="70"/>
                  </a:lnTo>
                  <a:lnTo>
                    <a:pt x="1532" y="70"/>
                  </a:lnTo>
                  <a:cubicBezTo>
                    <a:pt x="1532" y="70"/>
                    <a:pt x="1526" y="72"/>
                    <a:pt x="1513" y="75"/>
                  </a:cubicBezTo>
                  <a:lnTo>
                    <a:pt x="1508" y="61"/>
                  </a:lnTo>
                  <a:lnTo>
                    <a:pt x="1509" y="61"/>
                  </a:lnTo>
                  <a:lnTo>
                    <a:pt x="1509" y="84"/>
                  </a:lnTo>
                  <a:cubicBezTo>
                    <a:pt x="1520" y="90"/>
                    <a:pt x="1527" y="96"/>
                    <a:pt x="1532" y="100"/>
                  </a:cubicBezTo>
                  <a:lnTo>
                    <a:pt x="1516" y="126"/>
                  </a:lnTo>
                  <a:cubicBezTo>
                    <a:pt x="1507" y="114"/>
                    <a:pt x="1504" y="108"/>
                    <a:pt x="1506" y="108"/>
                  </a:cubicBezTo>
                  <a:lnTo>
                    <a:pt x="1506" y="181"/>
                  </a:lnTo>
                  <a:lnTo>
                    <a:pt x="1479" y="181"/>
                  </a:lnTo>
                  <a:lnTo>
                    <a:pt x="1479" y="122"/>
                  </a:lnTo>
                  <a:close/>
                  <a:moveTo>
                    <a:pt x="1551" y="58"/>
                  </a:moveTo>
                  <a:lnTo>
                    <a:pt x="1598" y="58"/>
                  </a:lnTo>
                  <a:cubicBezTo>
                    <a:pt x="1586" y="51"/>
                    <a:pt x="1578" y="45"/>
                    <a:pt x="1574" y="39"/>
                  </a:cubicBezTo>
                  <a:cubicBezTo>
                    <a:pt x="1571" y="44"/>
                    <a:pt x="1564" y="50"/>
                    <a:pt x="1551" y="58"/>
                  </a:cubicBezTo>
                  <a:close/>
                  <a:moveTo>
                    <a:pt x="1600" y="97"/>
                  </a:moveTo>
                  <a:lnTo>
                    <a:pt x="1590" y="97"/>
                  </a:lnTo>
                  <a:lnTo>
                    <a:pt x="1590" y="118"/>
                  </a:lnTo>
                  <a:lnTo>
                    <a:pt x="1600" y="118"/>
                  </a:lnTo>
                  <a:lnTo>
                    <a:pt x="1600" y="97"/>
                  </a:lnTo>
                  <a:close/>
                  <a:moveTo>
                    <a:pt x="1549" y="97"/>
                  </a:moveTo>
                  <a:lnTo>
                    <a:pt x="1549" y="118"/>
                  </a:lnTo>
                  <a:lnTo>
                    <a:pt x="1559" y="118"/>
                  </a:lnTo>
                  <a:lnTo>
                    <a:pt x="1559" y="97"/>
                  </a:lnTo>
                  <a:lnTo>
                    <a:pt x="1549" y="97"/>
                  </a:lnTo>
                  <a:close/>
                  <a:moveTo>
                    <a:pt x="1663" y="167"/>
                  </a:moveTo>
                  <a:cubicBezTo>
                    <a:pt x="1688" y="152"/>
                    <a:pt x="1700" y="127"/>
                    <a:pt x="1699" y="92"/>
                  </a:cubicBezTo>
                  <a:lnTo>
                    <a:pt x="1732" y="98"/>
                  </a:lnTo>
                  <a:cubicBezTo>
                    <a:pt x="1734" y="100"/>
                    <a:pt x="1733" y="101"/>
                    <a:pt x="1731" y="103"/>
                  </a:cubicBezTo>
                  <a:lnTo>
                    <a:pt x="1727" y="130"/>
                  </a:lnTo>
                  <a:cubicBezTo>
                    <a:pt x="1735" y="139"/>
                    <a:pt x="1739" y="144"/>
                    <a:pt x="1740" y="144"/>
                  </a:cubicBezTo>
                  <a:lnTo>
                    <a:pt x="1740" y="80"/>
                  </a:lnTo>
                  <a:lnTo>
                    <a:pt x="1689" y="80"/>
                  </a:lnTo>
                  <a:lnTo>
                    <a:pt x="1689" y="66"/>
                  </a:lnTo>
                  <a:lnTo>
                    <a:pt x="1819" y="66"/>
                  </a:lnTo>
                  <a:lnTo>
                    <a:pt x="1819" y="80"/>
                  </a:lnTo>
                  <a:lnTo>
                    <a:pt x="1771" y="80"/>
                  </a:lnTo>
                  <a:lnTo>
                    <a:pt x="1771" y="108"/>
                  </a:lnTo>
                  <a:lnTo>
                    <a:pt x="1824" y="108"/>
                  </a:lnTo>
                  <a:lnTo>
                    <a:pt x="1824" y="122"/>
                  </a:lnTo>
                  <a:lnTo>
                    <a:pt x="1771" y="122"/>
                  </a:lnTo>
                  <a:lnTo>
                    <a:pt x="1771" y="158"/>
                  </a:lnTo>
                  <a:cubicBezTo>
                    <a:pt x="1779" y="160"/>
                    <a:pt x="1783" y="161"/>
                    <a:pt x="1783" y="161"/>
                  </a:cubicBezTo>
                  <a:lnTo>
                    <a:pt x="1843" y="161"/>
                  </a:lnTo>
                  <a:lnTo>
                    <a:pt x="1840" y="175"/>
                  </a:lnTo>
                  <a:lnTo>
                    <a:pt x="1778" y="175"/>
                  </a:lnTo>
                  <a:cubicBezTo>
                    <a:pt x="1749" y="175"/>
                    <a:pt x="1728" y="169"/>
                    <a:pt x="1716" y="155"/>
                  </a:cubicBezTo>
                  <a:cubicBezTo>
                    <a:pt x="1713" y="164"/>
                    <a:pt x="1701" y="175"/>
                    <a:pt x="1681" y="188"/>
                  </a:cubicBezTo>
                  <a:lnTo>
                    <a:pt x="1663" y="167"/>
                  </a:lnTo>
                  <a:close/>
                  <a:moveTo>
                    <a:pt x="1771" y="30"/>
                  </a:moveTo>
                  <a:lnTo>
                    <a:pt x="1840" y="30"/>
                  </a:lnTo>
                  <a:lnTo>
                    <a:pt x="1840" y="70"/>
                  </a:lnTo>
                  <a:lnTo>
                    <a:pt x="1809" y="70"/>
                  </a:lnTo>
                  <a:lnTo>
                    <a:pt x="1809" y="44"/>
                  </a:lnTo>
                  <a:lnTo>
                    <a:pt x="1700" y="44"/>
                  </a:lnTo>
                  <a:lnTo>
                    <a:pt x="1700" y="71"/>
                  </a:lnTo>
                  <a:lnTo>
                    <a:pt x="1669" y="71"/>
                  </a:lnTo>
                  <a:lnTo>
                    <a:pt x="1669" y="30"/>
                  </a:lnTo>
                  <a:lnTo>
                    <a:pt x="1737" y="30"/>
                  </a:lnTo>
                  <a:lnTo>
                    <a:pt x="1737" y="8"/>
                  </a:lnTo>
                  <a:lnTo>
                    <a:pt x="1770" y="8"/>
                  </a:lnTo>
                  <a:cubicBezTo>
                    <a:pt x="1775" y="9"/>
                    <a:pt x="1775" y="11"/>
                    <a:pt x="1771" y="14"/>
                  </a:cubicBezTo>
                  <a:lnTo>
                    <a:pt x="1771" y="3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 name="Rectangle 108"/>
            <p:cNvSpPr>
              <a:spLocks noChangeArrowheads="1"/>
            </p:cNvSpPr>
            <p:nvPr/>
          </p:nvSpPr>
          <p:spPr bwMode="auto">
            <a:xfrm>
              <a:off x="36195" y="209550"/>
              <a:ext cx="1095375" cy="4337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4" name="Rectangle 109"/>
            <p:cNvSpPr>
              <a:spLocks noChangeArrowheads="1"/>
            </p:cNvSpPr>
            <p:nvPr/>
          </p:nvSpPr>
          <p:spPr bwMode="auto">
            <a:xfrm>
              <a:off x="1131570" y="209550"/>
              <a:ext cx="4238625" cy="4337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5" name="Line 110"/>
            <p:cNvCxnSpPr/>
            <p:nvPr/>
          </p:nvCxnSpPr>
          <p:spPr bwMode="auto">
            <a:xfrm>
              <a:off x="3726815" y="209550"/>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 name="Line 111"/>
            <p:cNvCxnSpPr/>
            <p:nvPr/>
          </p:nvCxnSpPr>
          <p:spPr bwMode="auto">
            <a:xfrm>
              <a:off x="1131570" y="354330"/>
              <a:ext cx="259524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 name="Freeform 112"/>
            <p:cNvSpPr>
              <a:spLocks noEditPoints="1"/>
            </p:cNvSpPr>
            <p:nvPr/>
          </p:nvSpPr>
          <p:spPr bwMode="auto">
            <a:xfrm>
              <a:off x="2082165" y="244475"/>
              <a:ext cx="680085" cy="80010"/>
            </a:xfrm>
            <a:custGeom>
              <a:avLst/>
              <a:gdLst>
                <a:gd name="T0" fmla="*/ 10 w 1510"/>
                <a:gd name="T1" fmla="*/ 176 h 178"/>
                <a:gd name="T2" fmla="*/ 16 w 1510"/>
                <a:gd name="T3" fmla="*/ 76 h 178"/>
                <a:gd name="T4" fmla="*/ 77 w 1510"/>
                <a:gd name="T5" fmla="*/ 76 h 178"/>
                <a:gd name="T6" fmla="*/ 84 w 1510"/>
                <a:gd name="T7" fmla="*/ 96 h 178"/>
                <a:gd name="T8" fmla="*/ 130 w 1510"/>
                <a:gd name="T9" fmla="*/ 13 h 178"/>
                <a:gd name="T10" fmla="*/ 166 w 1510"/>
                <a:gd name="T11" fmla="*/ 55 h 178"/>
                <a:gd name="T12" fmla="*/ 133 w 1510"/>
                <a:gd name="T13" fmla="*/ 178 h 178"/>
                <a:gd name="T14" fmla="*/ 130 w 1510"/>
                <a:gd name="T15" fmla="*/ 160 h 178"/>
                <a:gd name="T16" fmla="*/ 1 w 1510"/>
                <a:gd name="T17" fmla="*/ 58 h 178"/>
                <a:gd name="T18" fmla="*/ 53 w 1510"/>
                <a:gd name="T19" fmla="*/ 12 h 178"/>
                <a:gd name="T20" fmla="*/ 88 w 1510"/>
                <a:gd name="T21" fmla="*/ 55 h 178"/>
                <a:gd name="T22" fmla="*/ 308 w 1510"/>
                <a:gd name="T23" fmla="*/ 173 h 178"/>
                <a:gd name="T24" fmla="*/ 274 w 1510"/>
                <a:gd name="T25" fmla="*/ 81 h 178"/>
                <a:gd name="T26" fmla="*/ 301 w 1510"/>
                <a:gd name="T27" fmla="*/ 159 h 178"/>
                <a:gd name="T28" fmla="*/ 324 w 1510"/>
                <a:gd name="T29" fmla="*/ 160 h 178"/>
                <a:gd name="T30" fmla="*/ 285 w 1510"/>
                <a:gd name="T31" fmla="*/ 10 h 178"/>
                <a:gd name="T32" fmla="*/ 352 w 1510"/>
                <a:gd name="T33" fmla="*/ 46 h 178"/>
                <a:gd name="T34" fmla="*/ 188 w 1510"/>
                <a:gd name="T35" fmla="*/ 162 h 178"/>
                <a:gd name="T36" fmla="*/ 238 w 1510"/>
                <a:gd name="T37" fmla="*/ 154 h 178"/>
                <a:gd name="T38" fmla="*/ 250 w 1510"/>
                <a:gd name="T39" fmla="*/ 106 h 178"/>
                <a:gd name="T40" fmla="*/ 318 w 1510"/>
                <a:gd name="T41" fmla="*/ 107 h 178"/>
                <a:gd name="T42" fmla="*/ 295 w 1510"/>
                <a:gd name="T43" fmla="*/ 93 h 178"/>
                <a:gd name="T44" fmla="*/ 550 w 1510"/>
                <a:gd name="T45" fmla="*/ 64 h 178"/>
                <a:gd name="T46" fmla="*/ 448 w 1510"/>
                <a:gd name="T47" fmla="*/ 175 h 178"/>
                <a:gd name="T48" fmla="*/ 440 w 1510"/>
                <a:gd name="T49" fmla="*/ 80 h 178"/>
                <a:gd name="T50" fmla="*/ 382 w 1510"/>
                <a:gd name="T51" fmla="*/ 80 h 178"/>
                <a:gd name="T52" fmla="*/ 439 w 1510"/>
                <a:gd name="T53" fmla="*/ 24 h 178"/>
                <a:gd name="T54" fmla="*/ 489 w 1510"/>
                <a:gd name="T55" fmla="*/ 18 h 178"/>
                <a:gd name="T56" fmla="*/ 741 w 1510"/>
                <a:gd name="T57" fmla="*/ 76 h 178"/>
                <a:gd name="T58" fmla="*/ 725 w 1510"/>
                <a:gd name="T59" fmla="*/ 65 h 178"/>
                <a:gd name="T60" fmla="*/ 649 w 1510"/>
                <a:gd name="T61" fmla="*/ 62 h 178"/>
                <a:gd name="T62" fmla="*/ 934 w 1510"/>
                <a:gd name="T63" fmla="*/ 21 h 178"/>
                <a:gd name="T64" fmla="*/ 907 w 1510"/>
                <a:gd name="T65" fmla="*/ 21 h 178"/>
                <a:gd name="T66" fmla="*/ 906 w 1510"/>
                <a:gd name="T67" fmla="*/ 36 h 178"/>
                <a:gd name="T68" fmla="*/ 936 w 1510"/>
                <a:gd name="T69" fmla="*/ 6 h 178"/>
                <a:gd name="T70" fmla="*/ 906 w 1510"/>
                <a:gd name="T71" fmla="*/ 36 h 178"/>
                <a:gd name="T72" fmla="*/ 917 w 1510"/>
                <a:gd name="T73" fmla="*/ 49 h 178"/>
                <a:gd name="T74" fmla="*/ 787 w 1510"/>
                <a:gd name="T75" fmla="*/ 52 h 178"/>
                <a:gd name="T76" fmla="*/ 1058 w 1510"/>
                <a:gd name="T77" fmla="*/ 161 h 178"/>
                <a:gd name="T78" fmla="*/ 1042 w 1510"/>
                <a:gd name="T79" fmla="*/ 31 h 178"/>
                <a:gd name="T80" fmla="*/ 958 w 1510"/>
                <a:gd name="T81" fmla="*/ 162 h 178"/>
                <a:gd name="T82" fmla="*/ 1013 w 1510"/>
                <a:gd name="T83" fmla="*/ 45 h 178"/>
                <a:gd name="T84" fmla="*/ 1211 w 1510"/>
                <a:gd name="T85" fmla="*/ 151 h 178"/>
                <a:gd name="T86" fmla="*/ 1177 w 1510"/>
                <a:gd name="T87" fmla="*/ 52 h 178"/>
                <a:gd name="T88" fmla="*/ 1293 w 1510"/>
                <a:gd name="T89" fmla="*/ 145 h 178"/>
                <a:gd name="T90" fmla="*/ 1294 w 1510"/>
                <a:gd name="T91" fmla="*/ 97 h 178"/>
                <a:gd name="T92" fmla="*/ 1242 w 1510"/>
                <a:gd name="T93" fmla="*/ 58 h 178"/>
                <a:gd name="T94" fmla="*/ 1183 w 1510"/>
                <a:gd name="T95" fmla="*/ 139 h 178"/>
                <a:gd name="T96" fmla="*/ 1191 w 1510"/>
                <a:gd name="T97" fmla="*/ 62 h 178"/>
                <a:gd name="T98" fmla="*/ 1342 w 1510"/>
                <a:gd name="T99" fmla="*/ 90 h 178"/>
                <a:gd name="T100" fmla="*/ 1364 w 1510"/>
                <a:gd name="T101" fmla="*/ 59 h 178"/>
                <a:gd name="T102" fmla="*/ 1352 w 1510"/>
                <a:gd name="T103" fmla="*/ 31 h 178"/>
                <a:gd name="T104" fmla="*/ 1411 w 1510"/>
                <a:gd name="T105" fmla="*/ 31 h 178"/>
                <a:gd name="T106" fmla="*/ 1468 w 1510"/>
                <a:gd name="T107" fmla="*/ 16 h 178"/>
                <a:gd name="T108" fmla="*/ 1433 w 1510"/>
                <a:gd name="T109" fmla="*/ 46 h 178"/>
                <a:gd name="T110" fmla="*/ 1433 w 1510"/>
                <a:gd name="T111" fmla="*/ 73 h 178"/>
                <a:gd name="T112" fmla="*/ 1402 w 1510"/>
                <a:gd name="T113" fmla="*/ 104 h 178"/>
                <a:gd name="T114" fmla="*/ 1446 w 1510"/>
                <a:gd name="T115" fmla="*/ 133 h 178"/>
                <a:gd name="T116" fmla="*/ 1375 w 1510"/>
                <a:gd name="T117" fmla="*/ 174 h 178"/>
                <a:gd name="T118" fmla="*/ 1391 w 1510"/>
                <a:gd name="T119"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0" h="178">
                  <a:moveTo>
                    <a:pt x="85" y="142"/>
                  </a:moveTo>
                  <a:lnTo>
                    <a:pt x="73" y="154"/>
                  </a:lnTo>
                  <a:cubicBezTo>
                    <a:pt x="65" y="142"/>
                    <a:pt x="58" y="133"/>
                    <a:pt x="52" y="129"/>
                  </a:cubicBezTo>
                  <a:cubicBezTo>
                    <a:pt x="41" y="146"/>
                    <a:pt x="27" y="162"/>
                    <a:pt x="10" y="176"/>
                  </a:cubicBezTo>
                  <a:lnTo>
                    <a:pt x="0" y="161"/>
                  </a:lnTo>
                  <a:cubicBezTo>
                    <a:pt x="15" y="151"/>
                    <a:pt x="29" y="136"/>
                    <a:pt x="40" y="116"/>
                  </a:cubicBezTo>
                  <a:cubicBezTo>
                    <a:pt x="32" y="107"/>
                    <a:pt x="21" y="98"/>
                    <a:pt x="7" y="88"/>
                  </a:cubicBezTo>
                  <a:lnTo>
                    <a:pt x="16" y="76"/>
                  </a:lnTo>
                  <a:cubicBezTo>
                    <a:pt x="29" y="85"/>
                    <a:pt x="40" y="93"/>
                    <a:pt x="49" y="102"/>
                  </a:cubicBezTo>
                  <a:cubicBezTo>
                    <a:pt x="55" y="91"/>
                    <a:pt x="60" y="79"/>
                    <a:pt x="64" y="64"/>
                  </a:cubicBezTo>
                  <a:lnTo>
                    <a:pt x="79" y="72"/>
                  </a:lnTo>
                  <a:cubicBezTo>
                    <a:pt x="82" y="74"/>
                    <a:pt x="82" y="75"/>
                    <a:pt x="77" y="76"/>
                  </a:cubicBezTo>
                  <a:cubicBezTo>
                    <a:pt x="72" y="89"/>
                    <a:pt x="67" y="102"/>
                    <a:pt x="61" y="113"/>
                  </a:cubicBezTo>
                  <a:cubicBezTo>
                    <a:pt x="68" y="119"/>
                    <a:pt x="76" y="129"/>
                    <a:pt x="85" y="142"/>
                  </a:cubicBezTo>
                  <a:close/>
                  <a:moveTo>
                    <a:pt x="104" y="131"/>
                  </a:moveTo>
                  <a:cubicBezTo>
                    <a:pt x="100" y="120"/>
                    <a:pt x="93" y="108"/>
                    <a:pt x="84" y="96"/>
                  </a:cubicBezTo>
                  <a:lnTo>
                    <a:pt x="96" y="88"/>
                  </a:lnTo>
                  <a:cubicBezTo>
                    <a:pt x="107" y="100"/>
                    <a:pt x="115" y="112"/>
                    <a:pt x="118" y="124"/>
                  </a:cubicBezTo>
                  <a:lnTo>
                    <a:pt x="104" y="131"/>
                  </a:lnTo>
                  <a:close/>
                  <a:moveTo>
                    <a:pt x="130" y="13"/>
                  </a:moveTo>
                  <a:lnTo>
                    <a:pt x="145" y="13"/>
                  </a:lnTo>
                  <a:cubicBezTo>
                    <a:pt x="149" y="13"/>
                    <a:pt x="149" y="15"/>
                    <a:pt x="145" y="17"/>
                  </a:cubicBezTo>
                  <a:lnTo>
                    <a:pt x="145" y="55"/>
                  </a:lnTo>
                  <a:lnTo>
                    <a:pt x="166" y="55"/>
                  </a:lnTo>
                  <a:lnTo>
                    <a:pt x="166" y="70"/>
                  </a:lnTo>
                  <a:lnTo>
                    <a:pt x="145" y="70"/>
                  </a:lnTo>
                  <a:lnTo>
                    <a:pt x="145" y="166"/>
                  </a:lnTo>
                  <a:cubicBezTo>
                    <a:pt x="145" y="174"/>
                    <a:pt x="141"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53" y="12"/>
                  </a:lnTo>
                  <a:cubicBezTo>
                    <a:pt x="57" y="12"/>
                    <a:pt x="57" y="14"/>
                    <a:pt x="54" y="16"/>
                  </a:cubicBezTo>
                  <a:lnTo>
                    <a:pt x="54" y="44"/>
                  </a:lnTo>
                  <a:lnTo>
                    <a:pt x="88" y="44"/>
                  </a:lnTo>
                  <a:lnTo>
                    <a:pt x="88" y="55"/>
                  </a:lnTo>
                  <a:lnTo>
                    <a:pt x="130" y="55"/>
                  </a:lnTo>
                  <a:lnTo>
                    <a:pt x="130" y="13"/>
                  </a:lnTo>
                  <a:close/>
                  <a:moveTo>
                    <a:pt x="324" y="160"/>
                  </a:moveTo>
                  <a:cubicBezTo>
                    <a:pt x="322" y="169"/>
                    <a:pt x="317" y="173"/>
                    <a:pt x="308" y="173"/>
                  </a:cubicBezTo>
                  <a:lnTo>
                    <a:pt x="273" y="173"/>
                  </a:lnTo>
                  <a:cubicBezTo>
                    <a:pt x="264" y="173"/>
                    <a:pt x="259" y="169"/>
                    <a:pt x="259" y="160"/>
                  </a:cubicBezTo>
                  <a:lnTo>
                    <a:pt x="259" y="81"/>
                  </a:lnTo>
                  <a:lnTo>
                    <a:pt x="274" y="81"/>
                  </a:lnTo>
                  <a:cubicBezTo>
                    <a:pt x="278" y="81"/>
                    <a:pt x="278" y="82"/>
                    <a:pt x="274" y="85"/>
                  </a:cubicBezTo>
                  <a:lnTo>
                    <a:pt x="274" y="153"/>
                  </a:lnTo>
                  <a:cubicBezTo>
                    <a:pt x="274" y="157"/>
                    <a:pt x="276" y="159"/>
                    <a:pt x="280" y="159"/>
                  </a:cubicBezTo>
                  <a:lnTo>
                    <a:pt x="301" y="159"/>
                  </a:lnTo>
                  <a:cubicBezTo>
                    <a:pt x="305" y="159"/>
                    <a:pt x="307" y="158"/>
                    <a:pt x="308" y="155"/>
                  </a:cubicBezTo>
                  <a:cubicBezTo>
                    <a:pt x="310" y="151"/>
                    <a:pt x="311" y="144"/>
                    <a:pt x="312" y="133"/>
                  </a:cubicBezTo>
                  <a:lnTo>
                    <a:pt x="328" y="137"/>
                  </a:lnTo>
                  <a:cubicBezTo>
                    <a:pt x="328" y="143"/>
                    <a:pt x="326" y="150"/>
                    <a:pt x="324" y="160"/>
                  </a:cubicBezTo>
                  <a:close/>
                  <a:moveTo>
                    <a:pt x="202" y="31"/>
                  </a:moveTo>
                  <a:lnTo>
                    <a:pt x="268" y="31"/>
                  </a:lnTo>
                  <a:lnTo>
                    <a:pt x="268" y="10"/>
                  </a:lnTo>
                  <a:lnTo>
                    <a:pt x="285" y="10"/>
                  </a:lnTo>
                  <a:cubicBezTo>
                    <a:pt x="289" y="10"/>
                    <a:pt x="290" y="11"/>
                    <a:pt x="286" y="14"/>
                  </a:cubicBezTo>
                  <a:lnTo>
                    <a:pt x="286" y="31"/>
                  </a:lnTo>
                  <a:lnTo>
                    <a:pt x="352" y="31"/>
                  </a:lnTo>
                  <a:lnTo>
                    <a:pt x="352" y="46"/>
                  </a:lnTo>
                  <a:lnTo>
                    <a:pt x="217" y="46"/>
                  </a:lnTo>
                  <a:lnTo>
                    <a:pt x="217" y="111"/>
                  </a:lnTo>
                  <a:cubicBezTo>
                    <a:pt x="217" y="136"/>
                    <a:pt x="211" y="157"/>
                    <a:pt x="200" y="173"/>
                  </a:cubicBezTo>
                  <a:lnTo>
                    <a:pt x="188" y="162"/>
                  </a:lnTo>
                  <a:cubicBezTo>
                    <a:pt x="197" y="147"/>
                    <a:pt x="202" y="130"/>
                    <a:pt x="202" y="111"/>
                  </a:cubicBezTo>
                  <a:lnTo>
                    <a:pt x="202" y="31"/>
                  </a:lnTo>
                  <a:close/>
                  <a:moveTo>
                    <a:pt x="250" y="106"/>
                  </a:moveTo>
                  <a:cubicBezTo>
                    <a:pt x="246" y="126"/>
                    <a:pt x="242" y="142"/>
                    <a:pt x="238" y="154"/>
                  </a:cubicBezTo>
                  <a:lnTo>
                    <a:pt x="222" y="148"/>
                  </a:lnTo>
                  <a:cubicBezTo>
                    <a:pt x="228" y="132"/>
                    <a:pt x="233" y="115"/>
                    <a:pt x="235" y="97"/>
                  </a:cubicBezTo>
                  <a:lnTo>
                    <a:pt x="250" y="100"/>
                  </a:lnTo>
                  <a:cubicBezTo>
                    <a:pt x="253" y="101"/>
                    <a:pt x="253" y="103"/>
                    <a:pt x="250" y="106"/>
                  </a:cubicBezTo>
                  <a:close/>
                  <a:moveTo>
                    <a:pt x="330" y="98"/>
                  </a:moveTo>
                  <a:cubicBezTo>
                    <a:pt x="339" y="107"/>
                    <a:pt x="348" y="121"/>
                    <a:pt x="358" y="139"/>
                  </a:cubicBezTo>
                  <a:lnTo>
                    <a:pt x="343" y="150"/>
                  </a:lnTo>
                  <a:cubicBezTo>
                    <a:pt x="336" y="134"/>
                    <a:pt x="328" y="120"/>
                    <a:pt x="318" y="107"/>
                  </a:cubicBezTo>
                  <a:lnTo>
                    <a:pt x="330" y="98"/>
                  </a:lnTo>
                  <a:close/>
                  <a:moveTo>
                    <a:pt x="280" y="53"/>
                  </a:moveTo>
                  <a:cubicBezTo>
                    <a:pt x="290" y="61"/>
                    <a:pt x="299" y="70"/>
                    <a:pt x="309" y="80"/>
                  </a:cubicBezTo>
                  <a:lnTo>
                    <a:pt x="295" y="93"/>
                  </a:lnTo>
                  <a:cubicBezTo>
                    <a:pt x="289" y="84"/>
                    <a:pt x="281" y="74"/>
                    <a:pt x="269" y="64"/>
                  </a:cubicBezTo>
                  <a:lnTo>
                    <a:pt x="280" y="53"/>
                  </a:lnTo>
                  <a:close/>
                  <a:moveTo>
                    <a:pt x="506" y="64"/>
                  </a:moveTo>
                  <a:lnTo>
                    <a:pt x="550" y="64"/>
                  </a:lnTo>
                  <a:lnTo>
                    <a:pt x="550" y="80"/>
                  </a:lnTo>
                  <a:lnTo>
                    <a:pt x="507" y="80"/>
                  </a:lnTo>
                  <a:lnTo>
                    <a:pt x="507" y="94"/>
                  </a:lnTo>
                  <a:cubicBezTo>
                    <a:pt x="507" y="132"/>
                    <a:pt x="487" y="159"/>
                    <a:pt x="448" y="175"/>
                  </a:cubicBezTo>
                  <a:lnTo>
                    <a:pt x="436" y="161"/>
                  </a:lnTo>
                  <a:cubicBezTo>
                    <a:pt x="472" y="149"/>
                    <a:pt x="490" y="127"/>
                    <a:pt x="490" y="96"/>
                  </a:cubicBezTo>
                  <a:lnTo>
                    <a:pt x="490" y="80"/>
                  </a:lnTo>
                  <a:lnTo>
                    <a:pt x="440" y="80"/>
                  </a:lnTo>
                  <a:lnTo>
                    <a:pt x="441" y="118"/>
                  </a:lnTo>
                  <a:lnTo>
                    <a:pt x="424" y="118"/>
                  </a:lnTo>
                  <a:lnTo>
                    <a:pt x="424" y="80"/>
                  </a:lnTo>
                  <a:lnTo>
                    <a:pt x="382" y="80"/>
                  </a:lnTo>
                  <a:lnTo>
                    <a:pt x="382" y="64"/>
                  </a:lnTo>
                  <a:lnTo>
                    <a:pt x="424" y="64"/>
                  </a:lnTo>
                  <a:lnTo>
                    <a:pt x="423" y="24"/>
                  </a:lnTo>
                  <a:lnTo>
                    <a:pt x="439" y="24"/>
                  </a:lnTo>
                  <a:cubicBezTo>
                    <a:pt x="444" y="24"/>
                    <a:pt x="444" y="27"/>
                    <a:pt x="439" y="31"/>
                  </a:cubicBezTo>
                  <a:lnTo>
                    <a:pt x="440" y="64"/>
                  </a:lnTo>
                  <a:lnTo>
                    <a:pt x="489" y="64"/>
                  </a:lnTo>
                  <a:lnTo>
                    <a:pt x="489" y="18"/>
                  </a:lnTo>
                  <a:lnTo>
                    <a:pt x="505" y="18"/>
                  </a:lnTo>
                  <a:cubicBezTo>
                    <a:pt x="510" y="18"/>
                    <a:pt x="511" y="21"/>
                    <a:pt x="506" y="25"/>
                  </a:cubicBezTo>
                  <a:lnTo>
                    <a:pt x="506" y="64"/>
                  </a:lnTo>
                  <a:close/>
                  <a:moveTo>
                    <a:pt x="741" y="76"/>
                  </a:moveTo>
                  <a:cubicBezTo>
                    <a:pt x="714" y="131"/>
                    <a:pt x="670" y="160"/>
                    <a:pt x="607" y="163"/>
                  </a:cubicBezTo>
                  <a:cubicBezTo>
                    <a:pt x="605" y="170"/>
                    <a:pt x="602" y="170"/>
                    <a:pt x="600" y="165"/>
                  </a:cubicBezTo>
                  <a:lnTo>
                    <a:pt x="594" y="145"/>
                  </a:lnTo>
                  <a:cubicBezTo>
                    <a:pt x="659" y="144"/>
                    <a:pt x="703" y="117"/>
                    <a:pt x="725" y="65"/>
                  </a:cubicBezTo>
                  <a:lnTo>
                    <a:pt x="741" y="76"/>
                  </a:lnTo>
                  <a:close/>
                  <a:moveTo>
                    <a:pt x="597" y="46"/>
                  </a:moveTo>
                  <a:lnTo>
                    <a:pt x="610" y="30"/>
                  </a:lnTo>
                  <a:cubicBezTo>
                    <a:pt x="620" y="36"/>
                    <a:pt x="633" y="47"/>
                    <a:pt x="649" y="62"/>
                  </a:cubicBezTo>
                  <a:lnTo>
                    <a:pt x="635" y="76"/>
                  </a:lnTo>
                  <a:cubicBezTo>
                    <a:pt x="622" y="64"/>
                    <a:pt x="609" y="54"/>
                    <a:pt x="597" y="46"/>
                  </a:cubicBezTo>
                  <a:close/>
                  <a:moveTo>
                    <a:pt x="931" y="31"/>
                  </a:moveTo>
                  <a:cubicBezTo>
                    <a:pt x="933" y="28"/>
                    <a:pt x="934" y="25"/>
                    <a:pt x="934" y="21"/>
                  </a:cubicBezTo>
                  <a:cubicBezTo>
                    <a:pt x="934" y="17"/>
                    <a:pt x="933" y="14"/>
                    <a:pt x="931" y="11"/>
                  </a:cubicBezTo>
                  <a:cubicBezTo>
                    <a:pt x="928" y="9"/>
                    <a:pt x="925" y="7"/>
                    <a:pt x="921" y="7"/>
                  </a:cubicBezTo>
                  <a:cubicBezTo>
                    <a:pt x="917" y="7"/>
                    <a:pt x="914" y="9"/>
                    <a:pt x="911" y="11"/>
                  </a:cubicBezTo>
                  <a:cubicBezTo>
                    <a:pt x="909" y="14"/>
                    <a:pt x="907" y="17"/>
                    <a:pt x="907" y="21"/>
                  </a:cubicBezTo>
                  <a:cubicBezTo>
                    <a:pt x="907" y="25"/>
                    <a:pt x="909" y="28"/>
                    <a:pt x="911" y="31"/>
                  </a:cubicBezTo>
                  <a:cubicBezTo>
                    <a:pt x="914" y="33"/>
                    <a:pt x="917" y="34"/>
                    <a:pt x="921" y="34"/>
                  </a:cubicBezTo>
                  <a:cubicBezTo>
                    <a:pt x="925" y="34"/>
                    <a:pt x="928" y="33"/>
                    <a:pt x="931" y="31"/>
                  </a:cubicBezTo>
                  <a:close/>
                  <a:moveTo>
                    <a:pt x="906" y="36"/>
                  </a:moveTo>
                  <a:cubicBezTo>
                    <a:pt x="902" y="32"/>
                    <a:pt x="900" y="27"/>
                    <a:pt x="900" y="21"/>
                  </a:cubicBezTo>
                  <a:cubicBezTo>
                    <a:pt x="900" y="15"/>
                    <a:pt x="902" y="10"/>
                    <a:pt x="906" y="6"/>
                  </a:cubicBezTo>
                  <a:cubicBezTo>
                    <a:pt x="910" y="2"/>
                    <a:pt x="915" y="0"/>
                    <a:pt x="921" y="0"/>
                  </a:cubicBezTo>
                  <a:cubicBezTo>
                    <a:pt x="927" y="0"/>
                    <a:pt x="932" y="2"/>
                    <a:pt x="936" y="6"/>
                  </a:cubicBezTo>
                  <a:cubicBezTo>
                    <a:pt x="940" y="10"/>
                    <a:pt x="942" y="15"/>
                    <a:pt x="942" y="21"/>
                  </a:cubicBezTo>
                  <a:cubicBezTo>
                    <a:pt x="942" y="27"/>
                    <a:pt x="940" y="32"/>
                    <a:pt x="936" y="36"/>
                  </a:cubicBezTo>
                  <a:cubicBezTo>
                    <a:pt x="932" y="40"/>
                    <a:pt x="927" y="42"/>
                    <a:pt x="921" y="42"/>
                  </a:cubicBezTo>
                  <a:cubicBezTo>
                    <a:pt x="915" y="42"/>
                    <a:pt x="910" y="40"/>
                    <a:pt x="906" y="36"/>
                  </a:cubicBezTo>
                  <a:close/>
                  <a:moveTo>
                    <a:pt x="787" y="52"/>
                  </a:moveTo>
                  <a:lnTo>
                    <a:pt x="787" y="35"/>
                  </a:lnTo>
                  <a:lnTo>
                    <a:pt x="898" y="35"/>
                  </a:lnTo>
                  <a:lnTo>
                    <a:pt x="917" y="49"/>
                  </a:lnTo>
                  <a:cubicBezTo>
                    <a:pt x="915" y="110"/>
                    <a:pt x="880" y="149"/>
                    <a:pt x="814" y="168"/>
                  </a:cubicBezTo>
                  <a:lnTo>
                    <a:pt x="801" y="151"/>
                  </a:lnTo>
                  <a:cubicBezTo>
                    <a:pt x="863" y="137"/>
                    <a:pt x="896" y="104"/>
                    <a:pt x="899" y="52"/>
                  </a:cubicBezTo>
                  <a:lnTo>
                    <a:pt x="787" y="52"/>
                  </a:lnTo>
                  <a:close/>
                  <a:moveTo>
                    <a:pt x="1059" y="142"/>
                  </a:moveTo>
                  <a:cubicBezTo>
                    <a:pt x="1081" y="133"/>
                    <a:pt x="1101" y="116"/>
                    <a:pt x="1120" y="91"/>
                  </a:cubicBezTo>
                  <a:lnTo>
                    <a:pt x="1130" y="105"/>
                  </a:lnTo>
                  <a:cubicBezTo>
                    <a:pt x="1111" y="131"/>
                    <a:pt x="1087" y="150"/>
                    <a:pt x="1058" y="161"/>
                  </a:cubicBezTo>
                  <a:lnTo>
                    <a:pt x="1052" y="164"/>
                  </a:lnTo>
                  <a:lnTo>
                    <a:pt x="1040" y="155"/>
                  </a:lnTo>
                  <a:lnTo>
                    <a:pt x="1042" y="151"/>
                  </a:lnTo>
                  <a:lnTo>
                    <a:pt x="1042" y="31"/>
                  </a:lnTo>
                  <a:lnTo>
                    <a:pt x="1057" y="31"/>
                  </a:lnTo>
                  <a:cubicBezTo>
                    <a:pt x="1062" y="32"/>
                    <a:pt x="1062" y="34"/>
                    <a:pt x="1059" y="37"/>
                  </a:cubicBezTo>
                  <a:lnTo>
                    <a:pt x="1059" y="142"/>
                  </a:lnTo>
                  <a:close/>
                  <a:moveTo>
                    <a:pt x="958" y="162"/>
                  </a:moveTo>
                  <a:cubicBezTo>
                    <a:pt x="983" y="138"/>
                    <a:pt x="996" y="108"/>
                    <a:pt x="996" y="73"/>
                  </a:cubicBezTo>
                  <a:lnTo>
                    <a:pt x="996" y="39"/>
                  </a:lnTo>
                  <a:lnTo>
                    <a:pt x="1012" y="39"/>
                  </a:lnTo>
                  <a:cubicBezTo>
                    <a:pt x="1016" y="40"/>
                    <a:pt x="1017" y="42"/>
                    <a:pt x="1013" y="45"/>
                  </a:cubicBezTo>
                  <a:lnTo>
                    <a:pt x="1013" y="72"/>
                  </a:lnTo>
                  <a:cubicBezTo>
                    <a:pt x="1013" y="114"/>
                    <a:pt x="1000" y="147"/>
                    <a:pt x="973" y="172"/>
                  </a:cubicBezTo>
                  <a:lnTo>
                    <a:pt x="958" y="162"/>
                  </a:lnTo>
                  <a:close/>
                  <a:moveTo>
                    <a:pt x="1211" y="151"/>
                  </a:moveTo>
                  <a:cubicBezTo>
                    <a:pt x="1205" y="157"/>
                    <a:pt x="1198" y="160"/>
                    <a:pt x="1191" y="160"/>
                  </a:cubicBezTo>
                  <a:cubicBezTo>
                    <a:pt x="1183" y="160"/>
                    <a:pt x="1177" y="158"/>
                    <a:pt x="1172" y="154"/>
                  </a:cubicBezTo>
                  <a:cubicBezTo>
                    <a:pt x="1160" y="142"/>
                    <a:pt x="1154" y="127"/>
                    <a:pt x="1154" y="109"/>
                  </a:cubicBezTo>
                  <a:cubicBezTo>
                    <a:pt x="1154" y="87"/>
                    <a:pt x="1162" y="68"/>
                    <a:pt x="1177" y="52"/>
                  </a:cubicBezTo>
                  <a:cubicBezTo>
                    <a:pt x="1194" y="35"/>
                    <a:pt x="1215" y="27"/>
                    <a:pt x="1240" y="27"/>
                  </a:cubicBezTo>
                  <a:cubicBezTo>
                    <a:pt x="1262" y="27"/>
                    <a:pt x="1279" y="33"/>
                    <a:pt x="1291" y="46"/>
                  </a:cubicBezTo>
                  <a:cubicBezTo>
                    <a:pt x="1305" y="60"/>
                    <a:pt x="1312" y="76"/>
                    <a:pt x="1312" y="95"/>
                  </a:cubicBezTo>
                  <a:cubicBezTo>
                    <a:pt x="1312" y="116"/>
                    <a:pt x="1306" y="132"/>
                    <a:pt x="1293" y="145"/>
                  </a:cubicBezTo>
                  <a:cubicBezTo>
                    <a:pt x="1284" y="154"/>
                    <a:pt x="1271" y="162"/>
                    <a:pt x="1254" y="170"/>
                  </a:cubicBezTo>
                  <a:lnTo>
                    <a:pt x="1238" y="154"/>
                  </a:lnTo>
                  <a:cubicBezTo>
                    <a:pt x="1256" y="149"/>
                    <a:pt x="1269" y="141"/>
                    <a:pt x="1279" y="131"/>
                  </a:cubicBezTo>
                  <a:cubicBezTo>
                    <a:pt x="1289" y="122"/>
                    <a:pt x="1294" y="110"/>
                    <a:pt x="1294" y="97"/>
                  </a:cubicBezTo>
                  <a:cubicBezTo>
                    <a:pt x="1294" y="81"/>
                    <a:pt x="1288" y="67"/>
                    <a:pt x="1278" y="57"/>
                  </a:cubicBezTo>
                  <a:cubicBezTo>
                    <a:pt x="1267" y="46"/>
                    <a:pt x="1251" y="42"/>
                    <a:pt x="1228" y="43"/>
                  </a:cubicBezTo>
                  <a:lnTo>
                    <a:pt x="1242" y="49"/>
                  </a:lnTo>
                  <a:cubicBezTo>
                    <a:pt x="1248" y="52"/>
                    <a:pt x="1248" y="55"/>
                    <a:pt x="1242" y="58"/>
                  </a:cubicBezTo>
                  <a:cubicBezTo>
                    <a:pt x="1233" y="108"/>
                    <a:pt x="1223" y="139"/>
                    <a:pt x="1211" y="151"/>
                  </a:cubicBezTo>
                  <a:close/>
                  <a:moveTo>
                    <a:pt x="1191" y="62"/>
                  </a:moveTo>
                  <a:cubicBezTo>
                    <a:pt x="1178" y="75"/>
                    <a:pt x="1171" y="91"/>
                    <a:pt x="1171" y="110"/>
                  </a:cubicBezTo>
                  <a:cubicBezTo>
                    <a:pt x="1171" y="122"/>
                    <a:pt x="1175" y="131"/>
                    <a:pt x="1183" y="139"/>
                  </a:cubicBezTo>
                  <a:cubicBezTo>
                    <a:pt x="1184" y="140"/>
                    <a:pt x="1186" y="141"/>
                    <a:pt x="1189" y="141"/>
                  </a:cubicBezTo>
                  <a:cubicBezTo>
                    <a:pt x="1192" y="141"/>
                    <a:pt x="1196" y="139"/>
                    <a:pt x="1199" y="136"/>
                  </a:cubicBezTo>
                  <a:cubicBezTo>
                    <a:pt x="1211" y="124"/>
                    <a:pt x="1219" y="93"/>
                    <a:pt x="1225" y="43"/>
                  </a:cubicBezTo>
                  <a:cubicBezTo>
                    <a:pt x="1212" y="46"/>
                    <a:pt x="1200" y="53"/>
                    <a:pt x="1191" y="62"/>
                  </a:cubicBezTo>
                  <a:close/>
                  <a:moveTo>
                    <a:pt x="1342" y="160"/>
                  </a:moveTo>
                  <a:cubicBezTo>
                    <a:pt x="1364" y="145"/>
                    <a:pt x="1378" y="126"/>
                    <a:pt x="1385" y="104"/>
                  </a:cubicBezTo>
                  <a:lnTo>
                    <a:pt x="1342" y="104"/>
                  </a:lnTo>
                  <a:lnTo>
                    <a:pt x="1342" y="90"/>
                  </a:lnTo>
                  <a:lnTo>
                    <a:pt x="1418" y="90"/>
                  </a:lnTo>
                  <a:lnTo>
                    <a:pt x="1418" y="73"/>
                  </a:lnTo>
                  <a:lnTo>
                    <a:pt x="1364" y="73"/>
                  </a:lnTo>
                  <a:lnTo>
                    <a:pt x="1364" y="59"/>
                  </a:lnTo>
                  <a:lnTo>
                    <a:pt x="1418" y="59"/>
                  </a:lnTo>
                  <a:lnTo>
                    <a:pt x="1418" y="46"/>
                  </a:lnTo>
                  <a:lnTo>
                    <a:pt x="1352" y="46"/>
                  </a:lnTo>
                  <a:lnTo>
                    <a:pt x="1352" y="31"/>
                  </a:lnTo>
                  <a:lnTo>
                    <a:pt x="1392" y="31"/>
                  </a:lnTo>
                  <a:cubicBezTo>
                    <a:pt x="1389" y="27"/>
                    <a:pt x="1385" y="23"/>
                    <a:pt x="1378" y="18"/>
                  </a:cubicBezTo>
                  <a:lnTo>
                    <a:pt x="1390" y="10"/>
                  </a:lnTo>
                  <a:cubicBezTo>
                    <a:pt x="1399" y="17"/>
                    <a:pt x="1406" y="24"/>
                    <a:pt x="1411" y="31"/>
                  </a:cubicBezTo>
                  <a:lnTo>
                    <a:pt x="1441" y="31"/>
                  </a:lnTo>
                  <a:lnTo>
                    <a:pt x="1455" y="7"/>
                  </a:lnTo>
                  <a:lnTo>
                    <a:pt x="1469" y="13"/>
                  </a:lnTo>
                  <a:cubicBezTo>
                    <a:pt x="1472" y="14"/>
                    <a:pt x="1472" y="15"/>
                    <a:pt x="1468" y="16"/>
                  </a:cubicBezTo>
                  <a:lnTo>
                    <a:pt x="1457" y="31"/>
                  </a:lnTo>
                  <a:lnTo>
                    <a:pt x="1499" y="31"/>
                  </a:lnTo>
                  <a:lnTo>
                    <a:pt x="1499" y="46"/>
                  </a:lnTo>
                  <a:lnTo>
                    <a:pt x="1433" y="46"/>
                  </a:lnTo>
                  <a:lnTo>
                    <a:pt x="1433" y="59"/>
                  </a:lnTo>
                  <a:lnTo>
                    <a:pt x="1488" y="59"/>
                  </a:lnTo>
                  <a:lnTo>
                    <a:pt x="1488" y="73"/>
                  </a:lnTo>
                  <a:lnTo>
                    <a:pt x="1433" y="73"/>
                  </a:lnTo>
                  <a:lnTo>
                    <a:pt x="1433" y="90"/>
                  </a:lnTo>
                  <a:lnTo>
                    <a:pt x="1510" y="90"/>
                  </a:lnTo>
                  <a:lnTo>
                    <a:pt x="1510" y="104"/>
                  </a:lnTo>
                  <a:lnTo>
                    <a:pt x="1402" y="104"/>
                  </a:lnTo>
                  <a:cubicBezTo>
                    <a:pt x="1401" y="110"/>
                    <a:pt x="1399" y="115"/>
                    <a:pt x="1397" y="118"/>
                  </a:cubicBezTo>
                  <a:lnTo>
                    <a:pt x="1488" y="118"/>
                  </a:lnTo>
                  <a:lnTo>
                    <a:pt x="1488" y="133"/>
                  </a:lnTo>
                  <a:lnTo>
                    <a:pt x="1446" y="133"/>
                  </a:lnTo>
                  <a:lnTo>
                    <a:pt x="1446" y="160"/>
                  </a:lnTo>
                  <a:lnTo>
                    <a:pt x="1507" y="160"/>
                  </a:lnTo>
                  <a:lnTo>
                    <a:pt x="1507" y="174"/>
                  </a:lnTo>
                  <a:lnTo>
                    <a:pt x="1375" y="174"/>
                  </a:lnTo>
                  <a:lnTo>
                    <a:pt x="1375" y="160"/>
                  </a:lnTo>
                  <a:lnTo>
                    <a:pt x="1431" y="160"/>
                  </a:lnTo>
                  <a:lnTo>
                    <a:pt x="1431" y="133"/>
                  </a:lnTo>
                  <a:lnTo>
                    <a:pt x="1391" y="133"/>
                  </a:lnTo>
                  <a:cubicBezTo>
                    <a:pt x="1382" y="148"/>
                    <a:pt x="1370" y="162"/>
                    <a:pt x="1354" y="174"/>
                  </a:cubicBezTo>
                  <a:lnTo>
                    <a:pt x="1342"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 name="Line 113"/>
            <p:cNvCxnSpPr/>
            <p:nvPr/>
          </p:nvCxnSpPr>
          <p:spPr bwMode="auto">
            <a:xfrm>
              <a:off x="3726815"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 name="Line 114"/>
            <p:cNvCxnSpPr/>
            <p:nvPr/>
          </p:nvCxnSpPr>
          <p:spPr bwMode="auto">
            <a:xfrm>
              <a:off x="4202430"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0" name="Freeform 115"/>
            <p:cNvSpPr>
              <a:spLocks noEditPoints="1"/>
            </p:cNvSpPr>
            <p:nvPr/>
          </p:nvSpPr>
          <p:spPr bwMode="auto">
            <a:xfrm>
              <a:off x="3893820" y="536575"/>
              <a:ext cx="123825" cy="77470"/>
            </a:xfrm>
            <a:custGeom>
              <a:avLst/>
              <a:gdLst>
                <a:gd name="T0" fmla="*/ 48 w 274"/>
                <a:gd name="T1" fmla="*/ 156 h 172"/>
                <a:gd name="T2" fmla="*/ 21 w 274"/>
                <a:gd name="T3" fmla="*/ 155 h 172"/>
                <a:gd name="T4" fmla="*/ 12 w 274"/>
                <a:gd name="T5" fmla="*/ 127 h 172"/>
                <a:gd name="T6" fmla="*/ 0 w 274"/>
                <a:gd name="T7" fmla="*/ 70 h 172"/>
                <a:gd name="T8" fmla="*/ 12 w 274"/>
                <a:gd name="T9" fmla="*/ 57 h 172"/>
                <a:gd name="T10" fmla="*/ 29 w 274"/>
                <a:gd name="T11" fmla="*/ 22 h 172"/>
                <a:gd name="T12" fmla="*/ 46 w 274"/>
                <a:gd name="T13" fmla="*/ 57 h 172"/>
                <a:gd name="T14" fmla="*/ 29 w 274"/>
                <a:gd name="T15" fmla="*/ 70 h 172"/>
                <a:gd name="T16" fmla="*/ 30 w 274"/>
                <a:gd name="T17" fmla="*/ 137 h 172"/>
                <a:gd name="T18" fmla="*/ 38 w 274"/>
                <a:gd name="T19" fmla="*/ 142 h 172"/>
                <a:gd name="T20" fmla="*/ 135 w 274"/>
                <a:gd name="T21" fmla="*/ 51 h 172"/>
                <a:gd name="T22" fmla="*/ 137 w 274"/>
                <a:gd name="T23" fmla="*/ 172 h 172"/>
                <a:gd name="T24" fmla="*/ 122 w 274"/>
                <a:gd name="T25" fmla="*/ 79 h 172"/>
                <a:gd name="T26" fmla="*/ 101 w 274"/>
                <a:gd name="T27" fmla="*/ 84 h 172"/>
                <a:gd name="T28" fmla="*/ 148 w 274"/>
                <a:gd name="T29" fmla="*/ 4 h 172"/>
                <a:gd name="T30" fmla="*/ 135 w 274"/>
                <a:gd name="T31" fmla="*/ 51 h 172"/>
                <a:gd name="T32" fmla="*/ 219 w 274"/>
                <a:gd name="T33" fmla="*/ 50 h 172"/>
                <a:gd name="T34" fmla="*/ 256 w 274"/>
                <a:gd name="T35" fmla="*/ 138 h 172"/>
                <a:gd name="T36" fmla="*/ 186 w 274"/>
                <a:gd name="T37" fmla="*/ 50 h 172"/>
                <a:gd name="T38" fmla="*/ 204 w 274"/>
                <a:gd name="T39" fmla="*/ 36 h 172"/>
                <a:gd name="T40" fmla="*/ 150 w 274"/>
                <a:gd name="T41" fmla="*/ 21 h 172"/>
                <a:gd name="T42" fmla="*/ 204 w 274"/>
                <a:gd name="T43" fmla="*/ 0 h 172"/>
                <a:gd name="T44" fmla="*/ 219 w 274"/>
                <a:gd name="T45" fmla="*/ 5 h 172"/>
                <a:gd name="T46" fmla="*/ 268 w 274"/>
                <a:gd name="T47" fmla="*/ 21 h 172"/>
                <a:gd name="T48" fmla="*/ 219 w 274"/>
                <a:gd name="T49" fmla="*/ 36 h 172"/>
                <a:gd name="T50" fmla="*/ 199 w 274"/>
                <a:gd name="T51" fmla="*/ 75 h 172"/>
                <a:gd name="T52" fmla="*/ 243 w 274"/>
                <a:gd name="T53" fmla="*/ 62 h 172"/>
                <a:gd name="T54" fmla="*/ 199 w 274"/>
                <a:gd name="T55" fmla="*/ 87 h 172"/>
                <a:gd name="T56" fmla="*/ 243 w 274"/>
                <a:gd name="T57" fmla="*/ 100 h 172"/>
                <a:gd name="T58" fmla="*/ 199 w 274"/>
                <a:gd name="T59" fmla="*/ 87 h 172"/>
                <a:gd name="T60" fmla="*/ 199 w 274"/>
                <a:gd name="T61" fmla="*/ 126 h 172"/>
                <a:gd name="T62" fmla="*/ 243 w 274"/>
                <a:gd name="T63" fmla="*/ 112 h 172"/>
                <a:gd name="T64" fmla="*/ 155 w 274"/>
                <a:gd name="T65" fmla="*/ 172 h 172"/>
                <a:gd name="T66" fmla="*/ 170 w 274"/>
                <a:gd name="T67" fmla="*/ 52 h 172"/>
                <a:gd name="T68" fmla="*/ 170 w 274"/>
                <a:gd name="T69" fmla="*/ 151 h 172"/>
                <a:gd name="T70" fmla="*/ 274 w 274"/>
                <a:gd name="T71" fmla="*/ 165 h 172"/>
                <a:gd name="T72" fmla="*/ 170 w 274"/>
                <a:gd name="T7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4" h="172">
                  <a:moveTo>
                    <a:pt x="46" y="141"/>
                  </a:moveTo>
                  <a:lnTo>
                    <a:pt x="48" y="156"/>
                  </a:lnTo>
                  <a:cubicBezTo>
                    <a:pt x="44" y="157"/>
                    <a:pt x="39" y="158"/>
                    <a:pt x="36" y="158"/>
                  </a:cubicBezTo>
                  <a:cubicBezTo>
                    <a:pt x="30" y="158"/>
                    <a:pt x="25" y="157"/>
                    <a:pt x="21" y="155"/>
                  </a:cubicBezTo>
                  <a:cubicBezTo>
                    <a:pt x="18" y="153"/>
                    <a:pt x="16" y="150"/>
                    <a:pt x="14" y="147"/>
                  </a:cubicBezTo>
                  <a:cubicBezTo>
                    <a:pt x="13" y="144"/>
                    <a:pt x="12" y="137"/>
                    <a:pt x="12" y="127"/>
                  </a:cubicBezTo>
                  <a:lnTo>
                    <a:pt x="12" y="70"/>
                  </a:lnTo>
                  <a:lnTo>
                    <a:pt x="0" y="70"/>
                  </a:lnTo>
                  <a:lnTo>
                    <a:pt x="0" y="57"/>
                  </a:lnTo>
                  <a:lnTo>
                    <a:pt x="12" y="57"/>
                  </a:lnTo>
                  <a:lnTo>
                    <a:pt x="12" y="32"/>
                  </a:lnTo>
                  <a:lnTo>
                    <a:pt x="29" y="22"/>
                  </a:lnTo>
                  <a:lnTo>
                    <a:pt x="29" y="57"/>
                  </a:lnTo>
                  <a:lnTo>
                    <a:pt x="46" y="57"/>
                  </a:lnTo>
                  <a:lnTo>
                    <a:pt x="46" y="70"/>
                  </a:lnTo>
                  <a:lnTo>
                    <a:pt x="29" y="70"/>
                  </a:lnTo>
                  <a:lnTo>
                    <a:pt x="29" y="128"/>
                  </a:lnTo>
                  <a:cubicBezTo>
                    <a:pt x="29" y="133"/>
                    <a:pt x="29" y="136"/>
                    <a:pt x="30" y="137"/>
                  </a:cubicBezTo>
                  <a:cubicBezTo>
                    <a:pt x="30" y="139"/>
                    <a:pt x="31" y="140"/>
                    <a:pt x="33" y="141"/>
                  </a:cubicBezTo>
                  <a:cubicBezTo>
                    <a:pt x="34" y="142"/>
                    <a:pt x="36" y="142"/>
                    <a:pt x="38" y="142"/>
                  </a:cubicBezTo>
                  <a:cubicBezTo>
                    <a:pt x="40" y="142"/>
                    <a:pt x="43" y="142"/>
                    <a:pt x="46" y="141"/>
                  </a:cubicBezTo>
                  <a:close/>
                  <a:moveTo>
                    <a:pt x="135" y="51"/>
                  </a:moveTo>
                  <a:cubicBezTo>
                    <a:pt x="140" y="51"/>
                    <a:pt x="140" y="53"/>
                    <a:pt x="137" y="56"/>
                  </a:cubicBezTo>
                  <a:lnTo>
                    <a:pt x="137" y="172"/>
                  </a:lnTo>
                  <a:lnTo>
                    <a:pt x="122" y="172"/>
                  </a:lnTo>
                  <a:lnTo>
                    <a:pt x="122" y="79"/>
                  </a:lnTo>
                  <a:cubicBezTo>
                    <a:pt x="119" y="85"/>
                    <a:pt x="116" y="89"/>
                    <a:pt x="113" y="93"/>
                  </a:cubicBezTo>
                  <a:lnTo>
                    <a:pt x="101" y="84"/>
                  </a:lnTo>
                  <a:cubicBezTo>
                    <a:pt x="118" y="63"/>
                    <a:pt x="128" y="35"/>
                    <a:pt x="131" y="0"/>
                  </a:cubicBezTo>
                  <a:lnTo>
                    <a:pt x="148" y="4"/>
                  </a:lnTo>
                  <a:cubicBezTo>
                    <a:pt x="150" y="6"/>
                    <a:pt x="149" y="7"/>
                    <a:pt x="146" y="8"/>
                  </a:cubicBezTo>
                  <a:cubicBezTo>
                    <a:pt x="144" y="21"/>
                    <a:pt x="140" y="35"/>
                    <a:pt x="135" y="51"/>
                  </a:cubicBezTo>
                  <a:close/>
                  <a:moveTo>
                    <a:pt x="219" y="36"/>
                  </a:moveTo>
                  <a:lnTo>
                    <a:pt x="219" y="50"/>
                  </a:lnTo>
                  <a:lnTo>
                    <a:pt x="256" y="50"/>
                  </a:lnTo>
                  <a:lnTo>
                    <a:pt x="256" y="138"/>
                  </a:lnTo>
                  <a:lnTo>
                    <a:pt x="186" y="138"/>
                  </a:lnTo>
                  <a:lnTo>
                    <a:pt x="186" y="50"/>
                  </a:lnTo>
                  <a:lnTo>
                    <a:pt x="204" y="50"/>
                  </a:lnTo>
                  <a:lnTo>
                    <a:pt x="204" y="36"/>
                  </a:lnTo>
                  <a:lnTo>
                    <a:pt x="150" y="36"/>
                  </a:lnTo>
                  <a:lnTo>
                    <a:pt x="150" y="21"/>
                  </a:lnTo>
                  <a:lnTo>
                    <a:pt x="204" y="21"/>
                  </a:lnTo>
                  <a:lnTo>
                    <a:pt x="204" y="0"/>
                  </a:lnTo>
                  <a:lnTo>
                    <a:pt x="218" y="0"/>
                  </a:lnTo>
                  <a:cubicBezTo>
                    <a:pt x="222" y="1"/>
                    <a:pt x="223" y="2"/>
                    <a:pt x="219" y="5"/>
                  </a:cubicBezTo>
                  <a:lnTo>
                    <a:pt x="219" y="21"/>
                  </a:lnTo>
                  <a:lnTo>
                    <a:pt x="268" y="21"/>
                  </a:lnTo>
                  <a:lnTo>
                    <a:pt x="268" y="36"/>
                  </a:lnTo>
                  <a:lnTo>
                    <a:pt x="219" y="36"/>
                  </a:lnTo>
                  <a:close/>
                  <a:moveTo>
                    <a:pt x="199" y="62"/>
                  </a:moveTo>
                  <a:lnTo>
                    <a:pt x="199" y="75"/>
                  </a:lnTo>
                  <a:lnTo>
                    <a:pt x="243" y="75"/>
                  </a:lnTo>
                  <a:lnTo>
                    <a:pt x="243" y="62"/>
                  </a:lnTo>
                  <a:lnTo>
                    <a:pt x="199" y="62"/>
                  </a:lnTo>
                  <a:close/>
                  <a:moveTo>
                    <a:pt x="199" y="87"/>
                  </a:moveTo>
                  <a:lnTo>
                    <a:pt x="199" y="100"/>
                  </a:lnTo>
                  <a:lnTo>
                    <a:pt x="243" y="100"/>
                  </a:lnTo>
                  <a:lnTo>
                    <a:pt x="243" y="87"/>
                  </a:lnTo>
                  <a:lnTo>
                    <a:pt x="199" y="87"/>
                  </a:lnTo>
                  <a:close/>
                  <a:moveTo>
                    <a:pt x="199" y="112"/>
                  </a:moveTo>
                  <a:lnTo>
                    <a:pt x="199" y="126"/>
                  </a:lnTo>
                  <a:lnTo>
                    <a:pt x="243" y="126"/>
                  </a:lnTo>
                  <a:lnTo>
                    <a:pt x="243" y="112"/>
                  </a:lnTo>
                  <a:lnTo>
                    <a:pt x="199" y="112"/>
                  </a:lnTo>
                  <a:close/>
                  <a:moveTo>
                    <a:pt x="155" y="172"/>
                  </a:moveTo>
                  <a:lnTo>
                    <a:pt x="155" y="52"/>
                  </a:lnTo>
                  <a:lnTo>
                    <a:pt x="170" y="52"/>
                  </a:lnTo>
                  <a:cubicBezTo>
                    <a:pt x="174" y="53"/>
                    <a:pt x="174" y="54"/>
                    <a:pt x="170" y="57"/>
                  </a:cubicBezTo>
                  <a:lnTo>
                    <a:pt x="170" y="151"/>
                  </a:lnTo>
                  <a:lnTo>
                    <a:pt x="274" y="151"/>
                  </a:lnTo>
                  <a:lnTo>
                    <a:pt x="274" y="165"/>
                  </a:lnTo>
                  <a:lnTo>
                    <a:pt x="170" y="165"/>
                  </a:lnTo>
                  <a:lnTo>
                    <a:pt x="170" y="172"/>
                  </a:lnTo>
                  <a:lnTo>
                    <a:pt x="155"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1" name="Line 116"/>
            <p:cNvCxnSpPr/>
            <p:nvPr/>
          </p:nvCxnSpPr>
          <p:spPr bwMode="auto">
            <a:xfrm>
              <a:off x="4202430"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 name="Line 117"/>
            <p:cNvCxnSpPr/>
            <p:nvPr/>
          </p:nvCxnSpPr>
          <p:spPr bwMode="auto">
            <a:xfrm>
              <a:off x="4678045"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3" name="Freeform 118"/>
            <p:cNvSpPr>
              <a:spLocks noEditPoints="1"/>
            </p:cNvSpPr>
            <p:nvPr/>
          </p:nvSpPr>
          <p:spPr bwMode="auto">
            <a:xfrm>
              <a:off x="4319270" y="536575"/>
              <a:ext cx="238125" cy="78740"/>
            </a:xfrm>
            <a:custGeom>
              <a:avLst/>
              <a:gdLst>
                <a:gd name="T0" fmla="*/ 109 w 528"/>
                <a:gd name="T1" fmla="*/ 41 h 174"/>
                <a:gd name="T2" fmla="*/ 15 w 528"/>
                <a:gd name="T3" fmla="*/ 66 h 174"/>
                <a:gd name="T4" fmla="*/ 109 w 528"/>
                <a:gd name="T5" fmla="*/ 80 h 174"/>
                <a:gd name="T6" fmla="*/ 15 w 528"/>
                <a:gd name="T7" fmla="*/ 105 h 174"/>
                <a:gd name="T8" fmla="*/ 109 w 528"/>
                <a:gd name="T9" fmla="*/ 80 h 174"/>
                <a:gd name="T10" fmla="*/ 109 w 528"/>
                <a:gd name="T11" fmla="*/ 120 h 174"/>
                <a:gd name="T12" fmla="*/ 15 w 528"/>
                <a:gd name="T13" fmla="*/ 147 h 174"/>
                <a:gd name="T14" fmla="*/ 46 w 528"/>
                <a:gd name="T15" fmla="*/ 27 h 174"/>
                <a:gd name="T16" fmla="*/ 71 w 528"/>
                <a:gd name="T17" fmla="*/ 4 h 174"/>
                <a:gd name="T18" fmla="*/ 60 w 528"/>
                <a:gd name="T19" fmla="*/ 27 h 174"/>
                <a:gd name="T20" fmla="*/ 124 w 528"/>
                <a:gd name="T21" fmla="*/ 168 h 174"/>
                <a:gd name="T22" fmla="*/ 109 w 528"/>
                <a:gd name="T23" fmla="*/ 162 h 174"/>
                <a:gd name="T24" fmla="*/ 15 w 528"/>
                <a:gd name="T25" fmla="*/ 171 h 174"/>
                <a:gd name="T26" fmla="*/ 0 w 528"/>
                <a:gd name="T27" fmla="*/ 27 h 174"/>
                <a:gd name="T28" fmla="*/ 198 w 528"/>
                <a:gd name="T29" fmla="*/ 144 h 174"/>
                <a:gd name="T30" fmla="*/ 246 w 528"/>
                <a:gd name="T31" fmla="*/ 105 h 174"/>
                <a:gd name="T32" fmla="*/ 198 w 528"/>
                <a:gd name="T33" fmla="*/ 144 h 174"/>
                <a:gd name="T34" fmla="*/ 246 w 528"/>
                <a:gd name="T35" fmla="*/ 91 h 174"/>
                <a:gd name="T36" fmla="*/ 198 w 528"/>
                <a:gd name="T37" fmla="*/ 52 h 174"/>
                <a:gd name="T38" fmla="*/ 309 w 528"/>
                <a:gd name="T39" fmla="*/ 91 h 174"/>
                <a:gd name="T40" fmla="*/ 261 w 528"/>
                <a:gd name="T41" fmla="*/ 52 h 174"/>
                <a:gd name="T42" fmla="*/ 309 w 528"/>
                <a:gd name="T43" fmla="*/ 91 h 174"/>
                <a:gd name="T44" fmla="*/ 309 w 528"/>
                <a:gd name="T45" fmla="*/ 144 h 174"/>
                <a:gd name="T46" fmla="*/ 261 w 528"/>
                <a:gd name="T47" fmla="*/ 105 h 174"/>
                <a:gd name="T48" fmla="*/ 183 w 528"/>
                <a:gd name="T49" fmla="*/ 171 h 174"/>
                <a:gd name="T50" fmla="*/ 246 w 528"/>
                <a:gd name="T51" fmla="*/ 38 h 174"/>
                <a:gd name="T52" fmla="*/ 260 w 528"/>
                <a:gd name="T53" fmla="*/ 3 h 174"/>
                <a:gd name="T54" fmla="*/ 261 w 528"/>
                <a:gd name="T55" fmla="*/ 38 h 174"/>
                <a:gd name="T56" fmla="*/ 324 w 528"/>
                <a:gd name="T57" fmla="*/ 168 h 174"/>
                <a:gd name="T58" fmla="*/ 309 w 528"/>
                <a:gd name="T59" fmla="*/ 159 h 174"/>
                <a:gd name="T60" fmla="*/ 198 w 528"/>
                <a:gd name="T61" fmla="*/ 171 h 174"/>
                <a:gd name="T62" fmla="*/ 524 w 528"/>
                <a:gd name="T63" fmla="*/ 174 h 174"/>
                <a:gd name="T64" fmla="*/ 397 w 528"/>
                <a:gd name="T65" fmla="*/ 174 h 174"/>
                <a:gd name="T66" fmla="*/ 447 w 528"/>
                <a:gd name="T67" fmla="*/ 144 h 174"/>
                <a:gd name="T68" fmla="*/ 405 w 528"/>
                <a:gd name="T69" fmla="*/ 119 h 174"/>
                <a:gd name="T70" fmla="*/ 492 w 528"/>
                <a:gd name="T71" fmla="*/ 107 h 174"/>
                <a:gd name="T72" fmla="*/ 506 w 528"/>
                <a:gd name="T73" fmla="*/ 114 h 174"/>
                <a:gd name="T74" fmla="*/ 472 w 528"/>
                <a:gd name="T75" fmla="*/ 145 h 174"/>
                <a:gd name="T76" fmla="*/ 524 w 528"/>
                <a:gd name="T77" fmla="*/ 174 h 174"/>
                <a:gd name="T78" fmla="*/ 523 w 528"/>
                <a:gd name="T79" fmla="*/ 21 h 174"/>
                <a:gd name="T80" fmla="*/ 390 w 528"/>
                <a:gd name="T81" fmla="*/ 35 h 174"/>
                <a:gd name="T82" fmla="*/ 372 w 528"/>
                <a:gd name="T83" fmla="*/ 171 h 174"/>
                <a:gd name="T84" fmla="*/ 375 w 528"/>
                <a:gd name="T85" fmla="*/ 98 h 174"/>
                <a:gd name="T86" fmla="*/ 438 w 528"/>
                <a:gd name="T87" fmla="*/ 21 h 174"/>
                <a:gd name="T88" fmla="*/ 455 w 528"/>
                <a:gd name="T89" fmla="*/ 1 h 174"/>
                <a:gd name="T90" fmla="*/ 456 w 528"/>
                <a:gd name="T91" fmla="*/ 21 h 174"/>
                <a:gd name="T92" fmla="*/ 442 w 528"/>
                <a:gd name="T93" fmla="*/ 119 h 174"/>
                <a:gd name="T94" fmla="*/ 481 w 528"/>
                <a:gd name="T95" fmla="*/ 119 h 174"/>
                <a:gd name="T96" fmla="*/ 472 w 528"/>
                <a:gd name="T97" fmla="*/ 96 h 174"/>
                <a:gd name="T98" fmla="*/ 440 w 528"/>
                <a:gd name="T99" fmla="*/ 92 h 174"/>
                <a:gd name="T100" fmla="*/ 425 w 528"/>
                <a:gd name="T101" fmla="*/ 97 h 174"/>
                <a:gd name="T102" fmla="*/ 395 w 528"/>
                <a:gd name="T103" fmla="*/ 67 h 174"/>
                <a:gd name="T104" fmla="*/ 425 w 528"/>
                <a:gd name="T105" fmla="*/ 55 h 174"/>
                <a:gd name="T106" fmla="*/ 439 w 528"/>
                <a:gd name="T107" fmla="*/ 41 h 174"/>
                <a:gd name="T108" fmla="*/ 440 w 528"/>
                <a:gd name="T109" fmla="*/ 55 h 174"/>
                <a:gd name="T110" fmla="*/ 472 w 528"/>
                <a:gd name="T111" fmla="*/ 39 h 174"/>
                <a:gd name="T112" fmla="*/ 487 w 528"/>
                <a:gd name="T113" fmla="*/ 44 h 174"/>
                <a:gd name="T114" fmla="*/ 523 w 528"/>
                <a:gd name="T115" fmla="*/ 55 h 174"/>
                <a:gd name="T116" fmla="*/ 487 w 528"/>
                <a:gd name="T117" fmla="*/ 67 h 174"/>
                <a:gd name="T118" fmla="*/ 472 w 528"/>
                <a:gd name="T119" fmla="*/ 67 h 174"/>
                <a:gd name="T120" fmla="*/ 440 w 528"/>
                <a:gd name="T121" fmla="*/ 80 h 174"/>
                <a:gd name="T122" fmla="*/ 472 w 528"/>
                <a:gd name="T123" fmla="*/ 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174">
                  <a:moveTo>
                    <a:pt x="109" y="66"/>
                  </a:moveTo>
                  <a:lnTo>
                    <a:pt x="109" y="41"/>
                  </a:lnTo>
                  <a:lnTo>
                    <a:pt x="15" y="41"/>
                  </a:lnTo>
                  <a:lnTo>
                    <a:pt x="15" y="66"/>
                  </a:lnTo>
                  <a:lnTo>
                    <a:pt x="109" y="66"/>
                  </a:lnTo>
                  <a:close/>
                  <a:moveTo>
                    <a:pt x="109" y="80"/>
                  </a:moveTo>
                  <a:lnTo>
                    <a:pt x="15" y="80"/>
                  </a:lnTo>
                  <a:lnTo>
                    <a:pt x="15" y="105"/>
                  </a:lnTo>
                  <a:lnTo>
                    <a:pt x="109" y="105"/>
                  </a:lnTo>
                  <a:lnTo>
                    <a:pt x="109" y="80"/>
                  </a:lnTo>
                  <a:close/>
                  <a:moveTo>
                    <a:pt x="109" y="147"/>
                  </a:moveTo>
                  <a:lnTo>
                    <a:pt x="109" y="120"/>
                  </a:lnTo>
                  <a:lnTo>
                    <a:pt x="15" y="120"/>
                  </a:lnTo>
                  <a:lnTo>
                    <a:pt x="15" y="147"/>
                  </a:lnTo>
                  <a:lnTo>
                    <a:pt x="109" y="147"/>
                  </a:lnTo>
                  <a:close/>
                  <a:moveTo>
                    <a:pt x="46" y="27"/>
                  </a:moveTo>
                  <a:lnTo>
                    <a:pt x="53" y="0"/>
                  </a:lnTo>
                  <a:lnTo>
                    <a:pt x="71" y="4"/>
                  </a:lnTo>
                  <a:cubicBezTo>
                    <a:pt x="73" y="6"/>
                    <a:pt x="72" y="7"/>
                    <a:pt x="69" y="8"/>
                  </a:cubicBezTo>
                  <a:lnTo>
                    <a:pt x="60" y="27"/>
                  </a:lnTo>
                  <a:lnTo>
                    <a:pt x="124" y="27"/>
                  </a:lnTo>
                  <a:lnTo>
                    <a:pt x="124" y="168"/>
                  </a:lnTo>
                  <a:lnTo>
                    <a:pt x="109" y="168"/>
                  </a:lnTo>
                  <a:lnTo>
                    <a:pt x="109" y="162"/>
                  </a:lnTo>
                  <a:lnTo>
                    <a:pt x="15" y="162"/>
                  </a:lnTo>
                  <a:lnTo>
                    <a:pt x="15" y="171"/>
                  </a:lnTo>
                  <a:lnTo>
                    <a:pt x="0" y="171"/>
                  </a:lnTo>
                  <a:lnTo>
                    <a:pt x="0" y="27"/>
                  </a:lnTo>
                  <a:lnTo>
                    <a:pt x="46" y="27"/>
                  </a:lnTo>
                  <a:close/>
                  <a:moveTo>
                    <a:pt x="198" y="144"/>
                  </a:moveTo>
                  <a:lnTo>
                    <a:pt x="246" y="144"/>
                  </a:lnTo>
                  <a:lnTo>
                    <a:pt x="246" y="105"/>
                  </a:lnTo>
                  <a:lnTo>
                    <a:pt x="198" y="105"/>
                  </a:lnTo>
                  <a:lnTo>
                    <a:pt x="198" y="144"/>
                  </a:lnTo>
                  <a:close/>
                  <a:moveTo>
                    <a:pt x="198" y="91"/>
                  </a:moveTo>
                  <a:lnTo>
                    <a:pt x="246" y="91"/>
                  </a:lnTo>
                  <a:lnTo>
                    <a:pt x="246" y="52"/>
                  </a:lnTo>
                  <a:lnTo>
                    <a:pt x="198" y="52"/>
                  </a:lnTo>
                  <a:lnTo>
                    <a:pt x="198" y="91"/>
                  </a:lnTo>
                  <a:close/>
                  <a:moveTo>
                    <a:pt x="309" y="91"/>
                  </a:moveTo>
                  <a:lnTo>
                    <a:pt x="309" y="52"/>
                  </a:lnTo>
                  <a:lnTo>
                    <a:pt x="261" y="52"/>
                  </a:lnTo>
                  <a:lnTo>
                    <a:pt x="261" y="91"/>
                  </a:lnTo>
                  <a:lnTo>
                    <a:pt x="309" y="91"/>
                  </a:lnTo>
                  <a:close/>
                  <a:moveTo>
                    <a:pt x="261" y="144"/>
                  </a:moveTo>
                  <a:lnTo>
                    <a:pt x="309" y="144"/>
                  </a:lnTo>
                  <a:lnTo>
                    <a:pt x="309" y="105"/>
                  </a:lnTo>
                  <a:lnTo>
                    <a:pt x="261" y="105"/>
                  </a:lnTo>
                  <a:lnTo>
                    <a:pt x="261" y="144"/>
                  </a:lnTo>
                  <a:close/>
                  <a:moveTo>
                    <a:pt x="183" y="171"/>
                  </a:moveTo>
                  <a:lnTo>
                    <a:pt x="183" y="38"/>
                  </a:lnTo>
                  <a:lnTo>
                    <a:pt x="246" y="38"/>
                  </a:lnTo>
                  <a:lnTo>
                    <a:pt x="246" y="3"/>
                  </a:lnTo>
                  <a:lnTo>
                    <a:pt x="260" y="3"/>
                  </a:lnTo>
                  <a:cubicBezTo>
                    <a:pt x="264" y="3"/>
                    <a:pt x="264" y="5"/>
                    <a:pt x="261" y="7"/>
                  </a:cubicBezTo>
                  <a:lnTo>
                    <a:pt x="261" y="38"/>
                  </a:lnTo>
                  <a:lnTo>
                    <a:pt x="324" y="38"/>
                  </a:lnTo>
                  <a:lnTo>
                    <a:pt x="324" y="168"/>
                  </a:lnTo>
                  <a:lnTo>
                    <a:pt x="309" y="168"/>
                  </a:lnTo>
                  <a:lnTo>
                    <a:pt x="309" y="159"/>
                  </a:lnTo>
                  <a:lnTo>
                    <a:pt x="198" y="159"/>
                  </a:lnTo>
                  <a:lnTo>
                    <a:pt x="198" y="171"/>
                  </a:lnTo>
                  <a:lnTo>
                    <a:pt x="183" y="171"/>
                  </a:lnTo>
                  <a:close/>
                  <a:moveTo>
                    <a:pt x="524" y="174"/>
                  </a:moveTo>
                  <a:cubicBezTo>
                    <a:pt x="500" y="171"/>
                    <a:pt x="479" y="164"/>
                    <a:pt x="460" y="155"/>
                  </a:cubicBezTo>
                  <a:cubicBezTo>
                    <a:pt x="443" y="165"/>
                    <a:pt x="422" y="172"/>
                    <a:pt x="397" y="174"/>
                  </a:cubicBezTo>
                  <a:lnTo>
                    <a:pt x="391" y="159"/>
                  </a:lnTo>
                  <a:cubicBezTo>
                    <a:pt x="414" y="157"/>
                    <a:pt x="432" y="152"/>
                    <a:pt x="447" y="144"/>
                  </a:cubicBezTo>
                  <a:cubicBezTo>
                    <a:pt x="439" y="136"/>
                    <a:pt x="432" y="128"/>
                    <a:pt x="426" y="119"/>
                  </a:cubicBezTo>
                  <a:lnTo>
                    <a:pt x="405" y="119"/>
                  </a:lnTo>
                  <a:lnTo>
                    <a:pt x="405" y="107"/>
                  </a:lnTo>
                  <a:lnTo>
                    <a:pt x="492" y="107"/>
                  </a:lnTo>
                  <a:lnTo>
                    <a:pt x="495" y="105"/>
                  </a:lnTo>
                  <a:lnTo>
                    <a:pt x="506" y="114"/>
                  </a:lnTo>
                  <a:cubicBezTo>
                    <a:pt x="508" y="117"/>
                    <a:pt x="507" y="118"/>
                    <a:pt x="503" y="117"/>
                  </a:cubicBezTo>
                  <a:cubicBezTo>
                    <a:pt x="494" y="127"/>
                    <a:pt x="484" y="137"/>
                    <a:pt x="472" y="145"/>
                  </a:cubicBezTo>
                  <a:cubicBezTo>
                    <a:pt x="490" y="151"/>
                    <a:pt x="508" y="155"/>
                    <a:pt x="528" y="156"/>
                  </a:cubicBezTo>
                  <a:lnTo>
                    <a:pt x="524" y="174"/>
                  </a:lnTo>
                  <a:close/>
                  <a:moveTo>
                    <a:pt x="456" y="21"/>
                  </a:moveTo>
                  <a:lnTo>
                    <a:pt x="523" y="21"/>
                  </a:lnTo>
                  <a:lnTo>
                    <a:pt x="523" y="35"/>
                  </a:lnTo>
                  <a:lnTo>
                    <a:pt x="390" y="35"/>
                  </a:lnTo>
                  <a:lnTo>
                    <a:pt x="390" y="101"/>
                  </a:lnTo>
                  <a:cubicBezTo>
                    <a:pt x="390" y="129"/>
                    <a:pt x="384" y="152"/>
                    <a:pt x="372" y="171"/>
                  </a:cubicBezTo>
                  <a:lnTo>
                    <a:pt x="358" y="160"/>
                  </a:lnTo>
                  <a:cubicBezTo>
                    <a:pt x="370" y="145"/>
                    <a:pt x="375" y="124"/>
                    <a:pt x="375" y="98"/>
                  </a:cubicBezTo>
                  <a:lnTo>
                    <a:pt x="375" y="21"/>
                  </a:lnTo>
                  <a:lnTo>
                    <a:pt x="438" y="21"/>
                  </a:lnTo>
                  <a:lnTo>
                    <a:pt x="438" y="1"/>
                  </a:lnTo>
                  <a:lnTo>
                    <a:pt x="455" y="1"/>
                  </a:lnTo>
                  <a:cubicBezTo>
                    <a:pt x="459" y="2"/>
                    <a:pt x="459" y="3"/>
                    <a:pt x="456" y="6"/>
                  </a:cubicBezTo>
                  <a:lnTo>
                    <a:pt x="456" y="21"/>
                  </a:lnTo>
                  <a:close/>
                  <a:moveTo>
                    <a:pt x="481" y="119"/>
                  </a:moveTo>
                  <a:lnTo>
                    <a:pt x="442" y="119"/>
                  </a:lnTo>
                  <a:cubicBezTo>
                    <a:pt x="447" y="125"/>
                    <a:pt x="453" y="131"/>
                    <a:pt x="460" y="137"/>
                  </a:cubicBezTo>
                  <a:cubicBezTo>
                    <a:pt x="466" y="133"/>
                    <a:pt x="473" y="127"/>
                    <a:pt x="481" y="119"/>
                  </a:cubicBezTo>
                  <a:close/>
                  <a:moveTo>
                    <a:pt x="487" y="96"/>
                  </a:moveTo>
                  <a:lnTo>
                    <a:pt x="472" y="96"/>
                  </a:lnTo>
                  <a:lnTo>
                    <a:pt x="472" y="92"/>
                  </a:lnTo>
                  <a:lnTo>
                    <a:pt x="440" y="92"/>
                  </a:lnTo>
                  <a:lnTo>
                    <a:pt x="440" y="97"/>
                  </a:lnTo>
                  <a:lnTo>
                    <a:pt x="425" y="97"/>
                  </a:lnTo>
                  <a:lnTo>
                    <a:pt x="425" y="67"/>
                  </a:lnTo>
                  <a:lnTo>
                    <a:pt x="395" y="67"/>
                  </a:lnTo>
                  <a:lnTo>
                    <a:pt x="395" y="55"/>
                  </a:lnTo>
                  <a:lnTo>
                    <a:pt x="425" y="55"/>
                  </a:lnTo>
                  <a:lnTo>
                    <a:pt x="425" y="41"/>
                  </a:lnTo>
                  <a:lnTo>
                    <a:pt x="439" y="41"/>
                  </a:lnTo>
                  <a:cubicBezTo>
                    <a:pt x="443" y="41"/>
                    <a:pt x="443" y="43"/>
                    <a:pt x="440" y="45"/>
                  </a:cubicBezTo>
                  <a:lnTo>
                    <a:pt x="440" y="55"/>
                  </a:lnTo>
                  <a:lnTo>
                    <a:pt x="472" y="55"/>
                  </a:lnTo>
                  <a:lnTo>
                    <a:pt x="472" y="39"/>
                  </a:lnTo>
                  <a:lnTo>
                    <a:pt x="486" y="39"/>
                  </a:lnTo>
                  <a:cubicBezTo>
                    <a:pt x="490" y="40"/>
                    <a:pt x="491" y="41"/>
                    <a:pt x="487" y="44"/>
                  </a:cubicBezTo>
                  <a:lnTo>
                    <a:pt x="487" y="55"/>
                  </a:lnTo>
                  <a:lnTo>
                    <a:pt x="523" y="55"/>
                  </a:lnTo>
                  <a:lnTo>
                    <a:pt x="523" y="67"/>
                  </a:lnTo>
                  <a:lnTo>
                    <a:pt x="487" y="67"/>
                  </a:lnTo>
                  <a:lnTo>
                    <a:pt x="487" y="96"/>
                  </a:lnTo>
                  <a:close/>
                  <a:moveTo>
                    <a:pt x="472" y="67"/>
                  </a:moveTo>
                  <a:lnTo>
                    <a:pt x="440" y="67"/>
                  </a:lnTo>
                  <a:lnTo>
                    <a:pt x="440" y="80"/>
                  </a:lnTo>
                  <a:lnTo>
                    <a:pt x="472" y="80"/>
                  </a:lnTo>
                  <a:lnTo>
                    <a:pt x="472" y="6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4" name="Line 119"/>
            <p:cNvCxnSpPr/>
            <p:nvPr/>
          </p:nvCxnSpPr>
          <p:spPr bwMode="auto">
            <a:xfrm>
              <a:off x="4678045"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5" name="Freeform 120"/>
            <p:cNvSpPr>
              <a:spLocks noEditPoints="1"/>
            </p:cNvSpPr>
            <p:nvPr/>
          </p:nvSpPr>
          <p:spPr bwMode="auto">
            <a:xfrm>
              <a:off x="4780280" y="427355"/>
              <a:ext cx="471805" cy="89535"/>
            </a:xfrm>
            <a:custGeom>
              <a:avLst/>
              <a:gdLst>
                <a:gd name="T0" fmla="*/ 64 w 1048"/>
                <a:gd name="T1" fmla="*/ 1 h 198"/>
                <a:gd name="T2" fmla="*/ 168 w 1048"/>
                <a:gd name="T3" fmla="*/ 43 h 198"/>
                <a:gd name="T4" fmla="*/ 130 w 1048"/>
                <a:gd name="T5" fmla="*/ 172 h 198"/>
                <a:gd name="T6" fmla="*/ 127 w 1048"/>
                <a:gd name="T7" fmla="*/ 134 h 198"/>
                <a:gd name="T8" fmla="*/ 9 w 1048"/>
                <a:gd name="T9" fmla="*/ 122 h 198"/>
                <a:gd name="T10" fmla="*/ 127 w 1048"/>
                <a:gd name="T11" fmla="*/ 120 h 198"/>
                <a:gd name="T12" fmla="*/ 62 w 1048"/>
                <a:gd name="T13" fmla="*/ 74 h 198"/>
                <a:gd name="T14" fmla="*/ 277 w 1048"/>
                <a:gd name="T15" fmla="*/ 124 h 198"/>
                <a:gd name="T16" fmla="*/ 205 w 1048"/>
                <a:gd name="T17" fmla="*/ 168 h 198"/>
                <a:gd name="T18" fmla="*/ 342 w 1048"/>
                <a:gd name="T19" fmla="*/ 16 h 198"/>
                <a:gd name="T20" fmla="*/ 361 w 1048"/>
                <a:gd name="T21" fmla="*/ 57 h 198"/>
                <a:gd name="T22" fmla="*/ 208 w 1048"/>
                <a:gd name="T23" fmla="*/ 28 h 198"/>
                <a:gd name="T24" fmla="*/ 282 w 1048"/>
                <a:gd name="T25" fmla="*/ 7 h 198"/>
                <a:gd name="T26" fmla="*/ 248 w 1048"/>
                <a:gd name="T27" fmla="*/ 28 h 198"/>
                <a:gd name="T28" fmla="*/ 362 w 1048"/>
                <a:gd name="T29" fmla="*/ 155 h 198"/>
                <a:gd name="T30" fmla="*/ 256 w 1048"/>
                <a:gd name="T31" fmla="*/ 156 h 198"/>
                <a:gd name="T32" fmla="*/ 323 w 1048"/>
                <a:gd name="T33" fmla="*/ 156 h 198"/>
                <a:gd name="T34" fmla="*/ 250 w 1048"/>
                <a:gd name="T35" fmla="*/ 127 h 198"/>
                <a:gd name="T36" fmla="*/ 316 w 1048"/>
                <a:gd name="T37" fmla="*/ 100 h 198"/>
                <a:gd name="T38" fmla="*/ 328 w 1048"/>
                <a:gd name="T39" fmla="*/ 122 h 198"/>
                <a:gd name="T40" fmla="*/ 316 w 1048"/>
                <a:gd name="T41" fmla="*/ 88 h 198"/>
                <a:gd name="T42" fmla="*/ 518 w 1048"/>
                <a:gd name="T43" fmla="*/ 93 h 198"/>
                <a:gd name="T44" fmla="*/ 544 w 1048"/>
                <a:gd name="T45" fmla="*/ 123 h 198"/>
                <a:gd name="T46" fmla="*/ 556 w 1048"/>
                <a:gd name="T47" fmla="*/ 166 h 198"/>
                <a:gd name="T48" fmla="*/ 452 w 1048"/>
                <a:gd name="T49" fmla="*/ 105 h 198"/>
                <a:gd name="T50" fmla="*/ 454 w 1048"/>
                <a:gd name="T51" fmla="*/ 55 h 198"/>
                <a:gd name="T52" fmla="*/ 505 w 1048"/>
                <a:gd name="T53" fmla="*/ 8 h 198"/>
                <a:gd name="T54" fmla="*/ 541 w 1048"/>
                <a:gd name="T55" fmla="*/ 37 h 198"/>
                <a:gd name="T56" fmla="*/ 526 w 1048"/>
                <a:gd name="T57" fmla="*/ 44 h 198"/>
                <a:gd name="T58" fmla="*/ 451 w 1048"/>
                <a:gd name="T59" fmla="*/ 15 h 198"/>
                <a:gd name="T60" fmla="*/ 445 w 1048"/>
                <a:gd name="T61" fmla="*/ 161 h 198"/>
                <a:gd name="T62" fmla="*/ 400 w 1048"/>
                <a:gd name="T63" fmla="*/ 169 h 198"/>
                <a:gd name="T64" fmla="*/ 388 w 1048"/>
                <a:gd name="T65" fmla="*/ 29 h 198"/>
                <a:gd name="T66" fmla="*/ 480 w 1048"/>
                <a:gd name="T67" fmla="*/ 105 h 198"/>
                <a:gd name="T68" fmla="*/ 480 w 1048"/>
                <a:gd name="T69" fmla="*/ 76 h 198"/>
                <a:gd name="T70" fmla="*/ 480 w 1048"/>
                <a:gd name="T71" fmla="*/ 135 h 198"/>
                <a:gd name="T72" fmla="*/ 412 w 1048"/>
                <a:gd name="T73" fmla="*/ 84 h 198"/>
                <a:gd name="T74" fmla="*/ 727 w 1048"/>
                <a:gd name="T75" fmla="*/ 52 h 198"/>
                <a:gd name="T76" fmla="*/ 703 w 1048"/>
                <a:gd name="T77" fmla="*/ 87 h 198"/>
                <a:gd name="T78" fmla="*/ 583 w 1048"/>
                <a:gd name="T79" fmla="*/ 102 h 198"/>
                <a:gd name="T80" fmla="*/ 649 w 1048"/>
                <a:gd name="T81" fmla="*/ 79 h 198"/>
                <a:gd name="T82" fmla="*/ 665 w 1048"/>
                <a:gd name="T83" fmla="*/ 43 h 198"/>
                <a:gd name="T84" fmla="*/ 689 w 1048"/>
                <a:gd name="T85" fmla="*/ 56 h 198"/>
                <a:gd name="T86" fmla="*/ 685 w 1048"/>
                <a:gd name="T87" fmla="*/ 73 h 198"/>
                <a:gd name="T88" fmla="*/ 669 w 1048"/>
                <a:gd name="T89" fmla="*/ 121 h 198"/>
                <a:gd name="T90" fmla="*/ 654 w 1048"/>
                <a:gd name="T91" fmla="*/ 173 h 198"/>
                <a:gd name="T92" fmla="*/ 654 w 1048"/>
                <a:gd name="T93" fmla="*/ 105 h 198"/>
                <a:gd name="T94" fmla="*/ 586 w 1048"/>
                <a:gd name="T95" fmla="*/ 34 h 198"/>
                <a:gd name="T96" fmla="*/ 669 w 1048"/>
                <a:gd name="T97" fmla="*/ 8 h 198"/>
                <a:gd name="T98" fmla="*/ 622 w 1048"/>
                <a:gd name="T99" fmla="*/ 59 h 198"/>
                <a:gd name="T100" fmla="*/ 827 w 1048"/>
                <a:gd name="T101" fmla="*/ 157 h 198"/>
                <a:gd name="T102" fmla="*/ 847 w 1048"/>
                <a:gd name="T103" fmla="*/ 45 h 198"/>
                <a:gd name="T104" fmla="*/ 973 w 1048"/>
                <a:gd name="T105" fmla="*/ 28 h 198"/>
                <a:gd name="T106" fmla="*/ 1005 w 1048"/>
                <a:gd name="T107" fmla="*/ 172 h 198"/>
                <a:gd name="T108" fmla="*/ 973 w 1048"/>
                <a:gd name="T109" fmla="*/ 65 h 198"/>
                <a:gd name="T110" fmla="*/ 1006 w 1048"/>
                <a:gd name="T111" fmla="*/ 89 h 198"/>
                <a:gd name="T112" fmla="*/ 940 w 1048"/>
                <a:gd name="T113" fmla="*/ 154 h 198"/>
                <a:gd name="T114" fmla="*/ 940 w 1048"/>
                <a:gd name="T115" fmla="*/ 127 h 198"/>
                <a:gd name="T116" fmla="*/ 892 w 1048"/>
                <a:gd name="T117" fmla="*/ 171 h 198"/>
                <a:gd name="T118" fmla="*/ 883 w 1048"/>
                <a:gd name="T119" fmla="*/ 1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8" h="198">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moveTo>
                    <a:pt x="850" y="198"/>
                  </a:moveTo>
                  <a:cubicBezTo>
                    <a:pt x="841" y="186"/>
                    <a:pt x="833" y="172"/>
                    <a:pt x="827" y="157"/>
                  </a:cubicBezTo>
                  <a:cubicBezTo>
                    <a:pt x="820" y="141"/>
                    <a:pt x="817" y="125"/>
                    <a:pt x="817" y="108"/>
                  </a:cubicBezTo>
                  <a:cubicBezTo>
                    <a:pt x="817" y="93"/>
                    <a:pt x="820" y="79"/>
                    <a:pt x="824" y="65"/>
                  </a:cubicBezTo>
                  <a:cubicBezTo>
                    <a:pt x="830" y="49"/>
                    <a:pt x="839" y="33"/>
                    <a:pt x="850" y="18"/>
                  </a:cubicBezTo>
                  <a:lnTo>
                    <a:pt x="862" y="18"/>
                  </a:lnTo>
                  <a:cubicBezTo>
                    <a:pt x="855" y="31"/>
                    <a:pt x="850" y="40"/>
                    <a:pt x="847" y="45"/>
                  </a:cubicBezTo>
                  <a:cubicBezTo>
                    <a:pt x="844" y="54"/>
                    <a:pt x="841" y="63"/>
                    <a:pt x="838" y="72"/>
                  </a:cubicBezTo>
                  <a:cubicBezTo>
                    <a:pt x="836" y="84"/>
                    <a:pt x="834" y="96"/>
                    <a:pt x="834" y="108"/>
                  </a:cubicBezTo>
                  <a:cubicBezTo>
                    <a:pt x="834" y="138"/>
                    <a:pt x="844" y="168"/>
                    <a:pt x="862" y="198"/>
                  </a:cubicBezTo>
                  <a:lnTo>
                    <a:pt x="850" y="198"/>
                  </a:lnTo>
                  <a:close/>
                  <a:moveTo>
                    <a:pt x="973" y="28"/>
                  </a:moveTo>
                  <a:lnTo>
                    <a:pt x="973" y="51"/>
                  </a:lnTo>
                  <a:lnTo>
                    <a:pt x="1039" y="51"/>
                  </a:lnTo>
                  <a:lnTo>
                    <a:pt x="1039" y="161"/>
                  </a:lnTo>
                  <a:cubicBezTo>
                    <a:pt x="1039" y="168"/>
                    <a:pt x="1035" y="172"/>
                    <a:pt x="1028" y="172"/>
                  </a:cubicBezTo>
                  <a:lnTo>
                    <a:pt x="1005" y="172"/>
                  </a:lnTo>
                  <a:lnTo>
                    <a:pt x="1003" y="157"/>
                  </a:lnTo>
                  <a:lnTo>
                    <a:pt x="1021" y="157"/>
                  </a:lnTo>
                  <a:cubicBezTo>
                    <a:pt x="1023" y="157"/>
                    <a:pt x="1024" y="156"/>
                    <a:pt x="1024" y="154"/>
                  </a:cubicBezTo>
                  <a:lnTo>
                    <a:pt x="1024" y="65"/>
                  </a:lnTo>
                  <a:lnTo>
                    <a:pt x="973" y="65"/>
                  </a:lnTo>
                  <a:lnTo>
                    <a:pt x="973" y="127"/>
                  </a:lnTo>
                  <a:lnTo>
                    <a:pt x="991" y="127"/>
                  </a:lnTo>
                  <a:lnTo>
                    <a:pt x="991" y="85"/>
                  </a:lnTo>
                  <a:lnTo>
                    <a:pt x="1005" y="85"/>
                  </a:lnTo>
                  <a:cubicBezTo>
                    <a:pt x="1009" y="85"/>
                    <a:pt x="1009" y="87"/>
                    <a:pt x="1006" y="89"/>
                  </a:cubicBezTo>
                  <a:lnTo>
                    <a:pt x="1006" y="148"/>
                  </a:lnTo>
                  <a:lnTo>
                    <a:pt x="991" y="148"/>
                  </a:lnTo>
                  <a:lnTo>
                    <a:pt x="991" y="142"/>
                  </a:lnTo>
                  <a:lnTo>
                    <a:pt x="940" y="142"/>
                  </a:lnTo>
                  <a:lnTo>
                    <a:pt x="940" y="154"/>
                  </a:lnTo>
                  <a:lnTo>
                    <a:pt x="925" y="154"/>
                  </a:lnTo>
                  <a:lnTo>
                    <a:pt x="925" y="85"/>
                  </a:lnTo>
                  <a:lnTo>
                    <a:pt x="939" y="85"/>
                  </a:lnTo>
                  <a:cubicBezTo>
                    <a:pt x="943" y="85"/>
                    <a:pt x="943" y="87"/>
                    <a:pt x="940" y="89"/>
                  </a:cubicBezTo>
                  <a:lnTo>
                    <a:pt x="940" y="127"/>
                  </a:lnTo>
                  <a:lnTo>
                    <a:pt x="958" y="127"/>
                  </a:lnTo>
                  <a:lnTo>
                    <a:pt x="958" y="65"/>
                  </a:lnTo>
                  <a:lnTo>
                    <a:pt x="907" y="65"/>
                  </a:lnTo>
                  <a:lnTo>
                    <a:pt x="907" y="171"/>
                  </a:lnTo>
                  <a:lnTo>
                    <a:pt x="892" y="171"/>
                  </a:lnTo>
                  <a:lnTo>
                    <a:pt x="892" y="51"/>
                  </a:lnTo>
                  <a:lnTo>
                    <a:pt x="958" y="51"/>
                  </a:lnTo>
                  <a:lnTo>
                    <a:pt x="958" y="28"/>
                  </a:lnTo>
                  <a:lnTo>
                    <a:pt x="883" y="28"/>
                  </a:lnTo>
                  <a:lnTo>
                    <a:pt x="883" y="13"/>
                  </a:lnTo>
                  <a:lnTo>
                    <a:pt x="1048" y="13"/>
                  </a:lnTo>
                  <a:lnTo>
                    <a:pt x="1048" y="28"/>
                  </a:lnTo>
                  <a:lnTo>
                    <a:pt x="973" y="2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 name="Freeform 121"/>
            <p:cNvSpPr>
              <a:spLocks noEditPoints="1"/>
            </p:cNvSpPr>
            <p:nvPr/>
          </p:nvSpPr>
          <p:spPr bwMode="auto">
            <a:xfrm>
              <a:off x="4962525" y="537210"/>
              <a:ext cx="108585" cy="88265"/>
            </a:xfrm>
            <a:custGeom>
              <a:avLst/>
              <a:gdLst>
                <a:gd name="T0" fmla="*/ 123 w 242"/>
                <a:gd name="T1" fmla="*/ 159 h 195"/>
                <a:gd name="T2" fmla="*/ 88 w 242"/>
                <a:gd name="T3" fmla="*/ 141 h 195"/>
                <a:gd name="T4" fmla="*/ 79 w 242"/>
                <a:gd name="T5" fmla="*/ 142 h 195"/>
                <a:gd name="T6" fmla="*/ 51 w 242"/>
                <a:gd name="T7" fmla="*/ 172 h 195"/>
                <a:gd name="T8" fmla="*/ 69 w 242"/>
                <a:gd name="T9" fmla="*/ 133 h 195"/>
                <a:gd name="T10" fmla="*/ 37 w 242"/>
                <a:gd name="T11" fmla="*/ 50 h 195"/>
                <a:gd name="T12" fmla="*/ 39 w 242"/>
                <a:gd name="T13" fmla="*/ 171 h 195"/>
                <a:gd name="T14" fmla="*/ 24 w 242"/>
                <a:gd name="T15" fmla="*/ 78 h 195"/>
                <a:gd name="T16" fmla="*/ 0 w 242"/>
                <a:gd name="T17" fmla="*/ 85 h 195"/>
                <a:gd name="T18" fmla="*/ 50 w 242"/>
                <a:gd name="T19" fmla="*/ 4 h 195"/>
                <a:gd name="T20" fmla="*/ 37 w 242"/>
                <a:gd name="T21" fmla="*/ 50 h 195"/>
                <a:gd name="T22" fmla="*/ 68 w 242"/>
                <a:gd name="T23" fmla="*/ 130 h 195"/>
                <a:gd name="T24" fmla="*/ 56 w 242"/>
                <a:gd name="T25" fmla="*/ 8 h 195"/>
                <a:gd name="T26" fmla="*/ 110 w 242"/>
                <a:gd name="T27" fmla="*/ 130 h 195"/>
                <a:gd name="T28" fmla="*/ 97 w 242"/>
                <a:gd name="T29" fmla="*/ 125 h 195"/>
                <a:gd name="T30" fmla="*/ 68 w 242"/>
                <a:gd name="T31" fmla="*/ 111 h 195"/>
                <a:gd name="T32" fmla="*/ 97 w 242"/>
                <a:gd name="T33" fmla="*/ 90 h 195"/>
                <a:gd name="T34" fmla="*/ 68 w 242"/>
                <a:gd name="T35" fmla="*/ 111 h 195"/>
                <a:gd name="T36" fmla="*/ 97 w 242"/>
                <a:gd name="T37" fmla="*/ 76 h 195"/>
                <a:gd name="T38" fmla="*/ 68 w 242"/>
                <a:gd name="T39" fmla="*/ 56 h 195"/>
                <a:gd name="T40" fmla="*/ 68 w 242"/>
                <a:gd name="T41" fmla="*/ 42 h 195"/>
                <a:gd name="T42" fmla="*/ 97 w 242"/>
                <a:gd name="T43" fmla="*/ 22 h 195"/>
                <a:gd name="T44" fmla="*/ 68 w 242"/>
                <a:gd name="T45" fmla="*/ 42 h 195"/>
                <a:gd name="T46" fmla="*/ 139 w 242"/>
                <a:gd name="T47" fmla="*/ 127 h 195"/>
                <a:gd name="T48" fmla="*/ 124 w 242"/>
                <a:gd name="T49" fmla="*/ 23 h 195"/>
                <a:gd name="T50" fmla="*/ 139 w 242"/>
                <a:gd name="T51" fmla="*/ 28 h 195"/>
                <a:gd name="T52" fmla="*/ 168 w 242"/>
                <a:gd name="T53" fmla="*/ 157 h 195"/>
                <a:gd name="T54" fmla="*/ 140 w 242"/>
                <a:gd name="T55" fmla="*/ 169 h 195"/>
                <a:gd name="T56" fmla="*/ 150 w 242"/>
                <a:gd name="T57" fmla="*/ 155 h 195"/>
                <a:gd name="T58" fmla="*/ 153 w 242"/>
                <a:gd name="T59" fmla="*/ 6 h 195"/>
                <a:gd name="T60" fmla="*/ 168 w 242"/>
                <a:gd name="T61" fmla="*/ 10 h 195"/>
                <a:gd name="T62" fmla="*/ 197 w 242"/>
                <a:gd name="T63" fmla="*/ 195 h 195"/>
                <a:gd name="T64" fmla="*/ 221 w 242"/>
                <a:gd name="T65" fmla="*/ 70 h 195"/>
                <a:gd name="T66" fmla="*/ 197 w 242"/>
                <a:gd name="T67" fmla="*/ 15 h 195"/>
                <a:gd name="T68" fmla="*/ 235 w 242"/>
                <a:gd name="T69" fmla="*/ 62 h 195"/>
                <a:gd name="T70" fmla="*/ 233 w 242"/>
                <a:gd name="T71" fmla="*/ 15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2" h="195">
                  <a:moveTo>
                    <a:pt x="98" y="133"/>
                  </a:moveTo>
                  <a:cubicBezTo>
                    <a:pt x="107" y="141"/>
                    <a:pt x="116" y="149"/>
                    <a:pt x="123" y="159"/>
                  </a:cubicBezTo>
                  <a:lnTo>
                    <a:pt x="111" y="168"/>
                  </a:lnTo>
                  <a:cubicBezTo>
                    <a:pt x="104" y="157"/>
                    <a:pt x="96" y="148"/>
                    <a:pt x="88" y="141"/>
                  </a:cubicBezTo>
                  <a:lnTo>
                    <a:pt x="98" y="133"/>
                  </a:lnTo>
                  <a:close/>
                  <a:moveTo>
                    <a:pt x="79" y="142"/>
                  </a:moveTo>
                  <a:cubicBezTo>
                    <a:pt x="83" y="145"/>
                    <a:pt x="82" y="147"/>
                    <a:pt x="77" y="147"/>
                  </a:cubicBezTo>
                  <a:cubicBezTo>
                    <a:pt x="70" y="156"/>
                    <a:pt x="62" y="164"/>
                    <a:pt x="51" y="172"/>
                  </a:cubicBezTo>
                  <a:lnTo>
                    <a:pt x="41" y="160"/>
                  </a:lnTo>
                  <a:cubicBezTo>
                    <a:pt x="52" y="154"/>
                    <a:pt x="61" y="145"/>
                    <a:pt x="69" y="133"/>
                  </a:cubicBezTo>
                  <a:lnTo>
                    <a:pt x="79" y="142"/>
                  </a:lnTo>
                  <a:close/>
                  <a:moveTo>
                    <a:pt x="37" y="50"/>
                  </a:moveTo>
                  <a:cubicBezTo>
                    <a:pt x="43" y="50"/>
                    <a:pt x="44" y="52"/>
                    <a:pt x="39" y="55"/>
                  </a:cubicBezTo>
                  <a:lnTo>
                    <a:pt x="39" y="171"/>
                  </a:lnTo>
                  <a:lnTo>
                    <a:pt x="24" y="171"/>
                  </a:lnTo>
                  <a:lnTo>
                    <a:pt x="24" y="78"/>
                  </a:lnTo>
                  <a:cubicBezTo>
                    <a:pt x="20" y="86"/>
                    <a:pt x="15" y="93"/>
                    <a:pt x="10" y="98"/>
                  </a:cubicBezTo>
                  <a:lnTo>
                    <a:pt x="0" y="85"/>
                  </a:lnTo>
                  <a:cubicBezTo>
                    <a:pt x="18" y="63"/>
                    <a:pt x="28" y="35"/>
                    <a:pt x="32" y="0"/>
                  </a:cubicBezTo>
                  <a:lnTo>
                    <a:pt x="50" y="4"/>
                  </a:lnTo>
                  <a:cubicBezTo>
                    <a:pt x="52" y="6"/>
                    <a:pt x="51" y="7"/>
                    <a:pt x="47" y="7"/>
                  </a:cubicBezTo>
                  <a:cubicBezTo>
                    <a:pt x="44" y="24"/>
                    <a:pt x="41" y="39"/>
                    <a:pt x="37" y="50"/>
                  </a:cubicBezTo>
                  <a:close/>
                  <a:moveTo>
                    <a:pt x="68" y="125"/>
                  </a:moveTo>
                  <a:lnTo>
                    <a:pt x="68" y="130"/>
                  </a:lnTo>
                  <a:lnTo>
                    <a:pt x="56" y="130"/>
                  </a:lnTo>
                  <a:lnTo>
                    <a:pt x="56" y="8"/>
                  </a:lnTo>
                  <a:lnTo>
                    <a:pt x="110" y="8"/>
                  </a:lnTo>
                  <a:lnTo>
                    <a:pt x="110" y="130"/>
                  </a:lnTo>
                  <a:lnTo>
                    <a:pt x="97" y="130"/>
                  </a:lnTo>
                  <a:lnTo>
                    <a:pt x="97" y="125"/>
                  </a:lnTo>
                  <a:lnTo>
                    <a:pt x="68" y="125"/>
                  </a:lnTo>
                  <a:close/>
                  <a:moveTo>
                    <a:pt x="68" y="111"/>
                  </a:moveTo>
                  <a:lnTo>
                    <a:pt x="97" y="111"/>
                  </a:lnTo>
                  <a:lnTo>
                    <a:pt x="97" y="90"/>
                  </a:lnTo>
                  <a:lnTo>
                    <a:pt x="68" y="90"/>
                  </a:lnTo>
                  <a:lnTo>
                    <a:pt x="68" y="111"/>
                  </a:lnTo>
                  <a:close/>
                  <a:moveTo>
                    <a:pt x="68" y="76"/>
                  </a:moveTo>
                  <a:lnTo>
                    <a:pt x="97" y="76"/>
                  </a:lnTo>
                  <a:lnTo>
                    <a:pt x="97" y="56"/>
                  </a:lnTo>
                  <a:lnTo>
                    <a:pt x="68" y="56"/>
                  </a:lnTo>
                  <a:lnTo>
                    <a:pt x="68" y="76"/>
                  </a:lnTo>
                  <a:close/>
                  <a:moveTo>
                    <a:pt x="68" y="42"/>
                  </a:moveTo>
                  <a:lnTo>
                    <a:pt x="97" y="42"/>
                  </a:lnTo>
                  <a:lnTo>
                    <a:pt x="97" y="22"/>
                  </a:lnTo>
                  <a:lnTo>
                    <a:pt x="68" y="22"/>
                  </a:lnTo>
                  <a:lnTo>
                    <a:pt x="68" y="42"/>
                  </a:lnTo>
                  <a:close/>
                  <a:moveTo>
                    <a:pt x="139" y="28"/>
                  </a:moveTo>
                  <a:lnTo>
                    <a:pt x="139" y="127"/>
                  </a:lnTo>
                  <a:lnTo>
                    <a:pt x="124" y="127"/>
                  </a:lnTo>
                  <a:lnTo>
                    <a:pt x="124" y="23"/>
                  </a:lnTo>
                  <a:lnTo>
                    <a:pt x="138" y="23"/>
                  </a:lnTo>
                  <a:cubicBezTo>
                    <a:pt x="142" y="24"/>
                    <a:pt x="142" y="25"/>
                    <a:pt x="139" y="28"/>
                  </a:cubicBezTo>
                  <a:close/>
                  <a:moveTo>
                    <a:pt x="168" y="10"/>
                  </a:moveTo>
                  <a:lnTo>
                    <a:pt x="168" y="157"/>
                  </a:lnTo>
                  <a:cubicBezTo>
                    <a:pt x="168" y="165"/>
                    <a:pt x="164" y="169"/>
                    <a:pt x="156" y="169"/>
                  </a:cubicBezTo>
                  <a:lnTo>
                    <a:pt x="140" y="169"/>
                  </a:lnTo>
                  <a:lnTo>
                    <a:pt x="137" y="155"/>
                  </a:lnTo>
                  <a:lnTo>
                    <a:pt x="150" y="155"/>
                  </a:lnTo>
                  <a:cubicBezTo>
                    <a:pt x="152" y="155"/>
                    <a:pt x="153" y="154"/>
                    <a:pt x="153" y="152"/>
                  </a:cubicBezTo>
                  <a:lnTo>
                    <a:pt x="153" y="6"/>
                  </a:lnTo>
                  <a:lnTo>
                    <a:pt x="167" y="6"/>
                  </a:lnTo>
                  <a:cubicBezTo>
                    <a:pt x="171" y="6"/>
                    <a:pt x="172" y="8"/>
                    <a:pt x="168" y="10"/>
                  </a:cubicBezTo>
                  <a:close/>
                  <a:moveTo>
                    <a:pt x="209" y="195"/>
                  </a:moveTo>
                  <a:lnTo>
                    <a:pt x="197" y="195"/>
                  </a:lnTo>
                  <a:cubicBezTo>
                    <a:pt x="216" y="165"/>
                    <a:pt x="225" y="135"/>
                    <a:pt x="225" y="105"/>
                  </a:cubicBezTo>
                  <a:cubicBezTo>
                    <a:pt x="225" y="93"/>
                    <a:pt x="224" y="81"/>
                    <a:pt x="221" y="70"/>
                  </a:cubicBezTo>
                  <a:cubicBezTo>
                    <a:pt x="219" y="60"/>
                    <a:pt x="216" y="51"/>
                    <a:pt x="212" y="43"/>
                  </a:cubicBezTo>
                  <a:cubicBezTo>
                    <a:pt x="210" y="37"/>
                    <a:pt x="205" y="28"/>
                    <a:pt x="197" y="15"/>
                  </a:cubicBezTo>
                  <a:lnTo>
                    <a:pt x="209" y="15"/>
                  </a:lnTo>
                  <a:cubicBezTo>
                    <a:pt x="221" y="30"/>
                    <a:pt x="230" y="46"/>
                    <a:pt x="235" y="62"/>
                  </a:cubicBezTo>
                  <a:cubicBezTo>
                    <a:pt x="240" y="76"/>
                    <a:pt x="242" y="90"/>
                    <a:pt x="242" y="105"/>
                  </a:cubicBezTo>
                  <a:cubicBezTo>
                    <a:pt x="242" y="122"/>
                    <a:pt x="239" y="138"/>
                    <a:pt x="233" y="154"/>
                  </a:cubicBezTo>
                  <a:cubicBezTo>
                    <a:pt x="226" y="169"/>
                    <a:pt x="218" y="183"/>
                    <a:pt x="209" y="19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7" name="Line 122"/>
            <p:cNvCxnSpPr/>
            <p:nvPr/>
          </p:nvCxnSpPr>
          <p:spPr bwMode="auto">
            <a:xfrm>
              <a:off x="1607185"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8" name="Line 123"/>
            <p:cNvCxnSpPr/>
            <p:nvPr/>
          </p:nvCxnSpPr>
          <p:spPr bwMode="auto">
            <a:xfrm>
              <a:off x="1131570" y="354330"/>
              <a:ext cx="47561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9" name="Freeform 124"/>
            <p:cNvSpPr>
              <a:spLocks noEditPoints="1"/>
            </p:cNvSpPr>
            <p:nvPr/>
          </p:nvSpPr>
          <p:spPr bwMode="auto">
            <a:xfrm>
              <a:off x="1239520" y="536575"/>
              <a:ext cx="248285" cy="77470"/>
            </a:xfrm>
            <a:custGeom>
              <a:avLst/>
              <a:gdLst>
                <a:gd name="T0" fmla="*/ 142 w 551"/>
                <a:gd name="T1" fmla="*/ 45 h 172"/>
                <a:gd name="T2" fmla="*/ 108 w 551"/>
                <a:gd name="T3" fmla="*/ 81 h 172"/>
                <a:gd name="T4" fmla="*/ 0 w 551"/>
                <a:gd name="T5" fmla="*/ 94 h 172"/>
                <a:gd name="T6" fmla="*/ 9 w 551"/>
                <a:gd name="T7" fmla="*/ 27 h 172"/>
                <a:gd name="T8" fmla="*/ 153 w 551"/>
                <a:gd name="T9" fmla="*/ 27 h 172"/>
                <a:gd name="T10" fmla="*/ 163 w 551"/>
                <a:gd name="T11" fmla="*/ 94 h 172"/>
                <a:gd name="T12" fmla="*/ 89 w 551"/>
                <a:gd name="T13" fmla="*/ 169 h 172"/>
                <a:gd name="T14" fmla="*/ 33 w 551"/>
                <a:gd name="T15" fmla="*/ 39 h 172"/>
                <a:gd name="T16" fmla="*/ 18 w 551"/>
                <a:gd name="T17" fmla="*/ 47 h 172"/>
                <a:gd name="T18" fmla="*/ 201 w 551"/>
                <a:gd name="T19" fmla="*/ 143 h 172"/>
                <a:gd name="T20" fmla="*/ 213 w 551"/>
                <a:gd name="T21" fmla="*/ 123 h 172"/>
                <a:gd name="T22" fmla="*/ 194 w 551"/>
                <a:gd name="T23" fmla="*/ 48 h 172"/>
                <a:gd name="T24" fmla="*/ 228 w 551"/>
                <a:gd name="T25" fmla="*/ 9 h 172"/>
                <a:gd name="T26" fmla="*/ 249 w 551"/>
                <a:gd name="T27" fmla="*/ 48 h 172"/>
                <a:gd name="T28" fmla="*/ 228 w 551"/>
                <a:gd name="T29" fmla="*/ 119 h 172"/>
                <a:gd name="T30" fmla="*/ 319 w 551"/>
                <a:gd name="T31" fmla="*/ 171 h 172"/>
                <a:gd name="T32" fmla="*/ 320 w 551"/>
                <a:gd name="T33" fmla="*/ 154 h 172"/>
                <a:gd name="T34" fmla="*/ 336 w 551"/>
                <a:gd name="T35" fmla="*/ 50 h 172"/>
                <a:gd name="T36" fmla="*/ 243 w 551"/>
                <a:gd name="T37" fmla="*/ 73 h 172"/>
                <a:gd name="T38" fmla="*/ 291 w 551"/>
                <a:gd name="T39" fmla="*/ 14 h 172"/>
                <a:gd name="T40" fmla="*/ 351 w 551"/>
                <a:gd name="T41" fmla="*/ 74 h 172"/>
                <a:gd name="T42" fmla="*/ 300 w 551"/>
                <a:gd name="T43" fmla="*/ 104 h 172"/>
                <a:gd name="T44" fmla="*/ 310 w 551"/>
                <a:gd name="T45" fmla="*/ 88 h 172"/>
                <a:gd name="T46" fmla="*/ 258 w 551"/>
                <a:gd name="T47" fmla="*/ 144 h 172"/>
                <a:gd name="T48" fmla="*/ 321 w 551"/>
                <a:gd name="T49" fmla="*/ 122 h 172"/>
                <a:gd name="T50" fmla="*/ 414 w 551"/>
                <a:gd name="T51" fmla="*/ 56 h 172"/>
                <a:gd name="T52" fmla="*/ 399 w 551"/>
                <a:gd name="T53" fmla="*/ 79 h 172"/>
                <a:gd name="T54" fmla="*/ 408 w 551"/>
                <a:gd name="T55" fmla="*/ 0 h 172"/>
                <a:gd name="T56" fmla="*/ 412 w 551"/>
                <a:gd name="T57" fmla="*/ 51 h 172"/>
                <a:gd name="T58" fmla="*/ 533 w 551"/>
                <a:gd name="T59" fmla="*/ 50 h 172"/>
                <a:gd name="T60" fmla="*/ 463 w 551"/>
                <a:gd name="T61" fmla="*/ 50 h 172"/>
                <a:gd name="T62" fmla="*/ 427 w 551"/>
                <a:gd name="T63" fmla="*/ 36 h 172"/>
                <a:gd name="T64" fmla="*/ 481 w 551"/>
                <a:gd name="T65" fmla="*/ 0 h 172"/>
                <a:gd name="T66" fmla="*/ 496 w 551"/>
                <a:gd name="T67" fmla="*/ 21 h 172"/>
                <a:gd name="T68" fmla="*/ 496 w 551"/>
                <a:gd name="T69" fmla="*/ 36 h 172"/>
                <a:gd name="T70" fmla="*/ 520 w 551"/>
                <a:gd name="T71" fmla="*/ 75 h 172"/>
                <a:gd name="T72" fmla="*/ 476 w 551"/>
                <a:gd name="T73" fmla="*/ 87 h 172"/>
                <a:gd name="T74" fmla="*/ 520 w 551"/>
                <a:gd name="T75" fmla="*/ 87 h 172"/>
                <a:gd name="T76" fmla="*/ 476 w 551"/>
                <a:gd name="T77" fmla="*/ 126 h 172"/>
                <a:gd name="T78" fmla="*/ 476 w 551"/>
                <a:gd name="T79" fmla="*/ 112 h 172"/>
                <a:gd name="T80" fmla="*/ 447 w 551"/>
                <a:gd name="T81" fmla="*/ 52 h 172"/>
                <a:gd name="T82" fmla="*/ 551 w 551"/>
                <a:gd name="T83" fmla="*/ 151 h 172"/>
                <a:gd name="T84" fmla="*/ 447 w 551"/>
                <a:gd name="T85"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1"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0" name="Line 125"/>
            <p:cNvCxnSpPr/>
            <p:nvPr/>
          </p:nvCxnSpPr>
          <p:spPr bwMode="auto">
            <a:xfrm>
              <a:off x="1607185"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1" name="Line 126"/>
            <p:cNvCxnSpPr/>
            <p:nvPr/>
          </p:nvCxnSpPr>
          <p:spPr bwMode="auto">
            <a:xfrm>
              <a:off x="2082800"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2" name="Line 127"/>
            <p:cNvCxnSpPr/>
            <p:nvPr/>
          </p:nvCxnSpPr>
          <p:spPr bwMode="auto">
            <a:xfrm>
              <a:off x="1607185" y="354330"/>
              <a:ext cx="47561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3" name="Freeform 128"/>
            <p:cNvSpPr>
              <a:spLocks noEditPoints="1"/>
            </p:cNvSpPr>
            <p:nvPr/>
          </p:nvSpPr>
          <p:spPr bwMode="auto">
            <a:xfrm>
              <a:off x="1667510" y="536575"/>
              <a:ext cx="337820" cy="78740"/>
            </a:xfrm>
            <a:custGeom>
              <a:avLst/>
              <a:gdLst>
                <a:gd name="T0" fmla="*/ 88 w 750"/>
                <a:gd name="T1" fmla="*/ 130 h 174"/>
                <a:gd name="T2" fmla="*/ 111 w 750"/>
                <a:gd name="T3" fmla="*/ 157 h 174"/>
                <a:gd name="T4" fmla="*/ 176 w 750"/>
                <a:gd name="T5" fmla="*/ 111 h 174"/>
                <a:gd name="T6" fmla="*/ 144 w 750"/>
                <a:gd name="T7" fmla="*/ 131 h 174"/>
                <a:gd name="T8" fmla="*/ 30 w 750"/>
                <a:gd name="T9" fmla="*/ 56 h 174"/>
                <a:gd name="T10" fmla="*/ 45 w 750"/>
                <a:gd name="T11" fmla="*/ 3 h 174"/>
                <a:gd name="T12" fmla="*/ 45 w 750"/>
                <a:gd name="T13" fmla="*/ 56 h 174"/>
                <a:gd name="T14" fmla="*/ 45 w 750"/>
                <a:gd name="T15" fmla="*/ 174 h 174"/>
                <a:gd name="T16" fmla="*/ 30 w 750"/>
                <a:gd name="T17" fmla="*/ 56 h 174"/>
                <a:gd name="T18" fmla="*/ 162 w 750"/>
                <a:gd name="T19" fmla="*/ 102 h 174"/>
                <a:gd name="T20" fmla="*/ 99 w 750"/>
                <a:gd name="T21" fmla="*/ 65 h 174"/>
                <a:gd name="T22" fmla="*/ 127 w 750"/>
                <a:gd name="T23" fmla="*/ 65 h 174"/>
                <a:gd name="T24" fmla="*/ 140 w 750"/>
                <a:gd name="T25" fmla="*/ 65 h 174"/>
                <a:gd name="T26" fmla="*/ 99 w 750"/>
                <a:gd name="T27" fmla="*/ 33 h 174"/>
                <a:gd name="T28" fmla="*/ 172 w 750"/>
                <a:gd name="T29" fmla="*/ 23 h 174"/>
                <a:gd name="T30" fmla="*/ 127 w 750"/>
                <a:gd name="T31" fmla="*/ 33 h 174"/>
                <a:gd name="T32" fmla="*/ 357 w 750"/>
                <a:gd name="T33" fmla="*/ 22 h 174"/>
                <a:gd name="T34" fmla="*/ 351 w 750"/>
                <a:gd name="T35" fmla="*/ 59 h 174"/>
                <a:gd name="T36" fmla="*/ 314 w 750"/>
                <a:gd name="T37" fmla="*/ 83 h 174"/>
                <a:gd name="T38" fmla="*/ 290 w 750"/>
                <a:gd name="T39" fmla="*/ 125 h 174"/>
                <a:gd name="T40" fmla="*/ 275 w 750"/>
                <a:gd name="T41" fmla="*/ 174 h 174"/>
                <a:gd name="T42" fmla="*/ 275 w 750"/>
                <a:gd name="T43" fmla="*/ 108 h 174"/>
                <a:gd name="T44" fmla="*/ 239 w 750"/>
                <a:gd name="T45" fmla="*/ 49 h 174"/>
                <a:gd name="T46" fmla="*/ 302 w 750"/>
                <a:gd name="T47" fmla="*/ 22 h 174"/>
                <a:gd name="T48" fmla="*/ 234 w 750"/>
                <a:gd name="T49" fmla="*/ 50 h 174"/>
                <a:gd name="T50" fmla="*/ 243 w 750"/>
                <a:gd name="T51" fmla="*/ 18 h 174"/>
                <a:gd name="T52" fmla="*/ 301 w 750"/>
                <a:gd name="T53" fmla="*/ 96 h 174"/>
                <a:gd name="T54" fmla="*/ 272 w 750"/>
                <a:gd name="T55" fmla="*/ 71 h 174"/>
                <a:gd name="T56" fmla="*/ 301 w 750"/>
                <a:gd name="T57" fmla="*/ 47 h 174"/>
                <a:gd name="T58" fmla="*/ 198 w 750"/>
                <a:gd name="T59" fmla="*/ 99 h 174"/>
                <a:gd name="T60" fmla="*/ 198 w 750"/>
                <a:gd name="T61" fmla="*/ 99 h 174"/>
                <a:gd name="T62" fmla="*/ 408 w 750"/>
                <a:gd name="T63" fmla="*/ 84 h 174"/>
                <a:gd name="T64" fmla="*/ 434 w 750"/>
                <a:gd name="T65" fmla="*/ 9 h 174"/>
                <a:gd name="T66" fmla="*/ 444 w 750"/>
                <a:gd name="T67" fmla="*/ 37 h 174"/>
                <a:gd name="T68" fmla="*/ 551 w 750"/>
                <a:gd name="T69" fmla="*/ 90 h 174"/>
                <a:gd name="T70" fmla="*/ 536 w 750"/>
                <a:gd name="T71" fmla="*/ 160 h 174"/>
                <a:gd name="T72" fmla="*/ 510 w 750"/>
                <a:gd name="T73" fmla="*/ 169 h 174"/>
                <a:gd name="T74" fmla="*/ 484 w 750"/>
                <a:gd name="T75" fmla="*/ 134 h 174"/>
                <a:gd name="T76" fmla="*/ 437 w 750"/>
                <a:gd name="T77" fmla="*/ 155 h 174"/>
                <a:gd name="T78" fmla="*/ 471 w 750"/>
                <a:gd name="T79" fmla="*/ 102 h 174"/>
                <a:gd name="T80" fmla="*/ 497 w 750"/>
                <a:gd name="T81" fmla="*/ 122 h 174"/>
                <a:gd name="T82" fmla="*/ 522 w 750"/>
                <a:gd name="T83" fmla="*/ 102 h 174"/>
                <a:gd name="T84" fmla="*/ 532 w 750"/>
                <a:gd name="T85" fmla="*/ 65 h 174"/>
                <a:gd name="T86" fmla="*/ 442 w 750"/>
                <a:gd name="T87" fmla="*/ 9 h 174"/>
                <a:gd name="T88" fmla="*/ 658 w 750"/>
                <a:gd name="T89" fmla="*/ 83 h 174"/>
                <a:gd name="T90" fmla="*/ 658 w 750"/>
                <a:gd name="T91" fmla="*/ 39 h 174"/>
                <a:gd name="T92" fmla="*/ 630 w 750"/>
                <a:gd name="T93" fmla="*/ 3 h 174"/>
                <a:gd name="T94" fmla="*/ 708 w 750"/>
                <a:gd name="T95" fmla="*/ 9 h 174"/>
                <a:gd name="T96" fmla="*/ 673 w 750"/>
                <a:gd name="T97" fmla="*/ 52 h 174"/>
                <a:gd name="T98" fmla="*/ 750 w 750"/>
                <a:gd name="T99" fmla="*/ 83 h 174"/>
                <a:gd name="T100" fmla="*/ 728 w 750"/>
                <a:gd name="T101" fmla="*/ 126 h 174"/>
                <a:gd name="T102" fmla="*/ 615 w 750"/>
                <a:gd name="T103" fmla="*/ 167 h 174"/>
                <a:gd name="T104" fmla="*/ 594 w 750"/>
                <a:gd name="T10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174">
                  <a:moveTo>
                    <a:pt x="100" y="141"/>
                  </a:moveTo>
                  <a:cubicBezTo>
                    <a:pt x="102" y="143"/>
                    <a:pt x="101" y="144"/>
                    <a:pt x="97" y="144"/>
                  </a:cubicBezTo>
                  <a:cubicBezTo>
                    <a:pt x="87" y="154"/>
                    <a:pt x="77" y="162"/>
                    <a:pt x="66" y="168"/>
                  </a:cubicBezTo>
                  <a:lnTo>
                    <a:pt x="57" y="155"/>
                  </a:lnTo>
                  <a:cubicBezTo>
                    <a:pt x="70" y="148"/>
                    <a:pt x="80" y="140"/>
                    <a:pt x="88" y="130"/>
                  </a:cubicBezTo>
                  <a:lnTo>
                    <a:pt x="100" y="141"/>
                  </a:lnTo>
                  <a:close/>
                  <a:moveTo>
                    <a:pt x="117" y="171"/>
                  </a:moveTo>
                  <a:lnTo>
                    <a:pt x="107" y="171"/>
                  </a:lnTo>
                  <a:lnTo>
                    <a:pt x="103" y="157"/>
                  </a:lnTo>
                  <a:lnTo>
                    <a:pt x="111" y="157"/>
                  </a:lnTo>
                  <a:cubicBezTo>
                    <a:pt x="113" y="157"/>
                    <a:pt x="114" y="156"/>
                    <a:pt x="114" y="154"/>
                  </a:cubicBezTo>
                  <a:lnTo>
                    <a:pt x="114" y="126"/>
                  </a:lnTo>
                  <a:lnTo>
                    <a:pt x="63" y="126"/>
                  </a:lnTo>
                  <a:lnTo>
                    <a:pt x="63" y="111"/>
                  </a:lnTo>
                  <a:lnTo>
                    <a:pt x="176" y="111"/>
                  </a:lnTo>
                  <a:lnTo>
                    <a:pt x="176" y="126"/>
                  </a:lnTo>
                  <a:lnTo>
                    <a:pt x="129" y="126"/>
                  </a:lnTo>
                  <a:lnTo>
                    <a:pt x="129" y="159"/>
                  </a:lnTo>
                  <a:cubicBezTo>
                    <a:pt x="129" y="167"/>
                    <a:pt x="125" y="171"/>
                    <a:pt x="117" y="171"/>
                  </a:cubicBezTo>
                  <a:close/>
                  <a:moveTo>
                    <a:pt x="144" y="131"/>
                  </a:moveTo>
                  <a:cubicBezTo>
                    <a:pt x="155" y="140"/>
                    <a:pt x="165" y="147"/>
                    <a:pt x="175" y="152"/>
                  </a:cubicBezTo>
                  <a:lnTo>
                    <a:pt x="167" y="165"/>
                  </a:lnTo>
                  <a:cubicBezTo>
                    <a:pt x="157" y="161"/>
                    <a:pt x="146" y="153"/>
                    <a:pt x="134" y="141"/>
                  </a:cubicBezTo>
                  <a:lnTo>
                    <a:pt x="144" y="131"/>
                  </a:lnTo>
                  <a:close/>
                  <a:moveTo>
                    <a:pt x="30" y="56"/>
                  </a:moveTo>
                  <a:lnTo>
                    <a:pt x="6" y="56"/>
                  </a:lnTo>
                  <a:lnTo>
                    <a:pt x="6" y="42"/>
                  </a:lnTo>
                  <a:lnTo>
                    <a:pt x="30" y="42"/>
                  </a:lnTo>
                  <a:lnTo>
                    <a:pt x="30" y="3"/>
                  </a:lnTo>
                  <a:lnTo>
                    <a:pt x="45" y="3"/>
                  </a:lnTo>
                  <a:cubicBezTo>
                    <a:pt x="49" y="3"/>
                    <a:pt x="49" y="5"/>
                    <a:pt x="45" y="7"/>
                  </a:cubicBezTo>
                  <a:lnTo>
                    <a:pt x="45" y="42"/>
                  </a:lnTo>
                  <a:lnTo>
                    <a:pt x="66" y="42"/>
                  </a:lnTo>
                  <a:lnTo>
                    <a:pt x="66" y="56"/>
                  </a:lnTo>
                  <a:lnTo>
                    <a:pt x="45" y="56"/>
                  </a:lnTo>
                  <a:lnTo>
                    <a:pt x="45" y="75"/>
                  </a:lnTo>
                  <a:cubicBezTo>
                    <a:pt x="53" y="79"/>
                    <a:pt x="60" y="84"/>
                    <a:pt x="67" y="92"/>
                  </a:cubicBezTo>
                  <a:lnTo>
                    <a:pt x="59" y="106"/>
                  </a:lnTo>
                  <a:cubicBezTo>
                    <a:pt x="54" y="101"/>
                    <a:pt x="50" y="97"/>
                    <a:pt x="45" y="93"/>
                  </a:cubicBezTo>
                  <a:lnTo>
                    <a:pt x="45" y="174"/>
                  </a:lnTo>
                  <a:lnTo>
                    <a:pt x="30" y="174"/>
                  </a:lnTo>
                  <a:lnTo>
                    <a:pt x="30" y="99"/>
                  </a:lnTo>
                  <a:cubicBezTo>
                    <a:pt x="26" y="110"/>
                    <a:pt x="19" y="121"/>
                    <a:pt x="9" y="130"/>
                  </a:cubicBezTo>
                  <a:lnTo>
                    <a:pt x="0" y="117"/>
                  </a:lnTo>
                  <a:cubicBezTo>
                    <a:pt x="18" y="96"/>
                    <a:pt x="28" y="76"/>
                    <a:pt x="30" y="56"/>
                  </a:cubicBezTo>
                  <a:close/>
                  <a:moveTo>
                    <a:pt x="162" y="102"/>
                  </a:moveTo>
                  <a:lnTo>
                    <a:pt x="77" y="102"/>
                  </a:lnTo>
                  <a:lnTo>
                    <a:pt x="77" y="87"/>
                  </a:lnTo>
                  <a:lnTo>
                    <a:pt x="162" y="87"/>
                  </a:lnTo>
                  <a:lnTo>
                    <a:pt x="162" y="102"/>
                  </a:lnTo>
                  <a:close/>
                  <a:moveTo>
                    <a:pt x="99" y="65"/>
                  </a:moveTo>
                  <a:lnTo>
                    <a:pt x="99" y="45"/>
                  </a:lnTo>
                  <a:lnTo>
                    <a:pt x="84" y="45"/>
                  </a:lnTo>
                  <a:lnTo>
                    <a:pt x="84" y="65"/>
                  </a:lnTo>
                  <a:lnTo>
                    <a:pt x="99" y="65"/>
                  </a:lnTo>
                  <a:close/>
                  <a:moveTo>
                    <a:pt x="127" y="65"/>
                  </a:moveTo>
                  <a:lnTo>
                    <a:pt x="127" y="45"/>
                  </a:lnTo>
                  <a:lnTo>
                    <a:pt x="112" y="45"/>
                  </a:lnTo>
                  <a:lnTo>
                    <a:pt x="112" y="65"/>
                  </a:lnTo>
                  <a:lnTo>
                    <a:pt x="127" y="65"/>
                  </a:lnTo>
                  <a:close/>
                  <a:moveTo>
                    <a:pt x="140" y="65"/>
                  </a:moveTo>
                  <a:lnTo>
                    <a:pt x="155" y="65"/>
                  </a:lnTo>
                  <a:lnTo>
                    <a:pt x="155" y="45"/>
                  </a:lnTo>
                  <a:lnTo>
                    <a:pt x="140" y="45"/>
                  </a:lnTo>
                  <a:lnTo>
                    <a:pt x="140" y="65"/>
                  </a:lnTo>
                  <a:close/>
                  <a:moveTo>
                    <a:pt x="168" y="33"/>
                  </a:moveTo>
                  <a:lnTo>
                    <a:pt x="168" y="77"/>
                  </a:lnTo>
                  <a:lnTo>
                    <a:pt x="72" y="77"/>
                  </a:lnTo>
                  <a:lnTo>
                    <a:pt x="72" y="33"/>
                  </a:lnTo>
                  <a:lnTo>
                    <a:pt x="99" y="33"/>
                  </a:lnTo>
                  <a:lnTo>
                    <a:pt x="99" y="23"/>
                  </a:lnTo>
                  <a:lnTo>
                    <a:pt x="67" y="23"/>
                  </a:lnTo>
                  <a:lnTo>
                    <a:pt x="67" y="9"/>
                  </a:lnTo>
                  <a:lnTo>
                    <a:pt x="172" y="9"/>
                  </a:lnTo>
                  <a:lnTo>
                    <a:pt x="172" y="23"/>
                  </a:lnTo>
                  <a:lnTo>
                    <a:pt x="140" y="23"/>
                  </a:lnTo>
                  <a:lnTo>
                    <a:pt x="140" y="33"/>
                  </a:lnTo>
                  <a:lnTo>
                    <a:pt x="168" y="33"/>
                  </a:lnTo>
                  <a:close/>
                  <a:moveTo>
                    <a:pt x="112" y="33"/>
                  </a:moveTo>
                  <a:lnTo>
                    <a:pt x="127" y="33"/>
                  </a:lnTo>
                  <a:lnTo>
                    <a:pt x="127" y="23"/>
                  </a:lnTo>
                  <a:lnTo>
                    <a:pt x="112" y="23"/>
                  </a:lnTo>
                  <a:lnTo>
                    <a:pt x="112" y="33"/>
                  </a:lnTo>
                  <a:close/>
                  <a:moveTo>
                    <a:pt x="315" y="22"/>
                  </a:moveTo>
                  <a:lnTo>
                    <a:pt x="357" y="22"/>
                  </a:lnTo>
                  <a:lnTo>
                    <a:pt x="357" y="34"/>
                  </a:lnTo>
                  <a:lnTo>
                    <a:pt x="314" y="34"/>
                  </a:lnTo>
                  <a:lnTo>
                    <a:pt x="314" y="47"/>
                  </a:lnTo>
                  <a:lnTo>
                    <a:pt x="351" y="47"/>
                  </a:lnTo>
                  <a:lnTo>
                    <a:pt x="351" y="59"/>
                  </a:lnTo>
                  <a:lnTo>
                    <a:pt x="314" y="59"/>
                  </a:lnTo>
                  <a:lnTo>
                    <a:pt x="314" y="71"/>
                  </a:lnTo>
                  <a:lnTo>
                    <a:pt x="351" y="71"/>
                  </a:lnTo>
                  <a:lnTo>
                    <a:pt x="351" y="83"/>
                  </a:lnTo>
                  <a:lnTo>
                    <a:pt x="314" y="83"/>
                  </a:lnTo>
                  <a:lnTo>
                    <a:pt x="314" y="96"/>
                  </a:lnTo>
                  <a:lnTo>
                    <a:pt x="361" y="96"/>
                  </a:lnTo>
                  <a:lnTo>
                    <a:pt x="361" y="108"/>
                  </a:lnTo>
                  <a:lnTo>
                    <a:pt x="290" y="108"/>
                  </a:lnTo>
                  <a:lnTo>
                    <a:pt x="290" y="125"/>
                  </a:lnTo>
                  <a:lnTo>
                    <a:pt x="369" y="125"/>
                  </a:lnTo>
                  <a:lnTo>
                    <a:pt x="369" y="139"/>
                  </a:lnTo>
                  <a:lnTo>
                    <a:pt x="290" y="139"/>
                  </a:lnTo>
                  <a:lnTo>
                    <a:pt x="290" y="174"/>
                  </a:lnTo>
                  <a:lnTo>
                    <a:pt x="275" y="174"/>
                  </a:lnTo>
                  <a:lnTo>
                    <a:pt x="275" y="139"/>
                  </a:lnTo>
                  <a:lnTo>
                    <a:pt x="197" y="139"/>
                  </a:lnTo>
                  <a:lnTo>
                    <a:pt x="197" y="125"/>
                  </a:lnTo>
                  <a:lnTo>
                    <a:pt x="275" y="125"/>
                  </a:lnTo>
                  <a:lnTo>
                    <a:pt x="275" y="108"/>
                  </a:lnTo>
                  <a:lnTo>
                    <a:pt x="267" y="108"/>
                  </a:lnTo>
                  <a:lnTo>
                    <a:pt x="259" y="108"/>
                  </a:lnTo>
                  <a:lnTo>
                    <a:pt x="259" y="50"/>
                  </a:lnTo>
                  <a:cubicBezTo>
                    <a:pt x="256" y="54"/>
                    <a:pt x="252" y="58"/>
                    <a:pt x="247" y="63"/>
                  </a:cubicBezTo>
                  <a:lnTo>
                    <a:pt x="239" y="49"/>
                  </a:lnTo>
                  <a:cubicBezTo>
                    <a:pt x="254" y="38"/>
                    <a:pt x="265" y="22"/>
                    <a:pt x="272" y="3"/>
                  </a:cubicBezTo>
                  <a:lnTo>
                    <a:pt x="285" y="7"/>
                  </a:lnTo>
                  <a:cubicBezTo>
                    <a:pt x="287" y="9"/>
                    <a:pt x="287" y="10"/>
                    <a:pt x="283" y="11"/>
                  </a:cubicBezTo>
                  <a:cubicBezTo>
                    <a:pt x="282" y="15"/>
                    <a:pt x="280" y="19"/>
                    <a:pt x="277" y="22"/>
                  </a:cubicBezTo>
                  <a:lnTo>
                    <a:pt x="302" y="22"/>
                  </a:lnTo>
                  <a:cubicBezTo>
                    <a:pt x="306" y="15"/>
                    <a:pt x="309" y="9"/>
                    <a:pt x="312" y="3"/>
                  </a:cubicBezTo>
                  <a:lnTo>
                    <a:pt x="325" y="7"/>
                  </a:lnTo>
                  <a:cubicBezTo>
                    <a:pt x="327" y="9"/>
                    <a:pt x="326" y="10"/>
                    <a:pt x="323" y="11"/>
                  </a:cubicBezTo>
                  <a:cubicBezTo>
                    <a:pt x="321" y="13"/>
                    <a:pt x="319" y="17"/>
                    <a:pt x="315" y="22"/>
                  </a:cubicBezTo>
                  <a:close/>
                  <a:moveTo>
                    <a:pt x="234" y="50"/>
                  </a:moveTo>
                  <a:lnTo>
                    <a:pt x="223" y="64"/>
                  </a:lnTo>
                  <a:cubicBezTo>
                    <a:pt x="216" y="57"/>
                    <a:pt x="209" y="52"/>
                    <a:pt x="202" y="49"/>
                  </a:cubicBezTo>
                  <a:lnTo>
                    <a:pt x="212" y="36"/>
                  </a:lnTo>
                  <a:cubicBezTo>
                    <a:pt x="219" y="38"/>
                    <a:pt x="226" y="43"/>
                    <a:pt x="234" y="50"/>
                  </a:cubicBezTo>
                  <a:close/>
                  <a:moveTo>
                    <a:pt x="243" y="18"/>
                  </a:moveTo>
                  <a:lnTo>
                    <a:pt x="233" y="32"/>
                  </a:lnTo>
                  <a:cubicBezTo>
                    <a:pt x="227" y="26"/>
                    <a:pt x="220" y="21"/>
                    <a:pt x="211" y="18"/>
                  </a:cubicBezTo>
                  <a:lnTo>
                    <a:pt x="221" y="6"/>
                  </a:lnTo>
                  <a:cubicBezTo>
                    <a:pt x="230" y="9"/>
                    <a:pt x="237" y="13"/>
                    <a:pt x="243" y="18"/>
                  </a:cubicBezTo>
                  <a:close/>
                  <a:moveTo>
                    <a:pt x="301" y="96"/>
                  </a:moveTo>
                  <a:lnTo>
                    <a:pt x="301" y="83"/>
                  </a:lnTo>
                  <a:lnTo>
                    <a:pt x="272" y="83"/>
                  </a:lnTo>
                  <a:lnTo>
                    <a:pt x="272" y="96"/>
                  </a:lnTo>
                  <a:lnTo>
                    <a:pt x="301" y="96"/>
                  </a:lnTo>
                  <a:close/>
                  <a:moveTo>
                    <a:pt x="272" y="71"/>
                  </a:moveTo>
                  <a:lnTo>
                    <a:pt x="301" y="71"/>
                  </a:lnTo>
                  <a:lnTo>
                    <a:pt x="301" y="59"/>
                  </a:lnTo>
                  <a:lnTo>
                    <a:pt x="272" y="59"/>
                  </a:lnTo>
                  <a:lnTo>
                    <a:pt x="272" y="71"/>
                  </a:lnTo>
                  <a:close/>
                  <a:moveTo>
                    <a:pt x="301" y="47"/>
                  </a:moveTo>
                  <a:lnTo>
                    <a:pt x="301" y="34"/>
                  </a:lnTo>
                  <a:lnTo>
                    <a:pt x="272" y="34"/>
                  </a:lnTo>
                  <a:lnTo>
                    <a:pt x="272" y="47"/>
                  </a:lnTo>
                  <a:lnTo>
                    <a:pt x="301" y="47"/>
                  </a:lnTo>
                  <a:close/>
                  <a:moveTo>
                    <a:pt x="198" y="99"/>
                  </a:moveTo>
                  <a:cubicBezTo>
                    <a:pt x="211" y="92"/>
                    <a:pt x="224" y="81"/>
                    <a:pt x="237" y="67"/>
                  </a:cubicBezTo>
                  <a:lnTo>
                    <a:pt x="248" y="78"/>
                  </a:lnTo>
                  <a:cubicBezTo>
                    <a:pt x="235" y="93"/>
                    <a:pt x="223" y="104"/>
                    <a:pt x="212" y="111"/>
                  </a:cubicBezTo>
                  <a:cubicBezTo>
                    <a:pt x="213" y="114"/>
                    <a:pt x="212" y="116"/>
                    <a:pt x="210" y="115"/>
                  </a:cubicBezTo>
                  <a:lnTo>
                    <a:pt x="198" y="99"/>
                  </a:lnTo>
                  <a:close/>
                  <a:moveTo>
                    <a:pt x="423" y="54"/>
                  </a:moveTo>
                  <a:cubicBezTo>
                    <a:pt x="428" y="56"/>
                    <a:pt x="428" y="58"/>
                    <a:pt x="423" y="60"/>
                  </a:cubicBezTo>
                  <a:lnTo>
                    <a:pt x="423" y="174"/>
                  </a:lnTo>
                  <a:lnTo>
                    <a:pt x="408" y="174"/>
                  </a:lnTo>
                  <a:lnTo>
                    <a:pt x="408" y="84"/>
                  </a:lnTo>
                  <a:cubicBezTo>
                    <a:pt x="405" y="89"/>
                    <a:pt x="401" y="95"/>
                    <a:pt x="396" y="100"/>
                  </a:cubicBezTo>
                  <a:lnTo>
                    <a:pt x="386" y="84"/>
                  </a:lnTo>
                  <a:cubicBezTo>
                    <a:pt x="404" y="62"/>
                    <a:pt x="415" y="35"/>
                    <a:pt x="418" y="1"/>
                  </a:cubicBezTo>
                  <a:lnTo>
                    <a:pt x="435" y="6"/>
                  </a:lnTo>
                  <a:cubicBezTo>
                    <a:pt x="438" y="7"/>
                    <a:pt x="438" y="8"/>
                    <a:pt x="434" y="9"/>
                  </a:cubicBezTo>
                  <a:cubicBezTo>
                    <a:pt x="431" y="26"/>
                    <a:pt x="428" y="41"/>
                    <a:pt x="423" y="54"/>
                  </a:cubicBezTo>
                  <a:close/>
                  <a:moveTo>
                    <a:pt x="437" y="155"/>
                  </a:moveTo>
                  <a:lnTo>
                    <a:pt x="425" y="143"/>
                  </a:lnTo>
                  <a:cubicBezTo>
                    <a:pt x="437" y="125"/>
                    <a:pt x="444" y="108"/>
                    <a:pt x="444" y="91"/>
                  </a:cubicBezTo>
                  <a:lnTo>
                    <a:pt x="444" y="37"/>
                  </a:lnTo>
                  <a:lnTo>
                    <a:pt x="547" y="37"/>
                  </a:lnTo>
                  <a:lnTo>
                    <a:pt x="547" y="77"/>
                  </a:lnTo>
                  <a:lnTo>
                    <a:pt x="459" y="77"/>
                  </a:lnTo>
                  <a:lnTo>
                    <a:pt x="459" y="90"/>
                  </a:lnTo>
                  <a:lnTo>
                    <a:pt x="551" y="90"/>
                  </a:lnTo>
                  <a:lnTo>
                    <a:pt x="551" y="162"/>
                  </a:lnTo>
                  <a:cubicBezTo>
                    <a:pt x="551" y="169"/>
                    <a:pt x="548" y="172"/>
                    <a:pt x="543" y="172"/>
                  </a:cubicBezTo>
                  <a:lnTo>
                    <a:pt x="533" y="172"/>
                  </a:lnTo>
                  <a:lnTo>
                    <a:pt x="530" y="160"/>
                  </a:lnTo>
                  <a:lnTo>
                    <a:pt x="536" y="160"/>
                  </a:lnTo>
                  <a:cubicBezTo>
                    <a:pt x="537" y="160"/>
                    <a:pt x="538" y="159"/>
                    <a:pt x="538" y="158"/>
                  </a:cubicBezTo>
                  <a:lnTo>
                    <a:pt x="538" y="134"/>
                  </a:lnTo>
                  <a:lnTo>
                    <a:pt x="522" y="134"/>
                  </a:lnTo>
                  <a:lnTo>
                    <a:pt x="522" y="169"/>
                  </a:lnTo>
                  <a:lnTo>
                    <a:pt x="510" y="169"/>
                  </a:lnTo>
                  <a:lnTo>
                    <a:pt x="510" y="134"/>
                  </a:lnTo>
                  <a:lnTo>
                    <a:pt x="497" y="134"/>
                  </a:lnTo>
                  <a:lnTo>
                    <a:pt x="497" y="169"/>
                  </a:lnTo>
                  <a:lnTo>
                    <a:pt x="484" y="169"/>
                  </a:lnTo>
                  <a:lnTo>
                    <a:pt x="484" y="134"/>
                  </a:lnTo>
                  <a:lnTo>
                    <a:pt x="471" y="134"/>
                  </a:lnTo>
                  <a:lnTo>
                    <a:pt x="471" y="174"/>
                  </a:lnTo>
                  <a:lnTo>
                    <a:pt x="459" y="174"/>
                  </a:lnTo>
                  <a:lnTo>
                    <a:pt x="459" y="101"/>
                  </a:lnTo>
                  <a:cubicBezTo>
                    <a:pt x="455" y="123"/>
                    <a:pt x="447" y="141"/>
                    <a:pt x="437" y="155"/>
                  </a:cubicBezTo>
                  <a:close/>
                  <a:moveTo>
                    <a:pt x="471" y="102"/>
                  </a:moveTo>
                  <a:lnTo>
                    <a:pt x="471" y="122"/>
                  </a:lnTo>
                  <a:lnTo>
                    <a:pt x="484" y="122"/>
                  </a:lnTo>
                  <a:lnTo>
                    <a:pt x="484" y="102"/>
                  </a:lnTo>
                  <a:lnTo>
                    <a:pt x="471" y="102"/>
                  </a:lnTo>
                  <a:close/>
                  <a:moveTo>
                    <a:pt x="497" y="122"/>
                  </a:moveTo>
                  <a:lnTo>
                    <a:pt x="510" y="122"/>
                  </a:lnTo>
                  <a:lnTo>
                    <a:pt x="510" y="102"/>
                  </a:lnTo>
                  <a:lnTo>
                    <a:pt x="497" y="102"/>
                  </a:lnTo>
                  <a:lnTo>
                    <a:pt x="497" y="122"/>
                  </a:lnTo>
                  <a:close/>
                  <a:moveTo>
                    <a:pt x="522" y="102"/>
                  </a:moveTo>
                  <a:lnTo>
                    <a:pt x="522" y="122"/>
                  </a:lnTo>
                  <a:lnTo>
                    <a:pt x="538" y="122"/>
                  </a:lnTo>
                  <a:lnTo>
                    <a:pt x="538" y="102"/>
                  </a:lnTo>
                  <a:lnTo>
                    <a:pt x="522" y="102"/>
                  </a:lnTo>
                  <a:close/>
                  <a:moveTo>
                    <a:pt x="532" y="65"/>
                  </a:moveTo>
                  <a:lnTo>
                    <a:pt x="532" y="49"/>
                  </a:lnTo>
                  <a:lnTo>
                    <a:pt x="459" y="49"/>
                  </a:lnTo>
                  <a:lnTo>
                    <a:pt x="459" y="65"/>
                  </a:lnTo>
                  <a:lnTo>
                    <a:pt x="532" y="65"/>
                  </a:lnTo>
                  <a:close/>
                  <a:moveTo>
                    <a:pt x="442" y="9"/>
                  </a:moveTo>
                  <a:lnTo>
                    <a:pt x="556" y="9"/>
                  </a:lnTo>
                  <a:lnTo>
                    <a:pt x="556" y="23"/>
                  </a:lnTo>
                  <a:lnTo>
                    <a:pt x="442" y="23"/>
                  </a:lnTo>
                  <a:lnTo>
                    <a:pt x="442" y="9"/>
                  </a:lnTo>
                  <a:close/>
                  <a:moveTo>
                    <a:pt x="582" y="153"/>
                  </a:moveTo>
                  <a:cubicBezTo>
                    <a:pt x="604" y="138"/>
                    <a:pt x="618" y="119"/>
                    <a:pt x="625" y="97"/>
                  </a:cubicBezTo>
                  <a:lnTo>
                    <a:pt x="582" y="97"/>
                  </a:lnTo>
                  <a:lnTo>
                    <a:pt x="582" y="83"/>
                  </a:lnTo>
                  <a:lnTo>
                    <a:pt x="658" y="83"/>
                  </a:lnTo>
                  <a:lnTo>
                    <a:pt x="658" y="66"/>
                  </a:lnTo>
                  <a:lnTo>
                    <a:pt x="604" y="66"/>
                  </a:lnTo>
                  <a:lnTo>
                    <a:pt x="604" y="52"/>
                  </a:lnTo>
                  <a:lnTo>
                    <a:pt x="658" y="52"/>
                  </a:lnTo>
                  <a:lnTo>
                    <a:pt x="658" y="39"/>
                  </a:lnTo>
                  <a:lnTo>
                    <a:pt x="592" y="39"/>
                  </a:lnTo>
                  <a:lnTo>
                    <a:pt x="592" y="24"/>
                  </a:lnTo>
                  <a:lnTo>
                    <a:pt x="632" y="24"/>
                  </a:lnTo>
                  <a:cubicBezTo>
                    <a:pt x="629" y="20"/>
                    <a:pt x="625" y="16"/>
                    <a:pt x="618" y="11"/>
                  </a:cubicBezTo>
                  <a:lnTo>
                    <a:pt x="630" y="3"/>
                  </a:lnTo>
                  <a:cubicBezTo>
                    <a:pt x="639" y="10"/>
                    <a:pt x="646" y="17"/>
                    <a:pt x="651" y="24"/>
                  </a:cubicBezTo>
                  <a:lnTo>
                    <a:pt x="681" y="24"/>
                  </a:lnTo>
                  <a:lnTo>
                    <a:pt x="695" y="0"/>
                  </a:lnTo>
                  <a:lnTo>
                    <a:pt x="709" y="6"/>
                  </a:lnTo>
                  <a:cubicBezTo>
                    <a:pt x="712" y="7"/>
                    <a:pt x="712" y="8"/>
                    <a:pt x="708" y="9"/>
                  </a:cubicBezTo>
                  <a:lnTo>
                    <a:pt x="697" y="24"/>
                  </a:lnTo>
                  <a:lnTo>
                    <a:pt x="739" y="24"/>
                  </a:lnTo>
                  <a:lnTo>
                    <a:pt x="739" y="39"/>
                  </a:lnTo>
                  <a:lnTo>
                    <a:pt x="673" y="39"/>
                  </a:lnTo>
                  <a:lnTo>
                    <a:pt x="673" y="52"/>
                  </a:lnTo>
                  <a:lnTo>
                    <a:pt x="728" y="52"/>
                  </a:lnTo>
                  <a:lnTo>
                    <a:pt x="728" y="66"/>
                  </a:lnTo>
                  <a:lnTo>
                    <a:pt x="673" y="66"/>
                  </a:lnTo>
                  <a:lnTo>
                    <a:pt x="673" y="83"/>
                  </a:lnTo>
                  <a:lnTo>
                    <a:pt x="750" y="83"/>
                  </a:lnTo>
                  <a:lnTo>
                    <a:pt x="750" y="97"/>
                  </a:lnTo>
                  <a:lnTo>
                    <a:pt x="642" y="97"/>
                  </a:lnTo>
                  <a:cubicBezTo>
                    <a:pt x="641" y="103"/>
                    <a:pt x="639" y="108"/>
                    <a:pt x="637" y="111"/>
                  </a:cubicBezTo>
                  <a:lnTo>
                    <a:pt x="728" y="111"/>
                  </a:lnTo>
                  <a:lnTo>
                    <a:pt x="728" y="126"/>
                  </a:lnTo>
                  <a:lnTo>
                    <a:pt x="686" y="126"/>
                  </a:lnTo>
                  <a:lnTo>
                    <a:pt x="686" y="153"/>
                  </a:lnTo>
                  <a:lnTo>
                    <a:pt x="747" y="153"/>
                  </a:lnTo>
                  <a:lnTo>
                    <a:pt x="747" y="167"/>
                  </a:lnTo>
                  <a:lnTo>
                    <a:pt x="615" y="167"/>
                  </a:lnTo>
                  <a:lnTo>
                    <a:pt x="615" y="153"/>
                  </a:lnTo>
                  <a:lnTo>
                    <a:pt x="671" y="153"/>
                  </a:lnTo>
                  <a:lnTo>
                    <a:pt x="671" y="126"/>
                  </a:lnTo>
                  <a:lnTo>
                    <a:pt x="631" y="126"/>
                  </a:lnTo>
                  <a:cubicBezTo>
                    <a:pt x="622" y="141"/>
                    <a:pt x="610" y="155"/>
                    <a:pt x="594" y="167"/>
                  </a:cubicBezTo>
                  <a:lnTo>
                    <a:pt x="582"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4" name="Line 129"/>
            <p:cNvCxnSpPr/>
            <p:nvPr/>
          </p:nvCxnSpPr>
          <p:spPr bwMode="auto">
            <a:xfrm>
              <a:off x="2082800"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5" name="Line 130"/>
            <p:cNvCxnSpPr/>
            <p:nvPr/>
          </p:nvCxnSpPr>
          <p:spPr bwMode="auto">
            <a:xfrm>
              <a:off x="2774950"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6" name="Line 131"/>
            <p:cNvCxnSpPr/>
            <p:nvPr/>
          </p:nvCxnSpPr>
          <p:spPr bwMode="auto">
            <a:xfrm>
              <a:off x="2082800" y="354330"/>
              <a:ext cx="692150"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7" name="Freeform 132"/>
            <p:cNvSpPr>
              <a:spLocks noEditPoints="1"/>
            </p:cNvSpPr>
            <p:nvPr/>
          </p:nvSpPr>
          <p:spPr bwMode="auto">
            <a:xfrm>
              <a:off x="2169160" y="427990"/>
              <a:ext cx="508000" cy="78740"/>
            </a:xfrm>
            <a:custGeom>
              <a:avLst/>
              <a:gdLst>
                <a:gd name="T0" fmla="*/ 125 w 1128"/>
                <a:gd name="T1" fmla="*/ 87 h 174"/>
                <a:gd name="T2" fmla="*/ 74 w 1128"/>
                <a:gd name="T3" fmla="*/ 94 h 174"/>
                <a:gd name="T4" fmla="*/ 153 w 1128"/>
                <a:gd name="T5" fmla="*/ 27 h 174"/>
                <a:gd name="T6" fmla="*/ 89 w 1128"/>
                <a:gd name="T7" fmla="*/ 108 h 174"/>
                <a:gd name="T8" fmla="*/ 53 w 1128"/>
                <a:gd name="T9" fmla="*/ 77 h 174"/>
                <a:gd name="T10" fmla="*/ 201 w 1128"/>
                <a:gd name="T11" fmla="*/ 143 h 174"/>
                <a:gd name="T12" fmla="*/ 194 w 1128"/>
                <a:gd name="T13" fmla="*/ 64 h 174"/>
                <a:gd name="T14" fmla="*/ 228 w 1128"/>
                <a:gd name="T15" fmla="*/ 13 h 174"/>
                <a:gd name="T16" fmla="*/ 228 w 1128"/>
                <a:gd name="T17" fmla="*/ 119 h 174"/>
                <a:gd name="T18" fmla="*/ 300 w 1128"/>
                <a:gd name="T19" fmla="*/ 154 h 174"/>
                <a:gd name="T20" fmla="*/ 277 w 1128"/>
                <a:gd name="T21" fmla="*/ 50 h 174"/>
                <a:gd name="T22" fmla="*/ 291 w 1128"/>
                <a:gd name="T23" fmla="*/ 14 h 174"/>
                <a:gd name="T24" fmla="*/ 319 w 1128"/>
                <a:gd name="T25" fmla="*/ 171 h 174"/>
                <a:gd name="T26" fmla="*/ 300 w 1128"/>
                <a:gd name="T27" fmla="*/ 104 h 174"/>
                <a:gd name="T28" fmla="*/ 321 w 1128"/>
                <a:gd name="T29" fmla="*/ 122 h 174"/>
                <a:gd name="T30" fmla="*/ 399 w 1128"/>
                <a:gd name="T31" fmla="*/ 172 h 174"/>
                <a:gd name="T32" fmla="*/ 425 w 1128"/>
                <a:gd name="T33" fmla="*/ 4 h 174"/>
                <a:gd name="T34" fmla="*/ 533 w 1128"/>
                <a:gd name="T35" fmla="*/ 50 h 174"/>
                <a:gd name="T36" fmla="*/ 481 w 1128"/>
                <a:gd name="T37" fmla="*/ 36 h 174"/>
                <a:gd name="T38" fmla="*/ 495 w 1128"/>
                <a:gd name="T39" fmla="*/ 0 h 174"/>
                <a:gd name="T40" fmla="*/ 496 w 1128"/>
                <a:gd name="T41" fmla="*/ 36 h 174"/>
                <a:gd name="T42" fmla="*/ 476 w 1128"/>
                <a:gd name="T43" fmla="*/ 62 h 174"/>
                <a:gd name="T44" fmla="*/ 476 w 1128"/>
                <a:gd name="T45" fmla="*/ 87 h 174"/>
                <a:gd name="T46" fmla="*/ 476 w 1128"/>
                <a:gd name="T47" fmla="*/ 112 h 174"/>
                <a:gd name="T48" fmla="*/ 447 w 1128"/>
                <a:gd name="T49" fmla="*/ 151 h 174"/>
                <a:gd name="T50" fmla="*/ 432 w 1128"/>
                <a:gd name="T51" fmla="*/ 172 h 174"/>
                <a:gd name="T52" fmla="*/ 600 w 1128"/>
                <a:gd name="T53" fmla="*/ 45 h 174"/>
                <a:gd name="T54" fmla="*/ 677 w 1128"/>
                <a:gd name="T55" fmla="*/ 163 h 174"/>
                <a:gd name="T56" fmla="*/ 651 w 1128"/>
                <a:gd name="T57" fmla="*/ 36 h 174"/>
                <a:gd name="T58" fmla="*/ 594 w 1128"/>
                <a:gd name="T59" fmla="*/ 103 h 174"/>
                <a:gd name="T60" fmla="*/ 614 w 1128"/>
                <a:gd name="T61" fmla="*/ 55 h 174"/>
                <a:gd name="T62" fmla="*/ 847 w 1128"/>
                <a:gd name="T63" fmla="*/ 130 h 174"/>
                <a:gd name="T64" fmla="*/ 870 w 1128"/>
                <a:gd name="T65" fmla="*/ 157 h 174"/>
                <a:gd name="T66" fmla="*/ 935 w 1128"/>
                <a:gd name="T67" fmla="*/ 111 h 174"/>
                <a:gd name="T68" fmla="*/ 903 w 1128"/>
                <a:gd name="T69" fmla="*/ 131 h 174"/>
                <a:gd name="T70" fmla="*/ 789 w 1128"/>
                <a:gd name="T71" fmla="*/ 56 h 174"/>
                <a:gd name="T72" fmla="*/ 804 w 1128"/>
                <a:gd name="T73" fmla="*/ 3 h 174"/>
                <a:gd name="T74" fmla="*/ 804 w 1128"/>
                <a:gd name="T75" fmla="*/ 56 h 174"/>
                <a:gd name="T76" fmla="*/ 804 w 1128"/>
                <a:gd name="T77" fmla="*/ 174 h 174"/>
                <a:gd name="T78" fmla="*/ 789 w 1128"/>
                <a:gd name="T79" fmla="*/ 56 h 174"/>
                <a:gd name="T80" fmla="*/ 921 w 1128"/>
                <a:gd name="T81" fmla="*/ 102 h 174"/>
                <a:gd name="T82" fmla="*/ 858 w 1128"/>
                <a:gd name="T83" fmla="*/ 65 h 174"/>
                <a:gd name="T84" fmla="*/ 886 w 1128"/>
                <a:gd name="T85" fmla="*/ 65 h 174"/>
                <a:gd name="T86" fmla="*/ 899 w 1128"/>
                <a:gd name="T87" fmla="*/ 65 h 174"/>
                <a:gd name="T88" fmla="*/ 858 w 1128"/>
                <a:gd name="T89" fmla="*/ 33 h 174"/>
                <a:gd name="T90" fmla="*/ 931 w 1128"/>
                <a:gd name="T91" fmla="*/ 23 h 174"/>
                <a:gd name="T92" fmla="*/ 886 w 1128"/>
                <a:gd name="T93" fmla="*/ 33 h 174"/>
                <a:gd name="T94" fmla="*/ 1116 w 1128"/>
                <a:gd name="T95" fmla="*/ 22 h 174"/>
                <a:gd name="T96" fmla="*/ 1110 w 1128"/>
                <a:gd name="T97" fmla="*/ 59 h 174"/>
                <a:gd name="T98" fmla="*/ 1073 w 1128"/>
                <a:gd name="T99" fmla="*/ 83 h 174"/>
                <a:gd name="T100" fmla="*/ 1049 w 1128"/>
                <a:gd name="T101" fmla="*/ 125 h 174"/>
                <a:gd name="T102" fmla="*/ 1034 w 1128"/>
                <a:gd name="T103" fmla="*/ 174 h 174"/>
                <a:gd name="T104" fmla="*/ 1034 w 1128"/>
                <a:gd name="T105" fmla="*/ 108 h 174"/>
                <a:gd name="T106" fmla="*/ 998 w 1128"/>
                <a:gd name="T107" fmla="*/ 49 h 174"/>
                <a:gd name="T108" fmla="*/ 1061 w 1128"/>
                <a:gd name="T109" fmla="*/ 22 h 174"/>
                <a:gd name="T110" fmla="*/ 993 w 1128"/>
                <a:gd name="T111" fmla="*/ 50 h 174"/>
                <a:gd name="T112" fmla="*/ 1002 w 1128"/>
                <a:gd name="T113" fmla="*/ 18 h 174"/>
                <a:gd name="T114" fmla="*/ 1060 w 1128"/>
                <a:gd name="T115" fmla="*/ 96 h 174"/>
                <a:gd name="T116" fmla="*/ 1031 w 1128"/>
                <a:gd name="T117" fmla="*/ 71 h 174"/>
                <a:gd name="T118" fmla="*/ 1060 w 1128"/>
                <a:gd name="T119" fmla="*/ 47 h 174"/>
                <a:gd name="T120" fmla="*/ 957 w 1128"/>
                <a:gd name="T121" fmla="*/ 99 h 174"/>
                <a:gd name="T122" fmla="*/ 957 w 1128"/>
                <a:gd name="T123"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8" h="174">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859" y="141"/>
                  </a:moveTo>
                  <a:cubicBezTo>
                    <a:pt x="861" y="143"/>
                    <a:pt x="860" y="144"/>
                    <a:pt x="856" y="144"/>
                  </a:cubicBezTo>
                  <a:cubicBezTo>
                    <a:pt x="846" y="154"/>
                    <a:pt x="836" y="162"/>
                    <a:pt x="825" y="168"/>
                  </a:cubicBezTo>
                  <a:lnTo>
                    <a:pt x="816" y="155"/>
                  </a:lnTo>
                  <a:cubicBezTo>
                    <a:pt x="829" y="148"/>
                    <a:pt x="839" y="140"/>
                    <a:pt x="847" y="130"/>
                  </a:cubicBezTo>
                  <a:lnTo>
                    <a:pt x="859" y="141"/>
                  </a:lnTo>
                  <a:close/>
                  <a:moveTo>
                    <a:pt x="876" y="171"/>
                  </a:moveTo>
                  <a:lnTo>
                    <a:pt x="866" y="171"/>
                  </a:lnTo>
                  <a:lnTo>
                    <a:pt x="862" y="157"/>
                  </a:lnTo>
                  <a:lnTo>
                    <a:pt x="870" y="157"/>
                  </a:lnTo>
                  <a:cubicBezTo>
                    <a:pt x="872" y="157"/>
                    <a:pt x="873" y="156"/>
                    <a:pt x="873" y="154"/>
                  </a:cubicBezTo>
                  <a:lnTo>
                    <a:pt x="873" y="126"/>
                  </a:lnTo>
                  <a:lnTo>
                    <a:pt x="822" y="126"/>
                  </a:lnTo>
                  <a:lnTo>
                    <a:pt x="822" y="111"/>
                  </a:lnTo>
                  <a:lnTo>
                    <a:pt x="935" y="111"/>
                  </a:lnTo>
                  <a:lnTo>
                    <a:pt x="935" y="126"/>
                  </a:lnTo>
                  <a:lnTo>
                    <a:pt x="888" y="126"/>
                  </a:lnTo>
                  <a:lnTo>
                    <a:pt x="888" y="159"/>
                  </a:lnTo>
                  <a:cubicBezTo>
                    <a:pt x="888" y="167"/>
                    <a:pt x="884" y="171"/>
                    <a:pt x="876" y="171"/>
                  </a:cubicBezTo>
                  <a:close/>
                  <a:moveTo>
                    <a:pt x="903" y="131"/>
                  </a:moveTo>
                  <a:cubicBezTo>
                    <a:pt x="914" y="140"/>
                    <a:pt x="924" y="147"/>
                    <a:pt x="934" y="152"/>
                  </a:cubicBezTo>
                  <a:lnTo>
                    <a:pt x="926" y="165"/>
                  </a:lnTo>
                  <a:cubicBezTo>
                    <a:pt x="916" y="161"/>
                    <a:pt x="905" y="153"/>
                    <a:pt x="893" y="141"/>
                  </a:cubicBezTo>
                  <a:lnTo>
                    <a:pt x="903" y="131"/>
                  </a:lnTo>
                  <a:close/>
                  <a:moveTo>
                    <a:pt x="789" y="56"/>
                  </a:moveTo>
                  <a:lnTo>
                    <a:pt x="765" y="56"/>
                  </a:lnTo>
                  <a:lnTo>
                    <a:pt x="765" y="42"/>
                  </a:lnTo>
                  <a:lnTo>
                    <a:pt x="789" y="42"/>
                  </a:lnTo>
                  <a:lnTo>
                    <a:pt x="789" y="3"/>
                  </a:lnTo>
                  <a:lnTo>
                    <a:pt x="804" y="3"/>
                  </a:lnTo>
                  <a:cubicBezTo>
                    <a:pt x="808" y="3"/>
                    <a:pt x="808" y="5"/>
                    <a:pt x="804" y="7"/>
                  </a:cubicBezTo>
                  <a:lnTo>
                    <a:pt x="804" y="42"/>
                  </a:lnTo>
                  <a:lnTo>
                    <a:pt x="825" y="42"/>
                  </a:lnTo>
                  <a:lnTo>
                    <a:pt x="825" y="56"/>
                  </a:lnTo>
                  <a:lnTo>
                    <a:pt x="804" y="56"/>
                  </a:lnTo>
                  <a:lnTo>
                    <a:pt x="804" y="75"/>
                  </a:lnTo>
                  <a:cubicBezTo>
                    <a:pt x="812" y="79"/>
                    <a:pt x="819" y="84"/>
                    <a:pt x="826" y="92"/>
                  </a:cubicBezTo>
                  <a:lnTo>
                    <a:pt x="818" y="106"/>
                  </a:lnTo>
                  <a:cubicBezTo>
                    <a:pt x="813" y="101"/>
                    <a:pt x="809" y="97"/>
                    <a:pt x="804" y="93"/>
                  </a:cubicBezTo>
                  <a:lnTo>
                    <a:pt x="804" y="174"/>
                  </a:lnTo>
                  <a:lnTo>
                    <a:pt x="789" y="174"/>
                  </a:lnTo>
                  <a:lnTo>
                    <a:pt x="789" y="99"/>
                  </a:lnTo>
                  <a:cubicBezTo>
                    <a:pt x="785" y="110"/>
                    <a:pt x="778" y="121"/>
                    <a:pt x="768" y="130"/>
                  </a:cubicBezTo>
                  <a:lnTo>
                    <a:pt x="759" y="117"/>
                  </a:lnTo>
                  <a:cubicBezTo>
                    <a:pt x="777" y="96"/>
                    <a:pt x="787" y="76"/>
                    <a:pt x="789" y="56"/>
                  </a:cubicBezTo>
                  <a:close/>
                  <a:moveTo>
                    <a:pt x="921" y="102"/>
                  </a:moveTo>
                  <a:lnTo>
                    <a:pt x="836" y="102"/>
                  </a:lnTo>
                  <a:lnTo>
                    <a:pt x="836" y="87"/>
                  </a:lnTo>
                  <a:lnTo>
                    <a:pt x="921" y="87"/>
                  </a:lnTo>
                  <a:lnTo>
                    <a:pt x="921" y="102"/>
                  </a:lnTo>
                  <a:close/>
                  <a:moveTo>
                    <a:pt x="858" y="65"/>
                  </a:moveTo>
                  <a:lnTo>
                    <a:pt x="858" y="45"/>
                  </a:lnTo>
                  <a:lnTo>
                    <a:pt x="843" y="45"/>
                  </a:lnTo>
                  <a:lnTo>
                    <a:pt x="843" y="65"/>
                  </a:lnTo>
                  <a:lnTo>
                    <a:pt x="858" y="65"/>
                  </a:lnTo>
                  <a:close/>
                  <a:moveTo>
                    <a:pt x="886" y="65"/>
                  </a:moveTo>
                  <a:lnTo>
                    <a:pt x="886" y="45"/>
                  </a:lnTo>
                  <a:lnTo>
                    <a:pt x="871" y="45"/>
                  </a:lnTo>
                  <a:lnTo>
                    <a:pt x="871" y="65"/>
                  </a:lnTo>
                  <a:lnTo>
                    <a:pt x="886" y="65"/>
                  </a:lnTo>
                  <a:close/>
                  <a:moveTo>
                    <a:pt x="899" y="65"/>
                  </a:moveTo>
                  <a:lnTo>
                    <a:pt x="914" y="65"/>
                  </a:lnTo>
                  <a:lnTo>
                    <a:pt x="914" y="45"/>
                  </a:lnTo>
                  <a:lnTo>
                    <a:pt x="899" y="45"/>
                  </a:lnTo>
                  <a:lnTo>
                    <a:pt x="899" y="65"/>
                  </a:lnTo>
                  <a:close/>
                  <a:moveTo>
                    <a:pt x="927" y="33"/>
                  </a:moveTo>
                  <a:lnTo>
                    <a:pt x="927" y="77"/>
                  </a:lnTo>
                  <a:lnTo>
                    <a:pt x="831" y="77"/>
                  </a:lnTo>
                  <a:lnTo>
                    <a:pt x="831" y="33"/>
                  </a:lnTo>
                  <a:lnTo>
                    <a:pt x="858" y="33"/>
                  </a:lnTo>
                  <a:lnTo>
                    <a:pt x="858" y="23"/>
                  </a:lnTo>
                  <a:lnTo>
                    <a:pt x="826" y="23"/>
                  </a:lnTo>
                  <a:lnTo>
                    <a:pt x="826" y="9"/>
                  </a:lnTo>
                  <a:lnTo>
                    <a:pt x="931" y="9"/>
                  </a:lnTo>
                  <a:lnTo>
                    <a:pt x="931" y="23"/>
                  </a:lnTo>
                  <a:lnTo>
                    <a:pt x="899" y="23"/>
                  </a:lnTo>
                  <a:lnTo>
                    <a:pt x="899" y="33"/>
                  </a:lnTo>
                  <a:lnTo>
                    <a:pt x="927" y="33"/>
                  </a:lnTo>
                  <a:close/>
                  <a:moveTo>
                    <a:pt x="871" y="33"/>
                  </a:moveTo>
                  <a:lnTo>
                    <a:pt x="886" y="33"/>
                  </a:lnTo>
                  <a:lnTo>
                    <a:pt x="886" y="23"/>
                  </a:lnTo>
                  <a:lnTo>
                    <a:pt x="871" y="23"/>
                  </a:lnTo>
                  <a:lnTo>
                    <a:pt x="871" y="33"/>
                  </a:lnTo>
                  <a:close/>
                  <a:moveTo>
                    <a:pt x="1074" y="22"/>
                  </a:moveTo>
                  <a:lnTo>
                    <a:pt x="1116" y="22"/>
                  </a:lnTo>
                  <a:lnTo>
                    <a:pt x="1116" y="34"/>
                  </a:lnTo>
                  <a:lnTo>
                    <a:pt x="1073" y="34"/>
                  </a:lnTo>
                  <a:lnTo>
                    <a:pt x="1073" y="47"/>
                  </a:lnTo>
                  <a:lnTo>
                    <a:pt x="1110" y="47"/>
                  </a:lnTo>
                  <a:lnTo>
                    <a:pt x="1110" y="59"/>
                  </a:lnTo>
                  <a:lnTo>
                    <a:pt x="1073" y="59"/>
                  </a:lnTo>
                  <a:lnTo>
                    <a:pt x="1073" y="71"/>
                  </a:lnTo>
                  <a:lnTo>
                    <a:pt x="1110" y="71"/>
                  </a:lnTo>
                  <a:lnTo>
                    <a:pt x="1110" y="83"/>
                  </a:lnTo>
                  <a:lnTo>
                    <a:pt x="1073" y="83"/>
                  </a:lnTo>
                  <a:lnTo>
                    <a:pt x="1073" y="96"/>
                  </a:lnTo>
                  <a:lnTo>
                    <a:pt x="1120" y="96"/>
                  </a:lnTo>
                  <a:lnTo>
                    <a:pt x="1120" y="108"/>
                  </a:lnTo>
                  <a:lnTo>
                    <a:pt x="1049" y="108"/>
                  </a:lnTo>
                  <a:lnTo>
                    <a:pt x="1049" y="125"/>
                  </a:lnTo>
                  <a:lnTo>
                    <a:pt x="1128" y="125"/>
                  </a:lnTo>
                  <a:lnTo>
                    <a:pt x="1128" y="139"/>
                  </a:lnTo>
                  <a:lnTo>
                    <a:pt x="1049" y="139"/>
                  </a:lnTo>
                  <a:lnTo>
                    <a:pt x="1049" y="174"/>
                  </a:lnTo>
                  <a:lnTo>
                    <a:pt x="1034" y="174"/>
                  </a:lnTo>
                  <a:lnTo>
                    <a:pt x="1034" y="139"/>
                  </a:lnTo>
                  <a:lnTo>
                    <a:pt x="956" y="139"/>
                  </a:lnTo>
                  <a:lnTo>
                    <a:pt x="956" y="125"/>
                  </a:lnTo>
                  <a:lnTo>
                    <a:pt x="1034" y="125"/>
                  </a:lnTo>
                  <a:lnTo>
                    <a:pt x="1034" y="108"/>
                  </a:lnTo>
                  <a:lnTo>
                    <a:pt x="1026" y="108"/>
                  </a:lnTo>
                  <a:lnTo>
                    <a:pt x="1018" y="108"/>
                  </a:lnTo>
                  <a:lnTo>
                    <a:pt x="1018" y="50"/>
                  </a:lnTo>
                  <a:cubicBezTo>
                    <a:pt x="1015" y="54"/>
                    <a:pt x="1011" y="58"/>
                    <a:pt x="1006" y="63"/>
                  </a:cubicBezTo>
                  <a:lnTo>
                    <a:pt x="998" y="49"/>
                  </a:lnTo>
                  <a:cubicBezTo>
                    <a:pt x="1013" y="38"/>
                    <a:pt x="1024" y="22"/>
                    <a:pt x="1031" y="3"/>
                  </a:cubicBezTo>
                  <a:lnTo>
                    <a:pt x="1044" y="7"/>
                  </a:lnTo>
                  <a:cubicBezTo>
                    <a:pt x="1046" y="9"/>
                    <a:pt x="1046" y="10"/>
                    <a:pt x="1042" y="11"/>
                  </a:cubicBezTo>
                  <a:cubicBezTo>
                    <a:pt x="1041" y="15"/>
                    <a:pt x="1039" y="19"/>
                    <a:pt x="1036" y="22"/>
                  </a:cubicBezTo>
                  <a:lnTo>
                    <a:pt x="1061" y="22"/>
                  </a:lnTo>
                  <a:cubicBezTo>
                    <a:pt x="1065" y="15"/>
                    <a:pt x="1068" y="9"/>
                    <a:pt x="1071" y="3"/>
                  </a:cubicBezTo>
                  <a:lnTo>
                    <a:pt x="1084" y="7"/>
                  </a:lnTo>
                  <a:cubicBezTo>
                    <a:pt x="1086" y="9"/>
                    <a:pt x="1085" y="10"/>
                    <a:pt x="1082" y="11"/>
                  </a:cubicBezTo>
                  <a:cubicBezTo>
                    <a:pt x="1080" y="13"/>
                    <a:pt x="1078" y="17"/>
                    <a:pt x="1074" y="22"/>
                  </a:cubicBezTo>
                  <a:close/>
                  <a:moveTo>
                    <a:pt x="993" y="50"/>
                  </a:moveTo>
                  <a:lnTo>
                    <a:pt x="982" y="64"/>
                  </a:lnTo>
                  <a:cubicBezTo>
                    <a:pt x="975" y="57"/>
                    <a:pt x="968" y="52"/>
                    <a:pt x="961" y="49"/>
                  </a:cubicBezTo>
                  <a:lnTo>
                    <a:pt x="971" y="36"/>
                  </a:lnTo>
                  <a:cubicBezTo>
                    <a:pt x="978" y="38"/>
                    <a:pt x="985" y="43"/>
                    <a:pt x="993" y="50"/>
                  </a:cubicBezTo>
                  <a:close/>
                  <a:moveTo>
                    <a:pt x="1002" y="18"/>
                  </a:moveTo>
                  <a:lnTo>
                    <a:pt x="992" y="32"/>
                  </a:lnTo>
                  <a:cubicBezTo>
                    <a:pt x="986" y="26"/>
                    <a:pt x="979" y="21"/>
                    <a:pt x="970" y="18"/>
                  </a:cubicBezTo>
                  <a:lnTo>
                    <a:pt x="980" y="6"/>
                  </a:lnTo>
                  <a:cubicBezTo>
                    <a:pt x="989" y="9"/>
                    <a:pt x="996" y="13"/>
                    <a:pt x="1002" y="18"/>
                  </a:cubicBezTo>
                  <a:close/>
                  <a:moveTo>
                    <a:pt x="1060" y="96"/>
                  </a:moveTo>
                  <a:lnTo>
                    <a:pt x="1060" y="83"/>
                  </a:lnTo>
                  <a:lnTo>
                    <a:pt x="1031" y="83"/>
                  </a:lnTo>
                  <a:lnTo>
                    <a:pt x="1031" y="96"/>
                  </a:lnTo>
                  <a:lnTo>
                    <a:pt x="1060" y="96"/>
                  </a:lnTo>
                  <a:close/>
                  <a:moveTo>
                    <a:pt x="1031" y="71"/>
                  </a:moveTo>
                  <a:lnTo>
                    <a:pt x="1060" y="71"/>
                  </a:lnTo>
                  <a:lnTo>
                    <a:pt x="1060" y="59"/>
                  </a:lnTo>
                  <a:lnTo>
                    <a:pt x="1031" y="59"/>
                  </a:lnTo>
                  <a:lnTo>
                    <a:pt x="1031" y="71"/>
                  </a:lnTo>
                  <a:close/>
                  <a:moveTo>
                    <a:pt x="1060" y="47"/>
                  </a:moveTo>
                  <a:lnTo>
                    <a:pt x="1060" y="34"/>
                  </a:lnTo>
                  <a:lnTo>
                    <a:pt x="1031" y="34"/>
                  </a:lnTo>
                  <a:lnTo>
                    <a:pt x="1031" y="47"/>
                  </a:lnTo>
                  <a:lnTo>
                    <a:pt x="1060" y="47"/>
                  </a:lnTo>
                  <a:close/>
                  <a:moveTo>
                    <a:pt x="957" y="99"/>
                  </a:moveTo>
                  <a:cubicBezTo>
                    <a:pt x="970" y="92"/>
                    <a:pt x="983" y="81"/>
                    <a:pt x="996" y="67"/>
                  </a:cubicBezTo>
                  <a:lnTo>
                    <a:pt x="1007" y="78"/>
                  </a:lnTo>
                  <a:cubicBezTo>
                    <a:pt x="994" y="93"/>
                    <a:pt x="982" y="104"/>
                    <a:pt x="971" y="111"/>
                  </a:cubicBezTo>
                  <a:cubicBezTo>
                    <a:pt x="972" y="114"/>
                    <a:pt x="971" y="116"/>
                    <a:pt x="969" y="115"/>
                  </a:cubicBezTo>
                  <a:lnTo>
                    <a:pt x="957" y="9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8" name="Freeform 133"/>
            <p:cNvSpPr>
              <a:spLocks noEditPoints="1"/>
            </p:cNvSpPr>
            <p:nvPr/>
          </p:nvSpPr>
          <p:spPr bwMode="auto">
            <a:xfrm>
              <a:off x="2339975" y="536575"/>
              <a:ext cx="163195" cy="78740"/>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9" name="Line 134"/>
            <p:cNvCxnSpPr/>
            <p:nvPr/>
          </p:nvCxnSpPr>
          <p:spPr bwMode="auto">
            <a:xfrm>
              <a:off x="2774950" y="354330"/>
              <a:ext cx="0" cy="14414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0" name="Line 135"/>
            <p:cNvCxnSpPr/>
            <p:nvPr/>
          </p:nvCxnSpPr>
          <p:spPr bwMode="auto">
            <a:xfrm>
              <a:off x="3726815" y="354330"/>
              <a:ext cx="0" cy="14414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1" name="Line 136"/>
            <p:cNvCxnSpPr/>
            <p:nvPr/>
          </p:nvCxnSpPr>
          <p:spPr bwMode="auto">
            <a:xfrm>
              <a:off x="2774950" y="354330"/>
              <a:ext cx="95186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2" name="Line 137"/>
            <p:cNvCxnSpPr/>
            <p:nvPr/>
          </p:nvCxnSpPr>
          <p:spPr bwMode="auto">
            <a:xfrm>
              <a:off x="2774950" y="498475"/>
              <a:ext cx="95186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43" name="Freeform 138"/>
            <p:cNvSpPr>
              <a:spLocks noEditPoints="1"/>
            </p:cNvSpPr>
            <p:nvPr/>
          </p:nvSpPr>
          <p:spPr bwMode="auto">
            <a:xfrm>
              <a:off x="2874010" y="391795"/>
              <a:ext cx="728980" cy="78740"/>
            </a:xfrm>
            <a:custGeom>
              <a:avLst/>
              <a:gdLst>
                <a:gd name="T0" fmla="*/ 76 w 1618"/>
                <a:gd name="T1" fmla="*/ 66 h 174"/>
                <a:gd name="T2" fmla="*/ 10 w 1618"/>
                <a:gd name="T3" fmla="*/ 24 h 174"/>
                <a:gd name="T4" fmla="*/ 113 w 1618"/>
                <a:gd name="T5" fmla="*/ 0 h 174"/>
                <a:gd name="T6" fmla="*/ 91 w 1618"/>
                <a:gd name="T7" fmla="*/ 39 h 174"/>
                <a:gd name="T8" fmla="*/ 168 w 1618"/>
                <a:gd name="T9" fmla="*/ 83 h 174"/>
                <a:gd name="T10" fmla="*/ 104 w 1618"/>
                <a:gd name="T11" fmla="*/ 126 h 174"/>
                <a:gd name="T12" fmla="*/ 89 w 1618"/>
                <a:gd name="T13" fmla="*/ 153 h 174"/>
                <a:gd name="T14" fmla="*/ 233 w 1618"/>
                <a:gd name="T15" fmla="*/ 153 h 174"/>
                <a:gd name="T16" fmla="*/ 354 w 1618"/>
                <a:gd name="T17" fmla="*/ 88 h 174"/>
                <a:gd name="T18" fmla="*/ 320 w 1618"/>
                <a:gd name="T19" fmla="*/ 50 h 174"/>
                <a:gd name="T20" fmla="*/ 213 w 1618"/>
                <a:gd name="T21" fmla="*/ 103 h 174"/>
                <a:gd name="T22" fmla="*/ 431 w 1618"/>
                <a:gd name="T23" fmla="*/ 125 h 174"/>
                <a:gd name="T24" fmla="*/ 499 w 1618"/>
                <a:gd name="T25" fmla="*/ 116 h 174"/>
                <a:gd name="T26" fmla="*/ 428 w 1618"/>
                <a:gd name="T27" fmla="*/ 65 h 174"/>
                <a:gd name="T28" fmla="*/ 513 w 1618"/>
                <a:gd name="T29" fmla="*/ 127 h 174"/>
                <a:gd name="T30" fmla="*/ 492 w 1618"/>
                <a:gd name="T31" fmla="*/ 41 h 174"/>
                <a:gd name="T32" fmla="*/ 492 w 1618"/>
                <a:gd name="T33" fmla="*/ 87 h 174"/>
                <a:gd name="T34" fmla="*/ 605 w 1618"/>
                <a:gd name="T35" fmla="*/ 136 h 174"/>
                <a:gd name="T36" fmla="*/ 543 w 1618"/>
                <a:gd name="T37" fmla="*/ 91 h 174"/>
                <a:gd name="T38" fmla="*/ 589 w 1618"/>
                <a:gd name="T39" fmla="*/ 65 h 174"/>
                <a:gd name="T40" fmla="*/ 540 w 1618"/>
                <a:gd name="T41" fmla="*/ 120 h 174"/>
                <a:gd name="T42" fmla="*/ 706 w 1618"/>
                <a:gd name="T43" fmla="*/ 80 h 174"/>
                <a:gd name="T44" fmla="*/ 670 w 1618"/>
                <a:gd name="T45" fmla="*/ 54 h 174"/>
                <a:gd name="T46" fmla="*/ 685 w 1618"/>
                <a:gd name="T47" fmla="*/ 28 h 174"/>
                <a:gd name="T48" fmla="*/ 744 w 1618"/>
                <a:gd name="T49" fmla="*/ 124 h 174"/>
                <a:gd name="T50" fmla="*/ 773 w 1618"/>
                <a:gd name="T51" fmla="*/ 161 h 174"/>
                <a:gd name="T52" fmla="*/ 763 w 1618"/>
                <a:gd name="T53" fmla="*/ 144 h 174"/>
                <a:gd name="T54" fmla="*/ 876 w 1618"/>
                <a:gd name="T55" fmla="*/ 86 h 174"/>
                <a:gd name="T56" fmla="*/ 916 w 1618"/>
                <a:gd name="T57" fmla="*/ 173 h 174"/>
                <a:gd name="T58" fmla="*/ 955 w 1618"/>
                <a:gd name="T59" fmla="*/ 128 h 174"/>
                <a:gd name="T60" fmla="*/ 1036 w 1618"/>
                <a:gd name="T61" fmla="*/ 171 h 174"/>
                <a:gd name="T62" fmla="*/ 940 w 1618"/>
                <a:gd name="T63" fmla="*/ 114 h 174"/>
                <a:gd name="T64" fmla="*/ 944 w 1618"/>
                <a:gd name="T65" fmla="*/ 75 h 174"/>
                <a:gd name="T66" fmla="*/ 1048 w 1618"/>
                <a:gd name="T67" fmla="*/ 35 h 174"/>
                <a:gd name="T68" fmla="*/ 1029 w 1618"/>
                <a:gd name="T69" fmla="*/ 22 h 174"/>
                <a:gd name="T70" fmla="*/ 1078 w 1618"/>
                <a:gd name="T71" fmla="*/ 157 h 174"/>
                <a:gd name="T72" fmla="*/ 1105 w 1618"/>
                <a:gd name="T73" fmla="*/ 36 h 174"/>
                <a:gd name="T74" fmla="*/ 1118 w 1618"/>
                <a:gd name="T75" fmla="*/ 6 h 174"/>
                <a:gd name="T76" fmla="*/ 1145 w 1618"/>
                <a:gd name="T77" fmla="*/ 51 h 174"/>
                <a:gd name="T78" fmla="*/ 1118 w 1618"/>
                <a:gd name="T79" fmla="*/ 120 h 174"/>
                <a:gd name="T80" fmla="*/ 1210 w 1618"/>
                <a:gd name="T81" fmla="*/ 143 h 174"/>
                <a:gd name="T82" fmla="*/ 1189 w 1618"/>
                <a:gd name="T83" fmla="*/ 152 h 174"/>
                <a:gd name="T84" fmla="*/ 1174 w 1618"/>
                <a:gd name="T85" fmla="*/ 81 h 174"/>
                <a:gd name="T86" fmla="*/ 1174 w 1618"/>
                <a:gd name="T87" fmla="*/ 69 h 174"/>
                <a:gd name="T88" fmla="*/ 1156 w 1618"/>
                <a:gd name="T89" fmla="*/ 23 h 174"/>
                <a:gd name="T90" fmla="*/ 1231 w 1618"/>
                <a:gd name="T91" fmla="*/ 41 h 174"/>
                <a:gd name="T92" fmla="*/ 1118 w 1618"/>
                <a:gd name="T93" fmla="*/ 87 h 174"/>
                <a:gd name="T94" fmla="*/ 1105 w 1618"/>
                <a:gd name="T95" fmla="*/ 87 h 174"/>
                <a:gd name="T96" fmla="*/ 1427 w 1618"/>
                <a:gd name="T97" fmla="*/ 141 h 174"/>
                <a:gd name="T98" fmla="*/ 1421 w 1618"/>
                <a:gd name="T99" fmla="*/ 14 h 174"/>
                <a:gd name="T100" fmla="*/ 1417 w 1618"/>
                <a:gd name="T101" fmla="*/ 116 h 174"/>
                <a:gd name="T102" fmla="*/ 1306 w 1618"/>
                <a:gd name="T103" fmla="*/ 60 h 174"/>
                <a:gd name="T104" fmla="*/ 1576 w 1618"/>
                <a:gd name="T105" fmla="*/ 68 h 174"/>
                <a:gd name="T106" fmla="*/ 1591 w 1618"/>
                <a:gd name="T107" fmla="*/ 171 h 174"/>
                <a:gd name="T108" fmla="*/ 1520 w 1618"/>
                <a:gd name="T109" fmla="*/ 136 h 174"/>
                <a:gd name="T110" fmla="*/ 1560 w 1618"/>
                <a:gd name="T111" fmla="*/ 109 h 174"/>
                <a:gd name="T112" fmla="*/ 1520 w 1618"/>
                <a:gd name="T113" fmla="*/ 148 h 174"/>
                <a:gd name="T114" fmla="*/ 1603 w 1618"/>
                <a:gd name="T115" fmla="*/ 20 h 174"/>
                <a:gd name="T116" fmla="*/ 1564 w 1618"/>
                <a:gd name="T117" fmla="*/ 56 h 174"/>
                <a:gd name="T118" fmla="*/ 1514 w 1618"/>
                <a:gd name="T119" fmla="*/ 56 h 174"/>
                <a:gd name="T120" fmla="*/ 1514 w 1618"/>
                <a:gd name="T121" fmla="*/ 32 h 174"/>
                <a:gd name="T122" fmla="*/ 1529 w 1618"/>
                <a:gd name="T123" fmla="*/ 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8" h="174">
                  <a:moveTo>
                    <a:pt x="0" y="153"/>
                  </a:moveTo>
                  <a:cubicBezTo>
                    <a:pt x="22" y="138"/>
                    <a:pt x="36" y="119"/>
                    <a:pt x="43" y="97"/>
                  </a:cubicBezTo>
                  <a:lnTo>
                    <a:pt x="0" y="97"/>
                  </a:lnTo>
                  <a:lnTo>
                    <a:pt x="0" y="83"/>
                  </a:lnTo>
                  <a:lnTo>
                    <a:pt x="76" y="83"/>
                  </a:lnTo>
                  <a:lnTo>
                    <a:pt x="76" y="66"/>
                  </a:lnTo>
                  <a:lnTo>
                    <a:pt x="22" y="66"/>
                  </a:lnTo>
                  <a:lnTo>
                    <a:pt x="22" y="52"/>
                  </a:lnTo>
                  <a:lnTo>
                    <a:pt x="76" y="52"/>
                  </a:lnTo>
                  <a:lnTo>
                    <a:pt x="76" y="39"/>
                  </a:lnTo>
                  <a:lnTo>
                    <a:pt x="10" y="39"/>
                  </a:lnTo>
                  <a:lnTo>
                    <a:pt x="10" y="24"/>
                  </a:lnTo>
                  <a:lnTo>
                    <a:pt x="50" y="24"/>
                  </a:lnTo>
                  <a:cubicBezTo>
                    <a:pt x="47" y="20"/>
                    <a:pt x="43" y="16"/>
                    <a:pt x="36" y="11"/>
                  </a:cubicBezTo>
                  <a:lnTo>
                    <a:pt x="48" y="3"/>
                  </a:lnTo>
                  <a:cubicBezTo>
                    <a:pt x="57" y="10"/>
                    <a:pt x="64" y="17"/>
                    <a:pt x="69" y="24"/>
                  </a:cubicBezTo>
                  <a:lnTo>
                    <a:pt x="99" y="24"/>
                  </a:lnTo>
                  <a:lnTo>
                    <a:pt x="113" y="0"/>
                  </a:lnTo>
                  <a:lnTo>
                    <a:pt x="127" y="6"/>
                  </a:lnTo>
                  <a:cubicBezTo>
                    <a:pt x="130" y="7"/>
                    <a:pt x="130" y="8"/>
                    <a:pt x="126" y="9"/>
                  </a:cubicBezTo>
                  <a:lnTo>
                    <a:pt x="115" y="24"/>
                  </a:lnTo>
                  <a:lnTo>
                    <a:pt x="157" y="24"/>
                  </a:lnTo>
                  <a:lnTo>
                    <a:pt x="157" y="39"/>
                  </a:lnTo>
                  <a:lnTo>
                    <a:pt x="91" y="39"/>
                  </a:lnTo>
                  <a:lnTo>
                    <a:pt x="91" y="52"/>
                  </a:lnTo>
                  <a:lnTo>
                    <a:pt x="146" y="52"/>
                  </a:lnTo>
                  <a:lnTo>
                    <a:pt x="146" y="66"/>
                  </a:lnTo>
                  <a:lnTo>
                    <a:pt x="91" y="66"/>
                  </a:lnTo>
                  <a:lnTo>
                    <a:pt x="91" y="83"/>
                  </a:lnTo>
                  <a:lnTo>
                    <a:pt x="168" y="83"/>
                  </a:lnTo>
                  <a:lnTo>
                    <a:pt x="168" y="97"/>
                  </a:lnTo>
                  <a:lnTo>
                    <a:pt x="60" y="97"/>
                  </a:lnTo>
                  <a:cubicBezTo>
                    <a:pt x="59" y="103"/>
                    <a:pt x="57" y="108"/>
                    <a:pt x="55" y="111"/>
                  </a:cubicBezTo>
                  <a:lnTo>
                    <a:pt x="146" y="111"/>
                  </a:lnTo>
                  <a:lnTo>
                    <a:pt x="146" y="126"/>
                  </a:lnTo>
                  <a:lnTo>
                    <a:pt x="104" y="126"/>
                  </a:lnTo>
                  <a:lnTo>
                    <a:pt x="104" y="153"/>
                  </a:lnTo>
                  <a:lnTo>
                    <a:pt x="165" y="153"/>
                  </a:lnTo>
                  <a:lnTo>
                    <a:pt x="165" y="167"/>
                  </a:lnTo>
                  <a:lnTo>
                    <a:pt x="33" y="167"/>
                  </a:lnTo>
                  <a:lnTo>
                    <a:pt x="33" y="153"/>
                  </a:lnTo>
                  <a:lnTo>
                    <a:pt x="89" y="153"/>
                  </a:lnTo>
                  <a:lnTo>
                    <a:pt x="89" y="126"/>
                  </a:lnTo>
                  <a:lnTo>
                    <a:pt x="49" y="126"/>
                  </a:lnTo>
                  <a:cubicBezTo>
                    <a:pt x="40" y="141"/>
                    <a:pt x="28" y="155"/>
                    <a:pt x="12" y="167"/>
                  </a:cubicBezTo>
                  <a:lnTo>
                    <a:pt x="0" y="153"/>
                  </a:lnTo>
                  <a:close/>
                  <a:moveTo>
                    <a:pt x="253" y="144"/>
                  </a:moveTo>
                  <a:cubicBezTo>
                    <a:pt x="247" y="150"/>
                    <a:pt x="240" y="153"/>
                    <a:pt x="233" y="153"/>
                  </a:cubicBezTo>
                  <a:cubicBezTo>
                    <a:pt x="225" y="153"/>
                    <a:pt x="219" y="151"/>
                    <a:pt x="214" y="147"/>
                  </a:cubicBezTo>
                  <a:cubicBezTo>
                    <a:pt x="202" y="135"/>
                    <a:pt x="196" y="120"/>
                    <a:pt x="196" y="102"/>
                  </a:cubicBezTo>
                  <a:cubicBezTo>
                    <a:pt x="196" y="80"/>
                    <a:pt x="204" y="61"/>
                    <a:pt x="219" y="45"/>
                  </a:cubicBezTo>
                  <a:cubicBezTo>
                    <a:pt x="236" y="28"/>
                    <a:pt x="257" y="20"/>
                    <a:pt x="282" y="20"/>
                  </a:cubicBezTo>
                  <a:cubicBezTo>
                    <a:pt x="304" y="20"/>
                    <a:pt x="321" y="26"/>
                    <a:pt x="333" y="39"/>
                  </a:cubicBezTo>
                  <a:cubicBezTo>
                    <a:pt x="347" y="53"/>
                    <a:pt x="354" y="69"/>
                    <a:pt x="354" y="88"/>
                  </a:cubicBezTo>
                  <a:cubicBezTo>
                    <a:pt x="354" y="109"/>
                    <a:pt x="348" y="125"/>
                    <a:pt x="335" y="138"/>
                  </a:cubicBezTo>
                  <a:cubicBezTo>
                    <a:pt x="326" y="147"/>
                    <a:pt x="313" y="155"/>
                    <a:pt x="296" y="163"/>
                  </a:cubicBezTo>
                  <a:lnTo>
                    <a:pt x="280" y="147"/>
                  </a:lnTo>
                  <a:cubicBezTo>
                    <a:pt x="298" y="142"/>
                    <a:pt x="311" y="134"/>
                    <a:pt x="321" y="124"/>
                  </a:cubicBezTo>
                  <a:cubicBezTo>
                    <a:pt x="331" y="115"/>
                    <a:pt x="336" y="103"/>
                    <a:pt x="336" y="90"/>
                  </a:cubicBezTo>
                  <a:cubicBezTo>
                    <a:pt x="336" y="74"/>
                    <a:pt x="330" y="60"/>
                    <a:pt x="320" y="50"/>
                  </a:cubicBezTo>
                  <a:cubicBezTo>
                    <a:pt x="309" y="39"/>
                    <a:pt x="293" y="35"/>
                    <a:pt x="270" y="36"/>
                  </a:cubicBezTo>
                  <a:lnTo>
                    <a:pt x="284" y="42"/>
                  </a:lnTo>
                  <a:cubicBezTo>
                    <a:pt x="290" y="45"/>
                    <a:pt x="290" y="48"/>
                    <a:pt x="284" y="51"/>
                  </a:cubicBezTo>
                  <a:cubicBezTo>
                    <a:pt x="275" y="101"/>
                    <a:pt x="265" y="132"/>
                    <a:pt x="253" y="144"/>
                  </a:cubicBezTo>
                  <a:close/>
                  <a:moveTo>
                    <a:pt x="233" y="55"/>
                  </a:moveTo>
                  <a:cubicBezTo>
                    <a:pt x="220" y="68"/>
                    <a:pt x="213" y="84"/>
                    <a:pt x="213" y="103"/>
                  </a:cubicBezTo>
                  <a:cubicBezTo>
                    <a:pt x="213" y="115"/>
                    <a:pt x="217" y="124"/>
                    <a:pt x="225" y="132"/>
                  </a:cubicBezTo>
                  <a:cubicBezTo>
                    <a:pt x="226" y="133"/>
                    <a:pt x="228" y="134"/>
                    <a:pt x="231" y="134"/>
                  </a:cubicBezTo>
                  <a:cubicBezTo>
                    <a:pt x="234" y="134"/>
                    <a:pt x="238" y="132"/>
                    <a:pt x="241" y="129"/>
                  </a:cubicBezTo>
                  <a:cubicBezTo>
                    <a:pt x="253" y="117"/>
                    <a:pt x="261" y="86"/>
                    <a:pt x="267" y="36"/>
                  </a:cubicBezTo>
                  <a:cubicBezTo>
                    <a:pt x="254" y="39"/>
                    <a:pt x="242" y="46"/>
                    <a:pt x="233" y="55"/>
                  </a:cubicBezTo>
                  <a:close/>
                  <a:moveTo>
                    <a:pt x="431" y="125"/>
                  </a:moveTo>
                  <a:lnTo>
                    <a:pt x="447" y="123"/>
                  </a:lnTo>
                  <a:cubicBezTo>
                    <a:pt x="449" y="131"/>
                    <a:pt x="451" y="136"/>
                    <a:pt x="455" y="140"/>
                  </a:cubicBezTo>
                  <a:cubicBezTo>
                    <a:pt x="459" y="143"/>
                    <a:pt x="464" y="145"/>
                    <a:pt x="470" y="145"/>
                  </a:cubicBezTo>
                  <a:cubicBezTo>
                    <a:pt x="475" y="145"/>
                    <a:pt x="480" y="144"/>
                    <a:pt x="484" y="141"/>
                  </a:cubicBezTo>
                  <a:cubicBezTo>
                    <a:pt x="488" y="139"/>
                    <a:pt x="491" y="136"/>
                    <a:pt x="493" y="132"/>
                  </a:cubicBezTo>
                  <a:cubicBezTo>
                    <a:pt x="496" y="128"/>
                    <a:pt x="498" y="123"/>
                    <a:pt x="499" y="116"/>
                  </a:cubicBezTo>
                  <a:cubicBezTo>
                    <a:pt x="501" y="109"/>
                    <a:pt x="502" y="102"/>
                    <a:pt x="502" y="95"/>
                  </a:cubicBezTo>
                  <a:cubicBezTo>
                    <a:pt x="502" y="94"/>
                    <a:pt x="502" y="93"/>
                    <a:pt x="502" y="92"/>
                  </a:cubicBezTo>
                  <a:cubicBezTo>
                    <a:pt x="499" y="97"/>
                    <a:pt x="494" y="101"/>
                    <a:pt x="488" y="105"/>
                  </a:cubicBezTo>
                  <a:cubicBezTo>
                    <a:pt x="482" y="108"/>
                    <a:pt x="476" y="110"/>
                    <a:pt x="469" y="110"/>
                  </a:cubicBezTo>
                  <a:cubicBezTo>
                    <a:pt x="458" y="110"/>
                    <a:pt x="448" y="106"/>
                    <a:pt x="440" y="98"/>
                  </a:cubicBezTo>
                  <a:cubicBezTo>
                    <a:pt x="432" y="89"/>
                    <a:pt x="428" y="78"/>
                    <a:pt x="428" y="65"/>
                  </a:cubicBezTo>
                  <a:cubicBezTo>
                    <a:pt x="428" y="51"/>
                    <a:pt x="433" y="40"/>
                    <a:pt x="441" y="31"/>
                  </a:cubicBezTo>
                  <a:cubicBezTo>
                    <a:pt x="449" y="23"/>
                    <a:pt x="459" y="18"/>
                    <a:pt x="472" y="18"/>
                  </a:cubicBezTo>
                  <a:cubicBezTo>
                    <a:pt x="481" y="18"/>
                    <a:pt x="489" y="21"/>
                    <a:pt x="496" y="26"/>
                  </a:cubicBezTo>
                  <a:cubicBezTo>
                    <a:pt x="504" y="31"/>
                    <a:pt x="509" y="37"/>
                    <a:pt x="513" y="46"/>
                  </a:cubicBezTo>
                  <a:cubicBezTo>
                    <a:pt x="517" y="55"/>
                    <a:pt x="519" y="68"/>
                    <a:pt x="519" y="85"/>
                  </a:cubicBezTo>
                  <a:cubicBezTo>
                    <a:pt x="519" y="102"/>
                    <a:pt x="517" y="116"/>
                    <a:pt x="513" y="127"/>
                  </a:cubicBezTo>
                  <a:cubicBezTo>
                    <a:pt x="509" y="137"/>
                    <a:pt x="504" y="145"/>
                    <a:pt x="496" y="151"/>
                  </a:cubicBezTo>
                  <a:cubicBezTo>
                    <a:pt x="489" y="156"/>
                    <a:pt x="480" y="159"/>
                    <a:pt x="470" y="159"/>
                  </a:cubicBezTo>
                  <a:cubicBezTo>
                    <a:pt x="459" y="159"/>
                    <a:pt x="450" y="156"/>
                    <a:pt x="443" y="150"/>
                  </a:cubicBezTo>
                  <a:cubicBezTo>
                    <a:pt x="436" y="144"/>
                    <a:pt x="432" y="136"/>
                    <a:pt x="431" y="125"/>
                  </a:cubicBezTo>
                  <a:close/>
                  <a:moveTo>
                    <a:pt x="500" y="64"/>
                  </a:moveTo>
                  <a:cubicBezTo>
                    <a:pt x="500" y="54"/>
                    <a:pt x="497" y="47"/>
                    <a:pt x="492" y="41"/>
                  </a:cubicBezTo>
                  <a:cubicBezTo>
                    <a:pt x="487" y="35"/>
                    <a:pt x="481" y="32"/>
                    <a:pt x="474" y="32"/>
                  </a:cubicBezTo>
                  <a:cubicBezTo>
                    <a:pt x="466" y="32"/>
                    <a:pt x="460" y="36"/>
                    <a:pt x="454" y="42"/>
                  </a:cubicBezTo>
                  <a:cubicBezTo>
                    <a:pt x="449" y="48"/>
                    <a:pt x="446" y="56"/>
                    <a:pt x="446" y="65"/>
                  </a:cubicBezTo>
                  <a:cubicBezTo>
                    <a:pt x="446" y="74"/>
                    <a:pt x="448" y="81"/>
                    <a:pt x="454" y="87"/>
                  </a:cubicBezTo>
                  <a:cubicBezTo>
                    <a:pt x="459" y="92"/>
                    <a:pt x="466" y="95"/>
                    <a:pt x="473" y="95"/>
                  </a:cubicBezTo>
                  <a:cubicBezTo>
                    <a:pt x="481" y="95"/>
                    <a:pt x="487" y="92"/>
                    <a:pt x="492" y="87"/>
                  </a:cubicBezTo>
                  <a:cubicBezTo>
                    <a:pt x="497" y="81"/>
                    <a:pt x="500" y="74"/>
                    <a:pt x="500" y="64"/>
                  </a:cubicBezTo>
                  <a:close/>
                  <a:moveTo>
                    <a:pt x="540" y="120"/>
                  </a:moveTo>
                  <a:lnTo>
                    <a:pt x="558" y="119"/>
                  </a:lnTo>
                  <a:cubicBezTo>
                    <a:pt x="560" y="128"/>
                    <a:pt x="563" y="134"/>
                    <a:pt x="567" y="138"/>
                  </a:cubicBezTo>
                  <a:cubicBezTo>
                    <a:pt x="572" y="143"/>
                    <a:pt x="578" y="145"/>
                    <a:pt x="585" y="145"/>
                  </a:cubicBezTo>
                  <a:cubicBezTo>
                    <a:pt x="593" y="145"/>
                    <a:pt x="600" y="142"/>
                    <a:pt x="605" y="136"/>
                  </a:cubicBezTo>
                  <a:cubicBezTo>
                    <a:pt x="611" y="130"/>
                    <a:pt x="614" y="121"/>
                    <a:pt x="614" y="111"/>
                  </a:cubicBezTo>
                  <a:cubicBezTo>
                    <a:pt x="614" y="102"/>
                    <a:pt x="611" y="94"/>
                    <a:pt x="606" y="89"/>
                  </a:cubicBezTo>
                  <a:cubicBezTo>
                    <a:pt x="600" y="83"/>
                    <a:pt x="593" y="80"/>
                    <a:pt x="584" y="80"/>
                  </a:cubicBezTo>
                  <a:cubicBezTo>
                    <a:pt x="579" y="80"/>
                    <a:pt x="574" y="81"/>
                    <a:pt x="570" y="84"/>
                  </a:cubicBezTo>
                  <a:cubicBezTo>
                    <a:pt x="565" y="86"/>
                    <a:pt x="562" y="90"/>
                    <a:pt x="559" y="93"/>
                  </a:cubicBezTo>
                  <a:lnTo>
                    <a:pt x="543" y="91"/>
                  </a:lnTo>
                  <a:lnTo>
                    <a:pt x="557" y="21"/>
                  </a:lnTo>
                  <a:lnTo>
                    <a:pt x="625" y="21"/>
                  </a:lnTo>
                  <a:lnTo>
                    <a:pt x="625" y="37"/>
                  </a:lnTo>
                  <a:lnTo>
                    <a:pt x="570" y="37"/>
                  </a:lnTo>
                  <a:lnTo>
                    <a:pt x="563" y="74"/>
                  </a:lnTo>
                  <a:cubicBezTo>
                    <a:pt x="571" y="68"/>
                    <a:pt x="580" y="65"/>
                    <a:pt x="589" y="65"/>
                  </a:cubicBezTo>
                  <a:cubicBezTo>
                    <a:pt x="601" y="65"/>
                    <a:pt x="611" y="69"/>
                    <a:pt x="619" y="78"/>
                  </a:cubicBezTo>
                  <a:cubicBezTo>
                    <a:pt x="627" y="86"/>
                    <a:pt x="631" y="97"/>
                    <a:pt x="631" y="110"/>
                  </a:cubicBezTo>
                  <a:cubicBezTo>
                    <a:pt x="631" y="122"/>
                    <a:pt x="628" y="133"/>
                    <a:pt x="621" y="142"/>
                  </a:cubicBezTo>
                  <a:cubicBezTo>
                    <a:pt x="612" y="153"/>
                    <a:pt x="600" y="159"/>
                    <a:pt x="585" y="159"/>
                  </a:cubicBezTo>
                  <a:cubicBezTo>
                    <a:pt x="572" y="159"/>
                    <a:pt x="562" y="155"/>
                    <a:pt x="554" y="148"/>
                  </a:cubicBezTo>
                  <a:cubicBezTo>
                    <a:pt x="546" y="141"/>
                    <a:pt x="542" y="132"/>
                    <a:pt x="540" y="120"/>
                  </a:cubicBezTo>
                  <a:close/>
                  <a:moveTo>
                    <a:pt x="656" y="52"/>
                  </a:moveTo>
                  <a:cubicBezTo>
                    <a:pt x="656" y="42"/>
                    <a:pt x="658" y="34"/>
                    <a:pt x="663" y="27"/>
                  </a:cubicBezTo>
                  <a:cubicBezTo>
                    <a:pt x="668" y="20"/>
                    <a:pt x="675" y="17"/>
                    <a:pt x="684" y="17"/>
                  </a:cubicBezTo>
                  <a:cubicBezTo>
                    <a:pt x="693" y="17"/>
                    <a:pt x="700" y="20"/>
                    <a:pt x="706" y="26"/>
                  </a:cubicBezTo>
                  <a:cubicBezTo>
                    <a:pt x="712" y="32"/>
                    <a:pt x="714" y="41"/>
                    <a:pt x="714" y="53"/>
                  </a:cubicBezTo>
                  <a:cubicBezTo>
                    <a:pt x="714" y="65"/>
                    <a:pt x="712" y="74"/>
                    <a:pt x="706" y="80"/>
                  </a:cubicBezTo>
                  <a:cubicBezTo>
                    <a:pt x="700" y="86"/>
                    <a:pt x="693" y="89"/>
                    <a:pt x="685" y="89"/>
                  </a:cubicBezTo>
                  <a:cubicBezTo>
                    <a:pt x="676" y="89"/>
                    <a:pt x="669" y="86"/>
                    <a:pt x="664" y="80"/>
                  </a:cubicBezTo>
                  <a:cubicBezTo>
                    <a:pt x="658" y="74"/>
                    <a:pt x="656" y="64"/>
                    <a:pt x="656" y="52"/>
                  </a:cubicBezTo>
                  <a:close/>
                  <a:moveTo>
                    <a:pt x="685" y="28"/>
                  </a:moveTo>
                  <a:cubicBezTo>
                    <a:pt x="681" y="28"/>
                    <a:pt x="677" y="30"/>
                    <a:pt x="675" y="34"/>
                  </a:cubicBezTo>
                  <a:cubicBezTo>
                    <a:pt x="672" y="37"/>
                    <a:pt x="670" y="44"/>
                    <a:pt x="670" y="54"/>
                  </a:cubicBezTo>
                  <a:cubicBezTo>
                    <a:pt x="670" y="63"/>
                    <a:pt x="672" y="69"/>
                    <a:pt x="675" y="72"/>
                  </a:cubicBezTo>
                  <a:cubicBezTo>
                    <a:pt x="677" y="76"/>
                    <a:pt x="681" y="78"/>
                    <a:pt x="685" y="78"/>
                  </a:cubicBezTo>
                  <a:cubicBezTo>
                    <a:pt x="689" y="78"/>
                    <a:pt x="693" y="76"/>
                    <a:pt x="696" y="72"/>
                  </a:cubicBezTo>
                  <a:cubicBezTo>
                    <a:pt x="698" y="69"/>
                    <a:pt x="700" y="62"/>
                    <a:pt x="700" y="52"/>
                  </a:cubicBezTo>
                  <a:cubicBezTo>
                    <a:pt x="700" y="43"/>
                    <a:pt x="698" y="37"/>
                    <a:pt x="695" y="34"/>
                  </a:cubicBezTo>
                  <a:cubicBezTo>
                    <a:pt x="693" y="30"/>
                    <a:pt x="689" y="28"/>
                    <a:pt x="685" y="28"/>
                  </a:cubicBezTo>
                  <a:close/>
                  <a:moveTo>
                    <a:pt x="685" y="161"/>
                  </a:moveTo>
                  <a:lnTo>
                    <a:pt x="760" y="17"/>
                  </a:lnTo>
                  <a:lnTo>
                    <a:pt x="774" y="17"/>
                  </a:lnTo>
                  <a:lnTo>
                    <a:pt x="699" y="161"/>
                  </a:lnTo>
                  <a:lnTo>
                    <a:pt x="685" y="161"/>
                  </a:lnTo>
                  <a:close/>
                  <a:moveTo>
                    <a:pt x="744" y="124"/>
                  </a:moveTo>
                  <a:cubicBezTo>
                    <a:pt x="744" y="114"/>
                    <a:pt x="747" y="106"/>
                    <a:pt x="752" y="99"/>
                  </a:cubicBezTo>
                  <a:cubicBezTo>
                    <a:pt x="757" y="92"/>
                    <a:pt x="764" y="89"/>
                    <a:pt x="773" y="89"/>
                  </a:cubicBezTo>
                  <a:cubicBezTo>
                    <a:pt x="782" y="89"/>
                    <a:pt x="789" y="92"/>
                    <a:pt x="795" y="98"/>
                  </a:cubicBezTo>
                  <a:cubicBezTo>
                    <a:pt x="801" y="104"/>
                    <a:pt x="803" y="113"/>
                    <a:pt x="803" y="125"/>
                  </a:cubicBezTo>
                  <a:cubicBezTo>
                    <a:pt x="803" y="137"/>
                    <a:pt x="801" y="146"/>
                    <a:pt x="795" y="152"/>
                  </a:cubicBezTo>
                  <a:cubicBezTo>
                    <a:pt x="789" y="158"/>
                    <a:pt x="782" y="161"/>
                    <a:pt x="773" y="161"/>
                  </a:cubicBezTo>
                  <a:cubicBezTo>
                    <a:pt x="765" y="161"/>
                    <a:pt x="758" y="158"/>
                    <a:pt x="753" y="152"/>
                  </a:cubicBezTo>
                  <a:cubicBezTo>
                    <a:pt x="747" y="146"/>
                    <a:pt x="744" y="137"/>
                    <a:pt x="744" y="124"/>
                  </a:cubicBezTo>
                  <a:close/>
                  <a:moveTo>
                    <a:pt x="774" y="100"/>
                  </a:moveTo>
                  <a:cubicBezTo>
                    <a:pt x="770" y="100"/>
                    <a:pt x="766" y="102"/>
                    <a:pt x="763" y="106"/>
                  </a:cubicBezTo>
                  <a:cubicBezTo>
                    <a:pt x="761" y="110"/>
                    <a:pt x="759" y="116"/>
                    <a:pt x="759" y="126"/>
                  </a:cubicBezTo>
                  <a:cubicBezTo>
                    <a:pt x="759" y="135"/>
                    <a:pt x="761" y="141"/>
                    <a:pt x="763" y="144"/>
                  </a:cubicBezTo>
                  <a:cubicBezTo>
                    <a:pt x="766" y="148"/>
                    <a:pt x="770" y="150"/>
                    <a:pt x="774" y="150"/>
                  </a:cubicBezTo>
                  <a:cubicBezTo>
                    <a:pt x="778" y="150"/>
                    <a:pt x="782" y="148"/>
                    <a:pt x="784" y="144"/>
                  </a:cubicBezTo>
                  <a:cubicBezTo>
                    <a:pt x="787" y="141"/>
                    <a:pt x="789" y="134"/>
                    <a:pt x="789" y="124"/>
                  </a:cubicBezTo>
                  <a:cubicBezTo>
                    <a:pt x="789" y="116"/>
                    <a:pt x="787" y="109"/>
                    <a:pt x="784" y="106"/>
                  </a:cubicBezTo>
                  <a:cubicBezTo>
                    <a:pt x="782" y="102"/>
                    <a:pt x="778" y="100"/>
                    <a:pt x="774" y="100"/>
                  </a:cubicBezTo>
                  <a:close/>
                  <a:moveTo>
                    <a:pt x="876" y="86"/>
                  </a:moveTo>
                  <a:cubicBezTo>
                    <a:pt x="895" y="63"/>
                    <a:pt x="906" y="36"/>
                    <a:pt x="910" y="3"/>
                  </a:cubicBezTo>
                  <a:lnTo>
                    <a:pt x="927" y="7"/>
                  </a:lnTo>
                  <a:cubicBezTo>
                    <a:pt x="929" y="9"/>
                    <a:pt x="928" y="11"/>
                    <a:pt x="925" y="12"/>
                  </a:cubicBezTo>
                  <a:cubicBezTo>
                    <a:pt x="922" y="26"/>
                    <a:pt x="919" y="39"/>
                    <a:pt x="915" y="51"/>
                  </a:cubicBezTo>
                  <a:cubicBezTo>
                    <a:pt x="920" y="51"/>
                    <a:pt x="921" y="53"/>
                    <a:pt x="916" y="56"/>
                  </a:cubicBezTo>
                  <a:lnTo>
                    <a:pt x="916" y="173"/>
                  </a:lnTo>
                  <a:lnTo>
                    <a:pt x="901" y="173"/>
                  </a:lnTo>
                  <a:lnTo>
                    <a:pt x="901" y="78"/>
                  </a:lnTo>
                  <a:cubicBezTo>
                    <a:pt x="898" y="85"/>
                    <a:pt x="893" y="92"/>
                    <a:pt x="887" y="99"/>
                  </a:cubicBezTo>
                  <a:lnTo>
                    <a:pt x="876" y="86"/>
                  </a:lnTo>
                  <a:close/>
                  <a:moveTo>
                    <a:pt x="1021" y="128"/>
                  </a:moveTo>
                  <a:lnTo>
                    <a:pt x="955" y="128"/>
                  </a:lnTo>
                  <a:lnTo>
                    <a:pt x="955" y="150"/>
                  </a:lnTo>
                  <a:lnTo>
                    <a:pt x="1021" y="150"/>
                  </a:lnTo>
                  <a:lnTo>
                    <a:pt x="1021" y="128"/>
                  </a:lnTo>
                  <a:close/>
                  <a:moveTo>
                    <a:pt x="940" y="114"/>
                  </a:moveTo>
                  <a:lnTo>
                    <a:pt x="1036" y="114"/>
                  </a:lnTo>
                  <a:lnTo>
                    <a:pt x="1036" y="171"/>
                  </a:lnTo>
                  <a:lnTo>
                    <a:pt x="1021" y="171"/>
                  </a:lnTo>
                  <a:lnTo>
                    <a:pt x="1021" y="164"/>
                  </a:lnTo>
                  <a:lnTo>
                    <a:pt x="955" y="164"/>
                  </a:lnTo>
                  <a:lnTo>
                    <a:pt x="955" y="173"/>
                  </a:lnTo>
                  <a:lnTo>
                    <a:pt x="940" y="173"/>
                  </a:lnTo>
                  <a:lnTo>
                    <a:pt x="940" y="114"/>
                  </a:lnTo>
                  <a:close/>
                  <a:moveTo>
                    <a:pt x="944" y="101"/>
                  </a:moveTo>
                  <a:lnTo>
                    <a:pt x="944" y="87"/>
                  </a:lnTo>
                  <a:lnTo>
                    <a:pt x="1029" y="87"/>
                  </a:lnTo>
                  <a:lnTo>
                    <a:pt x="1029" y="101"/>
                  </a:lnTo>
                  <a:lnTo>
                    <a:pt x="944" y="101"/>
                  </a:lnTo>
                  <a:close/>
                  <a:moveTo>
                    <a:pt x="944" y="75"/>
                  </a:moveTo>
                  <a:lnTo>
                    <a:pt x="944" y="60"/>
                  </a:lnTo>
                  <a:lnTo>
                    <a:pt x="1029" y="60"/>
                  </a:lnTo>
                  <a:lnTo>
                    <a:pt x="1029" y="75"/>
                  </a:lnTo>
                  <a:lnTo>
                    <a:pt x="944" y="75"/>
                  </a:lnTo>
                  <a:close/>
                  <a:moveTo>
                    <a:pt x="927" y="35"/>
                  </a:moveTo>
                  <a:lnTo>
                    <a:pt x="1048" y="35"/>
                  </a:lnTo>
                  <a:lnTo>
                    <a:pt x="1048" y="49"/>
                  </a:lnTo>
                  <a:lnTo>
                    <a:pt x="927" y="49"/>
                  </a:lnTo>
                  <a:lnTo>
                    <a:pt x="927" y="35"/>
                  </a:lnTo>
                  <a:close/>
                  <a:moveTo>
                    <a:pt x="944" y="8"/>
                  </a:moveTo>
                  <a:lnTo>
                    <a:pt x="1029" y="8"/>
                  </a:lnTo>
                  <a:lnTo>
                    <a:pt x="1029" y="22"/>
                  </a:lnTo>
                  <a:lnTo>
                    <a:pt x="944" y="22"/>
                  </a:lnTo>
                  <a:lnTo>
                    <a:pt x="944" y="8"/>
                  </a:lnTo>
                  <a:close/>
                  <a:moveTo>
                    <a:pt x="1118" y="174"/>
                  </a:moveTo>
                  <a:lnTo>
                    <a:pt x="1105" y="174"/>
                  </a:lnTo>
                  <a:lnTo>
                    <a:pt x="1105" y="120"/>
                  </a:lnTo>
                  <a:cubicBezTo>
                    <a:pt x="1098" y="133"/>
                    <a:pt x="1089" y="146"/>
                    <a:pt x="1078" y="157"/>
                  </a:cubicBezTo>
                  <a:lnTo>
                    <a:pt x="1069" y="144"/>
                  </a:lnTo>
                  <a:cubicBezTo>
                    <a:pt x="1084" y="131"/>
                    <a:pt x="1095" y="116"/>
                    <a:pt x="1102" y="99"/>
                  </a:cubicBezTo>
                  <a:lnTo>
                    <a:pt x="1079" y="99"/>
                  </a:lnTo>
                  <a:lnTo>
                    <a:pt x="1079" y="51"/>
                  </a:lnTo>
                  <a:lnTo>
                    <a:pt x="1105" y="51"/>
                  </a:lnTo>
                  <a:lnTo>
                    <a:pt x="1105" y="36"/>
                  </a:lnTo>
                  <a:lnTo>
                    <a:pt x="1072" y="36"/>
                  </a:lnTo>
                  <a:lnTo>
                    <a:pt x="1072" y="24"/>
                  </a:lnTo>
                  <a:lnTo>
                    <a:pt x="1105" y="24"/>
                  </a:lnTo>
                  <a:lnTo>
                    <a:pt x="1105" y="1"/>
                  </a:lnTo>
                  <a:lnTo>
                    <a:pt x="1117" y="1"/>
                  </a:lnTo>
                  <a:cubicBezTo>
                    <a:pt x="1121" y="2"/>
                    <a:pt x="1122" y="3"/>
                    <a:pt x="1118" y="6"/>
                  </a:cubicBezTo>
                  <a:lnTo>
                    <a:pt x="1118" y="24"/>
                  </a:lnTo>
                  <a:lnTo>
                    <a:pt x="1150" y="24"/>
                  </a:lnTo>
                  <a:lnTo>
                    <a:pt x="1150" y="36"/>
                  </a:lnTo>
                  <a:lnTo>
                    <a:pt x="1118" y="36"/>
                  </a:lnTo>
                  <a:lnTo>
                    <a:pt x="1118" y="51"/>
                  </a:lnTo>
                  <a:lnTo>
                    <a:pt x="1145" y="51"/>
                  </a:lnTo>
                  <a:lnTo>
                    <a:pt x="1145" y="99"/>
                  </a:lnTo>
                  <a:lnTo>
                    <a:pt x="1118" y="99"/>
                  </a:lnTo>
                  <a:lnTo>
                    <a:pt x="1118" y="105"/>
                  </a:lnTo>
                  <a:cubicBezTo>
                    <a:pt x="1131" y="111"/>
                    <a:pt x="1142" y="119"/>
                    <a:pt x="1153" y="129"/>
                  </a:cubicBezTo>
                  <a:lnTo>
                    <a:pt x="1144" y="142"/>
                  </a:lnTo>
                  <a:cubicBezTo>
                    <a:pt x="1136" y="133"/>
                    <a:pt x="1128" y="126"/>
                    <a:pt x="1118" y="120"/>
                  </a:cubicBezTo>
                  <a:lnTo>
                    <a:pt x="1118" y="174"/>
                  </a:lnTo>
                  <a:close/>
                  <a:moveTo>
                    <a:pt x="1210" y="143"/>
                  </a:moveTo>
                  <a:cubicBezTo>
                    <a:pt x="1219" y="148"/>
                    <a:pt x="1230" y="153"/>
                    <a:pt x="1245" y="156"/>
                  </a:cubicBezTo>
                  <a:lnTo>
                    <a:pt x="1239" y="169"/>
                  </a:lnTo>
                  <a:cubicBezTo>
                    <a:pt x="1226" y="167"/>
                    <a:pt x="1214" y="162"/>
                    <a:pt x="1203" y="154"/>
                  </a:cubicBezTo>
                  <a:lnTo>
                    <a:pt x="1210" y="143"/>
                  </a:lnTo>
                  <a:close/>
                  <a:moveTo>
                    <a:pt x="1189" y="152"/>
                  </a:moveTo>
                  <a:cubicBezTo>
                    <a:pt x="1190" y="154"/>
                    <a:pt x="1189" y="155"/>
                    <a:pt x="1186" y="155"/>
                  </a:cubicBezTo>
                  <a:cubicBezTo>
                    <a:pt x="1175" y="161"/>
                    <a:pt x="1162" y="167"/>
                    <a:pt x="1148" y="171"/>
                  </a:cubicBezTo>
                  <a:lnTo>
                    <a:pt x="1142" y="157"/>
                  </a:lnTo>
                  <a:cubicBezTo>
                    <a:pt x="1156" y="154"/>
                    <a:pt x="1169" y="148"/>
                    <a:pt x="1180" y="141"/>
                  </a:cubicBezTo>
                  <a:lnTo>
                    <a:pt x="1189" y="152"/>
                  </a:lnTo>
                  <a:close/>
                  <a:moveTo>
                    <a:pt x="1174" y="128"/>
                  </a:moveTo>
                  <a:lnTo>
                    <a:pt x="1219" y="128"/>
                  </a:lnTo>
                  <a:lnTo>
                    <a:pt x="1219" y="111"/>
                  </a:lnTo>
                  <a:lnTo>
                    <a:pt x="1174" y="111"/>
                  </a:lnTo>
                  <a:lnTo>
                    <a:pt x="1174" y="128"/>
                  </a:lnTo>
                  <a:close/>
                  <a:moveTo>
                    <a:pt x="1174" y="81"/>
                  </a:moveTo>
                  <a:lnTo>
                    <a:pt x="1174" y="99"/>
                  </a:lnTo>
                  <a:lnTo>
                    <a:pt x="1219" y="99"/>
                  </a:lnTo>
                  <a:lnTo>
                    <a:pt x="1219" y="81"/>
                  </a:lnTo>
                  <a:lnTo>
                    <a:pt x="1174" y="81"/>
                  </a:lnTo>
                  <a:close/>
                  <a:moveTo>
                    <a:pt x="1174" y="53"/>
                  </a:moveTo>
                  <a:lnTo>
                    <a:pt x="1174" y="69"/>
                  </a:lnTo>
                  <a:lnTo>
                    <a:pt x="1219" y="69"/>
                  </a:lnTo>
                  <a:lnTo>
                    <a:pt x="1219" y="53"/>
                  </a:lnTo>
                  <a:lnTo>
                    <a:pt x="1174" y="53"/>
                  </a:lnTo>
                  <a:close/>
                  <a:moveTo>
                    <a:pt x="1183" y="41"/>
                  </a:moveTo>
                  <a:lnTo>
                    <a:pt x="1187" y="23"/>
                  </a:lnTo>
                  <a:lnTo>
                    <a:pt x="1156" y="23"/>
                  </a:lnTo>
                  <a:lnTo>
                    <a:pt x="1156" y="9"/>
                  </a:lnTo>
                  <a:lnTo>
                    <a:pt x="1238" y="9"/>
                  </a:lnTo>
                  <a:lnTo>
                    <a:pt x="1238" y="23"/>
                  </a:lnTo>
                  <a:lnTo>
                    <a:pt x="1203" y="23"/>
                  </a:lnTo>
                  <a:lnTo>
                    <a:pt x="1196" y="41"/>
                  </a:lnTo>
                  <a:lnTo>
                    <a:pt x="1231" y="41"/>
                  </a:lnTo>
                  <a:lnTo>
                    <a:pt x="1231" y="140"/>
                  </a:lnTo>
                  <a:lnTo>
                    <a:pt x="1161" y="140"/>
                  </a:lnTo>
                  <a:lnTo>
                    <a:pt x="1161" y="41"/>
                  </a:lnTo>
                  <a:lnTo>
                    <a:pt x="1183" y="41"/>
                  </a:lnTo>
                  <a:close/>
                  <a:moveTo>
                    <a:pt x="1118" y="63"/>
                  </a:moveTo>
                  <a:lnTo>
                    <a:pt x="1118" y="87"/>
                  </a:lnTo>
                  <a:lnTo>
                    <a:pt x="1132" y="87"/>
                  </a:lnTo>
                  <a:lnTo>
                    <a:pt x="1132" y="63"/>
                  </a:lnTo>
                  <a:lnTo>
                    <a:pt x="1118" y="63"/>
                  </a:lnTo>
                  <a:close/>
                  <a:moveTo>
                    <a:pt x="1092" y="63"/>
                  </a:moveTo>
                  <a:lnTo>
                    <a:pt x="1092" y="87"/>
                  </a:lnTo>
                  <a:lnTo>
                    <a:pt x="1105" y="87"/>
                  </a:lnTo>
                  <a:lnTo>
                    <a:pt x="1105" y="63"/>
                  </a:lnTo>
                  <a:lnTo>
                    <a:pt x="1092" y="63"/>
                  </a:lnTo>
                  <a:close/>
                  <a:moveTo>
                    <a:pt x="1421" y="30"/>
                  </a:moveTo>
                  <a:lnTo>
                    <a:pt x="1291" y="30"/>
                  </a:lnTo>
                  <a:lnTo>
                    <a:pt x="1291" y="141"/>
                  </a:lnTo>
                  <a:lnTo>
                    <a:pt x="1427" y="141"/>
                  </a:lnTo>
                  <a:lnTo>
                    <a:pt x="1427" y="158"/>
                  </a:lnTo>
                  <a:lnTo>
                    <a:pt x="1291" y="158"/>
                  </a:lnTo>
                  <a:lnTo>
                    <a:pt x="1291" y="168"/>
                  </a:lnTo>
                  <a:lnTo>
                    <a:pt x="1274" y="168"/>
                  </a:lnTo>
                  <a:lnTo>
                    <a:pt x="1274" y="14"/>
                  </a:lnTo>
                  <a:lnTo>
                    <a:pt x="1421" y="14"/>
                  </a:lnTo>
                  <a:lnTo>
                    <a:pt x="1421" y="30"/>
                  </a:lnTo>
                  <a:close/>
                  <a:moveTo>
                    <a:pt x="1384" y="36"/>
                  </a:moveTo>
                  <a:lnTo>
                    <a:pt x="1399" y="44"/>
                  </a:lnTo>
                  <a:cubicBezTo>
                    <a:pt x="1403" y="45"/>
                    <a:pt x="1403" y="47"/>
                    <a:pt x="1398" y="49"/>
                  </a:cubicBezTo>
                  <a:cubicBezTo>
                    <a:pt x="1393" y="59"/>
                    <a:pt x="1386" y="71"/>
                    <a:pt x="1375" y="84"/>
                  </a:cubicBezTo>
                  <a:cubicBezTo>
                    <a:pt x="1387" y="91"/>
                    <a:pt x="1401" y="102"/>
                    <a:pt x="1417" y="116"/>
                  </a:cubicBezTo>
                  <a:lnTo>
                    <a:pt x="1405" y="132"/>
                  </a:lnTo>
                  <a:cubicBezTo>
                    <a:pt x="1391" y="119"/>
                    <a:pt x="1377" y="108"/>
                    <a:pt x="1363" y="97"/>
                  </a:cubicBezTo>
                  <a:cubicBezTo>
                    <a:pt x="1351" y="110"/>
                    <a:pt x="1333" y="123"/>
                    <a:pt x="1309" y="136"/>
                  </a:cubicBezTo>
                  <a:lnTo>
                    <a:pt x="1298" y="121"/>
                  </a:lnTo>
                  <a:cubicBezTo>
                    <a:pt x="1320" y="109"/>
                    <a:pt x="1337" y="98"/>
                    <a:pt x="1348" y="87"/>
                  </a:cubicBezTo>
                  <a:cubicBezTo>
                    <a:pt x="1337" y="79"/>
                    <a:pt x="1323" y="70"/>
                    <a:pt x="1306" y="60"/>
                  </a:cubicBezTo>
                  <a:lnTo>
                    <a:pt x="1316" y="48"/>
                  </a:lnTo>
                  <a:cubicBezTo>
                    <a:pt x="1332" y="56"/>
                    <a:pt x="1346" y="64"/>
                    <a:pt x="1360" y="73"/>
                  </a:cubicBezTo>
                  <a:cubicBezTo>
                    <a:pt x="1369" y="62"/>
                    <a:pt x="1377" y="49"/>
                    <a:pt x="1384" y="36"/>
                  </a:cubicBezTo>
                  <a:close/>
                  <a:moveTo>
                    <a:pt x="1603" y="154"/>
                  </a:moveTo>
                  <a:lnTo>
                    <a:pt x="1603" y="68"/>
                  </a:lnTo>
                  <a:lnTo>
                    <a:pt x="1576" y="68"/>
                  </a:lnTo>
                  <a:lnTo>
                    <a:pt x="1549" y="68"/>
                  </a:lnTo>
                  <a:lnTo>
                    <a:pt x="1549" y="8"/>
                  </a:lnTo>
                  <a:lnTo>
                    <a:pt x="1618" y="8"/>
                  </a:lnTo>
                  <a:lnTo>
                    <a:pt x="1618" y="159"/>
                  </a:lnTo>
                  <a:cubicBezTo>
                    <a:pt x="1618" y="167"/>
                    <a:pt x="1614" y="171"/>
                    <a:pt x="1606" y="171"/>
                  </a:cubicBezTo>
                  <a:lnTo>
                    <a:pt x="1591" y="171"/>
                  </a:lnTo>
                  <a:lnTo>
                    <a:pt x="1589" y="157"/>
                  </a:lnTo>
                  <a:lnTo>
                    <a:pt x="1600" y="157"/>
                  </a:lnTo>
                  <a:cubicBezTo>
                    <a:pt x="1602" y="157"/>
                    <a:pt x="1603" y="156"/>
                    <a:pt x="1603" y="154"/>
                  </a:cubicBezTo>
                  <a:close/>
                  <a:moveTo>
                    <a:pt x="1560" y="121"/>
                  </a:moveTo>
                  <a:lnTo>
                    <a:pt x="1520" y="121"/>
                  </a:lnTo>
                  <a:lnTo>
                    <a:pt x="1520" y="136"/>
                  </a:lnTo>
                  <a:lnTo>
                    <a:pt x="1560" y="136"/>
                  </a:lnTo>
                  <a:lnTo>
                    <a:pt x="1560" y="121"/>
                  </a:lnTo>
                  <a:close/>
                  <a:moveTo>
                    <a:pt x="1560" y="93"/>
                  </a:moveTo>
                  <a:lnTo>
                    <a:pt x="1520" y="93"/>
                  </a:lnTo>
                  <a:lnTo>
                    <a:pt x="1520" y="109"/>
                  </a:lnTo>
                  <a:lnTo>
                    <a:pt x="1560" y="109"/>
                  </a:lnTo>
                  <a:lnTo>
                    <a:pt x="1560" y="93"/>
                  </a:lnTo>
                  <a:close/>
                  <a:moveTo>
                    <a:pt x="1575" y="81"/>
                  </a:moveTo>
                  <a:lnTo>
                    <a:pt x="1575" y="154"/>
                  </a:lnTo>
                  <a:lnTo>
                    <a:pt x="1560" y="154"/>
                  </a:lnTo>
                  <a:lnTo>
                    <a:pt x="1560" y="148"/>
                  </a:lnTo>
                  <a:lnTo>
                    <a:pt x="1520" y="148"/>
                  </a:lnTo>
                  <a:lnTo>
                    <a:pt x="1520" y="160"/>
                  </a:lnTo>
                  <a:lnTo>
                    <a:pt x="1505" y="160"/>
                  </a:lnTo>
                  <a:lnTo>
                    <a:pt x="1505" y="81"/>
                  </a:lnTo>
                  <a:lnTo>
                    <a:pt x="1575" y="81"/>
                  </a:lnTo>
                  <a:close/>
                  <a:moveTo>
                    <a:pt x="1603" y="32"/>
                  </a:moveTo>
                  <a:lnTo>
                    <a:pt x="1603" y="20"/>
                  </a:lnTo>
                  <a:lnTo>
                    <a:pt x="1564" y="20"/>
                  </a:lnTo>
                  <a:lnTo>
                    <a:pt x="1564" y="32"/>
                  </a:lnTo>
                  <a:lnTo>
                    <a:pt x="1603" y="32"/>
                  </a:lnTo>
                  <a:close/>
                  <a:moveTo>
                    <a:pt x="1603" y="44"/>
                  </a:moveTo>
                  <a:lnTo>
                    <a:pt x="1564" y="44"/>
                  </a:lnTo>
                  <a:lnTo>
                    <a:pt x="1564" y="56"/>
                  </a:lnTo>
                  <a:lnTo>
                    <a:pt x="1603" y="56"/>
                  </a:lnTo>
                  <a:lnTo>
                    <a:pt x="1603" y="44"/>
                  </a:lnTo>
                  <a:close/>
                  <a:moveTo>
                    <a:pt x="1514" y="44"/>
                  </a:moveTo>
                  <a:lnTo>
                    <a:pt x="1476" y="44"/>
                  </a:lnTo>
                  <a:lnTo>
                    <a:pt x="1476" y="56"/>
                  </a:lnTo>
                  <a:lnTo>
                    <a:pt x="1514" y="56"/>
                  </a:lnTo>
                  <a:lnTo>
                    <a:pt x="1514" y="44"/>
                  </a:lnTo>
                  <a:close/>
                  <a:moveTo>
                    <a:pt x="1514" y="32"/>
                  </a:moveTo>
                  <a:lnTo>
                    <a:pt x="1514" y="20"/>
                  </a:lnTo>
                  <a:lnTo>
                    <a:pt x="1476" y="20"/>
                  </a:lnTo>
                  <a:lnTo>
                    <a:pt x="1476" y="32"/>
                  </a:lnTo>
                  <a:lnTo>
                    <a:pt x="1514" y="32"/>
                  </a:lnTo>
                  <a:close/>
                  <a:moveTo>
                    <a:pt x="1529" y="68"/>
                  </a:moveTo>
                  <a:lnTo>
                    <a:pt x="1476" y="68"/>
                  </a:lnTo>
                  <a:lnTo>
                    <a:pt x="1476" y="172"/>
                  </a:lnTo>
                  <a:lnTo>
                    <a:pt x="1461" y="172"/>
                  </a:lnTo>
                  <a:lnTo>
                    <a:pt x="1461" y="8"/>
                  </a:lnTo>
                  <a:lnTo>
                    <a:pt x="1529" y="8"/>
                  </a:lnTo>
                  <a:lnTo>
                    <a:pt x="1529" y="6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4" name="Line 139"/>
            <p:cNvCxnSpPr/>
            <p:nvPr/>
          </p:nvCxnSpPr>
          <p:spPr bwMode="auto">
            <a:xfrm>
              <a:off x="2774950"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5" name="Line 140"/>
            <p:cNvCxnSpPr/>
            <p:nvPr/>
          </p:nvCxnSpPr>
          <p:spPr bwMode="auto">
            <a:xfrm>
              <a:off x="3250565"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6" name="Line 141"/>
            <p:cNvCxnSpPr/>
            <p:nvPr/>
          </p:nvCxnSpPr>
          <p:spPr bwMode="auto">
            <a:xfrm>
              <a:off x="2774950" y="498475"/>
              <a:ext cx="47561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47" name="Freeform 142"/>
            <p:cNvSpPr>
              <a:spLocks noEditPoints="1"/>
            </p:cNvSpPr>
            <p:nvPr/>
          </p:nvSpPr>
          <p:spPr bwMode="auto">
            <a:xfrm>
              <a:off x="2926080" y="538480"/>
              <a:ext cx="161925" cy="76835"/>
            </a:xfrm>
            <a:custGeom>
              <a:avLst/>
              <a:gdLst>
                <a:gd name="T0" fmla="*/ 94 w 360"/>
                <a:gd name="T1" fmla="*/ 54 h 169"/>
                <a:gd name="T2" fmla="*/ 150 w 360"/>
                <a:gd name="T3" fmla="*/ 94 h 169"/>
                <a:gd name="T4" fmla="*/ 138 w 360"/>
                <a:gd name="T5" fmla="*/ 108 h 169"/>
                <a:gd name="T6" fmla="*/ 85 w 360"/>
                <a:gd name="T7" fmla="*/ 67 h 169"/>
                <a:gd name="T8" fmla="*/ 94 w 360"/>
                <a:gd name="T9" fmla="*/ 54 h 169"/>
                <a:gd name="T10" fmla="*/ 67 w 360"/>
                <a:gd name="T11" fmla="*/ 163 h 169"/>
                <a:gd name="T12" fmla="*/ 67 w 360"/>
                <a:gd name="T13" fmla="*/ 31 h 169"/>
                <a:gd name="T14" fmla="*/ 0 w 360"/>
                <a:gd name="T15" fmla="*/ 31 h 169"/>
                <a:gd name="T16" fmla="*/ 0 w 360"/>
                <a:gd name="T17" fmla="*/ 14 h 169"/>
                <a:gd name="T18" fmla="*/ 161 w 360"/>
                <a:gd name="T19" fmla="*/ 14 h 169"/>
                <a:gd name="T20" fmla="*/ 161 w 360"/>
                <a:gd name="T21" fmla="*/ 31 h 169"/>
                <a:gd name="T22" fmla="*/ 84 w 360"/>
                <a:gd name="T23" fmla="*/ 31 h 169"/>
                <a:gd name="T24" fmla="*/ 84 w 360"/>
                <a:gd name="T25" fmla="*/ 163 h 169"/>
                <a:gd name="T26" fmla="*/ 67 w 360"/>
                <a:gd name="T27" fmla="*/ 163 h 169"/>
                <a:gd name="T28" fmla="*/ 220 w 360"/>
                <a:gd name="T29" fmla="*/ 63 h 169"/>
                <a:gd name="T30" fmla="*/ 235 w 360"/>
                <a:gd name="T31" fmla="*/ 17 h 169"/>
                <a:gd name="T32" fmla="*/ 210 w 360"/>
                <a:gd name="T33" fmla="*/ 17 h 169"/>
                <a:gd name="T34" fmla="*/ 210 w 360"/>
                <a:gd name="T35" fmla="*/ 167 h 169"/>
                <a:gd name="T36" fmla="*/ 195 w 360"/>
                <a:gd name="T37" fmla="*/ 167 h 169"/>
                <a:gd name="T38" fmla="*/ 195 w 360"/>
                <a:gd name="T39" fmla="*/ 3 h 169"/>
                <a:gd name="T40" fmla="*/ 240 w 360"/>
                <a:gd name="T41" fmla="*/ 3 h 169"/>
                <a:gd name="T42" fmla="*/ 240 w 360"/>
                <a:gd name="T43" fmla="*/ 0 h 169"/>
                <a:gd name="T44" fmla="*/ 255 w 360"/>
                <a:gd name="T45" fmla="*/ 10 h 169"/>
                <a:gd name="T46" fmla="*/ 253 w 360"/>
                <a:gd name="T47" fmla="*/ 12 h 169"/>
                <a:gd name="T48" fmla="*/ 235 w 360"/>
                <a:gd name="T49" fmla="*/ 61 h 169"/>
                <a:gd name="T50" fmla="*/ 253 w 360"/>
                <a:gd name="T51" fmla="*/ 108 h 169"/>
                <a:gd name="T52" fmla="*/ 234 w 360"/>
                <a:gd name="T53" fmla="*/ 135 h 169"/>
                <a:gd name="T54" fmla="*/ 218 w 360"/>
                <a:gd name="T55" fmla="*/ 135 h 169"/>
                <a:gd name="T56" fmla="*/ 214 w 360"/>
                <a:gd name="T57" fmla="*/ 119 h 169"/>
                <a:gd name="T58" fmla="*/ 228 w 360"/>
                <a:gd name="T59" fmla="*/ 119 h 169"/>
                <a:gd name="T60" fmla="*/ 237 w 360"/>
                <a:gd name="T61" fmla="*/ 106 h 169"/>
                <a:gd name="T62" fmla="*/ 220 w 360"/>
                <a:gd name="T63" fmla="*/ 63 h 169"/>
                <a:gd name="T64" fmla="*/ 309 w 360"/>
                <a:gd name="T65" fmla="*/ 152 h 169"/>
                <a:gd name="T66" fmla="*/ 249 w 360"/>
                <a:gd name="T67" fmla="*/ 165 h 169"/>
                <a:gd name="T68" fmla="*/ 245 w 360"/>
                <a:gd name="T69" fmla="*/ 167 h 169"/>
                <a:gd name="T70" fmla="*/ 240 w 360"/>
                <a:gd name="T71" fmla="*/ 149 h 169"/>
                <a:gd name="T72" fmla="*/ 261 w 360"/>
                <a:gd name="T73" fmla="*/ 146 h 169"/>
                <a:gd name="T74" fmla="*/ 261 w 360"/>
                <a:gd name="T75" fmla="*/ 1 h 169"/>
                <a:gd name="T76" fmla="*/ 342 w 360"/>
                <a:gd name="T77" fmla="*/ 1 h 169"/>
                <a:gd name="T78" fmla="*/ 342 w 360"/>
                <a:gd name="T79" fmla="*/ 86 h 169"/>
                <a:gd name="T80" fmla="*/ 304 w 360"/>
                <a:gd name="T81" fmla="*/ 86 h 169"/>
                <a:gd name="T82" fmla="*/ 313 w 360"/>
                <a:gd name="T83" fmla="*/ 112 h 169"/>
                <a:gd name="T84" fmla="*/ 342 w 360"/>
                <a:gd name="T85" fmla="*/ 89 h 169"/>
                <a:gd name="T86" fmla="*/ 356 w 360"/>
                <a:gd name="T87" fmla="*/ 100 h 169"/>
                <a:gd name="T88" fmla="*/ 351 w 360"/>
                <a:gd name="T89" fmla="*/ 103 h 169"/>
                <a:gd name="T90" fmla="*/ 321 w 360"/>
                <a:gd name="T91" fmla="*/ 124 h 169"/>
                <a:gd name="T92" fmla="*/ 360 w 360"/>
                <a:gd name="T93" fmla="*/ 153 h 169"/>
                <a:gd name="T94" fmla="*/ 351 w 360"/>
                <a:gd name="T95" fmla="*/ 169 h 169"/>
                <a:gd name="T96" fmla="*/ 291 w 360"/>
                <a:gd name="T97" fmla="*/ 86 h 169"/>
                <a:gd name="T98" fmla="*/ 276 w 360"/>
                <a:gd name="T99" fmla="*/ 86 h 169"/>
                <a:gd name="T100" fmla="*/ 276 w 360"/>
                <a:gd name="T101" fmla="*/ 144 h 169"/>
                <a:gd name="T102" fmla="*/ 307 w 360"/>
                <a:gd name="T103" fmla="*/ 138 h 169"/>
                <a:gd name="T104" fmla="*/ 309 w 360"/>
                <a:gd name="T105" fmla="*/ 152 h 169"/>
                <a:gd name="T106" fmla="*/ 327 w 360"/>
                <a:gd name="T107" fmla="*/ 16 h 169"/>
                <a:gd name="T108" fmla="*/ 276 w 360"/>
                <a:gd name="T109" fmla="*/ 16 h 169"/>
                <a:gd name="T110" fmla="*/ 276 w 360"/>
                <a:gd name="T111" fmla="*/ 37 h 169"/>
                <a:gd name="T112" fmla="*/ 327 w 360"/>
                <a:gd name="T113" fmla="*/ 37 h 169"/>
                <a:gd name="T114" fmla="*/ 327 w 360"/>
                <a:gd name="T115" fmla="*/ 16 h 169"/>
                <a:gd name="T116" fmla="*/ 327 w 360"/>
                <a:gd name="T117" fmla="*/ 52 h 169"/>
                <a:gd name="T118" fmla="*/ 276 w 360"/>
                <a:gd name="T119" fmla="*/ 52 h 169"/>
                <a:gd name="T120" fmla="*/ 276 w 360"/>
                <a:gd name="T121" fmla="*/ 72 h 169"/>
                <a:gd name="T122" fmla="*/ 327 w 360"/>
                <a:gd name="T123" fmla="*/ 72 h 169"/>
                <a:gd name="T124" fmla="*/ 327 w 360"/>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169">
                  <a:moveTo>
                    <a:pt x="94" y="54"/>
                  </a:moveTo>
                  <a:cubicBezTo>
                    <a:pt x="117" y="66"/>
                    <a:pt x="135" y="80"/>
                    <a:pt x="150" y="94"/>
                  </a:cubicBezTo>
                  <a:lnTo>
                    <a:pt x="138" y="108"/>
                  </a:lnTo>
                  <a:cubicBezTo>
                    <a:pt x="123" y="93"/>
                    <a:pt x="106" y="80"/>
                    <a:pt x="85" y="67"/>
                  </a:cubicBezTo>
                  <a:lnTo>
                    <a:pt x="94" y="54"/>
                  </a:lnTo>
                  <a:close/>
                  <a:moveTo>
                    <a:pt x="67" y="163"/>
                  </a:moveTo>
                  <a:lnTo>
                    <a:pt x="67" y="31"/>
                  </a:lnTo>
                  <a:lnTo>
                    <a:pt x="0" y="31"/>
                  </a:lnTo>
                  <a:lnTo>
                    <a:pt x="0" y="14"/>
                  </a:lnTo>
                  <a:lnTo>
                    <a:pt x="161" y="14"/>
                  </a:lnTo>
                  <a:lnTo>
                    <a:pt x="161" y="31"/>
                  </a:lnTo>
                  <a:lnTo>
                    <a:pt x="84" y="31"/>
                  </a:lnTo>
                  <a:lnTo>
                    <a:pt x="84" y="163"/>
                  </a:lnTo>
                  <a:lnTo>
                    <a:pt x="67" y="163"/>
                  </a:lnTo>
                  <a:close/>
                  <a:moveTo>
                    <a:pt x="220" y="63"/>
                  </a:moveTo>
                  <a:lnTo>
                    <a:pt x="235" y="17"/>
                  </a:lnTo>
                  <a:lnTo>
                    <a:pt x="210" y="17"/>
                  </a:lnTo>
                  <a:lnTo>
                    <a:pt x="210" y="167"/>
                  </a:lnTo>
                  <a:lnTo>
                    <a:pt x="195" y="167"/>
                  </a:lnTo>
                  <a:lnTo>
                    <a:pt x="195" y="3"/>
                  </a:lnTo>
                  <a:lnTo>
                    <a:pt x="240" y="3"/>
                  </a:lnTo>
                  <a:lnTo>
                    <a:pt x="240" y="0"/>
                  </a:lnTo>
                  <a:lnTo>
                    <a:pt x="255" y="10"/>
                  </a:lnTo>
                  <a:lnTo>
                    <a:pt x="253" y="12"/>
                  </a:lnTo>
                  <a:lnTo>
                    <a:pt x="235" y="61"/>
                  </a:lnTo>
                  <a:cubicBezTo>
                    <a:pt x="248" y="78"/>
                    <a:pt x="254" y="94"/>
                    <a:pt x="253" y="108"/>
                  </a:cubicBezTo>
                  <a:cubicBezTo>
                    <a:pt x="252" y="126"/>
                    <a:pt x="246" y="135"/>
                    <a:pt x="234" y="135"/>
                  </a:cubicBezTo>
                  <a:lnTo>
                    <a:pt x="218" y="135"/>
                  </a:lnTo>
                  <a:lnTo>
                    <a:pt x="214" y="119"/>
                  </a:lnTo>
                  <a:lnTo>
                    <a:pt x="228" y="119"/>
                  </a:lnTo>
                  <a:cubicBezTo>
                    <a:pt x="235" y="119"/>
                    <a:pt x="238" y="115"/>
                    <a:pt x="237" y="106"/>
                  </a:cubicBezTo>
                  <a:cubicBezTo>
                    <a:pt x="237" y="91"/>
                    <a:pt x="231" y="76"/>
                    <a:pt x="220" y="63"/>
                  </a:cubicBezTo>
                  <a:close/>
                  <a:moveTo>
                    <a:pt x="309" y="152"/>
                  </a:moveTo>
                  <a:lnTo>
                    <a:pt x="249" y="165"/>
                  </a:lnTo>
                  <a:cubicBezTo>
                    <a:pt x="248" y="168"/>
                    <a:pt x="246" y="169"/>
                    <a:pt x="245" y="167"/>
                  </a:cubicBezTo>
                  <a:lnTo>
                    <a:pt x="240" y="149"/>
                  </a:lnTo>
                  <a:lnTo>
                    <a:pt x="261" y="146"/>
                  </a:lnTo>
                  <a:lnTo>
                    <a:pt x="261" y="1"/>
                  </a:lnTo>
                  <a:lnTo>
                    <a:pt x="342" y="1"/>
                  </a:lnTo>
                  <a:lnTo>
                    <a:pt x="342" y="86"/>
                  </a:lnTo>
                  <a:lnTo>
                    <a:pt x="304" y="86"/>
                  </a:lnTo>
                  <a:cubicBezTo>
                    <a:pt x="306" y="93"/>
                    <a:pt x="309" y="102"/>
                    <a:pt x="313" y="112"/>
                  </a:cubicBezTo>
                  <a:cubicBezTo>
                    <a:pt x="325" y="105"/>
                    <a:pt x="335" y="97"/>
                    <a:pt x="342" y="89"/>
                  </a:cubicBezTo>
                  <a:lnTo>
                    <a:pt x="356" y="100"/>
                  </a:lnTo>
                  <a:cubicBezTo>
                    <a:pt x="358" y="103"/>
                    <a:pt x="356" y="104"/>
                    <a:pt x="351" y="103"/>
                  </a:cubicBezTo>
                  <a:cubicBezTo>
                    <a:pt x="343" y="110"/>
                    <a:pt x="333" y="117"/>
                    <a:pt x="321" y="124"/>
                  </a:cubicBezTo>
                  <a:cubicBezTo>
                    <a:pt x="328" y="134"/>
                    <a:pt x="341" y="144"/>
                    <a:pt x="360" y="153"/>
                  </a:cubicBezTo>
                  <a:lnTo>
                    <a:pt x="351" y="169"/>
                  </a:lnTo>
                  <a:cubicBezTo>
                    <a:pt x="318" y="153"/>
                    <a:pt x="298" y="126"/>
                    <a:pt x="291" y="86"/>
                  </a:cubicBezTo>
                  <a:lnTo>
                    <a:pt x="276" y="86"/>
                  </a:lnTo>
                  <a:lnTo>
                    <a:pt x="276" y="144"/>
                  </a:lnTo>
                  <a:lnTo>
                    <a:pt x="307" y="138"/>
                  </a:lnTo>
                  <a:lnTo>
                    <a:pt x="309" y="152"/>
                  </a:lnTo>
                  <a:close/>
                  <a:moveTo>
                    <a:pt x="327" y="16"/>
                  </a:moveTo>
                  <a:lnTo>
                    <a:pt x="276" y="16"/>
                  </a:lnTo>
                  <a:lnTo>
                    <a:pt x="276" y="37"/>
                  </a:lnTo>
                  <a:lnTo>
                    <a:pt x="327" y="37"/>
                  </a:lnTo>
                  <a:lnTo>
                    <a:pt x="327" y="16"/>
                  </a:lnTo>
                  <a:close/>
                  <a:moveTo>
                    <a:pt x="327" y="52"/>
                  </a:moveTo>
                  <a:lnTo>
                    <a:pt x="276" y="52"/>
                  </a:lnTo>
                  <a:lnTo>
                    <a:pt x="276" y="72"/>
                  </a:lnTo>
                  <a:lnTo>
                    <a:pt x="327" y="72"/>
                  </a:lnTo>
                  <a:lnTo>
                    <a:pt x="327"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8" name="Line 143"/>
            <p:cNvCxnSpPr/>
            <p:nvPr/>
          </p:nvCxnSpPr>
          <p:spPr bwMode="auto">
            <a:xfrm>
              <a:off x="3250565"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9" name="Line 144"/>
            <p:cNvCxnSpPr/>
            <p:nvPr/>
          </p:nvCxnSpPr>
          <p:spPr bwMode="auto">
            <a:xfrm>
              <a:off x="3726815"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0" name="Line 145"/>
            <p:cNvCxnSpPr/>
            <p:nvPr/>
          </p:nvCxnSpPr>
          <p:spPr bwMode="auto">
            <a:xfrm>
              <a:off x="3250565" y="498475"/>
              <a:ext cx="476250"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51" name="Freeform 146"/>
            <p:cNvSpPr>
              <a:spLocks noEditPoints="1"/>
            </p:cNvSpPr>
            <p:nvPr/>
          </p:nvSpPr>
          <p:spPr bwMode="auto">
            <a:xfrm>
              <a:off x="3401060" y="538480"/>
              <a:ext cx="162560" cy="76835"/>
            </a:xfrm>
            <a:custGeom>
              <a:avLst/>
              <a:gdLst>
                <a:gd name="T0" fmla="*/ 68 w 362"/>
                <a:gd name="T1" fmla="*/ 136 h 169"/>
                <a:gd name="T2" fmla="*/ 68 w 362"/>
                <a:gd name="T3" fmla="*/ 3 h 169"/>
                <a:gd name="T4" fmla="*/ 84 w 362"/>
                <a:gd name="T5" fmla="*/ 3 h 169"/>
                <a:gd name="T6" fmla="*/ 85 w 362"/>
                <a:gd name="T7" fmla="*/ 9 h 169"/>
                <a:gd name="T8" fmla="*/ 85 w 362"/>
                <a:gd name="T9" fmla="*/ 52 h 169"/>
                <a:gd name="T10" fmla="*/ 146 w 362"/>
                <a:gd name="T11" fmla="*/ 52 h 169"/>
                <a:gd name="T12" fmla="*/ 146 w 362"/>
                <a:gd name="T13" fmla="*/ 69 h 169"/>
                <a:gd name="T14" fmla="*/ 85 w 362"/>
                <a:gd name="T15" fmla="*/ 69 h 169"/>
                <a:gd name="T16" fmla="*/ 85 w 362"/>
                <a:gd name="T17" fmla="*/ 136 h 169"/>
                <a:gd name="T18" fmla="*/ 163 w 362"/>
                <a:gd name="T19" fmla="*/ 136 h 169"/>
                <a:gd name="T20" fmla="*/ 163 w 362"/>
                <a:gd name="T21" fmla="*/ 152 h 169"/>
                <a:gd name="T22" fmla="*/ 0 w 362"/>
                <a:gd name="T23" fmla="*/ 152 h 169"/>
                <a:gd name="T24" fmla="*/ 0 w 362"/>
                <a:gd name="T25" fmla="*/ 136 h 169"/>
                <a:gd name="T26" fmla="*/ 68 w 362"/>
                <a:gd name="T27" fmla="*/ 136 h 169"/>
                <a:gd name="T28" fmla="*/ 222 w 362"/>
                <a:gd name="T29" fmla="*/ 63 h 169"/>
                <a:gd name="T30" fmla="*/ 237 w 362"/>
                <a:gd name="T31" fmla="*/ 17 h 169"/>
                <a:gd name="T32" fmla="*/ 212 w 362"/>
                <a:gd name="T33" fmla="*/ 17 h 169"/>
                <a:gd name="T34" fmla="*/ 212 w 362"/>
                <a:gd name="T35" fmla="*/ 167 h 169"/>
                <a:gd name="T36" fmla="*/ 197 w 362"/>
                <a:gd name="T37" fmla="*/ 167 h 169"/>
                <a:gd name="T38" fmla="*/ 197 w 362"/>
                <a:gd name="T39" fmla="*/ 3 h 169"/>
                <a:gd name="T40" fmla="*/ 242 w 362"/>
                <a:gd name="T41" fmla="*/ 3 h 169"/>
                <a:gd name="T42" fmla="*/ 242 w 362"/>
                <a:gd name="T43" fmla="*/ 0 h 169"/>
                <a:gd name="T44" fmla="*/ 257 w 362"/>
                <a:gd name="T45" fmla="*/ 10 h 169"/>
                <a:gd name="T46" fmla="*/ 255 w 362"/>
                <a:gd name="T47" fmla="*/ 12 h 169"/>
                <a:gd name="T48" fmla="*/ 237 w 362"/>
                <a:gd name="T49" fmla="*/ 61 h 169"/>
                <a:gd name="T50" fmla="*/ 255 w 362"/>
                <a:gd name="T51" fmla="*/ 108 h 169"/>
                <a:gd name="T52" fmla="*/ 236 w 362"/>
                <a:gd name="T53" fmla="*/ 135 h 169"/>
                <a:gd name="T54" fmla="*/ 220 w 362"/>
                <a:gd name="T55" fmla="*/ 135 h 169"/>
                <a:gd name="T56" fmla="*/ 216 w 362"/>
                <a:gd name="T57" fmla="*/ 119 h 169"/>
                <a:gd name="T58" fmla="*/ 230 w 362"/>
                <a:gd name="T59" fmla="*/ 119 h 169"/>
                <a:gd name="T60" fmla="*/ 239 w 362"/>
                <a:gd name="T61" fmla="*/ 106 h 169"/>
                <a:gd name="T62" fmla="*/ 222 w 362"/>
                <a:gd name="T63" fmla="*/ 63 h 169"/>
                <a:gd name="T64" fmla="*/ 311 w 362"/>
                <a:gd name="T65" fmla="*/ 152 h 169"/>
                <a:gd name="T66" fmla="*/ 251 w 362"/>
                <a:gd name="T67" fmla="*/ 165 h 169"/>
                <a:gd name="T68" fmla="*/ 247 w 362"/>
                <a:gd name="T69" fmla="*/ 167 h 169"/>
                <a:gd name="T70" fmla="*/ 242 w 362"/>
                <a:gd name="T71" fmla="*/ 149 h 169"/>
                <a:gd name="T72" fmla="*/ 263 w 362"/>
                <a:gd name="T73" fmla="*/ 146 h 169"/>
                <a:gd name="T74" fmla="*/ 263 w 362"/>
                <a:gd name="T75" fmla="*/ 1 h 169"/>
                <a:gd name="T76" fmla="*/ 344 w 362"/>
                <a:gd name="T77" fmla="*/ 1 h 169"/>
                <a:gd name="T78" fmla="*/ 344 w 362"/>
                <a:gd name="T79" fmla="*/ 86 h 169"/>
                <a:gd name="T80" fmla="*/ 306 w 362"/>
                <a:gd name="T81" fmla="*/ 86 h 169"/>
                <a:gd name="T82" fmla="*/ 315 w 362"/>
                <a:gd name="T83" fmla="*/ 112 h 169"/>
                <a:gd name="T84" fmla="*/ 344 w 362"/>
                <a:gd name="T85" fmla="*/ 89 h 169"/>
                <a:gd name="T86" fmla="*/ 358 w 362"/>
                <a:gd name="T87" fmla="*/ 100 h 169"/>
                <a:gd name="T88" fmla="*/ 353 w 362"/>
                <a:gd name="T89" fmla="*/ 103 h 169"/>
                <a:gd name="T90" fmla="*/ 323 w 362"/>
                <a:gd name="T91" fmla="*/ 124 h 169"/>
                <a:gd name="T92" fmla="*/ 362 w 362"/>
                <a:gd name="T93" fmla="*/ 153 h 169"/>
                <a:gd name="T94" fmla="*/ 353 w 362"/>
                <a:gd name="T95" fmla="*/ 169 h 169"/>
                <a:gd name="T96" fmla="*/ 293 w 362"/>
                <a:gd name="T97" fmla="*/ 86 h 169"/>
                <a:gd name="T98" fmla="*/ 278 w 362"/>
                <a:gd name="T99" fmla="*/ 86 h 169"/>
                <a:gd name="T100" fmla="*/ 278 w 362"/>
                <a:gd name="T101" fmla="*/ 144 h 169"/>
                <a:gd name="T102" fmla="*/ 309 w 362"/>
                <a:gd name="T103" fmla="*/ 138 h 169"/>
                <a:gd name="T104" fmla="*/ 311 w 362"/>
                <a:gd name="T105" fmla="*/ 152 h 169"/>
                <a:gd name="T106" fmla="*/ 329 w 362"/>
                <a:gd name="T107" fmla="*/ 16 h 169"/>
                <a:gd name="T108" fmla="*/ 278 w 362"/>
                <a:gd name="T109" fmla="*/ 16 h 169"/>
                <a:gd name="T110" fmla="*/ 278 w 362"/>
                <a:gd name="T111" fmla="*/ 37 h 169"/>
                <a:gd name="T112" fmla="*/ 329 w 362"/>
                <a:gd name="T113" fmla="*/ 37 h 169"/>
                <a:gd name="T114" fmla="*/ 329 w 362"/>
                <a:gd name="T115" fmla="*/ 16 h 169"/>
                <a:gd name="T116" fmla="*/ 329 w 362"/>
                <a:gd name="T117" fmla="*/ 52 h 169"/>
                <a:gd name="T118" fmla="*/ 278 w 362"/>
                <a:gd name="T119" fmla="*/ 52 h 169"/>
                <a:gd name="T120" fmla="*/ 278 w 362"/>
                <a:gd name="T121" fmla="*/ 72 h 169"/>
                <a:gd name="T122" fmla="*/ 329 w 362"/>
                <a:gd name="T123" fmla="*/ 72 h 169"/>
                <a:gd name="T124" fmla="*/ 329 w 362"/>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169">
                  <a:moveTo>
                    <a:pt x="68" y="136"/>
                  </a:moveTo>
                  <a:lnTo>
                    <a:pt x="68" y="3"/>
                  </a:lnTo>
                  <a:lnTo>
                    <a:pt x="84" y="3"/>
                  </a:lnTo>
                  <a:cubicBezTo>
                    <a:pt x="89" y="4"/>
                    <a:pt x="89" y="6"/>
                    <a:pt x="85" y="9"/>
                  </a:cubicBezTo>
                  <a:lnTo>
                    <a:pt x="85" y="52"/>
                  </a:lnTo>
                  <a:lnTo>
                    <a:pt x="146" y="52"/>
                  </a:lnTo>
                  <a:lnTo>
                    <a:pt x="146" y="69"/>
                  </a:lnTo>
                  <a:lnTo>
                    <a:pt x="85" y="69"/>
                  </a:lnTo>
                  <a:lnTo>
                    <a:pt x="85" y="136"/>
                  </a:lnTo>
                  <a:lnTo>
                    <a:pt x="163" y="136"/>
                  </a:lnTo>
                  <a:lnTo>
                    <a:pt x="163" y="152"/>
                  </a:lnTo>
                  <a:lnTo>
                    <a:pt x="0" y="152"/>
                  </a:lnTo>
                  <a:lnTo>
                    <a:pt x="0" y="136"/>
                  </a:lnTo>
                  <a:lnTo>
                    <a:pt x="68" y="136"/>
                  </a:lnTo>
                  <a:close/>
                  <a:moveTo>
                    <a:pt x="222" y="63"/>
                  </a:moveTo>
                  <a:lnTo>
                    <a:pt x="237" y="17"/>
                  </a:lnTo>
                  <a:lnTo>
                    <a:pt x="212" y="17"/>
                  </a:lnTo>
                  <a:lnTo>
                    <a:pt x="212" y="167"/>
                  </a:lnTo>
                  <a:lnTo>
                    <a:pt x="197" y="167"/>
                  </a:lnTo>
                  <a:lnTo>
                    <a:pt x="197" y="3"/>
                  </a:lnTo>
                  <a:lnTo>
                    <a:pt x="242" y="3"/>
                  </a:lnTo>
                  <a:lnTo>
                    <a:pt x="242" y="0"/>
                  </a:lnTo>
                  <a:lnTo>
                    <a:pt x="257" y="10"/>
                  </a:lnTo>
                  <a:lnTo>
                    <a:pt x="255" y="12"/>
                  </a:lnTo>
                  <a:lnTo>
                    <a:pt x="237" y="61"/>
                  </a:lnTo>
                  <a:cubicBezTo>
                    <a:pt x="250" y="78"/>
                    <a:pt x="256" y="94"/>
                    <a:pt x="255" y="108"/>
                  </a:cubicBezTo>
                  <a:cubicBezTo>
                    <a:pt x="254" y="126"/>
                    <a:pt x="248" y="135"/>
                    <a:pt x="236" y="135"/>
                  </a:cubicBezTo>
                  <a:lnTo>
                    <a:pt x="220" y="135"/>
                  </a:lnTo>
                  <a:lnTo>
                    <a:pt x="216" y="119"/>
                  </a:lnTo>
                  <a:lnTo>
                    <a:pt x="230" y="119"/>
                  </a:lnTo>
                  <a:cubicBezTo>
                    <a:pt x="237" y="119"/>
                    <a:pt x="240" y="115"/>
                    <a:pt x="239" y="106"/>
                  </a:cubicBezTo>
                  <a:cubicBezTo>
                    <a:pt x="239" y="91"/>
                    <a:pt x="233" y="76"/>
                    <a:pt x="222" y="63"/>
                  </a:cubicBezTo>
                  <a:close/>
                  <a:moveTo>
                    <a:pt x="311" y="152"/>
                  </a:moveTo>
                  <a:lnTo>
                    <a:pt x="251" y="165"/>
                  </a:lnTo>
                  <a:cubicBezTo>
                    <a:pt x="250" y="168"/>
                    <a:pt x="248" y="169"/>
                    <a:pt x="247" y="167"/>
                  </a:cubicBezTo>
                  <a:lnTo>
                    <a:pt x="242" y="149"/>
                  </a:lnTo>
                  <a:lnTo>
                    <a:pt x="263" y="146"/>
                  </a:lnTo>
                  <a:lnTo>
                    <a:pt x="263" y="1"/>
                  </a:lnTo>
                  <a:lnTo>
                    <a:pt x="344" y="1"/>
                  </a:lnTo>
                  <a:lnTo>
                    <a:pt x="344" y="86"/>
                  </a:lnTo>
                  <a:lnTo>
                    <a:pt x="306" y="86"/>
                  </a:lnTo>
                  <a:cubicBezTo>
                    <a:pt x="308" y="93"/>
                    <a:pt x="311" y="102"/>
                    <a:pt x="315" y="112"/>
                  </a:cubicBezTo>
                  <a:cubicBezTo>
                    <a:pt x="327" y="105"/>
                    <a:pt x="337" y="97"/>
                    <a:pt x="344" y="89"/>
                  </a:cubicBezTo>
                  <a:lnTo>
                    <a:pt x="358" y="100"/>
                  </a:lnTo>
                  <a:cubicBezTo>
                    <a:pt x="360" y="103"/>
                    <a:pt x="358" y="104"/>
                    <a:pt x="353" y="103"/>
                  </a:cubicBezTo>
                  <a:cubicBezTo>
                    <a:pt x="345" y="110"/>
                    <a:pt x="335" y="117"/>
                    <a:pt x="323" y="124"/>
                  </a:cubicBezTo>
                  <a:cubicBezTo>
                    <a:pt x="330" y="134"/>
                    <a:pt x="343" y="144"/>
                    <a:pt x="362" y="153"/>
                  </a:cubicBezTo>
                  <a:lnTo>
                    <a:pt x="353" y="169"/>
                  </a:lnTo>
                  <a:cubicBezTo>
                    <a:pt x="320" y="153"/>
                    <a:pt x="300" y="126"/>
                    <a:pt x="293" y="86"/>
                  </a:cubicBezTo>
                  <a:lnTo>
                    <a:pt x="278" y="86"/>
                  </a:lnTo>
                  <a:lnTo>
                    <a:pt x="278" y="144"/>
                  </a:lnTo>
                  <a:lnTo>
                    <a:pt x="309" y="138"/>
                  </a:lnTo>
                  <a:lnTo>
                    <a:pt x="311" y="152"/>
                  </a:lnTo>
                  <a:close/>
                  <a:moveTo>
                    <a:pt x="329" y="16"/>
                  </a:moveTo>
                  <a:lnTo>
                    <a:pt x="278" y="16"/>
                  </a:lnTo>
                  <a:lnTo>
                    <a:pt x="278" y="37"/>
                  </a:lnTo>
                  <a:lnTo>
                    <a:pt x="329" y="37"/>
                  </a:lnTo>
                  <a:lnTo>
                    <a:pt x="329" y="16"/>
                  </a:lnTo>
                  <a:close/>
                  <a:moveTo>
                    <a:pt x="329" y="52"/>
                  </a:moveTo>
                  <a:lnTo>
                    <a:pt x="278" y="52"/>
                  </a:lnTo>
                  <a:lnTo>
                    <a:pt x="278" y="72"/>
                  </a:lnTo>
                  <a:lnTo>
                    <a:pt x="329" y="72"/>
                  </a:lnTo>
                  <a:lnTo>
                    <a:pt x="329"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 name="Rectangle 147"/>
            <p:cNvSpPr>
              <a:spLocks noChangeArrowheads="1"/>
            </p:cNvSpPr>
            <p:nvPr/>
          </p:nvSpPr>
          <p:spPr bwMode="auto">
            <a:xfrm>
              <a:off x="36195" y="643255"/>
              <a:ext cx="1095375" cy="4330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53" name="Freeform 148"/>
            <p:cNvSpPr>
              <a:spLocks noEditPoints="1"/>
            </p:cNvSpPr>
            <p:nvPr/>
          </p:nvSpPr>
          <p:spPr bwMode="auto">
            <a:xfrm>
              <a:off x="100965" y="677545"/>
              <a:ext cx="219710" cy="71755"/>
            </a:xfrm>
            <a:custGeom>
              <a:avLst/>
              <a:gdLst>
                <a:gd name="T0" fmla="*/ 137 w 488"/>
                <a:gd name="T1" fmla="*/ 31 h 160"/>
                <a:gd name="T2" fmla="*/ 141 w 488"/>
                <a:gd name="T3" fmla="*/ 21 h 160"/>
                <a:gd name="T4" fmla="*/ 137 w 488"/>
                <a:gd name="T5" fmla="*/ 11 h 160"/>
                <a:gd name="T6" fmla="*/ 128 w 488"/>
                <a:gd name="T7" fmla="*/ 7 h 160"/>
                <a:gd name="T8" fmla="*/ 118 w 488"/>
                <a:gd name="T9" fmla="*/ 11 h 160"/>
                <a:gd name="T10" fmla="*/ 114 w 488"/>
                <a:gd name="T11" fmla="*/ 21 h 160"/>
                <a:gd name="T12" fmla="*/ 118 w 488"/>
                <a:gd name="T13" fmla="*/ 31 h 160"/>
                <a:gd name="T14" fmla="*/ 128 w 488"/>
                <a:gd name="T15" fmla="*/ 34 h 160"/>
                <a:gd name="T16" fmla="*/ 137 w 488"/>
                <a:gd name="T17" fmla="*/ 31 h 160"/>
                <a:gd name="T18" fmla="*/ 113 w 488"/>
                <a:gd name="T19" fmla="*/ 36 h 160"/>
                <a:gd name="T20" fmla="*/ 107 w 488"/>
                <a:gd name="T21" fmla="*/ 21 h 160"/>
                <a:gd name="T22" fmla="*/ 113 w 488"/>
                <a:gd name="T23" fmla="*/ 6 h 160"/>
                <a:gd name="T24" fmla="*/ 128 w 488"/>
                <a:gd name="T25" fmla="*/ 0 h 160"/>
                <a:gd name="T26" fmla="*/ 143 w 488"/>
                <a:gd name="T27" fmla="*/ 6 h 160"/>
                <a:gd name="T28" fmla="*/ 149 w 488"/>
                <a:gd name="T29" fmla="*/ 21 h 160"/>
                <a:gd name="T30" fmla="*/ 143 w 488"/>
                <a:gd name="T31" fmla="*/ 36 h 160"/>
                <a:gd name="T32" fmla="*/ 128 w 488"/>
                <a:gd name="T33" fmla="*/ 42 h 160"/>
                <a:gd name="T34" fmla="*/ 113 w 488"/>
                <a:gd name="T35" fmla="*/ 36 h 160"/>
                <a:gd name="T36" fmla="*/ 164 w 488"/>
                <a:gd name="T37" fmla="*/ 112 h 160"/>
                <a:gd name="T38" fmla="*/ 148 w 488"/>
                <a:gd name="T39" fmla="*/ 127 h 160"/>
                <a:gd name="T40" fmla="*/ 74 w 488"/>
                <a:gd name="T41" fmla="*/ 59 h 160"/>
                <a:gd name="T42" fmla="*/ 65 w 488"/>
                <a:gd name="T43" fmla="*/ 53 h 160"/>
                <a:gd name="T44" fmla="*/ 56 w 488"/>
                <a:gd name="T45" fmla="*/ 59 h 160"/>
                <a:gd name="T46" fmla="*/ 14 w 488"/>
                <a:gd name="T47" fmla="*/ 106 h 160"/>
                <a:gd name="T48" fmla="*/ 0 w 488"/>
                <a:gd name="T49" fmla="*/ 90 h 160"/>
                <a:gd name="T50" fmla="*/ 56 w 488"/>
                <a:gd name="T51" fmla="*/ 36 h 160"/>
                <a:gd name="T52" fmla="*/ 66 w 488"/>
                <a:gd name="T53" fmla="*/ 31 h 160"/>
                <a:gd name="T54" fmla="*/ 77 w 488"/>
                <a:gd name="T55" fmla="*/ 35 h 160"/>
                <a:gd name="T56" fmla="*/ 164 w 488"/>
                <a:gd name="T57" fmla="*/ 112 h 160"/>
                <a:gd name="T58" fmla="*/ 278 w 488"/>
                <a:gd name="T59" fmla="*/ 72 h 160"/>
                <a:gd name="T60" fmla="*/ 230 w 488"/>
                <a:gd name="T61" fmla="*/ 160 h 160"/>
                <a:gd name="T62" fmla="*/ 217 w 488"/>
                <a:gd name="T63" fmla="*/ 146 h 160"/>
                <a:gd name="T64" fmla="*/ 261 w 488"/>
                <a:gd name="T65" fmla="*/ 79 h 160"/>
                <a:gd name="T66" fmla="*/ 261 w 488"/>
                <a:gd name="T67" fmla="*/ 46 h 160"/>
                <a:gd name="T68" fmla="*/ 277 w 488"/>
                <a:gd name="T69" fmla="*/ 46 h 160"/>
                <a:gd name="T70" fmla="*/ 278 w 488"/>
                <a:gd name="T71" fmla="*/ 52 h 160"/>
                <a:gd name="T72" fmla="*/ 278 w 488"/>
                <a:gd name="T73" fmla="*/ 71 h 160"/>
                <a:gd name="T74" fmla="*/ 320 w 488"/>
                <a:gd name="T75" fmla="*/ 31 h 160"/>
                <a:gd name="T76" fmla="*/ 197 w 488"/>
                <a:gd name="T77" fmla="*/ 36 h 160"/>
                <a:gd name="T78" fmla="*/ 196 w 488"/>
                <a:gd name="T79" fmla="*/ 19 h 160"/>
                <a:gd name="T80" fmla="*/ 332 w 488"/>
                <a:gd name="T81" fmla="*/ 15 h 160"/>
                <a:gd name="T82" fmla="*/ 338 w 488"/>
                <a:gd name="T83" fmla="*/ 13 h 160"/>
                <a:gd name="T84" fmla="*/ 349 w 488"/>
                <a:gd name="T85" fmla="*/ 27 h 160"/>
                <a:gd name="T86" fmla="*/ 345 w 488"/>
                <a:gd name="T87" fmla="*/ 29 h 160"/>
                <a:gd name="T88" fmla="*/ 291 w 488"/>
                <a:gd name="T89" fmla="*/ 84 h 160"/>
                <a:gd name="T90" fmla="*/ 278 w 488"/>
                <a:gd name="T91" fmla="*/ 72 h 160"/>
                <a:gd name="T92" fmla="*/ 488 w 488"/>
                <a:gd name="T93" fmla="*/ 148 h 160"/>
                <a:gd name="T94" fmla="*/ 471 w 488"/>
                <a:gd name="T95" fmla="*/ 148 h 160"/>
                <a:gd name="T96" fmla="*/ 471 w 488"/>
                <a:gd name="T97" fmla="*/ 41 h 160"/>
                <a:gd name="T98" fmla="*/ 455 w 488"/>
                <a:gd name="T99" fmla="*/ 53 h 160"/>
                <a:gd name="T100" fmla="*/ 437 w 488"/>
                <a:gd name="T101" fmla="*/ 61 h 160"/>
                <a:gd name="T102" fmla="*/ 437 w 488"/>
                <a:gd name="T103" fmla="*/ 45 h 160"/>
                <a:gd name="T104" fmla="*/ 462 w 488"/>
                <a:gd name="T105" fmla="*/ 29 h 160"/>
                <a:gd name="T106" fmla="*/ 477 w 488"/>
                <a:gd name="T107" fmla="*/ 10 h 160"/>
                <a:gd name="T108" fmla="*/ 488 w 488"/>
                <a:gd name="T109" fmla="*/ 10 h 160"/>
                <a:gd name="T110" fmla="*/ 488 w 488"/>
                <a:gd name="T111"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88" y="148"/>
                  </a:moveTo>
                  <a:lnTo>
                    <a:pt x="471" y="148"/>
                  </a:lnTo>
                  <a:lnTo>
                    <a:pt x="471" y="41"/>
                  </a:lnTo>
                  <a:cubicBezTo>
                    <a:pt x="467" y="45"/>
                    <a:pt x="462" y="49"/>
                    <a:pt x="455" y="53"/>
                  </a:cubicBezTo>
                  <a:cubicBezTo>
                    <a:pt x="449" y="57"/>
                    <a:pt x="443" y="59"/>
                    <a:pt x="437" y="61"/>
                  </a:cubicBezTo>
                  <a:lnTo>
                    <a:pt x="437" y="45"/>
                  </a:lnTo>
                  <a:cubicBezTo>
                    <a:pt x="447" y="40"/>
                    <a:pt x="455" y="35"/>
                    <a:pt x="462" y="29"/>
                  </a:cubicBezTo>
                  <a:cubicBezTo>
                    <a:pt x="469" y="23"/>
                    <a:pt x="474" y="16"/>
                    <a:pt x="477" y="10"/>
                  </a:cubicBezTo>
                  <a:lnTo>
                    <a:pt x="488" y="10"/>
                  </a:lnTo>
                  <a:lnTo>
                    <a:pt x="488" y="14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 name="Freeform 149"/>
            <p:cNvSpPr>
              <a:spLocks noEditPoints="1"/>
            </p:cNvSpPr>
            <p:nvPr/>
          </p:nvSpPr>
          <p:spPr bwMode="auto">
            <a:xfrm>
              <a:off x="477520" y="676275"/>
              <a:ext cx="548005" cy="76200"/>
            </a:xfrm>
            <a:custGeom>
              <a:avLst/>
              <a:gdLst>
                <a:gd name="T0" fmla="*/ 15 w 1217"/>
                <a:gd name="T1" fmla="*/ 168 h 168"/>
                <a:gd name="T2" fmla="*/ 67 w 1217"/>
                <a:gd name="T3" fmla="*/ 69 h 168"/>
                <a:gd name="T4" fmla="*/ 15 w 1217"/>
                <a:gd name="T5" fmla="*/ 12 h 168"/>
                <a:gd name="T6" fmla="*/ 52 w 1217"/>
                <a:gd name="T7" fmla="*/ 39 h 168"/>
                <a:gd name="T8" fmla="*/ 54 w 1217"/>
                <a:gd name="T9" fmla="*/ 140 h 168"/>
                <a:gd name="T10" fmla="*/ 112 w 1217"/>
                <a:gd name="T11" fmla="*/ 84 h 168"/>
                <a:gd name="T12" fmla="*/ 54 w 1217"/>
                <a:gd name="T13" fmla="*/ 140 h 168"/>
                <a:gd name="T14" fmla="*/ 54 w 1217"/>
                <a:gd name="T15" fmla="*/ 128 h 168"/>
                <a:gd name="T16" fmla="*/ 136 w 1217"/>
                <a:gd name="T17" fmla="*/ 151 h 168"/>
                <a:gd name="T18" fmla="*/ 100 w 1217"/>
                <a:gd name="T19" fmla="*/ 70 h 168"/>
                <a:gd name="T20" fmla="*/ 154 w 1217"/>
                <a:gd name="T21" fmla="*/ 153 h 168"/>
                <a:gd name="T22" fmla="*/ 100 w 1217"/>
                <a:gd name="T23" fmla="*/ 12 h 168"/>
                <a:gd name="T24" fmla="*/ 139 w 1217"/>
                <a:gd name="T25" fmla="*/ 54 h 168"/>
                <a:gd name="T26" fmla="*/ 139 w 1217"/>
                <a:gd name="T27" fmla="*/ 54 h 168"/>
                <a:gd name="T28" fmla="*/ 241 w 1217"/>
                <a:gd name="T29" fmla="*/ 132 h 168"/>
                <a:gd name="T30" fmla="*/ 220 w 1217"/>
                <a:gd name="T31" fmla="*/ 132 h 168"/>
                <a:gd name="T32" fmla="*/ 292 w 1217"/>
                <a:gd name="T33" fmla="*/ 41 h 168"/>
                <a:gd name="T34" fmla="*/ 222 w 1217"/>
                <a:gd name="T35" fmla="*/ 66 h 168"/>
                <a:gd name="T36" fmla="*/ 316 w 1217"/>
                <a:gd name="T37" fmla="*/ 53 h 168"/>
                <a:gd name="T38" fmla="*/ 500 w 1217"/>
                <a:gd name="T39" fmla="*/ 139 h 168"/>
                <a:gd name="T40" fmla="*/ 419 w 1217"/>
                <a:gd name="T41" fmla="*/ 93 h 168"/>
                <a:gd name="T42" fmla="*/ 424 w 1217"/>
                <a:gd name="T43" fmla="*/ 30 h 168"/>
                <a:gd name="T44" fmla="*/ 499 w 1217"/>
                <a:gd name="T45" fmla="*/ 75 h 168"/>
                <a:gd name="T46" fmla="*/ 438 w 1217"/>
                <a:gd name="T47" fmla="*/ 66 h 168"/>
                <a:gd name="T48" fmla="*/ 484 w 1217"/>
                <a:gd name="T49" fmla="*/ 40 h 168"/>
                <a:gd name="T50" fmla="*/ 428 w 1217"/>
                <a:gd name="T51" fmla="*/ 114 h 168"/>
                <a:gd name="T52" fmla="*/ 493 w 1217"/>
                <a:gd name="T53" fmla="*/ 114 h 168"/>
                <a:gd name="T54" fmla="*/ 610 w 1217"/>
                <a:gd name="T55" fmla="*/ 109 h 168"/>
                <a:gd name="T56" fmla="*/ 610 w 1217"/>
                <a:gd name="T57" fmla="*/ 109 h 168"/>
                <a:gd name="T58" fmla="*/ 751 w 1217"/>
                <a:gd name="T59" fmla="*/ 168 h 168"/>
                <a:gd name="T60" fmla="*/ 803 w 1217"/>
                <a:gd name="T61" fmla="*/ 69 h 168"/>
                <a:gd name="T62" fmla="*/ 751 w 1217"/>
                <a:gd name="T63" fmla="*/ 12 h 168"/>
                <a:gd name="T64" fmla="*/ 788 w 1217"/>
                <a:gd name="T65" fmla="*/ 39 h 168"/>
                <a:gd name="T66" fmla="*/ 790 w 1217"/>
                <a:gd name="T67" fmla="*/ 140 h 168"/>
                <a:gd name="T68" fmla="*/ 848 w 1217"/>
                <a:gd name="T69" fmla="*/ 84 h 168"/>
                <a:gd name="T70" fmla="*/ 790 w 1217"/>
                <a:gd name="T71" fmla="*/ 140 h 168"/>
                <a:gd name="T72" fmla="*/ 790 w 1217"/>
                <a:gd name="T73" fmla="*/ 128 h 168"/>
                <a:gd name="T74" fmla="*/ 872 w 1217"/>
                <a:gd name="T75" fmla="*/ 151 h 168"/>
                <a:gd name="T76" fmla="*/ 836 w 1217"/>
                <a:gd name="T77" fmla="*/ 70 h 168"/>
                <a:gd name="T78" fmla="*/ 890 w 1217"/>
                <a:gd name="T79" fmla="*/ 153 h 168"/>
                <a:gd name="T80" fmla="*/ 836 w 1217"/>
                <a:gd name="T81" fmla="*/ 12 h 168"/>
                <a:gd name="T82" fmla="*/ 875 w 1217"/>
                <a:gd name="T83" fmla="*/ 54 h 168"/>
                <a:gd name="T84" fmla="*/ 875 w 1217"/>
                <a:gd name="T85" fmla="*/ 54 h 168"/>
                <a:gd name="T86" fmla="*/ 1030 w 1217"/>
                <a:gd name="T87" fmla="*/ 128 h 168"/>
                <a:gd name="T88" fmla="*/ 997 w 1217"/>
                <a:gd name="T89" fmla="*/ 72 h 168"/>
                <a:gd name="T90" fmla="*/ 1007 w 1217"/>
                <a:gd name="T91" fmla="*/ 32 h 168"/>
                <a:gd name="T92" fmla="*/ 971 w 1217"/>
                <a:gd name="T93" fmla="*/ 30 h 168"/>
                <a:gd name="T94" fmla="*/ 1042 w 1217"/>
                <a:gd name="T95" fmla="*/ 72 h 168"/>
                <a:gd name="T96" fmla="*/ 1043 w 1217"/>
                <a:gd name="T97" fmla="*/ 138 h 168"/>
                <a:gd name="T98" fmla="*/ 973 w 1217"/>
                <a:gd name="T99" fmla="*/ 104 h 168"/>
                <a:gd name="T100" fmla="*/ 1199 w 1217"/>
                <a:gd name="T101" fmla="*/ 48 h 168"/>
                <a:gd name="T102" fmla="*/ 1217 w 1217"/>
                <a:gd name="T103"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17"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moveTo>
                    <a:pt x="610" y="109"/>
                  </a:moveTo>
                  <a:lnTo>
                    <a:pt x="610" y="92"/>
                  </a:lnTo>
                  <a:lnTo>
                    <a:pt x="662" y="92"/>
                  </a:lnTo>
                  <a:lnTo>
                    <a:pt x="662" y="109"/>
                  </a:lnTo>
                  <a:lnTo>
                    <a:pt x="610" y="109"/>
                  </a:lnTo>
                  <a:close/>
                  <a:moveTo>
                    <a:pt x="788" y="69"/>
                  </a:moveTo>
                  <a:lnTo>
                    <a:pt x="788" y="66"/>
                  </a:lnTo>
                  <a:lnTo>
                    <a:pt x="751" y="66"/>
                  </a:lnTo>
                  <a:lnTo>
                    <a:pt x="751" y="168"/>
                  </a:lnTo>
                  <a:lnTo>
                    <a:pt x="736" y="168"/>
                  </a:lnTo>
                  <a:lnTo>
                    <a:pt x="736" y="0"/>
                  </a:lnTo>
                  <a:lnTo>
                    <a:pt x="803" y="0"/>
                  </a:lnTo>
                  <a:lnTo>
                    <a:pt x="803" y="69"/>
                  </a:lnTo>
                  <a:lnTo>
                    <a:pt x="788" y="69"/>
                  </a:lnTo>
                  <a:close/>
                  <a:moveTo>
                    <a:pt x="788" y="27"/>
                  </a:moveTo>
                  <a:lnTo>
                    <a:pt x="788" y="12"/>
                  </a:lnTo>
                  <a:lnTo>
                    <a:pt x="751" y="12"/>
                  </a:lnTo>
                  <a:lnTo>
                    <a:pt x="751" y="27"/>
                  </a:lnTo>
                  <a:lnTo>
                    <a:pt x="788" y="27"/>
                  </a:lnTo>
                  <a:close/>
                  <a:moveTo>
                    <a:pt x="788" y="54"/>
                  </a:moveTo>
                  <a:lnTo>
                    <a:pt x="788" y="39"/>
                  </a:lnTo>
                  <a:lnTo>
                    <a:pt x="751" y="39"/>
                  </a:lnTo>
                  <a:lnTo>
                    <a:pt x="751" y="54"/>
                  </a:lnTo>
                  <a:lnTo>
                    <a:pt x="788" y="54"/>
                  </a:lnTo>
                  <a:close/>
                  <a:moveTo>
                    <a:pt x="790" y="140"/>
                  </a:moveTo>
                  <a:lnTo>
                    <a:pt x="790" y="150"/>
                  </a:lnTo>
                  <a:lnTo>
                    <a:pt x="777" y="150"/>
                  </a:lnTo>
                  <a:lnTo>
                    <a:pt x="777" y="84"/>
                  </a:lnTo>
                  <a:lnTo>
                    <a:pt x="848" y="84"/>
                  </a:lnTo>
                  <a:lnTo>
                    <a:pt x="848" y="146"/>
                  </a:lnTo>
                  <a:lnTo>
                    <a:pt x="836" y="146"/>
                  </a:lnTo>
                  <a:lnTo>
                    <a:pt x="836" y="140"/>
                  </a:lnTo>
                  <a:lnTo>
                    <a:pt x="790" y="140"/>
                  </a:lnTo>
                  <a:close/>
                  <a:moveTo>
                    <a:pt x="836" y="128"/>
                  </a:moveTo>
                  <a:lnTo>
                    <a:pt x="836" y="96"/>
                  </a:lnTo>
                  <a:lnTo>
                    <a:pt x="790" y="96"/>
                  </a:lnTo>
                  <a:lnTo>
                    <a:pt x="790" y="128"/>
                  </a:lnTo>
                  <a:lnTo>
                    <a:pt x="836" y="128"/>
                  </a:lnTo>
                  <a:close/>
                  <a:moveTo>
                    <a:pt x="861" y="165"/>
                  </a:moveTo>
                  <a:lnTo>
                    <a:pt x="857" y="151"/>
                  </a:lnTo>
                  <a:lnTo>
                    <a:pt x="872" y="151"/>
                  </a:lnTo>
                  <a:cubicBezTo>
                    <a:pt x="874" y="151"/>
                    <a:pt x="875" y="150"/>
                    <a:pt x="875" y="149"/>
                  </a:cubicBezTo>
                  <a:lnTo>
                    <a:pt x="875" y="66"/>
                  </a:lnTo>
                  <a:lnTo>
                    <a:pt x="836" y="66"/>
                  </a:lnTo>
                  <a:lnTo>
                    <a:pt x="836" y="70"/>
                  </a:lnTo>
                  <a:lnTo>
                    <a:pt x="821" y="70"/>
                  </a:lnTo>
                  <a:lnTo>
                    <a:pt x="821" y="0"/>
                  </a:lnTo>
                  <a:lnTo>
                    <a:pt x="890" y="0"/>
                  </a:lnTo>
                  <a:lnTo>
                    <a:pt x="890" y="153"/>
                  </a:lnTo>
                  <a:cubicBezTo>
                    <a:pt x="890" y="161"/>
                    <a:pt x="886" y="165"/>
                    <a:pt x="878" y="165"/>
                  </a:cubicBezTo>
                  <a:lnTo>
                    <a:pt x="861" y="165"/>
                  </a:lnTo>
                  <a:close/>
                  <a:moveTo>
                    <a:pt x="875" y="12"/>
                  </a:moveTo>
                  <a:lnTo>
                    <a:pt x="836" y="12"/>
                  </a:lnTo>
                  <a:lnTo>
                    <a:pt x="836" y="27"/>
                  </a:lnTo>
                  <a:lnTo>
                    <a:pt x="875" y="27"/>
                  </a:lnTo>
                  <a:lnTo>
                    <a:pt x="875" y="12"/>
                  </a:lnTo>
                  <a:close/>
                  <a:moveTo>
                    <a:pt x="875" y="54"/>
                  </a:moveTo>
                  <a:lnTo>
                    <a:pt x="875" y="39"/>
                  </a:lnTo>
                  <a:lnTo>
                    <a:pt x="836" y="39"/>
                  </a:lnTo>
                  <a:lnTo>
                    <a:pt x="836" y="54"/>
                  </a:lnTo>
                  <a:lnTo>
                    <a:pt x="875" y="54"/>
                  </a:lnTo>
                  <a:close/>
                  <a:moveTo>
                    <a:pt x="973" y="104"/>
                  </a:moveTo>
                  <a:cubicBezTo>
                    <a:pt x="973" y="114"/>
                    <a:pt x="976" y="121"/>
                    <a:pt x="981" y="126"/>
                  </a:cubicBezTo>
                  <a:cubicBezTo>
                    <a:pt x="987" y="132"/>
                    <a:pt x="996" y="135"/>
                    <a:pt x="1007" y="135"/>
                  </a:cubicBezTo>
                  <a:cubicBezTo>
                    <a:pt x="1017" y="135"/>
                    <a:pt x="1025" y="133"/>
                    <a:pt x="1030" y="128"/>
                  </a:cubicBezTo>
                  <a:cubicBezTo>
                    <a:pt x="1034" y="123"/>
                    <a:pt x="1037" y="118"/>
                    <a:pt x="1037" y="112"/>
                  </a:cubicBezTo>
                  <a:cubicBezTo>
                    <a:pt x="1037" y="104"/>
                    <a:pt x="1034" y="98"/>
                    <a:pt x="1030" y="93"/>
                  </a:cubicBezTo>
                  <a:cubicBezTo>
                    <a:pt x="1025" y="89"/>
                    <a:pt x="1014" y="87"/>
                    <a:pt x="997" y="88"/>
                  </a:cubicBezTo>
                  <a:lnTo>
                    <a:pt x="997" y="72"/>
                  </a:lnTo>
                  <a:cubicBezTo>
                    <a:pt x="1013" y="71"/>
                    <a:pt x="1024" y="69"/>
                    <a:pt x="1028" y="64"/>
                  </a:cubicBezTo>
                  <a:cubicBezTo>
                    <a:pt x="1032" y="60"/>
                    <a:pt x="1034" y="56"/>
                    <a:pt x="1034" y="51"/>
                  </a:cubicBezTo>
                  <a:cubicBezTo>
                    <a:pt x="1034" y="46"/>
                    <a:pt x="1032" y="42"/>
                    <a:pt x="1028" y="38"/>
                  </a:cubicBezTo>
                  <a:cubicBezTo>
                    <a:pt x="1024" y="34"/>
                    <a:pt x="1017" y="32"/>
                    <a:pt x="1007" y="32"/>
                  </a:cubicBezTo>
                  <a:cubicBezTo>
                    <a:pt x="997" y="32"/>
                    <a:pt x="989" y="35"/>
                    <a:pt x="983" y="41"/>
                  </a:cubicBezTo>
                  <a:cubicBezTo>
                    <a:pt x="980" y="44"/>
                    <a:pt x="978" y="50"/>
                    <a:pt x="977" y="57"/>
                  </a:cubicBezTo>
                  <a:lnTo>
                    <a:pt x="956" y="57"/>
                  </a:lnTo>
                  <a:cubicBezTo>
                    <a:pt x="958" y="47"/>
                    <a:pt x="963" y="38"/>
                    <a:pt x="971" y="30"/>
                  </a:cubicBezTo>
                  <a:cubicBezTo>
                    <a:pt x="979" y="21"/>
                    <a:pt x="991" y="17"/>
                    <a:pt x="1007" y="17"/>
                  </a:cubicBezTo>
                  <a:cubicBezTo>
                    <a:pt x="1023" y="17"/>
                    <a:pt x="1034" y="20"/>
                    <a:pt x="1041" y="27"/>
                  </a:cubicBezTo>
                  <a:cubicBezTo>
                    <a:pt x="1048" y="34"/>
                    <a:pt x="1051" y="42"/>
                    <a:pt x="1051" y="51"/>
                  </a:cubicBezTo>
                  <a:cubicBezTo>
                    <a:pt x="1051" y="59"/>
                    <a:pt x="1048" y="66"/>
                    <a:pt x="1042" y="72"/>
                  </a:cubicBezTo>
                  <a:cubicBezTo>
                    <a:pt x="1039" y="75"/>
                    <a:pt x="1035" y="77"/>
                    <a:pt x="1030" y="79"/>
                  </a:cubicBezTo>
                  <a:cubicBezTo>
                    <a:pt x="1036" y="81"/>
                    <a:pt x="1041" y="83"/>
                    <a:pt x="1044" y="87"/>
                  </a:cubicBezTo>
                  <a:cubicBezTo>
                    <a:pt x="1051" y="93"/>
                    <a:pt x="1054" y="101"/>
                    <a:pt x="1054" y="111"/>
                  </a:cubicBezTo>
                  <a:cubicBezTo>
                    <a:pt x="1054" y="122"/>
                    <a:pt x="1050" y="131"/>
                    <a:pt x="1043" y="138"/>
                  </a:cubicBezTo>
                  <a:cubicBezTo>
                    <a:pt x="1035" y="146"/>
                    <a:pt x="1023" y="150"/>
                    <a:pt x="1007" y="150"/>
                  </a:cubicBezTo>
                  <a:cubicBezTo>
                    <a:pt x="989" y="150"/>
                    <a:pt x="976" y="146"/>
                    <a:pt x="968" y="138"/>
                  </a:cubicBezTo>
                  <a:cubicBezTo>
                    <a:pt x="960" y="130"/>
                    <a:pt x="955" y="118"/>
                    <a:pt x="953" y="104"/>
                  </a:cubicBezTo>
                  <a:lnTo>
                    <a:pt x="973" y="104"/>
                  </a:lnTo>
                  <a:close/>
                  <a:moveTo>
                    <a:pt x="1217" y="18"/>
                  </a:moveTo>
                  <a:lnTo>
                    <a:pt x="1217" y="148"/>
                  </a:lnTo>
                  <a:lnTo>
                    <a:pt x="1199" y="148"/>
                  </a:lnTo>
                  <a:lnTo>
                    <a:pt x="1199" y="48"/>
                  </a:lnTo>
                  <a:lnTo>
                    <a:pt x="1162" y="48"/>
                  </a:lnTo>
                  <a:lnTo>
                    <a:pt x="1162" y="36"/>
                  </a:lnTo>
                  <a:cubicBezTo>
                    <a:pt x="1184" y="37"/>
                    <a:pt x="1198" y="31"/>
                    <a:pt x="1205" y="18"/>
                  </a:cubicBezTo>
                  <a:lnTo>
                    <a:pt x="1217" y="1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 name="Freeform 150"/>
            <p:cNvSpPr>
              <a:spLocks noEditPoints="1"/>
            </p:cNvSpPr>
            <p:nvPr/>
          </p:nvSpPr>
          <p:spPr bwMode="auto">
            <a:xfrm>
              <a:off x="100965" y="821690"/>
              <a:ext cx="231140" cy="72390"/>
            </a:xfrm>
            <a:custGeom>
              <a:avLst/>
              <a:gdLst>
                <a:gd name="T0" fmla="*/ 141 w 513"/>
                <a:gd name="T1" fmla="*/ 21 h 160"/>
                <a:gd name="T2" fmla="*/ 128 w 513"/>
                <a:gd name="T3" fmla="*/ 7 h 160"/>
                <a:gd name="T4" fmla="*/ 114 w 513"/>
                <a:gd name="T5" fmla="*/ 21 h 160"/>
                <a:gd name="T6" fmla="*/ 128 w 513"/>
                <a:gd name="T7" fmla="*/ 34 h 160"/>
                <a:gd name="T8" fmla="*/ 113 w 513"/>
                <a:gd name="T9" fmla="*/ 36 h 160"/>
                <a:gd name="T10" fmla="*/ 113 w 513"/>
                <a:gd name="T11" fmla="*/ 6 h 160"/>
                <a:gd name="T12" fmla="*/ 143 w 513"/>
                <a:gd name="T13" fmla="*/ 6 h 160"/>
                <a:gd name="T14" fmla="*/ 143 w 513"/>
                <a:gd name="T15" fmla="*/ 36 h 160"/>
                <a:gd name="T16" fmla="*/ 113 w 513"/>
                <a:gd name="T17" fmla="*/ 36 h 160"/>
                <a:gd name="T18" fmla="*/ 148 w 513"/>
                <a:gd name="T19" fmla="*/ 127 h 160"/>
                <a:gd name="T20" fmla="*/ 65 w 513"/>
                <a:gd name="T21" fmla="*/ 53 h 160"/>
                <a:gd name="T22" fmla="*/ 14 w 513"/>
                <a:gd name="T23" fmla="*/ 106 h 160"/>
                <a:gd name="T24" fmla="*/ 56 w 513"/>
                <a:gd name="T25" fmla="*/ 36 h 160"/>
                <a:gd name="T26" fmla="*/ 77 w 513"/>
                <a:gd name="T27" fmla="*/ 35 h 160"/>
                <a:gd name="T28" fmla="*/ 278 w 513"/>
                <a:gd name="T29" fmla="*/ 72 h 160"/>
                <a:gd name="T30" fmla="*/ 217 w 513"/>
                <a:gd name="T31" fmla="*/ 146 h 160"/>
                <a:gd name="T32" fmla="*/ 261 w 513"/>
                <a:gd name="T33" fmla="*/ 46 h 160"/>
                <a:gd name="T34" fmla="*/ 278 w 513"/>
                <a:gd name="T35" fmla="*/ 52 h 160"/>
                <a:gd name="T36" fmla="*/ 320 w 513"/>
                <a:gd name="T37" fmla="*/ 31 h 160"/>
                <a:gd name="T38" fmla="*/ 196 w 513"/>
                <a:gd name="T39" fmla="*/ 19 h 160"/>
                <a:gd name="T40" fmla="*/ 338 w 513"/>
                <a:gd name="T41" fmla="*/ 13 h 160"/>
                <a:gd name="T42" fmla="*/ 345 w 513"/>
                <a:gd name="T43" fmla="*/ 29 h 160"/>
                <a:gd name="T44" fmla="*/ 278 w 513"/>
                <a:gd name="T45" fmla="*/ 72 h 160"/>
                <a:gd name="T46" fmla="*/ 513 w 513"/>
                <a:gd name="T47" fmla="*/ 148 h 160"/>
                <a:gd name="T48" fmla="*/ 424 w 513"/>
                <a:gd name="T49" fmla="*/ 137 h 160"/>
                <a:gd name="T50" fmla="*/ 457 w 513"/>
                <a:gd name="T51" fmla="*/ 98 h 160"/>
                <a:gd name="T52" fmla="*/ 496 w 513"/>
                <a:gd name="T53" fmla="*/ 48 h 160"/>
                <a:gd name="T54" fmla="*/ 470 w 513"/>
                <a:gd name="T55" fmla="*/ 24 h 160"/>
                <a:gd name="T56" fmla="*/ 443 w 513"/>
                <a:gd name="T57" fmla="*/ 52 h 160"/>
                <a:gd name="T58" fmla="*/ 439 w 513"/>
                <a:gd name="T59" fmla="*/ 21 h 160"/>
                <a:gd name="T60" fmla="*/ 501 w 513"/>
                <a:gd name="T61" fmla="*/ 21 h 160"/>
                <a:gd name="T62" fmla="*/ 510 w 513"/>
                <a:gd name="T63" fmla="*/ 65 h 160"/>
                <a:gd name="T64" fmla="*/ 472 w 513"/>
                <a:gd name="T65" fmla="*/ 106 h 160"/>
                <a:gd name="T66" fmla="*/ 446 w 513"/>
                <a:gd name="T67"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513" y="132"/>
                  </a:moveTo>
                  <a:lnTo>
                    <a:pt x="513" y="148"/>
                  </a:lnTo>
                  <a:lnTo>
                    <a:pt x="422" y="148"/>
                  </a:lnTo>
                  <a:cubicBezTo>
                    <a:pt x="422" y="144"/>
                    <a:pt x="423" y="141"/>
                    <a:pt x="424" y="137"/>
                  </a:cubicBezTo>
                  <a:cubicBezTo>
                    <a:pt x="427" y="131"/>
                    <a:pt x="430" y="124"/>
                    <a:pt x="435" y="118"/>
                  </a:cubicBezTo>
                  <a:cubicBezTo>
                    <a:pt x="440" y="112"/>
                    <a:pt x="448" y="106"/>
                    <a:pt x="457" y="98"/>
                  </a:cubicBezTo>
                  <a:cubicBezTo>
                    <a:pt x="472" y="85"/>
                    <a:pt x="483" y="76"/>
                    <a:pt x="488" y="68"/>
                  </a:cubicBezTo>
                  <a:cubicBezTo>
                    <a:pt x="493" y="61"/>
                    <a:pt x="496" y="55"/>
                    <a:pt x="496" y="48"/>
                  </a:cubicBezTo>
                  <a:cubicBezTo>
                    <a:pt x="496" y="42"/>
                    <a:pt x="493" y="36"/>
                    <a:pt x="488" y="31"/>
                  </a:cubicBezTo>
                  <a:cubicBezTo>
                    <a:pt x="484" y="27"/>
                    <a:pt x="477" y="24"/>
                    <a:pt x="470" y="24"/>
                  </a:cubicBezTo>
                  <a:cubicBezTo>
                    <a:pt x="462" y="24"/>
                    <a:pt x="455" y="27"/>
                    <a:pt x="450" y="32"/>
                  </a:cubicBezTo>
                  <a:cubicBezTo>
                    <a:pt x="445" y="37"/>
                    <a:pt x="443" y="43"/>
                    <a:pt x="443" y="52"/>
                  </a:cubicBezTo>
                  <a:lnTo>
                    <a:pt x="425" y="50"/>
                  </a:lnTo>
                  <a:cubicBezTo>
                    <a:pt x="427" y="37"/>
                    <a:pt x="431" y="27"/>
                    <a:pt x="439" y="21"/>
                  </a:cubicBezTo>
                  <a:cubicBezTo>
                    <a:pt x="447" y="14"/>
                    <a:pt x="457" y="10"/>
                    <a:pt x="470" y="10"/>
                  </a:cubicBezTo>
                  <a:cubicBezTo>
                    <a:pt x="483" y="10"/>
                    <a:pt x="494" y="14"/>
                    <a:pt x="501" y="21"/>
                  </a:cubicBezTo>
                  <a:cubicBezTo>
                    <a:pt x="509" y="29"/>
                    <a:pt x="513" y="38"/>
                    <a:pt x="513" y="49"/>
                  </a:cubicBezTo>
                  <a:cubicBezTo>
                    <a:pt x="513" y="54"/>
                    <a:pt x="512" y="60"/>
                    <a:pt x="510" y="65"/>
                  </a:cubicBezTo>
                  <a:cubicBezTo>
                    <a:pt x="507" y="70"/>
                    <a:pt x="504" y="76"/>
                    <a:pt x="498" y="82"/>
                  </a:cubicBezTo>
                  <a:cubicBezTo>
                    <a:pt x="493" y="88"/>
                    <a:pt x="484" y="96"/>
                    <a:pt x="472" y="106"/>
                  </a:cubicBezTo>
                  <a:cubicBezTo>
                    <a:pt x="462" y="114"/>
                    <a:pt x="456" y="120"/>
                    <a:pt x="453" y="123"/>
                  </a:cubicBezTo>
                  <a:cubicBezTo>
                    <a:pt x="450" y="126"/>
                    <a:pt x="448" y="129"/>
                    <a:pt x="446" y="132"/>
                  </a:cubicBezTo>
                  <a:lnTo>
                    <a:pt x="513" y="13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 name="Freeform 151"/>
            <p:cNvSpPr>
              <a:spLocks noEditPoints="1"/>
            </p:cNvSpPr>
            <p:nvPr/>
          </p:nvSpPr>
          <p:spPr bwMode="auto">
            <a:xfrm>
              <a:off x="477520" y="821055"/>
              <a:ext cx="561975" cy="75565"/>
            </a:xfrm>
            <a:custGeom>
              <a:avLst/>
              <a:gdLst>
                <a:gd name="T0" fmla="*/ 15 w 1248"/>
                <a:gd name="T1" fmla="*/ 168 h 168"/>
                <a:gd name="T2" fmla="*/ 67 w 1248"/>
                <a:gd name="T3" fmla="*/ 69 h 168"/>
                <a:gd name="T4" fmla="*/ 15 w 1248"/>
                <a:gd name="T5" fmla="*/ 12 h 168"/>
                <a:gd name="T6" fmla="*/ 52 w 1248"/>
                <a:gd name="T7" fmla="*/ 39 h 168"/>
                <a:gd name="T8" fmla="*/ 54 w 1248"/>
                <a:gd name="T9" fmla="*/ 140 h 168"/>
                <a:gd name="T10" fmla="*/ 112 w 1248"/>
                <a:gd name="T11" fmla="*/ 84 h 168"/>
                <a:gd name="T12" fmla="*/ 54 w 1248"/>
                <a:gd name="T13" fmla="*/ 140 h 168"/>
                <a:gd name="T14" fmla="*/ 54 w 1248"/>
                <a:gd name="T15" fmla="*/ 128 h 168"/>
                <a:gd name="T16" fmla="*/ 136 w 1248"/>
                <a:gd name="T17" fmla="*/ 151 h 168"/>
                <a:gd name="T18" fmla="*/ 100 w 1248"/>
                <a:gd name="T19" fmla="*/ 70 h 168"/>
                <a:gd name="T20" fmla="*/ 154 w 1248"/>
                <a:gd name="T21" fmla="*/ 153 h 168"/>
                <a:gd name="T22" fmla="*/ 100 w 1248"/>
                <a:gd name="T23" fmla="*/ 12 h 168"/>
                <a:gd name="T24" fmla="*/ 139 w 1248"/>
                <a:gd name="T25" fmla="*/ 54 h 168"/>
                <a:gd name="T26" fmla="*/ 139 w 1248"/>
                <a:gd name="T27" fmla="*/ 54 h 168"/>
                <a:gd name="T28" fmla="*/ 241 w 1248"/>
                <a:gd name="T29" fmla="*/ 132 h 168"/>
                <a:gd name="T30" fmla="*/ 220 w 1248"/>
                <a:gd name="T31" fmla="*/ 132 h 168"/>
                <a:gd name="T32" fmla="*/ 292 w 1248"/>
                <a:gd name="T33" fmla="*/ 41 h 168"/>
                <a:gd name="T34" fmla="*/ 222 w 1248"/>
                <a:gd name="T35" fmla="*/ 66 h 168"/>
                <a:gd name="T36" fmla="*/ 316 w 1248"/>
                <a:gd name="T37" fmla="*/ 53 h 168"/>
                <a:gd name="T38" fmla="*/ 409 w 1248"/>
                <a:gd name="T39" fmla="*/ 63 h 168"/>
                <a:gd name="T40" fmla="*/ 511 w 1248"/>
                <a:gd name="T41" fmla="*/ 84 h 168"/>
                <a:gd name="T42" fmla="*/ 412 w 1248"/>
                <a:gd name="T43" fmla="*/ 117 h 168"/>
                <a:gd name="T44" fmla="*/ 483 w 1248"/>
                <a:gd name="T45" fmla="*/ 125 h 168"/>
                <a:gd name="T46" fmla="*/ 427 w 1248"/>
                <a:gd name="T47" fmla="*/ 63 h 168"/>
                <a:gd name="T48" fmla="*/ 491 w 1248"/>
                <a:gd name="T49" fmla="*/ 61 h 168"/>
                <a:gd name="T50" fmla="*/ 610 w 1248"/>
                <a:gd name="T51" fmla="*/ 109 h 168"/>
                <a:gd name="T52" fmla="*/ 610 w 1248"/>
                <a:gd name="T53" fmla="*/ 109 h 168"/>
                <a:gd name="T54" fmla="*/ 751 w 1248"/>
                <a:gd name="T55" fmla="*/ 168 h 168"/>
                <a:gd name="T56" fmla="*/ 803 w 1248"/>
                <a:gd name="T57" fmla="*/ 69 h 168"/>
                <a:gd name="T58" fmla="*/ 751 w 1248"/>
                <a:gd name="T59" fmla="*/ 12 h 168"/>
                <a:gd name="T60" fmla="*/ 788 w 1248"/>
                <a:gd name="T61" fmla="*/ 39 h 168"/>
                <a:gd name="T62" fmla="*/ 790 w 1248"/>
                <a:gd name="T63" fmla="*/ 140 h 168"/>
                <a:gd name="T64" fmla="*/ 848 w 1248"/>
                <a:gd name="T65" fmla="*/ 84 h 168"/>
                <a:gd name="T66" fmla="*/ 790 w 1248"/>
                <a:gd name="T67" fmla="*/ 140 h 168"/>
                <a:gd name="T68" fmla="*/ 790 w 1248"/>
                <a:gd name="T69" fmla="*/ 128 h 168"/>
                <a:gd name="T70" fmla="*/ 872 w 1248"/>
                <a:gd name="T71" fmla="*/ 151 h 168"/>
                <a:gd name="T72" fmla="*/ 836 w 1248"/>
                <a:gd name="T73" fmla="*/ 70 h 168"/>
                <a:gd name="T74" fmla="*/ 890 w 1248"/>
                <a:gd name="T75" fmla="*/ 153 h 168"/>
                <a:gd name="T76" fmla="*/ 836 w 1248"/>
                <a:gd name="T77" fmla="*/ 12 h 168"/>
                <a:gd name="T78" fmla="*/ 875 w 1248"/>
                <a:gd name="T79" fmla="*/ 54 h 168"/>
                <a:gd name="T80" fmla="*/ 875 w 1248"/>
                <a:gd name="T81" fmla="*/ 54 h 168"/>
                <a:gd name="T82" fmla="*/ 1030 w 1248"/>
                <a:gd name="T83" fmla="*/ 128 h 168"/>
                <a:gd name="T84" fmla="*/ 997 w 1248"/>
                <a:gd name="T85" fmla="*/ 72 h 168"/>
                <a:gd name="T86" fmla="*/ 1007 w 1248"/>
                <a:gd name="T87" fmla="*/ 32 h 168"/>
                <a:gd name="T88" fmla="*/ 971 w 1248"/>
                <a:gd name="T89" fmla="*/ 30 h 168"/>
                <a:gd name="T90" fmla="*/ 1042 w 1248"/>
                <a:gd name="T91" fmla="*/ 72 h 168"/>
                <a:gd name="T92" fmla="*/ 1043 w 1248"/>
                <a:gd name="T93" fmla="*/ 138 h 168"/>
                <a:gd name="T94" fmla="*/ 973 w 1248"/>
                <a:gd name="T95" fmla="*/ 104 h 168"/>
                <a:gd name="T96" fmla="*/ 1169 w 1248"/>
                <a:gd name="T97" fmla="*/ 132 h 168"/>
                <a:gd name="T98" fmla="*/ 1148 w 1248"/>
                <a:gd name="T99" fmla="*/ 132 h 168"/>
                <a:gd name="T100" fmla="*/ 1220 w 1248"/>
                <a:gd name="T101" fmla="*/ 41 h 168"/>
                <a:gd name="T102" fmla="*/ 1150 w 1248"/>
                <a:gd name="T103" fmla="*/ 66 h 168"/>
                <a:gd name="T104" fmla="*/ 1244 w 1248"/>
                <a:gd name="T105" fmla="*/ 5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8"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moveTo>
                    <a:pt x="610" y="109"/>
                  </a:moveTo>
                  <a:lnTo>
                    <a:pt x="610" y="92"/>
                  </a:lnTo>
                  <a:lnTo>
                    <a:pt x="662" y="92"/>
                  </a:lnTo>
                  <a:lnTo>
                    <a:pt x="662" y="109"/>
                  </a:lnTo>
                  <a:lnTo>
                    <a:pt x="610" y="109"/>
                  </a:lnTo>
                  <a:close/>
                  <a:moveTo>
                    <a:pt x="788" y="69"/>
                  </a:moveTo>
                  <a:lnTo>
                    <a:pt x="788" y="66"/>
                  </a:lnTo>
                  <a:lnTo>
                    <a:pt x="751" y="66"/>
                  </a:lnTo>
                  <a:lnTo>
                    <a:pt x="751" y="168"/>
                  </a:lnTo>
                  <a:lnTo>
                    <a:pt x="736" y="168"/>
                  </a:lnTo>
                  <a:lnTo>
                    <a:pt x="736" y="0"/>
                  </a:lnTo>
                  <a:lnTo>
                    <a:pt x="803" y="0"/>
                  </a:lnTo>
                  <a:lnTo>
                    <a:pt x="803" y="69"/>
                  </a:lnTo>
                  <a:lnTo>
                    <a:pt x="788" y="69"/>
                  </a:lnTo>
                  <a:close/>
                  <a:moveTo>
                    <a:pt x="788" y="27"/>
                  </a:moveTo>
                  <a:lnTo>
                    <a:pt x="788" y="12"/>
                  </a:lnTo>
                  <a:lnTo>
                    <a:pt x="751" y="12"/>
                  </a:lnTo>
                  <a:lnTo>
                    <a:pt x="751" y="27"/>
                  </a:lnTo>
                  <a:lnTo>
                    <a:pt x="788" y="27"/>
                  </a:lnTo>
                  <a:close/>
                  <a:moveTo>
                    <a:pt x="788" y="54"/>
                  </a:moveTo>
                  <a:lnTo>
                    <a:pt x="788" y="39"/>
                  </a:lnTo>
                  <a:lnTo>
                    <a:pt x="751" y="39"/>
                  </a:lnTo>
                  <a:lnTo>
                    <a:pt x="751" y="54"/>
                  </a:lnTo>
                  <a:lnTo>
                    <a:pt x="788" y="54"/>
                  </a:lnTo>
                  <a:close/>
                  <a:moveTo>
                    <a:pt x="790" y="140"/>
                  </a:moveTo>
                  <a:lnTo>
                    <a:pt x="790" y="150"/>
                  </a:lnTo>
                  <a:lnTo>
                    <a:pt x="777" y="150"/>
                  </a:lnTo>
                  <a:lnTo>
                    <a:pt x="777" y="84"/>
                  </a:lnTo>
                  <a:lnTo>
                    <a:pt x="848" y="84"/>
                  </a:lnTo>
                  <a:lnTo>
                    <a:pt x="848" y="146"/>
                  </a:lnTo>
                  <a:lnTo>
                    <a:pt x="836" y="146"/>
                  </a:lnTo>
                  <a:lnTo>
                    <a:pt x="836" y="140"/>
                  </a:lnTo>
                  <a:lnTo>
                    <a:pt x="790" y="140"/>
                  </a:lnTo>
                  <a:close/>
                  <a:moveTo>
                    <a:pt x="836" y="128"/>
                  </a:moveTo>
                  <a:lnTo>
                    <a:pt x="836" y="96"/>
                  </a:lnTo>
                  <a:lnTo>
                    <a:pt x="790" y="96"/>
                  </a:lnTo>
                  <a:lnTo>
                    <a:pt x="790" y="128"/>
                  </a:lnTo>
                  <a:lnTo>
                    <a:pt x="836" y="128"/>
                  </a:lnTo>
                  <a:close/>
                  <a:moveTo>
                    <a:pt x="861" y="165"/>
                  </a:moveTo>
                  <a:lnTo>
                    <a:pt x="857" y="151"/>
                  </a:lnTo>
                  <a:lnTo>
                    <a:pt x="872" y="151"/>
                  </a:lnTo>
                  <a:cubicBezTo>
                    <a:pt x="874" y="151"/>
                    <a:pt x="875" y="150"/>
                    <a:pt x="875" y="149"/>
                  </a:cubicBezTo>
                  <a:lnTo>
                    <a:pt x="875" y="66"/>
                  </a:lnTo>
                  <a:lnTo>
                    <a:pt x="836" y="66"/>
                  </a:lnTo>
                  <a:lnTo>
                    <a:pt x="836" y="70"/>
                  </a:lnTo>
                  <a:lnTo>
                    <a:pt x="821" y="70"/>
                  </a:lnTo>
                  <a:lnTo>
                    <a:pt x="821" y="0"/>
                  </a:lnTo>
                  <a:lnTo>
                    <a:pt x="890" y="0"/>
                  </a:lnTo>
                  <a:lnTo>
                    <a:pt x="890" y="153"/>
                  </a:lnTo>
                  <a:cubicBezTo>
                    <a:pt x="890" y="161"/>
                    <a:pt x="886" y="165"/>
                    <a:pt x="878" y="165"/>
                  </a:cubicBezTo>
                  <a:lnTo>
                    <a:pt x="861" y="165"/>
                  </a:lnTo>
                  <a:close/>
                  <a:moveTo>
                    <a:pt x="875" y="12"/>
                  </a:moveTo>
                  <a:lnTo>
                    <a:pt x="836" y="12"/>
                  </a:lnTo>
                  <a:lnTo>
                    <a:pt x="836" y="27"/>
                  </a:lnTo>
                  <a:lnTo>
                    <a:pt x="875" y="27"/>
                  </a:lnTo>
                  <a:lnTo>
                    <a:pt x="875" y="12"/>
                  </a:lnTo>
                  <a:close/>
                  <a:moveTo>
                    <a:pt x="875" y="54"/>
                  </a:moveTo>
                  <a:lnTo>
                    <a:pt x="875" y="39"/>
                  </a:lnTo>
                  <a:lnTo>
                    <a:pt x="836" y="39"/>
                  </a:lnTo>
                  <a:lnTo>
                    <a:pt x="836" y="54"/>
                  </a:lnTo>
                  <a:lnTo>
                    <a:pt x="875" y="54"/>
                  </a:lnTo>
                  <a:close/>
                  <a:moveTo>
                    <a:pt x="973" y="104"/>
                  </a:moveTo>
                  <a:cubicBezTo>
                    <a:pt x="973" y="114"/>
                    <a:pt x="976" y="121"/>
                    <a:pt x="981" y="126"/>
                  </a:cubicBezTo>
                  <a:cubicBezTo>
                    <a:pt x="987" y="132"/>
                    <a:pt x="996" y="135"/>
                    <a:pt x="1007" y="135"/>
                  </a:cubicBezTo>
                  <a:cubicBezTo>
                    <a:pt x="1017" y="135"/>
                    <a:pt x="1025" y="133"/>
                    <a:pt x="1030" y="128"/>
                  </a:cubicBezTo>
                  <a:cubicBezTo>
                    <a:pt x="1034" y="123"/>
                    <a:pt x="1037" y="118"/>
                    <a:pt x="1037" y="112"/>
                  </a:cubicBezTo>
                  <a:cubicBezTo>
                    <a:pt x="1037" y="104"/>
                    <a:pt x="1034" y="98"/>
                    <a:pt x="1030" y="93"/>
                  </a:cubicBezTo>
                  <a:cubicBezTo>
                    <a:pt x="1025" y="89"/>
                    <a:pt x="1014" y="87"/>
                    <a:pt x="997" y="88"/>
                  </a:cubicBezTo>
                  <a:lnTo>
                    <a:pt x="997" y="72"/>
                  </a:lnTo>
                  <a:cubicBezTo>
                    <a:pt x="1013" y="71"/>
                    <a:pt x="1024" y="69"/>
                    <a:pt x="1028" y="64"/>
                  </a:cubicBezTo>
                  <a:cubicBezTo>
                    <a:pt x="1032" y="60"/>
                    <a:pt x="1034" y="56"/>
                    <a:pt x="1034" y="51"/>
                  </a:cubicBezTo>
                  <a:cubicBezTo>
                    <a:pt x="1034" y="46"/>
                    <a:pt x="1032" y="42"/>
                    <a:pt x="1028" y="38"/>
                  </a:cubicBezTo>
                  <a:cubicBezTo>
                    <a:pt x="1024" y="34"/>
                    <a:pt x="1017" y="32"/>
                    <a:pt x="1007" y="32"/>
                  </a:cubicBezTo>
                  <a:cubicBezTo>
                    <a:pt x="997" y="32"/>
                    <a:pt x="989" y="35"/>
                    <a:pt x="983" y="41"/>
                  </a:cubicBezTo>
                  <a:cubicBezTo>
                    <a:pt x="980" y="44"/>
                    <a:pt x="978" y="50"/>
                    <a:pt x="977" y="57"/>
                  </a:cubicBezTo>
                  <a:lnTo>
                    <a:pt x="956" y="57"/>
                  </a:lnTo>
                  <a:cubicBezTo>
                    <a:pt x="958" y="47"/>
                    <a:pt x="963" y="38"/>
                    <a:pt x="971" y="30"/>
                  </a:cubicBezTo>
                  <a:cubicBezTo>
                    <a:pt x="979" y="21"/>
                    <a:pt x="991" y="17"/>
                    <a:pt x="1007" y="17"/>
                  </a:cubicBezTo>
                  <a:cubicBezTo>
                    <a:pt x="1023" y="17"/>
                    <a:pt x="1034" y="20"/>
                    <a:pt x="1041" y="27"/>
                  </a:cubicBezTo>
                  <a:cubicBezTo>
                    <a:pt x="1048" y="34"/>
                    <a:pt x="1051" y="42"/>
                    <a:pt x="1051" y="51"/>
                  </a:cubicBezTo>
                  <a:cubicBezTo>
                    <a:pt x="1051" y="59"/>
                    <a:pt x="1048" y="66"/>
                    <a:pt x="1042" y="72"/>
                  </a:cubicBezTo>
                  <a:cubicBezTo>
                    <a:pt x="1039" y="75"/>
                    <a:pt x="1035" y="77"/>
                    <a:pt x="1030" y="79"/>
                  </a:cubicBezTo>
                  <a:cubicBezTo>
                    <a:pt x="1036" y="81"/>
                    <a:pt x="1041" y="83"/>
                    <a:pt x="1044" y="87"/>
                  </a:cubicBezTo>
                  <a:cubicBezTo>
                    <a:pt x="1051" y="93"/>
                    <a:pt x="1054" y="101"/>
                    <a:pt x="1054" y="111"/>
                  </a:cubicBezTo>
                  <a:cubicBezTo>
                    <a:pt x="1054" y="122"/>
                    <a:pt x="1050" y="131"/>
                    <a:pt x="1043" y="138"/>
                  </a:cubicBezTo>
                  <a:cubicBezTo>
                    <a:pt x="1035" y="146"/>
                    <a:pt x="1023" y="150"/>
                    <a:pt x="1007" y="150"/>
                  </a:cubicBezTo>
                  <a:cubicBezTo>
                    <a:pt x="989" y="150"/>
                    <a:pt x="976" y="146"/>
                    <a:pt x="968" y="138"/>
                  </a:cubicBezTo>
                  <a:cubicBezTo>
                    <a:pt x="960" y="130"/>
                    <a:pt x="955" y="118"/>
                    <a:pt x="953" y="104"/>
                  </a:cubicBezTo>
                  <a:lnTo>
                    <a:pt x="973" y="104"/>
                  </a:lnTo>
                  <a:close/>
                  <a:moveTo>
                    <a:pt x="1244" y="53"/>
                  </a:moveTo>
                  <a:cubicBezTo>
                    <a:pt x="1244" y="66"/>
                    <a:pt x="1238" y="77"/>
                    <a:pt x="1225" y="85"/>
                  </a:cubicBezTo>
                  <a:cubicBezTo>
                    <a:pt x="1210" y="95"/>
                    <a:pt x="1199" y="103"/>
                    <a:pt x="1190" y="110"/>
                  </a:cubicBezTo>
                  <a:cubicBezTo>
                    <a:pt x="1183" y="115"/>
                    <a:pt x="1176" y="122"/>
                    <a:pt x="1169" y="132"/>
                  </a:cubicBezTo>
                  <a:lnTo>
                    <a:pt x="1248" y="132"/>
                  </a:lnTo>
                  <a:lnTo>
                    <a:pt x="1248" y="148"/>
                  </a:lnTo>
                  <a:lnTo>
                    <a:pt x="1148" y="148"/>
                  </a:lnTo>
                  <a:lnTo>
                    <a:pt x="1148" y="132"/>
                  </a:lnTo>
                  <a:cubicBezTo>
                    <a:pt x="1151" y="126"/>
                    <a:pt x="1156" y="119"/>
                    <a:pt x="1163" y="111"/>
                  </a:cubicBezTo>
                  <a:cubicBezTo>
                    <a:pt x="1172" y="102"/>
                    <a:pt x="1188" y="90"/>
                    <a:pt x="1211" y="74"/>
                  </a:cubicBezTo>
                  <a:cubicBezTo>
                    <a:pt x="1221" y="67"/>
                    <a:pt x="1226" y="61"/>
                    <a:pt x="1226" y="54"/>
                  </a:cubicBezTo>
                  <a:cubicBezTo>
                    <a:pt x="1226" y="49"/>
                    <a:pt x="1224" y="44"/>
                    <a:pt x="1220" y="41"/>
                  </a:cubicBezTo>
                  <a:cubicBezTo>
                    <a:pt x="1216" y="37"/>
                    <a:pt x="1210" y="35"/>
                    <a:pt x="1201" y="35"/>
                  </a:cubicBezTo>
                  <a:cubicBezTo>
                    <a:pt x="1191" y="35"/>
                    <a:pt x="1184" y="37"/>
                    <a:pt x="1179" y="42"/>
                  </a:cubicBezTo>
                  <a:cubicBezTo>
                    <a:pt x="1174" y="47"/>
                    <a:pt x="1171" y="55"/>
                    <a:pt x="1170" y="66"/>
                  </a:cubicBezTo>
                  <a:lnTo>
                    <a:pt x="1150" y="66"/>
                  </a:lnTo>
                  <a:cubicBezTo>
                    <a:pt x="1151" y="51"/>
                    <a:pt x="1155" y="40"/>
                    <a:pt x="1163" y="32"/>
                  </a:cubicBezTo>
                  <a:cubicBezTo>
                    <a:pt x="1172" y="23"/>
                    <a:pt x="1185" y="18"/>
                    <a:pt x="1200" y="18"/>
                  </a:cubicBezTo>
                  <a:cubicBezTo>
                    <a:pt x="1215" y="18"/>
                    <a:pt x="1227" y="22"/>
                    <a:pt x="1235" y="30"/>
                  </a:cubicBezTo>
                  <a:cubicBezTo>
                    <a:pt x="1241" y="37"/>
                    <a:pt x="1244" y="44"/>
                    <a:pt x="1244" y="53"/>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 name="Freeform 152"/>
            <p:cNvSpPr>
              <a:spLocks noEditPoints="1"/>
            </p:cNvSpPr>
            <p:nvPr/>
          </p:nvSpPr>
          <p:spPr bwMode="auto">
            <a:xfrm>
              <a:off x="100965" y="966470"/>
              <a:ext cx="231775" cy="72390"/>
            </a:xfrm>
            <a:custGeom>
              <a:avLst/>
              <a:gdLst>
                <a:gd name="T0" fmla="*/ 141 w 514"/>
                <a:gd name="T1" fmla="*/ 21 h 160"/>
                <a:gd name="T2" fmla="*/ 128 w 514"/>
                <a:gd name="T3" fmla="*/ 7 h 160"/>
                <a:gd name="T4" fmla="*/ 114 w 514"/>
                <a:gd name="T5" fmla="*/ 21 h 160"/>
                <a:gd name="T6" fmla="*/ 128 w 514"/>
                <a:gd name="T7" fmla="*/ 34 h 160"/>
                <a:gd name="T8" fmla="*/ 113 w 514"/>
                <a:gd name="T9" fmla="*/ 36 h 160"/>
                <a:gd name="T10" fmla="*/ 113 w 514"/>
                <a:gd name="T11" fmla="*/ 6 h 160"/>
                <a:gd name="T12" fmla="*/ 143 w 514"/>
                <a:gd name="T13" fmla="*/ 6 h 160"/>
                <a:gd name="T14" fmla="*/ 143 w 514"/>
                <a:gd name="T15" fmla="*/ 36 h 160"/>
                <a:gd name="T16" fmla="*/ 113 w 514"/>
                <a:gd name="T17" fmla="*/ 36 h 160"/>
                <a:gd name="T18" fmla="*/ 148 w 514"/>
                <a:gd name="T19" fmla="*/ 127 h 160"/>
                <a:gd name="T20" fmla="*/ 65 w 514"/>
                <a:gd name="T21" fmla="*/ 53 h 160"/>
                <a:gd name="T22" fmla="*/ 14 w 514"/>
                <a:gd name="T23" fmla="*/ 106 h 160"/>
                <a:gd name="T24" fmla="*/ 56 w 514"/>
                <a:gd name="T25" fmla="*/ 36 h 160"/>
                <a:gd name="T26" fmla="*/ 77 w 514"/>
                <a:gd name="T27" fmla="*/ 35 h 160"/>
                <a:gd name="T28" fmla="*/ 278 w 514"/>
                <a:gd name="T29" fmla="*/ 72 h 160"/>
                <a:gd name="T30" fmla="*/ 217 w 514"/>
                <a:gd name="T31" fmla="*/ 146 h 160"/>
                <a:gd name="T32" fmla="*/ 261 w 514"/>
                <a:gd name="T33" fmla="*/ 46 h 160"/>
                <a:gd name="T34" fmla="*/ 278 w 514"/>
                <a:gd name="T35" fmla="*/ 52 h 160"/>
                <a:gd name="T36" fmla="*/ 320 w 514"/>
                <a:gd name="T37" fmla="*/ 31 h 160"/>
                <a:gd name="T38" fmla="*/ 196 w 514"/>
                <a:gd name="T39" fmla="*/ 19 h 160"/>
                <a:gd name="T40" fmla="*/ 338 w 514"/>
                <a:gd name="T41" fmla="*/ 13 h 160"/>
                <a:gd name="T42" fmla="*/ 345 w 514"/>
                <a:gd name="T43" fmla="*/ 29 h 160"/>
                <a:gd name="T44" fmla="*/ 278 w 514"/>
                <a:gd name="T45" fmla="*/ 72 h 160"/>
                <a:gd name="T46" fmla="*/ 441 w 514"/>
                <a:gd name="T47" fmla="*/ 110 h 160"/>
                <a:gd name="T48" fmla="*/ 468 w 514"/>
                <a:gd name="T49" fmla="*/ 137 h 160"/>
                <a:gd name="T50" fmla="*/ 497 w 514"/>
                <a:gd name="T51" fmla="*/ 108 h 160"/>
                <a:gd name="T52" fmla="*/ 470 w 514"/>
                <a:gd name="T53" fmla="*/ 81 h 160"/>
                <a:gd name="T54" fmla="*/ 460 w 514"/>
                <a:gd name="T55" fmla="*/ 68 h 160"/>
                <a:gd name="T56" fmla="*/ 482 w 514"/>
                <a:gd name="T57" fmla="*/ 63 h 160"/>
                <a:gd name="T58" fmla="*/ 484 w 514"/>
                <a:gd name="T59" fmla="*/ 30 h 160"/>
                <a:gd name="T60" fmla="*/ 452 w 514"/>
                <a:gd name="T61" fmla="*/ 30 h 160"/>
                <a:gd name="T62" fmla="*/ 426 w 514"/>
                <a:gd name="T63" fmla="*/ 46 h 160"/>
                <a:gd name="T64" fmla="*/ 467 w 514"/>
                <a:gd name="T65" fmla="*/ 10 h 160"/>
                <a:gd name="T66" fmla="*/ 503 w 514"/>
                <a:gd name="T67" fmla="*/ 28 h 160"/>
                <a:gd name="T68" fmla="*/ 503 w 514"/>
                <a:gd name="T69" fmla="*/ 62 h 160"/>
                <a:gd name="T70" fmla="*/ 508 w 514"/>
                <a:gd name="T71" fmla="*/ 86 h 160"/>
                <a:gd name="T72" fmla="*/ 501 w 514"/>
                <a:gd name="T73" fmla="*/ 138 h 160"/>
                <a:gd name="T74" fmla="*/ 438 w 514"/>
                <a:gd name="T75"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24" y="112"/>
                  </a:moveTo>
                  <a:lnTo>
                    <a:pt x="441" y="110"/>
                  </a:lnTo>
                  <a:cubicBezTo>
                    <a:pt x="443" y="119"/>
                    <a:pt x="447" y="126"/>
                    <a:pt x="451" y="131"/>
                  </a:cubicBezTo>
                  <a:cubicBezTo>
                    <a:pt x="456" y="135"/>
                    <a:pt x="462" y="137"/>
                    <a:pt x="468" y="137"/>
                  </a:cubicBezTo>
                  <a:cubicBezTo>
                    <a:pt x="476" y="137"/>
                    <a:pt x="483" y="134"/>
                    <a:pt x="488" y="129"/>
                  </a:cubicBezTo>
                  <a:cubicBezTo>
                    <a:pt x="494" y="123"/>
                    <a:pt x="497" y="116"/>
                    <a:pt x="497" y="108"/>
                  </a:cubicBezTo>
                  <a:cubicBezTo>
                    <a:pt x="497" y="101"/>
                    <a:pt x="494" y="94"/>
                    <a:pt x="489" y="89"/>
                  </a:cubicBezTo>
                  <a:cubicBezTo>
                    <a:pt x="484" y="84"/>
                    <a:pt x="478" y="81"/>
                    <a:pt x="470" y="81"/>
                  </a:cubicBezTo>
                  <a:cubicBezTo>
                    <a:pt x="467" y="81"/>
                    <a:pt x="463" y="82"/>
                    <a:pt x="458" y="83"/>
                  </a:cubicBezTo>
                  <a:lnTo>
                    <a:pt x="460" y="68"/>
                  </a:lnTo>
                  <a:cubicBezTo>
                    <a:pt x="461" y="69"/>
                    <a:pt x="462" y="69"/>
                    <a:pt x="462" y="69"/>
                  </a:cubicBezTo>
                  <a:cubicBezTo>
                    <a:pt x="470" y="69"/>
                    <a:pt x="476" y="67"/>
                    <a:pt x="482" y="63"/>
                  </a:cubicBezTo>
                  <a:cubicBezTo>
                    <a:pt x="488" y="59"/>
                    <a:pt x="490" y="54"/>
                    <a:pt x="490" y="46"/>
                  </a:cubicBezTo>
                  <a:cubicBezTo>
                    <a:pt x="490" y="40"/>
                    <a:pt x="488" y="34"/>
                    <a:pt x="484" y="30"/>
                  </a:cubicBezTo>
                  <a:cubicBezTo>
                    <a:pt x="480" y="26"/>
                    <a:pt x="475" y="24"/>
                    <a:pt x="468" y="24"/>
                  </a:cubicBezTo>
                  <a:cubicBezTo>
                    <a:pt x="461" y="24"/>
                    <a:pt x="456" y="26"/>
                    <a:pt x="452" y="30"/>
                  </a:cubicBezTo>
                  <a:cubicBezTo>
                    <a:pt x="447" y="35"/>
                    <a:pt x="444" y="41"/>
                    <a:pt x="443" y="49"/>
                  </a:cubicBezTo>
                  <a:lnTo>
                    <a:pt x="426" y="46"/>
                  </a:lnTo>
                  <a:cubicBezTo>
                    <a:pt x="428" y="35"/>
                    <a:pt x="433" y="26"/>
                    <a:pt x="440" y="20"/>
                  </a:cubicBezTo>
                  <a:cubicBezTo>
                    <a:pt x="448" y="14"/>
                    <a:pt x="457" y="10"/>
                    <a:pt x="467" y="10"/>
                  </a:cubicBezTo>
                  <a:cubicBezTo>
                    <a:pt x="475" y="10"/>
                    <a:pt x="482" y="12"/>
                    <a:pt x="488" y="15"/>
                  </a:cubicBezTo>
                  <a:cubicBezTo>
                    <a:pt x="495" y="19"/>
                    <a:pt x="499" y="23"/>
                    <a:pt x="503" y="28"/>
                  </a:cubicBezTo>
                  <a:cubicBezTo>
                    <a:pt x="506" y="34"/>
                    <a:pt x="508" y="40"/>
                    <a:pt x="508" y="46"/>
                  </a:cubicBezTo>
                  <a:cubicBezTo>
                    <a:pt x="508" y="52"/>
                    <a:pt x="506" y="57"/>
                    <a:pt x="503" y="62"/>
                  </a:cubicBezTo>
                  <a:cubicBezTo>
                    <a:pt x="500" y="67"/>
                    <a:pt x="495" y="71"/>
                    <a:pt x="489" y="74"/>
                  </a:cubicBezTo>
                  <a:cubicBezTo>
                    <a:pt x="497" y="76"/>
                    <a:pt x="503" y="80"/>
                    <a:pt x="508" y="86"/>
                  </a:cubicBezTo>
                  <a:cubicBezTo>
                    <a:pt x="512" y="92"/>
                    <a:pt x="514" y="99"/>
                    <a:pt x="514" y="108"/>
                  </a:cubicBezTo>
                  <a:cubicBezTo>
                    <a:pt x="514" y="120"/>
                    <a:pt x="510" y="130"/>
                    <a:pt x="501" y="138"/>
                  </a:cubicBezTo>
                  <a:cubicBezTo>
                    <a:pt x="493" y="147"/>
                    <a:pt x="482" y="151"/>
                    <a:pt x="468" y="151"/>
                  </a:cubicBezTo>
                  <a:cubicBezTo>
                    <a:pt x="456" y="151"/>
                    <a:pt x="446" y="147"/>
                    <a:pt x="438" y="140"/>
                  </a:cubicBezTo>
                  <a:cubicBezTo>
                    <a:pt x="430" y="133"/>
                    <a:pt x="426" y="124"/>
                    <a:pt x="424" y="11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 name="Freeform 153"/>
            <p:cNvSpPr>
              <a:spLocks noEditPoints="1"/>
            </p:cNvSpPr>
            <p:nvPr/>
          </p:nvSpPr>
          <p:spPr bwMode="auto">
            <a:xfrm>
              <a:off x="477520" y="965200"/>
              <a:ext cx="561340" cy="76200"/>
            </a:xfrm>
            <a:custGeom>
              <a:avLst/>
              <a:gdLst>
                <a:gd name="T0" fmla="*/ 15 w 1246"/>
                <a:gd name="T1" fmla="*/ 168 h 168"/>
                <a:gd name="T2" fmla="*/ 67 w 1246"/>
                <a:gd name="T3" fmla="*/ 69 h 168"/>
                <a:gd name="T4" fmla="*/ 15 w 1246"/>
                <a:gd name="T5" fmla="*/ 12 h 168"/>
                <a:gd name="T6" fmla="*/ 52 w 1246"/>
                <a:gd name="T7" fmla="*/ 39 h 168"/>
                <a:gd name="T8" fmla="*/ 54 w 1246"/>
                <a:gd name="T9" fmla="*/ 140 h 168"/>
                <a:gd name="T10" fmla="*/ 112 w 1246"/>
                <a:gd name="T11" fmla="*/ 84 h 168"/>
                <a:gd name="T12" fmla="*/ 54 w 1246"/>
                <a:gd name="T13" fmla="*/ 140 h 168"/>
                <a:gd name="T14" fmla="*/ 54 w 1246"/>
                <a:gd name="T15" fmla="*/ 128 h 168"/>
                <a:gd name="T16" fmla="*/ 136 w 1246"/>
                <a:gd name="T17" fmla="*/ 151 h 168"/>
                <a:gd name="T18" fmla="*/ 100 w 1246"/>
                <a:gd name="T19" fmla="*/ 70 h 168"/>
                <a:gd name="T20" fmla="*/ 154 w 1246"/>
                <a:gd name="T21" fmla="*/ 153 h 168"/>
                <a:gd name="T22" fmla="*/ 100 w 1246"/>
                <a:gd name="T23" fmla="*/ 12 h 168"/>
                <a:gd name="T24" fmla="*/ 139 w 1246"/>
                <a:gd name="T25" fmla="*/ 54 h 168"/>
                <a:gd name="T26" fmla="*/ 139 w 1246"/>
                <a:gd name="T27" fmla="*/ 54 h 168"/>
                <a:gd name="T28" fmla="*/ 294 w 1246"/>
                <a:gd name="T29" fmla="*/ 128 h 168"/>
                <a:gd name="T30" fmla="*/ 261 w 1246"/>
                <a:gd name="T31" fmla="*/ 72 h 168"/>
                <a:gd name="T32" fmla="*/ 271 w 1246"/>
                <a:gd name="T33" fmla="*/ 32 h 168"/>
                <a:gd name="T34" fmla="*/ 235 w 1246"/>
                <a:gd name="T35" fmla="*/ 30 h 168"/>
                <a:gd name="T36" fmla="*/ 306 w 1246"/>
                <a:gd name="T37" fmla="*/ 72 h 168"/>
                <a:gd name="T38" fmla="*/ 307 w 1246"/>
                <a:gd name="T39" fmla="*/ 138 h 168"/>
                <a:gd name="T40" fmla="*/ 237 w 1246"/>
                <a:gd name="T41" fmla="*/ 104 h 168"/>
                <a:gd name="T42" fmla="*/ 461 w 1246"/>
                <a:gd name="T43" fmla="*/ 150 h 168"/>
                <a:gd name="T44" fmla="*/ 461 w 1246"/>
                <a:gd name="T45" fmla="*/ 18 h 168"/>
                <a:gd name="T46" fmla="*/ 439 w 1246"/>
                <a:gd name="T47" fmla="*/ 127 h 168"/>
                <a:gd name="T48" fmla="*/ 484 w 1246"/>
                <a:gd name="T49" fmla="*/ 40 h 168"/>
                <a:gd name="T50" fmla="*/ 610 w 1246"/>
                <a:gd name="T51" fmla="*/ 92 h 168"/>
                <a:gd name="T52" fmla="*/ 788 w 1246"/>
                <a:gd name="T53" fmla="*/ 69 h 168"/>
                <a:gd name="T54" fmla="*/ 736 w 1246"/>
                <a:gd name="T55" fmla="*/ 168 h 168"/>
                <a:gd name="T56" fmla="*/ 788 w 1246"/>
                <a:gd name="T57" fmla="*/ 69 h 168"/>
                <a:gd name="T58" fmla="*/ 751 w 1246"/>
                <a:gd name="T59" fmla="*/ 27 h 168"/>
                <a:gd name="T60" fmla="*/ 751 w 1246"/>
                <a:gd name="T61" fmla="*/ 39 h 168"/>
                <a:gd name="T62" fmla="*/ 790 w 1246"/>
                <a:gd name="T63" fmla="*/ 150 h 168"/>
                <a:gd name="T64" fmla="*/ 848 w 1246"/>
                <a:gd name="T65" fmla="*/ 146 h 168"/>
                <a:gd name="T66" fmla="*/ 836 w 1246"/>
                <a:gd name="T67" fmla="*/ 128 h 168"/>
                <a:gd name="T68" fmla="*/ 836 w 1246"/>
                <a:gd name="T69" fmla="*/ 128 h 168"/>
                <a:gd name="T70" fmla="*/ 875 w 1246"/>
                <a:gd name="T71" fmla="*/ 149 h 168"/>
                <a:gd name="T72" fmla="*/ 821 w 1246"/>
                <a:gd name="T73" fmla="*/ 70 h 168"/>
                <a:gd name="T74" fmla="*/ 878 w 1246"/>
                <a:gd name="T75" fmla="*/ 165 h 168"/>
                <a:gd name="T76" fmla="*/ 836 w 1246"/>
                <a:gd name="T77" fmla="*/ 27 h 168"/>
                <a:gd name="T78" fmla="*/ 875 w 1246"/>
                <a:gd name="T79" fmla="*/ 39 h 168"/>
                <a:gd name="T80" fmla="*/ 973 w 1246"/>
                <a:gd name="T81" fmla="*/ 104 h 168"/>
                <a:gd name="T82" fmla="*/ 1037 w 1246"/>
                <a:gd name="T83" fmla="*/ 112 h 168"/>
                <a:gd name="T84" fmla="*/ 1028 w 1246"/>
                <a:gd name="T85" fmla="*/ 64 h 168"/>
                <a:gd name="T86" fmla="*/ 983 w 1246"/>
                <a:gd name="T87" fmla="*/ 41 h 168"/>
                <a:gd name="T88" fmla="*/ 1007 w 1246"/>
                <a:gd name="T89" fmla="*/ 17 h 168"/>
                <a:gd name="T90" fmla="*/ 1030 w 1246"/>
                <a:gd name="T91" fmla="*/ 79 h 168"/>
                <a:gd name="T92" fmla="*/ 1007 w 1246"/>
                <a:gd name="T93" fmla="*/ 150 h 168"/>
                <a:gd name="T94" fmla="*/ 1165 w 1246"/>
                <a:gd name="T95" fmla="*/ 104 h 168"/>
                <a:gd name="T96" fmla="*/ 1229 w 1246"/>
                <a:gd name="T97" fmla="*/ 112 h 168"/>
                <a:gd name="T98" fmla="*/ 1220 w 1246"/>
                <a:gd name="T99" fmla="*/ 64 h 168"/>
                <a:gd name="T100" fmla="*/ 1175 w 1246"/>
                <a:gd name="T101" fmla="*/ 41 h 168"/>
                <a:gd name="T102" fmla="*/ 1199 w 1246"/>
                <a:gd name="T103" fmla="*/ 17 h 168"/>
                <a:gd name="T104" fmla="*/ 1222 w 1246"/>
                <a:gd name="T105" fmla="*/ 79 h 168"/>
                <a:gd name="T106" fmla="*/ 1199 w 1246"/>
                <a:gd name="T107" fmla="*/ 15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6"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97" y="31"/>
                  </a:moveTo>
                  <a:cubicBezTo>
                    <a:pt x="509" y="43"/>
                    <a:pt x="515" y="61"/>
                    <a:pt x="515" y="84"/>
                  </a:cubicBezTo>
                  <a:cubicBezTo>
                    <a:pt x="515" y="107"/>
                    <a:pt x="509" y="124"/>
                    <a:pt x="497" y="136"/>
                  </a:cubicBezTo>
                  <a:cubicBezTo>
                    <a:pt x="488" y="145"/>
                    <a:pt x="476" y="150"/>
                    <a:pt x="461" y="150"/>
                  </a:cubicBezTo>
                  <a:cubicBezTo>
                    <a:pt x="446" y="150"/>
                    <a:pt x="434" y="145"/>
                    <a:pt x="425" y="136"/>
                  </a:cubicBezTo>
                  <a:cubicBezTo>
                    <a:pt x="413" y="124"/>
                    <a:pt x="407" y="107"/>
                    <a:pt x="407" y="84"/>
                  </a:cubicBezTo>
                  <a:cubicBezTo>
                    <a:pt x="407" y="61"/>
                    <a:pt x="413" y="43"/>
                    <a:pt x="425" y="31"/>
                  </a:cubicBezTo>
                  <a:cubicBezTo>
                    <a:pt x="434" y="22"/>
                    <a:pt x="446" y="18"/>
                    <a:pt x="461" y="18"/>
                  </a:cubicBezTo>
                  <a:cubicBezTo>
                    <a:pt x="476" y="18"/>
                    <a:pt x="488" y="22"/>
                    <a:pt x="497" y="31"/>
                  </a:cubicBezTo>
                  <a:close/>
                  <a:moveTo>
                    <a:pt x="439" y="40"/>
                  </a:moveTo>
                  <a:cubicBezTo>
                    <a:pt x="430" y="49"/>
                    <a:pt x="426" y="63"/>
                    <a:pt x="426" y="84"/>
                  </a:cubicBezTo>
                  <a:cubicBezTo>
                    <a:pt x="426" y="104"/>
                    <a:pt x="430" y="119"/>
                    <a:pt x="439" y="127"/>
                  </a:cubicBezTo>
                  <a:cubicBezTo>
                    <a:pt x="444" y="133"/>
                    <a:pt x="452" y="135"/>
                    <a:pt x="461" y="135"/>
                  </a:cubicBezTo>
                  <a:cubicBezTo>
                    <a:pt x="471" y="135"/>
                    <a:pt x="478" y="133"/>
                    <a:pt x="484" y="127"/>
                  </a:cubicBezTo>
                  <a:cubicBezTo>
                    <a:pt x="492" y="119"/>
                    <a:pt x="496" y="104"/>
                    <a:pt x="496" y="84"/>
                  </a:cubicBezTo>
                  <a:cubicBezTo>
                    <a:pt x="496" y="63"/>
                    <a:pt x="492" y="49"/>
                    <a:pt x="484" y="40"/>
                  </a:cubicBezTo>
                  <a:cubicBezTo>
                    <a:pt x="478" y="35"/>
                    <a:pt x="471" y="32"/>
                    <a:pt x="461" y="32"/>
                  </a:cubicBezTo>
                  <a:cubicBezTo>
                    <a:pt x="452" y="32"/>
                    <a:pt x="444" y="35"/>
                    <a:pt x="439" y="40"/>
                  </a:cubicBezTo>
                  <a:close/>
                  <a:moveTo>
                    <a:pt x="610" y="109"/>
                  </a:moveTo>
                  <a:lnTo>
                    <a:pt x="610" y="92"/>
                  </a:lnTo>
                  <a:lnTo>
                    <a:pt x="662" y="92"/>
                  </a:lnTo>
                  <a:lnTo>
                    <a:pt x="662" y="109"/>
                  </a:lnTo>
                  <a:lnTo>
                    <a:pt x="610" y="109"/>
                  </a:lnTo>
                  <a:close/>
                  <a:moveTo>
                    <a:pt x="788" y="69"/>
                  </a:moveTo>
                  <a:lnTo>
                    <a:pt x="788" y="66"/>
                  </a:lnTo>
                  <a:lnTo>
                    <a:pt x="751" y="66"/>
                  </a:lnTo>
                  <a:lnTo>
                    <a:pt x="751" y="168"/>
                  </a:lnTo>
                  <a:lnTo>
                    <a:pt x="736" y="168"/>
                  </a:lnTo>
                  <a:lnTo>
                    <a:pt x="736" y="0"/>
                  </a:lnTo>
                  <a:lnTo>
                    <a:pt x="803" y="0"/>
                  </a:lnTo>
                  <a:lnTo>
                    <a:pt x="803" y="69"/>
                  </a:lnTo>
                  <a:lnTo>
                    <a:pt x="788" y="69"/>
                  </a:lnTo>
                  <a:close/>
                  <a:moveTo>
                    <a:pt x="788" y="27"/>
                  </a:moveTo>
                  <a:lnTo>
                    <a:pt x="788" y="12"/>
                  </a:lnTo>
                  <a:lnTo>
                    <a:pt x="751" y="12"/>
                  </a:lnTo>
                  <a:lnTo>
                    <a:pt x="751" y="27"/>
                  </a:lnTo>
                  <a:lnTo>
                    <a:pt x="788" y="27"/>
                  </a:lnTo>
                  <a:close/>
                  <a:moveTo>
                    <a:pt x="788" y="54"/>
                  </a:moveTo>
                  <a:lnTo>
                    <a:pt x="788" y="39"/>
                  </a:lnTo>
                  <a:lnTo>
                    <a:pt x="751" y="39"/>
                  </a:lnTo>
                  <a:lnTo>
                    <a:pt x="751" y="54"/>
                  </a:lnTo>
                  <a:lnTo>
                    <a:pt x="788" y="54"/>
                  </a:lnTo>
                  <a:close/>
                  <a:moveTo>
                    <a:pt x="790" y="140"/>
                  </a:moveTo>
                  <a:lnTo>
                    <a:pt x="790" y="150"/>
                  </a:lnTo>
                  <a:lnTo>
                    <a:pt x="777" y="150"/>
                  </a:lnTo>
                  <a:lnTo>
                    <a:pt x="777" y="84"/>
                  </a:lnTo>
                  <a:lnTo>
                    <a:pt x="848" y="84"/>
                  </a:lnTo>
                  <a:lnTo>
                    <a:pt x="848" y="146"/>
                  </a:lnTo>
                  <a:lnTo>
                    <a:pt x="836" y="146"/>
                  </a:lnTo>
                  <a:lnTo>
                    <a:pt x="836" y="140"/>
                  </a:lnTo>
                  <a:lnTo>
                    <a:pt x="790" y="140"/>
                  </a:lnTo>
                  <a:close/>
                  <a:moveTo>
                    <a:pt x="836" y="128"/>
                  </a:moveTo>
                  <a:lnTo>
                    <a:pt x="836" y="96"/>
                  </a:lnTo>
                  <a:lnTo>
                    <a:pt x="790" y="96"/>
                  </a:lnTo>
                  <a:lnTo>
                    <a:pt x="790" y="128"/>
                  </a:lnTo>
                  <a:lnTo>
                    <a:pt x="836" y="128"/>
                  </a:lnTo>
                  <a:close/>
                  <a:moveTo>
                    <a:pt x="861" y="165"/>
                  </a:moveTo>
                  <a:lnTo>
                    <a:pt x="857" y="151"/>
                  </a:lnTo>
                  <a:lnTo>
                    <a:pt x="872" y="151"/>
                  </a:lnTo>
                  <a:cubicBezTo>
                    <a:pt x="874" y="151"/>
                    <a:pt x="875" y="150"/>
                    <a:pt x="875" y="149"/>
                  </a:cubicBezTo>
                  <a:lnTo>
                    <a:pt x="875" y="66"/>
                  </a:lnTo>
                  <a:lnTo>
                    <a:pt x="836" y="66"/>
                  </a:lnTo>
                  <a:lnTo>
                    <a:pt x="836" y="70"/>
                  </a:lnTo>
                  <a:lnTo>
                    <a:pt x="821" y="70"/>
                  </a:lnTo>
                  <a:lnTo>
                    <a:pt x="821" y="0"/>
                  </a:lnTo>
                  <a:lnTo>
                    <a:pt x="890" y="0"/>
                  </a:lnTo>
                  <a:lnTo>
                    <a:pt x="890" y="153"/>
                  </a:lnTo>
                  <a:cubicBezTo>
                    <a:pt x="890" y="161"/>
                    <a:pt x="886" y="165"/>
                    <a:pt x="878" y="165"/>
                  </a:cubicBezTo>
                  <a:lnTo>
                    <a:pt x="861" y="165"/>
                  </a:lnTo>
                  <a:close/>
                  <a:moveTo>
                    <a:pt x="875" y="12"/>
                  </a:moveTo>
                  <a:lnTo>
                    <a:pt x="836" y="12"/>
                  </a:lnTo>
                  <a:lnTo>
                    <a:pt x="836" y="27"/>
                  </a:lnTo>
                  <a:lnTo>
                    <a:pt x="875" y="27"/>
                  </a:lnTo>
                  <a:lnTo>
                    <a:pt x="875" y="12"/>
                  </a:lnTo>
                  <a:close/>
                  <a:moveTo>
                    <a:pt x="875" y="54"/>
                  </a:moveTo>
                  <a:lnTo>
                    <a:pt x="875" y="39"/>
                  </a:lnTo>
                  <a:lnTo>
                    <a:pt x="836" y="39"/>
                  </a:lnTo>
                  <a:lnTo>
                    <a:pt x="836" y="54"/>
                  </a:lnTo>
                  <a:lnTo>
                    <a:pt x="875" y="54"/>
                  </a:lnTo>
                  <a:close/>
                  <a:moveTo>
                    <a:pt x="973" y="104"/>
                  </a:moveTo>
                  <a:cubicBezTo>
                    <a:pt x="973" y="114"/>
                    <a:pt x="976" y="121"/>
                    <a:pt x="981" y="126"/>
                  </a:cubicBezTo>
                  <a:cubicBezTo>
                    <a:pt x="987" y="132"/>
                    <a:pt x="996" y="135"/>
                    <a:pt x="1007" y="135"/>
                  </a:cubicBezTo>
                  <a:cubicBezTo>
                    <a:pt x="1017" y="135"/>
                    <a:pt x="1025" y="133"/>
                    <a:pt x="1030" y="128"/>
                  </a:cubicBezTo>
                  <a:cubicBezTo>
                    <a:pt x="1034" y="123"/>
                    <a:pt x="1037" y="118"/>
                    <a:pt x="1037" y="112"/>
                  </a:cubicBezTo>
                  <a:cubicBezTo>
                    <a:pt x="1037" y="104"/>
                    <a:pt x="1034" y="98"/>
                    <a:pt x="1030" y="93"/>
                  </a:cubicBezTo>
                  <a:cubicBezTo>
                    <a:pt x="1025" y="89"/>
                    <a:pt x="1014" y="87"/>
                    <a:pt x="997" y="88"/>
                  </a:cubicBezTo>
                  <a:lnTo>
                    <a:pt x="997" y="72"/>
                  </a:lnTo>
                  <a:cubicBezTo>
                    <a:pt x="1013" y="71"/>
                    <a:pt x="1024" y="69"/>
                    <a:pt x="1028" y="64"/>
                  </a:cubicBezTo>
                  <a:cubicBezTo>
                    <a:pt x="1032" y="60"/>
                    <a:pt x="1034" y="56"/>
                    <a:pt x="1034" y="51"/>
                  </a:cubicBezTo>
                  <a:cubicBezTo>
                    <a:pt x="1034" y="46"/>
                    <a:pt x="1032" y="42"/>
                    <a:pt x="1028" y="38"/>
                  </a:cubicBezTo>
                  <a:cubicBezTo>
                    <a:pt x="1024" y="34"/>
                    <a:pt x="1017" y="32"/>
                    <a:pt x="1007" y="32"/>
                  </a:cubicBezTo>
                  <a:cubicBezTo>
                    <a:pt x="997" y="32"/>
                    <a:pt x="989" y="35"/>
                    <a:pt x="983" y="41"/>
                  </a:cubicBezTo>
                  <a:cubicBezTo>
                    <a:pt x="980" y="44"/>
                    <a:pt x="978" y="50"/>
                    <a:pt x="977" y="57"/>
                  </a:cubicBezTo>
                  <a:lnTo>
                    <a:pt x="956" y="57"/>
                  </a:lnTo>
                  <a:cubicBezTo>
                    <a:pt x="958" y="47"/>
                    <a:pt x="963" y="38"/>
                    <a:pt x="971" y="30"/>
                  </a:cubicBezTo>
                  <a:cubicBezTo>
                    <a:pt x="979" y="21"/>
                    <a:pt x="991" y="17"/>
                    <a:pt x="1007" y="17"/>
                  </a:cubicBezTo>
                  <a:cubicBezTo>
                    <a:pt x="1023" y="17"/>
                    <a:pt x="1034" y="20"/>
                    <a:pt x="1041" y="27"/>
                  </a:cubicBezTo>
                  <a:cubicBezTo>
                    <a:pt x="1048" y="34"/>
                    <a:pt x="1051" y="42"/>
                    <a:pt x="1051" y="51"/>
                  </a:cubicBezTo>
                  <a:cubicBezTo>
                    <a:pt x="1051" y="59"/>
                    <a:pt x="1048" y="66"/>
                    <a:pt x="1042" y="72"/>
                  </a:cubicBezTo>
                  <a:cubicBezTo>
                    <a:pt x="1039" y="75"/>
                    <a:pt x="1035" y="77"/>
                    <a:pt x="1030" y="79"/>
                  </a:cubicBezTo>
                  <a:cubicBezTo>
                    <a:pt x="1036" y="81"/>
                    <a:pt x="1041" y="83"/>
                    <a:pt x="1044" y="87"/>
                  </a:cubicBezTo>
                  <a:cubicBezTo>
                    <a:pt x="1051" y="93"/>
                    <a:pt x="1054" y="101"/>
                    <a:pt x="1054" y="111"/>
                  </a:cubicBezTo>
                  <a:cubicBezTo>
                    <a:pt x="1054" y="122"/>
                    <a:pt x="1050" y="131"/>
                    <a:pt x="1043" y="138"/>
                  </a:cubicBezTo>
                  <a:cubicBezTo>
                    <a:pt x="1035" y="146"/>
                    <a:pt x="1023" y="150"/>
                    <a:pt x="1007" y="150"/>
                  </a:cubicBezTo>
                  <a:cubicBezTo>
                    <a:pt x="989" y="150"/>
                    <a:pt x="976" y="146"/>
                    <a:pt x="968" y="138"/>
                  </a:cubicBezTo>
                  <a:cubicBezTo>
                    <a:pt x="960" y="130"/>
                    <a:pt x="955" y="118"/>
                    <a:pt x="953" y="104"/>
                  </a:cubicBezTo>
                  <a:lnTo>
                    <a:pt x="973" y="104"/>
                  </a:lnTo>
                  <a:close/>
                  <a:moveTo>
                    <a:pt x="1165" y="104"/>
                  </a:moveTo>
                  <a:cubicBezTo>
                    <a:pt x="1165" y="114"/>
                    <a:pt x="1168" y="121"/>
                    <a:pt x="1173" y="126"/>
                  </a:cubicBezTo>
                  <a:cubicBezTo>
                    <a:pt x="1179" y="132"/>
                    <a:pt x="1188" y="135"/>
                    <a:pt x="1199" y="135"/>
                  </a:cubicBezTo>
                  <a:cubicBezTo>
                    <a:pt x="1209" y="135"/>
                    <a:pt x="1217" y="133"/>
                    <a:pt x="1222" y="128"/>
                  </a:cubicBezTo>
                  <a:cubicBezTo>
                    <a:pt x="1226" y="123"/>
                    <a:pt x="1229" y="118"/>
                    <a:pt x="1229" y="112"/>
                  </a:cubicBezTo>
                  <a:cubicBezTo>
                    <a:pt x="1229" y="104"/>
                    <a:pt x="1226" y="98"/>
                    <a:pt x="1222" y="93"/>
                  </a:cubicBezTo>
                  <a:cubicBezTo>
                    <a:pt x="1217" y="89"/>
                    <a:pt x="1206" y="87"/>
                    <a:pt x="1189" y="88"/>
                  </a:cubicBezTo>
                  <a:lnTo>
                    <a:pt x="1189" y="72"/>
                  </a:lnTo>
                  <a:cubicBezTo>
                    <a:pt x="1205" y="71"/>
                    <a:pt x="1216" y="69"/>
                    <a:pt x="1220" y="64"/>
                  </a:cubicBezTo>
                  <a:cubicBezTo>
                    <a:pt x="1224" y="60"/>
                    <a:pt x="1226" y="56"/>
                    <a:pt x="1226" y="51"/>
                  </a:cubicBezTo>
                  <a:cubicBezTo>
                    <a:pt x="1226" y="46"/>
                    <a:pt x="1224" y="42"/>
                    <a:pt x="1220" y="38"/>
                  </a:cubicBezTo>
                  <a:cubicBezTo>
                    <a:pt x="1216" y="34"/>
                    <a:pt x="1209" y="32"/>
                    <a:pt x="1199" y="32"/>
                  </a:cubicBezTo>
                  <a:cubicBezTo>
                    <a:pt x="1189" y="32"/>
                    <a:pt x="1181" y="35"/>
                    <a:pt x="1175" y="41"/>
                  </a:cubicBezTo>
                  <a:cubicBezTo>
                    <a:pt x="1172" y="44"/>
                    <a:pt x="1170" y="50"/>
                    <a:pt x="1169" y="57"/>
                  </a:cubicBezTo>
                  <a:lnTo>
                    <a:pt x="1148" y="57"/>
                  </a:lnTo>
                  <a:cubicBezTo>
                    <a:pt x="1150" y="47"/>
                    <a:pt x="1155" y="38"/>
                    <a:pt x="1163" y="30"/>
                  </a:cubicBezTo>
                  <a:cubicBezTo>
                    <a:pt x="1171" y="21"/>
                    <a:pt x="1183" y="17"/>
                    <a:pt x="1199" y="17"/>
                  </a:cubicBezTo>
                  <a:cubicBezTo>
                    <a:pt x="1215" y="17"/>
                    <a:pt x="1226" y="20"/>
                    <a:pt x="1233" y="27"/>
                  </a:cubicBezTo>
                  <a:cubicBezTo>
                    <a:pt x="1240" y="34"/>
                    <a:pt x="1243" y="42"/>
                    <a:pt x="1243" y="51"/>
                  </a:cubicBezTo>
                  <a:cubicBezTo>
                    <a:pt x="1243" y="59"/>
                    <a:pt x="1240" y="66"/>
                    <a:pt x="1234" y="72"/>
                  </a:cubicBezTo>
                  <a:cubicBezTo>
                    <a:pt x="1231" y="75"/>
                    <a:pt x="1227" y="77"/>
                    <a:pt x="1222" y="79"/>
                  </a:cubicBezTo>
                  <a:cubicBezTo>
                    <a:pt x="1228" y="81"/>
                    <a:pt x="1233" y="83"/>
                    <a:pt x="1236" y="87"/>
                  </a:cubicBezTo>
                  <a:cubicBezTo>
                    <a:pt x="1243" y="93"/>
                    <a:pt x="1246" y="101"/>
                    <a:pt x="1246" y="111"/>
                  </a:cubicBezTo>
                  <a:cubicBezTo>
                    <a:pt x="1246" y="122"/>
                    <a:pt x="1242" y="131"/>
                    <a:pt x="1235" y="138"/>
                  </a:cubicBezTo>
                  <a:cubicBezTo>
                    <a:pt x="1227" y="146"/>
                    <a:pt x="1215" y="150"/>
                    <a:pt x="1199" y="150"/>
                  </a:cubicBezTo>
                  <a:cubicBezTo>
                    <a:pt x="1181" y="150"/>
                    <a:pt x="1168" y="146"/>
                    <a:pt x="1160" y="138"/>
                  </a:cubicBezTo>
                  <a:cubicBezTo>
                    <a:pt x="1152" y="130"/>
                    <a:pt x="1147" y="118"/>
                    <a:pt x="1145" y="104"/>
                  </a:cubicBezTo>
                  <a:lnTo>
                    <a:pt x="1165" y="10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 name="Rectangle 154"/>
            <p:cNvSpPr>
              <a:spLocks noChangeArrowheads="1"/>
            </p:cNvSpPr>
            <p:nvPr/>
          </p:nvSpPr>
          <p:spPr bwMode="auto">
            <a:xfrm>
              <a:off x="4678045" y="643255"/>
              <a:ext cx="692150" cy="43307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60" name="Freeform 155"/>
            <p:cNvSpPr>
              <a:spLocks noEditPoints="1"/>
            </p:cNvSpPr>
            <p:nvPr/>
          </p:nvSpPr>
          <p:spPr bwMode="auto">
            <a:xfrm>
              <a:off x="1336040" y="688975"/>
              <a:ext cx="193675" cy="63500"/>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85 w 429"/>
                <a:gd name="T11" fmla="*/ 36 h 141"/>
                <a:gd name="T12" fmla="*/ 162 w 429"/>
                <a:gd name="T13" fmla="*/ 14 h 141"/>
                <a:gd name="T14" fmla="*/ 135 w 429"/>
                <a:gd name="T15" fmla="*/ 36 h 141"/>
                <a:gd name="T16" fmla="*/ 145 w 429"/>
                <a:gd name="T17" fmla="*/ 54 h 141"/>
                <a:gd name="T18" fmla="*/ 193 w 429"/>
                <a:gd name="T19" fmla="*/ 62 h 141"/>
                <a:gd name="T20" fmla="*/ 199 w 429"/>
                <a:gd name="T21" fmla="*/ 118 h 141"/>
                <a:gd name="T22" fmla="*/ 161 w 429"/>
                <a:gd name="T23" fmla="*/ 141 h 141"/>
                <a:gd name="T24" fmla="*/ 114 w 429"/>
                <a:gd name="T25" fmla="*/ 74 h 141"/>
                <a:gd name="T26" fmla="*/ 163 w 429"/>
                <a:gd name="T27" fmla="*/ 0 h 141"/>
                <a:gd name="T28" fmla="*/ 202 w 429"/>
                <a:gd name="T29" fmla="*/ 35 h 141"/>
                <a:gd name="T30" fmla="*/ 137 w 429"/>
                <a:gd name="T31" fmla="*/ 111 h 141"/>
                <a:gd name="T32" fmla="*/ 161 w 429"/>
                <a:gd name="T33" fmla="*/ 127 h 141"/>
                <a:gd name="T34" fmla="*/ 187 w 429"/>
                <a:gd name="T35" fmla="*/ 95 h 141"/>
                <a:gd name="T36" fmla="*/ 160 w 429"/>
                <a:gd name="T37" fmla="*/ 64 h 141"/>
                <a:gd name="T38" fmla="*/ 133 w 429"/>
                <a:gd name="T39" fmla="*/ 94 h 141"/>
                <a:gd name="T40" fmla="*/ 315 w 429"/>
                <a:gd name="T41" fmla="*/ 138 h 141"/>
                <a:gd name="T42" fmla="*/ 226 w 429"/>
                <a:gd name="T43" fmla="*/ 127 h 141"/>
                <a:gd name="T44" fmla="*/ 259 w 429"/>
                <a:gd name="T45" fmla="*/ 88 h 141"/>
                <a:gd name="T46" fmla="*/ 298 w 429"/>
                <a:gd name="T47" fmla="*/ 38 h 141"/>
                <a:gd name="T48" fmla="*/ 272 w 429"/>
                <a:gd name="T49" fmla="*/ 14 h 141"/>
                <a:gd name="T50" fmla="*/ 245 w 429"/>
                <a:gd name="T51" fmla="*/ 42 h 141"/>
                <a:gd name="T52" fmla="*/ 241 w 429"/>
                <a:gd name="T53" fmla="*/ 11 h 141"/>
                <a:gd name="T54" fmla="*/ 303 w 429"/>
                <a:gd name="T55" fmla="*/ 11 h 141"/>
                <a:gd name="T56" fmla="*/ 312 w 429"/>
                <a:gd name="T57" fmla="*/ 55 h 141"/>
                <a:gd name="T58" fmla="*/ 274 w 429"/>
                <a:gd name="T59" fmla="*/ 96 h 141"/>
                <a:gd name="T60" fmla="*/ 248 w 429"/>
                <a:gd name="T61" fmla="*/ 122 h 141"/>
                <a:gd name="T62" fmla="*/ 341 w 429"/>
                <a:gd name="T63" fmla="*/ 107 h 141"/>
                <a:gd name="T64" fmla="*/ 365 w 429"/>
                <a:gd name="T65" fmla="*/ 122 h 141"/>
                <a:gd name="T66" fmla="*/ 394 w 429"/>
                <a:gd name="T67" fmla="*/ 123 h 141"/>
                <a:gd name="T68" fmla="*/ 409 w 429"/>
                <a:gd name="T69" fmla="*/ 98 h 141"/>
                <a:gd name="T70" fmla="*/ 412 w 429"/>
                <a:gd name="T71" fmla="*/ 74 h 141"/>
                <a:gd name="T72" fmla="*/ 379 w 429"/>
                <a:gd name="T73" fmla="*/ 92 h 141"/>
                <a:gd name="T74" fmla="*/ 338 w 429"/>
                <a:gd name="T75" fmla="*/ 47 h 141"/>
                <a:gd name="T76" fmla="*/ 382 w 429"/>
                <a:gd name="T77" fmla="*/ 0 h 141"/>
                <a:gd name="T78" fmla="*/ 423 w 429"/>
                <a:gd name="T79" fmla="*/ 28 h 141"/>
                <a:gd name="T80" fmla="*/ 423 w 429"/>
                <a:gd name="T81" fmla="*/ 109 h 141"/>
                <a:gd name="T82" fmla="*/ 380 w 429"/>
                <a:gd name="T83" fmla="*/ 141 h 141"/>
                <a:gd name="T84" fmla="*/ 341 w 429"/>
                <a:gd name="T85" fmla="*/ 107 h 141"/>
                <a:gd name="T86" fmla="*/ 402 w 429"/>
                <a:gd name="T87" fmla="*/ 23 h 141"/>
                <a:gd name="T88" fmla="*/ 364 w 429"/>
                <a:gd name="T89" fmla="*/ 24 h 141"/>
                <a:gd name="T90" fmla="*/ 364 w 429"/>
                <a:gd name="T91" fmla="*/ 69 h 141"/>
                <a:gd name="T92" fmla="*/ 402 w 429"/>
                <a:gd name="T93"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202" y="35"/>
                  </a:moveTo>
                  <a:lnTo>
                    <a:pt x="185" y="36"/>
                  </a:lnTo>
                  <a:cubicBezTo>
                    <a:pt x="184" y="29"/>
                    <a:pt x="182" y="24"/>
                    <a:pt x="179" y="21"/>
                  </a:cubicBezTo>
                  <a:cubicBezTo>
                    <a:pt x="174" y="17"/>
                    <a:pt x="169" y="14"/>
                    <a:pt x="162" y="14"/>
                  </a:cubicBezTo>
                  <a:cubicBezTo>
                    <a:pt x="157" y="14"/>
                    <a:pt x="152" y="16"/>
                    <a:pt x="148" y="19"/>
                  </a:cubicBezTo>
                  <a:cubicBezTo>
                    <a:pt x="143" y="23"/>
                    <a:pt x="138" y="28"/>
                    <a:pt x="135" y="36"/>
                  </a:cubicBezTo>
                  <a:cubicBezTo>
                    <a:pt x="132" y="43"/>
                    <a:pt x="131" y="54"/>
                    <a:pt x="130" y="67"/>
                  </a:cubicBezTo>
                  <a:cubicBezTo>
                    <a:pt x="134" y="61"/>
                    <a:pt x="139" y="57"/>
                    <a:pt x="145" y="54"/>
                  </a:cubicBezTo>
                  <a:cubicBezTo>
                    <a:pt x="151" y="51"/>
                    <a:pt x="157" y="49"/>
                    <a:pt x="164" y="49"/>
                  </a:cubicBezTo>
                  <a:cubicBezTo>
                    <a:pt x="175" y="49"/>
                    <a:pt x="185" y="53"/>
                    <a:pt x="193" y="62"/>
                  </a:cubicBezTo>
                  <a:cubicBezTo>
                    <a:pt x="201" y="70"/>
                    <a:pt x="204" y="81"/>
                    <a:pt x="204" y="94"/>
                  </a:cubicBezTo>
                  <a:cubicBezTo>
                    <a:pt x="204" y="102"/>
                    <a:pt x="203" y="110"/>
                    <a:pt x="199" y="118"/>
                  </a:cubicBezTo>
                  <a:cubicBezTo>
                    <a:pt x="195" y="125"/>
                    <a:pt x="190" y="131"/>
                    <a:pt x="183" y="135"/>
                  </a:cubicBezTo>
                  <a:cubicBezTo>
                    <a:pt x="177" y="139"/>
                    <a:pt x="170" y="141"/>
                    <a:pt x="161" y="141"/>
                  </a:cubicBezTo>
                  <a:cubicBezTo>
                    <a:pt x="147" y="141"/>
                    <a:pt x="136" y="136"/>
                    <a:pt x="127" y="125"/>
                  </a:cubicBezTo>
                  <a:cubicBezTo>
                    <a:pt x="118" y="115"/>
                    <a:pt x="114" y="98"/>
                    <a:pt x="114" y="74"/>
                  </a:cubicBezTo>
                  <a:cubicBezTo>
                    <a:pt x="114" y="48"/>
                    <a:pt x="119" y="28"/>
                    <a:pt x="128" y="16"/>
                  </a:cubicBezTo>
                  <a:cubicBezTo>
                    <a:pt x="137" y="6"/>
                    <a:pt x="148" y="0"/>
                    <a:pt x="163" y="0"/>
                  </a:cubicBezTo>
                  <a:cubicBezTo>
                    <a:pt x="174" y="0"/>
                    <a:pt x="183" y="4"/>
                    <a:pt x="190" y="10"/>
                  </a:cubicBezTo>
                  <a:cubicBezTo>
                    <a:pt x="197" y="16"/>
                    <a:pt x="201" y="24"/>
                    <a:pt x="202" y="35"/>
                  </a:cubicBezTo>
                  <a:close/>
                  <a:moveTo>
                    <a:pt x="133" y="94"/>
                  </a:moveTo>
                  <a:cubicBezTo>
                    <a:pt x="133" y="100"/>
                    <a:pt x="134" y="105"/>
                    <a:pt x="137" y="111"/>
                  </a:cubicBezTo>
                  <a:cubicBezTo>
                    <a:pt x="139" y="116"/>
                    <a:pt x="143" y="120"/>
                    <a:pt x="147" y="123"/>
                  </a:cubicBezTo>
                  <a:cubicBezTo>
                    <a:pt x="152" y="126"/>
                    <a:pt x="156" y="127"/>
                    <a:pt x="161" y="127"/>
                  </a:cubicBezTo>
                  <a:cubicBezTo>
                    <a:pt x="168" y="127"/>
                    <a:pt x="174" y="124"/>
                    <a:pt x="179" y="118"/>
                  </a:cubicBezTo>
                  <a:cubicBezTo>
                    <a:pt x="185" y="113"/>
                    <a:pt x="187" y="105"/>
                    <a:pt x="187" y="95"/>
                  </a:cubicBezTo>
                  <a:cubicBezTo>
                    <a:pt x="187" y="85"/>
                    <a:pt x="185" y="78"/>
                    <a:pt x="180" y="72"/>
                  </a:cubicBezTo>
                  <a:cubicBezTo>
                    <a:pt x="175" y="67"/>
                    <a:pt x="168" y="64"/>
                    <a:pt x="160" y="64"/>
                  </a:cubicBezTo>
                  <a:cubicBezTo>
                    <a:pt x="153" y="64"/>
                    <a:pt x="146" y="67"/>
                    <a:pt x="141" y="72"/>
                  </a:cubicBezTo>
                  <a:cubicBezTo>
                    <a:pt x="136" y="78"/>
                    <a:pt x="133" y="85"/>
                    <a:pt x="133" y="94"/>
                  </a:cubicBezTo>
                  <a:close/>
                  <a:moveTo>
                    <a:pt x="315" y="122"/>
                  </a:moveTo>
                  <a:lnTo>
                    <a:pt x="315" y="138"/>
                  </a:lnTo>
                  <a:lnTo>
                    <a:pt x="224" y="138"/>
                  </a:lnTo>
                  <a:cubicBezTo>
                    <a:pt x="224" y="134"/>
                    <a:pt x="225" y="131"/>
                    <a:pt x="226" y="127"/>
                  </a:cubicBezTo>
                  <a:cubicBezTo>
                    <a:pt x="229" y="121"/>
                    <a:pt x="232" y="114"/>
                    <a:pt x="237" y="108"/>
                  </a:cubicBezTo>
                  <a:cubicBezTo>
                    <a:pt x="242" y="102"/>
                    <a:pt x="250" y="96"/>
                    <a:pt x="259" y="88"/>
                  </a:cubicBezTo>
                  <a:cubicBezTo>
                    <a:pt x="274" y="75"/>
                    <a:pt x="285" y="66"/>
                    <a:pt x="290" y="58"/>
                  </a:cubicBezTo>
                  <a:cubicBezTo>
                    <a:pt x="295" y="51"/>
                    <a:pt x="298" y="45"/>
                    <a:pt x="298" y="38"/>
                  </a:cubicBezTo>
                  <a:cubicBezTo>
                    <a:pt x="298" y="32"/>
                    <a:pt x="295" y="26"/>
                    <a:pt x="290" y="21"/>
                  </a:cubicBezTo>
                  <a:cubicBezTo>
                    <a:pt x="286" y="17"/>
                    <a:pt x="279" y="14"/>
                    <a:pt x="272" y="14"/>
                  </a:cubicBezTo>
                  <a:cubicBezTo>
                    <a:pt x="264" y="14"/>
                    <a:pt x="257" y="17"/>
                    <a:pt x="252" y="22"/>
                  </a:cubicBezTo>
                  <a:cubicBezTo>
                    <a:pt x="247" y="27"/>
                    <a:pt x="245" y="33"/>
                    <a:pt x="245" y="42"/>
                  </a:cubicBezTo>
                  <a:lnTo>
                    <a:pt x="227" y="40"/>
                  </a:lnTo>
                  <a:cubicBezTo>
                    <a:pt x="229" y="27"/>
                    <a:pt x="233" y="17"/>
                    <a:pt x="241" y="11"/>
                  </a:cubicBezTo>
                  <a:cubicBezTo>
                    <a:pt x="249" y="4"/>
                    <a:pt x="259" y="0"/>
                    <a:pt x="272" y="0"/>
                  </a:cubicBezTo>
                  <a:cubicBezTo>
                    <a:pt x="285" y="0"/>
                    <a:pt x="296" y="4"/>
                    <a:pt x="303" y="11"/>
                  </a:cubicBezTo>
                  <a:cubicBezTo>
                    <a:pt x="311" y="19"/>
                    <a:pt x="315" y="28"/>
                    <a:pt x="315" y="39"/>
                  </a:cubicBezTo>
                  <a:cubicBezTo>
                    <a:pt x="315" y="44"/>
                    <a:pt x="314" y="50"/>
                    <a:pt x="312" y="55"/>
                  </a:cubicBezTo>
                  <a:cubicBezTo>
                    <a:pt x="309" y="60"/>
                    <a:pt x="306" y="66"/>
                    <a:pt x="300" y="72"/>
                  </a:cubicBezTo>
                  <a:cubicBezTo>
                    <a:pt x="295" y="78"/>
                    <a:pt x="286" y="86"/>
                    <a:pt x="274" y="96"/>
                  </a:cubicBezTo>
                  <a:cubicBezTo>
                    <a:pt x="264" y="104"/>
                    <a:pt x="258" y="110"/>
                    <a:pt x="255" y="113"/>
                  </a:cubicBezTo>
                  <a:cubicBezTo>
                    <a:pt x="252" y="116"/>
                    <a:pt x="250" y="119"/>
                    <a:pt x="248" y="122"/>
                  </a:cubicBezTo>
                  <a:lnTo>
                    <a:pt x="315" y="122"/>
                  </a:lnTo>
                  <a:close/>
                  <a:moveTo>
                    <a:pt x="341" y="107"/>
                  </a:moveTo>
                  <a:lnTo>
                    <a:pt x="357" y="105"/>
                  </a:lnTo>
                  <a:cubicBezTo>
                    <a:pt x="359" y="113"/>
                    <a:pt x="361" y="118"/>
                    <a:pt x="365" y="122"/>
                  </a:cubicBezTo>
                  <a:cubicBezTo>
                    <a:pt x="369" y="125"/>
                    <a:pt x="374" y="127"/>
                    <a:pt x="380" y="127"/>
                  </a:cubicBezTo>
                  <a:cubicBezTo>
                    <a:pt x="385" y="127"/>
                    <a:pt x="390" y="126"/>
                    <a:pt x="394" y="123"/>
                  </a:cubicBezTo>
                  <a:cubicBezTo>
                    <a:pt x="398" y="121"/>
                    <a:pt x="401" y="118"/>
                    <a:pt x="403" y="114"/>
                  </a:cubicBezTo>
                  <a:cubicBezTo>
                    <a:pt x="406" y="110"/>
                    <a:pt x="408" y="105"/>
                    <a:pt x="409" y="98"/>
                  </a:cubicBezTo>
                  <a:cubicBezTo>
                    <a:pt x="411" y="91"/>
                    <a:pt x="412" y="84"/>
                    <a:pt x="412" y="77"/>
                  </a:cubicBezTo>
                  <a:cubicBezTo>
                    <a:pt x="412" y="76"/>
                    <a:pt x="412" y="75"/>
                    <a:pt x="412" y="74"/>
                  </a:cubicBezTo>
                  <a:cubicBezTo>
                    <a:pt x="409" y="79"/>
                    <a:pt x="404" y="83"/>
                    <a:pt x="398" y="87"/>
                  </a:cubicBezTo>
                  <a:cubicBezTo>
                    <a:pt x="392" y="90"/>
                    <a:pt x="386" y="92"/>
                    <a:pt x="379" y="92"/>
                  </a:cubicBezTo>
                  <a:cubicBezTo>
                    <a:pt x="368" y="92"/>
                    <a:pt x="358" y="88"/>
                    <a:pt x="350" y="80"/>
                  </a:cubicBezTo>
                  <a:cubicBezTo>
                    <a:pt x="342" y="71"/>
                    <a:pt x="338" y="60"/>
                    <a:pt x="338" y="47"/>
                  </a:cubicBezTo>
                  <a:cubicBezTo>
                    <a:pt x="338" y="33"/>
                    <a:pt x="343" y="22"/>
                    <a:pt x="351" y="13"/>
                  </a:cubicBezTo>
                  <a:cubicBezTo>
                    <a:pt x="359" y="5"/>
                    <a:pt x="369" y="0"/>
                    <a:pt x="382" y="0"/>
                  </a:cubicBezTo>
                  <a:cubicBezTo>
                    <a:pt x="391" y="0"/>
                    <a:pt x="399" y="3"/>
                    <a:pt x="406" y="8"/>
                  </a:cubicBezTo>
                  <a:cubicBezTo>
                    <a:pt x="414" y="13"/>
                    <a:pt x="419" y="19"/>
                    <a:pt x="423" y="28"/>
                  </a:cubicBezTo>
                  <a:cubicBezTo>
                    <a:pt x="427" y="37"/>
                    <a:pt x="429" y="50"/>
                    <a:pt x="429" y="67"/>
                  </a:cubicBezTo>
                  <a:cubicBezTo>
                    <a:pt x="429" y="84"/>
                    <a:pt x="427" y="98"/>
                    <a:pt x="423" y="109"/>
                  </a:cubicBezTo>
                  <a:cubicBezTo>
                    <a:pt x="419" y="119"/>
                    <a:pt x="414" y="127"/>
                    <a:pt x="406" y="133"/>
                  </a:cubicBezTo>
                  <a:cubicBezTo>
                    <a:pt x="399" y="138"/>
                    <a:pt x="390" y="141"/>
                    <a:pt x="380" y="141"/>
                  </a:cubicBezTo>
                  <a:cubicBezTo>
                    <a:pt x="369" y="141"/>
                    <a:pt x="360" y="138"/>
                    <a:pt x="353" y="132"/>
                  </a:cubicBezTo>
                  <a:cubicBezTo>
                    <a:pt x="346" y="126"/>
                    <a:pt x="342" y="118"/>
                    <a:pt x="341" y="107"/>
                  </a:cubicBezTo>
                  <a:close/>
                  <a:moveTo>
                    <a:pt x="410" y="46"/>
                  </a:moveTo>
                  <a:cubicBezTo>
                    <a:pt x="410" y="36"/>
                    <a:pt x="407" y="29"/>
                    <a:pt x="402" y="23"/>
                  </a:cubicBezTo>
                  <a:cubicBezTo>
                    <a:pt x="397" y="17"/>
                    <a:pt x="391" y="14"/>
                    <a:pt x="384" y="14"/>
                  </a:cubicBezTo>
                  <a:cubicBezTo>
                    <a:pt x="376" y="14"/>
                    <a:pt x="370" y="18"/>
                    <a:pt x="364" y="24"/>
                  </a:cubicBezTo>
                  <a:cubicBezTo>
                    <a:pt x="359" y="30"/>
                    <a:pt x="356" y="38"/>
                    <a:pt x="356" y="47"/>
                  </a:cubicBezTo>
                  <a:cubicBezTo>
                    <a:pt x="356" y="56"/>
                    <a:pt x="358" y="63"/>
                    <a:pt x="364" y="69"/>
                  </a:cubicBezTo>
                  <a:cubicBezTo>
                    <a:pt x="369" y="74"/>
                    <a:pt x="376" y="77"/>
                    <a:pt x="383" y="77"/>
                  </a:cubicBezTo>
                  <a:cubicBezTo>
                    <a:pt x="391" y="77"/>
                    <a:pt x="397" y="74"/>
                    <a:pt x="402" y="69"/>
                  </a:cubicBezTo>
                  <a:cubicBezTo>
                    <a:pt x="407" y="63"/>
                    <a:pt x="410" y="56"/>
                    <a:pt x="410"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 name="Freeform 156"/>
            <p:cNvSpPr>
              <a:spLocks noEditPoints="1"/>
            </p:cNvSpPr>
            <p:nvPr/>
          </p:nvSpPr>
          <p:spPr bwMode="auto">
            <a:xfrm>
              <a:off x="1845945" y="688975"/>
              <a:ext cx="158750" cy="63500"/>
            </a:xfrm>
            <a:custGeom>
              <a:avLst/>
              <a:gdLst>
                <a:gd name="T0" fmla="*/ 0 w 352"/>
                <a:gd name="T1" fmla="*/ 119 h 141"/>
                <a:gd name="T2" fmla="*/ 19 w 352"/>
                <a:gd name="T3" fmla="*/ 138 h 141"/>
                <a:gd name="T4" fmla="*/ 64 w 352"/>
                <a:gd name="T5" fmla="*/ 64 h 141"/>
                <a:gd name="T6" fmla="*/ 44 w 352"/>
                <a:gd name="T7" fmla="*/ 36 h 141"/>
                <a:gd name="T8" fmla="*/ 83 w 352"/>
                <a:gd name="T9" fmla="*/ 0 h 141"/>
                <a:gd name="T10" fmla="*/ 123 w 352"/>
                <a:gd name="T11" fmla="*/ 36 h 141"/>
                <a:gd name="T12" fmla="*/ 103 w 352"/>
                <a:gd name="T13" fmla="*/ 64 h 141"/>
                <a:gd name="T14" fmla="*/ 129 w 352"/>
                <a:gd name="T15" fmla="*/ 99 h 141"/>
                <a:gd name="T16" fmla="*/ 83 w 352"/>
                <a:gd name="T17" fmla="*/ 141 h 141"/>
                <a:gd name="T18" fmla="*/ 38 w 352"/>
                <a:gd name="T19" fmla="*/ 99 h 141"/>
                <a:gd name="T20" fmla="*/ 64 w 352"/>
                <a:gd name="T21" fmla="*/ 64 h 141"/>
                <a:gd name="T22" fmla="*/ 67 w 352"/>
                <a:gd name="T23" fmla="*/ 51 h 141"/>
                <a:gd name="T24" fmla="*/ 100 w 352"/>
                <a:gd name="T25" fmla="*/ 51 h 141"/>
                <a:gd name="T26" fmla="*/ 99 w 352"/>
                <a:gd name="T27" fmla="*/ 21 h 141"/>
                <a:gd name="T28" fmla="*/ 67 w 352"/>
                <a:gd name="T29" fmla="*/ 20 h 141"/>
                <a:gd name="T30" fmla="*/ 56 w 352"/>
                <a:gd name="T31" fmla="*/ 99 h 141"/>
                <a:gd name="T32" fmla="*/ 69 w 352"/>
                <a:gd name="T33" fmla="*/ 123 h 141"/>
                <a:gd name="T34" fmla="*/ 104 w 352"/>
                <a:gd name="T35" fmla="*/ 119 h 141"/>
                <a:gd name="T36" fmla="*/ 103 w 352"/>
                <a:gd name="T37" fmla="*/ 79 h 141"/>
                <a:gd name="T38" fmla="*/ 63 w 352"/>
                <a:gd name="T39" fmla="*/ 79 h 141"/>
                <a:gd name="T40" fmla="*/ 153 w 352"/>
                <a:gd name="T41" fmla="*/ 107 h 141"/>
                <a:gd name="T42" fmla="*/ 177 w 352"/>
                <a:gd name="T43" fmla="*/ 122 h 141"/>
                <a:gd name="T44" fmla="*/ 206 w 352"/>
                <a:gd name="T45" fmla="*/ 123 h 141"/>
                <a:gd name="T46" fmla="*/ 221 w 352"/>
                <a:gd name="T47" fmla="*/ 98 h 141"/>
                <a:gd name="T48" fmla="*/ 224 w 352"/>
                <a:gd name="T49" fmla="*/ 74 h 141"/>
                <a:gd name="T50" fmla="*/ 191 w 352"/>
                <a:gd name="T51" fmla="*/ 92 h 141"/>
                <a:gd name="T52" fmla="*/ 150 w 352"/>
                <a:gd name="T53" fmla="*/ 47 h 141"/>
                <a:gd name="T54" fmla="*/ 194 w 352"/>
                <a:gd name="T55" fmla="*/ 0 h 141"/>
                <a:gd name="T56" fmla="*/ 235 w 352"/>
                <a:gd name="T57" fmla="*/ 28 h 141"/>
                <a:gd name="T58" fmla="*/ 235 w 352"/>
                <a:gd name="T59" fmla="*/ 109 h 141"/>
                <a:gd name="T60" fmla="*/ 192 w 352"/>
                <a:gd name="T61" fmla="*/ 141 h 141"/>
                <a:gd name="T62" fmla="*/ 153 w 352"/>
                <a:gd name="T63" fmla="*/ 107 h 141"/>
                <a:gd name="T64" fmla="*/ 214 w 352"/>
                <a:gd name="T65" fmla="*/ 23 h 141"/>
                <a:gd name="T66" fmla="*/ 176 w 352"/>
                <a:gd name="T67" fmla="*/ 24 h 141"/>
                <a:gd name="T68" fmla="*/ 176 w 352"/>
                <a:gd name="T69" fmla="*/ 69 h 141"/>
                <a:gd name="T70" fmla="*/ 214 w 352"/>
                <a:gd name="T71" fmla="*/ 69 h 141"/>
                <a:gd name="T72" fmla="*/ 262 w 352"/>
                <a:gd name="T73" fmla="*/ 71 h 141"/>
                <a:gd name="T74" fmla="*/ 282 w 352"/>
                <a:gd name="T75" fmla="*/ 8 h 141"/>
                <a:gd name="T76" fmla="*/ 327 w 352"/>
                <a:gd name="T77" fmla="*/ 5 h 141"/>
                <a:gd name="T78" fmla="*/ 349 w 352"/>
                <a:gd name="T79" fmla="*/ 38 h 141"/>
                <a:gd name="T80" fmla="*/ 347 w 352"/>
                <a:gd name="T81" fmla="*/ 110 h 141"/>
                <a:gd name="T82" fmla="*/ 307 w 352"/>
                <a:gd name="T83" fmla="*/ 141 h 141"/>
                <a:gd name="T84" fmla="*/ 262 w 352"/>
                <a:gd name="T85" fmla="*/ 71 h 141"/>
                <a:gd name="T86" fmla="*/ 288 w 352"/>
                <a:gd name="T87" fmla="*/ 116 h 141"/>
                <a:gd name="T88" fmla="*/ 327 w 352"/>
                <a:gd name="T89" fmla="*/ 116 h 141"/>
                <a:gd name="T90" fmla="*/ 327 w 352"/>
                <a:gd name="T91" fmla="*/ 26 h 141"/>
                <a:gd name="T92" fmla="*/ 288 w 352"/>
                <a:gd name="T93"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141">
                  <a:moveTo>
                    <a:pt x="0" y="138"/>
                  </a:moveTo>
                  <a:lnTo>
                    <a:pt x="0" y="119"/>
                  </a:lnTo>
                  <a:lnTo>
                    <a:pt x="19" y="119"/>
                  </a:lnTo>
                  <a:lnTo>
                    <a:pt x="19" y="138"/>
                  </a:lnTo>
                  <a:lnTo>
                    <a:pt x="0" y="138"/>
                  </a:lnTo>
                  <a:close/>
                  <a:moveTo>
                    <a:pt x="64" y="64"/>
                  </a:moveTo>
                  <a:cubicBezTo>
                    <a:pt x="57" y="61"/>
                    <a:pt x="52" y="58"/>
                    <a:pt x="49" y="53"/>
                  </a:cubicBezTo>
                  <a:cubicBezTo>
                    <a:pt x="45" y="48"/>
                    <a:pt x="44" y="42"/>
                    <a:pt x="44" y="36"/>
                  </a:cubicBezTo>
                  <a:cubicBezTo>
                    <a:pt x="44" y="26"/>
                    <a:pt x="47" y="18"/>
                    <a:pt x="55" y="11"/>
                  </a:cubicBezTo>
                  <a:cubicBezTo>
                    <a:pt x="62" y="4"/>
                    <a:pt x="71" y="0"/>
                    <a:pt x="83" y="0"/>
                  </a:cubicBezTo>
                  <a:cubicBezTo>
                    <a:pt x="95" y="0"/>
                    <a:pt x="105" y="4"/>
                    <a:pt x="112" y="11"/>
                  </a:cubicBezTo>
                  <a:cubicBezTo>
                    <a:pt x="120" y="18"/>
                    <a:pt x="123" y="26"/>
                    <a:pt x="123" y="36"/>
                  </a:cubicBezTo>
                  <a:cubicBezTo>
                    <a:pt x="123" y="43"/>
                    <a:pt x="122" y="48"/>
                    <a:pt x="118" y="53"/>
                  </a:cubicBezTo>
                  <a:cubicBezTo>
                    <a:pt x="115" y="58"/>
                    <a:pt x="110" y="61"/>
                    <a:pt x="103" y="64"/>
                  </a:cubicBezTo>
                  <a:cubicBezTo>
                    <a:pt x="111" y="67"/>
                    <a:pt x="118" y="71"/>
                    <a:pt x="122" y="77"/>
                  </a:cubicBezTo>
                  <a:cubicBezTo>
                    <a:pt x="127" y="83"/>
                    <a:pt x="129" y="91"/>
                    <a:pt x="129" y="99"/>
                  </a:cubicBezTo>
                  <a:cubicBezTo>
                    <a:pt x="129" y="111"/>
                    <a:pt x="125" y="121"/>
                    <a:pt x="116" y="129"/>
                  </a:cubicBezTo>
                  <a:cubicBezTo>
                    <a:pt x="108" y="137"/>
                    <a:pt x="97" y="141"/>
                    <a:pt x="83" y="141"/>
                  </a:cubicBezTo>
                  <a:cubicBezTo>
                    <a:pt x="70" y="141"/>
                    <a:pt x="59" y="137"/>
                    <a:pt x="51" y="129"/>
                  </a:cubicBezTo>
                  <a:cubicBezTo>
                    <a:pt x="42" y="121"/>
                    <a:pt x="38" y="111"/>
                    <a:pt x="38" y="99"/>
                  </a:cubicBezTo>
                  <a:cubicBezTo>
                    <a:pt x="38" y="90"/>
                    <a:pt x="41" y="82"/>
                    <a:pt x="45" y="76"/>
                  </a:cubicBezTo>
                  <a:cubicBezTo>
                    <a:pt x="50" y="70"/>
                    <a:pt x="56" y="66"/>
                    <a:pt x="64" y="64"/>
                  </a:cubicBezTo>
                  <a:close/>
                  <a:moveTo>
                    <a:pt x="61" y="35"/>
                  </a:moveTo>
                  <a:cubicBezTo>
                    <a:pt x="61" y="42"/>
                    <a:pt x="63" y="47"/>
                    <a:pt x="67" y="51"/>
                  </a:cubicBezTo>
                  <a:cubicBezTo>
                    <a:pt x="72" y="55"/>
                    <a:pt x="77" y="57"/>
                    <a:pt x="84" y="57"/>
                  </a:cubicBezTo>
                  <a:cubicBezTo>
                    <a:pt x="90" y="57"/>
                    <a:pt x="96" y="55"/>
                    <a:pt x="100" y="51"/>
                  </a:cubicBezTo>
                  <a:cubicBezTo>
                    <a:pt x="104" y="47"/>
                    <a:pt x="106" y="42"/>
                    <a:pt x="106" y="36"/>
                  </a:cubicBezTo>
                  <a:cubicBezTo>
                    <a:pt x="106" y="30"/>
                    <a:pt x="104" y="25"/>
                    <a:pt x="99" y="21"/>
                  </a:cubicBezTo>
                  <a:cubicBezTo>
                    <a:pt x="95" y="16"/>
                    <a:pt x="90" y="14"/>
                    <a:pt x="83" y="14"/>
                  </a:cubicBezTo>
                  <a:cubicBezTo>
                    <a:pt x="77" y="14"/>
                    <a:pt x="72" y="16"/>
                    <a:pt x="67" y="20"/>
                  </a:cubicBezTo>
                  <a:cubicBezTo>
                    <a:pt x="63" y="25"/>
                    <a:pt x="61" y="30"/>
                    <a:pt x="61" y="35"/>
                  </a:cubicBezTo>
                  <a:close/>
                  <a:moveTo>
                    <a:pt x="56" y="99"/>
                  </a:moveTo>
                  <a:cubicBezTo>
                    <a:pt x="56" y="104"/>
                    <a:pt x="57" y="108"/>
                    <a:pt x="59" y="113"/>
                  </a:cubicBezTo>
                  <a:cubicBezTo>
                    <a:pt x="61" y="117"/>
                    <a:pt x="65" y="121"/>
                    <a:pt x="69" y="123"/>
                  </a:cubicBezTo>
                  <a:cubicBezTo>
                    <a:pt x="74" y="126"/>
                    <a:pt x="79" y="127"/>
                    <a:pt x="84" y="127"/>
                  </a:cubicBezTo>
                  <a:cubicBezTo>
                    <a:pt x="92" y="127"/>
                    <a:pt x="98" y="124"/>
                    <a:pt x="104" y="119"/>
                  </a:cubicBezTo>
                  <a:cubicBezTo>
                    <a:pt x="109" y="114"/>
                    <a:pt x="111" y="107"/>
                    <a:pt x="111" y="99"/>
                  </a:cubicBezTo>
                  <a:cubicBezTo>
                    <a:pt x="111" y="91"/>
                    <a:pt x="109" y="85"/>
                    <a:pt x="103" y="79"/>
                  </a:cubicBezTo>
                  <a:cubicBezTo>
                    <a:pt x="98" y="74"/>
                    <a:pt x="91" y="71"/>
                    <a:pt x="83" y="71"/>
                  </a:cubicBezTo>
                  <a:cubicBezTo>
                    <a:pt x="75" y="71"/>
                    <a:pt x="69" y="74"/>
                    <a:pt x="63" y="79"/>
                  </a:cubicBezTo>
                  <a:cubicBezTo>
                    <a:pt x="58" y="84"/>
                    <a:pt x="56" y="91"/>
                    <a:pt x="56" y="99"/>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 name="Freeform 157"/>
            <p:cNvSpPr>
              <a:spLocks noEditPoints="1"/>
            </p:cNvSpPr>
            <p:nvPr/>
          </p:nvSpPr>
          <p:spPr bwMode="auto">
            <a:xfrm>
              <a:off x="2538095" y="688975"/>
              <a:ext cx="158750" cy="635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76 w 352"/>
                <a:gd name="T27" fmla="*/ 64 h 141"/>
                <a:gd name="T28" fmla="*/ 156 w 352"/>
                <a:gd name="T29" fmla="*/ 36 h 141"/>
                <a:gd name="T30" fmla="*/ 195 w 352"/>
                <a:gd name="T31" fmla="*/ 0 h 141"/>
                <a:gd name="T32" fmla="*/ 235 w 352"/>
                <a:gd name="T33" fmla="*/ 36 h 141"/>
                <a:gd name="T34" fmla="*/ 215 w 352"/>
                <a:gd name="T35" fmla="*/ 64 h 141"/>
                <a:gd name="T36" fmla="*/ 241 w 352"/>
                <a:gd name="T37" fmla="*/ 99 h 141"/>
                <a:gd name="T38" fmla="*/ 195 w 352"/>
                <a:gd name="T39" fmla="*/ 141 h 141"/>
                <a:gd name="T40" fmla="*/ 150 w 352"/>
                <a:gd name="T41" fmla="*/ 99 h 141"/>
                <a:gd name="T42" fmla="*/ 176 w 352"/>
                <a:gd name="T43" fmla="*/ 64 h 141"/>
                <a:gd name="T44" fmla="*/ 179 w 352"/>
                <a:gd name="T45" fmla="*/ 51 h 141"/>
                <a:gd name="T46" fmla="*/ 212 w 352"/>
                <a:gd name="T47" fmla="*/ 51 h 141"/>
                <a:gd name="T48" fmla="*/ 211 w 352"/>
                <a:gd name="T49" fmla="*/ 21 h 141"/>
                <a:gd name="T50" fmla="*/ 179 w 352"/>
                <a:gd name="T51" fmla="*/ 20 h 141"/>
                <a:gd name="T52" fmla="*/ 168 w 352"/>
                <a:gd name="T53" fmla="*/ 99 h 141"/>
                <a:gd name="T54" fmla="*/ 181 w 352"/>
                <a:gd name="T55" fmla="*/ 123 h 141"/>
                <a:gd name="T56" fmla="*/ 216 w 352"/>
                <a:gd name="T57" fmla="*/ 119 h 141"/>
                <a:gd name="T58" fmla="*/ 215 w 352"/>
                <a:gd name="T59" fmla="*/ 79 h 141"/>
                <a:gd name="T60" fmla="*/ 175 w 352"/>
                <a:gd name="T61" fmla="*/ 79 h 141"/>
                <a:gd name="T62" fmla="*/ 262 w 352"/>
                <a:gd name="T63" fmla="*/ 102 h 141"/>
                <a:gd name="T64" fmla="*/ 289 w 352"/>
                <a:gd name="T65" fmla="*/ 121 h 141"/>
                <a:gd name="T66" fmla="*/ 326 w 352"/>
                <a:gd name="T67" fmla="*/ 119 h 141"/>
                <a:gd name="T68" fmla="*/ 327 w 352"/>
                <a:gd name="T69" fmla="*/ 79 h 141"/>
                <a:gd name="T70" fmla="*/ 296 w 352"/>
                <a:gd name="T71" fmla="*/ 73 h 141"/>
                <a:gd name="T72" fmla="*/ 300 w 352"/>
                <a:gd name="T73" fmla="*/ 59 h 141"/>
                <a:gd name="T74" fmla="*/ 328 w 352"/>
                <a:gd name="T75" fmla="*/ 36 h 141"/>
                <a:gd name="T76" fmla="*/ 306 w 352"/>
                <a:gd name="T77" fmla="*/ 14 h 141"/>
                <a:gd name="T78" fmla="*/ 281 w 352"/>
                <a:gd name="T79" fmla="*/ 39 h 141"/>
                <a:gd name="T80" fmla="*/ 278 w 352"/>
                <a:gd name="T81" fmla="*/ 10 h 141"/>
                <a:gd name="T82" fmla="*/ 326 w 352"/>
                <a:gd name="T83" fmla="*/ 5 h 141"/>
                <a:gd name="T84" fmla="*/ 346 w 352"/>
                <a:gd name="T85" fmla="*/ 36 h 141"/>
                <a:gd name="T86" fmla="*/ 327 w 352"/>
                <a:gd name="T87" fmla="*/ 64 h 141"/>
                <a:gd name="T88" fmla="*/ 352 w 352"/>
                <a:gd name="T89" fmla="*/ 98 h 141"/>
                <a:gd name="T90" fmla="*/ 306 w 352"/>
                <a:gd name="T91" fmla="*/ 141 h 141"/>
                <a:gd name="T92" fmla="*/ 262 w 352"/>
                <a:gd name="T9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76" y="64"/>
                  </a:moveTo>
                  <a:cubicBezTo>
                    <a:pt x="169" y="61"/>
                    <a:pt x="164" y="58"/>
                    <a:pt x="161" y="53"/>
                  </a:cubicBezTo>
                  <a:cubicBezTo>
                    <a:pt x="157" y="48"/>
                    <a:pt x="156" y="42"/>
                    <a:pt x="156" y="36"/>
                  </a:cubicBezTo>
                  <a:cubicBezTo>
                    <a:pt x="156" y="26"/>
                    <a:pt x="159" y="18"/>
                    <a:pt x="167" y="11"/>
                  </a:cubicBezTo>
                  <a:cubicBezTo>
                    <a:pt x="174" y="4"/>
                    <a:pt x="183" y="0"/>
                    <a:pt x="195" y="0"/>
                  </a:cubicBezTo>
                  <a:cubicBezTo>
                    <a:pt x="207" y="0"/>
                    <a:pt x="217" y="4"/>
                    <a:pt x="224" y="11"/>
                  </a:cubicBezTo>
                  <a:cubicBezTo>
                    <a:pt x="232" y="18"/>
                    <a:pt x="235" y="26"/>
                    <a:pt x="235" y="36"/>
                  </a:cubicBezTo>
                  <a:cubicBezTo>
                    <a:pt x="235" y="43"/>
                    <a:pt x="234" y="48"/>
                    <a:pt x="230" y="53"/>
                  </a:cubicBezTo>
                  <a:cubicBezTo>
                    <a:pt x="227" y="58"/>
                    <a:pt x="222" y="61"/>
                    <a:pt x="215" y="64"/>
                  </a:cubicBezTo>
                  <a:cubicBezTo>
                    <a:pt x="223" y="67"/>
                    <a:pt x="230" y="71"/>
                    <a:pt x="234" y="77"/>
                  </a:cubicBezTo>
                  <a:cubicBezTo>
                    <a:pt x="239" y="83"/>
                    <a:pt x="241" y="91"/>
                    <a:pt x="241" y="99"/>
                  </a:cubicBezTo>
                  <a:cubicBezTo>
                    <a:pt x="241" y="111"/>
                    <a:pt x="237" y="121"/>
                    <a:pt x="228" y="129"/>
                  </a:cubicBezTo>
                  <a:cubicBezTo>
                    <a:pt x="220" y="137"/>
                    <a:pt x="209" y="141"/>
                    <a:pt x="195" y="141"/>
                  </a:cubicBezTo>
                  <a:cubicBezTo>
                    <a:pt x="182" y="141"/>
                    <a:pt x="171" y="137"/>
                    <a:pt x="163" y="129"/>
                  </a:cubicBezTo>
                  <a:cubicBezTo>
                    <a:pt x="154" y="121"/>
                    <a:pt x="150" y="111"/>
                    <a:pt x="150" y="99"/>
                  </a:cubicBezTo>
                  <a:cubicBezTo>
                    <a:pt x="150" y="90"/>
                    <a:pt x="153" y="82"/>
                    <a:pt x="157" y="76"/>
                  </a:cubicBezTo>
                  <a:cubicBezTo>
                    <a:pt x="162" y="70"/>
                    <a:pt x="168" y="66"/>
                    <a:pt x="176" y="64"/>
                  </a:cubicBezTo>
                  <a:close/>
                  <a:moveTo>
                    <a:pt x="173" y="35"/>
                  </a:moveTo>
                  <a:cubicBezTo>
                    <a:pt x="173" y="42"/>
                    <a:pt x="175" y="47"/>
                    <a:pt x="179" y="51"/>
                  </a:cubicBezTo>
                  <a:cubicBezTo>
                    <a:pt x="184" y="55"/>
                    <a:pt x="189" y="57"/>
                    <a:pt x="196" y="57"/>
                  </a:cubicBezTo>
                  <a:cubicBezTo>
                    <a:pt x="202" y="57"/>
                    <a:pt x="208" y="55"/>
                    <a:pt x="212" y="51"/>
                  </a:cubicBezTo>
                  <a:cubicBezTo>
                    <a:pt x="216" y="47"/>
                    <a:pt x="218" y="42"/>
                    <a:pt x="218" y="36"/>
                  </a:cubicBezTo>
                  <a:cubicBezTo>
                    <a:pt x="218" y="30"/>
                    <a:pt x="216" y="25"/>
                    <a:pt x="211" y="21"/>
                  </a:cubicBezTo>
                  <a:cubicBezTo>
                    <a:pt x="207" y="16"/>
                    <a:pt x="202" y="14"/>
                    <a:pt x="195" y="14"/>
                  </a:cubicBezTo>
                  <a:cubicBezTo>
                    <a:pt x="189" y="14"/>
                    <a:pt x="184" y="16"/>
                    <a:pt x="179" y="20"/>
                  </a:cubicBezTo>
                  <a:cubicBezTo>
                    <a:pt x="175" y="25"/>
                    <a:pt x="173" y="30"/>
                    <a:pt x="173" y="35"/>
                  </a:cubicBezTo>
                  <a:close/>
                  <a:moveTo>
                    <a:pt x="168" y="99"/>
                  </a:moveTo>
                  <a:cubicBezTo>
                    <a:pt x="168" y="104"/>
                    <a:pt x="169" y="108"/>
                    <a:pt x="171" y="113"/>
                  </a:cubicBezTo>
                  <a:cubicBezTo>
                    <a:pt x="173" y="117"/>
                    <a:pt x="177" y="121"/>
                    <a:pt x="181" y="123"/>
                  </a:cubicBezTo>
                  <a:cubicBezTo>
                    <a:pt x="186" y="126"/>
                    <a:pt x="191" y="127"/>
                    <a:pt x="196" y="127"/>
                  </a:cubicBezTo>
                  <a:cubicBezTo>
                    <a:pt x="204" y="127"/>
                    <a:pt x="210" y="124"/>
                    <a:pt x="216" y="119"/>
                  </a:cubicBezTo>
                  <a:cubicBezTo>
                    <a:pt x="221" y="114"/>
                    <a:pt x="223" y="107"/>
                    <a:pt x="223" y="99"/>
                  </a:cubicBezTo>
                  <a:cubicBezTo>
                    <a:pt x="223" y="91"/>
                    <a:pt x="221" y="85"/>
                    <a:pt x="215" y="79"/>
                  </a:cubicBezTo>
                  <a:cubicBezTo>
                    <a:pt x="210" y="74"/>
                    <a:pt x="203" y="71"/>
                    <a:pt x="195" y="71"/>
                  </a:cubicBezTo>
                  <a:cubicBezTo>
                    <a:pt x="187" y="71"/>
                    <a:pt x="181" y="74"/>
                    <a:pt x="175" y="79"/>
                  </a:cubicBezTo>
                  <a:cubicBezTo>
                    <a:pt x="170" y="84"/>
                    <a:pt x="168" y="91"/>
                    <a:pt x="168" y="99"/>
                  </a:cubicBez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 name="Freeform 158"/>
            <p:cNvSpPr>
              <a:spLocks noEditPoints="1"/>
            </p:cNvSpPr>
            <p:nvPr/>
          </p:nvSpPr>
          <p:spPr bwMode="auto">
            <a:xfrm>
              <a:off x="2979420" y="68897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15 w 428"/>
                <a:gd name="T11" fmla="*/ 3 h 141"/>
                <a:gd name="T12" fmla="*/ 204 w 428"/>
                <a:gd name="T13" fmla="*/ 16 h 141"/>
                <a:gd name="T14" fmla="*/ 159 w 428"/>
                <a:gd name="T15" fmla="*/ 101 h 141"/>
                <a:gd name="T16" fmla="*/ 135 w 428"/>
                <a:gd name="T17" fmla="*/ 138 h 141"/>
                <a:gd name="T18" fmla="*/ 159 w 428"/>
                <a:gd name="T19" fmla="*/ 55 h 141"/>
                <a:gd name="T20" fmla="*/ 115 w 428"/>
                <a:gd name="T21" fmla="*/ 19 h 141"/>
                <a:gd name="T22" fmla="*/ 245 w 428"/>
                <a:gd name="T23" fmla="*/ 105 h 141"/>
                <a:gd name="T24" fmla="*/ 268 w 428"/>
                <a:gd name="T25" fmla="*/ 127 h 141"/>
                <a:gd name="T26" fmla="*/ 291 w 428"/>
                <a:gd name="T27" fmla="*/ 114 h 141"/>
                <a:gd name="T28" fmla="*/ 300 w 428"/>
                <a:gd name="T29" fmla="*/ 77 h 141"/>
                <a:gd name="T30" fmla="*/ 286 w 428"/>
                <a:gd name="T31" fmla="*/ 87 h 141"/>
                <a:gd name="T32" fmla="*/ 238 w 428"/>
                <a:gd name="T33" fmla="*/ 80 h 141"/>
                <a:gd name="T34" fmla="*/ 239 w 428"/>
                <a:gd name="T35" fmla="*/ 13 h 141"/>
                <a:gd name="T36" fmla="*/ 294 w 428"/>
                <a:gd name="T37" fmla="*/ 8 h 141"/>
                <a:gd name="T38" fmla="*/ 317 w 428"/>
                <a:gd name="T39" fmla="*/ 67 h 141"/>
                <a:gd name="T40" fmla="*/ 294 w 428"/>
                <a:gd name="T41" fmla="*/ 133 h 141"/>
                <a:gd name="T42" fmla="*/ 241 w 428"/>
                <a:gd name="T43" fmla="*/ 132 h 141"/>
                <a:gd name="T44" fmla="*/ 298 w 428"/>
                <a:gd name="T45" fmla="*/ 46 h 141"/>
                <a:gd name="T46" fmla="*/ 272 w 428"/>
                <a:gd name="T47" fmla="*/ 14 h 141"/>
                <a:gd name="T48" fmla="*/ 244 w 428"/>
                <a:gd name="T49" fmla="*/ 47 h 141"/>
                <a:gd name="T50" fmla="*/ 271 w 428"/>
                <a:gd name="T51" fmla="*/ 77 h 141"/>
                <a:gd name="T52" fmla="*/ 298 w 428"/>
                <a:gd name="T53" fmla="*/ 46 h 141"/>
                <a:gd name="T54" fmla="*/ 355 w 428"/>
                <a:gd name="T55" fmla="*/ 100 h 141"/>
                <a:gd name="T56" fmla="*/ 382 w 428"/>
                <a:gd name="T57" fmla="*/ 127 h 141"/>
                <a:gd name="T58" fmla="*/ 411 w 428"/>
                <a:gd name="T59" fmla="*/ 98 h 141"/>
                <a:gd name="T60" fmla="*/ 384 w 428"/>
                <a:gd name="T61" fmla="*/ 71 h 141"/>
                <a:gd name="T62" fmla="*/ 374 w 428"/>
                <a:gd name="T63" fmla="*/ 58 h 141"/>
                <a:gd name="T64" fmla="*/ 396 w 428"/>
                <a:gd name="T65" fmla="*/ 53 h 141"/>
                <a:gd name="T66" fmla="*/ 398 w 428"/>
                <a:gd name="T67" fmla="*/ 20 h 141"/>
                <a:gd name="T68" fmla="*/ 366 w 428"/>
                <a:gd name="T69" fmla="*/ 20 h 141"/>
                <a:gd name="T70" fmla="*/ 340 w 428"/>
                <a:gd name="T71" fmla="*/ 36 h 141"/>
                <a:gd name="T72" fmla="*/ 381 w 428"/>
                <a:gd name="T73" fmla="*/ 0 h 141"/>
                <a:gd name="T74" fmla="*/ 417 w 428"/>
                <a:gd name="T75" fmla="*/ 18 h 141"/>
                <a:gd name="T76" fmla="*/ 417 w 428"/>
                <a:gd name="T77" fmla="*/ 52 h 141"/>
                <a:gd name="T78" fmla="*/ 422 w 428"/>
                <a:gd name="T79" fmla="*/ 76 h 141"/>
                <a:gd name="T80" fmla="*/ 415 w 428"/>
                <a:gd name="T81" fmla="*/ 128 h 141"/>
                <a:gd name="T82" fmla="*/ 352 w 428"/>
                <a:gd name="T83"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5" y="19"/>
                  </a:moveTo>
                  <a:lnTo>
                    <a:pt x="115" y="3"/>
                  </a:lnTo>
                  <a:lnTo>
                    <a:pt x="204" y="3"/>
                  </a:lnTo>
                  <a:lnTo>
                    <a:pt x="204" y="16"/>
                  </a:lnTo>
                  <a:cubicBezTo>
                    <a:pt x="196" y="25"/>
                    <a:pt x="187" y="38"/>
                    <a:pt x="179" y="53"/>
                  </a:cubicBezTo>
                  <a:cubicBezTo>
                    <a:pt x="170" y="69"/>
                    <a:pt x="163" y="84"/>
                    <a:pt x="159" y="101"/>
                  </a:cubicBezTo>
                  <a:cubicBezTo>
                    <a:pt x="155" y="112"/>
                    <a:pt x="153" y="125"/>
                    <a:pt x="152" y="138"/>
                  </a:cubicBezTo>
                  <a:lnTo>
                    <a:pt x="135" y="138"/>
                  </a:lnTo>
                  <a:cubicBezTo>
                    <a:pt x="135" y="128"/>
                    <a:pt x="137" y="115"/>
                    <a:pt x="141" y="99"/>
                  </a:cubicBezTo>
                  <a:cubicBezTo>
                    <a:pt x="145" y="84"/>
                    <a:pt x="151" y="69"/>
                    <a:pt x="159" y="55"/>
                  </a:cubicBezTo>
                  <a:cubicBezTo>
                    <a:pt x="166" y="41"/>
                    <a:pt x="174" y="29"/>
                    <a:pt x="183" y="19"/>
                  </a:cubicBezTo>
                  <a:lnTo>
                    <a:pt x="115" y="19"/>
                  </a:lnTo>
                  <a:close/>
                  <a:moveTo>
                    <a:pt x="229" y="107"/>
                  </a:moveTo>
                  <a:lnTo>
                    <a:pt x="245" y="105"/>
                  </a:lnTo>
                  <a:cubicBezTo>
                    <a:pt x="247" y="113"/>
                    <a:pt x="249" y="118"/>
                    <a:pt x="253" y="122"/>
                  </a:cubicBezTo>
                  <a:cubicBezTo>
                    <a:pt x="257" y="125"/>
                    <a:pt x="262" y="127"/>
                    <a:pt x="268" y="127"/>
                  </a:cubicBezTo>
                  <a:cubicBezTo>
                    <a:pt x="273" y="127"/>
                    <a:pt x="278" y="126"/>
                    <a:pt x="282" y="123"/>
                  </a:cubicBezTo>
                  <a:cubicBezTo>
                    <a:pt x="286" y="121"/>
                    <a:pt x="289" y="118"/>
                    <a:pt x="291" y="114"/>
                  </a:cubicBezTo>
                  <a:cubicBezTo>
                    <a:pt x="294" y="110"/>
                    <a:pt x="296" y="105"/>
                    <a:pt x="297" y="98"/>
                  </a:cubicBezTo>
                  <a:cubicBezTo>
                    <a:pt x="299" y="91"/>
                    <a:pt x="300" y="84"/>
                    <a:pt x="300" y="77"/>
                  </a:cubicBezTo>
                  <a:cubicBezTo>
                    <a:pt x="300" y="76"/>
                    <a:pt x="300" y="75"/>
                    <a:pt x="300" y="74"/>
                  </a:cubicBezTo>
                  <a:cubicBezTo>
                    <a:pt x="297" y="79"/>
                    <a:pt x="292" y="83"/>
                    <a:pt x="286" y="87"/>
                  </a:cubicBezTo>
                  <a:cubicBezTo>
                    <a:pt x="280" y="90"/>
                    <a:pt x="274" y="92"/>
                    <a:pt x="267" y="92"/>
                  </a:cubicBezTo>
                  <a:cubicBezTo>
                    <a:pt x="256" y="92"/>
                    <a:pt x="246" y="88"/>
                    <a:pt x="238" y="80"/>
                  </a:cubicBezTo>
                  <a:cubicBezTo>
                    <a:pt x="230" y="71"/>
                    <a:pt x="226" y="60"/>
                    <a:pt x="226" y="47"/>
                  </a:cubicBezTo>
                  <a:cubicBezTo>
                    <a:pt x="226" y="33"/>
                    <a:pt x="231" y="22"/>
                    <a:pt x="239" y="13"/>
                  </a:cubicBezTo>
                  <a:cubicBezTo>
                    <a:pt x="247" y="5"/>
                    <a:pt x="257" y="0"/>
                    <a:pt x="270" y="0"/>
                  </a:cubicBezTo>
                  <a:cubicBezTo>
                    <a:pt x="279" y="0"/>
                    <a:pt x="287" y="3"/>
                    <a:pt x="294" y="8"/>
                  </a:cubicBezTo>
                  <a:cubicBezTo>
                    <a:pt x="302" y="13"/>
                    <a:pt x="307" y="19"/>
                    <a:pt x="311" y="28"/>
                  </a:cubicBezTo>
                  <a:cubicBezTo>
                    <a:pt x="315" y="37"/>
                    <a:pt x="317" y="50"/>
                    <a:pt x="317" y="67"/>
                  </a:cubicBezTo>
                  <a:cubicBezTo>
                    <a:pt x="317" y="84"/>
                    <a:pt x="315" y="98"/>
                    <a:pt x="311" y="109"/>
                  </a:cubicBezTo>
                  <a:cubicBezTo>
                    <a:pt x="307" y="119"/>
                    <a:pt x="302" y="127"/>
                    <a:pt x="294" y="133"/>
                  </a:cubicBezTo>
                  <a:cubicBezTo>
                    <a:pt x="287" y="138"/>
                    <a:pt x="278" y="141"/>
                    <a:pt x="268" y="141"/>
                  </a:cubicBezTo>
                  <a:cubicBezTo>
                    <a:pt x="257" y="141"/>
                    <a:pt x="248" y="138"/>
                    <a:pt x="241" y="132"/>
                  </a:cubicBezTo>
                  <a:cubicBezTo>
                    <a:pt x="234" y="126"/>
                    <a:pt x="230" y="118"/>
                    <a:pt x="229" y="107"/>
                  </a:cubicBezTo>
                  <a:close/>
                  <a:moveTo>
                    <a:pt x="298" y="46"/>
                  </a:moveTo>
                  <a:cubicBezTo>
                    <a:pt x="298" y="36"/>
                    <a:pt x="295" y="29"/>
                    <a:pt x="290" y="23"/>
                  </a:cubicBezTo>
                  <a:cubicBezTo>
                    <a:pt x="285" y="17"/>
                    <a:pt x="279" y="14"/>
                    <a:pt x="272" y="14"/>
                  </a:cubicBezTo>
                  <a:cubicBezTo>
                    <a:pt x="264" y="14"/>
                    <a:pt x="258" y="18"/>
                    <a:pt x="252" y="24"/>
                  </a:cubicBezTo>
                  <a:cubicBezTo>
                    <a:pt x="247" y="30"/>
                    <a:pt x="244" y="38"/>
                    <a:pt x="244" y="47"/>
                  </a:cubicBezTo>
                  <a:cubicBezTo>
                    <a:pt x="244" y="56"/>
                    <a:pt x="246" y="63"/>
                    <a:pt x="252" y="69"/>
                  </a:cubicBezTo>
                  <a:cubicBezTo>
                    <a:pt x="257" y="74"/>
                    <a:pt x="264" y="77"/>
                    <a:pt x="271" y="77"/>
                  </a:cubicBezTo>
                  <a:cubicBezTo>
                    <a:pt x="279" y="77"/>
                    <a:pt x="285" y="74"/>
                    <a:pt x="290" y="69"/>
                  </a:cubicBezTo>
                  <a:cubicBezTo>
                    <a:pt x="295" y="63"/>
                    <a:pt x="298" y="56"/>
                    <a:pt x="298" y="46"/>
                  </a:cubicBezTo>
                  <a:close/>
                  <a:moveTo>
                    <a:pt x="338" y="102"/>
                  </a:moveTo>
                  <a:lnTo>
                    <a:pt x="355" y="100"/>
                  </a:lnTo>
                  <a:cubicBezTo>
                    <a:pt x="357" y="109"/>
                    <a:pt x="361" y="116"/>
                    <a:pt x="365" y="121"/>
                  </a:cubicBezTo>
                  <a:cubicBezTo>
                    <a:pt x="370" y="125"/>
                    <a:pt x="376" y="127"/>
                    <a:pt x="382" y="127"/>
                  </a:cubicBezTo>
                  <a:cubicBezTo>
                    <a:pt x="390" y="127"/>
                    <a:pt x="397" y="124"/>
                    <a:pt x="402" y="119"/>
                  </a:cubicBezTo>
                  <a:cubicBezTo>
                    <a:pt x="408" y="113"/>
                    <a:pt x="411" y="106"/>
                    <a:pt x="411" y="98"/>
                  </a:cubicBezTo>
                  <a:cubicBezTo>
                    <a:pt x="411" y="91"/>
                    <a:pt x="408" y="84"/>
                    <a:pt x="403" y="79"/>
                  </a:cubicBezTo>
                  <a:cubicBezTo>
                    <a:pt x="398" y="74"/>
                    <a:pt x="392" y="71"/>
                    <a:pt x="384" y="71"/>
                  </a:cubicBezTo>
                  <a:cubicBezTo>
                    <a:pt x="381" y="71"/>
                    <a:pt x="377" y="72"/>
                    <a:pt x="372" y="73"/>
                  </a:cubicBezTo>
                  <a:lnTo>
                    <a:pt x="374" y="58"/>
                  </a:lnTo>
                  <a:cubicBezTo>
                    <a:pt x="375" y="59"/>
                    <a:pt x="376" y="59"/>
                    <a:pt x="376" y="59"/>
                  </a:cubicBezTo>
                  <a:cubicBezTo>
                    <a:pt x="384" y="59"/>
                    <a:pt x="390" y="57"/>
                    <a:pt x="396" y="53"/>
                  </a:cubicBezTo>
                  <a:cubicBezTo>
                    <a:pt x="402" y="49"/>
                    <a:pt x="404" y="44"/>
                    <a:pt x="404" y="36"/>
                  </a:cubicBezTo>
                  <a:cubicBezTo>
                    <a:pt x="404" y="30"/>
                    <a:pt x="402" y="24"/>
                    <a:pt x="398" y="20"/>
                  </a:cubicBezTo>
                  <a:cubicBezTo>
                    <a:pt x="394" y="16"/>
                    <a:pt x="389" y="14"/>
                    <a:pt x="382" y="14"/>
                  </a:cubicBezTo>
                  <a:cubicBezTo>
                    <a:pt x="375" y="14"/>
                    <a:pt x="370" y="16"/>
                    <a:pt x="366" y="20"/>
                  </a:cubicBezTo>
                  <a:cubicBezTo>
                    <a:pt x="361" y="25"/>
                    <a:pt x="358" y="31"/>
                    <a:pt x="357" y="39"/>
                  </a:cubicBezTo>
                  <a:lnTo>
                    <a:pt x="340" y="36"/>
                  </a:lnTo>
                  <a:cubicBezTo>
                    <a:pt x="342" y="25"/>
                    <a:pt x="347" y="16"/>
                    <a:pt x="354" y="10"/>
                  </a:cubicBezTo>
                  <a:cubicBezTo>
                    <a:pt x="362" y="4"/>
                    <a:pt x="371" y="0"/>
                    <a:pt x="381" y="0"/>
                  </a:cubicBezTo>
                  <a:cubicBezTo>
                    <a:pt x="389" y="0"/>
                    <a:pt x="396" y="2"/>
                    <a:pt x="402" y="5"/>
                  </a:cubicBezTo>
                  <a:cubicBezTo>
                    <a:pt x="409" y="9"/>
                    <a:pt x="413" y="13"/>
                    <a:pt x="417" y="18"/>
                  </a:cubicBezTo>
                  <a:cubicBezTo>
                    <a:pt x="420" y="24"/>
                    <a:pt x="422" y="30"/>
                    <a:pt x="422" y="36"/>
                  </a:cubicBezTo>
                  <a:cubicBezTo>
                    <a:pt x="422" y="42"/>
                    <a:pt x="420" y="47"/>
                    <a:pt x="417" y="52"/>
                  </a:cubicBezTo>
                  <a:cubicBezTo>
                    <a:pt x="414" y="57"/>
                    <a:pt x="409" y="61"/>
                    <a:pt x="403" y="64"/>
                  </a:cubicBezTo>
                  <a:cubicBezTo>
                    <a:pt x="411" y="66"/>
                    <a:pt x="417" y="70"/>
                    <a:pt x="422" y="76"/>
                  </a:cubicBezTo>
                  <a:cubicBezTo>
                    <a:pt x="426" y="82"/>
                    <a:pt x="428" y="89"/>
                    <a:pt x="428" y="98"/>
                  </a:cubicBezTo>
                  <a:cubicBezTo>
                    <a:pt x="428" y="110"/>
                    <a:pt x="424" y="120"/>
                    <a:pt x="415" y="128"/>
                  </a:cubicBezTo>
                  <a:cubicBezTo>
                    <a:pt x="407" y="137"/>
                    <a:pt x="396" y="141"/>
                    <a:pt x="382" y="141"/>
                  </a:cubicBezTo>
                  <a:cubicBezTo>
                    <a:pt x="370" y="141"/>
                    <a:pt x="360" y="137"/>
                    <a:pt x="352" y="130"/>
                  </a:cubicBezTo>
                  <a:cubicBezTo>
                    <a:pt x="344" y="123"/>
                    <a:pt x="340" y="114"/>
                    <a:pt x="338"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 name="Freeform 159"/>
            <p:cNvSpPr>
              <a:spLocks noEditPoints="1"/>
            </p:cNvSpPr>
            <p:nvPr/>
          </p:nvSpPr>
          <p:spPr bwMode="auto">
            <a:xfrm>
              <a:off x="3455035" y="68897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68 w 428"/>
                <a:gd name="T11" fmla="*/ 105 h 141"/>
                <a:gd name="T12" fmla="*/ 109 w 428"/>
                <a:gd name="T13" fmla="*/ 90 h 141"/>
                <a:gd name="T14" fmla="*/ 185 w 428"/>
                <a:gd name="T15" fmla="*/ 1 h 141"/>
                <a:gd name="T16" fmla="*/ 204 w 428"/>
                <a:gd name="T17" fmla="*/ 90 h 141"/>
                <a:gd name="T18" fmla="*/ 185 w 428"/>
                <a:gd name="T19" fmla="*/ 105 h 141"/>
                <a:gd name="T20" fmla="*/ 168 w 428"/>
                <a:gd name="T21" fmla="*/ 138 h 141"/>
                <a:gd name="T22" fmla="*/ 168 w 428"/>
                <a:gd name="T23" fmla="*/ 28 h 141"/>
                <a:gd name="T24" fmla="*/ 168 w 428"/>
                <a:gd name="T25" fmla="*/ 90 h 141"/>
                <a:gd name="T26" fmla="*/ 297 w 428"/>
                <a:gd name="T27" fmla="*/ 36 h 141"/>
                <a:gd name="T28" fmla="*/ 274 w 428"/>
                <a:gd name="T29" fmla="*/ 14 h 141"/>
                <a:gd name="T30" fmla="*/ 247 w 428"/>
                <a:gd name="T31" fmla="*/ 36 h 141"/>
                <a:gd name="T32" fmla="*/ 257 w 428"/>
                <a:gd name="T33" fmla="*/ 54 h 141"/>
                <a:gd name="T34" fmla="*/ 305 w 428"/>
                <a:gd name="T35" fmla="*/ 62 h 141"/>
                <a:gd name="T36" fmla="*/ 311 w 428"/>
                <a:gd name="T37" fmla="*/ 118 h 141"/>
                <a:gd name="T38" fmla="*/ 273 w 428"/>
                <a:gd name="T39" fmla="*/ 141 h 141"/>
                <a:gd name="T40" fmla="*/ 226 w 428"/>
                <a:gd name="T41" fmla="*/ 74 h 141"/>
                <a:gd name="T42" fmla="*/ 275 w 428"/>
                <a:gd name="T43" fmla="*/ 0 h 141"/>
                <a:gd name="T44" fmla="*/ 314 w 428"/>
                <a:gd name="T45" fmla="*/ 35 h 141"/>
                <a:gd name="T46" fmla="*/ 249 w 428"/>
                <a:gd name="T47" fmla="*/ 111 h 141"/>
                <a:gd name="T48" fmla="*/ 273 w 428"/>
                <a:gd name="T49" fmla="*/ 127 h 141"/>
                <a:gd name="T50" fmla="*/ 299 w 428"/>
                <a:gd name="T51" fmla="*/ 95 h 141"/>
                <a:gd name="T52" fmla="*/ 272 w 428"/>
                <a:gd name="T53" fmla="*/ 64 h 141"/>
                <a:gd name="T54" fmla="*/ 245 w 428"/>
                <a:gd name="T55" fmla="*/ 94 h 141"/>
                <a:gd name="T56" fmla="*/ 409 w 428"/>
                <a:gd name="T57" fmla="*/ 36 h 141"/>
                <a:gd name="T58" fmla="*/ 386 w 428"/>
                <a:gd name="T59" fmla="*/ 14 h 141"/>
                <a:gd name="T60" fmla="*/ 359 w 428"/>
                <a:gd name="T61" fmla="*/ 36 h 141"/>
                <a:gd name="T62" fmla="*/ 369 w 428"/>
                <a:gd name="T63" fmla="*/ 54 h 141"/>
                <a:gd name="T64" fmla="*/ 417 w 428"/>
                <a:gd name="T65" fmla="*/ 62 h 141"/>
                <a:gd name="T66" fmla="*/ 423 w 428"/>
                <a:gd name="T67" fmla="*/ 118 h 141"/>
                <a:gd name="T68" fmla="*/ 385 w 428"/>
                <a:gd name="T69" fmla="*/ 141 h 141"/>
                <a:gd name="T70" fmla="*/ 338 w 428"/>
                <a:gd name="T71" fmla="*/ 74 h 141"/>
                <a:gd name="T72" fmla="*/ 387 w 428"/>
                <a:gd name="T73" fmla="*/ 0 h 141"/>
                <a:gd name="T74" fmla="*/ 426 w 428"/>
                <a:gd name="T75" fmla="*/ 35 h 141"/>
                <a:gd name="T76" fmla="*/ 361 w 428"/>
                <a:gd name="T77" fmla="*/ 111 h 141"/>
                <a:gd name="T78" fmla="*/ 385 w 428"/>
                <a:gd name="T79" fmla="*/ 127 h 141"/>
                <a:gd name="T80" fmla="*/ 411 w 428"/>
                <a:gd name="T81" fmla="*/ 95 h 141"/>
                <a:gd name="T82" fmla="*/ 384 w 428"/>
                <a:gd name="T83" fmla="*/ 64 h 141"/>
                <a:gd name="T84" fmla="*/ 357 w 428"/>
                <a:gd name="T85"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68" y="138"/>
                  </a:moveTo>
                  <a:lnTo>
                    <a:pt x="168" y="105"/>
                  </a:lnTo>
                  <a:lnTo>
                    <a:pt x="109" y="105"/>
                  </a:lnTo>
                  <a:lnTo>
                    <a:pt x="109" y="90"/>
                  </a:lnTo>
                  <a:lnTo>
                    <a:pt x="172" y="1"/>
                  </a:lnTo>
                  <a:lnTo>
                    <a:pt x="185" y="1"/>
                  </a:lnTo>
                  <a:lnTo>
                    <a:pt x="185" y="90"/>
                  </a:lnTo>
                  <a:lnTo>
                    <a:pt x="204" y="90"/>
                  </a:lnTo>
                  <a:lnTo>
                    <a:pt x="204" y="105"/>
                  </a:lnTo>
                  <a:lnTo>
                    <a:pt x="185" y="105"/>
                  </a:lnTo>
                  <a:lnTo>
                    <a:pt x="185" y="138"/>
                  </a:lnTo>
                  <a:lnTo>
                    <a:pt x="168" y="138"/>
                  </a:lnTo>
                  <a:close/>
                  <a:moveTo>
                    <a:pt x="168" y="90"/>
                  </a:moveTo>
                  <a:lnTo>
                    <a:pt x="168" y="28"/>
                  </a:lnTo>
                  <a:lnTo>
                    <a:pt x="125" y="90"/>
                  </a:lnTo>
                  <a:lnTo>
                    <a:pt x="168" y="90"/>
                  </a:lnTo>
                  <a:close/>
                  <a:moveTo>
                    <a:pt x="314" y="35"/>
                  </a:moveTo>
                  <a:lnTo>
                    <a:pt x="297" y="36"/>
                  </a:lnTo>
                  <a:cubicBezTo>
                    <a:pt x="296" y="29"/>
                    <a:pt x="294" y="24"/>
                    <a:pt x="291" y="21"/>
                  </a:cubicBezTo>
                  <a:cubicBezTo>
                    <a:pt x="286" y="17"/>
                    <a:pt x="281" y="14"/>
                    <a:pt x="274" y="14"/>
                  </a:cubicBezTo>
                  <a:cubicBezTo>
                    <a:pt x="269" y="14"/>
                    <a:pt x="264" y="16"/>
                    <a:pt x="260" y="19"/>
                  </a:cubicBezTo>
                  <a:cubicBezTo>
                    <a:pt x="255" y="23"/>
                    <a:pt x="250" y="28"/>
                    <a:pt x="247" y="36"/>
                  </a:cubicBezTo>
                  <a:cubicBezTo>
                    <a:pt x="244" y="43"/>
                    <a:pt x="243" y="54"/>
                    <a:pt x="242" y="67"/>
                  </a:cubicBezTo>
                  <a:cubicBezTo>
                    <a:pt x="246" y="61"/>
                    <a:pt x="251" y="57"/>
                    <a:pt x="257" y="54"/>
                  </a:cubicBezTo>
                  <a:cubicBezTo>
                    <a:pt x="263" y="51"/>
                    <a:pt x="269" y="49"/>
                    <a:pt x="276" y="49"/>
                  </a:cubicBezTo>
                  <a:cubicBezTo>
                    <a:pt x="287" y="49"/>
                    <a:pt x="297" y="53"/>
                    <a:pt x="305" y="62"/>
                  </a:cubicBezTo>
                  <a:cubicBezTo>
                    <a:pt x="313" y="70"/>
                    <a:pt x="316" y="81"/>
                    <a:pt x="316" y="94"/>
                  </a:cubicBezTo>
                  <a:cubicBezTo>
                    <a:pt x="316" y="102"/>
                    <a:pt x="315" y="110"/>
                    <a:pt x="311" y="118"/>
                  </a:cubicBezTo>
                  <a:cubicBezTo>
                    <a:pt x="307" y="125"/>
                    <a:pt x="302" y="131"/>
                    <a:pt x="295" y="135"/>
                  </a:cubicBezTo>
                  <a:cubicBezTo>
                    <a:pt x="289" y="139"/>
                    <a:pt x="282" y="141"/>
                    <a:pt x="273" y="141"/>
                  </a:cubicBezTo>
                  <a:cubicBezTo>
                    <a:pt x="259" y="141"/>
                    <a:pt x="248" y="136"/>
                    <a:pt x="239" y="125"/>
                  </a:cubicBezTo>
                  <a:cubicBezTo>
                    <a:pt x="230" y="115"/>
                    <a:pt x="226" y="98"/>
                    <a:pt x="226" y="74"/>
                  </a:cubicBezTo>
                  <a:cubicBezTo>
                    <a:pt x="226" y="48"/>
                    <a:pt x="231" y="28"/>
                    <a:pt x="240" y="16"/>
                  </a:cubicBezTo>
                  <a:cubicBezTo>
                    <a:pt x="249" y="6"/>
                    <a:pt x="260" y="0"/>
                    <a:pt x="275" y="0"/>
                  </a:cubicBezTo>
                  <a:cubicBezTo>
                    <a:pt x="286" y="0"/>
                    <a:pt x="295" y="4"/>
                    <a:pt x="302" y="10"/>
                  </a:cubicBezTo>
                  <a:cubicBezTo>
                    <a:pt x="309" y="16"/>
                    <a:pt x="313" y="24"/>
                    <a:pt x="314" y="35"/>
                  </a:cubicBezTo>
                  <a:close/>
                  <a:moveTo>
                    <a:pt x="245" y="94"/>
                  </a:moveTo>
                  <a:cubicBezTo>
                    <a:pt x="245" y="100"/>
                    <a:pt x="246" y="105"/>
                    <a:pt x="249" y="111"/>
                  </a:cubicBezTo>
                  <a:cubicBezTo>
                    <a:pt x="251" y="116"/>
                    <a:pt x="255" y="120"/>
                    <a:pt x="259" y="123"/>
                  </a:cubicBezTo>
                  <a:cubicBezTo>
                    <a:pt x="264" y="126"/>
                    <a:pt x="268" y="127"/>
                    <a:pt x="273" y="127"/>
                  </a:cubicBezTo>
                  <a:cubicBezTo>
                    <a:pt x="280" y="127"/>
                    <a:pt x="286" y="124"/>
                    <a:pt x="291" y="118"/>
                  </a:cubicBezTo>
                  <a:cubicBezTo>
                    <a:pt x="297" y="113"/>
                    <a:pt x="299" y="105"/>
                    <a:pt x="299" y="95"/>
                  </a:cubicBezTo>
                  <a:cubicBezTo>
                    <a:pt x="299" y="85"/>
                    <a:pt x="297" y="78"/>
                    <a:pt x="292" y="72"/>
                  </a:cubicBezTo>
                  <a:cubicBezTo>
                    <a:pt x="287" y="67"/>
                    <a:pt x="280" y="64"/>
                    <a:pt x="272" y="64"/>
                  </a:cubicBezTo>
                  <a:cubicBezTo>
                    <a:pt x="265" y="64"/>
                    <a:pt x="258" y="67"/>
                    <a:pt x="253" y="72"/>
                  </a:cubicBezTo>
                  <a:cubicBezTo>
                    <a:pt x="248" y="78"/>
                    <a:pt x="245" y="85"/>
                    <a:pt x="245" y="94"/>
                  </a:cubicBezTo>
                  <a:close/>
                  <a:moveTo>
                    <a:pt x="426" y="35"/>
                  </a:moveTo>
                  <a:lnTo>
                    <a:pt x="409" y="36"/>
                  </a:lnTo>
                  <a:cubicBezTo>
                    <a:pt x="408" y="29"/>
                    <a:pt x="406" y="24"/>
                    <a:pt x="403" y="21"/>
                  </a:cubicBezTo>
                  <a:cubicBezTo>
                    <a:pt x="398" y="17"/>
                    <a:pt x="393" y="14"/>
                    <a:pt x="386" y="14"/>
                  </a:cubicBezTo>
                  <a:cubicBezTo>
                    <a:pt x="381" y="14"/>
                    <a:pt x="376" y="16"/>
                    <a:pt x="372" y="19"/>
                  </a:cubicBezTo>
                  <a:cubicBezTo>
                    <a:pt x="367" y="23"/>
                    <a:pt x="362" y="28"/>
                    <a:pt x="359" y="36"/>
                  </a:cubicBezTo>
                  <a:cubicBezTo>
                    <a:pt x="356" y="43"/>
                    <a:pt x="355" y="54"/>
                    <a:pt x="354" y="67"/>
                  </a:cubicBezTo>
                  <a:cubicBezTo>
                    <a:pt x="358" y="61"/>
                    <a:pt x="363" y="57"/>
                    <a:pt x="369" y="54"/>
                  </a:cubicBezTo>
                  <a:cubicBezTo>
                    <a:pt x="375" y="51"/>
                    <a:pt x="381" y="49"/>
                    <a:pt x="388" y="49"/>
                  </a:cubicBezTo>
                  <a:cubicBezTo>
                    <a:pt x="399" y="49"/>
                    <a:pt x="409" y="53"/>
                    <a:pt x="417" y="62"/>
                  </a:cubicBezTo>
                  <a:cubicBezTo>
                    <a:pt x="425" y="70"/>
                    <a:pt x="428" y="81"/>
                    <a:pt x="428" y="94"/>
                  </a:cubicBezTo>
                  <a:cubicBezTo>
                    <a:pt x="428" y="102"/>
                    <a:pt x="427" y="110"/>
                    <a:pt x="423" y="118"/>
                  </a:cubicBezTo>
                  <a:cubicBezTo>
                    <a:pt x="419" y="125"/>
                    <a:pt x="414" y="131"/>
                    <a:pt x="407" y="135"/>
                  </a:cubicBezTo>
                  <a:cubicBezTo>
                    <a:pt x="401" y="139"/>
                    <a:pt x="394" y="141"/>
                    <a:pt x="385" y="141"/>
                  </a:cubicBezTo>
                  <a:cubicBezTo>
                    <a:pt x="371" y="141"/>
                    <a:pt x="360" y="136"/>
                    <a:pt x="351" y="125"/>
                  </a:cubicBezTo>
                  <a:cubicBezTo>
                    <a:pt x="342" y="115"/>
                    <a:pt x="338" y="98"/>
                    <a:pt x="338" y="74"/>
                  </a:cubicBezTo>
                  <a:cubicBezTo>
                    <a:pt x="338" y="48"/>
                    <a:pt x="343" y="28"/>
                    <a:pt x="352" y="16"/>
                  </a:cubicBezTo>
                  <a:cubicBezTo>
                    <a:pt x="361" y="6"/>
                    <a:pt x="372" y="0"/>
                    <a:pt x="387" y="0"/>
                  </a:cubicBezTo>
                  <a:cubicBezTo>
                    <a:pt x="398" y="0"/>
                    <a:pt x="407" y="4"/>
                    <a:pt x="414" y="10"/>
                  </a:cubicBezTo>
                  <a:cubicBezTo>
                    <a:pt x="421" y="16"/>
                    <a:pt x="425" y="24"/>
                    <a:pt x="426" y="35"/>
                  </a:cubicBezTo>
                  <a:close/>
                  <a:moveTo>
                    <a:pt x="357" y="94"/>
                  </a:moveTo>
                  <a:cubicBezTo>
                    <a:pt x="357" y="100"/>
                    <a:pt x="358" y="105"/>
                    <a:pt x="361" y="111"/>
                  </a:cubicBezTo>
                  <a:cubicBezTo>
                    <a:pt x="363" y="116"/>
                    <a:pt x="367" y="120"/>
                    <a:pt x="371" y="123"/>
                  </a:cubicBezTo>
                  <a:cubicBezTo>
                    <a:pt x="376" y="126"/>
                    <a:pt x="380" y="127"/>
                    <a:pt x="385" y="127"/>
                  </a:cubicBezTo>
                  <a:cubicBezTo>
                    <a:pt x="392" y="127"/>
                    <a:pt x="398" y="124"/>
                    <a:pt x="403" y="118"/>
                  </a:cubicBezTo>
                  <a:cubicBezTo>
                    <a:pt x="409" y="113"/>
                    <a:pt x="411" y="105"/>
                    <a:pt x="411" y="95"/>
                  </a:cubicBezTo>
                  <a:cubicBezTo>
                    <a:pt x="411" y="85"/>
                    <a:pt x="409" y="78"/>
                    <a:pt x="404" y="72"/>
                  </a:cubicBezTo>
                  <a:cubicBezTo>
                    <a:pt x="399" y="67"/>
                    <a:pt x="392" y="64"/>
                    <a:pt x="384" y="64"/>
                  </a:cubicBezTo>
                  <a:cubicBezTo>
                    <a:pt x="377" y="64"/>
                    <a:pt x="370" y="67"/>
                    <a:pt x="365" y="72"/>
                  </a:cubicBezTo>
                  <a:cubicBezTo>
                    <a:pt x="360" y="78"/>
                    <a:pt x="357" y="85"/>
                    <a:pt x="357"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 name="Freeform 160"/>
            <p:cNvSpPr>
              <a:spLocks noEditPoints="1"/>
            </p:cNvSpPr>
            <p:nvPr/>
          </p:nvSpPr>
          <p:spPr bwMode="auto">
            <a:xfrm>
              <a:off x="3880485" y="688975"/>
              <a:ext cx="243205" cy="63500"/>
            </a:xfrm>
            <a:custGeom>
              <a:avLst/>
              <a:gdLst>
                <a:gd name="T0" fmla="*/ 0 w 540"/>
                <a:gd name="T1" fmla="*/ 80 h 141"/>
                <a:gd name="T2" fmla="*/ 52 w 540"/>
                <a:gd name="T3" fmla="*/ 97 h 141"/>
                <a:gd name="T4" fmla="*/ 67 w 540"/>
                <a:gd name="T5" fmla="*/ 19 h 141"/>
                <a:gd name="T6" fmla="*/ 156 w 540"/>
                <a:gd name="T7" fmla="*/ 3 h 141"/>
                <a:gd name="T8" fmla="*/ 131 w 540"/>
                <a:gd name="T9" fmla="*/ 53 h 141"/>
                <a:gd name="T10" fmla="*/ 104 w 540"/>
                <a:gd name="T11" fmla="*/ 138 h 141"/>
                <a:gd name="T12" fmla="*/ 93 w 540"/>
                <a:gd name="T13" fmla="*/ 99 h 141"/>
                <a:gd name="T14" fmla="*/ 135 w 540"/>
                <a:gd name="T15" fmla="*/ 19 h 141"/>
                <a:gd name="T16" fmla="*/ 188 w 540"/>
                <a:gd name="T17" fmla="*/ 138 h 141"/>
                <a:gd name="T18" fmla="*/ 207 w 540"/>
                <a:gd name="T19" fmla="*/ 119 h 141"/>
                <a:gd name="T20" fmla="*/ 188 w 540"/>
                <a:gd name="T21" fmla="*/ 138 h 141"/>
                <a:gd name="T22" fmla="*/ 297 w 540"/>
                <a:gd name="T23" fmla="*/ 36 h 141"/>
                <a:gd name="T24" fmla="*/ 274 w 540"/>
                <a:gd name="T25" fmla="*/ 14 h 141"/>
                <a:gd name="T26" fmla="*/ 247 w 540"/>
                <a:gd name="T27" fmla="*/ 36 h 141"/>
                <a:gd name="T28" fmla="*/ 257 w 540"/>
                <a:gd name="T29" fmla="*/ 54 h 141"/>
                <a:gd name="T30" fmla="*/ 305 w 540"/>
                <a:gd name="T31" fmla="*/ 62 h 141"/>
                <a:gd name="T32" fmla="*/ 311 w 540"/>
                <a:gd name="T33" fmla="*/ 118 h 141"/>
                <a:gd name="T34" fmla="*/ 273 w 540"/>
                <a:gd name="T35" fmla="*/ 141 h 141"/>
                <a:gd name="T36" fmla="*/ 226 w 540"/>
                <a:gd name="T37" fmla="*/ 74 h 141"/>
                <a:gd name="T38" fmla="*/ 275 w 540"/>
                <a:gd name="T39" fmla="*/ 0 h 141"/>
                <a:gd name="T40" fmla="*/ 314 w 540"/>
                <a:gd name="T41" fmla="*/ 35 h 141"/>
                <a:gd name="T42" fmla="*/ 249 w 540"/>
                <a:gd name="T43" fmla="*/ 111 h 141"/>
                <a:gd name="T44" fmla="*/ 273 w 540"/>
                <a:gd name="T45" fmla="*/ 127 h 141"/>
                <a:gd name="T46" fmla="*/ 299 w 540"/>
                <a:gd name="T47" fmla="*/ 95 h 141"/>
                <a:gd name="T48" fmla="*/ 272 w 540"/>
                <a:gd name="T49" fmla="*/ 64 h 141"/>
                <a:gd name="T50" fmla="*/ 245 w 540"/>
                <a:gd name="T51" fmla="*/ 94 h 141"/>
                <a:gd name="T52" fmla="*/ 385 w 540"/>
                <a:gd name="T53" fmla="*/ 138 h 141"/>
                <a:gd name="T54" fmla="*/ 369 w 540"/>
                <a:gd name="T55" fmla="*/ 43 h 141"/>
                <a:gd name="T56" fmla="*/ 351 w 540"/>
                <a:gd name="T57" fmla="*/ 35 h 141"/>
                <a:gd name="T58" fmla="*/ 391 w 540"/>
                <a:gd name="T59" fmla="*/ 0 h 141"/>
                <a:gd name="T60" fmla="*/ 402 w 540"/>
                <a:gd name="T61" fmla="*/ 138 h 141"/>
                <a:gd name="T62" fmla="*/ 451 w 540"/>
                <a:gd name="T63" fmla="*/ 3 h 141"/>
                <a:gd name="T64" fmla="*/ 540 w 540"/>
                <a:gd name="T65" fmla="*/ 16 h 141"/>
                <a:gd name="T66" fmla="*/ 495 w 540"/>
                <a:gd name="T67" fmla="*/ 101 h 141"/>
                <a:gd name="T68" fmla="*/ 471 w 540"/>
                <a:gd name="T69" fmla="*/ 138 h 141"/>
                <a:gd name="T70" fmla="*/ 495 w 540"/>
                <a:gd name="T71" fmla="*/ 55 h 141"/>
                <a:gd name="T72" fmla="*/ 451 w 540"/>
                <a:gd name="T73"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0" h="141">
                  <a:moveTo>
                    <a:pt x="0" y="97"/>
                  </a:moveTo>
                  <a:lnTo>
                    <a:pt x="0" y="80"/>
                  </a:lnTo>
                  <a:lnTo>
                    <a:pt x="52" y="80"/>
                  </a:lnTo>
                  <a:lnTo>
                    <a:pt x="52" y="97"/>
                  </a:lnTo>
                  <a:lnTo>
                    <a:pt x="0" y="97"/>
                  </a:lnTo>
                  <a:close/>
                  <a:moveTo>
                    <a:pt x="67" y="19"/>
                  </a:moveTo>
                  <a:lnTo>
                    <a:pt x="67" y="3"/>
                  </a:lnTo>
                  <a:lnTo>
                    <a:pt x="156" y="3"/>
                  </a:lnTo>
                  <a:lnTo>
                    <a:pt x="156" y="16"/>
                  </a:lnTo>
                  <a:cubicBezTo>
                    <a:pt x="148" y="25"/>
                    <a:pt x="139" y="38"/>
                    <a:pt x="131" y="53"/>
                  </a:cubicBezTo>
                  <a:cubicBezTo>
                    <a:pt x="122" y="69"/>
                    <a:pt x="115" y="84"/>
                    <a:pt x="111" y="101"/>
                  </a:cubicBezTo>
                  <a:cubicBezTo>
                    <a:pt x="107" y="112"/>
                    <a:pt x="105" y="125"/>
                    <a:pt x="104" y="138"/>
                  </a:cubicBezTo>
                  <a:lnTo>
                    <a:pt x="87" y="138"/>
                  </a:lnTo>
                  <a:cubicBezTo>
                    <a:pt x="87" y="128"/>
                    <a:pt x="89" y="115"/>
                    <a:pt x="93" y="99"/>
                  </a:cubicBezTo>
                  <a:cubicBezTo>
                    <a:pt x="97" y="84"/>
                    <a:pt x="103" y="69"/>
                    <a:pt x="111" y="55"/>
                  </a:cubicBezTo>
                  <a:cubicBezTo>
                    <a:pt x="118" y="41"/>
                    <a:pt x="126" y="29"/>
                    <a:pt x="135" y="19"/>
                  </a:cubicBezTo>
                  <a:lnTo>
                    <a:pt x="67" y="19"/>
                  </a:lnTo>
                  <a:close/>
                  <a:moveTo>
                    <a:pt x="188" y="138"/>
                  </a:moveTo>
                  <a:lnTo>
                    <a:pt x="188" y="119"/>
                  </a:lnTo>
                  <a:lnTo>
                    <a:pt x="207" y="119"/>
                  </a:lnTo>
                  <a:lnTo>
                    <a:pt x="207" y="138"/>
                  </a:lnTo>
                  <a:lnTo>
                    <a:pt x="188" y="138"/>
                  </a:lnTo>
                  <a:close/>
                  <a:moveTo>
                    <a:pt x="314" y="35"/>
                  </a:moveTo>
                  <a:lnTo>
                    <a:pt x="297" y="36"/>
                  </a:lnTo>
                  <a:cubicBezTo>
                    <a:pt x="296" y="29"/>
                    <a:pt x="294" y="24"/>
                    <a:pt x="291" y="21"/>
                  </a:cubicBezTo>
                  <a:cubicBezTo>
                    <a:pt x="286" y="17"/>
                    <a:pt x="281" y="14"/>
                    <a:pt x="274" y="14"/>
                  </a:cubicBezTo>
                  <a:cubicBezTo>
                    <a:pt x="269" y="14"/>
                    <a:pt x="264" y="16"/>
                    <a:pt x="260" y="19"/>
                  </a:cubicBezTo>
                  <a:cubicBezTo>
                    <a:pt x="255" y="23"/>
                    <a:pt x="250" y="28"/>
                    <a:pt x="247" y="36"/>
                  </a:cubicBezTo>
                  <a:cubicBezTo>
                    <a:pt x="244" y="43"/>
                    <a:pt x="243" y="54"/>
                    <a:pt x="242" y="67"/>
                  </a:cubicBezTo>
                  <a:cubicBezTo>
                    <a:pt x="246" y="61"/>
                    <a:pt x="251" y="57"/>
                    <a:pt x="257" y="54"/>
                  </a:cubicBezTo>
                  <a:cubicBezTo>
                    <a:pt x="263" y="51"/>
                    <a:pt x="269" y="49"/>
                    <a:pt x="276" y="49"/>
                  </a:cubicBezTo>
                  <a:cubicBezTo>
                    <a:pt x="287" y="49"/>
                    <a:pt x="297" y="53"/>
                    <a:pt x="305" y="62"/>
                  </a:cubicBezTo>
                  <a:cubicBezTo>
                    <a:pt x="313" y="70"/>
                    <a:pt x="316" y="81"/>
                    <a:pt x="316" y="94"/>
                  </a:cubicBezTo>
                  <a:cubicBezTo>
                    <a:pt x="316" y="102"/>
                    <a:pt x="315" y="110"/>
                    <a:pt x="311" y="118"/>
                  </a:cubicBezTo>
                  <a:cubicBezTo>
                    <a:pt x="307" y="125"/>
                    <a:pt x="302" y="131"/>
                    <a:pt x="295" y="135"/>
                  </a:cubicBezTo>
                  <a:cubicBezTo>
                    <a:pt x="289" y="139"/>
                    <a:pt x="282" y="141"/>
                    <a:pt x="273" y="141"/>
                  </a:cubicBezTo>
                  <a:cubicBezTo>
                    <a:pt x="259" y="141"/>
                    <a:pt x="248" y="136"/>
                    <a:pt x="239" y="125"/>
                  </a:cubicBezTo>
                  <a:cubicBezTo>
                    <a:pt x="230" y="115"/>
                    <a:pt x="226" y="98"/>
                    <a:pt x="226" y="74"/>
                  </a:cubicBezTo>
                  <a:cubicBezTo>
                    <a:pt x="226" y="48"/>
                    <a:pt x="231" y="28"/>
                    <a:pt x="240" y="16"/>
                  </a:cubicBezTo>
                  <a:cubicBezTo>
                    <a:pt x="249" y="6"/>
                    <a:pt x="260" y="0"/>
                    <a:pt x="275" y="0"/>
                  </a:cubicBezTo>
                  <a:cubicBezTo>
                    <a:pt x="286" y="0"/>
                    <a:pt x="295" y="4"/>
                    <a:pt x="302" y="10"/>
                  </a:cubicBezTo>
                  <a:cubicBezTo>
                    <a:pt x="309" y="16"/>
                    <a:pt x="313" y="24"/>
                    <a:pt x="314" y="35"/>
                  </a:cubicBezTo>
                  <a:close/>
                  <a:moveTo>
                    <a:pt x="245" y="94"/>
                  </a:moveTo>
                  <a:cubicBezTo>
                    <a:pt x="245" y="100"/>
                    <a:pt x="246" y="105"/>
                    <a:pt x="249" y="111"/>
                  </a:cubicBezTo>
                  <a:cubicBezTo>
                    <a:pt x="251" y="116"/>
                    <a:pt x="255" y="120"/>
                    <a:pt x="259" y="123"/>
                  </a:cubicBezTo>
                  <a:cubicBezTo>
                    <a:pt x="264" y="126"/>
                    <a:pt x="268" y="127"/>
                    <a:pt x="273" y="127"/>
                  </a:cubicBezTo>
                  <a:cubicBezTo>
                    <a:pt x="280" y="127"/>
                    <a:pt x="286" y="124"/>
                    <a:pt x="291" y="118"/>
                  </a:cubicBezTo>
                  <a:cubicBezTo>
                    <a:pt x="297" y="113"/>
                    <a:pt x="299" y="105"/>
                    <a:pt x="299" y="95"/>
                  </a:cubicBezTo>
                  <a:cubicBezTo>
                    <a:pt x="299" y="85"/>
                    <a:pt x="297" y="78"/>
                    <a:pt x="292" y="72"/>
                  </a:cubicBezTo>
                  <a:cubicBezTo>
                    <a:pt x="287" y="67"/>
                    <a:pt x="280" y="64"/>
                    <a:pt x="272" y="64"/>
                  </a:cubicBezTo>
                  <a:cubicBezTo>
                    <a:pt x="265" y="64"/>
                    <a:pt x="258" y="67"/>
                    <a:pt x="253" y="72"/>
                  </a:cubicBezTo>
                  <a:cubicBezTo>
                    <a:pt x="248" y="78"/>
                    <a:pt x="245" y="85"/>
                    <a:pt x="245" y="94"/>
                  </a:cubicBezTo>
                  <a:close/>
                  <a:moveTo>
                    <a:pt x="402" y="138"/>
                  </a:moveTo>
                  <a:lnTo>
                    <a:pt x="385" y="138"/>
                  </a:lnTo>
                  <a:lnTo>
                    <a:pt x="385" y="31"/>
                  </a:lnTo>
                  <a:cubicBezTo>
                    <a:pt x="381" y="35"/>
                    <a:pt x="376" y="39"/>
                    <a:pt x="369" y="43"/>
                  </a:cubicBezTo>
                  <a:cubicBezTo>
                    <a:pt x="363" y="47"/>
                    <a:pt x="357" y="49"/>
                    <a:pt x="351" y="51"/>
                  </a:cubicBezTo>
                  <a:lnTo>
                    <a:pt x="351" y="35"/>
                  </a:lnTo>
                  <a:cubicBezTo>
                    <a:pt x="361" y="30"/>
                    <a:pt x="369" y="25"/>
                    <a:pt x="376" y="19"/>
                  </a:cubicBezTo>
                  <a:cubicBezTo>
                    <a:pt x="383" y="13"/>
                    <a:pt x="388" y="6"/>
                    <a:pt x="391" y="0"/>
                  </a:cubicBezTo>
                  <a:lnTo>
                    <a:pt x="402" y="0"/>
                  </a:lnTo>
                  <a:lnTo>
                    <a:pt x="402" y="138"/>
                  </a:lnTo>
                  <a:close/>
                  <a:moveTo>
                    <a:pt x="451" y="19"/>
                  </a:moveTo>
                  <a:lnTo>
                    <a:pt x="451" y="3"/>
                  </a:lnTo>
                  <a:lnTo>
                    <a:pt x="540" y="3"/>
                  </a:lnTo>
                  <a:lnTo>
                    <a:pt x="540" y="16"/>
                  </a:lnTo>
                  <a:cubicBezTo>
                    <a:pt x="532" y="25"/>
                    <a:pt x="523" y="38"/>
                    <a:pt x="515" y="53"/>
                  </a:cubicBezTo>
                  <a:cubicBezTo>
                    <a:pt x="506" y="69"/>
                    <a:pt x="499" y="84"/>
                    <a:pt x="495" y="101"/>
                  </a:cubicBezTo>
                  <a:cubicBezTo>
                    <a:pt x="491" y="112"/>
                    <a:pt x="489" y="125"/>
                    <a:pt x="488" y="138"/>
                  </a:cubicBezTo>
                  <a:lnTo>
                    <a:pt x="471" y="138"/>
                  </a:lnTo>
                  <a:cubicBezTo>
                    <a:pt x="471" y="128"/>
                    <a:pt x="473" y="115"/>
                    <a:pt x="477" y="99"/>
                  </a:cubicBezTo>
                  <a:cubicBezTo>
                    <a:pt x="481" y="84"/>
                    <a:pt x="487" y="69"/>
                    <a:pt x="495" y="55"/>
                  </a:cubicBezTo>
                  <a:cubicBezTo>
                    <a:pt x="502" y="41"/>
                    <a:pt x="510" y="29"/>
                    <a:pt x="519" y="19"/>
                  </a:cubicBezTo>
                  <a:lnTo>
                    <a:pt x="451"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6" name="Freeform 161"/>
            <p:cNvSpPr>
              <a:spLocks noEditPoints="1"/>
            </p:cNvSpPr>
            <p:nvPr/>
          </p:nvSpPr>
          <p:spPr bwMode="auto">
            <a:xfrm>
              <a:off x="4464050" y="688975"/>
              <a:ext cx="135890" cy="63500"/>
            </a:xfrm>
            <a:custGeom>
              <a:avLst/>
              <a:gdLst>
                <a:gd name="T0" fmla="*/ 51 w 302"/>
                <a:gd name="T1" fmla="*/ 138 h 141"/>
                <a:gd name="T2" fmla="*/ 34 w 302"/>
                <a:gd name="T3" fmla="*/ 138 h 141"/>
                <a:gd name="T4" fmla="*/ 34 w 302"/>
                <a:gd name="T5" fmla="*/ 31 h 141"/>
                <a:gd name="T6" fmla="*/ 18 w 302"/>
                <a:gd name="T7" fmla="*/ 43 h 141"/>
                <a:gd name="T8" fmla="*/ 0 w 302"/>
                <a:gd name="T9" fmla="*/ 51 h 141"/>
                <a:gd name="T10" fmla="*/ 0 w 302"/>
                <a:gd name="T11" fmla="*/ 35 h 141"/>
                <a:gd name="T12" fmla="*/ 25 w 302"/>
                <a:gd name="T13" fmla="*/ 19 h 141"/>
                <a:gd name="T14" fmla="*/ 40 w 302"/>
                <a:gd name="T15" fmla="*/ 0 h 141"/>
                <a:gd name="T16" fmla="*/ 51 w 302"/>
                <a:gd name="T17" fmla="*/ 0 h 141"/>
                <a:gd name="T18" fmla="*/ 51 w 302"/>
                <a:gd name="T19" fmla="*/ 138 h 141"/>
                <a:gd name="T20" fmla="*/ 163 w 302"/>
                <a:gd name="T21" fmla="*/ 138 h 141"/>
                <a:gd name="T22" fmla="*/ 146 w 302"/>
                <a:gd name="T23" fmla="*/ 138 h 141"/>
                <a:gd name="T24" fmla="*/ 146 w 302"/>
                <a:gd name="T25" fmla="*/ 31 h 141"/>
                <a:gd name="T26" fmla="*/ 130 w 302"/>
                <a:gd name="T27" fmla="*/ 43 h 141"/>
                <a:gd name="T28" fmla="*/ 112 w 302"/>
                <a:gd name="T29" fmla="*/ 51 h 141"/>
                <a:gd name="T30" fmla="*/ 112 w 302"/>
                <a:gd name="T31" fmla="*/ 35 h 141"/>
                <a:gd name="T32" fmla="*/ 137 w 302"/>
                <a:gd name="T33" fmla="*/ 19 h 141"/>
                <a:gd name="T34" fmla="*/ 152 w 302"/>
                <a:gd name="T35" fmla="*/ 0 h 141"/>
                <a:gd name="T36" fmla="*/ 163 w 302"/>
                <a:gd name="T37" fmla="*/ 0 h 141"/>
                <a:gd name="T38" fmla="*/ 163 w 302"/>
                <a:gd name="T39" fmla="*/ 138 h 141"/>
                <a:gd name="T40" fmla="*/ 211 w 302"/>
                <a:gd name="T41" fmla="*/ 102 h 141"/>
                <a:gd name="T42" fmla="*/ 229 w 302"/>
                <a:gd name="T43" fmla="*/ 101 h 141"/>
                <a:gd name="T44" fmla="*/ 238 w 302"/>
                <a:gd name="T45" fmla="*/ 120 h 141"/>
                <a:gd name="T46" fmla="*/ 256 w 302"/>
                <a:gd name="T47" fmla="*/ 127 h 141"/>
                <a:gd name="T48" fmla="*/ 276 w 302"/>
                <a:gd name="T49" fmla="*/ 118 h 141"/>
                <a:gd name="T50" fmla="*/ 285 w 302"/>
                <a:gd name="T51" fmla="*/ 93 h 141"/>
                <a:gd name="T52" fmla="*/ 277 w 302"/>
                <a:gd name="T53" fmla="*/ 71 h 141"/>
                <a:gd name="T54" fmla="*/ 255 w 302"/>
                <a:gd name="T55" fmla="*/ 62 h 141"/>
                <a:gd name="T56" fmla="*/ 241 w 302"/>
                <a:gd name="T57" fmla="*/ 66 h 141"/>
                <a:gd name="T58" fmla="*/ 230 w 302"/>
                <a:gd name="T59" fmla="*/ 75 h 141"/>
                <a:gd name="T60" fmla="*/ 214 w 302"/>
                <a:gd name="T61" fmla="*/ 73 h 141"/>
                <a:gd name="T62" fmla="*/ 228 w 302"/>
                <a:gd name="T63" fmla="*/ 3 h 141"/>
                <a:gd name="T64" fmla="*/ 296 w 302"/>
                <a:gd name="T65" fmla="*/ 3 h 141"/>
                <a:gd name="T66" fmla="*/ 296 w 302"/>
                <a:gd name="T67" fmla="*/ 19 h 141"/>
                <a:gd name="T68" fmla="*/ 241 w 302"/>
                <a:gd name="T69" fmla="*/ 19 h 141"/>
                <a:gd name="T70" fmla="*/ 234 w 302"/>
                <a:gd name="T71" fmla="*/ 56 h 141"/>
                <a:gd name="T72" fmla="*/ 260 w 302"/>
                <a:gd name="T73" fmla="*/ 47 h 141"/>
                <a:gd name="T74" fmla="*/ 290 w 302"/>
                <a:gd name="T75" fmla="*/ 60 h 141"/>
                <a:gd name="T76" fmla="*/ 302 w 302"/>
                <a:gd name="T77" fmla="*/ 92 h 141"/>
                <a:gd name="T78" fmla="*/ 292 w 302"/>
                <a:gd name="T79" fmla="*/ 124 h 141"/>
                <a:gd name="T80" fmla="*/ 256 w 302"/>
                <a:gd name="T81" fmla="*/ 141 h 141"/>
                <a:gd name="T82" fmla="*/ 225 w 302"/>
                <a:gd name="T83" fmla="*/ 130 h 141"/>
                <a:gd name="T84" fmla="*/ 211 w 302"/>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11" y="102"/>
                  </a:moveTo>
                  <a:lnTo>
                    <a:pt x="229" y="101"/>
                  </a:lnTo>
                  <a:cubicBezTo>
                    <a:pt x="231" y="110"/>
                    <a:pt x="234" y="116"/>
                    <a:pt x="238" y="120"/>
                  </a:cubicBezTo>
                  <a:cubicBezTo>
                    <a:pt x="243" y="125"/>
                    <a:pt x="249" y="127"/>
                    <a:pt x="256" y="127"/>
                  </a:cubicBezTo>
                  <a:cubicBezTo>
                    <a:pt x="264" y="127"/>
                    <a:pt x="271" y="124"/>
                    <a:pt x="276" y="118"/>
                  </a:cubicBezTo>
                  <a:cubicBezTo>
                    <a:pt x="282" y="112"/>
                    <a:pt x="285" y="103"/>
                    <a:pt x="285" y="93"/>
                  </a:cubicBezTo>
                  <a:cubicBezTo>
                    <a:pt x="285" y="84"/>
                    <a:pt x="282" y="76"/>
                    <a:pt x="277" y="71"/>
                  </a:cubicBezTo>
                  <a:cubicBezTo>
                    <a:pt x="271" y="65"/>
                    <a:pt x="264" y="62"/>
                    <a:pt x="255" y="62"/>
                  </a:cubicBezTo>
                  <a:cubicBezTo>
                    <a:pt x="250" y="62"/>
                    <a:pt x="245" y="63"/>
                    <a:pt x="241" y="66"/>
                  </a:cubicBezTo>
                  <a:cubicBezTo>
                    <a:pt x="236" y="68"/>
                    <a:pt x="233" y="72"/>
                    <a:pt x="230" y="75"/>
                  </a:cubicBezTo>
                  <a:lnTo>
                    <a:pt x="214" y="73"/>
                  </a:lnTo>
                  <a:lnTo>
                    <a:pt x="228" y="3"/>
                  </a:lnTo>
                  <a:lnTo>
                    <a:pt x="296" y="3"/>
                  </a:lnTo>
                  <a:lnTo>
                    <a:pt x="296" y="19"/>
                  </a:lnTo>
                  <a:lnTo>
                    <a:pt x="241" y="19"/>
                  </a:lnTo>
                  <a:lnTo>
                    <a:pt x="234" y="56"/>
                  </a:lnTo>
                  <a:cubicBezTo>
                    <a:pt x="242" y="50"/>
                    <a:pt x="251" y="47"/>
                    <a:pt x="260" y="47"/>
                  </a:cubicBezTo>
                  <a:cubicBezTo>
                    <a:pt x="272" y="47"/>
                    <a:pt x="282" y="51"/>
                    <a:pt x="290" y="60"/>
                  </a:cubicBezTo>
                  <a:cubicBezTo>
                    <a:pt x="298" y="68"/>
                    <a:pt x="302" y="79"/>
                    <a:pt x="302" y="92"/>
                  </a:cubicBezTo>
                  <a:cubicBezTo>
                    <a:pt x="302" y="104"/>
                    <a:pt x="299" y="115"/>
                    <a:pt x="292" y="124"/>
                  </a:cubicBezTo>
                  <a:cubicBezTo>
                    <a:pt x="283" y="135"/>
                    <a:pt x="271" y="141"/>
                    <a:pt x="256"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7" name="Freeform 162"/>
            <p:cNvSpPr>
              <a:spLocks noEditPoints="1"/>
            </p:cNvSpPr>
            <p:nvPr/>
          </p:nvSpPr>
          <p:spPr bwMode="auto">
            <a:xfrm>
              <a:off x="5132705" y="688975"/>
              <a:ext cx="158750" cy="635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8" name="Freeform 163"/>
            <p:cNvSpPr>
              <a:spLocks noEditPoints="1"/>
            </p:cNvSpPr>
            <p:nvPr/>
          </p:nvSpPr>
          <p:spPr bwMode="auto">
            <a:xfrm>
              <a:off x="1336040" y="83375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85 w 428"/>
                <a:gd name="T11" fmla="*/ 36 h 141"/>
                <a:gd name="T12" fmla="*/ 162 w 428"/>
                <a:gd name="T13" fmla="*/ 14 h 141"/>
                <a:gd name="T14" fmla="*/ 135 w 428"/>
                <a:gd name="T15" fmla="*/ 36 h 141"/>
                <a:gd name="T16" fmla="*/ 145 w 428"/>
                <a:gd name="T17" fmla="*/ 54 h 141"/>
                <a:gd name="T18" fmla="*/ 193 w 428"/>
                <a:gd name="T19" fmla="*/ 62 h 141"/>
                <a:gd name="T20" fmla="*/ 199 w 428"/>
                <a:gd name="T21" fmla="*/ 118 h 141"/>
                <a:gd name="T22" fmla="*/ 161 w 428"/>
                <a:gd name="T23" fmla="*/ 141 h 141"/>
                <a:gd name="T24" fmla="*/ 114 w 428"/>
                <a:gd name="T25" fmla="*/ 74 h 141"/>
                <a:gd name="T26" fmla="*/ 163 w 428"/>
                <a:gd name="T27" fmla="*/ 0 h 141"/>
                <a:gd name="T28" fmla="*/ 202 w 428"/>
                <a:gd name="T29" fmla="*/ 35 h 141"/>
                <a:gd name="T30" fmla="*/ 137 w 428"/>
                <a:gd name="T31" fmla="*/ 111 h 141"/>
                <a:gd name="T32" fmla="*/ 161 w 428"/>
                <a:gd name="T33" fmla="*/ 127 h 141"/>
                <a:gd name="T34" fmla="*/ 187 w 428"/>
                <a:gd name="T35" fmla="*/ 95 h 141"/>
                <a:gd name="T36" fmla="*/ 160 w 428"/>
                <a:gd name="T37" fmla="*/ 64 h 141"/>
                <a:gd name="T38" fmla="*/ 133 w 428"/>
                <a:gd name="T39" fmla="*/ 94 h 141"/>
                <a:gd name="T40" fmla="*/ 231 w 428"/>
                <a:gd name="T41" fmla="*/ 31 h 141"/>
                <a:gd name="T42" fmla="*/ 271 w 428"/>
                <a:gd name="T43" fmla="*/ 0 h 141"/>
                <a:gd name="T44" fmla="*/ 304 w 428"/>
                <a:gd name="T45" fmla="*/ 18 h 141"/>
                <a:gd name="T46" fmla="*/ 316 w 428"/>
                <a:gd name="T47" fmla="*/ 71 h 141"/>
                <a:gd name="T48" fmla="*/ 296 w 428"/>
                <a:gd name="T49" fmla="*/ 133 h 141"/>
                <a:gd name="T50" fmla="*/ 240 w 428"/>
                <a:gd name="T51" fmla="*/ 126 h 141"/>
                <a:gd name="T52" fmla="*/ 244 w 428"/>
                <a:gd name="T53" fmla="*/ 71 h 141"/>
                <a:gd name="T54" fmla="*/ 271 w 428"/>
                <a:gd name="T55" fmla="*/ 127 h 141"/>
                <a:gd name="T56" fmla="*/ 299 w 428"/>
                <a:gd name="T57" fmla="*/ 71 h 141"/>
                <a:gd name="T58" fmla="*/ 271 w 428"/>
                <a:gd name="T59" fmla="*/ 14 h 141"/>
                <a:gd name="T60" fmla="*/ 244 w 428"/>
                <a:gd name="T61" fmla="*/ 71 h 141"/>
                <a:gd name="T62" fmla="*/ 355 w 428"/>
                <a:gd name="T63" fmla="*/ 100 h 141"/>
                <a:gd name="T64" fmla="*/ 382 w 428"/>
                <a:gd name="T65" fmla="*/ 127 h 141"/>
                <a:gd name="T66" fmla="*/ 411 w 428"/>
                <a:gd name="T67" fmla="*/ 98 h 141"/>
                <a:gd name="T68" fmla="*/ 384 w 428"/>
                <a:gd name="T69" fmla="*/ 71 h 141"/>
                <a:gd name="T70" fmla="*/ 374 w 428"/>
                <a:gd name="T71" fmla="*/ 58 h 141"/>
                <a:gd name="T72" fmla="*/ 396 w 428"/>
                <a:gd name="T73" fmla="*/ 53 h 141"/>
                <a:gd name="T74" fmla="*/ 398 w 428"/>
                <a:gd name="T75" fmla="*/ 20 h 141"/>
                <a:gd name="T76" fmla="*/ 366 w 428"/>
                <a:gd name="T77" fmla="*/ 20 h 141"/>
                <a:gd name="T78" fmla="*/ 340 w 428"/>
                <a:gd name="T79" fmla="*/ 36 h 141"/>
                <a:gd name="T80" fmla="*/ 381 w 428"/>
                <a:gd name="T81" fmla="*/ 0 h 141"/>
                <a:gd name="T82" fmla="*/ 417 w 428"/>
                <a:gd name="T83" fmla="*/ 18 h 141"/>
                <a:gd name="T84" fmla="*/ 417 w 428"/>
                <a:gd name="T85" fmla="*/ 52 h 141"/>
                <a:gd name="T86" fmla="*/ 422 w 428"/>
                <a:gd name="T87" fmla="*/ 76 h 141"/>
                <a:gd name="T88" fmla="*/ 415 w 428"/>
                <a:gd name="T89" fmla="*/ 128 h 141"/>
                <a:gd name="T90" fmla="*/ 352 w 428"/>
                <a:gd name="T91"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202" y="35"/>
                  </a:moveTo>
                  <a:lnTo>
                    <a:pt x="185" y="36"/>
                  </a:lnTo>
                  <a:cubicBezTo>
                    <a:pt x="184" y="29"/>
                    <a:pt x="182" y="24"/>
                    <a:pt x="179" y="21"/>
                  </a:cubicBezTo>
                  <a:cubicBezTo>
                    <a:pt x="174" y="17"/>
                    <a:pt x="169" y="14"/>
                    <a:pt x="162" y="14"/>
                  </a:cubicBezTo>
                  <a:cubicBezTo>
                    <a:pt x="157" y="14"/>
                    <a:pt x="152" y="16"/>
                    <a:pt x="148" y="19"/>
                  </a:cubicBezTo>
                  <a:cubicBezTo>
                    <a:pt x="143" y="23"/>
                    <a:pt x="138" y="28"/>
                    <a:pt x="135" y="36"/>
                  </a:cubicBezTo>
                  <a:cubicBezTo>
                    <a:pt x="132" y="43"/>
                    <a:pt x="131" y="54"/>
                    <a:pt x="130" y="67"/>
                  </a:cubicBezTo>
                  <a:cubicBezTo>
                    <a:pt x="134" y="61"/>
                    <a:pt x="139" y="57"/>
                    <a:pt x="145" y="54"/>
                  </a:cubicBezTo>
                  <a:cubicBezTo>
                    <a:pt x="151" y="51"/>
                    <a:pt x="157" y="49"/>
                    <a:pt x="164" y="49"/>
                  </a:cubicBezTo>
                  <a:cubicBezTo>
                    <a:pt x="175" y="49"/>
                    <a:pt x="185" y="53"/>
                    <a:pt x="193" y="62"/>
                  </a:cubicBezTo>
                  <a:cubicBezTo>
                    <a:pt x="201" y="70"/>
                    <a:pt x="204" y="81"/>
                    <a:pt x="204" y="94"/>
                  </a:cubicBezTo>
                  <a:cubicBezTo>
                    <a:pt x="204" y="102"/>
                    <a:pt x="203" y="110"/>
                    <a:pt x="199" y="118"/>
                  </a:cubicBezTo>
                  <a:cubicBezTo>
                    <a:pt x="195" y="125"/>
                    <a:pt x="190" y="131"/>
                    <a:pt x="183" y="135"/>
                  </a:cubicBezTo>
                  <a:cubicBezTo>
                    <a:pt x="177" y="139"/>
                    <a:pt x="170" y="141"/>
                    <a:pt x="161" y="141"/>
                  </a:cubicBezTo>
                  <a:cubicBezTo>
                    <a:pt x="147" y="141"/>
                    <a:pt x="136" y="136"/>
                    <a:pt x="127" y="125"/>
                  </a:cubicBezTo>
                  <a:cubicBezTo>
                    <a:pt x="118" y="115"/>
                    <a:pt x="114" y="98"/>
                    <a:pt x="114" y="74"/>
                  </a:cubicBezTo>
                  <a:cubicBezTo>
                    <a:pt x="114" y="48"/>
                    <a:pt x="119" y="28"/>
                    <a:pt x="128" y="16"/>
                  </a:cubicBezTo>
                  <a:cubicBezTo>
                    <a:pt x="137" y="6"/>
                    <a:pt x="148" y="0"/>
                    <a:pt x="163" y="0"/>
                  </a:cubicBezTo>
                  <a:cubicBezTo>
                    <a:pt x="174" y="0"/>
                    <a:pt x="183" y="4"/>
                    <a:pt x="190" y="10"/>
                  </a:cubicBezTo>
                  <a:cubicBezTo>
                    <a:pt x="197" y="16"/>
                    <a:pt x="201" y="24"/>
                    <a:pt x="202" y="35"/>
                  </a:cubicBezTo>
                  <a:close/>
                  <a:moveTo>
                    <a:pt x="133" y="94"/>
                  </a:moveTo>
                  <a:cubicBezTo>
                    <a:pt x="133" y="100"/>
                    <a:pt x="134" y="105"/>
                    <a:pt x="137" y="111"/>
                  </a:cubicBezTo>
                  <a:cubicBezTo>
                    <a:pt x="139" y="116"/>
                    <a:pt x="143" y="120"/>
                    <a:pt x="147" y="123"/>
                  </a:cubicBezTo>
                  <a:cubicBezTo>
                    <a:pt x="152" y="126"/>
                    <a:pt x="156" y="127"/>
                    <a:pt x="161" y="127"/>
                  </a:cubicBezTo>
                  <a:cubicBezTo>
                    <a:pt x="168" y="127"/>
                    <a:pt x="174" y="124"/>
                    <a:pt x="179" y="118"/>
                  </a:cubicBezTo>
                  <a:cubicBezTo>
                    <a:pt x="185" y="113"/>
                    <a:pt x="187" y="105"/>
                    <a:pt x="187" y="95"/>
                  </a:cubicBezTo>
                  <a:cubicBezTo>
                    <a:pt x="187" y="85"/>
                    <a:pt x="185" y="78"/>
                    <a:pt x="180" y="72"/>
                  </a:cubicBezTo>
                  <a:cubicBezTo>
                    <a:pt x="175" y="67"/>
                    <a:pt x="168" y="64"/>
                    <a:pt x="160" y="64"/>
                  </a:cubicBezTo>
                  <a:cubicBezTo>
                    <a:pt x="153" y="64"/>
                    <a:pt x="146" y="67"/>
                    <a:pt x="141" y="72"/>
                  </a:cubicBezTo>
                  <a:cubicBezTo>
                    <a:pt x="136" y="78"/>
                    <a:pt x="133" y="85"/>
                    <a:pt x="133" y="94"/>
                  </a:cubicBezTo>
                  <a:close/>
                  <a:moveTo>
                    <a:pt x="226" y="71"/>
                  </a:moveTo>
                  <a:cubicBezTo>
                    <a:pt x="226" y="54"/>
                    <a:pt x="228" y="41"/>
                    <a:pt x="231" y="31"/>
                  </a:cubicBezTo>
                  <a:cubicBezTo>
                    <a:pt x="235" y="21"/>
                    <a:pt x="240" y="14"/>
                    <a:pt x="246" y="8"/>
                  </a:cubicBezTo>
                  <a:cubicBezTo>
                    <a:pt x="253" y="3"/>
                    <a:pt x="261" y="0"/>
                    <a:pt x="271" y="0"/>
                  </a:cubicBezTo>
                  <a:cubicBezTo>
                    <a:pt x="279" y="0"/>
                    <a:pt x="285" y="2"/>
                    <a:pt x="291" y="5"/>
                  </a:cubicBezTo>
                  <a:cubicBezTo>
                    <a:pt x="296" y="8"/>
                    <a:pt x="301" y="12"/>
                    <a:pt x="304" y="18"/>
                  </a:cubicBezTo>
                  <a:cubicBezTo>
                    <a:pt x="308" y="23"/>
                    <a:pt x="311" y="30"/>
                    <a:pt x="313" y="38"/>
                  </a:cubicBezTo>
                  <a:cubicBezTo>
                    <a:pt x="315" y="46"/>
                    <a:pt x="316" y="57"/>
                    <a:pt x="316" y="71"/>
                  </a:cubicBezTo>
                  <a:cubicBezTo>
                    <a:pt x="316" y="87"/>
                    <a:pt x="314" y="100"/>
                    <a:pt x="311" y="110"/>
                  </a:cubicBezTo>
                  <a:cubicBezTo>
                    <a:pt x="308" y="120"/>
                    <a:pt x="303" y="127"/>
                    <a:pt x="296" y="133"/>
                  </a:cubicBezTo>
                  <a:cubicBezTo>
                    <a:pt x="290" y="138"/>
                    <a:pt x="281" y="141"/>
                    <a:pt x="271" y="141"/>
                  </a:cubicBezTo>
                  <a:cubicBezTo>
                    <a:pt x="258" y="141"/>
                    <a:pt x="248" y="136"/>
                    <a:pt x="240" y="126"/>
                  </a:cubicBezTo>
                  <a:cubicBezTo>
                    <a:pt x="231" y="115"/>
                    <a:pt x="226" y="97"/>
                    <a:pt x="226" y="71"/>
                  </a:cubicBezTo>
                  <a:close/>
                  <a:moveTo>
                    <a:pt x="244" y="71"/>
                  </a:moveTo>
                  <a:cubicBezTo>
                    <a:pt x="244" y="93"/>
                    <a:pt x="246" y="108"/>
                    <a:pt x="252" y="116"/>
                  </a:cubicBezTo>
                  <a:cubicBezTo>
                    <a:pt x="257" y="123"/>
                    <a:pt x="264" y="127"/>
                    <a:pt x="271" y="127"/>
                  </a:cubicBezTo>
                  <a:cubicBezTo>
                    <a:pt x="279" y="127"/>
                    <a:pt x="286" y="123"/>
                    <a:pt x="291" y="116"/>
                  </a:cubicBezTo>
                  <a:cubicBezTo>
                    <a:pt x="296" y="108"/>
                    <a:pt x="299" y="93"/>
                    <a:pt x="299" y="71"/>
                  </a:cubicBezTo>
                  <a:cubicBezTo>
                    <a:pt x="299" y="48"/>
                    <a:pt x="296" y="33"/>
                    <a:pt x="291" y="26"/>
                  </a:cubicBezTo>
                  <a:cubicBezTo>
                    <a:pt x="286" y="18"/>
                    <a:pt x="279" y="14"/>
                    <a:pt x="271" y="14"/>
                  </a:cubicBezTo>
                  <a:cubicBezTo>
                    <a:pt x="263" y="14"/>
                    <a:pt x="257" y="18"/>
                    <a:pt x="252" y="24"/>
                  </a:cubicBezTo>
                  <a:cubicBezTo>
                    <a:pt x="247" y="33"/>
                    <a:pt x="244" y="48"/>
                    <a:pt x="244" y="71"/>
                  </a:cubicBezTo>
                  <a:close/>
                  <a:moveTo>
                    <a:pt x="338" y="102"/>
                  </a:moveTo>
                  <a:lnTo>
                    <a:pt x="355" y="100"/>
                  </a:lnTo>
                  <a:cubicBezTo>
                    <a:pt x="357" y="109"/>
                    <a:pt x="361" y="116"/>
                    <a:pt x="365" y="121"/>
                  </a:cubicBezTo>
                  <a:cubicBezTo>
                    <a:pt x="370" y="125"/>
                    <a:pt x="376" y="127"/>
                    <a:pt x="382" y="127"/>
                  </a:cubicBezTo>
                  <a:cubicBezTo>
                    <a:pt x="390" y="127"/>
                    <a:pt x="397" y="124"/>
                    <a:pt x="402" y="119"/>
                  </a:cubicBezTo>
                  <a:cubicBezTo>
                    <a:pt x="408" y="113"/>
                    <a:pt x="411" y="106"/>
                    <a:pt x="411" y="98"/>
                  </a:cubicBezTo>
                  <a:cubicBezTo>
                    <a:pt x="411" y="91"/>
                    <a:pt x="408" y="84"/>
                    <a:pt x="403" y="79"/>
                  </a:cubicBezTo>
                  <a:cubicBezTo>
                    <a:pt x="398" y="74"/>
                    <a:pt x="392" y="71"/>
                    <a:pt x="384" y="71"/>
                  </a:cubicBezTo>
                  <a:cubicBezTo>
                    <a:pt x="381" y="71"/>
                    <a:pt x="377" y="72"/>
                    <a:pt x="372" y="73"/>
                  </a:cubicBezTo>
                  <a:lnTo>
                    <a:pt x="374" y="58"/>
                  </a:lnTo>
                  <a:cubicBezTo>
                    <a:pt x="375" y="59"/>
                    <a:pt x="376" y="59"/>
                    <a:pt x="376" y="59"/>
                  </a:cubicBezTo>
                  <a:cubicBezTo>
                    <a:pt x="384" y="59"/>
                    <a:pt x="390" y="57"/>
                    <a:pt x="396" y="53"/>
                  </a:cubicBezTo>
                  <a:cubicBezTo>
                    <a:pt x="402" y="49"/>
                    <a:pt x="404" y="44"/>
                    <a:pt x="404" y="36"/>
                  </a:cubicBezTo>
                  <a:cubicBezTo>
                    <a:pt x="404" y="30"/>
                    <a:pt x="402" y="24"/>
                    <a:pt x="398" y="20"/>
                  </a:cubicBezTo>
                  <a:cubicBezTo>
                    <a:pt x="394" y="16"/>
                    <a:pt x="389" y="14"/>
                    <a:pt x="382" y="14"/>
                  </a:cubicBezTo>
                  <a:cubicBezTo>
                    <a:pt x="375" y="14"/>
                    <a:pt x="370" y="16"/>
                    <a:pt x="366" y="20"/>
                  </a:cubicBezTo>
                  <a:cubicBezTo>
                    <a:pt x="361" y="25"/>
                    <a:pt x="358" y="31"/>
                    <a:pt x="357" y="39"/>
                  </a:cubicBezTo>
                  <a:lnTo>
                    <a:pt x="340" y="36"/>
                  </a:lnTo>
                  <a:cubicBezTo>
                    <a:pt x="342" y="25"/>
                    <a:pt x="347" y="16"/>
                    <a:pt x="354" y="10"/>
                  </a:cubicBezTo>
                  <a:cubicBezTo>
                    <a:pt x="362" y="4"/>
                    <a:pt x="371" y="0"/>
                    <a:pt x="381" y="0"/>
                  </a:cubicBezTo>
                  <a:cubicBezTo>
                    <a:pt x="389" y="0"/>
                    <a:pt x="396" y="2"/>
                    <a:pt x="402" y="5"/>
                  </a:cubicBezTo>
                  <a:cubicBezTo>
                    <a:pt x="409" y="9"/>
                    <a:pt x="413" y="13"/>
                    <a:pt x="417" y="18"/>
                  </a:cubicBezTo>
                  <a:cubicBezTo>
                    <a:pt x="420" y="24"/>
                    <a:pt x="422" y="30"/>
                    <a:pt x="422" y="36"/>
                  </a:cubicBezTo>
                  <a:cubicBezTo>
                    <a:pt x="422" y="42"/>
                    <a:pt x="420" y="47"/>
                    <a:pt x="417" y="52"/>
                  </a:cubicBezTo>
                  <a:cubicBezTo>
                    <a:pt x="414" y="57"/>
                    <a:pt x="409" y="61"/>
                    <a:pt x="403" y="64"/>
                  </a:cubicBezTo>
                  <a:cubicBezTo>
                    <a:pt x="411" y="66"/>
                    <a:pt x="417" y="70"/>
                    <a:pt x="422" y="76"/>
                  </a:cubicBezTo>
                  <a:cubicBezTo>
                    <a:pt x="426" y="82"/>
                    <a:pt x="428" y="89"/>
                    <a:pt x="428" y="98"/>
                  </a:cubicBezTo>
                  <a:cubicBezTo>
                    <a:pt x="428" y="110"/>
                    <a:pt x="424" y="120"/>
                    <a:pt x="415" y="128"/>
                  </a:cubicBezTo>
                  <a:cubicBezTo>
                    <a:pt x="407" y="137"/>
                    <a:pt x="396" y="141"/>
                    <a:pt x="382" y="141"/>
                  </a:cubicBezTo>
                  <a:cubicBezTo>
                    <a:pt x="370" y="141"/>
                    <a:pt x="360" y="137"/>
                    <a:pt x="352" y="130"/>
                  </a:cubicBezTo>
                  <a:cubicBezTo>
                    <a:pt x="344" y="123"/>
                    <a:pt x="340" y="114"/>
                    <a:pt x="338"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9" name="Freeform 164"/>
            <p:cNvSpPr>
              <a:spLocks noEditPoints="1"/>
            </p:cNvSpPr>
            <p:nvPr/>
          </p:nvSpPr>
          <p:spPr bwMode="auto">
            <a:xfrm>
              <a:off x="1845945" y="833755"/>
              <a:ext cx="158750" cy="63500"/>
            </a:xfrm>
            <a:custGeom>
              <a:avLst/>
              <a:gdLst>
                <a:gd name="T0" fmla="*/ 0 w 352"/>
                <a:gd name="T1" fmla="*/ 119 h 141"/>
                <a:gd name="T2" fmla="*/ 19 w 352"/>
                <a:gd name="T3" fmla="*/ 138 h 141"/>
                <a:gd name="T4" fmla="*/ 41 w 352"/>
                <a:gd name="T5" fmla="*/ 107 h 141"/>
                <a:gd name="T6" fmla="*/ 65 w 352"/>
                <a:gd name="T7" fmla="*/ 122 h 141"/>
                <a:gd name="T8" fmla="*/ 94 w 352"/>
                <a:gd name="T9" fmla="*/ 123 h 141"/>
                <a:gd name="T10" fmla="*/ 109 w 352"/>
                <a:gd name="T11" fmla="*/ 98 h 141"/>
                <a:gd name="T12" fmla="*/ 112 w 352"/>
                <a:gd name="T13" fmla="*/ 74 h 141"/>
                <a:gd name="T14" fmla="*/ 79 w 352"/>
                <a:gd name="T15" fmla="*/ 92 h 141"/>
                <a:gd name="T16" fmla="*/ 38 w 352"/>
                <a:gd name="T17" fmla="*/ 47 h 141"/>
                <a:gd name="T18" fmla="*/ 82 w 352"/>
                <a:gd name="T19" fmla="*/ 0 h 141"/>
                <a:gd name="T20" fmla="*/ 123 w 352"/>
                <a:gd name="T21" fmla="*/ 28 h 141"/>
                <a:gd name="T22" fmla="*/ 123 w 352"/>
                <a:gd name="T23" fmla="*/ 109 h 141"/>
                <a:gd name="T24" fmla="*/ 80 w 352"/>
                <a:gd name="T25" fmla="*/ 141 h 141"/>
                <a:gd name="T26" fmla="*/ 41 w 352"/>
                <a:gd name="T27" fmla="*/ 107 h 141"/>
                <a:gd name="T28" fmla="*/ 102 w 352"/>
                <a:gd name="T29" fmla="*/ 23 h 141"/>
                <a:gd name="T30" fmla="*/ 64 w 352"/>
                <a:gd name="T31" fmla="*/ 24 h 141"/>
                <a:gd name="T32" fmla="*/ 64 w 352"/>
                <a:gd name="T33" fmla="*/ 69 h 141"/>
                <a:gd name="T34" fmla="*/ 102 w 352"/>
                <a:gd name="T35" fmla="*/ 69 h 141"/>
                <a:gd name="T36" fmla="*/ 214 w 352"/>
                <a:gd name="T37" fmla="*/ 138 h 141"/>
                <a:gd name="T38" fmla="*/ 197 w 352"/>
                <a:gd name="T39" fmla="*/ 31 h 141"/>
                <a:gd name="T40" fmla="*/ 163 w 352"/>
                <a:gd name="T41" fmla="*/ 51 h 141"/>
                <a:gd name="T42" fmla="*/ 188 w 352"/>
                <a:gd name="T43" fmla="*/ 19 h 141"/>
                <a:gd name="T44" fmla="*/ 214 w 352"/>
                <a:gd name="T45" fmla="*/ 0 h 141"/>
                <a:gd name="T46" fmla="*/ 262 w 352"/>
                <a:gd name="T47" fmla="*/ 102 h 141"/>
                <a:gd name="T48" fmla="*/ 289 w 352"/>
                <a:gd name="T49" fmla="*/ 121 h 141"/>
                <a:gd name="T50" fmla="*/ 326 w 352"/>
                <a:gd name="T51" fmla="*/ 119 h 141"/>
                <a:gd name="T52" fmla="*/ 327 w 352"/>
                <a:gd name="T53" fmla="*/ 79 h 141"/>
                <a:gd name="T54" fmla="*/ 296 w 352"/>
                <a:gd name="T55" fmla="*/ 73 h 141"/>
                <a:gd name="T56" fmla="*/ 300 w 352"/>
                <a:gd name="T57" fmla="*/ 59 h 141"/>
                <a:gd name="T58" fmla="*/ 328 w 352"/>
                <a:gd name="T59" fmla="*/ 36 h 141"/>
                <a:gd name="T60" fmla="*/ 306 w 352"/>
                <a:gd name="T61" fmla="*/ 14 h 141"/>
                <a:gd name="T62" fmla="*/ 281 w 352"/>
                <a:gd name="T63" fmla="*/ 39 h 141"/>
                <a:gd name="T64" fmla="*/ 278 w 352"/>
                <a:gd name="T65" fmla="*/ 10 h 141"/>
                <a:gd name="T66" fmla="*/ 326 w 352"/>
                <a:gd name="T67" fmla="*/ 5 h 141"/>
                <a:gd name="T68" fmla="*/ 346 w 352"/>
                <a:gd name="T69" fmla="*/ 36 h 141"/>
                <a:gd name="T70" fmla="*/ 327 w 352"/>
                <a:gd name="T71" fmla="*/ 64 h 141"/>
                <a:gd name="T72" fmla="*/ 352 w 352"/>
                <a:gd name="T73" fmla="*/ 98 h 141"/>
                <a:gd name="T74" fmla="*/ 306 w 352"/>
                <a:gd name="T75" fmla="*/ 141 h 141"/>
                <a:gd name="T76" fmla="*/ 262 w 352"/>
                <a:gd name="T77"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2" h="141">
                  <a:moveTo>
                    <a:pt x="0" y="138"/>
                  </a:moveTo>
                  <a:lnTo>
                    <a:pt x="0" y="119"/>
                  </a:lnTo>
                  <a:lnTo>
                    <a:pt x="19" y="119"/>
                  </a:lnTo>
                  <a:lnTo>
                    <a:pt x="19" y="138"/>
                  </a:lnTo>
                  <a:lnTo>
                    <a:pt x="0" y="138"/>
                  </a:lnTo>
                  <a:close/>
                  <a:moveTo>
                    <a:pt x="41" y="107"/>
                  </a:moveTo>
                  <a:lnTo>
                    <a:pt x="57" y="105"/>
                  </a:lnTo>
                  <a:cubicBezTo>
                    <a:pt x="59" y="113"/>
                    <a:pt x="61" y="118"/>
                    <a:pt x="65" y="122"/>
                  </a:cubicBezTo>
                  <a:cubicBezTo>
                    <a:pt x="69" y="125"/>
                    <a:pt x="74" y="127"/>
                    <a:pt x="80" y="127"/>
                  </a:cubicBezTo>
                  <a:cubicBezTo>
                    <a:pt x="85" y="127"/>
                    <a:pt x="90" y="126"/>
                    <a:pt x="94" y="123"/>
                  </a:cubicBezTo>
                  <a:cubicBezTo>
                    <a:pt x="98" y="121"/>
                    <a:pt x="101" y="118"/>
                    <a:pt x="103" y="114"/>
                  </a:cubicBezTo>
                  <a:cubicBezTo>
                    <a:pt x="106" y="110"/>
                    <a:pt x="108" y="105"/>
                    <a:pt x="109" y="98"/>
                  </a:cubicBezTo>
                  <a:cubicBezTo>
                    <a:pt x="111" y="91"/>
                    <a:pt x="112" y="84"/>
                    <a:pt x="112" y="77"/>
                  </a:cubicBezTo>
                  <a:cubicBezTo>
                    <a:pt x="112" y="76"/>
                    <a:pt x="112" y="75"/>
                    <a:pt x="112" y="74"/>
                  </a:cubicBezTo>
                  <a:cubicBezTo>
                    <a:pt x="109" y="79"/>
                    <a:pt x="104" y="83"/>
                    <a:pt x="98" y="87"/>
                  </a:cubicBezTo>
                  <a:cubicBezTo>
                    <a:pt x="92" y="90"/>
                    <a:pt x="86" y="92"/>
                    <a:pt x="79" y="92"/>
                  </a:cubicBezTo>
                  <a:cubicBezTo>
                    <a:pt x="68" y="92"/>
                    <a:pt x="58" y="88"/>
                    <a:pt x="50" y="80"/>
                  </a:cubicBezTo>
                  <a:cubicBezTo>
                    <a:pt x="42" y="71"/>
                    <a:pt x="38" y="60"/>
                    <a:pt x="38" y="47"/>
                  </a:cubicBezTo>
                  <a:cubicBezTo>
                    <a:pt x="38" y="33"/>
                    <a:pt x="43" y="22"/>
                    <a:pt x="51" y="13"/>
                  </a:cubicBezTo>
                  <a:cubicBezTo>
                    <a:pt x="59" y="5"/>
                    <a:pt x="69" y="0"/>
                    <a:pt x="82" y="0"/>
                  </a:cubicBezTo>
                  <a:cubicBezTo>
                    <a:pt x="91" y="0"/>
                    <a:pt x="99" y="3"/>
                    <a:pt x="106" y="8"/>
                  </a:cubicBezTo>
                  <a:cubicBezTo>
                    <a:pt x="114" y="13"/>
                    <a:pt x="119" y="19"/>
                    <a:pt x="123" y="28"/>
                  </a:cubicBezTo>
                  <a:cubicBezTo>
                    <a:pt x="127" y="37"/>
                    <a:pt x="129" y="50"/>
                    <a:pt x="129" y="67"/>
                  </a:cubicBezTo>
                  <a:cubicBezTo>
                    <a:pt x="129" y="84"/>
                    <a:pt x="127" y="98"/>
                    <a:pt x="123" y="109"/>
                  </a:cubicBezTo>
                  <a:cubicBezTo>
                    <a:pt x="119" y="119"/>
                    <a:pt x="114" y="127"/>
                    <a:pt x="106" y="133"/>
                  </a:cubicBezTo>
                  <a:cubicBezTo>
                    <a:pt x="99" y="138"/>
                    <a:pt x="90" y="141"/>
                    <a:pt x="80" y="141"/>
                  </a:cubicBezTo>
                  <a:cubicBezTo>
                    <a:pt x="69" y="141"/>
                    <a:pt x="60" y="138"/>
                    <a:pt x="53" y="132"/>
                  </a:cubicBezTo>
                  <a:cubicBezTo>
                    <a:pt x="46" y="126"/>
                    <a:pt x="42" y="118"/>
                    <a:pt x="41" y="107"/>
                  </a:cubicBezTo>
                  <a:close/>
                  <a:moveTo>
                    <a:pt x="110" y="46"/>
                  </a:moveTo>
                  <a:cubicBezTo>
                    <a:pt x="110" y="36"/>
                    <a:pt x="107" y="29"/>
                    <a:pt x="102" y="23"/>
                  </a:cubicBezTo>
                  <a:cubicBezTo>
                    <a:pt x="97" y="17"/>
                    <a:pt x="91" y="14"/>
                    <a:pt x="84" y="14"/>
                  </a:cubicBezTo>
                  <a:cubicBezTo>
                    <a:pt x="76" y="14"/>
                    <a:pt x="70" y="18"/>
                    <a:pt x="64" y="24"/>
                  </a:cubicBezTo>
                  <a:cubicBezTo>
                    <a:pt x="59" y="30"/>
                    <a:pt x="56" y="38"/>
                    <a:pt x="56" y="47"/>
                  </a:cubicBezTo>
                  <a:cubicBezTo>
                    <a:pt x="56" y="56"/>
                    <a:pt x="58" y="63"/>
                    <a:pt x="64" y="69"/>
                  </a:cubicBezTo>
                  <a:cubicBezTo>
                    <a:pt x="69" y="74"/>
                    <a:pt x="76" y="77"/>
                    <a:pt x="83" y="77"/>
                  </a:cubicBezTo>
                  <a:cubicBezTo>
                    <a:pt x="91" y="77"/>
                    <a:pt x="97" y="74"/>
                    <a:pt x="102" y="69"/>
                  </a:cubicBezTo>
                  <a:cubicBezTo>
                    <a:pt x="107" y="63"/>
                    <a:pt x="110" y="56"/>
                    <a:pt x="110" y="46"/>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0" name="Freeform 165"/>
            <p:cNvSpPr>
              <a:spLocks noEditPoints="1"/>
            </p:cNvSpPr>
            <p:nvPr/>
          </p:nvSpPr>
          <p:spPr bwMode="auto">
            <a:xfrm>
              <a:off x="2538095" y="833755"/>
              <a:ext cx="158750" cy="6350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176 w 353"/>
                <a:gd name="T27" fmla="*/ 64 h 141"/>
                <a:gd name="T28" fmla="*/ 156 w 353"/>
                <a:gd name="T29" fmla="*/ 36 h 141"/>
                <a:gd name="T30" fmla="*/ 195 w 353"/>
                <a:gd name="T31" fmla="*/ 0 h 141"/>
                <a:gd name="T32" fmla="*/ 235 w 353"/>
                <a:gd name="T33" fmla="*/ 36 h 141"/>
                <a:gd name="T34" fmla="*/ 215 w 353"/>
                <a:gd name="T35" fmla="*/ 64 h 141"/>
                <a:gd name="T36" fmla="*/ 241 w 353"/>
                <a:gd name="T37" fmla="*/ 99 h 141"/>
                <a:gd name="T38" fmla="*/ 195 w 353"/>
                <a:gd name="T39" fmla="*/ 141 h 141"/>
                <a:gd name="T40" fmla="*/ 150 w 353"/>
                <a:gd name="T41" fmla="*/ 99 h 141"/>
                <a:gd name="T42" fmla="*/ 176 w 353"/>
                <a:gd name="T43" fmla="*/ 64 h 141"/>
                <a:gd name="T44" fmla="*/ 179 w 353"/>
                <a:gd name="T45" fmla="*/ 51 h 141"/>
                <a:gd name="T46" fmla="*/ 212 w 353"/>
                <a:gd name="T47" fmla="*/ 51 h 141"/>
                <a:gd name="T48" fmla="*/ 211 w 353"/>
                <a:gd name="T49" fmla="*/ 21 h 141"/>
                <a:gd name="T50" fmla="*/ 179 w 353"/>
                <a:gd name="T51" fmla="*/ 20 h 141"/>
                <a:gd name="T52" fmla="*/ 168 w 353"/>
                <a:gd name="T53" fmla="*/ 99 h 141"/>
                <a:gd name="T54" fmla="*/ 181 w 353"/>
                <a:gd name="T55" fmla="*/ 123 h 141"/>
                <a:gd name="T56" fmla="*/ 216 w 353"/>
                <a:gd name="T57" fmla="*/ 119 h 141"/>
                <a:gd name="T58" fmla="*/ 215 w 353"/>
                <a:gd name="T59" fmla="*/ 79 h 141"/>
                <a:gd name="T60" fmla="*/ 175 w 353"/>
                <a:gd name="T61" fmla="*/ 79 h 141"/>
                <a:gd name="T62" fmla="*/ 262 w 353"/>
                <a:gd name="T63" fmla="*/ 102 h 141"/>
                <a:gd name="T64" fmla="*/ 289 w 353"/>
                <a:gd name="T65" fmla="*/ 120 h 141"/>
                <a:gd name="T66" fmla="*/ 327 w 353"/>
                <a:gd name="T67" fmla="*/ 118 h 141"/>
                <a:gd name="T68" fmla="*/ 328 w 353"/>
                <a:gd name="T69" fmla="*/ 71 h 141"/>
                <a:gd name="T70" fmla="*/ 292 w 353"/>
                <a:gd name="T71" fmla="*/ 66 h 141"/>
                <a:gd name="T72" fmla="*/ 265 w 353"/>
                <a:gd name="T73" fmla="*/ 73 h 141"/>
                <a:gd name="T74" fmla="*/ 347 w 353"/>
                <a:gd name="T75" fmla="*/ 3 h 141"/>
                <a:gd name="T76" fmla="*/ 292 w 353"/>
                <a:gd name="T77" fmla="*/ 19 h 141"/>
                <a:gd name="T78" fmla="*/ 311 w 353"/>
                <a:gd name="T79" fmla="*/ 47 h 141"/>
                <a:gd name="T80" fmla="*/ 353 w 353"/>
                <a:gd name="T81" fmla="*/ 92 h 141"/>
                <a:gd name="T82" fmla="*/ 307 w 353"/>
                <a:gd name="T83" fmla="*/ 141 h 141"/>
                <a:gd name="T84" fmla="*/ 262 w 353"/>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76" y="64"/>
                  </a:moveTo>
                  <a:cubicBezTo>
                    <a:pt x="169" y="61"/>
                    <a:pt x="164" y="58"/>
                    <a:pt x="161" y="53"/>
                  </a:cubicBezTo>
                  <a:cubicBezTo>
                    <a:pt x="157" y="48"/>
                    <a:pt x="156" y="42"/>
                    <a:pt x="156" y="36"/>
                  </a:cubicBezTo>
                  <a:cubicBezTo>
                    <a:pt x="156" y="26"/>
                    <a:pt x="159" y="18"/>
                    <a:pt x="167" y="11"/>
                  </a:cubicBezTo>
                  <a:cubicBezTo>
                    <a:pt x="174" y="4"/>
                    <a:pt x="183" y="0"/>
                    <a:pt x="195" y="0"/>
                  </a:cubicBezTo>
                  <a:cubicBezTo>
                    <a:pt x="207" y="0"/>
                    <a:pt x="217" y="4"/>
                    <a:pt x="224" y="11"/>
                  </a:cubicBezTo>
                  <a:cubicBezTo>
                    <a:pt x="232" y="18"/>
                    <a:pt x="235" y="26"/>
                    <a:pt x="235" y="36"/>
                  </a:cubicBezTo>
                  <a:cubicBezTo>
                    <a:pt x="235" y="43"/>
                    <a:pt x="234" y="48"/>
                    <a:pt x="230" y="53"/>
                  </a:cubicBezTo>
                  <a:cubicBezTo>
                    <a:pt x="227" y="58"/>
                    <a:pt x="222" y="61"/>
                    <a:pt x="215" y="64"/>
                  </a:cubicBezTo>
                  <a:cubicBezTo>
                    <a:pt x="223" y="67"/>
                    <a:pt x="230" y="71"/>
                    <a:pt x="234" y="77"/>
                  </a:cubicBezTo>
                  <a:cubicBezTo>
                    <a:pt x="239" y="83"/>
                    <a:pt x="241" y="91"/>
                    <a:pt x="241" y="99"/>
                  </a:cubicBezTo>
                  <a:cubicBezTo>
                    <a:pt x="241" y="111"/>
                    <a:pt x="237" y="121"/>
                    <a:pt x="228" y="129"/>
                  </a:cubicBezTo>
                  <a:cubicBezTo>
                    <a:pt x="220" y="137"/>
                    <a:pt x="209" y="141"/>
                    <a:pt x="195" y="141"/>
                  </a:cubicBezTo>
                  <a:cubicBezTo>
                    <a:pt x="182" y="141"/>
                    <a:pt x="171" y="137"/>
                    <a:pt x="163" y="129"/>
                  </a:cubicBezTo>
                  <a:cubicBezTo>
                    <a:pt x="154" y="121"/>
                    <a:pt x="150" y="111"/>
                    <a:pt x="150" y="99"/>
                  </a:cubicBezTo>
                  <a:cubicBezTo>
                    <a:pt x="150" y="90"/>
                    <a:pt x="153" y="82"/>
                    <a:pt x="157" y="76"/>
                  </a:cubicBezTo>
                  <a:cubicBezTo>
                    <a:pt x="162" y="70"/>
                    <a:pt x="168" y="66"/>
                    <a:pt x="176" y="64"/>
                  </a:cubicBezTo>
                  <a:close/>
                  <a:moveTo>
                    <a:pt x="173" y="35"/>
                  </a:moveTo>
                  <a:cubicBezTo>
                    <a:pt x="173" y="42"/>
                    <a:pt x="175" y="47"/>
                    <a:pt x="179" y="51"/>
                  </a:cubicBezTo>
                  <a:cubicBezTo>
                    <a:pt x="184" y="55"/>
                    <a:pt x="189" y="57"/>
                    <a:pt x="196" y="57"/>
                  </a:cubicBezTo>
                  <a:cubicBezTo>
                    <a:pt x="202" y="57"/>
                    <a:pt x="208" y="55"/>
                    <a:pt x="212" y="51"/>
                  </a:cubicBezTo>
                  <a:cubicBezTo>
                    <a:pt x="216" y="47"/>
                    <a:pt x="218" y="42"/>
                    <a:pt x="218" y="36"/>
                  </a:cubicBezTo>
                  <a:cubicBezTo>
                    <a:pt x="218" y="30"/>
                    <a:pt x="216" y="25"/>
                    <a:pt x="211" y="21"/>
                  </a:cubicBezTo>
                  <a:cubicBezTo>
                    <a:pt x="207" y="16"/>
                    <a:pt x="202" y="14"/>
                    <a:pt x="195" y="14"/>
                  </a:cubicBezTo>
                  <a:cubicBezTo>
                    <a:pt x="189" y="14"/>
                    <a:pt x="184" y="16"/>
                    <a:pt x="179" y="20"/>
                  </a:cubicBezTo>
                  <a:cubicBezTo>
                    <a:pt x="175" y="25"/>
                    <a:pt x="173" y="30"/>
                    <a:pt x="173" y="35"/>
                  </a:cubicBezTo>
                  <a:close/>
                  <a:moveTo>
                    <a:pt x="168" y="99"/>
                  </a:moveTo>
                  <a:cubicBezTo>
                    <a:pt x="168" y="104"/>
                    <a:pt x="169" y="108"/>
                    <a:pt x="171" y="113"/>
                  </a:cubicBezTo>
                  <a:cubicBezTo>
                    <a:pt x="173" y="117"/>
                    <a:pt x="177" y="121"/>
                    <a:pt x="181" y="123"/>
                  </a:cubicBezTo>
                  <a:cubicBezTo>
                    <a:pt x="186" y="126"/>
                    <a:pt x="191" y="127"/>
                    <a:pt x="196" y="127"/>
                  </a:cubicBezTo>
                  <a:cubicBezTo>
                    <a:pt x="204" y="127"/>
                    <a:pt x="210" y="124"/>
                    <a:pt x="216" y="119"/>
                  </a:cubicBezTo>
                  <a:cubicBezTo>
                    <a:pt x="221" y="114"/>
                    <a:pt x="223" y="107"/>
                    <a:pt x="223" y="99"/>
                  </a:cubicBezTo>
                  <a:cubicBezTo>
                    <a:pt x="223" y="91"/>
                    <a:pt x="221" y="85"/>
                    <a:pt x="215" y="79"/>
                  </a:cubicBezTo>
                  <a:cubicBezTo>
                    <a:pt x="210" y="74"/>
                    <a:pt x="203" y="71"/>
                    <a:pt x="195" y="71"/>
                  </a:cubicBezTo>
                  <a:cubicBezTo>
                    <a:pt x="187" y="71"/>
                    <a:pt x="181" y="74"/>
                    <a:pt x="175" y="79"/>
                  </a:cubicBezTo>
                  <a:cubicBezTo>
                    <a:pt x="170" y="84"/>
                    <a:pt x="168" y="91"/>
                    <a:pt x="168" y="99"/>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1" name="Freeform 166"/>
            <p:cNvSpPr>
              <a:spLocks noEditPoints="1"/>
            </p:cNvSpPr>
            <p:nvPr/>
          </p:nvSpPr>
          <p:spPr bwMode="auto">
            <a:xfrm>
              <a:off x="2979420" y="833755"/>
              <a:ext cx="180975" cy="62230"/>
            </a:xfrm>
            <a:custGeom>
              <a:avLst/>
              <a:gdLst>
                <a:gd name="T0" fmla="*/ 0 w 402"/>
                <a:gd name="T1" fmla="*/ 97 h 138"/>
                <a:gd name="T2" fmla="*/ 0 w 402"/>
                <a:gd name="T3" fmla="*/ 80 h 138"/>
                <a:gd name="T4" fmla="*/ 52 w 402"/>
                <a:gd name="T5" fmla="*/ 80 h 138"/>
                <a:gd name="T6" fmla="*/ 52 w 402"/>
                <a:gd name="T7" fmla="*/ 97 h 138"/>
                <a:gd name="T8" fmla="*/ 0 w 402"/>
                <a:gd name="T9" fmla="*/ 97 h 138"/>
                <a:gd name="T10" fmla="*/ 76 w 402"/>
                <a:gd name="T11" fmla="*/ 138 h 138"/>
                <a:gd name="T12" fmla="*/ 76 w 402"/>
                <a:gd name="T13" fmla="*/ 119 h 138"/>
                <a:gd name="T14" fmla="*/ 95 w 402"/>
                <a:gd name="T15" fmla="*/ 119 h 138"/>
                <a:gd name="T16" fmla="*/ 95 w 402"/>
                <a:gd name="T17" fmla="*/ 138 h 138"/>
                <a:gd name="T18" fmla="*/ 76 w 402"/>
                <a:gd name="T19" fmla="*/ 138 h 138"/>
                <a:gd name="T20" fmla="*/ 115 w 402"/>
                <a:gd name="T21" fmla="*/ 19 h 138"/>
                <a:gd name="T22" fmla="*/ 115 w 402"/>
                <a:gd name="T23" fmla="*/ 3 h 138"/>
                <a:gd name="T24" fmla="*/ 204 w 402"/>
                <a:gd name="T25" fmla="*/ 3 h 138"/>
                <a:gd name="T26" fmla="*/ 204 w 402"/>
                <a:gd name="T27" fmla="*/ 16 h 138"/>
                <a:gd name="T28" fmla="*/ 179 w 402"/>
                <a:gd name="T29" fmla="*/ 53 h 138"/>
                <a:gd name="T30" fmla="*/ 159 w 402"/>
                <a:gd name="T31" fmla="*/ 101 h 138"/>
                <a:gd name="T32" fmla="*/ 152 w 402"/>
                <a:gd name="T33" fmla="*/ 138 h 138"/>
                <a:gd name="T34" fmla="*/ 135 w 402"/>
                <a:gd name="T35" fmla="*/ 138 h 138"/>
                <a:gd name="T36" fmla="*/ 141 w 402"/>
                <a:gd name="T37" fmla="*/ 99 h 138"/>
                <a:gd name="T38" fmla="*/ 159 w 402"/>
                <a:gd name="T39" fmla="*/ 55 h 138"/>
                <a:gd name="T40" fmla="*/ 183 w 402"/>
                <a:gd name="T41" fmla="*/ 19 h 138"/>
                <a:gd name="T42" fmla="*/ 115 w 402"/>
                <a:gd name="T43" fmla="*/ 19 h 138"/>
                <a:gd name="T44" fmla="*/ 227 w 402"/>
                <a:gd name="T45" fmla="*/ 19 h 138"/>
                <a:gd name="T46" fmla="*/ 227 w 402"/>
                <a:gd name="T47" fmla="*/ 3 h 138"/>
                <a:gd name="T48" fmla="*/ 316 w 402"/>
                <a:gd name="T49" fmla="*/ 3 h 138"/>
                <a:gd name="T50" fmla="*/ 316 w 402"/>
                <a:gd name="T51" fmla="*/ 16 h 138"/>
                <a:gd name="T52" fmla="*/ 291 w 402"/>
                <a:gd name="T53" fmla="*/ 53 h 138"/>
                <a:gd name="T54" fmla="*/ 271 w 402"/>
                <a:gd name="T55" fmla="*/ 101 h 138"/>
                <a:gd name="T56" fmla="*/ 264 w 402"/>
                <a:gd name="T57" fmla="*/ 138 h 138"/>
                <a:gd name="T58" fmla="*/ 247 w 402"/>
                <a:gd name="T59" fmla="*/ 138 h 138"/>
                <a:gd name="T60" fmla="*/ 253 w 402"/>
                <a:gd name="T61" fmla="*/ 99 h 138"/>
                <a:gd name="T62" fmla="*/ 271 w 402"/>
                <a:gd name="T63" fmla="*/ 55 h 138"/>
                <a:gd name="T64" fmla="*/ 295 w 402"/>
                <a:gd name="T65" fmla="*/ 19 h 138"/>
                <a:gd name="T66" fmla="*/ 227 w 402"/>
                <a:gd name="T67" fmla="*/ 19 h 138"/>
                <a:gd name="T68" fmla="*/ 402 w 402"/>
                <a:gd name="T69" fmla="*/ 138 h 138"/>
                <a:gd name="T70" fmla="*/ 385 w 402"/>
                <a:gd name="T71" fmla="*/ 138 h 138"/>
                <a:gd name="T72" fmla="*/ 385 w 402"/>
                <a:gd name="T73" fmla="*/ 31 h 138"/>
                <a:gd name="T74" fmla="*/ 369 w 402"/>
                <a:gd name="T75" fmla="*/ 43 h 138"/>
                <a:gd name="T76" fmla="*/ 351 w 402"/>
                <a:gd name="T77" fmla="*/ 51 h 138"/>
                <a:gd name="T78" fmla="*/ 351 w 402"/>
                <a:gd name="T79" fmla="*/ 35 h 138"/>
                <a:gd name="T80" fmla="*/ 376 w 402"/>
                <a:gd name="T81" fmla="*/ 19 h 138"/>
                <a:gd name="T82" fmla="*/ 391 w 402"/>
                <a:gd name="T83" fmla="*/ 0 h 138"/>
                <a:gd name="T84" fmla="*/ 402 w 402"/>
                <a:gd name="T85" fmla="*/ 0 h 138"/>
                <a:gd name="T86" fmla="*/ 402 w 402"/>
                <a:gd name="T8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 h="138">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5" y="19"/>
                  </a:moveTo>
                  <a:lnTo>
                    <a:pt x="115" y="3"/>
                  </a:lnTo>
                  <a:lnTo>
                    <a:pt x="204" y="3"/>
                  </a:lnTo>
                  <a:lnTo>
                    <a:pt x="204" y="16"/>
                  </a:lnTo>
                  <a:cubicBezTo>
                    <a:pt x="196" y="25"/>
                    <a:pt x="187" y="38"/>
                    <a:pt x="179" y="53"/>
                  </a:cubicBezTo>
                  <a:cubicBezTo>
                    <a:pt x="170" y="69"/>
                    <a:pt x="163" y="84"/>
                    <a:pt x="159" y="101"/>
                  </a:cubicBezTo>
                  <a:cubicBezTo>
                    <a:pt x="155" y="112"/>
                    <a:pt x="153" y="125"/>
                    <a:pt x="152" y="138"/>
                  </a:cubicBezTo>
                  <a:lnTo>
                    <a:pt x="135" y="138"/>
                  </a:lnTo>
                  <a:cubicBezTo>
                    <a:pt x="135" y="128"/>
                    <a:pt x="137" y="115"/>
                    <a:pt x="141" y="99"/>
                  </a:cubicBezTo>
                  <a:cubicBezTo>
                    <a:pt x="145" y="84"/>
                    <a:pt x="151" y="69"/>
                    <a:pt x="159" y="55"/>
                  </a:cubicBezTo>
                  <a:cubicBezTo>
                    <a:pt x="166" y="41"/>
                    <a:pt x="174" y="29"/>
                    <a:pt x="183" y="19"/>
                  </a:cubicBezTo>
                  <a:lnTo>
                    <a:pt x="115" y="19"/>
                  </a:lnTo>
                  <a:close/>
                  <a:moveTo>
                    <a:pt x="227" y="19"/>
                  </a:moveTo>
                  <a:lnTo>
                    <a:pt x="227" y="3"/>
                  </a:lnTo>
                  <a:lnTo>
                    <a:pt x="316" y="3"/>
                  </a:lnTo>
                  <a:lnTo>
                    <a:pt x="316" y="16"/>
                  </a:lnTo>
                  <a:cubicBezTo>
                    <a:pt x="308" y="25"/>
                    <a:pt x="299" y="38"/>
                    <a:pt x="291" y="53"/>
                  </a:cubicBezTo>
                  <a:cubicBezTo>
                    <a:pt x="282" y="69"/>
                    <a:pt x="275" y="84"/>
                    <a:pt x="271" y="101"/>
                  </a:cubicBezTo>
                  <a:cubicBezTo>
                    <a:pt x="267" y="112"/>
                    <a:pt x="265" y="125"/>
                    <a:pt x="264" y="138"/>
                  </a:cubicBezTo>
                  <a:lnTo>
                    <a:pt x="247" y="138"/>
                  </a:lnTo>
                  <a:cubicBezTo>
                    <a:pt x="247" y="128"/>
                    <a:pt x="249" y="115"/>
                    <a:pt x="253" y="99"/>
                  </a:cubicBezTo>
                  <a:cubicBezTo>
                    <a:pt x="257" y="84"/>
                    <a:pt x="263" y="69"/>
                    <a:pt x="271" y="55"/>
                  </a:cubicBezTo>
                  <a:cubicBezTo>
                    <a:pt x="278" y="41"/>
                    <a:pt x="286" y="29"/>
                    <a:pt x="295" y="19"/>
                  </a:cubicBezTo>
                  <a:lnTo>
                    <a:pt x="227" y="19"/>
                  </a:lnTo>
                  <a:close/>
                  <a:moveTo>
                    <a:pt x="402" y="138"/>
                  </a:moveTo>
                  <a:lnTo>
                    <a:pt x="385" y="138"/>
                  </a:lnTo>
                  <a:lnTo>
                    <a:pt x="385" y="31"/>
                  </a:lnTo>
                  <a:cubicBezTo>
                    <a:pt x="381" y="35"/>
                    <a:pt x="376" y="39"/>
                    <a:pt x="369" y="43"/>
                  </a:cubicBezTo>
                  <a:cubicBezTo>
                    <a:pt x="363" y="47"/>
                    <a:pt x="357" y="49"/>
                    <a:pt x="351" y="51"/>
                  </a:cubicBezTo>
                  <a:lnTo>
                    <a:pt x="351" y="35"/>
                  </a:lnTo>
                  <a:cubicBezTo>
                    <a:pt x="361" y="30"/>
                    <a:pt x="369" y="25"/>
                    <a:pt x="376" y="19"/>
                  </a:cubicBezTo>
                  <a:cubicBezTo>
                    <a:pt x="383" y="13"/>
                    <a:pt x="388" y="6"/>
                    <a:pt x="391" y="0"/>
                  </a:cubicBezTo>
                  <a:lnTo>
                    <a:pt x="402" y="0"/>
                  </a:lnTo>
                  <a:lnTo>
                    <a:pt x="402"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2" name="Freeform 167"/>
            <p:cNvSpPr>
              <a:spLocks noEditPoints="1"/>
            </p:cNvSpPr>
            <p:nvPr/>
          </p:nvSpPr>
          <p:spPr bwMode="auto">
            <a:xfrm>
              <a:off x="3455035" y="83375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68 w 428"/>
                <a:gd name="T11" fmla="*/ 105 h 141"/>
                <a:gd name="T12" fmla="*/ 109 w 428"/>
                <a:gd name="T13" fmla="*/ 90 h 141"/>
                <a:gd name="T14" fmla="*/ 185 w 428"/>
                <a:gd name="T15" fmla="*/ 1 h 141"/>
                <a:gd name="T16" fmla="*/ 204 w 428"/>
                <a:gd name="T17" fmla="*/ 90 h 141"/>
                <a:gd name="T18" fmla="*/ 185 w 428"/>
                <a:gd name="T19" fmla="*/ 105 h 141"/>
                <a:gd name="T20" fmla="*/ 168 w 428"/>
                <a:gd name="T21" fmla="*/ 138 h 141"/>
                <a:gd name="T22" fmla="*/ 168 w 428"/>
                <a:gd name="T23" fmla="*/ 28 h 141"/>
                <a:gd name="T24" fmla="*/ 168 w 428"/>
                <a:gd name="T25" fmla="*/ 90 h 141"/>
                <a:gd name="T26" fmla="*/ 243 w 428"/>
                <a:gd name="T27" fmla="*/ 100 h 141"/>
                <a:gd name="T28" fmla="*/ 270 w 428"/>
                <a:gd name="T29" fmla="*/ 127 h 141"/>
                <a:gd name="T30" fmla="*/ 299 w 428"/>
                <a:gd name="T31" fmla="*/ 98 h 141"/>
                <a:gd name="T32" fmla="*/ 272 w 428"/>
                <a:gd name="T33" fmla="*/ 71 h 141"/>
                <a:gd name="T34" fmla="*/ 262 w 428"/>
                <a:gd name="T35" fmla="*/ 58 h 141"/>
                <a:gd name="T36" fmla="*/ 284 w 428"/>
                <a:gd name="T37" fmla="*/ 53 h 141"/>
                <a:gd name="T38" fmla="*/ 286 w 428"/>
                <a:gd name="T39" fmla="*/ 20 h 141"/>
                <a:gd name="T40" fmla="*/ 254 w 428"/>
                <a:gd name="T41" fmla="*/ 20 h 141"/>
                <a:gd name="T42" fmla="*/ 228 w 428"/>
                <a:gd name="T43" fmla="*/ 36 h 141"/>
                <a:gd name="T44" fmla="*/ 269 w 428"/>
                <a:gd name="T45" fmla="*/ 0 h 141"/>
                <a:gd name="T46" fmla="*/ 305 w 428"/>
                <a:gd name="T47" fmla="*/ 18 h 141"/>
                <a:gd name="T48" fmla="*/ 305 w 428"/>
                <a:gd name="T49" fmla="*/ 52 h 141"/>
                <a:gd name="T50" fmla="*/ 310 w 428"/>
                <a:gd name="T51" fmla="*/ 76 h 141"/>
                <a:gd name="T52" fmla="*/ 303 w 428"/>
                <a:gd name="T53" fmla="*/ 128 h 141"/>
                <a:gd name="T54" fmla="*/ 240 w 428"/>
                <a:gd name="T55" fmla="*/ 130 h 141"/>
                <a:gd name="T56" fmla="*/ 426 w 428"/>
                <a:gd name="T57" fmla="*/ 35 h 141"/>
                <a:gd name="T58" fmla="*/ 403 w 428"/>
                <a:gd name="T59" fmla="*/ 21 h 141"/>
                <a:gd name="T60" fmla="*/ 372 w 428"/>
                <a:gd name="T61" fmla="*/ 19 h 141"/>
                <a:gd name="T62" fmla="*/ 354 w 428"/>
                <a:gd name="T63" fmla="*/ 67 h 141"/>
                <a:gd name="T64" fmla="*/ 388 w 428"/>
                <a:gd name="T65" fmla="*/ 49 h 141"/>
                <a:gd name="T66" fmla="*/ 428 w 428"/>
                <a:gd name="T67" fmla="*/ 94 h 141"/>
                <a:gd name="T68" fmla="*/ 407 w 428"/>
                <a:gd name="T69" fmla="*/ 135 h 141"/>
                <a:gd name="T70" fmla="*/ 351 w 428"/>
                <a:gd name="T71" fmla="*/ 125 h 141"/>
                <a:gd name="T72" fmla="*/ 352 w 428"/>
                <a:gd name="T73" fmla="*/ 16 h 141"/>
                <a:gd name="T74" fmla="*/ 414 w 428"/>
                <a:gd name="T75" fmla="*/ 10 h 141"/>
                <a:gd name="T76" fmla="*/ 357 w 428"/>
                <a:gd name="T77" fmla="*/ 94 h 141"/>
                <a:gd name="T78" fmla="*/ 371 w 428"/>
                <a:gd name="T79" fmla="*/ 123 h 141"/>
                <a:gd name="T80" fmla="*/ 403 w 428"/>
                <a:gd name="T81" fmla="*/ 118 h 141"/>
                <a:gd name="T82" fmla="*/ 404 w 428"/>
                <a:gd name="T83" fmla="*/ 72 h 141"/>
                <a:gd name="T84" fmla="*/ 365 w 428"/>
                <a:gd name="T85"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68" y="138"/>
                  </a:moveTo>
                  <a:lnTo>
                    <a:pt x="168" y="105"/>
                  </a:lnTo>
                  <a:lnTo>
                    <a:pt x="109" y="105"/>
                  </a:lnTo>
                  <a:lnTo>
                    <a:pt x="109" y="90"/>
                  </a:lnTo>
                  <a:lnTo>
                    <a:pt x="172" y="1"/>
                  </a:lnTo>
                  <a:lnTo>
                    <a:pt x="185" y="1"/>
                  </a:lnTo>
                  <a:lnTo>
                    <a:pt x="185" y="90"/>
                  </a:lnTo>
                  <a:lnTo>
                    <a:pt x="204" y="90"/>
                  </a:lnTo>
                  <a:lnTo>
                    <a:pt x="204" y="105"/>
                  </a:lnTo>
                  <a:lnTo>
                    <a:pt x="185" y="105"/>
                  </a:lnTo>
                  <a:lnTo>
                    <a:pt x="185" y="138"/>
                  </a:lnTo>
                  <a:lnTo>
                    <a:pt x="168" y="138"/>
                  </a:lnTo>
                  <a:close/>
                  <a:moveTo>
                    <a:pt x="168" y="90"/>
                  </a:moveTo>
                  <a:lnTo>
                    <a:pt x="168" y="28"/>
                  </a:lnTo>
                  <a:lnTo>
                    <a:pt x="125" y="90"/>
                  </a:lnTo>
                  <a:lnTo>
                    <a:pt x="168" y="90"/>
                  </a:lnTo>
                  <a:close/>
                  <a:moveTo>
                    <a:pt x="226" y="102"/>
                  </a:moveTo>
                  <a:lnTo>
                    <a:pt x="243" y="100"/>
                  </a:lnTo>
                  <a:cubicBezTo>
                    <a:pt x="245" y="109"/>
                    <a:pt x="249" y="116"/>
                    <a:pt x="253" y="121"/>
                  </a:cubicBezTo>
                  <a:cubicBezTo>
                    <a:pt x="258" y="125"/>
                    <a:pt x="264" y="127"/>
                    <a:pt x="270" y="127"/>
                  </a:cubicBezTo>
                  <a:cubicBezTo>
                    <a:pt x="278" y="127"/>
                    <a:pt x="285" y="124"/>
                    <a:pt x="290" y="119"/>
                  </a:cubicBezTo>
                  <a:cubicBezTo>
                    <a:pt x="296" y="113"/>
                    <a:pt x="299" y="106"/>
                    <a:pt x="299" y="98"/>
                  </a:cubicBezTo>
                  <a:cubicBezTo>
                    <a:pt x="299" y="91"/>
                    <a:pt x="296" y="84"/>
                    <a:pt x="291" y="79"/>
                  </a:cubicBezTo>
                  <a:cubicBezTo>
                    <a:pt x="286" y="74"/>
                    <a:pt x="280" y="71"/>
                    <a:pt x="272" y="71"/>
                  </a:cubicBezTo>
                  <a:cubicBezTo>
                    <a:pt x="269" y="71"/>
                    <a:pt x="265" y="72"/>
                    <a:pt x="260" y="73"/>
                  </a:cubicBezTo>
                  <a:lnTo>
                    <a:pt x="262" y="58"/>
                  </a:lnTo>
                  <a:cubicBezTo>
                    <a:pt x="263" y="59"/>
                    <a:pt x="264" y="59"/>
                    <a:pt x="264" y="59"/>
                  </a:cubicBezTo>
                  <a:cubicBezTo>
                    <a:pt x="272" y="59"/>
                    <a:pt x="278" y="57"/>
                    <a:pt x="284" y="53"/>
                  </a:cubicBezTo>
                  <a:cubicBezTo>
                    <a:pt x="290" y="49"/>
                    <a:pt x="292" y="44"/>
                    <a:pt x="292" y="36"/>
                  </a:cubicBezTo>
                  <a:cubicBezTo>
                    <a:pt x="292" y="30"/>
                    <a:pt x="290" y="24"/>
                    <a:pt x="286" y="20"/>
                  </a:cubicBezTo>
                  <a:cubicBezTo>
                    <a:pt x="282" y="16"/>
                    <a:pt x="277" y="14"/>
                    <a:pt x="270" y="14"/>
                  </a:cubicBezTo>
                  <a:cubicBezTo>
                    <a:pt x="263" y="14"/>
                    <a:pt x="258" y="16"/>
                    <a:pt x="254" y="20"/>
                  </a:cubicBezTo>
                  <a:cubicBezTo>
                    <a:pt x="249" y="25"/>
                    <a:pt x="246" y="31"/>
                    <a:pt x="245" y="39"/>
                  </a:cubicBezTo>
                  <a:lnTo>
                    <a:pt x="228" y="36"/>
                  </a:lnTo>
                  <a:cubicBezTo>
                    <a:pt x="230" y="25"/>
                    <a:pt x="235" y="16"/>
                    <a:pt x="242" y="10"/>
                  </a:cubicBezTo>
                  <a:cubicBezTo>
                    <a:pt x="250" y="4"/>
                    <a:pt x="259" y="0"/>
                    <a:pt x="269" y="0"/>
                  </a:cubicBezTo>
                  <a:cubicBezTo>
                    <a:pt x="277" y="0"/>
                    <a:pt x="284" y="2"/>
                    <a:pt x="290" y="5"/>
                  </a:cubicBezTo>
                  <a:cubicBezTo>
                    <a:pt x="297" y="9"/>
                    <a:pt x="301" y="13"/>
                    <a:pt x="305" y="18"/>
                  </a:cubicBezTo>
                  <a:cubicBezTo>
                    <a:pt x="308" y="24"/>
                    <a:pt x="310" y="30"/>
                    <a:pt x="310" y="36"/>
                  </a:cubicBezTo>
                  <a:cubicBezTo>
                    <a:pt x="310" y="42"/>
                    <a:pt x="308" y="47"/>
                    <a:pt x="305" y="52"/>
                  </a:cubicBezTo>
                  <a:cubicBezTo>
                    <a:pt x="302" y="57"/>
                    <a:pt x="297" y="61"/>
                    <a:pt x="291" y="64"/>
                  </a:cubicBezTo>
                  <a:cubicBezTo>
                    <a:pt x="299" y="66"/>
                    <a:pt x="305" y="70"/>
                    <a:pt x="310" y="76"/>
                  </a:cubicBezTo>
                  <a:cubicBezTo>
                    <a:pt x="314" y="82"/>
                    <a:pt x="316" y="89"/>
                    <a:pt x="316" y="98"/>
                  </a:cubicBezTo>
                  <a:cubicBezTo>
                    <a:pt x="316" y="110"/>
                    <a:pt x="312" y="120"/>
                    <a:pt x="303" y="128"/>
                  </a:cubicBezTo>
                  <a:cubicBezTo>
                    <a:pt x="295" y="137"/>
                    <a:pt x="284" y="141"/>
                    <a:pt x="270" y="141"/>
                  </a:cubicBezTo>
                  <a:cubicBezTo>
                    <a:pt x="258" y="141"/>
                    <a:pt x="248" y="137"/>
                    <a:pt x="240" y="130"/>
                  </a:cubicBezTo>
                  <a:cubicBezTo>
                    <a:pt x="232" y="123"/>
                    <a:pt x="228" y="114"/>
                    <a:pt x="226" y="102"/>
                  </a:cubicBezTo>
                  <a:close/>
                  <a:moveTo>
                    <a:pt x="426" y="35"/>
                  </a:moveTo>
                  <a:lnTo>
                    <a:pt x="409" y="36"/>
                  </a:lnTo>
                  <a:cubicBezTo>
                    <a:pt x="408" y="29"/>
                    <a:pt x="406" y="24"/>
                    <a:pt x="403" y="21"/>
                  </a:cubicBezTo>
                  <a:cubicBezTo>
                    <a:pt x="398" y="17"/>
                    <a:pt x="393" y="14"/>
                    <a:pt x="386" y="14"/>
                  </a:cubicBezTo>
                  <a:cubicBezTo>
                    <a:pt x="381" y="14"/>
                    <a:pt x="376" y="16"/>
                    <a:pt x="372" y="19"/>
                  </a:cubicBezTo>
                  <a:cubicBezTo>
                    <a:pt x="367" y="23"/>
                    <a:pt x="362" y="28"/>
                    <a:pt x="359" y="36"/>
                  </a:cubicBezTo>
                  <a:cubicBezTo>
                    <a:pt x="356" y="43"/>
                    <a:pt x="355" y="54"/>
                    <a:pt x="354" y="67"/>
                  </a:cubicBezTo>
                  <a:cubicBezTo>
                    <a:pt x="358" y="61"/>
                    <a:pt x="363" y="57"/>
                    <a:pt x="369" y="54"/>
                  </a:cubicBezTo>
                  <a:cubicBezTo>
                    <a:pt x="375" y="51"/>
                    <a:pt x="381" y="49"/>
                    <a:pt x="388" y="49"/>
                  </a:cubicBezTo>
                  <a:cubicBezTo>
                    <a:pt x="399" y="49"/>
                    <a:pt x="409" y="53"/>
                    <a:pt x="417" y="62"/>
                  </a:cubicBezTo>
                  <a:cubicBezTo>
                    <a:pt x="425" y="70"/>
                    <a:pt x="428" y="81"/>
                    <a:pt x="428" y="94"/>
                  </a:cubicBezTo>
                  <a:cubicBezTo>
                    <a:pt x="428" y="102"/>
                    <a:pt x="427" y="110"/>
                    <a:pt x="423" y="118"/>
                  </a:cubicBezTo>
                  <a:cubicBezTo>
                    <a:pt x="419" y="125"/>
                    <a:pt x="414" y="131"/>
                    <a:pt x="407" y="135"/>
                  </a:cubicBezTo>
                  <a:cubicBezTo>
                    <a:pt x="401" y="139"/>
                    <a:pt x="394" y="141"/>
                    <a:pt x="385" y="141"/>
                  </a:cubicBezTo>
                  <a:cubicBezTo>
                    <a:pt x="371" y="141"/>
                    <a:pt x="360" y="136"/>
                    <a:pt x="351" y="125"/>
                  </a:cubicBezTo>
                  <a:cubicBezTo>
                    <a:pt x="342" y="115"/>
                    <a:pt x="338" y="98"/>
                    <a:pt x="338" y="74"/>
                  </a:cubicBezTo>
                  <a:cubicBezTo>
                    <a:pt x="338" y="48"/>
                    <a:pt x="343" y="28"/>
                    <a:pt x="352" y="16"/>
                  </a:cubicBezTo>
                  <a:cubicBezTo>
                    <a:pt x="361" y="6"/>
                    <a:pt x="372" y="0"/>
                    <a:pt x="387" y="0"/>
                  </a:cubicBezTo>
                  <a:cubicBezTo>
                    <a:pt x="398" y="0"/>
                    <a:pt x="407" y="4"/>
                    <a:pt x="414" y="10"/>
                  </a:cubicBezTo>
                  <a:cubicBezTo>
                    <a:pt x="421" y="16"/>
                    <a:pt x="425" y="24"/>
                    <a:pt x="426" y="35"/>
                  </a:cubicBezTo>
                  <a:close/>
                  <a:moveTo>
                    <a:pt x="357" y="94"/>
                  </a:moveTo>
                  <a:cubicBezTo>
                    <a:pt x="357" y="100"/>
                    <a:pt x="358" y="105"/>
                    <a:pt x="361" y="111"/>
                  </a:cubicBezTo>
                  <a:cubicBezTo>
                    <a:pt x="363" y="116"/>
                    <a:pt x="367" y="120"/>
                    <a:pt x="371" y="123"/>
                  </a:cubicBezTo>
                  <a:cubicBezTo>
                    <a:pt x="376" y="126"/>
                    <a:pt x="380" y="127"/>
                    <a:pt x="385" y="127"/>
                  </a:cubicBezTo>
                  <a:cubicBezTo>
                    <a:pt x="392" y="127"/>
                    <a:pt x="398" y="124"/>
                    <a:pt x="403" y="118"/>
                  </a:cubicBezTo>
                  <a:cubicBezTo>
                    <a:pt x="409" y="113"/>
                    <a:pt x="411" y="105"/>
                    <a:pt x="411" y="95"/>
                  </a:cubicBezTo>
                  <a:cubicBezTo>
                    <a:pt x="411" y="85"/>
                    <a:pt x="409" y="78"/>
                    <a:pt x="404" y="72"/>
                  </a:cubicBezTo>
                  <a:cubicBezTo>
                    <a:pt x="399" y="67"/>
                    <a:pt x="392" y="64"/>
                    <a:pt x="384" y="64"/>
                  </a:cubicBezTo>
                  <a:cubicBezTo>
                    <a:pt x="377" y="64"/>
                    <a:pt x="370" y="67"/>
                    <a:pt x="365" y="72"/>
                  </a:cubicBezTo>
                  <a:cubicBezTo>
                    <a:pt x="360" y="78"/>
                    <a:pt x="357" y="85"/>
                    <a:pt x="357"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3" name="Freeform 168"/>
            <p:cNvSpPr>
              <a:spLocks noEditPoints="1"/>
            </p:cNvSpPr>
            <p:nvPr/>
          </p:nvSpPr>
          <p:spPr bwMode="auto">
            <a:xfrm>
              <a:off x="3880485" y="833755"/>
              <a:ext cx="243205" cy="62230"/>
            </a:xfrm>
            <a:custGeom>
              <a:avLst/>
              <a:gdLst>
                <a:gd name="T0" fmla="*/ 0 w 539"/>
                <a:gd name="T1" fmla="*/ 80 h 138"/>
                <a:gd name="T2" fmla="*/ 52 w 539"/>
                <a:gd name="T3" fmla="*/ 97 h 138"/>
                <a:gd name="T4" fmla="*/ 67 w 539"/>
                <a:gd name="T5" fmla="*/ 19 h 138"/>
                <a:gd name="T6" fmla="*/ 156 w 539"/>
                <a:gd name="T7" fmla="*/ 3 h 138"/>
                <a:gd name="T8" fmla="*/ 131 w 539"/>
                <a:gd name="T9" fmla="*/ 53 h 138"/>
                <a:gd name="T10" fmla="*/ 104 w 539"/>
                <a:gd name="T11" fmla="*/ 138 h 138"/>
                <a:gd name="T12" fmla="*/ 93 w 539"/>
                <a:gd name="T13" fmla="*/ 99 h 138"/>
                <a:gd name="T14" fmla="*/ 135 w 539"/>
                <a:gd name="T15" fmla="*/ 19 h 138"/>
                <a:gd name="T16" fmla="*/ 188 w 539"/>
                <a:gd name="T17" fmla="*/ 138 h 138"/>
                <a:gd name="T18" fmla="*/ 207 w 539"/>
                <a:gd name="T19" fmla="*/ 119 h 138"/>
                <a:gd name="T20" fmla="*/ 188 w 539"/>
                <a:gd name="T21" fmla="*/ 138 h 138"/>
                <a:gd name="T22" fmla="*/ 273 w 539"/>
                <a:gd name="T23" fmla="*/ 138 h 138"/>
                <a:gd name="T24" fmla="*/ 257 w 539"/>
                <a:gd name="T25" fmla="*/ 43 h 138"/>
                <a:gd name="T26" fmla="*/ 239 w 539"/>
                <a:gd name="T27" fmla="*/ 35 h 138"/>
                <a:gd name="T28" fmla="*/ 279 w 539"/>
                <a:gd name="T29" fmla="*/ 0 h 138"/>
                <a:gd name="T30" fmla="*/ 290 w 539"/>
                <a:gd name="T31" fmla="*/ 138 h 138"/>
                <a:gd name="T32" fmla="*/ 427 w 539"/>
                <a:gd name="T33" fmla="*/ 138 h 138"/>
                <a:gd name="T34" fmla="*/ 338 w 539"/>
                <a:gd name="T35" fmla="*/ 127 h 138"/>
                <a:gd name="T36" fmla="*/ 371 w 539"/>
                <a:gd name="T37" fmla="*/ 88 h 138"/>
                <a:gd name="T38" fmla="*/ 410 w 539"/>
                <a:gd name="T39" fmla="*/ 38 h 138"/>
                <a:gd name="T40" fmla="*/ 384 w 539"/>
                <a:gd name="T41" fmla="*/ 14 h 138"/>
                <a:gd name="T42" fmla="*/ 357 w 539"/>
                <a:gd name="T43" fmla="*/ 42 h 138"/>
                <a:gd name="T44" fmla="*/ 353 w 539"/>
                <a:gd name="T45" fmla="*/ 11 h 138"/>
                <a:gd name="T46" fmla="*/ 415 w 539"/>
                <a:gd name="T47" fmla="*/ 11 h 138"/>
                <a:gd name="T48" fmla="*/ 424 w 539"/>
                <a:gd name="T49" fmla="*/ 55 h 138"/>
                <a:gd name="T50" fmla="*/ 386 w 539"/>
                <a:gd name="T51" fmla="*/ 96 h 138"/>
                <a:gd name="T52" fmla="*/ 360 w 539"/>
                <a:gd name="T53" fmla="*/ 122 h 138"/>
                <a:gd name="T54" fmla="*/ 539 w 539"/>
                <a:gd name="T55" fmla="*/ 122 h 138"/>
                <a:gd name="T56" fmla="*/ 448 w 539"/>
                <a:gd name="T57" fmla="*/ 138 h 138"/>
                <a:gd name="T58" fmla="*/ 461 w 539"/>
                <a:gd name="T59" fmla="*/ 108 h 138"/>
                <a:gd name="T60" fmla="*/ 514 w 539"/>
                <a:gd name="T61" fmla="*/ 58 h 138"/>
                <a:gd name="T62" fmla="*/ 514 w 539"/>
                <a:gd name="T63" fmla="*/ 21 h 138"/>
                <a:gd name="T64" fmla="*/ 476 w 539"/>
                <a:gd name="T65" fmla="*/ 22 h 138"/>
                <a:gd name="T66" fmla="*/ 451 w 539"/>
                <a:gd name="T67" fmla="*/ 40 h 138"/>
                <a:gd name="T68" fmla="*/ 496 w 539"/>
                <a:gd name="T69" fmla="*/ 0 h 138"/>
                <a:gd name="T70" fmla="*/ 539 w 539"/>
                <a:gd name="T71" fmla="*/ 39 h 138"/>
                <a:gd name="T72" fmla="*/ 524 w 539"/>
                <a:gd name="T73" fmla="*/ 72 h 138"/>
                <a:gd name="T74" fmla="*/ 479 w 539"/>
                <a:gd name="T75" fmla="*/ 113 h 138"/>
                <a:gd name="T76" fmla="*/ 539 w 539"/>
                <a:gd name="T77" fmla="*/ 1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9" h="138">
                  <a:moveTo>
                    <a:pt x="0" y="97"/>
                  </a:moveTo>
                  <a:lnTo>
                    <a:pt x="0" y="80"/>
                  </a:lnTo>
                  <a:lnTo>
                    <a:pt x="52" y="80"/>
                  </a:lnTo>
                  <a:lnTo>
                    <a:pt x="52" y="97"/>
                  </a:lnTo>
                  <a:lnTo>
                    <a:pt x="0" y="97"/>
                  </a:lnTo>
                  <a:close/>
                  <a:moveTo>
                    <a:pt x="67" y="19"/>
                  </a:moveTo>
                  <a:lnTo>
                    <a:pt x="67" y="3"/>
                  </a:lnTo>
                  <a:lnTo>
                    <a:pt x="156" y="3"/>
                  </a:lnTo>
                  <a:lnTo>
                    <a:pt x="156" y="16"/>
                  </a:lnTo>
                  <a:cubicBezTo>
                    <a:pt x="148" y="25"/>
                    <a:pt x="139" y="38"/>
                    <a:pt x="131" y="53"/>
                  </a:cubicBezTo>
                  <a:cubicBezTo>
                    <a:pt x="122" y="69"/>
                    <a:pt x="115" y="84"/>
                    <a:pt x="111" y="101"/>
                  </a:cubicBezTo>
                  <a:cubicBezTo>
                    <a:pt x="107" y="112"/>
                    <a:pt x="105" y="125"/>
                    <a:pt x="104" y="138"/>
                  </a:cubicBezTo>
                  <a:lnTo>
                    <a:pt x="87" y="138"/>
                  </a:lnTo>
                  <a:cubicBezTo>
                    <a:pt x="87" y="128"/>
                    <a:pt x="89" y="115"/>
                    <a:pt x="93" y="99"/>
                  </a:cubicBezTo>
                  <a:cubicBezTo>
                    <a:pt x="97" y="84"/>
                    <a:pt x="103" y="69"/>
                    <a:pt x="111" y="55"/>
                  </a:cubicBezTo>
                  <a:cubicBezTo>
                    <a:pt x="118" y="41"/>
                    <a:pt x="126" y="29"/>
                    <a:pt x="135" y="19"/>
                  </a:cubicBezTo>
                  <a:lnTo>
                    <a:pt x="67" y="19"/>
                  </a:lnTo>
                  <a:close/>
                  <a:moveTo>
                    <a:pt x="188" y="138"/>
                  </a:moveTo>
                  <a:lnTo>
                    <a:pt x="188" y="119"/>
                  </a:lnTo>
                  <a:lnTo>
                    <a:pt x="207" y="119"/>
                  </a:lnTo>
                  <a:lnTo>
                    <a:pt x="207" y="138"/>
                  </a:lnTo>
                  <a:lnTo>
                    <a:pt x="188" y="138"/>
                  </a:lnTo>
                  <a:close/>
                  <a:moveTo>
                    <a:pt x="290" y="138"/>
                  </a:moveTo>
                  <a:lnTo>
                    <a:pt x="273" y="138"/>
                  </a:lnTo>
                  <a:lnTo>
                    <a:pt x="273" y="31"/>
                  </a:lnTo>
                  <a:cubicBezTo>
                    <a:pt x="269" y="35"/>
                    <a:pt x="264" y="39"/>
                    <a:pt x="257" y="43"/>
                  </a:cubicBezTo>
                  <a:cubicBezTo>
                    <a:pt x="251" y="47"/>
                    <a:pt x="245" y="49"/>
                    <a:pt x="239" y="51"/>
                  </a:cubicBezTo>
                  <a:lnTo>
                    <a:pt x="239" y="35"/>
                  </a:lnTo>
                  <a:cubicBezTo>
                    <a:pt x="249" y="30"/>
                    <a:pt x="257" y="25"/>
                    <a:pt x="264" y="19"/>
                  </a:cubicBezTo>
                  <a:cubicBezTo>
                    <a:pt x="271" y="13"/>
                    <a:pt x="276" y="6"/>
                    <a:pt x="279" y="0"/>
                  </a:cubicBezTo>
                  <a:lnTo>
                    <a:pt x="290" y="0"/>
                  </a:lnTo>
                  <a:lnTo>
                    <a:pt x="290" y="138"/>
                  </a:lnTo>
                  <a:close/>
                  <a:moveTo>
                    <a:pt x="427" y="122"/>
                  </a:moveTo>
                  <a:lnTo>
                    <a:pt x="427" y="138"/>
                  </a:lnTo>
                  <a:lnTo>
                    <a:pt x="336" y="138"/>
                  </a:lnTo>
                  <a:cubicBezTo>
                    <a:pt x="336" y="134"/>
                    <a:pt x="337" y="131"/>
                    <a:pt x="338" y="127"/>
                  </a:cubicBezTo>
                  <a:cubicBezTo>
                    <a:pt x="341" y="121"/>
                    <a:pt x="344" y="114"/>
                    <a:pt x="349" y="108"/>
                  </a:cubicBezTo>
                  <a:cubicBezTo>
                    <a:pt x="354" y="102"/>
                    <a:pt x="362" y="96"/>
                    <a:pt x="371" y="88"/>
                  </a:cubicBezTo>
                  <a:cubicBezTo>
                    <a:pt x="386" y="75"/>
                    <a:pt x="397" y="66"/>
                    <a:pt x="402" y="58"/>
                  </a:cubicBezTo>
                  <a:cubicBezTo>
                    <a:pt x="407" y="51"/>
                    <a:pt x="410" y="45"/>
                    <a:pt x="410" y="38"/>
                  </a:cubicBezTo>
                  <a:cubicBezTo>
                    <a:pt x="410" y="32"/>
                    <a:pt x="407" y="26"/>
                    <a:pt x="402" y="21"/>
                  </a:cubicBezTo>
                  <a:cubicBezTo>
                    <a:pt x="398" y="17"/>
                    <a:pt x="391" y="14"/>
                    <a:pt x="384" y="14"/>
                  </a:cubicBezTo>
                  <a:cubicBezTo>
                    <a:pt x="376" y="14"/>
                    <a:pt x="369" y="17"/>
                    <a:pt x="364" y="22"/>
                  </a:cubicBezTo>
                  <a:cubicBezTo>
                    <a:pt x="359" y="27"/>
                    <a:pt x="357" y="33"/>
                    <a:pt x="357" y="42"/>
                  </a:cubicBezTo>
                  <a:lnTo>
                    <a:pt x="339" y="40"/>
                  </a:lnTo>
                  <a:cubicBezTo>
                    <a:pt x="341" y="27"/>
                    <a:pt x="345" y="17"/>
                    <a:pt x="353" y="11"/>
                  </a:cubicBezTo>
                  <a:cubicBezTo>
                    <a:pt x="361" y="4"/>
                    <a:pt x="371" y="0"/>
                    <a:pt x="384" y="0"/>
                  </a:cubicBezTo>
                  <a:cubicBezTo>
                    <a:pt x="397" y="0"/>
                    <a:pt x="408" y="4"/>
                    <a:pt x="415" y="11"/>
                  </a:cubicBezTo>
                  <a:cubicBezTo>
                    <a:pt x="423" y="19"/>
                    <a:pt x="427" y="28"/>
                    <a:pt x="427" y="39"/>
                  </a:cubicBezTo>
                  <a:cubicBezTo>
                    <a:pt x="427" y="44"/>
                    <a:pt x="426" y="50"/>
                    <a:pt x="424" y="55"/>
                  </a:cubicBezTo>
                  <a:cubicBezTo>
                    <a:pt x="421" y="60"/>
                    <a:pt x="418" y="66"/>
                    <a:pt x="412" y="72"/>
                  </a:cubicBezTo>
                  <a:cubicBezTo>
                    <a:pt x="407" y="78"/>
                    <a:pt x="398" y="86"/>
                    <a:pt x="386" y="96"/>
                  </a:cubicBezTo>
                  <a:cubicBezTo>
                    <a:pt x="376" y="104"/>
                    <a:pt x="370" y="110"/>
                    <a:pt x="367" y="113"/>
                  </a:cubicBezTo>
                  <a:cubicBezTo>
                    <a:pt x="364" y="116"/>
                    <a:pt x="362" y="119"/>
                    <a:pt x="360" y="122"/>
                  </a:cubicBezTo>
                  <a:lnTo>
                    <a:pt x="427" y="122"/>
                  </a:lnTo>
                  <a:close/>
                  <a:moveTo>
                    <a:pt x="539" y="122"/>
                  </a:moveTo>
                  <a:lnTo>
                    <a:pt x="539" y="138"/>
                  </a:lnTo>
                  <a:lnTo>
                    <a:pt x="448" y="138"/>
                  </a:lnTo>
                  <a:cubicBezTo>
                    <a:pt x="448" y="134"/>
                    <a:pt x="449" y="131"/>
                    <a:pt x="450" y="127"/>
                  </a:cubicBezTo>
                  <a:cubicBezTo>
                    <a:pt x="453" y="121"/>
                    <a:pt x="456" y="114"/>
                    <a:pt x="461" y="108"/>
                  </a:cubicBezTo>
                  <a:cubicBezTo>
                    <a:pt x="466" y="102"/>
                    <a:pt x="474" y="96"/>
                    <a:pt x="483" y="88"/>
                  </a:cubicBezTo>
                  <a:cubicBezTo>
                    <a:pt x="498" y="75"/>
                    <a:pt x="509" y="66"/>
                    <a:pt x="514" y="58"/>
                  </a:cubicBezTo>
                  <a:cubicBezTo>
                    <a:pt x="519" y="51"/>
                    <a:pt x="522" y="45"/>
                    <a:pt x="522" y="38"/>
                  </a:cubicBezTo>
                  <a:cubicBezTo>
                    <a:pt x="522" y="32"/>
                    <a:pt x="519" y="26"/>
                    <a:pt x="514" y="21"/>
                  </a:cubicBezTo>
                  <a:cubicBezTo>
                    <a:pt x="510" y="17"/>
                    <a:pt x="503" y="14"/>
                    <a:pt x="496" y="14"/>
                  </a:cubicBezTo>
                  <a:cubicBezTo>
                    <a:pt x="488" y="14"/>
                    <a:pt x="481" y="17"/>
                    <a:pt x="476" y="22"/>
                  </a:cubicBezTo>
                  <a:cubicBezTo>
                    <a:pt x="471" y="27"/>
                    <a:pt x="469" y="33"/>
                    <a:pt x="469" y="42"/>
                  </a:cubicBezTo>
                  <a:lnTo>
                    <a:pt x="451" y="40"/>
                  </a:lnTo>
                  <a:cubicBezTo>
                    <a:pt x="453" y="27"/>
                    <a:pt x="457" y="17"/>
                    <a:pt x="465" y="11"/>
                  </a:cubicBezTo>
                  <a:cubicBezTo>
                    <a:pt x="473" y="4"/>
                    <a:pt x="483" y="0"/>
                    <a:pt x="496" y="0"/>
                  </a:cubicBezTo>
                  <a:cubicBezTo>
                    <a:pt x="509" y="0"/>
                    <a:pt x="520" y="4"/>
                    <a:pt x="527" y="11"/>
                  </a:cubicBezTo>
                  <a:cubicBezTo>
                    <a:pt x="535" y="19"/>
                    <a:pt x="539" y="28"/>
                    <a:pt x="539" y="39"/>
                  </a:cubicBezTo>
                  <a:cubicBezTo>
                    <a:pt x="539" y="44"/>
                    <a:pt x="538" y="50"/>
                    <a:pt x="536" y="55"/>
                  </a:cubicBezTo>
                  <a:cubicBezTo>
                    <a:pt x="533" y="60"/>
                    <a:pt x="530" y="66"/>
                    <a:pt x="524" y="72"/>
                  </a:cubicBezTo>
                  <a:cubicBezTo>
                    <a:pt x="519" y="78"/>
                    <a:pt x="510" y="86"/>
                    <a:pt x="498" y="96"/>
                  </a:cubicBezTo>
                  <a:cubicBezTo>
                    <a:pt x="488" y="104"/>
                    <a:pt x="482" y="110"/>
                    <a:pt x="479" y="113"/>
                  </a:cubicBezTo>
                  <a:cubicBezTo>
                    <a:pt x="476" y="116"/>
                    <a:pt x="474" y="119"/>
                    <a:pt x="472" y="122"/>
                  </a:cubicBezTo>
                  <a:lnTo>
                    <a:pt x="539"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4" name="Freeform 169"/>
            <p:cNvSpPr>
              <a:spLocks noEditPoints="1"/>
            </p:cNvSpPr>
            <p:nvPr/>
          </p:nvSpPr>
          <p:spPr bwMode="auto">
            <a:xfrm>
              <a:off x="4464050" y="833755"/>
              <a:ext cx="135890" cy="63500"/>
            </a:xfrm>
            <a:custGeom>
              <a:avLst/>
              <a:gdLst>
                <a:gd name="T0" fmla="*/ 51 w 302"/>
                <a:gd name="T1" fmla="*/ 138 h 141"/>
                <a:gd name="T2" fmla="*/ 34 w 302"/>
                <a:gd name="T3" fmla="*/ 138 h 141"/>
                <a:gd name="T4" fmla="*/ 34 w 302"/>
                <a:gd name="T5" fmla="*/ 31 h 141"/>
                <a:gd name="T6" fmla="*/ 18 w 302"/>
                <a:gd name="T7" fmla="*/ 43 h 141"/>
                <a:gd name="T8" fmla="*/ 0 w 302"/>
                <a:gd name="T9" fmla="*/ 51 h 141"/>
                <a:gd name="T10" fmla="*/ 0 w 302"/>
                <a:gd name="T11" fmla="*/ 35 h 141"/>
                <a:gd name="T12" fmla="*/ 25 w 302"/>
                <a:gd name="T13" fmla="*/ 19 h 141"/>
                <a:gd name="T14" fmla="*/ 40 w 302"/>
                <a:gd name="T15" fmla="*/ 0 h 141"/>
                <a:gd name="T16" fmla="*/ 51 w 302"/>
                <a:gd name="T17" fmla="*/ 0 h 141"/>
                <a:gd name="T18" fmla="*/ 51 w 302"/>
                <a:gd name="T19" fmla="*/ 138 h 141"/>
                <a:gd name="T20" fmla="*/ 163 w 302"/>
                <a:gd name="T21" fmla="*/ 138 h 141"/>
                <a:gd name="T22" fmla="*/ 146 w 302"/>
                <a:gd name="T23" fmla="*/ 138 h 141"/>
                <a:gd name="T24" fmla="*/ 146 w 302"/>
                <a:gd name="T25" fmla="*/ 31 h 141"/>
                <a:gd name="T26" fmla="*/ 130 w 302"/>
                <a:gd name="T27" fmla="*/ 43 h 141"/>
                <a:gd name="T28" fmla="*/ 112 w 302"/>
                <a:gd name="T29" fmla="*/ 51 h 141"/>
                <a:gd name="T30" fmla="*/ 112 w 302"/>
                <a:gd name="T31" fmla="*/ 35 h 141"/>
                <a:gd name="T32" fmla="*/ 137 w 302"/>
                <a:gd name="T33" fmla="*/ 19 h 141"/>
                <a:gd name="T34" fmla="*/ 152 w 302"/>
                <a:gd name="T35" fmla="*/ 0 h 141"/>
                <a:gd name="T36" fmla="*/ 163 w 302"/>
                <a:gd name="T37" fmla="*/ 0 h 141"/>
                <a:gd name="T38" fmla="*/ 163 w 302"/>
                <a:gd name="T39" fmla="*/ 138 h 141"/>
                <a:gd name="T40" fmla="*/ 211 w 302"/>
                <a:gd name="T41" fmla="*/ 102 h 141"/>
                <a:gd name="T42" fmla="*/ 229 w 302"/>
                <a:gd name="T43" fmla="*/ 101 h 141"/>
                <a:gd name="T44" fmla="*/ 238 w 302"/>
                <a:gd name="T45" fmla="*/ 120 h 141"/>
                <a:gd name="T46" fmla="*/ 256 w 302"/>
                <a:gd name="T47" fmla="*/ 127 h 141"/>
                <a:gd name="T48" fmla="*/ 276 w 302"/>
                <a:gd name="T49" fmla="*/ 118 h 141"/>
                <a:gd name="T50" fmla="*/ 285 w 302"/>
                <a:gd name="T51" fmla="*/ 93 h 141"/>
                <a:gd name="T52" fmla="*/ 277 w 302"/>
                <a:gd name="T53" fmla="*/ 71 h 141"/>
                <a:gd name="T54" fmla="*/ 255 w 302"/>
                <a:gd name="T55" fmla="*/ 62 h 141"/>
                <a:gd name="T56" fmla="*/ 241 w 302"/>
                <a:gd name="T57" fmla="*/ 66 h 141"/>
                <a:gd name="T58" fmla="*/ 230 w 302"/>
                <a:gd name="T59" fmla="*/ 75 h 141"/>
                <a:gd name="T60" fmla="*/ 214 w 302"/>
                <a:gd name="T61" fmla="*/ 73 h 141"/>
                <a:gd name="T62" fmla="*/ 228 w 302"/>
                <a:gd name="T63" fmla="*/ 3 h 141"/>
                <a:gd name="T64" fmla="*/ 296 w 302"/>
                <a:gd name="T65" fmla="*/ 3 h 141"/>
                <a:gd name="T66" fmla="*/ 296 w 302"/>
                <a:gd name="T67" fmla="*/ 19 h 141"/>
                <a:gd name="T68" fmla="*/ 241 w 302"/>
                <a:gd name="T69" fmla="*/ 19 h 141"/>
                <a:gd name="T70" fmla="*/ 234 w 302"/>
                <a:gd name="T71" fmla="*/ 56 h 141"/>
                <a:gd name="T72" fmla="*/ 260 w 302"/>
                <a:gd name="T73" fmla="*/ 47 h 141"/>
                <a:gd name="T74" fmla="*/ 290 w 302"/>
                <a:gd name="T75" fmla="*/ 60 h 141"/>
                <a:gd name="T76" fmla="*/ 302 w 302"/>
                <a:gd name="T77" fmla="*/ 92 h 141"/>
                <a:gd name="T78" fmla="*/ 292 w 302"/>
                <a:gd name="T79" fmla="*/ 124 h 141"/>
                <a:gd name="T80" fmla="*/ 256 w 302"/>
                <a:gd name="T81" fmla="*/ 141 h 141"/>
                <a:gd name="T82" fmla="*/ 225 w 302"/>
                <a:gd name="T83" fmla="*/ 130 h 141"/>
                <a:gd name="T84" fmla="*/ 211 w 302"/>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11" y="102"/>
                  </a:moveTo>
                  <a:lnTo>
                    <a:pt x="229" y="101"/>
                  </a:lnTo>
                  <a:cubicBezTo>
                    <a:pt x="231" y="110"/>
                    <a:pt x="234" y="116"/>
                    <a:pt x="238" y="120"/>
                  </a:cubicBezTo>
                  <a:cubicBezTo>
                    <a:pt x="243" y="125"/>
                    <a:pt x="249" y="127"/>
                    <a:pt x="256" y="127"/>
                  </a:cubicBezTo>
                  <a:cubicBezTo>
                    <a:pt x="264" y="127"/>
                    <a:pt x="271" y="124"/>
                    <a:pt x="276" y="118"/>
                  </a:cubicBezTo>
                  <a:cubicBezTo>
                    <a:pt x="282" y="112"/>
                    <a:pt x="285" y="103"/>
                    <a:pt x="285" y="93"/>
                  </a:cubicBezTo>
                  <a:cubicBezTo>
                    <a:pt x="285" y="84"/>
                    <a:pt x="282" y="76"/>
                    <a:pt x="277" y="71"/>
                  </a:cubicBezTo>
                  <a:cubicBezTo>
                    <a:pt x="271" y="65"/>
                    <a:pt x="264" y="62"/>
                    <a:pt x="255" y="62"/>
                  </a:cubicBezTo>
                  <a:cubicBezTo>
                    <a:pt x="250" y="62"/>
                    <a:pt x="245" y="63"/>
                    <a:pt x="241" y="66"/>
                  </a:cubicBezTo>
                  <a:cubicBezTo>
                    <a:pt x="236" y="68"/>
                    <a:pt x="233" y="72"/>
                    <a:pt x="230" y="75"/>
                  </a:cubicBezTo>
                  <a:lnTo>
                    <a:pt x="214" y="73"/>
                  </a:lnTo>
                  <a:lnTo>
                    <a:pt x="228" y="3"/>
                  </a:lnTo>
                  <a:lnTo>
                    <a:pt x="296" y="3"/>
                  </a:lnTo>
                  <a:lnTo>
                    <a:pt x="296" y="19"/>
                  </a:lnTo>
                  <a:lnTo>
                    <a:pt x="241" y="19"/>
                  </a:lnTo>
                  <a:lnTo>
                    <a:pt x="234" y="56"/>
                  </a:lnTo>
                  <a:cubicBezTo>
                    <a:pt x="242" y="50"/>
                    <a:pt x="251" y="47"/>
                    <a:pt x="260" y="47"/>
                  </a:cubicBezTo>
                  <a:cubicBezTo>
                    <a:pt x="272" y="47"/>
                    <a:pt x="282" y="51"/>
                    <a:pt x="290" y="60"/>
                  </a:cubicBezTo>
                  <a:cubicBezTo>
                    <a:pt x="298" y="68"/>
                    <a:pt x="302" y="79"/>
                    <a:pt x="302" y="92"/>
                  </a:cubicBezTo>
                  <a:cubicBezTo>
                    <a:pt x="302" y="104"/>
                    <a:pt x="299" y="115"/>
                    <a:pt x="292" y="124"/>
                  </a:cubicBezTo>
                  <a:cubicBezTo>
                    <a:pt x="283" y="135"/>
                    <a:pt x="271" y="141"/>
                    <a:pt x="256"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5" name="Freeform 170"/>
            <p:cNvSpPr>
              <a:spLocks noEditPoints="1"/>
            </p:cNvSpPr>
            <p:nvPr/>
          </p:nvSpPr>
          <p:spPr bwMode="auto">
            <a:xfrm>
              <a:off x="5132705" y="833755"/>
              <a:ext cx="158750" cy="635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6" name="Freeform 171"/>
            <p:cNvSpPr>
              <a:spLocks noEditPoints="1"/>
            </p:cNvSpPr>
            <p:nvPr/>
          </p:nvSpPr>
          <p:spPr bwMode="auto">
            <a:xfrm>
              <a:off x="1336040" y="977900"/>
              <a:ext cx="193675" cy="64135"/>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32 w 429"/>
                <a:gd name="T11" fmla="*/ 101 h 141"/>
                <a:gd name="T12" fmla="*/ 159 w 429"/>
                <a:gd name="T13" fmla="*/ 127 h 141"/>
                <a:gd name="T14" fmla="*/ 188 w 429"/>
                <a:gd name="T15" fmla="*/ 93 h 141"/>
                <a:gd name="T16" fmla="*/ 158 w 429"/>
                <a:gd name="T17" fmla="*/ 62 h 141"/>
                <a:gd name="T18" fmla="*/ 133 w 429"/>
                <a:gd name="T19" fmla="*/ 75 h 141"/>
                <a:gd name="T20" fmla="*/ 131 w 429"/>
                <a:gd name="T21" fmla="*/ 3 h 141"/>
                <a:gd name="T22" fmla="*/ 199 w 429"/>
                <a:gd name="T23" fmla="*/ 19 h 141"/>
                <a:gd name="T24" fmla="*/ 137 w 429"/>
                <a:gd name="T25" fmla="*/ 56 h 141"/>
                <a:gd name="T26" fmla="*/ 193 w 429"/>
                <a:gd name="T27" fmla="*/ 60 h 141"/>
                <a:gd name="T28" fmla="*/ 195 w 429"/>
                <a:gd name="T29" fmla="*/ 124 h 141"/>
                <a:gd name="T30" fmla="*/ 128 w 429"/>
                <a:gd name="T31" fmla="*/ 130 h 141"/>
                <a:gd name="T32" fmla="*/ 314 w 429"/>
                <a:gd name="T33" fmla="*/ 35 h 141"/>
                <a:gd name="T34" fmla="*/ 291 w 429"/>
                <a:gd name="T35" fmla="*/ 21 h 141"/>
                <a:gd name="T36" fmla="*/ 260 w 429"/>
                <a:gd name="T37" fmla="*/ 19 h 141"/>
                <a:gd name="T38" fmla="*/ 242 w 429"/>
                <a:gd name="T39" fmla="*/ 67 h 141"/>
                <a:gd name="T40" fmla="*/ 276 w 429"/>
                <a:gd name="T41" fmla="*/ 49 h 141"/>
                <a:gd name="T42" fmla="*/ 316 w 429"/>
                <a:gd name="T43" fmla="*/ 94 h 141"/>
                <a:gd name="T44" fmla="*/ 295 w 429"/>
                <a:gd name="T45" fmla="*/ 135 h 141"/>
                <a:gd name="T46" fmla="*/ 239 w 429"/>
                <a:gd name="T47" fmla="*/ 125 h 141"/>
                <a:gd name="T48" fmla="*/ 240 w 429"/>
                <a:gd name="T49" fmla="*/ 16 h 141"/>
                <a:gd name="T50" fmla="*/ 302 w 429"/>
                <a:gd name="T51" fmla="*/ 10 h 141"/>
                <a:gd name="T52" fmla="*/ 245 w 429"/>
                <a:gd name="T53" fmla="*/ 94 h 141"/>
                <a:gd name="T54" fmla="*/ 259 w 429"/>
                <a:gd name="T55" fmla="*/ 123 h 141"/>
                <a:gd name="T56" fmla="*/ 291 w 429"/>
                <a:gd name="T57" fmla="*/ 118 h 141"/>
                <a:gd name="T58" fmla="*/ 292 w 429"/>
                <a:gd name="T59" fmla="*/ 72 h 141"/>
                <a:gd name="T60" fmla="*/ 253 w 429"/>
                <a:gd name="T61" fmla="*/ 72 h 141"/>
                <a:gd name="T62" fmla="*/ 341 w 429"/>
                <a:gd name="T63" fmla="*/ 107 h 141"/>
                <a:gd name="T64" fmla="*/ 365 w 429"/>
                <a:gd name="T65" fmla="*/ 122 h 141"/>
                <a:gd name="T66" fmla="*/ 394 w 429"/>
                <a:gd name="T67" fmla="*/ 123 h 141"/>
                <a:gd name="T68" fmla="*/ 409 w 429"/>
                <a:gd name="T69" fmla="*/ 98 h 141"/>
                <a:gd name="T70" fmla="*/ 412 w 429"/>
                <a:gd name="T71" fmla="*/ 74 h 141"/>
                <a:gd name="T72" fmla="*/ 379 w 429"/>
                <a:gd name="T73" fmla="*/ 92 h 141"/>
                <a:gd name="T74" fmla="*/ 338 w 429"/>
                <a:gd name="T75" fmla="*/ 47 h 141"/>
                <a:gd name="T76" fmla="*/ 382 w 429"/>
                <a:gd name="T77" fmla="*/ 0 h 141"/>
                <a:gd name="T78" fmla="*/ 423 w 429"/>
                <a:gd name="T79" fmla="*/ 28 h 141"/>
                <a:gd name="T80" fmla="*/ 423 w 429"/>
                <a:gd name="T81" fmla="*/ 109 h 141"/>
                <a:gd name="T82" fmla="*/ 380 w 429"/>
                <a:gd name="T83" fmla="*/ 141 h 141"/>
                <a:gd name="T84" fmla="*/ 341 w 429"/>
                <a:gd name="T85" fmla="*/ 107 h 141"/>
                <a:gd name="T86" fmla="*/ 402 w 429"/>
                <a:gd name="T87" fmla="*/ 23 h 141"/>
                <a:gd name="T88" fmla="*/ 364 w 429"/>
                <a:gd name="T89" fmla="*/ 24 h 141"/>
                <a:gd name="T90" fmla="*/ 364 w 429"/>
                <a:gd name="T91" fmla="*/ 69 h 141"/>
                <a:gd name="T92" fmla="*/ 402 w 429"/>
                <a:gd name="T93"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2" y="101"/>
                  </a:lnTo>
                  <a:cubicBezTo>
                    <a:pt x="134" y="110"/>
                    <a:pt x="137" y="116"/>
                    <a:pt x="141" y="120"/>
                  </a:cubicBezTo>
                  <a:cubicBezTo>
                    <a:pt x="146" y="125"/>
                    <a:pt x="152" y="127"/>
                    <a:pt x="159" y="127"/>
                  </a:cubicBezTo>
                  <a:cubicBezTo>
                    <a:pt x="167" y="127"/>
                    <a:pt x="174" y="124"/>
                    <a:pt x="179" y="118"/>
                  </a:cubicBezTo>
                  <a:cubicBezTo>
                    <a:pt x="185" y="112"/>
                    <a:pt x="188" y="103"/>
                    <a:pt x="188" y="93"/>
                  </a:cubicBezTo>
                  <a:cubicBezTo>
                    <a:pt x="188" y="84"/>
                    <a:pt x="185" y="76"/>
                    <a:pt x="180" y="71"/>
                  </a:cubicBezTo>
                  <a:cubicBezTo>
                    <a:pt x="174" y="65"/>
                    <a:pt x="167" y="62"/>
                    <a:pt x="158" y="62"/>
                  </a:cubicBezTo>
                  <a:cubicBezTo>
                    <a:pt x="153" y="62"/>
                    <a:pt x="148" y="63"/>
                    <a:pt x="144" y="66"/>
                  </a:cubicBezTo>
                  <a:cubicBezTo>
                    <a:pt x="139" y="68"/>
                    <a:pt x="136" y="72"/>
                    <a:pt x="133" y="75"/>
                  </a:cubicBezTo>
                  <a:lnTo>
                    <a:pt x="117" y="73"/>
                  </a:lnTo>
                  <a:lnTo>
                    <a:pt x="131" y="3"/>
                  </a:lnTo>
                  <a:lnTo>
                    <a:pt x="199" y="3"/>
                  </a:lnTo>
                  <a:lnTo>
                    <a:pt x="199" y="19"/>
                  </a:lnTo>
                  <a:lnTo>
                    <a:pt x="144" y="19"/>
                  </a:lnTo>
                  <a:lnTo>
                    <a:pt x="137" y="56"/>
                  </a:lnTo>
                  <a:cubicBezTo>
                    <a:pt x="145" y="50"/>
                    <a:pt x="154" y="47"/>
                    <a:pt x="163" y="47"/>
                  </a:cubicBezTo>
                  <a:cubicBezTo>
                    <a:pt x="175" y="47"/>
                    <a:pt x="185" y="51"/>
                    <a:pt x="193" y="60"/>
                  </a:cubicBezTo>
                  <a:cubicBezTo>
                    <a:pt x="201" y="68"/>
                    <a:pt x="205" y="79"/>
                    <a:pt x="205" y="92"/>
                  </a:cubicBezTo>
                  <a:cubicBezTo>
                    <a:pt x="205" y="104"/>
                    <a:pt x="202" y="115"/>
                    <a:pt x="195" y="124"/>
                  </a:cubicBezTo>
                  <a:cubicBezTo>
                    <a:pt x="186" y="135"/>
                    <a:pt x="174" y="141"/>
                    <a:pt x="159" y="141"/>
                  </a:cubicBezTo>
                  <a:cubicBezTo>
                    <a:pt x="146" y="141"/>
                    <a:pt x="136" y="137"/>
                    <a:pt x="128" y="130"/>
                  </a:cubicBezTo>
                  <a:cubicBezTo>
                    <a:pt x="120" y="123"/>
                    <a:pt x="116" y="114"/>
                    <a:pt x="114" y="102"/>
                  </a:cubicBezTo>
                  <a:close/>
                  <a:moveTo>
                    <a:pt x="314" y="35"/>
                  </a:moveTo>
                  <a:lnTo>
                    <a:pt x="297" y="36"/>
                  </a:lnTo>
                  <a:cubicBezTo>
                    <a:pt x="296" y="29"/>
                    <a:pt x="294" y="24"/>
                    <a:pt x="291" y="21"/>
                  </a:cubicBezTo>
                  <a:cubicBezTo>
                    <a:pt x="286" y="17"/>
                    <a:pt x="281" y="14"/>
                    <a:pt x="274" y="14"/>
                  </a:cubicBezTo>
                  <a:cubicBezTo>
                    <a:pt x="269" y="14"/>
                    <a:pt x="264" y="16"/>
                    <a:pt x="260" y="19"/>
                  </a:cubicBezTo>
                  <a:cubicBezTo>
                    <a:pt x="255" y="23"/>
                    <a:pt x="250" y="28"/>
                    <a:pt x="247" y="36"/>
                  </a:cubicBezTo>
                  <a:cubicBezTo>
                    <a:pt x="244" y="43"/>
                    <a:pt x="243" y="54"/>
                    <a:pt x="242" y="67"/>
                  </a:cubicBezTo>
                  <a:cubicBezTo>
                    <a:pt x="246" y="61"/>
                    <a:pt x="251" y="57"/>
                    <a:pt x="257" y="54"/>
                  </a:cubicBezTo>
                  <a:cubicBezTo>
                    <a:pt x="263" y="51"/>
                    <a:pt x="269" y="49"/>
                    <a:pt x="276" y="49"/>
                  </a:cubicBezTo>
                  <a:cubicBezTo>
                    <a:pt x="287" y="49"/>
                    <a:pt x="297" y="53"/>
                    <a:pt x="305" y="62"/>
                  </a:cubicBezTo>
                  <a:cubicBezTo>
                    <a:pt x="313" y="70"/>
                    <a:pt x="316" y="81"/>
                    <a:pt x="316" y="94"/>
                  </a:cubicBezTo>
                  <a:cubicBezTo>
                    <a:pt x="316" y="102"/>
                    <a:pt x="315" y="110"/>
                    <a:pt x="311" y="118"/>
                  </a:cubicBezTo>
                  <a:cubicBezTo>
                    <a:pt x="307" y="125"/>
                    <a:pt x="302" y="131"/>
                    <a:pt x="295" y="135"/>
                  </a:cubicBezTo>
                  <a:cubicBezTo>
                    <a:pt x="289" y="139"/>
                    <a:pt x="282" y="141"/>
                    <a:pt x="273" y="141"/>
                  </a:cubicBezTo>
                  <a:cubicBezTo>
                    <a:pt x="259" y="141"/>
                    <a:pt x="248" y="136"/>
                    <a:pt x="239" y="125"/>
                  </a:cubicBezTo>
                  <a:cubicBezTo>
                    <a:pt x="230" y="115"/>
                    <a:pt x="226" y="98"/>
                    <a:pt x="226" y="74"/>
                  </a:cubicBezTo>
                  <a:cubicBezTo>
                    <a:pt x="226" y="48"/>
                    <a:pt x="231" y="28"/>
                    <a:pt x="240" y="16"/>
                  </a:cubicBezTo>
                  <a:cubicBezTo>
                    <a:pt x="249" y="6"/>
                    <a:pt x="260" y="0"/>
                    <a:pt x="275" y="0"/>
                  </a:cubicBezTo>
                  <a:cubicBezTo>
                    <a:pt x="286" y="0"/>
                    <a:pt x="295" y="4"/>
                    <a:pt x="302" y="10"/>
                  </a:cubicBezTo>
                  <a:cubicBezTo>
                    <a:pt x="309" y="16"/>
                    <a:pt x="313" y="24"/>
                    <a:pt x="314" y="35"/>
                  </a:cubicBezTo>
                  <a:close/>
                  <a:moveTo>
                    <a:pt x="245" y="94"/>
                  </a:moveTo>
                  <a:cubicBezTo>
                    <a:pt x="245" y="100"/>
                    <a:pt x="246" y="105"/>
                    <a:pt x="249" y="111"/>
                  </a:cubicBezTo>
                  <a:cubicBezTo>
                    <a:pt x="251" y="116"/>
                    <a:pt x="255" y="120"/>
                    <a:pt x="259" y="123"/>
                  </a:cubicBezTo>
                  <a:cubicBezTo>
                    <a:pt x="264" y="126"/>
                    <a:pt x="268" y="127"/>
                    <a:pt x="273" y="127"/>
                  </a:cubicBezTo>
                  <a:cubicBezTo>
                    <a:pt x="280" y="127"/>
                    <a:pt x="286" y="124"/>
                    <a:pt x="291" y="118"/>
                  </a:cubicBezTo>
                  <a:cubicBezTo>
                    <a:pt x="297" y="113"/>
                    <a:pt x="299" y="105"/>
                    <a:pt x="299" y="95"/>
                  </a:cubicBezTo>
                  <a:cubicBezTo>
                    <a:pt x="299" y="85"/>
                    <a:pt x="297" y="78"/>
                    <a:pt x="292" y="72"/>
                  </a:cubicBezTo>
                  <a:cubicBezTo>
                    <a:pt x="287" y="67"/>
                    <a:pt x="280" y="64"/>
                    <a:pt x="272" y="64"/>
                  </a:cubicBezTo>
                  <a:cubicBezTo>
                    <a:pt x="265" y="64"/>
                    <a:pt x="258" y="67"/>
                    <a:pt x="253" y="72"/>
                  </a:cubicBezTo>
                  <a:cubicBezTo>
                    <a:pt x="248" y="78"/>
                    <a:pt x="245" y="85"/>
                    <a:pt x="245" y="94"/>
                  </a:cubicBezTo>
                  <a:close/>
                  <a:moveTo>
                    <a:pt x="341" y="107"/>
                  </a:moveTo>
                  <a:lnTo>
                    <a:pt x="357" y="105"/>
                  </a:lnTo>
                  <a:cubicBezTo>
                    <a:pt x="359" y="113"/>
                    <a:pt x="361" y="118"/>
                    <a:pt x="365" y="122"/>
                  </a:cubicBezTo>
                  <a:cubicBezTo>
                    <a:pt x="369" y="125"/>
                    <a:pt x="374" y="127"/>
                    <a:pt x="380" y="127"/>
                  </a:cubicBezTo>
                  <a:cubicBezTo>
                    <a:pt x="385" y="127"/>
                    <a:pt x="390" y="126"/>
                    <a:pt x="394" y="123"/>
                  </a:cubicBezTo>
                  <a:cubicBezTo>
                    <a:pt x="398" y="121"/>
                    <a:pt x="401" y="118"/>
                    <a:pt x="403" y="114"/>
                  </a:cubicBezTo>
                  <a:cubicBezTo>
                    <a:pt x="406" y="110"/>
                    <a:pt x="408" y="105"/>
                    <a:pt x="409" y="98"/>
                  </a:cubicBezTo>
                  <a:cubicBezTo>
                    <a:pt x="411" y="91"/>
                    <a:pt x="412" y="84"/>
                    <a:pt x="412" y="77"/>
                  </a:cubicBezTo>
                  <a:cubicBezTo>
                    <a:pt x="412" y="76"/>
                    <a:pt x="412" y="75"/>
                    <a:pt x="412" y="74"/>
                  </a:cubicBezTo>
                  <a:cubicBezTo>
                    <a:pt x="409" y="79"/>
                    <a:pt x="404" y="83"/>
                    <a:pt x="398" y="87"/>
                  </a:cubicBezTo>
                  <a:cubicBezTo>
                    <a:pt x="392" y="90"/>
                    <a:pt x="386" y="92"/>
                    <a:pt x="379" y="92"/>
                  </a:cubicBezTo>
                  <a:cubicBezTo>
                    <a:pt x="368" y="92"/>
                    <a:pt x="358" y="88"/>
                    <a:pt x="350" y="80"/>
                  </a:cubicBezTo>
                  <a:cubicBezTo>
                    <a:pt x="342" y="71"/>
                    <a:pt x="338" y="60"/>
                    <a:pt x="338" y="47"/>
                  </a:cubicBezTo>
                  <a:cubicBezTo>
                    <a:pt x="338" y="33"/>
                    <a:pt x="343" y="22"/>
                    <a:pt x="351" y="13"/>
                  </a:cubicBezTo>
                  <a:cubicBezTo>
                    <a:pt x="359" y="5"/>
                    <a:pt x="369" y="0"/>
                    <a:pt x="382" y="0"/>
                  </a:cubicBezTo>
                  <a:cubicBezTo>
                    <a:pt x="391" y="0"/>
                    <a:pt x="399" y="3"/>
                    <a:pt x="406" y="8"/>
                  </a:cubicBezTo>
                  <a:cubicBezTo>
                    <a:pt x="414" y="13"/>
                    <a:pt x="419" y="19"/>
                    <a:pt x="423" y="28"/>
                  </a:cubicBezTo>
                  <a:cubicBezTo>
                    <a:pt x="427" y="37"/>
                    <a:pt x="429" y="50"/>
                    <a:pt x="429" y="67"/>
                  </a:cubicBezTo>
                  <a:cubicBezTo>
                    <a:pt x="429" y="84"/>
                    <a:pt x="427" y="98"/>
                    <a:pt x="423" y="109"/>
                  </a:cubicBezTo>
                  <a:cubicBezTo>
                    <a:pt x="419" y="119"/>
                    <a:pt x="414" y="127"/>
                    <a:pt x="406" y="133"/>
                  </a:cubicBezTo>
                  <a:cubicBezTo>
                    <a:pt x="399" y="138"/>
                    <a:pt x="390" y="141"/>
                    <a:pt x="380" y="141"/>
                  </a:cubicBezTo>
                  <a:cubicBezTo>
                    <a:pt x="369" y="141"/>
                    <a:pt x="360" y="138"/>
                    <a:pt x="353" y="132"/>
                  </a:cubicBezTo>
                  <a:cubicBezTo>
                    <a:pt x="346" y="126"/>
                    <a:pt x="342" y="118"/>
                    <a:pt x="341" y="107"/>
                  </a:cubicBezTo>
                  <a:close/>
                  <a:moveTo>
                    <a:pt x="410" y="46"/>
                  </a:moveTo>
                  <a:cubicBezTo>
                    <a:pt x="410" y="36"/>
                    <a:pt x="407" y="29"/>
                    <a:pt x="402" y="23"/>
                  </a:cubicBezTo>
                  <a:cubicBezTo>
                    <a:pt x="397" y="17"/>
                    <a:pt x="391" y="14"/>
                    <a:pt x="384" y="14"/>
                  </a:cubicBezTo>
                  <a:cubicBezTo>
                    <a:pt x="376" y="14"/>
                    <a:pt x="370" y="18"/>
                    <a:pt x="364" y="24"/>
                  </a:cubicBezTo>
                  <a:cubicBezTo>
                    <a:pt x="359" y="30"/>
                    <a:pt x="356" y="38"/>
                    <a:pt x="356" y="47"/>
                  </a:cubicBezTo>
                  <a:cubicBezTo>
                    <a:pt x="356" y="56"/>
                    <a:pt x="358" y="63"/>
                    <a:pt x="364" y="69"/>
                  </a:cubicBezTo>
                  <a:cubicBezTo>
                    <a:pt x="369" y="74"/>
                    <a:pt x="376" y="77"/>
                    <a:pt x="383" y="77"/>
                  </a:cubicBezTo>
                  <a:cubicBezTo>
                    <a:pt x="391" y="77"/>
                    <a:pt x="397" y="74"/>
                    <a:pt x="402" y="69"/>
                  </a:cubicBezTo>
                  <a:cubicBezTo>
                    <a:pt x="407" y="63"/>
                    <a:pt x="410" y="56"/>
                    <a:pt x="410"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7" name="Freeform 172"/>
            <p:cNvSpPr>
              <a:spLocks noEditPoints="1"/>
            </p:cNvSpPr>
            <p:nvPr/>
          </p:nvSpPr>
          <p:spPr bwMode="auto">
            <a:xfrm>
              <a:off x="1845945" y="977900"/>
              <a:ext cx="159385" cy="64135"/>
            </a:xfrm>
            <a:custGeom>
              <a:avLst/>
              <a:gdLst>
                <a:gd name="T0" fmla="*/ 0 w 353"/>
                <a:gd name="T1" fmla="*/ 119 h 141"/>
                <a:gd name="T2" fmla="*/ 19 w 353"/>
                <a:gd name="T3" fmla="*/ 138 h 141"/>
                <a:gd name="T4" fmla="*/ 41 w 353"/>
                <a:gd name="T5" fmla="*/ 107 h 141"/>
                <a:gd name="T6" fmla="*/ 65 w 353"/>
                <a:gd name="T7" fmla="*/ 122 h 141"/>
                <a:gd name="T8" fmla="*/ 94 w 353"/>
                <a:gd name="T9" fmla="*/ 123 h 141"/>
                <a:gd name="T10" fmla="*/ 109 w 353"/>
                <a:gd name="T11" fmla="*/ 98 h 141"/>
                <a:gd name="T12" fmla="*/ 112 w 353"/>
                <a:gd name="T13" fmla="*/ 74 h 141"/>
                <a:gd name="T14" fmla="*/ 79 w 353"/>
                <a:gd name="T15" fmla="*/ 92 h 141"/>
                <a:gd name="T16" fmla="*/ 38 w 353"/>
                <a:gd name="T17" fmla="*/ 47 h 141"/>
                <a:gd name="T18" fmla="*/ 82 w 353"/>
                <a:gd name="T19" fmla="*/ 0 h 141"/>
                <a:gd name="T20" fmla="*/ 123 w 353"/>
                <a:gd name="T21" fmla="*/ 28 h 141"/>
                <a:gd name="T22" fmla="*/ 123 w 353"/>
                <a:gd name="T23" fmla="*/ 109 h 141"/>
                <a:gd name="T24" fmla="*/ 80 w 353"/>
                <a:gd name="T25" fmla="*/ 141 h 141"/>
                <a:gd name="T26" fmla="*/ 41 w 353"/>
                <a:gd name="T27" fmla="*/ 107 h 141"/>
                <a:gd name="T28" fmla="*/ 102 w 353"/>
                <a:gd name="T29" fmla="*/ 23 h 141"/>
                <a:gd name="T30" fmla="*/ 64 w 353"/>
                <a:gd name="T31" fmla="*/ 24 h 141"/>
                <a:gd name="T32" fmla="*/ 64 w 353"/>
                <a:gd name="T33" fmla="*/ 69 h 141"/>
                <a:gd name="T34" fmla="*/ 102 w 353"/>
                <a:gd name="T35" fmla="*/ 69 h 141"/>
                <a:gd name="T36" fmla="*/ 239 w 353"/>
                <a:gd name="T37" fmla="*/ 122 h 141"/>
                <a:gd name="T38" fmla="*/ 148 w 353"/>
                <a:gd name="T39" fmla="*/ 138 h 141"/>
                <a:gd name="T40" fmla="*/ 161 w 353"/>
                <a:gd name="T41" fmla="*/ 108 h 141"/>
                <a:gd name="T42" fmla="*/ 214 w 353"/>
                <a:gd name="T43" fmla="*/ 58 h 141"/>
                <a:gd name="T44" fmla="*/ 214 w 353"/>
                <a:gd name="T45" fmla="*/ 21 h 141"/>
                <a:gd name="T46" fmla="*/ 176 w 353"/>
                <a:gd name="T47" fmla="*/ 22 h 141"/>
                <a:gd name="T48" fmla="*/ 151 w 353"/>
                <a:gd name="T49" fmla="*/ 40 h 141"/>
                <a:gd name="T50" fmla="*/ 196 w 353"/>
                <a:gd name="T51" fmla="*/ 0 h 141"/>
                <a:gd name="T52" fmla="*/ 239 w 353"/>
                <a:gd name="T53" fmla="*/ 39 h 141"/>
                <a:gd name="T54" fmla="*/ 224 w 353"/>
                <a:gd name="T55" fmla="*/ 72 h 141"/>
                <a:gd name="T56" fmla="*/ 179 w 353"/>
                <a:gd name="T57" fmla="*/ 113 h 141"/>
                <a:gd name="T58" fmla="*/ 239 w 353"/>
                <a:gd name="T59" fmla="*/ 122 h 141"/>
                <a:gd name="T60" fmla="*/ 280 w 353"/>
                <a:gd name="T61" fmla="*/ 101 h 141"/>
                <a:gd name="T62" fmla="*/ 307 w 353"/>
                <a:gd name="T63" fmla="*/ 127 h 141"/>
                <a:gd name="T64" fmla="*/ 336 w 353"/>
                <a:gd name="T65" fmla="*/ 93 h 141"/>
                <a:gd name="T66" fmla="*/ 306 w 353"/>
                <a:gd name="T67" fmla="*/ 62 h 141"/>
                <a:gd name="T68" fmla="*/ 281 w 353"/>
                <a:gd name="T69" fmla="*/ 75 h 141"/>
                <a:gd name="T70" fmla="*/ 279 w 353"/>
                <a:gd name="T71" fmla="*/ 3 h 141"/>
                <a:gd name="T72" fmla="*/ 347 w 353"/>
                <a:gd name="T73" fmla="*/ 19 h 141"/>
                <a:gd name="T74" fmla="*/ 285 w 353"/>
                <a:gd name="T75" fmla="*/ 56 h 141"/>
                <a:gd name="T76" fmla="*/ 341 w 353"/>
                <a:gd name="T77" fmla="*/ 60 h 141"/>
                <a:gd name="T78" fmla="*/ 343 w 353"/>
                <a:gd name="T79" fmla="*/ 124 h 141"/>
                <a:gd name="T80" fmla="*/ 276 w 353"/>
                <a:gd name="T81"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3" h="141">
                  <a:moveTo>
                    <a:pt x="0" y="138"/>
                  </a:moveTo>
                  <a:lnTo>
                    <a:pt x="0" y="119"/>
                  </a:lnTo>
                  <a:lnTo>
                    <a:pt x="19" y="119"/>
                  </a:lnTo>
                  <a:lnTo>
                    <a:pt x="19" y="138"/>
                  </a:lnTo>
                  <a:lnTo>
                    <a:pt x="0" y="138"/>
                  </a:lnTo>
                  <a:close/>
                  <a:moveTo>
                    <a:pt x="41" y="107"/>
                  </a:moveTo>
                  <a:lnTo>
                    <a:pt x="57" y="105"/>
                  </a:lnTo>
                  <a:cubicBezTo>
                    <a:pt x="59" y="113"/>
                    <a:pt x="61" y="118"/>
                    <a:pt x="65" y="122"/>
                  </a:cubicBezTo>
                  <a:cubicBezTo>
                    <a:pt x="69" y="125"/>
                    <a:pt x="74" y="127"/>
                    <a:pt x="80" y="127"/>
                  </a:cubicBezTo>
                  <a:cubicBezTo>
                    <a:pt x="85" y="127"/>
                    <a:pt x="90" y="126"/>
                    <a:pt x="94" y="123"/>
                  </a:cubicBezTo>
                  <a:cubicBezTo>
                    <a:pt x="98" y="121"/>
                    <a:pt x="101" y="118"/>
                    <a:pt x="103" y="114"/>
                  </a:cubicBezTo>
                  <a:cubicBezTo>
                    <a:pt x="106" y="110"/>
                    <a:pt x="108" y="105"/>
                    <a:pt x="109" y="98"/>
                  </a:cubicBezTo>
                  <a:cubicBezTo>
                    <a:pt x="111" y="91"/>
                    <a:pt x="112" y="84"/>
                    <a:pt x="112" y="77"/>
                  </a:cubicBezTo>
                  <a:cubicBezTo>
                    <a:pt x="112" y="76"/>
                    <a:pt x="112" y="75"/>
                    <a:pt x="112" y="74"/>
                  </a:cubicBezTo>
                  <a:cubicBezTo>
                    <a:pt x="109" y="79"/>
                    <a:pt x="104" y="83"/>
                    <a:pt x="98" y="87"/>
                  </a:cubicBezTo>
                  <a:cubicBezTo>
                    <a:pt x="92" y="90"/>
                    <a:pt x="86" y="92"/>
                    <a:pt x="79" y="92"/>
                  </a:cubicBezTo>
                  <a:cubicBezTo>
                    <a:pt x="68" y="92"/>
                    <a:pt x="58" y="88"/>
                    <a:pt x="50" y="80"/>
                  </a:cubicBezTo>
                  <a:cubicBezTo>
                    <a:pt x="42" y="71"/>
                    <a:pt x="38" y="60"/>
                    <a:pt x="38" y="47"/>
                  </a:cubicBezTo>
                  <a:cubicBezTo>
                    <a:pt x="38" y="33"/>
                    <a:pt x="43" y="22"/>
                    <a:pt x="51" y="13"/>
                  </a:cubicBezTo>
                  <a:cubicBezTo>
                    <a:pt x="59" y="5"/>
                    <a:pt x="69" y="0"/>
                    <a:pt x="82" y="0"/>
                  </a:cubicBezTo>
                  <a:cubicBezTo>
                    <a:pt x="91" y="0"/>
                    <a:pt x="99" y="3"/>
                    <a:pt x="106" y="8"/>
                  </a:cubicBezTo>
                  <a:cubicBezTo>
                    <a:pt x="114" y="13"/>
                    <a:pt x="119" y="19"/>
                    <a:pt x="123" y="28"/>
                  </a:cubicBezTo>
                  <a:cubicBezTo>
                    <a:pt x="127" y="37"/>
                    <a:pt x="129" y="50"/>
                    <a:pt x="129" y="67"/>
                  </a:cubicBezTo>
                  <a:cubicBezTo>
                    <a:pt x="129" y="84"/>
                    <a:pt x="127" y="98"/>
                    <a:pt x="123" y="109"/>
                  </a:cubicBezTo>
                  <a:cubicBezTo>
                    <a:pt x="119" y="119"/>
                    <a:pt x="114" y="127"/>
                    <a:pt x="106" y="133"/>
                  </a:cubicBezTo>
                  <a:cubicBezTo>
                    <a:pt x="99" y="138"/>
                    <a:pt x="90" y="141"/>
                    <a:pt x="80" y="141"/>
                  </a:cubicBezTo>
                  <a:cubicBezTo>
                    <a:pt x="69" y="141"/>
                    <a:pt x="60" y="138"/>
                    <a:pt x="53" y="132"/>
                  </a:cubicBezTo>
                  <a:cubicBezTo>
                    <a:pt x="46" y="126"/>
                    <a:pt x="42" y="118"/>
                    <a:pt x="41" y="107"/>
                  </a:cubicBezTo>
                  <a:close/>
                  <a:moveTo>
                    <a:pt x="110" y="46"/>
                  </a:moveTo>
                  <a:cubicBezTo>
                    <a:pt x="110" y="36"/>
                    <a:pt x="107" y="29"/>
                    <a:pt x="102" y="23"/>
                  </a:cubicBezTo>
                  <a:cubicBezTo>
                    <a:pt x="97" y="17"/>
                    <a:pt x="91" y="14"/>
                    <a:pt x="84" y="14"/>
                  </a:cubicBezTo>
                  <a:cubicBezTo>
                    <a:pt x="76" y="14"/>
                    <a:pt x="70" y="18"/>
                    <a:pt x="64" y="24"/>
                  </a:cubicBezTo>
                  <a:cubicBezTo>
                    <a:pt x="59" y="30"/>
                    <a:pt x="56" y="38"/>
                    <a:pt x="56" y="47"/>
                  </a:cubicBezTo>
                  <a:cubicBezTo>
                    <a:pt x="56" y="56"/>
                    <a:pt x="58" y="63"/>
                    <a:pt x="64" y="69"/>
                  </a:cubicBezTo>
                  <a:cubicBezTo>
                    <a:pt x="69" y="74"/>
                    <a:pt x="76" y="77"/>
                    <a:pt x="83" y="77"/>
                  </a:cubicBezTo>
                  <a:cubicBezTo>
                    <a:pt x="91" y="77"/>
                    <a:pt x="97" y="74"/>
                    <a:pt x="102" y="69"/>
                  </a:cubicBezTo>
                  <a:cubicBezTo>
                    <a:pt x="107" y="63"/>
                    <a:pt x="110" y="56"/>
                    <a:pt x="110" y="46"/>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8" name="Freeform 173"/>
            <p:cNvSpPr>
              <a:spLocks noEditPoints="1"/>
            </p:cNvSpPr>
            <p:nvPr/>
          </p:nvSpPr>
          <p:spPr bwMode="auto">
            <a:xfrm>
              <a:off x="2538095" y="977900"/>
              <a:ext cx="158750" cy="64135"/>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76 w 352"/>
                <a:gd name="T27" fmla="*/ 64 h 141"/>
                <a:gd name="T28" fmla="*/ 156 w 352"/>
                <a:gd name="T29" fmla="*/ 36 h 141"/>
                <a:gd name="T30" fmla="*/ 195 w 352"/>
                <a:gd name="T31" fmla="*/ 0 h 141"/>
                <a:gd name="T32" fmla="*/ 235 w 352"/>
                <a:gd name="T33" fmla="*/ 36 h 141"/>
                <a:gd name="T34" fmla="*/ 215 w 352"/>
                <a:gd name="T35" fmla="*/ 64 h 141"/>
                <a:gd name="T36" fmla="*/ 241 w 352"/>
                <a:gd name="T37" fmla="*/ 99 h 141"/>
                <a:gd name="T38" fmla="*/ 195 w 352"/>
                <a:gd name="T39" fmla="*/ 141 h 141"/>
                <a:gd name="T40" fmla="*/ 150 w 352"/>
                <a:gd name="T41" fmla="*/ 99 h 141"/>
                <a:gd name="T42" fmla="*/ 176 w 352"/>
                <a:gd name="T43" fmla="*/ 64 h 141"/>
                <a:gd name="T44" fmla="*/ 179 w 352"/>
                <a:gd name="T45" fmla="*/ 51 h 141"/>
                <a:gd name="T46" fmla="*/ 212 w 352"/>
                <a:gd name="T47" fmla="*/ 51 h 141"/>
                <a:gd name="T48" fmla="*/ 211 w 352"/>
                <a:gd name="T49" fmla="*/ 21 h 141"/>
                <a:gd name="T50" fmla="*/ 179 w 352"/>
                <a:gd name="T51" fmla="*/ 20 h 141"/>
                <a:gd name="T52" fmla="*/ 168 w 352"/>
                <a:gd name="T53" fmla="*/ 99 h 141"/>
                <a:gd name="T54" fmla="*/ 181 w 352"/>
                <a:gd name="T55" fmla="*/ 123 h 141"/>
                <a:gd name="T56" fmla="*/ 216 w 352"/>
                <a:gd name="T57" fmla="*/ 119 h 141"/>
                <a:gd name="T58" fmla="*/ 215 w 352"/>
                <a:gd name="T59" fmla="*/ 79 h 141"/>
                <a:gd name="T60" fmla="*/ 175 w 352"/>
                <a:gd name="T61" fmla="*/ 79 h 141"/>
                <a:gd name="T62" fmla="*/ 350 w 352"/>
                <a:gd name="T63" fmla="*/ 35 h 141"/>
                <a:gd name="T64" fmla="*/ 327 w 352"/>
                <a:gd name="T65" fmla="*/ 21 h 141"/>
                <a:gd name="T66" fmla="*/ 296 w 352"/>
                <a:gd name="T67" fmla="*/ 19 h 141"/>
                <a:gd name="T68" fmla="*/ 278 w 352"/>
                <a:gd name="T69" fmla="*/ 67 h 141"/>
                <a:gd name="T70" fmla="*/ 312 w 352"/>
                <a:gd name="T71" fmla="*/ 49 h 141"/>
                <a:gd name="T72" fmla="*/ 352 w 352"/>
                <a:gd name="T73" fmla="*/ 94 h 141"/>
                <a:gd name="T74" fmla="*/ 331 w 352"/>
                <a:gd name="T75" fmla="*/ 135 h 141"/>
                <a:gd name="T76" fmla="*/ 275 w 352"/>
                <a:gd name="T77" fmla="*/ 125 h 141"/>
                <a:gd name="T78" fmla="*/ 276 w 352"/>
                <a:gd name="T79" fmla="*/ 16 h 141"/>
                <a:gd name="T80" fmla="*/ 338 w 352"/>
                <a:gd name="T81" fmla="*/ 10 h 141"/>
                <a:gd name="T82" fmla="*/ 281 w 352"/>
                <a:gd name="T83" fmla="*/ 94 h 141"/>
                <a:gd name="T84" fmla="*/ 295 w 352"/>
                <a:gd name="T85" fmla="*/ 123 h 141"/>
                <a:gd name="T86" fmla="*/ 327 w 352"/>
                <a:gd name="T87" fmla="*/ 118 h 141"/>
                <a:gd name="T88" fmla="*/ 328 w 352"/>
                <a:gd name="T89" fmla="*/ 72 h 141"/>
                <a:gd name="T90" fmla="*/ 289 w 352"/>
                <a:gd name="T91"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76" y="64"/>
                  </a:moveTo>
                  <a:cubicBezTo>
                    <a:pt x="169" y="61"/>
                    <a:pt x="164" y="58"/>
                    <a:pt x="161" y="53"/>
                  </a:cubicBezTo>
                  <a:cubicBezTo>
                    <a:pt x="157" y="48"/>
                    <a:pt x="156" y="42"/>
                    <a:pt x="156" y="36"/>
                  </a:cubicBezTo>
                  <a:cubicBezTo>
                    <a:pt x="156" y="26"/>
                    <a:pt x="159" y="18"/>
                    <a:pt x="167" y="11"/>
                  </a:cubicBezTo>
                  <a:cubicBezTo>
                    <a:pt x="174" y="4"/>
                    <a:pt x="183" y="0"/>
                    <a:pt x="195" y="0"/>
                  </a:cubicBezTo>
                  <a:cubicBezTo>
                    <a:pt x="207" y="0"/>
                    <a:pt x="217" y="4"/>
                    <a:pt x="224" y="11"/>
                  </a:cubicBezTo>
                  <a:cubicBezTo>
                    <a:pt x="232" y="18"/>
                    <a:pt x="235" y="26"/>
                    <a:pt x="235" y="36"/>
                  </a:cubicBezTo>
                  <a:cubicBezTo>
                    <a:pt x="235" y="43"/>
                    <a:pt x="234" y="48"/>
                    <a:pt x="230" y="53"/>
                  </a:cubicBezTo>
                  <a:cubicBezTo>
                    <a:pt x="227" y="58"/>
                    <a:pt x="222" y="61"/>
                    <a:pt x="215" y="64"/>
                  </a:cubicBezTo>
                  <a:cubicBezTo>
                    <a:pt x="223" y="67"/>
                    <a:pt x="230" y="71"/>
                    <a:pt x="234" y="77"/>
                  </a:cubicBezTo>
                  <a:cubicBezTo>
                    <a:pt x="239" y="83"/>
                    <a:pt x="241" y="91"/>
                    <a:pt x="241" y="99"/>
                  </a:cubicBezTo>
                  <a:cubicBezTo>
                    <a:pt x="241" y="111"/>
                    <a:pt x="237" y="121"/>
                    <a:pt x="228" y="129"/>
                  </a:cubicBezTo>
                  <a:cubicBezTo>
                    <a:pt x="220" y="137"/>
                    <a:pt x="209" y="141"/>
                    <a:pt x="195" y="141"/>
                  </a:cubicBezTo>
                  <a:cubicBezTo>
                    <a:pt x="182" y="141"/>
                    <a:pt x="171" y="137"/>
                    <a:pt x="163" y="129"/>
                  </a:cubicBezTo>
                  <a:cubicBezTo>
                    <a:pt x="154" y="121"/>
                    <a:pt x="150" y="111"/>
                    <a:pt x="150" y="99"/>
                  </a:cubicBezTo>
                  <a:cubicBezTo>
                    <a:pt x="150" y="90"/>
                    <a:pt x="153" y="82"/>
                    <a:pt x="157" y="76"/>
                  </a:cubicBezTo>
                  <a:cubicBezTo>
                    <a:pt x="162" y="70"/>
                    <a:pt x="168" y="66"/>
                    <a:pt x="176" y="64"/>
                  </a:cubicBezTo>
                  <a:close/>
                  <a:moveTo>
                    <a:pt x="173" y="35"/>
                  </a:moveTo>
                  <a:cubicBezTo>
                    <a:pt x="173" y="42"/>
                    <a:pt x="175" y="47"/>
                    <a:pt x="179" y="51"/>
                  </a:cubicBezTo>
                  <a:cubicBezTo>
                    <a:pt x="184" y="55"/>
                    <a:pt x="189" y="57"/>
                    <a:pt x="196" y="57"/>
                  </a:cubicBezTo>
                  <a:cubicBezTo>
                    <a:pt x="202" y="57"/>
                    <a:pt x="208" y="55"/>
                    <a:pt x="212" y="51"/>
                  </a:cubicBezTo>
                  <a:cubicBezTo>
                    <a:pt x="216" y="47"/>
                    <a:pt x="218" y="42"/>
                    <a:pt x="218" y="36"/>
                  </a:cubicBezTo>
                  <a:cubicBezTo>
                    <a:pt x="218" y="30"/>
                    <a:pt x="216" y="25"/>
                    <a:pt x="211" y="21"/>
                  </a:cubicBezTo>
                  <a:cubicBezTo>
                    <a:pt x="207" y="16"/>
                    <a:pt x="202" y="14"/>
                    <a:pt x="195" y="14"/>
                  </a:cubicBezTo>
                  <a:cubicBezTo>
                    <a:pt x="189" y="14"/>
                    <a:pt x="184" y="16"/>
                    <a:pt x="179" y="20"/>
                  </a:cubicBezTo>
                  <a:cubicBezTo>
                    <a:pt x="175" y="25"/>
                    <a:pt x="173" y="30"/>
                    <a:pt x="173" y="35"/>
                  </a:cubicBezTo>
                  <a:close/>
                  <a:moveTo>
                    <a:pt x="168" y="99"/>
                  </a:moveTo>
                  <a:cubicBezTo>
                    <a:pt x="168" y="104"/>
                    <a:pt x="169" y="108"/>
                    <a:pt x="171" y="113"/>
                  </a:cubicBezTo>
                  <a:cubicBezTo>
                    <a:pt x="173" y="117"/>
                    <a:pt x="177" y="121"/>
                    <a:pt x="181" y="123"/>
                  </a:cubicBezTo>
                  <a:cubicBezTo>
                    <a:pt x="186" y="126"/>
                    <a:pt x="191" y="127"/>
                    <a:pt x="196" y="127"/>
                  </a:cubicBezTo>
                  <a:cubicBezTo>
                    <a:pt x="204" y="127"/>
                    <a:pt x="210" y="124"/>
                    <a:pt x="216" y="119"/>
                  </a:cubicBezTo>
                  <a:cubicBezTo>
                    <a:pt x="221" y="114"/>
                    <a:pt x="223" y="107"/>
                    <a:pt x="223" y="99"/>
                  </a:cubicBezTo>
                  <a:cubicBezTo>
                    <a:pt x="223" y="91"/>
                    <a:pt x="221" y="85"/>
                    <a:pt x="215" y="79"/>
                  </a:cubicBezTo>
                  <a:cubicBezTo>
                    <a:pt x="210" y="74"/>
                    <a:pt x="203" y="71"/>
                    <a:pt x="195" y="71"/>
                  </a:cubicBezTo>
                  <a:cubicBezTo>
                    <a:pt x="187" y="71"/>
                    <a:pt x="181" y="74"/>
                    <a:pt x="175" y="79"/>
                  </a:cubicBezTo>
                  <a:cubicBezTo>
                    <a:pt x="170" y="84"/>
                    <a:pt x="168" y="91"/>
                    <a:pt x="168" y="99"/>
                  </a:cubicBez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9" name="Freeform 174"/>
            <p:cNvSpPr>
              <a:spLocks noEditPoints="1"/>
            </p:cNvSpPr>
            <p:nvPr/>
          </p:nvSpPr>
          <p:spPr bwMode="auto">
            <a:xfrm>
              <a:off x="2979420" y="977900"/>
              <a:ext cx="193675" cy="64135"/>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15 w 429"/>
                <a:gd name="T11" fmla="*/ 3 h 141"/>
                <a:gd name="T12" fmla="*/ 204 w 429"/>
                <a:gd name="T13" fmla="*/ 16 h 141"/>
                <a:gd name="T14" fmla="*/ 159 w 429"/>
                <a:gd name="T15" fmla="*/ 101 h 141"/>
                <a:gd name="T16" fmla="*/ 135 w 429"/>
                <a:gd name="T17" fmla="*/ 138 h 141"/>
                <a:gd name="T18" fmla="*/ 159 w 429"/>
                <a:gd name="T19" fmla="*/ 55 h 141"/>
                <a:gd name="T20" fmla="*/ 115 w 429"/>
                <a:gd name="T21" fmla="*/ 19 h 141"/>
                <a:gd name="T22" fmla="*/ 243 w 429"/>
                <a:gd name="T23" fmla="*/ 100 h 141"/>
                <a:gd name="T24" fmla="*/ 270 w 429"/>
                <a:gd name="T25" fmla="*/ 127 h 141"/>
                <a:gd name="T26" fmla="*/ 299 w 429"/>
                <a:gd name="T27" fmla="*/ 98 h 141"/>
                <a:gd name="T28" fmla="*/ 272 w 429"/>
                <a:gd name="T29" fmla="*/ 71 h 141"/>
                <a:gd name="T30" fmla="*/ 262 w 429"/>
                <a:gd name="T31" fmla="*/ 58 h 141"/>
                <a:gd name="T32" fmla="*/ 284 w 429"/>
                <a:gd name="T33" fmla="*/ 53 h 141"/>
                <a:gd name="T34" fmla="*/ 286 w 429"/>
                <a:gd name="T35" fmla="*/ 20 h 141"/>
                <a:gd name="T36" fmla="*/ 254 w 429"/>
                <a:gd name="T37" fmla="*/ 20 h 141"/>
                <a:gd name="T38" fmla="*/ 228 w 429"/>
                <a:gd name="T39" fmla="*/ 36 h 141"/>
                <a:gd name="T40" fmla="*/ 269 w 429"/>
                <a:gd name="T41" fmla="*/ 0 h 141"/>
                <a:gd name="T42" fmla="*/ 305 w 429"/>
                <a:gd name="T43" fmla="*/ 18 h 141"/>
                <a:gd name="T44" fmla="*/ 305 w 429"/>
                <a:gd name="T45" fmla="*/ 52 h 141"/>
                <a:gd name="T46" fmla="*/ 310 w 429"/>
                <a:gd name="T47" fmla="*/ 76 h 141"/>
                <a:gd name="T48" fmla="*/ 303 w 429"/>
                <a:gd name="T49" fmla="*/ 128 h 141"/>
                <a:gd name="T50" fmla="*/ 240 w 429"/>
                <a:gd name="T51" fmla="*/ 130 h 141"/>
                <a:gd name="T52" fmla="*/ 341 w 429"/>
                <a:gd name="T53" fmla="*/ 107 h 141"/>
                <a:gd name="T54" fmla="*/ 365 w 429"/>
                <a:gd name="T55" fmla="*/ 122 h 141"/>
                <a:gd name="T56" fmla="*/ 394 w 429"/>
                <a:gd name="T57" fmla="*/ 123 h 141"/>
                <a:gd name="T58" fmla="*/ 409 w 429"/>
                <a:gd name="T59" fmla="*/ 98 h 141"/>
                <a:gd name="T60" fmla="*/ 412 w 429"/>
                <a:gd name="T61" fmla="*/ 74 h 141"/>
                <a:gd name="T62" fmla="*/ 379 w 429"/>
                <a:gd name="T63" fmla="*/ 92 h 141"/>
                <a:gd name="T64" fmla="*/ 338 w 429"/>
                <a:gd name="T65" fmla="*/ 47 h 141"/>
                <a:gd name="T66" fmla="*/ 382 w 429"/>
                <a:gd name="T67" fmla="*/ 0 h 141"/>
                <a:gd name="T68" fmla="*/ 423 w 429"/>
                <a:gd name="T69" fmla="*/ 28 h 141"/>
                <a:gd name="T70" fmla="*/ 423 w 429"/>
                <a:gd name="T71" fmla="*/ 109 h 141"/>
                <a:gd name="T72" fmla="*/ 380 w 429"/>
                <a:gd name="T73" fmla="*/ 141 h 141"/>
                <a:gd name="T74" fmla="*/ 341 w 429"/>
                <a:gd name="T75" fmla="*/ 107 h 141"/>
                <a:gd name="T76" fmla="*/ 402 w 429"/>
                <a:gd name="T77" fmla="*/ 23 h 141"/>
                <a:gd name="T78" fmla="*/ 364 w 429"/>
                <a:gd name="T79" fmla="*/ 24 h 141"/>
                <a:gd name="T80" fmla="*/ 364 w 429"/>
                <a:gd name="T81" fmla="*/ 69 h 141"/>
                <a:gd name="T82" fmla="*/ 402 w 429"/>
                <a:gd name="T83"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5" y="19"/>
                  </a:moveTo>
                  <a:lnTo>
                    <a:pt x="115" y="3"/>
                  </a:lnTo>
                  <a:lnTo>
                    <a:pt x="204" y="3"/>
                  </a:lnTo>
                  <a:lnTo>
                    <a:pt x="204" y="16"/>
                  </a:lnTo>
                  <a:cubicBezTo>
                    <a:pt x="196" y="25"/>
                    <a:pt x="187" y="38"/>
                    <a:pt x="179" y="53"/>
                  </a:cubicBezTo>
                  <a:cubicBezTo>
                    <a:pt x="170" y="69"/>
                    <a:pt x="163" y="84"/>
                    <a:pt x="159" y="101"/>
                  </a:cubicBezTo>
                  <a:cubicBezTo>
                    <a:pt x="155" y="112"/>
                    <a:pt x="153" y="125"/>
                    <a:pt x="152" y="138"/>
                  </a:cubicBezTo>
                  <a:lnTo>
                    <a:pt x="135" y="138"/>
                  </a:lnTo>
                  <a:cubicBezTo>
                    <a:pt x="135" y="128"/>
                    <a:pt x="137" y="115"/>
                    <a:pt x="141" y="99"/>
                  </a:cubicBezTo>
                  <a:cubicBezTo>
                    <a:pt x="145" y="84"/>
                    <a:pt x="151" y="69"/>
                    <a:pt x="159" y="55"/>
                  </a:cubicBezTo>
                  <a:cubicBezTo>
                    <a:pt x="166" y="41"/>
                    <a:pt x="174" y="29"/>
                    <a:pt x="183" y="19"/>
                  </a:cubicBezTo>
                  <a:lnTo>
                    <a:pt x="115" y="19"/>
                  </a:lnTo>
                  <a:close/>
                  <a:moveTo>
                    <a:pt x="226" y="102"/>
                  </a:moveTo>
                  <a:lnTo>
                    <a:pt x="243" y="100"/>
                  </a:lnTo>
                  <a:cubicBezTo>
                    <a:pt x="245" y="109"/>
                    <a:pt x="249" y="116"/>
                    <a:pt x="253" y="121"/>
                  </a:cubicBezTo>
                  <a:cubicBezTo>
                    <a:pt x="258" y="125"/>
                    <a:pt x="264" y="127"/>
                    <a:pt x="270" y="127"/>
                  </a:cubicBezTo>
                  <a:cubicBezTo>
                    <a:pt x="278" y="127"/>
                    <a:pt x="285" y="124"/>
                    <a:pt x="290" y="119"/>
                  </a:cubicBezTo>
                  <a:cubicBezTo>
                    <a:pt x="296" y="113"/>
                    <a:pt x="299" y="106"/>
                    <a:pt x="299" y="98"/>
                  </a:cubicBezTo>
                  <a:cubicBezTo>
                    <a:pt x="299" y="91"/>
                    <a:pt x="296" y="84"/>
                    <a:pt x="291" y="79"/>
                  </a:cubicBezTo>
                  <a:cubicBezTo>
                    <a:pt x="286" y="74"/>
                    <a:pt x="280" y="71"/>
                    <a:pt x="272" y="71"/>
                  </a:cubicBezTo>
                  <a:cubicBezTo>
                    <a:pt x="269" y="71"/>
                    <a:pt x="265" y="72"/>
                    <a:pt x="260" y="73"/>
                  </a:cubicBezTo>
                  <a:lnTo>
                    <a:pt x="262" y="58"/>
                  </a:lnTo>
                  <a:cubicBezTo>
                    <a:pt x="263" y="59"/>
                    <a:pt x="264" y="59"/>
                    <a:pt x="264" y="59"/>
                  </a:cubicBezTo>
                  <a:cubicBezTo>
                    <a:pt x="272" y="59"/>
                    <a:pt x="278" y="57"/>
                    <a:pt x="284" y="53"/>
                  </a:cubicBezTo>
                  <a:cubicBezTo>
                    <a:pt x="290" y="49"/>
                    <a:pt x="292" y="44"/>
                    <a:pt x="292" y="36"/>
                  </a:cubicBezTo>
                  <a:cubicBezTo>
                    <a:pt x="292" y="30"/>
                    <a:pt x="290" y="24"/>
                    <a:pt x="286" y="20"/>
                  </a:cubicBezTo>
                  <a:cubicBezTo>
                    <a:pt x="282" y="16"/>
                    <a:pt x="277" y="14"/>
                    <a:pt x="270" y="14"/>
                  </a:cubicBezTo>
                  <a:cubicBezTo>
                    <a:pt x="263" y="14"/>
                    <a:pt x="258" y="16"/>
                    <a:pt x="254" y="20"/>
                  </a:cubicBezTo>
                  <a:cubicBezTo>
                    <a:pt x="249" y="25"/>
                    <a:pt x="246" y="31"/>
                    <a:pt x="245" y="39"/>
                  </a:cubicBezTo>
                  <a:lnTo>
                    <a:pt x="228" y="36"/>
                  </a:lnTo>
                  <a:cubicBezTo>
                    <a:pt x="230" y="25"/>
                    <a:pt x="235" y="16"/>
                    <a:pt x="242" y="10"/>
                  </a:cubicBezTo>
                  <a:cubicBezTo>
                    <a:pt x="250" y="4"/>
                    <a:pt x="259" y="0"/>
                    <a:pt x="269" y="0"/>
                  </a:cubicBezTo>
                  <a:cubicBezTo>
                    <a:pt x="277" y="0"/>
                    <a:pt x="284" y="2"/>
                    <a:pt x="290" y="5"/>
                  </a:cubicBezTo>
                  <a:cubicBezTo>
                    <a:pt x="297" y="9"/>
                    <a:pt x="301" y="13"/>
                    <a:pt x="305" y="18"/>
                  </a:cubicBezTo>
                  <a:cubicBezTo>
                    <a:pt x="308" y="24"/>
                    <a:pt x="310" y="30"/>
                    <a:pt x="310" y="36"/>
                  </a:cubicBezTo>
                  <a:cubicBezTo>
                    <a:pt x="310" y="42"/>
                    <a:pt x="308" y="47"/>
                    <a:pt x="305" y="52"/>
                  </a:cubicBezTo>
                  <a:cubicBezTo>
                    <a:pt x="302" y="57"/>
                    <a:pt x="297" y="61"/>
                    <a:pt x="291" y="64"/>
                  </a:cubicBezTo>
                  <a:cubicBezTo>
                    <a:pt x="299" y="66"/>
                    <a:pt x="305" y="70"/>
                    <a:pt x="310" y="76"/>
                  </a:cubicBezTo>
                  <a:cubicBezTo>
                    <a:pt x="314" y="82"/>
                    <a:pt x="316" y="89"/>
                    <a:pt x="316" y="98"/>
                  </a:cubicBezTo>
                  <a:cubicBezTo>
                    <a:pt x="316" y="110"/>
                    <a:pt x="312" y="120"/>
                    <a:pt x="303" y="128"/>
                  </a:cubicBezTo>
                  <a:cubicBezTo>
                    <a:pt x="295" y="137"/>
                    <a:pt x="284" y="141"/>
                    <a:pt x="270" y="141"/>
                  </a:cubicBezTo>
                  <a:cubicBezTo>
                    <a:pt x="258" y="141"/>
                    <a:pt x="248" y="137"/>
                    <a:pt x="240" y="130"/>
                  </a:cubicBezTo>
                  <a:cubicBezTo>
                    <a:pt x="232" y="123"/>
                    <a:pt x="228" y="114"/>
                    <a:pt x="226" y="102"/>
                  </a:cubicBezTo>
                  <a:close/>
                  <a:moveTo>
                    <a:pt x="341" y="107"/>
                  </a:moveTo>
                  <a:lnTo>
                    <a:pt x="357" y="105"/>
                  </a:lnTo>
                  <a:cubicBezTo>
                    <a:pt x="359" y="113"/>
                    <a:pt x="361" y="118"/>
                    <a:pt x="365" y="122"/>
                  </a:cubicBezTo>
                  <a:cubicBezTo>
                    <a:pt x="369" y="125"/>
                    <a:pt x="374" y="127"/>
                    <a:pt x="380" y="127"/>
                  </a:cubicBezTo>
                  <a:cubicBezTo>
                    <a:pt x="385" y="127"/>
                    <a:pt x="390" y="126"/>
                    <a:pt x="394" y="123"/>
                  </a:cubicBezTo>
                  <a:cubicBezTo>
                    <a:pt x="398" y="121"/>
                    <a:pt x="401" y="118"/>
                    <a:pt x="403" y="114"/>
                  </a:cubicBezTo>
                  <a:cubicBezTo>
                    <a:pt x="406" y="110"/>
                    <a:pt x="408" y="105"/>
                    <a:pt x="409" y="98"/>
                  </a:cubicBezTo>
                  <a:cubicBezTo>
                    <a:pt x="411" y="91"/>
                    <a:pt x="412" y="84"/>
                    <a:pt x="412" y="77"/>
                  </a:cubicBezTo>
                  <a:cubicBezTo>
                    <a:pt x="412" y="76"/>
                    <a:pt x="412" y="75"/>
                    <a:pt x="412" y="74"/>
                  </a:cubicBezTo>
                  <a:cubicBezTo>
                    <a:pt x="409" y="79"/>
                    <a:pt x="404" y="83"/>
                    <a:pt x="398" y="87"/>
                  </a:cubicBezTo>
                  <a:cubicBezTo>
                    <a:pt x="392" y="90"/>
                    <a:pt x="386" y="92"/>
                    <a:pt x="379" y="92"/>
                  </a:cubicBezTo>
                  <a:cubicBezTo>
                    <a:pt x="368" y="92"/>
                    <a:pt x="358" y="88"/>
                    <a:pt x="350" y="80"/>
                  </a:cubicBezTo>
                  <a:cubicBezTo>
                    <a:pt x="342" y="71"/>
                    <a:pt x="338" y="60"/>
                    <a:pt x="338" y="47"/>
                  </a:cubicBezTo>
                  <a:cubicBezTo>
                    <a:pt x="338" y="33"/>
                    <a:pt x="343" y="22"/>
                    <a:pt x="351" y="13"/>
                  </a:cubicBezTo>
                  <a:cubicBezTo>
                    <a:pt x="359" y="5"/>
                    <a:pt x="369" y="0"/>
                    <a:pt x="382" y="0"/>
                  </a:cubicBezTo>
                  <a:cubicBezTo>
                    <a:pt x="391" y="0"/>
                    <a:pt x="399" y="3"/>
                    <a:pt x="406" y="8"/>
                  </a:cubicBezTo>
                  <a:cubicBezTo>
                    <a:pt x="414" y="13"/>
                    <a:pt x="419" y="19"/>
                    <a:pt x="423" y="28"/>
                  </a:cubicBezTo>
                  <a:cubicBezTo>
                    <a:pt x="427" y="37"/>
                    <a:pt x="429" y="50"/>
                    <a:pt x="429" y="67"/>
                  </a:cubicBezTo>
                  <a:cubicBezTo>
                    <a:pt x="429" y="84"/>
                    <a:pt x="427" y="98"/>
                    <a:pt x="423" y="109"/>
                  </a:cubicBezTo>
                  <a:cubicBezTo>
                    <a:pt x="419" y="119"/>
                    <a:pt x="414" y="127"/>
                    <a:pt x="406" y="133"/>
                  </a:cubicBezTo>
                  <a:cubicBezTo>
                    <a:pt x="399" y="138"/>
                    <a:pt x="390" y="141"/>
                    <a:pt x="380" y="141"/>
                  </a:cubicBezTo>
                  <a:cubicBezTo>
                    <a:pt x="369" y="141"/>
                    <a:pt x="360" y="138"/>
                    <a:pt x="353" y="132"/>
                  </a:cubicBezTo>
                  <a:cubicBezTo>
                    <a:pt x="346" y="126"/>
                    <a:pt x="342" y="118"/>
                    <a:pt x="341" y="107"/>
                  </a:cubicBezTo>
                  <a:close/>
                  <a:moveTo>
                    <a:pt x="410" y="46"/>
                  </a:moveTo>
                  <a:cubicBezTo>
                    <a:pt x="410" y="36"/>
                    <a:pt x="407" y="29"/>
                    <a:pt x="402" y="23"/>
                  </a:cubicBezTo>
                  <a:cubicBezTo>
                    <a:pt x="397" y="17"/>
                    <a:pt x="391" y="14"/>
                    <a:pt x="384" y="14"/>
                  </a:cubicBezTo>
                  <a:cubicBezTo>
                    <a:pt x="376" y="14"/>
                    <a:pt x="370" y="18"/>
                    <a:pt x="364" y="24"/>
                  </a:cubicBezTo>
                  <a:cubicBezTo>
                    <a:pt x="359" y="30"/>
                    <a:pt x="356" y="38"/>
                    <a:pt x="356" y="47"/>
                  </a:cubicBezTo>
                  <a:cubicBezTo>
                    <a:pt x="356" y="56"/>
                    <a:pt x="358" y="63"/>
                    <a:pt x="364" y="69"/>
                  </a:cubicBezTo>
                  <a:cubicBezTo>
                    <a:pt x="369" y="74"/>
                    <a:pt x="376" y="77"/>
                    <a:pt x="383" y="77"/>
                  </a:cubicBezTo>
                  <a:cubicBezTo>
                    <a:pt x="391" y="77"/>
                    <a:pt x="397" y="74"/>
                    <a:pt x="402" y="69"/>
                  </a:cubicBezTo>
                  <a:cubicBezTo>
                    <a:pt x="407" y="63"/>
                    <a:pt x="410" y="56"/>
                    <a:pt x="410"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0" name="Freeform 175"/>
            <p:cNvSpPr>
              <a:spLocks noEditPoints="1"/>
            </p:cNvSpPr>
            <p:nvPr/>
          </p:nvSpPr>
          <p:spPr bwMode="auto">
            <a:xfrm>
              <a:off x="3455035" y="977900"/>
              <a:ext cx="193675" cy="64135"/>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31 w 429"/>
                <a:gd name="T11" fmla="*/ 100 h 141"/>
                <a:gd name="T12" fmla="*/ 158 w 429"/>
                <a:gd name="T13" fmla="*/ 127 h 141"/>
                <a:gd name="T14" fmla="*/ 187 w 429"/>
                <a:gd name="T15" fmla="*/ 98 h 141"/>
                <a:gd name="T16" fmla="*/ 160 w 429"/>
                <a:gd name="T17" fmla="*/ 71 h 141"/>
                <a:gd name="T18" fmla="*/ 150 w 429"/>
                <a:gd name="T19" fmla="*/ 58 h 141"/>
                <a:gd name="T20" fmla="*/ 172 w 429"/>
                <a:gd name="T21" fmla="*/ 53 h 141"/>
                <a:gd name="T22" fmla="*/ 174 w 429"/>
                <a:gd name="T23" fmla="*/ 20 h 141"/>
                <a:gd name="T24" fmla="*/ 142 w 429"/>
                <a:gd name="T25" fmla="*/ 20 h 141"/>
                <a:gd name="T26" fmla="*/ 116 w 429"/>
                <a:gd name="T27" fmla="*/ 36 h 141"/>
                <a:gd name="T28" fmla="*/ 157 w 429"/>
                <a:gd name="T29" fmla="*/ 0 h 141"/>
                <a:gd name="T30" fmla="*/ 193 w 429"/>
                <a:gd name="T31" fmla="*/ 18 h 141"/>
                <a:gd name="T32" fmla="*/ 193 w 429"/>
                <a:gd name="T33" fmla="*/ 52 h 141"/>
                <a:gd name="T34" fmla="*/ 198 w 429"/>
                <a:gd name="T35" fmla="*/ 76 h 141"/>
                <a:gd name="T36" fmla="*/ 191 w 429"/>
                <a:gd name="T37" fmla="*/ 128 h 141"/>
                <a:gd name="T38" fmla="*/ 128 w 429"/>
                <a:gd name="T39" fmla="*/ 130 h 141"/>
                <a:gd name="T40" fmla="*/ 229 w 429"/>
                <a:gd name="T41" fmla="*/ 107 h 141"/>
                <a:gd name="T42" fmla="*/ 253 w 429"/>
                <a:gd name="T43" fmla="*/ 122 h 141"/>
                <a:gd name="T44" fmla="*/ 282 w 429"/>
                <a:gd name="T45" fmla="*/ 123 h 141"/>
                <a:gd name="T46" fmla="*/ 297 w 429"/>
                <a:gd name="T47" fmla="*/ 98 h 141"/>
                <a:gd name="T48" fmla="*/ 300 w 429"/>
                <a:gd name="T49" fmla="*/ 74 h 141"/>
                <a:gd name="T50" fmla="*/ 267 w 429"/>
                <a:gd name="T51" fmla="*/ 92 h 141"/>
                <a:gd name="T52" fmla="*/ 226 w 429"/>
                <a:gd name="T53" fmla="*/ 47 h 141"/>
                <a:gd name="T54" fmla="*/ 270 w 429"/>
                <a:gd name="T55" fmla="*/ 0 h 141"/>
                <a:gd name="T56" fmla="*/ 311 w 429"/>
                <a:gd name="T57" fmla="*/ 28 h 141"/>
                <a:gd name="T58" fmla="*/ 311 w 429"/>
                <a:gd name="T59" fmla="*/ 109 h 141"/>
                <a:gd name="T60" fmla="*/ 268 w 429"/>
                <a:gd name="T61" fmla="*/ 141 h 141"/>
                <a:gd name="T62" fmla="*/ 229 w 429"/>
                <a:gd name="T63" fmla="*/ 107 h 141"/>
                <a:gd name="T64" fmla="*/ 290 w 429"/>
                <a:gd name="T65" fmla="*/ 23 h 141"/>
                <a:gd name="T66" fmla="*/ 252 w 429"/>
                <a:gd name="T67" fmla="*/ 24 h 141"/>
                <a:gd name="T68" fmla="*/ 252 w 429"/>
                <a:gd name="T69" fmla="*/ 69 h 141"/>
                <a:gd name="T70" fmla="*/ 290 w 429"/>
                <a:gd name="T71" fmla="*/ 69 h 141"/>
                <a:gd name="T72" fmla="*/ 341 w 429"/>
                <a:gd name="T73" fmla="*/ 107 h 141"/>
                <a:gd name="T74" fmla="*/ 365 w 429"/>
                <a:gd name="T75" fmla="*/ 122 h 141"/>
                <a:gd name="T76" fmla="*/ 394 w 429"/>
                <a:gd name="T77" fmla="*/ 123 h 141"/>
                <a:gd name="T78" fmla="*/ 409 w 429"/>
                <a:gd name="T79" fmla="*/ 98 h 141"/>
                <a:gd name="T80" fmla="*/ 412 w 429"/>
                <a:gd name="T81" fmla="*/ 74 h 141"/>
                <a:gd name="T82" fmla="*/ 379 w 429"/>
                <a:gd name="T83" fmla="*/ 92 h 141"/>
                <a:gd name="T84" fmla="*/ 338 w 429"/>
                <a:gd name="T85" fmla="*/ 47 h 141"/>
                <a:gd name="T86" fmla="*/ 382 w 429"/>
                <a:gd name="T87" fmla="*/ 0 h 141"/>
                <a:gd name="T88" fmla="*/ 423 w 429"/>
                <a:gd name="T89" fmla="*/ 28 h 141"/>
                <a:gd name="T90" fmla="*/ 423 w 429"/>
                <a:gd name="T91" fmla="*/ 109 h 141"/>
                <a:gd name="T92" fmla="*/ 380 w 429"/>
                <a:gd name="T93" fmla="*/ 141 h 141"/>
                <a:gd name="T94" fmla="*/ 341 w 429"/>
                <a:gd name="T95" fmla="*/ 107 h 141"/>
                <a:gd name="T96" fmla="*/ 402 w 429"/>
                <a:gd name="T97" fmla="*/ 23 h 141"/>
                <a:gd name="T98" fmla="*/ 364 w 429"/>
                <a:gd name="T99" fmla="*/ 24 h 141"/>
                <a:gd name="T100" fmla="*/ 364 w 429"/>
                <a:gd name="T101" fmla="*/ 69 h 141"/>
                <a:gd name="T102" fmla="*/ 402 w 429"/>
                <a:gd name="T103"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1" y="100"/>
                  </a:lnTo>
                  <a:cubicBezTo>
                    <a:pt x="133" y="109"/>
                    <a:pt x="137" y="116"/>
                    <a:pt x="141" y="121"/>
                  </a:cubicBezTo>
                  <a:cubicBezTo>
                    <a:pt x="146" y="125"/>
                    <a:pt x="152" y="127"/>
                    <a:pt x="158" y="127"/>
                  </a:cubicBezTo>
                  <a:cubicBezTo>
                    <a:pt x="166" y="127"/>
                    <a:pt x="173" y="124"/>
                    <a:pt x="178" y="119"/>
                  </a:cubicBezTo>
                  <a:cubicBezTo>
                    <a:pt x="184" y="113"/>
                    <a:pt x="187" y="106"/>
                    <a:pt x="187" y="98"/>
                  </a:cubicBezTo>
                  <a:cubicBezTo>
                    <a:pt x="187" y="91"/>
                    <a:pt x="184" y="84"/>
                    <a:pt x="179" y="79"/>
                  </a:cubicBezTo>
                  <a:cubicBezTo>
                    <a:pt x="174" y="74"/>
                    <a:pt x="168" y="71"/>
                    <a:pt x="160" y="71"/>
                  </a:cubicBezTo>
                  <a:cubicBezTo>
                    <a:pt x="157" y="71"/>
                    <a:pt x="153" y="72"/>
                    <a:pt x="148" y="73"/>
                  </a:cubicBezTo>
                  <a:lnTo>
                    <a:pt x="150" y="58"/>
                  </a:lnTo>
                  <a:cubicBezTo>
                    <a:pt x="151" y="59"/>
                    <a:pt x="152" y="59"/>
                    <a:pt x="152" y="59"/>
                  </a:cubicBezTo>
                  <a:cubicBezTo>
                    <a:pt x="160" y="59"/>
                    <a:pt x="166" y="57"/>
                    <a:pt x="172" y="53"/>
                  </a:cubicBezTo>
                  <a:cubicBezTo>
                    <a:pt x="178" y="49"/>
                    <a:pt x="180" y="44"/>
                    <a:pt x="180" y="36"/>
                  </a:cubicBezTo>
                  <a:cubicBezTo>
                    <a:pt x="180" y="30"/>
                    <a:pt x="178" y="24"/>
                    <a:pt x="174" y="20"/>
                  </a:cubicBezTo>
                  <a:cubicBezTo>
                    <a:pt x="170" y="16"/>
                    <a:pt x="165" y="14"/>
                    <a:pt x="158" y="14"/>
                  </a:cubicBezTo>
                  <a:cubicBezTo>
                    <a:pt x="151" y="14"/>
                    <a:pt x="146" y="16"/>
                    <a:pt x="142" y="20"/>
                  </a:cubicBezTo>
                  <a:cubicBezTo>
                    <a:pt x="137" y="25"/>
                    <a:pt x="134" y="31"/>
                    <a:pt x="133" y="39"/>
                  </a:cubicBezTo>
                  <a:lnTo>
                    <a:pt x="116" y="36"/>
                  </a:lnTo>
                  <a:cubicBezTo>
                    <a:pt x="118" y="25"/>
                    <a:pt x="123" y="16"/>
                    <a:pt x="130" y="10"/>
                  </a:cubicBezTo>
                  <a:cubicBezTo>
                    <a:pt x="138" y="4"/>
                    <a:pt x="147" y="0"/>
                    <a:pt x="157" y="0"/>
                  </a:cubicBezTo>
                  <a:cubicBezTo>
                    <a:pt x="165" y="0"/>
                    <a:pt x="172" y="2"/>
                    <a:pt x="178" y="5"/>
                  </a:cubicBezTo>
                  <a:cubicBezTo>
                    <a:pt x="185" y="9"/>
                    <a:pt x="189" y="13"/>
                    <a:pt x="193" y="18"/>
                  </a:cubicBezTo>
                  <a:cubicBezTo>
                    <a:pt x="196" y="24"/>
                    <a:pt x="198" y="30"/>
                    <a:pt x="198" y="36"/>
                  </a:cubicBezTo>
                  <a:cubicBezTo>
                    <a:pt x="198" y="42"/>
                    <a:pt x="196" y="47"/>
                    <a:pt x="193" y="52"/>
                  </a:cubicBezTo>
                  <a:cubicBezTo>
                    <a:pt x="190" y="57"/>
                    <a:pt x="185" y="61"/>
                    <a:pt x="179" y="64"/>
                  </a:cubicBezTo>
                  <a:cubicBezTo>
                    <a:pt x="187" y="66"/>
                    <a:pt x="193" y="70"/>
                    <a:pt x="198" y="76"/>
                  </a:cubicBezTo>
                  <a:cubicBezTo>
                    <a:pt x="202" y="82"/>
                    <a:pt x="204" y="89"/>
                    <a:pt x="204" y="98"/>
                  </a:cubicBezTo>
                  <a:cubicBezTo>
                    <a:pt x="204" y="110"/>
                    <a:pt x="200" y="120"/>
                    <a:pt x="191" y="128"/>
                  </a:cubicBezTo>
                  <a:cubicBezTo>
                    <a:pt x="183" y="137"/>
                    <a:pt x="172" y="141"/>
                    <a:pt x="158" y="141"/>
                  </a:cubicBezTo>
                  <a:cubicBezTo>
                    <a:pt x="146" y="141"/>
                    <a:pt x="136" y="137"/>
                    <a:pt x="128" y="130"/>
                  </a:cubicBezTo>
                  <a:cubicBezTo>
                    <a:pt x="120" y="123"/>
                    <a:pt x="116" y="114"/>
                    <a:pt x="114" y="102"/>
                  </a:cubicBezTo>
                  <a:close/>
                  <a:moveTo>
                    <a:pt x="229" y="107"/>
                  </a:moveTo>
                  <a:lnTo>
                    <a:pt x="245" y="105"/>
                  </a:lnTo>
                  <a:cubicBezTo>
                    <a:pt x="247" y="113"/>
                    <a:pt x="249" y="118"/>
                    <a:pt x="253" y="122"/>
                  </a:cubicBezTo>
                  <a:cubicBezTo>
                    <a:pt x="257" y="125"/>
                    <a:pt x="262" y="127"/>
                    <a:pt x="268" y="127"/>
                  </a:cubicBezTo>
                  <a:cubicBezTo>
                    <a:pt x="273" y="127"/>
                    <a:pt x="278" y="126"/>
                    <a:pt x="282" y="123"/>
                  </a:cubicBezTo>
                  <a:cubicBezTo>
                    <a:pt x="286" y="121"/>
                    <a:pt x="289" y="118"/>
                    <a:pt x="291" y="114"/>
                  </a:cubicBezTo>
                  <a:cubicBezTo>
                    <a:pt x="294" y="110"/>
                    <a:pt x="296" y="105"/>
                    <a:pt x="297" y="98"/>
                  </a:cubicBezTo>
                  <a:cubicBezTo>
                    <a:pt x="299" y="91"/>
                    <a:pt x="300" y="84"/>
                    <a:pt x="300" y="77"/>
                  </a:cubicBezTo>
                  <a:cubicBezTo>
                    <a:pt x="300" y="76"/>
                    <a:pt x="300" y="75"/>
                    <a:pt x="300" y="74"/>
                  </a:cubicBezTo>
                  <a:cubicBezTo>
                    <a:pt x="297" y="79"/>
                    <a:pt x="292" y="83"/>
                    <a:pt x="286" y="87"/>
                  </a:cubicBezTo>
                  <a:cubicBezTo>
                    <a:pt x="280" y="90"/>
                    <a:pt x="274" y="92"/>
                    <a:pt x="267" y="92"/>
                  </a:cubicBezTo>
                  <a:cubicBezTo>
                    <a:pt x="256" y="92"/>
                    <a:pt x="246" y="88"/>
                    <a:pt x="238" y="80"/>
                  </a:cubicBezTo>
                  <a:cubicBezTo>
                    <a:pt x="230" y="71"/>
                    <a:pt x="226" y="60"/>
                    <a:pt x="226" y="47"/>
                  </a:cubicBezTo>
                  <a:cubicBezTo>
                    <a:pt x="226" y="33"/>
                    <a:pt x="231" y="22"/>
                    <a:pt x="239" y="13"/>
                  </a:cubicBezTo>
                  <a:cubicBezTo>
                    <a:pt x="247" y="5"/>
                    <a:pt x="257" y="0"/>
                    <a:pt x="270" y="0"/>
                  </a:cubicBezTo>
                  <a:cubicBezTo>
                    <a:pt x="279" y="0"/>
                    <a:pt x="287" y="3"/>
                    <a:pt x="294" y="8"/>
                  </a:cubicBezTo>
                  <a:cubicBezTo>
                    <a:pt x="302" y="13"/>
                    <a:pt x="307" y="19"/>
                    <a:pt x="311" y="28"/>
                  </a:cubicBezTo>
                  <a:cubicBezTo>
                    <a:pt x="315" y="37"/>
                    <a:pt x="317" y="50"/>
                    <a:pt x="317" y="67"/>
                  </a:cubicBezTo>
                  <a:cubicBezTo>
                    <a:pt x="317" y="84"/>
                    <a:pt x="315" y="98"/>
                    <a:pt x="311" y="109"/>
                  </a:cubicBezTo>
                  <a:cubicBezTo>
                    <a:pt x="307" y="119"/>
                    <a:pt x="302" y="127"/>
                    <a:pt x="294" y="133"/>
                  </a:cubicBezTo>
                  <a:cubicBezTo>
                    <a:pt x="287" y="138"/>
                    <a:pt x="278" y="141"/>
                    <a:pt x="268" y="141"/>
                  </a:cubicBezTo>
                  <a:cubicBezTo>
                    <a:pt x="257" y="141"/>
                    <a:pt x="248" y="138"/>
                    <a:pt x="241" y="132"/>
                  </a:cubicBezTo>
                  <a:cubicBezTo>
                    <a:pt x="234" y="126"/>
                    <a:pt x="230" y="118"/>
                    <a:pt x="229" y="107"/>
                  </a:cubicBezTo>
                  <a:close/>
                  <a:moveTo>
                    <a:pt x="298" y="46"/>
                  </a:moveTo>
                  <a:cubicBezTo>
                    <a:pt x="298" y="36"/>
                    <a:pt x="295" y="29"/>
                    <a:pt x="290" y="23"/>
                  </a:cubicBezTo>
                  <a:cubicBezTo>
                    <a:pt x="285" y="17"/>
                    <a:pt x="279" y="14"/>
                    <a:pt x="272" y="14"/>
                  </a:cubicBezTo>
                  <a:cubicBezTo>
                    <a:pt x="264" y="14"/>
                    <a:pt x="258" y="18"/>
                    <a:pt x="252" y="24"/>
                  </a:cubicBezTo>
                  <a:cubicBezTo>
                    <a:pt x="247" y="30"/>
                    <a:pt x="244" y="38"/>
                    <a:pt x="244" y="47"/>
                  </a:cubicBezTo>
                  <a:cubicBezTo>
                    <a:pt x="244" y="56"/>
                    <a:pt x="246" y="63"/>
                    <a:pt x="252" y="69"/>
                  </a:cubicBezTo>
                  <a:cubicBezTo>
                    <a:pt x="257" y="74"/>
                    <a:pt x="264" y="77"/>
                    <a:pt x="271" y="77"/>
                  </a:cubicBezTo>
                  <a:cubicBezTo>
                    <a:pt x="279" y="77"/>
                    <a:pt x="285" y="74"/>
                    <a:pt x="290" y="69"/>
                  </a:cubicBezTo>
                  <a:cubicBezTo>
                    <a:pt x="295" y="63"/>
                    <a:pt x="298" y="56"/>
                    <a:pt x="298" y="46"/>
                  </a:cubicBezTo>
                  <a:close/>
                  <a:moveTo>
                    <a:pt x="341" y="107"/>
                  </a:moveTo>
                  <a:lnTo>
                    <a:pt x="357" y="105"/>
                  </a:lnTo>
                  <a:cubicBezTo>
                    <a:pt x="359" y="113"/>
                    <a:pt x="361" y="118"/>
                    <a:pt x="365" y="122"/>
                  </a:cubicBezTo>
                  <a:cubicBezTo>
                    <a:pt x="369" y="125"/>
                    <a:pt x="374" y="127"/>
                    <a:pt x="380" y="127"/>
                  </a:cubicBezTo>
                  <a:cubicBezTo>
                    <a:pt x="385" y="127"/>
                    <a:pt x="390" y="126"/>
                    <a:pt x="394" y="123"/>
                  </a:cubicBezTo>
                  <a:cubicBezTo>
                    <a:pt x="398" y="121"/>
                    <a:pt x="401" y="118"/>
                    <a:pt x="403" y="114"/>
                  </a:cubicBezTo>
                  <a:cubicBezTo>
                    <a:pt x="406" y="110"/>
                    <a:pt x="408" y="105"/>
                    <a:pt x="409" y="98"/>
                  </a:cubicBezTo>
                  <a:cubicBezTo>
                    <a:pt x="411" y="91"/>
                    <a:pt x="412" y="84"/>
                    <a:pt x="412" y="77"/>
                  </a:cubicBezTo>
                  <a:cubicBezTo>
                    <a:pt x="412" y="76"/>
                    <a:pt x="412" y="75"/>
                    <a:pt x="412" y="74"/>
                  </a:cubicBezTo>
                  <a:cubicBezTo>
                    <a:pt x="409" y="79"/>
                    <a:pt x="404" y="83"/>
                    <a:pt x="398" y="87"/>
                  </a:cubicBezTo>
                  <a:cubicBezTo>
                    <a:pt x="392" y="90"/>
                    <a:pt x="386" y="92"/>
                    <a:pt x="379" y="92"/>
                  </a:cubicBezTo>
                  <a:cubicBezTo>
                    <a:pt x="368" y="92"/>
                    <a:pt x="358" y="88"/>
                    <a:pt x="350" y="80"/>
                  </a:cubicBezTo>
                  <a:cubicBezTo>
                    <a:pt x="342" y="71"/>
                    <a:pt x="338" y="60"/>
                    <a:pt x="338" y="47"/>
                  </a:cubicBezTo>
                  <a:cubicBezTo>
                    <a:pt x="338" y="33"/>
                    <a:pt x="343" y="22"/>
                    <a:pt x="351" y="13"/>
                  </a:cubicBezTo>
                  <a:cubicBezTo>
                    <a:pt x="359" y="5"/>
                    <a:pt x="369" y="0"/>
                    <a:pt x="382" y="0"/>
                  </a:cubicBezTo>
                  <a:cubicBezTo>
                    <a:pt x="391" y="0"/>
                    <a:pt x="399" y="3"/>
                    <a:pt x="406" y="8"/>
                  </a:cubicBezTo>
                  <a:cubicBezTo>
                    <a:pt x="414" y="13"/>
                    <a:pt x="419" y="19"/>
                    <a:pt x="423" y="28"/>
                  </a:cubicBezTo>
                  <a:cubicBezTo>
                    <a:pt x="427" y="37"/>
                    <a:pt x="429" y="50"/>
                    <a:pt x="429" y="67"/>
                  </a:cubicBezTo>
                  <a:cubicBezTo>
                    <a:pt x="429" y="84"/>
                    <a:pt x="427" y="98"/>
                    <a:pt x="423" y="109"/>
                  </a:cubicBezTo>
                  <a:cubicBezTo>
                    <a:pt x="419" y="119"/>
                    <a:pt x="414" y="127"/>
                    <a:pt x="406" y="133"/>
                  </a:cubicBezTo>
                  <a:cubicBezTo>
                    <a:pt x="399" y="138"/>
                    <a:pt x="390" y="141"/>
                    <a:pt x="380" y="141"/>
                  </a:cubicBezTo>
                  <a:cubicBezTo>
                    <a:pt x="369" y="141"/>
                    <a:pt x="360" y="138"/>
                    <a:pt x="353" y="132"/>
                  </a:cubicBezTo>
                  <a:cubicBezTo>
                    <a:pt x="346" y="126"/>
                    <a:pt x="342" y="118"/>
                    <a:pt x="341" y="107"/>
                  </a:cubicBezTo>
                  <a:close/>
                  <a:moveTo>
                    <a:pt x="410" y="46"/>
                  </a:moveTo>
                  <a:cubicBezTo>
                    <a:pt x="410" y="36"/>
                    <a:pt x="407" y="29"/>
                    <a:pt x="402" y="23"/>
                  </a:cubicBezTo>
                  <a:cubicBezTo>
                    <a:pt x="397" y="17"/>
                    <a:pt x="391" y="14"/>
                    <a:pt x="384" y="14"/>
                  </a:cubicBezTo>
                  <a:cubicBezTo>
                    <a:pt x="376" y="14"/>
                    <a:pt x="370" y="18"/>
                    <a:pt x="364" y="24"/>
                  </a:cubicBezTo>
                  <a:cubicBezTo>
                    <a:pt x="359" y="30"/>
                    <a:pt x="356" y="38"/>
                    <a:pt x="356" y="47"/>
                  </a:cubicBezTo>
                  <a:cubicBezTo>
                    <a:pt x="356" y="56"/>
                    <a:pt x="358" y="63"/>
                    <a:pt x="364" y="69"/>
                  </a:cubicBezTo>
                  <a:cubicBezTo>
                    <a:pt x="369" y="74"/>
                    <a:pt x="376" y="77"/>
                    <a:pt x="383" y="77"/>
                  </a:cubicBezTo>
                  <a:cubicBezTo>
                    <a:pt x="391" y="77"/>
                    <a:pt x="397" y="74"/>
                    <a:pt x="402" y="69"/>
                  </a:cubicBezTo>
                  <a:cubicBezTo>
                    <a:pt x="407" y="63"/>
                    <a:pt x="410" y="56"/>
                    <a:pt x="410"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1" name="Freeform 176"/>
            <p:cNvSpPr>
              <a:spLocks noEditPoints="1"/>
            </p:cNvSpPr>
            <p:nvPr/>
          </p:nvSpPr>
          <p:spPr bwMode="auto">
            <a:xfrm>
              <a:off x="3880485" y="977900"/>
              <a:ext cx="243205" cy="64135"/>
            </a:xfrm>
            <a:custGeom>
              <a:avLst/>
              <a:gdLst>
                <a:gd name="T0" fmla="*/ 0 w 540"/>
                <a:gd name="T1" fmla="*/ 80 h 141"/>
                <a:gd name="T2" fmla="*/ 52 w 540"/>
                <a:gd name="T3" fmla="*/ 97 h 141"/>
                <a:gd name="T4" fmla="*/ 154 w 540"/>
                <a:gd name="T5" fmla="*/ 35 h 141"/>
                <a:gd name="T6" fmla="*/ 131 w 540"/>
                <a:gd name="T7" fmla="*/ 21 h 141"/>
                <a:gd name="T8" fmla="*/ 100 w 540"/>
                <a:gd name="T9" fmla="*/ 19 h 141"/>
                <a:gd name="T10" fmla="*/ 82 w 540"/>
                <a:gd name="T11" fmla="*/ 67 h 141"/>
                <a:gd name="T12" fmla="*/ 116 w 540"/>
                <a:gd name="T13" fmla="*/ 49 h 141"/>
                <a:gd name="T14" fmla="*/ 156 w 540"/>
                <a:gd name="T15" fmla="*/ 94 h 141"/>
                <a:gd name="T16" fmla="*/ 135 w 540"/>
                <a:gd name="T17" fmla="*/ 135 h 141"/>
                <a:gd name="T18" fmla="*/ 79 w 540"/>
                <a:gd name="T19" fmla="*/ 125 h 141"/>
                <a:gd name="T20" fmla="*/ 80 w 540"/>
                <a:gd name="T21" fmla="*/ 16 h 141"/>
                <a:gd name="T22" fmla="*/ 142 w 540"/>
                <a:gd name="T23" fmla="*/ 10 h 141"/>
                <a:gd name="T24" fmla="*/ 85 w 540"/>
                <a:gd name="T25" fmla="*/ 94 h 141"/>
                <a:gd name="T26" fmla="*/ 99 w 540"/>
                <a:gd name="T27" fmla="*/ 123 h 141"/>
                <a:gd name="T28" fmla="*/ 131 w 540"/>
                <a:gd name="T29" fmla="*/ 118 h 141"/>
                <a:gd name="T30" fmla="*/ 132 w 540"/>
                <a:gd name="T31" fmla="*/ 72 h 141"/>
                <a:gd name="T32" fmla="*/ 93 w 540"/>
                <a:gd name="T33" fmla="*/ 72 h 141"/>
                <a:gd name="T34" fmla="*/ 188 w 540"/>
                <a:gd name="T35" fmla="*/ 138 h 141"/>
                <a:gd name="T36" fmla="*/ 207 w 540"/>
                <a:gd name="T37" fmla="*/ 119 h 141"/>
                <a:gd name="T38" fmla="*/ 188 w 540"/>
                <a:gd name="T39" fmla="*/ 138 h 141"/>
                <a:gd name="T40" fmla="*/ 297 w 540"/>
                <a:gd name="T41" fmla="*/ 36 h 141"/>
                <a:gd name="T42" fmla="*/ 274 w 540"/>
                <a:gd name="T43" fmla="*/ 14 h 141"/>
                <a:gd name="T44" fmla="*/ 247 w 540"/>
                <a:gd name="T45" fmla="*/ 36 h 141"/>
                <a:gd name="T46" fmla="*/ 257 w 540"/>
                <a:gd name="T47" fmla="*/ 54 h 141"/>
                <a:gd name="T48" fmla="*/ 305 w 540"/>
                <a:gd name="T49" fmla="*/ 62 h 141"/>
                <a:gd name="T50" fmla="*/ 311 w 540"/>
                <a:gd name="T51" fmla="*/ 118 h 141"/>
                <a:gd name="T52" fmla="*/ 273 w 540"/>
                <a:gd name="T53" fmla="*/ 141 h 141"/>
                <a:gd name="T54" fmla="*/ 226 w 540"/>
                <a:gd name="T55" fmla="*/ 74 h 141"/>
                <a:gd name="T56" fmla="*/ 275 w 540"/>
                <a:gd name="T57" fmla="*/ 0 h 141"/>
                <a:gd name="T58" fmla="*/ 314 w 540"/>
                <a:gd name="T59" fmla="*/ 35 h 141"/>
                <a:gd name="T60" fmla="*/ 249 w 540"/>
                <a:gd name="T61" fmla="*/ 111 h 141"/>
                <a:gd name="T62" fmla="*/ 273 w 540"/>
                <a:gd name="T63" fmla="*/ 127 h 141"/>
                <a:gd name="T64" fmla="*/ 299 w 540"/>
                <a:gd name="T65" fmla="*/ 95 h 141"/>
                <a:gd name="T66" fmla="*/ 272 w 540"/>
                <a:gd name="T67" fmla="*/ 64 h 141"/>
                <a:gd name="T68" fmla="*/ 245 w 540"/>
                <a:gd name="T69" fmla="*/ 94 h 141"/>
                <a:gd name="T70" fmla="*/ 427 w 540"/>
                <a:gd name="T71" fmla="*/ 138 h 141"/>
                <a:gd name="T72" fmla="*/ 338 w 540"/>
                <a:gd name="T73" fmla="*/ 127 h 141"/>
                <a:gd name="T74" fmla="*/ 371 w 540"/>
                <a:gd name="T75" fmla="*/ 88 h 141"/>
                <a:gd name="T76" fmla="*/ 410 w 540"/>
                <a:gd name="T77" fmla="*/ 38 h 141"/>
                <a:gd name="T78" fmla="*/ 384 w 540"/>
                <a:gd name="T79" fmla="*/ 14 h 141"/>
                <a:gd name="T80" fmla="*/ 357 w 540"/>
                <a:gd name="T81" fmla="*/ 42 h 141"/>
                <a:gd name="T82" fmla="*/ 353 w 540"/>
                <a:gd name="T83" fmla="*/ 11 h 141"/>
                <a:gd name="T84" fmla="*/ 415 w 540"/>
                <a:gd name="T85" fmla="*/ 11 h 141"/>
                <a:gd name="T86" fmla="*/ 424 w 540"/>
                <a:gd name="T87" fmla="*/ 55 h 141"/>
                <a:gd name="T88" fmla="*/ 386 w 540"/>
                <a:gd name="T89" fmla="*/ 96 h 141"/>
                <a:gd name="T90" fmla="*/ 360 w 540"/>
                <a:gd name="T91" fmla="*/ 122 h 141"/>
                <a:gd name="T92" fmla="*/ 450 w 540"/>
                <a:gd name="T93" fmla="*/ 102 h 141"/>
                <a:gd name="T94" fmla="*/ 477 w 540"/>
                <a:gd name="T95" fmla="*/ 121 h 141"/>
                <a:gd name="T96" fmla="*/ 514 w 540"/>
                <a:gd name="T97" fmla="*/ 119 h 141"/>
                <a:gd name="T98" fmla="*/ 515 w 540"/>
                <a:gd name="T99" fmla="*/ 79 h 141"/>
                <a:gd name="T100" fmla="*/ 484 w 540"/>
                <a:gd name="T101" fmla="*/ 73 h 141"/>
                <a:gd name="T102" fmla="*/ 488 w 540"/>
                <a:gd name="T103" fmla="*/ 59 h 141"/>
                <a:gd name="T104" fmla="*/ 516 w 540"/>
                <a:gd name="T105" fmla="*/ 36 h 141"/>
                <a:gd name="T106" fmla="*/ 494 w 540"/>
                <a:gd name="T107" fmla="*/ 14 h 141"/>
                <a:gd name="T108" fmla="*/ 469 w 540"/>
                <a:gd name="T109" fmla="*/ 39 h 141"/>
                <a:gd name="T110" fmla="*/ 466 w 540"/>
                <a:gd name="T111" fmla="*/ 10 h 141"/>
                <a:gd name="T112" fmla="*/ 514 w 540"/>
                <a:gd name="T113" fmla="*/ 5 h 141"/>
                <a:gd name="T114" fmla="*/ 534 w 540"/>
                <a:gd name="T115" fmla="*/ 36 h 141"/>
                <a:gd name="T116" fmla="*/ 515 w 540"/>
                <a:gd name="T117" fmla="*/ 64 h 141"/>
                <a:gd name="T118" fmla="*/ 540 w 540"/>
                <a:gd name="T119" fmla="*/ 98 h 141"/>
                <a:gd name="T120" fmla="*/ 494 w 540"/>
                <a:gd name="T121" fmla="*/ 141 h 141"/>
                <a:gd name="T122" fmla="*/ 450 w 540"/>
                <a:gd name="T12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0" h="141">
                  <a:moveTo>
                    <a:pt x="0" y="97"/>
                  </a:moveTo>
                  <a:lnTo>
                    <a:pt x="0" y="80"/>
                  </a:lnTo>
                  <a:lnTo>
                    <a:pt x="52" y="80"/>
                  </a:lnTo>
                  <a:lnTo>
                    <a:pt x="52" y="97"/>
                  </a:lnTo>
                  <a:lnTo>
                    <a:pt x="0" y="97"/>
                  </a:lnTo>
                  <a:close/>
                  <a:moveTo>
                    <a:pt x="154" y="35"/>
                  </a:moveTo>
                  <a:lnTo>
                    <a:pt x="137" y="36"/>
                  </a:lnTo>
                  <a:cubicBezTo>
                    <a:pt x="136" y="29"/>
                    <a:pt x="134" y="24"/>
                    <a:pt x="131" y="21"/>
                  </a:cubicBezTo>
                  <a:cubicBezTo>
                    <a:pt x="126" y="17"/>
                    <a:pt x="121" y="14"/>
                    <a:pt x="114" y="14"/>
                  </a:cubicBezTo>
                  <a:cubicBezTo>
                    <a:pt x="109" y="14"/>
                    <a:pt x="104" y="16"/>
                    <a:pt x="100" y="19"/>
                  </a:cubicBezTo>
                  <a:cubicBezTo>
                    <a:pt x="95" y="23"/>
                    <a:pt x="90" y="28"/>
                    <a:pt x="87" y="36"/>
                  </a:cubicBezTo>
                  <a:cubicBezTo>
                    <a:pt x="84" y="43"/>
                    <a:pt x="83" y="54"/>
                    <a:pt x="82" y="67"/>
                  </a:cubicBezTo>
                  <a:cubicBezTo>
                    <a:pt x="86" y="61"/>
                    <a:pt x="91" y="57"/>
                    <a:pt x="97" y="54"/>
                  </a:cubicBezTo>
                  <a:cubicBezTo>
                    <a:pt x="103" y="51"/>
                    <a:pt x="109" y="49"/>
                    <a:pt x="116" y="49"/>
                  </a:cubicBezTo>
                  <a:cubicBezTo>
                    <a:pt x="127" y="49"/>
                    <a:pt x="137" y="53"/>
                    <a:pt x="145" y="62"/>
                  </a:cubicBezTo>
                  <a:cubicBezTo>
                    <a:pt x="153" y="70"/>
                    <a:pt x="156" y="81"/>
                    <a:pt x="156" y="94"/>
                  </a:cubicBezTo>
                  <a:cubicBezTo>
                    <a:pt x="156" y="102"/>
                    <a:pt x="155" y="110"/>
                    <a:pt x="151" y="118"/>
                  </a:cubicBezTo>
                  <a:cubicBezTo>
                    <a:pt x="147" y="125"/>
                    <a:pt x="142" y="131"/>
                    <a:pt x="135" y="135"/>
                  </a:cubicBezTo>
                  <a:cubicBezTo>
                    <a:pt x="129" y="139"/>
                    <a:pt x="122" y="141"/>
                    <a:pt x="113" y="141"/>
                  </a:cubicBezTo>
                  <a:cubicBezTo>
                    <a:pt x="99" y="141"/>
                    <a:pt x="88" y="136"/>
                    <a:pt x="79" y="125"/>
                  </a:cubicBezTo>
                  <a:cubicBezTo>
                    <a:pt x="70" y="115"/>
                    <a:pt x="66" y="98"/>
                    <a:pt x="66" y="74"/>
                  </a:cubicBezTo>
                  <a:cubicBezTo>
                    <a:pt x="66" y="48"/>
                    <a:pt x="71" y="28"/>
                    <a:pt x="80" y="16"/>
                  </a:cubicBezTo>
                  <a:cubicBezTo>
                    <a:pt x="89" y="6"/>
                    <a:pt x="100" y="0"/>
                    <a:pt x="115" y="0"/>
                  </a:cubicBezTo>
                  <a:cubicBezTo>
                    <a:pt x="126" y="0"/>
                    <a:pt x="135" y="4"/>
                    <a:pt x="142" y="10"/>
                  </a:cubicBezTo>
                  <a:cubicBezTo>
                    <a:pt x="149" y="16"/>
                    <a:pt x="153" y="24"/>
                    <a:pt x="154" y="35"/>
                  </a:cubicBezTo>
                  <a:close/>
                  <a:moveTo>
                    <a:pt x="85" y="94"/>
                  </a:moveTo>
                  <a:cubicBezTo>
                    <a:pt x="85" y="100"/>
                    <a:pt x="86" y="105"/>
                    <a:pt x="89" y="111"/>
                  </a:cubicBezTo>
                  <a:cubicBezTo>
                    <a:pt x="91" y="116"/>
                    <a:pt x="95" y="120"/>
                    <a:pt x="99" y="123"/>
                  </a:cubicBezTo>
                  <a:cubicBezTo>
                    <a:pt x="104" y="126"/>
                    <a:pt x="108" y="127"/>
                    <a:pt x="113" y="127"/>
                  </a:cubicBezTo>
                  <a:cubicBezTo>
                    <a:pt x="120" y="127"/>
                    <a:pt x="126" y="124"/>
                    <a:pt x="131" y="118"/>
                  </a:cubicBezTo>
                  <a:cubicBezTo>
                    <a:pt x="137" y="113"/>
                    <a:pt x="139" y="105"/>
                    <a:pt x="139" y="95"/>
                  </a:cubicBezTo>
                  <a:cubicBezTo>
                    <a:pt x="139" y="85"/>
                    <a:pt x="137" y="78"/>
                    <a:pt x="132" y="72"/>
                  </a:cubicBezTo>
                  <a:cubicBezTo>
                    <a:pt x="127" y="67"/>
                    <a:pt x="120" y="64"/>
                    <a:pt x="112" y="64"/>
                  </a:cubicBezTo>
                  <a:cubicBezTo>
                    <a:pt x="105" y="64"/>
                    <a:pt x="98" y="67"/>
                    <a:pt x="93" y="72"/>
                  </a:cubicBezTo>
                  <a:cubicBezTo>
                    <a:pt x="88" y="78"/>
                    <a:pt x="85" y="85"/>
                    <a:pt x="85" y="94"/>
                  </a:cubicBezTo>
                  <a:close/>
                  <a:moveTo>
                    <a:pt x="188" y="138"/>
                  </a:moveTo>
                  <a:lnTo>
                    <a:pt x="188" y="119"/>
                  </a:lnTo>
                  <a:lnTo>
                    <a:pt x="207" y="119"/>
                  </a:lnTo>
                  <a:lnTo>
                    <a:pt x="207" y="138"/>
                  </a:lnTo>
                  <a:lnTo>
                    <a:pt x="188" y="138"/>
                  </a:lnTo>
                  <a:close/>
                  <a:moveTo>
                    <a:pt x="314" y="35"/>
                  </a:moveTo>
                  <a:lnTo>
                    <a:pt x="297" y="36"/>
                  </a:lnTo>
                  <a:cubicBezTo>
                    <a:pt x="296" y="29"/>
                    <a:pt x="294" y="24"/>
                    <a:pt x="291" y="21"/>
                  </a:cubicBezTo>
                  <a:cubicBezTo>
                    <a:pt x="286" y="17"/>
                    <a:pt x="281" y="14"/>
                    <a:pt x="274" y="14"/>
                  </a:cubicBezTo>
                  <a:cubicBezTo>
                    <a:pt x="269" y="14"/>
                    <a:pt x="264" y="16"/>
                    <a:pt x="260" y="19"/>
                  </a:cubicBezTo>
                  <a:cubicBezTo>
                    <a:pt x="255" y="23"/>
                    <a:pt x="250" y="28"/>
                    <a:pt x="247" y="36"/>
                  </a:cubicBezTo>
                  <a:cubicBezTo>
                    <a:pt x="244" y="43"/>
                    <a:pt x="243" y="54"/>
                    <a:pt x="242" y="67"/>
                  </a:cubicBezTo>
                  <a:cubicBezTo>
                    <a:pt x="246" y="61"/>
                    <a:pt x="251" y="57"/>
                    <a:pt x="257" y="54"/>
                  </a:cubicBezTo>
                  <a:cubicBezTo>
                    <a:pt x="263" y="51"/>
                    <a:pt x="269" y="49"/>
                    <a:pt x="276" y="49"/>
                  </a:cubicBezTo>
                  <a:cubicBezTo>
                    <a:pt x="287" y="49"/>
                    <a:pt x="297" y="53"/>
                    <a:pt x="305" y="62"/>
                  </a:cubicBezTo>
                  <a:cubicBezTo>
                    <a:pt x="313" y="70"/>
                    <a:pt x="316" y="81"/>
                    <a:pt x="316" y="94"/>
                  </a:cubicBezTo>
                  <a:cubicBezTo>
                    <a:pt x="316" y="102"/>
                    <a:pt x="315" y="110"/>
                    <a:pt x="311" y="118"/>
                  </a:cubicBezTo>
                  <a:cubicBezTo>
                    <a:pt x="307" y="125"/>
                    <a:pt x="302" y="131"/>
                    <a:pt x="295" y="135"/>
                  </a:cubicBezTo>
                  <a:cubicBezTo>
                    <a:pt x="289" y="139"/>
                    <a:pt x="282" y="141"/>
                    <a:pt x="273" y="141"/>
                  </a:cubicBezTo>
                  <a:cubicBezTo>
                    <a:pt x="259" y="141"/>
                    <a:pt x="248" y="136"/>
                    <a:pt x="239" y="125"/>
                  </a:cubicBezTo>
                  <a:cubicBezTo>
                    <a:pt x="230" y="115"/>
                    <a:pt x="226" y="98"/>
                    <a:pt x="226" y="74"/>
                  </a:cubicBezTo>
                  <a:cubicBezTo>
                    <a:pt x="226" y="48"/>
                    <a:pt x="231" y="28"/>
                    <a:pt x="240" y="16"/>
                  </a:cubicBezTo>
                  <a:cubicBezTo>
                    <a:pt x="249" y="6"/>
                    <a:pt x="260" y="0"/>
                    <a:pt x="275" y="0"/>
                  </a:cubicBezTo>
                  <a:cubicBezTo>
                    <a:pt x="286" y="0"/>
                    <a:pt x="295" y="4"/>
                    <a:pt x="302" y="10"/>
                  </a:cubicBezTo>
                  <a:cubicBezTo>
                    <a:pt x="309" y="16"/>
                    <a:pt x="313" y="24"/>
                    <a:pt x="314" y="35"/>
                  </a:cubicBezTo>
                  <a:close/>
                  <a:moveTo>
                    <a:pt x="245" y="94"/>
                  </a:moveTo>
                  <a:cubicBezTo>
                    <a:pt x="245" y="100"/>
                    <a:pt x="246" y="105"/>
                    <a:pt x="249" y="111"/>
                  </a:cubicBezTo>
                  <a:cubicBezTo>
                    <a:pt x="251" y="116"/>
                    <a:pt x="255" y="120"/>
                    <a:pt x="259" y="123"/>
                  </a:cubicBezTo>
                  <a:cubicBezTo>
                    <a:pt x="264" y="126"/>
                    <a:pt x="268" y="127"/>
                    <a:pt x="273" y="127"/>
                  </a:cubicBezTo>
                  <a:cubicBezTo>
                    <a:pt x="280" y="127"/>
                    <a:pt x="286" y="124"/>
                    <a:pt x="291" y="118"/>
                  </a:cubicBezTo>
                  <a:cubicBezTo>
                    <a:pt x="297" y="113"/>
                    <a:pt x="299" y="105"/>
                    <a:pt x="299" y="95"/>
                  </a:cubicBezTo>
                  <a:cubicBezTo>
                    <a:pt x="299" y="85"/>
                    <a:pt x="297" y="78"/>
                    <a:pt x="292" y="72"/>
                  </a:cubicBezTo>
                  <a:cubicBezTo>
                    <a:pt x="287" y="67"/>
                    <a:pt x="280" y="64"/>
                    <a:pt x="272" y="64"/>
                  </a:cubicBezTo>
                  <a:cubicBezTo>
                    <a:pt x="265" y="64"/>
                    <a:pt x="258" y="67"/>
                    <a:pt x="253" y="72"/>
                  </a:cubicBezTo>
                  <a:cubicBezTo>
                    <a:pt x="248" y="78"/>
                    <a:pt x="245" y="85"/>
                    <a:pt x="245" y="94"/>
                  </a:cubicBezTo>
                  <a:close/>
                  <a:moveTo>
                    <a:pt x="427" y="122"/>
                  </a:moveTo>
                  <a:lnTo>
                    <a:pt x="427" y="138"/>
                  </a:lnTo>
                  <a:lnTo>
                    <a:pt x="336" y="138"/>
                  </a:lnTo>
                  <a:cubicBezTo>
                    <a:pt x="336" y="134"/>
                    <a:pt x="337" y="131"/>
                    <a:pt x="338" y="127"/>
                  </a:cubicBezTo>
                  <a:cubicBezTo>
                    <a:pt x="341" y="121"/>
                    <a:pt x="344" y="114"/>
                    <a:pt x="349" y="108"/>
                  </a:cubicBezTo>
                  <a:cubicBezTo>
                    <a:pt x="354" y="102"/>
                    <a:pt x="362" y="96"/>
                    <a:pt x="371" y="88"/>
                  </a:cubicBezTo>
                  <a:cubicBezTo>
                    <a:pt x="386" y="75"/>
                    <a:pt x="397" y="66"/>
                    <a:pt x="402" y="58"/>
                  </a:cubicBezTo>
                  <a:cubicBezTo>
                    <a:pt x="407" y="51"/>
                    <a:pt x="410" y="45"/>
                    <a:pt x="410" y="38"/>
                  </a:cubicBezTo>
                  <a:cubicBezTo>
                    <a:pt x="410" y="32"/>
                    <a:pt x="407" y="26"/>
                    <a:pt x="402" y="21"/>
                  </a:cubicBezTo>
                  <a:cubicBezTo>
                    <a:pt x="398" y="17"/>
                    <a:pt x="391" y="14"/>
                    <a:pt x="384" y="14"/>
                  </a:cubicBezTo>
                  <a:cubicBezTo>
                    <a:pt x="376" y="14"/>
                    <a:pt x="369" y="17"/>
                    <a:pt x="364" y="22"/>
                  </a:cubicBezTo>
                  <a:cubicBezTo>
                    <a:pt x="359" y="27"/>
                    <a:pt x="357" y="33"/>
                    <a:pt x="357" y="42"/>
                  </a:cubicBezTo>
                  <a:lnTo>
                    <a:pt x="339" y="40"/>
                  </a:lnTo>
                  <a:cubicBezTo>
                    <a:pt x="341" y="27"/>
                    <a:pt x="345" y="17"/>
                    <a:pt x="353" y="11"/>
                  </a:cubicBezTo>
                  <a:cubicBezTo>
                    <a:pt x="361" y="4"/>
                    <a:pt x="371" y="0"/>
                    <a:pt x="384" y="0"/>
                  </a:cubicBezTo>
                  <a:cubicBezTo>
                    <a:pt x="397" y="0"/>
                    <a:pt x="408" y="4"/>
                    <a:pt x="415" y="11"/>
                  </a:cubicBezTo>
                  <a:cubicBezTo>
                    <a:pt x="423" y="19"/>
                    <a:pt x="427" y="28"/>
                    <a:pt x="427" y="39"/>
                  </a:cubicBezTo>
                  <a:cubicBezTo>
                    <a:pt x="427" y="44"/>
                    <a:pt x="426" y="50"/>
                    <a:pt x="424" y="55"/>
                  </a:cubicBezTo>
                  <a:cubicBezTo>
                    <a:pt x="421" y="60"/>
                    <a:pt x="418" y="66"/>
                    <a:pt x="412" y="72"/>
                  </a:cubicBezTo>
                  <a:cubicBezTo>
                    <a:pt x="407" y="78"/>
                    <a:pt x="398" y="86"/>
                    <a:pt x="386" y="96"/>
                  </a:cubicBezTo>
                  <a:cubicBezTo>
                    <a:pt x="376" y="104"/>
                    <a:pt x="370" y="110"/>
                    <a:pt x="367" y="113"/>
                  </a:cubicBezTo>
                  <a:cubicBezTo>
                    <a:pt x="364" y="116"/>
                    <a:pt x="362" y="119"/>
                    <a:pt x="360" y="122"/>
                  </a:cubicBezTo>
                  <a:lnTo>
                    <a:pt x="427" y="122"/>
                  </a:lnTo>
                  <a:close/>
                  <a:moveTo>
                    <a:pt x="450" y="102"/>
                  </a:moveTo>
                  <a:lnTo>
                    <a:pt x="467" y="100"/>
                  </a:lnTo>
                  <a:cubicBezTo>
                    <a:pt x="469" y="109"/>
                    <a:pt x="473" y="116"/>
                    <a:pt x="477" y="121"/>
                  </a:cubicBezTo>
                  <a:cubicBezTo>
                    <a:pt x="482" y="125"/>
                    <a:pt x="488" y="127"/>
                    <a:pt x="494" y="127"/>
                  </a:cubicBezTo>
                  <a:cubicBezTo>
                    <a:pt x="502" y="127"/>
                    <a:pt x="509" y="124"/>
                    <a:pt x="514" y="119"/>
                  </a:cubicBezTo>
                  <a:cubicBezTo>
                    <a:pt x="520" y="113"/>
                    <a:pt x="523" y="106"/>
                    <a:pt x="523" y="98"/>
                  </a:cubicBezTo>
                  <a:cubicBezTo>
                    <a:pt x="523" y="91"/>
                    <a:pt x="520" y="84"/>
                    <a:pt x="515" y="79"/>
                  </a:cubicBezTo>
                  <a:cubicBezTo>
                    <a:pt x="510" y="74"/>
                    <a:pt x="504" y="71"/>
                    <a:pt x="496" y="71"/>
                  </a:cubicBezTo>
                  <a:cubicBezTo>
                    <a:pt x="493" y="71"/>
                    <a:pt x="489" y="72"/>
                    <a:pt x="484" y="73"/>
                  </a:cubicBezTo>
                  <a:lnTo>
                    <a:pt x="486" y="58"/>
                  </a:lnTo>
                  <a:cubicBezTo>
                    <a:pt x="487" y="59"/>
                    <a:pt x="488" y="59"/>
                    <a:pt x="488" y="59"/>
                  </a:cubicBezTo>
                  <a:cubicBezTo>
                    <a:pt x="496" y="59"/>
                    <a:pt x="502" y="57"/>
                    <a:pt x="508" y="53"/>
                  </a:cubicBezTo>
                  <a:cubicBezTo>
                    <a:pt x="514" y="49"/>
                    <a:pt x="516" y="44"/>
                    <a:pt x="516" y="36"/>
                  </a:cubicBezTo>
                  <a:cubicBezTo>
                    <a:pt x="516" y="30"/>
                    <a:pt x="514" y="24"/>
                    <a:pt x="510" y="20"/>
                  </a:cubicBezTo>
                  <a:cubicBezTo>
                    <a:pt x="506" y="16"/>
                    <a:pt x="501" y="14"/>
                    <a:pt x="494" y="14"/>
                  </a:cubicBezTo>
                  <a:cubicBezTo>
                    <a:pt x="487" y="14"/>
                    <a:pt x="482" y="16"/>
                    <a:pt x="478" y="20"/>
                  </a:cubicBezTo>
                  <a:cubicBezTo>
                    <a:pt x="473" y="25"/>
                    <a:pt x="470" y="31"/>
                    <a:pt x="469" y="39"/>
                  </a:cubicBezTo>
                  <a:lnTo>
                    <a:pt x="452" y="36"/>
                  </a:lnTo>
                  <a:cubicBezTo>
                    <a:pt x="454" y="25"/>
                    <a:pt x="459" y="16"/>
                    <a:pt x="466" y="10"/>
                  </a:cubicBezTo>
                  <a:cubicBezTo>
                    <a:pt x="474" y="4"/>
                    <a:pt x="483" y="0"/>
                    <a:pt x="493" y="0"/>
                  </a:cubicBezTo>
                  <a:cubicBezTo>
                    <a:pt x="501" y="0"/>
                    <a:pt x="508" y="2"/>
                    <a:pt x="514" y="5"/>
                  </a:cubicBezTo>
                  <a:cubicBezTo>
                    <a:pt x="521" y="9"/>
                    <a:pt x="525" y="13"/>
                    <a:pt x="529" y="18"/>
                  </a:cubicBezTo>
                  <a:cubicBezTo>
                    <a:pt x="532" y="24"/>
                    <a:pt x="534" y="30"/>
                    <a:pt x="534" y="36"/>
                  </a:cubicBezTo>
                  <a:cubicBezTo>
                    <a:pt x="534" y="42"/>
                    <a:pt x="532" y="47"/>
                    <a:pt x="529" y="52"/>
                  </a:cubicBezTo>
                  <a:cubicBezTo>
                    <a:pt x="526" y="57"/>
                    <a:pt x="521" y="61"/>
                    <a:pt x="515" y="64"/>
                  </a:cubicBezTo>
                  <a:cubicBezTo>
                    <a:pt x="523" y="66"/>
                    <a:pt x="529" y="70"/>
                    <a:pt x="534" y="76"/>
                  </a:cubicBezTo>
                  <a:cubicBezTo>
                    <a:pt x="538" y="82"/>
                    <a:pt x="540" y="89"/>
                    <a:pt x="540" y="98"/>
                  </a:cubicBezTo>
                  <a:cubicBezTo>
                    <a:pt x="540" y="110"/>
                    <a:pt x="536" y="120"/>
                    <a:pt x="527" y="128"/>
                  </a:cubicBezTo>
                  <a:cubicBezTo>
                    <a:pt x="519" y="137"/>
                    <a:pt x="508" y="141"/>
                    <a:pt x="494" y="141"/>
                  </a:cubicBezTo>
                  <a:cubicBezTo>
                    <a:pt x="482" y="141"/>
                    <a:pt x="472" y="137"/>
                    <a:pt x="464" y="130"/>
                  </a:cubicBezTo>
                  <a:cubicBezTo>
                    <a:pt x="456" y="123"/>
                    <a:pt x="452" y="114"/>
                    <a:pt x="450"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2" name="Freeform 177"/>
            <p:cNvSpPr>
              <a:spLocks noEditPoints="1"/>
            </p:cNvSpPr>
            <p:nvPr/>
          </p:nvSpPr>
          <p:spPr bwMode="auto">
            <a:xfrm>
              <a:off x="4464050" y="977900"/>
              <a:ext cx="135890" cy="64135"/>
            </a:xfrm>
            <a:custGeom>
              <a:avLst/>
              <a:gdLst>
                <a:gd name="T0" fmla="*/ 51 w 302"/>
                <a:gd name="T1" fmla="*/ 138 h 141"/>
                <a:gd name="T2" fmla="*/ 34 w 302"/>
                <a:gd name="T3" fmla="*/ 138 h 141"/>
                <a:gd name="T4" fmla="*/ 34 w 302"/>
                <a:gd name="T5" fmla="*/ 31 h 141"/>
                <a:gd name="T6" fmla="*/ 18 w 302"/>
                <a:gd name="T7" fmla="*/ 43 h 141"/>
                <a:gd name="T8" fmla="*/ 0 w 302"/>
                <a:gd name="T9" fmla="*/ 51 h 141"/>
                <a:gd name="T10" fmla="*/ 0 w 302"/>
                <a:gd name="T11" fmla="*/ 35 h 141"/>
                <a:gd name="T12" fmla="*/ 25 w 302"/>
                <a:gd name="T13" fmla="*/ 19 h 141"/>
                <a:gd name="T14" fmla="*/ 40 w 302"/>
                <a:gd name="T15" fmla="*/ 0 h 141"/>
                <a:gd name="T16" fmla="*/ 51 w 302"/>
                <a:gd name="T17" fmla="*/ 0 h 141"/>
                <a:gd name="T18" fmla="*/ 51 w 302"/>
                <a:gd name="T19" fmla="*/ 138 h 141"/>
                <a:gd name="T20" fmla="*/ 163 w 302"/>
                <a:gd name="T21" fmla="*/ 138 h 141"/>
                <a:gd name="T22" fmla="*/ 146 w 302"/>
                <a:gd name="T23" fmla="*/ 138 h 141"/>
                <a:gd name="T24" fmla="*/ 146 w 302"/>
                <a:gd name="T25" fmla="*/ 31 h 141"/>
                <a:gd name="T26" fmla="*/ 130 w 302"/>
                <a:gd name="T27" fmla="*/ 43 h 141"/>
                <a:gd name="T28" fmla="*/ 112 w 302"/>
                <a:gd name="T29" fmla="*/ 51 h 141"/>
                <a:gd name="T30" fmla="*/ 112 w 302"/>
                <a:gd name="T31" fmla="*/ 35 h 141"/>
                <a:gd name="T32" fmla="*/ 137 w 302"/>
                <a:gd name="T33" fmla="*/ 19 h 141"/>
                <a:gd name="T34" fmla="*/ 152 w 302"/>
                <a:gd name="T35" fmla="*/ 0 h 141"/>
                <a:gd name="T36" fmla="*/ 163 w 302"/>
                <a:gd name="T37" fmla="*/ 0 h 141"/>
                <a:gd name="T38" fmla="*/ 163 w 302"/>
                <a:gd name="T39" fmla="*/ 138 h 141"/>
                <a:gd name="T40" fmla="*/ 211 w 302"/>
                <a:gd name="T41" fmla="*/ 102 h 141"/>
                <a:gd name="T42" fmla="*/ 229 w 302"/>
                <a:gd name="T43" fmla="*/ 101 h 141"/>
                <a:gd name="T44" fmla="*/ 238 w 302"/>
                <a:gd name="T45" fmla="*/ 120 h 141"/>
                <a:gd name="T46" fmla="*/ 256 w 302"/>
                <a:gd name="T47" fmla="*/ 127 h 141"/>
                <a:gd name="T48" fmla="*/ 276 w 302"/>
                <a:gd name="T49" fmla="*/ 118 h 141"/>
                <a:gd name="T50" fmla="*/ 285 w 302"/>
                <a:gd name="T51" fmla="*/ 93 h 141"/>
                <a:gd name="T52" fmla="*/ 277 w 302"/>
                <a:gd name="T53" fmla="*/ 71 h 141"/>
                <a:gd name="T54" fmla="*/ 255 w 302"/>
                <a:gd name="T55" fmla="*/ 62 h 141"/>
                <a:gd name="T56" fmla="*/ 241 w 302"/>
                <a:gd name="T57" fmla="*/ 66 h 141"/>
                <a:gd name="T58" fmla="*/ 230 w 302"/>
                <a:gd name="T59" fmla="*/ 75 h 141"/>
                <a:gd name="T60" fmla="*/ 214 w 302"/>
                <a:gd name="T61" fmla="*/ 73 h 141"/>
                <a:gd name="T62" fmla="*/ 228 w 302"/>
                <a:gd name="T63" fmla="*/ 3 h 141"/>
                <a:gd name="T64" fmla="*/ 296 w 302"/>
                <a:gd name="T65" fmla="*/ 3 h 141"/>
                <a:gd name="T66" fmla="*/ 296 w 302"/>
                <a:gd name="T67" fmla="*/ 19 h 141"/>
                <a:gd name="T68" fmla="*/ 241 w 302"/>
                <a:gd name="T69" fmla="*/ 19 h 141"/>
                <a:gd name="T70" fmla="*/ 234 w 302"/>
                <a:gd name="T71" fmla="*/ 56 h 141"/>
                <a:gd name="T72" fmla="*/ 260 w 302"/>
                <a:gd name="T73" fmla="*/ 47 h 141"/>
                <a:gd name="T74" fmla="*/ 290 w 302"/>
                <a:gd name="T75" fmla="*/ 60 h 141"/>
                <a:gd name="T76" fmla="*/ 302 w 302"/>
                <a:gd name="T77" fmla="*/ 92 h 141"/>
                <a:gd name="T78" fmla="*/ 292 w 302"/>
                <a:gd name="T79" fmla="*/ 124 h 141"/>
                <a:gd name="T80" fmla="*/ 256 w 302"/>
                <a:gd name="T81" fmla="*/ 141 h 141"/>
                <a:gd name="T82" fmla="*/ 225 w 302"/>
                <a:gd name="T83" fmla="*/ 130 h 141"/>
                <a:gd name="T84" fmla="*/ 211 w 302"/>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11" y="102"/>
                  </a:moveTo>
                  <a:lnTo>
                    <a:pt x="229" y="101"/>
                  </a:lnTo>
                  <a:cubicBezTo>
                    <a:pt x="231" y="110"/>
                    <a:pt x="234" y="116"/>
                    <a:pt x="238" y="120"/>
                  </a:cubicBezTo>
                  <a:cubicBezTo>
                    <a:pt x="243" y="125"/>
                    <a:pt x="249" y="127"/>
                    <a:pt x="256" y="127"/>
                  </a:cubicBezTo>
                  <a:cubicBezTo>
                    <a:pt x="264" y="127"/>
                    <a:pt x="271" y="124"/>
                    <a:pt x="276" y="118"/>
                  </a:cubicBezTo>
                  <a:cubicBezTo>
                    <a:pt x="282" y="112"/>
                    <a:pt x="285" y="103"/>
                    <a:pt x="285" y="93"/>
                  </a:cubicBezTo>
                  <a:cubicBezTo>
                    <a:pt x="285" y="84"/>
                    <a:pt x="282" y="76"/>
                    <a:pt x="277" y="71"/>
                  </a:cubicBezTo>
                  <a:cubicBezTo>
                    <a:pt x="271" y="65"/>
                    <a:pt x="264" y="62"/>
                    <a:pt x="255" y="62"/>
                  </a:cubicBezTo>
                  <a:cubicBezTo>
                    <a:pt x="250" y="62"/>
                    <a:pt x="245" y="63"/>
                    <a:pt x="241" y="66"/>
                  </a:cubicBezTo>
                  <a:cubicBezTo>
                    <a:pt x="236" y="68"/>
                    <a:pt x="233" y="72"/>
                    <a:pt x="230" y="75"/>
                  </a:cubicBezTo>
                  <a:lnTo>
                    <a:pt x="214" y="73"/>
                  </a:lnTo>
                  <a:lnTo>
                    <a:pt x="228" y="3"/>
                  </a:lnTo>
                  <a:lnTo>
                    <a:pt x="296" y="3"/>
                  </a:lnTo>
                  <a:lnTo>
                    <a:pt x="296" y="19"/>
                  </a:lnTo>
                  <a:lnTo>
                    <a:pt x="241" y="19"/>
                  </a:lnTo>
                  <a:lnTo>
                    <a:pt x="234" y="56"/>
                  </a:lnTo>
                  <a:cubicBezTo>
                    <a:pt x="242" y="50"/>
                    <a:pt x="251" y="47"/>
                    <a:pt x="260" y="47"/>
                  </a:cubicBezTo>
                  <a:cubicBezTo>
                    <a:pt x="272" y="47"/>
                    <a:pt x="282" y="51"/>
                    <a:pt x="290" y="60"/>
                  </a:cubicBezTo>
                  <a:cubicBezTo>
                    <a:pt x="298" y="68"/>
                    <a:pt x="302" y="79"/>
                    <a:pt x="302" y="92"/>
                  </a:cubicBezTo>
                  <a:cubicBezTo>
                    <a:pt x="302" y="104"/>
                    <a:pt x="299" y="115"/>
                    <a:pt x="292" y="124"/>
                  </a:cubicBezTo>
                  <a:cubicBezTo>
                    <a:pt x="283" y="135"/>
                    <a:pt x="271" y="141"/>
                    <a:pt x="256"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3" name="Freeform 178"/>
            <p:cNvSpPr>
              <a:spLocks noEditPoints="1"/>
            </p:cNvSpPr>
            <p:nvPr/>
          </p:nvSpPr>
          <p:spPr bwMode="auto">
            <a:xfrm>
              <a:off x="5132705" y="977900"/>
              <a:ext cx="158750" cy="64135"/>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84" name="Line 179"/>
            <p:cNvCxnSpPr/>
            <p:nvPr/>
          </p:nvCxnSpPr>
          <p:spPr bwMode="auto">
            <a:xfrm>
              <a:off x="160718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5" name="Line 180"/>
            <p:cNvCxnSpPr/>
            <p:nvPr/>
          </p:nvCxnSpPr>
          <p:spPr bwMode="auto">
            <a:xfrm>
              <a:off x="2082800"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6" name="Line 181"/>
            <p:cNvCxnSpPr/>
            <p:nvPr/>
          </p:nvCxnSpPr>
          <p:spPr bwMode="auto">
            <a:xfrm>
              <a:off x="2774950"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7" name="Line 182"/>
            <p:cNvCxnSpPr/>
            <p:nvPr/>
          </p:nvCxnSpPr>
          <p:spPr bwMode="auto">
            <a:xfrm>
              <a:off x="325056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8" name="Line 183"/>
            <p:cNvCxnSpPr/>
            <p:nvPr/>
          </p:nvCxnSpPr>
          <p:spPr bwMode="auto">
            <a:xfrm>
              <a:off x="372681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9" name="Line 184"/>
            <p:cNvCxnSpPr/>
            <p:nvPr/>
          </p:nvCxnSpPr>
          <p:spPr bwMode="auto">
            <a:xfrm>
              <a:off x="4202430"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0" name="Line 185"/>
            <p:cNvCxnSpPr/>
            <p:nvPr/>
          </p:nvCxnSpPr>
          <p:spPr bwMode="auto">
            <a:xfrm>
              <a:off x="467804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1" name="Line 186"/>
            <p:cNvCxnSpPr/>
            <p:nvPr/>
          </p:nvCxnSpPr>
          <p:spPr bwMode="auto">
            <a:xfrm>
              <a:off x="36195" y="643255"/>
              <a:ext cx="5334000" cy="0"/>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2" name="Line 187"/>
            <p:cNvCxnSpPr/>
            <p:nvPr/>
          </p:nvCxnSpPr>
          <p:spPr bwMode="auto">
            <a:xfrm>
              <a:off x="1131570" y="209550"/>
              <a:ext cx="0" cy="866775"/>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3" name="Line 188"/>
            <p:cNvCxnSpPr/>
            <p:nvPr/>
          </p:nvCxnSpPr>
          <p:spPr bwMode="auto">
            <a:xfrm>
              <a:off x="36195" y="209550"/>
              <a:ext cx="5334000" cy="0"/>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4" name="Line 189"/>
            <p:cNvCxnSpPr/>
            <p:nvPr/>
          </p:nvCxnSpPr>
          <p:spPr bwMode="auto">
            <a:xfrm>
              <a:off x="5370195" y="209550"/>
              <a:ext cx="0" cy="866775"/>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5" name="Line 190"/>
            <p:cNvCxnSpPr/>
            <p:nvPr/>
          </p:nvCxnSpPr>
          <p:spPr bwMode="auto">
            <a:xfrm>
              <a:off x="36195" y="1076325"/>
              <a:ext cx="5334000" cy="0"/>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6" name="Line 191"/>
            <p:cNvCxnSpPr/>
            <p:nvPr/>
          </p:nvCxnSpPr>
          <p:spPr bwMode="auto">
            <a:xfrm>
              <a:off x="36195" y="209550"/>
              <a:ext cx="0" cy="866775"/>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97" name="キャンバス 187"/>
          <p:cNvGrpSpPr/>
          <p:nvPr/>
        </p:nvGrpSpPr>
        <p:grpSpPr>
          <a:xfrm>
            <a:off x="620140" y="1568084"/>
            <a:ext cx="3807844" cy="1572884"/>
            <a:chOff x="0" y="0"/>
            <a:chExt cx="3895725" cy="1790700"/>
          </a:xfrm>
        </p:grpSpPr>
        <p:sp>
          <p:nvSpPr>
            <p:cNvPr id="98" name="正方形/長方形 97"/>
            <p:cNvSpPr/>
            <p:nvPr/>
          </p:nvSpPr>
          <p:spPr>
            <a:xfrm>
              <a:off x="0" y="0"/>
              <a:ext cx="3895725" cy="1790700"/>
            </a:xfrm>
            <a:prstGeom prst="rect">
              <a:avLst/>
            </a:prstGeom>
            <a:noFill/>
            <a:ln>
              <a:noFill/>
            </a:ln>
          </p:spPr>
        </p:sp>
        <p:sp>
          <p:nvSpPr>
            <p:cNvPr id="99" name="Rectangle 133"/>
            <p:cNvSpPr>
              <a:spLocks noChangeArrowheads="1"/>
            </p:cNvSpPr>
            <p:nvPr/>
          </p:nvSpPr>
          <p:spPr bwMode="auto">
            <a:xfrm>
              <a:off x="47625" y="47625"/>
              <a:ext cx="3810000"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00" name="Freeform 134"/>
            <p:cNvSpPr>
              <a:spLocks noEditPoints="1"/>
            </p:cNvSpPr>
            <p:nvPr/>
          </p:nvSpPr>
          <p:spPr bwMode="auto">
            <a:xfrm>
              <a:off x="1332230" y="74295"/>
              <a:ext cx="1223645" cy="111125"/>
            </a:xfrm>
            <a:custGeom>
              <a:avLst/>
              <a:gdLst>
                <a:gd name="T0" fmla="*/ 7 w 2056"/>
                <a:gd name="T1" fmla="*/ 88 h 186"/>
                <a:gd name="T2" fmla="*/ 101 w 2056"/>
                <a:gd name="T3" fmla="*/ 142 h 186"/>
                <a:gd name="T4" fmla="*/ 161 w 2056"/>
                <a:gd name="T5" fmla="*/ 13 h 186"/>
                <a:gd name="T6" fmla="*/ 133 w 2056"/>
                <a:gd name="T7" fmla="*/ 178 h 186"/>
                <a:gd name="T8" fmla="*/ 85 w 2056"/>
                <a:gd name="T9" fmla="*/ 58 h 186"/>
                <a:gd name="T10" fmla="*/ 70 w 2056"/>
                <a:gd name="T11" fmla="*/ 44 h 186"/>
                <a:gd name="T12" fmla="*/ 289 w 2056"/>
                <a:gd name="T13" fmla="*/ 173 h 186"/>
                <a:gd name="T14" fmla="*/ 317 w 2056"/>
                <a:gd name="T15" fmla="*/ 159 h 186"/>
                <a:gd name="T16" fmla="*/ 284 w 2056"/>
                <a:gd name="T17" fmla="*/ 10 h 186"/>
                <a:gd name="T18" fmla="*/ 249 w 2056"/>
                <a:gd name="T19" fmla="*/ 111 h 186"/>
                <a:gd name="T20" fmla="*/ 238 w 2056"/>
                <a:gd name="T21" fmla="*/ 148 h 186"/>
                <a:gd name="T22" fmla="*/ 334 w 2056"/>
                <a:gd name="T23" fmla="*/ 107 h 186"/>
                <a:gd name="T24" fmla="*/ 554 w 2056"/>
                <a:gd name="T25" fmla="*/ 64 h 186"/>
                <a:gd name="T26" fmla="*/ 522 w 2056"/>
                <a:gd name="T27" fmla="*/ 96 h 186"/>
                <a:gd name="T28" fmla="*/ 414 w 2056"/>
                <a:gd name="T29" fmla="*/ 64 h 186"/>
                <a:gd name="T30" fmla="*/ 521 w 2056"/>
                <a:gd name="T31" fmla="*/ 18 h 186"/>
                <a:gd name="T32" fmla="*/ 642 w 2056"/>
                <a:gd name="T33" fmla="*/ 145 h 186"/>
                <a:gd name="T34" fmla="*/ 645 w 2056"/>
                <a:gd name="T35" fmla="*/ 46 h 186"/>
                <a:gd name="T36" fmla="*/ 991 w 2056"/>
                <a:gd name="T37" fmla="*/ 31 h 186"/>
                <a:gd name="T38" fmla="*/ 1016 w 2056"/>
                <a:gd name="T39" fmla="*/ 6 h 186"/>
                <a:gd name="T40" fmla="*/ 978 w 2056"/>
                <a:gd name="T41" fmla="*/ 35 h 186"/>
                <a:gd name="T42" fmla="*/ 1207 w 2056"/>
                <a:gd name="T43" fmla="*/ 80 h 186"/>
                <a:gd name="T44" fmla="*/ 1153 w 2056"/>
                <a:gd name="T45" fmla="*/ 31 h 186"/>
                <a:gd name="T46" fmla="*/ 1109 w 2056"/>
                <a:gd name="T47" fmla="*/ 45 h 186"/>
                <a:gd name="T48" fmla="*/ 1250 w 2056"/>
                <a:gd name="T49" fmla="*/ 109 h 186"/>
                <a:gd name="T50" fmla="*/ 1334 w 2056"/>
                <a:gd name="T51" fmla="*/ 154 h 186"/>
                <a:gd name="T52" fmla="*/ 1323 w 2056"/>
                <a:gd name="T53" fmla="*/ 151 h 186"/>
                <a:gd name="T54" fmla="*/ 1303 w 2056"/>
                <a:gd name="T55" fmla="*/ 62 h 186"/>
                <a:gd name="T56" fmla="*/ 1530 w 2056"/>
                <a:gd name="T57" fmla="*/ 109 h 186"/>
                <a:gd name="T58" fmla="*/ 1502 w 2056"/>
                <a:gd name="T59" fmla="*/ 74 h 186"/>
                <a:gd name="T60" fmla="*/ 1482 w 2056"/>
                <a:gd name="T61" fmla="*/ 181 h 186"/>
                <a:gd name="T62" fmla="*/ 1450 w 2056"/>
                <a:gd name="T63" fmla="*/ 55 h 186"/>
                <a:gd name="T64" fmla="*/ 1492 w 2056"/>
                <a:gd name="T65" fmla="*/ 53 h 186"/>
                <a:gd name="T66" fmla="*/ 1595 w 2056"/>
                <a:gd name="T67" fmla="*/ 80 h 186"/>
                <a:gd name="T68" fmla="*/ 1608 w 2056"/>
                <a:gd name="T69" fmla="*/ 156 h 186"/>
                <a:gd name="T70" fmla="*/ 1613 w 2056"/>
                <a:gd name="T71" fmla="*/ 176 h 186"/>
                <a:gd name="T72" fmla="*/ 1513 w 2056"/>
                <a:gd name="T73" fmla="*/ 166 h 186"/>
                <a:gd name="T74" fmla="*/ 1557 w 2056"/>
                <a:gd name="T75" fmla="*/ 49 h 186"/>
                <a:gd name="T76" fmla="*/ 1594 w 2056"/>
                <a:gd name="T77" fmla="*/ 35 h 186"/>
                <a:gd name="T78" fmla="*/ 1809 w 2056"/>
                <a:gd name="T79" fmla="*/ 15 h 186"/>
                <a:gd name="T80" fmla="*/ 1778 w 2056"/>
                <a:gd name="T81" fmla="*/ 84 h 186"/>
                <a:gd name="T82" fmla="*/ 1702 w 2056"/>
                <a:gd name="T83" fmla="*/ 167 h 186"/>
                <a:gd name="T84" fmla="*/ 1702 w 2056"/>
                <a:gd name="T85" fmla="*/ 155 h 186"/>
                <a:gd name="T86" fmla="*/ 1675 w 2056"/>
                <a:gd name="T87" fmla="*/ 91 h 186"/>
                <a:gd name="T88" fmla="*/ 1661 w 2056"/>
                <a:gd name="T89" fmla="*/ 41 h 186"/>
                <a:gd name="T90" fmla="*/ 1675 w 2056"/>
                <a:gd name="T91" fmla="*/ 28 h 186"/>
                <a:gd name="T92" fmla="*/ 1897 w 2056"/>
                <a:gd name="T93" fmla="*/ 58 h 186"/>
                <a:gd name="T94" fmla="*/ 1977 w 2056"/>
                <a:gd name="T95" fmla="*/ 143 h 186"/>
                <a:gd name="T96" fmla="*/ 1870 w 2056"/>
                <a:gd name="T97" fmla="*/ 176 h 186"/>
                <a:gd name="T98" fmla="*/ 1948 w 2056"/>
                <a:gd name="T99" fmla="*/ 135 h 186"/>
                <a:gd name="T100" fmla="*/ 1999 w 2056"/>
                <a:gd name="T101" fmla="*/ 107 h 186"/>
                <a:gd name="T102" fmla="*/ 1999 w 2056"/>
                <a:gd name="T103" fmla="*/ 116 h 186"/>
                <a:gd name="T104" fmla="*/ 1926 w 2056"/>
                <a:gd name="T105" fmla="*/ 30 h 186"/>
                <a:gd name="T106" fmla="*/ 1948 w 2056"/>
                <a:gd name="T107" fmla="*/ 107 h 186"/>
                <a:gd name="T108" fmla="*/ 1926 w 2056"/>
                <a:gd name="T109" fmla="*/ 11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56" h="186">
                  <a:moveTo>
                    <a:pt x="101" y="142"/>
                  </a:moveTo>
                  <a:lnTo>
                    <a:pt x="80" y="164"/>
                  </a:lnTo>
                  <a:cubicBezTo>
                    <a:pt x="67" y="145"/>
                    <a:pt x="61" y="136"/>
                    <a:pt x="61" y="136"/>
                  </a:cubicBezTo>
                  <a:cubicBezTo>
                    <a:pt x="55" y="149"/>
                    <a:pt x="40" y="165"/>
                    <a:pt x="16" y="184"/>
                  </a:cubicBezTo>
                  <a:lnTo>
                    <a:pt x="0" y="161"/>
                  </a:lnTo>
                  <a:cubicBezTo>
                    <a:pt x="15" y="151"/>
                    <a:pt x="29" y="136"/>
                    <a:pt x="40" y="116"/>
                  </a:cubicBezTo>
                  <a:cubicBezTo>
                    <a:pt x="32" y="107"/>
                    <a:pt x="21" y="98"/>
                    <a:pt x="7" y="88"/>
                  </a:cubicBezTo>
                  <a:lnTo>
                    <a:pt x="22" y="69"/>
                  </a:lnTo>
                  <a:cubicBezTo>
                    <a:pt x="41" y="83"/>
                    <a:pt x="52" y="90"/>
                    <a:pt x="54" y="92"/>
                  </a:cubicBezTo>
                  <a:cubicBezTo>
                    <a:pt x="57" y="88"/>
                    <a:pt x="60" y="77"/>
                    <a:pt x="65" y="57"/>
                  </a:cubicBezTo>
                  <a:lnTo>
                    <a:pt x="95" y="72"/>
                  </a:lnTo>
                  <a:cubicBezTo>
                    <a:pt x="98" y="74"/>
                    <a:pt x="98" y="75"/>
                    <a:pt x="93" y="76"/>
                  </a:cubicBezTo>
                  <a:cubicBezTo>
                    <a:pt x="88" y="89"/>
                    <a:pt x="83" y="102"/>
                    <a:pt x="77" y="113"/>
                  </a:cubicBezTo>
                  <a:cubicBezTo>
                    <a:pt x="84" y="119"/>
                    <a:pt x="92" y="129"/>
                    <a:pt x="101" y="142"/>
                  </a:cubicBezTo>
                  <a:close/>
                  <a:moveTo>
                    <a:pt x="107" y="138"/>
                  </a:moveTo>
                  <a:cubicBezTo>
                    <a:pt x="101" y="123"/>
                    <a:pt x="93" y="108"/>
                    <a:pt x="84" y="96"/>
                  </a:cubicBezTo>
                  <a:lnTo>
                    <a:pt x="106" y="81"/>
                  </a:lnTo>
                  <a:cubicBezTo>
                    <a:pt x="121" y="98"/>
                    <a:pt x="131" y="112"/>
                    <a:pt x="134" y="124"/>
                  </a:cubicBezTo>
                  <a:lnTo>
                    <a:pt x="107" y="138"/>
                  </a:lnTo>
                  <a:close/>
                  <a:moveTo>
                    <a:pt x="130" y="13"/>
                  </a:moveTo>
                  <a:lnTo>
                    <a:pt x="161" y="13"/>
                  </a:lnTo>
                  <a:cubicBezTo>
                    <a:pt x="165" y="13"/>
                    <a:pt x="165" y="15"/>
                    <a:pt x="161" y="17"/>
                  </a:cubicBezTo>
                  <a:lnTo>
                    <a:pt x="161" y="55"/>
                  </a:lnTo>
                  <a:lnTo>
                    <a:pt x="182" y="55"/>
                  </a:lnTo>
                  <a:lnTo>
                    <a:pt x="182" y="70"/>
                  </a:lnTo>
                  <a:lnTo>
                    <a:pt x="161" y="70"/>
                  </a:lnTo>
                  <a:lnTo>
                    <a:pt x="161" y="166"/>
                  </a:lnTo>
                  <a:cubicBezTo>
                    <a:pt x="161" y="174"/>
                    <a:pt x="152"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69" y="12"/>
                  </a:lnTo>
                  <a:cubicBezTo>
                    <a:pt x="73" y="12"/>
                    <a:pt x="73" y="14"/>
                    <a:pt x="70" y="16"/>
                  </a:cubicBezTo>
                  <a:lnTo>
                    <a:pt x="70" y="44"/>
                  </a:lnTo>
                  <a:lnTo>
                    <a:pt x="104" y="44"/>
                  </a:lnTo>
                  <a:lnTo>
                    <a:pt x="104" y="55"/>
                  </a:lnTo>
                  <a:lnTo>
                    <a:pt x="130" y="55"/>
                  </a:lnTo>
                  <a:lnTo>
                    <a:pt x="130" y="13"/>
                  </a:lnTo>
                  <a:close/>
                  <a:moveTo>
                    <a:pt x="356" y="160"/>
                  </a:moveTo>
                  <a:cubicBezTo>
                    <a:pt x="354" y="169"/>
                    <a:pt x="343" y="173"/>
                    <a:pt x="324" y="173"/>
                  </a:cubicBezTo>
                  <a:lnTo>
                    <a:pt x="289" y="173"/>
                  </a:lnTo>
                  <a:cubicBezTo>
                    <a:pt x="280" y="173"/>
                    <a:pt x="275" y="169"/>
                    <a:pt x="275" y="160"/>
                  </a:cubicBezTo>
                  <a:lnTo>
                    <a:pt x="275" y="81"/>
                  </a:lnTo>
                  <a:lnTo>
                    <a:pt x="290" y="81"/>
                  </a:lnTo>
                  <a:cubicBezTo>
                    <a:pt x="305" y="81"/>
                    <a:pt x="310" y="82"/>
                    <a:pt x="306" y="85"/>
                  </a:cubicBezTo>
                  <a:lnTo>
                    <a:pt x="306" y="153"/>
                  </a:lnTo>
                  <a:cubicBezTo>
                    <a:pt x="306" y="157"/>
                    <a:pt x="306" y="159"/>
                    <a:pt x="306" y="159"/>
                  </a:cubicBezTo>
                  <a:lnTo>
                    <a:pt x="317" y="159"/>
                  </a:lnTo>
                  <a:cubicBezTo>
                    <a:pt x="321" y="159"/>
                    <a:pt x="323" y="158"/>
                    <a:pt x="324" y="155"/>
                  </a:cubicBezTo>
                  <a:cubicBezTo>
                    <a:pt x="326" y="151"/>
                    <a:pt x="327" y="143"/>
                    <a:pt x="328" y="130"/>
                  </a:cubicBezTo>
                  <a:lnTo>
                    <a:pt x="360" y="137"/>
                  </a:lnTo>
                  <a:cubicBezTo>
                    <a:pt x="360" y="143"/>
                    <a:pt x="358" y="150"/>
                    <a:pt x="356" y="160"/>
                  </a:cubicBezTo>
                  <a:close/>
                  <a:moveTo>
                    <a:pt x="218" y="31"/>
                  </a:moveTo>
                  <a:lnTo>
                    <a:pt x="284" y="31"/>
                  </a:lnTo>
                  <a:lnTo>
                    <a:pt x="284" y="10"/>
                  </a:lnTo>
                  <a:lnTo>
                    <a:pt x="301" y="10"/>
                  </a:lnTo>
                  <a:cubicBezTo>
                    <a:pt x="316" y="10"/>
                    <a:pt x="322" y="11"/>
                    <a:pt x="318" y="14"/>
                  </a:cubicBezTo>
                  <a:lnTo>
                    <a:pt x="318" y="31"/>
                  </a:lnTo>
                  <a:lnTo>
                    <a:pt x="384" y="31"/>
                  </a:lnTo>
                  <a:lnTo>
                    <a:pt x="384" y="46"/>
                  </a:lnTo>
                  <a:lnTo>
                    <a:pt x="249" y="46"/>
                  </a:lnTo>
                  <a:lnTo>
                    <a:pt x="249" y="111"/>
                  </a:lnTo>
                  <a:cubicBezTo>
                    <a:pt x="249" y="136"/>
                    <a:pt x="241" y="160"/>
                    <a:pt x="226" y="182"/>
                  </a:cubicBezTo>
                  <a:lnTo>
                    <a:pt x="204" y="162"/>
                  </a:lnTo>
                  <a:cubicBezTo>
                    <a:pt x="213" y="147"/>
                    <a:pt x="218" y="130"/>
                    <a:pt x="218" y="111"/>
                  </a:cubicBezTo>
                  <a:lnTo>
                    <a:pt x="218" y="31"/>
                  </a:lnTo>
                  <a:close/>
                  <a:moveTo>
                    <a:pt x="282" y="106"/>
                  </a:moveTo>
                  <a:cubicBezTo>
                    <a:pt x="278" y="126"/>
                    <a:pt x="273" y="143"/>
                    <a:pt x="267" y="158"/>
                  </a:cubicBezTo>
                  <a:lnTo>
                    <a:pt x="238" y="148"/>
                  </a:lnTo>
                  <a:cubicBezTo>
                    <a:pt x="244" y="132"/>
                    <a:pt x="249" y="114"/>
                    <a:pt x="251" y="94"/>
                  </a:cubicBezTo>
                  <a:lnTo>
                    <a:pt x="282" y="100"/>
                  </a:lnTo>
                  <a:cubicBezTo>
                    <a:pt x="285" y="101"/>
                    <a:pt x="285" y="103"/>
                    <a:pt x="282" y="106"/>
                  </a:cubicBezTo>
                  <a:close/>
                  <a:moveTo>
                    <a:pt x="355" y="91"/>
                  </a:moveTo>
                  <a:cubicBezTo>
                    <a:pt x="369" y="105"/>
                    <a:pt x="380" y="121"/>
                    <a:pt x="390" y="139"/>
                  </a:cubicBezTo>
                  <a:lnTo>
                    <a:pt x="362" y="159"/>
                  </a:lnTo>
                  <a:cubicBezTo>
                    <a:pt x="353" y="137"/>
                    <a:pt x="344" y="120"/>
                    <a:pt x="334" y="107"/>
                  </a:cubicBezTo>
                  <a:lnTo>
                    <a:pt x="355" y="91"/>
                  </a:lnTo>
                  <a:close/>
                  <a:moveTo>
                    <a:pt x="304" y="46"/>
                  </a:moveTo>
                  <a:cubicBezTo>
                    <a:pt x="319" y="58"/>
                    <a:pt x="331" y="70"/>
                    <a:pt x="341" y="80"/>
                  </a:cubicBezTo>
                  <a:lnTo>
                    <a:pt x="317" y="102"/>
                  </a:lnTo>
                  <a:cubicBezTo>
                    <a:pt x="307" y="87"/>
                    <a:pt x="297" y="74"/>
                    <a:pt x="285" y="64"/>
                  </a:cubicBezTo>
                  <a:lnTo>
                    <a:pt x="304" y="46"/>
                  </a:lnTo>
                  <a:close/>
                  <a:moveTo>
                    <a:pt x="554" y="64"/>
                  </a:moveTo>
                  <a:lnTo>
                    <a:pt x="598" y="64"/>
                  </a:lnTo>
                  <a:lnTo>
                    <a:pt x="598" y="80"/>
                  </a:lnTo>
                  <a:lnTo>
                    <a:pt x="555" y="80"/>
                  </a:lnTo>
                  <a:lnTo>
                    <a:pt x="555" y="94"/>
                  </a:lnTo>
                  <a:cubicBezTo>
                    <a:pt x="555" y="132"/>
                    <a:pt x="531" y="160"/>
                    <a:pt x="484" y="179"/>
                  </a:cubicBezTo>
                  <a:lnTo>
                    <a:pt x="468" y="161"/>
                  </a:lnTo>
                  <a:cubicBezTo>
                    <a:pt x="504" y="149"/>
                    <a:pt x="522" y="127"/>
                    <a:pt x="522" y="96"/>
                  </a:cubicBezTo>
                  <a:lnTo>
                    <a:pt x="522" y="80"/>
                  </a:lnTo>
                  <a:lnTo>
                    <a:pt x="488" y="80"/>
                  </a:lnTo>
                  <a:lnTo>
                    <a:pt x="489" y="118"/>
                  </a:lnTo>
                  <a:lnTo>
                    <a:pt x="456" y="118"/>
                  </a:lnTo>
                  <a:lnTo>
                    <a:pt x="456" y="80"/>
                  </a:lnTo>
                  <a:lnTo>
                    <a:pt x="414" y="80"/>
                  </a:lnTo>
                  <a:lnTo>
                    <a:pt x="414" y="64"/>
                  </a:lnTo>
                  <a:lnTo>
                    <a:pt x="456" y="64"/>
                  </a:lnTo>
                  <a:lnTo>
                    <a:pt x="455" y="24"/>
                  </a:lnTo>
                  <a:lnTo>
                    <a:pt x="487" y="24"/>
                  </a:lnTo>
                  <a:cubicBezTo>
                    <a:pt x="492" y="24"/>
                    <a:pt x="492" y="27"/>
                    <a:pt x="487" y="31"/>
                  </a:cubicBezTo>
                  <a:lnTo>
                    <a:pt x="488" y="64"/>
                  </a:lnTo>
                  <a:lnTo>
                    <a:pt x="521" y="64"/>
                  </a:lnTo>
                  <a:lnTo>
                    <a:pt x="521" y="18"/>
                  </a:lnTo>
                  <a:lnTo>
                    <a:pt x="553" y="18"/>
                  </a:lnTo>
                  <a:cubicBezTo>
                    <a:pt x="558" y="18"/>
                    <a:pt x="559" y="21"/>
                    <a:pt x="554" y="25"/>
                  </a:cubicBezTo>
                  <a:lnTo>
                    <a:pt x="554" y="64"/>
                  </a:lnTo>
                  <a:close/>
                  <a:moveTo>
                    <a:pt x="805" y="76"/>
                  </a:moveTo>
                  <a:cubicBezTo>
                    <a:pt x="778" y="131"/>
                    <a:pt x="734" y="160"/>
                    <a:pt x="671" y="163"/>
                  </a:cubicBezTo>
                  <a:cubicBezTo>
                    <a:pt x="662" y="179"/>
                    <a:pt x="654" y="179"/>
                    <a:pt x="648" y="165"/>
                  </a:cubicBezTo>
                  <a:lnTo>
                    <a:pt x="642" y="145"/>
                  </a:lnTo>
                  <a:cubicBezTo>
                    <a:pt x="707" y="144"/>
                    <a:pt x="752" y="114"/>
                    <a:pt x="777" y="57"/>
                  </a:cubicBezTo>
                  <a:lnTo>
                    <a:pt x="805" y="76"/>
                  </a:lnTo>
                  <a:close/>
                  <a:moveTo>
                    <a:pt x="645" y="46"/>
                  </a:moveTo>
                  <a:lnTo>
                    <a:pt x="663" y="23"/>
                  </a:lnTo>
                  <a:cubicBezTo>
                    <a:pt x="681" y="34"/>
                    <a:pt x="697" y="47"/>
                    <a:pt x="713" y="62"/>
                  </a:cubicBezTo>
                  <a:lnTo>
                    <a:pt x="691" y="84"/>
                  </a:lnTo>
                  <a:cubicBezTo>
                    <a:pt x="672" y="67"/>
                    <a:pt x="657" y="54"/>
                    <a:pt x="645" y="46"/>
                  </a:cubicBezTo>
                  <a:close/>
                  <a:moveTo>
                    <a:pt x="995" y="31"/>
                  </a:moveTo>
                  <a:cubicBezTo>
                    <a:pt x="997" y="28"/>
                    <a:pt x="998" y="25"/>
                    <a:pt x="998" y="21"/>
                  </a:cubicBezTo>
                  <a:cubicBezTo>
                    <a:pt x="998" y="17"/>
                    <a:pt x="997" y="14"/>
                    <a:pt x="995" y="11"/>
                  </a:cubicBezTo>
                  <a:cubicBezTo>
                    <a:pt x="992" y="9"/>
                    <a:pt x="989" y="7"/>
                    <a:pt x="985" y="7"/>
                  </a:cubicBezTo>
                  <a:cubicBezTo>
                    <a:pt x="985" y="7"/>
                    <a:pt x="985" y="9"/>
                    <a:pt x="985" y="11"/>
                  </a:cubicBezTo>
                  <a:cubicBezTo>
                    <a:pt x="986" y="14"/>
                    <a:pt x="986" y="17"/>
                    <a:pt x="986" y="21"/>
                  </a:cubicBezTo>
                  <a:cubicBezTo>
                    <a:pt x="986" y="25"/>
                    <a:pt x="988" y="28"/>
                    <a:pt x="991" y="31"/>
                  </a:cubicBezTo>
                  <a:cubicBezTo>
                    <a:pt x="994" y="33"/>
                    <a:pt x="995" y="34"/>
                    <a:pt x="995" y="34"/>
                  </a:cubicBezTo>
                  <a:cubicBezTo>
                    <a:pt x="992" y="34"/>
                    <a:pt x="992" y="33"/>
                    <a:pt x="995" y="31"/>
                  </a:cubicBezTo>
                  <a:close/>
                  <a:moveTo>
                    <a:pt x="970" y="36"/>
                  </a:moveTo>
                  <a:cubicBezTo>
                    <a:pt x="966" y="32"/>
                    <a:pt x="964" y="27"/>
                    <a:pt x="964" y="21"/>
                  </a:cubicBezTo>
                  <a:cubicBezTo>
                    <a:pt x="964" y="15"/>
                    <a:pt x="966" y="10"/>
                    <a:pt x="970" y="6"/>
                  </a:cubicBezTo>
                  <a:cubicBezTo>
                    <a:pt x="974" y="2"/>
                    <a:pt x="979" y="0"/>
                    <a:pt x="985" y="0"/>
                  </a:cubicBezTo>
                  <a:cubicBezTo>
                    <a:pt x="1002" y="0"/>
                    <a:pt x="1012" y="2"/>
                    <a:pt x="1016" y="6"/>
                  </a:cubicBezTo>
                  <a:cubicBezTo>
                    <a:pt x="1020" y="10"/>
                    <a:pt x="1022" y="15"/>
                    <a:pt x="1022" y="21"/>
                  </a:cubicBezTo>
                  <a:cubicBezTo>
                    <a:pt x="1022" y="27"/>
                    <a:pt x="1020" y="32"/>
                    <a:pt x="1016" y="36"/>
                  </a:cubicBezTo>
                  <a:cubicBezTo>
                    <a:pt x="1012" y="40"/>
                    <a:pt x="1002" y="42"/>
                    <a:pt x="985" y="42"/>
                  </a:cubicBezTo>
                  <a:cubicBezTo>
                    <a:pt x="979" y="42"/>
                    <a:pt x="974" y="40"/>
                    <a:pt x="970" y="36"/>
                  </a:cubicBezTo>
                  <a:close/>
                  <a:moveTo>
                    <a:pt x="851" y="52"/>
                  </a:moveTo>
                  <a:lnTo>
                    <a:pt x="851" y="35"/>
                  </a:lnTo>
                  <a:lnTo>
                    <a:pt x="978" y="35"/>
                  </a:lnTo>
                  <a:lnTo>
                    <a:pt x="997" y="49"/>
                  </a:lnTo>
                  <a:cubicBezTo>
                    <a:pt x="995" y="110"/>
                    <a:pt x="956" y="151"/>
                    <a:pt x="881" y="171"/>
                  </a:cubicBezTo>
                  <a:lnTo>
                    <a:pt x="865" y="151"/>
                  </a:lnTo>
                  <a:cubicBezTo>
                    <a:pt x="927" y="137"/>
                    <a:pt x="960" y="104"/>
                    <a:pt x="963" y="52"/>
                  </a:cubicBezTo>
                  <a:lnTo>
                    <a:pt x="851" y="52"/>
                  </a:lnTo>
                  <a:close/>
                  <a:moveTo>
                    <a:pt x="1154" y="137"/>
                  </a:moveTo>
                  <a:cubicBezTo>
                    <a:pt x="1166" y="132"/>
                    <a:pt x="1184" y="113"/>
                    <a:pt x="1207" y="80"/>
                  </a:cubicBezTo>
                  <a:lnTo>
                    <a:pt x="1226" y="105"/>
                  </a:lnTo>
                  <a:cubicBezTo>
                    <a:pt x="1207" y="131"/>
                    <a:pt x="1183" y="150"/>
                    <a:pt x="1154" y="161"/>
                  </a:cubicBezTo>
                  <a:lnTo>
                    <a:pt x="1138" y="169"/>
                  </a:lnTo>
                  <a:lnTo>
                    <a:pt x="1120" y="155"/>
                  </a:lnTo>
                  <a:lnTo>
                    <a:pt x="1122" y="151"/>
                  </a:lnTo>
                  <a:lnTo>
                    <a:pt x="1122" y="31"/>
                  </a:lnTo>
                  <a:lnTo>
                    <a:pt x="1153" y="31"/>
                  </a:lnTo>
                  <a:cubicBezTo>
                    <a:pt x="1158" y="32"/>
                    <a:pt x="1158" y="34"/>
                    <a:pt x="1154" y="37"/>
                  </a:cubicBezTo>
                  <a:lnTo>
                    <a:pt x="1154" y="137"/>
                  </a:lnTo>
                  <a:close/>
                  <a:moveTo>
                    <a:pt x="1038" y="162"/>
                  </a:moveTo>
                  <a:cubicBezTo>
                    <a:pt x="1063" y="138"/>
                    <a:pt x="1076" y="108"/>
                    <a:pt x="1076" y="73"/>
                  </a:cubicBezTo>
                  <a:lnTo>
                    <a:pt x="1076" y="39"/>
                  </a:lnTo>
                  <a:lnTo>
                    <a:pt x="1108" y="39"/>
                  </a:lnTo>
                  <a:cubicBezTo>
                    <a:pt x="1112" y="40"/>
                    <a:pt x="1113" y="42"/>
                    <a:pt x="1109" y="45"/>
                  </a:cubicBezTo>
                  <a:lnTo>
                    <a:pt x="1109" y="72"/>
                  </a:lnTo>
                  <a:cubicBezTo>
                    <a:pt x="1109" y="114"/>
                    <a:pt x="1094" y="149"/>
                    <a:pt x="1063" y="178"/>
                  </a:cubicBezTo>
                  <a:lnTo>
                    <a:pt x="1038" y="162"/>
                  </a:lnTo>
                  <a:close/>
                  <a:moveTo>
                    <a:pt x="1323" y="151"/>
                  </a:moveTo>
                  <a:cubicBezTo>
                    <a:pt x="1317" y="157"/>
                    <a:pt x="1305" y="160"/>
                    <a:pt x="1287" y="160"/>
                  </a:cubicBezTo>
                  <a:cubicBezTo>
                    <a:pt x="1279" y="160"/>
                    <a:pt x="1273" y="158"/>
                    <a:pt x="1268" y="154"/>
                  </a:cubicBezTo>
                  <a:cubicBezTo>
                    <a:pt x="1256" y="142"/>
                    <a:pt x="1250" y="127"/>
                    <a:pt x="1250" y="109"/>
                  </a:cubicBezTo>
                  <a:cubicBezTo>
                    <a:pt x="1250" y="87"/>
                    <a:pt x="1258" y="68"/>
                    <a:pt x="1273" y="52"/>
                  </a:cubicBezTo>
                  <a:cubicBezTo>
                    <a:pt x="1290" y="35"/>
                    <a:pt x="1311" y="27"/>
                    <a:pt x="1336" y="27"/>
                  </a:cubicBezTo>
                  <a:cubicBezTo>
                    <a:pt x="1368" y="27"/>
                    <a:pt x="1391" y="33"/>
                    <a:pt x="1403" y="46"/>
                  </a:cubicBezTo>
                  <a:cubicBezTo>
                    <a:pt x="1417" y="60"/>
                    <a:pt x="1424" y="76"/>
                    <a:pt x="1424" y="95"/>
                  </a:cubicBezTo>
                  <a:cubicBezTo>
                    <a:pt x="1424" y="116"/>
                    <a:pt x="1418" y="132"/>
                    <a:pt x="1405" y="145"/>
                  </a:cubicBezTo>
                  <a:cubicBezTo>
                    <a:pt x="1396" y="154"/>
                    <a:pt x="1380" y="164"/>
                    <a:pt x="1355" y="175"/>
                  </a:cubicBezTo>
                  <a:lnTo>
                    <a:pt x="1334" y="154"/>
                  </a:lnTo>
                  <a:cubicBezTo>
                    <a:pt x="1352" y="149"/>
                    <a:pt x="1365" y="141"/>
                    <a:pt x="1375" y="131"/>
                  </a:cubicBezTo>
                  <a:cubicBezTo>
                    <a:pt x="1385" y="122"/>
                    <a:pt x="1390" y="110"/>
                    <a:pt x="1390" y="97"/>
                  </a:cubicBezTo>
                  <a:cubicBezTo>
                    <a:pt x="1390" y="81"/>
                    <a:pt x="1384" y="67"/>
                    <a:pt x="1374" y="57"/>
                  </a:cubicBezTo>
                  <a:cubicBezTo>
                    <a:pt x="1364" y="47"/>
                    <a:pt x="1353" y="42"/>
                    <a:pt x="1340" y="43"/>
                  </a:cubicBezTo>
                  <a:lnTo>
                    <a:pt x="1354" y="49"/>
                  </a:lnTo>
                  <a:cubicBezTo>
                    <a:pt x="1360" y="52"/>
                    <a:pt x="1360" y="55"/>
                    <a:pt x="1354" y="58"/>
                  </a:cubicBezTo>
                  <a:cubicBezTo>
                    <a:pt x="1345" y="108"/>
                    <a:pt x="1335" y="139"/>
                    <a:pt x="1323" y="151"/>
                  </a:cubicBezTo>
                  <a:close/>
                  <a:moveTo>
                    <a:pt x="1303" y="62"/>
                  </a:moveTo>
                  <a:cubicBezTo>
                    <a:pt x="1290" y="75"/>
                    <a:pt x="1283" y="91"/>
                    <a:pt x="1283" y="110"/>
                  </a:cubicBezTo>
                  <a:cubicBezTo>
                    <a:pt x="1283" y="122"/>
                    <a:pt x="1287" y="131"/>
                    <a:pt x="1295" y="139"/>
                  </a:cubicBezTo>
                  <a:cubicBezTo>
                    <a:pt x="1296" y="140"/>
                    <a:pt x="1297" y="141"/>
                    <a:pt x="1297" y="141"/>
                  </a:cubicBezTo>
                  <a:cubicBezTo>
                    <a:pt x="1297" y="141"/>
                    <a:pt x="1297" y="139"/>
                    <a:pt x="1297" y="136"/>
                  </a:cubicBezTo>
                  <a:cubicBezTo>
                    <a:pt x="1307" y="124"/>
                    <a:pt x="1315" y="95"/>
                    <a:pt x="1320" y="47"/>
                  </a:cubicBezTo>
                  <a:cubicBezTo>
                    <a:pt x="1318" y="48"/>
                    <a:pt x="1312" y="53"/>
                    <a:pt x="1303" y="62"/>
                  </a:cubicBezTo>
                  <a:close/>
                  <a:moveTo>
                    <a:pt x="1452" y="160"/>
                  </a:moveTo>
                  <a:cubicBezTo>
                    <a:pt x="1456" y="145"/>
                    <a:pt x="1458" y="129"/>
                    <a:pt x="1458" y="113"/>
                  </a:cubicBezTo>
                  <a:lnTo>
                    <a:pt x="1491" y="116"/>
                  </a:lnTo>
                  <a:cubicBezTo>
                    <a:pt x="1493" y="118"/>
                    <a:pt x="1493" y="119"/>
                    <a:pt x="1489" y="121"/>
                  </a:cubicBezTo>
                  <a:cubicBezTo>
                    <a:pt x="1489" y="135"/>
                    <a:pt x="1485" y="153"/>
                    <a:pt x="1479" y="173"/>
                  </a:cubicBezTo>
                  <a:lnTo>
                    <a:pt x="1452" y="160"/>
                  </a:lnTo>
                  <a:close/>
                  <a:moveTo>
                    <a:pt x="1530" y="109"/>
                  </a:moveTo>
                  <a:cubicBezTo>
                    <a:pt x="1536" y="120"/>
                    <a:pt x="1540" y="133"/>
                    <a:pt x="1542" y="148"/>
                  </a:cubicBezTo>
                  <a:lnTo>
                    <a:pt x="1511" y="156"/>
                  </a:lnTo>
                  <a:cubicBezTo>
                    <a:pt x="1509" y="138"/>
                    <a:pt x="1506" y="123"/>
                    <a:pt x="1502" y="114"/>
                  </a:cubicBezTo>
                  <a:lnTo>
                    <a:pt x="1530" y="109"/>
                  </a:lnTo>
                  <a:close/>
                  <a:moveTo>
                    <a:pt x="1499" y="87"/>
                  </a:moveTo>
                  <a:lnTo>
                    <a:pt x="1508" y="86"/>
                  </a:lnTo>
                  <a:lnTo>
                    <a:pt x="1502" y="74"/>
                  </a:lnTo>
                  <a:lnTo>
                    <a:pt x="1525" y="62"/>
                  </a:lnTo>
                  <a:cubicBezTo>
                    <a:pt x="1537" y="79"/>
                    <a:pt x="1544" y="91"/>
                    <a:pt x="1547" y="100"/>
                  </a:cubicBezTo>
                  <a:lnTo>
                    <a:pt x="1519" y="112"/>
                  </a:lnTo>
                  <a:lnTo>
                    <a:pt x="1514" y="100"/>
                  </a:lnTo>
                  <a:lnTo>
                    <a:pt x="1513" y="100"/>
                  </a:lnTo>
                  <a:lnTo>
                    <a:pt x="1513" y="181"/>
                  </a:lnTo>
                  <a:lnTo>
                    <a:pt x="1482" y="181"/>
                  </a:lnTo>
                  <a:lnTo>
                    <a:pt x="1482" y="103"/>
                  </a:lnTo>
                  <a:lnTo>
                    <a:pt x="1473" y="103"/>
                  </a:lnTo>
                  <a:cubicBezTo>
                    <a:pt x="1469" y="114"/>
                    <a:pt x="1462" y="115"/>
                    <a:pt x="1453" y="106"/>
                  </a:cubicBezTo>
                  <a:lnTo>
                    <a:pt x="1450" y="89"/>
                  </a:lnTo>
                  <a:lnTo>
                    <a:pt x="1466" y="88"/>
                  </a:lnTo>
                  <a:lnTo>
                    <a:pt x="1478" y="74"/>
                  </a:lnTo>
                  <a:cubicBezTo>
                    <a:pt x="1469" y="68"/>
                    <a:pt x="1460" y="61"/>
                    <a:pt x="1450" y="55"/>
                  </a:cubicBezTo>
                  <a:lnTo>
                    <a:pt x="1464" y="36"/>
                  </a:lnTo>
                  <a:lnTo>
                    <a:pt x="1469" y="39"/>
                  </a:lnTo>
                  <a:lnTo>
                    <a:pt x="1492" y="2"/>
                  </a:lnTo>
                  <a:lnTo>
                    <a:pt x="1517" y="16"/>
                  </a:lnTo>
                  <a:cubicBezTo>
                    <a:pt x="1520" y="18"/>
                    <a:pt x="1520" y="20"/>
                    <a:pt x="1515" y="20"/>
                  </a:cubicBezTo>
                  <a:lnTo>
                    <a:pt x="1492" y="53"/>
                  </a:lnTo>
                  <a:lnTo>
                    <a:pt x="1492" y="53"/>
                  </a:lnTo>
                  <a:lnTo>
                    <a:pt x="1512" y="24"/>
                  </a:lnTo>
                  <a:lnTo>
                    <a:pt x="1534" y="39"/>
                  </a:lnTo>
                  <a:cubicBezTo>
                    <a:pt x="1538" y="41"/>
                    <a:pt x="1538" y="43"/>
                    <a:pt x="1533" y="43"/>
                  </a:cubicBezTo>
                  <a:lnTo>
                    <a:pt x="1499" y="87"/>
                  </a:lnTo>
                  <a:close/>
                  <a:moveTo>
                    <a:pt x="1590" y="49"/>
                  </a:moveTo>
                  <a:lnTo>
                    <a:pt x="1572" y="81"/>
                  </a:lnTo>
                  <a:lnTo>
                    <a:pt x="1595" y="80"/>
                  </a:lnTo>
                  <a:cubicBezTo>
                    <a:pt x="1592" y="76"/>
                    <a:pt x="1588" y="71"/>
                    <a:pt x="1583" y="66"/>
                  </a:cubicBezTo>
                  <a:lnTo>
                    <a:pt x="1603" y="50"/>
                  </a:lnTo>
                  <a:cubicBezTo>
                    <a:pt x="1619" y="65"/>
                    <a:pt x="1631" y="79"/>
                    <a:pt x="1638" y="91"/>
                  </a:cubicBezTo>
                  <a:lnTo>
                    <a:pt x="1613" y="108"/>
                  </a:lnTo>
                  <a:lnTo>
                    <a:pt x="1604" y="94"/>
                  </a:lnTo>
                  <a:lnTo>
                    <a:pt x="1608" y="94"/>
                  </a:lnTo>
                  <a:lnTo>
                    <a:pt x="1608" y="156"/>
                  </a:lnTo>
                  <a:cubicBezTo>
                    <a:pt x="1608" y="160"/>
                    <a:pt x="1608" y="162"/>
                    <a:pt x="1610" y="162"/>
                  </a:cubicBezTo>
                  <a:lnTo>
                    <a:pt x="1610" y="162"/>
                  </a:lnTo>
                  <a:cubicBezTo>
                    <a:pt x="1610" y="162"/>
                    <a:pt x="1611" y="160"/>
                    <a:pt x="1611" y="155"/>
                  </a:cubicBezTo>
                  <a:lnTo>
                    <a:pt x="1612" y="139"/>
                  </a:lnTo>
                  <a:lnTo>
                    <a:pt x="1643" y="148"/>
                  </a:lnTo>
                  <a:lnTo>
                    <a:pt x="1641" y="161"/>
                  </a:lnTo>
                  <a:cubicBezTo>
                    <a:pt x="1640" y="171"/>
                    <a:pt x="1631" y="176"/>
                    <a:pt x="1613" y="176"/>
                  </a:cubicBezTo>
                  <a:lnTo>
                    <a:pt x="1592" y="176"/>
                  </a:lnTo>
                  <a:cubicBezTo>
                    <a:pt x="1583" y="176"/>
                    <a:pt x="1579" y="172"/>
                    <a:pt x="1579" y="163"/>
                  </a:cubicBezTo>
                  <a:lnTo>
                    <a:pt x="1579" y="95"/>
                  </a:lnTo>
                  <a:lnTo>
                    <a:pt x="1577" y="95"/>
                  </a:lnTo>
                  <a:lnTo>
                    <a:pt x="1577" y="127"/>
                  </a:lnTo>
                  <a:cubicBezTo>
                    <a:pt x="1577" y="157"/>
                    <a:pt x="1558" y="176"/>
                    <a:pt x="1520" y="186"/>
                  </a:cubicBezTo>
                  <a:lnTo>
                    <a:pt x="1513" y="166"/>
                  </a:lnTo>
                  <a:cubicBezTo>
                    <a:pt x="1535" y="162"/>
                    <a:pt x="1546" y="149"/>
                    <a:pt x="1546" y="127"/>
                  </a:cubicBezTo>
                  <a:lnTo>
                    <a:pt x="1546" y="97"/>
                  </a:lnTo>
                  <a:lnTo>
                    <a:pt x="1546" y="97"/>
                  </a:lnTo>
                  <a:cubicBezTo>
                    <a:pt x="1546" y="108"/>
                    <a:pt x="1542" y="108"/>
                    <a:pt x="1534" y="99"/>
                  </a:cubicBezTo>
                  <a:lnTo>
                    <a:pt x="1530" y="82"/>
                  </a:lnTo>
                  <a:lnTo>
                    <a:pt x="1542" y="82"/>
                  </a:lnTo>
                  <a:lnTo>
                    <a:pt x="1557" y="49"/>
                  </a:lnTo>
                  <a:lnTo>
                    <a:pt x="1528" y="49"/>
                  </a:lnTo>
                  <a:lnTo>
                    <a:pt x="1528" y="35"/>
                  </a:lnTo>
                  <a:lnTo>
                    <a:pt x="1563" y="35"/>
                  </a:lnTo>
                  <a:lnTo>
                    <a:pt x="1563" y="8"/>
                  </a:lnTo>
                  <a:lnTo>
                    <a:pt x="1593" y="8"/>
                  </a:lnTo>
                  <a:cubicBezTo>
                    <a:pt x="1597" y="9"/>
                    <a:pt x="1598" y="10"/>
                    <a:pt x="1594" y="13"/>
                  </a:cubicBezTo>
                  <a:lnTo>
                    <a:pt x="1594" y="35"/>
                  </a:lnTo>
                  <a:lnTo>
                    <a:pt x="1637" y="35"/>
                  </a:lnTo>
                  <a:lnTo>
                    <a:pt x="1637" y="49"/>
                  </a:lnTo>
                  <a:lnTo>
                    <a:pt x="1590" y="49"/>
                  </a:lnTo>
                  <a:close/>
                  <a:moveTo>
                    <a:pt x="1778" y="70"/>
                  </a:moveTo>
                  <a:lnTo>
                    <a:pt x="1778" y="10"/>
                  </a:lnTo>
                  <a:lnTo>
                    <a:pt x="1808" y="10"/>
                  </a:lnTo>
                  <a:cubicBezTo>
                    <a:pt x="1813" y="11"/>
                    <a:pt x="1813" y="12"/>
                    <a:pt x="1809" y="15"/>
                  </a:cubicBezTo>
                  <a:lnTo>
                    <a:pt x="1809" y="70"/>
                  </a:lnTo>
                  <a:lnTo>
                    <a:pt x="1847" y="70"/>
                  </a:lnTo>
                  <a:lnTo>
                    <a:pt x="1847" y="84"/>
                  </a:lnTo>
                  <a:lnTo>
                    <a:pt x="1809" y="84"/>
                  </a:lnTo>
                  <a:lnTo>
                    <a:pt x="1809" y="177"/>
                  </a:lnTo>
                  <a:lnTo>
                    <a:pt x="1778" y="177"/>
                  </a:lnTo>
                  <a:lnTo>
                    <a:pt x="1778" y="84"/>
                  </a:lnTo>
                  <a:lnTo>
                    <a:pt x="1737" y="84"/>
                  </a:lnTo>
                  <a:lnTo>
                    <a:pt x="1737" y="70"/>
                  </a:lnTo>
                  <a:lnTo>
                    <a:pt x="1778" y="70"/>
                  </a:lnTo>
                  <a:close/>
                  <a:moveTo>
                    <a:pt x="1747" y="175"/>
                  </a:moveTo>
                  <a:lnTo>
                    <a:pt x="1716" y="175"/>
                  </a:lnTo>
                  <a:lnTo>
                    <a:pt x="1716" y="167"/>
                  </a:lnTo>
                  <a:lnTo>
                    <a:pt x="1702" y="167"/>
                  </a:lnTo>
                  <a:lnTo>
                    <a:pt x="1702" y="178"/>
                  </a:lnTo>
                  <a:lnTo>
                    <a:pt x="1671" y="178"/>
                  </a:lnTo>
                  <a:lnTo>
                    <a:pt x="1671" y="116"/>
                  </a:lnTo>
                  <a:lnTo>
                    <a:pt x="1747" y="116"/>
                  </a:lnTo>
                  <a:lnTo>
                    <a:pt x="1747" y="175"/>
                  </a:lnTo>
                  <a:close/>
                  <a:moveTo>
                    <a:pt x="1702" y="128"/>
                  </a:moveTo>
                  <a:lnTo>
                    <a:pt x="1702" y="155"/>
                  </a:lnTo>
                  <a:lnTo>
                    <a:pt x="1716" y="155"/>
                  </a:lnTo>
                  <a:lnTo>
                    <a:pt x="1716" y="128"/>
                  </a:lnTo>
                  <a:lnTo>
                    <a:pt x="1702" y="128"/>
                  </a:lnTo>
                  <a:close/>
                  <a:moveTo>
                    <a:pt x="1743" y="91"/>
                  </a:moveTo>
                  <a:lnTo>
                    <a:pt x="1743" y="105"/>
                  </a:lnTo>
                  <a:lnTo>
                    <a:pt x="1675" y="105"/>
                  </a:lnTo>
                  <a:lnTo>
                    <a:pt x="1675" y="91"/>
                  </a:lnTo>
                  <a:lnTo>
                    <a:pt x="1743" y="91"/>
                  </a:lnTo>
                  <a:close/>
                  <a:moveTo>
                    <a:pt x="1675" y="66"/>
                  </a:moveTo>
                  <a:lnTo>
                    <a:pt x="1743" y="66"/>
                  </a:lnTo>
                  <a:lnTo>
                    <a:pt x="1743" y="80"/>
                  </a:lnTo>
                  <a:lnTo>
                    <a:pt x="1675" y="80"/>
                  </a:lnTo>
                  <a:lnTo>
                    <a:pt x="1675" y="66"/>
                  </a:lnTo>
                  <a:close/>
                  <a:moveTo>
                    <a:pt x="1661" y="41"/>
                  </a:moveTo>
                  <a:lnTo>
                    <a:pt x="1756" y="41"/>
                  </a:lnTo>
                  <a:lnTo>
                    <a:pt x="1756" y="55"/>
                  </a:lnTo>
                  <a:lnTo>
                    <a:pt x="1661" y="55"/>
                  </a:lnTo>
                  <a:lnTo>
                    <a:pt x="1661" y="41"/>
                  </a:lnTo>
                  <a:close/>
                  <a:moveTo>
                    <a:pt x="1743" y="14"/>
                  </a:moveTo>
                  <a:lnTo>
                    <a:pt x="1743" y="28"/>
                  </a:lnTo>
                  <a:lnTo>
                    <a:pt x="1675" y="28"/>
                  </a:lnTo>
                  <a:lnTo>
                    <a:pt x="1675" y="14"/>
                  </a:lnTo>
                  <a:lnTo>
                    <a:pt x="1743" y="14"/>
                  </a:lnTo>
                  <a:close/>
                  <a:moveTo>
                    <a:pt x="1897" y="58"/>
                  </a:moveTo>
                  <a:lnTo>
                    <a:pt x="1897" y="11"/>
                  </a:lnTo>
                  <a:lnTo>
                    <a:pt x="2027" y="11"/>
                  </a:lnTo>
                  <a:lnTo>
                    <a:pt x="2027" y="58"/>
                  </a:lnTo>
                  <a:lnTo>
                    <a:pt x="1897" y="58"/>
                  </a:lnTo>
                  <a:close/>
                  <a:moveTo>
                    <a:pt x="1872" y="79"/>
                  </a:moveTo>
                  <a:lnTo>
                    <a:pt x="1872" y="67"/>
                  </a:lnTo>
                  <a:lnTo>
                    <a:pt x="2054" y="67"/>
                  </a:lnTo>
                  <a:lnTo>
                    <a:pt x="2054" y="79"/>
                  </a:lnTo>
                  <a:lnTo>
                    <a:pt x="1872" y="79"/>
                  </a:lnTo>
                  <a:close/>
                  <a:moveTo>
                    <a:pt x="1977" y="135"/>
                  </a:moveTo>
                  <a:lnTo>
                    <a:pt x="1977" y="143"/>
                  </a:lnTo>
                  <a:lnTo>
                    <a:pt x="2032" y="143"/>
                  </a:lnTo>
                  <a:lnTo>
                    <a:pt x="2032" y="155"/>
                  </a:lnTo>
                  <a:lnTo>
                    <a:pt x="1977" y="155"/>
                  </a:lnTo>
                  <a:lnTo>
                    <a:pt x="1977" y="164"/>
                  </a:lnTo>
                  <a:lnTo>
                    <a:pt x="2056" y="164"/>
                  </a:lnTo>
                  <a:lnTo>
                    <a:pt x="2056" y="176"/>
                  </a:lnTo>
                  <a:lnTo>
                    <a:pt x="1870" y="176"/>
                  </a:lnTo>
                  <a:lnTo>
                    <a:pt x="1870" y="164"/>
                  </a:lnTo>
                  <a:lnTo>
                    <a:pt x="1948" y="164"/>
                  </a:lnTo>
                  <a:lnTo>
                    <a:pt x="1948" y="155"/>
                  </a:lnTo>
                  <a:lnTo>
                    <a:pt x="1893" y="155"/>
                  </a:lnTo>
                  <a:lnTo>
                    <a:pt x="1893" y="143"/>
                  </a:lnTo>
                  <a:lnTo>
                    <a:pt x="1948" y="143"/>
                  </a:lnTo>
                  <a:lnTo>
                    <a:pt x="1948" y="135"/>
                  </a:lnTo>
                  <a:lnTo>
                    <a:pt x="1923" y="135"/>
                  </a:lnTo>
                  <a:lnTo>
                    <a:pt x="1897" y="135"/>
                  </a:lnTo>
                  <a:lnTo>
                    <a:pt x="1897" y="88"/>
                  </a:lnTo>
                  <a:lnTo>
                    <a:pt x="2027" y="88"/>
                  </a:lnTo>
                  <a:lnTo>
                    <a:pt x="2027" y="135"/>
                  </a:lnTo>
                  <a:lnTo>
                    <a:pt x="1977" y="135"/>
                  </a:lnTo>
                  <a:close/>
                  <a:moveTo>
                    <a:pt x="1999" y="107"/>
                  </a:moveTo>
                  <a:lnTo>
                    <a:pt x="1999" y="97"/>
                  </a:lnTo>
                  <a:lnTo>
                    <a:pt x="1977" y="97"/>
                  </a:lnTo>
                  <a:lnTo>
                    <a:pt x="1977" y="107"/>
                  </a:lnTo>
                  <a:lnTo>
                    <a:pt x="1999" y="107"/>
                  </a:lnTo>
                  <a:close/>
                  <a:moveTo>
                    <a:pt x="1977" y="126"/>
                  </a:moveTo>
                  <a:lnTo>
                    <a:pt x="1999" y="126"/>
                  </a:lnTo>
                  <a:lnTo>
                    <a:pt x="1999" y="116"/>
                  </a:lnTo>
                  <a:lnTo>
                    <a:pt x="1977" y="116"/>
                  </a:lnTo>
                  <a:lnTo>
                    <a:pt x="1977" y="126"/>
                  </a:lnTo>
                  <a:close/>
                  <a:moveTo>
                    <a:pt x="1926" y="30"/>
                  </a:moveTo>
                  <a:lnTo>
                    <a:pt x="1999" y="30"/>
                  </a:lnTo>
                  <a:lnTo>
                    <a:pt x="1999" y="20"/>
                  </a:lnTo>
                  <a:lnTo>
                    <a:pt x="1926" y="20"/>
                  </a:lnTo>
                  <a:lnTo>
                    <a:pt x="1926" y="30"/>
                  </a:lnTo>
                  <a:close/>
                  <a:moveTo>
                    <a:pt x="1926" y="49"/>
                  </a:moveTo>
                  <a:lnTo>
                    <a:pt x="1999" y="49"/>
                  </a:lnTo>
                  <a:lnTo>
                    <a:pt x="1999" y="39"/>
                  </a:lnTo>
                  <a:lnTo>
                    <a:pt x="1926" y="39"/>
                  </a:lnTo>
                  <a:lnTo>
                    <a:pt x="1926" y="49"/>
                  </a:lnTo>
                  <a:close/>
                  <a:moveTo>
                    <a:pt x="1926" y="107"/>
                  </a:moveTo>
                  <a:lnTo>
                    <a:pt x="1948" y="107"/>
                  </a:lnTo>
                  <a:lnTo>
                    <a:pt x="1948" y="97"/>
                  </a:lnTo>
                  <a:lnTo>
                    <a:pt x="1926" y="97"/>
                  </a:lnTo>
                  <a:lnTo>
                    <a:pt x="1926" y="107"/>
                  </a:lnTo>
                  <a:close/>
                  <a:moveTo>
                    <a:pt x="1926" y="126"/>
                  </a:moveTo>
                  <a:lnTo>
                    <a:pt x="1948" y="126"/>
                  </a:lnTo>
                  <a:lnTo>
                    <a:pt x="1948" y="116"/>
                  </a:lnTo>
                  <a:lnTo>
                    <a:pt x="1926" y="116"/>
                  </a:lnTo>
                  <a:lnTo>
                    <a:pt x="1926" y="126"/>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01" name="Rectangle 135"/>
            <p:cNvSpPr>
              <a:spLocks noChangeArrowheads="1"/>
            </p:cNvSpPr>
            <p:nvPr/>
          </p:nvSpPr>
          <p:spPr bwMode="auto">
            <a:xfrm>
              <a:off x="47625" y="276225"/>
              <a:ext cx="1009650" cy="3333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02" name="Rectangle 136"/>
            <p:cNvSpPr>
              <a:spLocks noChangeArrowheads="1"/>
            </p:cNvSpPr>
            <p:nvPr/>
          </p:nvSpPr>
          <p:spPr bwMode="auto">
            <a:xfrm>
              <a:off x="1057275" y="276225"/>
              <a:ext cx="2800350" cy="3333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03" name="Line 137"/>
            <p:cNvCxnSpPr/>
            <p:nvPr/>
          </p:nvCxnSpPr>
          <p:spPr bwMode="auto">
            <a:xfrm>
              <a:off x="16859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04" name="Freeform 138"/>
            <p:cNvSpPr>
              <a:spLocks noEditPoints="1"/>
            </p:cNvSpPr>
            <p:nvPr/>
          </p:nvSpPr>
          <p:spPr bwMode="auto">
            <a:xfrm>
              <a:off x="1199515" y="469265"/>
              <a:ext cx="328295" cy="102235"/>
            </a:xfrm>
            <a:custGeom>
              <a:avLst/>
              <a:gdLst>
                <a:gd name="T0" fmla="*/ 142 w 551"/>
                <a:gd name="T1" fmla="*/ 45 h 172"/>
                <a:gd name="T2" fmla="*/ 108 w 551"/>
                <a:gd name="T3" fmla="*/ 81 h 172"/>
                <a:gd name="T4" fmla="*/ 0 w 551"/>
                <a:gd name="T5" fmla="*/ 94 h 172"/>
                <a:gd name="T6" fmla="*/ 9 w 551"/>
                <a:gd name="T7" fmla="*/ 27 h 172"/>
                <a:gd name="T8" fmla="*/ 153 w 551"/>
                <a:gd name="T9" fmla="*/ 27 h 172"/>
                <a:gd name="T10" fmla="*/ 163 w 551"/>
                <a:gd name="T11" fmla="*/ 94 h 172"/>
                <a:gd name="T12" fmla="*/ 89 w 551"/>
                <a:gd name="T13" fmla="*/ 169 h 172"/>
                <a:gd name="T14" fmla="*/ 33 w 551"/>
                <a:gd name="T15" fmla="*/ 39 h 172"/>
                <a:gd name="T16" fmla="*/ 18 w 551"/>
                <a:gd name="T17" fmla="*/ 47 h 172"/>
                <a:gd name="T18" fmla="*/ 201 w 551"/>
                <a:gd name="T19" fmla="*/ 143 h 172"/>
                <a:gd name="T20" fmla="*/ 213 w 551"/>
                <a:gd name="T21" fmla="*/ 123 h 172"/>
                <a:gd name="T22" fmla="*/ 194 w 551"/>
                <a:gd name="T23" fmla="*/ 48 h 172"/>
                <a:gd name="T24" fmla="*/ 228 w 551"/>
                <a:gd name="T25" fmla="*/ 9 h 172"/>
                <a:gd name="T26" fmla="*/ 249 w 551"/>
                <a:gd name="T27" fmla="*/ 48 h 172"/>
                <a:gd name="T28" fmla="*/ 228 w 551"/>
                <a:gd name="T29" fmla="*/ 119 h 172"/>
                <a:gd name="T30" fmla="*/ 319 w 551"/>
                <a:gd name="T31" fmla="*/ 171 h 172"/>
                <a:gd name="T32" fmla="*/ 320 w 551"/>
                <a:gd name="T33" fmla="*/ 154 h 172"/>
                <a:gd name="T34" fmla="*/ 336 w 551"/>
                <a:gd name="T35" fmla="*/ 50 h 172"/>
                <a:gd name="T36" fmla="*/ 243 w 551"/>
                <a:gd name="T37" fmla="*/ 73 h 172"/>
                <a:gd name="T38" fmla="*/ 291 w 551"/>
                <a:gd name="T39" fmla="*/ 14 h 172"/>
                <a:gd name="T40" fmla="*/ 351 w 551"/>
                <a:gd name="T41" fmla="*/ 74 h 172"/>
                <a:gd name="T42" fmla="*/ 300 w 551"/>
                <a:gd name="T43" fmla="*/ 104 h 172"/>
                <a:gd name="T44" fmla="*/ 310 w 551"/>
                <a:gd name="T45" fmla="*/ 88 h 172"/>
                <a:gd name="T46" fmla="*/ 258 w 551"/>
                <a:gd name="T47" fmla="*/ 144 h 172"/>
                <a:gd name="T48" fmla="*/ 321 w 551"/>
                <a:gd name="T49" fmla="*/ 122 h 172"/>
                <a:gd name="T50" fmla="*/ 414 w 551"/>
                <a:gd name="T51" fmla="*/ 56 h 172"/>
                <a:gd name="T52" fmla="*/ 399 w 551"/>
                <a:gd name="T53" fmla="*/ 79 h 172"/>
                <a:gd name="T54" fmla="*/ 408 w 551"/>
                <a:gd name="T55" fmla="*/ 0 h 172"/>
                <a:gd name="T56" fmla="*/ 412 w 551"/>
                <a:gd name="T57" fmla="*/ 51 h 172"/>
                <a:gd name="T58" fmla="*/ 533 w 551"/>
                <a:gd name="T59" fmla="*/ 50 h 172"/>
                <a:gd name="T60" fmla="*/ 463 w 551"/>
                <a:gd name="T61" fmla="*/ 50 h 172"/>
                <a:gd name="T62" fmla="*/ 427 w 551"/>
                <a:gd name="T63" fmla="*/ 36 h 172"/>
                <a:gd name="T64" fmla="*/ 481 w 551"/>
                <a:gd name="T65" fmla="*/ 0 h 172"/>
                <a:gd name="T66" fmla="*/ 496 w 551"/>
                <a:gd name="T67" fmla="*/ 21 h 172"/>
                <a:gd name="T68" fmla="*/ 496 w 551"/>
                <a:gd name="T69" fmla="*/ 36 h 172"/>
                <a:gd name="T70" fmla="*/ 520 w 551"/>
                <a:gd name="T71" fmla="*/ 75 h 172"/>
                <a:gd name="T72" fmla="*/ 476 w 551"/>
                <a:gd name="T73" fmla="*/ 87 h 172"/>
                <a:gd name="T74" fmla="*/ 520 w 551"/>
                <a:gd name="T75" fmla="*/ 87 h 172"/>
                <a:gd name="T76" fmla="*/ 476 w 551"/>
                <a:gd name="T77" fmla="*/ 126 h 172"/>
                <a:gd name="T78" fmla="*/ 476 w 551"/>
                <a:gd name="T79" fmla="*/ 112 h 172"/>
                <a:gd name="T80" fmla="*/ 447 w 551"/>
                <a:gd name="T81" fmla="*/ 52 h 172"/>
                <a:gd name="T82" fmla="*/ 551 w 551"/>
                <a:gd name="T83" fmla="*/ 151 h 172"/>
                <a:gd name="T84" fmla="*/ 447 w 551"/>
                <a:gd name="T85"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1"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05" name="Line 139"/>
            <p:cNvCxnSpPr/>
            <p:nvPr/>
          </p:nvCxnSpPr>
          <p:spPr bwMode="auto">
            <a:xfrm>
              <a:off x="16859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6" name="Line 140"/>
            <p:cNvCxnSpPr/>
            <p:nvPr/>
          </p:nvCxnSpPr>
          <p:spPr bwMode="auto">
            <a:xfrm>
              <a:off x="231457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07" name="Freeform 141"/>
            <p:cNvSpPr>
              <a:spLocks/>
            </p:cNvSpPr>
            <p:nvPr/>
          </p:nvSpPr>
          <p:spPr bwMode="auto">
            <a:xfrm>
              <a:off x="1951990" y="480695"/>
              <a:ext cx="64135" cy="81280"/>
            </a:xfrm>
            <a:custGeom>
              <a:avLst/>
              <a:gdLst>
                <a:gd name="T0" fmla="*/ 0 w 101"/>
                <a:gd name="T1" fmla="*/ 128 h 128"/>
                <a:gd name="T2" fmla="*/ 0 w 101"/>
                <a:gd name="T3" fmla="*/ 0 h 128"/>
                <a:gd name="T4" fmla="*/ 18 w 101"/>
                <a:gd name="T5" fmla="*/ 0 h 128"/>
                <a:gd name="T6" fmla="*/ 85 w 101"/>
                <a:gd name="T7" fmla="*/ 101 h 128"/>
                <a:gd name="T8" fmla="*/ 85 w 101"/>
                <a:gd name="T9" fmla="*/ 0 h 128"/>
                <a:gd name="T10" fmla="*/ 101 w 101"/>
                <a:gd name="T11" fmla="*/ 0 h 128"/>
                <a:gd name="T12" fmla="*/ 101 w 101"/>
                <a:gd name="T13" fmla="*/ 128 h 128"/>
                <a:gd name="T14" fmla="*/ 84 w 101"/>
                <a:gd name="T15" fmla="*/ 128 h 128"/>
                <a:gd name="T16" fmla="*/ 16 w 101"/>
                <a:gd name="T17" fmla="*/ 27 h 128"/>
                <a:gd name="T18" fmla="*/ 16 w 101"/>
                <a:gd name="T19" fmla="*/ 128 h 128"/>
                <a:gd name="T20" fmla="*/ 0 w 101"/>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28">
                  <a:moveTo>
                    <a:pt x="0" y="128"/>
                  </a:moveTo>
                  <a:lnTo>
                    <a:pt x="0" y="0"/>
                  </a:lnTo>
                  <a:lnTo>
                    <a:pt x="18" y="0"/>
                  </a:lnTo>
                  <a:lnTo>
                    <a:pt x="85" y="101"/>
                  </a:lnTo>
                  <a:lnTo>
                    <a:pt x="85" y="0"/>
                  </a:lnTo>
                  <a:lnTo>
                    <a:pt x="101" y="0"/>
                  </a:lnTo>
                  <a:lnTo>
                    <a:pt x="101" y="128"/>
                  </a:lnTo>
                  <a:lnTo>
                    <a:pt x="84" y="128"/>
                  </a:lnTo>
                  <a:lnTo>
                    <a:pt x="16" y="27"/>
                  </a:lnTo>
                  <a:lnTo>
                    <a:pt x="16"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cxnSp>
          <p:nvCxnSpPr>
            <p:cNvPr id="108" name="Line 142"/>
            <p:cNvCxnSpPr/>
            <p:nvPr/>
          </p:nvCxnSpPr>
          <p:spPr bwMode="auto">
            <a:xfrm>
              <a:off x="231457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9" name="Line 143"/>
            <p:cNvCxnSpPr/>
            <p:nvPr/>
          </p:nvCxnSpPr>
          <p:spPr bwMode="auto">
            <a:xfrm>
              <a:off x="29432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10" name="Freeform 144"/>
            <p:cNvSpPr>
              <a:spLocks noEditPoints="1"/>
            </p:cNvSpPr>
            <p:nvPr/>
          </p:nvSpPr>
          <p:spPr bwMode="auto">
            <a:xfrm>
              <a:off x="2393950" y="469265"/>
              <a:ext cx="447040" cy="103505"/>
            </a:xfrm>
            <a:custGeom>
              <a:avLst/>
              <a:gdLst>
                <a:gd name="T0" fmla="*/ 88 w 750"/>
                <a:gd name="T1" fmla="*/ 130 h 174"/>
                <a:gd name="T2" fmla="*/ 111 w 750"/>
                <a:gd name="T3" fmla="*/ 157 h 174"/>
                <a:gd name="T4" fmla="*/ 176 w 750"/>
                <a:gd name="T5" fmla="*/ 111 h 174"/>
                <a:gd name="T6" fmla="*/ 144 w 750"/>
                <a:gd name="T7" fmla="*/ 131 h 174"/>
                <a:gd name="T8" fmla="*/ 30 w 750"/>
                <a:gd name="T9" fmla="*/ 56 h 174"/>
                <a:gd name="T10" fmla="*/ 45 w 750"/>
                <a:gd name="T11" fmla="*/ 3 h 174"/>
                <a:gd name="T12" fmla="*/ 45 w 750"/>
                <a:gd name="T13" fmla="*/ 56 h 174"/>
                <a:gd name="T14" fmla="*/ 45 w 750"/>
                <a:gd name="T15" fmla="*/ 174 h 174"/>
                <a:gd name="T16" fmla="*/ 30 w 750"/>
                <a:gd name="T17" fmla="*/ 56 h 174"/>
                <a:gd name="T18" fmla="*/ 162 w 750"/>
                <a:gd name="T19" fmla="*/ 102 h 174"/>
                <a:gd name="T20" fmla="*/ 99 w 750"/>
                <a:gd name="T21" fmla="*/ 65 h 174"/>
                <a:gd name="T22" fmla="*/ 127 w 750"/>
                <a:gd name="T23" fmla="*/ 65 h 174"/>
                <a:gd name="T24" fmla="*/ 140 w 750"/>
                <a:gd name="T25" fmla="*/ 65 h 174"/>
                <a:gd name="T26" fmla="*/ 99 w 750"/>
                <a:gd name="T27" fmla="*/ 33 h 174"/>
                <a:gd name="T28" fmla="*/ 172 w 750"/>
                <a:gd name="T29" fmla="*/ 23 h 174"/>
                <a:gd name="T30" fmla="*/ 127 w 750"/>
                <a:gd name="T31" fmla="*/ 33 h 174"/>
                <a:gd name="T32" fmla="*/ 357 w 750"/>
                <a:gd name="T33" fmla="*/ 22 h 174"/>
                <a:gd name="T34" fmla="*/ 351 w 750"/>
                <a:gd name="T35" fmla="*/ 59 h 174"/>
                <a:gd name="T36" fmla="*/ 314 w 750"/>
                <a:gd name="T37" fmla="*/ 83 h 174"/>
                <a:gd name="T38" fmla="*/ 290 w 750"/>
                <a:gd name="T39" fmla="*/ 125 h 174"/>
                <a:gd name="T40" fmla="*/ 275 w 750"/>
                <a:gd name="T41" fmla="*/ 174 h 174"/>
                <a:gd name="T42" fmla="*/ 275 w 750"/>
                <a:gd name="T43" fmla="*/ 108 h 174"/>
                <a:gd name="T44" fmla="*/ 239 w 750"/>
                <a:gd name="T45" fmla="*/ 49 h 174"/>
                <a:gd name="T46" fmla="*/ 302 w 750"/>
                <a:gd name="T47" fmla="*/ 22 h 174"/>
                <a:gd name="T48" fmla="*/ 234 w 750"/>
                <a:gd name="T49" fmla="*/ 50 h 174"/>
                <a:gd name="T50" fmla="*/ 243 w 750"/>
                <a:gd name="T51" fmla="*/ 18 h 174"/>
                <a:gd name="T52" fmla="*/ 301 w 750"/>
                <a:gd name="T53" fmla="*/ 96 h 174"/>
                <a:gd name="T54" fmla="*/ 272 w 750"/>
                <a:gd name="T55" fmla="*/ 71 h 174"/>
                <a:gd name="T56" fmla="*/ 301 w 750"/>
                <a:gd name="T57" fmla="*/ 47 h 174"/>
                <a:gd name="T58" fmla="*/ 198 w 750"/>
                <a:gd name="T59" fmla="*/ 99 h 174"/>
                <a:gd name="T60" fmla="*/ 198 w 750"/>
                <a:gd name="T61" fmla="*/ 99 h 174"/>
                <a:gd name="T62" fmla="*/ 408 w 750"/>
                <a:gd name="T63" fmla="*/ 84 h 174"/>
                <a:gd name="T64" fmla="*/ 434 w 750"/>
                <a:gd name="T65" fmla="*/ 9 h 174"/>
                <a:gd name="T66" fmla="*/ 444 w 750"/>
                <a:gd name="T67" fmla="*/ 37 h 174"/>
                <a:gd name="T68" fmla="*/ 551 w 750"/>
                <a:gd name="T69" fmla="*/ 90 h 174"/>
                <a:gd name="T70" fmla="*/ 536 w 750"/>
                <a:gd name="T71" fmla="*/ 160 h 174"/>
                <a:gd name="T72" fmla="*/ 510 w 750"/>
                <a:gd name="T73" fmla="*/ 169 h 174"/>
                <a:gd name="T74" fmla="*/ 484 w 750"/>
                <a:gd name="T75" fmla="*/ 134 h 174"/>
                <a:gd name="T76" fmla="*/ 437 w 750"/>
                <a:gd name="T77" fmla="*/ 155 h 174"/>
                <a:gd name="T78" fmla="*/ 471 w 750"/>
                <a:gd name="T79" fmla="*/ 102 h 174"/>
                <a:gd name="T80" fmla="*/ 497 w 750"/>
                <a:gd name="T81" fmla="*/ 122 h 174"/>
                <a:gd name="T82" fmla="*/ 522 w 750"/>
                <a:gd name="T83" fmla="*/ 102 h 174"/>
                <a:gd name="T84" fmla="*/ 532 w 750"/>
                <a:gd name="T85" fmla="*/ 65 h 174"/>
                <a:gd name="T86" fmla="*/ 442 w 750"/>
                <a:gd name="T87" fmla="*/ 9 h 174"/>
                <a:gd name="T88" fmla="*/ 658 w 750"/>
                <a:gd name="T89" fmla="*/ 83 h 174"/>
                <a:gd name="T90" fmla="*/ 658 w 750"/>
                <a:gd name="T91" fmla="*/ 39 h 174"/>
                <a:gd name="T92" fmla="*/ 630 w 750"/>
                <a:gd name="T93" fmla="*/ 3 h 174"/>
                <a:gd name="T94" fmla="*/ 708 w 750"/>
                <a:gd name="T95" fmla="*/ 9 h 174"/>
                <a:gd name="T96" fmla="*/ 673 w 750"/>
                <a:gd name="T97" fmla="*/ 52 h 174"/>
                <a:gd name="T98" fmla="*/ 750 w 750"/>
                <a:gd name="T99" fmla="*/ 83 h 174"/>
                <a:gd name="T100" fmla="*/ 728 w 750"/>
                <a:gd name="T101" fmla="*/ 126 h 174"/>
                <a:gd name="T102" fmla="*/ 615 w 750"/>
                <a:gd name="T103" fmla="*/ 167 h 174"/>
                <a:gd name="T104" fmla="*/ 594 w 750"/>
                <a:gd name="T10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174">
                  <a:moveTo>
                    <a:pt x="100" y="141"/>
                  </a:moveTo>
                  <a:cubicBezTo>
                    <a:pt x="102" y="143"/>
                    <a:pt x="101" y="144"/>
                    <a:pt x="97" y="144"/>
                  </a:cubicBezTo>
                  <a:cubicBezTo>
                    <a:pt x="87" y="154"/>
                    <a:pt x="77" y="162"/>
                    <a:pt x="66" y="168"/>
                  </a:cubicBezTo>
                  <a:lnTo>
                    <a:pt x="57" y="155"/>
                  </a:lnTo>
                  <a:cubicBezTo>
                    <a:pt x="70" y="148"/>
                    <a:pt x="80" y="140"/>
                    <a:pt x="88" y="130"/>
                  </a:cubicBezTo>
                  <a:lnTo>
                    <a:pt x="100" y="141"/>
                  </a:lnTo>
                  <a:close/>
                  <a:moveTo>
                    <a:pt x="117" y="171"/>
                  </a:moveTo>
                  <a:lnTo>
                    <a:pt x="107" y="171"/>
                  </a:lnTo>
                  <a:lnTo>
                    <a:pt x="103" y="157"/>
                  </a:lnTo>
                  <a:lnTo>
                    <a:pt x="111" y="157"/>
                  </a:lnTo>
                  <a:cubicBezTo>
                    <a:pt x="113" y="157"/>
                    <a:pt x="114" y="156"/>
                    <a:pt x="114" y="154"/>
                  </a:cubicBezTo>
                  <a:lnTo>
                    <a:pt x="114" y="126"/>
                  </a:lnTo>
                  <a:lnTo>
                    <a:pt x="63" y="126"/>
                  </a:lnTo>
                  <a:lnTo>
                    <a:pt x="63" y="111"/>
                  </a:lnTo>
                  <a:lnTo>
                    <a:pt x="176" y="111"/>
                  </a:lnTo>
                  <a:lnTo>
                    <a:pt x="176" y="126"/>
                  </a:lnTo>
                  <a:lnTo>
                    <a:pt x="129" y="126"/>
                  </a:lnTo>
                  <a:lnTo>
                    <a:pt x="129" y="159"/>
                  </a:lnTo>
                  <a:cubicBezTo>
                    <a:pt x="129" y="167"/>
                    <a:pt x="125" y="171"/>
                    <a:pt x="117" y="171"/>
                  </a:cubicBezTo>
                  <a:close/>
                  <a:moveTo>
                    <a:pt x="144" y="131"/>
                  </a:moveTo>
                  <a:cubicBezTo>
                    <a:pt x="155" y="140"/>
                    <a:pt x="165" y="147"/>
                    <a:pt x="175" y="152"/>
                  </a:cubicBezTo>
                  <a:lnTo>
                    <a:pt x="167" y="165"/>
                  </a:lnTo>
                  <a:cubicBezTo>
                    <a:pt x="157" y="161"/>
                    <a:pt x="146" y="153"/>
                    <a:pt x="134" y="141"/>
                  </a:cubicBezTo>
                  <a:lnTo>
                    <a:pt x="144" y="131"/>
                  </a:lnTo>
                  <a:close/>
                  <a:moveTo>
                    <a:pt x="30" y="56"/>
                  </a:moveTo>
                  <a:lnTo>
                    <a:pt x="6" y="56"/>
                  </a:lnTo>
                  <a:lnTo>
                    <a:pt x="6" y="42"/>
                  </a:lnTo>
                  <a:lnTo>
                    <a:pt x="30" y="42"/>
                  </a:lnTo>
                  <a:lnTo>
                    <a:pt x="30" y="3"/>
                  </a:lnTo>
                  <a:lnTo>
                    <a:pt x="45" y="3"/>
                  </a:lnTo>
                  <a:cubicBezTo>
                    <a:pt x="49" y="3"/>
                    <a:pt x="49" y="5"/>
                    <a:pt x="45" y="7"/>
                  </a:cubicBezTo>
                  <a:lnTo>
                    <a:pt x="45" y="42"/>
                  </a:lnTo>
                  <a:lnTo>
                    <a:pt x="66" y="42"/>
                  </a:lnTo>
                  <a:lnTo>
                    <a:pt x="66" y="56"/>
                  </a:lnTo>
                  <a:lnTo>
                    <a:pt x="45" y="56"/>
                  </a:lnTo>
                  <a:lnTo>
                    <a:pt x="45" y="75"/>
                  </a:lnTo>
                  <a:cubicBezTo>
                    <a:pt x="53" y="79"/>
                    <a:pt x="60" y="84"/>
                    <a:pt x="67" y="92"/>
                  </a:cubicBezTo>
                  <a:lnTo>
                    <a:pt x="59" y="106"/>
                  </a:lnTo>
                  <a:cubicBezTo>
                    <a:pt x="54" y="101"/>
                    <a:pt x="50" y="97"/>
                    <a:pt x="45" y="93"/>
                  </a:cubicBezTo>
                  <a:lnTo>
                    <a:pt x="45" y="174"/>
                  </a:lnTo>
                  <a:lnTo>
                    <a:pt x="30" y="174"/>
                  </a:lnTo>
                  <a:lnTo>
                    <a:pt x="30" y="99"/>
                  </a:lnTo>
                  <a:cubicBezTo>
                    <a:pt x="26" y="110"/>
                    <a:pt x="19" y="121"/>
                    <a:pt x="9" y="130"/>
                  </a:cubicBezTo>
                  <a:lnTo>
                    <a:pt x="0" y="117"/>
                  </a:lnTo>
                  <a:cubicBezTo>
                    <a:pt x="18" y="96"/>
                    <a:pt x="28" y="76"/>
                    <a:pt x="30" y="56"/>
                  </a:cubicBezTo>
                  <a:close/>
                  <a:moveTo>
                    <a:pt x="162" y="102"/>
                  </a:moveTo>
                  <a:lnTo>
                    <a:pt x="77" y="102"/>
                  </a:lnTo>
                  <a:lnTo>
                    <a:pt x="77" y="87"/>
                  </a:lnTo>
                  <a:lnTo>
                    <a:pt x="162" y="87"/>
                  </a:lnTo>
                  <a:lnTo>
                    <a:pt x="162" y="102"/>
                  </a:lnTo>
                  <a:close/>
                  <a:moveTo>
                    <a:pt x="99" y="65"/>
                  </a:moveTo>
                  <a:lnTo>
                    <a:pt x="99" y="45"/>
                  </a:lnTo>
                  <a:lnTo>
                    <a:pt x="84" y="45"/>
                  </a:lnTo>
                  <a:lnTo>
                    <a:pt x="84" y="65"/>
                  </a:lnTo>
                  <a:lnTo>
                    <a:pt x="99" y="65"/>
                  </a:lnTo>
                  <a:close/>
                  <a:moveTo>
                    <a:pt x="127" y="65"/>
                  </a:moveTo>
                  <a:lnTo>
                    <a:pt x="127" y="45"/>
                  </a:lnTo>
                  <a:lnTo>
                    <a:pt x="112" y="45"/>
                  </a:lnTo>
                  <a:lnTo>
                    <a:pt x="112" y="65"/>
                  </a:lnTo>
                  <a:lnTo>
                    <a:pt x="127" y="65"/>
                  </a:lnTo>
                  <a:close/>
                  <a:moveTo>
                    <a:pt x="140" y="65"/>
                  </a:moveTo>
                  <a:lnTo>
                    <a:pt x="155" y="65"/>
                  </a:lnTo>
                  <a:lnTo>
                    <a:pt x="155" y="45"/>
                  </a:lnTo>
                  <a:lnTo>
                    <a:pt x="140" y="45"/>
                  </a:lnTo>
                  <a:lnTo>
                    <a:pt x="140" y="65"/>
                  </a:lnTo>
                  <a:close/>
                  <a:moveTo>
                    <a:pt x="168" y="33"/>
                  </a:moveTo>
                  <a:lnTo>
                    <a:pt x="168" y="77"/>
                  </a:lnTo>
                  <a:lnTo>
                    <a:pt x="72" y="77"/>
                  </a:lnTo>
                  <a:lnTo>
                    <a:pt x="72" y="33"/>
                  </a:lnTo>
                  <a:lnTo>
                    <a:pt x="99" y="33"/>
                  </a:lnTo>
                  <a:lnTo>
                    <a:pt x="99" y="23"/>
                  </a:lnTo>
                  <a:lnTo>
                    <a:pt x="67" y="23"/>
                  </a:lnTo>
                  <a:lnTo>
                    <a:pt x="67" y="9"/>
                  </a:lnTo>
                  <a:lnTo>
                    <a:pt x="172" y="9"/>
                  </a:lnTo>
                  <a:lnTo>
                    <a:pt x="172" y="23"/>
                  </a:lnTo>
                  <a:lnTo>
                    <a:pt x="140" y="23"/>
                  </a:lnTo>
                  <a:lnTo>
                    <a:pt x="140" y="33"/>
                  </a:lnTo>
                  <a:lnTo>
                    <a:pt x="168" y="33"/>
                  </a:lnTo>
                  <a:close/>
                  <a:moveTo>
                    <a:pt x="112" y="33"/>
                  </a:moveTo>
                  <a:lnTo>
                    <a:pt x="127" y="33"/>
                  </a:lnTo>
                  <a:lnTo>
                    <a:pt x="127" y="23"/>
                  </a:lnTo>
                  <a:lnTo>
                    <a:pt x="112" y="23"/>
                  </a:lnTo>
                  <a:lnTo>
                    <a:pt x="112" y="33"/>
                  </a:lnTo>
                  <a:close/>
                  <a:moveTo>
                    <a:pt x="315" y="22"/>
                  </a:moveTo>
                  <a:lnTo>
                    <a:pt x="357" y="22"/>
                  </a:lnTo>
                  <a:lnTo>
                    <a:pt x="357" y="34"/>
                  </a:lnTo>
                  <a:lnTo>
                    <a:pt x="314" y="34"/>
                  </a:lnTo>
                  <a:lnTo>
                    <a:pt x="314" y="47"/>
                  </a:lnTo>
                  <a:lnTo>
                    <a:pt x="351" y="47"/>
                  </a:lnTo>
                  <a:lnTo>
                    <a:pt x="351" y="59"/>
                  </a:lnTo>
                  <a:lnTo>
                    <a:pt x="314" y="59"/>
                  </a:lnTo>
                  <a:lnTo>
                    <a:pt x="314" y="71"/>
                  </a:lnTo>
                  <a:lnTo>
                    <a:pt x="351" y="71"/>
                  </a:lnTo>
                  <a:lnTo>
                    <a:pt x="351" y="83"/>
                  </a:lnTo>
                  <a:lnTo>
                    <a:pt x="314" y="83"/>
                  </a:lnTo>
                  <a:lnTo>
                    <a:pt x="314" y="96"/>
                  </a:lnTo>
                  <a:lnTo>
                    <a:pt x="361" y="96"/>
                  </a:lnTo>
                  <a:lnTo>
                    <a:pt x="361" y="108"/>
                  </a:lnTo>
                  <a:lnTo>
                    <a:pt x="290" y="108"/>
                  </a:lnTo>
                  <a:lnTo>
                    <a:pt x="290" y="125"/>
                  </a:lnTo>
                  <a:lnTo>
                    <a:pt x="369" y="125"/>
                  </a:lnTo>
                  <a:lnTo>
                    <a:pt x="369" y="139"/>
                  </a:lnTo>
                  <a:lnTo>
                    <a:pt x="290" y="139"/>
                  </a:lnTo>
                  <a:lnTo>
                    <a:pt x="290" y="174"/>
                  </a:lnTo>
                  <a:lnTo>
                    <a:pt x="275" y="174"/>
                  </a:lnTo>
                  <a:lnTo>
                    <a:pt x="275" y="139"/>
                  </a:lnTo>
                  <a:lnTo>
                    <a:pt x="197" y="139"/>
                  </a:lnTo>
                  <a:lnTo>
                    <a:pt x="197" y="125"/>
                  </a:lnTo>
                  <a:lnTo>
                    <a:pt x="275" y="125"/>
                  </a:lnTo>
                  <a:lnTo>
                    <a:pt x="275" y="108"/>
                  </a:lnTo>
                  <a:lnTo>
                    <a:pt x="267" y="108"/>
                  </a:lnTo>
                  <a:lnTo>
                    <a:pt x="259" y="108"/>
                  </a:lnTo>
                  <a:lnTo>
                    <a:pt x="259" y="50"/>
                  </a:lnTo>
                  <a:cubicBezTo>
                    <a:pt x="256" y="54"/>
                    <a:pt x="252" y="58"/>
                    <a:pt x="247" y="63"/>
                  </a:cubicBezTo>
                  <a:lnTo>
                    <a:pt x="239" y="49"/>
                  </a:lnTo>
                  <a:cubicBezTo>
                    <a:pt x="254" y="38"/>
                    <a:pt x="265" y="22"/>
                    <a:pt x="272" y="3"/>
                  </a:cubicBezTo>
                  <a:lnTo>
                    <a:pt x="285" y="7"/>
                  </a:lnTo>
                  <a:cubicBezTo>
                    <a:pt x="287" y="9"/>
                    <a:pt x="287" y="10"/>
                    <a:pt x="283" y="11"/>
                  </a:cubicBezTo>
                  <a:cubicBezTo>
                    <a:pt x="282" y="15"/>
                    <a:pt x="280" y="19"/>
                    <a:pt x="277" y="22"/>
                  </a:cubicBezTo>
                  <a:lnTo>
                    <a:pt x="302" y="22"/>
                  </a:lnTo>
                  <a:cubicBezTo>
                    <a:pt x="306" y="15"/>
                    <a:pt x="309" y="9"/>
                    <a:pt x="312" y="3"/>
                  </a:cubicBezTo>
                  <a:lnTo>
                    <a:pt x="325" y="7"/>
                  </a:lnTo>
                  <a:cubicBezTo>
                    <a:pt x="327" y="9"/>
                    <a:pt x="326" y="10"/>
                    <a:pt x="323" y="11"/>
                  </a:cubicBezTo>
                  <a:cubicBezTo>
                    <a:pt x="321" y="13"/>
                    <a:pt x="319" y="17"/>
                    <a:pt x="315" y="22"/>
                  </a:cubicBezTo>
                  <a:close/>
                  <a:moveTo>
                    <a:pt x="234" y="50"/>
                  </a:moveTo>
                  <a:lnTo>
                    <a:pt x="223" y="64"/>
                  </a:lnTo>
                  <a:cubicBezTo>
                    <a:pt x="216" y="57"/>
                    <a:pt x="209" y="52"/>
                    <a:pt x="202" y="49"/>
                  </a:cubicBezTo>
                  <a:lnTo>
                    <a:pt x="212" y="36"/>
                  </a:lnTo>
                  <a:cubicBezTo>
                    <a:pt x="219" y="38"/>
                    <a:pt x="226" y="43"/>
                    <a:pt x="234" y="50"/>
                  </a:cubicBezTo>
                  <a:close/>
                  <a:moveTo>
                    <a:pt x="243" y="18"/>
                  </a:moveTo>
                  <a:lnTo>
                    <a:pt x="233" y="32"/>
                  </a:lnTo>
                  <a:cubicBezTo>
                    <a:pt x="227" y="26"/>
                    <a:pt x="220" y="21"/>
                    <a:pt x="211" y="18"/>
                  </a:cubicBezTo>
                  <a:lnTo>
                    <a:pt x="221" y="6"/>
                  </a:lnTo>
                  <a:cubicBezTo>
                    <a:pt x="230" y="9"/>
                    <a:pt x="237" y="13"/>
                    <a:pt x="243" y="18"/>
                  </a:cubicBezTo>
                  <a:close/>
                  <a:moveTo>
                    <a:pt x="301" y="96"/>
                  </a:moveTo>
                  <a:lnTo>
                    <a:pt x="301" y="83"/>
                  </a:lnTo>
                  <a:lnTo>
                    <a:pt x="272" y="83"/>
                  </a:lnTo>
                  <a:lnTo>
                    <a:pt x="272" y="96"/>
                  </a:lnTo>
                  <a:lnTo>
                    <a:pt x="301" y="96"/>
                  </a:lnTo>
                  <a:close/>
                  <a:moveTo>
                    <a:pt x="272" y="71"/>
                  </a:moveTo>
                  <a:lnTo>
                    <a:pt x="301" y="71"/>
                  </a:lnTo>
                  <a:lnTo>
                    <a:pt x="301" y="59"/>
                  </a:lnTo>
                  <a:lnTo>
                    <a:pt x="272" y="59"/>
                  </a:lnTo>
                  <a:lnTo>
                    <a:pt x="272" y="71"/>
                  </a:lnTo>
                  <a:close/>
                  <a:moveTo>
                    <a:pt x="301" y="47"/>
                  </a:moveTo>
                  <a:lnTo>
                    <a:pt x="301" y="34"/>
                  </a:lnTo>
                  <a:lnTo>
                    <a:pt x="272" y="34"/>
                  </a:lnTo>
                  <a:lnTo>
                    <a:pt x="272" y="47"/>
                  </a:lnTo>
                  <a:lnTo>
                    <a:pt x="301" y="47"/>
                  </a:lnTo>
                  <a:close/>
                  <a:moveTo>
                    <a:pt x="198" y="99"/>
                  </a:moveTo>
                  <a:cubicBezTo>
                    <a:pt x="211" y="92"/>
                    <a:pt x="224" y="81"/>
                    <a:pt x="237" y="67"/>
                  </a:cubicBezTo>
                  <a:lnTo>
                    <a:pt x="248" y="78"/>
                  </a:lnTo>
                  <a:cubicBezTo>
                    <a:pt x="235" y="93"/>
                    <a:pt x="223" y="104"/>
                    <a:pt x="212" y="111"/>
                  </a:cubicBezTo>
                  <a:cubicBezTo>
                    <a:pt x="213" y="114"/>
                    <a:pt x="212" y="116"/>
                    <a:pt x="210" y="115"/>
                  </a:cubicBezTo>
                  <a:lnTo>
                    <a:pt x="198" y="99"/>
                  </a:lnTo>
                  <a:close/>
                  <a:moveTo>
                    <a:pt x="423" y="54"/>
                  </a:moveTo>
                  <a:cubicBezTo>
                    <a:pt x="428" y="56"/>
                    <a:pt x="428" y="58"/>
                    <a:pt x="423" y="60"/>
                  </a:cubicBezTo>
                  <a:lnTo>
                    <a:pt x="423" y="174"/>
                  </a:lnTo>
                  <a:lnTo>
                    <a:pt x="408" y="174"/>
                  </a:lnTo>
                  <a:lnTo>
                    <a:pt x="408" y="84"/>
                  </a:lnTo>
                  <a:cubicBezTo>
                    <a:pt x="405" y="89"/>
                    <a:pt x="401" y="95"/>
                    <a:pt x="396" y="100"/>
                  </a:cubicBezTo>
                  <a:lnTo>
                    <a:pt x="386" y="84"/>
                  </a:lnTo>
                  <a:cubicBezTo>
                    <a:pt x="404" y="62"/>
                    <a:pt x="415" y="35"/>
                    <a:pt x="418" y="1"/>
                  </a:cubicBezTo>
                  <a:lnTo>
                    <a:pt x="435" y="6"/>
                  </a:lnTo>
                  <a:cubicBezTo>
                    <a:pt x="438" y="7"/>
                    <a:pt x="438" y="8"/>
                    <a:pt x="434" y="9"/>
                  </a:cubicBezTo>
                  <a:cubicBezTo>
                    <a:pt x="431" y="26"/>
                    <a:pt x="428" y="41"/>
                    <a:pt x="423" y="54"/>
                  </a:cubicBezTo>
                  <a:close/>
                  <a:moveTo>
                    <a:pt x="437" y="155"/>
                  </a:moveTo>
                  <a:lnTo>
                    <a:pt x="425" y="143"/>
                  </a:lnTo>
                  <a:cubicBezTo>
                    <a:pt x="437" y="125"/>
                    <a:pt x="444" y="108"/>
                    <a:pt x="444" y="91"/>
                  </a:cubicBezTo>
                  <a:lnTo>
                    <a:pt x="444" y="37"/>
                  </a:lnTo>
                  <a:lnTo>
                    <a:pt x="547" y="37"/>
                  </a:lnTo>
                  <a:lnTo>
                    <a:pt x="547" y="77"/>
                  </a:lnTo>
                  <a:lnTo>
                    <a:pt x="459" y="77"/>
                  </a:lnTo>
                  <a:lnTo>
                    <a:pt x="459" y="90"/>
                  </a:lnTo>
                  <a:lnTo>
                    <a:pt x="551" y="90"/>
                  </a:lnTo>
                  <a:lnTo>
                    <a:pt x="551" y="162"/>
                  </a:lnTo>
                  <a:cubicBezTo>
                    <a:pt x="551" y="169"/>
                    <a:pt x="548" y="172"/>
                    <a:pt x="543" y="172"/>
                  </a:cubicBezTo>
                  <a:lnTo>
                    <a:pt x="533" y="172"/>
                  </a:lnTo>
                  <a:lnTo>
                    <a:pt x="530" y="160"/>
                  </a:lnTo>
                  <a:lnTo>
                    <a:pt x="536" y="160"/>
                  </a:lnTo>
                  <a:cubicBezTo>
                    <a:pt x="537" y="160"/>
                    <a:pt x="538" y="159"/>
                    <a:pt x="538" y="158"/>
                  </a:cubicBezTo>
                  <a:lnTo>
                    <a:pt x="538" y="134"/>
                  </a:lnTo>
                  <a:lnTo>
                    <a:pt x="522" y="134"/>
                  </a:lnTo>
                  <a:lnTo>
                    <a:pt x="522" y="169"/>
                  </a:lnTo>
                  <a:lnTo>
                    <a:pt x="510" y="169"/>
                  </a:lnTo>
                  <a:lnTo>
                    <a:pt x="510" y="134"/>
                  </a:lnTo>
                  <a:lnTo>
                    <a:pt x="497" y="134"/>
                  </a:lnTo>
                  <a:lnTo>
                    <a:pt x="497" y="169"/>
                  </a:lnTo>
                  <a:lnTo>
                    <a:pt x="484" y="169"/>
                  </a:lnTo>
                  <a:lnTo>
                    <a:pt x="484" y="134"/>
                  </a:lnTo>
                  <a:lnTo>
                    <a:pt x="471" y="134"/>
                  </a:lnTo>
                  <a:lnTo>
                    <a:pt x="471" y="174"/>
                  </a:lnTo>
                  <a:lnTo>
                    <a:pt x="459" y="174"/>
                  </a:lnTo>
                  <a:lnTo>
                    <a:pt x="459" y="101"/>
                  </a:lnTo>
                  <a:cubicBezTo>
                    <a:pt x="455" y="123"/>
                    <a:pt x="447" y="141"/>
                    <a:pt x="437" y="155"/>
                  </a:cubicBezTo>
                  <a:close/>
                  <a:moveTo>
                    <a:pt x="471" y="102"/>
                  </a:moveTo>
                  <a:lnTo>
                    <a:pt x="471" y="122"/>
                  </a:lnTo>
                  <a:lnTo>
                    <a:pt x="484" y="122"/>
                  </a:lnTo>
                  <a:lnTo>
                    <a:pt x="484" y="102"/>
                  </a:lnTo>
                  <a:lnTo>
                    <a:pt x="471" y="102"/>
                  </a:lnTo>
                  <a:close/>
                  <a:moveTo>
                    <a:pt x="497" y="122"/>
                  </a:moveTo>
                  <a:lnTo>
                    <a:pt x="510" y="122"/>
                  </a:lnTo>
                  <a:lnTo>
                    <a:pt x="510" y="102"/>
                  </a:lnTo>
                  <a:lnTo>
                    <a:pt x="497" y="102"/>
                  </a:lnTo>
                  <a:lnTo>
                    <a:pt x="497" y="122"/>
                  </a:lnTo>
                  <a:close/>
                  <a:moveTo>
                    <a:pt x="522" y="102"/>
                  </a:moveTo>
                  <a:lnTo>
                    <a:pt x="522" y="122"/>
                  </a:lnTo>
                  <a:lnTo>
                    <a:pt x="538" y="122"/>
                  </a:lnTo>
                  <a:lnTo>
                    <a:pt x="538" y="102"/>
                  </a:lnTo>
                  <a:lnTo>
                    <a:pt x="522" y="102"/>
                  </a:lnTo>
                  <a:close/>
                  <a:moveTo>
                    <a:pt x="532" y="65"/>
                  </a:moveTo>
                  <a:lnTo>
                    <a:pt x="532" y="49"/>
                  </a:lnTo>
                  <a:lnTo>
                    <a:pt x="459" y="49"/>
                  </a:lnTo>
                  <a:lnTo>
                    <a:pt x="459" y="65"/>
                  </a:lnTo>
                  <a:lnTo>
                    <a:pt x="532" y="65"/>
                  </a:lnTo>
                  <a:close/>
                  <a:moveTo>
                    <a:pt x="442" y="9"/>
                  </a:moveTo>
                  <a:lnTo>
                    <a:pt x="556" y="9"/>
                  </a:lnTo>
                  <a:lnTo>
                    <a:pt x="556" y="23"/>
                  </a:lnTo>
                  <a:lnTo>
                    <a:pt x="442" y="23"/>
                  </a:lnTo>
                  <a:lnTo>
                    <a:pt x="442" y="9"/>
                  </a:lnTo>
                  <a:close/>
                  <a:moveTo>
                    <a:pt x="582" y="153"/>
                  </a:moveTo>
                  <a:cubicBezTo>
                    <a:pt x="604" y="138"/>
                    <a:pt x="618" y="119"/>
                    <a:pt x="625" y="97"/>
                  </a:cubicBezTo>
                  <a:lnTo>
                    <a:pt x="582" y="97"/>
                  </a:lnTo>
                  <a:lnTo>
                    <a:pt x="582" y="83"/>
                  </a:lnTo>
                  <a:lnTo>
                    <a:pt x="658" y="83"/>
                  </a:lnTo>
                  <a:lnTo>
                    <a:pt x="658" y="66"/>
                  </a:lnTo>
                  <a:lnTo>
                    <a:pt x="604" y="66"/>
                  </a:lnTo>
                  <a:lnTo>
                    <a:pt x="604" y="52"/>
                  </a:lnTo>
                  <a:lnTo>
                    <a:pt x="658" y="52"/>
                  </a:lnTo>
                  <a:lnTo>
                    <a:pt x="658" y="39"/>
                  </a:lnTo>
                  <a:lnTo>
                    <a:pt x="592" y="39"/>
                  </a:lnTo>
                  <a:lnTo>
                    <a:pt x="592" y="24"/>
                  </a:lnTo>
                  <a:lnTo>
                    <a:pt x="632" y="24"/>
                  </a:lnTo>
                  <a:cubicBezTo>
                    <a:pt x="629" y="20"/>
                    <a:pt x="625" y="16"/>
                    <a:pt x="618" y="11"/>
                  </a:cubicBezTo>
                  <a:lnTo>
                    <a:pt x="630" y="3"/>
                  </a:lnTo>
                  <a:cubicBezTo>
                    <a:pt x="639" y="10"/>
                    <a:pt x="646" y="17"/>
                    <a:pt x="651" y="24"/>
                  </a:cubicBezTo>
                  <a:lnTo>
                    <a:pt x="681" y="24"/>
                  </a:lnTo>
                  <a:lnTo>
                    <a:pt x="695" y="0"/>
                  </a:lnTo>
                  <a:lnTo>
                    <a:pt x="709" y="6"/>
                  </a:lnTo>
                  <a:cubicBezTo>
                    <a:pt x="712" y="7"/>
                    <a:pt x="712" y="8"/>
                    <a:pt x="708" y="9"/>
                  </a:cubicBezTo>
                  <a:lnTo>
                    <a:pt x="697" y="24"/>
                  </a:lnTo>
                  <a:lnTo>
                    <a:pt x="739" y="24"/>
                  </a:lnTo>
                  <a:lnTo>
                    <a:pt x="739" y="39"/>
                  </a:lnTo>
                  <a:lnTo>
                    <a:pt x="673" y="39"/>
                  </a:lnTo>
                  <a:lnTo>
                    <a:pt x="673" y="52"/>
                  </a:lnTo>
                  <a:lnTo>
                    <a:pt x="728" y="52"/>
                  </a:lnTo>
                  <a:lnTo>
                    <a:pt x="728" y="66"/>
                  </a:lnTo>
                  <a:lnTo>
                    <a:pt x="673" y="66"/>
                  </a:lnTo>
                  <a:lnTo>
                    <a:pt x="673" y="83"/>
                  </a:lnTo>
                  <a:lnTo>
                    <a:pt x="750" y="83"/>
                  </a:lnTo>
                  <a:lnTo>
                    <a:pt x="750" y="97"/>
                  </a:lnTo>
                  <a:lnTo>
                    <a:pt x="642" y="97"/>
                  </a:lnTo>
                  <a:cubicBezTo>
                    <a:pt x="641" y="103"/>
                    <a:pt x="639" y="108"/>
                    <a:pt x="637" y="111"/>
                  </a:cubicBezTo>
                  <a:lnTo>
                    <a:pt x="728" y="111"/>
                  </a:lnTo>
                  <a:lnTo>
                    <a:pt x="728" y="126"/>
                  </a:lnTo>
                  <a:lnTo>
                    <a:pt x="686" y="126"/>
                  </a:lnTo>
                  <a:lnTo>
                    <a:pt x="686" y="153"/>
                  </a:lnTo>
                  <a:lnTo>
                    <a:pt x="747" y="153"/>
                  </a:lnTo>
                  <a:lnTo>
                    <a:pt x="747" y="167"/>
                  </a:lnTo>
                  <a:lnTo>
                    <a:pt x="615" y="167"/>
                  </a:lnTo>
                  <a:lnTo>
                    <a:pt x="615" y="153"/>
                  </a:lnTo>
                  <a:lnTo>
                    <a:pt x="671" y="153"/>
                  </a:lnTo>
                  <a:lnTo>
                    <a:pt x="671" y="126"/>
                  </a:lnTo>
                  <a:lnTo>
                    <a:pt x="631" y="126"/>
                  </a:lnTo>
                  <a:cubicBezTo>
                    <a:pt x="622" y="141"/>
                    <a:pt x="610" y="155"/>
                    <a:pt x="594" y="167"/>
                  </a:cubicBezTo>
                  <a:lnTo>
                    <a:pt x="582"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11" name="Line 145"/>
            <p:cNvCxnSpPr/>
            <p:nvPr/>
          </p:nvCxnSpPr>
          <p:spPr bwMode="auto">
            <a:xfrm>
              <a:off x="2943225" y="276225"/>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12" name="Freeform 146"/>
            <p:cNvSpPr>
              <a:spLocks noEditPoints="1"/>
            </p:cNvSpPr>
            <p:nvPr/>
          </p:nvSpPr>
          <p:spPr bwMode="auto">
            <a:xfrm>
              <a:off x="3056890" y="326390"/>
              <a:ext cx="671195" cy="103505"/>
            </a:xfrm>
            <a:custGeom>
              <a:avLst/>
              <a:gdLst>
                <a:gd name="T0" fmla="*/ 125 w 1128"/>
                <a:gd name="T1" fmla="*/ 87 h 174"/>
                <a:gd name="T2" fmla="*/ 74 w 1128"/>
                <a:gd name="T3" fmla="*/ 94 h 174"/>
                <a:gd name="T4" fmla="*/ 153 w 1128"/>
                <a:gd name="T5" fmla="*/ 27 h 174"/>
                <a:gd name="T6" fmla="*/ 89 w 1128"/>
                <a:gd name="T7" fmla="*/ 108 h 174"/>
                <a:gd name="T8" fmla="*/ 53 w 1128"/>
                <a:gd name="T9" fmla="*/ 77 h 174"/>
                <a:gd name="T10" fmla="*/ 201 w 1128"/>
                <a:gd name="T11" fmla="*/ 143 h 174"/>
                <a:gd name="T12" fmla="*/ 194 w 1128"/>
                <a:gd name="T13" fmla="*/ 64 h 174"/>
                <a:gd name="T14" fmla="*/ 228 w 1128"/>
                <a:gd name="T15" fmla="*/ 13 h 174"/>
                <a:gd name="T16" fmla="*/ 228 w 1128"/>
                <a:gd name="T17" fmla="*/ 119 h 174"/>
                <a:gd name="T18" fmla="*/ 300 w 1128"/>
                <a:gd name="T19" fmla="*/ 154 h 174"/>
                <a:gd name="T20" fmla="*/ 277 w 1128"/>
                <a:gd name="T21" fmla="*/ 50 h 174"/>
                <a:gd name="T22" fmla="*/ 291 w 1128"/>
                <a:gd name="T23" fmla="*/ 14 h 174"/>
                <a:gd name="T24" fmla="*/ 319 w 1128"/>
                <a:gd name="T25" fmla="*/ 171 h 174"/>
                <a:gd name="T26" fmla="*/ 300 w 1128"/>
                <a:gd name="T27" fmla="*/ 104 h 174"/>
                <a:gd name="T28" fmla="*/ 321 w 1128"/>
                <a:gd name="T29" fmla="*/ 122 h 174"/>
                <a:gd name="T30" fmla="*/ 399 w 1128"/>
                <a:gd name="T31" fmla="*/ 172 h 174"/>
                <a:gd name="T32" fmla="*/ 425 w 1128"/>
                <a:gd name="T33" fmla="*/ 4 h 174"/>
                <a:gd name="T34" fmla="*/ 533 w 1128"/>
                <a:gd name="T35" fmla="*/ 50 h 174"/>
                <a:gd name="T36" fmla="*/ 481 w 1128"/>
                <a:gd name="T37" fmla="*/ 36 h 174"/>
                <a:gd name="T38" fmla="*/ 495 w 1128"/>
                <a:gd name="T39" fmla="*/ 0 h 174"/>
                <a:gd name="T40" fmla="*/ 496 w 1128"/>
                <a:gd name="T41" fmla="*/ 36 h 174"/>
                <a:gd name="T42" fmla="*/ 476 w 1128"/>
                <a:gd name="T43" fmla="*/ 62 h 174"/>
                <a:gd name="T44" fmla="*/ 476 w 1128"/>
                <a:gd name="T45" fmla="*/ 87 h 174"/>
                <a:gd name="T46" fmla="*/ 476 w 1128"/>
                <a:gd name="T47" fmla="*/ 112 h 174"/>
                <a:gd name="T48" fmla="*/ 447 w 1128"/>
                <a:gd name="T49" fmla="*/ 151 h 174"/>
                <a:gd name="T50" fmla="*/ 432 w 1128"/>
                <a:gd name="T51" fmla="*/ 172 h 174"/>
                <a:gd name="T52" fmla="*/ 600 w 1128"/>
                <a:gd name="T53" fmla="*/ 45 h 174"/>
                <a:gd name="T54" fmla="*/ 677 w 1128"/>
                <a:gd name="T55" fmla="*/ 163 h 174"/>
                <a:gd name="T56" fmla="*/ 651 w 1128"/>
                <a:gd name="T57" fmla="*/ 36 h 174"/>
                <a:gd name="T58" fmla="*/ 594 w 1128"/>
                <a:gd name="T59" fmla="*/ 103 h 174"/>
                <a:gd name="T60" fmla="*/ 614 w 1128"/>
                <a:gd name="T61" fmla="*/ 55 h 174"/>
                <a:gd name="T62" fmla="*/ 847 w 1128"/>
                <a:gd name="T63" fmla="*/ 130 h 174"/>
                <a:gd name="T64" fmla="*/ 870 w 1128"/>
                <a:gd name="T65" fmla="*/ 157 h 174"/>
                <a:gd name="T66" fmla="*/ 935 w 1128"/>
                <a:gd name="T67" fmla="*/ 111 h 174"/>
                <a:gd name="T68" fmla="*/ 903 w 1128"/>
                <a:gd name="T69" fmla="*/ 131 h 174"/>
                <a:gd name="T70" fmla="*/ 789 w 1128"/>
                <a:gd name="T71" fmla="*/ 56 h 174"/>
                <a:gd name="T72" fmla="*/ 804 w 1128"/>
                <a:gd name="T73" fmla="*/ 3 h 174"/>
                <a:gd name="T74" fmla="*/ 804 w 1128"/>
                <a:gd name="T75" fmla="*/ 56 h 174"/>
                <a:gd name="T76" fmla="*/ 804 w 1128"/>
                <a:gd name="T77" fmla="*/ 174 h 174"/>
                <a:gd name="T78" fmla="*/ 789 w 1128"/>
                <a:gd name="T79" fmla="*/ 56 h 174"/>
                <a:gd name="T80" fmla="*/ 921 w 1128"/>
                <a:gd name="T81" fmla="*/ 102 h 174"/>
                <a:gd name="T82" fmla="*/ 858 w 1128"/>
                <a:gd name="T83" fmla="*/ 65 h 174"/>
                <a:gd name="T84" fmla="*/ 886 w 1128"/>
                <a:gd name="T85" fmla="*/ 65 h 174"/>
                <a:gd name="T86" fmla="*/ 899 w 1128"/>
                <a:gd name="T87" fmla="*/ 65 h 174"/>
                <a:gd name="T88" fmla="*/ 858 w 1128"/>
                <a:gd name="T89" fmla="*/ 33 h 174"/>
                <a:gd name="T90" fmla="*/ 931 w 1128"/>
                <a:gd name="T91" fmla="*/ 23 h 174"/>
                <a:gd name="T92" fmla="*/ 886 w 1128"/>
                <a:gd name="T93" fmla="*/ 33 h 174"/>
                <a:gd name="T94" fmla="*/ 1116 w 1128"/>
                <a:gd name="T95" fmla="*/ 22 h 174"/>
                <a:gd name="T96" fmla="*/ 1110 w 1128"/>
                <a:gd name="T97" fmla="*/ 59 h 174"/>
                <a:gd name="T98" fmla="*/ 1073 w 1128"/>
                <a:gd name="T99" fmla="*/ 83 h 174"/>
                <a:gd name="T100" fmla="*/ 1049 w 1128"/>
                <a:gd name="T101" fmla="*/ 125 h 174"/>
                <a:gd name="T102" fmla="*/ 1034 w 1128"/>
                <a:gd name="T103" fmla="*/ 174 h 174"/>
                <a:gd name="T104" fmla="*/ 1034 w 1128"/>
                <a:gd name="T105" fmla="*/ 108 h 174"/>
                <a:gd name="T106" fmla="*/ 998 w 1128"/>
                <a:gd name="T107" fmla="*/ 49 h 174"/>
                <a:gd name="T108" fmla="*/ 1061 w 1128"/>
                <a:gd name="T109" fmla="*/ 22 h 174"/>
                <a:gd name="T110" fmla="*/ 993 w 1128"/>
                <a:gd name="T111" fmla="*/ 50 h 174"/>
                <a:gd name="T112" fmla="*/ 1002 w 1128"/>
                <a:gd name="T113" fmla="*/ 18 h 174"/>
                <a:gd name="T114" fmla="*/ 1060 w 1128"/>
                <a:gd name="T115" fmla="*/ 96 h 174"/>
                <a:gd name="T116" fmla="*/ 1031 w 1128"/>
                <a:gd name="T117" fmla="*/ 71 h 174"/>
                <a:gd name="T118" fmla="*/ 1060 w 1128"/>
                <a:gd name="T119" fmla="*/ 47 h 174"/>
                <a:gd name="T120" fmla="*/ 957 w 1128"/>
                <a:gd name="T121" fmla="*/ 99 h 174"/>
                <a:gd name="T122" fmla="*/ 957 w 1128"/>
                <a:gd name="T123"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8" h="174">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859" y="141"/>
                  </a:moveTo>
                  <a:cubicBezTo>
                    <a:pt x="861" y="143"/>
                    <a:pt x="860" y="144"/>
                    <a:pt x="856" y="144"/>
                  </a:cubicBezTo>
                  <a:cubicBezTo>
                    <a:pt x="846" y="154"/>
                    <a:pt x="836" y="162"/>
                    <a:pt x="825" y="168"/>
                  </a:cubicBezTo>
                  <a:lnTo>
                    <a:pt x="816" y="155"/>
                  </a:lnTo>
                  <a:cubicBezTo>
                    <a:pt x="829" y="148"/>
                    <a:pt x="839" y="140"/>
                    <a:pt x="847" y="130"/>
                  </a:cubicBezTo>
                  <a:lnTo>
                    <a:pt x="859" y="141"/>
                  </a:lnTo>
                  <a:close/>
                  <a:moveTo>
                    <a:pt x="876" y="171"/>
                  </a:moveTo>
                  <a:lnTo>
                    <a:pt x="866" y="171"/>
                  </a:lnTo>
                  <a:lnTo>
                    <a:pt x="862" y="157"/>
                  </a:lnTo>
                  <a:lnTo>
                    <a:pt x="870" y="157"/>
                  </a:lnTo>
                  <a:cubicBezTo>
                    <a:pt x="872" y="157"/>
                    <a:pt x="873" y="156"/>
                    <a:pt x="873" y="154"/>
                  </a:cubicBezTo>
                  <a:lnTo>
                    <a:pt x="873" y="126"/>
                  </a:lnTo>
                  <a:lnTo>
                    <a:pt x="822" y="126"/>
                  </a:lnTo>
                  <a:lnTo>
                    <a:pt x="822" y="111"/>
                  </a:lnTo>
                  <a:lnTo>
                    <a:pt x="935" y="111"/>
                  </a:lnTo>
                  <a:lnTo>
                    <a:pt x="935" y="126"/>
                  </a:lnTo>
                  <a:lnTo>
                    <a:pt x="888" y="126"/>
                  </a:lnTo>
                  <a:lnTo>
                    <a:pt x="888" y="159"/>
                  </a:lnTo>
                  <a:cubicBezTo>
                    <a:pt x="888" y="167"/>
                    <a:pt x="884" y="171"/>
                    <a:pt x="876" y="171"/>
                  </a:cubicBezTo>
                  <a:close/>
                  <a:moveTo>
                    <a:pt x="903" y="131"/>
                  </a:moveTo>
                  <a:cubicBezTo>
                    <a:pt x="914" y="140"/>
                    <a:pt x="924" y="147"/>
                    <a:pt x="934" y="152"/>
                  </a:cubicBezTo>
                  <a:lnTo>
                    <a:pt x="926" y="165"/>
                  </a:lnTo>
                  <a:cubicBezTo>
                    <a:pt x="916" y="161"/>
                    <a:pt x="905" y="153"/>
                    <a:pt x="893" y="141"/>
                  </a:cubicBezTo>
                  <a:lnTo>
                    <a:pt x="903" y="131"/>
                  </a:lnTo>
                  <a:close/>
                  <a:moveTo>
                    <a:pt x="789" y="56"/>
                  </a:moveTo>
                  <a:lnTo>
                    <a:pt x="765" y="56"/>
                  </a:lnTo>
                  <a:lnTo>
                    <a:pt x="765" y="42"/>
                  </a:lnTo>
                  <a:lnTo>
                    <a:pt x="789" y="42"/>
                  </a:lnTo>
                  <a:lnTo>
                    <a:pt x="789" y="3"/>
                  </a:lnTo>
                  <a:lnTo>
                    <a:pt x="804" y="3"/>
                  </a:lnTo>
                  <a:cubicBezTo>
                    <a:pt x="808" y="3"/>
                    <a:pt x="808" y="5"/>
                    <a:pt x="804" y="7"/>
                  </a:cubicBezTo>
                  <a:lnTo>
                    <a:pt x="804" y="42"/>
                  </a:lnTo>
                  <a:lnTo>
                    <a:pt x="825" y="42"/>
                  </a:lnTo>
                  <a:lnTo>
                    <a:pt x="825" y="56"/>
                  </a:lnTo>
                  <a:lnTo>
                    <a:pt x="804" y="56"/>
                  </a:lnTo>
                  <a:lnTo>
                    <a:pt x="804" y="75"/>
                  </a:lnTo>
                  <a:cubicBezTo>
                    <a:pt x="812" y="79"/>
                    <a:pt x="819" y="84"/>
                    <a:pt x="826" y="92"/>
                  </a:cubicBezTo>
                  <a:lnTo>
                    <a:pt x="818" y="106"/>
                  </a:lnTo>
                  <a:cubicBezTo>
                    <a:pt x="813" y="101"/>
                    <a:pt x="809" y="97"/>
                    <a:pt x="804" y="93"/>
                  </a:cubicBezTo>
                  <a:lnTo>
                    <a:pt x="804" y="174"/>
                  </a:lnTo>
                  <a:lnTo>
                    <a:pt x="789" y="174"/>
                  </a:lnTo>
                  <a:lnTo>
                    <a:pt x="789" y="99"/>
                  </a:lnTo>
                  <a:cubicBezTo>
                    <a:pt x="785" y="110"/>
                    <a:pt x="778" y="121"/>
                    <a:pt x="768" y="130"/>
                  </a:cubicBezTo>
                  <a:lnTo>
                    <a:pt x="759" y="117"/>
                  </a:lnTo>
                  <a:cubicBezTo>
                    <a:pt x="777" y="96"/>
                    <a:pt x="787" y="76"/>
                    <a:pt x="789" y="56"/>
                  </a:cubicBezTo>
                  <a:close/>
                  <a:moveTo>
                    <a:pt x="921" y="102"/>
                  </a:moveTo>
                  <a:lnTo>
                    <a:pt x="836" y="102"/>
                  </a:lnTo>
                  <a:lnTo>
                    <a:pt x="836" y="87"/>
                  </a:lnTo>
                  <a:lnTo>
                    <a:pt x="921" y="87"/>
                  </a:lnTo>
                  <a:lnTo>
                    <a:pt x="921" y="102"/>
                  </a:lnTo>
                  <a:close/>
                  <a:moveTo>
                    <a:pt x="858" y="65"/>
                  </a:moveTo>
                  <a:lnTo>
                    <a:pt x="858" y="45"/>
                  </a:lnTo>
                  <a:lnTo>
                    <a:pt x="843" y="45"/>
                  </a:lnTo>
                  <a:lnTo>
                    <a:pt x="843" y="65"/>
                  </a:lnTo>
                  <a:lnTo>
                    <a:pt x="858" y="65"/>
                  </a:lnTo>
                  <a:close/>
                  <a:moveTo>
                    <a:pt x="886" y="65"/>
                  </a:moveTo>
                  <a:lnTo>
                    <a:pt x="886" y="45"/>
                  </a:lnTo>
                  <a:lnTo>
                    <a:pt x="871" y="45"/>
                  </a:lnTo>
                  <a:lnTo>
                    <a:pt x="871" y="65"/>
                  </a:lnTo>
                  <a:lnTo>
                    <a:pt x="886" y="65"/>
                  </a:lnTo>
                  <a:close/>
                  <a:moveTo>
                    <a:pt x="899" y="65"/>
                  </a:moveTo>
                  <a:lnTo>
                    <a:pt x="914" y="65"/>
                  </a:lnTo>
                  <a:lnTo>
                    <a:pt x="914" y="45"/>
                  </a:lnTo>
                  <a:lnTo>
                    <a:pt x="899" y="45"/>
                  </a:lnTo>
                  <a:lnTo>
                    <a:pt x="899" y="65"/>
                  </a:lnTo>
                  <a:close/>
                  <a:moveTo>
                    <a:pt x="927" y="33"/>
                  </a:moveTo>
                  <a:lnTo>
                    <a:pt x="927" y="77"/>
                  </a:lnTo>
                  <a:lnTo>
                    <a:pt x="831" y="77"/>
                  </a:lnTo>
                  <a:lnTo>
                    <a:pt x="831" y="33"/>
                  </a:lnTo>
                  <a:lnTo>
                    <a:pt x="858" y="33"/>
                  </a:lnTo>
                  <a:lnTo>
                    <a:pt x="858" y="23"/>
                  </a:lnTo>
                  <a:lnTo>
                    <a:pt x="826" y="23"/>
                  </a:lnTo>
                  <a:lnTo>
                    <a:pt x="826" y="9"/>
                  </a:lnTo>
                  <a:lnTo>
                    <a:pt x="931" y="9"/>
                  </a:lnTo>
                  <a:lnTo>
                    <a:pt x="931" y="23"/>
                  </a:lnTo>
                  <a:lnTo>
                    <a:pt x="899" y="23"/>
                  </a:lnTo>
                  <a:lnTo>
                    <a:pt x="899" y="33"/>
                  </a:lnTo>
                  <a:lnTo>
                    <a:pt x="927" y="33"/>
                  </a:lnTo>
                  <a:close/>
                  <a:moveTo>
                    <a:pt x="871" y="33"/>
                  </a:moveTo>
                  <a:lnTo>
                    <a:pt x="886" y="33"/>
                  </a:lnTo>
                  <a:lnTo>
                    <a:pt x="886" y="23"/>
                  </a:lnTo>
                  <a:lnTo>
                    <a:pt x="871" y="23"/>
                  </a:lnTo>
                  <a:lnTo>
                    <a:pt x="871" y="33"/>
                  </a:lnTo>
                  <a:close/>
                  <a:moveTo>
                    <a:pt x="1074" y="22"/>
                  </a:moveTo>
                  <a:lnTo>
                    <a:pt x="1116" y="22"/>
                  </a:lnTo>
                  <a:lnTo>
                    <a:pt x="1116" y="34"/>
                  </a:lnTo>
                  <a:lnTo>
                    <a:pt x="1073" y="34"/>
                  </a:lnTo>
                  <a:lnTo>
                    <a:pt x="1073" y="47"/>
                  </a:lnTo>
                  <a:lnTo>
                    <a:pt x="1110" y="47"/>
                  </a:lnTo>
                  <a:lnTo>
                    <a:pt x="1110" y="59"/>
                  </a:lnTo>
                  <a:lnTo>
                    <a:pt x="1073" y="59"/>
                  </a:lnTo>
                  <a:lnTo>
                    <a:pt x="1073" y="71"/>
                  </a:lnTo>
                  <a:lnTo>
                    <a:pt x="1110" y="71"/>
                  </a:lnTo>
                  <a:lnTo>
                    <a:pt x="1110" y="83"/>
                  </a:lnTo>
                  <a:lnTo>
                    <a:pt x="1073" y="83"/>
                  </a:lnTo>
                  <a:lnTo>
                    <a:pt x="1073" y="96"/>
                  </a:lnTo>
                  <a:lnTo>
                    <a:pt x="1120" y="96"/>
                  </a:lnTo>
                  <a:lnTo>
                    <a:pt x="1120" y="108"/>
                  </a:lnTo>
                  <a:lnTo>
                    <a:pt x="1049" y="108"/>
                  </a:lnTo>
                  <a:lnTo>
                    <a:pt x="1049" y="125"/>
                  </a:lnTo>
                  <a:lnTo>
                    <a:pt x="1128" y="125"/>
                  </a:lnTo>
                  <a:lnTo>
                    <a:pt x="1128" y="139"/>
                  </a:lnTo>
                  <a:lnTo>
                    <a:pt x="1049" y="139"/>
                  </a:lnTo>
                  <a:lnTo>
                    <a:pt x="1049" y="174"/>
                  </a:lnTo>
                  <a:lnTo>
                    <a:pt x="1034" y="174"/>
                  </a:lnTo>
                  <a:lnTo>
                    <a:pt x="1034" y="139"/>
                  </a:lnTo>
                  <a:lnTo>
                    <a:pt x="956" y="139"/>
                  </a:lnTo>
                  <a:lnTo>
                    <a:pt x="956" y="125"/>
                  </a:lnTo>
                  <a:lnTo>
                    <a:pt x="1034" y="125"/>
                  </a:lnTo>
                  <a:lnTo>
                    <a:pt x="1034" y="108"/>
                  </a:lnTo>
                  <a:lnTo>
                    <a:pt x="1026" y="108"/>
                  </a:lnTo>
                  <a:lnTo>
                    <a:pt x="1018" y="108"/>
                  </a:lnTo>
                  <a:lnTo>
                    <a:pt x="1018" y="50"/>
                  </a:lnTo>
                  <a:cubicBezTo>
                    <a:pt x="1015" y="54"/>
                    <a:pt x="1011" y="58"/>
                    <a:pt x="1006" y="63"/>
                  </a:cubicBezTo>
                  <a:lnTo>
                    <a:pt x="998" y="49"/>
                  </a:lnTo>
                  <a:cubicBezTo>
                    <a:pt x="1013" y="38"/>
                    <a:pt x="1024" y="22"/>
                    <a:pt x="1031" y="3"/>
                  </a:cubicBezTo>
                  <a:lnTo>
                    <a:pt x="1044" y="7"/>
                  </a:lnTo>
                  <a:cubicBezTo>
                    <a:pt x="1046" y="9"/>
                    <a:pt x="1046" y="10"/>
                    <a:pt x="1042" y="11"/>
                  </a:cubicBezTo>
                  <a:cubicBezTo>
                    <a:pt x="1041" y="15"/>
                    <a:pt x="1039" y="19"/>
                    <a:pt x="1036" y="22"/>
                  </a:cubicBezTo>
                  <a:lnTo>
                    <a:pt x="1061" y="22"/>
                  </a:lnTo>
                  <a:cubicBezTo>
                    <a:pt x="1065" y="15"/>
                    <a:pt x="1068" y="9"/>
                    <a:pt x="1071" y="3"/>
                  </a:cubicBezTo>
                  <a:lnTo>
                    <a:pt x="1084" y="7"/>
                  </a:lnTo>
                  <a:cubicBezTo>
                    <a:pt x="1086" y="9"/>
                    <a:pt x="1085" y="10"/>
                    <a:pt x="1082" y="11"/>
                  </a:cubicBezTo>
                  <a:cubicBezTo>
                    <a:pt x="1080" y="13"/>
                    <a:pt x="1078" y="17"/>
                    <a:pt x="1074" y="22"/>
                  </a:cubicBezTo>
                  <a:close/>
                  <a:moveTo>
                    <a:pt x="993" y="50"/>
                  </a:moveTo>
                  <a:lnTo>
                    <a:pt x="982" y="64"/>
                  </a:lnTo>
                  <a:cubicBezTo>
                    <a:pt x="975" y="57"/>
                    <a:pt x="968" y="52"/>
                    <a:pt x="961" y="49"/>
                  </a:cubicBezTo>
                  <a:lnTo>
                    <a:pt x="971" y="36"/>
                  </a:lnTo>
                  <a:cubicBezTo>
                    <a:pt x="978" y="38"/>
                    <a:pt x="985" y="43"/>
                    <a:pt x="993" y="50"/>
                  </a:cubicBezTo>
                  <a:close/>
                  <a:moveTo>
                    <a:pt x="1002" y="18"/>
                  </a:moveTo>
                  <a:lnTo>
                    <a:pt x="992" y="32"/>
                  </a:lnTo>
                  <a:cubicBezTo>
                    <a:pt x="986" y="26"/>
                    <a:pt x="979" y="21"/>
                    <a:pt x="970" y="18"/>
                  </a:cubicBezTo>
                  <a:lnTo>
                    <a:pt x="980" y="6"/>
                  </a:lnTo>
                  <a:cubicBezTo>
                    <a:pt x="989" y="9"/>
                    <a:pt x="996" y="13"/>
                    <a:pt x="1002" y="18"/>
                  </a:cubicBezTo>
                  <a:close/>
                  <a:moveTo>
                    <a:pt x="1060" y="96"/>
                  </a:moveTo>
                  <a:lnTo>
                    <a:pt x="1060" y="83"/>
                  </a:lnTo>
                  <a:lnTo>
                    <a:pt x="1031" y="83"/>
                  </a:lnTo>
                  <a:lnTo>
                    <a:pt x="1031" y="96"/>
                  </a:lnTo>
                  <a:lnTo>
                    <a:pt x="1060" y="96"/>
                  </a:lnTo>
                  <a:close/>
                  <a:moveTo>
                    <a:pt x="1031" y="71"/>
                  </a:moveTo>
                  <a:lnTo>
                    <a:pt x="1060" y="71"/>
                  </a:lnTo>
                  <a:lnTo>
                    <a:pt x="1060" y="59"/>
                  </a:lnTo>
                  <a:lnTo>
                    <a:pt x="1031" y="59"/>
                  </a:lnTo>
                  <a:lnTo>
                    <a:pt x="1031" y="71"/>
                  </a:lnTo>
                  <a:close/>
                  <a:moveTo>
                    <a:pt x="1060" y="47"/>
                  </a:moveTo>
                  <a:lnTo>
                    <a:pt x="1060" y="34"/>
                  </a:lnTo>
                  <a:lnTo>
                    <a:pt x="1031" y="34"/>
                  </a:lnTo>
                  <a:lnTo>
                    <a:pt x="1031" y="47"/>
                  </a:lnTo>
                  <a:lnTo>
                    <a:pt x="1060" y="47"/>
                  </a:lnTo>
                  <a:close/>
                  <a:moveTo>
                    <a:pt x="957" y="99"/>
                  </a:moveTo>
                  <a:cubicBezTo>
                    <a:pt x="970" y="92"/>
                    <a:pt x="983" y="81"/>
                    <a:pt x="996" y="67"/>
                  </a:cubicBezTo>
                  <a:lnTo>
                    <a:pt x="1007" y="78"/>
                  </a:lnTo>
                  <a:cubicBezTo>
                    <a:pt x="994" y="93"/>
                    <a:pt x="982" y="104"/>
                    <a:pt x="971" y="111"/>
                  </a:cubicBezTo>
                  <a:cubicBezTo>
                    <a:pt x="972" y="114"/>
                    <a:pt x="971" y="116"/>
                    <a:pt x="969" y="115"/>
                  </a:cubicBezTo>
                  <a:lnTo>
                    <a:pt x="957" y="9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3" name="Freeform 147"/>
            <p:cNvSpPr>
              <a:spLocks noEditPoints="1"/>
            </p:cNvSpPr>
            <p:nvPr/>
          </p:nvSpPr>
          <p:spPr bwMode="auto">
            <a:xfrm>
              <a:off x="3282315" y="469265"/>
              <a:ext cx="215900" cy="103505"/>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4" name="Rectangle 148"/>
            <p:cNvSpPr>
              <a:spLocks noChangeArrowheads="1"/>
            </p:cNvSpPr>
            <p:nvPr/>
          </p:nvSpPr>
          <p:spPr bwMode="auto">
            <a:xfrm>
              <a:off x="47625" y="609600"/>
              <a:ext cx="1009650" cy="1143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15" name="Freeform 149"/>
            <p:cNvSpPr>
              <a:spLocks noEditPoints="1"/>
            </p:cNvSpPr>
            <p:nvPr/>
          </p:nvSpPr>
          <p:spPr bwMode="auto">
            <a:xfrm>
              <a:off x="133350" y="654685"/>
              <a:ext cx="290195" cy="95250"/>
            </a:xfrm>
            <a:custGeom>
              <a:avLst/>
              <a:gdLst>
                <a:gd name="T0" fmla="*/ 137 w 488"/>
                <a:gd name="T1" fmla="*/ 31 h 160"/>
                <a:gd name="T2" fmla="*/ 141 w 488"/>
                <a:gd name="T3" fmla="*/ 21 h 160"/>
                <a:gd name="T4" fmla="*/ 137 w 488"/>
                <a:gd name="T5" fmla="*/ 11 h 160"/>
                <a:gd name="T6" fmla="*/ 128 w 488"/>
                <a:gd name="T7" fmla="*/ 7 h 160"/>
                <a:gd name="T8" fmla="*/ 118 w 488"/>
                <a:gd name="T9" fmla="*/ 11 h 160"/>
                <a:gd name="T10" fmla="*/ 114 w 488"/>
                <a:gd name="T11" fmla="*/ 21 h 160"/>
                <a:gd name="T12" fmla="*/ 118 w 488"/>
                <a:gd name="T13" fmla="*/ 31 h 160"/>
                <a:gd name="T14" fmla="*/ 128 w 488"/>
                <a:gd name="T15" fmla="*/ 34 h 160"/>
                <a:gd name="T16" fmla="*/ 137 w 488"/>
                <a:gd name="T17" fmla="*/ 31 h 160"/>
                <a:gd name="T18" fmla="*/ 113 w 488"/>
                <a:gd name="T19" fmla="*/ 36 h 160"/>
                <a:gd name="T20" fmla="*/ 107 w 488"/>
                <a:gd name="T21" fmla="*/ 21 h 160"/>
                <a:gd name="T22" fmla="*/ 113 w 488"/>
                <a:gd name="T23" fmla="*/ 6 h 160"/>
                <a:gd name="T24" fmla="*/ 128 w 488"/>
                <a:gd name="T25" fmla="*/ 0 h 160"/>
                <a:gd name="T26" fmla="*/ 143 w 488"/>
                <a:gd name="T27" fmla="*/ 6 h 160"/>
                <a:gd name="T28" fmla="*/ 149 w 488"/>
                <a:gd name="T29" fmla="*/ 21 h 160"/>
                <a:gd name="T30" fmla="*/ 143 w 488"/>
                <a:gd name="T31" fmla="*/ 36 h 160"/>
                <a:gd name="T32" fmla="*/ 128 w 488"/>
                <a:gd name="T33" fmla="*/ 42 h 160"/>
                <a:gd name="T34" fmla="*/ 113 w 488"/>
                <a:gd name="T35" fmla="*/ 36 h 160"/>
                <a:gd name="T36" fmla="*/ 164 w 488"/>
                <a:gd name="T37" fmla="*/ 112 h 160"/>
                <a:gd name="T38" fmla="*/ 148 w 488"/>
                <a:gd name="T39" fmla="*/ 127 h 160"/>
                <a:gd name="T40" fmla="*/ 74 w 488"/>
                <a:gd name="T41" fmla="*/ 59 h 160"/>
                <a:gd name="T42" fmla="*/ 65 w 488"/>
                <a:gd name="T43" fmla="*/ 53 h 160"/>
                <a:gd name="T44" fmla="*/ 56 w 488"/>
                <a:gd name="T45" fmla="*/ 59 h 160"/>
                <a:gd name="T46" fmla="*/ 14 w 488"/>
                <a:gd name="T47" fmla="*/ 106 h 160"/>
                <a:gd name="T48" fmla="*/ 0 w 488"/>
                <a:gd name="T49" fmla="*/ 90 h 160"/>
                <a:gd name="T50" fmla="*/ 56 w 488"/>
                <a:gd name="T51" fmla="*/ 36 h 160"/>
                <a:gd name="T52" fmla="*/ 66 w 488"/>
                <a:gd name="T53" fmla="*/ 31 h 160"/>
                <a:gd name="T54" fmla="*/ 77 w 488"/>
                <a:gd name="T55" fmla="*/ 35 h 160"/>
                <a:gd name="T56" fmla="*/ 164 w 488"/>
                <a:gd name="T57" fmla="*/ 112 h 160"/>
                <a:gd name="T58" fmla="*/ 278 w 488"/>
                <a:gd name="T59" fmla="*/ 72 h 160"/>
                <a:gd name="T60" fmla="*/ 230 w 488"/>
                <a:gd name="T61" fmla="*/ 160 h 160"/>
                <a:gd name="T62" fmla="*/ 217 w 488"/>
                <a:gd name="T63" fmla="*/ 146 h 160"/>
                <a:gd name="T64" fmla="*/ 261 w 488"/>
                <a:gd name="T65" fmla="*/ 79 h 160"/>
                <a:gd name="T66" fmla="*/ 261 w 488"/>
                <a:gd name="T67" fmla="*/ 46 h 160"/>
                <a:gd name="T68" fmla="*/ 277 w 488"/>
                <a:gd name="T69" fmla="*/ 46 h 160"/>
                <a:gd name="T70" fmla="*/ 278 w 488"/>
                <a:gd name="T71" fmla="*/ 52 h 160"/>
                <a:gd name="T72" fmla="*/ 278 w 488"/>
                <a:gd name="T73" fmla="*/ 71 h 160"/>
                <a:gd name="T74" fmla="*/ 320 w 488"/>
                <a:gd name="T75" fmla="*/ 31 h 160"/>
                <a:gd name="T76" fmla="*/ 197 w 488"/>
                <a:gd name="T77" fmla="*/ 36 h 160"/>
                <a:gd name="T78" fmla="*/ 196 w 488"/>
                <a:gd name="T79" fmla="*/ 19 h 160"/>
                <a:gd name="T80" fmla="*/ 332 w 488"/>
                <a:gd name="T81" fmla="*/ 15 h 160"/>
                <a:gd name="T82" fmla="*/ 338 w 488"/>
                <a:gd name="T83" fmla="*/ 13 h 160"/>
                <a:gd name="T84" fmla="*/ 349 w 488"/>
                <a:gd name="T85" fmla="*/ 27 h 160"/>
                <a:gd name="T86" fmla="*/ 345 w 488"/>
                <a:gd name="T87" fmla="*/ 29 h 160"/>
                <a:gd name="T88" fmla="*/ 291 w 488"/>
                <a:gd name="T89" fmla="*/ 84 h 160"/>
                <a:gd name="T90" fmla="*/ 278 w 488"/>
                <a:gd name="T91" fmla="*/ 72 h 160"/>
                <a:gd name="T92" fmla="*/ 488 w 488"/>
                <a:gd name="T93" fmla="*/ 148 h 160"/>
                <a:gd name="T94" fmla="*/ 471 w 488"/>
                <a:gd name="T95" fmla="*/ 148 h 160"/>
                <a:gd name="T96" fmla="*/ 471 w 488"/>
                <a:gd name="T97" fmla="*/ 41 h 160"/>
                <a:gd name="T98" fmla="*/ 455 w 488"/>
                <a:gd name="T99" fmla="*/ 53 h 160"/>
                <a:gd name="T100" fmla="*/ 437 w 488"/>
                <a:gd name="T101" fmla="*/ 61 h 160"/>
                <a:gd name="T102" fmla="*/ 437 w 488"/>
                <a:gd name="T103" fmla="*/ 45 h 160"/>
                <a:gd name="T104" fmla="*/ 462 w 488"/>
                <a:gd name="T105" fmla="*/ 29 h 160"/>
                <a:gd name="T106" fmla="*/ 477 w 488"/>
                <a:gd name="T107" fmla="*/ 10 h 160"/>
                <a:gd name="T108" fmla="*/ 488 w 488"/>
                <a:gd name="T109" fmla="*/ 10 h 160"/>
                <a:gd name="T110" fmla="*/ 488 w 488"/>
                <a:gd name="T111"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88" y="148"/>
                  </a:moveTo>
                  <a:lnTo>
                    <a:pt x="471" y="148"/>
                  </a:lnTo>
                  <a:lnTo>
                    <a:pt x="471" y="41"/>
                  </a:lnTo>
                  <a:cubicBezTo>
                    <a:pt x="467" y="45"/>
                    <a:pt x="462" y="49"/>
                    <a:pt x="455" y="53"/>
                  </a:cubicBezTo>
                  <a:cubicBezTo>
                    <a:pt x="449" y="57"/>
                    <a:pt x="443" y="59"/>
                    <a:pt x="437" y="61"/>
                  </a:cubicBezTo>
                  <a:lnTo>
                    <a:pt x="437" y="45"/>
                  </a:lnTo>
                  <a:cubicBezTo>
                    <a:pt x="447" y="40"/>
                    <a:pt x="455" y="35"/>
                    <a:pt x="462" y="29"/>
                  </a:cubicBezTo>
                  <a:cubicBezTo>
                    <a:pt x="469" y="23"/>
                    <a:pt x="474" y="16"/>
                    <a:pt x="477" y="10"/>
                  </a:cubicBezTo>
                  <a:lnTo>
                    <a:pt x="488" y="10"/>
                  </a:lnTo>
                  <a:lnTo>
                    <a:pt x="488" y="14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6" name="Freeform 150"/>
            <p:cNvSpPr>
              <a:spLocks noEditPoints="1"/>
            </p:cNvSpPr>
            <p:nvPr/>
          </p:nvSpPr>
          <p:spPr bwMode="auto">
            <a:xfrm>
              <a:off x="631190" y="653415"/>
              <a:ext cx="304165" cy="100330"/>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297 w 511"/>
                <a:gd name="T57" fmla="*/ 85 h 168"/>
                <a:gd name="T58" fmla="*/ 241 w 511"/>
                <a:gd name="T59" fmla="*/ 132 h 168"/>
                <a:gd name="T60" fmla="*/ 320 w 511"/>
                <a:gd name="T61" fmla="*/ 148 h 168"/>
                <a:gd name="T62" fmla="*/ 220 w 511"/>
                <a:gd name="T63" fmla="*/ 132 h 168"/>
                <a:gd name="T64" fmla="*/ 283 w 511"/>
                <a:gd name="T65" fmla="*/ 74 h 168"/>
                <a:gd name="T66" fmla="*/ 292 w 511"/>
                <a:gd name="T67" fmla="*/ 41 h 168"/>
                <a:gd name="T68" fmla="*/ 251 w 511"/>
                <a:gd name="T69" fmla="*/ 42 h 168"/>
                <a:gd name="T70" fmla="*/ 222 w 511"/>
                <a:gd name="T71" fmla="*/ 66 h 168"/>
                <a:gd name="T72" fmla="*/ 272 w 511"/>
                <a:gd name="T73" fmla="*/ 18 h 168"/>
                <a:gd name="T74" fmla="*/ 316 w 511"/>
                <a:gd name="T75" fmla="*/ 53 h 168"/>
                <a:gd name="T76" fmla="*/ 502 w 511"/>
                <a:gd name="T77" fmla="*/ 93 h 168"/>
                <a:gd name="T78" fmla="*/ 500 w 511"/>
                <a:gd name="T79" fmla="*/ 139 h 168"/>
                <a:gd name="T80" fmla="*/ 421 w 511"/>
                <a:gd name="T81" fmla="*/ 139 h 168"/>
                <a:gd name="T82" fmla="*/ 419 w 511"/>
                <a:gd name="T83" fmla="*/ 93 h 168"/>
                <a:gd name="T84" fmla="*/ 423 w 511"/>
                <a:gd name="T85" fmla="*/ 75 h 168"/>
                <a:gd name="T86" fmla="*/ 424 w 511"/>
                <a:gd name="T87" fmla="*/ 30 h 168"/>
                <a:gd name="T88" fmla="*/ 497 w 511"/>
                <a:gd name="T89" fmla="*/ 30 h 168"/>
                <a:gd name="T90" fmla="*/ 499 w 511"/>
                <a:gd name="T91" fmla="*/ 75 h 168"/>
                <a:gd name="T92" fmla="*/ 437 w 511"/>
                <a:gd name="T93" fmla="*/ 40 h 168"/>
                <a:gd name="T94" fmla="*/ 438 w 511"/>
                <a:gd name="T95" fmla="*/ 66 h 168"/>
                <a:gd name="T96" fmla="*/ 484 w 511"/>
                <a:gd name="T97" fmla="*/ 66 h 168"/>
                <a:gd name="T98" fmla="*/ 484 w 511"/>
                <a:gd name="T99" fmla="*/ 40 h 168"/>
                <a:gd name="T100" fmla="*/ 437 w 511"/>
                <a:gd name="T101" fmla="*/ 40 h 168"/>
                <a:gd name="T102" fmla="*/ 428 w 511"/>
                <a:gd name="T103" fmla="*/ 114 h 168"/>
                <a:gd name="T104" fmla="*/ 460 w 511"/>
                <a:gd name="T105" fmla="*/ 135 h 168"/>
                <a:gd name="T106" fmla="*/ 493 w 511"/>
                <a:gd name="T107" fmla="*/ 114 h 168"/>
                <a:gd name="T108" fmla="*/ 460 w 511"/>
                <a:gd name="T109" fmla="*/ 9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7" name="Freeform 151"/>
            <p:cNvSpPr>
              <a:spLocks noEditPoints="1"/>
            </p:cNvSpPr>
            <p:nvPr/>
          </p:nvSpPr>
          <p:spPr bwMode="auto">
            <a:xfrm>
              <a:off x="631190" y="843915"/>
              <a:ext cx="286385" cy="100330"/>
            </a:xfrm>
            <a:custGeom>
              <a:avLst/>
              <a:gdLst>
                <a:gd name="T0" fmla="*/ 52 w 481"/>
                <a:gd name="T1" fmla="*/ 66 h 168"/>
                <a:gd name="T2" fmla="*/ 15 w 481"/>
                <a:gd name="T3" fmla="*/ 168 h 168"/>
                <a:gd name="T4" fmla="*/ 0 w 481"/>
                <a:gd name="T5" fmla="*/ 0 h 168"/>
                <a:gd name="T6" fmla="*/ 67 w 481"/>
                <a:gd name="T7" fmla="*/ 69 h 168"/>
                <a:gd name="T8" fmla="*/ 52 w 481"/>
                <a:gd name="T9" fmla="*/ 27 h 168"/>
                <a:gd name="T10" fmla="*/ 15 w 481"/>
                <a:gd name="T11" fmla="*/ 12 h 168"/>
                <a:gd name="T12" fmla="*/ 52 w 481"/>
                <a:gd name="T13" fmla="*/ 27 h 168"/>
                <a:gd name="T14" fmla="*/ 52 w 481"/>
                <a:gd name="T15" fmla="*/ 39 h 168"/>
                <a:gd name="T16" fmla="*/ 15 w 481"/>
                <a:gd name="T17" fmla="*/ 54 h 168"/>
                <a:gd name="T18" fmla="*/ 54 w 481"/>
                <a:gd name="T19" fmla="*/ 140 h 168"/>
                <a:gd name="T20" fmla="*/ 41 w 481"/>
                <a:gd name="T21" fmla="*/ 150 h 168"/>
                <a:gd name="T22" fmla="*/ 112 w 481"/>
                <a:gd name="T23" fmla="*/ 84 h 168"/>
                <a:gd name="T24" fmla="*/ 100 w 481"/>
                <a:gd name="T25" fmla="*/ 146 h 168"/>
                <a:gd name="T26" fmla="*/ 54 w 481"/>
                <a:gd name="T27" fmla="*/ 140 h 168"/>
                <a:gd name="T28" fmla="*/ 100 w 481"/>
                <a:gd name="T29" fmla="*/ 96 h 168"/>
                <a:gd name="T30" fmla="*/ 54 w 481"/>
                <a:gd name="T31" fmla="*/ 128 h 168"/>
                <a:gd name="T32" fmla="*/ 125 w 481"/>
                <a:gd name="T33" fmla="*/ 165 h 168"/>
                <a:gd name="T34" fmla="*/ 136 w 481"/>
                <a:gd name="T35" fmla="*/ 151 h 168"/>
                <a:gd name="T36" fmla="*/ 139 w 481"/>
                <a:gd name="T37" fmla="*/ 66 h 168"/>
                <a:gd name="T38" fmla="*/ 100 w 481"/>
                <a:gd name="T39" fmla="*/ 70 h 168"/>
                <a:gd name="T40" fmla="*/ 85 w 481"/>
                <a:gd name="T41" fmla="*/ 0 h 168"/>
                <a:gd name="T42" fmla="*/ 154 w 481"/>
                <a:gd name="T43" fmla="*/ 153 h 168"/>
                <a:gd name="T44" fmla="*/ 125 w 481"/>
                <a:gd name="T45" fmla="*/ 165 h 168"/>
                <a:gd name="T46" fmla="*/ 100 w 481"/>
                <a:gd name="T47" fmla="*/ 12 h 168"/>
                <a:gd name="T48" fmla="*/ 139 w 481"/>
                <a:gd name="T49" fmla="*/ 27 h 168"/>
                <a:gd name="T50" fmla="*/ 139 w 481"/>
                <a:gd name="T51" fmla="*/ 54 h 168"/>
                <a:gd name="T52" fmla="*/ 100 w 481"/>
                <a:gd name="T53" fmla="*/ 39 h 168"/>
                <a:gd name="T54" fmla="*/ 139 w 481"/>
                <a:gd name="T55" fmla="*/ 54 h 168"/>
                <a:gd name="T56" fmla="*/ 245 w 481"/>
                <a:gd name="T57" fmla="*/ 126 h 168"/>
                <a:gd name="T58" fmla="*/ 294 w 481"/>
                <a:gd name="T59" fmla="*/ 128 h 168"/>
                <a:gd name="T60" fmla="*/ 294 w 481"/>
                <a:gd name="T61" fmla="*/ 93 h 168"/>
                <a:gd name="T62" fmla="*/ 261 w 481"/>
                <a:gd name="T63" fmla="*/ 72 h 168"/>
                <a:gd name="T64" fmla="*/ 298 w 481"/>
                <a:gd name="T65" fmla="*/ 51 h 168"/>
                <a:gd name="T66" fmla="*/ 271 w 481"/>
                <a:gd name="T67" fmla="*/ 32 h 168"/>
                <a:gd name="T68" fmla="*/ 241 w 481"/>
                <a:gd name="T69" fmla="*/ 57 h 168"/>
                <a:gd name="T70" fmla="*/ 235 w 481"/>
                <a:gd name="T71" fmla="*/ 30 h 168"/>
                <a:gd name="T72" fmla="*/ 305 w 481"/>
                <a:gd name="T73" fmla="*/ 27 h 168"/>
                <a:gd name="T74" fmla="*/ 306 w 481"/>
                <a:gd name="T75" fmla="*/ 72 h 168"/>
                <a:gd name="T76" fmla="*/ 308 w 481"/>
                <a:gd name="T77" fmla="*/ 87 h 168"/>
                <a:gd name="T78" fmla="*/ 307 w 481"/>
                <a:gd name="T79" fmla="*/ 138 h 168"/>
                <a:gd name="T80" fmla="*/ 232 w 481"/>
                <a:gd name="T81" fmla="*/ 138 h 168"/>
                <a:gd name="T82" fmla="*/ 237 w 481"/>
                <a:gd name="T83" fmla="*/ 104 h 168"/>
                <a:gd name="T84" fmla="*/ 481 w 481"/>
                <a:gd name="T85" fmla="*/ 148 h 168"/>
                <a:gd name="T86" fmla="*/ 463 w 481"/>
                <a:gd name="T87" fmla="*/ 48 h 168"/>
                <a:gd name="T88" fmla="*/ 426 w 481"/>
                <a:gd name="T89" fmla="*/ 36 h 168"/>
                <a:gd name="T90" fmla="*/ 481 w 481"/>
                <a:gd name="T91"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81" y="18"/>
                  </a:moveTo>
                  <a:lnTo>
                    <a:pt x="481" y="148"/>
                  </a:lnTo>
                  <a:lnTo>
                    <a:pt x="463" y="148"/>
                  </a:lnTo>
                  <a:lnTo>
                    <a:pt x="463" y="48"/>
                  </a:lnTo>
                  <a:lnTo>
                    <a:pt x="426" y="48"/>
                  </a:lnTo>
                  <a:lnTo>
                    <a:pt x="426" y="36"/>
                  </a:lnTo>
                  <a:cubicBezTo>
                    <a:pt x="448" y="37"/>
                    <a:pt x="462" y="31"/>
                    <a:pt x="469" y="18"/>
                  </a:cubicBezTo>
                  <a:lnTo>
                    <a:pt x="481" y="1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8" name="Freeform 152"/>
            <p:cNvSpPr>
              <a:spLocks noEditPoints="1"/>
            </p:cNvSpPr>
            <p:nvPr/>
          </p:nvSpPr>
          <p:spPr bwMode="auto">
            <a:xfrm>
              <a:off x="133350" y="1035685"/>
              <a:ext cx="305435" cy="95250"/>
            </a:xfrm>
            <a:custGeom>
              <a:avLst/>
              <a:gdLst>
                <a:gd name="T0" fmla="*/ 141 w 513"/>
                <a:gd name="T1" fmla="*/ 21 h 160"/>
                <a:gd name="T2" fmla="*/ 128 w 513"/>
                <a:gd name="T3" fmla="*/ 7 h 160"/>
                <a:gd name="T4" fmla="*/ 114 w 513"/>
                <a:gd name="T5" fmla="*/ 21 h 160"/>
                <a:gd name="T6" fmla="*/ 128 w 513"/>
                <a:gd name="T7" fmla="*/ 34 h 160"/>
                <a:gd name="T8" fmla="*/ 113 w 513"/>
                <a:gd name="T9" fmla="*/ 36 h 160"/>
                <a:gd name="T10" fmla="*/ 113 w 513"/>
                <a:gd name="T11" fmla="*/ 6 h 160"/>
                <a:gd name="T12" fmla="*/ 143 w 513"/>
                <a:gd name="T13" fmla="*/ 6 h 160"/>
                <a:gd name="T14" fmla="*/ 143 w 513"/>
                <a:gd name="T15" fmla="*/ 36 h 160"/>
                <a:gd name="T16" fmla="*/ 113 w 513"/>
                <a:gd name="T17" fmla="*/ 36 h 160"/>
                <a:gd name="T18" fmla="*/ 148 w 513"/>
                <a:gd name="T19" fmla="*/ 127 h 160"/>
                <a:gd name="T20" fmla="*/ 65 w 513"/>
                <a:gd name="T21" fmla="*/ 53 h 160"/>
                <a:gd name="T22" fmla="*/ 14 w 513"/>
                <a:gd name="T23" fmla="*/ 106 h 160"/>
                <a:gd name="T24" fmla="*/ 56 w 513"/>
                <a:gd name="T25" fmla="*/ 36 h 160"/>
                <a:gd name="T26" fmla="*/ 77 w 513"/>
                <a:gd name="T27" fmla="*/ 35 h 160"/>
                <a:gd name="T28" fmla="*/ 278 w 513"/>
                <a:gd name="T29" fmla="*/ 72 h 160"/>
                <a:gd name="T30" fmla="*/ 217 w 513"/>
                <a:gd name="T31" fmla="*/ 146 h 160"/>
                <a:gd name="T32" fmla="*/ 261 w 513"/>
                <a:gd name="T33" fmla="*/ 46 h 160"/>
                <a:gd name="T34" fmla="*/ 278 w 513"/>
                <a:gd name="T35" fmla="*/ 52 h 160"/>
                <a:gd name="T36" fmla="*/ 320 w 513"/>
                <a:gd name="T37" fmla="*/ 31 h 160"/>
                <a:gd name="T38" fmla="*/ 196 w 513"/>
                <a:gd name="T39" fmla="*/ 19 h 160"/>
                <a:gd name="T40" fmla="*/ 338 w 513"/>
                <a:gd name="T41" fmla="*/ 13 h 160"/>
                <a:gd name="T42" fmla="*/ 345 w 513"/>
                <a:gd name="T43" fmla="*/ 29 h 160"/>
                <a:gd name="T44" fmla="*/ 278 w 513"/>
                <a:gd name="T45" fmla="*/ 72 h 160"/>
                <a:gd name="T46" fmla="*/ 513 w 513"/>
                <a:gd name="T47" fmla="*/ 148 h 160"/>
                <a:gd name="T48" fmla="*/ 424 w 513"/>
                <a:gd name="T49" fmla="*/ 137 h 160"/>
                <a:gd name="T50" fmla="*/ 457 w 513"/>
                <a:gd name="T51" fmla="*/ 98 h 160"/>
                <a:gd name="T52" fmla="*/ 496 w 513"/>
                <a:gd name="T53" fmla="*/ 48 h 160"/>
                <a:gd name="T54" fmla="*/ 470 w 513"/>
                <a:gd name="T55" fmla="*/ 24 h 160"/>
                <a:gd name="T56" fmla="*/ 443 w 513"/>
                <a:gd name="T57" fmla="*/ 52 h 160"/>
                <a:gd name="T58" fmla="*/ 439 w 513"/>
                <a:gd name="T59" fmla="*/ 21 h 160"/>
                <a:gd name="T60" fmla="*/ 501 w 513"/>
                <a:gd name="T61" fmla="*/ 21 h 160"/>
                <a:gd name="T62" fmla="*/ 510 w 513"/>
                <a:gd name="T63" fmla="*/ 65 h 160"/>
                <a:gd name="T64" fmla="*/ 472 w 513"/>
                <a:gd name="T65" fmla="*/ 106 h 160"/>
                <a:gd name="T66" fmla="*/ 446 w 513"/>
                <a:gd name="T67"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513" y="132"/>
                  </a:moveTo>
                  <a:lnTo>
                    <a:pt x="513" y="148"/>
                  </a:lnTo>
                  <a:lnTo>
                    <a:pt x="422" y="148"/>
                  </a:lnTo>
                  <a:cubicBezTo>
                    <a:pt x="422" y="144"/>
                    <a:pt x="423" y="141"/>
                    <a:pt x="424" y="137"/>
                  </a:cubicBezTo>
                  <a:cubicBezTo>
                    <a:pt x="427" y="131"/>
                    <a:pt x="430" y="124"/>
                    <a:pt x="435" y="118"/>
                  </a:cubicBezTo>
                  <a:cubicBezTo>
                    <a:pt x="440" y="112"/>
                    <a:pt x="448" y="106"/>
                    <a:pt x="457" y="98"/>
                  </a:cubicBezTo>
                  <a:cubicBezTo>
                    <a:pt x="472" y="85"/>
                    <a:pt x="483" y="76"/>
                    <a:pt x="488" y="68"/>
                  </a:cubicBezTo>
                  <a:cubicBezTo>
                    <a:pt x="493" y="61"/>
                    <a:pt x="496" y="55"/>
                    <a:pt x="496" y="48"/>
                  </a:cubicBezTo>
                  <a:cubicBezTo>
                    <a:pt x="496" y="42"/>
                    <a:pt x="493" y="36"/>
                    <a:pt x="488" y="31"/>
                  </a:cubicBezTo>
                  <a:cubicBezTo>
                    <a:pt x="484" y="27"/>
                    <a:pt x="477" y="24"/>
                    <a:pt x="470" y="24"/>
                  </a:cubicBezTo>
                  <a:cubicBezTo>
                    <a:pt x="462" y="24"/>
                    <a:pt x="455" y="27"/>
                    <a:pt x="450" y="32"/>
                  </a:cubicBezTo>
                  <a:cubicBezTo>
                    <a:pt x="445" y="37"/>
                    <a:pt x="443" y="43"/>
                    <a:pt x="443" y="52"/>
                  </a:cubicBezTo>
                  <a:lnTo>
                    <a:pt x="425" y="50"/>
                  </a:lnTo>
                  <a:cubicBezTo>
                    <a:pt x="427" y="37"/>
                    <a:pt x="431" y="27"/>
                    <a:pt x="439" y="21"/>
                  </a:cubicBezTo>
                  <a:cubicBezTo>
                    <a:pt x="447" y="14"/>
                    <a:pt x="457" y="10"/>
                    <a:pt x="470" y="10"/>
                  </a:cubicBezTo>
                  <a:cubicBezTo>
                    <a:pt x="483" y="10"/>
                    <a:pt x="494" y="14"/>
                    <a:pt x="501" y="21"/>
                  </a:cubicBezTo>
                  <a:cubicBezTo>
                    <a:pt x="509" y="29"/>
                    <a:pt x="513" y="38"/>
                    <a:pt x="513" y="49"/>
                  </a:cubicBezTo>
                  <a:cubicBezTo>
                    <a:pt x="513" y="54"/>
                    <a:pt x="512" y="60"/>
                    <a:pt x="510" y="65"/>
                  </a:cubicBezTo>
                  <a:cubicBezTo>
                    <a:pt x="507" y="70"/>
                    <a:pt x="504" y="76"/>
                    <a:pt x="498" y="82"/>
                  </a:cubicBezTo>
                  <a:cubicBezTo>
                    <a:pt x="493" y="88"/>
                    <a:pt x="484" y="96"/>
                    <a:pt x="472" y="106"/>
                  </a:cubicBezTo>
                  <a:cubicBezTo>
                    <a:pt x="462" y="114"/>
                    <a:pt x="456" y="120"/>
                    <a:pt x="453" y="123"/>
                  </a:cubicBezTo>
                  <a:cubicBezTo>
                    <a:pt x="450" y="126"/>
                    <a:pt x="448" y="129"/>
                    <a:pt x="446" y="132"/>
                  </a:cubicBezTo>
                  <a:lnTo>
                    <a:pt x="513" y="13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9" name="Freeform 153"/>
            <p:cNvSpPr>
              <a:spLocks noEditPoints="1"/>
            </p:cNvSpPr>
            <p:nvPr/>
          </p:nvSpPr>
          <p:spPr bwMode="auto">
            <a:xfrm>
              <a:off x="631190" y="1034415"/>
              <a:ext cx="304165" cy="100330"/>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297 w 511"/>
                <a:gd name="T57" fmla="*/ 85 h 168"/>
                <a:gd name="T58" fmla="*/ 241 w 511"/>
                <a:gd name="T59" fmla="*/ 132 h 168"/>
                <a:gd name="T60" fmla="*/ 320 w 511"/>
                <a:gd name="T61" fmla="*/ 148 h 168"/>
                <a:gd name="T62" fmla="*/ 220 w 511"/>
                <a:gd name="T63" fmla="*/ 132 h 168"/>
                <a:gd name="T64" fmla="*/ 283 w 511"/>
                <a:gd name="T65" fmla="*/ 74 h 168"/>
                <a:gd name="T66" fmla="*/ 292 w 511"/>
                <a:gd name="T67" fmla="*/ 41 h 168"/>
                <a:gd name="T68" fmla="*/ 251 w 511"/>
                <a:gd name="T69" fmla="*/ 42 h 168"/>
                <a:gd name="T70" fmla="*/ 222 w 511"/>
                <a:gd name="T71" fmla="*/ 66 h 168"/>
                <a:gd name="T72" fmla="*/ 272 w 511"/>
                <a:gd name="T73" fmla="*/ 18 h 168"/>
                <a:gd name="T74" fmla="*/ 316 w 511"/>
                <a:gd name="T75" fmla="*/ 53 h 168"/>
                <a:gd name="T76" fmla="*/ 457 w 511"/>
                <a:gd name="T77" fmla="*/ 106 h 168"/>
                <a:gd name="T78" fmla="*/ 409 w 511"/>
                <a:gd name="T79" fmla="*/ 63 h 168"/>
                <a:gd name="T80" fmla="*/ 459 w 511"/>
                <a:gd name="T81" fmla="*/ 18 h 168"/>
                <a:gd name="T82" fmla="*/ 511 w 511"/>
                <a:gd name="T83" fmla="*/ 84 h 168"/>
                <a:gd name="T84" fmla="*/ 458 w 511"/>
                <a:gd name="T85" fmla="*/ 150 h 168"/>
                <a:gd name="T86" fmla="*/ 412 w 511"/>
                <a:gd name="T87" fmla="*/ 117 h 168"/>
                <a:gd name="T88" fmla="*/ 438 w 511"/>
                <a:gd name="T89" fmla="*/ 129 h 168"/>
                <a:gd name="T90" fmla="*/ 483 w 511"/>
                <a:gd name="T91" fmla="*/ 125 h 168"/>
                <a:gd name="T92" fmla="*/ 478 w 511"/>
                <a:gd name="T93" fmla="*/ 102 h 168"/>
                <a:gd name="T94" fmla="*/ 427 w 511"/>
                <a:gd name="T95" fmla="*/ 63 h 168"/>
                <a:gd name="T96" fmla="*/ 457 w 511"/>
                <a:gd name="T97" fmla="*/ 91 h 168"/>
                <a:gd name="T98" fmla="*/ 491 w 511"/>
                <a:gd name="T99" fmla="*/ 61 h 168"/>
                <a:gd name="T100" fmla="*/ 459 w 511"/>
                <a:gd name="T101" fmla="*/ 3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0" name="Freeform 154"/>
            <p:cNvSpPr>
              <a:spLocks noEditPoints="1"/>
            </p:cNvSpPr>
            <p:nvPr/>
          </p:nvSpPr>
          <p:spPr bwMode="auto">
            <a:xfrm>
              <a:off x="631190" y="1224915"/>
              <a:ext cx="304800" cy="100330"/>
            </a:xfrm>
            <a:custGeom>
              <a:avLst/>
              <a:gdLst>
                <a:gd name="T0" fmla="*/ 52 w 512"/>
                <a:gd name="T1" fmla="*/ 66 h 168"/>
                <a:gd name="T2" fmla="*/ 15 w 512"/>
                <a:gd name="T3" fmla="*/ 168 h 168"/>
                <a:gd name="T4" fmla="*/ 0 w 512"/>
                <a:gd name="T5" fmla="*/ 0 h 168"/>
                <a:gd name="T6" fmla="*/ 67 w 512"/>
                <a:gd name="T7" fmla="*/ 69 h 168"/>
                <a:gd name="T8" fmla="*/ 52 w 512"/>
                <a:gd name="T9" fmla="*/ 27 h 168"/>
                <a:gd name="T10" fmla="*/ 15 w 512"/>
                <a:gd name="T11" fmla="*/ 12 h 168"/>
                <a:gd name="T12" fmla="*/ 52 w 512"/>
                <a:gd name="T13" fmla="*/ 27 h 168"/>
                <a:gd name="T14" fmla="*/ 52 w 512"/>
                <a:gd name="T15" fmla="*/ 39 h 168"/>
                <a:gd name="T16" fmla="*/ 15 w 512"/>
                <a:gd name="T17" fmla="*/ 54 h 168"/>
                <a:gd name="T18" fmla="*/ 54 w 512"/>
                <a:gd name="T19" fmla="*/ 140 h 168"/>
                <a:gd name="T20" fmla="*/ 41 w 512"/>
                <a:gd name="T21" fmla="*/ 150 h 168"/>
                <a:gd name="T22" fmla="*/ 112 w 512"/>
                <a:gd name="T23" fmla="*/ 84 h 168"/>
                <a:gd name="T24" fmla="*/ 100 w 512"/>
                <a:gd name="T25" fmla="*/ 146 h 168"/>
                <a:gd name="T26" fmla="*/ 54 w 512"/>
                <a:gd name="T27" fmla="*/ 140 h 168"/>
                <a:gd name="T28" fmla="*/ 100 w 512"/>
                <a:gd name="T29" fmla="*/ 96 h 168"/>
                <a:gd name="T30" fmla="*/ 54 w 512"/>
                <a:gd name="T31" fmla="*/ 128 h 168"/>
                <a:gd name="T32" fmla="*/ 125 w 512"/>
                <a:gd name="T33" fmla="*/ 165 h 168"/>
                <a:gd name="T34" fmla="*/ 136 w 512"/>
                <a:gd name="T35" fmla="*/ 151 h 168"/>
                <a:gd name="T36" fmla="*/ 139 w 512"/>
                <a:gd name="T37" fmla="*/ 66 h 168"/>
                <a:gd name="T38" fmla="*/ 100 w 512"/>
                <a:gd name="T39" fmla="*/ 70 h 168"/>
                <a:gd name="T40" fmla="*/ 85 w 512"/>
                <a:gd name="T41" fmla="*/ 0 h 168"/>
                <a:gd name="T42" fmla="*/ 154 w 512"/>
                <a:gd name="T43" fmla="*/ 153 h 168"/>
                <a:gd name="T44" fmla="*/ 125 w 512"/>
                <a:gd name="T45" fmla="*/ 165 h 168"/>
                <a:gd name="T46" fmla="*/ 100 w 512"/>
                <a:gd name="T47" fmla="*/ 12 h 168"/>
                <a:gd name="T48" fmla="*/ 139 w 512"/>
                <a:gd name="T49" fmla="*/ 27 h 168"/>
                <a:gd name="T50" fmla="*/ 139 w 512"/>
                <a:gd name="T51" fmla="*/ 54 h 168"/>
                <a:gd name="T52" fmla="*/ 100 w 512"/>
                <a:gd name="T53" fmla="*/ 39 h 168"/>
                <a:gd name="T54" fmla="*/ 139 w 512"/>
                <a:gd name="T55" fmla="*/ 54 h 168"/>
                <a:gd name="T56" fmla="*/ 245 w 512"/>
                <a:gd name="T57" fmla="*/ 126 h 168"/>
                <a:gd name="T58" fmla="*/ 294 w 512"/>
                <a:gd name="T59" fmla="*/ 128 h 168"/>
                <a:gd name="T60" fmla="*/ 294 w 512"/>
                <a:gd name="T61" fmla="*/ 93 h 168"/>
                <a:gd name="T62" fmla="*/ 261 w 512"/>
                <a:gd name="T63" fmla="*/ 72 h 168"/>
                <a:gd name="T64" fmla="*/ 298 w 512"/>
                <a:gd name="T65" fmla="*/ 51 h 168"/>
                <a:gd name="T66" fmla="*/ 271 w 512"/>
                <a:gd name="T67" fmla="*/ 32 h 168"/>
                <a:gd name="T68" fmla="*/ 241 w 512"/>
                <a:gd name="T69" fmla="*/ 57 h 168"/>
                <a:gd name="T70" fmla="*/ 235 w 512"/>
                <a:gd name="T71" fmla="*/ 30 h 168"/>
                <a:gd name="T72" fmla="*/ 305 w 512"/>
                <a:gd name="T73" fmla="*/ 27 h 168"/>
                <a:gd name="T74" fmla="*/ 306 w 512"/>
                <a:gd name="T75" fmla="*/ 72 h 168"/>
                <a:gd name="T76" fmla="*/ 308 w 512"/>
                <a:gd name="T77" fmla="*/ 87 h 168"/>
                <a:gd name="T78" fmla="*/ 307 w 512"/>
                <a:gd name="T79" fmla="*/ 138 h 168"/>
                <a:gd name="T80" fmla="*/ 232 w 512"/>
                <a:gd name="T81" fmla="*/ 138 h 168"/>
                <a:gd name="T82" fmla="*/ 237 w 512"/>
                <a:gd name="T83" fmla="*/ 104 h 168"/>
                <a:gd name="T84" fmla="*/ 489 w 512"/>
                <a:gd name="T85" fmla="*/ 85 h 168"/>
                <a:gd name="T86" fmla="*/ 433 w 512"/>
                <a:gd name="T87" fmla="*/ 132 h 168"/>
                <a:gd name="T88" fmla="*/ 512 w 512"/>
                <a:gd name="T89" fmla="*/ 148 h 168"/>
                <a:gd name="T90" fmla="*/ 412 w 512"/>
                <a:gd name="T91" fmla="*/ 132 h 168"/>
                <a:gd name="T92" fmla="*/ 475 w 512"/>
                <a:gd name="T93" fmla="*/ 74 h 168"/>
                <a:gd name="T94" fmla="*/ 484 w 512"/>
                <a:gd name="T95" fmla="*/ 41 h 168"/>
                <a:gd name="T96" fmla="*/ 443 w 512"/>
                <a:gd name="T97" fmla="*/ 42 h 168"/>
                <a:gd name="T98" fmla="*/ 414 w 512"/>
                <a:gd name="T99" fmla="*/ 66 h 168"/>
                <a:gd name="T100" fmla="*/ 464 w 512"/>
                <a:gd name="T101" fmla="*/ 18 h 168"/>
                <a:gd name="T102" fmla="*/ 508 w 512"/>
                <a:gd name="T103" fmla="*/ 5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508" y="53"/>
                  </a:moveTo>
                  <a:cubicBezTo>
                    <a:pt x="508" y="66"/>
                    <a:pt x="502" y="77"/>
                    <a:pt x="489" y="85"/>
                  </a:cubicBezTo>
                  <a:cubicBezTo>
                    <a:pt x="474" y="95"/>
                    <a:pt x="463" y="103"/>
                    <a:pt x="454" y="110"/>
                  </a:cubicBezTo>
                  <a:cubicBezTo>
                    <a:pt x="447" y="115"/>
                    <a:pt x="440" y="122"/>
                    <a:pt x="433" y="132"/>
                  </a:cubicBezTo>
                  <a:lnTo>
                    <a:pt x="512" y="132"/>
                  </a:lnTo>
                  <a:lnTo>
                    <a:pt x="512" y="148"/>
                  </a:lnTo>
                  <a:lnTo>
                    <a:pt x="412" y="148"/>
                  </a:lnTo>
                  <a:lnTo>
                    <a:pt x="412" y="132"/>
                  </a:lnTo>
                  <a:cubicBezTo>
                    <a:pt x="415" y="126"/>
                    <a:pt x="420" y="119"/>
                    <a:pt x="427" y="111"/>
                  </a:cubicBezTo>
                  <a:cubicBezTo>
                    <a:pt x="436" y="102"/>
                    <a:pt x="452" y="90"/>
                    <a:pt x="475" y="74"/>
                  </a:cubicBezTo>
                  <a:cubicBezTo>
                    <a:pt x="485" y="67"/>
                    <a:pt x="490" y="61"/>
                    <a:pt x="490" y="54"/>
                  </a:cubicBezTo>
                  <a:cubicBezTo>
                    <a:pt x="490" y="49"/>
                    <a:pt x="488" y="44"/>
                    <a:pt x="484" y="41"/>
                  </a:cubicBezTo>
                  <a:cubicBezTo>
                    <a:pt x="480" y="37"/>
                    <a:pt x="474" y="35"/>
                    <a:pt x="465" y="35"/>
                  </a:cubicBezTo>
                  <a:cubicBezTo>
                    <a:pt x="455" y="35"/>
                    <a:pt x="448" y="37"/>
                    <a:pt x="443" y="42"/>
                  </a:cubicBezTo>
                  <a:cubicBezTo>
                    <a:pt x="438" y="47"/>
                    <a:pt x="435" y="55"/>
                    <a:pt x="434" y="66"/>
                  </a:cubicBezTo>
                  <a:lnTo>
                    <a:pt x="414" y="66"/>
                  </a:lnTo>
                  <a:cubicBezTo>
                    <a:pt x="415" y="51"/>
                    <a:pt x="419" y="40"/>
                    <a:pt x="427" y="32"/>
                  </a:cubicBezTo>
                  <a:cubicBezTo>
                    <a:pt x="436" y="23"/>
                    <a:pt x="449" y="18"/>
                    <a:pt x="464" y="18"/>
                  </a:cubicBezTo>
                  <a:cubicBezTo>
                    <a:pt x="479" y="18"/>
                    <a:pt x="491" y="22"/>
                    <a:pt x="499" y="30"/>
                  </a:cubicBezTo>
                  <a:cubicBezTo>
                    <a:pt x="505" y="37"/>
                    <a:pt x="508" y="44"/>
                    <a:pt x="508" y="53"/>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1" name="Freeform 155"/>
            <p:cNvSpPr>
              <a:spLocks noEditPoints="1"/>
            </p:cNvSpPr>
            <p:nvPr/>
          </p:nvSpPr>
          <p:spPr bwMode="auto">
            <a:xfrm>
              <a:off x="133350" y="1416685"/>
              <a:ext cx="306070" cy="95250"/>
            </a:xfrm>
            <a:custGeom>
              <a:avLst/>
              <a:gdLst>
                <a:gd name="T0" fmla="*/ 141 w 514"/>
                <a:gd name="T1" fmla="*/ 21 h 160"/>
                <a:gd name="T2" fmla="*/ 128 w 514"/>
                <a:gd name="T3" fmla="*/ 7 h 160"/>
                <a:gd name="T4" fmla="*/ 114 w 514"/>
                <a:gd name="T5" fmla="*/ 21 h 160"/>
                <a:gd name="T6" fmla="*/ 128 w 514"/>
                <a:gd name="T7" fmla="*/ 34 h 160"/>
                <a:gd name="T8" fmla="*/ 113 w 514"/>
                <a:gd name="T9" fmla="*/ 36 h 160"/>
                <a:gd name="T10" fmla="*/ 113 w 514"/>
                <a:gd name="T11" fmla="*/ 6 h 160"/>
                <a:gd name="T12" fmla="*/ 143 w 514"/>
                <a:gd name="T13" fmla="*/ 6 h 160"/>
                <a:gd name="T14" fmla="*/ 143 w 514"/>
                <a:gd name="T15" fmla="*/ 36 h 160"/>
                <a:gd name="T16" fmla="*/ 113 w 514"/>
                <a:gd name="T17" fmla="*/ 36 h 160"/>
                <a:gd name="T18" fmla="*/ 148 w 514"/>
                <a:gd name="T19" fmla="*/ 127 h 160"/>
                <a:gd name="T20" fmla="*/ 65 w 514"/>
                <a:gd name="T21" fmla="*/ 53 h 160"/>
                <a:gd name="T22" fmla="*/ 14 w 514"/>
                <a:gd name="T23" fmla="*/ 106 h 160"/>
                <a:gd name="T24" fmla="*/ 56 w 514"/>
                <a:gd name="T25" fmla="*/ 36 h 160"/>
                <a:gd name="T26" fmla="*/ 77 w 514"/>
                <a:gd name="T27" fmla="*/ 35 h 160"/>
                <a:gd name="T28" fmla="*/ 278 w 514"/>
                <a:gd name="T29" fmla="*/ 72 h 160"/>
                <a:gd name="T30" fmla="*/ 217 w 514"/>
                <a:gd name="T31" fmla="*/ 146 h 160"/>
                <a:gd name="T32" fmla="*/ 261 w 514"/>
                <a:gd name="T33" fmla="*/ 46 h 160"/>
                <a:gd name="T34" fmla="*/ 278 w 514"/>
                <a:gd name="T35" fmla="*/ 52 h 160"/>
                <a:gd name="T36" fmla="*/ 320 w 514"/>
                <a:gd name="T37" fmla="*/ 31 h 160"/>
                <a:gd name="T38" fmla="*/ 196 w 514"/>
                <a:gd name="T39" fmla="*/ 19 h 160"/>
                <a:gd name="T40" fmla="*/ 338 w 514"/>
                <a:gd name="T41" fmla="*/ 13 h 160"/>
                <a:gd name="T42" fmla="*/ 345 w 514"/>
                <a:gd name="T43" fmla="*/ 29 h 160"/>
                <a:gd name="T44" fmla="*/ 278 w 514"/>
                <a:gd name="T45" fmla="*/ 72 h 160"/>
                <a:gd name="T46" fmla="*/ 441 w 514"/>
                <a:gd name="T47" fmla="*/ 110 h 160"/>
                <a:gd name="T48" fmla="*/ 468 w 514"/>
                <a:gd name="T49" fmla="*/ 137 h 160"/>
                <a:gd name="T50" fmla="*/ 497 w 514"/>
                <a:gd name="T51" fmla="*/ 108 h 160"/>
                <a:gd name="T52" fmla="*/ 470 w 514"/>
                <a:gd name="T53" fmla="*/ 81 h 160"/>
                <a:gd name="T54" fmla="*/ 460 w 514"/>
                <a:gd name="T55" fmla="*/ 68 h 160"/>
                <a:gd name="T56" fmla="*/ 482 w 514"/>
                <a:gd name="T57" fmla="*/ 63 h 160"/>
                <a:gd name="T58" fmla="*/ 484 w 514"/>
                <a:gd name="T59" fmla="*/ 30 h 160"/>
                <a:gd name="T60" fmla="*/ 452 w 514"/>
                <a:gd name="T61" fmla="*/ 30 h 160"/>
                <a:gd name="T62" fmla="*/ 426 w 514"/>
                <a:gd name="T63" fmla="*/ 46 h 160"/>
                <a:gd name="T64" fmla="*/ 467 w 514"/>
                <a:gd name="T65" fmla="*/ 10 h 160"/>
                <a:gd name="T66" fmla="*/ 503 w 514"/>
                <a:gd name="T67" fmla="*/ 28 h 160"/>
                <a:gd name="T68" fmla="*/ 503 w 514"/>
                <a:gd name="T69" fmla="*/ 62 h 160"/>
                <a:gd name="T70" fmla="*/ 508 w 514"/>
                <a:gd name="T71" fmla="*/ 86 h 160"/>
                <a:gd name="T72" fmla="*/ 501 w 514"/>
                <a:gd name="T73" fmla="*/ 138 h 160"/>
                <a:gd name="T74" fmla="*/ 438 w 514"/>
                <a:gd name="T75"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24" y="112"/>
                  </a:moveTo>
                  <a:lnTo>
                    <a:pt x="441" y="110"/>
                  </a:lnTo>
                  <a:cubicBezTo>
                    <a:pt x="443" y="119"/>
                    <a:pt x="447" y="126"/>
                    <a:pt x="451" y="131"/>
                  </a:cubicBezTo>
                  <a:cubicBezTo>
                    <a:pt x="456" y="135"/>
                    <a:pt x="462" y="137"/>
                    <a:pt x="468" y="137"/>
                  </a:cubicBezTo>
                  <a:cubicBezTo>
                    <a:pt x="476" y="137"/>
                    <a:pt x="483" y="134"/>
                    <a:pt x="488" y="129"/>
                  </a:cubicBezTo>
                  <a:cubicBezTo>
                    <a:pt x="494" y="123"/>
                    <a:pt x="497" y="116"/>
                    <a:pt x="497" y="108"/>
                  </a:cubicBezTo>
                  <a:cubicBezTo>
                    <a:pt x="497" y="101"/>
                    <a:pt x="494" y="94"/>
                    <a:pt x="489" y="89"/>
                  </a:cubicBezTo>
                  <a:cubicBezTo>
                    <a:pt x="484" y="84"/>
                    <a:pt x="478" y="81"/>
                    <a:pt x="470" y="81"/>
                  </a:cubicBezTo>
                  <a:cubicBezTo>
                    <a:pt x="467" y="81"/>
                    <a:pt x="463" y="82"/>
                    <a:pt x="458" y="83"/>
                  </a:cubicBezTo>
                  <a:lnTo>
                    <a:pt x="460" y="68"/>
                  </a:lnTo>
                  <a:cubicBezTo>
                    <a:pt x="461" y="69"/>
                    <a:pt x="462" y="69"/>
                    <a:pt x="462" y="69"/>
                  </a:cubicBezTo>
                  <a:cubicBezTo>
                    <a:pt x="470" y="69"/>
                    <a:pt x="476" y="67"/>
                    <a:pt x="482" y="63"/>
                  </a:cubicBezTo>
                  <a:cubicBezTo>
                    <a:pt x="488" y="59"/>
                    <a:pt x="490" y="54"/>
                    <a:pt x="490" y="46"/>
                  </a:cubicBezTo>
                  <a:cubicBezTo>
                    <a:pt x="490" y="40"/>
                    <a:pt x="488" y="34"/>
                    <a:pt x="484" y="30"/>
                  </a:cubicBezTo>
                  <a:cubicBezTo>
                    <a:pt x="480" y="26"/>
                    <a:pt x="475" y="24"/>
                    <a:pt x="468" y="24"/>
                  </a:cubicBezTo>
                  <a:cubicBezTo>
                    <a:pt x="461" y="24"/>
                    <a:pt x="456" y="26"/>
                    <a:pt x="452" y="30"/>
                  </a:cubicBezTo>
                  <a:cubicBezTo>
                    <a:pt x="447" y="35"/>
                    <a:pt x="444" y="41"/>
                    <a:pt x="443" y="49"/>
                  </a:cubicBezTo>
                  <a:lnTo>
                    <a:pt x="426" y="46"/>
                  </a:lnTo>
                  <a:cubicBezTo>
                    <a:pt x="428" y="35"/>
                    <a:pt x="433" y="26"/>
                    <a:pt x="440" y="20"/>
                  </a:cubicBezTo>
                  <a:cubicBezTo>
                    <a:pt x="448" y="14"/>
                    <a:pt x="457" y="10"/>
                    <a:pt x="467" y="10"/>
                  </a:cubicBezTo>
                  <a:cubicBezTo>
                    <a:pt x="475" y="10"/>
                    <a:pt x="482" y="12"/>
                    <a:pt x="488" y="15"/>
                  </a:cubicBezTo>
                  <a:cubicBezTo>
                    <a:pt x="495" y="19"/>
                    <a:pt x="499" y="23"/>
                    <a:pt x="503" y="28"/>
                  </a:cubicBezTo>
                  <a:cubicBezTo>
                    <a:pt x="506" y="34"/>
                    <a:pt x="508" y="40"/>
                    <a:pt x="508" y="46"/>
                  </a:cubicBezTo>
                  <a:cubicBezTo>
                    <a:pt x="508" y="52"/>
                    <a:pt x="506" y="57"/>
                    <a:pt x="503" y="62"/>
                  </a:cubicBezTo>
                  <a:cubicBezTo>
                    <a:pt x="500" y="67"/>
                    <a:pt x="495" y="71"/>
                    <a:pt x="489" y="74"/>
                  </a:cubicBezTo>
                  <a:cubicBezTo>
                    <a:pt x="497" y="76"/>
                    <a:pt x="503" y="80"/>
                    <a:pt x="508" y="86"/>
                  </a:cubicBezTo>
                  <a:cubicBezTo>
                    <a:pt x="512" y="92"/>
                    <a:pt x="514" y="99"/>
                    <a:pt x="514" y="108"/>
                  </a:cubicBezTo>
                  <a:cubicBezTo>
                    <a:pt x="514" y="120"/>
                    <a:pt x="510" y="130"/>
                    <a:pt x="501" y="138"/>
                  </a:cubicBezTo>
                  <a:cubicBezTo>
                    <a:pt x="493" y="147"/>
                    <a:pt x="482" y="151"/>
                    <a:pt x="468" y="151"/>
                  </a:cubicBezTo>
                  <a:cubicBezTo>
                    <a:pt x="456" y="151"/>
                    <a:pt x="446" y="147"/>
                    <a:pt x="438" y="140"/>
                  </a:cubicBezTo>
                  <a:cubicBezTo>
                    <a:pt x="430" y="133"/>
                    <a:pt x="426" y="124"/>
                    <a:pt x="424" y="11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2" name="Freeform 156"/>
            <p:cNvSpPr>
              <a:spLocks noEditPoints="1"/>
            </p:cNvSpPr>
            <p:nvPr/>
          </p:nvSpPr>
          <p:spPr bwMode="auto">
            <a:xfrm>
              <a:off x="631190" y="1415415"/>
              <a:ext cx="306705" cy="100330"/>
            </a:xfrm>
            <a:custGeom>
              <a:avLst/>
              <a:gdLst>
                <a:gd name="T0" fmla="*/ 52 w 515"/>
                <a:gd name="T1" fmla="*/ 66 h 168"/>
                <a:gd name="T2" fmla="*/ 15 w 515"/>
                <a:gd name="T3" fmla="*/ 168 h 168"/>
                <a:gd name="T4" fmla="*/ 0 w 515"/>
                <a:gd name="T5" fmla="*/ 0 h 168"/>
                <a:gd name="T6" fmla="*/ 67 w 515"/>
                <a:gd name="T7" fmla="*/ 69 h 168"/>
                <a:gd name="T8" fmla="*/ 52 w 515"/>
                <a:gd name="T9" fmla="*/ 27 h 168"/>
                <a:gd name="T10" fmla="*/ 15 w 515"/>
                <a:gd name="T11" fmla="*/ 12 h 168"/>
                <a:gd name="T12" fmla="*/ 52 w 515"/>
                <a:gd name="T13" fmla="*/ 27 h 168"/>
                <a:gd name="T14" fmla="*/ 52 w 515"/>
                <a:gd name="T15" fmla="*/ 39 h 168"/>
                <a:gd name="T16" fmla="*/ 15 w 515"/>
                <a:gd name="T17" fmla="*/ 54 h 168"/>
                <a:gd name="T18" fmla="*/ 54 w 515"/>
                <a:gd name="T19" fmla="*/ 140 h 168"/>
                <a:gd name="T20" fmla="*/ 41 w 515"/>
                <a:gd name="T21" fmla="*/ 150 h 168"/>
                <a:gd name="T22" fmla="*/ 112 w 515"/>
                <a:gd name="T23" fmla="*/ 84 h 168"/>
                <a:gd name="T24" fmla="*/ 100 w 515"/>
                <a:gd name="T25" fmla="*/ 146 h 168"/>
                <a:gd name="T26" fmla="*/ 54 w 515"/>
                <a:gd name="T27" fmla="*/ 140 h 168"/>
                <a:gd name="T28" fmla="*/ 100 w 515"/>
                <a:gd name="T29" fmla="*/ 96 h 168"/>
                <a:gd name="T30" fmla="*/ 54 w 515"/>
                <a:gd name="T31" fmla="*/ 128 h 168"/>
                <a:gd name="T32" fmla="*/ 125 w 515"/>
                <a:gd name="T33" fmla="*/ 165 h 168"/>
                <a:gd name="T34" fmla="*/ 136 w 515"/>
                <a:gd name="T35" fmla="*/ 151 h 168"/>
                <a:gd name="T36" fmla="*/ 139 w 515"/>
                <a:gd name="T37" fmla="*/ 66 h 168"/>
                <a:gd name="T38" fmla="*/ 100 w 515"/>
                <a:gd name="T39" fmla="*/ 70 h 168"/>
                <a:gd name="T40" fmla="*/ 85 w 515"/>
                <a:gd name="T41" fmla="*/ 0 h 168"/>
                <a:gd name="T42" fmla="*/ 154 w 515"/>
                <a:gd name="T43" fmla="*/ 153 h 168"/>
                <a:gd name="T44" fmla="*/ 125 w 515"/>
                <a:gd name="T45" fmla="*/ 165 h 168"/>
                <a:gd name="T46" fmla="*/ 100 w 515"/>
                <a:gd name="T47" fmla="*/ 12 h 168"/>
                <a:gd name="T48" fmla="*/ 139 w 515"/>
                <a:gd name="T49" fmla="*/ 27 h 168"/>
                <a:gd name="T50" fmla="*/ 139 w 515"/>
                <a:gd name="T51" fmla="*/ 54 h 168"/>
                <a:gd name="T52" fmla="*/ 100 w 515"/>
                <a:gd name="T53" fmla="*/ 39 h 168"/>
                <a:gd name="T54" fmla="*/ 139 w 515"/>
                <a:gd name="T55" fmla="*/ 54 h 168"/>
                <a:gd name="T56" fmla="*/ 245 w 515"/>
                <a:gd name="T57" fmla="*/ 126 h 168"/>
                <a:gd name="T58" fmla="*/ 294 w 515"/>
                <a:gd name="T59" fmla="*/ 128 h 168"/>
                <a:gd name="T60" fmla="*/ 294 w 515"/>
                <a:gd name="T61" fmla="*/ 93 h 168"/>
                <a:gd name="T62" fmla="*/ 261 w 515"/>
                <a:gd name="T63" fmla="*/ 72 h 168"/>
                <a:gd name="T64" fmla="*/ 298 w 515"/>
                <a:gd name="T65" fmla="*/ 51 h 168"/>
                <a:gd name="T66" fmla="*/ 271 w 515"/>
                <a:gd name="T67" fmla="*/ 32 h 168"/>
                <a:gd name="T68" fmla="*/ 241 w 515"/>
                <a:gd name="T69" fmla="*/ 57 h 168"/>
                <a:gd name="T70" fmla="*/ 235 w 515"/>
                <a:gd name="T71" fmla="*/ 30 h 168"/>
                <a:gd name="T72" fmla="*/ 305 w 515"/>
                <a:gd name="T73" fmla="*/ 27 h 168"/>
                <a:gd name="T74" fmla="*/ 306 w 515"/>
                <a:gd name="T75" fmla="*/ 72 h 168"/>
                <a:gd name="T76" fmla="*/ 308 w 515"/>
                <a:gd name="T77" fmla="*/ 87 h 168"/>
                <a:gd name="T78" fmla="*/ 307 w 515"/>
                <a:gd name="T79" fmla="*/ 138 h 168"/>
                <a:gd name="T80" fmla="*/ 232 w 515"/>
                <a:gd name="T81" fmla="*/ 138 h 168"/>
                <a:gd name="T82" fmla="*/ 237 w 515"/>
                <a:gd name="T83" fmla="*/ 104 h 168"/>
                <a:gd name="T84" fmla="*/ 515 w 515"/>
                <a:gd name="T85" fmla="*/ 84 h 168"/>
                <a:gd name="T86" fmla="*/ 461 w 515"/>
                <a:gd name="T87" fmla="*/ 150 h 168"/>
                <a:gd name="T88" fmla="*/ 407 w 515"/>
                <a:gd name="T89" fmla="*/ 84 h 168"/>
                <a:gd name="T90" fmla="*/ 461 w 515"/>
                <a:gd name="T91" fmla="*/ 18 h 168"/>
                <a:gd name="T92" fmla="*/ 439 w 515"/>
                <a:gd name="T93" fmla="*/ 40 h 168"/>
                <a:gd name="T94" fmla="*/ 439 w 515"/>
                <a:gd name="T95" fmla="*/ 127 h 168"/>
                <a:gd name="T96" fmla="*/ 484 w 515"/>
                <a:gd name="T97" fmla="*/ 127 h 168"/>
                <a:gd name="T98" fmla="*/ 484 w 515"/>
                <a:gd name="T99" fmla="*/ 40 h 168"/>
                <a:gd name="T100" fmla="*/ 439 w 515"/>
                <a:gd name="T101" fmla="*/ 4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97" y="31"/>
                  </a:moveTo>
                  <a:cubicBezTo>
                    <a:pt x="509" y="43"/>
                    <a:pt x="515" y="61"/>
                    <a:pt x="515" y="84"/>
                  </a:cubicBezTo>
                  <a:cubicBezTo>
                    <a:pt x="515" y="107"/>
                    <a:pt x="509" y="124"/>
                    <a:pt x="497" y="136"/>
                  </a:cubicBezTo>
                  <a:cubicBezTo>
                    <a:pt x="488" y="145"/>
                    <a:pt x="476" y="150"/>
                    <a:pt x="461" y="150"/>
                  </a:cubicBezTo>
                  <a:cubicBezTo>
                    <a:pt x="446" y="150"/>
                    <a:pt x="434" y="145"/>
                    <a:pt x="425" y="136"/>
                  </a:cubicBezTo>
                  <a:cubicBezTo>
                    <a:pt x="413" y="124"/>
                    <a:pt x="407" y="107"/>
                    <a:pt x="407" y="84"/>
                  </a:cubicBezTo>
                  <a:cubicBezTo>
                    <a:pt x="407" y="61"/>
                    <a:pt x="413" y="43"/>
                    <a:pt x="425" y="31"/>
                  </a:cubicBezTo>
                  <a:cubicBezTo>
                    <a:pt x="434" y="22"/>
                    <a:pt x="446" y="18"/>
                    <a:pt x="461" y="18"/>
                  </a:cubicBezTo>
                  <a:cubicBezTo>
                    <a:pt x="476" y="18"/>
                    <a:pt x="488" y="22"/>
                    <a:pt x="497" y="31"/>
                  </a:cubicBezTo>
                  <a:close/>
                  <a:moveTo>
                    <a:pt x="439" y="40"/>
                  </a:moveTo>
                  <a:cubicBezTo>
                    <a:pt x="430" y="49"/>
                    <a:pt x="426" y="63"/>
                    <a:pt x="426" y="84"/>
                  </a:cubicBezTo>
                  <a:cubicBezTo>
                    <a:pt x="426" y="104"/>
                    <a:pt x="430" y="119"/>
                    <a:pt x="439" y="127"/>
                  </a:cubicBezTo>
                  <a:cubicBezTo>
                    <a:pt x="444" y="133"/>
                    <a:pt x="452" y="135"/>
                    <a:pt x="461" y="135"/>
                  </a:cubicBezTo>
                  <a:cubicBezTo>
                    <a:pt x="471" y="135"/>
                    <a:pt x="478" y="133"/>
                    <a:pt x="484" y="127"/>
                  </a:cubicBezTo>
                  <a:cubicBezTo>
                    <a:pt x="492" y="119"/>
                    <a:pt x="496" y="104"/>
                    <a:pt x="496" y="84"/>
                  </a:cubicBezTo>
                  <a:cubicBezTo>
                    <a:pt x="496" y="63"/>
                    <a:pt x="492" y="49"/>
                    <a:pt x="484" y="40"/>
                  </a:cubicBezTo>
                  <a:cubicBezTo>
                    <a:pt x="478" y="35"/>
                    <a:pt x="471" y="32"/>
                    <a:pt x="461" y="32"/>
                  </a:cubicBezTo>
                  <a:cubicBezTo>
                    <a:pt x="452" y="32"/>
                    <a:pt x="444" y="35"/>
                    <a:pt x="439" y="40"/>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3" name="Freeform 157"/>
            <p:cNvSpPr>
              <a:spLocks noEditPoints="1"/>
            </p:cNvSpPr>
            <p:nvPr/>
          </p:nvSpPr>
          <p:spPr bwMode="auto">
            <a:xfrm>
              <a:off x="631190" y="1605915"/>
              <a:ext cx="303530" cy="100330"/>
            </a:xfrm>
            <a:custGeom>
              <a:avLst/>
              <a:gdLst>
                <a:gd name="T0" fmla="*/ 52 w 510"/>
                <a:gd name="T1" fmla="*/ 66 h 168"/>
                <a:gd name="T2" fmla="*/ 15 w 510"/>
                <a:gd name="T3" fmla="*/ 168 h 168"/>
                <a:gd name="T4" fmla="*/ 0 w 510"/>
                <a:gd name="T5" fmla="*/ 0 h 168"/>
                <a:gd name="T6" fmla="*/ 67 w 510"/>
                <a:gd name="T7" fmla="*/ 69 h 168"/>
                <a:gd name="T8" fmla="*/ 52 w 510"/>
                <a:gd name="T9" fmla="*/ 27 h 168"/>
                <a:gd name="T10" fmla="*/ 15 w 510"/>
                <a:gd name="T11" fmla="*/ 12 h 168"/>
                <a:gd name="T12" fmla="*/ 52 w 510"/>
                <a:gd name="T13" fmla="*/ 27 h 168"/>
                <a:gd name="T14" fmla="*/ 52 w 510"/>
                <a:gd name="T15" fmla="*/ 39 h 168"/>
                <a:gd name="T16" fmla="*/ 15 w 510"/>
                <a:gd name="T17" fmla="*/ 54 h 168"/>
                <a:gd name="T18" fmla="*/ 54 w 510"/>
                <a:gd name="T19" fmla="*/ 140 h 168"/>
                <a:gd name="T20" fmla="*/ 41 w 510"/>
                <a:gd name="T21" fmla="*/ 150 h 168"/>
                <a:gd name="T22" fmla="*/ 112 w 510"/>
                <a:gd name="T23" fmla="*/ 84 h 168"/>
                <a:gd name="T24" fmla="*/ 100 w 510"/>
                <a:gd name="T25" fmla="*/ 146 h 168"/>
                <a:gd name="T26" fmla="*/ 54 w 510"/>
                <a:gd name="T27" fmla="*/ 140 h 168"/>
                <a:gd name="T28" fmla="*/ 100 w 510"/>
                <a:gd name="T29" fmla="*/ 96 h 168"/>
                <a:gd name="T30" fmla="*/ 54 w 510"/>
                <a:gd name="T31" fmla="*/ 128 h 168"/>
                <a:gd name="T32" fmla="*/ 125 w 510"/>
                <a:gd name="T33" fmla="*/ 165 h 168"/>
                <a:gd name="T34" fmla="*/ 136 w 510"/>
                <a:gd name="T35" fmla="*/ 151 h 168"/>
                <a:gd name="T36" fmla="*/ 139 w 510"/>
                <a:gd name="T37" fmla="*/ 66 h 168"/>
                <a:gd name="T38" fmla="*/ 100 w 510"/>
                <a:gd name="T39" fmla="*/ 70 h 168"/>
                <a:gd name="T40" fmla="*/ 85 w 510"/>
                <a:gd name="T41" fmla="*/ 0 h 168"/>
                <a:gd name="T42" fmla="*/ 154 w 510"/>
                <a:gd name="T43" fmla="*/ 153 h 168"/>
                <a:gd name="T44" fmla="*/ 125 w 510"/>
                <a:gd name="T45" fmla="*/ 165 h 168"/>
                <a:gd name="T46" fmla="*/ 100 w 510"/>
                <a:gd name="T47" fmla="*/ 12 h 168"/>
                <a:gd name="T48" fmla="*/ 139 w 510"/>
                <a:gd name="T49" fmla="*/ 27 h 168"/>
                <a:gd name="T50" fmla="*/ 139 w 510"/>
                <a:gd name="T51" fmla="*/ 54 h 168"/>
                <a:gd name="T52" fmla="*/ 100 w 510"/>
                <a:gd name="T53" fmla="*/ 39 h 168"/>
                <a:gd name="T54" fmla="*/ 139 w 510"/>
                <a:gd name="T55" fmla="*/ 54 h 168"/>
                <a:gd name="T56" fmla="*/ 245 w 510"/>
                <a:gd name="T57" fmla="*/ 126 h 168"/>
                <a:gd name="T58" fmla="*/ 294 w 510"/>
                <a:gd name="T59" fmla="*/ 128 h 168"/>
                <a:gd name="T60" fmla="*/ 294 w 510"/>
                <a:gd name="T61" fmla="*/ 93 h 168"/>
                <a:gd name="T62" fmla="*/ 261 w 510"/>
                <a:gd name="T63" fmla="*/ 72 h 168"/>
                <a:gd name="T64" fmla="*/ 298 w 510"/>
                <a:gd name="T65" fmla="*/ 51 h 168"/>
                <a:gd name="T66" fmla="*/ 271 w 510"/>
                <a:gd name="T67" fmla="*/ 32 h 168"/>
                <a:gd name="T68" fmla="*/ 241 w 510"/>
                <a:gd name="T69" fmla="*/ 57 h 168"/>
                <a:gd name="T70" fmla="*/ 235 w 510"/>
                <a:gd name="T71" fmla="*/ 30 h 168"/>
                <a:gd name="T72" fmla="*/ 305 w 510"/>
                <a:gd name="T73" fmla="*/ 27 h 168"/>
                <a:gd name="T74" fmla="*/ 306 w 510"/>
                <a:gd name="T75" fmla="*/ 72 h 168"/>
                <a:gd name="T76" fmla="*/ 308 w 510"/>
                <a:gd name="T77" fmla="*/ 87 h 168"/>
                <a:gd name="T78" fmla="*/ 307 w 510"/>
                <a:gd name="T79" fmla="*/ 138 h 168"/>
                <a:gd name="T80" fmla="*/ 232 w 510"/>
                <a:gd name="T81" fmla="*/ 138 h 168"/>
                <a:gd name="T82" fmla="*/ 237 w 510"/>
                <a:gd name="T83" fmla="*/ 104 h 168"/>
                <a:gd name="T84" fmla="*/ 437 w 510"/>
                <a:gd name="T85" fmla="*/ 126 h 168"/>
                <a:gd name="T86" fmla="*/ 486 w 510"/>
                <a:gd name="T87" fmla="*/ 128 h 168"/>
                <a:gd name="T88" fmla="*/ 486 w 510"/>
                <a:gd name="T89" fmla="*/ 93 h 168"/>
                <a:gd name="T90" fmla="*/ 453 w 510"/>
                <a:gd name="T91" fmla="*/ 72 h 168"/>
                <a:gd name="T92" fmla="*/ 490 w 510"/>
                <a:gd name="T93" fmla="*/ 51 h 168"/>
                <a:gd name="T94" fmla="*/ 463 w 510"/>
                <a:gd name="T95" fmla="*/ 32 h 168"/>
                <a:gd name="T96" fmla="*/ 433 w 510"/>
                <a:gd name="T97" fmla="*/ 57 h 168"/>
                <a:gd name="T98" fmla="*/ 427 w 510"/>
                <a:gd name="T99" fmla="*/ 30 h 168"/>
                <a:gd name="T100" fmla="*/ 497 w 510"/>
                <a:gd name="T101" fmla="*/ 27 h 168"/>
                <a:gd name="T102" fmla="*/ 498 w 510"/>
                <a:gd name="T103" fmla="*/ 72 h 168"/>
                <a:gd name="T104" fmla="*/ 500 w 510"/>
                <a:gd name="T105" fmla="*/ 87 h 168"/>
                <a:gd name="T106" fmla="*/ 499 w 510"/>
                <a:gd name="T107" fmla="*/ 138 h 168"/>
                <a:gd name="T108" fmla="*/ 424 w 510"/>
                <a:gd name="T109" fmla="*/ 138 h 168"/>
                <a:gd name="T110" fmla="*/ 429 w 510"/>
                <a:gd name="T111" fmla="*/ 10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0"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29" y="104"/>
                  </a:moveTo>
                  <a:cubicBezTo>
                    <a:pt x="429" y="114"/>
                    <a:pt x="432" y="121"/>
                    <a:pt x="437" y="126"/>
                  </a:cubicBezTo>
                  <a:cubicBezTo>
                    <a:pt x="443" y="132"/>
                    <a:pt x="452" y="135"/>
                    <a:pt x="463" y="135"/>
                  </a:cubicBezTo>
                  <a:cubicBezTo>
                    <a:pt x="473" y="135"/>
                    <a:pt x="481" y="133"/>
                    <a:pt x="486" y="128"/>
                  </a:cubicBezTo>
                  <a:cubicBezTo>
                    <a:pt x="490" y="123"/>
                    <a:pt x="493" y="118"/>
                    <a:pt x="493" y="112"/>
                  </a:cubicBezTo>
                  <a:cubicBezTo>
                    <a:pt x="493" y="104"/>
                    <a:pt x="490" y="98"/>
                    <a:pt x="486" y="93"/>
                  </a:cubicBezTo>
                  <a:cubicBezTo>
                    <a:pt x="481" y="89"/>
                    <a:pt x="470" y="87"/>
                    <a:pt x="453" y="88"/>
                  </a:cubicBezTo>
                  <a:lnTo>
                    <a:pt x="453" y="72"/>
                  </a:lnTo>
                  <a:cubicBezTo>
                    <a:pt x="469" y="71"/>
                    <a:pt x="480" y="69"/>
                    <a:pt x="484" y="64"/>
                  </a:cubicBezTo>
                  <a:cubicBezTo>
                    <a:pt x="488" y="60"/>
                    <a:pt x="490" y="56"/>
                    <a:pt x="490" y="51"/>
                  </a:cubicBezTo>
                  <a:cubicBezTo>
                    <a:pt x="490" y="46"/>
                    <a:pt x="488" y="42"/>
                    <a:pt x="484" y="38"/>
                  </a:cubicBezTo>
                  <a:cubicBezTo>
                    <a:pt x="480" y="34"/>
                    <a:pt x="473" y="32"/>
                    <a:pt x="463" y="32"/>
                  </a:cubicBezTo>
                  <a:cubicBezTo>
                    <a:pt x="453" y="32"/>
                    <a:pt x="445" y="35"/>
                    <a:pt x="439" y="41"/>
                  </a:cubicBezTo>
                  <a:cubicBezTo>
                    <a:pt x="436" y="44"/>
                    <a:pt x="434" y="50"/>
                    <a:pt x="433" y="57"/>
                  </a:cubicBezTo>
                  <a:lnTo>
                    <a:pt x="412" y="57"/>
                  </a:lnTo>
                  <a:cubicBezTo>
                    <a:pt x="414" y="47"/>
                    <a:pt x="419" y="38"/>
                    <a:pt x="427" y="30"/>
                  </a:cubicBezTo>
                  <a:cubicBezTo>
                    <a:pt x="435" y="21"/>
                    <a:pt x="447" y="17"/>
                    <a:pt x="463" y="17"/>
                  </a:cubicBezTo>
                  <a:cubicBezTo>
                    <a:pt x="479" y="17"/>
                    <a:pt x="490" y="20"/>
                    <a:pt x="497" y="27"/>
                  </a:cubicBezTo>
                  <a:cubicBezTo>
                    <a:pt x="504" y="34"/>
                    <a:pt x="507" y="42"/>
                    <a:pt x="507" y="51"/>
                  </a:cubicBezTo>
                  <a:cubicBezTo>
                    <a:pt x="507" y="59"/>
                    <a:pt x="504" y="66"/>
                    <a:pt x="498" y="72"/>
                  </a:cubicBezTo>
                  <a:cubicBezTo>
                    <a:pt x="495" y="75"/>
                    <a:pt x="491" y="77"/>
                    <a:pt x="486" y="79"/>
                  </a:cubicBezTo>
                  <a:cubicBezTo>
                    <a:pt x="492" y="81"/>
                    <a:pt x="497" y="83"/>
                    <a:pt x="500" y="87"/>
                  </a:cubicBezTo>
                  <a:cubicBezTo>
                    <a:pt x="507" y="93"/>
                    <a:pt x="510" y="101"/>
                    <a:pt x="510" y="111"/>
                  </a:cubicBezTo>
                  <a:cubicBezTo>
                    <a:pt x="510" y="122"/>
                    <a:pt x="506" y="131"/>
                    <a:pt x="499" y="138"/>
                  </a:cubicBezTo>
                  <a:cubicBezTo>
                    <a:pt x="491" y="146"/>
                    <a:pt x="479" y="150"/>
                    <a:pt x="463" y="150"/>
                  </a:cubicBezTo>
                  <a:cubicBezTo>
                    <a:pt x="445" y="150"/>
                    <a:pt x="432" y="146"/>
                    <a:pt x="424" y="138"/>
                  </a:cubicBezTo>
                  <a:cubicBezTo>
                    <a:pt x="416" y="130"/>
                    <a:pt x="411" y="118"/>
                    <a:pt x="409" y="104"/>
                  </a:cubicBezTo>
                  <a:lnTo>
                    <a:pt x="429" y="10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4" name="Rectangle 158"/>
            <p:cNvSpPr>
              <a:spLocks noChangeArrowheads="1"/>
            </p:cNvSpPr>
            <p:nvPr/>
          </p:nvSpPr>
          <p:spPr bwMode="auto">
            <a:xfrm>
              <a:off x="1057275" y="609600"/>
              <a:ext cx="628650" cy="114300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25" name="Freeform 159"/>
            <p:cNvSpPr>
              <a:spLocks noEditPoints="1"/>
            </p:cNvSpPr>
            <p:nvPr/>
          </p:nvSpPr>
          <p:spPr bwMode="auto">
            <a:xfrm>
              <a:off x="1365885" y="670560"/>
              <a:ext cx="216535" cy="83820"/>
            </a:xfrm>
            <a:custGeom>
              <a:avLst/>
              <a:gdLst>
                <a:gd name="T0" fmla="*/ 91 w 364"/>
                <a:gd name="T1" fmla="*/ 138 h 141"/>
                <a:gd name="T2" fmla="*/ 2 w 364"/>
                <a:gd name="T3" fmla="*/ 127 h 141"/>
                <a:gd name="T4" fmla="*/ 35 w 364"/>
                <a:gd name="T5" fmla="*/ 88 h 141"/>
                <a:gd name="T6" fmla="*/ 74 w 364"/>
                <a:gd name="T7" fmla="*/ 38 h 141"/>
                <a:gd name="T8" fmla="*/ 48 w 364"/>
                <a:gd name="T9" fmla="*/ 14 h 141"/>
                <a:gd name="T10" fmla="*/ 21 w 364"/>
                <a:gd name="T11" fmla="*/ 42 h 141"/>
                <a:gd name="T12" fmla="*/ 17 w 364"/>
                <a:gd name="T13" fmla="*/ 11 h 141"/>
                <a:gd name="T14" fmla="*/ 79 w 364"/>
                <a:gd name="T15" fmla="*/ 11 h 141"/>
                <a:gd name="T16" fmla="*/ 88 w 364"/>
                <a:gd name="T17" fmla="*/ 55 h 141"/>
                <a:gd name="T18" fmla="*/ 50 w 364"/>
                <a:gd name="T19" fmla="*/ 96 h 141"/>
                <a:gd name="T20" fmla="*/ 24 w 364"/>
                <a:gd name="T21" fmla="*/ 122 h 141"/>
                <a:gd name="T22" fmla="*/ 124 w 364"/>
                <a:gd name="T23" fmla="*/ 138 h 141"/>
                <a:gd name="T24" fmla="*/ 143 w 364"/>
                <a:gd name="T25" fmla="*/ 119 h 141"/>
                <a:gd name="T26" fmla="*/ 124 w 364"/>
                <a:gd name="T27" fmla="*/ 138 h 141"/>
                <a:gd name="T28" fmla="*/ 179 w 364"/>
                <a:gd name="T29" fmla="*/ 100 h 141"/>
                <a:gd name="T30" fmla="*/ 206 w 364"/>
                <a:gd name="T31" fmla="*/ 127 h 141"/>
                <a:gd name="T32" fmla="*/ 235 w 364"/>
                <a:gd name="T33" fmla="*/ 98 h 141"/>
                <a:gd name="T34" fmla="*/ 208 w 364"/>
                <a:gd name="T35" fmla="*/ 71 h 141"/>
                <a:gd name="T36" fmla="*/ 198 w 364"/>
                <a:gd name="T37" fmla="*/ 58 h 141"/>
                <a:gd name="T38" fmla="*/ 220 w 364"/>
                <a:gd name="T39" fmla="*/ 53 h 141"/>
                <a:gd name="T40" fmla="*/ 222 w 364"/>
                <a:gd name="T41" fmla="*/ 20 h 141"/>
                <a:gd name="T42" fmla="*/ 190 w 364"/>
                <a:gd name="T43" fmla="*/ 20 h 141"/>
                <a:gd name="T44" fmla="*/ 164 w 364"/>
                <a:gd name="T45" fmla="*/ 36 h 141"/>
                <a:gd name="T46" fmla="*/ 205 w 364"/>
                <a:gd name="T47" fmla="*/ 0 h 141"/>
                <a:gd name="T48" fmla="*/ 241 w 364"/>
                <a:gd name="T49" fmla="*/ 18 h 141"/>
                <a:gd name="T50" fmla="*/ 241 w 364"/>
                <a:gd name="T51" fmla="*/ 52 h 141"/>
                <a:gd name="T52" fmla="*/ 246 w 364"/>
                <a:gd name="T53" fmla="*/ 76 h 141"/>
                <a:gd name="T54" fmla="*/ 239 w 364"/>
                <a:gd name="T55" fmla="*/ 128 h 141"/>
                <a:gd name="T56" fmla="*/ 176 w 364"/>
                <a:gd name="T57" fmla="*/ 130 h 141"/>
                <a:gd name="T58" fmla="*/ 362 w 364"/>
                <a:gd name="T59" fmla="*/ 35 h 141"/>
                <a:gd name="T60" fmla="*/ 339 w 364"/>
                <a:gd name="T61" fmla="*/ 21 h 141"/>
                <a:gd name="T62" fmla="*/ 308 w 364"/>
                <a:gd name="T63" fmla="*/ 19 h 141"/>
                <a:gd name="T64" fmla="*/ 290 w 364"/>
                <a:gd name="T65" fmla="*/ 67 h 141"/>
                <a:gd name="T66" fmla="*/ 324 w 364"/>
                <a:gd name="T67" fmla="*/ 49 h 141"/>
                <a:gd name="T68" fmla="*/ 364 w 364"/>
                <a:gd name="T69" fmla="*/ 94 h 141"/>
                <a:gd name="T70" fmla="*/ 343 w 364"/>
                <a:gd name="T71" fmla="*/ 135 h 141"/>
                <a:gd name="T72" fmla="*/ 287 w 364"/>
                <a:gd name="T73" fmla="*/ 125 h 141"/>
                <a:gd name="T74" fmla="*/ 288 w 364"/>
                <a:gd name="T75" fmla="*/ 16 h 141"/>
                <a:gd name="T76" fmla="*/ 350 w 364"/>
                <a:gd name="T77" fmla="*/ 10 h 141"/>
                <a:gd name="T78" fmla="*/ 293 w 364"/>
                <a:gd name="T79" fmla="*/ 94 h 141"/>
                <a:gd name="T80" fmla="*/ 307 w 364"/>
                <a:gd name="T81" fmla="*/ 123 h 141"/>
                <a:gd name="T82" fmla="*/ 339 w 364"/>
                <a:gd name="T83" fmla="*/ 118 h 141"/>
                <a:gd name="T84" fmla="*/ 340 w 364"/>
                <a:gd name="T85" fmla="*/ 72 h 141"/>
                <a:gd name="T86" fmla="*/ 301 w 364"/>
                <a:gd name="T87"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2" y="102"/>
                  </a:moveTo>
                  <a:lnTo>
                    <a:pt x="179" y="100"/>
                  </a:lnTo>
                  <a:cubicBezTo>
                    <a:pt x="181" y="109"/>
                    <a:pt x="185" y="116"/>
                    <a:pt x="189" y="121"/>
                  </a:cubicBezTo>
                  <a:cubicBezTo>
                    <a:pt x="194" y="125"/>
                    <a:pt x="200" y="127"/>
                    <a:pt x="206" y="127"/>
                  </a:cubicBezTo>
                  <a:cubicBezTo>
                    <a:pt x="214" y="127"/>
                    <a:pt x="221" y="124"/>
                    <a:pt x="226" y="119"/>
                  </a:cubicBezTo>
                  <a:cubicBezTo>
                    <a:pt x="232" y="113"/>
                    <a:pt x="235" y="106"/>
                    <a:pt x="235" y="98"/>
                  </a:cubicBezTo>
                  <a:cubicBezTo>
                    <a:pt x="235" y="91"/>
                    <a:pt x="232" y="84"/>
                    <a:pt x="227" y="79"/>
                  </a:cubicBezTo>
                  <a:cubicBezTo>
                    <a:pt x="222" y="74"/>
                    <a:pt x="216" y="71"/>
                    <a:pt x="208" y="71"/>
                  </a:cubicBezTo>
                  <a:cubicBezTo>
                    <a:pt x="205" y="71"/>
                    <a:pt x="201" y="72"/>
                    <a:pt x="196" y="73"/>
                  </a:cubicBezTo>
                  <a:lnTo>
                    <a:pt x="198" y="58"/>
                  </a:lnTo>
                  <a:cubicBezTo>
                    <a:pt x="199" y="59"/>
                    <a:pt x="200" y="59"/>
                    <a:pt x="200" y="59"/>
                  </a:cubicBezTo>
                  <a:cubicBezTo>
                    <a:pt x="208" y="59"/>
                    <a:pt x="214" y="57"/>
                    <a:pt x="220" y="53"/>
                  </a:cubicBezTo>
                  <a:cubicBezTo>
                    <a:pt x="226" y="49"/>
                    <a:pt x="228" y="44"/>
                    <a:pt x="228" y="36"/>
                  </a:cubicBezTo>
                  <a:cubicBezTo>
                    <a:pt x="228" y="30"/>
                    <a:pt x="226" y="24"/>
                    <a:pt x="222" y="20"/>
                  </a:cubicBezTo>
                  <a:cubicBezTo>
                    <a:pt x="218" y="16"/>
                    <a:pt x="213" y="14"/>
                    <a:pt x="206" y="14"/>
                  </a:cubicBezTo>
                  <a:cubicBezTo>
                    <a:pt x="199" y="14"/>
                    <a:pt x="194" y="16"/>
                    <a:pt x="190" y="20"/>
                  </a:cubicBezTo>
                  <a:cubicBezTo>
                    <a:pt x="185" y="25"/>
                    <a:pt x="182" y="31"/>
                    <a:pt x="181" y="39"/>
                  </a:cubicBezTo>
                  <a:lnTo>
                    <a:pt x="164" y="36"/>
                  </a:lnTo>
                  <a:cubicBezTo>
                    <a:pt x="166" y="25"/>
                    <a:pt x="171" y="16"/>
                    <a:pt x="178" y="10"/>
                  </a:cubicBezTo>
                  <a:cubicBezTo>
                    <a:pt x="186" y="4"/>
                    <a:pt x="195" y="0"/>
                    <a:pt x="205" y="0"/>
                  </a:cubicBezTo>
                  <a:cubicBezTo>
                    <a:pt x="213" y="0"/>
                    <a:pt x="220" y="2"/>
                    <a:pt x="226" y="5"/>
                  </a:cubicBezTo>
                  <a:cubicBezTo>
                    <a:pt x="233" y="9"/>
                    <a:pt x="237" y="13"/>
                    <a:pt x="241" y="18"/>
                  </a:cubicBezTo>
                  <a:cubicBezTo>
                    <a:pt x="244" y="24"/>
                    <a:pt x="246" y="30"/>
                    <a:pt x="246" y="36"/>
                  </a:cubicBezTo>
                  <a:cubicBezTo>
                    <a:pt x="246" y="42"/>
                    <a:pt x="244" y="47"/>
                    <a:pt x="241" y="52"/>
                  </a:cubicBezTo>
                  <a:cubicBezTo>
                    <a:pt x="238" y="57"/>
                    <a:pt x="233" y="61"/>
                    <a:pt x="227" y="64"/>
                  </a:cubicBezTo>
                  <a:cubicBezTo>
                    <a:pt x="235" y="66"/>
                    <a:pt x="241" y="70"/>
                    <a:pt x="246" y="76"/>
                  </a:cubicBezTo>
                  <a:cubicBezTo>
                    <a:pt x="250" y="82"/>
                    <a:pt x="252" y="89"/>
                    <a:pt x="252" y="98"/>
                  </a:cubicBezTo>
                  <a:cubicBezTo>
                    <a:pt x="252" y="110"/>
                    <a:pt x="248" y="120"/>
                    <a:pt x="239" y="128"/>
                  </a:cubicBezTo>
                  <a:cubicBezTo>
                    <a:pt x="231" y="137"/>
                    <a:pt x="220" y="141"/>
                    <a:pt x="206" y="141"/>
                  </a:cubicBezTo>
                  <a:cubicBezTo>
                    <a:pt x="194" y="141"/>
                    <a:pt x="184" y="137"/>
                    <a:pt x="176" y="130"/>
                  </a:cubicBezTo>
                  <a:cubicBezTo>
                    <a:pt x="168" y="123"/>
                    <a:pt x="164" y="114"/>
                    <a:pt x="162" y="102"/>
                  </a:cubicBezTo>
                  <a:close/>
                  <a:moveTo>
                    <a:pt x="362" y="35"/>
                  </a:moveTo>
                  <a:lnTo>
                    <a:pt x="345" y="36"/>
                  </a:lnTo>
                  <a:cubicBezTo>
                    <a:pt x="344" y="29"/>
                    <a:pt x="342" y="24"/>
                    <a:pt x="339" y="21"/>
                  </a:cubicBezTo>
                  <a:cubicBezTo>
                    <a:pt x="334" y="17"/>
                    <a:pt x="329" y="14"/>
                    <a:pt x="322" y="14"/>
                  </a:cubicBezTo>
                  <a:cubicBezTo>
                    <a:pt x="317" y="14"/>
                    <a:pt x="312" y="16"/>
                    <a:pt x="308" y="19"/>
                  </a:cubicBezTo>
                  <a:cubicBezTo>
                    <a:pt x="303" y="23"/>
                    <a:pt x="298" y="28"/>
                    <a:pt x="295" y="36"/>
                  </a:cubicBezTo>
                  <a:cubicBezTo>
                    <a:pt x="292" y="43"/>
                    <a:pt x="291" y="54"/>
                    <a:pt x="290" y="67"/>
                  </a:cubicBezTo>
                  <a:cubicBezTo>
                    <a:pt x="294" y="61"/>
                    <a:pt x="299" y="57"/>
                    <a:pt x="305" y="54"/>
                  </a:cubicBezTo>
                  <a:cubicBezTo>
                    <a:pt x="311" y="51"/>
                    <a:pt x="317" y="49"/>
                    <a:pt x="324" y="49"/>
                  </a:cubicBezTo>
                  <a:cubicBezTo>
                    <a:pt x="335" y="49"/>
                    <a:pt x="345" y="53"/>
                    <a:pt x="353" y="62"/>
                  </a:cubicBezTo>
                  <a:cubicBezTo>
                    <a:pt x="361" y="70"/>
                    <a:pt x="364" y="81"/>
                    <a:pt x="364" y="94"/>
                  </a:cubicBezTo>
                  <a:cubicBezTo>
                    <a:pt x="364" y="102"/>
                    <a:pt x="363" y="110"/>
                    <a:pt x="359" y="118"/>
                  </a:cubicBezTo>
                  <a:cubicBezTo>
                    <a:pt x="355" y="125"/>
                    <a:pt x="350" y="131"/>
                    <a:pt x="343" y="135"/>
                  </a:cubicBezTo>
                  <a:cubicBezTo>
                    <a:pt x="337" y="139"/>
                    <a:pt x="330" y="141"/>
                    <a:pt x="321" y="141"/>
                  </a:cubicBezTo>
                  <a:cubicBezTo>
                    <a:pt x="307" y="141"/>
                    <a:pt x="296" y="136"/>
                    <a:pt x="287" y="125"/>
                  </a:cubicBezTo>
                  <a:cubicBezTo>
                    <a:pt x="278" y="115"/>
                    <a:pt x="274" y="98"/>
                    <a:pt x="274" y="74"/>
                  </a:cubicBezTo>
                  <a:cubicBezTo>
                    <a:pt x="274" y="48"/>
                    <a:pt x="279" y="28"/>
                    <a:pt x="288" y="16"/>
                  </a:cubicBezTo>
                  <a:cubicBezTo>
                    <a:pt x="297" y="6"/>
                    <a:pt x="308" y="0"/>
                    <a:pt x="323" y="0"/>
                  </a:cubicBezTo>
                  <a:cubicBezTo>
                    <a:pt x="334" y="0"/>
                    <a:pt x="343" y="4"/>
                    <a:pt x="350" y="10"/>
                  </a:cubicBezTo>
                  <a:cubicBezTo>
                    <a:pt x="357" y="16"/>
                    <a:pt x="361" y="24"/>
                    <a:pt x="362" y="35"/>
                  </a:cubicBezTo>
                  <a:close/>
                  <a:moveTo>
                    <a:pt x="293" y="94"/>
                  </a:moveTo>
                  <a:cubicBezTo>
                    <a:pt x="293" y="100"/>
                    <a:pt x="294" y="105"/>
                    <a:pt x="297" y="111"/>
                  </a:cubicBezTo>
                  <a:cubicBezTo>
                    <a:pt x="299" y="116"/>
                    <a:pt x="303" y="120"/>
                    <a:pt x="307" y="123"/>
                  </a:cubicBezTo>
                  <a:cubicBezTo>
                    <a:pt x="312" y="126"/>
                    <a:pt x="316" y="127"/>
                    <a:pt x="321" y="127"/>
                  </a:cubicBezTo>
                  <a:cubicBezTo>
                    <a:pt x="328" y="127"/>
                    <a:pt x="334" y="124"/>
                    <a:pt x="339" y="118"/>
                  </a:cubicBezTo>
                  <a:cubicBezTo>
                    <a:pt x="345" y="113"/>
                    <a:pt x="347" y="105"/>
                    <a:pt x="347" y="95"/>
                  </a:cubicBezTo>
                  <a:cubicBezTo>
                    <a:pt x="347" y="85"/>
                    <a:pt x="345" y="78"/>
                    <a:pt x="340" y="72"/>
                  </a:cubicBezTo>
                  <a:cubicBezTo>
                    <a:pt x="335" y="67"/>
                    <a:pt x="328" y="64"/>
                    <a:pt x="320" y="64"/>
                  </a:cubicBezTo>
                  <a:cubicBezTo>
                    <a:pt x="313" y="64"/>
                    <a:pt x="306" y="67"/>
                    <a:pt x="301" y="72"/>
                  </a:cubicBezTo>
                  <a:cubicBezTo>
                    <a:pt x="296" y="78"/>
                    <a:pt x="293" y="85"/>
                    <a:pt x="293"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6" name="Freeform 160"/>
            <p:cNvSpPr>
              <a:spLocks noEditPoints="1"/>
            </p:cNvSpPr>
            <p:nvPr/>
          </p:nvSpPr>
          <p:spPr bwMode="auto">
            <a:xfrm>
              <a:off x="2090420" y="670560"/>
              <a:ext cx="120650" cy="83820"/>
            </a:xfrm>
            <a:custGeom>
              <a:avLst/>
              <a:gdLst>
                <a:gd name="T0" fmla="*/ 26 w 202"/>
                <a:gd name="T1" fmla="*/ 64 h 141"/>
                <a:gd name="T2" fmla="*/ 11 w 202"/>
                <a:gd name="T3" fmla="*/ 53 h 141"/>
                <a:gd name="T4" fmla="*/ 6 w 202"/>
                <a:gd name="T5" fmla="*/ 36 h 141"/>
                <a:gd name="T6" fmla="*/ 17 w 202"/>
                <a:gd name="T7" fmla="*/ 11 h 141"/>
                <a:gd name="T8" fmla="*/ 45 w 202"/>
                <a:gd name="T9" fmla="*/ 0 h 141"/>
                <a:gd name="T10" fmla="*/ 74 w 202"/>
                <a:gd name="T11" fmla="*/ 11 h 141"/>
                <a:gd name="T12" fmla="*/ 85 w 202"/>
                <a:gd name="T13" fmla="*/ 36 h 141"/>
                <a:gd name="T14" fmla="*/ 80 w 202"/>
                <a:gd name="T15" fmla="*/ 53 h 141"/>
                <a:gd name="T16" fmla="*/ 65 w 202"/>
                <a:gd name="T17" fmla="*/ 64 h 141"/>
                <a:gd name="T18" fmla="*/ 84 w 202"/>
                <a:gd name="T19" fmla="*/ 77 h 141"/>
                <a:gd name="T20" fmla="*/ 91 w 202"/>
                <a:gd name="T21" fmla="*/ 99 h 141"/>
                <a:gd name="T22" fmla="*/ 78 w 202"/>
                <a:gd name="T23" fmla="*/ 129 h 141"/>
                <a:gd name="T24" fmla="*/ 45 w 202"/>
                <a:gd name="T25" fmla="*/ 141 h 141"/>
                <a:gd name="T26" fmla="*/ 13 w 202"/>
                <a:gd name="T27" fmla="*/ 129 h 141"/>
                <a:gd name="T28" fmla="*/ 0 w 202"/>
                <a:gd name="T29" fmla="*/ 99 h 141"/>
                <a:gd name="T30" fmla="*/ 7 w 202"/>
                <a:gd name="T31" fmla="*/ 76 h 141"/>
                <a:gd name="T32" fmla="*/ 26 w 202"/>
                <a:gd name="T33" fmla="*/ 64 h 141"/>
                <a:gd name="T34" fmla="*/ 23 w 202"/>
                <a:gd name="T35" fmla="*/ 35 h 141"/>
                <a:gd name="T36" fmla="*/ 29 w 202"/>
                <a:gd name="T37" fmla="*/ 51 h 141"/>
                <a:gd name="T38" fmla="*/ 46 w 202"/>
                <a:gd name="T39" fmla="*/ 57 h 141"/>
                <a:gd name="T40" fmla="*/ 62 w 202"/>
                <a:gd name="T41" fmla="*/ 51 h 141"/>
                <a:gd name="T42" fmla="*/ 68 w 202"/>
                <a:gd name="T43" fmla="*/ 36 h 141"/>
                <a:gd name="T44" fmla="*/ 61 w 202"/>
                <a:gd name="T45" fmla="*/ 21 h 141"/>
                <a:gd name="T46" fmla="*/ 45 w 202"/>
                <a:gd name="T47" fmla="*/ 14 h 141"/>
                <a:gd name="T48" fmla="*/ 29 w 202"/>
                <a:gd name="T49" fmla="*/ 20 h 141"/>
                <a:gd name="T50" fmla="*/ 23 w 202"/>
                <a:gd name="T51" fmla="*/ 35 h 141"/>
                <a:gd name="T52" fmla="*/ 18 w 202"/>
                <a:gd name="T53" fmla="*/ 99 h 141"/>
                <a:gd name="T54" fmla="*/ 21 w 202"/>
                <a:gd name="T55" fmla="*/ 113 h 141"/>
                <a:gd name="T56" fmla="*/ 31 w 202"/>
                <a:gd name="T57" fmla="*/ 123 h 141"/>
                <a:gd name="T58" fmla="*/ 46 w 202"/>
                <a:gd name="T59" fmla="*/ 127 h 141"/>
                <a:gd name="T60" fmla="*/ 66 w 202"/>
                <a:gd name="T61" fmla="*/ 119 h 141"/>
                <a:gd name="T62" fmla="*/ 73 w 202"/>
                <a:gd name="T63" fmla="*/ 99 h 141"/>
                <a:gd name="T64" fmla="*/ 65 w 202"/>
                <a:gd name="T65" fmla="*/ 79 h 141"/>
                <a:gd name="T66" fmla="*/ 45 w 202"/>
                <a:gd name="T67" fmla="*/ 71 h 141"/>
                <a:gd name="T68" fmla="*/ 25 w 202"/>
                <a:gd name="T69" fmla="*/ 79 h 141"/>
                <a:gd name="T70" fmla="*/ 18 w 202"/>
                <a:gd name="T71" fmla="*/ 99 h 141"/>
                <a:gd name="T72" fmla="*/ 112 w 202"/>
                <a:gd name="T73" fmla="*/ 71 h 141"/>
                <a:gd name="T74" fmla="*/ 117 w 202"/>
                <a:gd name="T75" fmla="*/ 31 h 141"/>
                <a:gd name="T76" fmla="*/ 132 w 202"/>
                <a:gd name="T77" fmla="*/ 8 h 141"/>
                <a:gd name="T78" fmla="*/ 157 w 202"/>
                <a:gd name="T79" fmla="*/ 0 h 141"/>
                <a:gd name="T80" fmla="*/ 177 w 202"/>
                <a:gd name="T81" fmla="*/ 5 h 141"/>
                <a:gd name="T82" fmla="*/ 190 w 202"/>
                <a:gd name="T83" fmla="*/ 18 h 141"/>
                <a:gd name="T84" fmla="*/ 199 w 202"/>
                <a:gd name="T85" fmla="*/ 38 h 141"/>
                <a:gd name="T86" fmla="*/ 202 w 202"/>
                <a:gd name="T87" fmla="*/ 71 h 141"/>
                <a:gd name="T88" fmla="*/ 197 w 202"/>
                <a:gd name="T89" fmla="*/ 110 h 141"/>
                <a:gd name="T90" fmla="*/ 182 w 202"/>
                <a:gd name="T91" fmla="*/ 133 h 141"/>
                <a:gd name="T92" fmla="*/ 157 w 202"/>
                <a:gd name="T93" fmla="*/ 141 h 141"/>
                <a:gd name="T94" fmla="*/ 126 w 202"/>
                <a:gd name="T95" fmla="*/ 126 h 141"/>
                <a:gd name="T96" fmla="*/ 112 w 202"/>
                <a:gd name="T97" fmla="*/ 71 h 141"/>
                <a:gd name="T98" fmla="*/ 130 w 202"/>
                <a:gd name="T99" fmla="*/ 71 h 141"/>
                <a:gd name="T100" fmla="*/ 138 w 202"/>
                <a:gd name="T101" fmla="*/ 116 h 141"/>
                <a:gd name="T102" fmla="*/ 157 w 202"/>
                <a:gd name="T103" fmla="*/ 127 h 141"/>
                <a:gd name="T104" fmla="*/ 177 w 202"/>
                <a:gd name="T105" fmla="*/ 116 h 141"/>
                <a:gd name="T106" fmla="*/ 185 w 202"/>
                <a:gd name="T107" fmla="*/ 71 h 141"/>
                <a:gd name="T108" fmla="*/ 177 w 202"/>
                <a:gd name="T109" fmla="*/ 26 h 141"/>
                <a:gd name="T110" fmla="*/ 157 w 202"/>
                <a:gd name="T111" fmla="*/ 14 h 141"/>
                <a:gd name="T112" fmla="*/ 138 w 202"/>
                <a:gd name="T113" fmla="*/ 24 h 141"/>
                <a:gd name="T114" fmla="*/ 130 w 202"/>
                <a:gd name="T11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7" name="Freeform 161"/>
            <p:cNvSpPr>
              <a:spLocks noEditPoints="1"/>
            </p:cNvSpPr>
            <p:nvPr/>
          </p:nvSpPr>
          <p:spPr bwMode="auto">
            <a:xfrm>
              <a:off x="2630170" y="670560"/>
              <a:ext cx="210185" cy="83820"/>
            </a:xfrm>
            <a:custGeom>
              <a:avLst/>
              <a:gdLst>
                <a:gd name="T0" fmla="*/ 0 w 353"/>
                <a:gd name="T1" fmla="*/ 119 h 141"/>
                <a:gd name="T2" fmla="*/ 19 w 353"/>
                <a:gd name="T3" fmla="*/ 138 h 141"/>
                <a:gd name="T4" fmla="*/ 64 w 353"/>
                <a:gd name="T5" fmla="*/ 64 h 141"/>
                <a:gd name="T6" fmla="*/ 44 w 353"/>
                <a:gd name="T7" fmla="*/ 36 h 141"/>
                <a:gd name="T8" fmla="*/ 83 w 353"/>
                <a:gd name="T9" fmla="*/ 0 h 141"/>
                <a:gd name="T10" fmla="*/ 123 w 353"/>
                <a:gd name="T11" fmla="*/ 36 h 141"/>
                <a:gd name="T12" fmla="*/ 103 w 353"/>
                <a:gd name="T13" fmla="*/ 64 h 141"/>
                <a:gd name="T14" fmla="*/ 129 w 353"/>
                <a:gd name="T15" fmla="*/ 99 h 141"/>
                <a:gd name="T16" fmla="*/ 83 w 353"/>
                <a:gd name="T17" fmla="*/ 141 h 141"/>
                <a:gd name="T18" fmla="*/ 38 w 353"/>
                <a:gd name="T19" fmla="*/ 99 h 141"/>
                <a:gd name="T20" fmla="*/ 64 w 353"/>
                <a:gd name="T21" fmla="*/ 64 h 141"/>
                <a:gd name="T22" fmla="*/ 67 w 353"/>
                <a:gd name="T23" fmla="*/ 51 h 141"/>
                <a:gd name="T24" fmla="*/ 100 w 353"/>
                <a:gd name="T25" fmla="*/ 51 h 141"/>
                <a:gd name="T26" fmla="*/ 99 w 353"/>
                <a:gd name="T27" fmla="*/ 21 h 141"/>
                <a:gd name="T28" fmla="*/ 67 w 353"/>
                <a:gd name="T29" fmla="*/ 20 h 141"/>
                <a:gd name="T30" fmla="*/ 56 w 353"/>
                <a:gd name="T31" fmla="*/ 99 h 141"/>
                <a:gd name="T32" fmla="*/ 69 w 353"/>
                <a:gd name="T33" fmla="*/ 123 h 141"/>
                <a:gd name="T34" fmla="*/ 104 w 353"/>
                <a:gd name="T35" fmla="*/ 119 h 141"/>
                <a:gd name="T36" fmla="*/ 103 w 353"/>
                <a:gd name="T37" fmla="*/ 79 h 141"/>
                <a:gd name="T38" fmla="*/ 63 w 353"/>
                <a:gd name="T39" fmla="*/ 79 h 141"/>
                <a:gd name="T40" fmla="*/ 214 w 353"/>
                <a:gd name="T41" fmla="*/ 138 h 141"/>
                <a:gd name="T42" fmla="*/ 197 w 353"/>
                <a:gd name="T43" fmla="*/ 31 h 141"/>
                <a:gd name="T44" fmla="*/ 163 w 353"/>
                <a:gd name="T45" fmla="*/ 51 h 141"/>
                <a:gd name="T46" fmla="*/ 188 w 353"/>
                <a:gd name="T47" fmla="*/ 19 h 141"/>
                <a:gd name="T48" fmla="*/ 214 w 353"/>
                <a:gd name="T49" fmla="*/ 0 h 141"/>
                <a:gd name="T50" fmla="*/ 262 w 353"/>
                <a:gd name="T51" fmla="*/ 102 h 141"/>
                <a:gd name="T52" fmla="*/ 289 w 353"/>
                <a:gd name="T53" fmla="*/ 120 h 141"/>
                <a:gd name="T54" fmla="*/ 327 w 353"/>
                <a:gd name="T55" fmla="*/ 118 h 141"/>
                <a:gd name="T56" fmla="*/ 328 w 353"/>
                <a:gd name="T57" fmla="*/ 71 h 141"/>
                <a:gd name="T58" fmla="*/ 292 w 353"/>
                <a:gd name="T59" fmla="*/ 66 h 141"/>
                <a:gd name="T60" fmla="*/ 265 w 353"/>
                <a:gd name="T61" fmla="*/ 73 h 141"/>
                <a:gd name="T62" fmla="*/ 347 w 353"/>
                <a:gd name="T63" fmla="*/ 3 h 141"/>
                <a:gd name="T64" fmla="*/ 292 w 353"/>
                <a:gd name="T65" fmla="*/ 19 h 141"/>
                <a:gd name="T66" fmla="*/ 311 w 353"/>
                <a:gd name="T67" fmla="*/ 47 h 141"/>
                <a:gd name="T68" fmla="*/ 353 w 353"/>
                <a:gd name="T69" fmla="*/ 92 h 141"/>
                <a:gd name="T70" fmla="*/ 307 w 353"/>
                <a:gd name="T71" fmla="*/ 141 h 141"/>
                <a:gd name="T72" fmla="*/ 262 w 353"/>
                <a:gd name="T7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3" h="141">
                  <a:moveTo>
                    <a:pt x="0" y="138"/>
                  </a:moveTo>
                  <a:lnTo>
                    <a:pt x="0" y="119"/>
                  </a:lnTo>
                  <a:lnTo>
                    <a:pt x="19" y="119"/>
                  </a:lnTo>
                  <a:lnTo>
                    <a:pt x="19" y="138"/>
                  </a:lnTo>
                  <a:lnTo>
                    <a:pt x="0" y="138"/>
                  </a:lnTo>
                  <a:close/>
                  <a:moveTo>
                    <a:pt x="64" y="64"/>
                  </a:moveTo>
                  <a:cubicBezTo>
                    <a:pt x="57" y="61"/>
                    <a:pt x="52" y="58"/>
                    <a:pt x="49" y="53"/>
                  </a:cubicBezTo>
                  <a:cubicBezTo>
                    <a:pt x="45" y="48"/>
                    <a:pt x="44" y="42"/>
                    <a:pt x="44" y="36"/>
                  </a:cubicBezTo>
                  <a:cubicBezTo>
                    <a:pt x="44" y="26"/>
                    <a:pt x="47" y="18"/>
                    <a:pt x="55" y="11"/>
                  </a:cubicBezTo>
                  <a:cubicBezTo>
                    <a:pt x="62" y="4"/>
                    <a:pt x="71" y="0"/>
                    <a:pt x="83" y="0"/>
                  </a:cubicBezTo>
                  <a:cubicBezTo>
                    <a:pt x="95" y="0"/>
                    <a:pt x="105" y="4"/>
                    <a:pt x="112" y="11"/>
                  </a:cubicBezTo>
                  <a:cubicBezTo>
                    <a:pt x="120" y="18"/>
                    <a:pt x="123" y="26"/>
                    <a:pt x="123" y="36"/>
                  </a:cubicBezTo>
                  <a:cubicBezTo>
                    <a:pt x="123" y="43"/>
                    <a:pt x="122" y="48"/>
                    <a:pt x="118" y="53"/>
                  </a:cubicBezTo>
                  <a:cubicBezTo>
                    <a:pt x="115" y="58"/>
                    <a:pt x="110" y="61"/>
                    <a:pt x="103" y="64"/>
                  </a:cubicBezTo>
                  <a:cubicBezTo>
                    <a:pt x="111" y="67"/>
                    <a:pt x="118" y="71"/>
                    <a:pt x="122" y="77"/>
                  </a:cubicBezTo>
                  <a:cubicBezTo>
                    <a:pt x="127" y="83"/>
                    <a:pt x="129" y="91"/>
                    <a:pt x="129" y="99"/>
                  </a:cubicBezTo>
                  <a:cubicBezTo>
                    <a:pt x="129" y="111"/>
                    <a:pt x="125" y="121"/>
                    <a:pt x="116" y="129"/>
                  </a:cubicBezTo>
                  <a:cubicBezTo>
                    <a:pt x="108" y="137"/>
                    <a:pt x="97" y="141"/>
                    <a:pt x="83" y="141"/>
                  </a:cubicBezTo>
                  <a:cubicBezTo>
                    <a:pt x="70" y="141"/>
                    <a:pt x="59" y="137"/>
                    <a:pt x="51" y="129"/>
                  </a:cubicBezTo>
                  <a:cubicBezTo>
                    <a:pt x="42" y="121"/>
                    <a:pt x="38" y="111"/>
                    <a:pt x="38" y="99"/>
                  </a:cubicBezTo>
                  <a:cubicBezTo>
                    <a:pt x="38" y="90"/>
                    <a:pt x="41" y="82"/>
                    <a:pt x="45" y="76"/>
                  </a:cubicBezTo>
                  <a:cubicBezTo>
                    <a:pt x="50" y="70"/>
                    <a:pt x="56" y="66"/>
                    <a:pt x="64" y="64"/>
                  </a:cubicBezTo>
                  <a:close/>
                  <a:moveTo>
                    <a:pt x="61" y="35"/>
                  </a:moveTo>
                  <a:cubicBezTo>
                    <a:pt x="61" y="42"/>
                    <a:pt x="63" y="47"/>
                    <a:pt x="67" y="51"/>
                  </a:cubicBezTo>
                  <a:cubicBezTo>
                    <a:pt x="72" y="55"/>
                    <a:pt x="77" y="57"/>
                    <a:pt x="84" y="57"/>
                  </a:cubicBezTo>
                  <a:cubicBezTo>
                    <a:pt x="90" y="57"/>
                    <a:pt x="96" y="55"/>
                    <a:pt x="100" y="51"/>
                  </a:cubicBezTo>
                  <a:cubicBezTo>
                    <a:pt x="104" y="47"/>
                    <a:pt x="106" y="42"/>
                    <a:pt x="106" y="36"/>
                  </a:cubicBezTo>
                  <a:cubicBezTo>
                    <a:pt x="106" y="30"/>
                    <a:pt x="104" y="25"/>
                    <a:pt x="99" y="21"/>
                  </a:cubicBezTo>
                  <a:cubicBezTo>
                    <a:pt x="95" y="16"/>
                    <a:pt x="90" y="14"/>
                    <a:pt x="83" y="14"/>
                  </a:cubicBezTo>
                  <a:cubicBezTo>
                    <a:pt x="77" y="14"/>
                    <a:pt x="72" y="16"/>
                    <a:pt x="67" y="20"/>
                  </a:cubicBezTo>
                  <a:cubicBezTo>
                    <a:pt x="63" y="25"/>
                    <a:pt x="61" y="30"/>
                    <a:pt x="61" y="35"/>
                  </a:cubicBezTo>
                  <a:close/>
                  <a:moveTo>
                    <a:pt x="56" y="99"/>
                  </a:moveTo>
                  <a:cubicBezTo>
                    <a:pt x="56" y="104"/>
                    <a:pt x="57" y="108"/>
                    <a:pt x="59" y="113"/>
                  </a:cubicBezTo>
                  <a:cubicBezTo>
                    <a:pt x="61" y="117"/>
                    <a:pt x="65" y="121"/>
                    <a:pt x="69" y="123"/>
                  </a:cubicBezTo>
                  <a:cubicBezTo>
                    <a:pt x="74" y="126"/>
                    <a:pt x="79" y="127"/>
                    <a:pt x="84" y="127"/>
                  </a:cubicBezTo>
                  <a:cubicBezTo>
                    <a:pt x="92" y="127"/>
                    <a:pt x="98" y="124"/>
                    <a:pt x="104" y="119"/>
                  </a:cubicBezTo>
                  <a:cubicBezTo>
                    <a:pt x="109" y="114"/>
                    <a:pt x="111" y="107"/>
                    <a:pt x="111" y="99"/>
                  </a:cubicBezTo>
                  <a:cubicBezTo>
                    <a:pt x="111" y="91"/>
                    <a:pt x="109" y="85"/>
                    <a:pt x="103" y="79"/>
                  </a:cubicBezTo>
                  <a:cubicBezTo>
                    <a:pt x="98" y="74"/>
                    <a:pt x="91" y="71"/>
                    <a:pt x="83" y="71"/>
                  </a:cubicBezTo>
                  <a:cubicBezTo>
                    <a:pt x="75" y="71"/>
                    <a:pt x="69" y="74"/>
                    <a:pt x="63" y="79"/>
                  </a:cubicBezTo>
                  <a:cubicBezTo>
                    <a:pt x="58" y="84"/>
                    <a:pt x="56" y="91"/>
                    <a:pt x="56" y="99"/>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8" name="Freeform 162"/>
            <p:cNvSpPr>
              <a:spLocks noEditPoints="1"/>
            </p:cNvSpPr>
            <p:nvPr/>
          </p:nvSpPr>
          <p:spPr bwMode="auto">
            <a:xfrm>
              <a:off x="3544570" y="670560"/>
              <a:ext cx="193675" cy="83820"/>
            </a:xfrm>
            <a:custGeom>
              <a:avLst/>
              <a:gdLst>
                <a:gd name="T0" fmla="*/ 0 w 326"/>
                <a:gd name="T1" fmla="*/ 119 h 141"/>
                <a:gd name="T2" fmla="*/ 19 w 326"/>
                <a:gd name="T3" fmla="*/ 138 h 141"/>
                <a:gd name="T4" fmla="*/ 38 w 326"/>
                <a:gd name="T5" fmla="*/ 71 h 141"/>
                <a:gd name="T6" fmla="*/ 58 w 326"/>
                <a:gd name="T7" fmla="*/ 8 h 141"/>
                <a:gd name="T8" fmla="*/ 103 w 326"/>
                <a:gd name="T9" fmla="*/ 5 h 141"/>
                <a:gd name="T10" fmla="*/ 125 w 326"/>
                <a:gd name="T11" fmla="*/ 38 h 141"/>
                <a:gd name="T12" fmla="*/ 123 w 326"/>
                <a:gd name="T13" fmla="*/ 110 h 141"/>
                <a:gd name="T14" fmla="*/ 83 w 326"/>
                <a:gd name="T15" fmla="*/ 141 h 141"/>
                <a:gd name="T16" fmla="*/ 38 w 326"/>
                <a:gd name="T17" fmla="*/ 71 h 141"/>
                <a:gd name="T18" fmla="*/ 64 w 326"/>
                <a:gd name="T19" fmla="*/ 116 h 141"/>
                <a:gd name="T20" fmla="*/ 103 w 326"/>
                <a:gd name="T21" fmla="*/ 116 h 141"/>
                <a:gd name="T22" fmla="*/ 103 w 326"/>
                <a:gd name="T23" fmla="*/ 26 h 141"/>
                <a:gd name="T24" fmla="*/ 64 w 326"/>
                <a:gd name="T25" fmla="*/ 24 h 141"/>
                <a:gd name="T26" fmla="*/ 153 w 326"/>
                <a:gd name="T27" fmla="*/ 107 h 141"/>
                <a:gd name="T28" fmla="*/ 177 w 326"/>
                <a:gd name="T29" fmla="*/ 122 h 141"/>
                <a:gd name="T30" fmla="*/ 206 w 326"/>
                <a:gd name="T31" fmla="*/ 123 h 141"/>
                <a:gd name="T32" fmla="*/ 221 w 326"/>
                <a:gd name="T33" fmla="*/ 98 h 141"/>
                <a:gd name="T34" fmla="*/ 224 w 326"/>
                <a:gd name="T35" fmla="*/ 74 h 141"/>
                <a:gd name="T36" fmla="*/ 191 w 326"/>
                <a:gd name="T37" fmla="*/ 92 h 141"/>
                <a:gd name="T38" fmla="*/ 150 w 326"/>
                <a:gd name="T39" fmla="*/ 47 h 141"/>
                <a:gd name="T40" fmla="*/ 194 w 326"/>
                <a:gd name="T41" fmla="*/ 0 h 141"/>
                <a:gd name="T42" fmla="*/ 235 w 326"/>
                <a:gd name="T43" fmla="*/ 28 h 141"/>
                <a:gd name="T44" fmla="*/ 235 w 326"/>
                <a:gd name="T45" fmla="*/ 109 h 141"/>
                <a:gd name="T46" fmla="*/ 192 w 326"/>
                <a:gd name="T47" fmla="*/ 141 h 141"/>
                <a:gd name="T48" fmla="*/ 153 w 326"/>
                <a:gd name="T49" fmla="*/ 107 h 141"/>
                <a:gd name="T50" fmla="*/ 214 w 326"/>
                <a:gd name="T51" fmla="*/ 23 h 141"/>
                <a:gd name="T52" fmla="*/ 176 w 326"/>
                <a:gd name="T53" fmla="*/ 24 h 141"/>
                <a:gd name="T54" fmla="*/ 176 w 326"/>
                <a:gd name="T55" fmla="*/ 69 h 141"/>
                <a:gd name="T56" fmla="*/ 214 w 326"/>
                <a:gd name="T57" fmla="*/ 69 h 141"/>
                <a:gd name="T58" fmla="*/ 326 w 326"/>
                <a:gd name="T59" fmla="*/ 138 h 141"/>
                <a:gd name="T60" fmla="*/ 309 w 326"/>
                <a:gd name="T61" fmla="*/ 31 h 141"/>
                <a:gd name="T62" fmla="*/ 275 w 326"/>
                <a:gd name="T63" fmla="*/ 51 h 141"/>
                <a:gd name="T64" fmla="*/ 300 w 326"/>
                <a:gd name="T65" fmla="*/ 19 h 141"/>
                <a:gd name="T66" fmla="*/ 326 w 326"/>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9" name="Freeform 163"/>
            <p:cNvSpPr>
              <a:spLocks noEditPoints="1"/>
            </p:cNvSpPr>
            <p:nvPr/>
          </p:nvSpPr>
          <p:spPr bwMode="auto">
            <a:xfrm>
              <a:off x="1366520" y="861060"/>
              <a:ext cx="215900" cy="83820"/>
            </a:xfrm>
            <a:custGeom>
              <a:avLst/>
              <a:gdLst>
                <a:gd name="T0" fmla="*/ 17 w 362"/>
                <a:gd name="T1" fmla="*/ 100 h 141"/>
                <a:gd name="T2" fmla="*/ 44 w 362"/>
                <a:gd name="T3" fmla="*/ 127 h 141"/>
                <a:gd name="T4" fmla="*/ 73 w 362"/>
                <a:gd name="T5" fmla="*/ 98 h 141"/>
                <a:gd name="T6" fmla="*/ 46 w 362"/>
                <a:gd name="T7" fmla="*/ 71 h 141"/>
                <a:gd name="T8" fmla="*/ 36 w 362"/>
                <a:gd name="T9" fmla="*/ 58 h 141"/>
                <a:gd name="T10" fmla="*/ 58 w 362"/>
                <a:gd name="T11" fmla="*/ 53 h 141"/>
                <a:gd name="T12" fmla="*/ 60 w 362"/>
                <a:gd name="T13" fmla="*/ 20 h 141"/>
                <a:gd name="T14" fmla="*/ 28 w 362"/>
                <a:gd name="T15" fmla="*/ 20 h 141"/>
                <a:gd name="T16" fmla="*/ 2 w 362"/>
                <a:gd name="T17" fmla="*/ 36 h 141"/>
                <a:gd name="T18" fmla="*/ 43 w 362"/>
                <a:gd name="T19" fmla="*/ 0 h 141"/>
                <a:gd name="T20" fmla="*/ 79 w 362"/>
                <a:gd name="T21" fmla="*/ 18 h 141"/>
                <a:gd name="T22" fmla="*/ 79 w 362"/>
                <a:gd name="T23" fmla="*/ 52 h 141"/>
                <a:gd name="T24" fmla="*/ 84 w 362"/>
                <a:gd name="T25" fmla="*/ 76 h 141"/>
                <a:gd name="T26" fmla="*/ 77 w 362"/>
                <a:gd name="T27" fmla="*/ 128 h 141"/>
                <a:gd name="T28" fmla="*/ 14 w 362"/>
                <a:gd name="T29" fmla="*/ 130 h 141"/>
                <a:gd name="T30" fmla="*/ 122 w 362"/>
                <a:gd name="T31" fmla="*/ 138 h 141"/>
                <a:gd name="T32" fmla="*/ 141 w 362"/>
                <a:gd name="T33" fmla="*/ 119 h 141"/>
                <a:gd name="T34" fmla="*/ 122 w 362"/>
                <a:gd name="T35" fmla="*/ 138 h 141"/>
                <a:gd name="T36" fmla="*/ 165 w 362"/>
                <a:gd name="T37" fmla="*/ 31 h 141"/>
                <a:gd name="T38" fmla="*/ 205 w 362"/>
                <a:gd name="T39" fmla="*/ 0 h 141"/>
                <a:gd name="T40" fmla="*/ 238 w 362"/>
                <a:gd name="T41" fmla="*/ 18 h 141"/>
                <a:gd name="T42" fmla="*/ 250 w 362"/>
                <a:gd name="T43" fmla="*/ 71 h 141"/>
                <a:gd name="T44" fmla="*/ 230 w 362"/>
                <a:gd name="T45" fmla="*/ 133 h 141"/>
                <a:gd name="T46" fmla="*/ 174 w 362"/>
                <a:gd name="T47" fmla="*/ 126 h 141"/>
                <a:gd name="T48" fmla="*/ 178 w 362"/>
                <a:gd name="T49" fmla="*/ 71 h 141"/>
                <a:gd name="T50" fmla="*/ 205 w 362"/>
                <a:gd name="T51" fmla="*/ 127 h 141"/>
                <a:gd name="T52" fmla="*/ 233 w 362"/>
                <a:gd name="T53" fmla="*/ 71 h 141"/>
                <a:gd name="T54" fmla="*/ 205 w 362"/>
                <a:gd name="T55" fmla="*/ 14 h 141"/>
                <a:gd name="T56" fmla="*/ 178 w 362"/>
                <a:gd name="T57" fmla="*/ 71 h 141"/>
                <a:gd name="T58" fmla="*/ 277 w 362"/>
                <a:gd name="T59" fmla="*/ 31 h 141"/>
                <a:gd name="T60" fmla="*/ 317 w 362"/>
                <a:gd name="T61" fmla="*/ 0 h 141"/>
                <a:gd name="T62" fmla="*/ 350 w 362"/>
                <a:gd name="T63" fmla="*/ 18 h 141"/>
                <a:gd name="T64" fmla="*/ 362 w 362"/>
                <a:gd name="T65" fmla="*/ 71 h 141"/>
                <a:gd name="T66" fmla="*/ 342 w 362"/>
                <a:gd name="T67" fmla="*/ 133 h 141"/>
                <a:gd name="T68" fmla="*/ 286 w 362"/>
                <a:gd name="T69" fmla="*/ 126 h 141"/>
                <a:gd name="T70" fmla="*/ 290 w 362"/>
                <a:gd name="T71" fmla="*/ 71 h 141"/>
                <a:gd name="T72" fmla="*/ 317 w 362"/>
                <a:gd name="T73" fmla="*/ 127 h 141"/>
                <a:gd name="T74" fmla="*/ 345 w 362"/>
                <a:gd name="T75" fmla="*/ 71 h 141"/>
                <a:gd name="T76" fmla="*/ 317 w 362"/>
                <a:gd name="T77" fmla="*/ 14 h 141"/>
                <a:gd name="T78" fmla="*/ 290 w 362"/>
                <a:gd name="T79"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2"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160" y="71"/>
                  </a:moveTo>
                  <a:cubicBezTo>
                    <a:pt x="160" y="54"/>
                    <a:pt x="162" y="41"/>
                    <a:pt x="165" y="31"/>
                  </a:cubicBezTo>
                  <a:cubicBezTo>
                    <a:pt x="169" y="21"/>
                    <a:pt x="174" y="14"/>
                    <a:pt x="180" y="8"/>
                  </a:cubicBezTo>
                  <a:cubicBezTo>
                    <a:pt x="187" y="3"/>
                    <a:pt x="195" y="0"/>
                    <a:pt x="205" y="0"/>
                  </a:cubicBezTo>
                  <a:cubicBezTo>
                    <a:pt x="213" y="0"/>
                    <a:pt x="219" y="2"/>
                    <a:pt x="225" y="5"/>
                  </a:cubicBezTo>
                  <a:cubicBezTo>
                    <a:pt x="230" y="8"/>
                    <a:pt x="235" y="12"/>
                    <a:pt x="238" y="18"/>
                  </a:cubicBezTo>
                  <a:cubicBezTo>
                    <a:pt x="242" y="23"/>
                    <a:pt x="245" y="30"/>
                    <a:pt x="247" y="38"/>
                  </a:cubicBezTo>
                  <a:cubicBezTo>
                    <a:pt x="249" y="46"/>
                    <a:pt x="250" y="57"/>
                    <a:pt x="250" y="71"/>
                  </a:cubicBezTo>
                  <a:cubicBezTo>
                    <a:pt x="250" y="87"/>
                    <a:pt x="248" y="100"/>
                    <a:pt x="245" y="110"/>
                  </a:cubicBezTo>
                  <a:cubicBezTo>
                    <a:pt x="242" y="120"/>
                    <a:pt x="237" y="127"/>
                    <a:pt x="230" y="133"/>
                  </a:cubicBezTo>
                  <a:cubicBezTo>
                    <a:pt x="224" y="138"/>
                    <a:pt x="215" y="141"/>
                    <a:pt x="205" y="141"/>
                  </a:cubicBezTo>
                  <a:cubicBezTo>
                    <a:pt x="192" y="141"/>
                    <a:pt x="182" y="136"/>
                    <a:pt x="174" y="126"/>
                  </a:cubicBezTo>
                  <a:cubicBezTo>
                    <a:pt x="165" y="115"/>
                    <a:pt x="160" y="97"/>
                    <a:pt x="160" y="71"/>
                  </a:cubicBezTo>
                  <a:close/>
                  <a:moveTo>
                    <a:pt x="178" y="71"/>
                  </a:moveTo>
                  <a:cubicBezTo>
                    <a:pt x="178" y="93"/>
                    <a:pt x="180" y="108"/>
                    <a:pt x="186" y="116"/>
                  </a:cubicBezTo>
                  <a:cubicBezTo>
                    <a:pt x="191" y="123"/>
                    <a:pt x="198" y="127"/>
                    <a:pt x="205" y="127"/>
                  </a:cubicBezTo>
                  <a:cubicBezTo>
                    <a:pt x="213" y="127"/>
                    <a:pt x="220" y="123"/>
                    <a:pt x="225" y="116"/>
                  </a:cubicBezTo>
                  <a:cubicBezTo>
                    <a:pt x="230" y="108"/>
                    <a:pt x="233" y="93"/>
                    <a:pt x="233" y="71"/>
                  </a:cubicBezTo>
                  <a:cubicBezTo>
                    <a:pt x="233" y="48"/>
                    <a:pt x="230" y="33"/>
                    <a:pt x="225" y="26"/>
                  </a:cubicBezTo>
                  <a:cubicBezTo>
                    <a:pt x="220" y="18"/>
                    <a:pt x="213" y="14"/>
                    <a:pt x="205" y="14"/>
                  </a:cubicBezTo>
                  <a:cubicBezTo>
                    <a:pt x="197" y="14"/>
                    <a:pt x="191" y="18"/>
                    <a:pt x="186" y="24"/>
                  </a:cubicBezTo>
                  <a:cubicBezTo>
                    <a:pt x="181" y="33"/>
                    <a:pt x="178" y="48"/>
                    <a:pt x="178" y="71"/>
                  </a:cubicBezTo>
                  <a:close/>
                  <a:moveTo>
                    <a:pt x="272" y="71"/>
                  </a:moveTo>
                  <a:cubicBezTo>
                    <a:pt x="272" y="54"/>
                    <a:pt x="274" y="41"/>
                    <a:pt x="277" y="31"/>
                  </a:cubicBezTo>
                  <a:cubicBezTo>
                    <a:pt x="281" y="21"/>
                    <a:pt x="286" y="14"/>
                    <a:pt x="292" y="8"/>
                  </a:cubicBezTo>
                  <a:cubicBezTo>
                    <a:pt x="299" y="3"/>
                    <a:pt x="307" y="0"/>
                    <a:pt x="317" y="0"/>
                  </a:cubicBezTo>
                  <a:cubicBezTo>
                    <a:pt x="325" y="0"/>
                    <a:pt x="331" y="2"/>
                    <a:pt x="337" y="5"/>
                  </a:cubicBezTo>
                  <a:cubicBezTo>
                    <a:pt x="342" y="8"/>
                    <a:pt x="347" y="12"/>
                    <a:pt x="350" y="18"/>
                  </a:cubicBezTo>
                  <a:cubicBezTo>
                    <a:pt x="354" y="23"/>
                    <a:pt x="357" y="30"/>
                    <a:pt x="359" y="38"/>
                  </a:cubicBezTo>
                  <a:cubicBezTo>
                    <a:pt x="361" y="46"/>
                    <a:pt x="362" y="57"/>
                    <a:pt x="362" y="71"/>
                  </a:cubicBezTo>
                  <a:cubicBezTo>
                    <a:pt x="362" y="87"/>
                    <a:pt x="360" y="100"/>
                    <a:pt x="357" y="110"/>
                  </a:cubicBezTo>
                  <a:cubicBezTo>
                    <a:pt x="354" y="120"/>
                    <a:pt x="349" y="127"/>
                    <a:pt x="342" y="133"/>
                  </a:cubicBezTo>
                  <a:cubicBezTo>
                    <a:pt x="336" y="138"/>
                    <a:pt x="327" y="141"/>
                    <a:pt x="317" y="141"/>
                  </a:cubicBezTo>
                  <a:cubicBezTo>
                    <a:pt x="304" y="141"/>
                    <a:pt x="294" y="136"/>
                    <a:pt x="286" y="126"/>
                  </a:cubicBezTo>
                  <a:cubicBezTo>
                    <a:pt x="277" y="115"/>
                    <a:pt x="272" y="97"/>
                    <a:pt x="272" y="71"/>
                  </a:cubicBezTo>
                  <a:close/>
                  <a:moveTo>
                    <a:pt x="290" y="71"/>
                  </a:moveTo>
                  <a:cubicBezTo>
                    <a:pt x="290" y="93"/>
                    <a:pt x="292" y="108"/>
                    <a:pt x="298" y="116"/>
                  </a:cubicBezTo>
                  <a:cubicBezTo>
                    <a:pt x="303" y="123"/>
                    <a:pt x="310" y="127"/>
                    <a:pt x="317" y="127"/>
                  </a:cubicBezTo>
                  <a:cubicBezTo>
                    <a:pt x="325" y="127"/>
                    <a:pt x="332" y="123"/>
                    <a:pt x="337" y="116"/>
                  </a:cubicBezTo>
                  <a:cubicBezTo>
                    <a:pt x="342" y="108"/>
                    <a:pt x="345" y="93"/>
                    <a:pt x="345" y="71"/>
                  </a:cubicBezTo>
                  <a:cubicBezTo>
                    <a:pt x="345" y="48"/>
                    <a:pt x="342" y="33"/>
                    <a:pt x="337" y="26"/>
                  </a:cubicBezTo>
                  <a:cubicBezTo>
                    <a:pt x="332" y="18"/>
                    <a:pt x="325" y="14"/>
                    <a:pt x="317" y="14"/>
                  </a:cubicBezTo>
                  <a:cubicBezTo>
                    <a:pt x="309" y="14"/>
                    <a:pt x="303" y="18"/>
                    <a:pt x="298" y="24"/>
                  </a:cubicBezTo>
                  <a:cubicBezTo>
                    <a:pt x="293" y="33"/>
                    <a:pt x="290" y="48"/>
                    <a:pt x="290" y="71"/>
                  </a:cubicBezTo>
                  <a:close/>
                </a:path>
              </a:pathLst>
            </a:custGeom>
            <a:solidFill>
              <a:srgbClr val="FFFF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0" name="Freeform 164"/>
            <p:cNvSpPr>
              <a:spLocks noEditPoints="1"/>
            </p:cNvSpPr>
            <p:nvPr/>
          </p:nvSpPr>
          <p:spPr bwMode="auto">
            <a:xfrm>
              <a:off x="2090420" y="861060"/>
              <a:ext cx="120650" cy="83820"/>
            </a:xfrm>
            <a:custGeom>
              <a:avLst/>
              <a:gdLst>
                <a:gd name="T0" fmla="*/ 26 w 202"/>
                <a:gd name="T1" fmla="*/ 64 h 141"/>
                <a:gd name="T2" fmla="*/ 11 w 202"/>
                <a:gd name="T3" fmla="*/ 53 h 141"/>
                <a:gd name="T4" fmla="*/ 6 w 202"/>
                <a:gd name="T5" fmla="*/ 36 h 141"/>
                <a:gd name="T6" fmla="*/ 17 w 202"/>
                <a:gd name="T7" fmla="*/ 11 h 141"/>
                <a:gd name="T8" fmla="*/ 45 w 202"/>
                <a:gd name="T9" fmla="*/ 0 h 141"/>
                <a:gd name="T10" fmla="*/ 74 w 202"/>
                <a:gd name="T11" fmla="*/ 11 h 141"/>
                <a:gd name="T12" fmla="*/ 85 w 202"/>
                <a:gd name="T13" fmla="*/ 36 h 141"/>
                <a:gd name="T14" fmla="*/ 80 w 202"/>
                <a:gd name="T15" fmla="*/ 53 h 141"/>
                <a:gd name="T16" fmla="*/ 65 w 202"/>
                <a:gd name="T17" fmla="*/ 64 h 141"/>
                <a:gd name="T18" fmla="*/ 84 w 202"/>
                <a:gd name="T19" fmla="*/ 77 h 141"/>
                <a:gd name="T20" fmla="*/ 91 w 202"/>
                <a:gd name="T21" fmla="*/ 99 h 141"/>
                <a:gd name="T22" fmla="*/ 78 w 202"/>
                <a:gd name="T23" fmla="*/ 129 h 141"/>
                <a:gd name="T24" fmla="*/ 45 w 202"/>
                <a:gd name="T25" fmla="*/ 141 h 141"/>
                <a:gd name="T26" fmla="*/ 13 w 202"/>
                <a:gd name="T27" fmla="*/ 129 h 141"/>
                <a:gd name="T28" fmla="*/ 0 w 202"/>
                <a:gd name="T29" fmla="*/ 99 h 141"/>
                <a:gd name="T30" fmla="*/ 7 w 202"/>
                <a:gd name="T31" fmla="*/ 76 h 141"/>
                <a:gd name="T32" fmla="*/ 26 w 202"/>
                <a:gd name="T33" fmla="*/ 64 h 141"/>
                <a:gd name="T34" fmla="*/ 23 w 202"/>
                <a:gd name="T35" fmla="*/ 35 h 141"/>
                <a:gd name="T36" fmla="*/ 29 w 202"/>
                <a:gd name="T37" fmla="*/ 51 h 141"/>
                <a:gd name="T38" fmla="*/ 46 w 202"/>
                <a:gd name="T39" fmla="*/ 57 h 141"/>
                <a:gd name="T40" fmla="*/ 62 w 202"/>
                <a:gd name="T41" fmla="*/ 51 h 141"/>
                <a:gd name="T42" fmla="*/ 68 w 202"/>
                <a:gd name="T43" fmla="*/ 36 h 141"/>
                <a:gd name="T44" fmla="*/ 61 w 202"/>
                <a:gd name="T45" fmla="*/ 21 h 141"/>
                <a:gd name="T46" fmla="*/ 45 w 202"/>
                <a:gd name="T47" fmla="*/ 14 h 141"/>
                <a:gd name="T48" fmla="*/ 29 w 202"/>
                <a:gd name="T49" fmla="*/ 20 h 141"/>
                <a:gd name="T50" fmla="*/ 23 w 202"/>
                <a:gd name="T51" fmla="*/ 35 h 141"/>
                <a:gd name="T52" fmla="*/ 18 w 202"/>
                <a:gd name="T53" fmla="*/ 99 h 141"/>
                <a:gd name="T54" fmla="*/ 21 w 202"/>
                <a:gd name="T55" fmla="*/ 113 h 141"/>
                <a:gd name="T56" fmla="*/ 31 w 202"/>
                <a:gd name="T57" fmla="*/ 123 h 141"/>
                <a:gd name="T58" fmla="*/ 46 w 202"/>
                <a:gd name="T59" fmla="*/ 127 h 141"/>
                <a:gd name="T60" fmla="*/ 66 w 202"/>
                <a:gd name="T61" fmla="*/ 119 h 141"/>
                <a:gd name="T62" fmla="*/ 73 w 202"/>
                <a:gd name="T63" fmla="*/ 99 h 141"/>
                <a:gd name="T64" fmla="*/ 65 w 202"/>
                <a:gd name="T65" fmla="*/ 79 h 141"/>
                <a:gd name="T66" fmla="*/ 45 w 202"/>
                <a:gd name="T67" fmla="*/ 71 h 141"/>
                <a:gd name="T68" fmla="*/ 25 w 202"/>
                <a:gd name="T69" fmla="*/ 79 h 141"/>
                <a:gd name="T70" fmla="*/ 18 w 202"/>
                <a:gd name="T71" fmla="*/ 99 h 141"/>
                <a:gd name="T72" fmla="*/ 112 w 202"/>
                <a:gd name="T73" fmla="*/ 71 h 141"/>
                <a:gd name="T74" fmla="*/ 117 w 202"/>
                <a:gd name="T75" fmla="*/ 31 h 141"/>
                <a:gd name="T76" fmla="*/ 132 w 202"/>
                <a:gd name="T77" fmla="*/ 8 h 141"/>
                <a:gd name="T78" fmla="*/ 157 w 202"/>
                <a:gd name="T79" fmla="*/ 0 h 141"/>
                <a:gd name="T80" fmla="*/ 177 w 202"/>
                <a:gd name="T81" fmla="*/ 5 h 141"/>
                <a:gd name="T82" fmla="*/ 190 w 202"/>
                <a:gd name="T83" fmla="*/ 18 h 141"/>
                <a:gd name="T84" fmla="*/ 199 w 202"/>
                <a:gd name="T85" fmla="*/ 38 h 141"/>
                <a:gd name="T86" fmla="*/ 202 w 202"/>
                <a:gd name="T87" fmla="*/ 71 h 141"/>
                <a:gd name="T88" fmla="*/ 197 w 202"/>
                <a:gd name="T89" fmla="*/ 110 h 141"/>
                <a:gd name="T90" fmla="*/ 182 w 202"/>
                <a:gd name="T91" fmla="*/ 133 h 141"/>
                <a:gd name="T92" fmla="*/ 157 w 202"/>
                <a:gd name="T93" fmla="*/ 141 h 141"/>
                <a:gd name="T94" fmla="*/ 126 w 202"/>
                <a:gd name="T95" fmla="*/ 126 h 141"/>
                <a:gd name="T96" fmla="*/ 112 w 202"/>
                <a:gd name="T97" fmla="*/ 71 h 141"/>
                <a:gd name="T98" fmla="*/ 130 w 202"/>
                <a:gd name="T99" fmla="*/ 71 h 141"/>
                <a:gd name="T100" fmla="*/ 138 w 202"/>
                <a:gd name="T101" fmla="*/ 116 h 141"/>
                <a:gd name="T102" fmla="*/ 157 w 202"/>
                <a:gd name="T103" fmla="*/ 127 h 141"/>
                <a:gd name="T104" fmla="*/ 177 w 202"/>
                <a:gd name="T105" fmla="*/ 116 h 141"/>
                <a:gd name="T106" fmla="*/ 185 w 202"/>
                <a:gd name="T107" fmla="*/ 71 h 141"/>
                <a:gd name="T108" fmla="*/ 177 w 202"/>
                <a:gd name="T109" fmla="*/ 26 h 141"/>
                <a:gd name="T110" fmla="*/ 157 w 202"/>
                <a:gd name="T111" fmla="*/ 14 h 141"/>
                <a:gd name="T112" fmla="*/ 138 w 202"/>
                <a:gd name="T113" fmla="*/ 24 h 141"/>
                <a:gd name="T114" fmla="*/ 130 w 202"/>
                <a:gd name="T11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1" name="Freeform 165"/>
            <p:cNvSpPr>
              <a:spLocks noEditPoints="1"/>
            </p:cNvSpPr>
            <p:nvPr/>
          </p:nvSpPr>
          <p:spPr bwMode="auto">
            <a:xfrm>
              <a:off x="2630170" y="861060"/>
              <a:ext cx="210185" cy="83820"/>
            </a:xfrm>
            <a:custGeom>
              <a:avLst/>
              <a:gdLst>
                <a:gd name="T0" fmla="*/ 0 w 353"/>
                <a:gd name="T1" fmla="*/ 119 h 141"/>
                <a:gd name="T2" fmla="*/ 19 w 353"/>
                <a:gd name="T3" fmla="*/ 138 h 141"/>
                <a:gd name="T4" fmla="*/ 38 w 353"/>
                <a:gd name="T5" fmla="*/ 102 h 141"/>
                <a:gd name="T6" fmla="*/ 65 w 353"/>
                <a:gd name="T7" fmla="*/ 120 h 141"/>
                <a:gd name="T8" fmla="*/ 103 w 353"/>
                <a:gd name="T9" fmla="*/ 118 h 141"/>
                <a:gd name="T10" fmla="*/ 104 w 353"/>
                <a:gd name="T11" fmla="*/ 71 h 141"/>
                <a:gd name="T12" fmla="*/ 68 w 353"/>
                <a:gd name="T13" fmla="*/ 66 h 141"/>
                <a:gd name="T14" fmla="*/ 41 w 353"/>
                <a:gd name="T15" fmla="*/ 73 h 141"/>
                <a:gd name="T16" fmla="*/ 123 w 353"/>
                <a:gd name="T17" fmla="*/ 3 h 141"/>
                <a:gd name="T18" fmla="*/ 68 w 353"/>
                <a:gd name="T19" fmla="*/ 19 h 141"/>
                <a:gd name="T20" fmla="*/ 87 w 353"/>
                <a:gd name="T21" fmla="*/ 47 h 141"/>
                <a:gd name="T22" fmla="*/ 129 w 353"/>
                <a:gd name="T23" fmla="*/ 92 h 141"/>
                <a:gd name="T24" fmla="*/ 83 w 353"/>
                <a:gd name="T25" fmla="*/ 141 h 141"/>
                <a:gd name="T26" fmla="*/ 38 w 353"/>
                <a:gd name="T27" fmla="*/ 102 h 141"/>
                <a:gd name="T28" fmla="*/ 169 w 353"/>
                <a:gd name="T29" fmla="*/ 105 h 141"/>
                <a:gd name="T30" fmla="*/ 192 w 353"/>
                <a:gd name="T31" fmla="*/ 127 h 141"/>
                <a:gd name="T32" fmla="*/ 215 w 353"/>
                <a:gd name="T33" fmla="*/ 114 h 141"/>
                <a:gd name="T34" fmla="*/ 224 w 353"/>
                <a:gd name="T35" fmla="*/ 77 h 141"/>
                <a:gd name="T36" fmla="*/ 210 w 353"/>
                <a:gd name="T37" fmla="*/ 87 h 141"/>
                <a:gd name="T38" fmla="*/ 162 w 353"/>
                <a:gd name="T39" fmla="*/ 80 h 141"/>
                <a:gd name="T40" fmla="*/ 163 w 353"/>
                <a:gd name="T41" fmla="*/ 13 h 141"/>
                <a:gd name="T42" fmla="*/ 218 w 353"/>
                <a:gd name="T43" fmla="*/ 8 h 141"/>
                <a:gd name="T44" fmla="*/ 241 w 353"/>
                <a:gd name="T45" fmla="*/ 67 h 141"/>
                <a:gd name="T46" fmla="*/ 218 w 353"/>
                <a:gd name="T47" fmla="*/ 133 h 141"/>
                <a:gd name="T48" fmla="*/ 165 w 353"/>
                <a:gd name="T49" fmla="*/ 132 h 141"/>
                <a:gd name="T50" fmla="*/ 222 w 353"/>
                <a:gd name="T51" fmla="*/ 46 h 141"/>
                <a:gd name="T52" fmla="*/ 196 w 353"/>
                <a:gd name="T53" fmla="*/ 14 h 141"/>
                <a:gd name="T54" fmla="*/ 168 w 353"/>
                <a:gd name="T55" fmla="*/ 47 h 141"/>
                <a:gd name="T56" fmla="*/ 195 w 353"/>
                <a:gd name="T57" fmla="*/ 77 h 141"/>
                <a:gd name="T58" fmla="*/ 222 w 353"/>
                <a:gd name="T59" fmla="*/ 46 h 141"/>
                <a:gd name="T60" fmla="*/ 280 w 353"/>
                <a:gd name="T61" fmla="*/ 101 h 141"/>
                <a:gd name="T62" fmla="*/ 307 w 353"/>
                <a:gd name="T63" fmla="*/ 127 h 141"/>
                <a:gd name="T64" fmla="*/ 336 w 353"/>
                <a:gd name="T65" fmla="*/ 93 h 141"/>
                <a:gd name="T66" fmla="*/ 306 w 353"/>
                <a:gd name="T67" fmla="*/ 62 h 141"/>
                <a:gd name="T68" fmla="*/ 281 w 353"/>
                <a:gd name="T69" fmla="*/ 75 h 141"/>
                <a:gd name="T70" fmla="*/ 279 w 353"/>
                <a:gd name="T71" fmla="*/ 3 h 141"/>
                <a:gd name="T72" fmla="*/ 347 w 353"/>
                <a:gd name="T73" fmla="*/ 19 h 141"/>
                <a:gd name="T74" fmla="*/ 285 w 353"/>
                <a:gd name="T75" fmla="*/ 56 h 141"/>
                <a:gd name="T76" fmla="*/ 341 w 353"/>
                <a:gd name="T77" fmla="*/ 60 h 141"/>
                <a:gd name="T78" fmla="*/ 343 w 353"/>
                <a:gd name="T79" fmla="*/ 124 h 141"/>
                <a:gd name="T80" fmla="*/ 276 w 353"/>
                <a:gd name="T81"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3" h="141">
                  <a:moveTo>
                    <a:pt x="0" y="138"/>
                  </a:moveTo>
                  <a:lnTo>
                    <a:pt x="0" y="119"/>
                  </a:lnTo>
                  <a:lnTo>
                    <a:pt x="19" y="119"/>
                  </a:lnTo>
                  <a:lnTo>
                    <a:pt x="19" y="138"/>
                  </a:lnTo>
                  <a:lnTo>
                    <a:pt x="0" y="138"/>
                  </a:lnTo>
                  <a:close/>
                  <a:moveTo>
                    <a:pt x="38" y="102"/>
                  </a:moveTo>
                  <a:lnTo>
                    <a:pt x="56" y="101"/>
                  </a:lnTo>
                  <a:cubicBezTo>
                    <a:pt x="58" y="110"/>
                    <a:pt x="61" y="116"/>
                    <a:pt x="65" y="120"/>
                  </a:cubicBezTo>
                  <a:cubicBezTo>
                    <a:pt x="70" y="125"/>
                    <a:pt x="76" y="127"/>
                    <a:pt x="83" y="127"/>
                  </a:cubicBezTo>
                  <a:cubicBezTo>
                    <a:pt x="91" y="127"/>
                    <a:pt x="98" y="124"/>
                    <a:pt x="103" y="118"/>
                  </a:cubicBezTo>
                  <a:cubicBezTo>
                    <a:pt x="109" y="112"/>
                    <a:pt x="112" y="103"/>
                    <a:pt x="112" y="93"/>
                  </a:cubicBezTo>
                  <a:cubicBezTo>
                    <a:pt x="112" y="84"/>
                    <a:pt x="109" y="76"/>
                    <a:pt x="104" y="71"/>
                  </a:cubicBezTo>
                  <a:cubicBezTo>
                    <a:pt x="98" y="65"/>
                    <a:pt x="91" y="62"/>
                    <a:pt x="82" y="62"/>
                  </a:cubicBezTo>
                  <a:cubicBezTo>
                    <a:pt x="77" y="62"/>
                    <a:pt x="72" y="63"/>
                    <a:pt x="68" y="66"/>
                  </a:cubicBezTo>
                  <a:cubicBezTo>
                    <a:pt x="63" y="68"/>
                    <a:pt x="60" y="72"/>
                    <a:pt x="57" y="75"/>
                  </a:cubicBezTo>
                  <a:lnTo>
                    <a:pt x="41" y="73"/>
                  </a:lnTo>
                  <a:lnTo>
                    <a:pt x="55" y="3"/>
                  </a:lnTo>
                  <a:lnTo>
                    <a:pt x="123" y="3"/>
                  </a:lnTo>
                  <a:lnTo>
                    <a:pt x="123" y="19"/>
                  </a:lnTo>
                  <a:lnTo>
                    <a:pt x="68" y="19"/>
                  </a:lnTo>
                  <a:lnTo>
                    <a:pt x="61" y="56"/>
                  </a:lnTo>
                  <a:cubicBezTo>
                    <a:pt x="69" y="50"/>
                    <a:pt x="78" y="47"/>
                    <a:pt x="87" y="47"/>
                  </a:cubicBezTo>
                  <a:cubicBezTo>
                    <a:pt x="99" y="47"/>
                    <a:pt x="109" y="51"/>
                    <a:pt x="117" y="60"/>
                  </a:cubicBezTo>
                  <a:cubicBezTo>
                    <a:pt x="125" y="68"/>
                    <a:pt x="129" y="79"/>
                    <a:pt x="129" y="92"/>
                  </a:cubicBezTo>
                  <a:cubicBezTo>
                    <a:pt x="129" y="104"/>
                    <a:pt x="126" y="115"/>
                    <a:pt x="119" y="124"/>
                  </a:cubicBezTo>
                  <a:cubicBezTo>
                    <a:pt x="110" y="135"/>
                    <a:pt x="98" y="141"/>
                    <a:pt x="83" y="141"/>
                  </a:cubicBezTo>
                  <a:cubicBezTo>
                    <a:pt x="70" y="141"/>
                    <a:pt x="60" y="137"/>
                    <a:pt x="52" y="130"/>
                  </a:cubicBezTo>
                  <a:cubicBezTo>
                    <a:pt x="44" y="123"/>
                    <a:pt x="40" y="114"/>
                    <a:pt x="38" y="102"/>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2" name="Freeform 166"/>
            <p:cNvSpPr>
              <a:spLocks noEditPoints="1"/>
            </p:cNvSpPr>
            <p:nvPr/>
          </p:nvSpPr>
          <p:spPr bwMode="auto">
            <a:xfrm>
              <a:off x="3544570" y="861060"/>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238 w 352"/>
                <a:gd name="T27" fmla="*/ 35 h 141"/>
                <a:gd name="T28" fmla="*/ 215 w 352"/>
                <a:gd name="T29" fmla="*/ 21 h 141"/>
                <a:gd name="T30" fmla="*/ 184 w 352"/>
                <a:gd name="T31" fmla="*/ 19 h 141"/>
                <a:gd name="T32" fmla="*/ 166 w 352"/>
                <a:gd name="T33" fmla="*/ 67 h 141"/>
                <a:gd name="T34" fmla="*/ 200 w 352"/>
                <a:gd name="T35" fmla="*/ 49 h 141"/>
                <a:gd name="T36" fmla="*/ 240 w 352"/>
                <a:gd name="T37" fmla="*/ 94 h 141"/>
                <a:gd name="T38" fmla="*/ 219 w 352"/>
                <a:gd name="T39" fmla="*/ 135 h 141"/>
                <a:gd name="T40" fmla="*/ 163 w 352"/>
                <a:gd name="T41" fmla="*/ 125 h 141"/>
                <a:gd name="T42" fmla="*/ 164 w 352"/>
                <a:gd name="T43" fmla="*/ 16 h 141"/>
                <a:gd name="T44" fmla="*/ 226 w 352"/>
                <a:gd name="T45" fmla="*/ 10 h 141"/>
                <a:gd name="T46" fmla="*/ 169 w 352"/>
                <a:gd name="T47" fmla="*/ 94 h 141"/>
                <a:gd name="T48" fmla="*/ 183 w 352"/>
                <a:gd name="T49" fmla="*/ 123 h 141"/>
                <a:gd name="T50" fmla="*/ 215 w 352"/>
                <a:gd name="T51" fmla="*/ 118 h 141"/>
                <a:gd name="T52" fmla="*/ 216 w 352"/>
                <a:gd name="T53" fmla="*/ 72 h 141"/>
                <a:gd name="T54" fmla="*/ 177 w 352"/>
                <a:gd name="T55" fmla="*/ 72 h 141"/>
                <a:gd name="T56" fmla="*/ 263 w 352"/>
                <a:gd name="T57" fmla="*/ 19 h 141"/>
                <a:gd name="T58" fmla="*/ 352 w 352"/>
                <a:gd name="T59" fmla="*/ 3 h 141"/>
                <a:gd name="T60" fmla="*/ 327 w 352"/>
                <a:gd name="T61" fmla="*/ 53 h 141"/>
                <a:gd name="T62" fmla="*/ 300 w 352"/>
                <a:gd name="T63" fmla="*/ 138 h 141"/>
                <a:gd name="T64" fmla="*/ 289 w 352"/>
                <a:gd name="T65" fmla="*/ 99 h 141"/>
                <a:gd name="T66" fmla="*/ 331 w 352"/>
                <a:gd name="T6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3" name="Freeform 167"/>
            <p:cNvSpPr>
              <a:spLocks noEditPoints="1"/>
            </p:cNvSpPr>
            <p:nvPr/>
          </p:nvSpPr>
          <p:spPr bwMode="auto">
            <a:xfrm>
              <a:off x="1365885" y="1051560"/>
              <a:ext cx="200660" cy="83820"/>
            </a:xfrm>
            <a:custGeom>
              <a:avLst/>
              <a:gdLst>
                <a:gd name="T0" fmla="*/ 91 w 338"/>
                <a:gd name="T1" fmla="*/ 138 h 141"/>
                <a:gd name="T2" fmla="*/ 2 w 338"/>
                <a:gd name="T3" fmla="*/ 127 h 141"/>
                <a:gd name="T4" fmla="*/ 35 w 338"/>
                <a:gd name="T5" fmla="*/ 88 h 141"/>
                <a:gd name="T6" fmla="*/ 74 w 338"/>
                <a:gd name="T7" fmla="*/ 38 h 141"/>
                <a:gd name="T8" fmla="*/ 48 w 338"/>
                <a:gd name="T9" fmla="*/ 14 h 141"/>
                <a:gd name="T10" fmla="*/ 21 w 338"/>
                <a:gd name="T11" fmla="*/ 42 h 141"/>
                <a:gd name="T12" fmla="*/ 17 w 338"/>
                <a:gd name="T13" fmla="*/ 11 h 141"/>
                <a:gd name="T14" fmla="*/ 79 w 338"/>
                <a:gd name="T15" fmla="*/ 11 h 141"/>
                <a:gd name="T16" fmla="*/ 88 w 338"/>
                <a:gd name="T17" fmla="*/ 55 h 141"/>
                <a:gd name="T18" fmla="*/ 50 w 338"/>
                <a:gd name="T19" fmla="*/ 96 h 141"/>
                <a:gd name="T20" fmla="*/ 24 w 338"/>
                <a:gd name="T21" fmla="*/ 122 h 141"/>
                <a:gd name="T22" fmla="*/ 124 w 338"/>
                <a:gd name="T23" fmla="*/ 138 h 141"/>
                <a:gd name="T24" fmla="*/ 143 w 338"/>
                <a:gd name="T25" fmla="*/ 119 h 141"/>
                <a:gd name="T26" fmla="*/ 124 w 338"/>
                <a:gd name="T27" fmla="*/ 138 h 141"/>
                <a:gd name="T28" fmla="*/ 179 w 338"/>
                <a:gd name="T29" fmla="*/ 100 h 141"/>
                <a:gd name="T30" fmla="*/ 206 w 338"/>
                <a:gd name="T31" fmla="*/ 127 h 141"/>
                <a:gd name="T32" fmla="*/ 235 w 338"/>
                <a:gd name="T33" fmla="*/ 98 h 141"/>
                <a:gd name="T34" fmla="*/ 208 w 338"/>
                <a:gd name="T35" fmla="*/ 71 h 141"/>
                <a:gd name="T36" fmla="*/ 198 w 338"/>
                <a:gd name="T37" fmla="*/ 58 h 141"/>
                <a:gd name="T38" fmla="*/ 220 w 338"/>
                <a:gd name="T39" fmla="*/ 53 h 141"/>
                <a:gd name="T40" fmla="*/ 222 w 338"/>
                <a:gd name="T41" fmla="*/ 20 h 141"/>
                <a:gd name="T42" fmla="*/ 190 w 338"/>
                <a:gd name="T43" fmla="*/ 20 h 141"/>
                <a:gd name="T44" fmla="*/ 164 w 338"/>
                <a:gd name="T45" fmla="*/ 36 h 141"/>
                <a:gd name="T46" fmla="*/ 205 w 338"/>
                <a:gd name="T47" fmla="*/ 0 h 141"/>
                <a:gd name="T48" fmla="*/ 241 w 338"/>
                <a:gd name="T49" fmla="*/ 18 h 141"/>
                <a:gd name="T50" fmla="*/ 241 w 338"/>
                <a:gd name="T51" fmla="*/ 52 h 141"/>
                <a:gd name="T52" fmla="*/ 246 w 338"/>
                <a:gd name="T53" fmla="*/ 76 h 141"/>
                <a:gd name="T54" fmla="*/ 239 w 338"/>
                <a:gd name="T55" fmla="*/ 128 h 141"/>
                <a:gd name="T56" fmla="*/ 176 w 338"/>
                <a:gd name="T57" fmla="*/ 130 h 141"/>
                <a:gd name="T58" fmla="*/ 338 w 338"/>
                <a:gd name="T59" fmla="*/ 138 h 141"/>
                <a:gd name="T60" fmla="*/ 321 w 338"/>
                <a:gd name="T61" fmla="*/ 31 h 141"/>
                <a:gd name="T62" fmla="*/ 287 w 338"/>
                <a:gd name="T63" fmla="*/ 51 h 141"/>
                <a:gd name="T64" fmla="*/ 312 w 338"/>
                <a:gd name="T65" fmla="*/ 19 h 141"/>
                <a:gd name="T66" fmla="*/ 338 w 338"/>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8"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2" y="102"/>
                  </a:moveTo>
                  <a:lnTo>
                    <a:pt x="179" y="100"/>
                  </a:lnTo>
                  <a:cubicBezTo>
                    <a:pt x="181" y="109"/>
                    <a:pt x="185" y="116"/>
                    <a:pt x="189" y="121"/>
                  </a:cubicBezTo>
                  <a:cubicBezTo>
                    <a:pt x="194" y="125"/>
                    <a:pt x="200" y="127"/>
                    <a:pt x="206" y="127"/>
                  </a:cubicBezTo>
                  <a:cubicBezTo>
                    <a:pt x="214" y="127"/>
                    <a:pt x="221" y="124"/>
                    <a:pt x="226" y="119"/>
                  </a:cubicBezTo>
                  <a:cubicBezTo>
                    <a:pt x="232" y="113"/>
                    <a:pt x="235" y="106"/>
                    <a:pt x="235" y="98"/>
                  </a:cubicBezTo>
                  <a:cubicBezTo>
                    <a:pt x="235" y="91"/>
                    <a:pt x="232" y="84"/>
                    <a:pt x="227" y="79"/>
                  </a:cubicBezTo>
                  <a:cubicBezTo>
                    <a:pt x="222" y="74"/>
                    <a:pt x="216" y="71"/>
                    <a:pt x="208" y="71"/>
                  </a:cubicBezTo>
                  <a:cubicBezTo>
                    <a:pt x="205" y="71"/>
                    <a:pt x="201" y="72"/>
                    <a:pt x="196" y="73"/>
                  </a:cubicBezTo>
                  <a:lnTo>
                    <a:pt x="198" y="58"/>
                  </a:lnTo>
                  <a:cubicBezTo>
                    <a:pt x="199" y="59"/>
                    <a:pt x="200" y="59"/>
                    <a:pt x="200" y="59"/>
                  </a:cubicBezTo>
                  <a:cubicBezTo>
                    <a:pt x="208" y="59"/>
                    <a:pt x="214" y="57"/>
                    <a:pt x="220" y="53"/>
                  </a:cubicBezTo>
                  <a:cubicBezTo>
                    <a:pt x="226" y="49"/>
                    <a:pt x="228" y="44"/>
                    <a:pt x="228" y="36"/>
                  </a:cubicBezTo>
                  <a:cubicBezTo>
                    <a:pt x="228" y="30"/>
                    <a:pt x="226" y="24"/>
                    <a:pt x="222" y="20"/>
                  </a:cubicBezTo>
                  <a:cubicBezTo>
                    <a:pt x="218" y="16"/>
                    <a:pt x="213" y="14"/>
                    <a:pt x="206" y="14"/>
                  </a:cubicBezTo>
                  <a:cubicBezTo>
                    <a:pt x="199" y="14"/>
                    <a:pt x="194" y="16"/>
                    <a:pt x="190" y="20"/>
                  </a:cubicBezTo>
                  <a:cubicBezTo>
                    <a:pt x="185" y="25"/>
                    <a:pt x="182" y="31"/>
                    <a:pt x="181" y="39"/>
                  </a:cubicBezTo>
                  <a:lnTo>
                    <a:pt x="164" y="36"/>
                  </a:lnTo>
                  <a:cubicBezTo>
                    <a:pt x="166" y="25"/>
                    <a:pt x="171" y="16"/>
                    <a:pt x="178" y="10"/>
                  </a:cubicBezTo>
                  <a:cubicBezTo>
                    <a:pt x="186" y="4"/>
                    <a:pt x="195" y="0"/>
                    <a:pt x="205" y="0"/>
                  </a:cubicBezTo>
                  <a:cubicBezTo>
                    <a:pt x="213" y="0"/>
                    <a:pt x="220" y="2"/>
                    <a:pt x="226" y="5"/>
                  </a:cubicBezTo>
                  <a:cubicBezTo>
                    <a:pt x="233" y="9"/>
                    <a:pt x="237" y="13"/>
                    <a:pt x="241" y="18"/>
                  </a:cubicBezTo>
                  <a:cubicBezTo>
                    <a:pt x="244" y="24"/>
                    <a:pt x="246" y="30"/>
                    <a:pt x="246" y="36"/>
                  </a:cubicBezTo>
                  <a:cubicBezTo>
                    <a:pt x="246" y="42"/>
                    <a:pt x="244" y="47"/>
                    <a:pt x="241" y="52"/>
                  </a:cubicBezTo>
                  <a:cubicBezTo>
                    <a:pt x="238" y="57"/>
                    <a:pt x="233" y="61"/>
                    <a:pt x="227" y="64"/>
                  </a:cubicBezTo>
                  <a:cubicBezTo>
                    <a:pt x="235" y="66"/>
                    <a:pt x="241" y="70"/>
                    <a:pt x="246" y="76"/>
                  </a:cubicBezTo>
                  <a:cubicBezTo>
                    <a:pt x="250" y="82"/>
                    <a:pt x="252" y="89"/>
                    <a:pt x="252" y="98"/>
                  </a:cubicBezTo>
                  <a:cubicBezTo>
                    <a:pt x="252" y="110"/>
                    <a:pt x="248" y="120"/>
                    <a:pt x="239" y="128"/>
                  </a:cubicBezTo>
                  <a:cubicBezTo>
                    <a:pt x="231" y="137"/>
                    <a:pt x="220" y="141"/>
                    <a:pt x="206" y="141"/>
                  </a:cubicBezTo>
                  <a:cubicBezTo>
                    <a:pt x="194" y="141"/>
                    <a:pt x="184" y="137"/>
                    <a:pt x="176" y="130"/>
                  </a:cubicBezTo>
                  <a:cubicBezTo>
                    <a:pt x="168" y="123"/>
                    <a:pt x="164" y="114"/>
                    <a:pt x="162" y="102"/>
                  </a:cubicBezTo>
                  <a:close/>
                  <a:moveTo>
                    <a:pt x="338" y="138"/>
                  </a:moveTo>
                  <a:lnTo>
                    <a:pt x="321" y="138"/>
                  </a:lnTo>
                  <a:lnTo>
                    <a:pt x="321" y="31"/>
                  </a:lnTo>
                  <a:cubicBezTo>
                    <a:pt x="317" y="35"/>
                    <a:pt x="312" y="39"/>
                    <a:pt x="305" y="43"/>
                  </a:cubicBezTo>
                  <a:cubicBezTo>
                    <a:pt x="299" y="47"/>
                    <a:pt x="293" y="49"/>
                    <a:pt x="287" y="51"/>
                  </a:cubicBezTo>
                  <a:lnTo>
                    <a:pt x="287" y="35"/>
                  </a:lnTo>
                  <a:cubicBezTo>
                    <a:pt x="297" y="30"/>
                    <a:pt x="305" y="25"/>
                    <a:pt x="312" y="19"/>
                  </a:cubicBezTo>
                  <a:cubicBezTo>
                    <a:pt x="319" y="13"/>
                    <a:pt x="324" y="6"/>
                    <a:pt x="327" y="0"/>
                  </a:cubicBezTo>
                  <a:lnTo>
                    <a:pt x="338" y="0"/>
                  </a:lnTo>
                  <a:lnTo>
                    <a:pt x="338"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4" name="Freeform 168"/>
            <p:cNvSpPr>
              <a:spLocks noEditPoints="1"/>
            </p:cNvSpPr>
            <p:nvPr/>
          </p:nvSpPr>
          <p:spPr bwMode="auto">
            <a:xfrm>
              <a:off x="2090420" y="1051560"/>
              <a:ext cx="120650" cy="83820"/>
            </a:xfrm>
            <a:custGeom>
              <a:avLst/>
              <a:gdLst>
                <a:gd name="T0" fmla="*/ 26 w 202"/>
                <a:gd name="T1" fmla="*/ 64 h 141"/>
                <a:gd name="T2" fmla="*/ 11 w 202"/>
                <a:gd name="T3" fmla="*/ 53 h 141"/>
                <a:gd name="T4" fmla="*/ 6 w 202"/>
                <a:gd name="T5" fmla="*/ 36 h 141"/>
                <a:gd name="T6" fmla="*/ 17 w 202"/>
                <a:gd name="T7" fmla="*/ 11 h 141"/>
                <a:gd name="T8" fmla="*/ 45 w 202"/>
                <a:gd name="T9" fmla="*/ 0 h 141"/>
                <a:gd name="T10" fmla="*/ 74 w 202"/>
                <a:gd name="T11" fmla="*/ 11 h 141"/>
                <a:gd name="T12" fmla="*/ 85 w 202"/>
                <a:gd name="T13" fmla="*/ 36 h 141"/>
                <a:gd name="T14" fmla="*/ 80 w 202"/>
                <a:gd name="T15" fmla="*/ 53 h 141"/>
                <a:gd name="T16" fmla="*/ 65 w 202"/>
                <a:gd name="T17" fmla="*/ 64 h 141"/>
                <a:gd name="T18" fmla="*/ 84 w 202"/>
                <a:gd name="T19" fmla="*/ 77 h 141"/>
                <a:gd name="T20" fmla="*/ 91 w 202"/>
                <a:gd name="T21" fmla="*/ 99 h 141"/>
                <a:gd name="T22" fmla="*/ 78 w 202"/>
                <a:gd name="T23" fmla="*/ 129 h 141"/>
                <a:gd name="T24" fmla="*/ 45 w 202"/>
                <a:gd name="T25" fmla="*/ 141 h 141"/>
                <a:gd name="T26" fmla="*/ 13 w 202"/>
                <a:gd name="T27" fmla="*/ 129 h 141"/>
                <a:gd name="T28" fmla="*/ 0 w 202"/>
                <a:gd name="T29" fmla="*/ 99 h 141"/>
                <a:gd name="T30" fmla="*/ 7 w 202"/>
                <a:gd name="T31" fmla="*/ 76 h 141"/>
                <a:gd name="T32" fmla="*/ 26 w 202"/>
                <a:gd name="T33" fmla="*/ 64 h 141"/>
                <a:gd name="T34" fmla="*/ 23 w 202"/>
                <a:gd name="T35" fmla="*/ 35 h 141"/>
                <a:gd name="T36" fmla="*/ 29 w 202"/>
                <a:gd name="T37" fmla="*/ 51 h 141"/>
                <a:gd name="T38" fmla="*/ 46 w 202"/>
                <a:gd name="T39" fmla="*/ 57 h 141"/>
                <a:gd name="T40" fmla="*/ 62 w 202"/>
                <a:gd name="T41" fmla="*/ 51 h 141"/>
                <a:gd name="T42" fmla="*/ 68 w 202"/>
                <a:gd name="T43" fmla="*/ 36 h 141"/>
                <a:gd name="T44" fmla="*/ 61 w 202"/>
                <a:gd name="T45" fmla="*/ 21 h 141"/>
                <a:gd name="T46" fmla="*/ 45 w 202"/>
                <a:gd name="T47" fmla="*/ 14 h 141"/>
                <a:gd name="T48" fmla="*/ 29 w 202"/>
                <a:gd name="T49" fmla="*/ 20 h 141"/>
                <a:gd name="T50" fmla="*/ 23 w 202"/>
                <a:gd name="T51" fmla="*/ 35 h 141"/>
                <a:gd name="T52" fmla="*/ 18 w 202"/>
                <a:gd name="T53" fmla="*/ 99 h 141"/>
                <a:gd name="T54" fmla="*/ 21 w 202"/>
                <a:gd name="T55" fmla="*/ 113 h 141"/>
                <a:gd name="T56" fmla="*/ 31 w 202"/>
                <a:gd name="T57" fmla="*/ 123 h 141"/>
                <a:gd name="T58" fmla="*/ 46 w 202"/>
                <a:gd name="T59" fmla="*/ 127 h 141"/>
                <a:gd name="T60" fmla="*/ 66 w 202"/>
                <a:gd name="T61" fmla="*/ 119 h 141"/>
                <a:gd name="T62" fmla="*/ 73 w 202"/>
                <a:gd name="T63" fmla="*/ 99 h 141"/>
                <a:gd name="T64" fmla="*/ 65 w 202"/>
                <a:gd name="T65" fmla="*/ 79 h 141"/>
                <a:gd name="T66" fmla="*/ 45 w 202"/>
                <a:gd name="T67" fmla="*/ 71 h 141"/>
                <a:gd name="T68" fmla="*/ 25 w 202"/>
                <a:gd name="T69" fmla="*/ 79 h 141"/>
                <a:gd name="T70" fmla="*/ 18 w 202"/>
                <a:gd name="T71" fmla="*/ 99 h 141"/>
                <a:gd name="T72" fmla="*/ 112 w 202"/>
                <a:gd name="T73" fmla="*/ 71 h 141"/>
                <a:gd name="T74" fmla="*/ 117 w 202"/>
                <a:gd name="T75" fmla="*/ 31 h 141"/>
                <a:gd name="T76" fmla="*/ 132 w 202"/>
                <a:gd name="T77" fmla="*/ 8 h 141"/>
                <a:gd name="T78" fmla="*/ 157 w 202"/>
                <a:gd name="T79" fmla="*/ 0 h 141"/>
                <a:gd name="T80" fmla="*/ 177 w 202"/>
                <a:gd name="T81" fmla="*/ 5 h 141"/>
                <a:gd name="T82" fmla="*/ 190 w 202"/>
                <a:gd name="T83" fmla="*/ 18 h 141"/>
                <a:gd name="T84" fmla="*/ 199 w 202"/>
                <a:gd name="T85" fmla="*/ 38 h 141"/>
                <a:gd name="T86" fmla="*/ 202 w 202"/>
                <a:gd name="T87" fmla="*/ 71 h 141"/>
                <a:gd name="T88" fmla="*/ 197 w 202"/>
                <a:gd name="T89" fmla="*/ 110 h 141"/>
                <a:gd name="T90" fmla="*/ 182 w 202"/>
                <a:gd name="T91" fmla="*/ 133 h 141"/>
                <a:gd name="T92" fmla="*/ 157 w 202"/>
                <a:gd name="T93" fmla="*/ 141 h 141"/>
                <a:gd name="T94" fmla="*/ 126 w 202"/>
                <a:gd name="T95" fmla="*/ 126 h 141"/>
                <a:gd name="T96" fmla="*/ 112 w 202"/>
                <a:gd name="T97" fmla="*/ 71 h 141"/>
                <a:gd name="T98" fmla="*/ 130 w 202"/>
                <a:gd name="T99" fmla="*/ 71 h 141"/>
                <a:gd name="T100" fmla="*/ 138 w 202"/>
                <a:gd name="T101" fmla="*/ 116 h 141"/>
                <a:gd name="T102" fmla="*/ 157 w 202"/>
                <a:gd name="T103" fmla="*/ 127 h 141"/>
                <a:gd name="T104" fmla="*/ 177 w 202"/>
                <a:gd name="T105" fmla="*/ 116 h 141"/>
                <a:gd name="T106" fmla="*/ 185 w 202"/>
                <a:gd name="T107" fmla="*/ 71 h 141"/>
                <a:gd name="T108" fmla="*/ 177 w 202"/>
                <a:gd name="T109" fmla="*/ 26 h 141"/>
                <a:gd name="T110" fmla="*/ 157 w 202"/>
                <a:gd name="T111" fmla="*/ 14 h 141"/>
                <a:gd name="T112" fmla="*/ 138 w 202"/>
                <a:gd name="T113" fmla="*/ 24 h 141"/>
                <a:gd name="T114" fmla="*/ 130 w 202"/>
                <a:gd name="T11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5" name="Freeform 169"/>
            <p:cNvSpPr>
              <a:spLocks noEditPoints="1"/>
            </p:cNvSpPr>
            <p:nvPr/>
          </p:nvSpPr>
          <p:spPr bwMode="auto">
            <a:xfrm>
              <a:off x="2630170" y="1051560"/>
              <a:ext cx="210185" cy="83820"/>
            </a:xfrm>
            <a:custGeom>
              <a:avLst/>
              <a:gdLst>
                <a:gd name="T0" fmla="*/ 0 w 353"/>
                <a:gd name="T1" fmla="*/ 119 h 141"/>
                <a:gd name="T2" fmla="*/ 19 w 353"/>
                <a:gd name="T3" fmla="*/ 138 h 141"/>
                <a:gd name="T4" fmla="*/ 64 w 353"/>
                <a:gd name="T5" fmla="*/ 64 h 141"/>
                <a:gd name="T6" fmla="*/ 44 w 353"/>
                <a:gd name="T7" fmla="*/ 36 h 141"/>
                <a:gd name="T8" fmla="*/ 83 w 353"/>
                <a:gd name="T9" fmla="*/ 0 h 141"/>
                <a:gd name="T10" fmla="*/ 123 w 353"/>
                <a:gd name="T11" fmla="*/ 36 h 141"/>
                <a:gd name="T12" fmla="*/ 103 w 353"/>
                <a:gd name="T13" fmla="*/ 64 h 141"/>
                <a:gd name="T14" fmla="*/ 129 w 353"/>
                <a:gd name="T15" fmla="*/ 99 h 141"/>
                <a:gd name="T16" fmla="*/ 83 w 353"/>
                <a:gd name="T17" fmla="*/ 141 h 141"/>
                <a:gd name="T18" fmla="*/ 38 w 353"/>
                <a:gd name="T19" fmla="*/ 99 h 141"/>
                <a:gd name="T20" fmla="*/ 64 w 353"/>
                <a:gd name="T21" fmla="*/ 64 h 141"/>
                <a:gd name="T22" fmla="*/ 67 w 353"/>
                <a:gd name="T23" fmla="*/ 51 h 141"/>
                <a:gd name="T24" fmla="*/ 100 w 353"/>
                <a:gd name="T25" fmla="*/ 51 h 141"/>
                <a:gd name="T26" fmla="*/ 99 w 353"/>
                <a:gd name="T27" fmla="*/ 21 h 141"/>
                <a:gd name="T28" fmla="*/ 67 w 353"/>
                <a:gd name="T29" fmla="*/ 20 h 141"/>
                <a:gd name="T30" fmla="*/ 56 w 353"/>
                <a:gd name="T31" fmla="*/ 99 h 141"/>
                <a:gd name="T32" fmla="*/ 69 w 353"/>
                <a:gd name="T33" fmla="*/ 123 h 141"/>
                <a:gd name="T34" fmla="*/ 104 w 353"/>
                <a:gd name="T35" fmla="*/ 119 h 141"/>
                <a:gd name="T36" fmla="*/ 103 w 353"/>
                <a:gd name="T37" fmla="*/ 79 h 141"/>
                <a:gd name="T38" fmla="*/ 63 w 353"/>
                <a:gd name="T39" fmla="*/ 79 h 141"/>
                <a:gd name="T40" fmla="*/ 150 w 353"/>
                <a:gd name="T41" fmla="*/ 71 h 141"/>
                <a:gd name="T42" fmla="*/ 170 w 353"/>
                <a:gd name="T43" fmla="*/ 8 h 141"/>
                <a:gd name="T44" fmla="*/ 215 w 353"/>
                <a:gd name="T45" fmla="*/ 5 h 141"/>
                <a:gd name="T46" fmla="*/ 237 w 353"/>
                <a:gd name="T47" fmla="*/ 38 h 141"/>
                <a:gd name="T48" fmla="*/ 235 w 353"/>
                <a:gd name="T49" fmla="*/ 110 h 141"/>
                <a:gd name="T50" fmla="*/ 195 w 353"/>
                <a:gd name="T51" fmla="*/ 141 h 141"/>
                <a:gd name="T52" fmla="*/ 150 w 353"/>
                <a:gd name="T53" fmla="*/ 71 h 141"/>
                <a:gd name="T54" fmla="*/ 176 w 353"/>
                <a:gd name="T55" fmla="*/ 116 h 141"/>
                <a:gd name="T56" fmla="*/ 215 w 353"/>
                <a:gd name="T57" fmla="*/ 116 h 141"/>
                <a:gd name="T58" fmla="*/ 215 w 353"/>
                <a:gd name="T59" fmla="*/ 26 h 141"/>
                <a:gd name="T60" fmla="*/ 176 w 353"/>
                <a:gd name="T61" fmla="*/ 24 h 141"/>
                <a:gd name="T62" fmla="*/ 262 w 353"/>
                <a:gd name="T63" fmla="*/ 102 h 141"/>
                <a:gd name="T64" fmla="*/ 289 w 353"/>
                <a:gd name="T65" fmla="*/ 120 h 141"/>
                <a:gd name="T66" fmla="*/ 327 w 353"/>
                <a:gd name="T67" fmla="*/ 118 h 141"/>
                <a:gd name="T68" fmla="*/ 328 w 353"/>
                <a:gd name="T69" fmla="*/ 71 h 141"/>
                <a:gd name="T70" fmla="*/ 292 w 353"/>
                <a:gd name="T71" fmla="*/ 66 h 141"/>
                <a:gd name="T72" fmla="*/ 265 w 353"/>
                <a:gd name="T73" fmla="*/ 73 h 141"/>
                <a:gd name="T74" fmla="*/ 347 w 353"/>
                <a:gd name="T75" fmla="*/ 3 h 141"/>
                <a:gd name="T76" fmla="*/ 292 w 353"/>
                <a:gd name="T77" fmla="*/ 19 h 141"/>
                <a:gd name="T78" fmla="*/ 311 w 353"/>
                <a:gd name="T79" fmla="*/ 47 h 141"/>
                <a:gd name="T80" fmla="*/ 353 w 353"/>
                <a:gd name="T81" fmla="*/ 92 h 141"/>
                <a:gd name="T82" fmla="*/ 307 w 353"/>
                <a:gd name="T83" fmla="*/ 141 h 141"/>
                <a:gd name="T84" fmla="*/ 262 w 353"/>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3" h="141">
                  <a:moveTo>
                    <a:pt x="0" y="138"/>
                  </a:moveTo>
                  <a:lnTo>
                    <a:pt x="0" y="119"/>
                  </a:lnTo>
                  <a:lnTo>
                    <a:pt x="19" y="119"/>
                  </a:lnTo>
                  <a:lnTo>
                    <a:pt x="19" y="138"/>
                  </a:lnTo>
                  <a:lnTo>
                    <a:pt x="0" y="138"/>
                  </a:lnTo>
                  <a:close/>
                  <a:moveTo>
                    <a:pt x="64" y="64"/>
                  </a:moveTo>
                  <a:cubicBezTo>
                    <a:pt x="57" y="61"/>
                    <a:pt x="52" y="58"/>
                    <a:pt x="49" y="53"/>
                  </a:cubicBezTo>
                  <a:cubicBezTo>
                    <a:pt x="45" y="48"/>
                    <a:pt x="44" y="42"/>
                    <a:pt x="44" y="36"/>
                  </a:cubicBezTo>
                  <a:cubicBezTo>
                    <a:pt x="44" y="26"/>
                    <a:pt x="47" y="18"/>
                    <a:pt x="55" y="11"/>
                  </a:cubicBezTo>
                  <a:cubicBezTo>
                    <a:pt x="62" y="4"/>
                    <a:pt x="71" y="0"/>
                    <a:pt x="83" y="0"/>
                  </a:cubicBezTo>
                  <a:cubicBezTo>
                    <a:pt x="95" y="0"/>
                    <a:pt x="105" y="4"/>
                    <a:pt x="112" y="11"/>
                  </a:cubicBezTo>
                  <a:cubicBezTo>
                    <a:pt x="120" y="18"/>
                    <a:pt x="123" y="26"/>
                    <a:pt x="123" y="36"/>
                  </a:cubicBezTo>
                  <a:cubicBezTo>
                    <a:pt x="123" y="43"/>
                    <a:pt x="122" y="48"/>
                    <a:pt x="118" y="53"/>
                  </a:cubicBezTo>
                  <a:cubicBezTo>
                    <a:pt x="115" y="58"/>
                    <a:pt x="110" y="61"/>
                    <a:pt x="103" y="64"/>
                  </a:cubicBezTo>
                  <a:cubicBezTo>
                    <a:pt x="111" y="67"/>
                    <a:pt x="118" y="71"/>
                    <a:pt x="122" y="77"/>
                  </a:cubicBezTo>
                  <a:cubicBezTo>
                    <a:pt x="127" y="83"/>
                    <a:pt x="129" y="91"/>
                    <a:pt x="129" y="99"/>
                  </a:cubicBezTo>
                  <a:cubicBezTo>
                    <a:pt x="129" y="111"/>
                    <a:pt x="125" y="121"/>
                    <a:pt x="116" y="129"/>
                  </a:cubicBezTo>
                  <a:cubicBezTo>
                    <a:pt x="108" y="137"/>
                    <a:pt x="97" y="141"/>
                    <a:pt x="83" y="141"/>
                  </a:cubicBezTo>
                  <a:cubicBezTo>
                    <a:pt x="70" y="141"/>
                    <a:pt x="59" y="137"/>
                    <a:pt x="51" y="129"/>
                  </a:cubicBezTo>
                  <a:cubicBezTo>
                    <a:pt x="42" y="121"/>
                    <a:pt x="38" y="111"/>
                    <a:pt x="38" y="99"/>
                  </a:cubicBezTo>
                  <a:cubicBezTo>
                    <a:pt x="38" y="90"/>
                    <a:pt x="41" y="82"/>
                    <a:pt x="45" y="76"/>
                  </a:cubicBezTo>
                  <a:cubicBezTo>
                    <a:pt x="50" y="70"/>
                    <a:pt x="56" y="66"/>
                    <a:pt x="64" y="64"/>
                  </a:cubicBezTo>
                  <a:close/>
                  <a:moveTo>
                    <a:pt x="61" y="35"/>
                  </a:moveTo>
                  <a:cubicBezTo>
                    <a:pt x="61" y="42"/>
                    <a:pt x="63" y="47"/>
                    <a:pt x="67" y="51"/>
                  </a:cubicBezTo>
                  <a:cubicBezTo>
                    <a:pt x="72" y="55"/>
                    <a:pt x="77" y="57"/>
                    <a:pt x="84" y="57"/>
                  </a:cubicBezTo>
                  <a:cubicBezTo>
                    <a:pt x="90" y="57"/>
                    <a:pt x="96" y="55"/>
                    <a:pt x="100" y="51"/>
                  </a:cubicBezTo>
                  <a:cubicBezTo>
                    <a:pt x="104" y="47"/>
                    <a:pt x="106" y="42"/>
                    <a:pt x="106" y="36"/>
                  </a:cubicBezTo>
                  <a:cubicBezTo>
                    <a:pt x="106" y="30"/>
                    <a:pt x="104" y="25"/>
                    <a:pt x="99" y="21"/>
                  </a:cubicBezTo>
                  <a:cubicBezTo>
                    <a:pt x="95" y="16"/>
                    <a:pt x="90" y="14"/>
                    <a:pt x="83" y="14"/>
                  </a:cubicBezTo>
                  <a:cubicBezTo>
                    <a:pt x="77" y="14"/>
                    <a:pt x="72" y="16"/>
                    <a:pt x="67" y="20"/>
                  </a:cubicBezTo>
                  <a:cubicBezTo>
                    <a:pt x="63" y="25"/>
                    <a:pt x="61" y="30"/>
                    <a:pt x="61" y="35"/>
                  </a:cubicBezTo>
                  <a:close/>
                  <a:moveTo>
                    <a:pt x="56" y="99"/>
                  </a:moveTo>
                  <a:cubicBezTo>
                    <a:pt x="56" y="104"/>
                    <a:pt x="57" y="108"/>
                    <a:pt x="59" y="113"/>
                  </a:cubicBezTo>
                  <a:cubicBezTo>
                    <a:pt x="61" y="117"/>
                    <a:pt x="65" y="121"/>
                    <a:pt x="69" y="123"/>
                  </a:cubicBezTo>
                  <a:cubicBezTo>
                    <a:pt x="74" y="126"/>
                    <a:pt x="79" y="127"/>
                    <a:pt x="84" y="127"/>
                  </a:cubicBezTo>
                  <a:cubicBezTo>
                    <a:pt x="92" y="127"/>
                    <a:pt x="98" y="124"/>
                    <a:pt x="104" y="119"/>
                  </a:cubicBezTo>
                  <a:cubicBezTo>
                    <a:pt x="109" y="114"/>
                    <a:pt x="111" y="107"/>
                    <a:pt x="111" y="99"/>
                  </a:cubicBezTo>
                  <a:cubicBezTo>
                    <a:pt x="111" y="91"/>
                    <a:pt x="109" y="85"/>
                    <a:pt x="103" y="79"/>
                  </a:cubicBezTo>
                  <a:cubicBezTo>
                    <a:pt x="98" y="74"/>
                    <a:pt x="91" y="71"/>
                    <a:pt x="83" y="71"/>
                  </a:cubicBezTo>
                  <a:cubicBezTo>
                    <a:pt x="75" y="71"/>
                    <a:pt x="69" y="74"/>
                    <a:pt x="63" y="79"/>
                  </a:cubicBezTo>
                  <a:cubicBezTo>
                    <a:pt x="58" y="84"/>
                    <a:pt x="56" y="91"/>
                    <a:pt x="56" y="99"/>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6" name="Freeform 170"/>
            <p:cNvSpPr>
              <a:spLocks noEditPoints="1"/>
            </p:cNvSpPr>
            <p:nvPr/>
          </p:nvSpPr>
          <p:spPr bwMode="auto">
            <a:xfrm>
              <a:off x="3544570" y="1051560"/>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3 w 352"/>
                <a:gd name="T27" fmla="*/ 107 h 141"/>
                <a:gd name="T28" fmla="*/ 177 w 352"/>
                <a:gd name="T29" fmla="*/ 122 h 141"/>
                <a:gd name="T30" fmla="*/ 206 w 352"/>
                <a:gd name="T31" fmla="*/ 123 h 141"/>
                <a:gd name="T32" fmla="*/ 221 w 352"/>
                <a:gd name="T33" fmla="*/ 98 h 141"/>
                <a:gd name="T34" fmla="*/ 224 w 352"/>
                <a:gd name="T35" fmla="*/ 74 h 141"/>
                <a:gd name="T36" fmla="*/ 191 w 352"/>
                <a:gd name="T37" fmla="*/ 92 h 141"/>
                <a:gd name="T38" fmla="*/ 150 w 352"/>
                <a:gd name="T39" fmla="*/ 47 h 141"/>
                <a:gd name="T40" fmla="*/ 194 w 352"/>
                <a:gd name="T41" fmla="*/ 0 h 141"/>
                <a:gd name="T42" fmla="*/ 235 w 352"/>
                <a:gd name="T43" fmla="*/ 28 h 141"/>
                <a:gd name="T44" fmla="*/ 235 w 352"/>
                <a:gd name="T45" fmla="*/ 109 h 141"/>
                <a:gd name="T46" fmla="*/ 192 w 352"/>
                <a:gd name="T47" fmla="*/ 141 h 141"/>
                <a:gd name="T48" fmla="*/ 153 w 352"/>
                <a:gd name="T49" fmla="*/ 107 h 141"/>
                <a:gd name="T50" fmla="*/ 214 w 352"/>
                <a:gd name="T51" fmla="*/ 23 h 141"/>
                <a:gd name="T52" fmla="*/ 176 w 352"/>
                <a:gd name="T53" fmla="*/ 24 h 141"/>
                <a:gd name="T54" fmla="*/ 176 w 352"/>
                <a:gd name="T55" fmla="*/ 69 h 141"/>
                <a:gd name="T56" fmla="*/ 214 w 352"/>
                <a:gd name="T57" fmla="*/ 69 h 141"/>
                <a:gd name="T58" fmla="*/ 262 w 352"/>
                <a:gd name="T59" fmla="*/ 71 h 141"/>
                <a:gd name="T60" fmla="*/ 282 w 352"/>
                <a:gd name="T61" fmla="*/ 8 h 141"/>
                <a:gd name="T62" fmla="*/ 327 w 352"/>
                <a:gd name="T63" fmla="*/ 5 h 141"/>
                <a:gd name="T64" fmla="*/ 349 w 352"/>
                <a:gd name="T65" fmla="*/ 38 h 141"/>
                <a:gd name="T66" fmla="*/ 347 w 352"/>
                <a:gd name="T67" fmla="*/ 110 h 141"/>
                <a:gd name="T68" fmla="*/ 307 w 352"/>
                <a:gd name="T69" fmla="*/ 141 h 141"/>
                <a:gd name="T70" fmla="*/ 262 w 352"/>
                <a:gd name="T71" fmla="*/ 71 h 141"/>
                <a:gd name="T72" fmla="*/ 288 w 352"/>
                <a:gd name="T73" fmla="*/ 116 h 141"/>
                <a:gd name="T74" fmla="*/ 327 w 352"/>
                <a:gd name="T75" fmla="*/ 116 h 141"/>
                <a:gd name="T76" fmla="*/ 327 w 352"/>
                <a:gd name="T77" fmla="*/ 26 h 141"/>
                <a:gd name="T78" fmla="*/ 288 w 352"/>
                <a:gd name="T7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7" name="Freeform 171"/>
            <p:cNvSpPr>
              <a:spLocks noEditPoints="1"/>
            </p:cNvSpPr>
            <p:nvPr/>
          </p:nvSpPr>
          <p:spPr bwMode="auto">
            <a:xfrm>
              <a:off x="1365885" y="1242060"/>
              <a:ext cx="216535" cy="83820"/>
            </a:xfrm>
            <a:custGeom>
              <a:avLst/>
              <a:gdLst>
                <a:gd name="T0" fmla="*/ 91 w 364"/>
                <a:gd name="T1" fmla="*/ 138 h 141"/>
                <a:gd name="T2" fmla="*/ 2 w 364"/>
                <a:gd name="T3" fmla="*/ 127 h 141"/>
                <a:gd name="T4" fmla="*/ 35 w 364"/>
                <a:gd name="T5" fmla="*/ 88 h 141"/>
                <a:gd name="T6" fmla="*/ 74 w 364"/>
                <a:gd name="T7" fmla="*/ 38 h 141"/>
                <a:gd name="T8" fmla="*/ 48 w 364"/>
                <a:gd name="T9" fmla="*/ 14 h 141"/>
                <a:gd name="T10" fmla="*/ 21 w 364"/>
                <a:gd name="T11" fmla="*/ 42 h 141"/>
                <a:gd name="T12" fmla="*/ 17 w 364"/>
                <a:gd name="T13" fmla="*/ 11 h 141"/>
                <a:gd name="T14" fmla="*/ 79 w 364"/>
                <a:gd name="T15" fmla="*/ 11 h 141"/>
                <a:gd name="T16" fmla="*/ 88 w 364"/>
                <a:gd name="T17" fmla="*/ 55 h 141"/>
                <a:gd name="T18" fmla="*/ 50 w 364"/>
                <a:gd name="T19" fmla="*/ 96 h 141"/>
                <a:gd name="T20" fmla="*/ 24 w 364"/>
                <a:gd name="T21" fmla="*/ 122 h 141"/>
                <a:gd name="T22" fmla="*/ 124 w 364"/>
                <a:gd name="T23" fmla="*/ 138 h 141"/>
                <a:gd name="T24" fmla="*/ 143 w 364"/>
                <a:gd name="T25" fmla="*/ 119 h 141"/>
                <a:gd name="T26" fmla="*/ 124 w 364"/>
                <a:gd name="T27" fmla="*/ 138 h 141"/>
                <a:gd name="T28" fmla="*/ 181 w 364"/>
                <a:gd name="T29" fmla="*/ 105 h 141"/>
                <a:gd name="T30" fmla="*/ 204 w 364"/>
                <a:gd name="T31" fmla="*/ 127 h 141"/>
                <a:gd name="T32" fmla="*/ 227 w 364"/>
                <a:gd name="T33" fmla="*/ 114 h 141"/>
                <a:gd name="T34" fmla="*/ 236 w 364"/>
                <a:gd name="T35" fmla="*/ 77 h 141"/>
                <a:gd name="T36" fmla="*/ 222 w 364"/>
                <a:gd name="T37" fmla="*/ 87 h 141"/>
                <a:gd name="T38" fmla="*/ 174 w 364"/>
                <a:gd name="T39" fmla="*/ 80 h 141"/>
                <a:gd name="T40" fmla="*/ 175 w 364"/>
                <a:gd name="T41" fmla="*/ 13 h 141"/>
                <a:gd name="T42" fmla="*/ 230 w 364"/>
                <a:gd name="T43" fmla="*/ 8 h 141"/>
                <a:gd name="T44" fmla="*/ 253 w 364"/>
                <a:gd name="T45" fmla="*/ 67 h 141"/>
                <a:gd name="T46" fmla="*/ 230 w 364"/>
                <a:gd name="T47" fmla="*/ 133 h 141"/>
                <a:gd name="T48" fmla="*/ 177 w 364"/>
                <a:gd name="T49" fmla="*/ 132 h 141"/>
                <a:gd name="T50" fmla="*/ 234 w 364"/>
                <a:gd name="T51" fmla="*/ 46 h 141"/>
                <a:gd name="T52" fmla="*/ 208 w 364"/>
                <a:gd name="T53" fmla="*/ 14 h 141"/>
                <a:gd name="T54" fmla="*/ 180 w 364"/>
                <a:gd name="T55" fmla="*/ 47 h 141"/>
                <a:gd name="T56" fmla="*/ 207 w 364"/>
                <a:gd name="T57" fmla="*/ 77 h 141"/>
                <a:gd name="T58" fmla="*/ 234 w 364"/>
                <a:gd name="T59" fmla="*/ 46 h 141"/>
                <a:gd name="T60" fmla="*/ 291 w 364"/>
                <a:gd name="T61" fmla="*/ 100 h 141"/>
                <a:gd name="T62" fmla="*/ 318 w 364"/>
                <a:gd name="T63" fmla="*/ 127 h 141"/>
                <a:gd name="T64" fmla="*/ 347 w 364"/>
                <a:gd name="T65" fmla="*/ 98 h 141"/>
                <a:gd name="T66" fmla="*/ 320 w 364"/>
                <a:gd name="T67" fmla="*/ 71 h 141"/>
                <a:gd name="T68" fmla="*/ 310 w 364"/>
                <a:gd name="T69" fmla="*/ 58 h 141"/>
                <a:gd name="T70" fmla="*/ 332 w 364"/>
                <a:gd name="T71" fmla="*/ 53 h 141"/>
                <a:gd name="T72" fmla="*/ 334 w 364"/>
                <a:gd name="T73" fmla="*/ 20 h 141"/>
                <a:gd name="T74" fmla="*/ 302 w 364"/>
                <a:gd name="T75" fmla="*/ 20 h 141"/>
                <a:gd name="T76" fmla="*/ 276 w 364"/>
                <a:gd name="T77" fmla="*/ 36 h 141"/>
                <a:gd name="T78" fmla="*/ 317 w 364"/>
                <a:gd name="T79" fmla="*/ 0 h 141"/>
                <a:gd name="T80" fmla="*/ 353 w 364"/>
                <a:gd name="T81" fmla="*/ 18 h 141"/>
                <a:gd name="T82" fmla="*/ 353 w 364"/>
                <a:gd name="T83" fmla="*/ 52 h 141"/>
                <a:gd name="T84" fmla="*/ 358 w 364"/>
                <a:gd name="T85" fmla="*/ 76 h 141"/>
                <a:gd name="T86" fmla="*/ 351 w 364"/>
                <a:gd name="T87" fmla="*/ 128 h 141"/>
                <a:gd name="T88" fmla="*/ 288 w 364"/>
                <a:gd name="T89"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5" y="107"/>
                  </a:moveTo>
                  <a:lnTo>
                    <a:pt x="181" y="105"/>
                  </a:lnTo>
                  <a:cubicBezTo>
                    <a:pt x="183" y="113"/>
                    <a:pt x="185" y="118"/>
                    <a:pt x="189" y="122"/>
                  </a:cubicBezTo>
                  <a:cubicBezTo>
                    <a:pt x="193" y="125"/>
                    <a:pt x="198" y="127"/>
                    <a:pt x="204" y="127"/>
                  </a:cubicBezTo>
                  <a:cubicBezTo>
                    <a:pt x="209" y="127"/>
                    <a:pt x="214" y="126"/>
                    <a:pt x="218" y="123"/>
                  </a:cubicBezTo>
                  <a:cubicBezTo>
                    <a:pt x="222" y="121"/>
                    <a:pt x="225" y="118"/>
                    <a:pt x="227" y="114"/>
                  </a:cubicBezTo>
                  <a:cubicBezTo>
                    <a:pt x="230" y="110"/>
                    <a:pt x="232" y="105"/>
                    <a:pt x="233" y="98"/>
                  </a:cubicBezTo>
                  <a:cubicBezTo>
                    <a:pt x="235" y="91"/>
                    <a:pt x="236" y="84"/>
                    <a:pt x="236" y="77"/>
                  </a:cubicBezTo>
                  <a:cubicBezTo>
                    <a:pt x="236" y="76"/>
                    <a:pt x="236" y="75"/>
                    <a:pt x="236" y="74"/>
                  </a:cubicBezTo>
                  <a:cubicBezTo>
                    <a:pt x="233" y="79"/>
                    <a:pt x="228" y="83"/>
                    <a:pt x="222" y="87"/>
                  </a:cubicBezTo>
                  <a:cubicBezTo>
                    <a:pt x="216" y="90"/>
                    <a:pt x="210" y="92"/>
                    <a:pt x="203" y="92"/>
                  </a:cubicBezTo>
                  <a:cubicBezTo>
                    <a:pt x="192" y="92"/>
                    <a:pt x="182" y="88"/>
                    <a:pt x="174" y="80"/>
                  </a:cubicBezTo>
                  <a:cubicBezTo>
                    <a:pt x="166" y="71"/>
                    <a:pt x="162" y="60"/>
                    <a:pt x="162" y="47"/>
                  </a:cubicBezTo>
                  <a:cubicBezTo>
                    <a:pt x="162" y="33"/>
                    <a:pt x="167" y="22"/>
                    <a:pt x="175" y="13"/>
                  </a:cubicBezTo>
                  <a:cubicBezTo>
                    <a:pt x="183" y="5"/>
                    <a:pt x="193" y="0"/>
                    <a:pt x="206" y="0"/>
                  </a:cubicBezTo>
                  <a:cubicBezTo>
                    <a:pt x="215" y="0"/>
                    <a:pt x="223" y="3"/>
                    <a:pt x="230" y="8"/>
                  </a:cubicBezTo>
                  <a:cubicBezTo>
                    <a:pt x="238" y="13"/>
                    <a:pt x="243" y="19"/>
                    <a:pt x="247" y="28"/>
                  </a:cubicBezTo>
                  <a:cubicBezTo>
                    <a:pt x="251" y="37"/>
                    <a:pt x="253" y="50"/>
                    <a:pt x="253" y="67"/>
                  </a:cubicBezTo>
                  <a:cubicBezTo>
                    <a:pt x="253" y="84"/>
                    <a:pt x="251" y="98"/>
                    <a:pt x="247" y="109"/>
                  </a:cubicBezTo>
                  <a:cubicBezTo>
                    <a:pt x="243" y="119"/>
                    <a:pt x="238" y="127"/>
                    <a:pt x="230" y="133"/>
                  </a:cubicBezTo>
                  <a:cubicBezTo>
                    <a:pt x="223" y="138"/>
                    <a:pt x="214" y="141"/>
                    <a:pt x="204" y="141"/>
                  </a:cubicBezTo>
                  <a:cubicBezTo>
                    <a:pt x="193" y="141"/>
                    <a:pt x="184" y="138"/>
                    <a:pt x="177" y="132"/>
                  </a:cubicBezTo>
                  <a:cubicBezTo>
                    <a:pt x="170" y="126"/>
                    <a:pt x="166" y="118"/>
                    <a:pt x="165" y="107"/>
                  </a:cubicBezTo>
                  <a:close/>
                  <a:moveTo>
                    <a:pt x="234" y="46"/>
                  </a:moveTo>
                  <a:cubicBezTo>
                    <a:pt x="234" y="36"/>
                    <a:pt x="231" y="29"/>
                    <a:pt x="226" y="23"/>
                  </a:cubicBezTo>
                  <a:cubicBezTo>
                    <a:pt x="221" y="17"/>
                    <a:pt x="215" y="14"/>
                    <a:pt x="208" y="14"/>
                  </a:cubicBezTo>
                  <a:cubicBezTo>
                    <a:pt x="200" y="14"/>
                    <a:pt x="194" y="18"/>
                    <a:pt x="188" y="24"/>
                  </a:cubicBezTo>
                  <a:cubicBezTo>
                    <a:pt x="183" y="30"/>
                    <a:pt x="180" y="38"/>
                    <a:pt x="180" y="47"/>
                  </a:cubicBezTo>
                  <a:cubicBezTo>
                    <a:pt x="180" y="56"/>
                    <a:pt x="182" y="63"/>
                    <a:pt x="188" y="69"/>
                  </a:cubicBezTo>
                  <a:cubicBezTo>
                    <a:pt x="193" y="74"/>
                    <a:pt x="200" y="77"/>
                    <a:pt x="207" y="77"/>
                  </a:cubicBezTo>
                  <a:cubicBezTo>
                    <a:pt x="215" y="77"/>
                    <a:pt x="221" y="74"/>
                    <a:pt x="226" y="69"/>
                  </a:cubicBezTo>
                  <a:cubicBezTo>
                    <a:pt x="231" y="63"/>
                    <a:pt x="234" y="56"/>
                    <a:pt x="234" y="46"/>
                  </a:cubicBezTo>
                  <a:close/>
                  <a:moveTo>
                    <a:pt x="274" y="102"/>
                  </a:moveTo>
                  <a:lnTo>
                    <a:pt x="291" y="100"/>
                  </a:lnTo>
                  <a:cubicBezTo>
                    <a:pt x="293" y="109"/>
                    <a:pt x="297" y="116"/>
                    <a:pt x="301" y="121"/>
                  </a:cubicBezTo>
                  <a:cubicBezTo>
                    <a:pt x="306" y="125"/>
                    <a:pt x="312" y="127"/>
                    <a:pt x="318" y="127"/>
                  </a:cubicBezTo>
                  <a:cubicBezTo>
                    <a:pt x="326" y="127"/>
                    <a:pt x="333" y="124"/>
                    <a:pt x="338" y="119"/>
                  </a:cubicBezTo>
                  <a:cubicBezTo>
                    <a:pt x="344" y="113"/>
                    <a:pt x="347" y="106"/>
                    <a:pt x="347" y="98"/>
                  </a:cubicBezTo>
                  <a:cubicBezTo>
                    <a:pt x="347" y="91"/>
                    <a:pt x="344" y="84"/>
                    <a:pt x="339" y="79"/>
                  </a:cubicBezTo>
                  <a:cubicBezTo>
                    <a:pt x="334" y="74"/>
                    <a:pt x="328" y="71"/>
                    <a:pt x="320" y="71"/>
                  </a:cubicBezTo>
                  <a:cubicBezTo>
                    <a:pt x="317" y="71"/>
                    <a:pt x="313" y="72"/>
                    <a:pt x="308" y="73"/>
                  </a:cubicBezTo>
                  <a:lnTo>
                    <a:pt x="310" y="58"/>
                  </a:lnTo>
                  <a:cubicBezTo>
                    <a:pt x="311" y="59"/>
                    <a:pt x="312" y="59"/>
                    <a:pt x="312" y="59"/>
                  </a:cubicBezTo>
                  <a:cubicBezTo>
                    <a:pt x="320" y="59"/>
                    <a:pt x="326" y="57"/>
                    <a:pt x="332" y="53"/>
                  </a:cubicBezTo>
                  <a:cubicBezTo>
                    <a:pt x="338" y="49"/>
                    <a:pt x="340" y="44"/>
                    <a:pt x="340" y="36"/>
                  </a:cubicBezTo>
                  <a:cubicBezTo>
                    <a:pt x="340" y="30"/>
                    <a:pt x="338" y="24"/>
                    <a:pt x="334" y="20"/>
                  </a:cubicBezTo>
                  <a:cubicBezTo>
                    <a:pt x="330" y="16"/>
                    <a:pt x="325" y="14"/>
                    <a:pt x="318" y="14"/>
                  </a:cubicBezTo>
                  <a:cubicBezTo>
                    <a:pt x="311" y="14"/>
                    <a:pt x="306" y="16"/>
                    <a:pt x="302" y="20"/>
                  </a:cubicBezTo>
                  <a:cubicBezTo>
                    <a:pt x="297" y="25"/>
                    <a:pt x="294" y="31"/>
                    <a:pt x="293" y="39"/>
                  </a:cubicBezTo>
                  <a:lnTo>
                    <a:pt x="276" y="36"/>
                  </a:lnTo>
                  <a:cubicBezTo>
                    <a:pt x="278" y="25"/>
                    <a:pt x="283" y="16"/>
                    <a:pt x="290" y="10"/>
                  </a:cubicBezTo>
                  <a:cubicBezTo>
                    <a:pt x="298" y="4"/>
                    <a:pt x="307" y="0"/>
                    <a:pt x="317" y="0"/>
                  </a:cubicBezTo>
                  <a:cubicBezTo>
                    <a:pt x="325" y="0"/>
                    <a:pt x="332" y="2"/>
                    <a:pt x="338" y="5"/>
                  </a:cubicBezTo>
                  <a:cubicBezTo>
                    <a:pt x="345" y="9"/>
                    <a:pt x="349" y="13"/>
                    <a:pt x="353" y="18"/>
                  </a:cubicBezTo>
                  <a:cubicBezTo>
                    <a:pt x="356" y="24"/>
                    <a:pt x="358" y="30"/>
                    <a:pt x="358" y="36"/>
                  </a:cubicBezTo>
                  <a:cubicBezTo>
                    <a:pt x="358" y="42"/>
                    <a:pt x="356" y="47"/>
                    <a:pt x="353" y="52"/>
                  </a:cubicBezTo>
                  <a:cubicBezTo>
                    <a:pt x="350" y="57"/>
                    <a:pt x="345" y="61"/>
                    <a:pt x="339" y="64"/>
                  </a:cubicBezTo>
                  <a:cubicBezTo>
                    <a:pt x="347" y="66"/>
                    <a:pt x="353" y="70"/>
                    <a:pt x="358" y="76"/>
                  </a:cubicBezTo>
                  <a:cubicBezTo>
                    <a:pt x="362" y="82"/>
                    <a:pt x="364" y="89"/>
                    <a:pt x="364" y="98"/>
                  </a:cubicBezTo>
                  <a:cubicBezTo>
                    <a:pt x="364" y="110"/>
                    <a:pt x="360" y="120"/>
                    <a:pt x="351" y="128"/>
                  </a:cubicBezTo>
                  <a:cubicBezTo>
                    <a:pt x="343" y="137"/>
                    <a:pt x="332" y="141"/>
                    <a:pt x="318" y="141"/>
                  </a:cubicBezTo>
                  <a:cubicBezTo>
                    <a:pt x="306" y="141"/>
                    <a:pt x="296" y="137"/>
                    <a:pt x="288" y="130"/>
                  </a:cubicBezTo>
                  <a:cubicBezTo>
                    <a:pt x="280" y="123"/>
                    <a:pt x="276" y="114"/>
                    <a:pt x="274"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8" name="Freeform 172"/>
            <p:cNvSpPr>
              <a:spLocks noEditPoints="1"/>
            </p:cNvSpPr>
            <p:nvPr/>
          </p:nvSpPr>
          <p:spPr bwMode="auto">
            <a:xfrm>
              <a:off x="2090420" y="1242060"/>
              <a:ext cx="120650" cy="83820"/>
            </a:xfrm>
            <a:custGeom>
              <a:avLst/>
              <a:gdLst>
                <a:gd name="T0" fmla="*/ 26 w 202"/>
                <a:gd name="T1" fmla="*/ 64 h 141"/>
                <a:gd name="T2" fmla="*/ 11 w 202"/>
                <a:gd name="T3" fmla="*/ 53 h 141"/>
                <a:gd name="T4" fmla="*/ 6 w 202"/>
                <a:gd name="T5" fmla="*/ 36 h 141"/>
                <a:gd name="T6" fmla="*/ 17 w 202"/>
                <a:gd name="T7" fmla="*/ 11 h 141"/>
                <a:gd name="T8" fmla="*/ 45 w 202"/>
                <a:gd name="T9" fmla="*/ 0 h 141"/>
                <a:gd name="T10" fmla="*/ 74 w 202"/>
                <a:gd name="T11" fmla="*/ 11 h 141"/>
                <a:gd name="T12" fmla="*/ 85 w 202"/>
                <a:gd name="T13" fmla="*/ 36 h 141"/>
                <a:gd name="T14" fmla="*/ 80 w 202"/>
                <a:gd name="T15" fmla="*/ 53 h 141"/>
                <a:gd name="T16" fmla="*/ 65 w 202"/>
                <a:gd name="T17" fmla="*/ 64 h 141"/>
                <a:gd name="T18" fmla="*/ 84 w 202"/>
                <a:gd name="T19" fmla="*/ 77 h 141"/>
                <a:gd name="T20" fmla="*/ 91 w 202"/>
                <a:gd name="T21" fmla="*/ 99 h 141"/>
                <a:gd name="T22" fmla="*/ 78 w 202"/>
                <a:gd name="T23" fmla="*/ 129 h 141"/>
                <a:gd name="T24" fmla="*/ 45 w 202"/>
                <a:gd name="T25" fmla="*/ 141 h 141"/>
                <a:gd name="T26" fmla="*/ 13 w 202"/>
                <a:gd name="T27" fmla="*/ 129 h 141"/>
                <a:gd name="T28" fmla="*/ 0 w 202"/>
                <a:gd name="T29" fmla="*/ 99 h 141"/>
                <a:gd name="T30" fmla="*/ 7 w 202"/>
                <a:gd name="T31" fmla="*/ 76 h 141"/>
                <a:gd name="T32" fmla="*/ 26 w 202"/>
                <a:gd name="T33" fmla="*/ 64 h 141"/>
                <a:gd name="T34" fmla="*/ 23 w 202"/>
                <a:gd name="T35" fmla="*/ 35 h 141"/>
                <a:gd name="T36" fmla="*/ 29 w 202"/>
                <a:gd name="T37" fmla="*/ 51 h 141"/>
                <a:gd name="T38" fmla="*/ 46 w 202"/>
                <a:gd name="T39" fmla="*/ 57 h 141"/>
                <a:gd name="T40" fmla="*/ 62 w 202"/>
                <a:gd name="T41" fmla="*/ 51 h 141"/>
                <a:gd name="T42" fmla="*/ 68 w 202"/>
                <a:gd name="T43" fmla="*/ 36 h 141"/>
                <a:gd name="T44" fmla="*/ 61 w 202"/>
                <a:gd name="T45" fmla="*/ 21 h 141"/>
                <a:gd name="T46" fmla="*/ 45 w 202"/>
                <a:gd name="T47" fmla="*/ 14 h 141"/>
                <a:gd name="T48" fmla="*/ 29 w 202"/>
                <a:gd name="T49" fmla="*/ 20 h 141"/>
                <a:gd name="T50" fmla="*/ 23 w 202"/>
                <a:gd name="T51" fmla="*/ 35 h 141"/>
                <a:gd name="T52" fmla="*/ 18 w 202"/>
                <a:gd name="T53" fmla="*/ 99 h 141"/>
                <a:gd name="T54" fmla="*/ 21 w 202"/>
                <a:gd name="T55" fmla="*/ 113 h 141"/>
                <a:gd name="T56" fmla="*/ 31 w 202"/>
                <a:gd name="T57" fmla="*/ 123 h 141"/>
                <a:gd name="T58" fmla="*/ 46 w 202"/>
                <a:gd name="T59" fmla="*/ 127 h 141"/>
                <a:gd name="T60" fmla="*/ 66 w 202"/>
                <a:gd name="T61" fmla="*/ 119 h 141"/>
                <a:gd name="T62" fmla="*/ 73 w 202"/>
                <a:gd name="T63" fmla="*/ 99 h 141"/>
                <a:gd name="T64" fmla="*/ 65 w 202"/>
                <a:gd name="T65" fmla="*/ 79 h 141"/>
                <a:gd name="T66" fmla="*/ 45 w 202"/>
                <a:gd name="T67" fmla="*/ 71 h 141"/>
                <a:gd name="T68" fmla="*/ 25 w 202"/>
                <a:gd name="T69" fmla="*/ 79 h 141"/>
                <a:gd name="T70" fmla="*/ 18 w 202"/>
                <a:gd name="T71" fmla="*/ 99 h 141"/>
                <a:gd name="T72" fmla="*/ 112 w 202"/>
                <a:gd name="T73" fmla="*/ 71 h 141"/>
                <a:gd name="T74" fmla="*/ 117 w 202"/>
                <a:gd name="T75" fmla="*/ 31 h 141"/>
                <a:gd name="T76" fmla="*/ 132 w 202"/>
                <a:gd name="T77" fmla="*/ 8 h 141"/>
                <a:gd name="T78" fmla="*/ 157 w 202"/>
                <a:gd name="T79" fmla="*/ 0 h 141"/>
                <a:gd name="T80" fmla="*/ 177 w 202"/>
                <a:gd name="T81" fmla="*/ 5 h 141"/>
                <a:gd name="T82" fmla="*/ 190 w 202"/>
                <a:gd name="T83" fmla="*/ 18 h 141"/>
                <a:gd name="T84" fmla="*/ 199 w 202"/>
                <a:gd name="T85" fmla="*/ 38 h 141"/>
                <a:gd name="T86" fmla="*/ 202 w 202"/>
                <a:gd name="T87" fmla="*/ 71 h 141"/>
                <a:gd name="T88" fmla="*/ 197 w 202"/>
                <a:gd name="T89" fmla="*/ 110 h 141"/>
                <a:gd name="T90" fmla="*/ 182 w 202"/>
                <a:gd name="T91" fmla="*/ 133 h 141"/>
                <a:gd name="T92" fmla="*/ 157 w 202"/>
                <a:gd name="T93" fmla="*/ 141 h 141"/>
                <a:gd name="T94" fmla="*/ 126 w 202"/>
                <a:gd name="T95" fmla="*/ 126 h 141"/>
                <a:gd name="T96" fmla="*/ 112 w 202"/>
                <a:gd name="T97" fmla="*/ 71 h 141"/>
                <a:gd name="T98" fmla="*/ 130 w 202"/>
                <a:gd name="T99" fmla="*/ 71 h 141"/>
                <a:gd name="T100" fmla="*/ 138 w 202"/>
                <a:gd name="T101" fmla="*/ 116 h 141"/>
                <a:gd name="T102" fmla="*/ 157 w 202"/>
                <a:gd name="T103" fmla="*/ 127 h 141"/>
                <a:gd name="T104" fmla="*/ 177 w 202"/>
                <a:gd name="T105" fmla="*/ 116 h 141"/>
                <a:gd name="T106" fmla="*/ 185 w 202"/>
                <a:gd name="T107" fmla="*/ 71 h 141"/>
                <a:gd name="T108" fmla="*/ 177 w 202"/>
                <a:gd name="T109" fmla="*/ 26 h 141"/>
                <a:gd name="T110" fmla="*/ 157 w 202"/>
                <a:gd name="T111" fmla="*/ 14 h 141"/>
                <a:gd name="T112" fmla="*/ 138 w 202"/>
                <a:gd name="T113" fmla="*/ 24 h 141"/>
                <a:gd name="T114" fmla="*/ 130 w 202"/>
                <a:gd name="T11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9" name="Freeform 173"/>
            <p:cNvSpPr>
              <a:spLocks noEditPoints="1"/>
            </p:cNvSpPr>
            <p:nvPr/>
          </p:nvSpPr>
          <p:spPr bwMode="auto">
            <a:xfrm>
              <a:off x="2630170" y="1242060"/>
              <a:ext cx="208915" cy="83820"/>
            </a:xfrm>
            <a:custGeom>
              <a:avLst/>
              <a:gdLst>
                <a:gd name="T0" fmla="*/ 0 w 351"/>
                <a:gd name="T1" fmla="*/ 119 h 141"/>
                <a:gd name="T2" fmla="*/ 19 w 351"/>
                <a:gd name="T3" fmla="*/ 138 h 141"/>
                <a:gd name="T4" fmla="*/ 126 w 351"/>
                <a:gd name="T5" fmla="*/ 35 h 141"/>
                <a:gd name="T6" fmla="*/ 103 w 351"/>
                <a:gd name="T7" fmla="*/ 21 h 141"/>
                <a:gd name="T8" fmla="*/ 72 w 351"/>
                <a:gd name="T9" fmla="*/ 19 h 141"/>
                <a:gd name="T10" fmla="*/ 54 w 351"/>
                <a:gd name="T11" fmla="*/ 67 h 141"/>
                <a:gd name="T12" fmla="*/ 88 w 351"/>
                <a:gd name="T13" fmla="*/ 49 h 141"/>
                <a:gd name="T14" fmla="*/ 128 w 351"/>
                <a:gd name="T15" fmla="*/ 94 h 141"/>
                <a:gd name="T16" fmla="*/ 107 w 351"/>
                <a:gd name="T17" fmla="*/ 135 h 141"/>
                <a:gd name="T18" fmla="*/ 51 w 351"/>
                <a:gd name="T19" fmla="*/ 125 h 141"/>
                <a:gd name="T20" fmla="*/ 52 w 351"/>
                <a:gd name="T21" fmla="*/ 16 h 141"/>
                <a:gd name="T22" fmla="*/ 114 w 351"/>
                <a:gd name="T23" fmla="*/ 10 h 141"/>
                <a:gd name="T24" fmla="*/ 57 w 351"/>
                <a:gd name="T25" fmla="*/ 94 h 141"/>
                <a:gd name="T26" fmla="*/ 71 w 351"/>
                <a:gd name="T27" fmla="*/ 123 h 141"/>
                <a:gd name="T28" fmla="*/ 103 w 351"/>
                <a:gd name="T29" fmla="*/ 118 h 141"/>
                <a:gd name="T30" fmla="*/ 104 w 351"/>
                <a:gd name="T31" fmla="*/ 72 h 141"/>
                <a:gd name="T32" fmla="*/ 65 w 351"/>
                <a:gd name="T33" fmla="*/ 72 h 141"/>
                <a:gd name="T34" fmla="*/ 150 w 351"/>
                <a:gd name="T35" fmla="*/ 102 h 141"/>
                <a:gd name="T36" fmla="*/ 177 w 351"/>
                <a:gd name="T37" fmla="*/ 120 h 141"/>
                <a:gd name="T38" fmla="*/ 215 w 351"/>
                <a:gd name="T39" fmla="*/ 118 h 141"/>
                <a:gd name="T40" fmla="*/ 216 w 351"/>
                <a:gd name="T41" fmla="*/ 71 h 141"/>
                <a:gd name="T42" fmla="*/ 180 w 351"/>
                <a:gd name="T43" fmla="*/ 66 h 141"/>
                <a:gd name="T44" fmla="*/ 153 w 351"/>
                <a:gd name="T45" fmla="*/ 73 h 141"/>
                <a:gd name="T46" fmla="*/ 235 w 351"/>
                <a:gd name="T47" fmla="*/ 3 h 141"/>
                <a:gd name="T48" fmla="*/ 180 w 351"/>
                <a:gd name="T49" fmla="*/ 19 h 141"/>
                <a:gd name="T50" fmla="*/ 199 w 351"/>
                <a:gd name="T51" fmla="*/ 47 h 141"/>
                <a:gd name="T52" fmla="*/ 241 w 351"/>
                <a:gd name="T53" fmla="*/ 92 h 141"/>
                <a:gd name="T54" fmla="*/ 195 w 351"/>
                <a:gd name="T55" fmla="*/ 141 h 141"/>
                <a:gd name="T56" fmla="*/ 150 w 351"/>
                <a:gd name="T57" fmla="*/ 102 h 141"/>
                <a:gd name="T58" fmla="*/ 351 w 351"/>
                <a:gd name="T59" fmla="*/ 138 h 141"/>
                <a:gd name="T60" fmla="*/ 262 w 351"/>
                <a:gd name="T61" fmla="*/ 127 h 141"/>
                <a:gd name="T62" fmla="*/ 295 w 351"/>
                <a:gd name="T63" fmla="*/ 88 h 141"/>
                <a:gd name="T64" fmla="*/ 334 w 351"/>
                <a:gd name="T65" fmla="*/ 38 h 141"/>
                <a:gd name="T66" fmla="*/ 308 w 351"/>
                <a:gd name="T67" fmla="*/ 14 h 141"/>
                <a:gd name="T68" fmla="*/ 281 w 351"/>
                <a:gd name="T69" fmla="*/ 42 h 141"/>
                <a:gd name="T70" fmla="*/ 277 w 351"/>
                <a:gd name="T71" fmla="*/ 11 h 141"/>
                <a:gd name="T72" fmla="*/ 339 w 351"/>
                <a:gd name="T73" fmla="*/ 11 h 141"/>
                <a:gd name="T74" fmla="*/ 348 w 351"/>
                <a:gd name="T75" fmla="*/ 55 h 141"/>
                <a:gd name="T76" fmla="*/ 310 w 351"/>
                <a:gd name="T77" fmla="*/ 96 h 141"/>
                <a:gd name="T78" fmla="*/ 284 w 351"/>
                <a:gd name="T79"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1" h="141">
                  <a:moveTo>
                    <a:pt x="0" y="138"/>
                  </a:moveTo>
                  <a:lnTo>
                    <a:pt x="0" y="119"/>
                  </a:lnTo>
                  <a:lnTo>
                    <a:pt x="19" y="119"/>
                  </a:lnTo>
                  <a:lnTo>
                    <a:pt x="19" y="138"/>
                  </a:lnTo>
                  <a:lnTo>
                    <a:pt x="0" y="138"/>
                  </a:lnTo>
                  <a:close/>
                  <a:moveTo>
                    <a:pt x="126" y="35"/>
                  </a:moveTo>
                  <a:lnTo>
                    <a:pt x="109" y="36"/>
                  </a:lnTo>
                  <a:cubicBezTo>
                    <a:pt x="108" y="29"/>
                    <a:pt x="106" y="24"/>
                    <a:pt x="103" y="21"/>
                  </a:cubicBezTo>
                  <a:cubicBezTo>
                    <a:pt x="98" y="17"/>
                    <a:pt x="93" y="14"/>
                    <a:pt x="86" y="14"/>
                  </a:cubicBezTo>
                  <a:cubicBezTo>
                    <a:pt x="81" y="14"/>
                    <a:pt x="76" y="16"/>
                    <a:pt x="72" y="19"/>
                  </a:cubicBezTo>
                  <a:cubicBezTo>
                    <a:pt x="67" y="23"/>
                    <a:pt x="62" y="28"/>
                    <a:pt x="59" y="36"/>
                  </a:cubicBezTo>
                  <a:cubicBezTo>
                    <a:pt x="56" y="43"/>
                    <a:pt x="55" y="54"/>
                    <a:pt x="54" y="67"/>
                  </a:cubicBezTo>
                  <a:cubicBezTo>
                    <a:pt x="58" y="61"/>
                    <a:pt x="63" y="57"/>
                    <a:pt x="69" y="54"/>
                  </a:cubicBezTo>
                  <a:cubicBezTo>
                    <a:pt x="75" y="51"/>
                    <a:pt x="81" y="49"/>
                    <a:pt x="88" y="49"/>
                  </a:cubicBezTo>
                  <a:cubicBezTo>
                    <a:pt x="99" y="49"/>
                    <a:pt x="109" y="53"/>
                    <a:pt x="117" y="62"/>
                  </a:cubicBezTo>
                  <a:cubicBezTo>
                    <a:pt x="125" y="70"/>
                    <a:pt x="128" y="81"/>
                    <a:pt x="128" y="94"/>
                  </a:cubicBezTo>
                  <a:cubicBezTo>
                    <a:pt x="128" y="102"/>
                    <a:pt x="127" y="110"/>
                    <a:pt x="123" y="118"/>
                  </a:cubicBezTo>
                  <a:cubicBezTo>
                    <a:pt x="119" y="125"/>
                    <a:pt x="114" y="131"/>
                    <a:pt x="107" y="135"/>
                  </a:cubicBezTo>
                  <a:cubicBezTo>
                    <a:pt x="101" y="139"/>
                    <a:pt x="94" y="141"/>
                    <a:pt x="85" y="141"/>
                  </a:cubicBezTo>
                  <a:cubicBezTo>
                    <a:pt x="71" y="141"/>
                    <a:pt x="60" y="136"/>
                    <a:pt x="51" y="125"/>
                  </a:cubicBezTo>
                  <a:cubicBezTo>
                    <a:pt x="42" y="115"/>
                    <a:pt x="38" y="98"/>
                    <a:pt x="38" y="74"/>
                  </a:cubicBezTo>
                  <a:cubicBezTo>
                    <a:pt x="38" y="48"/>
                    <a:pt x="43" y="28"/>
                    <a:pt x="52" y="16"/>
                  </a:cubicBezTo>
                  <a:cubicBezTo>
                    <a:pt x="61" y="6"/>
                    <a:pt x="72" y="0"/>
                    <a:pt x="87" y="0"/>
                  </a:cubicBezTo>
                  <a:cubicBezTo>
                    <a:pt x="98" y="0"/>
                    <a:pt x="107" y="4"/>
                    <a:pt x="114" y="10"/>
                  </a:cubicBezTo>
                  <a:cubicBezTo>
                    <a:pt x="121" y="16"/>
                    <a:pt x="125" y="24"/>
                    <a:pt x="126" y="35"/>
                  </a:cubicBezTo>
                  <a:close/>
                  <a:moveTo>
                    <a:pt x="57" y="94"/>
                  </a:moveTo>
                  <a:cubicBezTo>
                    <a:pt x="57" y="100"/>
                    <a:pt x="58" y="105"/>
                    <a:pt x="61" y="111"/>
                  </a:cubicBezTo>
                  <a:cubicBezTo>
                    <a:pt x="63" y="116"/>
                    <a:pt x="67" y="120"/>
                    <a:pt x="71" y="123"/>
                  </a:cubicBezTo>
                  <a:cubicBezTo>
                    <a:pt x="76" y="126"/>
                    <a:pt x="80" y="127"/>
                    <a:pt x="85" y="127"/>
                  </a:cubicBezTo>
                  <a:cubicBezTo>
                    <a:pt x="92" y="127"/>
                    <a:pt x="98" y="124"/>
                    <a:pt x="103" y="118"/>
                  </a:cubicBezTo>
                  <a:cubicBezTo>
                    <a:pt x="109" y="113"/>
                    <a:pt x="111" y="105"/>
                    <a:pt x="111" y="95"/>
                  </a:cubicBezTo>
                  <a:cubicBezTo>
                    <a:pt x="111" y="85"/>
                    <a:pt x="109" y="78"/>
                    <a:pt x="104" y="72"/>
                  </a:cubicBezTo>
                  <a:cubicBezTo>
                    <a:pt x="99" y="67"/>
                    <a:pt x="92" y="64"/>
                    <a:pt x="84" y="64"/>
                  </a:cubicBezTo>
                  <a:cubicBezTo>
                    <a:pt x="77" y="64"/>
                    <a:pt x="70" y="67"/>
                    <a:pt x="65" y="72"/>
                  </a:cubicBezTo>
                  <a:cubicBezTo>
                    <a:pt x="60" y="78"/>
                    <a:pt x="57" y="85"/>
                    <a:pt x="57" y="94"/>
                  </a:cubicBezTo>
                  <a:close/>
                  <a:moveTo>
                    <a:pt x="150" y="102"/>
                  </a:moveTo>
                  <a:lnTo>
                    <a:pt x="168" y="101"/>
                  </a:lnTo>
                  <a:cubicBezTo>
                    <a:pt x="170" y="110"/>
                    <a:pt x="173" y="116"/>
                    <a:pt x="177" y="120"/>
                  </a:cubicBezTo>
                  <a:cubicBezTo>
                    <a:pt x="182" y="125"/>
                    <a:pt x="188" y="127"/>
                    <a:pt x="195" y="127"/>
                  </a:cubicBezTo>
                  <a:cubicBezTo>
                    <a:pt x="203" y="127"/>
                    <a:pt x="210" y="124"/>
                    <a:pt x="215" y="118"/>
                  </a:cubicBezTo>
                  <a:cubicBezTo>
                    <a:pt x="221" y="112"/>
                    <a:pt x="224" y="103"/>
                    <a:pt x="224" y="93"/>
                  </a:cubicBezTo>
                  <a:cubicBezTo>
                    <a:pt x="224" y="84"/>
                    <a:pt x="221" y="76"/>
                    <a:pt x="216" y="71"/>
                  </a:cubicBezTo>
                  <a:cubicBezTo>
                    <a:pt x="210" y="65"/>
                    <a:pt x="203" y="62"/>
                    <a:pt x="194" y="62"/>
                  </a:cubicBezTo>
                  <a:cubicBezTo>
                    <a:pt x="189" y="62"/>
                    <a:pt x="184" y="63"/>
                    <a:pt x="180" y="66"/>
                  </a:cubicBezTo>
                  <a:cubicBezTo>
                    <a:pt x="175" y="68"/>
                    <a:pt x="172" y="72"/>
                    <a:pt x="169" y="75"/>
                  </a:cubicBezTo>
                  <a:lnTo>
                    <a:pt x="153" y="73"/>
                  </a:lnTo>
                  <a:lnTo>
                    <a:pt x="167" y="3"/>
                  </a:lnTo>
                  <a:lnTo>
                    <a:pt x="235" y="3"/>
                  </a:lnTo>
                  <a:lnTo>
                    <a:pt x="235" y="19"/>
                  </a:lnTo>
                  <a:lnTo>
                    <a:pt x="180" y="19"/>
                  </a:lnTo>
                  <a:lnTo>
                    <a:pt x="173" y="56"/>
                  </a:lnTo>
                  <a:cubicBezTo>
                    <a:pt x="181" y="50"/>
                    <a:pt x="190" y="47"/>
                    <a:pt x="199" y="47"/>
                  </a:cubicBezTo>
                  <a:cubicBezTo>
                    <a:pt x="211" y="47"/>
                    <a:pt x="221" y="51"/>
                    <a:pt x="229" y="60"/>
                  </a:cubicBezTo>
                  <a:cubicBezTo>
                    <a:pt x="237" y="68"/>
                    <a:pt x="241" y="79"/>
                    <a:pt x="241" y="92"/>
                  </a:cubicBezTo>
                  <a:cubicBezTo>
                    <a:pt x="241" y="104"/>
                    <a:pt x="238" y="115"/>
                    <a:pt x="231" y="124"/>
                  </a:cubicBezTo>
                  <a:cubicBezTo>
                    <a:pt x="222" y="135"/>
                    <a:pt x="210" y="141"/>
                    <a:pt x="195" y="141"/>
                  </a:cubicBezTo>
                  <a:cubicBezTo>
                    <a:pt x="182" y="141"/>
                    <a:pt x="172" y="137"/>
                    <a:pt x="164" y="130"/>
                  </a:cubicBezTo>
                  <a:cubicBezTo>
                    <a:pt x="156" y="123"/>
                    <a:pt x="152" y="114"/>
                    <a:pt x="150" y="102"/>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0" name="Freeform 174"/>
            <p:cNvSpPr>
              <a:spLocks noEditPoints="1"/>
            </p:cNvSpPr>
            <p:nvPr/>
          </p:nvSpPr>
          <p:spPr bwMode="auto">
            <a:xfrm>
              <a:off x="3544570" y="1242060"/>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1 w 352"/>
                <a:gd name="T27" fmla="*/ 19 h 141"/>
                <a:gd name="T28" fmla="*/ 240 w 352"/>
                <a:gd name="T29" fmla="*/ 3 h 141"/>
                <a:gd name="T30" fmla="*/ 215 w 352"/>
                <a:gd name="T31" fmla="*/ 53 h 141"/>
                <a:gd name="T32" fmla="*/ 188 w 352"/>
                <a:gd name="T33" fmla="*/ 138 h 141"/>
                <a:gd name="T34" fmla="*/ 177 w 352"/>
                <a:gd name="T35" fmla="*/ 99 h 141"/>
                <a:gd name="T36" fmla="*/ 219 w 352"/>
                <a:gd name="T37" fmla="*/ 19 h 141"/>
                <a:gd name="T38" fmla="*/ 262 w 352"/>
                <a:gd name="T39" fmla="*/ 102 h 141"/>
                <a:gd name="T40" fmla="*/ 289 w 352"/>
                <a:gd name="T41" fmla="*/ 121 h 141"/>
                <a:gd name="T42" fmla="*/ 326 w 352"/>
                <a:gd name="T43" fmla="*/ 119 h 141"/>
                <a:gd name="T44" fmla="*/ 327 w 352"/>
                <a:gd name="T45" fmla="*/ 79 h 141"/>
                <a:gd name="T46" fmla="*/ 296 w 352"/>
                <a:gd name="T47" fmla="*/ 73 h 141"/>
                <a:gd name="T48" fmla="*/ 300 w 352"/>
                <a:gd name="T49" fmla="*/ 59 h 141"/>
                <a:gd name="T50" fmla="*/ 328 w 352"/>
                <a:gd name="T51" fmla="*/ 36 h 141"/>
                <a:gd name="T52" fmla="*/ 306 w 352"/>
                <a:gd name="T53" fmla="*/ 14 h 141"/>
                <a:gd name="T54" fmla="*/ 281 w 352"/>
                <a:gd name="T55" fmla="*/ 39 h 141"/>
                <a:gd name="T56" fmla="*/ 278 w 352"/>
                <a:gd name="T57" fmla="*/ 10 h 141"/>
                <a:gd name="T58" fmla="*/ 326 w 352"/>
                <a:gd name="T59" fmla="*/ 5 h 141"/>
                <a:gd name="T60" fmla="*/ 346 w 352"/>
                <a:gd name="T61" fmla="*/ 36 h 141"/>
                <a:gd name="T62" fmla="*/ 327 w 352"/>
                <a:gd name="T63" fmla="*/ 64 h 141"/>
                <a:gd name="T64" fmla="*/ 352 w 352"/>
                <a:gd name="T65" fmla="*/ 98 h 141"/>
                <a:gd name="T66" fmla="*/ 306 w 352"/>
                <a:gd name="T67" fmla="*/ 141 h 141"/>
                <a:gd name="T68" fmla="*/ 262 w 352"/>
                <a:gd name="T69"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1" name="Freeform 175"/>
            <p:cNvSpPr>
              <a:spLocks noEditPoints="1"/>
            </p:cNvSpPr>
            <p:nvPr/>
          </p:nvSpPr>
          <p:spPr bwMode="auto">
            <a:xfrm>
              <a:off x="1365885" y="1432560"/>
              <a:ext cx="217170" cy="83820"/>
            </a:xfrm>
            <a:custGeom>
              <a:avLst/>
              <a:gdLst>
                <a:gd name="T0" fmla="*/ 91 w 365"/>
                <a:gd name="T1" fmla="*/ 138 h 141"/>
                <a:gd name="T2" fmla="*/ 2 w 365"/>
                <a:gd name="T3" fmla="*/ 127 h 141"/>
                <a:gd name="T4" fmla="*/ 35 w 365"/>
                <a:gd name="T5" fmla="*/ 88 h 141"/>
                <a:gd name="T6" fmla="*/ 74 w 365"/>
                <a:gd name="T7" fmla="*/ 38 h 141"/>
                <a:gd name="T8" fmla="*/ 48 w 365"/>
                <a:gd name="T9" fmla="*/ 14 h 141"/>
                <a:gd name="T10" fmla="*/ 21 w 365"/>
                <a:gd name="T11" fmla="*/ 42 h 141"/>
                <a:gd name="T12" fmla="*/ 17 w 365"/>
                <a:gd name="T13" fmla="*/ 11 h 141"/>
                <a:gd name="T14" fmla="*/ 79 w 365"/>
                <a:gd name="T15" fmla="*/ 11 h 141"/>
                <a:gd name="T16" fmla="*/ 88 w 365"/>
                <a:gd name="T17" fmla="*/ 55 h 141"/>
                <a:gd name="T18" fmla="*/ 50 w 365"/>
                <a:gd name="T19" fmla="*/ 96 h 141"/>
                <a:gd name="T20" fmla="*/ 24 w 365"/>
                <a:gd name="T21" fmla="*/ 122 h 141"/>
                <a:gd name="T22" fmla="*/ 124 w 365"/>
                <a:gd name="T23" fmla="*/ 138 h 141"/>
                <a:gd name="T24" fmla="*/ 143 w 365"/>
                <a:gd name="T25" fmla="*/ 119 h 141"/>
                <a:gd name="T26" fmla="*/ 124 w 365"/>
                <a:gd name="T27" fmla="*/ 138 h 141"/>
                <a:gd name="T28" fmla="*/ 251 w 365"/>
                <a:gd name="T29" fmla="*/ 138 h 141"/>
                <a:gd name="T30" fmla="*/ 162 w 365"/>
                <a:gd name="T31" fmla="*/ 127 h 141"/>
                <a:gd name="T32" fmla="*/ 195 w 365"/>
                <a:gd name="T33" fmla="*/ 88 h 141"/>
                <a:gd name="T34" fmla="*/ 234 w 365"/>
                <a:gd name="T35" fmla="*/ 38 h 141"/>
                <a:gd name="T36" fmla="*/ 208 w 365"/>
                <a:gd name="T37" fmla="*/ 14 h 141"/>
                <a:gd name="T38" fmla="*/ 181 w 365"/>
                <a:gd name="T39" fmla="*/ 42 h 141"/>
                <a:gd name="T40" fmla="*/ 177 w 365"/>
                <a:gd name="T41" fmla="*/ 11 h 141"/>
                <a:gd name="T42" fmla="*/ 239 w 365"/>
                <a:gd name="T43" fmla="*/ 11 h 141"/>
                <a:gd name="T44" fmla="*/ 248 w 365"/>
                <a:gd name="T45" fmla="*/ 55 h 141"/>
                <a:gd name="T46" fmla="*/ 210 w 365"/>
                <a:gd name="T47" fmla="*/ 96 h 141"/>
                <a:gd name="T48" fmla="*/ 184 w 365"/>
                <a:gd name="T49" fmla="*/ 122 h 141"/>
                <a:gd name="T50" fmla="*/ 274 w 365"/>
                <a:gd name="T51" fmla="*/ 102 h 141"/>
                <a:gd name="T52" fmla="*/ 301 w 365"/>
                <a:gd name="T53" fmla="*/ 120 h 141"/>
                <a:gd name="T54" fmla="*/ 339 w 365"/>
                <a:gd name="T55" fmla="*/ 118 h 141"/>
                <a:gd name="T56" fmla="*/ 340 w 365"/>
                <a:gd name="T57" fmla="*/ 71 h 141"/>
                <a:gd name="T58" fmla="*/ 304 w 365"/>
                <a:gd name="T59" fmla="*/ 66 h 141"/>
                <a:gd name="T60" fmla="*/ 277 w 365"/>
                <a:gd name="T61" fmla="*/ 73 h 141"/>
                <a:gd name="T62" fmla="*/ 359 w 365"/>
                <a:gd name="T63" fmla="*/ 3 h 141"/>
                <a:gd name="T64" fmla="*/ 304 w 365"/>
                <a:gd name="T65" fmla="*/ 19 h 141"/>
                <a:gd name="T66" fmla="*/ 323 w 365"/>
                <a:gd name="T67" fmla="*/ 47 h 141"/>
                <a:gd name="T68" fmla="*/ 365 w 365"/>
                <a:gd name="T69" fmla="*/ 92 h 141"/>
                <a:gd name="T70" fmla="*/ 319 w 365"/>
                <a:gd name="T71" fmla="*/ 141 h 141"/>
                <a:gd name="T72" fmla="*/ 274 w 365"/>
                <a:gd name="T7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5"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251" y="122"/>
                  </a:moveTo>
                  <a:lnTo>
                    <a:pt x="251" y="138"/>
                  </a:lnTo>
                  <a:lnTo>
                    <a:pt x="160" y="138"/>
                  </a:lnTo>
                  <a:cubicBezTo>
                    <a:pt x="160" y="134"/>
                    <a:pt x="161" y="131"/>
                    <a:pt x="162" y="127"/>
                  </a:cubicBezTo>
                  <a:cubicBezTo>
                    <a:pt x="165" y="121"/>
                    <a:pt x="168" y="114"/>
                    <a:pt x="173" y="108"/>
                  </a:cubicBezTo>
                  <a:cubicBezTo>
                    <a:pt x="178" y="102"/>
                    <a:pt x="186" y="96"/>
                    <a:pt x="195" y="88"/>
                  </a:cubicBezTo>
                  <a:cubicBezTo>
                    <a:pt x="210" y="75"/>
                    <a:pt x="221" y="66"/>
                    <a:pt x="226" y="58"/>
                  </a:cubicBezTo>
                  <a:cubicBezTo>
                    <a:pt x="231" y="51"/>
                    <a:pt x="234" y="45"/>
                    <a:pt x="234" y="38"/>
                  </a:cubicBezTo>
                  <a:cubicBezTo>
                    <a:pt x="234" y="32"/>
                    <a:pt x="231" y="26"/>
                    <a:pt x="226" y="21"/>
                  </a:cubicBezTo>
                  <a:cubicBezTo>
                    <a:pt x="222" y="17"/>
                    <a:pt x="215" y="14"/>
                    <a:pt x="208" y="14"/>
                  </a:cubicBezTo>
                  <a:cubicBezTo>
                    <a:pt x="200" y="14"/>
                    <a:pt x="193" y="17"/>
                    <a:pt x="188" y="22"/>
                  </a:cubicBezTo>
                  <a:cubicBezTo>
                    <a:pt x="183" y="27"/>
                    <a:pt x="181" y="33"/>
                    <a:pt x="181" y="42"/>
                  </a:cubicBezTo>
                  <a:lnTo>
                    <a:pt x="163" y="40"/>
                  </a:lnTo>
                  <a:cubicBezTo>
                    <a:pt x="165" y="27"/>
                    <a:pt x="169" y="17"/>
                    <a:pt x="177" y="11"/>
                  </a:cubicBezTo>
                  <a:cubicBezTo>
                    <a:pt x="185" y="4"/>
                    <a:pt x="195" y="0"/>
                    <a:pt x="208" y="0"/>
                  </a:cubicBezTo>
                  <a:cubicBezTo>
                    <a:pt x="221" y="0"/>
                    <a:pt x="232" y="4"/>
                    <a:pt x="239" y="11"/>
                  </a:cubicBezTo>
                  <a:cubicBezTo>
                    <a:pt x="247" y="19"/>
                    <a:pt x="251" y="28"/>
                    <a:pt x="251" y="39"/>
                  </a:cubicBezTo>
                  <a:cubicBezTo>
                    <a:pt x="251" y="44"/>
                    <a:pt x="250" y="50"/>
                    <a:pt x="248" y="55"/>
                  </a:cubicBezTo>
                  <a:cubicBezTo>
                    <a:pt x="245" y="60"/>
                    <a:pt x="242" y="66"/>
                    <a:pt x="236" y="72"/>
                  </a:cubicBezTo>
                  <a:cubicBezTo>
                    <a:pt x="231" y="78"/>
                    <a:pt x="222" y="86"/>
                    <a:pt x="210" y="96"/>
                  </a:cubicBezTo>
                  <a:cubicBezTo>
                    <a:pt x="200" y="104"/>
                    <a:pt x="194" y="110"/>
                    <a:pt x="191" y="113"/>
                  </a:cubicBezTo>
                  <a:cubicBezTo>
                    <a:pt x="188" y="116"/>
                    <a:pt x="186" y="119"/>
                    <a:pt x="184" y="122"/>
                  </a:cubicBezTo>
                  <a:lnTo>
                    <a:pt x="251" y="122"/>
                  </a:lnTo>
                  <a:close/>
                  <a:moveTo>
                    <a:pt x="274" y="102"/>
                  </a:moveTo>
                  <a:lnTo>
                    <a:pt x="292" y="101"/>
                  </a:lnTo>
                  <a:cubicBezTo>
                    <a:pt x="294" y="110"/>
                    <a:pt x="297" y="116"/>
                    <a:pt x="301" y="120"/>
                  </a:cubicBezTo>
                  <a:cubicBezTo>
                    <a:pt x="306" y="125"/>
                    <a:pt x="312" y="127"/>
                    <a:pt x="319" y="127"/>
                  </a:cubicBezTo>
                  <a:cubicBezTo>
                    <a:pt x="327" y="127"/>
                    <a:pt x="334" y="124"/>
                    <a:pt x="339" y="118"/>
                  </a:cubicBezTo>
                  <a:cubicBezTo>
                    <a:pt x="345" y="112"/>
                    <a:pt x="348" y="103"/>
                    <a:pt x="348" y="93"/>
                  </a:cubicBezTo>
                  <a:cubicBezTo>
                    <a:pt x="348" y="84"/>
                    <a:pt x="345" y="76"/>
                    <a:pt x="340" y="71"/>
                  </a:cubicBezTo>
                  <a:cubicBezTo>
                    <a:pt x="334" y="65"/>
                    <a:pt x="327" y="62"/>
                    <a:pt x="318" y="62"/>
                  </a:cubicBezTo>
                  <a:cubicBezTo>
                    <a:pt x="313" y="62"/>
                    <a:pt x="308" y="63"/>
                    <a:pt x="304" y="66"/>
                  </a:cubicBezTo>
                  <a:cubicBezTo>
                    <a:pt x="299" y="68"/>
                    <a:pt x="296" y="72"/>
                    <a:pt x="293" y="75"/>
                  </a:cubicBezTo>
                  <a:lnTo>
                    <a:pt x="277" y="73"/>
                  </a:lnTo>
                  <a:lnTo>
                    <a:pt x="291" y="3"/>
                  </a:lnTo>
                  <a:lnTo>
                    <a:pt x="359" y="3"/>
                  </a:lnTo>
                  <a:lnTo>
                    <a:pt x="359" y="19"/>
                  </a:lnTo>
                  <a:lnTo>
                    <a:pt x="304" y="19"/>
                  </a:lnTo>
                  <a:lnTo>
                    <a:pt x="297" y="56"/>
                  </a:lnTo>
                  <a:cubicBezTo>
                    <a:pt x="305" y="50"/>
                    <a:pt x="314" y="47"/>
                    <a:pt x="323" y="47"/>
                  </a:cubicBezTo>
                  <a:cubicBezTo>
                    <a:pt x="335" y="47"/>
                    <a:pt x="345" y="51"/>
                    <a:pt x="353" y="60"/>
                  </a:cubicBezTo>
                  <a:cubicBezTo>
                    <a:pt x="361" y="68"/>
                    <a:pt x="365" y="79"/>
                    <a:pt x="365" y="92"/>
                  </a:cubicBezTo>
                  <a:cubicBezTo>
                    <a:pt x="365" y="104"/>
                    <a:pt x="362" y="115"/>
                    <a:pt x="355" y="124"/>
                  </a:cubicBezTo>
                  <a:cubicBezTo>
                    <a:pt x="346" y="135"/>
                    <a:pt x="334" y="141"/>
                    <a:pt x="319" y="141"/>
                  </a:cubicBezTo>
                  <a:cubicBezTo>
                    <a:pt x="306" y="141"/>
                    <a:pt x="296" y="137"/>
                    <a:pt x="288" y="130"/>
                  </a:cubicBezTo>
                  <a:cubicBezTo>
                    <a:pt x="280" y="123"/>
                    <a:pt x="276" y="114"/>
                    <a:pt x="274"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2" name="Freeform 176"/>
            <p:cNvSpPr>
              <a:spLocks noEditPoints="1"/>
            </p:cNvSpPr>
            <p:nvPr/>
          </p:nvSpPr>
          <p:spPr bwMode="auto">
            <a:xfrm>
              <a:off x="2090420" y="1432560"/>
              <a:ext cx="120650" cy="83820"/>
            </a:xfrm>
            <a:custGeom>
              <a:avLst/>
              <a:gdLst>
                <a:gd name="T0" fmla="*/ 26 w 202"/>
                <a:gd name="T1" fmla="*/ 64 h 141"/>
                <a:gd name="T2" fmla="*/ 11 w 202"/>
                <a:gd name="T3" fmla="*/ 53 h 141"/>
                <a:gd name="T4" fmla="*/ 6 w 202"/>
                <a:gd name="T5" fmla="*/ 36 h 141"/>
                <a:gd name="T6" fmla="*/ 17 w 202"/>
                <a:gd name="T7" fmla="*/ 11 h 141"/>
                <a:gd name="T8" fmla="*/ 45 w 202"/>
                <a:gd name="T9" fmla="*/ 0 h 141"/>
                <a:gd name="T10" fmla="*/ 74 w 202"/>
                <a:gd name="T11" fmla="*/ 11 h 141"/>
                <a:gd name="T12" fmla="*/ 85 w 202"/>
                <a:gd name="T13" fmla="*/ 36 h 141"/>
                <a:gd name="T14" fmla="*/ 80 w 202"/>
                <a:gd name="T15" fmla="*/ 53 h 141"/>
                <a:gd name="T16" fmla="*/ 65 w 202"/>
                <a:gd name="T17" fmla="*/ 64 h 141"/>
                <a:gd name="T18" fmla="*/ 84 w 202"/>
                <a:gd name="T19" fmla="*/ 77 h 141"/>
                <a:gd name="T20" fmla="*/ 91 w 202"/>
                <a:gd name="T21" fmla="*/ 99 h 141"/>
                <a:gd name="T22" fmla="*/ 78 w 202"/>
                <a:gd name="T23" fmla="*/ 129 h 141"/>
                <a:gd name="T24" fmla="*/ 45 w 202"/>
                <a:gd name="T25" fmla="*/ 141 h 141"/>
                <a:gd name="T26" fmla="*/ 13 w 202"/>
                <a:gd name="T27" fmla="*/ 129 h 141"/>
                <a:gd name="T28" fmla="*/ 0 w 202"/>
                <a:gd name="T29" fmla="*/ 99 h 141"/>
                <a:gd name="T30" fmla="*/ 7 w 202"/>
                <a:gd name="T31" fmla="*/ 76 h 141"/>
                <a:gd name="T32" fmla="*/ 26 w 202"/>
                <a:gd name="T33" fmla="*/ 64 h 141"/>
                <a:gd name="T34" fmla="*/ 23 w 202"/>
                <a:gd name="T35" fmla="*/ 35 h 141"/>
                <a:gd name="T36" fmla="*/ 29 w 202"/>
                <a:gd name="T37" fmla="*/ 51 h 141"/>
                <a:gd name="T38" fmla="*/ 46 w 202"/>
                <a:gd name="T39" fmla="*/ 57 h 141"/>
                <a:gd name="T40" fmla="*/ 62 w 202"/>
                <a:gd name="T41" fmla="*/ 51 h 141"/>
                <a:gd name="T42" fmla="*/ 68 w 202"/>
                <a:gd name="T43" fmla="*/ 36 h 141"/>
                <a:gd name="T44" fmla="*/ 61 w 202"/>
                <a:gd name="T45" fmla="*/ 21 h 141"/>
                <a:gd name="T46" fmla="*/ 45 w 202"/>
                <a:gd name="T47" fmla="*/ 14 h 141"/>
                <a:gd name="T48" fmla="*/ 29 w 202"/>
                <a:gd name="T49" fmla="*/ 20 h 141"/>
                <a:gd name="T50" fmla="*/ 23 w 202"/>
                <a:gd name="T51" fmla="*/ 35 h 141"/>
                <a:gd name="T52" fmla="*/ 18 w 202"/>
                <a:gd name="T53" fmla="*/ 99 h 141"/>
                <a:gd name="T54" fmla="*/ 21 w 202"/>
                <a:gd name="T55" fmla="*/ 113 h 141"/>
                <a:gd name="T56" fmla="*/ 31 w 202"/>
                <a:gd name="T57" fmla="*/ 123 h 141"/>
                <a:gd name="T58" fmla="*/ 46 w 202"/>
                <a:gd name="T59" fmla="*/ 127 h 141"/>
                <a:gd name="T60" fmla="*/ 66 w 202"/>
                <a:gd name="T61" fmla="*/ 119 h 141"/>
                <a:gd name="T62" fmla="*/ 73 w 202"/>
                <a:gd name="T63" fmla="*/ 99 h 141"/>
                <a:gd name="T64" fmla="*/ 65 w 202"/>
                <a:gd name="T65" fmla="*/ 79 h 141"/>
                <a:gd name="T66" fmla="*/ 45 w 202"/>
                <a:gd name="T67" fmla="*/ 71 h 141"/>
                <a:gd name="T68" fmla="*/ 25 w 202"/>
                <a:gd name="T69" fmla="*/ 79 h 141"/>
                <a:gd name="T70" fmla="*/ 18 w 202"/>
                <a:gd name="T71" fmla="*/ 99 h 141"/>
                <a:gd name="T72" fmla="*/ 112 w 202"/>
                <a:gd name="T73" fmla="*/ 71 h 141"/>
                <a:gd name="T74" fmla="*/ 117 w 202"/>
                <a:gd name="T75" fmla="*/ 31 h 141"/>
                <a:gd name="T76" fmla="*/ 132 w 202"/>
                <a:gd name="T77" fmla="*/ 8 h 141"/>
                <a:gd name="T78" fmla="*/ 157 w 202"/>
                <a:gd name="T79" fmla="*/ 0 h 141"/>
                <a:gd name="T80" fmla="*/ 177 w 202"/>
                <a:gd name="T81" fmla="*/ 5 h 141"/>
                <a:gd name="T82" fmla="*/ 190 w 202"/>
                <a:gd name="T83" fmla="*/ 18 h 141"/>
                <a:gd name="T84" fmla="*/ 199 w 202"/>
                <a:gd name="T85" fmla="*/ 38 h 141"/>
                <a:gd name="T86" fmla="*/ 202 w 202"/>
                <a:gd name="T87" fmla="*/ 71 h 141"/>
                <a:gd name="T88" fmla="*/ 197 w 202"/>
                <a:gd name="T89" fmla="*/ 110 h 141"/>
                <a:gd name="T90" fmla="*/ 182 w 202"/>
                <a:gd name="T91" fmla="*/ 133 h 141"/>
                <a:gd name="T92" fmla="*/ 157 w 202"/>
                <a:gd name="T93" fmla="*/ 141 h 141"/>
                <a:gd name="T94" fmla="*/ 126 w 202"/>
                <a:gd name="T95" fmla="*/ 126 h 141"/>
                <a:gd name="T96" fmla="*/ 112 w 202"/>
                <a:gd name="T97" fmla="*/ 71 h 141"/>
                <a:gd name="T98" fmla="*/ 130 w 202"/>
                <a:gd name="T99" fmla="*/ 71 h 141"/>
                <a:gd name="T100" fmla="*/ 138 w 202"/>
                <a:gd name="T101" fmla="*/ 116 h 141"/>
                <a:gd name="T102" fmla="*/ 157 w 202"/>
                <a:gd name="T103" fmla="*/ 127 h 141"/>
                <a:gd name="T104" fmla="*/ 177 w 202"/>
                <a:gd name="T105" fmla="*/ 116 h 141"/>
                <a:gd name="T106" fmla="*/ 185 w 202"/>
                <a:gd name="T107" fmla="*/ 71 h 141"/>
                <a:gd name="T108" fmla="*/ 177 w 202"/>
                <a:gd name="T109" fmla="*/ 26 h 141"/>
                <a:gd name="T110" fmla="*/ 157 w 202"/>
                <a:gd name="T111" fmla="*/ 14 h 141"/>
                <a:gd name="T112" fmla="*/ 138 w 202"/>
                <a:gd name="T113" fmla="*/ 24 h 141"/>
                <a:gd name="T114" fmla="*/ 130 w 202"/>
                <a:gd name="T11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3" name="Freeform 177"/>
            <p:cNvSpPr>
              <a:spLocks noEditPoints="1"/>
            </p:cNvSpPr>
            <p:nvPr/>
          </p:nvSpPr>
          <p:spPr bwMode="auto">
            <a:xfrm>
              <a:off x="2630170" y="1432560"/>
              <a:ext cx="210185" cy="83820"/>
            </a:xfrm>
            <a:custGeom>
              <a:avLst/>
              <a:gdLst>
                <a:gd name="T0" fmla="*/ 0 w 353"/>
                <a:gd name="T1" fmla="*/ 119 h 141"/>
                <a:gd name="T2" fmla="*/ 19 w 353"/>
                <a:gd name="T3" fmla="*/ 138 h 141"/>
                <a:gd name="T4" fmla="*/ 39 w 353"/>
                <a:gd name="T5" fmla="*/ 19 h 141"/>
                <a:gd name="T6" fmla="*/ 128 w 353"/>
                <a:gd name="T7" fmla="*/ 3 h 141"/>
                <a:gd name="T8" fmla="*/ 103 w 353"/>
                <a:gd name="T9" fmla="*/ 53 h 141"/>
                <a:gd name="T10" fmla="*/ 76 w 353"/>
                <a:gd name="T11" fmla="*/ 138 h 141"/>
                <a:gd name="T12" fmla="*/ 65 w 353"/>
                <a:gd name="T13" fmla="*/ 99 h 141"/>
                <a:gd name="T14" fmla="*/ 107 w 353"/>
                <a:gd name="T15" fmla="*/ 19 h 141"/>
                <a:gd name="T16" fmla="*/ 150 w 353"/>
                <a:gd name="T17" fmla="*/ 102 h 141"/>
                <a:gd name="T18" fmla="*/ 177 w 353"/>
                <a:gd name="T19" fmla="*/ 121 h 141"/>
                <a:gd name="T20" fmla="*/ 214 w 353"/>
                <a:gd name="T21" fmla="*/ 119 h 141"/>
                <a:gd name="T22" fmla="*/ 215 w 353"/>
                <a:gd name="T23" fmla="*/ 79 h 141"/>
                <a:gd name="T24" fmla="*/ 184 w 353"/>
                <a:gd name="T25" fmla="*/ 73 h 141"/>
                <a:gd name="T26" fmla="*/ 188 w 353"/>
                <a:gd name="T27" fmla="*/ 59 h 141"/>
                <a:gd name="T28" fmla="*/ 216 w 353"/>
                <a:gd name="T29" fmla="*/ 36 h 141"/>
                <a:gd name="T30" fmla="*/ 194 w 353"/>
                <a:gd name="T31" fmla="*/ 14 h 141"/>
                <a:gd name="T32" fmla="*/ 169 w 353"/>
                <a:gd name="T33" fmla="*/ 39 h 141"/>
                <a:gd name="T34" fmla="*/ 166 w 353"/>
                <a:gd name="T35" fmla="*/ 10 h 141"/>
                <a:gd name="T36" fmla="*/ 214 w 353"/>
                <a:gd name="T37" fmla="*/ 5 h 141"/>
                <a:gd name="T38" fmla="*/ 234 w 353"/>
                <a:gd name="T39" fmla="*/ 36 h 141"/>
                <a:gd name="T40" fmla="*/ 215 w 353"/>
                <a:gd name="T41" fmla="*/ 64 h 141"/>
                <a:gd name="T42" fmla="*/ 240 w 353"/>
                <a:gd name="T43" fmla="*/ 98 h 141"/>
                <a:gd name="T44" fmla="*/ 194 w 353"/>
                <a:gd name="T45" fmla="*/ 141 h 141"/>
                <a:gd name="T46" fmla="*/ 150 w 353"/>
                <a:gd name="T47" fmla="*/ 102 h 141"/>
                <a:gd name="T48" fmla="*/ 273 w 353"/>
                <a:gd name="T49" fmla="*/ 53 h 141"/>
                <a:gd name="T50" fmla="*/ 279 w 353"/>
                <a:gd name="T51" fmla="*/ 11 h 141"/>
                <a:gd name="T52" fmla="*/ 336 w 353"/>
                <a:gd name="T53" fmla="*/ 11 h 141"/>
                <a:gd name="T54" fmla="*/ 342 w 353"/>
                <a:gd name="T55" fmla="*/ 53 h 141"/>
                <a:gd name="T56" fmla="*/ 346 w 353"/>
                <a:gd name="T57" fmla="*/ 77 h 141"/>
                <a:gd name="T58" fmla="*/ 340 w 353"/>
                <a:gd name="T59" fmla="*/ 129 h 141"/>
                <a:gd name="T60" fmla="*/ 275 w 353"/>
                <a:gd name="T61" fmla="*/ 129 h 141"/>
                <a:gd name="T62" fmla="*/ 269 w 353"/>
                <a:gd name="T63" fmla="*/ 76 h 141"/>
                <a:gd name="T64" fmla="*/ 285 w 353"/>
                <a:gd name="T65" fmla="*/ 35 h 141"/>
                <a:gd name="T66" fmla="*/ 308 w 353"/>
                <a:gd name="T67" fmla="*/ 57 h 141"/>
                <a:gd name="T68" fmla="*/ 330 w 353"/>
                <a:gd name="T69" fmla="*/ 36 h 141"/>
                <a:gd name="T70" fmla="*/ 307 w 353"/>
                <a:gd name="T71" fmla="*/ 14 h 141"/>
                <a:gd name="T72" fmla="*/ 285 w 353"/>
                <a:gd name="T73" fmla="*/ 35 h 141"/>
                <a:gd name="T74" fmla="*/ 283 w 353"/>
                <a:gd name="T75" fmla="*/ 113 h 141"/>
                <a:gd name="T76" fmla="*/ 308 w 353"/>
                <a:gd name="T77" fmla="*/ 127 h 141"/>
                <a:gd name="T78" fmla="*/ 335 w 353"/>
                <a:gd name="T79" fmla="*/ 99 h 141"/>
                <a:gd name="T80" fmla="*/ 307 w 353"/>
                <a:gd name="T81" fmla="*/ 71 h 141"/>
                <a:gd name="T82" fmla="*/ 280 w 353"/>
                <a:gd name="T8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3"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4" name="Freeform 178"/>
            <p:cNvSpPr>
              <a:spLocks noEditPoints="1"/>
            </p:cNvSpPr>
            <p:nvPr/>
          </p:nvSpPr>
          <p:spPr bwMode="auto">
            <a:xfrm>
              <a:off x="3544570" y="1432560"/>
              <a:ext cx="208915" cy="83820"/>
            </a:xfrm>
            <a:custGeom>
              <a:avLst/>
              <a:gdLst>
                <a:gd name="T0" fmla="*/ 0 w 351"/>
                <a:gd name="T1" fmla="*/ 119 h 141"/>
                <a:gd name="T2" fmla="*/ 19 w 351"/>
                <a:gd name="T3" fmla="*/ 138 h 141"/>
                <a:gd name="T4" fmla="*/ 38 w 351"/>
                <a:gd name="T5" fmla="*/ 71 h 141"/>
                <a:gd name="T6" fmla="*/ 58 w 351"/>
                <a:gd name="T7" fmla="*/ 8 h 141"/>
                <a:gd name="T8" fmla="*/ 103 w 351"/>
                <a:gd name="T9" fmla="*/ 5 h 141"/>
                <a:gd name="T10" fmla="*/ 125 w 351"/>
                <a:gd name="T11" fmla="*/ 38 h 141"/>
                <a:gd name="T12" fmla="*/ 123 w 351"/>
                <a:gd name="T13" fmla="*/ 110 h 141"/>
                <a:gd name="T14" fmla="*/ 83 w 351"/>
                <a:gd name="T15" fmla="*/ 141 h 141"/>
                <a:gd name="T16" fmla="*/ 38 w 351"/>
                <a:gd name="T17" fmla="*/ 71 h 141"/>
                <a:gd name="T18" fmla="*/ 64 w 351"/>
                <a:gd name="T19" fmla="*/ 116 h 141"/>
                <a:gd name="T20" fmla="*/ 103 w 351"/>
                <a:gd name="T21" fmla="*/ 116 h 141"/>
                <a:gd name="T22" fmla="*/ 103 w 351"/>
                <a:gd name="T23" fmla="*/ 26 h 141"/>
                <a:gd name="T24" fmla="*/ 64 w 351"/>
                <a:gd name="T25" fmla="*/ 24 h 141"/>
                <a:gd name="T26" fmla="*/ 176 w 351"/>
                <a:gd name="T27" fmla="*/ 64 h 141"/>
                <a:gd name="T28" fmla="*/ 156 w 351"/>
                <a:gd name="T29" fmla="*/ 36 h 141"/>
                <a:gd name="T30" fmla="*/ 195 w 351"/>
                <a:gd name="T31" fmla="*/ 0 h 141"/>
                <a:gd name="T32" fmla="*/ 235 w 351"/>
                <a:gd name="T33" fmla="*/ 36 h 141"/>
                <a:gd name="T34" fmla="*/ 215 w 351"/>
                <a:gd name="T35" fmla="*/ 64 h 141"/>
                <a:gd name="T36" fmla="*/ 241 w 351"/>
                <a:gd name="T37" fmla="*/ 99 h 141"/>
                <a:gd name="T38" fmla="*/ 195 w 351"/>
                <a:gd name="T39" fmla="*/ 141 h 141"/>
                <a:gd name="T40" fmla="*/ 150 w 351"/>
                <a:gd name="T41" fmla="*/ 99 h 141"/>
                <a:gd name="T42" fmla="*/ 176 w 351"/>
                <a:gd name="T43" fmla="*/ 64 h 141"/>
                <a:gd name="T44" fmla="*/ 179 w 351"/>
                <a:gd name="T45" fmla="*/ 51 h 141"/>
                <a:gd name="T46" fmla="*/ 212 w 351"/>
                <a:gd name="T47" fmla="*/ 51 h 141"/>
                <a:gd name="T48" fmla="*/ 211 w 351"/>
                <a:gd name="T49" fmla="*/ 21 h 141"/>
                <a:gd name="T50" fmla="*/ 179 w 351"/>
                <a:gd name="T51" fmla="*/ 20 h 141"/>
                <a:gd name="T52" fmla="*/ 168 w 351"/>
                <a:gd name="T53" fmla="*/ 99 h 141"/>
                <a:gd name="T54" fmla="*/ 181 w 351"/>
                <a:gd name="T55" fmla="*/ 123 h 141"/>
                <a:gd name="T56" fmla="*/ 216 w 351"/>
                <a:gd name="T57" fmla="*/ 119 h 141"/>
                <a:gd name="T58" fmla="*/ 215 w 351"/>
                <a:gd name="T59" fmla="*/ 79 h 141"/>
                <a:gd name="T60" fmla="*/ 175 w 351"/>
                <a:gd name="T61" fmla="*/ 79 h 141"/>
                <a:gd name="T62" fmla="*/ 351 w 351"/>
                <a:gd name="T63" fmla="*/ 122 h 141"/>
                <a:gd name="T64" fmla="*/ 260 w 351"/>
                <a:gd name="T65" fmla="*/ 138 h 141"/>
                <a:gd name="T66" fmla="*/ 273 w 351"/>
                <a:gd name="T67" fmla="*/ 108 h 141"/>
                <a:gd name="T68" fmla="*/ 326 w 351"/>
                <a:gd name="T69" fmla="*/ 58 h 141"/>
                <a:gd name="T70" fmla="*/ 326 w 351"/>
                <a:gd name="T71" fmla="*/ 21 h 141"/>
                <a:gd name="T72" fmla="*/ 288 w 351"/>
                <a:gd name="T73" fmla="*/ 22 h 141"/>
                <a:gd name="T74" fmla="*/ 263 w 351"/>
                <a:gd name="T75" fmla="*/ 40 h 141"/>
                <a:gd name="T76" fmla="*/ 308 w 351"/>
                <a:gd name="T77" fmla="*/ 0 h 141"/>
                <a:gd name="T78" fmla="*/ 351 w 351"/>
                <a:gd name="T79" fmla="*/ 39 h 141"/>
                <a:gd name="T80" fmla="*/ 336 w 351"/>
                <a:gd name="T81" fmla="*/ 72 h 141"/>
                <a:gd name="T82" fmla="*/ 291 w 351"/>
                <a:gd name="T83" fmla="*/ 113 h 141"/>
                <a:gd name="T84" fmla="*/ 351 w 351"/>
                <a:gd name="T85"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76" y="64"/>
                  </a:moveTo>
                  <a:cubicBezTo>
                    <a:pt x="169" y="61"/>
                    <a:pt x="164" y="58"/>
                    <a:pt x="161" y="53"/>
                  </a:cubicBezTo>
                  <a:cubicBezTo>
                    <a:pt x="157" y="48"/>
                    <a:pt x="156" y="42"/>
                    <a:pt x="156" y="36"/>
                  </a:cubicBezTo>
                  <a:cubicBezTo>
                    <a:pt x="156" y="26"/>
                    <a:pt x="159" y="18"/>
                    <a:pt x="167" y="11"/>
                  </a:cubicBezTo>
                  <a:cubicBezTo>
                    <a:pt x="174" y="4"/>
                    <a:pt x="183" y="0"/>
                    <a:pt x="195" y="0"/>
                  </a:cubicBezTo>
                  <a:cubicBezTo>
                    <a:pt x="207" y="0"/>
                    <a:pt x="217" y="4"/>
                    <a:pt x="224" y="11"/>
                  </a:cubicBezTo>
                  <a:cubicBezTo>
                    <a:pt x="232" y="18"/>
                    <a:pt x="235" y="26"/>
                    <a:pt x="235" y="36"/>
                  </a:cubicBezTo>
                  <a:cubicBezTo>
                    <a:pt x="235" y="43"/>
                    <a:pt x="234" y="48"/>
                    <a:pt x="230" y="53"/>
                  </a:cubicBezTo>
                  <a:cubicBezTo>
                    <a:pt x="227" y="58"/>
                    <a:pt x="222" y="61"/>
                    <a:pt x="215" y="64"/>
                  </a:cubicBezTo>
                  <a:cubicBezTo>
                    <a:pt x="223" y="67"/>
                    <a:pt x="230" y="71"/>
                    <a:pt x="234" y="77"/>
                  </a:cubicBezTo>
                  <a:cubicBezTo>
                    <a:pt x="239" y="83"/>
                    <a:pt x="241" y="91"/>
                    <a:pt x="241" y="99"/>
                  </a:cubicBezTo>
                  <a:cubicBezTo>
                    <a:pt x="241" y="111"/>
                    <a:pt x="237" y="121"/>
                    <a:pt x="228" y="129"/>
                  </a:cubicBezTo>
                  <a:cubicBezTo>
                    <a:pt x="220" y="137"/>
                    <a:pt x="209" y="141"/>
                    <a:pt x="195" y="141"/>
                  </a:cubicBezTo>
                  <a:cubicBezTo>
                    <a:pt x="182" y="141"/>
                    <a:pt x="171" y="137"/>
                    <a:pt x="163" y="129"/>
                  </a:cubicBezTo>
                  <a:cubicBezTo>
                    <a:pt x="154" y="121"/>
                    <a:pt x="150" y="111"/>
                    <a:pt x="150" y="99"/>
                  </a:cubicBezTo>
                  <a:cubicBezTo>
                    <a:pt x="150" y="90"/>
                    <a:pt x="153" y="82"/>
                    <a:pt x="157" y="76"/>
                  </a:cubicBezTo>
                  <a:cubicBezTo>
                    <a:pt x="162" y="70"/>
                    <a:pt x="168" y="66"/>
                    <a:pt x="176" y="64"/>
                  </a:cubicBezTo>
                  <a:close/>
                  <a:moveTo>
                    <a:pt x="173" y="35"/>
                  </a:moveTo>
                  <a:cubicBezTo>
                    <a:pt x="173" y="42"/>
                    <a:pt x="175" y="47"/>
                    <a:pt x="179" y="51"/>
                  </a:cubicBezTo>
                  <a:cubicBezTo>
                    <a:pt x="184" y="55"/>
                    <a:pt x="189" y="57"/>
                    <a:pt x="196" y="57"/>
                  </a:cubicBezTo>
                  <a:cubicBezTo>
                    <a:pt x="202" y="57"/>
                    <a:pt x="208" y="55"/>
                    <a:pt x="212" y="51"/>
                  </a:cubicBezTo>
                  <a:cubicBezTo>
                    <a:pt x="216" y="47"/>
                    <a:pt x="218" y="42"/>
                    <a:pt x="218" y="36"/>
                  </a:cubicBezTo>
                  <a:cubicBezTo>
                    <a:pt x="218" y="30"/>
                    <a:pt x="216" y="25"/>
                    <a:pt x="211" y="21"/>
                  </a:cubicBezTo>
                  <a:cubicBezTo>
                    <a:pt x="207" y="16"/>
                    <a:pt x="202" y="14"/>
                    <a:pt x="195" y="14"/>
                  </a:cubicBezTo>
                  <a:cubicBezTo>
                    <a:pt x="189" y="14"/>
                    <a:pt x="184" y="16"/>
                    <a:pt x="179" y="20"/>
                  </a:cubicBezTo>
                  <a:cubicBezTo>
                    <a:pt x="175" y="25"/>
                    <a:pt x="173" y="30"/>
                    <a:pt x="173" y="35"/>
                  </a:cubicBezTo>
                  <a:close/>
                  <a:moveTo>
                    <a:pt x="168" y="99"/>
                  </a:moveTo>
                  <a:cubicBezTo>
                    <a:pt x="168" y="104"/>
                    <a:pt x="169" y="108"/>
                    <a:pt x="171" y="113"/>
                  </a:cubicBezTo>
                  <a:cubicBezTo>
                    <a:pt x="173" y="117"/>
                    <a:pt x="177" y="121"/>
                    <a:pt x="181" y="123"/>
                  </a:cubicBezTo>
                  <a:cubicBezTo>
                    <a:pt x="186" y="126"/>
                    <a:pt x="191" y="127"/>
                    <a:pt x="196" y="127"/>
                  </a:cubicBezTo>
                  <a:cubicBezTo>
                    <a:pt x="204" y="127"/>
                    <a:pt x="210" y="124"/>
                    <a:pt x="216" y="119"/>
                  </a:cubicBezTo>
                  <a:cubicBezTo>
                    <a:pt x="221" y="114"/>
                    <a:pt x="223" y="107"/>
                    <a:pt x="223" y="99"/>
                  </a:cubicBezTo>
                  <a:cubicBezTo>
                    <a:pt x="223" y="91"/>
                    <a:pt x="221" y="85"/>
                    <a:pt x="215" y="79"/>
                  </a:cubicBezTo>
                  <a:cubicBezTo>
                    <a:pt x="210" y="74"/>
                    <a:pt x="203" y="71"/>
                    <a:pt x="195" y="71"/>
                  </a:cubicBezTo>
                  <a:cubicBezTo>
                    <a:pt x="187" y="71"/>
                    <a:pt x="181" y="74"/>
                    <a:pt x="175" y="79"/>
                  </a:cubicBezTo>
                  <a:cubicBezTo>
                    <a:pt x="170" y="84"/>
                    <a:pt x="168" y="91"/>
                    <a:pt x="168" y="99"/>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5" name="Freeform 179"/>
            <p:cNvSpPr>
              <a:spLocks noEditPoints="1"/>
            </p:cNvSpPr>
            <p:nvPr/>
          </p:nvSpPr>
          <p:spPr bwMode="auto">
            <a:xfrm>
              <a:off x="1365885" y="1623060"/>
              <a:ext cx="216535" cy="83820"/>
            </a:xfrm>
            <a:custGeom>
              <a:avLst/>
              <a:gdLst>
                <a:gd name="T0" fmla="*/ 91 w 364"/>
                <a:gd name="T1" fmla="*/ 138 h 141"/>
                <a:gd name="T2" fmla="*/ 2 w 364"/>
                <a:gd name="T3" fmla="*/ 127 h 141"/>
                <a:gd name="T4" fmla="*/ 35 w 364"/>
                <a:gd name="T5" fmla="*/ 88 h 141"/>
                <a:gd name="T6" fmla="*/ 74 w 364"/>
                <a:gd name="T7" fmla="*/ 38 h 141"/>
                <a:gd name="T8" fmla="*/ 48 w 364"/>
                <a:gd name="T9" fmla="*/ 14 h 141"/>
                <a:gd name="T10" fmla="*/ 21 w 364"/>
                <a:gd name="T11" fmla="*/ 42 h 141"/>
                <a:gd name="T12" fmla="*/ 17 w 364"/>
                <a:gd name="T13" fmla="*/ 11 h 141"/>
                <a:gd name="T14" fmla="*/ 79 w 364"/>
                <a:gd name="T15" fmla="*/ 11 h 141"/>
                <a:gd name="T16" fmla="*/ 88 w 364"/>
                <a:gd name="T17" fmla="*/ 55 h 141"/>
                <a:gd name="T18" fmla="*/ 50 w 364"/>
                <a:gd name="T19" fmla="*/ 96 h 141"/>
                <a:gd name="T20" fmla="*/ 24 w 364"/>
                <a:gd name="T21" fmla="*/ 122 h 141"/>
                <a:gd name="T22" fmla="*/ 124 w 364"/>
                <a:gd name="T23" fmla="*/ 138 h 141"/>
                <a:gd name="T24" fmla="*/ 143 w 364"/>
                <a:gd name="T25" fmla="*/ 119 h 141"/>
                <a:gd name="T26" fmla="*/ 124 w 364"/>
                <a:gd name="T27" fmla="*/ 138 h 141"/>
                <a:gd name="T28" fmla="*/ 181 w 364"/>
                <a:gd name="T29" fmla="*/ 105 h 141"/>
                <a:gd name="T30" fmla="*/ 204 w 364"/>
                <a:gd name="T31" fmla="*/ 127 h 141"/>
                <a:gd name="T32" fmla="*/ 227 w 364"/>
                <a:gd name="T33" fmla="*/ 114 h 141"/>
                <a:gd name="T34" fmla="*/ 236 w 364"/>
                <a:gd name="T35" fmla="*/ 77 h 141"/>
                <a:gd name="T36" fmla="*/ 222 w 364"/>
                <a:gd name="T37" fmla="*/ 87 h 141"/>
                <a:gd name="T38" fmla="*/ 174 w 364"/>
                <a:gd name="T39" fmla="*/ 80 h 141"/>
                <a:gd name="T40" fmla="*/ 175 w 364"/>
                <a:gd name="T41" fmla="*/ 13 h 141"/>
                <a:gd name="T42" fmla="*/ 230 w 364"/>
                <a:gd name="T43" fmla="*/ 8 h 141"/>
                <a:gd name="T44" fmla="*/ 253 w 364"/>
                <a:gd name="T45" fmla="*/ 67 h 141"/>
                <a:gd name="T46" fmla="*/ 230 w 364"/>
                <a:gd name="T47" fmla="*/ 133 h 141"/>
                <a:gd name="T48" fmla="*/ 177 w 364"/>
                <a:gd name="T49" fmla="*/ 132 h 141"/>
                <a:gd name="T50" fmla="*/ 234 w 364"/>
                <a:gd name="T51" fmla="*/ 46 h 141"/>
                <a:gd name="T52" fmla="*/ 208 w 364"/>
                <a:gd name="T53" fmla="*/ 14 h 141"/>
                <a:gd name="T54" fmla="*/ 180 w 364"/>
                <a:gd name="T55" fmla="*/ 47 h 141"/>
                <a:gd name="T56" fmla="*/ 207 w 364"/>
                <a:gd name="T57" fmla="*/ 77 h 141"/>
                <a:gd name="T58" fmla="*/ 234 w 364"/>
                <a:gd name="T59" fmla="*/ 46 h 141"/>
                <a:gd name="T60" fmla="*/ 291 w 364"/>
                <a:gd name="T61" fmla="*/ 100 h 141"/>
                <a:gd name="T62" fmla="*/ 318 w 364"/>
                <a:gd name="T63" fmla="*/ 127 h 141"/>
                <a:gd name="T64" fmla="*/ 347 w 364"/>
                <a:gd name="T65" fmla="*/ 98 h 141"/>
                <a:gd name="T66" fmla="*/ 320 w 364"/>
                <a:gd name="T67" fmla="*/ 71 h 141"/>
                <a:gd name="T68" fmla="*/ 310 w 364"/>
                <a:gd name="T69" fmla="*/ 58 h 141"/>
                <a:gd name="T70" fmla="*/ 332 w 364"/>
                <a:gd name="T71" fmla="*/ 53 h 141"/>
                <a:gd name="T72" fmla="*/ 334 w 364"/>
                <a:gd name="T73" fmla="*/ 20 h 141"/>
                <a:gd name="T74" fmla="*/ 302 w 364"/>
                <a:gd name="T75" fmla="*/ 20 h 141"/>
                <a:gd name="T76" fmla="*/ 276 w 364"/>
                <a:gd name="T77" fmla="*/ 36 h 141"/>
                <a:gd name="T78" fmla="*/ 317 w 364"/>
                <a:gd name="T79" fmla="*/ 0 h 141"/>
                <a:gd name="T80" fmla="*/ 353 w 364"/>
                <a:gd name="T81" fmla="*/ 18 h 141"/>
                <a:gd name="T82" fmla="*/ 353 w 364"/>
                <a:gd name="T83" fmla="*/ 52 h 141"/>
                <a:gd name="T84" fmla="*/ 358 w 364"/>
                <a:gd name="T85" fmla="*/ 76 h 141"/>
                <a:gd name="T86" fmla="*/ 351 w 364"/>
                <a:gd name="T87" fmla="*/ 128 h 141"/>
                <a:gd name="T88" fmla="*/ 288 w 364"/>
                <a:gd name="T89"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5" y="107"/>
                  </a:moveTo>
                  <a:lnTo>
                    <a:pt x="181" y="105"/>
                  </a:lnTo>
                  <a:cubicBezTo>
                    <a:pt x="183" y="113"/>
                    <a:pt x="185" y="118"/>
                    <a:pt x="189" y="122"/>
                  </a:cubicBezTo>
                  <a:cubicBezTo>
                    <a:pt x="193" y="125"/>
                    <a:pt x="198" y="127"/>
                    <a:pt x="204" y="127"/>
                  </a:cubicBezTo>
                  <a:cubicBezTo>
                    <a:pt x="209" y="127"/>
                    <a:pt x="214" y="126"/>
                    <a:pt x="218" y="123"/>
                  </a:cubicBezTo>
                  <a:cubicBezTo>
                    <a:pt x="222" y="121"/>
                    <a:pt x="225" y="118"/>
                    <a:pt x="227" y="114"/>
                  </a:cubicBezTo>
                  <a:cubicBezTo>
                    <a:pt x="230" y="110"/>
                    <a:pt x="232" y="105"/>
                    <a:pt x="233" y="98"/>
                  </a:cubicBezTo>
                  <a:cubicBezTo>
                    <a:pt x="235" y="91"/>
                    <a:pt x="236" y="84"/>
                    <a:pt x="236" y="77"/>
                  </a:cubicBezTo>
                  <a:cubicBezTo>
                    <a:pt x="236" y="76"/>
                    <a:pt x="236" y="75"/>
                    <a:pt x="236" y="74"/>
                  </a:cubicBezTo>
                  <a:cubicBezTo>
                    <a:pt x="233" y="79"/>
                    <a:pt x="228" y="83"/>
                    <a:pt x="222" y="87"/>
                  </a:cubicBezTo>
                  <a:cubicBezTo>
                    <a:pt x="216" y="90"/>
                    <a:pt x="210" y="92"/>
                    <a:pt x="203" y="92"/>
                  </a:cubicBezTo>
                  <a:cubicBezTo>
                    <a:pt x="192" y="92"/>
                    <a:pt x="182" y="88"/>
                    <a:pt x="174" y="80"/>
                  </a:cubicBezTo>
                  <a:cubicBezTo>
                    <a:pt x="166" y="71"/>
                    <a:pt x="162" y="60"/>
                    <a:pt x="162" y="47"/>
                  </a:cubicBezTo>
                  <a:cubicBezTo>
                    <a:pt x="162" y="33"/>
                    <a:pt x="167" y="22"/>
                    <a:pt x="175" y="13"/>
                  </a:cubicBezTo>
                  <a:cubicBezTo>
                    <a:pt x="183" y="5"/>
                    <a:pt x="193" y="0"/>
                    <a:pt x="206" y="0"/>
                  </a:cubicBezTo>
                  <a:cubicBezTo>
                    <a:pt x="215" y="0"/>
                    <a:pt x="223" y="3"/>
                    <a:pt x="230" y="8"/>
                  </a:cubicBezTo>
                  <a:cubicBezTo>
                    <a:pt x="238" y="13"/>
                    <a:pt x="243" y="19"/>
                    <a:pt x="247" y="28"/>
                  </a:cubicBezTo>
                  <a:cubicBezTo>
                    <a:pt x="251" y="37"/>
                    <a:pt x="253" y="50"/>
                    <a:pt x="253" y="67"/>
                  </a:cubicBezTo>
                  <a:cubicBezTo>
                    <a:pt x="253" y="84"/>
                    <a:pt x="251" y="98"/>
                    <a:pt x="247" y="109"/>
                  </a:cubicBezTo>
                  <a:cubicBezTo>
                    <a:pt x="243" y="119"/>
                    <a:pt x="238" y="127"/>
                    <a:pt x="230" y="133"/>
                  </a:cubicBezTo>
                  <a:cubicBezTo>
                    <a:pt x="223" y="138"/>
                    <a:pt x="214" y="141"/>
                    <a:pt x="204" y="141"/>
                  </a:cubicBezTo>
                  <a:cubicBezTo>
                    <a:pt x="193" y="141"/>
                    <a:pt x="184" y="138"/>
                    <a:pt x="177" y="132"/>
                  </a:cubicBezTo>
                  <a:cubicBezTo>
                    <a:pt x="170" y="126"/>
                    <a:pt x="166" y="118"/>
                    <a:pt x="165" y="107"/>
                  </a:cubicBezTo>
                  <a:close/>
                  <a:moveTo>
                    <a:pt x="234" y="46"/>
                  </a:moveTo>
                  <a:cubicBezTo>
                    <a:pt x="234" y="36"/>
                    <a:pt x="231" y="29"/>
                    <a:pt x="226" y="23"/>
                  </a:cubicBezTo>
                  <a:cubicBezTo>
                    <a:pt x="221" y="17"/>
                    <a:pt x="215" y="14"/>
                    <a:pt x="208" y="14"/>
                  </a:cubicBezTo>
                  <a:cubicBezTo>
                    <a:pt x="200" y="14"/>
                    <a:pt x="194" y="18"/>
                    <a:pt x="188" y="24"/>
                  </a:cubicBezTo>
                  <a:cubicBezTo>
                    <a:pt x="183" y="30"/>
                    <a:pt x="180" y="38"/>
                    <a:pt x="180" y="47"/>
                  </a:cubicBezTo>
                  <a:cubicBezTo>
                    <a:pt x="180" y="56"/>
                    <a:pt x="182" y="63"/>
                    <a:pt x="188" y="69"/>
                  </a:cubicBezTo>
                  <a:cubicBezTo>
                    <a:pt x="193" y="74"/>
                    <a:pt x="200" y="77"/>
                    <a:pt x="207" y="77"/>
                  </a:cubicBezTo>
                  <a:cubicBezTo>
                    <a:pt x="215" y="77"/>
                    <a:pt x="221" y="74"/>
                    <a:pt x="226" y="69"/>
                  </a:cubicBezTo>
                  <a:cubicBezTo>
                    <a:pt x="231" y="63"/>
                    <a:pt x="234" y="56"/>
                    <a:pt x="234" y="46"/>
                  </a:cubicBezTo>
                  <a:close/>
                  <a:moveTo>
                    <a:pt x="274" y="102"/>
                  </a:moveTo>
                  <a:lnTo>
                    <a:pt x="291" y="100"/>
                  </a:lnTo>
                  <a:cubicBezTo>
                    <a:pt x="293" y="109"/>
                    <a:pt x="297" y="116"/>
                    <a:pt x="301" y="121"/>
                  </a:cubicBezTo>
                  <a:cubicBezTo>
                    <a:pt x="306" y="125"/>
                    <a:pt x="312" y="127"/>
                    <a:pt x="318" y="127"/>
                  </a:cubicBezTo>
                  <a:cubicBezTo>
                    <a:pt x="326" y="127"/>
                    <a:pt x="333" y="124"/>
                    <a:pt x="338" y="119"/>
                  </a:cubicBezTo>
                  <a:cubicBezTo>
                    <a:pt x="344" y="113"/>
                    <a:pt x="347" y="106"/>
                    <a:pt x="347" y="98"/>
                  </a:cubicBezTo>
                  <a:cubicBezTo>
                    <a:pt x="347" y="91"/>
                    <a:pt x="344" y="84"/>
                    <a:pt x="339" y="79"/>
                  </a:cubicBezTo>
                  <a:cubicBezTo>
                    <a:pt x="334" y="74"/>
                    <a:pt x="328" y="71"/>
                    <a:pt x="320" y="71"/>
                  </a:cubicBezTo>
                  <a:cubicBezTo>
                    <a:pt x="317" y="71"/>
                    <a:pt x="313" y="72"/>
                    <a:pt x="308" y="73"/>
                  </a:cubicBezTo>
                  <a:lnTo>
                    <a:pt x="310" y="58"/>
                  </a:lnTo>
                  <a:cubicBezTo>
                    <a:pt x="311" y="59"/>
                    <a:pt x="312" y="59"/>
                    <a:pt x="312" y="59"/>
                  </a:cubicBezTo>
                  <a:cubicBezTo>
                    <a:pt x="320" y="59"/>
                    <a:pt x="326" y="57"/>
                    <a:pt x="332" y="53"/>
                  </a:cubicBezTo>
                  <a:cubicBezTo>
                    <a:pt x="338" y="49"/>
                    <a:pt x="340" y="44"/>
                    <a:pt x="340" y="36"/>
                  </a:cubicBezTo>
                  <a:cubicBezTo>
                    <a:pt x="340" y="30"/>
                    <a:pt x="338" y="24"/>
                    <a:pt x="334" y="20"/>
                  </a:cubicBezTo>
                  <a:cubicBezTo>
                    <a:pt x="330" y="16"/>
                    <a:pt x="325" y="14"/>
                    <a:pt x="318" y="14"/>
                  </a:cubicBezTo>
                  <a:cubicBezTo>
                    <a:pt x="311" y="14"/>
                    <a:pt x="306" y="16"/>
                    <a:pt x="302" y="20"/>
                  </a:cubicBezTo>
                  <a:cubicBezTo>
                    <a:pt x="297" y="25"/>
                    <a:pt x="294" y="31"/>
                    <a:pt x="293" y="39"/>
                  </a:cubicBezTo>
                  <a:lnTo>
                    <a:pt x="276" y="36"/>
                  </a:lnTo>
                  <a:cubicBezTo>
                    <a:pt x="278" y="25"/>
                    <a:pt x="283" y="16"/>
                    <a:pt x="290" y="10"/>
                  </a:cubicBezTo>
                  <a:cubicBezTo>
                    <a:pt x="298" y="4"/>
                    <a:pt x="307" y="0"/>
                    <a:pt x="317" y="0"/>
                  </a:cubicBezTo>
                  <a:cubicBezTo>
                    <a:pt x="325" y="0"/>
                    <a:pt x="332" y="2"/>
                    <a:pt x="338" y="5"/>
                  </a:cubicBezTo>
                  <a:cubicBezTo>
                    <a:pt x="345" y="9"/>
                    <a:pt x="349" y="13"/>
                    <a:pt x="353" y="18"/>
                  </a:cubicBezTo>
                  <a:cubicBezTo>
                    <a:pt x="356" y="24"/>
                    <a:pt x="358" y="30"/>
                    <a:pt x="358" y="36"/>
                  </a:cubicBezTo>
                  <a:cubicBezTo>
                    <a:pt x="358" y="42"/>
                    <a:pt x="356" y="47"/>
                    <a:pt x="353" y="52"/>
                  </a:cubicBezTo>
                  <a:cubicBezTo>
                    <a:pt x="350" y="57"/>
                    <a:pt x="345" y="61"/>
                    <a:pt x="339" y="64"/>
                  </a:cubicBezTo>
                  <a:cubicBezTo>
                    <a:pt x="347" y="66"/>
                    <a:pt x="353" y="70"/>
                    <a:pt x="358" y="76"/>
                  </a:cubicBezTo>
                  <a:cubicBezTo>
                    <a:pt x="362" y="82"/>
                    <a:pt x="364" y="89"/>
                    <a:pt x="364" y="98"/>
                  </a:cubicBezTo>
                  <a:cubicBezTo>
                    <a:pt x="364" y="110"/>
                    <a:pt x="360" y="120"/>
                    <a:pt x="351" y="128"/>
                  </a:cubicBezTo>
                  <a:cubicBezTo>
                    <a:pt x="343" y="137"/>
                    <a:pt x="332" y="141"/>
                    <a:pt x="318" y="141"/>
                  </a:cubicBezTo>
                  <a:cubicBezTo>
                    <a:pt x="306" y="141"/>
                    <a:pt x="296" y="137"/>
                    <a:pt x="288" y="130"/>
                  </a:cubicBezTo>
                  <a:cubicBezTo>
                    <a:pt x="280" y="123"/>
                    <a:pt x="276" y="114"/>
                    <a:pt x="274"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6" name="Freeform 180"/>
            <p:cNvSpPr>
              <a:spLocks noEditPoints="1"/>
            </p:cNvSpPr>
            <p:nvPr/>
          </p:nvSpPr>
          <p:spPr bwMode="auto">
            <a:xfrm>
              <a:off x="2090420" y="1623060"/>
              <a:ext cx="120650" cy="83820"/>
            </a:xfrm>
            <a:custGeom>
              <a:avLst/>
              <a:gdLst>
                <a:gd name="T0" fmla="*/ 26 w 202"/>
                <a:gd name="T1" fmla="*/ 64 h 141"/>
                <a:gd name="T2" fmla="*/ 11 w 202"/>
                <a:gd name="T3" fmla="*/ 53 h 141"/>
                <a:gd name="T4" fmla="*/ 6 w 202"/>
                <a:gd name="T5" fmla="*/ 36 h 141"/>
                <a:gd name="T6" fmla="*/ 17 w 202"/>
                <a:gd name="T7" fmla="*/ 11 h 141"/>
                <a:gd name="T8" fmla="*/ 45 w 202"/>
                <a:gd name="T9" fmla="*/ 0 h 141"/>
                <a:gd name="T10" fmla="*/ 74 w 202"/>
                <a:gd name="T11" fmla="*/ 11 h 141"/>
                <a:gd name="T12" fmla="*/ 85 w 202"/>
                <a:gd name="T13" fmla="*/ 36 h 141"/>
                <a:gd name="T14" fmla="*/ 80 w 202"/>
                <a:gd name="T15" fmla="*/ 53 h 141"/>
                <a:gd name="T16" fmla="*/ 65 w 202"/>
                <a:gd name="T17" fmla="*/ 64 h 141"/>
                <a:gd name="T18" fmla="*/ 84 w 202"/>
                <a:gd name="T19" fmla="*/ 77 h 141"/>
                <a:gd name="T20" fmla="*/ 91 w 202"/>
                <a:gd name="T21" fmla="*/ 99 h 141"/>
                <a:gd name="T22" fmla="*/ 78 w 202"/>
                <a:gd name="T23" fmla="*/ 129 h 141"/>
                <a:gd name="T24" fmla="*/ 45 w 202"/>
                <a:gd name="T25" fmla="*/ 141 h 141"/>
                <a:gd name="T26" fmla="*/ 13 w 202"/>
                <a:gd name="T27" fmla="*/ 129 h 141"/>
                <a:gd name="T28" fmla="*/ 0 w 202"/>
                <a:gd name="T29" fmla="*/ 99 h 141"/>
                <a:gd name="T30" fmla="*/ 7 w 202"/>
                <a:gd name="T31" fmla="*/ 76 h 141"/>
                <a:gd name="T32" fmla="*/ 26 w 202"/>
                <a:gd name="T33" fmla="*/ 64 h 141"/>
                <a:gd name="T34" fmla="*/ 23 w 202"/>
                <a:gd name="T35" fmla="*/ 35 h 141"/>
                <a:gd name="T36" fmla="*/ 29 w 202"/>
                <a:gd name="T37" fmla="*/ 51 h 141"/>
                <a:gd name="T38" fmla="*/ 46 w 202"/>
                <a:gd name="T39" fmla="*/ 57 h 141"/>
                <a:gd name="T40" fmla="*/ 62 w 202"/>
                <a:gd name="T41" fmla="*/ 51 h 141"/>
                <a:gd name="T42" fmla="*/ 68 w 202"/>
                <a:gd name="T43" fmla="*/ 36 h 141"/>
                <a:gd name="T44" fmla="*/ 61 w 202"/>
                <a:gd name="T45" fmla="*/ 21 h 141"/>
                <a:gd name="T46" fmla="*/ 45 w 202"/>
                <a:gd name="T47" fmla="*/ 14 h 141"/>
                <a:gd name="T48" fmla="*/ 29 w 202"/>
                <a:gd name="T49" fmla="*/ 20 h 141"/>
                <a:gd name="T50" fmla="*/ 23 w 202"/>
                <a:gd name="T51" fmla="*/ 35 h 141"/>
                <a:gd name="T52" fmla="*/ 18 w 202"/>
                <a:gd name="T53" fmla="*/ 99 h 141"/>
                <a:gd name="T54" fmla="*/ 21 w 202"/>
                <a:gd name="T55" fmla="*/ 113 h 141"/>
                <a:gd name="T56" fmla="*/ 31 w 202"/>
                <a:gd name="T57" fmla="*/ 123 h 141"/>
                <a:gd name="T58" fmla="*/ 46 w 202"/>
                <a:gd name="T59" fmla="*/ 127 h 141"/>
                <a:gd name="T60" fmla="*/ 66 w 202"/>
                <a:gd name="T61" fmla="*/ 119 h 141"/>
                <a:gd name="T62" fmla="*/ 73 w 202"/>
                <a:gd name="T63" fmla="*/ 99 h 141"/>
                <a:gd name="T64" fmla="*/ 65 w 202"/>
                <a:gd name="T65" fmla="*/ 79 h 141"/>
                <a:gd name="T66" fmla="*/ 45 w 202"/>
                <a:gd name="T67" fmla="*/ 71 h 141"/>
                <a:gd name="T68" fmla="*/ 25 w 202"/>
                <a:gd name="T69" fmla="*/ 79 h 141"/>
                <a:gd name="T70" fmla="*/ 18 w 202"/>
                <a:gd name="T71" fmla="*/ 99 h 141"/>
                <a:gd name="T72" fmla="*/ 112 w 202"/>
                <a:gd name="T73" fmla="*/ 71 h 141"/>
                <a:gd name="T74" fmla="*/ 117 w 202"/>
                <a:gd name="T75" fmla="*/ 31 h 141"/>
                <a:gd name="T76" fmla="*/ 132 w 202"/>
                <a:gd name="T77" fmla="*/ 8 h 141"/>
                <a:gd name="T78" fmla="*/ 157 w 202"/>
                <a:gd name="T79" fmla="*/ 0 h 141"/>
                <a:gd name="T80" fmla="*/ 177 w 202"/>
                <a:gd name="T81" fmla="*/ 5 h 141"/>
                <a:gd name="T82" fmla="*/ 190 w 202"/>
                <a:gd name="T83" fmla="*/ 18 h 141"/>
                <a:gd name="T84" fmla="*/ 199 w 202"/>
                <a:gd name="T85" fmla="*/ 38 h 141"/>
                <a:gd name="T86" fmla="*/ 202 w 202"/>
                <a:gd name="T87" fmla="*/ 71 h 141"/>
                <a:gd name="T88" fmla="*/ 197 w 202"/>
                <a:gd name="T89" fmla="*/ 110 h 141"/>
                <a:gd name="T90" fmla="*/ 182 w 202"/>
                <a:gd name="T91" fmla="*/ 133 h 141"/>
                <a:gd name="T92" fmla="*/ 157 w 202"/>
                <a:gd name="T93" fmla="*/ 141 h 141"/>
                <a:gd name="T94" fmla="*/ 126 w 202"/>
                <a:gd name="T95" fmla="*/ 126 h 141"/>
                <a:gd name="T96" fmla="*/ 112 w 202"/>
                <a:gd name="T97" fmla="*/ 71 h 141"/>
                <a:gd name="T98" fmla="*/ 130 w 202"/>
                <a:gd name="T99" fmla="*/ 71 h 141"/>
                <a:gd name="T100" fmla="*/ 138 w 202"/>
                <a:gd name="T101" fmla="*/ 116 h 141"/>
                <a:gd name="T102" fmla="*/ 157 w 202"/>
                <a:gd name="T103" fmla="*/ 127 h 141"/>
                <a:gd name="T104" fmla="*/ 177 w 202"/>
                <a:gd name="T105" fmla="*/ 116 h 141"/>
                <a:gd name="T106" fmla="*/ 185 w 202"/>
                <a:gd name="T107" fmla="*/ 71 h 141"/>
                <a:gd name="T108" fmla="*/ 177 w 202"/>
                <a:gd name="T109" fmla="*/ 26 h 141"/>
                <a:gd name="T110" fmla="*/ 157 w 202"/>
                <a:gd name="T111" fmla="*/ 14 h 141"/>
                <a:gd name="T112" fmla="*/ 138 w 202"/>
                <a:gd name="T113" fmla="*/ 24 h 141"/>
                <a:gd name="T114" fmla="*/ 130 w 202"/>
                <a:gd name="T11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7" name="Freeform 181"/>
            <p:cNvSpPr>
              <a:spLocks noEditPoints="1"/>
            </p:cNvSpPr>
            <p:nvPr/>
          </p:nvSpPr>
          <p:spPr bwMode="auto">
            <a:xfrm>
              <a:off x="2630170" y="1623060"/>
              <a:ext cx="193675" cy="83820"/>
            </a:xfrm>
            <a:custGeom>
              <a:avLst/>
              <a:gdLst>
                <a:gd name="T0" fmla="*/ 0 w 326"/>
                <a:gd name="T1" fmla="*/ 119 h 141"/>
                <a:gd name="T2" fmla="*/ 19 w 326"/>
                <a:gd name="T3" fmla="*/ 138 h 141"/>
                <a:gd name="T4" fmla="*/ 38 w 326"/>
                <a:gd name="T5" fmla="*/ 102 h 141"/>
                <a:gd name="T6" fmla="*/ 65 w 326"/>
                <a:gd name="T7" fmla="*/ 120 h 141"/>
                <a:gd name="T8" fmla="*/ 103 w 326"/>
                <a:gd name="T9" fmla="*/ 118 h 141"/>
                <a:gd name="T10" fmla="*/ 104 w 326"/>
                <a:gd name="T11" fmla="*/ 71 h 141"/>
                <a:gd name="T12" fmla="*/ 68 w 326"/>
                <a:gd name="T13" fmla="*/ 66 h 141"/>
                <a:gd name="T14" fmla="*/ 41 w 326"/>
                <a:gd name="T15" fmla="*/ 73 h 141"/>
                <a:gd name="T16" fmla="*/ 123 w 326"/>
                <a:gd name="T17" fmla="*/ 3 h 141"/>
                <a:gd name="T18" fmla="*/ 68 w 326"/>
                <a:gd name="T19" fmla="*/ 19 h 141"/>
                <a:gd name="T20" fmla="*/ 87 w 326"/>
                <a:gd name="T21" fmla="*/ 47 h 141"/>
                <a:gd name="T22" fmla="*/ 129 w 326"/>
                <a:gd name="T23" fmla="*/ 92 h 141"/>
                <a:gd name="T24" fmla="*/ 83 w 326"/>
                <a:gd name="T25" fmla="*/ 141 h 141"/>
                <a:gd name="T26" fmla="*/ 38 w 326"/>
                <a:gd name="T27" fmla="*/ 102 h 141"/>
                <a:gd name="T28" fmla="*/ 169 w 326"/>
                <a:gd name="T29" fmla="*/ 105 h 141"/>
                <a:gd name="T30" fmla="*/ 192 w 326"/>
                <a:gd name="T31" fmla="*/ 127 h 141"/>
                <a:gd name="T32" fmla="*/ 215 w 326"/>
                <a:gd name="T33" fmla="*/ 114 h 141"/>
                <a:gd name="T34" fmla="*/ 224 w 326"/>
                <a:gd name="T35" fmla="*/ 77 h 141"/>
                <a:gd name="T36" fmla="*/ 210 w 326"/>
                <a:gd name="T37" fmla="*/ 87 h 141"/>
                <a:gd name="T38" fmla="*/ 162 w 326"/>
                <a:gd name="T39" fmla="*/ 80 h 141"/>
                <a:gd name="T40" fmla="*/ 163 w 326"/>
                <a:gd name="T41" fmla="*/ 13 h 141"/>
                <a:gd name="T42" fmla="*/ 218 w 326"/>
                <a:gd name="T43" fmla="*/ 8 h 141"/>
                <a:gd name="T44" fmla="*/ 241 w 326"/>
                <a:gd name="T45" fmla="*/ 67 h 141"/>
                <a:gd name="T46" fmla="*/ 218 w 326"/>
                <a:gd name="T47" fmla="*/ 133 h 141"/>
                <a:gd name="T48" fmla="*/ 165 w 326"/>
                <a:gd name="T49" fmla="*/ 132 h 141"/>
                <a:gd name="T50" fmla="*/ 222 w 326"/>
                <a:gd name="T51" fmla="*/ 46 h 141"/>
                <a:gd name="T52" fmla="*/ 196 w 326"/>
                <a:gd name="T53" fmla="*/ 14 h 141"/>
                <a:gd name="T54" fmla="*/ 168 w 326"/>
                <a:gd name="T55" fmla="*/ 47 h 141"/>
                <a:gd name="T56" fmla="*/ 195 w 326"/>
                <a:gd name="T57" fmla="*/ 77 h 141"/>
                <a:gd name="T58" fmla="*/ 222 w 326"/>
                <a:gd name="T59" fmla="*/ 46 h 141"/>
                <a:gd name="T60" fmla="*/ 309 w 326"/>
                <a:gd name="T61" fmla="*/ 138 h 141"/>
                <a:gd name="T62" fmla="*/ 293 w 326"/>
                <a:gd name="T63" fmla="*/ 43 h 141"/>
                <a:gd name="T64" fmla="*/ 275 w 326"/>
                <a:gd name="T65" fmla="*/ 35 h 141"/>
                <a:gd name="T66" fmla="*/ 315 w 326"/>
                <a:gd name="T67" fmla="*/ 0 h 141"/>
                <a:gd name="T68" fmla="*/ 326 w 326"/>
                <a:gd name="T69"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6" h="141">
                  <a:moveTo>
                    <a:pt x="0" y="138"/>
                  </a:moveTo>
                  <a:lnTo>
                    <a:pt x="0" y="119"/>
                  </a:lnTo>
                  <a:lnTo>
                    <a:pt x="19" y="119"/>
                  </a:lnTo>
                  <a:lnTo>
                    <a:pt x="19" y="138"/>
                  </a:lnTo>
                  <a:lnTo>
                    <a:pt x="0" y="138"/>
                  </a:lnTo>
                  <a:close/>
                  <a:moveTo>
                    <a:pt x="38" y="102"/>
                  </a:moveTo>
                  <a:lnTo>
                    <a:pt x="56" y="101"/>
                  </a:lnTo>
                  <a:cubicBezTo>
                    <a:pt x="58" y="110"/>
                    <a:pt x="61" y="116"/>
                    <a:pt x="65" y="120"/>
                  </a:cubicBezTo>
                  <a:cubicBezTo>
                    <a:pt x="70" y="125"/>
                    <a:pt x="76" y="127"/>
                    <a:pt x="83" y="127"/>
                  </a:cubicBezTo>
                  <a:cubicBezTo>
                    <a:pt x="91" y="127"/>
                    <a:pt x="98" y="124"/>
                    <a:pt x="103" y="118"/>
                  </a:cubicBezTo>
                  <a:cubicBezTo>
                    <a:pt x="109" y="112"/>
                    <a:pt x="112" y="103"/>
                    <a:pt x="112" y="93"/>
                  </a:cubicBezTo>
                  <a:cubicBezTo>
                    <a:pt x="112" y="84"/>
                    <a:pt x="109" y="76"/>
                    <a:pt x="104" y="71"/>
                  </a:cubicBezTo>
                  <a:cubicBezTo>
                    <a:pt x="98" y="65"/>
                    <a:pt x="91" y="62"/>
                    <a:pt x="82" y="62"/>
                  </a:cubicBezTo>
                  <a:cubicBezTo>
                    <a:pt x="77" y="62"/>
                    <a:pt x="72" y="63"/>
                    <a:pt x="68" y="66"/>
                  </a:cubicBezTo>
                  <a:cubicBezTo>
                    <a:pt x="63" y="68"/>
                    <a:pt x="60" y="72"/>
                    <a:pt x="57" y="75"/>
                  </a:cubicBezTo>
                  <a:lnTo>
                    <a:pt x="41" y="73"/>
                  </a:lnTo>
                  <a:lnTo>
                    <a:pt x="55" y="3"/>
                  </a:lnTo>
                  <a:lnTo>
                    <a:pt x="123" y="3"/>
                  </a:lnTo>
                  <a:lnTo>
                    <a:pt x="123" y="19"/>
                  </a:lnTo>
                  <a:lnTo>
                    <a:pt x="68" y="19"/>
                  </a:lnTo>
                  <a:lnTo>
                    <a:pt x="61" y="56"/>
                  </a:lnTo>
                  <a:cubicBezTo>
                    <a:pt x="69" y="50"/>
                    <a:pt x="78" y="47"/>
                    <a:pt x="87" y="47"/>
                  </a:cubicBezTo>
                  <a:cubicBezTo>
                    <a:pt x="99" y="47"/>
                    <a:pt x="109" y="51"/>
                    <a:pt x="117" y="60"/>
                  </a:cubicBezTo>
                  <a:cubicBezTo>
                    <a:pt x="125" y="68"/>
                    <a:pt x="129" y="79"/>
                    <a:pt x="129" y="92"/>
                  </a:cubicBezTo>
                  <a:cubicBezTo>
                    <a:pt x="129" y="104"/>
                    <a:pt x="126" y="115"/>
                    <a:pt x="119" y="124"/>
                  </a:cubicBezTo>
                  <a:cubicBezTo>
                    <a:pt x="110" y="135"/>
                    <a:pt x="98" y="141"/>
                    <a:pt x="83" y="141"/>
                  </a:cubicBezTo>
                  <a:cubicBezTo>
                    <a:pt x="70" y="141"/>
                    <a:pt x="60" y="137"/>
                    <a:pt x="52" y="130"/>
                  </a:cubicBezTo>
                  <a:cubicBezTo>
                    <a:pt x="44" y="123"/>
                    <a:pt x="40" y="114"/>
                    <a:pt x="38" y="102"/>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8" name="Freeform 182"/>
            <p:cNvSpPr>
              <a:spLocks noEditPoints="1"/>
            </p:cNvSpPr>
            <p:nvPr/>
          </p:nvSpPr>
          <p:spPr bwMode="auto">
            <a:xfrm>
              <a:off x="3544570" y="1623060"/>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238 w 352"/>
                <a:gd name="T27" fmla="*/ 35 h 141"/>
                <a:gd name="T28" fmla="*/ 215 w 352"/>
                <a:gd name="T29" fmla="*/ 21 h 141"/>
                <a:gd name="T30" fmla="*/ 184 w 352"/>
                <a:gd name="T31" fmla="*/ 19 h 141"/>
                <a:gd name="T32" fmla="*/ 166 w 352"/>
                <a:gd name="T33" fmla="*/ 67 h 141"/>
                <a:gd name="T34" fmla="*/ 200 w 352"/>
                <a:gd name="T35" fmla="*/ 49 h 141"/>
                <a:gd name="T36" fmla="*/ 240 w 352"/>
                <a:gd name="T37" fmla="*/ 94 h 141"/>
                <a:gd name="T38" fmla="*/ 219 w 352"/>
                <a:gd name="T39" fmla="*/ 135 h 141"/>
                <a:gd name="T40" fmla="*/ 163 w 352"/>
                <a:gd name="T41" fmla="*/ 125 h 141"/>
                <a:gd name="T42" fmla="*/ 164 w 352"/>
                <a:gd name="T43" fmla="*/ 16 h 141"/>
                <a:gd name="T44" fmla="*/ 226 w 352"/>
                <a:gd name="T45" fmla="*/ 10 h 141"/>
                <a:gd name="T46" fmla="*/ 169 w 352"/>
                <a:gd name="T47" fmla="*/ 94 h 141"/>
                <a:gd name="T48" fmla="*/ 183 w 352"/>
                <a:gd name="T49" fmla="*/ 123 h 141"/>
                <a:gd name="T50" fmla="*/ 215 w 352"/>
                <a:gd name="T51" fmla="*/ 118 h 141"/>
                <a:gd name="T52" fmla="*/ 216 w 352"/>
                <a:gd name="T53" fmla="*/ 72 h 141"/>
                <a:gd name="T54" fmla="*/ 177 w 352"/>
                <a:gd name="T55" fmla="*/ 72 h 141"/>
                <a:gd name="T56" fmla="*/ 350 w 352"/>
                <a:gd name="T57" fmla="*/ 35 h 141"/>
                <a:gd name="T58" fmla="*/ 327 w 352"/>
                <a:gd name="T59" fmla="*/ 21 h 141"/>
                <a:gd name="T60" fmla="*/ 296 w 352"/>
                <a:gd name="T61" fmla="*/ 19 h 141"/>
                <a:gd name="T62" fmla="*/ 278 w 352"/>
                <a:gd name="T63" fmla="*/ 67 h 141"/>
                <a:gd name="T64" fmla="*/ 312 w 352"/>
                <a:gd name="T65" fmla="*/ 49 h 141"/>
                <a:gd name="T66" fmla="*/ 352 w 352"/>
                <a:gd name="T67" fmla="*/ 94 h 141"/>
                <a:gd name="T68" fmla="*/ 331 w 352"/>
                <a:gd name="T69" fmla="*/ 135 h 141"/>
                <a:gd name="T70" fmla="*/ 275 w 352"/>
                <a:gd name="T71" fmla="*/ 125 h 141"/>
                <a:gd name="T72" fmla="*/ 276 w 352"/>
                <a:gd name="T73" fmla="*/ 16 h 141"/>
                <a:gd name="T74" fmla="*/ 338 w 352"/>
                <a:gd name="T75" fmla="*/ 10 h 141"/>
                <a:gd name="T76" fmla="*/ 281 w 352"/>
                <a:gd name="T77" fmla="*/ 94 h 141"/>
                <a:gd name="T78" fmla="*/ 295 w 352"/>
                <a:gd name="T79" fmla="*/ 123 h 141"/>
                <a:gd name="T80" fmla="*/ 327 w 352"/>
                <a:gd name="T81" fmla="*/ 118 h 141"/>
                <a:gd name="T82" fmla="*/ 328 w 352"/>
                <a:gd name="T83" fmla="*/ 72 h 141"/>
                <a:gd name="T84" fmla="*/ 289 w 352"/>
                <a:gd name="T85"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49" name="Line 183"/>
            <p:cNvCxnSpPr/>
            <p:nvPr/>
          </p:nvCxnSpPr>
          <p:spPr bwMode="auto">
            <a:xfrm>
              <a:off x="1685925" y="609600"/>
              <a:ext cx="0" cy="11430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0" name="Line 184"/>
            <p:cNvCxnSpPr/>
            <p:nvPr/>
          </p:nvCxnSpPr>
          <p:spPr bwMode="auto">
            <a:xfrm>
              <a:off x="2314575" y="609600"/>
              <a:ext cx="0" cy="11430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1" name="Line 185"/>
            <p:cNvCxnSpPr/>
            <p:nvPr/>
          </p:nvCxnSpPr>
          <p:spPr bwMode="auto">
            <a:xfrm>
              <a:off x="2943225" y="609600"/>
              <a:ext cx="0" cy="11430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2" name="Line 186"/>
            <p:cNvCxnSpPr/>
            <p:nvPr/>
          </p:nvCxnSpPr>
          <p:spPr bwMode="auto">
            <a:xfrm>
              <a:off x="47625" y="609600"/>
              <a:ext cx="381000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3" name="Line 187"/>
            <p:cNvCxnSpPr/>
            <p:nvPr/>
          </p:nvCxnSpPr>
          <p:spPr bwMode="auto">
            <a:xfrm>
              <a:off x="1057275" y="276225"/>
              <a:ext cx="0" cy="147637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4" name="Line 188"/>
            <p:cNvCxnSpPr/>
            <p:nvPr/>
          </p:nvCxnSpPr>
          <p:spPr bwMode="auto">
            <a:xfrm>
              <a:off x="47625" y="276225"/>
              <a:ext cx="381000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5" name="Line 189"/>
            <p:cNvCxnSpPr/>
            <p:nvPr/>
          </p:nvCxnSpPr>
          <p:spPr bwMode="auto">
            <a:xfrm>
              <a:off x="3857625" y="276225"/>
              <a:ext cx="0" cy="147637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6" name="Line 190"/>
            <p:cNvCxnSpPr/>
            <p:nvPr/>
          </p:nvCxnSpPr>
          <p:spPr bwMode="auto">
            <a:xfrm>
              <a:off x="47625" y="1752600"/>
              <a:ext cx="381000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7" name="Line 191"/>
            <p:cNvCxnSpPr/>
            <p:nvPr/>
          </p:nvCxnSpPr>
          <p:spPr bwMode="auto">
            <a:xfrm>
              <a:off x="47625" y="276225"/>
              <a:ext cx="0" cy="147637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158" name="キャンバス 40"/>
          <p:cNvGrpSpPr/>
          <p:nvPr/>
        </p:nvGrpSpPr>
        <p:grpSpPr>
          <a:xfrm>
            <a:off x="4860032" y="1556792"/>
            <a:ext cx="3085507" cy="1241840"/>
            <a:chOff x="0" y="0"/>
            <a:chExt cx="3457575" cy="1076325"/>
          </a:xfrm>
        </p:grpSpPr>
        <p:sp>
          <p:nvSpPr>
            <p:cNvPr id="159" name="正方形/長方形 158"/>
            <p:cNvSpPr/>
            <p:nvPr/>
          </p:nvSpPr>
          <p:spPr>
            <a:xfrm>
              <a:off x="0" y="0"/>
              <a:ext cx="3457575" cy="1076325"/>
            </a:xfrm>
            <a:prstGeom prst="rect">
              <a:avLst/>
            </a:prstGeom>
            <a:noFill/>
            <a:ln>
              <a:noFill/>
            </a:ln>
          </p:spPr>
        </p:sp>
        <p:sp>
          <p:nvSpPr>
            <p:cNvPr id="160" name="Freeform 6"/>
            <p:cNvSpPr>
              <a:spLocks noEditPoints="1"/>
            </p:cNvSpPr>
            <p:nvPr/>
          </p:nvSpPr>
          <p:spPr bwMode="auto">
            <a:xfrm>
              <a:off x="1046480" y="74295"/>
              <a:ext cx="1348105" cy="111760"/>
            </a:xfrm>
            <a:custGeom>
              <a:avLst/>
              <a:gdLst>
                <a:gd name="T0" fmla="*/ 7 w 2265"/>
                <a:gd name="T1" fmla="*/ 88 h 187"/>
                <a:gd name="T2" fmla="*/ 101 w 2265"/>
                <a:gd name="T3" fmla="*/ 142 h 187"/>
                <a:gd name="T4" fmla="*/ 161 w 2265"/>
                <a:gd name="T5" fmla="*/ 13 h 187"/>
                <a:gd name="T6" fmla="*/ 133 w 2265"/>
                <a:gd name="T7" fmla="*/ 178 h 187"/>
                <a:gd name="T8" fmla="*/ 85 w 2265"/>
                <a:gd name="T9" fmla="*/ 58 h 187"/>
                <a:gd name="T10" fmla="*/ 70 w 2265"/>
                <a:gd name="T11" fmla="*/ 44 h 187"/>
                <a:gd name="T12" fmla="*/ 289 w 2265"/>
                <a:gd name="T13" fmla="*/ 173 h 187"/>
                <a:gd name="T14" fmla="*/ 317 w 2265"/>
                <a:gd name="T15" fmla="*/ 159 h 187"/>
                <a:gd name="T16" fmla="*/ 284 w 2265"/>
                <a:gd name="T17" fmla="*/ 10 h 187"/>
                <a:gd name="T18" fmla="*/ 249 w 2265"/>
                <a:gd name="T19" fmla="*/ 111 h 187"/>
                <a:gd name="T20" fmla="*/ 238 w 2265"/>
                <a:gd name="T21" fmla="*/ 148 h 187"/>
                <a:gd name="T22" fmla="*/ 334 w 2265"/>
                <a:gd name="T23" fmla="*/ 107 h 187"/>
                <a:gd name="T24" fmla="*/ 554 w 2265"/>
                <a:gd name="T25" fmla="*/ 64 h 187"/>
                <a:gd name="T26" fmla="*/ 522 w 2265"/>
                <a:gd name="T27" fmla="*/ 96 h 187"/>
                <a:gd name="T28" fmla="*/ 414 w 2265"/>
                <a:gd name="T29" fmla="*/ 64 h 187"/>
                <a:gd name="T30" fmla="*/ 521 w 2265"/>
                <a:gd name="T31" fmla="*/ 18 h 187"/>
                <a:gd name="T32" fmla="*/ 642 w 2265"/>
                <a:gd name="T33" fmla="*/ 145 h 187"/>
                <a:gd name="T34" fmla="*/ 645 w 2265"/>
                <a:gd name="T35" fmla="*/ 46 h 187"/>
                <a:gd name="T36" fmla="*/ 991 w 2265"/>
                <a:gd name="T37" fmla="*/ 31 h 187"/>
                <a:gd name="T38" fmla="*/ 1016 w 2265"/>
                <a:gd name="T39" fmla="*/ 6 h 187"/>
                <a:gd name="T40" fmla="*/ 978 w 2265"/>
                <a:gd name="T41" fmla="*/ 35 h 187"/>
                <a:gd name="T42" fmla="*/ 1207 w 2265"/>
                <a:gd name="T43" fmla="*/ 80 h 187"/>
                <a:gd name="T44" fmla="*/ 1153 w 2265"/>
                <a:gd name="T45" fmla="*/ 31 h 187"/>
                <a:gd name="T46" fmla="*/ 1109 w 2265"/>
                <a:gd name="T47" fmla="*/ 45 h 187"/>
                <a:gd name="T48" fmla="*/ 1250 w 2265"/>
                <a:gd name="T49" fmla="*/ 109 h 187"/>
                <a:gd name="T50" fmla="*/ 1334 w 2265"/>
                <a:gd name="T51" fmla="*/ 154 h 187"/>
                <a:gd name="T52" fmla="*/ 1323 w 2265"/>
                <a:gd name="T53" fmla="*/ 151 h 187"/>
                <a:gd name="T54" fmla="*/ 1303 w 2265"/>
                <a:gd name="T55" fmla="*/ 62 h 187"/>
                <a:gd name="T56" fmla="*/ 1514 w 2265"/>
                <a:gd name="T57" fmla="*/ 179 h 187"/>
                <a:gd name="T58" fmla="*/ 1455 w 2265"/>
                <a:gd name="T59" fmla="*/ 43 h 187"/>
                <a:gd name="T60" fmla="*/ 1546 w 2265"/>
                <a:gd name="T61" fmla="*/ 58 h 187"/>
                <a:gd name="T62" fmla="*/ 1568 w 2265"/>
                <a:gd name="T63" fmla="*/ 180 h 187"/>
                <a:gd name="T64" fmla="*/ 1568 w 2265"/>
                <a:gd name="T65" fmla="*/ 37 h 187"/>
                <a:gd name="T66" fmla="*/ 1600 w 2265"/>
                <a:gd name="T67" fmla="*/ 154 h 187"/>
                <a:gd name="T68" fmla="*/ 1719 w 2265"/>
                <a:gd name="T69" fmla="*/ 95 h 187"/>
                <a:gd name="T70" fmla="*/ 1792 w 2265"/>
                <a:gd name="T71" fmla="*/ 88 h 187"/>
                <a:gd name="T72" fmla="*/ 1815 w 2265"/>
                <a:gd name="T73" fmla="*/ 135 h 187"/>
                <a:gd name="T74" fmla="*/ 1697 w 2265"/>
                <a:gd name="T75" fmla="*/ 163 h 187"/>
                <a:gd name="T76" fmla="*/ 1812 w 2265"/>
                <a:gd name="T77" fmla="*/ 179 h 187"/>
                <a:gd name="T78" fmla="*/ 1757 w 2265"/>
                <a:gd name="T79" fmla="*/ 76 h 187"/>
                <a:gd name="T80" fmla="*/ 1699 w 2265"/>
                <a:gd name="T81" fmla="*/ 64 h 187"/>
                <a:gd name="T82" fmla="*/ 1699 w 2265"/>
                <a:gd name="T83" fmla="*/ 181 h 187"/>
                <a:gd name="T84" fmla="*/ 1809 w 2265"/>
                <a:gd name="T85" fmla="*/ 64 h 187"/>
                <a:gd name="T86" fmla="*/ 1788 w 2265"/>
                <a:gd name="T87" fmla="*/ 25 h 187"/>
                <a:gd name="T88" fmla="*/ 1991 w 2265"/>
                <a:gd name="T89" fmla="*/ 35 h 187"/>
                <a:gd name="T90" fmla="*/ 2023 w 2265"/>
                <a:gd name="T91" fmla="*/ 64 h 187"/>
                <a:gd name="T92" fmla="*/ 2020 w 2265"/>
                <a:gd name="T93" fmla="*/ 114 h 187"/>
                <a:gd name="T94" fmla="*/ 1916 w 2265"/>
                <a:gd name="T95" fmla="*/ 102 h 187"/>
                <a:gd name="T96" fmla="*/ 1924 w 2265"/>
                <a:gd name="T97" fmla="*/ 39 h 187"/>
                <a:gd name="T98" fmla="*/ 1901 w 2265"/>
                <a:gd name="T99" fmla="*/ 6 h 187"/>
                <a:gd name="T100" fmla="*/ 1936 w 2265"/>
                <a:gd name="T101" fmla="*/ 180 h 187"/>
                <a:gd name="T102" fmla="*/ 2055 w 2265"/>
                <a:gd name="T103" fmla="*/ 160 h 187"/>
                <a:gd name="T104" fmla="*/ 2219 w 2265"/>
                <a:gd name="T105" fmla="*/ 61 h 187"/>
                <a:gd name="T106" fmla="*/ 2197 w 2265"/>
                <a:gd name="T107" fmla="*/ 135 h 187"/>
                <a:gd name="T108" fmla="*/ 2211 w 2265"/>
                <a:gd name="T109" fmla="*/ 46 h 187"/>
                <a:gd name="T110" fmla="*/ 2155 w 2265"/>
                <a:gd name="T111" fmla="*/ 8 h 187"/>
                <a:gd name="T112" fmla="*/ 2132 w 2265"/>
                <a:gd name="T113" fmla="*/ 130 h 187"/>
                <a:gd name="T114" fmla="*/ 2113 w 2265"/>
                <a:gd name="T115" fmla="*/ 105 h 187"/>
                <a:gd name="T116" fmla="*/ 2175 w 2265"/>
                <a:gd name="T117" fmla="*/ 117 h 187"/>
                <a:gd name="T118" fmla="*/ 2127 w 2265"/>
                <a:gd name="T119" fmla="*/ 148 h 187"/>
                <a:gd name="T120" fmla="*/ 2187 w 2265"/>
                <a:gd name="T121" fmla="*/ 45 h 187"/>
                <a:gd name="T122" fmla="*/ 2120 w 2265"/>
                <a:gd name="T123" fmla="*/ 85 h 187"/>
                <a:gd name="T124" fmla="*/ 2120 w 2265"/>
                <a:gd name="T125" fmla="*/ 4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5" h="187">
                  <a:moveTo>
                    <a:pt x="101" y="142"/>
                  </a:moveTo>
                  <a:lnTo>
                    <a:pt x="80" y="164"/>
                  </a:lnTo>
                  <a:cubicBezTo>
                    <a:pt x="67" y="145"/>
                    <a:pt x="61" y="136"/>
                    <a:pt x="61" y="136"/>
                  </a:cubicBezTo>
                  <a:cubicBezTo>
                    <a:pt x="55" y="149"/>
                    <a:pt x="40" y="165"/>
                    <a:pt x="16" y="184"/>
                  </a:cubicBezTo>
                  <a:lnTo>
                    <a:pt x="0" y="161"/>
                  </a:lnTo>
                  <a:cubicBezTo>
                    <a:pt x="15" y="151"/>
                    <a:pt x="29" y="136"/>
                    <a:pt x="40" y="116"/>
                  </a:cubicBezTo>
                  <a:cubicBezTo>
                    <a:pt x="32" y="107"/>
                    <a:pt x="21" y="98"/>
                    <a:pt x="7" y="88"/>
                  </a:cubicBezTo>
                  <a:lnTo>
                    <a:pt x="22" y="69"/>
                  </a:lnTo>
                  <a:cubicBezTo>
                    <a:pt x="41" y="83"/>
                    <a:pt x="52" y="90"/>
                    <a:pt x="54" y="92"/>
                  </a:cubicBezTo>
                  <a:cubicBezTo>
                    <a:pt x="57" y="88"/>
                    <a:pt x="60" y="77"/>
                    <a:pt x="65" y="57"/>
                  </a:cubicBezTo>
                  <a:lnTo>
                    <a:pt x="95" y="72"/>
                  </a:lnTo>
                  <a:cubicBezTo>
                    <a:pt x="98" y="74"/>
                    <a:pt x="98" y="75"/>
                    <a:pt x="93" y="76"/>
                  </a:cubicBezTo>
                  <a:cubicBezTo>
                    <a:pt x="88" y="89"/>
                    <a:pt x="83" y="102"/>
                    <a:pt x="77" y="113"/>
                  </a:cubicBezTo>
                  <a:cubicBezTo>
                    <a:pt x="84" y="119"/>
                    <a:pt x="92" y="129"/>
                    <a:pt x="101" y="142"/>
                  </a:cubicBezTo>
                  <a:close/>
                  <a:moveTo>
                    <a:pt x="107" y="138"/>
                  </a:moveTo>
                  <a:cubicBezTo>
                    <a:pt x="101" y="123"/>
                    <a:pt x="93" y="108"/>
                    <a:pt x="84" y="96"/>
                  </a:cubicBezTo>
                  <a:lnTo>
                    <a:pt x="106" y="81"/>
                  </a:lnTo>
                  <a:cubicBezTo>
                    <a:pt x="121" y="98"/>
                    <a:pt x="131" y="112"/>
                    <a:pt x="134" y="124"/>
                  </a:cubicBezTo>
                  <a:lnTo>
                    <a:pt x="107" y="138"/>
                  </a:lnTo>
                  <a:close/>
                  <a:moveTo>
                    <a:pt x="130" y="13"/>
                  </a:moveTo>
                  <a:lnTo>
                    <a:pt x="161" y="13"/>
                  </a:lnTo>
                  <a:cubicBezTo>
                    <a:pt x="165" y="13"/>
                    <a:pt x="165" y="15"/>
                    <a:pt x="161" y="17"/>
                  </a:cubicBezTo>
                  <a:lnTo>
                    <a:pt x="161" y="55"/>
                  </a:lnTo>
                  <a:lnTo>
                    <a:pt x="182" y="55"/>
                  </a:lnTo>
                  <a:lnTo>
                    <a:pt x="182" y="70"/>
                  </a:lnTo>
                  <a:lnTo>
                    <a:pt x="161" y="70"/>
                  </a:lnTo>
                  <a:lnTo>
                    <a:pt x="161" y="166"/>
                  </a:lnTo>
                  <a:cubicBezTo>
                    <a:pt x="161" y="174"/>
                    <a:pt x="152"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69" y="12"/>
                  </a:lnTo>
                  <a:cubicBezTo>
                    <a:pt x="73" y="12"/>
                    <a:pt x="73" y="14"/>
                    <a:pt x="70" y="16"/>
                  </a:cubicBezTo>
                  <a:lnTo>
                    <a:pt x="70" y="44"/>
                  </a:lnTo>
                  <a:lnTo>
                    <a:pt x="104" y="44"/>
                  </a:lnTo>
                  <a:lnTo>
                    <a:pt x="104" y="55"/>
                  </a:lnTo>
                  <a:lnTo>
                    <a:pt x="130" y="55"/>
                  </a:lnTo>
                  <a:lnTo>
                    <a:pt x="130" y="13"/>
                  </a:lnTo>
                  <a:close/>
                  <a:moveTo>
                    <a:pt x="356" y="160"/>
                  </a:moveTo>
                  <a:cubicBezTo>
                    <a:pt x="354" y="169"/>
                    <a:pt x="343" y="173"/>
                    <a:pt x="324" y="173"/>
                  </a:cubicBezTo>
                  <a:lnTo>
                    <a:pt x="289" y="173"/>
                  </a:lnTo>
                  <a:cubicBezTo>
                    <a:pt x="280" y="173"/>
                    <a:pt x="275" y="169"/>
                    <a:pt x="275" y="160"/>
                  </a:cubicBezTo>
                  <a:lnTo>
                    <a:pt x="275" y="81"/>
                  </a:lnTo>
                  <a:lnTo>
                    <a:pt x="290" y="81"/>
                  </a:lnTo>
                  <a:cubicBezTo>
                    <a:pt x="305" y="81"/>
                    <a:pt x="310" y="82"/>
                    <a:pt x="306" y="85"/>
                  </a:cubicBezTo>
                  <a:lnTo>
                    <a:pt x="306" y="153"/>
                  </a:lnTo>
                  <a:cubicBezTo>
                    <a:pt x="306" y="157"/>
                    <a:pt x="306" y="159"/>
                    <a:pt x="306" y="159"/>
                  </a:cubicBezTo>
                  <a:lnTo>
                    <a:pt x="317" y="159"/>
                  </a:lnTo>
                  <a:cubicBezTo>
                    <a:pt x="321" y="159"/>
                    <a:pt x="323" y="158"/>
                    <a:pt x="324" y="155"/>
                  </a:cubicBezTo>
                  <a:cubicBezTo>
                    <a:pt x="326" y="151"/>
                    <a:pt x="327" y="143"/>
                    <a:pt x="328" y="130"/>
                  </a:cubicBezTo>
                  <a:lnTo>
                    <a:pt x="360" y="137"/>
                  </a:lnTo>
                  <a:cubicBezTo>
                    <a:pt x="360" y="143"/>
                    <a:pt x="358" y="150"/>
                    <a:pt x="356" y="160"/>
                  </a:cubicBezTo>
                  <a:close/>
                  <a:moveTo>
                    <a:pt x="218" y="31"/>
                  </a:moveTo>
                  <a:lnTo>
                    <a:pt x="284" y="31"/>
                  </a:lnTo>
                  <a:lnTo>
                    <a:pt x="284" y="10"/>
                  </a:lnTo>
                  <a:lnTo>
                    <a:pt x="301" y="10"/>
                  </a:lnTo>
                  <a:cubicBezTo>
                    <a:pt x="316" y="10"/>
                    <a:pt x="322" y="11"/>
                    <a:pt x="318" y="14"/>
                  </a:cubicBezTo>
                  <a:lnTo>
                    <a:pt x="318" y="31"/>
                  </a:lnTo>
                  <a:lnTo>
                    <a:pt x="384" y="31"/>
                  </a:lnTo>
                  <a:lnTo>
                    <a:pt x="384" y="46"/>
                  </a:lnTo>
                  <a:lnTo>
                    <a:pt x="249" y="46"/>
                  </a:lnTo>
                  <a:lnTo>
                    <a:pt x="249" y="111"/>
                  </a:lnTo>
                  <a:cubicBezTo>
                    <a:pt x="249" y="136"/>
                    <a:pt x="241" y="160"/>
                    <a:pt x="226" y="182"/>
                  </a:cubicBezTo>
                  <a:lnTo>
                    <a:pt x="204" y="162"/>
                  </a:lnTo>
                  <a:cubicBezTo>
                    <a:pt x="213" y="147"/>
                    <a:pt x="218" y="130"/>
                    <a:pt x="218" y="111"/>
                  </a:cubicBezTo>
                  <a:lnTo>
                    <a:pt x="218" y="31"/>
                  </a:lnTo>
                  <a:close/>
                  <a:moveTo>
                    <a:pt x="282" y="106"/>
                  </a:moveTo>
                  <a:cubicBezTo>
                    <a:pt x="278" y="126"/>
                    <a:pt x="273" y="143"/>
                    <a:pt x="267" y="158"/>
                  </a:cubicBezTo>
                  <a:lnTo>
                    <a:pt x="238" y="148"/>
                  </a:lnTo>
                  <a:cubicBezTo>
                    <a:pt x="244" y="132"/>
                    <a:pt x="249" y="114"/>
                    <a:pt x="251" y="94"/>
                  </a:cubicBezTo>
                  <a:lnTo>
                    <a:pt x="282" y="100"/>
                  </a:lnTo>
                  <a:cubicBezTo>
                    <a:pt x="285" y="101"/>
                    <a:pt x="285" y="103"/>
                    <a:pt x="282" y="106"/>
                  </a:cubicBezTo>
                  <a:close/>
                  <a:moveTo>
                    <a:pt x="355" y="91"/>
                  </a:moveTo>
                  <a:cubicBezTo>
                    <a:pt x="369" y="105"/>
                    <a:pt x="380" y="121"/>
                    <a:pt x="390" y="139"/>
                  </a:cubicBezTo>
                  <a:lnTo>
                    <a:pt x="362" y="159"/>
                  </a:lnTo>
                  <a:cubicBezTo>
                    <a:pt x="353" y="137"/>
                    <a:pt x="344" y="120"/>
                    <a:pt x="334" y="107"/>
                  </a:cubicBezTo>
                  <a:lnTo>
                    <a:pt x="355" y="91"/>
                  </a:lnTo>
                  <a:close/>
                  <a:moveTo>
                    <a:pt x="304" y="46"/>
                  </a:moveTo>
                  <a:cubicBezTo>
                    <a:pt x="319" y="58"/>
                    <a:pt x="331" y="70"/>
                    <a:pt x="341" y="80"/>
                  </a:cubicBezTo>
                  <a:lnTo>
                    <a:pt x="317" y="102"/>
                  </a:lnTo>
                  <a:cubicBezTo>
                    <a:pt x="307" y="87"/>
                    <a:pt x="297" y="74"/>
                    <a:pt x="285" y="64"/>
                  </a:cubicBezTo>
                  <a:lnTo>
                    <a:pt x="304" y="46"/>
                  </a:lnTo>
                  <a:close/>
                  <a:moveTo>
                    <a:pt x="554" y="64"/>
                  </a:moveTo>
                  <a:lnTo>
                    <a:pt x="598" y="64"/>
                  </a:lnTo>
                  <a:lnTo>
                    <a:pt x="598" y="80"/>
                  </a:lnTo>
                  <a:lnTo>
                    <a:pt x="555" y="80"/>
                  </a:lnTo>
                  <a:lnTo>
                    <a:pt x="555" y="94"/>
                  </a:lnTo>
                  <a:cubicBezTo>
                    <a:pt x="555" y="132"/>
                    <a:pt x="531" y="160"/>
                    <a:pt x="484" y="179"/>
                  </a:cubicBezTo>
                  <a:lnTo>
                    <a:pt x="468" y="161"/>
                  </a:lnTo>
                  <a:cubicBezTo>
                    <a:pt x="504" y="149"/>
                    <a:pt x="522" y="127"/>
                    <a:pt x="522" y="96"/>
                  </a:cubicBezTo>
                  <a:lnTo>
                    <a:pt x="522" y="80"/>
                  </a:lnTo>
                  <a:lnTo>
                    <a:pt x="488" y="80"/>
                  </a:lnTo>
                  <a:lnTo>
                    <a:pt x="489" y="118"/>
                  </a:lnTo>
                  <a:lnTo>
                    <a:pt x="456" y="118"/>
                  </a:lnTo>
                  <a:lnTo>
                    <a:pt x="456" y="80"/>
                  </a:lnTo>
                  <a:lnTo>
                    <a:pt x="414" y="80"/>
                  </a:lnTo>
                  <a:lnTo>
                    <a:pt x="414" y="64"/>
                  </a:lnTo>
                  <a:lnTo>
                    <a:pt x="456" y="64"/>
                  </a:lnTo>
                  <a:lnTo>
                    <a:pt x="455" y="24"/>
                  </a:lnTo>
                  <a:lnTo>
                    <a:pt x="487" y="24"/>
                  </a:lnTo>
                  <a:cubicBezTo>
                    <a:pt x="492" y="24"/>
                    <a:pt x="492" y="27"/>
                    <a:pt x="487" y="31"/>
                  </a:cubicBezTo>
                  <a:lnTo>
                    <a:pt x="488" y="64"/>
                  </a:lnTo>
                  <a:lnTo>
                    <a:pt x="521" y="64"/>
                  </a:lnTo>
                  <a:lnTo>
                    <a:pt x="521" y="18"/>
                  </a:lnTo>
                  <a:lnTo>
                    <a:pt x="553" y="18"/>
                  </a:lnTo>
                  <a:cubicBezTo>
                    <a:pt x="558" y="18"/>
                    <a:pt x="559" y="21"/>
                    <a:pt x="554" y="25"/>
                  </a:cubicBezTo>
                  <a:lnTo>
                    <a:pt x="554" y="64"/>
                  </a:lnTo>
                  <a:close/>
                  <a:moveTo>
                    <a:pt x="805" y="76"/>
                  </a:moveTo>
                  <a:cubicBezTo>
                    <a:pt x="778" y="131"/>
                    <a:pt x="734" y="160"/>
                    <a:pt x="671" y="163"/>
                  </a:cubicBezTo>
                  <a:cubicBezTo>
                    <a:pt x="662" y="179"/>
                    <a:pt x="654" y="179"/>
                    <a:pt x="648" y="165"/>
                  </a:cubicBezTo>
                  <a:lnTo>
                    <a:pt x="642" y="145"/>
                  </a:lnTo>
                  <a:cubicBezTo>
                    <a:pt x="707" y="144"/>
                    <a:pt x="752" y="114"/>
                    <a:pt x="777" y="57"/>
                  </a:cubicBezTo>
                  <a:lnTo>
                    <a:pt x="805" y="76"/>
                  </a:lnTo>
                  <a:close/>
                  <a:moveTo>
                    <a:pt x="645" y="46"/>
                  </a:moveTo>
                  <a:lnTo>
                    <a:pt x="663" y="23"/>
                  </a:lnTo>
                  <a:cubicBezTo>
                    <a:pt x="681" y="34"/>
                    <a:pt x="697" y="47"/>
                    <a:pt x="713" y="62"/>
                  </a:cubicBezTo>
                  <a:lnTo>
                    <a:pt x="691" y="84"/>
                  </a:lnTo>
                  <a:cubicBezTo>
                    <a:pt x="672" y="67"/>
                    <a:pt x="657" y="54"/>
                    <a:pt x="645" y="46"/>
                  </a:cubicBezTo>
                  <a:close/>
                  <a:moveTo>
                    <a:pt x="995" y="31"/>
                  </a:moveTo>
                  <a:cubicBezTo>
                    <a:pt x="997" y="28"/>
                    <a:pt x="998" y="25"/>
                    <a:pt x="998" y="21"/>
                  </a:cubicBezTo>
                  <a:cubicBezTo>
                    <a:pt x="998" y="17"/>
                    <a:pt x="997" y="14"/>
                    <a:pt x="995" y="11"/>
                  </a:cubicBezTo>
                  <a:cubicBezTo>
                    <a:pt x="992" y="9"/>
                    <a:pt x="989" y="7"/>
                    <a:pt x="985" y="7"/>
                  </a:cubicBezTo>
                  <a:cubicBezTo>
                    <a:pt x="985" y="7"/>
                    <a:pt x="985" y="9"/>
                    <a:pt x="985" y="11"/>
                  </a:cubicBezTo>
                  <a:cubicBezTo>
                    <a:pt x="986" y="14"/>
                    <a:pt x="986" y="17"/>
                    <a:pt x="986" y="21"/>
                  </a:cubicBezTo>
                  <a:cubicBezTo>
                    <a:pt x="986" y="25"/>
                    <a:pt x="988" y="28"/>
                    <a:pt x="991" y="31"/>
                  </a:cubicBezTo>
                  <a:cubicBezTo>
                    <a:pt x="994" y="33"/>
                    <a:pt x="995" y="34"/>
                    <a:pt x="995" y="34"/>
                  </a:cubicBezTo>
                  <a:cubicBezTo>
                    <a:pt x="992" y="34"/>
                    <a:pt x="992" y="33"/>
                    <a:pt x="995" y="31"/>
                  </a:cubicBezTo>
                  <a:close/>
                  <a:moveTo>
                    <a:pt x="970" y="36"/>
                  </a:moveTo>
                  <a:cubicBezTo>
                    <a:pt x="966" y="32"/>
                    <a:pt x="964" y="27"/>
                    <a:pt x="964" y="21"/>
                  </a:cubicBezTo>
                  <a:cubicBezTo>
                    <a:pt x="964" y="15"/>
                    <a:pt x="966" y="10"/>
                    <a:pt x="970" y="6"/>
                  </a:cubicBezTo>
                  <a:cubicBezTo>
                    <a:pt x="974" y="2"/>
                    <a:pt x="979" y="0"/>
                    <a:pt x="985" y="0"/>
                  </a:cubicBezTo>
                  <a:cubicBezTo>
                    <a:pt x="1002" y="0"/>
                    <a:pt x="1012" y="2"/>
                    <a:pt x="1016" y="6"/>
                  </a:cubicBezTo>
                  <a:cubicBezTo>
                    <a:pt x="1020" y="10"/>
                    <a:pt x="1022" y="15"/>
                    <a:pt x="1022" y="21"/>
                  </a:cubicBezTo>
                  <a:cubicBezTo>
                    <a:pt x="1022" y="27"/>
                    <a:pt x="1020" y="32"/>
                    <a:pt x="1016" y="36"/>
                  </a:cubicBezTo>
                  <a:cubicBezTo>
                    <a:pt x="1012" y="40"/>
                    <a:pt x="1002" y="42"/>
                    <a:pt x="985" y="42"/>
                  </a:cubicBezTo>
                  <a:cubicBezTo>
                    <a:pt x="979" y="42"/>
                    <a:pt x="974" y="40"/>
                    <a:pt x="970" y="36"/>
                  </a:cubicBezTo>
                  <a:close/>
                  <a:moveTo>
                    <a:pt x="851" y="52"/>
                  </a:moveTo>
                  <a:lnTo>
                    <a:pt x="851" y="35"/>
                  </a:lnTo>
                  <a:lnTo>
                    <a:pt x="978" y="35"/>
                  </a:lnTo>
                  <a:lnTo>
                    <a:pt x="997" y="49"/>
                  </a:lnTo>
                  <a:cubicBezTo>
                    <a:pt x="995" y="110"/>
                    <a:pt x="956" y="151"/>
                    <a:pt x="881" y="171"/>
                  </a:cubicBezTo>
                  <a:lnTo>
                    <a:pt x="865" y="151"/>
                  </a:lnTo>
                  <a:cubicBezTo>
                    <a:pt x="927" y="137"/>
                    <a:pt x="960" y="104"/>
                    <a:pt x="963" y="52"/>
                  </a:cubicBezTo>
                  <a:lnTo>
                    <a:pt x="851" y="52"/>
                  </a:lnTo>
                  <a:close/>
                  <a:moveTo>
                    <a:pt x="1154" y="137"/>
                  </a:moveTo>
                  <a:cubicBezTo>
                    <a:pt x="1166" y="132"/>
                    <a:pt x="1184" y="113"/>
                    <a:pt x="1207" y="80"/>
                  </a:cubicBezTo>
                  <a:lnTo>
                    <a:pt x="1226" y="105"/>
                  </a:lnTo>
                  <a:cubicBezTo>
                    <a:pt x="1207" y="131"/>
                    <a:pt x="1183" y="150"/>
                    <a:pt x="1154" y="161"/>
                  </a:cubicBezTo>
                  <a:lnTo>
                    <a:pt x="1138" y="169"/>
                  </a:lnTo>
                  <a:lnTo>
                    <a:pt x="1120" y="155"/>
                  </a:lnTo>
                  <a:lnTo>
                    <a:pt x="1122" y="151"/>
                  </a:lnTo>
                  <a:lnTo>
                    <a:pt x="1122" y="31"/>
                  </a:lnTo>
                  <a:lnTo>
                    <a:pt x="1153" y="31"/>
                  </a:lnTo>
                  <a:cubicBezTo>
                    <a:pt x="1158" y="32"/>
                    <a:pt x="1158" y="34"/>
                    <a:pt x="1154" y="37"/>
                  </a:cubicBezTo>
                  <a:lnTo>
                    <a:pt x="1154" y="137"/>
                  </a:lnTo>
                  <a:close/>
                  <a:moveTo>
                    <a:pt x="1038" y="162"/>
                  </a:moveTo>
                  <a:cubicBezTo>
                    <a:pt x="1063" y="138"/>
                    <a:pt x="1076" y="108"/>
                    <a:pt x="1076" y="73"/>
                  </a:cubicBezTo>
                  <a:lnTo>
                    <a:pt x="1076" y="39"/>
                  </a:lnTo>
                  <a:lnTo>
                    <a:pt x="1108" y="39"/>
                  </a:lnTo>
                  <a:cubicBezTo>
                    <a:pt x="1112" y="40"/>
                    <a:pt x="1113" y="42"/>
                    <a:pt x="1109" y="45"/>
                  </a:cubicBezTo>
                  <a:lnTo>
                    <a:pt x="1109" y="72"/>
                  </a:lnTo>
                  <a:cubicBezTo>
                    <a:pt x="1109" y="114"/>
                    <a:pt x="1094" y="149"/>
                    <a:pt x="1063" y="178"/>
                  </a:cubicBezTo>
                  <a:lnTo>
                    <a:pt x="1038" y="162"/>
                  </a:lnTo>
                  <a:close/>
                  <a:moveTo>
                    <a:pt x="1323" y="151"/>
                  </a:moveTo>
                  <a:cubicBezTo>
                    <a:pt x="1317" y="157"/>
                    <a:pt x="1305" y="160"/>
                    <a:pt x="1287" y="160"/>
                  </a:cubicBezTo>
                  <a:cubicBezTo>
                    <a:pt x="1279" y="160"/>
                    <a:pt x="1273" y="158"/>
                    <a:pt x="1268" y="154"/>
                  </a:cubicBezTo>
                  <a:cubicBezTo>
                    <a:pt x="1256" y="142"/>
                    <a:pt x="1250" y="127"/>
                    <a:pt x="1250" y="109"/>
                  </a:cubicBezTo>
                  <a:cubicBezTo>
                    <a:pt x="1250" y="87"/>
                    <a:pt x="1258" y="68"/>
                    <a:pt x="1273" y="52"/>
                  </a:cubicBezTo>
                  <a:cubicBezTo>
                    <a:pt x="1290" y="35"/>
                    <a:pt x="1311" y="27"/>
                    <a:pt x="1336" y="27"/>
                  </a:cubicBezTo>
                  <a:cubicBezTo>
                    <a:pt x="1368" y="27"/>
                    <a:pt x="1391" y="33"/>
                    <a:pt x="1403" y="46"/>
                  </a:cubicBezTo>
                  <a:cubicBezTo>
                    <a:pt x="1417" y="60"/>
                    <a:pt x="1424" y="76"/>
                    <a:pt x="1424" y="95"/>
                  </a:cubicBezTo>
                  <a:cubicBezTo>
                    <a:pt x="1424" y="116"/>
                    <a:pt x="1418" y="132"/>
                    <a:pt x="1405" y="145"/>
                  </a:cubicBezTo>
                  <a:cubicBezTo>
                    <a:pt x="1396" y="154"/>
                    <a:pt x="1380" y="164"/>
                    <a:pt x="1355" y="175"/>
                  </a:cubicBezTo>
                  <a:lnTo>
                    <a:pt x="1334" y="154"/>
                  </a:lnTo>
                  <a:cubicBezTo>
                    <a:pt x="1352" y="149"/>
                    <a:pt x="1365" y="141"/>
                    <a:pt x="1375" y="131"/>
                  </a:cubicBezTo>
                  <a:cubicBezTo>
                    <a:pt x="1385" y="122"/>
                    <a:pt x="1390" y="110"/>
                    <a:pt x="1390" y="97"/>
                  </a:cubicBezTo>
                  <a:cubicBezTo>
                    <a:pt x="1390" y="81"/>
                    <a:pt x="1384" y="67"/>
                    <a:pt x="1374" y="57"/>
                  </a:cubicBezTo>
                  <a:cubicBezTo>
                    <a:pt x="1364" y="47"/>
                    <a:pt x="1353" y="42"/>
                    <a:pt x="1340" y="43"/>
                  </a:cubicBezTo>
                  <a:lnTo>
                    <a:pt x="1354" y="49"/>
                  </a:lnTo>
                  <a:cubicBezTo>
                    <a:pt x="1360" y="52"/>
                    <a:pt x="1360" y="55"/>
                    <a:pt x="1354" y="58"/>
                  </a:cubicBezTo>
                  <a:cubicBezTo>
                    <a:pt x="1345" y="108"/>
                    <a:pt x="1335" y="139"/>
                    <a:pt x="1323" y="151"/>
                  </a:cubicBezTo>
                  <a:close/>
                  <a:moveTo>
                    <a:pt x="1303" y="62"/>
                  </a:moveTo>
                  <a:cubicBezTo>
                    <a:pt x="1290" y="75"/>
                    <a:pt x="1283" y="91"/>
                    <a:pt x="1283" y="110"/>
                  </a:cubicBezTo>
                  <a:cubicBezTo>
                    <a:pt x="1283" y="122"/>
                    <a:pt x="1287" y="131"/>
                    <a:pt x="1295" y="139"/>
                  </a:cubicBezTo>
                  <a:cubicBezTo>
                    <a:pt x="1296" y="140"/>
                    <a:pt x="1297" y="141"/>
                    <a:pt x="1297" y="141"/>
                  </a:cubicBezTo>
                  <a:cubicBezTo>
                    <a:pt x="1297" y="141"/>
                    <a:pt x="1297" y="139"/>
                    <a:pt x="1297" y="136"/>
                  </a:cubicBezTo>
                  <a:cubicBezTo>
                    <a:pt x="1307" y="124"/>
                    <a:pt x="1315" y="95"/>
                    <a:pt x="1320" y="47"/>
                  </a:cubicBezTo>
                  <a:cubicBezTo>
                    <a:pt x="1318" y="48"/>
                    <a:pt x="1312" y="53"/>
                    <a:pt x="1303" y="62"/>
                  </a:cubicBezTo>
                  <a:close/>
                  <a:moveTo>
                    <a:pt x="1546" y="58"/>
                  </a:moveTo>
                  <a:lnTo>
                    <a:pt x="1517" y="58"/>
                  </a:lnTo>
                  <a:lnTo>
                    <a:pt x="1517" y="79"/>
                  </a:lnTo>
                  <a:cubicBezTo>
                    <a:pt x="1529" y="86"/>
                    <a:pt x="1540" y="95"/>
                    <a:pt x="1548" y="105"/>
                  </a:cubicBezTo>
                  <a:lnTo>
                    <a:pt x="1532" y="130"/>
                  </a:lnTo>
                  <a:cubicBezTo>
                    <a:pt x="1519" y="113"/>
                    <a:pt x="1513" y="104"/>
                    <a:pt x="1514" y="104"/>
                  </a:cubicBezTo>
                  <a:lnTo>
                    <a:pt x="1514" y="179"/>
                  </a:lnTo>
                  <a:lnTo>
                    <a:pt x="1486" y="179"/>
                  </a:lnTo>
                  <a:lnTo>
                    <a:pt x="1486" y="112"/>
                  </a:lnTo>
                  <a:cubicBezTo>
                    <a:pt x="1486" y="116"/>
                    <a:pt x="1480" y="126"/>
                    <a:pt x="1467" y="141"/>
                  </a:cubicBezTo>
                  <a:lnTo>
                    <a:pt x="1451" y="120"/>
                  </a:lnTo>
                  <a:cubicBezTo>
                    <a:pt x="1469" y="100"/>
                    <a:pt x="1481" y="80"/>
                    <a:pt x="1486" y="58"/>
                  </a:cubicBezTo>
                  <a:lnTo>
                    <a:pt x="1455" y="58"/>
                  </a:lnTo>
                  <a:lnTo>
                    <a:pt x="1455" y="43"/>
                  </a:lnTo>
                  <a:lnTo>
                    <a:pt x="1486" y="43"/>
                  </a:lnTo>
                  <a:lnTo>
                    <a:pt x="1486" y="10"/>
                  </a:lnTo>
                  <a:lnTo>
                    <a:pt x="1516" y="10"/>
                  </a:lnTo>
                  <a:cubicBezTo>
                    <a:pt x="1520" y="10"/>
                    <a:pt x="1520" y="12"/>
                    <a:pt x="1517" y="14"/>
                  </a:cubicBezTo>
                  <a:lnTo>
                    <a:pt x="1517" y="43"/>
                  </a:lnTo>
                  <a:lnTo>
                    <a:pt x="1546" y="43"/>
                  </a:lnTo>
                  <a:lnTo>
                    <a:pt x="1546" y="58"/>
                  </a:lnTo>
                  <a:close/>
                  <a:moveTo>
                    <a:pt x="1537" y="23"/>
                  </a:moveTo>
                  <a:lnTo>
                    <a:pt x="1631" y="23"/>
                  </a:lnTo>
                  <a:lnTo>
                    <a:pt x="1631" y="175"/>
                  </a:lnTo>
                  <a:lnTo>
                    <a:pt x="1600" y="175"/>
                  </a:lnTo>
                  <a:lnTo>
                    <a:pt x="1600" y="169"/>
                  </a:lnTo>
                  <a:lnTo>
                    <a:pt x="1568" y="169"/>
                  </a:lnTo>
                  <a:lnTo>
                    <a:pt x="1568" y="180"/>
                  </a:lnTo>
                  <a:lnTo>
                    <a:pt x="1537" y="180"/>
                  </a:lnTo>
                  <a:lnTo>
                    <a:pt x="1537" y="23"/>
                  </a:lnTo>
                  <a:close/>
                  <a:moveTo>
                    <a:pt x="1568" y="37"/>
                  </a:moveTo>
                  <a:lnTo>
                    <a:pt x="1568" y="66"/>
                  </a:lnTo>
                  <a:lnTo>
                    <a:pt x="1600" y="66"/>
                  </a:lnTo>
                  <a:lnTo>
                    <a:pt x="1600" y="37"/>
                  </a:lnTo>
                  <a:lnTo>
                    <a:pt x="1568" y="37"/>
                  </a:lnTo>
                  <a:close/>
                  <a:moveTo>
                    <a:pt x="1568" y="80"/>
                  </a:moveTo>
                  <a:lnTo>
                    <a:pt x="1568" y="109"/>
                  </a:lnTo>
                  <a:lnTo>
                    <a:pt x="1600" y="109"/>
                  </a:lnTo>
                  <a:lnTo>
                    <a:pt x="1600" y="80"/>
                  </a:lnTo>
                  <a:lnTo>
                    <a:pt x="1568" y="80"/>
                  </a:lnTo>
                  <a:close/>
                  <a:moveTo>
                    <a:pt x="1568" y="154"/>
                  </a:moveTo>
                  <a:lnTo>
                    <a:pt x="1600" y="154"/>
                  </a:lnTo>
                  <a:lnTo>
                    <a:pt x="1600" y="124"/>
                  </a:lnTo>
                  <a:lnTo>
                    <a:pt x="1568" y="124"/>
                  </a:lnTo>
                  <a:lnTo>
                    <a:pt x="1568" y="154"/>
                  </a:lnTo>
                  <a:close/>
                  <a:moveTo>
                    <a:pt x="1739" y="107"/>
                  </a:moveTo>
                  <a:lnTo>
                    <a:pt x="1700" y="107"/>
                  </a:lnTo>
                  <a:lnTo>
                    <a:pt x="1700" y="95"/>
                  </a:lnTo>
                  <a:lnTo>
                    <a:pt x="1719" y="95"/>
                  </a:lnTo>
                  <a:cubicBezTo>
                    <a:pt x="1717" y="92"/>
                    <a:pt x="1715" y="88"/>
                    <a:pt x="1711" y="84"/>
                  </a:cubicBezTo>
                  <a:lnTo>
                    <a:pt x="1737" y="75"/>
                  </a:lnTo>
                  <a:cubicBezTo>
                    <a:pt x="1743" y="82"/>
                    <a:pt x="1747" y="89"/>
                    <a:pt x="1750" y="95"/>
                  </a:cubicBezTo>
                  <a:lnTo>
                    <a:pt x="1758" y="95"/>
                  </a:lnTo>
                  <a:lnTo>
                    <a:pt x="1765" y="74"/>
                  </a:lnTo>
                  <a:lnTo>
                    <a:pt x="1792" y="82"/>
                  </a:lnTo>
                  <a:cubicBezTo>
                    <a:pt x="1795" y="84"/>
                    <a:pt x="1795" y="86"/>
                    <a:pt x="1792" y="88"/>
                  </a:cubicBezTo>
                  <a:lnTo>
                    <a:pt x="1788" y="95"/>
                  </a:lnTo>
                  <a:lnTo>
                    <a:pt x="1810" y="95"/>
                  </a:lnTo>
                  <a:lnTo>
                    <a:pt x="1810" y="107"/>
                  </a:lnTo>
                  <a:lnTo>
                    <a:pt x="1768" y="107"/>
                  </a:lnTo>
                  <a:lnTo>
                    <a:pt x="1768" y="123"/>
                  </a:lnTo>
                  <a:lnTo>
                    <a:pt x="1815" y="123"/>
                  </a:lnTo>
                  <a:lnTo>
                    <a:pt x="1815" y="135"/>
                  </a:lnTo>
                  <a:lnTo>
                    <a:pt x="1767" y="135"/>
                  </a:lnTo>
                  <a:lnTo>
                    <a:pt x="1766" y="139"/>
                  </a:lnTo>
                  <a:cubicBezTo>
                    <a:pt x="1780" y="143"/>
                    <a:pt x="1794" y="149"/>
                    <a:pt x="1809" y="157"/>
                  </a:cubicBezTo>
                  <a:lnTo>
                    <a:pt x="1794" y="178"/>
                  </a:lnTo>
                  <a:cubicBezTo>
                    <a:pt x="1772" y="164"/>
                    <a:pt x="1761" y="157"/>
                    <a:pt x="1760" y="157"/>
                  </a:cubicBezTo>
                  <a:cubicBezTo>
                    <a:pt x="1756" y="164"/>
                    <a:pt x="1738" y="173"/>
                    <a:pt x="1705" y="183"/>
                  </a:cubicBezTo>
                  <a:lnTo>
                    <a:pt x="1697" y="163"/>
                  </a:lnTo>
                  <a:cubicBezTo>
                    <a:pt x="1722" y="157"/>
                    <a:pt x="1736" y="148"/>
                    <a:pt x="1737" y="135"/>
                  </a:cubicBezTo>
                  <a:lnTo>
                    <a:pt x="1695" y="135"/>
                  </a:lnTo>
                  <a:lnTo>
                    <a:pt x="1695" y="123"/>
                  </a:lnTo>
                  <a:lnTo>
                    <a:pt x="1739" y="123"/>
                  </a:lnTo>
                  <a:lnTo>
                    <a:pt x="1739" y="107"/>
                  </a:lnTo>
                  <a:close/>
                  <a:moveTo>
                    <a:pt x="1840" y="167"/>
                  </a:moveTo>
                  <a:cubicBezTo>
                    <a:pt x="1840" y="175"/>
                    <a:pt x="1831" y="179"/>
                    <a:pt x="1812" y="179"/>
                  </a:cubicBezTo>
                  <a:lnTo>
                    <a:pt x="1800" y="179"/>
                  </a:lnTo>
                  <a:lnTo>
                    <a:pt x="1798" y="165"/>
                  </a:lnTo>
                  <a:lnTo>
                    <a:pt x="1806" y="165"/>
                  </a:lnTo>
                  <a:cubicBezTo>
                    <a:pt x="1808" y="165"/>
                    <a:pt x="1809" y="164"/>
                    <a:pt x="1809" y="162"/>
                  </a:cubicBezTo>
                  <a:lnTo>
                    <a:pt x="1809" y="76"/>
                  </a:lnTo>
                  <a:lnTo>
                    <a:pt x="1783" y="76"/>
                  </a:lnTo>
                  <a:lnTo>
                    <a:pt x="1757" y="76"/>
                  </a:lnTo>
                  <a:lnTo>
                    <a:pt x="1757" y="13"/>
                  </a:lnTo>
                  <a:lnTo>
                    <a:pt x="1840" y="13"/>
                  </a:lnTo>
                  <a:lnTo>
                    <a:pt x="1840" y="167"/>
                  </a:lnTo>
                  <a:close/>
                  <a:moveTo>
                    <a:pt x="1722" y="64"/>
                  </a:moveTo>
                  <a:lnTo>
                    <a:pt x="1722" y="51"/>
                  </a:lnTo>
                  <a:lnTo>
                    <a:pt x="1699" y="51"/>
                  </a:lnTo>
                  <a:lnTo>
                    <a:pt x="1699" y="64"/>
                  </a:lnTo>
                  <a:lnTo>
                    <a:pt x="1722" y="64"/>
                  </a:lnTo>
                  <a:close/>
                  <a:moveTo>
                    <a:pt x="1699" y="25"/>
                  </a:moveTo>
                  <a:lnTo>
                    <a:pt x="1699" y="39"/>
                  </a:lnTo>
                  <a:lnTo>
                    <a:pt x="1722" y="39"/>
                  </a:lnTo>
                  <a:lnTo>
                    <a:pt x="1722" y="25"/>
                  </a:lnTo>
                  <a:lnTo>
                    <a:pt x="1699" y="25"/>
                  </a:lnTo>
                  <a:close/>
                  <a:moveTo>
                    <a:pt x="1699" y="181"/>
                  </a:moveTo>
                  <a:lnTo>
                    <a:pt x="1668" y="181"/>
                  </a:lnTo>
                  <a:lnTo>
                    <a:pt x="1668" y="13"/>
                  </a:lnTo>
                  <a:lnTo>
                    <a:pt x="1753" y="13"/>
                  </a:lnTo>
                  <a:lnTo>
                    <a:pt x="1753" y="76"/>
                  </a:lnTo>
                  <a:lnTo>
                    <a:pt x="1699" y="76"/>
                  </a:lnTo>
                  <a:lnTo>
                    <a:pt x="1699" y="181"/>
                  </a:lnTo>
                  <a:close/>
                  <a:moveTo>
                    <a:pt x="1809" y="64"/>
                  </a:moveTo>
                  <a:lnTo>
                    <a:pt x="1809" y="51"/>
                  </a:lnTo>
                  <a:lnTo>
                    <a:pt x="1788" y="51"/>
                  </a:lnTo>
                  <a:lnTo>
                    <a:pt x="1788" y="64"/>
                  </a:lnTo>
                  <a:lnTo>
                    <a:pt x="1809" y="64"/>
                  </a:lnTo>
                  <a:close/>
                  <a:moveTo>
                    <a:pt x="1809" y="39"/>
                  </a:moveTo>
                  <a:lnTo>
                    <a:pt x="1809" y="25"/>
                  </a:lnTo>
                  <a:lnTo>
                    <a:pt x="1788" y="25"/>
                  </a:lnTo>
                  <a:lnTo>
                    <a:pt x="1788" y="39"/>
                  </a:lnTo>
                  <a:lnTo>
                    <a:pt x="1809" y="39"/>
                  </a:lnTo>
                  <a:close/>
                  <a:moveTo>
                    <a:pt x="1920" y="25"/>
                  </a:moveTo>
                  <a:cubicBezTo>
                    <a:pt x="1959" y="23"/>
                    <a:pt x="1997" y="18"/>
                    <a:pt x="2031" y="11"/>
                  </a:cubicBezTo>
                  <a:lnTo>
                    <a:pt x="2044" y="29"/>
                  </a:lnTo>
                  <a:cubicBezTo>
                    <a:pt x="2044" y="37"/>
                    <a:pt x="2038" y="37"/>
                    <a:pt x="2025" y="32"/>
                  </a:cubicBezTo>
                  <a:cubicBezTo>
                    <a:pt x="2018" y="33"/>
                    <a:pt x="2007" y="34"/>
                    <a:pt x="1991" y="35"/>
                  </a:cubicBezTo>
                  <a:lnTo>
                    <a:pt x="2000" y="42"/>
                  </a:lnTo>
                  <a:cubicBezTo>
                    <a:pt x="2001" y="46"/>
                    <a:pt x="1999" y="47"/>
                    <a:pt x="1995" y="47"/>
                  </a:cubicBezTo>
                  <a:cubicBezTo>
                    <a:pt x="1986" y="57"/>
                    <a:pt x="1979" y="65"/>
                    <a:pt x="1973" y="72"/>
                  </a:cubicBezTo>
                  <a:cubicBezTo>
                    <a:pt x="1977" y="75"/>
                    <a:pt x="1979" y="77"/>
                    <a:pt x="1979" y="77"/>
                  </a:cubicBezTo>
                  <a:cubicBezTo>
                    <a:pt x="1981" y="72"/>
                    <a:pt x="1989" y="61"/>
                    <a:pt x="2004" y="42"/>
                  </a:cubicBezTo>
                  <a:lnTo>
                    <a:pt x="2029" y="60"/>
                  </a:lnTo>
                  <a:cubicBezTo>
                    <a:pt x="2029" y="63"/>
                    <a:pt x="2027" y="65"/>
                    <a:pt x="2023" y="64"/>
                  </a:cubicBezTo>
                  <a:cubicBezTo>
                    <a:pt x="2010" y="76"/>
                    <a:pt x="1997" y="89"/>
                    <a:pt x="1982" y="101"/>
                  </a:cubicBezTo>
                  <a:lnTo>
                    <a:pt x="2009" y="100"/>
                  </a:lnTo>
                  <a:lnTo>
                    <a:pt x="1997" y="89"/>
                  </a:lnTo>
                  <a:lnTo>
                    <a:pt x="2015" y="75"/>
                  </a:lnTo>
                  <a:cubicBezTo>
                    <a:pt x="2032" y="87"/>
                    <a:pt x="2046" y="99"/>
                    <a:pt x="2056" y="112"/>
                  </a:cubicBezTo>
                  <a:lnTo>
                    <a:pt x="2032" y="130"/>
                  </a:lnTo>
                  <a:lnTo>
                    <a:pt x="2020" y="114"/>
                  </a:lnTo>
                  <a:lnTo>
                    <a:pt x="2000" y="115"/>
                  </a:lnTo>
                  <a:lnTo>
                    <a:pt x="2000" y="180"/>
                  </a:lnTo>
                  <a:lnTo>
                    <a:pt x="1969" y="180"/>
                  </a:lnTo>
                  <a:lnTo>
                    <a:pt x="1969" y="118"/>
                  </a:lnTo>
                  <a:lnTo>
                    <a:pt x="1941" y="119"/>
                  </a:lnTo>
                  <a:cubicBezTo>
                    <a:pt x="1937" y="130"/>
                    <a:pt x="1931" y="131"/>
                    <a:pt x="1921" y="121"/>
                  </a:cubicBezTo>
                  <a:lnTo>
                    <a:pt x="1916" y="102"/>
                  </a:lnTo>
                  <a:lnTo>
                    <a:pt x="1948" y="102"/>
                  </a:lnTo>
                  <a:lnTo>
                    <a:pt x="1957" y="92"/>
                  </a:lnTo>
                  <a:cubicBezTo>
                    <a:pt x="1948" y="84"/>
                    <a:pt x="1939" y="76"/>
                    <a:pt x="1929" y="70"/>
                  </a:cubicBezTo>
                  <a:lnTo>
                    <a:pt x="1943" y="50"/>
                  </a:lnTo>
                  <a:lnTo>
                    <a:pt x="1952" y="57"/>
                  </a:lnTo>
                  <a:cubicBezTo>
                    <a:pt x="1955" y="54"/>
                    <a:pt x="1960" y="47"/>
                    <a:pt x="1966" y="37"/>
                  </a:cubicBezTo>
                  <a:cubicBezTo>
                    <a:pt x="1963" y="37"/>
                    <a:pt x="1949" y="38"/>
                    <a:pt x="1924" y="39"/>
                  </a:cubicBezTo>
                  <a:lnTo>
                    <a:pt x="1920" y="25"/>
                  </a:lnTo>
                  <a:close/>
                  <a:moveTo>
                    <a:pt x="1921" y="179"/>
                  </a:moveTo>
                  <a:lnTo>
                    <a:pt x="1890" y="179"/>
                  </a:lnTo>
                  <a:lnTo>
                    <a:pt x="1890" y="103"/>
                  </a:lnTo>
                  <a:cubicBezTo>
                    <a:pt x="1890" y="103"/>
                    <a:pt x="1889" y="105"/>
                    <a:pt x="1886" y="110"/>
                  </a:cubicBezTo>
                  <a:lnTo>
                    <a:pt x="1866" y="90"/>
                  </a:lnTo>
                  <a:cubicBezTo>
                    <a:pt x="1884" y="71"/>
                    <a:pt x="1896" y="44"/>
                    <a:pt x="1901" y="6"/>
                  </a:cubicBezTo>
                  <a:lnTo>
                    <a:pt x="1935" y="16"/>
                  </a:lnTo>
                  <a:cubicBezTo>
                    <a:pt x="1937" y="18"/>
                    <a:pt x="1936" y="19"/>
                    <a:pt x="1933" y="19"/>
                  </a:cubicBezTo>
                  <a:cubicBezTo>
                    <a:pt x="1927" y="39"/>
                    <a:pt x="1923" y="53"/>
                    <a:pt x="1921" y="59"/>
                  </a:cubicBezTo>
                  <a:lnTo>
                    <a:pt x="1922" y="60"/>
                  </a:lnTo>
                  <a:cubicBezTo>
                    <a:pt x="1924" y="61"/>
                    <a:pt x="1924" y="63"/>
                    <a:pt x="1921" y="64"/>
                  </a:cubicBezTo>
                  <a:lnTo>
                    <a:pt x="1921" y="179"/>
                  </a:lnTo>
                  <a:close/>
                  <a:moveTo>
                    <a:pt x="1936" y="180"/>
                  </a:moveTo>
                  <a:lnTo>
                    <a:pt x="1914" y="162"/>
                  </a:lnTo>
                  <a:cubicBezTo>
                    <a:pt x="1926" y="152"/>
                    <a:pt x="1937" y="138"/>
                    <a:pt x="1946" y="119"/>
                  </a:cubicBezTo>
                  <a:lnTo>
                    <a:pt x="1973" y="134"/>
                  </a:lnTo>
                  <a:cubicBezTo>
                    <a:pt x="1976" y="135"/>
                    <a:pt x="1975" y="137"/>
                    <a:pt x="1970" y="139"/>
                  </a:cubicBezTo>
                  <a:cubicBezTo>
                    <a:pt x="1963" y="151"/>
                    <a:pt x="1952" y="165"/>
                    <a:pt x="1936" y="180"/>
                  </a:cubicBezTo>
                  <a:close/>
                  <a:moveTo>
                    <a:pt x="2017" y="117"/>
                  </a:moveTo>
                  <a:cubicBezTo>
                    <a:pt x="2029" y="136"/>
                    <a:pt x="2042" y="150"/>
                    <a:pt x="2055" y="160"/>
                  </a:cubicBezTo>
                  <a:lnTo>
                    <a:pt x="2036" y="180"/>
                  </a:lnTo>
                  <a:cubicBezTo>
                    <a:pt x="2015" y="164"/>
                    <a:pt x="2000" y="148"/>
                    <a:pt x="1993" y="135"/>
                  </a:cubicBezTo>
                  <a:lnTo>
                    <a:pt x="2017" y="117"/>
                  </a:lnTo>
                  <a:close/>
                  <a:moveTo>
                    <a:pt x="2219" y="61"/>
                  </a:moveTo>
                  <a:lnTo>
                    <a:pt x="2209" y="61"/>
                  </a:lnTo>
                  <a:cubicBezTo>
                    <a:pt x="2211" y="88"/>
                    <a:pt x="2212" y="104"/>
                    <a:pt x="2213" y="109"/>
                  </a:cubicBezTo>
                  <a:cubicBezTo>
                    <a:pt x="2215" y="104"/>
                    <a:pt x="2217" y="88"/>
                    <a:pt x="2219" y="61"/>
                  </a:cubicBezTo>
                  <a:close/>
                  <a:moveTo>
                    <a:pt x="2232" y="136"/>
                  </a:moveTo>
                  <a:cubicBezTo>
                    <a:pt x="2240" y="146"/>
                    <a:pt x="2251" y="154"/>
                    <a:pt x="2265" y="162"/>
                  </a:cubicBezTo>
                  <a:lnTo>
                    <a:pt x="2251" y="186"/>
                  </a:lnTo>
                  <a:cubicBezTo>
                    <a:pt x="2228" y="170"/>
                    <a:pt x="2215" y="161"/>
                    <a:pt x="2213" y="159"/>
                  </a:cubicBezTo>
                  <a:cubicBezTo>
                    <a:pt x="2207" y="165"/>
                    <a:pt x="2188" y="174"/>
                    <a:pt x="2155" y="187"/>
                  </a:cubicBezTo>
                  <a:lnTo>
                    <a:pt x="2145" y="167"/>
                  </a:lnTo>
                  <a:cubicBezTo>
                    <a:pt x="2171" y="157"/>
                    <a:pt x="2188" y="146"/>
                    <a:pt x="2197" y="135"/>
                  </a:cubicBezTo>
                  <a:cubicBezTo>
                    <a:pt x="2188" y="118"/>
                    <a:pt x="2184" y="107"/>
                    <a:pt x="2184" y="101"/>
                  </a:cubicBezTo>
                  <a:cubicBezTo>
                    <a:pt x="2184" y="101"/>
                    <a:pt x="2184" y="104"/>
                    <a:pt x="2184" y="111"/>
                  </a:cubicBezTo>
                  <a:lnTo>
                    <a:pt x="2161" y="93"/>
                  </a:lnTo>
                  <a:cubicBezTo>
                    <a:pt x="2176" y="71"/>
                    <a:pt x="2185" y="43"/>
                    <a:pt x="2188" y="8"/>
                  </a:cubicBezTo>
                  <a:lnTo>
                    <a:pt x="2220" y="15"/>
                  </a:lnTo>
                  <a:cubicBezTo>
                    <a:pt x="2223" y="17"/>
                    <a:pt x="2222" y="18"/>
                    <a:pt x="2217" y="19"/>
                  </a:cubicBezTo>
                  <a:cubicBezTo>
                    <a:pt x="2216" y="28"/>
                    <a:pt x="2214" y="37"/>
                    <a:pt x="2211" y="46"/>
                  </a:cubicBezTo>
                  <a:lnTo>
                    <a:pt x="2262" y="46"/>
                  </a:lnTo>
                  <a:lnTo>
                    <a:pt x="2262" y="61"/>
                  </a:lnTo>
                  <a:lnTo>
                    <a:pt x="2250" y="61"/>
                  </a:lnTo>
                  <a:cubicBezTo>
                    <a:pt x="2249" y="92"/>
                    <a:pt x="2243" y="117"/>
                    <a:pt x="2232" y="136"/>
                  </a:cubicBezTo>
                  <a:close/>
                  <a:moveTo>
                    <a:pt x="2164" y="50"/>
                  </a:moveTo>
                  <a:lnTo>
                    <a:pt x="2141" y="37"/>
                  </a:lnTo>
                  <a:cubicBezTo>
                    <a:pt x="2145" y="30"/>
                    <a:pt x="2150" y="21"/>
                    <a:pt x="2155" y="8"/>
                  </a:cubicBezTo>
                  <a:lnTo>
                    <a:pt x="2182" y="21"/>
                  </a:lnTo>
                  <a:cubicBezTo>
                    <a:pt x="2184" y="23"/>
                    <a:pt x="2183" y="24"/>
                    <a:pt x="2180" y="25"/>
                  </a:cubicBezTo>
                  <a:cubicBezTo>
                    <a:pt x="2177" y="32"/>
                    <a:pt x="2172" y="41"/>
                    <a:pt x="2164" y="50"/>
                  </a:cubicBezTo>
                  <a:close/>
                  <a:moveTo>
                    <a:pt x="2142" y="133"/>
                  </a:moveTo>
                  <a:cubicBezTo>
                    <a:pt x="2142" y="131"/>
                    <a:pt x="2143" y="126"/>
                    <a:pt x="2144" y="117"/>
                  </a:cubicBezTo>
                  <a:lnTo>
                    <a:pt x="2139" y="117"/>
                  </a:lnTo>
                  <a:cubicBezTo>
                    <a:pt x="2137" y="121"/>
                    <a:pt x="2134" y="126"/>
                    <a:pt x="2132" y="130"/>
                  </a:cubicBezTo>
                  <a:cubicBezTo>
                    <a:pt x="2139" y="132"/>
                    <a:pt x="2142" y="133"/>
                    <a:pt x="2142" y="133"/>
                  </a:cubicBezTo>
                  <a:close/>
                  <a:moveTo>
                    <a:pt x="2117" y="156"/>
                  </a:moveTo>
                  <a:lnTo>
                    <a:pt x="2093" y="142"/>
                  </a:lnTo>
                  <a:cubicBezTo>
                    <a:pt x="2098" y="135"/>
                    <a:pt x="2103" y="126"/>
                    <a:pt x="2108" y="117"/>
                  </a:cubicBezTo>
                  <a:lnTo>
                    <a:pt x="2080" y="117"/>
                  </a:lnTo>
                  <a:lnTo>
                    <a:pt x="2080" y="105"/>
                  </a:lnTo>
                  <a:lnTo>
                    <a:pt x="2113" y="105"/>
                  </a:lnTo>
                  <a:cubicBezTo>
                    <a:pt x="2116" y="98"/>
                    <a:pt x="2119" y="92"/>
                    <a:pt x="2121" y="85"/>
                  </a:cubicBezTo>
                  <a:lnTo>
                    <a:pt x="2150" y="92"/>
                  </a:lnTo>
                  <a:cubicBezTo>
                    <a:pt x="2152" y="94"/>
                    <a:pt x="2151" y="95"/>
                    <a:pt x="2148" y="96"/>
                  </a:cubicBezTo>
                  <a:lnTo>
                    <a:pt x="2143" y="105"/>
                  </a:lnTo>
                  <a:lnTo>
                    <a:pt x="2186" y="105"/>
                  </a:lnTo>
                  <a:lnTo>
                    <a:pt x="2186" y="117"/>
                  </a:lnTo>
                  <a:lnTo>
                    <a:pt x="2175" y="117"/>
                  </a:lnTo>
                  <a:cubicBezTo>
                    <a:pt x="2172" y="127"/>
                    <a:pt x="2168" y="135"/>
                    <a:pt x="2163" y="142"/>
                  </a:cubicBezTo>
                  <a:cubicBezTo>
                    <a:pt x="2168" y="144"/>
                    <a:pt x="2173" y="147"/>
                    <a:pt x="2178" y="150"/>
                  </a:cubicBezTo>
                  <a:lnTo>
                    <a:pt x="2167" y="169"/>
                  </a:lnTo>
                  <a:cubicBezTo>
                    <a:pt x="2153" y="161"/>
                    <a:pt x="2147" y="157"/>
                    <a:pt x="2147" y="157"/>
                  </a:cubicBezTo>
                  <a:cubicBezTo>
                    <a:pt x="2140" y="168"/>
                    <a:pt x="2120" y="175"/>
                    <a:pt x="2088" y="180"/>
                  </a:cubicBezTo>
                  <a:lnTo>
                    <a:pt x="2082" y="164"/>
                  </a:lnTo>
                  <a:cubicBezTo>
                    <a:pt x="2102" y="162"/>
                    <a:pt x="2117" y="157"/>
                    <a:pt x="2127" y="148"/>
                  </a:cubicBezTo>
                  <a:cubicBezTo>
                    <a:pt x="2122" y="145"/>
                    <a:pt x="2119" y="144"/>
                    <a:pt x="2119" y="144"/>
                  </a:cubicBezTo>
                  <a:lnTo>
                    <a:pt x="2117" y="156"/>
                  </a:lnTo>
                  <a:close/>
                  <a:moveTo>
                    <a:pt x="2120" y="8"/>
                  </a:moveTo>
                  <a:lnTo>
                    <a:pt x="2148" y="8"/>
                  </a:lnTo>
                  <a:cubicBezTo>
                    <a:pt x="2152" y="9"/>
                    <a:pt x="2153" y="10"/>
                    <a:pt x="2149" y="13"/>
                  </a:cubicBezTo>
                  <a:lnTo>
                    <a:pt x="2149" y="45"/>
                  </a:lnTo>
                  <a:lnTo>
                    <a:pt x="2187" y="45"/>
                  </a:lnTo>
                  <a:lnTo>
                    <a:pt x="2187" y="57"/>
                  </a:lnTo>
                  <a:lnTo>
                    <a:pt x="2156" y="57"/>
                  </a:lnTo>
                  <a:cubicBezTo>
                    <a:pt x="2161" y="63"/>
                    <a:pt x="2170" y="70"/>
                    <a:pt x="2181" y="76"/>
                  </a:cubicBezTo>
                  <a:lnTo>
                    <a:pt x="2169" y="95"/>
                  </a:lnTo>
                  <a:cubicBezTo>
                    <a:pt x="2153" y="86"/>
                    <a:pt x="2145" y="80"/>
                    <a:pt x="2146" y="79"/>
                  </a:cubicBezTo>
                  <a:lnTo>
                    <a:pt x="2146" y="85"/>
                  </a:lnTo>
                  <a:lnTo>
                    <a:pt x="2120" y="85"/>
                  </a:lnTo>
                  <a:lnTo>
                    <a:pt x="2120" y="85"/>
                  </a:lnTo>
                  <a:cubicBezTo>
                    <a:pt x="2120" y="86"/>
                    <a:pt x="2111" y="92"/>
                    <a:pt x="2092" y="104"/>
                  </a:cubicBezTo>
                  <a:lnTo>
                    <a:pt x="2078" y="86"/>
                  </a:lnTo>
                  <a:cubicBezTo>
                    <a:pt x="2093" y="78"/>
                    <a:pt x="2106" y="68"/>
                    <a:pt x="2116" y="57"/>
                  </a:cubicBezTo>
                  <a:lnTo>
                    <a:pt x="2081" y="57"/>
                  </a:lnTo>
                  <a:lnTo>
                    <a:pt x="2081" y="45"/>
                  </a:lnTo>
                  <a:lnTo>
                    <a:pt x="2120" y="45"/>
                  </a:lnTo>
                  <a:lnTo>
                    <a:pt x="2120" y="8"/>
                  </a:lnTo>
                  <a:close/>
                  <a:moveTo>
                    <a:pt x="2086" y="23"/>
                  </a:moveTo>
                  <a:lnTo>
                    <a:pt x="2108" y="10"/>
                  </a:lnTo>
                  <a:cubicBezTo>
                    <a:pt x="2118" y="20"/>
                    <a:pt x="2124" y="28"/>
                    <a:pt x="2127" y="34"/>
                  </a:cubicBezTo>
                  <a:lnTo>
                    <a:pt x="2103" y="51"/>
                  </a:lnTo>
                  <a:cubicBezTo>
                    <a:pt x="2097" y="38"/>
                    <a:pt x="2091" y="29"/>
                    <a:pt x="2086" y="23"/>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1" name="Rectangle 7"/>
            <p:cNvSpPr>
              <a:spLocks noChangeArrowheads="1"/>
            </p:cNvSpPr>
            <p:nvPr/>
          </p:nvSpPr>
          <p:spPr bwMode="auto">
            <a:xfrm>
              <a:off x="47625" y="276225"/>
              <a:ext cx="1485900" cy="190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62" name="Rectangle 8"/>
            <p:cNvSpPr>
              <a:spLocks noChangeArrowheads="1"/>
            </p:cNvSpPr>
            <p:nvPr/>
          </p:nvSpPr>
          <p:spPr bwMode="auto">
            <a:xfrm>
              <a:off x="1533525" y="276225"/>
              <a:ext cx="1885950" cy="190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63" name="Line 9"/>
            <p:cNvCxnSpPr/>
            <p:nvPr/>
          </p:nvCxnSpPr>
          <p:spPr bwMode="auto">
            <a:xfrm>
              <a:off x="216217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4" name="Freeform 10"/>
            <p:cNvSpPr>
              <a:spLocks/>
            </p:cNvSpPr>
            <p:nvPr/>
          </p:nvSpPr>
          <p:spPr bwMode="auto">
            <a:xfrm>
              <a:off x="1799590" y="337820"/>
              <a:ext cx="64135" cy="81280"/>
            </a:xfrm>
            <a:custGeom>
              <a:avLst/>
              <a:gdLst>
                <a:gd name="T0" fmla="*/ 0 w 101"/>
                <a:gd name="T1" fmla="*/ 128 h 128"/>
                <a:gd name="T2" fmla="*/ 0 w 101"/>
                <a:gd name="T3" fmla="*/ 0 h 128"/>
                <a:gd name="T4" fmla="*/ 18 w 101"/>
                <a:gd name="T5" fmla="*/ 0 h 128"/>
                <a:gd name="T6" fmla="*/ 85 w 101"/>
                <a:gd name="T7" fmla="*/ 101 h 128"/>
                <a:gd name="T8" fmla="*/ 85 w 101"/>
                <a:gd name="T9" fmla="*/ 0 h 128"/>
                <a:gd name="T10" fmla="*/ 101 w 101"/>
                <a:gd name="T11" fmla="*/ 0 h 128"/>
                <a:gd name="T12" fmla="*/ 101 w 101"/>
                <a:gd name="T13" fmla="*/ 128 h 128"/>
                <a:gd name="T14" fmla="*/ 84 w 101"/>
                <a:gd name="T15" fmla="*/ 128 h 128"/>
                <a:gd name="T16" fmla="*/ 16 w 101"/>
                <a:gd name="T17" fmla="*/ 27 h 128"/>
                <a:gd name="T18" fmla="*/ 16 w 101"/>
                <a:gd name="T19" fmla="*/ 128 h 128"/>
                <a:gd name="T20" fmla="*/ 0 w 101"/>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28">
                  <a:moveTo>
                    <a:pt x="0" y="128"/>
                  </a:moveTo>
                  <a:lnTo>
                    <a:pt x="0" y="0"/>
                  </a:lnTo>
                  <a:lnTo>
                    <a:pt x="18" y="0"/>
                  </a:lnTo>
                  <a:lnTo>
                    <a:pt x="85" y="101"/>
                  </a:lnTo>
                  <a:lnTo>
                    <a:pt x="85" y="0"/>
                  </a:lnTo>
                  <a:lnTo>
                    <a:pt x="101" y="0"/>
                  </a:lnTo>
                  <a:lnTo>
                    <a:pt x="101" y="128"/>
                  </a:lnTo>
                  <a:lnTo>
                    <a:pt x="84" y="128"/>
                  </a:lnTo>
                  <a:lnTo>
                    <a:pt x="16" y="27"/>
                  </a:lnTo>
                  <a:lnTo>
                    <a:pt x="16"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cxnSp>
          <p:nvCxnSpPr>
            <p:cNvPr id="165" name="Line 11"/>
            <p:cNvCxnSpPr/>
            <p:nvPr/>
          </p:nvCxnSpPr>
          <p:spPr bwMode="auto">
            <a:xfrm>
              <a:off x="216217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6" name="Line 12"/>
            <p:cNvCxnSpPr/>
            <p:nvPr/>
          </p:nvCxnSpPr>
          <p:spPr bwMode="auto">
            <a:xfrm>
              <a:off x="279082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7" name="Freeform 13"/>
            <p:cNvSpPr>
              <a:spLocks noEditPoints="1"/>
            </p:cNvSpPr>
            <p:nvPr/>
          </p:nvSpPr>
          <p:spPr bwMode="auto">
            <a:xfrm>
              <a:off x="2243455" y="327025"/>
              <a:ext cx="446405" cy="103505"/>
            </a:xfrm>
            <a:custGeom>
              <a:avLst/>
              <a:gdLst>
                <a:gd name="T0" fmla="*/ 81 w 750"/>
                <a:gd name="T1" fmla="*/ 97 h 174"/>
                <a:gd name="T2" fmla="*/ 35 w 750"/>
                <a:gd name="T3" fmla="*/ 171 h 174"/>
                <a:gd name="T4" fmla="*/ 35 w 750"/>
                <a:gd name="T5" fmla="*/ 50 h 174"/>
                <a:gd name="T6" fmla="*/ 35 w 750"/>
                <a:gd name="T7" fmla="*/ 2 h 174"/>
                <a:gd name="T8" fmla="*/ 79 w 750"/>
                <a:gd name="T9" fmla="*/ 35 h 174"/>
                <a:gd name="T10" fmla="*/ 164 w 750"/>
                <a:gd name="T11" fmla="*/ 167 h 174"/>
                <a:gd name="T12" fmla="*/ 101 w 750"/>
                <a:gd name="T13" fmla="*/ 172 h 174"/>
                <a:gd name="T14" fmla="*/ 101 w 750"/>
                <a:gd name="T15" fmla="*/ 58 h 174"/>
                <a:gd name="T16" fmla="*/ 101 w 750"/>
                <a:gd name="T17" fmla="*/ 72 h 174"/>
                <a:gd name="T18" fmla="*/ 101 w 750"/>
                <a:gd name="T19" fmla="*/ 72 h 174"/>
                <a:gd name="T20" fmla="*/ 101 w 750"/>
                <a:gd name="T21" fmla="*/ 116 h 174"/>
                <a:gd name="T22" fmla="*/ 233 w 750"/>
                <a:gd name="T23" fmla="*/ 87 h 174"/>
                <a:gd name="T24" fmla="*/ 267 w 750"/>
                <a:gd name="T25" fmla="*/ 87 h 174"/>
                <a:gd name="T26" fmla="*/ 309 w 750"/>
                <a:gd name="T27" fmla="*/ 80 h 174"/>
                <a:gd name="T28" fmla="*/ 285 w 750"/>
                <a:gd name="T29" fmla="*/ 99 h 174"/>
                <a:gd name="T30" fmla="*/ 284 w 750"/>
                <a:gd name="T31" fmla="*/ 127 h 174"/>
                <a:gd name="T32" fmla="*/ 280 w 750"/>
                <a:gd name="T33" fmla="*/ 143 h 174"/>
                <a:gd name="T34" fmla="*/ 228 w 750"/>
                <a:gd name="T35" fmla="*/ 127 h 174"/>
                <a:gd name="T36" fmla="*/ 357 w 750"/>
                <a:gd name="T37" fmla="*/ 159 h 174"/>
                <a:gd name="T38" fmla="*/ 339 w 750"/>
                <a:gd name="T39" fmla="*/ 157 h 174"/>
                <a:gd name="T40" fmla="*/ 290 w 750"/>
                <a:gd name="T41" fmla="*/ 68 h 174"/>
                <a:gd name="T42" fmla="*/ 255 w 750"/>
                <a:gd name="T43" fmla="*/ 56 h 174"/>
                <a:gd name="T44" fmla="*/ 255 w 750"/>
                <a:gd name="T45" fmla="*/ 56 h 174"/>
                <a:gd name="T46" fmla="*/ 255 w 750"/>
                <a:gd name="T47" fmla="*/ 17 h 174"/>
                <a:gd name="T48" fmla="*/ 201 w 750"/>
                <a:gd name="T49" fmla="*/ 5 h 174"/>
                <a:gd name="T50" fmla="*/ 216 w 750"/>
                <a:gd name="T51" fmla="*/ 173 h 174"/>
                <a:gd name="T52" fmla="*/ 305 w 750"/>
                <a:gd name="T53" fmla="*/ 56 h 174"/>
                <a:gd name="T54" fmla="*/ 305 w 750"/>
                <a:gd name="T55" fmla="*/ 17 h 174"/>
                <a:gd name="T56" fmla="*/ 534 w 750"/>
                <a:gd name="T57" fmla="*/ 6 h 174"/>
                <a:gd name="T58" fmla="*/ 501 w 750"/>
                <a:gd name="T59" fmla="*/ 34 h 174"/>
                <a:gd name="T60" fmla="*/ 515 w 750"/>
                <a:gd name="T61" fmla="*/ 41 h 174"/>
                <a:gd name="T62" fmla="*/ 526 w 750"/>
                <a:gd name="T63" fmla="*/ 92 h 174"/>
                <a:gd name="T64" fmla="*/ 543 w 750"/>
                <a:gd name="T65" fmla="*/ 114 h 174"/>
                <a:gd name="T66" fmla="*/ 486 w 750"/>
                <a:gd name="T67" fmla="*/ 172 h 174"/>
                <a:gd name="T68" fmla="*/ 433 w 750"/>
                <a:gd name="T69" fmla="*/ 94 h 174"/>
                <a:gd name="T70" fmla="*/ 455 w 750"/>
                <a:gd name="T71" fmla="*/ 50 h 174"/>
                <a:gd name="T72" fmla="*/ 437 w 750"/>
                <a:gd name="T73" fmla="*/ 17 h 174"/>
                <a:gd name="T74" fmla="*/ 395 w 750"/>
                <a:gd name="T75" fmla="*/ 94 h 174"/>
                <a:gd name="T76" fmla="*/ 434 w 750"/>
                <a:gd name="T77" fmla="*/ 11 h 174"/>
                <a:gd name="T78" fmla="*/ 422 w 750"/>
                <a:gd name="T79" fmla="*/ 171 h 174"/>
                <a:gd name="T80" fmla="*/ 474 w 750"/>
                <a:gd name="T81" fmla="*/ 126 h 174"/>
                <a:gd name="T82" fmla="*/ 556 w 750"/>
                <a:gd name="T83" fmla="*/ 152 h 174"/>
                <a:gd name="T84" fmla="*/ 720 w 750"/>
                <a:gd name="T85" fmla="*/ 53 h 174"/>
                <a:gd name="T86" fmla="*/ 717 w 750"/>
                <a:gd name="T87" fmla="*/ 128 h 174"/>
                <a:gd name="T88" fmla="*/ 654 w 750"/>
                <a:gd name="T89" fmla="*/ 174 h 174"/>
                <a:gd name="T90" fmla="*/ 675 w 750"/>
                <a:gd name="T91" fmla="*/ 95 h 174"/>
                <a:gd name="T92" fmla="*/ 702 w 750"/>
                <a:gd name="T93" fmla="*/ 11 h 174"/>
                <a:gd name="T94" fmla="*/ 735 w 750"/>
                <a:gd name="T95" fmla="*/ 53 h 174"/>
                <a:gd name="T96" fmla="*/ 654 w 750"/>
                <a:gd name="T97" fmla="*/ 6 h 174"/>
                <a:gd name="T98" fmla="*/ 636 w 750"/>
                <a:gd name="T99" fmla="*/ 129 h 174"/>
                <a:gd name="T100" fmla="*/ 636 w 750"/>
                <a:gd name="T101" fmla="*/ 129 h 174"/>
                <a:gd name="T102" fmla="*/ 581 w 750"/>
                <a:gd name="T103" fmla="*/ 109 h 174"/>
                <a:gd name="T104" fmla="*/ 635 w 750"/>
                <a:gd name="T105" fmla="*/ 84 h 174"/>
                <a:gd name="T106" fmla="*/ 671 w 750"/>
                <a:gd name="T107" fmla="*/ 109 h 174"/>
                <a:gd name="T108" fmla="*/ 656 w 750"/>
                <a:gd name="T109" fmla="*/ 154 h 174"/>
                <a:gd name="T110" fmla="*/ 628 w 750"/>
                <a:gd name="T111" fmla="*/ 140 h 174"/>
                <a:gd name="T112" fmla="*/ 633 w 750"/>
                <a:gd name="T113" fmla="*/ 0 h 174"/>
                <a:gd name="T114" fmla="*/ 672 w 750"/>
                <a:gd name="T115" fmla="*/ 49 h 174"/>
                <a:gd name="T116" fmla="*/ 634 w 750"/>
                <a:gd name="T117" fmla="*/ 59 h 174"/>
                <a:gd name="T118" fmla="*/ 588 w 750"/>
                <a:gd name="T119" fmla="*/ 90 h 174"/>
                <a:gd name="T120" fmla="*/ 582 w 750"/>
                <a:gd name="T121" fmla="*/ 37 h 174"/>
                <a:gd name="T122" fmla="*/ 599 w 750"/>
                <a:gd name="T123" fmla="*/ 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174">
                  <a:moveTo>
                    <a:pt x="79" y="50"/>
                  </a:moveTo>
                  <a:lnTo>
                    <a:pt x="50" y="50"/>
                  </a:lnTo>
                  <a:lnTo>
                    <a:pt x="50" y="71"/>
                  </a:lnTo>
                  <a:cubicBezTo>
                    <a:pt x="62" y="78"/>
                    <a:pt x="73" y="87"/>
                    <a:pt x="81" y="97"/>
                  </a:cubicBezTo>
                  <a:lnTo>
                    <a:pt x="72" y="110"/>
                  </a:lnTo>
                  <a:cubicBezTo>
                    <a:pt x="65" y="101"/>
                    <a:pt x="57" y="94"/>
                    <a:pt x="50" y="89"/>
                  </a:cubicBezTo>
                  <a:lnTo>
                    <a:pt x="50" y="171"/>
                  </a:lnTo>
                  <a:lnTo>
                    <a:pt x="35" y="171"/>
                  </a:lnTo>
                  <a:lnTo>
                    <a:pt x="35" y="88"/>
                  </a:lnTo>
                  <a:cubicBezTo>
                    <a:pt x="28" y="103"/>
                    <a:pt x="20" y="115"/>
                    <a:pt x="9" y="125"/>
                  </a:cubicBezTo>
                  <a:lnTo>
                    <a:pt x="0" y="112"/>
                  </a:lnTo>
                  <a:cubicBezTo>
                    <a:pt x="18" y="92"/>
                    <a:pt x="30" y="72"/>
                    <a:pt x="35" y="50"/>
                  </a:cubicBezTo>
                  <a:lnTo>
                    <a:pt x="4" y="50"/>
                  </a:lnTo>
                  <a:lnTo>
                    <a:pt x="4" y="35"/>
                  </a:lnTo>
                  <a:lnTo>
                    <a:pt x="35" y="35"/>
                  </a:lnTo>
                  <a:lnTo>
                    <a:pt x="35" y="2"/>
                  </a:lnTo>
                  <a:lnTo>
                    <a:pt x="49" y="2"/>
                  </a:lnTo>
                  <a:cubicBezTo>
                    <a:pt x="53" y="2"/>
                    <a:pt x="53" y="4"/>
                    <a:pt x="50" y="6"/>
                  </a:cubicBezTo>
                  <a:lnTo>
                    <a:pt x="50" y="35"/>
                  </a:lnTo>
                  <a:lnTo>
                    <a:pt x="79" y="35"/>
                  </a:lnTo>
                  <a:lnTo>
                    <a:pt x="79" y="50"/>
                  </a:lnTo>
                  <a:close/>
                  <a:moveTo>
                    <a:pt x="86" y="15"/>
                  </a:moveTo>
                  <a:lnTo>
                    <a:pt x="164" y="15"/>
                  </a:lnTo>
                  <a:lnTo>
                    <a:pt x="164" y="167"/>
                  </a:lnTo>
                  <a:lnTo>
                    <a:pt x="149" y="167"/>
                  </a:lnTo>
                  <a:lnTo>
                    <a:pt x="149" y="161"/>
                  </a:lnTo>
                  <a:lnTo>
                    <a:pt x="101" y="161"/>
                  </a:lnTo>
                  <a:lnTo>
                    <a:pt x="101" y="172"/>
                  </a:lnTo>
                  <a:lnTo>
                    <a:pt x="86" y="172"/>
                  </a:lnTo>
                  <a:lnTo>
                    <a:pt x="86" y="15"/>
                  </a:lnTo>
                  <a:close/>
                  <a:moveTo>
                    <a:pt x="101" y="29"/>
                  </a:moveTo>
                  <a:lnTo>
                    <a:pt x="101" y="58"/>
                  </a:lnTo>
                  <a:lnTo>
                    <a:pt x="149" y="58"/>
                  </a:lnTo>
                  <a:lnTo>
                    <a:pt x="149" y="29"/>
                  </a:lnTo>
                  <a:lnTo>
                    <a:pt x="101" y="29"/>
                  </a:lnTo>
                  <a:close/>
                  <a:moveTo>
                    <a:pt x="101" y="72"/>
                  </a:moveTo>
                  <a:lnTo>
                    <a:pt x="101" y="101"/>
                  </a:lnTo>
                  <a:lnTo>
                    <a:pt x="149" y="101"/>
                  </a:lnTo>
                  <a:lnTo>
                    <a:pt x="149" y="72"/>
                  </a:lnTo>
                  <a:lnTo>
                    <a:pt x="101" y="72"/>
                  </a:lnTo>
                  <a:close/>
                  <a:moveTo>
                    <a:pt x="101" y="146"/>
                  </a:moveTo>
                  <a:lnTo>
                    <a:pt x="149" y="146"/>
                  </a:lnTo>
                  <a:lnTo>
                    <a:pt x="149" y="116"/>
                  </a:lnTo>
                  <a:lnTo>
                    <a:pt x="101" y="116"/>
                  </a:lnTo>
                  <a:lnTo>
                    <a:pt x="101" y="146"/>
                  </a:lnTo>
                  <a:close/>
                  <a:moveTo>
                    <a:pt x="272" y="99"/>
                  </a:moveTo>
                  <a:lnTo>
                    <a:pt x="233" y="99"/>
                  </a:lnTo>
                  <a:lnTo>
                    <a:pt x="233" y="87"/>
                  </a:lnTo>
                  <a:lnTo>
                    <a:pt x="252" y="87"/>
                  </a:lnTo>
                  <a:cubicBezTo>
                    <a:pt x="250" y="84"/>
                    <a:pt x="248" y="80"/>
                    <a:pt x="244" y="76"/>
                  </a:cubicBezTo>
                  <a:lnTo>
                    <a:pt x="258" y="71"/>
                  </a:lnTo>
                  <a:cubicBezTo>
                    <a:pt x="261" y="75"/>
                    <a:pt x="264" y="81"/>
                    <a:pt x="267" y="87"/>
                  </a:cubicBezTo>
                  <a:lnTo>
                    <a:pt x="291" y="87"/>
                  </a:lnTo>
                  <a:lnTo>
                    <a:pt x="297" y="71"/>
                  </a:lnTo>
                  <a:lnTo>
                    <a:pt x="309" y="74"/>
                  </a:lnTo>
                  <a:cubicBezTo>
                    <a:pt x="312" y="76"/>
                    <a:pt x="312" y="78"/>
                    <a:pt x="309" y="80"/>
                  </a:cubicBezTo>
                  <a:lnTo>
                    <a:pt x="305" y="87"/>
                  </a:lnTo>
                  <a:lnTo>
                    <a:pt x="327" y="87"/>
                  </a:lnTo>
                  <a:lnTo>
                    <a:pt x="327" y="99"/>
                  </a:lnTo>
                  <a:lnTo>
                    <a:pt x="285" y="99"/>
                  </a:lnTo>
                  <a:lnTo>
                    <a:pt x="285" y="115"/>
                  </a:lnTo>
                  <a:lnTo>
                    <a:pt x="332" y="115"/>
                  </a:lnTo>
                  <a:lnTo>
                    <a:pt x="332" y="127"/>
                  </a:lnTo>
                  <a:lnTo>
                    <a:pt x="284" y="127"/>
                  </a:lnTo>
                  <a:lnTo>
                    <a:pt x="283" y="131"/>
                  </a:lnTo>
                  <a:cubicBezTo>
                    <a:pt x="297" y="135"/>
                    <a:pt x="311" y="141"/>
                    <a:pt x="326" y="149"/>
                  </a:cubicBezTo>
                  <a:lnTo>
                    <a:pt x="316" y="163"/>
                  </a:lnTo>
                  <a:cubicBezTo>
                    <a:pt x="302" y="154"/>
                    <a:pt x="290" y="147"/>
                    <a:pt x="280" y="143"/>
                  </a:cubicBezTo>
                  <a:cubicBezTo>
                    <a:pt x="274" y="154"/>
                    <a:pt x="260" y="163"/>
                    <a:pt x="237" y="170"/>
                  </a:cubicBezTo>
                  <a:lnTo>
                    <a:pt x="230" y="155"/>
                  </a:lnTo>
                  <a:cubicBezTo>
                    <a:pt x="255" y="149"/>
                    <a:pt x="269" y="140"/>
                    <a:pt x="270" y="127"/>
                  </a:cubicBezTo>
                  <a:lnTo>
                    <a:pt x="228" y="127"/>
                  </a:lnTo>
                  <a:lnTo>
                    <a:pt x="228" y="115"/>
                  </a:lnTo>
                  <a:lnTo>
                    <a:pt x="272" y="115"/>
                  </a:lnTo>
                  <a:lnTo>
                    <a:pt x="272" y="99"/>
                  </a:lnTo>
                  <a:close/>
                  <a:moveTo>
                    <a:pt x="357" y="159"/>
                  </a:moveTo>
                  <a:cubicBezTo>
                    <a:pt x="357" y="167"/>
                    <a:pt x="353" y="171"/>
                    <a:pt x="345" y="171"/>
                  </a:cubicBezTo>
                  <a:lnTo>
                    <a:pt x="333" y="171"/>
                  </a:lnTo>
                  <a:lnTo>
                    <a:pt x="331" y="157"/>
                  </a:lnTo>
                  <a:lnTo>
                    <a:pt x="339" y="157"/>
                  </a:lnTo>
                  <a:cubicBezTo>
                    <a:pt x="341" y="157"/>
                    <a:pt x="342" y="156"/>
                    <a:pt x="342" y="154"/>
                  </a:cubicBezTo>
                  <a:lnTo>
                    <a:pt x="342" y="68"/>
                  </a:lnTo>
                  <a:lnTo>
                    <a:pt x="316" y="68"/>
                  </a:lnTo>
                  <a:lnTo>
                    <a:pt x="290" y="68"/>
                  </a:lnTo>
                  <a:lnTo>
                    <a:pt x="290" y="5"/>
                  </a:lnTo>
                  <a:lnTo>
                    <a:pt x="357" y="5"/>
                  </a:lnTo>
                  <a:lnTo>
                    <a:pt x="357" y="159"/>
                  </a:lnTo>
                  <a:close/>
                  <a:moveTo>
                    <a:pt x="255" y="56"/>
                  </a:moveTo>
                  <a:lnTo>
                    <a:pt x="255" y="43"/>
                  </a:lnTo>
                  <a:lnTo>
                    <a:pt x="216" y="43"/>
                  </a:lnTo>
                  <a:lnTo>
                    <a:pt x="216" y="56"/>
                  </a:lnTo>
                  <a:lnTo>
                    <a:pt x="255" y="56"/>
                  </a:lnTo>
                  <a:close/>
                  <a:moveTo>
                    <a:pt x="216" y="17"/>
                  </a:moveTo>
                  <a:lnTo>
                    <a:pt x="216" y="31"/>
                  </a:lnTo>
                  <a:lnTo>
                    <a:pt x="255" y="31"/>
                  </a:lnTo>
                  <a:lnTo>
                    <a:pt x="255" y="17"/>
                  </a:lnTo>
                  <a:lnTo>
                    <a:pt x="216" y="17"/>
                  </a:lnTo>
                  <a:close/>
                  <a:moveTo>
                    <a:pt x="216" y="173"/>
                  </a:moveTo>
                  <a:lnTo>
                    <a:pt x="201" y="173"/>
                  </a:lnTo>
                  <a:lnTo>
                    <a:pt x="201" y="5"/>
                  </a:lnTo>
                  <a:lnTo>
                    <a:pt x="270" y="5"/>
                  </a:lnTo>
                  <a:lnTo>
                    <a:pt x="270" y="68"/>
                  </a:lnTo>
                  <a:lnTo>
                    <a:pt x="216" y="68"/>
                  </a:lnTo>
                  <a:lnTo>
                    <a:pt x="216" y="173"/>
                  </a:lnTo>
                  <a:close/>
                  <a:moveTo>
                    <a:pt x="342" y="56"/>
                  </a:moveTo>
                  <a:lnTo>
                    <a:pt x="342" y="43"/>
                  </a:lnTo>
                  <a:lnTo>
                    <a:pt x="305" y="43"/>
                  </a:lnTo>
                  <a:lnTo>
                    <a:pt x="305" y="56"/>
                  </a:lnTo>
                  <a:lnTo>
                    <a:pt x="342" y="56"/>
                  </a:lnTo>
                  <a:close/>
                  <a:moveTo>
                    <a:pt x="342" y="31"/>
                  </a:moveTo>
                  <a:lnTo>
                    <a:pt x="342" y="17"/>
                  </a:lnTo>
                  <a:lnTo>
                    <a:pt x="305" y="17"/>
                  </a:lnTo>
                  <a:lnTo>
                    <a:pt x="305" y="31"/>
                  </a:lnTo>
                  <a:lnTo>
                    <a:pt x="342" y="31"/>
                  </a:lnTo>
                  <a:close/>
                  <a:moveTo>
                    <a:pt x="437" y="17"/>
                  </a:moveTo>
                  <a:cubicBezTo>
                    <a:pt x="476" y="15"/>
                    <a:pt x="509" y="11"/>
                    <a:pt x="534" y="6"/>
                  </a:cubicBezTo>
                  <a:lnTo>
                    <a:pt x="545" y="21"/>
                  </a:lnTo>
                  <a:cubicBezTo>
                    <a:pt x="546" y="24"/>
                    <a:pt x="544" y="24"/>
                    <a:pt x="539" y="22"/>
                  </a:cubicBezTo>
                  <a:cubicBezTo>
                    <a:pt x="523" y="24"/>
                    <a:pt x="508" y="26"/>
                    <a:pt x="492" y="27"/>
                  </a:cubicBezTo>
                  <a:lnTo>
                    <a:pt x="501" y="34"/>
                  </a:lnTo>
                  <a:cubicBezTo>
                    <a:pt x="502" y="36"/>
                    <a:pt x="501" y="37"/>
                    <a:pt x="498" y="36"/>
                  </a:cubicBezTo>
                  <a:cubicBezTo>
                    <a:pt x="488" y="48"/>
                    <a:pt x="480" y="57"/>
                    <a:pt x="474" y="64"/>
                  </a:cubicBezTo>
                  <a:cubicBezTo>
                    <a:pt x="478" y="67"/>
                    <a:pt x="481" y="71"/>
                    <a:pt x="485" y="74"/>
                  </a:cubicBezTo>
                  <a:cubicBezTo>
                    <a:pt x="494" y="66"/>
                    <a:pt x="504" y="55"/>
                    <a:pt x="515" y="41"/>
                  </a:cubicBezTo>
                  <a:lnTo>
                    <a:pt x="530" y="52"/>
                  </a:lnTo>
                  <a:cubicBezTo>
                    <a:pt x="531" y="54"/>
                    <a:pt x="530" y="55"/>
                    <a:pt x="526" y="54"/>
                  </a:cubicBezTo>
                  <a:cubicBezTo>
                    <a:pt x="512" y="68"/>
                    <a:pt x="498" y="81"/>
                    <a:pt x="483" y="94"/>
                  </a:cubicBezTo>
                  <a:lnTo>
                    <a:pt x="526" y="92"/>
                  </a:lnTo>
                  <a:lnTo>
                    <a:pt x="514" y="81"/>
                  </a:lnTo>
                  <a:lnTo>
                    <a:pt x="525" y="73"/>
                  </a:lnTo>
                  <a:cubicBezTo>
                    <a:pt x="536" y="81"/>
                    <a:pt x="547" y="91"/>
                    <a:pt x="557" y="104"/>
                  </a:cubicBezTo>
                  <a:lnTo>
                    <a:pt x="543" y="114"/>
                  </a:lnTo>
                  <a:lnTo>
                    <a:pt x="536" y="104"/>
                  </a:lnTo>
                  <a:lnTo>
                    <a:pt x="501" y="107"/>
                  </a:lnTo>
                  <a:lnTo>
                    <a:pt x="501" y="172"/>
                  </a:lnTo>
                  <a:lnTo>
                    <a:pt x="486" y="172"/>
                  </a:lnTo>
                  <a:lnTo>
                    <a:pt x="486" y="109"/>
                  </a:lnTo>
                  <a:lnTo>
                    <a:pt x="442" y="111"/>
                  </a:lnTo>
                  <a:cubicBezTo>
                    <a:pt x="442" y="115"/>
                    <a:pt x="440" y="115"/>
                    <a:pt x="438" y="113"/>
                  </a:cubicBezTo>
                  <a:lnTo>
                    <a:pt x="433" y="94"/>
                  </a:lnTo>
                  <a:lnTo>
                    <a:pt x="465" y="94"/>
                  </a:lnTo>
                  <a:lnTo>
                    <a:pt x="474" y="84"/>
                  </a:lnTo>
                  <a:cubicBezTo>
                    <a:pt x="465" y="76"/>
                    <a:pt x="456" y="68"/>
                    <a:pt x="446" y="62"/>
                  </a:cubicBezTo>
                  <a:lnTo>
                    <a:pt x="455" y="50"/>
                  </a:lnTo>
                  <a:lnTo>
                    <a:pt x="463" y="56"/>
                  </a:lnTo>
                  <a:cubicBezTo>
                    <a:pt x="470" y="48"/>
                    <a:pt x="477" y="39"/>
                    <a:pt x="484" y="28"/>
                  </a:cubicBezTo>
                  <a:cubicBezTo>
                    <a:pt x="470" y="29"/>
                    <a:pt x="455" y="30"/>
                    <a:pt x="441" y="30"/>
                  </a:cubicBezTo>
                  <a:lnTo>
                    <a:pt x="437" y="17"/>
                  </a:lnTo>
                  <a:close/>
                  <a:moveTo>
                    <a:pt x="422" y="171"/>
                  </a:moveTo>
                  <a:lnTo>
                    <a:pt x="407" y="171"/>
                  </a:lnTo>
                  <a:lnTo>
                    <a:pt x="407" y="79"/>
                  </a:lnTo>
                  <a:cubicBezTo>
                    <a:pt x="403" y="84"/>
                    <a:pt x="399" y="89"/>
                    <a:pt x="395" y="94"/>
                  </a:cubicBezTo>
                  <a:lnTo>
                    <a:pt x="383" y="82"/>
                  </a:lnTo>
                  <a:cubicBezTo>
                    <a:pt x="401" y="63"/>
                    <a:pt x="412" y="37"/>
                    <a:pt x="417" y="2"/>
                  </a:cubicBezTo>
                  <a:lnTo>
                    <a:pt x="436" y="8"/>
                  </a:lnTo>
                  <a:cubicBezTo>
                    <a:pt x="438" y="10"/>
                    <a:pt x="437" y="11"/>
                    <a:pt x="434" y="11"/>
                  </a:cubicBezTo>
                  <a:cubicBezTo>
                    <a:pt x="428" y="31"/>
                    <a:pt x="424" y="45"/>
                    <a:pt x="422" y="51"/>
                  </a:cubicBezTo>
                  <a:lnTo>
                    <a:pt x="423" y="52"/>
                  </a:lnTo>
                  <a:cubicBezTo>
                    <a:pt x="425" y="53"/>
                    <a:pt x="425" y="55"/>
                    <a:pt x="422" y="56"/>
                  </a:cubicBezTo>
                  <a:lnTo>
                    <a:pt x="422" y="171"/>
                  </a:lnTo>
                  <a:close/>
                  <a:moveTo>
                    <a:pt x="444" y="165"/>
                  </a:moveTo>
                  <a:lnTo>
                    <a:pt x="431" y="154"/>
                  </a:lnTo>
                  <a:cubicBezTo>
                    <a:pt x="443" y="144"/>
                    <a:pt x="453" y="132"/>
                    <a:pt x="459" y="118"/>
                  </a:cubicBezTo>
                  <a:lnTo>
                    <a:pt x="474" y="126"/>
                  </a:lnTo>
                  <a:cubicBezTo>
                    <a:pt x="477" y="127"/>
                    <a:pt x="476" y="129"/>
                    <a:pt x="471" y="131"/>
                  </a:cubicBezTo>
                  <a:cubicBezTo>
                    <a:pt x="464" y="143"/>
                    <a:pt x="455" y="154"/>
                    <a:pt x="444" y="165"/>
                  </a:cubicBezTo>
                  <a:close/>
                  <a:moveTo>
                    <a:pt x="523" y="117"/>
                  </a:moveTo>
                  <a:cubicBezTo>
                    <a:pt x="532" y="131"/>
                    <a:pt x="543" y="142"/>
                    <a:pt x="556" y="152"/>
                  </a:cubicBezTo>
                  <a:lnTo>
                    <a:pt x="544" y="165"/>
                  </a:lnTo>
                  <a:cubicBezTo>
                    <a:pt x="529" y="153"/>
                    <a:pt x="517" y="140"/>
                    <a:pt x="510" y="127"/>
                  </a:cubicBezTo>
                  <a:lnTo>
                    <a:pt x="523" y="117"/>
                  </a:lnTo>
                  <a:close/>
                  <a:moveTo>
                    <a:pt x="720" y="53"/>
                  </a:moveTo>
                  <a:lnTo>
                    <a:pt x="694" y="53"/>
                  </a:lnTo>
                  <a:cubicBezTo>
                    <a:pt x="696" y="80"/>
                    <a:pt x="700" y="101"/>
                    <a:pt x="707" y="114"/>
                  </a:cubicBezTo>
                  <a:cubicBezTo>
                    <a:pt x="714" y="101"/>
                    <a:pt x="718" y="80"/>
                    <a:pt x="720" y="53"/>
                  </a:cubicBezTo>
                  <a:close/>
                  <a:moveTo>
                    <a:pt x="717" y="128"/>
                  </a:moveTo>
                  <a:cubicBezTo>
                    <a:pt x="725" y="138"/>
                    <a:pt x="736" y="146"/>
                    <a:pt x="750" y="154"/>
                  </a:cubicBezTo>
                  <a:lnTo>
                    <a:pt x="741" y="170"/>
                  </a:lnTo>
                  <a:cubicBezTo>
                    <a:pt x="725" y="160"/>
                    <a:pt x="713" y="150"/>
                    <a:pt x="707" y="140"/>
                  </a:cubicBezTo>
                  <a:cubicBezTo>
                    <a:pt x="695" y="153"/>
                    <a:pt x="678" y="165"/>
                    <a:pt x="654" y="174"/>
                  </a:cubicBezTo>
                  <a:lnTo>
                    <a:pt x="646" y="159"/>
                  </a:lnTo>
                  <a:cubicBezTo>
                    <a:pt x="672" y="149"/>
                    <a:pt x="689" y="138"/>
                    <a:pt x="698" y="127"/>
                  </a:cubicBezTo>
                  <a:cubicBezTo>
                    <a:pt x="689" y="110"/>
                    <a:pt x="685" y="94"/>
                    <a:pt x="684" y="77"/>
                  </a:cubicBezTo>
                  <a:cubicBezTo>
                    <a:pt x="681" y="85"/>
                    <a:pt x="678" y="91"/>
                    <a:pt x="675" y="95"/>
                  </a:cubicBezTo>
                  <a:lnTo>
                    <a:pt x="662" y="85"/>
                  </a:lnTo>
                  <a:cubicBezTo>
                    <a:pt x="677" y="63"/>
                    <a:pt x="686" y="36"/>
                    <a:pt x="689" y="3"/>
                  </a:cubicBezTo>
                  <a:lnTo>
                    <a:pt x="705" y="7"/>
                  </a:lnTo>
                  <a:cubicBezTo>
                    <a:pt x="708" y="9"/>
                    <a:pt x="707" y="10"/>
                    <a:pt x="702" y="11"/>
                  </a:cubicBezTo>
                  <a:cubicBezTo>
                    <a:pt x="701" y="20"/>
                    <a:pt x="699" y="29"/>
                    <a:pt x="696" y="38"/>
                  </a:cubicBezTo>
                  <a:lnTo>
                    <a:pt x="747" y="38"/>
                  </a:lnTo>
                  <a:lnTo>
                    <a:pt x="747" y="53"/>
                  </a:lnTo>
                  <a:lnTo>
                    <a:pt x="735" y="53"/>
                  </a:lnTo>
                  <a:cubicBezTo>
                    <a:pt x="734" y="84"/>
                    <a:pt x="728" y="109"/>
                    <a:pt x="717" y="128"/>
                  </a:cubicBezTo>
                  <a:close/>
                  <a:moveTo>
                    <a:pt x="654" y="35"/>
                  </a:moveTo>
                  <a:lnTo>
                    <a:pt x="642" y="29"/>
                  </a:lnTo>
                  <a:cubicBezTo>
                    <a:pt x="646" y="22"/>
                    <a:pt x="650" y="15"/>
                    <a:pt x="654" y="6"/>
                  </a:cubicBezTo>
                  <a:lnTo>
                    <a:pt x="667" y="13"/>
                  </a:lnTo>
                  <a:cubicBezTo>
                    <a:pt x="669" y="15"/>
                    <a:pt x="668" y="16"/>
                    <a:pt x="665" y="17"/>
                  </a:cubicBezTo>
                  <a:cubicBezTo>
                    <a:pt x="662" y="24"/>
                    <a:pt x="658" y="30"/>
                    <a:pt x="654" y="35"/>
                  </a:cubicBezTo>
                  <a:close/>
                  <a:moveTo>
                    <a:pt x="636" y="129"/>
                  </a:moveTo>
                  <a:cubicBezTo>
                    <a:pt x="640" y="125"/>
                    <a:pt x="643" y="118"/>
                    <a:pt x="645" y="109"/>
                  </a:cubicBezTo>
                  <a:lnTo>
                    <a:pt x="624" y="109"/>
                  </a:lnTo>
                  <a:cubicBezTo>
                    <a:pt x="622" y="113"/>
                    <a:pt x="619" y="118"/>
                    <a:pt x="617" y="122"/>
                  </a:cubicBezTo>
                  <a:cubicBezTo>
                    <a:pt x="624" y="124"/>
                    <a:pt x="630" y="127"/>
                    <a:pt x="636" y="129"/>
                  </a:cubicBezTo>
                  <a:close/>
                  <a:moveTo>
                    <a:pt x="606" y="141"/>
                  </a:moveTo>
                  <a:lnTo>
                    <a:pt x="594" y="134"/>
                  </a:lnTo>
                  <a:cubicBezTo>
                    <a:pt x="599" y="127"/>
                    <a:pt x="604" y="118"/>
                    <a:pt x="609" y="109"/>
                  </a:cubicBezTo>
                  <a:lnTo>
                    <a:pt x="581" y="109"/>
                  </a:lnTo>
                  <a:lnTo>
                    <a:pt x="581" y="97"/>
                  </a:lnTo>
                  <a:lnTo>
                    <a:pt x="614" y="97"/>
                  </a:lnTo>
                  <a:cubicBezTo>
                    <a:pt x="617" y="90"/>
                    <a:pt x="619" y="85"/>
                    <a:pt x="621" y="80"/>
                  </a:cubicBezTo>
                  <a:lnTo>
                    <a:pt x="635" y="84"/>
                  </a:lnTo>
                  <a:cubicBezTo>
                    <a:pt x="637" y="86"/>
                    <a:pt x="636" y="87"/>
                    <a:pt x="633" y="88"/>
                  </a:cubicBezTo>
                  <a:lnTo>
                    <a:pt x="628" y="97"/>
                  </a:lnTo>
                  <a:lnTo>
                    <a:pt x="671" y="97"/>
                  </a:lnTo>
                  <a:lnTo>
                    <a:pt x="671" y="109"/>
                  </a:lnTo>
                  <a:lnTo>
                    <a:pt x="660" y="109"/>
                  </a:lnTo>
                  <a:cubicBezTo>
                    <a:pt x="657" y="119"/>
                    <a:pt x="653" y="127"/>
                    <a:pt x="648" y="134"/>
                  </a:cubicBezTo>
                  <a:cubicBezTo>
                    <a:pt x="653" y="136"/>
                    <a:pt x="658" y="139"/>
                    <a:pt x="663" y="142"/>
                  </a:cubicBezTo>
                  <a:lnTo>
                    <a:pt x="656" y="154"/>
                  </a:lnTo>
                  <a:cubicBezTo>
                    <a:pt x="650" y="150"/>
                    <a:pt x="645" y="148"/>
                    <a:pt x="641" y="146"/>
                  </a:cubicBezTo>
                  <a:cubicBezTo>
                    <a:pt x="628" y="159"/>
                    <a:pt x="610" y="167"/>
                    <a:pt x="588" y="170"/>
                  </a:cubicBezTo>
                  <a:lnTo>
                    <a:pt x="583" y="156"/>
                  </a:lnTo>
                  <a:cubicBezTo>
                    <a:pt x="603" y="154"/>
                    <a:pt x="618" y="149"/>
                    <a:pt x="628" y="140"/>
                  </a:cubicBezTo>
                  <a:cubicBezTo>
                    <a:pt x="623" y="137"/>
                    <a:pt x="617" y="135"/>
                    <a:pt x="612" y="133"/>
                  </a:cubicBezTo>
                  <a:lnTo>
                    <a:pt x="606" y="141"/>
                  </a:lnTo>
                  <a:close/>
                  <a:moveTo>
                    <a:pt x="621" y="0"/>
                  </a:moveTo>
                  <a:lnTo>
                    <a:pt x="633" y="0"/>
                  </a:lnTo>
                  <a:cubicBezTo>
                    <a:pt x="637" y="1"/>
                    <a:pt x="638" y="2"/>
                    <a:pt x="634" y="5"/>
                  </a:cubicBezTo>
                  <a:lnTo>
                    <a:pt x="634" y="37"/>
                  </a:lnTo>
                  <a:lnTo>
                    <a:pt x="672" y="37"/>
                  </a:lnTo>
                  <a:lnTo>
                    <a:pt x="672" y="49"/>
                  </a:lnTo>
                  <a:lnTo>
                    <a:pt x="641" y="49"/>
                  </a:lnTo>
                  <a:cubicBezTo>
                    <a:pt x="646" y="55"/>
                    <a:pt x="655" y="62"/>
                    <a:pt x="666" y="68"/>
                  </a:cubicBezTo>
                  <a:lnTo>
                    <a:pt x="658" y="80"/>
                  </a:lnTo>
                  <a:cubicBezTo>
                    <a:pt x="650" y="75"/>
                    <a:pt x="642" y="68"/>
                    <a:pt x="634" y="59"/>
                  </a:cubicBezTo>
                  <a:lnTo>
                    <a:pt x="634" y="77"/>
                  </a:lnTo>
                  <a:lnTo>
                    <a:pt x="621" y="77"/>
                  </a:lnTo>
                  <a:lnTo>
                    <a:pt x="621" y="63"/>
                  </a:lnTo>
                  <a:cubicBezTo>
                    <a:pt x="613" y="73"/>
                    <a:pt x="602" y="82"/>
                    <a:pt x="588" y="90"/>
                  </a:cubicBezTo>
                  <a:lnTo>
                    <a:pt x="579" y="78"/>
                  </a:lnTo>
                  <a:cubicBezTo>
                    <a:pt x="594" y="70"/>
                    <a:pt x="607" y="60"/>
                    <a:pt x="617" y="49"/>
                  </a:cubicBezTo>
                  <a:lnTo>
                    <a:pt x="582" y="49"/>
                  </a:lnTo>
                  <a:lnTo>
                    <a:pt x="582" y="37"/>
                  </a:lnTo>
                  <a:lnTo>
                    <a:pt x="621" y="37"/>
                  </a:lnTo>
                  <a:lnTo>
                    <a:pt x="621" y="0"/>
                  </a:lnTo>
                  <a:close/>
                  <a:moveTo>
                    <a:pt x="587" y="15"/>
                  </a:moveTo>
                  <a:lnTo>
                    <a:pt x="599" y="8"/>
                  </a:lnTo>
                  <a:cubicBezTo>
                    <a:pt x="605" y="14"/>
                    <a:pt x="609" y="20"/>
                    <a:pt x="612" y="26"/>
                  </a:cubicBezTo>
                  <a:lnTo>
                    <a:pt x="600" y="35"/>
                  </a:lnTo>
                  <a:cubicBezTo>
                    <a:pt x="597" y="27"/>
                    <a:pt x="592" y="21"/>
                    <a:pt x="587" y="1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68" name="Line 14"/>
            <p:cNvCxnSpPr/>
            <p:nvPr/>
          </p:nvCxnSpPr>
          <p:spPr bwMode="auto">
            <a:xfrm>
              <a:off x="2790825" y="276225"/>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9" name="Freeform 15"/>
            <p:cNvSpPr>
              <a:spLocks noEditPoints="1"/>
            </p:cNvSpPr>
            <p:nvPr/>
          </p:nvSpPr>
          <p:spPr bwMode="auto">
            <a:xfrm>
              <a:off x="2873375" y="325755"/>
              <a:ext cx="444500" cy="103505"/>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0" name="Rectangle 16"/>
            <p:cNvSpPr>
              <a:spLocks noChangeArrowheads="1"/>
            </p:cNvSpPr>
            <p:nvPr/>
          </p:nvSpPr>
          <p:spPr bwMode="auto">
            <a:xfrm>
              <a:off x="47625" y="466725"/>
              <a:ext cx="1485900" cy="571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71" name="Freeform 17"/>
            <p:cNvSpPr>
              <a:spLocks noEditPoints="1"/>
            </p:cNvSpPr>
            <p:nvPr/>
          </p:nvSpPr>
          <p:spPr bwMode="auto">
            <a:xfrm>
              <a:off x="133350" y="511810"/>
              <a:ext cx="290195" cy="95250"/>
            </a:xfrm>
            <a:custGeom>
              <a:avLst/>
              <a:gdLst>
                <a:gd name="T0" fmla="*/ 137 w 488"/>
                <a:gd name="T1" fmla="*/ 31 h 160"/>
                <a:gd name="T2" fmla="*/ 141 w 488"/>
                <a:gd name="T3" fmla="*/ 21 h 160"/>
                <a:gd name="T4" fmla="*/ 137 w 488"/>
                <a:gd name="T5" fmla="*/ 11 h 160"/>
                <a:gd name="T6" fmla="*/ 128 w 488"/>
                <a:gd name="T7" fmla="*/ 7 h 160"/>
                <a:gd name="T8" fmla="*/ 118 w 488"/>
                <a:gd name="T9" fmla="*/ 11 h 160"/>
                <a:gd name="T10" fmla="*/ 114 w 488"/>
                <a:gd name="T11" fmla="*/ 21 h 160"/>
                <a:gd name="T12" fmla="*/ 118 w 488"/>
                <a:gd name="T13" fmla="*/ 31 h 160"/>
                <a:gd name="T14" fmla="*/ 128 w 488"/>
                <a:gd name="T15" fmla="*/ 34 h 160"/>
                <a:gd name="T16" fmla="*/ 137 w 488"/>
                <a:gd name="T17" fmla="*/ 31 h 160"/>
                <a:gd name="T18" fmla="*/ 113 w 488"/>
                <a:gd name="T19" fmla="*/ 36 h 160"/>
                <a:gd name="T20" fmla="*/ 107 w 488"/>
                <a:gd name="T21" fmla="*/ 21 h 160"/>
                <a:gd name="T22" fmla="*/ 113 w 488"/>
                <a:gd name="T23" fmla="*/ 6 h 160"/>
                <a:gd name="T24" fmla="*/ 128 w 488"/>
                <a:gd name="T25" fmla="*/ 0 h 160"/>
                <a:gd name="T26" fmla="*/ 143 w 488"/>
                <a:gd name="T27" fmla="*/ 6 h 160"/>
                <a:gd name="T28" fmla="*/ 149 w 488"/>
                <a:gd name="T29" fmla="*/ 21 h 160"/>
                <a:gd name="T30" fmla="*/ 143 w 488"/>
                <a:gd name="T31" fmla="*/ 36 h 160"/>
                <a:gd name="T32" fmla="*/ 128 w 488"/>
                <a:gd name="T33" fmla="*/ 42 h 160"/>
                <a:gd name="T34" fmla="*/ 113 w 488"/>
                <a:gd name="T35" fmla="*/ 36 h 160"/>
                <a:gd name="T36" fmla="*/ 164 w 488"/>
                <a:gd name="T37" fmla="*/ 112 h 160"/>
                <a:gd name="T38" fmla="*/ 148 w 488"/>
                <a:gd name="T39" fmla="*/ 127 h 160"/>
                <a:gd name="T40" fmla="*/ 74 w 488"/>
                <a:gd name="T41" fmla="*/ 59 h 160"/>
                <a:gd name="T42" fmla="*/ 65 w 488"/>
                <a:gd name="T43" fmla="*/ 53 h 160"/>
                <a:gd name="T44" fmla="*/ 56 w 488"/>
                <a:gd name="T45" fmla="*/ 59 h 160"/>
                <a:gd name="T46" fmla="*/ 14 w 488"/>
                <a:gd name="T47" fmla="*/ 106 h 160"/>
                <a:gd name="T48" fmla="*/ 0 w 488"/>
                <a:gd name="T49" fmla="*/ 90 h 160"/>
                <a:gd name="T50" fmla="*/ 56 w 488"/>
                <a:gd name="T51" fmla="*/ 36 h 160"/>
                <a:gd name="T52" fmla="*/ 66 w 488"/>
                <a:gd name="T53" fmla="*/ 31 h 160"/>
                <a:gd name="T54" fmla="*/ 77 w 488"/>
                <a:gd name="T55" fmla="*/ 35 h 160"/>
                <a:gd name="T56" fmla="*/ 164 w 488"/>
                <a:gd name="T57" fmla="*/ 112 h 160"/>
                <a:gd name="T58" fmla="*/ 278 w 488"/>
                <a:gd name="T59" fmla="*/ 72 h 160"/>
                <a:gd name="T60" fmla="*/ 230 w 488"/>
                <a:gd name="T61" fmla="*/ 160 h 160"/>
                <a:gd name="T62" fmla="*/ 217 w 488"/>
                <a:gd name="T63" fmla="*/ 146 h 160"/>
                <a:gd name="T64" fmla="*/ 261 w 488"/>
                <a:gd name="T65" fmla="*/ 79 h 160"/>
                <a:gd name="T66" fmla="*/ 261 w 488"/>
                <a:gd name="T67" fmla="*/ 46 h 160"/>
                <a:gd name="T68" fmla="*/ 277 w 488"/>
                <a:gd name="T69" fmla="*/ 46 h 160"/>
                <a:gd name="T70" fmla="*/ 278 w 488"/>
                <a:gd name="T71" fmla="*/ 52 h 160"/>
                <a:gd name="T72" fmla="*/ 278 w 488"/>
                <a:gd name="T73" fmla="*/ 71 h 160"/>
                <a:gd name="T74" fmla="*/ 320 w 488"/>
                <a:gd name="T75" fmla="*/ 31 h 160"/>
                <a:gd name="T76" fmla="*/ 197 w 488"/>
                <a:gd name="T77" fmla="*/ 36 h 160"/>
                <a:gd name="T78" fmla="*/ 196 w 488"/>
                <a:gd name="T79" fmla="*/ 19 h 160"/>
                <a:gd name="T80" fmla="*/ 332 w 488"/>
                <a:gd name="T81" fmla="*/ 15 h 160"/>
                <a:gd name="T82" fmla="*/ 338 w 488"/>
                <a:gd name="T83" fmla="*/ 13 h 160"/>
                <a:gd name="T84" fmla="*/ 349 w 488"/>
                <a:gd name="T85" fmla="*/ 27 h 160"/>
                <a:gd name="T86" fmla="*/ 345 w 488"/>
                <a:gd name="T87" fmla="*/ 29 h 160"/>
                <a:gd name="T88" fmla="*/ 291 w 488"/>
                <a:gd name="T89" fmla="*/ 84 h 160"/>
                <a:gd name="T90" fmla="*/ 278 w 488"/>
                <a:gd name="T91" fmla="*/ 72 h 160"/>
                <a:gd name="T92" fmla="*/ 488 w 488"/>
                <a:gd name="T93" fmla="*/ 148 h 160"/>
                <a:gd name="T94" fmla="*/ 471 w 488"/>
                <a:gd name="T95" fmla="*/ 148 h 160"/>
                <a:gd name="T96" fmla="*/ 471 w 488"/>
                <a:gd name="T97" fmla="*/ 41 h 160"/>
                <a:gd name="T98" fmla="*/ 455 w 488"/>
                <a:gd name="T99" fmla="*/ 53 h 160"/>
                <a:gd name="T100" fmla="*/ 437 w 488"/>
                <a:gd name="T101" fmla="*/ 61 h 160"/>
                <a:gd name="T102" fmla="*/ 437 w 488"/>
                <a:gd name="T103" fmla="*/ 45 h 160"/>
                <a:gd name="T104" fmla="*/ 462 w 488"/>
                <a:gd name="T105" fmla="*/ 29 h 160"/>
                <a:gd name="T106" fmla="*/ 477 w 488"/>
                <a:gd name="T107" fmla="*/ 10 h 160"/>
                <a:gd name="T108" fmla="*/ 488 w 488"/>
                <a:gd name="T109" fmla="*/ 10 h 160"/>
                <a:gd name="T110" fmla="*/ 488 w 488"/>
                <a:gd name="T111"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88" y="148"/>
                  </a:moveTo>
                  <a:lnTo>
                    <a:pt x="471" y="148"/>
                  </a:lnTo>
                  <a:lnTo>
                    <a:pt x="471" y="41"/>
                  </a:lnTo>
                  <a:cubicBezTo>
                    <a:pt x="467" y="45"/>
                    <a:pt x="462" y="49"/>
                    <a:pt x="455" y="53"/>
                  </a:cubicBezTo>
                  <a:cubicBezTo>
                    <a:pt x="449" y="57"/>
                    <a:pt x="443" y="59"/>
                    <a:pt x="437" y="61"/>
                  </a:cubicBezTo>
                  <a:lnTo>
                    <a:pt x="437" y="45"/>
                  </a:lnTo>
                  <a:cubicBezTo>
                    <a:pt x="447" y="40"/>
                    <a:pt x="455" y="35"/>
                    <a:pt x="462" y="29"/>
                  </a:cubicBezTo>
                  <a:cubicBezTo>
                    <a:pt x="469" y="23"/>
                    <a:pt x="474" y="16"/>
                    <a:pt x="477" y="10"/>
                  </a:cubicBezTo>
                  <a:lnTo>
                    <a:pt x="488" y="10"/>
                  </a:lnTo>
                  <a:lnTo>
                    <a:pt x="488" y="14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2" name="Freeform 18"/>
            <p:cNvSpPr>
              <a:spLocks noEditPoints="1"/>
            </p:cNvSpPr>
            <p:nvPr/>
          </p:nvSpPr>
          <p:spPr bwMode="auto">
            <a:xfrm>
              <a:off x="631190" y="510540"/>
              <a:ext cx="762635" cy="100330"/>
            </a:xfrm>
            <a:custGeom>
              <a:avLst/>
              <a:gdLst>
                <a:gd name="T0" fmla="*/ 15 w 1281"/>
                <a:gd name="T1" fmla="*/ 168 h 168"/>
                <a:gd name="T2" fmla="*/ 67 w 1281"/>
                <a:gd name="T3" fmla="*/ 69 h 168"/>
                <a:gd name="T4" fmla="*/ 15 w 1281"/>
                <a:gd name="T5" fmla="*/ 12 h 168"/>
                <a:gd name="T6" fmla="*/ 52 w 1281"/>
                <a:gd name="T7" fmla="*/ 39 h 168"/>
                <a:gd name="T8" fmla="*/ 54 w 1281"/>
                <a:gd name="T9" fmla="*/ 140 h 168"/>
                <a:gd name="T10" fmla="*/ 112 w 1281"/>
                <a:gd name="T11" fmla="*/ 84 h 168"/>
                <a:gd name="T12" fmla="*/ 54 w 1281"/>
                <a:gd name="T13" fmla="*/ 140 h 168"/>
                <a:gd name="T14" fmla="*/ 54 w 1281"/>
                <a:gd name="T15" fmla="*/ 128 h 168"/>
                <a:gd name="T16" fmla="*/ 136 w 1281"/>
                <a:gd name="T17" fmla="*/ 151 h 168"/>
                <a:gd name="T18" fmla="*/ 100 w 1281"/>
                <a:gd name="T19" fmla="*/ 70 h 168"/>
                <a:gd name="T20" fmla="*/ 154 w 1281"/>
                <a:gd name="T21" fmla="*/ 153 h 168"/>
                <a:gd name="T22" fmla="*/ 100 w 1281"/>
                <a:gd name="T23" fmla="*/ 12 h 168"/>
                <a:gd name="T24" fmla="*/ 139 w 1281"/>
                <a:gd name="T25" fmla="*/ 54 h 168"/>
                <a:gd name="T26" fmla="*/ 139 w 1281"/>
                <a:gd name="T27" fmla="*/ 54 h 168"/>
                <a:gd name="T28" fmla="*/ 241 w 1281"/>
                <a:gd name="T29" fmla="*/ 132 h 168"/>
                <a:gd name="T30" fmla="*/ 220 w 1281"/>
                <a:gd name="T31" fmla="*/ 132 h 168"/>
                <a:gd name="T32" fmla="*/ 292 w 1281"/>
                <a:gd name="T33" fmla="*/ 41 h 168"/>
                <a:gd name="T34" fmla="*/ 222 w 1281"/>
                <a:gd name="T35" fmla="*/ 66 h 168"/>
                <a:gd name="T36" fmla="*/ 316 w 1281"/>
                <a:gd name="T37" fmla="*/ 53 h 168"/>
                <a:gd name="T38" fmla="*/ 500 w 1281"/>
                <a:gd name="T39" fmla="*/ 139 h 168"/>
                <a:gd name="T40" fmla="*/ 419 w 1281"/>
                <a:gd name="T41" fmla="*/ 93 h 168"/>
                <a:gd name="T42" fmla="*/ 424 w 1281"/>
                <a:gd name="T43" fmla="*/ 30 h 168"/>
                <a:gd name="T44" fmla="*/ 499 w 1281"/>
                <a:gd name="T45" fmla="*/ 75 h 168"/>
                <a:gd name="T46" fmla="*/ 438 w 1281"/>
                <a:gd name="T47" fmla="*/ 66 h 168"/>
                <a:gd name="T48" fmla="*/ 484 w 1281"/>
                <a:gd name="T49" fmla="*/ 40 h 168"/>
                <a:gd name="T50" fmla="*/ 428 w 1281"/>
                <a:gd name="T51" fmla="*/ 114 h 168"/>
                <a:gd name="T52" fmla="*/ 493 w 1281"/>
                <a:gd name="T53" fmla="*/ 114 h 168"/>
                <a:gd name="T54" fmla="*/ 696 w 1281"/>
                <a:gd name="T55" fmla="*/ 134 h 168"/>
                <a:gd name="T56" fmla="*/ 613 w 1281"/>
                <a:gd name="T57" fmla="*/ 112 h 168"/>
                <a:gd name="T58" fmla="*/ 630 w 1281"/>
                <a:gd name="T59" fmla="*/ 41 h 168"/>
                <a:gd name="T60" fmla="*/ 696 w 1281"/>
                <a:gd name="T61" fmla="*/ 40 h 168"/>
                <a:gd name="T62" fmla="*/ 719 w 1281"/>
                <a:gd name="T63" fmla="*/ 89 h 168"/>
                <a:gd name="T64" fmla="*/ 696 w 1281"/>
                <a:gd name="T65" fmla="*/ 134 h 168"/>
                <a:gd name="T66" fmla="*/ 674 w 1281"/>
                <a:gd name="T67" fmla="*/ 29 h 168"/>
                <a:gd name="T68" fmla="*/ 649 w 1281"/>
                <a:gd name="T69" fmla="*/ 46 h 168"/>
                <a:gd name="T70" fmla="*/ 654 w 1281"/>
                <a:gd name="T71" fmla="*/ 82 h 168"/>
                <a:gd name="T72" fmla="*/ 656 w 1281"/>
                <a:gd name="T73" fmla="*/ 138 h 168"/>
                <a:gd name="T74" fmla="*/ 852 w 1281"/>
                <a:gd name="T75" fmla="*/ 66 h 168"/>
                <a:gd name="T76" fmla="*/ 800 w 1281"/>
                <a:gd name="T77" fmla="*/ 0 h 168"/>
                <a:gd name="T78" fmla="*/ 852 w 1281"/>
                <a:gd name="T79" fmla="*/ 27 h 168"/>
                <a:gd name="T80" fmla="*/ 852 w 1281"/>
                <a:gd name="T81" fmla="*/ 27 h 168"/>
                <a:gd name="T82" fmla="*/ 815 w 1281"/>
                <a:gd name="T83" fmla="*/ 54 h 168"/>
                <a:gd name="T84" fmla="*/ 841 w 1281"/>
                <a:gd name="T85" fmla="*/ 150 h 168"/>
                <a:gd name="T86" fmla="*/ 900 w 1281"/>
                <a:gd name="T87" fmla="*/ 146 h 168"/>
                <a:gd name="T88" fmla="*/ 900 w 1281"/>
                <a:gd name="T89" fmla="*/ 96 h 168"/>
                <a:gd name="T90" fmla="*/ 925 w 1281"/>
                <a:gd name="T91" fmla="*/ 165 h 168"/>
                <a:gd name="T92" fmla="*/ 939 w 1281"/>
                <a:gd name="T93" fmla="*/ 66 h 168"/>
                <a:gd name="T94" fmla="*/ 885 w 1281"/>
                <a:gd name="T95" fmla="*/ 0 h 168"/>
                <a:gd name="T96" fmla="*/ 925 w 1281"/>
                <a:gd name="T97" fmla="*/ 165 h 168"/>
                <a:gd name="T98" fmla="*/ 939 w 1281"/>
                <a:gd name="T99" fmla="*/ 27 h 168"/>
                <a:gd name="T100" fmla="*/ 900 w 1281"/>
                <a:gd name="T101" fmla="*/ 39 h 168"/>
                <a:gd name="T102" fmla="*/ 1045 w 1281"/>
                <a:gd name="T103" fmla="*/ 126 h 168"/>
                <a:gd name="T104" fmla="*/ 1094 w 1281"/>
                <a:gd name="T105" fmla="*/ 93 h 168"/>
                <a:gd name="T106" fmla="*/ 1098 w 1281"/>
                <a:gd name="T107" fmla="*/ 51 h 168"/>
                <a:gd name="T108" fmla="*/ 1041 w 1281"/>
                <a:gd name="T109" fmla="*/ 57 h 168"/>
                <a:gd name="T110" fmla="*/ 1105 w 1281"/>
                <a:gd name="T111" fmla="*/ 27 h 168"/>
                <a:gd name="T112" fmla="*/ 1108 w 1281"/>
                <a:gd name="T113" fmla="*/ 87 h 168"/>
                <a:gd name="T114" fmla="*/ 1032 w 1281"/>
                <a:gd name="T115" fmla="*/ 138 h 168"/>
                <a:gd name="T116" fmla="*/ 1281 w 1281"/>
                <a:gd name="T117" fmla="*/ 148 h 168"/>
                <a:gd name="T118" fmla="*/ 1226 w 1281"/>
                <a:gd name="T119" fmla="*/ 3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moveTo>
                    <a:pt x="696" y="134"/>
                  </a:moveTo>
                  <a:cubicBezTo>
                    <a:pt x="690" y="140"/>
                    <a:pt x="684" y="145"/>
                    <a:pt x="678" y="148"/>
                  </a:cubicBezTo>
                  <a:cubicBezTo>
                    <a:pt x="671" y="151"/>
                    <a:pt x="664" y="153"/>
                    <a:pt x="656" y="153"/>
                  </a:cubicBezTo>
                  <a:cubicBezTo>
                    <a:pt x="642" y="153"/>
                    <a:pt x="631" y="148"/>
                    <a:pt x="623" y="138"/>
                  </a:cubicBezTo>
                  <a:cubicBezTo>
                    <a:pt x="616" y="131"/>
                    <a:pt x="613" y="122"/>
                    <a:pt x="613" y="112"/>
                  </a:cubicBezTo>
                  <a:cubicBezTo>
                    <a:pt x="613" y="104"/>
                    <a:pt x="615" y="96"/>
                    <a:pt x="621" y="89"/>
                  </a:cubicBezTo>
                  <a:cubicBezTo>
                    <a:pt x="626" y="83"/>
                    <a:pt x="635" y="77"/>
                    <a:pt x="645" y="71"/>
                  </a:cubicBezTo>
                  <a:cubicBezTo>
                    <a:pt x="639" y="64"/>
                    <a:pt x="635" y="59"/>
                    <a:pt x="633" y="54"/>
                  </a:cubicBezTo>
                  <a:cubicBezTo>
                    <a:pt x="631" y="50"/>
                    <a:pt x="630" y="45"/>
                    <a:pt x="630" y="41"/>
                  </a:cubicBezTo>
                  <a:cubicBezTo>
                    <a:pt x="630" y="33"/>
                    <a:pt x="633" y="26"/>
                    <a:pt x="640" y="20"/>
                  </a:cubicBezTo>
                  <a:cubicBezTo>
                    <a:pt x="646" y="14"/>
                    <a:pt x="654" y="11"/>
                    <a:pt x="664" y="11"/>
                  </a:cubicBezTo>
                  <a:cubicBezTo>
                    <a:pt x="674" y="11"/>
                    <a:pt x="681" y="14"/>
                    <a:pt x="687" y="19"/>
                  </a:cubicBezTo>
                  <a:cubicBezTo>
                    <a:pt x="693" y="25"/>
                    <a:pt x="696" y="32"/>
                    <a:pt x="696" y="40"/>
                  </a:cubicBezTo>
                  <a:cubicBezTo>
                    <a:pt x="696" y="53"/>
                    <a:pt x="687" y="64"/>
                    <a:pt x="670" y="73"/>
                  </a:cubicBezTo>
                  <a:lnTo>
                    <a:pt x="695" y="105"/>
                  </a:lnTo>
                  <a:cubicBezTo>
                    <a:pt x="698" y="99"/>
                    <a:pt x="700" y="93"/>
                    <a:pt x="701" y="86"/>
                  </a:cubicBezTo>
                  <a:lnTo>
                    <a:pt x="719" y="89"/>
                  </a:lnTo>
                  <a:cubicBezTo>
                    <a:pt x="716" y="101"/>
                    <a:pt x="712" y="111"/>
                    <a:pt x="707" y="119"/>
                  </a:cubicBezTo>
                  <a:cubicBezTo>
                    <a:pt x="713" y="128"/>
                    <a:pt x="720" y="135"/>
                    <a:pt x="728" y="140"/>
                  </a:cubicBezTo>
                  <a:lnTo>
                    <a:pt x="717" y="154"/>
                  </a:lnTo>
                  <a:cubicBezTo>
                    <a:pt x="710" y="149"/>
                    <a:pt x="703" y="143"/>
                    <a:pt x="696" y="134"/>
                  </a:cubicBezTo>
                  <a:close/>
                  <a:moveTo>
                    <a:pt x="661" y="63"/>
                  </a:moveTo>
                  <a:cubicBezTo>
                    <a:pt x="669" y="58"/>
                    <a:pt x="674" y="55"/>
                    <a:pt x="676" y="51"/>
                  </a:cubicBezTo>
                  <a:cubicBezTo>
                    <a:pt x="678" y="48"/>
                    <a:pt x="679" y="44"/>
                    <a:pt x="679" y="40"/>
                  </a:cubicBezTo>
                  <a:cubicBezTo>
                    <a:pt x="679" y="36"/>
                    <a:pt x="677" y="32"/>
                    <a:pt x="674" y="29"/>
                  </a:cubicBezTo>
                  <a:cubicBezTo>
                    <a:pt x="671" y="26"/>
                    <a:pt x="668" y="24"/>
                    <a:pt x="663" y="24"/>
                  </a:cubicBezTo>
                  <a:cubicBezTo>
                    <a:pt x="659" y="24"/>
                    <a:pt x="655" y="26"/>
                    <a:pt x="652" y="29"/>
                  </a:cubicBezTo>
                  <a:cubicBezTo>
                    <a:pt x="649" y="32"/>
                    <a:pt x="647" y="36"/>
                    <a:pt x="647" y="40"/>
                  </a:cubicBezTo>
                  <a:cubicBezTo>
                    <a:pt x="647" y="42"/>
                    <a:pt x="648" y="44"/>
                    <a:pt x="649" y="46"/>
                  </a:cubicBezTo>
                  <a:cubicBezTo>
                    <a:pt x="650" y="49"/>
                    <a:pt x="652" y="51"/>
                    <a:pt x="654" y="54"/>
                  </a:cubicBezTo>
                  <a:lnTo>
                    <a:pt x="661" y="63"/>
                  </a:lnTo>
                  <a:close/>
                  <a:moveTo>
                    <a:pt x="685" y="121"/>
                  </a:moveTo>
                  <a:lnTo>
                    <a:pt x="654" y="82"/>
                  </a:lnTo>
                  <a:cubicBezTo>
                    <a:pt x="645" y="88"/>
                    <a:pt x="639" y="93"/>
                    <a:pt x="636" y="98"/>
                  </a:cubicBezTo>
                  <a:cubicBezTo>
                    <a:pt x="633" y="102"/>
                    <a:pt x="631" y="107"/>
                    <a:pt x="631" y="111"/>
                  </a:cubicBezTo>
                  <a:cubicBezTo>
                    <a:pt x="631" y="117"/>
                    <a:pt x="633" y="123"/>
                    <a:pt x="638" y="129"/>
                  </a:cubicBezTo>
                  <a:cubicBezTo>
                    <a:pt x="642" y="135"/>
                    <a:pt x="648" y="138"/>
                    <a:pt x="656" y="138"/>
                  </a:cubicBezTo>
                  <a:cubicBezTo>
                    <a:pt x="661" y="138"/>
                    <a:pt x="667" y="136"/>
                    <a:pt x="672" y="133"/>
                  </a:cubicBezTo>
                  <a:cubicBezTo>
                    <a:pt x="678" y="130"/>
                    <a:pt x="682" y="126"/>
                    <a:pt x="685" y="121"/>
                  </a:cubicBezTo>
                  <a:close/>
                  <a:moveTo>
                    <a:pt x="852" y="69"/>
                  </a:moveTo>
                  <a:lnTo>
                    <a:pt x="852" y="66"/>
                  </a:lnTo>
                  <a:lnTo>
                    <a:pt x="815" y="66"/>
                  </a:lnTo>
                  <a:lnTo>
                    <a:pt x="815" y="168"/>
                  </a:lnTo>
                  <a:lnTo>
                    <a:pt x="800" y="168"/>
                  </a:lnTo>
                  <a:lnTo>
                    <a:pt x="800" y="0"/>
                  </a:lnTo>
                  <a:lnTo>
                    <a:pt x="867" y="0"/>
                  </a:lnTo>
                  <a:lnTo>
                    <a:pt x="867" y="69"/>
                  </a:lnTo>
                  <a:lnTo>
                    <a:pt x="852" y="69"/>
                  </a:lnTo>
                  <a:close/>
                  <a:moveTo>
                    <a:pt x="852" y="27"/>
                  </a:moveTo>
                  <a:lnTo>
                    <a:pt x="852" y="12"/>
                  </a:lnTo>
                  <a:lnTo>
                    <a:pt x="815" y="12"/>
                  </a:lnTo>
                  <a:lnTo>
                    <a:pt x="815" y="27"/>
                  </a:lnTo>
                  <a:lnTo>
                    <a:pt x="852" y="27"/>
                  </a:lnTo>
                  <a:close/>
                  <a:moveTo>
                    <a:pt x="852" y="54"/>
                  </a:moveTo>
                  <a:lnTo>
                    <a:pt x="852" y="39"/>
                  </a:lnTo>
                  <a:lnTo>
                    <a:pt x="815" y="39"/>
                  </a:lnTo>
                  <a:lnTo>
                    <a:pt x="815" y="54"/>
                  </a:lnTo>
                  <a:lnTo>
                    <a:pt x="852" y="54"/>
                  </a:lnTo>
                  <a:close/>
                  <a:moveTo>
                    <a:pt x="854" y="140"/>
                  </a:moveTo>
                  <a:lnTo>
                    <a:pt x="854" y="150"/>
                  </a:lnTo>
                  <a:lnTo>
                    <a:pt x="841" y="150"/>
                  </a:lnTo>
                  <a:lnTo>
                    <a:pt x="841" y="84"/>
                  </a:lnTo>
                  <a:lnTo>
                    <a:pt x="912" y="84"/>
                  </a:lnTo>
                  <a:lnTo>
                    <a:pt x="912" y="146"/>
                  </a:lnTo>
                  <a:lnTo>
                    <a:pt x="900" y="146"/>
                  </a:lnTo>
                  <a:lnTo>
                    <a:pt x="900" y="140"/>
                  </a:lnTo>
                  <a:lnTo>
                    <a:pt x="854" y="140"/>
                  </a:lnTo>
                  <a:close/>
                  <a:moveTo>
                    <a:pt x="900" y="128"/>
                  </a:moveTo>
                  <a:lnTo>
                    <a:pt x="900" y="96"/>
                  </a:lnTo>
                  <a:lnTo>
                    <a:pt x="854" y="96"/>
                  </a:lnTo>
                  <a:lnTo>
                    <a:pt x="854" y="128"/>
                  </a:lnTo>
                  <a:lnTo>
                    <a:pt x="900" y="128"/>
                  </a:lnTo>
                  <a:close/>
                  <a:moveTo>
                    <a:pt x="925" y="165"/>
                  </a:moveTo>
                  <a:lnTo>
                    <a:pt x="921" y="151"/>
                  </a:lnTo>
                  <a:lnTo>
                    <a:pt x="936" y="151"/>
                  </a:lnTo>
                  <a:cubicBezTo>
                    <a:pt x="938" y="151"/>
                    <a:pt x="939" y="150"/>
                    <a:pt x="939" y="149"/>
                  </a:cubicBezTo>
                  <a:lnTo>
                    <a:pt x="939" y="66"/>
                  </a:lnTo>
                  <a:lnTo>
                    <a:pt x="900" y="66"/>
                  </a:lnTo>
                  <a:lnTo>
                    <a:pt x="900" y="70"/>
                  </a:lnTo>
                  <a:lnTo>
                    <a:pt x="885" y="70"/>
                  </a:lnTo>
                  <a:lnTo>
                    <a:pt x="885" y="0"/>
                  </a:lnTo>
                  <a:lnTo>
                    <a:pt x="954" y="0"/>
                  </a:lnTo>
                  <a:lnTo>
                    <a:pt x="954" y="153"/>
                  </a:lnTo>
                  <a:cubicBezTo>
                    <a:pt x="954" y="161"/>
                    <a:pt x="950" y="165"/>
                    <a:pt x="942" y="165"/>
                  </a:cubicBezTo>
                  <a:lnTo>
                    <a:pt x="925" y="165"/>
                  </a:lnTo>
                  <a:close/>
                  <a:moveTo>
                    <a:pt x="939" y="12"/>
                  </a:moveTo>
                  <a:lnTo>
                    <a:pt x="900" y="12"/>
                  </a:lnTo>
                  <a:lnTo>
                    <a:pt x="900" y="27"/>
                  </a:lnTo>
                  <a:lnTo>
                    <a:pt x="939" y="27"/>
                  </a:lnTo>
                  <a:lnTo>
                    <a:pt x="939" y="12"/>
                  </a:lnTo>
                  <a:close/>
                  <a:moveTo>
                    <a:pt x="939" y="54"/>
                  </a:moveTo>
                  <a:lnTo>
                    <a:pt x="939" y="39"/>
                  </a:lnTo>
                  <a:lnTo>
                    <a:pt x="900" y="39"/>
                  </a:lnTo>
                  <a:lnTo>
                    <a:pt x="900" y="54"/>
                  </a:lnTo>
                  <a:lnTo>
                    <a:pt x="939" y="54"/>
                  </a:lnTo>
                  <a:close/>
                  <a:moveTo>
                    <a:pt x="1037" y="104"/>
                  </a:moveTo>
                  <a:cubicBezTo>
                    <a:pt x="1037" y="114"/>
                    <a:pt x="1040" y="121"/>
                    <a:pt x="1045" y="126"/>
                  </a:cubicBezTo>
                  <a:cubicBezTo>
                    <a:pt x="1051" y="132"/>
                    <a:pt x="1060" y="135"/>
                    <a:pt x="1071" y="135"/>
                  </a:cubicBezTo>
                  <a:cubicBezTo>
                    <a:pt x="1081" y="135"/>
                    <a:pt x="1089" y="133"/>
                    <a:pt x="1094" y="128"/>
                  </a:cubicBezTo>
                  <a:cubicBezTo>
                    <a:pt x="1098" y="123"/>
                    <a:pt x="1101" y="118"/>
                    <a:pt x="1101" y="112"/>
                  </a:cubicBezTo>
                  <a:cubicBezTo>
                    <a:pt x="1101" y="104"/>
                    <a:pt x="1098" y="98"/>
                    <a:pt x="1094" y="93"/>
                  </a:cubicBezTo>
                  <a:cubicBezTo>
                    <a:pt x="1089" y="89"/>
                    <a:pt x="1078" y="87"/>
                    <a:pt x="1061" y="88"/>
                  </a:cubicBezTo>
                  <a:lnTo>
                    <a:pt x="1061" y="72"/>
                  </a:lnTo>
                  <a:cubicBezTo>
                    <a:pt x="1077" y="71"/>
                    <a:pt x="1088" y="69"/>
                    <a:pt x="1092" y="64"/>
                  </a:cubicBezTo>
                  <a:cubicBezTo>
                    <a:pt x="1096" y="60"/>
                    <a:pt x="1098" y="56"/>
                    <a:pt x="1098" y="51"/>
                  </a:cubicBezTo>
                  <a:cubicBezTo>
                    <a:pt x="1098" y="46"/>
                    <a:pt x="1096" y="42"/>
                    <a:pt x="1092" y="38"/>
                  </a:cubicBezTo>
                  <a:cubicBezTo>
                    <a:pt x="1088" y="34"/>
                    <a:pt x="1081" y="32"/>
                    <a:pt x="1071" y="32"/>
                  </a:cubicBezTo>
                  <a:cubicBezTo>
                    <a:pt x="1061" y="32"/>
                    <a:pt x="1053" y="35"/>
                    <a:pt x="1047" y="41"/>
                  </a:cubicBezTo>
                  <a:cubicBezTo>
                    <a:pt x="1044" y="44"/>
                    <a:pt x="1042" y="50"/>
                    <a:pt x="1041" y="57"/>
                  </a:cubicBezTo>
                  <a:lnTo>
                    <a:pt x="1020" y="57"/>
                  </a:lnTo>
                  <a:cubicBezTo>
                    <a:pt x="1022" y="47"/>
                    <a:pt x="1027" y="38"/>
                    <a:pt x="1035" y="30"/>
                  </a:cubicBezTo>
                  <a:cubicBezTo>
                    <a:pt x="1043" y="21"/>
                    <a:pt x="1055" y="17"/>
                    <a:pt x="1071" y="17"/>
                  </a:cubicBezTo>
                  <a:cubicBezTo>
                    <a:pt x="1087" y="17"/>
                    <a:pt x="1098" y="20"/>
                    <a:pt x="1105" y="27"/>
                  </a:cubicBezTo>
                  <a:cubicBezTo>
                    <a:pt x="1112" y="34"/>
                    <a:pt x="1115" y="42"/>
                    <a:pt x="1115" y="51"/>
                  </a:cubicBezTo>
                  <a:cubicBezTo>
                    <a:pt x="1115" y="59"/>
                    <a:pt x="1112" y="66"/>
                    <a:pt x="1106" y="72"/>
                  </a:cubicBezTo>
                  <a:cubicBezTo>
                    <a:pt x="1103" y="75"/>
                    <a:pt x="1099" y="77"/>
                    <a:pt x="1094" y="79"/>
                  </a:cubicBezTo>
                  <a:cubicBezTo>
                    <a:pt x="1100" y="81"/>
                    <a:pt x="1105" y="83"/>
                    <a:pt x="1108" y="87"/>
                  </a:cubicBezTo>
                  <a:cubicBezTo>
                    <a:pt x="1115" y="93"/>
                    <a:pt x="1118" y="101"/>
                    <a:pt x="1118" y="111"/>
                  </a:cubicBezTo>
                  <a:cubicBezTo>
                    <a:pt x="1118" y="122"/>
                    <a:pt x="1114" y="131"/>
                    <a:pt x="1107" y="138"/>
                  </a:cubicBezTo>
                  <a:cubicBezTo>
                    <a:pt x="1099" y="146"/>
                    <a:pt x="1087" y="150"/>
                    <a:pt x="1071" y="150"/>
                  </a:cubicBezTo>
                  <a:cubicBezTo>
                    <a:pt x="1053" y="150"/>
                    <a:pt x="1040" y="146"/>
                    <a:pt x="1032" y="138"/>
                  </a:cubicBezTo>
                  <a:cubicBezTo>
                    <a:pt x="1024" y="130"/>
                    <a:pt x="1019" y="118"/>
                    <a:pt x="1017" y="104"/>
                  </a:cubicBezTo>
                  <a:lnTo>
                    <a:pt x="1037" y="104"/>
                  </a:lnTo>
                  <a:close/>
                  <a:moveTo>
                    <a:pt x="1281" y="18"/>
                  </a:moveTo>
                  <a:lnTo>
                    <a:pt x="1281" y="148"/>
                  </a:lnTo>
                  <a:lnTo>
                    <a:pt x="1263" y="148"/>
                  </a:lnTo>
                  <a:lnTo>
                    <a:pt x="1263" y="48"/>
                  </a:lnTo>
                  <a:lnTo>
                    <a:pt x="1226" y="48"/>
                  </a:lnTo>
                  <a:lnTo>
                    <a:pt x="1226" y="36"/>
                  </a:lnTo>
                  <a:cubicBezTo>
                    <a:pt x="1248" y="37"/>
                    <a:pt x="1262" y="31"/>
                    <a:pt x="1269" y="18"/>
                  </a:cubicBezTo>
                  <a:lnTo>
                    <a:pt x="1281" y="1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3" name="Freeform 19"/>
            <p:cNvSpPr>
              <a:spLocks noEditPoints="1"/>
            </p:cNvSpPr>
            <p:nvPr/>
          </p:nvSpPr>
          <p:spPr bwMode="auto">
            <a:xfrm>
              <a:off x="133350" y="702310"/>
              <a:ext cx="305435" cy="95250"/>
            </a:xfrm>
            <a:custGeom>
              <a:avLst/>
              <a:gdLst>
                <a:gd name="T0" fmla="*/ 141 w 513"/>
                <a:gd name="T1" fmla="*/ 21 h 160"/>
                <a:gd name="T2" fmla="*/ 128 w 513"/>
                <a:gd name="T3" fmla="*/ 7 h 160"/>
                <a:gd name="T4" fmla="*/ 114 w 513"/>
                <a:gd name="T5" fmla="*/ 21 h 160"/>
                <a:gd name="T6" fmla="*/ 128 w 513"/>
                <a:gd name="T7" fmla="*/ 34 h 160"/>
                <a:gd name="T8" fmla="*/ 113 w 513"/>
                <a:gd name="T9" fmla="*/ 36 h 160"/>
                <a:gd name="T10" fmla="*/ 113 w 513"/>
                <a:gd name="T11" fmla="*/ 6 h 160"/>
                <a:gd name="T12" fmla="*/ 143 w 513"/>
                <a:gd name="T13" fmla="*/ 6 h 160"/>
                <a:gd name="T14" fmla="*/ 143 w 513"/>
                <a:gd name="T15" fmla="*/ 36 h 160"/>
                <a:gd name="T16" fmla="*/ 113 w 513"/>
                <a:gd name="T17" fmla="*/ 36 h 160"/>
                <a:gd name="T18" fmla="*/ 148 w 513"/>
                <a:gd name="T19" fmla="*/ 127 h 160"/>
                <a:gd name="T20" fmla="*/ 65 w 513"/>
                <a:gd name="T21" fmla="*/ 53 h 160"/>
                <a:gd name="T22" fmla="*/ 14 w 513"/>
                <a:gd name="T23" fmla="*/ 106 h 160"/>
                <a:gd name="T24" fmla="*/ 56 w 513"/>
                <a:gd name="T25" fmla="*/ 36 h 160"/>
                <a:gd name="T26" fmla="*/ 77 w 513"/>
                <a:gd name="T27" fmla="*/ 35 h 160"/>
                <a:gd name="T28" fmla="*/ 278 w 513"/>
                <a:gd name="T29" fmla="*/ 72 h 160"/>
                <a:gd name="T30" fmla="*/ 217 w 513"/>
                <a:gd name="T31" fmla="*/ 146 h 160"/>
                <a:gd name="T32" fmla="*/ 261 w 513"/>
                <a:gd name="T33" fmla="*/ 46 h 160"/>
                <a:gd name="T34" fmla="*/ 278 w 513"/>
                <a:gd name="T35" fmla="*/ 52 h 160"/>
                <a:gd name="T36" fmla="*/ 320 w 513"/>
                <a:gd name="T37" fmla="*/ 31 h 160"/>
                <a:gd name="T38" fmla="*/ 196 w 513"/>
                <a:gd name="T39" fmla="*/ 19 h 160"/>
                <a:gd name="T40" fmla="*/ 338 w 513"/>
                <a:gd name="T41" fmla="*/ 13 h 160"/>
                <a:gd name="T42" fmla="*/ 345 w 513"/>
                <a:gd name="T43" fmla="*/ 29 h 160"/>
                <a:gd name="T44" fmla="*/ 278 w 513"/>
                <a:gd name="T45" fmla="*/ 72 h 160"/>
                <a:gd name="T46" fmla="*/ 513 w 513"/>
                <a:gd name="T47" fmla="*/ 148 h 160"/>
                <a:gd name="T48" fmla="*/ 424 w 513"/>
                <a:gd name="T49" fmla="*/ 137 h 160"/>
                <a:gd name="T50" fmla="*/ 457 w 513"/>
                <a:gd name="T51" fmla="*/ 98 h 160"/>
                <a:gd name="T52" fmla="*/ 496 w 513"/>
                <a:gd name="T53" fmla="*/ 48 h 160"/>
                <a:gd name="T54" fmla="*/ 470 w 513"/>
                <a:gd name="T55" fmla="*/ 24 h 160"/>
                <a:gd name="T56" fmla="*/ 443 w 513"/>
                <a:gd name="T57" fmla="*/ 52 h 160"/>
                <a:gd name="T58" fmla="*/ 439 w 513"/>
                <a:gd name="T59" fmla="*/ 21 h 160"/>
                <a:gd name="T60" fmla="*/ 501 w 513"/>
                <a:gd name="T61" fmla="*/ 21 h 160"/>
                <a:gd name="T62" fmla="*/ 510 w 513"/>
                <a:gd name="T63" fmla="*/ 65 h 160"/>
                <a:gd name="T64" fmla="*/ 472 w 513"/>
                <a:gd name="T65" fmla="*/ 106 h 160"/>
                <a:gd name="T66" fmla="*/ 446 w 513"/>
                <a:gd name="T67"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513" y="132"/>
                  </a:moveTo>
                  <a:lnTo>
                    <a:pt x="513" y="148"/>
                  </a:lnTo>
                  <a:lnTo>
                    <a:pt x="422" y="148"/>
                  </a:lnTo>
                  <a:cubicBezTo>
                    <a:pt x="422" y="144"/>
                    <a:pt x="423" y="141"/>
                    <a:pt x="424" y="137"/>
                  </a:cubicBezTo>
                  <a:cubicBezTo>
                    <a:pt x="427" y="131"/>
                    <a:pt x="430" y="124"/>
                    <a:pt x="435" y="118"/>
                  </a:cubicBezTo>
                  <a:cubicBezTo>
                    <a:pt x="440" y="112"/>
                    <a:pt x="448" y="106"/>
                    <a:pt x="457" y="98"/>
                  </a:cubicBezTo>
                  <a:cubicBezTo>
                    <a:pt x="472" y="85"/>
                    <a:pt x="483" y="76"/>
                    <a:pt x="488" y="68"/>
                  </a:cubicBezTo>
                  <a:cubicBezTo>
                    <a:pt x="493" y="61"/>
                    <a:pt x="496" y="55"/>
                    <a:pt x="496" y="48"/>
                  </a:cubicBezTo>
                  <a:cubicBezTo>
                    <a:pt x="496" y="42"/>
                    <a:pt x="493" y="36"/>
                    <a:pt x="488" y="31"/>
                  </a:cubicBezTo>
                  <a:cubicBezTo>
                    <a:pt x="484" y="27"/>
                    <a:pt x="477" y="24"/>
                    <a:pt x="470" y="24"/>
                  </a:cubicBezTo>
                  <a:cubicBezTo>
                    <a:pt x="462" y="24"/>
                    <a:pt x="455" y="27"/>
                    <a:pt x="450" y="32"/>
                  </a:cubicBezTo>
                  <a:cubicBezTo>
                    <a:pt x="445" y="37"/>
                    <a:pt x="443" y="43"/>
                    <a:pt x="443" y="52"/>
                  </a:cubicBezTo>
                  <a:lnTo>
                    <a:pt x="425" y="50"/>
                  </a:lnTo>
                  <a:cubicBezTo>
                    <a:pt x="427" y="37"/>
                    <a:pt x="431" y="27"/>
                    <a:pt x="439" y="21"/>
                  </a:cubicBezTo>
                  <a:cubicBezTo>
                    <a:pt x="447" y="14"/>
                    <a:pt x="457" y="10"/>
                    <a:pt x="470" y="10"/>
                  </a:cubicBezTo>
                  <a:cubicBezTo>
                    <a:pt x="483" y="10"/>
                    <a:pt x="494" y="14"/>
                    <a:pt x="501" y="21"/>
                  </a:cubicBezTo>
                  <a:cubicBezTo>
                    <a:pt x="509" y="29"/>
                    <a:pt x="513" y="38"/>
                    <a:pt x="513" y="49"/>
                  </a:cubicBezTo>
                  <a:cubicBezTo>
                    <a:pt x="513" y="54"/>
                    <a:pt x="512" y="60"/>
                    <a:pt x="510" y="65"/>
                  </a:cubicBezTo>
                  <a:cubicBezTo>
                    <a:pt x="507" y="70"/>
                    <a:pt x="504" y="76"/>
                    <a:pt x="498" y="82"/>
                  </a:cubicBezTo>
                  <a:cubicBezTo>
                    <a:pt x="493" y="88"/>
                    <a:pt x="484" y="96"/>
                    <a:pt x="472" y="106"/>
                  </a:cubicBezTo>
                  <a:cubicBezTo>
                    <a:pt x="462" y="114"/>
                    <a:pt x="456" y="120"/>
                    <a:pt x="453" y="123"/>
                  </a:cubicBezTo>
                  <a:cubicBezTo>
                    <a:pt x="450" y="126"/>
                    <a:pt x="448" y="129"/>
                    <a:pt x="446" y="132"/>
                  </a:cubicBezTo>
                  <a:lnTo>
                    <a:pt x="513" y="13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4" name="Freeform 20"/>
            <p:cNvSpPr>
              <a:spLocks noEditPoints="1"/>
            </p:cNvSpPr>
            <p:nvPr/>
          </p:nvSpPr>
          <p:spPr bwMode="auto">
            <a:xfrm>
              <a:off x="631190" y="701040"/>
              <a:ext cx="781050" cy="100330"/>
            </a:xfrm>
            <a:custGeom>
              <a:avLst/>
              <a:gdLst>
                <a:gd name="T0" fmla="*/ 15 w 1312"/>
                <a:gd name="T1" fmla="*/ 168 h 168"/>
                <a:gd name="T2" fmla="*/ 67 w 1312"/>
                <a:gd name="T3" fmla="*/ 69 h 168"/>
                <a:gd name="T4" fmla="*/ 15 w 1312"/>
                <a:gd name="T5" fmla="*/ 12 h 168"/>
                <a:gd name="T6" fmla="*/ 52 w 1312"/>
                <a:gd name="T7" fmla="*/ 39 h 168"/>
                <a:gd name="T8" fmla="*/ 54 w 1312"/>
                <a:gd name="T9" fmla="*/ 140 h 168"/>
                <a:gd name="T10" fmla="*/ 112 w 1312"/>
                <a:gd name="T11" fmla="*/ 84 h 168"/>
                <a:gd name="T12" fmla="*/ 54 w 1312"/>
                <a:gd name="T13" fmla="*/ 140 h 168"/>
                <a:gd name="T14" fmla="*/ 54 w 1312"/>
                <a:gd name="T15" fmla="*/ 128 h 168"/>
                <a:gd name="T16" fmla="*/ 136 w 1312"/>
                <a:gd name="T17" fmla="*/ 151 h 168"/>
                <a:gd name="T18" fmla="*/ 100 w 1312"/>
                <a:gd name="T19" fmla="*/ 70 h 168"/>
                <a:gd name="T20" fmla="*/ 154 w 1312"/>
                <a:gd name="T21" fmla="*/ 153 h 168"/>
                <a:gd name="T22" fmla="*/ 100 w 1312"/>
                <a:gd name="T23" fmla="*/ 12 h 168"/>
                <a:gd name="T24" fmla="*/ 139 w 1312"/>
                <a:gd name="T25" fmla="*/ 54 h 168"/>
                <a:gd name="T26" fmla="*/ 139 w 1312"/>
                <a:gd name="T27" fmla="*/ 54 h 168"/>
                <a:gd name="T28" fmla="*/ 241 w 1312"/>
                <a:gd name="T29" fmla="*/ 132 h 168"/>
                <a:gd name="T30" fmla="*/ 220 w 1312"/>
                <a:gd name="T31" fmla="*/ 132 h 168"/>
                <a:gd name="T32" fmla="*/ 292 w 1312"/>
                <a:gd name="T33" fmla="*/ 41 h 168"/>
                <a:gd name="T34" fmla="*/ 222 w 1312"/>
                <a:gd name="T35" fmla="*/ 66 h 168"/>
                <a:gd name="T36" fmla="*/ 316 w 1312"/>
                <a:gd name="T37" fmla="*/ 53 h 168"/>
                <a:gd name="T38" fmla="*/ 409 w 1312"/>
                <a:gd name="T39" fmla="*/ 63 h 168"/>
                <a:gd name="T40" fmla="*/ 511 w 1312"/>
                <a:gd name="T41" fmla="*/ 84 h 168"/>
                <a:gd name="T42" fmla="*/ 412 w 1312"/>
                <a:gd name="T43" fmla="*/ 117 h 168"/>
                <a:gd name="T44" fmla="*/ 483 w 1312"/>
                <a:gd name="T45" fmla="*/ 125 h 168"/>
                <a:gd name="T46" fmla="*/ 427 w 1312"/>
                <a:gd name="T47" fmla="*/ 63 h 168"/>
                <a:gd name="T48" fmla="*/ 491 w 1312"/>
                <a:gd name="T49" fmla="*/ 61 h 168"/>
                <a:gd name="T50" fmla="*/ 696 w 1312"/>
                <a:gd name="T51" fmla="*/ 134 h 168"/>
                <a:gd name="T52" fmla="*/ 613 w 1312"/>
                <a:gd name="T53" fmla="*/ 112 h 168"/>
                <a:gd name="T54" fmla="*/ 630 w 1312"/>
                <a:gd name="T55" fmla="*/ 41 h 168"/>
                <a:gd name="T56" fmla="*/ 696 w 1312"/>
                <a:gd name="T57" fmla="*/ 40 h 168"/>
                <a:gd name="T58" fmla="*/ 719 w 1312"/>
                <a:gd name="T59" fmla="*/ 89 h 168"/>
                <a:gd name="T60" fmla="*/ 696 w 1312"/>
                <a:gd name="T61" fmla="*/ 134 h 168"/>
                <a:gd name="T62" fmla="*/ 674 w 1312"/>
                <a:gd name="T63" fmla="*/ 29 h 168"/>
                <a:gd name="T64" fmla="*/ 649 w 1312"/>
                <a:gd name="T65" fmla="*/ 46 h 168"/>
                <a:gd name="T66" fmla="*/ 654 w 1312"/>
                <a:gd name="T67" fmla="*/ 82 h 168"/>
                <a:gd name="T68" fmla="*/ 656 w 1312"/>
                <a:gd name="T69" fmla="*/ 138 h 168"/>
                <a:gd name="T70" fmla="*/ 852 w 1312"/>
                <a:gd name="T71" fmla="*/ 66 h 168"/>
                <a:gd name="T72" fmla="*/ 800 w 1312"/>
                <a:gd name="T73" fmla="*/ 0 h 168"/>
                <a:gd name="T74" fmla="*/ 852 w 1312"/>
                <a:gd name="T75" fmla="*/ 27 h 168"/>
                <a:gd name="T76" fmla="*/ 852 w 1312"/>
                <a:gd name="T77" fmla="*/ 27 h 168"/>
                <a:gd name="T78" fmla="*/ 815 w 1312"/>
                <a:gd name="T79" fmla="*/ 54 h 168"/>
                <a:gd name="T80" fmla="*/ 841 w 1312"/>
                <a:gd name="T81" fmla="*/ 150 h 168"/>
                <a:gd name="T82" fmla="*/ 900 w 1312"/>
                <a:gd name="T83" fmla="*/ 146 h 168"/>
                <a:gd name="T84" fmla="*/ 900 w 1312"/>
                <a:gd name="T85" fmla="*/ 96 h 168"/>
                <a:gd name="T86" fmla="*/ 925 w 1312"/>
                <a:gd name="T87" fmla="*/ 165 h 168"/>
                <a:gd name="T88" fmla="*/ 939 w 1312"/>
                <a:gd name="T89" fmla="*/ 66 h 168"/>
                <a:gd name="T90" fmla="*/ 885 w 1312"/>
                <a:gd name="T91" fmla="*/ 0 h 168"/>
                <a:gd name="T92" fmla="*/ 925 w 1312"/>
                <a:gd name="T93" fmla="*/ 165 h 168"/>
                <a:gd name="T94" fmla="*/ 939 w 1312"/>
                <a:gd name="T95" fmla="*/ 27 h 168"/>
                <a:gd name="T96" fmla="*/ 900 w 1312"/>
                <a:gd name="T97" fmla="*/ 39 h 168"/>
                <a:gd name="T98" fmla="*/ 1045 w 1312"/>
                <a:gd name="T99" fmla="*/ 126 h 168"/>
                <a:gd name="T100" fmla="*/ 1094 w 1312"/>
                <a:gd name="T101" fmla="*/ 93 h 168"/>
                <a:gd name="T102" fmla="*/ 1098 w 1312"/>
                <a:gd name="T103" fmla="*/ 51 h 168"/>
                <a:gd name="T104" fmla="*/ 1041 w 1312"/>
                <a:gd name="T105" fmla="*/ 57 h 168"/>
                <a:gd name="T106" fmla="*/ 1105 w 1312"/>
                <a:gd name="T107" fmla="*/ 27 h 168"/>
                <a:gd name="T108" fmla="*/ 1108 w 1312"/>
                <a:gd name="T109" fmla="*/ 87 h 168"/>
                <a:gd name="T110" fmla="*/ 1032 w 1312"/>
                <a:gd name="T111" fmla="*/ 138 h 168"/>
                <a:gd name="T112" fmla="*/ 1289 w 1312"/>
                <a:gd name="T113" fmla="*/ 85 h 168"/>
                <a:gd name="T114" fmla="*/ 1312 w 1312"/>
                <a:gd name="T115" fmla="*/ 148 h 168"/>
                <a:gd name="T116" fmla="*/ 1275 w 1312"/>
                <a:gd name="T117" fmla="*/ 74 h 168"/>
                <a:gd name="T118" fmla="*/ 1243 w 1312"/>
                <a:gd name="T119" fmla="*/ 42 h 168"/>
                <a:gd name="T120" fmla="*/ 1264 w 1312"/>
                <a:gd name="T121"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2"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moveTo>
                    <a:pt x="696" y="134"/>
                  </a:moveTo>
                  <a:cubicBezTo>
                    <a:pt x="690" y="140"/>
                    <a:pt x="684" y="145"/>
                    <a:pt x="678" y="148"/>
                  </a:cubicBezTo>
                  <a:cubicBezTo>
                    <a:pt x="671" y="151"/>
                    <a:pt x="664" y="153"/>
                    <a:pt x="656" y="153"/>
                  </a:cubicBezTo>
                  <a:cubicBezTo>
                    <a:pt x="642" y="153"/>
                    <a:pt x="631" y="148"/>
                    <a:pt x="623" y="138"/>
                  </a:cubicBezTo>
                  <a:cubicBezTo>
                    <a:pt x="616" y="131"/>
                    <a:pt x="613" y="122"/>
                    <a:pt x="613" y="112"/>
                  </a:cubicBezTo>
                  <a:cubicBezTo>
                    <a:pt x="613" y="104"/>
                    <a:pt x="615" y="96"/>
                    <a:pt x="621" y="89"/>
                  </a:cubicBezTo>
                  <a:cubicBezTo>
                    <a:pt x="626" y="83"/>
                    <a:pt x="635" y="77"/>
                    <a:pt x="645" y="71"/>
                  </a:cubicBezTo>
                  <a:cubicBezTo>
                    <a:pt x="639" y="64"/>
                    <a:pt x="635" y="59"/>
                    <a:pt x="633" y="54"/>
                  </a:cubicBezTo>
                  <a:cubicBezTo>
                    <a:pt x="631" y="50"/>
                    <a:pt x="630" y="45"/>
                    <a:pt x="630" y="41"/>
                  </a:cubicBezTo>
                  <a:cubicBezTo>
                    <a:pt x="630" y="33"/>
                    <a:pt x="633" y="26"/>
                    <a:pt x="640" y="20"/>
                  </a:cubicBezTo>
                  <a:cubicBezTo>
                    <a:pt x="646" y="14"/>
                    <a:pt x="654" y="11"/>
                    <a:pt x="664" y="11"/>
                  </a:cubicBezTo>
                  <a:cubicBezTo>
                    <a:pt x="674" y="11"/>
                    <a:pt x="681" y="14"/>
                    <a:pt x="687" y="19"/>
                  </a:cubicBezTo>
                  <a:cubicBezTo>
                    <a:pt x="693" y="25"/>
                    <a:pt x="696" y="32"/>
                    <a:pt x="696" y="40"/>
                  </a:cubicBezTo>
                  <a:cubicBezTo>
                    <a:pt x="696" y="53"/>
                    <a:pt x="687" y="64"/>
                    <a:pt x="670" y="73"/>
                  </a:cubicBezTo>
                  <a:lnTo>
                    <a:pt x="695" y="105"/>
                  </a:lnTo>
                  <a:cubicBezTo>
                    <a:pt x="698" y="99"/>
                    <a:pt x="700" y="93"/>
                    <a:pt x="701" y="86"/>
                  </a:cubicBezTo>
                  <a:lnTo>
                    <a:pt x="719" y="89"/>
                  </a:lnTo>
                  <a:cubicBezTo>
                    <a:pt x="716" y="101"/>
                    <a:pt x="712" y="111"/>
                    <a:pt x="707" y="119"/>
                  </a:cubicBezTo>
                  <a:cubicBezTo>
                    <a:pt x="713" y="128"/>
                    <a:pt x="720" y="135"/>
                    <a:pt x="728" y="140"/>
                  </a:cubicBezTo>
                  <a:lnTo>
                    <a:pt x="717" y="154"/>
                  </a:lnTo>
                  <a:cubicBezTo>
                    <a:pt x="710" y="149"/>
                    <a:pt x="703" y="143"/>
                    <a:pt x="696" y="134"/>
                  </a:cubicBezTo>
                  <a:close/>
                  <a:moveTo>
                    <a:pt x="661" y="63"/>
                  </a:moveTo>
                  <a:cubicBezTo>
                    <a:pt x="669" y="58"/>
                    <a:pt x="674" y="55"/>
                    <a:pt x="676" y="51"/>
                  </a:cubicBezTo>
                  <a:cubicBezTo>
                    <a:pt x="678" y="48"/>
                    <a:pt x="679" y="44"/>
                    <a:pt x="679" y="40"/>
                  </a:cubicBezTo>
                  <a:cubicBezTo>
                    <a:pt x="679" y="36"/>
                    <a:pt x="677" y="32"/>
                    <a:pt x="674" y="29"/>
                  </a:cubicBezTo>
                  <a:cubicBezTo>
                    <a:pt x="671" y="26"/>
                    <a:pt x="668" y="24"/>
                    <a:pt x="663" y="24"/>
                  </a:cubicBezTo>
                  <a:cubicBezTo>
                    <a:pt x="659" y="24"/>
                    <a:pt x="655" y="26"/>
                    <a:pt x="652" y="29"/>
                  </a:cubicBezTo>
                  <a:cubicBezTo>
                    <a:pt x="649" y="32"/>
                    <a:pt x="647" y="36"/>
                    <a:pt x="647" y="40"/>
                  </a:cubicBezTo>
                  <a:cubicBezTo>
                    <a:pt x="647" y="42"/>
                    <a:pt x="648" y="44"/>
                    <a:pt x="649" y="46"/>
                  </a:cubicBezTo>
                  <a:cubicBezTo>
                    <a:pt x="650" y="49"/>
                    <a:pt x="652" y="51"/>
                    <a:pt x="654" y="54"/>
                  </a:cubicBezTo>
                  <a:lnTo>
                    <a:pt x="661" y="63"/>
                  </a:lnTo>
                  <a:close/>
                  <a:moveTo>
                    <a:pt x="685" y="121"/>
                  </a:moveTo>
                  <a:lnTo>
                    <a:pt x="654" y="82"/>
                  </a:lnTo>
                  <a:cubicBezTo>
                    <a:pt x="645" y="88"/>
                    <a:pt x="639" y="93"/>
                    <a:pt x="636" y="98"/>
                  </a:cubicBezTo>
                  <a:cubicBezTo>
                    <a:pt x="633" y="102"/>
                    <a:pt x="631" y="107"/>
                    <a:pt x="631" y="111"/>
                  </a:cubicBezTo>
                  <a:cubicBezTo>
                    <a:pt x="631" y="117"/>
                    <a:pt x="633" y="123"/>
                    <a:pt x="638" y="129"/>
                  </a:cubicBezTo>
                  <a:cubicBezTo>
                    <a:pt x="642" y="135"/>
                    <a:pt x="648" y="138"/>
                    <a:pt x="656" y="138"/>
                  </a:cubicBezTo>
                  <a:cubicBezTo>
                    <a:pt x="661" y="138"/>
                    <a:pt x="667" y="136"/>
                    <a:pt x="672" y="133"/>
                  </a:cubicBezTo>
                  <a:cubicBezTo>
                    <a:pt x="678" y="130"/>
                    <a:pt x="682" y="126"/>
                    <a:pt x="685" y="121"/>
                  </a:cubicBezTo>
                  <a:close/>
                  <a:moveTo>
                    <a:pt x="852" y="69"/>
                  </a:moveTo>
                  <a:lnTo>
                    <a:pt x="852" y="66"/>
                  </a:lnTo>
                  <a:lnTo>
                    <a:pt x="815" y="66"/>
                  </a:lnTo>
                  <a:lnTo>
                    <a:pt x="815" y="168"/>
                  </a:lnTo>
                  <a:lnTo>
                    <a:pt x="800" y="168"/>
                  </a:lnTo>
                  <a:lnTo>
                    <a:pt x="800" y="0"/>
                  </a:lnTo>
                  <a:lnTo>
                    <a:pt x="867" y="0"/>
                  </a:lnTo>
                  <a:lnTo>
                    <a:pt x="867" y="69"/>
                  </a:lnTo>
                  <a:lnTo>
                    <a:pt x="852" y="69"/>
                  </a:lnTo>
                  <a:close/>
                  <a:moveTo>
                    <a:pt x="852" y="27"/>
                  </a:moveTo>
                  <a:lnTo>
                    <a:pt x="852" y="12"/>
                  </a:lnTo>
                  <a:lnTo>
                    <a:pt x="815" y="12"/>
                  </a:lnTo>
                  <a:lnTo>
                    <a:pt x="815" y="27"/>
                  </a:lnTo>
                  <a:lnTo>
                    <a:pt x="852" y="27"/>
                  </a:lnTo>
                  <a:close/>
                  <a:moveTo>
                    <a:pt x="852" y="54"/>
                  </a:moveTo>
                  <a:lnTo>
                    <a:pt x="852" y="39"/>
                  </a:lnTo>
                  <a:lnTo>
                    <a:pt x="815" y="39"/>
                  </a:lnTo>
                  <a:lnTo>
                    <a:pt x="815" y="54"/>
                  </a:lnTo>
                  <a:lnTo>
                    <a:pt x="852" y="54"/>
                  </a:lnTo>
                  <a:close/>
                  <a:moveTo>
                    <a:pt x="854" y="140"/>
                  </a:moveTo>
                  <a:lnTo>
                    <a:pt x="854" y="150"/>
                  </a:lnTo>
                  <a:lnTo>
                    <a:pt x="841" y="150"/>
                  </a:lnTo>
                  <a:lnTo>
                    <a:pt x="841" y="84"/>
                  </a:lnTo>
                  <a:lnTo>
                    <a:pt x="912" y="84"/>
                  </a:lnTo>
                  <a:lnTo>
                    <a:pt x="912" y="146"/>
                  </a:lnTo>
                  <a:lnTo>
                    <a:pt x="900" y="146"/>
                  </a:lnTo>
                  <a:lnTo>
                    <a:pt x="900" y="140"/>
                  </a:lnTo>
                  <a:lnTo>
                    <a:pt x="854" y="140"/>
                  </a:lnTo>
                  <a:close/>
                  <a:moveTo>
                    <a:pt x="900" y="128"/>
                  </a:moveTo>
                  <a:lnTo>
                    <a:pt x="900" y="96"/>
                  </a:lnTo>
                  <a:lnTo>
                    <a:pt x="854" y="96"/>
                  </a:lnTo>
                  <a:lnTo>
                    <a:pt x="854" y="128"/>
                  </a:lnTo>
                  <a:lnTo>
                    <a:pt x="900" y="128"/>
                  </a:lnTo>
                  <a:close/>
                  <a:moveTo>
                    <a:pt x="925" y="165"/>
                  </a:moveTo>
                  <a:lnTo>
                    <a:pt x="921" y="151"/>
                  </a:lnTo>
                  <a:lnTo>
                    <a:pt x="936" y="151"/>
                  </a:lnTo>
                  <a:cubicBezTo>
                    <a:pt x="938" y="151"/>
                    <a:pt x="939" y="150"/>
                    <a:pt x="939" y="149"/>
                  </a:cubicBezTo>
                  <a:lnTo>
                    <a:pt x="939" y="66"/>
                  </a:lnTo>
                  <a:lnTo>
                    <a:pt x="900" y="66"/>
                  </a:lnTo>
                  <a:lnTo>
                    <a:pt x="900" y="70"/>
                  </a:lnTo>
                  <a:lnTo>
                    <a:pt x="885" y="70"/>
                  </a:lnTo>
                  <a:lnTo>
                    <a:pt x="885" y="0"/>
                  </a:lnTo>
                  <a:lnTo>
                    <a:pt x="954" y="0"/>
                  </a:lnTo>
                  <a:lnTo>
                    <a:pt x="954" y="153"/>
                  </a:lnTo>
                  <a:cubicBezTo>
                    <a:pt x="954" y="161"/>
                    <a:pt x="950" y="165"/>
                    <a:pt x="942" y="165"/>
                  </a:cubicBezTo>
                  <a:lnTo>
                    <a:pt x="925" y="165"/>
                  </a:lnTo>
                  <a:close/>
                  <a:moveTo>
                    <a:pt x="939" y="12"/>
                  </a:moveTo>
                  <a:lnTo>
                    <a:pt x="900" y="12"/>
                  </a:lnTo>
                  <a:lnTo>
                    <a:pt x="900" y="27"/>
                  </a:lnTo>
                  <a:lnTo>
                    <a:pt x="939" y="27"/>
                  </a:lnTo>
                  <a:lnTo>
                    <a:pt x="939" y="12"/>
                  </a:lnTo>
                  <a:close/>
                  <a:moveTo>
                    <a:pt x="939" y="54"/>
                  </a:moveTo>
                  <a:lnTo>
                    <a:pt x="939" y="39"/>
                  </a:lnTo>
                  <a:lnTo>
                    <a:pt x="900" y="39"/>
                  </a:lnTo>
                  <a:lnTo>
                    <a:pt x="900" y="54"/>
                  </a:lnTo>
                  <a:lnTo>
                    <a:pt x="939" y="54"/>
                  </a:lnTo>
                  <a:close/>
                  <a:moveTo>
                    <a:pt x="1037" y="104"/>
                  </a:moveTo>
                  <a:cubicBezTo>
                    <a:pt x="1037" y="114"/>
                    <a:pt x="1040" y="121"/>
                    <a:pt x="1045" y="126"/>
                  </a:cubicBezTo>
                  <a:cubicBezTo>
                    <a:pt x="1051" y="132"/>
                    <a:pt x="1060" y="135"/>
                    <a:pt x="1071" y="135"/>
                  </a:cubicBezTo>
                  <a:cubicBezTo>
                    <a:pt x="1081" y="135"/>
                    <a:pt x="1089" y="133"/>
                    <a:pt x="1094" y="128"/>
                  </a:cubicBezTo>
                  <a:cubicBezTo>
                    <a:pt x="1098" y="123"/>
                    <a:pt x="1101" y="118"/>
                    <a:pt x="1101" y="112"/>
                  </a:cubicBezTo>
                  <a:cubicBezTo>
                    <a:pt x="1101" y="104"/>
                    <a:pt x="1098" y="98"/>
                    <a:pt x="1094" y="93"/>
                  </a:cubicBezTo>
                  <a:cubicBezTo>
                    <a:pt x="1089" y="89"/>
                    <a:pt x="1078" y="87"/>
                    <a:pt x="1061" y="88"/>
                  </a:cubicBezTo>
                  <a:lnTo>
                    <a:pt x="1061" y="72"/>
                  </a:lnTo>
                  <a:cubicBezTo>
                    <a:pt x="1077" y="71"/>
                    <a:pt x="1088" y="69"/>
                    <a:pt x="1092" y="64"/>
                  </a:cubicBezTo>
                  <a:cubicBezTo>
                    <a:pt x="1096" y="60"/>
                    <a:pt x="1098" y="56"/>
                    <a:pt x="1098" y="51"/>
                  </a:cubicBezTo>
                  <a:cubicBezTo>
                    <a:pt x="1098" y="46"/>
                    <a:pt x="1096" y="42"/>
                    <a:pt x="1092" y="38"/>
                  </a:cubicBezTo>
                  <a:cubicBezTo>
                    <a:pt x="1088" y="34"/>
                    <a:pt x="1081" y="32"/>
                    <a:pt x="1071" y="32"/>
                  </a:cubicBezTo>
                  <a:cubicBezTo>
                    <a:pt x="1061" y="32"/>
                    <a:pt x="1053" y="35"/>
                    <a:pt x="1047" y="41"/>
                  </a:cubicBezTo>
                  <a:cubicBezTo>
                    <a:pt x="1044" y="44"/>
                    <a:pt x="1042" y="50"/>
                    <a:pt x="1041" y="57"/>
                  </a:cubicBezTo>
                  <a:lnTo>
                    <a:pt x="1020" y="57"/>
                  </a:lnTo>
                  <a:cubicBezTo>
                    <a:pt x="1022" y="47"/>
                    <a:pt x="1027" y="38"/>
                    <a:pt x="1035" y="30"/>
                  </a:cubicBezTo>
                  <a:cubicBezTo>
                    <a:pt x="1043" y="21"/>
                    <a:pt x="1055" y="17"/>
                    <a:pt x="1071" y="17"/>
                  </a:cubicBezTo>
                  <a:cubicBezTo>
                    <a:pt x="1087" y="17"/>
                    <a:pt x="1098" y="20"/>
                    <a:pt x="1105" y="27"/>
                  </a:cubicBezTo>
                  <a:cubicBezTo>
                    <a:pt x="1112" y="34"/>
                    <a:pt x="1115" y="42"/>
                    <a:pt x="1115" y="51"/>
                  </a:cubicBezTo>
                  <a:cubicBezTo>
                    <a:pt x="1115" y="59"/>
                    <a:pt x="1112" y="66"/>
                    <a:pt x="1106" y="72"/>
                  </a:cubicBezTo>
                  <a:cubicBezTo>
                    <a:pt x="1103" y="75"/>
                    <a:pt x="1099" y="77"/>
                    <a:pt x="1094" y="79"/>
                  </a:cubicBezTo>
                  <a:cubicBezTo>
                    <a:pt x="1100" y="81"/>
                    <a:pt x="1105" y="83"/>
                    <a:pt x="1108" y="87"/>
                  </a:cubicBezTo>
                  <a:cubicBezTo>
                    <a:pt x="1115" y="93"/>
                    <a:pt x="1118" y="101"/>
                    <a:pt x="1118" y="111"/>
                  </a:cubicBezTo>
                  <a:cubicBezTo>
                    <a:pt x="1118" y="122"/>
                    <a:pt x="1114" y="131"/>
                    <a:pt x="1107" y="138"/>
                  </a:cubicBezTo>
                  <a:cubicBezTo>
                    <a:pt x="1099" y="146"/>
                    <a:pt x="1087" y="150"/>
                    <a:pt x="1071" y="150"/>
                  </a:cubicBezTo>
                  <a:cubicBezTo>
                    <a:pt x="1053" y="150"/>
                    <a:pt x="1040" y="146"/>
                    <a:pt x="1032" y="138"/>
                  </a:cubicBezTo>
                  <a:cubicBezTo>
                    <a:pt x="1024" y="130"/>
                    <a:pt x="1019" y="118"/>
                    <a:pt x="1017" y="104"/>
                  </a:cubicBezTo>
                  <a:lnTo>
                    <a:pt x="1037" y="104"/>
                  </a:lnTo>
                  <a:close/>
                  <a:moveTo>
                    <a:pt x="1308" y="53"/>
                  </a:moveTo>
                  <a:cubicBezTo>
                    <a:pt x="1308" y="66"/>
                    <a:pt x="1302" y="77"/>
                    <a:pt x="1289" y="85"/>
                  </a:cubicBezTo>
                  <a:cubicBezTo>
                    <a:pt x="1274" y="95"/>
                    <a:pt x="1263" y="103"/>
                    <a:pt x="1254" y="110"/>
                  </a:cubicBezTo>
                  <a:cubicBezTo>
                    <a:pt x="1247" y="115"/>
                    <a:pt x="1240" y="122"/>
                    <a:pt x="1233" y="132"/>
                  </a:cubicBezTo>
                  <a:lnTo>
                    <a:pt x="1312" y="132"/>
                  </a:lnTo>
                  <a:lnTo>
                    <a:pt x="1312" y="148"/>
                  </a:lnTo>
                  <a:lnTo>
                    <a:pt x="1212" y="148"/>
                  </a:lnTo>
                  <a:lnTo>
                    <a:pt x="1212" y="132"/>
                  </a:lnTo>
                  <a:cubicBezTo>
                    <a:pt x="1215" y="126"/>
                    <a:pt x="1220" y="119"/>
                    <a:pt x="1227" y="111"/>
                  </a:cubicBezTo>
                  <a:cubicBezTo>
                    <a:pt x="1236" y="102"/>
                    <a:pt x="1252" y="90"/>
                    <a:pt x="1275" y="74"/>
                  </a:cubicBezTo>
                  <a:cubicBezTo>
                    <a:pt x="1285" y="67"/>
                    <a:pt x="1290" y="61"/>
                    <a:pt x="1290" y="54"/>
                  </a:cubicBezTo>
                  <a:cubicBezTo>
                    <a:pt x="1290" y="49"/>
                    <a:pt x="1288" y="44"/>
                    <a:pt x="1284" y="41"/>
                  </a:cubicBezTo>
                  <a:cubicBezTo>
                    <a:pt x="1280" y="37"/>
                    <a:pt x="1274" y="35"/>
                    <a:pt x="1265" y="35"/>
                  </a:cubicBezTo>
                  <a:cubicBezTo>
                    <a:pt x="1255" y="35"/>
                    <a:pt x="1248" y="37"/>
                    <a:pt x="1243" y="42"/>
                  </a:cubicBezTo>
                  <a:cubicBezTo>
                    <a:pt x="1238" y="47"/>
                    <a:pt x="1235" y="55"/>
                    <a:pt x="1234" y="66"/>
                  </a:cubicBezTo>
                  <a:lnTo>
                    <a:pt x="1214" y="66"/>
                  </a:lnTo>
                  <a:cubicBezTo>
                    <a:pt x="1215" y="51"/>
                    <a:pt x="1219" y="40"/>
                    <a:pt x="1227" y="32"/>
                  </a:cubicBezTo>
                  <a:cubicBezTo>
                    <a:pt x="1236" y="23"/>
                    <a:pt x="1249" y="18"/>
                    <a:pt x="1264" y="18"/>
                  </a:cubicBezTo>
                  <a:cubicBezTo>
                    <a:pt x="1279" y="18"/>
                    <a:pt x="1291" y="22"/>
                    <a:pt x="1299" y="30"/>
                  </a:cubicBezTo>
                  <a:cubicBezTo>
                    <a:pt x="1305" y="37"/>
                    <a:pt x="1308" y="44"/>
                    <a:pt x="1308" y="53"/>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5" name="Freeform 21"/>
            <p:cNvSpPr>
              <a:spLocks noEditPoints="1"/>
            </p:cNvSpPr>
            <p:nvPr/>
          </p:nvSpPr>
          <p:spPr bwMode="auto">
            <a:xfrm>
              <a:off x="133350" y="892810"/>
              <a:ext cx="306070" cy="95250"/>
            </a:xfrm>
            <a:custGeom>
              <a:avLst/>
              <a:gdLst>
                <a:gd name="T0" fmla="*/ 141 w 514"/>
                <a:gd name="T1" fmla="*/ 21 h 160"/>
                <a:gd name="T2" fmla="*/ 128 w 514"/>
                <a:gd name="T3" fmla="*/ 7 h 160"/>
                <a:gd name="T4" fmla="*/ 114 w 514"/>
                <a:gd name="T5" fmla="*/ 21 h 160"/>
                <a:gd name="T6" fmla="*/ 128 w 514"/>
                <a:gd name="T7" fmla="*/ 34 h 160"/>
                <a:gd name="T8" fmla="*/ 113 w 514"/>
                <a:gd name="T9" fmla="*/ 36 h 160"/>
                <a:gd name="T10" fmla="*/ 113 w 514"/>
                <a:gd name="T11" fmla="*/ 6 h 160"/>
                <a:gd name="T12" fmla="*/ 143 w 514"/>
                <a:gd name="T13" fmla="*/ 6 h 160"/>
                <a:gd name="T14" fmla="*/ 143 w 514"/>
                <a:gd name="T15" fmla="*/ 36 h 160"/>
                <a:gd name="T16" fmla="*/ 113 w 514"/>
                <a:gd name="T17" fmla="*/ 36 h 160"/>
                <a:gd name="T18" fmla="*/ 148 w 514"/>
                <a:gd name="T19" fmla="*/ 127 h 160"/>
                <a:gd name="T20" fmla="*/ 65 w 514"/>
                <a:gd name="T21" fmla="*/ 53 h 160"/>
                <a:gd name="T22" fmla="*/ 14 w 514"/>
                <a:gd name="T23" fmla="*/ 106 h 160"/>
                <a:gd name="T24" fmla="*/ 56 w 514"/>
                <a:gd name="T25" fmla="*/ 36 h 160"/>
                <a:gd name="T26" fmla="*/ 77 w 514"/>
                <a:gd name="T27" fmla="*/ 35 h 160"/>
                <a:gd name="T28" fmla="*/ 278 w 514"/>
                <a:gd name="T29" fmla="*/ 72 h 160"/>
                <a:gd name="T30" fmla="*/ 217 w 514"/>
                <a:gd name="T31" fmla="*/ 146 h 160"/>
                <a:gd name="T32" fmla="*/ 261 w 514"/>
                <a:gd name="T33" fmla="*/ 46 h 160"/>
                <a:gd name="T34" fmla="*/ 278 w 514"/>
                <a:gd name="T35" fmla="*/ 52 h 160"/>
                <a:gd name="T36" fmla="*/ 320 w 514"/>
                <a:gd name="T37" fmla="*/ 31 h 160"/>
                <a:gd name="T38" fmla="*/ 196 w 514"/>
                <a:gd name="T39" fmla="*/ 19 h 160"/>
                <a:gd name="T40" fmla="*/ 338 w 514"/>
                <a:gd name="T41" fmla="*/ 13 h 160"/>
                <a:gd name="T42" fmla="*/ 345 w 514"/>
                <a:gd name="T43" fmla="*/ 29 h 160"/>
                <a:gd name="T44" fmla="*/ 278 w 514"/>
                <a:gd name="T45" fmla="*/ 72 h 160"/>
                <a:gd name="T46" fmla="*/ 441 w 514"/>
                <a:gd name="T47" fmla="*/ 110 h 160"/>
                <a:gd name="T48" fmla="*/ 468 w 514"/>
                <a:gd name="T49" fmla="*/ 137 h 160"/>
                <a:gd name="T50" fmla="*/ 497 w 514"/>
                <a:gd name="T51" fmla="*/ 108 h 160"/>
                <a:gd name="T52" fmla="*/ 470 w 514"/>
                <a:gd name="T53" fmla="*/ 81 h 160"/>
                <a:gd name="T54" fmla="*/ 460 w 514"/>
                <a:gd name="T55" fmla="*/ 68 h 160"/>
                <a:gd name="T56" fmla="*/ 482 w 514"/>
                <a:gd name="T57" fmla="*/ 63 h 160"/>
                <a:gd name="T58" fmla="*/ 484 w 514"/>
                <a:gd name="T59" fmla="*/ 30 h 160"/>
                <a:gd name="T60" fmla="*/ 452 w 514"/>
                <a:gd name="T61" fmla="*/ 30 h 160"/>
                <a:gd name="T62" fmla="*/ 426 w 514"/>
                <a:gd name="T63" fmla="*/ 46 h 160"/>
                <a:gd name="T64" fmla="*/ 467 w 514"/>
                <a:gd name="T65" fmla="*/ 10 h 160"/>
                <a:gd name="T66" fmla="*/ 503 w 514"/>
                <a:gd name="T67" fmla="*/ 28 h 160"/>
                <a:gd name="T68" fmla="*/ 503 w 514"/>
                <a:gd name="T69" fmla="*/ 62 h 160"/>
                <a:gd name="T70" fmla="*/ 508 w 514"/>
                <a:gd name="T71" fmla="*/ 86 h 160"/>
                <a:gd name="T72" fmla="*/ 501 w 514"/>
                <a:gd name="T73" fmla="*/ 138 h 160"/>
                <a:gd name="T74" fmla="*/ 438 w 514"/>
                <a:gd name="T75"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24" y="112"/>
                  </a:moveTo>
                  <a:lnTo>
                    <a:pt x="441" y="110"/>
                  </a:lnTo>
                  <a:cubicBezTo>
                    <a:pt x="443" y="119"/>
                    <a:pt x="447" y="126"/>
                    <a:pt x="451" y="131"/>
                  </a:cubicBezTo>
                  <a:cubicBezTo>
                    <a:pt x="456" y="135"/>
                    <a:pt x="462" y="137"/>
                    <a:pt x="468" y="137"/>
                  </a:cubicBezTo>
                  <a:cubicBezTo>
                    <a:pt x="476" y="137"/>
                    <a:pt x="483" y="134"/>
                    <a:pt x="488" y="129"/>
                  </a:cubicBezTo>
                  <a:cubicBezTo>
                    <a:pt x="494" y="123"/>
                    <a:pt x="497" y="116"/>
                    <a:pt x="497" y="108"/>
                  </a:cubicBezTo>
                  <a:cubicBezTo>
                    <a:pt x="497" y="101"/>
                    <a:pt x="494" y="94"/>
                    <a:pt x="489" y="89"/>
                  </a:cubicBezTo>
                  <a:cubicBezTo>
                    <a:pt x="484" y="84"/>
                    <a:pt x="478" y="81"/>
                    <a:pt x="470" y="81"/>
                  </a:cubicBezTo>
                  <a:cubicBezTo>
                    <a:pt x="467" y="81"/>
                    <a:pt x="463" y="82"/>
                    <a:pt x="458" y="83"/>
                  </a:cubicBezTo>
                  <a:lnTo>
                    <a:pt x="460" y="68"/>
                  </a:lnTo>
                  <a:cubicBezTo>
                    <a:pt x="461" y="69"/>
                    <a:pt x="462" y="69"/>
                    <a:pt x="462" y="69"/>
                  </a:cubicBezTo>
                  <a:cubicBezTo>
                    <a:pt x="470" y="69"/>
                    <a:pt x="476" y="67"/>
                    <a:pt x="482" y="63"/>
                  </a:cubicBezTo>
                  <a:cubicBezTo>
                    <a:pt x="488" y="59"/>
                    <a:pt x="490" y="54"/>
                    <a:pt x="490" y="46"/>
                  </a:cubicBezTo>
                  <a:cubicBezTo>
                    <a:pt x="490" y="40"/>
                    <a:pt x="488" y="34"/>
                    <a:pt x="484" y="30"/>
                  </a:cubicBezTo>
                  <a:cubicBezTo>
                    <a:pt x="480" y="26"/>
                    <a:pt x="475" y="24"/>
                    <a:pt x="468" y="24"/>
                  </a:cubicBezTo>
                  <a:cubicBezTo>
                    <a:pt x="461" y="24"/>
                    <a:pt x="456" y="26"/>
                    <a:pt x="452" y="30"/>
                  </a:cubicBezTo>
                  <a:cubicBezTo>
                    <a:pt x="447" y="35"/>
                    <a:pt x="444" y="41"/>
                    <a:pt x="443" y="49"/>
                  </a:cubicBezTo>
                  <a:lnTo>
                    <a:pt x="426" y="46"/>
                  </a:lnTo>
                  <a:cubicBezTo>
                    <a:pt x="428" y="35"/>
                    <a:pt x="433" y="26"/>
                    <a:pt x="440" y="20"/>
                  </a:cubicBezTo>
                  <a:cubicBezTo>
                    <a:pt x="448" y="14"/>
                    <a:pt x="457" y="10"/>
                    <a:pt x="467" y="10"/>
                  </a:cubicBezTo>
                  <a:cubicBezTo>
                    <a:pt x="475" y="10"/>
                    <a:pt x="482" y="12"/>
                    <a:pt x="488" y="15"/>
                  </a:cubicBezTo>
                  <a:cubicBezTo>
                    <a:pt x="495" y="19"/>
                    <a:pt x="499" y="23"/>
                    <a:pt x="503" y="28"/>
                  </a:cubicBezTo>
                  <a:cubicBezTo>
                    <a:pt x="506" y="34"/>
                    <a:pt x="508" y="40"/>
                    <a:pt x="508" y="46"/>
                  </a:cubicBezTo>
                  <a:cubicBezTo>
                    <a:pt x="508" y="52"/>
                    <a:pt x="506" y="57"/>
                    <a:pt x="503" y="62"/>
                  </a:cubicBezTo>
                  <a:cubicBezTo>
                    <a:pt x="500" y="67"/>
                    <a:pt x="495" y="71"/>
                    <a:pt x="489" y="74"/>
                  </a:cubicBezTo>
                  <a:cubicBezTo>
                    <a:pt x="497" y="76"/>
                    <a:pt x="503" y="80"/>
                    <a:pt x="508" y="86"/>
                  </a:cubicBezTo>
                  <a:cubicBezTo>
                    <a:pt x="512" y="92"/>
                    <a:pt x="514" y="99"/>
                    <a:pt x="514" y="108"/>
                  </a:cubicBezTo>
                  <a:cubicBezTo>
                    <a:pt x="514" y="120"/>
                    <a:pt x="510" y="130"/>
                    <a:pt x="501" y="138"/>
                  </a:cubicBezTo>
                  <a:cubicBezTo>
                    <a:pt x="493" y="147"/>
                    <a:pt x="482" y="151"/>
                    <a:pt x="468" y="151"/>
                  </a:cubicBezTo>
                  <a:cubicBezTo>
                    <a:pt x="456" y="151"/>
                    <a:pt x="446" y="147"/>
                    <a:pt x="438" y="140"/>
                  </a:cubicBezTo>
                  <a:cubicBezTo>
                    <a:pt x="430" y="133"/>
                    <a:pt x="426" y="124"/>
                    <a:pt x="424" y="11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6" name="Freeform 22"/>
            <p:cNvSpPr>
              <a:spLocks noEditPoints="1"/>
            </p:cNvSpPr>
            <p:nvPr/>
          </p:nvSpPr>
          <p:spPr bwMode="auto">
            <a:xfrm>
              <a:off x="631190" y="892175"/>
              <a:ext cx="779780" cy="99695"/>
            </a:xfrm>
            <a:custGeom>
              <a:avLst/>
              <a:gdLst>
                <a:gd name="T0" fmla="*/ 15 w 1310"/>
                <a:gd name="T1" fmla="*/ 168 h 168"/>
                <a:gd name="T2" fmla="*/ 67 w 1310"/>
                <a:gd name="T3" fmla="*/ 69 h 168"/>
                <a:gd name="T4" fmla="*/ 15 w 1310"/>
                <a:gd name="T5" fmla="*/ 12 h 168"/>
                <a:gd name="T6" fmla="*/ 52 w 1310"/>
                <a:gd name="T7" fmla="*/ 39 h 168"/>
                <a:gd name="T8" fmla="*/ 54 w 1310"/>
                <a:gd name="T9" fmla="*/ 140 h 168"/>
                <a:gd name="T10" fmla="*/ 112 w 1310"/>
                <a:gd name="T11" fmla="*/ 84 h 168"/>
                <a:gd name="T12" fmla="*/ 54 w 1310"/>
                <a:gd name="T13" fmla="*/ 140 h 168"/>
                <a:gd name="T14" fmla="*/ 54 w 1310"/>
                <a:gd name="T15" fmla="*/ 128 h 168"/>
                <a:gd name="T16" fmla="*/ 136 w 1310"/>
                <a:gd name="T17" fmla="*/ 151 h 168"/>
                <a:gd name="T18" fmla="*/ 100 w 1310"/>
                <a:gd name="T19" fmla="*/ 70 h 168"/>
                <a:gd name="T20" fmla="*/ 154 w 1310"/>
                <a:gd name="T21" fmla="*/ 153 h 168"/>
                <a:gd name="T22" fmla="*/ 100 w 1310"/>
                <a:gd name="T23" fmla="*/ 12 h 168"/>
                <a:gd name="T24" fmla="*/ 139 w 1310"/>
                <a:gd name="T25" fmla="*/ 54 h 168"/>
                <a:gd name="T26" fmla="*/ 139 w 1310"/>
                <a:gd name="T27" fmla="*/ 54 h 168"/>
                <a:gd name="T28" fmla="*/ 294 w 1310"/>
                <a:gd name="T29" fmla="*/ 128 h 168"/>
                <a:gd name="T30" fmla="*/ 261 w 1310"/>
                <a:gd name="T31" fmla="*/ 72 h 168"/>
                <a:gd name="T32" fmla="*/ 271 w 1310"/>
                <a:gd name="T33" fmla="*/ 32 h 168"/>
                <a:gd name="T34" fmla="*/ 235 w 1310"/>
                <a:gd name="T35" fmla="*/ 30 h 168"/>
                <a:gd name="T36" fmla="*/ 306 w 1310"/>
                <a:gd name="T37" fmla="*/ 72 h 168"/>
                <a:gd name="T38" fmla="*/ 307 w 1310"/>
                <a:gd name="T39" fmla="*/ 138 h 168"/>
                <a:gd name="T40" fmla="*/ 237 w 1310"/>
                <a:gd name="T41" fmla="*/ 104 h 168"/>
                <a:gd name="T42" fmla="*/ 461 w 1310"/>
                <a:gd name="T43" fmla="*/ 150 h 168"/>
                <a:gd name="T44" fmla="*/ 461 w 1310"/>
                <a:gd name="T45" fmla="*/ 18 h 168"/>
                <a:gd name="T46" fmla="*/ 439 w 1310"/>
                <a:gd name="T47" fmla="*/ 127 h 168"/>
                <a:gd name="T48" fmla="*/ 484 w 1310"/>
                <a:gd name="T49" fmla="*/ 40 h 168"/>
                <a:gd name="T50" fmla="*/ 678 w 1310"/>
                <a:gd name="T51" fmla="*/ 148 h 168"/>
                <a:gd name="T52" fmla="*/ 621 w 1310"/>
                <a:gd name="T53" fmla="*/ 89 h 168"/>
                <a:gd name="T54" fmla="*/ 640 w 1310"/>
                <a:gd name="T55" fmla="*/ 20 h 168"/>
                <a:gd name="T56" fmla="*/ 670 w 1310"/>
                <a:gd name="T57" fmla="*/ 73 h 168"/>
                <a:gd name="T58" fmla="*/ 707 w 1310"/>
                <a:gd name="T59" fmla="*/ 119 h 168"/>
                <a:gd name="T60" fmla="*/ 661 w 1310"/>
                <a:gd name="T61" fmla="*/ 63 h 168"/>
                <a:gd name="T62" fmla="*/ 663 w 1310"/>
                <a:gd name="T63" fmla="*/ 24 h 168"/>
                <a:gd name="T64" fmla="*/ 654 w 1310"/>
                <a:gd name="T65" fmla="*/ 54 h 168"/>
                <a:gd name="T66" fmla="*/ 636 w 1310"/>
                <a:gd name="T67" fmla="*/ 98 h 168"/>
                <a:gd name="T68" fmla="*/ 672 w 1310"/>
                <a:gd name="T69" fmla="*/ 133 h 168"/>
                <a:gd name="T70" fmla="*/ 815 w 1310"/>
                <a:gd name="T71" fmla="*/ 66 h 168"/>
                <a:gd name="T72" fmla="*/ 867 w 1310"/>
                <a:gd name="T73" fmla="*/ 0 h 168"/>
                <a:gd name="T74" fmla="*/ 852 w 1310"/>
                <a:gd name="T75" fmla="*/ 12 h 168"/>
                <a:gd name="T76" fmla="*/ 852 w 1310"/>
                <a:gd name="T77" fmla="*/ 54 h 168"/>
                <a:gd name="T78" fmla="*/ 852 w 1310"/>
                <a:gd name="T79" fmla="*/ 54 h 168"/>
                <a:gd name="T80" fmla="*/ 841 w 1310"/>
                <a:gd name="T81" fmla="*/ 84 h 168"/>
                <a:gd name="T82" fmla="*/ 900 w 1310"/>
                <a:gd name="T83" fmla="*/ 140 h 168"/>
                <a:gd name="T84" fmla="*/ 854 w 1310"/>
                <a:gd name="T85" fmla="*/ 96 h 168"/>
                <a:gd name="T86" fmla="*/ 921 w 1310"/>
                <a:gd name="T87" fmla="*/ 151 h 168"/>
                <a:gd name="T88" fmla="*/ 900 w 1310"/>
                <a:gd name="T89" fmla="*/ 66 h 168"/>
                <a:gd name="T90" fmla="*/ 954 w 1310"/>
                <a:gd name="T91" fmla="*/ 0 h 168"/>
                <a:gd name="T92" fmla="*/ 939 w 1310"/>
                <a:gd name="T93" fmla="*/ 12 h 168"/>
                <a:gd name="T94" fmla="*/ 939 w 1310"/>
                <a:gd name="T95" fmla="*/ 12 h 168"/>
                <a:gd name="T96" fmla="*/ 900 w 1310"/>
                <a:gd name="T97" fmla="*/ 54 h 168"/>
                <a:gd name="T98" fmla="*/ 1071 w 1310"/>
                <a:gd name="T99" fmla="*/ 135 h 168"/>
                <a:gd name="T100" fmla="*/ 1061 w 1310"/>
                <a:gd name="T101" fmla="*/ 88 h 168"/>
                <a:gd name="T102" fmla="*/ 1092 w 1310"/>
                <a:gd name="T103" fmla="*/ 38 h 168"/>
                <a:gd name="T104" fmla="*/ 1020 w 1310"/>
                <a:gd name="T105" fmla="*/ 57 h 168"/>
                <a:gd name="T106" fmla="*/ 1115 w 1310"/>
                <a:gd name="T107" fmla="*/ 51 h 168"/>
                <a:gd name="T108" fmla="*/ 1118 w 1310"/>
                <a:gd name="T109" fmla="*/ 111 h 168"/>
                <a:gd name="T110" fmla="*/ 1017 w 1310"/>
                <a:gd name="T111" fmla="*/ 104 h 168"/>
                <a:gd name="T112" fmla="*/ 1263 w 1310"/>
                <a:gd name="T113" fmla="*/ 135 h 168"/>
                <a:gd name="T114" fmla="*/ 1253 w 1310"/>
                <a:gd name="T115" fmla="*/ 88 h 168"/>
                <a:gd name="T116" fmla="*/ 1284 w 1310"/>
                <a:gd name="T117" fmla="*/ 38 h 168"/>
                <a:gd name="T118" fmla="*/ 1212 w 1310"/>
                <a:gd name="T119" fmla="*/ 57 h 168"/>
                <a:gd name="T120" fmla="*/ 1307 w 1310"/>
                <a:gd name="T121" fmla="*/ 51 h 168"/>
                <a:gd name="T122" fmla="*/ 1310 w 1310"/>
                <a:gd name="T123" fmla="*/ 111 h 168"/>
                <a:gd name="T124" fmla="*/ 1209 w 1310"/>
                <a:gd name="T125" fmla="*/ 10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0"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97" y="31"/>
                  </a:moveTo>
                  <a:cubicBezTo>
                    <a:pt x="509" y="43"/>
                    <a:pt x="515" y="61"/>
                    <a:pt x="515" y="84"/>
                  </a:cubicBezTo>
                  <a:cubicBezTo>
                    <a:pt x="515" y="107"/>
                    <a:pt x="509" y="124"/>
                    <a:pt x="497" y="136"/>
                  </a:cubicBezTo>
                  <a:cubicBezTo>
                    <a:pt x="488" y="145"/>
                    <a:pt x="476" y="150"/>
                    <a:pt x="461" y="150"/>
                  </a:cubicBezTo>
                  <a:cubicBezTo>
                    <a:pt x="446" y="150"/>
                    <a:pt x="434" y="145"/>
                    <a:pt x="425" y="136"/>
                  </a:cubicBezTo>
                  <a:cubicBezTo>
                    <a:pt x="413" y="124"/>
                    <a:pt x="407" y="107"/>
                    <a:pt x="407" y="84"/>
                  </a:cubicBezTo>
                  <a:cubicBezTo>
                    <a:pt x="407" y="61"/>
                    <a:pt x="413" y="43"/>
                    <a:pt x="425" y="31"/>
                  </a:cubicBezTo>
                  <a:cubicBezTo>
                    <a:pt x="434" y="22"/>
                    <a:pt x="446" y="18"/>
                    <a:pt x="461" y="18"/>
                  </a:cubicBezTo>
                  <a:cubicBezTo>
                    <a:pt x="476" y="18"/>
                    <a:pt x="488" y="22"/>
                    <a:pt x="497" y="31"/>
                  </a:cubicBezTo>
                  <a:close/>
                  <a:moveTo>
                    <a:pt x="439" y="40"/>
                  </a:moveTo>
                  <a:cubicBezTo>
                    <a:pt x="430" y="49"/>
                    <a:pt x="426" y="63"/>
                    <a:pt x="426" y="84"/>
                  </a:cubicBezTo>
                  <a:cubicBezTo>
                    <a:pt x="426" y="104"/>
                    <a:pt x="430" y="119"/>
                    <a:pt x="439" y="127"/>
                  </a:cubicBezTo>
                  <a:cubicBezTo>
                    <a:pt x="444" y="133"/>
                    <a:pt x="452" y="135"/>
                    <a:pt x="461" y="135"/>
                  </a:cubicBezTo>
                  <a:cubicBezTo>
                    <a:pt x="471" y="135"/>
                    <a:pt x="478" y="133"/>
                    <a:pt x="484" y="127"/>
                  </a:cubicBezTo>
                  <a:cubicBezTo>
                    <a:pt x="492" y="119"/>
                    <a:pt x="496" y="104"/>
                    <a:pt x="496" y="84"/>
                  </a:cubicBezTo>
                  <a:cubicBezTo>
                    <a:pt x="496" y="63"/>
                    <a:pt x="492" y="49"/>
                    <a:pt x="484" y="40"/>
                  </a:cubicBezTo>
                  <a:cubicBezTo>
                    <a:pt x="478" y="35"/>
                    <a:pt x="471" y="32"/>
                    <a:pt x="461" y="32"/>
                  </a:cubicBezTo>
                  <a:cubicBezTo>
                    <a:pt x="452" y="32"/>
                    <a:pt x="444" y="35"/>
                    <a:pt x="439" y="40"/>
                  </a:cubicBezTo>
                  <a:close/>
                  <a:moveTo>
                    <a:pt x="696" y="134"/>
                  </a:moveTo>
                  <a:cubicBezTo>
                    <a:pt x="690" y="140"/>
                    <a:pt x="684" y="145"/>
                    <a:pt x="678" y="148"/>
                  </a:cubicBezTo>
                  <a:cubicBezTo>
                    <a:pt x="671" y="151"/>
                    <a:pt x="664" y="153"/>
                    <a:pt x="656" y="153"/>
                  </a:cubicBezTo>
                  <a:cubicBezTo>
                    <a:pt x="642" y="153"/>
                    <a:pt x="631" y="148"/>
                    <a:pt x="623" y="138"/>
                  </a:cubicBezTo>
                  <a:cubicBezTo>
                    <a:pt x="616" y="131"/>
                    <a:pt x="613" y="122"/>
                    <a:pt x="613" y="112"/>
                  </a:cubicBezTo>
                  <a:cubicBezTo>
                    <a:pt x="613" y="104"/>
                    <a:pt x="615" y="96"/>
                    <a:pt x="621" y="89"/>
                  </a:cubicBezTo>
                  <a:cubicBezTo>
                    <a:pt x="626" y="83"/>
                    <a:pt x="635" y="77"/>
                    <a:pt x="645" y="71"/>
                  </a:cubicBezTo>
                  <a:cubicBezTo>
                    <a:pt x="639" y="64"/>
                    <a:pt x="635" y="59"/>
                    <a:pt x="633" y="54"/>
                  </a:cubicBezTo>
                  <a:cubicBezTo>
                    <a:pt x="631" y="50"/>
                    <a:pt x="630" y="45"/>
                    <a:pt x="630" y="41"/>
                  </a:cubicBezTo>
                  <a:cubicBezTo>
                    <a:pt x="630" y="33"/>
                    <a:pt x="633" y="26"/>
                    <a:pt x="640" y="20"/>
                  </a:cubicBezTo>
                  <a:cubicBezTo>
                    <a:pt x="646" y="14"/>
                    <a:pt x="654" y="11"/>
                    <a:pt x="664" y="11"/>
                  </a:cubicBezTo>
                  <a:cubicBezTo>
                    <a:pt x="674" y="11"/>
                    <a:pt x="681" y="14"/>
                    <a:pt x="687" y="19"/>
                  </a:cubicBezTo>
                  <a:cubicBezTo>
                    <a:pt x="693" y="25"/>
                    <a:pt x="696" y="32"/>
                    <a:pt x="696" y="40"/>
                  </a:cubicBezTo>
                  <a:cubicBezTo>
                    <a:pt x="696" y="53"/>
                    <a:pt x="687" y="64"/>
                    <a:pt x="670" y="73"/>
                  </a:cubicBezTo>
                  <a:lnTo>
                    <a:pt x="695" y="105"/>
                  </a:lnTo>
                  <a:cubicBezTo>
                    <a:pt x="698" y="99"/>
                    <a:pt x="700" y="93"/>
                    <a:pt x="701" y="86"/>
                  </a:cubicBezTo>
                  <a:lnTo>
                    <a:pt x="719" y="89"/>
                  </a:lnTo>
                  <a:cubicBezTo>
                    <a:pt x="716" y="101"/>
                    <a:pt x="712" y="111"/>
                    <a:pt x="707" y="119"/>
                  </a:cubicBezTo>
                  <a:cubicBezTo>
                    <a:pt x="713" y="128"/>
                    <a:pt x="720" y="135"/>
                    <a:pt x="728" y="140"/>
                  </a:cubicBezTo>
                  <a:lnTo>
                    <a:pt x="717" y="154"/>
                  </a:lnTo>
                  <a:cubicBezTo>
                    <a:pt x="710" y="149"/>
                    <a:pt x="703" y="143"/>
                    <a:pt x="696" y="134"/>
                  </a:cubicBezTo>
                  <a:close/>
                  <a:moveTo>
                    <a:pt x="661" y="63"/>
                  </a:moveTo>
                  <a:cubicBezTo>
                    <a:pt x="669" y="58"/>
                    <a:pt x="674" y="55"/>
                    <a:pt x="676" y="51"/>
                  </a:cubicBezTo>
                  <a:cubicBezTo>
                    <a:pt x="678" y="48"/>
                    <a:pt x="679" y="44"/>
                    <a:pt x="679" y="40"/>
                  </a:cubicBezTo>
                  <a:cubicBezTo>
                    <a:pt x="679" y="36"/>
                    <a:pt x="677" y="32"/>
                    <a:pt x="674" y="29"/>
                  </a:cubicBezTo>
                  <a:cubicBezTo>
                    <a:pt x="671" y="26"/>
                    <a:pt x="668" y="24"/>
                    <a:pt x="663" y="24"/>
                  </a:cubicBezTo>
                  <a:cubicBezTo>
                    <a:pt x="659" y="24"/>
                    <a:pt x="655" y="26"/>
                    <a:pt x="652" y="29"/>
                  </a:cubicBezTo>
                  <a:cubicBezTo>
                    <a:pt x="649" y="32"/>
                    <a:pt x="647" y="36"/>
                    <a:pt x="647" y="40"/>
                  </a:cubicBezTo>
                  <a:cubicBezTo>
                    <a:pt x="647" y="42"/>
                    <a:pt x="648" y="44"/>
                    <a:pt x="649" y="46"/>
                  </a:cubicBezTo>
                  <a:cubicBezTo>
                    <a:pt x="650" y="49"/>
                    <a:pt x="652" y="51"/>
                    <a:pt x="654" y="54"/>
                  </a:cubicBezTo>
                  <a:lnTo>
                    <a:pt x="661" y="63"/>
                  </a:lnTo>
                  <a:close/>
                  <a:moveTo>
                    <a:pt x="685" y="121"/>
                  </a:moveTo>
                  <a:lnTo>
                    <a:pt x="654" y="82"/>
                  </a:lnTo>
                  <a:cubicBezTo>
                    <a:pt x="645" y="88"/>
                    <a:pt x="639" y="93"/>
                    <a:pt x="636" y="98"/>
                  </a:cubicBezTo>
                  <a:cubicBezTo>
                    <a:pt x="633" y="102"/>
                    <a:pt x="631" y="107"/>
                    <a:pt x="631" y="111"/>
                  </a:cubicBezTo>
                  <a:cubicBezTo>
                    <a:pt x="631" y="117"/>
                    <a:pt x="633" y="123"/>
                    <a:pt x="638" y="129"/>
                  </a:cubicBezTo>
                  <a:cubicBezTo>
                    <a:pt x="642" y="135"/>
                    <a:pt x="648" y="138"/>
                    <a:pt x="656" y="138"/>
                  </a:cubicBezTo>
                  <a:cubicBezTo>
                    <a:pt x="661" y="138"/>
                    <a:pt x="667" y="136"/>
                    <a:pt x="672" y="133"/>
                  </a:cubicBezTo>
                  <a:cubicBezTo>
                    <a:pt x="678" y="130"/>
                    <a:pt x="682" y="126"/>
                    <a:pt x="685" y="121"/>
                  </a:cubicBezTo>
                  <a:close/>
                  <a:moveTo>
                    <a:pt x="852" y="69"/>
                  </a:moveTo>
                  <a:lnTo>
                    <a:pt x="852" y="66"/>
                  </a:lnTo>
                  <a:lnTo>
                    <a:pt x="815" y="66"/>
                  </a:lnTo>
                  <a:lnTo>
                    <a:pt x="815" y="168"/>
                  </a:lnTo>
                  <a:lnTo>
                    <a:pt x="800" y="168"/>
                  </a:lnTo>
                  <a:lnTo>
                    <a:pt x="800" y="0"/>
                  </a:lnTo>
                  <a:lnTo>
                    <a:pt x="867" y="0"/>
                  </a:lnTo>
                  <a:lnTo>
                    <a:pt x="867" y="69"/>
                  </a:lnTo>
                  <a:lnTo>
                    <a:pt x="852" y="69"/>
                  </a:lnTo>
                  <a:close/>
                  <a:moveTo>
                    <a:pt x="852" y="27"/>
                  </a:moveTo>
                  <a:lnTo>
                    <a:pt x="852" y="12"/>
                  </a:lnTo>
                  <a:lnTo>
                    <a:pt x="815" y="12"/>
                  </a:lnTo>
                  <a:lnTo>
                    <a:pt x="815" y="27"/>
                  </a:lnTo>
                  <a:lnTo>
                    <a:pt x="852" y="27"/>
                  </a:lnTo>
                  <a:close/>
                  <a:moveTo>
                    <a:pt x="852" y="54"/>
                  </a:moveTo>
                  <a:lnTo>
                    <a:pt x="852" y="39"/>
                  </a:lnTo>
                  <a:lnTo>
                    <a:pt x="815" y="39"/>
                  </a:lnTo>
                  <a:lnTo>
                    <a:pt x="815" y="54"/>
                  </a:lnTo>
                  <a:lnTo>
                    <a:pt x="852" y="54"/>
                  </a:lnTo>
                  <a:close/>
                  <a:moveTo>
                    <a:pt x="854" y="140"/>
                  </a:moveTo>
                  <a:lnTo>
                    <a:pt x="854" y="150"/>
                  </a:lnTo>
                  <a:lnTo>
                    <a:pt x="841" y="150"/>
                  </a:lnTo>
                  <a:lnTo>
                    <a:pt x="841" y="84"/>
                  </a:lnTo>
                  <a:lnTo>
                    <a:pt x="912" y="84"/>
                  </a:lnTo>
                  <a:lnTo>
                    <a:pt x="912" y="146"/>
                  </a:lnTo>
                  <a:lnTo>
                    <a:pt x="900" y="146"/>
                  </a:lnTo>
                  <a:lnTo>
                    <a:pt x="900" y="140"/>
                  </a:lnTo>
                  <a:lnTo>
                    <a:pt x="854" y="140"/>
                  </a:lnTo>
                  <a:close/>
                  <a:moveTo>
                    <a:pt x="900" y="128"/>
                  </a:moveTo>
                  <a:lnTo>
                    <a:pt x="900" y="96"/>
                  </a:lnTo>
                  <a:lnTo>
                    <a:pt x="854" y="96"/>
                  </a:lnTo>
                  <a:lnTo>
                    <a:pt x="854" y="128"/>
                  </a:lnTo>
                  <a:lnTo>
                    <a:pt x="900" y="128"/>
                  </a:lnTo>
                  <a:close/>
                  <a:moveTo>
                    <a:pt x="925" y="165"/>
                  </a:moveTo>
                  <a:lnTo>
                    <a:pt x="921" y="151"/>
                  </a:lnTo>
                  <a:lnTo>
                    <a:pt x="936" y="151"/>
                  </a:lnTo>
                  <a:cubicBezTo>
                    <a:pt x="938" y="151"/>
                    <a:pt x="939" y="150"/>
                    <a:pt x="939" y="149"/>
                  </a:cubicBezTo>
                  <a:lnTo>
                    <a:pt x="939" y="66"/>
                  </a:lnTo>
                  <a:lnTo>
                    <a:pt x="900" y="66"/>
                  </a:lnTo>
                  <a:lnTo>
                    <a:pt x="900" y="70"/>
                  </a:lnTo>
                  <a:lnTo>
                    <a:pt x="885" y="70"/>
                  </a:lnTo>
                  <a:lnTo>
                    <a:pt x="885" y="0"/>
                  </a:lnTo>
                  <a:lnTo>
                    <a:pt x="954" y="0"/>
                  </a:lnTo>
                  <a:lnTo>
                    <a:pt x="954" y="153"/>
                  </a:lnTo>
                  <a:cubicBezTo>
                    <a:pt x="954" y="161"/>
                    <a:pt x="950" y="165"/>
                    <a:pt x="942" y="165"/>
                  </a:cubicBezTo>
                  <a:lnTo>
                    <a:pt x="925" y="165"/>
                  </a:lnTo>
                  <a:close/>
                  <a:moveTo>
                    <a:pt x="939" y="12"/>
                  </a:moveTo>
                  <a:lnTo>
                    <a:pt x="900" y="12"/>
                  </a:lnTo>
                  <a:lnTo>
                    <a:pt x="900" y="27"/>
                  </a:lnTo>
                  <a:lnTo>
                    <a:pt x="939" y="27"/>
                  </a:lnTo>
                  <a:lnTo>
                    <a:pt x="939" y="12"/>
                  </a:lnTo>
                  <a:close/>
                  <a:moveTo>
                    <a:pt x="939" y="54"/>
                  </a:moveTo>
                  <a:lnTo>
                    <a:pt x="939" y="39"/>
                  </a:lnTo>
                  <a:lnTo>
                    <a:pt x="900" y="39"/>
                  </a:lnTo>
                  <a:lnTo>
                    <a:pt x="900" y="54"/>
                  </a:lnTo>
                  <a:lnTo>
                    <a:pt x="939" y="54"/>
                  </a:lnTo>
                  <a:close/>
                  <a:moveTo>
                    <a:pt x="1037" y="104"/>
                  </a:moveTo>
                  <a:cubicBezTo>
                    <a:pt x="1037" y="114"/>
                    <a:pt x="1040" y="121"/>
                    <a:pt x="1045" y="126"/>
                  </a:cubicBezTo>
                  <a:cubicBezTo>
                    <a:pt x="1051" y="132"/>
                    <a:pt x="1060" y="135"/>
                    <a:pt x="1071" y="135"/>
                  </a:cubicBezTo>
                  <a:cubicBezTo>
                    <a:pt x="1081" y="135"/>
                    <a:pt x="1089" y="133"/>
                    <a:pt x="1094" y="128"/>
                  </a:cubicBezTo>
                  <a:cubicBezTo>
                    <a:pt x="1098" y="123"/>
                    <a:pt x="1101" y="118"/>
                    <a:pt x="1101" y="112"/>
                  </a:cubicBezTo>
                  <a:cubicBezTo>
                    <a:pt x="1101" y="104"/>
                    <a:pt x="1098" y="98"/>
                    <a:pt x="1094" y="93"/>
                  </a:cubicBezTo>
                  <a:cubicBezTo>
                    <a:pt x="1089" y="89"/>
                    <a:pt x="1078" y="87"/>
                    <a:pt x="1061" y="88"/>
                  </a:cubicBezTo>
                  <a:lnTo>
                    <a:pt x="1061" y="72"/>
                  </a:lnTo>
                  <a:cubicBezTo>
                    <a:pt x="1077" y="71"/>
                    <a:pt x="1088" y="69"/>
                    <a:pt x="1092" y="64"/>
                  </a:cubicBezTo>
                  <a:cubicBezTo>
                    <a:pt x="1096" y="60"/>
                    <a:pt x="1098" y="56"/>
                    <a:pt x="1098" y="51"/>
                  </a:cubicBezTo>
                  <a:cubicBezTo>
                    <a:pt x="1098" y="46"/>
                    <a:pt x="1096" y="42"/>
                    <a:pt x="1092" y="38"/>
                  </a:cubicBezTo>
                  <a:cubicBezTo>
                    <a:pt x="1088" y="34"/>
                    <a:pt x="1081" y="32"/>
                    <a:pt x="1071" y="32"/>
                  </a:cubicBezTo>
                  <a:cubicBezTo>
                    <a:pt x="1061" y="32"/>
                    <a:pt x="1053" y="35"/>
                    <a:pt x="1047" y="41"/>
                  </a:cubicBezTo>
                  <a:cubicBezTo>
                    <a:pt x="1044" y="44"/>
                    <a:pt x="1042" y="50"/>
                    <a:pt x="1041" y="57"/>
                  </a:cubicBezTo>
                  <a:lnTo>
                    <a:pt x="1020" y="57"/>
                  </a:lnTo>
                  <a:cubicBezTo>
                    <a:pt x="1022" y="47"/>
                    <a:pt x="1027" y="38"/>
                    <a:pt x="1035" y="30"/>
                  </a:cubicBezTo>
                  <a:cubicBezTo>
                    <a:pt x="1043" y="21"/>
                    <a:pt x="1055" y="17"/>
                    <a:pt x="1071" y="17"/>
                  </a:cubicBezTo>
                  <a:cubicBezTo>
                    <a:pt x="1087" y="17"/>
                    <a:pt x="1098" y="20"/>
                    <a:pt x="1105" y="27"/>
                  </a:cubicBezTo>
                  <a:cubicBezTo>
                    <a:pt x="1112" y="34"/>
                    <a:pt x="1115" y="42"/>
                    <a:pt x="1115" y="51"/>
                  </a:cubicBezTo>
                  <a:cubicBezTo>
                    <a:pt x="1115" y="59"/>
                    <a:pt x="1112" y="66"/>
                    <a:pt x="1106" y="72"/>
                  </a:cubicBezTo>
                  <a:cubicBezTo>
                    <a:pt x="1103" y="75"/>
                    <a:pt x="1099" y="77"/>
                    <a:pt x="1094" y="79"/>
                  </a:cubicBezTo>
                  <a:cubicBezTo>
                    <a:pt x="1100" y="81"/>
                    <a:pt x="1105" y="83"/>
                    <a:pt x="1108" y="87"/>
                  </a:cubicBezTo>
                  <a:cubicBezTo>
                    <a:pt x="1115" y="93"/>
                    <a:pt x="1118" y="101"/>
                    <a:pt x="1118" y="111"/>
                  </a:cubicBezTo>
                  <a:cubicBezTo>
                    <a:pt x="1118" y="122"/>
                    <a:pt x="1114" y="131"/>
                    <a:pt x="1107" y="138"/>
                  </a:cubicBezTo>
                  <a:cubicBezTo>
                    <a:pt x="1099" y="146"/>
                    <a:pt x="1087" y="150"/>
                    <a:pt x="1071" y="150"/>
                  </a:cubicBezTo>
                  <a:cubicBezTo>
                    <a:pt x="1053" y="150"/>
                    <a:pt x="1040" y="146"/>
                    <a:pt x="1032" y="138"/>
                  </a:cubicBezTo>
                  <a:cubicBezTo>
                    <a:pt x="1024" y="130"/>
                    <a:pt x="1019" y="118"/>
                    <a:pt x="1017" y="104"/>
                  </a:cubicBezTo>
                  <a:lnTo>
                    <a:pt x="1037" y="104"/>
                  </a:lnTo>
                  <a:close/>
                  <a:moveTo>
                    <a:pt x="1229" y="104"/>
                  </a:moveTo>
                  <a:cubicBezTo>
                    <a:pt x="1229" y="114"/>
                    <a:pt x="1232" y="121"/>
                    <a:pt x="1237" y="126"/>
                  </a:cubicBezTo>
                  <a:cubicBezTo>
                    <a:pt x="1243" y="132"/>
                    <a:pt x="1252" y="135"/>
                    <a:pt x="1263" y="135"/>
                  </a:cubicBezTo>
                  <a:cubicBezTo>
                    <a:pt x="1273" y="135"/>
                    <a:pt x="1281" y="133"/>
                    <a:pt x="1286" y="128"/>
                  </a:cubicBezTo>
                  <a:cubicBezTo>
                    <a:pt x="1290" y="123"/>
                    <a:pt x="1293" y="118"/>
                    <a:pt x="1293" y="112"/>
                  </a:cubicBezTo>
                  <a:cubicBezTo>
                    <a:pt x="1293" y="104"/>
                    <a:pt x="1290" y="98"/>
                    <a:pt x="1286" y="93"/>
                  </a:cubicBezTo>
                  <a:cubicBezTo>
                    <a:pt x="1281" y="89"/>
                    <a:pt x="1270" y="87"/>
                    <a:pt x="1253" y="88"/>
                  </a:cubicBezTo>
                  <a:lnTo>
                    <a:pt x="1253" y="72"/>
                  </a:lnTo>
                  <a:cubicBezTo>
                    <a:pt x="1269" y="71"/>
                    <a:pt x="1280" y="69"/>
                    <a:pt x="1284" y="64"/>
                  </a:cubicBezTo>
                  <a:cubicBezTo>
                    <a:pt x="1288" y="60"/>
                    <a:pt x="1290" y="56"/>
                    <a:pt x="1290" y="51"/>
                  </a:cubicBezTo>
                  <a:cubicBezTo>
                    <a:pt x="1290" y="46"/>
                    <a:pt x="1288" y="42"/>
                    <a:pt x="1284" y="38"/>
                  </a:cubicBezTo>
                  <a:cubicBezTo>
                    <a:pt x="1280" y="34"/>
                    <a:pt x="1273" y="32"/>
                    <a:pt x="1263" y="32"/>
                  </a:cubicBezTo>
                  <a:cubicBezTo>
                    <a:pt x="1253" y="32"/>
                    <a:pt x="1245" y="35"/>
                    <a:pt x="1239" y="41"/>
                  </a:cubicBezTo>
                  <a:cubicBezTo>
                    <a:pt x="1236" y="44"/>
                    <a:pt x="1234" y="50"/>
                    <a:pt x="1233" y="57"/>
                  </a:cubicBezTo>
                  <a:lnTo>
                    <a:pt x="1212" y="57"/>
                  </a:lnTo>
                  <a:cubicBezTo>
                    <a:pt x="1214" y="47"/>
                    <a:pt x="1219" y="38"/>
                    <a:pt x="1227" y="30"/>
                  </a:cubicBezTo>
                  <a:cubicBezTo>
                    <a:pt x="1235" y="21"/>
                    <a:pt x="1247" y="17"/>
                    <a:pt x="1263" y="17"/>
                  </a:cubicBezTo>
                  <a:cubicBezTo>
                    <a:pt x="1279" y="17"/>
                    <a:pt x="1290" y="20"/>
                    <a:pt x="1297" y="27"/>
                  </a:cubicBezTo>
                  <a:cubicBezTo>
                    <a:pt x="1304" y="34"/>
                    <a:pt x="1307" y="42"/>
                    <a:pt x="1307" y="51"/>
                  </a:cubicBezTo>
                  <a:cubicBezTo>
                    <a:pt x="1307" y="59"/>
                    <a:pt x="1304" y="66"/>
                    <a:pt x="1298" y="72"/>
                  </a:cubicBezTo>
                  <a:cubicBezTo>
                    <a:pt x="1295" y="75"/>
                    <a:pt x="1291" y="77"/>
                    <a:pt x="1286" y="79"/>
                  </a:cubicBezTo>
                  <a:cubicBezTo>
                    <a:pt x="1292" y="81"/>
                    <a:pt x="1297" y="83"/>
                    <a:pt x="1300" y="87"/>
                  </a:cubicBezTo>
                  <a:cubicBezTo>
                    <a:pt x="1307" y="93"/>
                    <a:pt x="1310" y="101"/>
                    <a:pt x="1310" y="111"/>
                  </a:cubicBezTo>
                  <a:cubicBezTo>
                    <a:pt x="1310" y="122"/>
                    <a:pt x="1306" y="131"/>
                    <a:pt x="1299" y="138"/>
                  </a:cubicBezTo>
                  <a:cubicBezTo>
                    <a:pt x="1291" y="146"/>
                    <a:pt x="1279" y="150"/>
                    <a:pt x="1263" y="150"/>
                  </a:cubicBezTo>
                  <a:cubicBezTo>
                    <a:pt x="1245" y="150"/>
                    <a:pt x="1232" y="146"/>
                    <a:pt x="1224" y="138"/>
                  </a:cubicBezTo>
                  <a:cubicBezTo>
                    <a:pt x="1216" y="130"/>
                    <a:pt x="1211" y="118"/>
                    <a:pt x="1209" y="104"/>
                  </a:cubicBezTo>
                  <a:lnTo>
                    <a:pt x="1229" y="10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7" name="Rectangle 23"/>
            <p:cNvSpPr>
              <a:spLocks noChangeArrowheads="1"/>
            </p:cNvSpPr>
            <p:nvPr/>
          </p:nvSpPr>
          <p:spPr bwMode="auto">
            <a:xfrm>
              <a:off x="2790825" y="466725"/>
              <a:ext cx="628650" cy="57150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78" name="Freeform 24"/>
            <p:cNvSpPr>
              <a:spLocks noEditPoints="1"/>
            </p:cNvSpPr>
            <p:nvPr/>
          </p:nvSpPr>
          <p:spPr bwMode="auto">
            <a:xfrm>
              <a:off x="1938020" y="527685"/>
              <a:ext cx="120650" cy="83820"/>
            </a:xfrm>
            <a:custGeom>
              <a:avLst/>
              <a:gdLst>
                <a:gd name="T0" fmla="*/ 26 w 202"/>
                <a:gd name="T1" fmla="*/ 64 h 141"/>
                <a:gd name="T2" fmla="*/ 11 w 202"/>
                <a:gd name="T3" fmla="*/ 53 h 141"/>
                <a:gd name="T4" fmla="*/ 6 w 202"/>
                <a:gd name="T5" fmla="*/ 36 h 141"/>
                <a:gd name="T6" fmla="*/ 17 w 202"/>
                <a:gd name="T7" fmla="*/ 11 h 141"/>
                <a:gd name="T8" fmla="*/ 45 w 202"/>
                <a:gd name="T9" fmla="*/ 0 h 141"/>
                <a:gd name="T10" fmla="*/ 74 w 202"/>
                <a:gd name="T11" fmla="*/ 11 h 141"/>
                <a:gd name="T12" fmla="*/ 85 w 202"/>
                <a:gd name="T13" fmla="*/ 36 h 141"/>
                <a:gd name="T14" fmla="*/ 80 w 202"/>
                <a:gd name="T15" fmla="*/ 53 h 141"/>
                <a:gd name="T16" fmla="*/ 65 w 202"/>
                <a:gd name="T17" fmla="*/ 64 h 141"/>
                <a:gd name="T18" fmla="*/ 84 w 202"/>
                <a:gd name="T19" fmla="*/ 77 h 141"/>
                <a:gd name="T20" fmla="*/ 91 w 202"/>
                <a:gd name="T21" fmla="*/ 99 h 141"/>
                <a:gd name="T22" fmla="*/ 78 w 202"/>
                <a:gd name="T23" fmla="*/ 129 h 141"/>
                <a:gd name="T24" fmla="*/ 45 w 202"/>
                <a:gd name="T25" fmla="*/ 141 h 141"/>
                <a:gd name="T26" fmla="*/ 13 w 202"/>
                <a:gd name="T27" fmla="*/ 129 h 141"/>
                <a:gd name="T28" fmla="*/ 0 w 202"/>
                <a:gd name="T29" fmla="*/ 99 h 141"/>
                <a:gd name="T30" fmla="*/ 7 w 202"/>
                <a:gd name="T31" fmla="*/ 76 h 141"/>
                <a:gd name="T32" fmla="*/ 26 w 202"/>
                <a:gd name="T33" fmla="*/ 64 h 141"/>
                <a:gd name="T34" fmla="*/ 23 w 202"/>
                <a:gd name="T35" fmla="*/ 35 h 141"/>
                <a:gd name="T36" fmla="*/ 29 w 202"/>
                <a:gd name="T37" fmla="*/ 51 h 141"/>
                <a:gd name="T38" fmla="*/ 46 w 202"/>
                <a:gd name="T39" fmla="*/ 57 h 141"/>
                <a:gd name="T40" fmla="*/ 62 w 202"/>
                <a:gd name="T41" fmla="*/ 51 h 141"/>
                <a:gd name="T42" fmla="*/ 68 w 202"/>
                <a:gd name="T43" fmla="*/ 36 h 141"/>
                <a:gd name="T44" fmla="*/ 61 w 202"/>
                <a:gd name="T45" fmla="*/ 21 h 141"/>
                <a:gd name="T46" fmla="*/ 45 w 202"/>
                <a:gd name="T47" fmla="*/ 14 h 141"/>
                <a:gd name="T48" fmla="*/ 29 w 202"/>
                <a:gd name="T49" fmla="*/ 20 h 141"/>
                <a:gd name="T50" fmla="*/ 23 w 202"/>
                <a:gd name="T51" fmla="*/ 35 h 141"/>
                <a:gd name="T52" fmla="*/ 18 w 202"/>
                <a:gd name="T53" fmla="*/ 99 h 141"/>
                <a:gd name="T54" fmla="*/ 21 w 202"/>
                <a:gd name="T55" fmla="*/ 113 h 141"/>
                <a:gd name="T56" fmla="*/ 31 w 202"/>
                <a:gd name="T57" fmla="*/ 123 h 141"/>
                <a:gd name="T58" fmla="*/ 46 w 202"/>
                <a:gd name="T59" fmla="*/ 127 h 141"/>
                <a:gd name="T60" fmla="*/ 66 w 202"/>
                <a:gd name="T61" fmla="*/ 119 h 141"/>
                <a:gd name="T62" fmla="*/ 73 w 202"/>
                <a:gd name="T63" fmla="*/ 99 h 141"/>
                <a:gd name="T64" fmla="*/ 65 w 202"/>
                <a:gd name="T65" fmla="*/ 79 h 141"/>
                <a:gd name="T66" fmla="*/ 45 w 202"/>
                <a:gd name="T67" fmla="*/ 71 h 141"/>
                <a:gd name="T68" fmla="*/ 25 w 202"/>
                <a:gd name="T69" fmla="*/ 79 h 141"/>
                <a:gd name="T70" fmla="*/ 18 w 202"/>
                <a:gd name="T71" fmla="*/ 99 h 141"/>
                <a:gd name="T72" fmla="*/ 112 w 202"/>
                <a:gd name="T73" fmla="*/ 71 h 141"/>
                <a:gd name="T74" fmla="*/ 117 w 202"/>
                <a:gd name="T75" fmla="*/ 31 h 141"/>
                <a:gd name="T76" fmla="*/ 132 w 202"/>
                <a:gd name="T77" fmla="*/ 8 h 141"/>
                <a:gd name="T78" fmla="*/ 157 w 202"/>
                <a:gd name="T79" fmla="*/ 0 h 141"/>
                <a:gd name="T80" fmla="*/ 177 w 202"/>
                <a:gd name="T81" fmla="*/ 5 h 141"/>
                <a:gd name="T82" fmla="*/ 190 w 202"/>
                <a:gd name="T83" fmla="*/ 18 h 141"/>
                <a:gd name="T84" fmla="*/ 199 w 202"/>
                <a:gd name="T85" fmla="*/ 38 h 141"/>
                <a:gd name="T86" fmla="*/ 202 w 202"/>
                <a:gd name="T87" fmla="*/ 71 h 141"/>
                <a:gd name="T88" fmla="*/ 197 w 202"/>
                <a:gd name="T89" fmla="*/ 110 h 141"/>
                <a:gd name="T90" fmla="*/ 182 w 202"/>
                <a:gd name="T91" fmla="*/ 133 h 141"/>
                <a:gd name="T92" fmla="*/ 157 w 202"/>
                <a:gd name="T93" fmla="*/ 141 h 141"/>
                <a:gd name="T94" fmla="*/ 126 w 202"/>
                <a:gd name="T95" fmla="*/ 126 h 141"/>
                <a:gd name="T96" fmla="*/ 112 w 202"/>
                <a:gd name="T97" fmla="*/ 71 h 141"/>
                <a:gd name="T98" fmla="*/ 130 w 202"/>
                <a:gd name="T99" fmla="*/ 71 h 141"/>
                <a:gd name="T100" fmla="*/ 138 w 202"/>
                <a:gd name="T101" fmla="*/ 116 h 141"/>
                <a:gd name="T102" fmla="*/ 157 w 202"/>
                <a:gd name="T103" fmla="*/ 127 h 141"/>
                <a:gd name="T104" fmla="*/ 177 w 202"/>
                <a:gd name="T105" fmla="*/ 116 h 141"/>
                <a:gd name="T106" fmla="*/ 185 w 202"/>
                <a:gd name="T107" fmla="*/ 71 h 141"/>
                <a:gd name="T108" fmla="*/ 177 w 202"/>
                <a:gd name="T109" fmla="*/ 26 h 141"/>
                <a:gd name="T110" fmla="*/ 157 w 202"/>
                <a:gd name="T111" fmla="*/ 14 h 141"/>
                <a:gd name="T112" fmla="*/ 138 w 202"/>
                <a:gd name="T113" fmla="*/ 24 h 141"/>
                <a:gd name="T114" fmla="*/ 130 w 202"/>
                <a:gd name="T11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9" name="Freeform 25"/>
            <p:cNvSpPr>
              <a:spLocks noEditPoints="1"/>
            </p:cNvSpPr>
            <p:nvPr/>
          </p:nvSpPr>
          <p:spPr bwMode="auto">
            <a:xfrm>
              <a:off x="2477770" y="527685"/>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239 w 352"/>
                <a:gd name="T27" fmla="*/ 122 h 141"/>
                <a:gd name="T28" fmla="*/ 148 w 352"/>
                <a:gd name="T29" fmla="*/ 138 h 141"/>
                <a:gd name="T30" fmla="*/ 161 w 352"/>
                <a:gd name="T31" fmla="*/ 108 h 141"/>
                <a:gd name="T32" fmla="*/ 214 w 352"/>
                <a:gd name="T33" fmla="*/ 58 h 141"/>
                <a:gd name="T34" fmla="*/ 214 w 352"/>
                <a:gd name="T35" fmla="*/ 21 h 141"/>
                <a:gd name="T36" fmla="*/ 176 w 352"/>
                <a:gd name="T37" fmla="*/ 22 h 141"/>
                <a:gd name="T38" fmla="*/ 151 w 352"/>
                <a:gd name="T39" fmla="*/ 40 h 141"/>
                <a:gd name="T40" fmla="*/ 196 w 352"/>
                <a:gd name="T41" fmla="*/ 0 h 141"/>
                <a:gd name="T42" fmla="*/ 239 w 352"/>
                <a:gd name="T43" fmla="*/ 39 h 141"/>
                <a:gd name="T44" fmla="*/ 224 w 352"/>
                <a:gd name="T45" fmla="*/ 72 h 141"/>
                <a:gd name="T46" fmla="*/ 179 w 352"/>
                <a:gd name="T47" fmla="*/ 113 h 141"/>
                <a:gd name="T48" fmla="*/ 239 w 352"/>
                <a:gd name="T49" fmla="*/ 122 h 141"/>
                <a:gd name="T50" fmla="*/ 333 w 352"/>
                <a:gd name="T51" fmla="*/ 36 h 141"/>
                <a:gd name="T52" fmla="*/ 310 w 352"/>
                <a:gd name="T53" fmla="*/ 14 h 141"/>
                <a:gd name="T54" fmla="*/ 283 w 352"/>
                <a:gd name="T55" fmla="*/ 36 h 141"/>
                <a:gd name="T56" fmla="*/ 293 w 352"/>
                <a:gd name="T57" fmla="*/ 54 h 141"/>
                <a:gd name="T58" fmla="*/ 341 w 352"/>
                <a:gd name="T59" fmla="*/ 62 h 141"/>
                <a:gd name="T60" fmla="*/ 347 w 352"/>
                <a:gd name="T61" fmla="*/ 118 h 141"/>
                <a:gd name="T62" fmla="*/ 309 w 352"/>
                <a:gd name="T63" fmla="*/ 141 h 141"/>
                <a:gd name="T64" fmla="*/ 262 w 352"/>
                <a:gd name="T65" fmla="*/ 74 h 141"/>
                <a:gd name="T66" fmla="*/ 311 w 352"/>
                <a:gd name="T67" fmla="*/ 0 h 141"/>
                <a:gd name="T68" fmla="*/ 350 w 352"/>
                <a:gd name="T69" fmla="*/ 35 h 141"/>
                <a:gd name="T70" fmla="*/ 285 w 352"/>
                <a:gd name="T71" fmla="*/ 111 h 141"/>
                <a:gd name="T72" fmla="*/ 309 w 352"/>
                <a:gd name="T73" fmla="*/ 127 h 141"/>
                <a:gd name="T74" fmla="*/ 335 w 352"/>
                <a:gd name="T75" fmla="*/ 95 h 141"/>
                <a:gd name="T76" fmla="*/ 308 w 352"/>
                <a:gd name="T77" fmla="*/ 64 h 141"/>
                <a:gd name="T78" fmla="*/ 281 w 352"/>
                <a:gd name="T7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0" name="Freeform 26"/>
            <p:cNvSpPr>
              <a:spLocks noEditPoints="1"/>
            </p:cNvSpPr>
            <p:nvPr/>
          </p:nvSpPr>
          <p:spPr bwMode="auto">
            <a:xfrm>
              <a:off x="3106420" y="527685"/>
              <a:ext cx="210185" cy="83820"/>
            </a:xfrm>
            <a:custGeom>
              <a:avLst/>
              <a:gdLst>
                <a:gd name="T0" fmla="*/ 0 w 353"/>
                <a:gd name="T1" fmla="*/ 119 h 141"/>
                <a:gd name="T2" fmla="*/ 19 w 353"/>
                <a:gd name="T3" fmla="*/ 138 h 141"/>
                <a:gd name="T4" fmla="*/ 64 w 353"/>
                <a:gd name="T5" fmla="*/ 64 h 141"/>
                <a:gd name="T6" fmla="*/ 44 w 353"/>
                <a:gd name="T7" fmla="*/ 36 h 141"/>
                <a:gd name="T8" fmla="*/ 83 w 353"/>
                <a:gd name="T9" fmla="*/ 0 h 141"/>
                <a:gd name="T10" fmla="*/ 123 w 353"/>
                <a:gd name="T11" fmla="*/ 36 h 141"/>
                <a:gd name="T12" fmla="*/ 103 w 353"/>
                <a:gd name="T13" fmla="*/ 64 h 141"/>
                <a:gd name="T14" fmla="*/ 129 w 353"/>
                <a:gd name="T15" fmla="*/ 99 h 141"/>
                <a:gd name="T16" fmla="*/ 83 w 353"/>
                <a:gd name="T17" fmla="*/ 141 h 141"/>
                <a:gd name="T18" fmla="*/ 38 w 353"/>
                <a:gd name="T19" fmla="*/ 99 h 141"/>
                <a:gd name="T20" fmla="*/ 64 w 353"/>
                <a:gd name="T21" fmla="*/ 64 h 141"/>
                <a:gd name="T22" fmla="*/ 67 w 353"/>
                <a:gd name="T23" fmla="*/ 51 h 141"/>
                <a:gd name="T24" fmla="*/ 100 w 353"/>
                <a:gd name="T25" fmla="*/ 51 h 141"/>
                <a:gd name="T26" fmla="*/ 99 w 353"/>
                <a:gd name="T27" fmla="*/ 21 h 141"/>
                <a:gd name="T28" fmla="*/ 67 w 353"/>
                <a:gd name="T29" fmla="*/ 20 h 141"/>
                <a:gd name="T30" fmla="*/ 56 w 353"/>
                <a:gd name="T31" fmla="*/ 99 h 141"/>
                <a:gd name="T32" fmla="*/ 69 w 353"/>
                <a:gd name="T33" fmla="*/ 123 h 141"/>
                <a:gd name="T34" fmla="*/ 104 w 353"/>
                <a:gd name="T35" fmla="*/ 119 h 141"/>
                <a:gd name="T36" fmla="*/ 103 w 353"/>
                <a:gd name="T37" fmla="*/ 79 h 141"/>
                <a:gd name="T38" fmla="*/ 63 w 353"/>
                <a:gd name="T39" fmla="*/ 79 h 141"/>
                <a:gd name="T40" fmla="*/ 214 w 353"/>
                <a:gd name="T41" fmla="*/ 138 h 141"/>
                <a:gd name="T42" fmla="*/ 197 w 353"/>
                <a:gd name="T43" fmla="*/ 31 h 141"/>
                <a:gd name="T44" fmla="*/ 163 w 353"/>
                <a:gd name="T45" fmla="*/ 51 h 141"/>
                <a:gd name="T46" fmla="*/ 188 w 353"/>
                <a:gd name="T47" fmla="*/ 19 h 141"/>
                <a:gd name="T48" fmla="*/ 214 w 353"/>
                <a:gd name="T49" fmla="*/ 0 h 141"/>
                <a:gd name="T50" fmla="*/ 288 w 353"/>
                <a:gd name="T51" fmla="*/ 64 h 141"/>
                <a:gd name="T52" fmla="*/ 268 w 353"/>
                <a:gd name="T53" fmla="*/ 36 h 141"/>
                <a:gd name="T54" fmla="*/ 307 w 353"/>
                <a:gd name="T55" fmla="*/ 0 h 141"/>
                <a:gd name="T56" fmla="*/ 347 w 353"/>
                <a:gd name="T57" fmla="*/ 36 h 141"/>
                <a:gd name="T58" fmla="*/ 327 w 353"/>
                <a:gd name="T59" fmla="*/ 64 h 141"/>
                <a:gd name="T60" fmla="*/ 353 w 353"/>
                <a:gd name="T61" fmla="*/ 99 h 141"/>
                <a:gd name="T62" fmla="*/ 307 w 353"/>
                <a:gd name="T63" fmla="*/ 141 h 141"/>
                <a:gd name="T64" fmla="*/ 262 w 353"/>
                <a:gd name="T65" fmla="*/ 99 h 141"/>
                <a:gd name="T66" fmla="*/ 288 w 353"/>
                <a:gd name="T67" fmla="*/ 64 h 141"/>
                <a:gd name="T68" fmla="*/ 291 w 353"/>
                <a:gd name="T69" fmla="*/ 51 h 141"/>
                <a:gd name="T70" fmla="*/ 324 w 353"/>
                <a:gd name="T71" fmla="*/ 51 h 141"/>
                <a:gd name="T72" fmla="*/ 323 w 353"/>
                <a:gd name="T73" fmla="*/ 21 h 141"/>
                <a:gd name="T74" fmla="*/ 291 w 353"/>
                <a:gd name="T75" fmla="*/ 20 h 141"/>
                <a:gd name="T76" fmla="*/ 280 w 353"/>
                <a:gd name="T77" fmla="*/ 99 h 141"/>
                <a:gd name="T78" fmla="*/ 293 w 353"/>
                <a:gd name="T79" fmla="*/ 123 h 141"/>
                <a:gd name="T80" fmla="*/ 328 w 353"/>
                <a:gd name="T81" fmla="*/ 119 h 141"/>
                <a:gd name="T82" fmla="*/ 327 w 353"/>
                <a:gd name="T83" fmla="*/ 79 h 141"/>
                <a:gd name="T84" fmla="*/ 287 w 353"/>
                <a:gd name="T8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3" h="141">
                  <a:moveTo>
                    <a:pt x="0" y="138"/>
                  </a:moveTo>
                  <a:lnTo>
                    <a:pt x="0" y="119"/>
                  </a:lnTo>
                  <a:lnTo>
                    <a:pt x="19" y="119"/>
                  </a:lnTo>
                  <a:lnTo>
                    <a:pt x="19" y="138"/>
                  </a:lnTo>
                  <a:lnTo>
                    <a:pt x="0" y="138"/>
                  </a:lnTo>
                  <a:close/>
                  <a:moveTo>
                    <a:pt x="64" y="64"/>
                  </a:moveTo>
                  <a:cubicBezTo>
                    <a:pt x="57" y="61"/>
                    <a:pt x="52" y="58"/>
                    <a:pt x="49" y="53"/>
                  </a:cubicBezTo>
                  <a:cubicBezTo>
                    <a:pt x="45" y="48"/>
                    <a:pt x="44" y="42"/>
                    <a:pt x="44" y="36"/>
                  </a:cubicBezTo>
                  <a:cubicBezTo>
                    <a:pt x="44" y="26"/>
                    <a:pt x="47" y="18"/>
                    <a:pt x="55" y="11"/>
                  </a:cubicBezTo>
                  <a:cubicBezTo>
                    <a:pt x="62" y="4"/>
                    <a:pt x="71" y="0"/>
                    <a:pt x="83" y="0"/>
                  </a:cubicBezTo>
                  <a:cubicBezTo>
                    <a:pt x="95" y="0"/>
                    <a:pt x="105" y="4"/>
                    <a:pt x="112" y="11"/>
                  </a:cubicBezTo>
                  <a:cubicBezTo>
                    <a:pt x="120" y="18"/>
                    <a:pt x="123" y="26"/>
                    <a:pt x="123" y="36"/>
                  </a:cubicBezTo>
                  <a:cubicBezTo>
                    <a:pt x="123" y="43"/>
                    <a:pt x="122" y="48"/>
                    <a:pt x="118" y="53"/>
                  </a:cubicBezTo>
                  <a:cubicBezTo>
                    <a:pt x="115" y="58"/>
                    <a:pt x="110" y="61"/>
                    <a:pt x="103" y="64"/>
                  </a:cubicBezTo>
                  <a:cubicBezTo>
                    <a:pt x="111" y="67"/>
                    <a:pt x="118" y="71"/>
                    <a:pt x="122" y="77"/>
                  </a:cubicBezTo>
                  <a:cubicBezTo>
                    <a:pt x="127" y="83"/>
                    <a:pt x="129" y="91"/>
                    <a:pt x="129" y="99"/>
                  </a:cubicBezTo>
                  <a:cubicBezTo>
                    <a:pt x="129" y="111"/>
                    <a:pt x="125" y="121"/>
                    <a:pt x="116" y="129"/>
                  </a:cubicBezTo>
                  <a:cubicBezTo>
                    <a:pt x="108" y="137"/>
                    <a:pt x="97" y="141"/>
                    <a:pt x="83" y="141"/>
                  </a:cubicBezTo>
                  <a:cubicBezTo>
                    <a:pt x="70" y="141"/>
                    <a:pt x="59" y="137"/>
                    <a:pt x="51" y="129"/>
                  </a:cubicBezTo>
                  <a:cubicBezTo>
                    <a:pt x="42" y="121"/>
                    <a:pt x="38" y="111"/>
                    <a:pt x="38" y="99"/>
                  </a:cubicBezTo>
                  <a:cubicBezTo>
                    <a:pt x="38" y="90"/>
                    <a:pt x="41" y="82"/>
                    <a:pt x="45" y="76"/>
                  </a:cubicBezTo>
                  <a:cubicBezTo>
                    <a:pt x="50" y="70"/>
                    <a:pt x="56" y="66"/>
                    <a:pt x="64" y="64"/>
                  </a:cubicBezTo>
                  <a:close/>
                  <a:moveTo>
                    <a:pt x="61" y="35"/>
                  </a:moveTo>
                  <a:cubicBezTo>
                    <a:pt x="61" y="42"/>
                    <a:pt x="63" y="47"/>
                    <a:pt x="67" y="51"/>
                  </a:cubicBezTo>
                  <a:cubicBezTo>
                    <a:pt x="72" y="55"/>
                    <a:pt x="77" y="57"/>
                    <a:pt x="84" y="57"/>
                  </a:cubicBezTo>
                  <a:cubicBezTo>
                    <a:pt x="90" y="57"/>
                    <a:pt x="96" y="55"/>
                    <a:pt x="100" y="51"/>
                  </a:cubicBezTo>
                  <a:cubicBezTo>
                    <a:pt x="104" y="47"/>
                    <a:pt x="106" y="42"/>
                    <a:pt x="106" y="36"/>
                  </a:cubicBezTo>
                  <a:cubicBezTo>
                    <a:pt x="106" y="30"/>
                    <a:pt x="104" y="25"/>
                    <a:pt x="99" y="21"/>
                  </a:cubicBezTo>
                  <a:cubicBezTo>
                    <a:pt x="95" y="16"/>
                    <a:pt x="90" y="14"/>
                    <a:pt x="83" y="14"/>
                  </a:cubicBezTo>
                  <a:cubicBezTo>
                    <a:pt x="77" y="14"/>
                    <a:pt x="72" y="16"/>
                    <a:pt x="67" y="20"/>
                  </a:cubicBezTo>
                  <a:cubicBezTo>
                    <a:pt x="63" y="25"/>
                    <a:pt x="61" y="30"/>
                    <a:pt x="61" y="35"/>
                  </a:cubicBezTo>
                  <a:close/>
                  <a:moveTo>
                    <a:pt x="56" y="99"/>
                  </a:moveTo>
                  <a:cubicBezTo>
                    <a:pt x="56" y="104"/>
                    <a:pt x="57" y="108"/>
                    <a:pt x="59" y="113"/>
                  </a:cubicBezTo>
                  <a:cubicBezTo>
                    <a:pt x="61" y="117"/>
                    <a:pt x="65" y="121"/>
                    <a:pt x="69" y="123"/>
                  </a:cubicBezTo>
                  <a:cubicBezTo>
                    <a:pt x="74" y="126"/>
                    <a:pt x="79" y="127"/>
                    <a:pt x="84" y="127"/>
                  </a:cubicBezTo>
                  <a:cubicBezTo>
                    <a:pt x="92" y="127"/>
                    <a:pt x="98" y="124"/>
                    <a:pt x="104" y="119"/>
                  </a:cubicBezTo>
                  <a:cubicBezTo>
                    <a:pt x="109" y="114"/>
                    <a:pt x="111" y="107"/>
                    <a:pt x="111" y="99"/>
                  </a:cubicBezTo>
                  <a:cubicBezTo>
                    <a:pt x="111" y="91"/>
                    <a:pt x="109" y="85"/>
                    <a:pt x="103" y="79"/>
                  </a:cubicBezTo>
                  <a:cubicBezTo>
                    <a:pt x="98" y="74"/>
                    <a:pt x="91" y="71"/>
                    <a:pt x="83" y="71"/>
                  </a:cubicBezTo>
                  <a:cubicBezTo>
                    <a:pt x="75" y="71"/>
                    <a:pt x="69" y="74"/>
                    <a:pt x="63" y="79"/>
                  </a:cubicBezTo>
                  <a:cubicBezTo>
                    <a:pt x="58" y="84"/>
                    <a:pt x="56" y="91"/>
                    <a:pt x="56" y="99"/>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1" name="Freeform 27"/>
            <p:cNvSpPr>
              <a:spLocks noEditPoints="1"/>
            </p:cNvSpPr>
            <p:nvPr/>
          </p:nvSpPr>
          <p:spPr bwMode="auto">
            <a:xfrm>
              <a:off x="1938020" y="718185"/>
              <a:ext cx="120650" cy="83820"/>
            </a:xfrm>
            <a:custGeom>
              <a:avLst/>
              <a:gdLst>
                <a:gd name="T0" fmla="*/ 26 w 202"/>
                <a:gd name="T1" fmla="*/ 64 h 141"/>
                <a:gd name="T2" fmla="*/ 11 w 202"/>
                <a:gd name="T3" fmla="*/ 53 h 141"/>
                <a:gd name="T4" fmla="*/ 6 w 202"/>
                <a:gd name="T5" fmla="*/ 36 h 141"/>
                <a:gd name="T6" fmla="*/ 17 w 202"/>
                <a:gd name="T7" fmla="*/ 11 h 141"/>
                <a:gd name="T8" fmla="*/ 45 w 202"/>
                <a:gd name="T9" fmla="*/ 0 h 141"/>
                <a:gd name="T10" fmla="*/ 74 w 202"/>
                <a:gd name="T11" fmla="*/ 11 h 141"/>
                <a:gd name="T12" fmla="*/ 85 w 202"/>
                <a:gd name="T13" fmla="*/ 36 h 141"/>
                <a:gd name="T14" fmla="*/ 80 w 202"/>
                <a:gd name="T15" fmla="*/ 53 h 141"/>
                <a:gd name="T16" fmla="*/ 65 w 202"/>
                <a:gd name="T17" fmla="*/ 64 h 141"/>
                <a:gd name="T18" fmla="*/ 84 w 202"/>
                <a:gd name="T19" fmla="*/ 77 h 141"/>
                <a:gd name="T20" fmla="*/ 91 w 202"/>
                <a:gd name="T21" fmla="*/ 99 h 141"/>
                <a:gd name="T22" fmla="*/ 78 w 202"/>
                <a:gd name="T23" fmla="*/ 129 h 141"/>
                <a:gd name="T24" fmla="*/ 45 w 202"/>
                <a:gd name="T25" fmla="*/ 141 h 141"/>
                <a:gd name="T26" fmla="*/ 13 w 202"/>
                <a:gd name="T27" fmla="*/ 129 h 141"/>
                <a:gd name="T28" fmla="*/ 0 w 202"/>
                <a:gd name="T29" fmla="*/ 99 h 141"/>
                <a:gd name="T30" fmla="*/ 7 w 202"/>
                <a:gd name="T31" fmla="*/ 76 h 141"/>
                <a:gd name="T32" fmla="*/ 26 w 202"/>
                <a:gd name="T33" fmla="*/ 64 h 141"/>
                <a:gd name="T34" fmla="*/ 23 w 202"/>
                <a:gd name="T35" fmla="*/ 35 h 141"/>
                <a:gd name="T36" fmla="*/ 29 w 202"/>
                <a:gd name="T37" fmla="*/ 51 h 141"/>
                <a:gd name="T38" fmla="*/ 46 w 202"/>
                <a:gd name="T39" fmla="*/ 57 h 141"/>
                <a:gd name="T40" fmla="*/ 62 w 202"/>
                <a:gd name="T41" fmla="*/ 51 h 141"/>
                <a:gd name="T42" fmla="*/ 68 w 202"/>
                <a:gd name="T43" fmla="*/ 36 h 141"/>
                <a:gd name="T44" fmla="*/ 61 w 202"/>
                <a:gd name="T45" fmla="*/ 21 h 141"/>
                <a:gd name="T46" fmla="*/ 45 w 202"/>
                <a:gd name="T47" fmla="*/ 14 h 141"/>
                <a:gd name="T48" fmla="*/ 29 w 202"/>
                <a:gd name="T49" fmla="*/ 20 h 141"/>
                <a:gd name="T50" fmla="*/ 23 w 202"/>
                <a:gd name="T51" fmla="*/ 35 h 141"/>
                <a:gd name="T52" fmla="*/ 18 w 202"/>
                <a:gd name="T53" fmla="*/ 99 h 141"/>
                <a:gd name="T54" fmla="*/ 21 w 202"/>
                <a:gd name="T55" fmla="*/ 113 h 141"/>
                <a:gd name="T56" fmla="*/ 31 w 202"/>
                <a:gd name="T57" fmla="*/ 123 h 141"/>
                <a:gd name="T58" fmla="*/ 46 w 202"/>
                <a:gd name="T59" fmla="*/ 127 h 141"/>
                <a:gd name="T60" fmla="*/ 66 w 202"/>
                <a:gd name="T61" fmla="*/ 119 h 141"/>
                <a:gd name="T62" fmla="*/ 73 w 202"/>
                <a:gd name="T63" fmla="*/ 99 h 141"/>
                <a:gd name="T64" fmla="*/ 65 w 202"/>
                <a:gd name="T65" fmla="*/ 79 h 141"/>
                <a:gd name="T66" fmla="*/ 45 w 202"/>
                <a:gd name="T67" fmla="*/ 71 h 141"/>
                <a:gd name="T68" fmla="*/ 25 w 202"/>
                <a:gd name="T69" fmla="*/ 79 h 141"/>
                <a:gd name="T70" fmla="*/ 18 w 202"/>
                <a:gd name="T71" fmla="*/ 99 h 141"/>
                <a:gd name="T72" fmla="*/ 112 w 202"/>
                <a:gd name="T73" fmla="*/ 71 h 141"/>
                <a:gd name="T74" fmla="*/ 117 w 202"/>
                <a:gd name="T75" fmla="*/ 31 h 141"/>
                <a:gd name="T76" fmla="*/ 132 w 202"/>
                <a:gd name="T77" fmla="*/ 8 h 141"/>
                <a:gd name="T78" fmla="*/ 157 w 202"/>
                <a:gd name="T79" fmla="*/ 0 h 141"/>
                <a:gd name="T80" fmla="*/ 177 w 202"/>
                <a:gd name="T81" fmla="*/ 5 h 141"/>
                <a:gd name="T82" fmla="*/ 190 w 202"/>
                <a:gd name="T83" fmla="*/ 18 h 141"/>
                <a:gd name="T84" fmla="*/ 199 w 202"/>
                <a:gd name="T85" fmla="*/ 38 h 141"/>
                <a:gd name="T86" fmla="*/ 202 w 202"/>
                <a:gd name="T87" fmla="*/ 71 h 141"/>
                <a:gd name="T88" fmla="*/ 197 w 202"/>
                <a:gd name="T89" fmla="*/ 110 h 141"/>
                <a:gd name="T90" fmla="*/ 182 w 202"/>
                <a:gd name="T91" fmla="*/ 133 h 141"/>
                <a:gd name="T92" fmla="*/ 157 w 202"/>
                <a:gd name="T93" fmla="*/ 141 h 141"/>
                <a:gd name="T94" fmla="*/ 126 w 202"/>
                <a:gd name="T95" fmla="*/ 126 h 141"/>
                <a:gd name="T96" fmla="*/ 112 w 202"/>
                <a:gd name="T97" fmla="*/ 71 h 141"/>
                <a:gd name="T98" fmla="*/ 130 w 202"/>
                <a:gd name="T99" fmla="*/ 71 h 141"/>
                <a:gd name="T100" fmla="*/ 138 w 202"/>
                <a:gd name="T101" fmla="*/ 116 h 141"/>
                <a:gd name="T102" fmla="*/ 157 w 202"/>
                <a:gd name="T103" fmla="*/ 127 h 141"/>
                <a:gd name="T104" fmla="*/ 177 w 202"/>
                <a:gd name="T105" fmla="*/ 116 h 141"/>
                <a:gd name="T106" fmla="*/ 185 w 202"/>
                <a:gd name="T107" fmla="*/ 71 h 141"/>
                <a:gd name="T108" fmla="*/ 177 w 202"/>
                <a:gd name="T109" fmla="*/ 26 h 141"/>
                <a:gd name="T110" fmla="*/ 157 w 202"/>
                <a:gd name="T111" fmla="*/ 14 h 141"/>
                <a:gd name="T112" fmla="*/ 138 w 202"/>
                <a:gd name="T113" fmla="*/ 24 h 141"/>
                <a:gd name="T114" fmla="*/ 130 w 202"/>
                <a:gd name="T11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2" name="Freeform 28"/>
            <p:cNvSpPr>
              <a:spLocks noEditPoints="1"/>
            </p:cNvSpPr>
            <p:nvPr/>
          </p:nvSpPr>
          <p:spPr bwMode="auto">
            <a:xfrm>
              <a:off x="2477770" y="718185"/>
              <a:ext cx="210185" cy="8382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204 w 353"/>
                <a:gd name="T27" fmla="*/ 138 h 141"/>
                <a:gd name="T28" fmla="*/ 145 w 353"/>
                <a:gd name="T29" fmla="*/ 105 h 141"/>
                <a:gd name="T30" fmla="*/ 208 w 353"/>
                <a:gd name="T31" fmla="*/ 1 h 141"/>
                <a:gd name="T32" fmla="*/ 221 w 353"/>
                <a:gd name="T33" fmla="*/ 90 h 141"/>
                <a:gd name="T34" fmla="*/ 240 w 353"/>
                <a:gd name="T35" fmla="*/ 105 h 141"/>
                <a:gd name="T36" fmla="*/ 221 w 353"/>
                <a:gd name="T37" fmla="*/ 138 h 141"/>
                <a:gd name="T38" fmla="*/ 204 w 353"/>
                <a:gd name="T39" fmla="*/ 90 h 141"/>
                <a:gd name="T40" fmla="*/ 161 w 353"/>
                <a:gd name="T41" fmla="*/ 90 h 141"/>
                <a:gd name="T42" fmla="*/ 262 w 353"/>
                <a:gd name="T43" fmla="*/ 102 h 141"/>
                <a:gd name="T44" fmla="*/ 289 w 353"/>
                <a:gd name="T45" fmla="*/ 120 h 141"/>
                <a:gd name="T46" fmla="*/ 327 w 353"/>
                <a:gd name="T47" fmla="*/ 118 h 141"/>
                <a:gd name="T48" fmla="*/ 328 w 353"/>
                <a:gd name="T49" fmla="*/ 71 h 141"/>
                <a:gd name="T50" fmla="*/ 292 w 353"/>
                <a:gd name="T51" fmla="*/ 66 h 141"/>
                <a:gd name="T52" fmla="*/ 265 w 353"/>
                <a:gd name="T53" fmla="*/ 73 h 141"/>
                <a:gd name="T54" fmla="*/ 347 w 353"/>
                <a:gd name="T55" fmla="*/ 3 h 141"/>
                <a:gd name="T56" fmla="*/ 292 w 353"/>
                <a:gd name="T57" fmla="*/ 19 h 141"/>
                <a:gd name="T58" fmla="*/ 311 w 353"/>
                <a:gd name="T59" fmla="*/ 47 h 141"/>
                <a:gd name="T60" fmla="*/ 353 w 353"/>
                <a:gd name="T61" fmla="*/ 92 h 141"/>
                <a:gd name="T62" fmla="*/ 307 w 353"/>
                <a:gd name="T63" fmla="*/ 141 h 141"/>
                <a:gd name="T64" fmla="*/ 262 w 353"/>
                <a:gd name="T6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04" y="138"/>
                  </a:moveTo>
                  <a:lnTo>
                    <a:pt x="204" y="105"/>
                  </a:lnTo>
                  <a:lnTo>
                    <a:pt x="145" y="105"/>
                  </a:lnTo>
                  <a:lnTo>
                    <a:pt x="145" y="90"/>
                  </a:lnTo>
                  <a:lnTo>
                    <a:pt x="208" y="1"/>
                  </a:lnTo>
                  <a:lnTo>
                    <a:pt x="221" y="1"/>
                  </a:lnTo>
                  <a:lnTo>
                    <a:pt x="221" y="90"/>
                  </a:lnTo>
                  <a:lnTo>
                    <a:pt x="240" y="90"/>
                  </a:lnTo>
                  <a:lnTo>
                    <a:pt x="240" y="105"/>
                  </a:lnTo>
                  <a:lnTo>
                    <a:pt x="221" y="105"/>
                  </a:lnTo>
                  <a:lnTo>
                    <a:pt x="221" y="138"/>
                  </a:lnTo>
                  <a:lnTo>
                    <a:pt x="204" y="138"/>
                  </a:lnTo>
                  <a:close/>
                  <a:moveTo>
                    <a:pt x="204" y="90"/>
                  </a:moveTo>
                  <a:lnTo>
                    <a:pt x="204" y="28"/>
                  </a:lnTo>
                  <a:lnTo>
                    <a:pt x="161" y="90"/>
                  </a:lnTo>
                  <a:lnTo>
                    <a:pt x="204" y="90"/>
                  </a:ln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3" name="Freeform 29"/>
            <p:cNvSpPr>
              <a:spLocks noEditPoints="1"/>
            </p:cNvSpPr>
            <p:nvPr/>
          </p:nvSpPr>
          <p:spPr bwMode="auto">
            <a:xfrm>
              <a:off x="3106420" y="718185"/>
              <a:ext cx="209550" cy="83820"/>
            </a:xfrm>
            <a:custGeom>
              <a:avLst/>
              <a:gdLst>
                <a:gd name="T0" fmla="*/ 0 w 352"/>
                <a:gd name="T1" fmla="*/ 119 h 141"/>
                <a:gd name="T2" fmla="*/ 19 w 352"/>
                <a:gd name="T3" fmla="*/ 138 h 141"/>
                <a:gd name="T4" fmla="*/ 126 w 352"/>
                <a:gd name="T5" fmla="*/ 35 h 141"/>
                <a:gd name="T6" fmla="*/ 103 w 352"/>
                <a:gd name="T7" fmla="*/ 21 h 141"/>
                <a:gd name="T8" fmla="*/ 72 w 352"/>
                <a:gd name="T9" fmla="*/ 19 h 141"/>
                <a:gd name="T10" fmla="*/ 54 w 352"/>
                <a:gd name="T11" fmla="*/ 67 h 141"/>
                <a:gd name="T12" fmla="*/ 88 w 352"/>
                <a:gd name="T13" fmla="*/ 49 h 141"/>
                <a:gd name="T14" fmla="*/ 128 w 352"/>
                <a:gd name="T15" fmla="*/ 94 h 141"/>
                <a:gd name="T16" fmla="*/ 107 w 352"/>
                <a:gd name="T17" fmla="*/ 135 h 141"/>
                <a:gd name="T18" fmla="*/ 51 w 352"/>
                <a:gd name="T19" fmla="*/ 125 h 141"/>
                <a:gd name="T20" fmla="*/ 52 w 352"/>
                <a:gd name="T21" fmla="*/ 16 h 141"/>
                <a:gd name="T22" fmla="*/ 114 w 352"/>
                <a:gd name="T23" fmla="*/ 10 h 141"/>
                <a:gd name="T24" fmla="*/ 57 w 352"/>
                <a:gd name="T25" fmla="*/ 94 h 141"/>
                <a:gd name="T26" fmla="*/ 71 w 352"/>
                <a:gd name="T27" fmla="*/ 123 h 141"/>
                <a:gd name="T28" fmla="*/ 103 w 352"/>
                <a:gd name="T29" fmla="*/ 118 h 141"/>
                <a:gd name="T30" fmla="*/ 104 w 352"/>
                <a:gd name="T31" fmla="*/ 72 h 141"/>
                <a:gd name="T32" fmla="*/ 65 w 352"/>
                <a:gd name="T33" fmla="*/ 72 h 141"/>
                <a:gd name="T34" fmla="*/ 153 w 352"/>
                <a:gd name="T35" fmla="*/ 107 h 141"/>
                <a:gd name="T36" fmla="*/ 177 w 352"/>
                <a:gd name="T37" fmla="*/ 122 h 141"/>
                <a:gd name="T38" fmla="*/ 206 w 352"/>
                <a:gd name="T39" fmla="*/ 123 h 141"/>
                <a:gd name="T40" fmla="*/ 221 w 352"/>
                <a:gd name="T41" fmla="*/ 98 h 141"/>
                <a:gd name="T42" fmla="*/ 224 w 352"/>
                <a:gd name="T43" fmla="*/ 74 h 141"/>
                <a:gd name="T44" fmla="*/ 191 w 352"/>
                <a:gd name="T45" fmla="*/ 92 h 141"/>
                <a:gd name="T46" fmla="*/ 150 w 352"/>
                <a:gd name="T47" fmla="*/ 47 h 141"/>
                <a:gd name="T48" fmla="*/ 194 w 352"/>
                <a:gd name="T49" fmla="*/ 0 h 141"/>
                <a:gd name="T50" fmla="*/ 235 w 352"/>
                <a:gd name="T51" fmla="*/ 28 h 141"/>
                <a:gd name="T52" fmla="*/ 235 w 352"/>
                <a:gd name="T53" fmla="*/ 109 h 141"/>
                <a:gd name="T54" fmla="*/ 192 w 352"/>
                <a:gd name="T55" fmla="*/ 141 h 141"/>
                <a:gd name="T56" fmla="*/ 153 w 352"/>
                <a:gd name="T57" fmla="*/ 107 h 141"/>
                <a:gd name="T58" fmla="*/ 214 w 352"/>
                <a:gd name="T59" fmla="*/ 23 h 141"/>
                <a:gd name="T60" fmla="*/ 176 w 352"/>
                <a:gd name="T61" fmla="*/ 24 h 141"/>
                <a:gd name="T62" fmla="*/ 176 w 352"/>
                <a:gd name="T63" fmla="*/ 69 h 141"/>
                <a:gd name="T64" fmla="*/ 214 w 352"/>
                <a:gd name="T65" fmla="*/ 69 h 141"/>
                <a:gd name="T66" fmla="*/ 262 w 352"/>
                <a:gd name="T67" fmla="*/ 71 h 141"/>
                <a:gd name="T68" fmla="*/ 282 w 352"/>
                <a:gd name="T69" fmla="*/ 8 h 141"/>
                <a:gd name="T70" fmla="*/ 327 w 352"/>
                <a:gd name="T71" fmla="*/ 5 h 141"/>
                <a:gd name="T72" fmla="*/ 349 w 352"/>
                <a:gd name="T73" fmla="*/ 38 h 141"/>
                <a:gd name="T74" fmla="*/ 347 w 352"/>
                <a:gd name="T75" fmla="*/ 110 h 141"/>
                <a:gd name="T76" fmla="*/ 307 w 352"/>
                <a:gd name="T77" fmla="*/ 141 h 141"/>
                <a:gd name="T78" fmla="*/ 262 w 352"/>
                <a:gd name="T79" fmla="*/ 71 h 141"/>
                <a:gd name="T80" fmla="*/ 288 w 352"/>
                <a:gd name="T81" fmla="*/ 116 h 141"/>
                <a:gd name="T82" fmla="*/ 327 w 352"/>
                <a:gd name="T83" fmla="*/ 116 h 141"/>
                <a:gd name="T84" fmla="*/ 327 w 352"/>
                <a:gd name="T85" fmla="*/ 26 h 141"/>
                <a:gd name="T86" fmla="*/ 288 w 352"/>
                <a:gd name="T87"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2" h="141">
                  <a:moveTo>
                    <a:pt x="0" y="138"/>
                  </a:moveTo>
                  <a:lnTo>
                    <a:pt x="0" y="119"/>
                  </a:lnTo>
                  <a:lnTo>
                    <a:pt x="19" y="119"/>
                  </a:lnTo>
                  <a:lnTo>
                    <a:pt x="19" y="138"/>
                  </a:lnTo>
                  <a:lnTo>
                    <a:pt x="0" y="138"/>
                  </a:lnTo>
                  <a:close/>
                  <a:moveTo>
                    <a:pt x="126" y="35"/>
                  </a:moveTo>
                  <a:lnTo>
                    <a:pt x="109" y="36"/>
                  </a:lnTo>
                  <a:cubicBezTo>
                    <a:pt x="108" y="29"/>
                    <a:pt x="106" y="24"/>
                    <a:pt x="103" y="21"/>
                  </a:cubicBezTo>
                  <a:cubicBezTo>
                    <a:pt x="98" y="17"/>
                    <a:pt x="93" y="14"/>
                    <a:pt x="86" y="14"/>
                  </a:cubicBezTo>
                  <a:cubicBezTo>
                    <a:pt x="81" y="14"/>
                    <a:pt x="76" y="16"/>
                    <a:pt x="72" y="19"/>
                  </a:cubicBezTo>
                  <a:cubicBezTo>
                    <a:pt x="67" y="23"/>
                    <a:pt x="62" y="28"/>
                    <a:pt x="59" y="36"/>
                  </a:cubicBezTo>
                  <a:cubicBezTo>
                    <a:pt x="56" y="43"/>
                    <a:pt x="55" y="54"/>
                    <a:pt x="54" y="67"/>
                  </a:cubicBezTo>
                  <a:cubicBezTo>
                    <a:pt x="58" y="61"/>
                    <a:pt x="63" y="57"/>
                    <a:pt x="69" y="54"/>
                  </a:cubicBezTo>
                  <a:cubicBezTo>
                    <a:pt x="75" y="51"/>
                    <a:pt x="81" y="49"/>
                    <a:pt x="88" y="49"/>
                  </a:cubicBezTo>
                  <a:cubicBezTo>
                    <a:pt x="99" y="49"/>
                    <a:pt x="109" y="53"/>
                    <a:pt x="117" y="62"/>
                  </a:cubicBezTo>
                  <a:cubicBezTo>
                    <a:pt x="125" y="70"/>
                    <a:pt x="128" y="81"/>
                    <a:pt x="128" y="94"/>
                  </a:cubicBezTo>
                  <a:cubicBezTo>
                    <a:pt x="128" y="102"/>
                    <a:pt x="127" y="110"/>
                    <a:pt x="123" y="118"/>
                  </a:cubicBezTo>
                  <a:cubicBezTo>
                    <a:pt x="119" y="125"/>
                    <a:pt x="114" y="131"/>
                    <a:pt x="107" y="135"/>
                  </a:cubicBezTo>
                  <a:cubicBezTo>
                    <a:pt x="101" y="139"/>
                    <a:pt x="94" y="141"/>
                    <a:pt x="85" y="141"/>
                  </a:cubicBezTo>
                  <a:cubicBezTo>
                    <a:pt x="71" y="141"/>
                    <a:pt x="60" y="136"/>
                    <a:pt x="51" y="125"/>
                  </a:cubicBezTo>
                  <a:cubicBezTo>
                    <a:pt x="42" y="115"/>
                    <a:pt x="38" y="98"/>
                    <a:pt x="38" y="74"/>
                  </a:cubicBezTo>
                  <a:cubicBezTo>
                    <a:pt x="38" y="48"/>
                    <a:pt x="43" y="28"/>
                    <a:pt x="52" y="16"/>
                  </a:cubicBezTo>
                  <a:cubicBezTo>
                    <a:pt x="61" y="6"/>
                    <a:pt x="72" y="0"/>
                    <a:pt x="87" y="0"/>
                  </a:cubicBezTo>
                  <a:cubicBezTo>
                    <a:pt x="98" y="0"/>
                    <a:pt x="107" y="4"/>
                    <a:pt x="114" y="10"/>
                  </a:cubicBezTo>
                  <a:cubicBezTo>
                    <a:pt x="121" y="16"/>
                    <a:pt x="125" y="24"/>
                    <a:pt x="126" y="35"/>
                  </a:cubicBezTo>
                  <a:close/>
                  <a:moveTo>
                    <a:pt x="57" y="94"/>
                  </a:moveTo>
                  <a:cubicBezTo>
                    <a:pt x="57" y="100"/>
                    <a:pt x="58" y="105"/>
                    <a:pt x="61" y="111"/>
                  </a:cubicBezTo>
                  <a:cubicBezTo>
                    <a:pt x="63" y="116"/>
                    <a:pt x="67" y="120"/>
                    <a:pt x="71" y="123"/>
                  </a:cubicBezTo>
                  <a:cubicBezTo>
                    <a:pt x="76" y="126"/>
                    <a:pt x="80" y="127"/>
                    <a:pt x="85" y="127"/>
                  </a:cubicBezTo>
                  <a:cubicBezTo>
                    <a:pt x="92" y="127"/>
                    <a:pt x="98" y="124"/>
                    <a:pt x="103" y="118"/>
                  </a:cubicBezTo>
                  <a:cubicBezTo>
                    <a:pt x="109" y="113"/>
                    <a:pt x="111" y="105"/>
                    <a:pt x="111" y="95"/>
                  </a:cubicBezTo>
                  <a:cubicBezTo>
                    <a:pt x="111" y="85"/>
                    <a:pt x="109" y="78"/>
                    <a:pt x="104" y="72"/>
                  </a:cubicBezTo>
                  <a:cubicBezTo>
                    <a:pt x="99" y="67"/>
                    <a:pt x="92" y="64"/>
                    <a:pt x="84" y="64"/>
                  </a:cubicBezTo>
                  <a:cubicBezTo>
                    <a:pt x="77" y="64"/>
                    <a:pt x="70" y="67"/>
                    <a:pt x="65" y="72"/>
                  </a:cubicBezTo>
                  <a:cubicBezTo>
                    <a:pt x="60" y="78"/>
                    <a:pt x="57" y="85"/>
                    <a:pt x="57" y="94"/>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4" name="Freeform 30"/>
            <p:cNvSpPr>
              <a:spLocks noEditPoints="1"/>
            </p:cNvSpPr>
            <p:nvPr/>
          </p:nvSpPr>
          <p:spPr bwMode="auto">
            <a:xfrm>
              <a:off x="1938020" y="908685"/>
              <a:ext cx="120650" cy="83820"/>
            </a:xfrm>
            <a:custGeom>
              <a:avLst/>
              <a:gdLst>
                <a:gd name="T0" fmla="*/ 26 w 202"/>
                <a:gd name="T1" fmla="*/ 64 h 141"/>
                <a:gd name="T2" fmla="*/ 11 w 202"/>
                <a:gd name="T3" fmla="*/ 53 h 141"/>
                <a:gd name="T4" fmla="*/ 6 w 202"/>
                <a:gd name="T5" fmla="*/ 36 h 141"/>
                <a:gd name="T6" fmla="*/ 17 w 202"/>
                <a:gd name="T7" fmla="*/ 11 h 141"/>
                <a:gd name="T8" fmla="*/ 45 w 202"/>
                <a:gd name="T9" fmla="*/ 0 h 141"/>
                <a:gd name="T10" fmla="*/ 74 w 202"/>
                <a:gd name="T11" fmla="*/ 11 h 141"/>
                <a:gd name="T12" fmla="*/ 85 w 202"/>
                <a:gd name="T13" fmla="*/ 36 h 141"/>
                <a:gd name="T14" fmla="*/ 80 w 202"/>
                <a:gd name="T15" fmla="*/ 53 h 141"/>
                <a:gd name="T16" fmla="*/ 65 w 202"/>
                <a:gd name="T17" fmla="*/ 64 h 141"/>
                <a:gd name="T18" fmla="*/ 84 w 202"/>
                <a:gd name="T19" fmla="*/ 77 h 141"/>
                <a:gd name="T20" fmla="*/ 91 w 202"/>
                <a:gd name="T21" fmla="*/ 99 h 141"/>
                <a:gd name="T22" fmla="*/ 78 w 202"/>
                <a:gd name="T23" fmla="*/ 129 h 141"/>
                <a:gd name="T24" fmla="*/ 45 w 202"/>
                <a:gd name="T25" fmla="*/ 141 h 141"/>
                <a:gd name="T26" fmla="*/ 13 w 202"/>
                <a:gd name="T27" fmla="*/ 129 h 141"/>
                <a:gd name="T28" fmla="*/ 0 w 202"/>
                <a:gd name="T29" fmla="*/ 99 h 141"/>
                <a:gd name="T30" fmla="*/ 7 w 202"/>
                <a:gd name="T31" fmla="*/ 76 h 141"/>
                <a:gd name="T32" fmla="*/ 26 w 202"/>
                <a:gd name="T33" fmla="*/ 64 h 141"/>
                <a:gd name="T34" fmla="*/ 23 w 202"/>
                <a:gd name="T35" fmla="*/ 35 h 141"/>
                <a:gd name="T36" fmla="*/ 29 w 202"/>
                <a:gd name="T37" fmla="*/ 51 h 141"/>
                <a:gd name="T38" fmla="*/ 46 w 202"/>
                <a:gd name="T39" fmla="*/ 57 h 141"/>
                <a:gd name="T40" fmla="*/ 62 w 202"/>
                <a:gd name="T41" fmla="*/ 51 h 141"/>
                <a:gd name="T42" fmla="*/ 68 w 202"/>
                <a:gd name="T43" fmla="*/ 36 h 141"/>
                <a:gd name="T44" fmla="*/ 61 w 202"/>
                <a:gd name="T45" fmla="*/ 21 h 141"/>
                <a:gd name="T46" fmla="*/ 45 w 202"/>
                <a:gd name="T47" fmla="*/ 14 h 141"/>
                <a:gd name="T48" fmla="*/ 29 w 202"/>
                <a:gd name="T49" fmla="*/ 20 h 141"/>
                <a:gd name="T50" fmla="*/ 23 w 202"/>
                <a:gd name="T51" fmla="*/ 35 h 141"/>
                <a:gd name="T52" fmla="*/ 18 w 202"/>
                <a:gd name="T53" fmla="*/ 99 h 141"/>
                <a:gd name="T54" fmla="*/ 21 w 202"/>
                <a:gd name="T55" fmla="*/ 113 h 141"/>
                <a:gd name="T56" fmla="*/ 31 w 202"/>
                <a:gd name="T57" fmla="*/ 123 h 141"/>
                <a:gd name="T58" fmla="*/ 46 w 202"/>
                <a:gd name="T59" fmla="*/ 127 h 141"/>
                <a:gd name="T60" fmla="*/ 66 w 202"/>
                <a:gd name="T61" fmla="*/ 119 h 141"/>
                <a:gd name="T62" fmla="*/ 73 w 202"/>
                <a:gd name="T63" fmla="*/ 99 h 141"/>
                <a:gd name="T64" fmla="*/ 65 w 202"/>
                <a:gd name="T65" fmla="*/ 79 h 141"/>
                <a:gd name="T66" fmla="*/ 45 w 202"/>
                <a:gd name="T67" fmla="*/ 71 h 141"/>
                <a:gd name="T68" fmla="*/ 25 w 202"/>
                <a:gd name="T69" fmla="*/ 79 h 141"/>
                <a:gd name="T70" fmla="*/ 18 w 202"/>
                <a:gd name="T71" fmla="*/ 99 h 141"/>
                <a:gd name="T72" fmla="*/ 112 w 202"/>
                <a:gd name="T73" fmla="*/ 71 h 141"/>
                <a:gd name="T74" fmla="*/ 117 w 202"/>
                <a:gd name="T75" fmla="*/ 31 h 141"/>
                <a:gd name="T76" fmla="*/ 132 w 202"/>
                <a:gd name="T77" fmla="*/ 8 h 141"/>
                <a:gd name="T78" fmla="*/ 157 w 202"/>
                <a:gd name="T79" fmla="*/ 0 h 141"/>
                <a:gd name="T80" fmla="*/ 177 w 202"/>
                <a:gd name="T81" fmla="*/ 5 h 141"/>
                <a:gd name="T82" fmla="*/ 190 w 202"/>
                <a:gd name="T83" fmla="*/ 18 h 141"/>
                <a:gd name="T84" fmla="*/ 199 w 202"/>
                <a:gd name="T85" fmla="*/ 38 h 141"/>
                <a:gd name="T86" fmla="*/ 202 w 202"/>
                <a:gd name="T87" fmla="*/ 71 h 141"/>
                <a:gd name="T88" fmla="*/ 197 w 202"/>
                <a:gd name="T89" fmla="*/ 110 h 141"/>
                <a:gd name="T90" fmla="*/ 182 w 202"/>
                <a:gd name="T91" fmla="*/ 133 h 141"/>
                <a:gd name="T92" fmla="*/ 157 w 202"/>
                <a:gd name="T93" fmla="*/ 141 h 141"/>
                <a:gd name="T94" fmla="*/ 126 w 202"/>
                <a:gd name="T95" fmla="*/ 126 h 141"/>
                <a:gd name="T96" fmla="*/ 112 w 202"/>
                <a:gd name="T97" fmla="*/ 71 h 141"/>
                <a:gd name="T98" fmla="*/ 130 w 202"/>
                <a:gd name="T99" fmla="*/ 71 h 141"/>
                <a:gd name="T100" fmla="*/ 138 w 202"/>
                <a:gd name="T101" fmla="*/ 116 h 141"/>
                <a:gd name="T102" fmla="*/ 157 w 202"/>
                <a:gd name="T103" fmla="*/ 127 h 141"/>
                <a:gd name="T104" fmla="*/ 177 w 202"/>
                <a:gd name="T105" fmla="*/ 116 h 141"/>
                <a:gd name="T106" fmla="*/ 185 w 202"/>
                <a:gd name="T107" fmla="*/ 71 h 141"/>
                <a:gd name="T108" fmla="*/ 177 w 202"/>
                <a:gd name="T109" fmla="*/ 26 h 141"/>
                <a:gd name="T110" fmla="*/ 157 w 202"/>
                <a:gd name="T111" fmla="*/ 14 h 141"/>
                <a:gd name="T112" fmla="*/ 138 w 202"/>
                <a:gd name="T113" fmla="*/ 24 h 141"/>
                <a:gd name="T114" fmla="*/ 130 w 202"/>
                <a:gd name="T115"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41">
                  <a:moveTo>
                    <a:pt x="26" y="64"/>
                  </a:moveTo>
                  <a:cubicBezTo>
                    <a:pt x="19" y="61"/>
                    <a:pt x="14" y="58"/>
                    <a:pt x="11" y="53"/>
                  </a:cubicBezTo>
                  <a:cubicBezTo>
                    <a:pt x="7" y="48"/>
                    <a:pt x="6" y="42"/>
                    <a:pt x="6" y="36"/>
                  </a:cubicBezTo>
                  <a:cubicBezTo>
                    <a:pt x="6" y="26"/>
                    <a:pt x="9" y="18"/>
                    <a:pt x="17" y="11"/>
                  </a:cubicBezTo>
                  <a:cubicBezTo>
                    <a:pt x="24" y="4"/>
                    <a:pt x="33" y="0"/>
                    <a:pt x="45" y="0"/>
                  </a:cubicBezTo>
                  <a:cubicBezTo>
                    <a:pt x="57" y="0"/>
                    <a:pt x="67" y="4"/>
                    <a:pt x="74" y="11"/>
                  </a:cubicBezTo>
                  <a:cubicBezTo>
                    <a:pt x="82" y="18"/>
                    <a:pt x="85" y="26"/>
                    <a:pt x="85" y="36"/>
                  </a:cubicBezTo>
                  <a:cubicBezTo>
                    <a:pt x="85" y="43"/>
                    <a:pt x="84" y="48"/>
                    <a:pt x="80" y="53"/>
                  </a:cubicBezTo>
                  <a:cubicBezTo>
                    <a:pt x="77" y="58"/>
                    <a:pt x="72" y="61"/>
                    <a:pt x="65" y="64"/>
                  </a:cubicBezTo>
                  <a:cubicBezTo>
                    <a:pt x="73" y="67"/>
                    <a:pt x="80" y="71"/>
                    <a:pt x="84" y="77"/>
                  </a:cubicBezTo>
                  <a:cubicBezTo>
                    <a:pt x="89" y="83"/>
                    <a:pt x="91" y="91"/>
                    <a:pt x="91" y="99"/>
                  </a:cubicBezTo>
                  <a:cubicBezTo>
                    <a:pt x="91" y="111"/>
                    <a:pt x="87" y="121"/>
                    <a:pt x="78" y="129"/>
                  </a:cubicBezTo>
                  <a:cubicBezTo>
                    <a:pt x="70" y="137"/>
                    <a:pt x="59" y="141"/>
                    <a:pt x="45" y="141"/>
                  </a:cubicBezTo>
                  <a:cubicBezTo>
                    <a:pt x="32" y="141"/>
                    <a:pt x="21" y="137"/>
                    <a:pt x="13" y="129"/>
                  </a:cubicBezTo>
                  <a:cubicBezTo>
                    <a:pt x="4" y="121"/>
                    <a:pt x="0" y="111"/>
                    <a:pt x="0" y="99"/>
                  </a:cubicBezTo>
                  <a:cubicBezTo>
                    <a:pt x="0" y="90"/>
                    <a:pt x="3" y="82"/>
                    <a:pt x="7" y="76"/>
                  </a:cubicBezTo>
                  <a:cubicBezTo>
                    <a:pt x="12" y="70"/>
                    <a:pt x="18" y="66"/>
                    <a:pt x="26" y="64"/>
                  </a:cubicBezTo>
                  <a:close/>
                  <a:moveTo>
                    <a:pt x="23" y="35"/>
                  </a:moveTo>
                  <a:cubicBezTo>
                    <a:pt x="23" y="42"/>
                    <a:pt x="25" y="47"/>
                    <a:pt x="29" y="51"/>
                  </a:cubicBezTo>
                  <a:cubicBezTo>
                    <a:pt x="34" y="55"/>
                    <a:pt x="39" y="57"/>
                    <a:pt x="46" y="57"/>
                  </a:cubicBezTo>
                  <a:cubicBezTo>
                    <a:pt x="52" y="57"/>
                    <a:pt x="58" y="55"/>
                    <a:pt x="62" y="51"/>
                  </a:cubicBezTo>
                  <a:cubicBezTo>
                    <a:pt x="66" y="47"/>
                    <a:pt x="68" y="42"/>
                    <a:pt x="68" y="36"/>
                  </a:cubicBezTo>
                  <a:cubicBezTo>
                    <a:pt x="68" y="30"/>
                    <a:pt x="66" y="25"/>
                    <a:pt x="61" y="21"/>
                  </a:cubicBezTo>
                  <a:cubicBezTo>
                    <a:pt x="57" y="16"/>
                    <a:pt x="52" y="14"/>
                    <a:pt x="45" y="14"/>
                  </a:cubicBezTo>
                  <a:cubicBezTo>
                    <a:pt x="39" y="14"/>
                    <a:pt x="34" y="16"/>
                    <a:pt x="29" y="20"/>
                  </a:cubicBezTo>
                  <a:cubicBezTo>
                    <a:pt x="25" y="25"/>
                    <a:pt x="23" y="30"/>
                    <a:pt x="23" y="35"/>
                  </a:cubicBezTo>
                  <a:close/>
                  <a:moveTo>
                    <a:pt x="18" y="99"/>
                  </a:moveTo>
                  <a:cubicBezTo>
                    <a:pt x="18" y="104"/>
                    <a:pt x="19" y="108"/>
                    <a:pt x="21" y="113"/>
                  </a:cubicBezTo>
                  <a:cubicBezTo>
                    <a:pt x="23" y="117"/>
                    <a:pt x="27" y="121"/>
                    <a:pt x="31" y="123"/>
                  </a:cubicBezTo>
                  <a:cubicBezTo>
                    <a:pt x="36" y="126"/>
                    <a:pt x="41" y="127"/>
                    <a:pt x="46" y="127"/>
                  </a:cubicBezTo>
                  <a:cubicBezTo>
                    <a:pt x="54" y="127"/>
                    <a:pt x="60" y="124"/>
                    <a:pt x="66" y="119"/>
                  </a:cubicBezTo>
                  <a:cubicBezTo>
                    <a:pt x="71" y="114"/>
                    <a:pt x="73" y="107"/>
                    <a:pt x="73" y="99"/>
                  </a:cubicBezTo>
                  <a:cubicBezTo>
                    <a:pt x="73" y="91"/>
                    <a:pt x="71" y="85"/>
                    <a:pt x="65" y="79"/>
                  </a:cubicBezTo>
                  <a:cubicBezTo>
                    <a:pt x="60" y="74"/>
                    <a:pt x="53" y="71"/>
                    <a:pt x="45" y="71"/>
                  </a:cubicBezTo>
                  <a:cubicBezTo>
                    <a:pt x="37" y="71"/>
                    <a:pt x="31" y="74"/>
                    <a:pt x="25" y="79"/>
                  </a:cubicBezTo>
                  <a:cubicBezTo>
                    <a:pt x="20" y="84"/>
                    <a:pt x="18" y="91"/>
                    <a:pt x="18" y="99"/>
                  </a:cubicBezTo>
                  <a:close/>
                  <a:moveTo>
                    <a:pt x="112" y="71"/>
                  </a:moveTo>
                  <a:cubicBezTo>
                    <a:pt x="112" y="54"/>
                    <a:pt x="114" y="41"/>
                    <a:pt x="117" y="31"/>
                  </a:cubicBezTo>
                  <a:cubicBezTo>
                    <a:pt x="121" y="21"/>
                    <a:pt x="126" y="14"/>
                    <a:pt x="132" y="8"/>
                  </a:cubicBezTo>
                  <a:cubicBezTo>
                    <a:pt x="139" y="3"/>
                    <a:pt x="147" y="0"/>
                    <a:pt x="157" y="0"/>
                  </a:cubicBezTo>
                  <a:cubicBezTo>
                    <a:pt x="165" y="0"/>
                    <a:pt x="171" y="2"/>
                    <a:pt x="177" y="5"/>
                  </a:cubicBezTo>
                  <a:cubicBezTo>
                    <a:pt x="182" y="8"/>
                    <a:pt x="187" y="12"/>
                    <a:pt x="190" y="18"/>
                  </a:cubicBezTo>
                  <a:cubicBezTo>
                    <a:pt x="194" y="23"/>
                    <a:pt x="197" y="30"/>
                    <a:pt x="199" y="38"/>
                  </a:cubicBezTo>
                  <a:cubicBezTo>
                    <a:pt x="201" y="46"/>
                    <a:pt x="202" y="57"/>
                    <a:pt x="202" y="71"/>
                  </a:cubicBezTo>
                  <a:cubicBezTo>
                    <a:pt x="202" y="87"/>
                    <a:pt x="200" y="100"/>
                    <a:pt x="197" y="110"/>
                  </a:cubicBezTo>
                  <a:cubicBezTo>
                    <a:pt x="194" y="120"/>
                    <a:pt x="189" y="127"/>
                    <a:pt x="182" y="133"/>
                  </a:cubicBezTo>
                  <a:cubicBezTo>
                    <a:pt x="176" y="138"/>
                    <a:pt x="167" y="141"/>
                    <a:pt x="157" y="141"/>
                  </a:cubicBezTo>
                  <a:cubicBezTo>
                    <a:pt x="144" y="141"/>
                    <a:pt x="134" y="136"/>
                    <a:pt x="126" y="126"/>
                  </a:cubicBezTo>
                  <a:cubicBezTo>
                    <a:pt x="117" y="115"/>
                    <a:pt x="112" y="97"/>
                    <a:pt x="112" y="71"/>
                  </a:cubicBezTo>
                  <a:close/>
                  <a:moveTo>
                    <a:pt x="130" y="71"/>
                  </a:moveTo>
                  <a:cubicBezTo>
                    <a:pt x="130" y="93"/>
                    <a:pt x="132" y="108"/>
                    <a:pt x="138" y="116"/>
                  </a:cubicBezTo>
                  <a:cubicBezTo>
                    <a:pt x="143" y="123"/>
                    <a:pt x="150" y="127"/>
                    <a:pt x="157" y="127"/>
                  </a:cubicBezTo>
                  <a:cubicBezTo>
                    <a:pt x="165" y="127"/>
                    <a:pt x="172" y="123"/>
                    <a:pt x="177" y="116"/>
                  </a:cubicBezTo>
                  <a:cubicBezTo>
                    <a:pt x="182" y="108"/>
                    <a:pt x="185" y="93"/>
                    <a:pt x="185" y="71"/>
                  </a:cubicBezTo>
                  <a:cubicBezTo>
                    <a:pt x="185" y="48"/>
                    <a:pt x="182" y="33"/>
                    <a:pt x="177" y="26"/>
                  </a:cubicBezTo>
                  <a:cubicBezTo>
                    <a:pt x="172" y="18"/>
                    <a:pt x="165" y="14"/>
                    <a:pt x="157" y="14"/>
                  </a:cubicBezTo>
                  <a:cubicBezTo>
                    <a:pt x="149" y="14"/>
                    <a:pt x="143" y="18"/>
                    <a:pt x="138" y="24"/>
                  </a:cubicBezTo>
                  <a:cubicBezTo>
                    <a:pt x="133" y="33"/>
                    <a:pt x="130" y="48"/>
                    <a:pt x="13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5" name="Freeform 31"/>
            <p:cNvSpPr>
              <a:spLocks noEditPoints="1"/>
            </p:cNvSpPr>
            <p:nvPr/>
          </p:nvSpPr>
          <p:spPr bwMode="auto">
            <a:xfrm>
              <a:off x="2432050" y="908685"/>
              <a:ext cx="255270" cy="8382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19 w 428"/>
                <a:gd name="T11" fmla="*/ 31 h 141"/>
                <a:gd name="T12" fmla="*/ 159 w 428"/>
                <a:gd name="T13" fmla="*/ 0 h 141"/>
                <a:gd name="T14" fmla="*/ 192 w 428"/>
                <a:gd name="T15" fmla="*/ 18 h 141"/>
                <a:gd name="T16" fmla="*/ 204 w 428"/>
                <a:gd name="T17" fmla="*/ 71 h 141"/>
                <a:gd name="T18" fmla="*/ 184 w 428"/>
                <a:gd name="T19" fmla="*/ 133 h 141"/>
                <a:gd name="T20" fmla="*/ 128 w 428"/>
                <a:gd name="T21" fmla="*/ 126 h 141"/>
                <a:gd name="T22" fmla="*/ 132 w 428"/>
                <a:gd name="T23" fmla="*/ 71 h 141"/>
                <a:gd name="T24" fmla="*/ 159 w 428"/>
                <a:gd name="T25" fmla="*/ 127 h 141"/>
                <a:gd name="T26" fmla="*/ 187 w 428"/>
                <a:gd name="T27" fmla="*/ 71 h 141"/>
                <a:gd name="T28" fmla="*/ 159 w 428"/>
                <a:gd name="T29" fmla="*/ 14 h 141"/>
                <a:gd name="T30" fmla="*/ 132 w 428"/>
                <a:gd name="T31" fmla="*/ 71 h 141"/>
                <a:gd name="T32" fmla="*/ 227 w 428"/>
                <a:gd name="T33" fmla="*/ 3 h 141"/>
                <a:gd name="T34" fmla="*/ 316 w 428"/>
                <a:gd name="T35" fmla="*/ 16 h 141"/>
                <a:gd name="T36" fmla="*/ 271 w 428"/>
                <a:gd name="T37" fmla="*/ 101 h 141"/>
                <a:gd name="T38" fmla="*/ 247 w 428"/>
                <a:gd name="T39" fmla="*/ 138 h 141"/>
                <a:gd name="T40" fmla="*/ 271 w 428"/>
                <a:gd name="T41" fmla="*/ 55 h 141"/>
                <a:gd name="T42" fmla="*/ 227 w 428"/>
                <a:gd name="T43" fmla="*/ 19 h 141"/>
                <a:gd name="T44" fmla="*/ 355 w 428"/>
                <a:gd name="T45" fmla="*/ 100 h 141"/>
                <a:gd name="T46" fmla="*/ 382 w 428"/>
                <a:gd name="T47" fmla="*/ 127 h 141"/>
                <a:gd name="T48" fmla="*/ 411 w 428"/>
                <a:gd name="T49" fmla="*/ 98 h 141"/>
                <a:gd name="T50" fmla="*/ 384 w 428"/>
                <a:gd name="T51" fmla="*/ 71 h 141"/>
                <a:gd name="T52" fmla="*/ 374 w 428"/>
                <a:gd name="T53" fmla="*/ 58 h 141"/>
                <a:gd name="T54" fmla="*/ 396 w 428"/>
                <a:gd name="T55" fmla="*/ 53 h 141"/>
                <a:gd name="T56" fmla="*/ 398 w 428"/>
                <a:gd name="T57" fmla="*/ 20 h 141"/>
                <a:gd name="T58" fmla="*/ 366 w 428"/>
                <a:gd name="T59" fmla="*/ 20 h 141"/>
                <a:gd name="T60" fmla="*/ 340 w 428"/>
                <a:gd name="T61" fmla="*/ 36 h 141"/>
                <a:gd name="T62" fmla="*/ 381 w 428"/>
                <a:gd name="T63" fmla="*/ 0 h 141"/>
                <a:gd name="T64" fmla="*/ 417 w 428"/>
                <a:gd name="T65" fmla="*/ 18 h 141"/>
                <a:gd name="T66" fmla="*/ 417 w 428"/>
                <a:gd name="T67" fmla="*/ 52 h 141"/>
                <a:gd name="T68" fmla="*/ 422 w 428"/>
                <a:gd name="T69" fmla="*/ 76 h 141"/>
                <a:gd name="T70" fmla="*/ 415 w 428"/>
                <a:gd name="T71" fmla="*/ 128 h 141"/>
                <a:gd name="T72" fmla="*/ 352 w 428"/>
                <a:gd name="T73"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71"/>
                  </a:moveTo>
                  <a:cubicBezTo>
                    <a:pt x="114" y="54"/>
                    <a:pt x="116" y="41"/>
                    <a:pt x="119" y="31"/>
                  </a:cubicBezTo>
                  <a:cubicBezTo>
                    <a:pt x="123" y="21"/>
                    <a:pt x="128" y="14"/>
                    <a:pt x="134" y="8"/>
                  </a:cubicBezTo>
                  <a:cubicBezTo>
                    <a:pt x="141" y="3"/>
                    <a:pt x="149" y="0"/>
                    <a:pt x="159" y="0"/>
                  </a:cubicBezTo>
                  <a:cubicBezTo>
                    <a:pt x="167" y="0"/>
                    <a:pt x="173" y="2"/>
                    <a:pt x="179" y="5"/>
                  </a:cubicBezTo>
                  <a:cubicBezTo>
                    <a:pt x="184" y="8"/>
                    <a:pt x="189" y="12"/>
                    <a:pt x="192" y="18"/>
                  </a:cubicBezTo>
                  <a:cubicBezTo>
                    <a:pt x="196" y="23"/>
                    <a:pt x="199" y="30"/>
                    <a:pt x="201" y="38"/>
                  </a:cubicBezTo>
                  <a:cubicBezTo>
                    <a:pt x="203" y="46"/>
                    <a:pt x="204" y="57"/>
                    <a:pt x="204" y="71"/>
                  </a:cubicBezTo>
                  <a:cubicBezTo>
                    <a:pt x="204" y="87"/>
                    <a:pt x="202" y="100"/>
                    <a:pt x="199" y="110"/>
                  </a:cubicBezTo>
                  <a:cubicBezTo>
                    <a:pt x="196" y="120"/>
                    <a:pt x="191" y="127"/>
                    <a:pt x="184" y="133"/>
                  </a:cubicBezTo>
                  <a:cubicBezTo>
                    <a:pt x="178" y="138"/>
                    <a:pt x="169" y="141"/>
                    <a:pt x="159" y="141"/>
                  </a:cubicBezTo>
                  <a:cubicBezTo>
                    <a:pt x="146" y="141"/>
                    <a:pt x="136" y="136"/>
                    <a:pt x="128" y="126"/>
                  </a:cubicBezTo>
                  <a:cubicBezTo>
                    <a:pt x="119" y="115"/>
                    <a:pt x="114" y="97"/>
                    <a:pt x="114" y="71"/>
                  </a:cubicBezTo>
                  <a:close/>
                  <a:moveTo>
                    <a:pt x="132" y="71"/>
                  </a:moveTo>
                  <a:cubicBezTo>
                    <a:pt x="132" y="93"/>
                    <a:pt x="134" y="108"/>
                    <a:pt x="140" y="116"/>
                  </a:cubicBezTo>
                  <a:cubicBezTo>
                    <a:pt x="145" y="123"/>
                    <a:pt x="152" y="127"/>
                    <a:pt x="159" y="127"/>
                  </a:cubicBezTo>
                  <a:cubicBezTo>
                    <a:pt x="167" y="127"/>
                    <a:pt x="174" y="123"/>
                    <a:pt x="179" y="116"/>
                  </a:cubicBezTo>
                  <a:cubicBezTo>
                    <a:pt x="184" y="108"/>
                    <a:pt x="187" y="93"/>
                    <a:pt x="187" y="71"/>
                  </a:cubicBezTo>
                  <a:cubicBezTo>
                    <a:pt x="187" y="48"/>
                    <a:pt x="184" y="33"/>
                    <a:pt x="179" y="26"/>
                  </a:cubicBezTo>
                  <a:cubicBezTo>
                    <a:pt x="174" y="18"/>
                    <a:pt x="167" y="14"/>
                    <a:pt x="159" y="14"/>
                  </a:cubicBezTo>
                  <a:cubicBezTo>
                    <a:pt x="151" y="14"/>
                    <a:pt x="145" y="18"/>
                    <a:pt x="140" y="24"/>
                  </a:cubicBezTo>
                  <a:cubicBezTo>
                    <a:pt x="135" y="33"/>
                    <a:pt x="132" y="48"/>
                    <a:pt x="132" y="71"/>
                  </a:cubicBezTo>
                  <a:close/>
                  <a:moveTo>
                    <a:pt x="227" y="19"/>
                  </a:moveTo>
                  <a:lnTo>
                    <a:pt x="227" y="3"/>
                  </a:lnTo>
                  <a:lnTo>
                    <a:pt x="316" y="3"/>
                  </a:lnTo>
                  <a:lnTo>
                    <a:pt x="316" y="16"/>
                  </a:lnTo>
                  <a:cubicBezTo>
                    <a:pt x="308" y="25"/>
                    <a:pt x="299" y="38"/>
                    <a:pt x="291" y="53"/>
                  </a:cubicBezTo>
                  <a:cubicBezTo>
                    <a:pt x="282" y="69"/>
                    <a:pt x="275" y="84"/>
                    <a:pt x="271" y="101"/>
                  </a:cubicBezTo>
                  <a:cubicBezTo>
                    <a:pt x="267" y="112"/>
                    <a:pt x="265" y="125"/>
                    <a:pt x="264" y="138"/>
                  </a:cubicBezTo>
                  <a:lnTo>
                    <a:pt x="247" y="138"/>
                  </a:lnTo>
                  <a:cubicBezTo>
                    <a:pt x="247" y="128"/>
                    <a:pt x="249" y="115"/>
                    <a:pt x="253" y="99"/>
                  </a:cubicBezTo>
                  <a:cubicBezTo>
                    <a:pt x="257" y="84"/>
                    <a:pt x="263" y="69"/>
                    <a:pt x="271" y="55"/>
                  </a:cubicBezTo>
                  <a:cubicBezTo>
                    <a:pt x="278" y="41"/>
                    <a:pt x="286" y="29"/>
                    <a:pt x="295" y="19"/>
                  </a:cubicBezTo>
                  <a:lnTo>
                    <a:pt x="227" y="19"/>
                  </a:lnTo>
                  <a:close/>
                  <a:moveTo>
                    <a:pt x="338" y="102"/>
                  </a:moveTo>
                  <a:lnTo>
                    <a:pt x="355" y="100"/>
                  </a:lnTo>
                  <a:cubicBezTo>
                    <a:pt x="357" y="109"/>
                    <a:pt x="361" y="116"/>
                    <a:pt x="365" y="121"/>
                  </a:cubicBezTo>
                  <a:cubicBezTo>
                    <a:pt x="370" y="125"/>
                    <a:pt x="376" y="127"/>
                    <a:pt x="382" y="127"/>
                  </a:cubicBezTo>
                  <a:cubicBezTo>
                    <a:pt x="390" y="127"/>
                    <a:pt x="397" y="124"/>
                    <a:pt x="402" y="119"/>
                  </a:cubicBezTo>
                  <a:cubicBezTo>
                    <a:pt x="408" y="113"/>
                    <a:pt x="411" y="106"/>
                    <a:pt x="411" y="98"/>
                  </a:cubicBezTo>
                  <a:cubicBezTo>
                    <a:pt x="411" y="91"/>
                    <a:pt x="408" y="84"/>
                    <a:pt x="403" y="79"/>
                  </a:cubicBezTo>
                  <a:cubicBezTo>
                    <a:pt x="398" y="74"/>
                    <a:pt x="392" y="71"/>
                    <a:pt x="384" y="71"/>
                  </a:cubicBezTo>
                  <a:cubicBezTo>
                    <a:pt x="381" y="71"/>
                    <a:pt x="377" y="72"/>
                    <a:pt x="372" y="73"/>
                  </a:cubicBezTo>
                  <a:lnTo>
                    <a:pt x="374" y="58"/>
                  </a:lnTo>
                  <a:cubicBezTo>
                    <a:pt x="375" y="59"/>
                    <a:pt x="376" y="59"/>
                    <a:pt x="376" y="59"/>
                  </a:cubicBezTo>
                  <a:cubicBezTo>
                    <a:pt x="384" y="59"/>
                    <a:pt x="390" y="57"/>
                    <a:pt x="396" y="53"/>
                  </a:cubicBezTo>
                  <a:cubicBezTo>
                    <a:pt x="402" y="49"/>
                    <a:pt x="404" y="44"/>
                    <a:pt x="404" y="36"/>
                  </a:cubicBezTo>
                  <a:cubicBezTo>
                    <a:pt x="404" y="30"/>
                    <a:pt x="402" y="24"/>
                    <a:pt x="398" y="20"/>
                  </a:cubicBezTo>
                  <a:cubicBezTo>
                    <a:pt x="394" y="16"/>
                    <a:pt x="389" y="14"/>
                    <a:pt x="382" y="14"/>
                  </a:cubicBezTo>
                  <a:cubicBezTo>
                    <a:pt x="375" y="14"/>
                    <a:pt x="370" y="16"/>
                    <a:pt x="366" y="20"/>
                  </a:cubicBezTo>
                  <a:cubicBezTo>
                    <a:pt x="361" y="25"/>
                    <a:pt x="358" y="31"/>
                    <a:pt x="357" y="39"/>
                  </a:cubicBezTo>
                  <a:lnTo>
                    <a:pt x="340" y="36"/>
                  </a:lnTo>
                  <a:cubicBezTo>
                    <a:pt x="342" y="25"/>
                    <a:pt x="347" y="16"/>
                    <a:pt x="354" y="10"/>
                  </a:cubicBezTo>
                  <a:cubicBezTo>
                    <a:pt x="362" y="4"/>
                    <a:pt x="371" y="0"/>
                    <a:pt x="381" y="0"/>
                  </a:cubicBezTo>
                  <a:cubicBezTo>
                    <a:pt x="389" y="0"/>
                    <a:pt x="396" y="2"/>
                    <a:pt x="402" y="5"/>
                  </a:cubicBezTo>
                  <a:cubicBezTo>
                    <a:pt x="409" y="9"/>
                    <a:pt x="413" y="13"/>
                    <a:pt x="417" y="18"/>
                  </a:cubicBezTo>
                  <a:cubicBezTo>
                    <a:pt x="420" y="24"/>
                    <a:pt x="422" y="30"/>
                    <a:pt x="422" y="36"/>
                  </a:cubicBezTo>
                  <a:cubicBezTo>
                    <a:pt x="422" y="42"/>
                    <a:pt x="420" y="47"/>
                    <a:pt x="417" y="52"/>
                  </a:cubicBezTo>
                  <a:cubicBezTo>
                    <a:pt x="414" y="57"/>
                    <a:pt x="409" y="61"/>
                    <a:pt x="403" y="64"/>
                  </a:cubicBezTo>
                  <a:cubicBezTo>
                    <a:pt x="411" y="66"/>
                    <a:pt x="417" y="70"/>
                    <a:pt x="422" y="76"/>
                  </a:cubicBezTo>
                  <a:cubicBezTo>
                    <a:pt x="426" y="82"/>
                    <a:pt x="428" y="89"/>
                    <a:pt x="428" y="98"/>
                  </a:cubicBezTo>
                  <a:cubicBezTo>
                    <a:pt x="428" y="110"/>
                    <a:pt x="424" y="120"/>
                    <a:pt x="415" y="128"/>
                  </a:cubicBezTo>
                  <a:cubicBezTo>
                    <a:pt x="407" y="137"/>
                    <a:pt x="396" y="141"/>
                    <a:pt x="382" y="141"/>
                  </a:cubicBezTo>
                  <a:cubicBezTo>
                    <a:pt x="370" y="141"/>
                    <a:pt x="360" y="137"/>
                    <a:pt x="352" y="130"/>
                  </a:cubicBezTo>
                  <a:cubicBezTo>
                    <a:pt x="344" y="123"/>
                    <a:pt x="340" y="114"/>
                    <a:pt x="338"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6" name="Freeform 32"/>
            <p:cNvSpPr>
              <a:spLocks noEditPoints="1"/>
            </p:cNvSpPr>
            <p:nvPr/>
          </p:nvSpPr>
          <p:spPr bwMode="auto">
            <a:xfrm>
              <a:off x="3106420" y="908685"/>
              <a:ext cx="208915" cy="83820"/>
            </a:xfrm>
            <a:custGeom>
              <a:avLst/>
              <a:gdLst>
                <a:gd name="T0" fmla="*/ 0 w 351"/>
                <a:gd name="T1" fmla="*/ 119 h 141"/>
                <a:gd name="T2" fmla="*/ 19 w 351"/>
                <a:gd name="T3" fmla="*/ 138 h 141"/>
                <a:gd name="T4" fmla="*/ 38 w 351"/>
                <a:gd name="T5" fmla="*/ 102 h 141"/>
                <a:gd name="T6" fmla="*/ 65 w 351"/>
                <a:gd name="T7" fmla="*/ 120 h 141"/>
                <a:gd name="T8" fmla="*/ 103 w 351"/>
                <a:gd name="T9" fmla="*/ 118 h 141"/>
                <a:gd name="T10" fmla="*/ 104 w 351"/>
                <a:gd name="T11" fmla="*/ 71 h 141"/>
                <a:gd name="T12" fmla="*/ 68 w 351"/>
                <a:gd name="T13" fmla="*/ 66 h 141"/>
                <a:gd name="T14" fmla="*/ 41 w 351"/>
                <a:gd name="T15" fmla="*/ 73 h 141"/>
                <a:gd name="T16" fmla="*/ 123 w 351"/>
                <a:gd name="T17" fmla="*/ 3 h 141"/>
                <a:gd name="T18" fmla="*/ 68 w 351"/>
                <a:gd name="T19" fmla="*/ 19 h 141"/>
                <a:gd name="T20" fmla="*/ 87 w 351"/>
                <a:gd name="T21" fmla="*/ 47 h 141"/>
                <a:gd name="T22" fmla="*/ 129 w 351"/>
                <a:gd name="T23" fmla="*/ 92 h 141"/>
                <a:gd name="T24" fmla="*/ 83 w 351"/>
                <a:gd name="T25" fmla="*/ 141 h 141"/>
                <a:gd name="T26" fmla="*/ 38 w 351"/>
                <a:gd name="T27" fmla="*/ 102 h 141"/>
                <a:gd name="T28" fmla="*/ 239 w 351"/>
                <a:gd name="T29" fmla="*/ 138 h 141"/>
                <a:gd name="T30" fmla="*/ 150 w 351"/>
                <a:gd name="T31" fmla="*/ 127 h 141"/>
                <a:gd name="T32" fmla="*/ 183 w 351"/>
                <a:gd name="T33" fmla="*/ 88 h 141"/>
                <a:gd name="T34" fmla="*/ 222 w 351"/>
                <a:gd name="T35" fmla="*/ 38 h 141"/>
                <a:gd name="T36" fmla="*/ 196 w 351"/>
                <a:gd name="T37" fmla="*/ 14 h 141"/>
                <a:gd name="T38" fmla="*/ 169 w 351"/>
                <a:gd name="T39" fmla="*/ 42 h 141"/>
                <a:gd name="T40" fmla="*/ 165 w 351"/>
                <a:gd name="T41" fmla="*/ 11 h 141"/>
                <a:gd name="T42" fmla="*/ 227 w 351"/>
                <a:gd name="T43" fmla="*/ 11 h 141"/>
                <a:gd name="T44" fmla="*/ 236 w 351"/>
                <a:gd name="T45" fmla="*/ 55 h 141"/>
                <a:gd name="T46" fmla="*/ 198 w 351"/>
                <a:gd name="T47" fmla="*/ 96 h 141"/>
                <a:gd name="T48" fmla="*/ 172 w 351"/>
                <a:gd name="T49" fmla="*/ 122 h 141"/>
                <a:gd name="T50" fmla="*/ 351 w 351"/>
                <a:gd name="T51" fmla="*/ 122 h 141"/>
                <a:gd name="T52" fmla="*/ 260 w 351"/>
                <a:gd name="T53" fmla="*/ 138 h 141"/>
                <a:gd name="T54" fmla="*/ 273 w 351"/>
                <a:gd name="T55" fmla="*/ 108 h 141"/>
                <a:gd name="T56" fmla="*/ 326 w 351"/>
                <a:gd name="T57" fmla="*/ 58 h 141"/>
                <a:gd name="T58" fmla="*/ 326 w 351"/>
                <a:gd name="T59" fmla="*/ 21 h 141"/>
                <a:gd name="T60" fmla="*/ 288 w 351"/>
                <a:gd name="T61" fmla="*/ 22 h 141"/>
                <a:gd name="T62" fmla="*/ 263 w 351"/>
                <a:gd name="T63" fmla="*/ 40 h 141"/>
                <a:gd name="T64" fmla="*/ 308 w 351"/>
                <a:gd name="T65" fmla="*/ 0 h 141"/>
                <a:gd name="T66" fmla="*/ 351 w 351"/>
                <a:gd name="T67" fmla="*/ 39 h 141"/>
                <a:gd name="T68" fmla="*/ 336 w 351"/>
                <a:gd name="T69" fmla="*/ 72 h 141"/>
                <a:gd name="T70" fmla="*/ 291 w 351"/>
                <a:gd name="T71" fmla="*/ 113 h 141"/>
                <a:gd name="T72" fmla="*/ 351 w 351"/>
                <a:gd name="T7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1" h="141">
                  <a:moveTo>
                    <a:pt x="0" y="138"/>
                  </a:moveTo>
                  <a:lnTo>
                    <a:pt x="0" y="119"/>
                  </a:lnTo>
                  <a:lnTo>
                    <a:pt x="19" y="119"/>
                  </a:lnTo>
                  <a:lnTo>
                    <a:pt x="19" y="138"/>
                  </a:lnTo>
                  <a:lnTo>
                    <a:pt x="0" y="138"/>
                  </a:lnTo>
                  <a:close/>
                  <a:moveTo>
                    <a:pt x="38" y="102"/>
                  </a:moveTo>
                  <a:lnTo>
                    <a:pt x="56" y="101"/>
                  </a:lnTo>
                  <a:cubicBezTo>
                    <a:pt x="58" y="110"/>
                    <a:pt x="61" y="116"/>
                    <a:pt x="65" y="120"/>
                  </a:cubicBezTo>
                  <a:cubicBezTo>
                    <a:pt x="70" y="125"/>
                    <a:pt x="76" y="127"/>
                    <a:pt x="83" y="127"/>
                  </a:cubicBezTo>
                  <a:cubicBezTo>
                    <a:pt x="91" y="127"/>
                    <a:pt x="98" y="124"/>
                    <a:pt x="103" y="118"/>
                  </a:cubicBezTo>
                  <a:cubicBezTo>
                    <a:pt x="109" y="112"/>
                    <a:pt x="112" y="103"/>
                    <a:pt x="112" y="93"/>
                  </a:cubicBezTo>
                  <a:cubicBezTo>
                    <a:pt x="112" y="84"/>
                    <a:pt x="109" y="76"/>
                    <a:pt x="104" y="71"/>
                  </a:cubicBezTo>
                  <a:cubicBezTo>
                    <a:pt x="98" y="65"/>
                    <a:pt x="91" y="62"/>
                    <a:pt x="82" y="62"/>
                  </a:cubicBezTo>
                  <a:cubicBezTo>
                    <a:pt x="77" y="62"/>
                    <a:pt x="72" y="63"/>
                    <a:pt x="68" y="66"/>
                  </a:cubicBezTo>
                  <a:cubicBezTo>
                    <a:pt x="63" y="68"/>
                    <a:pt x="60" y="72"/>
                    <a:pt x="57" y="75"/>
                  </a:cubicBezTo>
                  <a:lnTo>
                    <a:pt x="41" y="73"/>
                  </a:lnTo>
                  <a:lnTo>
                    <a:pt x="55" y="3"/>
                  </a:lnTo>
                  <a:lnTo>
                    <a:pt x="123" y="3"/>
                  </a:lnTo>
                  <a:lnTo>
                    <a:pt x="123" y="19"/>
                  </a:lnTo>
                  <a:lnTo>
                    <a:pt x="68" y="19"/>
                  </a:lnTo>
                  <a:lnTo>
                    <a:pt x="61" y="56"/>
                  </a:lnTo>
                  <a:cubicBezTo>
                    <a:pt x="69" y="50"/>
                    <a:pt x="78" y="47"/>
                    <a:pt x="87" y="47"/>
                  </a:cubicBezTo>
                  <a:cubicBezTo>
                    <a:pt x="99" y="47"/>
                    <a:pt x="109" y="51"/>
                    <a:pt x="117" y="60"/>
                  </a:cubicBezTo>
                  <a:cubicBezTo>
                    <a:pt x="125" y="68"/>
                    <a:pt x="129" y="79"/>
                    <a:pt x="129" y="92"/>
                  </a:cubicBezTo>
                  <a:cubicBezTo>
                    <a:pt x="129" y="104"/>
                    <a:pt x="126" y="115"/>
                    <a:pt x="119" y="124"/>
                  </a:cubicBezTo>
                  <a:cubicBezTo>
                    <a:pt x="110" y="135"/>
                    <a:pt x="98" y="141"/>
                    <a:pt x="83" y="141"/>
                  </a:cubicBezTo>
                  <a:cubicBezTo>
                    <a:pt x="70" y="141"/>
                    <a:pt x="60" y="137"/>
                    <a:pt x="52" y="130"/>
                  </a:cubicBezTo>
                  <a:cubicBezTo>
                    <a:pt x="44" y="123"/>
                    <a:pt x="40" y="114"/>
                    <a:pt x="38" y="102"/>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7" name="Line 33"/>
            <p:cNvCxnSpPr/>
            <p:nvPr/>
          </p:nvCxnSpPr>
          <p:spPr bwMode="auto">
            <a:xfrm>
              <a:off x="2162175" y="466725"/>
              <a:ext cx="0" cy="571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8" name="Line 34"/>
            <p:cNvCxnSpPr/>
            <p:nvPr/>
          </p:nvCxnSpPr>
          <p:spPr bwMode="auto">
            <a:xfrm>
              <a:off x="2790825" y="466725"/>
              <a:ext cx="0" cy="571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9" name="Line 35"/>
            <p:cNvCxnSpPr/>
            <p:nvPr/>
          </p:nvCxnSpPr>
          <p:spPr bwMode="auto">
            <a:xfrm>
              <a:off x="47625" y="466725"/>
              <a:ext cx="337185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0" name="Line 36"/>
            <p:cNvCxnSpPr/>
            <p:nvPr/>
          </p:nvCxnSpPr>
          <p:spPr bwMode="auto">
            <a:xfrm>
              <a:off x="1533525" y="276225"/>
              <a:ext cx="0" cy="76200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1" name="Line 37"/>
            <p:cNvCxnSpPr/>
            <p:nvPr/>
          </p:nvCxnSpPr>
          <p:spPr bwMode="auto">
            <a:xfrm>
              <a:off x="47625" y="276225"/>
              <a:ext cx="337185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2" name="Line 38"/>
            <p:cNvCxnSpPr/>
            <p:nvPr/>
          </p:nvCxnSpPr>
          <p:spPr bwMode="auto">
            <a:xfrm>
              <a:off x="3419475" y="276225"/>
              <a:ext cx="0" cy="76200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3" name="Line 39"/>
            <p:cNvCxnSpPr/>
            <p:nvPr/>
          </p:nvCxnSpPr>
          <p:spPr bwMode="auto">
            <a:xfrm>
              <a:off x="47625" y="1038225"/>
              <a:ext cx="337185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4" name="Line 40"/>
            <p:cNvCxnSpPr/>
            <p:nvPr/>
          </p:nvCxnSpPr>
          <p:spPr bwMode="auto">
            <a:xfrm>
              <a:off x="47625" y="276225"/>
              <a:ext cx="0" cy="76200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sp>
        <p:nvSpPr>
          <p:cNvPr id="7" name="テキスト ボックス 6"/>
          <p:cNvSpPr txBox="1"/>
          <p:nvPr/>
        </p:nvSpPr>
        <p:spPr>
          <a:xfrm>
            <a:off x="1043608" y="4904000"/>
            <a:ext cx="7272809" cy="1477328"/>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kumimoji="1" lang="ja-JP" altLang="en-US" dirty="0" smtClean="0"/>
              <a:t>全て</a:t>
            </a:r>
            <a:r>
              <a:rPr kumimoji="1" lang="en-US" altLang="ja-JP" dirty="0" smtClean="0"/>
              <a:t>1</a:t>
            </a:r>
            <a:r>
              <a:rPr kumimoji="1" lang="ja-JP" altLang="en-US" dirty="0" smtClean="0"/>
              <a:t>％水準で有意である。</a:t>
            </a:r>
            <a:endParaRPr kumimoji="1" lang="en-US" altLang="ja-JP" dirty="0" smtClean="0"/>
          </a:p>
          <a:p>
            <a:r>
              <a:rPr lang="ja-JP" altLang="en-US" dirty="0"/>
              <a:t>よって</a:t>
            </a:r>
            <a:r>
              <a:rPr lang="ja-JP" altLang="en-US" dirty="0" smtClean="0"/>
              <a:t>、コンセプトの有無によって、企業の評価に差はある。</a:t>
            </a:r>
            <a:endParaRPr lang="en-US" altLang="ja-JP" dirty="0"/>
          </a:p>
          <a:p>
            <a:endParaRPr kumimoji="1" lang="en-US" altLang="ja-JP" dirty="0"/>
          </a:p>
          <a:p>
            <a:r>
              <a:rPr lang="ja-JP" altLang="en-US" dirty="0" smtClean="0"/>
              <a:t>しかし、相関関係は見られない。</a:t>
            </a:r>
            <a:endParaRPr lang="en-US" altLang="ja-JP" dirty="0" smtClean="0"/>
          </a:p>
          <a:p>
            <a:r>
              <a:rPr kumimoji="1" lang="ja-JP" altLang="en-US" dirty="0"/>
              <a:t>よって</a:t>
            </a:r>
            <a:r>
              <a:rPr kumimoji="1" lang="ja-JP" altLang="en-US" dirty="0" smtClean="0"/>
              <a:t>、コンセプトのあるときとないときの企業の評価に相関は見られない。</a:t>
            </a:r>
            <a:endParaRPr kumimoji="1" lang="ja-JP" altLang="en-US"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8304" y="4365104"/>
            <a:ext cx="1757966" cy="1451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8264" y="4005064"/>
            <a:ext cx="288900" cy="678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9"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96336" y="2102578"/>
            <a:ext cx="289001" cy="678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0368" y="2095288"/>
            <a:ext cx="442527" cy="10387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5991374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87</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仮説③の検証　系１</a:t>
            </a:r>
            <a:r>
              <a:rPr kumimoji="1" lang="en-US" altLang="ja-JP" dirty="0" smtClean="0"/>
              <a:t>-</a:t>
            </a:r>
            <a:r>
              <a:rPr kumimoji="1" lang="ja-JP" altLang="en-US" dirty="0" smtClean="0"/>
              <a:t>２</a:t>
            </a:r>
            <a:endParaRPr kumimoji="1" lang="ja-JP" altLang="en-US" dirty="0"/>
          </a:p>
        </p:txBody>
      </p:sp>
      <p:pic>
        <p:nvPicPr>
          <p:cNvPr id="20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1520" y="1268760"/>
            <a:ext cx="6346825"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9552" y="1772816"/>
            <a:ext cx="6032302" cy="975989"/>
          </a:xfrm>
          <a:prstGeom prst="rect">
            <a:avLst/>
          </a:prstGeom>
          <a:ln/>
          <a:extLst/>
        </p:spPr>
        <p:style>
          <a:lnRef idx="2">
            <a:schemeClr val="accent1"/>
          </a:lnRef>
          <a:fillRef idx="1">
            <a:schemeClr val="lt1"/>
          </a:fillRef>
          <a:effectRef idx="0">
            <a:schemeClr val="accent1"/>
          </a:effectRef>
          <a:fontRef idx="minor">
            <a:schemeClr val="dk1"/>
          </a:fontRef>
        </p:style>
      </p:pic>
      <p:pic>
        <p:nvPicPr>
          <p:cNvPr id="2052"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7370" y="3573016"/>
            <a:ext cx="6014484" cy="987405"/>
          </a:xfrm>
          <a:prstGeom prst="rect">
            <a:avLst/>
          </a:prstGeom>
          <a:ln/>
          <a:extLst/>
        </p:spPr>
        <p:style>
          <a:lnRef idx="2">
            <a:schemeClr val="accent5"/>
          </a:lnRef>
          <a:fillRef idx="1">
            <a:schemeClr val="lt1"/>
          </a:fillRef>
          <a:effectRef idx="0">
            <a:schemeClr val="accent5"/>
          </a:effectRef>
          <a:fontRef idx="minor">
            <a:schemeClr val="dk1"/>
          </a:fontRef>
        </p:style>
      </p:pic>
      <p:pic>
        <p:nvPicPr>
          <p:cNvPr id="2053"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24136" y="2924944"/>
            <a:ext cx="4572000" cy="487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右矢印 19"/>
          <p:cNvSpPr/>
          <p:nvPr/>
        </p:nvSpPr>
        <p:spPr>
          <a:xfrm>
            <a:off x="2905585" y="5503174"/>
            <a:ext cx="720080" cy="648884"/>
          </a:xfrm>
          <a:prstGeom prst="rightArrow">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1" name="Picture 1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18488" y="5578971"/>
            <a:ext cx="4413250" cy="573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55576" y="2996952"/>
            <a:ext cx="523875" cy="354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6" name="図表 15"/>
          <p:cNvGraphicFramePr/>
          <p:nvPr>
            <p:extLst>
              <p:ext uri="{D42A27DB-BD31-4B8C-83A1-F6EECF244321}">
                <p14:modId xmlns:p14="http://schemas.microsoft.com/office/powerpoint/2010/main" val="3483682490"/>
              </p:ext>
            </p:extLst>
          </p:nvPr>
        </p:nvGraphicFramePr>
        <p:xfrm>
          <a:off x="6948264" y="1740084"/>
          <a:ext cx="1800200" cy="288820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18" name="角丸四角形吹き出し 17"/>
          <p:cNvSpPr/>
          <p:nvPr/>
        </p:nvSpPr>
        <p:spPr>
          <a:xfrm>
            <a:off x="6084168" y="692695"/>
            <a:ext cx="2808312" cy="556303"/>
          </a:xfrm>
          <a:prstGeom prst="wedgeRoundRectCallout">
            <a:avLst>
              <a:gd name="adj1" fmla="val -37795"/>
              <a:gd name="adj2" fmla="val 78897"/>
              <a:gd name="adj3" fmla="val 16667"/>
            </a:avLst>
          </a:prstGeom>
          <a:solidFill>
            <a:schemeClr val="bg1"/>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p:nvSpPr>
        <p:spPr>
          <a:xfrm>
            <a:off x="6120172" y="804870"/>
            <a:ext cx="2736304" cy="369332"/>
          </a:xfrm>
          <a:prstGeom prst="rect">
            <a:avLst/>
          </a:prstGeom>
          <a:noFill/>
        </p:spPr>
        <p:txBody>
          <a:bodyPr wrap="square" rtlCol="0">
            <a:spAutoFit/>
          </a:bodyPr>
          <a:lstStyle/>
          <a:p>
            <a:r>
              <a:rPr kumimoji="1" lang="ja-JP" altLang="en-US" dirty="0" smtClean="0"/>
              <a:t>富士フイルム　→　化粧品</a:t>
            </a:r>
            <a:endParaRPr kumimoji="1" lang="ja-JP" altLang="en-US" dirty="0"/>
          </a:p>
        </p:txBody>
      </p:sp>
    </p:spTree>
    <p:extLst>
      <p:ext uri="{BB962C8B-B14F-4D97-AF65-F5344CB8AC3E}">
        <p14:creationId xmlns:p14="http://schemas.microsoft.com/office/powerpoint/2010/main" val="414452659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88</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solidFill>
                  <a:srgbClr val="666666"/>
                </a:solidFill>
              </a:rPr>
              <a:t>仮説③の検証　系１</a:t>
            </a:r>
            <a:r>
              <a:rPr lang="en-US" altLang="ja-JP" dirty="0">
                <a:solidFill>
                  <a:srgbClr val="666666"/>
                </a:solidFill>
              </a:rPr>
              <a:t>-</a:t>
            </a:r>
            <a:r>
              <a:rPr lang="ja-JP" altLang="en-US" dirty="0">
                <a:solidFill>
                  <a:srgbClr val="666666"/>
                </a:solidFill>
              </a:rPr>
              <a:t>２</a:t>
            </a:r>
            <a:endParaRPr kumimoji="1" lang="ja-JP" altLang="en-US" dirty="0"/>
          </a:p>
        </p:txBody>
      </p:sp>
      <p:grpSp>
        <p:nvGrpSpPr>
          <p:cNvPr id="9" name="キャンバス 378"/>
          <p:cNvGrpSpPr/>
          <p:nvPr/>
        </p:nvGrpSpPr>
        <p:grpSpPr>
          <a:xfrm>
            <a:off x="1691680" y="3210038"/>
            <a:ext cx="5832647" cy="1587114"/>
            <a:chOff x="0" y="0"/>
            <a:chExt cx="5398770" cy="1105535"/>
          </a:xfrm>
        </p:grpSpPr>
        <p:sp>
          <p:nvSpPr>
            <p:cNvPr id="10" name="正方形/長方形 9"/>
            <p:cNvSpPr/>
            <p:nvPr/>
          </p:nvSpPr>
          <p:spPr>
            <a:xfrm>
              <a:off x="0" y="0"/>
              <a:ext cx="5398770" cy="1105535"/>
            </a:xfrm>
            <a:prstGeom prst="rect">
              <a:avLst/>
            </a:prstGeom>
            <a:noFill/>
            <a:ln>
              <a:noFill/>
            </a:ln>
          </p:spPr>
        </p:sp>
        <p:sp>
          <p:nvSpPr>
            <p:cNvPr id="11" name="Rectangle 296"/>
            <p:cNvSpPr>
              <a:spLocks noChangeArrowheads="1"/>
            </p:cNvSpPr>
            <p:nvPr/>
          </p:nvSpPr>
          <p:spPr bwMode="auto">
            <a:xfrm>
              <a:off x="36195" y="36195"/>
              <a:ext cx="5334000" cy="173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2" name="Freeform 297"/>
            <p:cNvSpPr>
              <a:spLocks noEditPoints="1"/>
            </p:cNvSpPr>
            <p:nvPr/>
          </p:nvSpPr>
          <p:spPr bwMode="auto">
            <a:xfrm>
              <a:off x="2277110" y="56515"/>
              <a:ext cx="829945" cy="85090"/>
            </a:xfrm>
            <a:custGeom>
              <a:avLst/>
              <a:gdLst>
                <a:gd name="T0" fmla="*/ 0 w 1843"/>
                <a:gd name="T1" fmla="*/ 161 h 188"/>
                <a:gd name="T2" fmla="*/ 65 w 1843"/>
                <a:gd name="T3" fmla="*/ 57 h 188"/>
                <a:gd name="T4" fmla="*/ 107 w 1843"/>
                <a:gd name="T5" fmla="*/ 138 h 188"/>
                <a:gd name="T6" fmla="*/ 130 w 1843"/>
                <a:gd name="T7" fmla="*/ 13 h 188"/>
                <a:gd name="T8" fmla="*/ 182 w 1843"/>
                <a:gd name="T9" fmla="*/ 70 h 188"/>
                <a:gd name="T10" fmla="*/ 108 w 1843"/>
                <a:gd name="T11" fmla="*/ 163 h 188"/>
                <a:gd name="T12" fmla="*/ 85 w 1843"/>
                <a:gd name="T13" fmla="*/ 58 h 188"/>
                <a:gd name="T14" fmla="*/ 69 w 1843"/>
                <a:gd name="T15" fmla="*/ 12 h 188"/>
                <a:gd name="T16" fmla="*/ 130 w 1843"/>
                <a:gd name="T17" fmla="*/ 55 h 188"/>
                <a:gd name="T18" fmla="*/ 275 w 1843"/>
                <a:gd name="T19" fmla="*/ 160 h 188"/>
                <a:gd name="T20" fmla="*/ 306 w 1843"/>
                <a:gd name="T21" fmla="*/ 159 h 188"/>
                <a:gd name="T22" fmla="*/ 356 w 1843"/>
                <a:gd name="T23" fmla="*/ 160 h 188"/>
                <a:gd name="T24" fmla="*/ 318 w 1843"/>
                <a:gd name="T25" fmla="*/ 14 h 188"/>
                <a:gd name="T26" fmla="*/ 249 w 1843"/>
                <a:gd name="T27" fmla="*/ 111 h 188"/>
                <a:gd name="T28" fmla="*/ 282 w 1843"/>
                <a:gd name="T29" fmla="*/ 106 h 188"/>
                <a:gd name="T30" fmla="*/ 282 w 1843"/>
                <a:gd name="T31" fmla="*/ 106 h 188"/>
                <a:gd name="T32" fmla="*/ 355 w 1843"/>
                <a:gd name="T33" fmla="*/ 91 h 188"/>
                <a:gd name="T34" fmla="*/ 304 w 1843"/>
                <a:gd name="T35" fmla="*/ 46 h 188"/>
                <a:gd name="T36" fmla="*/ 555 w 1843"/>
                <a:gd name="T37" fmla="*/ 94 h 188"/>
                <a:gd name="T38" fmla="*/ 488 w 1843"/>
                <a:gd name="T39" fmla="*/ 80 h 188"/>
                <a:gd name="T40" fmla="*/ 414 w 1843"/>
                <a:gd name="T41" fmla="*/ 64 h 188"/>
                <a:gd name="T42" fmla="*/ 488 w 1843"/>
                <a:gd name="T43" fmla="*/ 64 h 188"/>
                <a:gd name="T44" fmla="*/ 554 w 1843"/>
                <a:gd name="T45" fmla="*/ 64 h 188"/>
                <a:gd name="T46" fmla="*/ 777 w 1843"/>
                <a:gd name="T47" fmla="*/ 57 h 188"/>
                <a:gd name="T48" fmla="*/ 691 w 1843"/>
                <a:gd name="T49" fmla="*/ 84 h 188"/>
                <a:gd name="T50" fmla="*/ 985 w 1843"/>
                <a:gd name="T51" fmla="*/ 7 h 188"/>
                <a:gd name="T52" fmla="*/ 995 w 1843"/>
                <a:gd name="T53" fmla="*/ 31 h 188"/>
                <a:gd name="T54" fmla="*/ 1016 w 1843"/>
                <a:gd name="T55" fmla="*/ 6 h 188"/>
                <a:gd name="T56" fmla="*/ 851 w 1843"/>
                <a:gd name="T57" fmla="*/ 52 h 188"/>
                <a:gd name="T58" fmla="*/ 865 w 1843"/>
                <a:gd name="T59" fmla="*/ 151 h 188"/>
                <a:gd name="T60" fmla="*/ 1226 w 1843"/>
                <a:gd name="T61" fmla="*/ 105 h 188"/>
                <a:gd name="T62" fmla="*/ 1122 w 1843"/>
                <a:gd name="T63" fmla="*/ 31 h 188"/>
                <a:gd name="T64" fmla="*/ 1076 w 1843"/>
                <a:gd name="T65" fmla="*/ 73 h 188"/>
                <a:gd name="T66" fmla="*/ 1063 w 1843"/>
                <a:gd name="T67" fmla="*/ 178 h 188"/>
                <a:gd name="T68" fmla="*/ 1250 w 1843"/>
                <a:gd name="T69" fmla="*/ 109 h 188"/>
                <a:gd name="T70" fmla="*/ 1405 w 1843"/>
                <a:gd name="T71" fmla="*/ 145 h 188"/>
                <a:gd name="T72" fmla="*/ 1374 w 1843"/>
                <a:gd name="T73" fmla="*/ 57 h 188"/>
                <a:gd name="T74" fmla="*/ 1303 w 1843"/>
                <a:gd name="T75" fmla="*/ 62 h 188"/>
                <a:gd name="T76" fmla="*/ 1320 w 1843"/>
                <a:gd name="T77" fmla="*/ 47 h 188"/>
                <a:gd name="T78" fmla="*/ 1478 w 1843"/>
                <a:gd name="T79" fmla="*/ 61 h 188"/>
                <a:gd name="T80" fmla="*/ 1509 w 1843"/>
                <a:gd name="T81" fmla="*/ 10 h 188"/>
                <a:gd name="T82" fmla="*/ 1561 w 1843"/>
                <a:gd name="T83" fmla="*/ 3 h 188"/>
                <a:gd name="T84" fmla="*/ 1611 w 1843"/>
                <a:gd name="T85" fmla="*/ 65 h 188"/>
                <a:gd name="T86" fmla="*/ 1629 w 1843"/>
                <a:gd name="T87" fmla="*/ 133 h 188"/>
                <a:gd name="T88" fmla="*/ 1633 w 1843"/>
                <a:gd name="T89" fmla="*/ 180 h 188"/>
                <a:gd name="T90" fmla="*/ 1549 w 1843"/>
                <a:gd name="T91" fmla="*/ 130 h 188"/>
                <a:gd name="T92" fmla="*/ 1559 w 1843"/>
                <a:gd name="T93" fmla="*/ 70 h 188"/>
                <a:gd name="T94" fmla="*/ 1509 w 1843"/>
                <a:gd name="T95" fmla="*/ 61 h 188"/>
                <a:gd name="T96" fmla="*/ 1506 w 1843"/>
                <a:gd name="T97" fmla="*/ 181 h 188"/>
                <a:gd name="T98" fmla="*/ 1574 w 1843"/>
                <a:gd name="T99" fmla="*/ 39 h 188"/>
                <a:gd name="T100" fmla="*/ 1600 w 1843"/>
                <a:gd name="T101" fmla="*/ 118 h 188"/>
                <a:gd name="T102" fmla="*/ 1559 w 1843"/>
                <a:gd name="T103" fmla="*/ 97 h 188"/>
                <a:gd name="T104" fmla="*/ 1731 w 1843"/>
                <a:gd name="T105" fmla="*/ 103 h 188"/>
                <a:gd name="T106" fmla="*/ 1689 w 1843"/>
                <a:gd name="T107" fmla="*/ 66 h 188"/>
                <a:gd name="T108" fmla="*/ 1824 w 1843"/>
                <a:gd name="T109" fmla="*/ 108 h 188"/>
                <a:gd name="T110" fmla="*/ 1843 w 1843"/>
                <a:gd name="T111" fmla="*/ 161 h 188"/>
                <a:gd name="T112" fmla="*/ 1663 w 1843"/>
                <a:gd name="T113" fmla="*/ 167 h 188"/>
                <a:gd name="T114" fmla="*/ 1809 w 1843"/>
                <a:gd name="T115" fmla="*/ 44 h 188"/>
                <a:gd name="T116" fmla="*/ 1737 w 1843"/>
                <a:gd name="T117" fmla="*/ 3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3" h="188">
                  <a:moveTo>
                    <a:pt x="101" y="142"/>
                  </a:moveTo>
                  <a:lnTo>
                    <a:pt x="80" y="164"/>
                  </a:lnTo>
                  <a:cubicBezTo>
                    <a:pt x="67" y="145"/>
                    <a:pt x="61" y="136"/>
                    <a:pt x="61" y="136"/>
                  </a:cubicBezTo>
                  <a:cubicBezTo>
                    <a:pt x="55" y="149"/>
                    <a:pt x="40" y="165"/>
                    <a:pt x="16" y="184"/>
                  </a:cubicBezTo>
                  <a:lnTo>
                    <a:pt x="0" y="161"/>
                  </a:lnTo>
                  <a:cubicBezTo>
                    <a:pt x="15" y="151"/>
                    <a:pt x="29" y="136"/>
                    <a:pt x="40" y="116"/>
                  </a:cubicBezTo>
                  <a:cubicBezTo>
                    <a:pt x="32" y="107"/>
                    <a:pt x="21" y="98"/>
                    <a:pt x="7" y="88"/>
                  </a:cubicBezTo>
                  <a:lnTo>
                    <a:pt x="22" y="69"/>
                  </a:lnTo>
                  <a:cubicBezTo>
                    <a:pt x="41" y="83"/>
                    <a:pt x="52" y="90"/>
                    <a:pt x="54" y="92"/>
                  </a:cubicBezTo>
                  <a:cubicBezTo>
                    <a:pt x="57" y="88"/>
                    <a:pt x="60" y="77"/>
                    <a:pt x="65" y="57"/>
                  </a:cubicBezTo>
                  <a:lnTo>
                    <a:pt x="95" y="72"/>
                  </a:lnTo>
                  <a:cubicBezTo>
                    <a:pt x="98" y="74"/>
                    <a:pt x="98" y="75"/>
                    <a:pt x="93" y="76"/>
                  </a:cubicBezTo>
                  <a:cubicBezTo>
                    <a:pt x="88" y="89"/>
                    <a:pt x="83" y="102"/>
                    <a:pt x="77" y="113"/>
                  </a:cubicBezTo>
                  <a:cubicBezTo>
                    <a:pt x="84" y="119"/>
                    <a:pt x="92" y="129"/>
                    <a:pt x="101" y="142"/>
                  </a:cubicBezTo>
                  <a:close/>
                  <a:moveTo>
                    <a:pt x="107" y="138"/>
                  </a:moveTo>
                  <a:cubicBezTo>
                    <a:pt x="101" y="123"/>
                    <a:pt x="93" y="108"/>
                    <a:pt x="84" y="96"/>
                  </a:cubicBezTo>
                  <a:lnTo>
                    <a:pt x="106" y="81"/>
                  </a:lnTo>
                  <a:cubicBezTo>
                    <a:pt x="121" y="98"/>
                    <a:pt x="131" y="112"/>
                    <a:pt x="134" y="124"/>
                  </a:cubicBezTo>
                  <a:lnTo>
                    <a:pt x="107" y="138"/>
                  </a:lnTo>
                  <a:close/>
                  <a:moveTo>
                    <a:pt x="130" y="13"/>
                  </a:moveTo>
                  <a:lnTo>
                    <a:pt x="161" y="13"/>
                  </a:lnTo>
                  <a:cubicBezTo>
                    <a:pt x="165" y="13"/>
                    <a:pt x="165" y="15"/>
                    <a:pt x="161" y="17"/>
                  </a:cubicBezTo>
                  <a:lnTo>
                    <a:pt x="161" y="55"/>
                  </a:lnTo>
                  <a:lnTo>
                    <a:pt x="182" y="55"/>
                  </a:lnTo>
                  <a:lnTo>
                    <a:pt x="182" y="70"/>
                  </a:lnTo>
                  <a:lnTo>
                    <a:pt x="161" y="70"/>
                  </a:lnTo>
                  <a:lnTo>
                    <a:pt x="161" y="166"/>
                  </a:lnTo>
                  <a:cubicBezTo>
                    <a:pt x="161" y="174"/>
                    <a:pt x="152"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69" y="12"/>
                  </a:lnTo>
                  <a:cubicBezTo>
                    <a:pt x="73" y="12"/>
                    <a:pt x="73" y="14"/>
                    <a:pt x="70" y="16"/>
                  </a:cubicBezTo>
                  <a:lnTo>
                    <a:pt x="70" y="44"/>
                  </a:lnTo>
                  <a:lnTo>
                    <a:pt x="104" y="44"/>
                  </a:lnTo>
                  <a:lnTo>
                    <a:pt x="104" y="55"/>
                  </a:lnTo>
                  <a:lnTo>
                    <a:pt x="130" y="55"/>
                  </a:lnTo>
                  <a:lnTo>
                    <a:pt x="130" y="13"/>
                  </a:lnTo>
                  <a:close/>
                  <a:moveTo>
                    <a:pt x="356" y="160"/>
                  </a:moveTo>
                  <a:cubicBezTo>
                    <a:pt x="354" y="169"/>
                    <a:pt x="343" y="173"/>
                    <a:pt x="324" y="173"/>
                  </a:cubicBezTo>
                  <a:lnTo>
                    <a:pt x="289" y="173"/>
                  </a:lnTo>
                  <a:cubicBezTo>
                    <a:pt x="280" y="173"/>
                    <a:pt x="275" y="169"/>
                    <a:pt x="275" y="160"/>
                  </a:cubicBezTo>
                  <a:lnTo>
                    <a:pt x="275" y="81"/>
                  </a:lnTo>
                  <a:lnTo>
                    <a:pt x="290" y="81"/>
                  </a:lnTo>
                  <a:cubicBezTo>
                    <a:pt x="305" y="81"/>
                    <a:pt x="310" y="82"/>
                    <a:pt x="306" y="85"/>
                  </a:cubicBezTo>
                  <a:lnTo>
                    <a:pt x="306" y="153"/>
                  </a:lnTo>
                  <a:cubicBezTo>
                    <a:pt x="306" y="157"/>
                    <a:pt x="306" y="159"/>
                    <a:pt x="306" y="159"/>
                  </a:cubicBezTo>
                  <a:lnTo>
                    <a:pt x="317" y="159"/>
                  </a:lnTo>
                  <a:cubicBezTo>
                    <a:pt x="321" y="159"/>
                    <a:pt x="323" y="158"/>
                    <a:pt x="324" y="155"/>
                  </a:cubicBezTo>
                  <a:cubicBezTo>
                    <a:pt x="326" y="151"/>
                    <a:pt x="327" y="143"/>
                    <a:pt x="328" y="130"/>
                  </a:cubicBezTo>
                  <a:lnTo>
                    <a:pt x="360" y="137"/>
                  </a:lnTo>
                  <a:cubicBezTo>
                    <a:pt x="360" y="143"/>
                    <a:pt x="358" y="150"/>
                    <a:pt x="356" y="160"/>
                  </a:cubicBezTo>
                  <a:close/>
                  <a:moveTo>
                    <a:pt x="218" y="31"/>
                  </a:moveTo>
                  <a:lnTo>
                    <a:pt x="284" y="31"/>
                  </a:lnTo>
                  <a:lnTo>
                    <a:pt x="284" y="10"/>
                  </a:lnTo>
                  <a:lnTo>
                    <a:pt x="301" y="10"/>
                  </a:lnTo>
                  <a:cubicBezTo>
                    <a:pt x="316" y="10"/>
                    <a:pt x="322" y="11"/>
                    <a:pt x="318" y="14"/>
                  </a:cubicBezTo>
                  <a:lnTo>
                    <a:pt x="318" y="31"/>
                  </a:lnTo>
                  <a:lnTo>
                    <a:pt x="384" y="31"/>
                  </a:lnTo>
                  <a:lnTo>
                    <a:pt x="384" y="46"/>
                  </a:lnTo>
                  <a:lnTo>
                    <a:pt x="249" y="46"/>
                  </a:lnTo>
                  <a:lnTo>
                    <a:pt x="249" y="111"/>
                  </a:lnTo>
                  <a:cubicBezTo>
                    <a:pt x="249" y="136"/>
                    <a:pt x="241" y="160"/>
                    <a:pt x="226" y="182"/>
                  </a:cubicBezTo>
                  <a:lnTo>
                    <a:pt x="204" y="162"/>
                  </a:lnTo>
                  <a:cubicBezTo>
                    <a:pt x="213" y="147"/>
                    <a:pt x="218" y="130"/>
                    <a:pt x="218" y="111"/>
                  </a:cubicBezTo>
                  <a:lnTo>
                    <a:pt x="218" y="31"/>
                  </a:lnTo>
                  <a:close/>
                  <a:moveTo>
                    <a:pt x="282" y="106"/>
                  </a:moveTo>
                  <a:cubicBezTo>
                    <a:pt x="278" y="126"/>
                    <a:pt x="273" y="143"/>
                    <a:pt x="267" y="158"/>
                  </a:cubicBezTo>
                  <a:lnTo>
                    <a:pt x="238" y="148"/>
                  </a:lnTo>
                  <a:cubicBezTo>
                    <a:pt x="244" y="132"/>
                    <a:pt x="249" y="114"/>
                    <a:pt x="251" y="94"/>
                  </a:cubicBezTo>
                  <a:lnTo>
                    <a:pt x="282" y="100"/>
                  </a:lnTo>
                  <a:cubicBezTo>
                    <a:pt x="285" y="101"/>
                    <a:pt x="285" y="103"/>
                    <a:pt x="282" y="106"/>
                  </a:cubicBezTo>
                  <a:close/>
                  <a:moveTo>
                    <a:pt x="355" y="91"/>
                  </a:moveTo>
                  <a:cubicBezTo>
                    <a:pt x="369" y="105"/>
                    <a:pt x="380" y="121"/>
                    <a:pt x="390" y="139"/>
                  </a:cubicBezTo>
                  <a:lnTo>
                    <a:pt x="362" y="159"/>
                  </a:lnTo>
                  <a:cubicBezTo>
                    <a:pt x="353" y="137"/>
                    <a:pt x="344" y="120"/>
                    <a:pt x="334" y="107"/>
                  </a:cubicBezTo>
                  <a:lnTo>
                    <a:pt x="355" y="91"/>
                  </a:lnTo>
                  <a:close/>
                  <a:moveTo>
                    <a:pt x="304" y="46"/>
                  </a:moveTo>
                  <a:cubicBezTo>
                    <a:pt x="319" y="58"/>
                    <a:pt x="331" y="70"/>
                    <a:pt x="341" y="80"/>
                  </a:cubicBezTo>
                  <a:lnTo>
                    <a:pt x="317" y="102"/>
                  </a:lnTo>
                  <a:cubicBezTo>
                    <a:pt x="307" y="87"/>
                    <a:pt x="297" y="74"/>
                    <a:pt x="285" y="64"/>
                  </a:cubicBezTo>
                  <a:lnTo>
                    <a:pt x="304" y="46"/>
                  </a:lnTo>
                  <a:close/>
                  <a:moveTo>
                    <a:pt x="554" y="64"/>
                  </a:moveTo>
                  <a:lnTo>
                    <a:pt x="598" y="64"/>
                  </a:lnTo>
                  <a:lnTo>
                    <a:pt x="598" y="80"/>
                  </a:lnTo>
                  <a:lnTo>
                    <a:pt x="555" y="80"/>
                  </a:lnTo>
                  <a:lnTo>
                    <a:pt x="555" y="94"/>
                  </a:lnTo>
                  <a:cubicBezTo>
                    <a:pt x="555" y="132"/>
                    <a:pt x="531" y="160"/>
                    <a:pt x="484" y="179"/>
                  </a:cubicBezTo>
                  <a:lnTo>
                    <a:pt x="468" y="161"/>
                  </a:lnTo>
                  <a:cubicBezTo>
                    <a:pt x="504" y="149"/>
                    <a:pt x="522" y="127"/>
                    <a:pt x="522" y="96"/>
                  </a:cubicBezTo>
                  <a:lnTo>
                    <a:pt x="522" y="80"/>
                  </a:lnTo>
                  <a:lnTo>
                    <a:pt x="488" y="80"/>
                  </a:lnTo>
                  <a:lnTo>
                    <a:pt x="489" y="118"/>
                  </a:lnTo>
                  <a:lnTo>
                    <a:pt x="456" y="118"/>
                  </a:lnTo>
                  <a:lnTo>
                    <a:pt x="456" y="80"/>
                  </a:lnTo>
                  <a:lnTo>
                    <a:pt x="414" y="80"/>
                  </a:lnTo>
                  <a:lnTo>
                    <a:pt x="414" y="64"/>
                  </a:lnTo>
                  <a:lnTo>
                    <a:pt x="456" y="64"/>
                  </a:lnTo>
                  <a:lnTo>
                    <a:pt x="455" y="24"/>
                  </a:lnTo>
                  <a:lnTo>
                    <a:pt x="487" y="24"/>
                  </a:lnTo>
                  <a:cubicBezTo>
                    <a:pt x="492" y="24"/>
                    <a:pt x="492" y="27"/>
                    <a:pt x="487" y="31"/>
                  </a:cubicBezTo>
                  <a:lnTo>
                    <a:pt x="488" y="64"/>
                  </a:lnTo>
                  <a:lnTo>
                    <a:pt x="521" y="64"/>
                  </a:lnTo>
                  <a:lnTo>
                    <a:pt x="521" y="18"/>
                  </a:lnTo>
                  <a:lnTo>
                    <a:pt x="553" y="18"/>
                  </a:lnTo>
                  <a:cubicBezTo>
                    <a:pt x="558" y="18"/>
                    <a:pt x="559" y="21"/>
                    <a:pt x="554" y="25"/>
                  </a:cubicBezTo>
                  <a:lnTo>
                    <a:pt x="554" y="64"/>
                  </a:lnTo>
                  <a:close/>
                  <a:moveTo>
                    <a:pt x="805" y="76"/>
                  </a:moveTo>
                  <a:cubicBezTo>
                    <a:pt x="778" y="131"/>
                    <a:pt x="734" y="160"/>
                    <a:pt x="671" y="163"/>
                  </a:cubicBezTo>
                  <a:cubicBezTo>
                    <a:pt x="662" y="179"/>
                    <a:pt x="654" y="179"/>
                    <a:pt x="648" y="165"/>
                  </a:cubicBezTo>
                  <a:lnTo>
                    <a:pt x="642" y="145"/>
                  </a:lnTo>
                  <a:cubicBezTo>
                    <a:pt x="707" y="144"/>
                    <a:pt x="752" y="114"/>
                    <a:pt x="777" y="57"/>
                  </a:cubicBezTo>
                  <a:lnTo>
                    <a:pt x="805" y="76"/>
                  </a:lnTo>
                  <a:close/>
                  <a:moveTo>
                    <a:pt x="645" y="46"/>
                  </a:moveTo>
                  <a:lnTo>
                    <a:pt x="663" y="23"/>
                  </a:lnTo>
                  <a:cubicBezTo>
                    <a:pt x="681" y="34"/>
                    <a:pt x="697" y="47"/>
                    <a:pt x="713" y="62"/>
                  </a:cubicBezTo>
                  <a:lnTo>
                    <a:pt x="691" y="84"/>
                  </a:lnTo>
                  <a:cubicBezTo>
                    <a:pt x="672" y="67"/>
                    <a:pt x="657" y="54"/>
                    <a:pt x="645" y="46"/>
                  </a:cubicBezTo>
                  <a:close/>
                  <a:moveTo>
                    <a:pt x="995" y="31"/>
                  </a:moveTo>
                  <a:cubicBezTo>
                    <a:pt x="997" y="28"/>
                    <a:pt x="998" y="25"/>
                    <a:pt x="998" y="21"/>
                  </a:cubicBezTo>
                  <a:cubicBezTo>
                    <a:pt x="998" y="17"/>
                    <a:pt x="997" y="14"/>
                    <a:pt x="995" y="11"/>
                  </a:cubicBezTo>
                  <a:cubicBezTo>
                    <a:pt x="992" y="9"/>
                    <a:pt x="989" y="7"/>
                    <a:pt x="985" y="7"/>
                  </a:cubicBezTo>
                  <a:cubicBezTo>
                    <a:pt x="985" y="7"/>
                    <a:pt x="985" y="9"/>
                    <a:pt x="985" y="11"/>
                  </a:cubicBezTo>
                  <a:cubicBezTo>
                    <a:pt x="986" y="14"/>
                    <a:pt x="986" y="17"/>
                    <a:pt x="986" y="21"/>
                  </a:cubicBezTo>
                  <a:cubicBezTo>
                    <a:pt x="986" y="25"/>
                    <a:pt x="988" y="28"/>
                    <a:pt x="991" y="31"/>
                  </a:cubicBezTo>
                  <a:cubicBezTo>
                    <a:pt x="994" y="33"/>
                    <a:pt x="995" y="34"/>
                    <a:pt x="995" y="34"/>
                  </a:cubicBezTo>
                  <a:cubicBezTo>
                    <a:pt x="992" y="34"/>
                    <a:pt x="992" y="33"/>
                    <a:pt x="995" y="31"/>
                  </a:cubicBezTo>
                  <a:close/>
                  <a:moveTo>
                    <a:pt x="970" y="36"/>
                  </a:moveTo>
                  <a:cubicBezTo>
                    <a:pt x="966" y="32"/>
                    <a:pt x="964" y="27"/>
                    <a:pt x="964" y="21"/>
                  </a:cubicBezTo>
                  <a:cubicBezTo>
                    <a:pt x="964" y="15"/>
                    <a:pt x="966" y="10"/>
                    <a:pt x="970" y="6"/>
                  </a:cubicBezTo>
                  <a:cubicBezTo>
                    <a:pt x="974" y="2"/>
                    <a:pt x="979" y="0"/>
                    <a:pt x="985" y="0"/>
                  </a:cubicBezTo>
                  <a:cubicBezTo>
                    <a:pt x="1002" y="0"/>
                    <a:pt x="1012" y="2"/>
                    <a:pt x="1016" y="6"/>
                  </a:cubicBezTo>
                  <a:cubicBezTo>
                    <a:pt x="1020" y="10"/>
                    <a:pt x="1022" y="15"/>
                    <a:pt x="1022" y="21"/>
                  </a:cubicBezTo>
                  <a:cubicBezTo>
                    <a:pt x="1022" y="27"/>
                    <a:pt x="1020" y="32"/>
                    <a:pt x="1016" y="36"/>
                  </a:cubicBezTo>
                  <a:cubicBezTo>
                    <a:pt x="1012" y="40"/>
                    <a:pt x="1002" y="42"/>
                    <a:pt x="985" y="42"/>
                  </a:cubicBezTo>
                  <a:cubicBezTo>
                    <a:pt x="979" y="42"/>
                    <a:pt x="974" y="40"/>
                    <a:pt x="970" y="36"/>
                  </a:cubicBezTo>
                  <a:close/>
                  <a:moveTo>
                    <a:pt x="851" y="52"/>
                  </a:moveTo>
                  <a:lnTo>
                    <a:pt x="851" y="35"/>
                  </a:lnTo>
                  <a:lnTo>
                    <a:pt x="978" y="35"/>
                  </a:lnTo>
                  <a:lnTo>
                    <a:pt x="997" y="49"/>
                  </a:lnTo>
                  <a:cubicBezTo>
                    <a:pt x="995" y="110"/>
                    <a:pt x="956" y="151"/>
                    <a:pt x="881" y="171"/>
                  </a:cubicBezTo>
                  <a:lnTo>
                    <a:pt x="865" y="151"/>
                  </a:lnTo>
                  <a:cubicBezTo>
                    <a:pt x="927" y="137"/>
                    <a:pt x="960" y="104"/>
                    <a:pt x="963" y="52"/>
                  </a:cubicBezTo>
                  <a:lnTo>
                    <a:pt x="851" y="52"/>
                  </a:lnTo>
                  <a:close/>
                  <a:moveTo>
                    <a:pt x="1154" y="137"/>
                  </a:moveTo>
                  <a:cubicBezTo>
                    <a:pt x="1166" y="132"/>
                    <a:pt x="1184" y="113"/>
                    <a:pt x="1207" y="80"/>
                  </a:cubicBezTo>
                  <a:lnTo>
                    <a:pt x="1226" y="105"/>
                  </a:lnTo>
                  <a:cubicBezTo>
                    <a:pt x="1207" y="131"/>
                    <a:pt x="1183" y="150"/>
                    <a:pt x="1154" y="161"/>
                  </a:cubicBezTo>
                  <a:lnTo>
                    <a:pt x="1138" y="169"/>
                  </a:lnTo>
                  <a:lnTo>
                    <a:pt x="1120" y="155"/>
                  </a:lnTo>
                  <a:lnTo>
                    <a:pt x="1122" y="151"/>
                  </a:lnTo>
                  <a:lnTo>
                    <a:pt x="1122" y="31"/>
                  </a:lnTo>
                  <a:lnTo>
                    <a:pt x="1153" y="31"/>
                  </a:lnTo>
                  <a:cubicBezTo>
                    <a:pt x="1158" y="32"/>
                    <a:pt x="1158" y="34"/>
                    <a:pt x="1154" y="37"/>
                  </a:cubicBezTo>
                  <a:lnTo>
                    <a:pt x="1154" y="137"/>
                  </a:lnTo>
                  <a:close/>
                  <a:moveTo>
                    <a:pt x="1038" y="162"/>
                  </a:moveTo>
                  <a:cubicBezTo>
                    <a:pt x="1063" y="138"/>
                    <a:pt x="1076" y="108"/>
                    <a:pt x="1076" y="73"/>
                  </a:cubicBezTo>
                  <a:lnTo>
                    <a:pt x="1076" y="39"/>
                  </a:lnTo>
                  <a:lnTo>
                    <a:pt x="1108" y="39"/>
                  </a:lnTo>
                  <a:cubicBezTo>
                    <a:pt x="1112" y="40"/>
                    <a:pt x="1113" y="42"/>
                    <a:pt x="1109" y="45"/>
                  </a:cubicBezTo>
                  <a:lnTo>
                    <a:pt x="1109" y="72"/>
                  </a:lnTo>
                  <a:cubicBezTo>
                    <a:pt x="1109" y="114"/>
                    <a:pt x="1094" y="149"/>
                    <a:pt x="1063" y="178"/>
                  </a:cubicBezTo>
                  <a:lnTo>
                    <a:pt x="1038" y="162"/>
                  </a:lnTo>
                  <a:close/>
                  <a:moveTo>
                    <a:pt x="1323" y="151"/>
                  </a:moveTo>
                  <a:cubicBezTo>
                    <a:pt x="1317" y="157"/>
                    <a:pt x="1305" y="160"/>
                    <a:pt x="1287" y="160"/>
                  </a:cubicBezTo>
                  <a:cubicBezTo>
                    <a:pt x="1279" y="160"/>
                    <a:pt x="1273" y="158"/>
                    <a:pt x="1268" y="154"/>
                  </a:cubicBezTo>
                  <a:cubicBezTo>
                    <a:pt x="1256" y="142"/>
                    <a:pt x="1250" y="127"/>
                    <a:pt x="1250" y="109"/>
                  </a:cubicBezTo>
                  <a:cubicBezTo>
                    <a:pt x="1250" y="87"/>
                    <a:pt x="1258" y="68"/>
                    <a:pt x="1273" y="52"/>
                  </a:cubicBezTo>
                  <a:cubicBezTo>
                    <a:pt x="1290" y="35"/>
                    <a:pt x="1311" y="27"/>
                    <a:pt x="1336" y="27"/>
                  </a:cubicBezTo>
                  <a:cubicBezTo>
                    <a:pt x="1368" y="27"/>
                    <a:pt x="1391" y="33"/>
                    <a:pt x="1403" y="46"/>
                  </a:cubicBezTo>
                  <a:cubicBezTo>
                    <a:pt x="1417" y="60"/>
                    <a:pt x="1424" y="76"/>
                    <a:pt x="1424" y="95"/>
                  </a:cubicBezTo>
                  <a:cubicBezTo>
                    <a:pt x="1424" y="116"/>
                    <a:pt x="1418" y="132"/>
                    <a:pt x="1405" y="145"/>
                  </a:cubicBezTo>
                  <a:cubicBezTo>
                    <a:pt x="1396" y="154"/>
                    <a:pt x="1380" y="164"/>
                    <a:pt x="1355" y="175"/>
                  </a:cubicBezTo>
                  <a:lnTo>
                    <a:pt x="1334" y="154"/>
                  </a:lnTo>
                  <a:cubicBezTo>
                    <a:pt x="1352" y="149"/>
                    <a:pt x="1365" y="141"/>
                    <a:pt x="1375" y="131"/>
                  </a:cubicBezTo>
                  <a:cubicBezTo>
                    <a:pt x="1385" y="122"/>
                    <a:pt x="1390" y="110"/>
                    <a:pt x="1390" y="97"/>
                  </a:cubicBezTo>
                  <a:cubicBezTo>
                    <a:pt x="1390" y="81"/>
                    <a:pt x="1384" y="67"/>
                    <a:pt x="1374" y="57"/>
                  </a:cubicBezTo>
                  <a:cubicBezTo>
                    <a:pt x="1364" y="47"/>
                    <a:pt x="1353" y="42"/>
                    <a:pt x="1340" y="43"/>
                  </a:cubicBezTo>
                  <a:lnTo>
                    <a:pt x="1354" y="49"/>
                  </a:lnTo>
                  <a:cubicBezTo>
                    <a:pt x="1360" y="52"/>
                    <a:pt x="1360" y="55"/>
                    <a:pt x="1354" y="58"/>
                  </a:cubicBezTo>
                  <a:cubicBezTo>
                    <a:pt x="1345" y="108"/>
                    <a:pt x="1335" y="139"/>
                    <a:pt x="1323" y="151"/>
                  </a:cubicBezTo>
                  <a:close/>
                  <a:moveTo>
                    <a:pt x="1303" y="62"/>
                  </a:moveTo>
                  <a:cubicBezTo>
                    <a:pt x="1290" y="75"/>
                    <a:pt x="1283" y="91"/>
                    <a:pt x="1283" y="110"/>
                  </a:cubicBezTo>
                  <a:cubicBezTo>
                    <a:pt x="1283" y="122"/>
                    <a:pt x="1287" y="131"/>
                    <a:pt x="1295" y="139"/>
                  </a:cubicBezTo>
                  <a:cubicBezTo>
                    <a:pt x="1296" y="140"/>
                    <a:pt x="1297" y="141"/>
                    <a:pt x="1297" y="141"/>
                  </a:cubicBezTo>
                  <a:cubicBezTo>
                    <a:pt x="1297" y="141"/>
                    <a:pt x="1297" y="139"/>
                    <a:pt x="1297" y="136"/>
                  </a:cubicBezTo>
                  <a:cubicBezTo>
                    <a:pt x="1307" y="124"/>
                    <a:pt x="1315" y="95"/>
                    <a:pt x="1320" y="47"/>
                  </a:cubicBezTo>
                  <a:cubicBezTo>
                    <a:pt x="1318" y="48"/>
                    <a:pt x="1312" y="53"/>
                    <a:pt x="1303" y="62"/>
                  </a:cubicBezTo>
                  <a:close/>
                  <a:moveTo>
                    <a:pt x="1479" y="122"/>
                  </a:moveTo>
                  <a:cubicBezTo>
                    <a:pt x="1479" y="123"/>
                    <a:pt x="1474" y="133"/>
                    <a:pt x="1465" y="152"/>
                  </a:cubicBezTo>
                  <a:lnTo>
                    <a:pt x="1451" y="124"/>
                  </a:lnTo>
                  <a:cubicBezTo>
                    <a:pt x="1467" y="102"/>
                    <a:pt x="1476" y="81"/>
                    <a:pt x="1478" y="61"/>
                  </a:cubicBezTo>
                  <a:lnTo>
                    <a:pt x="1455" y="61"/>
                  </a:lnTo>
                  <a:lnTo>
                    <a:pt x="1455" y="46"/>
                  </a:lnTo>
                  <a:lnTo>
                    <a:pt x="1479" y="46"/>
                  </a:lnTo>
                  <a:lnTo>
                    <a:pt x="1479" y="10"/>
                  </a:lnTo>
                  <a:lnTo>
                    <a:pt x="1509" y="10"/>
                  </a:lnTo>
                  <a:cubicBezTo>
                    <a:pt x="1513" y="10"/>
                    <a:pt x="1514" y="12"/>
                    <a:pt x="1510" y="14"/>
                  </a:cubicBezTo>
                  <a:lnTo>
                    <a:pt x="1510" y="46"/>
                  </a:lnTo>
                  <a:lnTo>
                    <a:pt x="1527" y="46"/>
                  </a:lnTo>
                  <a:lnTo>
                    <a:pt x="1527" y="47"/>
                  </a:lnTo>
                  <a:cubicBezTo>
                    <a:pt x="1539" y="42"/>
                    <a:pt x="1550" y="28"/>
                    <a:pt x="1561" y="3"/>
                  </a:cubicBezTo>
                  <a:lnTo>
                    <a:pt x="1590" y="12"/>
                  </a:lnTo>
                  <a:cubicBezTo>
                    <a:pt x="1592" y="14"/>
                    <a:pt x="1591" y="16"/>
                    <a:pt x="1587" y="16"/>
                  </a:cubicBezTo>
                  <a:cubicBezTo>
                    <a:pt x="1600" y="31"/>
                    <a:pt x="1618" y="44"/>
                    <a:pt x="1641" y="54"/>
                  </a:cubicBezTo>
                  <a:lnTo>
                    <a:pt x="1631" y="74"/>
                  </a:lnTo>
                  <a:cubicBezTo>
                    <a:pt x="1616" y="68"/>
                    <a:pt x="1609" y="65"/>
                    <a:pt x="1611" y="65"/>
                  </a:cubicBezTo>
                  <a:lnTo>
                    <a:pt x="1611" y="70"/>
                  </a:lnTo>
                  <a:lnTo>
                    <a:pt x="1590" y="70"/>
                  </a:lnTo>
                  <a:lnTo>
                    <a:pt x="1590" y="85"/>
                  </a:lnTo>
                  <a:lnTo>
                    <a:pt x="1629" y="85"/>
                  </a:lnTo>
                  <a:lnTo>
                    <a:pt x="1629" y="133"/>
                  </a:lnTo>
                  <a:lnTo>
                    <a:pt x="1600" y="133"/>
                  </a:lnTo>
                  <a:lnTo>
                    <a:pt x="1600" y="130"/>
                  </a:lnTo>
                  <a:lnTo>
                    <a:pt x="1592" y="130"/>
                  </a:lnTo>
                  <a:cubicBezTo>
                    <a:pt x="1601" y="144"/>
                    <a:pt x="1618" y="154"/>
                    <a:pt x="1642" y="160"/>
                  </a:cubicBezTo>
                  <a:lnTo>
                    <a:pt x="1633" y="180"/>
                  </a:lnTo>
                  <a:cubicBezTo>
                    <a:pt x="1600" y="171"/>
                    <a:pt x="1581" y="161"/>
                    <a:pt x="1575" y="152"/>
                  </a:cubicBezTo>
                  <a:cubicBezTo>
                    <a:pt x="1571" y="165"/>
                    <a:pt x="1550" y="175"/>
                    <a:pt x="1512" y="182"/>
                  </a:cubicBezTo>
                  <a:lnTo>
                    <a:pt x="1505" y="164"/>
                  </a:lnTo>
                  <a:cubicBezTo>
                    <a:pt x="1532" y="159"/>
                    <a:pt x="1549" y="148"/>
                    <a:pt x="1556" y="130"/>
                  </a:cubicBezTo>
                  <a:lnTo>
                    <a:pt x="1549" y="130"/>
                  </a:lnTo>
                  <a:lnTo>
                    <a:pt x="1549" y="134"/>
                  </a:lnTo>
                  <a:lnTo>
                    <a:pt x="1520" y="134"/>
                  </a:lnTo>
                  <a:lnTo>
                    <a:pt x="1520" y="85"/>
                  </a:lnTo>
                  <a:lnTo>
                    <a:pt x="1559" y="85"/>
                  </a:lnTo>
                  <a:lnTo>
                    <a:pt x="1559" y="70"/>
                  </a:lnTo>
                  <a:lnTo>
                    <a:pt x="1532" y="70"/>
                  </a:lnTo>
                  <a:lnTo>
                    <a:pt x="1532" y="70"/>
                  </a:lnTo>
                  <a:cubicBezTo>
                    <a:pt x="1532" y="70"/>
                    <a:pt x="1526" y="72"/>
                    <a:pt x="1513" y="75"/>
                  </a:cubicBezTo>
                  <a:lnTo>
                    <a:pt x="1508" y="61"/>
                  </a:lnTo>
                  <a:lnTo>
                    <a:pt x="1509" y="61"/>
                  </a:lnTo>
                  <a:lnTo>
                    <a:pt x="1509" y="84"/>
                  </a:lnTo>
                  <a:cubicBezTo>
                    <a:pt x="1520" y="90"/>
                    <a:pt x="1527" y="96"/>
                    <a:pt x="1532" y="100"/>
                  </a:cubicBezTo>
                  <a:lnTo>
                    <a:pt x="1516" y="126"/>
                  </a:lnTo>
                  <a:cubicBezTo>
                    <a:pt x="1507" y="114"/>
                    <a:pt x="1504" y="108"/>
                    <a:pt x="1506" y="108"/>
                  </a:cubicBezTo>
                  <a:lnTo>
                    <a:pt x="1506" y="181"/>
                  </a:lnTo>
                  <a:lnTo>
                    <a:pt x="1479" y="181"/>
                  </a:lnTo>
                  <a:lnTo>
                    <a:pt x="1479" y="122"/>
                  </a:lnTo>
                  <a:close/>
                  <a:moveTo>
                    <a:pt x="1551" y="58"/>
                  </a:moveTo>
                  <a:lnTo>
                    <a:pt x="1598" y="58"/>
                  </a:lnTo>
                  <a:cubicBezTo>
                    <a:pt x="1586" y="51"/>
                    <a:pt x="1578" y="45"/>
                    <a:pt x="1574" y="39"/>
                  </a:cubicBezTo>
                  <a:cubicBezTo>
                    <a:pt x="1571" y="44"/>
                    <a:pt x="1564" y="50"/>
                    <a:pt x="1551" y="58"/>
                  </a:cubicBezTo>
                  <a:close/>
                  <a:moveTo>
                    <a:pt x="1600" y="97"/>
                  </a:moveTo>
                  <a:lnTo>
                    <a:pt x="1590" y="97"/>
                  </a:lnTo>
                  <a:lnTo>
                    <a:pt x="1590" y="118"/>
                  </a:lnTo>
                  <a:lnTo>
                    <a:pt x="1600" y="118"/>
                  </a:lnTo>
                  <a:lnTo>
                    <a:pt x="1600" y="97"/>
                  </a:lnTo>
                  <a:close/>
                  <a:moveTo>
                    <a:pt x="1549" y="97"/>
                  </a:moveTo>
                  <a:lnTo>
                    <a:pt x="1549" y="118"/>
                  </a:lnTo>
                  <a:lnTo>
                    <a:pt x="1559" y="118"/>
                  </a:lnTo>
                  <a:lnTo>
                    <a:pt x="1559" y="97"/>
                  </a:lnTo>
                  <a:lnTo>
                    <a:pt x="1549" y="97"/>
                  </a:lnTo>
                  <a:close/>
                  <a:moveTo>
                    <a:pt x="1663" y="167"/>
                  </a:moveTo>
                  <a:cubicBezTo>
                    <a:pt x="1688" y="152"/>
                    <a:pt x="1700" y="127"/>
                    <a:pt x="1699" y="92"/>
                  </a:cubicBezTo>
                  <a:lnTo>
                    <a:pt x="1732" y="98"/>
                  </a:lnTo>
                  <a:cubicBezTo>
                    <a:pt x="1734" y="100"/>
                    <a:pt x="1733" y="101"/>
                    <a:pt x="1731" y="103"/>
                  </a:cubicBezTo>
                  <a:lnTo>
                    <a:pt x="1727" y="130"/>
                  </a:lnTo>
                  <a:cubicBezTo>
                    <a:pt x="1735" y="139"/>
                    <a:pt x="1739" y="144"/>
                    <a:pt x="1740" y="144"/>
                  </a:cubicBezTo>
                  <a:lnTo>
                    <a:pt x="1740" y="80"/>
                  </a:lnTo>
                  <a:lnTo>
                    <a:pt x="1689" y="80"/>
                  </a:lnTo>
                  <a:lnTo>
                    <a:pt x="1689" y="66"/>
                  </a:lnTo>
                  <a:lnTo>
                    <a:pt x="1819" y="66"/>
                  </a:lnTo>
                  <a:lnTo>
                    <a:pt x="1819" y="80"/>
                  </a:lnTo>
                  <a:lnTo>
                    <a:pt x="1771" y="80"/>
                  </a:lnTo>
                  <a:lnTo>
                    <a:pt x="1771" y="108"/>
                  </a:lnTo>
                  <a:lnTo>
                    <a:pt x="1824" y="108"/>
                  </a:lnTo>
                  <a:lnTo>
                    <a:pt x="1824" y="122"/>
                  </a:lnTo>
                  <a:lnTo>
                    <a:pt x="1771" y="122"/>
                  </a:lnTo>
                  <a:lnTo>
                    <a:pt x="1771" y="158"/>
                  </a:lnTo>
                  <a:cubicBezTo>
                    <a:pt x="1779" y="160"/>
                    <a:pt x="1783" y="161"/>
                    <a:pt x="1783" y="161"/>
                  </a:cubicBezTo>
                  <a:lnTo>
                    <a:pt x="1843" y="161"/>
                  </a:lnTo>
                  <a:lnTo>
                    <a:pt x="1840" y="175"/>
                  </a:lnTo>
                  <a:lnTo>
                    <a:pt x="1778" y="175"/>
                  </a:lnTo>
                  <a:cubicBezTo>
                    <a:pt x="1749" y="175"/>
                    <a:pt x="1728" y="169"/>
                    <a:pt x="1716" y="155"/>
                  </a:cubicBezTo>
                  <a:cubicBezTo>
                    <a:pt x="1713" y="164"/>
                    <a:pt x="1701" y="175"/>
                    <a:pt x="1681" y="188"/>
                  </a:cubicBezTo>
                  <a:lnTo>
                    <a:pt x="1663" y="167"/>
                  </a:lnTo>
                  <a:close/>
                  <a:moveTo>
                    <a:pt x="1771" y="30"/>
                  </a:moveTo>
                  <a:lnTo>
                    <a:pt x="1840" y="30"/>
                  </a:lnTo>
                  <a:lnTo>
                    <a:pt x="1840" y="70"/>
                  </a:lnTo>
                  <a:lnTo>
                    <a:pt x="1809" y="70"/>
                  </a:lnTo>
                  <a:lnTo>
                    <a:pt x="1809" y="44"/>
                  </a:lnTo>
                  <a:lnTo>
                    <a:pt x="1700" y="44"/>
                  </a:lnTo>
                  <a:lnTo>
                    <a:pt x="1700" y="71"/>
                  </a:lnTo>
                  <a:lnTo>
                    <a:pt x="1669" y="71"/>
                  </a:lnTo>
                  <a:lnTo>
                    <a:pt x="1669" y="30"/>
                  </a:lnTo>
                  <a:lnTo>
                    <a:pt x="1737" y="30"/>
                  </a:lnTo>
                  <a:lnTo>
                    <a:pt x="1737" y="8"/>
                  </a:lnTo>
                  <a:lnTo>
                    <a:pt x="1770" y="8"/>
                  </a:lnTo>
                  <a:cubicBezTo>
                    <a:pt x="1775" y="9"/>
                    <a:pt x="1775" y="11"/>
                    <a:pt x="1771" y="14"/>
                  </a:cubicBezTo>
                  <a:lnTo>
                    <a:pt x="1771" y="3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 name="Rectangle 298"/>
            <p:cNvSpPr>
              <a:spLocks noChangeArrowheads="1"/>
            </p:cNvSpPr>
            <p:nvPr/>
          </p:nvSpPr>
          <p:spPr bwMode="auto">
            <a:xfrm>
              <a:off x="36195" y="209550"/>
              <a:ext cx="1095375" cy="4337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4" name="Rectangle 299"/>
            <p:cNvSpPr>
              <a:spLocks noChangeArrowheads="1"/>
            </p:cNvSpPr>
            <p:nvPr/>
          </p:nvSpPr>
          <p:spPr bwMode="auto">
            <a:xfrm>
              <a:off x="1131570" y="209550"/>
              <a:ext cx="4238625" cy="4337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5" name="Line 300"/>
            <p:cNvCxnSpPr/>
            <p:nvPr/>
          </p:nvCxnSpPr>
          <p:spPr bwMode="auto">
            <a:xfrm>
              <a:off x="3726815" y="209550"/>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 name="Line 301"/>
            <p:cNvCxnSpPr/>
            <p:nvPr/>
          </p:nvCxnSpPr>
          <p:spPr bwMode="auto">
            <a:xfrm>
              <a:off x="1131570" y="354330"/>
              <a:ext cx="259524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 name="Freeform 302"/>
            <p:cNvSpPr>
              <a:spLocks noEditPoints="1"/>
            </p:cNvSpPr>
            <p:nvPr/>
          </p:nvSpPr>
          <p:spPr bwMode="auto">
            <a:xfrm>
              <a:off x="2082165" y="244475"/>
              <a:ext cx="680085" cy="80010"/>
            </a:xfrm>
            <a:custGeom>
              <a:avLst/>
              <a:gdLst>
                <a:gd name="T0" fmla="*/ 10 w 1510"/>
                <a:gd name="T1" fmla="*/ 176 h 178"/>
                <a:gd name="T2" fmla="*/ 16 w 1510"/>
                <a:gd name="T3" fmla="*/ 76 h 178"/>
                <a:gd name="T4" fmla="*/ 77 w 1510"/>
                <a:gd name="T5" fmla="*/ 76 h 178"/>
                <a:gd name="T6" fmla="*/ 84 w 1510"/>
                <a:gd name="T7" fmla="*/ 96 h 178"/>
                <a:gd name="T8" fmla="*/ 130 w 1510"/>
                <a:gd name="T9" fmla="*/ 13 h 178"/>
                <a:gd name="T10" fmla="*/ 166 w 1510"/>
                <a:gd name="T11" fmla="*/ 55 h 178"/>
                <a:gd name="T12" fmla="*/ 133 w 1510"/>
                <a:gd name="T13" fmla="*/ 178 h 178"/>
                <a:gd name="T14" fmla="*/ 130 w 1510"/>
                <a:gd name="T15" fmla="*/ 160 h 178"/>
                <a:gd name="T16" fmla="*/ 1 w 1510"/>
                <a:gd name="T17" fmla="*/ 58 h 178"/>
                <a:gd name="T18" fmla="*/ 53 w 1510"/>
                <a:gd name="T19" fmla="*/ 12 h 178"/>
                <a:gd name="T20" fmla="*/ 88 w 1510"/>
                <a:gd name="T21" fmla="*/ 55 h 178"/>
                <a:gd name="T22" fmla="*/ 308 w 1510"/>
                <a:gd name="T23" fmla="*/ 173 h 178"/>
                <a:gd name="T24" fmla="*/ 274 w 1510"/>
                <a:gd name="T25" fmla="*/ 81 h 178"/>
                <a:gd name="T26" fmla="*/ 301 w 1510"/>
                <a:gd name="T27" fmla="*/ 159 h 178"/>
                <a:gd name="T28" fmla="*/ 324 w 1510"/>
                <a:gd name="T29" fmla="*/ 160 h 178"/>
                <a:gd name="T30" fmla="*/ 285 w 1510"/>
                <a:gd name="T31" fmla="*/ 10 h 178"/>
                <a:gd name="T32" fmla="*/ 352 w 1510"/>
                <a:gd name="T33" fmla="*/ 46 h 178"/>
                <a:gd name="T34" fmla="*/ 188 w 1510"/>
                <a:gd name="T35" fmla="*/ 162 h 178"/>
                <a:gd name="T36" fmla="*/ 238 w 1510"/>
                <a:gd name="T37" fmla="*/ 154 h 178"/>
                <a:gd name="T38" fmla="*/ 250 w 1510"/>
                <a:gd name="T39" fmla="*/ 106 h 178"/>
                <a:gd name="T40" fmla="*/ 318 w 1510"/>
                <a:gd name="T41" fmla="*/ 107 h 178"/>
                <a:gd name="T42" fmla="*/ 295 w 1510"/>
                <a:gd name="T43" fmla="*/ 93 h 178"/>
                <a:gd name="T44" fmla="*/ 550 w 1510"/>
                <a:gd name="T45" fmla="*/ 64 h 178"/>
                <a:gd name="T46" fmla="*/ 448 w 1510"/>
                <a:gd name="T47" fmla="*/ 175 h 178"/>
                <a:gd name="T48" fmla="*/ 440 w 1510"/>
                <a:gd name="T49" fmla="*/ 80 h 178"/>
                <a:gd name="T50" fmla="*/ 382 w 1510"/>
                <a:gd name="T51" fmla="*/ 80 h 178"/>
                <a:gd name="T52" fmla="*/ 439 w 1510"/>
                <a:gd name="T53" fmla="*/ 24 h 178"/>
                <a:gd name="T54" fmla="*/ 489 w 1510"/>
                <a:gd name="T55" fmla="*/ 18 h 178"/>
                <a:gd name="T56" fmla="*/ 741 w 1510"/>
                <a:gd name="T57" fmla="*/ 76 h 178"/>
                <a:gd name="T58" fmla="*/ 725 w 1510"/>
                <a:gd name="T59" fmla="*/ 65 h 178"/>
                <a:gd name="T60" fmla="*/ 649 w 1510"/>
                <a:gd name="T61" fmla="*/ 62 h 178"/>
                <a:gd name="T62" fmla="*/ 934 w 1510"/>
                <a:gd name="T63" fmla="*/ 21 h 178"/>
                <a:gd name="T64" fmla="*/ 907 w 1510"/>
                <a:gd name="T65" fmla="*/ 21 h 178"/>
                <a:gd name="T66" fmla="*/ 906 w 1510"/>
                <a:gd name="T67" fmla="*/ 36 h 178"/>
                <a:gd name="T68" fmla="*/ 936 w 1510"/>
                <a:gd name="T69" fmla="*/ 6 h 178"/>
                <a:gd name="T70" fmla="*/ 906 w 1510"/>
                <a:gd name="T71" fmla="*/ 36 h 178"/>
                <a:gd name="T72" fmla="*/ 917 w 1510"/>
                <a:gd name="T73" fmla="*/ 49 h 178"/>
                <a:gd name="T74" fmla="*/ 787 w 1510"/>
                <a:gd name="T75" fmla="*/ 52 h 178"/>
                <a:gd name="T76" fmla="*/ 1058 w 1510"/>
                <a:gd name="T77" fmla="*/ 161 h 178"/>
                <a:gd name="T78" fmla="*/ 1042 w 1510"/>
                <a:gd name="T79" fmla="*/ 31 h 178"/>
                <a:gd name="T80" fmla="*/ 958 w 1510"/>
                <a:gd name="T81" fmla="*/ 162 h 178"/>
                <a:gd name="T82" fmla="*/ 1013 w 1510"/>
                <a:gd name="T83" fmla="*/ 45 h 178"/>
                <a:gd name="T84" fmla="*/ 1211 w 1510"/>
                <a:gd name="T85" fmla="*/ 151 h 178"/>
                <a:gd name="T86" fmla="*/ 1177 w 1510"/>
                <a:gd name="T87" fmla="*/ 52 h 178"/>
                <a:gd name="T88" fmla="*/ 1293 w 1510"/>
                <a:gd name="T89" fmla="*/ 145 h 178"/>
                <a:gd name="T90" fmla="*/ 1294 w 1510"/>
                <a:gd name="T91" fmla="*/ 97 h 178"/>
                <a:gd name="T92" fmla="*/ 1242 w 1510"/>
                <a:gd name="T93" fmla="*/ 58 h 178"/>
                <a:gd name="T94" fmla="*/ 1183 w 1510"/>
                <a:gd name="T95" fmla="*/ 139 h 178"/>
                <a:gd name="T96" fmla="*/ 1191 w 1510"/>
                <a:gd name="T97" fmla="*/ 62 h 178"/>
                <a:gd name="T98" fmla="*/ 1342 w 1510"/>
                <a:gd name="T99" fmla="*/ 90 h 178"/>
                <a:gd name="T100" fmla="*/ 1364 w 1510"/>
                <a:gd name="T101" fmla="*/ 59 h 178"/>
                <a:gd name="T102" fmla="*/ 1352 w 1510"/>
                <a:gd name="T103" fmla="*/ 31 h 178"/>
                <a:gd name="T104" fmla="*/ 1411 w 1510"/>
                <a:gd name="T105" fmla="*/ 31 h 178"/>
                <a:gd name="T106" fmla="*/ 1468 w 1510"/>
                <a:gd name="T107" fmla="*/ 16 h 178"/>
                <a:gd name="T108" fmla="*/ 1433 w 1510"/>
                <a:gd name="T109" fmla="*/ 46 h 178"/>
                <a:gd name="T110" fmla="*/ 1433 w 1510"/>
                <a:gd name="T111" fmla="*/ 73 h 178"/>
                <a:gd name="T112" fmla="*/ 1402 w 1510"/>
                <a:gd name="T113" fmla="*/ 104 h 178"/>
                <a:gd name="T114" fmla="*/ 1446 w 1510"/>
                <a:gd name="T115" fmla="*/ 133 h 178"/>
                <a:gd name="T116" fmla="*/ 1375 w 1510"/>
                <a:gd name="T117" fmla="*/ 174 h 178"/>
                <a:gd name="T118" fmla="*/ 1391 w 1510"/>
                <a:gd name="T119"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0" h="178">
                  <a:moveTo>
                    <a:pt x="85" y="142"/>
                  </a:moveTo>
                  <a:lnTo>
                    <a:pt x="73" y="154"/>
                  </a:lnTo>
                  <a:cubicBezTo>
                    <a:pt x="65" y="142"/>
                    <a:pt x="58" y="133"/>
                    <a:pt x="52" y="129"/>
                  </a:cubicBezTo>
                  <a:cubicBezTo>
                    <a:pt x="41" y="146"/>
                    <a:pt x="27" y="162"/>
                    <a:pt x="10" y="176"/>
                  </a:cubicBezTo>
                  <a:lnTo>
                    <a:pt x="0" y="161"/>
                  </a:lnTo>
                  <a:cubicBezTo>
                    <a:pt x="15" y="151"/>
                    <a:pt x="29" y="136"/>
                    <a:pt x="40" y="116"/>
                  </a:cubicBezTo>
                  <a:cubicBezTo>
                    <a:pt x="32" y="107"/>
                    <a:pt x="21" y="98"/>
                    <a:pt x="7" y="88"/>
                  </a:cubicBezTo>
                  <a:lnTo>
                    <a:pt x="16" y="76"/>
                  </a:lnTo>
                  <a:cubicBezTo>
                    <a:pt x="29" y="85"/>
                    <a:pt x="40" y="93"/>
                    <a:pt x="49" y="102"/>
                  </a:cubicBezTo>
                  <a:cubicBezTo>
                    <a:pt x="55" y="91"/>
                    <a:pt x="60" y="79"/>
                    <a:pt x="64" y="64"/>
                  </a:cubicBezTo>
                  <a:lnTo>
                    <a:pt x="79" y="72"/>
                  </a:lnTo>
                  <a:cubicBezTo>
                    <a:pt x="82" y="74"/>
                    <a:pt x="82" y="75"/>
                    <a:pt x="77" y="76"/>
                  </a:cubicBezTo>
                  <a:cubicBezTo>
                    <a:pt x="72" y="89"/>
                    <a:pt x="67" y="102"/>
                    <a:pt x="61" y="113"/>
                  </a:cubicBezTo>
                  <a:cubicBezTo>
                    <a:pt x="68" y="119"/>
                    <a:pt x="76" y="129"/>
                    <a:pt x="85" y="142"/>
                  </a:cubicBezTo>
                  <a:close/>
                  <a:moveTo>
                    <a:pt x="104" y="131"/>
                  </a:moveTo>
                  <a:cubicBezTo>
                    <a:pt x="100" y="120"/>
                    <a:pt x="93" y="108"/>
                    <a:pt x="84" y="96"/>
                  </a:cubicBezTo>
                  <a:lnTo>
                    <a:pt x="96" y="88"/>
                  </a:lnTo>
                  <a:cubicBezTo>
                    <a:pt x="107" y="100"/>
                    <a:pt x="115" y="112"/>
                    <a:pt x="118" y="124"/>
                  </a:cubicBezTo>
                  <a:lnTo>
                    <a:pt x="104" y="131"/>
                  </a:lnTo>
                  <a:close/>
                  <a:moveTo>
                    <a:pt x="130" y="13"/>
                  </a:moveTo>
                  <a:lnTo>
                    <a:pt x="145" y="13"/>
                  </a:lnTo>
                  <a:cubicBezTo>
                    <a:pt x="149" y="13"/>
                    <a:pt x="149" y="15"/>
                    <a:pt x="145" y="17"/>
                  </a:cubicBezTo>
                  <a:lnTo>
                    <a:pt x="145" y="55"/>
                  </a:lnTo>
                  <a:lnTo>
                    <a:pt x="166" y="55"/>
                  </a:lnTo>
                  <a:lnTo>
                    <a:pt x="166" y="70"/>
                  </a:lnTo>
                  <a:lnTo>
                    <a:pt x="145" y="70"/>
                  </a:lnTo>
                  <a:lnTo>
                    <a:pt x="145" y="166"/>
                  </a:lnTo>
                  <a:cubicBezTo>
                    <a:pt x="145" y="174"/>
                    <a:pt x="141"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53" y="12"/>
                  </a:lnTo>
                  <a:cubicBezTo>
                    <a:pt x="57" y="12"/>
                    <a:pt x="57" y="14"/>
                    <a:pt x="54" y="16"/>
                  </a:cubicBezTo>
                  <a:lnTo>
                    <a:pt x="54" y="44"/>
                  </a:lnTo>
                  <a:lnTo>
                    <a:pt x="88" y="44"/>
                  </a:lnTo>
                  <a:lnTo>
                    <a:pt x="88" y="55"/>
                  </a:lnTo>
                  <a:lnTo>
                    <a:pt x="130" y="55"/>
                  </a:lnTo>
                  <a:lnTo>
                    <a:pt x="130" y="13"/>
                  </a:lnTo>
                  <a:close/>
                  <a:moveTo>
                    <a:pt x="324" y="160"/>
                  </a:moveTo>
                  <a:cubicBezTo>
                    <a:pt x="322" y="169"/>
                    <a:pt x="317" y="173"/>
                    <a:pt x="308" y="173"/>
                  </a:cubicBezTo>
                  <a:lnTo>
                    <a:pt x="273" y="173"/>
                  </a:lnTo>
                  <a:cubicBezTo>
                    <a:pt x="264" y="173"/>
                    <a:pt x="259" y="169"/>
                    <a:pt x="259" y="160"/>
                  </a:cubicBezTo>
                  <a:lnTo>
                    <a:pt x="259" y="81"/>
                  </a:lnTo>
                  <a:lnTo>
                    <a:pt x="274" y="81"/>
                  </a:lnTo>
                  <a:cubicBezTo>
                    <a:pt x="278" y="81"/>
                    <a:pt x="278" y="82"/>
                    <a:pt x="274" y="85"/>
                  </a:cubicBezTo>
                  <a:lnTo>
                    <a:pt x="274" y="153"/>
                  </a:lnTo>
                  <a:cubicBezTo>
                    <a:pt x="274" y="157"/>
                    <a:pt x="276" y="159"/>
                    <a:pt x="280" y="159"/>
                  </a:cubicBezTo>
                  <a:lnTo>
                    <a:pt x="301" y="159"/>
                  </a:lnTo>
                  <a:cubicBezTo>
                    <a:pt x="305" y="159"/>
                    <a:pt x="307" y="158"/>
                    <a:pt x="308" y="155"/>
                  </a:cubicBezTo>
                  <a:cubicBezTo>
                    <a:pt x="310" y="151"/>
                    <a:pt x="311" y="144"/>
                    <a:pt x="312" y="133"/>
                  </a:cubicBezTo>
                  <a:lnTo>
                    <a:pt x="328" y="137"/>
                  </a:lnTo>
                  <a:cubicBezTo>
                    <a:pt x="328" y="143"/>
                    <a:pt x="326" y="150"/>
                    <a:pt x="324" y="160"/>
                  </a:cubicBezTo>
                  <a:close/>
                  <a:moveTo>
                    <a:pt x="202" y="31"/>
                  </a:moveTo>
                  <a:lnTo>
                    <a:pt x="268" y="31"/>
                  </a:lnTo>
                  <a:lnTo>
                    <a:pt x="268" y="10"/>
                  </a:lnTo>
                  <a:lnTo>
                    <a:pt x="285" y="10"/>
                  </a:lnTo>
                  <a:cubicBezTo>
                    <a:pt x="289" y="10"/>
                    <a:pt x="290" y="11"/>
                    <a:pt x="286" y="14"/>
                  </a:cubicBezTo>
                  <a:lnTo>
                    <a:pt x="286" y="31"/>
                  </a:lnTo>
                  <a:lnTo>
                    <a:pt x="352" y="31"/>
                  </a:lnTo>
                  <a:lnTo>
                    <a:pt x="352" y="46"/>
                  </a:lnTo>
                  <a:lnTo>
                    <a:pt x="217" y="46"/>
                  </a:lnTo>
                  <a:lnTo>
                    <a:pt x="217" y="111"/>
                  </a:lnTo>
                  <a:cubicBezTo>
                    <a:pt x="217" y="136"/>
                    <a:pt x="211" y="157"/>
                    <a:pt x="200" y="173"/>
                  </a:cubicBezTo>
                  <a:lnTo>
                    <a:pt x="188" y="162"/>
                  </a:lnTo>
                  <a:cubicBezTo>
                    <a:pt x="197" y="147"/>
                    <a:pt x="202" y="130"/>
                    <a:pt x="202" y="111"/>
                  </a:cubicBezTo>
                  <a:lnTo>
                    <a:pt x="202" y="31"/>
                  </a:lnTo>
                  <a:close/>
                  <a:moveTo>
                    <a:pt x="250" y="106"/>
                  </a:moveTo>
                  <a:cubicBezTo>
                    <a:pt x="246" y="126"/>
                    <a:pt x="242" y="142"/>
                    <a:pt x="238" y="154"/>
                  </a:cubicBezTo>
                  <a:lnTo>
                    <a:pt x="222" y="148"/>
                  </a:lnTo>
                  <a:cubicBezTo>
                    <a:pt x="228" y="132"/>
                    <a:pt x="233" y="115"/>
                    <a:pt x="235" y="97"/>
                  </a:cubicBezTo>
                  <a:lnTo>
                    <a:pt x="250" y="100"/>
                  </a:lnTo>
                  <a:cubicBezTo>
                    <a:pt x="253" y="101"/>
                    <a:pt x="253" y="103"/>
                    <a:pt x="250" y="106"/>
                  </a:cubicBezTo>
                  <a:close/>
                  <a:moveTo>
                    <a:pt x="330" y="98"/>
                  </a:moveTo>
                  <a:cubicBezTo>
                    <a:pt x="339" y="107"/>
                    <a:pt x="348" y="121"/>
                    <a:pt x="358" y="139"/>
                  </a:cubicBezTo>
                  <a:lnTo>
                    <a:pt x="343" y="150"/>
                  </a:lnTo>
                  <a:cubicBezTo>
                    <a:pt x="336" y="134"/>
                    <a:pt x="328" y="120"/>
                    <a:pt x="318" y="107"/>
                  </a:cubicBezTo>
                  <a:lnTo>
                    <a:pt x="330" y="98"/>
                  </a:lnTo>
                  <a:close/>
                  <a:moveTo>
                    <a:pt x="280" y="53"/>
                  </a:moveTo>
                  <a:cubicBezTo>
                    <a:pt x="290" y="61"/>
                    <a:pt x="299" y="70"/>
                    <a:pt x="309" y="80"/>
                  </a:cubicBezTo>
                  <a:lnTo>
                    <a:pt x="295" y="93"/>
                  </a:lnTo>
                  <a:cubicBezTo>
                    <a:pt x="289" y="84"/>
                    <a:pt x="281" y="74"/>
                    <a:pt x="269" y="64"/>
                  </a:cubicBezTo>
                  <a:lnTo>
                    <a:pt x="280" y="53"/>
                  </a:lnTo>
                  <a:close/>
                  <a:moveTo>
                    <a:pt x="506" y="64"/>
                  </a:moveTo>
                  <a:lnTo>
                    <a:pt x="550" y="64"/>
                  </a:lnTo>
                  <a:lnTo>
                    <a:pt x="550" y="80"/>
                  </a:lnTo>
                  <a:lnTo>
                    <a:pt x="507" y="80"/>
                  </a:lnTo>
                  <a:lnTo>
                    <a:pt x="507" y="94"/>
                  </a:lnTo>
                  <a:cubicBezTo>
                    <a:pt x="507" y="132"/>
                    <a:pt x="487" y="159"/>
                    <a:pt x="448" y="175"/>
                  </a:cubicBezTo>
                  <a:lnTo>
                    <a:pt x="436" y="161"/>
                  </a:lnTo>
                  <a:cubicBezTo>
                    <a:pt x="472" y="149"/>
                    <a:pt x="490" y="127"/>
                    <a:pt x="490" y="96"/>
                  </a:cubicBezTo>
                  <a:lnTo>
                    <a:pt x="490" y="80"/>
                  </a:lnTo>
                  <a:lnTo>
                    <a:pt x="440" y="80"/>
                  </a:lnTo>
                  <a:lnTo>
                    <a:pt x="441" y="118"/>
                  </a:lnTo>
                  <a:lnTo>
                    <a:pt x="424" y="118"/>
                  </a:lnTo>
                  <a:lnTo>
                    <a:pt x="424" y="80"/>
                  </a:lnTo>
                  <a:lnTo>
                    <a:pt x="382" y="80"/>
                  </a:lnTo>
                  <a:lnTo>
                    <a:pt x="382" y="64"/>
                  </a:lnTo>
                  <a:lnTo>
                    <a:pt x="424" y="64"/>
                  </a:lnTo>
                  <a:lnTo>
                    <a:pt x="423" y="24"/>
                  </a:lnTo>
                  <a:lnTo>
                    <a:pt x="439" y="24"/>
                  </a:lnTo>
                  <a:cubicBezTo>
                    <a:pt x="444" y="24"/>
                    <a:pt x="444" y="27"/>
                    <a:pt x="439" y="31"/>
                  </a:cubicBezTo>
                  <a:lnTo>
                    <a:pt x="440" y="64"/>
                  </a:lnTo>
                  <a:lnTo>
                    <a:pt x="489" y="64"/>
                  </a:lnTo>
                  <a:lnTo>
                    <a:pt x="489" y="18"/>
                  </a:lnTo>
                  <a:lnTo>
                    <a:pt x="505" y="18"/>
                  </a:lnTo>
                  <a:cubicBezTo>
                    <a:pt x="510" y="18"/>
                    <a:pt x="511" y="21"/>
                    <a:pt x="506" y="25"/>
                  </a:cubicBezTo>
                  <a:lnTo>
                    <a:pt x="506" y="64"/>
                  </a:lnTo>
                  <a:close/>
                  <a:moveTo>
                    <a:pt x="741" y="76"/>
                  </a:moveTo>
                  <a:cubicBezTo>
                    <a:pt x="714" y="131"/>
                    <a:pt x="670" y="160"/>
                    <a:pt x="607" y="163"/>
                  </a:cubicBezTo>
                  <a:cubicBezTo>
                    <a:pt x="605" y="170"/>
                    <a:pt x="602" y="170"/>
                    <a:pt x="600" y="165"/>
                  </a:cubicBezTo>
                  <a:lnTo>
                    <a:pt x="594" y="145"/>
                  </a:lnTo>
                  <a:cubicBezTo>
                    <a:pt x="659" y="144"/>
                    <a:pt x="703" y="117"/>
                    <a:pt x="725" y="65"/>
                  </a:cubicBezTo>
                  <a:lnTo>
                    <a:pt x="741" y="76"/>
                  </a:lnTo>
                  <a:close/>
                  <a:moveTo>
                    <a:pt x="597" y="46"/>
                  </a:moveTo>
                  <a:lnTo>
                    <a:pt x="610" y="30"/>
                  </a:lnTo>
                  <a:cubicBezTo>
                    <a:pt x="620" y="36"/>
                    <a:pt x="633" y="47"/>
                    <a:pt x="649" y="62"/>
                  </a:cubicBezTo>
                  <a:lnTo>
                    <a:pt x="635" y="76"/>
                  </a:lnTo>
                  <a:cubicBezTo>
                    <a:pt x="622" y="64"/>
                    <a:pt x="609" y="54"/>
                    <a:pt x="597" y="46"/>
                  </a:cubicBezTo>
                  <a:close/>
                  <a:moveTo>
                    <a:pt x="931" y="31"/>
                  </a:moveTo>
                  <a:cubicBezTo>
                    <a:pt x="933" y="28"/>
                    <a:pt x="934" y="25"/>
                    <a:pt x="934" y="21"/>
                  </a:cubicBezTo>
                  <a:cubicBezTo>
                    <a:pt x="934" y="17"/>
                    <a:pt x="933" y="14"/>
                    <a:pt x="931" y="11"/>
                  </a:cubicBezTo>
                  <a:cubicBezTo>
                    <a:pt x="928" y="9"/>
                    <a:pt x="925" y="7"/>
                    <a:pt x="921" y="7"/>
                  </a:cubicBezTo>
                  <a:cubicBezTo>
                    <a:pt x="917" y="7"/>
                    <a:pt x="914" y="9"/>
                    <a:pt x="911" y="11"/>
                  </a:cubicBezTo>
                  <a:cubicBezTo>
                    <a:pt x="909" y="14"/>
                    <a:pt x="907" y="17"/>
                    <a:pt x="907" y="21"/>
                  </a:cubicBezTo>
                  <a:cubicBezTo>
                    <a:pt x="907" y="25"/>
                    <a:pt x="909" y="28"/>
                    <a:pt x="911" y="31"/>
                  </a:cubicBezTo>
                  <a:cubicBezTo>
                    <a:pt x="914" y="33"/>
                    <a:pt x="917" y="34"/>
                    <a:pt x="921" y="34"/>
                  </a:cubicBezTo>
                  <a:cubicBezTo>
                    <a:pt x="925" y="34"/>
                    <a:pt x="928" y="33"/>
                    <a:pt x="931" y="31"/>
                  </a:cubicBezTo>
                  <a:close/>
                  <a:moveTo>
                    <a:pt x="906" y="36"/>
                  </a:moveTo>
                  <a:cubicBezTo>
                    <a:pt x="902" y="32"/>
                    <a:pt x="900" y="27"/>
                    <a:pt x="900" y="21"/>
                  </a:cubicBezTo>
                  <a:cubicBezTo>
                    <a:pt x="900" y="15"/>
                    <a:pt x="902" y="10"/>
                    <a:pt x="906" y="6"/>
                  </a:cubicBezTo>
                  <a:cubicBezTo>
                    <a:pt x="910" y="2"/>
                    <a:pt x="915" y="0"/>
                    <a:pt x="921" y="0"/>
                  </a:cubicBezTo>
                  <a:cubicBezTo>
                    <a:pt x="927" y="0"/>
                    <a:pt x="932" y="2"/>
                    <a:pt x="936" y="6"/>
                  </a:cubicBezTo>
                  <a:cubicBezTo>
                    <a:pt x="940" y="10"/>
                    <a:pt x="942" y="15"/>
                    <a:pt x="942" y="21"/>
                  </a:cubicBezTo>
                  <a:cubicBezTo>
                    <a:pt x="942" y="27"/>
                    <a:pt x="940" y="32"/>
                    <a:pt x="936" y="36"/>
                  </a:cubicBezTo>
                  <a:cubicBezTo>
                    <a:pt x="932" y="40"/>
                    <a:pt x="927" y="42"/>
                    <a:pt x="921" y="42"/>
                  </a:cubicBezTo>
                  <a:cubicBezTo>
                    <a:pt x="915" y="42"/>
                    <a:pt x="910" y="40"/>
                    <a:pt x="906" y="36"/>
                  </a:cubicBezTo>
                  <a:close/>
                  <a:moveTo>
                    <a:pt x="787" y="52"/>
                  </a:moveTo>
                  <a:lnTo>
                    <a:pt x="787" y="35"/>
                  </a:lnTo>
                  <a:lnTo>
                    <a:pt x="898" y="35"/>
                  </a:lnTo>
                  <a:lnTo>
                    <a:pt x="917" y="49"/>
                  </a:lnTo>
                  <a:cubicBezTo>
                    <a:pt x="915" y="110"/>
                    <a:pt x="880" y="149"/>
                    <a:pt x="814" y="168"/>
                  </a:cubicBezTo>
                  <a:lnTo>
                    <a:pt x="801" y="151"/>
                  </a:lnTo>
                  <a:cubicBezTo>
                    <a:pt x="863" y="137"/>
                    <a:pt x="896" y="104"/>
                    <a:pt x="899" y="52"/>
                  </a:cubicBezTo>
                  <a:lnTo>
                    <a:pt x="787" y="52"/>
                  </a:lnTo>
                  <a:close/>
                  <a:moveTo>
                    <a:pt x="1059" y="142"/>
                  </a:moveTo>
                  <a:cubicBezTo>
                    <a:pt x="1081" y="133"/>
                    <a:pt x="1101" y="116"/>
                    <a:pt x="1120" y="91"/>
                  </a:cubicBezTo>
                  <a:lnTo>
                    <a:pt x="1130" y="105"/>
                  </a:lnTo>
                  <a:cubicBezTo>
                    <a:pt x="1111" y="131"/>
                    <a:pt x="1087" y="150"/>
                    <a:pt x="1058" y="161"/>
                  </a:cubicBezTo>
                  <a:lnTo>
                    <a:pt x="1052" y="164"/>
                  </a:lnTo>
                  <a:lnTo>
                    <a:pt x="1040" y="155"/>
                  </a:lnTo>
                  <a:lnTo>
                    <a:pt x="1042" y="151"/>
                  </a:lnTo>
                  <a:lnTo>
                    <a:pt x="1042" y="31"/>
                  </a:lnTo>
                  <a:lnTo>
                    <a:pt x="1057" y="31"/>
                  </a:lnTo>
                  <a:cubicBezTo>
                    <a:pt x="1062" y="32"/>
                    <a:pt x="1062" y="34"/>
                    <a:pt x="1059" y="37"/>
                  </a:cubicBezTo>
                  <a:lnTo>
                    <a:pt x="1059" y="142"/>
                  </a:lnTo>
                  <a:close/>
                  <a:moveTo>
                    <a:pt x="958" y="162"/>
                  </a:moveTo>
                  <a:cubicBezTo>
                    <a:pt x="983" y="138"/>
                    <a:pt x="996" y="108"/>
                    <a:pt x="996" y="73"/>
                  </a:cubicBezTo>
                  <a:lnTo>
                    <a:pt x="996" y="39"/>
                  </a:lnTo>
                  <a:lnTo>
                    <a:pt x="1012" y="39"/>
                  </a:lnTo>
                  <a:cubicBezTo>
                    <a:pt x="1016" y="40"/>
                    <a:pt x="1017" y="42"/>
                    <a:pt x="1013" y="45"/>
                  </a:cubicBezTo>
                  <a:lnTo>
                    <a:pt x="1013" y="72"/>
                  </a:lnTo>
                  <a:cubicBezTo>
                    <a:pt x="1013" y="114"/>
                    <a:pt x="1000" y="147"/>
                    <a:pt x="973" y="172"/>
                  </a:cubicBezTo>
                  <a:lnTo>
                    <a:pt x="958" y="162"/>
                  </a:lnTo>
                  <a:close/>
                  <a:moveTo>
                    <a:pt x="1211" y="151"/>
                  </a:moveTo>
                  <a:cubicBezTo>
                    <a:pt x="1205" y="157"/>
                    <a:pt x="1198" y="160"/>
                    <a:pt x="1191" y="160"/>
                  </a:cubicBezTo>
                  <a:cubicBezTo>
                    <a:pt x="1183" y="160"/>
                    <a:pt x="1177" y="158"/>
                    <a:pt x="1172" y="154"/>
                  </a:cubicBezTo>
                  <a:cubicBezTo>
                    <a:pt x="1160" y="142"/>
                    <a:pt x="1154" y="127"/>
                    <a:pt x="1154" y="109"/>
                  </a:cubicBezTo>
                  <a:cubicBezTo>
                    <a:pt x="1154" y="87"/>
                    <a:pt x="1162" y="68"/>
                    <a:pt x="1177" y="52"/>
                  </a:cubicBezTo>
                  <a:cubicBezTo>
                    <a:pt x="1194" y="35"/>
                    <a:pt x="1215" y="27"/>
                    <a:pt x="1240" y="27"/>
                  </a:cubicBezTo>
                  <a:cubicBezTo>
                    <a:pt x="1262" y="27"/>
                    <a:pt x="1279" y="33"/>
                    <a:pt x="1291" y="46"/>
                  </a:cubicBezTo>
                  <a:cubicBezTo>
                    <a:pt x="1305" y="60"/>
                    <a:pt x="1312" y="76"/>
                    <a:pt x="1312" y="95"/>
                  </a:cubicBezTo>
                  <a:cubicBezTo>
                    <a:pt x="1312" y="116"/>
                    <a:pt x="1306" y="132"/>
                    <a:pt x="1293" y="145"/>
                  </a:cubicBezTo>
                  <a:cubicBezTo>
                    <a:pt x="1284" y="154"/>
                    <a:pt x="1271" y="162"/>
                    <a:pt x="1254" y="170"/>
                  </a:cubicBezTo>
                  <a:lnTo>
                    <a:pt x="1238" y="154"/>
                  </a:lnTo>
                  <a:cubicBezTo>
                    <a:pt x="1256" y="149"/>
                    <a:pt x="1269" y="141"/>
                    <a:pt x="1279" y="131"/>
                  </a:cubicBezTo>
                  <a:cubicBezTo>
                    <a:pt x="1289" y="122"/>
                    <a:pt x="1294" y="110"/>
                    <a:pt x="1294" y="97"/>
                  </a:cubicBezTo>
                  <a:cubicBezTo>
                    <a:pt x="1294" y="81"/>
                    <a:pt x="1288" y="67"/>
                    <a:pt x="1278" y="57"/>
                  </a:cubicBezTo>
                  <a:cubicBezTo>
                    <a:pt x="1267" y="46"/>
                    <a:pt x="1251" y="42"/>
                    <a:pt x="1228" y="43"/>
                  </a:cubicBezTo>
                  <a:lnTo>
                    <a:pt x="1242" y="49"/>
                  </a:lnTo>
                  <a:cubicBezTo>
                    <a:pt x="1248" y="52"/>
                    <a:pt x="1248" y="55"/>
                    <a:pt x="1242" y="58"/>
                  </a:cubicBezTo>
                  <a:cubicBezTo>
                    <a:pt x="1233" y="108"/>
                    <a:pt x="1223" y="139"/>
                    <a:pt x="1211" y="151"/>
                  </a:cubicBezTo>
                  <a:close/>
                  <a:moveTo>
                    <a:pt x="1191" y="62"/>
                  </a:moveTo>
                  <a:cubicBezTo>
                    <a:pt x="1178" y="75"/>
                    <a:pt x="1171" y="91"/>
                    <a:pt x="1171" y="110"/>
                  </a:cubicBezTo>
                  <a:cubicBezTo>
                    <a:pt x="1171" y="122"/>
                    <a:pt x="1175" y="131"/>
                    <a:pt x="1183" y="139"/>
                  </a:cubicBezTo>
                  <a:cubicBezTo>
                    <a:pt x="1184" y="140"/>
                    <a:pt x="1186" y="141"/>
                    <a:pt x="1189" y="141"/>
                  </a:cubicBezTo>
                  <a:cubicBezTo>
                    <a:pt x="1192" y="141"/>
                    <a:pt x="1196" y="139"/>
                    <a:pt x="1199" y="136"/>
                  </a:cubicBezTo>
                  <a:cubicBezTo>
                    <a:pt x="1211" y="124"/>
                    <a:pt x="1219" y="93"/>
                    <a:pt x="1225" y="43"/>
                  </a:cubicBezTo>
                  <a:cubicBezTo>
                    <a:pt x="1212" y="46"/>
                    <a:pt x="1200" y="53"/>
                    <a:pt x="1191" y="62"/>
                  </a:cubicBezTo>
                  <a:close/>
                  <a:moveTo>
                    <a:pt x="1342" y="160"/>
                  </a:moveTo>
                  <a:cubicBezTo>
                    <a:pt x="1364" y="145"/>
                    <a:pt x="1378" y="126"/>
                    <a:pt x="1385" y="104"/>
                  </a:cubicBezTo>
                  <a:lnTo>
                    <a:pt x="1342" y="104"/>
                  </a:lnTo>
                  <a:lnTo>
                    <a:pt x="1342" y="90"/>
                  </a:lnTo>
                  <a:lnTo>
                    <a:pt x="1418" y="90"/>
                  </a:lnTo>
                  <a:lnTo>
                    <a:pt x="1418" y="73"/>
                  </a:lnTo>
                  <a:lnTo>
                    <a:pt x="1364" y="73"/>
                  </a:lnTo>
                  <a:lnTo>
                    <a:pt x="1364" y="59"/>
                  </a:lnTo>
                  <a:lnTo>
                    <a:pt x="1418" y="59"/>
                  </a:lnTo>
                  <a:lnTo>
                    <a:pt x="1418" y="46"/>
                  </a:lnTo>
                  <a:lnTo>
                    <a:pt x="1352" y="46"/>
                  </a:lnTo>
                  <a:lnTo>
                    <a:pt x="1352" y="31"/>
                  </a:lnTo>
                  <a:lnTo>
                    <a:pt x="1392" y="31"/>
                  </a:lnTo>
                  <a:cubicBezTo>
                    <a:pt x="1389" y="27"/>
                    <a:pt x="1385" y="23"/>
                    <a:pt x="1378" y="18"/>
                  </a:cubicBezTo>
                  <a:lnTo>
                    <a:pt x="1390" y="10"/>
                  </a:lnTo>
                  <a:cubicBezTo>
                    <a:pt x="1399" y="17"/>
                    <a:pt x="1406" y="24"/>
                    <a:pt x="1411" y="31"/>
                  </a:cubicBezTo>
                  <a:lnTo>
                    <a:pt x="1441" y="31"/>
                  </a:lnTo>
                  <a:lnTo>
                    <a:pt x="1455" y="7"/>
                  </a:lnTo>
                  <a:lnTo>
                    <a:pt x="1469" y="13"/>
                  </a:lnTo>
                  <a:cubicBezTo>
                    <a:pt x="1472" y="14"/>
                    <a:pt x="1472" y="15"/>
                    <a:pt x="1468" y="16"/>
                  </a:cubicBezTo>
                  <a:lnTo>
                    <a:pt x="1457" y="31"/>
                  </a:lnTo>
                  <a:lnTo>
                    <a:pt x="1499" y="31"/>
                  </a:lnTo>
                  <a:lnTo>
                    <a:pt x="1499" y="46"/>
                  </a:lnTo>
                  <a:lnTo>
                    <a:pt x="1433" y="46"/>
                  </a:lnTo>
                  <a:lnTo>
                    <a:pt x="1433" y="59"/>
                  </a:lnTo>
                  <a:lnTo>
                    <a:pt x="1488" y="59"/>
                  </a:lnTo>
                  <a:lnTo>
                    <a:pt x="1488" y="73"/>
                  </a:lnTo>
                  <a:lnTo>
                    <a:pt x="1433" y="73"/>
                  </a:lnTo>
                  <a:lnTo>
                    <a:pt x="1433" y="90"/>
                  </a:lnTo>
                  <a:lnTo>
                    <a:pt x="1510" y="90"/>
                  </a:lnTo>
                  <a:lnTo>
                    <a:pt x="1510" y="104"/>
                  </a:lnTo>
                  <a:lnTo>
                    <a:pt x="1402" y="104"/>
                  </a:lnTo>
                  <a:cubicBezTo>
                    <a:pt x="1401" y="110"/>
                    <a:pt x="1399" y="115"/>
                    <a:pt x="1397" y="118"/>
                  </a:cubicBezTo>
                  <a:lnTo>
                    <a:pt x="1488" y="118"/>
                  </a:lnTo>
                  <a:lnTo>
                    <a:pt x="1488" y="133"/>
                  </a:lnTo>
                  <a:lnTo>
                    <a:pt x="1446" y="133"/>
                  </a:lnTo>
                  <a:lnTo>
                    <a:pt x="1446" y="160"/>
                  </a:lnTo>
                  <a:lnTo>
                    <a:pt x="1507" y="160"/>
                  </a:lnTo>
                  <a:lnTo>
                    <a:pt x="1507" y="174"/>
                  </a:lnTo>
                  <a:lnTo>
                    <a:pt x="1375" y="174"/>
                  </a:lnTo>
                  <a:lnTo>
                    <a:pt x="1375" y="160"/>
                  </a:lnTo>
                  <a:lnTo>
                    <a:pt x="1431" y="160"/>
                  </a:lnTo>
                  <a:lnTo>
                    <a:pt x="1431" y="133"/>
                  </a:lnTo>
                  <a:lnTo>
                    <a:pt x="1391" y="133"/>
                  </a:lnTo>
                  <a:cubicBezTo>
                    <a:pt x="1382" y="148"/>
                    <a:pt x="1370" y="162"/>
                    <a:pt x="1354" y="174"/>
                  </a:cubicBezTo>
                  <a:lnTo>
                    <a:pt x="1342"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 name="Line 303"/>
            <p:cNvCxnSpPr/>
            <p:nvPr/>
          </p:nvCxnSpPr>
          <p:spPr bwMode="auto">
            <a:xfrm>
              <a:off x="3726815"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 name="Line 304"/>
            <p:cNvCxnSpPr/>
            <p:nvPr/>
          </p:nvCxnSpPr>
          <p:spPr bwMode="auto">
            <a:xfrm>
              <a:off x="4202430"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0" name="Freeform 305"/>
            <p:cNvSpPr>
              <a:spLocks noEditPoints="1"/>
            </p:cNvSpPr>
            <p:nvPr/>
          </p:nvSpPr>
          <p:spPr bwMode="auto">
            <a:xfrm>
              <a:off x="3893820" y="536575"/>
              <a:ext cx="123825" cy="77470"/>
            </a:xfrm>
            <a:custGeom>
              <a:avLst/>
              <a:gdLst>
                <a:gd name="T0" fmla="*/ 48 w 274"/>
                <a:gd name="T1" fmla="*/ 156 h 172"/>
                <a:gd name="T2" fmla="*/ 21 w 274"/>
                <a:gd name="T3" fmla="*/ 155 h 172"/>
                <a:gd name="T4" fmla="*/ 12 w 274"/>
                <a:gd name="T5" fmla="*/ 127 h 172"/>
                <a:gd name="T6" fmla="*/ 0 w 274"/>
                <a:gd name="T7" fmla="*/ 70 h 172"/>
                <a:gd name="T8" fmla="*/ 12 w 274"/>
                <a:gd name="T9" fmla="*/ 57 h 172"/>
                <a:gd name="T10" fmla="*/ 29 w 274"/>
                <a:gd name="T11" fmla="*/ 22 h 172"/>
                <a:gd name="T12" fmla="*/ 46 w 274"/>
                <a:gd name="T13" fmla="*/ 57 h 172"/>
                <a:gd name="T14" fmla="*/ 29 w 274"/>
                <a:gd name="T15" fmla="*/ 70 h 172"/>
                <a:gd name="T16" fmla="*/ 30 w 274"/>
                <a:gd name="T17" fmla="*/ 137 h 172"/>
                <a:gd name="T18" fmla="*/ 38 w 274"/>
                <a:gd name="T19" fmla="*/ 142 h 172"/>
                <a:gd name="T20" fmla="*/ 135 w 274"/>
                <a:gd name="T21" fmla="*/ 51 h 172"/>
                <a:gd name="T22" fmla="*/ 137 w 274"/>
                <a:gd name="T23" fmla="*/ 172 h 172"/>
                <a:gd name="T24" fmla="*/ 122 w 274"/>
                <a:gd name="T25" fmla="*/ 79 h 172"/>
                <a:gd name="T26" fmla="*/ 101 w 274"/>
                <a:gd name="T27" fmla="*/ 84 h 172"/>
                <a:gd name="T28" fmla="*/ 148 w 274"/>
                <a:gd name="T29" fmla="*/ 4 h 172"/>
                <a:gd name="T30" fmla="*/ 135 w 274"/>
                <a:gd name="T31" fmla="*/ 51 h 172"/>
                <a:gd name="T32" fmla="*/ 219 w 274"/>
                <a:gd name="T33" fmla="*/ 50 h 172"/>
                <a:gd name="T34" fmla="*/ 256 w 274"/>
                <a:gd name="T35" fmla="*/ 138 h 172"/>
                <a:gd name="T36" fmla="*/ 186 w 274"/>
                <a:gd name="T37" fmla="*/ 50 h 172"/>
                <a:gd name="T38" fmla="*/ 204 w 274"/>
                <a:gd name="T39" fmla="*/ 36 h 172"/>
                <a:gd name="T40" fmla="*/ 150 w 274"/>
                <a:gd name="T41" fmla="*/ 21 h 172"/>
                <a:gd name="T42" fmla="*/ 204 w 274"/>
                <a:gd name="T43" fmla="*/ 0 h 172"/>
                <a:gd name="T44" fmla="*/ 219 w 274"/>
                <a:gd name="T45" fmla="*/ 5 h 172"/>
                <a:gd name="T46" fmla="*/ 268 w 274"/>
                <a:gd name="T47" fmla="*/ 21 h 172"/>
                <a:gd name="T48" fmla="*/ 219 w 274"/>
                <a:gd name="T49" fmla="*/ 36 h 172"/>
                <a:gd name="T50" fmla="*/ 199 w 274"/>
                <a:gd name="T51" fmla="*/ 75 h 172"/>
                <a:gd name="T52" fmla="*/ 243 w 274"/>
                <a:gd name="T53" fmla="*/ 62 h 172"/>
                <a:gd name="T54" fmla="*/ 199 w 274"/>
                <a:gd name="T55" fmla="*/ 87 h 172"/>
                <a:gd name="T56" fmla="*/ 243 w 274"/>
                <a:gd name="T57" fmla="*/ 100 h 172"/>
                <a:gd name="T58" fmla="*/ 199 w 274"/>
                <a:gd name="T59" fmla="*/ 87 h 172"/>
                <a:gd name="T60" fmla="*/ 199 w 274"/>
                <a:gd name="T61" fmla="*/ 126 h 172"/>
                <a:gd name="T62" fmla="*/ 243 w 274"/>
                <a:gd name="T63" fmla="*/ 112 h 172"/>
                <a:gd name="T64" fmla="*/ 155 w 274"/>
                <a:gd name="T65" fmla="*/ 172 h 172"/>
                <a:gd name="T66" fmla="*/ 170 w 274"/>
                <a:gd name="T67" fmla="*/ 52 h 172"/>
                <a:gd name="T68" fmla="*/ 170 w 274"/>
                <a:gd name="T69" fmla="*/ 151 h 172"/>
                <a:gd name="T70" fmla="*/ 274 w 274"/>
                <a:gd name="T71" fmla="*/ 165 h 172"/>
                <a:gd name="T72" fmla="*/ 170 w 274"/>
                <a:gd name="T7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4" h="172">
                  <a:moveTo>
                    <a:pt x="46" y="141"/>
                  </a:moveTo>
                  <a:lnTo>
                    <a:pt x="48" y="156"/>
                  </a:lnTo>
                  <a:cubicBezTo>
                    <a:pt x="44" y="157"/>
                    <a:pt x="39" y="158"/>
                    <a:pt x="36" y="158"/>
                  </a:cubicBezTo>
                  <a:cubicBezTo>
                    <a:pt x="30" y="158"/>
                    <a:pt x="25" y="157"/>
                    <a:pt x="21" y="155"/>
                  </a:cubicBezTo>
                  <a:cubicBezTo>
                    <a:pt x="18" y="153"/>
                    <a:pt x="16" y="150"/>
                    <a:pt x="14" y="147"/>
                  </a:cubicBezTo>
                  <a:cubicBezTo>
                    <a:pt x="13" y="144"/>
                    <a:pt x="12" y="137"/>
                    <a:pt x="12" y="127"/>
                  </a:cubicBezTo>
                  <a:lnTo>
                    <a:pt x="12" y="70"/>
                  </a:lnTo>
                  <a:lnTo>
                    <a:pt x="0" y="70"/>
                  </a:lnTo>
                  <a:lnTo>
                    <a:pt x="0" y="57"/>
                  </a:lnTo>
                  <a:lnTo>
                    <a:pt x="12" y="57"/>
                  </a:lnTo>
                  <a:lnTo>
                    <a:pt x="12" y="32"/>
                  </a:lnTo>
                  <a:lnTo>
                    <a:pt x="29" y="22"/>
                  </a:lnTo>
                  <a:lnTo>
                    <a:pt x="29" y="57"/>
                  </a:lnTo>
                  <a:lnTo>
                    <a:pt x="46" y="57"/>
                  </a:lnTo>
                  <a:lnTo>
                    <a:pt x="46" y="70"/>
                  </a:lnTo>
                  <a:lnTo>
                    <a:pt x="29" y="70"/>
                  </a:lnTo>
                  <a:lnTo>
                    <a:pt x="29" y="128"/>
                  </a:lnTo>
                  <a:cubicBezTo>
                    <a:pt x="29" y="133"/>
                    <a:pt x="29" y="136"/>
                    <a:pt x="30" y="137"/>
                  </a:cubicBezTo>
                  <a:cubicBezTo>
                    <a:pt x="30" y="139"/>
                    <a:pt x="31" y="140"/>
                    <a:pt x="33" y="141"/>
                  </a:cubicBezTo>
                  <a:cubicBezTo>
                    <a:pt x="34" y="142"/>
                    <a:pt x="36" y="142"/>
                    <a:pt x="38" y="142"/>
                  </a:cubicBezTo>
                  <a:cubicBezTo>
                    <a:pt x="40" y="142"/>
                    <a:pt x="43" y="142"/>
                    <a:pt x="46" y="141"/>
                  </a:cubicBezTo>
                  <a:close/>
                  <a:moveTo>
                    <a:pt x="135" y="51"/>
                  </a:moveTo>
                  <a:cubicBezTo>
                    <a:pt x="140" y="51"/>
                    <a:pt x="140" y="53"/>
                    <a:pt x="137" y="56"/>
                  </a:cubicBezTo>
                  <a:lnTo>
                    <a:pt x="137" y="172"/>
                  </a:lnTo>
                  <a:lnTo>
                    <a:pt x="122" y="172"/>
                  </a:lnTo>
                  <a:lnTo>
                    <a:pt x="122" y="79"/>
                  </a:lnTo>
                  <a:cubicBezTo>
                    <a:pt x="119" y="85"/>
                    <a:pt x="116" y="89"/>
                    <a:pt x="113" y="93"/>
                  </a:cubicBezTo>
                  <a:lnTo>
                    <a:pt x="101" y="84"/>
                  </a:lnTo>
                  <a:cubicBezTo>
                    <a:pt x="118" y="63"/>
                    <a:pt x="128" y="35"/>
                    <a:pt x="131" y="0"/>
                  </a:cubicBezTo>
                  <a:lnTo>
                    <a:pt x="148" y="4"/>
                  </a:lnTo>
                  <a:cubicBezTo>
                    <a:pt x="150" y="6"/>
                    <a:pt x="149" y="7"/>
                    <a:pt x="146" y="8"/>
                  </a:cubicBezTo>
                  <a:cubicBezTo>
                    <a:pt x="144" y="21"/>
                    <a:pt x="140" y="35"/>
                    <a:pt x="135" y="51"/>
                  </a:cubicBezTo>
                  <a:close/>
                  <a:moveTo>
                    <a:pt x="219" y="36"/>
                  </a:moveTo>
                  <a:lnTo>
                    <a:pt x="219" y="50"/>
                  </a:lnTo>
                  <a:lnTo>
                    <a:pt x="256" y="50"/>
                  </a:lnTo>
                  <a:lnTo>
                    <a:pt x="256" y="138"/>
                  </a:lnTo>
                  <a:lnTo>
                    <a:pt x="186" y="138"/>
                  </a:lnTo>
                  <a:lnTo>
                    <a:pt x="186" y="50"/>
                  </a:lnTo>
                  <a:lnTo>
                    <a:pt x="204" y="50"/>
                  </a:lnTo>
                  <a:lnTo>
                    <a:pt x="204" y="36"/>
                  </a:lnTo>
                  <a:lnTo>
                    <a:pt x="150" y="36"/>
                  </a:lnTo>
                  <a:lnTo>
                    <a:pt x="150" y="21"/>
                  </a:lnTo>
                  <a:lnTo>
                    <a:pt x="204" y="21"/>
                  </a:lnTo>
                  <a:lnTo>
                    <a:pt x="204" y="0"/>
                  </a:lnTo>
                  <a:lnTo>
                    <a:pt x="218" y="0"/>
                  </a:lnTo>
                  <a:cubicBezTo>
                    <a:pt x="222" y="1"/>
                    <a:pt x="223" y="2"/>
                    <a:pt x="219" y="5"/>
                  </a:cubicBezTo>
                  <a:lnTo>
                    <a:pt x="219" y="21"/>
                  </a:lnTo>
                  <a:lnTo>
                    <a:pt x="268" y="21"/>
                  </a:lnTo>
                  <a:lnTo>
                    <a:pt x="268" y="36"/>
                  </a:lnTo>
                  <a:lnTo>
                    <a:pt x="219" y="36"/>
                  </a:lnTo>
                  <a:close/>
                  <a:moveTo>
                    <a:pt x="199" y="62"/>
                  </a:moveTo>
                  <a:lnTo>
                    <a:pt x="199" y="75"/>
                  </a:lnTo>
                  <a:lnTo>
                    <a:pt x="243" y="75"/>
                  </a:lnTo>
                  <a:lnTo>
                    <a:pt x="243" y="62"/>
                  </a:lnTo>
                  <a:lnTo>
                    <a:pt x="199" y="62"/>
                  </a:lnTo>
                  <a:close/>
                  <a:moveTo>
                    <a:pt x="199" y="87"/>
                  </a:moveTo>
                  <a:lnTo>
                    <a:pt x="199" y="100"/>
                  </a:lnTo>
                  <a:lnTo>
                    <a:pt x="243" y="100"/>
                  </a:lnTo>
                  <a:lnTo>
                    <a:pt x="243" y="87"/>
                  </a:lnTo>
                  <a:lnTo>
                    <a:pt x="199" y="87"/>
                  </a:lnTo>
                  <a:close/>
                  <a:moveTo>
                    <a:pt x="199" y="112"/>
                  </a:moveTo>
                  <a:lnTo>
                    <a:pt x="199" y="126"/>
                  </a:lnTo>
                  <a:lnTo>
                    <a:pt x="243" y="126"/>
                  </a:lnTo>
                  <a:lnTo>
                    <a:pt x="243" y="112"/>
                  </a:lnTo>
                  <a:lnTo>
                    <a:pt x="199" y="112"/>
                  </a:lnTo>
                  <a:close/>
                  <a:moveTo>
                    <a:pt x="155" y="172"/>
                  </a:moveTo>
                  <a:lnTo>
                    <a:pt x="155" y="52"/>
                  </a:lnTo>
                  <a:lnTo>
                    <a:pt x="170" y="52"/>
                  </a:lnTo>
                  <a:cubicBezTo>
                    <a:pt x="174" y="53"/>
                    <a:pt x="174" y="54"/>
                    <a:pt x="170" y="57"/>
                  </a:cubicBezTo>
                  <a:lnTo>
                    <a:pt x="170" y="151"/>
                  </a:lnTo>
                  <a:lnTo>
                    <a:pt x="274" y="151"/>
                  </a:lnTo>
                  <a:lnTo>
                    <a:pt x="274" y="165"/>
                  </a:lnTo>
                  <a:lnTo>
                    <a:pt x="170" y="165"/>
                  </a:lnTo>
                  <a:lnTo>
                    <a:pt x="170" y="172"/>
                  </a:lnTo>
                  <a:lnTo>
                    <a:pt x="155"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1" name="Line 306"/>
            <p:cNvCxnSpPr/>
            <p:nvPr/>
          </p:nvCxnSpPr>
          <p:spPr bwMode="auto">
            <a:xfrm>
              <a:off x="4202430"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 name="Line 307"/>
            <p:cNvCxnSpPr/>
            <p:nvPr/>
          </p:nvCxnSpPr>
          <p:spPr bwMode="auto">
            <a:xfrm>
              <a:off x="4678045"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3" name="Freeform 308"/>
            <p:cNvSpPr>
              <a:spLocks noEditPoints="1"/>
            </p:cNvSpPr>
            <p:nvPr/>
          </p:nvSpPr>
          <p:spPr bwMode="auto">
            <a:xfrm>
              <a:off x="4319270" y="536575"/>
              <a:ext cx="238125" cy="78740"/>
            </a:xfrm>
            <a:custGeom>
              <a:avLst/>
              <a:gdLst>
                <a:gd name="T0" fmla="*/ 109 w 528"/>
                <a:gd name="T1" fmla="*/ 41 h 174"/>
                <a:gd name="T2" fmla="*/ 15 w 528"/>
                <a:gd name="T3" fmla="*/ 66 h 174"/>
                <a:gd name="T4" fmla="*/ 109 w 528"/>
                <a:gd name="T5" fmla="*/ 80 h 174"/>
                <a:gd name="T6" fmla="*/ 15 w 528"/>
                <a:gd name="T7" fmla="*/ 105 h 174"/>
                <a:gd name="T8" fmla="*/ 109 w 528"/>
                <a:gd name="T9" fmla="*/ 80 h 174"/>
                <a:gd name="T10" fmla="*/ 109 w 528"/>
                <a:gd name="T11" fmla="*/ 120 h 174"/>
                <a:gd name="T12" fmla="*/ 15 w 528"/>
                <a:gd name="T13" fmla="*/ 147 h 174"/>
                <a:gd name="T14" fmla="*/ 46 w 528"/>
                <a:gd name="T15" fmla="*/ 27 h 174"/>
                <a:gd name="T16" fmla="*/ 71 w 528"/>
                <a:gd name="T17" fmla="*/ 4 h 174"/>
                <a:gd name="T18" fmla="*/ 60 w 528"/>
                <a:gd name="T19" fmla="*/ 27 h 174"/>
                <a:gd name="T20" fmla="*/ 124 w 528"/>
                <a:gd name="T21" fmla="*/ 168 h 174"/>
                <a:gd name="T22" fmla="*/ 109 w 528"/>
                <a:gd name="T23" fmla="*/ 162 h 174"/>
                <a:gd name="T24" fmla="*/ 15 w 528"/>
                <a:gd name="T25" fmla="*/ 171 h 174"/>
                <a:gd name="T26" fmla="*/ 0 w 528"/>
                <a:gd name="T27" fmla="*/ 27 h 174"/>
                <a:gd name="T28" fmla="*/ 198 w 528"/>
                <a:gd name="T29" fmla="*/ 144 h 174"/>
                <a:gd name="T30" fmla="*/ 246 w 528"/>
                <a:gd name="T31" fmla="*/ 105 h 174"/>
                <a:gd name="T32" fmla="*/ 198 w 528"/>
                <a:gd name="T33" fmla="*/ 144 h 174"/>
                <a:gd name="T34" fmla="*/ 246 w 528"/>
                <a:gd name="T35" fmla="*/ 91 h 174"/>
                <a:gd name="T36" fmla="*/ 198 w 528"/>
                <a:gd name="T37" fmla="*/ 52 h 174"/>
                <a:gd name="T38" fmla="*/ 309 w 528"/>
                <a:gd name="T39" fmla="*/ 91 h 174"/>
                <a:gd name="T40" fmla="*/ 261 w 528"/>
                <a:gd name="T41" fmla="*/ 52 h 174"/>
                <a:gd name="T42" fmla="*/ 309 w 528"/>
                <a:gd name="T43" fmla="*/ 91 h 174"/>
                <a:gd name="T44" fmla="*/ 309 w 528"/>
                <a:gd name="T45" fmla="*/ 144 h 174"/>
                <a:gd name="T46" fmla="*/ 261 w 528"/>
                <a:gd name="T47" fmla="*/ 105 h 174"/>
                <a:gd name="T48" fmla="*/ 183 w 528"/>
                <a:gd name="T49" fmla="*/ 171 h 174"/>
                <a:gd name="T50" fmla="*/ 246 w 528"/>
                <a:gd name="T51" fmla="*/ 38 h 174"/>
                <a:gd name="T52" fmla="*/ 260 w 528"/>
                <a:gd name="T53" fmla="*/ 3 h 174"/>
                <a:gd name="T54" fmla="*/ 261 w 528"/>
                <a:gd name="T55" fmla="*/ 38 h 174"/>
                <a:gd name="T56" fmla="*/ 324 w 528"/>
                <a:gd name="T57" fmla="*/ 168 h 174"/>
                <a:gd name="T58" fmla="*/ 309 w 528"/>
                <a:gd name="T59" fmla="*/ 159 h 174"/>
                <a:gd name="T60" fmla="*/ 198 w 528"/>
                <a:gd name="T61" fmla="*/ 171 h 174"/>
                <a:gd name="T62" fmla="*/ 524 w 528"/>
                <a:gd name="T63" fmla="*/ 174 h 174"/>
                <a:gd name="T64" fmla="*/ 397 w 528"/>
                <a:gd name="T65" fmla="*/ 174 h 174"/>
                <a:gd name="T66" fmla="*/ 447 w 528"/>
                <a:gd name="T67" fmla="*/ 144 h 174"/>
                <a:gd name="T68" fmla="*/ 405 w 528"/>
                <a:gd name="T69" fmla="*/ 119 h 174"/>
                <a:gd name="T70" fmla="*/ 492 w 528"/>
                <a:gd name="T71" fmla="*/ 107 h 174"/>
                <a:gd name="T72" fmla="*/ 506 w 528"/>
                <a:gd name="T73" fmla="*/ 114 h 174"/>
                <a:gd name="T74" fmla="*/ 472 w 528"/>
                <a:gd name="T75" fmla="*/ 145 h 174"/>
                <a:gd name="T76" fmla="*/ 524 w 528"/>
                <a:gd name="T77" fmla="*/ 174 h 174"/>
                <a:gd name="T78" fmla="*/ 523 w 528"/>
                <a:gd name="T79" fmla="*/ 21 h 174"/>
                <a:gd name="T80" fmla="*/ 390 w 528"/>
                <a:gd name="T81" fmla="*/ 35 h 174"/>
                <a:gd name="T82" fmla="*/ 372 w 528"/>
                <a:gd name="T83" fmla="*/ 171 h 174"/>
                <a:gd name="T84" fmla="*/ 375 w 528"/>
                <a:gd name="T85" fmla="*/ 98 h 174"/>
                <a:gd name="T86" fmla="*/ 438 w 528"/>
                <a:gd name="T87" fmla="*/ 21 h 174"/>
                <a:gd name="T88" fmla="*/ 455 w 528"/>
                <a:gd name="T89" fmla="*/ 1 h 174"/>
                <a:gd name="T90" fmla="*/ 456 w 528"/>
                <a:gd name="T91" fmla="*/ 21 h 174"/>
                <a:gd name="T92" fmla="*/ 442 w 528"/>
                <a:gd name="T93" fmla="*/ 119 h 174"/>
                <a:gd name="T94" fmla="*/ 481 w 528"/>
                <a:gd name="T95" fmla="*/ 119 h 174"/>
                <a:gd name="T96" fmla="*/ 472 w 528"/>
                <a:gd name="T97" fmla="*/ 96 h 174"/>
                <a:gd name="T98" fmla="*/ 440 w 528"/>
                <a:gd name="T99" fmla="*/ 92 h 174"/>
                <a:gd name="T100" fmla="*/ 425 w 528"/>
                <a:gd name="T101" fmla="*/ 97 h 174"/>
                <a:gd name="T102" fmla="*/ 395 w 528"/>
                <a:gd name="T103" fmla="*/ 67 h 174"/>
                <a:gd name="T104" fmla="*/ 425 w 528"/>
                <a:gd name="T105" fmla="*/ 55 h 174"/>
                <a:gd name="T106" fmla="*/ 439 w 528"/>
                <a:gd name="T107" fmla="*/ 41 h 174"/>
                <a:gd name="T108" fmla="*/ 440 w 528"/>
                <a:gd name="T109" fmla="*/ 55 h 174"/>
                <a:gd name="T110" fmla="*/ 472 w 528"/>
                <a:gd name="T111" fmla="*/ 39 h 174"/>
                <a:gd name="T112" fmla="*/ 487 w 528"/>
                <a:gd name="T113" fmla="*/ 44 h 174"/>
                <a:gd name="T114" fmla="*/ 523 w 528"/>
                <a:gd name="T115" fmla="*/ 55 h 174"/>
                <a:gd name="T116" fmla="*/ 487 w 528"/>
                <a:gd name="T117" fmla="*/ 67 h 174"/>
                <a:gd name="T118" fmla="*/ 472 w 528"/>
                <a:gd name="T119" fmla="*/ 67 h 174"/>
                <a:gd name="T120" fmla="*/ 440 w 528"/>
                <a:gd name="T121" fmla="*/ 80 h 174"/>
                <a:gd name="T122" fmla="*/ 472 w 528"/>
                <a:gd name="T123" fmla="*/ 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174">
                  <a:moveTo>
                    <a:pt x="109" y="66"/>
                  </a:moveTo>
                  <a:lnTo>
                    <a:pt x="109" y="41"/>
                  </a:lnTo>
                  <a:lnTo>
                    <a:pt x="15" y="41"/>
                  </a:lnTo>
                  <a:lnTo>
                    <a:pt x="15" y="66"/>
                  </a:lnTo>
                  <a:lnTo>
                    <a:pt x="109" y="66"/>
                  </a:lnTo>
                  <a:close/>
                  <a:moveTo>
                    <a:pt x="109" y="80"/>
                  </a:moveTo>
                  <a:lnTo>
                    <a:pt x="15" y="80"/>
                  </a:lnTo>
                  <a:lnTo>
                    <a:pt x="15" y="105"/>
                  </a:lnTo>
                  <a:lnTo>
                    <a:pt x="109" y="105"/>
                  </a:lnTo>
                  <a:lnTo>
                    <a:pt x="109" y="80"/>
                  </a:lnTo>
                  <a:close/>
                  <a:moveTo>
                    <a:pt x="109" y="147"/>
                  </a:moveTo>
                  <a:lnTo>
                    <a:pt x="109" y="120"/>
                  </a:lnTo>
                  <a:lnTo>
                    <a:pt x="15" y="120"/>
                  </a:lnTo>
                  <a:lnTo>
                    <a:pt x="15" y="147"/>
                  </a:lnTo>
                  <a:lnTo>
                    <a:pt x="109" y="147"/>
                  </a:lnTo>
                  <a:close/>
                  <a:moveTo>
                    <a:pt x="46" y="27"/>
                  </a:moveTo>
                  <a:lnTo>
                    <a:pt x="53" y="0"/>
                  </a:lnTo>
                  <a:lnTo>
                    <a:pt x="71" y="4"/>
                  </a:lnTo>
                  <a:cubicBezTo>
                    <a:pt x="73" y="6"/>
                    <a:pt x="72" y="7"/>
                    <a:pt x="69" y="8"/>
                  </a:cubicBezTo>
                  <a:lnTo>
                    <a:pt x="60" y="27"/>
                  </a:lnTo>
                  <a:lnTo>
                    <a:pt x="124" y="27"/>
                  </a:lnTo>
                  <a:lnTo>
                    <a:pt x="124" y="168"/>
                  </a:lnTo>
                  <a:lnTo>
                    <a:pt x="109" y="168"/>
                  </a:lnTo>
                  <a:lnTo>
                    <a:pt x="109" y="162"/>
                  </a:lnTo>
                  <a:lnTo>
                    <a:pt x="15" y="162"/>
                  </a:lnTo>
                  <a:lnTo>
                    <a:pt x="15" y="171"/>
                  </a:lnTo>
                  <a:lnTo>
                    <a:pt x="0" y="171"/>
                  </a:lnTo>
                  <a:lnTo>
                    <a:pt x="0" y="27"/>
                  </a:lnTo>
                  <a:lnTo>
                    <a:pt x="46" y="27"/>
                  </a:lnTo>
                  <a:close/>
                  <a:moveTo>
                    <a:pt x="198" y="144"/>
                  </a:moveTo>
                  <a:lnTo>
                    <a:pt x="246" y="144"/>
                  </a:lnTo>
                  <a:lnTo>
                    <a:pt x="246" y="105"/>
                  </a:lnTo>
                  <a:lnTo>
                    <a:pt x="198" y="105"/>
                  </a:lnTo>
                  <a:lnTo>
                    <a:pt x="198" y="144"/>
                  </a:lnTo>
                  <a:close/>
                  <a:moveTo>
                    <a:pt x="198" y="91"/>
                  </a:moveTo>
                  <a:lnTo>
                    <a:pt x="246" y="91"/>
                  </a:lnTo>
                  <a:lnTo>
                    <a:pt x="246" y="52"/>
                  </a:lnTo>
                  <a:lnTo>
                    <a:pt x="198" y="52"/>
                  </a:lnTo>
                  <a:lnTo>
                    <a:pt x="198" y="91"/>
                  </a:lnTo>
                  <a:close/>
                  <a:moveTo>
                    <a:pt x="309" y="91"/>
                  </a:moveTo>
                  <a:lnTo>
                    <a:pt x="309" y="52"/>
                  </a:lnTo>
                  <a:lnTo>
                    <a:pt x="261" y="52"/>
                  </a:lnTo>
                  <a:lnTo>
                    <a:pt x="261" y="91"/>
                  </a:lnTo>
                  <a:lnTo>
                    <a:pt x="309" y="91"/>
                  </a:lnTo>
                  <a:close/>
                  <a:moveTo>
                    <a:pt x="261" y="144"/>
                  </a:moveTo>
                  <a:lnTo>
                    <a:pt x="309" y="144"/>
                  </a:lnTo>
                  <a:lnTo>
                    <a:pt x="309" y="105"/>
                  </a:lnTo>
                  <a:lnTo>
                    <a:pt x="261" y="105"/>
                  </a:lnTo>
                  <a:lnTo>
                    <a:pt x="261" y="144"/>
                  </a:lnTo>
                  <a:close/>
                  <a:moveTo>
                    <a:pt x="183" y="171"/>
                  </a:moveTo>
                  <a:lnTo>
                    <a:pt x="183" y="38"/>
                  </a:lnTo>
                  <a:lnTo>
                    <a:pt x="246" y="38"/>
                  </a:lnTo>
                  <a:lnTo>
                    <a:pt x="246" y="3"/>
                  </a:lnTo>
                  <a:lnTo>
                    <a:pt x="260" y="3"/>
                  </a:lnTo>
                  <a:cubicBezTo>
                    <a:pt x="264" y="3"/>
                    <a:pt x="264" y="5"/>
                    <a:pt x="261" y="7"/>
                  </a:cubicBezTo>
                  <a:lnTo>
                    <a:pt x="261" y="38"/>
                  </a:lnTo>
                  <a:lnTo>
                    <a:pt x="324" y="38"/>
                  </a:lnTo>
                  <a:lnTo>
                    <a:pt x="324" y="168"/>
                  </a:lnTo>
                  <a:lnTo>
                    <a:pt x="309" y="168"/>
                  </a:lnTo>
                  <a:lnTo>
                    <a:pt x="309" y="159"/>
                  </a:lnTo>
                  <a:lnTo>
                    <a:pt x="198" y="159"/>
                  </a:lnTo>
                  <a:lnTo>
                    <a:pt x="198" y="171"/>
                  </a:lnTo>
                  <a:lnTo>
                    <a:pt x="183" y="171"/>
                  </a:lnTo>
                  <a:close/>
                  <a:moveTo>
                    <a:pt x="524" y="174"/>
                  </a:moveTo>
                  <a:cubicBezTo>
                    <a:pt x="500" y="171"/>
                    <a:pt x="479" y="164"/>
                    <a:pt x="460" y="155"/>
                  </a:cubicBezTo>
                  <a:cubicBezTo>
                    <a:pt x="443" y="165"/>
                    <a:pt x="422" y="172"/>
                    <a:pt x="397" y="174"/>
                  </a:cubicBezTo>
                  <a:lnTo>
                    <a:pt x="391" y="159"/>
                  </a:lnTo>
                  <a:cubicBezTo>
                    <a:pt x="414" y="157"/>
                    <a:pt x="432" y="152"/>
                    <a:pt x="447" y="144"/>
                  </a:cubicBezTo>
                  <a:cubicBezTo>
                    <a:pt x="439" y="136"/>
                    <a:pt x="432" y="128"/>
                    <a:pt x="426" y="119"/>
                  </a:cubicBezTo>
                  <a:lnTo>
                    <a:pt x="405" y="119"/>
                  </a:lnTo>
                  <a:lnTo>
                    <a:pt x="405" y="107"/>
                  </a:lnTo>
                  <a:lnTo>
                    <a:pt x="492" y="107"/>
                  </a:lnTo>
                  <a:lnTo>
                    <a:pt x="495" y="105"/>
                  </a:lnTo>
                  <a:lnTo>
                    <a:pt x="506" y="114"/>
                  </a:lnTo>
                  <a:cubicBezTo>
                    <a:pt x="508" y="117"/>
                    <a:pt x="507" y="118"/>
                    <a:pt x="503" y="117"/>
                  </a:cubicBezTo>
                  <a:cubicBezTo>
                    <a:pt x="494" y="127"/>
                    <a:pt x="484" y="137"/>
                    <a:pt x="472" y="145"/>
                  </a:cubicBezTo>
                  <a:cubicBezTo>
                    <a:pt x="490" y="151"/>
                    <a:pt x="508" y="155"/>
                    <a:pt x="528" y="156"/>
                  </a:cubicBezTo>
                  <a:lnTo>
                    <a:pt x="524" y="174"/>
                  </a:lnTo>
                  <a:close/>
                  <a:moveTo>
                    <a:pt x="456" y="21"/>
                  </a:moveTo>
                  <a:lnTo>
                    <a:pt x="523" y="21"/>
                  </a:lnTo>
                  <a:lnTo>
                    <a:pt x="523" y="35"/>
                  </a:lnTo>
                  <a:lnTo>
                    <a:pt x="390" y="35"/>
                  </a:lnTo>
                  <a:lnTo>
                    <a:pt x="390" y="101"/>
                  </a:lnTo>
                  <a:cubicBezTo>
                    <a:pt x="390" y="129"/>
                    <a:pt x="384" y="152"/>
                    <a:pt x="372" y="171"/>
                  </a:cubicBezTo>
                  <a:lnTo>
                    <a:pt x="358" y="160"/>
                  </a:lnTo>
                  <a:cubicBezTo>
                    <a:pt x="370" y="145"/>
                    <a:pt x="375" y="124"/>
                    <a:pt x="375" y="98"/>
                  </a:cubicBezTo>
                  <a:lnTo>
                    <a:pt x="375" y="21"/>
                  </a:lnTo>
                  <a:lnTo>
                    <a:pt x="438" y="21"/>
                  </a:lnTo>
                  <a:lnTo>
                    <a:pt x="438" y="1"/>
                  </a:lnTo>
                  <a:lnTo>
                    <a:pt x="455" y="1"/>
                  </a:lnTo>
                  <a:cubicBezTo>
                    <a:pt x="459" y="2"/>
                    <a:pt x="459" y="3"/>
                    <a:pt x="456" y="6"/>
                  </a:cubicBezTo>
                  <a:lnTo>
                    <a:pt x="456" y="21"/>
                  </a:lnTo>
                  <a:close/>
                  <a:moveTo>
                    <a:pt x="481" y="119"/>
                  </a:moveTo>
                  <a:lnTo>
                    <a:pt x="442" y="119"/>
                  </a:lnTo>
                  <a:cubicBezTo>
                    <a:pt x="447" y="125"/>
                    <a:pt x="453" y="131"/>
                    <a:pt x="460" y="137"/>
                  </a:cubicBezTo>
                  <a:cubicBezTo>
                    <a:pt x="466" y="133"/>
                    <a:pt x="473" y="127"/>
                    <a:pt x="481" y="119"/>
                  </a:cubicBezTo>
                  <a:close/>
                  <a:moveTo>
                    <a:pt x="487" y="96"/>
                  </a:moveTo>
                  <a:lnTo>
                    <a:pt x="472" y="96"/>
                  </a:lnTo>
                  <a:lnTo>
                    <a:pt x="472" y="92"/>
                  </a:lnTo>
                  <a:lnTo>
                    <a:pt x="440" y="92"/>
                  </a:lnTo>
                  <a:lnTo>
                    <a:pt x="440" y="97"/>
                  </a:lnTo>
                  <a:lnTo>
                    <a:pt x="425" y="97"/>
                  </a:lnTo>
                  <a:lnTo>
                    <a:pt x="425" y="67"/>
                  </a:lnTo>
                  <a:lnTo>
                    <a:pt x="395" y="67"/>
                  </a:lnTo>
                  <a:lnTo>
                    <a:pt x="395" y="55"/>
                  </a:lnTo>
                  <a:lnTo>
                    <a:pt x="425" y="55"/>
                  </a:lnTo>
                  <a:lnTo>
                    <a:pt x="425" y="41"/>
                  </a:lnTo>
                  <a:lnTo>
                    <a:pt x="439" y="41"/>
                  </a:lnTo>
                  <a:cubicBezTo>
                    <a:pt x="443" y="41"/>
                    <a:pt x="443" y="43"/>
                    <a:pt x="440" y="45"/>
                  </a:cubicBezTo>
                  <a:lnTo>
                    <a:pt x="440" y="55"/>
                  </a:lnTo>
                  <a:lnTo>
                    <a:pt x="472" y="55"/>
                  </a:lnTo>
                  <a:lnTo>
                    <a:pt x="472" y="39"/>
                  </a:lnTo>
                  <a:lnTo>
                    <a:pt x="486" y="39"/>
                  </a:lnTo>
                  <a:cubicBezTo>
                    <a:pt x="490" y="40"/>
                    <a:pt x="491" y="41"/>
                    <a:pt x="487" y="44"/>
                  </a:cubicBezTo>
                  <a:lnTo>
                    <a:pt x="487" y="55"/>
                  </a:lnTo>
                  <a:lnTo>
                    <a:pt x="523" y="55"/>
                  </a:lnTo>
                  <a:lnTo>
                    <a:pt x="523" y="67"/>
                  </a:lnTo>
                  <a:lnTo>
                    <a:pt x="487" y="67"/>
                  </a:lnTo>
                  <a:lnTo>
                    <a:pt x="487" y="96"/>
                  </a:lnTo>
                  <a:close/>
                  <a:moveTo>
                    <a:pt x="472" y="67"/>
                  </a:moveTo>
                  <a:lnTo>
                    <a:pt x="440" y="67"/>
                  </a:lnTo>
                  <a:lnTo>
                    <a:pt x="440" y="80"/>
                  </a:lnTo>
                  <a:lnTo>
                    <a:pt x="472" y="80"/>
                  </a:lnTo>
                  <a:lnTo>
                    <a:pt x="472" y="6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4" name="Line 309"/>
            <p:cNvCxnSpPr/>
            <p:nvPr/>
          </p:nvCxnSpPr>
          <p:spPr bwMode="auto">
            <a:xfrm>
              <a:off x="4678045"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5" name="Freeform 310"/>
            <p:cNvSpPr>
              <a:spLocks noEditPoints="1"/>
            </p:cNvSpPr>
            <p:nvPr/>
          </p:nvSpPr>
          <p:spPr bwMode="auto">
            <a:xfrm>
              <a:off x="4780280" y="427355"/>
              <a:ext cx="471805" cy="89535"/>
            </a:xfrm>
            <a:custGeom>
              <a:avLst/>
              <a:gdLst>
                <a:gd name="T0" fmla="*/ 64 w 1048"/>
                <a:gd name="T1" fmla="*/ 1 h 198"/>
                <a:gd name="T2" fmla="*/ 168 w 1048"/>
                <a:gd name="T3" fmla="*/ 43 h 198"/>
                <a:gd name="T4" fmla="*/ 130 w 1048"/>
                <a:gd name="T5" fmla="*/ 172 h 198"/>
                <a:gd name="T6" fmla="*/ 127 w 1048"/>
                <a:gd name="T7" fmla="*/ 134 h 198"/>
                <a:gd name="T8" fmla="*/ 9 w 1048"/>
                <a:gd name="T9" fmla="*/ 122 h 198"/>
                <a:gd name="T10" fmla="*/ 127 w 1048"/>
                <a:gd name="T11" fmla="*/ 120 h 198"/>
                <a:gd name="T12" fmla="*/ 62 w 1048"/>
                <a:gd name="T13" fmla="*/ 74 h 198"/>
                <a:gd name="T14" fmla="*/ 277 w 1048"/>
                <a:gd name="T15" fmla="*/ 124 h 198"/>
                <a:gd name="T16" fmla="*/ 205 w 1048"/>
                <a:gd name="T17" fmla="*/ 168 h 198"/>
                <a:gd name="T18" fmla="*/ 342 w 1048"/>
                <a:gd name="T19" fmla="*/ 16 h 198"/>
                <a:gd name="T20" fmla="*/ 361 w 1048"/>
                <a:gd name="T21" fmla="*/ 57 h 198"/>
                <a:gd name="T22" fmla="*/ 208 w 1048"/>
                <a:gd name="T23" fmla="*/ 28 h 198"/>
                <a:gd name="T24" fmla="*/ 282 w 1048"/>
                <a:gd name="T25" fmla="*/ 7 h 198"/>
                <a:gd name="T26" fmla="*/ 248 w 1048"/>
                <a:gd name="T27" fmla="*/ 28 h 198"/>
                <a:gd name="T28" fmla="*/ 362 w 1048"/>
                <a:gd name="T29" fmla="*/ 155 h 198"/>
                <a:gd name="T30" fmla="*/ 256 w 1048"/>
                <a:gd name="T31" fmla="*/ 156 h 198"/>
                <a:gd name="T32" fmla="*/ 323 w 1048"/>
                <a:gd name="T33" fmla="*/ 156 h 198"/>
                <a:gd name="T34" fmla="*/ 250 w 1048"/>
                <a:gd name="T35" fmla="*/ 127 h 198"/>
                <a:gd name="T36" fmla="*/ 316 w 1048"/>
                <a:gd name="T37" fmla="*/ 100 h 198"/>
                <a:gd name="T38" fmla="*/ 328 w 1048"/>
                <a:gd name="T39" fmla="*/ 122 h 198"/>
                <a:gd name="T40" fmla="*/ 316 w 1048"/>
                <a:gd name="T41" fmla="*/ 88 h 198"/>
                <a:gd name="T42" fmla="*/ 518 w 1048"/>
                <a:gd name="T43" fmla="*/ 93 h 198"/>
                <a:gd name="T44" fmla="*/ 544 w 1048"/>
                <a:gd name="T45" fmla="*/ 123 h 198"/>
                <a:gd name="T46" fmla="*/ 556 w 1048"/>
                <a:gd name="T47" fmla="*/ 166 h 198"/>
                <a:gd name="T48" fmla="*/ 452 w 1048"/>
                <a:gd name="T49" fmla="*/ 105 h 198"/>
                <a:gd name="T50" fmla="*/ 454 w 1048"/>
                <a:gd name="T51" fmla="*/ 55 h 198"/>
                <a:gd name="T52" fmla="*/ 505 w 1048"/>
                <a:gd name="T53" fmla="*/ 8 h 198"/>
                <a:gd name="T54" fmla="*/ 541 w 1048"/>
                <a:gd name="T55" fmla="*/ 37 h 198"/>
                <a:gd name="T56" fmla="*/ 526 w 1048"/>
                <a:gd name="T57" fmla="*/ 44 h 198"/>
                <a:gd name="T58" fmla="*/ 451 w 1048"/>
                <a:gd name="T59" fmla="*/ 15 h 198"/>
                <a:gd name="T60" fmla="*/ 445 w 1048"/>
                <a:gd name="T61" fmla="*/ 161 h 198"/>
                <a:gd name="T62" fmla="*/ 400 w 1048"/>
                <a:gd name="T63" fmla="*/ 169 h 198"/>
                <a:gd name="T64" fmla="*/ 388 w 1048"/>
                <a:gd name="T65" fmla="*/ 29 h 198"/>
                <a:gd name="T66" fmla="*/ 480 w 1048"/>
                <a:gd name="T67" fmla="*/ 105 h 198"/>
                <a:gd name="T68" fmla="*/ 480 w 1048"/>
                <a:gd name="T69" fmla="*/ 76 h 198"/>
                <a:gd name="T70" fmla="*/ 480 w 1048"/>
                <a:gd name="T71" fmla="*/ 135 h 198"/>
                <a:gd name="T72" fmla="*/ 412 w 1048"/>
                <a:gd name="T73" fmla="*/ 84 h 198"/>
                <a:gd name="T74" fmla="*/ 727 w 1048"/>
                <a:gd name="T75" fmla="*/ 52 h 198"/>
                <a:gd name="T76" fmla="*/ 703 w 1048"/>
                <a:gd name="T77" fmla="*/ 87 h 198"/>
                <a:gd name="T78" fmla="*/ 583 w 1048"/>
                <a:gd name="T79" fmla="*/ 102 h 198"/>
                <a:gd name="T80" fmla="*/ 649 w 1048"/>
                <a:gd name="T81" fmla="*/ 79 h 198"/>
                <a:gd name="T82" fmla="*/ 665 w 1048"/>
                <a:gd name="T83" fmla="*/ 43 h 198"/>
                <a:gd name="T84" fmla="*/ 689 w 1048"/>
                <a:gd name="T85" fmla="*/ 56 h 198"/>
                <a:gd name="T86" fmla="*/ 685 w 1048"/>
                <a:gd name="T87" fmla="*/ 73 h 198"/>
                <a:gd name="T88" fmla="*/ 669 w 1048"/>
                <a:gd name="T89" fmla="*/ 121 h 198"/>
                <a:gd name="T90" fmla="*/ 654 w 1048"/>
                <a:gd name="T91" fmla="*/ 173 h 198"/>
                <a:gd name="T92" fmla="*/ 654 w 1048"/>
                <a:gd name="T93" fmla="*/ 105 h 198"/>
                <a:gd name="T94" fmla="*/ 586 w 1048"/>
                <a:gd name="T95" fmla="*/ 34 h 198"/>
                <a:gd name="T96" fmla="*/ 669 w 1048"/>
                <a:gd name="T97" fmla="*/ 8 h 198"/>
                <a:gd name="T98" fmla="*/ 622 w 1048"/>
                <a:gd name="T99" fmla="*/ 59 h 198"/>
                <a:gd name="T100" fmla="*/ 827 w 1048"/>
                <a:gd name="T101" fmla="*/ 157 h 198"/>
                <a:gd name="T102" fmla="*/ 847 w 1048"/>
                <a:gd name="T103" fmla="*/ 45 h 198"/>
                <a:gd name="T104" fmla="*/ 973 w 1048"/>
                <a:gd name="T105" fmla="*/ 28 h 198"/>
                <a:gd name="T106" fmla="*/ 1005 w 1048"/>
                <a:gd name="T107" fmla="*/ 172 h 198"/>
                <a:gd name="T108" fmla="*/ 973 w 1048"/>
                <a:gd name="T109" fmla="*/ 65 h 198"/>
                <a:gd name="T110" fmla="*/ 1006 w 1048"/>
                <a:gd name="T111" fmla="*/ 89 h 198"/>
                <a:gd name="T112" fmla="*/ 940 w 1048"/>
                <a:gd name="T113" fmla="*/ 154 h 198"/>
                <a:gd name="T114" fmla="*/ 940 w 1048"/>
                <a:gd name="T115" fmla="*/ 127 h 198"/>
                <a:gd name="T116" fmla="*/ 892 w 1048"/>
                <a:gd name="T117" fmla="*/ 171 h 198"/>
                <a:gd name="T118" fmla="*/ 883 w 1048"/>
                <a:gd name="T119" fmla="*/ 1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8" h="198">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moveTo>
                    <a:pt x="850" y="198"/>
                  </a:moveTo>
                  <a:cubicBezTo>
                    <a:pt x="841" y="186"/>
                    <a:pt x="833" y="172"/>
                    <a:pt x="827" y="157"/>
                  </a:cubicBezTo>
                  <a:cubicBezTo>
                    <a:pt x="820" y="141"/>
                    <a:pt x="817" y="125"/>
                    <a:pt x="817" y="108"/>
                  </a:cubicBezTo>
                  <a:cubicBezTo>
                    <a:pt x="817" y="93"/>
                    <a:pt x="820" y="79"/>
                    <a:pt x="824" y="65"/>
                  </a:cubicBezTo>
                  <a:cubicBezTo>
                    <a:pt x="830" y="49"/>
                    <a:pt x="839" y="33"/>
                    <a:pt x="850" y="18"/>
                  </a:cubicBezTo>
                  <a:lnTo>
                    <a:pt x="862" y="18"/>
                  </a:lnTo>
                  <a:cubicBezTo>
                    <a:pt x="855" y="31"/>
                    <a:pt x="850" y="40"/>
                    <a:pt x="847" y="45"/>
                  </a:cubicBezTo>
                  <a:cubicBezTo>
                    <a:pt x="844" y="54"/>
                    <a:pt x="841" y="63"/>
                    <a:pt x="838" y="72"/>
                  </a:cubicBezTo>
                  <a:cubicBezTo>
                    <a:pt x="836" y="84"/>
                    <a:pt x="834" y="96"/>
                    <a:pt x="834" y="108"/>
                  </a:cubicBezTo>
                  <a:cubicBezTo>
                    <a:pt x="834" y="138"/>
                    <a:pt x="844" y="168"/>
                    <a:pt x="862" y="198"/>
                  </a:cubicBezTo>
                  <a:lnTo>
                    <a:pt x="850" y="198"/>
                  </a:lnTo>
                  <a:close/>
                  <a:moveTo>
                    <a:pt x="973" y="28"/>
                  </a:moveTo>
                  <a:lnTo>
                    <a:pt x="973" y="51"/>
                  </a:lnTo>
                  <a:lnTo>
                    <a:pt x="1039" y="51"/>
                  </a:lnTo>
                  <a:lnTo>
                    <a:pt x="1039" y="161"/>
                  </a:lnTo>
                  <a:cubicBezTo>
                    <a:pt x="1039" y="168"/>
                    <a:pt x="1035" y="172"/>
                    <a:pt x="1028" y="172"/>
                  </a:cubicBezTo>
                  <a:lnTo>
                    <a:pt x="1005" y="172"/>
                  </a:lnTo>
                  <a:lnTo>
                    <a:pt x="1003" y="157"/>
                  </a:lnTo>
                  <a:lnTo>
                    <a:pt x="1021" y="157"/>
                  </a:lnTo>
                  <a:cubicBezTo>
                    <a:pt x="1023" y="157"/>
                    <a:pt x="1024" y="156"/>
                    <a:pt x="1024" y="154"/>
                  </a:cubicBezTo>
                  <a:lnTo>
                    <a:pt x="1024" y="65"/>
                  </a:lnTo>
                  <a:lnTo>
                    <a:pt x="973" y="65"/>
                  </a:lnTo>
                  <a:lnTo>
                    <a:pt x="973" y="127"/>
                  </a:lnTo>
                  <a:lnTo>
                    <a:pt x="991" y="127"/>
                  </a:lnTo>
                  <a:lnTo>
                    <a:pt x="991" y="85"/>
                  </a:lnTo>
                  <a:lnTo>
                    <a:pt x="1005" y="85"/>
                  </a:lnTo>
                  <a:cubicBezTo>
                    <a:pt x="1009" y="85"/>
                    <a:pt x="1009" y="87"/>
                    <a:pt x="1006" y="89"/>
                  </a:cubicBezTo>
                  <a:lnTo>
                    <a:pt x="1006" y="148"/>
                  </a:lnTo>
                  <a:lnTo>
                    <a:pt x="991" y="148"/>
                  </a:lnTo>
                  <a:lnTo>
                    <a:pt x="991" y="142"/>
                  </a:lnTo>
                  <a:lnTo>
                    <a:pt x="940" y="142"/>
                  </a:lnTo>
                  <a:lnTo>
                    <a:pt x="940" y="154"/>
                  </a:lnTo>
                  <a:lnTo>
                    <a:pt x="925" y="154"/>
                  </a:lnTo>
                  <a:lnTo>
                    <a:pt x="925" y="85"/>
                  </a:lnTo>
                  <a:lnTo>
                    <a:pt x="939" y="85"/>
                  </a:lnTo>
                  <a:cubicBezTo>
                    <a:pt x="943" y="85"/>
                    <a:pt x="943" y="87"/>
                    <a:pt x="940" y="89"/>
                  </a:cubicBezTo>
                  <a:lnTo>
                    <a:pt x="940" y="127"/>
                  </a:lnTo>
                  <a:lnTo>
                    <a:pt x="958" y="127"/>
                  </a:lnTo>
                  <a:lnTo>
                    <a:pt x="958" y="65"/>
                  </a:lnTo>
                  <a:lnTo>
                    <a:pt x="907" y="65"/>
                  </a:lnTo>
                  <a:lnTo>
                    <a:pt x="907" y="171"/>
                  </a:lnTo>
                  <a:lnTo>
                    <a:pt x="892" y="171"/>
                  </a:lnTo>
                  <a:lnTo>
                    <a:pt x="892" y="51"/>
                  </a:lnTo>
                  <a:lnTo>
                    <a:pt x="958" y="51"/>
                  </a:lnTo>
                  <a:lnTo>
                    <a:pt x="958" y="28"/>
                  </a:lnTo>
                  <a:lnTo>
                    <a:pt x="883" y="28"/>
                  </a:lnTo>
                  <a:lnTo>
                    <a:pt x="883" y="13"/>
                  </a:lnTo>
                  <a:lnTo>
                    <a:pt x="1048" y="13"/>
                  </a:lnTo>
                  <a:lnTo>
                    <a:pt x="1048" y="28"/>
                  </a:lnTo>
                  <a:lnTo>
                    <a:pt x="973" y="2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 name="Freeform 311"/>
            <p:cNvSpPr>
              <a:spLocks noEditPoints="1"/>
            </p:cNvSpPr>
            <p:nvPr/>
          </p:nvSpPr>
          <p:spPr bwMode="auto">
            <a:xfrm>
              <a:off x="4962525" y="537210"/>
              <a:ext cx="108585" cy="88265"/>
            </a:xfrm>
            <a:custGeom>
              <a:avLst/>
              <a:gdLst>
                <a:gd name="T0" fmla="*/ 123 w 242"/>
                <a:gd name="T1" fmla="*/ 159 h 195"/>
                <a:gd name="T2" fmla="*/ 88 w 242"/>
                <a:gd name="T3" fmla="*/ 141 h 195"/>
                <a:gd name="T4" fmla="*/ 79 w 242"/>
                <a:gd name="T5" fmla="*/ 142 h 195"/>
                <a:gd name="T6" fmla="*/ 51 w 242"/>
                <a:gd name="T7" fmla="*/ 172 h 195"/>
                <a:gd name="T8" fmla="*/ 69 w 242"/>
                <a:gd name="T9" fmla="*/ 133 h 195"/>
                <a:gd name="T10" fmla="*/ 37 w 242"/>
                <a:gd name="T11" fmla="*/ 50 h 195"/>
                <a:gd name="T12" fmla="*/ 39 w 242"/>
                <a:gd name="T13" fmla="*/ 171 h 195"/>
                <a:gd name="T14" fmla="*/ 24 w 242"/>
                <a:gd name="T15" fmla="*/ 78 h 195"/>
                <a:gd name="T16" fmla="*/ 0 w 242"/>
                <a:gd name="T17" fmla="*/ 85 h 195"/>
                <a:gd name="T18" fmla="*/ 50 w 242"/>
                <a:gd name="T19" fmla="*/ 4 h 195"/>
                <a:gd name="T20" fmla="*/ 37 w 242"/>
                <a:gd name="T21" fmla="*/ 50 h 195"/>
                <a:gd name="T22" fmla="*/ 68 w 242"/>
                <a:gd name="T23" fmla="*/ 130 h 195"/>
                <a:gd name="T24" fmla="*/ 56 w 242"/>
                <a:gd name="T25" fmla="*/ 8 h 195"/>
                <a:gd name="T26" fmla="*/ 110 w 242"/>
                <a:gd name="T27" fmla="*/ 130 h 195"/>
                <a:gd name="T28" fmla="*/ 97 w 242"/>
                <a:gd name="T29" fmla="*/ 125 h 195"/>
                <a:gd name="T30" fmla="*/ 68 w 242"/>
                <a:gd name="T31" fmla="*/ 111 h 195"/>
                <a:gd name="T32" fmla="*/ 97 w 242"/>
                <a:gd name="T33" fmla="*/ 90 h 195"/>
                <a:gd name="T34" fmla="*/ 68 w 242"/>
                <a:gd name="T35" fmla="*/ 111 h 195"/>
                <a:gd name="T36" fmla="*/ 97 w 242"/>
                <a:gd name="T37" fmla="*/ 76 h 195"/>
                <a:gd name="T38" fmla="*/ 68 w 242"/>
                <a:gd name="T39" fmla="*/ 56 h 195"/>
                <a:gd name="T40" fmla="*/ 68 w 242"/>
                <a:gd name="T41" fmla="*/ 42 h 195"/>
                <a:gd name="T42" fmla="*/ 97 w 242"/>
                <a:gd name="T43" fmla="*/ 22 h 195"/>
                <a:gd name="T44" fmla="*/ 68 w 242"/>
                <a:gd name="T45" fmla="*/ 42 h 195"/>
                <a:gd name="T46" fmla="*/ 139 w 242"/>
                <a:gd name="T47" fmla="*/ 127 h 195"/>
                <a:gd name="T48" fmla="*/ 124 w 242"/>
                <a:gd name="T49" fmla="*/ 23 h 195"/>
                <a:gd name="T50" fmla="*/ 139 w 242"/>
                <a:gd name="T51" fmla="*/ 28 h 195"/>
                <a:gd name="T52" fmla="*/ 168 w 242"/>
                <a:gd name="T53" fmla="*/ 157 h 195"/>
                <a:gd name="T54" fmla="*/ 140 w 242"/>
                <a:gd name="T55" fmla="*/ 169 h 195"/>
                <a:gd name="T56" fmla="*/ 150 w 242"/>
                <a:gd name="T57" fmla="*/ 155 h 195"/>
                <a:gd name="T58" fmla="*/ 153 w 242"/>
                <a:gd name="T59" fmla="*/ 6 h 195"/>
                <a:gd name="T60" fmla="*/ 168 w 242"/>
                <a:gd name="T61" fmla="*/ 10 h 195"/>
                <a:gd name="T62" fmla="*/ 197 w 242"/>
                <a:gd name="T63" fmla="*/ 195 h 195"/>
                <a:gd name="T64" fmla="*/ 221 w 242"/>
                <a:gd name="T65" fmla="*/ 70 h 195"/>
                <a:gd name="T66" fmla="*/ 197 w 242"/>
                <a:gd name="T67" fmla="*/ 15 h 195"/>
                <a:gd name="T68" fmla="*/ 235 w 242"/>
                <a:gd name="T69" fmla="*/ 62 h 195"/>
                <a:gd name="T70" fmla="*/ 233 w 242"/>
                <a:gd name="T71" fmla="*/ 15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2" h="195">
                  <a:moveTo>
                    <a:pt x="98" y="133"/>
                  </a:moveTo>
                  <a:cubicBezTo>
                    <a:pt x="107" y="141"/>
                    <a:pt x="116" y="149"/>
                    <a:pt x="123" y="159"/>
                  </a:cubicBezTo>
                  <a:lnTo>
                    <a:pt x="111" y="168"/>
                  </a:lnTo>
                  <a:cubicBezTo>
                    <a:pt x="104" y="157"/>
                    <a:pt x="96" y="148"/>
                    <a:pt x="88" y="141"/>
                  </a:cubicBezTo>
                  <a:lnTo>
                    <a:pt x="98" y="133"/>
                  </a:lnTo>
                  <a:close/>
                  <a:moveTo>
                    <a:pt x="79" y="142"/>
                  </a:moveTo>
                  <a:cubicBezTo>
                    <a:pt x="83" y="145"/>
                    <a:pt x="82" y="147"/>
                    <a:pt x="77" y="147"/>
                  </a:cubicBezTo>
                  <a:cubicBezTo>
                    <a:pt x="70" y="156"/>
                    <a:pt x="62" y="164"/>
                    <a:pt x="51" y="172"/>
                  </a:cubicBezTo>
                  <a:lnTo>
                    <a:pt x="41" y="160"/>
                  </a:lnTo>
                  <a:cubicBezTo>
                    <a:pt x="52" y="154"/>
                    <a:pt x="61" y="145"/>
                    <a:pt x="69" y="133"/>
                  </a:cubicBezTo>
                  <a:lnTo>
                    <a:pt x="79" y="142"/>
                  </a:lnTo>
                  <a:close/>
                  <a:moveTo>
                    <a:pt x="37" y="50"/>
                  </a:moveTo>
                  <a:cubicBezTo>
                    <a:pt x="43" y="50"/>
                    <a:pt x="44" y="52"/>
                    <a:pt x="39" y="55"/>
                  </a:cubicBezTo>
                  <a:lnTo>
                    <a:pt x="39" y="171"/>
                  </a:lnTo>
                  <a:lnTo>
                    <a:pt x="24" y="171"/>
                  </a:lnTo>
                  <a:lnTo>
                    <a:pt x="24" y="78"/>
                  </a:lnTo>
                  <a:cubicBezTo>
                    <a:pt x="20" y="86"/>
                    <a:pt x="15" y="93"/>
                    <a:pt x="10" y="98"/>
                  </a:cubicBezTo>
                  <a:lnTo>
                    <a:pt x="0" y="85"/>
                  </a:lnTo>
                  <a:cubicBezTo>
                    <a:pt x="18" y="63"/>
                    <a:pt x="28" y="35"/>
                    <a:pt x="32" y="0"/>
                  </a:cubicBezTo>
                  <a:lnTo>
                    <a:pt x="50" y="4"/>
                  </a:lnTo>
                  <a:cubicBezTo>
                    <a:pt x="52" y="6"/>
                    <a:pt x="51" y="7"/>
                    <a:pt x="47" y="7"/>
                  </a:cubicBezTo>
                  <a:cubicBezTo>
                    <a:pt x="44" y="24"/>
                    <a:pt x="41" y="39"/>
                    <a:pt x="37" y="50"/>
                  </a:cubicBezTo>
                  <a:close/>
                  <a:moveTo>
                    <a:pt x="68" y="125"/>
                  </a:moveTo>
                  <a:lnTo>
                    <a:pt x="68" y="130"/>
                  </a:lnTo>
                  <a:lnTo>
                    <a:pt x="56" y="130"/>
                  </a:lnTo>
                  <a:lnTo>
                    <a:pt x="56" y="8"/>
                  </a:lnTo>
                  <a:lnTo>
                    <a:pt x="110" y="8"/>
                  </a:lnTo>
                  <a:lnTo>
                    <a:pt x="110" y="130"/>
                  </a:lnTo>
                  <a:lnTo>
                    <a:pt x="97" y="130"/>
                  </a:lnTo>
                  <a:lnTo>
                    <a:pt x="97" y="125"/>
                  </a:lnTo>
                  <a:lnTo>
                    <a:pt x="68" y="125"/>
                  </a:lnTo>
                  <a:close/>
                  <a:moveTo>
                    <a:pt x="68" y="111"/>
                  </a:moveTo>
                  <a:lnTo>
                    <a:pt x="97" y="111"/>
                  </a:lnTo>
                  <a:lnTo>
                    <a:pt x="97" y="90"/>
                  </a:lnTo>
                  <a:lnTo>
                    <a:pt x="68" y="90"/>
                  </a:lnTo>
                  <a:lnTo>
                    <a:pt x="68" y="111"/>
                  </a:lnTo>
                  <a:close/>
                  <a:moveTo>
                    <a:pt x="68" y="76"/>
                  </a:moveTo>
                  <a:lnTo>
                    <a:pt x="97" y="76"/>
                  </a:lnTo>
                  <a:lnTo>
                    <a:pt x="97" y="56"/>
                  </a:lnTo>
                  <a:lnTo>
                    <a:pt x="68" y="56"/>
                  </a:lnTo>
                  <a:lnTo>
                    <a:pt x="68" y="76"/>
                  </a:lnTo>
                  <a:close/>
                  <a:moveTo>
                    <a:pt x="68" y="42"/>
                  </a:moveTo>
                  <a:lnTo>
                    <a:pt x="97" y="42"/>
                  </a:lnTo>
                  <a:lnTo>
                    <a:pt x="97" y="22"/>
                  </a:lnTo>
                  <a:lnTo>
                    <a:pt x="68" y="22"/>
                  </a:lnTo>
                  <a:lnTo>
                    <a:pt x="68" y="42"/>
                  </a:lnTo>
                  <a:close/>
                  <a:moveTo>
                    <a:pt x="139" y="28"/>
                  </a:moveTo>
                  <a:lnTo>
                    <a:pt x="139" y="127"/>
                  </a:lnTo>
                  <a:lnTo>
                    <a:pt x="124" y="127"/>
                  </a:lnTo>
                  <a:lnTo>
                    <a:pt x="124" y="23"/>
                  </a:lnTo>
                  <a:lnTo>
                    <a:pt x="138" y="23"/>
                  </a:lnTo>
                  <a:cubicBezTo>
                    <a:pt x="142" y="24"/>
                    <a:pt x="142" y="25"/>
                    <a:pt x="139" y="28"/>
                  </a:cubicBezTo>
                  <a:close/>
                  <a:moveTo>
                    <a:pt x="168" y="10"/>
                  </a:moveTo>
                  <a:lnTo>
                    <a:pt x="168" y="157"/>
                  </a:lnTo>
                  <a:cubicBezTo>
                    <a:pt x="168" y="165"/>
                    <a:pt x="164" y="169"/>
                    <a:pt x="156" y="169"/>
                  </a:cubicBezTo>
                  <a:lnTo>
                    <a:pt x="140" y="169"/>
                  </a:lnTo>
                  <a:lnTo>
                    <a:pt x="137" y="155"/>
                  </a:lnTo>
                  <a:lnTo>
                    <a:pt x="150" y="155"/>
                  </a:lnTo>
                  <a:cubicBezTo>
                    <a:pt x="152" y="155"/>
                    <a:pt x="153" y="154"/>
                    <a:pt x="153" y="152"/>
                  </a:cubicBezTo>
                  <a:lnTo>
                    <a:pt x="153" y="6"/>
                  </a:lnTo>
                  <a:lnTo>
                    <a:pt x="167" y="6"/>
                  </a:lnTo>
                  <a:cubicBezTo>
                    <a:pt x="171" y="6"/>
                    <a:pt x="172" y="8"/>
                    <a:pt x="168" y="10"/>
                  </a:cubicBezTo>
                  <a:close/>
                  <a:moveTo>
                    <a:pt x="209" y="195"/>
                  </a:moveTo>
                  <a:lnTo>
                    <a:pt x="197" y="195"/>
                  </a:lnTo>
                  <a:cubicBezTo>
                    <a:pt x="216" y="165"/>
                    <a:pt x="225" y="135"/>
                    <a:pt x="225" y="105"/>
                  </a:cubicBezTo>
                  <a:cubicBezTo>
                    <a:pt x="225" y="93"/>
                    <a:pt x="224" y="81"/>
                    <a:pt x="221" y="70"/>
                  </a:cubicBezTo>
                  <a:cubicBezTo>
                    <a:pt x="219" y="60"/>
                    <a:pt x="216" y="51"/>
                    <a:pt x="212" y="43"/>
                  </a:cubicBezTo>
                  <a:cubicBezTo>
                    <a:pt x="210" y="37"/>
                    <a:pt x="205" y="28"/>
                    <a:pt x="197" y="15"/>
                  </a:cubicBezTo>
                  <a:lnTo>
                    <a:pt x="209" y="15"/>
                  </a:lnTo>
                  <a:cubicBezTo>
                    <a:pt x="221" y="30"/>
                    <a:pt x="230" y="46"/>
                    <a:pt x="235" y="62"/>
                  </a:cubicBezTo>
                  <a:cubicBezTo>
                    <a:pt x="240" y="76"/>
                    <a:pt x="242" y="90"/>
                    <a:pt x="242" y="105"/>
                  </a:cubicBezTo>
                  <a:cubicBezTo>
                    <a:pt x="242" y="122"/>
                    <a:pt x="239" y="138"/>
                    <a:pt x="233" y="154"/>
                  </a:cubicBezTo>
                  <a:cubicBezTo>
                    <a:pt x="226" y="169"/>
                    <a:pt x="218" y="183"/>
                    <a:pt x="209" y="19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7" name="Line 312"/>
            <p:cNvCxnSpPr/>
            <p:nvPr/>
          </p:nvCxnSpPr>
          <p:spPr bwMode="auto">
            <a:xfrm>
              <a:off x="1607185"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8" name="Line 313"/>
            <p:cNvCxnSpPr/>
            <p:nvPr/>
          </p:nvCxnSpPr>
          <p:spPr bwMode="auto">
            <a:xfrm>
              <a:off x="1131570" y="354330"/>
              <a:ext cx="47561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9" name="Freeform 314"/>
            <p:cNvSpPr>
              <a:spLocks noEditPoints="1"/>
            </p:cNvSpPr>
            <p:nvPr/>
          </p:nvSpPr>
          <p:spPr bwMode="auto">
            <a:xfrm>
              <a:off x="1239520" y="536575"/>
              <a:ext cx="248285" cy="77470"/>
            </a:xfrm>
            <a:custGeom>
              <a:avLst/>
              <a:gdLst>
                <a:gd name="T0" fmla="*/ 142 w 551"/>
                <a:gd name="T1" fmla="*/ 45 h 172"/>
                <a:gd name="T2" fmla="*/ 108 w 551"/>
                <a:gd name="T3" fmla="*/ 81 h 172"/>
                <a:gd name="T4" fmla="*/ 0 w 551"/>
                <a:gd name="T5" fmla="*/ 94 h 172"/>
                <a:gd name="T6" fmla="*/ 9 w 551"/>
                <a:gd name="T7" fmla="*/ 27 h 172"/>
                <a:gd name="T8" fmla="*/ 153 w 551"/>
                <a:gd name="T9" fmla="*/ 27 h 172"/>
                <a:gd name="T10" fmla="*/ 163 w 551"/>
                <a:gd name="T11" fmla="*/ 94 h 172"/>
                <a:gd name="T12" fmla="*/ 89 w 551"/>
                <a:gd name="T13" fmla="*/ 169 h 172"/>
                <a:gd name="T14" fmla="*/ 33 w 551"/>
                <a:gd name="T15" fmla="*/ 39 h 172"/>
                <a:gd name="T16" fmla="*/ 18 w 551"/>
                <a:gd name="T17" fmla="*/ 47 h 172"/>
                <a:gd name="T18" fmla="*/ 201 w 551"/>
                <a:gd name="T19" fmla="*/ 143 h 172"/>
                <a:gd name="T20" fmla="*/ 213 w 551"/>
                <a:gd name="T21" fmla="*/ 123 h 172"/>
                <a:gd name="T22" fmla="*/ 194 w 551"/>
                <a:gd name="T23" fmla="*/ 48 h 172"/>
                <a:gd name="T24" fmla="*/ 228 w 551"/>
                <a:gd name="T25" fmla="*/ 9 h 172"/>
                <a:gd name="T26" fmla="*/ 249 w 551"/>
                <a:gd name="T27" fmla="*/ 48 h 172"/>
                <a:gd name="T28" fmla="*/ 228 w 551"/>
                <a:gd name="T29" fmla="*/ 119 h 172"/>
                <a:gd name="T30" fmla="*/ 319 w 551"/>
                <a:gd name="T31" fmla="*/ 171 h 172"/>
                <a:gd name="T32" fmla="*/ 320 w 551"/>
                <a:gd name="T33" fmla="*/ 154 h 172"/>
                <a:gd name="T34" fmla="*/ 336 w 551"/>
                <a:gd name="T35" fmla="*/ 50 h 172"/>
                <a:gd name="T36" fmla="*/ 243 w 551"/>
                <a:gd name="T37" fmla="*/ 73 h 172"/>
                <a:gd name="T38" fmla="*/ 291 w 551"/>
                <a:gd name="T39" fmla="*/ 14 h 172"/>
                <a:gd name="T40" fmla="*/ 351 w 551"/>
                <a:gd name="T41" fmla="*/ 74 h 172"/>
                <a:gd name="T42" fmla="*/ 300 w 551"/>
                <a:gd name="T43" fmla="*/ 104 h 172"/>
                <a:gd name="T44" fmla="*/ 310 w 551"/>
                <a:gd name="T45" fmla="*/ 88 h 172"/>
                <a:gd name="T46" fmla="*/ 258 w 551"/>
                <a:gd name="T47" fmla="*/ 144 h 172"/>
                <a:gd name="T48" fmla="*/ 321 w 551"/>
                <a:gd name="T49" fmla="*/ 122 h 172"/>
                <a:gd name="T50" fmla="*/ 414 w 551"/>
                <a:gd name="T51" fmla="*/ 56 h 172"/>
                <a:gd name="T52" fmla="*/ 399 w 551"/>
                <a:gd name="T53" fmla="*/ 79 h 172"/>
                <a:gd name="T54" fmla="*/ 408 w 551"/>
                <a:gd name="T55" fmla="*/ 0 h 172"/>
                <a:gd name="T56" fmla="*/ 412 w 551"/>
                <a:gd name="T57" fmla="*/ 51 h 172"/>
                <a:gd name="T58" fmla="*/ 533 w 551"/>
                <a:gd name="T59" fmla="*/ 50 h 172"/>
                <a:gd name="T60" fmla="*/ 463 w 551"/>
                <a:gd name="T61" fmla="*/ 50 h 172"/>
                <a:gd name="T62" fmla="*/ 427 w 551"/>
                <a:gd name="T63" fmla="*/ 36 h 172"/>
                <a:gd name="T64" fmla="*/ 481 w 551"/>
                <a:gd name="T65" fmla="*/ 0 h 172"/>
                <a:gd name="T66" fmla="*/ 496 w 551"/>
                <a:gd name="T67" fmla="*/ 21 h 172"/>
                <a:gd name="T68" fmla="*/ 496 w 551"/>
                <a:gd name="T69" fmla="*/ 36 h 172"/>
                <a:gd name="T70" fmla="*/ 520 w 551"/>
                <a:gd name="T71" fmla="*/ 75 h 172"/>
                <a:gd name="T72" fmla="*/ 476 w 551"/>
                <a:gd name="T73" fmla="*/ 87 h 172"/>
                <a:gd name="T74" fmla="*/ 520 w 551"/>
                <a:gd name="T75" fmla="*/ 87 h 172"/>
                <a:gd name="T76" fmla="*/ 476 w 551"/>
                <a:gd name="T77" fmla="*/ 126 h 172"/>
                <a:gd name="T78" fmla="*/ 476 w 551"/>
                <a:gd name="T79" fmla="*/ 112 h 172"/>
                <a:gd name="T80" fmla="*/ 447 w 551"/>
                <a:gd name="T81" fmla="*/ 52 h 172"/>
                <a:gd name="T82" fmla="*/ 551 w 551"/>
                <a:gd name="T83" fmla="*/ 151 h 172"/>
                <a:gd name="T84" fmla="*/ 447 w 551"/>
                <a:gd name="T85"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1"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0" name="Line 315"/>
            <p:cNvCxnSpPr/>
            <p:nvPr/>
          </p:nvCxnSpPr>
          <p:spPr bwMode="auto">
            <a:xfrm>
              <a:off x="1607185"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1" name="Line 316"/>
            <p:cNvCxnSpPr/>
            <p:nvPr/>
          </p:nvCxnSpPr>
          <p:spPr bwMode="auto">
            <a:xfrm>
              <a:off x="2082800"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2" name="Line 317"/>
            <p:cNvCxnSpPr/>
            <p:nvPr/>
          </p:nvCxnSpPr>
          <p:spPr bwMode="auto">
            <a:xfrm>
              <a:off x="1607185" y="354330"/>
              <a:ext cx="47561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3" name="Freeform 318"/>
            <p:cNvSpPr>
              <a:spLocks noEditPoints="1"/>
            </p:cNvSpPr>
            <p:nvPr/>
          </p:nvSpPr>
          <p:spPr bwMode="auto">
            <a:xfrm>
              <a:off x="1667510" y="536575"/>
              <a:ext cx="337820" cy="78740"/>
            </a:xfrm>
            <a:custGeom>
              <a:avLst/>
              <a:gdLst>
                <a:gd name="T0" fmla="*/ 88 w 750"/>
                <a:gd name="T1" fmla="*/ 130 h 174"/>
                <a:gd name="T2" fmla="*/ 111 w 750"/>
                <a:gd name="T3" fmla="*/ 157 h 174"/>
                <a:gd name="T4" fmla="*/ 176 w 750"/>
                <a:gd name="T5" fmla="*/ 111 h 174"/>
                <a:gd name="T6" fmla="*/ 144 w 750"/>
                <a:gd name="T7" fmla="*/ 131 h 174"/>
                <a:gd name="T8" fmla="*/ 30 w 750"/>
                <a:gd name="T9" fmla="*/ 56 h 174"/>
                <a:gd name="T10" fmla="*/ 45 w 750"/>
                <a:gd name="T11" fmla="*/ 3 h 174"/>
                <a:gd name="T12" fmla="*/ 45 w 750"/>
                <a:gd name="T13" fmla="*/ 56 h 174"/>
                <a:gd name="T14" fmla="*/ 45 w 750"/>
                <a:gd name="T15" fmla="*/ 174 h 174"/>
                <a:gd name="T16" fmla="*/ 30 w 750"/>
                <a:gd name="T17" fmla="*/ 56 h 174"/>
                <a:gd name="T18" fmla="*/ 162 w 750"/>
                <a:gd name="T19" fmla="*/ 102 h 174"/>
                <a:gd name="T20" fmla="*/ 99 w 750"/>
                <a:gd name="T21" fmla="*/ 65 h 174"/>
                <a:gd name="T22" fmla="*/ 127 w 750"/>
                <a:gd name="T23" fmla="*/ 65 h 174"/>
                <a:gd name="T24" fmla="*/ 140 w 750"/>
                <a:gd name="T25" fmla="*/ 65 h 174"/>
                <a:gd name="T26" fmla="*/ 99 w 750"/>
                <a:gd name="T27" fmla="*/ 33 h 174"/>
                <a:gd name="T28" fmla="*/ 172 w 750"/>
                <a:gd name="T29" fmla="*/ 23 h 174"/>
                <a:gd name="T30" fmla="*/ 127 w 750"/>
                <a:gd name="T31" fmla="*/ 33 h 174"/>
                <a:gd name="T32" fmla="*/ 357 w 750"/>
                <a:gd name="T33" fmla="*/ 22 h 174"/>
                <a:gd name="T34" fmla="*/ 351 w 750"/>
                <a:gd name="T35" fmla="*/ 59 h 174"/>
                <a:gd name="T36" fmla="*/ 314 w 750"/>
                <a:gd name="T37" fmla="*/ 83 h 174"/>
                <a:gd name="T38" fmla="*/ 290 w 750"/>
                <a:gd name="T39" fmla="*/ 125 h 174"/>
                <a:gd name="T40" fmla="*/ 275 w 750"/>
                <a:gd name="T41" fmla="*/ 174 h 174"/>
                <a:gd name="T42" fmla="*/ 275 w 750"/>
                <a:gd name="T43" fmla="*/ 108 h 174"/>
                <a:gd name="T44" fmla="*/ 239 w 750"/>
                <a:gd name="T45" fmla="*/ 49 h 174"/>
                <a:gd name="T46" fmla="*/ 302 w 750"/>
                <a:gd name="T47" fmla="*/ 22 h 174"/>
                <a:gd name="T48" fmla="*/ 234 w 750"/>
                <a:gd name="T49" fmla="*/ 50 h 174"/>
                <a:gd name="T50" fmla="*/ 243 w 750"/>
                <a:gd name="T51" fmla="*/ 18 h 174"/>
                <a:gd name="T52" fmla="*/ 301 w 750"/>
                <a:gd name="T53" fmla="*/ 96 h 174"/>
                <a:gd name="T54" fmla="*/ 272 w 750"/>
                <a:gd name="T55" fmla="*/ 71 h 174"/>
                <a:gd name="T56" fmla="*/ 301 w 750"/>
                <a:gd name="T57" fmla="*/ 47 h 174"/>
                <a:gd name="T58" fmla="*/ 198 w 750"/>
                <a:gd name="T59" fmla="*/ 99 h 174"/>
                <a:gd name="T60" fmla="*/ 198 w 750"/>
                <a:gd name="T61" fmla="*/ 99 h 174"/>
                <a:gd name="T62" fmla="*/ 408 w 750"/>
                <a:gd name="T63" fmla="*/ 84 h 174"/>
                <a:gd name="T64" fmla="*/ 434 w 750"/>
                <a:gd name="T65" fmla="*/ 9 h 174"/>
                <a:gd name="T66" fmla="*/ 444 w 750"/>
                <a:gd name="T67" fmla="*/ 37 h 174"/>
                <a:gd name="T68" fmla="*/ 551 w 750"/>
                <a:gd name="T69" fmla="*/ 90 h 174"/>
                <a:gd name="T70" fmla="*/ 536 w 750"/>
                <a:gd name="T71" fmla="*/ 160 h 174"/>
                <a:gd name="T72" fmla="*/ 510 w 750"/>
                <a:gd name="T73" fmla="*/ 169 h 174"/>
                <a:gd name="T74" fmla="*/ 484 w 750"/>
                <a:gd name="T75" fmla="*/ 134 h 174"/>
                <a:gd name="T76" fmla="*/ 437 w 750"/>
                <a:gd name="T77" fmla="*/ 155 h 174"/>
                <a:gd name="T78" fmla="*/ 471 w 750"/>
                <a:gd name="T79" fmla="*/ 102 h 174"/>
                <a:gd name="T80" fmla="*/ 497 w 750"/>
                <a:gd name="T81" fmla="*/ 122 h 174"/>
                <a:gd name="T82" fmla="*/ 522 w 750"/>
                <a:gd name="T83" fmla="*/ 102 h 174"/>
                <a:gd name="T84" fmla="*/ 532 w 750"/>
                <a:gd name="T85" fmla="*/ 65 h 174"/>
                <a:gd name="T86" fmla="*/ 442 w 750"/>
                <a:gd name="T87" fmla="*/ 9 h 174"/>
                <a:gd name="T88" fmla="*/ 658 w 750"/>
                <a:gd name="T89" fmla="*/ 83 h 174"/>
                <a:gd name="T90" fmla="*/ 658 w 750"/>
                <a:gd name="T91" fmla="*/ 39 h 174"/>
                <a:gd name="T92" fmla="*/ 630 w 750"/>
                <a:gd name="T93" fmla="*/ 3 h 174"/>
                <a:gd name="T94" fmla="*/ 708 w 750"/>
                <a:gd name="T95" fmla="*/ 9 h 174"/>
                <a:gd name="T96" fmla="*/ 673 w 750"/>
                <a:gd name="T97" fmla="*/ 52 h 174"/>
                <a:gd name="T98" fmla="*/ 750 w 750"/>
                <a:gd name="T99" fmla="*/ 83 h 174"/>
                <a:gd name="T100" fmla="*/ 728 w 750"/>
                <a:gd name="T101" fmla="*/ 126 h 174"/>
                <a:gd name="T102" fmla="*/ 615 w 750"/>
                <a:gd name="T103" fmla="*/ 167 h 174"/>
                <a:gd name="T104" fmla="*/ 594 w 750"/>
                <a:gd name="T10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174">
                  <a:moveTo>
                    <a:pt x="100" y="141"/>
                  </a:moveTo>
                  <a:cubicBezTo>
                    <a:pt x="102" y="143"/>
                    <a:pt x="101" y="144"/>
                    <a:pt x="97" y="144"/>
                  </a:cubicBezTo>
                  <a:cubicBezTo>
                    <a:pt x="87" y="154"/>
                    <a:pt x="77" y="162"/>
                    <a:pt x="66" y="168"/>
                  </a:cubicBezTo>
                  <a:lnTo>
                    <a:pt x="57" y="155"/>
                  </a:lnTo>
                  <a:cubicBezTo>
                    <a:pt x="70" y="148"/>
                    <a:pt x="80" y="140"/>
                    <a:pt x="88" y="130"/>
                  </a:cubicBezTo>
                  <a:lnTo>
                    <a:pt x="100" y="141"/>
                  </a:lnTo>
                  <a:close/>
                  <a:moveTo>
                    <a:pt x="117" y="171"/>
                  </a:moveTo>
                  <a:lnTo>
                    <a:pt x="107" y="171"/>
                  </a:lnTo>
                  <a:lnTo>
                    <a:pt x="103" y="157"/>
                  </a:lnTo>
                  <a:lnTo>
                    <a:pt x="111" y="157"/>
                  </a:lnTo>
                  <a:cubicBezTo>
                    <a:pt x="113" y="157"/>
                    <a:pt x="114" y="156"/>
                    <a:pt x="114" y="154"/>
                  </a:cubicBezTo>
                  <a:lnTo>
                    <a:pt x="114" y="126"/>
                  </a:lnTo>
                  <a:lnTo>
                    <a:pt x="63" y="126"/>
                  </a:lnTo>
                  <a:lnTo>
                    <a:pt x="63" y="111"/>
                  </a:lnTo>
                  <a:lnTo>
                    <a:pt x="176" y="111"/>
                  </a:lnTo>
                  <a:lnTo>
                    <a:pt x="176" y="126"/>
                  </a:lnTo>
                  <a:lnTo>
                    <a:pt x="129" y="126"/>
                  </a:lnTo>
                  <a:lnTo>
                    <a:pt x="129" y="159"/>
                  </a:lnTo>
                  <a:cubicBezTo>
                    <a:pt x="129" y="167"/>
                    <a:pt x="125" y="171"/>
                    <a:pt x="117" y="171"/>
                  </a:cubicBezTo>
                  <a:close/>
                  <a:moveTo>
                    <a:pt x="144" y="131"/>
                  </a:moveTo>
                  <a:cubicBezTo>
                    <a:pt x="155" y="140"/>
                    <a:pt x="165" y="147"/>
                    <a:pt x="175" y="152"/>
                  </a:cubicBezTo>
                  <a:lnTo>
                    <a:pt x="167" y="165"/>
                  </a:lnTo>
                  <a:cubicBezTo>
                    <a:pt x="157" y="161"/>
                    <a:pt x="146" y="153"/>
                    <a:pt x="134" y="141"/>
                  </a:cubicBezTo>
                  <a:lnTo>
                    <a:pt x="144" y="131"/>
                  </a:lnTo>
                  <a:close/>
                  <a:moveTo>
                    <a:pt x="30" y="56"/>
                  </a:moveTo>
                  <a:lnTo>
                    <a:pt x="6" y="56"/>
                  </a:lnTo>
                  <a:lnTo>
                    <a:pt x="6" y="42"/>
                  </a:lnTo>
                  <a:lnTo>
                    <a:pt x="30" y="42"/>
                  </a:lnTo>
                  <a:lnTo>
                    <a:pt x="30" y="3"/>
                  </a:lnTo>
                  <a:lnTo>
                    <a:pt x="45" y="3"/>
                  </a:lnTo>
                  <a:cubicBezTo>
                    <a:pt x="49" y="3"/>
                    <a:pt x="49" y="5"/>
                    <a:pt x="45" y="7"/>
                  </a:cubicBezTo>
                  <a:lnTo>
                    <a:pt x="45" y="42"/>
                  </a:lnTo>
                  <a:lnTo>
                    <a:pt x="66" y="42"/>
                  </a:lnTo>
                  <a:lnTo>
                    <a:pt x="66" y="56"/>
                  </a:lnTo>
                  <a:lnTo>
                    <a:pt x="45" y="56"/>
                  </a:lnTo>
                  <a:lnTo>
                    <a:pt x="45" y="75"/>
                  </a:lnTo>
                  <a:cubicBezTo>
                    <a:pt x="53" y="79"/>
                    <a:pt x="60" y="84"/>
                    <a:pt x="67" y="92"/>
                  </a:cubicBezTo>
                  <a:lnTo>
                    <a:pt x="59" y="106"/>
                  </a:lnTo>
                  <a:cubicBezTo>
                    <a:pt x="54" y="101"/>
                    <a:pt x="50" y="97"/>
                    <a:pt x="45" y="93"/>
                  </a:cubicBezTo>
                  <a:lnTo>
                    <a:pt x="45" y="174"/>
                  </a:lnTo>
                  <a:lnTo>
                    <a:pt x="30" y="174"/>
                  </a:lnTo>
                  <a:lnTo>
                    <a:pt x="30" y="99"/>
                  </a:lnTo>
                  <a:cubicBezTo>
                    <a:pt x="26" y="110"/>
                    <a:pt x="19" y="121"/>
                    <a:pt x="9" y="130"/>
                  </a:cubicBezTo>
                  <a:lnTo>
                    <a:pt x="0" y="117"/>
                  </a:lnTo>
                  <a:cubicBezTo>
                    <a:pt x="18" y="96"/>
                    <a:pt x="28" y="76"/>
                    <a:pt x="30" y="56"/>
                  </a:cubicBezTo>
                  <a:close/>
                  <a:moveTo>
                    <a:pt x="162" y="102"/>
                  </a:moveTo>
                  <a:lnTo>
                    <a:pt x="77" y="102"/>
                  </a:lnTo>
                  <a:lnTo>
                    <a:pt x="77" y="87"/>
                  </a:lnTo>
                  <a:lnTo>
                    <a:pt x="162" y="87"/>
                  </a:lnTo>
                  <a:lnTo>
                    <a:pt x="162" y="102"/>
                  </a:lnTo>
                  <a:close/>
                  <a:moveTo>
                    <a:pt x="99" y="65"/>
                  </a:moveTo>
                  <a:lnTo>
                    <a:pt x="99" y="45"/>
                  </a:lnTo>
                  <a:lnTo>
                    <a:pt x="84" y="45"/>
                  </a:lnTo>
                  <a:lnTo>
                    <a:pt x="84" y="65"/>
                  </a:lnTo>
                  <a:lnTo>
                    <a:pt x="99" y="65"/>
                  </a:lnTo>
                  <a:close/>
                  <a:moveTo>
                    <a:pt x="127" y="65"/>
                  </a:moveTo>
                  <a:lnTo>
                    <a:pt x="127" y="45"/>
                  </a:lnTo>
                  <a:lnTo>
                    <a:pt x="112" y="45"/>
                  </a:lnTo>
                  <a:lnTo>
                    <a:pt x="112" y="65"/>
                  </a:lnTo>
                  <a:lnTo>
                    <a:pt x="127" y="65"/>
                  </a:lnTo>
                  <a:close/>
                  <a:moveTo>
                    <a:pt x="140" y="65"/>
                  </a:moveTo>
                  <a:lnTo>
                    <a:pt x="155" y="65"/>
                  </a:lnTo>
                  <a:lnTo>
                    <a:pt x="155" y="45"/>
                  </a:lnTo>
                  <a:lnTo>
                    <a:pt x="140" y="45"/>
                  </a:lnTo>
                  <a:lnTo>
                    <a:pt x="140" y="65"/>
                  </a:lnTo>
                  <a:close/>
                  <a:moveTo>
                    <a:pt x="168" y="33"/>
                  </a:moveTo>
                  <a:lnTo>
                    <a:pt x="168" y="77"/>
                  </a:lnTo>
                  <a:lnTo>
                    <a:pt x="72" y="77"/>
                  </a:lnTo>
                  <a:lnTo>
                    <a:pt x="72" y="33"/>
                  </a:lnTo>
                  <a:lnTo>
                    <a:pt x="99" y="33"/>
                  </a:lnTo>
                  <a:lnTo>
                    <a:pt x="99" y="23"/>
                  </a:lnTo>
                  <a:lnTo>
                    <a:pt x="67" y="23"/>
                  </a:lnTo>
                  <a:lnTo>
                    <a:pt x="67" y="9"/>
                  </a:lnTo>
                  <a:lnTo>
                    <a:pt x="172" y="9"/>
                  </a:lnTo>
                  <a:lnTo>
                    <a:pt x="172" y="23"/>
                  </a:lnTo>
                  <a:lnTo>
                    <a:pt x="140" y="23"/>
                  </a:lnTo>
                  <a:lnTo>
                    <a:pt x="140" y="33"/>
                  </a:lnTo>
                  <a:lnTo>
                    <a:pt x="168" y="33"/>
                  </a:lnTo>
                  <a:close/>
                  <a:moveTo>
                    <a:pt x="112" y="33"/>
                  </a:moveTo>
                  <a:lnTo>
                    <a:pt x="127" y="33"/>
                  </a:lnTo>
                  <a:lnTo>
                    <a:pt x="127" y="23"/>
                  </a:lnTo>
                  <a:lnTo>
                    <a:pt x="112" y="23"/>
                  </a:lnTo>
                  <a:lnTo>
                    <a:pt x="112" y="33"/>
                  </a:lnTo>
                  <a:close/>
                  <a:moveTo>
                    <a:pt x="315" y="22"/>
                  </a:moveTo>
                  <a:lnTo>
                    <a:pt x="357" y="22"/>
                  </a:lnTo>
                  <a:lnTo>
                    <a:pt x="357" y="34"/>
                  </a:lnTo>
                  <a:lnTo>
                    <a:pt x="314" y="34"/>
                  </a:lnTo>
                  <a:lnTo>
                    <a:pt x="314" y="47"/>
                  </a:lnTo>
                  <a:lnTo>
                    <a:pt x="351" y="47"/>
                  </a:lnTo>
                  <a:lnTo>
                    <a:pt x="351" y="59"/>
                  </a:lnTo>
                  <a:lnTo>
                    <a:pt x="314" y="59"/>
                  </a:lnTo>
                  <a:lnTo>
                    <a:pt x="314" y="71"/>
                  </a:lnTo>
                  <a:lnTo>
                    <a:pt x="351" y="71"/>
                  </a:lnTo>
                  <a:lnTo>
                    <a:pt x="351" y="83"/>
                  </a:lnTo>
                  <a:lnTo>
                    <a:pt x="314" y="83"/>
                  </a:lnTo>
                  <a:lnTo>
                    <a:pt x="314" y="96"/>
                  </a:lnTo>
                  <a:lnTo>
                    <a:pt x="361" y="96"/>
                  </a:lnTo>
                  <a:lnTo>
                    <a:pt x="361" y="108"/>
                  </a:lnTo>
                  <a:lnTo>
                    <a:pt x="290" y="108"/>
                  </a:lnTo>
                  <a:lnTo>
                    <a:pt x="290" y="125"/>
                  </a:lnTo>
                  <a:lnTo>
                    <a:pt x="369" y="125"/>
                  </a:lnTo>
                  <a:lnTo>
                    <a:pt x="369" y="139"/>
                  </a:lnTo>
                  <a:lnTo>
                    <a:pt x="290" y="139"/>
                  </a:lnTo>
                  <a:lnTo>
                    <a:pt x="290" y="174"/>
                  </a:lnTo>
                  <a:lnTo>
                    <a:pt x="275" y="174"/>
                  </a:lnTo>
                  <a:lnTo>
                    <a:pt x="275" y="139"/>
                  </a:lnTo>
                  <a:lnTo>
                    <a:pt x="197" y="139"/>
                  </a:lnTo>
                  <a:lnTo>
                    <a:pt x="197" y="125"/>
                  </a:lnTo>
                  <a:lnTo>
                    <a:pt x="275" y="125"/>
                  </a:lnTo>
                  <a:lnTo>
                    <a:pt x="275" y="108"/>
                  </a:lnTo>
                  <a:lnTo>
                    <a:pt x="267" y="108"/>
                  </a:lnTo>
                  <a:lnTo>
                    <a:pt x="259" y="108"/>
                  </a:lnTo>
                  <a:lnTo>
                    <a:pt x="259" y="50"/>
                  </a:lnTo>
                  <a:cubicBezTo>
                    <a:pt x="256" y="54"/>
                    <a:pt x="252" y="58"/>
                    <a:pt x="247" y="63"/>
                  </a:cubicBezTo>
                  <a:lnTo>
                    <a:pt x="239" y="49"/>
                  </a:lnTo>
                  <a:cubicBezTo>
                    <a:pt x="254" y="38"/>
                    <a:pt x="265" y="22"/>
                    <a:pt x="272" y="3"/>
                  </a:cubicBezTo>
                  <a:lnTo>
                    <a:pt x="285" y="7"/>
                  </a:lnTo>
                  <a:cubicBezTo>
                    <a:pt x="287" y="9"/>
                    <a:pt x="287" y="10"/>
                    <a:pt x="283" y="11"/>
                  </a:cubicBezTo>
                  <a:cubicBezTo>
                    <a:pt x="282" y="15"/>
                    <a:pt x="280" y="19"/>
                    <a:pt x="277" y="22"/>
                  </a:cubicBezTo>
                  <a:lnTo>
                    <a:pt x="302" y="22"/>
                  </a:lnTo>
                  <a:cubicBezTo>
                    <a:pt x="306" y="15"/>
                    <a:pt x="309" y="9"/>
                    <a:pt x="312" y="3"/>
                  </a:cubicBezTo>
                  <a:lnTo>
                    <a:pt x="325" y="7"/>
                  </a:lnTo>
                  <a:cubicBezTo>
                    <a:pt x="327" y="9"/>
                    <a:pt x="326" y="10"/>
                    <a:pt x="323" y="11"/>
                  </a:cubicBezTo>
                  <a:cubicBezTo>
                    <a:pt x="321" y="13"/>
                    <a:pt x="319" y="17"/>
                    <a:pt x="315" y="22"/>
                  </a:cubicBezTo>
                  <a:close/>
                  <a:moveTo>
                    <a:pt x="234" y="50"/>
                  </a:moveTo>
                  <a:lnTo>
                    <a:pt x="223" y="64"/>
                  </a:lnTo>
                  <a:cubicBezTo>
                    <a:pt x="216" y="57"/>
                    <a:pt x="209" y="52"/>
                    <a:pt x="202" y="49"/>
                  </a:cubicBezTo>
                  <a:lnTo>
                    <a:pt x="212" y="36"/>
                  </a:lnTo>
                  <a:cubicBezTo>
                    <a:pt x="219" y="38"/>
                    <a:pt x="226" y="43"/>
                    <a:pt x="234" y="50"/>
                  </a:cubicBezTo>
                  <a:close/>
                  <a:moveTo>
                    <a:pt x="243" y="18"/>
                  </a:moveTo>
                  <a:lnTo>
                    <a:pt x="233" y="32"/>
                  </a:lnTo>
                  <a:cubicBezTo>
                    <a:pt x="227" y="26"/>
                    <a:pt x="220" y="21"/>
                    <a:pt x="211" y="18"/>
                  </a:cubicBezTo>
                  <a:lnTo>
                    <a:pt x="221" y="6"/>
                  </a:lnTo>
                  <a:cubicBezTo>
                    <a:pt x="230" y="9"/>
                    <a:pt x="237" y="13"/>
                    <a:pt x="243" y="18"/>
                  </a:cubicBezTo>
                  <a:close/>
                  <a:moveTo>
                    <a:pt x="301" y="96"/>
                  </a:moveTo>
                  <a:lnTo>
                    <a:pt x="301" y="83"/>
                  </a:lnTo>
                  <a:lnTo>
                    <a:pt x="272" y="83"/>
                  </a:lnTo>
                  <a:lnTo>
                    <a:pt x="272" y="96"/>
                  </a:lnTo>
                  <a:lnTo>
                    <a:pt x="301" y="96"/>
                  </a:lnTo>
                  <a:close/>
                  <a:moveTo>
                    <a:pt x="272" y="71"/>
                  </a:moveTo>
                  <a:lnTo>
                    <a:pt x="301" y="71"/>
                  </a:lnTo>
                  <a:lnTo>
                    <a:pt x="301" y="59"/>
                  </a:lnTo>
                  <a:lnTo>
                    <a:pt x="272" y="59"/>
                  </a:lnTo>
                  <a:lnTo>
                    <a:pt x="272" y="71"/>
                  </a:lnTo>
                  <a:close/>
                  <a:moveTo>
                    <a:pt x="301" y="47"/>
                  </a:moveTo>
                  <a:lnTo>
                    <a:pt x="301" y="34"/>
                  </a:lnTo>
                  <a:lnTo>
                    <a:pt x="272" y="34"/>
                  </a:lnTo>
                  <a:lnTo>
                    <a:pt x="272" y="47"/>
                  </a:lnTo>
                  <a:lnTo>
                    <a:pt x="301" y="47"/>
                  </a:lnTo>
                  <a:close/>
                  <a:moveTo>
                    <a:pt x="198" y="99"/>
                  </a:moveTo>
                  <a:cubicBezTo>
                    <a:pt x="211" y="92"/>
                    <a:pt x="224" y="81"/>
                    <a:pt x="237" y="67"/>
                  </a:cubicBezTo>
                  <a:lnTo>
                    <a:pt x="248" y="78"/>
                  </a:lnTo>
                  <a:cubicBezTo>
                    <a:pt x="235" y="93"/>
                    <a:pt x="223" y="104"/>
                    <a:pt x="212" y="111"/>
                  </a:cubicBezTo>
                  <a:cubicBezTo>
                    <a:pt x="213" y="114"/>
                    <a:pt x="212" y="116"/>
                    <a:pt x="210" y="115"/>
                  </a:cubicBezTo>
                  <a:lnTo>
                    <a:pt x="198" y="99"/>
                  </a:lnTo>
                  <a:close/>
                  <a:moveTo>
                    <a:pt x="423" y="54"/>
                  </a:moveTo>
                  <a:cubicBezTo>
                    <a:pt x="428" y="56"/>
                    <a:pt x="428" y="58"/>
                    <a:pt x="423" y="60"/>
                  </a:cubicBezTo>
                  <a:lnTo>
                    <a:pt x="423" y="174"/>
                  </a:lnTo>
                  <a:lnTo>
                    <a:pt x="408" y="174"/>
                  </a:lnTo>
                  <a:lnTo>
                    <a:pt x="408" y="84"/>
                  </a:lnTo>
                  <a:cubicBezTo>
                    <a:pt x="405" y="89"/>
                    <a:pt x="401" y="95"/>
                    <a:pt x="396" y="100"/>
                  </a:cubicBezTo>
                  <a:lnTo>
                    <a:pt x="386" y="84"/>
                  </a:lnTo>
                  <a:cubicBezTo>
                    <a:pt x="404" y="62"/>
                    <a:pt x="415" y="35"/>
                    <a:pt x="418" y="1"/>
                  </a:cubicBezTo>
                  <a:lnTo>
                    <a:pt x="435" y="6"/>
                  </a:lnTo>
                  <a:cubicBezTo>
                    <a:pt x="438" y="7"/>
                    <a:pt x="438" y="8"/>
                    <a:pt x="434" y="9"/>
                  </a:cubicBezTo>
                  <a:cubicBezTo>
                    <a:pt x="431" y="26"/>
                    <a:pt x="428" y="41"/>
                    <a:pt x="423" y="54"/>
                  </a:cubicBezTo>
                  <a:close/>
                  <a:moveTo>
                    <a:pt x="437" y="155"/>
                  </a:moveTo>
                  <a:lnTo>
                    <a:pt x="425" y="143"/>
                  </a:lnTo>
                  <a:cubicBezTo>
                    <a:pt x="437" y="125"/>
                    <a:pt x="444" y="108"/>
                    <a:pt x="444" y="91"/>
                  </a:cubicBezTo>
                  <a:lnTo>
                    <a:pt x="444" y="37"/>
                  </a:lnTo>
                  <a:lnTo>
                    <a:pt x="547" y="37"/>
                  </a:lnTo>
                  <a:lnTo>
                    <a:pt x="547" y="77"/>
                  </a:lnTo>
                  <a:lnTo>
                    <a:pt x="459" y="77"/>
                  </a:lnTo>
                  <a:lnTo>
                    <a:pt x="459" y="90"/>
                  </a:lnTo>
                  <a:lnTo>
                    <a:pt x="551" y="90"/>
                  </a:lnTo>
                  <a:lnTo>
                    <a:pt x="551" y="162"/>
                  </a:lnTo>
                  <a:cubicBezTo>
                    <a:pt x="551" y="169"/>
                    <a:pt x="548" y="172"/>
                    <a:pt x="543" y="172"/>
                  </a:cubicBezTo>
                  <a:lnTo>
                    <a:pt x="533" y="172"/>
                  </a:lnTo>
                  <a:lnTo>
                    <a:pt x="530" y="160"/>
                  </a:lnTo>
                  <a:lnTo>
                    <a:pt x="536" y="160"/>
                  </a:lnTo>
                  <a:cubicBezTo>
                    <a:pt x="537" y="160"/>
                    <a:pt x="538" y="159"/>
                    <a:pt x="538" y="158"/>
                  </a:cubicBezTo>
                  <a:lnTo>
                    <a:pt x="538" y="134"/>
                  </a:lnTo>
                  <a:lnTo>
                    <a:pt x="522" y="134"/>
                  </a:lnTo>
                  <a:lnTo>
                    <a:pt x="522" y="169"/>
                  </a:lnTo>
                  <a:lnTo>
                    <a:pt x="510" y="169"/>
                  </a:lnTo>
                  <a:lnTo>
                    <a:pt x="510" y="134"/>
                  </a:lnTo>
                  <a:lnTo>
                    <a:pt x="497" y="134"/>
                  </a:lnTo>
                  <a:lnTo>
                    <a:pt x="497" y="169"/>
                  </a:lnTo>
                  <a:lnTo>
                    <a:pt x="484" y="169"/>
                  </a:lnTo>
                  <a:lnTo>
                    <a:pt x="484" y="134"/>
                  </a:lnTo>
                  <a:lnTo>
                    <a:pt x="471" y="134"/>
                  </a:lnTo>
                  <a:lnTo>
                    <a:pt x="471" y="174"/>
                  </a:lnTo>
                  <a:lnTo>
                    <a:pt x="459" y="174"/>
                  </a:lnTo>
                  <a:lnTo>
                    <a:pt x="459" y="101"/>
                  </a:lnTo>
                  <a:cubicBezTo>
                    <a:pt x="455" y="123"/>
                    <a:pt x="447" y="141"/>
                    <a:pt x="437" y="155"/>
                  </a:cubicBezTo>
                  <a:close/>
                  <a:moveTo>
                    <a:pt x="471" y="102"/>
                  </a:moveTo>
                  <a:lnTo>
                    <a:pt x="471" y="122"/>
                  </a:lnTo>
                  <a:lnTo>
                    <a:pt x="484" y="122"/>
                  </a:lnTo>
                  <a:lnTo>
                    <a:pt x="484" y="102"/>
                  </a:lnTo>
                  <a:lnTo>
                    <a:pt x="471" y="102"/>
                  </a:lnTo>
                  <a:close/>
                  <a:moveTo>
                    <a:pt x="497" y="122"/>
                  </a:moveTo>
                  <a:lnTo>
                    <a:pt x="510" y="122"/>
                  </a:lnTo>
                  <a:lnTo>
                    <a:pt x="510" y="102"/>
                  </a:lnTo>
                  <a:lnTo>
                    <a:pt x="497" y="102"/>
                  </a:lnTo>
                  <a:lnTo>
                    <a:pt x="497" y="122"/>
                  </a:lnTo>
                  <a:close/>
                  <a:moveTo>
                    <a:pt x="522" y="102"/>
                  </a:moveTo>
                  <a:lnTo>
                    <a:pt x="522" y="122"/>
                  </a:lnTo>
                  <a:lnTo>
                    <a:pt x="538" y="122"/>
                  </a:lnTo>
                  <a:lnTo>
                    <a:pt x="538" y="102"/>
                  </a:lnTo>
                  <a:lnTo>
                    <a:pt x="522" y="102"/>
                  </a:lnTo>
                  <a:close/>
                  <a:moveTo>
                    <a:pt x="532" y="65"/>
                  </a:moveTo>
                  <a:lnTo>
                    <a:pt x="532" y="49"/>
                  </a:lnTo>
                  <a:lnTo>
                    <a:pt x="459" y="49"/>
                  </a:lnTo>
                  <a:lnTo>
                    <a:pt x="459" y="65"/>
                  </a:lnTo>
                  <a:lnTo>
                    <a:pt x="532" y="65"/>
                  </a:lnTo>
                  <a:close/>
                  <a:moveTo>
                    <a:pt x="442" y="9"/>
                  </a:moveTo>
                  <a:lnTo>
                    <a:pt x="556" y="9"/>
                  </a:lnTo>
                  <a:lnTo>
                    <a:pt x="556" y="23"/>
                  </a:lnTo>
                  <a:lnTo>
                    <a:pt x="442" y="23"/>
                  </a:lnTo>
                  <a:lnTo>
                    <a:pt x="442" y="9"/>
                  </a:lnTo>
                  <a:close/>
                  <a:moveTo>
                    <a:pt x="582" y="153"/>
                  </a:moveTo>
                  <a:cubicBezTo>
                    <a:pt x="604" y="138"/>
                    <a:pt x="618" y="119"/>
                    <a:pt x="625" y="97"/>
                  </a:cubicBezTo>
                  <a:lnTo>
                    <a:pt x="582" y="97"/>
                  </a:lnTo>
                  <a:lnTo>
                    <a:pt x="582" y="83"/>
                  </a:lnTo>
                  <a:lnTo>
                    <a:pt x="658" y="83"/>
                  </a:lnTo>
                  <a:lnTo>
                    <a:pt x="658" y="66"/>
                  </a:lnTo>
                  <a:lnTo>
                    <a:pt x="604" y="66"/>
                  </a:lnTo>
                  <a:lnTo>
                    <a:pt x="604" y="52"/>
                  </a:lnTo>
                  <a:lnTo>
                    <a:pt x="658" y="52"/>
                  </a:lnTo>
                  <a:lnTo>
                    <a:pt x="658" y="39"/>
                  </a:lnTo>
                  <a:lnTo>
                    <a:pt x="592" y="39"/>
                  </a:lnTo>
                  <a:lnTo>
                    <a:pt x="592" y="24"/>
                  </a:lnTo>
                  <a:lnTo>
                    <a:pt x="632" y="24"/>
                  </a:lnTo>
                  <a:cubicBezTo>
                    <a:pt x="629" y="20"/>
                    <a:pt x="625" y="16"/>
                    <a:pt x="618" y="11"/>
                  </a:cubicBezTo>
                  <a:lnTo>
                    <a:pt x="630" y="3"/>
                  </a:lnTo>
                  <a:cubicBezTo>
                    <a:pt x="639" y="10"/>
                    <a:pt x="646" y="17"/>
                    <a:pt x="651" y="24"/>
                  </a:cubicBezTo>
                  <a:lnTo>
                    <a:pt x="681" y="24"/>
                  </a:lnTo>
                  <a:lnTo>
                    <a:pt x="695" y="0"/>
                  </a:lnTo>
                  <a:lnTo>
                    <a:pt x="709" y="6"/>
                  </a:lnTo>
                  <a:cubicBezTo>
                    <a:pt x="712" y="7"/>
                    <a:pt x="712" y="8"/>
                    <a:pt x="708" y="9"/>
                  </a:cubicBezTo>
                  <a:lnTo>
                    <a:pt x="697" y="24"/>
                  </a:lnTo>
                  <a:lnTo>
                    <a:pt x="739" y="24"/>
                  </a:lnTo>
                  <a:lnTo>
                    <a:pt x="739" y="39"/>
                  </a:lnTo>
                  <a:lnTo>
                    <a:pt x="673" y="39"/>
                  </a:lnTo>
                  <a:lnTo>
                    <a:pt x="673" y="52"/>
                  </a:lnTo>
                  <a:lnTo>
                    <a:pt x="728" y="52"/>
                  </a:lnTo>
                  <a:lnTo>
                    <a:pt x="728" y="66"/>
                  </a:lnTo>
                  <a:lnTo>
                    <a:pt x="673" y="66"/>
                  </a:lnTo>
                  <a:lnTo>
                    <a:pt x="673" y="83"/>
                  </a:lnTo>
                  <a:lnTo>
                    <a:pt x="750" y="83"/>
                  </a:lnTo>
                  <a:lnTo>
                    <a:pt x="750" y="97"/>
                  </a:lnTo>
                  <a:lnTo>
                    <a:pt x="642" y="97"/>
                  </a:lnTo>
                  <a:cubicBezTo>
                    <a:pt x="641" y="103"/>
                    <a:pt x="639" y="108"/>
                    <a:pt x="637" y="111"/>
                  </a:cubicBezTo>
                  <a:lnTo>
                    <a:pt x="728" y="111"/>
                  </a:lnTo>
                  <a:lnTo>
                    <a:pt x="728" y="126"/>
                  </a:lnTo>
                  <a:lnTo>
                    <a:pt x="686" y="126"/>
                  </a:lnTo>
                  <a:lnTo>
                    <a:pt x="686" y="153"/>
                  </a:lnTo>
                  <a:lnTo>
                    <a:pt x="747" y="153"/>
                  </a:lnTo>
                  <a:lnTo>
                    <a:pt x="747" y="167"/>
                  </a:lnTo>
                  <a:lnTo>
                    <a:pt x="615" y="167"/>
                  </a:lnTo>
                  <a:lnTo>
                    <a:pt x="615" y="153"/>
                  </a:lnTo>
                  <a:lnTo>
                    <a:pt x="671" y="153"/>
                  </a:lnTo>
                  <a:lnTo>
                    <a:pt x="671" y="126"/>
                  </a:lnTo>
                  <a:lnTo>
                    <a:pt x="631" y="126"/>
                  </a:lnTo>
                  <a:cubicBezTo>
                    <a:pt x="622" y="141"/>
                    <a:pt x="610" y="155"/>
                    <a:pt x="594" y="167"/>
                  </a:cubicBezTo>
                  <a:lnTo>
                    <a:pt x="582"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4" name="Line 319"/>
            <p:cNvCxnSpPr/>
            <p:nvPr/>
          </p:nvCxnSpPr>
          <p:spPr bwMode="auto">
            <a:xfrm>
              <a:off x="2082800"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5" name="Line 320"/>
            <p:cNvCxnSpPr/>
            <p:nvPr/>
          </p:nvCxnSpPr>
          <p:spPr bwMode="auto">
            <a:xfrm>
              <a:off x="2774950"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6" name="Line 321"/>
            <p:cNvCxnSpPr/>
            <p:nvPr/>
          </p:nvCxnSpPr>
          <p:spPr bwMode="auto">
            <a:xfrm>
              <a:off x="2082800" y="354330"/>
              <a:ext cx="692150"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7" name="Freeform 322"/>
            <p:cNvSpPr>
              <a:spLocks noEditPoints="1"/>
            </p:cNvSpPr>
            <p:nvPr/>
          </p:nvSpPr>
          <p:spPr bwMode="auto">
            <a:xfrm>
              <a:off x="2169160" y="427990"/>
              <a:ext cx="508000" cy="78740"/>
            </a:xfrm>
            <a:custGeom>
              <a:avLst/>
              <a:gdLst>
                <a:gd name="T0" fmla="*/ 125 w 1128"/>
                <a:gd name="T1" fmla="*/ 87 h 174"/>
                <a:gd name="T2" fmla="*/ 74 w 1128"/>
                <a:gd name="T3" fmla="*/ 94 h 174"/>
                <a:gd name="T4" fmla="*/ 153 w 1128"/>
                <a:gd name="T5" fmla="*/ 27 h 174"/>
                <a:gd name="T6" fmla="*/ 89 w 1128"/>
                <a:gd name="T7" fmla="*/ 108 h 174"/>
                <a:gd name="T8" fmla="*/ 53 w 1128"/>
                <a:gd name="T9" fmla="*/ 77 h 174"/>
                <a:gd name="T10" fmla="*/ 201 w 1128"/>
                <a:gd name="T11" fmla="*/ 143 h 174"/>
                <a:gd name="T12" fmla="*/ 194 w 1128"/>
                <a:gd name="T13" fmla="*/ 64 h 174"/>
                <a:gd name="T14" fmla="*/ 228 w 1128"/>
                <a:gd name="T15" fmla="*/ 13 h 174"/>
                <a:gd name="T16" fmla="*/ 228 w 1128"/>
                <a:gd name="T17" fmla="*/ 119 h 174"/>
                <a:gd name="T18" fmla="*/ 300 w 1128"/>
                <a:gd name="T19" fmla="*/ 154 h 174"/>
                <a:gd name="T20" fmla="*/ 277 w 1128"/>
                <a:gd name="T21" fmla="*/ 50 h 174"/>
                <a:gd name="T22" fmla="*/ 291 w 1128"/>
                <a:gd name="T23" fmla="*/ 14 h 174"/>
                <a:gd name="T24" fmla="*/ 319 w 1128"/>
                <a:gd name="T25" fmla="*/ 171 h 174"/>
                <a:gd name="T26" fmla="*/ 300 w 1128"/>
                <a:gd name="T27" fmla="*/ 104 h 174"/>
                <a:gd name="T28" fmla="*/ 321 w 1128"/>
                <a:gd name="T29" fmla="*/ 122 h 174"/>
                <a:gd name="T30" fmla="*/ 399 w 1128"/>
                <a:gd name="T31" fmla="*/ 172 h 174"/>
                <a:gd name="T32" fmla="*/ 425 w 1128"/>
                <a:gd name="T33" fmla="*/ 4 h 174"/>
                <a:gd name="T34" fmla="*/ 533 w 1128"/>
                <a:gd name="T35" fmla="*/ 50 h 174"/>
                <a:gd name="T36" fmla="*/ 481 w 1128"/>
                <a:gd name="T37" fmla="*/ 36 h 174"/>
                <a:gd name="T38" fmla="*/ 495 w 1128"/>
                <a:gd name="T39" fmla="*/ 0 h 174"/>
                <a:gd name="T40" fmla="*/ 496 w 1128"/>
                <a:gd name="T41" fmla="*/ 36 h 174"/>
                <a:gd name="T42" fmla="*/ 476 w 1128"/>
                <a:gd name="T43" fmla="*/ 62 h 174"/>
                <a:gd name="T44" fmla="*/ 476 w 1128"/>
                <a:gd name="T45" fmla="*/ 87 h 174"/>
                <a:gd name="T46" fmla="*/ 476 w 1128"/>
                <a:gd name="T47" fmla="*/ 112 h 174"/>
                <a:gd name="T48" fmla="*/ 447 w 1128"/>
                <a:gd name="T49" fmla="*/ 151 h 174"/>
                <a:gd name="T50" fmla="*/ 432 w 1128"/>
                <a:gd name="T51" fmla="*/ 172 h 174"/>
                <a:gd name="T52" fmla="*/ 600 w 1128"/>
                <a:gd name="T53" fmla="*/ 45 h 174"/>
                <a:gd name="T54" fmla="*/ 677 w 1128"/>
                <a:gd name="T55" fmla="*/ 163 h 174"/>
                <a:gd name="T56" fmla="*/ 651 w 1128"/>
                <a:gd name="T57" fmla="*/ 36 h 174"/>
                <a:gd name="T58" fmla="*/ 594 w 1128"/>
                <a:gd name="T59" fmla="*/ 103 h 174"/>
                <a:gd name="T60" fmla="*/ 614 w 1128"/>
                <a:gd name="T61" fmla="*/ 55 h 174"/>
                <a:gd name="T62" fmla="*/ 847 w 1128"/>
                <a:gd name="T63" fmla="*/ 130 h 174"/>
                <a:gd name="T64" fmla="*/ 870 w 1128"/>
                <a:gd name="T65" fmla="*/ 157 h 174"/>
                <a:gd name="T66" fmla="*/ 935 w 1128"/>
                <a:gd name="T67" fmla="*/ 111 h 174"/>
                <a:gd name="T68" fmla="*/ 903 w 1128"/>
                <a:gd name="T69" fmla="*/ 131 h 174"/>
                <a:gd name="T70" fmla="*/ 789 w 1128"/>
                <a:gd name="T71" fmla="*/ 56 h 174"/>
                <a:gd name="T72" fmla="*/ 804 w 1128"/>
                <a:gd name="T73" fmla="*/ 3 h 174"/>
                <a:gd name="T74" fmla="*/ 804 w 1128"/>
                <a:gd name="T75" fmla="*/ 56 h 174"/>
                <a:gd name="T76" fmla="*/ 804 w 1128"/>
                <a:gd name="T77" fmla="*/ 174 h 174"/>
                <a:gd name="T78" fmla="*/ 789 w 1128"/>
                <a:gd name="T79" fmla="*/ 56 h 174"/>
                <a:gd name="T80" fmla="*/ 921 w 1128"/>
                <a:gd name="T81" fmla="*/ 102 h 174"/>
                <a:gd name="T82" fmla="*/ 858 w 1128"/>
                <a:gd name="T83" fmla="*/ 65 h 174"/>
                <a:gd name="T84" fmla="*/ 886 w 1128"/>
                <a:gd name="T85" fmla="*/ 65 h 174"/>
                <a:gd name="T86" fmla="*/ 899 w 1128"/>
                <a:gd name="T87" fmla="*/ 65 h 174"/>
                <a:gd name="T88" fmla="*/ 858 w 1128"/>
                <a:gd name="T89" fmla="*/ 33 h 174"/>
                <a:gd name="T90" fmla="*/ 931 w 1128"/>
                <a:gd name="T91" fmla="*/ 23 h 174"/>
                <a:gd name="T92" fmla="*/ 886 w 1128"/>
                <a:gd name="T93" fmla="*/ 33 h 174"/>
                <a:gd name="T94" fmla="*/ 1116 w 1128"/>
                <a:gd name="T95" fmla="*/ 22 h 174"/>
                <a:gd name="T96" fmla="*/ 1110 w 1128"/>
                <a:gd name="T97" fmla="*/ 59 h 174"/>
                <a:gd name="T98" fmla="*/ 1073 w 1128"/>
                <a:gd name="T99" fmla="*/ 83 h 174"/>
                <a:gd name="T100" fmla="*/ 1049 w 1128"/>
                <a:gd name="T101" fmla="*/ 125 h 174"/>
                <a:gd name="T102" fmla="*/ 1034 w 1128"/>
                <a:gd name="T103" fmla="*/ 174 h 174"/>
                <a:gd name="T104" fmla="*/ 1034 w 1128"/>
                <a:gd name="T105" fmla="*/ 108 h 174"/>
                <a:gd name="T106" fmla="*/ 998 w 1128"/>
                <a:gd name="T107" fmla="*/ 49 h 174"/>
                <a:gd name="T108" fmla="*/ 1061 w 1128"/>
                <a:gd name="T109" fmla="*/ 22 h 174"/>
                <a:gd name="T110" fmla="*/ 993 w 1128"/>
                <a:gd name="T111" fmla="*/ 50 h 174"/>
                <a:gd name="T112" fmla="*/ 1002 w 1128"/>
                <a:gd name="T113" fmla="*/ 18 h 174"/>
                <a:gd name="T114" fmla="*/ 1060 w 1128"/>
                <a:gd name="T115" fmla="*/ 96 h 174"/>
                <a:gd name="T116" fmla="*/ 1031 w 1128"/>
                <a:gd name="T117" fmla="*/ 71 h 174"/>
                <a:gd name="T118" fmla="*/ 1060 w 1128"/>
                <a:gd name="T119" fmla="*/ 47 h 174"/>
                <a:gd name="T120" fmla="*/ 957 w 1128"/>
                <a:gd name="T121" fmla="*/ 99 h 174"/>
                <a:gd name="T122" fmla="*/ 957 w 1128"/>
                <a:gd name="T123"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8" h="174">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859" y="141"/>
                  </a:moveTo>
                  <a:cubicBezTo>
                    <a:pt x="861" y="143"/>
                    <a:pt x="860" y="144"/>
                    <a:pt x="856" y="144"/>
                  </a:cubicBezTo>
                  <a:cubicBezTo>
                    <a:pt x="846" y="154"/>
                    <a:pt x="836" y="162"/>
                    <a:pt x="825" y="168"/>
                  </a:cubicBezTo>
                  <a:lnTo>
                    <a:pt x="816" y="155"/>
                  </a:lnTo>
                  <a:cubicBezTo>
                    <a:pt x="829" y="148"/>
                    <a:pt x="839" y="140"/>
                    <a:pt x="847" y="130"/>
                  </a:cubicBezTo>
                  <a:lnTo>
                    <a:pt x="859" y="141"/>
                  </a:lnTo>
                  <a:close/>
                  <a:moveTo>
                    <a:pt x="876" y="171"/>
                  </a:moveTo>
                  <a:lnTo>
                    <a:pt x="866" y="171"/>
                  </a:lnTo>
                  <a:lnTo>
                    <a:pt x="862" y="157"/>
                  </a:lnTo>
                  <a:lnTo>
                    <a:pt x="870" y="157"/>
                  </a:lnTo>
                  <a:cubicBezTo>
                    <a:pt x="872" y="157"/>
                    <a:pt x="873" y="156"/>
                    <a:pt x="873" y="154"/>
                  </a:cubicBezTo>
                  <a:lnTo>
                    <a:pt x="873" y="126"/>
                  </a:lnTo>
                  <a:lnTo>
                    <a:pt x="822" y="126"/>
                  </a:lnTo>
                  <a:lnTo>
                    <a:pt x="822" y="111"/>
                  </a:lnTo>
                  <a:lnTo>
                    <a:pt x="935" y="111"/>
                  </a:lnTo>
                  <a:lnTo>
                    <a:pt x="935" y="126"/>
                  </a:lnTo>
                  <a:lnTo>
                    <a:pt x="888" y="126"/>
                  </a:lnTo>
                  <a:lnTo>
                    <a:pt x="888" y="159"/>
                  </a:lnTo>
                  <a:cubicBezTo>
                    <a:pt x="888" y="167"/>
                    <a:pt x="884" y="171"/>
                    <a:pt x="876" y="171"/>
                  </a:cubicBezTo>
                  <a:close/>
                  <a:moveTo>
                    <a:pt x="903" y="131"/>
                  </a:moveTo>
                  <a:cubicBezTo>
                    <a:pt x="914" y="140"/>
                    <a:pt x="924" y="147"/>
                    <a:pt x="934" y="152"/>
                  </a:cubicBezTo>
                  <a:lnTo>
                    <a:pt x="926" y="165"/>
                  </a:lnTo>
                  <a:cubicBezTo>
                    <a:pt x="916" y="161"/>
                    <a:pt x="905" y="153"/>
                    <a:pt x="893" y="141"/>
                  </a:cubicBezTo>
                  <a:lnTo>
                    <a:pt x="903" y="131"/>
                  </a:lnTo>
                  <a:close/>
                  <a:moveTo>
                    <a:pt x="789" y="56"/>
                  </a:moveTo>
                  <a:lnTo>
                    <a:pt x="765" y="56"/>
                  </a:lnTo>
                  <a:lnTo>
                    <a:pt x="765" y="42"/>
                  </a:lnTo>
                  <a:lnTo>
                    <a:pt x="789" y="42"/>
                  </a:lnTo>
                  <a:lnTo>
                    <a:pt x="789" y="3"/>
                  </a:lnTo>
                  <a:lnTo>
                    <a:pt x="804" y="3"/>
                  </a:lnTo>
                  <a:cubicBezTo>
                    <a:pt x="808" y="3"/>
                    <a:pt x="808" y="5"/>
                    <a:pt x="804" y="7"/>
                  </a:cubicBezTo>
                  <a:lnTo>
                    <a:pt x="804" y="42"/>
                  </a:lnTo>
                  <a:lnTo>
                    <a:pt x="825" y="42"/>
                  </a:lnTo>
                  <a:lnTo>
                    <a:pt x="825" y="56"/>
                  </a:lnTo>
                  <a:lnTo>
                    <a:pt x="804" y="56"/>
                  </a:lnTo>
                  <a:lnTo>
                    <a:pt x="804" y="75"/>
                  </a:lnTo>
                  <a:cubicBezTo>
                    <a:pt x="812" y="79"/>
                    <a:pt x="819" y="84"/>
                    <a:pt x="826" y="92"/>
                  </a:cubicBezTo>
                  <a:lnTo>
                    <a:pt x="818" y="106"/>
                  </a:lnTo>
                  <a:cubicBezTo>
                    <a:pt x="813" y="101"/>
                    <a:pt x="809" y="97"/>
                    <a:pt x="804" y="93"/>
                  </a:cubicBezTo>
                  <a:lnTo>
                    <a:pt x="804" y="174"/>
                  </a:lnTo>
                  <a:lnTo>
                    <a:pt x="789" y="174"/>
                  </a:lnTo>
                  <a:lnTo>
                    <a:pt x="789" y="99"/>
                  </a:lnTo>
                  <a:cubicBezTo>
                    <a:pt x="785" y="110"/>
                    <a:pt x="778" y="121"/>
                    <a:pt x="768" y="130"/>
                  </a:cubicBezTo>
                  <a:lnTo>
                    <a:pt x="759" y="117"/>
                  </a:lnTo>
                  <a:cubicBezTo>
                    <a:pt x="777" y="96"/>
                    <a:pt x="787" y="76"/>
                    <a:pt x="789" y="56"/>
                  </a:cubicBezTo>
                  <a:close/>
                  <a:moveTo>
                    <a:pt x="921" y="102"/>
                  </a:moveTo>
                  <a:lnTo>
                    <a:pt x="836" y="102"/>
                  </a:lnTo>
                  <a:lnTo>
                    <a:pt x="836" y="87"/>
                  </a:lnTo>
                  <a:lnTo>
                    <a:pt x="921" y="87"/>
                  </a:lnTo>
                  <a:lnTo>
                    <a:pt x="921" y="102"/>
                  </a:lnTo>
                  <a:close/>
                  <a:moveTo>
                    <a:pt x="858" y="65"/>
                  </a:moveTo>
                  <a:lnTo>
                    <a:pt x="858" y="45"/>
                  </a:lnTo>
                  <a:lnTo>
                    <a:pt x="843" y="45"/>
                  </a:lnTo>
                  <a:lnTo>
                    <a:pt x="843" y="65"/>
                  </a:lnTo>
                  <a:lnTo>
                    <a:pt x="858" y="65"/>
                  </a:lnTo>
                  <a:close/>
                  <a:moveTo>
                    <a:pt x="886" y="65"/>
                  </a:moveTo>
                  <a:lnTo>
                    <a:pt x="886" y="45"/>
                  </a:lnTo>
                  <a:lnTo>
                    <a:pt x="871" y="45"/>
                  </a:lnTo>
                  <a:lnTo>
                    <a:pt x="871" y="65"/>
                  </a:lnTo>
                  <a:lnTo>
                    <a:pt x="886" y="65"/>
                  </a:lnTo>
                  <a:close/>
                  <a:moveTo>
                    <a:pt x="899" y="65"/>
                  </a:moveTo>
                  <a:lnTo>
                    <a:pt x="914" y="65"/>
                  </a:lnTo>
                  <a:lnTo>
                    <a:pt x="914" y="45"/>
                  </a:lnTo>
                  <a:lnTo>
                    <a:pt x="899" y="45"/>
                  </a:lnTo>
                  <a:lnTo>
                    <a:pt x="899" y="65"/>
                  </a:lnTo>
                  <a:close/>
                  <a:moveTo>
                    <a:pt x="927" y="33"/>
                  </a:moveTo>
                  <a:lnTo>
                    <a:pt x="927" y="77"/>
                  </a:lnTo>
                  <a:lnTo>
                    <a:pt x="831" y="77"/>
                  </a:lnTo>
                  <a:lnTo>
                    <a:pt x="831" y="33"/>
                  </a:lnTo>
                  <a:lnTo>
                    <a:pt x="858" y="33"/>
                  </a:lnTo>
                  <a:lnTo>
                    <a:pt x="858" y="23"/>
                  </a:lnTo>
                  <a:lnTo>
                    <a:pt x="826" y="23"/>
                  </a:lnTo>
                  <a:lnTo>
                    <a:pt x="826" y="9"/>
                  </a:lnTo>
                  <a:lnTo>
                    <a:pt x="931" y="9"/>
                  </a:lnTo>
                  <a:lnTo>
                    <a:pt x="931" y="23"/>
                  </a:lnTo>
                  <a:lnTo>
                    <a:pt x="899" y="23"/>
                  </a:lnTo>
                  <a:lnTo>
                    <a:pt x="899" y="33"/>
                  </a:lnTo>
                  <a:lnTo>
                    <a:pt x="927" y="33"/>
                  </a:lnTo>
                  <a:close/>
                  <a:moveTo>
                    <a:pt x="871" y="33"/>
                  </a:moveTo>
                  <a:lnTo>
                    <a:pt x="886" y="33"/>
                  </a:lnTo>
                  <a:lnTo>
                    <a:pt x="886" y="23"/>
                  </a:lnTo>
                  <a:lnTo>
                    <a:pt x="871" y="23"/>
                  </a:lnTo>
                  <a:lnTo>
                    <a:pt x="871" y="33"/>
                  </a:lnTo>
                  <a:close/>
                  <a:moveTo>
                    <a:pt x="1074" y="22"/>
                  </a:moveTo>
                  <a:lnTo>
                    <a:pt x="1116" y="22"/>
                  </a:lnTo>
                  <a:lnTo>
                    <a:pt x="1116" y="34"/>
                  </a:lnTo>
                  <a:lnTo>
                    <a:pt x="1073" y="34"/>
                  </a:lnTo>
                  <a:lnTo>
                    <a:pt x="1073" y="47"/>
                  </a:lnTo>
                  <a:lnTo>
                    <a:pt x="1110" y="47"/>
                  </a:lnTo>
                  <a:lnTo>
                    <a:pt x="1110" y="59"/>
                  </a:lnTo>
                  <a:lnTo>
                    <a:pt x="1073" y="59"/>
                  </a:lnTo>
                  <a:lnTo>
                    <a:pt x="1073" y="71"/>
                  </a:lnTo>
                  <a:lnTo>
                    <a:pt x="1110" y="71"/>
                  </a:lnTo>
                  <a:lnTo>
                    <a:pt x="1110" y="83"/>
                  </a:lnTo>
                  <a:lnTo>
                    <a:pt x="1073" y="83"/>
                  </a:lnTo>
                  <a:lnTo>
                    <a:pt x="1073" y="96"/>
                  </a:lnTo>
                  <a:lnTo>
                    <a:pt x="1120" y="96"/>
                  </a:lnTo>
                  <a:lnTo>
                    <a:pt x="1120" y="108"/>
                  </a:lnTo>
                  <a:lnTo>
                    <a:pt x="1049" y="108"/>
                  </a:lnTo>
                  <a:lnTo>
                    <a:pt x="1049" y="125"/>
                  </a:lnTo>
                  <a:lnTo>
                    <a:pt x="1128" y="125"/>
                  </a:lnTo>
                  <a:lnTo>
                    <a:pt x="1128" y="139"/>
                  </a:lnTo>
                  <a:lnTo>
                    <a:pt x="1049" y="139"/>
                  </a:lnTo>
                  <a:lnTo>
                    <a:pt x="1049" y="174"/>
                  </a:lnTo>
                  <a:lnTo>
                    <a:pt x="1034" y="174"/>
                  </a:lnTo>
                  <a:lnTo>
                    <a:pt x="1034" y="139"/>
                  </a:lnTo>
                  <a:lnTo>
                    <a:pt x="956" y="139"/>
                  </a:lnTo>
                  <a:lnTo>
                    <a:pt x="956" y="125"/>
                  </a:lnTo>
                  <a:lnTo>
                    <a:pt x="1034" y="125"/>
                  </a:lnTo>
                  <a:lnTo>
                    <a:pt x="1034" y="108"/>
                  </a:lnTo>
                  <a:lnTo>
                    <a:pt x="1026" y="108"/>
                  </a:lnTo>
                  <a:lnTo>
                    <a:pt x="1018" y="108"/>
                  </a:lnTo>
                  <a:lnTo>
                    <a:pt x="1018" y="50"/>
                  </a:lnTo>
                  <a:cubicBezTo>
                    <a:pt x="1015" y="54"/>
                    <a:pt x="1011" y="58"/>
                    <a:pt x="1006" y="63"/>
                  </a:cubicBezTo>
                  <a:lnTo>
                    <a:pt x="998" y="49"/>
                  </a:lnTo>
                  <a:cubicBezTo>
                    <a:pt x="1013" y="38"/>
                    <a:pt x="1024" y="22"/>
                    <a:pt x="1031" y="3"/>
                  </a:cubicBezTo>
                  <a:lnTo>
                    <a:pt x="1044" y="7"/>
                  </a:lnTo>
                  <a:cubicBezTo>
                    <a:pt x="1046" y="9"/>
                    <a:pt x="1046" y="10"/>
                    <a:pt x="1042" y="11"/>
                  </a:cubicBezTo>
                  <a:cubicBezTo>
                    <a:pt x="1041" y="15"/>
                    <a:pt x="1039" y="19"/>
                    <a:pt x="1036" y="22"/>
                  </a:cubicBezTo>
                  <a:lnTo>
                    <a:pt x="1061" y="22"/>
                  </a:lnTo>
                  <a:cubicBezTo>
                    <a:pt x="1065" y="15"/>
                    <a:pt x="1068" y="9"/>
                    <a:pt x="1071" y="3"/>
                  </a:cubicBezTo>
                  <a:lnTo>
                    <a:pt x="1084" y="7"/>
                  </a:lnTo>
                  <a:cubicBezTo>
                    <a:pt x="1086" y="9"/>
                    <a:pt x="1085" y="10"/>
                    <a:pt x="1082" y="11"/>
                  </a:cubicBezTo>
                  <a:cubicBezTo>
                    <a:pt x="1080" y="13"/>
                    <a:pt x="1078" y="17"/>
                    <a:pt x="1074" y="22"/>
                  </a:cubicBezTo>
                  <a:close/>
                  <a:moveTo>
                    <a:pt x="993" y="50"/>
                  </a:moveTo>
                  <a:lnTo>
                    <a:pt x="982" y="64"/>
                  </a:lnTo>
                  <a:cubicBezTo>
                    <a:pt x="975" y="57"/>
                    <a:pt x="968" y="52"/>
                    <a:pt x="961" y="49"/>
                  </a:cubicBezTo>
                  <a:lnTo>
                    <a:pt x="971" y="36"/>
                  </a:lnTo>
                  <a:cubicBezTo>
                    <a:pt x="978" y="38"/>
                    <a:pt x="985" y="43"/>
                    <a:pt x="993" y="50"/>
                  </a:cubicBezTo>
                  <a:close/>
                  <a:moveTo>
                    <a:pt x="1002" y="18"/>
                  </a:moveTo>
                  <a:lnTo>
                    <a:pt x="992" y="32"/>
                  </a:lnTo>
                  <a:cubicBezTo>
                    <a:pt x="986" y="26"/>
                    <a:pt x="979" y="21"/>
                    <a:pt x="970" y="18"/>
                  </a:cubicBezTo>
                  <a:lnTo>
                    <a:pt x="980" y="6"/>
                  </a:lnTo>
                  <a:cubicBezTo>
                    <a:pt x="989" y="9"/>
                    <a:pt x="996" y="13"/>
                    <a:pt x="1002" y="18"/>
                  </a:cubicBezTo>
                  <a:close/>
                  <a:moveTo>
                    <a:pt x="1060" y="96"/>
                  </a:moveTo>
                  <a:lnTo>
                    <a:pt x="1060" y="83"/>
                  </a:lnTo>
                  <a:lnTo>
                    <a:pt x="1031" y="83"/>
                  </a:lnTo>
                  <a:lnTo>
                    <a:pt x="1031" y="96"/>
                  </a:lnTo>
                  <a:lnTo>
                    <a:pt x="1060" y="96"/>
                  </a:lnTo>
                  <a:close/>
                  <a:moveTo>
                    <a:pt x="1031" y="71"/>
                  </a:moveTo>
                  <a:lnTo>
                    <a:pt x="1060" y="71"/>
                  </a:lnTo>
                  <a:lnTo>
                    <a:pt x="1060" y="59"/>
                  </a:lnTo>
                  <a:lnTo>
                    <a:pt x="1031" y="59"/>
                  </a:lnTo>
                  <a:lnTo>
                    <a:pt x="1031" y="71"/>
                  </a:lnTo>
                  <a:close/>
                  <a:moveTo>
                    <a:pt x="1060" y="47"/>
                  </a:moveTo>
                  <a:lnTo>
                    <a:pt x="1060" y="34"/>
                  </a:lnTo>
                  <a:lnTo>
                    <a:pt x="1031" y="34"/>
                  </a:lnTo>
                  <a:lnTo>
                    <a:pt x="1031" y="47"/>
                  </a:lnTo>
                  <a:lnTo>
                    <a:pt x="1060" y="47"/>
                  </a:lnTo>
                  <a:close/>
                  <a:moveTo>
                    <a:pt x="957" y="99"/>
                  </a:moveTo>
                  <a:cubicBezTo>
                    <a:pt x="970" y="92"/>
                    <a:pt x="983" y="81"/>
                    <a:pt x="996" y="67"/>
                  </a:cubicBezTo>
                  <a:lnTo>
                    <a:pt x="1007" y="78"/>
                  </a:lnTo>
                  <a:cubicBezTo>
                    <a:pt x="994" y="93"/>
                    <a:pt x="982" y="104"/>
                    <a:pt x="971" y="111"/>
                  </a:cubicBezTo>
                  <a:cubicBezTo>
                    <a:pt x="972" y="114"/>
                    <a:pt x="971" y="116"/>
                    <a:pt x="969" y="115"/>
                  </a:cubicBezTo>
                  <a:lnTo>
                    <a:pt x="957" y="9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8" name="Freeform 323"/>
            <p:cNvSpPr>
              <a:spLocks noEditPoints="1"/>
            </p:cNvSpPr>
            <p:nvPr/>
          </p:nvSpPr>
          <p:spPr bwMode="auto">
            <a:xfrm>
              <a:off x="2339975" y="536575"/>
              <a:ext cx="163195" cy="78740"/>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9" name="Line 324"/>
            <p:cNvCxnSpPr/>
            <p:nvPr/>
          </p:nvCxnSpPr>
          <p:spPr bwMode="auto">
            <a:xfrm>
              <a:off x="2774950" y="354330"/>
              <a:ext cx="0" cy="14414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0" name="Line 325"/>
            <p:cNvCxnSpPr/>
            <p:nvPr/>
          </p:nvCxnSpPr>
          <p:spPr bwMode="auto">
            <a:xfrm>
              <a:off x="3726815" y="354330"/>
              <a:ext cx="0" cy="14414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1" name="Line 326"/>
            <p:cNvCxnSpPr/>
            <p:nvPr/>
          </p:nvCxnSpPr>
          <p:spPr bwMode="auto">
            <a:xfrm>
              <a:off x="2774950" y="354330"/>
              <a:ext cx="95186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2" name="Line 327"/>
            <p:cNvCxnSpPr/>
            <p:nvPr/>
          </p:nvCxnSpPr>
          <p:spPr bwMode="auto">
            <a:xfrm>
              <a:off x="2774950" y="498475"/>
              <a:ext cx="95186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43" name="Freeform 328"/>
            <p:cNvSpPr>
              <a:spLocks noEditPoints="1"/>
            </p:cNvSpPr>
            <p:nvPr/>
          </p:nvSpPr>
          <p:spPr bwMode="auto">
            <a:xfrm>
              <a:off x="2874010" y="391795"/>
              <a:ext cx="728980" cy="78740"/>
            </a:xfrm>
            <a:custGeom>
              <a:avLst/>
              <a:gdLst>
                <a:gd name="T0" fmla="*/ 76 w 1618"/>
                <a:gd name="T1" fmla="*/ 66 h 174"/>
                <a:gd name="T2" fmla="*/ 10 w 1618"/>
                <a:gd name="T3" fmla="*/ 24 h 174"/>
                <a:gd name="T4" fmla="*/ 113 w 1618"/>
                <a:gd name="T5" fmla="*/ 0 h 174"/>
                <a:gd name="T6" fmla="*/ 91 w 1618"/>
                <a:gd name="T7" fmla="*/ 39 h 174"/>
                <a:gd name="T8" fmla="*/ 168 w 1618"/>
                <a:gd name="T9" fmla="*/ 83 h 174"/>
                <a:gd name="T10" fmla="*/ 104 w 1618"/>
                <a:gd name="T11" fmla="*/ 126 h 174"/>
                <a:gd name="T12" fmla="*/ 89 w 1618"/>
                <a:gd name="T13" fmla="*/ 153 h 174"/>
                <a:gd name="T14" fmla="*/ 233 w 1618"/>
                <a:gd name="T15" fmla="*/ 153 h 174"/>
                <a:gd name="T16" fmla="*/ 354 w 1618"/>
                <a:gd name="T17" fmla="*/ 88 h 174"/>
                <a:gd name="T18" fmla="*/ 320 w 1618"/>
                <a:gd name="T19" fmla="*/ 50 h 174"/>
                <a:gd name="T20" fmla="*/ 213 w 1618"/>
                <a:gd name="T21" fmla="*/ 103 h 174"/>
                <a:gd name="T22" fmla="*/ 431 w 1618"/>
                <a:gd name="T23" fmla="*/ 125 h 174"/>
                <a:gd name="T24" fmla="*/ 499 w 1618"/>
                <a:gd name="T25" fmla="*/ 116 h 174"/>
                <a:gd name="T26" fmla="*/ 428 w 1618"/>
                <a:gd name="T27" fmla="*/ 65 h 174"/>
                <a:gd name="T28" fmla="*/ 513 w 1618"/>
                <a:gd name="T29" fmla="*/ 127 h 174"/>
                <a:gd name="T30" fmla="*/ 492 w 1618"/>
                <a:gd name="T31" fmla="*/ 41 h 174"/>
                <a:gd name="T32" fmla="*/ 492 w 1618"/>
                <a:gd name="T33" fmla="*/ 87 h 174"/>
                <a:gd name="T34" fmla="*/ 605 w 1618"/>
                <a:gd name="T35" fmla="*/ 136 h 174"/>
                <a:gd name="T36" fmla="*/ 543 w 1618"/>
                <a:gd name="T37" fmla="*/ 91 h 174"/>
                <a:gd name="T38" fmla="*/ 589 w 1618"/>
                <a:gd name="T39" fmla="*/ 65 h 174"/>
                <a:gd name="T40" fmla="*/ 540 w 1618"/>
                <a:gd name="T41" fmla="*/ 120 h 174"/>
                <a:gd name="T42" fmla="*/ 706 w 1618"/>
                <a:gd name="T43" fmla="*/ 80 h 174"/>
                <a:gd name="T44" fmla="*/ 670 w 1618"/>
                <a:gd name="T45" fmla="*/ 54 h 174"/>
                <a:gd name="T46" fmla="*/ 685 w 1618"/>
                <a:gd name="T47" fmla="*/ 28 h 174"/>
                <a:gd name="T48" fmla="*/ 744 w 1618"/>
                <a:gd name="T49" fmla="*/ 124 h 174"/>
                <a:gd name="T50" fmla="*/ 773 w 1618"/>
                <a:gd name="T51" fmla="*/ 161 h 174"/>
                <a:gd name="T52" fmla="*/ 763 w 1618"/>
                <a:gd name="T53" fmla="*/ 144 h 174"/>
                <a:gd name="T54" fmla="*/ 876 w 1618"/>
                <a:gd name="T55" fmla="*/ 86 h 174"/>
                <a:gd name="T56" fmla="*/ 916 w 1618"/>
                <a:gd name="T57" fmla="*/ 173 h 174"/>
                <a:gd name="T58" fmla="*/ 955 w 1618"/>
                <a:gd name="T59" fmla="*/ 128 h 174"/>
                <a:gd name="T60" fmla="*/ 1036 w 1618"/>
                <a:gd name="T61" fmla="*/ 171 h 174"/>
                <a:gd name="T62" fmla="*/ 940 w 1618"/>
                <a:gd name="T63" fmla="*/ 114 h 174"/>
                <a:gd name="T64" fmla="*/ 944 w 1618"/>
                <a:gd name="T65" fmla="*/ 75 h 174"/>
                <a:gd name="T66" fmla="*/ 1048 w 1618"/>
                <a:gd name="T67" fmla="*/ 35 h 174"/>
                <a:gd name="T68" fmla="*/ 1029 w 1618"/>
                <a:gd name="T69" fmla="*/ 22 h 174"/>
                <a:gd name="T70" fmla="*/ 1078 w 1618"/>
                <a:gd name="T71" fmla="*/ 157 h 174"/>
                <a:gd name="T72" fmla="*/ 1105 w 1618"/>
                <a:gd name="T73" fmla="*/ 36 h 174"/>
                <a:gd name="T74" fmla="*/ 1118 w 1618"/>
                <a:gd name="T75" fmla="*/ 6 h 174"/>
                <a:gd name="T76" fmla="*/ 1145 w 1618"/>
                <a:gd name="T77" fmla="*/ 51 h 174"/>
                <a:gd name="T78" fmla="*/ 1118 w 1618"/>
                <a:gd name="T79" fmla="*/ 120 h 174"/>
                <a:gd name="T80" fmla="*/ 1210 w 1618"/>
                <a:gd name="T81" fmla="*/ 143 h 174"/>
                <a:gd name="T82" fmla="*/ 1189 w 1618"/>
                <a:gd name="T83" fmla="*/ 152 h 174"/>
                <a:gd name="T84" fmla="*/ 1174 w 1618"/>
                <a:gd name="T85" fmla="*/ 81 h 174"/>
                <a:gd name="T86" fmla="*/ 1174 w 1618"/>
                <a:gd name="T87" fmla="*/ 69 h 174"/>
                <a:gd name="T88" fmla="*/ 1156 w 1618"/>
                <a:gd name="T89" fmla="*/ 23 h 174"/>
                <a:gd name="T90" fmla="*/ 1231 w 1618"/>
                <a:gd name="T91" fmla="*/ 41 h 174"/>
                <a:gd name="T92" fmla="*/ 1118 w 1618"/>
                <a:gd name="T93" fmla="*/ 87 h 174"/>
                <a:gd name="T94" fmla="*/ 1105 w 1618"/>
                <a:gd name="T95" fmla="*/ 87 h 174"/>
                <a:gd name="T96" fmla="*/ 1427 w 1618"/>
                <a:gd name="T97" fmla="*/ 141 h 174"/>
                <a:gd name="T98" fmla="*/ 1421 w 1618"/>
                <a:gd name="T99" fmla="*/ 14 h 174"/>
                <a:gd name="T100" fmla="*/ 1417 w 1618"/>
                <a:gd name="T101" fmla="*/ 116 h 174"/>
                <a:gd name="T102" fmla="*/ 1306 w 1618"/>
                <a:gd name="T103" fmla="*/ 60 h 174"/>
                <a:gd name="T104" fmla="*/ 1576 w 1618"/>
                <a:gd name="T105" fmla="*/ 68 h 174"/>
                <a:gd name="T106" fmla="*/ 1591 w 1618"/>
                <a:gd name="T107" fmla="*/ 171 h 174"/>
                <a:gd name="T108" fmla="*/ 1520 w 1618"/>
                <a:gd name="T109" fmla="*/ 136 h 174"/>
                <a:gd name="T110" fmla="*/ 1560 w 1618"/>
                <a:gd name="T111" fmla="*/ 109 h 174"/>
                <a:gd name="T112" fmla="*/ 1520 w 1618"/>
                <a:gd name="T113" fmla="*/ 148 h 174"/>
                <a:gd name="T114" fmla="*/ 1603 w 1618"/>
                <a:gd name="T115" fmla="*/ 20 h 174"/>
                <a:gd name="T116" fmla="*/ 1564 w 1618"/>
                <a:gd name="T117" fmla="*/ 56 h 174"/>
                <a:gd name="T118" fmla="*/ 1514 w 1618"/>
                <a:gd name="T119" fmla="*/ 56 h 174"/>
                <a:gd name="T120" fmla="*/ 1514 w 1618"/>
                <a:gd name="T121" fmla="*/ 32 h 174"/>
                <a:gd name="T122" fmla="*/ 1529 w 1618"/>
                <a:gd name="T123" fmla="*/ 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8" h="174">
                  <a:moveTo>
                    <a:pt x="0" y="153"/>
                  </a:moveTo>
                  <a:cubicBezTo>
                    <a:pt x="22" y="138"/>
                    <a:pt x="36" y="119"/>
                    <a:pt x="43" y="97"/>
                  </a:cubicBezTo>
                  <a:lnTo>
                    <a:pt x="0" y="97"/>
                  </a:lnTo>
                  <a:lnTo>
                    <a:pt x="0" y="83"/>
                  </a:lnTo>
                  <a:lnTo>
                    <a:pt x="76" y="83"/>
                  </a:lnTo>
                  <a:lnTo>
                    <a:pt x="76" y="66"/>
                  </a:lnTo>
                  <a:lnTo>
                    <a:pt x="22" y="66"/>
                  </a:lnTo>
                  <a:lnTo>
                    <a:pt x="22" y="52"/>
                  </a:lnTo>
                  <a:lnTo>
                    <a:pt x="76" y="52"/>
                  </a:lnTo>
                  <a:lnTo>
                    <a:pt x="76" y="39"/>
                  </a:lnTo>
                  <a:lnTo>
                    <a:pt x="10" y="39"/>
                  </a:lnTo>
                  <a:lnTo>
                    <a:pt x="10" y="24"/>
                  </a:lnTo>
                  <a:lnTo>
                    <a:pt x="50" y="24"/>
                  </a:lnTo>
                  <a:cubicBezTo>
                    <a:pt x="47" y="20"/>
                    <a:pt x="43" y="16"/>
                    <a:pt x="36" y="11"/>
                  </a:cubicBezTo>
                  <a:lnTo>
                    <a:pt x="48" y="3"/>
                  </a:lnTo>
                  <a:cubicBezTo>
                    <a:pt x="57" y="10"/>
                    <a:pt x="64" y="17"/>
                    <a:pt x="69" y="24"/>
                  </a:cubicBezTo>
                  <a:lnTo>
                    <a:pt x="99" y="24"/>
                  </a:lnTo>
                  <a:lnTo>
                    <a:pt x="113" y="0"/>
                  </a:lnTo>
                  <a:lnTo>
                    <a:pt x="127" y="6"/>
                  </a:lnTo>
                  <a:cubicBezTo>
                    <a:pt x="130" y="7"/>
                    <a:pt x="130" y="8"/>
                    <a:pt x="126" y="9"/>
                  </a:cubicBezTo>
                  <a:lnTo>
                    <a:pt x="115" y="24"/>
                  </a:lnTo>
                  <a:lnTo>
                    <a:pt x="157" y="24"/>
                  </a:lnTo>
                  <a:lnTo>
                    <a:pt x="157" y="39"/>
                  </a:lnTo>
                  <a:lnTo>
                    <a:pt x="91" y="39"/>
                  </a:lnTo>
                  <a:lnTo>
                    <a:pt x="91" y="52"/>
                  </a:lnTo>
                  <a:lnTo>
                    <a:pt x="146" y="52"/>
                  </a:lnTo>
                  <a:lnTo>
                    <a:pt x="146" y="66"/>
                  </a:lnTo>
                  <a:lnTo>
                    <a:pt x="91" y="66"/>
                  </a:lnTo>
                  <a:lnTo>
                    <a:pt x="91" y="83"/>
                  </a:lnTo>
                  <a:lnTo>
                    <a:pt x="168" y="83"/>
                  </a:lnTo>
                  <a:lnTo>
                    <a:pt x="168" y="97"/>
                  </a:lnTo>
                  <a:lnTo>
                    <a:pt x="60" y="97"/>
                  </a:lnTo>
                  <a:cubicBezTo>
                    <a:pt x="59" y="103"/>
                    <a:pt x="57" y="108"/>
                    <a:pt x="55" y="111"/>
                  </a:cubicBezTo>
                  <a:lnTo>
                    <a:pt x="146" y="111"/>
                  </a:lnTo>
                  <a:lnTo>
                    <a:pt x="146" y="126"/>
                  </a:lnTo>
                  <a:lnTo>
                    <a:pt x="104" y="126"/>
                  </a:lnTo>
                  <a:lnTo>
                    <a:pt x="104" y="153"/>
                  </a:lnTo>
                  <a:lnTo>
                    <a:pt x="165" y="153"/>
                  </a:lnTo>
                  <a:lnTo>
                    <a:pt x="165" y="167"/>
                  </a:lnTo>
                  <a:lnTo>
                    <a:pt x="33" y="167"/>
                  </a:lnTo>
                  <a:lnTo>
                    <a:pt x="33" y="153"/>
                  </a:lnTo>
                  <a:lnTo>
                    <a:pt x="89" y="153"/>
                  </a:lnTo>
                  <a:lnTo>
                    <a:pt x="89" y="126"/>
                  </a:lnTo>
                  <a:lnTo>
                    <a:pt x="49" y="126"/>
                  </a:lnTo>
                  <a:cubicBezTo>
                    <a:pt x="40" y="141"/>
                    <a:pt x="28" y="155"/>
                    <a:pt x="12" y="167"/>
                  </a:cubicBezTo>
                  <a:lnTo>
                    <a:pt x="0" y="153"/>
                  </a:lnTo>
                  <a:close/>
                  <a:moveTo>
                    <a:pt x="253" y="144"/>
                  </a:moveTo>
                  <a:cubicBezTo>
                    <a:pt x="247" y="150"/>
                    <a:pt x="240" y="153"/>
                    <a:pt x="233" y="153"/>
                  </a:cubicBezTo>
                  <a:cubicBezTo>
                    <a:pt x="225" y="153"/>
                    <a:pt x="219" y="151"/>
                    <a:pt x="214" y="147"/>
                  </a:cubicBezTo>
                  <a:cubicBezTo>
                    <a:pt x="202" y="135"/>
                    <a:pt x="196" y="120"/>
                    <a:pt x="196" y="102"/>
                  </a:cubicBezTo>
                  <a:cubicBezTo>
                    <a:pt x="196" y="80"/>
                    <a:pt x="204" y="61"/>
                    <a:pt x="219" y="45"/>
                  </a:cubicBezTo>
                  <a:cubicBezTo>
                    <a:pt x="236" y="28"/>
                    <a:pt x="257" y="20"/>
                    <a:pt x="282" y="20"/>
                  </a:cubicBezTo>
                  <a:cubicBezTo>
                    <a:pt x="304" y="20"/>
                    <a:pt x="321" y="26"/>
                    <a:pt x="333" y="39"/>
                  </a:cubicBezTo>
                  <a:cubicBezTo>
                    <a:pt x="347" y="53"/>
                    <a:pt x="354" y="69"/>
                    <a:pt x="354" y="88"/>
                  </a:cubicBezTo>
                  <a:cubicBezTo>
                    <a:pt x="354" y="109"/>
                    <a:pt x="348" y="125"/>
                    <a:pt x="335" y="138"/>
                  </a:cubicBezTo>
                  <a:cubicBezTo>
                    <a:pt x="326" y="147"/>
                    <a:pt x="313" y="155"/>
                    <a:pt x="296" y="163"/>
                  </a:cubicBezTo>
                  <a:lnTo>
                    <a:pt x="280" y="147"/>
                  </a:lnTo>
                  <a:cubicBezTo>
                    <a:pt x="298" y="142"/>
                    <a:pt x="311" y="134"/>
                    <a:pt x="321" y="124"/>
                  </a:cubicBezTo>
                  <a:cubicBezTo>
                    <a:pt x="331" y="115"/>
                    <a:pt x="336" y="103"/>
                    <a:pt x="336" y="90"/>
                  </a:cubicBezTo>
                  <a:cubicBezTo>
                    <a:pt x="336" y="74"/>
                    <a:pt x="330" y="60"/>
                    <a:pt x="320" y="50"/>
                  </a:cubicBezTo>
                  <a:cubicBezTo>
                    <a:pt x="309" y="39"/>
                    <a:pt x="293" y="35"/>
                    <a:pt x="270" y="36"/>
                  </a:cubicBezTo>
                  <a:lnTo>
                    <a:pt x="284" y="42"/>
                  </a:lnTo>
                  <a:cubicBezTo>
                    <a:pt x="290" y="45"/>
                    <a:pt x="290" y="48"/>
                    <a:pt x="284" y="51"/>
                  </a:cubicBezTo>
                  <a:cubicBezTo>
                    <a:pt x="275" y="101"/>
                    <a:pt x="265" y="132"/>
                    <a:pt x="253" y="144"/>
                  </a:cubicBezTo>
                  <a:close/>
                  <a:moveTo>
                    <a:pt x="233" y="55"/>
                  </a:moveTo>
                  <a:cubicBezTo>
                    <a:pt x="220" y="68"/>
                    <a:pt x="213" y="84"/>
                    <a:pt x="213" y="103"/>
                  </a:cubicBezTo>
                  <a:cubicBezTo>
                    <a:pt x="213" y="115"/>
                    <a:pt x="217" y="124"/>
                    <a:pt x="225" y="132"/>
                  </a:cubicBezTo>
                  <a:cubicBezTo>
                    <a:pt x="226" y="133"/>
                    <a:pt x="228" y="134"/>
                    <a:pt x="231" y="134"/>
                  </a:cubicBezTo>
                  <a:cubicBezTo>
                    <a:pt x="234" y="134"/>
                    <a:pt x="238" y="132"/>
                    <a:pt x="241" y="129"/>
                  </a:cubicBezTo>
                  <a:cubicBezTo>
                    <a:pt x="253" y="117"/>
                    <a:pt x="261" y="86"/>
                    <a:pt x="267" y="36"/>
                  </a:cubicBezTo>
                  <a:cubicBezTo>
                    <a:pt x="254" y="39"/>
                    <a:pt x="242" y="46"/>
                    <a:pt x="233" y="55"/>
                  </a:cubicBezTo>
                  <a:close/>
                  <a:moveTo>
                    <a:pt x="431" y="125"/>
                  </a:moveTo>
                  <a:lnTo>
                    <a:pt x="447" y="123"/>
                  </a:lnTo>
                  <a:cubicBezTo>
                    <a:pt x="449" y="131"/>
                    <a:pt x="451" y="136"/>
                    <a:pt x="455" y="140"/>
                  </a:cubicBezTo>
                  <a:cubicBezTo>
                    <a:pt x="459" y="143"/>
                    <a:pt x="464" y="145"/>
                    <a:pt x="470" y="145"/>
                  </a:cubicBezTo>
                  <a:cubicBezTo>
                    <a:pt x="475" y="145"/>
                    <a:pt x="480" y="144"/>
                    <a:pt x="484" y="141"/>
                  </a:cubicBezTo>
                  <a:cubicBezTo>
                    <a:pt x="488" y="139"/>
                    <a:pt x="491" y="136"/>
                    <a:pt x="493" y="132"/>
                  </a:cubicBezTo>
                  <a:cubicBezTo>
                    <a:pt x="496" y="128"/>
                    <a:pt x="498" y="123"/>
                    <a:pt x="499" y="116"/>
                  </a:cubicBezTo>
                  <a:cubicBezTo>
                    <a:pt x="501" y="109"/>
                    <a:pt x="502" y="102"/>
                    <a:pt x="502" y="95"/>
                  </a:cubicBezTo>
                  <a:cubicBezTo>
                    <a:pt x="502" y="94"/>
                    <a:pt x="502" y="93"/>
                    <a:pt x="502" y="92"/>
                  </a:cubicBezTo>
                  <a:cubicBezTo>
                    <a:pt x="499" y="97"/>
                    <a:pt x="494" y="101"/>
                    <a:pt x="488" y="105"/>
                  </a:cubicBezTo>
                  <a:cubicBezTo>
                    <a:pt x="482" y="108"/>
                    <a:pt x="476" y="110"/>
                    <a:pt x="469" y="110"/>
                  </a:cubicBezTo>
                  <a:cubicBezTo>
                    <a:pt x="458" y="110"/>
                    <a:pt x="448" y="106"/>
                    <a:pt x="440" y="98"/>
                  </a:cubicBezTo>
                  <a:cubicBezTo>
                    <a:pt x="432" y="89"/>
                    <a:pt x="428" y="78"/>
                    <a:pt x="428" y="65"/>
                  </a:cubicBezTo>
                  <a:cubicBezTo>
                    <a:pt x="428" y="51"/>
                    <a:pt x="433" y="40"/>
                    <a:pt x="441" y="31"/>
                  </a:cubicBezTo>
                  <a:cubicBezTo>
                    <a:pt x="449" y="23"/>
                    <a:pt x="459" y="18"/>
                    <a:pt x="472" y="18"/>
                  </a:cubicBezTo>
                  <a:cubicBezTo>
                    <a:pt x="481" y="18"/>
                    <a:pt x="489" y="21"/>
                    <a:pt x="496" y="26"/>
                  </a:cubicBezTo>
                  <a:cubicBezTo>
                    <a:pt x="504" y="31"/>
                    <a:pt x="509" y="37"/>
                    <a:pt x="513" y="46"/>
                  </a:cubicBezTo>
                  <a:cubicBezTo>
                    <a:pt x="517" y="55"/>
                    <a:pt x="519" y="68"/>
                    <a:pt x="519" y="85"/>
                  </a:cubicBezTo>
                  <a:cubicBezTo>
                    <a:pt x="519" y="102"/>
                    <a:pt x="517" y="116"/>
                    <a:pt x="513" y="127"/>
                  </a:cubicBezTo>
                  <a:cubicBezTo>
                    <a:pt x="509" y="137"/>
                    <a:pt x="504" y="145"/>
                    <a:pt x="496" y="151"/>
                  </a:cubicBezTo>
                  <a:cubicBezTo>
                    <a:pt x="489" y="156"/>
                    <a:pt x="480" y="159"/>
                    <a:pt x="470" y="159"/>
                  </a:cubicBezTo>
                  <a:cubicBezTo>
                    <a:pt x="459" y="159"/>
                    <a:pt x="450" y="156"/>
                    <a:pt x="443" y="150"/>
                  </a:cubicBezTo>
                  <a:cubicBezTo>
                    <a:pt x="436" y="144"/>
                    <a:pt x="432" y="136"/>
                    <a:pt x="431" y="125"/>
                  </a:cubicBezTo>
                  <a:close/>
                  <a:moveTo>
                    <a:pt x="500" y="64"/>
                  </a:moveTo>
                  <a:cubicBezTo>
                    <a:pt x="500" y="54"/>
                    <a:pt x="497" y="47"/>
                    <a:pt x="492" y="41"/>
                  </a:cubicBezTo>
                  <a:cubicBezTo>
                    <a:pt x="487" y="35"/>
                    <a:pt x="481" y="32"/>
                    <a:pt x="474" y="32"/>
                  </a:cubicBezTo>
                  <a:cubicBezTo>
                    <a:pt x="466" y="32"/>
                    <a:pt x="460" y="36"/>
                    <a:pt x="454" y="42"/>
                  </a:cubicBezTo>
                  <a:cubicBezTo>
                    <a:pt x="449" y="48"/>
                    <a:pt x="446" y="56"/>
                    <a:pt x="446" y="65"/>
                  </a:cubicBezTo>
                  <a:cubicBezTo>
                    <a:pt x="446" y="74"/>
                    <a:pt x="448" y="81"/>
                    <a:pt x="454" y="87"/>
                  </a:cubicBezTo>
                  <a:cubicBezTo>
                    <a:pt x="459" y="92"/>
                    <a:pt x="466" y="95"/>
                    <a:pt x="473" y="95"/>
                  </a:cubicBezTo>
                  <a:cubicBezTo>
                    <a:pt x="481" y="95"/>
                    <a:pt x="487" y="92"/>
                    <a:pt x="492" y="87"/>
                  </a:cubicBezTo>
                  <a:cubicBezTo>
                    <a:pt x="497" y="81"/>
                    <a:pt x="500" y="74"/>
                    <a:pt x="500" y="64"/>
                  </a:cubicBezTo>
                  <a:close/>
                  <a:moveTo>
                    <a:pt x="540" y="120"/>
                  </a:moveTo>
                  <a:lnTo>
                    <a:pt x="558" y="119"/>
                  </a:lnTo>
                  <a:cubicBezTo>
                    <a:pt x="560" y="128"/>
                    <a:pt x="563" y="134"/>
                    <a:pt x="567" y="138"/>
                  </a:cubicBezTo>
                  <a:cubicBezTo>
                    <a:pt x="572" y="143"/>
                    <a:pt x="578" y="145"/>
                    <a:pt x="585" y="145"/>
                  </a:cubicBezTo>
                  <a:cubicBezTo>
                    <a:pt x="593" y="145"/>
                    <a:pt x="600" y="142"/>
                    <a:pt x="605" y="136"/>
                  </a:cubicBezTo>
                  <a:cubicBezTo>
                    <a:pt x="611" y="130"/>
                    <a:pt x="614" y="121"/>
                    <a:pt x="614" y="111"/>
                  </a:cubicBezTo>
                  <a:cubicBezTo>
                    <a:pt x="614" y="102"/>
                    <a:pt x="611" y="94"/>
                    <a:pt x="606" y="89"/>
                  </a:cubicBezTo>
                  <a:cubicBezTo>
                    <a:pt x="600" y="83"/>
                    <a:pt x="593" y="80"/>
                    <a:pt x="584" y="80"/>
                  </a:cubicBezTo>
                  <a:cubicBezTo>
                    <a:pt x="579" y="80"/>
                    <a:pt x="574" y="81"/>
                    <a:pt x="570" y="84"/>
                  </a:cubicBezTo>
                  <a:cubicBezTo>
                    <a:pt x="565" y="86"/>
                    <a:pt x="562" y="90"/>
                    <a:pt x="559" y="93"/>
                  </a:cubicBezTo>
                  <a:lnTo>
                    <a:pt x="543" y="91"/>
                  </a:lnTo>
                  <a:lnTo>
                    <a:pt x="557" y="21"/>
                  </a:lnTo>
                  <a:lnTo>
                    <a:pt x="625" y="21"/>
                  </a:lnTo>
                  <a:lnTo>
                    <a:pt x="625" y="37"/>
                  </a:lnTo>
                  <a:lnTo>
                    <a:pt x="570" y="37"/>
                  </a:lnTo>
                  <a:lnTo>
                    <a:pt x="563" y="74"/>
                  </a:lnTo>
                  <a:cubicBezTo>
                    <a:pt x="571" y="68"/>
                    <a:pt x="580" y="65"/>
                    <a:pt x="589" y="65"/>
                  </a:cubicBezTo>
                  <a:cubicBezTo>
                    <a:pt x="601" y="65"/>
                    <a:pt x="611" y="69"/>
                    <a:pt x="619" y="78"/>
                  </a:cubicBezTo>
                  <a:cubicBezTo>
                    <a:pt x="627" y="86"/>
                    <a:pt x="631" y="97"/>
                    <a:pt x="631" y="110"/>
                  </a:cubicBezTo>
                  <a:cubicBezTo>
                    <a:pt x="631" y="122"/>
                    <a:pt x="628" y="133"/>
                    <a:pt x="621" y="142"/>
                  </a:cubicBezTo>
                  <a:cubicBezTo>
                    <a:pt x="612" y="153"/>
                    <a:pt x="600" y="159"/>
                    <a:pt x="585" y="159"/>
                  </a:cubicBezTo>
                  <a:cubicBezTo>
                    <a:pt x="572" y="159"/>
                    <a:pt x="562" y="155"/>
                    <a:pt x="554" y="148"/>
                  </a:cubicBezTo>
                  <a:cubicBezTo>
                    <a:pt x="546" y="141"/>
                    <a:pt x="542" y="132"/>
                    <a:pt x="540" y="120"/>
                  </a:cubicBezTo>
                  <a:close/>
                  <a:moveTo>
                    <a:pt x="656" y="52"/>
                  </a:moveTo>
                  <a:cubicBezTo>
                    <a:pt x="656" y="42"/>
                    <a:pt x="658" y="34"/>
                    <a:pt x="663" y="27"/>
                  </a:cubicBezTo>
                  <a:cubicBezTo>
                    <a:pt x="668" y="20"/>
                    <a:pt x="675" y="17"/>
                    <a:pt x="684" y="17"/>
                  </a:cubicBezTo>
                  <a:cubicBezTo>
                    <a:pt x="693" y="17"/>
                    <a:pt x="700" y="20"/>
                    <a:pt x="706" y="26"/>
                  </a:cubicBezTo>
                  <a:cubicBezTo>
                    <a:pt x="712" y="32"/>
                    <a:pt x="714" y="41"/>
                    <a:pt x="714" y="53"/>
                  </a:cubicBezTo>
                  <a:cubicBezTo>
                    <a:pt x="714" y="65"/>
                    <a:pt x="712" y="74"/>
                    <a:pt x="706" y="80"/>
                  </a:cubicBezTo>
                  <a:cubicBezTo>
                    <a:pt x="700" y="86"/>
                    <a:pt x="693" y="89"/>
                    <a:pt x="685" y="89"/>
                  </a:cubicBezTo>
                  <a:cubicBezTo>
                    <a:pt x="676" y="89"/>
                    <a:pt x="669" y="86"/>
                    <a:pt x="664" y="80"/>
                  </a:cubicBezTo>
                  <a:cubicBezTo>
                    <a:pt x="658" y="74"/>
                    <a:pt x="656" y="64"/>
                    <a:pt x="656" y="52"/>
                  </a:cubicBezTo>
                  <a:close/>
                  <a:moveTo>
                    <a:pt x="685" y="28"/>
                  </a:moveTo>
                  <a:cubicBezTo>
                    <a:pt x="681" y="28"/>
                    <a:pt x="677" y="30"/>
                    <a:pt x="675" y="34"/>
                  </a:cubicBezTo>
                  <a:cubicBezTo>
                    <a:pt x="672" y="37"/>
                    <a:pt x="670" y="44"/>
                    <a:pt x="670" y="54"/>
                  </a:cubicBezTo>
                  <a:cubicBezTo>
                    <a:pt x="670" y="63"/>
                    <a:pt x="672" y="69"/>
                    <a:pt x="675" y="72"/>
                  </a:cubicBezTo>
                  <a:cubicBezTo>
                    <a:pt x="677" y="76"/>
                    <a:pt x="681" y="78"/>
                    <a:pt x="685" y="78"/>
                  </a:cubicBezTo>
                  <a:cubicBezTo>
                    <a:pt x="689" y="78"/>
                    <a:pt x="693" y="76"/>
                    <a:pt x="696" y="72"/>
                  </a:cubicBezTo>
                  <a:cubicBezTo>
                    <a:pt x="698" y="69"/>
                    <a:pt x="700" y="62"/>
                    <a:pt x="700" y="52"/>
                  </a:cubicBezTo>
                  <a:cubicBezTo>
                    <a:pt x="700" y="43"/>
                    <a:pt x="698" y="37"/>
                    <a:pt x="695" y="34"/>
                  </a:cubicBezTo>
                  <a:cubicBezTo>
                    <a:pt x="693" y="30"/>
                    <a:pt x="689" y="28"/>
                    <a:pt x="685" y="28"/>
                  </a:cubicBezTo>
                  <a:close/>
                  <a:moveTo>
                    <a:pt x="685" y="161"/>
                  </a:moveTo>
                  <a:lnTo>
                    <a:pt x="760" y="17"/>
                  </a:lnTo>
                  <a:lnTo>
                    <a:pt x="774" y="17"/>
                  </a:lnTo>
                  <a:lnTo>
                    <a:pt x="699" y="161"/>
                  </a:lnTo>
                  <a:lnTo>
                    <a:pt x="685" y="161"/>
                  </a:lnTo>
                  <a:close/>
                  <a:moveTo>
                    <a:pt x="744" y="124"/>
                  </a:moveTo>
                  <a:cubicBezTo>
                    <a:pt x="744" y="114"/>
                    <a:pt x="747" y="106"/>
                    <a:pt x="752" y="99"/>
                  </a:cubicBezTo>
                  <a:cubicBezTo>
                    <a:pt x="757" y="92"/>
                    <a:pt x="764" y="89"/>
                    <a:pt x="773" y="89"/>
                  </a:cubicBezTo>
                  <a:cubicBezTo>
                    <a:pt x="782" y="89"/>
                    <a:pt x="789" y="92"/>
                    <a:pt x="795" y="98"/>
                  </a:cubicBezTo>
                  <a:cubicBezTo>
                    <a:pt x="801" y="104"/>
                    <a:pt x="803" y="113"/>
                    <a:pt x="803" y="125"/>
                  </a:cubicBezTo>
                  <a:cubicBezTo>
                    <a:pt x="803" y="137"/>
                    <a:pt x="801" y="146"/>
                    <a:pt x="795" y="152"/>
                  </a:cubicBezTo>
                  <a:cubicBezTo>
                    <a:pt x="789" y="158"/>
                    <a:pt x="782" y="161"/>
                    <a:pt x="773" y="161"/>
                  </a:cubicBezTo>
                  <a:cubicBezTo>
                    <a:pt x="765" y="161"/>
                    <a:pt x="758" y="158"/>
                    <a:pt x="753" y="152"/>
                  </a:cubicBezTo>
                  <a:cubicBezTo>
                    <a:pt x="747" y="146"/>
                    <a:pt x="744" y="137"/>
                    <a:pt x="744" y="124"/>
                  </a:cubicBezTo>
                  <a:close/>
                  <a:moveTo>
                    <a:pt x="774" y="100"/>
                  </a:moveTo>
                  <a:cubicBezTo>
                    <a:pt x="770" y="100"/>
                    <a:pt x="766" y="102"/>
                    <a:pt x="763" y="106"/>
                  </a:cubicBezTo>
                  <a:cubicBezTo>
                    <a:pt x="761" y="110"/>
                    <a:pt x="759" y="116"/>
                    <a:pt x="759" y="126"/>
                  </a:cubicBezTo>
                  <a:cubicBezTo>
                    <a:pt x="759" y="135"/>
                    <a:pt x="761" y="141"/>
                    <a:pt x="763" y="144"/>
                  </a:cubicBezTo>
                  <a:cubicBezTo>
                    <a:pt x="766" y="148"/>
                    <a:pt x="770" y="150"/>
                    <a:pt x="774" y="150"/>
                  </a:cubicBezTo>
                  <a:cubicBezTo>
                    <a:pt x="778" y="150"/>
                    <a:pt x="782" y="148"/>
                    <a:pt x="784" y="144"/>
                  </a:cubicBezTo>
                  <a:cubicBezTo>
                    <a:pt x="787" y="141"/>
                    <a:pt x="789" y="134"/>
                    <a:pt x="789" y="124"/>
                  </a:cubicBezTo>
                  <a:cubicBezTo>
                    <a:pt x="789" y="116"/>
                    <a:pt x="787" y="109"/>
                    <a:pt x="784" y="106"/>
                  </a:cubicBezTo>
                  <a:cubicBezTo>
                    <a:pt x="782" y="102"/>
                    <a:pt x="778" y="100"/>
                    <a:pt x="774" y="100"/>
                  </a:cubicBezTo>
                  <a:close/>
                  <a:moveTo>
                    <a:pt x="876" y="86"/>
                  </a:moveTo>
                  <a:cubicBezTo>
                    <a:pt x="895" y="63"/>
                    <a:pt x="906" y="36"/>
                    <a:pt x="910" y="3"/>
                  </a:cubicBezTo>
                  <a:lnTo>
                    <a:pt x="927" y="7"/>
                  </a:lnTo>
                  <a:cubicBezTo>
                    <a:pt x="929" y="9"/>
                    <a:pt x="928" y="11"/>
                    <a:pt x="925" y="12"/>
                  </a:cubicBezTo>
                  <a:cubicBezTo>
                    <a:pt x="922" y="26"/>
                    <a:pt x="919" y="39"/>
                    <a:pt x="915" y="51"/>
                  </a:cubicBezTo>
                  <a:cubicBezTo>
                    <a:pt x="920" y="51"/>
                    <a:pt x="921" y="53"/>
                    <a:pt x="916" y="56"/>
                  </a:cubicBezTo>
                  <a:lnTo>
                    <a:pt x="916" y="173"/>
                  </a:lnTo>
                  <a:lnTo>
                    <a:pt x="901" y="173"/>
                  </a:lnTo>
                  <a:lnTo>
                    <a:pt x="901" y="78"/>
                  </a:lnTo>
                  <a:cubicBezTo>
                    <a:pt x="898" y="85"/>
                    <a:pt x="893" y="92"/>
                    <a:pt x="887" y="99"/>
                  </a:cubicBezTo>
                  <a:lnTo>
                    <a:pt x="876" y="86"/>
                  </a:lnTo>
                  <a:close/>
                  <a:moveTo>
                    <a:pt x="1021" y="128"/>
                  </a:moveTo>
                  <a:lnTo>
                    <a:pt x="955" y="128"/>
                  </a:lnTo>
                  <a:lnTo>
                    <a:pt x="955" y="150"/>
                  </a:lnTo>
                  <a:lnTo>
                    <a:pt x="1021" y="150"/>
                  </a:lnTo>
                  <a:lnTo>
                    <a:pt x="1021" y="128"/>
                  </a:lnTo>
                  <a:close/>
                  <a:moveTo>
                    <a:pt x="940" y="114"/>
                  </a:moveTo>
                  <a:lnTo>
                    <a:pt x="1036" y="114"/>
                  </a:lnTo>
                  <a:lnTo>
                    <a:pt x="1036" y="171"/>
                  </a:lnTo>
                  <a:lnTo>
                    <a:pt x="1021" y="171"/>
                  </a:lnTo>
                  <a:lnTo>
                    <a:pt x="1021" y="164"/>
                  </a:lnTo>
                  <a:lnTo>
                    <a:pt x="955" y="164"/>
                  </a:lnTo>
                  <a:lnTo>
                    <a:pt x="955" y="173"/>
                  </a:lnTo>
                  <a:lnTo>
                    <a:pt x="940" y="173"/>
                  </a:lnTo>
                  <a:lnTo>
                    <a:pt x="940" y="114"/>
                  </a:lnTo>
                  <a:close/>
                  <a:moveTo>
                    <a:pt x="944" y="101"/>
                  </a:moveTo>
                  <a:lnTo>
                    <a:pt x="944" y="87"/>
                  </a:lnTo>
                  <a:lnTo>
                    <a:pt x="1029" y="87"/>
                  </a:lnTo>
                  <a:lnTo>
                    <a:pt x="1029" y="101"/>
                  </a:lnTo>
                  <a:lnTo>
                    <a:pt x="944" y="101"/>
                  </a:lnTo>
                  <a:close/>
                  <a:moveTo>
                    <a:pt x="944" y="75"/>
                  </a:moveTo>
                  <a:lnTo>
                    <a:pt x="944" y="60"/>
                  </a:lnTo>
                  <a:lnTo>
                    <a:pt x="1029" y="60"/>
                  </a:lnTo>
                  <a:lnTo>
                    <a:pt x="1029" y="75"/>
                  </a:lnTo>
                  <a:lnTo>
                    <a:pt x="944" y="75"/>
                  </a:lnTo>
                  <a:close/>
                  <a:moveTo>
                    <a:pt x="927" y="35"/>
                  </a:moveTo>
                  <a:lnTo>
                    <a:pt x="1048" y="35"/>
                  </a:lnTo>
                  <a:lnTo>
                    <a:pt x="1048" y="49"/>
                  </a:lnTo>
                  <a:lnTo>
                    <a:pt x="927" y="49"/>
                  </a:lnTo>
                  <a:lnTo>
                    <a:pt x="927" y="35"/>
                  </a:lnTo>
                  <a:close/>
                  <a:moveTo>
                    <a:pt x="944" y="8"/>
                  </a:moveTo>
                  <a:lnTo>
                    <a:pt x="1029" y="8"/>
                  </a:lnTo>
                  <a:lnTo>
                    <a:pt x="1029" y="22"/>
                  </a:lnTo>
                  <a:lnTo>
                    <a:pt x="944" y="22"/>
                  </a:lnTo>
                  <a:lnTo>
                    <a:pt x="944" y="8"/>
                  </a:lnTo>
                  <a:close/>
                  <a:moveTo>
                    <a:pt x="1118" y="174"/>
                  </a:moveTo>
                  <a:lnTo>
                    <a:pt x="1105" y="174"/>
                  </a:lnTo>
                  <a:lnTo>
                    <a:pt x="1105" y="120"/>
                  </a:lnTo>
                  <a:cubicBezTo>
                    <a:pt x="1098" y="133"/>
                    <a:pt x="1089" y="146"/>
                    <a:pt x="1078" y="157"/>
                  </a:cubicBezTo>
                  <a:lnTo>
                    <a:pt x="1069" y="144"/>
                  </a:lnTo>
                  <a:cubicBezTo>
                    <a:pt x="1084" y="131"/>
                    <a:pt x="1095" y="116"/>
                    <a:pt x="1102" y="99"/>
                  </a:cubicBezTo>
                  <a:lnTo>
                    <a:pt x="1079" y="99"/>
                  </a:lnTo>
                  <a:lnTo>
                    <a:pt x="1079" y="51"/>
                  </a:lnTo>
                  <a:lnTo>
                    <a:pt x="1105" y="51"/>
                  </a:lnTo>
                  <a:lnTo>
                    <a:pt x="1105" y="36"/>
                  </a:lnTo>
                  <a:lnTo>
                    <a:pt x="1072" y="36"/>
                  </a:lnTo>
                  <a:lnTo>
                    <a:pt x="1072" y="24"/>
                  </a:lnTo>
                  <a:lnTo>
                    <a:pt x="1105" y="24"/>
                  </a:lnTo>
                  <a:lnTo>
                    <a:pt x="1105" y="1"/>
                  </a:lnTo>
                  <a:lnTo>
                    <a:pt x="1117" y="1"/>
                  </a:lnTo>
                  <a:cubicBezTo>
                    <a:pt x="1121" y="2"/>
                    <a:pt x="1122" y="3"/>
                    <a:pt x="1118" y="6"/>
                  </a:cubicBezTo>
                  <a:lnTo>
                    <a:pt x="1118" y="24"/>
                  </a:lnTo>
                  <a:lnTo>
                    <a:pt x="1150" y="24"/>
                  </a:lnTo>
                  <a:lnTo>
                    <a:pt x="1150" y="36"/>
                  </a:lnTo>
                  <a:lnTo>
                    <a:pt x="1118" y="36"/>
                  </a:lnTo>
                  <a:lnTo>
                    <a:pt x="1118" y="51"/>
                  </a:lnTo>
                  <a:lnTo>
                    <a:pt x="1145" y="51"/>
                  </a:lnTo>
                  <a:lnTo>
                    <a:pt x="1145" y="99"/>
                  </a:lnTo>
                  <a:lnTo>
                    <a:pt x="1118" y="99"/>
                  </a:lnTo>
                  <a:lnTo>
                    <a:pt x="1118" y="105"/>
                  </a:lnTo>
                  <a:cubicBezTo>
                    <a:pt x="1131" y="111"/>
                    <a:pt x="1142" y="119"/>
                    <a:pt x="1153" y="129"/>
                  </a:cubicBezTo>
                  <a:lnTo>
                    <a:pt x="1144" y="142"/>
                  </a:lnTo>
                  <a:cubicBezTo>
                    <a:pt x="1136" y="133"/>
                    <a:pt x="1128" y="126"/>
                    <a:pt x="1118" y="120"/>
                  </a:cubicBezTo>
                  <a:lnTo>
                    <a:pt x="1118" y="174"/>
                  </a:lnTo>
                  <a:close/>
                  <a:moveTo>
                    <a:pt x="1210" y="143"/>
                  </a:moveTo>
                  <a:cubicBezTo>
                    <a:pt x="1219" y="148"/>
                    <a:pt x="1230" y="153"/>
                    <a:pt x="1245" y="156"/>
                  </a:cubicBezTo>
                  <a:lnTo>
                    <a:pt x="1239" y="169"/>
                  </a:lnTo>
                  <a:cubicBezTo>
                    <a:pt x="1226" y="167"/>
                    <a:pt x="1214" y="162"/>
                    <a:pt x="1203" y="154"/>
                  </a:cubicBezTo>
                  <a:lnTo>
                    <a:pt x="1210" y="143"/>
                  </a:lnTo>
                  <a:close/>
                  <a:moveTo>
                    <a:pt x="1189" y="152"/>
                  </a:moveTo>
                  <a:cubicBezTo>
                    <a:pt x="1190" y="154"/>
                    <a:pt x="1189" y="155"/>
                    <a:pt x="1186" y="155"/>
                  </a:cubicBezTo>
                  <a:cubicBezTo>
                    <a:pt x="1175" y="161"/>
                    <a:pt x="1162" y="167"/>
                    <a:pt x="1148" y="171"/>
                  </a:cubicBezTo>
                  <a:lnTo>
                    <a:pt x="1142" y="157"/>
                  </a:lnTo>
                  <a:cubicBezTo>
                    <a:pt x="1156" y="154"/>
                    <a:pt x="1169" y="148"/>
                    <a:pt x="1180" y="141"/>
                  </a:cubicBezTo>
                  <a:lnTo>
                    <a:pt x="1189" y="152"/>
                  </a:lnTo>
                  <a:close/>
                  <a:moveTo>
                    <a:pt x="1174" y="128"/>
                  </a:moveTo>
                  <a:lnTo>
                    <a:pt x="1219" y="128"/>
                  </a:lnTo>
                  <a:lnTo>
                    <a:pt x="1219" y="111"/>
                  </a:lnTo>
                  <a:lnTo>
                    <a:pt x="1174" y="111"/>
                  </a:lnTo>
                  <a:lnTo>
                    <a:pt x="1174" y="128"/>
                  </a:lnTo>
                  <a:close/>
                  <a:moveTo>
                    <a:pt x="1174" y="81"/>
                  </a:moveTo>
                  <a:lnTo>
                    <a:pt x="1174" y="99"/>
                  </a:lnTo>
                  <a:lnTo>
                    <a:pt x="1219" y="99"/>
                  </a:lnTo>
                  <a:lnTo>
                    <a:pt x="1219" y="81"/>
                  </a:lnTo>
                  <a:lnTo>
                    <a:pt x="1174" y="81"/>
                  </a:lnTo>
                  <a:close/>
                  <a:moveTo>
                    <a:pt x="1174" y="53"/>
                  </a:moveTo>
                  <a:lnTo>
                    <a:pt x="1174" y="69"/>
                  </a:lnTo>
                  <a:lnTo>
                    <a:pt x="1219" y="69"/>
                  </a:lnTo>
                  <a:lnTo>
                    <a:pt x="1219" y="53"/>
                  </a:lnTo>
                  <a:lnTo>
                    <a:pt x="1174" y="53"/>
                  </a:lnTo>
                  <a:close/>
                  <a:moveTo>
                    <a:pt x="1183" y="41"/>
                  </a:moveTo>
                  <a:lnTo>
                    <a:pt x="1187" y="23"/>
                  </a:lnTo>
                  <a:lnTo>
                    <a:pt x="1156" y="23"/>
                  </a:lnTo>
                  <a:lnTo>
                    <a:pt x="1156" y="9"/>
                  </a:lnTo>
                  <a:lnTo>
                    <a:pt x="1238" y="9"/>
                  </a:lnTo>
                  <a:lnTo>
                    <a:pt x="1238" y="23"/>
                  </a:lnTo>
                  <a:lnTo>
                    <a:pt x="1203" y="23"/>
                  </a:lnTo>
                  <a:lnTo>
                    <a:pt x="1196" y="41"/>
                  </a:lnTo>
                  <a:lnTo>
                    <a:pt x="1231" y="41"/>
                  </a:lnTo>
                  <a:lnTo>
                    <a:pt x="1231" y="140"/>
                  </a:lnTo>
                  <a:lnTo>
                    <a:pt x="1161" y="140"/>
                  </a:lnTo>
                  <a:lnTo>
                    <a:pt x="1161" y="41"/>
                  </a:lnTo>
                  <a:lnTo>
                    <a:pt x="1183" y="41"/>
                  </a:lnTo>
                  <a:close/>
                  <a:moveTo>
                    <a:pt x="1118" y="63"/>
                  </a:moveTo>
                  <a:lnTo>
                    <a:pt x="1118" y="87"/>
                  </a:lnTo>
                  <a:lnTo>
                    <a:pt x="1132" y="87"/>
                  </a:lnTo>
                  <a:lnTo>
                    <a:pt x="1132" y="63"/>
                  </a:lnTo>
                  <a:lnTo>
                    <a:pt x="1118" y="63"/>
                  </a:lnTo>
                  <a:close/>
                  <a:moveTo>
                    <a:pt x="1092" y="63"/>
                  </a:moveTo>
                  <a:lnTo>
                    <a:pt x="1092" y="87"/>
                  </a:lnTo>
                  <a:lnTo>
                    <a:pt x="1105" y="87"/>
                  </a:lnTo>
                  <a:lnTo>
                    <a:pt x="1105" y="63"/>
                  </a:lnTo>
                  <a:lnTo>
                    <a:pt x="1092" y="63"/>
                  </a:lnTo>
                  <a:close/>
                  <a:moveTo>
                    <a:pt x="1421" y="30"/>
                  </a:moveTo>
                  <a:lnTo>
                    <a:pt x="1291" y="30"/>
                  </a:lnTo>
                  <a:lnTo>
                    <a:pt x="1291" y="141"/>
                  </a:lnTo>
                  <a:lnTo>
                    <a:pt x="1427" y="141"/>
                  </a:lnTo>
                  <a:lnTo>
                    <a:pt x="1427" y="158"/>
                  </a:lnTo>
                  <a:lnTo>
                    <a:pt x="1291" y="158"/>
                  </a:lnTo>
                  <a:lnTo>
                    <a:pt x="1291" y="168"/>
                  </a:lnTo>
                  <a:lnTo>
                    <a:pt x="1274" y="168"/>
                  </a:lnTo>
                  <a:lnTo>
                    <a:pt x="1274" y="14"/>
                  </a:lnTo>
                  <a:lnTo>
                    <a:pt x="1421" y="14"/>
                  </a:lnTo>
                  <a:lnTo>
                    <a:pt x="1421" y="30"/>
                  </a:lnTo>
                  <a:close/>
                  <a:moveTo>
                    <a:pt x="1384" y="36"/>
                  </a:moveTo>
                  <a:lnTo>
                    <a:pt x="1399" y="44"/>
                  </a:lnTo>
                  <a:cubicBezTo>
                    <a:pt x="1403" y="45"/>
                    <a:pt x="1403" y="47"/>
                    <a:pt x="1398" y="49"/>
                  </a:cubicBezTo>
                  <a:cubicBezTo>
                    <a:pt x="1393" y="59"/>
                    <a:pt x="1386" y="71"/>
                    <a:pt x="1375" y="84"/>
                  </a:cubicBezTo>
                  <a:cubicBezTo>
                    <a:pt x="1387" y="91"/>
                    <a:pt x="1401" y="102"/>
                    <a:pt x="1417" y="116"/>
                  </a:cubicBezTo>
                  <a:lnTo>
                    <a:pt x="1405" y="132"/>
                  </a:lnTo>
                  <a:cubicBezTo>
                    <a:pt x="1391" y="119"/>
                    <a:pt x="1377" y="108"/>
                    <a:pt x="1363" y="97"/>
                  </a:cubicBezTo>
                  <a:cubicBezTo>
                    <a:pt x="1351" y="110"/>
                    <a:pt x="1333" y="123"/>
                    <a:pt x="1309" y="136"/>
                  </a:cubicBezTo>
                  <a:lnTo>
                    <a:pt x="1298" y="121"/>
                  </a:lnTo>
                  <a:cubicBezTo>
                    <a:pt x="1320" y="109"/>
                    <a:pt x="1337" y="98"/>
                    <a:pt x="1348" y="87"/>
                  </a:cubicBezTo>
                  <a:cubicBezTo>
                    <a:pt x="1337" y="79"/>
                    <a:pt x="1323" y="70"/>
                    <a:pt x="1306" y="60"/>
                  </a:cubicBezTo>
                  <a:lnTo>
                    <a:pt x="1316" y="48"/>
                  </a:lnTo>
                  <a:cubicBezTo>
                    <a:pt x="1332" y="56"/>
                    <a:pt x="1346" y="64"/>
                    <a:pt x="1360" y="73"/>
                  </a:cubicBezTo>
                  <a:cubicBezTo>
                    <a:pt x="1369" y="62"/>
                    <a:pt x="1377" y="49"/>
                    <a:pt x="1384" y="36"/>
                  </a:cubicBezTo>
                  <a:close/>
                  <a:moveTo>
                    <a:pt x="1603" y="154"/>
                  </a:moveTo>
                  <a:lnTo>
                    <a:pt x="1603" y="68"/>
                  </a:lnTo>
                  <a:lnTo>
                    <a:pt x="1576" y="68"/>
                  </a:lnTo>
                  <a:lnTo>
                    <a:pt x="1549" y="68"/>
                  </a:lnTo>
                  <a:lnTo>
                    <a:pt x="1549" y="8"/>
                  </a:lnTo>
                  <a:lnTo>
                    <a:pt x="1618" y="8"/>
                  </a:lnTo>
                  <a:lnTo>
                    <a:pt x="1618" y="159"/>
                  </a:lnTo>
                  <a:cubicBezTo>
                    <a:pt x="1618" y="167"/>
                    <a:pt x="1614" y="171"/>
                    <a:pt x="1606" y="171"/>
                  </a:cubicBezTo>
                  <a:lnTo>
                    <a:pt x="1591" y="171"/>
                  </a:lnTo>
                  <a:lnTo>
                    <a:pt x="1589" y="157"/>
                  </a:lnTo>
                  <a:lnTo>
                    <a:pt x="1600" y="157"/>
                  </a:lnTo>
                  <a:cubicBezTo>
                    <a:pt x="1602" y="157"/>
                    <a:pt x="1603" y="156"/>
                    <a:pt x="1603" y="154"/>
                  </a:cubicBezTo>
                  <a:close/>
                  <a:moveTo>
                    <a:pt x="1560" y="121"/>
                  </a:moveTo>
                  <a:lnTo>
                    <a:pt x="1520" y="121"/>
                  </a:lnTo>
                  <a:lnTo>
                    <a:pt x="1520" y="136"/>
                  </a:lnTo>
                  <a:lnTo>
                    <a:pt x="1560" y="136"/>
                  </a:lnTo>
                  <a:lnTo>
                    <a:pt x="1560" y="121"/>
                  </a:lnTo>
                  <a:close/>
                  <a:moveTo>
                    <a:pt x="1560" y="93"/>
                  </a:moveTo>
                  <a:lnTo>
                    <a:pt x="1520" y="93"/>
                  </a:lnTo>
                  <a:lnTo>
                    <a:pt x="1520" y="109"/>
                  </a:lnTo>
                  <a:lnTo>
                    <a:pt x="1560" y="109"/>
                  </a:lnTo>
                  <a:lnTo>
                    <a:pt x="1560" y="93"/>
                  </a:lnTo>
                  <a:close/>
                  <a:moveTo>
                    <a:pt x="1575" y="81"/>
                  </a:moveTo>
                  <a:lnTo>
                    <a:pt x="1575" y="154"/>
                  </a:lnTo>
                  <a:lnTo>
                    <a:pt x="1560" y="154"/>
                  </a:lnTo>
                  <a:lnTo>
                    <a:pt x="1560" y="148"/>
                  </a:lnTo>
                  <a:lnTo>
                    <a:pt x="1520" y="148"/>
                  </a:lnTo>
                  <a:lnTo>
                    <a:pt x="1520" y="160"/>
                  </a:lnTo>
                  <a:lnTo>
                    <a:pt x="1505" y="160"/>
                  </a:lnTo>
                  <a:lnTo>
                    <a:pt x="1505" y="81"/>
                  </a:lnTo>
                  <a:lnTo>
                    <a:pt x="1575" y="81"/>
                  </a:lnTo>
                  <a:close/>
                  <a:moveTo>
                    <a:pt x="1603" y="32"/>
                  </a:moveTo>
                  <a:lnTo>
                    <a:pt x="1603" y="20"/>
                  </a:lnTo>
                  <a:lnTo>
                    <a:pt x="1564" y="20"/>
                  </a:lnTo>
                  <a:lnTo>
                    <a:pt x="1564" y="32"/>
                  </a:lnTo>
                  <a:lnTo>
                    <a:pt x="1603" y="32"/>
                  </a:lnTo>
                  <a:close/>
                  <a:moveTo>
                    <a:pt x="1603" y="44"/>
                  </a:moveTo>
                  <a:lnTo>
                    <a:pt x="1564" y="44"/>
                  </a:lnTo>
                  <a:lnTo>
                    <a:pt x="1564" y="56"/>
                  </a:lnTo>
                  <a:lnTo>
                    <a:pt x="1603" y="56"/>
                  </a:lnTo>
                  <a:lnTo>
                    <a:pt x="1603" y="44"/>
                  </a:lnTo>
                  <a:close/>
                  <a:moveTo>
                    <a:pt x="1514" y="44"/>
                  </a:moveTo>
                  <a:lnTo>
                    <a:pt x="1476" y="44"/>
                  </a:lnTo>
                  <a:lnTo>
                    <a:pt x="1476" y="56"/>
                  </a:lnTo>
                  <a:lnTo>
                    <a:pt x="1514" y="56"/>
                  </a:lnTo>
                  <a:lnTo>
                    <a:pt x="1514" y="44"/>
                  </a:lnTo>
                  <a:close/>
                  <a:moveTo>
                    <a:pt x="1514" y="32"/>
                  </a:moveTo>
                  <a:lnTo>
                    <a:pt x="1514" y="20"/>
                  </a:lnTo>
                  <a:lnTo>
                    <a:pt x="1476" y="20"/>
                  </a:lnTo>
                  <a:lnTo>
                    <a:pt x="1476" y="32"/>
                  </a:lnTo>
                  <a:lnTo>
                    <a:pt x="1514" y="32"/>
                  </a:lnTo>
                  <a:close/>
                  <a:moveTo>
                    <a:pt x="1529" y="68"/>
                  </a:moveTo>
                  <a:lnTo>
                    <a:pt x="1476" y="68"/>
                  </a:lnTo>
                  <a:lnTo>
                    <a:pt x="1476" y="172"/>
                  </a:lnTo>
                  <a:lnTo>
                    <a:pt x="1461" y="172"/>
                  </a:lnTo>
                  <a:lnTo>
                    <a:pt x="1461" y="8"/>
                  </a:lnTo>
                  <a:lnTo>
                    <a:pt x="1529" y="8"/>
                  </a:lnTo>
                  <a:lnTo>
                    <a:pt x="1529" y="6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4" name="Line 329"/>
            <p:cNvCxnSpPr/>
            <p:nvPr/>
          </p:nvCxnSpPr>
          <p:spPr bwMode="auto">
            <a:xfrm>
              <a:off x="2774950"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5" name="Line 330"/>
            <p:cNvCxnSpPr/>
            <p:nvPr/>
          </p:nvCxnSpPr>
          <p:spPr bwMode="auto">
            <a:xfrm>
              <a:off x="3250565"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6" name="Line 331"/>
            <p:cNvCxnSpPr/>
            <p:nvPr/>
          </p:nvCxnSpPr>
          <p:spPr bwMode="auto">
            <a:xfrm>
              <a:off x="2774950" y="498475"/>
              <a:ext cx="47561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47" name="Freeform 332"/>
            <p:cNvSpPr>
              <a:spLocks noEditPoints="1"/>
            </p:cNvSpPr>
            <p:nvPr/>
          </p:nvSpPr>
          <p:spPr bwMode="auto">
            <a:xfrm>
              <a:off x="2926080" y="538480"/>
              <a:ext cx="161925" cy="76835"/>
            </a:xfrm>
            <a:custGeom>
              <a:avLst/>
              <a:gdLst>
                <a:gd name="T0" fmla="*/ 94 w 360"/>
                <a:gd name="T1" fmla="*/ 54 h 169"/>
                <a:gd name="T2" fmla="*/ 150 w 360"/>
                <a:gd name="T3" fmla="*/ 94 h 169"/>
                <a:gd name="T4" fmla="*/ 138 w 360"/>
                <a:gd name="T5" fmla="*/ 108 h 169"/>
                <a:gd name="T6" fmla="*/ 85 w 360"/>
                <a:gd name="T7" fmla="*/ 67 h 169"/>
                <a:gd name="T8" fmla="*/ 94 w 360"/>
                <a:gd name="T9" fmla="*/ 54 h 169"/>
                <a:gd name="T10" fmla="*/ 67 w 360"/>
                <a:gd name="T11" fmla="*/ 163 h 169"/>
                <a:gd name="T12" fmla="*/ 67 w 360"/>
                <a:gd name="T13" fmla="*/ 31 h 169"/>
                <a:gd name="T14" fmla="*/ 0 w 360"/>
                <a:gd name="T15" fmla="*/ 31 h 169"/>
                <a:gd name="T16" fmla="*/ 0 w 360"/>
                <a:gd name="T17" fmla="*/ 14 h 169"/>
                <a:gd name="T18" fmla="*/ 161 w 360"/>
                <a:gd name="T19" fmla="*/ 14 h 169"/>
                <a:gd name="T20" fmla="*/ 161 w 360"/>
                <a:gd name="T21" fmla="*/ 31 h 169"/>
                <a:gd name="T22" fmla="*/ 84 w 360"/>
                <a:gd name="T23" fmla="*/ 31 h 169"/>
                <a:gd name="T24" fmla="*/ 84 w 360"/>
                <a:gd name="T25" fmla="*/ 163 h 169"/>
                <a:gd name="T26" fmla="*/ 67 w 360"/>
                <a:gd name="T27" fmla="*/ 163 h 169"/>
                <a:gd name="T28" fmla="*/ 220 w 360"/>
                <a:gd name="T29" fmla="*/ 63 h 169"/>
                <a:gd name="T30" fmla="*/ 235 w 360"/>
                <a:gd name="T31" fmla="*/ 17 h 169"/>
                <a:gd name="T32" fmla="*/ 210 w 360"/>
                <a:gd name="T33" fmla="*/ 17 h 169"/>
                <a:gd name="T34" fmla="*/ 210 w 360"/>
                <a:gd name="T35" fmla="*/ 167 h 169"/>
                <a:gd name="T36" fmla="*/ 195 w 360"/>
                <a:gd name="T37" fmla="*/ 167 h 169"/>
                <a:gd name="T38" fmla="*/ 195 w 360"/>
                <a:gd name="T39" fmla="*/ 3 h 169"/>
                <a:gd name="T40" fmla="*/ 240 w 360"/>
                <a:gd name="T41" fmla="*/ 3 h 169"/>
                <a:gd name="T42" fmla="*/ 240 w 360"/>
                <a:gd name="T43" fmla="*/ 0 h 169"/>
                <a:gd name="T44" fmla="*/ 255 w 360"/>
                <a:gd name="T45" fmla="*/ 10 h 169"/>
                <a:gd name="T46" fmla="*/ 253 w 360"/>
                <a:gd name="T47" fmla="*/ 12 h 169"/>
                <a:gd name="T48" fmla="*/ 235 w 360"/>
                <a:gd name="T49" fmla="*/ 61 h 169"/>
                <a:gd name="T50" fmla="*/ 253 w 360"/>
                <a:gd name="T51" fmla="*/ 108 h 169"/>
                <a:gd name="T52" fmla="*/ 234 w 360"/>
                <a:gd name="T53" fmla="*/ 135 h 169"/>
                <a:gd name="T54" fmla="*/ 218 w 360"/>
                <a:gd name="T55" fmla="*/ 135 h 169"/>
                <a:gd name="T56" fmla="*/ 214 w 360"/>
                <a:gd name="T57" fmla="*/ 119 h 169"/>
                <a:gd name="T58" fmla="*/ 228 w 360"/>
                <a:gd name="T59" fmla="*/ 119 h 169"/>
                <a:gd name="T60" fmla="*/ 237 w 360"/>
                <a:gd name="T61" fmla="*/ 106 h 169"/>
                <a:gd name="T62" fmla="*/ 220 w 360"/>
                <a:gd name="T63" fmla="*/ 63 h 169"/>
                <a:gd name="T64" fmla="*/ 309 w 360"/>
                <a:gd name="T65" fmla="*/ 152 h 169"/>
                <a:gd name="T66" fmla="*/ 249 w 360"/>
                <a:gd name="T67" fmla="*/ 165 h 169"/>
                <a:gd name="T68" fmla="*/ 245 w 360"/>
                <a:gd name="T69" fmla="*/ 167 h 169"/>
                <a:gd name="T70" fmla="*/ 240 w 360"/>
                <a:gd name="T71" fmla="*/ 149 h 169"/>
                <a:gd name="T72" fmla="*/ 261 w 360"/>
                <a:gd name="T73" fmla="*/ 146 h 169"/>
                <a:gd name="T74" fmla="*/ 261 w 360"/>
                <a:gd name="T75" fmla="*/ 1 h 169"/>
                <a:gd name="T76" fmla="*/ 342 w 360"/>
                <a:gd name="T77" fmla="*/ 1 h 169"/>
                <a:gd name="T78" fmla="*/ 342 w 360"/>
                <a:gd name="T79" fmla="*/ 86 h 169"/>
                <a:gd name="T80" fmla="*/ 304 w 360"/>
                <a:gd name="T81" fmla="*/ 86 h 169"/>
                <a:gd name="T82" fmla="*/ 313 w 360"/>
                <a:gd name="T83" fmla="*/ 112 h 169"/>
                <a:gd name="T84" fmla="*/ 342 w 360"/>
                <a:gd name="T85" fmla="*/ 89 h 169"/>
                <a:gd name="T86" fmla="*/ 356 w 360"/>
                <a:gd name="T87" fmla="*/ 100 h 169"/>
                <a:gd name="T88" fmla="*/ 351 w 360"/>
                <a:gd name="T89" fmla="*/ 103 h 169"/>
                <a:gd name="T90" fmla="*/ 321 w 360"/>
                <a:gd name="T91" fmla="*/ 124 h 169"/>
                <a:gd name="T92" fmla="*/ 360 w 360"/>
                <a:gd name="T93" fmla="*/ 153 h 169"/>
                <a:gd name="T94" fmla="*/ 351 w 360"/>
                <a:gd name="T95" fmla="*/ 169 h 169"/>
                <a:gd name="T96" fmla="*/ 291 w 360"/>
                <a:gd name="T97" fmla="*/ 86 h 169"/>
                <a:gd name="T98" fmla="*/ 276 w 360"/>
                <a:gd name="T99" fmla="*/ 86 h 169"/>
                <a:gd name="T100" fmla="*/ 276 w 360"/>
                <a:gd name="T101" fmla="*/ 144 h 169"/>
                <a:gd name="T102" fmla="*/ 307 w 360"/>
                <a:gd name="T103" fmla="*/ 138 h 169"/>
                <a:gd name="T104" fmla="*/ 309 w 360"/>
                <a:gd name="T105" fmla="*/ 152 h 169"/>
                <a:gd name="T106" fmla="*/ 327 w 360"/>
                <a:gd name="T107" fmla="*/ 16 h 169"/>
                <a:gd name="T108" fmla="*/ 276 w 360"/>
                <a:gd name="T109" fmla="*/ 16 h 169"/>
                <a:gd name="T110" fmla="*/ 276 w 360"/>
                <a:gd name="T111" fmla="*/ 37 h 169"/>
                <a:gd name="T112" fmla="*/ 327 w 360"/>
                <a:gd name="T113" fmla="*/ 37 h 169"/>
                <a:gd name="T114" fmla="*/ 327 w 360"/>
                <a:gd name="T115" fmla="*/ 16 h 169"/>
                <a:gd name="T116" fmla="*/ 327 w 360"/>
                <a:gd name="T117" fmla="*/ 52 h 169"/>
                <a:gd name="T118" fmla="*/ 276 w 360"/>
                <a:gd name="T119" fmla="*/ 52 h 169"/>
                <a:gd name="T120" fmla="*/ 276 w 360"/>
                <a:gd name="T121" fmla="*/ 72 h 169"/>
                <a:gd name="T122" fmla="*/ 327 w 360"/>
                <a:gd name="T123" fmla="*/ 72 h 169"/>
                <a:gd name="T124" fmla="*/ 327 w 360"/>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169">
                  <a:moveTo>
                    <a:pt x="94" y="54"/>
                  </a:moveTo>
                  <a:cubicBezTo>
                    <a:pt x="117" y="66"/>
                    <a:pt x="135" y="80"/>
                    <a:pt x="150" y="94"/>
                  </a:cubicBezTo>
                  <a:lnTo>
                    <a:pt x="138" y="108"/>
                  </a:lnTo>
                  <a:cubicBezTo>
                    <a:pt x="123" y="93"/>
                    <a:pt x="106" y="80"/>
                    <a:pt x="85" y="67"/>
                  </a:cubicBezTo>
                  <a:lnTo>
                    <a:pt x="94" y="54"/>
                  </a:lnTo>
                  <a:close/>
                  <a:moveTo>
                    <a:pt x="67" y="163"/>
                  </a:moveTo>
                  <a:lnTo>
                    <a:pt x="67" y="31"/>
                  </a:lnTo>
                  <a:lnTo>
                    <a:pt x="0" y="31"/>
                  </a:lnTo>
                  <a:lnTo>
                    <a:pt x="0" y="14"/>
                  </a:lnTo>
                  <a:lnTo>
                    <a:pt x="161" y="14"/>
                  </a:lnTo>
                  <a:lnTo>
                    <a:pt x="161" y="31"/>
                  </a:lnTo>
                  <a:lnTo>
                    <a:pt x="84" y="31"/>
                  </a:lnTo>
                  <a:lnTo>
                    <a:pt x="84" y="163"/>
                  </a:lnTo>
                  <a:lnTo>
                    <a:pt x="67" y="163"/>
                  </a:lnTo>
                  <a:close/>
                  <a:moveTo>
                    <a:pt x="220" y="63"/>
                  </a:moveTo>
                  <a:lnTo>
                    <a:pt x="235" y="17"/>
                  </a:lnTo>
                  <a:lnTo>
                    <a:pt x="210" y="17"/>
                  </a:lnTo>
                  <a:lnTo>
                    <a:pt x="210" y="167"/>
                  </a:lnTo>
                  <a:lnTo>
                    <a:pt x="195" y="167"/>
                  </a:lnTo>
                  <a:lnTo>
                    <a:pt x="195" y="3"/>
                  </a:lnTo>
                  <a:lnTo>
                    <a:pt x="240" y="3"/>
                  </a:lnTo>
                  <a:lnTo>
                    <a:pt x="240" y="0"/>
                  </a:lnTo>
                  <a:lnTo>
                    <a:pt x="255" y="10"/>
                  </a:lnTo>
                  <a:lnTo>
                    <a:pt x="253" y="12"/>
                  </a:lnTo>
                  <a:lnTo>
                    <a:pt x="235" y="61"/>
                  </a:lnTo>
                  <a:cubicBezTo>
                    <a:pt x="248" y="78"/>
                    <a:pt x="254" y="94"/>
                    <a:pt x="253" y="108"/>
                  </a:cubicBezTo>
                  <a:cubicBezTo>
                    <a:pt x="252" y="126"/>
                    <a:pt x="246" y="135"/>
                    <a:pt x="234" y="135"/>
                  </a:cubicBezTo>
                  <a:lnTo>
                    <a:pt x="218" y="135"/>
                  </a:lnTo>
                  <a:lnTo>
                    <a:pt x="214" y="119"/>
                  </a:lnTo>
                  <a:lnTo>
                    <a:pt x="228" y="119"/>
                  </a:lnTo>
                  <a:cubicBezTo>
                    <a:pt x="235" y="119"/>
                    <a:pt x="238" y="115"/>
                    <a:pt x="237" y="106"/>
                  </a:cubicBezTo>
                  <a:cubicBezTo>
                    <a:pt x="237" y="91"/>
                    <a:pt x="231" y="76"/>
                    <a:pt x="220" y="63"/>
                  </a:cubicBezTo>
                  <a:close/>
                  <a:moveTo>
                    <a:pt x="309" y="152"/>
                  </a:moveTo>
                  <a:lnTo>
                    <a:pt x="249" y="165"/>
                  </a:lnTo>
                  <a:cubicBezTo>
                    <a:pt x="248" y="168"/>
                    <a:pt x="246" y="169"/>
                    <a:pt x="245" y="167"/>
                  </a:cubicBezTo>
                  <a:lnTo>
                    <a:pt x="240" y="149"/>
                  </a:lnTo>
                  <a:lnTo>
                    <a:pt x="261" y="146"/>
                  </a:lnTo>
                  <a:lnTo>
                    <a:pt x="261" y="1"/>
                  </a:lnTo>
                  <a:lnTo>
                    <a:pt x="342" y="1"/>
                  </a:lnTo>
                  <a:lnTo>
                    <a:pt x="342" y="86"/>
                  </a:lnTo>
                  <a:lnTo>
                    <a:pt x="304" y="86"/>
                  </a:lnTo>
                  <a:cubicBezTo>
                    <a:pt x="306" y="93"/>
                    <a:pt x="309" y="102"/>
                    <a:pt x="313" y="112"/>
                  </a:cubicBezTo>
                  <a:cubicBezTo>
                    <a:pt x="325" y="105"/>
                    <a:pt x="335" y="97"/>
                    <a:pt x="342" y="89"/>
                  </a:cubicBezTo>
                  <a:lnTo>
                    <a:pt x="356" y="100"/>
                  </a:lnTo>
                  <a:cubicBezTo>
                    <a:pt x="358" y="103"/>
                    <a:pt x="356" y="104"/>
                    <a:pt x="351" y="103"/>
                  </a:cubicBezTo>
                  <a:cubicBezTo>
                    <a:pt x="343" y="110"/>
                    <a:pt x="333" y="117"/>
                    <a:pt x="321" y="124"/>
                  </a:cubicBezTo>
                  <a:cubicBezTo>
                    <a:pt x="328" y="134"/>
                    <a:pt x="341" y="144"/>
                    <a:pt x="360" y="153"/>
                  </a:cubicBezTo>
                  <a:lnTo>
                    <a:pt x="351" y="169"/>
                  </a:lnTo>
                  <a:cubicBezTo>
                    <a:pt x="318" y="153"/>
                    <a:pt x="298" y="126"/>
                    <a:pt x="291" y="86"/>
                  </a:cubicBezTo>
                  <a:lnTo>
                    <a:pt x="276" y="86"/>
                  </a:lnTo>
                  <a:lnTo>
                    <a:pt x="276" y="144"/>
                  </a:lnTo>
                  <a:lnTo>
                    <a:pt x="307" y="138"/>
                  </a:lnTo>
                  <a:lnTo>
                    <a:pt x="309" y="152"/>
                  </a:lnTo>
                  <a:close/>
                  <a:moveTo>
                    <a:pt x="327" y="16"/>
                  </a:moveTo>
                  <a:lnTo>
                    <a:pt x="276" y="16"/>
                  </a:lnTo>
                  <a:lnTo>
                    <a:pt x="276" y="37"/>
                  </a:lnTo>
                  <a:lnTo>
                    <a:pt x="327" y="37"/>
                  </a:lnTo>
                  <a:lnTo>
                    <a:pt x="327" y="16"/>
                  </a:lnTo>
                  <a:close/>
                  <a:moveTo>
                    <a:pt x="327" y="52"/>
                  </a:moveTo>
                  <a:lnTo>
                    <a:pt x="276" y="52"/>
                  </a:lnTo>
                  <a:lnTo>
                    <a:pt x="276" y="72"/>
                  </a:lnTo>
                  <a:lnTo>
                    <a:pt x="327" y="72"/>
                  </a:lnTo>
                  <a:lnTo>
                    <a:pt x="327"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8" name="Line 333"/>
            <p:cNvCxnSpPr/>
            <p:nvPr/>
          </p:nvCxnSpPr>
          <p:spPr bwMode="auto">
            <a:xfrm>
              <a:off x="3250565"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9" name="Line 334"/>
            <p:cNvCxnSpPr/>
            <p:nvPr/>
          </p:nvCxnSpPr>
          <p:spPr bwMode="auto">
            <a:xfrm>
              <a:off x="3726815"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0" name="Line 335"/>
            <p:cNvCxnSpPr/>
            <p:nvPr/>
          </p:nvCxnSpPr>
          <p:spPr bwMode="auto">
            <a:xfrm>
              <a:off x="3250565" y="498475"/>
              <a:ext cx="476250"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51" name="Freeform 336"/>
            <p:cNvSpPr>
              <a:spLocks noEditPoints="1"/>
            </p:cNvSpPr>
            <p:nvPr/>
          </p:nvSpPr>
          <p:spPr bwMode="auto">
            <a:xfrm>
              <a:off x="3401060" y="538480"/>
              <a:ext cx="162560" cy="76835"/>
            </a:xfrm>
            <a:custGeom>
              <a:avLst/>
              <a:gdLst>
                <a:gd name="T0" fmla="*/ 68 w 362"/>
                <a:gd name="T1" fmla="*/ 136 h 169"/>
                <a:gd name="T2" fmla="*/ 68 w 362"/>
                <a:gd name="T3" fmla="*/ 3 h 169"/>
                <a:gd name="T4" fmla="*/ 84 w 362"/>
                <a:gd name="T5" fmla="*/ 3 h 169"/>
                <a:gd name="T6" fmla="*/ 85 w 362"/>
                <a:gd name="T7" fmla="*/ 9 h 169"/>
                <a:gd name="T8" fmla="*/ 85 w 362"/>
                <a:gd name="T9" fmla="*/ 52 h 169"/>
                <a:gd name="T10" fmla="*/ 146 w 362"/>
                <a:gd name="T11" fmla="*/ 52 h 169"/>
                <a:gd name="T12" fmla="*/ 146 w 362"/>
                <a:gd name="T13" fmla="*/ 69 h 169"/>
                <a:gd name="T14" fmla="*/ 85 w 362"/>
                <a:gd name="T15" fmla="*/ 69 h 169"/>
                <a:gd name="T16" fmla="*/ 85 w 362"/>
                <a:gd name="T17" fmla="*/ 136 h 169"/>
                <a:gd name="T18" fmla="*/ 163 w 362"/>
                <a:gd name="T19" fmla="*/ 136 h 169"/>
                <a:gd name="T20" fmla="*/ 163 w 362"/>
                <a:gd name="T21" fmla="*/ 152 h 169"/>
                <a:gd name="T22" fmla="*/ 0 w 362"/>
                <a:gd name="T23" fmla="*/ 152 h 169"/>
                <a:gd name="T24" fmla="*/ 0 w 362"/>
                <a:gd name="T25" fmla="*/ 136 h 169"/>
                <a:gd name="T26" fmla="*/ 68 w 362"/>
                <a:gd name="T27" fmla="*/ 136 h 169"/>
                <a:gd name="T28" fmla="*/ 222 w 362"/>
                <a:gd name="T29" fmla="*/ 63 h 169"/>
                <a:gd name="T30" fmla="*/ 237 w 362"/>
                <a:gd name="T31" fmla="*/ 17 h 169"/>
                <a:gd name="T32" fmla="*/ 212 w 362"/>
                <a:gd name="T33" fmla="*/ 17 h 169"/>
                <a:gd name="T34" fmla="*/ 212 w 362"/>
                <a:gd name="T35" fmla="*/ 167 h 169"/>
                <a:gd name="T36" fmla="*/ 197 w 362"/>
                <a:gd name="T37" fmla="*/ 167 h 169"/>
                <a:gd name="T38" fmla="*/ 197 w 362"/>
                <a:gd name="T39" fmla="*/ 3 h 169"/>
                <a:gd name="T40" fmla="*/ 242 w 362"/>
                <a:gd name="T41" fmla="*/ 3 h 169"/>
                <a:gd name="T42" fmla="*/ 242 w 362"/>
                <a:gd name="T43" fmla="*/ 0 h 169"/>
                <a:gd name="T44" fmla="*/ 257 w 362"/>
                <a:gd name="T45" fmla="*/ 10 h 169"/>
                <a:gd name="T46" fmla="*/ 255 w 362"/>
                <a:gd name="T47" fmla="*/ 12 h 169"/>
                <a:gd name="T48" fmla="*/ 237 w 362"/>
                <a:gd name="T49" fmla="*/ 61 h 169"/>
                <a:gd name="T50" fmla="*/ 255 w 362"/>
                <a:gd name="T51" fmla="*/ 108 h 169"/>
                <a:gd name="T52" fmla="*/ 236 w 362"/>
                <a:gd name="T53" fmla="*/ 135 h 169"/>
                <a:gd name="T54" fmla="*/ 220 w 362"/>
                <a:gd name="T55" fmla="*/ 135 h 169"/>
                <a:gd name="T56" fmla="*/ 216 w 362"/>
                <a:gd name="T57" fmla="*/ 119 h 169"/>
                <a:gd name="T58" fmla="*/ 230 w 362"/>
                <a:gd name="T59" fmla="*/ 119 h 169"/>
                <a:gd name="T60" fmla="*/ 239 w 362"/>
                <a:gd name="T61" fmla="*/ 106 h 169"/>
                <a:gd name="T62" fmla="*/ 222 w 362"/>
                <a:gd name="T63" fmla="*/ 63 h 169"/>
                <a:gd name="T64" fmla="*/ 311 w 362"/>
                <a:gd name="T65" fmla="*/ 152 h 169"/>
                <a:gd name="T66" fmla="*/ 251 w 362"/>
                <a:gd name="T67" fmla="*/ 165 h 169"/>
                <a:gd name="T68" fmla="*/ 247 w 362"/>
                <a:gd name="T69" fmla="*/ 167 h 169"/>
                <a:gd name="T70" fmla="*/ 242 w 362"/>
                <a:gd name="T71" fmla="*/ 149 h 169"/>
                <a:gd name="T72" fmla="*/ 263 w 362"/>
                <a:gd name="T73" fmla="*/ 146 h 169"/>
                <a:gd name="T74" fmla="*/ 263 w 362"/>
                <a:gd name="T75" fmla="*/ 1 h 169"/>
                <a:gd name="T76" fmla="*/ 344 w 362"/>
                <a:gd name="T77" fmla="*/ 1 h 169"/>
                <a:gd name="T78" fmla="*/ 344 w 362"/>
                <a:gd name="T79" fmla="*/ 86 h 169"/>
                <a:gd name="T80" fmla="*/ 306 w 362"/>
                <a:gd name="T81" fmla="*/ 86 h 169"/>
                <a:gd name="T82" fmla="*/ 315 w 362"/>
                <a:gd name="T83" fmla="*/ 112 h 169"/>
                <a:gd name="T84" fmla="*/ 344 w 362"/>
                <a:gd name="T85" fmla="*/ 89 h 169"/>
                <a:gd name="T86" fmla="*/ 358 w 362"/>
                <a:gd name="T87" fmla="*/ 100 h 169"/>
                <a:gd name="T88" fmla="*/ 353 w 362"/>
                <a:gd name="T89" fmla="*/ 103 h 169"/>
                <a:gd name="T90" fmla="*/ 323 w 362"/>
                <a:gd name="T91" fmla="*/ 124 h 169"/>
                <a:gd name="T92" fmla="*/ 362 w 362"/>
                <a:gd name="T93" fmla="*/ 153 h 169"/>
                <a:gd name="T94" fmla="*/ 353 w 362"/>
                <a:gd name="T95" fmla="*/ 169 h 169"/>
                <a:gd name="T96" fmla="*/ 293 w 362"/>
                <a:gd name="T97" fmla="*/ 86 h 169"/>
                <a:gd name="T98" fmla="*/ 278 w 362"/>
                <a:gd name="T99" fmla="*/ 86 h 169"/>
                <a:gd name="T100" fmla="*/ 278 w 362"/>
                <a:gd name="T101" fmla="*/ 144 h 169"/>
                <a:gd name="T102" fmla="*/ 309 w 362"/>
                <a:gd name="T103" fmla="*/ 138 h 169"/>
                <a:gd name="T104" fmla="*/ 311 w 362"/>
                <a:gd name="T105" fmla="*/ 152 h 169"/>
                <a:gd name="T106" fmla="*/ 329 w 362"/>
                <a:gd name="T107" fmla="*/ 16 h 169"/>
                <a:gd name="T108" fmla="*/ 278 w 362"/>
                <a:gd name="T109" fmla="*/ 16 h 169"/>
                <a:gd name="T110" fmla="*/ 278 w 362"/>
                <a:gd name="T111" fmla="*/ 37 h 169"/>
                <a:gd name="T112" fmla="*/ 329 w 362"/>
                <a:gd name="T113" fmla="*/ 37 h 169"/>
                <a:gd name="T114" fmla="*/ 329 w 362"/>
                <a:gd name="T115" fmla="*/ 16 h 169"/>
                <a:gd name="T116" fmla="*/ 329 w 362"/>
                <a:gd name="T117" fmla="*/ 52 h 169"/>
                <a:gd name="T118" fmla="*/ 278 w 362"/>
                <a:gd name="T119" fmla="*/ 52 h 169"/>
                <a:gd name="T120" fmla="*/ 278 w 362"/>
                <a:gd name="T121" fmla="*/ 72 h 169"/>
                <a:gd name="T122" fmla="*/ 329 w 362"/>
                <a:gd name="T123" fmla="*/ 72 h 169"/>
                <a:gd name="T124" fmla="*/ 329 w 362"/>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169">
                  <a:moveTo>
                    <a:pt x="68" y="136"/>
                  </a:moveTo>
                  <a:lnTo>
                    <a:pt x="68" y="3"/>
                  </a:lnTo>
                  <a:lnTo>
                    <a:pt x="84" y="3"/>
                  </a:lnTo>
                  <a:cubicBezTo>
                    <a:pt x="89" y="4"/>
                    <a:pt x="89" y="6"/>
                    <a:pt x="85" y="9"/>
                  </a:cubicBezTo>
                  <a:lnTo>
                    <a:pt x="85" y="52"/>
                  </a:lnTo>
                  <a:lnTo>
                    <a:pt x="146" y="52"/>
                  </a:lnTo>
                  <a:lnTo>
                    <a:pt x="146" y="69"/>
                  </a:lnTo>
                  <a:lnTo>
                    <a:pt x="85" y="69"/>
                  </a:lnTo>
                  <a:lnTo>
                    <a:pt x="85" y="136"/>
                  </a:lnTo>
                  <a:lnTo>
                    <a:pt x="163" y="136"/>
                  </a:lnTo>
                  <a:lnTo>
                    <a:pt x="163" y="152"/>
                  </a:lnTo>
                  <a:lnTo>
                    <a:pt x="0" y="152"/>
                  </a:lnTo>
                  <a:lnTo>
                    <a:pt x="0" y="136"/>
                  </a:lnTo>
                  <a:lnTo>
                    <a:pt x="68" y="136"/>
                  </a:lnTo>
                  <a:close/>
                  <a:moveTo>
                    <a:pt x="222" y="63"/>
                  </a:moveTo>
                  <a:lnTo>
                    <a:pt x="237" y="17"/>
                  </a:lnTo>
                  <a:lnTo>
                    <a:pt x="212" y="17"/>
                  </a:lnTo>
                  <a:lnTo>
                    <a:pt x="212" y="167"/>
                  </a:lnTo>
                  <a:lnTo>
                    <a:pt x="197" y="167"/>
                  </a:lnTo>
                  <a:lnTo>
                    <a:pt x="197" y="3"/>
                  </a:lnTo>
                  <a:lnTo>
                    <a:pt x="242" y="3"/>
                  </a:lnTo>
                  <a:lnTo>
                    <a:pt x="242" y="0"/>
                  </a:lnTo>
                  <a:lnTo>
                    <a:pt x="257" y="10"/>
                  </a:lnTo>
                  <a:lnTo>
                    <a:pt x="255" y="12"/>
                  </a:lnTo>
                  <a:lnTo>
                    <a:pt x="237" y="61"/>
                  </a:lnTo>
                  <a:cubicBezTo>
                    <a:pt x="250" y="78"/>
                    <a:pt x="256" y="94"/>
                    <a:pt x="255" y="108"/>
                  </a:cubicBezTo>
                  <a:cubicBezTo>
                    <a:pt x="254" y="126"/>
                    <a:pt x="248" y="135"/>
                    <a:pt x="236" y="135"/>
                  </a:cubicBezTo>
                  <a:lnTo>
                    <a:pt x="220" y="135"/>
                  </a:lnTo>
                  <a:lnTo>
                    <a:pt x="216" y="119"/>
                  </a:lnTo>
                  <a:lnTo>
                    <a:pt x="230" y="119"/>
                  </a:lnTo>
                  <a:cubicBezTo>
                    <a:pt x="237" y="119"/>
                    <a:pt x="240" y="115"/>
                    <a:pt x="239" y="106"/>
                  </a:cubicBezTo>
                  <a:cubicBezTo>
                    <a:pt x="239" y="91"/>
                    <a:pt x="233" y="76"/>
                    <a:pt x="222" y="63"/>
                  </a:cubicBezTo>
                  <a:close/>
                  <a:moveTo>
                    <a:pt x="311" y="152"/>
                  </a:moveTo>
                  <a:lnTo>
                    <a:pt x="251" y="165"/>
                  </a:lnTo>
                  <a:cubicBezTo>
                    <a:pt x="250" y="168"/>
                    <a:pt x="248" y="169"/>
                    <a:pt x="247" y="167"/>
                  </a:cubicBezTo>
                  <a:lnTo>
                    <a:pt x="242" y="149"/>
                  </a:lnTo>
                  <a:lnTo>
                    <a:pt x="263" y="146"/>
                  </a:lnTo>
                  <a:lnTo>
                    <a:pt x="263" y="1"/>
                  </a:lnTo>
                  <a:lnTo>
                    <a:pt x="344" y="1"/>
                  </a:lnTo>
                  <a:lnTo>
                    <a:pt x="344" y="86"/>
                  </a:lnTo>
                  <a:lnTo>
                    <a:pt x="306" y="86"/>
                  </a:lnTo>
                  <a:cubicBezTo>
                    <a:pt x="308" y="93"/>
                    <a:pt x="311" y="102"/>
                    <a:pt x="315" y="112"/>
                  </a:cubicBezTo>
                  <a:cubicBezTo>
                    <a:pt x="327" y="105"/>
                    <a:pt x="337" y="97"/>
                    <a:pt x="344" y="89"/>
                  </a:cubicBezTo>
                  <a:lnTo>
                    <a:pt x="358" y="100"/>
                  </a:lnTo>
                  <a:cubicBezTo>
                    <a:pt x="360" y="103"/>
                    <a:pt x="358" y="104"/>
                    <a:pt x="353" y="103"/>
                  </a:cubicBezTo>
                  <a:cubicBezTo>
                    <a:pt x="345" y="110"/>
                    <a:pt x="335" y="117"/>
                    <a:pt x="323" y="124"/>
                  </a:cubicBezTo>
                  <a:cubicBezTo>
                    <a:pt x="330" y="134"/>
                    <a:pt x="343" y="144"/>
                    <a:pt x="362" y="153"/>
                  </a:cubicBezTo>
                  <a:lnTo>
                    <a:pt x="353" y="169"/>
                  </a:lnTo>
                  <a:cubicBezTo>
                    <a:pt x="320" y="153"/>
                    <a:pt x="300" y="126"/>
                    <a:pt x="293" y="86"/>
                  </a:cubicBezTo>
                  <a:lnTo>
                    <a:pt x="278" y="86"/>
                  </a:lnTo>
                  <a:lnTo>
                    <a:pt x="278" y="144"/>
                  </a:lnTo>
                  <a:lnTo>
                    <a:pt x="309" y="138"/>
                  </a:lnTo>
                  <a:lnTo>
                    <a:pt x="311" y="152"/>
                  </a:lnTo>
                  <a:close/>
                  <a:moveTo>
                    <a:pt x="329" y="16"/>
                  </a:moveTo>
                  <a:lnTo>
                    <a:pt x="278" y="16"/>
                  </a:lnTo>
                  <a:lnTo>
                    <a:pt x="278" y="37"/>
                  </a:lnTo>
                  <a:lnTo>
                    <a:pt x="329" y="37"/>
                  </a:lnTo>
                  <a:lnTo>
                    <a:pt x="329" y="16"/>
                  </a:lnTo>
                  <a:close/>
                  <a:moveTo>
                    <a:pt x="329" y="52"/>
                  </a:moveTo>
                  <a:lnTo>
                    <a:pt x="278" y="52"/>
                  </a:lnTo>
                  <a:lnTo>
                    <a:pt x="278" y="72"/>
                  </a:lnTo>
                  <a:lnTo>
                    <a:pt x="329" y="72"/>
                  </a:lnTo>
                  <a:lnTo>
                    <a:pt x="329"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 name="Rectangle 337"/>
            <p:cNvSpPr>
              <a:spLocks noChangeArrowheads="1"/>
            </p:cNvSpPr>
            <p:nvPr/>
          </p:nvSpPr>
          <p:spPr bwMode="auto">
            <a:xfrm>
              <a:off x="36195" y="643255"/>
              <a:ext cx="1095375" cy="4330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53" name="Freeform 338"/>
            <p:cNvSpPr>
              <a:spLocks noEditPoints="1"/>
            </p:cNvSpPr>
            <p:nvPr/>
          </p:nvSpPr>
          <p:spPr bwMode="auto">
            <a:xfrm>
              <a:off x="100965" y="677545"/>
              <a:ext cx="219710" cy="71755"/>
            </a:xfrm>
            <a:custGeom>
              <a:avLst/>
              <a:gdLst>
                <a:gd name="T0" fmla="*/ 137 w 488"/>
                <a:gd name="T1" fmla="*/ 31 h 160"/>
                <a:gd name="T2" fmla="*/ 141 w 488"/>
                <a:gd name="T3" fmla="*/ 21 h 160"/>
                <a:gd name="T4" fmla="*/ 137 w 488"/>
                <a:gd name="T5" fmla="*/ 11 h 160"/>
                <a:gd name="T6" fmla="*/ 128 w 488"/>
                <a:gd name="T7" fmla="*/ 7 h 160"/>
                <a:gd name="T8" fmla="*/ 118 w 488"/>
                <a:gd name="T9" fmla="*/ 11 h 160"/>
                <a:gd name="T10" fmla="*/ 114 w 488"/>
                <a:gd name="T11" fmla="*/ 21 h 160"/>
                <a:gd name="T12" fmla="*/ 118 w 488"/>
                <a:gd name="T13" fmla="*/ 31 h 160"/>
                <a:gd name="T14" fmla="*/ 128 w 488"/>
                <a:gd name="T15" fmla="*/ 34 h 160"/>
                <a:gd name="T16" fmla="*/ 137 w 488"/>
                <a:gd name="T17" fmla="*/ 31 h 160"/>
                <a:gd name="T18" fmla="*/ 113 w 488"/>
                <a:gd name="T19" fmla="*/ 36 h 160"/>
                <a:gd name="T20" fmla="*/ 107 w 488"/>
                <a:gd name="T21" fmla="*/ 21 h 160"/>
                <a:gd name="T22" fmla="*/ 113 w 488"/>
                <a:gd name="T23" fmla="*/ 6 h 160"/>
                <a:gd name="T24" fmla="*/ 128 w 488"/>
                <a:gd name="T25" fmla="*/ 0 h 160"/>
                <a:gd name="T26" fmla="*/ 143 w 488"/>
                <a:gd name="T27" fmla="*/ 6 h 160"/>
                <a:gd name="T28" fmla="*/ 149 w 488"/>
                <a:gd name="T29" fmla="*/ 21 h 160"/>
                <a:gd name="T30" fmla="*/ 143 w 488"/>
                <a:gd name="T31" fmla="*/ 36 h 160"/>
                <a:gd name="T32" fmla="*/ 128 w 488"/>
                <a:gd name="T33" fmla="*/ 42 h 160"/>
                <a:gd name="T34" fmla="*/ 113 w 488"/>
                <a:gd name="T35" fmla="*/ 36 h 160"/>
                <a:gd name="T36" fmla="*/ 164 w 488"/>
                <a:gd name="T37" fmla="*/ 112 h 160"/>
                <a:gd name="T38" fmla="*/ 148 w 488"/>
                <a:gd name="T39" fmla="*/ 127 h 160"/>
                <a:gd name="T40" fmla="*/ 74 w 488"/>
                <a:gd name="T41" fmla="*/ 59 h 160"/>
                <a:gd name="T42" fmla="*/ 65 w 488"/>
                <a:gd name="T43" fmla="*/ 53 h 160"/>
                <a:gd name="T44" fmla="*/ 56 w 488"/>
                <a:gd name="T45" fmla="*/ 59 h 160"/>
                <a:gd name="T46" fmla="*/ 14 w 488"/>
                <a:gd name="T47" fmla="*/ 106 h 160"/>
                <a:gd name="T48" fmla="*/ 0 w 488"/>
                <a:gd name="T49" fmla="*/ 90 h 160"/>
                <a:gd name="T50" fmla="*/ 56 w 488"/>
                <a:gd name="T51" fmla="*/ 36 h 160"/>
                <a:gd name="T52" fmla="*/ 66 w 488"/>
                <a:gd name="T53" fmla="*/ 31 h 160"/>
                <a:gd name="T54" fmla="*/ 77 w 488"/>
                <a:gd name="T55" fmla="*/ 35 h 160"/>
                <a:gd name="T56" fmla="*/ 164 w 488"/>
                <a:gd name="T57" fmla="*/ 112 h 160"/>
                <a:gd name="T58" fmla="*/ 278 w 488"/>
                <a:gd name="T59" fmla="*/ 72 h 160"/>
                <a:gd name="T60" fmla="*/ 230 w 488"/>
                <a:gd name="T61" fmla="*/ 160 h 160"/>
                <a:gd name="T62" fmla="*/ 217 w 488"/>
                <a:gd name="T63" fmla="*/ 146 h 160"/>
                <a:gd name="T64" fmla="*/ 261 w 488"/>
                <a:gd name="T65" fmla="*/ 79 h 160"/>
                <a:gd name="T66" fmla="*/ 261 w 488"/>
                <a:gd name="T67" fmla="*/ 46 h 160"/>
                <a:gd name="T68" fmla="*/ 277 w 488"/>
                <a:gd name="T69" fmla="*/ 46 h 160"/>
                <a:gd name="T70" fmla="*/ 278 w 488"/>
                <a:gd name="T71" fmla="*/ 52 h 160"/>
                <a:gd name="T72" fmla="*/ 278 w 488"/>
                <a:gd name="T73" fmla="*/ 71 h 160"/>
                <a:gd name="T74" fmla="*/ 320 w 488"/>
                <a:gd name="T75" fmla="*/ 31 h 160"/>
                <a:gd name="T76" fmla="*/ 197 w 488"/>
                <a:gd name="T77" fmla="*/ 36 h 160"/>
                <a:gd name="T78" fmla="*/ 196 w 488"/>
                <a:gd name="T79" fmla="*/ 19 h 160"/>
                <a:gd name="T80" fmla="*/ 332 w 488"/>
                <a:gd name="T81" fmla="*/ 15 h 160"/>
                <a:gd name="T82" fmla="*/ 338 w 488"/>
                <a:gd name="T83" fmla="*/ 13 h 160"/>
                <a:gd name="T84" fmla="*/ 349 w 488"/>
                <a:gd name="T85" fmla="*/ 27 h 160"/>
                <a:gd name="T86" fmla="*/ 345 w 488"/>
                <a:gd name="T87" fmla="*/ 29 h 160"/>
                <a:gd name="T88" fmla="*/ 291 w 488"/>
                <a:gd name="T89" fmla="*/ 84 h 160"/>
                <a:gd name="T90" fmla="*/ 278 w 488"/>
                <a:gd name="T91" fmla="*/ 72 h 160"/>
                <a:gd name="T92" fmla="*/ 488 w 488"/>
                <a:gd name="T93" fmla="*/ 148 h 160"/>
                <a:gd name="T94" fmla="*/ 471 w 488"/>
                <a:gd name="T95" fmla="*/ 148 h 160"/>
                <a:gd name="T96" fmla="*/ 471 w 488"/>
                <a:gd name="T97" fmla="*/ 41 h 160"/>
                <a:gd name="T98" fmla="*/ 455 w 488"/>
                <a:gd name="T99" fmla="*/ 53 h 160"/>
                <a:gd name="T100" fmla="*/ 437 w 488"/>
                <a:gd name="T101" fmla="*/ 61 h 160"/>
                <a:gd name="T102" fmla="*/ 437 w 488"/>
                <a:gd name="T103" fmla="*/ 45 h 160"/>
                <a:gd name="T104" fmla="*/ 462 w 488"/>
                <a:gd name="T105" fmla="*/ 29 h 160"/>
                <a:gd name="T106" fmla="*/ 477 w 488"/>
                <a:gd name="T107" fmla="*/ 10 h 160"/>
                <a:gd name="T108" fmla="*/ 488 w 488"/>
                <a:gd name="T109" fmla="*/ 10 h 160"/>
                <a:gd name="T110" fmla="*/ 488 w 488"/>
                <a:gd name="T111"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88" y="148"/>
                  </a:moveTo>
                  <a:lnTo>
                    <a:pt x="471" y="148"/>
                  </a:lnTo>
                  <a:lnTo>
                    <a:pt x="471" y="41"/>
                  </a:lnTo>
                  <a:cubicBezTo>
                    <a:pt x="467" y="45"/>
                    <a:pt x="462" y="49"/>
                    <a:pt x="455" y="53"/>
                  </a:cubicBezTo>
                  <a:cubicBezTo>
                    <a:pt x="449" y="57"/>
                    <a:pt x="443" y="59"/>
                    <a:pt x="437" y="61"/>
                  </a:cubicBezTo>
                  <a:lnTo>
                    <a:pt x="437" y="45"/>
                  </a:lnTo>
                  <a:cubicBezTo>
                    <a:pt x="447" y="40"/>
                    <a:pt x="455" y="35"/>
                    <a:pt x="462" y="29"/>
                  </a:cubicBezTo>
                  <a:cubicBezTo>
                    <a:pt x="469" y="23"/>
                    <a:pt x="474" y="16"/>
                    <a:pt x="477" y="10"/>
                  </a:cubicBezTo>
                  <a:lnTo>
                    <a:pt x="488" y="10"/>
                  </a:lnTo>
                  <a:lnTo>
                    <a:pt x="488" y="14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 name="Freeform 339"/>
            <p:cNvSpPr>
              <a:spLocks noEditPoints="1"/>
            </p:cNvSpPr>
            <p:nvPr/>
          </p:nvSpPr>
          <p:spPr bwMode="auto">
            <a:xfrm>
              <a:off x="477520" y="676275"/>
              <a:ext cx="563245" cy="76200"/>
            </a:xfrm>
            <a:custGeom>
              <a:avLst/>
              <a:gdLst>
                <a:gd name="T0" fmla="*/ 15 w 1250"/>
                <a:gd name="T1" fmla="*/ 168 h 168"/>
                <a:gd name="T2" fmla="*/ 67 w 1250"/>
                <a:gd name="T3" fmla="*/ 69 h 168"/>
                <a:gd name="T4" fmla="*/ 15 w 1250"/>
                <a:gd name="T5" fmla="*/ 12 h 168"/>
                <a:gd name="T6" fmla="*/ 52 w 1250"/>
                <a:gd name="T7" fmla="*/ 39 h 168"/>
                <a:gd name="T8" fmla="*/ 54 w 1250"/>
                <a:gd name="T9" fmla="*/ 140 h 168"/>
                <a:gd name="T10" fmla="*/ 112 w 1250"/>
                <a:gd name="T11" fmla="*/ 84 h 168"/>
                <a:gd name="T12" fmla="*/ 54 w 1250"/>
                <a:gd name="T13" fmla="*/ 140 h 168"/>
                <a:gd name="T14" fmla="*/ 54 w 1250"/>
                <a:gd name="T15" fmla="*/ 128 h 168"/>
                <a:gd name="T16" fmla="*/ 136 w 1250"/>
                <a:gd name="T17" fmla="*/ 151 h 168"/>
                <a:gd name="T18" fmla="*/ 100 w 1250"/>
                <a:gd name="T19" fmla="*/ 70 h 168"/>
                <a:gd name="T20" fmla="*/ 154 w 1250"/>
                <a:gd name="T21" fmla="*/ 153 h 168"/>
                <a:gd name="T22" fmla="*/ 100 w 1250"/>
                <a:gd name="T23" fmla="*/ 12 h 168"/>
                <a:gd name="T24" fmla="*/ 139 w 1250"/>
                <a:gd name="T25" fmla="*/ 54 h 168"/>
                <a:gd name="T26" fmla="*/ 139 w 1250"/>
                <a:gd name="T27" fmla="*/ 54 h 168"/>
                <a:gd name="T28" fmla="*/ 241 w 1250"/>
                <a:gd name="T29" fmla="*/ 132 h 168"/>
                <a:gd name="T30" fmla="*/ 220 w 1250"/>
                <a:gd name="T31" fmla="*/ 132 h 168"/>
                <a:gd name="T32" fmla="*/ 292 w 1250"/>
                <a:gd name="T33" fmla="*/ 41 h 168"/>
                <a:gd name="T34" fmla="*/ 222 w 1250"/>
                <a:gd name="T35" fmla="*/ 66 h 168"/>
                <a:gd name="T36" fmla="*/ 316 w 1250"/>
                <a:gd name="T37" fmla="*/ 53 h 168"/>
                <a:gd name="T38" fmla="*/ 500 w 1250"/>
                <a:gd name="T39" fmla="*/ 139 h 168"/>
                <a:gd name="T40" fmla="*/ 419 w 1250"/>
                <a:gd name="T41" fmla="*/ 93 h 168"/>
                <a:gd name="T42" fmla="*/ 424 w 1250"/>
                <a:gd name="T43" fmla="*/ 30 h 168"/>
                <a:gd name="T44" fmla="*/ 499 w 1250"/>
                <a:gd name="T45" fmla="*/ 75 h 168"/>
                <a:gd name="T46" fmla="*/ 438 w 1250"/>
                <a:gd name="T47" fmla="*/ 66 h 168"/>
                <a:gd name="T48" fmla="*/ 484 w 1250"/>
                <a:gd name="T49" fmla="*/ 40 h 168"/>
                <a:gd name="T50" fmla="*/ 428 w 1250"/>
                <a:gd name="T51" fmla="*/ 114 h 168"/>
                <a:gd name="T52" fmla="*/ 493 w 1250"/>
                <a:gd name="T53" fmla="*/ 114 h 168"/>
                <a:gd name="T54" fmla="*/ 610 w 1250"/>
                <a:gd name="T55" fmla="*/ 109 h 168"/>
                <a:gd name="T56" fmla="*/ 610 w 1250"/>
                <a:gd name="T57" fmla="*/ 109 h 168"/>
                <a:gd name="T58" fmla="*/ 751 w 1250"/>
                <a:gd name="T59" fmla="*/ 168 h 168"/>
                <a:gd name="T60" fmla="*/ 803 w 1250"/>
                <a:gd name="T61" fmla="*/ 69 h 168"/>
                <a:gd name="T62" fmla="*/ 751 w 1250"/>
                <a:gd name="T63" fmla="*/ 12 h 168"/>
                <a:gd name="T64" fmla="*/ 788 w 1250"/>
                <a:gd name="T65" fmla="*/ 39 h 168"/>
                <a:gd name="T66" fmla="*/ 790 w 1250"/>
                <a:gd name="T67" fmla="*/ 140 h 168"/>
                <a:gd name="T68" fmla="*/ 848 w 1250"/>
                <a:gd name="T69" fmla="*/ 84 h 168"/>
                <a:gd name="T70" fmla="*/ 790 w 1250"/>
                <a:gd name="T71" fmla="*/ 140 h 168"/>
                <a:gd name="T72" fmla="*/ 790 w 1250"/>
                <a:gd name="T73" fmla="*/ 128 h 168"/>
                <a:gd name="T74" fmla="*/ 872 w 1250"/>
                <a:gd name="T75" fmla="*/ 151 h 168"/>
                <a:gd name="T76" fmla="*/ 836 w 1250"/>
                <a:gd name="T77" fmla="*/ 70 h 168"/>
                <a:gd name="T78" fmla="*/ 890 w 1250"/>
                <a:gd name="T79" fmla="*/ 153 h 168"/>
                <a:gd name="T80" fmla="*/ 836 w 1250"/>
                <a:gd name="T81" fmla="*/ 12 h 168"/>
                <a:gd name="T82" fmla="*/ 875 w 1250"/>
                <a:gd name="T83" fmla="*/ 54 h 168"/>
                <a:gd name="T84" fmla="*/ 875 w 1250"/>
                <a:gd name="T85" fmla="*/ 54 h 168"/>
                <a:gd name="T86" fmla="*/ 1030 w 1250"/>
                <a:gd name="T87" fmla="*/ 128 h 168"/>
                <a:gd name="T88" fmla="*/ 997 w 1250"/>
                <a:gd name="T89" fmla="*/ 72 h 168"/>
                <a:gd name="T90" fmla="*/ 1007 w 1250"/>
                <a:gd name="T91" fmla="*/ 32 h 168"/>
                <a:gd name="T92" fmla="*/ 971 w 1250"/>
                <a:gd name="T93" fmla="*/ 30 h 168"/>
                <a:gd name="T94" fmla="*/ 1042 w 1250"/>
                <a:gd name="T95" fmla="*/ 72 h 168"/>
                <a:gd name="T96" fmla="*/ 1043 w 1250"/>
                <a:gd name="T97" fmla="*/ 138 h 168"/>
                <a:gd name="T98" fmla="*/ 973 w 1250"/>
                <a:gd name="T99" fmla="*/ 104 h 168"/>
                <a:gd name="T100" fmla="*/ 1202 w 1250"/>
                <a:gd name="T101" fmla="*/ 20 h 168"/>
                <a:gd name="T102" fmla="*/ 1250 w 1250"/>
                <a:gd name="T103" fmla="*/ 117 h 168"/>
                <a:gd name="T104" fmla="*/ 1209 w 1250"/>
                <a:gd name="T105" fmla="*/ 117 h 168"/>
                <a:gd name="T106" fmla="*/ 1161 w 1250"/>
                <a:gd name="T107"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0"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moveTo>
                    <a:pt x="610" y="109"/>
                  </a:moveTo>
                  <a:lnTo>
                    <a:pt x="610" y="92"/>
                  </a:lnTo>
                  <a:lnTo>
                    <a:pt x="662" y="92"/>
                  </a:lnTo>
                  <a:lnTo>
                    <a:pt x="662" y="109"/>
                  </a:lnTo>
                  <a:lnTo>
                    <a:pt x="610" y="109"/>
                  </a:lnTo>
                  <a:close/>
                  <a:moveTo>
                    <a:pt x="788" y="69"/>
                  </a:moveTo>
                  <a:lnTo>
                    <a:pt x="788" y="66"/>
                  </a:lnTo>
                  <a:lnTo>
                    <a:pt x="751" y="66"/>
                  </a:lnTo>
                  <a:lnTo>
                    <a:pt x="751" y="168"/>
                  </a:lnTo>
                  <a:lnTo>
                    <a:pt x="736" y="168"/>
                  </a:lnTo>
                  <a:lnTo>
                    <a:pt x="736" y="0"/>
                  </a:lnTo>
                  <a:lnTo>
                    <a:pt x="803" y="0"/>
                  </a:lnTo>
                  <a:lnTo>
                    <a:pt x="803" y="69"/>
                  </a:lnTo>
                  <a:lnTo>
                    <a:pt x="788" y="69"/>
                  </a:lnTo>
                  <a:close/>
                  <a:moveTo>
                    <a:pt x="788" y="27"/>
                  </a:moveTo>
                  <a:lnTo>
                    <a:pt x="788" y="12"/>
                  </a:lnTo>
                  <a:lnTo>
                    <a:pt x="751" y="12"/>
                  </a:lnTo>
                  <a:lnTo>
                    <a:pt x="751" y="27"/>
                  </a:lnTo>
                  <a:lnTo>
                    <a:pt x="788" y="27"/>
                  </a:lnTo>
                  <a:close/>
                  <a:moveTo>
                    <a:pt x="788" y="54"/>
                  </a:moveTo>
                  <a:lnTo>
                    <a:pt x="788" y="39"/>
                  </a:lnTo>
                  <a:lnTo>
                    <a:pt x="751" y="39"/>
                  </a:lnTo>
                  <a:lnTo>
                    <a:pt x="751" y="54"/>
                  </a:lnTo>
                  <a:lnTo>
                    <a:pt x="788" y="54"/>
                  </a:lnTo>
                  <a:close/>
                  <a:moveTo>
                    <a:pt x="790" y="140"/>
                  </a:moveTo>
                  <a:lnTo>
                    <a:pt x="790" y="150"/>
                  </a:lnTo>
                  <a:lnTo>
                    <a:pt x="777" y="150"/>
                  </a:lnTo>
                  <a:lnTo>
                    <a:pt x="777" y="84"/>
                  </a:lnTo>
                  <a:lnTo>
                    <a:pt x="848" y="84"/>
                  </a:lnTo>
                  <a:lnTo>
                    <a:pt x="848" y="146"/>
                  </a:lnTo>
                  <a:lnTo>
                    <a:pt x="836" y="146"/>
                  </a:lnTo>
                  <a:lnTo>
                    <a:pt x="836" y="140"/>
                  </a:lnTo>
                  <a:lnTo>
                    <a:pt x="790" y="140"/>
                  </a:lnTo>
                  <a:close/>
                  <a:moveTo>
                    <a:pt x="836" y="128"/>
                  </a:moveTo>
                  <a:lnTo>
                    <a:pt x="836" y="96"/>
                  </a:lnTo>
                  <a:lnTo>
                    <a:pt x="790" y="96"/>
                  </a:lnTo>
                  <a:lnTo>
                    <a:pt x="790" y="128"/>
                  </a:lnTo>
                  <a:lnTo>
                    <a:pt x="836" y="128"/>
                  </a:lnTo>
                  <a:close/>
                  <a:moveTo>
                    <a:pt x="861" y="165"/>
                  </a:moveTo>
                  <a:lnTo>
                    <a:pt x="857" y="151"/>
                  </a:lnTo>
                  <a:lnTo>
                    <a:pt x="872" y="151"/>
                  </a:lnTo>
                  <a:cubicBezTo>
                    <a:pt x="874" y="151"/>
                    <a:pt x="875" y="150"/>
                    <a:pt x="875" y="149"/>
                  </a:cubicBezTo>
                  <a:lnTo>
                    <a:pt x="875" y="66"/>
                  </a:lnTo>
                  <a:lnTo>
                    <a:pt x="836" y="66"/>
                  </a:lnTo>
                  <a:lnTo>
                    <a:pt x="836" y="70"/>
                  </a:lnTo>
                  <a:lnTo>
                    <a:pt x="821" y="70"/>
                  </a:lnTo>
                  <a:lnTo>
                    <a:pt x="821" y="0"/>
                  </a:lnTo>
                  <a:lnTo>
                    <a:pt x="890" y="0"/>
                  </a:lnTo>
                  <a:lnTo>
                    <a:pt x="890" y="153"/>
                  </a:lnTo>
                  <a:cubicBezTo>
                    <a:pt x="890" y="161"/>
                    <a:pt x="886" y="165"/>
                    <a:pt x="878" y="165"/>
                  </a:cubicBezTo>
                  <a:lnTo>
                    <a:pt x="861" y="165"/>
                  </a:lnTo>
                  <a:close/>
                  <a:moveTo>
                    <a:pt x="875" y="12"/>
                  </a:moveTo>
                  <a:lnTo>
                    <a:pt x="836" y="12"/>
                  </a:lnTo>
                  <a:lnTo>
                    <a:pt x="836" y="27"/>
                  </a:lnTo>
                  <a:lnTo>
                    <a:pt x="875" y="27"/>
                  </a:lnTo>
                  <a:lnTo>
                    <a:pt x="875" y="12"/>
                  </a:lnTo>
                  <a:close/>
                  <a:moveTo>
                    <a:pt x="875" y="54"/>
                  </a:moveTo>
                  <a:lnTo>
                    <a:pt x="875" y="39"/>
                  </a:lnTo>
                  <a:lnTo>
                    <a:pt x="836" y="39"/>
                  </a:lnTo>
                  <a:lnTo>
                    <a:pt x="836" y="54"/>
                  </a:lnTo>
                  <a:lnTo>
                    <a:pt x="875" y="54"/>
                  </a:lnTo>
                  <a:close/>
                  <a:moveTo>
                    <a:pt x="973" y="104"/>
                  </a:moveTo>
                  <a:cubicBezTo>
                    <a:pt x="973" y="114"/>
                    <a:pt x="976" y="121"/>
                    <a:pt x="981" y="126"/>
                  </a:cubicBezTo>
                  <a:cubicBezTo>
                    <a:pt x="987" y="132"/>
                    <a:pt x="996" y="135"/>
                    <a:pt x="1007" y="135"/>
                  </a:cubicBezTo>
                  <a:cubicBezTo>
                    <a:pt x="1017" y="135"/>
                    <a:pt x="1025" y="133"/>
                    <a:pt x="1030" y="128"/>
                  </a:cubicBezTo>
                  <a:cubicBezTo>
                    <a:pt x="1034" y="123"/>
                    <a:pt x="1037" y="118"/>
                    <a:pt x="1037" y="112"/>
                  </a:cubicBezTo>
                  <a:cubicBezTo>
                    <a:pt x="1037" y="104"/>
                    <a:pt x="1034" y="98"/>
                    <a:pt x="1030" y="93"/>
                  </a:cubicBezTo>
                  <a:cubicBezTo>
                    <a:pt x="1025" y="89"/>
                    <a:pt x="1014" y="87"/>
                    <a:pt x="997" y="88"/>
                  </a:cubicBezTo>
                  <a:lnTo>
                    <a:pt x="997" y="72"/>
                  </a:lnTo>
                  <a:cubicBezTo>
                    <a:pt x="1013" y="71"/>
                    <a:pt x="1024" y="69"/>
                    <a:pt x="1028" y="64"/>
                  </a:cubicBezTo>
                  <a:cubicBezTo>
                    <a:pt x="1032" y="60"/>
                    <a:pt x="1034" y="56"/>
                    <a:pt x="1034" y="51"/>
                  </a:cubicBezTo>
                  <a:cubicBezTo>
                    <a:pt x="1034" y="46"/>
                    <a:pt x="1032" y="42"/>
                    <a:pt x="1028" y="38"/>
                  </a:cubicBezTo>
                  <a:cubicBezTo>
                    <a:pt x="1024" y="34"/>
                    <a:pt x="1017" y="32"/>
                    <a:pt x="1007" y="32"/>
                  </a:cubicBezTo>
                  <a:cubicBezTo>
                    <a:pt x="997" y="32"/>
                    <a:pt x="989" y="35"/>
                    <a:pt x="983" y="41"/>
                  </a:cubicBezTo>
                  <a:cubicBezTo>
                    <a:pt x="980" y="44"/>
                    <a:pt x="978" y="50"/>
                    <a:pt x="977" y="57"/>
                  </a:cubicBezTo>
                  <a:lnTo>
                    <a:pt x="956" y="57"/>
                  </a:lnTo>
                  <a:cubicBezTo>
                    <a:pt x="958" y="47"/>
                    <a:pt x="963" y="38"/>
                    <a:pt x="971" y="30"/>
                  </a:cubicBezTo>
                  <a:cubicBezTo>
                    <a:pt x="979" y="21"/>
                    <a:pt x="991" y="17"/>
                    <a:pt x="1007" y="17"/>
                  </a:cubicBezTo>
                  <a:cubicBezTo>
                    <a:pt x="1023" y="17"/>
                    <a:pt x="1034" y="20"/>
                    <a:pt x="1041" y="27"/>
                  </a:cubicBezTo>
                  <a:cubicBezTo>
                    <a:pt x="1048" y="34"/>
                    <a:pt x="1051" y="42"/>
                    <a:pt x="1051" y="51"/>
                  </a:cubicBezTo>
                  <a:cubicBezTo>
                    <a:pt x="1051" y="59"/>
                    <a:pt x="1048" y="66"/>
                    <a:pt x="1042" y="72"/>
                  </a:cubicBezTo>
                  <a:cubicBezTo>
                    <a:pt x="1039" y="75"/>
                    <a:pt x="1035" y="77"/>
                    <a:pt x="1030" y="79"/>
                  </a:cubicBezTo>
                  <a:cubicBezTo>
                    <a:pt x="1036" y="81"/>
                    <a:pt x="1041" y="83"/>
                    <a:pt x="1044" y="87"/>
                  </a:cubicBezTo>
                  <a:cubicBezTo>
                    <a:pt x="1051" y="93"/>
                    <a:pt x="1054" y="101"/>
                    <a:pt x="1054" y="111"/>
                  </a:cubicBezTo>
                  <a:cubicBezTo>
                    <a:pt x="1054" y="122"/>
                    <a:pt x="1050" y="131"/>
                    <a:pt x="1043" y="138"/>
                  </a:cubicBezTo>
                  <a:cubicBezTo>
                    <a:pt x="1035" y="146"/>
                    <a:pt x="1023" y="150"/>
                    <a:pt x="1007" y="150"/>
                  </a:cubicBezTo>
                  <a:cubicBezTo>
                    <a:pt x="989" y="150"/>
                    <a:pt x="976" y="146"/>
                    <a:pt x="968" y="138"/>
                  </a:cubicBezTo>
                  <a:cubicBezTo>
                    <a:pt x="960" y="130"/>
                    <a:pt x="955" y="118"/>
                    <a:pt x="953" y="104"/>
                  </a:cubicBezTo>
                  <a:lnTo>
                    <a:pt x="973" y="104"/>
                  </a:lnTo>
                  <a:close/>
                  <a:moveTo>
                    <a:pt x="1209" y="117"/>
                  </a:moveTo>
                  <a:lnTo>
                    <a:pt x="1143" y="117"/>
                  </a:lnTo>
                  <a:lnTo>
                    <a:pt x="1143" y="102"/>
                  </a:lnTo>
                  <a:lnTo>
                    <a:pt x="1202" y="20"/>
                  </a:lnTo>
                  <a:lnTo>
                    <a:pt x="1226" y="20"/>
                  </a:lnTo>
                  <a:lnTo>
                    <a:pt x="1226" y="102"/>
                  </a:lnTo>
                  <a:lnTo>
                    <a:pt x="1250" y="102"/>
                  </a:lnTo>
                  <a:lnTo>
                    <a:pt x="1250" y="117"/>
                  </a:lnTo>
                  <a:lnTo>
                    <a:pt x="1226" y="117"/>
                  </a:lnTo>
                  <a:lnTo>
                    <a:pt x="1226" y="148"/>
                  </a:lnTo>
                  <a:lnTo>
                    <a:pt x="1209" y="148"/>
                  </a:lnTo>
                  <a:lnTo>
                    <a:pt x="1209" y="117"/>
                  </a:lnTo>
                  <a:close/>
                  <a:moveTo>
                    <a:pt x="1209" y="102"/>
                  </a:moveTo>
                  <a:lnTo>
                    <a:pt x="1209" y="38"/>
                  </a:lnTo>
                  <a:lnTo>
                    <a:pt x="1208" y="38"/>
                  </a:lnTo>
                  <a:lnTo>
                    <a:pt x="1161" y="102"/>
                  </a:lnTo>
                  <a:lnTo>
                    <a:pt x="1209" y="10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 name="Freeform 340"/>
            <p:cNvSpPr>
              <a:spLocks noEditPoints="1"/>
            </p:cNvSpPr>
            <p:nvPr/>
          </p:nvSpPr>
          <p:spPr bwMode="auto">
            <a:xfrm>
              <a:off x="100965" y="821690"/>
              <a:ext cx="231140" cy="72390"/>
            </a:xfrm>
            <a:custGeom>
              <a:avLst/>
              <a:gdLst>
                <a:gd name="T0" fmla="*/ 141 w 513"/>
                <a:gd name="T1" fmla="*/ 21 h 160"/>
                <a:gd name="T2" fmla="*/ 128 w 513"/>
                <a:gd name="T3" fmla="*/ 7 h 160"/>
                <a:gd name="T4" fmla="*/ 114 w 513"/>
                <a:gd name="T5" fmla="*/ 21 h 160"/>
                <a:gd name="T6" fmla="*/ 128 w 513"/>
                <a:gd name="T7" fmla="*/ 34 h 160"/>
                <a:gd name="T8" fmla="*/ 113 w 513"/>
                <a:gd name="T9" fmla="*/ 36 h 160"/>
                <a:gd name="T10" fmla="*/ 113 w 513"/>
                <a:gd name="T11" fmla="*/ 6 h 160"/>
                <a:gd name="T12" fmla="*/ 143 w 513"/>
                <a:gd name="T13" fmla="*/ 6 h 160"/>
                <a:gd name="T14" fmla="*/ 143 w 513"/>
                <a:gd name="T15" fmla="*/ 36 h 160"/>
                <a:gd name="T16" fmla="*/ 113 w 513"/>
                <a:gd name="T17" fmla="*/ 36 h 160"/>
                <a:gd name="T18" fmla="*/ 148 w 513"/>
                <a:gd name="T19" fmla="*/ 127 h 160"/>
                <a:gd name="T20" fmla="*/ 65 w 513"/>
                <a:gd name="T21" fmla="*/ 53 h 160"/>
                <a:gd name="T22" fmla="*/ 14 w 513"/>
                <a:gd name="T23" fmla="*/ 106 h 160"/>
                <a:gd name="T24" fmla="*/ 56 w 513"/>
                <a:gd name="T25" fmla="*/ 36 h 160"/>
                <a:gd name="T26" fmla="*/ 77 w 513"/>
                <a:gd name="T27" fmla="*/ 35 h 160"/>
                <a:gd name="T28" fmla="*/ 278 w 513"/>
                <a:gd name="T29" fmla="*/ 72 h 160"/>
                <a:gd name="T30" fmla="*/ 217 w 513"/>
                <a:gd name="T31" fmla="*/ 146 h 160"/>
                <a:gd name="T32" fmla="*/ 261 w 513"/>
                <a:gd name="T33" fmla="*/ 46 h 160"/>
                <a:gd name="T34" fmla="*/ 278 w 513"/>
                <a:gd name="T35" fmla="*/ 52 h 160"/>
                <a:gd name="T36" fmla="*/ 320 w 513"/>
                <a:gd name="T37" fmla="*/ 31 h 160"/>
                <a:gd name="T38" fmla="*/ 196 w 513"/>
                <a:gd name="T39" fmla="*/ 19 h 160"/>
                <a:gd name="T40" fmla="*/ 338 w 513"/>
                <a:gd name="T41" fmla="*/ 13 h 160"/>
                <a:gd name="T42" fmla="*/ 345 w 513"/>
                <a:gd name="T43" fmla="*/ 29 h 160"/>
                <a:gd name="T44" fmla="*/ 278 w 513"/>
                <a:gd name="T45" fmla="*/ 72 h 160"/>
                <a:gd name="T46" fmla="*/ 513 w 513"/>
                <a:gd name="T47" fmla="*/ 148 h 160"/>
                <a:gd name="T48" fmla="*/ 424 w 513"/>
                <a:gd name="T49" fmla="*/ 137 h 160"/>
                <a:gd name="T50" fmla="*/ 457 w 513"/>
                <a:gd name="T51" fmla="*/ 98 h 160"/>
                <a:gd name="T52" fmla="*/ 496 w 513"/>
                <a:gd name="T53" fmla="*/ 48 h 160"/>
                <a:gd name="T54" fmla="*/ 470 w 513"/>
                <a:gd name="T55" fmla="*/ 24 h 160"/>
                <a:gd name="T56" fmla="*/ 443 w 513"/>
                <a:gd name="T57" fmla="*/ 52 h 160"/>
                <a:gd name="T58" fmla="*/ 439 w 513"/>
                <a:gd name="T59" fmla="*/ 21 h 160"/>
                <a:gd name="T60" fmla="*/ 501 w 513"/>
                <a:gd name="T61" fmla="*/ 21 h 160"/>
                <a:gd name="T62" fmla="*/ 510 w 513"/>
                <a:gd name="T63" fmla="*/ 65 h 160"/>
                <a:gd name="T64" fmla="*/ 472 w 513"/>
                <a:gd name="T65" fmla="*/ 106 h 160"/>
                <a:gd name="T66" fmla="*/ 446 w 513"/>
                <a:gd name="T67"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513" y="132"/>
                  </a:moveTo>
                  <a:lnTo>
                    <a:pt x="513" y="148"/>
                  </a:lnTo>
                  <a:lnTo>
                    <a:pt x="422" y="148"/>
                  </a:lnTo>
                  <a:cubicBezTo>
                    <a:pt x="422" y="144"/>
                    <a:pt x="423" y="141"/>
                    <a:pt x="424" y="137"/>
                  </a:cubicBezTo>
                  <a:cubicBezTo>
                    <a:pt x="427" y="131"/>
                    <a:pt x="430" y="124"/>
                    <a:pt x="435" y="118"/>
                  </a:cubicBezTo>
                  <a:cubicBezTo>
                    <a:pt x="440" y="112"/>
                    <a:pt x="448" y="106"/>
                    <a:pt x="457" y="98"/>
                  </a:cubicBezTo>
                  <a:cubicBezTo>
                    <a:pt x="472" y="85"/>
                    <a:pt x="483" y="76"/>
                    <a:pt x="488" y="68"/>
                  </a:cubicBezTo>
                  <a:cubicBezTo>
                    <a:pt x="493" y="61"/>
                    <a:pt x="496" y="55"/>
                    <a:pt x="496" y="48"/>
                  </a:cubicBezTo>
                  <a:cubicBezTo>
                    <a:pt x="496" y="42"/>
                    <a:pt x="493" y="36"/>
                    <a:pt x="488" y="31"/>
                  </a:cubicBezTo>
                  <a:cubicBezTo>
                    <a:pt x="484" y="27"/>
                    <a:pt x="477" y="24"/>
                    <a:pt x="470" y="24"/>
                  </a:cubicBezTo>
                  <a:cubicBezTo>
                    <a:pt x="462" y="24"/>
                    <a:pt x="455" y="27"/>
                    <a:pt x="450" y="32"/>
                  </a:cubicBezTo>
                  <a:cubicBezTo>
                    <a:pt x="445" y="37"/>
                    <a:pt x="443" y="43"/>
                    <a:pt x="443" y="52"/>
                  </a:cubicBezTo>
                  <a:lnTo>
                    <a:pt x="425" y="50"/>
                  </a:lnTo>
                  <a:cubicBezTo>
                    <a:pt x="427" y="37"/>
                    <a:pt x="431" y="27"/>
                    <a:pt x="439" y="21"/>
                  </a:cubicBezTo>
                  <a:cubicBezTo>
                    <a:pt x="447" y="14"/>
                    <a:pt x="457" y="10"/>
                    <a:pt x="470" y="10"/>
                  </a:cubicBezTo>
                  <a:cubicBezTo>
                    <a:pt x="483" y="10"/>
                    <a:pt x="494" y="14"/>
                    <a:pt x="501" y="21"/>
                  </a:cubicBezTo>
                  <a:cubicBezTo>
                    <a:pt x="509" y="29"/>
                    <a:pt x="513" y="38"/>
                    <a:pt x="513" y="49"/>
                  </a:cubicBezTo>
                  <a:cubicBezTo>
                    <a:pt x="513" y="54"/>
                    <a:pt x="512" y="60"/>
                    <a:pt x="510" y="65"/>
                  </a:cubicBezTo>
                  <a:cubicBezTo>
                    <a:pt x="507" y="70"/>
                    <a:pt x="504" y="76"/>
                    <a:pt x="498" y="82"/>
                  </a:cubicBezTo>
                  <a:cubicBezTo>
                    <a:pt x="493" y="88"/>
                    <a:pt x="484" y="96"/>
                    <a:pt x="472" y="106"/>
                  </a:cubicBezTo>
                  <a:cubicBezTo>
                    <a:pt x="462" y="114"/>
                    <a:pt x="456" y="120"/>
                    <a:pt x="453" y="123"/>
                  </a:cubicBezTo>
                  <a:cubicBezTo>
                    <a:pt x="450" y="126"/>
                    <a:pt x="448" y="129"/>
                    <a:pt x="446" y="132"/>
                  </a:cubicBezTo>
                  <a:lnTo>
                    <a:pt x="513" y="13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 name="Freeform 341"/>
            <p:cNvSpPr>
              <a:spLocks noEditPoints="1"/>
            </p:cNvSpPr>
            <p:nvPr/>
          </p:nvSpPr>
          <p:spPr bwMode="auto">
            <a:xfrm>
              <a:off x="477520" y="821055"/>
              <a:ext cx="561975" cy="75565"/>
            </a:xfrm>
            <a:custGeom>
              <a:avLst/>
              <a:gdLst>
                <a:gd name="T0" fmla="*/ 15 w 1248"/>
                <a:gd name="T1" fmla="*/ 168 h 168"/>
                <a:gd name="T2" fmla="*/ 67 w 1248"/>
                <a:gd name="T3" fmla="*/ 69 h 168"/>
                <a:gd name="T4" fmla="*/ 15 w 1248"/>
                <a:gd name="T5" fmla="*/ 12 h 168"/>
                <a:gd name="T6" fmla="*/ 52 w 1248"/>
                <a:gd name="T7" fmla="*/ 39 h 168"/>
                <a:gd name="T8" fmla="*/ 54 w 1248"/>
                <a:gd name="T9" fmla="*/ 140 h 168"/>
                <a:gd name="T10" fmla="*/ 112 w 1248"/>
                <a:gd name="T11" fmla="*/ 84 h 168"/>
                <a:gd name="T12" fmla="*/ 54 w 1248"/>
                <a:gd name="T13" fmla="*/ 140 h 168"/>
                <a:gd name="T14" fmla="*/ 54 w 1248"/>
                <a:gd name="T15" fmla="*/ 128 h 168"/>
                <a:gd name="T16" fmla="*/ 136 w 1248"/>
                <a:gd name="T17" fmla="*/ 151 h 168"/>
                <a:gd name="T18" fmla="*/ 100 w 1248"/>
                <a:gd name="T19" fmla="*/ 70 h 168"/>
                <a:gd name="T20" fmla="*/ 154 w 1248"/>
                <a:gd name="T21" fmla="*/ 153 h 168"/>
                <a:gd name="T22" fmla="*/ 100 w 1248"/>
                <a:gd name="T23" fmla="*/ 12 h 168"/>
                <a:gd name="T24" fmla="*/ 139 w 1248"/>
                <a:gd name="T25" fmla="*/ 54 h 168"/>
                <a:gd name="T26" fmla="*/ 139 w 1248"/>
                <a:gd name="T27" fmla="*/ 54 h 168"/>
                <a:gd name="T28" fmla="*/ 241 w 1248"/>
                <a:gd name="T29" fmla="*/ 132 h 168"/>
                <a:gd name="T30" fmla="*/ 220 w 1248"/>
                <a:gd name="T31" fmla="*/ 132 h 168"/>
                <a:gd name="T32" fmla="*/ 292 w 1248"/>
                <a:gd name="T33" fmla="*/ 41 h 168"/>
                <a:gd name="T34" fmla="*/ 222 w 1248"/>
                <a:gd name="T35" fmla="*/ 66 h 168"/>
                <a:gd name="T36" fmla="*/ 316 w 1248"/>
                <a:gd name="T37" fmla="*/ 53 h 168"/>
                <a:gd name="T38" fmla="*/ 409 w 1248"/>
                <a:gd name="T39" fmla="*/ 63 h 168"/>
                <a:gd name="T40" fmla="*/ 511 w 1248"/>
                <a:gd name="T41" fmla="*/ 84 h 168"/>
                <a:gd name="T42" fmla="*/ 412 w 1248"/>
                <a:gd name="T43" fmla="*/ 117 h 168"/>
                <a:gd name="T44" fmla="*/ 483 w 1248"/>
                <a:gd name="T45" fmla="*/ 125 h 168"/>
                <a:gd name="T46" fmla="*/ 427 w 1248"/>
                <a:gd name="T47" fmla="*/ 63 h 168"/>
                <a:gd name="T48" fmla="*/ 491 w 1248"/>
                <a:gd name="T49" fmla="*/ 61 h 168"/>
                <a:gd name="T50" fmla="*/ 610 w 1248"/>
                <a:gd name="T51" fmla="*/ 109 h 168"/>
                <a:gd name="T52" fmla="*/ 610 w 1248"/>
                <a:gd name="T53" fmla="*/ 109 h 168"/>
                <a:gd name="T54" fmla="*/ 751 w 1248"/>
                <a:gd name="T55" fmla="*/ 168 h 168"/>
                <a:gd name="T56" fmla="*/ 803 w 1248"/>
                <a:gd name="T57" fmla="*/ 69 h 168"/>
                <a:gd name="T58" fmla="*/ 751 w 1248"/>
                <a:gd name="T59" fmla="*/ 12 h 168"/>
                <a:gd name="T60" fmla="*/ 788 w 1248"/>
                <a:gd name="T61" fmla="*/ 39 h 168"/>
                <a:gd name="T62" fmla="*/ 790 w 1248"/>
                <a:gd name="T63" fmla="*/ 140 h 168"/>
                <a:gd name="T64" fmla="*/ 848 w 1248"/>
                <a:gd name="T65" fmla="*/ 84 h 168"/>
                <a:gd name="T66" fmla="*/ 790 w 1248"/>
                <a:gd name="T67" fmla="*/ 140 h 168"/>
                <a:gd name="T68" fmla="*/ 790 w 1248"/>
                <a:gd name="T69" fmla="*/ 128 h 168"/>
                <a:gd name="T70" fmla="*/ 872 w 1248"/>
                <a:gd name="T71" fmla="*/ 151 h 168"/>
                <a:gd name="T72" fmla="*/ 836 w 1248"/>
                <a:gd name="T73" fmla="*/ 70 h 168"/>
                <a:gd name="T74" fmla="*/ 890 w 1248"/>
                <a:gd name="T75" fmla="*/ 153 h 168"/>
                <a:gd name="T76" fmla="*/ 836 w 1248"/>
                <a:gd name="T77" fmla="*/ 12 h 168"/>
                <a:gd name="T78" fmla="*/ 875 w 1248"/>
                <a:gd name="T79" fmla="*/ 54 h 168"/>
                <a:gd name="T80" fmla="*/ 875 w 1248"/>
                <a:gd name="T81" fmla="*/ 54 h 168"/>
                <a:gd name="T82" fmla="*/ 1030 w 1248"/>
                <a:gd name="T83" fmla="*/ 128 h 168"/>
                <a:gd name="T84" fmla="*/ 997 w 1248"/>
                <a:gd name="T85" fmla="*/ 72 h 168"/>
                <a:gd name="T86" fmla="*/ 1007 w 1248"/>
                <a:gd name="T87" fmla="*/ 32 h 168"/>
                <a:gd name="T88" fmla="*/ 971 w 1248"/>
                <a:gd name="T89" fmla="*/ 30 h 168"/>
                <a:gd name="T90" fmla="*/ 1042 w 1248"/>
                <a:gd name="T91" fmla="*/ 72 h 168"/>
                <a:gd name="T92" fmla="*/ 1043 w 1248"/>
                <a:gd name="T93" fmla="*/ 138 h 168"/>
                <a:gd name="T94" fmla="*/ 973 w 1248"/>
                <a:gd name="T95" fmla="*/ 104 h 168"/>
                <a:gd name="T96" fmla="*/ 1242 w 1248"/>
                <a:gd name="T97" fmla="*/ 36 h 168"/>
                <a:gd name="T98" fmla="*/ 1236 w 1248"/>
                <a:gd name="T99" fmla="*/ 74 h 168"/>
                <a:gd name="T100" fmla="*/ 1162 w 1248"/>
                <a:gd name="T101" fmla="*/ 138 h 168"/>
                <a:gd name="T102" fmla="*/ 1196 w 1248"/>
                <a:gd name="T103" fmla="*/ 134 h 168"/>
                <a:gd name="T104" fmla="*/ 1200 w 1248"/>
                <a:gd name="T105" fmla="*/ 7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8"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moveTo>
                    <a:pt x="610" y="109"/>
                  </a:moveTo>
                  <a:lnTo>
                    <a:pt x="610" y="92"/>
                  </a:lnTo>
                  <a:lnTo>
                    <a:pt x="662" y="92"/>
                  </a:lnTo>
                  <a:lnTo>
                    <a:pt x="662" y="109"/>
                  </a:lnTo>
                  <a:lnTo>
                    <a:pt x="610" y="109"/>
                  </a:lnTo>
                  <a:close/>
                  <a:moveTo>
                    <a:pt x="788" y="69"/>
                  </a:moveTo>
                  <a:lnTo>
                    <a:pt x="788" y="66"/>
                  </a:lnTo>
                  <a:lnTo>
                    <a:pt x="751" y="66"/>
                  </a:lnTo>
                  <a:lnTo>
                    <a:pt x="751" y="168"/>
                  </a:lnTo>
                  <a:lnTo>
                    <a:pt x="736" y="168"/>
                  </a:lnTo>
                  <a:lnTo>
                    <a:pt x="736" y="0"/>
                  </a:lnTo>
                  <a:lnTo>
                    <a:pt x="803" y="0"/>
                  </a:lnTo>
                  <a:lnTo>
                    <a:pt x="803" y="69"/>
                  </a:lnTo>
                  <a:lnTo>
                    <a:pt x="788" y="69"/>
                  </a:lnTo>
                  <a:close/>
                  <a:moveTo>
                    <a:pt x="788" y="27"/>
                  </a:moveTo>
                  <a:lnTo>
                    <a:pt x="788" y="12"/>
                  </a:lnTo>
                  <a:lnTo>
                    <a:pt x="751" y="12"/>
                  </a:lnTo>
                  <a:lnTo>
                    <a:pt x="751" y="27"/>
                  </a:lnTo>
                  <a:lnTo>
                    <a:pt x="788" y="27"/>
                  </a:lnTo>
                  <a:close/>
                  <a:moveTo>
                    <a:pt x="788" y="54"/>
                  </a:moveTo>
                  <a:lnTo>
                    <a:pt x="788" y="39"/>
                  </a:lnTo>
                  <a:lnTo>
                    <a:pt x="751" y="39"/>
                  </a:lnTo>
                  <a:lnTo>
                    <a:pt x="751" y="54"/>
                  </a:lnTo>
                  <a:lnTo>
                    <a:pt x="788" y="54"/>
                  </a:lnTo>
                  <a:close/>
                  <a:moveTo>
                    <a:pt x="790" y="140"/>
                  </a:moveTo>
                  <a:lnTo>
                    <a:pt x="790" y="150"/>
                  </a:lnTo>
                  <a:lnTo>
                    <a:pt x="777" y="150"/>
                  </a:lnTo>
                  <a:lnTo>
                    <a:pt x="777" y="84"/>
                  </a:lnTo>
                  <a:lnTo>
                    <a:pt x="848" y="84"/>
                  </a:lnTo>
                  <a:lnTo>
                    <a:pt x="848" y="146"/>
                  </a:lnTo>
                  <a:lnTo>
                    <a:pt x="836" y="146"/>
                  </a:lnTo>
                  <a:lnTo>
                    <a:pt x="836" y="140"/>
                  </a:lnTo>
                  <a:lnTo>
                    <a:pt x="790" y="140"/>
                  </a:lnTo>
                  <a:close/>
                  <a:moveTo>
                    <a:pt x="836" y="128"/>
                  </a:moveTo>
                  <a:lnTo>
                    <a:pt x="836" y="96"/>
                  </a:lnTo>
                  <a:lnTo>
                    <a:pt x="790" y="96"/>
                  </a:lnTo>
                  <a:lnTo>
                    <a:pt x="790" y="128"/>
                  </a:lnTo>
                  <a:lnTo>
                    <a:pt x="836" y="128"/>
                  </a:lnTo>
                  <a:close/>
                  <a:moveTo>
                    <a:pt x="861" y="165"/>
                  </a:moveTo>
                  <a:lnTo>
                    <a:pt x="857" y="151"/>
                  </a:lnTo>
                  <a:lnTo>
                    <a:pt x="872" y="151"/>
                  </a:lnTo>
                  <a:cubicBezTo>
                    <a:pt x="874" y="151"/>
                    <a:pt x="875" y="150"/>
                    <a:pt x="875" y="149"/>
                  </a:cubicBezTo>
                  <a:lnTo>
                    <a:pt x="875" y="66"/>
                  </a:lnTo>
                  <a:lnTo>
                    <a:pt x="836" y="66"/>
                  </a:lnTo>
                  <a:lnTo>
                    <a:pt x="836" y="70"/>
                  </a:lnTo>
                  <a:lnTo>
                    <a:pt x="821" y="70"/>
                  </a:lnTo>
                  <a:lnTo>
                    <a:pt x="821" y="0"/>
                  </a:lnTo>
                  <a:lnTo>
                    <a:pt x="890" y="0"/>
                  </a:lnTo>
                  <a:lnTo>
                    <a:pt x="890" y="153"/>
                  </a:lnTo>
                  <a:cubicBezTo>
                    <a:pt x="890" y="161"/>
                    <a:pt x="886" y="165"/>
                    <a:pt x="878" y="165"/>
                  </a:cubicBezTo>
                  <a:lnTo>
                    <a:pt x="861" y="165"/>
                  </a:lnTo>
                  <a:close/>
                  <a:moveTo>
                    <a:pt x="875" y="12"/>
                  </a:moveTo>
                  <a:lnTo>
                    <a:pt x="836" y="12"/>
                  </a:lnTo>
                  <a:lnTo>
                    <a:pt x="836" y="27"/>
                  </a:lnTo>
                  <a:lnTo>
                    <a:pt x="875" y="27"/>
                  </a:lnTo>
                  <a:lnTo>
                    <a:pt x="875" y="12"/>
                  </a:lnTo>
                  <a:close/>
                  <a:moveTo>
                    <a:pt x="875" y="54"/>
                  </a:moveTo>
                  <a:lnTo>
                    <a:pt x="875" y="39"/>
                  </a:lnTo>
                  <a:lnTo>
                    <a:pt x="836" y="39"/>
                  </a:lnTo>
                  <a:lnTo>
                    <a:pt x="836" y="54"/>
                  </a:lnTo>
                  <a:lnTo>
                    <a:pt x="875" y="54"/>
                  </a:lnTo>
                  <a:close/>
                  <a:moveTo>
                    <a:pt x="973" y="104"/>
                  </a:moveTo>
                  <a:cubicBezTo>
                    <a:pt x="973" y="114"/>
                    <a:pt x="976" y="121"/>
                    <a:pt x="981" y="126"/>
                  </a:cubicBezTo>
                  <a:cubicBezTo>
                    <a:pt x="987" y="132"/>
                    <a:pt x="996" y="135"/>
                    <a:pt x="1007" y="135"/>
                  </a:cubicBezTo>
                  <a:cubicBezTo>
                    <a:pt x="1017" y="135"/>
                    <a:pt x="1025" y="133"/>
                    <a:pt x="1030" y="128"/>
                  </a:cubicBezTo>
                  <a:cubicBezTo>
                    <a:pt x="1034" y="123"/>
                    <a:pt x="1037" y="118"/>
                    <a:pt x="1037" y="112"/>
                  </a:cubicBezTo>
                  <a:cubicBezTo>
                    <a:pt x="1037" y="104"/>
                    <a:pt x="1034" y="98"/>
                    <a:pt x="1030" y="93"/>
                  </a:cubicBezTo>
                  <a:cubicBezTo>
                    <a:pt x="1025" y="89"/>
                    <a:pt x="1014" y="87"/>
                    <a:pt x="997" y="88"/>
                  </a:cubicBezTo>
                  <a:lnTo>
                    <a:pt x="997" y="72"/>
                  </a:lnTo>
                  <a:cubicBezTo>
                    <a:pt x="1013" y="71"/>
                    <a:pt x="1024" y="69"/>
                    <a:pt x="1028" y="64"/>
                  </a:cubicBezTo>
                  <a:cubicBezTo>
                    <a:pt x="1032" y="60"/>
                    <a:pt x="1034" y="56"/>
                    <a:pt x="1034" y="51"/>
                  </a:cubicBezTo>
                  <a:cubicBezTo>
                    <a:pt x="1034" y="46"/>
                    <a:pt x="1032" y="42"/>
                    <a:pt x="1028" y="38"/>
                  </a:cubicBezTo>
                  <a:cubicBezTo>
                    <a:pt x="1024" y="34"/>
                    <a:pt x="1017" y="32"/>
                    <a:pt x="1007" y="32"/>
                  </a:cubicBezTo>
                  <a:cubicBezTo>
                    <a:pt x="997" y="32"/>
                    <a:pt x="989" y="35"/>
                    <a:pt x="983" y="41"/>
                  </a:cubicBezTo>
                  <a:cubicBezTo>
                    <a:pt x="980" y="44"/>
                    <a:pt x="978" y="50"/>
                    <a:pt x="977" y="57"/>
                  </a:cubicBezTo>
                  <a:lnTo>
                    <a:pt x="956" y="57"/>
                  </a:lnTo>
                  <a:cubicBezTo>
                    <a:pt x="958" y="47"/>
                    <a:pt x="963" y="38"/>
                    <a:pt x="971" y="30"/>
                  </a:cubicBezTo>
                  <a:cubicBezTo>
                    <a:pt x="979" y="21"/>
                    <a:pt x="991" y="17"/>
                    <a:pt x="1007" y="17"/>
                  </a:cubicBezTo>
                  <a:cubicBezTo>
                    <a:pt x="1023" y="17"/>
                    <a:pt x="1034" y="20"/>
                    <a:pt x="1041" y="27"/>
                  </a:cubicBezTo>
                  <a:cubicBezTo>
                    <a:pt x="1048" y="34"/>
                    <a:pt x="1051" y="42"/>
                    <a:pt x="1051" y="51"/>
                  </a:cubicBezTo>
                  <a:cubicBezTo>
                    <a:pt x="1051" y="59"/>
                    <a:pt x="1048" y="66"/>
                    <a:pt x="1042" y="72"/>
                  </a:cubicBezTo>
                  <a:cubicBezTo>
                    <a:pt x="1039" y="75"/>
                    <a:pt x="1035" y="77"/>
                    <a:pt x="1030" y="79"/>
                  </a:cubicBezTo>
                  <a:cubicBezTo>
                    <a:pt x="1036" y="81"/>
                    <a:pt x="1041" y="83"/>
                    <a:pt x="1044" y="87"/>
                  </a:cubicBezTo>
                  <a:cubicBezTo>
                    <a:pt x="1051" y="93"/>
                    <a:pt x="1054" y="101"/>
                    <a:pt x="1054" y="111"/>
                  </a:cubicBezTo>
                  <a:cubicBezTo>
                    <a:pt x="1054" y="122"/>
                    <a:pt x="1050" y="131"/>
                    <a:pt x="1043" y="138"/>
                  </a:cubicBezTo>
                  <a:cubicBezTo>
                    <a:pt x="1035" y="146"/>
                    <a:pt x="1023" y="150"/>
                    <a:pt x="1007" y="150"/>
                  </a:cubicBezTo>
                  <a:cubicBezTo>
                    <a:pt x="989" y="150"/>
                    <a:pt x="976" y="146"/>
                    <a:pt x="968" y="138"/>
                  </a:cubicBezTo>
                  <a:cubicBezTo>
                    <a:pt x="960" y="130"/>
                    <a:pt x="955" y="118"/>
                    <a:pt x="953" y="104"/>
                  </a:cubicBezTo>
                  <a:lnTo>
                    <a:pt x="973" y="104"/>
                  </a:lnTo>
                  <a:close/>
                  <a:moveTo>
                    <a:pt x="1149" y="88"/>
                  </a:moveTo>
                  <a:lnTo>
                    <a:pt x="1156" y="20"/>
                  </a:lnTo>
                  <a:lnTo>
                    <a:pt x="1242" y="20"/>
                  </a:lnTo>
                  <a:lnTo>
                    <a:pt x="1242" y="36"/>
                  </a:lnTo>
                  <a:lnTo>
                    <a:pt x="1172" y="36"/>
                  </a:lnTo>
                  <a:lnTo>
                    <a:pt x="1167" y="75"/>
                  </a:lnTo>
                  <a:cubicBezTo>
                    <a:pt x="1176" y="66"/>
                    <a:pt x="1188" y="61"/>
                    <a:pt x="1202" y="61"/>
                  </a:cubicBezTo>
                  <a:cubicBezTo>
                    <a:pt x="1216" y="61"/>
                    <a:pt x="1228" y="65"/>
                    <a:pt x="1236" y="74"/>
                  </a:cubicBezTo>
                  <a:cubicBezTo>
                    <a:pt x="1244" y="82"/>
                    <a:pt x="1248" y="92"/>
                    <a:pt x="1248" y="104"/>
                  </a:cubicBezTo>
                  <a:cubicBezTo>
                    <a:pt x="1248" y="117"/>
                    <a:pt x="1244" y="128"/>
                    <a:pt x="1235" y="136"/>
                  </a:cubicBezTo>
                  <a:cubicBezTo>
                    <a:pt x="1226" y="146"/>
                    <a:pt x="1213" y="150"/>
                    <a:pt x="1196" y="150"/>
                  </a:cubicBezTo>
                  <a:cubicBezTo>
                    <a:pt x="1182" y="150"/>
                    <a:pt x="1170" y="146"/>
                    <a:pt x="1162" y="138"/>
                  </a:cubicBezTo>
                  <a:cubicBezTo>
                    <a:pt x="1154" y="130"/>
                    <a:pt x="1149" y="121"/>
                    <a:pt x="1146" y="109"/>
                  </a:cubicBezTo>
                  <a:lnTo>
                    <a:pt x="1166" y="109"/>
                  </a:lnTo>
                  <a:cubicBezTo>
                    <a:pt x="1168" y="117"/>
                    <a:pt x="1171" y="123"/>
                    <a:pt x="1175" y="127"/>
                  </a:cubicBezTo>
                  <a:cubicBezTo>
                    <a:pt x="1180" y="132"/>
                    <a:pt x="1187" y="134"/>
                    <a:pt x="1196" y="134"/>
                  </a:cubicBezTo>
                  <a:cubicBezTo>
                    <a:pt x="1207" y="134"/>
                    <a:pt x="1216" y="131"/>
                    <a:pt x="1221" y="126"/>
                  </a:cubicBezTo>
                  <a:cubicBezTo>
                    <a:pt x="1227" y="120"/>
                    <a:pt x="1230" y="112"/>
                    <a:pt x="1230" y="104"/>
                  </a:cubicBezTo>
                  <a:cubicBezTo>
                    <a:pt x="1230" y="95"/>
                    <a:pt x="1228" y="89"/>
                    <a:pt x="1223" y="84"/>
                  </a:cubicBezTo>
                  <a:cubicBezTo>
                    <a:pt x="1217" y="78"/>
                    <a:pt x="1210" y="75"/>
                    <a:pt x="1200" y="75"/>
                  </a:cubicBezTo>
                  <a:cubicBezTo>
                    <a:pt x="1186" y="75"/>
                    <a:pt x="1176" y="80"/>
                    <a:pt x="1169" y="88"/>
                  </a:cubicBezTo>
                  <a:lnTo>
                    <a:pt x="1149" y="8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 name="Freeform 342"/>
            <p:cNvSpPr>
              <a:spLocks noEditPoints="1"/>
            </p:cNvSpPr>
            <p:nvPr/>
          </p:nvSpPr>
          <p:spPr bwMode="auto">
            <a:xfrm>
              <a:off x="100965" y="966470"/>
              <a:ext cx="231775" cy="72390"/>
            </a:xfrm>
            <a:custGeom>
              <a:avLst/>
              <a:gdLst>
                <a:gd name="T0" fmla="*/ 141 w 514"/>
                <a:gd name="T1" fmla="*/ 21 h 160"/>
                <a:gd name="T2" fmla="*/ 128 w 514"/>
                <a:gd name="T3" fmla="*/ 7 h 160"/>
                <a:gd name="T4" fmla="*/ 114 w 514"/>
                <a:gd name="T5" fmla="*/ 21 h 160"/>
                <a:gd name="T6" fmla="*/ 128 w 514"/>
                <a:gd name="T7" fmla="*/ 34 h 160"/>
                <a:gd name="T8" fmla="*/ 113 w 514"/>
                <a:gd name="T9" fmla="*/ 36 h 160"/>
                <a:gd name="T10" fmla="*/ 113 w 514"/>
                <a:gd name="T11" fmla="*/ 6 h 160"/>
                <a:gd name="T12" fmla="*/ 143 w 514"/>
                <a:gd name="T13" fmla="*/ 6 h 160"/>
                <a:gd name="T14" fmla="*/ 143 w 514"/>
                <a:gd name="T15" fmla="*/ 36 h 160"/>
                <a:gd name="T16" fmla="*/ 113 w 514"/>
                <a:gd name="T17" fmla="*/ 36 h 160"/>
                <a:gd name="T18" fmla="*/ 148 w 514"/>
                <a:gd name="T19" fmla="*/ 127 h 160"/>
                <a:gd name="T20" fmla="*/ 65 w 514"/>
                <a:gd name="T21" fmla="*/ 53 h 160"/>
                <a:gd name="T22" fmla="*/ 14 w 514"/>
                <a:gd name="T23" fmla="*/ 106 h 160"/>
                <a:gd name="T24" fmla="*/ 56 w 514"/>
                <a:gd name="T25" fmla="*/ 36 h 160"/>
                <a:gd name="T26" fmla="*/ 77 w 514"/>
                <a:gd name="T27" fmla="*/ 35 h 160"/>
                <a:gd name="T28" fmla="*/ 278 w 514"/>
                <a:gd name="T29" fmla="*/ 72 h 160"/>
                <a:gd name="T30" fmla="*/ 217 w 514"/>
                <a:gd name="T31" fmla="*/ 146 h 160"/>
                <a:gd name="T32" fmla="*/ 261 w 514"/>
                <a:gd name="T33" fmla="*/ 46 h 160"/>
                <a:gd name="T34" fmla="*/ 278 w 514"/>
                <a:gd name="T35" fmla="*/ 52 h 160"/>
                <a:gd name="T36" fmla="*/ 320 w 514"/>
                <a:gd name="T37" fmla="*/ 31 h 160"/>
                <a:gd name="T38" fmla="*/ 196 w 514"/>
                <a:gd name="T39" fmla="*/ 19 h 160"/>
                <a:gd name="T40" fmla="*/ 338 w 514"/>
                <a:gd name="T41" fmla="*/ 13 h 160"/>
                <a:gd name="T42" fmla="*/ 345 w 514"/>
                <a:gd name="T43" fmla="*/ 29 h 160"/>
                <a:gd name="T44" fmla="*/ 278 w 514"/>
                <a:gd name="T45" fmla="*/ 72 h 160"/>
                <a:gd name="T46" fmla="*/ 441 w 514"/>
                <a:gd name="T47" fmla="*/ 110 h 160"/>
                <a:gd name="T48" fmla="*/ 468 w 514"/>
                <a:gd name="T49" fmla="*/ 137 h 160"/>
                <a:gd name="T50" fmla="*/ 497 w 514"/>
                <a:gd name="T51" fmla="*/ 108 h 160"/>
                <a:gd name="T52" fmla="*/ 470 w 514"/>
                <a:gd name="T53" fmla="*/ 81 h 160"/>
                <a:gd name="T54" fmla="*/ 460 w 514"/>
                <a:gd name="T55" fmla="*/ 68 h 160"/>
                <a:gd name="T56" fmla="*/ 482 w 514"/>
                <a:gd name="T57" fmla="*/ 63 h 160"/>
                <a:gd name="T58" fmla="*/ 484 w 514"/>
                <a:gd name="T59" fmla="*/ 30 h 160"/>
                <a:gd name="T60" fmla="*/ 452 w 514"/>
                <a:gd name="T61" fmla="*/ 30 h 160"/>
                <a:gd name="T62" fmla="*/ 426 w 514"/>
                <a:gd name="T63" fmla="*/ 46 h 160"/>
                <a:gd name="T64" fmla="*/ 467 w 514"/>
                <a:gd name="T65" fmla="*/ 10 h 160"/>
                <a:gd name="T66" fmla="*/ 503 w 514"/>
                <a:gd name="T67" fmla="*/ 28 h 160"/>
                <a:gd name="T68" fmla="*/ 503 w 514"/>
                <a:gd name="T69" fmla="*/ 62 h 160"/>
                <a:gd name="T70" fmla="*/ 508 w 514"/>
                <a:gd name="T71" fmla="*/ 86 h 160"/>
                <a:gd name="T72" fmla="*/ 501 w 514"/>
                <a:gd name="T73" fmla="*/ 138 h 160"/>
                <a:gd name="T74" fmla="*/ 438 w 514"/>
                <a:gd name="T75"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24" y="112"/>
                  </a:moveTo>
                  <a:lnTo>
                    <a:pt x="441" y="110"/>
                  </a:lnTo>
                  <a:cubicBezTo>
                    <a:pt x="443" y="119"/>
                    <a:pt x="447" y="126"/>
                    <a:pt x="451" y="131"/>
                  </a:cubicBezTo>
                  <a:cubicBezTo>
                    <a:pt x="456" y="135"/>
                    <a:pt x="462" y="137"/>
                    <a:pt x="468" y="137"/>
                  </a:cubicBezTo>
                  <a:cubicBezTo>
                    <a:pt x="476" y="137"/>
                    <a:pt x="483" y="134"/>
                    <a:pt x="488" y="129"/>
                  </a:cubicBezTo>
                  <a:cubicBezTo>
                    <a:pt x="494" y="123"/>
                    <a:pt x="497" y="116"/>
                    <a:pt x="497" y="108"/>
                  </a:cubicBezTo>
                  <a:cubicBezTo>
                    <a:pt x="497" y="101"/>
                    <a:pt x="494" y="94"/>
                    <a:pt x="489" y="89"/>
                  </a:cubicBezTo>
                  <a:cubicBezTo>
                    <a:pt x="484" y="84"/>
                    <a:pt x="478" y="81"/>
                    <a:pt x="470" y="81"/>
                  </a:cubicBezTo>
                  <a:cubicBezTo>
                    <a:pt x="467" y="81"/>
                    <a:pt x="463" y="82"/>
                    <a:pt x="458" y="83"/>
                  </a:cubicBezTo>
                  <a:lnTo>
                    <a:pt x="460" y="68"/>
                  </a:lnTo>
                  <a:cubicBezTo>
                    <a:pt x="461" y="69"/>
                    <a:pt x="462" y="69"/>
                    <a:pt x="462" y="69"/>
                  </a:cubicBezTo>
                  <a:cubicBezTo>
                    <a:pt x="470" y="69"/>
                    <a:pt x="476" y="67"/>
                    <a:pt x="482" y="63"/>
                  </a:cubicBezTo>
                  <a:cubicBezTo>
                    <a:pt x="488" y="59"/>
                    <a:pt x="490" y="54"/>
                    <a:pt x="490" y="46"/>
                  </a:cubicBezTo>
                  <a:cubicBezTo>
                    <a:pt x="490" y="40"/>
                    <a:pt x="488" y="34"/>
                    <a:pt x="484" y="30"/>
                  </a:cubicBezTo>
                  <a:cubicBezTo>
                    <a:pt x="480" y="26"/>
                    <a:pt x="475" y="24"/>
                    <a:pt x="468" y="24"/>
                  </a:cubicBezTo>
                  <a:cubicBezTo>
                    <a:pt x="461" y="24"/>
                    <a:pt x="456" y="26"/>
                    <a:pt x="452" y="30"/>
                  </a:cubicBezTo>
                  <a:cubicBezTo>
                    <a:pt x="447" y="35"/>
                    <a:pt x="444" y="41"/>
                    <a:pt x="443" y="49"/>
                  </a:cubicBezTo>
                  <a:lnTo>
                    <a:pt x="426" y="46"/>
                  </a:lnTo>
                  <a:cubicBezTo>
                    <a:pt x="428" y="35"/>
                    <a:pt x="433" y="26"/>
                    <a:pt x="440" y="20"/>
                  </a:cubicBezTo>
                  <a:cubicBezTo>
                    <a:pt x="448" y="14"/>
                    <a:pt x="457" y="10"/>
                    <a:pt x="467" y="10"/>
                  </a:cubicBezTo>
                  <a:cubicBezTo>
                    <a:pt x="475" y="10"/>
                    <a:pt x="482" y="12"/>
                    <a:pt x="488" y="15"/>
                  </a:cubicBezTo>
                  <a:cubicBezTo>
                    <a:pt x="495" y="19"/>
                    <a:pt x="499" y="23"/>
                    <a:pt x="503" y="28"/>
                  </a:cubicBezTo>
                  <a:cubicBezTo>
                    <a:pt x="506" y="34"/>
                    <a:pt x="508" y="40"/>
                    <a:pt x="508" y="46"/>
                  </a:cubicBezTo>
                  <a:cubicBezTo>
                    <a:pt x="508" y="52"/>
                    <a:pt x="506" y="57"/>
                    <a:pt x="503" y="62"/>
                  </a:cubicBezTo>
                  <a:cubicBezTo>
                    <a:pt x="500" y="67"/>
                    <a:pt x="495" y="71"/>
                    <a:pt x="489" y="74"/>
                  </a:cubicBezTo>
                  <a:cubicBezTo>
                    <a:pt x="497" y="76"/>
                    <a:pt x="503" y="80"/>
                    <a:pt x="508" y="86"/>
                  </a:cubicBezTo>
                  <a:cubicBezTo>
                    <a:pt x="512" y="92"/>
                    <a:pt x="514" y="99"/>
                    <a:pt x="514" y="108"/>
                  </a:cubicBezTo>
                  <a:cubicBezTo>
                    <a:pt x="514" y="120"/>
                    <a:pt x="510" y="130"/>
                    <a:pt x="501" y="138"/>
                  </a:cubicBezTo>
                  <a:cubicBezTo>
                    <a:pt x="493" y="147"/>
                    <a:pt x="482" y="151"/>
                    <a:pt x="468" y="151"/>
                  </a:cubicBezTo>
                  <a:cubicBezTo>
                    <a:pt x="456" y="151"/>
                    <a:pt x="446" y="147"/>
                    <a:pt x="438" y="140"/>
                  </a:cubicBezTo>
                  <a:cubicBezTo>
                    <a:pt x="430" y="133"/>
                    <a:pt x="426" y="124"/>
                    <a:pt x="424" y="11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 name="Freeform 343"/>
            <p:cNvSpPr>
              <a:spLocks noEditPoints="1"/>
            </p:cNvSpPr>
            <p:nvPr/>
          </p:nvSpPr>
          <p:spPr bwMode="auto">
            <a:xfrm>
              <a:off x="477520" y="965200"/>
              <a:ext cx="561975" cy="76200"/>
            </a:xfrm>
            <a:custGeom>
              <a:avLst/>
              <a:gdLst>
                <a:gd name="T0" fmla="*/ 15 w 1248"/>
                <a:gd name="T1" fmla="*/ 168 h 168"/>
                <a:gd name="T2" fmla="*/ 67 w 1248"/>
                <a:gd name="T3" fmla="*/ 69 h 168"/>
                <a:gd name="T4" fmla="*/ 15 w 1248"/>
                <a:gd name="T5" fmla="*/ 12 h 168"/>
                <a:gd name="T6" fmla="*/ 52 w 1248"/>
                <a:gd name="T7" fmla="*/ 39 h 168"/>
                <a:gd name="T8" fmla="*/ 54 w 1248"/>
                <a:gd name="T9" fmla="*/ 140 h 168"/>
                <a:gd name="T10" fmla="*/ 112 w 1248"/>
                <a:gd name="T11" fmla="*/ 84 h 168"/>
                <a:gd name="T12" fmla="*/ 54 w 1248"/>
                <a:gd name="T13" fmla="*/ 140 h 168"/>
                <a:gd name="T14" fmla="*/ 54 w 1248"/>
                <a:gd name="T15" fmla="*/ 128 h 168"/>
                <a:gd name="T16" fmla="*/ 136 w 1248"/>
                <a:gd name="T17" fmla="*/ 151 h 168"/>
                <a:gd name="T18" fmla="*/ 100 w 1248"/>
                <a:gd name="T19" fmla="*/ 70 h 168"/>
                <a:gd name="T20" fmla="*/ 154 w 1248"/>
                <a:gd name="T21" fmla="*/ 153 h 168"/>
                <a:gd name="T22" fmla="*/ 100 w 1248"/>
                <a:gd name="T23" fmla="*/ 12 h 168"/>
                <a:gd name="T24" fmla="*/ 139 w 1248"/>
                <a:gd name="T25" fmla="*/ 54 h 168"/>
                <a:gd name="T26" fmla="*/ 139 w 1248"/>
                <a:gd name="T27" fmla="*/ 54 h 168"/>
                <a:gd name="T28" fmla="*/ 294 w 1248"/>
                <a:gd name="T29" fmla="*/ 128 h 168"/>
                <a:gd name="T30" fmla="*/ 261 w 1248"/>
                <a:gd name="T31" fmla="*/ 72 h 168"/>
                <a:gd name="T32" fmla="*/ 271 w 1248"/>
                <a:gd name="T33" fmla="*/ 32 h 168"/>
                <a:gd name="T34" fmla="*/ 235 w 1248"/>
                <a:gd name="T35" fmla="*/ 30 h 168"/>
                <a:gd name="T36" fmla="*/ 306 w 1248"/>
                <a:gd name="T37" fmla="*/ 72 h 168"/>
                <a:gd name="T38" fmla="*/ 307 w 1248"/>
                <a:gd name="T39" fmla="*/ 138 h 168"/>
                <a:gd name="T40" fmla="*/ 237 w 1248"/>
                <a:gd name="T41" fmla="*/ 104 h 168"/>
                <a:gd name="T42" fmla="*/ 461 w 1248"/>
                <a:gd name="T43" fmla="*/ 150 h 168"/>
                <a:gd name="T44" fmla="*/ 461 w 1248"/>
                <a:gd name="T45" fmla="*/ 18 h 168"/>
                <a:gd name="T46" fmla="*/ 439 w 1248"/>
                <a:gd name="T47" fmla="*/ 127 h 168"/>
                <a:gd name="T48" fmla="*/ 484 w 1248"/>
                <a:gd name="T49" fmla="*/ 40 h 168"/>
                <a:gd name="T50" fmla="*/ 610 w 1248"/>
                <a:gd name="T51" fmla="*/ 92 h 168"/>
                <a:gd name="T52" fmla="*/ 788 w 1248"/>
                <a:gd name="T53" fmla="*/ 69 h 168"/>
                <a:gd name="T54" fmla="*/ 736 w 1248"/>
                <a:gd name="T55" fmla="*/ 168 h 168"/>
                <a:gd name="T56" fmla="*/ 788 w 1248"/>
                <a:gd name="T57" fmla="*/ 69 h 168"/>
                <a:gd name="T58" fmla="*/ 751 w 1248"/>
                <a:gd name="T59" fmla="*/ 27 h 168"/>
                <a:gd name="T60" fmla="*/ 751 w 1248"/>
                <a:gd name="T61" fmla="*/ 39 h 168"/>
                <a:gd name="T62" fmla="*/ 790 w 1248"/>
                <a:gd name="T63" fmla="*/ 150 h 168"/>
                <a:gd name="T64" fmla="*/ 848 w 1248"/>
                <a:gd name="T65" fmla="*/ 146 h 168"/>
                <a:gd name="T66" fmla="*/ 836 w 1248"/>
                <a:gd name="T67" fmla="*/ 128 h 168"/>
                <a:gd name="T68" fmla="*/ 836 w 1248"/>
                <a:gd name="T69" fmla="*/ 128 h 168"/>
                <a:gd name="T70" fmla="*/ 875 w 1248"/>
                <a:gd name="T71" fmla="*/ 149 h 168"/>
                <a:gd name="T72" fmla="*/ 821 w 1248"/>
                <a:gd name="T73" fmla="*/ 70 h 168"/>
                <a:gd name="T74" fmla="*/ 878 w 1248"/>
                <a:gd name="T75" fmla="*/ 165 h 168"/>
                <a:gd name="T76" fmla="*/ 836 w 1248"/>
                <a:gd name="T77" fmla="*/ 27 h 168"/>
                <a:gd name="T78" fmla="*/ 875 w 1248"/>
                <a:gd name="T79" fmla="*/ 39 h 168"/>
                <a:gd name="T80" fmla="*/ 973 w 1248"/>
                <a:gd name="T81" fmla="*/ 104 h 168"/>
                <a:gd name="T82" fmla="*/ 1037 w 1248"/>
                <a:gd name="T83" fmla="*/ 112 h 168"/>
                <a:gd name="T84" fmla="*/ 1028 w 1248"/>
                <a:gd name="T85" fmla="*/ 64 h 168"/>
                <a:gd name="T86" fmla="*/ 983 w 1248"/>
                <a:gd name="T87" fmla="*/ 41 h 168"/>
                <a:gd name="T88" fmla="*/ 1007 w 1248"/>
                <a:gd name="T89" fmla="*/ 17 h 168"/>
                <a:gd name="T90" fmla="*/ 1030 w 1248"/>
                <a:gd name="T91" fmla="*/ 79 h 168"/>
                <a:gd name="T92" fmla="*/ 1007 w 1248"/>
                <a:gd name="T93" fmla="*/ 150 h 168"/>
                <a:gd name="T94" fmla="*/ 1176 w 1248"/>
                <a:gd name="T95" fmla="*/ 86 h 168"/>
                <a:gd name="T96" fmla="*/ 1223 w 1248"/>
                <a:gd name="T97" fmla="*/ 128 h 168"/>
                <a:gd name="T98" fmla="*/ 1176 w 1248"/>
                <a:gd name="T99" fmla="*/ 86 h 168"/>
                <a:gd name="T100" fmla="*/ 1165 w 1248"/>
                <a:gd name="T101" fmla="*/ 79 h 168"/>
                <a:gd name="T102" fmla="*/ 1236 w 1248"/>
                <a:gd name="T103" fmla="*/ 137 h 168"/>
                <a:gd name="T104" fmla="*/ 1163 w 1248"/>
                <a:gd name="T105" fmla="*/ 32 h 168"/>
                <a:gd name="T106" fmla="*/ 1226 w 1248"/>
                <a:gd name="T107" fmla="*/ 4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8"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97" y="31"/>
                  </a:moveTo>
                  <a:cubicBezTo>
                    <a:pt x="509" y="43"/>
                    <a:pt x="515" y="61"/>
                    <a:pt x="515" y="84"/>
                  </a:cubicBezTo>
                  <a:cubicBezTo>
                    <a:pt x="515" y="107"/>
                    <a:pt x="509" y="124"/>
                    <a:pt x="497" y="136"/>
                  </a:cubicBezTo>
                  <a:cubicBezTo>
                    <a:pt x="488" y="145"/>
                    <a:pt x="476" y="150"/>
                    <a:pt x="461" y="150"/>
                  </a:cubicBezTo>
                  <a:cubicBezTo>
                    <a:pt x="446" y="150"/>
                    <a:pt x="434" y="145"/>
                    <a:pt x="425" y="136"/>
                  </a:cubicBezTo>
                  <a:cubicBezTo>
                    <a:pt x="413" y="124"/>
                    <a:pt x="407" y="107"/>
                    <a:pt x="407" y="84"/>
                  </a:cubicBezTo>
                  <a:cubicBezTo>
                    <a:pt x="407" y="61"/>
                    <a:pt x="413" y="43"/>
                    <a:pt x="425" y="31"/>
                  </a:cubicBezTo>
                  <a:cubicBezTo>
                    <a:pt x="434" y="22"/>
                    <a:pt x="446" y="18"/>
                    <a:pt x="461" y="18"/>
                  </a:cubicBezTo>
                  <a:cubicBezTo>
                    <a:pt x="476" y="18"/>
                    <a:pt x="488" y="22"/>
                    <a:pt x="497" y="31"/>
                  </a:cubicBezTo>
                  <a:close/>
                  <a:moveTo>
                    <a:pt x="439" y="40"/>
                  </a:moveTo>
                  <a:cubicBezTo>
                    <a:pt x="430" y="49"/>
                    <a:pt x="426" y="63"/>
                    <a:pt x="426" y="84"/>
                  </a:cubicBezTo>
                  <a:cubicBezTo>
                    <a:pt x="426" y="104"/>
                    <a:pt x="430" y="119"/>
                    <a:pt x="439" y="127"/>
                  </a:cubicBezTo>
                  <a:cubicBezTo>
                    <a:pt x="444" y="133"/>
                    <a:pt x="452" y="135"/>
                    <a:pt x="461" y="135"/>
                  </a:cubicBezTo>
                  <a:cubicBezTo>
                    <a:pt x="471" y="135"/>
                    <a:pt x="478" y="133"/>
                    <a:pt x="484" y="127"/>
                  </a:cubicBezTo>
                  <a:cubicBezTo>
                    <a:pt x="492" y="119"/>
                    <a:pt x="496" y="104"/>
                    <a:pt x="496" y="84"/>
                  </a:cubicBezTo>
                  <a:cubicBezTo>
                    <a:pt x="496" y="63"/>
                    <a:pt x="492" y="49"/>
                    <a:pt x="484" y="40"/>
                  </a:cubicBezTo>
                  <a:cubicBezTo>
                    <a:pt x="478" y="35"/>
                    <a:pt x="471" y="32"/>
                    <a:pt x="461" y="32"/>
                  </a:cubicBezTo>
                  <a:cubicBezTo>
                    <a:pt x="452" y="32"/>
                    <a:pt x="444" y="35"/>
                    <a:pt x="439" y="40"/>
                  </a:cubicBezTo>
                  <a:close/>
                  <a:moveTo>
                    <a:pt x="610" y="109"/>
                  </a:moveTo>
                  <a:lnTo>
                    <a:pt x="610" y="92"/>
                  </a:lnTo>
                  <a:lnTo>
                    <a:pt x="662" y="92"/>
                  </a:lnTo>
                  <a:lnTo>
                    <a:pt x="662" y="109"/>
                  </a:lnTo>
                  <a:lnTo>
                    <a:pt x="610" y="109"/>
                  </a:lnTo>
                  <a:close/>
                  <a:moveTo>
                    <a:pt x="788" y="69"/>
                  </a:moveTo>
                  <a:lnTo>
                    <a:pt x="788" y="66"/>
                  </a:lnTo>
                  <a:lnTo>
                    <a:pt x="751" y="66"/>
                  </a:lnTo>
                  <a:lnTo>
                    <a:pt x="751" y="168"/>
                  </a:lnTo>
                  <a:lnTo>
                    <a:pt x="736" y="168"/>
                  </a:lnTo>
                  <a:lnTo>
                    <a:pt x="736" y="0"/>
                  </a:lnTo>
                  <a:lnTo>
                    <a:pt x="803" y="0"/>
                  </a:lnTo>
                  <a:lnTo>
                    <a:pt x="803" y="69"/>
                  </a:lnTo>
                  <a:lnTo>
                    <a:pt x="788" y="69"/>
                  </a:lnTo>
                  <a:close/>
                  <a:moveTo>
                    <a:pt x="788" y="27"/>
                  </a:moveTo>
                  <a:lnTo>
                    <a:pt x="788" y="12"/>
                  </a:lnTo>
                  <a:lnTo>
                    <a:pt x="751" y="12"/>
                  </a:lnTo>
                  <a:lnTo>
                    <a:pt x="751" y="27"/>
                  </a:lnTo>
                  <a:lnTo>
                    <a:pt x="788" y="27"/>
                  </a:lnTo>
                  <a:close/>
                  <a:moveTo>
                    <a:pt x="788" y="54"/>
                  </a:moveTo>
                  <a:lnTo>
                    <a:pt x="788" y="39"/>
                  </a:lnTo>
                  <a:lnTo>
                    <a:pt x="751" y="39"/>
                  </a:lnTo>
                  <a:lnTo>
                    <a:pt x="751" y="54"/>
                  </a:lnTo>
                  <a:lnTo>
                    <a:pt x="788" y="54"/>
                  </a:lnTo>
                  <a:close/>
                  <a:moveTo>
                    <a:pt x="790" y="140"/>
                  </a:moveTo>
                  <a:lnTo>
                    <a:pt x="790" y="150"/>
                  </a:lnTo>
                  <a:lnTo>
                    <a:pt x="777" y="150"/>
                  </a:lnTo>
                  <a:lnTo>
                    <a:pt x="777" y="84"/>
                  </a:lnTo>
                  <a:lnTo>
                    <a:pt x="848" y="84"/>
                  </a:lnTo>
                  <a:lnTo>
                    <a:pt x="848" y="146"/>
                  </a:lnTo>
                  <a:lnTo>
                    <a:pt x="836" y="146"/>
                  </a:lnTo>
                  <a:lnTo>
                    <a:pt x="836" y="140"/>
                  </a:lnTo>
                  <a:lnTo>
                    <a:pt x="790" y="140"/>
                  </a:lnTo>
                  <a:close/>
                  <a:moveTo>
                    <a:pt x="836" y="128"/>
                  </a:moveTo>
                  <a:lnTo>
                    <a:pt x="836" y="96"/>
                  </a:lnTo>
                  <a:lnTo>
                    <a:pt x="790" y="96"/>
                  </a:lnTo>
                  <a:lnTo>
                    <a:pt x="790" y="128"/>
                  </a:lnTo>
                  <a:lnTo>
                    <a:pt x="836" y="128"/>
                  </a:lnTo>
                  <a:close/>
                  <a:moveTo>
                    <a:pt x="861" y="165"/>
                  </a:moveTo>
                  <a:lnTo>
                    <a:pt x="857" y="151"/>
                  </a:lnTo>
                  <a:lnTo>
                    <a:pt x="872" y="151"/>
                  </a:lnTo>
                  <a:cubicBezTo>
                    <a:pt x="874" y="151"/>
                    <a:pt x="875" y="150"/>
                    <a:pt x="875" y="149"/>
                  </a:cubicBezTo>
                  <a:lnTo>
                    <a:pt x="875" y="66"/>
                  </a:lnTo>
                  <a:lnTo>
                    <a:pt x="836" y="66"/>
                  </a:lnTo>
                  <a:lnTo>
                    <a:pt x="836" y="70"/>
                  </a:lnTo>
                  <a:lnTo>
                    <a:pt x="821" y="70"/>
                  </a:lnTo>
                  <a:lnTo>
                    <a:pt x="821" y="0"/>
                  </a:lnTo>
                  <a:lnTo>
                    <a:pt x="890" y="0"/>
                  </a:lnTo>
                  <a:lnTo>
                    <a:pt x="890" y="153"/>
                  </a:lnTo>
                  <a:cubicBezTo>
                    <a:pt x="890" y="161"/>
                    <a:pt x="886" y="165"/>
                    <a:pt x="878" y="165"/>
                  </a:cubicBezTo>
                  <a:lnTo>
                    <a:pt x="861" y="165"/>
                  </a:lnTo>
                  <a:close/>
                  <a:moveTo>
                    <a:pt x="875" y="12"/>
                  </a:moveTo>
                  <a:lnTo>
                    <a:pt x="836" y="12"/>
                  </a:lnTo>
                  <a:lnTo>
                    <a:pt x="836" y="27"/>
                  </a:lnTo>
                  <a:lnTo>
                    <a:pt x="875" y="27"/>
                  </a:lnTo>
                  <a:lnTo>
                    <a:pt x="875" y="12"/>
                  </a:lnTo>
                  <a:close/>
                  <a:moveTo>
                    <a:pt x="875" y="54"/>
                  </a:moveTo>
                  <a:lnTo>
                    <a:pt x="875" y="39"/>
                  </a:lnTo>
                  <a:lnTo>
                    <a:pt x="836" y="39"/>
                  </a:lnTo>
                  <a:lnTo>
                    <a:pt x="836" y="54"/>
                  </a:lnTo>
                  <a:lnTo>
                    <a:pt x="875" y="54"/>
                  </a:lnTo>
                  <a:close/>
                  <a:moveTo>
                    <a:pt x="973" y="104"/>
                  </a:moveTo>
                  <a:cubicBezTo>
                    <a:pt x="973" y="114"/>
                    <a:pt x="976" y="121"/>
                    <a:pt x="981" y="126"/>
                  </a:cubicBezTo>
                  <a:cubicBezTo>
                    <a:pt x="987" y="132"/>
                    <a:pt x="996" y="135"/>
                    <a:pt x="1007" y="135"/>
                  </a:cubicBezTo>
                  <a:cubicBezTo>
                    <a:pt x="1017" y="135"/>
                    <a:pt x="1025" y="133"/>
                    <a:pt x="1030" y="128"/>
                  </a:cubicBezTo>
                  <a:cubicBezTo>
                    <a:pt x="1034" y="123"/>
                    <a:pt x="1037" y="118"/>
                    <a:pt x="1037" y="112"/>
                  </a:cubicBezTo>
                  <a:cubicBezTo>
                    <a:pt x="1037" y="104"/>
                    <a:pt x="1034" y="98"/>
                    <a:pt x="1030" y="93"/>
                  </a:cubicBezTo>
                  <a:cubicBezTo>
                    <a:pt x="1025" y="89"/>
                    <a:pt x="1014" y="87"/>
                    <a:pt x="997" y="88"/>
                  </a:cubicBezTo>
                  <a:lnTo>
                    <a:pt x="997" y="72"/>
                  </a:lnTo>
                  <a:cubicBezTo>
                    <a:pt x="1013" y="71"/>
                    <a:pt x="1024" y="69"/>
                    <a:pt x="1028" y="64"/>
                  </a:cubicBezTo>
                  <a:cubicBezTo>
                    <a:pt x="1032" y="60"/>
                    <a:pt x="1034" y="56"/>
                    <a:pt x="1034" y="51"/>
                  </a:cubicBezTo>
                  <a:cubicBezTo>
                    <a:pt x="1034" y="46"/>
                    <a:pt x="1032" y="42"/>
                    <a:pt x="1028" y="38"/>
                  </a:cubicBezTo>
                  <a:cubicBezTo>
                    <a:pt x="1024" y="34"/>
                    <a:pt x="1017" y="32"/>
                    <a:pt x="1007" y="32"/>
                  </a:cubicBezTo>
                  <a:cubicBezTo>
                    <a:pt x="997" y="32"/>
                    <a:pt x="989" y="35"/>
                    <a:pt x="983" y="41"/>
                  </a:cubicBezTo>
                  <a:cubicBezTo>
                    <a:pt x="980" y="44"/>
                    <a:pt x="978" y="50"/>
                    <a:pt x="977" y="57"/>
                  </a:cubicBezTo>
                  <a:lnTo>
                    <a:pt x="956" y="57"/>
                  </a:lnTo>
                  <a:cubicBezTo>
                    <a:pt x="958" y="47"/>
                    <a:pt x="963" y="38"/>
                    <a:pt x="971" y="30"/>
                  </a:cubicBezTo>
                  <a:cubicBezTo>
                    <a:pt x="979" y="21"/>
                    <a:pt x="991" y="17"/>
                    <a:pt x="1007" y="17"/>
                  </a:cubicBezTo>
                  <a:cubicBezTo>
                    <a:pt x="1023" y="17"/>
                    <a:pt x="1034" y="20"/>
                    <a:pt x="1041" y="27"/>
                  </a:cubicBezTo>
                  <a:cubicBezTo>
                    <a:pt x="1048" y="34"/>
                    <a:pt x="1051" y="42"/>
                    <a:pt x="1051" y="51"/>
                  </a:cubicBezTo>
                  <a:cubicBezTo>
                    <a:pt x="1051" y="59"/>
                    <a:pt x="1048" y="66"/>
                    <a:pt x="1042" y="72"/>
                  </a:cubicBezTo>
                  <a:cubicBezTo>
                    <a:pt x="1039" y="75"/>
                    <a:pt x="1035" y="77"/>
                    <a:pt x="1030" y="79"/>
                  </a:cubicBezTo>
                  <a:cubicBezTo>
                    <a:pt x="1036" y="81"/>
                    <a:pt x="1041" y="83"/>
                    <a:pt x="1044" y="87"/>
                  </a:cubicBezTo>
                  <a:cubicBezTo>
                    <a:pt x="1051" y="93"/>
                    <a:pt x="1054" y="101"/>
                    <a:pt x="1054" y="111"/>
                  </a:cubicBezTo>
                  <a:cubicBezTo>
                    <a:pt x="1054" y="122"/>
                    <a:pt x="1050" y="131"/>
                    <a:pt x="1043" y="138"/>
                  </a:cubicBezTo>
                  <a:cubicBezTo>
                    <a:pt x="1035" y="146"/>
                    <a:pt x="1023" y="150"/>
                    <a:pt x="1007" y="150"/>
                  </a:cubicBezTo>
                  <a:cubicBezTo>
                    <a:pt x="989" y="150"/>
                    <a:pt x="976" y="146"/>
                    <a:pt x="968" y="138"/>
                  </a:cubicBezTo>
                  <a:cubicBezTo>
                    <a:pt x="960" y="130"/>
                    <a:pt x="955" y="118"/>
                    <a:pt x="953" y="104"/>
                  </a:cubicBezTo>
                  <a:lnTo>
                    <a:pt x="973" y="104"/>
                  </a:lnTo>
                  <a:close/>
                  <a:moveTo>
                    <a:pt x="1176" y="86"/>
                  </a:moveTo>
                  <a:cubicBezTo>
                    <a:pt x="1170" y="92"/>
                    <a:pt x="1167" y="99"/>
                    <a:pt x="1167" y="108"/>
                  </a:cubicBezTo>
                  <a:cubicBezTo>
                    <a:pt x="1167" y="116"/>
                    <a:pt x="1170" y="122"/>
                    <a:pt x="1175" y="127"/>
                  </a:cubicBezTo>
                  <a:cubicBezTo>
                    <a:pt x="1181" y="134"/>
                    <a:pt x="1190" y="137"/>
                    <a:pt x="1200" y="137"/>
                  </a:cubicBezTo>
                  <a:cubicBezTo>
                    <a:pt x="1210" y="137"/>
                    <a:pt x="1217" y="134"/>
                    <a:pt x="1223" y="128"/>
                  </a:cubicBezTo>
                  <a:cubicBezTo>
                    <a:pt x="1228" y="123"/>
                    <a:pt x="1231" y="116"/>
                    <a:pt x="1231" y="107"/>
                  </a:cubicBezTo>
                  <a:cubicBezTo>
                    <a:pt x="1231" y="98"/>
                    <a:pt x="1228" y="91"/>
                    <a:pt x="1222" y="85"/>
                  </a:cubicBezTo>
                  <a:cubicBezTo>
                    <a:pt x="1216" y="80"/>
                    <a:pt x="1209" y="77"/>
                    <a:pt x="1199" y="77"/>
                  </a:cubicBezTo>
                  <a:cubicBezTo>
                    <a:pt x="1190" y="77"/>
                    <a:pt x="1182" y="80"/>
                    <a:pt x="1176" y="86"/>
                  </a:cubicBezTo>
                  <a:close/>
                  <a:moveTo>
                    <a:pt x="1220" y="38"/>
                  </a:moveTo>
                  <a:cubicBezTo>
                    <a:pt x="1216" y="33"/>
                    <a:pt x="1210" y="31"/>
                    <a:pt x="1202" y="31"/>
                  </a:cubicBezTo>
                  <a:cubicBezTo>
                    <a:pt x="1192" y="31"/>
                    <a:pt x="1183" y="34"/>
                    <a:pt x="1177" y="41"/>
                  </a:cubicBezTo>
                  <a:cubicBezTo>
                    <a:pt x="1168" y="49"/>
                    <a:pt x="1164" y="62"/>
                    <a:pt x="1165" y="79"/>
                  </a:cubicBezTo>
                  <a:cubicBezTo>
                    <a:pt x="1175" y="68"/>
                    <a:pt x="1188" y="62"/>
                    <a:pt x="1204" y="62"/>
                  </a:cubicBezTo>
                  <a:cubicBezTo>
                    <a:pt x="1217" y="62"/>
                    <a:pt x="1228" y="66"/>
                    <a:pt x="1236" y="74"/>
                  </a:cubicBezTo>
                  <a:cubicBezTo>
                    <a:pt x="1244" y="82"/>
                    <a:pt x="1248" y="93"/>
                    <a:pt x="1248" y="107"/>
                  </a:cubicBezTo>
                  <a:cubicBezTo>
                    <a:pt x="1248" y="119"/>
                    <a:pt x="1244" y="129"/>
                    <a:pt x="1236" y="137"/>
                  </a:cubicBezTo>
                  <a:cubicBezTo>
                    <a:pt x="1228" y="145"/>
                    <a:pt x="1216" y="150"/>
                    <a:pt x="1200" y="150"/>
                  </a:cubicBezTo>
                  <a:cubicBezTo>
                    <a:pt x="1184" y="150"/>
                    <a:pt x="1171" y="145"/>
                    <a:pt x="1162" y="135"/>
                  </a:cubicBezTo>
                  <a:cubicBezTo>
                    <a:pt x="1151" y="125"/>
                    <a:pt x="1146" y="108"/>
                    <a:pt x="1146" y="84"/>
                  </a:cubicBezTo>
                  <a:cubicBezTo>
                    <a:pt x="1146" y="61"/>
                    <a:pt x="1152" y="43"/>
                    <a:pt x="1163" y="32"/>
                  </a:cubicBezTo>
                  <a:cubicBezTo>
                    <a:pt x="1173" y="22"/>
                    <a:pt x="1185" y="18"/>
                    <a:pt x="1201" y="18"/>
                  </a:cubicBezTo>
                  <a:cubicBezTo>
                    <a:pt x="1216" y="18"/>
                    <a:pt x="1227" y="21"/>
                    <a:pt x="1234" y="28"/>
                  </a:cubicBezTo>
                  <a:cubicBezTo>
                    <a:pt x="1238" y="33"/>
                    <a:pt x="1242" y="39"/>
                    <a:pt x="1246" y="47"/>
                  </a:cubicBezTo>
                  <a:lnTo>
                    <a:pt x="1226" y="47"/>
                  </a:lnTo>
                  <a:cubicBezTo>
                    <a:pt x="1225" y="43"/>
                    <a:pt x="1223" y="40"/>
                    <a:pt x="1220" y="38"/>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 name="Rectangle 344"/>
            <p:cNvSpPr>
              <a:spLocks noChangeArrowheads="1"/>
            </p:cNvSpPr>
            <p:nvPr/>
          </p:nvSpPr>
          <p:spPr bwMode="auto">
            <a:xfrm>
              <a:off x="4678045" y="643255"/>
              <a:ext cx="692150" cy="43307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60" name="Freeform 345"/>
            <p:cNvSpPr>
              <a:spLocks noEditPoints="1"/>
            </p:cNvSpPr>
            <p:nvPr/>
          </p:nvSpPr>
          <p:spPr bwMode="auto">
            <a:xfrm>
              <a:off x="1336040" y="688975"/>
              <a:ext cx="193040" cy="62230"/>
            </a:xfrm>
            <a:custGeom>
              <a:avLst/>
              <a:gdLst>
                <a:gd name="T0" fmla="*/ 0 w 428"/>
                <a:gd name="T1" fmla="*/ 97 h 138"/>
                <a:gd name="T2" fmla="*/ 0 w 428"/>
                <a:gd name="T3" fmla="*/ 80 h 138"/>
                <a:gd name="T4" fmla="*/ 52 w 428"/>
                <a:gd name="T5" fmla="*/ 80 h 138"/>
                <a:gd name="T6" fmla="*/ 52 w 428"/>
                <a:gd name="T7" fmla="*/ 97 h 138"/>
                <a:gd name="T8" fmla="*/ 0 w 428"/>
                <a:gd name="T9" fmla="*/ 97 h 138"/>
                <a:gd name="T10" fmla="*/ 76 w 428"/>
                <a:gd name="T11" fmla="*/ 138 h 138"/>
                <a:gd name="T12" fmla="*/ 76 w 428"/>
                <a:gd name="T13" fmla="*/ 119 h 138"/>
                <a:gd name="T14" fmla="*/ 95 w 428"/>
                <a:gd name="T15" fmla="*/ 119 h 138"/>
                <a:gd name="T16" fmla="*/ 95 w 428"/>
                <a:gd name="T17" fmla="*/ 138 h 138"/>
                <a:gd name="T18" fmla="*/ 76 w 428"/>
                <a:gd name="T19" fmla="*/ 138 h 138"/>
                <a:gd name="T20" fmla="*/ 115 w 428"/>
                <a:gd name="T21" fmla="*/ 19 h 138"/>
                <a:gd name="T22" fmla="*/ 115 w 428"/>
                <a:gd name="T23" fmla="*/ 3 h 138"/>
                <a:gd name="T24" fmla="*/ 204 w 428"/>
                <a:gd name="T25" fmla="*/ 3 h 138"/>
                <a:gd name="T26" fmla="*/ 204 w 428"/>
                <a:gd name="T27" fmla="*/ 16 h 138"/>
                <a:gd name="T28" fmla="*/ 179 w 428"/>
                <a:gd name="T29" fmla="*/ 53 h 138"/>
                <a:gd name="T30" fmla="*/ 159 w 428"/>
                <a:gd name="T31" fmla="*/ 101 h 138"/>
                <a:gd name="T32" fmla="*/ 152 w 428"/>
                <a:gd name="T33" fmla="*/ 138 h 138"/>
                <a:gd name="T34" fmla="*/ 135 w 428"/>
                <a:gd name="T35" fmla="*/ 138 h 138"/>
                <a:gd name="T36" fmla="*/ 141 w 428"/>
                <a:gd name="T37" fmla="*/ 99 h 138"/>
                <a:gd name="T38" fmla="*/ 159 w 428"/>
                <a:gd name="T39" fmla="*/ 55 h 138"/>
                <a:gd name="T40" fmla="*/ 183 w 428"/>
                <a:gd name="T41" fmla="*/ 19 h 138"/>
                <a:gd name="T42" fmla="*/ 115 w 428"/>
                <a:gd name="T43" fmla="*/ 19 h 138"/>
                <a:gd name="T44" fmla="*/ 315 w 428"/>
                <a:gd name="T45" fmla="*/ 122 h 138"/>
                <a:gd name="T46" fmla="*/ 315 w 428"/>
                <a:gd name="T47" fmla="*/ 138 h 138"/>
                <a:gd name="T48" fmla="*/ 224 w 428"/>
                <a:gd name="T49" fmla="*/ 138 h 138"/>
                <a:gd name="T50" fmla="*/ 226 w 428"/>
                <a:gd name="T51" fmla="*/ 127 h 138"/>
                <a:gd name="T52" fmla="*/ 237 w 428"/>
                <a:gd name="T53" fmla="*/ 108 h 138"/>
                <a:gd name="T54" fmla="*/ 259 w 428"/>
                <a:gd name="T55" fmla="*/ 88 h 138"/>
                <a:gd name="T56" fmla="*/ 290 w 428"/>
                <a:gd name="T57" fmla="*/ 58 h 138"/>
                <a:gd name="T58" fmla="*/ 298 w 428"/>
                <a:gd name="T59" fmla="*/ 38 h 138"/>
                <a:gd name="T60" fmla="*/ 290 w 428"/>
                <a:gd name="T61" fmla="*/ 21 h 138"/>
                <a:gd name="T62" fmla="*/ 272 w 428"/>
                <a:gd name="T63" fmla="*/ 14 h 138"/>
                <a:gd name="T64" fmla="*/ 252 w 428"/>
                <a:gd name="T65" fmla="*/ 22 h 138"/>
                <a:gd name="T66" fmla="*/ 245 w 428"/>
                <a:gd name="T67" fmla="*/ 42 h 138"/>
                <a:gd name="T68" fmla="*/ 227 w 428"/>
                <a:gd name="T69" fmla="*/ 40 h 138"/>
                <a:gd name="T70" fmla="*/ 241 w 428"/>
                <a:gd name="T71" fmla="*/ 11 h 138"/>
                <a:gd name="T72" fmla="*/ 272 w 428"/>
                <a:gd name="T73" fmla="*/ 0 h 138"/>
                <a:gd name="T74" fmla="*/ 303 w 428"/>
                <a:gd name="T75" fmla="*/ 11 h 138"/>
                <a:gd name="T76" fmla="*/ 315 w 428"/>
                <a:gd name="T77" fmla="*/ 39 h 138"/>
                <a:gd name="T78" fmla="*/ 312 w 428"/>
                <a:gd name="T79" fmla="*/ 55 h 138"/>
                <a:gd name="T80" fmla="*/ 300 w 428"/>
                <a:gd name="T81" fmla="*/ 72 h 138"/>
                <a:gd name="T82" fmla="*/ 274 w 428"/>
                <a:gd name="T83" fmla="*/ 96 h 138"/>
                <a:gd name="T84" fmla="*/ 255 w 428"/>
                <a:gd name="T85" fmla="*/ 113 h 138"/>
                <a:gd name="T86" fmla="*/ 248 w 428"/>
                <a:gd name="T87" fmla="*/ 122 h 138"/>
                <a:gd name="T88" fmla="*/ 315 w 428"/>
                <a:gd name="T89" fmla="*/ 122 h 138"/>
                <a:gd name="T90" fmla="*/ 392 w 428"/>
                <a:gd name="T91" fmla="*/ 138 h 138"/>
                <a:gd name="T92" fmla="*/ 392 w 428"/>
                <a:gd name="T93" fmla="*/ 105 h 138"/>
                <a:gd name="T94" fmla="*/ 333 w 428"/>
                <a:gd name="T95" fmla="*/ 105 h 138"/>
                <a:gd name="T96" fmla="*/ 333 w 428"/>
                <a:gd name="T97" fmla="*/ 90 h 138"/>
                <a:gd name="T98" fmla="*/ 396 w 428"/>
                <a:gd name="T99" fmla="*/ 1 h 138"/>
                <a:gd name="T100" fmla="*/ 409 w 428"/>
                <a:gd name="T101" fmla="*/ 1 h 138"/>
                <a:gd name="T102" fmla="*/ 409 w 428"/>
                <a:gd name="T103" fmla="*/ 90 h 138"/>
                <a:gd name="T104" fmla="*/ 428 w 428"/>
                <a:gd name="T105" fmla="*/ 90 h 138"/>
                <a:gd name="T106" fmla="*/ 428 w 428"/>
                <a:gd name="T107" fmla="*/ 105 h 138"/>
                <a:gd name="T108" fmla="*/ 409 w 428"/>
                <a:gd name="T109" fmla="*/ 105 h 138"/>
                <a:gd name="T110" fmla="*/ 409 w 428"/>
                <a:gd name="T111" fmla="*/ 138 h 138"/>
                <a:gd name="T112" fmla="*/ 392 w 428"/>
                <a:gd name="T113" fmla="*/ 138 h 138"/>
                <a:gd name="T114" fmla="*/ 392 w 428"/>
                <a:gd name="T115" fmla="*/ 90 h 138"/>
                <a:gd name="T116" fmla="*/ 392 w 428"/>
                <a:gd name="T117" fmla="*/ 28 h 138"/>
                <a:gd name="T118" fmla="*/ 349 w 428"/>
                <a:gd name="T119" fmla="*/ 90 h 138"/>
                <a:gd name="T120" fmla="*/ 392 w 428"/>
                <a:gd name="T121" fmla="*/ 9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8" h="138">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5" y="19"/>
                  </a:moveTo>
                  <a:lnTo>
                    <a:pt x="115" y="3"/>
                  </a:lnTo>
                  <a:lnTo>
                    <a:pt x="204" y="3"/>
                  </a:lnTo>
                  <a:lnTo>
                    <a:pt x="204" y="16"/>
                  </a:lnTo>
                  <a:cubicBezTo>
                    <a:pt x="196" y="25"/>
                    <a:pt x="187" y="38"/>
                    <a:pt x="179" y="53"/>
                  </a:cubicBezTo>
                  <a:cubicBezTo>
                    <a:pt x="170" y="69"/>
                    <a:pt x="163" y="84"/>
                    <a:pt x="159" y="101"/>
                  </a:cubicBezTo>
                  <a:cubicBezTo>
                    <a:pt x="155" y="112"/>
                    <a:pt x="153" y="125"/>
                    <a:pt x="152" y="138"/>
                  </a:cubicBezTo>
                  <a:lnTo>
                    <a:pt x="135" y="138"/>
                  </a:lnTo>
                  <a:cubicBezTo>
                    <a:pt x="135" y="128"/>
                    <a:pt x="137" y="115"/>
                    <a:pt x="141" y="99"/>
                  </a:cubicBezTo>
                  <a:cubicBezTo>
                    <a:pt x="145" y="84"/>
                    <a:pt x="151" y="69"/>
                    <a:pt x="159" y="55"/>
                  </a:cubicBezTo>
                  <a:cubicBezTo>
                    <a:pt x="166" y="41"/>
                    <a:pt x="174" y="29"/>
                    <a:pt x="183" y="19"/>
                  </a:cubicBezTo>
                  <a:lnTo>
                    <a:pt x="115" y="19"/>
                  </a:lnTo>
                  <a:close/>
                  <a:moveTo>
                    <a:pt x="315" y="122"/>
                  </a:moveTo>
                  <a:lnTo>
                    <a:pt x="315" y="138"/>
                  </a:lnTo>
                  <a:lnTo>
                    <a:pt x="224" y="138"/>
                  </a:lnTo>
                  <a:cubicBezTo>
                    <a:pt x="224" y="134"/>
                    <a:pt x="225" y="131"/>
                    <a:pt x="226" y="127"/>
                  </a:cubicBezTo>
                  <a:cubicBezTo>
                    <a:pt x="229" y="121"/>
                    <a:pt x="232" y="114"/>
                    <a:pt x="237" y="108"/>
                  </a:cubicBezTo>
                  <a:cubicBezTo>
                    <a:pt x="242" y="102"/>
                    <a:pt x="250" y="96"/>
                    <a:pt x="259" y="88"/>
                  </a:cubicBezTo>
                  <a:cubicBezTo>
                    <a:pt x="274" y="75"/>
                    <a:pt x="285" y="66"/>
                    <a:pt x="290" y="58"/>
                  </a:cubicBezTo>
                  <a:cubicBezTo>
                    <a:pt x="295" y="51"/>
                    <a:pt x="298" y="45"/>
                    <a:pt x="298" y="38"/>
                  </a:cubicBezTo>
                  <a:cubicBezTo>
                    <a:pt x="298" y="32"/>
                    <a:pt x="295" y="26"/>
                    <a:pt x="290" y="21"/>
                  </a:cubicBezTo>
                  <a:cubicBezTo>
                    <a:pt x="286" y="17"/>
                    <a:pt x="279" y="14"/>
                    <a:pt x="272" y="14"/>
                  </a:cubicBezTo>
                  <a:cubicBezTo>
                    <a:pt x="264" y="14"/>
                    <a:pt x="257" y="17"/>
                    <a:pt x="252" y="22"/>
                  </a:cubicBezTo>
                  <a:cubicBezTo>
                    <a:pt x="247" y="27"/>
                    <a:pt x="245" y="33"/>
                    <a:pt x="245" y="42"/>
                  </a:cubicBezTo>
                  <a:lnTo>
                    <a:pt x="227" y="40"/>
                  </a:lnTo>
                  <a:cubicBezTo>
                    <a:pt x="229" y="27"/>
                    <a:pt x="233" y="17"/>
                    <a:pt x="241" y="11"/>
                  </a:cubicBezTo>
                  <a:cubicBezTo>
                    <a:pt x="249" y="4"/>
                    <a:pt x="259" y="0"/>
                    <a:pt x="272" y="0"/>
                  </a:cubicBezTo>
                  <a:cubicBezTo>
                    <a:pt x="285" y="0"/>
                    <a:pt x="296" y="4"/>
                    <a:pt x="303" y="11"/>
                  </a:cubicBezTo>
                  <a:cubicBezTo>
                    <a:pt x="311" y="19"/>
                    <a:pt x="315" y="28"/>
                    <a:pt x="315" y="39"/>
                  </a:cubicBezTo>
                  <a:cubicBezTo>
                    <a:pt x="315" y="44"/>
                    <a:pt x="314" y="50"/>
                    <a:pt x="312" y="55"/>
                  </a:cubicBezTo>
                  <a:cubicBezTo>
                    <a:pt x="309" y="60"/>
                    <a:pt x="306" y="66"/>
                    <a:pt x="300" y="72"/>
                  </a:cubicBezTo>
                  <a:cubicBezTo>
                    <a:pt x="295" y="78"/>
                    <a:pt x="286" y="86"/>
                    <a:pt x="274" y="96"/>
                  </a:cubicBezTo>
                  <a:cubicBezTo>
                    <a:pt x="264" y="104"/>
                    <a:pt x="258" y="110"/>
                    <a:pt x="255" y="113"/>
                  </a:cubicBezTo>
                  <a:cubicBezTo>
                    <a:pt x="252" y="116"/>
                    <a:pt x="250" y="119"/>
                    <a:pt x="248" y="122"/>
                  </a:cubicBezTo>
                  <a:lnTo>
                    <a:pt x="315" y="122"/>
                  </a:lnTo>
                  <a:close/>
                  <a:moveTo>
                    <a:pt x="392" y="138"/>
                  </a:moveTo>
                  <a:lnTo>
                    <a:pt x="392" y="105"/>
                  </a:lnTo>
                  <a:lnTo>
                    <a:pt x="333" y="105"/>
                  </a:lnTo>
                  <a:lnTo>
                    <a:pt x="333" y="90"/>
                  </a:lnTo>
                  <a:lnTo>
                    <a:pt x="396" y="1"/>
                  </a:lnTo>
                  <a:lnTo>
                    <a:pt x="409" y="1"/>
                  </a:lnTo>
                  <a:lnTo>
                    <a:pt x="409" y="90"/>
                  </a:lnTo>
                  <a:lnTo>
                    <a:pt x="428" y="90"/>
                  </a:lnTo>
                  <a:lnTo>
                    <a:pt x="428" y="105"/>
                  </a:lnTo>
                  <a:lnTo>
                    <a:pt x="409" y="105"/>
                  </a:lnTo>
                  <a:lnTo>
                    <a:pt x="409" y="138"/>
                  </a:lnTo>
                  <a:lnTo>
                    <a:pt x="392" y="138"/>
                  </a:lnTo>
                  <a:close/>
                  <a:moveTo>
                    <a:pt x="392" y="90"/>
                  </a:moveTo>
                  <a:lnTo>
                    <a:pt x="392" y="28"/>
                  </a:lnTo>
                  <a:lnTo>
                    <a:pt x="349" y="90"/>
                  </a:lnTo>
                  <a:lnTo>
                    <a:pt x="392"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 name="Freeform 346"/>
            <p:cNvSpPr>
              <a:spLocks noEditPoints="1"/>
            </p:cNvSpPr>
            <p:nvPr/>
          </p:nvSpPr>
          <p:spPr bwMode="auto">
            <a:xfrm>
              <a:off x="1845945" y="688975"/>
              <a:ext cx="158750" cy="63500"/>
            </a:xfrm>
            <a:custGeom>
              <a:avLst/>
              <a:gdLst>
                <a:gd name="T0" fmla="*/ 0 w 352"/>
                <a:gd name="T1" fmla="*/ 119 h 141"/>
                <a:gd name="T2" fmla="*/ 19 w 352"/>
                <a:gd name="T3" fmla="*/ 138 h 141"/>
                <a:gd name="T4" fmla="*/ 64 w 352"/>
                <a:gd name="T5" fmla="*/ 64 h 141"/>
                <a:gd name="T6" fmla="*/ 44 w 352"/>
                <a:gd name="T7" fmla="*/ 36 h 141"/>
                <a:gd name="T8" fmla="*/ 83 w 352"/>
                <a:gd name="T9" fmla="*/ 0 h 141"/>
                <a:gd name="T10" fmla="*/ 123 w 352"/>
                <a:gd name="T11" fmla="*/ 36 h 141"/>
                <a:gd name="T12" fmla="*/ 103 w 352"/>
                <a:gd name="T13" fmla="*/ 64 h 141"/>
                <a:gd name="T14" fmla="*/ 129 w 352"/>
                <a:gd name="T15" fmla="*/ 99 h 141"/>
                <a:gd name="T16" fmla="*/ 83 w 352"/>
                <a:gd name="T17" fmla="*/ 141 h 141"/>
                <a:gd name="T18" fmla="*/ 38 w 352"/>
                <a:gd name="T19" fmla="*/ 99 h 141"/>
                <a:gd name="T20" fmla="*/ 64 w 352"/>
                <a:gd name="T21" fmla="*/ 64 h 141"/>
                <a:gd name="T22" fmla="*/ 67 w 352"/>
                <a:gd name="T23" fmla="*/ 51 h 141"/>
                <a:gd name="T24" fmla="*/ 100 w 352"/>
                <a:gd name="T25" fmla="*/ 51 h 141"/>
                <a:gd name="T26" fmla="*/ 99 w 352"/>
                <a:gd name="T27" fmla="*/ 21 h 141"/>
                <a:gd name="T28" fmla="*/ 67 w 352"/>
                <a:gd name="T29" fmla="*/ 20 h 141"/>
                <a:gd name="T30" fmla="*/ 56 w 352"/>
                <a:gd name="T31" fmla="*/ 99 h 141"/>
                <a:gd name="T32" fmla="*/ 69 w 352"/>
                <a:gd name="T33" fmla="*/ 123 h 141"/>
                <a:gd name="T34" fmla="*/ 104 w 352"/>
                <a:gd name="T35" fmla="*/ 119 h 141"/>
                <a:gd name="T36" fmla="*/ 103 w 352"/>
                <a:gd name="T37" fmla="*/ 79 h 141"/>
                <a:gd name="T38" fmla="*/ 63 w 352"/>
                <a:gd name="T39" fmla="*/ 79 h 141"/>
                <a:gd name="T40" fmla="*/ 150 w 352"/>
                <a:gd name="T41" fmla="*/ 102 h 141"/>
                <a:gd name="T42" fmla="*/ 177 w 352"/>
                <a:gd name="T43" fmla="*/ 121 h 141"/>
                <a:gd name="T44" fmla="*/ 214 w 352"/>
                <a:gd name="T45" fmla="*/ 119 h 141"/>
                <a:gd name="T46" fmla="*/ 215 w 352"/>
                <a:gd name="T47" fmla="*/ 79 h 141"/>
                <a:gd name="T48" fmla="*/ 184 w 352"/>
                <a:gd name="T49" fmla="*/ 73 h 141"/>
                <a:gd name="T50" fmla="*/ 188 w 352"/>
                <a:gd name="T51" fmla="*/ 59 h 141"/>
                <a:gd name="T52" fmla="*/ 216 w 352"/>
                <a:gd name="T53" fmla="*/ 36 h 141"/>
                <a:gd name="T54" fmla="*/ 194 w 352"/>
                <a:gd name="T55" fmla="*/ 14 h 141"/>
                <a:gd name="T56" fmla="*/ 169 w 352"/>
                <a:gd name="T57" fmla="*/ 39 h 141"/>
                <a:gd name="T58" fmla="*/ 166 w 352"/>
                <a:gd name="T59" fmla="*/ 10 h 141"/>
                <a:gd name="T60" fmla="*/ 214 w 352"/>
                <a:gd name="T61" fmla="*/ 5 h 141"/>
                <a:gd name="T62" fmla="*/ 234 w 352"/>
                <a:gd name="T63" fmla="*/ 36 h 141"/>
                <a:gd name="T64" fmla="*/ 215 w 352"/>
                <a:gd name="T65" fmla="*/ 64 h 141"/>
                <a:gd name="T66" fmla="*/ 240 w 352"/>
                <a:gd name="T67" fmla="*/ 98 h 141"/>
                <a:gd name="T68" fmla="*/ 194 w 352"/>
                <a:gd name="T69" fmla="*/ 141 h 141"/>
                <a:gd name="T70" fmla="*/ 150 w 352"/>
                <a:gd name="T71" fmla="*/ 102 h 141"/>
                <a:gd name="T72" fmla="*/ 267 w 352"/>
                <a:gd name="T73" fmla="*/ 31 h 141"/>
                <a:gd name="T74" fmla="*/ 307 w 352"/>
                <a:gd name="T75" fmla="*/ 0 h 141"/>
                <a:gd name="T76" fmla="*/ 340 w 352"/>
                <a:gd name="T77" fmla="*/ 18 h 141"/>
                <a:gd name="T78" fmla="*/ 352 w 352"/>
                <a:gd name="T79" fmla="*/ 71 h 141"/>
                <a:gd name="T80" fmla="*/ 332 w 352"/>
                <a:gd name="T81" fmla="*/ 133 h 141"/>
                <a:gd name="T82" fmla="*/ 276 w 352"/>
                <a:gd name="T83" fmla="*/ 126 h 141"/>
                <a:gd name="T84" fmla="*/ 280 w 352"/>
                <a:gd name="T85" fmla="*/ 71 h 141"/>
                <a:gd name="T86" fmla="*/ 307 w 352"/>
                <a:gd name="T87" fmla="*/ 127 h 141"/>
                <a:gd name="T88" fmla="*/ 335 w 352"/>
                <a:gd name="T89" fmla="*/ 71 h 141"/>
                <a:gd name="T90" fmla="*/ 307 w 352"/>
                <a:gd name="T91" fmla="*/ 14 h 141"/>
                <a:gd name="T92" fmla="*/ 280 w 352"/>
                <a:gd name="T93"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141">
                  <a:moveTo>
                    <a:pt x="0" y="138"/>
                  </a:moveTo>
                  <a:lnTo>
                    <a:pt x="0" y="119"/>
                  </a:lnTo>
                  <a:lnTo>
                    <a:pt x="19" y="119"/>
                  </a:lnTo>
                  <a:lnTo>
                    <a:pt x="19" y="138"/>
                  </a:lnTo>
                  <a:lnTo>
                    <a:pt x="0" y="138"/>
                  </a:lnTo>
                  <a:close/>
                  <a:moveTo>
                    <a:pt x="64" y="64"/>
                  </a:moveTo>
                  <a:cubicBezTo>
                    <a:pt x="57" y="61"/>
                    <a:pt x="52" y="58"/>
                    <a:pt x="49" y="53"/>
                  </a:cubicBezTo>
                  <a:cubicBezTo>
                    <a:pt x="45" y="48"/>
                    <a:pt x="44" y="42"/>
                    <a:pt x="44" y="36"/>
                  </a:cubicBezTo>
                  <a:cubicBezTo>
                    <a:pt x="44" y="26"/>
                    <a:pt x="47" y="18"/>
                    <a:pt x="55" y="11"/>
                  </a:cubicBezTo>
                  <a:cubicBezTo>
                    <a:pt x="62" y="4"/>
                    <a:pt x="71" y="0"/>
                    <a:pt x="83" y="0"/>
                  </a:cubicBezTo>
                  <a:cubicBezTo>
                    <a:pt x="95" y="0"/>
                    <a:pt x="105" y="4"/>
                    <a:pt x="112" y="11"/>
                  </a:cubicBezTo>
                  <a:cubicBezTo>
                    <a:pt x="120" y="18"/>
                    <a:pt x="123" y="26"/>
                    <a:pt x="123" y="36"/>
                  </a:cubicBezTo>
                  <a:cubicBezTo>
                    <a:pt x="123" y="43"/>
                    <a:pt x="122" y="48"/>
                    <a:pt x="118" y="53"/>
                  </a:cubicBezTo>
                  <a:cubicBezTo>
                    <a:pt x="115" y="58"/>
                    <a:pt x="110" y="61"/>
                    <a:pt x="103" y="64"/>
                  </a:cubicBezTo>
                  <a:cubicBezTo>
                    <a:pt x="111" y="67"/>
                    <a:pt x="118" y="71"/>
                    <a:pt x="122" y="77"/>
                  </a:cubicBezTo>
                  <a:cubicBezTo>
                    <a:pt x="127" y="83"/>
                    <a:pt x="129" y="91"/>
                    <a:pt x="129" y="99"/>
                  </a:cubicBezTo>
                  <a:cubicBezTo>
                    <a:pt x="129" y="111"/>
                    <a:pt x="125" y="121"/>
                    <a:pt x="116" y="129"/>
                  </a:cubicBezTo>
                  <a:cubicBezTo>
                    <a:pt x="108" y="137"/>
                    <a:pt x="97" y="141"/>
                    <a:pt x="83" y="141"/>
                  </a:cubicBezTo>
                  <a:cubicBezTo>
                    <a:pt x="70" y="141"/>
                    <a:pt x="59" y="137"/>
                    <a:pt x="51" y="129"/>
                  </a:cubicBezTo>
                  <a:cubicBezTo>
                    <a:pt x="42" y="121"/>
                    <a:pt x="38" y="111"/>
                    <a:pt x="38" y="99"/>
                  </a:cubicBezTo>
                  <a:cubicBezTo>
                    <a:pt x="38" y="90"/>
                    <a:pt x="41" y="82"/>
                    <a:pt x="45" y="76"/>
                  </a:cubicBezTo>
                  <a:cubicBezTo>
                    <a:pt x="50" y="70"/>
                    <a:pt x="56" y="66"/>
                    <a:pt x="64" y="64"/>
                  </a:cubicBezTo>
                  <a:close/>
                  <a:moveTo>
                    <a:pt x="61" y="35"/>
                  </a:moveTo>
                  <a:cubicBezTo>
                    <a:pt x="61" y="42"/>
                    <a:pt x="63" y="47"/>
                    <a:pt x="67" y="51"/>
                  </a:cubicBezTo>
                  <a:cubicBezTo>
                    <a:pt x="72" y="55"/>
                    <a:pt x="77" y="57"/>
                    <a:pt x="84" y="57"/>
                  </a:cubicBezTo>
                  <a:cubicBezTo>
                    <a:pt x="90" y="57"/>
                    <a:pt x="96" y="55"/>
                    <a:pt x="100" y="51"/>
                  </a:cubicBezTo>
                  <a:cubicBezTo>
                    <a:pt x="104" y="47"/>
                    <a:pt x="106" y="42"/>
                    <a:pt x="106" y="36"/>
                  </a:cubicBezTo>
                  <a:cubicBezTo>
                    <a:pt x="106" y="30"/>
                    <a:pt x="104" y="25"/>
                    <a:pt x="99" y="21"/>
                  </a:cubicBezTo>
                  <a:cubicBezTo>
                    <a:pt x="95" y="16"/>
                    <a:pt x="90" y="14"/>
                    <a:pt x="83" y="14"/>
                  </a:cubicBezTo>
                  <a:cubicBezTo>
                    <a:pt x="77" y="14"/>
                    <a:pt x="72" y="16"/>
                    <a:pt x="67" y="20"/>
                  </a:cubicBezTo>
                  <a:cubicBezTo>
                    <a:pt x="63" y="25"/>
                    <a:pt x="61" y="30"/>
                    <a:pt x="61" y="35"/>
                  </a:cubicBezTo>
                  <a:close/>
                  <a:moveTo>
                    <a:pt x="56" y="99"/>
                  </a:moveTo>
                  <a:cubicBezTo>
                    <a:pt x="56" y="104"/>
                    <a:pt x="57" y="108"/>
                    <a:pt x="59" y="113"/>
                  </a:cubicBezTo>
                  <a:cubicBezTo>
                    <a:pt x="61" y="117"/>
                    <a:pt x="65" y="121"/>
                    <a:pt x="69" y="123"/>
                  </a:cubicBezTo>
                  <a:cubicBezTo>
                    <a:pt x="74" y="126"/>
                    <a:pt x="79" y="127"/>
                    <a:pt x="84" y="127"/>
                  </a:cubicBezTo>
                  <a:cubicBezTo>
                    <a:pt x="92" y="127"/>
                    <a:pt x="98" y="124"/>
                    <a:pt x="104" y="119"/>
                  </a:cubicBezTo>
                  <a:cubicBezTo>
                    <a:pt x="109" y="114"/>
                    <a:pt x="111" y="107"/>
                    <a:pt x="111" y="99"/>
                  </a:cubicBezTo>
                  <a:cubicBezTo>
                    <a:pt x="111" y="91"/>
                    <a:pt x="109" y="85"/>
                    <a:pt x="103" y="79"/>
                  </a:cubicBezTo>
                  <a:cubicBezTo>
                    <a:pt x="98" y="74"/>
                    <a:pt x="91" y="71"/>
                    <a:pt x="83" y="71"/>
                  </a:cubicBezTo>
                  <a:cubicBezTo>
                    <a:pt x="75" y="71"/>
                    <a:pt x="69" y="74"/>
                    <a:pt x="63" y="79"/>
                  </a:cubicBezTo>
                  <a:cubicBezTo>
                    <a:pt x="58" y="84"/>
                    <a:pt x="56" y="91"/>
                    <a:pt x="56" y="99"/>
                  </a:cubicBez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 name="Freeform 347"/>
            <p:cNvSpPr>
              <a:spLocks noEditPoints="1"/>
            </p:cNvSpPr>
            <p:nvPr/>
          </p:nvSpPr>
          <p:spPr bwMode="auto">
            <a:xfrm>
              <a:off x="2538095" y="688975"/>
              <a:ext cx="158750" cy="6350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8 w 352"/>
                <a:gd name="T11" fmla="*/ 71 h 141"/>
                <a:gd name="T12" fmla="*/ 43 w 352"/>
                <a:gd name="T13" fmla="*/ 31 h 141"/>
                <a:gd name="T14" fmla="*/ 58 w 352"/>
                <a:gd name="T15" fmla="*/ 8 h 141"/>
                <a:gd name="T16" fmla="*/ 83 w 352"/>
                <a:gd name="T17" fmla="*/ 0 h 141"/>
                <a:gd name="T18" fmla="*/ 103 w 352"/>
                <a:gd name="T19" fmla="*/ 5 h 141"/>
                <a:gd name="T20" fmla="*/ 116 w 352"/>
                <a:gd name="T21" fmla="*/ 18 h 141"/>
                <a:gd name="T22" fmla="*/ 125 w 352"/>
                <a:gd name="T23" fmla="*/ 38 h 141"/>
                <a:gd name="T24" fmla="*/ 128 w 352"/>
                <a:gd name="T25" fmla="*/ 71 h 141"/>
                <a:gd name="T26" fmla="*/ 123 w 352"/>
                <a:gd name="T27" fmla="*/ 110 h 141"/>
                <a:gd name="T28" fmla="*/ 108 w 352"/>
                <a:gd name="T29" fmla="*/ 133 h 141"/>
                <a:gd name="T30" fmla="*/ 83 w 352"/>
                <a:gd name="T31" fmla="*/ 141 h 141"/>
                <a:gd name="T32" fmla="*/ 52 w 352"/>
                <a:gd name="T33" fmla="*/ 126 h 141"/>
                <a:gd name="T34" fmla="*/ 38 w 352"/>
                <a:gd name="T35" fmla="*/ 71 h 141"/>
                <a:gd name="T36" fmla="*/ 56 w 352"/>
                <a:gd name="T37" fmla="*/ 71 h 141"/>
                <a:gd name="T38" fmla="*/ 64 w 352"/>
                <a:gd name="T39" fmla="*/ 116 h 141"/>
                <a:gd name="T40" fmla="*/ 83 w 352"/>
                <a:gd name="T41" fmla="*/ 127 h 141"/>
                <a:gd name="T42" fmla="*/ 103 w 352"/>
                <a:gd name="T43" fmla="*/ 116 h 141"/>
                <a:gd name="T44" fmla="*/ 111 w 352"/>
                <a:gd name="T45" fmla="*/ 71 h 141"/>
                <a:gd name="T46" fmla="*/ 103 w 352"/>
                <a:gd name="T47" fmla="*/ 26 h 141"/>
                <a:gd name="T48" fmla="*/ 83 w 352"/>
                <a:gd name="T49" fmla="*/ 14 h 141"/>
                <a:gd name="T50" fmla="*/ 64 w 352"/>
                <a:gd name="T51" fmla="*/ 24 h 141"/>
                <a:gd name="T52" fmla="*/ 56 w 352"/>
                <a:gd name="T53" fmla="*/ 71 h 141"/>
                <a:gd name="T54" fmla="*/ 151 w 352"/>
                <a:gd name="T55" fmla="*/ 19 h 141"/>
                <a:gd name="T56" fmla="*/ 151 w 352"/>
                <a:gd name="T57" fmla="*/ 3 h 141"/>
                <a:gd name="T58" fmla="*/ 240 w 352"/>
                <a:gd name="T59" fmla="*/ 3 h 141"/>
                <a:gd name="T60" fmla="*/ 240 w 352"/>
                <a:gd name="T61" fmla="*/ 16 h 141"/>
                <a:gd name="T62" fmla="*/ 215 w 352"/>
                <a:gd name="T63" fmla="*/ 53 h 141"/>
                <a:gd name="T64" fmla="*/ 195 w 352"/>
                <a:gd name="T65" fmla="*/ 101 h 141"/>
                <a:gd name="T66" fmla="*/ 188 w 352"/>
                <a:gd name="T67" fmla="*/ 138 h 141"/>
                <a:gd name="T68" fmla="*/ 171 w 352"/>
                <a:gd name="T69" fmla="*/ 138 h 141"/>
                <a:gd name="T70" fmla="*/ 177 w 352"/>
                <a:gd name="T71" fmla="*/ 99 h 141"/>
                <a:gd name="T72" fmla="*/ 195 w 352"/>
                <a:gd name="T73" fmla="*/ 55 h 141"/>
                <a:gd name="T74" fmla="*/ 219 w 352"/>
                <a:gd name="T75" fmla="*/ 19 h 141"/>
                <a:gd name="T76" fmla="*/ 151 w 352"/>
                <a:gd name="T77" fmla="*/ 19 h 141"/>
                <a:gd name="T78" fmla="*/ 263 w 352"/>
                <a:gd name="T79" fmla="*/ 19 h 141"/>
                <a:gd name="T80" fmla="*/ 263 w 352"/>
                <a:gd name="T81" fmla="*/ 3 h 141"/>
                <a:gd name="T82" fmla="*/ 352 w 352"/>
                <a:gd name="T83" fmla="*/ 3 h 141"/>
                <a:gd name="T84" fmla="*/ 352 w 352"/>
                <a:gd name="T85" fmla="*/ 16 h 141"/>
                <a:gd name="T86" fmla="*/ 327 w 352"/>
                <a:gd name="T87" fmla="*/ 53 h 141"/>
                <a:gd name="T88" fmla="*/ 307 w 352"/>
                <a:gd name="T89" fmla="*/ 101 h 141"/>
                <a:gd name="T90" fmla="*/ 300 w 352"/>
                <a:gd name="T91" fmla="*/ 138 h 141"/>
                <a:gd name="T92" fmla="*/ 283 w 352"/>
                <a:gd name="T93" fmla="*/ 138 h 141"/>
                <a:gd name="T94" fmla="*/ 289 w 352"/>
                <a:gd name="T95" fmla="*/ 99 h 141"/>
                <a:gd name="T96" fmla="*/ 307 w 352"/>
                <a:gd name="T97" fmla="*/ 55 h 141"/>
                <a:gd name="T98" fmla="*/ 331 w 352"/>
                <a:gd name="T99" fmla="*/ 19 h 141"/>
                <a:gd name="T100" fmla="*/ 263 w 352"/>
                <a:gd name="T101"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 name="Freeform 348"/>
            <p:cNvSpPr>
              <a:spLocks noEditPoints="1"/>
            </p:cNvSpPr>
            <p:nvPr/>
          </p:nvSpPr>
          <p:spPr bwMode="auto">
            <a:xfrm>
              <a:off x="2979420" y="68897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25 w 428"/>
                <a:gd name="T11" fmla="*/ 53 h 141"/>
                <a:gd name="T12" fmla="*/ 131 w 428"/>
                <a:gd name="T13" fmla="*/ 11 h 141"/>
                <a:gd name="T14" fmla="*/ 188 w 428"/>
                <a:gd name="T15" fmla="*/ 11 h 141"/>
                <a:gd name="T16" fmla="*/ 194 w 428"/>
                <a:gd name="T17" fmla="*/ 53 h 141"/>
                <a:gd name="T18" fmla="*/ 198 w 428"/>
                <a:gd name="T19" fmla="*/ 77 h 141"/>
                <a:gd name="T20" fmla="*/ 192 w 428"/>
                <a:gd name="T21" fmla="*/ 129 h 141"/>
                <a:gd name="T22" fmla="*/ 127 w 428"/>
                <a:gd name="T23" fmla="*/ 129 h 141"/>
                <a:gd name="T24" fmla="*/ 121 w 428"/>
                <a:gd name="T25" fmla="*/ 76 h 141"/>
                <a:gd name="T26" fmla="*/ 137 w 428"/>
                <a:gd name="T27" fmla="*/ 35 h 141"/>
                <a:gd name="T28" fmla="*/ 160 w 428"/>
                <a:gd name="T29" fmla="*/ 57 h 141"/>
                <a:gd name="T30" fmla="*/ 182 w 428"/>
                <a:gd name="T31" fmla="*/ 36 h 141"/>
                <a:gd name="T32" fmla="*/ 159 w 428"/>
                <a:gd name="T33" fmla="*/ 14 h 141"/>
                <a:gd name="T34" fmla="*/ 137 w 428"/>
                <a:gd name="T35" fmla="*/ 35 h 141"/>
                <a:gd name="T36" fmla="*/ 135 w 428"/>
                <a:gd name="T37" fmla="*/ 113 h 141"/>
                <a:gd name="T38" fmla="*/ 160 w 428"/>
                <a:gd name="T39" fmla="*/ 127 h 141"/>
                <a:gd name="T40" fmla="*/ 187 w 428"/>
                <a:gd name="T41" fmla="*/ 99 h 141"/>
                <a:gd name="T42" fmla="*/ 159 w 428"/>
                <a:gd name="T43" fmla="*/ 71 h 141"/>
                <a:gd name="T44" fmla="*/ 132 w 428"/>
                <a:gd name="T45" fmla="*/ 99 h 141"/>
                <a:gd name="T46" fmla="*/ 227 w 428"/>
                <a:gd name="T47" fmla="*/ 3 h 141"/>
                <a:gd name="T48" fmla="*/ 316 w 428"/>
                <a:gd name="T49" fmla="*/ 16 h 141"/>
                <a:gd name="T50" fmla="*/ 271 w 428"/>
                <a:gd name="T51" fmla="*/ 101 h 141"/>
                <a:gd name="T52" fmla="*/ 247 w 428"/>
                <a:gd name="T53" fmla="*/ 138 h 141"/>
                <a:gd name="T54" fmla="*/ 271 w 428"/>
                <a:gd name="T55" fmla="*/ 55 h 141"/>
                <a:gd name="T56" fmla="*/ 227 w 428"/>
                <a:gd name="T57" fmla="*/ 19 h 141"/>
                <a:gd name="T58" fmla="*/ 339 w 428"/>
                <a:gd name="T59" fmla="*/ 3 h 141"/>
                <a:gd name="T60" fmla="*/ 428 w 428"/>
                <a:gd name="T61" fmla="*/ 16 h 141"/>
                <a:gd name="T62" fmla="*/ 383 w 428"/>
                <a:gd name="T63" fmla="*/ 101 h 141"/>
                <a:gd name="T64" fmla="*/ 359 w 428"/>
                <a:gd name="T65" fmla="*/ 138 h 141"/>
                <a:gd name="T66" fmla="*/ 383 w 428"/>
                <a:gd name="T67" fmla="*/ 55 h 141"/>
                <a:gd name="T68" fmla="*/ 339 w 428"/>
                <a:gd name="T69"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40" y="64"/>
                  </a:moveTo>
                  <a:cubicBezTo>
                    <a:pt x="133" y="61"/>
                    <a:pt x="128" y="58"/>
                    <a:pt x="125" y="53"/>
                  </a:cubicBezTo>
                  <a:cubicBezTo>
                    <a:pt x="121" y="48"/>
                    <a:pt x="120" y="42"/>
                    <a:pt x="120" y="36"/>
                  </a:cubicBezTo>
                  <a:cubicBezTo>
                    <a:pt x="120" y="26"/>
                    <a:pt x="123" y="18"/>
                    <a:pt x="131" y="11"/>
                  </a:cubicBezTo>
                  <a:cubicBezTo>
                    <a:pt x="138" y="4"/>
                    <a:pt x="147" y="0"/>
                    <a:pt x="159" y="0"/>
                  </a:cubicBezTo>
                  <a:cubicBezTo>
                    <a:pt x="171" y="0"/>
                    <a:pt x="181" y="4"/>
                    <a:pt x="188" y="11"/>
                  </a:cubicBezTo>
                  <a:cubicBezTo>
                    <a:pt x="196" y="18"/>
                    <a:pt x="199" y="26"/>
                    <a:pt x="199" y="36"/>
                  </a:cubicBezTo>
                  <a:cubicBezTo>
                    <a:pt x="199" y="43"/>
                    <a:pt x="198" y="48"/>
                    <a:pt x="194" y="53"/>
                  </a:cubicBezTo>
                  <a:cubicBezTo>
                    <a:pt x="191" y="58"/>
                    <a:pt x="186" y="61"/>
                    <a:pt x="179" y="64"/>
                  </a:cubicBezTo>
                  <a:cubicBezTo>
                    <a:pt x="187" y="67"/>
                    <a:pt x="194" y="71"/>
                    <a:pt x="198" y="77"/>
                  </a:cubicBezTo>
                  <a:cubicBezTo>
                    <a:pt x="203" y="83"/>
                    <a:pt x="205" y="91"/>
                    <a:pt x="205" y="99"/>
                  </a:cubicBezTo>
                  <a:cubicBezTo>
                    <a:pt x="205" y="111"/>
                    <a:pt x="201" y="121"/>
                    <a:pt x="192" y="129"/>
                  </a:cubicBezTo>
                  <a:cubicBezTo>
                    <a:pt x="184" y="137"/>
                    <a:pt x="173" y="141"/>
                    <a:pt x="159" y="141"/>
                  </a:cubicBezTo>
                  <a:cubicBezTo>
                    <a:pt x="146" y="141"/>
                    <a:pt x="135" y="137"/>
                    <a:pt x="127" y="129"/>
                  </a:cubicBezTo>
                  <a:cubicBezTo>
                    <a:pt x="118" y="121"/>
                    <a:pt x="114" y="111"/>
                    <a:pt x="114" y="99"/>
                  </a:cubicBezTo>
                  <a:cubicBezTo>
                    <a:pt x="114" y="90"/>
                    <a:pt x="117" y="82"/>
                    <a:pt x="121" y="76"/>
                  </a:cubicBezTo>
                  <a:cubicBezTo>
                    <a:pt x="126" y="70"/>
                    <a:pt x="132" y="66"/>
                    <a:pt x="140" y="64"/>
                  </a:cubicBezTo>
                  <a:close/>
                  <a:moveTo>
                    <a:pt x="137" y="35"/>
                  </a:moveTo>
                  <a:cubicBezTo>
                    <a:pt x="137" y="42"/>
                    <a:pt x="139" y="47"/>
                    <a:pt x="143" y="51"/>
                  </a:cubicBezTo>
                  <a:cubicBezTo>
                    <a:pt x="148" y="55"/>
                    <a:pt x="153" y="57"/>
                    <a:pt x="160" y="57"/>
                  </a:cubicBezTo>
                  <a:cubicBezTo>
                    <a:pt x="166" y="57"/>
                    <a:pt x="172" y="55"/>
                    <a:pt x="176" y="51"/>
                  </a:cubicBezTo>
                  <a:cubicBezTo>
                    <a:pt x="180" y="47"/>
                    <a:pt x="182" y="42"/>
                    <a:pt x="182" y="36"/>
                  </a:cubicBezTo>
                  <a:cubicBezTo>
                    <a:pt x="182" y="30"/>
                    <a:pt x="180" y="25"/>
                    <a:pt x="175" y="21"/>
                  </a:cubicBezTo>
                  <a:cubicBezTo>
                    <a:pt x="171" y="16"/>
                    <a:pt x="166" y="14"/>
                    <a:pt x="159" y="14"/>
                  </a:cubicBezTo>
                  <a:cubicBezTo>
                    <a:pt x="153" y="14"/>
                    <a:pt x="148" y="16"/>
                    <a:pt x="143" y="20"/>
                  </a:cubicBezTo>
                  <a:cubicBezTo>
                    <a:pt x="139" y="25"/>
                    <a:pt x="137" y="30"/>
                    <a:pt x="137" y="35"/>
                  </a:cubicBezTo>
                  <a:close/>
                  <a:moveTo>
                    <a:pt x="132" y="99"/>
                  </a:moveTo>
                  <a:cubicBezTo>
                    <a:pt x="132" y="104"/>
                    <a:pt x="133" y="108"/>
                    <a:pt x="135" y="113"/>
                  </a:cubicBezTo>
                  <a:cubicBezTo>
                    <a:pt x="137" y="117"/>
                    <a:pt x="141" y="121"/>
                    <a:pt x="145" y="123"/>
                  </a:cubicBezTo>
                  <a:cubicBezTo>
                    <a:pt x="150" y="126"/>
                    <a:pt x="155" y="127"/>
                    <a:pt x="160" y="127"/>
                  </a:cubicBezTo>
                  <a:cubicBezTo>
                    <a:pt x="168" y="127"/>
                    <a:pt x="174" y="124"/>
                    <a:pt x="180" y="119"/>
                  </a:cubicBezTo>
                  <a:cubicBezTo>
                    <a:pt x="185" y="114"/>
                    <a:pt x="187" y="107"/>
                    <a:pt x="187" y="99"/>
                  </a:cubicBezTo>
                  <a:cubicBezTo>
                    <a:pt x="187" y="91"/>
                    <a:pt x="185" y="85"/>
                    <a:pt x="179" y="79"/>
                  </a:cubicBezTo>
                  <a:cubicBezTo>
                    <a:pt x="174" y="74"/>
                    <a:pt x="167" y="71"/>
                    <a:pt x="159" y="71"/>
                  </a:cubicBezTo>
                  <a:cubicBezTo>
                    <a:pt x="151" y="71"/>
                    <a:pt x="145" y="74"/>
                    <a:pt x="139" y="79"/>
                  </a:cubicBezTo>
                  <a:cubicBezTo>
                    <a:pt x="134" y="84"/>
                    <a:pt x="132" y="91"/>
                    <a:pt x="132" y="99"/>
                  </a:cubicBezTo>
                  <a:close/>
                  <a:moveTo>
                    <a:pt x="227" y="19"/>
                  </a:moveTo>
                  <a:lnTo>
                    <a:pt x="227" y="3"/>
                  </a:lnTo>
                  <a:lnTo>
                    <a:pt x="316" y="3"/>
                  </a:lnTo>
                  <a:lnTo>
                    <a:pt x="316" y="16"/>
                  </a:lnTo>
                  <a:cubicBezTo>
                    <a:pt x="308" y="25"/>
                    <a:pt x="299" y="38"/>
                    <a:pt x="291" y="53"/>
                  </a:cubicBezTo>
                  <a:cubicBezTo>
                    <a:pt x="282" y="69"/>
                    <a:pt x="275" y="84"/>
                    <a:pt x="271" y="101"/>
                  </a:cubicBezTo>
                  <a:cubicBezTo>
                    <a:pt x="267" y="112"/>
                    <a:pt x="265" y="125"/>
                    <a:pt x="264" y="138"/>
                  </a:cubicBezTo>
                  <a:lnTo>
                    <a:pt x="247" y="138"/>
                  </a:lnTo>
                  <a:cubicBezTo>
                    <a:pt x="247" y="128"/>
                    <a:pt x="249" y="115"/>
                    <a:pt x="253" y="99"/>
                  </a:cubicBezTo>
                  <a:cubicBezTo>
                    <a:pt x="257" y="84"/>
                    <a:pt x="263" y="69"/>
                    <a:pt x="271" y="55"/>
                  </a:cubicBezTo>
                  <a:cubicBezTo>
                    <a:pt x="278" y="41"/>
                    <a:pt x="286" y="29"/>
                    <a:pt x="295" y="19"/>
                  </a:cubicBezTo>
                  <a:lnTo>
                    <a:pt x="227" y="19"/>
                  </a:lnTo>
                  <a:close/>
                  <a:moveTo>
                    <a:pt x="339" y="19"/>
                  </a:moveTo>
                  <a:lnTo>
                    <a:pt x="339" y="3"/>
                  </a:lnTo>
                  <a:lnTo>
                    <a:pt x="428" y="3"/>
                  </a:lnTo>
                  <a:lnTo>
                    <a:pt x="428" y="16"/>
                  </a:lnTo>
                  <a:cubicBezTo>
                    <a:pt x="420" y="25"/>
                    <a:pt x="411" y="38"/>
                    <a:pt x="403" y="53"/>
                  </a:cubicBezTo>
                  <a:cubicBezTo>
                    <a:pt x="394" y="69"/>
                    <a:pt x="387" y="84"/>
                    <a:pt x="383" y="101"/>
                  </a:cubicBezTo>
                  <a:cubicBezTo>
                    <a:pt x="379" y="112"/>
                    <a:pt x="377" y="125"/>
                    <a:pt x="376" y="138"/>
                  </a:cubicBezTo>
                  <a:lnTo>
                    <a:pt x="359" y="138"/>
                  </a:lnTo>
                  <a:cubicBezTo>
                    <a:pt x="359" y="128"/>
                    <a:pt x="361" y="115"/>
                    <a:pt x="365" y="99"/>
                  </a:cubicBezTo>
                  <a:cubicBezTo>
                    <a:pt x="369" y="84"/>
                    <a:pt x="375" y="69"/>
                    <a:pt x="383" y="55"/>
                  </a:cubicBezTo>
                  <a:cubicBezTo>
                    <a:pt x="390" y="41"/>
                    <a:pt x="398" y="29"/>
                    <a:pt x="407" y="19"/>
                  </a:cubicBezTo>
                  <a:lnTo>
                    <a:pt x="339"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 name="Freeform 349"/>
            <p:cNvSpPr>
              <a:spLocks noEditPoints="1"/>
            </p:cNvSpPr>
            <p:nvPr/>
          </p:nvSpPr>
          <p:spPr bwMode="auto">
            <a:xfrm>
              <a:off x="3455035" y="688975"/>
              <a:ext cx="192405" cy="63500"/>
            </a:xfrm>
            <a:custGeom>
              <a:avLst/>
              <a:gdLst>
                <a:gd name="T0" fmla="*/ 0 w 427"/>
                <a:gd name="T1" fmla="*/ 80 h 141"/>
                <a:gd name="T2" fmla="*/ 52 w 427"/>
                <a:gd name="T3" fmla="*/ 97 h 141"/>
                <a:gd name="T4" fmla="*/ 76 w 427"/>
                <a:gd name="T5" fmla="*/ 138 h 141"/>
                <a:gd name="T6" fmla="*/ 95 w 427"/>
                <a:gd name="T7" fmla="*/ 119 h 141"/>
                <a:gd name="T8" fmla="*/ 76 w 427"/>
                <a:gd name="T9" fmla="*/ 138 h 141"/>
                <a:gd name="T10" fmla="*/ 132 w 427"/>
                <a:gd name="T11" fmla="*/ 101 h 141"/>
                <a:gd name="T12" fmla="*/ 159 w 427"/>
                <a:gd name="T13" fmla="*/ 127 h 141"/>
                <a:gd name="T14" fmla="*/ 188 w 427"/>
                <a:gd name="T15" fmla="*/ 93 h 141"/>
                <a:gd name="T16" fmla="*/ 158 w 427"/>
                <a:gd name="T17" fmla="*/ 62 h 141"/>
                <a:gd name="T18" fmla="*/ 133 w 427"/>
                <a:gd name="T19" fmla="*/ 75 h 141"/>
                <a:gd name="T20" fmla="*/ 131 w 427"/>
                <a:gd name="T21" fmla="*/ 3 h 141"/>
                <a:gd name="T22" fmla="*/ 199 w 427"/>
                <a:gd name="T23" fmla="*/ 19 h 141"/>
                <a:gd name="T24" fmla="*/ 137 w 427"/>
                <a:gd name="T25" fmla="*/ 56 h 141"/>
                <a:gd name="T26" fmla="*/ 193 w 427"/>
                <a:gd name="T27" fmla="*/ 60 h 141"/>
                <a:gd name="T28" fmla="*/ 195 w 427"/>
                <a:gd name="T29" fmla="*/ 124 h 141"/>
                <a:gd name="T30" fmla="*/ 128 w 427"/>
                <a:gd name="T31" fmla="*/ 130 h 141"/>
                <a:gd name="T32" fmla="*/ 227 w 427"/>
                <a:gd name="T33" fmla="*/ 19 h 141"/>
                <a:gd name="T34" fmla="*/ 316 w 427"/>
                <a:gd name="T35" fmla="*/ 3 h 141"/>
                <a:gd name="T36" fmla="*/ 291 w 427"/>
                <a:gd name="T37" fmla="*/ 53 h 141"/>
                <a:gd name="T38" fmla="*/ 264 w 427"/>
                <a:gd name="T39" fmla="*/ 138 h 141"/>
                <a:gd name="T40" fmla="*/ 253 w 427"/>
                <a:gd name="T41" fmla="*/ 99 h 141"/>
                <a:gd name="T42" fmla="*/ 295 w 427"/>
                <a:gd name="T43" fmla="*/ 19 h 141"/>
                <a:gd name="T44" fmla="*/ 427 w 427"/>
                <a:gd name="T45" fmla="*/ 122 h 141"/>
                <a:gd name="T46" fmla="*/ 336 w 427"/>
                <a:gd name="T47" fmla="*/ 138 h 141"/>
                <a:gd name="T48" fmla="*/ 349 w 427"/>
                <a:gd name="T49" fmla="*/ 108 h 141"/>
                <a:gd name="T50" fmla="*/ 402 w 427"/>
                <a:gd name="T51" fmla="*/ 58 h 141"/>
                <a:gd name="T52" fmla="*/ 402 w 427"/>
                <a:gd name="T53" fmla="*/ 21 h 141"/>
                <a:gd name="T54" fmla="*/ 364 w 427"/>
                <a:gd name="T55" fmla="*/ 22 h 141"/>
                <a:gd name="T56" fmla="*/ 339 w 427"/>
                <a:gd name="T57" fmla="*/ 40 h 141"/>
                <a:gd name="T58" fmla="*/ 384 w 427"/>
                <a:gd name="T59" fmla="*/ 0 h 141"/>
                <a:gd name="T60" fmla="*/ 427 w 427"/>
                <a:gd name="T61" fmla="*/ 39 h 141"/>
                <a:gd name="T62" fmla="*/ 412 w 427"/>
                <a:gd name="T63" fmla="*/ 72 h 141"/>
                <a:gd name="T64" fmla="*/ 367 w 427"/>
                <a:gd name="T65" fmla="*/ 113 h 141"/>
                <a:gd name="T66" fmla="*/ 427 w 427"/>
                <a:gd name="T67"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7"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2" y="101"/>
                  </a:lnTo>
                  <a:cubicBezTo>
                    <a:pt x="134" y="110"/>
                    <a:pt x="137" y="116"/>
                    <a:pt x="141" y="120"/>
                  </a:cubicBezTo>
                  <a:cubicBezTo>
                    <a:pt x="146" y="125"/>
                    <a:pt x="152" y="127"/>
                    <a:pt x="159" y="127"/>
                  </a:cubicBezTo>
                  <a:cubicBezTo>
                    <a:pt x="167" y="127"/>
                    <a:pt x="174" y="124"/>
                    <a:pt x="179" y="118"/>
                  </a:cubicBezTo>
                  <a:cubicBezTo>
                    <a:pt x="185" y="112"/>
                    <a:pt x="188" y="103"/>
                    <a:pt x="188" y="93"/>
                  </a:cubicBezTo>
                  <a:cubicBezTo>
                    <a:pt x="188" y="84"/>
                    <a:pt x="185" y="76"/>
                    <a:pt x="180" y="71"/>
                  </a:cubicBezTo>
                  <a:cubicBezTo>
                    <a:pt x="174" y="65"/>
                    <a:pt x="167" y="62"/>
                    <a:pt x="158" y="62"/>
                  </a:cubicBezTo>
                  <a:cubicBezTo>
                    <a:pt x="153" y="62"/>
                    <a:pt x="148" y="63"/>
                    <a:pt x="144" y="66"/>
                  </a:cubicBezTo>
                  <a:cubicBezTo>
                    <a:pt x="139" y="68"/>
                    <a:pt x="136" y="72"/>
                    <a:pt x="133" y="75"/>
                  </a:cubicBezTo>
                  <a:lnTo>
                    <a:pt x="117" y="73"/>
                  </a:lnTo>
                  <a:lnTo>
                    <a:pt x="131" y="3"/>
                  </a:lnTo>
                  <a:lnTo>
                    <a:pt x="199" y="3"/>
                  </a:lnTo>
                  <a:lnTo>
                    <a:pt x="199" y="19"/>
                  </a:lnTo>
                  <a:lnTo>
                    <a:pt x="144" y="19"/>
                  </a:lnTo>
                  <a:lnTo>
                    <a:pt x="137" y="56"/>
                  </a:lnTo>
                  <a:cubicBezTo>
                    <a:pt x="145" y="50"/>
                    <a:pt x="154" y="47"/>
                    <a:pt x="163" y="47"/>
                  </a:cubicBezTo>
                  <a:cubicBezTo>
                    <a:pt x="175" y="47"/>
                    <a:pt x="185" y="51"/>
                    <a:pt x="193" y="60"/>
                  </a:cubicBezTo>
                  <a:cubicBezTo>
                    <a:pt x="201" y="68"/>
                    <a:pt x="205" y="79"/>
                    <a:pt x="205" y="92"/>
                  </a:cubicBezTo>
                  <a:cubicBezTo>
                    <a:pt x="205" y="104"/>
                    <a:pt x="202" y="115"/>
                    <a:pt x="195" y="124"/>
                  </a:cubicBezTo>
                  <a:cubicBezTo>
                    <a:pt x="186" y="135"/>
                    <a:pt x="174" y="141"/>
                    <a:pt x="159" y="141"/>
                  </a:cubicBezTo>
                  <a:cubicBezTo>
                    <a:pt x="146" y="141"/>
                    <a:pt x="136" y="137"/>
                    <a:pt x="128" y="130"/>
                  </a:cubicBezTo>
                  <a:cubicBezTo>
                    <a:pt x="120" y="123"/>
                    <a:pt x="116" y="114"/>
                    <a:pt x="114" y="102"/>
                  </a:cubicBezTo>
                  <a:close/>
                  <a:moveTo>
                    <a:pt x="227" y="19"/>
                  </a:moveTo>
                  <a:lnTo>
                    <a:pt x="227" y="3"/>
                  </a:lnTo>
                  <a:lnTo>
                    <a:pt x="316" y="3"/>
                  </a:lnTo>
                  <a:lnTo>
                    <a:pt x="316" y="16"/>
                  </a:lnTo>
                  <a:cubicBezTo>
                    <a:pt x="308" y="25"/>
                    <a:pt x="299" y="38"/>
                    <a:pt x="291" y="53"/>
                  </a:cubicBezTo>
                  <a:cubicBezTo>
                    <a:pt x="282" y="69"/>
                    <a:pt x="275" y="84"/>
                    <a:pt x="271" y="101"/>
                  </a:cubicBezTo>
                  <a:cubicBezTo>
                    <a:pt x="267" y="112"/>
                    <a:pt x="265" y="125"/>
                    <a:pt x="264" y="138"/>
                  </a:cubicBezTo>
                  <a:lnTo>
                    <a:pt x="247" y="138"/>
                  </a:lnTo>
                  <a:cubicBezTo>
                    <a:pt x="247" y="128"/>
                    <a:pt x="249" y="115"/>
                    <a:pt x="253" y="99"/>
                  </a:cubicBezTo>
                  <a:cubicBezTo>
                    <a:pt x="257" y="84"/>
                    <a:pt x="263" y="69"/>
                    <a:pt x="271" y="55"/>
                  </a:cubicBezTo>
                  <a:cubicBezTo>
                    <a:pt x="278" y="41"/>
                    <a:pt x="286" y="29"/>
                    <a:pt x="295" y="19"/>
                  </a:cubicBezTo>
                  <a:lnTo>
                    <a:pt x="227" y="19"/>
                  </a:lnTo>
                  <a:close/>
                  <a:moveTo>
                    <a:pt x="427" y="122"/>
                  </a:moveTo>
                  <a:lnTo>
                    <a:pt x="427" y="138"/>
                  </a:lnTo>
                  <a:lnTo>
                    <a:pt x="336" y="138"/>
                  </a:lnTo>
                  <a:cubicBezTo>
                    <a:pt x="336" y="134"/>
                    <a:pt x="337" y="131"/>
                    <a:pt x="338" y="127"/>
                  </a:cubicBezTo>
                  <a:cubicBezTo>
                    <a:pt x="341" y="121"/>
                    <a:pt x="344" y="114"/>
                    <a:pt x="349" y="108"/>
                  </a:cubicBezTo>
                  <a:cubicBezTo>
                    <a:pt x="354" y="102"/>
                    <a:pt x="362" y="96"/>
                    <a:pt x="371" y="88"/>
                  </a:cubicBezTo>
                  <a:cubicBezTo>
                    <a:pt x="386" y="75"/>
                    <a:pt x="397" y="66"/>
                    <a:pt x="402" y="58"/>
                  </a:cubicBezTo>
                  <a:cubicBezTo>
                    <a:pt x="407" y="51"/>
                    <a:pt x="410" y="45"/>
                    <a:pt x="410" y="38"/>
                  </a:cubicBezTo>
                  <a:cubicBezTo>
                    <a:pt x="410" y="32"/>
                    <a:pt x="407" y="26"/>
                    <a:pt x="402" y="21"/>
                  </a:cubicBezTo>
                  <a:cubicBezTo>
                    <a:pt x="398" y="17"/>
                    <a:pt x="391" y="14"/>
                    <a:pt x="384" y="14"/>
                  </a:cubicBezTo>
                  <a:cubicBezTo>
                    <a:pt x="376" y="14"/>
                    <a:pt x="369" y="17"/>
                    <a:pt x="364" y="22"/>
                  </a:cubicBezTo>
                  <a:cubicBezTo>
                    <a:pt x="359" y="27"/>
                    <a:pt x="357" y="33"/>
                    <a:pt x="357" y="42"/>
                  </a:cubicBezTo>
                  <a:lnTo>
                    <a:pt x="339" y="40"/>
                  </a:lnTo>
                  <a:cubicBezTo>
                    <a:pt x="341" y="27"/>
                    <a:pt x="345" y="17"/>
                    <a:pt x="353" y="11"/>
                  </a:cubicBezTo>
                  <a:cubicBezTo>
                    <a:pt x="361" y="4"/>
                    <a:pt x="371" y="0"/>
                    <a:pt x="384" y="0"/>
                  </a:cubicBezTo>
                  <a:cubicBezTo>
                    <a:pt x="397" y="0"/>
                    <a:pt x="408" y="4"/>
                    <a:pt x="415" y="11"/>
                  </a:cubicBezTo>
                  <a:cubicBezTo>
                    <a:pt x="423" y="19"/>
                    <a:pt x="427" y="28"/>
                    <a:pt x="427" y="39"/>
                  </a:cubicBezTo>
                  <a:cubicBezTo>
                    <a:pt x="427" y="44"/>
                    <a:pt x="426" y="50"/>
                    <a:pt x="424" y="55"/>
                  </a:cubicBezTo>
                  <a:cubicBezTo>
                    <a:pt x="421" y="60"/>
                    <a:pt x="418" y="66"/>
                    <a:pt x="412" y="72"/>
                  </a:cubicBezTo>
                  <a:cubicBezTo>
                    <a:pt x="407" y="78"/>
                    <a:pt x="398" y="86"/>
                    <a:pt x="386" y="96"/>
                  </a:cubicBezTo>
                  <a:cubicBezTo>
                    <a:pt x="376" y="104"/>
                    <a:pt x="370" y="110"/>
                    <a:pt x="367" y="113"/>
                  </a:cubicBezTo>
                  <a:cubicBezTo>
                    <a:pt x="364" y="116"/>
                    <a:pt x="362" y="119"/>
                    <a:pt x="360" y="122"/>
                  </a:cubicBezTo>
                  <a:lnTo>
                    <a:pt x="427"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 name="Freeform 350"/>
            <p:cNvSpPr>
              <a:spLocks noEditPoints="1"/>
            </p:cNvSpPr>
            <p:nvPr/>
          </p:nvSpPr>
          <p:spPr bwMode="auto">
            <a:xfrm>
              <a:off x="3880485" y="688975"/>
              <a:ext cx="243205" cy="63500"/>
            </a:xfrm>
            <a:custGeom>
              <a:avLst/>
              <a:gdLst>
                <a:gd name="T0" fmla="*/ 0 w 540"/>
                <a:gd name="T1" fmla="*/ 80 h 141"/>
                <a:gd name="T2" fmla="*/ 52 w 540"/>
                <a:gd name="T3" fmla="*/ 97 h 141"/>
                <a:gd name="T4" fmla="*/ 69 w 540"/>
                <a:gd name="T5" fmla="*/ 107 h 141"/>
                <a:gd name="T6" fmla="*/ 93 w 540"/>
                <a:gd name="T7" fmla="*/ 122 h 141"/>
                <a:gd name="T8" fmla="*/ 122 w 540"/>
                <a:gd name="T9" fmla="*/ 123 h 141"/>
                <a:gd name="T10" fmla="*/ 137 w 540"/>
                <a:gd name="T11" fmla="*/ 98 h 141"/>
                <a:gd name="T12" fmla="*/ 140 w 540"/>
                <a:gd name="T13" fmla="*/ 74 h 141"/>
                <a:gd name="T14" fmla="*/ 107 w 540"/>
                <a:gd name="T15" fmla="*/ 92 h 141"/>
                <a:gd name="T16" fmla="*/ 66 w 540"/>
                <a:gd name="T17" fmla="*/ 47 h 141"/>
                <a:gd name="T18" fmla="*/ 110 w 540"/>
                <a:gd name="T19" fmla="*/ 0 h 141"/>
                <a:gd name="T20" fmla="*/ 151 w 540"/>
                <a:gd name="T21" fmla="*/ 28 h 141"/>
                <a:gd name="T22" fmla="*/ 151 w 540"/>
                <a:gd name="T23" fmla="*/ 109 h 141"/>
                <a:gd name="T24" fmla="*/ 108 w 540"/>
                <a:gd name="T25" fmla="*/ 141 h 141"/>
                <a:gd name="T26" fmla="*/ 69 w 540"/>
                <a:gd name="T27" fmla="*/ 107 h 141"/>
                <a:gd name="T28" fmla="*/ 130 w 540"/>
                <a:gd name="T29" fmla="*/ 23 h 141"/>
                <a:gd name="T30" fmla="*/ 92 w 540"/>
                <a:gd name="T31" fmla="*/ 24 h 141"/>
                <a:gd name="T32" fmla="*/ 92 w 540"/>
                <a:gd name="T33" fmla="*/ 69 h 141"/>
                <a:gd name="T34" fmla="*/ 130 w 540"/>
                <a:gd name="T35" fmla="*/ 69 h 141"/>
                <a:gd name="T36" fmla="*/ 188 w 540"/>
                <a:gd name="T37" fmla="*/ 138 h 141"/>
                <a:gd name="T38" fmla="*/ 207 w 540"/>
                <a:gd name="T39" fmla="*/ 119 h 141"/>
                <a:gd name="T40" fmla="*/ 188 w 540"/>
                <a:gd name="T41" fmla="*/ 138 h 141"/>
                <a:gd name="T42" fmla="*/ 280 w 540"/>
                <a:gd name="T43" fmla="*/ 105 h 141"/>
                <a:gd name="T44" fmla="*/ 221 w 540"/>
                <a:gd name="T45" fmla="*/ 90 h 141"/>
                <a:gd name="T46" fmla="*/ 297 w 540"/>
                <a:gd name="T47" fmla="*/ 1 h 141"/>
                <a:gd name="T48" fmla="*/ 316 w 540"/>
                <a:gd name="T49" fmla="*/ 90 h 141"/>
                <a:gd name="T50" fmla="*/ 297 w 540"/>
                <a:gd name="T51" fmla="*/ 105 h 141"/>
                <a:gd name="T52" fmla="*/ 280 w 540"/>
                <a:gd name="T53" fmla="*/ 138 h 141"/>
                <a:gd name="T54" fmla="*/ 280 w 540"/>
                <a:gd name="T55" fmla="*/ 28 h 141"/>
                <a:gd name="T56" fmla="*/ 280 w 540"/>
                <a:gd name="T57" fmla="*/ 90 h 141"/>
                <a:gd name="T58" fmla="*/ 343 w 540"/>
                <a:gd name="T59" fmla="*/ 31 h 141"/>
                <a:gd name="T60" fmla="*/ 383 w 540"/>
                <a:gd name="T61" fmla="*/ 0 h 141"/>
                <a:gd name="T62" fmla="*/ 416 w 540"/>
                <a:gd name="T63" fmla="*/ 18 h 141"/>
                <a:gd name="T64" fmla="*/ 428 w 540"/>
                <a:gd name="T65" fmla="*/ 71 h 141"/>
                <a:gd name="T66" fmla="*/ 408 w 540"/>
                <a:gd name="T67" fmla="*/ 133 h 141"/>
                <a:gd name="T68" fmla="*/ 352 w 540"/>
                <a:gd name="T69" fmla="*/ 126 h 141"/>
                <a:gd name="T70" fmla="*/ 356 w 540"/>
                <a:gd name="T71" fmla="*/ 71 h 141"/>
                <a:gd name="T72" fmla="*/ 383 w 540"/>
                <a:gd name="T73" fmla="*/ 127 h 141"/>
                <a:gd name="T74" fmla="*/ 411 w 540"/>
                <a:gd name="T75" fmla="*/ 71 h 141"/>
                <a:gd name="T76" fmla="*/ 383 w 540"/>
                <a:gd name="T77" fmla="*/ 14 h 141"/>
                <a:gd name="T78" fmla="*/ 356 w 540"/>
                <a:gd name="T79" fmla="*/ 71 h 141"/>
                <a:gd name="T80" fmla="*/ 455 w 540"/>
                <a:gd name="T81" fmla="*/ 31 h 141"/>
                <a:gd name="T82" fmla="*/ 495 w 540"/>
                <a:gd name="T83" fmla="*/ 0 h 141"/>
                <a:gd name="T84" fmla="*/ 528 w 540"/>
                <a:gd name="T85" fmla="*/ 18 h 141"/>
                <a:gd name="T86" fmla="*/ 540 w 540"/>
                <a:gd name="T87" fmla="*/ 71 h 141"/>
                <a:gd name="T88" fmla="*/ 520 w 540"/>
                <a:gd name="T89" fmla="*/ 133 h 141"/>
                <a:gd name="T90" fmla="*/ 464 w 540"/>
                <a:gd name="T91" fmla="*/ 126 h 141"/>
                <a:gd name="T92" fmla="*/ 468 w 540"/>
                <a:gd name="T93" fmla="*/ 71 h 141"/>
                <a:gd name="T94" fmla="*/ 495 w 540"/>
                <a:gd name="T95" fmla="*/ 127 h 141"/>
                <a:gd name="T96" fmla="*/ 523 w 540"/>
                <a:gd name="T97" fmla="*/ 71 h 141"/>
                <a:gd name="T98" fmla="*/ 495 w 540"/>
                <a:gd name="T99" fmla="*/ 14 h 141"/>
                <a:gd name="T100" fmla="*/ 468 w 540"/>
                <a:gd name="T101"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0" h="141">
                  <a:moveTo>
                    <a:pt x="0" y="97"/>
                  </a:moveTo>
                  <a:lnTo>
                    <a:pt x="0" y="80"/>
                  </a:lnTo>
                  <a:lnTo>
                    <a:pt x="52" y="80"/>
                  </a:lnTo>
                  <a:lnTo>
                    <a:pt x="52" y="97"/>
                  </a:lnTo>
                  <a:lnTo>
                    <a:pt x="0" y="97"/>
                  </a:lnTo>
                  <a:close/>
                  <a:moveTo>
                    <a:pt x="69" y="107"/>
                  </a:moveTo>
                  <a:lnTo>
                    <a:pt x="85" y="105"/>
                  </a:lnTo>
                  <a:cubicBezTo>
                    <a:pt x="87" y="113"/>
                    <a:pt x="89" y="118"/>
                    <a:pt x="93" y="122"/>
                  </a:cubicBezTo>
                  <a:cubicBezTo>
                    <a:pt x="97" y="125"/>
                    <a:pt x="102" y="127"/>
                    <a:pt x="108" y="127"/>
                  </a:cubicBezTo>
                  <a:cubicBezTo>
                    <a:pt x="113" y="127"/>
                    <a:pt x="118" y="126"/>
                    <a:pt x="122" y="123"/>
                  </a:cubicBezTo>
                  <a:cubicBezTo>
                    <a:pt x="126" y="121"/>
                    <a:pt x="129" y="118"/>
                    <a:pt x="131" y="114"/>
                  </a:cubicBezTo>
                  <a:cubicBezTo>
                    <a:pt x="134" y="110"/>
                    <a:pt x="136" y="105"/>
                    <a:pt x="137" y="98"/>
                  </a:cubicBezTo>
                  <a:cubicBezTo>
                    <a:pt x="139" y="91"/>
                    <a:pt x="140" y="84"/>
                    <a:pt x="140" y="77"/>
                  </a:cubicBezTo>
                  <a:cubicBezTo>
                    <a:pt x="140" y="76"/>
                    <a:pt x="140" y="75"/>
                    <a:pt x="140" y="74"/>
                  </a:cubicBezTo>
                  <a:cubicBezTo>
                    <a:pt x="137" y="79"/>
                    <a:pt x="132" y="83"/>
                    <a:pt x="126" y="87"/>
                  </a:cubicBezTo>
                  <a:cubicBezTo>
                    <a:pt x="120" y="90"/>
                    <a:pt x="114" y="92"/>
                    <a:pt x="107" y="92"/>
                  </a:cubicBezTo>
                  <a:cubicBezTo>
                    <a:pt x="96" y="92"/>
                    <a:pt x="86" y="88"/>
                    <a:pt x="78" y="80"/>
                  </a:cubicBezTo>
                  <a:cubicBezTo>
                    <a:pt x="70" y="71"/>
                    <a:pt x="66" y="60"/>
                    <a:pt x="66" y="47"/>
                  </a:cubicBezTo>
                  <a:cubicBezTo>
                    <a:pt x="66" y="33"/>
                    <a:pt x="71" y="22"/>
                    <a:pt x="79" y="13"/>
                  </a:cubicBezTo>
                  <a:cubicBezTo>
                    <a:pt x="87" y="5"/>
                    <a:pt x="97" y="0"/>
                    <a:pt x="110" y="0"/>
                  </a:cubicBezTo>
                  <a:cubicBezTo>
                    <a:pt x="119" y="0"/>
                    <a:pt x="127" y="3"/>
                    <a:pt x="134" y="8"/>
                  </a:cubicBezTo>
                  <a:cubicBezTo>
                    <a:pt x="142" y="13"/>
                    <a:pt x="147" y="19"/>
                    <a:pt x="151" y="28"/>
                  </a:cubicBezTo>
                  <a:cubicBezTo>
                    <a:pt x="155" y="37"/>
                    <a:pt x="157" y="50"/>
                    <a:pt x="157" y="67"/>
                  </a:cubicBezTo>
                  <a:cubicBezTo>
                    <a:pt x="157" y="84"/>
                    <a:pt x="155" y="98"/>
                    <a:pt x="151" y="109"/>
                  </a:cubicBezTo>
                  <a:cubicBezTo>
                    <a:pt x="147" y="119"/>
                    <a:pt x="142" y="127"/>
                    <a:pt x="134" y="133"/>
                  </a:cubicBezTo>
                  <a:cubicBezTo>
                    <a:pt x="127" y="138"/>
                    <a:pt x="118" y="141"/>
                    <a:pt x="108" y="141"/>
                  </a:cubicBezTo>
                  <a:cubicBezTo>
                    <a:pt x="97" y="141"/>
                    <a:pt x="88" y="138"/>
                    <a:pt x="81" y="132"/>
                  </a:cubicBezTo>
                  <a:cubicBezTo>
                    <a:pt x="74" y="126"/>
                    <a:pt x="70" y="118"/>
                    <a:pt x="69" y="107"/>
                  </a:cubicBezTo>
                  <a:close/>
                  <a:moveTo>
                    <a:pt x="138" y="46"/>
                  </a:moveTo>
                  <a:cubicBezTo>
                    <a:pt x="138" y="36"/>
                    <a:pt x="135" y="29"/>
                    <a:pt x="130" y="23"/>
                  </a:cubicBezTo>
                  <a:cubicBezTo>
                    <a:pt x="125" y="17"/>
                    <a:pt x="119" y="14"/>
                    <a:pt x="112" y="14"/>
                  </a:cubicBezTo>
                  <a:cubicBezTo>
                    <a:pt x="104" y="14"/>
                    <a:pt x="98" y="18"/>
                    <a:pt x="92" y="24"/>
                  </a:cubicBezTo>
                  <a:cubicBezTo>
                    <a:pt x="87" y="30"/>
                    <a:pt x="84" y="38"/>
                    <a:pt x="84" y="47"/>
                  </a:cubicBezTo>
                  <a:cubicBezTo>
                    <a:pt x="84" y="56"/>
                    <a:pt x="86" y="63"/>
                    <a:pt x="92" y="69"/>
                  </a:cubicBezTo>
                  <a:cubicBezTo>
                    <a:pt x="97" y="74"/>
                    <a:pt x="104" y="77"/>
                    <a:pt x="111" y="77"/>
                  </a:cubicBezTo>
                  <a:cubicBezTo>
                    <a:pt x="119" y="77"/>
                    <a:pt x="125" y="74"/>
                    <a:pt x="130" y="69"/>
                  </a:cubicBezTo>
                  <a:cubicBezTo>
                    <a:pt x="135" y="63"/>
                    <a:pt x="138" y="56"/>
                    <a:pt x="138" y="46"/>
                  </a:cubicBezTo>
                  <a:close/>
                  <a:moveTo>
                    <a:pt x="188" y="138"/>
                  </a:moveTo>
                  <a:lnTo>
                    <a:pt x="188" y="119"/>
                  </a:lnTo>
                  <a:lnTo>
                    <a:pt x="207" y="119"/>
                  </a:lnTo>
                  <a:lnTo>
                    <a:pt x="207" y="138"/>
                  </a:lnTo>
                  <a:lnTo>
                    <a:pt x="188" y="138"/>
                  </a:lnTo>
                  <a:close/>
                  <a:moveTo>
                    <a:pt x="280" y="138"/>
                  </a:moveTo>
                  <a:lnTo>
                    <a:pt x="280" y="105"/>
                  </a:lnTo>
                  <a:lnTo>
                    <a:pt x="221" y="105"/>
                  </a:lnTo>
                  <a:lnTo>
                    <a:pt x="221" y="90"/>
                  </a:lnTo>
                  <a:lnTo>
                    <a:pt x="284" y="1"/>
                  </a:lnTo>
                  <a:lnTo>
                    <a:pt x="297" y="1"/>
                  </a:lnTo>
                  <a:lnTo>
                    <a:pt x="297" y="90"/>
                  </a:lnTo>
                  <a:lnTo>
                    <a:pt x="316" y="90"/>
                  </a:lnTo>
                  <a:lnTo>
                    <a:pt x="316" y="105"/>
                  </a:lnTo>
                  <a:lnTo>
                    <a:pt x="297" y="105"/>
                  </a:lnTo>
                  <a:lnTo>
                    <a:pt x="297" y="138"/>
                  </a:lnTo>
                  <a:lnTo>
                    <a:pt x="280" y="138"/>
                  </a:lnTo>
                  <a:close/>
                  <a:moveTo>
                    <a:pt x="280" y="90"/>
                  </a:moveTo>
                  <a:lnTo>
                    <a:pt x="280" y="28"/>
                  </a:lnTo>
                  <a:lnTo>
                    <a:pt x="237" y="90"/>
                  </a:lnTo>
                  <a:lnTo>
                    <a:pt x="280" y="90"/>
                  </a:lnTo>
                  <a:close/>
                  <a:moveTo>
                    <a:pt x="338" y="71"/>
                  </a:moveTo>
                  <a:cubicBezTo>
                    <a:pt x="338" y="54"/>
                    <a:pt x="340" y="41"/>
                    <a:pt x="343" y="31"/>
                  </a:cubicBezTo>
                  <a:cubicBezTo>
                    <a:pt x="347" y="21"/>
                    <a:pt x="352" y="14"/>
                    <a:pt x="358" y="8"/>
                  </a:cubicBezTo>
                  <a:cubicBezTo>
                    <a:pt x="365" y="3"/>
                    <a:pt x="373" y="0"/>
                    <a:pt x="383" y="0"/>
                  </a:cubicBezTo>
                  <a:cubicBezTo>
                    <a:pt x="391" y="0"/>
                    <a:pt x="397" y="2"/>
                    <a:pt x="403" y="5"/>
                  </a:cubicBezTo>
                  <a:cubicBezTo>
                    <a:pt x="408" y="8"/>
                    <a:pt x="413" y="12"/>
                    <a:pt x="416" y="18"/>
                  </a:cubicBezTo>
                  <a:cubicBezTo>
                    <a:pt x="420" y="23"/>
                    <a:pt x="423" y="30"/>
                    <a:pt x="425" y="38"/>
                  </a:cubicBezTo>
                  <a:cubicBezTo>
                    <a:pt x="427" y="46"/>
                    <a:pt x="428" y="57"/>
                    <a:pt x="428" y="71"/>
                  </a:cubicBezTo>
                  <a:cubicBezTo>
                    <a:pt x="428" y="87"/>
                    <a:pt x="426" y="100"/>
                    <a:pt x="423" y="110"/>
                  </a:cubicBezTo>
                  <a:cubicBezTo>
                    <a:pt x="420" y="120"/>
                    <a:pt x="415" y="127"/>
                    <a:pt x="408" y="133"/>
                  </a:cubicBezTo>
                  <a:cubicBezTo>
                    <a:pt x="402" y="138"/>
                    <a:pt x="393" y="141"/>
                    <a:pt x="383" y="141"/>
                  </a:cubicBezTo>
                  <a:cubicBezTo>
                    <a:pt x="370" y="141"/>
                    <a:pt x="360" y="136"/>
                    <a:pt x="352" y="126"/>
                  </a:cubicBezTo>
                  <a:cubicBezTo>
                    <a:pt x="343" y="115"/>
                    <a:pt x="338" y="97"/>
                    <a:pt x="338" y="71"/>
                  </a:cubicBezTo>
                  <a:close/>
                  <a:moveTo>
                    <a:pt x="356" y="71"/>
                  </a:moveTo>
                  <a:cubicBezTo>
                    <a:pt x="356" y="93"/>
                    <a:pt x="358" y="108"/>
                    <a:pt x="364" y="116"/>
                  </a:cubicBezTo>
                  <a:cubicBezTo>
                    <a:pt x="369" y="123"/>
                    <a:pt x="376" y="127"/>
                    <a:pt x="383" y="127"/>
                  </a:cubicBezTo>
                  <a:cubicBezTo>
                    <a:pt x="391" y="127"/>
                    <a:pt x="398" y="123"/>
                    <a:pt x="403" y="116"/>
                  </a:cubicBezTo>
                  <a:cubicBezTo>
                    <a:pt x="408" y="108"/>
                    <a:pt x="411" y="93"/>
                    <a:pt x="411" y="71"/>
                  </a:cubicBezTo>
                  <a:cubicBezTo>
                    <a:pt x="411" y="48"/>
                    <a:pt x="408" y="33"/>
                    <a:pt x="403" y="26"/>
                  </a:cubicBezTo>
                  <a:cubicBezTo>
                    <a:pt x="398" y="18"/>
                    <a:pt x="391" y="14"/>
                    <a:pt x="383" y="14"/>
                  </a:cubicBezTo>
                  <a:cubicBezTo>
                    <a:pt x="375" y="14"/>
                    <a:pt x="369" y="18"/>
                    <a:pt x="364" y="24"/>
                  </a:cubicBezTo>
                  <a:cubicBezTo>
                    <a:pt x="359" y="33"/>
                    <a:pt x="356" y="48"/>
                    <a:pt x="356" y="71"/>
                  </a:cubicBezTo>
                  <a:close/>
                  <a:moveTo>
                    <a:pt x="450" y="71"/>
                  </a:moveTo>
                  <a:cubicBezTo>
                    <a:pt x="450" y="54"/>
                    <a:pt x="452" y="41"/>
                    <a:pt x="455" y="31"/>
                  </a:cubicBezTo>
                  <a:cubicBezTo>
                    <a:pt x="459" y="21"/>
                    <a:pt x="464" y="14"/>
                    <a:pt x="470" y="8"/>
                  </a:cubicBezTo>
                  <a:cubicBezTo>
                    <a:pt x="477" y="3"/>
                    <a:pt x="485" y="0"/>
                    <a:pt x="495" y="0"/>
                  </a:cubicBezTo>
                  <a:cubicBezTo>
                    <a:pt x="503" y="0"/>
                    <a:pt x="509" y="2"/>
                    <a:pt x="515" y="5"/>
                  </a:cubicBezTo>
                  <a:cubicBezTo>
                    <a:pt x="520" y="8"/>
                    <a:pt x="525" y="12"/>
                    <a:pt x="528" y="18"/>
                  </a:cubicBezTo>
                  <a:cubicBezTo>
                    <a:pt x="532" y="23"/>
                    <a:pt x="535" y="30"/>
                    <a:pt x="537" y="38"/>
                  </a:cubicBezTo>
                  <a:cubicBezTo>
                    <a:pt x="539" y="46"/>
                    <a:pt x="540" y="57"/>
                    <a:pt x="540" y="71"/>
                  </a:cubicBezTo>
                  <a:cubicBezTo>
                    <a:pt x="540" y="87"/>
                    <a:pt x="538" y="100"/>
                    <a:pt x="535" y="110"/>
                  </a:cubicBezTo>
                  <a:cubicBezTo>
                    <a:pt x="532" y="120"/>
                    <a:pt x="527" y="127"/>
                    <a:pt x="520" y="133"/>
                  </a:cubicBezTo>
                  <a:cubicBezTo>
                    <a:pt x="514" y="138"/>
                    <a:pt x="505" y="141"/>
                    <a:pt x="495" y="141"/>
                  </a:cubicBezTo>
                  <a:cubicBezTo>
                    <a:pt x="482" y="141"/>
                    <a:pt x="472" y="136"/>
                    <a:pt x="464" y="126"/>
                  </a:cubicBezTo>
                  <a:cubicBezTo>
                    <a:pt x="455" y="115"/>
                    <a:pt x="450" y="97"/>
                    <a:pt x="450" y="71"/>
                  </a:cubicBezTo>
                  <a:close/>
                  <a:moveTo>
                    <a:pt x="468" y="71"/>
                  </a:moveTo>
                  <a:cubicBezTo>
                    <a:pt x="468" y="93"/>
                    <a:pt x="470" y="108"/>
                    <a:pt x="476" y="116"/>
                  </a:cubicBezTo>
                  <a:cubicBezTo>
                    <a:pt x="481" y="123"/>
                    <a:pt x="488" y="127"/>
                    <a:pt x="495" y="127"/>
                  </a:cubicBezTo>
                  <a:cubicBezTo>
                    <a:pt x="503" y="127"/>
                    <a:pt x="510" y="123"/>
                    <a:pt x="515" y="116"/>
                  </a:cubicBezTo>
                  <a:cubicBezTo>
                    <a:pt x="520" y="108"/>
                    <a:pt x="523" y="93"/>
                    <a:pt x="523" y="71"/>
                  </a:cubicBezTo>
                  <a:cubicBezTo>
                    <a:pt x="523" y="48"/>
                    <a:pt x="520" y="33"/>
                    <a:pt x="515" y="26"/>
                  </a:cubicBezTo>
                  <a:cubicBezTo>
                    <a:pt x="510" y="18"/>
                    <a:pt x="503" y="14"/>
                    <a:pt x="495" y="14"/>
                  </a:cubicBezTo>
                  <a:cubicBezTo>
                    <a:pt x="487" y="14"/>
                    <a:pt x="481" y="18"/>
                    <a:pt x="476" y="24"/>
                  </a:cubicBezTo>
                  <a:cubicBezTo>
                    <a:pt x="471" y="33"/>
                    <a:pt x="468" y="48"/>
                    <a:pt x="468"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6" name="Freeform 351"/>
            <p:cNvSpPr>
              <a:spLocks noEditPoints="1"/>
            </p:cNvSpPr>
            <p:nvPr/>
          </p:nvSpPr>
          <p:spPr bwMode="auto">
            <a:xfrm>
              <a:off x="4464050" y="688975"/>
              <a:ext cx="135890" cy="63500"/>
            </a:xfrm>
            <a:custGeom>
              <a:avLst/>
              <a:gdLst>
                <a:gd name="T0" fmla="*/ 51 w 302"/>
                <a:gd name="T1" fmla="*/ 138 h 141"/>
                <a:gd name="T2" fmla="*/ 34 w 302"/>
                <a:gd name="T3" fmla="*/ 138 h 141"/>
                <a:gd name="T4" fmla="*/ 34 w 302"/>
                <a:gd name="T5" fmla="*/ 31 h 141"/>
                <a:gd name="T6" fmla="*/ 18 w 302"/>
                <a:gd name="T7" fmla="*/ 43 h 141"/>
                <a:gd name="T8" fmla="*/ 0 w 302"/>
                <a:gd name="T9" fmla="*/ 51 h 141"/>
                <a:gd name="T10" fmla="*/ 0 w 302"/>
                <a:gd name="T11" fmla="*/ 35 h 141"/>
                <a:gd name="T12" fmla="*/ 25 w 302"/>
                <a:gd name="T13" fmla="*/ 19 h 141"/>
                <a:gd name="T14" fmla="*/ 40 w 302"/>
                <a:gd name="T15" fmla="*/ 0 h 141"/>
                <a:gd name="T16" fmla="*/ 51 w 302"/>
                <a:gd name="T17" fmla="*/ 0 h 141"/>
                <a:gd name="T18" fmla="*/ 51 w 302"/>
                <a:gd name="T19" fmla="*/ 138 h 141"/>
                <a:gd name="T20" fmla="*/ 163 w 302"/>
                <a:gd name="T21" fmla="*/ 138 h 141"/>
                <a:gd name="T22" fmla="*/ 146 w 302"/>
                <a:gd name="T23" fmla="*/ 138 h 141"/>
                <a:gd name="T24" fmla="*/ 146 w 302"/>
                <a:gd name="T25" fmla="*/ 31 h 141"/>
                <a:gd name="T26" fmla="*/ 130 w 302"/>
                <a:gd name="T27" fmla="*/ 43 h 141"/>
                <a:gd name="T28" fmla="*/ 112 w 302"/>
                <a:gd name="T29" fmla="*/ 51 h 141"/>
                <a:gd name="T30" fmla="*/ 112 w 302"/>
                <a:gd name="T31" fmla="*/ 35 h 141"/>
                <a:gd name="T32" fmla="*/ 137 w 302"/>
                <a:gd name="T33" fmla="*/ 19 h 141"/>
                <a:gd name="T34" fmla="*/ 152 w 302"/>
                <a:gd name="T35" fmla="*/ 0 h 141"/>
                <a:gd name="T36" fmla="*/ 163 w 302"/>
                <a:gd name="T37" fmla="*/ 0 h 141"/>
                <a:gd name="T38" fmla="*/ 163 w 302"/>
                <a:gd name="T39" fmla="*/ 138 h 141"/>
                <a:gd name="T40" fmla="*/ 211 w 302"/>
                <a:gd name="T41" fmla="*/ 102 h 141"/>
                <a:gd name="T42" fmla="*/ 229 w 302"/>
                <a:gd name="T43" fmla="*/ 101 h 141"/>
                <a:gd name="T44" fmla="*/ 238 w 302"/>
                <a:gd name="T45" fmla="*/ 120 h 141"/>
                <a:gd name="T46" fmla="*/ 256 w 302"/>
                <a:gd name="T47" fmla="*/ 127 h 141"/>
                <a:gd name="T48" fmla="*/ 276 w 302"/>
                <a:gd name="T49" fmla="*/ 118 h 141"/>
                <a:gd name="T50" fmla="*/ 285 w 302"/>
                <a:gd name="T51" fmla="*/ 93 h 141"/>
                <a:gd name="T52" fmla="*/ 277 w 302"/>
                <a:gd name="T53" fmla="*/ 71 h 141"/>
                <a:gd name="T54" fmla="*/ 255 w 302"/>
                <a:gd name="T55" fmla="*/ 62 h 141"/>
                <a:gd name="T56" fmla="*/ 241 w 302"/>
                <a:gd name="T57" fmla="*/ 66 h 141"/>
                <a:gd name="T58" fmla="*/ 230 w 302"/>
                <a:gd name="T59" fmla="*/ 75 h 141"/>
                <a:gd name="T60" fmla="*/ 214 w 302"/>
                <a:gd name="T61" fmla="*/ 73 h 141"/>
                <a:gd name="T62" fmla="*/ 228 w 302"/>
                <a:gd name="T63" fmla="*/ 3 h 141"/>
                <a:gd name="T64" fmla="*/ 296 w 302"/>
                <a:gd name="T65" fmla="*/ 3 h 141"/>
                <a:gd name="T66" fmla="*/ 296 w 302"/>
                <a:gd name="T67" fmla="*/ 19 h 141"/>
                <a:gd name="T68" fmla="*/ 241 w 302"/>
                <a:gd name="T69" fmla="*/ 19 h 141"/>
                <a:gd name="T70" fmla="*/ 234 w 302"/>
                <a:gd name="T71" fmla="*/ 56 h 141"/>
                <a:gd name="T72" fmla="*/ 260 w 302"/>
                <a:gd name="T73" fmla="*/ 47 h 141"/>
                <a:gd name="T74" fmla="*/ 290 w 302"/>
                <a:gd name="T75" fmla="*/ 60 h 141"/>
                <a:gd name="T76" fmla="*/ 302 w 302"/>
                <a:gd name="T77" fmla="*/ 92 h 141"/>
                <a:gd name="T78" fmla="*/ 292 w 302"/>
                <a:gd name="T79" fmla="*/ 124 h 141"/>
                <a:gd name="T80" fmla="*/ 256 w 302"/>
                <a:gd name="T81" fmla="*/ 141 h 141"/>
                <a:gd name="T82" fmla="*/ 225 w 302"/>
                <a:gd name="T83" fmla="*/ 130 h 141"/>
                <a:gd name="T84" fmla="*/ 211 w 302"/>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11" y="102"/>
                  </a:moveTo>
                  <a:lnTo>
                    <a:pt x="229" y="101"/>
                  </a:lnTo>
                  <a:cubicBezTo>
                    <a:pt x="231" y="110"/>
                    <a:pt x="234" y="116"/>
                    <a:pt x="238" y="120"/>
                  </a:cubicBezTo>
                  <a:cubicBezTo>
                    <a:pt x="243" y="125"/>
                    <a:pt x="249" y="127"/>
                    <a:pt x="256" y="127"/>
                  </a:cubicBezTo>
                  <a:cubicBezTo>
                    <a:pt x="264" y="127"/>
                    <a:pt x="271" y="124"/>
                    <a:pt x="276" y="118"/>
                  </a:cubicBezTo>
                  <a:cubicBezTo>
                    <a:pt x="282" y="112"/>
                    <a:pt x="285" y="103"/>
                    <a:pt x="285" y="93"/>
                  </a:cubicBezTo>
                  <a:cubicBezTo>
                    <a:pt x="285" y="84"/>
                    <a:pt x="282" y="76"/>
                    <a:pt x="277" y="71"/>
                  </a:cubicBezTo>
                  <a:cubicBezTo>
                    <a:pt x="271" y="65"/>
                    <a:pt x="264" y="62"/>
                    <a:pt x="255" y="62"/>
                  </a:cubicBezTo>
                  <a:cubicBezTo>
                    <a:pt x="250" y="62"/>
                    <a:pt x="245" y="63"/>
                    <a:pt x="241" y="66"/>
                  </a:cubicBezTo>
                  <a:cubicBezTo>
                    <a:pt x="236" y="68"/>
                    <a:pt x="233" y="72"/>
                    <a:pt x="230" y="75"/>
                  </a:cubicBezTo>
                  <a:lnTo>
                    <a:pt x="214" y="73"/>
                  </a:lnTo>
                  <a:lnTo>
                    <a:pt x="228" y="3"/>
                  </a:lnTo>
                  <a:lnTo>
                    <a:pt x="296" y="3"/>
                  </a:lnTo>
                  <a:lnTo>
                    <a:pt x="296" y="19"/>
                  </a:lnTo>
                  <a:lnTo>
                    <a:pt x="241" y="19"/>
                  </a:lnTo>
                  <a:lnTo>
                    <a:pt x="234" y="56"/>
                  </a:lnTo>
                  <a:cubicBezTo>
                    <a:pt x="242" y="50"/>
                    <a:pt x="251" y="47"/>
                    <a:pt x="260" y="47"/>
                  </a:cubicBezTo>
                  <a:cubicBezTo>
                    <a:pt x="272" y="47"/>
                    <a:pt x="282" y="51"/>
                    <a:pt x="290" y="60"/>
                  </a:cubicBezTo>
                  <a:cubicBezTo>
                    <a:pt x="298" y="68"/>
                    <a:pt x="302" y="79"/>
                    <a:pt x="302" y="92"/>
                  </a:cubicBezTo>
                  <a:cubicBezTo>
                    <a:pt x="302" y="104"/>
                    <a:pt x="299" y="115"/>
                    <a:pt x="292" y="124"/>
                  </a:cubicBezTo>
                  <a:cubicBezTo>
                    <a:pt x="283" y="135"/>
                    <a:pt x="271" y="141"/>
                    <a:pt x="256"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7" name="Freeform 352"/>
            <p:cNvSpPr>
              <a:spLocks noEditPoints="1"/>
            </p:cNvSpPr>
            <p:nvPr/>
          </p:nvSpPr>
          <p:spPr bwMode="auto">
            <a:xfrm>
              <a:off x="5132705" y="688975"/>
              <a:ext cx="158750" cy="635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8" name="Freeform 353"/>
            <p:cNvSpPr>
              <a:spLocks noEditPoints="1"/>
            </p:cNvSpPr>
            <p:nvPr/>
          </p:nvSpPr>
          <p:spPr bwMode="auto">
            <a:xfrm>
              <a:off x="1336040" y="833755"/>
              <a:ext cx="193675" cy="63500"/>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32 w 429"/>
                <a:gd name="T11" fmla="*/ 101 h 141"/>
                <a:gd name="T12" fmla="*/ 159 w 429"/>
                <a:gd name="T13" fmla="*/ 127 h 141"/>
                <a:gd name="T14" fmla="*/ 188 w 429"/>
                <a:gd name="T15" fmla="*/ 93 h 141"/>
                <a:gd name="T16" fmla="*/ 158 w 429"/>
                <a:gd name="T17" fmla="*/ 62 h 141"/>
                <a:gd name="T18" fmla="*/ 133 w 429"/>
                <a:gd name="T19" fmla="*/ 75 h 141"/>
                <a:gd name="T20" fmla="*/ 131 w 429"/>
                <a:gd name="T21" fmla="*/ 3 h 141"/>
                <a:gd name="T22" fmla="*/ 199 w 429"/>
                <a:gd name="T23" fmla="*/ 19 h 141"/>
                <a:gd name="T24" fmla="*/ 137 w 429"/>
                <a:gd name="T25" fmla="*/ 56 h 141"/>
                <a:gd name="T26" fmla="*/ 193 w 429"/>
                <a:gd name="T27" fmla="*/ 60 h 141"/>
                <a:gd name="T28" fmla="*/ 195 w 429"/>
                <a:gd name="T29" fmla="*/ 124 h 141"/>
                <a:gd name="T30" fmla="*/ 128 w 429"/>
                <a:gd name="T31" fmla="*/ 130 h 141"/>
                <a:gd name="T32" fmla="*/ 314 w 429"/>
                <a:gd name="T33" fmla="*/ 35 h 141"/>
                <a:gd name="T34" fmla="*/ 291 w 429"/>
                <a:gd name="T35" fmla="*/ 21 h 141"/>
                <a:gd name="T36" fmla="*/ 260 w 429"/>
                <a:gd name="T37" fmla="*/ 19 h 141"/>
                <a:gd name="T38" fmla="*/ 242 w 429"/>
                <a:gd name="T39" fmla="*/ 67 h 141"/>
                <a:gd name="T40" fmla="*/ 276 w 429"/>
                <a:gd name="T41" fmla="*/ 49 h 141"/>
                <a:gd name="T42" fmla="*/ 316 w 429"/>
                <a:gd name="T43" fmla="*/ 94 h 141"/>
                <a:gd name="T44" fmla="*/ 295 w 429"/>
                <a:gd name="T45" fmla="*/ 135 h 141"/>
                <a:gd name="T46" fmla="*/ 239 w 429"/>
                <a:gd name="T47" fmla="*/ 125 h 141"/>
                <a:gd name="T48" fmla="*/ 240 w 429"/>
                <a:gd name="T49" fmla="*/ 16 h 141"/>
                <a:gd name="T50" fmla="*/ 302 w 429"/>
                <a:gd name="T51" fmla="*/ 10 h 141"/>
                <a:gd name="T52" fmla="*/ 245 w 429"/>
                <a:gd name="T53" fmla="*/ 94 h 141"/>
                <a:gd name="T54" fmla="*/ 259 w 429"/>
                <a:gd name="T55" fmla="*/ 123 h 141"/>
                <a:gd name="T56" fmla="*/ 291 w 429"/>
                <a:gd name="T57" fmla="*/ 118 h 141"/>
                <a:gd name="T58" fmla="*/ 292 w 429"/>
                <a:gd name="T59" fmla="*/ 72 h 141"/>
                <a:gd name="T60" fmla="*/ 253 w 429"/>
                <a:gd name="T61" fmla="*/ 72 h 141"/>
                <a:gd name="T62" fmla="*/ 341 w 429"/>
                <a:gd name="T63" fmla="*/ 107 h 141"/>
                <a:gd name="T64" fmla="*/ 365 w 429"/>
                <a:gd name="T65" fmla="*/ 122 h 141"/>
                <a:gd name="T66" fmla="*/ 394 w 429"/>
                <a:gd name="T67" fmla="*/ 123 h 141"/>
                <a:gd name="T68" fmla="*/ 409 w 429"/>
                <a:gd name="T69" fmla="*/ 98 h 141"/>
                <a:gd name="T70" fmla="*/ 412 w 429"/>
                <a:gd name="T71" fmla="*/ 74 h 141"/>
                <a:gd name="T72" fmla="*/ 379 w 429"/>
                <a:gd name="T73" fmla="*/ 92 h 141"/>
                <a:gd name="T74" fmla="*/ 338 w 429"/>
                <a:gd name="T75" fmla="*/ 47 h 141"/>
                <a:gd name="T76" fmla="*/ 382 w 429"/>
                <a:gd name="T77" fmla="*/ 0 h 141"/>
                <a:gd name="T78" fmla="*/ 423 w 429"/>
                <a:gd name="T79" fmla="*/ 28 h 141"/>
                <a:gd name="T80" fmla="*/ 423 w 429"/>
                <a:gd name="T81" fmla="*/ 109 h 141"/>
                <a:gd name="T82" fmla="*/ 380 w 429"/>
                <a:gd name="T83" fmla="*/ 141 h 141"/>
                <a:gd name="T84" fmla="*/ 341 w 429"/>
                <a:gd name="T85" fmla="*/ 107 h 141"/>
                <a:gd name="T86" fmla="*/ 402 w 429"/>
                <a:gd name="T87" fmla="*/ 23 h 141"/>
                <a:gd name="T88" fmla="*/ 364 w 429"/>
                <a:gd name="T89" fmla="*/ 24 h 141"/>
                <a:gd name="T90" fmla="*/ 364 w 429"/>
                <a:gd name="T91" fmla="*/ 69 h 141"/>
                <a:gd name="T92" fmla="*/ 402 w 429"/>
                <a:gd name="T93"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2" y="101"/>
                  </a:lnTo>
                  <a:cubicBezTo>
                    <a:pt x="134" y="110"/>
                    <a:pt x="137" y="116"/>
                    <a:pt x="141" y="120"/>
                  </a:cubicBezTo>
                  <a:cubicBezTo>
                    <a:pt x="146" y="125"/>
                    <a:pt x="152" y="127"/>
                    <a:pt x="159" y="127"/>
                  </a:cubicBezTo>
                  <a:cubicBezTo>
                    <a:pt x="167" y="127"/>
                    <a:pt x="174" y="124"/>
                    <a:pt x="179" y="118"/>
                  </a:cubicBezTo>
                  <a:cubicBezTo>
                    <a:pt x="185" y="112"/>
                    <a:pt x="188" y="103"/>
                    <a:pt x="188" y="93"/>
                  </a:cubicBezTo>
                  <a:cubicBezTo>
                    <a:pt x="188" y="84"/>
                    <a:pt x="185" y="76"/>
                    <a:pt x="180" y="71"/>
                  </a:cubicBezTo>
                  <a:cubicBezTo>
                    <a:pt x="174" y="65"/>
                    <a:pt x="167" y="62"/>
                    <a:pt x="158" y="62"/>
                  </a:cubicBezTo>
                  <a:cubicBezTo>
                    <a:pt x="153" y="62"/>
                    <a:pt x="148" y="63"/>
                    <a:pt x="144" y="66"/>
                  </a:cubicBezTo>
                  <a:cubicBezTo>
                    <a:pt x="139" y="68"/>
                    <a:pt x="136" y="72"/>
                    <a:pt x="133" y="75"/>
                  </a:cubicBezTo>
                  <a:lnTo>
                    <a:pt x="117" y="73"/>
                  </a:lnTo>
                  <a:lnTo>
                    <a:pt x="131" y="3"/>
                  </a:lnTo>
                  <a:lnTo>
                    <a:pt x="199" y="3"/>
                  </a:lnTo>
                  <a:lnTo>
                    <a:pt x="199" y="19"/>
                  </a:lnTo>
                  <a:lnTo>
                    <a:pt x="144" y="19"/>
                  </a:lnTo>
                  <a:lnTo>
                    <a:pt x="137" y="56"/>
                  </a:lnTo>
                  <a:cubicBezTo>
                    <a:pt x="145" y="50"/>
                    <a:pt x="154" y="47"/>
                    <a:pt x="163" y="47"/>
                  </a:cubicBezTo>
                  <a:cubicBezTo>
                    <a:pt x="175" y="47"/>
                    <a:pt x="185" y="51"/>
                    <a:pt x="193" y="60"/>
                  </a:cubicBezTo>
                  <a:cubicBezTo>
                    <a:pt x="201" y="68"/>
                    <a:pt x="205" y="79"/>
                    <a:pt x="205" y="92"/>
                  </a:cubicBezTo>
                  <a:cubicBezTo>
                    <a:pt x="205" y="104"/>
                    <a:pt x="202" y="115"/>
                    <a:pt x="195" y="124"/>
                  </a:cubicBezTo>
                  <a:cubicBezTo>
                    <a:pt x="186" y="135"/>
                    <a:pt x="174" y="141"/>
                    <a:pt x="159" y="141"/>
                  </a:cubicBezTo>
                  <a:cubicBezTo>
                    <a:pt x="146" y="141"/>
                    <a:pt x="136" y="137"/>
                    <a:pt x="128" y="130"/>
                  </a:cubicBezTo>
                  <a:cubicBezTo>
                    <a:pt x="120" y="123"/>
                    <a:pt x="116" y="114"/>
                    <a:pt x="114" y="102"/>
                  </a:cubicBezTo>
                  <a:close/>
                  <a:moveTo>
                    <a:pt x="314" y="35"/>
                  </a:moveTo>
                  <a:lnTo>
                    <a:pt x="297" y="36"/>
                  </a:lnTo>
                  <a:cubicBezTo>
                    <a:pt x="296" y="29"/>
                    <a:pt x="294" y="24"/>
                    <a:pt x="291" y="21"/>
                  </a:cubicBezTo>
                  <a:cubicBezTo>
                    <a:pt x="286" y="17"/>
                    <a:pt x="281" y="14"/>
                    <a:pt x="274" y="14"/>
                  </a:cubicBezTo>
                  <a:cubicBezTo>
                    <a:pt x="269" y="14"/>
                    <a:pt x="264" y="16"/>
                    <a:pt x="260" y="19"/>
                  </a:cubicBezTo>
                  <a:cubicBezTo>
                    <a:pt x="255" y="23"/>
                    <a:pt x="250" y="28"/>
                    <a:pt x="247" y="36"/>
                  </a:cubicBezTo>
                  <a:cubicBezTo>
                    <a:pt x="244" y="43"/>
                    <a:pt x="243" y="54"/>
                    <a:pt x="242" y="67"/>
                  </a:cubicBezTo>
                  <a:cubicBezTo>
                    <a:pt x="246" y="61"/>
                    <a:pt x="251" y="57"/>
                    <a:pt x="257" y="54"/>
                  </a:cubicBezTo>
                  <a:cubicBezTo>
                    <a:pt x="263" y="51"/>
                    <a:pt x="269" y="49"/>
                    <a:pt x="276" y="49"/>
                  </a:cubicBezTo>
                  <a:cubicBezTo>
                    <a:pt x="287" y="49"/>
                    <a:pt x="297" y="53"/>
                    <a:pt x="305" y="62"/>
                  </a:cubicBezTo>
                  <a:cubicBezTo>
                    <a:pt x="313" y="70"/>
                    <a:pt x="316" y="81"/>
                    <a:pt x="316" y="94"/>
                  </a:cubicBezTo>
                  <a:cubicBezTo>
                    <a:pt x="316" y="102"/>
                    <a:pt x="315" y="110"/>
                    <a:pt x="311" y="118"/>
                  </a:cubicBezTo>
                  <a:cubicBezTo>
                    <a:pt x="307" y="125"/>
                    <a:pt x="302" y="131"/>
                    <a:pt x="295" y="135"/>
                  </a:cubicBezTo>
                  <a:cubicBezTo>
                    <a:pt x="289" y="139"/>
                    <a:pt x="282" y="141"/>
                    <a:pt x="273" y="141"/>
                  </a:cubicBezTo>
                  <a:cubicBezTo>
                    <a:pt x="259" y="141"/>
                    <a:pt x="248" y="136"/>
                    <a:pt x="239" y="125"/>
                  </a:cubicBezTo>
                  <a:cubicBezTo>
                    <a:pt x="230" y="115"/>
                    <a:pt x="226" y="98"/>
                    <a:pt x="226" y="74"/>
                  </a:cubicBezTo>
                  <a:cubicBezTo>
                    <a:pt x="226" y="48"/>
                    <a:pt x="231" y="28"/>
                    <a:pt x="240" y="16"/>
                  </a:cubicBezTo>
                  <a:cubicBezTo>
                    <a:pt x="249" y="6"/>
                    <a:pt x="260" y="0"/>
                    <a:pt x="275" y="0"/>
                  </a:cubicBezTo>
                  <a:cubicBezTo>
                    <a:pt x="286" y="0"/>
                    <a:pt x="295" y="4"/>
                    <a:pt x="302" y="10"/>
                  </a:cubicBezTo>
                  <a:cubicBezTo>
                    <a:pt x="309" y="16"/>
                    <a:pt x="313" y="24"/>
                    <a:pt x="314" y="35"/>
                  </a:cubicBezTo>
                  <a:close/>
                  <a:moveTo>
                    <a:pt x="245" y="94"/>
                  </a:moveTo>
                  <a:cubicBezTo>
                    <a:pt x="245" y="100"/>
                    <a:pt x="246" y="105"/>
                    <a:pt x="249" y="111"/>
                  </a:cubicBezTo>
                  <a:cubicBezTo>
                    <a:pt x="251" y="116"/>
                    <a:pt x="255" y="120"/>
                    <a:pt x="259" y="123"/>
                  </a:cubicBezTo>
                  <a:cubicBezTo>
                    <a:pt x="264" y="126"/>
                    <a:pt x="268" y="127"/>
                    <a:pt x="273" y="127"/>
                  </a:cubicBezTo>
                  <a:cubicBezTo>
                    <a:pt x="280" y="127"/>
                    <a:pt x="286" y="124"/>
                    <a:pt x="291" y="118"/>
                  </a:cubicBezTo>
                  <a:cubicBezTo>
                    <a:pt x="297" y="113"/>
                    <a:pt x="299" y="105"/>
                    <a:pt x="299" y="95"/>
                  </a:cubicBezTo>
                  <a:cubicBezTo>
                    <a:pt x="299" y="85"/>
                    <a:pt x="297" y="78"/>
                    <a:pt x="292" y="72"/>
                  </a:cubicBezTo>
                  <a:cubicBezTo>
                    <a:pt x="287" y="67"/>
                    <a:pt x="280" y="64"/>
                    <a:pt x="272" y="64"/>
                  </a:cubicBezTo>
                  <a:cubicBezTo>
                    <a:pt x="265" y="64"/>
                    <a:pt x="258" y="67"/>
                    <a:pt x="253" y="72"/>
                  </a:cubicBezTo>
                  <a:cubicBezTo>
                    <a:pt x="248" y="78"/>
                    <a:pt x="245" y="85"/>
                    <a:pt x="245" y="94"/>
                  </a:cubicBezTo>
                  <a:close/>
                  <a:moveTo>
                    <a:pt x="341" y="107"/>
                  </a:moveTo>
                  <a:lnTo>
                    <a:pt x="357" y="105"/>
                  </a:lnTo>
                  <a:cubicBezTo>
                    <a:pt x="359" y="113"/>
                    <a:pt x="361" y="118"/>
                    <a:pt x="365" y="122"/>
                  </a:cubicBezTo>
                  <a:cubicBezTo>
                    <a:pt x="369" y="125"/>
                    <a:pt x="374" y="127"/>
                    <a:pt x="380" y="127"/>
                  </a:cubicBezTo>
                  <a:cubicBezTo>
                    <a:pt x="385" y="127"/>
                    <a:pt x="390" y="126"/>
                    <a:pt x="394" y="123"/>
                  </a:cubicBezTo>
                  <a:cubicBezTo>
                    <a:pt x="398" y="121"/>
                    <a:pt x="401" y="118"/>
                    <a:pt x="403" y="114"/>
                  </a:cubicBezTo>
                  <a:cubicBezTo>
                    <a:pt x="406" y="110"/>
                    <a:pt x="408" y="105"/>
                    <a:pt x="409" y="98"/>
                  </a:cubicBezTo>
                  <a:cubicBezTo>
                    <a:pt x="411" y="91"/>
                    <a:pt x="412" y="84"/>
                    <a:pt x="412" y="77"/>
                  </a:cubicBezTo>
                  <a:cubicBezTo>
                    <a:pt x="412" y="76"/>
                    <a:pt x="412" y="75"/>
                    <a:pt x="412" y="74"/>
                  </a:cubicBezTo>
                  <a:cubicBezTo>
                    <a:pt x="409" y="79"/>
                    <a:pt x="404" y="83"/>
                    <a:pt x="398" y="87"/>
                  </a:cubicBezTo>
                  <a:cubicBezTo>
                    <a:pt x="392" y="90"/>
                    <a:pt x="386" y="92"/>
                    <a:pt x="379" y="92"/>
                  </a:cubicBezTo>
                  <a:cubicBezTo>
                    <a:pt x="368" y="92"/>
                    <a:pt x="358" y="88"/>
                    <a:pt x="350" y="80"/>
                  </a:cubicBezTo>
                  <a:cubicBezTo>
                    <a:pt x="342" y="71"/>
                    <a:pt x="338" y="60"/>
                    <a:pt x="338" y="47"/>
                  </a:cubicBezTo>
                  <a:cubicBezTo>
                    <a:pt x="338" y="33"/>
                    <a:pt x="343" y="22"/>
                    <a:pt x="351" y="13"/>
                  </a:cubicBezTo>
                  <a:cubicBezTo>
                    <a:pt x="359" y="5"/>
                    <a:pt x="369" y="0"/>
                    <a:pt x="382" y="0"/>
                  </a:cubicBezTo>
                  <a:cubicBezTo>
                    <a:pt x="391" y="0"/>
                    <a:pt x="399" y="3"/>
                    <a:pt x="406" y="8"/>
                  </a:cubicBezTo>
                  <a:cubicBezTo>
                    <a:pt x="414" y="13"/>
                    <a:pt x="419" y="19"/>
                    <a:pt x="423" y="28"/>
                  </a:cubicBezTo>
                  <a:cubicBezTo>
                    <a:pt x="427" y="37"/>
                    <a:pt x="429" y="50"/>
                    <a:pt x="429" y="67"/>
                  </a:cubicBezTo>
                  <a:cubicBezTo>
                    <a:pt x="429" y="84"/>
                    <a:pt x="427" y="98"/>
                    <a:pt x="423" y="109"/>
                  </a:cubicBezTo>
                  <a:cubicBezTo>
                    <a:pt x="419" y="119"/>
                    <a:pt x="414" y="127"/>
                    <a:pt x="406" y="133"/>
                  </a:cubicBezTo>
                  <a:cubicBezTo>
                    <a:pt x="399" y="138"/>
                    <a:pt x="390" y="141"/>
                    <a:pt x="380" y="141"/>
                  </a:cubicBezTo>
                  <a:cubicBezTo>
                    <a:pt x="369" y="141"/>
                    <a:pt x="360" y="138"/>
                    <a:pt x="353" y="132"/>
                  </a:cubicBezTo>
                  <a:cubicBezTo>
                    <a:pt x="346" y="126"/>
                    <a:pt x="342" y="118"/>
                    <a:pt x="341" y="107"/>
                  </a:cubicBezTo>
                  <a:close/>
                  <a:moveTo>
                    <a:pt x="410" y="46"/>
                  </a:moveTo>
                  <a:cubicBezTo>
                    <a:pt x="410" y="36"/>
                    <a:pt x="407" y="29"/>
                    <a:pt x="402" y="23"/>
                  </a:cubicBezTo>
                  <a:cubicBezTo>
                    <a:pt x="397" y="17"/>
                    <a:pt x="391" y="14"/>
                    <a:pt x="384" y="14"/>
                  </a:cubicBezTo>
                  <a:cubicBezTo>
                    <a:pt x="376" y="14"/>
                    <a:pt x="370" y="18"/>
                    <a:pt x="364" y="24"/>
                  </a:cubicBezTo>
                  <a:cubicBezTo>
                    <a:pt x="359" y="30"/>
                    <a:pt x="356" y="38"/>
                    <a:pt x="356" y="47"/>
                  </a:cubicBezTo>
                  <a:cubicBezTo>
                    <a:pt x="356" y="56"/>
                    <a:pt x="358" y="63"/>
                    <a:pt x="364" y="69"/>
                  </a:cubicBezTo>
                  <a:cubicBezTo>
                    <a:pt x="369" y="74"/>
                    <a:pt x="376" y="77"/>
                    <a:pt x="383" y="77"/>
                  </a:cubicBezTo>
                  <a:cubicBezTo>
                    <a:pt x="391" y="77"/>
                    <a:pt x="397" y="74"/>
                    <a:pt x="402" y="69"/>
                  </a:cubicBezTo>
                  <a:cubicBezTo>
                    <a:pt x="407" y="63"/>
                    <a:pt x="410" y="56"/>
                    <a:pt x="410"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9" name="Freeform 354"/>
            <p:cNvSpPr>
              <a:spLocks noEditPoints="1"/>
            </p:cNvSpPr>
            <p:nvPr/>
          </p:nvSpPr>
          <p:spPr bwMode="auto">
            <a:xfrm>
              <a:off x="1845945" y="833755"/>
              <a:ext cx="158750" cy="63500"/>
            </a:xfrm>
            <a:custGeom>
              <a:avLst/>
              <a:gdLst>
                <a:gd name="T0" fmla="*/ 0 w 352"/>
                <a:gd name="T1" fmla="*/ 119 h 141"/>
                <a:gd name="T2" fmla="*/ 19 w 352"/>
                <a:gd name="T3" fmla="*/ 138 h 141"/>
                <a:gd name="T4" fmla="*/ 41 w 352"/>
                <a:gd name="T5" fmla="*/ 107 h 141"/>
                <a:gd name="T6" fmla="*/ 65 w 352"/>
                <a:gd name="T7" fmla="*/ 122 h 141"/>
                <a:gd name="T8" fmla="*/ 94 w 352"/>
                <a:gd name="T9" fmla="*/ 123 h 141"/>
                <a:gd name="T10" fmla="*/ 109 w 352"/>
                <a:gd name="T11" fmla="*/ 98 h 141"/>
                <a:gd name="T12" fmla="*/ 112 w 352"/>
                <a:gd name="T13" fmla="*/ 74 h 141"/>
                <a:gd name="T14" fmla="*/ 79 w 352"/>
                <a:gd name="T15" fmla="*/ 92 h 141"/>
                <a:gd name="T16" fmla="*/ 38 w 352"/>
                <a:gd name="T17" fmla="*/ 47 h 141"/>
                <a:gd name="T18" fmla="*/ 82 w 352"/>
                <a:gd name="T19" fmla="*/ 0 h 141"/>
                <a:gd name="T20" fmla="*/ 123 w 352"/>
                <a:gd name="T21" fmla="*/ 28 h 141"/>
                <a:gd name="T22" fmla="*/ 123 w 352"/>
                <a:gd name="T23" fmla="*/ 109 h 141"/>
                <a:gd name="T24" fmla="*/ 80 w 352"/>
                <a:gd name="T25" fmla="*/ 141 h 141"/>
                <a:gd name="T26" fmla="*/ 41 w 352"/>
                <a:gd name="T27" fmla="*/ 107 h 141"/>
                <a:gd name="T28" fmla="*/ 102 w 352"/>
                <a:gd name="T29" fmla="*/ 23 h 141"/>
                <a:gd name="T30" fmla="*/ 64 w 352"/>
                <a:gd name="T31" fmla="*/ 24 h 141"/>
                <a:gd name="T32" fmla="*/ 64 w 352"/>
                <a:gd name="T33" fmla="*/ 69 h 141"/>
                <a:gd name="T34" fmla="*/ 102 w 352"/>
                <a:gd name="T35" fmla="*/ 69 h 141"/>
                <a:gd name="T36" fmla="*/ 204 w 352"/>
                <a:gd name="T37" fmla="*/ 138 h 141"/>
                <a:gd name="T38" fmla="*/ 145 w 352"/>
                <a:gd name="T39" fmla="*/ 105 h 141"/>
                <a:gd name="T40" fmla="*/ 208 w 352"/>
                <a:gd name="T41" fmla="*/ 1 h 141"/>
                <a:gd name="T42" fmla="*/ 221 w 352"/>
                <a:gd name="T43" fmla="*/ 90 h 141"/>
                <a:gd name="T44" fmla="*/ 240 w 352"/>
                <a:gd name="T45" fmla="*/ 105 h 141"/>
                <a:gd name="T46" fmla="*/ 221 w 352"/>
                <a:gd name="T47" fmla="*/ 138 h 141"/>
                <a:gd name="T48" fmla="*/ 204 w 352"/>
                <a:gd name="T49" fmla="*/ 90 h 141"/>
                <a:gd name="T50" fmla="*/ 161 w 352"/>
                <a:gd name="T51" fmla="*/ 90 h 141"/>
                <a:gd name="T52" fmla="*/ 316 w 352"/>
                <a:gd name="T53" fmla="*/ 138 h 141"/>
                <a:gd name="T54" fmla="*/ 257 w 352"/>
                <a:gd name="T55" fmla="*/ 105 h 141"/>
                <a:gd name="T56" fmla="*/ 320 w 352"/>
                <a:gd name="T57" fmla="*/ 1 h 141"/>
                <a:gd name="T58" fmla="*/ 333 w 352"/>
                <a:gd name="T59" fmla="*/ 90 h 141"/>
                <a:gd name="T60" fmla="*/ 352 w 352"/>
                <a:gd name="T61" fmla="*/ 105 h 141"/>
                <a:gd name="T62" fmla="*/ 333 w 352"/>
                <a:gd name="T63" fmla="*/ 138 h 141"/>
                <a:gd name="T64" fmla="*/ 316 w 352"/>
                <a:gd name="T65" fmla="*/ 90 h 141"/>
                <a:gd name="T66" fmla="*/ 273 w 352"/>
                <a:gd name="T67"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2" h="141">
                  <a:moveTo>
                    <a:pt x="0" y="138"/>
                  </a:moveTo>
                  <a:lnTo>
                    <a:pt x="0" y="119"/>
                  </a:lnTo>
                  <a:lnTo>
                    <a:pt x="19" y="119"/>
                  </a:lnTo>
                  <a:lnTo>
                    <a:pt x="19" y="138"/>
                  </a:lnTo>
                  <a:lnTo>
                    <a:pt x="0" y="138"/>
                  </a:lnTo>
                  <a:close/>
                  <a:moveTo>
                    <a:pt x="41" y="107"/>
                  </a:moveTo>
                  <a:lnTo>
                    <a:pt x="57" y="105"/>
                  </a:lnTo>
                  <a:cubicBezTo>
                    <a:pt x="59" y="113"/>
                    <a:pt x="61" y="118"/>
                    <a:pt x="65" y="122"/>
                  </a:cubicBezTo>
                  <a:cubicBezTo>
                    <a:pt x="69" y="125"/>
                    <a:pt x="74" y="127"/>
                    <a:pt x="80" y="127"/>
                  </a:cubicBezTo>
                  <a:cubicBezTo>
                    <a:pt x="85" y="127"/>
                    <a:pt x="90" y="126"/>
                    <a:pt x="94" y="123"/>
                  </a:cubicBezTo>
                  <a:cubicBezTo>
                    <a:pt x="98" y="121"/>
                    <a:pt x="101" y="118"/>
                    <a:pt x="103" y="114"/>
                  </a:cubicBezTo>
                  <a:cubicBezTo>
                    <a:pt x="106" y="110"/>
                    <a:pt x="108" y="105"/>
                    <a:pt x="109" y="98"/>
                  </a:cubicBezTo>
                  <a:cubicBezTo>
                    <a:pt x="111" y="91"/>
                    <a:pt x="112" y="84"/>
                    <a:pt x="112" y="77"/>
                  </a:cubicBezTo>
                  <a:cubicBezTo>
                    <a:pt x="112" y="76"/>
                    <a:pt x="112" y="75"/>
                    <a:pt x="112" y="74"/>
                  </a:cubicBezTo>
                  <a:cubicBezTo>
                    <a:pt x="109" y="79"/>
                    <a:pt x="104" y="83"/>
                    <a:pt x="98" y="87"/>
                  </a:cubicBezTo>
                  <a:cubicBezTo>
                    <a:pt x="92" y="90"/>
                    <a:pt x="86" y="92"/>
                    <a:pt x="79" y="92"/>
                  </a:cubicBezTo>
                  <a:cubicBezTo>
                    <a:pt x="68" y="92"/>
                    <a:pt x="58" y="88"/>
                    <a:pt x="50" y="80"/>
                  </a:cubicBezTo>
                  <a:cubicBezTo>
                    <a:pt x="42" y="71"/>
                    <a:pt x="38" y="60"/>
                    <a:pt x="38" y="47"/>
                  </a:cubicBezTo>
                  <a:cubicBezTo>
                    <a:pt x="38" y="33"/>
                    <a:pt x="43" y="22"/>
                    <a:pt x="51" y="13"/>
                  </a:cubicBezTo>
                  <a:cubicBezTo>
                    <a:pt x="59" y="5"/>
                    <a:pt x="69" y="0"/>
                    <a:pt x="82" y="0"/>
                  </a:cubicBezTo>
                  <a:cubicBezTo>
                    <a:pt x="91" y="0"/>
                    <a:pt x="99" y="3"/>
                    <a:pt x="106" y="8"/>
                  </a:cubicBezTo>
                  <a:cubicBezTo>
                    <a:pt x="114" y="13"/>
                    <a:pt x="119" y="19"/>
                    <a:pt x="123" y="28"/>
                  </a:cubicBezTo>
                  <a:cubicBezTo>
                    <a:pt x="127" y="37"/>
                    <a:pt x="129" y="50"/>
                    <a:pt x="129" y="67"/>
                  </a:cubicBezTo>
                  <a:cubicBezTo>
                    <a:pt x="129" y="84"/>
                    <a:pt x="127" y="98"/>
                    <a:pt x="123" y="109"/>
                  </a:cubicBezTo>
                  <a:cubicBezTo>
                    <a:pt x="119" y="119"/>
                    <a:pt x="114" y="127"/>
                    <a:pt x="106" y="133"/>
                  </a:cubicBezTo>
                  <a:cubicBezTo>
                    <a:pt x="99" y="138"/>
                    <a:pt x="90" y="141"/>
                    <a:pt x="80" y="141"/>
                  </a:cubicBezTo>
                  <a:cubicBezTo>
                    <a:pt x="69" y="141"/>
                    <a:pt x="60" y="138"/>
                    <a:pt x="53" y="132"/>
                  </a:cubicBezTo>
                  <a:cubicBezTo>
                    <a:pt x="46" y="126"/>
                    <a:pt x="42" y="118"/>
                    <a:pt x="41" y="107"/>
                  </a:cubicBezTo>
                  <a:close/>
                  <a:moveTo>
                    <a:pt x="110" y="46"/>
                  </a:moveTo>
                  <a:cubicBezTo>
                    <a:pt x="110" y="36"/>
                    <a:pt x="107" y="29"/>
                    <a:pt x="102" y="23"/>
                  </a:cubicBezTo>
                  <a:cubicBezTo>
                    <a:pt x="97" y="17"/>
                    <a:pt x="91" y="14"/>
                    <a:pt x="84" y="14"/>
                  </a:cubicBezTo>
                  <a:cubicBezTo>
                    <a:pt x="76" y="14"/>
                    <a:pt x="70" y="18"/>
                    <a:pt x="64" y="24"/>
                  </a:cubicBezTo>
                  <a:cubicBezTo>
                    <a:pt x="59" y="30"/>
                    <a:pt x="56" y="38"/>
                    <a:pt x="56" y="47"/>
                  </a:cubicBezTo>
                  <a:cubicBezTo>
                    <a:pt x="56" y="56"/>
                    <a:pt x="58" y="63"/>
                    <a:pt x="64" y="69"/>
                  </a:cubicBezTo>
                  <a:cubicBezTo>
                    <a:pt x="69" y="74"/>
                    <a:pt x="76" y="77"/>
                    <a:pt x="83" y="77"/>
                  </a:cubicBezTo>
                  <a:cubicBezTo>
                    <a:pt x="91" y="77"/>
                    <a:pt x="97" y="74"/>
                    <a:pt x="102" y="69"/>
                  </a:cubicBezTo>
                  <a:cubicBezTo>
                    <a:pt x="107" y="63"/>
                    <a:pt x="110" y="56"/>
                    <a:pt x="110" y="46"/>
                  </a:cubicBezTo>
                  <a:close/>
                  <a:moveTo>
                    <a:pt x="204" y="138"/>
                  </a:moveTo>
                  <a:lnTo>
                    <a:pt x="204" y="105"/>
                  </a:lnTo>
                  <a:lnTo>
                    <a:pt x="145" y="105"/>
                  </a:lnTo>
                  <a:lnTo>
                    <a:pt x="145" y="90"/>
                  </a:lnTo>
                  <a:lnTo>
                    <a:pt x="208" y="1"/>
                  </a:lnTo>
                  <a:lnTo>
                    <a:pt x="221" y="1"/>
                  </a:lnTo>
                  <a:lnTo>
                    <a:pt x="221" y="90"/>
                  </a:lnTo>
                  <a:lnTo>
                    <a:pt x="240" y="90"/>
                  </a:lnTo>
                  <a:lnTo>
                    <a:pt x="240" y="105"/>
                  </a:lnTo>
                  <a:lnTo>
                    <a:pt x="221" y="105"/>
                  </a:lnTo>
                  <a:lnTo>
                    <a:pt x="221" y="138"/>
                  </a:lnTo>
                  <a:lnTo>
                    <a:pt x="204" y="138"/>
                  </a:lnTo>
                  <a:close/>
                  <a:moveTo>
                    <a:pt x="204" y="90"/>
                  </a:moveTo>
                  <a:lnTo>
                    <a:pt x="204" y="28"/>
                  </a:lnTo>
                  <a:lnTo>
                    <a:pt x="161" y="90"/>
                  </a:lnTo>
                  <a:lnTo>
                    <a:pt x="204" y="90"/>
                  </a:ln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0" name="Freeform 355"/>
            <p:cNvSpPr>
              <a:spLocks noEditPoints="1"/>
            </p:cNvSpPr>
            <p:nvPr/>
          </p:nvSpPr>
          <p:spPr bwMode="auto">
            <a:xfrm>
              <a:off x="2538095" y="833755"/>
              <a:ext cx="158750" cy="6350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176 w 353"/>
                <a:gd name="T27" fmla="*/ 64 h 141"/>
                <a:gd name="T28" fmla="*/ 156 w 353"/>
                <a:gd name="T29" fmla="*/ 36 h 141"/>
                <a:gd name="T30" fmla="*/ 195 w 353"/>
                <a:gd name="T31" fmla="*/ 0 h 141"/>
                <a:gd name="T32" fmla="*/ 235 w 353"/>
                <a:gd name="T33" fmla="*/ 36 h 141"/>
                <a:gd name="T34" fmla="*/ 215 w 353"/>
                <a:gd name="T35" fmla="*/ 64 h 141"/>
                <a:gd name="T36" fmla="*/ 241 w 353"/>
                <a:gd name="T37" fmla="*/ 99 h 141"/>
                <a:gd name="T38" fmla="*/ 195 w 353"/>
                <a:gd name="T39" fmla="*/ 141 h 141"/>
                <a:gd name="T40" fmla="*/ 150 w 353"/>
                <a:gd name="T41" fmla="*/ 99 h 141"/>
                <a:gd name="T42" fmla="*/ 176 w 353"/>
                <a:gd name="T43" fmla="*/ 64 h 141"/>
                <a:gd name="T44" fmla="*/ 179 w 353"/>
                <a:gd name="T45" fmla="*/ 51 h 141"/>
                <a:gd name="T46" fmla="*/ 212 w 353"/>
                <a:gd name="T47" fmla="*/ 51 h 141"/>
                <a:gd name="T48" fmla="*/ 211 w 353"/>
                <a:gd name="T49" fmla="*/ 21 h 141"/>
                <a:gd name="T50" fmla="*/ 179 w 353"/>
                <a:gd name="T51" fmla="*/ 20 h 141"/>
                <a:gd name="T52" fmla="*/ 168 w 353"/>
                <a:gd name="T53" fmla="*/ 99 h 141"/>
                <a:gd name="T54" fmla="*/ 181 w 353"/>
                <a:gd name="T55" fmla="*/ 123 h 141"/>
                <a:gd name="T56" fmla="*/ 216 w 353"/>
                <a:gd name="T57" fmla="*/ 119 h 141"/>
                <a:gd name="T58" fmla="*/ 215 w 353"/>
                <a:gd name="T59" fmla="*/ 79 h 141"/>
                <a:gd name="T60" fmla="*/ 175 w 353"/>
                <a:gd name="T61" fmla="*/ 79 h 141"/>
                <a:gd name="T62" fmla="*/ 288 w 353"/>
                <a:gd name="T63" fmla="*/ 64 h 141"/>
                <a:gd name="T64" fmla="*/ 268 w 353"/>
                <a:gd name="T65" fmla="*/ 36 h 141"/>
                <a:gd name="T66" fmla="*/ 307 w 353"/>
                <a:gd name="T67" fmla="*/ 0 h 141"/>
                <a:gd name="T68" fmla="*/ 347 w 353"/>
                <a:gd name="T69" fmla="*/ 36 h 141"/>
                <a:gd name="T70" fmla="*/ 327 w 353"/>
                <a:gd name="T71" fmla="*/ 64 h 141"/>
                <a:gd name="T72" fmla="*/ 353 w 353"/>
                <a:gd name="T73" fmla="*/ 99 h 141"/>
                <a:gd name="T74" fmla="*/ 307 w 353"/>
                <a:gd name="T75" fmla="*/ 141 h 141"/>
                <a:gd name="T76" fmla="*/ 262 w 353"/>
                <a:gd name="T77" fmla="*/ 99 h 141"/>
                <a:gd name="T78" fmla="*/ 288 w 353"/>
                <a:gd name="T79" fmla="*/ 64 h 141"/>
                <a:gd name="T80" fmla="*/ 291 w 353"/>
                <a:gd name="T81" fmla="*/ 51 h 141"/>
                <a:gd name="T82" fmla="*/ 324 w 353"/>
                <a:gd name="T83" fmla="*/ 51 h 141"/>
                <a:gd name="T84" fmla="*/ 323 w 353"/>
                <a:gd name="T85" fmla="*/ 21 h 141"/>
                <a:gd name="T86" fmla="*/ 291 w 353"/>
                <a:gd name="T87" fmla="*/ 20 h 141"/>
                <a:gd name="T88" fmla="*/ 280 w 353"/>
                <a:gd name="T89" fmla="*/ 99 h 141"/>
                <a:gd name="T90" fmla="*/ 293 w 353"/>
                <a:gd name="T91" fmla="*/ 123 h 141"/>
                <a:gd name="T92" fmla="*/ 328 w 353"/>
                <a:gd name="T93" fmla="*/ 119 h 141"/>
                <a:gd name="T94" fmla="*/ 327 w 353"/>
                <a:gd name="T95" fmla="*/ 79 h 141"/>
                <a:gd name="T96" fmla="*/ 287 w 353"/>
                <a:gd name="T97"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76" y="64"/>
                  </a:moveTo>
                  <a:cubicBezTo>
                    <a:pt x="169" y="61"/>
                    <a:pt x="164" y="58"/>
                    <a:pt x="161" y="53"/>
                  </a:cubicBezTo>
                  <a:cubicBezTo>
                    <a:pt x="157" y="48"/>
                    <a:pt x="156" y="42"/>
                    <a:pt x="156" y="36"/>
                  </a:cubicBezTo>
                  <a:cubicBezTo>
                    <a:pt x="156" y="26"/>
                    <a:pt x="159" y="18"/>
                    <a:pt x="167" y="11"/>
                  </a:cubicBezTo>
                  <a:cubicBezTo>
                    <a:pt x="174" y="4"/>
                    <a:pt x="183" y="0"/>
                    <a:pt x="195" y="0"/>
                  </a:cubicBezTo>
                  <a:cubicBezTo>
                    <a:pt x="207" y="0"/>
                    <a:pt x="217" y="4"/>
                    <a:pt x="224" y="11"/>
                  </a:cubicBezTo>
                  <a:cubicBezTo>
                    <a:pt x="232" y="18"/>
                    <a:pt x="235" y="26"/>
                    <a:pt x="235" y="36"/>
                  </a:cubicBezTo>
                  <a:cubicBezTo>
                    <a:pt x="235" y="43"/>
                    <a:pt x="234" y="48"/>
                    <a:pt x="230" y="53"/>
                  </a:cubicBezTo>
                  <a:cubicBezTo>
                    <a:pt x="227" y="58"/>
                    <a:pt x="222" y="61"/>
                    <a:pt x="215" y="64"/>
                  </a:cubicBezTo>
                  <a:cubicBezTo>
                    <a:pt x="223" y="67"/>
                    <a:pt x="230" y="71"/>
                    <a:pt x="234" y="77"/>
                  </a:cubicBezTo>
                  <a:cubicBezTo>
                    <a:pt x="239" y="83"/>
                    <a:pt x="241" y="91"/>
                    <a:pt x="241" y="99"/>
                  </a:cubicBezTo>
                  <a:cubicBezTo>
                    <a:pt x="241" y="111"/>
                    <a:pt x="237" y="121"/>
                    <a:pt x="228" y="129"/>
                  </a:cubicBezTo>
                  <a:cubicBezTo>
                    <a:pt x="220" y="137"/>
                    <a:pt x="209" y="141"/>
                    <a:pt x="195" y="141"/>
                  </a:cubicBezTo>
                  <a:cubicBezTo>
                    <a:pt x="182" y="141"/>
                    <a:pt x="171" y="137"/>
                    <a:pt x="163" y="129"/>
                  </a:cubicBezTo>
                  <a:cubicBezTo>
                    <a:pt x="154" y="121"/>
                    <a:pt x="150" y="111"/>
                    <a:pt x="150" y="99"/>
                  </a:cubicBezTo>
                  <a:cubicBezTo>
                    <a:pt x="150" y="90"/>
                    <a:pt x="153" y="82"/>
                    <a:pt x="157" y="76"/>
                  </a:cubicBezTo>
                  <a:cubicBezTo>
                    <a:pt x="162" y="70"/>
                    <a:pt x="168" y="66"/>
                    <a:pt x="176" y="64"/>
                  </a:cubicBezTo>
                  <a:close/>
                  <a:moveTo>
                    <a:pt x="173" y="35"/>
                  </a:moveTo>
                  <a:cubicBezTo>
                    <a:pt x="173" y="42"/>
                    <a:pt x="175" y="47"/>
                    <a:pt x="179" y="51"/>
                  </a:cubicBezTo>
                  <a:cubicBezTo>
                    <a:pt x="184" y="55"/>
                    <a:pt x="189" y="57"/>
                    <a:pt x="196" y="57"/>
                  </a:cubicBezTo>
                  <a:cubicBezTo>
                    <a:pt x="202" y="57"/>
                    <a:pt x="208" y="55"/>
                    <a:pt x="212" y="51"/>
                  </a:cubicBezTo>
                  <a:cubicBezTo>
                    <a:pt x="216" y="47"/>
                    <a:pt x="218" y="42"/>
                    <a:pt x="218" y="36"/>
                  </a:cubicBezTo>
                  <a:cubicBezTo>
                    <a:pt x="218" y="30"/>
                    <a:pt x="216" y="25"/>
                    <a:pt x="211" y="21"/>
                  </a:cubicBezTo>
                  <a:cubicBezTo>
                    <a:pt x="207" y="16"/>
                    <a:pt x="202" y="14"/>
                    <a:pt x="195" y="14"/>
                  </a:cubicBezTo>
                  <a:cubicBezTo>
                    <a:pt x="189" y="14"/>
                    <a:pt x="184" y="16"/>
                    <a:pt x="179" y="20"/>
                  </a:cubicBezTo>
                  <a:cubicBezTo>
                    <a:pt x="175" y="25"/>
                    <a:pt x="173" y="30"/>
                    <a:pt x="173" y="35"/>
                  </a:cubicBezTo>
                  <a:close/>
                  <a:moveTo>
                    <a:pt x="168" y="99"/>
                  </a:moveTo>
                  <a:cubicBezTo>
                    <a:pt x="168" y="104"/>
                    <a:pt x="169" y="108"/>
                    <a:pt x="171" y="113"/>
                  </a:cubicBezTo>
                  <a:cubicBezTo>
                    <a:pt x="173" y="117"/>
                    <a:pt x="177" y="121"/>
                    <a:pt x="181" y="123"/>
                  </a:cubicBezTo>
                  <a:cubicBezTo>
                    <a:pt x="186" y="126"/>
                    <a:pt x="191" y="127"/>
                    <a:pt x="196" y="127"/>
                  </a:cubicBezTo>
                  <a:cubicBezTo>
                    <a:pt x="204" y="127"/>
                    <a:pt x="210" y="124"/>
                    <a:pt x="216" y="119"/>
                  </a:cubicBezTo>
                  <a:cubicBezTo>
                    <a:pt x="221" y="114"/>
                    <a:pt x="223" y="107"/>
                    <a:pt x="223" y="99"/>
                  </a:cubicBezTo>
                  <a:cubicBezTo>
                    <a:pt x="223" y="91"/>
                    <a:pt x="221" y="85"/>
                    <a:pt x="215" y="79"/>
                  </a:cubicBezTo>
                  <a:cubicBezTo>
                    <a:pt x="210" y="74"/>
                    <a:pt x="203" y="71"/>
                    <a:pt x="195" y="71"/>
                  </a:cubicBezTo>
                  <a:cubicBezTo>
                    <a:pt x="187" y="71"/>
                    <a:pt x="181" y="74"/>
                    <a:pt x="175" y="79"/>
                  </a:cubicBezTo>
                  <a:cubicBezTo>
                    <a:pt x="170" y="84"/>
                    <a:pt x="168" y="91"/>
                    <a:pt x="168" y="99"/>
                  </a:cubicBez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1" name="Freeform 356"/>
            <p:cNvSpPr>
              <a:spLocks noEditPoints="1"/>
            </p:cNvSpPr>
            <p:nvPr/>
          </p:nvSpPr>
          <p:spPr bwMode="auto">
            <a:xfrm>
              <a:off x="2979420" y="83375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15 w 428"/>
                <a:gd name="T11" fmla="*/ 3 h 141"/>
                <a:gd name="T12" fmla="*/ 204 w 428"/>
                <a:gd name="T13" fmla="*/ 16 h 141"/>
                <a:gd name="T14" fmla="*/ 159 w 428"/>
                <a:gd name="T15" fmla="*/ 101 h 141"/>
                <a:gd name="T16" fmla="*/ 135 w 428"/>
                <a:gd name="T17" fmla="*/ 138 h 141"/>
                <a:gd name="T18" fmla="*/ 159 w 428"/>
                <a:gd name="T19" fmla="*/ 55 h 141"/>
                <a:gd name="T20" fmla="*/ 115 w 428"/>
                <a:gd name="T21" fmla="*/ 19 h 141"/>
                <a:gd name="T22" fmla="*/ 280 w 428"/>
                <a:gd name="T23" fmla="*/ 105 h 141"/>
                <a:gd name="T24" fmla="*/ 221 w 428"/>
                <a:gd name="T25" fmla="*/ 90 h 141"/>
                <a:gd name="T26" fmla="*/ 297 w 428"/>
                <a:gd name="T27" fmla="*/ 1 h 141"/>
                <a:gd name="T28" fmla="*/ 316 w 428"/>
                <a:gd name="T29" fmla="*/ 90 h 141"/>
                <a:gd name="T30" fmla="*/ 297 w 428"/>
                <a:gd name="T31" fmla="*/ 105 h 141"/>
                <a:gd name="T32" fmla="*/ 280 w 428"/>
                <a:gd name="T33" fmla="*/ 138 h 141"/>
                <a:gd name="T34" fmla="*/ 280 w 428"/>
                <a:gd name="T35" fmla="*/ 28 h 141"/>
                <a:gd name="T36" fmla="*/ 280 w 428"/>
                <a:gd name="T37" fmla="*/ 90 h 141"/>
                <a:gd name="T38" fmla="*/ 355 w 428"/>
                <a:gd name="T39" fmla="*/ 100 h 141"/>
                <a:gd name="T40" fmla="*/ 382 w 428"/>
                <a:gd name="T41" fmla="*/ 127 h 141"/>
                <a:gd name="T42" fmla="*/ 411 w 428"/>
                <a:gd name="T43" fmla="*/ 98 h 141"/>
                <a:gd name="T44" fmla="*/ 384 w 428"/>
                <a:gd name="T45" fmla="*/ 71 h 141"/>
                <a:gd name="T46" fmla="*/ 374 w 428"/>
                <a:gd name="T47" fmla="*/ 58 h 141"/>
                <a:gd name="T48" fmla="*/ 396 w 428"/>
                <a:gd name="T49" fmla="*/ 53 h 141"/>
                <a:gd name="T50" fmla="*/ 398 w 428"/>
                <a:gd name="T51" fmla="*/ 20 h 141"/>
                <a:gd name="T52" fmla="*/ 366 w 428"/>
                <a:gd name="T53" fmla="*/ 20 h 141"/>
                <a:gd name="T54" fmla="*/ 340 w 428"/>
                <a:gd name="T55" fmla="*/ 36 h 141"/>
                <a:gd name="T56" fmla="*/ 381 w 428"/>
                <a:gd name="T57" fmla="*/ 0 h 141"/>
                <a:gd name="T58" fmla="*/ 417 w 428"/>
                <a:gd name="T59" fmla="*/ 18 h 141"/>
                <a:gd name="T60" fmla="*/ 417 w 428"/>
                <a:gd name="T61" fmla="*/ 52 h 141"/>
                <a:gd name="T62" fmla="*/ 422 w 428"/>
                <a:gd name="T63" fmla="*/ 76 h 141"/>
                <a:gd name="T64" fmla="*/ 415 w 428"/>
                <a:gd name="T65" fmla="*/ 128 h 141"/>
                <a:gd name="T66" fmla="*/ 352 w 428"/>
                <a:gd name="T67"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5" y="19"/>
                  </a:moveTo>
                  <a:lnTo>
                    <a:pt x="115" y="3"/>
                  </a:lnTo>
                  <a:lnTo>
                    <a:pt x="204" y="3"/>
                  </a:lnTo>
                  <a:lnTo>
                    <a:pt x="204" y="16"/>
                  </a:lnTo>
                  <a:cubicBezTo>
                    <a:pt x="196" y="25"/>
                    <a:pt x="187" y="38"/>
                    <a:pt x="179" y="53"/>
                  </a:cubicBezTo>
                  <a:cubicBezTo>
                    <a:pt x="170" y="69"/>
                    <a:pt x="163" y="84"/>
                    <a:pt x="159" y="101"/>
                  </a:cubicBezTo>
                  <a:cubicBezTo>
                    <a:pt x="155" y="112"/>
                    <a:pt x="153" y="125"/>
                    <a:pt x="152" y="138"/>
                  </a:cubicBezTo>
                  <a:lnTo>
                    <a:pt x="135" y="138"/>
                  </a:lnTo>
                  <a:cubicBezTo>
                    <a:pt x="135" y="128"/>
                    <a:pt x="137" y="115"/>
                    <a:pt x="141" y="99"/>
                  </a:cubicBezTo>
                  <a:cubicBezTo>
                    <a:pt x="145" y="84"/>
                    <a:pt x="151" y="69"/>
                    <a:pt x="159" y="55"/>
                  </a:cubicBezTo>
                  <a:cubicBezTo>
                    <a:pt x="166" y="41"/>
                    <a:pt x="174" y="29"/>
                    <a:pt x="183" y="19"/>
                  </a:cubicBezTo>
                  <a:lnTo>
                    <a:pt x="115" y="19"/>
                  </a:lnTo>
                  <a:close/>
                  <a:moveTo>
                    <a:pt x="280" y="138"/>
                  </a:moveTo>
                  <a:lnTo>
                    <a:pt x="280" y="105"/>
                  </a:lnTo>
                  <a:lnTo>
                    <a:pt x="221" y="105"/>
                  </a:lnTo>
                  <a:lnTo>
                    <a:pt x="221" y="90"/>
                  </a:lnTo>
                  <a:lnTo>
                    <a:pt x="284" y="1"/>
                  </a:lnTo>
                  <a:lnTo>
                    <a:pt x="297" y="1"/>
                  </a:lnTo>
                  <a:lnTo>
                    <a:pt x="297" y="90"/>
                  </a:lnTo>
                  <a:lnTo>
                    <a:pt x="316" y="90"/>
                  </a:lnTo>
                  <a:lnTo>
                    <a:pt x="316" y="105"/>
                  </a:lnTo>
                  <a:lnTo>
                    <a:pt x="297" y="105"/>
                  </a:lnTo>
                  <a:lnTo>
                    <a:pt x="297" y="138"/>
                  </a:lnTo>
                  <a:lnTo>
                    <a:pt x="280" y="138"/>
                  </a:lnTo>
                  <a:close/>
                  <a:moveTo>
                    <a:pt x="280" y="90"/>
                  </a:moveTo>
                  <a:lnTo>
                    <a:pt x="280" y="28"/>
                  </a:lnTo>
                  <a:lnTo>
                    <a:pt x="237" y="90"/>
                  </a:lnTo>
                  <a:lnTo>
                    <a:pt x="280" y="90"/>
                  </a:lnTo>
                  <a:close/>
                  <a:moveTo>
                    <a:pt x="338" y="102"/>
                  </a:moveTo>
                  <a:lnTo>
                    <a:pt x="355" y="100"/>
                  </a:lnTo>
                  <a:cubicBezTo>
                    <a:pt x="357" y="109"/>
                    <a:pt x="361" y="116"/>
                    <a:pt x="365" y="121"/>
                  </a:cubicBezTo>
                  <a:cubicBezTo>
                    <a:pt x="370" y="125"/>
                    <a:pt x="376" y="127"/>
                    <a:pt x="382" y="127"/>
                  </a:cubicBezTo>
                  <a:cubicBezTo>
                    <a:pt x="390" y="127"/>
                    <a:pt x="397" y="124"/>
                    <a:pt x="402" y="119"/>
                  </a:cubicBezTo>
                  <a:cubicBezTo>
                    <a:pt x="408" y="113"/>
                    <a:pt x="411" y="106"/>
                    <a:pt x="411" y="98"/>
                  </a:cubicBezTo>
                  <a:cubicBezTo>
                    <a:pt x="411" y="91"/>
                    <a:pt x="408" y="84"/>
                    <a:pt x="403" y="79"/>
                  </a:cubicBezTo>
                  <a:cubicBezTo>
                    <a:pt x="398" y="74"/>
                    <a:pt x="392" y="71"/>
                    <a:pt x="384" y="71"/>
                  </a:cubicBezTo>
                  <a:cubicBezTo>
                    <a:pt x="381" y="71"/>
                    <a:pt x="377" y="72"/>
                    <a:pt x="372" y="73"/>
                  </a:cubicBezTo>
                  <a:lnTo>
                    <a:pt x="374" y="58"/>
                  </a:lnTo>
                  <a:cubicBezTo>
                    <a:pt x="375" y="59"/>
                    <a:pt x="376" y="59"/>
                    <a:pt x="376" y="59"/>
                  </a:cubicBezTo>
                  <a:cubicBezTo>
                    <a:pt x="384" y="59"/>
                    <a:pt x="390" y="57"/>
                    <a:pt x="396" y="53"/>
                  </a:cubicBezTo>
                  <a:cubicBezTo>
                    <a:pt x="402" y="49"/>
                    <a:pt x="404" y="44"/>
                    <a:pt x="404" y="36"/>
                  </a:cubicBezTo>
                  <a:cubicBezTo>
                    <a:pt x="404" y="30"/>
                    <a:pt x="402" y="24"/>
                    <a:pt x="398" y="20"/>
                  </a:cubicBezTo>
                  <a:cubicBezTo>
                    <a:pt x="394" y="16"/>
                    <a:pt x="389" y="14"/>
                    <a:pt x="382" y="14"/>
                  </a:cubicBezTo>
                  <a:cubicBezTo>
                    <a:pt x="375" y="14"/>
                    <a:pt x="370" y="16"/>
                    <a:pt x="366" y="20"/>
                  </a:cubicBezTo>
                  <a:cubicBezTo>
                    <a:pt x="361" y="25"/>
                    <a:pt x="358" y="31"/>
                    <a:pt x="357" y="39"/>
                  </a:cubicBezTo>
                  <a:lnTo>
                    <a:pt x="340" y="36"/>
                  </a:lnTo>
                  <a:cubicBezTo>
                    <a:pt x="342" y="25"/>
                    <a:pt x="347" y="16"/>
                    <a:pt x="354" y="10"/>
                  </a:cubicBezTo>
                  <a:cubicBezTo>
                    <a:pt x="362" y="4"/>
                    <a:pt x="371" y="0"/>
                    <a:pt x="381" y="0"/>
                  </a:cubicBezTo>
                  <a:cubicBezTo>
                    <a:pt x="389" y="0"/>
                    <a:pt x="396" y="2"/>
                    <a:pt x="402" y="5"/>
                  </a:cubicBezTo>
                  <a:cubicBezTo>
                    <a:pt x="409" y="9"/>
                    <a:pt x="413" y="13"/>
                    <a:pt x="417" y="18"/>
                  </a:cubicBezTo>
                  <a:cubicBezTo>
                    <a:pt x="420" y="24"/>
                    <a:pt x="422" y="30"/>
                    <a:pt x="422" y="36"/>
                  </a:cubicBezTo>
                  <a:cubicBezTo>
                    <a:pt x="422" y="42"/>
                    <a:pt x="420" y="47"/>
                    <a:pt x="417" y="52"/>
                  </a:cubicBezTo>
                  <a:cubicBezTo>
                    <a:pt x="414" y="57"/>
                    <a:pt x="409" y="61"/>
                    <a:pt x="403" y="64"/>
                  </a:cubicBezTo>
                  <a:cubicBezTo>
                    <a:pt x="411" y="66"/>
                    <a:pt x="417" y="70"/>
                    <a:pt x="422" y="76"/>
                  </a:cubicBezTo>
                  <a:cubicBezTo>
                    <a:pt x="426" y="82"/>
                    <a:pt x="428" y="89"/>
                    <a:pt x="428" y="98"/>
                  </a:cubicBezTo>
                  <a:cubicBezTo>
                    <a:pt x="428" y="110"/>
                    <a:pt x="424" y="120"/>
                    <a:pt x="415" y="128"/>
                  </a:cubicBezTo>
                  <a:cubicBezTo>
                    <a:pt x="407" y="137"/>
                    <a:pt x="396" y="141"/>
                    <a:pt x="382" y="141"/>
                  </a:cubicBezTo>
                  <a:cubicBezTo>
                    <a:pt x="370" y="141"/>
                    <a:pt x="360" y="137"/>
                    <a:pt x="352" y="130"/>
                  </a:cubicBezTo>
                  <a:cubicBezTo>
                    <a:pt x="344" y="123"/>
                    <a:pt x="340" y="114"/>
                    <a:pt x="338"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2" name="Freeform 357"/>
            <p:cNvSpPr>
              <a:spLocks noEditPoints="1"/>
            </p:cNvSpPr>
            <p:nvPr/>
          </p:nvSpPr>
          <p:spPr bwMode="auto">
            <a:xfrm>
              <a:off x="3455035" y="833755"/>
              <a:ext cx="193675" cy="63500"/>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31 w 429"/>
                <a:gd name="T11" fmla="*/ 100 h 141"/>
                <a:gd name="T12" fmla="*/ 158 w 429"/>
                <a:gd name="T13" fmla="*/ 127 h 141"/>
                <a:gd name="T14" fmla="*/ 187 w 429"/>
                <a:gd name="T15" fmla="*/ 98 h 141"/>
                <a:gd name="T16" fmla="*/ 160 w 429"/>
                <a:gd name="T17" fmla="*/ 71 h 141"/>
                <a:gd name="T18" fmla="*/ 150 w 429"/>
                <a:gd name="T19" fmla="*/ 58 h 141"/>
                <a:gd name="T20" fmla="*/ 172 w 429"/>
                <a:gd name="T21" fmla="*/ 53 h 141"/>
                <a:gd name="T22" fmla="*/ 174 w 429"/>
                <a:gd name="T23" fmla="*/ 20 h 141"/>
                <a:gd name="T24" fmla="*/ 142 w 429"/>
                <a:gd name="T25" fmla="*/ 20 h 141"/>
                <a:gd name="T26" fmla="*/ 116 w 429"/>
                <a:gd name="T27" fmla="*/ 36 h 141"/>
                <a:gd name="T28" fmla="*/ 157 w 429"/>
                <a:gd name="T29" fmla="*/ 0 h 141"/>
                <a:gd name="T30" fmla="*/ 193 w 429"/>
                <a:gd name="T31" fmla="*/ 18 h 141"/>
                <a:gd name="T32" fmla="*/ 193 w 429"/>
                <a:gd name="T33" fmla="*/ 52 h 141"/>
                <a:gd name="T34" fmla="*/ 198 w 429"/>
                <a:gd name="T35" fmla="*/ 76 h 141"/>
                <a:gd name="T36" fmla="*/ 191 w 429"/>
                <a:gd name="T37" fmla="*/ 128 h 141"/>
                <a:gd name="T38" fmla="*/ 128 w 429"/>
                <a:gd name="T39" fmla="*/ 130 h 141"/>
                <a:gd name="T40" fmla="*/ 229 w 429"/>
                <a:gd name="T41" fmla="*/ 107 h 141"/>
                <a:gd name="T42" fmla="*/ 253 w 429"/>
                <a:gd name="T43" fmla="*/ 122 h 141"/>
                <a:gd name="T44" fmla="*/ 282 w 429"/>
                <a:gd name="T45" fmla="*/ 123 h 141"/>
                <a:gd name="T46" fmla="*/ 297 w 429"/>
                <a:gd name="T47" fmla="*/ 98 h 141"/>
                <a:gd name="T48" fmla="*/ 300 w 429"/>
                <a:gd name="T49" fmla="*/ 74 h 141"/>
                <a:gd name="T50" fmla="*/ 267 w 429"/>
                <a:gd name="T51" fmla="*/ 92 h 141"/>
                <a:gd name="T52" fmla="*/ 226 w 429"/>
                <a:gd name="T53" fmla="*/ 47 h 141"/>
                <a:gd name="T54" fmla="*/ 270 w 429"/>
                <a:gd name="T55" fmla="*/ 0 h 141"/>
                <a:gd name="T56" fmla="*/ 311 w 429"/>
                <a:gd name="T57" fmla="*/ 28 h 141"/>
                <a:gd name="T58" fmla="*/ 311 w 429"/>
                <a:gd name="T59" fmla="*/ 109 h 141"/>
                <a:gd name="T60" fmla="*/ 268 w 429"/>
                <a:gd name="T61" fmla="*/ 141 h 141"/>
                <a:gd name="T62" fmla="*/ 229 w 429"/>
                <a:gd name="T63" fmla="*/ 107 h 141"/>
                <a:gd name="T64" fmla="*/ 290 w 429"/>
                <a:gd name="T65" fmla="*/ 23 h 141"/>
                <a:gd name="T66" fmla="*/ 252 w 429"/>
                <a:gd name="T67" fmla="*/ 24 h 141"/>
                <a:gd name="T68" fmla="*/ 252 w 429"/>
                <a:gd name="T69" fmla="*/ 69 h 141"/>
                <a:gd name="T70" fmla="*/ 290 w 429"/>
                <a:gd name="T71" fmla="*/ 69 h 141"/>
                <a:gd name="T72" fmla="*/ 338 w 429"/>
                <a:gd name="T73" fmla="*/ 102 h 141"/>
                <a:gd name="T74" fmla="*/ 365 w 429"/>
                <a:gd name="T75" fmla="*/ 120 h 141"/>
                <a:gd name="T76" fmla="*/ 403 w 429"/>
                <a:gd name="T77" fmla="*/ 118 h 141"/>
                <a:gd name="T78" fmla="*/ 404 w 429"/>
                <a:gd name="T79" fmla="*/ 71 h 141"/>
                <a:gd name="T80" fmla="*/ 368 w 429"/>
                <a:gd name="T81" fmla="*/ 66 h 141"/>
                <a:gd name="T82" fmla="*/ 341 w 429"/>
                <a:gd name="T83" fmla="*/ 73 h 141"/>
                <a:gd name="T84" fmla="*/ 423 w 429"/>
                <a:gd name="T85" fmla="*/ 3 h 141"/>
                <a:gd name="T86" fmla="*/ 368 w 429"/>
                <a:gd name="T87" fmla="*/ 19 h 141"/>
                <a:gd name="T88" fmla="*/ 387 w 429"/>
                <a:gd name="T89" fmla="*/ 47 h 141"/>
                <a:gd name="T90" fmla="*/ 429 w 429"/>
                <a:gd name="T91" fmla="*/ 92 h 141"/>
                <a:gd name="T92" fmla="*/ 383 w 429"/>
                <a:gd name="T93" fmla="*/ 141 h 141"/>
                <a:gd name="T94" fmla="*/ 338 w 429"/>
                <a:gd name="T9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1" y="100"/>
                  </a:lnTo>
                  <a:cubicBezTo>
                    <a:pt x="133" y="109"/>
                    <a:pt x="137" y="116"/>
                    <a:pt x="141" y="121"/>
                  </a:cubicBezTo>
                  <a:cubicBezTo>
                    <a:pt x="146" y="125"/>
                    <a:pt x="152" y="127"/>
                    <a:pt x="158" y="127"/>
                  </a:cubicBezTo>
                  <a:cubicBezTo>
                    <a:pt x="166" y="127"/>
                    <a:pt x="173" y="124"/>
                    <a:pt x="178" y="119"/>
                  </a:cubicBezTo>
                  <a:cubicBezTo>
                    <a:pt x="184" y="113"/>
                    <a:pt x="187" y="106"/>
                    <a:pt x="187" y="98"/>
                  </a:cubicBezTo>
                  <a:cubicBezTo>
                    <a:pt x="187" y="91"/>
                    <a:pt x="184" y="84"/>
                    <a:pt x="179" y="79"/>
                  </a:cubicBezTo>
                  <a:cubicBezTo>
                    <a:pt x="174" y="74"/>
                    <a:pt x="168" y="71"/>
                    <a:pt x="160" y="71"/>
                  </a:cubicBezTo>
                  <a:cubicBezTo>
                    <a:pt x="157" y="71"/>
                    <a:pt x="153" y="72"/>
                    <a:pt x="148" y="73"/>
                  </a:cubicBezTo>
                  <a:lnTo>
                    <a:pt x="150" y="58"/>
                  </a:lnTo>
                  <a:cubicBezTo>
                    <a:pt x="151" y="59"/>
                    <a:pt x="152" y="59"/>
                    <a:pt x="152" y="59"/>
                  </a:cubicBezTo>
                  <a:cubicBezTo>
                    <a:pt x="160" y="59"/>
                    <a:pt x="166" y="57"/>
                    <a:pt x="172" y="53"/>
                  </a:cubicBezTo>
                  <a:cubicBezTo>
                    <a:pt x="178" y="49"/>
                    <a:pt x="180" y="44"/>
                    <a:pt x="180" y="36"/>
                  </a:cubicBezTo>
                  <a:cubicBezTo>
                    <a:pt x="180" y="30"/>
                    <a:pt x="178" y="24"/>
                    <a:pt x="174" y="20"/>
                  </a:cubicBezTo>
                  <a:cubicBezTo>
                    <a:pt x="170" y="16"/>
                    <a:pt x="165" y="14"/>
                    <a:pt x="158" y="14"/>
                  </a:cubicBezTo>
                  <a:cubicBezTo>
                    <a:pt x="151" y="14"/>
                    <a:pt x="146" y="16"/>
                    <a:pt x="142" y="20"/>
                  </a:cubicBezTo>
                  <a:cubicBezTo>
                    <a:pt x="137" y="25"/>
                    <a:pt x="134" y="31"/>
                    <a:pt x="133" y="39"/>
                  </a:cubicBezTo>
                  <a:lnTo>
                    <a:pt x="116" y="36"/>
                  </a:lnTo>
                  <a:cubicBezTo>
                    <a:pt x="118" y="25"/>
                    <a:pt x="123" y="16"/>
                    <a:pt x="130" y="10"/>
                  </a:cubicBezTo>
                  <a:cubicBezTo>
                    <a:pt x="138" y="4"/>
                    <a:pt x="147" y="0"/>
                    <a:pt x="157" y="0"/>
                  </a:cubicBezTo>
                  <a:cubicBezTo>
                    <a:pt x="165" y="0"/>
                    <a:pt x="172" y="2"/>
                    <a:pt x="178" y="5"/>
                  </a:cubicBezTo>
                  <a:cubicBezTo>
                    <a:pt x="185" y="9"/>
                    <a:pt x="189" y="13"/>
                    <a:pt x="193" y="18"/>
                  </a:cubicBezTo>
                  <a:cubicBezTo>
                    <a:pt x="196" y="24"/>
                    <a:pt x="198" y="30"/>
                    <a:pt x="198" y="36"/>
                  </a:cubicBezTo>
                  <a:cubicBezTo>
                    <a:pt x="198" y="42"/>
                    <a:pt x="196" y="47"/>
                    <a:pt x="193" y="52"/>
                  </a:cubicBezTo>
                  <a:cubicBezTo>
                    <a:pt x="190" y="57"/>
                    <a:pt x="185" y="61"/>
                    <a:pt x="179" y="64"/>
                  </a:cubicBezTo>
                  <a:cubicBezTo>
                    <a:pt x="187" y="66"/>
                    <a:pt x="193" y="70"/>
                    <a:pt x="198" y="76"/>
                  </a:cubicBezTo>
                  <a:cubicBezTo>
                    <a:pt x="202" y="82"/>
                    <a:pt x="204" y="89"/>
                    <a:pt x="204" y="98"/>
                  </a:cubicBezTo>
                  <a:cubicBezTo>
                    <a:pt x="204" y="110"/>
                    <a:pt x="200" y="120"/>
                    <a:pt x="191" y="128"/>
                  </a:cubicBezTo>
                  <a:cubicBezTo>
                    <a:pt x="183" y="137"/>
                    <a:pt x="172" y="141"/>
                    <a:pt x="158" y="141"/>
                  </a:cubicBezTo>
                  <a:cubicBezTo>
                    <a:pt x="146" y="141"/>
                    <a:pt x="136" y="137"/>
                    <a:pt x="128" y="130"/>
                  </a:cubicBezTo>
                  <a:cubicBezTo>
                    <a:pt x="120" y="123"/>
                    <a:pt x="116" y="114"/>
                    <a:pt x="114" y="102"/>
                  </a:cubicBezTo>
                  <a:close/>
                  <a:moveTo>
                    <a:pt x="229" y="107"/>
                  </a:moveTo>
                  <a:lnTo>
                    <a:pt x="245" y="105"/>
                  </a:lnTo>
                  <a:cubicBezTo>
                    <a:pt x="247" y="113"/>
                    <a:pt x="249" y="118"/>
                    <a:pt x="253" y="122"/>
                  </a:cubicBezTo>
                  <a:cubicBezTo>
                    <a:pt x="257" y="125"/>
                    <a:pt x="262" y="127"/>
                    <a:pt x="268" y="127"/>
                  </a:cubicBezTo>
                  <a:cubicBezTo>
                    <a:pt x="273" y="127"/>
                    <a:pt x="278" y="126"/>
                    <a:pt x="282" y="123"/>
                  </a:cubicBezTo>
                  <a:cubicBezTo>
                    <a:pt x="286" y="121"/>
                    <a:pt x="289" y="118"/>
                    <a:pt x="291" y="114"/>
                  </a:cubicBezTo>
                  <a:cubicBezTo>
                    <a:pt x="294" y="110"/>
                    <a:pt x="296" y="105"/>
                    <a:pt x="297" y="98"/>
                  </a:cubicBezTo>
                  <a:cubicBezTo>
                    <a:pt x="299" y="91"/>
                    <a:pt x="300" y="84"/>
                    <a:pt x="300" y="77"/>
                  </a:cubicBezTo>
                  <a:cubicBezTo>
                    <a:pt x="300" y="76"/>
                    <a:pt x="300" y="75"/>
                    <a:pt x="300" y="74"/>
                  </a:cubicBezTo>
                  <a:cubicBezTo>
                    <a:pt x="297" y="79"/>
                    <a:pt x="292" y="83"/>
                    <a:pt x="286" y="87"/>
                  </a:cubicBezTo>
                  <a:cubicBezTo>
                    <a:pt x="280" y="90"/>
                    <a:pt x="274" y="92"/>
                    <a:pt x="267" y="92"/>
                  </a:cubicBezTo>
                  <a:cubicBezTo>
                    <a:pt x="256" y="92"/>
                    <a:pt x="246" y="88"/>
                    <a:pt x="238" y="80"/>
                  </a:cubicBezTo>
                  <a:cubicBezTo>
                    <a:pt x="230" y="71"/>
                    <a:pt x="226" y="60"/>
                    <a:pt x="226" y="47"/>
                  </a:cubicBezTo>
                  <a:cubicBezTo>
                    <a:pt x="226" y="33"/>
                    <a:pt x="231" y="22"/>
                    <a:pt x="239" y="13"/>
                  </a:cubicBezTo>
                  <a:cubicBezTo>
                    <a:pt x="247" y="5"/>
                    <a:pt x="257" y="0"/>
                    <a:pt x="270" y="0"/>
                  </a:cubicBezTo>
                  <a:cubicBezTo>
                    <a:pt x="279" y="0"/>
                    <a:pt x="287" y="3"/>
                    <a:pt x="294" y="8"/>
                  </a:cubicBezTo>
                  <a:cubicBezTo>
                    <a:pt x="302" y="13"/>
                    <a:pt x="307" y="19"/>
                    <a:pt x="311" y="28"/>
                  </a:cubicBezTo>
                  <a:cubicBezTo>
                    <a:pt x="315" y="37"/>
                    <a:pt x="317" y="50"/>
                    <a:pt x="317" y="67"/>
                  </a:cubicBezTo>
                  <a:cubicBezTo>
                    <a:pt x="317" y="84"/>
                    <a:pt x="315" y="98"/>
                    <a:pt x="311" y="109"/>
                  </a:cubicBezTo>
                  <a:cubicBezTo>
                    <a:pt x="307" y="119"/>
                    <a:pt x="302" y="127"/>
                    <a:pt x="294" y="133"/>
                  </a:cubicBezTo>
                  <a:cubicBezTo>
                    <a:pt x="287" y="138"/>
                    <a:pt x="278" y="141"/>
                    <a:pt x="268" y="141"/>
                  </a:cubicBezTo>
                  <a:cubicBezTo>
                    <a:pt x="257" y="141"/>
                    <a:pt x="248" y="138"/>
                    <a:pt x="241" y="132"/>
                  </a:cubicBezTo>
                  <a:cubicBezTo>
                    <a:pt x="234" y="126"/>
                    <a:pt x="230" y="118"/>
                    <a:pt x="229" y="107"/>
                  </a:cubicBezTo>
                  <a:close/>
                  <a:moveTo>
                    <a:pt x="298" y="46"/>
                  </a:moveTo>
                  <a:cubicBezTo>
                    <a:pt x="298" y="36"/>
                    <a:pt x="295" y="29"/>
                    <a:pt x="290" y="23"/>
                  </a:cubicBezTo>
                  <a:cubicBezTo>
                    <a:pt x="285" y="17"/>
                    <a:pt x="279" y="14"/>
                    <a:pt x="272" y="14"/>
                  </a:cubicBezTo>
                  <a:cubicBezTo>
                    <a:pt x="264" y="14"/>
                    <a:pt x="258" y="18"/>
                    <a:pt x="252" y="24"/>
                  </a:cubicBezTo>
                  <a:cubicBezTo>
                    <a:pt x="247" y="30"/>
                    <a:pt x="244" y="38"/>
                    <a:pt x="244" y="47"/>
                  </a:cubicBezTo>
                  <a:cubicBezTo>
                    <a:pt x="244" y="56"/>
                    <a:pt x="246" y="63"/>
                    <a:pt x="252" y="69"/>
                  </a:cubicBezTo>
                  <a:cubicBezTo>
                    <a:pt x="257" y="74"/>
                    <a:pt x="264" y="77"/>
                    <a:pt x="271" y="77"/>
                  </a:cubicBezTo>
                  <a:cubicBezTo>
                    <a:pt x="279" y="77"/>
                    <a:pt x="285" y="74"/>
                    <a:pt x="290" y="69"/>
                  </a:cubicBezTo>
                  <a:cubicBezTo>
                    <a:pt x="295" y="63"/>
                    <a:pt x="298" y="56"/>
                    <a:pt x="298" y="46"/>
                  </a:cubicBezTo>
                  <a:close/>
                  <a:moveTo>
                    <a:pt x="338" y="102"/>
                  </a:moveTo>
                  <a:lnTo>
                    <a:pt x="356" y="101"/>
                  </a:lnTo>
                  <a:cubicBezTo>
                    <a:pt x="358" y="110"/>
                    <a:pt x="361" y="116"/>
                    <a:pt x="365" y="120"/>
                  </a:cubicBezTo>
                  <a:cubicBezTo>
                    <a:pt x="370" y="125"/>
                    <a:pt x="376" y="127"/>
                    <a:pt x="383" y="127"/>
                  </a:cubicBezTo>
                  <a:cubicBezTo>
                    <a:pt x="391" y="127"/>
                    <a:pt x="398" y="124"/>
                    <a:pt x="403" y="118"/>
                  </a:cubicBezTo>
                  <a:cubicBezTo>
                    <a:pt x="409" y="112"/>
                    <a:pt x="412" y="103"/>
                    <a:pt x="412" y="93"/>
                  </a:cubicBezTo>
                  <a:cubicBezTo>
                    <a:pt x="412" y="84"/>
                    <a:pt x="409" y="76"/>
                    <a:pt x="404" y="71"/>
                  </a:cubicBezTo>
                  <a:cubicBezTo>
                    <a:pt x="398" y="65"/>
                    <a:pt x="391" y="62"/>
                    <a:pt x="382" y="62"/>
                  </a:cubicBezTo>
                  <a:cubicBezTo>
                    <a:pt x="377" y="62"/>
                    <a:pt x="372" y="63"/>
                    <a:pt x="368" y="66"/>
                  </a:cubicBezTo>
                  <a:cubicBezTo>
                    <a:pt x="363" y="68"/>
                    <a:pt x="360" y="72"/>
                    <a:pt x="357" y="75"/>
                  </a:cubicBezTo>
                  <a:lnTo>
                    <a:pt x="341" y="73"/>
                  </a:lnTo>
                  <a:lnTo>
                    <a:pt x="355" y="3"/>
                  </a:lnTo>
                  <a:lnTo>
                    <a:pt x="423" y="3"/>
                  </a:lnTo>
                  <a:lnTo>
                    <a:pt x="423" y="19"/>
                  </a:lnTo>
                  <a:lnTo>
                    <a:pt x="368" y="19"/>
                  </a:lnTo>
                  <a:lnTo>
                    <a:pt x="361" y="56"/>
                  </a:lnTo>
                  <a:cubicBezTo>
                    <a:pt x="369" y="50"/>
                    <a:pt x="378" y="47"/>
                    <a:pt x="387" y="47"/>
                  </a:cubicBezTo>
                  <a:cubicBezTo>
                    <a:pt x="399" y="47"/>
                    <a:pt x="409" y="51"/>
                    <a:pt x="417" y="60"/>
                  </a:cubicBezTo>
                  <a:cubicBezTo>
                    <a:pt x="425" y="68"/>
                    <a:pt x="429" y="79"/>
                    <a:pt x="429" y="92"/>
                  </a:cubicBezTo>
                  <a:cubicBezTo>
                    <a:pt x="429" y="104"/>
                    <a:pt x="426" y="115"/>
                    <a:pt x="419" y="124"/>
                  </a:cubicBezTo>
                  <a:cubicBezTo>
                    <a:pt x="410" y="135"/>
                    <a:pt x="398" y="141"/>
                    <a:pt x="383" y="141"/>
                  </a:cubicBezTo>
                  <a:cubicBezTo>
                    <a:pt x="370" y="141"/>
                    <a:pt x="360" y="137"/>
                    <a:pt x="352" y="130"/>
                  </a:cubicBezTo>
                  <a:cubicBezTo>
                    <a:pt x="344" y="123"/>
                    <a:pt x="340" y="114"/>
                    <a:pt x="338"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3" name="Freeform 358"/>
            <p:cNvSpPr>
              <a:spLocks noEditPoints="1"/>
            </p:cNvSpPr>
            <p:nvPr/>
          </p:nvSpPr>
          <p:spPr bwMode="auto">
            <a:xfrm>
              <a:off x="3880485" y="833755"/>
              <a:ext cx="243205" cy="63500"/>
            </a:xfrm>
            <a:custGeom>
              <a:avLst/>
              <a:gdLst>
                <a:gd name="T0" fmla="*/ 0 w 539"/>
                <a:gd name="T1" fmla="*/ 80 h 141"/>
                <a:gd name="T2" fmla="*/ 52 w 539"/>
                <a:gd name="T3" fmla="*/ 97 h 141"/>
                <a:gd name="T4" fmla="*/ 154 w 539"/>
                <a:gd name="T5" fmla="*/ 35 h 141"/>
                <a:gd name="T6" fmla="*/ 131 w 539"/>
                <a:gd name="T7" fmla="*/ 21 h 141"/>
                <a:gd name="T8" fmla="*/ 100 w 539"/>
                <a:gd name="T9" fmla="*/ 19 h 141"/>
                <a:gd name="T10" fmla="*/ 82 w 539"/>
                <a:gd name="T11" fmla="*/ 67 h 141"/>
                <a:gd name="T12" fmla="*/ 116 w 539"/>
                <a:gd name="T13" fmla="*/ 49 h 141"/>
                <a:gd name="T14" fmla="*/ 156 w 539"/>
                <a:gd name="T15" fmla="*/ 94 h 141"/>
                <a:gd name="T16" fmla="*/ 135 w 539"/>
                <a:gd name="T17" fmla="*/ 135 h 141"/>
                <a:gd name="T18" fmla="*/ 79 w 539"/>
                <a:gd name="T19" fmla="*/ 125 h 141"/>
                <a:gd name="T20" fmla="*/ 80 w 539"/>
                <a:gd name="T21" fmla="*/ 16 h 141"/>
                <a:gd name="T22" fmla="*/ 142 w 539"/>
                <a:gd name="T23" fmla="*/ 10 h 141"/>
                <a:gd name="T24" fmla="*/ 85 w 539"/>
                <a:gd name="T25" fmla="*/ 94 h 141"/>
                <a:gd name="T26" fmla="*/ 99 w 539"/>
                <a:gd name="T27" fmla="*/ 123 h 141"/>
                <a:gd name="T28" fmla="*/ 131 w 539"/>
                <a:gd name="T29" fmla="*/ 118 h 141"/>
                <a:gd name="T30" fmla="*/ 132 w 539"/>
                <a:gd name="T31" fmla="*/ 72 h 141"/>
                <a:gd name="T32" fmla="*/ 93 w 539"/>
                <a:gd name="T33" fmla="*/ 72 h 141"/>
                <a:gd name="T34" fmla="*/ 188 w 539"/>
                <a:gd name="T35" fmla="*/ 138 h 141"/>
                <a:gd name="T36" fmla="*/ 207 w 539"/>
                <a:gd name="T37" fmla="*/ 119 h 141"/>
                <a:gd name="T38" fmla="*/ 188 w 539"/>
                <a:gd name="T39" fmla="*/ 138 h 141"/>
                <a:gd name="T40" fmla="*/ 280 w 539"/>
                <a:gd name="T41" fmla="*/ 105 h 141"/>
                <a:gd name="T42" fmla="*/ 221 w 539"/>
                <a:gd name="T43" fmla="*/ 90 h 141"/>
                <a:gd name="T44" fmla="*/ 297 w 539"/>
                <a:gd name="T45" fmla="*/ 1 h 141"/>
                <a:gd name="T46" fmla="*/ 316 w 539"/>
                <a:gd name="T47" fmla="*/ 90 h 141"/>
                <a:gd name="T48" fmla="*/ 297 w 539"/>
                <a:gd name="T49" fmla="*/ 105 h 141"/>
                <a:gd name="T50" fmla="*/ 280 w 539"/>
                <a:gd name="T51" fmla="*/ 138 h 141"/>
                <a:gd name="T52" fmla="*/ 280 w 539"/>
                <a:gd name="T53" fmla="*/ 28 h 141"/>
                <a:gd name="T54" fmla="*/ 280 w 539"/>
                <a:gd name="T55" fmla="*/ 90 h 141"/>
                <a:gd name="T56" fmla="*/ 357 w 539"/>
                <a:gd name="T57" fmla="*/ 105 h 141"/>
                <a:gd name="T58" fmla="*/ 380 w 539"/>
                <a:gd name="T59" fmla="*/ 127 h 141"/>
                <a:gd name="T60" fmla="*/ 403 w 539"/>
                <a:gd name="T61" fmla="*/ 114 h 141"/>
                <a:gd name="T62" fmla="*/ 412 w 539"/>
                <a:gd name="T63" fmla="*/ 77 h 141"/>
                <a:gd name="T64" fmla="*/ 398 w 539"/>
                <a:gd name="T65" fmla="*/ 87 h 141"/>
                <a:gd name="T66" fmla="*/ 350 w 539"/>
                <a:gd name="T67" fmla="*/ 80 h 141"/>
                <a:gd name="T68" fmla="*/ 351 w 539"/>
                <a:gd name="T69" fmla="*/ 13 h 141"/>
                <a:gd name="T70" fmla="*/ 406 w 539"/>
                <a:gd name="T71" fmla="*/ 8 h 141"/>
                <a:gd name="T72" fmla="*/ 429 w 539"/>
                <a:gd name="T73" fmla="*/ 67 h 141"/>
                <a:gd name="T74" fmla="*/ 406 w 539"/>
                <a:gd name="T75" fmla="*/ 133 h 141"/>
                <a:gd name="T76" fmla="*/ 353 w 539"/>
                <a:gd name="T77" fmla="*/ 132 h 141"/>
                <a:gd name="T78" fmla="*/ 410 w 539"/>
                <a:gd name="T79" fmla="*/ 46 h 141"/>
                <a:gd name="T80" fmla="*/ 384 w 539"/>
                <a:gd name="T81" fmla="*/ 14 h 141"/>
                <a:gd name="T82" fmla="*/ 356 w 539"/>
                <a:gd name="T83" fmla="*/ 47 h 141"/>
                <a:gd name="T84" fmla="*/ 383 w 539"/>
                <a:gd name="T85" fmla="*/ 77 h 141"/>
                <a:gd name="T86" fmla="*/ 410 w 539"/>
                <a:gd name="T87" fmla="*/ 46 h 141"/>
                <a:gd name="T88" fmla="*/ 539 w 539"/>
                <a:gd name="T89" fmla="*/ 138 h 141"/>
                <a:gd name="T90" fmla="*/ 450 w 539"/>
                <a:gd name="T91" fmla="*/ 127 h 141"/>
                <a:gd name="T92" fmla="*/ 483 w 539"/>
                <a:gd name="T93" fmla="*/ 88 h 141"/>
                <a:gd name="T94" fmla="*/ 522 w 539"/>
                <a:gd name="T95" fmla="*/ 38 h 141"/>
                <a:gd name="T96" fmla="*/ 496 w 539"/>
                <a:gd name="T97" fmla="*/ 14 h 141"/>
                <a:gd name="T98" fmla="*/ 469 w 539"/>
                <a:gd name="T99" fmla="*/ 42 h 141"/>
                <a:gd name="T100" fmla="*/ 465 w 539"/>
                <a:gd name="T101" fmla="*/ 11 h 141"/>
                <a:gd name="T102" fmla="*/ 527 w 539"/>
                <a:gd name="T103" fmla="*/ 11 h 141"/>
                <a:gd name="T104" fmla="*/ 536 w 539"/>
                <a:gd name="T105" fmla="*/ 55 h 141"/>
                <a:gd name="T106" fmla="*/ 498 w 539"/>
                <a:gd name="T107" fmla="*/ 96 h 141"/>
                <a:gd name="T108" fmla="*/ 472 w 539"/>
                <a:gd name="T109"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141">
                  <a:moveTo>
                    <a:pt x="0" y="97"/>
                  </a:moveTo>
                  <a:lnTo>
                    <a:pt x="0" y="80"/>
                  </a:lnTo>
                  <a:lnTo>
                    <a:pt x="52" y="80"/>
                  </a:lnTo>
                  <a:lnTo>
                    <a:pt x="52" y="97"/>
                  </a:lnTo>
                  <a:lnTo>
                    <a:pt x="0" y="97"/>
                  </a:lnTo>
                  <a:close/>
                  <a:moveTo>
                    <a:pt x="154" y="35"/>
                  </a:moveTo>
                  <a:lnTo>
                    <a:pt x="137" y="36"/>
                  </a:lnTo>
                  <a:cubicBezTo>
                    <a:pt x="136" y="29"/>
                    <a:pt x="134" y="24"/>
                    <a:pt x="131" y="21"/>
                  </a:cubicBezTo>
                  <a:cubicBezTo>
                    <a:pt x="126" y="17"/>
                    <a:pt x="121" y="14"/>
                    <a:pt x="114" y="14"/>
                  </a:cubicBezTo>
                  <a:cubicBezTo>
                    <a:pt x="109" y="14"/>
                    <a:pt x="104" y="16"/>
                    <a:pt x="100" y="19"/>
                  </a:cubicBezTo>
                  <a:cubicBezTo>
                    <a:pt x="95" y="23"/>
                    <a:pt x="90" y="28"/>
                    <a:pt x="87" y="36"/>
                  </a:cubicBezTo>
                  <a:cubicBezTo>
                    <a:pt x="84" y="43"/>
                    <a:pt x="83" y="54"/>
                    <a:pt x="82" y="67"/>
                  </a:cubicBezTo>
                  <a:cubicBezTo>
                    <a:pt x="86" y="61"/>
                    <a:pt x="91" y="57"/>
                    <a:pt x="97" y="54"/>
                  </a:cubicBezTo>
                  <a:cubicBezTo>
                    <a:pt x="103" y="51"/>
                    <a:pt x="109" y="49"/>
                    <a:pt x="116" y="49"/>
                  </a:cubicBezTo>
                  <a:cubicBezTo>
                    <a:pt x="127" y="49"/>
                    <a:pt x="137" y="53"/>
                    <a:pt x="145" y="62"/>
                  </a:cubicBezTo>
                  <a:cubicBezTo>
                    <a:pt x="153" y="70"/>
                    <a:pt x="156" y="81"/>
                    <a:pt x="156" y="94"/>
                  </a:cubicBezTo>
                  <a:cubicBezTo>
                    <a:pt x="156" y="102"/>
                    <a:pt x="155" y="110"/>
                    <a:pt x="151" y="118"/>
                  </a:cubicBezTo>
                  <a:cubicBezTo>
                    <a:pt x="147" y="125"/>
                    <a:pt x="142" y="131"/>
                    <a:pt x="135" y="135"/>
                  </a:cubicBezTo>
                  <a:cubicBezTo>
                    <a:pt x="129" y="139"/>
                    <a:pt x="122" y="141"/>
                    <a:pt x="113" y="141"/>
                  </a:cubicBezTo>
                  <a:cubicBezTo>
                    <a:pt x="99" y="141"/>
                    <a:pt x="88" y="136"/>
                    <a:pt x="79" y="125"/>
                  </a:cubicBezTo>
                  <a:cubicBezTo>
                    <a:pt x="70" y="115"/>
                    <a:pt x="66" y="98"/>
                    <a:pt x="66" y="74"/>
                  </a:cubicBezTo>
                  <a:cubicBezTo>
                    <a:pt x="66" y="48"/>
                    <a:pt x="71" y="28"/>
                    <a:pt x="80" y="16"/>
                  </a:cubicBezTo>
                  <a:cubicBezTo>
                    <a:pt x="89" y="6"/>
                    <a:pt x="100" y="0"/>
                    <a:pt x="115" y="0"/>
                  </a:cubicBezTo>
                  <a:cubicBezTo>
                    <a:pt x="126" y="0"/>
                    <a:pt x="135" y="4"/>
                    <a:pt x="142" y="10"/>
                  </a:cubicBezTo>
                  <a:cubicBezTo>
                    <a:pt x="149" y="16"/>
                    <a:pt x="153" y="24"/>
                    <a:pt x="154" y="35"/>
                  </a:cubicBezTo>
                  <a:close/>
                  <a:moveTo>
                    <a:pt x="85" y="94"/>
                  </a:moveTo>
                  <a:cubicBezTo>
                    <a:pt x="85" y="100"/>
                    <a:pt x="86" y="105"/>
                    <a:pt x="89" y="111"/>
                  </a:cubicBezTo>
                  <a:cubicBezTo>
                    <a:pt x="91" y="116"/>
                    <a:pt x="95" y="120"/>
                    <a:pt x="99" y="123"/>
                  </a:cubicBezTo>
                  <a:cubicBezTo>
                    <a:pt x="104" y="126"/>
                    <a:pt x="108" y="127"/>
                    <a:pt x="113" y="127"/>
                  </a:cubicBezTo>
                  <a:cubicBezTo>
                    <a:pt x="120" y="127"/>
                    <a:pt x="126" y="124"/>
                    <a:pt x="131" y="118"/>
                  </a:cubicBezTo>
                  <a:cubicBezTo>
                    <a:pt x="137" y="113"/>
                    <a:pt x="139" y="105"/>
                    <a:pt x="139" y="95"/>
                  </a:cubicBezTo>
                  <a:cubicBezTo>
                    <a:pt x="139" y="85"/>
                    <a:pt x="137" y="78"/>
                    <a:pt x="132" y="72"/>
                  </a:cubicBezTo>
                  <a:cubicBezTo>
                    <a:pt x="127" y="67"/>
                    <a:pt x="120" y="64"/>
                    <a:pt x="112" y="64"/>
                  </a:cubicBezTo>
                  <a:cubicBezTo>
                    <a:pt x="105" y="64"/>
                    <a:pt x="98" y="67"/>
                    <a:pt x="93" y="72"/>
                  </a:cubicBezTo>
                  <a:cubicBezTo>
                    <a:pt x="88" y="78"/>
                    <a:pt x="85" y="85"/>
                    <a:pt x="85" y="94"/>
                  </a:cubicBezTo>
                  <a:close/>
                  <a:moveTo>
                    <a:pt x="188" y="138"/>
                  </a:moveTo>
                  <a:lnTo>
                    <a:pt x="188" y="119"/>
                  </a:lnTo>
                  <a:lnTo>
                    <a:pt x="207" y="119"/>
                  </a:lnTo>
                  <a:lnTo>
                    <a:pt x="207" y="138"/>
                  </a:lnTo>
                  <a:lnTo>
                    <a:pt x="188" y="138"/>
                  </a:lnTo>
                  <a:close/>
                  <a:moveTo>
                    <a:pt x="280" y="138"/>
                  </a:moveTo>
                  <a:lnTo>
                    <a:pt x="280" y="105"/>
                  </a:lnTo>
                  <a:lnTo>
                    <a:pt x="221" y="105"/>
                  </a:lnTo>
                  <a:lnTo>
                    <a:pt x="221" y="90"/>
                  </a:lnTo>
                  <a:lnTo>
                    <a:pt x="284" y="1"/>
                  </a:lnTo>
                  <a:lnTo>
                    <a:pt x="297" y="1"/>
                  </a:lnTo>
                  <a:lnTo>
                    <a:pt x="297" y="90"/>
                  </a:lnTo>
                  <a:lnTo>
                    <a:pt x="316" y="90"/>
                  </a:lnTo>
                  <a:lnTo>
                    <a:pt x="316" y="105"/>
                  </a:lnTo>
                  <a:lnTo>
                    <a:pt x="297" y="105"/>
                  </a:lnTo>
                  <a:lnTo>
                    <a:pt x="297" y="138"/>
                  </a:lnTo>
                  <a:lnTo>
                    <a:pt x="280" y="138"/>
                  </a:lnTo>
                  <a:close/>
                  <a:moveTo>
                    <a:pt x="280" y="90"/>
                  </a:moveTo>
                  <a:lnTo>
                    <a:pt x="280" y="28"/>
                  </a:lnTo>
                  <a:lnTo>
                    <a:pt x="237" y="90"/>
                  </a:lnTo>
                  <a:lnTo>
                    <a:pt x="280" y="90"/>
                  </a:lnTo>
                  <a:close/>
                  <a:moveTo>
                    <a:pt x="341" y="107"/>
                  </a:moveTo>
                  <a:lnTo>
                    <a:pt x="357" y="105"/>
                  </a:lnTo>
                  <a:cubicBezTo>
                    <a:pt x="359" y="113"/>
                    <a:pt x="361" y="118"/>
                    <a:pt x="365" y="122"/>
                  </a:cubicBezTo>
                  <a:cubicBezTo>
                    <a:pt x="369" y="125"/>
                    <a:pt x="374" y="127"/>
                    <a:pt x="380" y="127"/>
                  </a:cubicBezTo>
                  <a:cubicBezTo>
                    <a:pt x="385" y="127"/>
                    <a:pt x="390" y="126"/>
                    <a:pt x="394" y="123"/>
                  </a:cubicBezTo>
                  <a:cubicBezTo>
                    <a:pt x="398" y="121"/>
                    <a:pt x="401" y="118"/>
                    <a:pt x="403" y="114"/>
                  </a:cubicBezTo>
                  <a:cubicBezTo>
                    <a:pt x="406" y="110"/>
                    <a:pt x="408" y="105"/>
                    <a:pt x="409" y="98"/>
                  </a:cubicBezTo>
                  <a:cubicBezTo>
                    <a:pt x="411" y="91"/>
                    <a:pt x="412" y="84"/>
                    <a:pt x="412" y="77"/>
                  </a:cubicBezTo>
                  <a:cubicBezTo>
                    <a:pt x="412" y="76"/>
                    <a:pt x="412" y="75"/>
                    <a:pt x="412" y="74"/>
                  </a:cubicBezTo>
                  <a:cubicBezTo>
                    <a:pt x="409" y="79"/>
                    <a:pt x="404" y="83"/>
                    <a:pt x="398" y="87"/>
                  </a:cubicBezTo>
                  <a:cubicBezTo>
                    <a:pt x="392" y="90"/>
                    <a:pt x="386" y="92"/>
                    <a:pt x="379" y="92"/>
                  </a:cubicBezTo>
                  <a:cubicBezTo>
                    <a:pt x="368" y="92"/>
                    <a:pt x="358" y="88"/>
                    <a:pt x="350" y="80"/>
                  </a:cubicBezTo>
                  <a:cubicBezTo>
                    <a:pt x="342" y="71"/>
                    <a:pt x="338" y="60"/>
                    <a:pt x="338" y="47"/>
                  </a:cubicBezTo>
                  <a:cubicBezTo>
                    <a:pt x="338" y="33"/>
                    <a:pt x="343" y="22"/>
                    <a:pt x="351" y="13"/>
                  </a:cubicBezTo>
                  <a:cubicBezTo>
                    <a:pt x="359" y="5"/>
                    <a:pt x="369" y="0"/>
                    <a:pt x="382" y="0"/>
                  </a:cubicBezTo>
                  <a:cubicBezTo>
                    <a:pt x="391" y="0"/>
                    <a:pt x="399" y="3"/>
                    <a:pt x="406" y="8"/>
                  </a:cubicBezTo>
                  <a:cubicBezTo>
                    <a:pt x="414" y="13"/>
                    <a:pt x="419" y="19"/>
                    <a:pt x="423" y="28"/>
                  </a:cubicBezTo>
                  <a:cubicBezTo>
                    <a:pt x="427" y="37"/>
                    <a:pt x="429" y="50"/>
                    <a:pt x="429" y="67"/>
                  </a:cubicBezTo>
                  <a:cubicBezTo>
                    <a:pt x="429" y="84"/>
                    <a:pt x="427" y="98"/>
                    <a:pt x="423" y="109"/>
                  </a:cubicBezTo>
                  <a:cubicBezTo>
                    <a:pt x="419" y="119"/>
                    <a:pt x="414" y="127"/>
                    <a:pt x="406" y="133"/>
                  </a:cubicBezTo>
                  <a:cubicBezTo>
                    <a:pt x="399" y="138"/>
                    <a:pt x="390" y="141"/>
                    <a:pt x="380" y="141"/>
                  </a:cubicBezTo>
                  <a:cubicBezTo>
                    <a:pt x="369" y="141"/>
                    <a:pt x="360" y="138"/>
                    <a:pt x="353" y="132"/>
                  </a:cubicBezTo>
                  <a:cubicBezTo>
                    <a:pt x="346" y="126"/>
                    <a:pt x="342" y="118"/>
                    <a:pt x="341" y="107"/>
                  </a:cubicBezTo>
                  <a:close/>
                  <a:moveTo>
                    <a:pt x="410" y="46"/>
                  </a:moveTo>
                  <a:cubicBezTo>
                    <a:pt x="410" y="36"/>
                    <a:pt x="407" y="29"/>
                    <a:pt x="402" y="23"/>
                  </a:cubicBezTo>
                  <a:cubicBezTo>
                    <a:pt x="397" y="17"/>
                    <a:pt x="391" y="14"/>
                    <a:pt x="384" y="14"/>
                  </a:cubicBezTo>
                  <a:cubicBezTo>
                    <a:pt x="376" y="14"/>
                    <a:pt x="370" y="18"/>
                    <a:pt x="364" y="24"/>
                  </a:cubicBezTo>
                  <a:cubicBezTo>
                    <a:pt x="359" y="30"/>
                    <a:pt x="356" y="38"/>
                    <a:pt x="356" y="47"/>
                  </a:cubicBezTo>
                  <a:cubicBezTo>
                    <a:pt x="356" y="56"/>
                    <a:pt x="358" y="63"/>
                    <a:pt x="364" y="69"/>
                  </a:cubicBezTo>
                  <a:cubicBezTo>
                    <a:pt x="369" y="74"/>
                    <a:pt x="376" y="77"/>
                    <a:pt x="383" y="77"/>
                  </a:cubicBezTo>
                  <a:cubicBezTo>
                    <a:pt x="391" y="77"/>
                    <a:pt x="397" y="74"/>
                    <a:pt x="402" y="69"/>
                  </a:cubicBezTo>
                  <a:cubicBezTo>
                    <a:pt x="407" y="63"/>
                    <a:pt x="410" y="56"/>
                    <a:pt x="410" y="46"/>
                  </a:cubicBezTo>
                  <a:close/>
                  <a:moveTo>
                    <a:pt x="539" y="122"/>
                  </a:moveTo>
                  <a:lnTo>
                    <a:pt x="539" y="138"/>
                  </a:lnTo>
                  <a:lnTo>
                    <a:pt x="448" y="138"/>
                  </a:lnTo>
                  <a:cubicBezTo>
                    <a:pt x="448" y="134"/>
                    <a:pt x="449" y="131"/>
                    <a:pt x="450" y="127"/>
                  </a:cubicBezTo>
                  <a:cubicBezTo>
                    <a:pt x="453" y="121"/>
                    <a:pt x="456" y="114"/>
                    <a:pt x="461" y="108"/>
                  </a:cubicBezTo>
                  <a:cubicBezTo>
                    <a:pt x="466" y="102"/>
                    <a:pt x="474" y="96"/>
                    <a:pt x="483" y="88"/>
                  </a:cubicBezTo>
                  <a:cubicBezTo>
                    <a:pt x="498" y="75"/>
                    <a:pt x="509" y="66"/>
                    <a:pt x="514" y="58"/>
                  </a:cubicBezTo>
                  <a:cubicBezTo>
                    <a:pt x="519" y="51"/>
                    <a:pt x="522" y="45"/>
                    <a:pt x="522" y="38"/>
                  </a:cubicBezTo>
                  <a:cubicBezTo>
                    <a:pt x="522" y="32"/>
                    <a:pt x="519" y="26"/>
                    <a:pt x="514" y="21"/>
                  </a:cubicBezTo>
                  <a:cubicBezTo>
                    <a:pt x="510" y="17"/>
                    <a:pt x="503" y="14"/>
                    <a:pt x="496" y="14"/>
                  </a:cubicBezTo>
                  <a:cubicBezTo>
                    <a:pt x="488" y="14"/>
                    <a:pt x="481" y="17"/>
                    <a:pt x="476" y="22"/>
                  </a:cubicBezTo>
                  <a:cubicBezTo>
                    <a:pt x="471" y="27"/>
                    <a:pt x="469" y="33"/>
                    <a:pt x="469" y="42"/>
                  </a:cubicBezTo>
                  <a:lnTo>
                    <a:pt x="451" y="40"/>
                  </a:lnTo>
                  <a:cubicBezTo>
                    <a:pt x="453" y="27"/>
                    <a:pt x="457" y="17"/>
                    <a:pt x="465" y="11"/>
                  </a:cubicBezTo>
                  <a:cubicBezTo>
                    <a:pt x="473" y="4"/>
                    <a:pt x="483" y="0"/>
                    <a:pt x="496" y="0"/>
                  </a:cubicBezTo>
                  <a:cubicBezTo>
                    <a:pt x="509" y="0"/>
                    <a:pt x="520" y="4"/>
                    <a:pt x="527" y="11"/>
                  </a:cubicBezTo>
                  <a:cubicBezTo>
                    <a:pt x="535" y="19"/>
                    <a:pt x="539" y="28"/>
                    <a:pt x="539" y="39"/>
                  </a:cubicBezTo>
                  <a:cubicBezTo>
                    <a:pt x="539" y="44"/>
                    <a:pt x="538" y="50"/>
                    <a:pt x="536" y="55"/>
                  </a:cubicBezTo>
                  <a:cubicBezTo>
                    <a:pt x="533" y="60"/>
                    <a:pt x="530" y="66"/>
                    <a:pt x="524" y="72"/>
                  </a:cubicBezTo>
                  <a:cubicBezTo>
                    <a:pt x="519" y="78"/>
                    <a:pt x="510" y="86"/>
                    <a:pt x="498" y="96"/>
                  </a:cubicBezTo>
                  <a:cubicBezTo>
                    <a:pt x="488" y="104"/>
                    <a:pt x="482" y="110"/>
                    <a:pt x="479" y="113"/>
                  </a:cubicBezTo>
                  <a:cubicBezTo>
                    <a:pt x="476" y="116"/>
                    <a:pt x="474" y="119"/>
                    <a:pt x="472" y="122"/>
                  </a:cubicBezTo>
                  <a:lnTo>
                    <a:pt x="539"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4" name="Freeform 359"/>
            <p:cNvSpPr>
              <a:spLocks noEditPoints="1"/>
            </p:cNvSpPr>
            <p:nvPr/>
          </p:nvSpPr>
          <p:spPr bwMode="auto">
            <a:xfrm>
              <a:off x="4464050" y="833755"/>
              <a:ext cx="135890" cy="63500"/>
            </a:xfrm>
            <a:custGeom>
              <a:avLst/>
              <a:gdLst>
                <a:gd name="T0" fmla="*/ 51 w 302"/>
                <a:gd name="T1" fmla="*/ 138 h 141"/>
                <a:gd name="T2" fmla="*/ 34 w 302"/>
                <a:gd name="T3" fmla="*/ 138 h 141"/>
                <a:gd name="T4" fmla="*/ 34 w 302"/>
                <a:gd name="T5" fmla="*/ 31 h 141"/>
                <a:gd name="T6" fmla="*/ 18 w 302"/>
                <a:gd name="T7" fmla="*/ 43 h 141"/>
                <a:gd name="T8" fmla="*/ 0 w 302"/>
                <a:gd name="T9" fmla="*/ 51 h 141"/>
                <a:gd name="T10" fmla="*/ 0 w 302"/>
                <a:gd name="T11" fmla="*/ 35 h 141"/>
                <a:gd name="T12" fmla="*/ 25 w 302"/>
                <a:gd name="T13" fmla="*/ 19 h 141"/>
                <a:gd name="T14" fmla="*/ 40 w 302"/>
                <a:gd name="T15" fmla="*/ 0 h 141"/>
                <a:gd name="T16" fmla="*/ 51 w 302"/>
                <a:gd name="T17" fmla="*/ 0 h 141"/>
                <a:gd name="T18" fmla="*/ 51 w 302"/>
                <a:gd name="T19" fmla="*/ 138 h 141"/>
                <a:gd name="T20" fmla="*/ 163 w 302"/>
                <a:gd name="T21" fmla="*/ 138 h 141"/>
                <a:gd name="T22" fmla="*/ 146 w 302"/>
                <a:gd name="T23" fmla="*/ 138 h 141"/>
                <a:gd name="T24" fmla="*/ 146 w 302"/>
                <a:gd name="T25" fmla="*/ 31 h 141"/>
                <a:gd name="T26" fmla="*/ 130 w 302"/>
                <a:gd name="T27" fmla="*/ 43 h 141"/>
                <a:gd name="T28" fmla="*/ 112 w 302"/>
                <a:gd name="T29" fmla="*/ 51 h 141"/>
                <a:gd name="T30" fmla="*/ 112 w 302"/>
                <a:gd name="T31" fmla="*/ 35 h 141"/>
                <a:gd name="T32" fmla="*/ 137 w 302"/>
                <a:gd name="T33" fmla="*/ 19 h 141"/>
                <a:gd name="T34" fmla="*/ 152 w 302"/>
                <a:gd name="T35" fmla="*/ 0 h 141"/>
                <a:gd name="T36" fmla="*/ 163 w 302"/>
                <a:gd name="T37" fmla="*/ 0 h 141"/>
                <a:gd name="T38" fmla="*/ 163 w 302"/>
                <a:gd name="T39" fmla="*/ 138 h 141"/>
                <a:gd name="T40" fmla="*/ 211 w 302"/>
                <a:gd name="T41" fmla="*/ 102 h 141"/>
                <a:gd name="T42" fmla="*/ 229 w 302"/>
                <a:gd name="T43" fmla="*/ 101 h 141"/>
                <a:gd name="T44" fmla="*/ 238 w 302"/>
                <a:gd name="T45" fmla="*/ 120 h 141"/>
                <a:gd name="T46" fmla="*/ 256 w 302"/>
                <a:gd name="T47" fmla="*/ 127 h 141"/>
                <a:gd name="T48" fmla="*/ 276 w 302"/>
                <a:gd name="T49" fmla="*/ 118 h 141"/>
                <a:gd name="T50" fmla="*/ 285 w 302"/>
                <a:gd name="T51" fmla="*/ 93 h 141"/>
                <a:gd name="T52" fmla="*/ 277 w 302"/>
                <a:gd name="T53" fmla="*/ 71 h 141"/>
                <a:gd name="T54" fmla="*/ 255 w 302"/>
                <a:gd name="T55" fmla="*/ 62 h 141"/>
                <a:gd name="T56" fmla="*/ 241 w 302"/>
                <a:gd name="T57" fmla="*/ 66 h 141"/>
                <a:gd name="T58" fmla="*/ 230 w 302"/>
                <a:gd name="T59" fmla="*/ 75 h 141"/>
                <a:gd name="T60" fmla="*/ 214 w 302"/>
                <a:gd name="T61" fmla="*/ 73 h 141"/>
                <a:gd name="T62" fmla="*/ 228 w 302"/>
                <a:gd name="T63" fmla="*/ 3 h 141"/>
                <a:gd name="T64" fmla="*/ 296 w 302"/>
                <a:gd name="T65" fmla="*/ 3 h 141"/>
                <a:gd name="T66" fmla="*/ 296 w 302"/>
                <a:gd name="T67" fmla="*/ 19 h 141"/>
                <a:gd name="T68" fmla="*/ 241 w 302"/>
                <a:gd name="T69" fmla="*/ 19 h 141"/>
                <a:gd name="T70" fmla="*/ 234 w 302"/>
                <a:gd name="T71" fmla="*/ 56 h 141"/>
                <a:gd name="T72" fmla="*/ 260 w 302"/>
                <a:gd name="T73" fmla="*/ 47 h 141"/>
                <a:gd name="T74" fmla="*/ 290 w 302"/>
                <a:gd name="T75" fmla="*/ 60 h 141"/>
                <a:gd name="T76" fmla="*/ 302 w 302"/>
                <a:gd name="T77" fmla="*/ 92 h 141"/>
                <a:gd name="T78" fmla="*/ 292 w 302"/>
                <a:gd name="T79" fmla="*/ 124 h 141"/>
                <a:gd name="T80" fmla="*/ 256 w 302"/>
                <a:gd name="T81" fmla="*/ 141 h 141"/>
                <a:gd name="T82" fmla="*/ 225 w 302"/>
                <a:gd name="T83" fmla="*/ 130 h 141"/>
                <a:gd name="T84" fmla="*/ 211 w 302"/>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11" y="102"/>
                  </a:moveTo>
                  <a:lnTo>
                    <a:pt x="229" y="101"/>
                  </a:lnTo>
                  <a:cubicBezTo>
                    <a:pt x="231" y="110"/>
                    <a:pt x="234" y="116"/>
                    <a:pt x="238" y="120"/>
                  </a:cubicBezTo>
                  <a:cubicBezTo>
                    <a:pt x="243" y="125"/>
                    <a:pt x="249" y="127"/>
                    <a:pt x="256" y="127"/>
                  </a:cubicBezTo>
                  <a:cubicBezTo>
                    <a:pt x="264" y="127"/>
                    <a:pt x="271" y="124"/>
                    <a:pt x="276" y="118"/>
                  </a:cubicBezTo>
                  <a:cubicBezTo>
                    <a:pt x="282" y="112"/>
                    <a:pt x="285" y="103"/>
                    <a:pt x="285" y="93"/>
                  </a:cubicBezTo>
                  <a:cubicBezTo>
                    <a:pt x="285" y="84"/>
                    <a:pt x="282" y="76"/>
                    <a:pt x="277" y="71"/>
                  </a:cubicBezTo>
                  <a:cubicBezTo>
                    <a:pt x="271" y="65"/>
                    <a:pt x="264" y="62"/>
                    <a:pt x="255" y="62"/>
                  </a:cubicBezTo>
                  <a:cubicBezTo>
                    <a:pt x="250" y="62"/>
                    <a:pt x="245" y="63"/>
                    <a:pt x="241" y="66"/>
                  </a:cubicBezTo>
                  <a:cubicBezTo>
                    <a:pt x="236" y="68"/>
                    <a:pt x="233" y="72"/>
                    <a:pt x="230" y="75"/>
                  </a:cubicBezTo>
                  <a:lnTo>
                    <a:pt x="214" y="73"/>
                  </a:lnTo>
                  <a:lnTo>
                    <a:pt x="228" y="3"/>
                  </a:lnTo>
                  <a:lnTo>
                    <a:pt x="296" y="3"/>
                  </a:lnTo>
                  <a:lnTo>
                    <a:pt x="296" y="19"/>
                  </a:lnTo>
                  <a:lnTo>
                    <a:pt x="241" y="19"/>
                  </a:lnTo>
                  <a:lnTo>
                    <a:pt x="234" y="56"/>
                  </a:lnTo>
                  <a:cubicBezTo>
                    <a:pt x="242" y="50"/>
                    <a:pt x="251" y="47"/>
                    <a:pt x="260" y="47"/>
                  </a:cubicBezTo>
                  <a:cubicBezTo>
                    <a:pt x="272" y="47"/>
                    <a:pt x="282" y="51"/>
                    <a:pt x="290" y="60"/>
                  </a:cubicBezTo>
                  <a:cubicBezTo>
                    <a:pt x="298" y="68"/>
                    <a:pt x="302" y="79"/>
                    <a:pt x="302" y="92"/>
                  </a:cubicBezTo>
                  <a:cubicBezTo>
                    <a:pt x="302" y="104"/>
                    <a:pt x="299" y="115"/>
                    <a:pt x="292" y="124"/>
                  </a:cubicBezTo>
                  <a:cubicBezTo>
                    <a:pt x="283" y="135"/>
                    <a:pt x="271" y="141"/>
                    <a:pt x="256"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5" name="Freeform 360"/>
            <p:cNvSpPr>
              <a:spLocks noEditPoints="1"/>
            </p:cNvSpPr>
            <p:nvPr/>
          </p:nvSpPr>
          <p:spPr bwMode="auto">
            <a:xfrm>
              <a:off x="5132705" y="833755"/>
              <a:ext cx="158750" cy="635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6" name="Freeform 361"/>
            <p:cNvSpPr>
              <a:spLocks noEditPoints="1"/>
            </p:cNvSpPr>
            <p:nvPr/>
          </p:nvSpPr>
          <p:spPr bwMode="auto">
            <a:xfrm>
              <a:off x="1336040" y="977900"/>
              <a:ext cx="192405" cy="64135"/>
            </a:xfrm>
            <a:custGeom>
              <a:avLst/>
              <a:gdLst>
                <a:gd name="T0" fmla="*/ 0 w 427"/>
                <a:gd name="T1" fmla="*/ 80 h 141"/>
                <a:gd name="T2" fmla="*/ 52 w 427"/>
                <a:gd name="T3" fmla="*/ 97 h 141"/>
                <a:gd name="T4" fmla="*/ 76 w 427"/>
                <a:gd name="T5" fmla="*/ 138 h 141"/>
                <a:gd name="T6" fmla="*/ 95 w 427"/>
                <a:gd name="T7" fmla="*/ 119 h 141"/>
                <a:gd name="T8" fmla="*/ 76 w 427"/>
                <a:gd name="T9" fmla="*/ 138 h 141"/>
                <a:gd name="T10" fmla="*/ 185 w 427"/>
                <a:gd name="T11" fmla="*/ 36 h 141"/>
                <a:gd name="T12" fmla="*/ 162 w 427"/>
                <a:gd name="T13" fmla="*/ 14 h 141"/>
                <a:gd name="T14" fmla="*/ 135 w 427"/>
                <a:gd name="T15" fmla="*/ 36 h 141"/>
                <a:gd name="T16" fmla="*/ 145 w 427"/>
                <a:gd name="T17" fmla="*/ 54 h 141"/>
                <a:gd name="T18" fmla="*/ 193 w 427"/>
                <a:gd name="T19" fmla="*/ 62 h 141"/>
                <a:gd name="T20" fmla="*/ 199 w 427"/>
                <a:gd name="T21" fmla="*/ 118 h 141"/>
                <a:gd name="T22" fmla="*/ 161 w 427"/>
                <a:gd name="T23" fmla="*/ 141 h 141"/>
                <a:gd name="T24" fmla="*/ 114 w 427"/>
                <a:gd name="T25" fmla="*/ 74 h 141"/>
                <a:gd name="T26" fmla="*/ 163 w 427"/>
                <a:gd name="T27" fmla="*/ 0 h 141"/>
                <a:gd name="T28" fmla="*/ 202 w 427"/>
                <a:gd name="T29" fmla="*/ 35 h 141"/>
                <a:gd name="T30" fmla="*/ 137 w 427"/>
                <a:gd name="T31" fmla="*/ 111 h 141"/>
                <a:gd name="T32" fmla="*/ 161 w 427"/>
                <a:gd name="T33" fmla="*/ 127 h 141"/>
                <a:gd name="T34" fmla="*/ 187 w 427"/>
                <a:gd name="T35" fmla="*/ 95 h 141"/>
                <a:gd name="T36" fmla="*/ 160 w 427"/>
                <a:gd name="T37" fmla="*/ 64 h 141"/>
                <a:gd name="T38" fmla="*/ 133 w 427"/>
                <a:gd name="T39" fmla="*/ 94 h 141"/>
                <a:gd name="T40" fmla="*/ 273 w 427"/>
                <a:gd name="T41" fmla="*/ 138 h 141"/>
                <a:gd name="T42" fmla="*/ 257 w 427"/>
                <a:gd name="T43" fmla="*/ 43 h 141"/>
                <a:gd name="T44" fmla="*/ 239 w 427"/>
                <a:gd name="T45" fmla="*/ 35 h 141"/>
                <a:gd name="T46" fmla="*/ 279 w 427"/>
                <a:gd name="T47" fmla="*/ 0 h 141"/>
                <a:gd name="T48" fmla="*/ 290 w 427"/>
                <a:gd name="T49" fmla="*/ 138 h 141"/>
                <a:gd name="T50" fmla="*/ 427 w 427"/>
                <a:gd name="T51" fmla="*/ 138 h 141"/>
                <a:gd name="T52" fmla="*/ 338 w 427"/>
                <a:gd name="T53" fmla="*/ 127 h 141"/>
                <a:gd name="T54" fmla="*/ 371 w 427"/>
                <a:gd name="T55" fmla="*/ 88 h 141"/>
                <a:gd name="T56" fmla="*/ 410 w 427"/>
                <a:gd name="T57" fmla="*/ 38 h 141"/>
                <a:gd name="T58" fmla="*/ 384 w 427"/>
                <a:gd name="T59" fmla="*/ 14 h 141"/>
                <a:gd name="T60" fmla="*/ 357 w 427"/>
                <a:gd name="T61" fmla="*/ 42 h 141"/>
                <a:gd name="T62" fmla="*/ 353 w 427"/>
                <a:gd name="T63" fmla="*/ 11 h 141"/>
                <a:gd name="T64" fmla="*/ 415 w 427"/>
                <a:gd name="T65" fmla="*/ 11 h 141"/>
                <a:gd name="T66" fmla="*/ 424 w 427"/>
                <a:gd name="T67" fmla="*/ 55 h 141"/>
                <a:gd name="T68" fmla="*/ 386 w 427"/>
                <a:gd name="T69" fmla="*/ 96 h 141"/>
                <a:gd name="T70" fmla="*/ 360 w 427"/>
                <a:gd name="T71"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7"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202" y="35"/>
                  </a:moveTo>
                  <a:lnTo>
                    <a:pt x="185" y="36"/>
                  </a:lnTo>
                  <a:cubicBezTo>
                    <a:pt x="184" y="29"/>
                    <a:pt x="182" y="24"/>
                    <a:pt x="179" y="21"/>
                  </a:cubicBezTo>
                  <a:cubicBezTo>
                    <a:pt x="174" y="17"/>
                    <a:pt x="169" y="14"/>
                    <a:pt x="162" y="14"/>
                  </a:cubicBezTo>
                  <a:cubicBezTo>
                    <a:pt x="157" y="14"/>
                    <a:pt x="152" y="16"/>
                    <a:pt x="148" y="19"/>
                  </a:cubicBezTo>
                  <a:cubicBezTo>
                    <a:pt x="143" y="23"/>
                    <a:pt x="138" y="28"/>
                    <a:pt x="135" y="36"/>
                  </a:cubicBezTo>
                  <a:cubicBezTo>
                    <a:pt x="132" y="43"/>
                    <a:pt x="131" y="54"/>
                    <a:pt x="130" y="67"/>
                  </a:cubicBezTo>
                  <a:cubicBezTo>
                    <a:pt x="134" y="61"/>
                    <a:pt x="139" y="57"/>
                    <a:pt x="145" y="54"/>
                  </a:cubicBezTo>
                  <a:cubicBezTo>
                    <a:pt x="151" y="51"/>
                    <a:pt x="157" y="49"/>
                    <a:pt x="164" y="49"/>
                  </a:cubicBezTo>
                  <a:cubicBezTo>
                    <a:pt x="175" y="49"/>
                    <a:pt x="185" y="53"/>
                    <a:pt x="193" y="62"/>
                  </a:cubicBezTo>
                  <a:cubicBezTo>
                    <a:pt x="201" y="70"/>
                    <a:pt x="204" y="81"/>
                    <a:pt x="204" y="94"/>
                  </a:cubicBezTo>
                  <a:cubicBezTo>
                    <a:pt x="204" y="102"/>
                    <a:pt x="203" y="110"/>
                    <a:pt x="199" y="118"/>
                  </a:cubicBezTo>
                  <a:cubicBezTo>
                    <a:pt x="195" y="125"/>
                    <a:pt x="190" y="131"/>
                    <a:pt x="183" y="135"/>
                  </a:cubicBezTo>
                  <a:cubicBezTo>
                    <a:pt x="177" y="139"/>
                    <a:pt x="170" y="141"/>
                    <a:pt x="161" y="141"/>
                  </a:cubicBezTo>
                  <a:cubicBezTo>
                    <a:pt x="147" y="141"/>
                    <a:pt x="136" y="136"/>
                    <a:pt x="127" y="125"/>
                  </a:cubicBezTo>
                  <a:cubicBezTo>
                    <a:pt x="118" y="115"/>
                    <a:pt x="114" y="98"/>
                    <a:pt x="114" y="74"/>
                  </a:cubicBezTo>
                  <a:cubicBezTo>
                    <a:pt x="114" y="48"/>
                    <a:pt x="119" y="28"/>
                    <a:pt x="128" y="16"/>
                  </a:cubicBezTo>
                  <a:cubicBezTo>
                    <a:pt x="137" y="6"/>
                    <a:pt x="148" y="0"/>
                    <a:pt x="163" y="0"/>
                  </a:cubicBezTo>
                  <a:cubicBezTo>
                    <a:pt x="174" y="0"/>
                    <a:pt x="183" y="4"/>
                    <a:pt x="190" y="10"/>
                  </a:cubicBezTo>
                  <a:cubicBezTo>
                    <a:pt x="197" y="16"/>
                    <a:pt x="201" y="24"/>
                    <a:pt x="202" y="35"/>
                  </a:cubicBezTo>
                  <a:close/>
                  <a:moveTo>
                    <a:pt x="133" y="94"/>
                  </a:moveTo>
                  <a:cubicBezTo>
                    <a:pt x="133" y="100"/>
                    <a:pt x="134" y="105"/>
                    <a:pt x="137" y="111"/>
                  </a:cubicBezTo>
                  <a:cubicBezTo>
                    <a:pt x="139" y="116"/>
                    <a:pt x="143" y="120"/>
                    <a:pt x="147" y="123"/>
                  </a:cubicBezTo>
                  <a:cubicBezTo>
                    <a:pt x="152" y="126"/>
                    <a:pt x="156" y="127"/>
                    <a:pt x="161" y="127"/>
                  </a:cubicBezTo>
                  <a:cubicBezTo>
                    <a:pt x="168" y="127"/>
                    <a:pt x="174" y="124"/>
                    <a:pt x="179" y="118"/>
                  </a:cubicBezTo>
                  <a:cubicBezTo>
                    <a:pt x="185" y="113"/>
                    <a:pt x="187" y="105"/>
                    <a:pt x="187" y="95"/>
                  </a:cubicBezTo>
                  <a:cubicBezTo>
                    <a:pt x="187" y="85"/>
                    <a:pt x="185" y="78"/>
                    <a:pt x="180" y="72"/>
                  </a:cubicBezTo>
                  <a:cubicBezTo>
                    <a:pt x="175" y="67"/>
                    <a:pt x="168" y="64"/>
                    <a:pt x="160" y="64"/>
                  </a:cubicBezTo>
                  <a:cubicBezTo>
                    <a:pt x="153" y="64"/>
                    <a:pt x="146" y="67"/>
                    <a:pt x="141" y="72"/>
                  </a:cubicBezTo>
                  <a:cubicBezTo>
                    <a:pt x="136" y="78"/>
                    <a:pt x="133" y="85"/>
                    <a:pt x="133" y="94"/>
                  </a:cubicBezTo>
                  <a:close/>
                  <a:moveTo>
                    <a:pt x="290" y="138"/>
                  </a:moveTo>
                  <a:lnTo>
                    <a:pt x="273" y="138"/>
                  </a:lnTo>
                  <a:lnTo>
                    <a:pt x="273" y="31"/>
                  </a:lnTo>
                  <a:cubicBezTo>
                    <a:pt x="269" y="35"/>
                    <a:pt x="264" y="39"/>
                    <a:pt x="257" y="43"/>
                  </a:cubicBezTo>
                  <a:cubicBezTo>
                    <a:pt x="251" y="47"/>
                    <a:pt x="245" y="49"/>
                    <a:pt x="239" y="51"/>
                  </a:cubicBezTo>
                  <a:lnTo>
                    <a:pt x="239" y="35"/>
                  </a:lnTo>
                  <a:cubicBezTo>
                    <a:pt x="249" y="30"/>
                    <a:pt x="257" y="25"/>
                    <a:pt x="264" y="19"/>
                  </a:cubicBezTo>
                  <a:cubicBezTo>
                    <a:pt x="271" y="13"/>
                    <a:pt x="276" y="6"/>
                    <a:pt x="279" y="0"/>
                  </a:cubicBezTo>
                  <a:lnTo>
                    <a:pt x="290" y="0"/>
                  </a:lnTo>
                  <a:lnTo>
                    <a:pt x="290" y="138"/>
                  </a:lnTo>
                  <a:close/>
                  <a:moveTo>
                    <a:pt x="427" y="122"/>
                  </a:moveTo>
                  <a:lnTo>
                    <a:pt x="427" y="138"/>
                  </a:lnTo>
                  <a:lnTo>
                    <a:pt x="336" y="138"/>
                  </a:lnTo>
                  <a:cubicBezTo>
                    <a:pt x="336" y="134"/>
                    <a:pt x="337" y="131"/>
                    <a:pt x="338" y="127"/>
                  </a:cubicBezTo>
                  <a:cubicBezTo>
                    <a:pt x="341" y="121"/>
                    <a:pt x="344" y="114"/>
                    <a:pt x="349" y="108"/>
                  </a:cubicBezTo>
                  <a:cubicBezTo>
                    <a:pt x="354" y="102"/>
                    <a:pt x="362" y="96"/>
                    <a:pt x="371" y="88"/>
                  </a:cubicBezTo>
                  <a:cubicBezTo>
                    <a:pt x="386" y="75"/>
                    <a:pt x="397" y="66"/>
                    <a:pt x="402" y="58"/>
                  </a:cubicBezTo>
                  <a:cubicBezTo>
                    <a:pt x="407" y="51"/>
                    <a:pt x="410" y="45"/>
                    <a:pt x="410" y="38"/>
                  </a:cubicBezTo>
                  <a:cubicBezTo>
                    <a:pt x="410" y="32"/>
                    <a:pt x="407" y="26"/>
                    <a:pt x="402" y="21"/>
                  </a:cubicBezTo>
                  <a:cubicBezTo>
                    <a:pt x="398" y="17"/>
                    <a:pt x="391" y="14"/>
                    <a:pt x="384" y="14"/>
                  </a:cubicBezTo>
                  <a:cubicBezTo>
                    <a:pt x="376" y="14"/>
                    <a:pt x="369" y="17"/>
                    <a:pt x="364" y="22"/>
                  </a:cubicBezTo>
                  <a:cubicBezTo>
                    <a:pt x="359" y="27"/>
                    <a:pt x="357" y="33"/>
                    <a:pt x="357" y="42"/>
                  </a:cubicBezTo>
                  <a:lnTo>
                    <a:pt x="339" y="40"/>
                  </a:lnTo>
                  <a:cubicBezTo>
                    <a:pt x="341" y="27"/>
                    <a:pt x="345" y="17"/>
                    <a:pt x="353" y="11"/>
                  </a:cubicBezTo>
                  <a:cubicBezTo>
                    <a:pt x="361" y="4"/>
                    <a:pt x="371" y="0"/>
                    <a:pt x="384" y="0"/>
                  </a:cubicBezTo>
                  <a:cubicBezTo>
                    <a:pt x="397" y="0"/>
                    <a:pt x="408" y="4"/>
                    <a:pt x="415" y="11"/>
                  </a:cubicBezTo>
                  <a:cubicBezTo>
                    <a:pt x="423" y="19"/>
                    <a:pt x="427" y="28"/>
                    <a:pt x="427" y="39"/>
                  </a:cubicBezTo>
                  <a:cubicBezTo>
                    <a:pt x="427" y="44"/>
                    <a:pt x="426" y="50"/>
                    <a:pt x="424" y="55"/>
                  </a:cubicBezTo>
                  <a:cubicBezTo>
                    <a:pt x="421" y="60"/>
                    <a:pt x="418" y="66"/>
                    <a:pt x="412" y="72"/>
                  </a:cubicBezTo>
                  <a:cubicBezTo>
                    <a:pt x="407" y="78"/>
                    <a:pt x="398" y="86"/>
                    <a:pt x="386" y="96"/>
                  </a:cubicBezTo>
                  <a:cubicBezTo>
                    <a:pt x="376" y="104"/>
                    <a:pt x="370" y="110"/>
                    <a:pt x="367" y="113"/>
                  </a:cubicBezTo>
                  <a:cubicBezTo>
                    <a:pt x="364" y="116"/>
                    <a:pt x="362" y="119"/>
                    <a:pt x="360" y="122"/>
                  </a:cubicBezTo>
                  <a:lnTo>
                    <a:pt x="427"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7" name="Freeform 362"/>
            <p:cNvSpPr>
              <a:spLocks noEditPoints="1"/>
            </p:cNvSpPr>
            <p:nvPr/>
          </p:nvSpPr>
          <p:spPr bwMode="auto">
            <a:xfrm>
              <a:off x="1845945" y="977900"/>
              <a:ext cx="147320" cy="64135"/>
            </a:xfrm>
            <a:custGeom>
              <a:avLst/>
              <a:gdLst>
                <a:gd name="T0" fmla="*/ 0 w 326"/>
                <a:gd name="T1" fmla="*/ 119 h 141"/>
                <a:gd name="T2" fmla="*/ 19 w 326"/>
                <a:gd name="T3" fmla="*/ 138 h 141"/>
                <a:gd name="T4" fmla="*/ 64 w 326"/>
                <a:gd name="T5" fmla="*/ 64 h 141"/>
                <a:gd name="T6" fmla="*/ 44 w 326"/>
                <a:gd name="T7" fmla="*/ 36 h 141"/>
                <a:gd name="T8" fmla="*/ 83 w 326"/>
                <a:gd name="T9" fmla="*/ 0 h 141"/>
                <a:gd name="T10" fmla="*/ 123 w 326"/>
                <a:gd name="T11" fmla="*/ 36 h 141"/>
                <a:gd name="T12" fmla="*/ 103 w 326"/>
                <a:gd name="T13" fmla="*/ 64 h 141"/>
                <a:gd name="T14" fmla="*/ 129 w 326"/>
                <a:gd name="T15" fmla="*/ 99 h 141"/>
                <a:gd name="T16" fmla="*/ 83 w 326"/>
                <a:gd name="T17" fmla="*/ 141 h 141"/>
                <a:gd name="T18" fmla="*/ 38 w 326"/>
                <a:gd name="T19" fmla="*/ 99 h 141"/>
                <a:gd name="T20" fmla="*/ 64 w 326"/>
                <a:gd name="T21" fmla="*/ 64 h 141"/>
                <a:gd name="T22" fmla="*/ 67 w 326"/>
                <a:gd name="T23" fmla="*/ 51 h 141"/>
                <a:gd name="T24" fmla="*/ 100 w 326"/>
                <a:gd name="T25" fmla="*/ 51 h 141"/>
                <a:gd name="T26" fmla="*/ 99 w 326"/>
                <a:gd name="T27" fmla="*/ 21 h 141"/>
                <a:gd name="T28" fmla="*/ 67 w 326"/>
                <a:gd name="T29" fmla="*/ 20 h 141"/>
                <a:gd name="T30" fmla="*/ 56 w 326"/>
                <a:gd name="T31" fmla="*/ 99 h 141"/>
                <a:gd name="T32" fmla="*/ 69 w 326"/>
                <a:gd name="T33" fmla="*/ 123 h 141"/>
                <a:gd name="T34" fmla="*/ 104 w 326"/>
                <a:gd name="T35" fmla="*/ 119 h 141"/>
                <a:gd name="T36" fmla="*/ 103 w 326"/>
                <a:gd name="T37" fmla="*/ 79 h 141"/>
                <a:gd name="T38" fmla="*/ 63 w 326"/>
                <a:gd name="T39" fmla="*/ 79 h 141"/>
                <a:gd name="T40" fmla="*/ 239 w 326"/>
                <a:gd name="T41" fmla="*/ 122 h 141"/>
                <a:gd name="T42" fmla="*/ 148 w 326"/>
                <a:gd name="T43" fmla="*/ 138 h 141"/>
                <a:gd name="T44" fmla="*/ 161 w 326"/>
                <a:gd name="T45" fmla="*/ 108 h 141"/>
                <a:gd name="T46" fmla="*/ 214 w 326"/>
                <a:gd name="T47" fmla="*/ 58 h 141"/>
                <a:gd name="T48" fmla="*/ 214 w 326"/>
                <a:gd name="T49" fmla="*/ 21 h 141"/>
                <a:gd name="T50" fmla="*/ 176 w 326"/>
                <a:gd name="T51" fmla="*/ 22 h 141"/>
                <a:gd name="T52" fmla="*/ 151 w 326"/>
                <a:gd name="T53" fmla="*/ 40 h 141"/>
                <a:gd name="T54" fmla="*/ 196 w 326"/>
                <a:gd name="T55" fmla="*/ 0 h 141"/>
                <a:gd name="T56" fmla="*/ 239 w 326"/>
                <a:gd name="T57" fmla="*/ 39 h 141"/>
                <a:gd name="T58" fmla="*/ 224 w 326"/>
                <a:gd name="T59" fmla="*/ 72 h 141"/>
                <a:gd name="T60" fmla="*/ 179 w 326"/>
                <a:gd name="T61" fmla="*/ 113 h 141"/>
                <a:gd name="T62" fmla="*/ 239 w 326"/>
                <a:gd name="T63" fmla="*/ 122 h 141"/>
                <a:gd name="T64" fmla="*/ 309 w 326"/>
                <a:gd name="T65" fmla="*/ 138 h 141"/>
                <a:gd name="T66" fmla="*/ 293 w 326"/>
                <a:gd name="T67" fmla="*/ 43 h 141"/>
                <a:gd name="T68" fmla="*/ 275 w 326"/>
                <a:gd name="T69" fmla="*/ 35 h 141"/>
                <a:gd name="T70" fmla="*/ 315 w 326"/>
                <a:gd name="T71" fmla="*/ 0 h 141"/>
                <a:gd name="T72" fmla="*/ 326 w 326"/>
                <a:gd name="T73"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6" h="141">
                  <a:moveTo>
                    <a:pt x="0" y="138"/>
                  </a:moveTo>
                  <a:lnTo>
                    <a:pt x="0" y="119"/>
                  </a:lnTo>
                  <a:lnTo>
                    <a:pt x="19" y="119"/>
                  </a:lnTo>
                  <a:lnTo>
                    <a:pt x="19" y="138"/>
                  </a:lnTo>
                  <a:lnTo>
                    <a:pt x="0" y="138"/>
                  </a:lnTo>
                  <a:close/>
                  <a:moveTo>
                    <a:pt x="64" y="64"/>
                  </a:moveTo>
                  <a:cubicBezTo>
                    <a:pt x="57" y="61"/>
                    <a:pt x="52" y="58"/>
                    <a:pt x="49" y="53"/>
                  </a:cubicBezTo>
                  <a:cubicBezTo>
                    <a:pt x="45" y="48"/>
                    <a:pt x="44" y="42"/>
                    <a:pt x="44" y="36"/>
                  </a:cubicBezTo>
                  <a:cubicBezTo>
                    <a:pt x="44" y="26"/>
                    <a:pt x="47" y="18"/>
                    <a:pt x="55" y="11"/>
                  </a:cubicBezTo>
                  <a:cubicBezTo>
                    <a:pt x="62" y="4"/>
                    <a:pt x="71" y="0"/>
                    <a:pt x="83" y="0"/>
                  </a:cubicBezTo>
                  <a:cubicBezTo>
                    <a:pt x="95" y="0"/>
                    <a:pt x="105" y="4"/>
                    <a:pt x="112" y="11"/>
                  </a:cubicBezTo>
                  <a:cubicBezTo>
                    <a:pt x="120" y="18"/>
                    <a:pt x="123" y="26"/>
                    <a:pt x="123" y="36"/>
                  </a:cubicBezTo>
                  <a:cubicBezTo>
                    <a:pt x="123" y="43"/>
                    <a:pt x="122" y="48"/>
                    <a:pt x="118" y="53"/>
                  </a:cubicBezTo>
                  <a:cubicBezTo>
                    <a:pt x="115" y="58"/>
                    <a:pt x="110" y="61"/>
                    <a:pt x="103" y="64"/>
                  </a:cubicBezTo>
                  <a:cubicBezTo>
                    <a:pt x="111" y="67"/>
                    <a:pt x="118" y="71"/>
                    <a:pt x="122" y="77"/>
                  </a:cubicBezTo>
                  <a:cubicBezTo>
                    <a:pt x="127" y="83"/>
                    <a:pt x="129" y="91"/>
                    <a:pt x="129" y="99"/>
                  </a:cubicBezTo>
                  <a:cubicBezTo>
                    <a:pt x="129" y="111"/>
                    <a:pt x="125" y="121"/>
                    <a:pt x="116" y="129"/>
                  </a:cubicBezTo>
                  <a:cubicBezTo>
                    <a:pt x="108" y="137"/>
                    <a:pt x="97" y="141"/>
                    <a:pt x="83" y="141"/>
                  </a:cubicBezTo>
                  <a:cubicBezTo>
                    <a:pt x="70" y="141"/>
                    <a:pt x="59" y="137"/>
                    <a:pt x="51" y="129"/>
                  </a:cubicBezTo>
                  <a:cubicBezTo>
                    <a:pt x="42" y="121"/>
                    <a:pt x="38" y="111"/>
                    <a:pt x="38" y="99"/>
                  </a:cubicBezTo>
                  <a:cubicBezTo>
                    <a:pt x="38" y="90"/>
                    <a:pt x="41" y="82"/>
                    <a:pt x="45" y="76"/>
                  </a:cubicBezTo>
                  <a:cubicBezTo>
                    <a:pt x="50" y="70"/>
                    <a:pt x="56" y="66"/>
                    <a:pt x="64" y="64"/>
                  </a:cubicBezTo>
                  <a:close/>
                  <a:moveTo>
                    <a:pt x="61" y="35"/>
                  </a:moveTo>
                  <a:cubicBezTo>
                    <a:pt x="61" y="42"/>
                    <a:pt x="63" y="47"/>
                    <a:pt x="67" y="51"/>
                  </a:cubicBezTo>
                  <a:cubicBezTo>
                    <a:pt x="72" y="55"/>
                    <a:pt x="77" y="57"/>
                    <a:pt x="84" y="57"/>
                  </a:cubicBezTo>
                  <a:cubicBezTo>
                    <a:pt x="90" y="57"/>
                    <a:pt x="96" y="55"/>
                    <a:pt x="100" y="51"/>
                  </a:cubicBezTo>
                  <a:cubicBezTo>
                    <a:pt x="104" y="47"/>
                    <a:pt x="106" y="42"/>
                    <a:pt x="106" y="36"/>
                  </a:cubicBezTo>
                  <a:cubicBezTo>
                    <a:pt x="106" y="30"/>
                    <a:pt x="104" y="25"/>
                    <a:pt x="99" y="21"/>
                  </a:cubicBezTo>
                  <a:cubicBezTo>
                    <a:pt x="95" y="16"/>
                    <a:pt x="90" y="14"/>
                    <a:pt x="83" y="14"/>
                  </a:cubicBezTo>
                  <a:cubicBezTo>
                    <a:pt x="77" y="14"/>
                    <a:pt x="72" y="16"/>
                    <a:pt x="67" y="20"/>
                  </a:cubicBezTo>
                  <a:cubicBezTo>
                    <a:pt x="63" y="25"/>
                    <a:pt x="61" y="30"/>
                    <a:pt x="61" y="35"/>
                  </a:cubicBezTo>
                  <a:close/>
                  <a:moveTo>
                    <a:pt x="56" y="99"/>
                  </a:moveTo>
                  <a:cubicBezTo>
                    <a:pt x="56" y="104"/>
                    <a:pt x="57" y="108"/>
                    <a:pt x="59" y="113"/>
                  </a:cubicBezTo>
                  <a:cubicBezTo>
                    <a:pt x="61" y="117"/>
                    <a:pt x="65" y="121"/>
                    <a:pt x="69" y="123"/>
                  </a:cubicBezTo>
                  <a:cubicBezTo>
                    <a:pt x="74" y="126"/>
                    <a:pt x="79" y="127"/>
                    <a:pt x="84" y="127"/>
                  </a:cubicBezTo>
                  <a:cubicBezTo>
                    <a:pt x="92" y="127"/>
                    <a:pt x="98" y="124"/>
                    <a:pt x="104" y="119"/>
                  </a:cubicBezTo>
                  <a:cubicBezTo>
                    <a:pt x="109" y="114"/>
                    <a:pt x="111" y="107"/>
                    <a:pt x="111" y="99"/>
                  </a:cubicBezTo>
                  <a:cubicBezTo>
                    <a:pt x="111" y="91"/>
                    <a:pt x="109" y="85"/>
                    <a:pt x="103" y="79"/>
                  </a:cubicBezTo>
                  <a:cubicBezTo>
                    <a:pt x="98" y="74"/>
                    <a:pt x="91" y="71"/>
                    <a:pt x="83" y="71"/>
                  </a:cubicBezTo>
                  <a:cubicBezTo>
                    <a:pt x="75" y="71"/>
                    <a:pt x="69" y="74"/>
                    <a:pt x="63" y="79"/>
                  </a:cubicBezTo>
                  <a:cubicBezTo>
                    <a:pt x="58" y="84"/>
                    <a:pt x="56" y="91"/>
                    <a:pt x="56" y="99"/>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8" name="Freeform 363"/>
            <p:cNvSpPr>
              <a:spLocks noEditPoints="1"/>
            </p:cNvSpPr>
            <p:nvPr/>
          </p:nvSpPr>
          <p:spPr bwMode="auto">
            <a:xfrm>
              <a:off x="2538095" y="977900"/>
              <a:ext cx="158750" cy="64135"/>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1 w 352"/>
                <a:gd name="T27" fmla="*/ 19 h 141"/>
                <a:gd name="T28" fmla="*/ 240 w 352"/>
                <a:gd name="T29" fmla="*/ 3 h 141"/>
                <a:gd name="T30" fmla="*/ 215 w 352"/>
                <a:gd name="T31" fmla="*/ 53 h 141"/>
                <a:gd name="T32" fmla="*/ 188 w 352"/>
                <a:gd name="T33" fmla="*/ 138 h 141"/>
                <a:gd name="T34" fmla="*/ 177 w 352"/>
                <a:gd name="T35" fmla="*/ 99 h 141"/>
                <a:gd name="T36" fmla="*/ 219 w 352"/>
                <a:gd name="T37" fmla="*/ 19 h 141"/>
                <a:gd name="T38" fmla="*/ 350 w 352"/>
                <a:gd name="T39" fmla="*/ 35 h 141"/>
                <a:gd name="T40" fmla="*/ 327 w 352"/>
                <a:gd name="T41" fmla="*/ 21 h 141"/>
                <a:gd name="T42" fmla="*/ 296 w 352"/>
                <a:gd name="T43" fmla="*/ 19 h 141"/>
                <a:gd name="T44" fmla="*/ 278 w 352"/>
                <a:gd name="T45" fmla="*/ 67 h 141"/>
                <a:gd name="T46" fmla="*/ 312 w 352"/>
                <a:gd name="T47" fmla="*/ 49 h 141"/>
                <a:gd name="T48" fmla="*/ 352 w 352"/>
                <a:gd name="T49" fmla="*/ 94 h 141"/>
                <a:gd name="T50" fmla="*/ 331 w 352"/>
                <a:gd name="T51" fmla="*/ 135 h 141"/>
                <a:gd name="T52" fmla="*/ 275 w 352"/>
                <a:gd name="T53" fmla="*/ 125 h 141"/>
                <a:gd name="T54" fmla="*/ 276 w 352"/>
                <a:gd name="T55" fmla="*/ 16 h 141"/>
                <a:gd name="T56" fmla="*/ 338 w 352"/>
                <a:gd name="T57" fmla="*/ 10 h 141"/>
                <a:gd name="T58" fmla="*/ 281 w 352"/>
                <a:gd name="T59" fmla="*/ 94 h 141"/>
                <a:gd name="T60" fmla="*/ 295 w 352"/>
                <a:gd name="T61" fmla="*/ 123 h 141"/>
                <a:gd name="T62" fmla="*/ 327 w 352"/>
                <a:gd name="T63" fmla="*/ 118 h 141"/>
                <a:gd name="T64" fmla="*/ 328 w 352"/>
                <a:gd name="T65" fmla="*/ 72 h 141"/>
                <a:gd name="T66" fmla="*/ 289 w 352"/>
                <a:gd name="T67"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9" name="Freeform 364"/>
            <p:cNvSpPr>
              <a:spLocks noEditPoints="1"/>
            </p:cNvSpPr>
            <p:nvPr/>
          </p:nvSpPr>
          <p:spPr bwMode="auto">
            <a:xfrm>
              <a:off x="2979420" y="977900"/>
              <a:ext cx="193040" cy="64135"/>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15 w 428"/>
                <a:gd name="T11" fmla="*/ 3 h 141"/>
                <a:gd name="T12" fmla="*/ 204 w 428"/>
                <a:gd name="T13" fmla="*/ 16 h 141"/>
                <a:gd name="T14" fmla="*/ 159 w 428"/>
                <a:gd name="T15" fmla="*/ 101 h 141"/>
                <a:gd name="T16" fmla="*/ 135 w 428"/>
                <a:gd name="T17" fmla="*/ 138 h 141"/>
                <a:gd name="T18" fmla="*/ 159 w 428"/>
                <a:gd name="T19" fmla="*/ 55 h 141"/>
                <a:gd name="T20" fmla="*/ 115 w 428"/>
                <a:gd name="T21" fmla="*/ 19 h 141"/>
                <a:gd name="T22" fmla="*/ 297 w 428"/>
                <a:gd name="T23" fmla="*/ 36 h 141"/>
                <a:gd name="T24" fmla="*/ 274 w 428"/>
                <a:gd name="T25" fmla="*/ 14 h 141"/>
                <a:gd name="T26" fmla="*/ 247 w 428"/>
                <a:gd name="T27" fmla="*/ 36 h 141"/>
                <a:gd name="T28" fmla="*/ 257 w 428"/>
                <a:gd name="T29" fmla="*/ 54 h 141"/>
                <a:gd name="T30" fmla="*/ 305 w 428"/>
                <a:gd name="T31" fmla="*/ 62 h 141"/>
                <a:gd name="T32" fmla="*/ 311 w 428"/>
                <a:gd name="T33" fmla="*/ 118 h 141"/>
                <a:gd name="T34" fmla="*/ 273 w 428"/>
                <a:gd name="T35" fmla="*/ 141 h 141"/>
                <a:gd name="T36" fmla="*/ 226 w 428"/>
                <a:gd name="T37" fmla="*/ 74 h 141"/>
                <a:gd name="T38" fmla="*/ 275 w 428"/>
                <a:gd name="T39" fmla="*/ 0 h 141"/>
                <a:gd name="T40" fmla="*/ 314 w 428"/>
                <a:gd name="T41" fmla="*/ 35 h 141"/>
                <a:gd name="T42" fmla="*/ 249 w 428"/>
                <a:gd name="T43" fmla="*/ 111 h 141"/>
                <a:gd name="T44" fmla="*/ 273 w 428"/>
                <a:gd name="T45" fmla="*/ 127 h 141"/>
                <a:gd name="T46" fmla="*/ 299 w 428"/>
                <a:gd name="T47" fmla="*/ 95 h 141"/>
                <a:gd name="T48" fmla="*/ 272 w 428"/>
                <a:gd name="T49" fmla="*/ 64 h 141"/>
                <a:gd name="T50" fmla="*/ 245 w 428"/>
                <a:gd name="T51" fmla="*/ 94 h 141"/>
                <a:gd name="T52" fmla="*/ 355 w 428"/>
                <a:gd name="T53" fmla="*/ 100 h 141"/>
                <a:gd name="T54" fmla="*/ 382 w 428"/>
                <a:gd name="T55" fmla="*/ 127 h 141"/>
                <a:gd name="T56" fmla="*/ 411 w 428"/>
                <a:gd name="T57" fmla="*/ 98 h 141"/>
                <a:gd name="T58" fmla="*/ 384 w 428"/>
                <a:gd name="T59" fmla="*/ 71 h 141"/>
                <a:gd name="T60" fmla="*/ 374 w 428"/>
                <a:gd name="T61" fmla="*/ 58 h 141"/>
                <a:gd name="T62" fmla="*/ 396 w 428"/>
                <a:gd name="T63" fmla="*/ 53 h 141"/>
                <a:gd name="T64" fmla="*/ 398 w 428"/>
                <a:gd name="T65" fmla="*/ 20 h 141"/>
                <a:gd name="T66" fmla="*/ 366 w 428"/>
                <a:gd name="T67" fmla="*/ 20 h 141"/>
                <a:gd name="T68" fmla="*/ 340 w 428"/>
                <a:gd name="T69" fmla="*/ 36 h 141"/>
                <a:gd name="T70" fmla="*/ 381 w 428"/>
                <a:gd name="T71" fmla="*/ 0 h 141"/>
                <a:gd name="T72" fmla="*/ 417 w 428"/>
                <a:gd name="T73" fmla="*/ 18 h 141"/>
                <a:gd name="T74" fmla="*/ 417 w 428"/>
                <a:gd name="T75" fmla="*/ 52 h 141"/>
                <a:gd name="T76" fmla="*/ 422 w 428"/>
                <a:gd name="T77" fmla="*/ 76 h 141"/>
                <a:gd name="T78" fmla="*/ 415 w 428"/>
                <a:gd name="T79" fmla="*/ 128 h 141"/>
                <a:gd name="T80" fmla="*/ 352 w 428"/>
                <a:gd name="T81"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5" y="19"/>
                  </a:moveTo>
                  <a:lnTo>
                    <a:pt x="115" y="3"/>
                  </a:lnTo>
                  <a:lnTo>
                    <a:pt x="204" y="3"/>
                  </a:lnTo>
                  <a:lnTo>
                    <a:pt x="204" y="16"/>
                  </a:lnTo>
                  <a:cubicBezTo>
                    <a:pt x="196" y="25"/>
                    <a:pt x="187" y="38"/>
                    <a:pt x="179" y="53"/>
                  </a:cubicBezTo>
                  <a:cubicBezTo>
                    <a:pt x="170" y="69"/>
                    <a:pt x="163" y="84"/>
                    <a:pt x="159" y="101"/>
                  </a:cubicBezTo>
                  <a:cubicBezTo>
                    <a:pt x="155" y="112"/>
                    <a:pt x="153" y="125"/>
                    <a:pt x="152" y="138"/>
                  </a:cubicBezTo>
                  <a:lnTo>
                    <a:pt x="135" y="138"/>
                  </a:lnTo>
                  <a:cubicBezTo>
                    <a:pt x="135" y="128"/>
                    <a:pt x="137" y="115"/>
                    <a:pt x="141" y="99"/>
                  </a:cubicBezTo>
                  <a:cubicBezTo>
                    <a:pt x="145" y="84"/>
                    <a:pt x="151" y="69"/>
                    <a:pt x="159" y="55"/>
                  </a:cubicBezTo>
                  <a:cubicBezTo>
                    <a:pt x="166" y="41"/>
                    <a:pt x="174" y="29"/>
                    <a:pt x="183" y="19"/>
                  </a:cubicBezTo>
                  <a:lnTo>
                    <a:pt x="115" y="19"/>
                  </a:lnTo>
                  <a:close/>
                  <a:moveTo>
                    <a:pt x="314" y="35"/>
                  </a:moveTo>
                  <a:lnTo>
                    <a:pt x="297" y="36"/>
                  </a:lnTo>
                  <a:cubicBezTo>
                    <a:pt x="296" y="29"/>
                    <a:pt x="294" y="24"/>
                    <a:pt x="291" y="21"/>
                  </a:cubicBezTo>
                  <a:cubicBezTo>
                    <a:pt x="286" y="17"/>
                    <a:pt x="281" y="14"/>
                    <a:pt x="274" y="14"/>
                  </a:cubicBezTo>
                  <a:cubicBezTo>
                    <a:pt x="269" y="14"/>
                    <a:pt x="264" y="16"/>
                    <a:pt x="260" y="19"/>
                  </a:cubicBezTo>
                  <a:cubicBezTo>
                    <a:pt x="255" y="23"/>
                    <a:pt x="250" y="28"/>
                    <a:pt x="247" y="36"/>
                  </a:cubicBezTo>
                  <a:cubicBezTo>
                    <a:pt x="244" y="43"/>
                    <a:pt x="243" y="54"/>
                    <a:pt x="242" y="67"/>
                  </a:cubicBezTo>
                  <a:cubicBezTo>
                    <a:pt x="246" y="61"/>
                    <a:pt x="251" y="57"/>
                    <a:pt x="257" y="54"/>
                  </a:cubicBezTo>
                  <a:cubicBezTo>
                    <a:pt x="263" y="51"/>
                    <a:pt x="269" y="49"/>
                    <a:pt x="276" y="49"/>
                  </a:cubicBezTo>
                  <a:cubicBezTo>
                    <a:pt x="287" y="49"/>
                    <a:pt x="297" y="53"/>
                    <a:pt x="305" y="62"/>
                  </a:cubicBezTo>
                  <a:cubicBezTo>
                    <a:pt x="313" y="70"/>
                    <a:pt x="316" y="81"/>
                    <a:pt x="316" y="94"/>
                  </a:cubicBezTo>
                  <a:cubicBezTo>
                    <a:pt x="316" y="102"/>
                    <a:pt x="315" y="110"/>
                    <a:pt x="311" y="118"/>
                  </a:cubicBezTo>
                  <a:cubicBezTo>
                    <a:pt x="307" y="125"/>
                    <a:pt x="302" y="131"/>
                    <a:pt x="295" y="135"/>
                  </a:cubicBezTo>
                  <a:cubicBezTo>
                    <a:pt x="289" y="139"/>
                    <a:pt x="282" y="141"/>
                    <a:pt x="273" y="141"/>
                  </a:cubicBezTo>
                  <a:cubicBezTo>
                    <a:pt x="259" y="141"/>
                    <a:pt x="248" y="136"/>
                    <a:pt x="239" y="125"/>
                  </a:cubicBezTo>
                  <a:cubicBezTo>
                    <a:pt x="230" y="115"/>
                    <a:pt x="226" y="98"/>
                    <a:pt x="226" y="74"/>
                  </a:cubicBezTo>
                  <a:cubicBezTo>
                    <a:pt x="226" y="48"/>
                    <a:pt x="231" y="28"/>
                    <a:pt x="240" y="16"/>
                  </a:cubicBezTo>
                  <a:cubicBezTo>
                    <a:pt x="249" y="6"/>
                    <a:pt x="260" y="0"/>
                    <a:pt x="275" y="0"/>
                  </a:cubicBezTo>
                  <a:cubicBezTo>
                    <a:pt x="286" y="0"/>
                    <a:pt x="295" y="4"/>
                    <a:pt x="302" y="10"/>
                  </a:cubicBezTo>
                  <a:cubicBezTo>
                    <a:pt x="309" y="16"/>
                    <a:pt x="313" y="24"/>
                    <a:pt x="314" y="35"/>
                  </a:cubicBezTo>
                  <a:close/>
                  <a:moveTo>
                    <a:pt x="245" y="94"/>
                  </a:moveTo>
                  <a:cubicBezTo>
                    <a:pt x="245" y="100"/>
                    <a:pt x="246" y="105"/>
                    <a:pt x="249" y="111"/>
                  </a:cubicBezTo>
                  <a:cubicBezTo>
                    <a:pt x="251" y="116"/>
                    <a:pt x="255" y="120"/>
                    <a:pt x="259" y="123"/>
                  </a:cubicBezTo>
                  <a:cubicBezTo>
                    <a:pt x="264" y="126"/>
                    <a:pt x="268" y="127"/>
                    <a:pt x="273" y="127"/>
                  </a:cubicBezTo>
                  <a:cubicBezTo>
                    <a:pt x="280" y="127"/>
                    <a:pt x="286" y="124"/>
                    <a:pt x="291" y="118"/>
                  </a:cubicBezTo>
                  <a:cubicBezTo>
                    <a:pt x="297" y="113"/>
                    <a:pt x="299" y="105"/>
                    <a:pt x="299" y="95"/>
                  </a:cubicBezTo>
                  <a:cubicBezTo>
                    <a:pt x="299" y="85"/>
                    <a:pt x="297" y="78"/>
                    <a:pt x="292" y="72"/>
                  </a:cubicBezTo>
                  <a:cubicBezTo>
                    <a:pt x="287" y="67"/>
                    <a:pt x="280" y="64"/>
                    <a:pt x="272" y="64"/>
                  </a:cubicBezTo>
                  <a:cubicBezTo>
                    <a:pt x="265" y="64"/>
                    <a:pt x="258" y="67"/>
                    <a:pt x="253" y="72"/>
                  </a:cubicBezTo>
                  <a:cubicBezTo>
                    <a:pt x="248" y="78"/>
                    <a:pt x="245" y="85"/>
                    <a:pt x="245" y="94"/>
                  </a:cubicBezTo>
                  <a:close/>
                  <a:moveTo>
                    <a:pt x="338" y="102"/>
                  </a:moveTo>
                  <a:lnTo>
                    <a:pt x="355" y="100"/>
                  </a:lnTo>
                  <a:cubicBezTo>
                    <a:pt x="357" y="109"/>
                    <a:pt x="361" y="116"/>
                    <a:pt x="365" y="121"/>
                  </a:cubicBezTo>
                  <a:cubicBezTo>
                    <a:pt x="370" y="125"/>
                    <a:pt x="376" y="127"/>
                    <a:pt x="382" y="127"/>
                  </a:cubicBezTo>
                  <a:cubicBezTo>
                    <a:pt x="390" y="127"/>
                    <a:pt x="397" y="124"/>
                    <a:pt x="402" y="119"/>
                  </a:cubicBezTo>
                  <a:cubicBezTo>
                    <a:pt x="408" y="113"/>
                    <a:pt x="411" y="106"/>
                    <a:pt x="411" y="98"/>
                  </a:cubicBezTo>
                  <a:cubicBezTo>
                    <a:pt x="411" y="91"/>
                    <a:pt x="408" y="84"/>
                    <a:pt x="403" y="79"/>
                  </a:cubicBezTo>
                  <a:cubicBezTo>
                    <a:pt x="398" y="74"/>
                    <a:pt x="392" y="71"/>
                    <a:pt x="384" y="71"/>
                  </a:cubicBezTo>
                  <a:cubicBezTo>
                    <a:pt x="381" y="71"/>
                    <a:pt x="377" y="72"/>
                    <a:pt x="372" y="73"/>
                  </a:cubicBezTo>
                  <a:lnTo>
                    <a:pt x="374" y="58"/>
                  </a:lnTo>
                  <a:cubicBezTo>
                    <a:pt x="375" y="59"/>
                    <a:pt x="376" y="59"/>
                    <a:pt x="376" y="59"/>
                  </a:cubicBezTo>
                  <a:cubicBezTo>
                    <a:pt x="384" y="59"/>
                    <a:pt x="390" y="57"/>
                    <a:pt x="396" y="53"/>
                  </a:cubicBezTo>
                  <a:cubicBezTo>
                    <a:pt x="402" y="49"/>
                    <a:pt x="404" y="44"/>
                    <a:pt x="404" y="36"/>
                  </a:cubicBezTo>
                  <a:cubicBezTo>
                    <a:pt x="404" y="30"/>
                    <a:pt x="402" y="24"/>
                    <a:pt x="398" y="20"/>
                  </a:cubicBezTo>
                  <a:cubicBezTo>
                    <a:pt x="394" y="16"/>
                    <a:pt x="389" y="14"/>
                    <a:pt x="382" y="14"/>
                  </a:cubicBezTo>
                  <a:cubicBezTo>
                    <a:pt x="375" y="14"/>
                    <a:pt x="370" y="16"/>
                    <a:pt x="366" y="20"/>
                  </a:cubicBezTo>
                  <a:cubicBezTo>
                    <a:pt x="361" y="25"/>
                    <a:pt x="358" y="31"/>
                    <a:pt x="357" y="39"/>
                  </a:cubicBezTo>
                  <a:lnTo>
                    <a:pt x="340" y="36"/>
                  </a:lnTo>
                  <a:cubicBezTo>
                    <a:pt x="342" y="25"/>
                    <a:pt x="347" y="16"/>
                    <a:pt x="354" y="10"/>
                  </a:cubicBezTo>
                  <a:cubicBezTo>
                    <a:pt x="362" y="4"/>
                    <a:pt x="371" y="0"/>
                    <a:pt x="381" y="0"/>
                  </a:cubicBezTo>
                  <a:cubicBezTo>
                    <a:pt x="389" y="0"/>
                    <a:pt x="396" y="2"/>
                    <a:pt x="402" y="5"/>
                  </a:cubicBezTo>
                  <a:cubicBezTo>
                    <a:pt x="409" y="9"/>
                    <a:pt x="413" y="13"/>
                    <a:pt x="417" y="18"/>
                  </a:cubicBezTo>
                  <a:cubicBezTo>
                    <a:pt x="420" y="24"/>
                    <a:pt x="422" y="30"/>
                    <a:pt x="422" y="36"/>
                  </a:cubicBezTo>
                  <a:cubicBezTo>
                    <a:pt x="422" y="42"/>
                    <a:pt x="420" y="47"/>
                    <a:pt x="417" y="52"/>
                  </a:cubicBezTo>
                  <a:cubicBezTo>
                    <a:pt x="414" y="57"/>
                    <a:pt x="409" y="61"/>
                    <a:pt x="403" y="64"/>
                  </a:cubicBezTo>
                  <a:cubicBezTo>
                    <a:pt x="411" y="66"/>
                    <a:pt x="417" y="70"/>
                    <a:pt x="422" y="76"/>
                  </a:cubicBezTo>
                  <a:cubicBezTo>
                    <a:pt x="426" y="82"/>
                    <a:pt x="428" y="89"/>
                    <a:pt x="428" y="98"/>
                  </a:cubicBezTo>
                  <a:cubicBezTo>
                    <a:pt x="428" y="110"/>
                    <a:pt x="424" y="120"/>
                    <a:pt x="415" y="128"/>
                  </a:cubicBezTo>
                  <a:cubicBezTo>
                    <a:pt x="407" y="137"/>
                    <a:pt x="396" y="141"/>
                    <a:pt x="382" y="141"/>
                  </a:cubicBezTo>
                  <a:cubicBezTo>
                    <a:pt x="370" y="141"/>
                    <a:pt x="360" y="137"/>
                    <a:pt x="352" y="130"/>
                  </a:cubicBezTo>
                  <a:cubicBezTo>
                    <a:pt x="344" y="123"/>
                    <a:pt x="340" y="114"/>
                    <a:pt x="338"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0" name="Freeform 365"/>
            <p:cNvSpPr>
              <a:spLocks noEditPoints="1"/>
            </p:cNvSpPr>
            <p:nvPr/>
          </p:nvSpPr>
          <p:spPr bwMode="auto">
            <a:xfrm>
              <a:off x="3455035" y="977900"/>
              <a:ext cx="181610" cy="64135"/>
            </a:xfrm>
            <a:custGeom>
              <a:avLst/>
              <a:gdLst>
                <a:gd name="T0" fmla="*/ 0 w 402"/>
                <a:gd name="T1" fmla="*/ 80 h 141"/>
                <a:gd name="T2" fmla="*/ 52 w 402"/>
                <a:gd name="T3" fmla="*/ 97 h 141"/>
                <a:gd name="T4" fmla="*/ 76 w 402"/>
                <a:gd name="T5" fmla="*/ 138 h 141"/>
                <a:gd name="T6" fmla="*/ 95 w 402"/>
                <a:gd name="T7" fmla="*/ 119 h 141"/>
                <a:gd name="T8" fmla="*/ 76 w 402"/>
                <a:gd name="T9" fmla="*/ 138 h 141"/>
                <a:gd name="T10" fmla="*/ 168 w 402"/>
                <a:gd name="T11" fmla="*/ 105 h 141"/>
                <a:gd name="T12" fmla="*/ 109 w 402"/>
                <a:gd name="T13" fmla="*/ 90 h 141"/>
                <a:gd name="T14" fmla="*/ 185 w 402"/>
                <a:gd name="T15" fmla="*/ 1 h 141"/>
                <a:gd name="T16" fmla="*/ 204 w 402"/>
                <a:gd name="T17" fmla="*/ 90 h 141"/>
                <a:gd name="T18" fmla="*/ 185 w 402"/>
                <a:gd name="T19" fmla="*/ 105 h 141"/>
                <a:gd name="T20" fmla="*/ 168 w 402"/>
                <a:gd name="T21" fmla="*/ 138 h 141"/>
                <a:gd name="T22" fmla="*/ 168 w 402"/>
                <a:gd name="T23" fmla="*/ 28 h 141"/>
                <a:gd name="T24" fmla="*/ 168 w 402"/>
                <a:gd name="T25" fmla="*/ 90 h 141"/>
                <a:gd name="T26" fmla="*/ 297 w 402"/>
                <a:gd name="T27" fmla="*/ 36 h 141"/>
                <a:gd name="T28" fmla="*/ 274 w 402"/>
                <a:gd name="T29" fmla="*/ 14 h 141"/>
                <a:gd name="T30" fmla="*/ 247 w 402"/>
                <a:gd name="T31" fmla="*/ 36 h 141"/>
                <a:gd name="T32" fmla="*/ 257 w 402"/>
                <a:gd name="T33" fmla="*/ 54 h 141"/>
                <a:gd name="T34" fmla="*/ 305 w 402"/>
                <a:gd name="T35" fmla="*/ 62 h 141"/>
                <a:gd name="T36" fmla="*/ 311 w 402"/>
                <a:gd name="T37" fmla="*/ 118 h 141"/>
                <a:gd name="T38" fmla="*/ 273 w 402"/>
                <a:gd name="T39" fmla="*/ 141 h 141"/>
                <a:gd name="T40" fmla="*/ 226 w 402"/>
                <a:gd name="T41" fmla="*/ 74 h 141"/>
                <a:gd name="T42" fmla="*/ 275 w 402"/>
                <a:gd name="T43" fmla="*/ 0 h 141"/>
                <a:gd name="T44" fmla="*/ 314 w 402"/>
                <a:gd name="T45" fmla="*/ 35 h 141"/>
                <a:gd name="T46" fmla="*/ 249 w 402"/>
                <a:gd name="T47" fmla="*/ 111 h 141"/>
                <a:gd name="T48" fmla="*/ 273 w 402"/>
                <a:gd name="T49" fmla="*/ 127 h 141"/>
                <a:gd name="T50" fmla="*/ 299 w 402"/>
                <a:gd name="T51" fmla="*/ 95 h 141"/>
                <a:gd name="T52" fmla="*/ 272 w 402"/>
                <a:gd name="T53" fmla="*/ 64 h 141"/>
                <a:gd name="T54" fmla="*/ 245 w 402"/>
                <a:gd name="T55" fmla="*/ 94 h 141"/>
                <a:gd name="T56" fmla="*/ 385 w 402"/>
                <a:gd name="T57" fmla="*/ 138 h 141"/>
                <a:gd name="T58" fmla="*/ 369 w 402"/>
                <a:gd name="T59" fmla="*/ 43 h 141"/>
                <a:gd name="T60" fmla="*/ 351 w 402"/>
                <a:gd name="T61" fmla="*/ 35 h 141"/>
                <a:gd name="T62" fmla="*/ 391 w 402"/>
                <a:gd name="T63" fmla="*/ 0 h 141"/>
                <a:gd name="T64" fmla="*/ 402 w 402"/>
                <a:gd name="T65"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2"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68" y="138"/>
                  </a:moveTo>
                  <a:lnTo>
                    <a:pt x="168" y="105"/>
                  </a:lnTo>
                  <a:lnTo>
                    <a:pt x="109" y="105"/>
                  </a:lnTo>
                  <a:lnTo>
                    <a:pt x="109" y="90"/>
                  </a:lnTo>
                  <a:lnTo>
                    <a:pt x="172" y="1"/>
                  </a:lnTo>
                  <a:lnTo>
                    <a:pt x="185" y="1"/>
                  </a:lnTo>
                  <a:lnTo>
                    <a:pt x="185" y="90"/>
                  </a:lnTo>
                  <a:lnTo>
                    <a:pt x="204" y="90"/>
                  </a:lnTo>
                  <a:lnTo>
                    <a:pt x="204" y="105"/>
                  </a:lnTo>
                  <a:lnTo>
                    <a:pt x="185" y="105"/>
                  </a:lnTo>
                  <a:lnTo>
                    <a:pt x="185" y="138"/>
                  </a:lnTo>
                  <a:lnTo>
                    <a:pt x="168" y="138"/>
                  </a:lnTo>
                  <a:close/>
                  <a:moveTo>
                    <a:pt x="168" y="90"/>
                  </a:moveTo>
                  <a:lnTo>
                    <a:pt x="168" y="28"/>
                  </a:lnTo>
                  <a:lnTo>
                    <a:pt x="125" y="90"/>
                  </a:lnTo>
                  <a:lnTo>
                    <a:pt x="168" y="90"/>
                  </a:lnTo>
                  <a:close/>
                  <a:moveTo>
                    <a:pt x="314" y="35"/>
                  </a:moveTo>
                  <a:lnTo>
                    <a:pt x="297" y="36"/>
                  </a:lnTo>
                  <a:cubicBezTo>
                    <a:pt x="296" y="29"/>
                    <a:pt x="294" y="24"/>
                    <a:pt x="291" y="21"/>
                  </a:cubicBezTo>
                  <a:cubicBezTo>
                    <a:pt x="286" y="17"/>
                    <a:pt x="281" y="14"/>
                    <a:pt x="274" y="14"/>
                  </a:cubicBezTo>
                  <a:cubicBezTo>
                    <a:pt x="269" y="14"/>
                    <a:pt x="264" y="16"/>
                    <a:pt x="260" y="19"/>
                  </a:cubicBezTo>
                  <a:cubicBezTo>
                    <a:pt x="255" y="23"/>
                    <a:pt x="250" y="28"/>
                    <a:pt x="247" y="36"/>
                  </a:cubicBezTo>
                  <a:cubicBezTo>
                    <a:pt x="244" y="43"/>
                    <a:pt x="243" y="54"/>
                    <a:pt x="242" y="67"/>
                  </a:cubicBezTo>
                  <a:cubicBezTo>
                    <a:pt x="246" y="61"/>
                    <a:pt x="251" y="57"/>
                    <a:pt x="257" y="54"/>
                  </a:cubicBezTo>
                  <a:cubicBezTo>
                    <a:pt x="263" y="51"/>
                    <a:pt x="269" y="49"/>
                    <a:pt x="276" y="49"/>
                  </a:cubicBezTo>
                  <a:cubicBezTo>
                    <a:pt x="287" y="49"/>
                    <a:pt x="297" y="53"/>
                    <a:pt x="305" y="62"/>
                  </a:cubicBezTo>
                  <a:cubicBezTo>
                    <a:pt x="313" y="70"/>
                    <a:pt x="316" y="81"/>
                    <a:pt x="316" y="94"/>
                  </a:cubicBezTo>
                  <a:cubicBezTo>
                    <a:pt x="316" y="102"/>
                    <a:pt x="315" y="110"/>
                    <a:pt x="311" y="118"/>
                  </a:cubicBezTo>
                  <a:cubicBezTo>
                    <a:pt x="307" y="125"/>
                    <a:pt x="302" y="131"/>
                    <a:pt x="295" y="135"/>
                  </a:cubicBezTo>
                  <a:cubicBezTo>
                    <a:pt x="289" y="139"/>
                    <a:pt x="282" y="141"/>
                    <a:pt x="273" y="141"/>
                  </a:cubicBezTo>
                  <a:cubicBezTo>
                    <a:pt x="259" y="141"/>
                    <a:pt x="248" y="136"/>
                    <a:pt x="239" y="125"/>
                  </a:cubicBezTo>
                  <a:cubicBezTo>
                    <a:pt x="230" y="115"/>
                    <a:pt x="226" y="98"/>
                    <a:pt x="226" y="74"/>
                  </a:cubicBezTo>
                  <a:cubicBezTo>
                    <a:pt x="226" y="48"/>
                    <a:pt x="231" y="28"/>
                    <a:pt x="240" y="16"/>
                  </a:cubicBezTo>
                  <a:cubicBezTo>
                    <a:pt x="249" y="6"/>
                    <a:pt x="260" y="0"/>
                    <a:pt x="275" y="0"/>
                  </a:cubicBezTo>
                  <a:cubicBezTo>
                    <a:pt x="286" y="0"/>
                    <a:pt x="295" y="4"/>
                    <a:pt x="302" y="10"/>
                  </a:cubicBezTo>
                  <a:cubicBezTo>
                    <a:pt x="309" y="16"/>
                    <a:pt x="313" y="24"/>
                    <a:pt x="314" y="35"/>
                  </a:cubicBezTo>
                  <a:close/>
                  <a:moveTo>
                    <a:pt x="245" y="94"/>
                  </a:moveTo>
                  <a:cubicBezTo>
                    <a:pt x="245" y="100"/>
                    <a:pt x="246" y="105"/>
                    <a:pt x="249" y="111"/>
                  </a:cubicBezTo>
                  <a:cubicBezTo>
                    <a:pt x="251" y="116"/>
                    <a:pt x="255" y="120"/>
                    <a:pt x="259" y="123"/>
                  </a:cubicBezTo>
                  <a:cubicBezTo>
                    <a:pt x="264" y="126"/>
                    <a:pt x="268" y="127"/>
                    <a:pt x="273" y="127"/>
                  </a:cubicBezTo>
                  <a:cubicBezTo>
                    <a:pt x="280" y="127"/>
                    <a:pt x="286" y="124"/>
                    <a:pt x="291" y="118"/>
                  </a:cubicBezTo>
                  <a:cubicBezTo>
                    <a:pt x="297" y="113"/>
                    <a:pt x="299" y="105"/>
                    <a:pt x="299" y="95"/>
                  </a:cubicBezTo>
                  <a:cubicBezTo>
                    <a:pt x="299" y="85"/>
                    <a:pt x="297" y="78"/>
                    <a:pt x="292" y="72"/>
                  </a:cubicBezTo>
                  <a:cubicBezTo>
                    <a:pt x="287" y="67"/>
                    <a:pt x="280" y="64"/>
                    <a:pt x="272" y="64"/>
                  </a:cubicBezTo>
                  <a:cubicBezTo>
                    <a:pt x="265" y="64"/>
                    <a:pt x="258" y="67"/>
                    <a:pt x="253" y="72"/>
                  </a:cubicBezTo>
                  <a:cubicBezTo>
                    <a:pt x="248" y="78"/>
                    <a:pt x="245" y="85"/>
                    <a:pt x="245" y="94"/>
                  </a:cubicBezTo>
                  <a:close/>
                  <a:moveTo>
                    <a:pt x="402" y="138"/>
                  </a:moveTo>
                  <a:lnTo>
                    <a:pt x="385" y="138"/>
                  </a:lnTo>
                  <a:lnTo>
                    <a:pt x="385" y="31"/>
                  </a:lnTo>
                  <a:cubicBezTo>
                    <a:pt x="381" y="35"/>
                    <a:pt x="376" y="39"/>
                    <a:pt x="369" y="43"/>
                  </a:cubicBezTo>
                  <a:cubicBezTo>
                    <a:pt x="363" y="47"/>
                    <a:pt x="357" y="49"/>
                    <a:pt x="351" y="51"/>
                  </a:cubicBezTo>
                  <a:lnTo>
                    <a:pt x="351" y="35"/>
                  </a:lnTo>
                  <a:cubicBezTo>
                    <a:pt x="361" y="30"/>
                    <a:pt x="369" y="25"/>
                    <a:pt x="376" y="19"/>
                  </a:cubicBezTo>
                  <a:cubicBezTo>
                    <a:pt x="383" y="13"/>
                    <a:pt x="388" y="6"/>
                    <a:pt x="391" y="0"/>
                  </a:cubicBezTo>
                  <a:lnTo>
                    <a:pt x="402" y="0"/>
                  </a:lnTo>
                  <a:lnTo>
                    <a:pt x="402"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1" name="Freeform 366"/>
            <p:cNvSpPr>
              <a:spLocks noEditPoints="1"/>
            </p:cNvSpPr>
            <p:nvPr/>
          </p:nvSpPr>
          <p:spPr bwMode="auto">
            <a:xfrm>
              <a:off x="3880485" y="977900"/>
              <a:ext cx="243840" cy="64135"/>
            </a:xfrm>
            <a:custGeom>
              <a:avLst/>
              <a:gdLst>
                <a:gd name="T0" fmla="*/ 0 w 541"/>
                <a:gd name="T1" fmla="*/ 80 h 141"/>
                <a:gd name="T2" fmla="*/ 52 w 541"/>
                <a:gd name="T3" fmla="*/ 97 h 141"/>
                <a:gd name="T4" fmla="*/ 92 w 541"/>
                <a:gd name="T5" fmla="*/ 64 h 141"/>
                <a:gd name="T6" fmla="*/ 72 w 541"/>
                <a:gd name="T7" fmla="*/ 36 h 141"/>
                <a:gd name="T8" fmla="*/ 111 w 541"/>
                <a:gd name="T9" fmla="*/ 0 h 141"/>
                <a:gd name="T10" fmla="*/ 151 w 541"/>
                <a:gd name="T11" fmla="*/ 36 h 141"/>
                <a:gd name="T12" fmla="*/ 131 w 541"/>
                <a:gd name="T13" fmla="*/ 64 h 141"/>
                <a:gd name="T14" fmla="*/ 157 w 541"/>
                <a:gd name="T15" fmla="*/ 99 h 141"/>
                <a:gd name="T16" fmla="*/ 111 w 541"/>
                <a:gd name="T17" fmla="*/ 141 h 141"/>
                <a:gd name="T18" fmla="*/ 66 w 541"/>
                <a:gd name="T19" fmla="*/ 99 h 141"/>
                <a:gd name="T20" fmla="*/ 92 w 541"/>
                <a:gd name="T21" fmla="*/ 64 h 141"/>
                <a:gd name="T22" fmla="*/ 95 w 541"/>
                <a:gd name="T23" fmla="*/ 51 h 141"/>
                <a:gd name="T24" fmla="*/ 128 w 541"/>
                <a:gd name="T25" fmla="*/ 51 h 141"/>
                <a:gd name="T26" fmla="*/ 127 w 541"/>
                <a:gd name="T27" fmla="*/ 21 h 141"/>
                <a:gd name="T28" fmla="*/ 95 w 541"/>
                <a:gd name="T29" fmla="*/ 20 h 141"/>
                <a:gd name="T30" fmla="*/ 84 w 541"/>
                <a:gd name="T31" fmla="*/ 99 h 141"/>
                <a:gd name="T32" fmla="*/ 97 w 541"/>
                <a:gd name="T33" fmla="*/ 123 h 141"/>
                <a:gd name="T34" fmla="*/ 132 w 541"/>
                <a:gd name="T35" fmla="*/ 119 h 141"/>
                <a:gd name="T36" fmla="*/ 131 w 541"/>
                <a:gd name="T37" fmla="*/ 79 h 141"/>
                <a:gd name="T38" fmla="*/ 91 w 541"/>
                <a:gd name="T39" fmla="*/ 79 h 141"/>
                <a:gd name="T40" fmla="*/ 188 w 541"/>
                <a:gd name="T41" fmla="*/ 138 h 141"/>
                <a:gd name="T42" fmla="*/ 207 w 541"/>
                <a:gd name="T43" fmla="*/ 119 h 141"/>
                <a:gd name="T44" fmla="*/ 188 w 541"/>
                <a:gd name="T45" fmla="*/ 138 h 141"/>
                <a:gd name="T46" fmla="*/ 231 w 541"/>
                <a:gd name="T47" fmla="*/ 31 h 141"/>
                <a:gd name="T48" fmla="*/ 271 w 541"/>
                <a:gd name="T49" fmla="*/ 0 h 141"/>
                <a:gd name="T50" fmla="*/ 304 w 541"/>
                <a:gd name="T51" fmla="*/ 18 h 141"/>
                <a:gd name="T52" fmla="*/ 316 w 541"/>
                <a:gd name="T53" fmla="*/ 71 h 141"/>
                <a:gd name="T54" fmla="*/ 296 w 541"/>
                <a:gd name="T55" fmla="*/ 133 h 141"/>
                <a:gd name="T56" fmla="*/ 240 w 541"/>
                <a:gd name="T57" fmla="*/ 126 h 141"/>
                <a:gd name="T58" fmla="*/ 244 w 541"/>
                <a:gd name="T59" fmla="*/ 71 h 141"/>
                <a:gd name="T60" fmla="*/ 271 w 541"/>
                <a:gd name="T61" fmla="*/ 127 h 141"/>
                <a:gd name="T62" fmla="*/ 299 w 541"/>
                <a:gd name="T63" fmla="*/ 71 h 141"/>
                <a:gd name="T64" fmla="*/ 271 w 541"/>
                <a:gd name="T65" fmla="*/ 14 h 141"/>
                <a:gd name="T66" fmla="*/ 244 w 541"/>
                <a:gd name="T67" fmla="*/ 71 h 141"/>
                <a:gd name="T68" fmla="*/ 427 w 541"/>
                <a:gd name="T69" fmla="*/ 138 h 141"/>
                <a:gd name="T70" fmla="*/ 338 w 541"/>
                <a:gd name="T71" fmla="*/ 127 h 141"/>
                <a:gd name="T72" fmla="*/ 371 w 541"/>
                <a:gd name="T73" fmla="*/ 88 h 141"/>
                <a:gd name="T74" fmla="*/ 410 w 541"/>
                <a:gd name="T75" fmla="*/ 38 h 141"/>
                <a:gd name="T76" fmla="*/ 384 w 541"/>
                <a:gd name="T77" fmla="*/ 14 h 141"/>
                <a:gd name="T78" fmla="*/ 357 w 541"/>
                <a:gd name="T79" fmla="*/ 42 h 141"/>
                <a:gd name="T80" fmla="*/ 353 w 541"/>
                <a:gd name="T81" fmla="*/ 11 h 141"/>
                <a:gd name="T82" fmla="*/ 415 w 541"/>
                <a:gd name="T83" fmla="*/ 11 h 141"/>
                <a:gd name="T84" fmla="*/ 424 w 541"/>
                <a:gd name="T85" fmla="*/ 55 h 141"/>
                <a:gd name="T86" fmla="*/ 386 w 541"/>
                <a:gd name="T87" fmla="*/ 96 h 141"/>
                <a:gd name="T88" fmla="*/ 360 w 541"/>
                <a:gd name="T89" fmla="*/ 122 h 141"/>
                <a:gd name="T90" fmla="*/ 476 w 541"/>
                <a:gd name="T91" fmla="*/ 64 h 141"/>
                <a:gd name="T92" fmla="*/ 456 w 541"/>
                <a:gd name="T93" fmla="*/ 36 h 141"/>
                <a:gd name="T94" fmla="*/ 495 w 541"/>
                <a:gd name="T95" fmla="*/ 0 h 141"/>
                <a:gd name="T96" fmla="*/ 535 w 541"/>
                <a:gd name="T97" fmla="*/ 36 h 141"/>
                <a:gd name="T98" fmla="*/ 515 w 541"/>
                <a:gd name="T99" fmla="*/ 64 h 141"/>
                <a:gd name="T100" fmla="*/ 541 w 541"/>
                <a:gd name="T101" fmla="*/ 99 h 141"/>
                <a:gd name="T102" fmla="*/ 495 w 541"/>
                <a:gd name="T103" fmla="*/ 141 h 141"/>
                <a:gd name="T104" fmla="*/ 450 w 541"/>
                <a:gd name="T105" fmla="*/ 99 h 141"/>
                <a:gd name="T106" fmla="*/ 476 w 541"/>
                <a:gd name="T107" fmla="*/ 64 h 141"/>
                <a:gd name="T108" fmla="*/ 479 w 541"/>
                <a:gd name="T109" fmla="*/ 51 h 141"/>
                <a:gd name="T110" fmla="*/ 512 w 541"/>
                <a:gd name="T111" fmla="*/ 51 h 141"/>
                <a:gd name="T112" fmla="*/ 511 w 541"/>
                <a:gd name="T113" fmla="*/ 21 h 141"/>
                <a:gd name="T114" fmla="*/ 479 w 541"/>
                <a:gd name="T115" fmla="*/ 20 h 141"/>
                <a:gd name="T116" fmla="*/ 468 w 541"/>
                <a:gd name="T117" fmla="*/ 99 h 141"/>
                <a:gd name="T118" fmla="*/ 481 w 541"/>
                <a:gd name="T119" fmla="*/ 123 h 141"/>
                <a:gd name="T120" fmla="*/ 516 w 541"/>
                <a:gd name="T121" fmla="*/ 119 h 141"/>
                <a:gd name="T122" fmla="*/ 515 w 541"/>
                <a:gd name="T123" fmla="*/ 79 h 141"/>
                <a:gd name="T124" fmla="*/ 475 w 541"/>
                <a:gd name="T12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1" h="141">
                  <a:moveTo>
                    <a:pt x="0" y="97"/>
                  </a:moveTo>
                  <a:lnTo>
                    <a:pt x="0" y="80"/>
                  </a:lnTo>
                  <a:lnTo>
                    <a:pt x="52" y="80"/>
                  </a:lnTo>
                  <a:lnTo>
                    <a:pt x="52" y="97"/>
                  </a:lnTo>
                  <a:lnTo>
                    <a:pt x="0" y="97"/>
                  </a:lnTo>
                  <a:close/>
                  <a:moveTo>
                    <a:pt x="92" y="64"/>
                  </a:moveTo>
                  <a:cubicBezTo>
                    <a:pt x="85" y="61"/>
                    <a:pt x="80" y="58"/>
                    <a:pt x="77" y="53"/>
                  </a:cubicBezTo>
                  <a:cubicBezTo>
                    <a:pt x="73" y="48"/>
                    <a:pt x="72" y="42"/>
                    <a:pt x="72" y="36"/>
                  </a:cubicBezTo>
                  <a:cubicBezTo>
                    <a:pt x="72" y="26"/>
                    <a:pt x="75" y="18"/>
                    <a:pt x="83" y="11"/>
                  </a:cubicBezTo>
                  <a:cubicBezTo>
                    <a:pt x="90" y="4"/>
                    <a:pt x="99" y="0"/>
                    <a:pt x="111" y="0"/>
                  </a:cubicBezTo>
                  <a:cubicBezTo>
                    <a:pt x="123" y="0"/>
                    <a:pt x="133" y="4"/>
                    <a:pt x="140" y="11"/>
                  </a:cubicBezTo>
                  <a:cubicBezTo>
                    <a:pt x="148" y="18"/>
                    <a:pt x="151" y="26"/>
                    <a:pt x="151" y="36"/>
                  </a:cubicBezTo>
                  <a:cubicBezTo>
                    <a:pt x="151" y="43"/>
                    <a:pt x="150" y="48"/>
                    <a:pt x="146" y="53"/>
                  </a:cubicBezTo>
                  <a:cubicBezTo>
                    <a:pt x="143" y="58"/>
                    <a:pt x="138" y="61"/>
                    <a:pt x="131" y="64"/>
                  </a:cubicBezTo>
                  <a:cubicBezTo>
                    <a:pt x="139" y="67"/>
                    <a:pt x="146" y="71"/>
                    <a:pt x="150" y="77"/>
                  </a:cubicBezTo>
                  <a:cubicBezTo>
                    <a:pt x="155" y="83"/>
                    <a:pt x="157" y="91"/>
                    <a:pt x="157" y="99"/>
                  </a:cubicBezTo>
                  <a:cubicBezTo>
                    <a:pt x="157" y="111"/>
                    <a:pt x="153" y="121"/>
                    <a:pt x="144" y="129"/>
                  </a:cubicBezTo>
                  <a:cubicBezTo>
                    <a:pt x="136" y="137"/>
                    <a:pt x="125" y="141"/>
                    <a:pt x="111" y="141"/>
                  </a:cubicBezTo>
                  <a:cubicBezTo>
                    <a:pt x="98" y="141"/>
                    <a:pt x="87" y="137"/>
                    <a:pt x="79" y="129"/>
                  </a:cubicBezTo>
                  <a:cubicBezTo>
                    <a:pt x="70" y="121"/>
                    <a:pt x="66" y="111"/>
                    <a:pt x="66" y="99"/>
                  </a:cubicBezTo>
                  <a:cubicBezTo>
                    <a:pt x="66" y="90"/>
                    <a:pt x="69" y="82"/>
                    <a:pt x="73" y="76"/>
                  </a:cubicBezTo>
                  <a:cubicBezTo>
                    <a:pt x="78" y="70"/>
                    <a:pt x="84" y="66"/>
                    <a:pt x="92" y="64"/>
                  </a:cubicBezTo>
                  <a:close/>
                  <a:moveTo>
                    <a:pt x="89" y="35"/>
                  </a:moveTo>
                  <a:cubicBezTo>
                    <a:pt x="89" y="42"/>
                    <a:pt x="91" y="47"/>
                    <a:pt x="95" y="51"/>
                  </a:cubicBezTo>
                  <a:cubicBezTo>
                    <a:pt x="100" y="55"/>
                    <a:pt x="105" y="57"/>
                    <a:pt x="112" y="57"/>
                  </a:cubicBezTo>
                  <a:cubicBezTo>
                    <a:pt x="118" y="57"/>
                    <a:pt x="124" y="55"/>
                    <a:pt x="128" y="51"/>
                  </a:cubicBezTo>
                  <a:cubicBezTo>
                    <a:pt x="132" y="47"/>
                    <a:pt x="134" y="42"/>
                    <a:pt x="134" y="36"/>
                  </a:cubicBezTo>
                  <a:cubicBezTo>
                    <a:pt x="134" y="30"/>
                    <a:pt x="132" y="25"/>
                    <a:pt x="127" y="21"/>
                  </a:cubicBezTo>
                  <a:cubicBezTo>
                    <a:pt x="123" y="16"/>
                    <a:pt x="118" y="14"/>
                    <a:pt x="111" y="14"/>
                  </a:cubicBezTo>
                  <a:cubicBezTo>
                    <a:pt x="105" y="14"/>
                    <a:pt x="100" y="16"/>
                    <a:pt x="95" y="20"/>
                  </a:cubicBezTo>
                  <a:cubicBezTo>
                    <a:pt x="91" y="25"/>
                    <a:pt x="89" y="30"/>
                    <a:pt x="89" y="35"/>
                  </a:cubicBezTo>
                  <a:close/>
                  <a:moveTo>
                    <a:pt x="84" y="99"/>
                  </a:moveTo>
                  <a:cubicBezTo>
                    <a:pt x="84" y="104"/>
                    <a:pt x="85" y="108"/>
                    <a:pt x="87" y="113"/>
                  </a:cubicBezTo>
                  <a:cubicBezTo>
                    <a:pt x="89" y="117"/>
                    <a:pt x="93" y="121"/>
                    <a:pt x="97" y="123"/>
                  </a:cubicBezTo>
                  <a:cubicBezTo>
                    <a:pt x="102" y="126"/>
                    <a:pt x="107" y="127"/>
                    <a:pt x="112" y="127"/>
                  </a:cubicBezTo>
                  <a:cubicBezTo>
                    <a:pt x="120" y="127"/>
                    <a:pt x="126" y="124"/>
                    <a:pt x="132" y="119"/>
                  </a:cubicBezTo>
                  <a:cubicBezTo>
                    <a:pt x="137" y="114"/>
                    <a:pt x="139" y="107"/>
                    <a:pt x="139" y="99"/>
                  </a:cubicBezTo>
                  <a:cubicBezTo>
                    <a:pt x="139" y="91"/>
                    <a:pt x="137" y="85"/>
                    <a:pt x="131" y="79"/>
                  </a:cubicBezTo>
                  <a:cubicBezTo>
                    <a:pt x="126" y="74"/>
                    <a:pt x="119" y="71"/>
                    <a:pt x="111" y="71"/>
                  </a:cubicBezTo>
                  <a:cubicBezTo>
                    <a:pt x="103" y="71"/>
                    <a:pt x="97" y="74"/>
                    <a:pt x="91" y="79"/>
                  </a:cubicBezTo>
                  <a:cubicBezTo>
                    <a:pt x="86" y="84"/>
                    <a:pt x="84" y="91"/>
                    <a:pt x="84" y="99"/>
                  </a:cubicBezTo>
                  <a:close/>
                  <a:moveTo>
                    <a:pt x="188" y="138"/>
                  </a:moveTo>
                  <a:lnTo>
                    <a:pt x="188" y="119"/>
                  </a:lnTo>
                  <a:lnTo>
                    <a:pt x="207" y="119"/>
                  </a:lnTo>
                  <a:lnTo>
                    <a:pt x="207" y="138"/>
                  </a:lnTo>
                  <a:lnTo>
                    <a:pt x="188" y="138"/>
                  </a:lnTo>
                  <a:close/>
                  <a:moveTo>
                    <a:pt x="226" y="71"/>
                  </a:moveTo>
                  <a:cubicBezTo>
                    <a:pt x="226" y="54"/>
                    <a:pt x="228" y="41"/>
                    <a:pt x="231" y="31"/>
                  </a:cubicBezTo>
                  <a:cubicBezTo>
                    <a:pt x="235" y="21"/>
                    <a:pt x="240" y="14"/>
                    <a:pt x="246" y="8"/>
                  </a:cubicBezTo>
                  <a:cubicBezTo>
                    <a:pt x="253" y="3"/>
                    <a:pt x="261" y="0"/>
                    <a:pt x="271" y="0"/>
                  </a:cubicBezTo>
                  <a:cubicBezTo>
                    <a:pt x="279" y="0"/>
                    <a:pt x="285" y="2"/>
                    <a:pt x="291" y="5"/>
                  </a:cubicBezTo>
                  <a:cubicBezTo>
                    <a:pt x="296" y="8"/>
                    <a:pt x="301" y="12"/>
                    <a:pt x="304" y="18"/>
                  </a:cubicBezTo>
                  <a:cubicBezTo>
                    <a:pt x="308" y="23"/>
                    <a:pt x="311" y="30"/>
                    <a:pt x="313" y="38"/>
                  </a:cubicBezTo>
                  <a:cubicBezTo>
                    <a:pt x="315" y="46"/>
                    <a:pt x="316" y="57"/>
                    <a:pt x="316" y="71"/>
                  </a:cubicBezTo>
                  <a:cubicBezTo>
                    <a:pt x="316" y="87"/>
                    <a:pt x="314" y="100"/>
                    <a:pt x="311" y="110"/>
                  </a:cubicBezTo>
                  <a:cubicBezTo>
                    <a:pt x="308" y="120"/>
                    <a:pt x="303" y="127"/>
                    <a:pt x="296" y="133"/>
                  </a:cubicBezTo>
                  <a:cubicBezTo>
                    <a:pt x="290" y="138"/>
                    <a:pt x="281" y="141"/>
                    <a:pt x="271" y="141"/>
                  </a:cubicBezTo>
                  <a:cubicBezTo>
                    <a:pt x="258" y="141"/>
                    <a:pt x="248" y="136"/>
                    <a:pt x="240" y="126"/>
                  </a:cubicBezTo>
                  <a:cubicBezTo>
                    <a:pt x="231" y="115"/>
                    <a:pt x="226" y="97"/>
                    <a:pt x="226" y="71"/>
                  </a:cubicBezTo>
                  <a:close/>
                  <a:moveTo>
                    <a:pt x="244" y="71"/>
                  </a:moveTo>
                  <a:cubicBezTo>
                    <a:pt x="244" y="93"/>
                    <a:pt x="246" y="108"/>
                    <a:pt x="252" y="116"/>
                  </a:cubicBezTo>
                  <a:cubicBezTo>
                    <a:pt x="257" y="123"/>
                    <a:pt x="264" y="127"/>
                    <a:pt x="271" y="127"/>
                  </a:cubicBezTo>
                  <a:cubicBezTo>
                    <a:pt x="279" y="127"/>
                    <a:pt x="286" y="123"/>
                    <a:pt x="291" y="116"/>
                  </a:cubicBezTo>
                  <a:cubicBezTo>
                    <a:pt x="296" y="108"/>
                    <a:pt x="299" y="93"/>
                    <a:pt x="299" y="71"/>
                  </a:cubicBezTo>
                  <a:cubicBezTo>
                    <a:pt x="299" y="48"/>
                    <a:pt x="296" y="33"/>
                    <a:pt x="291" y="26"/>
                  </a:cubicBezTo>
                  <a:cubicBezTo>
                    <a:pt x="286" y="18"/>
                    <a:pt x="279" y="14"/>
                    <a:pt x="271" y="14"/>
                  </a:cubicBezTo>
                  <a:cubicBezTo>
                    <a:pt x="263" y="14"/>
                    <a:pt x="257" y="18"/>
                    <a:pt x="252" y="24"/>
                  </a:cubicBezTo>
                  <a:cubicBezTo>
                    <a:pt x="247" y="33"/>
                    <a:pt x="244" y="48"/>
                    <a:pt x="244" y="71"/>
                  </a:cubicBezTo>
                  <a:close/>
                  <a:moveTo>
                    <a:pt x="427" y="122"/>
                  </a:moveTo>
                  <a:lnTo>
                    <a:pt x="427" y="138"/>
                  </a:lnTo>
                  <a:lnTo>
                    <a:pt x="336" y="138"/>
                  </a:lnTo>
                  <a:cubicBezTo>
                    <a:pt x="336" y="134"/>
                    <a:pt x="337" y="131"/>
                    <a:pt x="338" y="127"/>
                  </a:cubicBezTo>
                  <a:cubicBezTo>
                    <a:pt x="341" y="121"/>
                    <a:pt x="344" y="114"/>
                    <a:pt x="349" y="108"/>
                  </a:cubicBezTo>
                  <a:cubicBezTo>
                    <a:pt x="354" y="102"/>
                    <a:pt x="362" y="96"/>
                    <a:pt x="371" y="88"/>
                  </a:cubicBezTo>
                  <a:cubicBezTo>
                    <a:pt x="386" y="75"/>
                    <a:pt x="397" y="66"/>
                    <a:pt x="402" y="58"/>
                  </a:cubicBezTo>
                  <a:cubicBezTo>
                    <a:pt x="407" y="51"/>
                    <a:pt x="410" y="45"/>
                    <a:pt x="410" y="38"/>
                  </a:cubicBezTo>
                  <a:cubicBezTo>
                    <a:pt x="410" y="32"/>
                    <a:pt x="407" y="26"/>
                    <a:pt x="402" y="21"/>
                  </a:cubicBezTo>
                  <a:cubicBezTo>
                    <a:pt x="398" y="17"/>
                    <a:pt x="391" y="14"/>
                    <a:pt x="384" y="14"/>
                  </a:cubicBezTo>
                  <a:cubicBezTo>
                    <a:pt x="376" y="14"/>
                    <a:pt x="369" y="17"/>
                    <a:pt x="364" y="22"/>
                  </a:cubicBezTo>
                  <a:cubicBezTo>
                    <a:pt x="359" y="27"/>
                    <a:pt x="357" y="33"/>
                    <a:pt x="357" y="42"/>
                  </a:cubicBezTo>
                  <a:lnTo>
                    <a:pt x="339" y="40"/>
                  </a:lnTo>
                  <a:cubicBezTo>
                    <a:pt x="341" y="27"/>
                    <a:pt x="345" y="17"/>
                    <a:pt x="353" y="11"/>
                  </a:cubicBezTo>
                  <a:cubicBezTo>
                    <a:pt x="361" y="4"/>
                    <a:pt x="371" y="0"/>
                    <a:pt x="384" y="0"/>
                  </a:cubicBezTo>
                  <a:cubicBezTo>
                    <a:pt x="397" y="0"/>
                    <a:pt x="408" y="4"/>
                    <a:pt x="415" y="11"/>
                  </a:cubicBezTo>
                  <a:cubicBezTo>
                    <a:pt x="423" y="19"/>
                    <a:pt x="427" y="28"/>
                    <a:pt x="427" y="39"/>
                  </a:cubicBezTo>
                  <a:cubicBezTo>
                    <a:pt x="427" y="44"/>
                    <a:pt x="426" y="50"/>
                    <a:pt x="424" y="55"/>
                  </a:cubicBezTo>
                  <a:cubicBezTo>
                    <a:pt x="421" y="60"/>
                    <a:pt x="418" y="66"/>
                    <a:pt x="412" y="72"/>
                  </a:cubicBezTo>
                  <a:cubicBezTo>
                    <a:pt x="407" y="78"/>
                    <a:pt x="398" y="86"/>
                    <a:pt x="386" y="96"/>
                  </a:cubicBezTo>
                  <a:cubicBezTo>
                    <a:pt x="376" y="104"/>
                    <a:pt x="370" y="110"/>
                    <a:pt x="367" y="113"/>
                  </a:cubicBezTo>
                  <a:cubicBezTo>
                    <a:pt x="364" y="116"/>
                    <a:pt x="362" y="119"/>
                    <a:pt x="360" y="122"/>
                  </a:cubicBezTo>
                  <a:lnTo>
                    <a:pt x="427" y="122"/>
                  </a:lnTo>
                  <a:close/>
                  <a:moveTo>
                    <a:pt x="476" y="64"/>
                  </a:moveTo>
                  <a:cubicBezTo>
                    <a:pt x="469" y="61"/>
                    <a:pt x="464" y="58"/>
                    <a:pt x="461" y="53"/>
                  </a:cubicBezTo>
                  <a:cubicBezTo>
                    <a:pt x="457" y="48"/>
                    <a:pt x="456" y="42"/>
                    <a:pt x="456" y="36"/>
                  </a:cubicBezTo>
                  <a:cubicBezTo>
                    <a:pt x="456" y="26"/>
                    <a:pt x="459" y="18"/>
                    <a:pt x="467" y="11"/>
                  </a:cubicBezTo>
                  <a:cubicBezTo>
                    <a:pt x="474" y="4"/>
                    <a:pt x="483" y="0"/>
                    <a:pt x="495" y="0"/>
                  </a:cubicBezTo>
                  <a:cubicBezTo>
                    <a:pt x="507" y="0"/>
                    <a:pt x="517" y="4"/>
                    <a:pt x="524" y="11"/>
                  </a:cubicBezTo>
                  <a:cubicBezTo>
                    <a:pt x="532" y="18"/>
                    <a:pt x="535" y="26"/>
                    <a:pt x="535" y="36"/>
                  </a:cubicBezTo>
                  <a:cubicBezTo>
                    <a:pt x="535" y="43"/>
                    <a:pt x="534" y="48"/>
                    <a:pt x="530" y="53"/>
                  </a:cubicBezTo>
                  <a:cubicBezTo>
                    <a:pt x="527" y="58"/>
                    <a:pt x="522" y="61"/>
                    <a:pt x="515" y="64"/>
                  </a:cubicBezTo>
                  <a:cubicBezTo>
                    <a:pt x="523" y="67"/>
                    <a:pt x="530" y="71"/>
                    <a:pt x="534" y="77"/>
                  </a:cubicBezTo>
                  <a:cubicBezTo>
                    <a:pt x="539" y="83"/>
                    <a:pt x="541" y="91"/>
                    <a:pt x="541" y="99"/>
                  </a:cubicBezTo>
                  <a:cubicBezTo>
                    <a:pt x="541" y="111"/>
                    <a:pt x="537" y="121"/>
                    <a:pt x="528" y="129"/>
                  </a:cubicBezTo>
                  <a:cubicBezTo>
                    <a:pt x="520" y="137"/>
                    <a:pt x="509" y="141"/>
                    <a:pt x="495" y="141"/>
                  </a:cubicBezTo>
                  <a:cubicBezTo>
                    <a:pt x="482" y="141"/>
                    <a:pt x="471" y="137"/>
                    <a:pt x="463" y="129"/>
                  </a:cubicBezTo>
                  <a:cubicBezTo>
                    <a:pt x="454" y="121"/>
                    <a:pt x="450" y="111"/>
                    <a:pt x="450" y="99"/>
                  </a:cubicBezTo>
                  <a:cubicBezTo>
                    <a:pt x="450" y="90"/>
                    <a:pt x="453" y="82"/>
                    <a:pt x="457" y="76"/>
                  </a:cubicBezTo>
                  <a:cubicBezTo>
                    <a:pt x="462" y="70"/>
                    <a:pt x="468" y="66"/>
                    <a:pt x="476" y="64"/>
                  </a:cubicBezTo>
                  <a:close/>
                  <a:moveTo>
                    <a:pt x="473" y="35"/>
                  </a:moveTo>
                  <a:cubicBezTo>
                    <a:pt x="473" y="42"/>
                    <a:pt x="475" y="47"/>
                    <a:pt x="479" y="51"/>
                  </a:cubicBezTo>
                  <a:cubicBezTo>
                    <a:pt x="484" y="55"/>
                    <a:pt x="489" y="57"/>
                    <a:pt x="496" y="57"/>
                  </a:cubicBezTo>
                  <a:cubicBezTo>
                    <a:pt x="502" y="57"/>
                    <a:pt x="508" y="55"/>
                    <a:pt x="512" y="51"/>
                  </a:cubicBezTo>
                  <a:cubicBezTo>
                    <a:pt x="516" y="47"/>
                    <a:pt x="518" y="42"/>
                    <a:pt x="518" y="36"/>
                  </a:cubicBezTo>
                  <a:cubicBezTo>
                    <a:pt x="518" y="30"/>
                    <a:pt x="516" y="25"/>
                    <a:pt x="511" y="21"/>
                  </a:cubicBezTo>
                  <a:cubicBezTo>
                    <a:pt x="507" y="16"/>
                    <a:pt x="502" y="14"/>
                    <a:pt x="495" y="14"/>
                  </a:cubicBezTo>
                  <a:cubicBezTo>
                    <a:pt x="489" y="14"/>
                    <a:pt x="484" y="16"/>
                    <a:pt x="479" y="20"/>
                  </a:cubicBezTo>
                  <a:cubicBezTo>
                    <a:pt x="475" y="25"/>
                    <a:pt x="473" y="30"/>
                    <a:pt x="473" y="35"/>
                  </a:cubicBezTo>
                  <a:close/>
                  <a:moveTo>
                    <a:pt x="468" y="99"/>
                  </a:moveTo>
                  <a:cubicBezTo>
                    <a:pt x="468" y="104"/>
                    <a:pt x="469" y="108"/>
                    <a:pt x="471" y="113"/>
                  </a:cubicBezTo>
                  <a:cubicBezTo>
                    <a:pt x="473" y="117"/>
                    <a:pt x="477" y="121"/>
                    <a:pt x="481" y="123"/>
                  </a:cubicBezTo>
                  <a:cubicBezTo>
                    <a:pt x="486" y="126"/>
                    <a:pt x="491" y="127"/>
                    <a:pt x="496" y="127"/>
                  </a:cubicBezTo>
                  <a:cubicBezTo>
                    <a:pt x="504" y="127"/>
                    <a:pt x="510" y="124"/>
                    <a:pt x="516" y="119"/>
                  </a:cubicBezTo>
                  <a:cubicBezTo>
                    <a:pt x="521" y="114"/>
                    <a:pt x="523" y="107"/>
                    <a:pt x="523" y="99"/>
                  </a:cubicBezTo>
                  <a:cubicBezTo>
                    <a:pt x="523" y="91"/>
                    <a:pt x="521" y="85"/>
                    <a:pt x="515" y="79"/>
                  </a:cubicBezTo>
                  <a:cubicBezTo>
                    <a:pt x="510" y="74"/>
                    <a:pt x="503" y="71"/>
                    <a:pt x="495" y="71"/>
                  </a:cubicBezTo>
                  <a:cubicBezTo>
                    <a:pt x="487" y="71"/>
                    <a:pt x="481" y="74"/>
                    <a:pt x="475" y="79"/>
                  </a:cubicBezTo>
                  <a:cubicBezTo>
                    <a:pt x="470" y="84"/>
                    <a:pt x="468" y="91"/>
                    <a:pt x="468"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2" name="Freeform 367"/>
            <p:cNvSpPr>
              <a:spLocks noEditPoints="1"/>
            </p:cNvSpPr>
            <p:nvPr/>
          </p:nvSpPr>
          <p:spPr bwMode="auto">
            <a:xfrm>
              <a:off x="4464050" y="977900"/>
              <a:ext cx="135890" cy="64135"/>
            </a:xfrm>
            <a:custGeom>
              <a:avLst/>
              <a:gdLst>
                <a:gd name="T0" fmla="*/ 51 w 302"/>
                <a:gd name="T1" fmla="*/ 138 h 141"/>
                <a:gd name="T2" fmla="*/ 34 w 302"/>
                <a:gd name="T3" fmla="*/ 138 h 141"/>
                <a:gd name="T4" fmla="*/ 34 w 302"/>
                <a:gd name="T5" fmla="*/ 31 h 141"/>
                <a:gd name="T6" fmla="*/ 18 w 302"/>
                <a:gd name="T7" fmla="*/ 43 h 141"/>
                <a:gd name="T8" fmla="*/ 0 w 302"/>
                <a:gd name="T9" fmla="*/ 51 h 141"/>
                <a:gd name="T10" fmla="*/ 0 w 302"/>
                <a:gd name="T11" fmla="*/ 35 h 141"/>
                <a:gd name="T12" fmla="*/ 25 w 302"/>
                <a:gd name="T13" fmla="*/ 19 h 141"/>
                <a:gd name="T14" fmla="*/ 40 w 302"/>
                <a:gd name="T15" fmla="*/ 0 h 141"/>
                <a:gd name="T16" fmla="*/ 51 w 302"/>
                <a:gd name="T17" fmla="*/ 0 h 141"/>
                <a:gd name="T18" fmla="*/ 51 w 302"/>
                <a:gd name="T19" fmla="*/ 138 h 141"/>
                <a:gd name="T20" fmla="*/ 163 w 302"/>
                <a:gd name="T21" fmla="*/ 138 h 141"/>
                <a:gd name="T22" fmla="*/ 146 w 302"/>
                <a:gd name="T23" fmla="*/ 138 h 141"/>
                <a:gd name="T24" fmla="*/ 146 w 302"/>
                <a:gd name="T25" fmla="*/ 31 h 141"/>
                <a:gd name="T26" fmla="*/ 130 w 302"/>
                <a:gd name="T27" fmla="*/ 43 h 141"/>
                <a:gd name="T28" fmla="*/ 112 w 302"/>
                <a:gd name="T29" fmla="*/ 51 h 141"/>
                <a:gd name="T30" fmla="*/ 112 w 302"/>
                <a:gd name="T31" fmla="*/ 35 h 141"/>
                <a:gd name="T32" fmla="*/ 137 w 302"/>
                <a:gd name="T33" fmla="*/ 19 h 141"/>
                <a:gd name="T34" fmla="*/ 152 w 302"/>
                <a:gd name="T35" fmla="*/ 0 h 141"/>
                <a:gd name="T36" fmla="*/ 163 w 302"/>
                <a:gd name="T37" fmla="*/ 0 h 141"/>
                <a:gd name="T38" fmla="*/ 163 w 302"/>
                <a:gd name="T39" fmla="*/ 138 h 141"/>
                <a:gd name="T40" fmla="*/ 211 w 302"/>
                <a:gd name="T41" fmla="*/ 102 h 141"/>
                <a:gd name="T42" fmla="*/ 229 w 302"/>
                <a:gd name="T43" fmla="*/ 101 h 141"/>
                <a:gd name="T44" fmla="*/ 238 w 302"/>
                <a:gd name="T45" fmla="*/ 120 h 141"/>
                <a:gd name="T46" fmla="*/ 256 w 302"/>
                <a:gd name="T47" fmla="*/ 127 h 141"/>
                <a:gd name="T48" fmla="*/ 276 w 302"/>
                <a:gd name="T49" fmla="*/ 118 h 141"/>
                <a:gd name="T50" fmla="*/ 285 w 302"/>
                <a:gd name="T51" fmla="*/ 93 h 141"/>
                <a:gd name="T52" fmla="*/ 277 w 302"/>
                <a:gd name="T53" fmla="*/ 71 h 141"/>
                <a:gd name="T54" fmla="*/ 255 w 302"/>
                <a:gd name="T55" fmla="*/ 62 h 141"/>
                <a:gd name="T56" fmla="*/ 241 w 302"/>
                <a:gd name="T57" fmla="*/ 66 h 141"/>
                <a:gd name="T58" fmla="*/ 230 w 302"/>
                <a:gd name="T59" fmla="*/ 75 h 141"/>
                <a:gd name="T60" fmla="*/ 214 w 302"/>
                <a:gd name="T61" fmla="*/ 73 h 141"/>
                <a:gd name="T62" fmla="*/ 228 w 302"/>
                <a:gd name="T63" fmla="*/ 3 h 141"/>
                <a:gd name="T64" fmla="*/ 296 w 302"/>
                <a:gd name="T65" fmla="*/ 3 h 141"/>
                <a:gd name="T66" fmla="*/ 296 w 302"/>
                <a:gd name="T67" fmla="*/ 19 h 141"/>
                <a:gd name="T68" fmla="*/ 241 w 302"/>
                <a:gd name="T69" fmla="*/ 19 h 141"/>
                <a:gd name="T70" fmla="*/ 234 w 302"/>
                <a:gd name="T71" fmla="*/ 56 h 141"/>
                <a:gd name="T72" fmla="*/ 260 w 302"/>
                <a:gd name="T73" fmla="*/ 47 h 141"/>
                <a:gd name="T74" fmla="*/ 290 w 302"/>
                <a:gd name="T75" fmla="*/ 60 h 141"/>
                <a:gd name="T76" fmla="*/ 302 w 302"/>
                <a:gd name="T77" fmla="*/ 92 h 141"/>
                <a:gd name="T78" fmla="*/ 292 w 302"/>
                <a:gd name="T79" fmla="*/ 124 h 141"/>
                <a:gd name="T80" fmla="*/ 256 w 302"/>
                <a:gd name="T81" fmla="*/ 141 h 141"/>
                <a:gd name="T82" fmla="*/ 225 w 302"/>
                <a:gd name="T83" fmla="*/ 130 h 141"/>
                <a:gd name="T84" fmla="*/ 211 w 302"/>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11" y="102"/>
                  </a:moveTo>
                  <a:lnTo>
                    <a:pt x="229" y="101"/>
                  </a:lnTo>
                  <a:cubicBezTo>
                    <a:pt x="231" y="110"/>
                    <a:pt x="234" y="116"/>
                    <a:pt x="238" y="120"/>
                  </a:cubicBezTo>
                  <a:cubicBezTo>
                    <a:pt x="243" y="125"/>
                    <a:pt x="249" y="127"/>
                    <a:pt x="256" y="127"/>
                  </a:cubicBezTo>
                  <a:cubicBezTo>
                    <a:pt x="264" y="127"/>
                    <a:pt x="271" y="124"/>
                    <a:pt x="276" y="118"/>
                  </a:cubicBezTo>
                  <a:cubicBezTo>
                    <a:pt x="282" y="112"/>
                    <a:pt x="285" y="103"/>
                    <a:pt x="285" y="93"/>
                  </a:cubicBezTo>
                  <a:cubicBezTo>
                    <a:pt x="285" y="84"/>
                    <a:pt x="282" y="76"/>
                    <a:pt x="277" y="71"/>
                  </a:cubicBezTo>
                  <a:cubicBezTo>
                    <a:pt x="271" y="65"/>
                    <a:pt x="264" y="62"/>
                    <a:pt x="255" y="62"/>
                  </a:cubicBezTo>
                  <a:cubicBezTo>
                    <a:pt x="250" y="62"/>
                    <a:pt x="245" y="63"/>
                    <a:pt x="241" y="66"/>
                  </a:cubicBezTo>
                  <a:cubicBezTo>
                    <a:pt x="236" y="68"/>
                    <a:pt x="233" y="72"/>
                    <a:pt x="230" y="75"/>
                  </a:cubicBezTo>
                  <a:lnTo>
                    <a:pt x="214" y="73"/>
                  </a:lnTo>
                  <a:lnTo>
                    <a:pt x="228" y="3"/>
                  </a:lnTo>
                  <a:lnTo>
                    <a:pt x="296" y="3"/>
                  </a:lnTo>
                  <a:lnTo>
                    <a:pt x="296" y="19"/>
                  </a:lnTo>
                  <a:lnTo>
                    <a:pt x="241" y="19"/>
                  </a:lnTo>
                  <a:lnTo>
                    <a:pt x="234" y="56"/>
                  </a:lnTo>
                  <a:cubicBezTo>
                    <a:pt x="242" y="50"/>
                    <a:pt x="251" y="47"/>
                    <a:pt x="260" y="47"/>
                  </a:cubicBezTo>
                  <a:cubicBezTo>
                    <a:pt x="272" y="47"/>
                    <a:pt x="282" y="51"/>
                    <a:pt x="290" y="60"/>
                  </a:cubicBezTo>
                  <a:cubicBezTo>
                    <a:pt x="298" y="68"/>
                    <a:pt x="302" y="79"/>
                    <a:pt x="302" y="92"/>
                  </a:cubicBezTo>
                  <a:cubicBezTo>
                    <a:pt x="302" y="104"/>
                    <a:pt x="299" y="115"/>
                    <a:pt x="292" y="124"/>
                  </a:cubicBezTo>
                  <a:cubicBezTo>
                    <a:pt x="283" y="135"/>
                    <a:pt x="271" y="141"/>
                    <a:pt x="256"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3" name="Freeform 368"/>
            <p:cNvSpPr>
              <a:spLocks noEditPoints="1"/>
            </p:cNvSpPr>
            <p:nvPr/>
          </p:nvSpPr>
          <p:spPr bwMode="auto">
            <a:xfrm>
              <a:off x="5132705" y="977900"/>
              <a:ext cx="158750" cy="64135"/>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84" name="Line 369"/>
            <p:cNvCxnSpPr/>
            <p:nvPr/>
          </p:nvCxnSpPr>
          <p:spPr bwMode="auto">
            <a:xfrm>
              <a:off x="160718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5" name="Line 370"/>
            <p:cNvCxnSpPr/>
            <p:nvPr/>
          </p:nvCxnSpPr>
          <p:spPr bwMode="auto">
            <a:xfrm>
              <a:off x="2082800"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6" name="Line 371"/>
            <p:cNvCxnSpPr/>
            <p:nvPr/>
          </p:nvCxnSpPr>
          <p:spPr bwMode="auto">
            <a:xfrm>
              <a:off x="2774950"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7" name="Line 372"/>
            <p:cNvCxnSpPr/>
            <p:nvPr/>
          </p:nvCxnSpPr>
          <p:spPr bwMode="auto">
            <a:xfrm>
              <a:off x="325056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8" name="Line 373"/>
            <p:cNvCxnSpPr/>
            <p:nvPr/>
          </p:nvCxnSpPr>
          <p:spPr bwMode="auto">
            <a:xfrm>
              <a:off x="372681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9" name="Line 374"/>
            <p:cNvCxnSpPr/>
            <p:nvPr/>
          </p:nvCxnSpPr>
          <p:spPr bwMode="auto">
            <a:xfrm>
              <a:off x="4202430"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0" name="Line 375"/>
            <p:cNvCxnSpPr/>
            <p:nvPr/>
          </p:nvCxnSpPr>
          <p:spPr bwMode="auto">
            <a:xfrm>
              <a:off x="467804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1" name="Line 376"/>
            <p:cNvCxnSpPr/>
            <p:nvPr/>
          </p:nvCxnSpPr>
          <p:spPr bwMode="auto">
            <a:xfrm>
              <a:off x="36195" y="643255"/>
              <a:ext cx="5334000" cy="0"/>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2" name="Line 377"/>
            <p:cNvCxnSpPr/>
            <p:nvPr/>
          </p:nvCxnSpPr>
          <p:spPr bwMode="auto">
            <a:xfrm>
              <a:off x="1131570" y="209550"/>
              <a:ext cx="0" cy="866775"/>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3" name="Line 378"/>
            <p:cNvCxnSpPr/>
            <p:nvPr/>
          </p:nvCxnSpPr>
          <p:spPr bwMode="auto">
            <a:xfrm>
              <a:off x="36195" y="209550"/>
              <a:ext cx="5334000" cy="0"/>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4" name="Line 379"/>
            <p:cNvCxnSpPr/>
            <p:nvPr/>
          </p:nvCxnSpPr>
          <p:spPr bwMode="auto">
            <a:xfrm>
              <a:off x="5370195" y="209550"/>
              <a:ext cx="0" cy="866775"/>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5" name="Line 380"/>
            <p:cNvCxnSpPr/>
            <p:nvPr/>
          </p:nvCxnSpPr>
          <p:spPr bwMode="auto">
            <a:xfrm>
              <a:off x="36195" y="1076325"/>
              <a:ext cx="5334000" cy="0"/>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6" name="Line 381"/>
            <p:cNvCxnSpPr/>
            <p:nvPr/>
          </p:nvCxnSpPr>
          <p:spPr bwMode="auto">
            <a:xfrm>
              <a:off x="36195" y="209550"/>
              <a:ext cx="0" cy="866775"/>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97" name="キャンバス 253"/>
          <p:cNvGrpSpPr/>
          <p:nvPr/>
        </p:nvGrpSpPr>
        <p:grpSpPr>
          <a:xfrm>
            <a:off x="1459967" y="1347681"/>
            <a:ext cx="3285714" cy="1839517"/>
            <a:chOff x="0" y="0"/>
            <a:chExt cx="3896360" cy="1788795"/>
          </a:xfrm>
        </p:grpSpPr>
        <p:sp>
          <p:nvSpPr>
            <p:cNvPr id="98" name="正方形/長方形 97"/>
            <p:cNvSpPr/>
            <p:nvPr/>
          </p:nvSpPr>
          <p:spPr>
            <a:xfrm>
              <a:off x="0" y="0"/>
              <a:ext cx="3896360" cy="1788795"/>
            </a:xfrm>
            <a:prstGeom prst="rect">
              <a:avLst/>
            </a:prstGeom>
            <a:noFill/>
            <a:ln>
              <a:noFill/>
            </a:ln>
          </p:spPr>
        </p:sp>
        <p:sp>
          <p:nvSpPr>
            <p:cNvPr id="99" name="Rectangle 195"/>
            <p:cNvSpPr>
              <a:spLocks noChangeArrowheads="1"/>
            </p:cNvSpPr>
            <p:nvPr/>
          </p:nvSpPr>
          <p:spPr bwMode="auto">
            <a:xfrm>
              <a:off x="47625" y="47625"/>
              <a:ext cx="3810635"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00" name="Freeform 196"/>
            <p:cNvSpPr>
              <a:spLocks noEditPoints="1"/>
            </p:cNvSpPr>
            <p:nvPr/>
          </p:nvSpPr>
          <p:spPr bwMode="auto">
            <a:xfrm>
              <a:off x="1332230" y="74295"/>
              <a:ext cx="1224280" cy="110490"/>
            </a:xfrm>
            <a:custGeom>
              <a:avLst/>
              <a:gdLst>
                <a:gd name="T0" fmla="*/ 7 w 2056"/>
                <a:gd name="T1" fmla="*/ 88 h 186"/>
                <a:gd name="T2" fmla="*/ 101 w 2056"/>
                <a:gd name="T3" fmla="*/ 142 h 186"/>
                <a:gd name="T4" fmla="*/ 161 w 2056"/>
                <a:gd name="T5" fmla="*/ 13 h 186"/>
                <a:gd name="T6" fmla="*/ 133 w 2056"/>
                <a:gd name="T7" fmla="*/ 178 h 186"/>
                <a:gd name="T8" fmla="*/ 85 w 2056"/>
                <a:gd name="T9" fmla="*/ 58 h 186"/>
                <a:gd name="T10" fmla="*/ 70 w 2056"/>
                <a:gd name="T11" fmla="*/ 44 h 186"/>
                <a:gd name="T12" fmla="*/ 289 w 2056"/>
                <a:gd name="T13" fmla="*/ 173 h 186"/>
                <a:gd name="T14" fmla="*/ 317 w 2056"/>
                <a:gd name="T15" fmla="*/ 159 h 186"/>
                <a:gd name="T16" fmla="*/ 284 w 2056"/>
                <a:gd name="T17" fmla="*/ 10 h 186"/>
                <a:gd name="T18" fmla="*/ 249 w 2056"/>
                <a:gd name="T19" fmla="*/ 111 h 186"/>
                <a:gd name="T20" fmla="*/ 238 w 2056"/>
                <a:gd name="T21" fmla="*/ 148 h 186"/>
                <a:gd name="T22" fmla="*/ 334 w 2056"/>
                <a:gd name="T23" fmla="*/ 107 h 186"/>
                <a:gd name="T24" fmla="*/ 554 w 2056"/>
                <a:gd name="T25" fmla="*/ 64 h 186"/>
                <a:gd name="T26" fmla="*/ 522 w 2056"/>
                <a:gd name="T27" fmla="*/ 96 h 186"/>
                <a:gd name="T28" fmla="*/ 414 w 2056"/>
                <a:gd name="T29" fmla="*/ 64 h 186"/>
                <a:gd name="T30" fmla="*/ 521 w 2056"/>
                <a:gd name="T31" fmla="*/ 18 h 186"/>
                <a:gd name="T32" fmla="*/ 642 w 2056"/>
                <a:gd name="T33" fmla="*/ 145 h 186"/>
                <a:gd name="T34" fmla="*/ 645 w 2056"/>
                <a:gd name="T35" fmla="*/ 46 h 186"/>
                <a:gd name="T36" fmla="*/ 991 w 2056"/>
                <a:gd name="T37" fmla="*/ 31 h 186"/>
                <a:gd name="T38" fmla="*/ 1016 w 2056"/>
                <a:gd name="T39" fmla="*/ 6 h 186"/>
                <a:gd name="T40" fmla="*/ 978 w 2056"/>
                <a:gd name="T41" fmla="*/ 35 h 186"/>
                <a:gd name="T42" fmla="*/ 1207 w 2056"/>
                <a:gd name="T43" fmla="*/ 80 h 186"/>
                <a:gd name="T44" fmla="*/ 1153 w 2056"/>
                <a:gd name="T45" fmla="*/ 31 h 186"/>
                <a:gd name="T46" fmla="*/ 1109 w 2056"/>
                <a:gd name="T47" fmla="*/ 45 h 186"/>
                <a:gd name="T48" fmla="*/ 1250 w 2056"/>
                <a:gd name="T49" fmla="*/ 109 h 186"/>
                <a:gd name="T50" fmla="*/ 1334 w 2056"/>
                <a:gd name="T51" fmla="*/ 154 h 186"/>
                <a:gd name="T52" fmla="*/ 1323 w 2056"/>
                <a:gd name="T53" fmla="*/ 151 h 186"/>
                <a:gd name="T54" fmla="*/ 1303 w 2056"/>
                <a:gd name="T55" fmla="*/ 62 h 186"/>
                <a:gd name="T56" fmla="*/ 1530 w 2056"/>
                <a:gd name="T57" fmla="*/ 109 h 186"/>
                <a:gd name="T58" fmla="*/ 1502 w 2056"/>
                <a:gd name="T59" fmla="*/ 74 h 186"/>
                <a:gd name="T60" fmla="*/ 1482 w 2056"/>
                <a:gd name="T61" fmla="*/ 181 h 186"/>
                <a:gd name="T62" fmla="*/ 1450 w 2056"/>
                <a:gd name="T63" fmla="*/ 55 h 186"/>
                <a:gd name="T64" fmla="*/ 1492 w 2056"/>
                <a:gd name="T65" fmla="*/ 53 h 186"/>
                <a:gd name="T66" fmla="*/ 1595 w 2056"/>
                <a:gd name="T67" fmla="*/ 80 h 186"/>
                <a:gd name="T68" fmla="*/ 1608 w 2056"/>
                <a:gd name="T69" fmla="*/ 156 h 186"/>
                <a:gd name="T70" fmla="*/ 1613 w 2056"/>
                <a:gd name="T71" fmla="*/ 176 h 186"/>
                <a:gd name="T72" fmla="*/ 1513 w 2056"/>
                <a:gd name="T73" fmla="*/ 166 h 186"/>
                <a:gd name="T74" fmla="*/ 1557 w 2056"/>
                <a:gd name="T75" fmla="*/ 49 h 186"/>
                <a:gd name="T76" fmla="*/ 1594 w 2056"/>
                <a:gd name="T77" fmla="*/ 35 h 186"/>
                <a:gd name="T78" fmla="*/ 1809 w 2056"/>
                <a:gd name="T79" fmla="*/ 15 h 186"/>
                <a:gd name="T80" fmla="*/ 1778 w 2056"/>
                <a:gd name="T81" fmla="*/ 84 h 186"/>
                <a:gd name="T82" fmla="*/ 1702 w 2056"/>
                <a:gd name="T83" fmla="*/ 167 h 186"/>
                <a:gd name="T84" fmla="*/ 1702 w 2056"/>
                <a:gd name="T85" fmla="*/ 155 h 186"/>
                <a:gd name="T86" fmla="*/ 1675 w 2056"/>
                <a:gd name="T87" fmla="*/ 91 h 186"/>
                <a:gd name="T88" fmla="*/ 1661 w 2056"/>
                <a:gd name="T89" fmla="*/ 41 h 186"/>
                <a:gd name="T90" fmla="*/ 1675 w 2056"/>
                <a:gd name="T91" fmla="*/ 28 h 186"/>
                <a:gd name="T92" fmla="*/ 1897 w 2056"/>
                <a:gd name="T93" fmla="*/ 58 h 186"/>
                <a:gd name="T94" fmla="*/ 1977 w 2056"/>
                <a:gd name="T95" fmla="*/ 143 h 186"/>
                <a:gd name="T96" fmla="*/ 1870 w 2056"/>
                <a:gd name="T97" fmla="*/ 176 h 186"/>
                <a:gd name="T98" fmla="*/ 1948 w 2056"/>
                <a:gd name="T99" fmla="*/ 135 h 186"/>
                <a:gd name="T100" fmla="*/ 1999 w 2056"/>
                <a:gd name="T101" fmla="*/ 107 h 186"/>
                <a:gd name="T102" fmla="*/ 1999 w 2056"/>
                <a:gd name="T103" fmla="*/ 116 h 186"/>
                <a:gd name="T104" fmla="*/ 1926 w 2056"/>
                <a:gd name="T105" fmla="*/ 30 h 186"/>
                <a:gd name="T106" fmla="*/ 1948 w 2056"/>
                <a:gd name="T107" fmla="*/ 107 h 186"/>
                <a:gd name="T108" fmla="*/ 1926 w 2056"/>
                <a:gd name="T109" fmla="*/ 11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56" h="186">
                  <a:moveTo>
                    <a:pt x="101" y="142"/>
                  </a:moveTo>
                  <a:lnTo>
                    <a:pt x="80" y="164"/>
                  </a:lnTo>
                  <a:cubicBezTo>
                    <a:pt x="67" y="145"/>
                    <a:pt x="61" y="136"/>
                    <a:pt x="61" y="136"/>
                  </a:cubicBezTo>
                  <a:cubicBezTo>
                    <a:pt x="55" y="149"/>
                    <a:pt x="40" y="165"/>
                    <a:pt x="16" y="184"/>
                  </a:cubicBezTo>
                  <a:lnTo>
                    <a:pt x="0" y="161"/>
                  </a:lnTo>
                  <a:cubicBezTo>
                    <a:pt x="15" y="151"/>
                    <a:pt x="29" y="136"/>
                    <a:pt x="40" y="116"/>
                  </a:cubicBezTo>
                  <a:cubicBezTo>
                    <a:pt x="32" y="107"/>
                    <a:pt x="21" y="98"/>
                    <a:pt x="7" y="88"/>
                  </a:cubicBezTo>
                  <a:lnTo>
                    <a:pt x="22" y="69"/>
                  </a:lnTo>
                  <a:cubicBezTo>
                    <a:pt x="41" y="83"/>
                    <a:pt x="52" y="90"/>
                    <a:pt x="54" y="92"/>
                  </a:cubicBezTo>
                  <a:cubicBezTo>
                    <a:pt x="57" y="88"/>
                    <a:pt x="60" y="77"/>
                    <a:pt x="65" y="57"/>
                  </a:cubicBezTo>
                  <a:lnTo>
                    <a:pt x="95" y="72"/>
                  </a:lnTo>
                  <a:cubicBezTo>
                    <a:pt x="98" y="74"/>
                    <a:pt x="98" y="75"/>
                    <a:pt x="93" y="76"/>
                  </a:cubicBezTo>
                  <a:cubicBezTo>
                    <a:pt x="88" y="89"/>
                    <a:pt x="83" y="102"/>
                    <a:pt x="77" y="113"/>
                  </a:cubicBezTo>
                  <a:cubicBezTo>
                    <a:pt x="84" y="119"/>
                    <a:pt x="92" y="129"/>
                    <a:pt x="101" y="142"/>
                  </a:cubicBezTo>
                  <a:close/>
                  <a:moveTo>
                    <a:pt x="107" y="138"/>
                  </a:moveTo>
                  <a:cubicBezTo>
                    <a:pt x="101" y="123"/>
                    <a:pt x="93" y="108"/>
                    <a:pt x="84" y="96"/>
                  </a:cubicBezTo>
                  <a:lnTo>
                    <a:pt x="106" y="81"/>
                  </a:lnTo>
                  <a:cubicBezTo>
                    <a:pt x="121" y="98"/>
                    <a:pt x="131" y="112"/>
                    <a:pt x="134" y="124"/>
                  </a:cubicBezTo>
                  <a:lnTo>
                    <a:pt x="107" y="138"/>
                  </a:lnTo>
                  <a:close/>
                  <a:moveTo>
                    <a:pt x="130" y="13"/>
                  </a:moveTo>
                  <a:lnTo>
                    <a:pt x="161" y="13"/>
                  </a:lnTo>
                  <a:cubicBezTo>
                    <a:pt x="165" y="13"/>
                    <a:pt x="165" y="15"/>
                    <a:pt x="161" y="17"/>
                  </a:cubicBezTo>
                  <a:lnTo>
                    <a:pt x="161" y="55"/>
                  </a:lnTo>
                  <a:lnTo>
                    <a:pt x="182" y="55"/>
                  </a:lnTo>
                  <a:lnTo>
                    <a:pt x="182" y="70"/>
                  </a:lnTo>
                  <a:lnTo>
                    <a:pt x="161" y="70"/>
                  </a:lnTo>
                  <a:lnTo>
                    <a:pt x="161" y="166"/>
                  </a:lnTo>
                  <a:cubicBezTo>
                    <a:pt x="161" y="174"/>
                    <a:pt x="152"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69" y="12"/>
                  </a:lnTo>
                  <a:cubicBezTo>
                    <a:pt x="73" y="12"/>
                    <a:pt x="73" y="14"/>
                    <a:pt x="70" y="16"/>
                  </a:cubicBezTo>
                  <a:lnTo>
                    <a:pt x="70" y="44"/>
                  </a:lnTo>
                  <a:lnTo>
                    <a:pt x="104" y="44"/>
                  </a:lnTo>
                  <a:lnTo>
                    <a:pt x="104" y="55"/>
                  </a:lnTo>
                  <a:lnTo>
                    <a:pt x="130" y="55"/>
                  </a:lnTo>
                  <a:lnTo>
                    <a:pt x="130" y="13"/>
                  </a:lnTo>
                  <a:close/>
                  <a:moveTo>
                    <a:pt x="356" y="160"/>
                  </a:moveTo>
                  <a:cubicBezTo>
                    <a:pt x="354" y="169"/>
                    <a:pt x="343" y="173"/>
                    <a:pt x="324" y="173"/>
                  </a:cubicBezTo>
                  <a:lnTo>
                    <a:pt x="289" y="173"/>
                  </a:lnTo>
                  <a:cubicBezTo>
                    <a:pt x="280" y="173"/>
                    <a:pt x="275" y="169"/>
                    <a:pt x="275" y="160"/>
                  </a:cubicBezTo>
                  <a:lnTo>
                    <a:pt x="275" y="81"/>
                  </a:lnTo>
                  <a:lnTo>
                    <a:pt x="290" y="81"/>
                  </a:lnTo>
                  <a:cubicBezTo>
                    <a:pt x="305" y="81"/>
                    <a:pt x="310" y="82"/>
                    <a:pt x="306" y="85"/>
                  </a:cubicBezTo>
                  <a:lnTo>
                    <a:pt x="306" y="153"/>
                  </a:lnTo>
                  <a:cubicBezTo>
                    <a:pt x="306" y="157"/>
                    <a:pt x="306" y="159"/>
                    <a:pt x="306" y="159"/>
                  </a:cubicBezTo>
                  <a:lnTo>
                    <a:pt x="317" y="159"/>
                  </a:lnTo>
                  <a:cubicBezTo>
                    <a:pt x="321" y="159"/>
                    <a:pt x="323" y="158"/>
                    <a:pt x="324" y="155"/>
                  </a:cubicBezTo>
                  <a:cubicBezTo>
                    <a:pt x="326" y="151"/>
                    <a:pt x="327" y="143"/>
                    <a:pt x="328" y="130"/>
                  </a:cubicBezTo>
                  <a:lnTo>
                    <a:pt x="360" y="137"/>
                  </a:lnTo>
                  <a:cubicBezTo>
                    <a:pt x="360" y="143"/>
                    <a:pt x="358" y="150"/>
                    <a:pt x="356" y="160"/>
                  </a:cubicBezTo>
                  <a:close/>
                  <a:moveTo>
                    <a:pt x="218" y="31"/>
                  </a:moveTo>
                  <a:lnTo>
                    <a:pt x="284" y="31"/>
                  </a:lnTo>
                  <a:lnTo>
                    <a:pt x="284" y="10"/>
                  </a:lnTo>
                  <a:lnTo>
                    <a:pt x="301" y="10"/>
                  </a:lnTo>
                  <a:cubicBezTo>
                    <a:pt x="316" y="10"/>
                    <a:pt x="322" y="11"/>
                    <a:pt x="318" y="14"/>
                  </a:cubicBezTo>
                  <a:lnTo>
                    <a:pt x="318" y="31"/>
                  </a:lnTo>
                  <a:lnTo>
                    <a:pt x="384" y="31"/>
                  </a:lnTo>
                  <a:lnTo>
                    <a:pt x="384" y="46"/>
                  </a:lnTo>
                  <a:lnTo>
                    <a:pt x="249" y="46"/>
                  </a:lnTo>
                  <a:lnTo>
                    <a:pt x="249" y="111"/>
                  </a:lnTo>
                  <a:cubicBezTo>
                    <a:pt x="249" y="136"/>
                    <a:pt x="241" y="160"/>
                    <a:pt x="226" y="182"/>
                  </a:cubicBezTo>
                  <a:lnTo>
                    <a:pt x="204" y="162"/>
                  </a:lnTo>
                  <a:cubicBezTo>
                    <a:pt x="213" y="147"/>
                    <a:pt x="218" y="130"/>
                    <a:pt x="218" y="111"/>
                  </a:cubicBezTo>
                  <a:lnTo>
                    <a:pt x="218" y="31"/>
                  </a:lnTo>
                  <a:close/>
                  <a:moveTo>
                    <a:pt x="282" y="106"/>
                  </a:moveTo>
                  <a:cubicBezTo>
                    <a:pt x="278" y="126"/>
                    <a:pt x="273" y="143"/>
                    <a:pt x="267" y="158"/>
                  </a:cubicBezTo>
                  <a:lnTo>
                    <a:pt x="238" y="148"/>
                  </a:lnTo>
                  <a:cubicBezTo>
                    <a:pt x="244" y="132"/>
                    <a:pt x="249" y="114"/>
                    <a:pt x="251" y="94"/>
                  </a:cubicBezTo>
                  <a:lnTo>
                    <a:pt x="282" y="100"/>
                  </a:lnTo>
                  <a:cubicBezTo>
                    <a:pt x="285" y="101"/>
                    <a:pt x="285" y="103"/>
                    <a:pt x="282" y="106"/>
                  </a:cubicBezTo>
                  <a:close/>
                  <a:moveTo>
                    <a:pt x="355" y="91"/>
                  </a:moveTo>
                  <a:cubicBezTo>
                    <a:pt x="369" y="105"/>
                    <a:pt x="380" y="121"/>
                    <a:pt x="390" y="139"/>
                  </a:cubicBezTo>
                  <a:lnTo>
                    <a:pt x="362" y="159"/>
                  </a:lnTo>
                  <a:cubicBezTo>
                    <a:pt x="353" y="137"/>
                    <a:pt x="344" y="120"/>
                    <a:pt x="334" y="107"/>
                  </a:cubicBezTo>
                  <a:lnTo>
                    <a:pt x="355" y="91"/>
                  </a:lnTo>
                  <a:close/>
                  <a:moveTo>
                    <a:pt x="304" y="46"/>
                  </a:moveTo>
                  <a:cubicBezTo>
                    <a:pt x="319" y="58"/>
                    <a:pt x="331" y="70"/>
                    <a:pt x="341" y="80"/>
                  </a:cubicBezTo>
                  <a:lnTo>
                    <a:pt x="317" y="102"/>
                  </a:lnTo>
                  <a:cubicBezTo>
                    <a:pt x="307" y="87"/>
                    <a:pt x="297" y="74"/>
                    <a:pt x="285" y="64"/>
                  </a:cubicBezTo>
                  <a:lnTo>
                    <a:pt x="304" y="46"/>
                  </a:lnTo>
                  <a:close/>
                  <a:moveTo>
                    <a:pt x="554" y="64"/>
                  </a:moveTo>
                  <a:lnTo>
                    <a:pt x="598" y="64"/>
                  </a:lnTo>
                  <a:lnTo>
                    <a:pt x="598" y="80"/>
                  </a:lnTo>
                  <a:lnTo>
                    <a:pt x="555" y="80"/>
                  </a:lnTo>
                  <a:lnTo>
                    <a:pt x="555" y="94"/>
                  </a:lnTo>
                  <a:cubicBezTo>
                    <a:pt x="555" y="132"/>
                    <a:pt x="531" y="160"/>
                    <a:pt x="484" y="179"/>
                  </a:cubicBezTo>
                  <a:lnTo>
                    <a:pt x="468" y="161"/>
                  </a:lnTo>
                  <a:cubicBezTo>
                    <a:pt x="504" y="149"/>
                    <a:pt x="522" y="127"/>
                    <a:pt x="522" y="96"/>
                  </a:cubicBezTo>
                  <a:lnTo>
                    <a:pt x="522" y="80"/>
                  </a:lnTo>
                  <a:lnTo>
                    <a:pt x="488" y="80"/>
                  </a:lnTo>
                  <a:lnTo>
                    <a:pt x="489" y="118"/>
                  </a:lnTo>
                  <a:lnTo>
                    <a:pt x="456" y="118"/>
                  </a:lnTo>
                  <a:lnTo>
                    <a:pt x="456" y="80"/>
                  </a:lnTo>
                  <a:lnTo>
                    <a:pt x="414" y="80"/>
                  </a:lnTo>
                  <a:lnTo>
                    <a:pt x="414" y="64"/>
                  </a:lnTo>
                  <a:lnTo>
                    <a:pt x="456" y="64"/>
                  </a:lnTo>
                  <a:lnTo>
                    <a:pt x="455" y="24"/>
                  </a:lnTo>
                  <a:lnTo>
                    <a:pt x="487" y="24"/>
                  </a:lnTo>
                  <a:cubicBezTo>
                    <a:pt x="492" y="24"/>
                    <a:pt x="492" y="27"/>
                    <a:pt x="487" y="31"/>
                  </a:cubicBezTo>
                  <a:lnTo>
                    <a:pt x="488" y="64"/>
                  </a:lnTo>
                  <a:lnTo>
                    <a:pt x="521" y="64"/>
                  </a:lnTo>
                  <a:lnTo>
                    <a:pt x="521" y="18"/>
                  </a:lnTo>
                  <a:lnTo>
                    <a:pt x="553" y="18"/>
                  </a:lnTo>
                  <a:cubicBezTo>
                    <a:pt x="558" y="18"/>
                    <a:pt x="559" y="21"/>
                    <a:pt x="554" y="25"/>
                  </a:cubicBezTo>
                  <a:lnTo>
                    <a:pt x="554" y="64"/>
                  </a:lnTo>
                  <a:close/>
                  <a:moveTo>
                    <a:pt x="805" y="76"/>
                  </a:moveTo>
                  <a:cubicBezTo>
                    <a:pt x="778" y="131"/>
                    <a:pt x="734" y="160"/>
                    <a:pt x="671" y="163"/>
                  </a:cubicBezTo>
                  <a:cubicBezTo>
                    <a:pt x="662" y="179"/>
                    <a:pt x="654" y="179"/>
                    <a:pt x="648" y="165"/>
                  </a:cubicBezTo>
                  <a:lnTo>
                    <a:pt x="642" y="145"/>
                  </a:lnTo>
                  <a:cubicBezTo>
                    <a:pt x="707" y="144"/>
                    <a:pt x="752" y="114"/>
                    <a:pt x="777" y="57"/>
                  </a:cubicBezTo>
                  <a:lnTo>
                    <a:pt x="805" y="76"/>
                  </a:lnTo>
                  <a:close/>
                  <a:moveTo>
                    <a:pt x="645" y="46"/>
                  </a:moveTo>
                  <a:lnTo>
                    <a:pt x="663" y="23"/>
                  </a:lnTo>
                  <a:cubicBezTo>
                    <a:pt x="681" y="34"/>
                    <a:pt x="697" y="47"/>
                    <a:pt x="713" y="62"/>
                  </a:cubicBezTo>
                  <a:lnTo>
                    <a:pt x="691" y="84"/>
                  </a:lnTo>
                  <a:cubicBezTo>
                    <a:pt x="672" y="67"/>
                    <a:pt x="657" y="54"/>
                    <a:pt x="645" y="46"/>
                  </a:cubicBezTo>
                  <a:close/>
                  <a:moveTo>
                    <a:pt x="995" y="31"/>
                  </a:moveTo>
                  <a:cubicBezTo>
                    <a:pt x="997" y="28"/>
                    <a:pt x="998" y="25"/>
                    <a:pt x="998" y="21"/>
                  </a:cubicBezTo>
                  <a:cubicBezTo>
                    <a:pt x="998" y="17"/>
                    <a:pt x="997" y="14"/>
                    <a:pt x="995" y="11"/>
                  </a:cubicBezTo>
                  <a:cubicBezTo>
                    <a:pt x="992" y="9"/>
                    <a:pt x="989" y="7"/>
                    <a:pt x="985" y="7"/>
                  </a:cubicBezTo>
                  <a:cubicBezTo>
                    <a:pt x="985" y="7"/>
                    <a:pt x="985" y="9"/>
                    <a:pt x="985" y="11"/>
                  </a:cubicBezTo>
                  <a:cubicBezTo>
                    <a:pt x="986" y="14"/>
                    <a:pt x="986" y="17"/>
                    <a:pt x="986" y="21"/>
                  </a:cubicBezTo>
                  <a:cubicBezTo>
                    <a:pt x="986" y="25"/>
                    <a:pt x="988" y="28"/>
                    <a:pt x="991" y="31"/>
                  </a:cubicBezTo>
                  <a:cubicBezTo>
                    <a:pt x="994" y="33"/>
                    <a:pt x="995" y="34"/>
                    <a:pt x="995" y="34"/>
                  </a:cubicBezTo>
                  <a:cubicBezTo>
                    <a:pt x="992" y="34"/>
                    <a:pt x="992" y="33"/>
                    <a:pt x="995" y="31"/>
                  </a:cubicBezTo>
                  <a:close/>
                  <a:moveTo>
                    <a:pt x="970" y="36"/>
                  </a:moveTo>
                  <a:cubicBezTo>
                    <a:pt x="966" y="32"/>
                    <a:pt x="964" y="27"/>
                    <a:pt x="964" y="21"/>
                  </a:cubicBezTo>
                  <a:cubicBezTo>
                    <a:pt x="964" y="15"/>
                    <a:pt x="966" y="10"/>
                    <a:pt x="970" y="6"/>
                  </a:cubicBezTo>
                  <a:cubicBezTo>
                    <a:pt x="974" y="2"/>
                    <a:pt x="979" y="0"/>
                    <a:pt x="985" y="0"/>
                  </a:cubicBezTo>
                  <a:cubicBezTo>
                    <a:pt x="1002" y="0"/>
                    <a:pt x="1012" y="2"/>
                    <a:pt x="1016" y="6"/>
                  </a:cubicBezTo>
                  <a:cubicBezTo>
                    <a:pt x="1020" y="10"/>
                    <a:pt x="1022" y="15"/>
                    <a:pt x="1022" y="21"/>
                  </a:cubicBezTo>
                  <a:cubicBezTo>
                    <a:pt x="1022" y="27"/>
                    <a:pt x="1020" y="32"/>
                    <a:pt x="1016" y="36"/>
                  </a:cubicBezTo>
                  <a:cubicBezTo>
                    <a:pt x="1012" y="40"/>
                    <a:pt x="1002" y="42"/>
                    <a:pt x="985" y="42"/>
                  </a:cubicBezTo>
                  <a:cubicBezTo>
                    <a:pt x="979" y="42"/>
                    <a:pt x="974" y="40"/>
                    <a:pt x="970" y="36"/>
                  </a:cubicBezTo>
                  <a:close/>
                  <a:moveTo>
                    <a:pt x="851" y="52"/>
                  </a:moveTo>
                  <a:lnTo>
                    <a:pt x="851" y="35"/>
                  </a:lnTo>
                  <a:lnTo>
                    <a:pt x="978" y="35"/>
                  </a:lnTo>
                  <a:lnTo>
                    <a:pt x="997" y="49"/>
                  </a:lnTo>
                  <a:cubicBezTo>
                    <a:pt x="995" y="110"/>
                    <a:pt x="956" y="151"/>
                    <a:pt x="881" y="171"/>
                  </a:cubicBezTo>
                  <a:lnTo>
                    <a:pt x="865" y="151"/>
                  </a:lnTo>
                  <a:cubicBezTo>
                    <a:pt x="927" y="137"/>
                    <a:pt x="960" y="104"/>
                    <a:pt x="963" y="52"/>
                  </a:cubicBezTo>
                  <a:lnTo>
                    <a:pt x="851" y="52"/>
                  </a:lnTo>
                  <a:close/>
                  <a:moveTo>
                    <a:pt x="1154" y="137"/>
                  </a:moveTo>
                  <a:cubicBezTo>
                    <a:pt x="1166" y="132"/>
                    <a:pt x="1184" y="113"/>
                    <a:pt x="1207" y="80"/>
                  </a:cubicBezTo>
                  <a:lnTo>
                    <a:pt x="1226" y="105"/>
                  </a:lnTo>
                  <a:cubicBezTo>
                    <a:pt x="1207" y="131"/>
                    <a:pt x="1183" y="150"/>
                    <a:pt x="1154" y="161"/>
                  </a:cubicBezTo>
                  <a:lnTo>
                    <a:pt x="1138" y="169"/>
                  </a:lnTo>
                  <a:lnTo>
                    <a:pt x="1120" y="155"/>
                  </a:lnTo>
                  <a:lnTo>
                    <a:pt x="1122" y="151"/>
                  </a:lnTo>
                  <a:lnTo>
                    <a:pt x="1122" y="31"/>
                  </a:lnTo>
                  <a:lnTo>
                    <a:pt x="1153" y="31"/>
                  </a:lnTo>
                  <a:cubicBezTo>
                    <a:pt x="1158" y="32"/>
                    <a:pt x="1158" y="34"/>
                    <a:pt x="1154" y="37"/>
                  </a:cubicBezTo>
                  <a:lnTo>
                    <a:pt x="1154" y="137"/>
                  </a:lnTo>
                  <a:close/>
                  <a:moveTo>
                    <a:pt x="1038" y="162"/>
                  </a:moveTo>
                  <a:cubicBezTo>
                    <a:pt x="1063" y="138"/>
                    <a:pt x="1076" y="108"/>
                    <a:pt x="1076" y="73"/>
                  </a:cubicBezTo>
                  <a:lnTo>
                    <a:pt x="1076" y="39"/>
                  </a:lnTo>
                  <a:lnTo>
                    <a:pt x="1108" y="39"/>
                  </a:lnTo>
                  <a:cubicBezTo>
                    <a:pt x="1112" y="40"/>
                    <a:pt x="1113" y="42"/>
                    <a:pt x="1109" y="45"/>
                  </a:cubicBezTo>
                  <a:lnTo>
                    <a:pt x="1109" y="72"/>
                  </a:lnTo>
                  <a:cubicBezTo>
                    <a:pt x="1109" y="114"/>
                    <a:pt x="1094" y="149"/>
                    <a:pt x="1063" y="178"/>
                  </a:cubicBezTo>
                  <a:lnTo>
                    <a:pt x="1038" y="162"/>
                  </a:lnTo>
                  <a:close/>
                  <a:moveTo>
                    <a:pt x="1323" y="151"/>
                  </a:moveTo>
                  <a:cubicBezTo>
                    <a:pt x="1317" y="157"/>
                    <a:pt x="1305" y="160"/>
                    <a:pt x="1287" y="160"/>
                  </a:cubicBezTo>
                  <a:cubicBezTo>
                    <a:pt x="1279" y="160"/>
                    <a:pt x="1273" y="158"/>
                    <a:pt x="1268" y="154"/>
                  </a:cubicBezTo>
                  <a:cubicBezTo>
                    <a:pt x="1256" y="142"/>
                    <a:pt x="1250" y="127"/>
                    <a:pt x="1250" y="109"/>
                  </a:cubicBezTo>
                  <a:cubicBezTo>
                    <a:pt x="1250" y="87"/>
                    <a:pt x="1258" y="68"/>
                    <a:pt x="1273" y="52"/>
                  </a:cubicBezTo>
                  <a:cubicBezTo>
                    <a:pt x="1290" y="35"/>
                    <a:pt x="1311" y="27"/>
                    <a:pt x="1336" y="27"/>
                  </a:cubicBezTo>
                  <a:cubicBezTo>
                    <a:pt x="1368" y="27"/>
                    <a:pt x="1391" y="33"/>
                    <a:pt x="1403" y="46"/>
                  </a:cubicBezTo>
                  <a:cubicBezTo>
                    <a:pt x="1417" y="60"/>
                    <a:pt x="1424" y="76"/>
                    <a:pt x="1424" y="95"/>
                  </a:cubicBezTo>
                  <a:cubicBezTo>
                    <a:pt x="1424" y="116"/>
                    <a:pt x="1418" y="132"/>
                    <a:pt x="1405" y="145"/>
                  </a:cubicBezTo>
                  <a:cubicBezTo>
                    <a:pt x="1396" y="154"/>
                    <a:pt x="1380" y="164"/>
                    <a:pt x="1355" y="175"/>
                  </a:cubicBezTo>
                  <a:lnTo>
                    <a:pt x="1334" y="154"/>
                  </a:lnTo>
                  <a:cubicBezTo>
                    <a:pt x="1352" y="149"/>
                    <a:pt x="1365" y="141"/>
                    <a:pt x="1375" y="131"/>
                  </a:cubicBezTo>
                  <a:cubicBezTo>
                    <a:pt x="1385" y="122"/>
                    <a:pt x="1390" y="110"/>
                    <a:pt x="1390" y="97"/>
                  </a:cubicBezTo>
                  <a:cubicBezTo>
                    <a:pt x="1390" y="81"/>
                    <a:pt x="1384" y="67"/>
                    <a:pt x="1374" y="57"/>
                  </a:cubicBezTo>
                  <a:cubicBezTo>
                    <a:pt x="1364" y="47"/>
                    <a:pt x="1353" y="42"/>
                    <a:pt x="1340" y="43"/>
                  </a:cubicBezTo>
                  <a:lnTo>
                    <a:pt x="1354" y="49"/>
                  </a:lnTo>
                  <a:cubicBezTo>
                    <a:pt x="1360" y="52"/>
                    <a:pt x="1360" y="55"/>
                    <a:pt x="1354" y="58"/>
                  </a:cubicBezTo>
                  <a:cubicBezTo>
                    <a:pt x="1345" y="108"/>
                    <a:pt x="1335" y="139"/>
                    <a:pt x="1323" y="151"/>
                  </a:cubicBezTo>
                  <a:close/>
                  <a:moveTo>
                    <a:pt x="1303" y="62"/>
                  </a:moveTo>
                  <a:cubicBezTo>
                    <a:pt x="1290" y="75"/>
                    <a:pt x="1283" y="91"/>
                    <a:pt x="1283" y="110"/>
                  </a:cubicBezTo>
                  <a:cubicBezTo>
                    <a:pt x="1283" y="122"/>
                    <a:pt x="1287" y="131"/>
                    <a:pt x="1295" y="139"/>
                  </a:cubicBezTo>
                  <a:cubicBezTo>
                    <a:pt x="1296" y="140"/>
                    <a:pt x="1297" y="141"/>
                    <a:pt x="1297" y="141"/>
                  </a:cubicBezTo>
                  <a:cubicBezTo>
                    <a:pt x="1297" y="141"/>
                    <a:pt x="1297" y="139"/>
                    <a:pt x="1297" y="136"/>
                  </a:cubicBezTo>
                  <a:cubicBezTo>
                    <a:pt x="1307" y="124"/>
                    <a:pt x="1315" y="95"/>
                    <a:pt x="1320" y="47"/>
                  </a:cubicBezTo>
                  <a:cubicBezTo>
                    <a:pt x="1318" y="48"/>
                    <a:pt x="1312" y="53"/>
                    <a:pt x="1303" y="62"/>
                  </a:cubicBezTo>
                  <a:close/>
                  <a:moveTo>
                    <a:pt x="1452" y="160"/>
                  </a:moveTo>
                  <a:cubicBezTo>
                    <a:pt x="1456" y="145"/>
                    <a:pt x="1458" y="129"/>
                    <a:pt x="1458" y="113"/>
                  </a:cubicBezTo>
                  <a:lnTo>
                    <a:pt x="1491" y="116"/>
                  </a:lnTo>
                  <a:cubicBezTo>
                    <a:pt x="1493" y="118"/>
                    <a:pt x="1493" y="119"/>
                    <a:pt x="1489" y="121"/>
                  </a:cubicBezTo>
                  <a:cubicBezTo>
                    <a:pt x="1489" y="135"/>
                    <a:pt x="1485" y="153"/>
                    <a:pt x="1479" y="173"/>
                  </a:cubicBezTo>
                  <a:lnTo>
                    <a:pt x="1452" y="160"/>
                  </a:lnTo>
                  <a:close/>
                  <a:moveTo>
                    <a:pt x="1530" y="109"/>
                  </a:moveTo>
                  <a:cubicBezTo>
                    <a:pt x="1536" y="120"/>
                    <a:pt x="1540" y="133"/>
                    <a:pt x="1542" y="148"/>
                  </a:cubicBezTo>
                  <a:lnTo>
                    <a:pt x="1511" y="156"/>
                  </a:lnTo>
                  <a:cubicBezTo>
                    <a:pt x="1509" y="138"/>
                    <a:pt x="1506" y="123"/>
                    <a:pt x="1502" y="114"/>
                  </a:cubicBezTo>
                  <a:lnTo>
                    <a:pt x="1530" y="109"/>
                  </a:lnTo>
                  <a:close/>
                  <a:moveTo>
                    <a:pt x="1499" y="87"/>
                  </a:moveTo>
                  <a:lnTo>
                    <a:pt x="1508" y="86"/>
                  </a:lnTo>
                  <a:lnTo>
                    <a:pt x="1502" y="74"/>
                  </a:lnTo>
                  <a:lnTo>
                    <a:pt x="1525" y="62"/>
                  </a:lnTo>
                  <a:cubicBezTo>
                    <a:pt x="1537" y="79"/>
                    <a:pt x="1544" y="91"/>
                    <a:pt x="1547" y="100"/>
                  </a:cubicBezTo>
                  <a:lnTo>
                    <a:pt x="1519" y="112"/>
                  </a:lnTo>
                  <a:lnTo>
                    <a:pt x="1514" y="100"/>
                  </a:lnTo>
                  <a:lnTo>
                    <a:pt x="1513" y="100"/>
                  </a:lnTo>
                  <a:lnTo>
                    <a:pt x="1513" y="181"/>
                  </a:lnTo>
                  <a:lnTo>
                    <a:pt x="1482" y="181"/>
                  </a:lnTo>
                  <a:lnTo>
                    <a:pt x="1482" y="103"/>
                  </a:lnTo>
                  <a:lnTo>
                    <a:pt x="1473" y="103"/>
                  </a:lnTo>
                  <a:cubicBezTo>
                    <a:pt x="1469" y="114"/>
                    <a:pt x="1462" y="115"/>
                    <a:pt x="1453" y="106"/>
                  </a:cubicBezTo>
                  <a:lnTo>
                    <a:pt x="1450" y="89"/>
                  </a:lnTo>
                  <a:lnTo>
                    <a:pt x="1466" y="88"/>
                  </a:lnTo>
                  <a:lnTo>
                    <a:pt x="1478" y="74"/>
                  </a:lnTo>
                  <a:cubicBezTo>
                    <a:pt x="1469" y="68"/>
                    <a:pt x="1460" y="61"/>
                    <a:pt x="1450" y="55"/>
                  </a:cubicBezTo>
                  <a:lnTo>
                    <a:pt x="1464" y="36"/>
                  </a:lnTo>
                  <a:lnTo>
                    <a:pt x="1469" y="39"/>
                  </a:lnTo>
                  <a:lnTo>
                    <a:pt x="1492" y="2"/>
                  </a:lnTo>
                  <a:lnTo>
                    <a:pt x="1517" y="16"/>
                  </a:lnTo>
                  <a:cubicBezTo>
                    <a:pt x="1520" y="18"/>
                    <a:pt x="1520" y="20"/>
                    <a:pt x="1515" y="20"/>
                  </a:cubicBezTo>
                  <a:lnTo>
                    <a:pt x="1492" y="53"/>
                  </a:lnTo>
                  <a:lnTo>
                    <a:pt x="1492" y="53"/>
                  </a:lnTo>
                  <a:lnTo>
                    <a:pt x="1512" y="24"/>
                  </a:lnTo>
                  <a:lnTo>
                    <a:pt x="1534" y="39"/>
                  </a:lnTo>
                  <a:cubicBezTo>
                    <a:pt x="1538" y="41"/>
                    <a:pt x="1538" y="43"/>
                    <a:pt x="1533" y="43"/>
                  </a:cubicBezTo>
                  <a:lnTo>
                    <a:pt x="1499" y="87"/>
                  </a:lnTo>
                  <a:close/>
                  <a:moveTo>
                    <a:pt x="1590" y="49"/>
                  </a:moveTo>
                  <a:lnTo>
                    <a:pt x="1572" y="81"/>
                  </a:lnTo>
                  <a:lnTo>
                    <a:pt x="1595" y="80"/>
                  </a:lnTo>
                  <a:cubicBezTo>
                    <a:pt x="1592" y="76"/>
                    <a:pt x="1588" y="71"/>
                    <a:pt x="1583" y="66"/>
                  </a:cubicBezTo>
                  <a:lnTo>
                    <a:pt x="1603" y="50"/>
                  </a:lnTo>
                  <a:cubicBezTo>
                    <a:pt x="1619" y="65"/>
                    <a:pt x="1631" y="79"/>
                    <a:pt x="1638" y="91"/>
                  </a:cubicBezTo>
                  <a:lnTo>
                    <a:pt x="1613" y="108"/>
                  </a:lnTo>
                  <a:lnTo>
                    <a:pt x="1604" y="94"/>
                  </a:lnTo>
                  <a:lnTo>
                    <a:pt x="1608" y="94"/>
                  </a:lnTo>
                  <a:lnTo>
                    <a:pt x="1608" y="156"/>
                  </a:lnTo>
                  <a:cubicBezTo>
                    <a:pt x="1608" y="160"/>
                    <a:pt x="1608" y="162"/>
                    <a:pt x="1610" y="162"/>
                  </a:cubicBezTo>
                  <a:lnTo>
                    <a:pt x="1610" y="162"/>
                  </a:lnTo>
                  <a:cubicBezTo>
                    <a:pt x="1610" y="162"/>
                    <a:pt x="1611" y="160"/>
                    <a:pt x="1611" y="155"/>
                  </a:cubicBezTo>
                  <a:lnTo>
                    <a:pt x="1612" y="139"/>
                  </a:lnTo>
                  <a:lnTo>
                    <a:pt x="1643" y="148"/>
                  </a:lnTo>
                  <a:lnTo>
                    <a:pt x="1641" y="161"/>
                  </a:lnTo>
                  <a:cubicBezTo>
                    <a:pt x="1640" y="171"/>
                    <a:pt x="1631" y="176"/>
                    <a:pt x="1613" y="176"/>
                  </a:cubicBezTo>
                  <a:lnTo>
                    <a:pt x="1592" y="176"/>
                  </a:lnTo>
                  <a:cubicBezTo>
                    <a:pt x="1583" y="176"/>
                    <a:pt x="1579" y="172"/>
                    <a:pt x="1579" y="163"/>
                  </a:cubicBezTo>
                  <a:lnTo>
                    <a:pt x="1579" y="95"/>
                  </a:lnTo>
                  <a:lnTo>
                    <a:pt x="1577" y="95"/>
                  </a:lnTo>
                  <a:lnTo>
                    <a:pt x="1577" y="127"/>
                  </a:lnTo>
                  <a:cubicBezTo>
                    <a:pt x="1577" y="157"/>
                    <a:pt x="1558" y="176"/>
                    <a:pt x="1520" y="186"/>
                  </a:cubicBezTo>
                  <a:lnTo>
                    <a:pt x="1513" y="166"/>
                  </a:lnTo>
                  <a:cubicBezTo>
                    <a:pt x="1535" y="162"/>
                    <a:pt x="1546" y="149"/>
                    <a:pt x="1546" y="127"/>
                  </a:cubicBezTo>
                  <a:lnTo>
                    <a:pt x="1546" y="97"/>
                  </a:lnTo>
                  <a:lnTo>
                    <a:pt x="1546" y="97"/>
                  </a:lnTo>
                  <a:cubicBezTo>
                    <a:pt x="1546" y="108"/>
                    <a:pt x="1542" y="108"/>
                    <a:pt x="1534" y="99"/>
                  </a:cubicBezTo>
                  <a:lnTo>
                    <a:pt x="1530" y="82"/>
                  </a:lnTo>
                  <a:lnTo>
                    <a:pt x="1542" y="82"/>
                  </a:lnTo>
                  <a:lnTo>
                    <a:pt x="1557" y="49"/>
                  </a:lnTo>
                  <a:lnTo>
                    <a:pt x="1528" y="49"/>
                  </a:lnTo>
                  <a:lnTo>
                    <a:pt x="1528" y="35"/>
                  </a:lnTo>
                  <a:lnTo>
                    <a:pt x="1563" y="35"/>
                  </a:lnTo>
                  <a:lnTo>
                    <a:pt x="1563" y="8"/>
                  </a:lnTo>
                  <a:lnTo>
                    <a:pt x="1593" y="8"/>
                  </a:lnTo>
                  <a:cubicBezTo>
                    <a:pt x="1597" y="9"/>
                    <a:pt x="1598" y="10"/>
                    <a:pt x="1594" y="13"/>
                  </a:cubicBezTo>
                  <a:lnTo>
                    <a:pt x="1594" y="35"/>
                  </a:lnTo>
                  <a:lnTo>
                    <a:pt x="1637" y="35"/>
                  </a:lnTo>
                  <a:lnTo>
                    <a:pt x="1637" y="49"/>
                  </a:lnTo>
                  <a:lnTo>
                    <a:pt x="1590" y="49"/>
                  </a:lnTo>
                  <a:close/>
                  <a:moveTo>
                    <a:pt x="1778" y="70"/>
                  </a:moveTo>
                  <a:lnTo>
                    <a:pt x="1778" y="10"/>
                  </a:lnTo>
                  <a:lnTo>
                    <a:pt x="1808" y="10"/>
                  </a:lnTo>
                  <a:cubicBezTo>
                    <a:pt x="1813" y="11"/>
                    <a:pt x="1813" y="12"/>
                    <a:pt x="1809" y="15"/>
                  </a:cubicBezTo>
                  <a:lnTo>
                    <a:pt x="1809" y="70"/>
                  </a:lnTo>
                  <a:lnTo>
                    <a:pt x="1847" y="70"/>
                  </a:lnTo>
                  <a:lnTo>
                    <a:pt x="1847" y="84"/>
                  </a:lnTo>
                  <a:lnTo>
                    <a:pt x="1809" y="84"/>
                  </a:lnTo>
                  <a:lnTo>
                    <a:pt x="1809" y="177"/>
                  </a:lnTo>
                  <a:lnTo>
                    <a:pt x="1778" y="177"/>
                  </a:lnTo>
                  <a:lnTo>
                    <a:pt x="1778" y="84"/>
                  </a:lnTo>
                  <a:lnTo>
                    <a:pt x="1737" y="84"/>
                  </a:lnTo>
                  <a:lnTo>
                    <a:pt x="1737" y="70"/>
                  </a:lnTo>
                  <a:lnTo>
                    <a:pt x="1778" y="70"/>
                  </a:lnTo>
                  <a:close/>
                  <a:moveTo>
                    <a:pt x="1747" y="175"/>
                  </a:moveTo>
                  <a:lnTo>
                    <a:pt x="1716" y="175"/>
                  </a:lnTo>
                  <a:lnTo>
                    <a:pt x="1716" y="167"/>
                  </a:lnTo>
                  <a:lnTo>
                    <a:pt x="1702" y="167"/>
                  </a:lnTo>
                  <a:lnTo>
                    <a:pt x="1702" y="178"/>
                  </a:lnTo>
                  <a:lnTo>
                    <a:pt x="1671" y="178"/>
                  </a:lnTo>
                  <a:lnTo>
                    <a:pt x="1671" y="116"/>
                  </a:lnTo>
                  <a:lnTo>
                    <a:pt x="1747" y="116"/>
                  </a:lnTo>
                  <a:lnTo>
                    <a:pt x="1747" y="175"/>
                  </a:lnTo>
                  <a:close/>
                  <a:moveTo>
                    <a:pt x="1702" y="128"/>
                  </a:moveTo>
                  <a:lnTo>
                    <a:pt x="1702" y="155"/>
                  </a:lnTo>
                  <a:lnTo>
                    <a:pt x="1716" y="155"/>
                  </a:lnTo>
                  <a:lnTo>
                    <a:pt x="1716" y="128"/>
                  </a:lnTo>
                  <a:lnTo>
                    <a:pt x="1702" y="128"/>
                  </a:lnTo>
                  <a:close/>
                  <a:moveTo>
                    <a:pt x="1743" y="91"/>
                  </a:moveTo>
                  <a:lnTo>
                    <a:pt x="1743" y="105"/>
                  </a:lnTo>
                  <a:lnTo>
                    <a:pt x="1675" y="105"/>
                  </a:lnTo>
                  <a:lnTo>
                    <a:pt x="1675" y="91"/>
                  </a:lnTo>
                  <a:lnTo>
                    <a:pt x="1743" y="91"/>
                  </a:lnTo>
                  <a:close/>
                  <a:moveTo>
                    <a:pt x="1675" y="66"/>
                  </a:moveTo>
                  <a:lnTo>
                    <a:pt x="1743" y="66"/>
                  </a:lnTo>
                  <a:lnTo>
                    <a:pt x="1743" y="80"/>
                  </a:lnTo>
                  <a:lnTo>
                    <a:pt x="1675" y="80"/>
                  </a:lnTo>
                  <a:lnTo>
                    <a:pt x="1675" y="66"/>
                  </a:lnTo>
                  <a:close/>
                  <a:moveTo>
                    <a:pt x="1661" y="41"/>
                  </a:moveTo>
                  <a:lnTo>
                    <a:pt x="1756" y="41"/>
                  </a:lnTo>
                  <a:lnTo>
                    <a:pt x="1756" y="55"/>
                  </a:lnTo>
                  <a:lnTo>
                    <a:pt x="1661" y="55"/>
                  </a:lnTo>
                  <a:lnTo>
                    <a:pt x="1661" y="41"/>
                  </a:lnTo>
                  <a:close/>
                  <a:moveTo>
                    <a:pt x="1743" y="14"/>
                  </a:moveTo>
                  <a:lnTo>
                    <a:pt x="1743" y="28"/>
                  </a:lnTo>
                  <a:lnTo>
                    <a:pt x="1675" y="28"/>
                  </a:lnTo>
                  <a:lnTo>
                    <a:pt x="1675" y="14"/>
                  </a:lnTo>
                  <a:lnTo>
                    <a:pt x="1743" y="14"/>
                  </a:lnTo>
                  <a:close/>
                  <a:moveTo>
                    <a:pt x="1897" y="58"/>
                  </a:moveTo>
                  <a:lnTo>
                    <a:pt x="1897" y="11"/>
                  </a:lnTo>
                  <a:lnTo>
                    <a:pt x="2027" y="11"/>
                  </a:lnTo>
                  <a:lnTo>
                    <a:pt x="2027" y="58"/>
                  </a:lnTo>
                  <a:lnTo>
                    <a:pt x="1897" y="58"/>
                  </a:lnTo>
                  <a:close/>
                  <a:moveTo>
                    <a:pt x="1872" y="79"/>
                  </a:moveTo>
                  <a:lnTo>
                    <a:pt x="1872" y="67"/>
                  </a:lnTo>
                  <a:lnTo>
                    <a:pt x="2054" y="67"/>
                  </a:lnTo>
                  <a:lnTo>
                    <a:pt x="2054" y="79"/>
                  </a:lnTo>
                  <a:lnTo>
                    <a:pt x="1872" y="79"/>
                  </a:lnTo>
                  <a:close/>
                  <a:moveTo>
                    <a:pt x="1977" y="135"/>
                  </a:moveTo>
                  <a:lnTo>
                    <a:pt x="1977" y="143"/>
                  </a:lnTo>
                  <a:lnTo>
                    <a:pt x="2032" y="143"/>
                  </a:lnTo>
                  <a:lnTo>
                    <a:pt x="2032" y="155"/>
                  </a:lnTo>
                  <a:lnTo>
                    <a:pt x="1977" y="155"/>
                  </a:lnTo>
                  <a:lnTo>
                    <a:pt x="1977" y="164"/>
                  </a:lnTo>
                  <a:lnTo>
                    <a:pt x="2056" y="164"/>
                  </a:lnTo>
                  <a:lnTo>
                    <a:pt x="2056" y="176"/>
                  </a:lnTo>
                  <a:lnTo>
                    <a:pt x="1870" y="176"/>
                  </a:lnTo>
                  <a:lnTo>
                    <a:pt x="1870" y="164"/>
                  </a:lnTo>
                  <a:lnTo>
                    <a:pt x="1948" y="164"/>
                  </a:lnTo>
                  <a:lnTo>
                    <a:pt x="1948" y="155"/>
                  </a:lnTo>
                  <a:lnTo>
                    <a:pt x="1893" y="155"/>
                  </a:lnTo>
                  <a:lnTo>
                    <a:pt x="1893" y="143"/>
                  </a:lnTo>
                  <a:lnTo>
                    <a:pt x="1948" y="143"/>
                  </a:lnTo>
                  <a:lnTo>
                    <a:pt x="1948" y="135"/>
                  </a:lnTo>
                  <a:lnTo>
                    <a:pt x="1923" y="135"/>
                  </a:lnTo>
                  <a:lnTo>
                    <a:pt x="1897" y="135"/>
                  </a:lnTo>
                  <a:lnTo>
                    <a:pt x="1897" y="88"/>
                  </a:lnTo>
                  <a:lnTo>
                    <a:pt x="2027" y="88"/>
                  </a:lnTo>
                  <a:lnTo>
                    <a:pt x="2027" y="135"/>
                  </a:lnTo>
                  <a:lnTo>
                    <a:pt x="1977" y="135"/>
                  </a:lnTo>
                  <a:close/>
                  <a:moveTo>
                    <a:pt x="1999" y="107"/>
                  </a:moveTo>
                  <a:lnTo>
                    <a:pt x="1999" y="97"/>
                  </a:lnTo>
                  <a:lnTo>
                    <a:pt x="1977" y="97"/>
                  </a:lnTo>
                  <a:lnTo>
                    <a:pt x="1977" y="107"/>
                  </a:lnTo>
                  <a:lnTo>
                    <a:pt x="1999" y="107"/>
                  </a:lnTo>
                  <a:close/>
                  <a:moveTo>
                    <a:pt x="1977" y="126"/>
                  </a:moveTo>
                  <a:lnTo>
                    <a:pt x="1999" y="126"/>
                  </a:lnTo>
                  <a:lnTo>
                    <a:pt x="1999" y="116"/>
                  </a:lnTo>
                  <a:lnTo>
                    <a:pt x="1977" y="116"/>
                  </a:lnTo>
                  <a:lnTo>
                    <a:pt x="1977" y="126"/>
                  </a:lnTo>
                  <a:close/>
                  <a:moveTo>
                    <a:pt x="1926" y="30"/>
                  </a:moveTo>
                  <a:lnTo>
                    <a:pt x="1999" y="30"/>
                  </a:lnTo>
                  <a:lnTo>
                    <a:pt x="1999" y="20"/>
                  </a:lnTo>
                  <a:lnTo>
                    <a:pt x="1926" y="20"/>
                  </a:lnTo>
                  <a:lnTo>
                    <a:pt x="1926" y="30"/>
                  </a:lnTo>
                  <a:close/>
                  <a:moveTo>
                    <a:pt x="1926" y="49"/>
                  </a:moveTo>
                  <a:lnTo>
                    <a:pt x="1999" y="49"/>
                  </a:lnTo>
                  <a:lnTo>
                    <a:pt x="1999" y="39"/>
                  </a:lnTo>
                  <a:lnTo>
                    <a:pt x="1926" y="39"/>
                  </a:lnTo>
                  <a:lnTo>
                    <a:pt x="1926" y="49"/>
                  </a:lnTo>
                  <a:close/>
                  <a:moveTo>
                    <a:pt x="1926" y="107"/>
                  </a:moveTo>
                  <a:lnTo>
                    <a:pt x="1948" y="107"/>
                  </a:lnTo>
                  <a:lnTo>
                    <a:pt x="1948" y="97"/>
                  </a:lnTo>
                  <a:lnTo>
                    <a:pt x="1926" y="97"/>
                  </a:lnTo>
                  <a:lnTo>
                    <a:pt x="1926" y="107"/>
                  </a:lnTo>
                  <a:close/>
                  <a:moveTo>
                    <a:pt x="1926" y="126"/>
                  </a:moveTo>
                  <a:lnTo>
                    <a:pt x="1948" y="126"/>
                  </a:lnTo>
                  <a:lnTo>
                    <a:pt x="1948" y="116"/>
                  </a:lnTo>
                  <a:lnTo>
                    <a:pt x="1926" y="116"/>
                  </a:lnTo>
                  <a:lnTo>
                    <a:pt x="1926" y="126"/>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01" name="Rectangle 197"/>
            <p:cNvSpPr>
              <a:spLocks noChangeArrowheads="1"/>
            </p:cNvSpPr>
            <p:nvPr/>
          </p:nvSpPr>
          <p:spPr bwMode="auto">
            <a:xfrm>
              <a:off x="47625" y="276225"/>
              <a:ext cx="1009650" cy="33274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02" name="Rectangle 198"/>
            <p:cNvSpPr>
              <a:spLocks noChangeArrowheads="1"/>
            </p:cNvSpPr>
            <p:nvPr/>
          </p:nvSpPr>
          <p:spPr bwMode="auto">
            <a:xfrm>
              <a:off x="1057275" y="276225"/>
              <a:ext cx="2800985" cy="33274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03" name="Line 199"/>
            <p:cNvCxnSpPr/>
            <p:nvPr/>
          </p:nvCxnSpPr>
          <p:spPr bwMode="auto">
            <a:xfrm>
              <a:off x="1685925"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04" name="Freeform 200"/>
            <p:cNvSpPr>
              <a:spLocks noEditPoints="1"/>
            </p:cNvSpPr>
            <p:nvPr/>
          </p:nvSpPr>
          <p:spPr bwMode="auto">
            <a:xfrm>
              <a:off x="1199515" y="468630"/>
              <a:ext cx="328295" cy="102235"/>
            </a:xfrm>
            <a:custGeom>
              <a:avLst/>
              <a:gdLst>
                <a:gd name="T0" fmla="*/ 142 w 551"/>
                <a:gd name="T1" fmla="*/ 45 h 172"/>
                <a:gd name="T2" fmla="*/ 108 w 551"/>
                <a:gd name="T3" fmla="*/ 81 h 172"/>
                <a:gd name="T4" fmla="*/ 0 w 551"/>
                <a:gd name="T5" fmla="*/ 94 h 172"/>
                <a:gd name="T6" fmla="*/ 9 w 551"/>
                <a:gd name="T7" fmla="*/ 27 h 172"/>
                <a:gd name="T8" fmla="*/ 153 w 551"/>
                <a:gd name="T9" fmla="*/ 27 h 172"/>
                <a:gd name="T10" fmla="*/ 163 w 551"/>
                <a:gd name="T11" fmla="*/ 94 h 172"/>
                <a:gd name="T12" fmla="*/ 89 w 551"/>
                <a:gd name="T13" fmla="*/ 169 h 172"/>
                <a:gd name="T14" fmla="*/ 33 w 551"/>
                <a:gd name="T15" fmla="*/ 39 h 172"/>
                <a:gd name="T16" fmla="*/ 18 w 551"/>
                <a:gd name="T17" fmla="*/ 47 h 172"/>
                <a:gd name="T18" fmla="*/ 201 w 551"/>
                <a:gd name="T19" fmla="*/ 143 h 172"/>
                <a:gd name="T20" fmla="*/ 213 w 551"/>
                <a:gd name="T21" fmla="*/ 123 h 172"/>
                <a:gd name="T22" fmla="*/ 194 w 551"/>
                <a:gd name="T23" fmla="*/ 48 h 172"/>
                <a:gd name="T24" fmla="*/ 228 w 551"/>
                <a:gd name="T25" fmla="*/ 9 h 172"/>
                <a:gd name="T26" fmla="*/ 249 w 551"/>
                <a:gd name="T27" fmla="*/ 48 h 172"/>
                <a:gd name="T28" fmla="*/ 228 w 551"/>
                <a:gd name="T29" fmla="*/ 119 h 172"/>
                <a:gd name="T30" fmla="*/ 319 w 551"/>
                <a:gd name="T31" fmla="*/ 171 h 172"/>
                <a:gd name="T32" fmla="*/ 320 w 551"/>
                <a:gd name="T33" fmla="*/ 154 h 172"/>
                <a:gd name="T34" fmla="*/ 336 w 551"/>
                <a:gd name="T35" fmla="*/ 50 h 172"/>
                <a:gd name="T36" fmla="*/ 243 w 551"/>
                <a:gd name="T37" fmla="*/ 73 h 172"/>
                <a:gd name="T38" fmla="*/ 291 w 551"/>
                <a:gd name="T39" fmla="*/ 14 h 172"/>
                <a:gd name="T40" fmla="*/ 351 w 551"/>
                <a:gd name="T41" fmla="*/ 74 h 172"/>
                <a:gd name="T42" fmla="*/ 300 w 551"/>
                <a:gd name="T43" fmla="*/ 104 h 172"/>
                <a:gd name="T44" fmla="*/ 310 w 551"/>
                <a:gd name="T45" fmla="*/ 88 h 172"/>
                <a:gd name="T46" fmla="*/ 258 w 551"/>
                <a:gd name="T47" fmla="*/ 144 h 172"/>
                <a:gd name="T48" fmla="*/ 321 w 551"/>
                <a:gd name="T49" fmla="*/ 122 h 172"/>
                <a:gd name="T50" fmla="*/ 414 w 551"/>
                <a:gd name="T51" fmla="*/ 56 h 172"/>
                <a:gd name="T52" fmla="*/ 399 w 551"/>
                <a:gd name="T53" fmla="*/ 79 h 172"/>
                <a:gd name="T54" fmla="*/ 408 w 551"/>
                <a:gd name="T55" fmla="*/ 0 h 172"/>
                <a:gd name="T56" fmla="*/ 412 w 551"/>
                <a:gd name="T57" fmla="*/ 51 h 172"/>
                <a:gd name="T58" fmla="*/ 533 w 551"/>
                <a:gd name="T59" fmla="*/ 50 h 172"/>
                <a:gd name="T60" fmla="*/ 463 w 551"/>
                <a:gd name="T61" fmla="*/ 50 h 172"/>
                <a:gd name="T62" fmla="*/ 427 w 551"/>
                <a:gd name="T63" fmla="*/ 36 h 172"/>
                <a:gd name="T64" fmla="*/ 481 w 551"/>
                <a:gd name="T65" fmla="*/ 0 h 172"/>
                <a:gd name="T66" fmla="*/ 496 w 551"/>
                <a:gd name="T67" fmla="*/ 21 h 172"/>
                <a:gd name="T68" fmla="*/ 496 w 551"/>
                <a:gd name="T69" fmla="*/ 36 h 172"/>
                <a:gd name="T70" fmla="*/ 520 w 551"/>
                <a:gd name="T71" fmla="*/ 75 h 172"/>
                <a:gd name="T72" fmla="*/ 476 w 551"/>
                <a:gd name="T73" fmla="*/ 87 h 172"/>
                <a:gd name="T74" fmla="*/ 520 w 551"/>
                <a:gd name="T75" fmla="*/ 87 h 172"/>
                <a:gd name="T76" fmla="*/ 476 w 551"/>
                <a:gd name="T77" fmla="*/ 126 h 172"/>
                <a:gd name="T78" fmla="*/ 476 w 551"/>
                <a:gd name="T79" fmla="*/ 112 h 172"/>
                <a:gd name="T80" fmla="*/ 447 w 551"/>
                <a:gd name="T81" fmla="*/ 52 h 172"/>
                <a:gd name="T82" fmla="*/ 551 w 551"/>
                <a:gd name="T83" fmla="*/ 151 h 172"/>
                <a:gd name="T84" fmla="*/ 447 w 551"/>
                <a:gd name="T85"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1"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05" name="Line 201"/>
            <p:cNvCxnSpPr/>
            <p:nvPr/>
          </p:nvCxnSpPr>
          <p:spPr bwMode="auto">
            <a:xfrm>
              <a:off x="1685925"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6" name="Line 202"/>
            <p:cNvCxnSpPr/>
            <p:nvPr/>
          </p:nvCxnSpPr>
          <p:spPr bwMode="auto">
            <a:xfrm>
              <a:off x="2314575"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07" name="Freeform 203"/>
            <p:cNvSpPr>
              <a:spLocks/>
            </p:cNvSpPr>
            <p:nvPr/>
          </p:nvSpPr>
          <p:spPr bwMode="auto">
            <a:xfrm>
              <a:off x="1951990" y="480060"/>
              <a:ext cx="64770" cy="81280"/>
            </a:xfrm>
            <a:custGeom>
              <a:avLst/>
              <a:gdLst>
                <a:gd name="T0" fmla="*/ 0 w 102"/>
                <a:gd name="T1" fmla="*/ 128 h 128"/>
                <a:gd name="T2" fmla="*/ 0 w 102"/>
                <a:gd name="T3" fmla="*/ 0 h 128"/>
                <a:gd name="T4" fmla="*/ 18 w 102"/>
                <a:gd name="T5" fmla="*/ 0 h 128"/>
                <a:gd name="T6" fmla="*/ 86 w 102"/>
                <a:gd name="T7" fmla="*/ 101 h 128"/>
                <a:gd name="T8" fmla="*/ 86 w 102"/>
                <a:gd name="T9" fmla="*/ 0 h 128"/>
                <a:gd name="T10" fmla="*/ 102 w 102"/>
                <a:gd name="T11" fmla="*/ 0 h 128"/>
                <a:gd name="T12" fmla="*/ 102 w 102"/>
                <a:gd name="T13" fmla="*/ 128 h 128"/>
                <a:gd name="T14" fmla="*/ 85 w 102"/>
                <a:gd name="T15" fmla="*/ 128 h 128"/>
                <a:gd name="T16" fmla="*/ 16 w 102"/>
                <a:gd name="T17" fmla="*/ 27 h 128"/>
                <a:gd name="T18" fmla="*/ 16 w 102"/>
                <a:gd name="T19" fmla="*/ 128 h 128"/>
                <a:gd name="T20" fmla="*/ 0 w 102"/>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28">
                  <a:moveTo>
                    <a:pt x="0" y="128"/>
                  </a:moveTo>
                  <a:lnTo>
                    <a:pt x="0" y="0"/>
                  </a:lnTo>
                  <a:lnTo>
                    <a:pt x="18" y="0"/>
                  </a:lnTo>
                  <a:lnTo>
                    <a:pt x="86" y="101"/>
                  </a:lnTo>
                  <a:lnTo>
                    <a:pt x="86" y="0"/>
                  </a:lnTo>
                  <a:lnTo>
                    <a:pt x="102" y="0"/>
                  </a:lnTo>
                  <a:lnTo>
                    <a:pt x="102" y="128"/>
                  </a:lnTo>
                  <a:lnTo>
                    <a:pt x="85" y="128"/>
                  </a:lnTo>
                  <a:lnTo>
                    <a:pt x="16" y="27"/>
                  </a:lnTo>
                  <a:lnTo>
                    <a:pt x="16"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cxnSp>
          <p:nvCxnSpPr>
            <p:cNvPr id="108" name="Line 204"/>
            <p:cNvCxnSpPr/>
            <p:nvPr/>
          </p:nvCxnSpPr>
          <p:spPr bwMode="auto">
            <a:xfrm>
              <a:off x="2314575"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9" name="Line 205"/>
            <p:cNvCxnSpPr/>
            <p:nvPr/>
          </p:nvCxnSpPr>
          <p:spPr bwMode="auto">
            <a:xfrm>
              <a:off x="2943860"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10" name="Freeform 206"/>
            <p:cNvSpPr>
              <a:spLocks noEditPoints="1"/>
            </p:cNvSpPr>
            <p:nvPr/>
          </p:nvSpPr>
          <p:spPr bwMode="auto">
            <a:xfrm>
              <a:off x="2394585" y="468630"/>
              <a:ext cx="446405" cy="103505"/>
            </a:xfrm>
            <a:custGeom>
              <a:avLst/>
              <a:gdLst>
                <a:gd name="T0" fmla="*/ 88 w 750"/>
                <a:gd name="T1" fmla="*/ 130 h 174"/>
                <a:gd name="T2" fmla="*/ 111 w 750"/>
                <a:gd name="T3" fmla="*/ 157 h 174"/>
                <a:gd name="T4" fmla="*/ 176 w 750"/>
                <a:gd name="T5" fmla="*/ 111 h 174"/>
                <a:gd name="T6" fmla="*/ 144 w 750"/>
                <a:gd name="T7" fmla="*/ 131 h 174"/>
                <a:gd name="T8" fmla="*/ 30 w 750"/>
                <a:gd name="T9" fmla="*/ 56 h 174"/>
                <a:gd name="T10" fmla="*/ 45 w 750"/>
                <a:gd name="T11" fmla="*/ 3 h 174"/>
                <a:gd name="T12" fmla="*/ 45 w 750"/>
                <a:gd name="T13" fmla="*/ 56 h 174"/>
                <a:gd name="T14" fmla="*/ 45 w 750"/>
                <a:gd name="T15" fmla="*/ 174 h 174"/>
                <a:gd name="T16" fmla="*/ 30 w 750"/>
                <a:gd name="T17" fmla="*/ 56 h 174"/>
                <a:gd name="T18" fmla="*/ 162 w 750"/>
                <a:gd name="T19" fmla="*/ 102 h 174"/>
                <a:gd name="T20" fmla="*/ 99 w 750"/>
                <a:gd name="T21" fmla="*/ 65 h 174"/>
                <a:gd name="T22" fmla="*/ 127 w 750"/>
                <a:gd name="T23" fmla="*/ 65 h 174"/>
                <a:gd name="T24" fmla="*/ 140 w 750"/>
                <a:gd name="T25" fmla="*/ 65 h 174"/>
                <a:gd name="T26" fmla="*/ 99 w 750"/>
                <a:gd name="T27" fmla="*/ 33 h 174"/>
                <a:gd name="T28" fmla="*/ 172 w 750"/>
                <a:gd name="T29" fmla="*/ 23 h 174"/>
                <a:gd name="T30" fmla="*/ 127 w 750"/>
                <a:gd name="T31" fmla="*/ 33 h 174"/>
                <a:gd name="T32" fmla="*/ 357 w 750"/>
                <a:gd name="T33" fmla="*/ 22 h 174"/>
                <a:gd name="T34" fmla="*/ 351 w 750"/>
                <a:gd name="T35" fmla="*/ 59 h 174"/>
                <a:gd name="T36" fmla="*/ 314 w 750"/>
                <a:gd name="T37" fmla="*/ 83 h 174"/>
                <a:gd name="T38" fmla="*/ 290 w 750"/>
                <a:gd name="T39" fmla="*/ 125 h 174"/>
                <a:gd name="T40" fmla="*/ 275 w 750"/>
                <a:gd name="T41" fmla="*/ 174 h 174"/>
                <a:gd name="T42" fmla="*/ 275 w 750"/>
                <a:gd name="T43" fmla="*/ 108 h 174"/>
                <a:gd name="T44" fmla="*/ 239 w 750"/>
                <a:gd name="T45" fmla="*/ 49 h 174"/>
                <a:gd name="T46" fmla="*/ 302 w 750"/>
                <a:gd name="T47" fmla="*/ 22 h 174"/>
                <a:gd name="T48" fmla="*/ 234 w 750"/>
                <a:gd name="T49" fmla="*/ 50 h 174"/>
                <a:gd name="T50" fmla="*/ 243 w 750"/>
                <a:gd name="T51" fmla="*/ 18 h 174"/>
                <a:gd name="T52" fmla="*/ 301 w 750"/>
                <a:gd name="T53" fmla="*/ 96 h 174"/>
                <a:gd name="T54" fmla="*/ 272 w 750"/>
                <a:gd name="T55" fmla="*/ 71 h 174"/>
                <a:gd name="T56" fmla="*/ 301 w 750"/>
                <a:gd name="T57" fmla="*/ 47 h 174"/>
                <a:gd name="T58" fmla="*/ 198 w 750"/>
                <a:gd name="T59" fmla="*/ 99 h 174"/>
                <a:gd name="T60" fmla="*/ 198 w 750"/>
                <a:gd name="T61" fmla="*/ 99 h 174"/>
                <a:gd name="T62" fmla="*/ 408 w 750"/>
                <a:gd name="T63" fmla="*/ 84 h 174"/>
                <a:gd name="T64" fmla="*/ 434 w 750"/>
                <a:gd name="T65" fmla="*/ 9 h 174"/>
                <a:gd name="T66" fmla="*/ 444 w 750"/>
                <a:gd name="T67" fmla="*/ 37 h 174"/>
                <a:gd name="T68" fmla="*/ 551 w 750"/>
                <a:gd name="T69" fmla="*/ 90 h 174"/>
                <a:gd name="T70" fmla="*/ 536 w 750"/>
                <a:gd name="T71" fmla="*/ 160 h 174"/>
                <a:gd name="T72" fmla="*/ 510 w 750"/>
                <a:gd name="T73" fmla="*/ 169 h 174"/>
                <a:gd name="T74" fmla="*/ 484 w 750"/>
                <a:gd name="T75" fmla="*/ 134 h 174"/>
                <a:gd name="T76" fmla="*/ 437 w 750"/>
                <a:gd name="T77" fmla="*/ 155 h 174"/>
                <a:gd name="T78" fmla="*/ 471 w 750"/>
                <a:gd name="T79" fmla="*/ 102 h 174"/>
                <a:gd name="T80" fmla="*/ 497 w 750"/>
                <a:gd name="T81" fmla="*/ 122 h 174"/>
                <a:gd name="T82" fmla="*/ 522 w 750"/>
                <a:gd name="T83" fmla="*/ 102 h 174"/>
                <a:gd name="T84" fmla="*/ 532 w 750"/>
                <a:gd name="T85" fmla="*/ 65 h 174"/>
                <a:gd name="T86" fmla="*/ 442 w 750"/>
                <a:gd name="T87" fmla="*/ 9 h 174"/>
                <a:gd name="T88" fmla="*/ 658 w 750"/>
                <a:gd name="T89" fmla="*/ 83 h 174"/>
                <a:gd name="T90" fmla="*/ 658 w 750"/>
                <a:gd name="T91" fmla="*/ 39 h 174"/>
                <a:gd name="T92" fmla="*/ 630 w 750"/>
                <a:gd name="T93" fmla="*/ 3 h 174"/>
                <a:gd name="T94" fmla="*/ 708 w 750"/>
                <a:gd name="T95" fmla="*/ 9 h 174"/>
                <a:gd name="T96" fmla="*/ 673 w 750"/>
                <a:gd name="T97" fmla="*/ 52 h 174"/>
                <a:gd name="T98" fmla="*/ 750 w 750"/>
                <a:gd name="T99" fmla="*/ 83 h 174"/>
                <a:gd name="T100" fmla="*/ 728 w 750"/>
                <a:gd name="T101" fmla="*/ 126 h 174"/>
                <a:gd name="T102" fmla="*/ 615 w 750"/>
                <a:gd name="T103" fmla="*/ 167 h 174"/>
                <a:gd name="T104" fmla="*/ 594 w 750"/>
                <a:gd name="T10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174">
                  <a:moveTo>
                    <a:pt x="100" y="141"/>
                  </a:moveTo>
                  <a:cubicBezTo>
                    <a:pt x="102" y="143"/>
                    <a:pt x="101" y="144"/>
                    <a:pt x="97" y="144"/>
                  </a:cubicBezTo>
                  <a:cubicBezTo>
                    <a:pt x="87" y="154"/>
                    <a:pt x="77" y="162"/>
                    <a:pt x="66" y="168"/>
                  </a:cubicBezTo>
                  <a:lnTo>
                    <a:pt x="57" y="155"/>
                  </a:lnTo>
                  <a:cubicBezTo>
                    <a:pt x="70" y="148"/>
                    <a:pt x="80" y="140"/>
                    <a:pt x="88" y="130"/>
                  </a:cubicBezTo>
                  <a:lnTo>
                    <a:pt x="100" y="141"/>
                  </a:lnTo>
                  <a:close/>
                  <a:moveTo>
                    <a:pt x="117" y="171"/>
                  </a:moveTo>
                  <a:lnTo>
                    <a:pt x="107" y="171"/>
                  </a:lnTo>
                  <a:lnTo>
                    <a:pt x="103" y="157"/>
                  </a:lnTo>
                  <a:lnTo>
                    <a:pt x="111" y="157"/>
                  </a:lnTo>
                  <a:cubicBezTo>
                    <a:pt x="113" y="157"/>
                    <a:pt x="114" y="156"/>
                    <a:pt x="114" y="154"/>
                  </a:cubicBezTo>
                  <a:lnTo>
                    <a:pt x="114" y="126"/>
                  </a:lnTo>
                  <a:lnTo>
                    <a:pt x="63" y="126"/>
                  </a:lnTo>
                  <a:lnTo>
                    <a:pt x="63" y="111"/>
                  </a:lnTo>
                  <a:lnTo>
                    <a:pt x="176" y="111"/>
                  </a:lnTo>
                  <a:lnTo>
                    <a:pt x="176" y="126"/>
                  </a:lnTo>
                  <a:lnTo>
                    <a:pt x="129" y="126"/>
                  </a:lnTo>
                  <a:lnTo>
                    <a:pt x="129" y="159"/>
                  </a:lnTo>
                  <a:cubicBezTo>
                    <a:pt x="129" y="167"/>
                    <a:pt x="125" y="171"/>
                    <a:pt x="117" y="171"/>
                  </a:cubicBezTo>
                  <a:close/>
                  <a:moveTo>
                    <a:pt x="144" y="131"/>
                  </a:moveTo>
                  <a:cubicBezTo>
                    <a:pt x="155" y="140"/>
                    <a:pt x="165" y="147"/>
                    <a:pt x="175" y="152"/>
                  </a:cubicBezTo>
                  <a:lnTo>
                    <a:pt x="167" y="165"/>
                  </a:lnTo>
                  <a:cubicBezTo>
                    <a:pt x="157" y="161"/>
                    <a:pt x="146" y="153"/>
                    <a:pt x="134" y="141"/>
                  </a:cubicBezTo>
                  <a:lnTo>
                    <a:pt x="144" y="131"/>
                  </a:lnTo>
                  <a:close/>
                  <a:moveTo>
                    <a:pt x="30" y="56"/>
                  </a:moveTo>
                  <a:lnTo>
                    <a:pt x="6" y="56"/>
                  </a:lnTo>
                  <a:lnTo>
                    <a:pt x="6" y="42"/>
                  </a:lnTo>
                  <a:lnTo>
                    <a:pt x="30" y="42"/>
                  </a:lnTo>
                  <a:lnTo>
                    <a:pt x="30" y="3"/>
                  </a:lnTo>
                  <a:lnTo>
                    <a:pt x="45" y="3"/>
                  </a:lnTo>
                  <a:cubicBezTo>
                    <a:pt x="49" y="3"/>
                    <a:pt x="49" y="5"/>
                    <a:pt x="45" y="7"/>
                  </a:cubicBezTo>
                  <a:lnTo>
                    <a:pt x="45" y="42"/>
                  </a:lnTo>
                  <a:lnTo>
                    <a:pt x="66" y="42"/>
                  </a:lnTo>
                  <a:lnTo>
                    <a:pt x="66" y="56"/>
                  </a:lnTo>
                  <a:lnTo>
                    <a:pt x="45" y="56"/>
                  </a:lnTo>
                  <a:lnTo>
                    <a:pt x="45" y="75"/>
                  </a:lnTo>
                  <a:cubicBezTo>
                    <a:pt x="53" y="79"/>
                    <a:pt x="60" y="84"/>
                    <a:pt x="67" y="92"/>
                  </a:cubicBezTo>
                  <a:lnTo>
                    <a:pt x="59" y="106"/>
                  </a:lnTo>
                  <a:cubicBezTo>
                    <a:pt x="54" y="101"/>
                    <a:pt x="50" y="97"/>
                    <a:pt x="45" y="93"/>
                  </a:cubicBezTo>
                  <a:lnTo>
                    <a:pt x="45" y="174"/>
                  </a:lnTo>
                  <a:lnTo>
                    <a:pt x="30" y="174"/>
                  </a:lnTo>
                  <a:lnTo>
                    <a:pt x="30" y="99"/>
                  </a:lnTo>
                  <a:cubicBezTo>
                    <a:pt x="26" y="110"/>
                    <a:pt x="19" y="121"/>
                    <a:pt x="9" y="130"/>
                  </a:cubicBezTo>
                  <a:lnTo>
                    <a:pt x="0" y="117"/>
                  </a:lnTo>
                  <a:cubicBezTo>
                    <a:pt x="18" y="96"/>
                    <a:pt x="28" y="76"/>
                    <a:pt x="30" y="56"/>
                  </a:cubicBezTo>
                  <a:close/>
                  <a:moveTo>
                    <a:pt x="162" y="102"/>
                  </a:moveTo>
                  <a:lnTo>
                    <a:pt x="77" y="102"/>
                  </a:lnTo>
                  <a:lnTo>
                    <a:pt x="77" y="87"/>
                  </a:lnTo>
                  <a:lnTo>
                    <a:pt x="162" y="87"/>
                  </a:lnTo>
                  <a:lnTo>
                    <a:pt x="162" y="102"/>
                  </a:lnTo>
                  <a:close/>
                  <a:moveTo>
                    <a:pt x="99" y="65"/>
                  </a:moveTo>
                  <a:lnTo>
                    <a:pt x="99" y="45"/>
                  </a:lnTo>
                  <a:lnTo>
                    <a:pt x="84" y="45"/>
                  </a:lnTo>
                  <a:lnTo>
                    <a:pt x="84" y="65"/>
                  </a:lnTo>
                  <a:lnTo>
                    <a:pt x="99" y="65"/>
                  </a:lnTo>
                  <a:close/>
                  <a:moveTo>
                    <a:pt x="127" y="65"/>
                  </a:moveTo>
                  <a:lnTo>
                    <a:pt x="127" y="45"/>
                  </a:lnTo>
                  <a:lnTo>
                    <a:pt x="112" y="45"/>
                  </a:lnTo>
                  <a:lnTo>
                    <a:pt x="112" y="65"/>
                  </a:lnTo>
                  <a:lnTo>
                    <a:pt x="127" y="65"/>
                  </a:lnTo>
                  <a:close/>
                  <a:moveTo>
                    <a:pt x="140" y="65"/>
                  </a:moveTo>
                  <a:lnTo>
                    <a:pt x="155" y="65"/>
                  </a:lnTo>
                  <a:lnTo>
                    <a:pt x="155" y="45"/>
                  </a:lnTo>
                  <a:lnTo>
                    <a:pt x="140" y="45"/>
                  </a:lnTo>
                  <a:lnTo>
                    <a:pt x="140" y="65"/>
                  </a:lnTo>
                  <a:close/>
                  <a:moveTo>
                    <a:pt x="168" y="33"/>
                  </a:moveTo>
                  <a:lnTo>
                    <a:pt x="168" y="77"/>
                  </a:lnTo>
                  <a:lnTo>
                    <a:pt x="72" y="77"/>
                  </a:lnTo>
                  <a:lnTo>
                    <a:pt x="72" y="33"/>
                  </a:lnTo>
                  <a:lnTo>
                    <a:pt x="99" y="33"/>
                  </a:lnTo>
                  <a:lnTo>
                    <a:pt x="99" y="23"/>
                  </a:lnTo>
                  <a:lnTo>
                    <a:pt x="67" y="23"/>
                  </a:lnTo>
                  <a:lnTo>
                    <a:pt x="67" y="9"/>
                  </a:lnTo>
                  <a:lnTo>
                    <a:pt x="172" y="9"/>
                  </a:lnTo>
                  <a:lnTo>
                    <a:pt x="172" y="23"/>
                  </a:lnTo>
                  <a:lnTo>
                    <a:pt x="140" y="23"/>
                  </a:lnTo>
                  <a:lnTo>
                    <a:pt x="140" y="33"/>
                  </a:lnTo>
                  <a:lnTo>
                    <a:pt x="168" y="33"/>
                  </a:lnTo>
                  <a:close/>
                  <a:moveTo>
                    <a:pt x="112" y="33"/>
                  </a:moveTo>
                  <a:lnTo>
                    <a:pt x="127" y="33"/>
                  </a:lnTo>
                  <a:lnTo>
                    <a:pt x="127" y="23"/>
                  </a:lnTo>
                  <a:lnTo>
                    <a:pt x="112" y="23"/>
                  </a:lnTo>
                  <a:lnTo>
                    <a:pt x="112" y="33"/>
                  </a:lnTo>
                  <a:close/>
                  <a:moveTo>
                    <a:pt x="315" y="22"/>
                  </a:moveTo>
                  <a:lnTo>
                    <a:pt x="357" y="22"/>
                  </a:lnTo>
                  <a:lnTo>
                    <a:pt x="357" y="34"/>
                  </a:lnTo>
                  <a:lnTo>
                    <a:pt x="314" y="34"/>
                  </a:lnTo>
                  <a:lnTo>
                    <a:pt x="314" y="47"/>
                  </a:lnTo>
                  <a:lnTo>
                    <a:pt x="351" y="47"/>
                  </a:lnTo>
                  <a:lnTo>
                    <a:pt x="351" y="59"/>
                  </a:lnTo>
                  <a:lnTo>
                    <a:pt x="314" y="59"/>
                  </a:lnTo>
                  <a:lnTo>
                    <a:pt x="314" y="71"/>
                  </a:lnTo>
                  <a:lnTo>
                    <a:pt x="351" y="71"/>
                  </a:lnTo>
                  <a:lnTo>
                    <a:pt x="351" y="83"/>
                  </a:lnTo>
                  <a:lnTo>
                    <a:pt x="314" y="83"/>
                  </a:lnTo>
                  <a:lnTo>
                    <a:pt x="314" y="96"/>
                  </a:lnTo>
                  <a:lnTo>
                    <a:pt x="361" y="96"/>
                  </a:lnTo>
                  <a:lnTo>
                    <a:pt x="361" y="108"/>
                  </a:lnTo>
                  <a:lnTo>
                    <a:pt x="290" y="108"/>
                  </a:lnTo>
                  <a:lnTo>
                    <a:pt x="290" y="125"/>
                  </a:lnTo>
                  <a:lnTo>
                    <a:pt x="369" y="125"/>
                  </a:lnTo>
                  <a:lnTo>
                    <a:pt x="369" y="139"/>
                  </a:lnTo>
                  <a:lnTo>
                    <a:pt x="290" y="139"/>
                  </a:lnTo>
                  <a:lnTo>
                    <a:pt x="290" y="174"/>
                  </a:lnTo>
                  <a:lnTo>
                    <a:pt x="275" y="174"/>
                  </a:lnTo>
                  <a:lnTo>
                    <a:pt x="275" y="139"/>
                  </a:lnTo>
                  <a:lnTo>
                    <a:pt x="197" y="139"/>
                  </a:lnTo>
                  <a:lnTo>
                    <a:pt x="197" y="125"/>
                  </a:lnTo>
                  <a:lnTo>
                    <a:pt x="275" y="125"/>
                  </a:lnTo>
                  <a:lnTo>
                    <a:pt x="275" y="108"/>
                  </a:lnTo>
                  <a:lnTo>
                    <a:pt x="267" y="108"/>
                  </a:lnTo>
                  <a:lnTo>
                    <a:pt x="259" y="108"/>
                  </a:lnTo>
                  <a:lnTo>
                    <a:pt x="259" y="50"/>
                  </a:lnTo>
                  <a:cubicBezTo>
                    <a:pt x="256" y="54"/>
                    <a:pt x="252" y="58"/>
                    <a:pt x="247" y="63"/>
                  </a:cubicBezTo>
                  <a:lnTo>
                    <a:pt x="239" y="49"/>
                  </a:lnTo>
                  <a:cubicBezTo>
                    <a:pt x="254" y="38"/>
                    <a:pt x="265" y="22"/>
                    <a:pt x="272" y="3"/>
                  </a:cubicBezTo>
                  <a:lnTo>
                    <a:pt x="285" y="7"/>
                  </a:lnTo>
                  <a:cubicBezTo>
                    <a:pt x="287" y="9"/>
                    <a:pt x="287" y="10"/>
                    <a:pt x="283" y="11"/>
                  </a:cubicBezTo>
                  <a:cubicBezTo>
                    <a:pt x="282" y="15"/>
                    <a:pt x="280" y="19"/>
                    <a:pt x="277" y="22"/>
                  </a:cubicBezTo>
                  <a:lnTo>
                    <a:pt x="302" y="22"/>
                  </a:lnTo>
                  <a:cubicBezTo>
                    <a:pt x="306" y="15"/>
                    <a:pt x="309" y="9"/>
                    <a:pt x="312" y="3"/>
                  </a:cubicBezTo>
                  <a:lnTo>
                    <a:pt x="325" y="7"/>
                  </a:lnTo>
                  <a:cubicBezTo>
                    <a:pt x="327" y="9"/>
                    <a:pt x="326" y="10"/>
                    <a:pt x="323" y="11"/>
                  </a:cubicBezTo>
                  <a:cubicBezTo>
                    <a:pt x="321" y="13"/>
                    <a:pt x="319" y="17"/>
                    <a:pt x="315" y="22"/>
                  </a:cubicBezTo>
                  <a:close/>
                  <a:moveTo>
                    <a:pt x="234" y="50"/>
                  </a:moveTo>
                  <a:lnTo>
                    <a:pt x="223" y="64"/>
                  </a:lnTo>
                  <a:cubicBezTo>
                    <a:pt x="216" y="57"/>
                    <a:pt x="209" y="52"/>
                    <a:pt x="202" y="49"/>
                  </a:cubicBezTo>
                  <a:lnTo>
                    <a:pt x="212" y="36"/>
                  </a:lnTo>
                  <a:cubicBezTo>
                    <a:pt x="219" y="38"/>
                    <a:pt x="226" y="43"/>
                    <a:pt x="234" y="50"/>
                  </a:cubicBezTo>
                  <a:close/>
                  <a:moveTo>
                    <a:pt x="243" y="18"/>
                  </a:moveTo>
                  <a:lnTo>
                    <a:pt x="233" y="32"/>
                  </a:lnTo>
                  <a:cubicBezTo>
                    <a:pt x="227" y="26"/>
                    <a:pt x="220" y="21"/>
                    <a:pt x="211" y="18"/>
                  </a:cubicBezTo>
                  <a:lnTo>
                    <a:pt x="221" y="6"/>
                  </a:lnTo>
                  <a:cubicBezTo>
                    <a:pt x="230" y="9"/>
                    <a:pt x="237" y="13"/>
                    <a:pt x="243" y="18"/>
                  </a:cubicBezTo>
                  <a:close/>
                  <a:moveTo>
                    <a:pt x="301" y="96"/>
                  </a:moveTo>
                  <a:lnTo>
                    <a:pt x="301" y="83"/>
                  </a:lnTo>
                  <a:lnTo>
                    <a:pt x="272" y="83"/>
                  </a:lnTo>
                  <a:lnTo>
                    <a:pt x="272" y="96"/>
                  </a:lnTo>
                  <a:lnTo>
                    <a:pt x="301" y="96"/>
                  </a:lnTo>
                  <a:close/>
                  <a:moveTo>
                    <a:pt x="272" y="71"/>
                  </a:moveTo>
                  <a:lnTo>
                    <a:pt x="301" y="71"/>
                  </a:lnTo>
                  <a:lnTo>
                    <a:pt x="301" y="59"/>
                  </a:lnTo>
                  <a:lnTo>
                    <a:pt x="272" y="59"/>
                  </a:lnTo>
                  <a:lnTo>
                    <a:pt x="272" y="71"/>
                  </a:lnTo>
                  <a:close/>
                  <a:moveTo>
                    <a:pt x="301" y="47"/>
                  </a:moveTo>
                  <a:lnTo>
                    <a:pt x="301" y="34"/>
                  </a:lnTo>
                  <a:lnTo>
                    <a:pt x="272" y="34"/>
                  </a:lnTo>
                  <a:lnTo>
                    <a:pt x="272" y="47"/>
                  </a:lnTo>
                  <a:lnTo>
                    <a:pt x="301" y="47"/>
                  </a:lnTo>
                  <a:close/>
                  <a:moveTo>
                    <a:pt x="198" y="99"/>
                  </a:moveTo>
                  <a:cubicBezTo>
                    <a:pt x="211" y="92"/>
                    <a:pt x="224" y="81"/>
                    <a:pt x="237" y="67"/>
                  </a:cubicBezTo>
                  <a:lnTo>
                    <a:pt x="248" y="78"/>
                  </a:lnTo>
                  <a:cubicBezTo>
                    <a:pt x="235" y="93"/>
                    <a:pt x="223" y="104"/>
                    <a:pt x="212" y="111"/>
                  </a:cubicBezTo>
                  <a:cubicBezTo>
                    <a:pt x="213" y="114"/>
                    <a:pt x="212" y="116"/>
                    <a:pt x="210" y="115"/>
                  </a:cubicBezTo>
                  <a:lnTo>
                    <a:pt x="198" y="99"/>
                  </a:lnTo>
                  <a:close/>
                  <a:moveTo>
                    <a:pt x="423" y="54"/>
                  </a:moveTo>
                  <a:cubicBezTo>
                    <a:pt x="428" y="56"/>
                    <a:pt x="428" y="58"/>
                    <a:pt x="423" y="60"/>
                  </a:cubicBezTo>
                  <a:lnTo>
                    <a:pt x="423" y="174"/>
                  </a:lnTo>
                  <a:lnTo>
                    <a:pt x="408" y="174"/>
                  </a:lnTo>
                  <a:lnTo>
                    <a:pt x="408" y="84"/>
                  </a:lnTo>
                  <a:cubicBezTo>
                    <a:pt x="405" y="89"/>
                    <a:pt x="401" y="95"/>
                    <a:pt x="396" y="100"/>
                  </a:cubicBezTo>
                  <a:lnTo>
                    <a:pt x="386" y="84"/>
                  </a:lnTo>
                  <a:cubicBezTo>
                    <a:pt x="404" y="62"/>
                    <a:pt x="415" y="35"/>
                    <a:pt x="418" y="1"/>
                  </a:cubicBezTo>
                  <a:lnTo>
                    <a:pt x="435" y="6"/>
                  </a:lnTo>
                  <a:cubicBezTo>
                    <a:pt x="438" y="7"/>
                    <a:pt x="438" y="8"/>
                    <a:pt x="434" y="9"/>
                  </a:cubicBezTo>
                  <a:cubicBezTo>
                    <a:pt x="431" y="26"/>
                    <a:pt x="428" y="41"/>
                    <a:pt x="423" y="54"/>
                  </a:cubicBezTo>
                  <a:close/>
                  <a:moveTo>
                    <a:pt x="437" y="155"/>
                  </a:moveTo>
                  <a:lnTo>
                    <a:pt x="425" y="143"/>
                  </a:lnTo>
                  <a:cubicBezTo>
                    <a:pt x="437" y="125"/>
                    <a:pt x="444" y="108"/>
                    <a:pt x="444" y="91"/>
                  </a:cubicBezTo>
                  <a:lnTo>
                    <a:pt x="444" y="37"/>
                  </a:lnTo>
                  <a:lnTo>
                    <a:pt x="547" y="37"/>
                  </a:lnTo>
                  <a:lnTo>
                    <a:pt x="547" y="77"/>
                  </a:lnTo>
                  <a:lnTo>
                    <a:pt x="459" y="77"/>
                  </a:lnTo>
                  <a:lnTo>
                    <a:pt x="459" y="90"/>
                  </a:lnTo>
                  <a:lnTo>
                    <a:pt x="551" y="90"/>
                  </a:lnTo>
                  <a:lnTo>
                    <a:pt x="551" y="162"/>
                  </a:lnTo>
                  <a:cubicBezTo>
                    <a:pt x="551" y="169"/>
                    <a:pt x="548" y="172"/>
                    <a:pt x="543" y="172"/>
                  </a:cubicBezTo>
                  <a:lnTo>
                    <a:pt x="533" y="172"/>
                  </a:lnTo>
                  <a:lnTo>
                    <a:pt x="530" y="160"/>
                  </a:lnTo>
                  <a:lnTo>
                    <a:pt x="536" y="160"/>
                  </a:lnTo>
                  <a:cubicBezTo>
                    <a:pt x="537" y="160"/>
                    <a:pt x="538" y="159"/>
                    <a:pt x="538" y="158"/>
                  </a:cubicBezTo>
                  <a:lnTo>
                    <a:pt x="538" y="134"/>
                  </a:lnTo>
                  <a:lnTo>
                    <a:pt x="522" y="134"/>
                  </a:lnTo>
                  <a:lnTo>
                    <a:pt x="522" y="169"/>
                  </a:lnTo>
                  <a:lnTo>
                    <a:pt x="510" y="169"/>
                  </a:lnTo>
                  <a:lnTo>
                    <a:pt x="510" y="134"/>
                  </a:lnTo>
                  <a:lnTo>
                    <a:pt x="497" y="134"/>
                  </a:lnTo>
                  <a:lnTo>
                    <a:pt x="497" y="169"/>
                  </a:lnTo>
                  <a:lnTo>
                    <a:pt x="484" y="169"/>
                  </a:lnTo>
                  <a:lnTo>
                    <a:pt x="484" y="134"/>
                  </a:lnTo>
                  <a:lnTo>
                    <a:pt x="471" y="134"/>
                  </a:lnTo>
                  <a:lnTo>
                    <a:pt x="471" y="174"/>
                  </a:lnTo>
                  <a:lnTo>
                    <a:pt x="459" y="174"/>
                  </a:lnTo>
                  <a:lnTo>
                    <a:pt x="459" y="101"/>
                  </a:lnTo>
                  <a:cubicBezTo>
                    <a:pt x="455" y="123"/>
                    <a:pt x="447" y="141"/>
                    <a:pt x="437" y="155"/>
                  </a:cubicBezTo>
                  <a:close/>
                  <a:moveTo>
                    <a:pt x="471" y="102"/>
                  </a:moveTo>
                  <a:lnTo>
                    <a:pt x="471" y="122"/>
                  </a:lnTo>
                  <a:lnTo>
                    <a:pt x="484" y="122"/>
                  </a:lnTo>
                  <a:lnTo>
                    <a:pt x="484" y="102"/>
                  </a:lnTo>
                  <a:lnTo>
                    <a:pt x="471" y="102"/>
                  </a:lnTo>
                  <a:close/>
                  <a:moveTo>
                    <a:pt x="497" y="122"/>
                  </a:moveTo>
                  <a:lnTo>
                    <a:pt x="510" y="122"/>
                  </a:lnTo>
                  <a:lnTo>
                    <a:pt x="510" y="102"/>
                  </a:lnTo>
                  <a:lnTo>
                    <a:pt x="497" y="102"/>
                  </a:lnTo>
                  <a:lnTo>
                    <a:pt x="497" y="122"/>
                  </a:lnTo>
                  <a:close/>
                  <a:moveTo>
                    <a:pt x="522" y="102"/>
                  </a:moveTo>
                  <a:lnTo>
                    <a:pt x="522" y="122"/>
                  </a:lnTo>
                  <a:lnTo>
                    <a:pt x="538" y="122"/>
                  </a:lnTo>
                  <a:lnTo>
                    <a:pt x="538" y="102"/>
                  </a:lnTo>
                  <a:lnTo>
                    <a:pt x="522" y="102"/>
                  </a:lnTo>
                  <a:close/>
                  <a:moveTo>
                    <a:pt x="532" y="65"/>
                  </a:moveTo>
                  <a:lnTo>
                    <a:pt x="532" y="49"/>
                  </a:lnTo>
                  <a:lnTo>
                    <a:pt x="459" y="49"/>
                  </a:lnTo>
                  <a:lnTo>
                    <a:pt x="459" y="65"/>
                  </a:lnTo>
                  <a:lnTo>
                    <a:pt x="532" y="65"/>
                  </a:lnTo>
                  <a:close/>
                  <a:moveTo>
                    <a:pt x="442" y="9"/>
                  </a:moveTo>
                  <a:lnTo>
                    <a:pt x="556" y="9"/>
                  </a:lnTo>
                  <a:lnTo>
                    <a:pt x="556" y="23"/>
                  </a:lnTo>
                  <a:lnTo>
                    <a:pt x="442" y="23"/>
                  </a:lnTo>
                  <a:lnTo>
                    <a:pt x="442" y="9"/>
                  </a:lnTo>
                  <a:close/>
                  <a:moveTo>
                    <a:pt x="582" y="153"/>
                  </a:moveTo>
                  <a:cubicBezTo>
                    <a:pt x="604" y="138"/>
                    <a:pt x="618" y="119"/>
                    <a:pt x="625" y="97"/>
                  </a:cubicBezTo>
                  <a:lnTo>
                    <a:pt x="582" y="97"/>
                  </a:lnTo>
                  <a:lnTo>
                    <a:pt x="582" y="83"/>
                  </a:lnTo>
                  <a:lnTo>
                    <a:pt x="658" y="83"/>
                  </a:lnTo>
                  <a:lnTo>
                    <a:pt x="658" y="66"/>
                  </a:lnTo>
                  <a:lnTo>
                    <a:pt x="604" y="66"/>
                  </a:lnTo>
                  <a:lnTo>
                    <a:pt x="604" y="52"/>
                  </a:lnTo>
                  <a:lnTo>
                    <a:pt x="658" y="52"/>
                  </a:lnTo>
                  <a:lnTo>
                    <a:pt x="658" y="39"/>
                  </a:lnTo>
                  <a:lnTo>
                    <a:pt x="592" y="39"/>
                  </a:lnTo>
                  <a:lnTo>
                    <a:pt x="592" y="24"/>
                  </a:lnTo>
                  <a:lnTo>
                    <a:pt x="632" y="24"/>
                  </a:lnTo>
                  <a:cubicBezTo>
                    <a:pt x="629" y="20"/>
                    <a:pt x="625" y="16"/>
                    <a:pt x="618" y="11"/>
                  </a:cubicBezTo>
                  <a:lnTo>
                    <a:pt x="630" y="3"/>
                  </a:lnTo>
                  <a:cubicBezTo>
                    <a:pt x="639" y="10"/>
                    <a:pt x="646" y="17"/>
                    <a:pt x="651" y="24"/>
                  </a:cubicBezTo>
                  <a:lnTo>
                    <a:pt x="681" y="24"/>
                  </a:lnTo>
                  <a:lnTo>
                    <a:pt x="695" y="0"/>
                  </a:lnTo>
                  <a:lnTo>
                    <a:pt x="709" y="6"/>
                  </a:lnTo>
                  <a:cubicBezTo>
                    <a:pt x="712" y="7"/>
                    <a:pt x="712" y="8"/>
                    <a:pt x="708" y="9"/>
                  </a:cubicBezTo>
                  <a:lnTo>
                    <a:pt x="697" y="24"/>
                  </a:lnTo>
                  <a:lnTo>
                    <a:pt x="739" y="24"/>
                  </a:lnTo>
                  <a:lnTo>
                    <a:pt x="739" y="39"/>
                  </a:lnTo>
                  <a:lnTo>
                    <a:pt x="673" y="39"/>
                  </a:lnTo>
                  <a:lnTo>
                    <a:pt x="673" y="52"/>
                  </a:lnTo>
                  <a:lnTo>
                    <a:pt x="728" y="52"/>
                  </a:lnTo>
                  <a:lnTo>
                    <a:pt x="728" y="66"/>
                  </a:lnTo>
                  <a:lnTo>
                    <a:pt x="673" y="66"/>
                  </a:lnTo>
                  <a:lnTo>
                    <a:pt x="673" y="83"/>
                  </a:lnTo>
                  <a:lnTo>
                    <a:pt x="750" y="83"/>
                  </a:lnTo>
                  <a:lnTo>
                    <a:pt x="750" y="97"/>
                  </a:lnTo>
                  <a:lnTo>
                    <a:pt x="642" y="97"/>
                  </a:lnTo>
                  <a:cubicBezTo>
                    <a:pt x="641" y="103"/>
                    <a:pt x="639" y="108"/>
                    <a:pt x="637" y="111"/>
                  </a:cubicBezTo>
                  <a:lnTo>
                    <a:pt x="728" y="111"/>
                  </a:lnTo>
                  <a:lnTo>
                    <a:pt x="728" y="126"/>
                  </a:lnTo>
                  <a:lnTo>
                    <a:pt x="686" y="126"/>
                  </a:lnTo>
                  <a:lnTo>
                    <a:pt x="686" y="153"/>
                  </a:lnTo>
                  <a:lnTo>
                    <a:pt x="747" y="153"/>
                  </a:lnTo>
                  <a:lnTo>
                    <a:pt x="747" y="167"/>
                  </a:lnTo>
                  <a:lnTo>
                    <a:pt x="615" y="167"/>
                  </a:lnTo>
                  <a:lnTo>
                    <a:pt x="615" y="153"/>
                  </a:lnTo>
                  <a:lnTo>
                    <a:pt x="671" y="153"/>
                  </a:lnTo>
                  <a:lnTo>
                    <a:pt x="671" y="126"/>
                  </a:lnTo>
                  <a:lnTo>
                    <a:pt x="631" y="126"/>
                  </a:lnTo>
                  <a:cubicBezTo>
                    <a:pt x="622" y="141"/>
                    <a:pt x="610" y="155"/>
                    <a:pt x="594" y="167"/>
                  </a:cubicBezTo>
                  <a:lnTo>
                    <a:pt x="582"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11" name="Line 207"/>
            <p:cNvCxnSpPr/>
            <p:nvPr/>
          </p:nvCxnSpPr>
          <p:spPr bwMode="auto">
            <a:xfrm>
              <a:off x="2943860"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12" name="Freeform 208"/>
            <p:cNvSpPr>
              <a:spLocks noEditPoints="1"/>
            </p:cNvSpPr>
            <p:nvPr/>
          </p:nvSpPr>
          <p:spPr bwMode="auto">
            <a:xfrm>
              <a:off x="3057525" y="325755"/>
              <a:ext cx="671195" cy="103505"/>
            </a:xfrm>
            <a:custGeom>
              <a:avLst/>
              <a:gdLst>
                <a:gd name="T0" fmla="*/ 125 w 1128"/>
                <a:gd name="T1" fmla="*/ 87 h 174"/>
                <a:gd name="T2" fmla="*/ 74 w 1128"/>
                <a:gd name="T3" fmla="*/ 94 h 174"/>
                <a:gd name="T4" fmla="*/ 153 w 1128"/>
                <a:gd name="T5" fmla="*/ 27 h 174"/>
                <a:gd name="T6" fmla="*/ 89 w 1128"/>
                <a:gd name="T7" fmla="*/ 108 h 174"/>
                <a:gd name="T8" fmla="*/ 53 w 1128"/>
                <a:gd name="T9" fmla="*/ 77 h 174"/>
                <a:gd name="T10" fmla="*/ 201 w 1128"/>
                <a:gd name="T11" fmla="*/ 143 h 174"/>
                <a:gd name="T12" fmla="*/ 194 w 1128"/>
                <a:gd name="T13" fmla="*/ 64 h 174"/>
                <a:gd name="T14" fmla="*/ 228 w 1128"/>
                <a:gd name="T15" fmla="*/ 13 h 174"/>
                <a:gd name="T16" fmla="*/ 228 w 1128"/>
                <a:gd name="T17" fmla="*/ 119 h 174"/>
                <a:gd name="T18" fmla="*/ 300 w 1128"/>
                <a:gd name="T19" fmla="*/ 154 h 174"/>
                <a:gd name="T20" fmla="*/ 277 w 1128"/>
                <a:gd name="T21" fmla="*/ 50 h 174"/>
                <a:gd name="T22" fmla="*/ 291 w 1128"/>
                <a:gd name="T23" fmla="*/ 14 h 174"/>
                <a:gd name="T24" fmla="*/ 319 w 1128"/>
                <a:gd name="T25" fmla="*/ 171 h 174"/>
                <a:gd name="T26" fmla="*/ 300 w 1128"/>
                <a:gd name="T27" fmla="*/ 104 h 174"/>
                <a:gd name="T28" fmla="*/ 321 w 1128"/>
                <a:gd name="T29" fmla="*/ 122 h 174"/>
                <a:gd name="T30" fmla="*/ 399 w 1128"/>
                <a:gd name="T31" fmla="*/ 172 h 174"/>
                <a:gd name="T32" fmla="*/ 425 w 1128"/>
                <a:gd name="T33" fmla="*/ 4 h 174"/>
                <a:gd name="T34" fmla="*/ 533 w 1128"/>
                <a:gd name="T35" fmla="*/ 50 h 174"/>
                <a:gd name="T36" fmla="*/ 481 w 1128"/>
                <a:gd name="T37" fmla="*/ 36 h 174"/>
                <a:gd name="T38" fmla="*/ 495 w 1128"/>
                <a:gd name="T39" fmla="*/ 0 h 174"/>
                <a:gd name="T40" fmla="*/ 496 w 1128"/>
                <a:gd name="T41" fmla="*/ 36 h 174"/>
                <a:gd name="T42" fmla="*/ 476 w 1128"/>
                <a:gd name="T43" fmla="*/ 62 h 174"/>
                <a:gd name="T44" fmla="*/ 476 w 1128"/>
                <a:gd name="T45" fmla="*/ 87 h 174"/>
                <a:gd name="T46" fmla="*/ 476 w 1128"/>
                <a:gd name="T47" fmla="*/ 112 h 174"/>
                <a:gd name="T48" fmla="*/ 447 w 1128"/>
                <a:gd name="T49" fmla="*/ 151 h 174"/>
                <a:gd name="T50" fmla="*/ 432 w 1128"/>
                <a:gd name="T51" fmla="*/ 172 h 174"/>
                <a:gd name="T52" fmla="*/ 600 w 1128"/>
                <a:gd name="T53" fmla="*/ 45 h 174"/>
                <a:gd name="T54" fmla="*/ 677 w 1128"/>
                <a:gd name="T55" fmla="*/ 163 h 174"/>
                <a:gd name="T56" fmla="*/ 651 w 1128"/>
                <a:gd name="T57" fmla="*/ 36 h 174"/>
                <a:gd name="T58" fmla="*/ 594 w 1128"/>
                <a:gd name="T59" fmla="*/ 103 h 174"/>
                <a:gd name="T60" fmla="*/ 614 w 1128"/>
                <a:gd name="T61" fmla="*/ 55 h 174"/>
                <a:gd name="T62" fmla="*/ 847 w 1128"/>
                <a:gd name="T63" fmla="*/ 130 h 174"/>
                <a:gd name="T64" fmla="*/ 870 w 1128"/>
                <a:gd name="T65" fmla="*/ 157 h 174"/>
                <a:gd name="T66" fmla="*/ 935 w 1128"/>
                <a:gd name="T67" fmla="*/ 111 h 174"/>
                <a:gd name="T68" fmla="*/ 903 w 1128"/>
                <a:gd name="T69" fmla="*/ 131 h 174"/>
                <a:gd name="T70" fmla="*/ 789 w 1128"/>
                <a:gd name="T71" fmla="*/ 56 h 174"/>
                <a:gd name="T72" fmla="*/ 804 w 1128"/>
                <a:gd name="T73" fmla="*/ 3 h 174"/>
                <a:gd name="T74" fmla="*/ 804 w 1128"/>
                <a:gd name="T75" fmla="*/ 56 h 174"/>
                <a:gd name="T76" fmla="*/ 804 w 1128"/>
                <a:gd name="T77" fmla="*/ 174 h 174"/>
                <a:gd name="T78" fmla="*/ 789 w 1128"/>
                <a:gd name="T79" fmla="*/ 56 h 174"/>
                <a:gd name="T80" fmla="*/ 921 w 1128"/>
                <a:gd name="T81" fmla="*/ 102 h 174"/>
                <a:gd name="T82" fmla="*/ 858 w 1128"/>
                <a:gd name="T83" fmla="*/ 65 h 174"/>
                <a:gd name="T84" fmla="*/ 886 w 1128"/>
                <a:gd name="T85" fmla="*/ 65 h 174"/>
                <a:gd name="T86" fmla="*/ 899 w 1128"/>
                <a:gd name="T87" fmla="*/ 65 h 174"/>
                <a:gd name="T88" fmla="*/ 858 w 1128"/>
                <a:gd name="T89" fmla="*/ 33 h 174"/>
                <a:gd name="T90" fmla="*/ 931 w 1128"/>
                <a:gd name="T91" fmla="*/ 23 h 174"/>
                <a:gd name="T92" fmla="*/ 886 w 1128"/>
                <a:gd name="T93" fmla="*/ 33 h 174"/>
                <a:gd name="T94" fmla="*/ 1116 w 1128"/>
                <a:gd name="T95" fmla="*/ 22 h 174"/>
                <a:gd name="T96" fmla="*/ 1110 w 1128"/>
                <a:gd name="T97" fmla="*/ 59 h 174"/>
                <a:gd name="T98" fmla="*/ 1073 w 1128"/>
                <a:gd name="T99" fmla="*/ 83 h 174"/>
                <a:gd name="T100" fmla="*/ 1049 w 1128"/>
                <a:gd name="T101" fmla="*/ 125 h 174"/>
                <a:gd name="T102" fmla="*/ 1034 w 1128"/>
                <a:gd name="T103" fmla="*/ 174 h 174"/>
                <a:gd name="T104" fmla="*/ 1034 w 1128"/>
                <a:gd name="T105" fmla="*/ 108 h 174"/>
                <a:gd name="T106" fmla="*/ 998 w 1128"/>
                <a:gd name="T107" fmla="*/ 49 h 174"/>
                <a:gd name="T108" fmla="*/ 1061 w 1128"/>
                <a:gd name="T109" fmla="*/ 22 h 174"/>
                <a:gd name="T110" fmla="*/ 993 w 1128"/>
                <a:gd name="T111" fmla="*/ 50 h 174"/>
                <a:gd name="T112" fmla="*/ 1002 w 1128"/>
                <a:gd name="T113" fmla="*/ 18 h 174"/>
                <a:gd name="T114" fmla="*/ 1060 w 1128"/>
                <a:gd name="T115" fmla="*/ 96 h 174"/>
                <a:gd name="T116" fmla="*/ 1031 w 1128"/>
                <a:gd name="T117" fmla="*/ 71 h 174"/>
                <a:gd name="T118" fmla="*/ 1060 w 1128"/>
                <a:gd name="T119" fmla="*/ 47 h 174"/>
                <a:gd name="T120" fmla="*/ 957 w 1128"/>
                <a:gd name="T121" fmla="*/ 99 h 174"/>
                <a:gd name="T122" fmla="*/ 957 w 1128"/>
                <a:gd name="T123"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8" h="174">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859" y="141"/>
                  </a:moveTo>
                  <a:cubicBezTo>
                    <a:pt x="861" y="143"/>
                    <a:pt x="860" y="144"/>
                    <a:pt x="856" y="144"/>
                  </a:cubicBezTo>
                  <a:cubicBezTo>
                    <a:pt x="846" y="154"/>
                    <a:pt x="836" y="162"/>
                    <a:pt x="825" y="168"/>
                  </a:cubicBezTo>
                  <a:lnTo>
                    <a:pt x="816" y="155"/>
                  </a:lnTo>
                  <a:cubicBezTo>
                    <a:pt x="829" y="148"/>
                    <a:pt x="839" y="140"/>
                    <a:pt x="847" y="130"/>
                  </a:cubicBezTo>
                  <a:lnTo>
                    <a:pt x="859" y="141"/>
                  </a:lnTo>
                  <a:close/>
                  <a:moveTo>
                    <a:pt x="876" y="171"/>
                  </a:moveTo>
                  <a:lnTo>
                    <a:pt x="866" y="171"/>
                  </a:lnTo>
                  <a:lnTo>
                    <a:pt x="862" y="157"/>
                  </a:lnTo>
                  <a:lnTo>
                    <a:pt x="870" y="157"/>
                  </a:lnTo>
                  <a:cubicBezTo>
                    <a:pt x="872" y="157"/>
                    <a:pt x="873" y="156"/>
                    <a:pt x="873" y="154"/>
                  </a:cubicBezTo>
                  <a:lnTo>
                    <a:pt x="873" y="126"/>
                  </a:lnTo>
                  <a:lnTo>
                    <a:pt x="822" y="126"/>
                  </a:lnTo>
                  <a:lnTo>
                    <a:pt x="822" y="111"/>
                  </a:lnTo>
                  <a:lnTo>
                    <a:pt x="935" y="111"/>
                  </a:lnTo>
                  <a:lnTo>
                    <a:pt x="935" y="126"/>
                  </a:lnTo>
                  <a:lnTo>
                    <a:pt x="888" y="126"/>
                  </a:lnTo>
                  <a:lnTo>
                    <a:pt x="888" y="159"/>
                  </a:lnTo>
                  <a:cubicBezTo>
                    <a:pt x="888" y="167"/>
                    <a:pt x="884" y="171"/>
                    <a:pt x="876" y="171"/>
                  </a:cubicBezTo>
                  <a:close/>
                  <a:moveTo>
                    <a:pt x="903" y="131"/>
                  </a:moveTo>
                  <a:cubicBezTo>
                    <a:pt x="914" y="140"/>
                    <a:pt x="924" y="147"/>
                    <a:pt x="934" y="152"/>
                  </a:cubicBezTo>
                  <a:lnTo>
                    <a:pt x="926" y="165"/>
                  </a:lnTo>
                  <a:cubicBezTo>
                    <a:pt x="916" y="161"/>
                    <a:pt x="905" y="153"/>
                    <a:pt x="893" y="141"/>
                  </a:cubicBezTo>
                  <a:lnTo>
                    <a:pt x="903" y="131"/>
                  </a:lnTo>
                  <a:close/>
                  <a:moveTo>
                    <a:pt x="789" y="56"/>
                  </a:moveTo>
                  <a:lnTo>
                    <a:pt x="765" y="56"/>
                  </a:lnTo>
                  <a:lnTo>
                    <a:pt x="765" y="42"/>
                  </a:lnTo>
                  <a:lnTo>
                    <a:pt x="789" y="42"/>
                  </a:lnTo>
                  <a:lnTo>
                    <a:pt x="789" y="3"/>
                  </a:lnTo>
                  <a:lnTo>
                    <a:pt x="804" y="3"/>
                  </a:lnTo>
                  <a:cubicBezTo>
                    <a:pt x="808" y="3"/>
                    <a:pt x="808" y="5"/>
                    <a:pt x="804" y="7"/>
                  </a:cubicBezTo>
                  <a:lnTo>
                    <a:pt x="804" y="42"/>
                  </a:lnTo>
                  <a:lnTo>
                    <a:pt x="825" y="42"/>
                  </a:lnTo>
                  <a:lnTo>
                    <a:pt x="825" y="56"/>
                  </a:lnTo>
                  <a:lnTo>
                    <a:pt x="804" y="56"/>
                  </a:lnTo>
                  <a:lnTo>
                    <a:pt x="804" y="75"/>
                  </a:lnTo>
                  <a:cubicBezTo>
                    <a:pt x="812" y="79"/>
                    <a:pt x="819" y="84"/>
                    <a:pt x="826" y="92"/>
                  </a:cubicBezTo>
                  <a:lnTo>
                    <a:pt x="818" y="106"/>
                  </a:lnTo>
                  <a:cubicBezTo>
                    <a:pt x="813" y="101"/>
                    <a:pt x="809" y="97"/>
                    <a:pt x="804" y="93"/>
                  </a:cubicBezTo>
                  <a:lnTo>
                    <a:pt x="804" y="174"/>
                  </a:lnTo>
                  <a:lnTo>
                    <a:pt x="789" y="174"/>
                  </a:lnTo>
                  <a:lnTo>
                    <a:pt x="789" y="99"/>
                  </a:lnTo>
                  <a:cubicBezTo>
                    <a:pt x="785" y="110"/>
                    <a:pt x="778" y="121"/>
                    <a:pt x="768" y="130"/>
                  </a:cubicBezTo>
                  <a:lnTo>
                    <a:pt x="759" y="117"/>
                  </a:lnTo>
                  <a:cubicBezTo>
                    <a:pt x="777" y="96"/>
                    <a:pt x="787" y="76"/>
                    <a:pt x="789" y="56"/>
                  </a:cubicBezTo>
                  <a:close/>
                  <a:moveTo>
                    <a:pt x="921" y="102"/>
                  </a:moveTo>
                  <a:lnTo>
                    <a:pt x="836" y="102"/>
                  </a:lnTo>
                  <a:lnTo>
                    <a:pt x="836" y="87"/>
                  </a:lnTo>
                  <a:lnTo>
                    <a:pt x="921" y="87"/>
                  </a:lnTo>
                  <a:lnTo>
                    <a:pt x="921" y="102"/>
                  </a:lnTo>
                  <a:close/>
                  <a:moveTo>
                    <a:pt x="858" y="65"/>
                  </a:moveTo>
                  <a:lnTo>
                    <a:pt x="858" y="45"/>
                  </a:lnTo>
                  <a:lnTo>
                    <a:pt x="843" y="45"/>
                  </a:lnTo>
                  <a:lnTo>
                    <a:pt x="843" y="65"/>
                  </a:lnTo>
                  <a:lnTo>
                    <a:pt x="858" y="65"/>
                  </a:lnTo>
                  <a:close/>
                  <a:moveTo>
                    <a:pt x="886" y="65"/>
                  </a:moveTo>
                  <a:lnTo>
                    <a:pt x="886" y="45"/>
                  </a:lnTo>
                  <a:lnTo>
                    <a:pt x="871" y="45"/>
                  </a:lnTo>
                  <a:lnTo>
                    <a:pt x="871" y="65"/>
                  </a:lnTo>
                  <a:lnTo>
                    <a:pt x="886" y="65"/>
                  </a:lnTo>
                  <a:close/>
                  <a:moveTo>
                    <a:pt x="899" y="65"/>
                  </a:moveTo>
                  <a:lnTo>
                    <a:pt x="914" y="65"/>
                  </a:lnTo>
                  <a:lnTo>
                    <a:pt x="914" y="45"/>
                  </a:lnTo>
                  <a:lnTo>
                    <a:pt x="899" y="45"/>
                  </a:lnTo>
                  <a:lnTo>
                    <a:pt x="899" y="65"/>
                  </a:lnTo>
                  <a:close/>
                  <a:moveTo>
                    <a:pt x="927" y="33"/>
                  </a:moveTo>
                  <a:lnTo>
                    <a:pt x="927" y="77"/>
                  </a:lnTo>
                  <a:lnTo>
                    <a:pt x="831" y="77"/>
                  </a:lnTo>
                  <a:lnTo>
                    <a:pt x="831" y="33"/>
                  </a:lnTo>
                  <a:lnTo>
                    <a:pt x="858" y="33"/>
                  </a:lnTo>
                  <a:lnTo>
                    <a:pt x="858" y="23"/>
                  </a:lnTo>
                  <a:lnTo>
                    <a:pt x="826" y="23"/>
                  </a:lnTo>
                  <a:lnTo>
                    <a:pt x="826" y="9"/>
                  </a:lnTo>
                  <a:lnTo>
                    <a:pt x="931" y="9"/>
                  </a:lnTo>
                  <a:lnTo>
                    <a:pt x="931" y="23"/>
                  </a:lnTo>
                  <a:lnTo>
                    <a:pt x="899" y="23"/>
                  </a:lnTo>
                  <a:lnTo>
                    <a:pt x="899" y="33"/>
                  </a:lnTo>
                  <a:lnTo>
                    <a:pt x="927" y="33"/>
                  </a:lnTo>
                  <a:close/>
                  <a:moveTo>
                    <a:pt x="871" y="33"/>
                  </a:moveTo>
                  <a:lnTo>
                    <a:pt x="886" y="33"/>
                  </a:lnTo>
                  <a:lnTo>
                    <a:pt x="886" y="23"/>
                  </a:lnTo>
                  <a:lnTo>
                    <a:pt x="871" y="23"/>
                  </a:lnTo>
                  <a:lnTo>
                    <a:pt x="871" y="33"/>
                  </a:lnTo>
                  <a:close/>
                  <a:moveTo>
                    <a:pt x="1074" y="22"/>
                  </a:moveTo>
                  <a:lnTo>
                    <a:pt x="1116" y="22"/>
                  </a:lnTo>
                  <a:lnTo>
                    <a:pt x="1116" y="34"/>
                  </a:lnTo>
                  <a:lnTo>
                    <a:pt x="1073" y="34"/>
                  </a:lnTo>
                  <a:lnTo>
                    <a:pt x="1073" y="47"/>
                  </a:lnTo>
                  <a:lnTo>
                    <a:pt x="1110" y="47"/>
                  </a:lnTo>
                  <a:lnTo>
                    <a:pt x="1110" y="59"/>
                  </a:lnTo>
                  <a:lnTo>
                    <a:pt x="1073" y="59"/>
                  </a:lnTo>
                  <a:lnTo>
                    <a:pt x="1073" y="71"/>
                  </a:lnTo>
                  <a:lnTo>
                    <a:pt x="1110" y="71"/>
                  </a:lnTo>
                  <a:lnTo>
                    <a:pt x="1110" y="83"/>
                  </a:lnTo>
                  <a:lnTo>
                    <a:pt x="1073" y="83"/>
                  </a:lnTo>
                  <a:lnTo>
                    <a:pt x="1073" y="96"/>
                  </a:lnTo>
                  <a:lnTo>
                    <a:pt x="1120" y="96"/>
                  </a:lnTo>
                  <a:lnTo>
                    <a:pt x="1120" y="108"/>
                  </a:lnTo>
                  <a:lnTo>
                    <a:pt x="1049" y="108"/>
                  </a:lnTo>
                  <a:lnTo>
                    <a:pt x="1049" y="125"/>
                  </a:lnTo>
                  <a:lnTo>
                    <a:pt x="1128" y="125"/>
                  </a:lnTo>
                  <a:lnTo>
                    <a:pt x="1128" y="139"/>
                  </a:lnTo>
                  <a:lnTo>
                    <a:pt x="1049" y="139"/>
                  </a:lnTo>
                  <a:lnTo>
                    <a:pt x="1049" y="174"/>
                  </a:lnTo>
                  <a:lnTo>
                    <a:pt x="1034" y="174"/>
                  </a:lnTo>
                  <a:lnTo>
                    <a:pt x="1034" y="139"/>
                  </a:lnTo>
                  <a:lnTo>
                    <a:pt x="956" y="139"/>
                  </a:lnTo>
                  <a:lnTo>
                    <a:pt x="956" y="125"/>
                  </a:lnTo>
                  <a:lnTo>
                    <a:pt x="1034" y="125"/>
                  </a:lnTo>
                  <a:lnTo>
                    <a:pt x="1034" y="108"/>
                  </a:lnTo>
                  <a:lnTo>
                    <a:pt x="1026" y="108"/>
                  </a:lnTo>
                  <a:lnTo>
                    <a:pt x="1018" y="108"/>
                  </a:lnTo>
                  <a:lnTo>
                    <a:pt x="1018" y="50"/>
                  </a:lnTo>
                  <a:cubicBezTo>
                    <a:pt x="1015" y="54"/>
                    <a:pt x="1011" y="58"/>
                    <a:pt x="1006" y="63"/>
                  </a:cubicBezTo>
                  <a:lnTo>
                    <a:pt x="998" y="49"/>
                  </a:lnTo>
                  <a:cubicBezTo>
                    <a:pt x="1013" y="38"/>
                    <a:pt x="1024" y="22"/>
                    <a:pt x="1031" y="3"/>
                  </a:cubicBezTo>
                  <a:lnTo>
                    <a:pt x="1044" y="7"/>
                  </a:lnTo>
                  <a:cubicBezTo>
                    <a:pt x="1046" y="9"/>
                    <a:pt x="1046" y="10"/>
                    <a:pt x="1042" y="11"/>
                  </a:cubicBezTo>
                  <a:cubicBezTo>
                    <a:pt x="1041" y="15"/>
                    <a:pt x="1039" y="19"/>
                    <a:pt x="1036" y="22"/>
                  </a:cubicBezTo>
                  <a:lnTo>
                    <a:pt x="1061" y="22"/>
                  </a:lnTo>
                  <a:cubicBezTo>
                    <a:pt x="1065" y="15"/>
                    <a:pt x="1068" y="9"/>
                    <a:pt x="1071" y="3"/>
                  </a:cubicBezTo>
                  <a:lnTo>
                    <a:pt x="1084" y="7"/>
                  </a:lnTo>
                  <a:cubicBezTo>
                    <a:pt x="1086" y="9"/>
                    <a:pt x="1085" y="10"/>
                    <a:pt x="1082" y="11"/>
                  </a:cubicBezTo>
                  <a:cubicBezTo>
                    <a:pt x="1080" y="13"/>
                    <a:pt x="1078" y="17"/>
                    <a:pt x="1074" y="22"/>
                  </a:cubicBezTo>
                  <a:close/>
                  <a:moveTo>
                    <a:pt x="993" y="50"/>
                  </a:moveTo>
                  <a:lnTo>
                    <a:pt x="982" y="64"/>
                  </a:lnTo>
                  <a:cubicBezTo>
                    <a:pt x="975" y="57"/>
                    <a:pt x="968" y="52"/>
                    <a:pt x="961" y="49"/>
                  </a:cubicBezTo>
                  <a:lnTo>
                    <a:pt x="971" y="36"/>
                  </a:lnTo>
                  <a:cubicBezTo>
                    <a:pt x="978" y="38"/>
                    <a:pt x="985" y="43"/>
                    <a:pt x="993" y="50"/>
                  </a:cubicBezTo>
                  <a:close/>
                  <a:moveTo>
                    <a:pt x="1002" y="18"/>
                  </a:moveTo>
                  <a:lnTo>
                    <a:pt x="992" y="32"/>
                  </a:lnTo>
                  <a:cubicBezTo>
                    <a:pt x="986" y="26"/>
                    <a:pt x="979" y="21"/>
                    <a:pt x="970" y="18"/>
                  </a:cubicBezTo>
                  <a:lnTo>
                    <a:pt x="980" y="6"/>
                  </a:lnTo>
                  <a:cubicBezTo>
                    <a:pt x="989" y="9"/>
                    <a:pt x="996" y="13"/>
                    <a:pt x="1002" y="18"/>
                  </a:cubicBezTo>
                  <a:close/>
                  <a:moveTo>
                    <a:pt x="1060" y="96"/>
                  </a:moveTo>
                  <a:lnTo>
                    <a:pt x="1060" y="83"/>
                  </a:lnTo>
                  <a:lnTo>
                    <a:pt x="1031" y="83"/>
                  </a:lnTo>
                  <a:lnTo>
                    <a:pt x="1031" y="96"/>
                  </a:lnTo>
                  <a:lnTo>
                    <a:pt x="1060" y="96"/>
                  </a:lnTo>
                  <a:close/>
                  <a:moveTo>
                    <a:pt x="1031" y="71"/>
                  </a:moveTo>
                  <a:lnTo>
                    <a:pt x="1060" y="71"/>
                  </a:lnTo>
                  <a:lnTo>
                    <a:pt x="1060" y="59"/>
                  </a:lnTo>
                  <a:lnTo>
                    <a:pt x="1031" y="59"/>
                  </a:lnTo>
                  <a:lnTo>
                    <a:pt x="1031" y="71"/>
                  </a:lnTo>
                  <a:close/>
                  <a:moveTo>
                    <a:pt x="1060" y="47"/>
                  </a:moveTo>
                  <a:lnTo>
                    <a:pt x="1060" y="34"/>
                  </a:lnTo>
                  <a:lnTo>
                    <a:pt x="1031" y="34"/>
                  </a:lnTo>
                  <a:lnTo>
                    <a:pt x="1031" y="47"/>
                  </a:lnTo>
                  <a:lnTo>
                    <a:pt x="1060" y="47"/>
                  </a:lnTo>
                  <a:close/>
                  <a:moveTo>
                    <a:pt x="957" y="99"/>
                  </a:moveTo>
                  <a:cubicBezTo>
                    <a:pt x="970" y="92"/>
                    <a:pt x="983" y="81"/>
                    <a:pt x="996" y="67"/>
                  </a:cubicBezTo>
                  <a:lnTo>
                    <a:pt x="1007" y="78"/>
                  </a:lnTo>
                  <a:cubicBezTo>
                    <a:pt x="994" y="93"/>
                    <a:pt x="982" y="104"/>
                    <a:pt x="971" y="111"/>
                  </a:cubicBezTo>
                  <a:cubicBezTo>
                    <a:pt x="972" y="114"/>
                    <a:pt x="971" y="116"/>
                    <a:pt x="969" y="115"/>
                  </a:cubicBezTo>
                  <a:lnTo>
                    <a:pt x="957" y="9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3" name="Freeform 209"/>
            <p:cNvSpPr>
              <a:spLocks noEditPoints="1"/>
            </p:cNvSpPr>
            <p:nvPr/>
          </p:nvSpPr>
          <p:spPr bwMode="auto">
            <a:xfrm>
              <a:off x="3282950" y="468630"/>
              <a:ext cx="215265" cy="103505"/>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4" name="Rectangle 210"/>
            <p:cNvSpPr>
              <a:spLocks noChangeArrowheads="1"/>
            </p:cNvSpPr>
            <p:nvPr/>
          </p:nvSpPr>
          <p:spPr bwMode="auto">
            <a:xfrm>
              <a:off x="47625" y="608965"/>
              <a:ext cx="1009650" cy="11417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15" name="Freeform 211"/>
            <p:cNvSpPr>
              <a:spLocks noEditPoints="1"/>
            </p:cNvSpPr>
            <p:nvPr/>
          </p:nvSpPr>
          <p:spPr bwMode="auto">
            <a:xfrm>
              <a:off x="133350" y="654050"/>
              <a:ext cx="290830" cy="95250"/>
            </a:xfrm>
            <a:custGeom>
              <a:avLst/>
              <a:gdLst>
                <a:gd name="T0" fmla="*/ 137 w 488"/>
                <a:gd name="T1" fmla="*/ 31 h 160"/>
                <a:gd name="T2" fmla="*/ 141 w 488"/>
                <a:gd name="T3" fmla="*/ 21 h 160"/>
                <a:gd name="T4" fmla="*/ 137 w 488"/>
                <a:gd name="T5" fmla="*/ 11 h 160"/>
                <a:gd name="T6" fmla="*/ 128 w 488"/>
                <a:gd name="T7" fmla="*/ 7 h 160"/>
                <a:gd name="T8" fmla="*/ 118 w 488"/>
                <a:gd name="T9" fmla="*/ 11 h 160"/>
                <a:gd name="T10" fmla="*/ 114 w 488"/>
                <a:gd name="T11" fmla="*/ 21 h 160"/>
                <a:gd name="T12" fmla="*/ 118 w 488"/>
                <a:gd name="T13" fmla="*/ 31 h 160"/>
                <a:gd name="T14" fmla="*/ 128 w 488"/>
                <a:gd name="T15" fmla="*/ 34 h 160"/>
                <a:gd name="T16" fmla="*/ 137 w 488"/>
                <a:gd name="T17" fmla="*/ 31 h 160"/>
                <a:gd name="T18" fmla="*/ 113 w 488"/>
                <a:gd name="T19" fmla="*/ 36 h 160"/>
                <a:gd name="T20" fmla="*/ 107 w 488"/>
                <a:gd name="T21" fmla="*/ 21 h 160"/>
                <a:gd name="T22" fmla="*/ 113 w 488"/>
                <a:gd name="T23" fmla="*/ 6 h 160"/>
                <a:gd name="T24" fmla="*/ 128 w 488"/>
                <a:gd name="T25" fmla="*/ 0 h 160"/>
                <a:gd name="T26" fmla="*/ 143 w 488"/>
                <a:gd name="T27" fmla="*/ 6 h 160"/>
                <a:gd name="T28" fmla="*/ 149 w 488"/>
                <a:gd name="T29" fmla="*/ 21 h 160"/>
                <a:gd name="T30" fmla="*/ 143 w 488"/>
                <a:gd name="T31" fmla="*/ 36 h 160"/>
                <a:gd name="T32" fmla="*/ 128 w 488"/>
                <a:gd name="T33" fmla="*/ 42 h 160"/>
                <a:gd name="T34" fmla="*/ 113 w 488"/>
                <a:gd name="T35" fmla="*/ 36 h 160"/>
                <a:gd name="T36" fmla="*/ 164 w 488"/>
                <a:gd name="T37" fmla="*/ 112 h 160"/>
                <a:gd name="T38" fmla="*/ 148 w 488"/>
                <a:gd name="T39" fmla="*/ 127 h 160"/>
                <a:gd name="T40" fmla="*/ 74 w 488"/>
                <a:gd name="T41" fmla="*/ 59 h 160"/>
                <a:gd name="T42" fmla="*/ 65 w 488"/>
                <a:gd name="T43" fmla="*/ 53 h 160"/>
                <a:gd name="T44" fmla="*/ 56 w 488"/>
                <a:gd name="T45" fmla="*/ 59 h 160"/>
                <a:gd name="T46" fmla="*/ 14 w 488"/>
                <a:gd name="T47" fmla="*/ 106 h 160"/>
                <a:gd name="T48" fmla="*/ 0 w 488"/>
                <a:gd name="T49" fmla="*/ 90 h 160"/>
                <a:gd name="T50" fmla="*/ 56 w 488"/>
                <a:gd name="T51" fmla="*/ 36 h 160"/>
                <a:gd name="T52" fmla="*/ 66 w 488"/>
                <a:gd name="T53" fmla="*/ 31 h 160"/>
                <a:gd name="T54" fmla="*/ 77 w 488"/>
                <a:gd name="T55" fmla="*/ 35 h 160"/>
                <a:gd name="T56" fmla="*/ 164 w 488"/>
                <a:gd name="T57" fmla="*/ 112 h 160"/>
                <a:gd name="T58" fmla="*/ 278 w 488"/>
                <a:gd name="T59" fmla="*/ 72 h 160"/>
                <a:gd name="T60" fmla="*/ 230 w 488"/>
                <a:gd name="T61" fmla="*/ 160 h 160"/>
                <a:gd name="T62" fmla="*/ 217 w 488"/>
                <a:gd name="T63" fmla="*/ 146 h 160"/>
                <a:gd name="T64" fmla="*/ 261 w 488"/>
                <a:gd name="T65" fmla="*/ 79 h 160"/>
                <a:gd name="T66" fmla="*/ 261 w 488"/>
                <a:gd name="T67" fmla="*/ 46 h 160"/>
                <a:gd name="T68" fmla="*/ 277 w 488"/>
                <a:gd name="T69" fmla="*/ 46 h 160"/>
                <a:gd name="T70" fmla="*/ 278 w 488"/>
                <a:gd name="T71" fmla="*/ 52 h 160"/>
                <a:gd name="T72" fmla="*/ 278 w 488"/>
                <a:gd name="T73" fmla="*/ 71 h 160"/>
                <a:gd name="T74" fmla="*/ 320 w 488"/>
                <a:gd name="T75" fmla="*/ 31 h 160"/>
                <a:gd name="T76" fmla="*/ 197 w 488"/>
                <a:gd name="T77" fmla="*/ 36 h 160"/>
                <a:gd name="T78" fmla="*/ 196 w 488"/>
                <a:gd name="T79" fmla="*/ 19 h 160"/>
                <a:gd name="T80" fmla="*/ 332 w 488"/>
                <a:gd name="T81" fmla="*/ 15 h 160"/>
                <a:gd name="T82" fmla="*/ 338 w 488"/>
                <a:gd name="T83" fmla="*/ 13 h 160"/>
                <a:gd name="T84" fmla="*/ 349 w 488"/>
                <a:gd name="T85" fmla="*/ 27 h 160"/>
                <a:gd name="T86" fmla="*/ 345 w 488"/>
                <a:gd name="T87" fmla="*/ 29 h 160"/>
                <a:gd name="T88" fmla="*/ 291 w 488"/>
                <a:gd name="T89" fmla="*/ 84 h 160"/>
                <a:gd name="T90" fmla="*/ 278 w 488"/>
                <a:gd name="T91" fmla="*/ 72 h 160"/>
                <a:gd name="T92" fmla="*/ 488 w 488"/>
                <a:gd name="T93" fmla="*/ 148 h 160"/>
                <a:gd name="T94" fmla="*/ 471 w 488"/>
                <a:gd name="T95" fmla="*/ 148 h 160"/>
                <a:gd name="T96" fmla="*/ 471 w 488"/>
                <a:gd name="T97" fmla="*/ 41 h 160"/>
                <a:gd name="T98" fmla="*/ 455 w 488"/>
                <a:gd name="T99" fmla="*/ 53 h 160"/>
                <a:gd name="T100" fmla="*/ 437 w 488"/>
                <a:gd name="T101" fmla="*/ 61 h 160"/>
                <a:gd name="T102" fmla="*/ 437 w 488"/>
                <a:gd name="T103" fmla="*/ 45 h 160"/>
                <a:gd name="T104" fmla="*/ 462 w 488"/>
                <a:gd name="T105" fmla="*/ 29 h 160"/>
                <a:gd name="T106" fmla="*/ 477 w 488"/>
                <a:gd name="T107" fmla="*/ 10 h 160"/>
                <a:gd name="T108" fmla="*/ 488 w 488"/>
                <a:gd name="T109" fmla="*/ 10 h 160"/>
                <a:gd name="T110" fmla="*/ 488 w 488"/>
                <a:gd name="T111"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88" y="148"/>
                  </a:moveTo>
                  <a:lnTo>
                    <a:pt x="471" y="148"/>
                  </a:lnTo>
                  <a:lnTo>
                    <a:pt x="471" y="41"/>
                  </a:lnTo>
                  <a:cubicBezTo>
                    <a:pt x="467" y="45"/>
                    <a:pt x="462" y="49"/>
                    <a:pt x="455" y="53"/>
                  </a:cubicBezTo>
                  <a:cubicBezTo>
                    <a:pt x="449" y="57"/>
                    <a:pt x="443" y="59"/>
                    <a:pt x="437" y="61"/>
                  </a:cubicBezTo>
                  <a:lnTo>
                    <a:pt x="437" y="45"/>
                  </a:lnTo>
                  <a:cubicBezTo>
                    <a:pt x="447" y="40"/>
                    <a:pt x="455" y="35"/>
                    <a:pt x="462" y="29"/>
                  </a:cubicBezTo>
                  <a:cubicBezTo>
                    <a:pt x="469" y="23"/>
                    <a:pt x="474" y="16"/>
                    <a:pt x="477" y="10"/>
                  </a:cubicBezTo>
                  <a:lnTo>
                    <a:pt x="488" y="10"/>
                  </a:lnTo>
                  <a:lnTo>
                    <a:pt x="488" y="14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6" name="Freeform 212"/>
            <p:cNvSpPr>
              <a:spLocks noEditPoints="1"/>
            </p:cNvSpPr>
            <p:nvPr/>
          </p:nvSpPr>
          <p:spPr bwMode="auto">
            <a:xfrm>
              <a:off x="631190" y="652780"/>
              <a:ext cx="304165" cy="100330"/>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297 w 511"/>
                <a:gd name="T57" fmla="*/ 85 h 168"/>
                <a:gd name="T58" fmla="*/ 241 w 511"/>
                <a:gd name="T59" fmla="*/ 132 h 168"/>
                <a:gd name="T60" fmla="*/ 320 w 511"/>
                <a:gd name="T61" fmla="*/ 148 h 168"/>
                <a:gd name="T62" fmla="*/ 220 w 511"/>
                <a:gd name="T63" fmla="*/ 132 h 168"/>
                <a:gd name="T64" fmla="*/ 283 w 511"/>
                <a:gd name="T65" fmla="*/ 74 h 168"/>
                <a:gd name="T66" fmla="*/ 292 w 511"/>
                <a:gd name="T67" fmla="*/ 41 h 168"/>
                <a:gd name="T68" fmla="*/ 251 w 511"/>
                <a:gd name="T69" fmla="*/ 42 h 168"/>
                <a:gd name="T70" fmla="*/ 222 w 511"/>
                <a:gd name="T71" fmla="*/ 66 h 168"/>
                <a:gd name="T72" fmla="*/ 272 w 511"/>
                <a:gd name="T73" fmla="*/ 18 h 168"/>
                <a:gd name="T74" fmla="*/ 316 w 511"/>
                <a:gd name="T75" fmla="*/ 53 h 168"/>
                <a:gd name="T76" fmla="*/ 502 w 511"/>
                <a:gd name="T77" fmla="*/ 93 h 168"/>
                <a:gd name="T78" fmla="*/ 500 w 511"/>
                <a:gd name="T79" fmla="*/ 139 h 168"/>
                <a:gd name="T80" fmla="*/ 421 w 511"/>
                <a:gd name="T81" fmla="*/ 139 h 168"/>
                <a:gd name="T82" fmla="*/ 419 w 511"/>
                <a:gd name="T83" fmla="*/ 93 h 168"/>
                <a:gd name="T84" fmla="*/ 423 w 511"/>
                <a:gd name="T85" fmla="*/ 75 h 168"/>
                <a:gd name="T86" fmla="*/ 424 w 511"/>
                <a:gd name="T87" fmla="*/ 30 h 168"/>
                <a:gd name="T88" fmla="*/ 497 w 511"/>
                <a:gd name="T89" fmla="*/ 30 h 168"/>
                <a:gd name="T90" fmla="*/ 499 w 511"/>
                <a:gd name="T91" fmla="*/ 75 h 168"/>
                <a:gd name="T92" fmla="*/ 437 w 511"/>
                <a:gd name="T93" fmla="*/ 40 h 168"/>
                <a:gd name="T94" fmla="*/ 438 w 511"/>
                <a:gd name="T95" fmla="*/ 66 h 168"/>
                <a:gd name="T96" fmla="*/ 484 w 511"/>
                <a:gd name="T97" fmla="*/ 66 h 168"/>
                <a:gd name="T98" fmla="*/ 484 w 511"/>
                <a:gd name="T99" fmla="*/ 40 h 168"/>
                <a:gd name="T100" fmla="*/ 437 w 511"/>
                <a:gd name="T101" fmla="*/ 40 h 168"/>
                <a:gd name="T102" fmla="*/ 428 w 511"/>
                <a:gd name="T103" fmla="*/ 114 h 168"/>
                <a:gd name="T104" fmla="*/ 460 w 511"/>
                <a:gd name="T105" fmla="*/ 135 h 168"/>
                <a:gd name="T106" fmla="*/ 493 w 511"/>
                <a:gd name="T107" fmla="*/ 114 h 168"/>
                <a:gd name="T108" fmla="*/ 460 w 511"/>
                <a:gd name="T109" fmla="*/ 9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7" name="Freeform 213"/>
            <p:cNvSpPr>
              <a:spLocks noEditPoints="1"/>
            </p:cNvSpPr>
            <p:nvPr/>
          </p:nvSpPr>
          <p:spPr bwMode="auto">
            <a:xfrm>
              <a:off x="631190" y="843280"/>
              <a:ext cx="306070" cy="99695"/>
            </a:xfrm>
            <a:custGeom>
              <a:avLst/>
              <a:gdLst>
                <a:gd name="T0" fmla="*/ 52 w 514"/>
                <a:gd name="T1" fmla="*/ 66 h 168"/>
                <a:gd name="T2" fmla="*/ 15 w 514"/>
                <a:gd name="T3" fmla="*/ 168 h 168"/>
                <a:gd name="T4" fmla="*/ 0 w 514"/>
                <a:gd name="T5" fmla="*/ 0 h 168"/>
                <a:gd name="T6" fmla="*/ 67 w 514"/>
                <a:gd name="T7" fmla="*/ 69 h 168"/>
                <a:gd name="T8" fmla="*/ 52 w 514"/>
                <a:gd name="T9" fmla="*/ 27 h 168"/>
                <a:gd name="T10" fmla="*/ 15 w 514"/>
                <a:gd name="T11" fmla="*/ 12 h 168"/>
                <a:gd name="T12" fmla="*/ 52 w 514"/>
                <a:gd name="T13" fmla="*/ 27 h 168"/>
                <a:gd name="T14" fmla="*/ 52 w 514"/>
                <a:gd name="T15" fmla="*/ 39 h 168"/>
                <a:gd name="T16" fmla="*/ 15 w 514"/>
                <a:gd name="T17" fmla="*/ 54 h 168"/>
                <a:gd name="T18" fmla="*/ 54 w 514"/>
                <a:gd name="T19" fmla="*/ 140 h 168"/>
                <a:gd name="T20" fmla="*/ 41 w 514"/>
                <a:gd name="T21" fmla="*/ 150 h 168"/>
                <a:gd name="T22" fmla="*/ 112 w 514"/>
                <a:gd name="T23" fmla="*/ 84 h 168"/>
                <a:gd name="T24" fmla="*/ 100 w 514"/>
                <a:gd name="T25" fmla="*/ 146 h 168"/>
                <a:gd name="T26" fmla="*/ 54 w 514"/>
                <a:gd name="T27" fmla="*/ 140 h 168"/>
                <a:gd name="T28" fmla="*/ 100 w 514"/>
                <a:gd name="T29" fmla="*/ 96 h 168"/>
                <a:gd name="T30" fmla="*/ 54 w 514"/>
                <a:gd name="T31" fmla="*/ 128 h 168"/>
                <a:gd name="T32" fmla="*/ 125 w 514"/>
                <a:gd name="T33" fmla="*/ 165 h 168"/>
                <a:gd name="T34" fmla="*/ 136 w 514"/>
                <a:gd name="T35" fmla="*/ 151 h 168"/>
                <a:gd name="T36" fmla="*/ 139 w 514"/>
                <a:gd name="T37" fmla="*/ 66 h 168"/>
                <a:gd name="T38" fmla="*/ 100 w 514"/>
                <a:gd name="T39" fmla="*/ 70 h 168"/>
                <a:gd name="T40" fmla="*/ 85 w 514"/>
                <a:gd name="T41" fmla="*/ 0 h 168"/>
                <a:gd name="T42" fmla="*/ 154 w 514"/>
                <a:gd name="T43" fmla="*/ 153 h 168"/>
                <a:gd name="T44" fmla="*/ 125 w 514"/>
                <a:gd name="T45" fmla="*/ 165 h 168"/>
                <a:gd name="T46" fmla="*/ 100 w 514"/>
                <a:gd name="T47" fmla="*/ 12 h 168"/>
                <a:gd name="T48" fmla="*/ 139 w 514"/>
                <a:gd name="T49" fmla="*/ 27 h 168"/>
                <a:gd name="T50" fmla="*/ 139 w 514"/>
                <a:gd name="T51" fmla="*/ 54 h 168"/>
                <a:gd name="T52" fmla="*/ 100 w 514"/>
                <a:gd name="T53" fmla="*/ 39 h 168"/>
                <a:gd name="T54" fmla="*/ 139 w 514"/>
                <a:gd name="T55" fmla="*/ 54 h 168"/>
                <a:gd name="T56" fmla="*/ 245 w 514"/>
                <a:gd name="T57" fmla="*/ 126 h 168"/>
                <a:gd name="T58" fmla="*/ 294 w 514"/>
                <a:gd name="T59" fmla="*/ 128 h 168"/>
                <a:gd name="T60" fmla="*/ 294 w 514"/>
                <a:gd name="T61" fmla="*/ 93 h 168"/>
                <a:gd name="T62" fmla="*/ 261 w 514"/>
                <a:gd name="T63" fmla="*/ 72 h 168"/>
                <a:gd name="T64" fmla="*/ 298 w 514"/>
                <a:gd name="T65" fmla="*/ 51 h 168"/>
                <a:gd name="T66" fmla="*/ 271 w 514"/>
                <a:gd name="T67" fmla="*/ 32 h 168"/>
                <a:gd name="T68" fmla="*/ 241 w 514"/>
                <a:gd name="T69" fmla="*/ 57 h 168"/>
                <a:gd name="T70" fmla="*/ 235 w 514"/>
                <a:gd name="T71" fmla="*/ 30 h 168"/>
                <a:gd name="T72" fmla="*/ 305 w 514"/>
                <a:gd name="T73" fmla="*/ 27 h 168"/>
                <a:gd name="T74" fmla="*/ 306 w 514"/>
                <a:gd name="T75" fmla="*/ 72 h 168"/>
                <a:gd name="T76" fmla="*/ 308 w 514"/>
                <a:gd name="T77" fmla="*/ 87 h 168"/>
                <a:gd name="T78" fmla="*/ 307 w 514"/>
                <a:gd name="T79" fmla="*/ 138 h 168"/>
                <a:gd name="T80" fmla="*/ 232 w 514"/>
                <a:gd name="T81" fmla="*/ 138 h 168"/>
                <a:gd name="T82" fmla="*/ 237 w 514"/>
                <a:gd name="T83" fmla="*/ 104 h 168"/>
                <a:gd name="T84" fmla="*/ 407 w 514"/>
                <a:gd name="T85" fmla="*/ 117 h 168"/>
                <a:gd name="T86" fmla="*/ 466 w 514"/>
                <a:gd name="T87" fmla="*/ 20 h 168"/>
                <a:gd name="T88" fmla="*/ 490 w 514"/>
                <a:gd name="T89" fmla="*/ 102 h 168"/>
                <a:gd name="T90" fmla="*/ 514 w 514"/>
                <a:gd name="T91" fmla="*/ 117 h 168"/>
                <a:gd name="T92" fmla="*/ 490 w 514"/>
                <a:gd name="T93" fmla="*/ 148 h 168"/>
                <a:gd name="T94" fmla="*/ 473 w 514"/>
                <a:gd name="T95" fmla="*/ 117 h 168"/>
                <a:gd name="T96" fmla="*/ 473 w 514"/>
                <a:gd name="T97" fmla="*/ 38 h 168"/>
                <a:gd name="T98" fmla="*/ 425 w 514"/>
                <a:gd name="T99"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4"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73" y="117"/>
                  </a:moveTo>
                  <a:lnTo>
                    <a:pt x="407" y="117"/>
                  </a:lnTo>
                  <a:lnTo>
                    <a:pt x="407" y="102"/>
                  </a:lnTo>
                  <a:lnTo>
                    <a:pt x="466" y="20"/>
                  </a:lnTo>
                  <a:lnTo>
                    <a:pt x="490" y="20"/>
                  </a:lnTo>
                  <a:lnTo>
                    <a:pt x="490" y="102"/>
                  </a:lnTo>
                  <a:lnTo>
                    <a:pt x="514" y="102"/>
                  </a:lnTo>
                  <a:lnTo>
                    <a:pt x="514" y="117"/>
                  </a:lnTo>
                  <a:lnTo>
                    <a:pt x="490" y="117"/>
                  </a:lnTo>
                  <a:lnTo>
                    <a:pt x="490" y="148"/>
                  </a:lnTo>
                  <a:lnTo>
                    <a:pt x="473" y="148"/>
                  </a:lnTo>
                  <a:lnTo>
                    <a:pt x="473" y="117"/>
                  </a:lnTo>
                  <a:close/>
                  <a:moveTo>
                    <a:pt x="473" y="102"/>
                  </a:moveTo>
                  <a:lnTo>
                    <a:pt x="473" y="38"/>
                  </a:lnTo>
                  <a:lnTo>
                    <a:pt x="472" y="38"/>
                  </a:lnTo>
                  <a:lnTo>
                    <a:pt x="425" y="102"/>
                  </a:lnTo>
                  <a:lnTo>
                    <a:pt x="473" y="10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8" name="Freeform 214"/>
            <p:cNvSpPr>
              <a:spLocks noEditPoints="1"/>
            </p:cNvSpPr>
            <p:nvPr/>
          </p:nvSpPr>
          <p:spPr bwMode="auto">
            <a:xfrm>
              <a:off x="133350" y="1035050"/>
              <a:ext cx="305435" cy="94615"/>
            </a:xfrm>
            <a:custGeom>
              <a:avLst/>
              <a:gdLst>
                <a:gd name="T0" fmla="*/ 141 w 513"/>
                <a:gd name="T1" fmla="*/ 21 h 160"/>
                <a:gd name="T2" fmla="*/ 128 w 513"/>
                <a:gd name="T3" fmla="*/ 7 h 160"/>
                <a:gd name="T4" fmla="*/ 114 w 513"/>
                <a:gd name="T5" fmla="*/ 21 h 160"/>
                <a:gd name="T6" fmla="*/ 128 w 513"/>
                <a:gd name="T7" fmla="*/ 34 h 160"/>
                <a:gd name="T8" fmla="*/ 113 w 513"/>
                <a:gd name="T9" fmla="*/ 36 h 160"/>
                <a:gd name="T10" fmla="*/ 113 w 513"/>
                <a:gd name="T11" fmla="*/ 6 h 160"/>
                <a:gd name="T12" fmla="*/ 143 w 513"/>
                <a:gd name="T13" fmla="*/ 6 h 160"/>
                <a:gd name="T14" fmla="*/ 143 w 513"/>
                <a:gd name="T15" fmla="*/ 36 h 160"/>
                <a:gd name="T16" fmla="*/ 113 w 513"/>
                <a:gd name="T17" fmla="*/ 36 h 160"/>
                <a:gd name="T18" fmla="*/ 148 w 513"/>
                <a:gd name="T19" fmla="*/ 127 h 160"/>
                <a:gd name="T20" fmla="*/ 65 w 513"/>
                <a:gd name="T21" fmla="*/ 53 h 160"/>
                <a:gd name="T22" fmla="*/ 14 w 513"/>
                <a:gd name="T23" fmla="*/ 106 h 160"/>
                <a:gd name="T24" fmla="*/ 56 w 513"/>
                <a:gd name="T25" fmla="*/ 36 h 160"/>
                <a:gd name="T26" fmla="*/ 77 w 513"/>
                <a:gd name="T27" fmla="*/ 35 h 160"/>
                <a:gd name="T28" fmla="*/ 278 w 513"/>
                <a:gd name="T29" fmla="*/ 72 h 160"/>
                <a:gd name="T30" fmla="*/ 217 w 513"/>
                <a:gd name="T31" fmla="*/ 146 h 160"/>
                <a:gd name="T32" fmla="*/ 261 w 513"/>
                <a:gd name="T33" fmla="*/ 46 h 160"/>
                <a:gd name="T34" fmla="*/ 278 w 513"/>
                <a:gd name="T35" fmla="*/ 52 h 160"/>
                <a:gd name="T36" fmla="*/ 320 w 513"/>
                <a:gd name="T37" fmla="*/ 31 h 160"/>
                <a:gd name="T38" fmla="*/ 196 w 513"/>
                <a:gd name="T39" fmla="*/ 19 h 160"/>
                <a:gd name="T40" fmla="*/ 338 w 513"/>
                <a:gd name="T41" fmla="*/ 13 h 160"/>
                <a:gd name="T42" fmla="*/ 345 w 513"/>
                <a:gd name="T43" fmla="*/ 29 h 160"/>
                <a:gd name="T44" fmla="*/ 278 w 513"/>
                <a:gd name="T45" fmla="*/ 72 h 160"/>
                <a:gd name="T46" fmla="*/ 513 w 513"/>
                <a:gd name="T47" fmla="*/ 148 h 160"/>
                <a:gd name="T48" fmla="*/ 424 w 513"/>
                <a:gd name="T49" fmla="*/ 137 h 160"/>
                <a:gd name="T50" fmla="*/ 457 w 513"/>
                <a:gd name="T51" fmla="*/ 98 h 160"/>
                <a:gd name="T52" fmla="*/ 496 w 513"/>
                <a:gd name="T53" fmla="*/ 48 h 160"/>
                <a:gd name="T54" fmla="*/ 470 w 513"/>
                <a:gd name="T55" fmla="*/ 24 h 160"/>
                <a:gd name="T56" fmla="*/ 443 w 513"/>
                <a:gd name="T57" fmla="*/ 52 h 160"/>
                <a:gd name="T58" fmla="*/ 439 w 513"/>
                <a:gd name="T59" fmla="*/ 21 h 160"/>
                <a:gd name="T60" fmla="*/ 501 w 513"/>
                <a:gd name="T61" fmla="*/ 21 h 160"/>
                <a:gd name="T62" fmla="*/ 510 w 513"/>
                <a:gd name="T63" fmla="*/ 65 h 160"/>
                <a:gd name="T64" fmla="*/ 472 w 513"/>
                <a:gd name="T65" fmla="*/ 106 h 160"/>
                <a:gd name="T66" fmla="*/ 446 w 513"/>
                <a:gd name="T67"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513" y="132"/>
                  </a:moveTo>
                  <a:lnTo>
                    <a:pt x="513" y="148"/>
                  </a:lnTo>
                  <a:lnTo>
                    <a:pt x="422" y="148"/>
                  </a:lnTo>
                  <a:cubicBezTo>
                    <a:pt x="422" y="144"/>
                    <a:pt x="423" y="141"/>
                    <a:pt x="424" y="137"/>
                  </a:cubicBezTo>
                  <a:cubicBezTo>
                    <a:pt x="427" y="131"/>
                    <a:pt x="430" y="124"/>
                    <a:pt x="435" y="118"/>
                  </a:cubicBezTo>
                  <a:cubicBezTo>
                    <a:pt x="440" y="112"/>
                    <a:pt x="448" y="106"/>
                    <a:pt x="457" y="98"/>
                  </a:cubicBezTo>
                  <a:cubicBezTo>
                    <a:pt x="472" y="85"/>
                    <a:pt x="483" y="76"/>
                    <a:pt x="488" y="68"/>
                  </a:cubicBezTo>
                  <a:cubicBezTo>
                    <a:pt x="493" y="61"/>
                    <a:pt x="496" y="55"/>
                    <a:pt x="496" y="48"/>
                  </a:cubicBezTo>
                  <a:cubicBezTo>
                    <a:pt x="496" y="42"/>
                    <a:pt x="493" y="36"/>
                    <a:pt x="488" y="31"/>
                  </a:cubicBezTo>
                  <a:cubicBezTo>
                    <a:pt x="484" y="27"/>
                    <a:pt x="477" y="24"/>
                    <a:pt x="470" y="24"/>
                  </a:cubicBezTo>
                  <a:cubicBezTo>
                    <a:pt x="462" y="24"/>
                    <a:pt x="455" y="27"/>
                    <a:pt x="450" y="32"/>
                  </a:cubicBezTo>
                  <a:cubicBezTo>
                    <a:pt x="445" y="37"/>
                    <a:pt x="443" y="43"/>
                    <a:pt x="443" y="52"/>
                  </a:cubicBezTo>
                  <a:lnTo>
                    <a:pt x="425" y="50"/>
                  </a:lnTo>
                  <a:cubicBezTo>
                    <a:pt x="427" y="37"/>
                    <a:pt x="431" y="27"/>
                    <a:pt x="439" y="21"/>
                  </a:cubicBezTo>
                  <a:cubicBezTo>
                    <a:pt x="447" y="14"/>
                    <a:pt x="457" y="10"/>
                    <a:pt x="470" y="10"/>
                  </a:cubicBezTo>
                  <a:cubicBezTo>
                    <a:pt x="483" y="10"/>
                    <a:pt x="494" y="14"/>
                    <a:pt x="501" y="21"/>
                  </a:cubicBezTo>
                  <a:cubicBezTo>
                    <a:pt x="509" y="29"/>
                    <a:pt x="513" y="38"/>
                    <a:pt x="513" y="49"/>
                  </a:cubicBezTo>
                  <a:cubicBezTo>
                    <a:pt x="513" y="54"/>
                    <a:pt x="512" y="60"/>
                    <a:pt x="510" y="65"/>
                  </a:cubicBezTo>
                  <a:cubicBezTo>
                    <a:pt x="507" y="70"/>
                    <a:pt x="504" y="76"/>
                    <a:pt x="498" y="82"/>
                  </a:cubicBezTo>
                  <a:cubicBezTo>
                    <a:pt x="493" y="88"/>
                    <a:pt x="484" y="96"/>
                    <a:pt x="472" y="106"/>
                  </a:cubicBezTo>
                  <a:cubicBezTo>
                    <a:pt x="462" y="114"/>
                    <a:pt x="456" y="120"/>
                    <a:pt x="453" y="123"/>
                  </a:cubicBezTo>
                  <a:cubicBezTo>
                    <a:pt x="450" y="126"/>
                    <a:pt x="448" y="129"/>
                    <a:pt x="446" y="132"/>
                  </a:cubicBezTo>
                  <a:lnTo>
                    <a:pt x="513" y="13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9" name="Freeform 215"/>
            <p:cNvSpPr>
              <a:spLocks noEditPoints="1"/>
            </p:cNvSpPr>
            <p:nvPr/>
          </p:nvSpPr>
          <p:spPr bwMode="auto">
            <a:xfrm>
              <a:off x="631190" y="1033780"/>
              <a:ext cx="304165" cy="99695"/>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297 w 511"/>
                <a:gd name="T57" fmla="*/ 85 h 168"/>
                <a:gd name="T58" fmla="*/ 241 w 511"/>
                <a:gd name="T59" fmla="*/ 132 h 168"/>
                <a:gd name="T60" fmla="*/ 320 w 511"/>
                <a:gd name="T61" fmla="*/ 148 h 168"/>
                <a:gd name="T62" fmla="*/ 220 w 511"/>
                <a:gd name="T63" fmla="*/ 132 h 168"/>
                <a:gd name="T64" fmla="*/ 283 w 511"/>
                <a:gd name="T65" fmla="*/ 74 h 168"/>
                <a:gd name="T66" fmla="*/ 292 w 511"/>
                <a:gd name="T67" fmla="*/ 41 h 168"/>
                <a:gd name="T68" fmla="*/ 251 w 511"/>
                <a:gd name="T69" fmla="*/ 42 h 168"/>
                <a:gd name="T70" fmla="*/ 222 w 511"/>
                <a:gd name="T71" fmla="*/ 66 h 168"/>
                <a:gd name="T72" fmla="*/ 272 w 511"/>
                <a:gd name="T73" fmla="*/ 18 h 168"/>
                <a:gd name="T74" fmla="*/ 316 w 511"/>
                <a:gd name="T75" fmla="*/ 53 h 168"/>
                <a:gd name="T76" fmla="*/ 457 w 511"/>
                <a:gd name="T77" fmla="*/ 106 h 168"/>
                <a:gd name="T78" fmla="*/ 409 w 511"/>
                <a:gd name="T79" fmla="*/ 63 h 168"/>
                <a:gd name="T80" fmla="*/ 459 w 511"/>
                <a:gd name="T81" fmla="*/ 18 h 168"/>
                <a:gd name="T82" fmla="*/ 511 w 511"/>
                <a:gd name="T83" fmla="*/ 84 h 168"/>
                <a:gd name="T84" fmla="*/ 458 w 511"/>
                <a:gd name="T85" fmla="*/ 150 h 168"/>
                <a:gd name="T86" fmla="*/ 412 w 511"/>
                <a:gd name="T87" fmla="*/ 117 h 168"/>
                <a:gd name="T88" fmla="*/ 438 w 511"/>
                <a:gd name="T89" fmla="*/ 129 h 168"/>
                <a:gd name="T90" fmla="*/ 483 w 511"/>
                <a:gd name="T91" fmla="*/ 125 h 168"/>
                <a:gd name="T92" fmla="*/ 478 w 511"/>
                <a:gd name="T93" fmla="*/ 102 h 168"/>
                <a:gd name="T94" fmla="*/ 427 w 511"/>
                <a:gd name="T95" fmla="*/ 63 h 168"/>
                <a:gd name="T96" fmla="*/ 457 w 511"/>
                <a:gd name="T97" fmla="*/ 91 h 168"/>
                <a:gd name="T98" fmla="*/ 491 w 511"/>
                <a:gd name="T99" fmla="*/ 61 h 168"/>
                <a:gd name="T100" fmla="*/ 459 w 511"/>
                <a:gd name="T101" fmla="*/ 3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0" name="Freeform 216"/>
            <p:cNvSpPr>
              <a:spLocks noEditPoints="1"/>
            </p:cNvSpPr>
            <p:nvPr/>
          </p:nvSpPr>
          <p:spPr bwMode="auto">
            <a:xfrm>
              <a:off x="631190" y="1223645"/>
              <a:ext cx="304800" cy="100330"/>
            </a:xfrm>
            <a:custGeom>
              <a:avLst/>
              <a:gdLst>
                <a:gd name="T0" fmla="*/ 52 w 512"/>
                <a:gd name="T1" fmla="*/ 66 h 168"/>
                <a:gd name="T2" fmla="*/ 15 w 512"/>
                <a:gd name="T3" fmla="*/ 168 h 168"/>
                <a:gd name="T4" fmla="*/ 0 w 512"/>
                <a:gd name="T5" fmla="*/ 0 h 168"/>
                <a:gd name="T6" fmla="*/ 67 w 512"/>
                <a:gd name="T7" fmla="*/ 69 h 168"/>
                <a:gd name="T8" fmla="*/ 52 w 512"/>
                <a:gd name="T9" fmla="*/ 27 h 168"/>
                <a:gd name="T10" fmla="*/ 15 w 512"/>
                <a:gd name="T11" fmla="*/ 12 h 168"/>
                <a:gd name="T12" fmla="*/ 52 w 512"/>
                <a:gd name="T13" fmla="*/ 27 h 168"/>
                <a:gd name="T14" fmla="*/ 52 w 512"/>
                <a:gd name="T15" fmla="*/ 39 h 168"/>
                <a:gd name="T16" fmla="*/ 15 w 512"/>
                <a:gd name="T17" fmla="*/ 54 h 168"/>
                <a:gd name="T18" fmla="*/ 54 w 512"/>
                <a:gd name="T19" fmla="*/ 140 h 168"/>
                <a:gd name="T20" fmla="*/ 41 w 512"/>
                <a:gd name="T21" fmla="*/ 150 h 168"/>
                <a:gd name="T22" fmla="*/ 112 w 512"/>
                <a:gd name="T23" fmla="*/ 84 h 168"/>
                <a:gd name="T24" fmla="*/ 100 w 512"/>
                <a:gd name="T25" fmla="*/ 146 h 168"/>
                <a:gd name="T26" fmla="*/ 54 w 512"/>
                <a:gd name="T27" fmla="*/ 140 h 168"/>
                <a:gd name="T28" fmla="*/ 100 w 512"/>
                <a:gd name="T29" fmla="*/ 96 h 168"/>
                <a:gd name="T30" fmla="*/ 54 w 512"/>
                <a:gd name="T31" fmla="*/ 128 h 168"/>
                <a:gd name="T32" fmla="*/ 125 w 512"/>
                <a:gd name="T33" fmla="*/ 165 h 168"/>
                <a:gd name="T34" fmla="*/ 136 w 512"/>
                <a:gd name="T35" fmla="*/ 151 h 168"/>
                <a:gd name="T36" fmla="*/ 139 w 512"/>
                <a:gd name="T37" fmla="*/ 66 h 168"/>
                <a:gd name="T38" fmla="*/ 100 w 512"/>
                <a:gd name="T39" fmla="*/ 70 h 168"/>
                <a:gd name="T40" fmla="*/ 85 w 512"/>
                <a:gd name="T41" fmla="*/ 0 h 168"/>
                <a:gd name="T42" fmla="*/ 154 w 512"/>
                <a:gd name="T43" fmla="*/ 153 h 168"/>
                <a:gd name="T44" fmla="*/ 125 w 512"/>
                <a:gd name="T45" fmla="*/ 165 h 168"/>
                <a:gd name="T46" fmla="*/ 100 w 512"/>
                <a:gd name="T47" fmla="*/ 12 h 168"/>
                <a:gd name="T48" fmla="*/ 139 w 512"/>
                <a:gd name="T49" fmla="*/ 27 h 168"/>
                <a:gd name="T50" fmla="*/ 139 w 512"/>
                <a:gd name="T51" fmla="*/ 54 h 168"/>
                <a:gd name="T52" fmla="*/ 100 w 512"/>
                <a:gd name="T53" fmla="*/ 39 h 168"/>
                <a:gd name="T54" fmla="*/ 139 w 512"/>
                <a:gd name="T55" fmla="*/ 54 h 168"/>
                <a:gd name="T56" fmla="*/ 245 w 512"/>
                <a:gd name="T57" fmla="*/ 126 h 168"/>
                <a:gd name="T58" fmla="*/ 294 w 512"/>
                <a:gd name="T59" fmla="*/ 128 h 168"/>
                <a:gd name="T60" fmla="*/ 294 w 512"/>
                <a:gd name="T61" fmla="*/ 93 h 168"/>
                <a:gd name="T62" fmla="*/ 261 w 512"/>
                <a:gd name="T63" fmla="*/ 72 h 168"/>
                <a:gd name="T64" fmla="*/ 298 w 512"/>
                <a:gd name="T65" fmla="*/ 51 h 168"/>
                <a:gd name="T66" fmla="*/ 271 w 512"/>
                <a:gd name="T67" fmla="*/ 32 h 168"/>
                <a:gd name="T68" fmla="*/ 241 w 512"/>
                <a:gd name="T69" fmla="*/ 57 h 168"/>
                <a:gd name="T70" fmla="*/ 235 w 512"/>
                <a:gd name="T71" fmla="*/ 30 h 168"/>
                <a:gd name="T72" fmla="*/ 305 w 512"/>
                <a:gd name="T73" fmla="*/ 27 h 168"/>
                <a:gd name="T74" fmla="*/ 306 w 512"/>
                <a:gd name="T75" fmla="*/ 72 h 168"/>
                <a:gd name="T76" fmla="*/ 308 w 512"/>
                <a:gd name="T77" fmla="*/ 87 h 168"/>
                <a:gd name="T78" fmla="*/ 307 w 512"/>
                <a:gd name="T79" fmla="*/ 138 h 168"/>
                <a:gd name="T80" fmla="*/ 232 w 512"/>
                <a:gd name="T81" fmla="*/ 138 h 168"/>
                <a:gd name="T82" fmla="*/ 237 w 512"/>
                <a:gd name="T83" fmla="*/ 104 h 168"/>
                <a:gd name="T84" fmla="*/ 420 w 512"/>
                <a:gd name="T85" fmla="*/ 20 h 168"/>
                <a:gd name="T86" fmla="*/ 506 w 512"/>
                <a:gd name="T87" fmla="*/ 36 h 168"/>
                <a:gd name="T88" fmla="*/ 431 w 512"/>
                <a:gd name="T89" fmla="*/ 75 h 168"/>
                <a:gd name="T90" fmla="*/ 500 w 512"/>
                <a:gd name="T91" fmla="*/ 74 h 168"/>
                <a:gd name="T92" fmla="*/ 499 w 512"/>
                <a:gd name="T93" fmla="*/ 136 h 168"/>
                <a:gd name="T94" fmla="*/ 426 w 512"/>
                <a:gd name="T95" fmla="*/ 138 h 168"/>
                <a:gd name="T96" fmla="*/ 430 w 512"/>
                <a:gd name="T97" fmla="*/ 109 h 168"/>
                <a:gd name="T98" fmla="*/ 460 w 512"/>
                <a:gd name="T99" fmla="*/ 134 h 168"/>
                <a:gd name="T100" fmla="*/ 494 w 512"/>
                <a:gd name="T101" fmla="*/ 104 h 168"/>
                <a:gd name="T102" fmla="*/ 464 w 512"/>
                <a:gd name="T103" fmla="*/ 75 h 168"/>
                <a:gd name="T104" fmla="*/ 413 w 512"/>
                <a:gd name="T105" fmla="*/ 8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2"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13" y="88"/>
                  </a:moveTo>
                  <a:lnTo>
                    <a:pt x="420" y="20"/>
                  </a:lnTo>
                  <a:lnTo>
                    <a:pt x="506" y="20"/>
                  </a:lnTo>
                  <a:lnTo>
                    <a:pt x="506" y="36"/>
                  </a:lnTo>
                  <a:lnTo>
                    <a:pt x="436" y="36"/>
                  </a:lnTo>
                  <a:lnTo>
                    <a:pt x="431" y="75"/>
                  </a:lnTo>
                  <a:cubicBezTo>
                    <a:pt x="440" y="66"/>
                    <a:pt x="452" y="61"/>
                    <a:pt x="466" y="61"/>
                  </a:cubicBezTo>
                  <a:cubicBezTo>
                    <a:pt x="480" y="61"/>
                    <a:pt x="492" y="65"/>
                    <a:pt x="500" y="74"/>
                  </a:cubicBezTo>
                  <a:cubicBezTo>
                    <a:pt x="508" y="82"/>
                    <a:pt x="512" y="92"/>
                    <a:pt x="512" y="104"/>
                  </a:cubicBezTo>
                  <a:cubicBezTo>
                    <a:pt x="512" y="117"/>
                    <a:pt x="508" y="128"/>
                    <a:pt x="499" y="136"/>
                  </a:cubicBezTo>
                  <a:cubicBezTo>
                    <a:pt x="490" y="146"/>
                    <a:pt x="477" y="150"/>
                    <a:pt x="460" y="150"/>
                  </a:cubicBezTo>
                  <a:cubicBezTo>
                    <a:pt x="446" y="150"/>
                    <a:pt x="434" y="146"/>
                    <a:pt x="426" y="138"/>
                  </a:cubicBezTo>
                  <a:cubicBezTo>
                    <a:pt x="418" y="130"/>
                    <a:pt x="413" y="121"/>
                    <a:pt x="410" y="109"/>
                  </a:cubicBezTo>
                  <a:lnTo>
                    <a:pt x="430" y="109"/>
                  </a:lnTo>
                  <a:cubicBezTo>
                    <a:pt x="432" y="117"/>
                    <a:pt x="435" y="123"/>
                    <a:pt x="439" y="127"/>
                  </a:cubicBezTo>
                  <a:cubicBezTo>
                    <a:pt x="444" y="132"/>
                    <a:pt x="451" y="134"/>
                    <a:pt x="460" y="134"/>
                  </a:cubicBezTo>
                  <a:cubicBezTo>
                    <a:pt x="471" y="134"/>
                    <a:pt x="480" y="131"/>
                    <a:pt x="485" y="126"/>
                  </a:cubicBezTo>
                  <a:cubicBezTo>
                    <a:pt x="491" y="120"/>
                    <a:pt x="494" y="112"/>
                    <a:pt x="494" y="104"/>
                  </a:cubicBezTo>
                  <a:cubicBezTo>
                    <a:pt x="494" y="95"/>
                    <a:pt x="492" y="89"/>
                    <a:pt x="487" y="84"/>
                  </a:cubicBezTo>
                  <a:cubicBezTo>
                    <a:pt x="481" y="78"/>
                    <a:pt x="474" y="75"/>
                    <a:pt x="464" y="75"/>
                  </a:cubicBezTo>
                  <a:cubicBezTo>
                    <a:pt x="450" y="75"/>
                    <a:pt x="440" y="80"/>
                    <a:pt x="433" y="88"/>
                  </a:cubicBezTo>
                  <a:lnTo>
                    <a:pt x="413" y="8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1" name="Freeform 217"/>
            <p:cNvSpPr>
              <a:spLocks noEditPoints="1"/>
            </p:cNvSpPr>
            <p:nvPr/>
          </p:nvSpPr>
          <p:spPr bwMode="auto">
            <a:xfrm>
              <a:off x="133350" y="1415415"/>
              <a:ext cx="306070" cy="95250"/>
            </a:xfrm>
            <a:custGeom>
              <a:avLst/>
              <a:gdLst>
                <a:gd name="T0" fmla="*/ 141 w 514"/>
                <a:gd name="T1" fmla="*/ 21 h 160"/>
                <a:gd name="T2" fmla="*/ 128 w 514"/>
                <a:gd name="T3" fmla="*/ 7 h 160"/>
                <a:gd name="T4" fmla="*/ 114 w 514"/>
                <a:gd name="T5" fmla="*/ 21 h 160"/>
                <a:gd name="T6" fmla="*/ 128 w 514"/>
                <a:gd name="T7" fmla="*/ 34 h 160"/>
                <a:gd name="T8" fmla="*/ 113 w 514"/>
                <a:gd name="T9" fmla="*/ 36 h 160"/>
                <a:gd name="T10" fmla="*/ 113 w 514"/>
                <a:gd name="T11" fmla="*/ 6 h 160"/>
                <a:gd name="T12" fmla="*/ 143 w 514"/>
                <a:gd name="T13" fmla="*/ 6 h 160"/>
                <a:gd name="T14" fmla="*/ 143 w 514"/>
                <a:gd name="T15" fmla="*/ 36 h 160"/>
                <a:gd name="T16" fmla="*/ 113 w 514"/>
                <a:gd name="T17" fmla="*/ 36 h 160"/>
                <a:gd name="T18" fmla="*/ 148 w 514"/>
                <a:gd name="T19" fmla="*/ 127 h 160"/>
                <a:gd name="T20" fmla="*/ 65 w 514"/>
                <a:gd name="T21" fmla="*/ 53 h 160"/>
                <a:gd name="T22" fmla="*/ 14 w 514"/>
                <a:gd name="T23" fmla="*/ 106 h 160"/>
                <a:gd name="T24" fmla="*/ 56 w 514"/>
                <a:gd name="T25" fmla="*/ 36 h 160"/>
                <a:gd name="T26" fmla="*/ 77 w 514"/>
                <a:gd name="T27" fmla="*/ 35 h 160"/>
                <a:gd name="T28" fmla="*/ 278 w 514"/>
                <a:gd name="T29" fmla="*/ 72 h 160"/>
                <a:gd name="T30" fmla="*/ 217 w 514"/>
                <a:gd name="T31" fmla="*/ 146 h 160"/>
                <a:gd name="T32" fmla="*/ 261 w 514"/>
                <a:gd name="T33" fmla="*/ 46 h 160"/>
                <a:gd name="T34" fmla="*/ 278 w 514"/>
                <a:gd name="T35" fmla="*/ 52 h 160"/>
                <a:gd name="T36" fmla="*/ 320 w 514"/>
                <a:gd name="T37" fmla="*/ 31 h 160"/>
                <a:gd name="T38" fmla="*/ 196 w 514"/>
                <a:gd name="T39" fmla="*/ 19 h 160"/>
                <a:gd name="T40" fmla="*/ 338 w 514"/>
                <a:gd name="T41" fmla="*/ 13 h 160"/>
                <a:gd name="T42" fmla="*/ 345 w 514"/>
                <a:gd name="T43" fmla="*/ 29 h 160"/>
                <a:gd name="T44" fmla="*/ 278 w 514"/>
                <a:gd name="T45" fmla="*/ 72 h 160"/>
                <a:gd name="T46" fmla="*/ 441 w 514"/>
                <a:gd name="T47" fmla="*/ 110 h 160"/>
                <a:gd name="T48" fmla="*/ 468 w 514"/>
                <a:gd name="T49" fmla="*/ 137 h 160"/>
                <a:gd name="T50" fmla="*/ 497 w 514"/>
                <a:gd name="T51" fmla="*/ 108 h 160"/>
                <a:gd name="T52" fmla="*/ 470 w 514"/>
                <a:gd name="T53" fmla="*/ 81 h 160"/>
                <a:gd name="T54" fmla="*/ 460 w 514"/>
                <a:gd name="T55" fmla="*/ 68 h 160"/>
                <a:gd name="T56" fmla="*/ 482 w 514"/>
                <a:gd name="T57" fmla="*/ 63 h 160"/>
                <a:gd name="T58" fmla="*/ 484 w 514"/>
                <a:gd name="T59" fmla="*/ 30 h 160"/>
                <a:gd name="T60" fmla="*/ 452 w 514"/>
                <a:gd name="T61" fmla="*/ 30 h 160"/>
                <a:gd name="T62" fmla="*/ 426 w 514"/>
                <a:gd name="T63" fmla="*/ 46 h 160"/>
                <a:gd name="T64" fmla="*/ 467 w 514"/>
                <a:gd name="T65" fmla="*/ 10 h 160"/>
                <a:gd name="T66" fmla="*/ 503 w 514"/>
                <a:gd name="T67" fmla="*/ 28 h 160"/>
                <a:gd name="T68" fmla="*/ 503 w 514"/>
                <a:gd name="T69" fmla="*/ 62 h 160"/>
                <a:gd name="T70" fmla="*/ 508 w 514"/>
                <a:gd name="T71" fmla="*/ 86 h 160"/>
                <a:gd name="T72" fmla="*/ 501 w 514"/>
                <a:gd name="T73" fmla="*/ 138 h 160"/>
                <a:gd name="T74" fmla="*/ 438 w 514"/>
                <a:gd name="T75"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24" y="112"/>
                  </a:moveTo>
                  <a:lnTo>
                    <a:pt x="441" y="110"/>
                  </a:lnTo>
                  <a:cubicBezTo>
                    <a:pt x="443" y="119"/>
                    <a:pt x="447" y="126"/>
                    <a:pt x="451" y="131"/>
                  </a:cubicBezTo>
                  <a:cubicBezTo>
                    <a:pt x="456" y="135"/>
                    <a:pt x="462" y="137"/>
                    <a:pt x="468" y="137"/>
                  </a:cubicBezTo>
                  <a:cubicBezTo>
                    <a:pt x="476" y="137"/>
                    <a:pt x="483" y="134"/>
                    <a:pt x="488" y="129"/>
                  </a:cubicBezTo>
                  <a:cubicBezTo>
                    <a:pt x="494" y="123"/>
                    <a:pt x="497" y="116"/>
                    <a:pt x="497" y="108"/>
                  </a:cubicBezTo>
                  <a:cubicBezTo>
                    <a:pt x="497" y="101"/>
                    <a:pt x="494" y="94"/>
                    <a:pt x="489" y="89"/>
                  </a:cubicBezTo>
                  <a:cubicBezTo>
                    <a:pt x="484" y="84"/>
                    <a:pt x="478" y="81"/>
                    <a:pt x="470" y="81"/>
                  </a:cubicBezTo>
                  <a:cubicBezTo>
                    <a:pt x="467" y="81"/>
                    <a:pt x="463" y="82"/>
                    <a:pt x="458" y="83"/>
                  </a:cubicBezTo>
                  <a:lnTo>
                    <a:pt x="460" y="68"/>
                  </a:lnTo>
                  <a:cubicBezTo>
                    <a:pt x="461" y="69"/>
                    <a:pt x="462" y="69"/>
                    <a:pt x="462" y="69"/>
                  </a:cubicBezTo>
                  <a:cubicBezTo>
                    <a:pt x="470" y="69"/>
                    <a:pt x="476" y="67"/>
                    <a:pt x="482" y="63"/>
                  </a:cubicBezTo>
                  <a:cubicBezTo>
                    <a:pt x="488" y="59"/>
                    <a:pt x="490" y="54"/>
                    <a:pt x="490" y="46"/>
                  </a:cubicBezTo>
                  <a:cubicBezTo>
                    <a:pt x="490" y="40"/>
                    <a:pt x="488" y="34"/>
                    <a:pt x="484" y="30"/>
                  </a:cubicBezTo>
                  <a:cubicBezTo>
                    <a:pt x="480" y="26"/>
                    <a:pt x="475" y="24"/>
                    <a:pt x="468" y="24"/>
                  </a:cubicBezTo>
                  <a:cubicBezTo>
                    <a:pt x="461" y="24"/>
                    <a:pt x="456" y="26"/>
                    <a:pt x="452" y="30"/>
                  </a:cubicBezTo>
                  <a:cubicBezTo>
                    <a:pt x="447" y="35"/>
                    <a:pt x="444" y="41"/>
                    <a:pt x="443" y="49"/>
                  </a:cubicBezTo>
                  <a:lnTo>
                    <a:pt x="426" y="46"/>
                  </a:lnTo>
                  <a:cubicBezTo>
                    <a:pt x="428" y="35"/>
                    <a:pt x="433" y="26"/>
                    <a:pt x="440" y="20"/>
                  </a:cubicBezTo>
                  <a:cubicBezTo>
                    <a:pt x="448" y="14"/>
                    <a:pt x="457" y="10"/>
                    <a:pt x="467" y="10"/>
                  </a:cubicBezTo>
                  <a:cubicBezTo>
                    <a:pt x="475" y="10"/>
                    <a:pt x="482" y="12"/>
                    <a:pt x="488" y="15"/>
                  </a:cubicBezTo>
                  <a:cubicBezTo>
                    <a:pt x="495" y="19"/>
                    <a:pt x="499" y="23"/>
                    <a:pt x="503" y="28"/>
                  </a:cubicBezTo>
                  <a:cubicBezTo>
                    <a:pt x="506" y="34"/>
                    <a:pt x="508" y="40"/>
                    <a:pt x="508" y="46"/>
                  </a:cubicBezTo>
                  <a:cubicBezTo>
                    <a:pt x="508" y="52"/>
                    <a:pt x="506" y="57"/>
                    <a:pt x="503" y="62"/>
                  </a:cubicBezTo>
                  <a:cubicBezTo>
                    <a:pt x="500" y="67"/>
                    <a:pt x="495" y="71"/>
                    <a:pt x="489" y="74"/>
                  </a:cubicBezTo>
                  <a:cubicBezTo>
                    <a:pt x="497" y="76"/>
                    <a:pt x="503" y="80"/>
                    <a:pt x="508" y="86"/>
                  </a:cubicBezTo>
                  <a:cubicBezTo>
                    <a:pt x="512" y="92"/>
                    <a:pt x="514" y="99"/>
                    <a:pt x="514" y="108"/>
                  </a:cubicBezTo>
                  <a:cubicBezTo>
                    <a:pt x="514" y="120"/>
                    <a:pt x="510" y="130"/>
                    <a:pt x="501" y="138"/>
                  </a:cubicBezTo>
                  <a:cubicBezTo>
                    <a:pt x="493" y="147"/>
                    <a:pt x="482" y="151"/>
                    <a:pt x="468" y="151"/>
                  </a:cubicBezTo>
                  <a:cubicBezTo>
                    <a:pt x="456" y="151"/>
                    <a:pt x="446" y="147"/>
                    <a:pt x="438" y="140"/>
                  </a:cubicBezTo>
                  <a:cubicBezTo>
                    <a:pt x="430" y="133"/>
                    <a:pt x="426" y="124"/>
                    <a:pt x="424" y="11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2" name="Freeform 218"/>
            <p:cNvSpPr>
              <a:spLocks noEditPoints="1"/>
            </p:cNvSpPr>
            <p:nvPr/>
          </p:nvSpPr>
          <p:spPr bwMode="auto">
            <a:xfrm>
              <a:off x="631190" y="1414145"/>
              <a:ext cx="306705" cy="99695"/>
            </a:xfrm>
            <a:custGeom>
              <a:avLst/>
              <a:gdLst>
                <a:gd name="T0" fmla="*/ 52 w 515"/>
                <a:gd name="T1" fmla="*/ 66 h 168"/>
                <a:gd name="T2" fmla="*/ 15 w 515"/>
                <a:gd name="T3" fmla="*/ 168 h 168"/>
                <a:gd name="T4" fmla="*/ 0 w 515"/>
                <a:gd name="T5" fmla="*/ 0 h 168"/>
                <a:gd name="T6" fmla="*/ 67 w 515"/>
                <a:gd name="T7" fmla="*/ 69 h 168"/>
                <a:gd name="T8" fmla="*/ 52 w 515"/>
                <a:gd name="T9" fmla="*/ 27 h 168"/>
                <a:gd name="T10" fmla="*/ 15 w 515"/>
                <a:gd name="T11" fmla="*/ 12 h 168"/>
                <a:gd name="T12" fmla="*/ 52 w 515"/>
                <a:gd name="T13" fmla="*/ 27 h 168"/>
                <a:gd name="T14" fmla="*/ 52 w 515"/>
                <a:gd name="T15" fmla="*/ 39 h 168"/>
                <a:gd name="T16" fmla="*/ 15 w 515"/>
                <a:gd name="T17" fmla="*/ 54 h 168"/>
                <a:gd name="T18" fmla="*/ 54 w 515"/>
                <a:gd name="T19" fmla="*/ 140 h 168"/>
                <a:gd name="T20" fmla="*/ 41 w 515"/>
                <a:gd name="T21" fmla="*/ 150 h 168"/>
                <a:gd name="T22" fmla="*/ 112 w 515"/>
                <a:gd name="T23" fmla="*/ 84 h 168"/>
                <a:gd name="T24" fmla="*/ 100 w 515"/>
                <a:gd name="T25" fmla="*/ 146 h 168"/>
                <a:gd name="T26" fmla="*/ 54 w 515"/>
                <a:gd name="T27" fmla="*/ 140 h 168"/>
                <a:gd name="T28" fmla="*/ 100 w 515"/>
                <a:gd name="T29" fmla="*/ 96 h 168"/>
                <a:gd name="T30" fmla="*/ 54 w 515"/>
                <a:gd name="T31" fmla="*/ 128 h 168"/>
                <a:gd name="T32" fmla="*/ 125 w 515"/>
                <a:gd name="T33" fmla="*/ 165 h 168"/>
                <a:gd name="T34" fmla="*/ 136 w 515"/>
                <a:gd name="T35" fmla="*/ 151 h 168"/>
                <a:gd name="T36" fmla="*/ 139 w 515"/>
                <a:gd name="T37" fmla="*/ 66 h 168"/>
                <a:gd name="T38" fmla="*/ 100 w 515"/>
                <a:gd name="T39" fmla="*/ 70 h 168"/>
                <a:gd name="T40" fmla="*/ 85 w 515"/>
                <a:gd name="T41" fmla="*/ 0 h 168"/>
                <a:gd name="T42" fmla="*/ 154 w 515"/>
                <a:gd name="T43" fmla="*/ 153 h 168"/>
                <a:gd name="T44" fmla="*/ 125 w 515"/>
                <a:gd name="T45" fmla="*/ 165 h 168"/>
                <a:gd name="T46" fmla="*/ 100 w 515"/>
                <a:gd name="T47" fmla="*/ 12 h 168"/>
                <a:gd name="T48" fmla="*/ 139 w 515"/>
                <a:gd name="T49" fmla="*/ 27 h 168"/>
                <a:gd name="T50" fmla="*/ 139 w 515"/>
                <a:gd name="T51" fmla="*/ 54 h 168"/>
                <a:gd name="T52" fmla="*/ 100 w 515"/>
                <a:gd name="T53" fmla="*/ 39 h 168"/>
                <a:gd name="T54" fmla="*/ 139 w 515"/>
                <a:gd name="T55" fmla="*/ 54 h 168"/>
                <a:gd name="T56" fmla="*/ 245 w 515"/>
                <a:gd name="T57" fmla="*/ 126 h 168"/>
                <a:gd name="T58" fmla="*/ 294 w 515"/>
                <a:gd name="T59" fmla="*/ 128 h 168"/>
                <a:gd name="T60" fmla="*/ 294 w 515"/>
                <a:gd name="T61" fmla="*/ 93 h 168"/>
                <a:gd name="T62" fmla="*/ 261 w 515"/>
                <a:gd name="T63" fmla="*/ 72 h 168"/>
                <a:gd name="T64" fmla="*/ 298 w 515"/>
                <a:gd name="T65" fmla="*/ 51 h 168"/>
                <a:gd name="T66" fmla="*/ 271 w 515"/>
                <a:gd name="T67" fmla="*/ 32 h 168"/>
                <a:gd name="T68" fmla="*/ 241 w 515"/>
                <a:gd name="T69" fmla="*/ 57 h 168"/>
                <a:gd name="T70" fmla="*/ 235 w 515"/>
                <a:gd name="T71" fmla="*/ 30 h 168"/>
                <a:gd name="T72" fmla="*/ 305 w 515"/>
                <a:gd name="T73" fmla="*/ 27 h 168"/>
                <a:gd name="T74" fmla="*/ 306 w 515"/>
                <a:gd name="T75" fmla="*/ 72 h 168"/>
                <a:gd name="T76" fmla="*/ 308 w 515"/>
                <a:gd name="T77" fmla="*/ 87 h 168"/>
                <a:gd name="T78" fmla="*/ 307 w 515"/>
                <a:gd name="T79" fmla="*/ 138 h 168"/>
                <a:gd name="T80" fmla="*/ 232 w 515"/>
                <a:gd name="T81" fmla="*/ 138 h 168"/>
                <a:gd name="T82" fmla="*/ 237 w 515"/>
                <a:gd name="T83" fmla="*/ 104 h 168"/>
                <a:gd name="T84" fmla="*/ 515 w 515"/>
                <a:gd name="T85" fmla="*/ 84 h 168"/>
                <a:gd name="T86" fmla="*/ 461 w 515"/>
                <a:gd name="T87" fmla="*/ 150 h 168"/>
                <a:gd name="T88" fmla="*/ 407 w 515"/>
                <a:gd name="T89" fmla="*/ 84 h 168"/>
                <a:gd name="T90" fmla="*/ 461 w 515"/>
                <a:gd name="T91" fmla="*/ 18 h 168"/>
                <a:gd name="T92" fmla="*/ 439 w 515"/>
                <a:gd name="T93" fmla="*/ 40 h 168"/>
                <a:gd name="T94" fmla="*/ 439 w 515"/>
                <a:gd name="T95" fmla="*/ 127 h 168"/>
                <a:gd name="T96" fmla="*/ 484 w 515"/>
                <a:gd name="T97" fmla="*/ 127 h 168"/>
                <a:gd name="T98" fmla="*/ 484 w 515"/>
                <a:gd name="T99" fmla="*/ 40 h 168"/>
                <a:gd name="T100" fmla="*/ 439 w 515"/>
                <a:gd name="T101" fmla="*/ 4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97" y="31"/>
                  </a:moveTo>
                  <a:cubicBezTo>
                    <a:pt x="509" y="43"/>
                    <a:pt x="515" y="61"/>
                    <a:pt x="515" y="84"/>
                  </a:cubicBezTo>
                  <a:cubicBezTo>
                    <a:pt x="515" y="107"/>
                    <a:pt x="509" y="124"/>
                    <a:pt x="497" y="136"/>
                  </a:cubicBezTo>
                  <a:cubicBezTo>
                    <a:pt x="488" y="145"/>
                    <a:pt x="476" y="150"/>
                    <a:pt x="461" y="150"/>
                  </a:cubicBezTo>
                  <a:cubicBezTo>
                    <a:pt x="446" y="150"/>
                    <a:pt x="434" y="145"/>
                    <a:pt x="425" y="136"/>
                  </a:cubicBezTo>
                  <a:cubicBezTo>
                    <a:pt x="413" y="124"/>
                    <a:pt x="407" y="107"/>
                    <a:pt x="407" y="84"/>
                  </a:cubicBezTo>
                  <a:cubicBezTo>
                    <a:pt x="407" y="61"/>
                    <a:pt x="413" y="43"/>
                    <a:pt x="425" y="31"/>
                  </a:cubicBezTo>
                  <a:cubicBezTo>
                    <a:pt x="434" y="22"/>
                    <a:pt x="446" y="18"/>
                    <a:pt x="461" y="18"/>
                  </a:cubicBezTo>
                  <a:cubicBezTo>
                    <a:pt x="476" y="18"/>
                    <a:pt x="488" y="22"/>
                    <a:pt x="497" y="31"/>
                  </a:cubicBezTo>
                  <a:close/>
                  <a:moveTo>
                    <a:pt x="439" y="40"/>
                  </a:moveTo>
                  <a:cubicBezTo>
                    <a:pt x="430" y="49"/>
                    <a:pt x="426" y="63"/>
                    <a:pt x="426" y="84"/>
                  </a:cubicBezTo>
                  <a:cubicBezTo>
                    <a:pt x="426" y="104"/>
                    <a:pt x="430" y="119"/>
                    <a:pt x="439" y="127"/>
                  </a:cubicBezTo>
                  <a:cubicBezTo>
                    <a:pt x="444" y="133"/>
                    <a:pt x="452" y="135"/>
                    <a:pt x="461" y="135"/>
                  </a:cubicBezTo>
                  <a:cubicBezTo>
                    <a:pt x="471" y="135"/>
                    <a:pt x="478" y="133"/>
                    <a:pt x="484" y="127"/>
                  </a:cubicBezTo>
                  <a:cubicBezTo>
                    <a:pt x="492" y="119"/>
                    <a:pt x="496" y="104"/>
                    <a:pt x="496" y="84"/>
                  </a:cubicBezTo>
                  <a:cubicBezTo>
                    <a:pt x="496" y="63"/>
                    <a:pt x="492" y="49"/>
                    <a:pt x="484" y="40"/>
                  </a:cubicBezTo>
                  <a:cubicBezTo>
                    <a:pt x="478" y="35"/>
                    <a:pt x="471" y="32"/>
                    <a:pt x="461" y="32"/>
                  </a:cubicBezTo>
                  <a:cubicBezTo>
                    <a:pt x="452" y="32"/>
                    <a:pt x="444" y="35"/>
                    <a:pt x="439" y="40"/>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3" name="Freeform 219"/>
            <p:cNvSpPr>
              <a:spLocks noEditPoints="1"/>
            </p:cNvSpPr>
            <p:nvPr/>
          </p:nvSpPr>
          <p:spPr bwMode="auto">
            <a:xfrm>
              <a:off x="631190" y="1604645"/>
              <a:ext cx="304800" cy="99695"/>
            </a:xfrm>
            <a:custGeom>
              <a:avLst/>
              <a:gdLst>
                <a:gd name="T0" fmla="*/ 52 w 512"/>
                <a:gd name="T1" fmla="*/ 66 h 168"/>
                <a:gd name="T2" fmla="*/ 15 w 512"/>
                <a:gd name="T3" fmla="*/ 168 h 168"/>
                <a:gd name="T4" fmla="*/ 0 w 512"/>
                <a:gd name="T5" fmla="*/ 0 h 168"/>
                <a:gd name="T6" fmla="*/ 67 w 512"/>
                <a:gd name="T7" fmla="*/ 69 h 168"/>
                <a:gd name="T8" fmla="*/ 52 w 512"/>
                <a:gd name="T9" fmla="*/ 27 h 168"/>
                <a:gd name="T10" fmla="*/ 15 w 512"/>
                <a:gd name="T11" fmla="*/ 12 h 168"/>
                <a:gd name="T12" fmla="*/ 52 w 512"/>
                <a:gd name="T13" fmla="*/ 27 h 168"/>
                <a:gd name="T14" fmla="*/ 52 w 512"/>
                <a:gd name="T15" fmla="*/ 39 h 168"/>
                <a:gd name="T16" fmla="*/ 15 w 512"/>
                <a:gd name="T17" fmla="*/ 54 h 168"/>
                <a:gd name="T18" fmla="*/ 54 w 512"/>
                <a:gd name="T19" fmla="*/ 140 h 168"/>
                <a:gd name="T20" fmla="*/ 41 w 512"/>
                <a:gd name="T21" fmla="*/ 150 h 168"/>
                <a:gd name="T22" fmla="*/ 112 w 512"/>
                <a:gd name="T23" fmla="*/ 84 h 168"/>
                <a:gd name="T24" fmla="*/ 100 w 512"/>
                <a:gd name="T25" fmla="*/ 146 h 168"/>
                <a:gd name="T26" fmla="*/ 54 w 512"/>
                <a:gd name="T27" fmla="*/ 140 h 168"/>
                <a:gd name="T28" fmla="*/ 100 w 512"/>
                <a:gd name="T29" fmla="*/ 96 h 168"/>
                <a:gd name="T30" fmla="*/ 54 w 512"/>
                <a:gd name="T31" fmla="*/ 128 h 168"/>
                <a:gd name="T32" fmla="*/ 125 w 512"/>
                <a:gd name="T33" fmla="*/ 165 h 168"/>
                <a:gd name="T34" fmla="*/ 136 w 512"/>
                <a:gd name="T35" fmla="*/ 151 h 168"/>
                <a:gd name="T36" fmla="*/ 139 w 512"/>
                <a:gd name="T37" fmla="*/ 66 h 168"/>
                <a:gd name="T38" fmla="*/ 100 w 512"/>
                <a:gd name="T39" fmla="*/ 70 h 168"/>
                <a:gd name="T40" fmla="*/ 85 w 512"/>
                <a:gd name="T41" fmla="*/ 0 h 168"/>
                <a:gd name="T42" fmla="*/ 154 w 512"/>
                <a:gd name="T43" fmla="*/ 153 h 168"/>
                <a:gd name="T44" fmla="*/ 125 w 512"/>
                <a:gd name="T45" fmla="*/ 165 h 168"/>
                <a:gd name="T46" fmla="*/ 100 w 512"/>
                <a:gd name="T47" fmla="*/ 12 h 168"/>
                <a:gd name="T48" fmla="*/ 139 w 512"/>
                <a:gd name="T49" fmla="*/ 27 h 168"/>
                <a:gd name="T50" fmla="*/ 139 w 512"/>
                <a:gd name="T51" fmla="*/ 54 h 168"/>
                <a:gd name="T52" fmla="*/ 100 w 512"/>
                <a:gd name="T53" fmla="*/ 39 h 168"/>
                <a:gd name="T54" fmla="*/ 139 w 512"/>
                <a:gd name="T55" fmla="*/ 54 h 168"/>
                <a:gd name="T56" fmla="*/ 245 w 512"/>
                <a:gd name="T57" fmla="*/ 126 h 168"/>
                <a:gd name="T58" fmla="*/ 294 w 512"/>
                <a:gd name="T59" fmla="*/ 128 h 168"/>
                <a:gd name="T60" fmla="*/ 294 w 512"/>
                <a:gd name="T61" fmla="*/ 93 h 168"/>
                <a:gd name="T62" fmla="*/ 261 w 512"/>
                <a:gd name="T63" fmla="*/ 72 h 168"/>
                <a:gd name="T64" fmla="*/ 298 w 512"/>
                <a:gd name="T65" fmla="*/ 51 h 168"/>
                <a:gd name="T66" fmla="*/ 271 w 512"/>
                <a:gd name="T67" fmla="*/ 32 h 168"/>
                <a:gd name="T68" fmla="*/ 241 w 512"/>
                <a:gd name="T69" fmla="*/ 57 h 168"/>
                <a:gd name="T70" fmla="*/ 235 w 512"/>
                <a:gd name="T71" fmla="*/ 30 h 168"/>
                <a:gd name="T72" fmla="*/ 305 w 512"/>
                <a:gd name="T73" fmla="*/ 27 h 168"/>
                <a:gd name="T74" fmla="*/ 306 w 512"/>
                <a:gd name="T75" fmla="*/ 72 h 168"/>
                <a:gd name="T76" fmla="*/ 308 w 512"/>
                <a:gd name="T77" fmla="*/ 87 h 168"/>
                <a:gd name="T78" fmla="*/ 307 w 512"/>
                <a:gd name="T79" fmla="*/ 138 h 168"/>
                <a:gd name="T80" fmla="*/ 232 w 512"/>
                <a:gd name="T81" fmla="*/ 138 h 168"/>
                <a:gd name="T82" fmla="*/ 237 w 512"/>
                <a:gd name="T83" fmla="*/ 104 h 168"/>
                <a:gd name="T84" fmla="*/ 431 w 512"/>
                <a:gd name="T85" fmla="*/ 108 h 168"/>
                <a:gd name="T86" fmla="*/ 464 w 512"/>
                <a:gd name="T87" fmla="*/ 137 h 168"/>
                <a:gd name="T88" fmla="*/ 495 w 512"/>
                <a:gd name="T89" fmla="*/ 107 h 168"/>
                <a:gd name="T90" fmla="*/ 463 w 512"/>
                <a:gd name="T91" fmla="*/ 77 h 168"/>
                <a:gd name="T92" fmla="*/ 484 w 512"/>
                <a:gd name="T93" fmla="*/ 38 h 168"/>
                <a:gd name="T94" fmla="*/ 441 w 512"/>
                <a:gd name="T95" fmla="*/ 41 h 168"/>
                <a:gd name="T96" fmla="*/ 468 w 512"/>
                <a:gd name="T97" fmla="*/ 62 h 168"/>
                <a:gd name="T98" fmla="*/ 512 w 512"/>
                <a:gd name="T99" fmla="*/ 107 h 168"/>
                <a:gd name="T100" fmla="*/ 464 w 512"/>
                <a:gd name="T101" fmla="*/ 150 h 168"/>
                <a:gd name="T102" fmla="*/ 410 w 512"/>
                <a:gd name="T103" fmla="*/ 84 h 168"/>
                <a:gd name="T104" fmla="*/ 465 w 512"/>
                <a:gd name="T105" fmla="*/ 18 h 168"/>
                <a:gd name="T106" fmla="*/ 510 w 512"/>
                <a:gd name="T107" fmla="*/ 47 h 168"/>
                <a:gd name="T108" fmla="*/ 484 w 512"/>
                <a:gd name="T109" fmla="*/ 3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2"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40" y="86"/>
                  </a:moveTo>
                  <a:cubicBezTo>
                    <a:pt x="434" y="92"/>
                    <a:pt x="431" y="99"/>
                    <a:pt x="431" y="108"/>
                  </a:cubicBezTo>
                  <a:cubicBezTo>
                    <a:pt x="431" y="116"/>
                    <a:pt x="434" y="122"/>
                    <a:pt x="439" y="127"/>
                  </a:cubicBezTo>
                  <a:cubicBezTo>
                    <a:pt x="445" y="134"/>
                    <a:pt x="454" y="137"/>
                    <a:pt x="464" y="137"/>
                  </a:cubicBezTo>
                  <a:cubicBezTo>
                    <a:pt x="474" y="137"/>
                    <a:pt x="481" y="134"/>
                    <a:pt x="487" y="128"/>
                  </a:cubicBezTo>
                  <a:cubicBezTo>
                    <a:pt x="492" y="123"/>
                    <a:pt x="495" y="116"/>
                    <a:pt x="495" y="107"/>
                  </a:cubicBezTo>
                  <a:cubicBezTo>
                    <a:pt x="495" y="98"/>
                    <a:pt x="492" y="91"/>
                    <a:pt x="486" y="85"/>
                  </a:cubicBezTo>
                  <a:cubicBezTo>
                    <a:pt x="480" y="80"/>
                    <a:pt x="473" y="77"/>
                    <a:pt x="463" y="77"/>
                  </a:cubicBezTo>
                  <a:cubicBezTo>
                    <a:pt x="454" y="77"/>
                    <a:pt x="446" y="80"/>
                    <a:pt x="440" y="86"/>
                  </a:cubicBezTo>
                  <a:close/>
                  <a:moveTo>
                    <a:pt x="484" y="38"/>
                  </a:moveTo>
                  <a:cubicBezTo>
                    <a:pt x="480" y="33"/>
                    <a:pt x="474" y="31"/>
                    <a:pt x="466" y="31"/>
                  </a:cubicBezTo>
                  <a:cubicBezTo>
                    <a:pt x="456" y="31"/>
                    <a:pt x="447" y="34"/>
                    <a:pt x="441" y="41"/>
                  </a:cubicBezTo>
                  <a:cubicBezTo>
                    <a:pt x="432" y="49"/>
                    <a:pt x="428" y="62"/>
                    <a:pt x="429" y="79"/>
                  </a:cubicBezTo>
                  <a:cubicBezTo>
                    <a:pt x="439" y="68"/>
                    <a:pt x="452" y="62"/>
                    <a:pt x="468" y="62"/>
                  </a:cubicBezTo>
                  <a:cubicBezTo>
                    <a:pt x="481" y="62"/>
                    <a:pt x="492" y="66"/>
                    <a:pt x="500" y="74"/>
                  </a:cubicBezTo>
                  <a:cubicBezTo>
                    <a:pt x="508" y="82"/>
                    <a:pt x="512" y="93"/>
                    <a:pt x="512" y="107"/>
                  </a:cubicBezTo>
                  <a:cubicBezTo>
                    <a:pt x="512" y="119"/>
                    <a:pt x="508" y="129"/>
                    <a:pt x="500" y="137"/>
                  </a:cubicBezTo>
                  <a:cubicBezTo>
                    <a:pt x="492" y="145"/>
                    <a:pt x="480" y="150"/>
                    <a:pt x="464" y="150"/>
                  </a:cubicBezTo>
                  <a:cubicBezTo>
                    <a:pt x="448" y="150"/>
                    <a:pt x="435" y="145"/>
                    <a:pt x="426" y="135"/>
                  </a:cubicBezTo>
                  <a:cubicBezTo>
                    <a:pt x="415" y="125"/>
                    <a:pt x="410" y="108"/>
                    <a:pt x="410" y="84"/>
                  </a:cubicBezTo>
                  <a:cubicBezTo>
                    <a:pt x="410" y="61"/>
                    <a:pt x="416" y="43"/>
                    <a:pt x="427" y="32"/>
                  </a:cubicBezTo>
                  <a:cubicBezTo>
                    <a:pt x="437" y="22"/>
                    <a:pt x="449" y="18"/>
                    <a:pt x="465" y="18"/>
                  </a:cubicBezTo>
                  <a:cubicBezTo>
                    <a:pt x="480" y="18"/>
                    <a:pt x="491" y="21"/>
                    <a:pt x="498" y="28"/>
                  </a:cubicBezTo>
                  <a:cubicBezTo>
                    <a:pt x="502" y="33"/>
                    <a:pt x="506" y="39"/>
                    <a:pt x="510" y="47"/>
                  </a:cubicBezTo>
                  <a:lnTo>
                    <a:pt x="490" y="47"/>
                  </a:lnTo>
                  <a:cubicBezTo>
                    <a:pt x="489" y="43"/>
                    <a:pt x="487" y="40"/>
                    <a:pt x="484" y="38"/>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4" name="Rectangle 220"/>
            <p:cNvSpPr>
              <a:spLocks noChangeArrowheads="1"/>
            </p:cNvSpPr>
            <p:nvPr/>
          </p:nvSpPr>
          <p:spPr bwMode="auto">
            <a:xfrm>
              <a:off x="1057276" y="608965"/>
              <a:ext cx="628650" cy="114173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25" name="Freeform 221"/>
            <p:cNvSpPr>
              <a:spLocks noEditPoints="1"/>
            </p:cNvSpPr>
            <p:nvPr/>
          </p:nvSpPr>
          <p:spPr bwMode="auto">
            <a:xfrm>
              <a:off x="1365885" y="669925"/>
              <a:ext cx="217170" cy="83820"/>
            </a:xfrm>
            <a:custGeom>
              <a:avLst/>
              <a:gdLst>
                <a:gd name="T0" fmla="*/ 91 w 365"/>
                <a:gd name="T1" fmla="*/ 138 h 141"/>
                <a:gd name="T2" fmla="*/ 2 w 365"/>
                <a:gd name="T3" fmla="*/ 127 h 141"/>
                <a:gd name="T4" fmla="*/ 35 w 365"/>
                <a:gd name="T5" fmla="*/ 88 h 141"/>
                <a:gd name="T6" fmla="*/ 74 w 365"/>
                <a:gd name="T7" fmla="*/ 38 h 141"/>
                <a:gd name="T8" fmla="*/ 48 w 365"/>
                <a:gd name="T9" fmla="*/ 14 h 141"/>
                <a:gd name="T10" fmla="*/ 21 w 365"/>
                <a:gd name="T11" fmla="*/ 42 h 141"/>
                <a:gd name="T12" fmla="*/ 17 w 365"/>
                <a:gd name="T13" fmla="*/ 11 h 141"/>
                <a:gd name="T14" fmla="*/ 79 w 365"/>
                <a:gd name="T15" fmla="*/ 11 h 141"/>
                <a:gd name="T16" fmla="*/ 88 w 365"/>
                <a:gd name="T17" fmla="*/ 55 h 141"/>
                <a:gd name="T18" fmla="*/ 50 w 365"/>
                <a:gd name="T19" fmla="*/ 96 h 141"/>
                <a:gd name="T20" fmla="*/ 24 w 365"/>
                <a:gd name="T21" fmla="*/ 122 h 141"/>
                <a:gd name="T22" fmla="*/ 124 w 365"/>
                <a:gd name="T23" fmla="*/ 138 h 141"/>
                <a:gd name="T24" fmla="*/ 143 w 365"/>
                <a:gd name="T25" fmla="*/ 119 h 141"/>
                <a:gd name="T26" fmla="*/ 124 w 365"/>
                <a:gd name="T27" fmla="*/ 138 h 141"/>
                <a:gd name="T28" fmla="*/ 251 w 365"/>
                <a:gd name="T29" fmla="*/ 138 h 141"/>
                <a:gd name="T30" fmla="*/ 162 w 365"/>
                <a:gd name="T31" fmla="*/ 127 h 141"/>
                <a:gd name="T32" fmla="*/ 195 w 365"/>
                <a:gd name="T33" fmla="*/ 88 h 141"/>
                <a:gd name="T34" fmla="*/ 234 w 365"/>
                <a:gd name="T35" fmla="*/ 38 h 141"/>
                <a:gd name="T36" fmla="*/ 208 w 365"/>
                <a:gd name="T37" fmla="*/ 14 h 141"/>
                <a:gd name="T38" fmla="*/ 181 w 365"/>
                <a:gd name="T39" fmla="*/ 42 h 141"/>
                <a:gd name="T40" fmla="*/ 177 w 365"/>
                <a:gd name="T41" fmla="*/ 11 h 141"/>
                <a:gd name="T42" fmla="*/ 239 w 365"/>
                <a:gd name="T43" fmla="*/ 11 h 141"/>
                <a:gd name="T44" fmla="*/ 248 w 365"/>
                <a:gd name="T45" fmla="*/ 55 h 141"/>
                <a:gd name="T46" fmla="*/ 210 w 365"/>
                <a:gd name="T47" fmla="*/ 96 h 141"/>
                <a:gd name="T48" fmla="*/ 184 w 365"/>
                <a:gd name="T49" fmla="*/ 122 h 141"/>
                <a:gd name="T50" fmla="*/ 300 w 365"/>
                <a:gd name="T51" fmla="*/ 64 h 141"/>
                <a:gd name="T52" fmla="*/ 280 w 365"/>
                <a:gd name="T53" fmla="*/ 36 h 141"/>
                <a:gd name="T54" fmla="*/ 319 w 365"/>
                <a:gd name="T55" fmla="*/ 0 h 141"/>
                <a:gd name="T56" fmla="*/ 359 w 365"/>
                <a:gd name="T57" fmla="*/ 36 h 141"/>
                <a:gd name="T58" fmla="*/ 339 w 365"/>
                <a:gd name="T59" fmla="*/ 64 h 141"/>
                <a:gd name="T60" fmla="*/ 365 w 365"/>
                <a:gd name="T61" fmla="*/ 99 h 141"/>
                <a:gd name="T62" fmla="*/ 319 w 365"/>
                <a:gd name="T63" fmla="*/ 141 h 141"/>
                <a:gd name="T64" fmla="*/ 274 w 365"/>
                <a:gd name="T65" fmla="*/ 99 h 141"/>
                <a:gd name="T66" fmla="*/ 300 w 365"/>
                <a:gd name="T67" fmla="*/ 64 h 141"/>
                <a:gd name="T68" fmla="*/ 303 w 365"/>
                <a:gd name="T69" fmla="*/ 51 h 141"/>
                <a:gd name="T70" fmla="*/ 336 w 365"/>
                <a:gd name="T71" fmla="*/ 51 h 141"/>
                <a:gd name="T72" fmla="*/ 335 w 365"/>
                <a:gd name="T73" fmla="*/ 21 h 141"/>
                <a:gd name="T74" fmla="*/ 303 w 365"/>
                <a:gd name="T75" fmla="*/ 20 h 141"/>
                <a:gd name="T76" fmla="*/ 292 w 365"/>
                <a:gd name="T77" fmla="*/ 99 h 141"/>
                <a:gd name="T78" fmla="*/ 305 w 365"/>
                <a:gd name="T79" fmla="*/ 123 h 141"/>
                <a:gd name="T80" fmla="*/ 340 w 365"/>
                <a:gd name="T81" fmla="*/ 119 h 141"/>
                <a:gd name="T82" fmla="*/ 339 w 365"/>
                <a:gd name="T83" fmla="*/ 79 h 141"/>
                <a:gd name="T84" fmla="*/ 299 w 365"/>
                <a:gd name="T8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251" y="122"/>
                  </a:moveTo>
                  <a:lnTo>
                    <a:pt x="251" y="138"/>
                  </a:lnTo>
                  <a:lnTo>
                    <a:pt x="160" y="138"/>
                  </a:lnTo>
                  <a:cubicBezTo>
                    <a:pt x="160" y="134"/>
                    <a:pt x="161" y="131"/>
                    <a:pt x="162" y="127"/>
                  </a:cubicBezTo>
                  <a:cubicBezTo>
                    <a:pt x="165" y="121"/>
                    <a:pt x="168" y="114"/>
                    <a:pt x="173" y="108"/>
                  </a:cubicBezTo>
                  <a:cubicBezTo>
                    <a:pt x="178" y="102"/>
                    <a:pt x="186" y="96"/>
                    <a:pt x="195" y="88"/>
                  </a:cubicBezTo>
                  <a:cubicBezTo>
                    <a:pt x="210" y="75"/>
                    <a:pt x="221" y="66"/>
                    <a:pt x="226" y="58"/>
                  </a:cubicBezTo>
                  <a:cubicBezTo>
                    <a:pt x="231" y="51"/>
                    <a:pt x="234" y="45"/>
                    <a:pt x="234" y="38"/>
                  </a:cubicBezTo>
                  <a:cubicBezTo>
                    <a:pt x="234" y="32"/>
                    <a:pt x="231" y="26"/>
                    <a:pt x="226" y="21"/>
                  </a:cubicBezTo>
                  <a:cubicBezTo>
                    <a:pt x="222" y="17"/>
                    <a:pt x="215" y="14"/>
                    <a:pt x="208" y="14"/>
                  </a:cubicBezTo>
                  <a:cubicBezTo>
                    <a:pt x="200" y="14"/>
                    <a:pt x="193" y="17"/>
                    <a:pt x="188" y="22"/>
                  </a:cubicBezTo>
                  <a:cubicBezTo>
                    <a:pt x="183" y="27"/>
                    <a:pt x="181" y="33"/>
                    <a:pt x="181" y="42"/>
                  </a:cubicBezTo>
                  <a:lnTo>
                    <a:pt x="163" y="40"/>
                  </a:lnTo>
                  <a:cubicBezTo>
                    <a:pt x="165" y="27"/>
                    <a:pt x="169" y="17"/>
                    <a:pt x="177" y="11"/>
                  </a:cubicBezTo>
                  <a:cubicBezTo>
                    <a:pt x="185" y="4"/>
                    <a:pt x="195" y="0"/>
                    <a:pt x="208" y="0"/>
                  </a:cubicBezTo>
                  <a:cubicBezTo>
                    <a:pt x="221" y="0"/>
                    <a:pt x="232" y="4"/>
                    <a:pt x="239" y="11"/>
                  </a:cubicBezTo>
                  <a:cubicBezTo>
                    <a:pt x="247" y="19"/>
                    <a:pt x="251" y="28"/>
                    <a:pt x="251" y="39"/>
                  </a:cubicBezTo>
                  <a:cubicBezTo>
                    <a:pt x="251" y="44"/>
                    <a:pt x="250" y="50"/>
                    <a:pt x="248" y="55"/>
                  </a:cubicBezTo>
                  <a:cubicBezTo>
                    <a:pt x="245" y="60"/>
                    <a:pt x="242" y="66"/>
                    <a:pt x="236" y="72"/>
                  </a:cubicBezTo>
                  <a:cubicBezTo>
                    <a:pt x="231" y="78"/>
                    <a:pt x="222" y="86"/>
                    <a:pt x="210" y="96"/>
                  </a:cubicBezTo>
                  <a:cubicBezTo>
                    <a:pt x="200" y="104"/>
                    <a:pt x="194" y="110"/>
                    <a:pt x="191" y="113"/>
                  </a:cubicBezTo>
                  <a:cubicBezTo>
                    <a:pt x="188" y="116"/>
                    <a:pt x="186" y="119"/>
                    <a:pt x="184" y="122"/>
                  </a:cubicBezTo>
                  <a:lnTo>
                    <a:pt x="251" y="122"/>
                  </a:lnTo>
                  <a:close/>
                  <a:moveTo>
                    <a:pt x="300" y="64"/>
                  </a:moveTo>
                  <a:cubicBezTo>
                    <a:pt x="293" y="61"/>
                    <a:pt x="288" y="58"/>
                    <a:pt x="285" y="53"/>
                  </a:cubicBezTo>
                  <a:cubicBezTo>
                    <a:pt x="281" y="48"/>
                    <a:pt x="280" y="42"/>
                    <a:pt x="280" y="36"/>
                  </a:cubicBezTo>
                  <a:cubicBezTo>
                    <a:pt x="280" y="26"/>
                    <a:pt x="283" y="18"/>
                    <a:pt x="291" y="11"/>
                  </a:cubicBezTo>
                  <a:cubicBezTo>
                    <a:pt x="298" y="4"/>
                    <a:pt x="307" y="0"/>
                    <a:pt x="319" y="0"/>
                  </a:cubicBezTo>
                  <a:cubicBezTo>
                    <a:pt x="331" y="0"/>
                    <a:pt x="341" y="4"/>
                    <a:pt x="348" y="11"/>
                  </a:cubicBezTo>
                  <a:cubicBezTo>
                    <a:pt x="356" y="18"/>
                    <a:pt x="359" y="26"/>
                    <a:pt x="359" y="36"/>
                  </a:cubicBezTo>
                  <a:cubicBezTo>
                    <a:pt x="359" y="43"/>
                    <a:pt x="358" y="48"/>
                    <a:pt x="354" y="53"/>
                  </a:cubicBezTo>
                  <a:cubicBezTo>
                    <a:pt x="351" y="58"/>
                    <a:pt x="346" y="61"/>
                    <a:pt x="339" y="64"/>
                  </a:cubicBezTo>
                  <a:cubicBezTo>
                    <a:pt x="347" y="67"/>
                    <a:pt x="354" y="71"/>
                    <a:pt x="358" y="77"/>
                  </a:cubicBezTo>
                  <a:cubicBezTo>
                    <a:pt x="363" y="83"/>
                    <a:pt x="365" y="91"/>
                    <a:pt x="365" y="99"/>
                  </a:cubicBezTo>
                  <a:cubicBezTo>
                    <a:pt x="365" y="111"/>
                    <a:pt x="361" y="121"/>
                    <a:pt x="352" y="129"/>
                  </a:cubicBezTo>
                  <a:cubicBezTo>
                    <a:pt x="344" y="137"/>
                    <a:pt x="333" y="141"/>
                    <a:pt x="319" y="141"/>
                  </a:cubicBezTo>
                  <a:cubicBezTo>
                    <a:pt x="306" y="141"/>
                    <a:pt x="295" y="137"/>
                    <a:pt x="287" y="129"/>
                  </a:cubicBezTo>
                  <a:cubicBezTo>
                    <a:pt x="278" y="121"/>
                    <a:pt x="274" y="111"/>
                    <a:pt x="274" y="99"/>
                  </a:cubicBezTo>
                  <a:cubicBezTo>
                    <a:pt x="274" y="90"/>
                    <a:pt x="277" y="82"/>
                    <a:pt x="281" y="76"/>
                  </a:cubicBezTo>
                  <a:cubicBezTo>
                    <a:pt x="286" y="70"/>
                    <a:pt x="292" y="66"/>
                    <a:pt x="300" y="64"/>
                  </a:cubicBezTo>
                  <a:close/>
                  <a:moveTo>
                    <a:pt x="297" y="35"/>
                  </a:moveTo>
                  <a:cubicBezTo>
                    <a:pt x="297" y="42"/>
                    <a:pt x="299" y="47"/>
                    <a:pt x="303" y="51"/>
                  </a:cubicBezTo>
                  <a:cubicBezTo>
                    <a:pt x="308" y="55"/>
                    <a:pt x="313" y="57"/>
                    <a:pt x="320" y="57"/>
                  </a:cubicBezTo>
                  <a:cubicBezTo>
                    <a:pt x="326" y="57"/>
                    <a:pt x="332" y="55"/>
                    <a:pt x="336" y="51"/>
                  </a:cubicBezTo>
                  <a:cubicBezTo>
                    <a:pt x="340" y="47"/>
                    <a:pt x="342" y="42"/>
                    <a:pt x="342" y="36"/>
                  </a:cubicBezTo>
                  <a:cubicBezTo>
                    <a:pt x="342" y="30"/>
                    <a:pt x="340" y="25"/>
                    <a:pt x="335" y="21"/>
                  </a:cubicBezTo>
                  <a:cubicBezTo>
                    <a:pt x="331" y="16"/>
                    <a:pt x="326" y="14"/>
                    <a:pt x="319" y="14"/>
                  </a:cubicBezTo>
                  <a:cubicBezTo>
                    <a:pt x="313" y="14"/>
                    <a:pt x="308" y="16"/>
                    <a:pt x="303" y="20"/>
                  </a:cubicBezTo>
                  <a:cubicBezTo>
                    <a:pt x="299" y="25"/>
                    <a:pt x="297" y="30"/>
                    <a:pt x="297" y="35"/>
                  </a:cubicBezTo>
                  <a:close/>
                  <a:moveTo>
                    <a:pt x="292" y="99"/>
                  </a:moveTo>
                  <a:cubicBezTo>
                    <a:pt x="292" y="104"/>
                    <a:pt x="293" y="108"/>
                    <a:pt x="295" y="113"/>
                  </a:cubicBezTo>
                  <a:cubicBezTo>
                    <a:pt x="297" y="117"/>
                    <a:pt x="301" y="121"/>
                    <a:pt x="305" y="123"/>
                  </a:cubicBezTo>
                  <a:cubicBezTo>
                    <a:pt x="310" y="126"/>
                    <a:pt x="315" y="127"/>
                    <a:pt x="320" y="127"/>
                  </a:cubicBezTo>
                  <a:cubicBezTo>
                    <a:pt x="328" y="127"/>
                    <a:pt x="334" y="124"/>
                    <a:pt x="340" y="119"/>
                  </a:cubicBezTo>
                  <a:cubicBezTo>
                    <a:pt x="345" y="114"/>
                    <a:pt x="347" y="107"/>
                    <a:pt x="347" y="99"/>
                  </a:cubicBezTo>
                  <a:cubicBezTo>
                    <a:pt x="347" y="91"/>
                    <a:pt x="345" y="85"/>
                    <a:pt x="339" y="79"/>
                  </a:cubicBezTo>
                  <a:cubicBezTo>
                    <a:pt x="334" y="74"/>
                    <a:pt x="327" y="71"/>
                    <a:pt x="319" y="71"/>
                  </a:cubicBezTo>
                  <a:cubicBezTo>
                    <a:pt x="311" y="71"/>
                    <a:pt x="305" y="74"/>
                    <a:pt x="299" y="79"/>
                  </a:cubicBezTo>
                  <a:cubicBezTo>
                    <a:pt x="294" y="84"/>
                    <a:pt x="292" y="91"/>
                    <a:pt x="292"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6" name="Freeform 222"/>
            <p:cNvSpPr>
              <a:spLocks noEditPoints="1"/>
            </p:cNvSpPr>
            <p:nvPr/>
          </p:nvSpPr>
          <p:spPr bwMode="auto">
            <a:xfrm>
              <a:off x="2032000" y="669925"/>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7" name="Freeform 223"/>
            <p:cNvSpPr>
              <a:spLocks noEditPoints="1"/>
            </p:cNvSpPr>
            <p:nvPr/>
          </p:nvSpPr>
          <p:spPr bwMode="auto">
            <a:xfrm>
              <a:off x="2630170" y="669925"/>
              <a:ext cx="209550" cy="8382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9 w 352"/>
                <a:gd name="T11" fmla="*/ 19 h 141"/>
                <a:gd name="T12" fmla="*/ 39 w 352"/>
                <a:gd name="T13" fmla="*/ 3 h 141"/>
                <a:gd name="T14" fmla="*/ 128 w 352"/>
                <a:gd name="T15" fmla="*/ 3 h 141"/>
                <a:gd name="T16" fmla="*/ 128 w 352"/>
                <a:gd name="T17" fmla="*/ 16 h 141"/>
                <a:gd name="T18" fmla="*/ 103 w 352"/>
                <a:gd name="T19" fmla="*/ 53 h 141"/>
                <a:gd name="T20" fmla="*/ 83 w 352"/>
                <a:gd name="T21" fmla="*/ 101 h 141"/>
                <a:gd name="T22" fmla="*/ 76 w 352"/>
                <a:gd name="T23" fmla="*/ 138 h 141"/>
                <a:gd name="T24" fmla="*/ 59 w 352"/>
                <a:gd name="T25" fmla="*/ 138 h 141"/>
                <a:gd name="T26" fmla="*/ 65 w 352"/>
                <a:gd name="T27" fmla="*/ 99 h 141"/>
                <a:gd name="T28" fmla="*/ 83 w 352"/>
                <a:gd name="T29" fmla="*/ 55 h 141"/>
                <a:gd name="T30" fmla="*/ 107 w 352"/>
                <a:gd name="T31" fmla="*/ 19 h 141"/>
                <a:gd name="T32" fmla="*/ 39 w 352"/>
                <a:gd name="T33" fmla="*/ 19 h 141"/>
                <a:gd name="T34" fmla="*/ 238 w 352"/>
                <a:gd name="T35" fmla="*/ 35 h 141"/>
                <a:gd name="T36" fmla="*/ 221 w 352"/>
                <a:gd name="T37" fmla="*/ 36 h 141"/>
                <a:gd name="T38" fmla="*/ 215 w 352"/>
                <a:gd name="T39" fmla="*/ 21 h 141"/>
                <a:gd name="T40" fmla="*/ 198 w 352"/>
                <a:gd name="T41" fmla="*/ 14 h 141"/>
                <a:gd name="T42" fmla="*/ 184 w 352"/>
                <a:gd name="T43" fmla="*/ 19 h 141"/>
                <a:gd name="T44" fmla="*/ 171 w 352"/>
                <a:gd name="T45" fmla="*/ 36 h 141"/>
                <a:gd name="T46" fmla="*/ 166 w 352"/>
                <a:gd name="T47" fmla="*/ 67 h 141"/>
                <a:gd name="T48" fmla="*/ 181 w 352"/>
                <a:gd name="T49" fmla="*/ 54 h 141"/>
                <a:gd name="T50" fmla="*/ 200 w 352"/>
                <a:gd name="T51" fmla="*/ 49 h 141"/>
                <a:gd name="T52" fmla="*/ 229 w 352"/>
                <a:gd name="T53" fmla="*/ 62 h 141"/>
                <a:gd name="T54" fmla="*/ 240 w 352"/>
                <a:gd name="T55" fmla="*/ 94 h 141"/>
                <a:gd name="T56" fmla="*/ 235 w 352"/>
                <a:gd name="T57" fmla="*/ 118 h 141"/>
                <a:gd name="T58" fmla="*/ 219 w 352"/>
                <a:gd name="T59" fmla="*/ 135 h 141"/>
                <a:gd name="T60" fmla="*/ 197 w 352"/>
                <a:gd name="T61" fmla="*/ 141 h 141"/>
                <a:gd name="T62" fmla="*/ 163 w 352"/>
                <a:gd name="T63" fmla="*/ 125 h 141"/>
                <a:gd name="T64" fmla="*/ 150 w 352"/>
                <a:gd name="T65" fmla="*/ 74 h 141"/>
                <a:gd name="T66" fmla="*/ 164 w 352"/>
                <a:gd name="T67" fmla="*/ 16 h 141"/>
                <a:gd name="T68" fmla="*/ 199 w 352"/>
                <a:gd name="T69" fmla="*/ 0 h 141"/>
                <a:gd name="T70" fmla="*/ 226 w 352"/>
                <a:gd name="T71" fmla="*/ 10 h 141"/>
                <a:gd name="T72" fmla="*/ 238 w 352"/>
                <a:gd name="T73" fmla="*/ 35 h 141"/>
                <a:gd name="T74" fmla="*/ 169 w 352"/>
                <a:gd name="T75" fmla="*/ 94 h 141"/>
                <a:gd name="T76" fmla="*/ 173 w 352"/>
                <a:gd name="T77" fmla="*/ 111 h 141"/>
                <a:gd name="T78" fmla="*/ 183 w 352"/>
                <a:gd name="T79" fmla="*/ 123 h 141"/>
                <a:gd name="T80" fmla="*/ 197 w 352"/>
                <a:gd name="T81" fmla="*/ 127 h 141"/>
                <a:gd name="T82" fmla="*/ 215 w 352"/>
                <a:gd name="T83" fmla="*/ 118 h 141"/>
                <a:gd name="T84" fmla="*/ 223 w 352"/>
                <a:gd name="T85" fmla="*/ 95 h 141"/>
                <a:gd name="T86" fmla="*/ 216 w 352"/>
                <a:gd name="T87" fmla="*/ 72 h 141"/>
                <a:gd name="T88" fmla="*/ 196 w 352"/>
                <a:gd name="T89" fmla="*/ 64 h 141"/>
                <a:gd name="T90" fmla="*/ 177 w 352"/>
                <a:gd name="T91" fmla="*/ 72 h 141"/>
                <a:gd name="T92" fmla="*/ 169 w 352"/>
                <a:gd name="T93" fmla="*/ 94 h 141"/>
                <a:gd name="T94" fmla="*/ 316 w 352"/>
                <a:gd name="T95" fmla="*/ 138 h 141"/>
                <a:gd name="T96" fmla="*/ 316 w 352"/>
                <a:gd name="T97" fmla="*/ 105 h 141"/>
                <a:gd name="T98" fmla="*/ 257 w 352"/>
                <a:gd name="T99" fmla="*/ 105 h 141"/>
                <a:gd name="T100" fmla="*/ 257 w 352"/>
                <a:gd name="T101" fmla="*/ 90 h 141"/>
                <a:gd name="T102" fmla="*/ 320 w 352"/>
                <a:gd name="T103" fmla="*/ 1 h 141"/>
                <a:gd name="T104" fmla="*/ 333 w 352"/>
                <a:gd name="T105" fmla="*/ 1 h 141"/>
                <a:gd name="T106" fmla="*/ 333 w 352"/>
                <a:gd name="T107" fmla="*/ 90 h 141"/>
                <a:gd name="T108" fmla="*/ 352 w 352"/>
                <a:gd name="T109" fmla="*/ 90 h 141"/>
                <a:gd name="T110" fmla="*/ 352 w 352"/>
                <a:gd name="T111" fmla="*/ 105 h 141"/>
                <a:gd name="T112" fmla="*/ 333 w 352"/>
                <a:gd name="T113" fmla="*/ 105 h 141"/>
                <a:gd name="T114" fmla="*/ 333 w 352"/>
                <a:gd name="T115" fmla="*/ 138 h 141"/>
                <a:gd name="T116" fmla="*/ 316 w 352"/>
                <a:gd name="T117" fmla="*/ 138 h 141"/>
                <a:gd name="T118" fmla="*/ 316 w 352"/>
                <a:gd name="T119" fmla="*/ 90 h 141"/>
                <a:gd name="T120" fmla="*/ 316 w 352"/>
                <a:gd name="T121" fmla="*/ 28 h 141"/>
                <a:gd name="T122" fmla="*/ 273 w 352"/>
                <a:gd name="T123" fmla="*/ 90 h 141"/>
                <a:gd name="T124" fmla="*/ 316 w 352"/>
                <a:gd name="T125"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8" name="Freeform 224"/>
            <p:cNvSpPr>
              <a:spLocks noEditPoints="1"/>
            </p:cNvSpPr>
            <p:nvPr/>
          </p:nvSpPr>
          <p:spPr bwMode="auto">
            <a:xfrm>
              <a:off x="3545205" y="669925"/>
              <a:ext cx="193675" cy="83820"/>
            </a:xfrm>
            <a:custGeom>
              <a:avLst/>
              <a:gdLst>
                <a:gd name="T0" fmla="*/ 0 w 326"/>
                <a:gd name="T1" fmla="*/ 138 h 141"/>
                <a:gd name="T2" fmla="*/ 0 w 326"/>
                <a:gd name="T3" fmla="*/ 119 h 141"/>
                <a:gd name="T4" fmla="*/ 19 w 326"/>
                <a:gd name="T5" fmla="*/ 119 h 141"/>
                <a:gd name="T6" fmla="*/ 19 w 326"/>
                <a:gd name="T7" fmla="*/ 138 h 141"/>
                <a:gd name="T8" fmla="*/ 0 w 326"/>
                <a:gd name="T9" fmla="*/ 138 h 141"/>
                <a:gd name="T10" fmla="*/ 38 w 326"/>
                <a:gd name="T11" fmla="*/ 71 h 141"/>
                <a:gd name="T12" fmla="*/ 43 w 326"/>
                <a:gd name="T13" fmla="*/ 31 h 141"/>
                <a:gd name="T14" fmla="*/ 58 w 326"/>
                <a:gd name="T15" fmla="*/ 8 h 141"/>
                <a:gd name="T16" fmla="*/ 83 w 326"/>
                <a:gd name="T17" fmla="*/ 0 h 141"/>
                <a:gd name="T18" fmla="*/ 103 w 326"/>
                <a:gd name="T19" fmla="*/ 5 h 141"/>
                <a:gd name="T20" fmla="*/ 116 w 326"/>
                <a:gd name="T21" fmla="*/ 18 h 141"/>
                <a:gd name="T22" fmla="*/ 125 w 326"/>
                <a:gd name="T23" fmla="*/ 38 h 141"/>
                <a:gd name="T24" fmla="*/ 128 w 326"/>
                <a:gd name="T25" fmla="*/ 71 h 141"/>
                <a:gd name="T26" fmla="*/ 123 w 326"/>
                <a:gd name="T27" fmla="*/ 110 h 141"/>
                <a:gd name="T28" fmla="*/ 108 w 326"/>
                <a:gd name="T29" fmla="*/ 133 h 141"/>
                <a:gd name="T30" fmla="*/ 83 w 326"/>
                <a:gd name="T31" fmla="*/ 141 h 141"/>
                <a:gd name="T32" fmla="*/ 52 w 326"/>
                <a:gd name="T33" fmla="*/ 126 h 141"/>
                <a:gd name="T34" fmla="*/ 38 w 326"/>
                <a:gd name="T35" fmla="*/ 71 h 141"/>
                <a:gd name="T36" fmla="*/ 56 w 326"/>
                <a:gd name="T37" fmla="*/ 71 h 141"/>
                <a:gd name="T38" fmla="*/ 64 w 326"/>
                <a:gd name="T39" fmla="*/ 116 h 141"/>
                <a:gd name="T40" fmla="*/ 83 w 326"/>
                <a:gd name="T41" fmla="*/ 127 h 141"/>
                <a:gd name="T42" fmla="*/ 103 w 326"/>
                <a:gd name="T43" fmla="*/ 116 h 141"/>
                <a:gd name="T44" fmla="*/ 111 w 326"/>
                <a:gd name="T45" fmla="*/ 71 h 141"/>
                <a:gd name="T46" fmla="*/ 103 w 326"/>
                <a:gd name="T47" fmla="*/ 26 h 141"/>
                <a:gd name="T48" fmla="*/ 83 w 326"/>
                <a:gd name="T49" fmla="*/ 14 h 141"/>
                <a:gd name="T50" fmla="*/ 64 w 326"/>
                <a:gd name="T51" fmla="*/ 24 h 141"/>
                <a:gd name="T52" fmla="*/ 56 w 326"/>
                <a:gd name="T53" fmla="*/ 71 h 141"/>
                <a:gd name="T54" fmla="*/ 151 w 326"/>
                <a:gd name="T55" fmla="*/ 19 h 141"/>
                <a:gd name="T56" fmla="*/ 151 w 326"/>
                <a:gd name="T57" fmla="*/ 3 h 141"/>
                <a:gd name="T58" fmla="*/ 240 w 326"/>
                <a:gd name="T59" fmla="*/ 3 h 141"/>
                <a:gd name="T60" fmla="*/ 240 w 326"/>
                <a:gd name="T61" fmla="*/ 16 h 141"/>
                <a:gd name="T62" fmla="*/ 215 w 326"/>
                <a:gd name="T63" fmla="*/ 53 h 141"/>
                <a:gd name="T64" fmla="*/ 195 w 326"/>
                <a:gd name="T65" fmla="*/ 101 h 141"/>
                <a:gd name="T66" fmla="*/ 188 w 326"/>
                <a:gd name="T67" fmla="*/ 138 h 141"/>
                <a:gd name="T68" fmla="*/ 171 w 326"/>
                <a:gd name="T69" fmla="*/ 138 h 141"/>
                <a:gd name="T70" fmla="*/ 177 w 326"/>
                <a:gd name="T71" fmla="*/ 99 h 141"/>
                <a:gd name="T72" fmla="*/ 195 w 326"/>
                <a:gd name="T73" fmla="*/ 55 h 141"/>
                <a:gd name="T74" fmla="*/ 219 w 326"/>
                <a:gd name="T75" fmla="*/ 19 h 141"/>
                <a:gd name="T76" fmla="*/ 151 w 326"/>
                <a:gd name="T77" fmla="*/ 19 h 141"/>
                <a:gd name="T78" fmla="*/ 326 w 326"/>
                <a:gd name="T79" fmla="*/ 138 h 141"/>
                <a:gd name="T80" fmla="*/ 309 w 326"/>
                <a:gd name="T81" fmla="*/ 138 h 141"/>
                <a:gd name="T82" fmla="*/ 309 w 326"/>
                <a:gd name="T83" fmla="*/ 31 h 141"/>
                <a:gd name="T84" fmla="*/ 293 w 326"/>
                <a:gd name="T85" fmla="*/ 43 h 141"/>
                <a:gd name="T86" fmla="*/ 275 w 326"/>
                <a:gd name="T87" fmla="*/ 51 h 141"/>
                <a:gd name="T88" fmla="*/ 275 w 326"/>
                <a:gd name="T89" fmla="*/ 35 h 141"/>
                <a:gd name="T90" fmla="*/ 300 w 326"/>
                <a:gd name="T91" fmla="*/ 19 h 141"/>
                <a:gd name="T92" fmla="*/ 315 w 326"/>
                <a:gd name="T93" fmla="*/ 0 h 141"/>
                <a:gd name="T94" fmla="*/ 326 w 326"/>
                <a:gd name="T95" fmla="*/ 0 h 141"/>
                <a:gd name="T96" fmla="*/ 326 w 326"/>
                <a:gd name="T97"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6"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9" name="Freeform 225"/>
            <p:cNvSpPr>
              <a:spLocks noEditPoints="1"/>
            </p:cNvSpPr>
            <p:nvPr/>
          </p:nvSpPr>
          <p:spPr bwMode="auto">
            <a:xfrm>
              <a:off x="1367155" y="859790"/>
              <a:ext cx="215265" cy="83820"/>
            </a:xfrm>
            <a:custGeom>
              <a:avLst/>
              <a:gdLst>
                <a:gd name="T0" fmla="*/ 17 w 362"/>
                <a:gd name="T1" fmla="*/ 100 h 141"/>
                <a:gd name="T2" fmla="*/ 44 w 362"/>
                <a:gd name="T3" fmla="*/ 127 h 141"/>
                <a:gd name="T4" fmla="*/ 73 w 362"/>
                <a:gd name="T5" fmla="*/ 98 h 141"/>
                <a:gd name="T6" fmla="*/ 46 w 362"/>
                <a:gd name="T7" fmla="*/ 71 h 141"/>
                <a:gd name="T8" fmla="*/ 36 w 362"/>
                <a:gd name="T9" fmla="*/ 58 h 141"/>
                <a:gd name="T10" fmla="*/ 58 w 362"/>
                <a:gd name="T11" fmla="*/ 53 h 141"/>
                <a:gd name="T12" fmla="*/ 60 w 362"/>
                <a:gd name="T13" fmla="*/ 20 h 141"/>
                <a:gd name="T14" fmla="*/ 28 w 362"/>
                <a:gd name="T15" fmla="*/ 20 h 141"/>
                <a:gd name="T16" fmla="*/ 2 w 362"/>
                <a:gd name="T17" fmla="*/ 36 h 141"/>
                <a:gd name="T18" fmla="*/ 43 w 362"/>
                <a:gd name="T19" fmla="*/ 0 h 141"/>
                <a:gd name="T20" fmla="*/ 79 w 362"/>
                <a:gd name="T21" fmla="*/ 18 h 141"/>
                <a:gd name="T22" fmla="*/ 79 w 362"/>
                <a:gd name="T23" fmla="*/ 52 h 141"/>
                <a:gd name="T24" fmla="*/ 84 w 362"/>
                <a:gd name="T25" fmla="*/ 76 h 141"/>
                <a:gd name="T26" fmla="*/ 77 w 362"/>
                <a:gd name="T27" fmla="*/ 128 h 141"/>
                <a:gd name="T28" fmla="*/ 14 w 362"/>
                <a:gd name="T29" fmla="*/ 130 h 141"/>
                <a:gd name="T30" fmla="*/ 122 w 362"/>
                <a:gd name="T31" fmla="*/ 138 h 141"/>
                <a:gd name="T32" fmla="*/ 141 w 362"/>
                <a:gd name="T33" fmla="*/ 119 h 141"/>
                <a:gd name="T34" fmla="*/ 122 w 362"/>
                <a:gd name="T35" fmla="*/ 138 h 141"/>
                <a:gd name="T36" fmla="*/ 165 w 362"/>
                <a:gd name="T37" fmla="*/ 31 h 141"/>
                <a:gd name="T38" fmla="*/ 205 w 362"/>
                <a:gd name="T39" fmla="*/ 0 h 141"/>
                <a:gd name="T40" fmla="*/ 238 w 362"/>
                <a:gd name="T41" fmla="*/ 18 h 141"/>
                <a:gd name="T42" fmla="*/ 250 w 362"/>
                <a:gd name="T43" fmla="*/ 71 h 141"/>
                <a:gd name="T44" fmla="*/ 230 w 362"/>
                <a:gd name="T45" fmla="*/ 133 h 141"/>
                <a:gd name="T46" fmla="*/ 174 w 362"/>
                <a:gd name="T47" fmla="*/ 126 h 141"/>
                <a:gd name="T48" fmla="*/ 178 w 362"/>
                <a:gd name="T49" fmla="*/ 71 h 141"/>
                <a:gd name="T50" fmla="*/ 205 w 362"/>
                <a:gd name="T51" fmla="*/ 127 h 141"/>
                <a:gd name="T52" fmla="*/ 233 w 362"/>
                <a:gd name="T53" fmla="*/ 71 h 141"/>
                <a:gd name="T54" fmla="*/ 205 w 362"/>
                <a:gd name="T55" fmla="*/ 14 h 141"/>
                <a:gd name="T56" fmla="*/ 178 w 362"/>
                <a:gd name="T57" fmla="*/ 71 h 141"/>
                <a:gd name="T58" fmla="*/ 277 w 362"/>
                <a:gd name="T59" fmla="*/ 31 h 141"/>
                <a:gd name="T60" fmla="*/ 317 w 362"/>
                <a:gd name="T61" fmla="*/ 0 h 141"/>
                <a:gd name="T62" fmla="*/ 350 w 362"/>
                <a:gd name="T63" fmla="*/ 18 h 141"/>
                <a:gd name="T64" fmla="*/ 362 w 362"/>
                <a:gd name="T65" fmla="*/ 71 h 141"/>
                <a:gd name="T66" fmla="*/ 342 w 362"/>
                <a:gd name="T67" fmla="*/ 133 h 141"/>
                <a:gd name="T68" fmla="*/ 286 w 362"/>
                <a:gd name="T69" fmla="*/ 126 h 141"/>
                <a:gd name="T70" fmla="*/ 290 w 362"/>
                <a:gd name="T71" fmla="*/ 71 h 141"/>
                <a:gd name="T72" fmla="*/ 317 w 362"/>
                <a:gd name="T73" fmla="*/ 127 h 141"/>
                <a:gd name="T74" fmla="*/ 345 w 362"/>
                <a:gd name="T75" fmla="*/ 71 h 141"/>
                <a:gd name="T76" fmla="*/ 317 w 362"/>
                <a:gd name="T77" fmla="*/ 14 h 141"/>
                <a:gd name="T78" fmla="*/ 290 w 362"/>
                <a:gd name="T79"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2"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160" y="71"/>
                  </a:moveTo>
                  <a:cubicBezTo>
                    <a:pt x="160" y="54"/>
                    <a:pt x="162" y="41"/>
                    <a:pt x="165" y="31"/>
                  </a:cubicBezTo>
                  <a:cubicBezTo>
                    <a:pt x="169" y="21"/>
                    <a:pt x="174" y="14"/>
                    <a:pt x="180" y="8"/>
                  </a:cubicBezTo>
                  <a:cubicBezTo>
                    <a:pt x="187" y="3"/>
                    <a:pt x="195" y="0"/>
                    <a:pt x="205" y="0"/>
                  </a:cubicBezTo>
                  <a:cubicBezTo>
                    <a:pt x="213" y="0"/>
                    <a:pt x="219" y="2"/>
                    <a:pt x="225" y="5"/>
                  </a:cubicBezTo>
                  <a:cubicBezTo>
                    <a:pt x="230" y="8"/>
                    <a:pt x="235" y="12"/>
                    <a:pt x="238" y="18"/>
                  </a:cubicBezTo>
                  <a:cubicBezTo>
                    <a:pt x="242" y="23"/>
                    <a:pt x="245" y="30"/>
                    <a:pt x="247" y="38"/>
                  </a:cubicBezTo>
                  <a:cubicBezTo>
                    <a:pt x="249" y="46"/>
                    <a:pt x="250" y="57"/>
                    <a:pt x="250" y="71"/>
                  </a:cubicBezTo>
                  <a:cubicBezTo>
                    <a:pt x="250" y="87"/>
                    <a:pt x="248" y="100"/>
                    <a:pt x="245" y="110"/>
                  </a:cubicBezTo>
                  <a:cubicBezTo>
                    <a:pt x="242" y="120"/>
                    <a:pt x="237" y="127"/>
                    <a:pt x="230" y="133"/>
                  </a:cubicBezTo>
                  <a:cubicBezTo>
                    <a:pt x="224" y="138"/>
                    <a:pt x="215" y="141"/>
                    <a:pt x="205" y="141"/>
                  </a:cubicBezTo>
                  <a:cubicBezTo>
                    <a:pt x="192" y="141"/>
                    <a:pt x="182" y="136"/>
                    <a:pt x="174" y="126"/>
                  </a:cubicBezTo>
                  <a:cubicBezTo>
                    <a:pt x="165" y="115"/>
                    <a:pt x="160" y="97"/>
                    <a:pt x="160" y="71"/>
                  </a:cubicBezTo>
                  <a:close/>
                  <a:moveTo>
                    <a:pt x="178" y="71"/>
                  </a:moveTo>
                  <a:cubicBezTo>
                    <a:pt x="178" y="93"/>
                    <a:pt x="180" y="108"/>
                    <a:pt x="186" y="116"/>
                  </a:cubicBezTo>
                  <a:cubicBezTo>
                    <a:pt x="191" y="123"/>
                    <a:pt x="198" y="127"/>
                    <a:pt x="205" y="127"/>
                  </a:cubicBezTo>
                  <a:cubicBezTo>
                    <a:pt x="213" y="127"/>
                    <a:pt x="220" y="123"/>
                    <a:pt x="225" y="116"/>
                  </a:cubicBezTo>
                  <a:cubicBezTo>
                    <a:pt x="230" y="108"/>
                    <a:pt x="233" y="93"/>
                    <a:pt x="233" y="71"/>
                  </a:cubicBezTo>
                  <a:cubicBezTo>
                    <a:pt x="233" y="48"/>
                    <a:pt x="230" y="33"/>
                    <a:pt x="225" y="26"/>
                  </a:cubicBezTo>
                  <a:cubicBezTo>
                    <a:pt x="220" y="18"/>
                    <a:pt x="213" y="14"/>
                    <a:pt x="205" y="14"/>
                  </a:cubicBezTo>
                  <a:cubicBezTo>
                    <a:pt x="197" y="14"/>
                    <a:pt x="191" y="18"/>
                    <a:pt x="186" y="24"/>
                  </a:cubicBezTo>
                  <a:cubicBezTo>
                    <a:pt x="181" y="33"/>
                    <a:pt x="178" y="48"/>
                    <a:pt x="178" y="71"/>
                  </a:cubicBezTo>
                  <a:close/>
                  <a:moveTo>
                    <a:pt x="272" y="71"/>
                  </a:moveTo>
                  <a:cubicBezTo>
                    <a:pt x="272" y="54"/>
                    <a:pt x="274" y="41"/>
                    <a:pt x="277" y="31"/>
                  </a:cubicBezTo>
                  <a:cubicBezTo>
                    <a:pt x="281" y="21"/>
                    <a:pt x="286" y="14"/>
                    <a:pt x="292" y="8"/>
                  </a:cubicBezTo>
                  <a:cubicBezTo>
                    <a:pt x="299" y="3"/>
                    <a:pt x="307" y="0"/>
                    <a:pt x="317" y="0"/>
                  </a:cubicBezTo>
                  <a:cubicBezTo>
                    <a:pt x="325" y="0"/>
                    <a:pt x="331" y="2"/>
                    <a:pt x="337" y="5"/>
                  </a:cubicBezTo>
                  <a:cubicBezTo>
                    <a:pt x="342" y="8"/>
                    <a:pt x="347" y="12"/>
                    <a:pt x="350" y="18"/>
                  </a:cubicBezTo>
                  <a:cubicBezTo>
                    <a:pt x="354" y="23"/>
                    <a:pt x="357" y="30"/>
                    <a:pt x="359" y="38"/>
                  </a:cubicBezTo>
                  <a:cubicBezTo>
                    <a:pt x="361" y="46"/>
                    <a:pt x="362" y="57"/>
                    <a:pt x="362" y="71"/>
                  </a:cubicBezTo>
                  <a:cubicBezTo>
                    <a:pt x="362" y="87"/>
                    <a:pt x="360" y="100"/>
                    <a:pt x="357" y="110"/>
                  </a:cubicBezTo>
                  <a:cubicBezTo>
                    <a:pt x="354" y="120"/>
                    <a:pt x="349" y="127"/>
                    <a:pt x="342" y="133"/>
                  </a:cubicBezTo>
                  <a:cubicBezTo>
                    <a:pt x="336" y="138"/>
                    <a:pt x="327" y="141"/>
                    <a:pt x="317" y="141"/>
                  </a:cubicBezTo>
                  <a:cubicBezTo>
                    <a:pt x="304" y="141"/>
                    <a:pt x="294" y="136"/>
                    <a:pt x="286" y="126"/>
                  </a:cubicBezTo>
                  <a:cubicBezTo>
                    <a:pt x="277" y="115"/>
                    <a:pt x="272" y="97"/>
                    <a:pt x="272" y="71"/>
                  </a:cubicBezTo>
                  <a:close/>
                  <a:moveTo>
                    <a:pt x="290" y="71"/>
                  </a:moveTo>
                  <a:cubicBezTo>
                    <a:pt x="290" y="93"/>
                    <a:pt x="292" y="108"/>
                    <a:pt x="298" y="116"/>
                  </a:cubicBezTo>
                  <a:cubicBezTo>
                    <a:pt x="303" y="123"/>
                    <a:pt x="310" y="127"/>
                    <a:pt x="317" y="127"/>
                  </a:cubicBezTo>
                  <a:cubicBezTo>
                    <a:pt x="325" y="127"/>
                    <a:pt x="332" y="123"/>
                    <a:pt x="337" y="116"/>
                  </a:cubicBezTo>
                  <a:cubicBezTo>
                    <a:pt x="342" y="108"/>
                    <a:pt x="345" y="93"/>
                    <a:pt x="345" y="71"/>
                  </a:cubicBezTo>
                  <a:cubicBezTo>
                    <a:pt x="345" y="48"/>
                    <a:pt x="342" y="33"/>
                    <a:pt x="337" y="26"/>
                  </a:cubicBezTo>
                  <a:cubicBezTo>
                    <a:pt x="332" y="18"/>
                    <a:pt x="325" y="14"/>
                    <a:pt x="317" y="14"/>
                  </a:cubicBezTo>
                  <a:cubicBezTo>
                    <a:pt x="309" y="14"/>
                    <a:pt x="303" y="18"/>
                    <a:pt x="298" y="24"/>
                  </a:cubicBezTo>
                  <a:cubicBezTo>
                    <a:pt x="293" y="33"/>
                    <a:pt x="290" y="48"/>
                    <a:pt x="29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0" name="Freeform 226"/>
            <p:cNvSpPr>
              <a:spLocks noEditPoints="1"/>
            </p:cNvSpPr>
            <p:nvPr/>
          </p:nvSpPr>
          <p:spPr bwMode="auto">
            <a:xfrm>
              <a:off x="2032000" y="859790"/>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1" name="Freeform 227"/>
            <p:cNvSpPr>
              <a:spLocks noEditPoints="1"/>
            </p:cNvSpPr>
            <p:nvPr/>
          </p:nvSpPr>
          <p:spPr bwMode="auto">
            <a:xfrm>
              <a:off x="2630170" y="859790"/>
              <a:ext cx="210185" cy="83820"/>
            </a:xfrm>
            <a:custGeom>
              <a:avLst/>
              <a:gdLst>
                <a:gd name="T0" fmla="*/ 0 w 353"/>
                <a:gd name="T1" fmla="*/ 119 h 141"/>
                <a:gd name="T2" fmla="*/ 19 w 353"/>
                <a:gd name="T3" fmla="*/ 138 h 141"/>
                <a:gd name="T4" fmla="*/ 126 w 353"/>
                <a:gd name="T5" fmla="*/ 35 h 141"/>
                <a:gd name="T6" fmla="*/ 103 w 353"/>
                <a:gd name="T7" fmla="*/ 21 h 141"/>
                <a:gd name="T8" fmla="*/ 72 w 353"/>
                <a:gd name="T9" fmla="*/ 19 h 141"/>
                <a:gd name="T10" fmla="*/ 54 w 353"/>
                <a:gd name="T11" fmla="*/ 67 h 141"/>
                <a:gd name="T12" fmla="*/ 88 w 353"/>
                <a:gd name="T13" fmla="*/ 49 h 141"/>
                <a:gd name="T14" fmla="*/ 128 w 353"/>
                <a:gd name="T15" fmla="*/ 94 h 141"/>
                <a:gd name="T16" fmla="*/ 107 w 353"/>
                <a:gd name="T17" fmla="*/ 135 h 141"/>
                <a:gd name="T18" fmla="*/ 51 w 353"/>
                <a:gd name="T19" fmla="*/ 125 h 141"/>
                <a:gd name="T20" fmla="*/ 52 w 353"/>
                <a:gd name="T21" fmla="*/ 16 h 141"/>
                <a:gd name="T22" fmla="*/ 114 w 353"/>
                <a:gd name="T23" fmla="*/ 10 h 141"/>
                <a:gd name="T24" fmla="*/ 57 w 353"/>
                <a:gd name="T25" fmla="*/ 94 h 141"/>
                <a:gd name="T26" fmla="*/ 71 w 353"/>
                <a:gd name="T27" fmla="*/ 123 h 141"/>
                <a:gd name="T28" fmla="*/ 103 w 353"/>
                <a:gd name="T29" fmla="*/ 118 h 141"/>
                <a:gd name="T30" fmla="*/ 104 w 353"/>
                <a:gd name="T31" fmla="*/ 72 h 141"/>
                <a:gd name="T32" fmla="*/ 65 w 353"/>
                <a:gd name="T33" fmla="*/ 72 h 141"/>
                <a:gd name="T34" fmla="*/ 150 w 353"/>
                <a:gd name="T35" fmla="*/ 102 h 141"/>
                <a:gd name="T36" fmla="*/ 177 w 353"/>
                <a:gd name="T37" fmla="*/ 120 h 141"/>
                <a:gd name="T38" fmla="*/ 215 w 353"/>
                <a:gd name="T39" fmla="*/ 118 h 141"/>
                <a:gd name="T40" fmla="*/ 216 w 353"/>
                <a:gd name="T41" fmla="*/ 71 h 141"/>
                <a:gd name="T42" fmla="*/ 180 w 353"/>
                <a:gd name="T43" fmla="*/ 66 h 141"/>
                <a:gd name="T44" fmla="*/ 153 w 353"/>
                <a:gd name="T45" fmla="*/ 73 h 141"/>
                <a:gd name="T46" fmla="*/ 235 w 353"/>
                <a:gd name="T47" fmla="*/ 3 h 141"/>
                <a:gd name="T48" fmla="*/ 180 w 353"/>
                <a:gd name="T49" fmla="*/ 19 h 141"/>
                <a:gd name="T50" fmla="*/ 199 w 353"/>
                <a:gd name="T51" fmla="*/ 47 h 141"/>
                <a:gd name="T52" fmla="*/ 241 w 353"/>
                <a:gd name="T53" fmla="*/ 92 h 141"/>
                <a:gd name="T54" fmla="*/ 195 w 353"/>
                <a:gd name="T55" fmla="*/ 141 h 141"/>
                <a:gd name="T56" fmla="*/ 150 w 353"/>
                <a:gd name="T57" fmla="*/ 102 h 141"/>
                <a:gd name="T58" fmla="*/ 281 w 353"/>
                <a:gd name="T59" fmla="*/ 105 h 141"/>
                <a:gd name="T60" fmla="*/ 304 w 353"/>
                <a:gd name="T61" fmla="*/ 127 h 141"/>
                <a:gd name="T62" fmla="*/ 327 w 353"/>
                <a:gd name="T63" fmla="*/ 114 h 141"/>
                <a:gd name="T64" fmla="*/ 336 w 353"/>
                <a:gd name="T65" fmla="*/ 77 h 141"/>
                <a:gd name="T66" fmla="*/ 322 w 353"/>
                <a:gd name="T67" fmla="*/ 87 h 141"/>
                <a:gd name="T68" fmla="*/ 274 w 353"/>
                <a:gd name="T69" fmla="*/ 80 h 141"/>
                <a:gd name="T70" fmla="*/ 275 w 353"/>
                <a:gd name="T71" fmla="*/ 13 h 141"/>
                <a:gd name="T72" fmla="*/ 330 w 353"/>
                <a:gd name="T73" fmla="*/ 8 h 141"/>
                <a:gd name="T74" fmla="*/ 353 w 353"/>
                <a:gd name="T75" fmla="*/ 67 h 141"/>
                <a:gd name="T76" fmla="*/ 330 w 353"/>
                <a:gd name="T77" fmla="*/ 133 h 141"/>
                <a:gd name="T78" fmla="*/ 277 w 353"/>
                <a:gd name="T79" fmla="*/ 132 h 141"/>
                <a:gd name="T80" fmla="*/ 334 w 353"/>
                <a:gd name="T81" fmla="*/ 46 h 141"/>
                <a:gd name="T82" fmla="*/ 308 w 353"/>
                <a:gd name="T83" fmla="*/ 14 h 141"/>
                <a:gd name="T84" fmla="*/ 280 w 353"/>
                <a:gd name="T85" fmla="*/ 47 h 141"/>
                <a:gd name="T86" fmla="*/ 307 w 353"/>
                <a:gd name="T87" fmla="*/ 77 h 141"/>
                <a:gd name="T88" fmla="*/ 334 w 353"/>
                <a:gd name="T89" fmla="*/ 4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 h="141">
                  <a:moveTo>
                    <a:pt x="0" y="138"/>
                  </a:moveTo>
                  <a:lnTo>
                    <a:pt x="0" y="119"/>
                  </a:lnTo>
                  <a:lnTo>
                    <a:pt x="19" y="119"/>
                  </a:lnTo>
                  <a:lnTo>
                    <a:pt x="19" y="138"/>
                  </a:lnTo>
                  <a:lnTo>
                    <a:pt x="0" y="138"/>
                  </a:lnTo>
                  <a:close/>
                  <a:moveTo>
                    <a:pt x="126" y="35"/>
                  </a:moveTo>
                  <a:lnTo>
                    <a:pt x="109" y="36"/>
                  </a:lnTo>
                  <a:cubicBezTo>
                    <a:pt x="108" y="29"/>
                    <a:pt x="106" y="24"/>
                    <a:pt x="103" y="21"/>
                  </a:cubicBezTo>
                  <a:cubicBezTo>
                    <a:pt x="98" y="17"/>
                    <a:pt x="93" y="14"/>
                    <a:pt x="86" y="14"/>
                  </a:cubicBezTo>
                  <a:cubicBezTo>
                    <a:pt x="81" y="14"/>
                    <a:pt x="76" y="16"/>
                    <a:pt x="72" y="19"/>
                  </a:cubicBezTo>
                  <a:cubicBezTo>
                    <a:pt x="67" y="23"/>
                    <a:pt x="62" y="28"/>
                    <a:pt x="59" y="36"/>
                  </a:cubicBezTo>
                  <a:cubicBezTo>
                    <a:pt x="56" y="43"/>
                    <a:pt x="55" y="54"/>
                    <a:pt x="54" y="67"/>
                  </a:cubicBezTo>
                  <a:cubicBezTo>
                    <a:pt x="58" y="61"/>
                    <a:pt x="63" y="57"/>
                    <a:pt x="69" y="54"/>
                  </a:cubicBezTo>
                  <a:cubicBezTo>
                    <a:pt x="75" y="51"/>
                    <a:pt x="81" y="49"/>
                    <a:pt x="88" y="49"/>
                  </a:cubicBezTo>
                  <a:cubicBezTo>
                    <a:pt x="99" y="49"/>
                    <a:pt x="109" y="53"/>
                    <a:pt x="117" y="62"/>
                  </a:cubicBezTo>
                  <a:cubicBezTo>
                    <a:pt x="125" y="70"/>
                    <a:pt x="128" y="81"/>
                    <a:pt x="128" y="94"/>
                  </a:cubicBezTo>
                  <a:cubicBezTo>
                    <a:pt x="128" y="102"/>
                    <a:pt x="127" y="110"/>
                    <a:pt x="123" y="118"/>
                  </a:cubicBezTo>
                  <a:cubicBezTo>
                    <a:pt x="119" y="125"/>
                    <a:pt x="114" y="131"/>
                    <a:pt x="107" y="135"/>
                  </a:cubicBezTo>
                  <a:cubicBezTo>
                    <a:pt x="101" y="139"/>
                    <a:pt x="94" y="141"/>
                    <a:pt x="85" y="141"/>
                  </a:cubicBezTo>
                  <a:cubicBezTo>
                    <a:pt x="71" y="141"/>
                    <a:pt x="60" y="136"/>
                    <a:pt x="51" y="125"/>
                  </a:cubicBezTo>
                  <a:cubicBezTo>
                    <a:pt x="42" y="115"/>
                    <a:pt x="38" y="98"/>
                    <a:pt x="38" y="74"/>
                  </a:cubicBezTo>
                  <a:cubicBezTo>
                    <a:pt x="38" y="48"/>
                    <a:pt x="43" y="28"/>
                    <a:pt x="52" y="16"/>
                  </a:cubicBezTo>
                  <a:cubicBezTo>
                    <a:pt x="61" y="6"/>
                    <a:pt x="72" y="0"/>
                    <a:pt x="87" y="0"/>
                  </a:cubicBezTo>
                  <a:cubicBezTo>
                    <a:pt x="98" y="0"/>
                    <a:pt x="107" y="4"/>
                    <a:pt x="114" y="10"/>
                  </a:cubicBezTo>
                  <a:cubicBezTo>
                    <a:pt x="121" y="16"/>
                    <a:pt x="125" y="24"/>
                    <a:pt x="126" y="35"/>
                  </a:cubicBezTo>
                  <a:close/>
                  <a:moveTo>
                    <a:pt x="57" y="94"/>
                  </a:moveTo>
                  <a:cubicBezTo>
                    <a:pt x="57" y="100"/>
                    <a:pt x="58" y="105"/>
                    <a:pt x="61" y="111"/>
                  </a:cubicBezTo>
                  <a:cubicBezTo>
                    <a:pt x="63" y="116"/>
                    <a:pt x="67" y="120"/>
                    <a:pt x="71" y="123"/>
                  </a:cubicBezTo>
                  <a:cubicBezTo>
                    <a:pt x="76" y="126"/>
                    <a:pt x="80" y="127"/>
                    <a:pt x="85" y="127"/>
                  </a:cubicBezTo>
                  <a:cubicBezTo>
                    <a:pt x="92" y="127"/>
                    <a:pt x="98" y="124"/>
                    <a:pt x="103" y="118"/>
                  </a:cubicBezTo>
                  <a:cubicBezTo>
                    <a:pt x="109" y="113"/>
                    <a:pt x="111" y="105"/>
                    <a:pt x="111" y="95"/>
                  </a:cubicBezTo>
                  <a:cubicBezTo>
                    <a:pt x="111" y="85"/>
                    <a:pt x="109" y="78"/>
                    <a:pt x="104" y="72"/>
                  </a:cubicBezTo>
                  <a:cubicBezTo>
                    <a:pt x="99" y="67"/>
                    <a:pt x="92" y="64"/>
                    <a:pt x="84" y="64"/>
                  </a:cubicBezTo>
                  <a:cubicBezTo>
                    <a:pt x="77" y="64"/>
                    <a:pt x="70" y="67"/>
                    <a:pt x="65" y="72"/>
                  </a:cubicBezTo>
                  <a:cubicBezTo>
                    <a:pt x="60" y="78"/>
                    <a:pt x="57" y="85"/>
                    <a:pt x="57" y="94"/>
                  </a:cubicBezTo>
                  <a:close/>
                  <a:moveTo>
                    <a:pt x="150" y="102"/>
                  </a:moveTo>
                  <a:lnTo>
                    <a:pt x="168" y="101"/>
                  </a:lnTo>
                  <a:cubicBezTo>
                    <a:pt x="170" y="110"/>
                    <a:pt x="173" y="116"/>
                    <a:pt x="177" y="120"/>
                  </a:cubicBezTo>
                  <a:cubicBezTo>
                    <a:pt x="182" y="125"/>
                    <a:pt x="188" y="127"/>
                    <a:pt x="195" y="127"/>
                  </a:cubicBezTo>
                  <a:cubicBezTo>
                    <a:pt x="203" y="127"/>
                    <a:pt x="210" y="124"/>
                    <a:pt x="215" y="118"/>
                  </a:cubicBezTo>
                  <a:cubicBezTo>
                    <a:pt x="221" y="112"/>
                    <a:pt x="224" y="103"/>
                    <a:pt x="224" y="93"/>
                  </a:cubicBezTo>
                  <a:cubicBezTo>
                    <a:pt x="224" y="84"/>
                    <a:pt x="221" y="76"/>
                    <a:pt x="216" y="71"/>
                  </a:cubicBezTo>
                  <a:cubicBezTo>
                    <a:pt x="210" y="65"/>
                    <a:pt x="203" y="62"/>
                    <a:pt x="194" y="62"/>
                  </a:cubicBezTo>
                  <a:cubicBezTo>
                    <a:pt x="189" y="62"/>
                    <a:pt x="184" y="63"/>
                    <a:pt x="180" y="66"/>
                  </a:cubicBezTo>
                  <a:cubicBezTo>
                    <a:pt x="175" y="68"/>
                    <a:pt x="172" y="72"/>
                    <a:pt x="169" y="75"/>
                  </a:cubicBezTo>
                  <a:lnTo>
                    <a:pt x="153" y="73"/>
                  </a:lnTo>
                  <a:lnTo>
                    <a:pt x="167" y="3"/>
                  </a:lnTo>
                  <a:lnTo>
                    <a:pt x="235" y="3"/>
                  </a:lnTo>
                  <a:lnTo>
                    <a:pt x="235" y="19"/>
                  </a:lnTo>
                  <a:lnTo>
                    <a:pt x="180" y="19"/>
                  </a:lnTo>
                  <a:lnTo>
                    <a:pt x="173" y="56"/>
                  </a:lnTo>
                  <a:cubicBezTo>
                    <a:pt x="181" y="50"/>
                    <a:pt x="190" y="47"/>
                    <a:pt x="199" y="47"/>
                  </a:cubicBezTo>
                  <a:cubicBezTo>
                    <a:pt x="211" y="47"/>
                    <a:pt x="221" y="51"/>
                    <a:pt x="229" y="60"/>
                  </a:cubicBezTo>
                  <a:cubicBezTo>
                    <a:pt x="237" y="68"/>
                    <a:pt x="241" y="79"/>
                    <a:pt x="241" y="92"/>
                  </a:cubicBezTo>
                  <a:cubicBezTo>
                    <a:pt x="241" y="104"/>
                    <a:pt x="238" y="115"/>
                    <a:pt x="231" y="124"/>
                  </a:cubicBezTo>
                  <a:cubicBezTo>
                    <a:pt x="222" y="135"/>
                    <a:pt x="210" y="141"/>
                    <a:pt x="195" y="141"/>
                  </a:cubicBezTo>
                  <a:cubicBezTo>
                    <a:pt x="182" y="141"/>
                    <a:pt x="172" y="137"/>
                    <a:pt x="164" y="130"/>
                  </a:cubicBezTo>
                  <a:cubicBezTo>
                    <a:pt x="156" y="123"/>
                    <a:pt x="152" y="114"/>
                    <a:pt x="150" y="102"/>
                  </a:cubicBezTo>
                  <a:close/>
                  <a:moveTo>
                    <a:pt x="265" y="107"/>
                  </a:moveTo>
                  <a:lnTo>
                    <a:pt x="281" y="105"/>
                  </a:lnTo>
                  <a:cubicBezTo>
                    <a:pt x="283" y="113"/>
                    <a:pt x="285" y="118"/>
                    <a:pt x="289" y="122"/>
                  </a:cubicBezTo>
                  <a:cubicBezTo>
                    <a:pt x="293" y="125"/>
                    <a:pt x="298" y="127"/>
                    <a:pt x="304" y="127"/>
                  </a:cubicBezTo>
                  <a:cubicBezTo>
                    <a:pt x="309" y="127"/>
                    <a:pt x="314" y="126"/>
                    <a:pt x="318" y="123"/>
                  </a:cubicBezTo>
                  <a:cubicBezTo>
                    <a:pt x="322" y="121"/>
                    <a:pt x="325" y="118"/>
                    <a:pt x="327" y="114"/>
                  </a:cubicBezTo>
                  <a:cubicBezTo>
                    <a:pt x="330" y="110"/>
                    <a:pt x="332" y="105"/>
                    <a:pt x="333" y="98"/>
                  </a:cubicBezTo>
                  <a:cubicBezTo>
                    <a:pt x="335" y="91"/>
                    <a:pt x="336" y="84"/>
                    <a:pt x="336" y="77"/>
                  </a:cubicBezTo>
                  <a:cubicBezTo>
                    <a:pt x="336" y="76"/>
                    <a:pt x="336" y="75"/>
                    <a:pt x="336" y="74"/>
                  </a:cubicBezTo>
                  <a:cubicBezTo>
                    <a:pt x="333" y="79"/>
                    <a:pt x="328" y="83"/>
                    <a:pt x="322" y="87"/>
                  </a:cubicBezTo>
                  <a:cubicBezTo>
                    <a:pt x="316" y="90"/>
                    <a:pt x="310" y="92"/>
                    <a:pt x="303" y="92"/>
                  </a:cubicBezTo>
                  <a:cubicBezTo>
                    <a:pt x="292" y="92"/>
                    <a:pt x="282" y="88"/>
                    <a:pt x="274" y="80"/>
                  </a:cubicBezTo>
                  <a:cubicBezTo>
                    <a:pt x="266" y="71"/>
                    <a:pt x="262" y="60"/>
                    <a:pt x="262" y="47"/>
                  </a:cubicBezTo>
                  <a:cubicBezTo>
                    <a:pt x="262" y="33"/>
                    <a:pt x="267" y="22"/>
                    <a:pt x="275" y="13"/>
                  </a:cubicBezTo>
                  <a:cubicBezTo>
                    <a:pt x="283" y="5"/>
                    <a:pt x="293" y="0"/>
                    <a:pt x="306" y="0"/>
                  </a:cubicBezTo>
                  <a:cubicBezTo>
                    <a:pt x="315" y="0"/>
                    <a:pt x="323" y="3"/>
                    <a:pt x="330" y="8"/>
                  </a:cubicBezTo>
                  <a:cubicBezTo>
                    <a:pt x="338" y="13"/>
                    <a:pt x="343" y="19"/>
                    <a:pt x="347" y="28"/>
                  </a:cubicBezTo>
                  <a:cubicBezTo>
                    <a:pt x="351" y="37"/>
                    <a:pt x="353" y="50"/>
                    <a:pt x="353" y="67"/>
                  </a:cubicBezTo>
                  <a:cubicBezTo>
                    <a:pt x="353" y="84"/>
                    <a:pt x="351" y="98"/>
                    <a:pt x="347" y="109"/>
                  </a:cubicBezTo>
                  <a:cubicBezTo>
                    <a:pt x="343" y="119"/>
                    <a:pt x="338" y="127"/>
                    <a:pt x="330" y="133"/>
                  </a:cubicBezTo>
                  <a:cubicBezTo>
                    <a:pt x="323" y="138"/>
                    <a:pt x="314" y="141"/>
                    <a:pt x="304" y="141"/>
                  </a:cubicBezTo>
                  <a:cubicBezTo>
                    <a:pt x="293" y="141"/>
                    <a:pt x="284" y="138"/>
                    <a:pt x="277" y="132"/>
                  </a:cubicBezTo>
                  <a:cubicBezTo>
                    <a:pt x="270" y="126"/>
                    <a:pt x="266" y="118"/>
                    <a:pt x="265" y="107"/>
                  </a:cubicBezTo>
                  <a:close/>
                  <a:moveTo>
                    <a:pt x="334" y="46"/>
                  </a:moveTo>
                  <a:cubicBezTo>
                    <a:pt x="334" y="36"/>
                    <a:pt x="331" y="29"/>
                    <a:pt x="326" y="23"/>
                  </a:cubicBezTo>
                  <a:cubicBezTo>
                    <a:pt x="321" y="17"/>
                    <a:pt x="315" y="14"/>
                    <a:pt x="308" y="14"/>
                  </a:cubicBezTo>
                  <a:cubicBezTo>
                    <a:pt x="300" y="14"/>
                    <a:pt x="294" y="18"/>
                    <a:pt x="288" y="24"/>
                  </a:cubicBezTo>
                  <a:cubicBezTo>
                    <a:pt x="283" y="30"/>
                    <a:pt x="280" y="38"/>
                    <a:pt x="280" y="47"/>
                  </a:cubicBezTo>
                  <a:cubicBezTo>
                    <a:pt x="280" y="56"/>
                    <a:pt x="282" y="63"/>
                    <a:pt x="288" y="69"/>
                  </a:cubicBezTo>
                  <a:cubicBezTo>
                    <a:pt x="293" y="74"/>
                    <a:pt x="300" y="77"/>
                    <a:pt x="307" y="77"/>
                  </a:cubicBezTo>
                  <a:cubicBezTo>
                    <a:pt x="315" y="77"/>
                    <a:pt x="321" y="74"/>
                    <a:pt x="326" y="69"/>
                  </a:cubicBezTo>
                  <a:cubicBezTo>
                    <a:pt x="331" y="63"/>
                    <a:pt x="334" y="56"/>
                    <a:pt x="334"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2" name="Freeform 228"/>
            <p:cNvSpPr>
              <a:spLocks noEditPoints="1"/>
            </p:cNvSpPr>
            <p:nvPr/>
          </p:nvSpPr>
          <p:spPr bwMode="auto">
            <a:xfrm>
              <a:off x="3545205" y="859790"/>
              <a:ext cx="193675" cy="83820"/>
            </a:xfrm>
            <a:custGeom>
              <a:avLst/>
              <a:gdLst>
                <a:gd name="T0" fmla="*/ 0 w 326"/>
                <a:gd name="T1" fmla="*/ 119 h 141"/>
                <a:gd name="T2" fmla="*/ 19 w 326"/>
                <a:gd name="T3" fmla="*/ 138 h 141"/>
                <a:gd name="T4" fmla="*/ 38 w 326"/>
                <a:gd name="T5" fmla="*/ 71 h 141"/>
                <a:gd name="T6" fmla="*/ 58 w 326"/>
                <a:gd name="T7" fmla="*/ 8 h 141"/>
                <a:gd name="T8" fmla="*/ 103 w 326"/>
                <a:gd name="T9" fmla="*/ 5 h 141"/>
                <a:gd name="T10" fmla="*/ 125 w 326"/>
                <a:gd name="T11" fmla="*/ 38 h 141"/>
                <a:gd name="T12" fmla="*/ 123 w 326"/>
                <a:gd name="T13" fmla="*/ 110 h 141"/>
                <a:gd name="T14" fmla="*/ 83 w 326"/>
                <a:gd name="T15" fmla="*/ 141 h 141"/>
                <a:gd name="T16" fmla="*/ 38 w 326"/>
                <a:gd name="T17" fmla="*/ 71 h 141"/>
                <a:gd name="T18" fmla="*/ 64 w 326"/>
                <a:gd name="T19" fmla="*/ 116 h 141"/>
                <a:gd name="T20" fmla="*/ 103 w 326"/>
                <a:gd name="T21" fmla="*/ 116 h 141"/>
                <a:gd name="T22" fmla="*/ 103 w 326"/>
                <a:gd name="T23" fmla="*/ 26 h 141"/>
                <a:gd name="T24" fmla="*/ 64 w 326"/>
                <a:gd name="T25" fmla="*/ 24 h 141"/>
                <a:gd name="T26" fmla="*/ 238 w 326"/>
                <a:gd name="T27" fmla="*/ 35 h 141"/>
                <a:gd name="T28" fmla="*/ 215 w 326"/>
                <a:gd name="T29" fmla="*/ 21 h 141"/>
                <a:gd name="T30" fmla="*/ 184 w 326"/>
                <a:gd name="T31" fmla="*/ 19 h 141"/>
                <a:gd name="T32" fmla="*/ 166 w 326"/>
                <a:gd name="T33" fmla="*/ 67 h 141"/>
                <a:gd name="T34" fmla="*/ 200 w 326"/>
                <a:gd name="T35" fmla="*/ 49 h 141"/>
                <a:gd name="T36" fmla="*/ 240 w 326"/>
                <a:gd name="T37" fmla="*/ 94 h 141"/>
                <a:gd name="T38" fmla="*/ 219 w 326"/>
                <a:gd name="T39" fmla="*/ 135 h 141"/>
                <a:gd name="T40" fmla="*/ 163 w 326"/>
                <a:gd name="T41" fmla="*/ 125 h 141"/>
                <a:gd name="T42" fmla="*/ 164 w 326"/>
                <a:gd name="T43" fmla="*/ 16 h 141"/>
                <a:gd name="T44" fmla="*/ 226 w 326"/>
                <a:gd name="T45" fmla="*/ 10 h 141"/>
                <a:gd name="T46" fmla="*/ 169 w 326"/>
                <a:gd name="T47" fmla="*/ 94 h 141"/>
                <a:gd name="T48" fmla="*/ 183 w 326"/>
                <a:gd name="T49" fmla="*/ 123 h 141"/>
                <a:gd name="T50" fmla="*/ 215 w 326"/>
                <a:gd name="T51" fmla="*/ 118 h 141"/>
                <a:gd name="T52" fmla="*/ 216 w 326"/>
                <a:gd name="T53" fmla="*/ 72 h 141"/>
                <a:gd name="T54" fmla="*/ 177 w 326"/>
                <a:gd name="T55" fmla="*/ 72 h 141"/>
                <a:gd name="T56" fmla="*/ 326 w 326"/>
                <a:gd name="T57" fmla="*/ 138 h 141"/>
                <a:gd name="T58" fmla="*/ 309 w 326"/>
                <a:gd name="T59" fmla="*/ 31 h 141"/>
                <a:gd name="T60" fmla="*/ 275 w 326"/>
                <a:gd name="T61" fmla="*/ 51 h 141"/>
                <a:gd name="T62" fmla="*/ 300 w 326"/>
                <a:gd name="T63" fmla="*/ 19 h 141"/>
                <a:gd name="T64" fmla="*/ 326 w 326"/>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3" name="Freeform 229"/>
            <p:cNvSpPr>
              <a:spLocks noEditPoints="1"/>
            </p:cNvSpPr>
            <p:nvPr/>
          </p:nvSpPr>
          <p:spPr bwMode="auto">
            <a:xfrm>
              <a:off x="1365885" y="1050290"/>
              <a:ext cx="216535" cy="81915"/>
            </a:xfrm>
            <a:custGeom>
              <a:avLst/>
              <a:gdLst>
                <a:gd name="T0" fmla="*/ 91 w 364"/>
                <a:gd name="T1" fmla="*/ 138 h 138"/>
                <a:gd name="T2" fmla="*/ 2 w 364"/>
                <a:gd name="T3" fmla="*/ 127 h 138"/>
                <a:gd name="T4" fmla="*/ 35 w 364"/>
                <a:gd name="T5" fmla="*/ 88 h 138"/>
                <a:gd name="T6" fmla="*/ 74 w 364"/>
                <a:gd name="T7" fmla="*/ 38 h 138"/>
                <a:gd name="T8" fmla="*/ 48 w 364"/>
                <a:gd name="T9" fmla="*/ 14 h 138"/>
                <a:gd name="T10" fmla="*/ 21 w 364"/>
                <a:gd name="T11" fmla="*/ 42 h 138"/>
                <a:gd name="T12" fmla="*/ 17 w 364"/>
                <a:gd name="T13" fmla="*/ 11 h 138"/>
                <a:gd name="T14" fmla="*/ 79 w 364"/>
                <a:gd name="T15" fmla="*/ 11 h 138"/>
                <a:gd name="T16" fmla="*/ 88 w 364"/>
                <a:gd name="T17" fmla="*/ 55 h 138"/>
                <a:gd name="T18" fmla="*/ 50 w 364"/>
                <a:gd name="T19" fmla="*/ 96 h 138"/>
                <a:gd name="T20" fmla="*/ 24 w 364"/>
                <a:gd name="T21" fmla="*/ 122 h 138"/>
                <a:gd name="T22" fmla="*/ 124 w 364"/>
                <a:gd name="T23" fmla="*/ 138 h 138"/>
                <a:gd name="T24" fmla="*/ 143 w 364"/>
                <a:gd name="T25" fmla="*/ 119 h 138"/>
                <a:gd name="T26" fmla="*/ 124 w 364"/>
                <a:gd name="T27" fmla="*/ 138 h 138"/>
                <a:gd name="T28" fmla="*/ 251 w 364"/>
                <a:gd name="T29" fmla="*/ 138 h 138"/>
                <a:gd name="T30" fmla="*/ 162 w 364"/>
                <a:gd name="T31" fmla="*/ 127 h 138"/>
                <a:gd name="T32" fmla="*/ 195 w 364"/>
                <a:gd name="T33" fmla="*/ 88 h 138"/>
                <a:gd name="T34" fmla="*/ 234 w 364"/>
                <a:gd name="T35" fmla="*/ 38 h 138"/>
                <a:gd name="T36" fmla="*/ 208 w 364"/>
                <a:gd name="T37" fmla="*/ 14 h 138"/>
                <a:gd name="T38" fmla="*/ 181 w 364"/>
                <a:gd name="T39" fmla="*/ 42 h 138"/>
                <a:gd name="T40" fmla="*/ 177 w 364"/>
                <a:gd name="T41" fmla="*/ 11 h 138"/>
                <a:gd name="T42" fmla="*/ 239 w 364"/>
                <a:gd name="T43" fmla="*/ 11 h 138"/>
                <a:gd name="T44" fmla="*/ 248 w 364"/>
                <a:gd name="T45" fmla="*/ 55 h 138"/>
                <a:gd name="T46" fmla="*/ 210 w 364"/>
                <a:gd name="T47" fmla="*/ 96 h 138"/>
                <a:gd name="T48" fmla="*/ 184 w 364"/>
                <a:gd name="T49" fmla="*/ 122 h 138"/>
                <a:gd name="T50" fmla="*/ 328 w 364"/>
                <a:gd name="T51" fmla="*/ 138 h 138"/>
                <a:gd name="T52" fmla="*/ 269 w 364"/>
                <a:gd name="T53" fmla="*/ 105 h 138"/>
                <a:gd name="T54" fmla="*/ 332 w 364"/>
                <a:gd name="T55" fmla="*/ 1 h 138"/>
                <a:gd name="T56" fmla="*/ 345 w 364"/>
                <a:gd name="T57" fmla="*/ 90 h 138"/>
                <a:gd name="T58" fmla="*/ 364 w 364"/>
                <a:gd name="T59" fmla="*/ 105 h 138"/>
                <a:gd name="T60" fmla="*/ 345 w 364"/>
                <a:gd name="T61" fmla="*/ 138 h 138"/>
                <a:gd name="T62" fmla="*/ 328 w 364"/>
                <a:gd name="T63" fmla="*/ 90 h 138"/>
                <a:gd name="T64" fmla="*/ 285 w 364"/>
                <a:gd name="T65" fmla="*/ 9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38">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251" y="122"/>
                  </a:moveTo>
                  <a:lnTo>
                    <a:pt x="251" y="138"/>
                  </a:lnTo>
                  <a:lnTo>
                    <a:pt x="160" y="138"/>
                  </a:lnTo>
                  <a:cubicBezTo>
                    <a:pt x="160" y="134"/>
                    <a:pt x="161" y="131"/>
                    <a:pt x="162" y="127"/>
                  </a:cubicBezTo>
                  <a:cubicBezTo>
                    <a:pt x="165" y="121"/>
                    <a:pt x="168" y="114"/>
                    <a:pt x="173" y="108"/>
                  </a:cubicBezTo>
                  <a:cubicBezTo>
                    <a:pt x="178" y="102"/>
                    <a:pt x="186" y="96"/>
                    <a:pt x="195" y="88"/>
                  </a:cubicBezTo>
                  <a:cubicBezTo>
                    <a:pt x="210" y="75"/>
                    <a:pt x="221" y="66"/>
                    <a:pt x="226" y="58"/>
                  </a:cubicBezTo>
                  <a:cubicBezTo>
                    <a:pt x="231" y="51"/>
                    <a:pt x="234" y="45"/>
                    <a:pt x="234" y="38"/>
                  </a:cubicBezTo>
                  <a:cubicBezTo>
                    <a:pt x="234" y="32"/>
                    <a:pt x="231" y="26"/>
                    <a:pt x="226" y="21"/>
                  </a:cubicBezTo>
                  <a:cubicBezTo>
                    <a:pt x="222" y="17"/>
                    <a:pt x="215" y="14"/>
                    <a:pt x="208" y="14"/>
                  </a:cubicBezTo>
                  <a:cubicBezTo>
                    <a:pt x="200" y="14"/>
                    <a:pt x="193" y="17"/>
                    <a:pt x="188" y="22"/>
                  </a:cubicBezTo>
                  <a:cubicBezTo>
                    <a:pt x="183" y="27"/>
                    <a:pt x="181" y="33"/>
                    <a:pt x="181" y="42"/>
                  </a:cubicBezTo>
                  <a:lnTo>
                    <a:pt x="163" y="40"/>
                  </a:lnTo>
                  <a:cubicBezTo>
                    <a:pt x="165" y="27"/>
                    <a:pt x="169" y="17"/>
                    <a:pt x="177" y="11"/>
                  </a:cubicBezTo>
                  <a:cubicBezTo>
                    <a:pt x="185" y="4"/>
                    <a:pt x="195" y="0"/>
                    <a:pt x="208" y="0"/>
                  </a:cubicBezTo>
                  <a:cubicBezTo>
                    <a:pt x="221" y="0"/>
                    <a:pt x="232" y="4"/>
                    <a:pt x="239" y="11"/>
                  </a:cubicBezTo>
                  <a:cubicBezTo>
                    <a:pt x="247" y="19"/>
                    <a:pt x="251" y="28"/>
                    <a:pt x="251" y="39"/>
                  </a:cubicBezTo>
                  <a:cubicBezTo>
                    <a:pt x="251" y="44"/>
                    <a:pt x="250" y="50"/>
                    <a:pt x="248" y="55"/>
                  </a:cubicBezTo>
                  <a:cubicBezTo>
                    <a:pt x="245" y="60"/>
                    <a:pt x="242" y="66"/>
                    <a:pt x="236" y="72"/>
                  </a:cubicBezTo>
                  <a:cubicBezTo>
                    <a:pt x="231" y="78"/>
                    <a:pt x="222" y="86"/>
                    <a:pt x="210" y="96"/>
                  </a:cubicBezTo>
                  <a:cubicBezTo>
                    <a:pt x="200" y="104"/>
                    <a:pt x="194" y="110"/>
                    <a:pt x="191" y="113"/>
                  </a:cubicBezTo>
                  <a:cubicBezTo>
                    <a:pt x="188" y="116"/>
                    <a:pt x="186" y="119"/>
                    <a:pt x="184" y="122"/>
                  </a:cubicBezTo>
                  <a:lnTo>
                    <a:pt x="251" y="122"/>
                  </a:lnTo>
                  <a:close/>
                  <a:moveTo>
                    <a:pt x="328" y="138"/>
                  </a:moveTo>
                  <a:lnTo>
                    <a:pt x="328" y="105"/>
                  </a:lnTo>
                  <a:lnTo>
                    <a:pt x="269" y="105"/>
                  </a:lnTo>
                  <a:lnTo>
                    <a:pt x="269" y="90"/>
                  </a:lnTo>
                  <a:lnTo>
                    <a:pt x="332" y="1"/>
                  </a:lnTo>
                  <a:lnTo>
                    <a:pt x="345" y="1"/>
                  </a:lnTo>
                  <a:lnTo>
                    <a:pt x="345" y="90"/>
                  </a:lnTo>
                  <a:lnTo>
                    <a:pt x="364" y="90"/>
                  </a:lnTo>
                  <a:lnTo>
                    <a:pt x="364" y="105"/>
                  </a:lnTo>
                  <a:lnTo>
                    <a:pt x="345" y="105"/>
                  </a:lnTo>
                  <a:lnTo>
                    <a:pt x="345" y="138"/>
                  </a:lnTo>
                  <a:lnTo>
                    <a:pt x="328" y="138"/>
                  </a:lnTo>
                  <a:close/>
                  <a:moveTo>
                    <a:pt x="328" y="90"/>
                  </a:moveTo>
                  <a:lnTo>
                    <a:pt x="328" y="28"/>
                  </a:lnTo>
                  <a:lnTo>
                    <a:pt x="285" y="90"/>
                  </a:lnTo>
                  <a:lnTo>
                    <a:pt x="328"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4" name="Freeform 230"/>
            <p:cNvSpPr>
              <a:spLocks noEditPoints="1"/>
            </p:cNvSpPr>
            <p:nvPr/>
          </p:nvSpPr>
          <p:spPr bwMode="auto">
            <a:xfrm>
              <a:off x="2032000" y="1050290"/>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5" name="Freeform 231"/>
            <p:cNvSpPr>
              <a:spLocks noEditPoints="1"/>
            </p:cNvSpPr>
            <p:nvPr/>
          </p:nvSpPr>
          <p:spPr bwMode="auto">
            <a:xfrm>
              <a:off x="2630170" y="1050290"/>
              <a:ext cx="209550" cy="83820"/>
            </a:xfrm>
            <a:custGeom>
              <a:avLst/>
              <a:gdLst>
                <a:gd name="T0" fmla="*/ 0 w 352"/>
                <a:gd name="T1" fmla="*/ 119 h 141"/>
                <a:gd name="T2" fmla="*/ 19 w 352"/>
                <a:gd name="T3" fmla="*/ 138 h 141"/>
                <a:gd name="T4" fmla="*/ 39 w 352"/>
                <a:gd name="T5" fmla="*/ 19 h 141"/>
                <a:gd name="T6" fmla="*/ 128 w 352"/>
                <a:gd name="T7" fmla="*/ 3 h 141"/>
                <a:gd name="T8" fmla="*/ 103 w 352"/>
                <a:gd name="T9" fmla="*/ 53 h 141"/>
                <a:gd name="T10" fmla="*/ 76 w 352"/>
                <a:gd name="T11" fmla="*/ 138 h 141"/>
                <a:gd name="T12" fmla="*/ 65 w 352"/>
                <a:gd name="T13" fmla="*/ 99 h 141"/>
                <a:gd name="T14" fmla="*/ 107 w 352"/>
                <a:gd name="T15" fmla="*/ 19 h 141"/>
                <a:gd name="T16" fmla="*/ 150 w 352"/>
                <a:gd name="T17" fmla="*/ 102 h 141"/>
                <a:gd name="T18" fmla="*/ 177 w 352"/>
                <a:gd name="T19" fmla="*/ 120 h 141"/>
                <a:gd name="T20" fmla="*/ 215 w 352"/>
                <a:gd name="T21" fmla="*/ 118 h 141"/>
                <a:gd name="T22" fmla="*/ 216 w 352"/>
                <a:gd name="T23" fmla="*/ 71 h 141"/>
                <a:gd name="T24" fmla="*/ 180 w 352"/>
                <a:gd name="T25" fmla="*/ 66 h 141"/>
                <a:gd name="T26" fmla="*/ 153 w 352"/>
                <a:gd name="T27" fmla="*/ 73 h 141"/>
                <a:gd name="T28" fmla="*/ 235 w 352"/>
                <a:gd name="T29" fmla="*/ 3 h 141"/>
                <a:gd name="T30" fmla="*/ 180 w 352"/>
                <a:gd name="T31" fmla="*/ 19 h 141"/>
                <a:gd name="T32" fmla="*/ 199 w 352"/>
                <a:gd name="T33" fmla="*/ 47 h 141"/>
                <a:gd name="T34" fmla="*/ 241 w 352"/>
                <a:gd name="T35" fmla="*/ 92 h 141"/>
                <a:gd name="T36" fmla="*/ 195 w 352"/>
                <a:gd name="T37" fmla="*/ 141 h 141"/>
                <a:gd name="T38" fmla="*/ 150 w 352"/>
                <a:gd name="T39" fmla="*/ 102 h 141"/>
                <a:gd name="T40" fmla="*/ 279 w 352"/>
                <a:gd name="T41" fmla="*/ 100 h 141"/>
                <a:gd name="T42" fmla="*/ 306 w 352"/>
                <a:gd name="T43" fmla="*/ 127 h 141"/>
                <a:gd name="T44" fmla="*/ 335 w 352"/>
                <a:gd name="T45" fmla="*/ 98 h 141"/>
                <a:gd name="T46" fmla="*/ 308 w 352"/>
                <a:gd name="T47" fmla="*/ 71 h 141"/>
                <a:gd name="T48" fmla="*/ 298 w 352"/>
                <a:gd name="T49" fmla="*/ 58 h 141"/>
                <a:gd name="T50" fmla="*/ 320 w 352"/>
                <a:gd name="T51" fmla="*/ 53 h 141"/>
                <a:gd name="T52" fmla="*/ 322 w 352"/>
                <a:gd name="T53" fmla="*/ 20 h 141"/>
                <a:gd name="T54" fmla="*/ 290 w 352"/>
                <a:gd name="T55" fmla="*/ 20 h 141"/>
                <a:gd name="T56" fmla="*/ 264 w 352"/>
                <a:gd name="T57" fmla="*/ 36 h 141"/>
                <a:gd name="T58" fmla="*/ 305 w 352"/>
                <a:gd name="T59" fmla="*/ 0 h 141"/>
                <a:gd name="T60" fmla="*/ 341 w 352"/>
                <a:gd name="T61" fmla="*/ 18 h 141"/>
                <a:gd name="T62" fmla="*/ 341 w 352"/>
                <a:gd name="T63" fmla="*/ 52 h 141"/>
                <a:gd name="T64" fmla="*/ 346 w 352"/>
                <a:gd name="T65" fmla="*/ 76 h 141"/>
                <a:gd name="T66" fmla="*/ 339 w 352"/>
                <a:gd name="T67" fmla="*/ 128 h 141"/>
                <a:gd name="T68" fmla="*/ 276 w 352"/>
                <a:gd name="T69"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150" y="102"/>
                  </a:moveTo>
                  <a:lnTo>
                    <a:pt x="168" y="101"/>
                  </a:lnTo>
                  <a:cubicBezTo>
                    <a:pt x="170" y="110"/>
                    <a:pt x="173" y="116"/>
                    <a:pt x="177" y="120"/>
                  </a:cubicBezTo>
                  <a:cubicBezTo>
                    <a:pt x="182" y="125"/>
                    <a:pt x="188" y="127"/>
                    <a:pt x="195" y="127"/>
                  </a:cubicBezTo>
                  <a:cubicBezTo>
                    <a:pt x="203" y="127"/>
                    <a:pt x="210" y="124"/>
                    <a:pt x="215" y="118"/>
                  </a:cubicBezTo>
                  <a:cubicBezTo>
                    <a:pt x="221" y="112"/>
                    <a:pt x="224" y="103"/>
                    <a:pt x="224" y="93"/>
                  </a:cubicBezTo>
                  <a:cubicBezTo>
                    <a:pt x="224" y="84"/>
                    <a:pt x="221" y="76"/>
                    <a:pt x="216" y="71"/>
                  </a:cubicBezTo>
                  <a:cubicBezTo>
                    <a:pt x="210" y="65"/>
                    <a:pt x="203" y="62"/>
                    <a:pt x="194" y="62"/>
                  </a:cubicBezTo>
                  <a:cubicBezTo>
                    <a:pt x="189" y="62"/>
                    <a:pt x="184" y="63"/>
                    <a:pt x="180" y="66"/>
                  </a:cubicBezTo>
                  <a:cubicBezTo>
                    <a:pt x="175" y="68"/>
                    <a:pt x="172" y="72"/>
                    <a:pt x="169" y="75"/>
                  </a:cubicBezTo>
                  <a:lnTo>
                    <a:pt x="153" y="73"/>
                  </a:lnTo>
                  <a:lnTo>
                    <a:pt x="167" y="3"/>
                  </a:lnTo>
                  <a:lnTo>
                    <a:pt x="235" y="3"/>
                  </a:lnTo>
                  <a:lnTo>
                    <a:pt x="235" y="19"/>
                  </a:lnTo>
                  <a:lnTo>
                    <a:pt x="180" y="19"/>
                  </a:lnTo>
                  <a:lnTo>
                    <a:pt x="173" y="56"/>
                  </a:lnTo>
                  <a:cubicBezTo>
                    <a:pt x="181" y="50"/>
                    <a:pt x="190" y="47"/>
                    <a:pt x="199" y="47"/>
                  </a:cubicBezTo>
                  <a:cubicBezTo>
                    <a:pt x="211" y="47"/>
                    <a:pt x="221" y="51"/>
                    <a:pt x="229" y="60"/>
                  </a:cubicBezTo>
                  <a:cubicBezTo>
                    <a:pt x="237" y="68"/>
                    <a:pt x="241" y="79"/>
                    <a:pt x="241" y="92"/>
                  </a:cubicBezTo>
                  <a:cubicBezTo>
                    <a:pt x="241" y="104"/>
                    <a:pt x="238" y="115"/>
                    <a:pt x="231" y="124"/>
                  </a:cubicBezTo>
                  <a:cubicBezTo>
                    <a:pt x="222" y="135"/>
                    <a:pt x="210" y="141"/>
                    <a:pt x="195" y="141"/>
                  </a:cubicBezTo>
                  <a:cubicBezTo>
                    <a:pt x="182" y="141"/>
                    <a:pt x="172" y="137"/>
                    <a:pt x="164" y="130"/>
                  </a:cubicBezTo>
                  <a:cubicBezTo>
                    <a:pt x="156" y="123"/>
                    <a:pt x="152" y="114"/>
                    <a:pt x="150" y="102"/>
                  </a:cubicBez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6" name="Freeform 232"/>
            <p:cNvSpPr>
              <a:spLocks noEditPoints="1"/>
            </p:cNvSpPr>
            <p:nvPr/>
          </p:nvSpPr>
          <p:spPr bwMode="auto">
            <a:xfrm>
              <a:off x="3545205" y="1050290"/>
              <a:ext cx="209550" cy="8382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8 w 352"/>
                <a:gd name="T11" fmla="*/ 71 h 141"/>
                <a:gd name="T12" fmla="*/ 43 w 352"/>
                <a:gd name="T13" fmla="*/ 31 h 141"/>
                <a:gd name="T14" fmla="*/ 58 w 352"/>
                <a:gd name="T15" fmla="*/ 8 h 141"/>
                <a:gd name="T16" fmla="*/ 83 w 352"/>
                <a:gd name="T17" fmla="*/ 0 h 141"/>
                <a:gd name="T18" fmla="*/ 103 w 352"/>
                <a:gd name="T19" fmla="*/ 5 h 141"/>
                <a:gd name="T20" fmla="*/ 116 w 352"/>
                <a:gd name="T21" fmla="*/ 18 h 141"/>
                <a:gd name="T22" fmla="*/ 125 w 352"/>
                <a:gd name="T23" fmla="*/ 38 h 141"/>
                <a:gd name="T24" fmla="*/ 128 w 352"/>
                <a:gd name="T25" fmla="*/ 71 h 141"/>
                <a:gd name="T26" fmla="*/ 123 w 352"/>
                <a:gd name="T27" fmla="*/ 110 h 141"/>
                <a:gd name="T28" fmla="*/ 108 w 352"/>
                <a:gd name="T29" fmla="*/ 133 h 141"/>
                <a:gd name="T30" fmla="*/ 83 w 352"/>
                <a:gd name="T31" fmla="*/ 141 h 141"/>
                <a:gd name="T32" fmla="*/ 52 w 352"/>
                <a:gd name="T33" fmla="*/ 126 h 141"/>
                <a:gd name="T34" fmla="*/ 38 w 352"/>
                <a:gd name="T35" fmla="*/ 71 h 141"/>
                <a:gd name="T36" fmla="*/ 56 w 352"/>
                <a:gd name="T37" fmla="*/ 71 h 141"/>
                <a:gd name="T38" fmla="*/ 64 w 352"/>
                <a:gd name="T39" fmla="*/ 116 h 141"/>
                <a:gd name="T40" fmla="*/ 83 w 352"/>
                <a:gd name="T41" fmla="*/ 127 h 141"/>
                <a:gd name="T42" fmla="*/ 103 w 352"/>
                <a:gd name="T43" fmla="*/ 116 h 141"/>
                <a:gd name="T44" fmla="*/ 111 w 352"/>
                <a:gd name="T45" fmla="*/ 71 h 141"/>
                <a:gd name="T46" fmla="*/ 103 w 352"/>
                <a:gd name="T47" fmla="*/ 26 h 141"/>
                <a:gd name="T48" fmla="*/ 83 w 352"/>
                <a:gd name="T49" fmla="*/ 14 h 141"/>
                <a:gd name="T50" fmla="*/ 64 w 352"/>
                <a:gd name="T51" fmla="*/ 24 h 141"/>
                <a:gd name="T52" fmla="*/ 56 w 352"/>
                <a:gd name="T53" fmla="*/ 71 h 141"/>
                <a:gd name="T54" fmla="*/ 151 w 352"/>
                <a:gd name="T55" fmla="*/ 19 h 141"/>
                <a:gd name="T56" fmla="*/ 151 w 352"/>
                <a:gd name="T57" fmla="*/ 3 h 141"/>
                <a:gd name="T58" fmla="*/ 240 w 352"/>
                <a:gd name="T59" fmla="*/ 3 h 141"/>
                <a:gd name="T60" fmla="*/ 240 w 352"/>
                <a:gd name="T61" fmla="*/ 16 h 141"/>
                <a:gd name="T62" fmla="*/ 215 w 352"/>
                <a:gd name="T63" fmla="*/ 53 h 141"/>
                <a:gd name="T64" fmla="*/ 195 w 352"/>
                <a:gd name="T65" fmla="*/ 101 h 141"/>
                <a:gd name="T66" fmla="*/ 188 w 352"/>
                <a:gd name="T67" fmla="*/ 138 h 141"/>
                <a:gd name="T68" fmla="*/ 171 w 352"/>
                <a:gd name="T69" fmla="*/ 138 h 141"/>
                <a:gd name="T70" fmla="*/ 177 w 352"/>
                <a:gd name="T71" fmla="*/ 99 h 141"/>
                <a:gd name="T72" fmla="*/ 195 w 352"/>
                <a:gd name="T73" fmla="*/ 55 h 141"/>
                <a:gd name="T74" fmla="*/ 219 w 352"/>
                <a:gd name="T75" fmla="*/ 19 h 141"/>
                <a:gd name="T76" fmla="*/ 151 w 352"/>
                <a:gd name="T77" fmla="*/ 19 h 141"/>
                <a:gd name="T78" fmla="*/ 262 w 352"/>
                <a:gd name="T79" fmla="*/ 71 h 141"/>
                <a:gd name="T80" fmla="*/ 267 w 352"/>
                <a:gd name="T81" fmla="*/ 31 h 141"/>
                <a:gd name="T82" fmla="*/ 282 w 352"/>
                <a:gd name="T83" fmla="*/ 8 h 141"/>
                <a:gd name="T84" fmla="*/ 307 w 352"/>
                <a:gd name="T85" fmla="*/ 0 h 141"/>
                <a:gd name="T86" fmla="*/ 327 w 352"/>
                <a:gd name="T87" fmla="*/ 5 h 141"/>
                <a:gd name="T88" fmla="*/ 340 w 352"/>
                <a:gd name="T89" fmla="*/ 18 h 141"/>
                <a:gd name="T90" fmla="*/ 349 w 352"/>
                <a:gd name="T91" fmla="*/ 38 h 141"/>
                <a:gd name="T92" fmla="*/ 352 w 352"/>
                <a:gd name="T93" fmla="*/ 71 h 141"/>
                <a:gd name="T94" fmla="*/ 347 w 352"/>
                <a:gd name="T95" fmla="*/ 110 h 141"/>
                <a:gd name="T96" fmla="*/ 332 w 352"/>
                <a:gd name="T97" fmla="*/ 133 h 141"/>
                <a:gd name="T98" fmla="*/ 307 w 352"/>
                <a:gd name="T99" fmla="*/ 141 h 141"/>
                <a:gd name="T100" fmla="*/ 276 w 352"/>
                <a:gd name="T101" fmla="*/ 126 h 141"/>
                <a:gd name="T102" fmla="*/ 262 w 352"/>
                <a:gd name="T103" fmla="*/ 71 h 141"/>
                <a:gd name="T104" fmla="*/ 280 w 352"/>
                <a:gd name="T105" fmla="*/ 71 h 141"/>
                <a:gd name="T106" fmla="*/ 288 w 352"/>
                <a:gd name="T107" fmla="*/ 116 h 141"/>
                <a:gd name="T108" fmla="*/ 307 w 352"/>
                <a:gd name="T109" fmla="*/ 127 h 141"/>
                <a:gd name="T110" fmla="*/ 327 w 352"/>
                <a:gd name="T111" fmla="*/ 116 h 141"/>
                <a:gd name="T112" fmla="*/ 335 w 352"/>
                <a:gd name="T113" fmla="*/ 71 h 141"/>
                <a:gd name="T114" fmla="*/ 327 w 352"/>
                <a:gd name="T115" fmla="*/ 26 h 141"/>
                <a:gd name="T116" fmla="*/ 307 w 352"/>
                <a:gd name="T117" fmla="*/ 14 h 141"/>
                <a:gd name="T118" fmla="*/ 288 w 352"/>
                <a:gd name="T119" fmla="*/ 24 h 141"/>
                <a:gd name="T120" fmla="*/ 280 w 352"/>
                <a:gd name="T121"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7" name="Freeform 233"/>
            <p:cNvSpPr>
              <a:spLocks noEditPoints="1"/>
            </p:cNvSpPr>
            <p:nvPr/>
          </p:nvSpPr>
          <p:spPr bwMode="auto">
            <a:xfrm>
              <a:off x="1365885" y="1240790"/>
              <a:ext cx="201295" cy="83820"/>
            </a:xfrm>
            <a:custGeom>
              <a:avLst/>
              <a:gdLst>
                <a:gd name="T0" fmla="*/ 91 w 338"/>
                <a:gd name="T1" fmla="*/ 138 h 141"/>
                <a:gd name="T2" fmla="*/ 2 w 338"/>
                <a:gd name="T3" fmla="*/ 127 h 141"/>
                <a:gd name="T4" fmla="*/ 35 w 338"/>
                <a:gd name="T5" fmla="*/ 88 h 141"/>
                <a:gd name="T6" fmla="*/ 74 w 338"/>
                <a:gd name="T7" fmla="*/ 38 h 141"/>
                <a:gd name="T8" fmla="*/ 48 w 338"/>
                <a:gd name="T9" fmla="*/ 14 h 141"/>
                <a:gd name="T10" fmla="*/ 21 w 338"/>
                <a:gd name="T11" fmla="*/ 42 h 141"/>
                <a:gd name="T12" fmla="*/ 17 w 338"/>
                <a:gd name="T13" fmla="*/ 11 h 141"/>
                <a:gd name="T14" fmla="*/ 79 w 338"/>
                <a:gd name="T15" fmla="*/ 11 h 141"/>
                <a:gd name="T16" fmla="*/ 88 w 338"/>
                <a:gd name="T17" fmla="*/ 55 h 141"/>
                <a:gd name="T18" fmla="*/ 50 w 338"/>
                <a:gd name="T19" fmla="*/ 96 h 141"/>
                <a:gd name="T20" fmla="*/ 24 w 338"/>
                <a:gd name="T21" fmla="*/ 122 h 141"/>
                <a:gd name="T22" fmla="*/ 124 w 338"/>
                <a:gd name="T23" fmla="*/ 138 h 141"/>
                <a:gd name="T24" fmla="*/ 143 w 338"/>
                <a:gd name="T25" fmla="*/ 119 h 141"/>
                <a:gd name="T26" fmla="*/ 124 w 338"/>
                <a:gd name="T27" fmla="*/ 138 h 141"/>
                <a:gd name="T28" fmla="*/ 173 w 338"/>
                <a:gd name="T29" fmla="*/ 53 h 141"/>
                <a:gd name="T30" fmla="*/ 179 w 338"/>
                <a:gd name="T31" fmla="*/ 11 h 141"/>
                <a:gd name="T32" fmla="*/ 236 w 338"/>
                <a:gd name="T33" fmla="*/ 11 h 141"/>
                <a:gd name="T34" fmla="*/ 242 w 338"/>
                <a:gd name="T35" fmla="*/ 53 h 141"/>
                <a:gd name="T36" fmla="*/ 246 w 338"/>
                <a:gd name="T37" fmla="*/ 77 h 141"/>
                <a:gd name="T38" fmla="*/ 240 w 338"/>
                <a:gd name="T39" fmla="*/ 129 h 141"/>
                <a:gd name="T40" fmla="*/ 175 w 338"/>
                <a:gd name="T41" fmla="*/ 129 h 141"/>
                <a:gd name="T42" fmla="*/ 169 w 338"/>
                <a:gd name="T43" fmla="*/ 76 h 141"/>
                <a:gd name="T44" fmla="*/ 185 w 338"/>
                <a:gd name="T45" fmla="*/ 35 h 141"/>
                <a:gd name="T46" fmla="*/ 208 w 338"/>
                <a:gd name="T47" fmla="*/ 57 h 141"/>
                <a:gd name="T48" fmla="*/ 230 w 338"/>
                <a:gd name="T49" fmla="*/ 36 h 141"/>
                <a:gd name="T50" fmla="*/ 207 w 338"/>
                <a:gd name="T51" fmla="*/ 14 h 141"/>
                <a:gd name="T52" fmla="*/ 185 w 338"/>
                <a:gd name="T53" fmla="*/ 35 h 141"/>
                <a:gd name="T54" fmla="*/ 183 w 338"/>
                <a:gd name="T55" fmla="*/ 113 h 141"/>
                <a:gd name="T56" fmla="*/ 208 w 338"/>
                <a:gd name="T57" fmla="*/ 127 h 141"/>
                <a:gd name="T58" fmla="*/ 235 w 338"/>
                <a:gd name="T59" fmla="*/ 99 h 141"/>
                <a:gd name="T60" fmla="*/ 207 w 338"/>
                <a:gd name="T61" fmla="*/ 71 h 141"/>
                <a:gd name="T62" fmla="*/ 180 w 338"/>
                <a:gd name="T63" fmla="*/ 99 h 141"/>
                <a:gd name="T64" fmla="*/ 321 w 338"/>
                <a:gd name="T65" fmla="*/ 138 h 141"/>
                <a:gd name="T66" fmla="*/ 305 w 338"/>
                <a:gd name="T67" fmla="*/ 43 h 141"/>
                <a:gd name="T68" fmla="*/ 287 w 338"/>
                <a:gd name="T69" fmla="*/ 35 h 141"/>
                <a:gd name="T70" fmla="*/ 327 w 338"/>
                <a:gd name="T71" fmla="*/ 0 h 141"/>
                <a:gd name="T72" fmla="*/ 338 w 338"/>
                <a:gd name="T73"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8"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88" y="64"/>
                  </a:moveTo>
                  <a:cubicBezTo>
                    <a:pt x="181" y="61"/>
                    <a:pt x="176" y="58"/>
                    <a:pt x="173" y="53"/>
                  </a:cubicBezTo>
                  <a:cubicBezTo>
                    <a:pt x="169" y="48"/>
                    <a:pt x="168" y="42"/>
                    <a:pt x="168" y="36"/>
                  </a:cubicBezTo>
                  <a:cubicBezTo>
                    <a:pt x="168" y="26"/>
                    <a:pt x="171" y="18"/>
                    <a:pt x="179" y="11"/>
                  </a:cubicBezTo>
                  <a:cubicBezTo>
                    <a:pt x="186" y="4"/>
                    <a:pt x="195" y="0"/>
                    <a:pt x="207" y="0"/>
                  </a:cubicBezTo>
                  <a:cubicBezTo>
                    <a:pt x="219" y="0"/>
                    <a:pt x="229" y="4"/>
                    <a:pt x="236" y="11"/>
                  </a:cubicBezTo>
                  <a:cubicBezTo>
                    <a:pt x="244" y="18"/>
                    <a:pt x="247" y="26"/>
                    <a:pt x="247" y="36"/>
                  </a:cubicBezTo>
                  <a:cubicBezTo>
                    <a:pt x="247" y="43"/>
                    <a:pt x="246" y="48"/>
                    <a:pt x="242" y="53"/>
                  </a:cubicBezTo>
                  <a:cubicBezTo>
                    <a:pt x="239" y="58"/>
                    <a:pt x="234" y="61"/>
                    <a:pt x="227" y="64"/>
                  </a:cubicBezTo>
                  <a:cubicBezTo>
                    <a:pt x="235" y="67"/>
                    <a:pt x="242" y="71"/>
                    <a:pt x="246" y="77"/>
                  </a:cubicBezTo>
                  <a:cubicBezTo>
                    <a:pt x="251" y="83"/>
                    <a:pt x="253" y="91"/>
                    <a:pt x="253" y="99"/>
                  </a:cubicBezTo>
                  <a:cubicBezTo>
                    <a:pt x="253" y="111"/>
                    <a:pt x="249" y="121"/>
                    <a:pt x="240" y="129"/>
                  </a:cubicBezTo>
                  <a:cubicBezTo>
                    <a:pt x="232" y="137"/>
                    <a:pt x="221" y="141"/>
                    <a:pt x="207" y="141"/>
                  </a:cubicBezTo>
                  <a:cubicBezTo>
                    <a:pt x="194" y="141"/>
                    <a:pt x="183" y="137"/>
                    <a:pt x="175" y="129"/>
                  </a:cubicBezTo>
                  <a:cubicBezTo>
                    <a:pt x="166" y="121"/>
                    <a:pt x="162" y="111"/>
                    <a:pt x="162" y="99"/>
                  </a:cubicBezTo>
                  <a:cubicBezTo>
                    <a:pt x="162" y="90"/>
                    <a:pt x="165" y="82"/>
                    <a:pt x="169" y="76"/>
                  </a:cubicBezTo>
                  <a:cubicBezTo>
                    <a:pt x="174" y="70"/>
                    <a:pt x="180" y="66"/>
                    <a:pt x="188" y="64"/>
                  </a:cubicBezTo>
                  <a:close/>
                  <a:moveTo>
                    <a:pt x="185" y="35"/>
                  </a:moveTo>
                  <a:cubicBezTo>
                    <a:pt x="185" y="42"/>
                    <a:pt x="187" y="47"/>
                    <a:pt x="191" y="51"/>
                  </a:cubicBezTo>
                  <a:cubicBezTo>
                    <a:pt x="196" y="55"/>
                    <a:pt x="201" y="57"/>
                    <a:pt x="208" y="57"/>
                  </a:cubicBezTo>
                  <a:cubicBezTo>
                    <a:pt x="214" y="57"/>
                    <a:pt x="220" y="55"/>
                    <a:pt x="224" y="51"/>
                  </a:cubicBezTo>
                  <a:cubicBezTo>
                    <a:pt x="228" y="47"/>
                    <a:pt x="230" y="42"/>
                    <a:pt x="230" y="36"/>
                  </a:cubicBezTo>
                  <a:cubicBezTo>
                    <a:pt x="230" y="30"/>
                    <a:pt x="228" y="25"/>
                    <a:pt x="223" y="21"/>
                  </a:cubicBezTo>
                  <a:cubicBezTo>
                    <a:pt x="219" y="16"/>
                    <a:pt x="214" y="14"/>
                    <a:pt x="207" y="14"/>
                  </a:cubicBezTo>
                  <a:cubicBezTo>
                    <a:pt x="201" y="14"/>
                    <a:pt x="196" y="16"/>
                    <a:pt x="191" y="20"/>
                  </a:cubicBezTo>
                  <a:cubicBezTo>
                    <a:pt x="187" y="25"/>
                    <a:pt x="185" y="30"/>
                    <a:pt x="185" y="35"/>
                  </a:cubicBezTo>
                  <a:close/>
                  <a:moveTo>
                    <a:pt x="180" y="99"/>
                  </a:moveTo>
                  <a:cubicBezTo>
                    <a:pt x="180" y="104"/>
                    <a:pt x="181" y="108"/>
                    <a:pt x="183" y="113"/>
                  </a:cubicBezTo>
                  <a:cubicBezTo>
                    <a:pt x="185" y="117"/>
                    <a:pt x="189" y="121"/>
                    <a:pt x="193" y="123"/>
                  </a:cubicBezTo>
                  <a:cubicBezTo>
                    <a:pt x="198" y="126"/>
                    <a:pt x="203" y="127"/>
                    <a:pt x="208" y="127"/>
                  </a:cubicBezTo>
                  <a:cubicBezTo>
                    <a:pt x="216" y="127"/>
                    <a:pt x="222" y="124"/>
                    <a:pt x="228" y="119"/>
                  </a:cubicBezTo>
                  <a:cubicBezTo>
                    <a:pt x="233" y="114"/>
                    <a:pt x="235" y="107"/>
                    <a:pt x="235" y="99"/>
                  </a:cubicBezTo>
                  <a:cubicBezTo>
                    <a:pt x="235" y="91"/>
                    <a:pt x="233" y="85"/>
                    <a:pt x="227" y="79"/>
                  </a:cubicBezTo>
                  <a:cubicBezTo>
                    <a:pt x="222" y="74"/>
                    <a:pt x="215" y="71"/>
                    <a:pt x="207" y="71"/>
                  </a:cubicBezTo>
                  <a:cubicBezTo>
                    <a:pt x="199" y="71"/>
                    <a:pt x="193" y="74"/>
                    <a:pt x="187" y="79"/>
                  </a:cubicBezTo>
                  <a:cubicBezTo>
                    <a:pt x="182" y="84"/>
                    <a:pt x="180" y="91"/>
                    <a:pt x="180" y="99"/>
                  </a:cubicBezTo>
                  <a:close/>
                  <a:moveTo>
                    <a:pt x="338" y="138"/>
                  </a:moveTo>
                  <a:lnTo>
                    <a:pt x="321" y="138"/>
                  </a:lnTo>
                  <a:lnTo>
                    <a:pt x="321" y="31"/>
                  </a:lnTo>
                  <a:cubicBezTo>
                    <a:pt x="317" y="35"/>
                    <a:pt x="312" y="39"/>
                    <a:pt x="305" y="43"/>
                  </a:cubicBezTo>
                  <a:cubicBezTo>
                    <a:pt x="299" y="47"/>
                    <a:pt x="293" y="49"/>
                    <a:pt x="287" y="51"/>
                  </a:cubicBezTo>
                  <a:lnTo>
                    <a:pt x="287" y="35"/>
                  </a:lnTo>
                  <a:cubicBezTo>
                    <a:pt x="297" y="30"/>
                    <a:pt x="305" y="25"/>
                    <a:pt x="312" y="19"/>
                  </a:cubicBezTo>
                  <a:cubicBezTo>
                    <a:pt x="319" y="13"/>
                    <a:pt x="324" y="6"/>
                    <a:pt x="327" y="0"/>
                  </a:cubicBezTo>
                  <a:lnTo>
                    <a:pt x="338" y="0"/>
                  </a:lnTo>
                  <a:lnTo>
                    <a:pt x="338"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8" name="Freeform 234"/>
            <p:cNvSpPr>
              <a:spLocks noEditPoints="1"/>
            </p:cNvSpPr>
            <p:nvPr/>
          </p:nvSpPr>
          <p:spPr bwMode="auto">
            <a:xfrm>
              <a:off x="2032000" y="1240790"/>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9" name="Freeform 235"/>
            <p:cNvSpPr>
              <a:spLocks noEditPoints="1"/>
            </p:cNvSpPr>
            <p:nvPr/>
          </p:nvSpPr>
          <p:spPr bwMode="auto">
            <a:xfrm>
              <a:off x="2630170" y="1240790"/>
              <a:ext cx="210185" cy="83820"/>
            </a:xfrm>
            <a:custGeom>
              <a:avLst/>
              <a:gdLst>
                <a:gd name="T0" fmla="*/ 0 w 353"/>
                <a:gd name="T1" fmla="*/ 119 h 141"/>
                <a:gd name="T2" fmla="*/ 19 w 353"/>
                <a:gd name="T3" fmla="*/ 138 h 141"/>
                <a:gd name="T4" fmla="*/ 126 w 353"/>
                <a:gd name="T5" fmla="*/ 35 h 141"/>
                <a:gd name="T6" fmla="*/ 103 w 353"/>
                <a:gd name="T7" fmla="*/ 21 h 141"/>
                <a:gd name="T8" fmla="*/ 72 w 353"/>
                <a:gd name="T9" fmla="*/ 19 h 141"/>
                <a:gd name="T10" fmla="*/ 54 w 353"/>
                <a:gd name="T11" fmla="*/ 67 h 141"/>
                <a:gd name="T12" fmla="*/ 88 w 353"/>
                <a:gd name="T13" fmla="*/ 49 h 141"/>
                <a:gd name="T14" fmla="*/ 128 w 353"/>
                <a:gd name="T15" fmla="*/ 94 h 141"/>
                <a:gd name="T16" fmla="*/ 107 w 353"/>
                <a:gd name="T17" fmla="*/ 135 h 141"/>
                <a:gd name="T18" fmla="*/ 51 w 353"/>
                <a:gd name="T19" fmla="*/ 125 h 141"/>
                <a:gd name="T20" fmla="*/ 52 w 353"/>
                <a:gd name="T21" fmla="*/ 16 h 141"/>
                <a:gd name="T22" fmla="*/ 114 w 353"/>
                <a:gd name="T23" fmla="*/ 10 h 141"/>
                <a:gd name="T24" fmla="*/ 57 w 353"/>
                <a:gd name="T25" fmla="*/ 94 h 141"/>
                <a:gd name="T26" fmla="*/ 71 w 353"/>
                <a:gd name="T27" fmla="*/ 123 h 141"/>
                <a:gd name="T28" fmla="*/ 103 w 353"/>
                <a:gd name="T29" fmla="*/ 118 h 141"/>
                <a:gd name="T30" fmla="*/ 104 w 353"/>
                <a:gd name="T31" fmla="*/ 72 h 141"/>
                <a:gd name="T32" fmla="*/ 65 w 353"/>
                <a:gd name="T33" fmla="*/ 72 h 141"/>
                <a:gd name="T34" fmla="*/ 204 w 353"/>
                <a:gd name="T35" fmla="*/ 138 h 141"/>
                <a:gd name="T36" fmla="*/ 145 w 353"/>
                <a:gd name="T37" fmla="*/ 105 h 141"/>
                <a:gd name="T38" fmla="*/ 208 w 353"/>
                <a:gd name="T39" fmla="*/ 1 h 141"/>
                <a:gd name="T40" fmla="*/ 221 w 353"/>
                <a:gd name="T41" fmla="*/ 90 h 141"/>
                <a:gd name="T42" fmla="*/ 240 w 353"/>
                <a:gd name="T43" fmla="*/ 105 h 141"/>
                <a:gd name="T44" fmla="*/ 221 w 353"/>
                <a:gd name="T45" fmla="*/ 138 h 141"/>
                <a:gd name="T46" fmla="*/ 204 w 353"/>
                <a:gd name="T47" fmla="*/ 90 h 141"/>
                <a:gd name="T48" fmla="*/ 161 w 353"/>
                <a:gd name="T49" fmla="*/ 90 h 141"/>
                <a:gd name="T50" fmla="*/ 262 w 353"/>
                <a:gd name="T51" fmla="*/ 102 h 141"/>
                <a:gd name="T52" fmla="*/ 289 w 353"/>
                <a:gd name="T53" fmla="*/ 120 h 141"/>
                <a:gd name="T54" fmla="*/ 327 w 353"/>
                <a:gd name="T55" fmla="*/ 118 h 141"/>
                <a:gd name="T56" fmla="*/ 328 w 353"/>
                <a:gd name="T57" fmla="*/ 71 h 141"/>
                <a:gd name="T58" fmla="*/ 292 w 353"/>
                <a:gd name="T59" fmla="*/ 66 h 141"/>
                <a:gd name="T60" fmla="*/ 265 w 353"/>
                <a:gd name="T61" fmla="*/ 73 h 141"/>
                <a:gd name="T62" fmla="*/ 347 w 353"/>
                <a:gd name="T63" fmla="*/ 3 h 141"/>
                <a:gd name="T64" fmla="*/ 292 w 353"/>
                <a:gd name="T65" fmla="*/ 19 h 141"/>
                <a:gd name="T66" fmla="*/ 311 w 353"/>
                <a:gd name="T67" fmla="*/ 47 h 141"/>
                <a:gd name="T68" fmla="*/ 353 w 353"/>
                <a:gd name="T69" fmla="*/ 92 h 141"/>
                <a:gd name="T70" fmla="*/ 307 w 353"/>
                <a:gd name="T71" fmla="*/ 141 h 141"/>
                <a:gd name="T72" fmla="*/ 262 w 353"/>
                <a:gd name="T7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3" h="141">
                  <a:moveTo>
                    <a:pt x="0" y="138"/>
                  </a:moveTo>
                  <a:lnTo>
                    <a:pt x="0" y="119"/>
                  </a:lnTo>
                  <a:lnTo>
                    <a:pt x="19" y="119"/>
                  </a:lnTo>
                  <a:lnTo>
                    <a:pt x="19" y="138"/>
                  </a:lnTo>
                  <a:lnTo>
                    <a:pt x="0" y="138"/>
                  </a:lnTo>
                  <a:close/>
                  <a:moveTo>
                    <a:pt x="126" y="35"/>
                  </a:moveTo>
                  <a:lnTo>
                    <a:pt x="109" y="36"/>
                  </a:lnTo>
                  <a:cubicBezTo>
                    <a:pt x="108" y="29"/>
                    <a:pt x="106" y="24"/>
                    <a:pt x="103" y="21"/>
                  </a:cubicBezTo>
                  <a:cubicBezTo>
                    <a:pt x="98" y="17"/>
                    <a:pt x="93" y="14"/>
                    <a:pt x="86" y="14"/>
                  </a:cubicBezTo>
                  <a:cubicBezTo>
                    <a:pt x="81" y="14"/>
                    <a:pt x="76" y="16"/>
                    <a:pt x="72" y="19"/>
                  </a:cubicBezTo>
                  <a:cubicBezTo>
                    <a:pt x="67" y="23"/>
                    <a:pt x="62" y="28"/>
                    <a:pt x="59" y="36"/>
                  </a:cubicBezTo>
                  <a:cubicBezTo>
                    <a:pt x="56" y="43"/>
                    <a:pt x="55" y="54"/>
                    <a:pt x="54" y="67"/>
                  </a:cubicBezTo>
                  <a:cubicBezTo>
                    <a:pt x="58" y="61"/>
                    <a:pt x="63" y="57"/>
                    <a:pt x="69" y="54"/>
                  </a:cubicBezTo>
                  <a:cubicBezTo>
                    <a:pt x="75" y="51"/>
                    <a:pt x="81" y="49"/>
                    <a:pt x="88" y="49"/>
                  </a:cubicBezTo>
                  <a:cubicBezTo>
                    <a:pt x="99" y="49"/>
                    <a:pt x="109" y="53"/>
                    <a:pt x="117" y="62"/>
                  </a:cubicBezTo>
                  <a:cubicBezTo>
                    <a:pt x="125" y="70"/>
                    <a:pt x="128" y="81"/>
                    <a:pt x="128" y="94"/>
                  </a:cubicBezTo>
                  <a:cubicBezTo>
                    <a:pt x="128" y="102"/>
                    <a:pt x="127" y="110"/>
                    <a:pt x="123" y="118"/>
                  </a:cubicBezTo>
                  <a:cubicBezTo>
                    <a:pt x="119" y="125"/>
                    <a:pt x="114" y="131"/>
                    <a:pt x="107" y="135"/>
                  </a:cubicBezTo>
                  <a:cubicBezTo>
                    <a:pt x="101" y="139"/>
                    <a:pt x="94" y="141"/>
                    <a:pt x="85" y="141"/>
                  </a:cubicBezTo>
                  <a:cubicBezTo>
                    <a:pt x="71" y="141"/>
                    <a:pt x="60" y="136"/>
                    <a:pt x="51" y="125"/>
                  </a:cubicBezTo>
                  <a:cubicBezTo>
                    <a:pt x="42" y="115"/>
                    <a:pt x="38" y="98"/>
                    <a:pt x="38" y="74"/>
                  </a:cubicBezTo>
                  <a:cubicBezTo>
                    <a:pt x="38" y="48"/>
                    <a:pt x="43" y="28"/>
                    <a:pt x="52" y="16"/>
                  </a:cubicBezTo>
                  <a:cubicBezTo>
                    <a:pt x="61" y="6"/>
                    <a:pt x="72" y="0"/>
                    <a:pt x="87" y="0"/>
                  </a:cubicBezTo>
                  <a:cubicBezTo>
                    <a:pt x="98" y="0"/>
                    <a:pt x="107" y="4"/>
                    <a:pt x="114" y="10"/>
                  </a:cubicBezTo>
                  <a:cubicBezTo>
                    <a:pt x="121" y="16"/>
                    <a:pt x="125" y="24"/>
                    <a:pt x="126" y="35"/>
                  </a:cubicBezTo>
                  <a:close/>
                  <a:moveTo>
                    <a:pt x="57" y="94"/>
                  </a:moveTo>
                  <a:cubicBezTo>
                    <a:pt x="57" y="100"/>
                    <a:pt x="58" y="105"/>
                    <a:pt x="61" y="111"/>
                  </a:cubicBezTo>
                  <a:cubicBezTo>
                    <a:pt x="63" y="116"/>
                    <a:pt x="67" y="120"/>
                    <a:pt x="71" y="123"/>
                  </a:cubicBezTo>
                  <a:cubicBezTo>
                    <a:pt x="76" y="126"/>
                    <a:pt x="80" y="127"/>
                    <a:pt x="85" y="127"/>
                  </a:cubicBezTo>
                  <a:cubicBezTo>
                    <a:pt x="92" y="127"/>
                    <a:pt x="98" y="124"/>
                    <a:pt x="103" y="118"/>
                  </a:cubicBezTo>
                  <a:cubicBezTo>
                    <a:pt x="109" y="113"/>
                    <a:pt x="111" y="105"/>
                    <a:pt x="111" y="95"/>
                  </a:cubicBezTo>
                  <a:cubicBezTo>
                    <a:pt x="111" y="85"/>
                    <a:pt x="109" y="78"/>
                    <a:pt x="104" y="72"/>
                  </a:cubicBezTo>
                  <a:cubicBezTo>
                    <a:pt x="99" y="67"/>
                    <a:pt x="92" y="64"/>
                    <a:pt x="84" y="64"/>
                  </a:cubicBezTo>
                  <a:cubicBezTo>
                    <a:pt x="77" y="64"/>
                    <a:pt x="70" y="67"/>
                    <a:pt x="65" y="72"/>
                  </a:cubicBezTo>
                  <a:cubicBezTo>
                    <a:pt x="60" y="78"/>
                    <a:pt x="57" y="85"/>
                    <a:pt x="57" y="94"/>
                  </a:cubicBezTo>
                  <a:close/>
                  <a:moveTo>
                    <a:pt x="204" y="138"/>
                  </a:moveTo>
                  <a:lnTo>
                    <a:pt x="204" y="105"/>
                  </a:lnTo>
                  <a:lnTo>
                    <a:pt x="145" y="105"/>
                  </a:lnTo>
                  <a:lnTo>
                    <a:pt x="145" y="90"/>
                  </a:lnTo>
                  <a:lnTo>
                    <a:pt x="208" y="1"/>
                  </a:lnTo>
                  <a:lnTo>
                    <a:pt x="221" y="1"/>
                  </a:lnTo>
                  <a:lnTo>
                    <a:pt x="221" y="90"/>
                  </a:lnTo>
                  <a:lnTo>
                    <a:pt x="240" y="90"/>
                  </a:lnTo>
                  <a:lnTo>
                    <a:pt x="240" y="105"/>
                  </a:lnTo>
                  <a:lnTo>
                    <a:pt x="221" y="105"/>
                  </a:lnTo>
                  <a:lnTo>
                    <a:pt x="221" y="138"/>
                  </a:lnTo>
                  <a:lnTo>
                    <a:pt x="204" y="138"/>
                  </a:lnTo>
                  <a:close/>
                  <a:moveTo>
                    <a:pt x="204" y="90"/>
                  </a:moveTo>
                  <a:lnTo>
                    <a:pt x="204" y="28"/>
                  </a:lnTo>
                  <a:lnTo>
                    <a:pt x="161" y="90"/>
                  </a:lnTo>
                  <a:lnTo>
                    <a:pt x="204" y="90"/>
                  </a:ln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0" name="Freeform 236"/>
            <p:cNvSpPr>
              <a:spLocks noEditPoints="1"/>
            </p:cNvSpPr>
            <p:nvPr/>
          </p:nvSpPr>
          <p:spPr bwMode="auto">
            <a:xfrm>
              <a:off x="3545205" y="1240790"/>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238 w 352"/>
                <a:gd name="T27" fmla="*/ 35 h 141"/>
                <a:gd name="T28" fmla="*/ 215 w 352"/>
                <a:gd name="T29" fmla="*/ 21 h 141"/>
                <a:gd name="T30" fmla="*/ 184 w 352"/>
                <a:gd name="T31" fmla="*/ 19 h 141"/>
                <a:gd name="T32" fmla="*/ 166 w 352"/>
                <a:gd name="T33" fmla="*/ 67 h 141"/>
                <a:gd name="T34" fmla="*/ 200 w 352"/>
                <a:gd name="T35" fmla="*/ 49 h 141"/>
                <a:gd name="T36" fmla="*/ 240 w 352"/>
                <a:gd name="T37" fmla="*/ 94 h 141"/>
                <a:gd name="T38" fmla="*/ 219 w 352"/>
                <a:gd name="T39" fmla="*/ 135 h 141"/>
                <a:gd name="T40" fmla="*/ 163 w 352"/>
                <a:gd name="T41" fmla="*/ 125 h 141"/>
                <a:gd name="T42" fmla="*/ 164 w 352"/>
                <a:gd name="T43" fmla="*/ 16 h 141"/>
                <a:gd name="T44" fmla="*/ 226 w 352"/>
                <a:gd name="T45" fmla="*/ 10 h 141"/>
                <a:gd name="T46" fmla="*/ 169 w 352"/>
                <a:gd name="T47" fmla="*/ 94 h 141"/>
                <a:gd name="T48" fmla="*/ 183 w 352"/>
                <a:gd name="T49" fmla="*/ 123 h 141"/>
                <a:gd name="T50" fmla="*/ 215 w 352"/>
                <a:gd name="T51" fmla="*/ 118 h 141"/>
                <a:gd name="T52" fmla="*/ 216 w 352"/>
                <a:gd name="T53" fmla="*/ 72 h 141"/>
                <a:gd name="T54" fmla="*/ 177 w 352"/>
                <a:gd name="T55" fmla="*/ 72 h 141"/>
                <a:gd name="T56" fmla="*/ 262 w 352"/>
                <a:gd name="T57" fmla="*/ 71 h 141"/>
                <a:gd name="T58" fmla="*/ 282 w 352"/>
                <a:gd name="T59" fmla="*/ 8 h 141"/>
                <a:gd name="T60" fmla="*/ 327 w 352"/>
                <a:gd name="T61" fmla="*/ 5 h 141"/>
                <a:gd name="T62" fmla="*/ 349 w 352"/>
                <a:gd name="T63" fmla="*/ 38 h 141"/>
                <a:gd name="T64" fmla="*/ 347 w 352"/>
                <a:gd name="T65" fmla="*/ 110 h 141"/>
                <a:gd name="T66" fmla="*/ 307 w 352"/>
                <a:gd name="T67" fmla="*/ 141 h 141"/>
                <a:gd name="T68" fmla="*/ 262 w 352"/>
                <a:gd name="T69" fmla="*/ 71 h 141"/>
                <a:gd name="T70" fmla="*/ 288 w 352"/>
                <a:gd name="T71" fmla="*/ 116 h 141"/>
                <a:gd name="T72" fmla="*/ 327 w 352"/>
                <a:gd name="T73" fmla="*/ 116 h 141"/>
                <a:gd name="T74" fmla="*/ 327 w 352"/>
                <a:gd name="T75" fmla="*/ 26 h 141"/>
                <a:gd name="T76" fmla="*/ 288 w 352"/>
                <a:gd name="T77"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1" name="Freeform 237"/>
            <p:cNvSpPr>
              <a:spLocks noEditPoints="1"/>
            </p:cNvSpPr>
            <p:nvPr/>
          </p:nvSpPr>
          <p:spPr bwMode="auto">
            <a:xfrm>
              <a:off x="1365885" y="1430655"/>
              <a:ext cx="216535" cy="83820"/>
            </a:xfrm>
            <a:custGeom>
              <a:avLst/>
              <a:gdLst>
                <a:gd name="T0" fmla="*/ 91 w 364"/>
                <a:gd name="T1" fmla="*/ 138 h 141"/>
                <a:gd name="T2" fmla="*/ 2 w 364"/>
                <a:gd name="T3" fmla="*/ 127 h 141"/>
                <a:gd name="T4" fmla="*/ 35 w 364"/>
                <a:gd name="T5" fmla="*/ 88 h 141"/>
                <a:gd name="T6" fmla="*/ 74 w 364"/>
                <a:gd name="T7" fmla="*/ 38 h 141"/>
                <a:gd name="T8" fmla="*/ 48 w 364"/>
                <a:gd name="T9" fmla="*/ 14 h 141"/>
                <a:gd name="T10" fmla="*/ 21 w 364"/>
                <a:gd name="T11" fmla="*/ 42 h 141"/>
                <a:gd name="T12" fmla="*/ 17 w 364"/>
                <a:gd name="T13" fmla="*/ 11 h 141"/>
                <a:gd name="T14" fmla="*/ 79 w 364"/>
                <a:gd name="T15" fmla="*/ 11 h 141"/>
                <a:gd name="T16" fmla="*/ 88 w 364"/>
                <a:gd name="T17" fmla="*/ 55 h 141"/>
                <a:gd name="T18" fmla="*/ 50 w 364"/>
                <a:gd name="T19" fmla="*/ 96 h 141"/>
                <a:gd name="T20" fmla="*/ 24 w 364"/>
                <a:gd name="T21" fmla="*/ 122 h 141"/>
                <a:gd name="T22" fmla="*/ 124 w 364"/>
                <a:gd name="T23" fmla="*/ 138 h 141"/>
                <a:gd name="T24" fmla="*/ 143 w 364"/>
                <a:gd name="T25" fmla="*/ 119 h 141"/>
                <a:gd name="T26" fmla="*/ 124 w 364"/>
                <a:gd name="T27" fmla="*/ 138 h 141"/>
                <a:gd name="T28" fmla="*/ 251 w 364"/>
                <a:gd name="T29" fmla="*/ 138 h 141"/>
                <a:gd name="T30" fmla="*/ 162 w 364"/>
                <a:gd name="T31" fmla="*/ 127 h 141"/>
                <a:gd name="T32" fmla="*/ 195 w 364"/>
                <a:gd name="T33" fmla="*/ 88 h 141"/>
                <a:gd name="T34" fmla="*/ 234 w 364"/>
                <a:gd name="T35" fmla="*/ 38 h 141"/>
                <a:gd name="T36" fmla="*/ 208 w 364"/>
                <a:gd name="T37" fmla="*/ 14 h 141"/>
                <a:gd name="T38" fmla="*/ 181 w 364"/>
                <a:gd name="T39" fmla="*/ 42 h 141"/>
                <a:gd name="T40" fmla="*/ 177 w 364"/>
                <a:gd name="T41" fmla="*/ 11 h 141"/>
                <a:gd name="T42" fmla="*/ 239 w 364"/>
                <a:gd name="T43" fmla="*/ 11 h 141"/>
                <a:gd name="T44" fmla="*/ 248 w 364"/>
                <a:gd name="T45" fmla="*/ 55 h 141"/>
                <a:gd name="T46" fmla="*/ 210 w 364"/>
                <a:gd name="T47" fmla="*/ 96 h 141"/>
                <a:gd name="T48" fmla="*/ 184 w 364"/>
                <a:gd name="T49" fmla="*/ 122 h 141"/>
                <a:gd name="T50" fmla="*/ 362 w 364"/>
                <a:gd name="T51" fmla="*/ 35 h 141"/>
                <a:gd name="T52" fmla="*/ 339 w 364"/>
                <a:gd name="T53" fmla="*/ 21 h 141"/>
                <a:gd name="T54" fmla="*/ 308 w 364"/>
                <a:gd name="T55" fmla="*/ 19 h 141"/>
                <a:gd name="T56" fmla="*/ 290 w 364"/>
                <a:gd name="T57" fmla="*/ 67 h 141"/>
                <a:gd name="T58" fmla="*/ 324 w 364"/>
                <a:gd name="T59" fmla="*/ 49 h 141"/>
                <a:gd name="T60" fmla="*/ 364 w 364"/>
                <a:gd name="T61" fmla="*/ 94 h 141"/>
                <a:gd name="T62" fmla="*/ 343 w 364"/>
                <a:gd name="T63" fmla="*/ 135 h 141"/>
                <a:gd name="T64" fmla="*/ 287 w 364"/>
                <a:gd name="T65" fmla="*/ 125 h 141"/>
                <a:gd name="T66" fmla="*/ 288 w 364"/>
                <a:gd name="T67" fmla="*/ 16 h 141"/>
                <a:gd name="T68" fmla="*/ 350 w 364"/>
                <a:gd name="T69" fmla="*/ 10 h 141"/>
                <a:gd name="T70" fmla="*/ 293 w 364"/>
                <a:gd name="T71" fmla="*/ 94 h 141"/>
                <a:gd name="T72" fmla="*/ 307 w 364"/>
                <a:gd name="T73" fmla="*/ 123 h 141"/>
                <a:gd name="T74" fmla="*/ 339 w 364"/>
                <a:gd name="T75" fmla="*/ 118 h 141"/>
                <a:gd name="T76" fmla="*/ 340 w 364"/>
                <a:gd name="T77" fmla="*/ 72 h 141"/>
                <a:gd name="T78" fmla="*/ 301 w 364"/>
                <a:gd name="T79"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4"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251" y="122"/>
                  </a:moveTo>
                  <a:lnTo>
                    <a:pt x="251" y="138"/>
                  </a:lnTo>
                  <a:lnTo>
                    <a:pt x="160" y="138"/>
                  </a:lnTo>
                  <a:cubicBezTo>
                    <a:pt x="160" y="134"/>
                    <a:pt x="161" y="131"/>
                    <a:pt x="162" y="127"/>
                  </a:cubicBezTo>
                  <a:cubicBezTo>
                    <a:pt x="165" y="121"/>
                    <a:pt x="168" y="114"/>
                    <a:pt x="173" y="108"/>
                  </a:cubicBezTo>
                  <a:cubicBezTo>
                    <a:pt x="178" y="102"/>
                    <a:pt x="186" y="96"/>
                    <a:pt x="195" y="88"/>
                  </a:cubicBezTo>
                  <a:cubicBezTo>
                    <a:pt x="210" y="75"/>
                    <a:pt x="221" y="66"/>
                    <a:pt x="226" y="58"/>
                  </a:cubicBezTo>
                  <a:cubicBezTo>
                    <a:pt x="231" y="51"/>
                    <a:pt x="234" y="45"/>
                    <a:pt x="234" y="38"/>
                  </a:cubicBezTo>
                  <a:cubicBezTo>
                    <a:pt x="234" y="32"/>
                    <a:pt x="231" y="26"/>
                    <a:pt x="226" y="21"/>
                  </a:cubicBezTo>
                  <a:cubicBezTo>
                    <a:pt x="222" y="17"/>
                    <a:pt x="215" y="14"/>
                    <a:pt x="208" y="14"/>
                  </a:cubicBezTo>
                  <a:cubicBezTo>
                    <a:pt x="200" y="14"/>
                    <a:pt x="193" y="17"/>
                    <a:pt x="188" y="22"/>
                  </a:cubicBezTo>
                  <a:cubicBezTo>
                    <a:pt x="183" y="27"/>
                    <a:pt x="181" y="33"/>
                    <a:pt x="181" y="42"/>
                  </a:cubicBezTo>
                  <a:lnTo>
                    <a:pt x="163" y="40"/>
                  </a:lnTo>
                  <a:cubicBezTo>
                    <a:pt x="165" y="27"/>
                    <a:pt x="169" y="17"/>
                    <a:pt x="177" y="11"/>
                  </a:cubicBezTo>
                  <a:cubicBezTo>
                    <a:pt x="185" y="4"/>
                    <a:pt x="195" y="0"/>
                    <a:pt x="208" y="0"/>
                  </a:cubicBezTo>
                  <a:cubicBezTo>
                    <a:pt x="221" y="0"/>
                    <a:pt x="232" y="4"/>
                    <a:pt x="239" y="11"/>
                  </a:cubicBezTo>
                  <a:cubicBezTo>
                    <a:pt x="247" y="19"/>
                    <a:pt x="251" y="28"/>
                    <a:pt x="251" y="39"/>
                  </a:cubicBezTo>
                  <a:cubicBezTo>
                    <a:pt x="251" y="44"/>
                    <a:pt x="250" y="50"/>
                    <a:pt x="248" y="55"/>
                  </a:cubicBezTo>
                  <a:cubicBezTo>
                    <a:pt x="245" y="60"/>
                    <a:pt x="242" y="66"/>
                    <a:pt x="236" y="72"/>
                  </a:cubicBezTo>
                  <a:cubicBezTo>
                    <a:pt x="231" y="78"/>
                    <a:pt x="222" y="86"/>
                    <a:pt x="210" y="96"/>
                  </a:cubicBezTo>
                  <a:cubicBezTo>
                    <a:pt x="200" y="104"/>
                    <a:pt x="194" y="110"/>
                    <a:pt x="191" y="113"/>
                  </a:cubicBezTo>
                  <a:cubicBezTo>
                    <a:pt x="188" y="116"/>
                    <a:pt x="186" y="119"/>
                    <a:pt x="184" y="122"/>
                  </a:cubicBezTo>
                  <a:lnTo>
                    <a:pt x="251" y="122"/>
                  </a:lnTo>
                  <a:close/>
                  <a:moveTo>
                    <a:pt x="362" y="35"/>
                  </a:moveTo>
                  <a:lnTo>
                    <a:pt x="345" y="36"/>
                  </a:lnTo>
                  <a:cubicBezTo>
                    <a:pt x="344" y="29"/>
                    <a:pt x="342" y="24"/>
                    <a:pt x="339" y="21"/>
                  </a:cubicBezTo>
                  <a:cubicBezTo>
                    <a:pt x="334" y="17"/>
                    <a:pt x="329" y="14"/>
                    <a:pt x="322" y="14"/>
                  </a:cubicBezTo>
                  <a:cubicBezTo>
                    <a:pt x="317" y="14"/>
                    <a:pt x="312" y="16"/>
                    <a:pt x="308" y="19"/>
                  </a:cubicBezTo>
                  <a:cubicBezTo>
                    <a:pt x="303" y="23"/>
                    <a:pt x="298" y="28"/>
                    <a:pt x="295" y="36"/>
                  </a:cubicBezTo>
                  <a:cubicBezTo>
                    <a:pt x="292" y="43"/>
                    <a:pt x="291" y="54"/>
                    <a:pt x="290" y="67"/>
                  </a:cubicBezTo>
                  <a:cubicBezTo>
                    <a:pt x="294" y="61"/>
                    <a:pt x="299" y="57"/>
                    <a:pt x="305" y="54"/>
                  </a:cubicBezTo>
                  <a:cubicBezTo>
                    <a:pt x="311" y="51"/>
                    <a:pt x="317" y="49"/>
                    <a:pt x="324" y="49"/>
                  </a:cubicBezTo>
                  <a:cubicBezTo>
                    <a:pt x="335" y="49"/>
                    <a:pt x="345" y="53"/>
                    <a:pt x="353" y="62"/>
                  </a:cubicBezTo>
                  <a:cubicBezTo>
                    <a:pt x="361" y="70"/>
                    <a:pt x="364" y="81"/>
                    <a:pt x="364" y="94"/>
                  </a:cubicBezTo>
                  <a:cubicBezTo>
                    <a:pt x="364" y="102"/>
                    <a:pt x="363" y="110"/>
                    <a:pt x="359" y="118"/>
                  </a:cubicBezTo>
                  <a:cubicBezTo>
                    <a:pt x="355" y="125"/>
                    <a:pt x="350" y="131"/>
                    <a:pt x="343" y="135"/>
                  </a:cubicBezTo>
                  <a:cubicBezTo>
                    <a:pt x="337" y="139"/>
                    <a:pt x="330" y="141"/>
                    <a:pt x="321" y="141"/>
                  </a:cubicBezTo>
                  <a:cubicBezTo>
                    <a:pt x="307" y="141"/>
                    <a:pt x="296" y="136"/>
                    <a:pt x="287" y="125"/>
                  </a:cubicBezTo>
                  <a:cubicBezTo>
                    <a:pt x="278" y="115"/>
                    <a:pt x="274" y="98"/>
                    <a:pt x="274" y="74"/>
                  </a:cubicBezTo>
                  <a:cubicBezTo>
                    <a:pt x="274" y="48"/>
                    <a:pt x="279" y="28"/>
                    <a:pt x="288" y="16"/>
                  </a:cubicBezTo>
                  <a:cubicBezTo>
                    <a:pt x="297" y="6"/>
                    <a:pt x="308" y="0"/>
                    <a:pt x="323" y="0"/>
                  </a:cubicBezTo>
                  <a:cubicBezTo>
                    <a:pt x="334" y="0"/>
                    <a:pt x="343" y="4"/>
                    <a:pt x="350" y="10"/>
                  </a:cubicBezTo>
                  <a:cubicBezTo>
                    <a:pt x="357" y="16"/>
                    <a:pt x="361" y="24"/>
                    <a:pt x="362" y="35"/>
                  </a:cubicBezTo>
                  <a:close/>
                  <a:moveTo>
                    <a:pt x="293" y="94"/>
                  </a:moveTo>
                  <a:cubicBezTo>
                    <a:pt x="293" y="100"/>
                    <a:pt x="294" y="105"/>
                    <a:pt x="297" y="111"/>
                  </a:cubicBezTo>
                  <a:cubicBezTo>
                    <a:pt x="299" y="116"/>
                    <a:pt x="303" y="120"/>
                    <a:pt x="307" y="123"/>
                  </a:cubicBezTo>
                  <a:cubicBezTo>
                    <a:pt x="312" y="126"/>
                    <a:pt x="316" y="127"/>
                    <a:pt x="321" y="127"/>
                  </a:cubicBezTo>
                  <a:cubicBezTo>
                    <a:pt x="328" y="127"/>
                    <a:pt x="334" y="124"/>
                    <a:pt x="339" y="118"/>
                  </a:cubicBezTo>
                  <a:cubicBezTo>
                    <a:pt x="345" y="113"/>
                    <a:pt x="347" y="105"/>
                    <a:pt x="347" y="95"/>
                  </a:cubicBezTo>
                  <a:cubicBezTo>
                    <a:pt x="347" y="85"/>
                    <a:pt x="345" y="78"/>
                    <a:pt x="340" y="72"/>
                  </a:cubicBezTo>
                  <a:cubicBezTo>
                    <a:pt x="335" y="67"/>
                    <a:pt x="328" y="64"/>
                    <a:pt x="320" y="64"/>
                  </a:cubicBezTo>
                  <a:cubicBezTo>
                    <a:pt x="313" y="64"/>
                    <a:pt x="306" y="67"/>
                    <a:pt x="301" y="72"/>
                  </a:cubicBezTo>
                  <a:cubicBezTo>
                    <a:pt x="296" y="78"/>
                    <a:pt x="293" y="85"/>
                    <a:pt x="293"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2" name="Freeform 238"/>
            <p:cNvSpPr>
              <a:spLocks noEditPoints="1"/>
            </p:cNvSpPr>
            <p:nvPr/>
          </p:nvSpPr>
          <p:spPr bwMode="auto">
            <a:xfrm>
              <a:off x="2032000" y="1430655"/>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3" name="Freeform 239"/>
            <p:cNvSpPr>
              <a:spLocks noEditPoints="1"/>
            </p:cNvSpPr>
            <p:nvPr/>
          </p:nvSpPr>
          <p:spPr bwMode="auto">
            <a:xfrm>
              <a:off x="2630170" y="1430655"/>
              <a:ext cx="209550" cy="83820"/>
            </a:xfrm>
            <a:custGeom>
              <a:avLst/>
              <a:gdLst>
                <a:gd name="T0" fmla="*/ 0 w 352"/>
                <a:gd name="T1" fmla="*/ 119 h 141"/>
                <a:gd name="T2" fmla="*/ 19 w 352"/>
                <a:gd name="T3" fmla="*/ 138 h 141"/>
                <a:gd name="T4" fmla="*/ 39 w 352"/>
                <a:gd name="T5" fmla="*/ 19 h 141"/>
                <a:gd name="T6" fmla="*/ 128 w 352"/>
                <a:gd name="T7" fmla="*/ 3 h 141"/>
                <a:gd name="T8" fmla="*/ 103 w 352"/>
                <a:gd name="T9" fmla="*/ 53 h 141"/>
                <a:gd name="T10" fmla="*/ 76 w 352"/>
                <a:gd name="T11" fmla="*/ 138 h 141"/>
                <a:gd name="T12" fmla="*/ 65 w 352"/>
                <a:gd name="T13" fmla="*/ 99 h 141"/>
                <a:gd name="T14" fmla="*/ 107 w 352"/>
                <a:gd name="T15" fmla="*/ 19 h 141"/>
                <a:gd name="T16" fmla="*/ 150 w 352"/>
                <a:gd name="T17" fmla="*/ 102 h 141"/>
                <a:gd name="T18" fmla="*/ 177 w 352"/>
                <a:gd name="T19" fmla="*/ 121 h 141"/>
                <a:gd name="T20" fmla="*/ 214 w 352"/>
                <a:gd name="T21" fmla="*/ 119 h 141"/>
                <a:gd name="T22" fmla="*/ 215 w 352"/>
                <a:gd name="T23" fmla="*/ 79 h 141"/>
                <a:gd name="T24" fmla="*/ 184 w 352"/>
                <a:gd name="T25" fmla="*/ 73 h 141"/>
                <a:gd name="T26" fmla="*/ 188 w 352"/>
                <a:gd name="T27" fmla="*/ 59 h 141"/>
                <a:gd name="T28" fmla="*/ 216 w 352"/>
                <a:gd name="T29" fmla="*/ 36 h 141"/>
                <a:gd name="T30" fmla="*/ 194 w 352"/>
                <a:gd name="T31" fmla="*/ 14 h 141"/>
                <a:gd name="T32" fmla="*/ 169 w 352"/>
                <a:gd name="T33" fmla="*/ 39 h 141"/>
                <a:gd name="T34" fmla="*/ 166 w 352"/>
                <a:gd name="T35" fmla="*/ 10 h 141"/>
                <a:gd name="T36" fmla="*/ 214 w 352"/>
                <a:gd name="T37" fmla="*/ 5 h 141"/>
                <a:gd name="T38" fmla="*/ 234 w 352"/>
                <a:gd name="T39" fmla="*/ 36 h 141"/>
                <a:gd name="T40" fmla="*/ 215 w 352"/>
                <a:gd name="T41" fmla="*/ 64 h 141"/>
                <a:gd name="T42" fmla="*/ 240 w 352"/>
                <a:gd name="T43" fmla="*/ 98 h 141"/>
                <a:gd name="T44" fmla="*/ 194 w 352"/>
                <a:gd name="T45" fmla="*/ 141 h 141"/>
                <a:gd name="T46" fmla="*/ 150 w 352"/>
                <a:gd name="T47" fmla="*/ 102 h 141"/>
                <a:gd name="T48" fmla="*/ 333 w 352"/>
                <a:gd name="T49" fmla="*/ 36 h 141"/>
                <a:gd name="T50" fmla="*/ 310 w 352"/>
                <a:gd name="T51" fmla="*/ 14 h 141"/>
                <a:gd name="T52" fmla="*/ 283 w 352"/>
                <a:gd name="T53" fmla="*/ 36 h 141"/>
                <a:gd name="T54" fmla="*/ 293 w 352"/>
                <a:gd name="T55" fmla="*/ 54 h 141"/>
                <a:gd name="T56" fmla="*/ 341 w 352"/>
                <a:gd name="T57" fmla="*/ 62 h 141"/>
                <a:gd name="T58" fmla="*/ 347 w 352"/>
                <a:gd name="T59" fmla="*/ 118 h 141"/>
                <a:gd name="T60" fmla="*/ 309 w 352"/>
                <a:gd name="T61" fmla="*/ 141 h 141"/>
                <a:gd name="T62" fmla="*/ 262 w 352"/>
                <a:gd name="T63" fmla="*/ 74 h 141"/>
                <a:gd name="T64" fmla="*/ 311 w 352"/>
                <a:gd name="T65" fmla="*/ 0 h 141"/>
                <a:gd name="T66" fmla="*/ 350 w 352"/>
                <a:gd name="T67" fmla="*/ 35 h 141"/>
                <a:gd name="T68" fmla="*/ 285 w 352"/>
                <a:gd name="T69" fmla="*/ 111 h 141"/>
                <a:gd name="T70" fmla="*/ 309 w 352"/>
                <a:gd name="T71" fmla="*/ 127 h 141"/>
                <a:gd name="T72" fmla="*/ 335 w 352"/>
                <a:gd name="T73" fmla="*/ 95 h 141"/>
                <a:gd name="T74" fmla="*/ 308 w 352"/>
                <a:gd name="T75" fmla="*/ 64 h 141"/>
                <a:gd name="T76" fmla="*/ 281 w 352"/>
                <a:gd name="T77"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2"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4" name="Freeform 240"/>
            <p:cNvSpPr>
              <a:spLocks noEditPoints="1"/>
            </p:cNvSpPr>
            <p:nvPr/>
          </p:nvSpPr>
          <p:spPr bwMode="auto">
            <a:xfrm>
              <a:off x="3545205" y="1430655"/>
              <a:ext cx="210185" cy="8382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238 w 353"/>
                <a:gd name="T27" fmla="*/ 35 h 141"/>
                <a:gd name="T28" fmla="*/ 215 w 353"/>
                <a:gd name="T29" fmla="*/ 21 h 141"/>
                <a:gd name="T30" fmla="*/ 184 w 353"/>
                <a:gd name="T31" fmla="*/ 19 h 141"/>
                <a:gd name="T32" fmla="*/ 166 w 353"/>
                <a:gd name="T33" fmla="*/ 67 h 141"/>
                <a:gd name="T34" fmla="*/ 200 w 353"/>
                <a:gd name="T35" fmla="*/ 49 h 141"/>
                <a:gd name="T36" fmla="*/ 240 w 353"/>
                <a:gd name="T37" fmla="*/ 94 h 141"/>
                <a:gd name="T38" fmla="*/ 219 w 353"/>
                <a:gd name="T39" fmla="*/ 135 h 141"/>
                <a:gd name="T40" fmla="*/ 163 w 353"/>
                <a:gd name="T41" fmla="*/ 125 h 141"/>
                <a:gd name="T42" fmla="*/ 164 w 353"/>
                <a:gd name="T43" fmla="*/ 16 h 141"/>
                <a:gd name="T44" fmla="*/ 226 w 353"/>
                <a:gd name="T45" fmla="*/ 10 h 141"/>
                <a:gd name="T46" fmla="*/ 169 w 353"/>
                <a:gd name="T47" fmla="*/ 94 h 141"/>
                <a:gd name="T48" fmla="*/ 183 w 353"/>
                <a:gd name="T49" fmla="*/ 123 h 141"/>
                <a:gd name="T50" fmla="*/ 215 w 353"/>
                <a:gd name="T51" fmla="*/ 118 h 141"/>
                <a:gd name="T52" fmla="*/ 216 w 353"/>
                <a:gd name="T53" fmla="*/ 72 h 141"/>
                <a:gd name="T54" fmla="*/ 177 w 353"/>
                <a:gd name="T55" fmla="*/ 72 h 141"/>
                <a:gd name="T56" fmla="*/ 288 w 353"/>
                <a:gd name="T57" fmla="*/ 64 h 141"/>
                <a:gd name="T58" fmla="*/ 268 w 353"/>
                <a:gd name="T59" fmla="*/ 36 h 141"/>
                <a:gd name="T60" fmla="*/ 307 w 353"/>
                <a:gd name="T61" fmla="*/ 0 h 141"/>
                <a:gd name="T62" fmla="*/ 347 w 353"/>
                <a:gd name="T63" fmla="*/ 36 h 141"/>
                <a:gd name="T64" fmla="*/ 327 w 353"/>
                <a:gd name="T65" fmla="*/ 64 h 141"/>
                <a:gd name="T66" fmla="*/ 353 w 353"/>
                <a:gd name="T67" fmla="*/ 99 h 141"/>
                <a:gd name="T68" fmla="*/ 307 w 353"/>
                <a:gd name="T69" fmla="*/ 141 h 141"/>
                <a:gd name="T70" fmla="*/ 262 w 353"/>
                <a:gd name="T71" fmla="*/ 99 h 141"/>
                <a:gd name="T72" fmla="*/ 288 w 353"/>
                <a:gd name="T73" fmla="*/ 64 h 141"/>
                <a:gd name="T74" fmla="*/ 291 w 353"/>
                <a:gd name="T75" fmla="*/ 51 h 141"/>
                <a:gd name="T76" fmla="*/ 324 w 353"/>
                <a:gd name="T77" fmla="*/ 51 h 141"/>
                <a:gd name="T78" fmla="*/ 323 w 353"/>
                <a:gd name="T79" fmla="*/ 21 h 141"/>
                <a:gd name="T80" fmla="*/ 291 w 353"/>
                <a:gd name="T81" fmla="*/ 20 h 141"/>
                <a:gd name="T82" fmla="*/ 280 w 353"/>
                <a:gd name="T83" fmla="*/ 99 h 141"/>
                <a:gd name="T84" fmla="*/ 293 w 353"/>
                <a:gd name="T85" fmla="*/ 123 h 141"/>
                <a:gd name="T86" fmla="*/ 328 w 353"/>
                <a:gd name="T87" fmla="*/ 119 h 141"/>
                <a:gd name="T88" fmla="*/ 327 w 353"/>
                <a:gd name="T89" fmla="*/ 79 h 141"/>
                <a:gd name="T90" fmla="*/ 287 w 353"/>
                <a:gd name="T91"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5" name="Freeform 241"/>
            <p:cNvSpPr>
              <a:spLocks noEditPoints="1"/>
            </p:cNvSpPr>
            <p:nvPr/>
          </p:nvSpPr>
          <p:spPr bwMode="auto">
            <a:xfrm>
              <a:off x="1365885" y="1621155"/>
              <a:ext cx="216535" cy="83820"/>
            </a:xfrm>
            <a:custGeom>
              <a:avLst/>
              <a:gdLst>
                <a:gd name="T0" fmla="*/ 91 w 364"/>
                <a:gd name="T1" fmla="*/ 138 h 141"/>
                <a:gd name="T2" fmla="*/ 2 w 364"/>
                <a:gd name="T3" fmla="*/ 127 h 141"/>
                <a:gd name="T4" fmla="*/ 35 w 364"/>
                <a:gd name="T5" fmla="*/ 88 h 141"/>
                <a:gd name="T6" fmla="*/ 74 w 364"/>
                <a:gd name="T7" fmla="*/ 38 h 141"/>
                <a:gd name="T8" fmla="*/ 48 w 364"/>
                <a:gd name="T9" fmla="*/ 14 h 141"/>
                <a:gd name="T10" fmla="*/ 21 w 364"/>
                <a:gd name="T11" fmla="*/ 42 h 141"/>
                <a:gd name="T12" fmla="*/ 17 w 364"/>
                <a:gd name="T13" fmla="*/ 11 h 141"/>
                <a:gd name="T14" fmla="*/ 79 w 364"/>
                <a:gd name="T15" fmla="*/ 11 h 141"/>
                <a:gd name="T16" fmla="*/ 88 w 364"/>
                <a:gd name="T17" fmla="*/ 55 h 141"/>
                <a:gd name="T18" fmla="*/ 50 w 364"/>
                <a:gd name="T19" fmla="*/ 96 h 141"/>
                <a:gd name="T20" fmla="*/ 24 w 364"/>
                <a:gd name="T21" fmla="*/ 122 h 141"/>
                <a:gd name="T22" fmla="*/ 124 w 364"/>
                <a:gd name="T23" fmla="*/ 138 h 141"/>
                <a:gd name="T24" fmla="*/ 143 w 364"/>
                <a:gd name="T25" fmla="*/ 119 h 141"/>
                <a:gd name="T26" fmla="*/ 124 w 364"/>
                <a:gd name="T27" fmla="*/ 138 h 141"/>
                <a:gd name="T28" fmla="*/ 173 w 364"/>
                <a:gd name="T29" fmla="*/ 53 h 141"/>
                <a:gd name="T30" fmla="*/ 179 w 364"/>
                <a:gd name="T31" fmla="*/ 11 h 141"/>
                <a:gd name="T32" fmla="*/ 236 w 364"/>
                <a:gd name="T33" fmla="*/ 11 h 141"/>
                <a:gd name="T34" fmla="*/ 242 w 364"/>
                <a:gd name="T35" fmla="*/ 53 h 141"/>
                <a:gd name="T36" fmla="*/ 246 w 364"/>
                <a:gd name="T37" fmla="*/ 77 h 141"/>
                <a:gd name="T38" fmla="*/ 240 w 364"/>
                <a:gd name="T39" fmla="*/ 129 h 141"/>
                <a:gd name="T40" fmla="*/ 175 w 364"/>
                <a:gd name="T41" fmla="*/ 129 h 141"/>
                <a:gd name="T42" fmla="*/ 169 w 364"/>
                <a:gd name="T43" fmla="*/ 76 h 141"/>
                <a:gd name="T44" fmla="*/ 185 w 364"/>
                <a:gd name="T45" fmla="*/ 35 h 141"/>
                <a:gd name="T46" fmla="*/ 208 w 364"/>
                <a:gd name="T47" fmla="*/ 57 h 141"/>
                <a:gd name="T48" fmla="*/ 230 w 364"/>
                <a:gd name="T49" fmla="*/ 36 h 141"/>
                <a:gd name="T50" fmla="*/ 207 w 364"/>
                <a:gd name="T51" fmla="*/ 14 h 141"/>
                <a:gd name="T52" fmla="*/ 185 w 364"/>
                <a:gd name="T53" fmla="*/ 35 h 141"/>
                <a:gd name="T54" fmla="*/ 183 w 364"/>
                <a:gd name="T55" fmla="*/ 113 h 141"/>
                <a:gd name="T56" fmla="*/ 208 w 364"/>
                <a:gd name="T57" fmla="*/ 127 h 141"/>
                <a:gd name="T58" fmla="*/ 235 w 364"/>
                <a:gd name="T59" fmla="*/ 99 h 141"/>
                <a:gd name="T60" fmla="*/ 207 w 364"/>
                <a:gd name="T61" fmla="*/ 71 h 141"/>
                <a:gd name="T62" fmla="*/ 180 w 364"/>
                <a:gd name="T63" fmla="*/ 99 h 141"/>
                <a:gd name="T64" fmla="*/ 275 w 364"/>
                <a:gd name="T65" fmla="*/ 3 h 141"/>
                <a:gd name="T66" fmla="*/ 364 w 364"/>
                <a:gd name="T67" fmla="*/ 16 h 141"/>
                <a:gd name="T68" fmla="*/ 319 w 364"/>
                <a:gd name="T69" fmla="*/ 101 h 141"/>
                <a:gd name="T70" fmla="*/ 295 w 364"/>
                <a:gd name="T71" fmla="*/ 138 h 141"/>
                <a:gd name="T72" fmla="*/ 319 w 364"/>
                <a:gd name="T73" fmla="*/ 55 h 141"/>
                <a:gd name="T74" fmla="*/ 275 w 364"/>
                <a:gd name="T75"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4"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88" y="64"/>
                  </a:moveTo>
                  <a:cubicBezTo>
                    <a:pt x="181" y="61"/>
                    <a:pt x="176" y="58"/>
                    <a:pt x="173" y="53"/>
                  </a:cubicBezTo>
                  <a:cubicBezTo>
                    <a:pt x="169" y="48"/>
                    <a:pt x="168" y="42"/>
                    <a:pt x="168" y="36"/>
                  </a:cubicBezTo>
                  <a:cubicBezTo>
                    <a:pt x="168" y="26"/>
                    <a:pt x="171" y="18"/>
                    <a:pt x="179" y="11"/>
                  </a:cubicBezTo>
                  <a:cubicBezTo>
                    <a:pt x="186" y="4"/>
                    <a:pt x="195" y="0"/>
                    <a:pt x="207" y="0"/>
                  </a:cubicBezTo>
                  <a:cubicBezTo>
                    <a:pt x="219" y="0"/>
                    <a:pt x="229" y="4"/>
                    <a:pt x="236" y="11"/>
                  </a:cubicBezTo>
                  <a:cubicBezTo>
                    <a:pt x="244" y="18"/>
                    <a:pt x="247" y="26"/>
                    <a:pt x="247" y="36"/>
                  </a:cubicBezTo>
                  <a:cubicBezTo>
                    <a:pt x="247" y="43"/>
                    <a:pt x="246" y="48"/>
                    <a:pt x="242" y="53"/>
                  </a:cubicBezTo>
                  <a:cubicBezTo>
                    <a:pt x="239" y="58"/>
                    <a:pt x="234" y="61"/>
                    <a:pt x="227" y="64"/>
                  </a:cubicBezTo>
                  <a:cubicBezTo>
                    <a:pt x="235" y="67"/>
                    <a:pt x="242" y="71"/>
                    <a:pt x="246" y="77"/>
                  </a:cubicBezTo>
                  <a:cubicBezTo>
                    <a:pt x="251" y="83"/>
                    <a:pt x="253" y="91"/>
                    <a:pt x="253" y="99"/>
                  </a:cubicBezTo>
                  <a:cubicBezTo>
                    <a:pt x="253" y="111"/>
                    <a:pt x="249" y="121"/>
                    <a:pt x="240" y="129"/>
                  </a:cubicBezTo>
                  <a:cubicBezTo>
                    <a:pt x="232" y="137"/>
                    <a:pt x="221" y="141"/>
                    <a:pt x="207" y="141"/>
                  </a:cubicBezTo>
                  <a:cubicBezTo>
                    <a:pt x="194" y="141"/>
                    <a:pt x="183" y="137"/>
                    <a:pt x="175" y="129"/>
                  </a:cubicBezTo>
                  <a:cubicBezTo>
                    <a:pt x="166" y="121"/>
                    <a:pt x="162" y="111"/>
                    <a:pt x="162" y="99"/>
                  </a:cubicBezTo>
                  <a:cubicBezTo>
                    <a:pt x="162" y="90"/>
                    <a:pt x="165" y="82"/>
                    <a:pt x="169" y="76"/>
                  </a:cubicBezTo>
                  <a:cubicBezTo>
                    <a:pt x="174" y="70"/>
                    <a:pt x="180" y="66"/>
                    <a:pt x="188" y="64"/>
                  </a:cubicBezTo>
                  <a:close/>
                  <a:moveTo>
                    <a:pt x="185" y="35"/>
                  </a:moveTo>
                  <a:cubicBezTo>
                    <a:pt x="185" y="42"/>
                    <a:pt x="187" y="47"/>
                    <a:pt x="191" y="51"/>
                  </a:cubicBezTo>
                  <a:cubicBezTo>
                    <a:pt x="196" y="55"/>
                    <a:pt x="201" y="57"/>
                    <a:pt x="208" y="57"/>
                  </a:cubicBezTo>
                  <a:cubicBezTo>
                    <a:pt x="214" y="57"/>
                    <a:pt x="220" y="55"/>
                    <a:pt x="224" y="51"/>
                  </a:cubicBezTo>
                  <a:cubicBezTo>
                    <a:pt x="228" y="47"/>
                    <a:pt x="230" y="42"/>
                    <a:pt x="230" y="36"/>
                  </a:cubicBezTo>
                  <a:cubicBezTo>
                    <a:pt x="230" y="30"/>
                    <a:pt x="228" y="25"/>
                    <a:pt x="223" y="21"/>
                  </a:cubicBezTo>
                  <a:cubicBezTo>
                    <a:pt x="219" y="16"/>
                    <a:pt x="214" y="14"/>
                    <a:pt x="207" y="14"/>
                  </a:cubicBezTo>
                  <a:cubicBezTo>
                    <a:pt x="201" y="14"/>
                    <a:pt x="196" y="16"/>
                    <a:pt x="191" y="20"/>
                  </a:cubicBezTo>
                  <a:cubicBezTo>
                    <a:pt x="187" y="25"/>
                    <a:pt x="185" y="30"/>
                    <a:pt x="185" y="35"/>
                  </a:cubicBezTo>
                  <a:close/>
                  <a:moveTo>
                    <a:pt x="180" y="99"/>
                  </a:moveTo>
                  <a:cubicBezTo>
                    <a:pt x="180" y="104"/>
                    <a:pt x="181" y="108"/>
                    <a:pt x="183" y="113"/>
                  </a:cubicBezTo>
                  <a:cubicBezTo>
                    <a:pt x="185" y="117"/>
                    <a:pt x="189" y="121"/>
                    <a:pt x="193" y="123"/>
                  </a:cubicBezTo>
                  <a:cubicBezTo>
                    <a:pt x="198" y="126"/>
                    <a:pt x="203" y="127"/>
                    <a:pt x="208" y="127"/>
                  </a:cubicBezTo>
                  <a:cubicBezTo>
                    <a:pt x="216" y="127"/>
                    <a:pt x="222" y="124"/>
                    <a:pt x="228" y="119"/>
                  </a:cubicBezTo>
                  <a:cubicBezTo>
                    <a:pt x="233" y="114"/>
                    <a:pt x="235" y="107"/>
                    <a:pt x="235" y="99"/>
                  </a:cubicBezTo>
                  <a:cubicBezTo>
                    <a:pt x="235" y="91"/>
                    <a:pt x="233" y="85"/>
                    <a:pt x="227" y="79"/>
                  </a:cubicBezTo>
                  <a:cubicBezTo>
                    <a:pt x="222" y="74"/>
                    <a:pt x="215" y="71"/>
                    <a:pt x="207" y="71"/>
                  </a:cubicBezTo>
                  <a:cubicBezTo>
                    <a:pt x="199" y="71"/>
                    <a:pt x="193" y="74"/>
                    <a:pt x="187" y="79"/>
                  </a:cubicBezTo>
                  <a:cubicBezTo>
                    <a:pt x="182" y="84"/>
                    <a:pt x="180" y="91"/>
                    <a:pt x="180" y="99"/>
                  </a:cubicBezTo>
                  <a:close/>
                  <a:moveTo>
                    <a:pt x="275" y="19"/>
                  </a:moveTo>
                  <a:lnTo>
                    <a:pt x="275" y="3"/>
                  </a:lnTo>
                  <a:lnTo>
                    <a:pt x="364" y="3"/>
                  </a:lnTo>
                  <a:lnTo>
                    <a:pt x="364" y="16"/>
                  </a:lnTo>
                  <a:cubicBezTo>
                    <a:pt x="356" y="25"/>
                    <a:pt x="347" y="38"/>
                    <a:pt x="339" y="53"/>
                  </a:cubicBezTo>
                  <a:cubicBezTo>
                    <a:pt x="330" y="69"/>
                    <a:pt x="323" y="84"/>
                    <a:pt x="319" y="101"/>
                  </a:cubicBezTo>
                  <a:cubicBezTo>
                    <a:pt x="315" y="112"/>
                    <a:pt x="313" y="125"/>
                    <a:pt x="312" y="138"/>
                  </a:cubicBezTo>
                  <a:lnTo>
                    <a:pt x="295" y="138"/>
                  </a:lnTo>
                  <a:cubicBezTo>
                    <a:pt x="295" y="128"/>
                    <a:pt x="297" y="115"/>
                    <a:pt x="301" y="99"/>
                  </a:cubicBezTo>
                  <a:cubicBezTo>
                    <a:pt x="305" y="84"/>
                    <a:pt x="311" y="69"/>
                    <a:pt x="319" y="55"/>
                  </a:cubicBezTo>
                  <a:cubicBezTo>
                    <a:pt x="326" y="41"/>
                    <a:pt x="334" y="29"/>
                    <a:pt x="343" y="19"/>
                  </a:cubicBezTo>
                  <a:lnTo>
                    <a:pt x="275"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6" name="Freeform 242"/>
            <p:cNvSpPr>
              <a:spLocks noEditPoints="1"/>
            </p:cNvSpPr>
            <p:nvPr/>
          </p:nvSpPr>
          <p:spPr bwMode="auto">
            <a:xfrm>
              <a:off x="2032000" y="1621155"/>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7" name="Freeform 243"/>
            <p:cNvSpPr>
              <a:spLocks noEditPoints="1"/>
            </p:cNvSpPr>
            <p:nvPr/>
          </p:nvSpPr>
          <p:spPr bwMode="auto">
            <a:xfrm>
              <a:off x="2630170" y="1621155"/>
              <a:ext cx="209550" cy="83820"/>
            </a:xfrm>
            <a:custGeom>
              <a:avLst/>
              <a:gdLst>
                <a:gd name="T0" fmla="*/ 0 w 352"/>
                <a:gd name="T1" fmla="*/ 119 h 141"/>
                <a:gd name="T2" fmla="*/ 19 w 352"/>
                <a:gd name="T3" fmla="*/ 138 h 141"/>
                <a:gd name="T4" fmla="*/ 126 w 352"/>
                <a:gd name="T5" fmla="*/ 35 h 141"/>
                <a:gd name="T6" fmla="*/ 103 w 352"/>
                <a:gd name="T7" fmla="*/ 21 h 141"/>
                <a:gd name="T8" fmla="*/ 72 w 352"/>
                <a:gd name="T9" fmla="*/ 19 h 141"/>
                <a:gd name="T10" fmla="*/ 54 w 352"/>
                <a:gd name="T11" fmla="*/ 67 h 141"/>
                <a:gd name="T12" fmla="*/ 88 w 352"/>
                <a:gd name="T13" fmla="*/ 49 h 141"/>
                <a:gd name="T14" fmla="*/ 128 w 352"/>
                <a:gd name="T15" fmla="*/ 94 h 141"/>
                <a:gd name="T16" fmla="*/ 107 w 352"/>
                <a:gd name="T17" fmla="*/ 135 h 141"/>
                <a:gd name="T18" fmla="*/ 51 w 352"/>
                <a:gd name="T19" fmla="*/ 125 h 141"/>
                <a:gd name="T20" fmla="*/ 52 w 352"/>
                <a:gd name="T21" fmla="*/ 16 h 141"/>
                <a:gd name="T22" fmla="*/ 114 w 352"/>
                <a:gd name="T23" fmla="*/ 10 h 141"/>
                <a:gd name="T24" fmla="*/ 57 w 352"/>
                <a:gd name="T25" fmla="*/ 94 h 141"/>
                <a:gd name="T26" fmla="*/ 71 w 352"/>
                <a:gd name="T27" fmla="*/ 123 h 141"/>
                <a:gd name="T28" fmla="*/ 103 w 352"/>
                <a:gd name="T29" fmla="*/ 118 h 141"/>
                <a:gd name="T30" fmla="*/ 104 w 352"/>
                <a:gd name="T31" fmla="*/ 72 h 141"/>
                <a:gd name="T32" fmla="*/ 65 w 352"/>
                <a:gd name="T33" fmla="*/ 72 h 141"/>
                <a:gd name="T34" fmla="*/ 238 w 352"/>
                <a:gd name="T35" fmla="*/ 35 h 141"/>
                <a:gd name="T36" fmla="*/ 215 w 352"/>
                <a:gd name="T37" fmla="*/ 21 h 141"/>
                <a:gd name="T38" fmla="*/ 184 w 352"/>
                <a:gd name="T39" fmla="*/ 19 h 141"/>
                <a:gd name="T40" fmla="*/ 166 w 352"/>
                <a:gd name="T41" fmla="*/ 67 h 141"/>
                <a:gd name="T42" fmla="*/ 200 w 352"/>
                <a:gd name="T43" fmla="*/ 49 h 141"/>
                <a:gd name="T44" fmla="*/ 240 w 352"/>
                <a:gd name="T45" fmla="*/ 94 h 141"/>
                <a:gd name="T46" fmla="*/ 219 w 352"/>
                <a:gd name="T47" fmla="*/ 135 h 141"/>
                <a:gd name="T48" fmla="*/ 163 w 352"/>
                <a:gd name="T49" fmla="*/ 125 h 141"/>
                <a:gd name="T50" fmla="*/ 164 w 352"/>
                <a:gd name="T51" fmla="*/ 16 h 141"/>
                <a:gd name="T52" fmla="*/ 226 w 352"/>
                <a:gd name="T53" fmla="*/ 10 h 141"/>
                <a:gd name="T54" fmla="*/ 169 w 352"/>
                <a:gd name="T55" fmla="*/ 94 h 141"/>
                <a:gd name="T56" fmla="*/ 183 w 352"/>
                <a:gd name="T57" fmla="*/ 123 h 141"/>
                <a:gd name="T58" fmla="*/ 215 w 352"/>
                <a:gd name="T59" fmla="*/ 118 h 141"/>
                <a:gd name="T60" fmla="*/ 216 w 352"/>
                <a:gd name="T61" fmla="*/ 72 h 141"/>
                <a:gd name="T62" fmla="*/ 177 w 352"/>
                <a:gd name="T63" fmla="*/ 72 h 141"/>
                <a:gd name="T64" fmla="*/ 350 w 352"/>
                <a:gd name="T65" fmla="*/ 35 h 141"/>
                <a:gd name="T66" fmla="*/ 327 w 352"/>
                <a:gd name="T67" fmla="*/ 21 h 141"/>
                <a:gd name="T68" fmla="*/ 296 w 352"/>
                <a:gd name="T69" fmla="*/ 19 h 141"/>
                <a:gd name="T70" fmla="*/ 278 w 352"/>
                <a:gd name="T71" fmla="*/ 67 h 141"/>
                <a:gd name="T72" fmla="*/ 312 w 352"/>
                <a:gd name="T73" fmla="*/ 49 h 141"/>
                <a:gd name="T74" fmla="*/ 352 w 352"/>
                <a:gd name="T75" fmla="*/ 94 h 141"/>
                <a:gd name="T76" fmla="*/ 331 w 352"/>
                <a:gd name="T77" fmla="*/ 135 h 141"/>
                <a:gd name="T78" fmla="*/ 275 w 352"/>
                <a:gd name="T79" fmla="*/ 125 h 141"/>
                <a:gd name="T80" fmla="*/ 276 w 352"/>
                <a:gd name="T81" fmla="*/ 16 h 141"/>
                <a:gd name="T82" fmla="*/ 338 w 352"/>
                <a:gd name="T83" fmla="*/ 10 h 141"/>
                <a:gd name="T84" fmla="*/ 281 w 352"/>
                <a:gd name="T85" fmla="*/ 94 h 141"/>
                <a:gd name="T86" fmla="*/ 295 w 352"/>
                <a:gd name="T87" fmla="*/ 123 h 141"/>
                <a:gd name="T88" fmla="*/ 327 w 352"/>
                <a:gd name="T89" fmla="*/ 118 h 141"/>
                <a:gd name="T90" fmla="*/ 328 w 352"/>
                <a:gd name="T91" fmla="*/ 72 h 141"/>
                <a:gd name="T92" fmla="*/ 289 w 352"/>
                <a:gd name="T93"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141">
                  <a:moveTo>
                    <a:pt x="0" y="138"/>
                  </a:moveTo>
                  <a:lnTo>
                    <a:pt x="0" y="119"/>
                  </a:lnTo>
                  <a:lnTo>
                    <a:pt x="19" y="119"/>
                  </a:lnTo>
                  <a:lnTo>
                    <a:pt x="19" y="138"/>
                  </a:lnTo>
                  <a:lnTo>
                    <a:pt x="0" y="138"/>
                  </a:lnTo>
                  <a:close/>
                  <a:moveTo>
                    <a:pt x="126" y="35"/>
                  </a:moveTo>
                  <a:lnTo>
                    <a:pt x="109" y="36"/>
                  </a:lnTo>
                  <a:cubicBezTo>
                    <a:pt x="108" y="29"/>
                    <a:pt x="106" y="24"/>
                    <a:pt x="103" y="21"/>
                  </a:cubicBezTo>
                  <a:cubicBezTo>
                    <a:pt x="98" y="17"/>
                    <a:pt x="93" y="14"/>
                    <a:pt x="86" y="14"/>
                  </a:cubicBezTo>
                  <a:cubicBezTo>
                    <a:pt x="81" y="14"/>
                    <a:pt x="76" y="16"/>
                    <a:pt x="72" y="19"/>
                  </a:cubicBezTo>
                  <a:cubicBezTo>
                    <a:pt x="67" y="23"/>
                    <a:pt x="62" y="28"/>
                    <a:pt x="59" y="36"/>
                  </a:cubicBezTo>
                  <a:cubicBezTo>
                    <a:pt x="56" y="43"/>
                    <a:pt x="55" y="54"/>
                    <a:pt x="54" y="67"/>
                  </a:cubicBezTo>
                  <a:cubicBezTo>
                    <a:pt x="58" y="61"/>
                    <a:pt x="63" y="57"/>
                    <a:pt x="69" y="54"/>
                  </a:cubicBezTo>
                  <a:cubicBezTo>
                    <a:pt x="75" y="51"/>
                    <a:pt x="81" y="49"/>
                    <a:pt x="88" y="49"/>
                  </a:cubicBezTo>
                  <a:cubicBezTo>
                    <a:pt x="99" y="49"/>
                    <a:pt x="109" y="53"/>
                    <a:pt x="117" y="62"/>
                  </a:cubicBezTo>
                  <a:cubicBezTo>
                    <a:pt x="125" y="70"/>
                    <a:pt x="128" y="81"/>
                    <a:pt x="128" y="94"/>
                  </a:cubicBezTo>
                  <a:cubicBezTo>
                    <a:pt x="128" y="102"/>
                    <a:pt x="127" y="110"/>
                    <a:pt x="123" y="118"/>
                  </a:cubicBezTo>
                  <a:cubicBezTo>
                    <a:pt x="119" y="125"/>
                    <a:pt x="114" y="131"/>
                    <a:pt x="107" y="135"/>
                  </a:cubicBezTo>
                  <a:cubicBezTo>
                    <a:pt x="101" y="139"/>
                    <a:pt x="94" y="141"/>
                    <a:pt x="85" y="141"/>
                  </a:cubicBezTo>
                  <a:cubicBezTo>
                    <a:pt x="71" y="141"/>
                    <a:pt x="60" y="136"/>
                    <a:pt x="51" y="125"/>
                  </a:cubicBezTo>
                  <a:cubicBezTo>
                    <a:pt x="42" y="115"/>
                    <a:pt x="38" y="98"/>
                    <a:pt x="38" y="74"/>
                  </a:cubicBezTo>
                  <a:cubicBezTo>
                    <a:pt x="38" y="48"/>
                    <a:pt x="43" y="28"/>
                    <a:pt x="52" y="16"/>
                  </a:cubicBezTo>
                  <a:cubicBezTo>
                    <a:pt x="61" y="6"/>
                    <a:pt x="72" y="0"/>
                    <a:pt x="87" y="0"/>
                  </a:cubicBezTo>
                  <a:cubicBezTo>
                    <a:pt x="98" y="0"/>
                    <a:pt x="107" y="4"/>
                    <a:pt x="114" y="10"/>
                  </a:cubicBezTo>
                  <a:cubicBezTo>
                    <a:pt x="121" y="16"/>
                    <a:pt x="125" y="24"/>
                    <a:pt x="126" y="35"/>
                  </a:cubicBezTo>
                  <a:close/>
                  <a:moveTo>
                    <a:pt x="57" y="94"/>
                  </a:moveTo>
                  <a:cubicBezTo>
                    <a:pt x="57" y="100"/>
                    <a:pt x="58" y="105"/>
                    <a:pt x="61" y="111"/>
                  </a:cubicBezTo>
                  <a:cubicBezTo>
                    <a:pt x="63" y="116"/>
                    <a:pt x="67" y="120"/>
                    <a:pt x="71" y="123"/>
                  </a:cubicBezTo>
                  <a:cubicBezTo>
                    <a:pt x="76" y="126"/>
                    <a:pt x="80" y="127"/>
                    <a:pt x="85" y="127"/>
                  </a:cubicBezTo>
                  <a:cubicBezTo>
                    <a:pt x="92" y="127"/>
                    <a:pt x="98" y="124"/>
                    <a:pt x="103" y="118"/>
                  </a:cubicBezTo>
                  <a:cubicBezTo>
                    <a:pt x="109" y="113"/>
                    <a:pt x="111" y="105"/>
                    <a:pt x="111" y="95"/>
                  </a:cubicBezTo>
                  <a:cubicBezTo>
                    <a:pt x="111" y="85"/>
                    <a:pt x="109" y="78"/>
                    <a:pt x="104" y="72"/>
                  </a:cubicBezTo>
                  <a:cubicBezTo>
                    <a:pt x="99" y="67"/>
                    <a:pt x="92" y="64"/>
                    <a:pt x="84" y="64"/>
                  </a:cubicBezTo>
                  <a:cubicBezTo>
                    <a:pt x="77" y="64"/>
                    <a:pt x="70" y="67"/>
                    <a:pt x="65" y="72"/>
                  </a:cubicBezTo>
                  <a:cubicBezTo>
                    <a:pt x="60" y="78"/>
                    <a:pt x="57" y="85"/>
                    <a:pt x="57" y="94"/>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8" name="Freeform 244"/>
            <p:cNvSpPr>
              <a:spLocks noEditPoints="1"/>
            </p:cNvSpPr>
            <p:nvPr/>
          </p:nvSpPr>
          <p:spPr bwMode="auto">
            <a:xfrm>
              <a:off x="3545205" y="1621155"/>
              <a:ext cx="208915" cy="83820"/>
            </a:xfrm>
            <a:custGeom>
              <a:avLst/>
              <a:gdLst>
                <a:gd name="T0" fmla="*/ 0 w 351"/>
                <a:gd name="T1" fmla="*/ 119 h 141"/>
                <a:gd name="T2" fmla="*/ 19 w 351"/>
                <a:gd name="T3" fmla="*/ 138 h 141"/>
                <a:gd name="T4" fmla="*/ 38 w 351"/>
                <a:gd name="T5" fmla="*/ 71 h 141"/>
                <a:gd name="T6" fmla="*/ 58 w 351"/>
                <a:gd name="T7" fmla="*/ 8 h 141"/>
                <a:gd name="T8" fmla="*/ 103 w 351"/>
                <a:gd name="T9" fmla="*/ 5 h 141"/>
                <a:gd name="T10" fmla="*/ 125 w 351"/>
                <a:gd name="T11" fmla="*/ 38 h 141"/>
                <a:gd name="T12" fmla="*/ 123 w 351"/>
                <a:gd name="T13" fmla="*/ 110 h 141"/>
                <a:gd name="T14" fmla="*/ 83 w 351"/>
                <a:gd name="T15" fmla="*/ 141 h 141"/>
                <a:gd name="T16" fmla="*/ 38 w 351"/>
                <a:gd name="T17" fmla="*/ 71 h 141"/>
                <a:gd name="T18" fmla="*/ 64 w 351"/>
                <a:gd name="T19" fmla="*/ 116 h 141"/>
                <a:gd name="T20" fmla="*/ 103 w 351"/>
                <a:gd name="T21" fmla="*/ 116 h 141"/>
                <a:gd name="T22" fmla="*/ 103 w 351"/>
                <a:gd name="T23" fmla="*/ 26 h 141"/>
                <a:gd name="T24" fmla="*/ 64 w 351"/>
                <a:gd name="T25" fmla="*/ 24 h 141"/>
                <a:gd name="T26" fmla="*/ 238 w 351"/>
                <a:gd name="T27" fmla="*/ 35 h 141"/>
                <a:gd name="T28" fmla="*/ 215 w 351"/>
                <a:gd name="T29" fmla="*/ 21 h 141"/>
                <a:gd name="T30" fmla="*/ 184 w 351"/>
                <a:gd name="T31" fmla="*/ 19 h 141"/>
                <a:gd name="T32" fmla="*/ 166 w 351"/>
                <a:gd name="T33" fmla="*/ 67 h 141"/>
                <a:gd name="T34" fmla="*/ 200 w 351"/>
                <a:gd name="T35" fmla="*/ 49 h 141"/>
                <a:gd name="T36" fmla="*/ 240 w 351"/>
                <a:gd name="T37" fmla="*/ 94 h 141"/>
                <a:gd name="T38" fmla="*/ 219 w 351"/>
                <a:gd name="T39" fmla="*/ 135 h 141"/>
                <a:gd name="T40" fmla="*/ 163 w 351"/>
                <a:gd name="T41" fmla="*/ 125 h 141"/>
                <a:gd name="T42" fmla="*/ 164 w 351"/>
                <a:gd name="T43" fmla="*/ 16 h 141"/>
                <a:gd name="T44" fmla="*/ 226 w 351"/>
                <a:gd name="T45" fmla="*/ 10 h 141"/>
                <a:gd name="T46" fmla="*/ 169 w 351"/>
                <a:gd name="T47" fmla="*/ 94 h 141"/>
                <a:gd name="T48" fmla="*/ 183 w 351"/>
                <a:gd name="T49" fmla="*/ 123 h 141"/>
                <a:gd name="T50" fmla="*/ 215 w 351"/>
                <a:gd name="T51" fmla="*/ 118 h 141"/>
                <a:gd name="T52" fmla="*/ 216 w 351"/>
                <a:gd name="T53" fmla="*/ 72 h 141"/>
                <a:gd name="T54" fmla="*/ 177 w 351"/>
                <a:gd name="T55" fmla="*/ 72 h 141"/>
                <a:gd name="T56" fmla="*/ 351 w 351"/>
                <a:gd name="T57" fmla="*/ 122 h 141"/>
                <a:gd name="T58" fmla="*/ 260 w 351"/>
                <a:gd name="T59" fmla="*/ 138 h 141"/>
                <a:gd name="T60" fmla="*/ 273 w 351"/>
                <a:gd name="T61" fmla="*/ 108 h 141"/>
                <a:gd name="T62" fmla="*/ 326 w 351"/>
                <a:gd name="T63" fmla="*/ 58 h 141"/>
                <a:gd name="T64" fmla="*/ 326 w 351"/>
                <a:gd name="T65" fmla="*/ 21 h 141"/>
                <a:gd name="T66" fmla="*/ 288 w 351"/>
                <a:gd name="T67" fmla="*/ 22 h 141"/>
                <a:gd name="T68" fmla="*/ 263 w 351"/>
                <a:gd name="T69" fmla="*/ 40 h 141"/>
                <a:gd name="T70" fmla="*/ 308 w 351"/>
                <a:gd name="T71" fmla="*/ 0 h 141"/>
                <a:gd name="T72" fmla="*/ 351 w 351"/>
                <a:gd name="T73" fmla="*/ 39 h 141"/>
                <a:gd name="T74" fmla="*/ 336 w 351"/>
                <a:gd name="T75" fmla="*/ 72 h 141"/>
                <a:gd name="T76" fmla="*/ 291 w 351"/>
                <a:gd name="T77" fmla="*/ 113 h 141"/>
                <a:gd name="T78" fmla="*/ 351 w 351"/>
                <a:gd name="T79"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1"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49" name="Line 245"/>
            <p:cNvCxnSpPr/>
            <p:nvPr/>
          </p:nvCxnSpPr>
          <p:spPr bwMode="auto">
            <a:xfrm>
              <a:off x="1685925" y="608965"/>
              <a:ext cx="0" cy="11417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0" name="Line 246"/>
            <p:cNvCxnSpPr/>
            <p:nvPr/>
          </p:nvCxnSpPr>
          <p:spPr bwMode="auto">
            <a:xfrm>
              <a:off x="2314575" y="608965"/>
              <a:ext cx="0" cy="11417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1" name="Line 247"/>
            <p:cNvCxnSpPr/>
            <p:nvPr/>
          </p:nvCxnSpPr>
          <p:spPr bwMode="auto">
            <a:xfrm>
              <a:off x="2943860" y="608965"/>
              <a:ext cx="0" cy="11417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2" name="Line 248"/>
            <p:cNvCxnSpPr/>
            <p:nvPr/>
          </p:nvCxnSpPr>
          <p:spPr bwMode="auto">
            <a:xfrm>
              <a:off x="47625" y="608965"/>
              <a:ext cx="381063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3" name="Line 249"/>
            <p:cNvCxnSpPr/>
            <p:nvPr/>
          </p:nvCxnSpPr>
          <p:spPr bwMode="auto">
            <a:xfrm>
              <a:off x="1057275" y="276225"/>
              <a:ext cx="0" cy="147447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4" name="Line 250"/>
            <p:cNvCxnSpPr/>
            <p:nvPr/>
          </p:nvCxnSpPr>
          <p:spPr bwMode="auto">
            <a:xfrm>
              <a:off x="47625" y="276225"/>
              <a:ext cx="381063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5" name="Line 251"/>
            <p:cNvCxnSpPr/>
            <p:nvPr/>
          </p:nvCxnSpPr>
          <p:spPr bwMode="auto">
            <a:xfrm>
              <a:off x="3858260" y="276225"/>
              <a:ext cx="0" cy="147447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6" name="Line 252"/>
            <p:cNvCxnSpPr/>
            <p:nvPr/>
          </p:nvCxnSpPr>
          <p:spPr bwMode="auto">
            <a:xfrm>
              <a:off x="47625" y="1750695"/>
              <a:ext cx="381063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7" name="Line 253"/>
            <p:cNvCxnSpPr/>
            <p:nvPr/>
          </p:nvCxnSpPr>
          <p:spPr bwMode="auto">
            <a:xfrm>
              <a:off x="47625" y="276225"/>
              <a:ext cx="0" cy="147447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158" name="キャンバス 290"/>
          <p:cNvGrpSpPr/>
          <p:nvPr/>
        </p:nvGrpSpPr>
        <p:grpSpPr>
          <a:xfrm>
            <a:off x="5172609" y="1465188"/>
            <a:ext cx="3442635" cy="1513528"/>
            <a:chOff x="0" y="0"/>
            <a:chExt cx="3458845" cy="1073150"/>
          </a:xfrm>
        </p:grpSpPr>
        <p:sp>
          <p:nvSpPr>
            <p:cNvPr id="159" name="正方形/長方形 158"/>
            <p:cNvSpPr/>
            <p:nvPr/>
          </p:nvSpPr>
          <p:spPr>
            <a:xfrm>
              <a:off x="0" y="0"/>
              <a:ext cx="3458845" cy="1073150"/>
            </a:xfrm>
            <a:prstGeom prst="rect">
              <a:avLst/>
            </a:prstGeom>
            <a:noFill/>
            <a:ln>
              <a:noFill/>
            </a:ln>
          </p:spPr>
        </p:sp>
        <p:sp>
          <p:nvSpPr>
            <p:cNvPr id="160" name="Rectangle 275"/>
            <p:cNvSpPr>
              <a:spLocks noChangeArrowheads="1"/>
            </p:cNvSpPr>
            <p:nvPr/>
          </p:nvSpPr>
          <p:spPr bwMode="auto">
            <a:xfrm>
              <a:off x="2791460" y="848995"/>
              <a:ext cx="629285" cy="186055"/>
            </a:xfrm>
            <a:prstGeom prst="rect">
              <a:avLst/>
            </a:prstGeom>
            <a:solidFill>
              <a:srgbClr val="FFFF00"/>
            </a:solidFill>
            <a:ln>
              <a:noFill/>
            </a:ln>
          </p:spPr>
          <p:txBody>
            <a:bodyPr rot="0" vert="horz" wrap="square" lIns="91440" tIns="45720" rIns="91440" bIns="45720" anchor="t" anchorCtr="0" upright="1">
              <a:noAutofit/>
            </a:bodyPr>
            <a:lstStyle/>
            <a:p>
              <a:pPr algn="just">
                <a:spcAft>
                  <a:spcPts val="0"/>
                </a:spcAft>
              </a:pPr>
              <a:r>
                <a:rPr lang="en-US" sz="1050" kern="100">
                  <a:effectLst/>
                  <a:latin typeface="Century"/>
                  <a:ea typeface="ＭＳ 明朝"/>
                  <a:cs typeface="Times New Roman"/>
                </a:rPr>
                <a:t> </a:t>
              </a:r>
              <a:endParaRPr lang="ja-JP" sz="1050" kern="100">
                <a:effectLst/>
                <a:latin typeface="Century"/>
                <a:ea typeface="ＭＳ 明朝"/>
                <a:cs typeface="Times New Roman"/>
              </a:endParaRPr>
            </a:p>
          </p:txBody>
        </p:sp>
        <p:sp>
          <p:nvSpPr>
            <p:cNvPr id="161" name="Rectangle 257"/>
            <p:cNvSpPr>
              <a:spLocks noChangeArrowheads="1"/>
            </p:cNvSpPr>
            <p:nvPr/>
          </p:nvSpPr>
          <p:spPr bwMode="auto">
            <a:xfrm>
              <a:off x="47625" y="47625"/>
              <a:ext cx="3373120" cy="2279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62" name="Freeform 258"/>
            <p:cNvSpPr>
              <a:spLocks noEditPoints="1"/>
            </p:cNvSpPr>
            <p:nvPr/>
          </p:nvSpPr>
          <p:spPr bwMode="auto">
            <a:xfrm>
              <a:off x="1047115" y="74295"/>
              <a:ext cx="1348740" cy="111125"/>
            </a:xfrm>
            <a:custGeom>
              <a:avLst/>
              <a:gdLst>
                <a:gd name="T0" fmla="*/ 7 w 2265"/>
                <a:gd name="T1" fmla="*/ 88 h 187"/>
                <a:gd name="T2" fmla="*/ 101 w 2265"/>
                <a:gd name="T3" fmla="*/ 142 h 187"/>
                <a:gd name="T4" fmla="*/ 161 w 2265"/>
                <a:gd name="T5" fmla="*/ 13 h 187"/>
                <a:gd name="T6" fmla="*/ 133 w 2265"/>
                <a:gd name="T7" fmla="*/ 178 h 187"/>
                <a:gd name="T8" fmla="*/ 85 w 2265"/>
                <a:gd name="T9" fmla="*/ 58 h 187"/>
                <a:gd name="T10" fmla="*/ 70 w 2265"/>
                <a:gd name="T11" fmla="*/ 44 h 187"/>
                <a:gd name="T12" fmla="*/ 289 w 2265"/>
                <a:gd name="T13" fmla="*/ 173 h 187"/>
                <a:gd name="T14" fmla="*/ 317 w 2265"/>
                <a:gd name="T15" fmla="*/ 159 h 187"/>
                <a:gd name="T16" fmla="*/ 284 w 2265"/>
                <a:gd name="T17" fmla="*/ 10 h 187"/>
                <a:gd name="T18" fmla="*/ 249 w 2265"/>
                <a:gd name="T19" fmla="*/ 111 h 187"/>
                <a:gd name="T20" fmla="*/ 238 w 2265"/>
                <a:gd name="T21" fmla="*/ 148 h 187"/>
                <a:gd name="T22" fmla="*/ 334 w 2265"/>
                <a:gd name="T23" fmla="*/ 107 h 187"/>
                <a:gd name="T24" fmla="*/ 554 w 2265"/>
                <a:gd name="T25" fmla="*/ 64 h 187"/>
                <a:gd name="T26" fmla="*/ 522 w 2265"/>
                <a:gd name="T27" fmla="*/ 96 h 187"/>
                <a:gd name="T28" fmla="*/ 414 w 2265"/>
                <a:gd name="T29" fmla="*/ 64 h 187"/>
                <a:gd name="T30" fmla="*/ 521 w 2265"/>
                <a:gd name="T31" fmla="*/ 18 h 187"/>
                <a:gd name="T32" fmla="*/ 642 w 2265"/>
                <a:gd name="T33" fmla="*/ 145 h 187"/>
                <a:gd name="T34" fmla="*/ 645 w 2265"/>
                <a:gd name="T35" fmla="*/ 46 h 187"/>
                <a:gd name="T36" fmla="*/ 991 w 2265"/>
                <a:gd name="T37" fmla="*/ 31 h 187"/>
                <a:gd name="T38" fmla="*/ 1016 w 2265"/>
                <a:gd name="T39" fmla="*/ 6 h 187"/>
                <a:gd name="T40" fmla="*/ 978 w 2265"/>
                <a:gd name="T41" fmla="*/ 35 h 187"/>
                <a:gd name="T42" fmla="*/ 1207 w 2265"/>
                <a:gd name="T43" fmla="*/ 80 h 187"/>
                <a:gd name="T44" fmla="*/ 1153 w 2265"/>
                <a:gd name="T45" fmla="*/ 31 h 187"/>
                <a:gd name="T46" fmla="*/ 1109 w 2265"/>
                <a:gd name="T47" fmla="*/ 45 h 187"/>
                <a:gd name="T48" fmla="*/ 1250 w 2265"/>
                <a:gd name="T49" fmla="*/ 109 h 187"/>
                <a:gd name="T50" fmla="*/ 1334 w 2265"/>
                <a:gd name="T51" fmla="*/ 154 h 187"/>
                <a:gd name="T52" fmla="*/ 1323 w 2265"/>
                <a:gd name="T53" fmla="*/ 151 h 187"/>
                <a:gd name="T54" fmla="*/ 1303 w 2265"/>
                <a:gd name="T55" fmla="*/ 62 h 187"/>
                <a:gd name="T56" fmla="*/ 1514 w 2265"/>
                <a:gd name="T57" fmla="*/ 179 h 187"/>
                <a:gd name="T58" fmla="*/ 1455 w 2265"/>
                <a:gd name="T59" fmla="*/ 43 h 187"/>
                <a:gd name="T60" fmla="*/ 1546 w 2265"/>
                <a:gd name="T61" fmla="*/ 58 h 187"/>
                <a:gd name="T62" fmla="*/ 1568 w 2265"/>
                <a:gd name="T63" fmla="*/ 180 h 187"/>
                <a:gd name="T64" fmla="*/ 1568 w 2265"/>
                <a:gd name="T65" fmla="*/ 37 h 187"/>
                <a:gd name="T66" fmla="*/ 1600 w 2265"/>
                <a:gd name="T67" fmla="*/ 154 h 187"/>
                <a:gd name="T68" fmla="*/ 1719 w 2265"/>
                <a:gd name="T69" fmla="*/ 95 h 187"/>
                <a:gd name="T70" fmla="*/ 1792 w 2265"/>
                <a:gd name="T71" fmla="*/ 88 h 187"/>
                <a:gd name="T72" fmla="*/ 1815 w 2265"/>
                <a:gd name="T73" fmla="*/ 135 h 187"/>
                <a:gd name="T74" fmla="*/ 1697 w 2265"/>
                <a:gd name="T75" fmla="*/ 163 h 187"/>
                <a:gd name="T76" fmla="*/ 1812 w 2265"/>
                <a:gd name="T77" fmla="*/ 179 h 187"/>
                <a:gd name="T78" fmla="*/ 1757 w 2265"/>
                <a:gd name="T79" fmla="*/ 76 h 187"/>
                <a:gd name="T80" fmla="*/ 1699 w 2265"/>
                <a:gd name="T81" fmla="*/ 64 h 187"/>
                <a:gd name="T82" fmla="*/ 1699 w 2265"/>
                <a:gd name="T83" fmla="*/ 181 h 187"/>
                <a:gd name="T84" fmla="*/ 1809 w 2265"/>
                <a:gd name="T85" fmla="*/ 64 h 187"/>
                <a:gd name="T86" fmla="*/ 1788 w 2265"/>
                <a:gd name="T87" fmla="*/ 25 h 187"/>
                <a:gd name="T88" fmla="*/ 1991 w 2265"/>
                <a:gd name="T89" fmla="*/ 35 h 187"/>
                <a:gd name="T90" fmla="*/ 2023 w 2265"/>
                <a:gd name="T91" fmla="*/ 64 h 187"/>
                <a:gd name="T92" fmla="*/ 2020 w 2265"/>
                <a:gd name="T93" fmla="*/ 114 h 187"/>
                <a:gd name="T94" fmla="*/ 1916 w 2265"/>
                <a:gd name="T95" fmla="*/ 102 h 187"/>
                <a:gd name="T96" fmla="*/ 1924 w 2265"/>
                <a:gd name="T97" fmla="*/ 39 h 187"/>
                <a:gd name="T98" fmla="*/ 1901 w 2265"/>
                <a:gd name="T99" fmla="*/ 6 h 187"/>
                <a:gd name="T100" fmla="*/ 1936 w 2265"/>
                <a:gd name="T101" fmla="*/ 180 h 187"/>
                <a:gd name="T102" fmla="*/ 2055 w 2265"/>
                <a:gd name="T103" fmla="*/ 160 h 187"/>
                <a:gd name="T104" fmla="*/ 2219 w 2265"/>
                <a:gd name="T105" fmla="*/ 61 h 187"/>
                <a:gd name="T106" fmla="*/ 2197 w 2265"/>
                <a:gd name="T107" fmla="*/ 135 h 187"/>
                <a:gd name="T108" fmla="*/ 2211 w 2265"/>
                <a:gd name="T109" fmla="*/ 46 h 187"/>
                <a:gd name="T110" fmla="*/ 2155 w 2265"/>
                <a:gd name="T111" fmla="*/ 8 h 187"/>
                <a:gd name="T112" fmla="*/ 2132 w 2265"/>
                <a:gd name="T113" fmla="*/ 130 h 187"/>
                <a:gd name="T114" fmla="*/ 2113 w 2265"/>
                <a:gd name="T115" fmla="*/ 105 h 187"/>
                <a:gd name="T116" fmla="*/ 2175 w 2265"/>
                <a:gd name="T117" fmla="*/ 117 h 187"/>
                <a:gd name="T118" fmla="*/ 2127 w 2265"/>
                <a:gd name="T119" fmla="*/ 148 h 187"/>
                <a:gd name="T120" fmla="*/ 2187 w 2265"/>
                <a:gd name="T121" fmla="*/ 45 h 187"/>
                <a:gd name="T122" fmla="*/ 2120 w 2265"/>
                <a:gd name="T123" fmla="*/ 85 h 187"/>
                <a:gd name="T124" fmla="*/ 2120 w 2265"/>
                <a:gd name="T125" fmla="*/ 4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5" h="187">
                  <a:moveTo>
                    <a:pt x="101" y="142"/>
                  </a:moveTo>
                  <a:lnTo>
                    <a:pt x="80" y="164"/>
                  </a:lnTo>
                  <a:cubicBezTo>
                    <a:pt x="67" y="145"/>
                    <a:pt x="61" y="136"/>
                    <a:pt x="61" y="136"/>
                  </a:cubicBezTo>
                  <a:cubicBezTo>
                    <a:pt x="55" y="149"/>
                    <a:pt x="40" y="165"/>
                    <a:pt x="16" y="184"/>
                  </a:cubicBezTo>
                  <a:lnTo>
                    <a:pt x="0" y="161"/>
                  </a:lnTo>
                  <a:cubicBezTo>
                    <a:pt x="15" y="151"/>
                    <a:pt x="29" y="136"/>
                    <a:pt x="40" y="116"/>
                  </a:cubicBezTo>
                  <a:cubicBezTo>
                    <a:pt x="32" y="107"/>
                    <a:pt x="21" y="98"/>
                    <a:pt x="7" y="88"/>
                  </a:cubicBezTo>
                  <a:lnTo>
                    <a:pt x="22" y="69"/>
                  </a:lnTo>
                  <a:cubicBezTo>
                    <a:pt x="41" y="83"/>
                    <a:pt x="52" y="90"/>
                    <a:pt x="54" y="92"/>
                  </a:cubicBezTo>
                  <a:cubicBezTo>
                    <a:pt x="57" y="88"/>
                    <a:pt x="60" y="77"/>
                    <a:pt x="65" y="57"/>
                  </a:cubicBezTo>
                  <a:lnTo>
                    <a:pt x="95" y="72"/>
                  </a:lnTo>
                  <a:cubicBezTo>
                    <a:pt x="98" y="74"/>
                    <a:pt x="98" y="75"/>
                    <a:pt x="93" y="76"/>
                  </a:cubicBezTo>
                  <a:cubicBezTo>
                    <a:pt x="88" y="89"/>
                    <a:pt x="83" y="102"/>
                    <a:pt x="77" y="113"/>
                  </a:cubicBezTo>
                  <a:cubicBezTo>
                    <a:pt x="84" y="119"/>
                    <a:pt x="92" y="129"/>
                    <a:pt x="101" y="142"/>
                  </a:cubicBezTo>
                  <a:close/>
                  <a:moveTo>
                    <a:pt x="107" y="138"/>
                  </a:moveTo>
                  <a:cubicBezTo>
                    <a:pt x="101" y="123"/>
                    <a:pt x="93" y="108"/>
                    <a:pt x="84" y="96"/>
                  </a:cubicBezTo>
                  <a:lnTo>
                    <a:pt x="106" y="81"/>
                  </a:lnTo>
                  <a:cubicBezTo>
                    <a:pt x="121" y="98"/>
                    <a:pt x="131" y="112"/>
                    <a:pt x="134" y="124"/>
                  </a:cubicBezTo>
                  <a:lnTo>
                    <a:pt x="107" y="138"/>
                  </a:lnTo>
                  <a:close/>
                  <a:moveTo>
                    <a:pt x="130" y="13"/>
                  </a:moveTo>
                  <a:lnTo>
                    <a:pt x="161" y="13"/>
                  </a:lnTo>
                  <a:cubicBezTo>
                    <a:pt x="165" y="13"/>
                    <a:pt x="165" y="15"/>
                    <a:pt x="161" y="17"/>
                  </a:cubicBezTo>
                  <a:lnTo>
                    <a:pt x="161" y="55"/>
                  </a:lnTo>
                  <a:lnTo>
                    <a:pt x="182" y="55"/>
                  </a:lnTo>
                  <a:lnTo>
                    <a:pt x="182" y="70"/>
                  </a:lnTo>
                  <a:lnTo>
                    <a:pt x="161" y="70"/>
                  </a:lnTo>
                  <a:lnTo>
                    <a:pt x="161" y="166"/>
                  </a:lnTo>
                  <a:cubicBezTo>
                    <a:pt x="161" y="174"/>
                    <a:pt x="152"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69" y="12"/>
                  </a:lnTo>
                  <a:cubicBezTo>
                    <a:pt x="73" y="12"/>
                    <a:pt x="73" y="14"/>
                    <a:pt x="70" y="16"/>
                  </a:cubicBezTo>
                  <a:lnTo>
                    <a:pt x="70" y="44"/>
                  </a:lnTo>
                  <a:lnTo>
                    <a:pt x="104" y="44"/>
                  </a:lnTo>
                  <a:lnTo>
                    <a:pt x="104" y="55"/>
                  </a:lnTo>
                  <a:lnTo>
                    <a:pt x="130" y="55"/>
                  </a:lnTo>
                  <a:lnTo>
                    <a:pt x="130" y="13"/>
                  </a:lnTo>
                  <a:close/>
                  <a:moveTo>
                    <a:pt x="356" y="160"/>
                  </a:moveTo>
                  <a:cubicBezTo>
                    <a:pt x="354" y="169"/>
                    <a:pt x="343" y="173"/>
                    <a:pt x="324" y="173"/>
                  </a:cubicBezTo>
                  <a:lnTo>
                    <a:pt x="289" y="173"/>
                  </a:lnTo>
                  <a:cubicBezTo>
                    <a:pt x="280" y="173"/>
                    <a:pt x="275" y="169"/>
                    <a:pt x="275" y="160"/>
                  </a:cubicBezTo>
                  <a:lnTo>
                    <a:pt x="275" y="81"/>
                  </a:lnTo>
                  <a:lnTo>
                    <a:pt x="290" y="81"/>
                  </a:lnTo>
                  <a:cubicBezTo>
                    <a:pt x="305" y="81"/>
                    <a:pt x="310" y="82"/>
                    <a:pt x="306" y="85"/>
                  </a:cubicBezTo>
                  <a:lnTo>
                    <a:pt x="306" y="153"/>
                  </a:lnTo>
                  <a:cubicBezTo>
                    <a:pt x="306" y="157"/>
                    <a:pt x="306" y="159"/>
                    <a:pt x="306" y="159"/>
                  </a:cubicBezTo>
                  <a:lnTo>
                    <a:pt x="317" y="159"/>
                  </a:lnTo>
                  <a:cubicBezTo>
                    <a:pt x="321" y="159"/>
                    <a:pt x="323" y="158"/>
                    <a:pt x="324" y="155"/>
                  </a:cubicBezTo>
                  <a:cubicBezTo>
                    <a:pt x="326" y="151"/>
                    <a:pt x="327" y="143"/>
                    <a:pt x="328" y="130"/>
                  </a:cubicBezTo>
                  <a:lnTo>
                    <a:pt x="360" y="137"/>
                  </a:lnTo>
                  <a:cubicBezTo>
                    <a:pt x="360" y="143"/>
                    <a:pt x="358" y="150"/>
                    <a:pt x="356" y="160"/>
                  </a:cubicBezTo>
                  <a:close/>
                  <a:moveTo>
                    <a:pt x="218" y="31"/>
                  </a:moveTo>
                  <a:lnTo>
                    <a:pt x="284" y="31"/>
                  </a:lnTo>
                  <a:lnTo>
                    <a:pt x="284" y="10"/>
                  </a:lnTo>
                  <a:lnTo>
                    <a:pt x="301" y="10"/>
                  </a:lnTo>
                  <a:cubicBezTo>
                    <a:pt x="316" y="10"/>
                    <a:pt x="322" y="11"/>
                    <a:pt x="318" y="14"/>
                  </a:cubicBezTo>
                  <a:lnTo>
                    <a:pt x="318" y="31"/>
                  </a:lnTo>
                  <a:lnTo>
                    <a:pt x="384" y="31"/>
                  </a:lnTo>
                  <a:lnTo>
                    <a:pt x="384" y="46"/>
                  </a:lnTo>
                  <a:lnTo>
                    <a:pt x="249" y="46"/>
                  </a:lnTo>
                  <a:lnTo>
                    <a:pt x="249" y="111"/>
                  </a:lnTo>
                  <a:cubicBezTo>
                    <a:pt x="249" y="136"/>
                    <a:pt x="241" y="160"/>
                    <a:pt x="226" y="182"/>
                  </a:cubicBezTo>
                  <a:lnTo>
                    <a:pt x="204" y="162"/>
                  </a:lnTo>
                  <a:cubicBezTo>
                    <a:pt x="213" y="147"/>
                    <a:pt x="218" y="130"/>
                    <a:pt x="218" y="111"/>
                  </a:cubicBezTo>
                  <a:lnTo>
                    <a:pt x="218" y="31"/>
                  </a:lnTo>
                  <a:close/>
                  <a:moveTo>
                    <a:pt x="282" y="106"/>
                  </a:moveTo>
                  <a:cubicBezTo>
                    <a:pt x="278" y="126"/>
                    <a:pt x="273" y="143"/>
                    <a:pt x="267" y="158"/>
                  </a:cubicBezTo>
                  <a:lnTo>
                    <a:pt x="238" y="148"/>
                  </a:lnTo>
                  <a:cubicBezTo>
                    <a:pt x="244" y="132"/>
                    <a:pt x="249" y="114"/>
                    <a:pt x="251" y="94"/>
                  </a:cubicBezTo>
                  <a:lnTo>
                    <a:pt x="282" y="100"/>
                  </a:lnTo>
                  <a:cubicBezTo>
                    <a:pt x="285" y="101"/>
                    <a:pt x="285" y="103"/>
                    <a:pt x="282" y="106"/>
                  </a:cubicBezTo>
                  <a:close/>
                  <a:moveTo>
                    <a:pt x="355" y="91"/>
                  </a:moveTo>
                  <a:cubicBezTo>
                    <a:pt x="369" y="105"/>
                    <a:pt x="380" y="121"/>
                    <a:pt x="390" y="139"/>
                  </a:cubicBezTo>
                  <a:lnTo>
                    <a:pt x="362" y="159"/>
                  </a:lnTo>
                  <a:cubicBezTo>
                    <a:pt x="353" y="137"/>
                    <a:pt x="344" y="120"/>
                    <a:pt x="334" y="107"/>
                  </a:cubicBezTo>
                  <a:lnTo>
                    <a:pt x="355" y="91"/>
                  </a:lnTo>
                  <a:close/>
                  <a:moveTo>
                    <a:pt x="304" y="46"/>
                  </a:moveTo>
                  <a:cubicBezTo>
                    <a:pt x="319" y="58"/>
                    <a:pt x="331" y="70"/>
                    <a:pt x="341" y="80"/>
                  </a:cubicBezTo>
                  <a:lnTo>
                    <a:pt x="317" y="102"/>
                  </a:lnTo>
                  <a:cubicBezTo>
                    <a:pt x="307" y="87"/>
                    <a:pt x="297" y="74"/>
                    <a:pt x="285" y="64"/>
                  </a:cubicBezTo>
                  <a:lnTo>
                    <a:pt x="304" y="46"/>
                  </a:lnTo>
                  <a:close/>
                  <a:moveTo>
                    <a:pt x="554" y="64"/>
                  </a:moveTo>
                  <a:lnTo>
                    <a:pt x="598" y="64"/>
                  </a:lnTo>
                  <a:lnTo>
                    <a:pt x="598" y="80"/>
                  </a:lnTo>
                  <a:lnTo>
                    <a:pt x="555" y="80"/>
                  </a:lnTo>
                  <a:lnTo>
                    <a:pt x="555" y="94"/>
                  </a:lnTo>
                  <a:cubicBezTo>
                    <a:pt x="555" y="132"/>
                    <a:pt x="531" y="160"/>
                    <a:pt x="484" y="179"/>
                  </a:cubicBezTo>
                  <a:lnTo>
                    <a:pt x="468" y="161"/>
                  </a:lnTo>
                  <a:cubicBezTo>
                    <a:pt x="504" y="149"/>
                    <a:pt x="522" y="127"/>
                    <a:pt x="522" y="96"/>
                  </a:cubicBezTo>
                  <a:lnTo>
                    <a:pt x="522" y="80"/>
                  </a:lnTo>
                  <a:lnTo>
                    <a:pt x="488" y="80"/>
                  </a:lnTo>
                  <a:lnTo>
                    <a:pt x="489" y="118"/>
                  </a:lnTo>
                  <a:lnTo>
                    <a:pt x="456" y="118"/>
                  </a:lnTo>
                  <a:lnTo>
                    <a:pt x="456" y="80"/>
                  </a:lnTo>
                  <a:lnTo>
                    <a:pt x="414" y="80"/>
                  </a:lnTo>
                  <a:lnTo>
                    <a:pt x="414" y="64"/>
                  </a:lnTo>
                  <a:lnTo>
                    <a:pt x="456" y="64"/>
                  </a:lnTo>
                  <a:lnTo>
                    <a:pt x="455" y="24"/>
                  </a:lnTo>
                  <a:lnTo>
                    <a:pt x="487" y="24"/>
                  </a:lnTo>
                  <a:cubicBezTo>
                    <a:pt x="492" y="24"/>
                    <a:pt x="492" y="27"/>
                    <a:pt x="487" y="31"/>
                  </a:cubicBezTo>
                  <a:lnTo>
                    <a:pt x="488" y="64"/>
                  </a:lnTo>
                  <a:lnTo>
                    <a:pt x="521" y="64"/>
                  </a:lnTo>
                  <a:lnTo>
                    <a:pt x="521" y="18"/>
                  </a:lnTo>
                  <a:lnTo>
                    <a:pt x="553" y="18"/>
                  </a:lnTo>
                  <a:cubicBezTo>
                    <a:pt x="558" y="18"/>
                    <a:pt x="559" y="21"/>
                    <a:pt x="554" y="25"/>
                  </a:cubicBezTo>
                  <a:lnTo>
                    <a:pt x="554" y="64"/>
                  </a:lnTo>
                  <a:close/>
                  <a:moveTo>
                    <a:pt x="805" y="76"/>
                  </a:moveTo>
                  <a:cubicBezTo>
                    <a:pt x="778" y="131"/>
                    <a:pt x="734" y="160"/>
                    <a:pt x="671" y="163"/>
                  </a:cubicBezTo>
                  <a:cubicBezTo>
                    <a:pt x="662" y="179"/>
                    <a:pt x="654" y="179"/>
                    <a:pt x="648" y="165"/>
                  </a:cubicBezTo>
                  <a:lnTo>
                    <a:pt x="642" y="145"/>
                  </a:lnTo>
                  <a:cubicBezTo>
                    <a:pt x="707" y="144"/>
                    <a:pt x="752" y="114"/>
                    <a:pt x="777" y="57"/>
                  </a:cubicBezTo>
                  <a:lnTo>
                    <a:pt x="805" y="76"/>
                  </a:lnTo>
                  <a:close/>
                  <a:moveTo>
                    <a:pt x="645" y="46"/>
                  </a:moveTo>
                  <a:lnTo>
                    <a:pt x="663" y="23"/>
                  </a:lnTo>
                  <a:cubicBezTo>
                    <a:pt x="681" y="34"/>
                    <a:pt x="697" y="47"/>
                    <a:pt x="713" y="62"/>
                  </a:cubicBezTo>
                  <a:lnTo>
                    <a:pt x="691" y="84"/>
                  </a:lnTo>
                  <a:cubicBezTo>
                    <a:pt x="672" y="67"/>
                    <a:pt x="657" y="54"/>
                    <a:pt x="645" y="46"/>
                  </a:cubicBezTo>
                  <a:close/>
                  <a:moveTo>
                    <a:pt x="995" y="31"/>
                  </a:moveTo>
                  <a:cubicBezTo>
                    <a:pt x="997" y="28"/>
                    <a:pt x="998" y="25"/>
                    <a:pt x="998" y="21"/>
                  </a:cubicBezTo>
                  <a:cubicBezTo>
                    <a:pt x="998" y="17"/>
                    <a:pt x="997" y="14"/>
                    <a:pt x="995" y="11"/>
                  </a:cubicBezTo>
                  <a:cubicBezTo>
                    <a:pt x="992" y="9"/>
                    <a:pt x="989" y="7"/>
                    <a:pt x="985" y="7"/>
                  </a:cubicBezTo>
                  <a:cubicBezTo>
                    <a:pt x="985" y="7"/>
                    <a:pt x="985" y="9"/>
                    <a:pt x="985" y="11"/>
                  </a:cubicBezTo>
                  <a:cubicBezTo>
                    <a:pt x="986" y="14"/>
                    <a:pt x="986" y="17"/>
                    <a:pt x="986" y="21"/>
                  </a:cubicBezTo>
                  <a:cubicBezTo>
                    <a:pt x="986" y="25"/>
                    <a:pt x="988" y="28"/>
                    <a:pt x="991" y="31"/>
                  </a:cubicBezTo>
                  <a:cubicBezTo>
                    <a:pt x="994" y="33"/>
                    <a:pt x="995" y="34"/>
                    <a:pt x="995" y="34"/>
                  </a:cubicBezTo>
                  <a:cubicBezTo>
                    <a:pt x="992" y="34"/>
                    <a:pt x="992" y="33"/>
                    <a:pt x="995" y="31"/>
                  </a:cubicBezTo>
                  <a:close/>
                  <a:moveTo>
                    <a:pt x="970" y="36"/>
                  </a:moveTo>
                  <a:cubicBezTo>
                    <a:pt x="966" y="32"/>
                    <a:pt x="964" y="27"/>
                    <a:pt x="964" y="21"/>
                  </a:cubicBezTo>
                  <a:cubicBezTo>
                    <a:pt x="964" y="15"/>
                    <a:pt x="966" y="10"/>
                    <a:pt x="970" y="6"/>
                  </a:cubicBezTo>
                  <a:cubicBezTo>
                    <a:pt x="974" y="2"/>
                    <a:pt x="979" y="0"/>
                    <a:pt x="985" y="0"/>
                  </a:cubicBezTo>
                  <a:cubicBezTo>
                    <a:pt x="1002" y="0"/>
                    <a:pt x="1012" y="2"/>
                    <a:pt x="1016" y="6"/>
                  </a:cubicBezTo>
                  <a:cubicBezTo>
                    <a:pt x="1020" y="10"/>
                    <a:pt x="1022" y="15"/>
                    <a:pt x="1022" y="21"/>
                  </a:cubicBezTo>
                  <a:cubicBezTo>
                    <a:pt x="1022" y="27"/>
                    <a:pt x="1020" y="32"/>
                    <a:pt x="1016" y="36"/>
                  </a:cubicBezTo>
                  <a:cubicBezTo>
                    <a:pt x="1012" y="40"/>
                    <a:pt x="1002" y="42"/>
                    <a:pt x="985" y="42"/>
                  </a:cubicBezTo>
                  <a:cubicBezTo>
                    <a:pt x="979" y="42"/>
                    <a:pt x="974" y="40"/>
                    <a:pt x="970" y="36"/>
                  </a:cubicBezTo>
                  <a:close/>
                  <a:moveTo>
                    <a:pt x="851" y="52"/>
                  </a:moveTo>
                  <a:lnTo>
                    <a:pt x="851" y="35"/>
                  </a:lnTo>
                  <a:lnTo>
                    <a:pt x="978" y="35"/>
                  </a:lnTo>
                  <a:lnTo>
                    <a:pt x="997" y="49"/>
                  </a:lnTo>
                  <a:cubicBezTo>
                    <a:pt x="995" y="110"/>
                    <a:pt x="956" y="151"/>
                    <a:pt x="881" y="171"/>
                  </a:cubicBezTo>
                  <a:lnTo>
                    <a:pt x="865" y="151"/>
                  </a:lnTo>
                  <a:cubicBezTo>
                    <a:pt x="927" y="137"/>
                    <a:pt x="960" y="104"/>
                    <a:pt x="963" y="52"/>
                  </a:cubicBezTo>
                  <a:lnTo>
                    <a:pt x="851" y="52"/>
                  </a:lnTo>
                  <a:close/>
                  <a:moveTo>
                    <a:pt x="1154" y="137"/>
                  </a:moveTo>
                  <a:cubicBezTo>
                    <a:pt x="1166" y="132"/>
                    <a:pt x="1184" y="113"/>
                    <a:pt x="1207" y="80"/>
                  </a:cubicBezTo>
                  <a:lnTo>
                    <a:pt x="1226" y="105"/>
                  </a:lnTo>
                  <a:cubicBezTo>
                    <a:pt x="1207" y="131"/>
                    <a:pt x="1183" y="150"/>
                    <a:pt x="1154" y="161"/>
                  </a:cubicBezTo>
                  <a:lnTo>
                    <a:pt x="1138" y="169"/>
                  </a:lnTo>
                  <a:lnTo>
                    <a:pt x="1120" y="155"/>
                  </a:lnTo>
                  <a:lnTo>
                    <a:pt x="1122" y="151"/>
                  </a:lnTo>
                  <a:lnTo>
                    <a:pt x="1122" y="31"/>
                  </a:lnTo>
                  <a:lnTo>
                    <a:pt x="1153" y="31"/>
                  </a:lnTo>
                  <a:cubicBezTo>
                    <a:pt x="1158" y="32"/>
                    <a:pt x="1158" y="34"/>
                    <a:pt x="1154" y="37"/>
                  </a:cubicBezTo>
                  <a:lnTo>
                    <a:pt x="1154" y="137"/>
                  </a:lnTo>
                  <a:close/>
                  <a:moveTo>
                    <a:pt x="1038" y="162"/>
                  </a:moveTo>
                  <a:cubicBezTo>
                    <a:pt x="1063" y="138"/>
                    <a:pt x="1076" y="108"/>
                    <a:pt x="1076" y="73"/>
                  </a:cubicBezTo>
                  <a:lnTo>
                    <a:pt x="1076" y="39"/>
                  </a:lnTo>
                  <a:lnTo>
                    <a:pt x="1108" y="39"/>
                  </a:lnTo>
                  <a:cubicBezTo>
                    <a:pt x="1112" y="40"/>
                    <a:pt x="1113" y="42"/>
                    <a:pt x="1109" y="45"/>
                  </a:cubicBezTo>
                  <a:lnTo>
                    <a:pt x="1109" y="72"/>
                  </a:lnTo>
                  <a:cubicBezTo>
                    <a:pt x="1109" y="114"/>
                    <a:pt x="1094" y="149"/>
                    <a:pt x="1063" y="178"/>
                  </a:cubicBezTo>
                  <a:lnTo>
                    <a:pt x="1038" y="162"/>
                  </a:lnTo>
                  <a:close/>
                  <a:moveTo>
                    <a:pt x="1323" y="151"/>
                  </a:moveTo>
                  <a:cubicBezTo>
                    <a:pt x="1317" y="157"/>
                    <a:pt x="1305" y="160"/>
                    <a:pt x="1287" y="160"/>
                  </a:cubicBezTo>
                  <a:cubicBezTo>
                    <a:pt x="1279" y="160"/>
                    <a:pt x="1273" y="158"/>
                    <a:pt x="1268" y="154"/>
                  </a:cubicBezTo>
                  <a:cubicBezTo>
                    <a:pt x="1256" y="142"/>
                    <a:pt x="1250" y="127"/>
                    <a:pt x="1250" y="109"/>
                  </a:cubicBezTo>
                  <a:cubicBezTo>
                    <a:pt x="1250" y="87"/>
                    <a:pt x="1258" y="68"/>
                    <a:pt x="1273" y="52"/>
                  </a:cubicBezTo>
                  <a:cubicBezTo>
                    <a:pt x="1290" y="35"/>
                    <a:pt x="1311" y="27"/>
                    <a:pt x="1336" y="27"/>
                  </a:cubicBezTo>
                  <a:cubicBezTo>
                    <a:pt x="1368" y="27"/>
                    <a:pt x="1391" y="33"/>
                    <a:pt x="1403" y="46"/>
                  </a:cubicBezTo>
                  <a:cubicBezTo>
                    <a:pt x="1417" y="60"/>
                    <a:pt x="1424" y="76"/>
                    <a:pt x="1424" y="95"/>
                  </a:cubicBezTo>
                  <a:cubicBezTo>
                    <a:pt x="1424" y="116"/>
                    <a:pt x="1418" y="132"/>
                    <a:pt x="1405" y="145"/>
                  </a:cubicBezTo>
                  <a:cubicBezTo>
                    <a:pt x="1396" y="154"/>
                    <a:pt x="1380" y="164"/>
                    <a:pt x="1355" y="175"/>
                  </a:cubicBezTo>
                  <a:lnTo>
                    <a:pt x="1334" y="154"/>
                  </a:lnTo>
                  <a:cubicBezTo>
                    <a:pt x="1352" y="149"/>
                    <a:pt x="1365" y="141"/>
                    <a:pt x="1375" y="131"/>
                  </a:cubicBezTo>
                  <a:cubicBezTo>
                    <a:pt x="1385" y="122"/>
                    <a:pt x="1390" y="110"/>
                    <a:pt x="1390" y="97"/>
                  </a:cubicBezTo>
                  <a:cubicBezTo>
                    <a:pt x="1390" y="81"/>
                    <a:pt x="1384" y="67"/>
                    <a:pt x="1374" y="57"/>
                  </a:cubicBezTo>
                  <a:cubicBezTo>
                    <a:pt x="1364" y="47"/>
                    <a:pt x="1353" y="42"/>
                    <a:pt x="1340" y="43"/>
                  </a:cubicBezTo>
                  <a:lnTo>
                    <a:pt x="1354" y="49"/>
                  </a:lnTo>
                  <a:cubicBezTo>
                    <a:pt x="1360" y="52"/>
                    <a:pt x="1360" y="55"/>
                    <a:pt x="1354" y="58"/>
                  </a:cubicBezTo>
                  <a:cubicBezTo>
                    <a:pt x="1345" y="108"/>
                    <a:pt x="1335" y="139"/>
                    <a:pt x="1323" y="151"/>
                  </a:cubicBezTo>
                  <a:close/>
                  <a:moveTo>
                    <a:pt x="1303" y="62"/>
                  </a:moveTo>
                  <a:cubicBezTo>
                    <a:pt x="1290" y="75"/>
                    <a:pt x="1283" y="91"/>
                    <a:pt x="1283" y="110"/>
                  </a:cubicBezTo>
                  <a:cubicBezTo>
                    <a:pt x="1283" y="122"/>
                    <a:pt x="1287" y="131"/>
                    <a:pt x="1295" y="139"/>
                  </a:cubicBezTo>
                  <a:cubicBezTo>
                    <a:pt x="1296" y="140"/>
                    <a:pt x="1297" y="141"/>
                    <a:pt x="1297" y="141"/>
                  </a:cubicBezTo>
                  <a:cubicBezTo>
                    <a:pt x="1297" y="141"/>
                    <a:pt x="1297" y="139"/>
                    <a:pt x="1297" y="136"/>
                  </a:cubicBezTo>
                  <a:cubicBezTo>
                    <a:pt x="1307" y="124"/>
                    <a:pt x="1315" y="95"/>
                    <a:pt x="1320" y="47"/>
                  </a:cubicBezTo>
                  <a:cubicBezTo>
                    <a:pt x="1318" y="48"/>
                    <a:pt x="1312" y="53"/>
                    <a:pt x="1303" y="62"/>
                  </a:cubicBezTo>
                  <a:close/>
                  <a:moveTo>
                    <a:pt x="1546" y="58"/>
                  </a:moveTo>
                  <a:lnTo>
                    <a:pt x="1517" y="58"/>
                  </a:lnTo>
                  <a:lnTo>
                    <a:pt x="1517" y="79"/>
                  </a:lnTo>
                  <a:cubicBezTo>
                    <a:pt x="1529" y="86"/>
                    <a:pt x="1540" y="95"/>
                    <a:pt x="1548" y="105"/>
                  </a:cubicBezTo>
                  <a:lnTo>
                    <a:pt x="1532" y="130"/>
                  </a:lnTo>
                  <a:cubicBezTo>
                    <a:pt x="1519" y="113"/>
                    <a:pt x="1513" y="104"/>
                    <a:pt x="1514" y="104"/>
                  </a:cubicBezTo>
                  <a:lnTo>
                    <a:pt x="1514" y="179"/>
                  </a:lnTo>
                  <a:lnTo>
                    <a:pt x="1486" y="179"/>
                  </a:lnTo>
                  <a:lnTo>
                    <a:pt x="1486" y="112"/>
                  </a:lnTo>
                  <a:cubicBezTo>
                    <a:pt x="1486" y="116"/>
                    <a:pt x="1480" y="126"/>
                    <a:pt x="1467" y="141"/>
                  </a:cubicBezTo>
                  <a:lnTo>
                    <a:pt x="1451" y="120"/>
                  </a:lnTo>
                  <a:cubicBezTo>
                    <a:pt x="1469" y="100"/>
                    <a:pt x="1481" y="80"/>
                    <a:pt x="1486" y="58"/>
                  </a:cubicBezTo>
                  <a:lnTo>
                    <a:pt x="1455" y="58"/>
                  </a:lnTo>
                  <a:lnTo>
                    <a:pt x="1455" y="43"/>
                  </a:lnTo>
                  <a:lnTo>
                    <a:pt x="1486" y="43"/>
                  </a:lnTo>
                  <a:lnTo>
                    <a:pt x="1486" y="10"/>
                  </a:lnTo>
                  <a:lnTo>
                    <a:pt x="1516" y="10"/>
                  </a:lnTo>
                  <a:cubicBezTo>
                    <a:pt x="1520" y="10"/>
                    <a:pt x="1520" y="12"/>
                    <a:pt x="1517" y="14"/>
                  </a:cubicBezTo>
                  <a:lnTo>
                    <a:pt x="1517" y="43"/>
                  </a:lnTo>
                  <a:lnTo>
                    <a:pt x="1546" y="43"/>
                  </a:lnTo>
                  <a:lnTo>
                    <a:pt x="1546" y="58"/>
                  </a:lnTo>
                  <a:close/>
                  <a:moveTo>
                    <a:pt x="1537" y="23"/>
                  </a:moveTo>
                  <a:lnTo>
                    <a:pt x="1631" y="23"/>
                  </a:lnTo>
                  <a:lnTo>
                    <a:pt x="1631" y="175"/>
                  </a:lnTo>
                  <a:lnTo>
                    <a:pt x="1600" y="175"/>
                  </a:lnTo>
                  <a:lnTo>
                    <a:pt x="1600" y="169"/>
                  </a:lnTo>
                  <a:lnTo>
                    <a:pt x="1568" y="169"/>
                  </a:lnTo>
                  <a:lnTo>
                    <a:pt x="1568" y="180"/>
                  </a:lnTo>
                  <a:lnTo>
                    <a:pt x="1537" y="180"/>
                  </a:lnTo>
                  <a:lnTo>
                    <a:pt x="1537" y="23"/>
                  </a:lnTo>
                  <a:close/>
                  <a:moveTo>
                    <a:pt x="1568" y="37"/>
                  </a:moveTo>
                  <a:lnTo>
                    <a:pt x="1568" y="66"/>
                  </a:lnTo>
                  <a:lnTo>
                    <a:pt x="1600" y="66"/>
                  </a:lnTo>
                  <a:lnTo>
                    <a:pt x="1600" y="37"/>
                  </a:lnTo>
                  <a:lnTo>
                    <a:pt x="1568" y="37"/>
                  </a:lnTo>
                  <a:close/>
                  <a:moveTo>
                    <a:pt x="1568" y="80"/>
                  </a:moveTo>
                  <a:lnTo>
                    <a:pt x="1568" y="109"/>
                  </a:lnTo>
                  <a:lnTo>
                    <a:pt x="1600" y="109"/>
                  </a:lnTo>
                  <a:lnTo>
                    <a:pt x="1600" y="80"/>
                  </a:lnTo>
                  <a:lnTo>
                    <a:pt x="1568" y="80"/>
                  </a:lnTo>
                  <a:close/>
                  <a:moveTo>
                    <a:pt x="1568" y="154"/>
                  </a:moveTo>
                  <a:lnTo>
                    <a:pt x="1600" y="154"/>
                  </a:lnTo>
                  <a:lnTo>
                    <a:pt x="1600" y="124"/>
                  </a:lnTo>
                  <a:lnTo>
                    <a:pt x="1568" y="124"/>
                  </a:lnTo>
                  <a:lnTo>
                    <a:pt x="1568" y="154"/>
                  </a:lnTo>
                  <a:close/>
                  <a:moveTo>
                    <a:pt x="1739" y="107"/>
                  </a:moveTo>
                  <a:lnTo>
                    <a:pt x="1700" y="107"/>
                  </a:lnTo>
                  <a:lnTo>
                    <a:pt x="1700" y="95"/>
                  </a:lnTo>
                  <a:lnTo>
                    <a:pt x="1719" y="95"/>
                  </a:lnTo>
                  <a:cubicBezTo>
                    <a:pt x="1717" y="92"/>
                    <a:pt x="1715" y="88"/>
                    <a:pt x="1711" y="84"/>
                  </a:cubicBezTo>
                  <a:lnTo>
                    <a:pt x="1737" y="75"/>
                  </a:lnTo>
                  <a:cubicBezTo>
                    <a:pt x="1743" y="82"/>
                    <a:pt x="1747" y="89"/>
                    <a:pt x="1750" y="95"/>
                  </a:cubicBezTo>
                  <a:lnTo>
                    <a:pt x="1758" y="95"/>
                  </a:lnTo>
                  <a:lnTo>
                    <a:pt x="1765" y="74"/>
                  </a:lnTo>
                  <a:lnTo>
                    <a:pt x="1792" y="82"/>
                  </a:lnTo>
                  <a:cubicBezTo>
                    <a:pt x="1795" y="84"/>
                    <a:pt x="1795" y="86"/>
                    <a:pt x="1792" y="88"/>
                  </a:cubicBezTo>
                  <a:lnTo>
                    <a:pt x="1788" y="95"/>
                  </a:lnTo>
                  <a:lnTo>
                    <a:pt x="1810" y="95"/>
                  </a:lnTo>
                  <a:lnTo>
                    <a:pt x="1810" y="107"/>
                  </a:lnTo>
                  <a:lnTo>
                    <a:pt x="1768" y="107"/>
                  </a:lnTo>
                  <a:lnTo>
                    <a:pt x="1768" y="123"/>
                  </a:lnTo>
                  <a:lnTo>
                    <a:pt x="1815" y="123"/>
                  </a:lnTo>
                  <a:lnTo>
                    <a:pt x="1815" y="135"/>
                  </a:lnTo>
                  <a:lnTo>
                    <a:pt x="1767" y="135"/>
                  </a:lnTo>
                  <a:lnTo>
                    <a:pt x="1766" y="139"/>
                  </a:lnTo>
                  <a:cubicBezTo>
                    <a:pt x="1780" y="143"/>
                    <a:pt x="1794" y="149"/>
                    <a:pt x="1809" y="157"/>
                  </a:cubicBezTo>
                  <a:lnTo>
                    <a:pt x="1794" y="178"/>
                  </a:lnTo>
                  <a:cubicBezTo>
                    <a:pt x="1772" y="164"/>
                    <a:pt x="1761" y="157"/>
                    <a:pt x="1760" y="157"/>
                  </a:cubicBezTo>
                  <a:cubicBezTo>
                    <a:pt x="1756" y="164"/>
                    <a:pt x="1738" y="173"/>
                    <a:pt x="1705" y="183"/>
                  </a:cubicBezTo>
                  <a:lnTo>
                    <a:pt x="1697" y="163"/>
                  </a:lnTo>
                  <a:cubicBezTo>
                    <a:pt x="1722" y="157"/>
                    <a:pt x="1736" y="148"/>
                    <a:pt x="1737" y="135"/>
                  </a:cubicBezTo>
                  <a:lnTo>
                    <a:pt x="1695" y="135"/>
                  </a:lnTo>
                  <a:lnTo>
                    <a:pt x="1695" y="123"/>
                  </a:lnTo>
                  <a:lnTo>
                    <a:pt x="1739" y="123"/>
                  </a:lnTo>
                  <a:lnTo>
                    <a:pt x="1739" y="107"/>
                  </a:lnTo>
                  <a:close/>
                  <a:moveTo>
                    <a:pt x="1840" y="167"/>
                  </a:moveTo>
                  <a:cubicBezTo>
                    <a:pt x="1840" y="175"/>
                    <a:pt x="1831" y="179"/>
                    <a:pt x="1812" y="179"/>
                  </a:cubicBezTo>
                  <a:lnTo>
                    <a:pt x="1800" y="179"/>
                  </a:lnTo>
                  <a:lnTo>
                    <a:pt x="1798" y="165"/>
                  </a:lnTo>
                  <a:lnTo>
                    <a:pt x="1806" y="165"/>
                  </a:lnTo>
                  <a:cubicBezTo>
                    <a:pt x="1808" y="165"/>
                    <a:pt x="1809" y="164"/>
                    <a:pt x="1809" y="162"/>
                  </a:cubicBezTo>
                  <a:lnTo>
                    <a:pt x="1809" y="76"/>
                  </a:lnTo>
                  <a:lnTo>
                    <a:pt x="1783" y="76"/>
                  </a:lnTo>
                  <a:lnTo>
                    <a:pt x="1757" y="76"/>
                  </a:lnTo>
                  <a:lnTo>
                    <a:pt x="1757" y="13"/>
                  </a:lnTo>
                  <a:lnTo>
                    <a:pt x="1840" y="13"/>
                  </a:lnTo>
                  <a:lnTo>
                    <a:pt x="1840" y="167"/>
                  </a:lnTo>
                  <a:close/>
                  <a:moveTo>
                    <a:pt x="1722" y="64"/>
                  </a:moveTo>
                  <a:lnTo>
                    <a:pt x="1722" y="51"/>
                  </a:lnTo>
                  <a:lnTo>
                    <a:pt x="1699" y="51"/>
                  </a:lnTo>
                  <a:lnTo>
                    <a:pt x="1699" y="64"/>
                  </a:lnTo>
                  <a:lnTo>
                    <a:pt x="1722" y="64"/>
                  </a:lnTo>
                  <a:close/>
                  <a:moveTo>
                    <a:pt x="1699" y="25"/>
                  </a:moveTo>
                  <a:lnTo>
                    <a:pt x="1699" y="39"/>
                  </a:lnTo>
                  <a:lnTo>
                    <a:pt x="1722" y="39"/>
                  </a:lnTo>
                  <a:lnTo>
                    <a:pt x="1722" y="25"/>
                  </a:lnTo>
                  <a:lnTo>
                    <a:pt x="1699" y="25"/>
                  </a:lnTo>
                  <a:close/>
                  <a:moveTo>
                    <a:pt x="1699" y="181"/>
                  </a:moveTo>
                  <a:lnTo>
                    <a:pt x="1668" y="181"/>
                  </a:lnTo>
                  <a:lnTo>
                    <a:pt x="1668" y="13"/>
                  </a:lnTo>
                  <a:lnTo>
                    <a:pt x="1753" y="13"/>
                  </a:lnTo>
                  <a:lnTo>
                    <a:pt x="1753" y="76"/>
                  </a:lnTo>
                  <a:lnTo>
                    <a:pt x="1699" y="76"/>
                  </a:lnTo>
                  <a:lnTo>
                    <a:pt x="1699" y="181"/>
                  </a:lnTo>
                  <a:close/>
                  <a:moveTo>
                    <a:pt x="1809" y="64"/>
                  </a:moveTo>
                  <a:lnTo>
                    <a:pt x="1809" y="51"/>
                  </a:lnTo>
                  <a:lnTo>
                    <a:pt x="1788" y="51"/>
                  </a:lnTo>
                  <a:lnTo>
                    <a:pt x="1788" y="64"/>
                  </a:lnTo>
                  <a:lnTo>
                    <a:pt x="1809" y="64"/>
                  </a:lnTo>
                  <a:close/>
                  <a:moveTo>
                    <a:pt x="1809" y="39"/>
                  </a:moveTo>
                  <a:lnTo>
                    <a:pt x="1809" y="25"/>
                  </a:lnTo>
                  <a:lnTo>
                    <a:pt x="1788" y="25"/>
                  </a:lnTo>
                  <a:lnTo>
                    <a:pt x="1788" y="39"/>
                  </a:lnTo>
                  <a:lnTo>
                    <a:pt x="1809" y="39"/>
                  </a:lnTo>
                  <a:close/>
                  <a:moveTo>
                    <a:pt x="1920" y="25"/>
                  </a:moveTo>
                  <a:cubicBezTo>
                    <a:pt x="1959" y="23"/>
                    <a:pt x="1997" y="18"/>
                    <a:pt x="2031" y="11"/>
                  </a:cubicBezTo>
                  <a:lnTo>
                    <a:pt x="2044" y="29"/>
                  </a:lnTo>
                  <a:cubicBezTo>
                    <a:pt x="2044" y="37"/>
                    <a:pt x="2038" y="37"/>
                    <a:pt x="2025" y="32"/>
                  </a:cubicBezTo>
                  <a:cubicBezTo>
                    <a:pt x="2018" y="33"/>
                    <a:pt x="2007" y="34"/>
                    <a:pt x="1991" y="35"/>
                  </a:cubicBezTo>
                  <a:lnTo>
                    <a:pt x="2000" y="42"/>
                  </a:lnTo>
                  <a:cubicBezTo>
                    <a:pt x="2001" y="46"/>
                    <a:pt x="1999" y="47"/>
                    <a:pt x="1995" y="47"/>
                  </a:cubicBezTo>
                  <a:cubicBezTo>
                    <a:pt x="1986" y="57"/>
                    <a:pt x="1979" y="65"/>
                    <a:pt x="1973" y="72"/>
                  </a:cubicBezTo>
                  <a:cubicBezTo>
                    <a:pt x="1977" y="75"/>
                    <a:pt x="1979" y="77"/>
                    <a:pt x="1979" y="77"/>
                  </a:cubicBezTo>
                  <a:cubicBezTo>
                    <a:pt x="1981" y="72"/>
                    <a:pt x="1989" y="61"/>
                    <a:pt x="2004" y="42"/>
                  </a:cubicBezTo>
                  <a:lnTo>
                    <a:pt x="2029" y="60"/>
                  </a:lnTo>
                  <a:cubicBezTo>
                    <a:pt x="2029" y="63"/>
                    <a:pt x="2027" y="65"/>
                    <a:pt x="2023" y="64"/>
                  </a:cubicBezTo>
                  <a:cubicBezTo>
                    <a:pt x="2010" y="76"/>
                    <a:pt x="1997" y="89"/>
                    <a:pt x="1982" y="101"/>
                  </a:cubicBezTo>
                  <a:lnTo>
                    <a:pt x="2009" y="100"/>
                  </a:lnTo>
                  <a:lnTo>
                    <a:pt x="1997" y="89"/>
                  </a:lnTo>
                  <a:lnTo>
                    <a:pt x="2015" y="75"/>
                  </a:lnTo>
                  <a:cubicBezTo>
                    <a:pt x="2032" y="87"/>
                    <a:pt x="2046" y="99"/>
                    <a:pt x="2056" y="112"/>
                  </a:cubicBezTo>
                  <a:lnTo>
                    <a:pt x="2032" y="130"/>
                  </a:lnTo>
                  <a:lnTo>
                    <a:pt x="2020" y="114"/>
                  </a:lnTo>
                  <a:lnTo>
                    <a:pt x="2000" y="115"/>
                  </a:lnTo>
                  <a:lnTo>
                    <a:pt x="2000" y="180"/>
                  </a:lnTo>
                  <a:lnTo>
                    <a:pt x="1969" y="180"/>
                  </a:lnTo>
                  <a:lnTo>
                    <a:pt x="1969" y="118"/>
                  </a:lnTo>
                  <a:lnTo>
                    <a:pt x="1941" y="119"/>
                  </a:lnTo>
                  <a:cubicBezTo>
                    <a:pt x="1937" y="130"/>
                    <a:pt x="1931" y="131"/>
                    <a:pt x="1921" y="121"/>
                  </a:cubicBezTo>
                  <a:lnTo>
                    <a:pt x="1916" y="102"/>
                  </a:lnTo>
                  <a:lnTo>
                    <a:pt x="1948" y="102"/>
                  </a:lnTo>
                  <a:lnTo>
                    <a:pt x="1957" y="92"/>
                  </a:lnTo>
                  <a:cubicBezTo>
                    <a:pt x="1948" y="84"/>
                    <a:pt x="1939" y="76"/>
                    <a:pt x="1929" y="70"/>
                  </a:cubicBezTo>
                  <a:lnTo>
                    <a:pt x="1943" y="50"/>
                  </a:lnTo>
                  <a:lnTo>
                    <a:pt x="1952" y="57"/>
                  </a:lnTo>
                  <a:cubicBezTo>
                    <a:pt x="1955" y="54"/>
                    <a:pt x="1960" y="47"/>
                    <a:pt x="1966" y="37"/>
                  </a:cubicBezTo>
                  <a:cubicBezTo>
                    <a:pt x="1963" y="37"/>
                    <a:pt x="1949" y="38"/>
                    <a:pt x="1924" y="39"/>
                  </a:cubicBezTo>
                  <a:lnTo>
                    <a:pt x="1920" y="25"/>
                  </a:lnTo>
                  <a:close/>
                  <a:moveTo>
                    <a:pt x="1921" y="179"/>
                  </a:moveTo>
                  <a:lnTo>
                    <a:pt x="1890" y="179"/>
                  </a:lnTo>
                  <a:lnTo>
                    <a:pt x="1890" y="103"/>
                  </a:lnTo>
                  <a:cubicBezTo>
                    <a:pt x="1890" y="103"/>
                    <a:pt x="1889" y="105"/>
                    <a:pt x="1886" y="110"/>
                  </a:cubicBezTo>
                  <a:lnTo>
                    <a:pt x="1866" y="90"/>
                  </a:lnTo>
                  <a:cubicBezTo>
                    <a:pt x="1884" y="71"/>
                    <a:pt x="1896" y="44"/>
                    <a:pt x="1901" y="6"/>
                  </a:cubicBezTo>
                  <a:lnTo>
                    <a:pt x="1935" y="16"/>
                  </a:lnTo>
                  <a:cubicBezTo>
                    <a:pt x="1937" y="18"/>
                    <a:pt x="1936" y="19"/>
                    <a:pt x="1933" y="19"/>
                  </a:cubicBezTo>
                  <a:cubicBezTo>
                    <a:pt x="1927" y="39"/>
                    <a:pt x="1923" y="53"/>
                    <a:pt x="1921" y="59"/>
                  </a:cubicBezTo>
                  <a:lnTo>
                    <a:pt x="1922" y="60"/>
                  </a:lnTo>
                  <a:cubicBezTo>
                    <a:pt x="1924" y="61"/>
                    <a:pt x="1924" y="63"/>
                    <a:pt x="1921" y="64"/>
                  </a:cubicBezTo>
                  <a:lnTo>
                    <a:pt x="1921" y="179"/>
                  </a:lnTo>
                  <a:close/>
                  <a:moveTo>
                    <a:pt x="1936" y="180"/>
                  </a:moveTo>
                  <a:lnTo>
                    <a:pt x="1914" y="162"/>
                  </a:lnTo>
                  <a:cubicBezTo>
                    <a:pt x="1926" y="152"/>
                    <a:pt x="1937" y="138"/>
                    <a:pt x="1946" y="119"/>
                  </a:cubicBezTo>
                  <a:lnTo>
                    <a:pt x="1973" y="134"/>
                  </a:lnTo>
                  <a:cubicBezTo>
                    <a:pt x="1976" y="135"/>
                    <a:pt x="1975" y="137"/>
                    <a:pt x="1970" y="139"/>
                  </a:cubicBezTo>
                  <a:cubicBezTo>
                    <a:pt x="1963" y="151"/>
                    <a:pt x="1952" y="165"/>
                    <a:pt x="1936" y="180"/>
                  </a:cubicBezTo>
                  <a:close/>
                  <a:moveTo>
                    <a:pt x="2017" y="117"/>
                  </a:moveTo>
                  <a:cubicBezTo>
                    <a:pt x="2029" y="136"/>
                    <a:pt x="2042" y="150"/>
                    <a:pt x="2055" y="160"/>
                  </a:cubicBezTo>
                  <a:lnTo>
                    <a:pt x="2036" y="180"/>
                  </a:lnTo>
                  <a:cubicBezTo>
                    <a:pt x="2015" y="164"/>
                    <a:pt x="2000" y="148"/>
                    <a:pt x="1993" y="135"/>
                  </a:cubicBezTo>
                  <a:lnTo>
                    <a:pt x="2017" y="117"/>
                  </a:lnTo>
                  <a:close/>
                  <a:moveTo>
                    <a:pt x="2219" y="61"/>
                  </a:moveTo>
                  <a:lnTo>
                    <a:pt x="2209" y="61"/>
                  </a:lnTo>
                  <a:cubicBezTo>
                    <a:pt x="2211" y="88"/>
                    <a:pt x="2212" y="104"/>
                    <a:pt x="2213" y="109"/>
                  </a:cubicBezTo>
                  <a:cubicBezTo>
                    <a:pt x="2215" y="104"/>
                    <a:pt x="2217" y="88"/>
                    <a:pt x="2219" y="61"/>
                  </a:cubicBezTo>
                  <a:close/>
                  <a:moveTo>
                    <a:pt x="2232" y="136"/>
                  </a:moveTo>
                  <a:cubicBezTo>
                    <a:pt x="2240" y="146"/>
                    <a:pt x="2251" y="154"/>
                    <a:pt x="2265" y="162"/>
                  </a:cubicBezTo>
                  <a:lnTo>
                    <a:pt x="2251" y="186"/>
                  </a:lnTo>
                  <a:cubicBezTo>
                    <a:pt x="2228" y="170"/>
                    <a:pt x="2215" y="161"/>
                    <a:pt x="2213" y="159"/>
                  </a:cubicBezTo>
                  <a:cubicBezTo>
                    <a:pt x="2207" y="165"/>
                    <a:pt x="2188" y="174"/>
                    <a:pt x="2155" y="187"/>
                  </a:cubicBezTo>
                  <a:lnTo>
                    <a:pt x="2145" y="167"/>
                  </a:lnTo>
                  <a:cubicBezTo>
                    <a:pt x="2171" y="157"/>
                    <a:pt x="2188" y="146"/>
                    <a:pt x="2197" y="135"/>
                  </a:cubicBezTo>
                  <a:cubicBezTo>
                    <a:pt x="2188" y="118"/>
                    <a:pt x="2184" y="107"/>
                    <a:pt x="2184" y="101"/>
                  </a:cubicBezTo>
                  <a:cubicBezTo>
                    <a:pt x="2184" y="101"/>
                    <a:pt x="2184" y="104"/>
                    <a:pt x="2184" y="111"/>
                  </a:cubicBezTo>
                  <a:lnTo>
                    <a:pt x="2161" y="93"/>
                  </a:lnTo>
                  <a:cubicBezTo>
                    <a:pt x="2176" y="71"/>
                    <a:pt x="2185" y="43"/>
                    <a:pt x="2188" y="8"/>
                  </a:cubicBezTo>
                  <a:lnTo>
                    <a:pt x="2220" y="15"/>
                  </a:lnTo>
                  <a:cubicBezTo>
                    <a:pt x="2223" y="17"/>
                    <a:pt x="2222" y="18"/>
                    <a:pt x="2217" y="19"/>
                  </a:cubicBezTo>
                  <a:cubicBezTo>
                    <a:pt x="2216" y="28"/>
                    <a:pt x="2214" y="37"/>
                    <a:pt x="2211" y="46"/>
                  </a:cubicBezTo>
                  <a:lnTo>
                    <a:pt x="2262" y="46"/>
                  </a:lnTo>
                  <a:lnTo>
                    <a:pt x="2262" y="61"/>
                  </a:lnTo>
                  <a:lnTo>
                    <a:pt x="2250" y="61"/>
                  </a:lnTo>
                  <a:cubicBezTo>
                    <a:pt x="2249" y="92"/>
                    <a:pt x="2243" y="117"/>
                    <a:pt x="2232" y="136"/>
                  </a:cubicBezTo>
                  <a:close/>
                  <a:moveTo>
                    <a:pt x="2164" y="50"/>
                  </a:moveTo>
                  <a:lnTo>
                    <a:pt x="2141" y="37"/>
                  </a:lnTo>
                  <a:cubicBezTo>
                    <a:pt x="2145" y="30"/>
                    <a:pt x="2150" y="21"/>
                    <a:pt x="2155" y="8"/>
                  </a:cubicBezTo>
                  <a:lnTo>
                    <a:pt x="2182" y="21"/>
                  </a:lnTo>
                  <a:cubicBezTo>
                    <a:pt x="2184" y="23"/>
                    <a:pt x="2183" y="24"/>
                    <a:pt x="2180" y="25"/>
                  </a:cubicBezTo>
                  <a:cubicBezTo>
                    <a:pt x="2177" y="32"/>
                    <a:pt x="2172" y="41"/>
                    <a:pt x="2164" y="50"/>
                  </a:cubicBezTo>
                  <a:close/>
                  <a:moveTo>
                    <a:pt x="2142" y="133"/>
                  </a:moveTo>
                  <a:cubicBezTo>
                    <a:pt x="2142" y="131"/>
                    <a:pt x="2143" y="126"/>
                    <a:pt x="2144" y="117"/>
                  </a:cubicBezTo>
                  <a:lnTo>
                    <a:pt x="2139" y="117"/>
                  </a:lnTo>
                  <a:cubicBezTo>
                    <a:pt x="2137" y="121"/>
                    <a:pt x="2134" y="126"/>
                    <a:pt x="2132" y="130"/>
                  </a:cubicBezTo>
                  <a:cubicBezTo>
                    <a:pt x="2139" y="132"/>
                    <a:pt x="2142" y="133"/>
                    <a:pt x="2142" y="133"/>
                  </a:cubicBezTo>
                  <a:close/>
                  <a:moveTo>
                    <a:pt x="2117" y="156"/>
                  </a:moveTo>
                  <a:lnTo>
                    <a:pt x="2093" y="142"/>
                  </a:lnTo>
                  <a:cubicBezTo>
                    <a:pt x="2098" y="135"/>
                    <a:pt x="2103" y="126"/>
                    <a:pt x="2108" y="117"/>
                  </a:cubicBezTo>
                  <a:lnTo>
                    <a:pt x="2080" y="117"/>
                  </a:lnTo>
                  <a:lnTo>
                    <a:pt x="2080" y="105"/>
                  </a:lnTo>
                  <a:lnTo>
                    <a:pt x="2113" y="105"/>
                  </a:lnTo>
                  <a:cubicBezTo>
                    <a:pt x="2116" y="98"/>
                    <a:pt x="2119" y="92"/>
                    <a:pt x="2121" y="85"/>
                  </a:cubicBezTo>
                  <a:lnTo>
                    <a:pt x="2150" y="92"/>
                  </a:lnTo>
                  <a:cubicBezTo>
                    <a:pt x="2152" y="94"/>
                    <a:pt x="2151" y="95"/>
                    <a:pt x="2148" y="96"/>
                  </a:cubicBezTo>
                  <a:lnTo>
                    <a:pt x="2143" y="105"/>
                  </a:lnTo>
                  <a:lnTo>
                    <a:pt x="2186" y="105"/>
                  </a:lnTo>
                  <a:lnTo>
                    <a:pt x="2186" y="117"/>
                  </a:lnTo>
                  <a:lnTo>
                    <a:pt x="2175" y="117"/>
                  </a:lnTo>
                  <a:cubicBezTo>
                    <a:pt x="2172" y="127"/>
                    <a:pt x="2168" y="135"/>
                    <a:pt x="2163" y="142"/>
                  </a:cubicBezTo>
                  <a:cubicBezTo>
                    <a:pt x="2168" y="144"/>
                    <a:pt x="2173" y="147"/>
                    <a:pt x="2178" y="150"/>
                  </a:cubicBezTo>
                  <a:lnTo>
                    <a:pt x="2167" y="169"/>
                  </a:lnTo>
                  <a:cubicBezTo>
                    <a:pt x="2153" y="161"/>
                    <a:pt x="2147" y="157"/>
                    <a:pt x="2147" y="157"/>
                  </a:cubicBezTo>
                  <a:cubicBezTo>
                    <a:pt x="2140" y="168"/>
                    <a:pt x="2120" y="175"/>
                    <a:pt x="2088" y="180"/>
                  </a:cubicBezTo>
                  <a:lnTo>
                    <a:pt x="2082" y="164"/>
                  </a:lnTo>
                  <a:cubicBezTo>
                    <a:pt x="2102" y="162"/>
                    <a:pt x="2117" y="157"/>
                    <a:pt x="2127" y="148"/>
                  </a:cubicBezTo>
                  <a:cubicBezTo>
                    <a:pt x="2122" y="145"/>
                    <a:pt x="2119" y="144"/>
                    <a:pt x="2119" y="144"/>
                  </a:cubicBezTo>
                  <a:lnTo>
                    <a:pt x="2117" y="156"/>
                  </a:lnTo>
                  <a:close/>
                  <a:moveTo>
                    <a:pt x="2120" y="8"/>
                  </a:moveTo>
                  <a:lnTo>
                    <a:pt x="2148" y="8"/>
                  </a:lnTo>
                  <a:cubicBezTo>
                    <a:pt x="2152" y="9"/>
                    <a:pt x="2153" y="10"/>
                    <a:pt x="2149" y="13"/>
                  </a:cubicBezTo>
                  <a:lnTo>
                    <a:pt x="2149" y="45"/>
                  </a:lnTo>
                  <a:lnTo>
                    <a:pt x="2187" y="45"/>
                  </a:lnTo>
                  <a:lnTo>
                    <a:pt x="2187" y="57"/>
                  </a:lnTo>
                  <a:lnTo>
                    <a:pt x="2156" y="57"/>
                  </a:lnTo>
                  <a:cubicBezTo>
                    <a:pt x="2161" y="63"/>
                    <a:pt x="2170" y="70"/>
                    <a:pt x="2181" y="76"/>
                  </a:cubicBezTo>
                  <a:lnTo>
                    <a:pt x="2169" y="95"/>
                  </a:lnTo>
                  <a:cubicBezTo>
                    <a:pt x="2153" y="86"/>
                    <a:pt x="2145" y="80"/>
                    <a:pt x="2146" y="79"/>
                  </a:cubicBezTo>
                  <a:lnTo>
                    <a:pt x="2146" y="85"/>
                  </a:lnTo>
                  <a:lnTo>
                    <a:pt x="2120" y="85"/>
                  </a:lnTo>
                  <a:lnTo>
                    <a:pt x="2120" y="85"/>
                  </a:lnTo>
                  <a:cubicBezTo>
                    <a:pt x="2120" y="86"/>
                    <a:pt x="2111" y="92"/>
                    <a:pt x="2092" y="104"/>
                  </a:cubicBezTo>
                  <a:lnTo>
                    <a:pt x="2078" y="86"/>
                  </a:lnTo>
                  <a:cubicBezTo>
                    <a:pt x="2093" y="78"/>
                    <a:pt x="2106" y="68"/>
                    <a:pt x="2116" y="57"/>
                  </a:cubicBezTo>
                  <a:lnTo>
                    <a:pt x="2081" y="57"/>
                  </a:lnTo>
                  <a:lnTo>
                    <a:pt x="2081" y="45"/>
                  </a:lnTo>
                  <a:lnTo>
                    <a:pt x="2120" y="45"/>
                  </a:lnTo>
                  <a:lnTo>
                    <a:pt x="2120" y="8"/>
                  </a:lnTo>
                  <a:close/>
                  <a:moveTo>
                    <a:pt x="2086" y="23"/>
                  </a:moveTo>
                  <a:lnTo>
                    <a:pt x="2108" y="10"/>
                  </a:lnTo>
                  <a:cubicBezTo>
                    <a:pt x="2118" y="20"/>
                    <a:pt x="2124" y="28"/>
                    <a:pt x="2127" y="34"/>
                  </a:cubicBezTo>
                  <a:lnTo>
                    <a:pt x="2103" y="51"/>
                  </a:lnTo>
                  <a:cubicBezTo>
                    <a:pt x="2097" y="38"/>
                    <a:pt x="2091" y="29"/>
                    <a:pt x="2086" y="23"/>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3" name="Rectangle 259"/>
            <p:cNvSpPr>
              <a:spLocks noChangeArrowheads="1"/>
            </p:cNvSpPr>
            <p:nvPr/>
          </p:nvSpPr>
          <p:spPr bwMode="auto">
            <a:xfrm>
              <a:off x="47625" y="275590"/>
              <a:ext cx="1486535" cy="1898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64" name="Rectangle 260"/>
            <p:cNvSpPr>
              <a:spLocks noChangeArrowheads="1"/>
            </p:cNvSpPr>
            <p:nvPr/>
          </p:nvSpPr>
          <p:spPr bwMode="auto">
            <a:xfrm>
              <a:off x="1534160" y="275590"/>
              <a:ext cx="1886585" cy="1898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65" name="Line 261"/>
            <p:cNvCxnSpPr/>
            <p:nvPr/>
          </p:nvCxnSpPr>
          <p:spPr bwMode="auto">
            <a:xfrm>
              <a:off x="2162810" y="275590"/>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6" name="Freeform 262"/>
            <p:cNvSpPr>
              <a:spLocks/>
            </p:cNvSpPr>
            <p:nvPr/>
          </p:nvSpPr>
          <p:spPr bwMode="auto">
            <a:xfrm>
              <a:off x="1800225" y="336550"/>
              <a:ext cx="64135" cy="81280"/>
            </a:xfrm>
            <a:custGeom>
              <a:avLst/>
              <a:gdLst>
                <a:gd name="T0" fmla="*/ 0 w 101"/>
                <a:gd name="T1" fmla="*/ 128 h 128"/>
                <a:gd name="T2" fmla="*/ 0 w 101"/>
                <a:gd name="T3" fmla="*/ 0 h 128"/>
                <a:gd name="T4" fmla="*/ 18 w 101"/>
                <a:gd name="T5" fmla="*/ 0 h 128"/>
                <a:gd name="T6" fmla="*/ 85 w 101"/>
                <a:gd name="T7" fmla="*/ 101 h 128"/>
                <a:gd name="T8" fmla="*/ 85 w 101"/>
                <a:gd name="T9" fmla="*/ 0 h 128"/>
                <a:gd name="T10" fmla="*/ 101 w 101"/>
                <a:gd name="T11" fmla="*/ 0 h 128"/>
                <a:gd name="T12" fmla="*/ 101 w 101"/>
                <a:gd name="T13" fmla="*/ 128 h 128"/>
                <a:gd name="T14" fmla="*/ 84 w 101"/>
                <a:gd name="T15" fmla="*/ 128 h 128"/>
                <a:gd name="T16" fmla="*/ 16 w 101"/>
                <a:gd name="T17" fmla="*/ 27 h 128"/>
                <a:gd name="T18" fmla="*/ 16 w 101"/>
                <a:gd name="T19" fmla="*/ 128 h 128"/>
                <a:gd name="T20" fmla="*/ 0 w 101"/>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28">
                  <a:moveTo>
                    <a:pt x="0" y="128"/>
                  </a:moveTo>
                  <a:lnTo>
                    <a:pt x="0" y="0"/>
                  </a:lnTo>
                  <a:lnTo>
                    <a:pt x="18" y="0"/>
                  </a:lnTo>
                  <a:lnTo>
                    <a:pt x="85" y="101"/>
                  </a:lnTo>
                  <a:lnTo>
                    <a:pt x="85" y="0"/>
                  </a:lnTo>
                  <a:lnTo>
                    <a:pt x="101" y="0"/>
                  </a:lnTo>
                  <a:lnTo>
                    <a:pt x="101" y="128"/>
                  </a:lnTo>
                  <a:lnTo>
                    <a:pt x="84" y="128"/>
                  </a:lnTo>
                  <a:lnTo>
                    <a:pt x="16" y="27"/>
                  </a:lnTo>
                  <a:lnTo>
                    <a:pt x="16"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cxnSp>
          <p:nvCxnSpPr>
            <p:cNvPr id="167" name="Line 263"/>
            <p:cNvCxnSpPr/>
            <p:nvPr/>
          </p:nvCxnSpPr>
          <p:spPr bwMode="auto">
            <a:xfrm>
              <a:off x="2162810" y="275590"/>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8" name="Line 264"/>
            <p:cNvCxnSpPr/>
            <p:nvPr/>
          </p:nvCxnSpPr>
          <p:spPr bwMode="auto">
            <a:xfrm>
              <a:off x="2791460" y="275590"/>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9" name="Freeform 265"/>
            <p:cNvSpPr>
              <a:spLocks noEditPoints="1"/>
            </p:cNvSpPr>
            <p:nvPr/>
          </p:nvSpPr>
          <p:spPr bwMode="auto">
            <a:xfrm>
              <a:off x="2244725" y="325755"/>
              <a:ext cx="446405" cy="103505"/>
            </a:xfrm>
            <a:custGeom>
              <a:avLst/>
              <a:gdLst>
                <a:gd name="T0" fmla="*/ 81 w 750"/>
                <a:gd name="T1" fmla="*/ 97 h 174"/>
                <a:gd name="T2" fmla="*/ 35 w 750"/>
                <a:gd name="T3" fmla="*/ 171 h 174"/>
                <a:gd name="T4" fmla="*/ 35 w 750"/>
                <a:gd name="T5" fmla="*/ 50 h 174"/>
                <a:gd name="T6" fmla="*/ 35 w 750"/>
                <a:gd name="T7" fmla="*/ 2 h 174"/>
                <a:gd name="T8" fmla="*/ 79 w 750"/>
                <a:gd name="T9" fmla="*/ 35 h 174"/>
                <a:gd name="T10" fmla="*/ 164 w 750"/>
                <a:gd name="T11" fmla="*/ 167 h 174"/>
                <a:gd name="T12" fmla="*/ 101 w 750"/>
                <a:gd name="T13" fmla="*/ 172 h 174"/>
                <a:gd name="T14" fmla="*/ 101 w 750"/>
                <a:gd name="T15" fmla="*/ 58 h 174"/>
                <a:gd name="T16" fmla="*/ 101 w 750"/>
                <a:gd name="T17" fmla="*/ 72 h 174"/>
                <a:gd name="T18" fmla="*/ 101 w 750"/>
                <a:gd name="T19" fmla="*/ 72 h 174"/>
                <a:gd name="T20" fmla="*/ 101 w 750"/>
                <a:gd name="T21" fmla="*/ 116 h 174"/>
                <a:gd name="T22" fmla="*/ 233 w 750"/>
                <a:gd name="T23" fmla="*/ 87 h 174"/>
                <a:gd name="T24" fmla="*/ 267 w 750"/>
                <a:gd name="T25" fmla="*/ 87 h 174"/>
                <a:gd name="T26" fmla="*/ 309 w 750"/>
                <a:gd name="T27" fmla="*/ 80 h 174"/>
                <a:gd name="T28" fmla="*/ 285 w 750"/>
                <a:gd name="T29" fmla="*/ 99 h 174"/>
                <a:gd name="T30" fmla="*/ 284 w 750"/>
                <a:gd name="T31" fmla="*/ 127 h 174"/>
                <a:gd name="T32" fmla="*/ 280 w 750"/>
                <a:gd name="T33" fmla="*/ 143 h 174"/>
                <a:gd name="T34" fmla="*/ 228 w 750"/>
                <a:gd name="T35" fmla="*/ 127 h 174"/>
                <a:gd name="T36" fmla="*/ 357 w 750"/>
                <a:gd name="T37" fmla="*/ 159 h 174"/>
                <a:gd name="T38" fmla="*/ 339 w 750"/>
                <a:gd name="T39" fmla="*/ 157 h 174"/>
                <a:gd name="T40" fmla="*/ 290 w 750"/>
                <a:gd name="T41" fmla="*/ 68 h 174"/>
                <a:gd name="T42" fmla="*/ 255 w 750"/>
                <a:gd name="T43" fmla="*/ 56 h 174"/>
                <a:gd name="T44" fmla="*/ 255 w 750"/>
                <a:gd name="T45" fmla="*/ 56 h 174"/>
                <a:gd name="T46" fmla="*/ 255 w 750"/>
                <a:gd name="T47" fmla="*/ 17 h 174"/>
                <a:gd name="T48" fmla="*/ 201 w 750"/>
                <a:gd name="T49" fmla="*/ 5 h 174"/>
                <a:gd name="T50" fmla="*/ 216 w 750"/>
                <a:gd name="T51" fmla="*/ 173 h 174"/>
                <a:gd name="T52" fmla="*/ 305 w 750"/>
                <a:gd name="T53" fmla="*/ 56 h 174"/>
                <a:gd name="T54" fmla="*/ 305 w 750"/>
                <a:gd name="T55" fmla="*/ 17 h 174"/>
                <a:gd name="T56" fmla="*/ 534 w 750"/>
                <a:gd name="T57" fmla="*/ 6 h 174"/>
                <a:gd name="T58" fmla="*/ 501 w 750"/>
                <a:gd name="T59" fmla="*/ 34 h 174"/>
                <a:gd name="T60" fmla="*/ 515 w 750"/>
                <a:gd name="T61" fmla="*/ 41 h 174"/>
                <a:gd name="T62" fmla="*/ 526 w 750"/>
                <a:gd name="T63" fmla="*/ 92 h 174"/>
                <a:gd name="T64" fmla="*/ 543 w 750"/>
                <a:gd name="T65" fmla="*/ 114 h 174"/>
                <a:gd name="T66" fmla="*/ 486 w 750"/>
                <a:gd name="T67" fmla="*/ 172 h 174"/>
                <a:gd name="T68" fmla="*/ 433 w 750"/>
                <a:gd name="T69" fmla="*/ 94 h 174"/>
                <a:gd name="T70" fmla="*/ 455 w 750"/>
                <a:gd name="T71" fmla="*/ 50 h 174"/>
                <a:gd name="T72" fmla="*/ 437 w 750"/>
                <a:gd name="T73" fmla="*/ 17 h 174"/>
                <a:gd name="T74" fmla="*/ 395 w 750"/>
                <a:gd name="T75" fmla="*/ 94 h 174"/>
                <a:gd name="T76" fmla="*/ 434 w 750"/>
                <a:gd name="T77" fmla="*/ 11 h 174"/>
                <a:gd name="T78" fmla="*/ 422 w 750"/>
                <a:gd name="T79" fmla="*/ 171 h 174"/>
                <a:gd name="T80" fmla="*/ 474 w 750"/>
                <a:gd name="T81" fmla="*/ 126 h 174"/>
                <a:gd name="T82" fmla="*/ 556 w 750"/>
                <a:gd name="T83" fmla="*/ 152 h 174"/>
                <a:gd name="T84" fmla="*/ 720 w 750"/>
                <a:gd name="T85" fmla="*/ 53 h 174"/>
                <a:gd name="T86" fmla="*/ 717 w 750"/>
                <a:gd name="T87" fmla="*/ 128 h 174"/>
                <a:gd name="T88" fmla="*/ 654 w 750"/>
                <a:gd name="T89" fmla="*/ 174 h 174"/>
                <a:gd name="T90" fmla="*/ 675 w 750"/>
                <a:gd name="T91" fmla="*/ 95 h 174"/>
                <a:gd name="T92" fmla="*/ 702 w 750"/>
                <a:gd name="T93" fmla="*/ 11 h 174"/>
                <a:gd name="T94" fmla="*/ 735 w 750"/>
                <a:gd name="T95" fmla="*/ 53 h 174"/>
                <a:gd name="T96" fmla="*/ 654 w 750"/>
                <a:gd name="T97" fmla="*/ 6 h 174"/>
                <a:gd name="T98" fmla="*/ 636 w 750"/>
                <a:gd name="T99" fmla="*/ 129 h 174"/>
                <a:gd name="T100" fmla="*/ 636 w 750"/>
                <a:gd name="T101" fmla="*/ 129 h 174"/>
                <a:gd name="T102" fmla="*/ 581 w 750"/>
                <a:gd name="T103" fmla="*/ 109 h 174"/>
                <a:gd name="T104" fmla="*/ 635 w 750"/>
                <a:gd name="T105" fmla="*/ 84 h 174"/>
                <a:gd name="T106" fmla="*/ 671 w 750"/>
                <a:gd name="T107" fmla="*/ 109 h 174"/>
                <a:gd name="T108" fmla="*/ 656 w 750"/>
                <a:gd name="T109" fmla="*/ 154 h 174"/>
                <a:gd name="T110" fmla="*/ 628 w 750"/>
                <a:gd name="T111" fmla="*/ 140 h 174"/>
                <a:gd name="T112" fmla="*/ 633 w 750"/>
                <a:gd name="T113" fmla="*/ 0 h 174"/>
                <a:gd name="T114" fmla="*/ 672 w 750"/>
                <a:gd name="T115" fmla="*/ 49 h 174"/>
                <a:gd name="T116" fmla="*/ 634 w 750"/>
                <a:gd name="T117" fmla="*/ 59 h 174"/>
                <a:gd name="T118" fmla="*/ 588 w 750"/>
                <a:gd name="T119" fmla="*/ 90 h 174"/>
                <a:gd name="T120" fmla="*/ 582 w 750"/>
                <a:gd name="T121" fmla="*/ 37 h 174"/>
                <a:gd name="T122" fmla="*/ 599 w 750"/>
                <a:gd name="T123" fmla="*/ 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174">
                  <a:moveTo>
                    <a:pt x="79" y="50"/>
                  </a:moveTo>
                  <a:lnTo>
                    <a:pt x="50" y="50"/>
                  </a:lnTo>
                  <a:lnTo>
                    <a:pt x="50" y="71"/>
                  </a:lnTo>
                  <a:cubicBezTo>
                    <a:pt x="62" y="78"/>
                    <a:pt x="73" y="87"/>
                    <a:pt x="81" y="97"/>
                  </a:cubicBezTo>
                  <a:lnTo>
                    <a:pt x="72" y="110"/>
                  </a:lnTo>
                  <a:cubicBezTo>
                    <a:pt x="65" y="101"/>
                    <a:pt x="57" y="94"/>
                    <a:pt x="50" y="89"/>
                  </a:cubicBezTo>
                  <a:lnTo>
                    <a:pt x="50" y="171"/>
                  </a:lnTo>
                  <a:lnTo>
                    <a:pt x="35" y="171"/>
                  </a:lnTo>
                  <a:lnTo>
                    <a:pt x="35" y="88"/>
                  </a:lnTo>
                  <a:cubicBezTo>
                    <a:pt x="28" y="103"/>
                    <a:pt x="20" y="115"/>
                    <a:pt x="9" y="125"/>
                  </a:cubicBezTo>
                  <a:lnTo>
                    <a:pt x="0" y="112"/>
                  </a:lnTo>
                  <a:cubicBezTo>
                    <a:pt x="18" y="92"/>
                    <a:pt x="30" y="72"/>
                    <a:pt x="35" y="50"/>
                  </a:cubicBezTo>
                  <a:lnTo>
                    <a:pt x="4" y="50"/>
                  </a:lnTo>
                  <a:lnTo>
                    <a:pt x="4" y="35"/>
                  </a:lnTo>
                  <a:lnTo>
                    <a:pt x="35" y="35"/>
                  </a:lnTo>
                  <a:lnTo>
                    <a:pt x="35" y="2"/>
                  </a:lnTo>
                  <a:lnTo>
                    <a:pt x="49" y="2"/>
                  </a:lnTo>
                  <a:cubicBezTo>
                    <a:pt x="53" y="2"/>
                    <a:pt x="53" y="4"/>
                    <a:pt x="50" y="6"/>
                  </a:cubicBezTo>
                  <a:lnTo>
                    <a:pt x="50" y="35"/>
                  </a:lnTo>
                  <a:lnTo>
                    <a:pt x="79" y="35"/>
                  </a:lnTo>
                  <a:lnTo>
                    <a:pt x="79" y="50"/>
                  </a:lnTo>
                  <a:close/>
                  <a:moveTo>
                    <a:pt x="86" y="15"/>
                  </a:moveTo>
                  <a:lnTo>
                    <a:pt x="164" y="15"/>
                  </a:lnTo>
                  <a:lnTo>
                    <a:pt x="164" y="167"/>
                  </a:lnTo>
                  <a:lnTo>
                    <a:pt x="149" y="167"/>
                  </a:lnTo>
                  <a:lnTo>
                    <a:pt x="149" y="161"/>
                  </a:lnTo>
                  <a:lnTo>
                    <a:pt x="101" y="161"/>
                  </a:lnTo>
                  <a:lnTo>
                    <a:pt x="101" y="172"/>
                  </a:lnTo>
                  <a:lnTo>
                    <a:pt x="86" y="172"/>
                  </a:lnTo>
                  <a:lnTo>
                    <a:pt x="86" y="15"/>
                  </a:lnTo>
                  <a:close/>
                  <a:moveTo>
                    <a:pt x="101" y="29"/>
                  </a:moveTo>
                  <a:lnTo>
                    <a:pt x="101" y="58"/>
                  </a:lnTo>
                  <a:lnTo>
                    <a:pt x="149" y="58"/>
                  </a:lnTo>
                  <a:lnTo>
                    <a:pt x="149" y="29"/>
                  </a:lnTo>
                  <a:lnTo>
                    <a:pt x="101" y="29"/>
                  </a:lnTo>
                  <a:close/>
                  <a:moveTo>
                    <a:pt x="101" y="72"/>
                  </a:moveTo>
                  <a:lnTo>
                    <a:pt x="101" y="101"/>
                  </a:lnTo>
                  <a:lnTo>
                    <a:pt x="149" y="101"/>
                  </a:lnTo>
                  <a:lnTo>
                    <a:pt x="149" y="72"/>
                  </a:lnTo>
                  <a:lnTo>
                    <a:pt x="101" y="72"/>
                  </a:lnTo>
                  <a:close/>
                  <a:moveTo>
                    <a:pt x="101" y="146"/>
                  </a:moveTo>
                  <a:lnTo>
                    <a:pt x="149" y="146"/>
                  </a:lnTo>
                  <a:lnTo>
                    <a:pt x="149" y="116"/>
                  </a:lnTo>
                  <a:lnTo>
                    <a:pt x="101" y="116"/>
                  </a:lnTo>
                  <a:lnTo>
                    <a:pt x="101" y="146"/>
                  </a:lnTo>
                  <a:close/>
                  <a:moveTo>
                    <a:pt x="272" y="99"/>
                  </a:moveTo>
                  <a:lnTo>
                    <a:pt x="233" y="99"/>
                  </a:lnTo>
                  <a:lnTo>
                    <a:pt x="233" y="87"/>
                  </a:lnTo>
                  <a:lnTo>
                    <a:pt x="252" y="87"/>
                  </a:lnTo>
                  <a:cubicBezTo>
                    <a:pt x="250" y="84"/>
                    <a:pt x="248" y="80"/>
                    <a:pt x="244" y="76"/>
                  </a:cubicBezTo>
                  <a:lnTo>
                    <a:pt x="258" y="71"/>
                  </a:lnTo>
                  <a:cubicBezTo>
                    <a:pt x="261" y="75"/>
                    <a:pt x="264" y="81"/>
                    <a:pt x="267" y="87"/>
                  </a:cubicBezTo>
                  <a:lnTo>
                    <a:pt x="291" y="87"/>
                  </a:lnTo>
                  <a:lnTo>
                    <a:pt x="297" y="71"/>
                  </a:lnTo>
                  <a:lnTo>
                    <a:pt x="309" y="74"/>
                  </a:lnTo>
                  <a:cubicBezTo>
                    <a:pt x="312" y="76"/>
                    <a:pt x="312" y="78"/>
                    <a:pt x="309" y="80"/>
                  </a:cubicBezTo>
                  <a:lnTo>
                    <a:pt x="305" y="87"/>
                  </a:lnTo>
                  <a:lnTo>
                    <a:pt x="327" y="87"/>
                  </a:lnTo>
                  <a:lnTo>
                    <a:pt x="327" y="99"/>
                  </a:lnTo>
                  <a:lnTo>
                    <a:pt x="285" y="99"/>
                  </a:lnTo>
                  <a:lnTo>
                    <a:pt x="285" y="115"/>
                  </a:lnTo>
                  <a:lnTo>
                    <a:pt x="332" y="115"/>
                  </a:lnTo>
                  <a:lnTo>
                    <a:pt x="332" y="127"/>
                  </a:lnTo>
                  <a:lnTo>
                    <a:pt x="284" y="127"/>
                  </a:lnTo>
                  <a:lnTo>
                    <a:pt x="283" y="131"/>
                  </a:lnTo>
                  <a:cubicBezTo>
                    <a:pt x="297" y="135"/>
                    <a:pt x="311" y="141"/>
                    <a:pt x="326" y="149"/>
                  </a:cubicBezTo>
                  <a:lnTo>
                    <a:pt x="316" y="163"/>
                  </a:lnTo>
                  <a:cubicBezTo>
                    <a:pt x="302" y="154"/>
                    <a:pt x="290" y="147"/>
                    <a:pt x="280" y="143"/>
                  </a:cubicBezTo>
                  <a:cubicBezTo>
                    <a:pt x="274" y="154"/>
                    <a:pt x="260" y="163"/>
                    <a:pt x="237" y="170"/>
                  </a:cubicBezTo>
                  <a:lnTo>
                    <a:pt x="230" y="155"/>
                  </a:lnTo>
                  <a:cubicBezTo>
                    <a:pt x="255" y="149"/>
                    <a:pt x="269" y="140"/>
                    <a:pt x="270" y="127"/>
                  </a:cubicBezTo>
                  <a:lnTo>
                    <a:pt x="228" y="127"/>
                  </a:lnTo>
                  <a:lnTo>
                    <a:pt x="228" y="115"/>
                  </a:lnTo>
                  <a:lnTo>
                    <a:pt x="272" y="115"/>
                  </a:lnTo>
                  <a:lnTo>
                    <a:pt x="272" y="99"/>
                  </a:lnTo>
                  <a:close/>
                  <a:moveTo>
                    <a:pt x="357" y="159"/>
                  </a:moveTo>
                  <a:cubicBezTo>
                    <a:pt x="357" y="167"/>
                    <a:pt x="353" y="171"/>
                    <a:pt x="345" y="171"/>
                  </a:cubicBezTo>
                  <a:lnTo>
                    <a:pt x="333" y="171"/>
                  </a:lnTo>
                  <a:lnTo>
                    <a:pt x="331" y="157"/>
                  </a:lnTo>
                  <a:lnTo>
                    <a:pt x="339" y="157"/>
                  </a:lnTo>
                  <a:cubicBezTo>
                    <a:pt x="341" y="157"/>
                    <a:pt x="342" y="156"/>
                    <a:pt x="342" y="154"/>
                  </a:cubicBezTo>
                  <a:lnTo>
                    <a:pt x="342" y="68"/>
                  </a:lnTo>
                  <a:lnTo>
                    <a:pt x="316" y="68"/>
                  </a:lnTo>
                  <a:lnTo>
                    <a:pt x="290" y="68"/>
                  </a:lnTo>
                  <a:lnTo>
                    <a:pt x="290" y="5"/>
                  </a:lnTo>
                  <a:lnTo>
                    <a:pt x="357" y="5"/>
                  </a:lnTo>
                  <a:lnTo>
                    <a:pt x="357" y="159"/>
                  </a:lnTo>
                  <a:close/>
                  <a:moveTo>
                    <a:pt x="255" y="56"/>
                  </a:moveTo>
                  <a:lnTo>
                    <a:pt x="255" y="43"/>
                  </a:lnTo>
                  <a:lnTo>
                    <a:pt x="216" y="43"/>
                  </a:lnTo>
                  <a:lnTo>
                    <a:pt x="216" y="56"/>
                  </a:lnTo>
                  <a:lnTo>
                    <a:pt x="255" y="56"/>
                  </a:lnTo>
                  <a:close/>
                  <a:moveTo>
                    <a:pt x="216" y="17"/>
                  </a:moveTo>
                  <a:lnTo>
                    <a:pt x="216" y="31"/>
                  </a:lnTo>
                  <a:lnTo>
                    <a:pt x="255" y="31"/>
                  </a:lnTo>
                  <a:lnTo>
                    <a:pt x="255" y="17"/>
                  </a:lnTo>
                  <a:lnTo>
                    <a:pt x="216" y="17"/>
                  </a:lnTo>
                  <a:close/>
                  <a:moveTo>
                    <a:pt x="216" y="173"/>
                  </a:moveTo>
                  <a:lnTo>
                    <a:pt x="201" y="173"/>
                  </a:lnTo>
                  <a:lnTo>
                    <a:pt x="201" y="5"/>
                  </a:lnTo>
                  <a:lnTo>
                    <a:pt x="270" y="5"/>
                  </a:lnTo>
                  <a:lnTo>
                    <a:pt x="270" y="68"/>
                  </a:lnTo>
                  <a:lnTo>
                    <a:pt x="216" y="68"/>
                  </a:lnTo>
                  <a:lnTo>
                    <a:pt x="216" y="173"/>
                  </a:lnTo>
                  <a:close/>
                  <a:moveTo>
                    <a:pt x="342" y="56"/>
                  </a:moveTo>
                  <a:lnTo>
                    <a:pt x="342" y="43"/>
                  </a:lnTo>
                  <a:lnTo>
                    <a:pt x="305" y="43"/>
                  </a:lnTo>
                  <a:lnTo>
                    <a:pt x="305" y="56"/>
                  </a:lnTo>
                  <a:lnTo>
                    <a:pt x="342" y="56"/>
                  </a:lnTo>
                  <a:close/>
                  <a:moveTo>
                    <a:pt x="342" y="31"/>
                  </a:moveTo>
                  <a:lnTo>
                    <a:pt x="342" y="17"/>
                  </a:lnTo>
                  <a:lnTo>
                    <a:pt x="305" y="17"/>
                  </a:lnTo>
                  <a:lnTo>
                    <a:pt x="305" y="31"/>
                  </a:lnTo>
                  <a:lnTo>
                    <a:pt x="342" y="31"/>
                  </a:lnTo>
                  <a:close/>
                  <a:moveTo>
                    <a:pt x="437" y="17"/>
                  </a:moveTo>
                  <a:cubicBezTo>
                    <a:pt x="476" y="15"/>
                    <a:pt x="509" y="11"/>
                    <a:pt x="534" y="6"/>
                  </a:cubicBezTo>
                  <a:lnTo>
                    <a:pt x="545" y="21"/>
                  </a:lnTo>
                  <a:cubicBezTo>
                    <a:pt x="546" y="24"/>
                    <a:pt x="544" y="24"/>
                    <a:pt x="539" y="22"/>
                  </a:cubicBezTo>
                  <a:cubicBezTo>
                    <a:pt x="523" y="24"/>
                    <a:pt x="508" y="26"/>
                    <a:pt x="492" y="27"/>
                  </a:cubicBezTo>
                  <a:lnTo>
                    <a:pt x="501" y="34"/>
                  </a:lnTo>
                  <a:cubicBezTo>
                    <a:pt x="502" y="36"/>
                    <a:pt x="501" y="37"/>
                    <a:pt x="498" y="36"/>
                  </a:cubicBezTo>
                  <a:cubicBezTo>
                    <a:pt x="488" y="48"/>
                    <a:pt x="480" y="57"/>
                    <a:pt x="474" y="64"/>
                  </a:cubicBezTo>
                  <a:cubicBezTo>
                    <a:pt x="478" y="67"/>
                    <a:pt x="481" y="71"/>
                    <a:pt x="485" y="74"/>
                  </a:cubicBezTo>
                  <a:cubicBezTo>
                    <a:pt x="494" y="66"/>
                    <a:pt x="504" y="55"/>
                    <a:pt x="515" y="41"/>
                  </a:cubicBezTo>
                  <a:lnTo>
                    <a:pt x="530" y="52"/>
                  </a:lnTo>
                  <a:cubicBezTo>
                    <a:pt x="531" y="54"/>
                    <a:pt x="530" y="55"/>
                    <a:pt x="526" y="54"/>
                  </a:cubicBezTo>
                  <a:cubicBezTo>
                    <a:pt x="512" y="68"/>
                    <a:pt x="498" y="81"/>
                    <a:pt x="483" y="94"/>
                  </a:cubicBezTo>
                  <a:lnTo>
                    <a:pt x="526" y="92"/>
                  </a:lnTo>
                  <a:lnTo>
                    <a:pt x="514" y="81"/>
                  </a:lnTo>
                  <a:lnTo>
                    <a:pt x="525" y="73"/>
                  </a:lnTo>
                  <a:cubicBezTo>
                    <a:pt x="536" y="81"/>
                    <a:pt x="547" y="91"/>
                    <a:pt x="557" y="104"/>
                  </a:cubicBezTo>
                  <a:lnTo>
                    <a:pt x="543" y="114"/>
                  </a:lnTo>
                  <a:lnTo>
                    <a:pt x="536" y="104"/>
                  </a:lnTo>
                  <a:lnTo>
                    <a:pt x="501" y="107"/>
                  </a:lnTo>
                  <a:lnTo>
                    <a:pt x="501" y="172"/>
                  </a:lnTo>
                  <a:lnTo>
                    <a:pt x="486" y="172"/>
                  </a:lnTo>
                  <a:lnTo>
                    <a:pt x="486" y="109"/>
                  </a:lnTo>
                  <a:lnTo>
                    <a:pt x="442" y="111"/>
                  </a:lnTo>
                  <a:cubicBezTo>
                    <a:pt x="442" y="115"/>
                    <a:pt x="440" y="115"/>
                    <a:pt x="438" y="113"/>
                  </a:cubicBezTo>
                  <a:lnTo>
                    <a:pt x="433" y="94"/>
                  </a:lnTo>
                  <a:lnTo>
                    <a:pt x="465" y="94"/>
                  </a:lnTo>
                  <a:lnTo>
                    <a:pt x="474" y="84"/>
                  </a:lnTo>
                  <a:cubicBezTo>
                    <a:pt x="465" y="76"/>
                    <a:pt x="456" y="68"/>
                    <a:pt x="446" y="62"/>
                  </a:cubicBezTo>
                  <a:lnTo>
                    <a:pt x="455" y="50"/>
                  </a:lnTo>
                  <a:lnTo>
                    <a:pt x="463" y="56"/>
                  </a:lnTo>
                  <a:cubicBezTo>
                    <a:pt x="470" y="48"/>
                    <a:pt x="477" y="39"/>
                    <a:pt x="484" y="28"/>
                  </a:cubicBezTo>
                  <a:cubicBezTo>
                    <a:pt x="470" y="29"/>
                    <a:pt x="455" y="30"/>
                    <a:pt x="441" y="30"/>
                  </a:cubicBezTo>
                  <a:lnTo>
                    <a:pt x="437" y="17"/>
                  </a:lnTo>
                  <a:close/>
                  <a:moveTo>
                    <a:pt x="422" y="171"/>
                  </a:moveTo>
                  <a:lnTo>
                    <a:pt x="407" y="171"/>
                  </a:lnTo>
                  <a:lnTo>
                    <a:pt x="407" y="79"/>
                  </a:lnTo>
                  <a:cubicBezTo>
                    <a:pt x="403" y="84"/>
                    <a:pt x="399" y="89"/>
                    <a:pt x="395" y="94"/>
                  </a:cubicBezTo>
                  <a:lnTo>
                    <a:pt x="383" y="82"/>
                  </a:lnTo>
                  <a:cubicBezTo>
                    <a:pt x="401" y="63"/>
                    <a:pt x="412" y="37"/>
                    <a:pt x="417" y="2"/>
                  </a:cubicBezTo>
                  <a:lnTo>
                    <a:pt x="436" y="8"/>
                  </a:lnTo>
                  <a:cubicBezTo>
                    <a:pt x="438" y="10"/>
                    <a:pt x="437" y="11"/>
                    <a:pt x="434" y="11"/>
                  </a:cubicBezTo>
                  <a:cubicBezTo>
                    <a:pt x="428" y="31"/>
                    <a:pt x="424" y="45"/>
                    <a:pt x="422" y="51"/>
                  </a:cubicBezTo>
                  <a:lnTo>
                    <a:pt x="423" y="52"/>
                  </a:lnTo>
                  <a:cubicBezTo>
                    <a:pt x="425" y="53"/>
                    <a:pt x="425" y="55"/>
                    <a:pt x="422" y="56"/>
                  </a:cubicBezTo>
                  <a:lnTo>
                    <a:pt x="422" y="171"/>
                  </a:lnTo>
                  <a:close/>
                  <a:moveTo>
                    <a:pt x="444" y="165"/>
                  </a:moveTo>
                  <a:lnTo>
                    <a:pt x="431" y="154"/>
                  </a:lnTo>
                  <a:cubicBezTo>
                    <a:pt x="443" y="144"/>
                    <a:pt x="453" y="132"/>
                    <a:pt x="459" y="118"/>
                  </a:cubicBezTo>
                  <a:lnTo>
                    <a:pt x="474" y="126"/>
                  </a:lnTo>
                  <a:cubicBezTo>
                    <a:pt x="477" y="127"/>
                    <a:pt x="476" y="129"/>
                    <a:pt x="471" y="131"/>
                  </a:cubicBezTo>
                  <a:cubicBezTo>
                    <a:pt x="464" y="143"/>
                    <a:pt x="455" y="154"/>
                    <a:pt x="444" y="165"/>
                  </a:cubicBezTo>
                  <a:close/>
                  <a:moveTo>
                    <a:pt x="523" y="117"/>
                  </a:moveTo>
                  <a:cubicBezTo>
                    <a:pt x="532" y="131"/>
                    <a:pt x="543" y="142"/>
                    <a:pt x="556" y="152"/>
                  </a:cubicBezTo>
                  <a:lnTo>
                    <a:pt x="544" y="165"/>
                  </a:lnTo>
                  <a:cubicBezTo>
                    <a:pt x="529" y="153"/>
                    <a:pt x="517" y="140"/>
                    <a:pt x="510" y="127"/>
                  </a:cubicBezTo>
                  <a:lnTo>
                    <a:pt x="523" y="117"/>
                  </a:lnTo>
                  <a:close/>
                  <a:moveTo>
                    <a:pt x="720" y="53"/>
                  </a:moveTo>
                  <a:lnTo>
                    <a:pt x="694" y="53"/>
                  </a:lnTo>
                  <a:cubicBezTo>
                    <a:pt x="696" y="80"/>
                    <a:pt x="700" y="101"/>
                    <a:pt x="707" y="114"/>
                  </a:cubicBezTo>
                  <a:cubicBezTo>
                    <a:pt x="714" y="101"/>
                    <a:pt x="718" y="80"/>
                    <a:pt x="720" y="53"/>
                  </a:cubicBezTo>
                  <a:close/>
                  <a:moveTo>
                    <a:pt x="717" y="128"/>
                  </a:moveTo>
                  <a:cubicBezTo>
                    <a:pt x="725" y="138"/>
                    <a:pt x="736" y="146"/>
                    <a:pt x="750" y="154"/>
                  </a:cubicBezTo>
                  <a:lnTo>
                    <a:pt x="741" y="170"/>
                  </a:lnTo>
                  <a:cubicBezTo>
                    <a:pt x="725" y="160"/>
                    <a:pt x="713" y="150"/>
                    <a:pt x="707" y="140"/>
                  </a:cubicBezTo>
                  <a:cubicBezTo>
                    <a:pt x="695" y="153"/>
                    <a:pt x="678" y="165"/>
                    <a:pt x="654" y="174"/>
                  </a:cubicBezTo>
                  <a:lnTo>
                    <a:pt x="646" y="159"/>
                  </a:lnTo>
                  <a:cubicBezTo>
                    <a:pt x="672" y="149"/>
                    <a:pt x="689" y="138"/>
                    <a:pt x="698" y="127"/>
                  </a:cubicBezTo>
                  <a:cubicBezTo>
                    <a:pt x="689" y="110"/>
                    <a:pt x="685" y="94"/>
                    <a:pt x="684" y="77"/>
                  </a:cubicBezTo>
                  <a:cubicBezTo>
                    <a:pt x="681" y="85"/>
                    <a:pt x="678" y="91"/>
                    <a:pt x="675" y="95"/>
                  </a:cubicBezTo>
                  <a:lnTo>
                    <a:pt x="662" y="85"/>
                  </a:lnTo>
                  <a:cubicBezTo>
                    <a:pt x="677" y="63"/>
                    <a:pt x="686" y="36"/>
                    <a:pt x="689" y="3"/>
                  </a:cubicBezTo>
                  <a:lnTo>
                    <a:pt x="705" y="7"/>
                  </a:lnTo>
                  <a:cubicBezTo>
                    <a:pt x="708" y="9"/>
                    <a:pt x="707" y="10"/>
                    <a:pt x="702" y="11"/>
                  </a:cubicBezTo>
                  <a:cubicBezTo>
                    <a:pt x="701" y="20"/>
                    <a:pt x="699" y="29"/>
                    <a:pt x="696" y="38"/>
                  </a:cubicBezTo>
                  <a:lnTo>
                    <a:pt x="747" y="38"/>
                  </a:lnTo>
                  <a:lnTo>
                    <a:pt x="747" y="53"/>
                  </a:lnTo>
                  <a:lnTo>
                    <a:pt x="735" y="53"/>
                  </a:lnTo>
                  <a:cubicBezTo>
                    <a:pt x="734" y="84"/>
                    <a:pt x="728" y="109"/>
                    <a:pt x="717" y="128"/>
                  </a:cubicBezTo>
                  <a:close/>
                  <a:moveTo>
                    <a:pt x="654" y="35"/>
                  </a:moveTo>
                  <a:lnTo>
                    <a:pt x="642" y="29"/>
                  </a:lnTo>
                  <a:cubicBezTo>
                    <a:pt x="646" y="22"/>
                    <a:pt x="650" y="15"/>
                    <a:pt x="654" y="6"/>
                  </a:cubicBezTo>
                  <a:lnTo>
                    <a:pt x="667" y="13"/>
                  </a:lnTo>
                  <a:cubicBezTo>
                    <a:pt x="669" y="15"/>
                    <a:pt x="668" y="16"/>
                    <a:pt x="665" y="17"/>
                  </a:cubicBezTo>
                  <a:cubicBezTo>
                    <a:pt x="662" y="24"/>
                    <a:pt x="658" y="30"/>
                    <a:pt x="654" y="35"/>
                  </a:cubicBezTo>
                  <a:close/>
                  <a:moveTo>
                    <a:pt x="636" y="129"/>
                  </a:moveTo>
                  <a:cubicBezTo>
                    <a:pt x="640" y="125"/>
                    <a:pt x="643" y="118"/>
                    <a:pt x="645" y="109"/>
                  </a:cubicBezTo>
                  <a:lnTo>
                    <a:pt x="624" y="109"/>
                  </a:lnTo>
                  <a:cubicBezTo>
                    <a:pt x="622" y="113"/>
                    <a:pt x="619" y="118"/>
                    <a:pt x="617" y="122"/>
                  </a:cubicBezTo>
                  <a:cubicBezTo>
                    <a:pt x="624" y="124"/>
                    <a:pt x="630" y="127"/>
                    <a:pt x="636" y="129"/>
                  </a:cubicBezTo>
                  <a:close/>
                  <a:moveTo>
                    <a:pt x="606" y="141"/>
                  </a:moveTo>
                  <a:lnTo>
                    <a:pt x="594" y="134"/>
                  </a:lnTo>
                  <a:cubicBezTo>
                    <a:pt x="599" y="127"/>
                    <a:pt x="604" y="118"/>
                    <a:pt x="609" y="109"/>
                  </a:cubicBezTo>
                  <a:lnTo>
                    <a:pt x="581" y="109"/>
                  </a:lnTo>
                  <a:lnTo>
                    <a:pt x="581" y="97"/>
                  </a:lnTo>
                  <a:lnTo>
                    <a:pt x="614" y="97"/>
                  </a:lnTo>
                  <a:cubicBezTo>
                    <a:pt x="617" y="90"/>
                    <a:pt x="619" y="85"/>
                    <a:pt x="621" y="80"/>
                  </a:cubicBezTo>
                  <a:lnTo>
                    <a:pt x="635" y="84"/>
                  </a:lnTo>
                  <a:cubicBezTo>
                    <a:pt x="637" y="86"/>
                    <a:pt x="636" y="87"/>
                    <a:pt x="633" y="88"/>
                  </a:cubicBezTo>
                  <a:lnTo>
                    <a:pt x="628" y="97"/>
                  </a:lnTo>
                  <a:lnTo>
                    <a:pt x="671" y="97"/>
                  </a:lnTo>
                  <a:lnTo>
                    <a:pt x="671" y="109"/>
                  </a:lnTo>
                  <a:lnTo>
                    <a:pt x="660" y="109"/>
                  </a:lnTo>
                  <a:cubicBezTo>
                    <a:pt x="657" y="119"/>
                    <a:pt x="653" y="127"/>
                    <a:pt x="648" y="134"/>
                  </a:cubicBezTo>
                  <a:cubicBezTo>
                    <a:pt x="653" y="136"/>
                    <a:pt x="658" y="139"/>
                    <a:pt x="663" y="142"/>
                  </a:cubicBezTo>
                  <a:lnTo>
                    <a:pt x="656" y="154"/>
                  </a:lnTo>
                  <a:cubicBezTo>
                    <a:pt x="650" y="150"/>
                    <a:pt x="645" y="148"/>
                    <a:pt x="641" y="146"/>
                  </a:cubicBezTo>
                  <a:cubicBezTo>
                    <a:pt x="628" y="159"/>
                    <a:pt x="610" y="167"/>
                    <a:pt x="588" y="170"/>
                  </a:cubicBezTo>
                  <a:lnTo>
                    <a:pt x="583" y="156"/>
                  </a:lnTo>
                  <a:cubicBezTo>
                    <a:pt x="603" y="154"/>
                    <a:pt x="618" y="149"/>
                    <a:pt x="628" y="140"/>
                  </a:cubicBezTo>
                  <a:cubicBezTo>
                    <a:pt x="623" y="137"/>
                    <a:pt x="617" y="135"/>
                    <a:pt x="612" y="133"/>
                  </a:cubicBezTo>
                  <a:lnTo>
                    <a:pt x="606" y="141"/>
                  </a:lnTo>
                  <a:close/>
                  <a:moveTo>
                    <a:pt x="621" y="0"/>
                  </a:moveTo>
                  <a:lnTo>
                    <a:pt x="633" y="0"/>
                  </a:lnTo>
                  <a:cubicBezTo>
                    <a:pt x="637" y="1"/>
                    <a:pt x="638" y="2"/>
                    <a:pt x="634" y="5"/>
                  </a:cubicBezTo>
                  <a:lnTo>
                    <a:pt x="634" y="37"/>
                  </a:lnTo>
                  <a:lnTo>
                    <a:pt x="672" y="37"/>
                  </a:lnTo>
                  <a:lnTo>
                    <a:pt x="672" y="49"/>
                  </a:lnTo>
                  <a:lnTo>
                    <a:pt x="641" y="49"/>
                  </a:lnTo>
                  <a:cubicBezTo>
                    <a:pt x="646" y="55"/>
                    <a:pt x="655" y="62"/>
                    <a:pt x="666" y="68"/>
                  </a:cubicBezTo>
                  <a:lnTo>
                    <a:pt x="658" y="80"/>
                  </a:lnTo>
                  <a:cubicBezTo>
                    <a:pt x="650" y="75"/>
                    <a:pt x="642" y="68"/>
                    <a:pt x="634" y="59"/>
                  </a:cubicBezTo>
                  <a:lnTo>
                    <a:pt x="634" y="77"/>
                  </a:lnTo>
                  <a:lnTo>
                    <a:pt x="621" y="77"/>
                  </a:lnTo>
                  <a:lnTo>
                    <a:pt x="621" y="63"/>
                  </a:lnTo>
                  <a:cubicBezTo>
                    <a:pt x="613" y="73"/>
                    <a:pt x="602" y="82"/>
                    <a:pt x="588" y="90"/>
                  </a:cubicBezTo>
                  <a:lnTo>
                    <a:pt x="579" y="78"/>
                  </a:lnTo>
                  <a:cubicBezTo>
                    <a:pt x="594" y="70"/>
                    <a:pt x="607" y="60"/>
                    <a:pt x="617" y="49"/>
                  </a:cubicBezTo>
                  <a:lnTo>
                    <a:pt x="582" y="49"/>
                  </a:lnTo>
                  <a:lnTo>
                    <a:pt x="582" y="37"/>
                  </a:lnTo>
                  <a:lnTo>
                    <a:pt x="621" y="37"/>
                  </a:lnTo>
                  <a:lnTo>
                    <a:pt x="621" y="0"/>
                  </a:lnTo>
                  <a:close/>
                  <a:moveTo>
                    <a:pt x="587" y="15"/>
                  </a:moveTo>
                  <a:lnTo>
                    <a:pt x="599" y="8"/>
                  </a:lnTo>
                  <a:cubicBezTo>
                    <a:pt x="605" y="14"/>
                    <a:pt x="609" y="20"/>
                    <a:pt x="612" y="26"/>
                  </a:cubicBezTo>
                  <a:lnTo>
                    <a:pt x="600" y="35"/>
                  </a:lnTo>
                  <a:cubicBezTo>
                    <a:pt x="597" y="27"/>
                    <a:pt x="592" y="21"/>
                    <a:pt x="587" y="1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70" name="Line 266"/>
            <p:cNvCxnSpPr/>
            <p:nvPr/>
          </p:nvCxnSpPr>
          <p:spPr bwMode="auto">
            <a:xfrm>
              <a:off x="2791460" y="275590"/>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1" name="Freeform 267"/>
            <p:cNvSpPr>
              <a:spLocks noEditPoints="1"/>
            </p:cNvSpPr>
            <p:nvPr/>
          </p:nvSpPr>
          <p:spPr bwMode="auto">
            <a:xfrm>
              <a:off x="2874645" y="324485"/>
              <a:ext cx="444500" cy="103505"/>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2" name="Rectangle 268"/>
            <p:cNvSpPr>
              <a:spLocks noChangeArrowheads="1"/>
            </p:cNvSpPr>
            <p:nvPr/>
          </p:nvSpPr>
          <p:spPr bwMode="auto">
            <a:xfrm>
              <a:off x="47625" y="465455"/>
              <a:ext cx="1486535" cy="5695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73" name="Freeform 269"/>
            <p:cNvSpPr>
              <a:spLocks noEditPoints="1"/>
            </p:cNvSpPr>
            <p:nvPr/>
          </p:nvSpPr>
          <p:spPr bwMode="auto">
            <a:xfrm>
              <a:off x="133350" y="510540"/>
              <a:ext cx="290830" cy="95250"/>
            </a:xfrm>
            <a:custGeom>
              <a:avLst/>
              <a:gdLst>
                <a:gd name="T0" fmla="*/ 137 w 488"/>
                <a:gd name="T1" fmla="*/ 31 h 160"/>
                <a:gd name="T2" fmla="*/ 141 w 488"/>
                <a:gd name="T3" fmla="*/ 21 h 160"/>
                <a:gd name="T4" fmla="*/ 137 w 488"/>
                <a:gd name="T5" fmla="*/ 11 h 160"/>
                <a:gd name="T6" fmla="*/ 128 w 488"/>
                <a:gd name="T7" fmla="*/ 7 h 160"/>
                <a:gd name="T8" fmla="*/ 118 w 488"/>
                <a:gd name="T9" fmla="*/ 11 h 160"/>
                <a:gd name="T10" fmla="*/ 114 w 488"/>
                <a:gd name="T11" fmla="*/ 21 h 160"/>
                <a:gd name="T12" fmla="*/ 118 w 488"/>
                <a:gd name="T13" fmla="*/ 31 h 160"/>
                <a:gd name="T14" fmla="*/ 128 w 488"/>
                <a:gd name="T15" fmla="*/ 34 h 160"/>
                <a:gd name="T16" fmla="*/ 137 w 488"/>
                <a:gd name="T17" fmla="*/ 31 h 160"/>
                <a:gd name="T18" fmla="*/ 113 w 488"/>
                <a:gd name="T19" fmla="*/ 36 h 160"/>
                <a:gd name="T20" fmla="*/ 107 w 488"/>
                <a:gd name="T21" fmla="*/ 21 h 160"/>
                <a:gd name="T22" fmla="*/ 113 w 488"/>
                <a:gd name="T23" fmla="*/ 6 h 160"/>
                <a:gd name="T24" fmla="*/ 128 w 488"/>
                <a:gd name="T25" fmla="*/ 0 h 160"/>
                <a:gd name="T26" fmla="*/ 143 w 488"/>
                <a:gd name="T27" fmla="*/ 6 h 160"/>
                <a:gd name="T28" fmla="*/ 149 w 488"/>
                <a:gd name="T29" fmla="*/ 21 h 160"/>
                <a:gd name="T30" fmla="*/ 143 w 488"/>
                <a:gd name="T31" fmla="*/ 36 h 160"/>
                <a:gd name="T32" fmla="*/ 128 w 488"/>
                <a:gd name="T33" fmla="*/ 42 h 160"/>
                <a:gd name="T34" fmla="*/ 113 w 488"/>
                <a:gd name="T35" fmla="*/ 36 h 160"/>
                <a:gd name="T36" fmla="*/ 164 w 488"/>
                <a:gd name="T37" fmla="*/ 112 h 160"/>
                <a:gd name="T38" fmla="*/ 148 w 488"/>
                <a:gd name="T39" fmla="*/ 127 h 160"/>
                <a:gd name="T40" fmla="*/ 74 w 488"/>
                <a:gd name="T41" fmla="*/ 59 h 160"/>
                <a:gd name="T42" fmla="*/ 65 w 488"/>
                <a:gd name="T43" fmla="*/ 53 h 160"/>
                <a:gd name="T44" fmla="*/ 56 w 488"/>
                <a:gd name="T45" fmla="*/ 59 h 160"/>
                <a:gd name="T46" fmla="*/ 14 w 488"/>
                <a:gd name="T47" fmla="*/ 106 h 160"/>
                <a:gd name="T48" fmla="*/ 0 w 488"/>
                <a:gd name="T49" fmla="*/ 90 h 160"/>
                <a:gd name="T50" fmla="*/ 56 w 488"/>
                <a:gd name="T51" fmla="*/ 36 h 160"/>
                <a:gd name="T52" fmla="*/ 66 w 488"/>
                <a:gd name="T53" fmla="*/ 31 h 160"/>
                <a:gd name="T54" fmla="*/ 77 w 488"/>
                <a:gd name="T55" fmla="*/ 35 h 160"/>
                <a:gd name="T56" fmla="*/ 164 w 488"/>
                <a:gd name="T57" fmla="*/ 112 h 160"/>
                <a:gd name="T58" fmla="*/ 278 w 488"/>
                <a:gd name="T59" fmla="*/ 72 h 160"/>
                <a:gd name="T60" fmla="*/ 230 w 488"/>
                <a:gd name="T61" fmla="*/ 160 h 160"/>
                <a:gd name="T62" fmla="*/ 217 w 488"/>
                <a:gd name="T63" fmla="*/ 146 h 160"/>
                <a:gd name="T64" fmla="*/ 261 w 488"/>
                <a:gd name="T65" fmla="*/ 79 h 160"/>
                <a:gd name="T66" fmla="*/ 261 w 488"/>
                <a:gd name="T67" fmla="*/ 46 h 160"/>
                <a:gd name="T68" fmla="*/ 277 w 488"/>
                <a:gd name="T69" fmla="*/ 46 h 160"/>
                <a:gd name="T70" fmla="*/ 278 w 488"/>
                <a:gd name="T71" fmla="*/ 52 h 160"/>
                <a:gd name="T72" fmla="*/ 278 w 488"/>
                <a:gd name="T73" fmla="*/ 71 h 160"/>
                <a:gd name="T74" fmla="*/ 320 w 488"/>
                <a:gd name="T75" fmla="*/ 31 h 160"/>
                <a:gd name="T76" fmla="*/ 197 w 488"/>
                <a:gd name="T77" fmla="*/ 36 h 160"/>
                <a:gd name="T78" fmla="*/ 196 w 488"/>
                <a:gd name="T79" fmla="*/ 19 h 160"/>
                <a:gd name="T80" fmla="*/ 332 w 488"/>
                <a:gd name="T81" fmla="*/ 15 h 160"/>
                <a:gd name="T82" fmla="*/ 338 w 488"/>
                <a:gd name="T83" fmla="*/ 13 h 160"/>
                <a:gd name="T84" fmla="*/ 349 w 488"/>
                <a:gd name="T85" fmla="*/ 27 h 160"/>
                <a:gd name="T86" fmla="*/ 345 w 488"/>
                <a:gd name="T87" fmla="*/ 29 h 160"/>
                <a:gd name="T88" fmla="*/ 291 w 488"/>
                <a:gd name="T89" fmla="*/ 84 h 160"/>
                <a:gd name="T90" fmla="*/ 278 w 488"/>
                <a:gd name="T91" fmla="*/ 72 h 160"/>
                <a:gd name="T92" fmla="*/ 488 w 488"/>
                <a:gd name="T93" fmla="*/ 148 h 160"/>
                <a:gd name="T94" fmla="*/ 471 w 488"/>
                <a:gd name="T95" fmla="*/ 148 h 160"/>
                <a:gd name="T96" fmla="*/ 471 w 488"/>
                <a:gd name="T97" fmla="*/ 41 h 160"/>
                <a:gd name="T98" fmla="*/ 455 w 488"/>
                <a:gd name="T99" fmla="*/ 53 h 160"/>
                <a:gd name="T100" fmla="*/ 437 w 488"/>
                <a:gd name="T101" fmla="*/ 61 h 160"/>
                <a:gd name="T102" fmla="*/ 437 w 488"/>
                <a:gd name="T103" fmla="*/ 45 h 160"/>
                <a:gd name="T104" fmla="*/ 462 w 488"/>
                <a:gd name="T105" fmla="*/ 29 h 160"/>
                <a:gd name="T106" fmla="*/ 477 w 488"/>
                <a:gd name="T107" fmla="*/ 10 h 160"/>
                <a:gd name="T108" fmla="*/ 488 w 488"/>
                <a:gd name="T109" fmla="*/ 10 h 160"/>
                <a:gd name="T110" fmla="*/ 488 w 488"/>
                <a:gd name="T111"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88" y="148"/>
                  </a:moveTo>
                  <a:lnTo>
                    <a:pt x="471" y="148"/>
                  </a:lnTo>
                  <a:lnTo>
                    <a:pt x="471" y="41"/>
                  </a:lnTo>
                  <a:cubicBezTo>
                    <a:pt x="467" y="45"/>
                    <a:pt x="462" y="49"/>
                    <a:pt x="455" y="53"/>
                  </a:cubicBezTo>
                  <a:cubicBezTo>
                    <a:pt x="449" y="57"/>
                    <a:pt x="443" y="59"/>
                    <a:pt x="437" y="61"/>
                  </a:cubicBezTo>
                  <a:lnTo>
                    <a:pt x="437" y="45"/>
                  </a:lnTo>
                  <a:cubicBezTo>
                    <a:pt x="447" y="40"/>
                    <a:pt x="455" y="35"/>
                    <a:pt x="462" y="29"/>
                  </a:cubicBezTo>
                  <a:cubicBezTo>
                    <a:pt x="469" y="23"/>
                    <a:pt x="474" y="16"/>
                    <a:pt x="477" y="10"/>
                  </a:cubicBezTo>
                  <a:lnTo>
                    <a:pt x="488" y="10"/>
                  </a:lnTo>
                  <a:lnTo>
                    <a:pt x="488" y="14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4" name="Freeform 270"/>
            <p:cNvSpPr>
              <a:spLocks noEditPoints="1"/>
            </p:cNvSpPr>
            <p:nvPr/>
          </p:nvSpPr>
          <p:spPr bwMode="auto">
            <a:xfrm>
              <a:off x="631190" y="509270"/>
              <a:ext cx="782320" cy="99695"/>
            </a:xfrm>
            <a:custGeom>
              <a:avLst/>
              <a:gdLst>
                <a:gd name="T0" fmla="*/ 15 w 1314"/>
                <a:gd name="T1" fmla="*/ 168 h 168"/>
                <a:gd name="T2" fmla="*/ 67 w 1314"/>
                <a:gd name="T3" fmla="*/ 69 h 168"/>
                <a:gd name="T4" fmla="*/ 15 w 1314"/>
                <a:gd name="T5" fmla="*/ 12 h 168"/>
                <a:gd name="T6" fmla="*/ 52 w 1314"/>
                <a:gd name="T7" fmla="*/ 39 h 168"/>
                <a:gd name="T8" fmla="*/ 54 w 1314"/>
                <a:gd name="T9" fmla="*/ 140 h 168"/>
                <a:gd name="T10" fmla="*/ 112 w 1314"/>
                <a:gd name="T11" fmla="*/ 84 h 168"/>
                <a:gd name="T12" fmla="*/ 54 w 1314"/>
                <a:gd name="T13" fmla="*/ 140 h 168"/>
                <a:gd name="T14" fmla="*/ 54 w 1314"/>
                <a:gd name="T15" fmla="*/ 128 h 168"/>
                <a:gd name="T16" fmla="*/ 136 w 1314"/>
                <a:gd name="T17" fmla="*/ 151 h 168"/>
                <a:gd name="T18" fmla="*/ 100 w 1314"/>
                <a:gd name="T19" fmla="*/ 70 h 168"/>
                <a:gd name="T20" fmla="*/ 154 w 1314"/>
                <a:gd name="T21" fmla="*/ 153 h 168"/>
                <a:gd name="T22" fmla="*/ 100 w 1314"/>
                <a:gd name="T23" fmla="*/ 12 h 168"/>
                <a:gd name="T24" fmla="*/ 139 w 1314"/>
                <a:gd name="T25" fmla="*/ 54 h 168"/>
                <a:gd name="T26" fmla="*/ 139 w 1314"/>
                <a:gd name="T27" fmla="*/ 54 h 168"/>
                <a:gd name="T28" fmla="*/ 241 w 1314"/>
                <a:gd name="T29" fmla="*/ 132 h 168"/>
                <a:gd name="T30" fmla="*/ 220 w 1314"/>
                <a:gd name="T31" fmla="*/ 132 h 168"/>
                <a:gd name="T32" fmla="*/ 292 w 1314"/>
                <a:gd name="T33" fmla="*/ 41 h 168"/>
                <a:gd name="T34" fmla="*/ 222 w 1314"/>
                <a:gd name="T35" fmla="*/ 66 h 168"/>
                <a:gd name="T36" fmla="*/ 316 w 1314"/>
                <a:gd name="T37" fmla="*/ 53 h 168"/>
                <a:gd name="T38" fmla="*/ 500 w 1314"/>
                <a:gd name="T39" fmla="*/ 139 h 168"/>
                <a:gd name="T40" fmla="*/ 419 w 1314"/>
                <a:gd name="T41" fmla="*/ 93 h 168"/>
                <a:gd name="T42" fmla="*/ 424 w 1314"/>
                <a:gd name="T43" fmla="*/ 30 h 168"/>
                <a:gd name="T44" fmla="*/ 499 w 1314"/>
                <a:gd name="T45" fmla="*/ 75 h 168"/>
                <a:gd name="T46" fmla="*/ 438 w 1314"/>
                <a:gd name="T47" fmla="*/ 66 h 168"/>
                <a:gd name="T48" fmla="*/ 484 w 1314"/>
                <a:gd name="T49" fmla="*/ 40 h 168"/>
                <a:gd name="T50" fmla="*/ 428 w 1314"/>
                <a:gd name="T51" fmla="*/ 114 h 168"/>
                <a:gd name="T52" fmla="*/ 493 w 1314"/>
                <a:gd name="T53" fmla="*/ 114 h 168"/>
                <a:gd name="T54" fmla="*/ 696 w 1314"/>
                <a:gd name="T55" fmla="*/ 134 h 168"/>
                <a:gd name="T56" fmla="*/ 613 w 1314"/>
                <a:gd name="T57" fmla="*/ 112 h 168"/>
                <a:gd name="T58" fmla="*/ 630 w 1314"/>
                <a:gd name="T59" fmla="*/ 41 h 168"/>
                <a:gd name="T60" fmla="*/ 696 w 1314"/>
                <a:gd name="T61" fmla="*/ 40 h 168"/>
                <a:gd name="T62" fmla="*/ 719 w 1314"/>
                <a:gd name="T63" fmla="*/ 89 h 168"/>
                <a:gd name="T64" fmla="*/ 696 w 1314"/>
                <a:gd name="T65" fmla="*/ 134 h 168"/>
                <a:gd name="T66" fmla="*/ 674 w 1314"/>
                <a:gd name="T67" fmla="*/ 29 h 168"/>
                <a:gd name="T68" fmla="*/ 649 w 1314"/>
                <a:gd name="T69" fmla="*/ 46 h 168"/>
                <a:gd name="T70" fmla="*/ 654 w 1314"/>
                <a:gd name="T71" fmla="*/ 82 h 168"/>
                <a:gd name="T72" fmla="*/ 656 w 1314"/>
                <a:gd name="T73" fmla="*/ 138 h 168"/>
                <a:gd name="T74" fmla="*/ 852 w 1314"/>
                <a:gd name="T75" fmla="*/ 66 h 168"/>
                <a:gd name="T76" fmla="*/ 800 w 1314"/>
                <a:gd name="T77" fmla="*/ 0 h 168"/>
                <a:gd name="T78" fmla="*/ 852 w 1314"/>
                <a:gd name="T79" fmla="*/ 27 h 168"/>
                <a:gd name="T80" fmla="*/ 852 w 1314"/>
                <a:gd name="T81" fmla="*/ 27 h 168"/>
                <a:gd name="T82" fmla="*/ 815 w 1314"/>
                <a:gd name="T83" fmla="*/ 54 h 168"/>
                <a:gd name="T84" fmla="*/ 841 w 1314"/>
                <a:gd name="T85" fmla="*/ 150 h 168"/>
                <a:gd name="T86" fmla="*/ 900 w 1314"/>
                <a:gd name="T87" fmla="*/ 146 h 168"/>
                <a:gd name="T88" fmla="*/ 900 w 1314"/>
                <a:gd name="T89" fmla="*/ 96 h 168"/>
                <a:gd name="T90" fmla="*/ 925 w 1314"/>
                <a:gd name="T91" fmla="*/ 165 h 168"/>
                <a:gd name="T92" fmla="*/ 939 w 1314"/>
                <a:gd name="T93" fmla="*/ 66 h 168"/>
                <a:gd name="T94" fmla="*/ 885 w 1314"/>
                <a:gd name="T95" fmla="*/ 0 h 168"/>
                <a:gd name="T96" fmla="*/ 925 w 1314"/>
                <a:gd name="T97" fmla="*/ 165 h 168"/>
                <a:gd name="T98" fmla="*/ 939 w 1314"/>
                <a:gd name="T99" fmla="*/ 27 h 168"/>
                <a:gd name="T100" fmla="*/ 900 w 1314"/>
                <a:gd name="T101" fmla="*/ 39 h 168"/>
                <a:gd name="T102" fmla="*/ 1045 w 1314"/>
                <a:gd name="T103" fmla="*/ 126 h 168"/>
                <a:gd name="T104" fmla="*/ 1094 w 1314"/>
                <a:gd name="T105" fmla="*/ 93 h 168"/>
                <a:gd name="T106" fmla="*/ 1098 w 1314"/>
                <a:gd name="T107" fmla="*/ 51 h 168"/>
                <a:gd name="T108" fmla="*/ 1041 w 1314"/>
                <a:gd name="T109" fmla="*/ 57 h 168"/>
                <a:gd name="T110" fmla="*/ 1105 w 1314"/>
                <a:gd name="T111" fmla="*/ 27 h 168"/>
                <a:gd name="T112" fmla="*/ 1108 w 1314"/>
                <a:gd name="T113" fmla="*/ 87 h 168"/>
                <a:gd name="T114" fmla="*/ 1032 w 1314"/>
                <a:gd name="T115" fmla="*/ 138 h 168"/>
                <a:gd name="T116" fmla="*/ 1207 w 1314"/>
                <a:gd name="T117" fmla="*/ 117 h 168"/>
                <a:gd name="T118" fmla="*/ 1290 w 1314"/>
                <a:gd name="T119" fmla="*/ 102 h 168"/>
                <a:gd name="T120" fmla="*/ 1290 w 1314"/>
                <a:gd name="T121" fmla="*/ 148 h 168"/>
                <a:gd name="T122" fmla="*/ 1273 w 1314"/>
                <a:gd name="T123" fmla="*/ 3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4"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moveTo>
                    <a:pt x="696" y="134"/>
                  </a:moveTo>
                  <a:cubicBezTo>
                    <a:pt x="690" y="140"/>
                    <a:pt x="684" y="145"/>
                    <a:pt x="678" y="148"/>
                  </a:cubicBezTo>
                  <a:cubicBezTo>
                    <a:pt x="671" y="151"/>
                    <a:pt x="664" y="153"/>
                    <a:pt x="656" y="153"/>
                  </a:cubicBezTo>
                  <a:cubicBezTo>
                    <a:pt x="642" y="153"/>
                    <a:pt x="631" y="148"/>
                    <a:pt x="623" y="138"/>
                  </a:cubicBezTo>
                  <a:cubicBezTo>
                    <a:pt x="616" y="131"/>
                    <a:pt x="613" y="122"/>
                    <a:pt x="613" y="112"/>
                  </a:cubicBezTo>
                  <a:cubicBezTo>
                    <a:pt x="613" y="104"/>
                    <a:pt x="615" y="96"/>
                    <a:pt x="621" y="89"/>
                  </a:cubicBezTo>
                  <a:cubicBezTo>
                    <a:pt x="626" y="83"/>
                    <a:pt x="635" y="77"/>
                    <a:pt x="645" y="71"/>
                  </a:cubicBezTo>
                  <a:cubicBezTo>
                    <a:pt x="639" y="64"/>
                    <a:pt x="635" y="59"/>
                    <a:pt x="633" y="54"/>
                  </a:cubicBezTo>
                  <a:cubicBezTo>
                    <a:pt x="631" y="50"/>
                    <a:pt x="630" y="45"/>
                    <a:pt x="630" y="41"/>
                  </a:cubicBezTo>
                  <a:cubicBezTo>
                    <a:pt x="630" y="33"/>
                    <a:pt x="633" y="26"/>
                    <a:pt x="640" y="20"/>
                  </a:cubicBezTo>
                  <a:cubicBezTo>
                    <a:pt x="646" y="14"/>
                    <a:pt x="654" y="11"/>
                    <a:pt x="664" y="11"/>
                  </a:cubicBezTo>
                  <a:cubicBezTo>
                    <a:pt x="674" y="11"/>
                    <a:pt x="681" y="14"/>
                    <a:pt x="687" y="19"/>
                  </a:cubicBezTo>
                  <a:cubicBezTo>
                    <a:pt x="693" y="25"/>
                    <a:pt x="696" y="32"/>
                    <a:pt x="696" y="40"/>
                  </a:cubicBezTo>
                  <a:cubicBezTo>
                    <a:pt x="696" y="53"/>
                    <a:pt x="687" y="64"/>
                    <a:pt x="670" y="73"/>
                  </a:cubicBezTo>
                  <a:lnTo>
                    <a:pt x="695" y="105"/>
                  </a:lnTo>
                  <a:cubicBezTo>
                    <a:pt x="698" y="99"/>
                    <a:pt x="700" y="93"/>
                    <a:pt x="701" y="86"/>
                  </a:cubicBezTo>
                  <a:lnTo>
                    <a:pt x="719" y="89"/>
                  </a:lnTo>
                  <a:cubicBezTo>
                    <a:pt x="716" y="101"/>
                    <a:pt x="712" y="111"/>
                    <a:pt x="707" y="119"/>
                  </a:cubicBezTo>
                  <a:cubicBezTo>
                    <a:pt x="713" y="128"/>
                    <a:pt x="720" y="135"/>
                    <a:pt x="728" y="140"/>
                  </a:cubicBezTo>
                  <a:lnTo>
                    <a:pt x="717" y="154"/>
                  </a:lnTo>
                  <a:cubicBezTo>
                    <a:pt x="710" y="149"/>
                    <a:pt x="703" y="143"/>
                    <a:pt x="696" y="134"/>
                  </a:cubicBezTo>
                  <a:close/>
                  <a:moveTo>
                    <a:pt x="661" y="63"/>
                  </a:moveTo>
                  <a:cubicBezTo>
                    <a:pt x="669" y="58"/>
                    <a:pt x="674" y="55"/>
                    <a:pt x="676" y="51"/>
                  </a:cubicBezTo>
                  <a:cubicBezTo>
                    <a:pt x="678" y="48"/>
                    <a:pt x="679" y="44"/>
                    <a:pt x="679" y="40"/>
                  </a:cubicBezTo>
                  <a:cubicBezTo>
                    <a:pt x="679" y="36"/>
                    <a:pt x="677" y="32"/>
                    <a:pt x="674" y="29"/>
                  </a:cubicBezTo>
                  <a:cubicBezTo>
                    <a:pt x="671" y="26"/>
                    <a:pt x="668" y="24"/>
                    <a:pt x="663" y="24"/>
                  </a:cubicBezTo>
                  <a:cubicBezTo>
                    <a:pt x="659" y="24"/>
                    <a:pt x="655" y="26"/>
                    <a:pt x="652" y="29"/>
                  </a:cubicBezTo>
                  <a:cubicBezTo>
                    <a:pt x="649" y="32"/>
                    <a:pt x="647" y="36"/>
                    <a:pt x="647" y="40"/>
                  </a:cubicBezTo>
                  <a:cubicBezTo>
                    <a:pt x="647" y="42"/>
                    <a:pt x="648" y="44"/>
                    <a:pt x="649" y="46"/>
                  </a:cubicBezTo>
                  <a:cubicBezTo>
                    <a:pt x="650" y="49"/>
                    <a:pt x="652" y="51"/>
                    <a:pt x="654" y="54"/>
                  </a:cubicBezTo>
                  <a:lnTo>
                    <a:pt x="661" y="63"/>
                  </a:lnTo>
                  <a:close/>
                  <a:moveTo>
                    <a:pt x="685" y="121"/>
                  </a:moveTo>
                  <a:lnTo>
                    <a:pt x="654" y="82"/>
                  </a:lnTo>
                  <a:cubicBezTo>
                    <a:pt x="645" y="88"/>
                    <a:pt x="639" y="93"/>
                    <a:pt x="636" y="98"/>
                  </a:cubicBezTo>
                  <a:cubicBezTo>
                    <a:pt x="633" y="102"/>
                    <a:pt x="631" y="107"/>
                    <a:pt x="631" y="111"/>
                  </a:cubicBezTo>
                  <a:cubicBezTo>
                    <a:pt x="631" y="117"/>
                    <a:pt x="633" y="123"/>
                    <a:pt x="638" y="129"/>
                  </a:cubicBezTo>
                  <a:cubicBezTo>
                    <a:pt x="642" y="135"/>
                    <a:pt x="648" y="138"/>
                    <a:pt x="656" y="138"/>
                  </a:cubicBezTo>
                  <a:cubicBezTo>
                    <a:pt x="661" y="138"/>
                    <a:pt x="667" y="136"/>
                    <a:pt x="672" y="133"/>
                  </a:cubicBezTo>
                  <a:cubicBezTo>
                    <a:pt x="678" y="130"/>
                    <a:pt x="682" y="126"/>
                    <a:pt x="685" y="121"/>
                  </a:cubicBezTo>
                  <a:close/>
                  <a:moveTo>
                    <a:pt x="852" y="69"/>
                  </a:moveTo>
                  <a:lnTo>
                    <a:pt x="852" y="66"/>
                  </a:lnTo>
                  <a:lnTo>
                    <a:pt x="815" y="66"/>
                  </a:lnTo>
                  <a:lnTo>
                    <a:pt x="815" y="168"/>
                  </a:lnTo>
                  <a:lnTo>
                    <a:pt x="800" y="168"/>
                  </a:lnTo>
                  <a:lnTo>
                    <a:pt x="800" y="0"/>
                  </a:lnTo>
                  <a:lnTo>
                    <a:pt x="867" y="0"/>
                  </a:lnTo>
                  <a:lnTo>
                    <a:pt x="867" y="69"/>
                  </a:lnTo>
                  <a:lnTo>
                    <a:pt x="852" y="69"/>
                  </a:lnTo>
                  <a:close/>
                  <a:moveTo>
                    <a:pt x="852" y="27"/>
                  </a:moveTo>
                  <a:lnTo>
                    <a:pt x="852" y="12"/>
                  </a:lnTo>
                  <a:lnTo>
                    <a:pt x="815" y="12"/>
                  </a:lnTo>
                  <a:lnTo>
                    <a:pt x="815" y="27"/>
                  </a:lnTo>
                  <a:lnTo>
                    <a:pt x="852" y="27"/>
                  </a:lnTo>
                  <a:close/>
                  <a:moveTo>
                    <a:pt x="852" y="54"/>
                  </a:moveTo>
                  <a:lnTo>
                    <a:pt x="852" y="39"/>
                  </a:lnTo>
                  <a:lnTo>
                    <a:pt x="815" y="39"/>
                  </a:lnTo>
                  <a:lnTo>
                    <a:pt x="815" y="54"/>
                  </a:lnTo>
                  <a:lnTo>
                    <a:pt x="852" y="54"/>
                  </a:lnTo>
                  <a:close/>
                  <a:moveTo>
                    <a:pt x="854" y="140"/>
                  </a:moveTo>
                  <a:lnTo>
                    <a:pt x="854" y="150"/>
                  </a:lnTo>
                  <a:lnTo>
                    <a:pt x="841" y="150"/>
                  </a:lnTo>
                  <a:lnTo>
                    <a:pt x="841" y="84"/>
                  </a:lnTo>
                  <a:lnTo>
                    <a:pt x="912" y="84"/>
                  </a:lnTo>
                  <a:lnTo>
                    <a:pt x="912" y="146"/>
                  </a:lnTo>
                  <a:lnTo>
                    <a:pt x="900" y="146"/>
                  </a:lnTo>
                  <a:lnTo>
                    <a:pt x="900" y="140"/>
                  </a:lnTo>
                  <a:lnTo>
                    <a:pt x="854" y="140"/>
                  </a:lnTo>
                  <a:close/>
                  <a:moveTo>
                    <a:pt x="900" y="128"/>
                  </a:moveTo>
                  <a:lnTo>
                    <a:pt x="900" y="96"/>
                  </a:lnTo>
                  <a:lnTo>
                    <a:pt x="854" y="96"/>
                  </a:lnTo>
                  <a:lnTo>
                    <a:pt x="854" y="128"/>
                  </a:lnTo>
                  <a:lnTo>
                    <a:pt x="900" y="128"/>
                  </a:lnTo>
                  <a:close/>
                  <a:moveTo>
                    <a:pt x="925" y="165"/>
                  </a:moveTo>
                  <a:lnTo>
                    <a:pt x="921" y="151"/>
                  </a:lnTo>
                  <a:lnTo>
                    <a:pt x="936" y="151"/>
                  </a:lnTo>
                  <a:cubicBezTo>
                    <a:pt x="938" y="151"/>
                    <a:pt x="939" y="150"/>
                    <a:pt x="939" y="149"/>
                  </a:cubicBezTo>
                  <a:lnTo>
                    <a:pt x="939" y="66"/>
                  </a:lnTo>
                  <a:lnTo>
                    <a:pt x="900" y="66"/>
                  </a:lnTo>
                  <a:lnTo>
                    <a:pt x="900" y="70"/>
                  </a:lnTo>
                  <a:lnTo>
                    <a:pt x="885" y="70"/>
                  </a:lnTo>
                  <a:lnTo>
                    <a:pt x="885" y="0"/>
                  </a:lnTo>
                  <a:lnTo>
                    <a:pt x="954" y="0"/>
                  </a:lnTo>
                  <a:lnTo>
                    <a:pt x="954" y="153"/>
                  </a:lnTo>
                  <a:cubicBezTo>
                    <a:pt x="954" y="161"/>
                    <a:pt x="950" y="165"/>
                    <a:pt x="942" y="165"/>
                  </a:cubicBezTo>
                  <a:lnTo>
                    <a:pt x="925" y="165"/>
                  </a:lnTo>
                  <a:close/>
                  <a:moveTo>
                    <a:pt x="939" y="12"/>
                  </a:moveTo>
                  <a:lnTo>
                    <a:pt x="900" y="12"/>
                  </a:lnTo>
                  <a:lnTo>
                    <a:pt x="900" y="27"/>
                  </a:lnTo>
                  <a:lnTo>
                    <a:pt x="939" y="27"/>
                  </a:lnTo>
                  <a:lnTo>
                    <a:pt x="939" y="12"/>
                  </a:lnTo>
                  <a:close/>
                  <a:moveTo>
                    <a:pt x="939" y="54"/>
                  </a:moveTo>
                  <a:lnTo>
                    <a:pt x="939" y="39"/>
                  </a:lnTo>
                  <a:lnTo>
                    <a:pt x="900" y="39"/>
                  </a:lnTo>
                  <a:lnTo>
                    <a:pt x="900" y="54"/>
                  </a:lnTo>
                  <a:lnTo>
                    <a:pt x="939" y="54"/>
                  </a:lnTo>
                  <a:close/>
                  <a:moveTo>
                    <a:pt x="1037" y="104"/>
                  </a:moveTo>
                  <a:cubicBezTo>
                    <a:pt x="1037" y="114"/>
                    <a:pt x="1040" y="121"/>
                    <a:pt x="1045" y="126"/>
                  </a:cubicBezTo>
                  <a:cubicBezTo>
                    <a:pt x="1051" y="132"/>
                    <a:pt x="1060" y="135"/>
                    <a:pt x="1071" y="135"/>
                  </a:cubicBezTo>
                  <a:cubicBezTo>
                    <a:pt x="1081" y="135"/>
                    <a:pt x="1089" y="133"/>
                    <a:pt x="1094" y="128"/>
                  </a:cubicBezTo>
                  <a:cubicBezTo>
                    <a:pt x="1098" y="123"/>
                    <a:pt x="1101" y="118"/>
                    <a:pt x="1101" y="112"/>
                  </a:cubicBezTo>
                  <a:cubicBezTo>
                    <a:pt x="1101" y="104"/>
                    <a:pt x="1098" y="98"/>
                    <a:pt x="1094" y="93"/>
                  </a:cubicBezTo>
                  <a:cubicBezTo>
                    <a:pt x="1089" y="89"/>
                    <a:pt x="1078" y="87"/>
                    <a:pt x="1061" y="88"/>
                  </a:cubicBezTo>
                  <a:lnTo>
                    <a:pt x="1061" y="72"/>
                  </a:lnTo>
                  <a:cubicBezTo>
                    <a:pt x="1077" y="71"/>
                    <a:pt x="1088" y="69"/>
                    <a:pt x="1092" y="64"/>
                  </a:cubicBezTo>
                  <a:cubicBezTo>
                    <a:pt x="1096" y="60"/>
                    <a:pt x="1098" y="56"/>
                    <a:pt x="1098" y="51"/>
                  </a:cubicBezTo>
                  <a:cubicBezTo>
                    <a:pt x="1098" y="46"/>
                    <a:pt x="1096" y="42"/>
                    <a:pt x="1092" y="38"/>
                  </a:cubicBezTo>
                  <a:cubicBezTo>
                    <a:pt x="1088" y="34"/>
                    <a:pt x="1081" y="32"/>
                    <a:pt x="1071" y="32"/>
                  </a:cubicBezTo>
                  <a:cubicBezTo>
                    <a:pt x="1061" y="32"/>
                    <a:pt x="1053" y="35"/>
                    <a:pt x="1047" y="41"/>
                  </a:cubicBezTo>
                  <a:cubicBezTo>
                    <a:pt x="1044" y="44"/>
                    <a:pt x="1042" y="50"/>
                    <a:pt x="1041" y="57"/>
                  </a:cubicBezTo>
                  <a:lnTo>
                    <a:pt x="1020" y="57"/>
                  </a:lnTo>
                  <a:cubicBezTo>
                    <a:pt x="1022" y="47"/>
                    <a:pt x="1027" y="38"/>
                    <a:pt x="1035" y="30"/>
                  </a:cubicBezTo>
                  <a:cubicBezTo>
                    <a:pt x="1043" y="21"/>
                    <a:pt x="1055" y="17"/>
                    <a:pt x="1071" y="17"/>
                  </a:cubicBezTo>
                  <a:cubicBezTo>
                    <a:pt x="1087" y="17"/>
                    <a:pt x="1098" y="20"/>
                    <a:pt x="1105" y="27"/>
                  </a:cubicBezTo>
                  <a:cubicBezTo>
                    <a:pt x="1112" y="34"/>
                    <a:pt x="1115" y="42"/>
                    <a:pt x="1115" y="51"/>
                  </a:cubicBezTo>
                  <a:cubicBezTo>
                    <a:pt x="1115" y="59"/>
                    <a:pt x="1112" y="66"/>
                    <a:pt x="1106" y="72"/>
                  </a:cubicBezTo>
                  <a:cubicBezTo>
                    <a:pt x="1103" y="75"/>
                    <a:pt x="1099" y="77"/>
                    <a:pt x="1094" y="79"/>
                  </a:cubicBezTo>
                  <a:cubicBezTo>
                    <a:pt x="1100" y="81"/>
                    <a:pt x="1105" y="83"/>
                    <a:pt x="1108" y="87"/>
                  </a:cubicBezTo>
                  <a:cubicBezTo>
                    <a:pt x="1115" y="93"/>
                    <a:pt x="1118" y="101"/>
                    <a:pt x="1118" y="111"/>
                  </a:cubicBezTo>
                  <a:cubicBezTo>
                    <a:pt x="1118" y="122"/>
                    <a:pt x="1114" y="131"/>
                    <a:pt x="1107" y="138"/>
                  </a:cubicBezTo>
                  <a:cubicBezTo>
                    <a:pt x="1099" y="146"/>
                    <a:pt x="1087" y="150"/>
                    <a:pt x="1071" y="150"/>
                  </a:cubicBezTo>
                  <a:cubicBezTo>
                    <a:pt x="1053" y="150"/>
                    <a:pt x="1040" y="146"/>
                    <a:pt x="1032" y="138"/>
                  </a:cubicBezTo>
                  <a:cubicBezTo>
                    <a:pt x="1024" y="130"/>
                    <a:pt x="1019" y="118"/>
                    <a:pt x="1017" y="104"/>
                  </a:cubicBezTo>
                  <a:lnTo>
                    <a:pt x="1037" y="104"/>
                  </a:lnTo>
                  <a:close/>
                  <a:moveTo>
                    <a:pt x="1273" y="117"/>
                  </a:moveTo>
                  <a:lnTo>
                    <a:pt x="1207" y="117"/>
                  </a:lnTo>
                  <a:lnTo>
                    <a:pt x="1207" y="102"/>
                  </a:lnTo>
                  <a:lnTo>
                    <a:pt x="1266" y="20"/>
                  </a:lnTo>
                  <a:lnTo>
                    <a:pt x="1290" y="20"/>
                  </a:lnTo>
                  <a:lnTo>
                    <a:pt x="1290" y="102"/>
                  </a:lnTo>
                  <a:lnTo>
                    <a:pt x="1314" y="102"/>
                  </a:lnTo>
                  <a:lnTo>
                    <a:pt x="1314" y="117"/>
                  </a:lnTo>
                  <a:lnTo>
                    <a:pt x="1290" y="117"/>
                  </a:lnTo>
                  <a:lnTo>
                    <a:pt x="1290" y="148"/>
                  </a:lnTo>
                  <a:lnTo>
                    <a:pt x="1273" y="148"/>
                  </a:lnTo>
                  <a:lnTo>
                    <a:pt x="1273" y="117"/>
                  </a:lnTo>
                  <a:close/>
                  <a:moveTo>
                    <a:pt x="1273" y="102"/>
                  </a:moveTo>
                  <a:lnTo>
                    <a:pt x="1273" y="38"/>
                  </a:lnTo>
                  <a:lnTo>
                    <a:pt x="1272" y="38"/>
                  </a:lnTo>
                  <a:lnTo>
                    <a:pt x="1225" y="102"/>
                  </a:lnTo>
                  <a:lnTo>
                    <a:pt x="1273" y="10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5" name="Freeform 271"/>
            <p:cNvSpPr>
              <a:spLocks noEditPoints="1"/>
            </p:cNvSpPr>
            <p:nvPr/>
          </p:nvSpPr>
          <p:spPr bwMode="auto">
            <a:xfrm>
              <a:off x="133350" y="700405"/>
              <a:ext cx="305435" cy="95250"/>
            </a:xfrm>
            <a:custGeom>
              <a:avLst/>
              <a:gdLst>
                <a:gd name="T0" fmla="*/ 141 w 513"/>
                <a:gd name="T1" fmla="*/ 21 h 160"/>
                <a:gd name="T2" fmla="*/ 128 w 513"/>
                <a:gd name="T3" fmla="*/ 7 h 160"/>
                <a:gd name="T4" fmla="*/ 114 w 513"/>
                <a:gd name="T5" fmla="*/ 21 h 160"/>
                <a:gd name="T6" fmla="*/ 128 w 513"/>
                <a:gd name="T7" fmla="*/ 34 h 160"/>
                <a:gd name="T8" fmla="*/ 113 w 513"/>
                <a:gd name="T9" fmla="*/ 36 h 160"/>
                <a:gd name="T10" fmla="*/ 113 w 513"/>
                <a:gd name="T11" fmla="*/ 6 h 160"/>
                <a:gd name="T12" fmla="*/ 143 w 513"/>
                <a:gd name="T13" fmla="*/ 6 h 160"/>
                <a:gd name="T14" fmla="*/ 143 w 513"/>
                <a:gd name="T15" fmla="*/ 36 h 160"/>
                <a:gd name="T16" fmla="*/ 113 w 513"/>
                <a:gd name="T17" fmla="*/ 36 h 160"/>
                <a:gd name="T18" fmla="*/ 148 w 513"/>
                <a:gd name="T19" fmla="*/ 127 h 160"/>
                <a:gd name="T20" fmla="*/ 65 w 513"/>
                <a:gd name="T21" fmla="*/ 53 h 160"/>
                <a:gd name="T22" fmla="*/ 14 w 513"/>
                <a:gd name="T23" fmla="*/ 106 h 160"/>
                <a:gd name="T24" fmla="*/ 56 w 513"/>
                <a:gd name="T25" fmla="*/ 36 h 160"/>
                <a:gd name="T26" fmla="*/ 77 w 513"/>
                <a:gd name="T27" fmla="*/ 35 h 160"/>
                <a:gd name="T28" fmla="*/ 278 w 513"/>
                <a:gd name="T29" fmla="*/ 72 h 160"/>
                <a:gd name="T30" fmla="*/ 217 w 513"/>
                <a:gd name="T31" fmla="*/ 146 h 160"/>
                <a:gd name="T32" fmla="*/ 261 w 513"/>
                <a:gd name="T33" fmla="*/ 46 h 160"/>
                <a:gd name="T34" fmla="*/ 278 w 513"/>
                <a:gd name="T35" fmla="*/ 52 h 160"/>
                <a:gd name="T36" fmla="*/ 320 w 513"/>
                <a:gd name="T37" fmla="*/ 31 h 160"/>
                <a:gd name="T38" fmla="*/ 196 w 513"/>
                <a:gd name="T39" fmla="*/ 19 h 160"/>
                <a:gd name="T40" fmla="*/ 338 w 513"/>
                <a:gd name="T41" fmla="*/ 13 h 160"/>
                <a:gd name="T42" fmla="*/ 345 w 513"/>
                <a:gd name="T43" fmla="*/ 29 h 160"/>
                <a:gd name="T44" fmla="*/ 278 w 513"/>
                <a:gd name="T45" fmla="*/ 72 h 160"/>
                <a:gd name="T46" fmla="*/ 513 w 513"/>
                <a:gd name="T47" fmla="*/ 148 h 160"/>
                <a:gd name="T48" fmla="*/ 424 w 513"/>
                <a:gd name="T49" fmla="*/ 137 h 160"/>
                <a:gd name="T50" fmla="*/ 457 w 513"/>
                <a:gd name="T51" fmla="*/ 98 h 160"/>
                <a:gd name="T52" fmla="*/ 496 w 513"/>
                <a:gd name="T53" fmla="*/ 48 h 160"/>
                <a:gd name="T54" fmla="*/ 470 w 513"/>
                <a:gd name="T55" fmla="*/ 24 h 160"/>
                <a:gd name="T56" fmla="*/ 443 w 513"/>
                <a:gd name="T57" fmla="*/ 52 h 160"/>
                <a:gd name="T58" fmla="*/ 439 w 513"/>
                <a:gd name="T59" fmla="*/ 21 h 160"/>
                <a:gd name="T60" fmla="*/ 501 w 513"/>
                <a:gd name="T61" fmla="*/ 21 h 160"/>
                <a:gd name="T62" fmla="*/ 510 w 513"/>
                <a:gd name="T63" fmla="*/ 65 h 160"/>
                <a:gd name="T64" fmla="*/ 472 w 513"/>
                <a:gd name="T65" fmla="*/ 106 h 160"/>
                <a:gd name="T66" fmla="*/ 446 w 513"/>
                <a:gd name="T67"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513" y="132"/>
                  </a:moveTo>
                  <a:lnTo>
                    <a:pt x="513" y="148"/>
                  </a:lnTo>
                  <a:lnTo>
                    <a:pt x="422" y="148"/>
                  </a:lnTo>
                  <a:cubicBezTo>
                    <a:pt x="422" y="144"/>
                    <a:pt x="423" y="141"/>
                    <a:pt x="424" y="137"/>
                  </a:cubicBezTo>
                  <a:cubicBezTo>
                    <a:pt x="427" y="131"/>
                    <a:pt x="430" y="124"/>
                    <a:pt x="435" y="118"/>
                  </a:cubicBezTo>
                  <a:cubicBezTo>
                    <a:pt x="440" y="112"/>
                    <a:pt x="448" y="106"/>
                    <a:pt x="457" y="98"/>
                  </a:cubicBezTo>
                  <a:cubicBezTo>
                    <a:pt x="472" y="85"/>
                    <a:pt x="483" y="76"/>
                    <a:pt x="488" y="68"/>
                  </a:cubicBezTo>
                  <a:cubicBezTo>
                    <a:pt x="493" y="61"/>
                    <a:pt x="496" y="55"/>
                    <a:pt x="496" y="48"/>
                  </a:cubicBezTo>
                  <a:cubicBezTo>
                    <a:pt x="496" y="42"/>
                    <a:pt x="493" y="36"/>
                    <a:pt x="488" y="31"/>
                  </a:cubicBezTo>
                  <a:cubicBezTo>
                    <a:pt x="484" y="27"/>
                    <a:pt x="477" y="24"/>
                    <a:pt x="470" y="24"/>
                  </a:cubicBezTo>
                  <a:cubicBezTo>
                    <a:pt x="462" y="24"/>
                    <a:pt x="455" y="27"/>
                    <a:pt x="450" y="32"/>
                  </a:cubicBezTo>
                  <a:cubicBezTo>
                    <a:pt x="445" y="37"/>
                    <a:pt x="443" y="43"/>
                    <a:pt x="443" y="52"/>
                  </a:cubicBezTo>
                  <a:lnTo>
                    <a:pt x="425" y="50"/>
                  </a:lnTo>
                  <a:cubicBezTo>
                    <a:pt x="427" y="37"/>
                    <a:pt x="431" y="27"/>
                    <a:pt x="439" y="21"/>
                  </a:cubicBezTo>
                  <a:cubicBezTo>
                    <a:pt x="447" y="14"/>
                    <a:pt x="457" y="10"/>
                    <a:pt x="470" y="10"/>
                  </a:cubicBezTo>
                  <a:cubicBezTo>
                    <a:pt x="483" y="10"/>
                    <a:pt x="494" y="14"/>
                    <a:pt x="501" y="21"/>
                  </a:cubicBezTo>
                  <a:cubicBezTo>
                    <a:pt x="509" y="29"/>
                    <a:pt x="513" y="38"/>
                    <a:pt x="513" y="49"/>
                  </a:cubicBezTo>
                  <a:cubicBezTo>
                    <a:pt x="513" y="54"/>
                    <a:pt x="512" y="60"/>
                    <a:pt x="510" y="65"/>
                  </a:cubicBezTo>
                  <a:cubicBezTo>
                    <a:pt x="507" y="70"/>
                    <a:pt x="504" y="76"/>
                    <a:pt x="498" y="82"/>
                  </a:cubicBezTo>
                  <a:cubicBezTo>
                    <a:pt x="493" y="88"/>
                    <a:pt x="484" y="96"/>
                    <a:pt x="472" y="106"/>
                  </a:cubicBezTo>
                  <a:cubicBezTo>
                    <a:pt x="462" y="114"/>
                    <a:pt x="456" y="120"/>
                    <a:pt x="453" y="123"/>
                  </a:cubicBezTo>
                  <a:cubicBezTo>
                    <a:pt x="450" y="126"/>
                    <a:pt x="448" y="129"/>
                    <a:pt x="446" y="132"/>
                  </a:cubicBezTo>
                  <a:lnTo>
                    <a:pt x="513" y="13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6" name="Freeform 272"/>
            <p:cNvSpPr>
              <a:spLocks noEditPoints="1"/>
            </p:cNvSpPr>
            <p:nvPr/>
          </p:nvSpPr>
          <p:spPr bwMode="auto">
            <a:xfrm>
              <a:off x="631190" y="699135"/>
              <a:ext cx="781050" cy="99695"/>
            </a:xfrm>
            <a:custGeom>
              <a:avLst/>
              <a:gdLst>
                <a:gd name="T0" fmla="*/ 15 w 1312"/>
                <a:gd name="T1" fmla="*/ 168 h 168"/>
                <a:gd name="T2" fmla="*/ 67 w 1312"/>
                <a:gd name="T3" fmla="*/ 69 h 168"/>
                <a:gd name="T4" fmla="*/ 15 w 1312"/>
                <a:gd name="T5" fmla="*/ 12 h 168"/>
                <a:gd name="T6" fmla="*/ 52 w 1312"/>
                <a:gd name="T7" fmla="*/ 39 h 168"/>
                <a:gd name="T8" fmla="*/ 54 w 1312"/>
                <a:gd name="T9" fmla="*/ 140 h 168"/>
                <a:gd name="T10" fmla="*/ 112 w 1312"/>
                <a:gd name="T11" fmla="*/ 84 h 168"/>
                <a:gd name="T12" fmla="*/ 54 w 1312"/>
                <a:gd name="T13" fmla="*/ 140 h 168"/>
                <a:gd name="T14" fmla="*/ 54 w 1312"/>
                <a:gd name="T15" fmla="*/ 128 h 168"/>
                <a:gd name="T16" fmla="*/ 136 w 1312"/>
                <a:gd name="T17" fmla="*/ 151 h 168"/>
                <a:gd name="T18" fmla="*/ 100 w 1312"/>
                <a:gd name="T19" fmla="*/ 70 h 168"/>
                <a:gd name="T20" fmla="*/ 154 w 1312"/>
                <a:gd name="T21" fmla="*/ 153 h 168"/>
                <a:gd name="T22" fmla="*/ 100 w 1312"/>
                <a:gd name="T23" fmla="*/ 12 h 168"/>
                <a:gd name="T24" fmla="*/ 139 w 1312"/>
                <a:gd name="T25" fmla="*/ 54 h 168"/>
                <a:gd name="T26" fmla="*/ 139 w 1312"/>
                <a:gd name="T27" fmla="*/ 54 h 168"/>
                <a:gd name="T28" fmla="*/ 241 w 1312"/>
                <a:gd name="T29" fmla="*/ 132 h 168"/>
                <a:gd name="T30" fmla="*/ 220 w 1312"/>
                <a:gd name="T31" fmla="*/ 132 h 168"/>
                <a:gd name="T32" fmla="*/ 292 w 1312"/>
                <a:gd name="T33" fmla="*/ 41 h 168"/>
                <a:gd name="T34" fmla="*/ 222 w 1312"/>
                <a:gd name="T35" fmla="*/ 66 h 168"/>
                <a:gd name="T36" fmla="*/ 316 w 1312"/>
                <a:gd name="T37" fmla="*/ 53 h 168"/>
                <a:gd name="T38" fmla="*/ 409 w 1312"/>
                <a:gd name="T39" fmla="*/ 63 h 168"/>
                <a:gd name="T40" fmla="*/ 511 w 1312"/>
                <a:gd name="T41" fmla="*/ 84 h 168"/>
                <a:gd name="T42" fmla="*/ 412 w 1312"/>
                <a:gd name="T43" fmla="*/ 117 h 168"/>
                <a:gd name="T44" fmla="*/ 483 w 1312"/>
                <a:gd name="T45" fmla="*/ 125 h 168"/>
                <a:gd name="T46" fmla="*/ 427 w 1312"/>
                <a:gd name="T47" fmla="*/ 63 h 168"/>
                <a:gd name="T48" fmla="*/ 491 w 1312"/>
                <a:gd name="T49" fmla="*/ 61 h 168"/>
                <a:gd name="T50" fmla="*/ 696 w 1312"/>
                <a:gd name="T51" fmla="*/ 134 h 168"/>
                <a:gd name="T52" fmla="*/ 613 w 1312"/>
                <a:gd name="T53" fmla="*/ 112 h 168"/>
                <a:gd name="T54" fmla="*/ 630 w 1312"/>
                <a:gd name="T55" fmla="*/ 41 h 168"/>
                <a:gd name="T56" fmla="*/ 696 w 1312"/>
                <a:gd name="T57" fmla="*/ 40 h 168"/>
                <a:gd name="T58" fmla="*/ 719 w 1312"/>
                <a:gd name="T59" fmla="*/ 89 h 168"/>
                <a:gd name="T60" fmla="*/ 696 w 1312"/>
                <a:gd name="T61" fmla="*/ 134 h 168"/>
                <a:gd name="T62" fmla="*/ 674 w 1312"/>
                <a:gd name="T63" fmla="*/ 29 h 168"/>
                <a:gd name="T64" fmla="*/ 649 w 1312"/>
                <a:gd name="T65" fmla="*/ 46 h 168"/>
                <a:gd name="T66" fmla="*/ 654 w 1312"/>
                <a:gd name="T67" fmla="*/ 82 h 168"/>
                <a:gd name="T68" fmla="*/ 656 w 1312"/>
                <a:gd name="T69" fmla="*/ 138 h 168"/>
                <a:gd name="T70" fmla="*/ 852 w 1312"/>
                <a:gd name="T71" fmla="*/ 66 h 168"/>
                <a:gd name="T72" fmla="*/ 800 w 1312"/>
                <a:gd name="T73" fmla="*/ 0 h 168"/>
                <a:gd name="T74" fmla="*/ 852 w 1312"/>
                <a:gd name="T75" fmla="*/ 27 h 168"/>
                <a:gd name="T76" fmla="*/ 852 w 1312"/>
                <a:gd name="T77" fmla="*/ 27 h 168"/>
                <a:gd name="T78" fmla="*/ 815 w 1312"/>
                <a:gd name="T79" fmla="*/ 54 h 168"/>
                <a:gd name="T80" fmla="*/ 841 w 1312"/>
                <a:gd name="T81" fmla="*/ 150 h 168"/>
                <a:gd name="T82" fmla="*/ 900 w 1312"/>
                <a:gd name="T83" fmla="*/ 146 h 168"/>
                <a:gd name="T84" fmla="*/ 900 w 1312"/>
                <a:gd name="T85" fmla="*/ 96 h 168"/>
                <a:gd name="T86" fmla="*/ 925 w 1312"/>
                <a:gd name="T87" fmla="*/ 165 h 168"/>
                <a:gd name="T88" fmla="*/ 939 w 1312"/>
                <a:gd name="T89" fmla="*/ 66 h 168"/>
                <a:gd name="T90" fmla="*/ 885 w 1312"/>
                <a:gd name="T91" fmla="*/ 0 h 168"/>
                <a:gd name="T92" fmla="*/ 925 w 1312"/>
                <a:gd name="T93" fmla="*/ 165 h 168"/>
                <a:gd name="T94" fmla="*/ 939 w 1312"/>
                <a:gd name="T95" fmla="*/ 27 h 168"/>
                <a:gd name="T96" fmla="*/ 900 w 1312"/>
                <a:gd name="T97" fmla="*/ 39 h 168"/>
                <a:gd name="T98" fmla="*/ 1045 w 1312"/>
                <a:gd name="T99" fmla="*/ 126 h 168"/>
                <a:gd name="T100" fmla="*/ 1094 w 1312"/>
                <a:gd name="T101" fmla="*/ 93 h 168"/>
                <a:gd name="T102" fmla="*/ 1098 w 1312"/>
                <a:gd name="T103" fmla="*/ 51 h 168"/>
                <a:gd name="T104" fmla="*/ 1041 w 1312"/>
                <a:gd name="T105" fmla="*/ 57 h 168"/>
                <a:gd name="T106" fmla="*/ 1105 w 1312"/>
                <a:gd name="T107" fmla="*/ 27 h 168"/>
                <a:gd name="T108" fmla="*/ 1108 w 1312"/>
                <a:gd name="T109" fmla="*/ 87 h 168"/>
                <a:gd name="T110" fmla="*/ 1032 w 1312"/>
                <a:gd name="T111" fmla="*/ 138 h 168"/>
                <a:gd name="T112" fmla="*/ 1220 w 1312"/>
                <a:gd name="T113" fmla="*/ 20 h 168"/>
                <a:gd name="T114" fmla="*/ 1231 w 1312"/>
                <a:gd name="T115" fmla="*/ 75 h 168"/>
                <a:gd name="T116" fmla="*/ 1299 w 1312"/>
                <a:gd name="T117" fmla="*/ 136 h 168"/>
                <a:gd name="T118" fmla="*/ 1230 w 1312"/>
                <a:gd name="T119" fmla="*/ 109 h 168"/>
                <a:gd name="T120" fmla="*/ 1294 w 1312"/>
                <a:gd name="T121" fmla="*/ 104 h 168"/>
                <a:gd name="T122" fmla="*/ 1213 w 1312"/>
                <a:gd name="T123" fmla="*/ 8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2"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moveTo>
                    <a:pt x="696" y="134"/>
                  </a:moveTo>
                  <a:cubicBezTo>
                    <a:pt x="690" y="140"/>
                    <a:pt x="684" y="145"/>
                    <a:pt x="678" y="148"/>
                  </a:cubicBezTo>
                  <a:cubicBezTo>
                    <a:pt x="671" y="151"/>
                    <a:pt x="664" y="153"/>
                    <a:pt x="656" y="153"/>
                  </a:cubicBezTo>
                  <a:cubicBezTo>
                    <a:pt x="642" y="153"/>
                    <a:pt x="631" y="148"/>
                    <a:pt x="623" y="138"/>
                  </a:cubicBezTo>
                  <a:cubicBezTo>
                    <a:pt x="616" y="131"/>
                    <a:pt x="613" y="122"/>
                    <a:pt x="613" y="112"/>
                  </a:cubicBezTo>
                  <a:cubicBezTo>
                    <a:pt x="613" y="104"/>
                    <a:pt x="615" y="96"/>
                    <a:pt x="621" y="89"/>
                  </a:cubicBezTo>
                  <a:cubicBezTo>
                    <a:pt x="626" y="83"/>
                    <a:pt x="635" y="77"/>
                    <a:pt x="645" y="71"/>
                  </a:cubicBezTo>
                  <a:cubicBezTo>
                    <a:pt x="639" y="64"/>
                    <a:pt x="635" y="59"/>
                    <a:pt x="633" y="54"/>
                  </a:cubicBezTo>
                  <a:cubicBezTo>
                    <a:pt x="631" y="50"/>
                    <a:pt x="630" y="45"/>
                    <a:pt x="630" y="41"/>
                  </a:cubicBezTo>
                  <a:cubicBezTo>
                    <a:pt x="630" y="33"/>
                    <a:pt x="633" y="26"/>
                    <a:pt x="640" y="20"/>
                  </a:cubicBezTo>
                  <a:cubicBezTo>
                    <a:pt x="646" y="14"/>
                    <a:pt x="654" y="11"/>
                    <a:pt x="664" y="11"/>
                  </a:cubicBezTo>
                  <a:cubicBezTo>
                    <a:pt x="674" y="11"/>
                    <a:pt x="681" y="14"/>
                    <a:pt x="687" y="19"/>
                  </a:cubicBezTo>
                  <a:cubicBezTo>
                    <a:pt x="693" y="25"/>
                    <a:pt x="696" y="32"/>
                    <a:pt x="696" y="40"/>
                  </a:cubicBezTo>
                  <a:cubicBezTo>
                    <a:pt x="696" y="53"/>
                    <a:pt x="687" y="64"/>
                    <a:pt x="670" y="73"/>
                  </a:cubicBezTo>
                  <a:lnTo>
                    <a:pt x="695" y="105"/>
                  </a:lnTo>
                  <a:cubicBezTo>
                    <a:pt x="698" y="99"/>
                    <a:pt x="700" y="93"/>
                    <a:pt x="701" y="86"/>
                  </a:cubicBezTo>
                  <a:lnTo>
                    <a:pt x="719" y="89"/>
                  </a:lnTo>
                  <a:cubicBezTo>
                    <a:pt x="716" y="101"/>
                    <a:pt x="712" y="111"/>
                    <a:pt x="707" y="119"/>
                  </a:cubicBezTo>
                  <a:cubicBezTo>
                    <a:pt x="713" y="128"/>
                    <a:pt x="720" y="135"/>
                    <a:pt x="728" y="140"/>
                  </a:cubicBezTo>
                  <a:lnTo>
                    <a:pt x="717" y="154"/>
                  </a:lnTo>
                  <a:cubicBezTo>
                    <a:pt x="710" y="149"/>
                    <a:pt x="703" y="143"/>
                    <a:pt x="696" y="134"/>
                  </a:cubicBezTo>
                  <a:close/>
                  <a:moveTo>
                    <a:pt x="661" y="63"/>
                  </a:moveTo>
                  <a:cubicBezTo>
                    <a:pt x="669" y="58"/>
                    <a:pt x="674" y="55"/>
                    <a:pt x="676" y="51"/>
                  </a:cubicBezTo>
                  <a:cubicBezTo>
                    <a:pt x="678" y="48"/>
                    <a:pt x="679" y="44"/>
                    <a:pt x="679" y="40"/>
                  </a:cubicBezTo>
                  <a:cubicBezTo>
                    <a:pt x="679" y="36"/>
                    <a:pt x="677" y="32"/>
                    <a:pt x="674" y="29"/>
                  </a:cubicBezTo>
                  <a:cubicBezTo>
                    <a:pt x="671" y="26"/>
                    <a:pt x="668" y="24"/>
                    <a:pt x="663" y="24"/>
                  </a:cubicBezTo>
                  <a:cubicBezTo>
                    <a:pt x="659" y="24"/>
                    <a:pt x="655" y="26"/>
                    <a:pt x="652" y="29"/>
                  </a:cubicBezTo>
                  <a:cubicBezTo>
                    <a:pt x="649" y="32"/>
                    <a:pt x="647" y="36"/>
                    <a:pt x="647" y="40"/>
                  </a:cubicBezTo>
                  <a:cubicBezTo>
                    <a:pt x="647" y="42"/>
                    <a:pt x="648" y="44"/>
                    <a:pt x="649" y="46"/>
                  </a:cubicBezTo>
                  <a:cubicBezTo>
                    <a:pt x="650" y="49"/>
                    <a:pt x="652" y="51"/>
                    <a:pt x="654" y="54"/>
                  </a:cubicBezTo>
                  <a:lnTo>
                    <a:pt x="661" y="63"/>
                  </a:lnTo>
                  <a:close/>
                  <a:moveTo>
                    <a:pt x="685" y="121"/>
                  </a:moveTo>
                  <a:lnTo>
                    <a:pt x="654" y="82"/>
                  </a:lnTo>
                  <a:cubicBezTo>
                    <a:pt x="645" y="88"/>
                    <a:pt x="639" y="93"/>
                    <a:pt x="636" y="98"/>
                  </a:cubicBezTo>
                  <a:cubicBezTo>
                    <a:pt x="633" y="102"/>
                    <a:pt x="631" y="107"/>
                    <a:pt x="631" y="111"/>
                  </a:cubicBezTo>
                  <a:cubicBezTo>
                    <a:pt x="631" y="117"/>
                    <a:pt x="633" y="123"/>
                    <a:pt x="638" y="129"/>
                  </a:cubicBezTo>
                  <a:cubicBezTo>
                    <a:pt x="642" y="135"/>
                    <a:pt x="648" y="138"/>
                    <a:pt x="656" y="138"/>
                  </a:cubicBezTo>
                  <a:cubicBezTo>
                    <a:pt x="661" y="138"/>
                    <a:pt x="667" y="136"/>
                    <a:pt x="672" y="133"/>
                  </a:cubicBezTo>
                  <a:cubicBezTo>
                    <a:pt x="678" y="130"/>
                    <a:pt x="682" y="126"/>
                    <a:pt x="685" y="121"/>
                  </a:cubicBezTo>
                  <a:close/>
                  <a:moveTo>
                    <a:pt x="852" y="69"/>
                  </a:moveTo>
                  <a:lnTo>
                    <a:pt x="852" y="66"/>
                  </a:lnTo>
                  <a:lnTo>
                    <a:pt x="815" y="66"/>
                  </a:lnTo>
                  <a:lnTo>
                    <a:pt x="815" y="168"/>
                  </a:lnTo>
                  <a:lnTo>
                    <a:pt x="800" y="168"/>
                  </a:lnTo>
                  <a:lnTo>
                    <a:pt x="800" y="0"/>
                  </a:lnTo>
                  <a:lnTo>
                    <a:pt x="867" y="0"/>
                  </a:lnTo>
                  <a:lnTo>
                    <a:pt x="867" y="69"/>
                  </a:lnTo>
                  <a:lnTo>
                    <a:pt x="852" y="69"/>
                  </a:lnTo>
                  <a:close/>
                  <a:moveTo>
                    <a:pt x="852" y="27"/>
                  </a:moveTo>
                  <a:lnTo>
                    <a:pt x="852" y="12"/>
                  </a:lnTo>
                  <a:lnTo>
                    <a:pt x="815" y="12"/>
                  </a:lnTo>
                  <a:lnTo>
                    <a:pt x="815" y="27"/>
                  </a:lnTo>
                  <a:lnTo>
                    <a:pt x="852" y="27"/>
                  </a:lnTo>
                  <a:close/>
                  <a:moveTo>
                    <a:pt x="852" y="54"/>
                  </a:moveTo>
                  <a:lnTo>
                    <a:pt x="852" y="39"/>
                  </a:lnTo>
                  <a:lnTo>
                    <a:pt x="815" y="39"/>
                  </a:lnTo>
                  <a:lnTo>
                    <a:pt x="815" y="54"/>
                  </a:lnTo>
                  <a:lnTo>
                    <a:pt x="852" y="54"/>
                  </a:lnTo>
                  <a:close/>
                  <a:moveTo>
                    <a:pt x="854" y="140"/>
                  </a:moveTo>
                  <a:lnTo>
                    <a:pt x="854" y="150"/>
                  </a:lnTo>
                  <a:lnTo>
                    <a:pt x="841" y="150"/>
                  </a:lnTo>
                  <a:lnTo>
                    <a:pt x="841" y="84"/>
                  </a:lnTo>
                  <a:lnTo>
                    <a:pt x="912" y="84"/>
                  </a:lnTo>
                  <a:lnTo>
                    <a:pt x="912" y="146"/>
                  </a:lnTo>
                  <a:lnTo>
                    <a:pt x="900" y="146"/>
                  </a:lnTo>
                  <a:lnTo>
                    <a:pt x="900" y="140"/>
                  </a:lnTo>
                  <a:lnTo>
                    <a:pt x="854" y="140"/>
                  </a:lnTo>
                  <a:close/>
                  <a:moveTo>
                    <a:pt x="900" y="128"/>
                  </a:moveTo>
                  <a:lnTo>
                    <a:pt x="900" y="96"/>
                  </a:lnTo>
                  <a:lnTo>
                    <a:pt x="854" y="96"/>
                  </a:lnTo>
                  <a:lnTo>
                    <a:pt x="854" y="128"/>
                  </a:lnTo>
                  <a:lnTo>
                    <a:pt x="900" y="128"/>
                  </a:lnTo>
                  <a:close/>
                  <a:moveTo>
                    <a:pt x="925" y="165"/>
                  </a:moveTo>
                  <a:lnTo>
                    <a:pt x="921" y="151"/>
                  </a:lnTo>
                  <a:lnTo>
                    <a:pt x="936" y="151"/>
                  </a:lnTo>
                  <a:cubicBezTo>
                    <a:pt x="938" y="151"/>
                    <a:pt x="939" y="150"/>
                    <a:pt x="939" y="149"/>
                  </a:cubicBezTo>
                  <a:lnTo>
                    <a:pt x="939" y="66"/>
                  </a:lnTo>
                  <a:lnTo>
                    <a:pt x="900" y="66"/>
                  </a:lnTo>
                  <a:lnTo>
                    <a:pt x="900" y="70"/>
                  </a:lnTo>
                  <a:lnTo>
                    <a:pt x="885" y="70"/>
                  </a:lnTo>
                  <a:lnTo>
                    <a:pt x="885" y="0"/>
                  </a:lnTo>
                  <a:lnTo>
                    <a:pt x="954" y="0"/>
                  </a:lnTo>
                  <a:lnTo>
                    <a:pt x="954" y="153"/>
                  </a:lnTo>
                  <a:cubicBezTo>
                    <a:pt x="954" y="161"/>
                    <a:pt x="950" y="165"/>
                    <a:pt x="942" y="165"/>
                  </a:cubicBezTo>
                  <a:lnTo>
                    <a:pt x="925" y="165"/>
                  </a:lnTo>
                  <a:close/>
                  <a:moveTo>
                    <a:pt x="939" y="12"/>
                  </a:moveTo>
                  <a:lnTo>
                    <a:pt x="900" y="12"/>
                  </a:lnTo>
                  <a:lnTo>
                    <a:pt x="900" y="27"/>
                  </a:lnTo>
                  <a:lnTo>
                    <a:pt x="939" y="27"/>
                  </a:lnTo>
                  <a:lnTo>
                    <a:pt x="939" y="12"/>
                  </a:lnTo>
                  <a:close/>
                  <a:moveTo>
                    <a:pt x="939" y="54"/>
                  </a:moveTo>
                  <a:lnTo>
                    <a:pt x="939" y="39"/>
                  </a:lnTo>
                  <a:lnTo>
                    <a:pt x="900" y="39"/>
                  </a:lnTo>
                  <a:lnTo>
                    <a:pt x="900" y="54"/>
                  </a:lnTo>
                  <a:lnTo>
                    <a:pt x="939" y="54"/>
                  </a:lnTo>
                  <a:close/>
                  <a:moveTo>
                    <a:pt x="1037" y="104"/>
                  </a:moveTo>
                  <a:cubicBezTo>
                    <a:pt x="1037" y="114"/>
                    <a:pt x="1040" y="121"/>
                    <a:pt x="1045" y="126"/>
                  </a:cubicBezTo>
                  <a:cubicBezTo>
                    <a:pt x="1051" y="132"/>
                    <a:pt x="1060" y="135"/>
                    <a:pt x="1071" y="135"/>
                  </a:cubicBezTo>
                  <a:cubicBezTo>
                    <a:pt x="1081" y="135"/>
                    <a:pt x="1089" y="133"/>
                    <a:pt x="1094" y="128"/>
                  </a:cubicBezTo>
                  <a:cubicBezTo>
                    <a:pt x="1098" y="123"/>
                    <a:pt x="1101" y="118"/>
                    <a:pt x="1101" y="112"/>
                  </a:cubicBezTo>
                  <a:cubicBezTo>
                    <a:pt x="1101" y="104"/>
                    <a:pt x="1098" y="98"/>
                    <a:pt x="1094" y="93"/>
                  </a:cubicBezTo>
                  <a:cubicBezTo>
                    <a:pt x="1089" y="89"/>
                    <a:pt x="1078" y="87"/>
                    <a:pt x="1061" y="88"/>
                  </a:cubicBezTo>
                  <a:lnTo>
                    <a:pt x="1061" y="72"/>
                  </a:lnTo>
                  <a:cubicBezTo>
                    <a:pt x="1077" y="71"/>
                    <a:pt x="1088" y="69"/>
                    <a:pt x="1092" y="64"/>
                  </a:cubicBezTo>
                  <a:cubicBezTo>
                    <a:pt x="1096" y="60"/>
                    <a:pt x="1098" y="56"/>
                    <a:pt x="1098" y="51"/>
                  </a:cubicBezTo>
                  <a:cubicBezTo>
                    <a:pt x="1098" y="46"/>
                    <a:pt x="1096" y="42"/>
                    <a:pt x="1092" y="38"/>
                  </a:cubicBezTo>
                  <a:cubicBezTo>
                    <a:pt x="1088" y="34"/>
                    <a:pt x="1081" y="32"/>
                    <a:pt x="1071" y="32"/>
                  </a:cubicBezTo>
                  <a:cubicBezTo>
                    <a:pt x="1061" y="32"/>
                    <a:pt x="1053" y="35"/>
                    <a:pt x="1047" y="41"/>
                  </a:cubicBezTo>
                  <a:cubicBezTo>
                    <a:pt x="1044" y="44"/>
                    <a:pt x="1042" y="50"/>
                    <a:pt x="1041" y="57"/>
                  </a:cubicBezTo>
                  <a:lnTo>
                    <a:pt x="1020" y="57"/>
                  </a:lnTo>
                  <a:cubicBezTo>
                    <a:pt x="1022" y="47"/>
                    <a:pt x="1027" y="38"/>
                    <a:pt x="1035" y="30"/>
                  </a:cubicBezTo>
                  <a:cubicBezTo>
                    <a:pt x="1043" y="21"/>
                    <a:pt x="1055" y="17"/>
                    <a:pt x="1071" y="17"/>
                  </a:cubicBezTo>
                  <a:cubicBezTo>
                    <a:pt x="1087" y="17"/>
                    <a:pt x="1098" y="20"/>
                    <a:pt x="1105" y="27"/>
                  </a:cubicBezTo>
                  <a:cubicBezTo>
                    <a:pt x="1112" y="34"/>
                    <a:pt x="1115" y="42"/>
                    <a:pt x="1115" y="51"/>
                  </a:cubicBezTo>
                  <a:cubicBezTo>
                    <a:pt x="1115" y="59"/>
                    <a:pt x="1112" y="66"/>
                    <a:pt x="1106" y="72"/>
                  </a:cubicBezTo>
                  <a:cubicBezTo>
                    <a:pt x="1103" y="75"/>
                    <a:pt x="1099" y="77"/>
                    <a:pt x="1094" y="79"/>
                  </a:cubicBezTo>
                  <a:cubicBezTo>
                    <a:pt x="1100" y="81"/>
                    <a:pt x="1105" y="83"/>
                    <a:pt x="1108" y="87"/>
                  </a:cubicBezTo>
                  <a:cubicBezTo>
                    <a:pt x="1115" y="93"/>
                    <a:pt x="1118" y="101"/>
                    <a:pt x="1118" y="111"/>
                  </a:cubicBezTo>
                  <a:cubicBezTo>
                    <a:pt x="1118" y="122"/>
                    <a:pt x="1114" y="131"/>
                    <a:pt x="1107" y="138"/>
                  </a:cubicBezTo>
                  <a:cubicBezTo>
                    <a:pt x="1099" y="146"/>
                    <a:pt x="1087" y="150"/>
                    <a:pt x="1071" y="150"/>
                  </a:cubicBezTo>
                  <a:cubicBezTo>
                    <a:pt x="1053" y="150"/>
                    <a:pt x="1040" y="146"/>
                    <a:pt x="1032" y="138"/>
                  </a:cubicBezTo>
                  <a:cubicBezTo>
                    <a:pt x="1024" y="130"/>
                    <a:pt x="1019" y="118"/>
                    <a:pt x="1017" y="104"/>
                  </a:cubicBezTo>
                  <a:lnTo>
                    <a:pt x="1037" y="104"/>
                  </a:lnTo>
                  <a:close/>
                  <a:moveTo>
                    <a:pt x="1213" y="88"/>
                  </a:moveTo>
                  <a:lnTo>
                    <a:pt x="1220" y="20"/>
                  </a:lnTo>
                  <a:lnTo>
                    <a:pt x="1306" y="20"/>
                  </a:lnTo>
                  <a:lnTo>
                    <a:pt x="1306" y="36"/>
                  </a:lnTo>
                  <a:lnTo>
                    <a:pt x="1236" y="36"/>
                  </a:lnTo>
                  <a:lnTo>
                    <a:pt x="1231" y="75"/>
                  </a:lnTo>
                  <a:cubicBezTo>
                    <a:pt x="1240" y="66"/>
                    <a:pt x="1252" y="61"/>
                    <a:pt x="1266" y="61"/>
                  </a:cubicBezTo>
                  <a:cubicBezTo>
                    <a:pt x="1280" y="61"/>
                    <a:pt x="1292" y="65"/>
                    <a:pt x="1300" y="74"/>
                  </a:cubicBezTo>
                  <a:cubicBezTo>
                    <a:pt x="1308" y="82"/>
                    <a:pt x="1312" y="92"/>
                    <a:pt x="1312" y="104"/>
                  </a:cubicBezTo>
                  <a:cubicBezTo>
                    <a:pt x="1312" y="117"/>
                    <a:pt x="1308" y="128"/>
                    <a:pt x="1299" y="136"/>
                  </a:cubicBezTo>
                  <a:cubicBezTo>
                    <a:pt x="1290" y="146"/>
                    <a:pt x="1277" y="150"/>
                    <a:pt x="1260" y="150"/>
                  </a:cubicBezTo>
                  <a:cubicBezTo>
                    <a:pt x="1246" y="150"/>
                    <a:pt x="1234" y="146"/>
                    <a:pt x="1226" y="138"/>
                  </a:cubicBezTo>
                  <a:cubicBezTo>
                    <a:pt x="1218" y="130"/>
                    <a:pt x="1213" y="121"/>
                    <a:pt x="1210" y="109"/>
                  </a:cubicBezTo>
                  <a:lnTo>
                    <a:pt x="1230" y="109"/>
                  </a:lnTo>
                  <a:cubicBezTo>
                    <a:pt x="1232" y="117"/>
                    <a:pt x="1235" y="123"/>
                    <a:pt x="1239" y="127"/>
                  </a:cubicBezTo>
                  <a:cubicBezTo>
                    <a:pt x="1244" y="132"/>
                    <a:pt x="1251" y="134"/>
                    <a:pt x="1260" y="134"/>
                  </a:cubicBezTo>
                  <a:cubicBezTo>
                    <a:pt x="1271" y="134"/>
                    <a:pt x="1280" y="131"/>
                    <a:pt x="1285" y="126"/>
                  </a:cubicBezTo>
                  <a:cubicBezTo>
                    <a:pt x="1291" y="120"/>
                    <a:pt x="1294" y="112"/>
                    <a:pt x="1294" y="104"/>
                  </a:cubicBezTo>
                  <a:cubicBezTo>
                    <a:pt x="1294" y="95"/>
                    <a:pt x="1292" y="89"/>
                    <a:pt x="1287" y="84"/>
                  </a:cubicBezTo>
                  <a:cubicBezTo>
                    <a:pt x="1281" y="78"/>
                    <a:pt x="1274" y="75"/>
                    <a:pt x="1264" y="75"/>
                  </a:cubicBezTo>
                  <a:cubicBezTo>
                    <a:pt x="1250" y="75"/>
                    <a:pt x="1240" y="80"/>
                    <a:pt x="1233" y="88"/>
                  </a:cubicBezTo>
                  <a:lnTo>
                    <a:pt x="1213" y="8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7" name="Freeform 273"/>
            <p:cNvSpPr>
              <a:spLocks noEditPoints="1"/>
            </p:cNvSpPr>
            <p:nvPr/>
          </p:nvSpPr>
          <p:spPr bwMode="auto">
            <a:xfrm>
              <a:off x="133350" y="890270"/>
              <a:ext cx="306070" cy="95250"/>
            </a:xfrm>
            <a:custGeom>
              <a:avLst/>
              <a:gdLst>
                <a:gd name="T0" fmla="*/ 141 w 514"/>
                <a:gd name="T1" fmla="*/ 21 h 160"/>
                <a:gd name="T2" fmla="*/ 128 w 514"/>
                <a:gd name="T3" fmla="*/ 7 h 160"/>
                <a:gd name="T4" fmla="*/ 114 w 514"/>
                <a:gd name="T5" fmla="*/ 21 h 160"/>
                <a:gd name="T6" fmla="*/ 128 w 514"/>
                <a:gd name="T7" fmla="*/ 34 h 160"/>
                <a:gd name="T8" fmla="*/ 113 w 514"/>
                <a:gd name="T9" fmla="*/ 36 h 160"/>
                <a:gd name="T10" fmla="*/ 113 w 514"/>
                <a:gd name="T11" fmla="*/ 6 h 160"/>
                <a:gd name="T12" fmla="*/ 143 w 514"/>
                <a:gd name="T13" fmla="*/ 6 h 160"/>
                <a:gd name="T14" fmla="*/ 143 w 514"/>
                <a:gd name="T15" fmla="*/ 36 h 160"/>
                <a:gd name="T16" fmla="*/ 113 w 514"/>
                <a:gd name="T17" fmla="*/ 36 h 160"/>
                <a:gd name="T18" fmla="*/ 148 w 514"/>
                <a:gd name="T19" fmla="*/ 127 h 160"/>
                <a:gd name="T20" fmla="*/ 65 w 514"/>
                <a:gd name="T21" fmla="*/ 53 h 160"/>
                <a:gd name="T22" fmla="*/ 14 w 514"/>
                <a:gd name="T23" fmla="*/ 106 h 160"/>
                <a:gd name="T24" fmla="*/ 56 w 514"/>
                <a:gd name="T25" fmla="*/ 36 h 160"/>
                <a:gd name="T26" fmla="*/ 77 w 514"/>
                <a:gd name="T27" fmla="*/ 35 h 160"/>
                <a:gd name="T28" fmla="*/ 278 w 514"/>
                <a:gd name="T29" fmla="*/ 72 h 160"/>
                <a:gd name="T30" fmla="*/ 217 w 514"/>
                <a:gd name="T31" fmla="*/ 146 h 160"/>
                <a:gd name="T32" fmla="*/ 261 w 514"/>
                <a:gd name="T33" fmla="*/ 46 h 160"/>
                <a:gd name="T34" fmla="*/ 278 w 514"/>
                <a:gd name="T35" fmla="*/ 52 h 160"/>
                <a:gd name="T36" fmla="*/ 320 w 514"/>
                <a:gd name="T37" fmla="*/ 31 h 160"/>
                <a:gd name="T38" fmla="*/ 196 w 514"/>
                <a:gd name="T39" fmla="*/ 19 h 160"/>
                <a:gd name="T40" fmla="*/ 338 w 514"/>
                <a:gd name="T41" fmla="*/ 13 h 160"/>
                <a:gd name="T42" fmla="*/ 345 w 514"/>
                <a:gd name="T43" fmla="*/ 29 h 160"/>
                <a:gd name="T44" fmla="*/ 278 w 514"/>
                <a:gd name="T45" fmla="*/ 72 h 160"/>
                <a:gd name="T46" fmla="*/ 441 w 514"/>
                <a:gd name="T47" fmla="*/ 110 h 160"/>
                <a:gd name="T48" fmla="*/ 468 w 514"/>
                <a:gd name="T49" fmla="*/ 137 h 160"/>
                <a:gd name="T50" fmla="*/ 497 w 514"/>
                <a:gd name="T51" fmla="*/ 108 h 160"/>
                <a:gd name="T52" fmla="*/ 470 w 514"/>
                <a:gd name="T53" fmla="*/ 81 h 160"/>
                <a:gd name="T54" fmla="*/ 460 w 514"/>
                <a:gd name="T55" fmla="*/ 68 h 160"/>
                <a:gd name="T56" fmla="*/ 482 w 514"/>
                <a:gd name="T57" fmla="*/ 63 h 160"/>
                <a:gd name="T58" fmla="*/ 484 w 514"/>
                <a:gd name="T59" fmla="*/ 30 h 160"/>
                <a:gd name="T60" fmla="*/ 452 w 514"/>
                <a:gd name="T61" fmla="*/ 30 h 160"/>
                <a:gd name="T62" fmla="*/ 426 w 514"/>
                <a:gd name="T63" fmla="*/ 46 h 160"/>
                <a:gd name="T64" fmla="*/ 467 w 514"/>
                <a:gd name="T65" fmla="*/ 10 h 160"/>
                <a:gd name="T66" fmla="*/ 503 w 514"/>
                <a:gd name="T67" fmla="*/ 28 h 160"/>
                <a:gd name="T68" fmla="*/ 503 w 514"/>
                <a:gd name="T69" fmla="*/ 62 h 160"/>
                <a:gd name="T70" fmla="*/ 508 w 514"/>
                <a:gd name="T71" fmla="*/ 86 h 160"/>
                <a:gd name="T72" fmla="*/ 501 w 514"/>
                <a:gd name="T73" fmla="*/ 138 h 160"/>
                <a:gd name="T74" fmla="*/ 438 w 514"/>
                <a:gd name="T75"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24" y="112"/>
                  </a:moveTo>
                  <a:lnTo>
                    <a:pt x="441" y="110"/>
                  </a:lnTo>
                  <a:cubicBezTo>
                    <a:pt x="443" y="119"/>
                    <a:pt x="447" y="126"/>
                    <a:pt x="451" y="131"/>
                  </a:cubicBezTo>
                  <a:cubicBezTo>
                    <a:pt x="456" y="135"/>
                    <a:pt x="462" y="137"/>
                    <a:pt x="468" y="137"/>
                  </a:cubicBezTo>
                  <a:cubicBezTo>
                    <a:pt x="476" y="137"/>
                    <a:pt x="483" y="134"/>
                    <a:pt x="488" y="129"/>
                  </a:cubicBezTo>
                  <a:cubicBezTo>
                    <a:pt x="494" y="123"/>
                    <a:pt x="497" y="116"/>
                    <a:pt x="497" y="108"/>
                  </a:cubicBezTo>
                  <a:cubicBezTo>
                    <a:pt x="497" y="101"/>
                    <a:pt x="494" y="94"/>
                    <a:pt x="489" y="89"/>
                  </a:cubicBezTo>
                  <a:cubicBezTo>
                    <a:pt x="484" y="84"/>
                    <a:pt x="478" y="81"/>
                    <a:pt x="470" y="81"/>
                  </a:cubicBezTo>
                  <a:cubicBezTo>
                    <a:pt x="467" y="81"/>
                    <a:pt x="463" y="82"/>
                    <a:pt x="458" y="83"/>
                  </a:cubicBezTo>
                  <a:lnTo>
                    <a:pt x="460" y="68"/>
                  </a:lnTo>
                  <a:cubicBezTo>
                    <a:pt x="461" y="69"/>
                    <a:pt x="462" y="69"/>
                    <a:pt x="462" y="69"/>
                  </a:cubicBezTo>
                  <a:cubicBezTo>
                    <a:pt x="470" y="69"/>
                    <a:pt x="476" y="67"/>
                    <a:pt x="482" y="63"/>
                  </a:cubicBezTo>
                  <a:cubicBezTo>
                    <a:pt x="488" y="59"/>
                    <a:pt x="490" y="54"/>
                    <a:pt x="490" y="46"/>
                  </a:cubicBezTo>
                  <a:cubicBezTo>
                    <a:pt x="490" y="40"/>
                    <a:pt x="488" y="34"/>
                    <a:pt x="484" y="30"/>
                  </a:cubicBezTo>
                  <a:cubicBezTo>
                    <a:pt x="480" y="26"/>
                    <a:pt x="475" y="24"/>
                    <a:pt x="468" y="24"/>
                  </a:cubicBezTo>
                  <a:cubicBezTo>
                    <a:pt x="461" y="24"/>
                    <a:pt x="456" y="26"/>
                    <a:pt x="452" y="30"/>
                  </a:cubicBezTo>
                  <a:cubicBezTo>
                    <a:pt x="447" y="35"/>
                    <a:pt x="444" y="41"/>
                    <a:pt x="443" y="49"/>
                  </a:cubicBezTo>
                  <a:lnTo>
                    <a:pt x="426" y="46"/>
                  </a:lnTo>
                  <a:cubicBezTo>
                    <a:pt x="428" y="35"/>
                    <a:pt x="433" y="26"/>
                    <a:pt x="440" y="20"/>
                  </a:cubicBezTo>
                  <a:cubicBezTo>
                    <a:pt x="448" y="14"/>
                    <a:pt x="457" y="10"/>
                    <a:pt x="467" y="10"/>
                  </a:cubicBezTo>
                  <a:cubicBezTo>
                    <a:pt x="475" y="10"/>
                    <a:pt x="482" y="12"/>
                    <a:pt x="488" y="15"/>
                  </a:cubicBezTo>
                  <a:cubicBezTo>
                    <a:pt x="495" y="19"/>
                    <a:pt x="499" y="23"/>
                    <a:pt x="503" y="28"/>
                  </a:cubicBezTo>
                  <a:cubicBezTo>
                    <a:pt x="506" y="34"/>
                    <a:pt x="508" y="40"/>
                    <a:pt x="508" y="46"/>
                  </a:cubicBezTo>
                  <a:cubicBezTo>
                    <a:pt x="508" y="52"/>
                    <a:pt x="506" y="57"/>
                    <a:pt x="503" y="62"/>
                  </a:cubicBezTo>
                  <a:cubicBezTo>
                    <a:pt x="500" y="67"/>
                    <a:pt x="495" y="71"/>
                    <a:pt x="489" y="74"/>
                  </a:cubicBezTo>
                  <a:cubicBezTo>
                    <a:pt x="497" y="76"/>
                    <a:pt x="503" y="80"/>
                    <a:pt x="508" y="86"/>
                  </a:cubicBezTo>
                  <a:cubicBezTo>
                    <a:pt x="512" y="92"/>
                    <a:pt x="514" y="99"/>
                    <a:pt x="514" y="108"/>
                  </a:cubicBezTo>
                  <a:cubicBezTo>
                    <a:pt x="514" y="120"/>
                    <a:pt x="510" y="130"/>
                    <a:pt x="501" y="138"/>
                  </a:cubicBezTo>
                  <a:cubicBezTo>
                    <a:pt x="493" y="147"/>
                    <a:pt x="482" y="151"/>
                    <a:pt x="468" y="151"/>
                  </a:cubicBezTo>
                  <a:cubicBezTo>
                    <a:pt x="456" y="151"/>
                    <a:pt x="446" y="147"/>
                    <a:pt x="438" y="140"/>
                  </a:cubicBezTo>
                  <a:cubicBezTo>
                    <a:pt x="430" y="133"/>
                    <a:pt x="426" y="124"/>
                    <a:pt x="424" y="11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8" name="Freeform 274"/>
            <p:cNvSpPr>
              <a:spLocks noEditPoints="1"/>
            </p:cNvSpPr>
            <p:nvPr/>
          </p:nvSpPr>
          <p:spPr bwMode="auto">
            <a:xfrm>
              <a:off x="631190" y="889000"/>
              <a:ext cx="781050" cy="99695"/>
            </a:xfrm>
            <a:custGeom>
              <a:avLst/>
              <a:gdLst>
                <a:gd name="T0" fmla="*/ 15 w 1312"/>
                <a:gd name="T1" fmla="*/ 168 h 168"/>
                <a:gd name="T2" fmla="*/ 67 w 1312"/>
                <a:gd name="T3" fmla="*/ 69 h 168"/>
                <a:gd name="T4" fmla="*/ 15 w 1312"/>
                <a:gd name="T5" fmla="*/ 12 h 168"/>
                <a:gd name="T6" fmla="*/ 52 w 1312"/>
                <a:gd name="T7" fmla="*/ 39 h 168"/>
                <a:gd name="T8" fmla="*/ 54 w 1312"/>
                <a:gd name="T9" fmla="*/ 140 h 168"/>
                <a:gd name="T10" fmla="*/ 112 w 1312"/>
                <a:gd name="T11" fmla="*/ 84 h 168"/>
                <a:gd name="T12" fmla="*/ 54 w 1312"/>
                <a:gd name="T13" fmla="*/ 140 h 168"/>
                <a:gd name="T14" fmla="*/ 54 w 1312"/>
                <a:gd name="T15" fmla="*/ 128 h 168"/>
                <a:gd name="T16" fmla="*/ 136 w 1312"/>
                <a:gd name="T17" fmla="*/ 151 h 168"/>
                <a:gd name="T18" fmla="*/ 100 w 1312"/>
                <a:gd name="T19" fmla="*/ 70 h 168"/>
                <a:gd name="T20" fmla="*/ 154 w 1312"/>
                <a:gd name="T21" fmla="*/ 153 h 168"/>
                <a:gd name="T22" fmla="*/ 100 w 1312"/>
                <a:gd name="T23" fmla="*/ 12 h 168"/>
                <a:gd name="T24" fmla="*/ 139 w 1312"/>
                <a:gd name="T25" fmla="*/ 54 h 168"/>
                <a:gd name="T26" fmla="*/ 139 w 1312"/>
                <a:gd name="T27" fmla="*/ 54 h 168"/>
                <a:gd name="T28" fmla="*/ 294 w 1312"/>
                <a:gd name="T29" fmla="*/ 128 h 168"/>
                <a:gd name="T30" fmla="*/ 261 w 1312"/>
                <a:gd name="T31" fmla="*/ 72 h 168"/>
                <a:gd name="T32" fmla="*/ 271 w 1312"/>
                <a:gd name="T33" fmla="*/ 32 h 168"/>
                <a:gd name="T34" fmla="*/ 235 w 1312"/>
                <a:gd name="T35" fmla="*/ 30 h 168"/>
                <a:gd name="T36" fmla="*/ 306 w 1312"/>
                <a:gd name="T37" fmla="*/ 72 h 168"/>
                <a:gd name="T38" fmla="*/ 307 w 1312"/>
                <a:gd name="T39" fmla="*/ 138 h 168"/>
                <a:gd name="T40" fmla="*/ 237 w 1312"/>
                <a:gd name="T41" fmla="*/ 104 h 168"/>
                <a:gd name="T42" fmla="*/ 461 w 1312"/>
                <a:gd name="T43" fmla="*/ 150 h 168"/>
                <a:gd name="T44" fmla="*/ 461 w 1312"/>
                <a:gd name="T45" fmla="*/ 18 h 168"/>
                <a:gd name="T46" fmla="*/ 439 w 1312"/>
                <a:gd name="T47" fmla="*/ 127 h 168"/>
                <a:gd name="T48" fmla="*/ 484 w 1312"/>
                <a:gd name="T49" fmla="*/ 40 h 168"/>
                <a:gd name="T50" fmla="*/ 678 w 1312"/>
                <a:gd name="T51" fmla="*/ 148 h 168"/>
                <a:gd name="T52" fmla="*/ 621 w 1312"/>
                <a:gd name="T53" fmla="*/ 89 h 168"/>
                <a:gd name="T54" fmla="*/ 640 w 1312"/>
                <a:gd name="T55" fmla="*/ 20 h 168"/>
                <a:gd name="T56" fmla="*/ 670 w 1312"/>
                <a:gd name="T57" fmla="*/ 73 h 168"/>
                <a:gd name="T58" fmla="*/ 707 w 1312"/>
                <a:gd name="T59" fmla="*/ 119 h 168"/>
                <a:gd name="T60" fmla="*/ 661 w 1312"/>
                <a:gd name="T61" fmla="*/ 63 h 168"/>
                <a:gd name="T62" fmla="*/ 663 w 1312"/>
                <a:gd name="T63" fmla="*/ 24 h 168"/>
                <a:gd name="T64" fmla="*/ 654 w 1312"/>
                <a:gd name="T65" fmla="*/ 54 h 168"/>
                <a:gd name="T66" fmla="*/ 636 w 1312"/>
                <a:gd name="T67" fmla="*/ 98 h 168"/>
                <a:gd name="T68" fmla="*/ 672 w 1312"/>
                <a:gd name="T69" fmla="*/ 133 h 168"/>
                <a:gd name="T70" fmla="*/ 815 w 1312"/>
                <a:gd name="T71" fmla="*/ 66 h 168"/>
                <a:gd name="T72" fmla="*/ 867 w 1312"/>
                <a:gd name="T73" fmla="*/ 0 h 168"/>
                <a:gd name="T74" fmla="*/ 852 w 1312"/>
                <a:gd name="T75" fmla="*/ 12 h 168"/>
                <a:gd name="T76" fmla="*/ 852 w 1312"/>
                <a:gd name="T77" fmla="*/ 54 h 168"/>
                <a:gd name="T78" fmla="*/ 852 w 1312"/>
                <a:gd name="T79" fmla="*/ 54 h 168"/>
                <a:gd name="T80" fmla="*/ 841 w 1312"/>
                <a:gd name="T81" fmla="*/ 84 h 168"/>
                <a:gd name="T82" fmla="*/ 900 w 1312"/>
                <a:gd name="T83" fmla="*/ 140 h 168"/>
                <a:gd name="T84" fmla="*/ 854 w 1312"/>
                <a:gd name="T85" fmla="*/ 96 h 168"/>
                <a:gd name="T86" fmla="*/ 921 w 1312"/>
                <a:gd name="T87" fmla="*/ 151 h 168"/>
                <a:gd name="T88" fmla="*/ 900 w 1312"/>
                <a:gd name="T89" fmla="*/ 66 h 168"/>
                <a:gd name="T90" fmla="*/ 954 w 1312"/>
                <a:gd name="T91" fmla="*/ 0 h 168"/>
                <a:gd name="T92" fmla="*/ 939 w 1312"/>
                <a:gd name="T93" fmla="*/ 12 h 168"/>
                <a:gd name="T94" fmla="*/ 939 w 1312"/>
                <a:gd name="T95" fmla="*/ 12 h 168"/>
                <a:gd name="T96" fmla="*/ 900 w 1312"/>
                <a:gd name="T97" fmla="*/ 54 h 168"/>
                <a:gd name="T98" fmla="*/ 1071 w 1312"/>
                <a:gd name="T99" fmla="*/ 135 h 168"/>
                <a:gd name="T100" fmla="*/ 1061 w 1312"/>
                <a:gd name="T101" fmla="*/ 88 h 168"/>
                <a:gd name="T102" fmla="*/ 1092 w 1312"/>
                <a:gd name="T103" fmla="*/ 38 h 168"/>
                <a:gd name="T104" fmla="*/ 1020 w 1312"/>
                <a:gd name="T105" fmla="*/ 57 h 168"/>
                <a:gd name="T106" fmla="*/ 1115 w 1312"/>
                <a:gd name="T107" fmla="*/ 51 h 168"/>
                <a:gd name="T108" fmla="*/ 1118 w 1312"/>
                <a:gd name="T109" fmla="*/ 111 h 168"/>
                <a:gd name="T110" fmla="*/ 1017 w 1312"/>
                <a:gd name="T111" fmla="*/ 104 h 168"/>
                <a:gd name="T112" fmla="*/ 1239 w 1312"/>
                <a:gd name="T113" fmla="*/ 127 h 168"/>
                <a:gd name="T114" fmla="*/ 1286 w 1312"/>
                <a:gd name="T115" fmla="*/ 85 h 168"/>
                <a:gd name="T116" fmla="*/ 1266 w 1312"/>
                <a:gd name="T117" fmla="*/ 31 h 168"/>
                <a:gd name="T118" fmla="*/ 1300 w 1312"/>
                <a:gd name="T119" fmla="*/ 74 h 168"/>
                <a:gd name="T120" fmla="*/ 1226 w 1312"/>
                <a:gd name="T121" fmla="*/ 135 h 168"/>
                <a:gd name="T122" fmla="*/ 1298 w 1312"/>
                <a:gd name="T123" fmla="*/ 2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2"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97" y="31"/>
                  </a:moveTo>
                  <a:cubicBezTo>
                    <a:pt x="509" y="43"/>
                    <a:pt x="515" y="61"/>
                    <a:pt x="515" y="84"/>
                  </a:cubicBezTo>
                  <a:cubicBezTo>
                    <a:pt x="515" y="107"/>
                    <a:pt x="509" y="124"/>
                    <a:pt x="497" y="136"/>
                  </a:cubicBezTo>
                  <a:cubicBezTo>
                    <a:pt x="488" y="145"/>
                    <a:pt x="476" y="150"/>
                    <a:pt x="461" y="150"/>
                  </a:cubicBezTo>
                  <a:cubicBezTo>
                    <a:pt x="446" y="150"/>
                    <a:pt x="434" y="145"/>
                    <a:pt x="425" y="136"/>
                  </a:cubicBezTo>
                  <a:cubicBezTo>
                    <a:pt x="413" y="124"/>
                    <a:pt x="407" y="107"/>
                    <a:pt x="407" y="84"/>
                  </a:cubicBezTo>
                  <a:cubicBezTo>
                    <a:pt x="407" y="61"/>
                    <a:pt x="413" y="43"/>
                    <a:pt x="425" y="31"/>
                  </a:cubicBezTo>
                  <a:cubicBezTo>
                    <a:pt x="434" y="22"/>
                    <a:pt x="446" y="18"/>
                    <a:pt x="461" y="18"/>
                  </a:cubicBezTo>
                  <a:cubicBezTo>
                    <a:pt x="476" y="18"/>
                    <a:pt x="488" y="22"/>
                    <a:pt x="497" y="31"/>
                  </a:cubicBezTo>
                  <a:close/>
                  <a:moveTo>
                    <a:pt x="439" y="40"/>
                  </a:moveTo>
                  <a:cubicBezTo>
                    <a:pt x="430" y="49"/>
                    <a:pt x="426" y="63"/>
                    <a:pt x="426" y="84"/>
                  </a:cubicBezTo>
                  <a:cubicBezTo>
                    <a:pt x="426" y="104"/>
                    <a:pt x="430" y="119"/>
                    <a:pt x="439" y="127"/>
                  </a:cubicBezTo>
                  <a:cubicBezTo>
                    <a:pt x="444" y="133"/>
                    <a:pt x="452" y="135"/>
                    <a:pt x="461" y="135"/>
                  </a:cubicBezTo>
                  <a:cubicBezTo>
                    <a:pt x="471" y="135"/>
                    <a:pt x="478" y="133"/>
                    <a:pt x="484" y="127"/>
                  </a:cubicBezTo>
                  <a:cubicBezTo>
                    <a:pt x="492" y="119"/>
                    <a:pt x="496" y="104"/>
                    <a:pt x="496" y="84"/>
                  </a:cubicBezTo>
                  <a:cubicBezTo>
                    <a:pt x="496" y="63"/>
                    <a:pt x="492" y="49"/>
                    <a:pt x="484" y="40"/>
                  </a:cubicBezTo>
                  <a:cubicBezTo>
                    <a:pt x="478" y="35"/>
                    <a:pt x="471" y="32"/>
                    <a:pt x="461" y="32"/>
                  </a:cubicBezTo>
                  <a:cubicBezTo>
                    <a:pt x="452" y="32"/>
                    <a:pt x="444" y="35"/>
                    <a:pt x="439" y="40"/>
                  </a:cubicBezTo>
                  <a:close/>
                  <a:moveTo>
                    <a:pt x="696" y="134"/>
                  </a:moveTo>
                  <a:cubicBezTo>
                    <a:pt x="690" y="140"/>
                    <a:pt x="684" y="145"/>
                    <a:pt x="678" y="148"/>
                  </a:cubicBezTo>
                  <a:cubicBezTo>
                    <a:pt x="671" y="151"/>
                    <a:pt x="664" y="153"/>
                    <a:pt x="656" y="153"/>
                  </a:cubicBezTo>
                  <a:cubicBezTo>
                    <a:pt x="642" y="153"/>
                    <a:pt x="631" y="148"/>
                    <a:pt x="623" y="138"/>
                  </a:cubicBezTo>
                  <a:cubicBezTo>
                    <a:pt x="616" y="131"/>
                    <a:pt x="613" y="122"/>
                    <a:pt x="613" y="112"/>
                  </a:cubicBezTo>
                  <a:cubicBezTo>
                    <a:pt x="613" y="104"/>
                    <a:pt x="615" y="96"/>
                    <a:pt x="621" y="89"/>
                  </a:cubicBezTo>
                  <a:cubicBezTo>
                    <a:pt x="626" y="83"/>
                    <a:pt x="635" y="77"/>
                    <a:pt x="645" y="71"/>
                  </a:cubicBezTo>
                  <a:cubicBezTo>
                    <a:pt x="639" y="64"/>
                    <a:pt x="635" y="59"/>
                    <a:pt x="633" y="54"/>
                  </a:cubicBezTo>
                  <a:cubicBezTo>
                    <a:pt x="631" y="50"/>
                    <a:pt x="630" y="45"/>
                    <a:pt x="630" y="41"/>
                  </a:cubicBezTo>
                  <a:cubicBezTo>
                    <a:pt x="630" y="33"/>
                    <a:pt x="633" y="26"/>
                    <a:pt x="640" y="20"/>
                  </a:cubicBezTo>
                  <a:cubicBezTo>
                    <a:pt x="646" y="14"/>
                    <a:pt x="654" y="11"/>
                    <a:pt x="664" y="11"/>
                  </a:cubicBezTo>
                  <a:cubicBezTo>
                    <a:pt x="674" y="11"/>
                    <a:pt x="681" y="14"/>
                    <a:pt x="687" y="19"/>
                  </a:cubicBezTo>
                  <a:cubicBezTo>
                    <a:pt x="693" y="25"/>
                    <a:pt x="696" y="32"/>
                    <a:pt x="696" y="40"/>
                  </a:cubicBezTo>
                  <a:cubicBezTo>
                    <a:pt x="696" y="53"/>
                    <a:pt x="687" y="64"/>
                    <a:pt x="670" y="73"/>
                  </a:cubicBezTo>
                  <a:lnTo>
                    <a:pt x="695" y="105"/>
                  </a:lnTo>
                  <a:cubicBezTo>
                    <a:pt x="698" y="99"/>
                    <a:pt x="700" y="93"/>
                    <a:pt x="701" y="86"/>
                  </a:cubicBezTo>
                  <a:lnTo>
                    <a:pt x="719" y="89"/>
                  </a:lnTo>
                  <a:cubicBezTo>
                    <a:pt x="716" y="101"/>
                    <a:pt x="712" y="111"/>
                    <a:pt x="707" y="119"/>
                  </a:cubicBezTo>
                  <a:cubicBezTo>
                    <a:pt x="713" y="128"/>
                    <a:pt x="720" y="135"/>
                    <a:pt x="728" y="140"/>
                  </a:cubicBezTo>
                  <a:lnTo>
                    <a:pt x="717" y="154"/>
                  </a:lnTo>
                  <a:cubicBezTo>
                    <a:pt x="710" y="149"/>
                    <a:pt x="703" y="143"/>
                    <a:pt x="696" y="134"/>
                  </a:cubicBezTo>
                  <a:close/>
                  <a:moveTo>
                    <a:pt x="661" y="63"/>
                  </a:moveTo>
                  <a:cubicBezTo>
                    <a:pt x="669" y="58"/>
                    <a:pt x="674" y="55"/>
                    <a:pt x="676" y="51"/>
                  </a:cubicBezTo>
                  <a:cubicBezTo>
                    <a:pt x="678" y="48"/>
                    <a:pt x="679" y="44"/>
                    <a:pt x="679" y="40"/>
                  </a:cubicBezTo>
                  <a:cubicBezTo>
                    <a:pt x="679" y="36"/>
                    <a:pt x="677" y="32"/>
                    <a:pt x="674" y="29"/>
                  </a:cubicBezTo>
                  <a:cubicBezTo>
                    <a:pt x="671" y="26"/>
                    <a:pt x="668" y="24"/>
                    <a:pt x="663" y="24"/>
                  </a:cubicBezTo>
                  <a:cubicBezTo>
                    <a:pt x="659" y="24"/>
                    <a:pt x="655" y="26"/>
                    <a:pt x="652" y="29"/>
                  </a:cubicBezTo>
                  <a:cubicBezTo>
                    <a:pt x="649" y="32"/>
                    <a:pt x="647" y="36"/>
                    <a:pt x="647" y="40"/>
                  </a:cubicBezTo>
                  <a:cubicBezTo>
                    <a:pt x="647" y="42"/>
                    <a:pt x="648" y="44"/>
                    <a:pt x="649" y="46"/>
                  </a:cubicBezTo>
                  <a:cubicBezTo>
                    <a:pt x="650" y="49"/>
                    <a:pt x="652" y="51"/>
                    <a:pt x="654" y="54"/>
                  </a:cubicBezTo>
                  <a:lnTo>
                    <a:pt x="661" y="63"/>
                  </a:lnTo>
                  <a:close/>
                  <a:moveTo>
                    <a:pt x="685" y="121"/>
                  </a:moveTo>
                  <a:lnTo>
                    <a:pt x="654" y="82"/>
                  </a:lnTo>
                  <a:cubicBezTo>
                    <a:pt x="645" y="88"/>
                    <a:pt x="639" y="93"/>
                    <a:pt x="636" y="98"/>
                  </a:cubicBezTo>
                  <a:cubicBezTo>
                    <a:pt x="633" y="102"/>
                    <a:pt x="631" y="107"/>
                    <a:pt x="631" y="111"/>
                  </a:cubicBezTo>
                  <a:cubicBezTo>
                    <a:pt x="631" y="117"/>
                    <a:pt x="633" y="123"/>
                    <a:pt x="638" y="129"/>
                  </a:cubicBezTo>
                  <a:cubicBezTo>
                    <a:pt x="642" y="135"/>
                    <a:pt x="648" y="138"/>
                    <a:pt x="656" y="138"/>
                  </a:cubicBezTo>
                  <a:cubicBezTo>
                    <a:pt x="661" y="138"/>
                    <a:pt x="667" y="136"/>
                    <a:pt x="672" y="133"/>
                  </a:cubicBezTo>
                  <a:cubicBezTo>
                    <a:pt x="678" y="130"/>
                    <a:pt x="682" y="126"/>
                    <a:pt x="685" y="121"/>
                  </a:cubicBezTo>
                  <a:close/>
                  <a:moveTo>
                    <a:pt x="852" y="69"/>
                  </a:moveTo>
                  <a:lnTo>
                    <a:pt x="852" y="66"/>
                  </a:lnTo>
                  <a:lnTo>
                    <a:pt x="815" y="66"/>
                  </a:lnTo>
                  <a:lnTo>
                    <a:pt x="815" y="168"/>
                  </a:lnTo>
                  <a:lnTo>
                    <a:pt x="800" y="168"/>
                  </a:lnTo>
                  <a:lnTo>
                    <a:pt x="800" y="0"/>
                  </a:lnTo>
                  <a:lnTo>
                    <a:pt x="867" y="0"/>
                  </a:lnTo>
                  <a:lnTo>
                    <a:pt x="867" y="69"/>
                  </a:lnTo>
                  <a:lnTo>
                    <a:pt x="852" y="69"/>
                  </a:lnTo>
                  <a:close/>
                  <a:moveTo>
                    <a:pt x="852" y="27"/>
                  </a:moveTo>
                  <a:lnTo>
                    <a:pt x="852" y="12"/>
                  </a:lnTo>
                  <a:lnTo>
                    <a:pt x="815" y="12"/>
                  </a:lnTo>
                  <a:lnTo>
                    <a:pt x="815" y="27"/>
                  </a:lnTo>
                  <a:lnTo>
                    <a:pt x="852" y="27"/>
                  </a:lnTo>
                  <a:close/>
                  <a:moveTo>
                    <a:pt x="852" y="54"/>
                  </a:moveTo>
                  <a:lnTo>
                    <a:pt x="852" y="39"/>
                  </a:lnTo>
                  <a:lnTo>
                    <a:pt x="815" y="39"/>
                  </a:lnTo>
                  <a:lnTo>
                    <a:pt x="815" y="54"/>
                  </a:lnTo>
                  <a:lnTo>
                    <a:pt x="852" y="54"/>
                  </a:lnTo>
                  <a:close/>
                  <a:moveTo>
                    <a:pt x="854" y="140"/>
                  </a:moveTo>
                  <a:lnTo>
                    <a:pt x="854" y="150"/>
                  </a:lnTo>
                  <a:lnTo>
                    <a:pt x="841" y="150"/>
                  </a:lnTo>
                  <a:lnTo>
                    <a:pt x="841" y="84"/>
                  </a:lnTo>
                  <a:lnTo>
                    <a:pt x="912" y="84"/>
                  </a:lnTo>
                  <a:lnTo>
                    <a:pt x="912" y="146"/>
                  </a:lnTo>
                  <a:lnTo>
                    <a:pt x="900" y="146"/>
                  </a:lnTo>
                  <a:lnTo>
                    <a:pt x="900" y="140"/>
                  </a:lnTo>
                  <a:lnTo>
                    <a:pt x="854" y="140"/>
                  </a:lnTo>
                  <a:close/>
                  <a:moveTo>
                    <a:pt x="900" y="128"/>
                  </a:moveTo>
                  <a:lnTo>
                    <a:pt x="900" y="96"/>
                  </a:lnTo>
                  <a:lnTo>
                    <a:pt x="854" y="96"/>
                  </a:lnTo>
                  <a:lnTo>
                    <a:pt x="854" y="128"/>
                  </a:lnTo>
                  <a:lnTo>
                    <a:pt x="900" y="128"/>
                  </a:lnTo>
                  <a:close/>
                  <a:moveTo>
                    <a:pt x="925" y="165"/>
                  </a:moveTo>
                  <a:lnTo>
                    <a:pt x="921" y="151"/>
                  </a:lnTo>
                  <a:lnTo>
                    <a:pt x="936" y="151"/>
                  </a:lnTo>
                  <a:cubicBezTo>
                    <a:pt x="938" y="151"/>
                    <a:pt x="939" y="150"/>
                    <a:pt x="939" y="149"/>
                  </a:cubicBezTo>
                  <a:lnTo>
                    <a:pt x="939" y="66"/>
                  </a:lnTo>
                  <a:lnTo>
                    <a:pt x="900" y="66"/>
                  </a:lnTo>
                  <a:lnTo>
                    <a:pt x="900" y="70"/>
                  </a:lnTo>
                  <a:lnTo>
                    <a:pt x="885" y="70"/>
                  </a:lnTo>
                  <a:lnTo>
                    <a:pt x="885" y="0"/>
                  </a:lnTo>
                  <a:lnTo>
                    <a:pt x="954" y="0"/>
                  </a:lnTo>
                  <a:lnTo>
                    <a:pt x="954" y="153"/>
                  </a:lnTo>
                  <a:cubicBezTo>
                    <a:pt x="954" y="161"/>
                    <a:pt x="950" y="165"/>
                    <a:pt x="942" y="165"/>
                  </a:cubicBezTo>
                  <a:lnTo>
                    <a:pt x="925" y="165"/>
                  </a:lnTo>
                  <a:close/>
                  <a:moveTo>
                    <a:pt x="939" y="12"/>
                  </a:moveTo>
                  <a:lnTo>
                    <a:pt x="900" y="12"/>
                  </a:lnTo>
                  <a:lnTo>
                    <a:pt x="900" y="27"/>
                  </a:lnTo>
                  <a:lnTo>
                    <a:pt x="939" y="27"/>
                  </a:lnTo>
                  <a:lnTo>
                    <a:pt x="939" y="12"/>
                  </a:lnTo>
                  <a:close/>
                  <a:moveTo>
                    <a:pt x="939" y="54"/>
                  </a:moveTo>
                  <a:lnTo>
                    <a:pt x="939" y="39"/>
                  </a:lnTo>
                  <a:lnTo>
                    <a:pt x="900" y="39"/>
                  </a:lnTo>
                  <a:lnTo>
                    <a:pt x="900" y="54"/>
                  </a:lnTo>
                  <a:lnTo>
                    <a:pt x="939" y="54"/>
                  </a:lnTo>
                  <a:close/>
                  <a:moveTo>
                    <a:pt x="1037" y="104"/>
                  </a:moveTo>
                  <a:cubicBezTo>
                    <a:pt x="1037" y="114"/>
                    <a:pt x="1040" y="121"/>
                    <a:pt x="1045" y="126"/>
                  </a:cubicBezTo>
                  <a:cubicBezTo>
                    <a:pt x="1051" y="132"/>
                    <a:pt x="1060" y="135"/>
                    <a:pt x="1071" y="135"/>
                  </a:cubicBezTo>
                  <a:cubicBezTo>
                    <a:pt x="1081" y="135"/>
                    <a:pt x="1089" y="133"/>
                    <a:pt x="1094" y="128"/>
                  </a:cubicBezTo>
                  <a:cubicBezTo>
                    <a:pt x="1098" y="123"/>
                    <a:pt x="1101" y="118"/>
                    <a:pt x="1101" y="112"/>
                  </a:cubicBezTo>
                  <a:cubicBezTo>
                    <a:pt x="1101" y="104"/>
                    <a:pt x="1098" y="98"/>
                    <a:pt x="1094" y="93"/>
                  </a:cubicBezTo>
                  <a:cubicBezTo>
                    <a:pt x="1089" y="89"/>
                    <a:pt x="1078" y="87"/>
                    <a:pt x="1061" y="88"/>
                  </a:cubicBezTo>
                  <a:lnTo>
                    <a:pt x="1061" y="72"/>
                  </a:lnTo>
                  <a:cubicBezTo>
                    <a:pt x="1077" y="71"/>
                    <a:pt x="1088" y="69"/>
                    <a:pt x="1092" y="64"/>
                  </a:cubicBezTo>
                  <a:cubicBezTo>
                    <a:pt x="1096" y="60"/>
                    <a:pt x="1098" y="56"/>
                    <a:pt x="1098" y="51"/>
                  </a:cubicBezTo>
                  <a:cubicBezTo>
                    <a:pt x="1098" y="46"/>
                    <a:pt x="1096" y="42"/>
                    <a:pt x="1092" y="38"/>
                  </a:cubicBezTo>
                  <a:cubicBezTo>
                    <a:pt x="1088" y="34"/>
                    <a:pt x="1081" y="32"/>
                    <a:pt x="1071" y="32"/>
                  </a:cubicBezTo>
                  <a:cubicBezTo>
                    <a:pt x="1061" y="32"/>
                    <a:pt x="1053" y="35"/>
                    <a:pt x="1047" y="41"/>
                  </a:cubicBezTo>
                  <a:cubicBezTo>
                    <a:pt x="1044" y="44"/>
                    <a:pt x="1042" y="50"/>
                    <a:pt x="1041" y="57"/>
                  </a:cubicBezTo>
                  <a:lnTo>
                    <a:pt x="1020" y="57"/>
                  </a:lnTo>
                  <a:cubicBezTo>
                    <a:pt x="1022" y="47"/>
                    <a:pt x="1027" y="38"/>
                    <a:pt x="1035" y="30"/>
                  </a:cubicBezTo>
                  <a:cubicBezTo>
                    <a:pt x="1043" y="21"/>
                    <a:pt x="1055" y="17"/>
                    <a:pt x="1071" y="17"/>
                  </a:cubicBezTo>
                  <a:cubicBezTo>
                    <a:pt x="1087" y="17"/>
                    <a:pt x="1098" y="20"/>
                    <a:pt x="1105" y="27"/>
                  </a:cubicBezTo>
                  <a:cubicBezTo>
                    <a:pt x="1112" y="34"/>
                    <a:pt x="1115" y="42"/>
                    <a:pt x="1115" y="51"/>
                  </a:cubicBezTo>
                  <a:cubicBezTo>
                    <a:pt x="1115" y="59"/>
                    <a:pt x="1112" y="66"/>
                    <a:pt x="1106" y="72"/>
                  </a:cubicBezTo>
                  <a:cubicBezTo>
                    <a:pt x="1103" y="75"/>
                    <a:pt x="1099" y="77"/>
                    <a:pt x="1094" y="79"/>
                  </a:cubicBezTo>
                  <a:cubicBezTo>
                    <a:pt x="1100" y="81"/>
                    <a:pt x="1105" y="83"/>
                    <a:pt x="1108" y="87"/>
                  </a:cubicBezTo>
                  <a:cubicBezTo>
                    <a:pt x="1115" y="93"/>
                    <a:pt x="1118" y="101"/>
                    <a:pt x="1118" y="111"/>
                  </a:cubicBezTo>
                  <a:cubicBezTo>
                    <a:pt x="1118" y="122"/>
                    <a:pt x="1114" y="131"/>
                    <a:pt x="1107" y="138"/>
                  </a:cubicBezTo>
                  <a:cubicBezTo>
                    <a:pt x="1099" y="146"/>
                    <a:pt x="1087" y="150"/>
                    <a:pt x="1071" y="150"/>
                  </a:cubicBezTo>
                  <a:cubicBezTo>
                    <a:pt x="1053" y="150"/>
                    <a:pt x="1040" y="146"/>
                    <a:pt x="1032" y="138"/>
                  </a:cubicBezTo>
                  <a:cubicBezTo>
                    <a:pt x="1024" y="130"/>
                    <a:pt x="1019" y="118"/>
                    <a:pt x="1017" y="104"/>
                  </a:cubicBezTo>
                  <a:lnTo>
                    <a:pt x="1037" y="104"/>
                  </a:lnTo>
                  <a:close/>
                  <a:moveTo>
                    <a:pt x="1240" y="86"/>
                  </a:moveTo>
                  <a:cubicBezTo>
                    <a:pt x="1234" y="92"/>
                    <a:pt x="1231" y="99"/>
                    <a:pt x="1231" y="108"/>
                  </a:cubicBezTo>
                  <a:cubicBezTo>
                    <a:pt x="1231" y="116"/>
                    <a:pt x="1234" y="122"/>
                    <a:pt x="1239" y="127"/>
                  </a:cubicBezTo>
                  <a:cubicBezTo>
                    <a:pt x="1245" y="134"/>
                    <a:pt x="1254" y="137"/>
                    <a:pt x="1264" y="137"/>
                  </a:cubicBezTo>
                  <a:cubicBezTo>
                    <a:pt x="1274" y="137"/>
                    <a:pt x="1281" y="134"/>
                    <a:pt x="1287" y="128"/>
                  </a:cubicBezTo>
                  <a:cubicBezTo>
                    <a:pt x="1292" y="123"/>
                    <a:pt x="1295" y="116"/>
                    <a:pt x="1295" y="107"/>
                  </a:cubicBezTo>
                  <a:cubicBezTo>
                    <a:pt x="1295" y="98"/>
                    <a:pt x="1292" y="91"/>
                    <a:pt x="1286" y="85"/>
                  </a:cubicBezTo>
                  <a:cubicBezTo>
                    <a:pt x="1280" y="80"/>
                    <a:pt x="1273" y="77"/>
                    <a:pt x="1263" y="77"/>
                  </a:cubicBezTo>
                  <a:cubicBezTo>
                    <a:pt x="1254" y="77"/>
                    <a:pt x="1246" y="80"/>
                    <a:pt x="1240" y="86"/>
                  </a:cubicBezTo>
                  <a:close/>
                  <a:moveTo>
                    <a:pt x="1284" y="38"/>
                  </a:moveTo>
                  <a:cubicBezTo>
                    <a:pt x="1280" y="33"/>
                    <a:pt x="1274" y="31"/>
                    <a:pt x="1266" y="31"/>
                  </a:cubicBezTo>
                  <a:cubicBezTo>
                    <a:pt x="1256" y="31"/>
                    <a:pt x="1247" y="34"/>
                    <a:pt x="1241" y="41"/>
                  </a:cubicBezTo>
                  <a:cubicBezTo>
                    <a:pt x="1232" y="49"/>
                    <a:pt x="1228" y="62"/>
                    <a:pt x="1229" y="79"/>
                  </a:cubicBezTo>
                  <a:cubicBezTo>
                    <a:pt x="1239" y="68"/>
                    <a:pt x="1252" y="62"/>
                    <a:pt x="1268" y="62"/>
                  </a:cubicBezTo>
                  <a:cubicBezTo>
                    <a:pt x="1281" y="62"/>
                    <a:pt x="1292" y="66"/>
                    <a:pt x="1300" y="74"/>
                  </a:cubicBezTo>
                  <a:cubicBezTo>
                    <a:pt x="1308" y="82"/>
                    <a:pt x="1312" y="93"/>
                    <a:pt x="1312" y="107"/>
                  </a:cubicBezTo>
                  <a:cubicBezTo>
                    <a:pt x="1312" y="119"/>
                    <a:pt x="1308" y="129"/>
                    <a:pt x="1300" y="137"/>
                  </a:cubicBezTo>
                  <a:cubicBezTo>
                    <a:pt x="1292" y="145"/>
                    <a:pt x="1280" y="150"/>
                    <a:pt x="1264" y="150"/>
                  </a:cubicBezTo>
                  <a:cubicBezTo>
                    <a:pt x="1248" y="150"/>
                    <a:pt x="1235" y="145"/>
                    <a:pt x="1226" y="135"/>
                  </a:cubicBezTo>
                  <a:cubicBezTo>
                    <a:pt x="1215" y="125"/>
                    <a:pt x="1210" y="108"/>
                    <a:pt x="1210" y="84"/>
                  </a:cubicBezTo>
                  <a:cubicBezTo>
                    <a:pt x="1210" y="61"/>
                    <a:pt x="1216" y="43"/>
                    <a:pt x="1227" y="32"/>
                  </a:cubicBezTo>
                  <a:cubicBezTo>
                    <a:pt x="1237" y="22"/>
                    <a:pt x="1249" y="18"/>
                    <a:pt x="1265" y="18"/>
                  </a:cubicBezTo>
                  <a:cubicBezTo>
                    <a:pt x="1280" y="18"/>
                    <a:pt x="1291" y="21"/>
                    <a:pt x="1298" y="28"/>
                  </a:cubicBezTo>
                  <a:cubicBezTo>
                    <a:pt x="1302" y="33"/>
                    <a:pt x="1306" y="39"/>
                    <a:pt x="1310" y="47"/>
                  </a:cubicBezTo>
                  <a:lnTo>
                    <a:pt x="1290" y="47"/>
                  </a:lnTo>
                  <a:cubicBezTo>
                    <a:pt x="1289" y="43"/>
                    <a:pt x="1287" y="40"/>
                    <a:pt x="1284" y="38"/>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9" name="Rectangle 275"/>
            <p:cNvSpPr>
              <a:spLocks noChangeArrowheads="1"/>
            </p:cNvSpPr>
            <p:nvPr/>
          </p:nvSpPr>
          <p:spPr bwMode="auto">
            <a:xfrm>
              <a:off x="2791460" y="465456"/>
              <a:ext cx="629285" cy="186552"/>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80" name="Freeform 276"/>
            <p:cNvSpPr>
              <a:spLocks noEditPoints="1"/>
            </p:cNvSpPr>
            <p:nvPr/>
          </p:nvSpPr>
          <p:spPr bwMode="auto">
            <a:xfrm>
              <a:off x="1880235" y="525780"/>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1" name="Freeform 277"/>
            <p:cNvSpPr>
              <a:spLocks noEditPoints="1"/>
            </p:cNvSpPr>
            <p:nvPr/>
          </p:nvSpPr>
          <p:spPr bwMode="auto">
            <a:xfrm>
              <a:off x="2478405" y="525780"/>
              <a:ext cx="210185" cy="83820"/>
            </a:xfrm>
            <a:custGeom>
              <a:avLst/>
              <a:gdLst>
                <a:gd name="T0" fmla="*/ 0 w 353"/>
                <a:gd name="T1" fmla="*/ 119 h 141"/>
                <a:gd name="T2" fmla="*/ 19 w 353"/>
                <a:gd name="T3" fmla="*/ 138 h 141"/>
                <a:gd name="T4" fmla="*/ 38 w 353"/>
                <a:gd name="T5" fmla="*/ 102 h 141"/>
                <a:gd name="T6" fmla="*/ 65 w 353"/>
                <a:gd name="T7" fmla="*/ 121 h 141"/>
                <a:gd name="T8" fmla="*/ 102 w 353"/>
                <a:gd name="T9" fmla="*/ 119 h 141"/>
                <a:gd name="T10" fmla="*/ 103 w 353"/>
                <a:gd name="T11" fmla="*/ 79 h 141"/>
                <a:gd name="T12" fmla="*/ 72 w 353"/>
                <a:gd name="T13" fmla="*/ 73 h 141"/>
                <a:gd name="T14" fmla="*/ 76 w 353"/>
                <a:gd name="T15" fmla="*/ 59 h 141"/>
                <a:gd name="T16" fmla="*/ 104 w 353"/>
                <a:gd name="T17" fmla="*/ 36 h 141"/>
                <a:gd name="T18" fmla="*/ 82 w 353"/>
                <a:gd name="T19" fmla="*/ 14 h 141"/>
                <a:gd name="T20" fmla="*/ 57 w 353"/>
                <a:gd name="T21" fmla="*/ 39 h 141"/>
                <a:gd name="T22" fmla="*/ 54 w 353"/>
                <a:gd name="T23" fmla="*/ 10 h 141"/>
                <a:gd name="T24" fmla="*/ 102 w 353"/>
                <a:gd name="T25" fmla="*/ 5 h 141"/>
                <a:gd name="T26" fmla="*/ 122 w 353"/>
                <a:gd name="T27" fmla="*/ 36 h 141"/>
                <a:gd name="T28" fmla="*/ 103 w 353"/>
                <a:gd name="T29" fmla="*/ 64 h 141"/>
                <a:gd name="T30" fmla="*/ 128 w 353"/>
                <a:gd name="T31" fmla="*/ 98 h 141"/>
                <a:gd name="T32" fmla="*/ 82 w 353"/>
                <a:gd name="T33" fmla="*/ 141 h 141"/>
                <a:gd name="T34" fmla="*/ 38 w 353"/>
                <a:gd name="T35" fmla="*/ 102 h 141"/>
                <a:gd name="T36" fmla="*/ 239 w 353"/>
                <a:gd name="T37" fmla="*/ 138 h 141"/>
                <a:gd name="T38" fmla="*/ 150 w 353"/>
                <a:gd name="T39" fmla="*/ 127 h 141"/>
                <a:gd name="T40" fmla="*/ 183 w 353"/>
                <a:gd name="T41" fmla="*/ 88 h 141"/>
                <a:gd name="T42" fmla="*/ 222 w 353"/>
                <a:gd name="T43" fmla="*/ 38 h 141"/>
                <a:gd name="T44" fmla="*/ 196 w 353"/>
                <a:gd name="T45" fmla="*/ 14 h 141"/>
                <a:gd name="T46" fmla="*/ 169 w 353"/>
                <a:gd name="T47" fmla="*/ 42 h 141"/>
                <a:gd name="T48" fmla="*/ 165 w 353"/>
                <a:gd name="T49" fmla="*/ 11 h 141"/>
                <a:gd name="T50" fmla="*/ 227 w 353"/>
                <a:gd name="T51" fmla="*/ 11 h 141"/>
                <a:gd name="T52" fmla="*/ 236 w 353"/>
                <a:gd name="T53" fmla="*/ 55 h 141"/>
                <a:gd name="T54" fmla="*/ 198 w 353"/>
                <a:gd name="T55" fmla="*/ 96 h 141"/>
                <a:gd name="T56" fmla="*/ 172 w 353"/>
                <a:gd name="T57" fmla="*/ 122 h 141"/>
                <a:gd name="T58" fmla="*/ 288 w 353"/>
                <a:gd name="T59" fmla="*/ 64 h 141"/>
                <a:gd name="T60" fmla="*/ 268 w 353"/>
                <a:gd name="T61" fmla="*/ 36 h 141"/>
                <a:gd name="T62" fmla="*/ 307 w 353"/>
                <a:gd name="T63" fmla="*/ 0 h 141"/>
                <a:gd name="T64" fmla="*/ 347 w 353"/>
                <a:gd name="T65" fmla="*/ 36 h 141"/>
                <a:gd name="T66" fmla="*/ 327 w 353"/>
                <a:gd name="T67" fmla="*/ 64 h 141"/>
                <a:gd name="T68" fmla="*/ 353 w 353"/>
                <a:gd name="T69" fmla="*/ 99 h 141"/>
                <a:gd name="T70" fmla="*/ 307 w 353"/>
                <a:gd name="T71" fmla="*/ 141 h 141"/>
                <a:gd name="T72" fmla="*/ 262 w 353"/>
                <a:gd name="T73" fmla="*/ 99 h 141"/>
                <a:gd name="T74" fmla="*/ 288 w 353"/>
                <a:gd name="T75" fmla="*/ 64 h 141"/>
                <a:gd name="T76" fmla="*/ 291 w 353"/>
                <a:gd name="T77" fmla="*/ 51 h 141"/>
                <a:gd name="T78" fmla="*/ 324 w 353"/>
                <a:gd name="T79" fmla="*/ 51 h 141"/>
                <a:gd name="T80" fmla="*/ 323 w 353"/>
                <a:gd name="T81" fmla="*/ 21 h 141"/>
                <a:gd name="T82" fmla="*/ 291 w 353"/>
                <a:gd name="T83" fmla="*/ 20 h 141"/>
                <a:gd name="T84" fmla="*/ 280 w 353"/>
                <a:gd name="T85" fmla="*/ 99 h 141"/>
                <a:gd name="T86" fmla="*/ 293 w 353"/>
                <a:gd name="T87" fmla="*/ 123 h 141"/>
                <a:gd name="T88" fmla="*/ 328 w 353"/>
                <a:gd name="T89" fmla="*/ 119 h 141"/>
                <a:gd name="T90" fmla="*/ 327 w 353"/>
                <a:gd name="T91" fmla="*/ 79 h 141"/>
                <a:gd name="T92" fmla="*/ 287 w 353"/>
                <a:gd name="T93"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3" h="141">
                  <a:moveTo>
                    <a:pt x="0" y="138"/>
                  </a:moveTo>
                  <a:lnTo>
                    <a:pt x="0" y="119"/>
                  </a:lnTo>
                  <a:lnTo>
                    <a:pt x="19" y="119"/>
                  </a:lnTo>
                  <a:lnTo>
                    <a:pt x="19" y="138"/>
                  </a:lnTo>
                  <a:lnTo>
                    <a:pt x="0" y="138"/>
                  </a:lnTo>
                  <a:close/>
                  <a:moveTo>
                    <a:pt x="38" y="102"/>
                  </a:moveTo>
                  <a:lnTo>
                    <a:pt x="55" y="100"/>
                  </a:lnTo>
                  <a:cubicBezTo>
                    <a:pt x="57" y="109"/>
                    <a:pt x="61" y="116"/>
                    <a:pt x="65" y="121"/>
                  </a:cubicBezTo>
                  <a:cubicBezTo>
                    <a:pt x="70" y="125"/>
                    <a:pt x="76" y="127"/>
                    <a:pt x="82" y="127"/>
                  </a:cubicBezTo>
                  <a:cubicBezTo>
                    <a:pt x="90" y="127"/>
                    <a:pt x="97" y="124"/>
                    <a:pt x="102" y="119"/>
                  </a:cubicBezTo>
                  <a:cubicBezTo>
                    <a:pt x="108" y="113"/>
                    <a:pt x="111" y="106"/>
                    <a:pt x="111" y="98"/>
                  </a:cubicBezTo>
                  <a:cubicBezTo>
                    <a:pt x="111" y="91"/>
                    <a:pt x="108" y="84"/>
                    <a:pt x="103" y="79"/>
                  </a:cubicBezTo>
                  <a:cubicBezTo>
                    <a:pt x="98" y="74"/>
                    <a:pt x="92" y="71"/>
                    <a:pt x="84" y="71"/>
                  </a:cubicBezTo>
                  <a:cubicBezTo>
                    <a:pt x="81" y="71"/>
                    <a:pt x="77" y="72"/>
                    <a:pt x="72" y="73"/>
                  </a:cubicBezTo>
                  <a:lnTo>
                    <a:pt x="74" y="58"/>
                  </a:lnTo>
                  <a:cubicBezTo>
                    <a:pt x="75" y="59"/>
                    <a:pt x="76" y="59"/>
                    <a:pt x="76" y="59"/>
                  </a:cubicBezTo>
                  <a:cubicBezTo>
                    <a:pt x="84" y="59"/>
                    <a:pt x="90" y="57"/>
                    <a:pt x="96" y="53"/>
                  </a:cubicBezTo>
                  <a:cubicBezTo>
                    <a:pt x="102" y="49"/>
                    <a:pt x="104" y="44"/>
                    <a:pt x="104" y="36"/>
                  </a:cubicBezTo>
                  <a:cubicBezTo>
                    <a:pt x="104" y="30"/>
                    <a:pt x="102" y="24"/>
                    <a:pt x="98" y="20"/>
                  </a:cubicBezTo>
                  <a:cubicBezTo>
                    <a:pt x="94" y="16"/>
                    <a:pt x="89" y="14"/>
                    <a:pt x="82" y="14"/>
                  </a:cubicBezTo>
                  <a:cubicBezTo>
                    <a:pt x="75" y="14"/>
                    <a:pt x="70" y="16"/>
                    <a:pt x="66" y="20"/>
                  </a:cubicBezTo>
                  <a:cubicBezTo>
                    <a:pt x="61" y="25"/>
                    <a:pt x="58" y="31"/>
                    <a:pt x="57" y="39"/>
                  </a:cubicBezTo>
                  <a:lnTo>
                    <a:pt x="40" y="36"/>
                  </a:lnTo>
                  <a:cubicBezTo>
                    <a:pt x="42" y="25"/>
                    <a:pt x="47" y="16"/>
                    <a:pt x="54" y="10"/>
                  </a:cubicBezTo>
                  <a:cubicBezTo>
                    <a:pt x="62" y="4"/>
                    <a:pt x="71" y="0"/>
                    <a:pt x="81" y="0"/>
                  </a:cubicBezTo>
                  <a:cubicBezTo>
                    <a:pt x="89" y="0"/>
                    <a:pt x="96" y="2"/>
                    <a:pt x="102" y="5"/>
                  </a:cubicBezTo>
                  <a:cubicBezTo>
                    <a:pt x="109" y="9"/>
                    <a:pt x="113" y="13"/>
                    <a:pt x="117" y="18"/>
                  </a:cubicBezTo>
                  <a:cubicBezTo>
                    <a:pt x="120" y="24"/>
                    <a:pt x="122" y="30"/>
                    <a:pt x="122" y="36"/>
                  </a:cubicBezTo>
                  <a:cubicBezTo>
                    <a:pt x="122" y="42"/>
                    <a:pt x="120" y="47"/>
                    <a:pt x="117" y="52"/>
                  </a:cubicBezTo>
                  <a:cubicBezTo>
                    <a:pt x="114" y="57"/>
                    <a:pt x="109" y="61"/>
                    <a:pt x="103" y="64"/>
                  </a:cubicBezTo>
                  <a:cubicBezTo>
                    <a:pt x="111" y="66"/>
                    <a:pt x="117" y="70"/>
                    <a:pt x="122" y="76"/>
                  </a:cubicBezTo>
                  <a:cubicBezTo>
                    <a:pt x="126" y="82"/>
                    <a:pt x="128" y="89"/>
                    <a:pt x="128" y="98"/>
                  </a:cubicBezTo>
                  <a:cubicBezTo>
                    <a:pt x="128" y="110"/>
                    <a:pt x="124" y="120"/>
                    <a:pt x="115" y="128"/>
                  </a:cubicBezTo>
                  <a:cubicBezTo>
                    <a:pt x="107" y="137"/>
                    <a:pt x="96" y="141"/>
                    <a:pt x="82" y="141"/>
                  </a:cubicBezTo>
                  <a:cubicBezTo>
                    <a:pt x="70" y="141"/>
                    <a:pt x="60" y="137"/>
                    <a:pt x="52" y="130"/>
                  </a:cubicBezTo>
                  <a:cubicBezTo>
                    <a:pt x="44" y="123"/>
                    <a:pt x="40" y="114"/>
                    <a:pt x="38" y="102"/>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2" name="Freeform 278"/>
            <p:cNvSpPr>
              <a:spLocks noEditPoints="1"/>
            </p:cNvSpPr>
            <p:nvPr/>
          </p:nvSpPr>
          <p:spPr bwMode="auto">
            <a:xfrm>
              <a:off x="3107055" y="525780"/>
              <a:ext cx="210185"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3" name="Freeform 279"/>
            <p:cNvSpPr>
              <a:spLocks noEditPoints="1"/>
            </p:cNvSpPr>
            <p:nvPr/>
          </p:nvSpPr>
          <p:spPr bwMode="auto">
            <a:xfrm>
              <a:off x="1880235" y="715645"/>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4" name="Freeform 280"/>
            <p:cNvSpPr>
              <a:spLocks noEditPoints="1"/>
            </p:cNvSpPr>
            <p:nvPr/>
          </p:nvSpPr>
          <p:spPr bwMode="auto">
            <a:xfrm>
              <a:off x="2478405" y="715645"/>
              <a:ext cx="210185" cy="8382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153 w 353"/>
                <a:gd name="T27" fmla="*/ 107 h 141"/>
                <a:gd name="T28" fmla="*/ 177 w 353"/>
                <a:gd name="T29" fmla="*/ 122 h 141"/>
                <a:gd name="T30" fmla="*/ 206 w 353"/>
                <a:gd name="T31" fmla="*/ 123 h 141"/>
                <a:gd name="T32" fmla="*/ 221 w 353"/>
                <a:gd name="T33" fmla="*/ 98 h 141"/>
                <a:gd name="T34" fmla="*/ 224 w 353"/>
                <a:gd name="T35" fmla="*/ 74 h 141"/>
                <a:gd name="T36" fmla="*/ 191 w 353"/>
                <a:gd name="T37" fmla="*/ 92 h 141"/>
                <a:gd name="T38" fmla="*/ 150 w 353"/>
                <a:gd name="T39" fmla="*/ 47 h 141"/>
                <a:gd name="T40" fmla="*/ 194 w 353"/>
                <a:gd name="T41" fmla="*/ 0 h 141"/>
                <a:gd name="T42" fmla="*/ 235 w 353"/>
                <a:gd name="T43" fmla="*/ 28 h 141"/>
                <a:gd name="T44" fmla="*/ 235 w 353"/>
                <a:gd name="T45" fmla="*/ 109 h 141"/>
                <a:gd name="T46" fmla="*/ 192 w 353"/>
                <a:gd name="T47" fmla="*/ 141 h 141"/>
                <a:gd name="T48" fmla="*/ 153 w 353"/>
                <a:gd name="T49" fmla="*/ 107 h 141"/>
                <a:gd name="T50" fmla="*/ 214 w 353"/>
                <a:gd name="T51" fmla="*/ 23 h 141"/>
                <a:gd name="T52" fmla="*/ 176 w 353"/>
                <a:gd name="T53" fmla="*/ 24 h 141"/>
                <a:gd name="T54" fmla="*/ 176 w 353"/>
                <a:gd name="T55" fmla="*/ 69 h 141"/>
                <a:gd name="T56" fmla="*/ 214 w 353"/>
                <a:gd name="T57" fmla="*/ 69 h 141"/>
                <a:gd name="T58" fmla="*/ 262 w 353"/>
                <a:gd name="T59" fmla="*/ 102 h 141"/>
                <a:gd name="T60" fmla="*/ 289 w 353"/>
                <a:gd name="T61" fmla="*/ 120 h 141"/>
                <a:gd name="T62" fmla="*/ 327 w 353"/>
                <a:gd name="T63" fmla="*/ 118 h 141"/>
                <a:gd name="T64" fmla="*/ 328 w 353"/>
                <a:gd name="T65" fmla="*/ 71 h 141"/>
                <a:gd name="T66" fmla="*/ 292 w 353"/>
                <a:gd name="T67" fmla="*/ 66 h 141"/>
                <a:gd name="T68" fmla="*/ 265 w 353"/>
                <a:gd name="T69" fmla="*/ 73 h 141"/>
                <a:gd name="T70" fmla="*/ 347 w 353"/>
                <a:gd name="T71" fmla="*/ 3 h 141"/>
                <a:gd name="T72" fmla="*/ 292 w 353"/>
                <a:gd name="T73" fmla="*/ 19 h 141"/>
                <a:gd name="T74" fmla="*/ 311 w 353"/>
                <a:gd name="T75" fmla="*/ 47 h 141"/>
                <a:gd name="T76" fmla="*/ 353 w 353"/>
                <a:gd name="T77" fmla="*/ 92 h 141"/>
                <a:gd name="T78" fmla="*/ 307 w 353"/>
                <a:gd name="T79" fmla="*/ 141 h 141"/>
                <a:gd name="T80" fmla="*/ 262 w 353"/>
                <a:gd name="T81"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5" name="Freeform 281"/>
            <p:cNvSpPr>
              <a:spLocks noEditPoints="1"/>
            </p:cNvSpPr>
            <p:nvPr/>
          </p:nvSpPr>
          <p:spPr bwMode="auto">
            <a:xfrm>
              <a:off x="3107055" y="715645"/>
              <a:ext cx="210185" cy="83820"/>
            </a:xfrm>
            <a:custGeom>
              <a:avLst/>
              <a:gdLst>
                <a:gd name="T0" fmla="*/ 0 w 352"/>
                <a:gd name="T1" fmla="*/ 119 h 141"/>
                <a:gd name="T2" fmla="*/ 19 w 352"/>
                <a:gd name="T3" fmla="*/ 138 h 141"/>
                <a:gd name="T4" fmla="*/ 38 w 352"/>
                <a:gd name="T5" fmla="*/ 102 h 141"/>
                <a:gd name="T6" fmla="*/ 65 w 352"/>
                <a:gd name="T7" fmla="*/ 121 h 141"/>
                <a:gd name="T8" fmla="*/ 102 w 352"/>
                <a:gd name="T9" fmla="*/ 119 h 141"/>
                <a:gd name="T10" fmla="*/ 103 w 352"/>
                <a:gd name="T11" fmla="*/ 79 h 141"/>
                <a:gd name="T12" fmla="*/ 72 w 352"/>
                <a:gd name="T13" fmla="*/ 73 h 141"/>
                <a:gd name="T14" fmla="*/ 76 w 352"/>
                <a:gd name="T15" fmla="*/ 59 h 141"/>
                <a:gd name="T16" fmla="*/ 104 w 352"/>
                <a:gd name="T17" fmla="*/ 36 h 141"/>
                <a:gd name="T18" fmla="*/ 82 w 352"/>
                <a:gd name="T19" fmla="*/ 14 h 141"/>
                <a:gd name="T20" fmla="*/ 57 w 352"/>
                <a:gd name="T21" fmla="*/ 39 h 141"/>
                <a:gd name="T22" fmla="*/ 54 w 352"/>
                <a:gd name="T23" fmla="*/ 10 h 141"/>
                <a:gd name="T24" fmla="*/ 102 w 352"/>
                <a:gd name="T25" fmla="*/ 5 h 141"/>
                <a:gd name="T26" fmla="*/ 122 w 352"/>
                <a:gd name="T27" fmla="*/ 36 h 141"/>
                <a:gd name="T28" fmla="*/ 103 w 352"/>
                <a:gd name="T29" fmla="*/ 64 h 141"/>
                <a:gd name="T30" fmla="*/ 128 w 352"/>
                <a:gd name="T31" fmla="*/ 98 h 141"/>
                <a:gd name="T32" fmla="*/ 82 w 352"/>
                <a:gd name="T33" fmla="*/ 141 h 141"/>
                <a:gd name="T34" fmla="*/ 38 w 352"/>
                <a:gd name="T35" fmla="*/ 102 h 141"/>
                <a:gd name="T36" fmla="*/ 197 w 352"/>
                <a:gd name="T37" fmla="*/ 138 h 141"/>
                <a:gd name="T38" fmla="*/ 181 w 352"/>
                <a:gd name="T39" fmla="*/ 43 h 141"/>
                <a:gd name="T40" fmla="*/ 163 w 352"/>
                <a:gd name="T41" fmla="*/ 35 h 141"/>
                <a:gd name="T42" fmla="*/ 203 w 352"/>
                <a:gd name="T43" fmla="*/ 0 h 141"/>
                <a:gd name="T44" fmla="*/ 214 w 352"/>
                <a:gd name="T45" fmla="*/ 138 h 141"/>
                <a:gd name="T46" fmla="*/ 267 w 352"/>
                <a:gd name="T47" fmla="*/ 31 h 141"/>
                <a:gd name="T48" fmla="*/ 307 w 352"/>
                <a:gd name="T49" fmla="*/ 0 h 141"/>
                <a:gd name="T50" fmla="*/ 340 w 352"/>
                <a:gd name="T51" fmla="*/ 18 h 141"/>
                <a:gd name="T52" fmla="*/ 352 w 352"/>
                <a:gd name="T53" fmla="*/ 71 h 141"/>
                <a:gd name="T54" fmla="*/ 332 w 352"/>
                <a:gd name="T55" fmla="*/ 133 h 141"/>
                <a:gd name="T56" fmla="*/ 276 w 352"/>
                <a:gd name="T57" fmla="*/ 126 h 141"/>
                <a:gd name="T58" fmla="*/ 280 w 352"/>
                <a:gd name="T59" fmla="*/ 71 h 141"/>
                <a:gd name="T60" fmla="*/ 307 w 352"/>
                <a:gd name="T61" fmla="*/ 127 h 141"/>
                <a:gd name="T62" fmla="*/ 335 w 352"/>
                <a:gd name="T63" fmla="*/ 71 h 141"/>
                <a:gd name="T64" fmla="*/ 307 w 352"/>
                <a:gd name="T65" fmla="*/ 14 h 141"/>
                <a:gd name="T66" fmla="*/ 280 w 352"/>
                <a:gd name="T67"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2" h="141">
                  <a:moveTo>
                    <a:pt x="0" y="138"/>
                  </a:moveTo>
                  <a:lnTo>
                    <a:pt x="0" y="119"/>
                  </a:lnTo>
                  <a:lnTo>
                    <a:pt x="19" y="119"/>
                  </a:lnTo>
                  <a:lnTo>
                    <a:pt x="19" y="138"/>
                  </a:lnTo>
                  <a:lnTo>
                    <a:pt x="0" y="138"/>
                  </a:lnTo>
                  <a:close/>
                  <a:moveTo>
                    <a:pt x="38" y="102"/>
                  </a:moveTo>
                  <a:lnTo>
                    <a:pt x="55" y="100"/>
                  </a:lnTo>
                  <a:cubicBezTo>
                    <a:pt x="57" y="109"/>
                    <a:pt x="61" y="116"/>
                    <a:pt x="65" y="121"/>
                  </a:cubicBezTo>
                  <a:cubicBezTo>
                    <a:pt x="70" y="125"/>
                    <a:pt x="76" y="127"/>
                    <a:pt x="82" y="127"/>
                  </a:cubicBezTo>
                  <a:cubicBezTo>
                    <a:pt x="90" y="127"/>
                    <a:pt x="97" y="124"/>
                    <a:pt x="102" y="119"/>
                  </a:cubicBezTo>
                  <a:cubicBezTo>
                    <a:pt x="108" y="113"/>
                    <a:pt x="111" y="106"/>
                    <a:pt x="111" y="98"/>
                  </a:cubicBezTo>
                  <a:cubicBezTo>
                    <a:pt x="111" y="91"/>
                    <a:pt x="108" y="84"/>
                    <a:pt x="103" y="79"/>
                  </a:cubicBezTo>
                  <a:cubicBezTo>
                    <a:pt x="98" y="74"/>
                    <a:pt x="92" y="71"/>
                    <a:pt x="84" y="71"/>
                  </a:cubicBezTo>
                  <a:cubicBezTo>
                    <a:pt x="81" y="71"/>
                    <a:pt x="77" y="72"/>
                    <a:pt x="72" y="73"/>
                  </a:cubicBezTo>
                  <a:lnTo>
                    <a:pt x="74" y="58"/>
                  </a:lnTo>
                  <a:cubicBezTo>
                    <a:pt x="75" y="59"/>
                    <a:pt x="76" y="59"/>
                    <a:pt x="76" y="59"/>
                  </a:cubicBezTo>
                  <a:cubicBezTo>
                    <a:pt x="84" y="59"/>
                    <a:pt x="90" y="57"/>
                    <a:pt x="96" y="53"/>
                  </a:cubicBezTo>
                  <a:cubicBezTo>
                    <a:pt x="102" y="49"/>
                    <a:pt x="104" y="44"/>
                    <a:pt x="104" y="36"/>
                  </a:cubicBezTo>
                  <a:cubicBezTo>
                    <a:pt x="104" y="30"/>
                    <a:pt x="102" y="24"/>
                    <a:pt x="98" y="20"/>
                  </a:cubicBezTo>
                  <a:cubicBezTo>
                    <a:pt x="94" y="16"/>
                    <a:pt x="89" y="14"/>
                    <a:pt x="82" y="14"/>
                  </a:cubicBezTo>
                  <a:cubicBezTo>
                    <a:pt x="75" y="14"/>
                    <a:pt x="70" y="16"/>
                    <a:pt x="66" y="20"/>
                  </a:cubicBezTo>
                  <a:cubicBezTo>
                    <a:pt x="61" y="25"/>
                    <a:pt x="58" y="31"/>
                    <a:pt x="57" y="39"/>
                  </a:cubicBezTo>
                  <a:lnTo>
                    <a:pt x="40" y="36"/>
                  </a:lnTo>
                  <a:cubicBezTo>
                    <a:pt x="42" y="25"/>
                    <a:pt x="47" y="16"/>
                    <a:pt x="54" y="10"/>
                  </a:cubicBezTo>
                  <a:cubicBezTo>
                    <a:pt x="62" y="4"/>
                    <a:pt x="71" y="0"/>
                    <a:pt x="81" y="0"/>
                  </a:cubicBezTo>
                  <a:cubicBezTo>
                    <a:pt x="89" y="0"/>
                    <a:pt x="96" y="2"/>
                    <a:pt x="102" y="5"/>
                  </a:cubicBezTo>
                  <a:cubicBezTo>
                    <a:pt x="109" y="9"/>
                    <a:pt x="113" y="13"/>
                    <a:pt x="117" y="18"/>
                  </a:cubicBezTo>
                  <a:cubicBezTo>
                    <a:pt x="120" y="24"/>
                    <a:pt x="122" y="30"/>
                    <a:pt x="122" y="36"/>
                  </a:cubicBezTo>
                  <a:cubicBezTo>
                    <a:pt x="122" y="42"/>
                    <a:pt x="120" y="47"/>
                    <a:pt x="117" y="52"/>
                  </a:cubicBezTo>
                  <a:cubicBezTo>
                    <a:pt x="114" y="57"/>
                    <a:pt x="109" y="61"/>
                    <a:pt x="103" y="64"/>
                  </a:cubicBezTo>
                  <a:cubicBezTo>
                    <a:pt x="111" y="66"/>
                    <a:pt x="117" y="70"/>
                    <a:pt x="122" y="76"/>
                  </a:cubicBezTo>
                  <a:cubicBezTo>
                    <a:pt x="126" y="82"/>
                    <a:pt x="128" y="89"/>
                    <a:pt x="128" y="98"/>
                  </a:cubicBezTo>
                  <a:cubicBezTo>
                    <a:pt x="128" y="110"/>
                    <a:pt x="124" y="120"/>
                    <a:pt x="115" y="128"/>
                  </a:cubicBezTo>
                  <a:cubicBezTo>
                    <a:pt x="107" y="137"/>
                    <a:pt x="96" y="141"/>
                    <a:pt x="82" y="141"/>
                  </a:cubicBezTo>
                  <a:cubicBezTo>
                    <a:pt x="70" y="141"/>
                    <a:pt x="60" y="137"/>
                    <a:pt x="52" y="130"/>
                  </a:cubicBezTo>
                  <a:cubicBezTo>
                    <a:pt x="44" y="123"/>
                    <a:pt x="40" y="114"/>
                    <a:pt x="38" y="102"/>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6" name="Freeform 282"/>
            <p:cNvSpPr>
              <a:spLocks noEditPoints="1"/>
            </p:cNvSpPr>
            <p:nvPr/>
          </p:nvSpPr>
          <p:spPr bwMode="auto">
            <a:xfrm>
              <a:off x="1880235" y="906145"/>
              <a:ext cx="179070" cy="83185"/>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7" name="Freeform 283"/>
            <p:cNvSpPr>
              <a:spLocks noEditPoints="1"/>
            </p:cNvSpPr>
            <p:nvPr/>
          </p:nvSpPr>
          <p:spPr bwMode="auto">
            <a:xfrm>
              <a:off x="2478405" y="906145"/>
              <a:ext cx="209550" cy="83185"/>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8 w 352"/>
                <a:gd name="T11" fmla="*/ 102 h 141"/>
                <a:gd name="T12" fmla="*/ 55 w 352"/>
                <a:gd name="T13" fmla="*/ 100 h 141"/>
                <a:gd name="T14" fmla="*/ 65 w 352"/>
                <a:gd name="T15" fmla="*/ 121 h 141"/>
                <a:gd name="T16" fmla="*/ 82 w 352"/>
                <a:gd name="T17" fmla="*/ 127 h 141"/>
                <a:gd name="T18" fmla="*/ 102 w 352"/>
                <a:gd name="T19" fmla="*/ 119 h 141"/>
                <a:gd name="T20" fmla="*/ 111 w 352"/>
                <a:gd name="T21" fmla="*/ 98 h 141"/>
                <a:gd name="T22" fmla="*/ 103 w 352"/>
                <a:gd name="T23" fmla="*/ 79 h 141"/>
                <a:gd name="T24" fmla="*/ 84 w 352"/>
                <a:gd name="T25" fmla="*/ 71 h 141"/>
                <a:gd name="T26" fmla="*/ 72 w 352"/>
                <a:gd name="T27" fmla="*/ 73 h 141"/>
                <a:gd name="T28" fmla="*/ 74 w 352"/>
                <a:gd name="T29" fmla="*/ 58 h 141"/>
                <a:gd name="T30" fmla="*/ 76 w 352"/>
                <a:gd name="T31" fmla="*/ 59 h 141"/>
                <a:gd name="T32" fmla="*/ 96 w 352"/>
                <a:gd name="T33" fmla="*/ 53 h 141"/>
                <a:gd name="T34" fmla="*/ 104 w 352"/>
                <a:gd name="T35" fmla="*/ 36 h 141"/>
                <a:gd name="T36" fmla="*/ 98 w 352"/>
                <a:gd name="T37" fmla="*/ 20 h 141"/>
                <a:gd name="T38" fmla="*/ 82 w 352"/>
                <a:gd name="T39" fmla="*/ 14 h 141"/>
                <a:gd name="T40" fmla="*/ 66 w 352"/>
                <a:gd name="T41" fmla="*/ 20 h 141"/>
                <a:gd name="T42" fmla="*/ 57 w 352"/>
                <a:gd name="T43" fmla="*/ 39 h 141"/>
                <a:gd name="T44" fmla="*/ 40 w 352"/>
                <a:gd name="T45" fmla="*/ 36 h 141"/>
                <a:gd name="T46" fmla="*/ 54 w 352"/>
                <a:gd name="T47" fmla="*/ 10 h 141"/>
                <a:gd name="T48" fmla="*/ 81 w 352"/>
                <a:gd name="T49" fmla="*/ 0 h 141"/>
                <a:gd name="T50" fmla="*/ 102 w 352"/>
                <a:gd name="T51" fmla="*/ 5 h 141"/>
                <a:gd name="T52" fmla="*/ 117 w 352"/>
                <a:gd name="T53" fmla="*/ 18 h 141"/>
                <a:gd name="T54" fmla="*/ 122 w 352"/>
                <a:gd name="T55" fmla="*/ 36 h 141"/>
                <a:gd name="T56" fmla="*/ 117 w 352"/>
                <a:gd name="T57" fmla="*/ 52 h 141"/>
                <a:gd name="T58" fmla="*/ 103 w 352"/>
                <a:gd name="T59" fmla="*/ 64 h 141"/>
                <a:gd name="T60" fmla="*/ 122 w 352"/>
                <a:gd name="T61" fmla="*/ 76 h 141"/>
                <a:gd name="T62" fmla="*/ 128 w 352"/>
                <a:gd name="T63" fmla="*/ 98 h 141"/>
                <a:gd name="T64" fmla="*/ 115 w 352"/>
                <a:gd name="T65" fmla="*/ 128 h 141"/>
                <a:gd name="T66" fmla="*/ 82 w 352"/>
                <a:gd name="T67" fmla="*/ 141 h 141"/>
                <a:gd name="T68" fmla="*/ 52 w 352"/>
                <a:gd name="T69" fmla="*/ 130 h 141"/>
                <a:gd name="T70" fmla="*/ 38 w 352"/>
                <a:gd name="T71" fmla="*/ 102 h 141"/>
                <a:gd name="T72" fmla="*/ 214 w 352"/>
                <a:gd name="T73" fmla="*/ 138 h 141"/>
                <a:gd name="T74" fmla="*/ 197 w 352"/>
                <a:gd name="T75" fmla="*/ 138 h 141"/>
                <a:gd name="T76" fmla="*/ 197 w 352"/>
                <a:gd name="T77" fmla="*/ 31 h 141"/>
                <a:gd name="T78" fmla="*/ 181 w 352"/>
                <a:gd name="T79" fmla="*/ 43 h 141"/>
                <a:gd name="T80" fmla="*/ 163 w 352"/>
                <a:gd name="T81" fmla="*/ 51 h 141"/>
                <a:gd name="T82" fmla="*/ 163 w 352"/>
                <a:gd name="T83" fmla="*/ 35 h 141"/>
                <a:gd name="T84" fmla="*/ 188 w 352"/>
                <a:gd name="T85" fmla="*/ 19 h 141"/>
                <a:gd name="T86" fmla="*/ 203 w 352"/>
                <a:gd name="T87" fmla="*/ 0 h 141"/>
                <a:gd name="T88" fmla="*/ 214 w 352"/>
                <a:gd name="T89" fmla="*/ 0 h 141"/>
                <a:gd name="T90" fmla="*/ 214 w 352"/>
                <a:gd name="T91" fmla="*/ 138 h 141"/>
                <a:gd name="T92" fmla="*/ 263 w 352"/>
                <a:gd name="T93" fmla="*/ 19 h 141"/>
                <a:gd name="T94" fmla="*/ 263 w 352"/>
                <a:gd name="T95" fmla="*/ 3 h 141"/>
                <a:gd name="T96" fmla="*/ 352 w 352"/>
                <a:gd name="T97" fmla="*/ 3 h 141"/>
                <a:gd name="T98" fmla="*/ 352 w 352"/>
                <a:gd name="T99" fmla="*/ 16 h 141"/>
                <a:gd name="T100" fmla="*/ 327 w 352"/>
                <a:gd name="T101" fmla="*/ 53 h 141"/>
                <a:gd name="T102" fmla="*/ 307 w 352"/>
                <a:gd name="T103" fmla="*/ 101 h 141"/>
                <a:gd name="T104" fmla="*/ 300 w 352"/>
                <a:gd name="T105" fmla="*/ 138 h 141"/>
                <a:gd name="T106" fmla="*/ 283 w 352"/>
                <a:gd name="T107" fmla="*/ 138 h 141"/>
                <a:gd name="T108" fmla="*/ 289 w 352"/>
                <a:gd name="T109" fmla="*/ 99 h 141"/>
                <a:gd name="T110" fmla="*/ 307 w 352"/>
                <a:gd name="T111" fmla="*/ 55 h 141"/>
                <a:gd name="T112" fmla="*/ 331 w 352"/>
                <a:gd name="T113" fmla="*/ 19 h 141"/>
                <a:gd name="T114" fmla="*/ 263 w 352"/>
                <a:gd name="T115"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2" h="141">
                  <a:moveTo>
                    <a:pt x="0" y="138"/>
                  </a:moveTo>
                  <a:lnTo>
                    <a:pt x="0" y="119"/>
                  </a:lnTo>
                  <a:lnTo>
                    <a:pt x="19" y="119"/>
                  </a:lnTo>
                  <a:lnTo>
                    <a:pt x="19" y="138"/>
                  </a:lnTo>
                  <a:lnTo>
                    <a:pt x="0" y="138"/>
                  </a:lnTo>
                  <a:close/>
                  <a:moveTo>
                    <a:pt x="38" y="102"/>
                  </a:moveTo>
                  <a:lnTo>
                    <a:pt x="55" y="100"/>
                  </a:lnTo>
                  <a:cubicBezTo>
                    <a:pt x="57" y="109"/>
                    <a:pt x="61" y="116"/>
                    <a:pt x="65" y="121"/>
                  </a:cubicBezTo>
                  <a:cubicBezTo>
                    <a:pt x="70" y="125"/>
                    <a:pt x="76" y="127"/>
                    <a:pt x="82" y="127"/>
                  </a:cubicBezTo>
                  <a:cubicBezTo>
                    <a:pt x="90" y="127"/>
                    <a:pt x="97" y="124"/>
                    <a:pt x="102" y="119"/>
                  </a:cubicBezTo>
                  <a:cubicBezTo>
                    <a:pt x="108" y="113"/>
                    <a:pt x="111" y="106"/>
                    <a:pt x="111" y="98"/>
                  </a:cubicBezTo>
                  <a:cubicBezTo>
                    <a:pt x="111" y="91"/>
                    <a:pt x="108" y="84"/>
                    <a:pt x="103" y="79"/>
                  </a:cubicBezTo>
                  <a:cubicBezTo>
                    <a:pt x="98" y="74"/>
                    <a:pt x="92" y="71"/>
                    <a:pt x="84" y="71"/>
                  </a:cubicBezTo>
                  <a:cubicBezTo>
                    <a:pt x="81" y="71"/>
                    <a:pt x="77" y="72"/>
                    <a:pt x="72" y="73"/>
                  </a:cubicBezTo>
                  <a:lnTo>
                    <a:pt x="74" y="58"/>
                  </a:lnTo>
                  <a:cubicBezTo>
                    <a:pt x="75" y="59"/>
                    <a:pt x="76" y="59"/>
                    <a:pt x="76" y="59"/>
                  </a:cubicBezTo>
                  <a:cubicBezTo>
                    <a:pt x="84" y="59"/>
                    <a:pt x="90" y="57"/>
                    <a:pt x="96" y="53"/>
                  </a:cubicBezTo>
                  <a:cubicBezTo>
                    <a:pt x="102" y="49"/>
                    <a:pt x="104" y="44"/>
                    <a:pt x="104" y="36"/>
                  </a:cubicBezTo>
                  <a:cubicBezTo>
                    <a:pt x="104" y="30"/>
                    <a:pt x="102" y="24"/>
                    <a:pt x="98" y="20"/>
                  </a:cubicBezTo>
                  <a:cubicBezTo>
                    <a:pt x="94" y="16"/>
                    <a:pt x="89" y="14"/>
                    <a:pt x="82" y="14"/>
                  </a:cubicBezTo>
                  <a:cubicBezTo>
                    <a:pt x="75" y="14"/>
                    <a:pt x="70" y="16"/>
                    <a:pt x="66" y="20"/>
                  </a:cubicBezTo>
                  <a:cubicBezTo>
                    <a:pt x="61" y="25"/>
                    <a:pt x="58" y="31"/>
                    <a:pt x="57" y="39"/>
                  </a:cubicBezTo>
                  <a:lnTo>
                    <a:pt x="40" y="36"/>
                  </a:lnTo>
                  <a:cubicBezTo>
                    <a:pt x="42" y="25"/>
                    <a:pt x="47" y="16"/>
                    <a:pt x="54" y="10"/>
                  </a:cubicBezTo>
                  <a:cubicBezTo>
                    <a:pt x="62" y="4"/>
                    <a:pt x="71" y="0"/>
                    <a:pt x="81" y="0"/>
                  </a:cubicBezTo>
                  <a:cubicBezTo>
                    <a:pt x="89" y="0"/>
                    <a:pt x="96" y="2"/>
                    <a:pt x="102" y="5"/>
                  </a:cubicBezTo>
                  <a:cubicBezTo>
                    <a:pt x="109" y="9"/>
                    <a:pt x="113" y="13"/>
                    <a:pt x="117" y="18"/>
                  </a:cubicBezTo>
                  <a:cubicBezTo>
                    <a:pt x="120" y="24"/>
                    <a:pt x="122" y="30"/>
                    <a:pt x="122" y="36"/>
                  </a:cubicBezTo>
                  <a:cubicBezTo>
                    <a:pt x="122" y="42"/>
                    <a:pt x="120" y="47"/>
                    <a:pt x="117" y="52"/>
                  </a:cubicBezTo>
                  <a:cubicBezTo>
                    <a:pt x="114" y="57"/>
                    <a:pt x="109" y="61"/>
                    <a:pt x="103" y="64"/>
                  </a:cubicBezTo>
                  <a:cubicBezTo>
                    <a:pt x="111" y="66"/>
                    <a:pt x="117" y="70"/>
                    <a:pt x="122" y="76"/>
                  </a:cubicBezTo>
                  <a:cubicBezTo>
                    <a:pt x="126" y="82"/>
                    <a:pt x="128" y="89"/>
                    <a:pt x="128" y="98"/>
                  </a:cubicBezTo>
                  <a:cubicBezTo>
                    <a:pt x="128" y="110"/>
                    <a:pt x="124" y="120"/>
                    <a:pt x="115" y="128"/>
                  </a:cubicBezTo>
                  <a:cubicBezTo>
                    <a:pt x="107" y="137"/>
                    <a:pt x="96" y="141"/>
                    <a:pt x="82" y="141"/>
                  </a:cubicBezTo>
                  <a:cubicBezTo>
                    <a:pt x="70" y="141"/>
                    <a:pt x="60" y="137"/>
                    <a:pt x="52" y="130"/>
                  </a:cubicBezTo>
                  <a:cubicBezTo>
                    <a:pt x="44" y="123"/>
                    <a:pt x="40" y="114"/>
                    <a:pt x="38" y="102"/>
                  </a:cubicBez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8" name="Freeform 284"/>
            <p:cNvSpPr>
              <a:spLocks noEditPoints="1"/>
            </p:cNvSpPr>
            <p:nvPr/>
          </p:nvSpPr>
          <p:spPr bwMode="auto">
            <a:xfrm>
              <a:off x="3107055" y="906145"/>
              <a:ext cx="194310" cy="83185"/>
            </a:xfrm>
            <a:custGeom>
              <a:avLst/>
              <a:gdLst>
                <a:gd name="T0" fmla="*/ 0 w 326"/>
                <a:gd name="T1" fmla="*/ 138 h 141"/>
                <a:gd name="T2" fmla="*/ 0 w 326"/>
                <a:gd name="T3" fmla="*/ 119 h 141"/>
                <a:gd name="T4" fmla="*/ 19 w 326"/>
                <a:gd name="T5" fmla="*/ 119 h 141"/>
                <a:gd name="T6" fmla="*/ 19 w 326"/>
                <a:gd name="T7" fmla="*/ 138 h 141"/>
                <a:gd name="T8" fmla="*/ 0 w 326"/>
                <a:gd name="T9" fmla="*/ 138 h 141"/>
                <a:gd name="T10" fmla="*/ 38 w 326"/>
                <a:gd name="T11" fmla="*/ 71 h 141"/>
                <a:gd name="T12" fmla="*/ 43 w 326"/>
                <a:gd name="T13" fmla="*/ 31 h 141"/>
                <a:gd name="T14" fmla="*/ 58 w 326"/>
                <a:gd name="T15" fmla="*/ 8 h 141"/>
                <a:gd name="T16" fmla="*/ 83 w 326"/>
                <a:gd name="T17" fmla="*/ 0 h 141"/>
                <a:gd name="T18" fmla="*/ 103 w 326"/>
                <a:gd name="T19" fmla="*/ 5 h 141"/>
                <a:gd name="T20" fmla="*/ 116 w 326"/>
                <a:gd name="T21" fmla="*/ 18 h 141"/>
                <a:gd name="T22" fmla="*/ 125 w 326"/>
                <a:gd name="T23" fmla="*/ 38 h 141"/>
                <a:gd name="T24" fmla="*/ 128 w 326"/>
                <a:gd name="T25" fmla="*/ 71 h 141"/>
                <a:gd name="T26" fmla="*/ 123 w 326"/>
                <a:gd name="T27" fmla="*/ 110 h 141"/>
                <a:gd name="T28" fmla="*/ 108 w 326"/>
                <a:gd name="T29" fmla="*/ 133 h 141"/>
                <a:gd name="T30" fmla="*/ 83 w 326"/>
                <a:gd name="T31" fmla="*/ 141 h 141"/>
                <a:gd name="T32" fmla="*/ 52 w 326"/>
                <a:gd name="T33" fmla="*/ 126 h 141"/>
                <a:gd name="T34" fmla="*/ 38 w 326"/>
                <a:gd name="T35" fmla="*/ 71 h 141"/>
                <a:gd name="T36" fmla="*/ 56 w 326"/>
                <a:gd name="T37" fmla="*/ 71 h 141"/>
                <a:gd name="T38" fmla="*/ 64 w 326"/>
                <a:gd name="T39" fmla="*/ 116 h 141"/>
                <a:gd name="T40" fmla="*/ 83 w 326"/>
                <a:gd name="T41" fmla="*/ 127 h 141"/>
                <a:gd name="T42" fmla="*/ 103 w 326"/>
                <a:gd name="T43" fmla="*/ 116 h 141"/>
                <a:gd name="T44" fmla="*/ 111 w 326"/>
                <a:gd name="T45" fmla="*/ 71 h 141"/>
                <a:gd name="T46" fmla="*/ 103 w 326"/>
                <a:gd name="T47" fmla="*/ 26 h 141"/>
                <a:gd name="T48" fmla="*/ 83 w 326"/>
                <a:gd name="T49" fmla="*/ 14 h 141"/>
                <a:gd name="T50" fmla="*/ 64 w 326"/>
                <a:gd name="T51" fmla="*/ 24 h 141"/>
                <a:gd name="T52" fmla="*/ 56 w 326"/>
                <a:gd name="T53" fmla="*/ 71 h 141"/>
                <a:gd name="T54" fmla="*/ 150 w 326"/>
                <a:gd name="T55" fmla="*/ 71 h 141"/>
                <a:gd name="T56" fmla="*/ 155 w 326"/>
                <a:gd name="T57" fmla="*/ 31 h 141"/>
                <a:gd name="T58" fmla="*/ 170 w 326"/>
                <a:gd name="T59" fmla="*/ 8 h 141"/>
                <a:gd name="T60" fmla="*/ 195 w 326"/>
                <a:gd name="T61" fmla="*/ 0 h 141"/>
                <a:gd name="T62" fmla="*/ 215 w 326"/>
                <a:gd name="T63" fmla="*/ 5 h 141"/>
                <a:gd name="T64" fmla="*/ 228 w 326"/>
                <a:gd name="T65" fmla="*/ 18 h 141"/>
                <a:gd name="T66" fmla="*/ 237 w 326"/>
                <a:gd name="T67" fmla="*/ 38 h 141"/>
                <a:gd name="T68" fmla="*/ 240 w 326"/>
                <a:gd name="T69" fmla="*/ 71 h 141"/>
                <a:gd name="T70" fmla="*/ 235 w 326"/>
                <a:gd name="T71" fmla="*/ 110 h 141"/>
                <a:gd name="T72" fmla="*/ 220 w 326"/>
                <a:gd name="T73" fmla="*/ 133 h 141"/>
                <a:gd name="T74" fmla="*/ 195 w 326"/>
                <a:gd name="T75" fmla="*/ 141 h 141"/>
                <a:gd name="T76" fmla="*/ 164 w 326"/>
                <a:gd name="T77" fmla="*/ 126 h 141"/>
                <a:gd name="T78" fmla="*/ 150 w 326"/>
                <a:gd name="T79" fmla="*/ 71 h 141"/>
                <a:gd name="T80" fmla="*/ 168 w 326"/>
                <a:gd name="T81" fmla="*/ 71 h 141"/>
                <a:gd name="T82" fmla="*/ 176 w 326"/>
                <a:gd name="T83" fmla="*/ 116 h 141"/>
                <a:gd name="T84" fmla="*/ 195 w 326"/>
                <a:gd name="T85" fmla="*/ 127 h 141"/>
                <a:gd name="T86" fmla="*/ 215 w 326"/>
                <a:gd name="T87" fmla="*/ 116 h 141"/>
                <a:gd name="T88" fmla="*/ 223 w 326"/>
                <a:gd name="T89" fmla="*/ 71 h 141"/>
                <a:gd name="T90" fmla="*/ 215 w 326"/>
                <a:gd name="T91" fmla="*/ 26 h 141"/>
                <a:gd name="T92" fmla="*/ 195 w 326"/>
                <a:gd name="T93" fmla="*/ 14 h 141"/>
                <a:gd name="T94" fmla="*/ 176 w 326"/>
                <a:gd name="T95" fmla="*/ 24 h 141"/>
                <a:gd name="T96" fmla="*/ 168 w 326"/>
                <a:gd name="T97" fmla="*/ 71 h 141"/>
                <a:gd name="T98" fmla="*/ 326 w 326"/>
                <a:gd name="T99" fmla="*/ 138 h 141"/>
                <a:gd name="T100" fmla="*/ 309 w 326"/>
                <a:gd name="T101" fmla="*/ 138 h 141"/>
                <a:gd name="T102" fmla="*/ 309 w 326"/>
                <a:gd name="T103" fmla="*/ 31 h 141"/>
                <a:gd name="T104" fmla="*/ 293 w 326"/>
                <a:gd name="T105" fmla="*/ 43 h 141"/>
                <a:gd name="T106" fmla="*/ 275 w 326"/>
                <a:gd name="T107" fmla="*/ 51 h 141"/>
                <a:gd name="T108" fmla="*/ 275 w 326"/>
                <a:gd name="T109" fmla="*/ 35 h 141"/>
                <a:gd name="T110" fmla="*/ 300 w 326"/>
                <a:gd name="T111" fmla="*/ 19 h 141"/>
                <a:gd name="T112" fmla="*/ 315 w 326"/>
                <a:gd name="T113" fmla="*/ 0 h 141"/>
                <a:gd name="T114" fmla="*/ 326 w 326"/>
                <a:gd name="T115" fmla="*/ 0 h 141"/>
                <a:gd name="T116" fmla="*/ 326 w 326"/>
                <a:gd name="T117"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9" name="Line 285"/>
            <p:cNvCxnSpPr/>
            <p:nvPr/>
          </p:nvCxnSpPr>
          <p:spPr bwMode="auto">
            <a:xfrm>
              <a:off x="2162810" y="465455"/>
              <a:ext cx="0" cy="56959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0" name="Line 286"/>
            <p:cNvCxnSpPr/>
            <p:nvPr/>
          </p:nvCxnSpPr>
          <p:spPr bwMode="auto">
            <a:xfrm>
              <a:off x="2791460" y="465455"/>
              <a:ext cx="0" cy="56959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1" name="Line 287"/>
            <p:cNvCxnSpPr/>
            <p:nvPr/>
          </p:nvCxnSpPr>
          <p:spPr bwMode="auto">
            <a:xfrm>
              <a:off x="47625" y="465455"/>
              <a:ext cx="337312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2" name="Line 288"/>
            <p:cNvCxnSpPr/>
            <p:nvPr/>
          </p:nvCxnSpPr>
          <p:spPr bwMode="auto">
            <a:xfrm>
              <a:off x="1534160" y="275590"/>
              <a:ext cx="0" cy="75946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3" name="Line 289"/>
            <p:cNvCxnSpPr/>
            <p:nvPr/>
          </p:nvCxnSpPr>
          <p:spPr bwMode="auto">
            <a:xfrm>
              <a:off x="47625" y="275590"/>
              <a:ext cx="337312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4" name="Line 290"/>
            <p:cNvCxnSpPr/>
            <p:nvPr/>
          </p:nvCxnSpPr>
          <p:spPr bwMode="auto">
            <a:xfrm>
              <a:off x="3420745" y="275590"/>
              <a:ext cx="0" cy="75946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5" name="Line 291"/>
            <p:cNvCxnSpPr/>
            <p:nvPr/>
          </p:nvCxnSpPr>
          <p:spPr bwMode="auto">
            <a:xfrm>
              <a:off x="47625" y="1035050"/>
              <a:ext cx="337312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6" name="Line 292"/>
            <p:cNvCxnSpPr/>
            <p:nvPr/>
          </p:nvCxnSpPr>
          <p:spPr bwMode="auto">
            <a:xfrm>
              <a:off x="47625" y="275590"/>
              <a:ext cx="0" cy="75946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sp>
        <p:nvSpPr>
          <p:cNvPr id="2" name="コンテンツ プレースホルダー 1"/>
          <p:cNvSpPr>
            <a:spLocks noGrp="1"/>
          </p:cNvSpPr>
          <p:nvPr>
            <p:ph idx="1"/>
          </p:nvPr>
        </p:nvSpPr>
        <p:spPr>
          <a:xfrm>
            <a:off x="295134" y="1206475"/>
            <a:ext cx="8229600" cy="363496"/>
          </a:xfrm>
        </p:spPr>
        <p:txBody>
          <a:bodyPr>
            <a:normAutofit fontScale="77500" lnSpcReduction="20000"/>
          </a:bodyPr>
          <a:lstStyle/>
          <a:p>
            <a:r>
              <a:rPr kumimoji="1" lang="ja-JP" altLang="en-US" dirty="0" smtClean="0"/>
              <a:t>技術力の有無</a:t>
            </a:r>
            <a:endParaRPr kumimoji="1" lang="ja-JP" altLang="en-US" dirty="0"/>
          </a:p>
        </p:txBody>
      </p:sp>
      <p:sp>
        <p:nvSpPr>
          <p:cNvPr id="6" name="テキスト ボックス 5"/>
          <p:cNvSpPr txBox="1"/>
          <p:nvPr/>
        </p:nvSpPr>
        <p:spPr>
          <a:xfrm>
            <a:off x="539552" y="5129897"/>
            <a:ext cx="8280920" cy="1323439"/>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kumimoji="1" lang="ja-JP" altLang="en-US" sz="1600" dirty="0" smtClean="0"/>
              <a:t>全て</a:t>
            </a:r>
            <a:r>
              <a:rPr kumimoji="1" lang="en-US" altLang="ja-JP" sz="1600" dirty="0" smtClean="0"/>
              <a:t>1</a:t>
            </a:r>
            <a:r>
              <a:rPr kumimoji="1" lang="ja-JP" altLang="en-US" sz="1600" dirty="0" smtClean="0"/>
              <a:t>％水準で有意である。</a:t>
            </a:r>
            <a:endParaRPr kumimoji="1" lang="en-US" altLang="ja-JP" sz="1600" dirty="0" smtClean="0"/>
          </a:p>
          <a:p>
            <a:r>
              <a:rPr lang="ja-JP" altLang="en-US" sz="1600" dirty="0" smtClean="0"/>
              <a:t>よって、技術力の有無によって、企業の評価に差はある。</a:t>
            </a:r>
            <a:endParaRPr lang="en-US" altLang="ja-JP" sz="1600" dirty="0" smtClean="0"/>
          </a:p>
          <a:p>
            <a:r>
              <a:rPr kumimoji="1" lang="ja-JP" altLang="en-US" sz="1600" dirty="0" smtClean="0"/>
              <a:t>また、</a:t>
            </a:r>
            <a:endParaRPr lang="en-US" altLang="ja-JP" sz="1600" dirty="0"/>
          </a:p>
          <a:p>
            <a:r>
              <a:rPr kumimoji="1" lang="ja-JP" altLang="en-US" sz="1600" dirty="0" smtClean="0"/>
              <a:t>安心感と好ましさには、相関関係も見られ、平均値の差もわずかに上昇している。</a:t>
            </a:r>
            <a:endParaRPr kumimoji="1" lang="en-US" altLang="ja-JP" sz="1600" dirty="0" smtClean="0"/>
          </a:p>
          <a:p>
            <a:r>
              <a:rPr lang="ja-JP" altLang="en-US" sz="1600" dirty="0"/>
              <a:t>よって</a:t>
            </a:r>
            <a:r>
              <a:rPr lang="ja-JP" altLang="en-US" sz="1600" dirty="0" smtClean="0"/>
              <a:t>、技術力が共通していることを認識すると、新事業に対して、安心感と好ましさが生まれる。</a:t>
            </a:r>
            <a:endParaRPr kumimoji="1" lang="ja-JP" altLang="en-US" sz="1600" dirty="0"/>
          </a:p>
        </p:txBody>
      </p:sp>
      <p:sp>
        <p:nvSpPr>
          <p:cNvPr id="198" name="雲 197"/>
          <p:cNvSpPr/>
          <p:nvPr/>
        </p:nvSpPr>
        <p:spPr>
          <a:xfrm>
            <a:off x="6615334" y="4836265"/>
            <a:ext cx="2354017" cy="1007449"/>
          </a:xfrm>
          <a:prstGeom prst="cloud">
            <a:avLst/>
          </a:prstGeom>
          <a:solidFill>
            <a:srgbClr val="FF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solidFill>
                  <a:schemeClr val="tx1"/>
                </a:solidFill>
              </a:rPr>
              <a:t>部分支持</a:t>
            </a:r>
            <a:endParaRPr kumimoji="1" lang="ja-JP" altLang="en-US" sz="2400" dirty="0">
              <a:solidFill>
                <a:schemeClr val="tx1"/>
              </a:solidFill>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83768" y="1983604"/>
            <a:ext cx="404389" cy="1203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75964" y="4133043"/>
            <a:ext cx="365737" cy="664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172400" y="2122056"/>
            <a:ext cx="383013" cy="310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80790" y="2657610"/>
            <a:ext cx="377825" cy="311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4140284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89</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仮説③の検証　系２</a:t>
            </a:r>
            <a:r>
              <a:rPr kumimoji="1" lang="en-US" altLang="ja-JP" dirty="0" smtClean="0"/>
              <a:t>-</a:t>
            </a:r>
            <a:r>
              <a:rPr kumimoji="1" lang="ja-JP" altLang="en-US" dirty="0" smtClean="0"/>
              <a:t>１</a:t>
            </a:r>
            <a:endParaRPr kumimoji="1" lang="ja-JP" altLang="en-US" dirty="0"/>
          </a:p>
        </p:txBody>
      </p:sp>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1520" y="1340768"/>
            <a:ext cx="7583487"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5270" y="1974554"/>
            <a:ext cx="6064962" cy="981273"/>
          </a:xfrm>
          <a:prstGeom prst="rect">
            <a:avLst/>
          </a:prstGeom>
          <a:ln/>
          <a:extLst/>
        </p:spPr>
        <p:style>
          <a:lnRef idx="2">
            <a:schemeClr val="accent1"/>
          </a:lnRef>
          <a:fillRef idx="1">
            <a:schemeClr val="lt1"/>
          </a:fillRef>
          <a:effectRef idx="0">
            <a:schemeClr val="accent1"/>
          </a:effectRef>
          <a:fontRef idx="minor">
            <a:schemeClr val="dk1"/>
          </a:fontRef>
        </p:style>
      </p:pic>
      <p:pic>
        <p:nvPicPr>
          <p:cNvPr id="307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6235" y="3068960"/>
            <a:ext cx="5688013" cy="487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6"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5271" y="3671863"/>
            <a:ext cx="6064961" cy="981273"/>
          </a:xfrm>
          <a:prstGeom prst="rect">
            <a:avLst/>
          </a:prstGeom>
          <a:ln/>
          <a:extLst/>
        </p:spPr>
        <p:style>
          <a:lnRef idx="2">
            <a:schemeClr val="accent5"/>
          </a:lnRef>
          <a:fillRef idx="1">
            <a:schemeClr val="lt1"/>
          </a:fillRef>
          <a:effectRef idx="0">
            <a:schemeClr val="accent5"/>
          </a:effectRef>
          <a:fontRef idx="minor">
            <a:schemeClr val="dk1"/>
          </a:fontRef>
        </p:style>
      </p:pic>
      <p:sp>
        <p:nvSpPr>
          <p:cNvPr id="14" name="右矢印 13"/>
          <p:cNvSpPr/>
          <p:nvPr/>
        </p:nvSpPr>
        <p:spPr>
          <a:xfrm>
            <a:off x="2905585" y="5503174"/>
            <a:ext cx="720080" cy="648884"/>
          </a:xfrm>
          <a:prstGeom prst="rightArrow">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5" name="Picture 1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18488" y="5578971"/>
            <a:ext cx="4413250" cy="573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3749" y="3135634"/>
            <a:ext cx="523875" cy="354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3" name="図表 12"/>
          <p:cNvGraphicFramePr/>
          <p:nvPr>
            <p:extLst>
              <p:ext uri="{D42A27DB-BD31-4B8C-83A1-F6EECF244321}">
                <p14:modId xmlns:p14="http://schemas.microsoft.com/office/powerpoint/2010/main" val="1673899354"/>
              </p:ext>
            </p:extLst>
          </p:nvPr>
        </p:nvGraphicFramePr>
        <p:xfrm>
          <a:off x="6790891" y="1859773"/>
          <a:ext cx="2088232" cy="288820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16" name="角丸四角形吹き出し 15"/>
          <p:cNvSpPr/>
          <p:nvPr/>
        </p:nvSpPr>
        <p:spPr>
          <a:xfrm>
            <a:off x="6084168" y="692695"/>
            <a:ext cx="2952328" cy="556303"/>
          </a:xfrm>
          <a:prstGeom prst="wedgeRoundRectCallout">
            <a:avLst>
              <a:gd name="adj1" fmla="val -37795"/>
              <a:gd name="adj2" fmla="val 78897"/>
              <a:gd name="adj3" fmla="val 16667"/>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テキスト ボックス 6"/>
          <p:cNvSpPr txBox="1"/>
          <p:nvPr/>
        </p:nvSpPr>
        <p:spPr>
          <a:xfrm>
            <a:off x="6212046" y="786180"/>
            <a:ext cx="2696572" cy="369332"/>
          </a:xfrm>
          <a:prstGeom prst="rect">
            <a:avLst/>
          </a:prstGeom>
          <a:noFill/>
        </p:spPr>
        <p:txBody>
          <a:bodyPr wrap="none" rtlCol="0">
            <a:spAutoFit/>
          </a:bodyPr>
          <a:lstStyle/>
          <a:p>
            <a:r>
              <a:rPr kumimoji="1" lang="ja-JP" altLang="en-US" dirty="0" smtClean="0"/>
              <a:t>富士フイルム　→　化粧品</a:t>
            </a:r>
            <a:endParaRPr kumimoji="1" lang="ja-JP" altLang="en-US" dirty="0"/>
          </a:p>
        </p:txBody>
      </p:sp>
    </p:spTree>
    <p:extLst>
      <p:ext uri="{BB962C8B-B14F-4D97-AF65-F5344CB8AC3E}">
        <p14:creationId xmlns:p14="http://schemas.microsoft.com/office/powerpoint/2010/main" val="32563931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現状分析</a:t>
            </a:r>
            <a:endParaRPr kumimoji="1" lang="ja-JP" altLang="en-US" dirty="0"/>
          </a:p>
        </p:txBody>
      </p:sp>
      <p:sp>
        <p:nvSpPr>
          <p:cNvPr id="6" name="正方形/長方形 5"/>
          <p:cNvSpPr/>
          <p:nvPr/>
        </p:nvSpPr>
        <p:spPr>
          <a:xfrm>
            <a:off x="1187624" y="3430741"/>
            <a:ext cx="6768751" cy="646331"/>
          </a:xfrm>
          <a:prstGeom prst="rect">
            <a:avLst/>
          </a:prstGeom>
        </p:spPr>
        <p:txBody>
          <a:bodyPr wrap="square">
            <a:spAutoFit/>
          </a:bodyPr>
          <a:lstStyle/>
          <a:p>
            <a:pPr marL="109728" indent="0">
              <a:buNone/>
            </a:pPr>
            <a:r>
              <a:rPr lang="ja-JP" altLang="en-US" dirty="0"/>
              <a:t>関連拡散型：総売上にしめる最大事業の売上が</a:t>
            </a:r>
            <a:r>
              <a:rPr lang="en-US" altLang="ja-JP" dirty="0"/>
              <a:t>70</a:t>
            </a:r>
            <a:r>
              <a:rPr lang="ja-JP" altLang="en-US" dirty="0"/>
              <a:t>％未満、かつ、</a:t>
            </a:r>
            <a:endParaRPr lang="en-US" altLang="ja-JP" dirty="0"/>
          </a:p>
          <a:p>
            <a:pPr marL="109728" indent="0">
              <a:buNone/>
            </a:pPr>
            <a:r>
              <a:rPr lang="ja-JP" altLang="en-US" dirty="0"/>
              <a:t>　　　　　　　　</a:t>
            </a:r>
            <a:r>
              <a:rPr lang="ja-JP" altLang="en-US" dirty="0" smtClean="0"/>
              <a:t> 複数</a:t>
            </a:r>
            <a:r>
              <a:rPr lang="ja-JP" altLang="en-US" dirty="0"/>
              <a:t>の事業間で少数の共通特性、リンクあり </a:t>
            </a:r>
            <a:endParaRPr lang="ja-JP" altLang="en-US" dirty="0"/>
          </a:p>
        </p:txBody>
      </p:sp>
      <p:sp>
        <p:nvSpPr>
          <p:cNvPr id="8" name="角丸四角形 7"/>
          <p:cNvSpPr/>
          <p:nvPr/>
        </p:nvSpPr>
        <p:spPr>
          <a:xfrm>
            <a:off x="971600" y="3356992"/>
            <a:ext cx="7200800" cy="720080"/>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411587" y="2518975"/>
            <a:ext cx="8604448" cy="646331"/>
          </a:xfrm>
          <a:prstGeom prst="rect">
            <a:avLst/>
          </a:prstGeom>
        </p:spPr>
        <p:txBody>
          <a:bodyPr wrap="square">
            <a:spAutoFit/>
          </a:bodyPr>
          <a:lstStyle/>
          <a:p>
            <a:r>
              <a:rPr lang="ja-JP" altLang="en-US" dirty="0" smtClean="0"/>
              <a:t>非関連多角化のメリット・・・</a:t>
            </a:r>
            <a:endParaRPr lang="en-US" altLang="ja-JP" dirty="0" smtClean="0"/>
          </a:p>
          <a:p>
            <a:r>
              <a:rPr lang="ja-JP" altLang="en-US" dirty="0" smtClean="0"/>
              <a:t>多く</a:t>
            </a:r>
            <a:r>
              <a:rPr lang="ja-JP" altLang="en-US" dirty="0"/>
              <a:t>の事業に進出したことで、ある市場全体の売上が下がったときの</a:t>
            </a:r>
            <a:r>
              <a:rPr lang="ja-JP" altLang="en-US" u="sng" dirty="0"/>
              <a:t>リスクを避ける</a:t>
            </a:r>
            <a:r>
              <a:rPr lang="ja-JP" altLang="en-US" dirty="0"/>
              <a:t>。</a:t>
            </a:r>
            <a:endParaRPr lang="en-US" altLang="ja-JP" dirty="0"/>
          </a:p>
        </p:txBody>
      </p:sp>
      <p:sp>
        <p:nvSpPr>
          <p:cNvPr id="12" name="正方形/長方形 11"/>
          <p:cNvSpPr/>
          <p:nvPr/>
        </p:nvSpPr>
        <p:spPr>
          <a:xfrm>
            <a:off x="411587" y="1484784"/>
            <a:ext cx="6894512" cy="923330"/>
          </a:xfrm>
          <a:prstGeom prst="rect">
            <a:avLst/>
          </a:prstGeom>
        </p:spPr>
        <p:txBody>
          <a:bodyPr wrap="square">
            <a:spAutoFit/>
          </a:bodyPr>
          <a:lstStyle/>
          <a:p>
            <a:r>
              <a:rPr lang="ja-JP" altLang="en-US" dirty="0" smtClean="0"/>
              <a:t>関連多角化のメリット・・・</a:t>
            </a:r>
            <a:endParaRPr lang="en-US" altLang="ja-JP" dirty="0" smtClean="0"/>
          </a:p>
          <a:p>
            <a:r>
              <a:rPr lang="ja-JP" altLang="en-US" dirty="0" smtClean="0"/>
              <a:t>既存</a:t>
            </a:r>
            <a:r>
              <a:rPr lang="ja-JP" altLang="en-US" dirty="0"/>
              <a:t>事業の製品や市場、流通、技術などとの</a:t>
            </a:r>
            <a:r>
              <a:rPr lang="ja-JP" altLang="en-US" u="sng" dirty="0"/>
              <a:t>共通性が高い</a:t>
            </a:r>
            <a:r>
              <a:rPr lang="ja-JP" altLang="en-US" dirty="0"/>
              <a:t>場合には、既存資産やノウハウも活かしやすい。</a:t>
            </a:r>
          </a:p>
        </p:txBody>
      </p:sp>
      <p:sp>
        <p:nvSpPr>
          <p:cNvPr id="14" name="テキスト ボックス 13"/>
          <p:cNvSpPr txBox="1"/>
          <p:nvPr/>
        </p:nvSpPr>
        <p:spPr>
          <a:xfrm>
            <a:off x="730361" y="4365104"/>
            <a:ext cx="7708237" cy="1938992"/>
          </a:xfrm>
          <a:prstGeom prst="rect">
            <a:avLst/>
          </a:prstGeom>
          <a:noFill/>
        </p:spPr>
        <p:txBody>
          <a:bodyPr wrap="square" rtlCol="0">
            <a:spAutoFit/>
          </a:bodyPr>
          <a:lstStyle/>
          <a:p>
            <a:r>
              <a:rPr kumimoji="1" lang="ja-JP" altLang="en-US" sz="2400" dirty="0" smtClean="0"/>
              <a:t>関連拡散型は、共通性も少数であるし、</a:t>
            </a:r>
            <a:endParaRPr kumimoji="1" lang="en-US" altLang="ja-JP" sz="2400" dirty="0" smtClean="0"/>
          </a:p>
          <a:p>
            <a:r>
              <a:rPr lang="ja-JP" altLang="en-US" sz="2400" dirty="0"/>
              <a:t>　</a:t>
            </a:r>
            <a:r>
              <a:rPr lang="ja-JP" altLang="en-US" sz="2400" dirty="0" smtClean="0"/>
              <a:t>　　　　　　　　　　　　</a:t>
            </a:r>
            <a:r>
              <a:rPr kumimoji="1" lang="ja-JP" altLang="en-US" sz="2400" dirty="0" smtClean="0"/>
              <a:t>リンクがあるのでリスクも避けられない。</a:t>
            </a:r>
            <a:endParaRPr kumimoji="1" lang="en-US" altLang="ja-JP" sz="2400" dirty="0" smtClean="0"/>
          </a:p>
          <a:p>
            <a:r>
              <a:rPr lang="ja-JP" altLang="en-US" sz="2400" dirty="0" smtClean="0"/>
              <a:t>→メリットはあるのか。</a:t>
            </a:r>
            <a:endParaRPr lang="en-US" altLang="ja-JP" sz="2400" dirty="0" smtClean="0"/>
          </a:p>
          <a:p>
            <a:r>
              <a:rPr kumimoji="1" lang="ja-JP" altLang="en-US" sz="2400" dirty="0"/>
              <a:t>　</a:t>
            </a:r>
            <a:r>
              <a:rPr kumimoji="1" lang="ja-JP" altLang="en-US" sz="2400" dirty="0" smtClean="0"/>
              <a:t>また、少数の共通特性とは何か、そして、それらが、</a:t>
            </a:r>
            <a:endParaRPr kumimoji="1" lang="en-US" altLang="ja-JP" sz="2400" dirty="0" smtClean="0"/>
          </a:p>
          <a:p>
            <a:r>
              <a:rPr lang="ja-JP" altLang="en-US" sz="2400" dirty="0"/>
              <a:t>　</a:t>
            </a:r>
            <a:r>
              <a:rPr lang="ja-JP" altLang="en-US" sz="2400" dirty="0" smtClean="0"/>
              <a:t>　　　　　　　　</a:t>
            </a:r>
            <a:r>
              <a:rPr kumimoji="1" lang="ja-JP" altLang="en-US" sz="2400" dirty="0" smtClean="0"/>
              <a:t>どのような影響を与えているのかを見ていく。</a:t>
            </a:r>
            <a:endParaRPr kumimoji="1" lang="ja-JP" altLang="en-US" sz="2400" dirty="0"/>
          </a:p>
        </p:txBody>
      </p:sp>
    </p:spTree>
    <p:extLst>
      <p:ext uri="{BB962C8B-B14F-4D97-AF65-F5344CB8AC3E}">
        <p14:creationId xmlns:p14="http://schemas.microsoft.com/office/powerpoint/2010/main" val="103179752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302840" y="1268760"/>
            <a:ext cx="8229600" cy="421854"/>
          </a:xfrm>
        </p:spPr>
        <p:txBody>
          <a:bodyPr>
            <a:normAutofit fontScale="92500" lnSpcReduction="20000"/>
          </a:bodyPr>
          <a:lstStyle/>
          <a:p>
            <a:r>
              <a:rPr kumimoji="1" lang="ja-JP" altLang="en-US" dirty="0" smtClean="0"/>
              <a:t>コンセプト・技術力の有無</a:t>
            </a: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90</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a:solidFill>
                  <a:srgbClr val="666666"/>
                </a:solidFill>
              </a:rPr>
              <a:t>仮説③の検証　系２</a:t>
            </a:r>
            <a:r>
              <a:rPr lang="en-US" altLang="ja-JP" dirty="0">
                <a:solidFill>
                  <a:srgbClr val="666666"/>
                </a:solidFill>
              </a:rPr>
              <a:t>-</a:t>
            </a:r>
            <a:r>
              <a:rPr lang="ja-JP" altLang="en-US" dirty="0">
                <a:solidFill>
                  <a:srgbClr val="666666"/>
                </a:solidFill>
              </a:rPr>
              <a:t>１</a:t>
            </a:r>
            <a:endParaRPr kumimoji="1" lang="ja-JP" altLang="en-US" dirty="0"/>
          </a:p>
        </p:txBody>
      </p:sp>
      <p:grpSp>
        <p:nvGrpSpPr>
          <p:cNvPr id="9" name="キャンバス 562"/>
          <p:cNvGrpSpPr/>
          <p:nvPr/>
        </p:nvGrpSpPr>
        <p:grpSpPr>
          <a:xfrm>
            <a:off x="1115616" y="3212976"/>
            <a:ext cx="6430623" cy="1510987"/>
            <a:chOff x="0" y="0"/>
            <a:chExt cx="5398770" cy="1105535"/>
          </a:xfrm>
        </p:grpSpPr>
        <p:sp>
          <p:nvSpPr>
            <p:cNvPr id="10" name="正方形/長方形 9"/>
            <p:cNvSpPr/>
            <p:nvPr/>
          </p:nvSpPr>
          <p:spPr>
            <a:xfrm>
              <a:off x="0" y="0"/>
              <a:ext cx="5398770" cy="1105535"/>
            </a:xfrm>
            <a:prstGeom prst="rect">
              <a:avLst/>
            </a:prstGeom>
            <a:noFill/>
            <a:ln>
              <a:noFill/>
            </a:ln>
          </p:spPr>
        </p:sp>
        <p:sp>
          <p:nvSpPr>
            <p:cNvPr id="11" name="Rectangle 486"/>
            <p:cNvSpPr>
              <a:spLocks noChangeArrowheads="1"/>
            </p:cNvSpPr>
            <p:nvPr/>
          </p:nvSpPr>
          <p:spPr bwMode="auto">
            <a:xfrm>
              <a:off x="36195" y="36195"/>
              <a:ext cx="5334000" cy="173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2" name="Freeform 487"/>
            <p:cNvSpPr>
              <a:spLocks noEditPoints="1"/>
            </p:cNvSpPr>
            <p:nvPr/>
          </p:nvSpPr>
          <p:spPr bwMode="auto">
            <a:xfrm>
              <a:off x="2277110" y="56515"/>
              <a:ext cx="829945" cy="85090"/>
            </a:xfrm>
            <a:custGeom>
              <a:avLst/>
              <a:gdLst>
                <a:gd name="T0" fmla="*/ 0 w 1843"/>
                <a:gd name="T1" fmla="*/ 161 h 188"/>
                <a:gd name="T2" fmla="*/ 65 w 1843"/>
                <a:gd name="T3" fmla="*/ 57 h 188"/>
                <a:gd name="T4" fmla="*/ 107 w 1843"/>
                <a:gd name="T5" fmla="*/ 138 h 188"/>
                <a:gd name="T6" fmla="*/ 130 w 1843"/>
                <a:gd name="T7" fmla="*/ 13 h 188"/>
                <a:gd name="T8" fmla="*/ 182 w 1843"/>
                <a:gd name="T9" fmla="*/ 70 h 188"/>
                <a:gd name="T10" fmla="*/ 108 w 1843"/>
                <a:gd name="T11" fmla="*/ 163 h 188"/>
                <a:gd name="T12" fmla="*/ 85 w 1843"/>
                <a:gd name="T13" fmla="*/ 58 h 188"/>
                <a:gd name="T14" fmla="*/ 69 w 1843"/>
                <a:gd name="T15" fmla="*/ 12 h 188"/>
                <a:gd name="T16" fmla="*/ 130 w 1843"/>
                <a:gd name="T17" fmla="*/ 55 h 188"/>
                <a:gd name="T18" fmla="*/ 275 w 1843"/>
                <a:gd name="T19" fmla="*/ 160 h 188"/>
                <a:gd name="T20" fmla="*/ 306 w 1843"/>
                <a:gd name="T21" fmla="*/ 159 h 188"/>
                <a:gd name="T22" fmla="*/ 356 w 1843"/>
                <a:gd name="T23" fmla="*/ 160 h 188"/>
                <a:gd name="T24" fmla="*/ 318 w 1843"/>
                <a:gd name="T25" fmla="*/ 14 h 188"/>
                <a:gd name="T26" fmla="*/ 249 w 1843"/>
                <a:gd name="T27" fmla="*/ 111 h 188"/>
                <a:gd name="T28" fmla="*/ 282 w 1843"/>
                <a:gd name="T29" fmla="*/ 106 h 188"/>
                <a:gd name="T30" fmla="*/ 282 w 1843"/>
                <a:gd name="T31" fmla="*/ 106 h 188"/>
                <a:gd name="T32" fmla="*/ 355 w 1843"/>
                <a:gd name="T33" fmla="*/ 91 h 188"/>
                <a:gd name="T34" fmla="*/ 304 w 1843"/>
                <a:gd name="T35" fmla="*/ 46 h 188"/>
                <a:gd name="T36" fmla="*/ 555 w 1843"/>
                <a:gd name="T37" fmla="*/ 94 h 188"/>
                <a:gd name="T38" fmla="*/ 488 w 1843"/>
                <a:gd name="T39" fmla="*/ 80 h 188"/>
                <a:gd name="T40" fmla="*/ 414 w 1843"/>
                <a:gd name="T41" fmla="*/ 64 h 188"/>
                <a:gd name="T42" fmla="*/ 488 w 1843"/>
                <a:gd name="T43" fmla="*/ 64 h 188"/>
                <a:gd name="T44" fmla="*/ 554 w 1843"/>
                <a:gd name="T45" fmla="*/ 64 h 188"/>
                <a:gd name="T46" fmla="*/ 777 w 1843"/>
                <a:gd name="T47" fmla="*/ 57 h 188"/>
                <a:gd name="T48" fmla="*/ 691 w 1843"/>
                <a:gd name="T49" fmla="*/ 84 h 188"/>
                <a:gd name="T50" fmla="*/ 985 w 1843"/>
                <a:gd name="T51" fmla="*/ 7 h 188"/>
                <a:gd name="T52" fmla="*/ 995 w 1843"/>
                <a:gd name="T53" fmla="*/ 31 h 188"/>
                <a:gd name="T54" fmla="*/ 1016 w 1843"/>
                <a:gd name="T55" fmla="*/ 6 h 188"/>
                <a:gd name="T56" fmla="*/ 851 w 1843"/>
                <a:gd name="T57" fmla="*/ 52 h 188"/>
                <a:gd name="T58" fmla="*/ 865 w 1843"/>
                <a:gd name="T59" fmla="*/ 151 h 188"/>
                <a:gd name="T60" fmla="*/ 1226 w 1843"/>
                <a:gd name="T61" fmla="*/ 105 h 188"/>
                <a:gd name="T62" fmla="*/ 1122 w 1843"/>
                <a:gd name="T63" fmla="*/ 31 h 188"/>
                <a:gd name="T64" fmla="*/ 1076 w 1843"/>
                <a:gd name="T65" fmla="*/ 73 h 188"/>
                <a:gd name="T66" fmla="*/ 1063 w 1843"/>
                <a:gd name="T67" fmla="*/ 178 h 188"/>
                <a:gd name="T68" fmla="*/ 1250 w 1843"/>
                <a:gd name="T69" fmla="*/ 109 h 188"/>
                <a:gd name="T70" fmla="*/ 1405 w 1843"/>
                <a:gd name="T71" fmla="*/ 145 h 188"/>
                <a:gd name="T72" fmla="*/ 1374 w 1843"/>
                <a:gd name="T73" fmla="*/ 57 h 188"/>
                <a:gd name="T74" fmla="*/ 1303 w 1843"/>
                <a:gd name="T75" fmla="*/ 62 h 188"/>
                <a:gd name="T76" fmla="*/ 1320 w 1843"/>
                <a:gd name="T77" fmla="*/ 47 h 188"/>
                <a:gd name="T78" fmla="*/ 1478 w 1843"/>
                <a:gd name="T79" fmla="*/ 61 h 188"/>
                <a:gd name="T80" fmla="*/ 1509 w 1843"/>
                <a:gd name="T81" fmla="*/ 10 h 188"/>
                <a:gd name="T82" fmla="*/ 1561 w 1843"/>
                <a:gd name="T83" fmla="*/ 3 h 188"/>
                <a:gd name="T84" fmla="*/ 1611 w 1843"/>
                <a:gd name="T85" fmla="*/ 65 h 188"/>
                <a:gd name="T86" fmla="*/ 1629 w 1843"/>
                <a:gd name="T87" fmla="*/ 133 h 188"/>
                <a:gd name="T88" fmla="*/ 1633 w 1843"/>
                <a:gd name="T89" fmla="*/ 180 h 188"/>
                <a:gd name="T90" fmla="*/ 1549 w 1843"/>
                <a:gd name="T91" fmla="*/ 130 h 188"/>
                <a:gd name="T92" fmla="*/ 1559 w 1843"/>
                <a:gd name="T93" fmla="*/ 70 h 188"/>
                <a:gd name="T94" fmla="*/ 1509 w 1843"/>
                <a:gd name="T95" fmla="*/ 61 h 188"/>
                <a:gd name="T96" fmla="*/ 1506 w 1843"/>
                <a:gd name="T97" fmla="*/ 181 h 188"/>
                <a:gd name="T98" fmla="*/ 1574 w 1843"/>
                <a:gd name="T99" fmla="*/ 39 h 188"/>
                <a:gd name="T100" fmla="*/ 1600 w 1843"/>
                <a:gd name="T101" fmla="*/ 118 h 188"/>
                <a:gd name="T102" fmla="*/ 1559 w 1843"/>
                <a:gd name="T103" fmla="*/ 97 h 188"/>
                <a:gd name="T104" fmla="*/ 1731 w 1843"/>
                <a:gd name="T105" fmla="*/ 103 h 188"/>
                <a:gd name="T106" fmla="*/ 1689 w 1843"/>
                <a:gd name="T107" fmla="*/ 66 h 188"/>
                <a:gd name="T108" fmla="*/ 1824 w 1843"/>
                <a:gd name="T109" fmla="*/ 108 h 188"/>
                <a:gd name="T110" fmla="*/ 1843 w 1843"/>
                <a:gd name="T111" fmla="*/ 161 h 188"/>
                <a:gd name="T112" fmla="*/ 1663 w 1843"/>
                <a:gd name="T113" fmla="*/ 167 h 188"/>
                <a:gd name="T114" fmla="*/ 1809 w 1843"/>
                <a:gd name="T115" fmla="*/ 44 h 188"/>
                <a:gd name="T116" fmla="*/ 1737 w 1843"/>
                <a:gd name="T117" fmla="*/ 3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3" h="188">
                  <a:moveTo>
                    <a:pt x="101" y="142"/>
                  </a:moveTo>
                  <a:lnTo>
                    <a:pt x="80" y="164"/>
                  </a:lnTo>
                  <a:cubicBezTo>
                    <a:pt x="67" y="145"/>
                    <a:pt x="61" y="136"/>
                    <a:pt x="61" y="136"/>
                  </a:cubicBezTo>
                  <a:cubicBezTo>
                    <a:pt x="55" y="149"/>
                    <a:pt x="40" y="165"/>
                    <a:pt x="16" y="184"/>
                  </a:cubicBezTo>
                  <a:lnTo>
                    <a:pt x="0" y="161"/>
                  </a:lnTo>
                  <a:cubicBezTo>
                    <a:pt x="15" y="151"/>
                    <a:pt x="29" y="136"/>
                    <a:pt x="40" y="116"/>
                  </a:cubicBezTo>
                  <a:cubicBezTo>
                    <a:pt x="32" y="107"/>
                    <a:pt x="21" y="98"/>
                    <a:pt x="7" y="88"/>
                  </a:cubicBezTo>
                  <a:lnTo>
                    <a:pt x="22" y="69"/>
                  </a:lnTo>
                  <a:cubicBezTo>
                    <a:pt x="41" y="83"/>
                    <a:pt x="52" y="90"/>
                    <a:pt x="54" y="92"/>
                  </a:cubicBezTo>
                  <a:cubicBezTo>
                    <a:pt x="57" y="88"/>
                    <a:pt x="60" y="77"/>
                    <a:pt x="65" y="57"/>
                  </a:cubicBezTo>
                  <a:lnTo>
                    <a:pt x="95" y="72"/>
                  </a:lnTo>
                  <a:cubicBezTo>
                    <a:pt x="98" y="74"/>
                    <a:pt x="98" y="75"/>
                    <a:pt x="93" y="76"/>
                  </a:cubicBezTo>
                  <a:cubicBezTo>
                    <a:pt x="88" y="89"/>
                    <a:pt x="83" y="102"/>
                    <a:pt x="77" y="113"/>
                  </a:cubicBezTo>
                  <a:cubicBezTo>
                    <a:pt x="84" y="119"/>
                    <a:pt x="92" y="129"/>
                    <a:pt x="101" y="142"/>
                  </a:cubicBezTo>
                  <a:close/>
                  <a:moveTo>
                    <a:pt x="107" y="138"/>
                  </a:moveTo>
                  <a:cubicBezTo>
                    <a:pt x="101" y="123"/>
                    <a:pt x="93" y="108"/>
                    <a:pt x="84" y="96"/>
                  </a:cubicBezTo>
                  <a:lnTo>
                    <a:pt x="106" y="81"/>
                  </a:lnTo>
                  <a:cubicBezTo>
                    <a:pt x="121" y="98"/>
                    <a:pt x="131" y="112"/>
                    <a:pt x="134" y="124"/>
                  </a:cubicBezTo>
                  <a:lnTo>
                    <a:pt x="107" y="138"/>
                  </a:lnTo>
                  <a:close/>
                  <a:moveTo>
                    <a:pt x="130" y="13"/>
                  </a:moveTo>
                  <a:lnTo>
                    <a:pt x="161" y="13"/>
                  </a:lnTo>
                  <a:cubicBezTo>
                    <a:pt x="165" y="13"/>
                    <a:pt x="165" y="15"/>
                    <a:pt x="161" y="17"/>
                  </a:cubicBezTo>
                  <a:lnTo>
                    <a:pt x="161" y="55"/>
                  </a:lnTo>
                  <a:lnTo>
                    <a:pt x="182" y="55"/>
                  </a:lnTo>
                  <a:lnTo>
                    <a:pt x="182" y="70"/>
                  </a:lnTo>
                  <a:lnTo>
                    <a:pt x="161" y="70"/>
                  </a:lnTo>
                  <a:lnTo>
                    <a:pt x="161" y="166"/>
                  </a:lnTo>
                  <a:cubicBezTo>
                    <a:pt x="161" y="174"/>
                    <a:pt x="152"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69" y="12"/>
                  </a:lnTo>
                  <a:cubicBezTo>
                    <a:pt x="73" y="12"/>
                    <a:pt x="73" y="14"/>
                    <a:pt x="70" y="16"/>
                  </a:cubicBezTo>
                  <a:lnTo>
                    <a:pt x="70" y="44"/>
                  </a:lnTo>
                  <a:lnTo>
                    <a:pt x="104" y="44"/>
                  </a:lnTo>
                  <a:lnTo>
                    <a:pt x="104" y="55"/>
                  </a:lnTo>
                  <a:lnTo>
                    <a:pt x="130" y="55"/>
                  </a:lnTo>
                  <a:lnTo>
                    <a:pt x="130" y="13"/>
                  </a:lnTo>
                  <a:close/>
                  <a:moveTo>
                    <a:pt x="356" y="160"/>
                  </a:moveTo>
                  <a:cubicBezTo>
                    <a:pt x="354" y="169"/>
                    <a:pt x="343" y="173"/>
                    <a:pt x="324" y="173"/>
                  </a:cubicBezTo>
                  <a:lnTo>
                    <a:pt x="289" y="173"/>
                  </a:lnTo>
                  <a:cubicBezTo>
                    <a:pt x="280" y="173"/>
                    <a:pt x="275" y="169"/>
                    <a:pt x="275" y="160"/>
                  </a:cubicBezTo>
                  <a:lnTo>
                    <a:pt x="275" y="81"/>
                  </a:lnTo>
                  <a:lnTo>
                    <a:pt x="290" y="81"/>
                  </a:lnTo>
                  <a:cubicBezTo>
                    <a:pt x="305" y="81"/>
                    <a:pt x="310" y="82"/>
                    <a:pt x="306" y="85"/>
                  </a:cubicBezTo>
                  <a:lnTo>
                    <a:pt x="306" y="153"/>
                  </a:lnTo>
                  <a:cubicBezTo>
                    <a:pt x="306" y="157"/>
                    <a:pt x="306" y="159"/>
                    <a:pt x="306" y="159"/>
                  </a:cubicBezTo>
                  <a:lnTo>
                    <a:pt x="317" y="159"/>
                  </a:lnTo>
                  <a:cubicBezTo>
                    <a:pt x="321" y="159"/>
                    <a:pt x="323" y="158"/>
                    <a:pt x="324" y="155"/>
                  </a:cubicBezTo>
                  <a:cubicBezTo>
                    <a:pt x="326" y="151"/>
                    <a:pt x="327" y="143"/>
                    <a:pt x="328" y="130"/>
                  </a:cubicBezTo>
                  <a:lnTo>
                    <a:pt x="360" y="137"/>
                  </a:lnTo>
                  <a:cubicBezTo>
                    <a:pt x="360" y="143"/>
                    <a:pt x="358" y="150"/>
                    <a:pt x="356" y="160"/>
                  </a:cubicBezTo>
                  <a:close/>
                  <a:moveTo>
                    <a:pt x="218" y="31"/>
                  </a:moveTo>
                  <a:lnTo>
                    <a:pt x="284" y="31"/>
                  </a:lnTo>
                  <a:lnTo>
                    <a:pt x="284" y="10"/>
                  </a:lnTo>
                  <a:lnTo>
                    <a:pt x="301" y="10"/>
                  </a:lnTo>
                  <a:cubicBezTo>
                    <a:pt x="316" y="10"/>
                    <a:pt x="322" y="11"/>
                    <a:pt x="318" y="14"/>
                  </a:cubicBezTo>
                  <a:lnTo>
                    <a:pt x="318" y="31"/>
                  </a:lnTo>
                  <a:lnTo>
                    <a:pt x="384" y="31"/>
                  </a:lnTo>
                  <a:lnTo>
                    <a:pt x="384" y="46"/>
                  </a:lnTo>
                  <a:lnTo>
                    <a:pt x="249" y="46"/>
                  </a:lnTo>
                  <a:lnTo>
                    <a:pt x="249" y="111"/>
                  </a:lnTo>
                  <a:cubicBezTo>
                    <a:pt x="249" y="136"/>
                    <a:pt x="241" y="160"/>
                    <a:pt x="226" y="182"/>
                  </a:cubicBezTo>
                  <a:lnTo>
                    <a:pt x="204" y="162"/>
                  </a:lnTo>
                  <a:cubicBezTo>
                    <a:pt x="213" y="147"/>
                    <a:pt x="218" y="130"/>
                    <a:pt x="218" y="111"/>
                  </a:cubicBezTo>
                  <a:lnTo>
                    <a:pt x="218" y="31"/>
                  </a:lnTo>
                  <a:close/>
                  <a:moveTo>
                    <a:pt x="282" y="106"/>
                  </a:moveTo>
                  <a:cubicBezTo>
                    <a:pt x="278" y="126"/>
                    <a:pt x="273" y="143"/>
                    <a:pt x="267" y="158"/>
                  </a:cubicBezTo>
                  <a:lnTo>
                    <a:pt x="238" y="148"/>
                  </a:lnTo>
                  <a:cubicBezTo>
                    <a:pt x="244" y="132"/>
                    <a:pt x="249" y="114"/>
                    <a:pt x="251" y="94"/>
                  </a:cubicBezTo>
                  <a:lnTo>
                    <a:pt x="282" y="100"/>
                  </a:lnTo>
                  <a:cubicBezTo>
                    <a:pt x="285" y="101"/>
                    <a:pt x="285" y="103"/>
                    <a:pt x="282" y="106"/>
                  </a:cubicBezTo>
                  <a:close/>
                  <a:moveTo>
                    <a:pt x="355" y="91"/>
                  </a:moveTo>
                  <a:cubicBezTo>
                    <a:pt x="369" y="105"/>
                    <a:pt x="380" y="121"/>
                    <a:pt x="390" y="139"/>
                  </a:cubicBezTo>
                  <a:lnTo>
                    <a:pt x="362" y="159"/>
                  </a:lnTo>
                  <a:cubicBezTo>
                    <a:pt x="353" y="137"/>
                    <a:pt x="344" y="120"/>
                    <a:pt x="334" y="107"/>
                  </a:cubicBezTo>
                  <a:lnTo>
                    <a:pt x="355" y="91"/>
                  </a:lnTo>
                  <a:close/>
                  <a:moveTo>
                    <a:pt x="304" y="46"/>
                  </a:moveTo>
                  <a:cubicBezTo>
                    <a:pt x="319" y="58"/>
                    <a:pt x="331" y="70"/>
                    <a:pt x="341" y="80"/>
                  </a:cubicBezTo>
                  <a:lnTo>
                    <a:pt x="317" y="102"/>
                  </a:lnTo>
                  <a:cubicBezTo>
                    <a:pt x="307" y="87"/>
                    <a:pt x="297" y="74"/>
                    <a:pt x="285" y="64"/>
                  </a:cubicBezTo>
                  <a:lnTo>
                    <a:pt x="304" y="46"/>
                  </a:lnTo>
                  <a:close/>
                  <a:moveTo>
                    <a:pt x="554" y="64"/>
                  </a:moveTo>
                  <a:lnTo>
                    <a:pt x="598" y="64"/>
                  </a:lnTo>
                  <a:lnTo>
                    <a:pt x="598" y="80"/>
                  </a:lnTo>
                  <a:lnTo>
                    <a:pt x="555" y="80"/>
                  </a:lnTo>
                  <a:lnTo>
                    <a:pt x="555" y="94"/>
                  </a:lnTo>
                  <a:cubicBezTo>
                    <a:pt x="555" y="132"/>
                    <a:pt x="531" y="160"/>
                    <a:pt x="484" y="179"/>
                  </a:cubicBezTo>
                  <a:lnTo>
                    <a:pt x="468" y="161"/>
                  </a:lnTo>
                  <a:cubicBezTo>
                    <a:pt x="504" y="149"/>
                    <a:pt x="522" y="127"/>
                    <a:pt x="522" y="96"/>
                  </a:cubicBezTo>
                  <a:lnTo>
                    <a:pt x="522" y="80"/>
                  </a:lnTo>
                  <a:lnTo>
                    <a:pt x="488" y="80"/>
                  </a:lnTo>
                  <a:lnTo>
                    <a:pt x="489" y="118"/>
                  </a:lnTo>
                  <a:lnTo>
                    <a:pt x="456" y="118"/>
                  </a:lnTo>
                  <a:lnTo>
                    <a:pt x="456" y="80"/>
                  </a:lnTo>
                  <a:lnTo>
                    <a:pt x="414" y="80"/>
                  </a:lnTo>
                  <a:lnTo>
                    <a:pt x="414" y="64"/>
                  </a:lnTo>
                  <a:lnTo>
                    <a:pt x="456" y="64"/>
                  </a:lnTo>
                  <a:lnTo>
                    <a:pt x="455" y="24"/>
                  </a:lnTo>
                  <a:lnTo>
                    <a:pt x="487" y="24"/>
                  </a:lnTo>
                  <a:cubicBezTo>
                    <a:pt x="492" y="24"/>
                    <a:pt x="492" y="27"/>
                    <a:pt x="487" y="31"/>
                  </a:cubicBezTo>
                  <a:lnTo>
                    <a:pt x="488" y="64"/>
                  </a:lnTo>
                  <a:lnTo>
                    <a:pt x="521" y="64"/>
                  </a:lnTo>
                  <a:lnTo>
                    <a:pt x="521" y="18"/>
                  </a:lnTo>
                  <a:lnTo>
                    <a:pt x="553" y="18"/>
                  </a:lnTo>
                  <a:cubicBezTo>
                    <a:pt x="558" y="18"/>
                    <a:pt x="559" y="21"/>
                    <a:pt x="554" y="25"/>
                  </a:cubicBezTo>
                  <a:lnTo>
                    <a:pt x="554" y="64"/>
                  </a:lnTo>
                  <a:close/>
                  <a:moveTo>
                    <a:pt x="805" y="76"/>
                  </a:moveTo>
                  <a:cubicBezTo>
                    <a:pt x="778" y="131"/>
                    <a:pt x="734" y="160"/>
                    <a:pt x="671" y="163"/>
                  </a:cubicBezTo>
                  <a:cubicBezTo>
                    <a:pt x="662" y="179"/>
                    <a:pt x="654" y="179"/>
                    <a:pt x="648" y="165"/>
                  </a:cubicBezTo>
                  <a:lnTo>
                    <a:pt x="642" y="145"/>
                  </a:lnTo>
                  <a:cubicBezTo>
                    <a:pt x="707" y="144"/>
                    <a:pt x="752" y="114"/>
                    <a:pt x="777" y="57"/>
                  </a:cubicBezTo>
                  <a:lnTo>
                    <a:pt x="805" y="76"/>
                  </a:lnTo>
                  <a:close/>
                  <a:moveTo>
                    <a:pt x="645" y="46"/>
                  </a:moveTo>
                  <a:lnTo>
                    <a:pt x="663" y="23"/>
                  </a:lnTo>
                  <a:cubicBezTo>
                    <a:pt x="681" y="34"/>
                    <a:pt x="697" y="47"/>
                    <a:pt x="713" y="62"/>
                  </a:cubicBezTo>
                  <a:lnTo>
                    <a:pt x="691" y="84"/>
                  </a:lnTo>
                  <a:cubicBezTo>
                    <a:pt x="672" y="67"/>
                    <a:pt x="657" y="54"/>
                    <a:pt x="645" y="46"/>
                  </a:cubicBezTo>
                  <a:close/>
                  <a:moveTo>
                    <a:pt x="995" y="31"/>
                  </a:moveTo>
                  <a:cubicBezTo>
                    <a:pt x="997" y="28"/>
                    <a:pt x="998" y="25"/>
                    <a:pt x="998" y="21"/>
                  </a:cubicBezTo>
                  <a:cubicBezTo>
                    <a:pt x="998" y="17"/>
                    <a:pt x="997" y="14"/>
                    <a:pt x="995" y="11"/>
                  </a:cubicBezTo>
                  <a:cubicBezTo>
                    <a:pt x="992" y="9"/>
                    <a:pt x="989" y="7"/>
                    <a:pt x="985" y="7"/>
                  </a:cubicBezTo>
                  <a:cubicBezTo>
                    <a:pt x="985" y="7"/>
                    <a:pt x="985" y="9"/>
                    <a:pt x="985" y="11"/>
                  </a:cubicBezTo>
                  <a:cubicBezTo>
                    <a:pt x="986" y="14"/>
                    <a:pt x="986" y="17"/>
                    <a:pt x="986" y="21"/>
                  </a:cubicBezTo>
                  <a:cubicBezTo>
                    <a:pt x="986" y="25"/>
                    <a:pt x="988" y="28"/>
                    <a:pt x="991" y="31"/>
                  </a:cubicBezTo>
                  <a:cubicBezTo>
                    <a:pt x="994" y="33"/>
                    <a:pt x="995" y="34"/>
                    <a:pt x="995" y="34"/>
                  </a:cubicBezTo>
                  <a:cubicBezTo>
                    <a:pt x="992" y="34"/>
                    <a:pt x="992" y="33"/>
                    <a:pt x="995" y="31"/>
                  </a:cubicBezTo>
                  <a:close/>
                  <a:moveTo>
                    <a:pt x="970" y="36"/>
                  </a:moveTo>
                  <a:cubicBezTo>
                    <a:pt x="966" y="32"/>
                    <a:pt x="964" y="27"/>
                    <a:pt x="964" y="21"/>
                  </a:cubicBezTo>
                  <a:cubicBezTo>
                    <a:pt x="964" y="15"/>
                    <a:pt x="966" y="10"/>
                    <a:pt x="970" y="6"/>
                  </a:cubicBezTo>
                  <a:cubicBezTo>
                    <a:pt x="974" y="2"/>
                    <a:pt x="979" y="0"/>
                    <a:pt x="985" y="0"/>
                  </a:cubicBezTo>
                  <a:cubicBezTo>
                    <a:pt x="1002" y="0"/>
                    <a:pt x="1012" y="2"/>
                    <a:pt x="1016" y="6"/>
                  </a:cubicBezTo>
                  <a:cubicBezTo>
                    <a:pt x="1020" y="10"/>
                    <a:pt x="1022" y="15"/>
                    <a:pt x="1022" y="21"/>
                  </a:cubicBezTo>
                  <a:cubicBezTo>
                    <a:pt x="1022" y="27"/>
                    <a:pt x="1020" y="32"/>
                    <a:pt x="1016" y="36"/>
                  </a:cubicBezTo>
                  <a:cubicBezTo>
                    <a:pt x="1012" y="40"/>
                    <a:pt x="1002" y="42"/>
                    <a:pt x="985" y="42"/>
                  </a:cubicBezTo>
                  <a:cubicBezTo>
                    <a:pt x="979" y="42"/>
                    <a:pt x="974" y="40"/>
                    <a:pt x="970" y="36"/>
                  </a:cubicBezTo>
                  <a:close/>
                  <a:moveTo>
                    <a:pt x="851" y="52"/>
                  </a:moveTo>
                  <a:lnTo>
                    <a:pt x="851" y="35"/>
                  </a:lnTo>
                  <a:lnTo>
                    <a:pt x="978" y="35"/>
                  </a:lnTo>
                  <a:lnTo>
                    <a:pt x="997" y="49"/>
                  </a:lnTo>
                  <a:cubicBezTo>
                    <a:pt x="995" y="110"/>
                    <a:pt x="956" y="151"/>
                    <a:pt x="881" y="171"/>
                  </a:cubicBezTo>
                  <a:lnTo>
                    <a:pt x="865" y="151"/>
                  </a:lnTo>
                  <a:cubicBezTo>
                    <a:pt x="927" y="137"/>
                    <a:pt x="960" y="104"/>
                    <a:pt x="963" y="52"/>
                  </a:cubicBezTo>
                  <a:lnTo>
                    <a:pt x="851" y="52"/>
                  </a:lnTo>
                  <a:close/>
                  <a:moveTo>
                    <a:pt x="1154" y="137"/>
                  </a:moveTo>
                  <a:cubicBezTo>
                    <a:pt x="1166" y="132"/>
                    <a:pt x="1184" y="113"/>
                    <a:pt x="1207" y="80"/>
                  </a:cubicBezTo>
                  <a:lnTo>
                    <a:pt x="1226" y="105"/>
                  </a:lnTo>
                  <a:cubicBezTo>
                    <a:pt x="1207" y="131"/>
                    <a:pt x="1183" y="150"/>
                    <a:pt x="1154" y="161"/>
                  </a:cubicBezTo>
                  <a:lnTo>
                    <a:pt x="1138" y="169"/>
                  </a:lnTo>
                  <a:lnTo>
                    <a:pt x="1120" y="155"/>
                  </a:lnTo>
                  <a:lnTo>
                    <a:pt x="1122" y="151"/>
                  </a:lnTo>
                  <a:lnTo>
                    <a:pt x="1122" y="31"/>
                  </a:lnTo>
                  <a:lnTo>
                    <a:pt x="1153" y="31"/>
                  </a:lnTo>
                  <a:cubicBezTo>
                    <a:pt x="1158" y="32"/>
                    <a:pt x="1158" y="34"/>
                    <a:pt x="1154" y="37"/>
                  </a:cubicBezTo>
                  <a:lnTo>
                    <a:pt x="1154" y="137"/>
                  </a:lnTo>
                  <a:close/>
                  <a:moveTo>
                    <a:pt x="1038" y="162"/>
                  </a:moveTo>
                  <a:cubicBezTo>
                    <a:pt x="1063" y="138"/>
                    <a:pt x="1076" y="108"/>
                    <a:pt x="1076" y="73"/>
                  </a:cubicBezTo>
                  <a:lnTo>
                    <a:pt x="1076" y="39"/>
                  </a:lnTo>
                  <a:lnTo>
                    <a:pt x="1108" y="39"/>
                  </a:lnTo>
                  <a:cubicBezTo>
                    <a:pt x="1112" y="40"/>
                    <a:pt x="1113" y="42"/>
                    <a:pt x="1109" y="45"/>
                  </a:cubicBezTo>
                  <a:lnTo>
                    <a:pt x="1109" y="72"/>
                  </a:lnTo>
                  <a:cubicBezTo>
                    <a:pt x="1109" y="114"/>
                    <a:pt x="1094" y="149"/>
                    <a:pt x="1063" y="178"/>
                  </a:cubicBezTo>
                  <a:lnTo>
                    <a:pt x="1038" y="162"/>
                  </a:lnTo>
                  <a:close/>
                  <a:moveTo>
                    <a:pt x="1323" y="151"/>
                  </a:moveTo>
                  <a:cubicBezTo>
                    <a:pt x="1317" y="157"/>
                    <a:pt x="1305" y="160"/>
                    <a:pt x="1287" y="160"/>
                  </a:cubicBezTo>
                  <a:cubicBezTo>
                    <a:pt x="1279" y="160"/>
                    <a:pt x="1273" y="158"/>
                    <a:pt x="1268" y="154"/>
                  </a:cubicBezTo>
                  <a:cubicBezTo>
                    <a:pt x="1256" y="142"/>
                    <a:pt x="1250" y="127"/>
                    <a:pt x="1250" y="109"/>
                  </a:cubicBezTo>
                  <a:cubicBezTo>
                    <a:pt x="1250" y="87"/>
                    <a:pt x="1258" y="68"/>
                    <a:pt x="1273" y="52"/>
                  </a:cubicBezTo>
                  <a:cubicBezTo>
                    <a:pt x="1290" y="35"/>
                    <a:pt x="1311" y="27"/>
                    <a:pt x="1336" y="27"/>
                  </a:cubicBezTo>
                  <a:cubicBezTo>
                    <a:pt x="1368" y="27"/>
                    <a:pt x="1391" y="33"/>
                    <a:pt x="1403" y="46"/>
                  </a:cubicBezTo>
                  <a:cubicBezTo>
                    <a:pt x="1417" y="60"/>
                    <a:pt x="1424" y="76"/>
                    <a:pt x="1424" y="95"/>
                  </a:cubicBezTo>
                  <a:cubicBezTo>
                    <a:pt x="1424" y="116"/>
                    <a:pt x="1418" y="132"/>
                    <a:pt x="1405" y="145"/>
                  </a:cubicBezTo>
                  <a:cubicBezTo>
                    <a:pt x="1396" y="154"/>
                    <a:pt x="1380" y="164"/>
                    <a:pt x="1355" y="175"/>
                  </a:cubicBezTo>
                  <a:lnTo>
                    <a:pt x="1334" y="154"/>
                  </a:lnTo>
                  <a:cubicBezTo>
                    <a:pt x="1352" y="149"/>
                    <a:pt x="1365" y="141"/>
                    <a:pt x="1375" y="131"/>
                  </a:cubicBezTo>
                  <a:cubicBezTo>
                    <a:pt x="1385" y="122"/>
                    <a:pt x="1390" y="110"/>
                    <a:pt x="1390" y="97"/>
                  </a:cubicBezTo>
                  <a:cubicBezTo>
                    <a:pt x="1390" y="81"/>
                    <a:pt x="1384" y="67"/>
                    <a:pt x="1374" y="57"/>
                  </a:cubicBezTo>
                  <a:cubicBezTo>
                    <a:pt x="1364" y="47"/>
                    <a:pt x="1353" y="42"/>
                    <a:pt x="1340" y="43"/>
                  </a:cubicBezTo>
                  <a:lnTo>
                    <a:pt x="1354" y="49"/>
                  </a:lnTo>
                  <a:cubicBezTo>
                    <a:pt x="1360" y="52"/>
                    <a:pt x="1360" y="55"/>
                    <a:pt x="1354" y="58"/>
                  </a:cubicBezTo>
                  <a:cubicBezTo>
                    <a:pt x="1345" y="108"/>
                    <a:pt x="1335" y="139"/>
                    <a:pt x="1323" y="151"/>
                  </a:cubicBezTo>
                  <a:close/>
                  <a:moveTo>
                    <a:pt x="1303" y="62"/>
                  </a:moveTo>
                  <a:cubicBezTo>
                    <a:pt x="1290" y="75"/>
                    <a:pt x="1283" y="91"/>
                    <a:pt x="1283" y="110"/>
                  </a:cubicBezTo>
                  <a:cubicBezTo>
                    <a:pt x="1283" y="122"/>
                    <a:pt x="1287" y="131"/>
                    <a:pt x="1295" y="139"/>
                  </a:cubicBezTo>
                  <a:cubicBezTo>
                    <a:pt x="1296" y="140"/>
                    <a:pt x="1297" y="141"/>
                    <a:pt x="1297" y="141"/>
                  </a:cubicBezTo>
                  <a:cubicBezTo>
                    <a:pt x="1297" y="141"/>
                    <a:pt x="1297" y="139"/>
                    <a:pt x="1297" y="136"/>
                  </a:cubicBezTo>
                  <a:cubicBezTo>
                    <a:pt x="1307" y="124"/>
                    <a:pt x="1315" y="95"/>
                    <a:pt x="1320" y="47"/>
                  </a:cubicBezTo>
                  <a:cubicBezTo>
                    <a:pt x="1318" y="48"/>
                    <a:pt x="1312" y="53"/>
                    <a:pt x="1303" y="62"/>
                  </a:cubicBezTo>
                  <a:close/>
                  <a:moveTo>
                    <a:pt x="1479" y="122"/>
                  </a:moveTo>
                  <a:cubicBezTo>
                    <a:pt x="1479" y="123"/>
                    <a:pt x="1474" y="133"/>
                    <a:pt x="1465" y="152"/>
                  </a:cubicBezTo>
                  <a:lnTo>
                    <a:pt x="1451" y="124"/>
                  </a:lnTo>
                  <a:cubicBezTo>
                    <a:pt x="1467" y="102"/>
                    <a:pt x="1476" y="81"/>
                    <a:pt x="1478" y="61"/>
                  </a:cubicBezTo>
                  <a:lnTo>
                    <a:pt x="1455" y="61"/>
                  </a:lnTo>
                  <a:lnTo>
                    <a:pt x="1455" y="46"/>
                  </a:lnTo>
                  <a:lnTo>
                    <a:pt x="1479" y="46"/>
                  </a:lnTo>
                  <a:lnTo>
                    <a:pt x="1479" y="10"/>
                  </a:lnTo>
                  <a:lnTo>
                    <a:pt x="1509" y="10"/>
                  </a:lnTo>
                  <a:cubicBezTo>
                    <a:pt x="1513" y="10"/>
                    <a:pt x="1514" y="12"/>
                    <a:pt x="1510" y="14"/>
                  </a:cubicBezTo>
                  <a:lnTo>
                    <a:pt x="1510" y="46"/>
                  </a:lnTo>
                  <a:lnTo>
                    <a:pt x="1527" y="46"/>
                  </a:lnTo>
                  <a:lnTo>
                    <a:pt x="1527" y="47"/>
                  </a:lnTo>
                  <a:cubicBezTo>
                    <a:pt x="1539" y="42"/>
                    <a:pt x="1550" y="28"/>
                    <a:pt x="1561" y="3"/>
                  </a:cubicBezTo>
                  <a:lnTo>
                    <a:pt x="1590" y="12"/>
                  </a:lnTo>
                  <a:cubicBezTo>
                    <a:pt x="1592" y="14"/>
                    <a:pt x="1591" y="16"/>
                    <a:pt x="1587" y="16"/>
                  </a:cubicBezTo>
                  <a:cubicBezTo>
                    <a:pt x="1600" y="31"/>
                    <a:pt x="1618" y="44"/>
                    <a:pt x="1641" y="54"/>
                  </a:cubicBezTo>
                  <a:lnTo>
                    <a:pt x="1631" y="74"/>
                  </a:lnTo>
                  <a:cubicBezTo>
                    <a:pt x="1616" y="68"/>
                    <a:pt x="1609" y="65"/>
                    <a:pt x="1611" y="65"/>
                  </a:cubicBezTo>
                  <a:lnTo>
                    <a:pt x="1611" y="70"/>
                  </a:lnTo>
                  <a:lnTo>
                    <a:pt x="1590" y="70"/>
                  </a:lnTo>
                  <a:lnTo>
                    <a:pt x="1590" y="85"/>
                  </a:lnTo>
                  <a:lnTo>
                    <a:pt x="1629" y="85"/>
                  </a:lnTo>
                  <a:lnTo>
                    <a:pt x="1629" y="133"/>
                  </a:lnTo>
                  <a:lnTo>
                    <a:pt x="1600" y="133"/>
                  </a:lnTo>
                  <a:lnTo>
                    <a:pt x="1600" y="130"/>
                  </a:lnTo>
                  <a:lnTo>
                    <a:pt x="1592" y="130"/>
                  </a:lnTo>
                  <a:cubicBezTo>
                    <a:pt x="1601" y="144"/>
                    <a:pt x="1618" y="154"/>
                    <a:pt x="1642" y="160"/>
                  </a:cubicBezTo>
                  <a:lnTo>
                    <a:pt x="1633" y="180"/>
                  </a:lnTo>
                  <a:cubicBezTo>
                    <a:pt x="1600" y="171"/>
                    <a:pt x="1581" y="161"/>
                    <a:pt x="1575" y="152"/>
                  </a:cubicBezTo>
                  <a:cubicBezTo>
                    <a:pt x="1571" y="165"/>
                    <a:pt x="1550" y="175"/>
                    <a:pt x="1512" y="182"/>
                  </a:cubicBezTo>
                  <a:lnTo>
                    <a:pt x="1505" y="164"/>
                  </a:lnTo>
                  <a:cubicBezTo>
                    <a:pt x="1532" y="159"/>
                    <a:pt x="1549" y="148"/>
                    <a:pt x="1556" y="130"/>
                  </a:cubicBezTo>
                  <a:lnTo>
                    <a:pt x="1549" y="130"/>
                  </a:lnTo>
                  <a:lnTo>
                    <a:pt x="1549" y="134"/>
                  </a:lnTo>
                  <a:lnTo>
                    <a:pt x="1520" y="134"/>
                  </a:lnTo>
                  <a:lnTo>
                    <a:pt x="1520" y="85"/>
                  </a:lnTo>
                  <a:lnTo>
                    <a:pt x="1559" y="85"/>
                  </a:lnTo>
                  <a:lnTo>
                    <a:pt x="1559" y="70"/>
                  </a:lnTo>
                  <a:lnTo>
                    <a:pt x="1532" y="70"/>
                  </a:lnTo>
                  <a:lnTo>
                    <a:pt x="1532" y="70"/>
                  </a:lnTo>
                  <a:cubicBezTo>
                    <a:pt x="1532" y="70"/>
                    <a:pt x="1526" y="72"/>
                    <a:pt x="1513" y="75"/>
                  </a:cubicBezTo>
                  <a:lnTo>
                    <a:pt x="1508" y="61"/>
                  </a:lnTo>
                  <a:lnTo>
                    <a:pt x="1509" y="61"/>
                  </a:lnTo>
                  <a:lnTo>
                    <a:pt x="1509" y="84"/>
                  </a:lnTo>
                  <a:cubicBezTo>
                    <a:pt x="1520" y="90"/>
                    <a:pt x="1527" y="96"/>
                    <a:pt x="1532" y="100"/>
                  </a:cubicBezTo>
                  <a:lnTo>
                    <a:pt x="1516" y="126"/>
                  </a:lnTo>
                  <a:cubicBezTo>
                    <a:pt x="1507" y="114"/>
                    <a:pt x="1504" y="108"/>
                    <a:pt x="1506" y="108"/>
                  </a:cubicBezTo>
                  <a:lnTo>
                    <a:pt x="1506" y="181"/>
                  </a:lnTo>
                  <a:lnTo>
                    <a:pt x="1479" y="181"/>
                  </a:lnTo>
                  <a:lnTo>
                    <a:pt x="1479" y="122"/>
                  </a:lnTo>
                  <a:close/>
                  <a:moveTo>
                    <a:pt x="1551" y="58"/>
                  </a:moveTo>
                  <a:lnTo>
                    <a:pt x="1598" y="58"/>
                  </a:lnTo>
                  <a:cubicBezTo>
                    <a:pt x="1586" y="51"/>
                    <a:pt x="1578" y="45"/>
                    <a:pt x="1574" y="39"/>
                  </a:cubicBezTo>
                  <a:cubicBezTo>
                    <a:pt x="1571" y="44"/>
                    <a:pt x="1564" y="50"/>
                    <a:pt x="1551" y="58"/>
                  </a:cubicBezTo>
                  <a:close/>
                  <a:moveTo>
                    <a:pt x="1600" y="97"/>
                  </a:moveTo>
                  <a:lnTo>
                    <a:pt x="1590" y="97"/>
                  </a:lnTo>
                  <a:lnTo>
                    <a:pt x="1590" y="118"/>
                  </a:lnTo>
                  <a:lnTo>
                    <a:pt x="1600" y="118"/>
                  </a:lnTo>
                  <a:lnTo>
                    <a:pt x="1600" y="97"/>
                  </a:lnTo>
                  <a:close/>
                  <a:moveTo>
                    <a:pt x="1549" y="97"/>
                  </a:moveTo>
                  <a:lnTo>
                    <a:pt x="1549" y="118"/>
                  </a:lnTo>
                  <a:lnTo>
                    <a:pt x="1559" y="118"/>
                  </a:lnTo>
                  <a:lnTo>
                    <a:pt x="1559" y="97"/>
                  </a:lnTo>
                  <a:lnTo>
                    <a:pt x="1549" y="97"/>
                  </a:lnTo>
                  <a:close/>
                  <a:moveTo>
                    <a:pt x="1663" y="167"/>
                  </a:moveTo>
                  <a:cubicBezTo>
                    <a:pt x="1688" y="152"/>
                    <a:pt x="1700" y="127"/>
                    <a:pt x="1699" y="92"/>
                  </a:cubicBezTo>
                  <a:lnTo>
                    <a:pt x="1732" y="98"/>
                  </a:lnTo>
                  <a:cubicBezTo>
                    <a:pt x="1734" y="100"/>
                    <a:pt x="1733" y="101"/>
                    <a:pt x="1731" y="103"/>
                  </a:cubicBezTo>
                  <a:lnTo>
                    <a:pt x="1727" y="130"/>
                  </a:lnTo>
                  <a:cubicBezTo>
                    <a:pt x="1735" y="139"/>
                    <a:pt x="1739" y="144"/>
                    <a:pt x="1740" y="144"/>
                  </a:cubicBezTo>
                  <a:lnTo>
                    <a:pt x="1740" y="80"/>
                  </a:lnTo>
                  <a:lnTo>
                    <a:pt x="1689" y="80"/>
                  </a:lnTo>
                  <a:lnTo>
                    <a:pt x="1689" y="66"/>
                  </a:lnTo>
                  <a:lnTo>
                    <a:pt x="1819" y="66"/>
                  </a:lnTo>
                  <a:lnTo>
                    <a:pt x="1819" y="80"/>
                  </a:lnTo>
                  <a:lnTo>
                    <a:pt x="1771" y="80"/>
                  </a:lnTo>
                  <a:lnTo>
                    <a:pt x="1771" y="108"/>
                  </a:lnTo>
                  <a:lnTo>
                    <a:pt x="1824" y="108"/>
                  </a:lnTo>
                  <a:lnTo>
                    <a:pt x="1824" y="122"/>
                  </a:lnTo>
                  <a:lnTo>
                    <a:pt x="1771" y="122"/>
                  </a:lnTo>
                  <a:lnTo>
                    <a:pt x="1771" y="158"/>
                  </a:lnTo>
                  <a:cubicBezTo>
                    <a:pt x="1779" y="160"/>
                    <a:pt x="1783" y="161"/>
                    <a:pt x="1783" y="161"/>
                  </a:cubicBezTo>
                  <a:lnTo>
                    <a:pt x="1843" y="161"/>
                  </a:lnTo>
                  <a:lnTo>
                    <a:pt x="1840" y="175"/>
                  </a:lnTo>
                  <a:lnTo>
                    <a:pt x="1778" y="175"/>
                  </a:lnTo>
                  <a:cubicBezTo>
                    <a:pt x="1749" y="175"/>
                    <a:pt x="1728" y="169"/>
                    <a:pt x="1716" y="155"/>
                  </a:cubicBezTo>
                  <a:cubicBezTo>
                    <a:pt x="1713" y="164"/>
                    <a:pt x="1701" y="175"/>
                    <a:pt x="1681" y="188"/>
                  </a:cubicBezTo>
                  <a:lnTo>
                    <a:pt x="1663" y="167"/>
                  </a:lnTo>
                  <a:close/>
                  <a:moveTo>
                    <a:pt x="1771" y="30"/>
                  </a:moveTo>
                  <a:lnTo>
                    <a:pt x="1840" y="30"/>
                  </a:lnTo>
                  <a:lnTo>
                    <a:pt x="1840" y="70"/>
                  </a:lnTo>
                  <a:lnTo>
                    <a:pt x="1809" y="70"/>
                  </a:lnTo>
                  <a:lnTo>
                    <a:pt x="1809" y="44"/>
                  </a:lnTo>
                  <a:lnTo>
                    <a:pt x="1700" y="44"/>
                  </a:lnTo>
                  <a:lnTo>
                    <a:pt x="1700" y="71"/>
                  </a:lnTo>
                  <a:lnTo>
                    <a:pt x="1669" y="71"/>
                  </a:lnTo>
                  <a:lnTo>
                    <a:pt x="1669" y="30"/>
                  </a:lnTo>
                  <a:lnTo>
                    <a:pt x="1737" y="30"/>
                  </a:lnTo>
                  <a:lnTo>
                    <a:pt x="1737" y="8"/>
                  </a:lnTo>
                  <a:lnTo>
                    <a:pt x="1770" y="8"/>
                  </a:lnTo>
                  <a:cubicBezTo>
                    <a:pt x="1775" y="9"/>
                    <a:pt x="1775" y="11"/>
                    <a:pt x="1771" y="14"/>
                  </a:cubicBezTo>
                  <a:lnTo>
                    <a:pt x="1771" y="3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 name="Rectangle 488"/>
            <p:cNvSpPr>
              <a:spLocks noChangeArrowheads="1"/>
            </p:cNvSpPr>
            <p:nvPr/>
          </p:nvSpPr>
          <p:spPr bwMode="auto">
            <a:xfrm>
              <a:off x="36195" y="209550"/>
              <a:ext cx="1095375" cy="4337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4" name="Rectangle 489"/>
            <p:cNvSpPr>
              <a:spLocks noChangeArrowheads="1"/>
            </p:cNvSpPr>
            <p:nvPr/>
          </p:nvSpPr>
          <p:spPr bwMode="auto">
            <a:xfrm>
              <a:off x="1131570" y="209550"/>
              <a:ext cx="4238625" cy="4337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5" name="Line 490"/>
            <p:cNvCxnSpPr/>
            <p:nvPr/>
          </p:nvCxnSpPr>
          <p:spPr bwMode="auto">
            <a:xfrm>
              <a:off x="3726815" y="209550"/>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 name="Line 491"/>
            <p:cNvCxnSpPr/>
            <p:nvPr/>
          </p:nvCxnSpPr>
          <p:spPr bwMode="auto">
            <a:xfrm>
              <a:off x="1131570" y="354330"/>
              <a:ext cx="259524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 name="Freeform 492"/>
            <p:cNvSpPr>
              <a:spLocks noEditPoints="1"/>
            </p:cNvSpPr>
            <p:nvPr/>
          </p:nvSpPr>
          <p:spPr bwMode="auto">
            <a:xfrm>
              <a:off x="2082165" y="244475"/>
              <a:ext cx="680085" cy="80010"/>
            </a:xfrm>
            <a:custGeom>
              <a:avLst/>
              <a:gdLst>
                <a:gd name="T0" fmla="*/ 10 w 1510"/>
                <a:gd name="T1" fmla="*/ 176 h 178"/>
                <a:gd name="T2" fmla="*/ 16 w 1510"/>
                <a:gd name="T3" fmla="*/ 76 h 178"/>
                <a:gd name="T4" fmla="*/ 77 w 1510"/>
                <a:gd name="T5" fmla="*/ 76 h 178"/>
                <a:gd name="T6" fmla="*/ 84 w 1510"/>
                <a:gd name="T7" fmla="*/ 96 h 178"/>
                <a:gd name="T8" fmla="*/ 130 w 1510"/>
                <a:gd name="T9" fmla="*/ 13 h 178"/>
                <a:gd name="T10" fmla="*/ 166 w 1510"/>
                <a:gd name="T11" fmla="*/ 55 h 178"/>
                <a:gd name="T12" fmla="*/ 133 w 1510"/>
                <a:gd name="T13" fmla="*/ 178 h 178"/>
                <a:gd name="T14" fmla="*/ 130 w 1510"/>
                <a:gd name="T15" fmla="*/ 160 h 178"/>
                <a:gd name="T16" fmla="*/ 1 w 1510"/>
                <a:gd name="T17" fmla="*/ 58 h 178"/>
                <a:gd name="T18" fmla="*/ 53 w 1510"/>
                <a:gd name="T19" fmla="*/ 12 h 178"/>
                <a:gd name="T20" fmla="*/ 88 w 1510"/>
                <a:gd name="T21" fmla="*/ 55 h 178"/>
                <a:gd name="T22" fmla="*/ 308 w 1510"/>
                <a:gd name="T23" fmla="*/ 173 h 178"/>
                <a:gd name="T24" fmla="*/ 274 w 1510"/>
                <a:gd name="T25" fmla="*/ 81 h 178"/>
                <a:gd name="T26" fmla="*/ 301 w 1510"/>
                <a:gd name="T27" fmla="*/ 159 h 178"/>
                <a:gd name="T28" fmla="*/ 324 w 1510"/>
                <a:gd name="T29" fmla="*/ 160 h 178"/>
                <a:gd name="T30" fmla="*/ 285 w 1510"/>
                <a:gd name="T31" fmla="*/ 10 h 178"/>
                <a:gd name="T32" fmla="*/ 352 w 1510"/>
                <a:gd name="T33" fmla="*/ 46 h 178"/>
                <a:gd name="T34" fmla="*/ 188 w 1510"/>
                <a:gd name="T35" fmla="*/ 162 h 178"/>
                <a:gd name="T36" fmla="*/ 238 w 1510"/>
                <a:gd name="T37" fmla="*/ 154 h 178"/>
                <a:gd name="T38" fmla="*/ 250 w 1510"/>
                <a:gd name="T39" fmla="*/ 106 h 178"/>
                <a:gd name="T40" fmla="*/ 318 w 1510"/>
                <a:gd name="T41" fmla="*/ 107 h 178"/>
                <a:gd name="T42" fmla="*/ 295 w 1510"/>
                <a:gd name="T43" fmla="*/ 93 h 178"/>
                <a:gd name="T44" fmla="*/ 550 w 1510"/>
                <a:gd name="T45" fmla="*/ 64 h 178"/>
                <a:gd name="T46" fmla="*/ 448 w 1510"/>
                <a:gd name="T47" fmla="*/ 175 h 178"/>
                <a:gd name="T48" fmla="*/ 440 w 1510"/>
                <a:gd name="T49" fmla="*/ 80 h 178"/>
                <a:gd name="T50" fmla="*/ 382 w 1510"/>
                <a:gd name="T51" fmla="*/ 80 h 178"/>
                <a:gd name="T52" fmla="*/ 439 w 1510"/>
                <a:gd name="T53" fmla="*/ 24 h 178"/>
                <a:gd name="T54" fmla="*/ 489 w 1510"/>
                <a:gd name="T55" fmla="*/ 18 h 178"/>
                <a:gd name="T56" fmla="*/ 741 w 1510"/>
                <a:gd name="T57" fmla="*/ 76 h 178"/>
                <a:gd name="T58" fmla="*/ 725 w 1510"/>
                <a:gd name="T59" fmla="*/ 65 h 178"/>
                <a:gd name="T60" fmla="*/ 649 w 1510"/>
                <a:gd name="T61" fmla="*/ 62 h 178"/>
                <a:gd name="T62" fmla="*/ 934 w 1510"/>
                <a:gd name="T63" fmla="*/ 21 h 178"/>
                <a:gd name="T64" fmla="*/ 907 w 1510"/>
                <a:gd name="T65" fmla="*/ 21 h 178"/>
                <a:gd name="T66" fmla="*/ 906 w 1510"/>
                <a:gd name="T67" fmla="*/ 36 h 178"/>
                <a:gd name="T68" fmla="*/ 936 w 1510"/>
                <a:gd name="T69" fmla="*/ 6 h 178"/>
                <a:gd name="T70" fmla="*/ 906 w 1510"/>
                <a:gd name="T71" fmla="*/ 36 h 178"/>
                <a:gd name="T72" fmla="*/ 917 w 1510"/>
                <a:gd name="T73" fmla="*/ 49 h 178"/>
                <a:gd name="T74" fmla="*/ 787 w 1510"/>
                <a:gd name="T75" fmla="*/ 52 h 178"/>
                <a:gd name="T76" fmla="*/ 1058 w 1510"/>
                <a:gd name="T77" fmla="*/ 161 h 178"/>
                <a:gd name="T78" fmla="*/ 1042 w 1510"/>
                <a:gd name="T79" fmla="*/ 31 h 178"/>
                <a:gd name="T80" fmla="*/ 958 w 1510"/>
                <a:gd name="T81" fmla="*/ 162 h 178"/>
                <a:gd name="T82" fmla="*/ 1013 w 1510"/>
                <a:gd name="T83" fmla="*/ 45 h 178"/>
                <a:gd name="T84" fmla="*/ 1211 w 1510"/>
                <a:gd name="T85" fmla="*/ 151 h 178"/>
                <a:gd name="T86" fmla="*/ 1177 w 1510"/>
                <a:gd name="T87" fmla="*/ 52 h 178"/>
                <a:gd name="T88" fmla="*/ 1293 w 1510"/>
                <a:gd name="T89" fmla="*/ 145 h 178"/>
                <a:gd name="T90" fmla="*/ 1294 w 1510"/>
                <a:gd name="T91" fmla="*/ 97 h 178"/>
                <a:gd name="T92" fmla="*/ 1242 w 1510"/>
                <a:gd name="T93" fmla="*/ 58 h 178"/>
                <a:gd name="T94" fmla="*/ 1183 w 1510"/>
                <a:gd name="T95" fmla="*/ 139 h 178"/>
                <a:gd name="T96" fmla="*/ 1191 w 1510"/>
                <a:gd name="T97" fmla="*/ 62 h 178"/>
                <a:gd name="T98" fmla="*/ 1342 w 1510"/>
                <a:gd name="T99" fmla="*/ 90 h 178"/>
                <a:gd name="T100" fmla="*/ 1364 w 1510"/>
                <a:gd name="T101" fmla="*/ 59 h 178"/>
                <a:gd name="T102" fmla="*/ 1352 w 1510"/>
                <a:gd name="T103" fmla="*/ 31 h 178"/>
                <a:gd name="T104" fmla="*/ 1411 w 1510"/>
                <a:gd name="T105" fmla="*/ 31 h 178"/>
                <a:gd name="T106" fmla="*/ 1468 w 1510"/>
                <a:gd name="T107" fmla="*/ 16 h 178"/>
                <a:gd name="T108" fmla="*/ 1433 w 1510"/>
                <a:gd name="T109" fmla="*/ 46 h 178"/>
                <a:gd name="T110" fmla="*/ 1433 w 1510"/>
                <a:gd name="T111" fmla="*/ 73 h 178"/>
                <a:gd name="T112" fmla="*/ 1402 w 1510"/>
                <a:gd name="T113" fmla="*/ 104 h 178"/>
                <a:gd name="T114" fmla="*/ 1446 w 1510"/>
                <a:gd name="T115" fmla="*/ 133 h 178"/>
                <a:gd name="T116" fmla="*/ 1375 w 1510"/>
                <a:gd name="T117" fmla="*/ 174 h 178"/>
                <a:gd name="T118" fmla="*/ 1391 w 1510"/>
                <a:gd name="T119"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0" h="178">
                  <a:moveTo>
                    <a:pt x="85" y="142"/>
                  </a:moveTo>
                  <a:lnTo>
                    <a:pt x="73" y="154"/>
                  </a:lnTo>
                  <a:cubicBezTo>
                    <a:pt x="65" y="142"/>
                    <a:pt x="58" y="133"/>
                    <a:pt x="52" y="129"/>
                  </a:cubicBezTo>
                  <a:cubicBezTo>
                    <a:pt x="41" y="146"/>
                    <a:pt x="27" y="162"/>
                    <a:pt x="10" y="176"/>
                  </a:cubicBezTo>
                  <a:lnTo>
                    <a:pt x="0" y="161"/>
                  </a:lnTo>
                  <a:cubicBezTo>
                    <a:pt x="15" y="151"/>
                    <a:pt x="29" y="136"/>
                    <a:pt x="40" y="116"/>
                  </a:cubicBezTo>
                  <a:cubicBezTo>
                    <a:pt x="32" y="107"/>
                    <a:pt x="21" y="98"/>
                    <a:pt x="7" y="88"/>
                  </a:cubicBezTo>
                  <a:lnTo>
                    <a:pt x="16" y="76"/>
                  </a:lnTo>
                  <a:cubicBezTo>
                    <a:pt x="29" y="85"/>
                    <a:pt x="40" y="93"/>
                    <a:pt x="49" y="102"/>
                  </a:cubicBezTo>
                  <a:cubicBezTo>
                    <a:pt x="55" y="91"/>
                    <a:pt x="60" y="79"/>
                    <a:pt x="64" y="64"/>
                  </a:cubicBezTo>
                  <a:lnTo>
                    <a:pt x="79" y="72"/>
                  </a:lnTo>
                  <a:cubicBezTo>
                    <a:pt x="82" y="74"/>
                    <a:pt x="82" y="75"/>
                    <a:pt x="77" y="76"/>
                  </a:cubicBezTo>
                  <a:cubicBezTo>
                    <a:pt x="72" y="89"/>
                    <a:pt x="67" y="102"/>
                    <a:pt x="61" y="113"/>
                  </a:cubicBezTo>
                  <a:cubicBezTo>
                    <a:pt x="68" y="119"/>
                    <a:pt x="76" y="129"/>
                    <a:pt x="85" y="142"/>
                  </a:cubicBezTo>
                  <a:close/>
                  <a:moveTo>
                    <a:pt x="104" y="131"/>
                  </a:moveTo>
                  <a:cubicBezTo>
                    <a:pt x="100" y="120"/>
                    <a:pt x="93" y="108"/>
                    <a:pt x="84" y="96"/>
                  </a:cubicBezTo>
                  <a:lnTo>
                    <a:pt x="96" y="88"/>
                  </a:lnTo>
                  <a:cubicBezTo>
                    <a:pt x="107" y="100"/>
                    <a:pt x="115" y="112"/>
                    <a:pt x="118" y="124"/>
                  </a:cubicBezTo>
                  <a:lnTo>
                    <a:pt x="104" y="131"/>
                  </a:lnTo>
                  <a:close/>
                  <a:moveTo>
                    <a:pt x="130" y="13"/>
                  </a:moveTo>
                  <a:lnTo>
                    <a:pt x="145" y="13"/>
                  </a:lnTo>
                  <a:cubicBezTo>
                    <a:pt x="149" y="13"/>
                    <a:pt x="149" y="15"/>
                    <a:pt x="145" y="17"/>
                  </a:cubicBezTo>
                  <a:lnTo>
                    <a:pt x="145" y="55"/>
                  </a:lnTo>
                  <a:lnTo>
                    <a:pt x="166" y="55"/>
                  </a:lnTo>
                  <a:lnTo>
                    <a:pt x="166" y="70"/>
                  </a:lnTo>
                  <a:lnTo>
                    <a:pt x="145" y="70"/>
                  </a:lnTo>
                  <a:lnTo>
                    <a:pt x="145" y="166"/>
                  </a:lnTo>
                  <a:cubicBezTo>
                    <a:pt x="145" y="174"/>
                    <a:pt x="141"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53" y="12"/>
                  </a:lnTo>
                  <a:cubicBezTo>
                    <a:pt x="57" y="12"/>
                    <a:pt x="57" y="14"/>
                    <a:pt x="54" y="16"/>
                  </a:cubicBezTo>
                  <a:lnTo>
                    <a:pt x="54" y="44"/>
                  </a:lnTo>
                  <a:lnTo>
                    <a:pt x="88" y="44"/>
                  </a:lnTo>
                  <a:lnTo>
                    <a:pt x="88" y="55"/>
                  </a:lnTo>
                  <a:lnTo>
                    <a:pt x="130" y="55"/>
                  </a:lnTo>
                  <a:lnTo>
                    <a:pt x="130" y="13"/>
                  </a:lnTo>
                  <a:close/>
                  <a:moveTo>
                    <a:pt x="324" y="160"/>
                  </a:moveTo>
                  <a:cubicBezTo>
                    <a:pt x="322" y="169"/>
                    <a:pt x="317" y="173"/>
                    <a:pt x="308" y="173"/>
                  </a:cubicBezTo>
                  <a:lnTo>
                    <a:pt x="273" y="173"/>
                  </a:lnTo>
                  <a:cubicBezTo>
                    <a:pt x="264" y="173"/>
                    <a:pt x="259" y="169"/>
                    <a:pt x="259" y="160"/>
                  </a:cubicBezTo>
                  <a:lnTo>
                    <a:pt x="259" y="81"/>
                  </a:lnTo>
                  <a:lnTo>
                    <a:pt x="274" y="81"/>
                  </a:lnTo>
                  <a:cubicBezTo>
                    <a:pt x="278" y="81"/>
                    <a:pt x="278" y="82"/>
                    <a:pt x="274" y="85"/>
                  </a:cubicBezTo>
                  <a:lnTo>
                    <a:pt x="274" y="153"/>
                  </a:lnTo>
                  <a:cubicBezTo>
                    <a:pt x="274" y="157"/>
                    <a:pt x="276" y="159"/>
                    <a:pt x="280" y="159"/>
                  </a:cubicBezTo>
                  <a:lnTo>
                    <a:pt x="301" y="159"/>
                  </a:lnTo>
                  <a:cubicBezTo>
                    <a:pt x="305" y="159"/>
                    <a:pt x="307" y="158"/>
                    <a:pt x="308" y="155"/>
                  </a:cubicBezTo>
                  <a:cubicBezTo>
                    <a:pt x="310" y="151"/>
                    <a:pt x="311" y="144"/>
                    <a:pt x="312" y="133"/>
                  </a:cubicBezTo>
                  <a:lnTo>
                    <a:pt x="328" y="137"/>
                  </a:lnTo>
                  <a:cubicBezTo>
                    <a:pt x="328" y="143"/>
                    <a:pt x="326" y="150"/>
                    <a:pt x="324" y="160"/>
                  </a:cubicBezTo>
                  <a:close/>
                  <a:moveTo>
                    <a:pt x="202" y="31"/>
                  </a:moveTo>
                  <a:lnTo>
                    <a:pt x="268" y="31"/>
                  </a:lnTo>
                  <a:lnTo>
                    <a:pt x="268" y="10"/>
                  </a:lnTo>
                  <a:lnTo>
                    <a:pt x="285" y="10"/>
                  </a:lnTo>
                  <a:cubicBezTo>
                    <a:pt x="289" y="10"/>
                    <a:pt x="290" y="11"/>
                    <a:pt x="286" y="14"/>
                  </a:cubicBezTo>
                  <a:lnTo>
                    <a:pt x="286" y="31"/>
                  </a:lnTo>
                  <a:lnTo>
                    <a:pt x="352" y="31"/>
                  </a:lnTo>
                  <a:lnTo>
                    <a:pt x="352" y="46"/>
                  </a:lnTo>
                  <a:lnTo>
                    <a:pt x="217" y="46"/>
                  </a:lnTo>
                  <a:lnTo>
                    <a:pt x="217" y="111"/>
                  </a:lnTo>
                  <a:cubicBezTo>
                    <a:pt x="217" y="136"/>
                    <a:pt x="211" y="157"/>
                    <a:pt x="200" y="173"/>
                  </a:cubicBezTo>
                  <a:lnTo>
                    <a:pt x="188" y="162"/>
                  </a:lnTo>
                  <a:cubicBezTo>
                    <a:pt x="197" y="147"/>
                    <a:pt x="202" y="130"/>
                    <a:pt x="202" y="111"/>
                  </a:cubicBezTo>
                  <a:lnTo>
                    <a:pt x="202" y="31"/>
                  </a:lnTo>
                  <a:close/>
                  <a:moveTo>
                    <a:pt x="250" y="106"/>
                  </a:moveTo>
                  <a:cubicBezTo>
                    <a:pt x="246" y="126"/>
                    <a:pt x="242" y="142"/>
                    <a:pt x="238" y="154"/>
                  </a:cubicBezTo>
                  <a:lnTo>
                    <a:pt x="222" y="148"/>
                  </a:lnTo>
                  <a:cubicBezTo>
                    <a:pt x="228" y="132"/>
                    <a:pt x="233" y="115"/>
                    <a:pt x="235" y="97"/>
                  </a:cubicBezTo>
                  <a:lnTo>
                    <a:pt x="250" y="100"/>
                  </a:lnTo>
                  <a:cubicBezTo>
                    <a:pt x="253" y="101"/>
                    <a:pt x="253" y="103"/>
                    <a:pt x="250" y="106"/>
                  </a:cubicBezTo>
                  <a:close/>
                  <a:moveTo>
                    <a:pt x="330" y="98"/>
                  </a:moveTo>
                  <a:cubicBezTo>
                    <a:pt x="339" y="107"/>
                    <a:pt x="348" y="121"/>
                    <a:pt x="358" y="139"/>
                  </a:cubicBezTo>
                  <a:lnTo>
                    <a:pt x="343" y="150"/>
                  </a:lnTo>
                  <a:cubicBezTo>
                    <a:pt x="336" y="134"/>
                    <a:pt x="328" y="120"/>
                    <a:pt x="318" y="107"/>
                  </a:cubicBezTo>
                  <a:lnTo>
                    <a:pt x="330" y="98"/>
                  </a:lnTo>
                  <a:close/>
                  <a:moveTo>
                    <a:pt x="280" y="53"/>
                  </a:moveTo>
                  <a:cubicBezTo>
                    <a:pt x="290" y="61"/>
                    <a:pt x="299" y="70"/>
                    <a:pt x="309" y="80"/>
                  </a:cubicBezTo>
                  <a:lnTo>
                    <a:pt x="295" y="93"/>
                  </a:lnTo>
                  <a:cubicBezTo>
                    <a:pt x="289" y="84"/>
                    <a:pt x="281" y="74"/>
                    <a:pt x="269" y="64"/>
                  </a:cubicBezTo>
                  <a:lnTo>
                    <a:pt x="280" y="53"/>
                  </a:lnTo>
                  <a:close/>
                  <a:moveTo>
                    <a:pt x="506" y="64"/>
                  </a:moveTo>
                  <a:lnTo>
                    <a:pt x="550" y="64"/>
                  </a:lnTo>
                  <a:lnTo>
                    <a:pt x="550" y="80"/>
                  </a:lnTo>
                  <a:lnTo>
                    <a:pt x="507" y="80"/>
                  </a:lnTo>
                  <a:lnTo>
                    <a:pt x="507" y="94"/>
                  </a:lnTo>
                  <a:cubicBezTo>
                    <a:pt x="507" y="132"/>
                    <a:pt x="487" y="159"/>
                    <a:pt x="448" y="175"/>
                  </a:cubicBezTo>
                  <a:lnTo>
                    <a:pt x="436" y="161"/>
                  </a:lnTo>
                  <a:cubicBezTo>
                    <a:pt x="472" y="149"/>
                    <a:pt x="490" y="127"/>
                    <a:pt x="490" y="96"/>
                  </a:cubicBezTo>
                  <a:lnTo>
                    <a:pt x="490" y="80"/>
                  </a:lnTo>
                  <a:lnTo>
                    <a:pt x="440" y="80"/>
                  </a:lnTo>
                  <a:lnTo>
                    <a:pt x="441" y="118"/>
                  </a:lnTo>
                  <a:lnTo>
                    <a:pt x="424" y="118"/>
                  </a:lnTo>
                  <a:lnTo>
                    <a:pt x="424" y="80"/>
                  </a:lnTo>
                  <a:lnTo>
                    <a:pt x="382" y="80"/>
                  </a:lnTo>
                  <a:lnTo>
                    <a:pt x="382" y="64"/>
                  </a:lnTo>
                  <a:lnTo>
                    <a:pt x="424" y="64"/>
                  </a:lnTo>
                  <a:lnTo>
                    <a:pt x="423" y="24"/>
                  </a:lnTo>
                  <a:lnTo>
                    <a:pt x="439" y="24"/>
                  </a:lnTo>
                  <a:cubicBezTo>
                    <a:pt x="444" y="24"/>
                    <a:pt x="444" y="27"/>
                    <a:pt x="439" y="31"/>
                  </a:cubicBezTo>
                  <a:lnTo>
                    <a:pt x="440" y="64"/>
                  </a:lnTo>
                  <a:lnTo>
                    <a:pt x="489" y="64"/>
                  </a:lnTo>
                  <a:lnTo>
                    <a:pt x="489" y="18"/>
                  </a:lnTo>
                  <a:lnTo>
                    <a:pt x="505" y="18"/>
                  </a:lnTo>
                  <a:cubicBezTo>
                    <a:pt x="510" y="18"/>
                    <a:pt x="511" y="21"/>
                    <a:pt x="506" y="25"/>
                  </a:cubicBezTo>
                  <a:lnTo>
                    <a:pt x="506" y="64"/>
                  </a:lnTo>
                  <a:close/>
                  <a:moveTo>
                    <a:pt x="741" y="76"/>
                  </a:moveTo>
                  <a:cubicBezTo>
                    <a:pt x="714" y="131"/>
                    <a:pt x="670" y="160"/>
                    <a:pt x="607" y="163"/>
                  </a:cubicBezTo>
                  <a:cubicBezTo>
                    <a:pt x="605" y="170"/>
                    <a:pt x="602" y="170"/>
                    <a:pt x="600" y="165"/>
                  </a:cubicBezTo>
                  <a:lnTo>
                    <a:pt x="594" y="145"/>
                  </a:lnTo>
                  <a:cubicBezTo>
                    <a:pt x="659" y="144"/>
                    <a:pt x="703" y="117"/>
                    <a:pt x="725" y="65"/>
                  </a:cubicBezTo>
                  <a:lnTo>
                    <a:pt x="741" y="76"/>
                  </a:lnTo>
                  <a:close/>
                  <a:moveTo>
                    <a:pt x="597" y="46"/>
                  </a:moveTo>
                  <a:lnTo>
                    <a:pt x="610" y="30"/>
                  </a:lnTo>
                  <a:cubicBezTo>
                    <a:pt x="620" y="36"/>
                    <a:pt x="633" y="47"/>
                    <a:pt x="649" y="62"/>
                  </a:cubicBezTo>
                  <a:lnTo>
                    <a:pt x="635" y="76"/>
                  </a:lnTo>
                  <a:cubicBezTo>
                    <a:pt x="622" y="64"/>
                    <a:pt x="609" y="54"/>
                    <a:pt x="597" y="46"/>
                  </a:cubicBezTo>
                  <a:close/>
                  <a:moveTo>
                    <a:pt x="931" y="31"/>
                  </a:moveTo>
                  <a:cubicBezTo>
                    <a:pt x="933" y="28"/>
                    <a:pt x="934" y="25"/>
                    <a:pt x="934" y="21"/>
                  </a:cubicBezTo>
                  <a:cubicBezTo>
                    <a:pt x="934" y="17"/>
                    <a:pt x="933" y="14"/>
                    <a:pt x="931" y="11"/>
                  </a:cubicBezTo>
                  <a:cubicBezTo>
                    <a:pt x="928" y="9"/>
                    <a:pt x="925" y="7"/>
                    <a:pt x="921" y="7"/>
                  </a:cubicBezTo>
                  <a:cubicBezTo>
                    <a:pt x="917" y="7"/>
                    <a:pt x="914" y="9"/>
                    <a:pt x="911" y="11"/>
                  </a:cubicBezTo>
                  <a:cubicBezTo>
                    <a:pt x="909" y="14"/>
                    <a:pt x="907" y="17"/>
                    <a:pt x="907" y="21"/>
                  </a:cubicBezTo>
                  <a:cubicBezTo>
                    <a:pt x="907" y="25"/>
                    <a:pt x="909" y="28"/>
                    <a:pt x="911" y="31"/>
                  </a:cubicBezTo>
                  <a:cubicBezTo>
                    <a:pt x="914" y="33"/>
                    <a:pt x="917" y="34"/>
                    <a:pt x="921" y="34"/>
                  </a:cubicBezTo>
                  <a:cubicBezTo>
                    <a:pt x="925" y="34"/>
                    <a:pt x="928" y="33"/>
                    <a:pt x="931" y="31"/>
                  </a:cubicBezTo>
                  <a:close/>
                  <a:moveTo>
                    <a:pt x="906" y="36"/>
                  </a:moveTo>
                  <a:cubicBezTo>
                    <a:pt x="902" y="32"/>
                    <a:pt x="900" y="27"/>
                    <a:pt x="900" y="21"/>
                  </a:cubicBezTo>
                  <a:cubicBezTo>
                    <a:pt x="900" y="15"/>
                    <a:pt x="902" y="10"/>
                    <a:pt x="906" y="6"/>
                  </a:cubicBezTo>
                  <a:cubicBezTo>
                    <a:pt x="910" y="2"/>
                    <a:pt x="915" y="0"/>
                    <a:pt x="921" y="0"/>
                  </a:cubicBezTo>
                  <a:cubicBezTo>
                    <a:pt x="927" y="0"/>
                    <a:pt x="932" y="2"/>
                    <a:pt x="936" y="6"/>
                  </a:cubicBezTo>
                  <a:cubicBezTo>
                    <a:pt x="940" y="10"/>
                    <a:pt x="942" y="15"/>
                    <a:pt x="942" y="21"/>
                  </a:cubicBezTo>
                  <a:cubicBezTo>
                    <a:pt x="942" y="27"/>
                    <a:pt x="940" y="32"/>
                    <a:pt x="936" y="36"/>
                  </a:cubicBezTo>
                  <a:cubicBezTo>
                    <a:pt x="932" y="40"/>
                    <a:pt x="927" y="42"/>
                    <a:pt x="921" y="42"/>
                  </a:cubicBezTo>
                  <a:cubicBezTo>
                    <a:pt x="915" y="42"/>
                    <a:pt x="910" y="40"/>
                    <a:pt x="906" y="36"/>
                  </a:cubicBezTo>
                  <a:close/>
                  <a:moveTo>
                    <a:pt x="787" y="52"/>
                  </a:moveTo>
                  <a:lnTo>
                    <a:pt x="787" y="35"/>
                  </a:lnTo>
                  <a:lnTo>
                    <a:pt x="898" y="35"/>
                  </a:lnTo>
                  <a:lnTo>
                    <a:pt x="917" y="49"/>
                  </a:lnTo>
                  <a:cubicBezTo>
                    <a:pt x="915" y="110"/>
                    <a:pt x="880" y="149"/>
                    <a:pt x="814" y="168"/>
                  </a:cubicBezTo>
                  <a:lnTo>
                    <a:pt x="801" y="151"/>
                  </a:lnTo>
                  <a:cubicBezTo>
                    <a:pt x="863" y="137"/>
                    <a:pt x="896" y="104"/>
                    <a:pt x="899" y="52"/>
                  </a:cubicBezTo>
                  <a:lnTo>
                    <a:pt x="787" y="52"/>
                  </a:lnTo>
                  <a:close/>
                  <a:moveTo>
                    <a:pt x="1059" y="142"/>
                  </a:moveTo>
                  <a:cubicBezTo>
                    <a:pt x="1081" y="133"/>
                    <a:pt x="1101" y="116"/>
                    <a:pt x="1120" y="91"/>
                  </a:cubicBezTo>
                  <a:lnTo>
                    <a:pt x="1130" y="105"/>
                  </a:lnTo>
                  <a:cubicBezTo>
                    <a:pt x="1111" y="131"/>
                    <a:pt x="1087" y="150"/>
                    <a:pt x="1058" y="161"/>
                  </a:cubicBezTo>
                  <a:lnTo>
                    <a:pt x="1052" y="164"/>
                  </a:lnTo>
                  <a:lnTo>
                    <a:pt x="1040" y="155"/>
                  </a:lnTo>
                  <a:lnTo>
                    <a:pt x="1042" y="151"/>
                  </a:lnTo>
                  <a:lnTo>
                    <a:pt x="1042" y="31"/>
                  </a:lnTo>
                  <a:lnTo>
                    <a:pt x="1057" y="31"/>
                  </a:lnTo>
                  <a:cubicBezTo>
                    <a:pt x="1062" y="32"/>
                    <a:pt x="1062" y="34"/>
                    <a:pt x="1059" y="37"/>
                  </a:cubicBezTo>
                  <a:lnTo>
                    <a:pt x="1059" y="142"/>
                  </a:lnTo>
                  <a:close/>
                  <a:moveTo>
                    <a:pt x="958" y="162"/>
                  </a:moveTo>
                  <a:cubicBezTo>
                    <a:pt x="983" y="138"/>
                    <a:pt x="996" y="108"/>
                    <a:pt x="996" y="73"/>
                  </a:cubicBezTo>
                  <a:lnTo>
                    <a:pt x="996" y="39"/>
                  </a:lnTo>
                  <a:lnTo>
                    <a:pt x="1012" y="39"/>
                  </a:lnTo>
                  <a:cubicBezTo>
                    <a:pt x="1016" y="40"/>
                    <a:pt x="1017" y="42"/>
                    <a:pt x="1013" y="45"/>
                  </a:cubicBezTo>
                  <a:lnTo>
                    <a:pt x="1013" y="72"/>
                  </a:lnTo>
                  <a:cubicBezTo>
                    <a:pt x="1013" y="114"/>
                    <a:pt x="1000" y="147"/>
                    <a:pt x="973" y="172"/>
                  </a:cubicBezTo>
                  <a:lnTo>
                    <a:pt x="958" y="162"/>
                  </a:lnTo>
                  <a:close/>
                  <a:moveTo>
                    <a:pt x="1211" y="151"/>
                  </a:moveTo>
                  <a:cubicBezTo>
                    <a:pt x="1205" y="157"/>
                    <a:pt x="1198" y="160"/>
                    <a:pt x="1191" y="160"/>
                  </a:cubicBezTo>
                  <a:cubicBezTo>
                    <a:pt x="1183" y="160"/>
                    <a:pt x="1177" y="158"/>
                    <a:pt x="1172" y="154"/>
                  </a:cubicBezTo>
                  <a:cubicBezTo>
                    <a:pt x="1160" y="142"/>
                    <a:pt x="1154" y="127"/>
                    <a:pt x="1154" y="109"/>
                  </a:cubicBezTo>
                  <a:cubicBezTo>
                    <a:pt x="1154" y="87"/>
                    <a:pt x="1162" y="68"/>
                    <a:pt x="1177" y="52"/>
                  </a:cubicBezTo>
                  <a:cubicBezTo>
                    <a:pt x="1194" y="35"/>
                    <a:pt x="1215" y="27"/>
                    <a:pt x="1240" y="27"/>
                  </a:cubicBezTo>
                  <a:cubicBezTo>
                    <a:pt x="1262" y="27"/>
                    <a:pt x="1279" y="33"/>
                    <a:pt x="1291" y="46"/>
                  </a:cubicBezTo>
                  <a:cubicBezTo>
                    <a:pt x="1305" y="60"/>
                    <a:pt x="1312" y="76"/>
                    <a:pt x="1312" y="95"/>
                  </a:cubicBezTo>
                  <a:cubicBezTo>
                    <a:pt x="1312" y="116"/>
                    <a:pt x="1306" y="132"/>
                    <a:pt x="1293" y="145"/>
                  </a:cubicBezTo>
                  <a:cubicBezTo>
                    <a:pt x="1284" y="154"/>
                    <a:pt x="1271" y="162"/>
                    <a:pt x="1254" y="170"/>
                  </a:cubicBezTo>
                  <a:lnTo>
                    <a:pt x="1238" y="154"/>
                  </a:lnTo>
                  <a:cubicBezTo>
                    <a:pt x="1256" y="149"/>
                    <a:pt x="1269" y="141"/>
                    <a:pt x="1279" y="131"/>
                  </a:cubicBezTo>
                  <a:cubicBezTo>
                    <a:pt x="1289" y="122"/>
                    <a:pt x="1294" y="110"/>
                    <a:pt x="1294" y="97"/>
                  </a:cubicBezTo>
                  <a:cubicBezTo>
                    <a:pt x="1294" y="81"/>
                    <a:pt x="1288" y="67"/>
                    <a:pt x="1278" y="57"/>
                  </a:cubicBezTo>
                  <a:cubicBezTo>
                    <a:pt x="1267" y="46"/>
                    <a:pt x="1251" y="42"/>
                    <a:pt x="1228" y="43"/>
                  </a:cubicBezTo>
                  <a:lnTo>
                    <a:pt x="1242" y="49"/>
                  </a:lnTo>
                  <a:cubicBezTo>
                    <a:pt x="1248" y="52"/>
                    <a:pt x="1248" y="55"/>
                    <a:pt x="1242" y="58"/>
                  </a:cubicBezTo>
                  <a:cubicBezTo>
                    <a:pt x="1233" y="108"/>
                    <a:pt x="1223" y="139"/>
                    <a:pt x="1211" y="151"/>
                  </a:cubicBezTo>
                  <a:close/>
                  <a:moveTo>
                    <a:pt x="1191" y="62"/>
                  </a:moveTo>
                  <a:cubicBezTo>
                    <a:pt x="1178" y="75"/>
                    <a:pt x="1171" y="91"/>
                    <a:pt x="1171" y="110"/>
                  </a:cubicBezTo>
                  <a:cubicBezTo>
                    <a:pt x="1171" y="122"/>
                    <a:pt x="1175" y="131"/>
                    <a:pt x="1183" y="139"/>
                  </a:cubicBezTo>
                  <a:cubicBezTo>
                    <a:pt x="1184" y="140"/>
                    <a:pt x="1186" y="141"/>
                    <a:pt x="1189" y="141"/>
                  </a:cubicBezTo>
                  <a:cubicBezTo>
                    <a:pt x="1192" y="141"/>
                    <a:pt x="1196" y="139"/>
                    <a:pt x="1199" y="136"/>
                  </a:cubicBezTo>
                  <a:cubicBezTo>
                    <a:pt x="1211" y="124"/>
                    <a:pt x="1219" y="93"/>
                    <a:pt x="1225" y="43"/>
                  </a:cubicBezTo>
                  <a:cubicBezTo>
                    <a:pt x="1212" y="46"/>
                    <a:pt x="1200" y="53"/>
                    <a:pt x="1191" y="62"/>
                  </a:cubicBezTo>
                  <a:close/>
                  <a:moveTo>
                    <a:pt x="1342" y="160"/>
                  </a:moveTo>
                  <a:cubicBezTo>
                    <a:pt x="1364" y="145"/>
                    <a:pt x="1378" y="126"/>
                    <a:pt x="1385" y="104"/>
                  </a:cubicBezTo>
                  <a:lnTo>
                    <a:pt x="1342" y="104"/>
                  </a:lnTo>
                  <a:lnTo>
                    <a:pt x="1342" y="90"/>
                  </a:lnTo>
                  <a:lnTo>
                    <a:pt x="1418" y="90"/>
                  </a:lnTo>
                  <a:lnTo>
                    <a:pt x="1418" y="73"/>
                  </a:lnTo>
                  <a:lnTo>
                    <a:pt x="1364" y="73"/>
                  </a:lnTo>
                  <a:lnTo>
                    <a:pt x="1364" y="59"/>
                  </a:lnTo>
                  <a:lnTo>
                    <a:pt x="1418" y="59"/>
                  </a:lnTo>
                  <a:lnTo>
                    <a:pt x="1418" y="46"/>
                  </a:lnTo>
                  <a:lnTo>
                    <a:pt x="1352" y="46"/>
                  </a:lnTo>
                  <a:lnTo>
                    <a:pt x="1352" y="31"/>
                  </a:lnTo>
                  <a:lnTo>
                    <a:pt x="1392" y="31"/>
                  </a:lnTo>
                  <a:cubicBezTo>
                    <a:pt x="1389" y="27"/>
                    <a:pt x="1385" y="23"/>
                    <a:pt x="1378" y="18"/>
                  </a:cubicBezTo>
                  <a:lnTo>
                    <a:pt x="1390" y="10"/>
                  </a:lnTo>
                  <a:cubicBezTo>
                    <a:pt x="1399" y="17"/>
                    <a:pt x="1406" y="24"/>
                    <a:pt x="1411" y="31"/>
                  </a:cubicBezTo>
                  <a:lnTo>
                    <a:pt x="1441" y="31"/>
                  </a:lnTo>
                  <a:lnTo>
                    <a:pt x="1455" y="7"/>
                  </a:lnTo>
                  <a:lnTo>
                    <a:pt x="1469" y="13"/>
                  </a:lnTo>
                  <a:cubicBezTo>
                    <a:pt x="1472" y="14"/>
                    <a:pt x="1472" y="15"/>
                    <a:pt x="1468" y="16"/>
                  </a:cubicBezTo>
                  <a:lnTo>
                    <a:pt x="1457" y="31"/>
                  </a:lnTo>
                  <a:lnTo>
                    <a:pt x="1499" y="31"/>
                  </a:lnTo>
                  <a:lnTo>
                    <a:pt x="1499" y="46"/>
                  </a:lnTo>
                  <a:lnTo>
                    <a:pt x="1433" y="46"/>
                  </a:lnTo>
                  <a:lnTo>
                    <a:pt x="1433" y="59"/>
                  </a:lnTo>
                  <a:lnTo>
                    <a:pt x="1488" y="59"/>
                  </a:lnTo>
                  <a:lnTo>
                    <a:pt x="1488" y="73"/>
                  </a:lnTo>
                  <a:lnTo>
                    <a:pt x="1433" y="73"/>
                  </a:lnTo>
                  <a:lnTo>
                    <a:pt x="1433" y="90"/>
                  </a:lnTo>
                  <a:lnTo>
                    <a:pt x="1510" y="90"/>
                  </a:lnTo>
                  <a:lnTo>
                    <a:pt x="1510" y="104"/>
                  </a:lnTo>
                  <a:lnTo>
                    <a:pt x="1402" y="104"/>
                  </a:lnTo>
                  <a:cubicBezTo>
                    <a:pt x="1401" y="110"/>
                    <a:pt x="1399" y="115"/>
                    <a:pt x="1397" y="118"/>
                  </a:cubicBezTo>
                  <a:lnTo>
                    <a:pt x="1488" y="118"/>
                  </a:lnTo>
                  <a:lnTo>
                    <a:pt x="1488" y="133"/>
                  </a:lnTo>
                  <a:lnTo>
                    <a:pt x="1446" y="133"/>
                  </a:lnTo>
                  <a:lnTo>
                    <a:pt x="1446" y="160"/>
                  </a:lnTo>
                  <a:lnTo>
                    <a:pt x="1507" y="160"/>
                  </a:lnTo>
                  <a:lnTo>
                    <a:pt x="1507" y="174"/>
                  </a:lnTo>
                  <a:lnTo>
                    <a:pt x="1375" y="174"/>
                  </a:lnTo>
                  <a:lnTo>
                    <a:pt x="1375" y="160"/>
                  </a:lnTo>
                  <a:lnTo>
                    <a:pt x="1431" y="160"/>
                  </a:lnTo>
                  <a:lnTo>
                    <a:pt x="1431" y="133"/>
                  </a:lnTo>
                  <a:lnTo>
                    <a:pt x="1391" y="133"/>
                  </a:lnTo>
                  <a:cubicBezTo>
                    <a:pt x="1382" y="148"/>
                    <a:pt x="1370" y="162"/>
                    <a:pt x="1354" y="174"/>
                  </a:cubicBezTo>
                  <a:lnTo>
                    <a:pt x="1342"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 name="Line 493"/>
            <p:cNvCxnSpPr/>
            <p:nvPr/>
          </p:nvCxnSpPr>
          <p:spPr bwMode="auto">
            <a:xfrm>
              <a:off x="3726815"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 name="Line 494"/>
            <p:cNvCxnSpPr/>
            <p:nvPr/>
          </p:nvCxnSpPr>
          <p:spPr bwMode="auto">
            <a:xfrm>
              <a:off x="4202430"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0" name="Freeform 495"/>
            <p:cNvSpPr>
              <a:spLocks noEditPoints="1"/>
            </p:cNvSpPr>
            <p:nvPr/>
          </p:nvSpPr>
          <p:spPr bwMode="auto">
            <a:xfrm>
              <a:off x="3893820" y="536575"/>
              <a:ext cx="123825" cy="77470"/>
            </a:xfrm>
            <a:custGeom>
              <a:avLst/>
              <a:gdLst>
                <a:gd name="T0" fmla="*/ 48 w 274"/>
                <a:gd name="T1" fmla="*/ 156 h 172"/>
                <a:gd name="T2" fmla="*/ 21 w 274"/>
                <a:gd name="T3" fmla="*/ 155 h 172"/>
                <a:gd name="T4" fmla="*/ 12 w 274"/>
                <a:gd name="T5" fmla="*/ 127 h 172"/>
                <a:gd name="T6" fmla="*/ 0 w 274"/>
                <a:gd name="T7" fmla="*/ 70 h 172"/>
                <a:gd name="T8" fmla="*/ 12 w 274"/>
                <a:gd name="T9" fmla="*/ 57 h 172"/>
                <a:gd name="T10" fmla="*/ 29 w 274"/>
                <a:gd name="T11" fmla="*/ 22 h 172"/>
                <a:gd name="T12" fmla="*/ 46 w 274"/>
                <a:gd name="T13" fmla="*/ 57 h 172"/>
                <a:gd name="T14" fmla="*/ 29 w 274"/>
                <a:gd name="T15" fmla="*/ 70 h 172"/>
                <a:gd name="T16" fmla="*/ 30 w 274"/>
                <a:gd name="T17" fmla="*/ 137 h 172"/>
                <a:gd name="T18" fmla="*/ 38 w 274"/>
                <a:gd name="T19" fmla="*/ 142 h 172"/>
                <a:gd name="T20" fmla="*/ 135 w 274"/>
                <a:gd name="T21" fmla="*/ 51 h 172"/>
                <a:gd name="T22" fmla="*/ 137 w 274"/>
                <a:gd name="T23" fmla="*/ 172 h 172"/>
                <a:gd name="T24" fmla="*/ 122 w 274"/>
                <a:gd name="T25" fmla="*/ 79 h 172"/>
                <a:gd name="T26" fmla="*/ 101 w 274"/>
                <a:gd name="T27" fmla="*/ 84 h 172"/>
                <a:gd name="T28" fmla="*/ 148 w 274"/>
                <a:gd name="T29" fmla="*/ 4 h 172"/>
                <a:gd name="T30" fmla="*/ 135 w 274"/>
                <a:gd name="T31" fmla="*/ 51 h 172"/>
                <a:gd name="T32" fmla="*/ 219 w 274"/>
                <a:gd name="T33" fmla="*/ 50 h 172"/>
                <a:gd name="T34" fmla="*/ 256 w 274"/>
                <a:gd name="T35" fmla="*/ 138 h 172"/>
                <a:gd name="T36" fmla="*/ 186 w 274"/>
                <a:gd name="T37" fmla="*/ 50 h 172"/>
                <a:gd name="T38" fmla="*/ 204 w 274"/>
                <a:gd name="T39" fmla="*/ 36 h 172"/>
                <a:gd name="T40" fmla="*/ 150 w 274"/>
                <a:gd name="T41" fmla="*/ 21 h 172"/>
                <a:gd name="T42" fmla="*/ 204 w 274"/>
                <a:gd name="T43" fmla="*/ 0 h 172"/>
                <a:gd name="T44" fmla="*/ 219 w 274"/>
                <a:gd name="T45" fmla="*/ 5 h 172"/>
                <a:gd name="T46" fmla="*/ 268 w 274"/>
                <a:gd name="T47" fmla="*/ 21 h 172"/>
                <a:gd name="T48" fmla="*/ 219 w 274"/>
                <a:gd name="T49" fmla="*/ 36 h 172"/>
                <a:gd name="T50" fmla="*/ 199 w 274"/>
                <a:gd name="T51" fmla="*/ 75 h 172"/>
                <a:gd name="T52" fmla="*/ 243 w 274"/>
                <a:gd name="T53" fmla="*/ 62 h 172"/>
                <a:gd name="T54" fmla="*/ 199 w 274"/>
                <a:gd name="T55" fmla="*/ 87 h 172"/>
                <a:gd name="T56" fmla="*/ 243 w 274"/>
                <a:gd name="T57" fmla="*/ 100 h 172"/>
                <a:gd name="T58" fmla="*/ 199 w 274"/>
                <a:gd name="T59" fmla="*/ 87 h 172"/>
                <a:gd name="T60" fmla="*/ 199 w 274"/>
                <a:gd name="T61" fmla="*/ 126 h 172"/>
                <a:gd name="T62" fmla="*/ 243 w 274"/>
                <a:gd name="T63" fmla="*/ 112 h 172"/>
                <a:gd name="T64" fmla="*/ 155 w 274"/>
                <a:gd name="T65" fmla="*/ 172 h 172"/>
                <a:gd name="T66" fmla="*/ 170 w 274"/>
                <a:gd name="T67" fmla="*/ 52 h 172"/>
                <a:gd name="T68" fmla="*/ 170 w 274"/>
                <a:gd name="T69" fmla="*/ 151 h 172"/>
                <a:gd name="T70" fmla="*/ 274 w 274"/>
                <a:gd name="T71" fmla="*/ 165 h 172"/>
                <a:gd name="T72" fmla="*/ 170 w 274"/>
                <a:gd name="T7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4" h="172">
                  <a:moveTo>
                    <a:pt x="46" y="141"/>
                  </a:moveTo>
                  <a:lnTo>
                    <a:pt x="48" y="156"/>
                  </a:lnTo>
                  <a:cubicBezTo>
                    <a:pt x="44" y="157"/>
                    <a:pt x="39" y="158"/>
                    <a:pt x="36" y="158"/>
                  </a:cubicBezTo>
                  <a:cubicBezTo>
                    <a:pt x="30" y="158"/>
                    <a:pt x="25" y="157"/>
                    <a:pt x="21" y="155"/>
                  </a:cubicBezTo>
                  <a:cubicBezTo>
                    <a:pt x="18" y="153"/>
                    <a:pt x="16" y="150"/>
                    <a:pt x="14" y="147"/>
                  </a:cubicBezTo>
                  <a:cubicBezTo>
                    <a:pt x="13" y="144"/>
                    <a:pt x="12" y="137"/>
                    <a:pt x="12" y="127"/>
                  </a:cubicBezTo>
                  <a:lnTo>
                    <a:pt x="12" y="70"/>
                  </a:lnTo>
                  <a:lnTo>
                    <a:pt x="0" y="70"/>
                  </a:lnTo>
                  <a:lnTo>
                    <a:pt x="0" y="57"/>
                  </a:lnTo>
                  <a:lnTo>
                    <a:pt x="12" y="57"/>
                  </a:lnTo>
                  <a:lnTo>
                    <a:pt x="12" y="32"/>
                  </a:lnTo>
                  <a:lnTo>
                    <a:pt x="29" y="22"/>
                  </a:lnTo>
                  <a:lnTo>
                    <a:pt x="29" y="57"/>
                  </a:lnTo>
                  <a:lnTo>
                    <a:pt x="46" y="57"/>
                  </a:lnTo>
                  <a:lnTo>
                    <a:pt x="46" y="70"/>
                  </a:lnTo>
                  <a:lnTo>
                    <a:pt x="29" y="70"/>
                  </a:lnTo>
                  <a:lnTo>
                    <a:pt x="29" y="128"/>
                  </a:lnTo>
                  <a:cubicBezTo>
                    <a:pt x="29" y="133"/>
                    <a:pt x="29" y="136"/>
                    <a:pt x="30" y="137"/>
                  </a:cubicBezTo>
                  <a:cubicBezTo>
                    <a:pt x="30" y="139"/>
                    <a:pt x="31" y="140"/>
                    <a:pt x="33" y="141"/>
                  </a:cubicBezTo>
                  <a:cubicBezTo>
                    <a:pt x="34" y="142"/>
                    <a:pt x="36" y="142"/>
                    <a:pt x="38" y="142"/>
                  </a:cubicBezTo>
                  <a:cubicBezTo>
                    <a:pt x="40" y="142"/>
                    <a:pt x="43" y="142"/>
                    <a:pt x="46" y="141"/>
                  </a:cubicBezTo>
                  <a:close/>
                  <a:moveTo>
                    <a:pt x="135" y="51"/>
                  </a:moveTo>
                  <a:cubicBezTo>
                    <a:pt x="140" y="51"/>
                    <a:pt x="140" y="53"/>
                    <a:pt x="137" y="56"/>
                  </a:cubicBezTo>
                  <a:lnTo>
                    <a:pt x="137" y="172"/>
                  </a:lnTo>
                  <a:lnTo>
                    <a:pt x="122" y="172"/>
                  </a:lnTo>
                  <a:lnTo>
                    <a:pt x="122" y="79"/>
                  </a:lnTo>
                  <a:cubicBezTo>
                    <a:pt x="119" y="85"/>
                    <a:pt x="116" y="89"/>
                    <a:pt x="113" y="93"/>
                  </a:cubicBezTo>
                  <a:lnTo>
                    <a:pt x="101" y="84"/>
                  </a:lnTo>
                  <a:cubicBezTo>
                    <a:pt x="118" y="63"/>
                    <a:pt x="128" y="35"/>
                    <a:pt x="131" y="0"/>
                  </a:cubicBezTo>
                  <a:lnTo>
                    <a:pt x="148" y="4"/>
                  </a:lnTo>
                  <a:cubicBezTo>
                    <a:pt x="150" y="6"/>
                    <a:pt x="149" y="7"/>
                    <a:pt x="146" y="8"/>
                  </a:cubicBezTo>
                  <a:cubicBezTo>
                    <a:pt x="144" y="21"/>
                    <a:pt x="140" y="35"/>
                    <a:pt x="135" y="51"/>
                  </a:cubicBezTo>
                  <a:close/>
                  <a:moveTo>
                    <a:pt x="219" y="36"/>
                  </a:moveTo>
                  <a:lnTo>
                    <a:pt x="219" y="50"/>
                  </a:lnTo>
                  <a:lnTo>
                    <a:pt x="256" y="50"/>
                  </a:lnTo>
                  <a:lnTo>
                    <a:pt x="256" y="138"/>
                  </a:lnTo>
                  <a:lnTo>
                    <a:pt x="186" y="138"/>
                  </a:lnTo>
                  <a:lnTo>
                    <a:pt x="186" y="50"/>
                  </a:lnTo>
                  <a:lnTo>
                    <a:pt x="204" y="50"/>
                  </a:lnTo>
                  <a:lnTo>
                    <a:pt x="204" y="36"/>
                  </a:lnTo>
                  <a:lnTo>
                    <a:pt x="150" y="36"/>
                  </a:lnTo>
                  <a:lnTo>
                    <a:pt x="150" y="21"/>
                  </a:lnTo>
                  <a:lnTo>
                    <a:pt x="204" y="21"/>
                  </a:lnTo>
                  <a:lnTo>
                    <a:pt x="204" y="0"/>
                  </a:lnTo>
                  <a:lnTo>
                    <a:pt x="218" y="0"/>
                  </a:lnTo>
                  <a:cubicBezTo>
                    <a:pt x="222" y="1"/>
                    <a:pt x="223" y="2"/>
                    <a:pt x="219" y="5"/>
                  </a:cubicBezTo>
                  <a:lnTo>
                    <a:pt x="219" y="21"/>
                  </a:lnTo>
                  <a:lnTo>
                    <a:pt x="268" y="21"/>
                  </a:lnTo>
                  <a:lnTo>
                    <a:pt x="268" y="36"/>
                  </a:lnTo>
                  <a:lnTo>
                    <a:pt x="219" y="36"/>
                  </a:lnTo>
                  <a:close/>
                  <a:moveTo>
                    <a:pt x="199" y="62"/>
                  </a:moveTo>
                  <a:lnTo>
                    <a:pt x="199" y="75"/>
                  </a:lnTo>
                  <a:lnTo>
                    <a:pt x="243" y="75"/>
                  </a:lnTo>
                  <a:lnTo>
                    <a:pt x="243" y="62"/>
                  </a:lnTo>
                  <a:lnTo>
                    <a:pt x="199" y="62"/>
                  </a:lnTo>
                  <a:close/>
                  <a:moveTo>
                    <a:pt x="199" y="87"/>
                  </a:moveTo>
                  <a:lnTo>
                    <a:pt x="199" y="100"/>
                  </a:lnTo>
                  <a:lnTo>
                    <a:pt x="243" y="100"/>
                  </a:lnTo>
                  <a:lnTo>
                    <a:pt x="243" y="87"/>
                  </a:lnTo>
                  <a:lnTo>
                    <a:pt x="199" y="87"/>
                  </a:lnTo>
                  <a:close/>
                  <a:moveTo>
                    <a:pt x="199" y="112"/>
                  </a:moveTo>
                  <a:lnTo>
                    <a:pt x="199" y="126"/>
                  </a:lnTo>
                  <a:lnTo>
                    <a:pt x="243" y="126"/>
                  </a:lnTo>
                  <a:lnTo>
                    <a:pt x="243" y="112"/>
                  </a:lnTo>
                  <a:lnTo>
                    <a:pt x="199" y="112"/>
                  </a:lnTo>
                  <a:close/>
                  <a:moveTo>
                    <a:pt x="155" y="172"/>
                  </a:moveTo>
                  <a:lnTo>
                    <a:pt x="155" y="52"/>
                  </a:lnTo>
                  <a:lnTo>
                    <a:pt x="170" y="52"/>
                  </a:lnTo>
                  <a:cubicBezTo>
                    <a:pt x="174" y="53"/>
                    <a:pt x="174" y="54"/>
                    <a:pt x="170" y="57"/>
                  </a:cubicBezTo>
                  <a:lnTo>
                    <a:pt x="170" y="151"/>
                  </a:lnTo>
                  <a:lnTo>
                    <a:pt x="274" y="151"/>
                  </a:lnTo>
                  <a:lnTo>
                    <a:pt x="274" y="165"/>
                  </a:lnTo>
                  <a:lnTo>
                    <a:pt x="170" y="165"/>
                  </a:lnTo>
                  <a:lnTo>
                    <a:pt x="170" y="172"/>
                  </a:lnTo>
                  <a:lnTo>
                    <a:pt x="155"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1" name="Line 496"/>
            <p:cNvCxnSpPr/>
            <p:nvPr/>
          </p:nvCxnSpPr>
          <p:spPr bwMode="auto">
            <a:xfrm>
              <a:off x="4202430"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2" name="Line 497"/>
            <p:cNvCxnSpPr/>
            <p:nvPr/>
          </p:nvCxnSpPr>
          <p:spPr bwMode="auto">
            <a:xfrm>
              <a:off x="4678045"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3" name="Freeform 498"/>
            <p:cNvSpPr>
              <a:spLocks noEditPoints="1"/>
            </p:cNvSpPr>
            <p:nvPr/>
          </p:nvSpPr>
          <p:spPr bwMode="auto">
            <a:xfrm>
              <a:off x="4319270" y="536575"/>
              <a:ext cx="238125" cy="78740"/>
            </a:xfrm>
            <a:custGeom>
              <a:avLst/>
              <a:gdLst>
                <a:gd name="T0" fmla="*/ 109 w 528"/>
                <a:gd name="T1" fmla="*/ 41 h 174"/>
                <a:gd name="T2" fmla="*/ 15 w 528"/>
                <a:gd name="T3" fmla="*/ 66 h 174"/>
                <a:gd name="T4" fmla="*/ 109 w 528"/>
                <a:gd name="T5" fmla="*/ 80 h 174"/>
                <a:gd name="T6" fmla="*/ 15 w 528"/>
                <a:gd name="T7" fmla="*/ 105 h 174"/>
                <a:gd name="T8" fmla="*/ 109 w 528"/>
                <a:gd name="T9" fmla="*/ 80 h 174"/>
                <a:gd name="T10" fmla="*/ 109 w 528"/>
                <a:gd name="T11" fmla="*/ 120 h 174"/>
                <a:gd name="T12" fmla="*/ 15 w 528"/>
                <a:gd name="T13" fmla="*/ 147 h 174"/>
                <a:gd name="T14" fmla="*/ 46 w 528"/>
                <a:gd name="T15" fmla="*/ 27 h 174"/>
                <a:gd name="T16" fmla="*/ 71 w 528"/>
                <a:gd name="T17" fmla="*/ 4 h 174"/>
                <a:gd name="T18" fmla="*/ 60 w 528"/>
                <a:gd name="T19" fmla="*/ 27 h 174"/>
                <a:gd name="T20" fmla="*/ 124 w 528"/>
                <a:gd name="T21" fmla="*/ 168 h 174"/>
                <a:gd name="T22" fmla="*/ 109 w 528"/>
                <a:gd name="T23" fmla="*/ 162 h 174"/>
                <a:gd name="T24" fmla="*/ 15 w 528"/>
                <a:gd name="T25" fmla="*/ 171 h 174"/>
                <a:gd name="T26" fmla="*/ 0 w 528"/>
                <a:gd name="T27" fmla="*/ 27 h 174"/>
                <a:gd name="T28" fmla="*/ 198 w 528"/>
                <a:gd name="T29" fmla="*/ 144 h 174"/>
                <a:gd name="T30" fmla="*/ 246 w 528"/>
                <a:gd name="T31" fmla="*/ 105 h 174"/>
                <a:gd name="T32" fmla="*/ 198 w 528"/>
                <a:gd name="T33" fmla="*/ 144 h 174"/>
                <a:gd name="T34" fmla="*/ 246 w 528"/>
                <a:gd name="T35" fmla="*/ 91 h 174"/>
                <a:gd name="T36" fmla="*/ 198 w 528"/>
                <a:gd name="T37" fmla="*/ 52 h 174"/>
                <a:gd name="T38" fmla="*/ 309 w 528"/>
                <a:gd name="T39" fmla="*/ 91 h 174"/>
                <a:gd name="T40" fmla="*/ 261 w 528"/>
                <a:gd name="T41" fmla="*/ 52 h 174"/>
                <a:gd name="T42" fmla="*/ 309 w 528"/>
                <a:gd name="T43" fmla="*/ 91 h 174"/>
                <a:gd name="T44" fmla="*/ 309 w 528"/>
                <a:gd name="T45" fmla="*/ 144 h 174"/>
                <a:gd name="T46" fmla="*/ 261 w 528"/>
                <a:gd name="T47" fmla="*/ 105 h 174"/>
                <a:gd name="T48" fmla="*/ 183 w 528"/>
                <a:gd name="T49" fmla="*/ 171 h 174"/>
                <a:gd name="T50" fmla="*/ 246 w 528"/>
                <a:gd name="T51" fmla="*/ 38 h 174"/>
                <a:gd name="T52" fmla="*/ 260 w 528"/>
                <a:gd name="T53" fmla="*/ 3 h 174"/>
                <a:gd name="T54" fmla="*/ 261 w 528"/>
                <a:gd name="T55" fmla="*/ 38 h 174"/>
                <a:gd name="T56" fmla="*/ 324 w 528"/>
                <a:gd name="T57" fmla="*/ 168 h 174"/>
                <a:gd name="T58" fmla="*/ 309 w 528"/>
                <a:gd name="T59" fmla="*/ 159 h 174"/>
                <a:gd name="T60" fmla="*/ 198 w 528"/>
                <a:gd name="T61" fmla="*/ 171 h 174"/>
                <a:gd name="T62" fmla="*/ 524 w 528"/>
                <a:gd name="T63" fmla="*/ 174 h 174"/>
                <a:gd name="T64" fmla="*/ 397 w 528"/>
                <a:gd name="T65" fmla="*/ 174 h 174"/>
                <a:gd name="T66" fmla="*/ 447 w 528"/>
                <a:gd name="T67" fmla="*/ 144 h 174"/>
                <a:gd name="T68" fmla="*/ 405 w 528"/>
                <a:gd name="T69" fmla="*/ 119 h 174"/>
                <a:gd name="T70" fmla="*/ 492 w 528"/>
                <a:gd name="T71" fmla="*/ 107 h 174"/>
                <a:gd name="T72" fmla="*/ 506 w 528"/>
                <a:gd name="T73" fmla="*/ 114 h 174"/>
                <a:gd name="T74" fmla="*/ 472 w 528"/>
                <a:gd name="T75" fmla="*/ 145 h 174"/>
                <a:gd name="T76" fmla="*/ 524 w 528"/>
                <a:gd name="T77" fmla="*/ 174 h 174"/>
                <a:gd name="T78" fmla="*/ 523 w 528"/>
                <a:gd name="T79" fmla="*/ 21 h 174"/>
                <a:gd name="T80" fmla="*/ 390 w 528"/>
                <a:gd name="T81" fmla="*/ 35 h 174"/>
                <a:gd name="T82" fmla="*/ 372 w 528"/>
                <a:gd name="T83" fmla="*/ 171 h 174"/>
                <a:gd name="T84" fmla="*/ 375 w 528"/>
                <a:gd name="T85" fmla="*/ 98 h 174"/>
                <a:gd name="T86" fmla="*/ 438 w 528"/>
                <a:gd name="T87" fmla="*/ 21 h 174"/>
                <a:gd name="T88" fmla="*/ 455 w 528"/>
                <a:gd name="T89" fmla="*/ 1 h 174"/>
                <a:gd name="T90" fmla="*/ 456 w 528"/>
                <a:gd name="T91" fmla="*/ 21 h 174"/>
                <a:gd name="T92" fmla="*/ 442 w 528"/>
                <a:gd name="T93" fmla="*/ 119 h 174"/>
                <a:gd name="T94" fmla="*/ 481 w 528"/>
                <a:gd name="T95" fmla="*/ 119 h 174"/>
                <a:gd name="T96" fmla="*/ 472 w 528"/>
                <a:gd name="T97" fmla="*/ 96 h 174"/>
                <a:gd name="T98" fmla="*/ 440 w 528"/>
                <a:gd name="T99" fmla="*/ 92 h 174"/>
                <a:gd name="T100" fmla="*/ 425 w 528"/>
                <a:gd name="T101" fmla="*/ 97 h 174"/>
                <a:gd name="T102" fmla="*/ 395 w 528"/>
                <a:gd name="T103" fmla="*/ 67 h 174"/>
                <a:gd name="T104" fmla="*/ 425 w 528"/>
                <a:gd name="T105" fmla="*/ 55 h 174"/>
                <a:gd name="T106" fmla="*/ 439 w 528"/>
                <a:gd name="T107" fmla="*/ 41 h 174"/>
                <a:gd name="T108" fmla="*/ 440 w 528"/>
                <a:gd name="T109" fmla="*/ 55 h 174"/>
                <a:gd name="T110" fmla="*/ 472 w 528"/>
                <a:gd name="T111" fmla="*/ 39 h 174"/>
                <a:gd name="T112" fmla="*/ 487 w 528"/>
                <a:gd name="T113" fmla="*/ 44 h 174"/>
                <a:gd name="T114" fmla="*/ 523 w 528"/>
                <a:gd name="T115" fmla="*/ 55 h 174"/>
                <a:gd name="T116" fmla="*/ 487 w 528"/>
                <a:gd name="T117" fmla="*/ 67 h 174"/>
                <a:gd name="T118" fmla="*/ 472 w 528"/>
                <a:gd name="T119" fmla="*/ 67 h 174"/>
                <a:gd name="T120" fmla="*/ 440 w 528"/>
                <a:gd name="T121" fmla="*/ 80 h 174"/>
                <a:gd name="T122" fmla="*/ 472 w 528"/>
                <a:gd name="T123" fmla="*/ 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174">
                  <a:moveTo>
                    <a:pt x="109" y="66"/>
                  </a:moveTo>
                  <a:lnTo>
                    <a:pt x="109" y="41"/>
                  </a:lnTo>
                  <a:lnTo>
                    <a:pt x="15" y="41"/>
                  </a:lnTo>
                  <a:lnTo>
                    <a:pt x="15" y="66"/>
                  </a:lnTo>
                  <a:lnTo>
                    <a:pt x="109" y="66"/>
                  </a:lnTo>
                  <a:close/>
                  <a:moveTo>
                    <a:pt x="109" y="80"/>
                  </a:moveTo>
                  <a:lnTo>
                    <a:pt x="15" y="80"/>
                  </a:lnTo>
                  <a:lnTo>
                    <a:pt x="15" y="105"/>
                  </a:lnTo>
                  <a:lnTo>
                    <a:pt x="109" y="105"/>
                  </a:lnTo>
                  <a:lnTo>
                    <a:pt x="109" y="80"/>
                  </a:lnTo>
                  <a:close/>
                  <a:moveTo>
                    <a:pt x="109" y="147"/>
                  </a:moveTo>
                  <a:lnTo>
                    <a:pt x="109" y="120"/>
                  </a:lnTo>
                  <a:lnTo>
                    <a:pt x="15" y="120"/>
                  </a:lnTo>
                  <a:lnTo>
                    <a:pt x="15" y="147"/>
                  </a:lnTo>
                  <a:lnTo>
                    <a:pt x="109" y="147"/>
                  </a:lnTo>
                  <a:close/>
                  <a:moveTo>
                    <a:pt x="46" y="27"/>
                  </a:moveTo>
                  <a:lnTo>
                    <a:pt x="53" y="0"/>
                  </a:lnTo>
                  <a:lnTo>
                    <a:pt x="71" y="4"/>
                  </a:lnTo>
                  <a:cubicBezTo>
                    <a:pt x="73" y="6"/>
                    <a:pt x="72" y="7"/>
                    <a:pt x="69" y="8"/>
                  </a:cubicBezTo>
                  <a:lnTo>
                    <a:pt x="60" y="27"/>
                  </a:lnTo>
                  <a:lnTo>
                    <a:pt x="124" y="27"/>
                  </a:lnTo>
                  <a:lnTo>
                    <a:pt x="124" y="168"/>
                  </a:lnTo>
                  <a:lnTo>
                    <a:pt x="109" y="168"/>
                  </a:lnTo>
                  <a:lnTo>
                    <a:pt x="109" y="162"/>
                  </a:lnTo>
                  <a:lnTo>
                    <a:pt x="15" y="162"/>
                  </a:lnTo>
                  <a:lnTo>
                    <a:pt x="15" y="171"/>
                  </a:lnTo>
                  <a:lnTo>
                    <a:pt x="0" y="171"/>
                  </a:lnTo>
                  <a:lnTo>
                    <a:pt x="0" y="27"/>
                  </a:lnTo>
                  <a:lnTo>
                    <a:pt x="46" y="27"/>
                  </a:lnTo>
                  <a:close/>
                  <a:moveTo>
                    <a:pt x="198" y="144"/>
                  </a:moveTo>
                  <a:lnTo>
                    <a:pt x="246" y="144"/>
                  </a:lnTo>
                  <a:lnTo>
                    <a:pt x="246" y="105"/>
                  </a:lnTo>
                  <a:lnTo>
                    <a:pt x="198" y="105"/>
                  </a:lnTo>
                  <a:lnTo>
                    <a:pt x="198" y="144"/>
                  </a:lnTo>
                  <a:close/>
                  <a:moveTo>
                    <a:pt x="198" y="91"/>
                  </a:moveTo>
                  <a:lnTo>
                    <a:pt x="246" y="91"/>
                  </a:lnTo>
                  <a:lnTo>
                    <a:pt x="246" y="52"/>
                  </a:lnTo>
                  <a:lnTo>
                    <a:pt x="198" y="52"/>
                  </a:lnTo>
                  <a:lnTo>
                    <a:pt x="198" y="91"/>
                  </a:lnTo>
                  <a:close/>
                  <a:moveTo>
                    <a:pt x="309" y="91"/>
                  </a:moveTo>
                  <a:lnTo>
                    <a:pt x="309" y="52"/>
                  </a:lnTo>
                  <a:lnTo>
                    <a:pt x="261" y="52"/>
                  </a:lnTo>
                  <a:lnTo>
                    <a:pt x="261" y="91"/>
                  </a:lnTo>
                  <a:lnTo>
                    <a:pt x="309" y="91"/>
                  </a:lnTo>
                  <a:close/>
                  <a:moveTo>
                    <a:pt x="261" y="144"/>
                  </a:moveTo>
                  <a:lnTo>
                    <a:pt x="309" y="144"/>
                  </a:lnTo>
                  <a:lnTo>
                    <a:pt x="309" y="105"/>
                  </a:lnTo>
                  <a:lnTo>
                    <a:pt x="261" y="105"/>
                  </a:lnTo>
                  <a:lnTo>
                    <a:pt x="261" y="144"/>
                  </a:lnTo>
                  <a:close/>
                  <a:moveTo>
                    <a:pt x="183" y="171"/>
                  </a:moveTo>
                  <a:lnTo>
                    <a:pt x="183" y="38"/>
                  </a:lnTo>
                  <a:lnTo>
                    <a:pt x="246" y="38"/>
                  </a:lnTo>
                  <a:lnTo>
                    <a:pt x="246" y="3"/>
                  </a:lnTo>
                  <a:lnTo>
                    <a:pt x="260" y="3"/>
                  </a:lnTo>
                  <a:cubicBezTo>
                    <a:pt x="264" y="3"/>
                    <a:pt x="264" y="5"/>
                    <a:pt x="261" y="7"/>
                  </a:cubicBezTo>
                  <a:lnTo>
                    <a:pt x="261" y="38"/>
                  </a:lnTo>
                  <a:lnTo>
                    <a:pt x="324" y="38"/>
                  </a:lnTo>
                  <a:lnTo>
                    <a:pt x="324" y="168"/>
                  </a:lnTo>
                  <a:lnTo>
                    <a:pt x="309" y="168"/>
                  </a:lnTo>
                  <a:lnTo>
                    <a:pt x="309" y="159"/>
                  </a:lnTo>
                  <a:lnTo>
                    <a:pt x="198" y="159"/>
                  </a:lnTo>
                  <a:lnTo>
                    <a:pt x="198" y="171"/>
                  </a:lnTo>
                  <a:lnTo>
                    <a:pt x="183" y="171"/>
                  </a:lnTo>
                  <a:close/>
                  <a:moveTo>
                    <a:pt x="524" y="174"/>
                  </a:moveTo>
                  <a:cubicBezTo>
                    <a:pt x="500" y="171"/>
                    <a:pt x="479" y="164"/>
                    <a:pt x="460" y="155"/>
                  </a:cubicBezTo>
                  <a:cubicBezTo>
                    <a:pt x="443" y="165"/>
                    <a:pt x="422" y="172"/>
                    <a:pt x="397" y="174"/>
                  </a:cubicBezTo>
                  <a:lnTo>
                    <a:pt x="391" y="159"/>
                  </a:lnTo>
                  <a:cubicBezTo>
                    <a:pt x="414" y="157"/>
                    <a:pt x="432" y="152"/>
                    <a:pt x="447" y="144"/>
                  </a:cubicBezTo>
                  <a:cubicBezTo>
                    <a:pt x="439" y="136"/>
                    <a:pt x="432" y="128"/>
                    <a:pt x="426" y="119"/>
                  </a:cubicBezTo>
                  <a:lnTo>
                    <a:pt x="405" y="119"/>
                  </a:lnTo>
                  <a:lnTo>
                    <a:pt x="405" y="107"/>
                  </a:lnTo>
                  <a:lnTo>
                    <a:pt x="492" y="107"/>
                  </a:lnTo>
                  <a:lnTo>
                    <a:pt x="495" y="105"/>
                  </a:lnTo>
                  <a:lnTo>
                    <a:pt x="506" y="114"/>
                  </a:lnTo>
                  <a:cubicBezTo>
                    <a:pt x="508" y="117"/>
                    <a:pt x="507" y="118"/>
                    <a:pt x="503" y="117"/>
                  </a:cubicBezTo>
                  <a:cubicBezTo>
                    <a:pt x="494" y="127"/>
                    <a:pt x="484" y="137"/>
                    <a:pt x="472" y="145"/>
                  </a:cubicBezTo>
                  <a:cubicBezTo>
                    <a:pt x="490" y="151"/>
                    <a:pt x="508" y="155"/>
                    <a:pt x="528" y="156"/>
                  </a:cubicBezTo>
                  <a:lnTo>
                    <a:pt x="524" y="174"/>
                  </a:lnTo>
                  <a:close/>
                  <a:moveTo>
                    <a:pt x="456" y="21"/>
                  </a:moveTo>
                  <a:lnTo>
                    <a:pt x="523" y="21"/>
                  </a:lnTo>
                  <a:lnTo>
                    <a:pt x="523" y="35"/>
                  </a:lnTo>
                  <a:lnTo>
                    <a:pt x="390" y="35"/>
                  </a:lnTo>
                  <a:lnTo>
                    <a:pt x="390" y="101"/>
                  </a:lnTo>
                  <a:cubicBezTo>
                    <a:pt x="390" y="129"/>
                    <a:pt x="384" y="152"/>
                    <a:pt x="372" y="171"/>
                  </a:cubicBezTo>
                  <a:lnTo>
                    <a:pt x="358" y="160"/>
                  </a:lnTo>
                  <a:cubicBezTo>
                    <a:pt x="370" y="145"/>
                    <a:pt x="375" y="124"/>
                    <a:pt x="375" y="98"/>
                  </a:cubicBezTo>
                  <a:lnTo>
                    <a:pt x="375" y="21"/>
                  </a:lnTo>
                  <a:lnTo>
                    <a:pt x="438" y="21"/>
                  </a:lnTo>
                  <a:lnTo>
                    <a:pt x="438" y="1"/>
                  </a:lnTo>
                  <a:lnTo>
                    <a:pt x="455" y="1"/>
                  </a:lnTo>
                  <a:cubicBezTo>
                    <a:pt x="459" y="2"/>
                    <a:pt x="459" y="3"/>
                    <a:pt x="456" y="6"/>
                  </a:cubicBezTo>
                  <a:lnTo>
                    <a:pt x="456" y="21"/>
                  </a:lnTo>
                  <a:close/>
                  <a:moveTo>
                    <a:pt x="481" y="119"/>
                  </a:moveTo>
                  <a:lnTo>
                    <a:pt x="442" y="119"/>
                  </a:lnTo>
                  <a:cubicBezTo>
                    <a:pt x="447" y="125"/>
                    <a:pt x="453" y="131"/>
                    <a:pt x="460" y="137"/>
                  </a:cubicBezTo>
                  <a:cubicBezTo>
                    <a:pt x="466" y="133"/>
                    <a:pt x="473" y="127"/>
                    <a:pt x="481" y="119"/>
                  </a:cubicBezTo>
                  <a:close/>
                  <a:moveTo>
                    <a:pt x="487" y="96"/>
                  </a:moveTo>
                  <a:lnTo>
                    <a:pt x="472" y="96"/>
                  </a:lnTo>
                  <a:lnTo>
                    <a:pt x="472" y="92"/>
                  </a:lnTo>
                  <a:lnTo>
                    <a:pt x="440" y="92"/>
                  </a:lnTo>
                  <a:lnTo>
                    <a:pt x="440" y="97"/>
                  </a:lnTo>
                  <a:lnTo>
                    <a:pt x="425" y="97"/>
                  </a:lnTo>
                  <a:lnTo>
                    <a:pt x="425" y="67"/>
                  </a:lnTo>
                  <a:lnTo>
                    <a:pt x="395" y="67"/>
                  </a:lnTo>
                  <a:lnTo>
                    <a:pt x="395" y="55"/>
                  </a:lnTo>
                  <a:lnTo>
                    <a:pt x="425" y="55"/>
                  </a:lnTo>
                  <a:lnTo>
                    <a:pt x="425" y="41"/>
                  </a:lnTo>
                  <a:lnTo>
                    <a:pt x="439" y="41"/>
                  </a:lnTo>
                  <a:cubicBezTo>
                    <a:pt x="443" y="41"/>
                    <a:pt x="443" y="43"/>
                    <a:pt x="440" y="45"/>
                  </a:cubicBezTo>
                  <a:lnTo>
                    <a:pt x="440" y="55"/>
                  </a:lnTo>
                  <a:lnTo>
                    <a:pt x="472" y="55"/>
                  </a:lnTo>
                  <a:lnTo>
                    <a:pt x="472" y="39"/>
                  </a:lnTo>
                  <a:lnTo>
                    <a:pt x="486" y="39"/>
                  </a:lnTo>
                  <a:cubicBezTo>
                    <a:pt x="490" y="40"/>
                    <a:pt x="491" y="41"/>
                    <a:pt x="487" y="44"/>
                  </a:cubicBezTo>
                  <a:lnTo>
                    <a:pt x="487" y="55"/>
                  </a:lnTo>
                  <a:lnTo>
                    <a:pt x="523" y="55"/>
                  </a:lnTo>
                  <a:lnTo>
                    <a:pt x="523" y="67"/>
                  </a:lnTo>
                  <a:lnTo>
                    <a:pt x="487" y="67"/>
                  </a:lnTo>
                  <a:lnTo>
                    <a:pt x="487" y="96"/>
                  </a:lnTo>
                  <a:close/>
                  <a:moveTo>
                    <a:pt x="472" y="67"/>
                  </a:moveTo>
                  <a:lnTo>
                    <a:pt x="440" y="67"/>
                  </a:lnTo>
                  <a:lnTo>
                    <a:pt x="440" y="80"/>
                  </a:lnTo>
                  <a:lnTo>
                    <a:pt x="472" y="80"/>
                  </a:lnTo>
                  <a:lnTo>
                    <a:pt x="472" y="6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4" name="Line 499"/>
            <p:cNvCxnSpPr/>
            <p:nvPr/>
          </p:nvCxnSpPr>
          <p:spPr bwMode="auto">
            <a:xfrm>
              <a:off x="4678045" y="209550"/>
              <a:ext cx="0" cy="43370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5" name="Freeform 500"/>
            <p:cNvSpPr>
              <a:spLocks noEditPoints="1"/>
            </p:cNvSpPr>
            <p:nvPr/>
          </p:nvSpPr>
          <p:spPr bwMode="auto">
            <a:xfrm>
              <a:off x="4780280" y="427355"/>
              <a:ext cx="471805" cy="89535"/>
            </a:xfrm>
            <a:custGeom>
              <a:avLst/>
              <a:gdLst>
                <a:gd name="T0" fmla="*/ 64 w 1048"/>
                <a:gd name="T1" fmla="*/ 1 h 198"/>
                <a:gd name="T2" fmla="*/ 168 w 1048"/>
                <a:gd name="T3" fmla="*/ 43 h 198"/>
                <a:gd name="T4" fmla="*/ 130 w 1048"/>
                <a:gd name="T5" fmla="*/ 172 h 198"/>
                <a:gd name="T6" fmla="*/ 127 w 1048"/>
                <a:gd name="T7" fmla="*/ 134 h 198"/>
                <a:gd name="T8" fmla="*/ 9 w 1048"/>
                <a:gd name="T9" fmla="*/ 122 h 198"/>
                <a:gd name="T10" fmla="*/ 127 w 1048"/>
                <a:gd name="T11" fmla="*/ 120 h 198"/>
                <a:gd name="T12" fmla="*/ 62 w 1048"/>
                <a:gd name="T13" fmla="*/ 74 h 198"/>
                <a:gd name="T14" fmla="*/ 277 w 1048"/>
                <a:gd name="T15" fmla="*/ 124 h 198"/>
                <a:gd name="T16" fmla="*/ 205 w 1048"/>
                <a:gd name="T17" fmla="*/ 168 h 198"/>
                <a:gd name="T18" fmla="*/ 342 w 1048"/>
                <a:gd name="T19" fmla="*/ 16 h 198"/>
                <a:gd name="T20" fmla="*/ 361 w 1048"/>
                <a:gd name="T21" fmla="*/ 57 h 198"/>
                <a:gd name="T22" fmla="*/ 208 w 1048"/>
                <a:gd name="T23" fmla="*/ 28 h 198"/>
                <a:gd name="T24" fmla="*/ 282 w 1048"/>
                <a:gd name="T25" fmla="*/ 7 h 198"/>
                <a:gd name="T26" fmla="*/ 248 w 1048"/>
                <a:gd name="T27" fmla="*/ 28 h 198"/>
                <a:gd name="T28" fmla="*/ 362 w 1048"/>
                <a:gd name="T29" fmla="*/ 155 h 198"/>
                <a:gd name="T30" fmla="*/ 256 w 1048"/>
                <a:gd name="T31" fmla="*/ 156 h 198"/>
                <a:gd name="T32" fmla="*/ 323 w 1048"/>
                <a:gd name="T33" fmla="*/ 156 h 198"/>
                <a:gd name="T34" fmla="*/ 250 w 1048"/>
                <a:gd name="T35" fmla="*/ 127 h 198"/>
                <a:gd name="T36" fmla="*/ 316 w 1048"/>
                <a:gd name="T37" fmla="*/ 100 h 198"/>
                <a:gd name="T38" fmla="*/ 328 w 1048"/>
                <a:gd name="T39" fmla="*/ 122 h 198"/>
                <a:gd name="T40" fmla="*/ 316 w 1048"/>
                <a:gd name="T41" fmla="*/ 88 h 198"/>
                <a:gd name="T42" fmla="*/ 518 w 1048"/>
                <a:gd name="T43" fmla="*/ 93 h 198"/>
                <a:gd name="T44" fmla="*/ 544 w 1048"/>
                <a:gd name="T45" fmla="*/ 123 h 198"/>
                <a:gd name="T46" fmla="*/ 556 w 1048"/>
                <a:gd name="T47" fmla="*/ 166 h 198"/>
                <a:gd name="T48" fmla="*/ 452 w 1048"/>
                <a:gd name="T49" fmla="*/ 105 h 198"/>
                <a:gd name="T50" fmla="*/ 454 w 1048"/>
                <a:gd name="T51" fmla="*/ 55 h 198"/>
                <a:gd name="T52" fmla="*/ 505 w 1048"/>
                <a:gd name="T53" fmla="*/ 8 h 198"/>
                <a:gd name="T54" fmla="*/ 541 w 1048"/>
                <a:gd name="T55" fmla="*/ 37 h 198"/>
                <a:gd name="T56" fmla="*/ 526 w 1048"/>
                <a:gd name="T57" fmla="*/ 44 h 198"/>
                <a:gd name="T58" fmla="*/ 451 w 1048"/>
                <a:gd name="T59" fmla="*/ 15 h 198"/>
                <a:gd name="T60" fmla="*/ 445 w 1048"/>
                <a:gd name="T61" fmla="*/ 161 h 198"/>
                <a:gd name="T62" fmla="*/ 400 w 1048"/>
                <a:gd name="T63" fmla="*/ 169 h 198"/>
                <a:gd name="T64" fmla="*/ 388 w 1048"/>
                <a:gd name="T65" fmla="*/ 29 h 198"/>
                <a:gd name="T66" fmla="*/ 480 w 1048"/>
                <a:gd name="T67" fmla="*/ 105 h 198"/>
                <a:gd name="T68" fmla="*/ 480 w 1048"/>
                <a:gd name="T69" fmla="*/ 76 h 198"/>
                <a:gd name="T70" fmla="*/ 480 w 1048"/>
                <a:gd name="T71" fmla="*/ 135 h 198"/>
                <a:gd name="T72" fmla="*/ 412 w 1048"/>
                <a:gd name="T73" fmla="*/ 84 h 198"/>
                <a:gd name="T74" fmla="*/ 727 w 1048"/>
                <a:gd name="T75" fmla="*/ 52 h 198"/>
                <a:gd name="T76" fmla="*/ 703 w 1048"/>
                <a:gd name="T77" fmla="*/ 87 h 198"/>
                <a:gd name="T78" fmla="*/ 583 w 1048"/>
                <a:gd name="T79" fmla="*/ 102 h 198"/>
                <a:gd name="T80" fmla="*/ 649 w 1048"/>
                <a:gd name="T81" fmla="*/ 79 h 198"/>
                <a:gd name="T82" fmla="*/ 665 w 1048"/>
                <a:gd name="T83" fmla="*/ 43 h 198"/>
                <a:gd name="T84" fmla="*/ 689 w 1048"/>
                <a:gd name="T85" fmla="*/ 56 h 198"/>
                <a:gd name="T86" fmla="*/ 685 w 1048"/>
                <a:gd name="T87" fmla="*/ 73 h 198"/>
                <a:gd name="T88" fmla="*/ 669 w 1048"/>
                <a:gd name="T89" fmla="*/ 121 h 198"/>
                <a:gd name="T90" fmla="*/ 654 w 1048"/>
                <a:gd name="T91" fmla="*/ 173 h 198"/>
                <a:gd name="T92" fmla="*/ 654 w 1048"/>
                <a:gd name="T93" fmla="*/ 105 h 198"/>
                <a:gd name="T94" fmla="*/ 586 w 1048"/>
                <a:gd name="T95" fmla="*/ 34 h 198"/>
                <a:gd name="T96" fmla="*/ 669 w 1048"/>
                <a:gd name="T97" fmla="*/ 8 h 198"/>
                <a:gd name="T98" fmla="*/ 622 w 1048"/>
                <a:gd name="T99" fmla="*/ 59 h 198"/>
                <a:gd name="T100" fmla="*/ 827 w 1048"/>
                <a:gd name="T101" fmla="*/ 157 h 198"/>
                <a:gd name="T102" fmla="*/ 847 w 1048"/>
                <a:gd name="T103" fmla="*/ 45 h 198"/>
                <a:gd name="T104" fmla="*/ 973 w 1048"/>
                <a:gd name="T105" fmla="*/ 28 h 198"/>
                <a:gd name="T106" fmla="*/ 1005 w 1048"/>
                <a:gd name="T107" fmla="*/ 172 h 198"/>
                <a:gd name="T108" fmla="*/ 973 w 1048"/>
                <a:gd name="T109" fmla="*/ 65 h 198"/>
                <a:gd name="T110" fmla="*/ 1006 w 1048"/>
                <a:gd name="T111" fmla="*/ 89 h 198"/>
                <a:gd name="T112" fmla="*/ 940 w 1048"/>
                <a:gd name="T113" fmla="*/ 154 h 198"/>
                <a:gd name="T114" fmla="*/ 940 w 1048"/>
                <a:gd name="T115" fmla="*/ 127 h 198"/>
                <a:gd name="T116" fmla="*/ 892 w 1048"/>
                <a:gd name="T117" fmla="*/ 171 h 198"/>
                <a:gd name="T118" fmla="*/ 883 w 1048"/>
                <a:gd name="T119" fmla="*/ 1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8" h="198">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moveTo>
                    <a:pt x="850" y="198"/>
                  </a:moveTo>
                  <a:cubicBezTo>
                    <a:pt x="841" y="186"/>
                    <a:pt x="833" y="172"/>
                    <a:pt x="827" y="157"/>
                  </a:cubicBezTo>
                  <a:cubicBezTo>
                    <a:pt x="820" y="141"/>
                    <a:pt x="817" y="125"/>
                    <a:pt x="817" y="108"/>
                  </a:cubicBezTo>
                  <a:cubicBezTo>
                    <a:pt x="817" y="93"/>
                    <a:pt x="820" y="79"/>
                    <a:pt x="824" y="65"/>
                  </a:cubicBezTo>
                  <a:cubicBezTo>
                    <a:pt x="830" y="49"/>
                    <a:pt x="839" y="33"/>
                    <a:pt x="850" y="18"/>
                  </a:cubicBezTo>
                  <a:lnTo>
                    <a:pt x="862" y="18"/>
                  </a:lnTo>
                  <a:cubicBezTo>
                    <a:pt x="855" y="31"/>
                    <a:pt x="850" y="40"/>
                    <a:pt x="847" y="45"/>
                  </a:cubicBezTo>
                  <a:cubicBezTo>
                    <a:pt x="844" y="54"/>
                    <a:pt x="841" y="63"/>
                    <a:pt x="838" y="72"/>
                  </a:cubicBezTo>
                  <a:cubicBezTo>
                    <a:pt x="836" y="84"/>
                    <a:pt x="834" y="96"/>
                    <a:pt x="834" y="108"/>
                  </a:cubicBezTo>
                  <a:cubicBezTo>
                    <a:pt x="834" y="138"/>
                    <a:pt x="844" y="168"/>
                    <a:pt x="862" y="198"/>
                  </a:cubicBezTo>
                  <a:lnTo>
                    <a:pt x="850" y="198"/>
                  </a:lnTo>
                  <a:close/>
                  <a:moveTo>
                    <a:pt x="973" y="28"/>
                  </a:moveTo>
                  <a:lnTo>
                    <a:pt x="973" y="51"/>
                  </a:lnTo>
                  <a:lnTo>
                    <a:pt x="1039" y="51"/>
                  </a:lnTo>
                  <a:lnTo>
                    <a:pt x="1039" y="161"/>
                  </a:lnTo>
                  <a:cubicBezTo>
                    <a:pt x="1039" y="168"/>
                    <a:pt x="1035" y="172"/>
                    <a:pt x="1028" y="172"/>
                  </a:cubicBezTo>
                  <a:lnTo>
                    <a:pt x="1005" y="172"/>
                  </a:lnTo>
                  <a:lnTo>
                    <a:pt x="1003" y="157"/>
                  </a:lnTo>
                  <a:lnTo>
                    <a:pt x="1021" y="157"/>
                  </a:lnTo>
                  <a:cubicBezTo>
                    <a:pt x="1023" y="157"/>
                    <a:pt x="1024" y="156"/>
                    <a:pt x="1024" y="154"/>
                  </a:cubicBezTo>
                  <a:lnTo>
                    <a:pt x="1024" y="65"/>
                  </a:lnTo>
                  <a:lnTo>
                    <a:pt x="973" y="65"/>
                  </a:lnTo>
                  <a:lnTo>
                    <a:pt x="973" y="127"/>
                  </a:lnTo>
                  <a:lnTo>
                    <a:pt x="991" y="127"/>
                  </a:lnTo>
                  <a:lnTo>
                    <a:pt x="991" y="85"/>
                  </a:lnTo>
                  <a:lnTo>
                    <a:pt x="1005" y="85"/>
                  </a:lnTo>
                  <a:cubicBezTo>
                    <a:pt x="1009" y="85"/>
                    <a:pt x="1009" y="87"/>
                    <a:pt x="1006" y="89"/>
                  </a:cubicBezTo>
                  <a:lnTo>
                    <a:pt x="1006" y="148"/>
                  </a:lnTo>
                  <a:lnTo>
                    <a:pt x="991" y="148"/>
                  </a:lnTo>
                  <a:lnTo>
                    <a:pt x="991" y="142"/>
                  </a:lnTo>
                  <a:lnTo>
                    <a:pt x="940" y="142"/>
                  </a:lnTo>
                  <a:lnTo>
                    <a:pt x="940" y="154"/>
                  </a:lnTo>
                  <a:lnTo>
                    <a:pt x="925" y="154"/>
                  </a:lnTo>
                  <a:lnTo>
                    <a:pt x="925" y="85"/>
                  </a:lnTo>
                  <a:lnTo>
                    <a:pt x="939" y="85"/>
                  </a:lnTo>
                  <a:cubicBezTo>
                    <a:pt x="943" y="85"/>
                    <a:pt x="943" y="87"/>
                    <a:pt x="940" y="89"/>
                  </a:cubicBezTo>
                  <a:lnTo>
                    <a:pt x="940" y="127"/>
                  </a:lnTo>
                  <a:lnTo>
                    <a:pt x="958" y="127"/>
                  </a:lnTo>
                  <a:lnTo>
                    <a:pt x="958" y="65"/>
                  </a:lnTo>
                  <a:lnTo>
                    <a:pt x="907" y="65"/>
                  </a:lnTo>
                  <a:lnTo>
                    <a:pt x="907" y="171"/>
                  </a:lnTo>
                  <a:lnTo>
                    <a:pt x="892" y="171"/>
                  </a:lnTo>
                  <a:lnTo>
                    <a:pt x="892" y="51"/>
                  </a:lnTo>
                  <a:lnTo>
                    <a:pt x="958" y="51"/>
                  </a:lnTo>
                  <a:lnTo>
                    <a:pt x="958" y="28"/>
                  </a:lnTo>
                  <a:lnTo>
                    <a:pt x="883" y="28"/>
                  </a:lnTo>
                  <a:lnTo>
                    <a:pt x="883" y="13"/>
                  </a:lnTo>
                  <a:lnTo>
                    <a:pt x="1048" y="13"/>
                  </a:lnTo>
                  <a:lnTo>
                    <a:pt x="1048" y="28"/>
                  </a:lnTo>
                  <a:lnTo>
                    <a:pt x="973" y="2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6" name="Freeform 501"/>
            <p:cNvSpPr>
              <a:spLocks noEditPoints="1"/>
            </p:cNvSpPr>
            <p:nvPr/>
          </p:nvSpPr>
          <p:spPr bwMode="auto">
            <a:xfrm>
              <a:off x="4962525" y="537210"/>
              <a:ext cx="108585" cy="88265"/>
            </a:xfrm>
            <a:custGeom>
              <a:avLst/>
              <a:gdLst>
                <a:gd name="T0" fmla="*/ 123 w 242"/>
                <a:gd name="T1" fmla="*/ 159 h 195"/>
                <a:gd name="T2" fmla="*/ 88 w 242"/>
                <a:gd name="T3" fmla="*/ 141 h 195"/>
                <a:gd name="T4" fmla="*/ 79 w 242"/>
                <a:gd name="T5" fmla="*/ 142 h 195"/>
                <a:gd name="T6" fmla="*/ 51 w 242"/>
                <a:gd name="T7" fmla="*/ 172 h 195"/>
                <a:gd name="T8" fmla="*/ 69 w 242"/>
                <a:gd name="T9" fmla="*/ 133 h 195"/>
                <a:gd name="T10" fmla="*/ 37 w 242"/>
                <a:gd name="T11" fmla="*/ 50 h 195"/>
                <a:gd name="T12" fmla="*/ 39 w 242"/>
                <a:gd name="T13" fmla="*/ 171 h 195"/>
                <a:gd name="T14" fmla="*/ 24 w 242"/>
                <a:gd name="T15" fmla="*/ 78 h 195"/>
                <a:gd name="T16" fmla="*/ 0 w 242"/>
                <a:gd name="T17" fmla="*/ 85 h 195"/>
                <a:gd name="T18" fmla="*/ 50 w 242"/>
                <a:gd name="T19" fmla="*/ 4 h 195"/>
                <a:gd name="T20" fmla="*/ 37 w 242"/>
                <a:gd name="T21" fmla="*/ 50 h 195"/>
                <a:gd name="T22" fmla="*/ 68 w 242"/>
                <a:gd name="T23" fmla="*/ 130 h 195"/>
                <a:gd name="T24" fmla="*/ 56 w 242"/>
                <a:gd name="T25" fmla="*/ 8 h 195"/>
                <a:gd name="T26" fmla="*/ 110 w 242"/>
                <a:gd name="T27" fmla="*/ 130 h 195"/>
                <a:gd name="T28" fmla="*/ 97 w 242"/>
                <a:gd name="T29" fmla="*/ 125 h 195"/>
                <a:gd name="T30" fmla="*/ 68 w 242"/>
                <a:gd name="T31" fmla="*/ 111 h 195"/>
                <a:gd name="T32" fmla="*/ 97 w 242"/>
                <a:gd name="T33" fmla="*/ 90 h 195"/>
                <a:gd name="T34" fmla="*/ 68 w 242"/>
                <a:gd name="T35" fmla="*/ 111 h 195"/>
                <a:gd name="T36" fmla="*/ 97 w 242"/>
                <a:gd name="T37" fmla="*/ 76 h 195"/>
                <a:gd name="T38" fmla="*/ 68 w 242"/>
                <a:gd name="T39" fmla="*/ 56 h 195"/>
                <a:gd name="T40" fmla="*/ 68 w 242"/>
                <a:gd name="T41" fmla="*/ 42 h 195"/>
                <a:gd name="T42" fmla="*/ 97 w 242"/>
                <a:gd name="T43" fmla="*/ 22 h 195"/>
                <a:gd name="T44" fmla="*/ 68 w 242"/>
                <a:gd name="T45" fmla="*/ 42 h 195"/>
                <a:gd name="T46" fmla="*/ 139 w 242"/>
                <a:gd name="T47" fmla="*/ 127 h 195"/>
                <a:gd name="T48" fmla="*/ 124 w 242"/>
                <a:gd name="T49" fmla="*/ 23 h 195"/>
                <a:gd name="T50" fmla="*/ 139 w 242"/>
                <a:gd name="T51" fmla="*/ 28 h 195"/>
                <a:gd name="T52" fmla="*/ 168 w 242"/>
                <a:gd name="T53" fmla="*/ 157 h 195"/>
                <a:gd name="T54" fmla="*/ 140 w 242"/>
                <a:gd name="T55" fmla="*/ 169 h 195"/>
                <a:gd name="T56" fmla="*/ 150 w 242"/>
                <a:gd name="T57" fmla="*/ 155 h 195"/>
                <a:gd name="T58" fmla="*/ 153 w 242"/>
                <a:gd name="T59" fmla="*/ 6 h 195"/>
                <a:gd name="T60" fmla="*/ 168 w 242"/>
                <a:gd name="T61" fmla="*/ 10 h 195"/>
                <a:gd name="T62" fmla="*/ 197 w 242"/>
                <a:gd name="T63" fmla="*/ 195 h 195"/>
                <a:gd name="T64" fmla="*/ 221 w 242"/>
                <a:gd name="T65" fmla="*/ 70 h 195"/>
                <a:gd name="T66" fmla="*/ 197 w 242"/>
                <a:gd name="T67" fmla="*/ 15 h 195"/>
                <a:gd name="T68" fmla="*/ 235 w 242"/>
                <a:gd name="T69" fmla="*/ 62 h 195"/>
                <a:gd name="T70" fmla="*/ 233 w 242"/>
                <a:gd name="T71" fmla="*/ 15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2" h="195">
                  <a:moveTo>
                    <a:pt x="98" y="133"/>
                  </a:moveTo>
                  <a:cubicBezTo>
                    <a:pt x="107" y="141"/>
                    <a:pt x="116" y="149"/>
                    <a:pt x="123" y="159"/>
                  </a:cubicBezTo>
                  <a:lnTo>
                    <a:pt x="111" y="168"/>
                  </a:lnTo>
                  <a:cubicBezTo>
                    <a:pt x="104" y="157"/>
                    <a:pt x="96" y="148"/>
                    <a:pt x="88" y="141"/>
                  </a:cubicBezTo>
                  <a:lnTo>
                    <a:pt x="98" y="133"/>
                  </a:lnTo>
                  <a:close/>
                  <a:moveTo>
                    <a:pt x="79" y="142"/>
                  </a:moveTo>
                  <a:cubicBezTo>
                    <a:pt x="83" y="145"/>
                    <a:pt x="82" y="147"/>
                    <a:pt x="77" y="147"/>
                  </a:cubicBezTo>
                  <a:cubicBezTo>
                    <a:pt x="70" y="156"/>
                    <a:pt x="62" y="164"/>
                    <a:pt x="51" y="172"/>
                  </a:cubicBezTo>
                  <a:lnTo>
                    <a:pt x="41" y="160"/>
                  </a:lnTo>
                  <a:cubicBezTo>
                    <a:pt x="52" y="154"/>
                    <a:pt x="61" y="145"/>
                    <a:pt x="69" y="133"/>
                  </a:cubicBezTo>
                  <a:lnTo>
                    <a:pt x="79" y="142"/>
                  </a:lnTo>
                  <a:close/>
                  <a:moveTo>
                    <a:pt x="37" y="50"/>
                  </a:moveTo>
                  <a:cubicBezTo>
                    <a:pt x="43" y="50"/>
                    <a:pt x="44" y="52"/>
                    <a:pt x="39" y="55"/>
                  </a:cubicBezTo>
                  <a:lnTo>
                    <a:pt x="39" y="171"/>
                  </a:lnTo>
                  <a:lnTo>
                    <a:pt x="24" y="171"/>
                  </a:lnTo>
                  <a:lnTo>
                    <a:pt x="24" y="78"/>
                  </a:lnTo>
                  <a:cubicBezTo>
                    <a:pt x="20" y="86"/>
                    <a:pt x="15" y="93"/>
                    <a:pt x="10" y="98"/>
                  </a:cubicBezTo>
                  <a:lnTo>
                    <a:pt x="0" y="85"/>
                  </a:lnTo>
                  <a:cubicBezTo>
                    <a:pt x="18" y="63"/>
                    <a:pt x="28" y="35"/>
                    <a:pt x="32" y="0"/>
                  </a:cubicBezTo>
                  <a:lnTo>
                    <a:pt x="50" y="4"/>
                  </a:lnTo>
                  <a:cubicBezTo>
                    <a:pt x="52" y="6"/>
                    <a:pt x="51" y="7"/>
                    <a:pt x="47" y="7"/>
                  </a:cubicBezTo>
                  <a:cubicBezTo>
                    <a:pt x="44" y="24"/>
                    <a:pt x="41" y="39"/>
                    <a:pt x="37" y="50"/>
                  </a:cubicBezTo>
                  <a:close/>
                  <a:moveTo>
                    <a:pt x="68" y="125"/>
                  </a:moveTo>
                  <a:lnTo>
                    <a:pt x="68" y="130"/>
                  </a:lnTo>
                  <a:lnTo>
                    <a:pt x="56" y="130"/>
                  </a:lnTo>
                  <a:lnTo>
                    <a:pt x="56" y="8"/>
                  </a:lnTo>
                  <a:lnTo>
                    <a:pt x="110" y="8"/>
                  </a:lnTo>
                  <a:lnTo>
                    <a:pt x="110" y="130"/>
                  </a:lnTo>
                  <a:lnTo>
                    <a:pt x="97" y="130"/>
                  </a:lnTo>
                  <a:lnTo>
                    <a:pt x="97" y="125"/>
                  </a:lnTo>
                  <a:lnTo>
                    <a:pt x="68" y="125"/>
                  </a:lnTo>
                  <a:close/>
                  <a:moveTo>
                    <a:pt x="68" y="111"/>
                  </a:moveTo>
                  <a:lnTo>
                    <a:pt x="97" y="111"/>
                  </a:lnTo>
                  <a:lnTo>
                    <a:pt x="97" y="90"/>
                  </a:lnTo>
                  <a:lnTo>
                    <a:pt x="68" y="90"/>
                  </a:lnTo>
                  <a:lnTo>
                    <a:pt x="68" y="111"/>
                  </a:lnTo>
                  <a:close/>
                  <a:moveTo>
                    <a:pt x="68" y="76"/>
                  </a:moveTo>
                  <a:lnTo>
                    <a:pt x="97" y="76"/>
                  </a:lnTo>
                  <a:lnTo>
                    <a:pt x="97" y="56"/>
                  </a:lnTo>
                  <a:lnTo>
                    <a:pt x="68" y="56"/>
                  </a:lnTo>
                  <a:lnTo>
                    <a:pt x="68" y="76"/>
                  </a:lnTo>
                  <a:close/>
                  <a:moveTo>
                    <a:pt x="68" y="42"/>
                  </a:moveTo>
                  <a:lnTo>
                    <a:pt x="97" y="42"/>
                  </a:lnTo>
                  <a:lnTo>
                    <a:pt x="97" y="22"/>
                  </a:lnTo>
                  <a:lnTo>
                    <a:pt x="68" y="22"/>
                  </a:lnTo>
                  <a:lnTo>
                    <a:pt x="68" y="42"/>
                  </a:lnTo>
                  <a:close/>
                  <a:moveTo>
                    <a:pt x="139" y="28"/>
                  </a:moveTo>
                  <a:lnTo>
                    <a:pt x="139" y="127"/>
                  </a:lnTo>
                  <a:lnTo>
                    <a:pt x="124" y="127"/>
                  </a:lnTo>
                  <a:lnTo>
                    <a:pt x="124" y="23"/>
                  </a:lnTo>
                  <a:lnTo>
                    <a:pt x="138" y="23"/>
                  </a:lnTo>
                  <a:cubicBezTo>
                    <a:pt x="142" y="24"/>
                    <a:pt x="142" y="25"/>
                    <a:pt x="139" y="28"/>
                  </a:cubicBezTo>
                  <a:close/>
                  <a:moveTo>
                    <a:pt x="168" y="10"/>
                  </a:moveTo>
                  <a:lnTo>
                    <a:pt x="168" y="157"/>
                  </a:lnTo>
                  <a:cubicBezTo>
                    <a:pt x="168" y="165"/>
                    <a:pt x="164" y="169"/>
                    <a:pt x="156" y="169"/>
                  </a:cubicBezTo>
                  <a:lnTo>
                    <a:pt x="140" y="169"/>
                  </a:lnTo>
                  <a:lnTo>
                    <a:pt x="137" y="155"/>
                  </a:lnTo>
                  <a:lnTo>
                    <a:pt x="150" y="155"/>
                  </a:lnTo>
                  <a:cubicBezTo>
                    <a:pt x="152" y="155"/>
                    <a:pt x="153" y="154"/>
                    <a:pt x="153" y="152"/>
                  </a:cubicBezTo>
                  <a:lnTo>
                    <a:pt x="153" y="6"/>
                  </a:lnTo>
                  <a:lnTo>
                    <a:pt x="167" y="6"/>
                  </a:lnTo>
                  <a:cubicBezTo>
                    <a:pt x="171" y="6"/>
                    <a:pt x="172" y="8"/>
                    <a:pt x="168" y="10"/>
                  </a:cubicBezTo>
                  <a:close/>
                  <a:moveTo>
                    <a:pt x="209" y="195"/>
                  </a:moveTo>
                  <a:lnTo>
                    <a:pt x="197" y="195"/>
                  </a:lnTo>
                  <a:cubicBezTo>
                    <a:pt x="216" y="165"/>
                    <a:pt x="225" y="135"/>
                    <a:pt x="225" y="105"/>
                  </a:cubicBezTo>
                  <a:cubicBezTo>
                    <a:pt x="225" y="93"/>
                    <a:pt x="224" y="81"/>
                    <a:pt x="221" y="70"/>
                  </a:cubicBezTo>
                  <a:cubicBezTo>
                    <a:pt x="219" y="60"/>
                    <a:pt x="216" y="51"/>
                    <a:pt x="212" y="43"/>
                  </a:cubicBezTo>
                  <a:cubicBezTo>
                    <a:pt x="210" y="37"/>
                    <a:pt x="205" y="28"/>
                    <a:pt x="197" y="15"/>
                  </a:cubicBezTo>
                  <a:lnTo>
                    <a:pt x="209" y="15"/>
                  </a:lnTo>
                  <a:cubicBezTo>
                    <a:pt x="221" y="30"/>
                    <a:pt x="230" y="46"/>
                    <a:pt x="235" y="62"/>
                  </a:cubicBezTo>
                  <a:cubicBezTo>
                    <a:pt x="240" y="76"/>
                    <a:pt x="242" y="90"/>
                    <a:pt x="242" y="105"/>
                  </a:cubicBezTo>
                  <a:cubicBezTo>
                    <a:pt x="242" y="122"/>
                    <a:pt x="239" y="138"/>
                    <a:pt x="233" y="154"/>
                  </a:cubicBezTo>
                  <a:cubicBezTo>
                    <a:pt x="226" y="169"/>
                    <a:pt x="218" y="183"/>
                    <a:pt x="209" y="19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7" name="Line 502"/>
            <p:cNvCxnSpPr/>
            <p:nvPr/>
          </p:nvCxnSpPr>
          <p:spPr bwMode="auto">
            <a:xfrm>
              <a:off x="1607185"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8" name="Line 503"/>
            <p:cNvCxnSpPr/>
            <p:nvPr/>
          </p:nvCxnSpPr>
          <p:spPr bwMode="auto">
            <a:xfrm>
              <a:off x="1131570" y="354330"/>
              <a:ext cx="47561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9" name="Freeform 504"/>
            <p:cNvSpPr>
              <a:spLocks noEditPoints="1"/>
            </p:cNvSpPr>
            <p:nvPr/>
          </p:nvSpPr>
          <p:spPr bwMode="auto">
            <a:xfrm>
              <a:off x="1239520" y="536575"/>
              <a:ext cx="248285" cy="77470"/>
            </a:xfrm>
            <a:custGeom>
              <a:avLst/>
              <a:gdLst>
                <a:gd name="T0" fmla="*/ 142 w 551"/>
                <a:gd name="T1" fmla="*/ 45 h 172"/>
                <a:gd name="T2" fmla="*/ 108 w 551"/>
                <a:gd name="T3" fmla="*/ 81 h 172"/>
                <a:gd name="T4" fmla="*/ 0 w 551"/>
                <a:gd name="T5" fmla="*/ 94 h 172"/>
                <a:gd name="T6" fmla="*/ 9 w 551"/>
                <a:gd name="T7" fmla="*/ 27 h 172"/>
                <a:gd name="T8" fmla="*/ 153 w 551"/>
                <a:gd name="T9" fmla="*/ 27 h 172"/>
                <a:gd name="T10" fmla="*/ 163 w 551"/>
                <a:gd name="T11" fmla="*/ 94 h 172"/>
                <a:gd name="T12" fmla="*/ 89 w 551"/>
                <a:gd name="T13" fmla="*/ 169 h 172"/>
                <a:gd name="T14" fmla="*/ 33 w 551"/>
                <a:gd name="T15" fmla="*/ 39 h 172"/>
                <a:gd name="T16" fmla="*/ 18 w 551"/>
                <a:gd name="T17" fmla="*/ 47 h 172"/>
                <a:gd name="T18" fmla="*/ 201 w 551"/>
                <a:gd name="T19" fmla="*/ 143 h 172"/>
                <a:gd name="T20" fmla="*/ 213 w 551"/>
                <a:gd name="T21" fmla="*/ 123 h 172"/>
                <a:gd name="T22" fmla="*/ 194 w 551"/>
                <a:gd name="T23" fmla="*/ 48 h 172"/>
                <a:gd name="T24" fmla="*/ 228 w 551"/>
                <a:gd name="T25" fmla="*/ 9 h 172"/>
                <a:gd name="T26" fmla="*/ 249 w 551"/>
                <a:gd name="T27" fmla="*/ 48 h 172"/>
                <a:gd name="T28" fmla="*/ 228 w 551"/>
                <a:gd name="T29" fmla="*/ 119 h 172"/>
                <a:gd name="T30" fmla="*/ 319 w 551"/>
                <a:gd name="T31" fmla="*/ 171 h 172"/>
                <a:gd name="T32" fmla="*/ 320 w 551"/>
                <a:gd name="T33" fmla="*/ 154 h 172"/>
                <a:gd name="T34" fmla="*/ 336 w 551"/>
                <a:gd name="T35" fmla="*/ 50 h 172"/>
                <a:gd name="T36" fmla="*/ 243 w 551"/>
                <a:gd name="T37" fmla="*/ 73 h 172"/>
                <a:gd name="T38" fmla="*/ 291 w 551"/>
                <a:gd name="T39" fmla="*/ 14 h 172"/>
                <a:gd name="T40" fmla="*/ 351 w 551"/>
                <a:gd name="T41" fmla="*/ 74 h 172"/>
                <a:gd name="T42" fmla="*/ 300 w 551"/>
                <a:gd name="T43" fmla="*/ 104 h 172"/>
                <a:gd name="T44" fmla="*/ 310 w 551"/>
                <a:gd name="T45" fmla="*/ 88 h 172"/>
                <a:gd name="T46" fmla="*/ 258 w 551"/>
                <a:gd name="T47" fmla="*/ 144 h 172"/>
                <a:gd name="T48" fmla="*/ 321 w 551"/>
                <a:gd name="T49" fmla="*/ 122 h 172"/>
                <a:gd name="T50" fmla="*/ 414 w 551"/>
                <a:gd name="T51" fmla="*/ 56 h 172"/>
                <a:gd name="T52" fmla="*/ 399 w 551"/>
                <a:gd name="T53" fmla="*/ 79 h 172"/>
                <a:gd name="T54" fmla="*/ 408 w 551"/>
                <a:gd name="T55" fmla="*/ 0 h 172"/>
                <a:gd name="T56" fmla="*/ 412 w 551"/>
                <a:gd name="T57" fmla="*/ 51 h 172"/>
                <a:gd name="T58" fmla="*/ 533 w 551"/>
                <a:gd name="T59" fmla="*/ 50 h 172"/>
                <a:gd name="T60" fmla="*/ 463 w 551"/>
                <a:gd name="T61" fmla="*/ 50 h 172"/>
                <a:gd name="T62" fmla="*/ 427 w 551"/>
                <a:gd name="T63" fmla="*/ 36 h 172"/>
                <a:gd name="T64" fmla="*/ 481 w 551"/>
                <a:gd name="T65" fmla="*/ 0 h 172"/>
                <a:gd name="T66" fmla="*/ 496 w 551"/>
                <a:gd name="T67" fmla="*/ 21 h 172"/>
                <a:gd name="T68" fmla="*/ 496 w 551"/>
                <a:gd name="T69" fmla="*/ 36 h 172"/>
                <a:gd name="T70" fmla="*/ 520 w 551"/>
                <a:gd name="T71" fmla="*/ 75 h 172"/>
                <a:gd name="T72" fmla="*/ 476 w 551"/>
                <a:gd name="T73" fmla="*/ 87 h 172"/>
                <a:gd name="T74" fmla="*/ 520 w 551"/>
                <a:gd name="T75" fmla="*/ 87 h 172"/>
                <a:gd name="T76" fmla="*/ 476 w 551"/>
                <a:gd name="T77" fmla="*/ 126 h 172"/>
                <a:gd name="T78" fmla="*/ 476 w 551"/>
                <a:gd name="T79" fmla="*/ 112 h 172"/>
                <a:gd name="T80" fmla="*/ 447 w 551"/>
                <a:gd name="T81" fmla="*/ 52 h 172"/>
                <a:gd name="T82" fmla="*/ 551 w 551"/>
                <a:gd name="T83" fmla="*/ 151 h 172"/>
                <a:gd name="T84" fmla="*/ 447 w 551"/>
                <a:gd name="T85"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1"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0" name="Line 505"/>
            <p:cNvCxnSpPr/>
            <p:nvPr/>
          </p:nvCxnSpPr>
          <p:spPr bwMode="auto">
            <a:xfrm>
              <a:off x="1607185"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1" name="Line 506"/>
            <p:cNvCxnSpPr/>
            <p:nvPr/>
          </p:nvCxnSpPr>
          <p:spPr bwMode="auto">
            <a:xfrm>
              <a:off x="2082800"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2" name="Line 507"/>
            <p:cNvCxnSpPr/>
            <p:nvPr/>
          </p:nvCxnSpPr>
          <p:spPr bwMode="auto">
            <a:xfrm>
              <a:off x="1607185" y="354330"/>
              <a:ext cx="47561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3" name="Freeform 508"/>
            <p:cNvSpPr>
              <a:spLocks noEditPoints="1"/>
            </p:cNvSpPr>
            <p:nvPr/>
          </p:nvSpPr>
          <p:spPr bwMode="auto">
            <a:xfrm>
              <a:off x="1667510" y="536575"/>
              <a:ext cx="337820" cy="78740"/>
            </a:xfrm>
            <a:custGeom>
              <a:avLst/>
              <a:gdLst>
                <a:gd name="T0" fmla="*/ 88 w 750"/>
                <a:gd name="T1" fmla="*/ 130 h 174"/>
                <a:gd name="T2" fmla="*/ 111 w 750"/>
                <a:gd name="T3" fmla="*/ 157 h 174"/>
                <a:gd name="T4" fmla="*/ 176 w 750"/>
                <a:gd name="T5" fmla="*/ 111 h 174"/>
                <a:gd name="T6" fmla="*/ 144 w 750"/>
                <a:gd name="T7" fmla="*/ 131 h 174"/>
                <a:gd name="T8" fmla="*/ 30 w 750"/>
                <a:gd name="T9" fmla="*/ 56 h 174"/>
                <a:gd name="T10" fmla="*/ 45 w 750"/>
                <a:gd name="T11" fmla="*/ 3 h 174"/>
                <a:gd name="T12" fmla="*/ 45 w 750"/>
                <a:gd name="T13" fmla="*/ 56 h 174"/>
                <a:gd name="T14" fmla="*/ 45 w 750"/>
                <a:gd name="T15" fmla="*/ 174 h 174"/>
                <a:gd name="T16" fmla="*/ 30 w 750"/>
                <a:gd name="T17" fmla="*/ 56 h 174"/>
                <a:gd name="T18" fmla="*/ 162 w 750"/>
                <a:gd name="T19" fmla="*/ 102 h 174"/>
                <a:gd name="T20" fmla="*/ 99 w 750"/>
                <a:gd name="T21" fmla="*/ 65 h 174"/>
                <a:gd name="T22" fmla="*/ 127 w 750"/>
                <a:gd name="T23" fmla="*/ 65 h 174"/>
                <a:gd name="T24" fmla="*/ 140 w 750"/>
                <a:gd name="T25" fmla="*/ 65 h 174"/>
                <a:gd name="T26" fmla="*/ 99 w 750"/>
                <a:gd name="T27" fmla="*/ 33 h 174"/>
                <a:gd name="T28" fmla="*/ 172 w 750"/>
                <a:gd name="T29" fmla="*/ 23 h 174"/>
                <a:gd name="T30" fmla="*/ 127 w 750"/>
                <a:gd name="T31" fmla="*/ 33 h 174"/>
                <a:gd name="T32" fmla="*/ 357 w 750"/>
                <a:gd name="T33" fmla="*/ 22 h 174"/>
                <a:gd name="T34" fmla="*/ 351 w 750"/>
                <a:gd name="T35" fmla="*/ 59 h 174"/>
                <a:gd name="T36" fmla="*/ 314 w 750"/>
                <a:gd name="T37" fmla="*/ 83 h 174"/>
                <a:gd name="T38" fmla="*/ 290 w 750"/>
                <a:gd name="T39" fmla="*/ 125 h 174"/>
                <a:gd name="T40" fmla="*/ 275 w 750"/>
                <a:gd name="T41" fmla="*/ 174 h 174"/>
                <a:gd name="T42" fmla="*/ 275 w 750"/>
                <a:gd name="T43" fmla="*/ 108 h 174"/>
                <a:gd name="T44" fmla="*/ 239 w 750"/>
                <a:gd name="T45" fmla="*/ 49 h 174"/>
                <a:gd name="T46" fmla="*/ 302 w 750"/>
                <a:gd name="T47" fmla="*/ 22 h 174"/>
                <a:gd name="T48" fmla="*/ 234 w 750"/>
                <a:gd name="T49" fmla="*/ 50 h 174"/>
                <a:gd name="T50" fmla="*/ 243 w 750"/>
                <a:gd name="T51" fmla="*/ 18 h 174"/>
                <a:gd name="T52" fmla="*/ 301 w 750"/>
                <a:gd name="T53" fmla="*/ 96 h 174"/>
                <a:gd name="T54" fmla="*/ 272 w 750"/>
                <a:gd name="T55" fmla="*/ 71 h 174"/>
                <a:gd name="T56" fmla="*/ 301 w 750"/>
                <a:gd name="T57" fmla="*/ 47 h 174"/>
                <a:gd name="T58" fmla="*/ 198 w 750"/>
                <a:gd name="T59" fmla="*/ 99 h 174"/>
                <a:gd name="T60" fmla="*/ 198 w 750"/>
                <a:gd name="T61" fmla="*/ 99 h 174"/>
                <a:gd name="T62" fmla="*/ 408 w 750"/>
                <a:gd name="T63" fmla="*/ 84 h 174"/>
                <a:gd name="T64" fmla="*/ 434 w 750"/>
                <a:gd name="T65" fmla="*/ 9 h 174"/>
                <a:gd name="T66" fmla="*/ 444 w 750"/>
                <a:gd name="T67" fmla="*/ 37 h 174"/>
                <a:gd name="T68" fmla="*/ 551 w 750"/>
                <a:gd name="T69" fmla="*/ 90 h 174"/>
                <a:gd name="T70" fmla="*/ 536 w 750"/>
                <a:gd name="T71" fmla="*/ 160 h 174"/>
                <a:gd name="T72" fmla="*/ 510 w 750"/>
                <a:gd name="T73" fmla="*/ 169 h 174"/>
                <a:gd name="T74" fmla="*/ 484 w 750"/>
                <a:gd name="T75" fmla="*/ 134 h 174"/>
                <a:gd name="T76" fmla="*/ 437 w 750"/>
                <a:gd name="T77" fmla="*/ 155 h 174"/>
                <a:gd name="T78" fmla="*/ 471 w 750"/>
                <a:gd name="T79" fmla="*/ 102 h 174"/>
                <a:gd name="T80" fmla="*/ 497 w 750"/>
                <a:gd name="T81" fmla="*/ 122 h 174"/>
                <a:gd name="T82" fmla="*/ 522 w 750"/>
                <a:gd name="T83" fmla="*/ 102 h 174"/>
                <a:gd name="T84" fmla="*/ 532 w 750"/>
                <a:gd name="T85" fmla="*/ 65 h 174"/>
                <a:gd name="T86" fmla="*/ 442 w 750"/>
                <a:gd name="T87" fmla="*/ 9 h 174"/>
                <a:gd name="T88" fmla="*/ 658 w 750"/>
                <a:gd name="T89" fmla="*/ 83 h 174"/>
                <a:gd name="T90" fmla="*/ 658 w 750"/>
                <a:gd name="T91" fmla="*/ 39 h 174"/>
                <a:gd name="T92" fmla="*/ 630 w 750"/>
                <a:gd name="T93" fmla="*/ 3 h 174"/>
                <a:gd name="T94" fmla="*/ 708 w 750"/>
                <a:gd name="T95" fmla="*/ 9 h 174"/>
                <a:gd name="T96" fmla="*/ 673 w 750"/>
                <a:gd name="T97" fmla="*/ 52 h 174"/>
                <a:gd name="T98" fmla="*/ 750 w 750"/>
                <a:gd name="T99" fmla="*/ 83 h 174"/>
                <a:gd name="T100" fmla="*/ 728 w 750"/>
                <a:gd name="T101" fmla="*/ 126 h 174"/>
                <a:gd name="T102" fmla="*/ 615 w 750"/>
                <a:gd name="T103" fmla="*/ 167 h 174"/>
                <a:gd name="T104" fmla="*/ 594 w 750"/>
                <a:gd name="T10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174">
                  <a:moveTo>
                    <a:pt x="100" y="141"/>
                  </a:moveTo>
                  <a:cubicBezTo>
                    <a:pt x="102" y="143"/>
                    <a:pt x="101" y="144"/>
                    <a:pt x="97" y="144"/>
                  </a:cubicBezTo>
                  <a:cubicBezTo>
                    <a:pt x="87" y="154"/>
                    <a:pt x="77" y="162"/>
                    <a:pt x="66" y="168"/>
                  </a:cubicBezTo>
                  <a:lnTo>
                    <a:pt x="57" y="155"/>
                  </a:lnTo>
                  <a:cubicBezTo>
                    <a:pt x="70" y="148"/>
                    <a:pt x="80" y="140"/>
                    <a:pt x="88" y="130"/>
                  </a:cubicBezTo>
                  <a:lnTo>
                    <a:pt x="100" y="141"/>
                  </a:lnTo>
                  <a:close/>
                  <a:moveTo>
                    <a:pt x="117" y="171"/>
                  </a:moveTo>
                  <a:lnTo>
                    <a:pt x="107" y="171"/>
                  </a:lnTo>
                  <a:lnTo>
                    <a:pt x="103" y="157"/>
                  </a:lnTo>
                  <a:lnTo>
                    <a:pt x="111" y="157"/>
                  </a:lnTo>
                  <a:cubicBezTo>
                    <a:pt x="113" y="157"/>
                    <a:pt x="114" y="156"/>
                    <a:pt x="114" y="154"/>
                  </a:cubicBezTo>
                  <a:lnTo>
                    <a:pt x="114" y="126"/>
                  </a:lnTo>
                  <a:lnTo>
                    <a:pt x="63" y="126"/>
                  </a:lnTo>
                  <a:lnTo>
                    <a:pt x="63" y="111"/>
                  </a:lnTo>
                  <a:lnTo>
                    <a:pt x="176" y="111"/>
                  </a:lnTo>
                  <a:lnTo>
                    <a:pt x="176" y="126"/>
                  </a:lnTo>
                  <a:lnTo>
                    <a:pt x="129" y="126"/>
                  </a:lnTo>
                  <a:lnTo>
                    <a:pt x="129" y="159"/>
                  </a:lnTo>
                  <a:cubicBezTo>
                    <a:pt x="129" y="167"/>
                    <a:pt x="125" y="171"/>
                    <a:pt x="117" y="171"/>
                  </a:cubicBezTo>
                  <a:close/>
                  <a:moveTo>
                    <a:pt x="144" y="131"/>
                  </a:moveTo>
                  <a:cubicBezTo>
                    <a:pt x="155" y="140"/>
                    <a:pt x="165" y="147"/>
                    <a:pt x="175" y="152"/>
                  </a:cubicBezTo>
                  <a:lnTo>
                    <a:pt x="167" y="165"/>
                  </a:lnTo>
                  <a:cubicBezTo>
                    <a:pt x="157" y="161"/>
                    <a:pt x="146" y="153"/>
                    <a:pt x="134" y="141"/>
                  </a:cubicBezTo>
                  <a:lnTo>
                    <a:pt x="144" y="131"/>
                  </a:lnTo>
                  <a:close/>
                  <a:moveTo>
                    <a:pt x="30" y="56"/>
                  </a:moveTo>
                  <a:lnTo>
                    <a:pt x="6" y="56"/>
                  </a:lnTo>
                  <a:lnTo>
                    <a:pt x="6" y="42"/>
                  </a:lnTo>
                  <a:lnTo>
                    <a:pt x="30" y="42"/>
                  </a:lnTo>
                  <a:lnTo>
                    <a:pt x="30" y="3"/>
                  </a:lnTo>
                  <a:lnTo>
                    <a:pt x="45" y="3"/>
                  </a:lnTo>
                  <a:cubicBezTo>
                    <a:pt x="49" y="3"/>
                    <a:pt x="49" y="5"/>
                    <a:pt x="45" y="7"/>
                  </a:cubicBezTo>
                  <a:lnTo>
                    <a:pt x="45" y="42"/>
                  </a:lnTo>
                  <a:lnTo>
                    <a:pt x="66" y="42"/>
                  </a:lnTo>
                  <a:lnTo>
                    <a:pt x="66" y="56"/>
                  </a:lnTo>
                  <a:lnTo>
                    <a:pt x="45" y="56"/>
                  </a:lnTo>
                  <a:lnTo>
                    <a:pt x="45" y="75"/>
                  </a:lnTo>
                  <a:cubicBezTo>
                    <a:pt x="53" y="79"/>
                    <a:pt x="60" y="84"/>
                    <a:pt x="67" y="92"/>
                  </a:cubicBezTo>
                  <a:lnTo>
                    <a:pt x="59" y="106"/>
                  </a:lnTo>
                  <a:cubicBezTo>
                    <a:pt x="54" y="101"/>
                    <a:pt x="50" y="97"/>
                    <a:pt x="45" y="93"/>
                  </a:cubicBezTo>
                  <a:lnTo>
                    <a:pt x="45" y="174"/>
                  </a:lnTo>
                  <a:lnTo>
                    <a:pt x="30" y="174"/>
                  </a:lnTo>
                  <a:lnTo>
                    <a:pt x="30" y="99"/>
                  </a:lnTo>
                  <a:cubicBezTo>
                    <a:pt x="26" y="110"/>
                    <a:pt x="19" y="121"/>
                    <a:pt x="9" y="130"/>
                  </a:cubicBezTo>
                  <a:lnTo>
                    <a:pt x="0" y="117"/>
                  </a:lnTo>
                  <a:cubicBezTo>
                    <a:pt x="18" y="96"/>
                    <a:pt x="28" y="76"/>
                    <a:pt x="30" y="56"/>
                  </a:cubicBezTo>
                  <a:close/>
                  <a:moveTo>
                    <a:pt x="162" y="102"/>
                  </a:moveTo>
                  <a:lnTo>
                    <a:pt x="77" y="102"/>
                  </a:lnTo>
                  <a:lnTo>
                    <a:pt x="77" y="87"/>
                  </a:lnTo>
                  <a:lnTo>
                    <a:pt x="162" y="87"/>
                  </a:lnTo>
                  <a:lnTo>
                    <a:pt x="162" y="102"/>
                  </a:lnTo>
                  <a:close/>
                  <a:moveTo>
                    <a:pt x="99" y="65"/>
                  </a:moveTo>
                  <a:lnTo>
                    <a:pt x="99" y="45"/>
                  </a:lnTo>
                  <a:lnTo>
                    <a:pt x="84" y="45"/>
                  </a:lnTo>
                  <a:lnTo>
                    <a:pt x="84" y="65"/>
                  </a:lnTo>
                  <a:lnTo>
                    <a:pt x="99" y="65"/>
                  </a:lnTo>
                  <a:close/>
                  <a:moveTo>
                    <a:pt x="127" y="65"/>
                  </a:moveTo>
                  <a:lnTo>
                    <a:pt x="127" y="45"/>
                  </a:lnTo>
                  <a:lnTo>
                    <a:pt x="112" y="45"/>
                  </a:lnTo>
                  <a:lnTo>
                    <a:pt x="112" y="65"/>
                  </a:lnTo>
                  <a:lnTo>
                    <a:pt x="127" y="65"/>
                  </a:lnTo>
                  <a:close/>
                  <a:moveTo>
                    <a:pt x="140" y="65"/>
                  </a:moveTo>
                  <a:lnTo>
                    <a:pt x="155" y="65"/>
                  </a:lnTo>
                  <a:lnTo>
                    <a:pt x="155" y="45"/>
                  </a:lnTo>
                  <a:lnTo>
                    <a:pt x="140" y="45"/>
                  </a:lnTo>
                  <a:lnTo>
                    <a:pt x="140" y="65"/>
                  </a:lnTo>
                  <a:close/>
                  <a:moveTo>
                    <a:pt x="168" y="33"/>
                  </a:moveTo>
                  <a:lnTo>
                    <a:pt x="168" y="77"/>
                  </a:lnTo>
                  <a:lnTo>
                    <a:pt x="72" y="77"/>
                  </a:lnTo>
                  <a:lnTo>
                    <a:pt x="72" y="33"/>
                  </a:lnTo>
                  <a:lnTo>
                    <a:pt x="99" y="33"/>
                  </a:lnTo>
                  <a:lnTo>
                    <a:pt x="99" y="23"/>
                  </a:lnTo>
                  <a:lnTo>
                    <a:pt x="67" y="23"/>
                  </a:lnTo>
                  <a:lnTo>
                    <a:pt x="67" y="9"/>
                  </a:lnTo>
                  <a:lnTo>
                    <a:pt x="172" y="9"/>
                  </a:lnTo>
                  <a:lnTo>
                    <a:pt x="172" y="23"/>
                  </a:lnTo>
                  <a:lnTo>
                    <a:pt x="140" y="23"/>
                  </a:lnTo>
                  <a:lnTo>
                    <a:pt x="140" y="33"/>
                  </a:lnTo>
                  <a:lnTo>
                    <a:pt x="168" y="33"/>
                  </a:lnTo>
                  <a:close/>
                  <a:moveTo>
                    <a:pt x="112" y="33"/>
                  </a:moveTo>
                  <a:lnTo>
                    <a:pt x="127" y="33"/>
                  </a:lnTo>
                  <a:lnTo>
                    <a:pt x="127" y="23"/>
                  </a:lnTo>
                  <a:lnTo>
                    <a:pt x="112" y="23"/>
                  </a:lnTo>
                  <a:lnTo>
                    <a:pt x="112" y="33"/>
                  </a:lnTo>
                  <a:close/>
                  <a:moveTo>
                    <a:pt x="315" y="22"/>
                  </a:moveTo>
                  <a:lnTo>
                    <a:pt x="357" y="22"/>
                  </a:lnTo>
                  <a:lnTo>
                    <a:pt x="357" y="34"/>
                  </a:lnTo>
                  <a:lnTo>
                    <a:pt x="314" y="34"/>
                  </a:lnTo>
                  <a:lnTo>
                    <a:pt x="314" y="47"/>
                  </a:lnTo>
                  <a:lnTo>
                    <a:pt x="351" y="47"/>
                  </a:lnTo>
                  <a:lnTo>
                    <a:pt x="351" y="59"/>
                  </a:lnTo>
                  <a:lnTo>
                    <a:pt x="314" y="59"/>
                  </a:lnTo>
                  <a:lnTo>
                    <a:pt x="314" y="71"/>
                  </a:lnTo>
                  <a:lnTo>
                    <a:pt x="351" y="71"/>
                  </a:lnTo>
                  <a:lnTo>
                    <a:pt x="351" y="83"/>
                  </a:lnTo>
                  <a:lnTo>
                    <a:pt x="314" y="83"/>
                  </a:lnTo>
                  <a:lnTo>
                    <a:pt x="314" y="96"/>
                  </a:lnTo>
                  <a:lnTo>
                    <a:pt x="361" y="96"/>
                  </a:lnTo>
                  <a:lnTo>
                    <a:pt x="361" y="108"/>
                  </a:lnTo>
                  <a:lnTo>
                    <a:pt x="290" y="108"/>
                  </a:lnTo>
                  <a:lnTo>
                    <a:pt x="290" y="125"/>
                  </a:lnTo>
                  <a:lnTo>
                    <a:pt x="369" y="125"/>
                  </a:lnTo>
                  <a:lnTo>
                    <a:pt x="369" y="139"/>
                  </a:lnTo>
                  <a:lnTo>
                    <a:pt x="290" y="139"/>
                  </a:lnTo>
                  <a:lnTo>
                    <a:pt x="290" y="174"/>
                  </a:lnTo>
                  <a:lnTo>
                    <a:pt x="275" y="174"/>
                  </a:lnTo>
                  <a:lnTo>
                    <a:pt x="275" y="139"/>
                  </a:lnTo>
                  <a:lnTo>
                    <a:pt x="197" y="139"/>
                  </a:lnTo>
                  <a:lnTo>
                    <a:pt x="197" y="125"/>
                  </a:lnTo>
                  <a:lnTo>
                    <a:pt x="275" y="125"/>
                  </a:lnTo>
                  <a:lnTo>
                    <a:pt x="275" y="108"/>
                  </a:lnTo>
                  <a:lnTo>
                    <a:pt x="267" y="108"/>
                  </a:lnTo>
                  <a:lnTo>
                    <a:pt x="259" y="108"/>
                  </a:lnTo>
                  <a:lnTo>
                    <a:pt x="259" y="50"/>
                  </a:lnTo>
                  <a:cubicBezTo>
                    <a:pt x="256" y="54"/>
                    <a:pt x="252" y="58"/>
                    <a:pt x="247" y="63"/>
                  </a:cubicBezTo>
                  <a:lnTo>
                    <a:pt x="239" y="49"/>
                  </a:lnTo>
                  <a:cubicBezTo>
                    <a:pt x="254" y="38"/>
                    <a:pt x="265" y="22"/>
                    <a:pt x="272" y="3"/>
                  </a:cubicBezTo>
                  <a:lnTo>
                    <a:pt x="285" y="7"/>
                  </a:lnTo>
                  <a:cubicBezTo>
                    <a:pt x="287" y="9"/>
                    <a:pt x="287" y="10"/>
                    <a:pt x="283" y="11"/>
                  </a:cubicBezTo>
                  <a:cubicBezTo>
                    <a:pt x="282" y="15"/>
                    <a:pt x="280" y="19"/>
                    <a:pt x="277" y="22"/>
                  </a:cubicBezTo>
                  <a:lnTo>
                    <a:pt x="302" y="22"/>
                  </a:lnTo>
                  <a:cubicBezTo>
                    <a:pt x="306" y="15"/>
                    <a:pt x="309" y="9"/>
                    <a:pt x="312" y="3"/>
                  </a:cubicBezTo>
                  <a:lnTo>
                    <a:pt x="325" y="7"/>
                  </a:lnTo>
                  <a:cubicBezTo>
                    <a:pt x="327" y="9"/>
                    <a:pt x="326" y="10"/>
                    <a:pt x="323" y="11"/>
                  </a:cubicBezTo>
                  <a:cubicBezTo>
                    <a:pt x="321" y="13"/>
                    <a:pt x="319" y="17"/>
                    <a:pt x="315" y="22"/>
                  </a:cubicBezTo>
                  <a:close/>
                  <a:moveTo>
                    <a:pt x="234" y="50"/>
                  </a:moveTo>
                  <a:lnTo>
                    <a:pt x="223" y="64"/>
                  </a:lnTo>
                  <a:cubicBezTo>
                    <a:pt x="216" y="57"/>
                    <a:pt x="209" y="52"/>
                    <a:pt x="202" y="49"/>
                  </a:cubicBezTo>
                  <a:lnTo>
                    <a:pt x="212" y="36"/>
                  </a:lnTo>
                  <a:cubicBezTo>
                    <a:pt x="219" y="38"/>
                    <a:pt x="226" y="43"/>
                    <a:pt x="234" y="50"/>
                  </a:cubicBezTo>
                  <a:close/>
                  <a:moveTo>
                    <a:pt x="243" y="18"/>
                  </a:moveTo>
                  <a:lnTo>
                    <a:pt x="233" y="32"/>
                  </a:lnTo>
                  <a:cubicBezTo>
                    <a:pt x="227" y="26"/>
                    <a:pt x="220" y="21"/>
                    <a:pt x="211" y="18"/>
                  </a:cubicBezTo>
                  <a:lnTo>
                    <a:pt x="221" y="6"/>
                  </a:lnTo>
                  <a:cubicBezTo>
                    <a:pt x="230" y="9"/>
                    <a:pt x="237" y="13"/>
                    <a:pt x="243" y="18"/>
                  </a:cubicBezTo>
                  <a:close/>
                  <a:moveTo>
                    <a:pt x="301" y="96"/>
                  </a:moveTo>
                  <a:lnTo>
                    <a:pt x="301" y="83"/>
                  </a:lnTo>
                  <a:lnTo>
                    <a:pt x="272" y="83"/>
                  </a:lnTo>
                  <a:lnTo>
                    <a:pt x="272" y="96"/>
                  </a:lnTo>
                  <a:lnTo>
                    <a:pt x="301" y="96"/>
                  </a:lnTo>
                  <a:close/>
                  <a:moveTo>
                    <a:pt x="272" y="71"/>
                  </a:moveTo>
                  <a:lnTo>
                    <a:pt x="301" y="71"/>
                  </a:lnTo>
                  <a:lnTo>
                    <a:pt x="301" y="59"/>
                  </a:lnTo>
                  <a:lnTo>
                    <a:pt x="272" y="59"/>
                  </a:lnTo>
                  <a:lnTo>
                    <a:pt x="272" y="71"/>
                  </a:lnTo>
                  <a:close/>
                  <a:moveTo>
                    <a:pt x="301" y="47"/>
                  </a:moveTo>
                  <a:lnTo>
                    <a:pt x="301" y="34"/>
                  </a:lnTo>
                  <a:lnTo>
                    <a:pt x="272" y="34"/>
                  </a:lnTo>
                  <a:lnTo>
                    <a:pt x="272" y="47"/>
                  </a:lnTo>
                  <a:lnTo>
                    <a:pt x="301" y="47"/>
                  </a:lnTo>
                  <a:close/>
                  <a:moveTo>
                    <a:pt x="198" y="99"/>
                  </a:moveTo>
                  <a:cubicBezTo>
                    <a:pt x="211" y="92"/>
                    <a:pt x="224" y="81"/>
                    <a:pt x="237" y="67"/>
                  </a:cubicBezTo>
                  <a:lnTo>
                    <a:pt x="248" y="78"/>
                  </a:lnTo>
                  <a:cubicBezTo>
                    <a:pt x="235" y="93"/>
                    <a:pt x="223" y="104"/>
                    <a:pt x="212" y="111"/>
                  </a:cubicBezTo>
                  <a:cubicBezTo>
                    <a:pt x="213" y="114"/>
                    <a:pt x="212" y="116"/>
                    <a:pt x="210" y="115"/>
                  </a:cubicBezTo>
                  <a:lnTo>
                    <a:pt x="198" y="99"/>
                  </a:lnTo>
                  <a:close/>
                  <a:moveTo>
                    <a:pt x="423" y="54"/>
                  </a:moveTo>
                  <a:cubicBezTo>
                    <a:pt x="428" y="56"/>
                    <a:pt x="428" y="58"/>
                    <a:pt x="423" y="60"/>
                  </a:cubicBezTo>
                  <a:lnTo>
                    <a:pt x="423" y="174"/>
                  </a:lnTo>
                  <a:lnTo>
                    <a:pt x="408" y="174"/>
                  </a:lnTo>
                  <a:lnTo>
                    <a:pt x="408" y="84"/>
                  </a:lnTo>
                  <a:cubicBezTo>
                    <a:pt x="405" y="89"/>
                    <a:pt x="401" y="95"/>
                    <a:pt x="396" y="100"/>
                  </a:cubicBezTo>
                  <a:lnTo>
                    <a:pt x="386" y="84"/>
                  </a:lnTo>
                  <a:cubicBezTo>
                    <a:pt x="404" y="62"/>
                    <a:pt x="415" y="35"/>
                    <a:pt x="418" y="1"/>
                  </a:cubicBezTo>
                  <a:lnTo>
                    <a:pt x="435" y="6"/>
                  </a:lnTo>
                  <a:cubicBezTo>
                    <a:pt x="438" y="7"/>
                    <a:pt x="438" y="8"/>
                    <a:pt x="434" y="9"/>
                  </a:cubicBezTo>
                  <a:cubicBezTo>
                    <a:pt x="431" y="26"/>
                    <a:pt x="428" y="41"/>
                    <a:pt x="423" y="54"/>
                  </a:cubicBezTo>
                  <a:close/>
                  <a:moveTo>
                    <a:pt x="437" y="155"/>
                  </a:moveTo>
                  <a:lnTo>
                    <a:pt x="425" y="143"/>
                  </a:lnTo>
                  <a:cubicBezTo>
                    <a:pt x="437" y="125"/>
                    <a:pt x="444" y="108"/>
                    <a:pt x="444" y="91"/>
                  </a:cubicBezTo>
                  <a:lnTo>
                    <a:pt x="444" y="37"/>
                  </a:lnTo>
                  <a:lnTo>
                    <a:pt x="547" y="37"/>
                  </a:lnTo>
                  <a:lnTo>
                    <a:pt x="547" y="77"/>
                  </a:lnTo>
                  <a:lnTo>
                    <a:pt x="459" y="77"/>
                  </a:lnTo>
                  <a:lnTo>
                    <a:pt x="459" y="90"/>
                  </a:lnTo>
                  <a:lnTo>
                    <a:pt x="551" y="90"/>
                  </a:lnTo>
                  <a:lnTo>
                    <a:pt x="551" y="162"/>
                  </a:lnTo>
                  <a:cubicBezTo>
                    <a:pt x="551" y="169"/>
                    <a:pt x="548" y="172"/>
                    <a:pt x="543" y="172"/>
                  </a:cubicBezTo>
                  <a:lnTo>
                    <a:pt x="533" y="172"/>
                  </a:lnTo>
                  <a:lnTo>
                    <a:pt x="530" y="160"/>
                  </a:lnTo>
                  <a:lnTo>
                    <a:pt x="536" y="160"/>
                  </a:lnTo>
                  <a:cubicBezTo>
                    <a:pt x="537" y="160"/>
                    <a:pt x="538" y="159"/>
                    <a:pt x="538" y="158"/>
                  </a:cubicBezTo>
                  <a:lnTo>
                    <a:pt x="538" y="134"/>
                  </a:lnTo>
                  <a:lnTo>
                    <a:pt x="522" y="134"/>
                  </a:lnTo>
                  <a:lnTo>
                    <a:pt x="522" y="169"/>
                  </a:lnTo>
                  <a:lnTo>
                    <a:pt x="510" y="169"/>
                  </a:lnTo>
                  <a:lnTo>
                    <a:pt x="510" y="134"/>
                  </a:lnTo>
                  <a:lnTo>
                    <a:pt x="497" y="134"/>
                  </a:lnTo>
                  <a:lnTo>
                    <a:pt x="497" y="169"/>
                  </a:lnTo>
                  <a:lnTo>
                    <a:pt x="484" y="169"/>
                  </a:lnTo>
                  <a:lnTo>
                    <a:pt x="484" y="134"/>
                  </a:lnTo>
                  <a:lnTo>
                    <a:pt x="471" y="134"/>
                  </a:lnTo>
                  <a:lnTo>
                    <a:pt x="471" y="174"/>
                  </a:lnTo>
                  <a:lnTo>
                    <a:pt x="459" y="174"/>
                  </a:lnTo>
                  <a:lnTo>
                    <a:pt x="459" y="101"/>
                  </a:lnTo>
                  <a:cubicBezTo>
                    <a:pt x="455" y="123"/>
                    <a:pt x="447" y="141"/>
                    <a:pt x="437" y="155"/>
                  </a:cubicBezTo>
                  <a:close/>
                  <a:moveTo>
                    <a:pt x="471" y="102"/>
                  </a:moveTo>
                  <a:lnTo>
                    <a:pt x="471" y="122"/>
                  </a:lnTo>
                  <a:lnTo>
                    <a:pt x="484" y="122"/>
                  </a:lnTo>
                  <a:lnTo>
                    <a:pt x="484" y="102"/>
                  </a:lnTo>
                  <a:lnTo>
                    <a:pt x="471" y="102"/>
                  </a:lnTo>
                  <a:close/>
                  <a:moveTo>
                    <a:pt x="497" y="122"/>
                  </a:moveTo>
                  <a:lnTo>
                    <a:pt x="510" y="122"/>
                  </a:lnTo>
                  <a:lnTo>
                    <a:pt x="510" y="102"/>
                  </a:lnTo>
                  <a:lnTo>
                    <a:pt x="497" y="102"/>
                  </a:lnTo>
                  <a:lnTo>
                    <a:pt x="497" y="122"/>
                  </a:lnTo>
                  <a:close/>
                  <a:moveTo>
                    <a:pt x="522" y="102"/>
                  </a:moveTo>
                  <a:lnTo>
                    <a:pt x="522" y="122"/>
                  </a:lnTo>
                  <a:lnTo>
                    <a:pt x="538" y="122"/>
                  </a:lnTo>
                  <a:lnTo>
                    <a:pt x="538" y="102"/>
                  </a:lnTo>
                  <a:lnTo>
                    <a:pt x="522" y="102"/>
                  </a:lnTo>
                  <a:close/>
                  <a:moveTo>
                    <a:pt x="532" y="65"/>
                  </a:moveTo>
                  <a:lnTo>
                    <a:pt x="532" y="49"/>
                  </a:lnTo>
                  <a:lnTo>
                    <a:pt x="459" y="49"/>
                  </a:lnTo>
                  <a:lnTo>
                    <a:pt x="459" y="65"/>
                  </a:lnTo>
                  <a:lnTo>
                    <a:pt x="532" y="65"/>
                  </a:lnTo>
                  <a:close/>
                  <a:moveTo>
                    <a:pt x="442" y="9"/>
                  </a:moveTo>
                  <a:lnTo>
                    <a:pt x="556" y="9"/>
                  </a:lnTo>
                  <a:lnTo>
                    <a:pt x="556" y="23"/>
                  </a:lnTo>
                  <a:lnTo>
                    <a:pt x="442" y="23"/>
                  </a:lnTo>
                  <a:lnTo>
                    <a:pt x="442" y="9"/>
                  </a:lnTo>
                  <a:close/>
                  <a:moveTo>
                    <a:pt x="582" y="153"/>
                  </a:moveTo>
                  <a:cubicBezTo>
                    <a:pt x="604" y="138"/>
                    <a:pt x="618" y="119"/>
                    <a:pt x="625" y="97"/>
                  </a:cubicBezTo>
                  <a:lnTo>
                    <a:pt x="582" y="97"/>
                  </a:lnTo>
                  <a:lnTo>
                    <a:pt x="582" y="83"/>
                  </a:lnTo>
                  <a:lnTo>
                    <a:pt x="658" y="83"/>
                  </a:lnTo>
                  <a:lnTo>
                    <a:pt x="658" y="66"/>
                  </a:lnTo>
                  <a:lnTo>
                    <a:pt x="604" y="66"/>
                  </a:lnTo>
                  <a:lnTo>
                    <a:pt x="604" y="52"/>
                  </a:lnTo>
                  <a:lnTo>
                    <a:pt x="658" y="52"/>
                  </a:lnTo>
                  <a:lnTo>
                    <a:pt x="658" y="39"/>
                  </a:lnTo>
                  <a:lnTo>
                    <a:pt x="592" y="39"/>
                  </a:lnTo>
                  <a:lnTo>
                    <a:pt x="592" y="24"/>
                  </a:lnTo>
                  <a:lnTo>
                    <a:pt x="632" y="24"/>
                  </a:lnTo>
                  <a:cubicBezTo>
                    <a:pt x="629" y="20"/>
                    <a:pt x="625" y="16"/>
                    <a:pt x="618" y="11"/>
                  </a:cubicBezTo>
                  <a:lnTo>
                    <a:pt x="630" y="3"/>
                  </a:lnTo>
                  <a:cubicBezTo>
                    <a:pt x="639" y="10"/>
                    <a:pt x="646" y="17"/>
                    <a:pt x="651" y="24"/>
                  </a:cubicBezTo>
                  <a:lnTo>
                    <a:pt x="681" y="24"/>
                  </a:lnTo>
                  <a:lnTo>
                    <a:pt x="695" y="0"/>
                  </a:lnTo>
                  <a:lnTo>
                    <a:pt x="709" y="6"/>
                  </a:lnTo>
                  <a:cubicBezTo>
                    <a:pt x="712" y="7"/>
                    <a:pt x="712" y="8"/>
                    <a:pt x="708" y="9"/>
                  </a:cubicBezTo>
                  <a:lnTo>
                    <a:pt x="697" y="24"/>
                  </a:lnTo>
                  <a:lnTo>
                    <a:pt x="739" y="24"/>
                  </a:lnTo>
                  <a:lnTo>
                    <a:pt x="739" y="39"/>
                  </a:lnTo>
                  <a:lnTo>
                    <a:pt x="673" y="39"/>
                  </a:lnTo>
                  <a:lnTo>
                    <a:pt x="673" y="52"/>
                  </a:lnTo>
                  <a:lnTo>
                    <a:pt x="728" y="52"/>
                  </a:lnTo>
                  <a:lnTo>
                    <a:pt x="728" y="66"/>
                  </a:lnTo>
                  <a:lnTo>
                    <a:pt x="673" y="66"/>
                  </a:lnTo>
                  <a:lnTo>
                    <a:pt x="673" y="83"/>
                  </a:lnTo>
                  <a:lnTo>
                    <a:pt x="750" y="83"/>
                  </a:lnTo>
                  <a:lnTo>
                    <a:pt x="750" y="97"/>
                  </a:lnTo>
                  <a:lnTo>
                    <a:pt x="642" y="97"/>
                  </a:lnTo>
                  <a:cubicBezTo>
                    <a:pt x="641" y="103"/>
                    <a:pt x="639" y="108"/>
                    <a:pt x="637" y="111"/>
                  </a:cubicBezTo>
                  <a:lnTo>
                    <a:pt x="728" y="111"/>
                  </a:lnTo>
                  <a:lnTo>
                    <a:pt x="728" y="126"/>
                  </a:lnTo>
                  <a:lnTo>
                    <a:pt x="686" y="126"/>
                  </a:lnTo>
                  <a:lnTo>
                    <a:pt x="686" y="153"/>
                  </a:lnTo>
                  <a:lnTo>
                    <a:pt x="747" y="153"/>
                  </a:lnTo>
                  <a:lnTo>
                    <a:pt x="747" y="167"/>
                  </a:lnTo>
                  <a:lnTo>
                    <a:pt x="615" y="167"/>
                  </a:lnTo>
                  <a:lnTo>
                    <a:pt x="615" y="153"/>
                  </a:lnTo>
                  <a:lnTo>
                    <a:pt x="671" y="153"/>
                  </a:lnTo>
                  <a:lnTo>
                    <a:pt x="671" y="126"/>
                  </a:lnTo>
                  <a:lnTo>
                    <a:pt x="631" y="126"/>
                  </a:lnTo>
                  <a:cubicBezTo>
                    <a:pt x="622" y="141"/>
                    <a:pt x="610" y="155"/>
                    <a:pt x="594" y="167"/>
                  </a:cubicBezTo>
                  <a:lnTo>
                    <a:pt x="582"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4" name="Line 509"/>
            <p:cNvCxnSpPr/>
            <p:nvPr/>
          </p:nvCxnSpPr>
          <p:spPr bwMode="auto">
            <a:xfrm>
              <a:off x="2082800"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5" name="Line 510"/>
            <p:cNvCxnSpPr/>
            <p:nvPr/>
          </p:nvCxnSpPr>
          <p:spPr bwMode="auto">
            <a:xfrm>
              <a:off x="2774950" y="354330"/>
              <a:ext cx="0" cy="28892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36" name="Line 511"/>
            <p:cNvCxnSpPr/>
            <p:nvPr/>
          </p:nvCxnSpPr>
          <p:spPr bwMode="auto">
            <a:xfrm>
              <a:off x="2082800" y="354330"/>
              <a:ext cx="692150"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37" name="Freeform 512"/>
            <p:cNvSpPr>
              <a:spLocks noEditPoints="1"/>
            </p:cNvSpPr>
            <p:nvPr/>
          </p:nvSpPr>
          <p:spPr bwMode="auto">
            <a:xfrm>
              <a:off x="2169160" y="427990"/>
              <a:ext cx="508000" cy="78740"/>
            </a:xfrm>
            <a:custGeom>
              <a:avLst/>
              <a:gdLst>
                <a:gd name="T0" fmla="*/ 125 w 1128"/>
                <a:gd name="T1" fmla="*/ 87 h 174"/>
                <a:gd name="T2" fmla="*/ 74 w 1128"/>
                <a:gd name="T3" fmla="*/ 94 h 174"/>
                <a:gd name="T4" fmla="*/ 153 w 1128"/>
                <a:gd name="T5" fmla="*/ 27 h 174"/>
                <a:gd name="T6" fmla="*/ 89 w 1128"/>
                <a:gd name="T7" fmla="*/ 108 h 174"/>
                <a:gd name="T8" fmla="*/ 53 w 1128"/>
                <a:gd name="T9" fmla="*/ 77 h 174"/>
                <a:gd name="T10" fmla="*/ 201 w 1128"/>
                <a:gd name="T11" fmla="*/ 143 h 174"/>
                <a:gd name="T12" fmla="*/ 194 w 1128"/>
                <a:gd name="T13" fmla="*/ 64 h 174"/>
                <a:gd name="T14" fmla="*/ 228 w 1128"/>
                <a:gd name="T15" fmla="*/ 13 h 174"/>
                <a:gd name="T16" fmla="*/ 228 w 1128"/>
                <a:gd name="T17" fmla="*/ 119 h 174"/>
                <a:gd name="T18" fmla="*/ 300 w 1128"/>
                <a:gd name="T19" fmla="*/ 154 h 174"/>
                <a:gd name="T20" fmla="*/ 277 w 1128"/>
                <a:gd name="T21" fmla="*/ 50 h 174"/>
                <a:gd name="T22" fmla="*/ 291 w 1128"/>
                <a:gd name="T23" fmla="*/ 14 h 174"/>
                <a:gd name="T24" fmla="*/ 319 w 1128"/>
                <a:gd name="T25" fmla="*/ 171 h 174"/>
                <a:gd name="T26" fmla="*/ 300 w 1128"/>
                <a:gd name="T27" fmla="*/ 104 h 174"/>
                <a:gd name="T28" fmla="*/ 321 w 1128"/>
                <a:gd name="T29" fmla="*/ 122 h 174"/>
                <a:gd name="T30" fmla="*/ 399 w 1128"/>
                <a:gd name="T31" fmla="*/ 172 h 174"/>
                <a:gd name="T32" fmla="*/ 425 w 1128"/>
                <a:gd name="T33" fmla="*/ 4 h 174"/>
                <a:gd name="T34" fmla="*/ 533 w 1128"/>
                <a:gd name="T35" fmla="*/ 50 h 174"/>
                <a:gd name="T36" fmla="*/ 481 w 1128"/>
                <a:gd name="T37" fmla="*/ 36 h 174"/>
                <a:gd name="T38" fmla="*/ 495 w 1128"/>
                <a:gd name="T39" fmla="*/ 0 h 174"/>
                <a:gd name="T40" fmla="*/ 496 w 1128"/>
                <a:gd name="T41" fmla="*/ 36 h 174"/>
                <a:gd name="T42" fmla="*/ 476 w 1128"/>
                <a:gd name="T43" fmla="*/ 62 h 174"/>
                <a:gd name="T44" fmla="*/ 476 w 1128"/>
                <a:gd name="T45" fmla="*/ 87 h 174"/>
                <a:gd name="T46" fmla="*/ 476 w 1128"/>
                <a:gd name="T47" fmla="*/ 112 h 174"/>
                <a:gd name="T48" fmla="*/ 447 w 1128"/>
                <a:gd name="T49" fmla="*/ 151 h 174"/>
                <a:gd name="T50" fmla="*/ 432 w 1128"/>
                <a:gd name="T51" fmla="*/ 172 h 174"/>
                <a:gd name="T52" fmla="*/ 600 w 1128"/>
                <a:gd name="T53" fmla="*/ 45 h 174"/>
                <a:gd name="T54" fmla="*/ 677 w 1128"/>
                <a:gd name="T55" fmla="*/ 163 h 174"/>
                <a:gd name="T56" fmla="*/ 651 w 1128"/>
                <a:gd name="T57" fmla="*/ 36 h 174"/>
                <a:gd name="T58" fmla="*/ 594 w 1128"/>
                <a:gd name="T59" fmla="*/ 103 h 174"/>
                <a:gd name="T60" fmla="*/ 614 w 1128"/>
                <a:gd name="T61" fmla="*/ 55 h 174"/>
                <a:gd name="T62" fmla="*/ 847 w 1128"/>
                <a:gd name="T63" fmla="*/ 130 h 174"/>
                <a:gd name="T64" fmla="*/ 870 w 1128"/>
                <a:gd name="T65" fmla="*/ 157 h 174"/>
                <a:gd name="T66" fmla="*/ 935 w 1128"/>
                <a:gd name="T67" fmla="*/ 111 h 174"/>
                <a:gd name="T68" fmla="*/ 903 w 1128"/>
                <a:gd name="T69" fmla="*/ 131 h 174"/>
                <a:gd name="T70" fmla="*/ 789 w 1128"/>
                <a:gd name="T71" fmla="*/ 56 h 174"/>
                <a:gd name="T72" fmla="*/ 804 w 1128"/>
                <a:gd name="T73" fmla="*/ 3 h 174"/>
                <a:gd name="T74" fmla="*/ 804 w 1128"/>
                <a:gd name="T75" fmla="*/ 56 h 174"/>
                <a:gd name="T76" fmla="*/ 804 w 1128"/>
                <a:gd name="T77" fmla="*/ 174 h 174"/>
                <a:gd name="T78" fmla="*/ 789 w 1128"/>
                <a:gd name="T79" fmla="*/ 56 h 174"/>
                <a:gd name="T80" fmla="*/ 921 w 1128"/>
                <a:gd name="T81" fmla="*/ 102 h 174"/>
                <a:gd name="T82" fmla="*/ 858 w 1128"/>
                <a:gd name="T83" fmla="*/ 65 h 174"/>
                <a:gd name="T84" fmla="*/ 886 w 1128"/>
                <a:gd name="T85" fmla="*/ 65 h 174"/>
                <a:gd name="T86" fmla="*/ 899 w 1128"/>
                <a:gd name="T87" fmla="*/ 65 h 174"/>
                <a:gd name="T88" fmla="*/ 858 w 1128"/>
                <a:gd name="T89" fmla="*/ 33 h 174"/>
                <a:gd name="T90" fmla="*/ 931 w 1128"/>
                <a:gd name="T91" fmla="*/ 23 h 174"/>
                <a:gd name="T92" fmla="*/ 886 w 1128"/>
                <a:gd name="T93" fmla="*/ 33 h 174"/>
                <a:gd name="T94" fmla="*/ 1116 w 1128"/>
                <a:gd name="T95" fmla="*/ 22 h 174"/>
                <a:gd name="T96" fmla="*/ 1110 w 1128"/>
                <a:gd name="T97" fmla="*/ 59 h 174"/>
                <a:gd name="T98" fmla="*/ 1073 w 1128"/>
                <a:gd name="T99" fmla="*/ 83 h 174"/>
                <a:gd name="T100" fmla="*/ 1049 w 1128"/>
                <a:gd name="T101" fmla="*/ 125 h 174"/>
                <a:gd name="T102" fmla="*/ 1034 w 1128"/>
                <a:gd name="T103" fmla="*/ 174 h 174"/>
                <a:gd name="T104" fmla="*/ 1034 w 1128"/>
                <a:gd name="T105" fmla="*/ 108 h 174"/>
                <a:gd name="T106" fmla="*/ 998 w 1128"/>
                <a:gd name="T107" fmla="*/ 49 h 174"/>
                <a:gd name="T108" fmla="*/ 1061 w 1128"/>
                <a:gd name="T109" fmla="*/ 22 h 174"/>
                <a:gd name="T110" fmla="*/ 993 w 1128"/>
                <a:gd name="T111" fmla="*/ 50 h 174"/>
                <a:gd name="T112" fmla="*/ 1002 w 1128"/>
                <a:gd name="T113" fmla="*/ 18 h 174"/>
                <a:gd name="T114" fmla="*/ 1060 w 1128"/>
                <a:gd name="T115" fmla="*/ 96 h 174"/>
                <a:gd name="T116" fmla="*/ 1031 w 1128"/>
                <a:gd name="T117" fmla="*/ 71 h 174"/>
                <a:gd name="T118" fmla="*/ 1060 w 1128"/>
                <a:gd name="T119" fmla="*/ 47 h 174"/>
                <a:gd name="T120" fmla="*/ 957 w 1128"/>
                <a:gd name="T121" fmla="*/ 99 h 174"/>
                <a:gd name="T122" fmla="*/ 957 w 1128"/>
                <a:gd name="T123"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8" h="174">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859" y="141"/>
                  </a:moveTo>
                  <a:cubicBezTo>
                    <a:pt x="861" y="143"/>
                    <a:pt x="860" y="144"/>
                    <a:pt x="856" y="144"/>
                  </a:cubicBezTo>
                  <a:cubicBezTo>
                    <a:pt x="846" y="154"/>
                    <a:pt x="836" y="162"/>
                    <a:pt x="825" y="168"/>
                  </a:cubicBezTo>
                  <a:lnTo>
                    <a:pt x="816" y="155"/>
                  </a:lnTo>
                  <a:cubicBezTo>
                    <a:pt x="829" y="148"/>
                    <a:pt x="839" y="140"/>
                    <a:pt x="847" y="130"/>
                  </a:cubicBezTo>
                  <a:lnTo>
                    <a:pt x="859" y="141"/>
                  </a:lnTo>
                  <a:close/>
                  <a:moveTo>
                    <a:pt x="876" y="171"/>
                  </a:moveTo>
                  <a:lnTo>
                    <a:pt x="866" y="171"/>
                  </a:lnTo>
                  <a:lnTo>
                    <a:pt x="862" y="157"/>
                  </a:lnTo>
                  <a:lnTo>
                    <a:pt x="870" y="157"/>
                  </a:lnTo>
                  <a:cubicBezTo>
                    <a:pt x="872" y="157"/>
                    <a:pt x="873" y="156"/>
                    <a:pt x="873" y="154"/>
                  </a:cubicBezTo>
                  <a:lnTo>
                    <a:pt x="873" y="126"/>
                  </a:lnTo>
                  <a:lnTo>
                    <a:pt x="822" y="126"/>
                  </a:lnTo>
                  <a:lnTo>
                    <a:pt x="822" y="111"/>
                  </a:lnTo>
                  <a:lnTo>
                    <a:pt x="935" y="111"/>
                  </a:lnTo>
                  <a:lnTo>
                    <a:pt x="935" y="126"/>
                  </a:lnTo>
                  <a:lnTo>
                    <a:pt x="888" y="126"/>
                  </a:lnTo>
                  <a:lnTo>
                    <a:pt x="888" y="159"/>
                  </a:lnTo>
                  <a:cubicBezTo>
                    <a:pt x="888" y="167"/>
                    <a:pt x="884" y="171"/>
                    <a:pt x="876" y="171"/>
                  </a:cubicBezTo>
                  <a:close/>
                  <a:moveTo>
                    <a:pt x="903" y="131"/>
                  </a:moveTo>
                  <a:cubicBezTo>
                    <a:pt x="914" y="140"/>
                    <a:pt x="924" y="147"/>
                    <a:pt x="934" y="152"/>
                  </a:cubicBezTo>
                  <a:lnTo>
                    <a:pt x="926" y="165"/>
                  </a:lnTo>
                  <a:cubicBezTo>
                    <a:pt x="916" y="161"/>
                    <a:pt x="905" y="153"/>
                    <a:pt x="893" y="141"/>
                  </a:cubicBezTo>
                  <a:lnTo>
                    <a:pt x="903" y="131"/>
                  </a:lnTo>
                  <a:close/>
                  <a:moveTo>
                    <a:pt x="789" y="56"/>
                  </a:moveTo>
                  <a:lnTo>
                    <a:pt x="765" y="56"/>
                  </a:lnTo>
                  <a:lnTo>
                    <a:pt x="765" y="42"/>
                  </a:lnTo>
                  <a:lnTo>
                    <a:pt x="789" y="42"/>
                  </a:lnTo>
                  <a:lnTo>
                    <a:pt x="789" y="3"/>
                  </a:lnTo>
                  <a:lnTo>
                    <a:pt x="804" y="3"/>
                  </a:lnTo>
                  <a:cubicBezTo>
                    <a:pt x="808" y="3"/>
                    <a:pt x="808" y="5"/>
                    <a:pt x="804" y="7"/>
                  </a:cubicBezTo>
                  <a:lnTo>
                    <a:pt x="804" y="42"/>
                  </a:lnTo>
                  <a:lnTo>
                    <a:pt x="825" y="42"/>
                  </a:lnTo>
                  <a:lnTo>
                    <a:pt x="825" y="56"/>
                  </a:lnTo>
                  <a:lnTo>
                    <a:pt x="804" y="56"/>
                  </a:lnTo>
                  <a:lnTo>
                    <a:pt x="804" y="75"/>
                  </a:lnTo>
                  <a:cubicBezTo>
                    <a:pt x="812" y="79"/>
                    <a:pt x="819" y="84"/>
                    <a:pt x="826" y="92"/>
                  </a:cubicBezTo>
                  <a:lnTo>
                    <a:pt x="818" y="106"/>
                  </a:lnTo>
                  <a:cubicBezTo>
                    <a:pt x="813" y="101"/>
                    <a:pt x="809" y="97"/>
                    <a:pt x="804" y="93"/>
                  </a:cubicBezTo>
                  <a:lnTo>
                    <a:pt x="804" y="174"/>
                  </a:lnTo>
                  <a:lnTo>
                    <a:pt x="789" y="174"/>
                  </a:lnTo>
                  <a:lnTo>
                    <a:pt x="789" y="99"/>
                  </a:lnTo>
                  <a:cubicBezTo>
                    <a:pt x="785" y="110"/>
                    <a:pt x="778" y="121"/>
                    <a:pt x="768" y="130"/>
                  </a:cubicBezTo>
                  <a:lnTo>
                    <a:pt x="759" y="117"/>
                  </a:lnTo>
                  <a:cubicBezTo>
                    <a:pt x="777" y="96"/>
                    <a:pt x="787" y="76"/>
                    <a:pt x="789" y="56"/>
                  </a:cubicBezTo>
                  <a:close/>
                  <a:moveTo>
                    <a:pt x="921" y="102"/>
                  </a:moveTo>
                  <a:lnTo>
                    <a:pt x="836" y="102"/>
                  </a:lnTo>
                  <a:lnTo>
                    <a:pt x="836" y="87"/>
                  </a:lnTo>
                  <a:lnTo>
                    <a:pt x="921" y="87"/>
                  </a:lnTo>
                  <a:lnTo>
                    <a:pt x="921" y="102"/>
                  </a:lnTo>
                  <a:close/>
                  <a:moveTo>
                    <a:pt x="858" y="65"/>
                  </a:moveTo>
                  <a:lnTo>
                    <a:pt x="858" y="45"/>
                  </a:lnTo>
                  <a:lnTo>
                    <a:pt x="843" y="45"/>
                  </a:lnTo>
                  <a:lnTo>
                    <a:pt x="843" y="65"/>
                  </a:lnTo>
                  <a:lnTo>
                    <a:pt x="858" y="65"/>
                  </a:lnTo>
                  <a:close/>
                  <a:moveTo>
                    <a:pt x="886" y="65"/>
                  </a:moveTo>
                  <a:lnTo>
                    <a:pt x="886" y="45"/>
                  </a:lnTo>
                  <a:lnTo>
                    <a:pt x="871" y="45"/>
                  </a:lnTo>
                  <a:lnTo>
                    <a:pt x="871" y="65"/>
                  </a:lnTo>
                  <a:lnTo>
                    <a:pt x="886" y="65"/>
                  </a:lnTo>
                  <a:close/>
                  <a:moveTo>
                    <a:pt x="899" y="65"/>
                  </a:moveTo>
                  <a:lnTo>
                    <a:pt x="914" y="65"/>
                  </a:lnTo>
                  <a:lnTo>
                    <a:pt x="914" y="45"/>
                  </a:lnTo>
                  <a:lnTo>
                    <a:pt x="899" y="45"/>
                  </a:lnTo>
                  <a:lnTo>
                    <a:pt x="899" y="65"/>
                  </a:lnTo>
                  <a:close/>
                  <a:moveTo>
                    <a:pt x="927" y="33"/>
                  </a:moveTo>
                  <a:lnTo>
                    <a:pt x="927" y="77"/>
                  </a:lnTo>
                  <a:lnTo>
                    <a:pt x="831" y="77"/>
                  </a:lnTo>
                  <a:lnTo>
                    <a:pt x="831" y="33"/>
                  </a:lnTo>
                  <a:lnTo>
                    <a:pt x="858" y="33"/>
                  </a:lnTo>
                  <a:lnTo>
                    <a:pt x="858" y="23"/>
                  </a:lnTo>
                  <a:lnTo>
                    <a:pt x="826" y="23"/>
                  </a:lnTo>
                  <a:lnTo>
                    <a:pt x="826" y="9"/>
                  </a:lnTo>
                  <a:lnTo>
                    <a:pt x="931" y="9"/>
                  </a:lnTo>
                  <a:lnTo>
                    <a:pt x="931" y="23"/>
                  </a:lnTo>
                  <a:lnTo>
                    <a:pt x="899" y="23"/>
                  </a:lnTo>
                  <a:lnTo>
                    <a:pt x="899" y="33"/>
                  </a:lnTo>
                  <a:lnTo>
                    <a:pt x="927" y="33"/>
                  </a:lnTo>
                  <a:close/>
                  <a:moveTo>
                    <a:pt x="871" y="33"/>
                  </a:moveTo>
                  <a:lnTo>
                    <a:pt x="886" y="33"/>
                  </a:lnTo>
                  <a:lnTo>
                    <a:pt x="886" y="23"/>
                  </a:lnTo>
                  <a:lnTo>
                    <a:pt x="871" y="23"/>
                  </a:lnTo>
                  <a:lnTo>
                    <a:pt x="871" y="33"/>
                  </a:lnTo>
                  <a:close/>
                  <a:moveTo>
                    <a:pt x="1074" y="22"/>
                  </a:moveTo>
                  <a:lnTo>
                    <a:pt x="1116" y="22"/>
                  </a:lnTo>
                  <a:lnTo>
                    <a:pt x="1116" y="34"/>
                  </a:lnTo>
                  <a:lnTo>
                    <a:pt x="1073" y="34"/>
                  </a:lnTo>
                  <a:lnTo>
                    <a:pt x="1073" y="47"/>
                  </a:lnTo>
                  <a:lnTo>
                    <a:pt x="1110" y="47"/>
                  </a:lnTo>
                  <a:lnTo>
                    <a:pt x="1110" y="59"/>
                  </a:lnTo>
                  <a:lnTo>
                    <a:pt x="1073" y="59"/>
                  </a:lnTo>
                  <a:lnTo>
                    <a:pt x="1073" y="71"/>
                  </a:lnTo>
                  <a:lnTo>
                    <a:pt x="1110" y="71"/>
                  </a:lnTo>
                  <a:lnTo>
                    <a:pt x="1110" y="83"/>
                  </a:lnTo>
                  <a:lnTo>
                    <a:pt x="1073" y="83"/>
                  </a:lnTo>
                  <a:lnTo>
                    <a:pt x="1073" y="96"/>
                  </a:lnTo>
                  <a:lnTo>
                    <a:pt x="1120" y="96"/>
                  </a:lnTo>
                  <a:lnTo>
                    <a:pt x="1120" y="108"/>
                  </a:lnTo>
                  <a:lnTo>
                    <a:pt x="1049" y="108"/>
                  </a:lnTo>
                  <a:lnTo>
                    <a:pt x="1049" y="125"/>
                  </a:lnTo>
                  <a:lnTo>
                    <a:pt x="1128" y="125"/>
                  </a:lnTo>
                  <a:lnTo>
                    <a:pt x="1128" y="139"/>
                  </a:lnTo>
                  <a:lnTo>
                    <a:pt x="1049" y="139"/>
                  </a:lnTo>
                  <a:lnTo>
                    <a:pt x="1049" y="174"/>
                  </a:lnTo>
                  <a:lnTo>
                    <a:pt x="1034" y="174"/>
                  </a:lnTo>
                  <a:lnTo>
                    <a:pt x="1034" y="139"/>
                  </a:lnTo>
                  <a:lnTo>
                    <a:pt x="956" y="139"/>
                  </a:lnTo>
                  <a:lnTo>
                    <a:pt x="956" y="125"/>
                  </a:lnTo>
                  <a:lnTo>
                    <a:pt x="1034" y="125"/>
                  </a:lnTo>
                  <a:lnTo>
                    <a:pt x="1034" y="108"/>
                  </a:lnTo>
                  <a:lnTo>
                    <a:pt x="1026" y="108"/>
                  </a:lnTo>
                  <a:lnTo>
                    <a:pt x="1018" y="108"/>
                  </a:lnTo>
                  <a:lnTo>
                    <a:pt x="1018" y="50"/>
                  </a:lnTo>
                  <a:cubicBezTo>
                    <a:pt x="1015" y="54"/>
                    <a:pt x="1011" y="58"/>
                    <a:pt x="1006" y="63"/>
                  </a:cubicBezTo>
                  <a:lnTo>
                    <a:pt x="998" y="49"/>
                  </a:lnTo>
                  <a:cubicBezTo>
                    <a:pt x="1013" y="38"/>
                    <a:pt x="1024" y="22"/>
                    <a:pt x="1031" y="3"/>
                  </a:cubicBezTo>
                  <a:lnTo>
                    <a:pt x="1044" y="7"/>
                  </a:lnTo>
                  <a:cubicBezTo>
                    <a:pt x="1046" y="9"/>
                    <a:pt x="1046" y="10"/>
                    <a:pt x="1042" y="11"/>
                  </a:cubicBezTo>
                  <a:cubicBezTo>
                    <a:pt x="1041" y="15"/>
                    <a:pt x="1039" y="19"/>
                    <a:pt x="1036" y="22"/>
                  </a:cubicBezTo>
                  <a:lnTo>
                    <a:pt x="1061" y="22"/>
                  </a:lnTo>
                  <a:cubicBezTo>
                    <a:pt x="1065" y="15"/>
                    <a:pt x="1068" y="9"/>
                    <a:pt x="1071" y="3"/>
                  </a:cubicBezTo>
                  <a:lnTo>
                    <a:pt x="1084" y="7"/>
                  </a:lnTo>
                  <a:cubicBezTo>
                    <a:pt x="1086" y="9"/>
                    <a:pt x="1085" y="10"/>
                    <a:pt x="1082" y="11"/>
                  </a:cubicBezTo>
                  <a:cubicBezTo>
                    <a:pt x="1080" y="13"/>
                    <a:pt x="1078" y="17"/>
                    <a:pt x="1074" y="22"/>
                  </a:cubicBezTo>
                  <a:close/>
                  <a:moveTo>
                    <a:pt x="993" y="50"/>
                  </a:moveTo>
                  <a:lnTo>
                    <a:pt x="982" y="64"/>
                  </a:lnTo>
                  <a:cubicBezTo>
                    <a:pt x="975" y="57"/>
                    <a:pt x="968" y="52"/>
                    <a:pt x="961" y="49"/>
                  </a:cubicBezTo>
                  <a:lnTo>
                    <a:pt x="971" y="36"/>
                  </a:lnTo>
                  <a:cubicBezTo>
                    <a:pt x="978" y="38"/>
                    <a:pt x="985" y="43"/>
                    <a:pt x="993" y="50"/>
                  </a:cubicBezTo>
                  <a:close/>
                  <a:moveTo>
                    <a:pt x="1002" y="18"/>
                  </a:moveTo>
                  <a:lnTo>
                    <a:pt x="992" y="32"/>
                  </a:lnTo>
                  <a:cubicBezTo>
                    <a:pt x="986" y="26"/>
                    <a:pt x="979" y="21"/>
                    <a:pt x="970" y="18"/>
                  </a:cubicBezTo>
                  <a:lnTo>
                    <a:pt x="980" y="6"/>
                  </a:lnTo>
                  <a:cubicBezTo>
                    <a:pt x="989" y="9"/>
                    <a:pt x="996" y="13"/>
                    <a:pt x="1002" y="18"/>
                  </a:cubicBezTo>
                  <a:close/>
                  <a:moveTo>
                    <a:pt x="1060" y="96"/>
                  </a:moveTo>
                  <a:lnTo>
                    <a:pt x="1060" y="83"/>
                  </a:lnTo>
                  <a:lnTo>
                    <a:pt x="1031" y="83"/>
                  </a:lnTo>
                  <a:lnTo>
                    <a:pt x="1031" y="96"/>
                  </a:lnTo>
                  <a:lnTo>
                    <a:pt x="1060" y="96"/>
                  </a:lnTo>
                  <a:close/>
                  <a:moveTo>
                    <a:pt x="1031" y="71"/>
                  </a:moveTo>
                  <a:lnTo>
                    <a:pt x="1060" y="71"/>
                  </a:lnTo>
                  <a:lnTo>
                    <a:pt x="1060" y="59"/>
                  </a:lnTo>
                  <a:lnTo>
                    <a:pt x="1031" y="59"/>
                  </a:lnTo>
                  <a:lnTo>
                    <a:pt x="1031" y="71"/>
                  </a:lnTo>
                  <a:close/>
                  <a:moveTo>
                    <a:pt x="1060" y="47"/>
                  </a:moveTo>
                  <a:lnTo>
                    <a:pt x="1060" y="34"/>
                  </a:lnTo>
                  <a:lnTo>
                    <a:pt x="1031" y="34"/>
                  </a:lnTo>
                  <a:lnTo>
                    <a:pt x="1031" y="47"/>
                  </a:lnTo>
                  <a:lnTo>
                    <a:pt x="1060" y="47"/>
                  </a:lnTo>
                  <a:close/>
                  <a:moveTo>
                    <a:pt x="957" y="99"/>
                  </a:moveTo>
                  <a:cubicBezTo>
                    <a:pt x="970" y="92"/>
                    <a:pt x="983" y="81"/>
                    <a:pt x="996" y="67"/>
                  </a:cubicBezTo>
                  <a:lnTo>
                    <a:pt x="1007" y="78"/>
                  </a:lnTo>
                  <a:cubicBezTo>
                    <a:pt x="994" y="93"/>
                    <a:pt x="982" y="104"/>
                    <a:pt x="971" y="111"/>
                  </a:cubicBezTo>
                  <a:cubicBezTo>
                    <a:pt x="972" y="114"/>
                    <a:pt x="971" y="116"/>
                    <a:pt x="969" y="115"/>
                  </a:cubicBezTo>
                  <a:lnTo>
                    <a:pt x="957" y="9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38" name="Freeform 513"/>
            <p:cNvSpPr>
              <a:spLocks noEditPoints="1"/>
            </p:cNvSpPr>
            <p:nvPr/>
          </p:nvSpPr>
          <p:spPr bwMode="auto">
            <a:xfrm>
              <a:off x="2339975" y="536575"/>
              <a:ext cx="163195" cy="78740"/>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39" name="Line 514"/>
            <p:cNvCxnSpPr/>
            <p:nvPr/>
          </p:nvCxnSpPr>
          <p:spPr bwMode="auto">
            <a:xfrm>
              <a:off x="2774950" y="354330"/>
              <a:ext cx="0" cy="14414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0" name="Line 515"/>
            <p:cNvCxnSpPr/>
            <p:nvPr/>
          </p:nvCxnSpPr>
          <p:spPr bwMode="auto">
            <a:xfrm>
              <a:off x="3726815" y="354330"/>
              <a:ext cx="0" cy="144145"/>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1" name="Line 516"/>
            <p:cNvCxnSpPr/>
            <p:nvPr/>
          </p:nvCxnSpPr>
          <p:spPr bwMode="auto">
            <a:xfrm>
              <a:off x="2774950" y="354330"/>
              <a:ext cx="95186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2" name="Line 517"/>
            <p:cNvCxnSpPr/>
            <p:nvPr/>
          </p:nvCxnSpPr>
          <p:spPr bwMode="auto">
            <a:xfrm>
              <a:off x="2774950" y="498475"/>
              <a:ext cx="95186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43" name="Freeform 518"/>
            <p:cNvSpPr>
              <a:spLocks noEditPoints="1"/>
            </p:cNvSpPr>
            <p:nvPr/>
          </p:nvSpPr>
          <p:spPr bwMode="auto">
            <a:xfrm>
              <a:off x="2874010" y="391795"/>
              <a:ext cx="728980" cy="78740"/>
            </a:xfrm>
            <a:custGeom>
              <a:avLst/>
              <a:gdLst>
                <a:gd name="T0" fmla="*/ 76 w 1618"/>
                <a:gd name="T1" fmla="*/ 66 h 174"/>
                <a:gd name="T2" fmla="*/ 10 w 1618"/>
                <a:gd name="T3" fmla="*/ 24 h 174"/>
                <a:gd name="T4" fmla="*/ 113 w 1618"/>
                <a:gd name="T5" fmla="*/ 0 h 174"/>
                <a:gd name="T6" fmla="*/ 91 w 1618"/>
                <a:gd name="T7" fmla="*/ 39 h 174"/>
                <a:gd name="T8" fmla="*/ 168 w 1618"/>
                <a:gd name="T9" fmla="*/ 83 h 174"/>
                <a:gd name="T10" fmla="*/ 104 w 1618"/>
                <a:gd name="T11" fmla="*/ 126 h 174"/>
                <a:gd name="T12" fmla="*/ 89 w 1618"/>
                <a:gd name="T13" fmla="*/ 153 h 174"/>
                <a:gd name="T14" fmla="*/ 233 w 1618"/>
                <a:gd name="T15" fmla="*/ 153 h 174"/>
                <a:gd name="T16" fmla="*/ 354 w 1618"/>
                <a:gd name="T17" fmla="*/ 88 h 174"/>
                <a:gd name="T18" fmla="*/ 320 w 1618"/>
                <a:gd name="T19" fmla="*/ 50 h 174"/>
                <a:gd name="T20" fmla="*/ 213 w 1618"/>
                <a:gd name="T21" fmla="*/ 103 h 174"/>
                <a:gd name="T22" fmla="*/ 431 w 1618"/>
                <a:gd name="T23" fmla="*/ 125 h 174"/>
                <a:gd name="T24" fmla="*/ 499 w 1618"/>
                <a:gd name="T25" fmla="*/ 116 h 174"/>
                <a:gd name="T26" fmla="*/ 428 w 1618"/>
                <a:gd name="T27" fmla="*/ 65 h 174"/>
                <a:gd name="T28" fmla="*/ 513 w 1618"/>
                <a:gd name="T29" fmla="*/ 127 h 174"/>
                <a:gd name="T30" fmla="*/ 492 w 1618"/>
                <a:gd name="T31" fmla="*/ 41 h 174"/>
                <a:gd name="T32" fmla="*/ 492 w 1618"/>
                <a:gd name="T33" fmla="*/ 87 h 174"/>
                <a:gd name="T34" fmla="*/ 605 w 1618"/>
                <a:gd name="T35" fmla="*/ 136 h 174"/>
                <a:gd name="T36" fmla="*/ 543 w 1618"/>
                <a:gd name="T37" fmla="*/ 91 h 174"/>
                <a:gd name="T38" fmla="*/ 589 w 1618"/>
                <a:gd name="T39" fmla="*/ 65 h 174"/>
                <a:gd name="T40" fmla="*/ 540 w 1618"/>
                <a:gd name="T41" fmla="*/ 120 h 174"/>
                <a:gd name="T42" fmla="*/ 706 w 1618"/>
                <a:gd name="T43" fmla="*/ 80 h 174"/>
                <a:gd name="T44" fmla="*/ 670 w 1618"/>
                <a:gd name="T45" fmla="*/ 54 h 174"/>
                <a:gd name="T46" fmla="*/ 685 w 1618"/>
                <a:gd name="T47" fmla="*/ 28 h 174"/>
                <a:gd name="T48" fmla="*/ 744 w 1618"/>
                <a:gd name="T49" fmla="*/ 124 h 174"/>
                <a:gd name="T50" fmla="*/ 773 w 1618"/>
                <a:gd name="T51" fmla="*/ 161 h 174"/>
                <a:gd name="T52" fmla="*/ 763 w 1618"/>
                <a:gd name="T53" fmla="*/ 144 h 174"/>
                <a:gd name="T54" fmla="*/ 876 w 1618"/>
                <a:gd name="T55" fmla="*/ 86 h 174"/>
                <a:gd name="T56" fmla="*/ 916 w 1618"/>
                <a:gd name="T57" fmla="*/ 173 h 174"/>
                <a:gd name="T58" fmla="*/ 955 w 1618"/>
                <a:gd name="T59" fmla="*/ 128 h 174"/>
                <a:gd name="T60" fmla="*/ 1036 w 1618"/>
                <a:gd name="T61" fmla="*/ 171 h 174"/>
                <a:gd name="T62" fmla="*/ 940 w 1618"/>
                <a:gd name="T63" fmla="*/ 114 h 174"/>
                <a:gd name="T64" fmla="*/ 944 w 1618"/>
                <a:gd name="T65" fmla="*/ 75 h 174"/>
                <a:gd name="T66" fmla="*/ 1048 w 1618"/>
                <a:gd name="T67" fmla="*/ 35 h 174"/>
                <a:gd name="T68" fmla="*/ 1029 w 1618"/>
                <a:gd name="T69" fmla="*/ 22 h 174"/>
                <a:gd name="T70" fmla="*/ 1078 w 1618"/>
                <a:gd name="T71" fmla="*/ 157 h 174"/>
                <a:gd name="T72" fmla="*/ 1105 w 1618"/>
                <a:gd name="T73" fmla="*/ 36 h 174"/>
                <a:gd name="T74" fmla="*/ 1118 w 1618"/>
                <a:gd name="T75" fmla="*/ 6 h 174"/>
                <a:gd name="T76" fmla="*/ 1145 w 1618"/>
                <a:gd name="T77" fmla="*/ 51 h 174"/>
                <a:gd name="T78" fmla="*/ 1118 w 1618"/>
                <a:gd name="T79" fmla="*/ 120 h 174"/>
                <a:gd name="T80" fmla="*/ 1210 w 1618"/>
                <a:gd name="T81" fmla="*/ 143 h 174"/>
                <a:gd name="T82" fmla="*/ 1189 w 1618"/>
                <a:gd name="T83" fmla="*/ 152 h 174"/>
                <a:gd name="T84" fmla="*/ 1174 w 1618"/>
                <a:gd name="T85" fmla="*/ 81 h 174"/>
                <a:gd name="T86" fmla="*/ 1174 w 1618"/>
                <a:gd name="T87" fmla="*/ 69 h 174"/>
                <a:gd name="T88" fmla="*/ 1156 w 1618"/>
                <a:gd name="T89" fmla="*/ 23 h 174"/>
                <a:gd name="T90" fmla="*/ 1231 w 1618"/>
                <a:gd name="T91" fmla="*/ 41 h 174"/>
                <a:gd name="T92" fmla="*/ 1118 w 1618"/>
                <a:gd name="T93" fmla="*/ 87 h 174"/>
                <a:gd name="T94" fmla="*/ 1105 w 1618"/>
                <a:gd name="T95" fmla="*/ 87 h 174"/>
                <a:gd name="T96" fmla="*/ 1427 w 1618"/>
                <a:gd name="T97" fmla="*/ 141 h 174"/>
                <a:gd name="T98" fmla="*/ 1421 w 1618"/>
                <a:gd name="T99" fmla="*/ 14 h 174"/>
                <a:gd name="T100" fmla="*/ 1417 w 1618"/>
                <a:gd name="T101" fmla="*/ 116 h 174"/>
                <a:gd name="T102" fmla="*/ 1306 w 1618"/>
                <a:gd name="T103" fmla="*/ 60 h 174"/>
                <a:gd name="T104" fmla="*/ 1576 w 1618"/>
                <a:gd name="T105" fmla="*/ 68 h 174"/>
                <a:gd name="T106" fmla="*/ 1591 w 1618"/>
                <a:gd name="T107" fmla="*/ 171 h 174"/>
                <a:gd name="T108" fmla="*/ 1520 w 1618"/>
                <a:gd name="T109" fmla="*/ 136 h 174"/>
                <a:gd name="T110" fmla="*/ 1560 w 1618"/>
                <a:gd name="T111" fmla="*/ 109 h 174"/>
                <a:gd name="T112" fmla="*/ 1520 w 1618"/>
                <a:gd name="T113" fmla="*/ 148 h 174"/>
                <a:gd name="T114" fmla="*/ 1603 w 1618"/>
                <a:gd name="T115" fmla="*/ 20 h 174"/>
                <a:gd name="T116" fmla="*/ 1564 w 1618"/>
                <a:gd name="T117" fmla="*/ 56 h 174"/>
                <a:gd name="T118" fmla="*/ 1514 w 1618"/>
                <a:gd name="T119" fmla="*/ 56 h 174"/>
                <a:gd name="T120" fmla="*/ 1514 w 1618"/>
                <a:gd name="T121" fmla="*/ 32 h 174"/>
                <a:gd name="T122" fmla="*/ 1529 w 1618"/>
                <a:gd name="T123" fmla="*/ 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8" h="174">
                  <a:moveTo>
                    <a:pt x="0" y="153"/>
                  </a:moveTo>
                  <a:cubicBezTo>
                    <a:pt x="22" y="138"/>
                    <a:pt x="36" y="119"/>
                    <a:pt x="43" y="97"/>
                  </a:cubicBezTo>
                  <a:lnTo>
                    <a:pt x="0" y="97"/>
                  </a:lnTo>
                  <a:lnTo>
                    <a:pt x="0" y="83"/>
                  </a:lnTo>
                  <a:lnTo>
                    <a:pt x="76" y="83"/>
                  </a:lnTo>
                  <a:lnTo>
                    <a:pt x="76" y="66"/>
                  </a:lnTo>
                  <a:lnTo>
                    <a:pt x="22" y="66"/>
                  </a:lnTo>
                  <a:lnTo>
                    <a:pt x="22" y="52"/>
                  </a:lnTo>
                  <a:lnTo>
                    <a:pt x="76" y="52"/>
                  </a:lnTo>
                  <a:lnTo>
                    <a:pt x="76" y="39"/>
                  </a:lnTo>
                  <a:lnTo>
                    <a:pt x="10" y="39"/>
                  </a:lnTo>
                  <a:lnTo>
                    <a:pt x="10" y="24"/>
                  </a:lnTo>
                  <a:lnTo>
                    <a:pt x="50" y="24"/>
                  </a:lnTo>
                  <a:cubicBezTo>
                    <a:pt x="47" y="20"/>
                    <a:pt x="43" y="16"/>
                    <a:pt x="36" y="11"/>
                  </a:cubicBezTo>
                  <a:lnTo>
                    <a:pt x="48" y="3"/>
                  </a:lnTo>
                  <a:cubicBezTo>
                    <a:pt x="57" y="10"/>
                    <a:pt x="64" y="17"/>
                    <a:pt x="69" y="24"/>
                  </a:cubicBezTo>
                  <a:lnTo>
                    <a:pt x="99" y="24"/>
                  </a:lnTo>
                  <a:lnTo>
                    <a:pt x="113" y="0"/>
                  </a:lnTo>
                  <a:lnTo>
                    <a:pt x="127" y="6"/>
                  </a:lnTo>
                  <a:cubicBezTo>
                    <a:pt x="130" y="7"/>
                    <a:pt x="130" y="8"/>
                    <a:pt x="126" y="9"/>
                  </a:cubicBezTo>
                  <a:lnTo>
                    <a:pt x="115" y="24"/>
                  </a:lnTo>
                  <a:lnTo>
                    <a:pt x="157" y="24"/>
                  </a:lnTo>
                  <a:lnTo>
                    <a:pt x="157" y="39"/>
                  </a:lnTo>
                  <a:lnTo>
                    <a:pt x="91" y="39"/>
                  </a:lnTo>
                  <a:lnTo>
                    <a:pt x="91" y="52"/>
                  </a:lnTo>
                  <a:lnTo>
                    <a:pt x="146" y="52"/>
                  </a:lnTo>
                  <a:lnTo>
                    <a:pt x="146" y="66"/>
                  </a:lnTo>
                  <a:lnTo>
                    <a:pt x="91" y="66"/>
                  </a:lnTo>
                  <a:lnTo>
                    <a:pt x="91" y="83"/>
                  </a:lnTo>
                  <a:lnTo>
                    <a:pt x="168" y="83"/>
                  </a:lnTo>
                  <a:lnTo>
                    <a:pt x="168" y="97"/>
                  </a:lnTo>
                  <a:lnTo>
                    <a:pt x="60" y="97"/>
                  </a:lnTo>
                  <a:cubicBezTo>
                    <a:pt x="59" y="103"/>
                    <a:pt x="57" y="108"/>
                    <a:pt x="55" y="111"/>
                  </a:cubicBezTo>
                  <a:lnTo>
                    <a:pt x="146" y="111"/>
                  </a:lnTo>
                  <a:lnTo>
                    <a:pt x="146" y="126"/>
                  </a:lnTo>
                  <a:lnTo>
                    <a:pt x="104" y="126"/>
                  </a:lnTo>
                  <a:lnTo>
                    <a:pt x="104" y="153"/>
                  </a:lnTo>
                  <a:lnTo>
                    <a:pt x="165" y="153"/>
                  </a:lnTo>
                  <a:lnTo>
                    <a:pt x="165" y="167"/>
                  </a:lnTo>
                  <a:lnTo>
                    <a:pt x="33" y="167"/>
                  </a:lnTo>
                  <a:lnTo>
                    <a:pt x="33" y="153"/>
                  </a:lnTo>
                  <a:lnTo>
                    <a:pt x="89" y="153"/>
                  </a:lnTo>
                  <a:lnTo>
                    <a:pt x="89" y="126"/>
                  </a:lnTo>
                  <a:lnTo>
                    <a:pt x="49" y="126"/>
                  </a:lnTo>
                  <a:cubicBezTo>
                    <a:pt x="40" y="141"/>
                    <a:pt x="28" y="155"/>
                    <a:pt x="12" y="167"/>
                  </a:cubicBezTo>
                  <a:lnTo>
                    <a:pt x="0" y="153"/>
                  </a:lnTo>
                  <a:close/>
                  <a:moveTo>
                    <a:pt x="253" y="144"/>
                  </a:moveTo>
                  <a:cubicBezTo>
                    <a:pt x="247" y="150"/>
                    <a:pt x="240" y="153"/>
                    <a:pt x="233" y="153"/>
                  </a:cubicBezTo>
                  <a:cubicBezTo>
                    <a:pt x="225" y="153"/>
                    <a:pt x="219" y="151"/>
                    <a:pt x="214" y="147"/>
                  </a:cubicBezTo>
                  <a:cubicBezTo>
                    <a:pt x="202" y="135"/>
                    <a:pt x="196" y="120"/>
                    <a:pt x="196" y="102"/>
                  </a:cubicBezTo>
                  <a:cubicBezTo>
                    <a:pt x="196" y="80"/>
                    <a:pt x="204" y="61"/>
                    <a:pt x="219" y="45"/>
                  </a:cubicBezTo>
                  <a:cubicBezTo>
                    <a:pt x="236" y="28"/>
                    <a:pt x="257" y="20"/>
                    <a:pt x="282" y="20"/>
                  </a:cubicBezTo>
                  <a:cubicBezTo>
                    <a:pt x="304" y="20"/>
                    <a:pt x="321" y="26"/>
                    <a:pt x="333" y="39"/>
                  </a:cubicBezTo>
                  <a:cubicBezTo>
                    <a:pt x="347" y="53"/>
                    <a:pt x="354" y="69"/>
                    <a:pt x="354" y="88"/>
                  </a:cubicBezTo>
                  <a:cubicBezTo>
                    <a:pt x="354" y="109"/>
                    <a:pt x="348" y="125"/>
                    <a:pt x="335" y="138"/>
                  </a:cubicBezTo>
                  <a:cubicBezTo>
                    <a:pt x="326" y="147"/>
                    <a:pt x="313" y="155"/>
                    <a:pt x="296" y="163"/>
                  </a:cubicBezTo>
                  <a:lnTo>
                    <a:pt x="280" y="147"/>
                  </a:lnTo>
                  <a:cubicBezTo>
                    <a:pt x="298" y="142"/>
                    <a:pt x="311" y="134"/>
                    <a:pt x="321" y="124"/>
                  </a:cubicBezTo>
                  <a:cubicBezTo>
                    <a:pt x="331" y="115"/>
                    <a:pt x="336" y="103"/>
                    <a:pt x="336" y="90"/>
                  </a:cubicBezTo>
                  <a:cubicBezTo>
                    <a:pt x="336" y="74"/>
                    <a:pt x="330" y="60"/>
                    <a:pt x="320" y="50"/>
                  </a:cubicBezTo>
                  <a:cubicBezTo>
                    <a:pt x="309" y="39"/>
                    <a:pt x="293" y="35"/>
                    <a:pt x="270" y="36"/>
                  </a:cubicBezTo>
                  <a:lnTo>
                    <a:pt x="284" y="42"/>
                  </a:lnTo>
                  <a:cubicBezTo>
                    <a:pt x="290" y="45"/>
                    <a:pt x="290" y="48"/>
                    <a:pt x="284" y="51"/>
                  </a:cubicBezTo>
                  <a:cubicBezTo>
                    <a:pt x="275" y="101"/>
                    <a:pt x="265" y="132"/>
                    <a:pt x="253" y="144"/>
                  </a:cubicBezTo>
                  <a:close/>
                  <a:moveTo>
                    <a:pt x="233" y="55"/>
                  </a:moveTo>
                  <a:cubicBezTo>
                    <a:pt x="220" y="68"/>
                    <a:pt x="213" y="84"/>
                    <a:pt x="213" y="103"/>
                  </a:cubicBezTo>
                  <a:cubicBezTo>
                    <a:pt x="213" y="115"/>
                    <a:pt x="217" y="124"/>
                    <a:pt x="225" y="132"/>
                  </a:cubicBezTo>
                  <a:cubicBezTo>
                    <a:pt x="226" y="133"/>
                    <a:pt x="228" y="134"/>
                    <a:pt x="231" y="134"/>
                  </a:cubicBezTo>
                  <a:cubicBezTo>
                    <a:pt x="234" y="134"/>
                    <a:pt x="238" y="132"/>
                    <a:pt x="241" y="129"/>
                  </a:cubicBezTo>
                  <a:cubicBezTo>
                    <a:pt x="253" y="117"/>
                    <a:pt x="261" y="86"/>
                    <a:pt x="267" y="36"/>
                  </a:cubicBezTo>
                  <a:cubicBezTo>
                    <a:pt x="254" y="39"/>
                    <a:pt x="242" y="46"/>
                    <a:pt x="233" y="55"/>
                  </a:cubicBezTo>
                  <a:close/>
                  <a:moveTo>
                    <a:pt x="431" y="125"/>
                  </a:moveTo>
                  <a:lnTo>
                    <a:pt x="447" y="123"/>
                  </a:lnTo>
                  <a:cubicBezTo>
                    <a:pt x="449" y="131"/>
                    <a:pt x="451" y="136"/>
                    <a:pt x="455" y="140"/>
                  </a:cubicBezTo>
                  <a:cubicBezTo>
                    <a:pt x="459" y="143"/>
                    <a:pt x="464" y="145"/>
                    <a:pt x="470" y="145"/>
                  </a:cubicBezTo>
                  <a:cubicBezTo>
                    <a:pt x="475" y="145"/>
                    <a:pt x="480" y="144"/>
                    <a:pt x="484" y="141"/>
                  </a:cubicBezTo>
                  <a:cubicBezTo>
                    <a:pt x="488" y="139"/>
                    <a:pt x="491" y="136"/>
                    <a:pt x="493" y="132"/>
                  </a:cubicBezTo>
                  <a:cubicBezTo>
                    <a:pt x="496" y="128"/>
                    <a:pt x="498" y="123"/>
                    <a:pt x="499" y="116"/>
                  </a:cubicBezTo>
                  <a:cubicBezTo>
                    <a:pt x="501" y="109"/>
                    <a:pt x="502" y="102"/>
                    <a:pt x="502" y="95"/>
                  </a:cubicBezTo>
                  <a:cubicBezTo>
                    <a:pt x="502" y="94"/>
                    <a:pt x="502" y="93"/>
                    <a:pt x="502" y="92"/>
                  </a:cubicBezTo>
                  <a:cubicBezTo>
                    <a:pt x="499" y="97"/>
                    <a:pt x="494" y="101"/>
                    <a:pt x="488" y="105"/>
                  </a:cubicBezTo>
                  <a:cubicBezTo>
                    <a:pt x="482" y="108"/>
                    <a:pt x="476" y="110"/>
                    <a:pt x="469" y="110"/>
                  </a:cubicBezTo>
                  <a:cubicBezTo>
                    <a:pt x="458" y="110"/>
                    <a:pt x="448" y="106"/>
                    <a:pt x="440" y="98"/>
                  </a:cubicBezTo>
                  <a:cubicBezTo>
                    <a:pt x="432" y="89"/>
                    <a:pt x="428" y="78"/>
                    <a:pt x="428" y="65"/>
                  </a:cubicBezTo>
                  <a:cubicBezTo>
                    <a:pt x="428" y="51"/>
                    <a:pt x="433" y="40"/>
                    <a:pt x="441" y="31"/>
                  </a:cubicBezTo>
                  <a:cubicBezTo>
                    <a:pt x="449" y="23"/>
                    <a:pt x="459" y="18"/>
                    <a:pt x="472" y="18"/>
                  </a:cubicBezTo>
                  <a:cubicBezTo>
                    <a:pt x="481" y="18"/>
                    <a:pt x="489" y="21"/>
                    <a:pt x="496" y="26"/>
                  </a:cubicBezTo>
                  <a:cubicBezTo>
                    <a:pt x="504" y="31"/>
                    <a:pt x="509" y="37"/>
                    <a:pt x="513" y="46"/>
                  </a:cubicBezTo>
                  <a:cubicBezTo>
                    <a:pt x="517" y="55"/>
                    <a:pt x="519" y="68"/>
                    <a:pt x="519" y="85"/>
                  </a:cubicBezTo>
                  <a:cubicBezTo>
                    <a:pt x="519" y="102"/>
                    <a:pt x="517" y="116"/>
                    <a:pt x="513" y="127"/>
                  </a:cubicBezTo>
                  <a:cubicBezTo>
                    <a:pt x="509" y="137"/>
                    <a:pt x="504" y="145"/>
                    <a:pt x="496" y="151"/>
                  </a:cubicBezTo>
                  <a:cubicBezTo>
                    <a:pt x="489" y="156"/>
                    <a:pt x="480" y="159"/>
                    <a:pt x="470" y="159"/>
                  </a:cubicBezTo>
                  <a:cubicBezTo>
                    <a:pt x="459" y="159"/>
                    <a:pt x="450" y="156"/>
                    <a:pt x="443" y="150"/>
                  </a:cubicBezTo>
                  <a:cubicBezTo>
                    <a:pt x="436" y="144"/>
                    <a:pt x="432" y="136"/>
                    <a:pt x="431" y="125"/>
                  </a:cubicBezTo>
                  <a:close/>
                  <a:moveTo>
                    <a:pt x="500" y="64"/>
                  </a:moveTo>
                  <a:cubicBezTo>
                    <a:pt x="500" y="54"/>
                    <a:pt x="497" y="47"/>
                    <a:pt x="492" y="41"/>
                  </a:cubicBezTo>
                  <a:cubicBezTo>
                    <a:pt x="487" y="35"/>
                    <a:pt x="481" y="32"/>
                    <a:pt x="474" y="32"/>
                  </a:cubicBezTo>
                  <a:cubicBezTo>
                    <a:pt x="466" y="32"/>
                    <a:pt x="460" y="36"/>
                    <a:pt x="454" y="42"/>
                  </a:cubicBezTo>
                  <a:cubicBezTo>
                    <a:pt x="449" y="48"/>
                    <a:pt x="446" y="56"/>
                    <a:pt x="446" y="65"/>
                  </a:cubicBezTo>
                  <a:cubicBezTo>
                    <a:pt x="446" y="74"/>
                    <a:pt x="448" y="81"/>
                    <a:pt x="454" y="87"/>
                  </a:cubicBezTo>
                  <a:cubicBezTo>
                    <a:pt x="459" y="92"/>
                    <a:pt x="466" y="95"/>
                    <a:pt x="473" y="95"/>
                  </a:cubicBezTo>
                  <a:cubicBezTo>
                    <a:pt x="481" y="95"/>
                    <a:pt x="487" y="92"/>
                    <a:pt x="492" y="87"/>
                  </a:cubicBezTo>
                  <a:cubicBezTo>
                    <a:pt x="497" y="81"/>
                    <a:pt x="500" y="74"/>
                    <a:pt x="500" y="64"/>
                  </a:cubicBezTo>
                  <a:close/>
                  <a:moveTo>
                    <a:pt x="540" y="120"/>
                  </a:moveTo>
                  <a:lnTo>
                    <a:pt x="558" y="119"/>
                  </a:lnTo>
                  <a:cubicBezTo>
                    <a:pt x="560" y="128"/>
                    <a:pt x="563" y="134"/>
                    <a:pt x="567" y="138"/>
                  </a:cubicBezTo>
                  <a:cubicBezTo>
                    <a:pt x="572" y="143"/>
                    <a:pt x="578" y="145"/>
                    <a:pt x="585" y="145"/>
                  </a:cubicBezTo>
                  <a:cubicBezTo>
                    <a:pt x="593" y="145"/>
                    <a:pt x="600" y="142"/>
                    <a:pt x="605" y="136"/>
                  </a:cubicBezTo>
                  <a:cubicBezTo>
                    <a:pt x="611" y="130"/>
                    <a:pt x="614" y="121"/>
                    <a:pt x="614" y="111"/>
                  </a:cubicBezTo>
                  <a:cubicBezTo>
                    <a:pt x="614" y="102"/>
                    <a:pt x="611" y="94"/>
                    <a:pt x="606" y="89"/>
                  </a:cubicBezTo>
                  <a:cubicBezTo>
                    <a:pt x="600" y="83"/>
                    <a:pt x="593" y="80"/>
                    <a:pt x="584" y="80"/>
                  </a:cubicBezTo>
                  <a:cubicBezTo>
                    <a:pt x="579" y="80"/>
                    <a:pt x="574" y="81"/>
                    <a:pt x="570" y="84"/>
                  </a:cubicBezTo>
                  <a:cubicBezTo>
                    <a:pt x="565" y="86"/>
                    <a:pt x="562" y="90"/>
                    <a:pt x="559" y="93"/>
                  </a:cubicBezTo>
                  <a:lnTo>
                    <a:pt x="543" y="91"/>
                  </a:lnTo>
                  <a:lnTo>
                    <a:pt x="557" y="21"/>
                  </a:lnTo>
                  <a:lnTo>
                    <a:pt x="625" y="21"/>
                  </a:lnTo>
                  <a:lnTo>
                    <a:pt x="625" y="37"/>
                  </a:lnTo>
                  <a:lnTo>
                    <a:pt x="570" y="37"/>
                  </a:lnTo>
                  <a:lnTo>
                    <a:pt x="563" y="74"/>
                  </a:lnTo>
                  <a:cubicBezTo>
                    <a:pt x="571" y="68"/>
                    <a:pt x="580" y="65"/>
                    <a:pt x="589" y="65"/>
                  </a:cubicBezTo>
                  <a:cubicBezTo>
                    <a:pt x="601" y="65"/>
                    <a:pt x="611" y="69"/>
                    <a:pt x="619" y="78"/>
                  </a:cubicBezTo>
                  <a:cubicBezTo>
                    <a:pt x="627" y="86"/>
                    <a:pt x="631" y="97"/>
                    <a:pt x="631" y="110"/>
                  </a:cubicBezTo>
                  <a:cubicBezTo>
                    <a:pt x="631" y="122"/>
                    <a:pt x="628" y="133"/>
                    <a:pt x="621" y="142"/>
                  </a:cubicBezTo>
                  <a:cubicBezTo>
                    <a:pt x="612" y="153"/>
                    <a:pt x="600" y="159"/>
                    <a:pt x="585" y="159"/>
                  </a:cubicBezTo>
                  <a:cubicBezTo>
                    <a:pt x="572" y="159"/>
                    <a:pt x="562" y="155"/>
                    <a:pt x="554" y="148"/>
                  </a:cubicBezTo>
                  <a:cubicBezTo>
                    <a:pt x="546" y="141"/>
                    <a:pt x="542" y="132"/>
                    <a:pt x="540" y="120"/>
                  </a:cubicBezTo>
                  <a:close/>
                  <a:moveTo>
                    <a:pt x="656" y="52"/>
                  </a:moveTo>
                  <a:cubicBezTo>
                    <a:pt x="656" y="42"/>
                    <a:pt x="658" y="34"/>
                    <a:pt x="663" y="27"/>
                  </a:cubicBezTo>
                  <a:cubicBezTo>
                    <a:pt x="668" y="20"/>
                    <a:pt x="675" y="17"/>
                    <a:pt x="684" y="17"/>
                  </a:cubicBezTo>
                  <a:cubicBezTo>
                    <a:pt x="693" y="17"/>
                    <a:pt x="700" y="20"/>
                    <a:pt x="706" y="26"/>
                  </a:cubicBezTo>
                  <a:cubicBezTo>
                    <a:pt x="712" y="32"/>
                    <a:pt x="714" y="41"/>
                    <a:pt x="714" y="53"/>
                  </a:cubicBezTo>
                  <a:cubicBezTo>
                    <a:pt x="714" y="65"/>
                    <a:pt x="712" y="74"/>
                    <a:pt x="706" y="80"/>
                  </a:cubicBezTo>
                  <a:cubicBezTo>
                    <a:pt x="700" y="86"/>
                    <a:pt x="693" y="89"/>
                    <a:pt x="685" y="89"/>
                  </a:cubicBezTo>
                  <a:cubicBezTo>
                    <a:pt x="676" y="89"/>
                    <a:pt x="669" y="86"/>
                    <a:pt x="664" y="80"/>
                  </a:cubicBezTo>
                  <a:cubicBezTo>
                    <a:pt x="658" y="74"/>
                    <a:pt x="656" y="64"/>
                    <a:pt x="656" y="52"/>
                  </a:cubicBezTo>
                  <a:close/>
                  <a:moveTo>
                    <a:pt x="685" y="28"/>
                  </a:moveTo>
                  <a:cubicBezTo>
                    <a:pt x="681" y="28"/>
                    <a:pt x="677" y="30"/>
                    <a:pt x="675" y="34"/>
                  </a:cubicBezTo>
                  <a:cubicBezTo>
                    <a:pt x="672" y="37"/>
                    <a:pt x="670" y="44"/>
                    <a:pt x="670" y="54"/>
                  </a:cubicBezTo>
                  <a:cubicBezTo>
                    <a:pt x="670" y="63"/>
                    <a:pt x="672" y="69"/>
                    <a:pt x="675" y="72"/>
                  </a:cubicBezTo>
                  <a:cubicBezTo>
                    <a:pt x="677" y="76"/>
                    <a:pt x="681" y="78"/>
                    <a:pt x="685" y="78"/>
                  </a:cubicBezTo>
                  <a:cubicBezTo>
                    <a:pt x="689" y="78"/>
                    <a:pt x="693" y="76"/>
                    <a:pt x="696" y="72"/>
                  </a:cubicBezTo>
                  <a:cubicBezTo>
                    <a:pt x="698" y="69"/>
                    <a:pt x="700" y="62"/>
                    <a:pt x="700" y="52"/>
                  </a:cubicBezTo>
                  <a:cubicBezTo>
                    <a:pt x="700" y="43"/>
                    <a:pt x="698" y="37"/>
                    <a:pt x="695" y="34"/>
                  </a:cubicBezTo>
                  <a:cubicBezTo>
                    <a:pt x="693" y="30"/>
                    <a:pt x="689" y="28"/>
                    <a:pt x="685" y="28"/>
                  </a:cubicBezTo>
                  <a:close/>
                  <a:moveTo>
                    <a:pt x="685" y="161"/>
                  </a:moveTo>
                  <a:lnTo>
                    <a:pt x="760" y="17"/>
                  </a:lnTo>
                  <a:lnTo>
                    <a:pt x="774" y="17"/>
                  </a:lnTo>
                  <a:lnTo>
                    <a:pt x="699" y="161"/>
                  </a:lnTo>
                  <a:lnTo>
                    <a:pt x="685" y="161"/>
                  </a:lnTo>
                  <a:close/>
                  <a:moveTo>
                    <a:pt x="744" y="124"/>
                  </a:moveTo>
                  <a:cubicBezTo>
                    <a:pt x="744" y="114"/>
                    <a:pt x="747" y="106"/>
                    <a:pt x="752" y="99"/>
                  </a:cubicBezTo>
                  <a:cubicBezTo>
                    <a:pt x="757" y="92"/>
                    <a:pt x="764" y="89"/>
                    <a:pt x="773" y="89"/>
                  </a:cubicBezTo>
                  <a:cubicBezTo>
                    <a:pt x="782" y="89"/>
                    <a:pt x="789" y="92"/>
                    <a:pt x="795" y="98"/>
                  </a:cubicBezTo>
                  <a:cubicBezTo>
                    <a:pt x="801" y="104"/>
                    <a:pt x="803" y="113"/>
                    <a:pt x="803" y="125"/>
                  </a:cubicBezTo>
                  <a:cubicBezTo>
                    <a:pt x="803" y="137"/>
                    <a:pt x="801" y="146"/>
                    <a:pt x="795" y="152"/>
                  </a:cubicBezTo>
                  <a:cubicBezTo>
                    <a:pt x="789" y="158"/>
                    <a:pt x="782" y="161"/>
                    <a:pt x="773" y="161"/>
                  </a:cubicBezTo>
                  <a:cubicBezTo>
                    <a:pt x="765" y="161"/>
                    <a:pt x="758" y="158"/>
                    <a:pt x="753" y="152"/>
                  </a:cubicBezTo>
                  <a:cubicBezTo>
                    <a:pt x="747" y="146"/>
                    <a:pt x="744" y="137"/>
                    <a:pt x="744" y="124"/>
                  </a:cubicBezTo>
                  <a:close/>
                  <a:moveTo>
                    <a:pt x="774" y="100"/>
                  </a:moveTo>
                  <a:cubicBezTo>
                    <a:pt x="770" y="100"/>
                    <a:pt x="766" y="102"/>
                    <a:pt x="763" y="106"/>
                  </a:cubicBezTo>
                  <a:cubicBezTo>
                    <a:pt x="761" y="110"/>
                    <a:pt x="759" y="116"/>
                    <a:pt x="759" y="126"/>
                  </a:cubicBezTo>
                  <a:cubicBezTo>
                    <a:pt x="759" y="135"/>
                    <a:pt x="761" y="141"/>
                    <a:pt x="763" y="144"/>
                  </a:cubicBezTo>
                  <a:cubicBezTo>
                    <a:pt x="766" y="148"/>
                    <a:pt x="770" y="150"/>
                    <a:pt x="774" y="150"/>
                  </a:cubicBezTo>
                  <a:cubicBezTo>
                    <a:pt x="778" y="150"/>
                    <a:pt x="782" y="148"/>
                    <a:pt x="784" y="144"/>
                  </a:cubicBezTo>
                  <a:cubicBezTo>
                    <a:pt x="787" y="141"/>
                    <a:pt x="789" y="134"/>
                    <a:pt x="789" y="124"/>
                  </a:cubicBezTo>
                  <a:cubicBezTo>
                    <a:pt x="789" y="116"/>
                    <a:pt x="787" y="109"/>
                    <a:pt x="784" y="106"/>
                  </a:cubicBezTo>
                  <a:cubicBezTo>
                    <a:pt x="782" y="102"/>
                    <a:pt x="778" y="100"/>
                    <a:pt x="774" y="100"/>
                  </a:cubicBezTo>
                  <a:close/>
                  <a:moveTo>
                    <a:pt x="876" y="86"/>
                  </a:moveTo>
                  <a:cubicBezTo>
                    <a:pt x="895" y="63"/>
                    <a:pt x="906" y="36"/>
                    <a:pt x="910" y="3"/>
                  </a:cubicBezTo>
                  <a:lnTo>
                    <a:pt x="927" y="7"/>
                  </a:lnTo>
                  <a:cubicBezTo>
                    <a:pt x="929" y="9"/>
                    <a:pt x="928" y="11"/>
                    <a:pt x="925" y="12"/>
                  </a:cubicBezTo>
                  <a:cubicBezTo>
                    <a:pt x="922" y="26"/>
                    <a:pt x="919" y="39"/>
                    <a:pt x="915" y="51"/>
                  </a:cubicBezTo>
                  <a:cubicBezTo>
                    <a:pt x="920" y="51"/>
                    <a:pt x="921" y="53"/>
                    <a:pt x="916" y="56"/>
                  </a:cubicBezTo>
                  <a:lnTo>
                    <a:pt x="916" y="173"/>
                  </a:lnTo>
                  <a:lnTo>
                    <a:pt x="901" y="173"/>
                  </a:lnTo>
                  <a:lnTo>
                    <a:pt x="901" y="78"/>
                  </a:lnTo>
                  <a:cubicBezTo>
                    <a:pt x="898" y="85"/>
                    <a:pt x="893" y="92"/>
                    <a:pt x="887" y="99"/>
                  </a:cubicBezTo>
                  <a:lnTo>
                    <a:pt x="876" y="86"/>
                  </a:lnTo>
                  <a:close/>
                  <a:moveTo>
                    <a:pt x="1021" y="128"/>
                  </a:moveTo>
                  <a:lnTo>
                    <a:pt x="955" y="128"/>
                  </a:lnTo>
                  <a:lnTo>
                    <a:pt x="955" y="150"/>
                  </a:lnTo>
                  <a:lnTo>
                    <a:pt x="1021" y="150"/>
                  </a:lnTo>
                  <a:lnTo>
                    <a:pt x="1021" y="128"/>
                  </a:lnTo>
                  <a:close/>
                  <a:moveTo>
                    <a:pt x="940" y="114"/>
                  </a:moveTo>
                  <a:lnTo>
                    <a:pt x="1036" y="114"/>
                  </a:lnTo>
                  <a:lnTo>
                    <a:pt x="1036" y="171"/>
                  </a:lnTo>
                  <a:lnTo>
                    <a:pt x="1021" y="171"/>
                  </a:lnTo>
                  <a:lnTo>
                    <a:pt x="1021" y="164"/>
                  </a:lnTo>
                  <a:lnTo>
                    <a:pt x="955" y="164"/>
                  </a:lnTo>
                  <a:lnTo>
                    <a:pt x="955" y="173"/>
                  </a:lnTo>
                  <a:lnTo>
                    <a:pt x="940" y="173"/>
                  </a:lnTo>
                  <a:lnTo>
                    <a:pt x="940" y="114"/>
                  </a:lnTo>
                  <a:close/>
                  <a:moveTo>
                    <a:pt x="944" y="101"/>
                  </a:moveTo>
                  <a:lnTo>
                    <a:pt x="944" y="87"/>
                  </a:lnTo>
                  <a:lnTo>
                    <a:pt x="1029" y="87"/>
                  </a:lnTo>
                  <a:lnTo>
                    <a:pt x="1029" y="101"/>
                  </a:lnTo>
                  <a:lnTo>
                    <a:pt x="944" y="101"/>
                  </a:lnTo>
                  <a:close/>
                  <a:moveTo>
                    <a:pt x="944" y="75"/>
                  </a:moveTo>
                  <a:lnTo>
                    <a:pt x="944" y="60"/>
                  </a:lnTo>
                  <a:lnTo>
                    <a:pt x="1029" y="60"/>
                  </a:lnTo>
                  <a:lnTo>
                    <a:pt x="1029" y="75"/>
                  </a:lnTo>
                  <a:lnTo>
                    <a:pt x="944" y="75"/>
                  </a:lnTo>
                  <a:close/>
                  <a:moveTo>
                    <a:pt x="927" y="35"/>
                  </a:moveTo>
                  <a:lnTo>
                    <a:pt x="1048" y="35"/>
                  </a:lnTo>
                  <a:lnTo>
                    <a:pt x="1048" y="49"/>
                  </a:lnTo>
                  <a:lnTo>
                    <a:pt x="927" y="49"/>
                  </a:lnTo>
                  <a:lnTo>
                    <a:pt x="927" y="35"/>
                  </a:lnTo>
                  <a:close/>
                  <a:moveTo>
                    <a:pt x="944" y="8"/>
                  </a:moveTo>
                  <a:lnTo>
                    <a:pt x="1029" y="8"/>
                  </a:lnTo>
                  <a:lnTo>
                    <a:pt x="1029" y="22"/>
                  </a:lnTo>
                  <a:lnTo>
                    <a:pt x="944" y="22"/>
                  </a:lnTo>
                  <a:lnTo>
                    <a:pt x="944" y="8"/>
                  </a:lnTo>
                  <a:close/>
                  <a:moveTo>
                    <a:pt x="1118" y="174"/>
                  </a:moveTo>
                  <a:lnTo>
                    <a:pt x="1105" y="174"/>
                  </a:lnTo>
                  <a:lnTo>
                    <a:pt x="1105" y="120"/>
                  </a:lnTo>
                  <a:cubicBezTo>
                    <a:pt x="1098" y="133"/>
                    <a:pt x="1089" y="146"/>
                    <a:pt x="1078" y="157"/>
                  </a:cubicBezTo>
                  <a:lnTo>
                    <a:pt x="1069" y="144"/>
                  </a:lnTo>
                  <a:cubicBezTo>
                    <a:pt x="1084" y="131"/>
                    <a:pt x="1095" y="116"/>
                    <a:pt x="1102" y="99"/>
                  </a:cubicBezTo>
                  <a:lnTo>
                    <a:pt x="1079" y="99"/>
                  </a:lnTo>
                  <a:lnTo>
                    <a:pt x="1079" y="51"/>
                  </a:lnTo>
                  <a:lnTo>
                    <a:pt x="1105" y="51"/>
                  </a:lnTo>
                  <a:lnTo>
                    <a:pt x="1105" y="36"/>
                  </a:lnTo>
                  <a:lnTo>
                    <a:pt x="1072" y="36"/>
                  </a:lnTo>
                  <a:lnTo>
                    <a:pt x="1072" y="24"/>
                  </a:lnTo>
                  <a:lnTo>
                    <a:pt x="1105" y="24"/>
                  </a:lnTo>
                  <a:lnTo>
                    <a:pt x="1105" y="1"/>
                  </a:lnTo>
                  <a:lnTo>
                    <a:pt x="1117" y="1"/>
                  </a:lnTo>
                  <a:cubicBezTo>
                    <a:pt x="1121" y="2"/>
                    <a:pt x="1122" y="3"/>
                    <a:pt x="1118" y="6"/>
                  </a:cubicBezTo>
                  <a:lnTo>
                    <a:pt x="1118" y="24"/>
                  </a:lnTo>
                  <a:lnTo>
                    <a:pt x="1150" y="24"/>
                  </a:lnTo>
                  <a:lnTo>
                    <a:pt x="1150" y="36"/>
                  </a:lnTo>
                  <a:lnTo>
                    <a:pt x="1118" y="36"/>
                  </a:lnTo>
                  <a:lnTo>
                    <a:pt x="1118" y="51"/>
                  </a:lnTo>
                  <a:lnTo>
                    <a:pt x="1145" y="51"/>
                  </a:lnTo>
                  <a:lnTo>
                    <a:pt x="1145" y="99"/>
                  </a:lnTo>
                  <a:lnTo>
                    <a:pt x="1118" y="99"/>
                  </a:lnTo>
                  <a:lnTo>
                    <a:pt x="1118" y="105"/>
                  </a:lnTo>
                  <a:cubicBezTo>
                    <a:pt x="1131" y="111"/>
                    <a:pt x="1142" y="119"/>
                    <a:pt x="1153" y="129"/>
                  </a:cubicBezTo>
                  <a:lnTo>
                    <a:pt x="1144" y="142"/>
                  </a:lnTo>
                  <a:cubicBezTo>
                    <a:pt x="1136" y="133"/>
                    <a:pt x="1128" y="126"/>
                    <a:pt x="1118" y="120"/>
                  </a:cubicBezTo>
                  <a:lnTo>
                    <a:pt x="1118" y="174"/>
                  </a:lnTo>
                  <a:close/>
                  <a:moveTo>
                    <a:pt x="1210" y="143"/>
                  </a:moveTo>
                  <a:cubicBezTo>
                    <a:pt x="1219" y="148"/>
                    <a:pt x="1230" y="153"/>
                    <a:pt x="1245" y="156"/>
                  </a:cubicBezTo>
                  <a:lnTo>
                    <a:pt x="1239" y="169"/>
                  </a:lnTo>
                  <a:cubicBezTo>
                    <a:pt x="1226" y="167"/>
                    <a:pt x="1214" y="162"/>
                    <a:pt x="1203" y="154"/>
                  </a:cubicBezTo>
                  <a:lnTo>
                    <a:pt x="1210" y="143"/>
                  </a:lnTo>
                  <a:close/>
                  <a:moveTo>
                    <a:pt x="1189" y="152"/>
                  </a:moveTo>
                  <a:cubicBezTo>
                    <a:pt x="1190" y="154"/>
                    <a:pt x="1189" y="155"/>
                    <a:pt x="1186" y="155"/>
                  </a:cubicBezTo>
                  <a:cubicBezTo>
                    <a:pt x="1175" y="161"/>
                    <a:pt x="1162" y="167"/>
                    <a:pt x="1148" y="171"/>
                  </a:cubicBezTo>
                  <a:lnTo>
                    <a:pt x="1142" y="157"/>
                  </a:lnTo>
                  <a:cubicBezTo>
                    <a:pt x="1156" y="154"/>
                    <a:pt x="1169" y="148"/>
                    <a:pt x="1180" y="141"/>
                  </a:cubicBezTo>
                  <a:lnTo>
                    <a:pt x="1189" y="152"/>
                  </a:lnTo>
                  <a:close/>
                  <a:moveTo>
                    <a:pt x="1174" y="128"/>
                  </a:moveTo>
                  <a:lnTo>
                    <a:pt x="1219" y="128"/>
                  </a:lnTo>
                  <a:lnTo>
                    <a:pt x="1219" y="111"/>
                  </a:lnTo>
                  <a:lnTo>
                    <a:pt x="1174" y="111"/>
                  </a:lnTo>
                  <a:lnTo>
                    <a:pt x="1174" y="128"/>
                  </a:lnTo>
                  <a:close/>
                  <a:moveTo>
                    <a:pt x="1174" y="81"/>
                  </a:moveTo>
                  <a:lnTo>
                    <a:pt x="1174" y="99"/>
                  </a:lnTo>
                  <a:lnTo>
                    <a:pt x="1219" y="99"/>
                  </a:lnTo>
                  <a:lnTo>
                    <a:pt x="1219" y="81"/>
                  </a:lnTo>
                  <a:lnTo>
                    <a:pt x="1174" y="81"/>
                  </a:lnTo>
                  <a:close/>
                  <a:moveTo>
                    <a:pt x="1174" y="53"/>
                  </a:moveTo>
                  <a:lnTo>
                    <a:pt x="1174" y="69"/>
                  </a:lnTo>
                  <a:lnTo>
                    <a:pt x="1219" y="69"/>
                  </a:lnTo>
                  <a:lnTo>
                    <a:pt x="1219" y="53"/>
                  </a:lnTo>
                  <a:lnTo>
                    <a:pt x="1174" y="53"/>
                  </a:lnTo>
                  <a:close/>
                  <a:moveTo>
                    <a:pt x="1183" y="41"/>
                  </a:moveTo>
                  <a:lnTo>
                    <a:pt x="1187" y="23"/>
                  </a:lnTo>
                  <a:lnTo>
                    <a:pt x="1156" y="23"/>
                  </a:lnTo>
                  <a:lnTo>
                    <a:pt x="1156" y="9"/>
                  </a:lnTo>
                  <a:lnTo>
                    <a:pt x="1238" y="9"/>
                  </a:lnTo>
                  <a:lnTo>
                    <a:pt x="1238" y="23"/>
                  </a:lnTo>
                  <a:lnTo>
                    <a:pt x="1203" y="23"/>
                  </a:lnTo>
                  <a:lnTo>
                    <a:pt x="1196" y="41"/>
                  </a:lnTo>
                  <a:lnTo>
                    <a:pt x="1231" y="41"/>
                  </a:lnTo>
                  <a:lnTo>
                    <a:pt x="1231" y="140"/>
                  </a:lnTo>
                  <a:lnTo>
                    <a:pt x="1161" y="140"/>
                  </a:lnTo>
                  <a:lnTo>
                    <a:pt x="1161" y="41"/>
                  </a:lnTo>
                  <a:lnTo>
                    <a:pt x="1183" y="41"/>
                  </a:lnTo>
                  <a:close/>
                  <a:moveTo>
                    <a:pt x="1118" y="63"/>
                  </a:moveTo>
                  <a:lnTo>
                    <a:pt x="1118" y="87"/>
                  </a:lnTo>
                  <a:lnTo>
                    <a:pt x="1132" y="87"/>
                  </a:lnTo>
                  <a:lnTo>
                    <a:pt x="1132" y="63"/>
                  </a:lnTo>
                  <a:lnTo>
                    <a:pt x="1118" y="63"/>
                  </a:lnTo>
                  <a:close/>
                  <a:moveTo>
                    <a:pt x="1092" y="63"/>
                  </a:moveTo>
                  <a:lnTo>
                    <a:pt x="1092" y="87"/>
                  </a:lnTo>
                  <a:lnTo>
                    <a:pt x="1105" y="87"/>
                  </a:lnTo>
                  <a:lnTo>
                    <a:pt x="1105" y="63"/>
                  </a:lnTo>
                  <a:lnTo>
                    <a:pt x="1092" y="63"/>
                  </a:lnTo>
                  <a:close/>
                  <a:moveTo>
                    <a:pt x="1421" y="30"/>
                  </a:moveTo>
                  <a:lnTo>
                    <a:pt x="1291" y="30"/>
                  </a:lnTo>
                  <a:lnTo>
                    <a:pt x="1291" y="141"/>
                  </a:lnTo>
                  <a:lnTo>
                    <a:pt x="1427" y="141"/>
                  </a:lnTo>
                  <a:lnTo>
                    <a:pt x="1427" y="158"/>
                  </a:lnTo>
                  <a:lnTo>
                    <a:pt x="1291" y="158"/>
                  </a:lnTo>
                  <a:lnTo>
                    <a:pt x="1291" y="168"/>
                  </a:lnTo>
                  <a:lnTo>
                    <a:pt x="1274" y="168"/>
                  </a:lnTo>
                  <a:lnTo>
                    <a:pt x="1274" y="14"/>
                  </a:lnTo>
                  <a:lnTo>
                    <a:pt x="1421" y="14"/>
                  </a:lnTo>
                  <a:lnTo>
                    <a:pt x="1421" y="30"/>
                  </a:lnTo>
                  <a:close/>
                  <a:moveTo>
                    <a:pt x="1384" y="36"/>
                  </a:moveTo>
                  <a:lnTo>
                    <a:pt x="1399" y="44"/>
                  </a:lnTo>
                  <a:cubicBezTo>
                    <a:pt x="1403" y="45"/>
                    <a:pt x="1403" y="47"/>
                    <a:pt x="1398" y="49"/>
                  </a:cubicBezTo>
                  <a:cubicBezTo>
                    <a:pt x="1393" y="59"/>
                    <a:pt x="1386" y="71"/>
                    <a:pt x="1375" y="84"/>
                  </a:cubicBezTo>
                  <a:cubicBezTo>
                    <a:pt x="1387" y="91"/>
                    <a:pt x="1401" y="102"/>
                    <a:pt x="1417" y="116"/>
                  </a:cubicBezTo>
                  <a:lnTo>
                    <a:pt x="1405" y="132"/>
                  </a:lnTo>
                  <a:cubicBezTo>
                    <a:pt x="1391" y="119"/>
                    <a:pt x="1377" y="108"/>
                    <a:pt x="1363" y="97"/>
                  </a:cubicBezTo>
                  <a:cubicBezTo>
                    <a:pt x="1351" y="110"/>
                    <a:pt x="1333" y="123"/>
                    <a:pt x="1309" y="136"/>
                  </a:cubicBezTo>
                  <a:lnTo>
                    <a:pt x="1298" y="121"/>
                  </a:lnTo>
                  <a:cubicBezTo>
                    <a:pt x="1320" y="109"/>
                    <a:pt x="1337" y="98"/>
                    <a:pt x="1348" y="87"/>
                  </a:cubicBezTo>
                  <a:cubicBezTo>
                    <a:pt x="1337" y="79"/>
                    <a:pt x="1323" y="70"/>
                    <a:pt x="1306" y="60"/>
                  </a:cubicBezTo>
                  <a:lnTo>
                    <a:pt x="1316" y="48"/>
                  </a:lnTo>
                  <a:cubicBezTo>
                    <a:pt x="1332" y="56"/>
                    <a:pt x="1346" y="64"/>
                    <a:pt x="1360" y="73"/>
                  </a:cubicBezTo>
                  <a:cubicBezTo>
                    <a:pt x="1369" y="62"/>
                    <a:pt x="1377" y="49"/>
                    <a:pt x="1384" y="36"/>
                  </a:cubicBezTo>
                  <a:close/>
                  <a:moveTo>
                    <a:pt x="1603" y="154"/>
                  </a:moveTo>
                  <a:lnTo>
                    <a:pt x="1603" y="68"/>
                  </a:lnTo>
                  <a:lnTo>
                    <a:pt x="1576" y="68"/>
                  </a:lnTo>
                  <a:lnTo>
                    <a:pt x="1549" y="68"/>
                  </a:lnTo>
                  <a:lnTo>
                    <a:pt x="1549" y="8"/>
                  </a:lnTo>
                  <a:lnTo>
                    <a:pt x="1618" y="8"/>
                  </a:lnTo>
                  <a:lnTo>
                    <a:pt x="1618" y="159"/>
                  </a:lnTo>
                  <a:cubicBezTo>
                    <a:pt x="1618" y="167"/>
                    <a:pt x="1614" y="171"/>
                    <a:pt x="1606" y="171"/>
                  </a:cubicBezTo>
                  <a:lnTo>
                    <a:pt x="1591" y="171"/>
                  </a:lnTo>
                  <a:lnTo>
                    <a:pt x="1589" y="157"/>
                  </a:lnTo>
                  <a:lnTo>
                    <a:pt x="1600" y="157"/>
                  </a:lnTo>
                  <a:cubicBezTo>
                    <a:pt x="1602" y="157"/>
                    <a:pt x="1603" y="156"/>
                    <a:pt x="1603" y="154"/>
                  </a:cubicBezTo>
                  <a:close/>
                  <a:moveTo>
                    <a:pt x="1560" y="121"/>
                  </a:moveTo>
                  <a:lnTo>
                    <a:pt x="1520" y="121"/>
                  </a:lnTo>
                  <a:lnTo>
                    <a:pt x="1520" y="136"/>
                  </a:lnTo>
                  <a:lnTo>
                    <a:pt x="1560" y="136"/>
                  </a:lnTo>
                  <a:lnTo>
                    <a:pt x="1560" y="121"/>
                  </a:lnTo>
                  <a:close/>
                  <a:moveTo>
                    <a:pt x="1560" y="93"/>
                  </a:moveTo>
                  <a:lnTo>
                    <a:pt x="1520" y="93"/>
                  </a:lnTo>
                  <a:lnTo>
                    <a:pt x="1520" y="109"/>
                  </a:lnTo>
                  <a:lnTo>
                    <a:pt x="1560" y="109"/>
                  </a:lnTo>
                  <a:lnTo>
                    <a:pt x="1560" y="93"/>
                  </a:lnTo>
                  <a:close/>
                  <a:moveTo>
                    <a:pt x="1575" y="81"/>
                  </a:moveTo>
                  <a:lnTo>
                    <a:pt x="1575" y="154"/>
                  </a:lnTo>
                  <a:lnTo>
                    <a:pt x="1560" y="154"/>
                  </a:lnTo>
                  <a:lnTo>
                    <a:pt x="1560" y="148"/>
                  </a:lnTo>
                  <a:lnTo>
                    <a:pt x="1520" y="148"/>
                  </a:lnTo>
                  <a:lnTo>
                    <a:pt x="1520" y="160"/>
                  </a:lnTo>
                  <a:lnTo>
                    <a:pt x="1505" y="160"/>
                  </a:lnTo>
                  <a:lnTo>
                    <a:pt x="1505" y="81"/>
                  </a:lnTo>
                  <a:lnTo>
                    <a:pt x="1575" y="81"/>
                  </a:lnTo>
                  <a:close/>
                  <a:moveTo>
                    <a:pt x="1603" y="32"/>
                  </a:moveTo>
                  <a:lnTo>
                    <a:pt x="1603" y="20"/>
                  </a:lnTo>
                  <a:lnTo>
                    <a:pt x="1564" y="20"/>
                  </a:lnTo>
                  <a:lnTo>
                    <a:pt x="1564" y="32"/>
                  </a:lnTo>
                  <a:lnTo>
                    <a:pt x="1603" y="32"/>
                  </a:lnTo>
                  <a:close/>
                  <a:moveTo>
                    <a:pt x="1603" y="44"/>
                  </a:moveTo>
                  <a:lnTo>
                    <a:pt x="1564" y="44"/>
                  </a:lnTo>
                  <a:lnTo>
                    <a:pt x="1564" y="56"/>
                  </a:lnTo>
                  <a:lnTo>
                    <a:pt x="1603" y="56"/>
                  </a:lnTo>
                  <a:lnTo>
                    <a:pt x="1603" y="44"/>
                  </a:lnTo>
                  <a:close/>
                  <a:moveTo>
                    <a:pt x="1514" y="44"/>
                  </a:moveTo>
                  <a:lnTo>
                    <a:pt x="1476" y="44"/>
                  </a:lnTo>
                  <a:lnTo>
                    <a:pt x="1476" y="56"/>
                  </a:lnTo>
                  <a:lnTo>
                    <a:pt x="1514" y="56"/>
                  </a:lnTo>
                  <a:lnTo>
                    <a:pt x="1514" y="44"/>
                  </a:lnTo>
                  <a:close/>
                  <a:moveTo>
                    <a:pt x="1514" y="32"/>
                  </a:moveTo>
                  <a:lnTo>
                    <a:pt x="1514" y="20"/>
                  </a:lnTo>
                  <a:lnTo>
                    <a:pt x="1476" y="20"/>
                  </a:lnTo>
                  <a:lnTo>
                    <a:pt x="1476" y="32"/>
                  </a:lnTo>
                  <a:lnTo>
                    <a:pt x="1514" y="32"/>
                  </a:lnTo>
                  <a:close/>
                  <a:moveTo>
                    <a:pt x="1529" y="68"/>
                  </a:moveTo>
                  <a:lnTo>
                    <a:pt x="1476" y="68"/>
                  </a:lnTo>
                  <a:lnTo>
                    <a:pt x="1476" y="172"/>
                  </a:lnTo>
                  <a:lnTo>
                    <a:pt x="1461" y="172"/>
                  </a:lnTo>
                  <a:lnTo>
                    <a:pt x="1461" y="8"/>
                  </a:lnTo>
                  <a:lnTo>
                    <a:pt x="1529" y="8"/>
                  </a:lnTo>
                  <a:lnTo>
                    <a:pt x="1529" y="6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4" name="Line 519"/>
            <p:cNvCxnSpPr/>
            <p:nvPr/>
          </p:nvCxnSpPr>
          <p:spPr bwMode="auto">
            <a:xfrm>
              <a:off x="2774950"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5" name="Line 520"/>
            <p:cNvCxnSpPr/>
            <p:nvPr/>
          </p:nvCxnSpPr>
          <p:spPr bwMode="auto">
            <a:xfrm>
              <a:off x="3250565"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6" name="Line 521"/>
            <p:cNvCxnSpPr/>
            <p:nvPr/>
          </p:nvCxnSpPr>
          <p:spPr bwMode="auto">
            <a:xfrm>
              <a:off x="2774950" y="498475"/>
              <a:ext cx="475615"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47" name="Freeform 522"/>
            <p:cNvSpPr>
              <a:spLocks noEditPoints="1"/>
            </p:cNvSpPr>
            <p:nvPr/>
          </p:nvSpPr>
          <p:spPr bwMode="auto">
            <a:xfrm>
              <a:off x="2926080" y="538480"/>
              <a:ext cx="161925" cy="76835"/>
            </a:xfrm>
            <a:custGeom>
              <a:avLst/>
              <a:gdLst>
                <a:gd name="T0" fmla="*/ 94 w 360"/>
                <a:gd name="T1" fmla="*/ 54 h 169"/>
                <a:gd name="T2" fmla="*/ 150 w 360"/>
                <a:gd name="T3" fmla="*/ 94 h 169"/>
                <a:gd name="T4" fmla="*/ 138 w 360"/>
                <a:gd name="T5" fmla="*/ 108 h 169"/>
                <a:gd name="T6" fmla="*/ 85 w 360"/>
                <a:gd name="T7" fmla="*/ 67 h 169"/>
                <a:gd name="T8" fmla="*/ 94 w 360"/>
                <a:gd name="T9" fmla="*/ 54 h 169"/>
                <a:gd name="T10" fmla="*/ 67 w 360"/>
                <a:gd name="T11" fmla="*/ 163 h 169"/>
                <a:gd name="T12" fmla="*/ 67 w 360"/>
                <a:gd name="T13" fmla="*/ 31 h 169"/>
                <a:gd name="T14" fmla="*/ 0 w 360"/>
                <a:gd name="T15" fmla="*/ 31 h 169"/>
                <a:gd name="T16" fmla="*/ 0 w 360"/>
                <a:gd name="T17" fmla="*/ 14 h 169"/>
                <a:gd name="T18" fmla="*/ 161 w 360"/>
                <a:gd name="T19" fmla="*/ 14 h 169"/>
                <a:gd name="T20" fmla="*/ 161 w 360"/>
                <a:gd name="T21" fmla="*/ 31 h 169"/>
                <a:gd name="T22" fmla="*/ 84 w 360"/>
                <a:gd name="T23" fmla="*/ 31 h 169"/>
                <a:gd name="T24" fmla="*/ 84 w 360"/>
                <a:gd name="T25" fmla="*/ 163 h 169"/>
                <a:gd name="T26" fmla="*/ 67 w 360"/>
                <a:gd name="T27" fmla="*/ 163 h 169"/>
                <a:gd name="T28" fmla="*/ 220 w 360"/>
                <a:gd name="T29" fmla="*/ 63 h 169"/>
                <a:gd name="T30" fmla="*/ 235 w 360"/>
                <a:gd name="T31" fmla="*/ 17 h 169"/>
                <a:gd name="T32" fmla="*/ 210 w 360"/>
                <a:gd name="T33" fmla="*/ 17 h 169"/>
                <a:gd name="T34" fmla="*/ 210 w 360"/>
                <a:gd name="T35" fmla="*/ 167 h 169"/>
                <a:gd name="T36" fmla="*/ 195 w 360"/>
                <a:gd name="T37" fmla="*/ 167 h 169"/>
                <a:gd name="T38" fmla="*/ 195 w 360"/>
                <a:gd name="T39" fmla="*/ 3 h 169"/>
                <a:gd name="T40" fmla="*/ 240 w 360"/>
                <a:gd name="T41" fmla="*/ 3 h 169"/>
                <a:gd name="T42" fmla="*/ 240 w 360"/>
                <a:gd name="T43" fmla="*/ 0 h 169"/>
                <a:gd name="T44" fmla="*/ 255 w 360"/>
                <a:gd name="T45" fmla="*/ 10 h 169"/>
                <a:gd name="T46" fmla="*/ 253 w 360"/>
                <a:gd name="T47" fmla="*/ 12 h 169"/>
                <a:gd name="T48" fmla="*/ 235 w 360"/>
                <a:gd name="T49" fmla="*/ 61 h 169"/>
                <a:gd name="T50" fmla="*/ 253 w 360"/>
                <a:gd name="T51" fmla="*/ 108 h 169"/>
                <a:gd name="T52" fmla="*/ 234 w 360"/>
                <a:gd name="T53" fmla="*/ 135 h 169"/>
                <a:gd name="T54" fmla="*/ 218 w 360"/>
                <a:gd name="T55" fmla="*/ 135 h 169"/>
                <a:gd name="T56" fmla="*/ 214 w 360"/>
                <a:gd name="T57" fmla="*/ 119 h 169"/>
                <a:gd name="T58" fmla="*/ 228 w 360"/>
                <a:gd name="T59" fmla="*/ 119 h 169"/>
                <a:gd name="T60" fmla="*/ 237 w 360"/>
                <a:gd name="T61" fmla="*/ 106 h 169"/>
                <a:gd name="T62" fmla="*/ 220 w 360"/>
                <a:gd name="T63" fmla="*/ 63 h 169"/>
                <a:gd name="T64" fmla="*/ 309 w 360"/>
                <a:gd name="T65" fmla="*/ 152 h 169"/>
                <a:gd name="T66" fmla="*/ 249 w 360"/>
                <a:gd name="T67" fmla="*/ 165 h 169"/>
                <a:gd name="T68" fmla="*/ 245 w 360"/>
                <a:gd name="T69" fmla="*/ 167 h 169"/>
                <a:gd name="T70" fmla="*/ 240 w 360"/>
                <a:gd name="T71" fmla="*/ 149 h 169"/>
                <a:gd name="T72" fmla="*/ 261 w 360"/>
                <a:gd name="T73" fmla="*/ 146 h 169"/>
                <a:gd name="T74" fmla="*/ 261 w 360"/>
                <a:gd name="T75" fmla="*/ 1 h 169"/>
                <a:gd name="T76" fmla="*/ 342 w 360"/>
                <a:gd name="T77" fmla="*/ 1 h 169"/>
                <a:gd name="T78" fmla="*/ 342 w 360"/>
                <a:gd name="T79" fmla="*/ 86 h 169"/>
                <a:gd name="T80" fmla="*/ 304 w 360"/>
                <a:gd name="T81" fmla="*/ 86 h 169"/>
                <a:gd name="T82" fmla="*/ 313 w 360"/>
                <a:gd name="T83" fmla="*/ 112 h 169"/>
                <a:gd name="T84" fmla="*/ 342 w 360"/>
                <a:gd name="T85" fmla="*/ 89 h 169"/>
                <a:gd name="T86" fmla="*/ 356 w 360"/>
                <a:gd name="T87" fmla="*/ 100 h 169"/>
                <a:gd name="T88" fmla="*/ 351 w 360"/>
                <a:gd name="T89" fmla="*/ 103 h 169"/>
                <a:gd name="T90" fmla="*/ 321 w 360"/>
                <a:gd name="T91" fmla="*/ 124 h 169"/>
                <a:gd name="T92" fmla="*/ 360 w 360"/>
                <a:gd name="T93" fmla="*/ 153 h 169"/>
                <a:gd name="T94" fmla="*/ 351 w 360"/>
                <a:gd name="T95" fmla="*/ 169 h 169"/>
                <a:gd name="T96" fmla="*/ 291 w 360"/>
                <a:gd name="T97" fmla="*/ 86 h 169"/>
                <a:gd name="T98" fmla="*/ 276 w 360"/>
                <a:gd name="T99" fmla="*/ 86 h 169"/>
                <a:gd name="T100" fmla="*/ 276 w 360"/>
                <a:gd name="T101" fmla="*/ 144 h 169"/>
                <a:gd name="T102" fmla="*/ 307 w 360"/>
                <a:gd name="T103" fmla="*/ 138 h 169"/>
                <a:gd name="T104" fmla="*/ 309 w 360"/>
                <a:gd name="T105" fmla="*/ 152 h 169"/>
                <a:gd name="T106" fmla="*/ 327 w 360"/>
                <a:gd name="T107" fmla="*/ 16 h 169"/>
                <a:gd name="T108" fmla="*/ 276 w 360"/>
                <a:gd name="T109" fmla="*/ 16 h 169"/>
                <a:gd name="T110" fmla="*/ 276 w 360"/>
                <a:gd name="T111" fmla="*/ 37 h 169"/>
                <a:gd name="T112" fmla="*/ 327 w 360"/>
                <a:gd name="T113" fmla="*/ 37 h 169"/>
                <a:gd name="T114" fmla="*/ 327 w 360"/>
                <a:gd name="T115" fmla="*/ 16 h 169"/>
                <a:gd name="T116" fmla="*/ 327 w 360"/>
                <a:gd name="T117" fmla="*/ 52 h 169"/>
                <a:gd name="T118" fmla="*/ 276 w 360"/>
                <a:gd name="T119" fmla="*/ 52 h 169"/>
                <a:gd name="T120" fmla="*/ 276 w 360"/>
                <a:gd name="T121" fmla="*/ 72 h 169"/>
                <a:gd name="T122" fmla="*/ 327 w 360"/>
                <a:gd name="T123" fmla="*/ 72 h 169"/>
                <a:gd name="T124" fmla="*/ 327 w 360"/>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169">
                  <a:moveTo>
                    <a:pt x="94" y="54"/>
                  </a:moveTo>
                  <a:cubicBezTo>
                    <a:pt x="117" y="66"/>
                    <a:pt x="135" y="80"/>
                    <a:pt x="150" y="94"/>
                  </a:cubicBezTo>
                  <a:lnTo>
                    <a:pt x="138" y="108"/>
                  </a:lnTo>
                  <a:cubicBezTo>
                    <a:pt x="123" y="93"/>
                    <a:pt x="106" y="80"/>
                    <a:pt x="85" y="67"/>
                  </a:cubicBezTo>
                  <a:lnTo>
                    <a:pt x="94" y="54"/>
                  </a:lnTo>
                  <a:close/>
                  <a:moveTo>
                    <a:pt x="67" y="163"/>
                  </a:moveTo>
                  <a:lnTo>
                    <a:pt x="67" y="31"/>
                  </a:lnTo>
                  <a:lnTo>
                    <a:pt x="0" y="31"/>
                  </a:lnTo>
                  <a:lnTo>
                    <a:pt x="0" y="14"/>
                  </a:lnTo>
                  <a:lnTo>
                    <a:pt x="161" y="14"/>
                  </a:lnTo>
                  <a:lnTo>
                    <a:pt x="161" y="31"/>
                  </a:lnTo>
                  <a:lnTo>
                    <a:pt x="84" y="31"/>
                  </a:lnTo>
                  <a:lnTo>
                    <a:pt x="84" y="163"/>
                  </a:lnTo>
                  <a:lnTo>
                    <a:pt x="67" y="163"/>
                  </a:lnTo>
                  <a:close/>
                  <a:moveTo>
                    <a:pt x="220" y="63"/>
                  </a:moveTo>
                  <a:lnTo>
                    <a:pt x="235" y="17"/>
                  </a:lnTo>
                  <a:lnTo>
                    <a:pt x="210" y="17"/>
                  </a:lnTo>
                  <a:lnTo>
                    <a:pt x="210" y="167"/>
                  </a:lnTo>
                  <a:lnTo>
                    <a:pt x="195" y="167"/>
                  </a:lnTo>
                  <a:lnTo>
                    <a:pt x="195" y="3"/>
                  </a:lnTo>
                  <a:lnTo>
                    <a:pt x="240" y="3"/>
                  </a:lnTo>
                  <a:lnTo>
                    <a:pt x="240" y="0"/>
                  </a:lnTo>
                  <a:lnTo>
                    <a:pt x="255" y="10"/>
                  </a:lnTo>
                  <a:lnTo>
                    <a:pt x="253" y="12"/>
                  </a:lnTo>
                  <a:lnTo>
                    <a:pt x="235" y="61"/>
                  </a:lnTo>
                  <a:cubicBezTo>
                    <a:pt x="248" y="78"/>
                    <a:pt x="254" y="94"/>
                    <a:pt x="253" y="108"/>
                  </a:cubicBezTo>
                  <a:cubicBezTo>
                    <a:pt x="252" y="126"/>
                    <a:pt x="246" y="135"/>
                    <a:pt x="234" y="135"/>
                  </a:cubicBezTo>
                  <a:lnTo>
                    <a:pt x="218" y="135"/>
                  </a:lnTo>
                  <a:lnTo>
                    <a:pt x="214" y="119"/>
                  </a:lnTo>
                  <a:lnTo>
                    <a:pt x="228" y="119"/>
                  </a:lnTo>
                  <a:cubicBezTo>
                    <a:pt x="235" y="119"/>
                    <a:pt x="238" y="115"/>
                    <a:pt x="237" y="106"/>
                  </a:cubicBezTo>
                  <a:cubicBezTo>
                    <a:pt x="237" y="91"/>
                    <a:pt x="231" y="76"/>
                    <a:pt x="220" y="63"/>
                  </a:cubicBezTo>
                  <a:close/>
                  <a:moveTo>
                    <a:pt x="309" y="152"/>
                  </a:moveTo>
                  <a:lnTo>
                    <a:pt x="249" y="165"/>
                  </a:lnTo>
                  <a:cubicBezTo>
                    <a:pt x="248" y="168"/>
                    <a:pt x="246" y="169"/>
                    <a:pt x="245" y="167"/>
                  </a:cubicBezTo>
                  <a:lnTo>
                    <a:pt x="240" y="149"/>
                  </a:lnTo>
                  <a:lnTo>
                    <a:pt x="261" y="146"/>
                  </a:lnTo>
                  <a:lnTo>
                    <a:pt x="261" y="1"/>
                  </a:lnTo>
                  <a:lnTo>
                    <a:pt x="342" y="1"/>
                  </a:lnTo>
                  <a:lnTo>
                    <a:pt x="342" y="86"/>
                  </a:lnTo>
                  <a:lnTo>
                    <a:pt x="304" y="86"/>
                  </a:lnTo>
                  <a:cubicBezTo>
                    <a:pt x="306" y="93"/>
                    <a:pt x="309" y="102"/>
                    <a:pt x="313" y="112"/>
                  </a:cubicBezTo>
                  <a:cubicBezTo>
                    <a:pt x="325" y="105"/>
                    <a:pt x="335" y="97"/>
                    <a:pt x="342" y="89"/>
                  </a:cubicBezTo>
                  <a:lnTo>
                    <a:pt x="356" y="100"/>
                  </a:lnTo>
                  <a:cubicBezTo>
                    <a:pt x="358" y="103"/>
                    <a:pt x="356" y="104"/>
                    <a:pt x="351" y="103"/>
                  </a:cubicBezTo>
                  <a:cubicBezTo>
                    <a:pt x="343" y="110"/>
                    <a:pt x="333" y="117"/>
                    <a:pt x="321" y="124"/>
                  </a:cubicBezTo>
                  <a:cubicBezTo>
                    <a:pt x="328" y="134"/>
                    <a:pt x="341" y="144"/>
                    <a:pt x="360" y="153"/>
                  </a:cubicBezTo>
                  <a:lnTo>
                    <a:pt x="351" y="169"/>
                  </a:lnTo>
                  <a:cubicBezTo>
                    <a:pt x="318" y="153"/>
                    <a:pt x="298" y="126"/>
                    <a:pt x="291" y="86"/>
                  </a:cubicBezTo>
                  <a:lnTo>
                    <a:pt x="276" y="86"/>
                  </a:lnTo>
                  <a:lnTo>
                    <a:pt x="276" y="144"/>
                  </a:lnTo>
                  <a:lnTo>
                    <a:pt x="307" y="138"/>
                  </a:lnTo>
                  <a:lnTo>
                    <a:pt x="309" y="152"/>
                  </a:lnTo>
                  <a:close/>
                  <a:moveTo>
                    <a:pt x="327" y="16"/>
                  </a:moveTo>
                  <a:lnTo>
                    <a:pt x="276" y="16"/>
                  </a:lnTo>
                  <a:lnTo>
                    <a:pt x="276" y="37"/>
                  </a:lnTo>
                  <a:lnTo>
                    <a:pt x="327" y="37"/>
                  </a:lnTo>
                  <a:lnTo>
                    <a:pt x="327" y="16"/>
                  </a:lnTo>
                  <a:close/>
                  <a:moveTo>
                    <a:pt x="327" y="52"/>
                  </a:moveTo>
                  <a:lnTo>
                    <a:pt x="276" y="52"/>
                  </a:lnTo>
                  <a:lnTo>
                    <a:pt x="276" y="72"/>
                  </a:lnTo>
                  <a:lnTo>
                    <a:pt x="327" y="72"/>
                  </a:lnTo>
                  <a:lnTo>
                    <a:pt x="327"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48" name="Line 523"/>
            <p:cNvCxnSpPr/>
            <p:nvPr/>
          </p:nvCxnSpPr>
          <p:spPr bwMode="auto">
            <a:xfrm>
              <a:off x="3250565"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49" name="Line 524"/>
            <p:cNvCxnSpPr/>
            <p:nvPr/>
          </p:nvCxnSpPr>
          <p:spPr bwMode="auto">
            <a:xfrm>
              <a:off x="3726815" y="498475"/>
              <a:ext cx="0" cy="14478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50" name="Line 525"/>
            <p:cNvCxnSpPr/>
            <p:nvPr/>
          </p:nvCxnSpPr>
          <p:spPr bwMode="auto">
            <a:xfrm>
              <a:off x="3250565" y="498475"/>
              <a:ext cx="476250" cy="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51" name="Freeform 526"/>
            <p:cNvSpPr>
              <a:spLocks noEditPoints="1"/>
            </p:cNvSpPr>
            <p:nvPr/>
          </p:nvSpPr>
          <p:spPr bwMode="auto">
            <a:xfrm>
              <a:off x="3401060" y="538480"/>
              <a:ext cx="162560" cy="76835"/>
            </a:xfrm>
            <a:custGeom>
              <a:avLst/>
              <a:gdLst>
                <a:gd name="T0" fmla="*/ 68 w 362"/>
                <a:gd name="T1" fmla="*/ 136 h 169"/>
                <a:gd name="T2" fmla="*/ 68 w 362"/>
                <a:gd name="T3" fmla="*/ 3 h 169"/>
                <a:gd name="T4" fmla="*/ 84 w 362"/>
                <a:gd name="T5" fmla="*/ 3 h 169"/>
                <a:gd name="T6" fmla="*/ 85 w 362"/>
                <a:gd name="T7" fmla="*/ 9 h 169"/>
                <a:gd name="T8" fmla="*/ 85 w 362"/>
                <a:gd name="T9" fmla="*/ 52 h 169"/>
                <a:gd name="T10" fmla="*/ 146 w 362"/>
                <a:gd name="T11" fmla="*/ 52 h 169"/>
                <a:gd name="T12" fmla="*/ 146 w 362"/>
                <a:gd name="T13" fmla="*/ 69 h 169"/>
                <a:gd name="T14" fmla="*/ 85 w 362"/>
                <a:gd name="T15" fmla="*/ 69 h 169"/>
                <a:gd name="T16" fmla="*/ 85 w 362"/>
                <a:gd name="T17" fmla="*/ 136 h 169"/>
                <a:gd name="T18" fmla="*/ 163 w 362"/>
                <a:gd name="T19" fmla="*/ 136 h 169"/>
                <a:gd name="T20" fmla="*/ 163 w 362"/>
                <a:gd name="T21" fmla="*/ 152 h 169"/>
                <a:gd name="T22" fmla="*/ 0 w 362"/>
                <a:gd name="T23" fmla="*/ 152 h 169"/>
                <a:gd name="T24" fmla="*/ 0 w 362"/>
                <a:gd name="T25" fmla="*/ 136 h 169"/>
                <a:gd name="T26" fmla="*/ 68 w 362"/>
                <a:gd name="T27" fmla="*/ 136 h 169"/>
                <a:gd name="T28" fmla="*/ 222 w 362"/>
                <a:gd name="T29" fmla="*/ 63 h 169"/>
                <a:gd name="T30" fmla="*/ 237 w 362"/>
                <a:gd name="T31" fmla="*/ 17 h 169"/>
                <a:gd name="T32" fmla="*/ 212 w 362"/>
                <a:gd name="T33" fmla="*/ 17 h 169"/>
                <a:gd name="T34" fmla="*/ 212 w 362"/>
                <a:gd name="T35" fmla="*/ 167 h 169"/>
                <a:gd name="T36" fmla="*/ 197 w 362"/>
                <a:gd name="T37" fmla="*/ 167 h 169"/>
                <a:gd name="T38" fmla="*/ 197 w 362"/>
                <a:gd name="T39" fmla="*/ 3 h 169"/>
                <a:gd name="T40" fmla="*/ 242 w 362"/>
                <a:gd name="T41" fmla="*/ 3 h 169"/>
                <a:gd name="T42" fmla="*/ 242 w 362"/>
                <a:gd name="T43" fmla="*/ 0 h 169"/>
                <a:gd name="T44" fmla="*/ 257 w 362"/>
                <a:gd name="T45" fmla="*/ 10 h 169"/>
                <a:gd name="T46" fmla="*/ 255 w 362"/>
                <a:gd name="T47" fmla="*/ 12 h 169"/>
                <a:gd name="T48" fmla="*/ 237 w 362"/>
                <a:gd name="T49" fmla="*/ 61 h 169"/>
                <a:gd name="T50" fmla="*/ 255 w 362"/>
                <a:gd name="T51" fmla="*/ 108 h 169"/>
                <a:gd name="T52" fmla="*/ 236 w 362"/>
                <a:gd name="T53" fmla="*/ 135 h 169"/>
                <a:gd name="T54" fmla="*/ 220 w 362"/>
                <a:gd name="T55" fmla="*/ 135 h 169"/>
                <a:gd name="T56" fmla="*/ 216 w 362"/>
                <a:gd name="T57" fmla="*/ 119 h 169"/>
                <a:gd name="T58" fmla="*/ 230 w 362"/>
                <a:gd name="T59" fmla="*/ 119 h 169"/>
                <a:gd name="T60" fmla="*/ 239 w 362"/>
                <a:gd name="T61" fmla="*/ 106 h 169"/>
                <a:gd name="T62" fmla="*/ 222 w 362"/>
                <a:gd name="T63" fmla="*/ 63 h 169"/>
                <a:gd name="T64" fmla="*/ 311 w 362"/>
                <a:gd name="T65" fmla="*/ 152 h 169"/>
                <a:gd name="T66" fmla="*/ 251 w 362"/>
                <a:gd name="T67" fmla="*/ 165 h 169"/>
                <a:gd name="T68" fmla="*/ 247 w 362"/>
                <a:gd name="T69" fmla="*/ 167 h 169"/>
                <a:gd name="T70" fmla="*/ 242 w 362"/>
                <a:gd name="T71" fmla="*/ 149 h 169"/>
                <a:gd name="T72" fmla="*/ 263 w 362"/>
                <a:gd name="T73" fmla="*/ 146 h 169"/>
                <a:gd name="T74" fmla="*/ 263 w 362"/>
                <a:gd name="T75" fmla="*/ 1 h 169"/>
                <a:gd name="T76" fmla="*/ 344 w 362"/>
                <a:gd name="T77" fmla="*/ 1 h 169"/>
                <a:gd name="T78" fmla="*/ 344 w 362"/>
                <a:gd name="T79" fmla="*/ 86 h 169"/>
                <a:gd name="T80" fmla="*/ 306 w 362"/>
                <a:gd name="T81" fmla="*/ 86 h 169"/>
                <a:gd name="T82" fmla="*/ 315 w 362"/>
                <a:gd name="T83" fmla="*/ 112 h 169"/>
                <a:gd name="T84" fmla="*/ 344 w 362"/>
                <a:gd name="T85" fmla="*/ 89 h 169"/>
                <a:gd name="T86" fmla="*/ 358 w 362"/>
                <a:gd name="T87" fmla="*/ 100 h 169"/>
                <a:gd name="T88" fmla="*/ 353 w 362"/>
                <a:gd name="T89" fmla="*/ 103 h 169"/>
                <a:gd name="T90" fmla="*/ 323 w 362"/>
                <a:gd name="T91" fmla="*/ 124 h 169"/>
                <a:gd name="T92" fmla="*/ 362 w 362"/>
                <a:gd name="T93" fmla="*/ 153 h 169"/>
                <a:gd name="T94" fmla="*/ 353 w 362"/>
                <a:gd name="T95" fmla="*/ 169 h 169"/>
                <a:gd name="T96" fmla="*/ 293 w 362"/>
                <a:gd name="T97" fmla="*/ 86 h 169"/>
                <a:gd name="T98" fmla="*/ 278 w 362"/>
                <a:gd name="T99" fmla="*/ 86 h 169"/>
                <a:gd name="T100" fmla="*/ 278 w 362"/>
                <a:gd name="T101" fmla="*/ 144 h 169"/>
                <a:gd name="T102" fmla="*/ 309 w 362"/>
                <a:gd name="T103" fmla="*/ 138 h 169"/>
                <a:gd name="T104" fmla="*/ 311 w 362"/>
                <a:gd name="T105" fmla="*/ 152 h 169"/>
                <a:gd name="T106" fmla="*/ 329 w 362"/>
                <a:gd name="T107" fmla="*/ 16 h 169"/>
                <a:gd name="T108" fmla="*/ 278 w 362"/>
                <a:gd name="T109" fmla="*/ 16 h 169"/>
                <a:gd name="T110" fmla="*/ 278 w 362"/>
                <a:gd name="T111" fmla="*/ 37 h 169"/>
                <a:gd name="T112" fmla="*/ 329 w 362"/>
                <a:gd name="T113" fmla="*/ 37 h 169"/>
                <a:gd name="T114" fmla="*/ 329 w 362"/>
                <a:gd name="T115" fmla="*/ 16 h 169"/>
                <a:gd name="T116" fmla="*/ 329 w 362"/>
                <a:gd name="T117" fmla="*/ 52 h 169"/>
                <a:gd name="T118" fmla="*/ 278 w 362"/>
                <a:gd name="T119" fmla="*/ 52 h 169"/>
                <a:gd name="T120" fmla="*/ 278 w 362"/>
                <a:gd name="T121" fmla="*/ 72 h 169"/>
                <a:gd name="T122" fmla="*/ 329 w 362"/>
                <a:gd name="T123" fmla="*/ 72 h 169"/>
                <a:gd name="T124" fmla="*/ 329 w 362"/>
                <a:gd name="T125" fmla="*/ 5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169">
                  <a:moveTo>
                    <a:pt x="68" y="136"/>
                  </a:moveTo>
                  <a:lnTo>
                    <a:pt x="68" y="3"/>
                  </a:lnTo>
                  <a:lnTo>
                    <a:pt x="84" y="3"/>
                  </a:lnTo>
                  <a:cubicBezTo>
                    <a:pt x="89" y="4"/>
                    <a:pt x="89" y="6"/>
                    <a:pt x="85" y="9"/>
                  </a:cubicBezTo>
                  <a:lnTo>
                    <a:pt x="85" y="52"/>
                  </a:lnTo>
                  <a:lnTo>
                    <a:pt x="146" y="52"/>
                  </a:lnTo>
                  <a:lnTo>
                    <a:pt x="146" y="69"/>
                  </a:lnTo>
                  <a:lnTo>
                    <a:pt x="85" y="69"/>
                  </a:lnTo>
                  <a:lnTo>
                    <a:pt x="85" y="136"/>
                  </a:lnTo>
                  <a:lnTo>
                    <a:pt x="163" y="136"/>
                  </a:lnTo>
                  <a:lnTo>
                    <a:pt x="163" y="152"/>
                  </a:lnTo>
                  <a:lnTo>
                    <a:pt x="0" y="152"/>
                  </a:lnTo>
                  <a:lnTo>
                    <a:pt x="0" y="136"/>
                  </a:lnTo>
                  <a:lnTo>
                    <a:pt x="68" y="136"/>
                  </a:lnTo>
                  <a:close/>
                  <a:moveTo>
                    <a:pt x="222" y="63"/>
                  </a:moveTo>
                  <a:lnTo>
                    <a:pt x="237" y="17"/>
                  </a:lnTo>
                  <a:lnTo>
                    <a:pt x="212" y="17"/>
                  </a:lnTo>
                  <a:lnTo>
                    <a:pt x="212" y="167"/>
                  </a:lnTo>
                  <a:lnTo>
                    <a:pt x="197" y="167"/>
                  </a:lnTo>
                  <a:lnTo>
                    <a:pt x="197" y="3"/>
                  </a:lnTo>
                  <a:lnTo>
                    <a:pt x="242" y="3"/>
                  </a:lnTo>
                  <a:lnTo>
                    <a:pt x="242" y="0"/>
                  </a:lnTo>
                  <a:lnTo>
                    <a:pt x="257" y="10"/>
                  </a:lnTo>
                  <a:lnTo>
                    <a:pt x="255" y="12"/>
                  </a:lnTo>
                  <a:lnTo>
                    <a:pt x="237" y="61"/>
                  </a:lnTo>
                  <a:cubicBezTo>
                    <a:pt x="250" y="78"/>
                    <a:pt x="256" y="94"/>
                    <a:pt x="255" y="108"/>
                  </a:cubicBezTo>
                  <a:cubicBezTo>
                    <a:pt x="254" y="126"/>
                    <a:pt x="248" y="135"/>
                    <a:pt x="236" y="135"/>
                  </a:cubicBezTo>
                  <a:lnTo>
                    <a:pt x="220" y="135"/>
                  </a:lnTo>
                  <a:lnTo>
                    <a:pt x="216" y="119"/>
                  </a:lnTo>
                  <a:lnTo>
                    <a:pt x="230" y="119"/>
                  </a:lnTo>
                  <a:cubicBezTo>
                    <a:pt x="237" y="119"/>
                    <a:pt x="240" y="115"/>
                    <a:pt x="239" y="106"/>
                  </a:cubicBezTo>
                  <a:cubicBezTo>
                    <a:pt x="239" y="91"/>
                    <a:pt x="233" y="76"/>
                    <a:pt x="222" y="63"/>
                  </a:cubicBezTo>
                  <a:close/>
                  <a:moveTo>
                    <a:pt x="311" y="152"/>
                  </a:moveTo>
                  <a:lnTo>
                    <a:pt x="251" y="165"/>
                  </a:lnTo>
                  <a:cubicBezTo>
                    <a:pt x="250" y="168"/>
                    <a:pt x="248" y="169"/>
                    <a:pt x="247" y="167"/>
                  </a:cubicBezTo>
                  <a:lnTo>
                    <a:pt x="242" y="149"/>
                  </a:lnTo>
                  <a:lnTo>
                    <a:pt x="263" y="146"/>
                  </a:lnTo>
                  <a:lnTo>
                    <a:pt x="263" y="1"/>
                  </a:lnTo>
                  <a:lnTo>
                    <a:pt x="344" y="1"/>
                  </a:lnTo>
                  <a:lnTo>
                    <a:pt x="344" y="86"/>
                  </a:lnTo>
                  <a:lnTo>
                    <a:pt x="306" y="86"/>
                  </a:lnTo>
                  <a:cubicBezTo>
                    <a:pt x="308" y="93"/>
                    <a:pt x="311" y="102"/>
                    <a:pt x="315" y="112"/>
                  </a:cubicBezTo>
                  <a:cubicBezTo>
                    <a:pt x="327" y="105"/>
                    <a:pt x="337" y="97"/>
                    <a:pt x="344" y="89"/>
                  </a:cubicBezTo>
                  <a:lnTo>
                    <a:pt x="358" y="100"/>
                  </a:lnTo>
                  <a:cubicBezTo>
                    <a:pt x="360" y="103"/>
                    <a:pt x="358" y="104"/>
                    <a:pt x="353" y="103"/>
                  </a:cubicBezTo>
                  <a:cubicBezTo>
                    <a:pt x="345" y="110"/>
                    <a:pt x="335" y="117"/>
                    <a:pt x="323" y="124"/>
                  </a:cubicBezTo>
                  <a:cubicBezTo>
                    <a:pt x="330" y="134"/>
                    <a:pt x="343" y="144"/>
                    <a:pt x="362" y="153"/>
                  </a:cubicBezTo>
                  <a:lnTo>
                    <a:pt x="353" y="169"/>
                  </a:lnTo>
                  <a:cubicBezTo>
                    <a:pt x="320" y="153"/>
                    <a:pt x="300" y="126"/>
                    <a:pt x="293" y="86"/>
                  </a:cubicBezTo>
                  <a:lnTo>
                    <a:pt x="278" y="86"/>
                  </a:lnTo>
                  <a:lnTo>
                    <a:pt x="278" y="144"/>
                  </a:lnTo>
                  <a:lnTo>
                    <a:pt x="309" y="138"/>
                  </a:lnTo>
                  <a:lnTo>
                    <a:pt x="311" y="152"/>
                  </a:lnTo>
                  <a:close/>
                  <a:moveTo>
                    <a:pt x="329" y="16"/>
                  </a:moveTo>
                  <a:lnTo>
                    <a:pt x="278" y="16"/>
                  </a:lnTo>
                  <a:lnTo>
                    <a:pt x="278" y="37"/>
                  </a:lnTo>
                  <a:lnTo>
                    <a:pt x="329" y="37"/>
                  </a:lnTo>
                  <a:lnTo>
                    <a:pt x="329" y="16"/>
                  </a:lnTo>
                  <a:close/>
                  <a:moveTo>
                    <a:pt x="329" y="52"/>
                  </a:moveTo>
                  <a:lnTo>
                    <a:pt x="278" y="52"/>
                  </a:lnTo>
                  <a:lnTo>
                    <a:pt x="278" y="72"/>
                  </a:lnTo>
                  <a:lnTo>
                    <a:pt x="329" y="72"/>
                  </a:lnTo>
                  <a:lnTo>
                    <a:pt x="329" y="5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2" name="Rectangle 527"/>
            <p:cNvSpPr>
              <a:spLocks noChangeArrowheads="1"/>
            </p:cNvSpPr>
            <p:nvPr/>
          </p:nvSpPr>
          <p:spPr bwMode="auto">
            <a:xfrm>
              <a:off x="36195" y="643255"/>
              <a:ext cx="1095375" cy="4330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53" name="Freeform 528"/>
            <p:cNvSpPr>
              <a:spLocks noEditPoints="1"/>
            </p:cNvSpPr>
            <p:nvPr/>
          </p:nvSpPr>
          <p:spPr bwMode="auto">
            <a:xfrm>
              <a:off x="100965" y="677545"/>
              <a:ext cx="219710" cy="71755"/>
            </a:xfrm>
            <a:custGeom>
              <a:avLst/>
              <a:gdLst>
                <a:gd name="T0" fmla="*/ 137 w 488"/>
                <a:gd name="T1" fmla="*/ 31 h 160"/>
                <a:gd name="T2" fmla="*/ 141 w 488"/>
                <a:gd name="T3" fmla="*/ 21 h 160"/>
                <a:gd name="T4" fmla="*/ 137 w 488"/>
                <a:gd name="T5" fmla="*/ 11 h 160"/>
                <a:gd name="T6" fmla="*/ 128 w 488"/>
                <a:gd name="T7" fmla="*/ 7 h 160"/>
                <a:gd name="T8" fmla="*/ 118 w 488"/>
                <a:gd name="T9" fmla="*/ 11 h 160"/>
                <a:gd name="T10" fmla="*/ 114 w 488"/>
                <a:gd name="T11" fmla="*/ 21 h 160"/>
                <a:gd name="T12" fmla="*/ 118 w 488"/>
                <a:gd name="T13" fmla="*/ 31 h 160"/>
                <a:gd name="T14" fmla="*/ 128 w 488"/>
                <a:gd name="T15" fmla="*/ 34 h 160"/>
                <a:gd name="T16" fmla="*/ 137 w 488"/>
                <a:gd name="T17" fmla="*/ 31 h 160"/>
                <a:gd name="T18" fmla="*/ 113 w 488"/>
                <a:gd name="T19" fmla="*/ 36 h 160"/>
                <a:gd name="T20" fmla="*/ 107 w 488"/>
                <a:gd name="T21" fmla="*/ 21 h 160"/>
                <a:gd name="T22" fmla="*/ 113 w 488"/>
                <a:gd name="T23" fmla="*/ 6 h 160"/>
                <a:gd name="T24" fmla="*/ 128 w 488"/>
                <a:gd name="T25" fmla="*/ 0 h 160"/>
                <a:gd name="T26" fmla="*/ 143 w 488"/>
                <a:gd name="T27" fmla="*/ 6 h 160"/>
                <a:gd name="T28" fmla="*/ 149 w 488"/>
                <a:gd name="T29" fmla="*/ 21 h 160"/>
                <a:gd name="T30" fmla="*/ 143 w 488"/>
                <a:gd name="T31" fmla="*/ 36 h 160"/>
                <a:gd name="T32" fmla="*/ 128 w 488"/>
                <a:gd name="T33" fmla="*/ 42 h 160"/>
                <a:gd name="T34" fmla="*/ 113 w 488"/>
                <a:gd name="T35" fmla="*/ 36 h 160"/>
                <a:gd name="T36" fmla="*/ 164 w 488"/>
                <a:gd name="T37" fmla="*/ 112 h 160"/>
                <a:gd name="T38" fmla="*/ 148 w 488"/>
                <a:gd name="T39" fmla="*/ 127 h 160"/>
                <a:gd name="T40" fmla="*/ 74 w 488"/>
                <a:gd name="T41" fmla="*/ 59 h 160"/>
                <a:gd name="T42" fmla="*/ 65 w 488"/>
                <a:gd name="T43" fmla="*/ 53 h 160"/>
                <a:gd name="T44" fmla="*/ 56 w 488"/>
                <a:gd name="T45" fmla="*/ 59 h 160"/>
                <a:gd name="T46" fmla="*/ 14 w 488"/>
                <a:gd name="T47" fmla="*/ 106 h 160"/>
                <a:gd name="T48" fmla="*/ 0 w 488"/>
                <a:gd name="T49" fmla="*/ 90 h 160"/>
                <a:gd name="T50" fmla="*/ 56 w 488"/>
                <a:gd name="T51" fmla="*/ 36 h 160"/>
                <a:gd name="T52" fmla="*/ 66 w 488"/>
                <a:gd name="T53" fmla="*/ 31 h 160"/>
                <a:gd name="T54" fmla="*/ 77 w 488"/>
                <a:gd name="T55" fmla="*/ 35 h 160"/>
                <a:gd name="T56" fmla="*/ 164 w 488"/>
                <a:gd name="T57" fmla="*/ 112 h 160"/>
                <a:gd name="T58" fmla="*/ 278 w 488"/>
                <a:gd name="T59" fmla="*/ 72 h 160"/>
                <a:gd name="T60" fmla="*/ 230 w 488"/>
                <a:gd name="T61" fmla="*/ 160 h 160"/>
                <a:gd name="T62" fmla="*/ 217 w 488"/>
                <a:gd name="T63" fmla="*/ 146 h 160"/>
                <a:gd name="T64" fmla="*/ 261 w 488"/>
                <a:gd name="T65" fmla="*/ 79 h 160"/>
                <a:gd name="T66" fmla="*/ 261 w 488"/>
                <a:gd name="T67" fmla="*/ 46 h 160"/>
                <a:gd name="T68" fmla="*/ 277 w 488"/>
                <a:gd name="T69" fmla="*/ 46 h 160"/>
                <a:gd name="T70" fmla="*/ 278 w 488"/>
                <a:gd name="T71" fmla="*/ 52 h 160"/>
                <a:gd name="T72" fmla="*/ 278 w 488"/>
                <a:gd name="T73" fmla="*/ 71 h 160"/>
                <a:gd name="T74" fmla="*/ 320 w 488"/>
                <a:gd name="T75" fmla="*/ 31 h 160"/>
                <a:gd name="T76" fmla="*/ 197 w 488"/>
                <a:gd name="T77" fmla="*/ 36 h 160"/>
                <a:gd name="T78" fmla="*/ 196 w 488"/>
                <a:gd name="T79" fmla="*/ 19 h 160"/>
                <a:gd name="T80" fmla="*/ 332 w 488"/>
                <a:gd name="T81" fmla="*/ 15 h 160"/>
                <a:gd name="T82" fmla="*/ 338 w 488"/>
                <a:gd name="T83" fmla="*/ 13 h 160"/>
                <a:gd name="T84" fmla="*/ 349 w 488"/>
                <a:gd name="T85" fmla="*/ 27 h 160"/>
                <a:gd name="T86" fmla="*/ 345 w 488"/>
                <a:gd name="T87" fmla="*/ 29 h 160"/>
                <a:gd name="T88" fmla="*/ 291 w 488"/>
                <a:gd name="T89" fmla="*/ 84 h 160"/>
                <a:gd name="T90" fmla="*/ 278 w 488"/>
                <a:gd name="T91" fmla="*/ 72 h 160"/>
                <a:gd name="T92" fmla="*/ 488 w 488"/>
                <a:gd name="T93" fmla="*/ 148 h 160"/>
                <a:gd name="T94" fmla="*/ 471 w 488"/>
                <a:gd name="T95" fmla="*/ 148 h 160"/>
                <a:gd name="T96" fmla="*/ 471 w 488"/>
                <a:gd name="T97" fmla="*/ 41 h 160"/>
                <a:gd name="T98" fmla="*/ 455 w 488"/>
                <a:gd name="T99" fmla="*/ 53 h 160"/>
                <a:gd name="T100" fmla="*/ 437 w 488"/>
                <a:gd name="T101" fmla="*/ 61 h 160"/>
                <a:gd name="T102" fmla="*/ 437 w 488"/>
                <a:gd name="T103" fmla="*/ 45 h 160"/>
                <a:gd name="T104" fmla="*/ 462 w 488"/>
                <a:gd name="T105" fmla="*/ 29 h 160"/>
                <a:gd name="T106" fmla="*/ 477 w 488"/>
                <a:gd name="T107" fmla="*/ 10 h 160"/>
                <a:gd name="T108" fmla="*/ 488 w 488"/>
                <a:gd name="T109" fmla="*/ 10 h 160"/>
                <a:gd name="T110" fmla="*/ 488 w 488"/>
                <a:gd name="T111"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88" y="148"/>
                  </a:moveTo>
                  <a:lnTo>
                    <a:pt x="471" y="148"/>
                  </a:lnTo>
                  <a:lnTo>
                    <a:pt x="471" y="41"/>
                  </a:lnTo>
                  <a:cubicBezTo>
                    <a:pt x="467" y="45"/>
                    <a:pt x="462" y="49"/>
                    <a:pt x="455" y="53"/>
                  </a:cubicBezTo>
                  <a:cubicBezTo>
                    <a:pt x="449" y="57"/>
                    <a:pt x="443" y="59"/>
                    <a:pt x="437" y="61"/>
                  </a:cubicBezTo>
                  <a:lnTo>
                    <a:pt x="437" y="45"/>
                  </a:lnTo>
                  <a:cubicBezTo>
                    <a:pt x="447" y="40"/>
                    <a:pt x="455" y="35"/>
                    <a:pt x="462" y="29"/>
                  </a:cubicBezTo>
                  <a:cubicBezTo>
                    <a:pt x="469" y="23"/>
                    <a:pt x="474" y="16"/>
                    <a:pt x="477" y="10"/>
                  </a:cubicBezTo>
                  <a:lnTo>
                    <a:pt x="488" y="10"/>
                  </a:lnTo>
                  <a:lnTo>
                    <a:pt x="488" y="14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4" name="Freeform 529"/>
            <p:cNvSpPr>
              <a:spLocks noEditPoints="1"/>
            </p:cNvSpPr>
            <p:nvPr/>
          </p:nvSpPr>
          <p:spPr bwMode="auto">
            <a:xfrm>
              <a:off x="477520" y="676275"/>
              <a:ext cx="558800" cy="76200"/>
            </a:xfrm>
            <a:custGeom>
              <a:avLst/>
              <a:gdLst>
                <a:gd name="T0" fmla="*/ 15 w 1241"/>
                <a:gd name="T1" fmla="*/ 168 h 168"/>
                <a:gd name="T2" fmla="*/ 67 w 1241"/>
                <a:gd name="T3" fmla="*/ 69 h 168"/>
                <a:gd name="T4" fmla="*/ 15 w 1241"/>
                <a:gd name="T5" fmla="*/ 12 h 168"/>
                <a:gd name="T6" fmla="*/ 52 w 1241"/>
                <a:gd name="T7" fmla="*/ 39 h 168"/>
                <a:gd name="T8" fmla="*/ 54 w 1241"/>
                <a:gd name="T9" fmla="*/ 140 h 168"/>
                <a:gd name="T10" fmla="*/ 112 w 1241"/>
                <a:gd name="T11" fmla="*/ 84 h 168"/>
                <a:gd name="T12" fmla="*/ 54 w 1241"/>
                <a:gd name="T13" fmla="*/ 140 h 168"/>
                <a:gd name="T14" fmla="*/ 54 w 1241"/>
                <a:gd name="T15" fmla="*/ 128 h 168"/>
                <a:gd name="T16" fmla="*/ 136 w 1241"/>
                <a:gd name="T17" fmla="*/ 151 h 168"/>
                <a:gd name="T18" fmla="*/ 100 w 1241"/>
                <a:gd name="T19" fmla="*/ 70 h 168"/>
                <a:gd name="T20" fmla="*/ 154 w 1241"/>
                <a:gd name="T21" fmla="*/ 153 h 168"/>
                <a:gd name="T22" fmla="*/ 100 w 1241"/>
                <a:gd name="T23" fmla="*/ 12 h 168"/>
                <a:gd name="T24" fmla="*/ 139 w 1241"/>
                <a:gd name="T25" fmla="*/ 54 h 168"/>
                <a:gd name="T26" fmla="*/ 139 w 1241"/>
                <a:gd name="T27" fmla="*/ 54 h 168"/>
                <a:gd name="T28" fmla="*/ 241 w 1241"/>
                <a:gd name="T29" fmla="*/ 132 h 168"/>
                <a:gd name="T30" fmla="*/ 220 w 1241"/>
                <a:gd name="T31" fmla="*/ 132 h 168"/>
                <a:gd name="T32" fmla="*/ 292 w 1241"/>
                <a:gd name="T33" fmla="*/ 41 h 168"/>
                <a:gd name="T34" fmla="*/ 222 w 1241"/>
                <a:gd name="T35" fmla="*/ 66 h 168"/>
                <a:gd name="T36" fmla="*/ 316 w 1241"/>
                <a:gd name="T37" fmla="*/ 53 h 168"/>
                <a:gd name="T38" fmla="*/ 500 w 1241"/>
                <a:gd name="T39" fmla="*/ 139 h 168"/>
                <a:gd name="T40" fmla="*/ 419 w 1241"/>
                <a:gd name="T41" fmla="*/ 93 h 168"/>
                <a:gd name="T42" fmla="*/ 424 w 1241"/>
                <a:gd name="T43" fmla="*/ 30 h 168"/>
                <a:gd name="T44" fmla="*/ 499 w 1241"/>
                <a:gd name="T45" fmla="*/ 75 h 168"/>
                <a:gd name="T46" fmla="*/ 438 w 1241"/>
                <a:gd name="T47" fmla="*/ 66 h 168"/>
                <a:gd name="T48" fmla="*/ 484 w 1241"/>
                <a:gd name="T49" fmla="*/ 40 h 168"/>
                <a:gd name="T50" fmla="*/ 428 w 1241"/>
                <a:gd name="T51" fmla="*/ 114 h 168"/>
                <a:gd name="T52" fmla="*/ 493 w 1241"/>
                <a:gd name="T53" fmla="*/ 114 h 168"/>
                <a:gd name="T54" fmla="*/ 610 w 1241"/>
                <a:gd name="T55" fmla="*/ 109 h 168"/>
                <a:gd name="T56" fmla="*/ 610 w 1241"/>
                <a:gd name="T57" fmla="*/ 109 h 168"/>
                <a:gd name="T58" fmla="*/ 751 w 1241"/>
                <a:gd name="T59" fmla="*/ 168 h 168"/>
                <a:gd name="T60" fmla="*/ 803 w 1241"/>
                <a:gd name="T61" fmla="*/ 69 h 168"/>
                <a:gd name="T62" fmla="*/ 751 w 1241"/>
                <a:gd name="T63" fmla="*/ 12 h 168"/>
                <a:gd name="T64" fmla="*/ 788 w 1241"/>
                <a:gd name="T65" fmla="*/ 39 h 168"/>
                <a:gd name="T66" fmla="*/ 790 w 1241"/>
                <a:gd name="T67" fmla="*/ 140 h 168"/>
                <a:gd name="T68" fmla="*/ 848 w 1241"/>
                <a:gd name="T69" fmla="*/ 84 h 168"/>
                <a:gd name="T70" fmla="*/ 790 w 1241"/>
                <a:gd name="T71" fmla="*/ 140 h 168"/>
                <a:gd name="T72" fmla="*/ 790 w 1241"/>
                <a:gd name="T73" fmla="*/ 128 h 168"/>
                <a:gd name="T74" fmla="*/ 872 w 1241"/>
                <a:gd name="T75" fmla="*/ 151 h 168"/>
                <a:gd name="T76" fmla="*/ 836 w 1241"/>
                <a:gd name="T77" fmla="*/ 70 h 168"/>
                <a:gd name="T78" fmla="*/ 890 w 1241"/>
                <a:gd name="T79" fmla="*/ 153 h 168"/>
                <a:gd name="T80" fmla="*/ 836 w 1241"/>
                <a:gd name="T81" fmla="*/ 12 h 168"/>
                <a:gd name="T82" fmla="*/ 875 w 1241"/>
                <a:gd name="T83" fmla="*/ 54 h 168"/>
                <a:gd name="T84" fmla="*/ 875 w 1241"/>
                <a:gd name="T85" fmla="*/ 54 h 168"/>
                <a:gd name="T86" fmla="*/ 1030 w 1241"/>
                <a:gd name="T87" fmla="*/ 128 h 168"/>
                <a:gd name="T88" fmla="*/ 997 w 1241"/>
                <a:gd name="T89" fmla="*/ 72 h 168"/>
                <a:gd name="T90" fmla="*/ 1007 w 1241"/>
                <a:gd name="T91" fmla="*/ 32 h 168"/>
                <a:gd name="T92" fmla="*/ 971 w 1241"/>
                <a:gd name="T93" fmla="*/ 30 h 168"/>
                <a:gd name="T94" fmla="*/ 1042 w 1241"/>
                <a:gd name="T95" fmla="*/ 72 h 168"/>
                <a:gd name="T96" fmla="*/ 1043 w 1241"/>
                <a:gd name="T97" fmla="*/ 138 h 168"/>
                <a:gd name="T98" fmla="*/ 973 w 1241"/>
                <a:gd name="T99" fmla="*/ 104 h 168"/>
                <a:gd name="T100" fmla="*/ 1191 w 1241"/>
                <a:gd name="T101" fmla="*/ 148 h 168"/>
                <a:gd name="T102" fmla="*/ 1146 w 1241"/>
                <a:gd name="T103" fmla="*/ 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moveTo>
                    <a:pt x="610" y="109"/>
                  </a:moveTo>
                  <a:lnTo>
                    <a:pt x="610" y="92"/>
                  </a:lnTo>
                  <a:lnTo>
                    <a:pt x="662" y="92"/>
                  </a:lnTo>
                  <a:lnTo>
                    <a:pt x="662" y="109"/>
                  </a:lnTo>
                  <a:lnTo>
                    <a:pt x="610" y="109"/>
                  </a:lnTo>
                  <a:close/>
                  <a:moveTo>
                    <a:pt x="788" y="69"/>
                  </a:moveTo>
                  <a:lnTo>
                    <a:pt x="788" y="66"/>
                  </a:lnTo>
                  <a:lnTo>
                    <a:pt x="751" y="66"/>
                  </a:lnTo>
                  <a:lnTo>
                    <a:pt x="751" y="168"/>
                  </a:lnTo>
                  <a:lnTo>
                    <a:pt x="736" y="168"/>
                  </a:lnTo>
                  <a:lnTo>
                    <a:pt x="736" y="0"/>
                  </a:lnTo>
                  <a:lnTo>
                    <a:pt x="803" y="0"/>
                  </a:lnTo>
                  <a:lnTo>
                    <a:pt x="803" y="69"/>
                  </a:lnTo>
                  <a:lnTo>
                    <a:pt x="788" y="69"/>
                  </a:lnTo>
                  <a:close/>
                  <a:moveTo>
                    <a:pt x="788" y="27"/>
                  </a:moveTo>
                  <a:lnTo>
                    <a:pt x="788" y="12"/>
                  </a:lnTo>
                  <a:lnTo>
                    <a:pt x="751" y="12"/>
                  </a:lnTo>
                  <a:lnTo>
                    <a:pt x="751" y="27"/>
                  </a:lnTo>
                  <a:lnTo>
                    <a:pt x="788" y="27"/>
                  </a:lnTo>
                  <a:close/>
                  <a:moveTo>
                    <a:pt x="788" y="54"/>
                  </a:moveTo>
                  <a:lnTo>
                    <a:pt x="788" y="39"/>
                  </a:lnTo>
                  <a:lnTo>
                    <a:pt x="751" y="39"/>
                  </a:lnTo>
                  <a:lnTo>
                    <a:pt x="751" y="54"/>
                  </a:lnTo>
                  <a:lnTo>
                    <a:pt x="788" y="54"/>
                  </a:lnTo>
                  <a:close/>
                  <a:moveTo>
                    <a:pt x="790" y="140"/>
                  </a:moveTo>
                  <a:lnTo>
                    <a:pt x="790" y="150"/>
                  </a:lnTo>
                  <a:lnTo>
                    <a:pt x="777" y="150"/>
                  </a:lnTo>
                  <a:lnTo>
                    <a:pt x="777" y="84"/>
                  </a:lnTo>
                  <a:lnTo>
                    <a:pt x="848" y="84"/>
                  </a:lnTo>
                  <a:lnTo>
                    <a:pt x="848" y="146"/>
                  </a:lnTo>
                  <a:lnTo>
                    <a:pt x="836" y="146"/>
                  </a:lnTo>
                  <a:lnTo>
                    <a:pt x="836" y="140"/>
                  </a:lnTo>
                  <a:lnTo>
                    <a:pt x="790" y="140"/>
                  </a:lnTo>
                  <a:close/>
                  <a:moveTo>
                    <a:pt x="836" y="128"/>
                  </a:moveTo>
                  <a:lnTo>
                    <a:pt x="836" y="96"/>
                  </a:lnTo>
                  <a:lnTo>
                    <a:pt x="790" y="96"/>
                  </a:lnTo>
                  <a:lnTo>
                    <a:pt x="790" y="128"/>
                  </a:lnTo>
                  <a:lnTo>
                    <a:pt x="836" y="128"/>
                  </a:lnTo>
                  <a:close/>
                  <a:moveTo>
                    <a:pt x="861" y="165"/>
                  </a:moveTo>
                  <a:lnTo>
                    <a:pt x="857" y="151"/>
                  </a:lnTo>
                  <a:lnTo>
                    <a:pt x="872" y="151"/>
                  </a:lnTo>
                  <a:cubicBezTo>
                    <a:pt x="874" y="151"/>
                    <a:pt x="875" y="150"/>
                    <a:pt x="875" y="149"/>
                  </a:cubicBezTo>
                  <a:lnTo>
                    <a:pt x="875" y="66"/>
                  </a:lnTo>
                  <a:lnTo>
                    <a:pt x="836" y="66"/>
                  </a:lnTo>
                  <a:lnTo>
                    <a:pt x="836" y="70"/>
                  </a:lnTo>
                  <a:lnTo>
                    <a:pt x="821" y="70"/>
                  </a:lnTo>
                  <a:lnTo>
                    <a:pt x="821" y="0"/>
                  </a:lnTo>
                  <a:lnTo>
                    <a:pt x="890" y="0"/>
                  </a:lnTo>
                  <a:lnTo>
                    <a:pt x="890" y="153"/>
                  </a:lnTo>
                  <a:cubicBezTo>
                    <a:pt x="890" y="161"/>
                    <a:pt x="886" y="165"/>
                    <a:pt x="878" y="165"/>
                  </a:cubicBezTo>
                  <a:lnTo>
                    <a:pt x="861" y="165"/>
                  </a:lnTo>
                  <a:close/>
                  <a:moveTo>
                    <a:pt x="875" y="12"/>
                  </a:moveTo>
                  <a:lnTo>
                    <a:pt x="836" y="12"/>
                  </a:lnTo>
                  <a:lnTo>
                    <a:pt x="836" y="27"/>
                  </a:lnTo>
                  <a:lnTo>
                    <a:pt x="875" y="27"/>
                  </a:lnTo>
                  <a:lnTo>
                    <a:pt x="875" y="12"/>
                  </a:lnTo>
                  <a:close/>
                  <a:moveTo>
                    <a:pt x="875" y="54"/>
                  </a:moveTo>
                  <a:lnTo>
                    <a:pt x="875" y="39"/>
                  </a:lnTo>
                  <a:lnTo>
                    <a:pt x="836" y="39"/>
                  </a:lnTo>
                  <a:lnTo>
                    <a:pt x="836" y="54"/>
                  </a:lnTo>
                  <a:lnTo>
                    <a:pt x="875" y="54"/>
                  </a:lnTo>
                  <a:close/>
                  <a:moveTo>
                    <a:pt x="973" y="104"/>
                  </a:moveTo>
                  <a:cubicBezTo>
                    <a:pt x="973" y="114"/>
                    <a:pt x="976" y="121"/>
                    <a:pt x="981" y="126"/>
                  </a:cubicBezTo>
                  <a:cubicBezTo>
                    <a:pt x="987" y="132"/>
                    <a:pt x="996" y="135"/>
                    <a:pt x="1007" y="135"/>
                  </a:cubicBezTo>
                  <a:cubicBezTo>
                    <a:pt x="1017" y="135"/>
                    <a:pt x="1025" y="133"/>
                    <a:pt x="1030" y="128"/>
                  </a:cubicBezTo>
                  <a:cubicBezTo>
                    <a:pt x="1034" y="123"/>
                    <a:pt x="1037" y="118"/>
                    <a:pt x="1037" y="112"/>
                  </a:cubicBezTo>
                  <a:cubicBezTo>
                    <a:pt x="1037" y="104"/>
                    <a:pt x="1034" y="98"/>
                    <a:pt x="1030" y="93"/>
                  </a:cubicBezTo>
                  <a:cubicBezTo>
                    <a:pt x="1025" y="89"/>
                    <a:pt x="1014" y="87"/>
                    <a:pt x="997" y="88"/>
                  </a:cubicBezTo>
                  <a:lnTo>
                    <a:pt x="997" y="72"/>
                  </a:lnTo>
                  <a:cubicBezTo>
                    <a:pt x="1013" y="71"/>
                    <a:pt x="1024" y="69"/>
                    <a:pt x="1028" y="64"/>
                  </a:cubicBezTo>
                  <a:cubicBezTo>
                    <a:pt x="1032" y="60"/>
                    <a:pt x="1034" y="56"/>
                    <a:pt x="1034" y="51"/>
                  </a:cubicBezTo>
                  <a:cubicBezTo>
                    <a:pt x="1034" y="46"/>
                    <a:pt x="1032" y="42"/>
                    <a:pt x="1028" y="38"/>
                  </a:cubicBezTo>
                  <a:cubicBezTo>
                    <a:pt x="1024" y="34"/>
                    <a:pt x="1017" y="32"/>
                    <a:pt x="1007" y="32"/>
                  </a:cubicBezTo>
                  <a:cubicBezTo>
                    <a:pt x="997" y="32"/>
                    <a:pt x="989" y="35"/>
                    <a:pt x="983" y="41"/>
                  </a:cubicBezTo>
                  <a:cubicBezTo>
                    <a:pt x="980" y="44"/>
                    <a:pt x="978" y="50"/>
                    <a:pt x="977" y="57"/>
                  </a:cubicBezTo>
                  <a:lnTo>
                    <a:pt x="956" y="57"/>
                  </a:lnTo>
                  <a:cubicBezTo>
                    <a:pt x="958" y="47"/>
                    <a:pt x="963" y="38"/>
                    <a:pt x="971" y="30"/>
                  </a:cubicBezTo>
                  <a:cubicBezTo>
                    <a:pt x="979" y="21"/>
                    <a:pt x="991" y="17"/>
                    <a:pt x="1007" y="17"/>
                  </a:cubicBezTo>
                  <a:cubicBezTo>
                    <a:pt x="1023" y="17"/>
                    <a:pt x="1034" y="20"/>
                    <a:pt x="1041" y="27"/>
                  </a:cubicBezTo>
                  <a:cubicBezTo>
                    <a:pt x="1048" y="34"/>
                    <a:pt x="1051" y="42"/>
                    <a:pt x="1051" y="51"/>
                  </a:cubicBezTo>
                  <a:cubicBezTo>
                    <a:pt x="1051" y="59"/>
                    <a:pt x="1048" y="66"/>
                    <a:pt x="1042" y="72"/>
                  </a:cubicBezTo>
                  <a:cubicBezTo>
                    <a:pt x="1039" y="75"/>
                    <a:pt x="1035" y="77"/>
                    <a:pt x="1030" y="79"/>
                  </a:cubicBezTo>
                  <a:cubicBezTo>
                    <a:pt x="1036" y="81"/>
                    <a:pt x="1041" y="83"/>
                    <a:pt x="1044" y="87"/>
                  </a:cubicBezTo>
                  <a:cubicBezTo>
                    <a:pt x="1051" y="93"/>
                    <a:pt x="1054" y="101"/>
                    <a:pt x="1054" y="111"/>
                  </a:cubicBezTo>
                  <a:cubicBezTo>
                    <a:pt x="1054" y="122"/>
                    <a:pt x="1050" y="131"/>
                    <a:pt x="1043" y="138"/>
                  </a:cubicBezTo>
                  <a:cubicBezTo>
                    <a:pt x="1035" y="146"/>
                    <a:pt x="1023" y="150"/>
                    <a:pt x="1007" y="150"/>
                  </a:cubicBezTo>
                  <a:cubicBezTo>
                    <a:pt x="989" y="150"/>
                    <a:pt x="976" y="146"/>
                    <a:pt x="968" y="138"/>
                  </a:cubicBezTo>
                  <a:cubicBezTo>
                    <a:pt x="960" y="130"/>
                    <a:pt x="955" y="118"/>
                    <a:pt x="953" y="104"/>
                  </a:cubicBezTo>
                  <a:lnTo>
                    <a:pt x="973" y="104"/>
                  </a:lnTo>
                  <a:close/>
                  <a:moveTo>
                    <a:pt x="1146" y="19"/>
                  </a:moveTo>
                  <a:lnTo>
                    <a:pt x="1241" y="19"/>
                  </a:lnTo>
                  <a:lnTo>
                    <a:pt x="1241" y="36"/>
                  </a:lnTo>
                  <a:lnTo>
                    <a:pt x="1191" y="148"/>
                  </a:lnTo>
                  <a:lnTo>
                    <a:pt x="1172" y="148"/>
                  </a:lnTo>
                  <a:lnTo>
                    <a:pt x="1223" y="36"/>
                  </a:lnTo>
                  <a:lnTo>
                    <a:pt x="1146" y="36"/>
                  </a:lnTo>
                  <a:lnTo>
                    <a:pt x="1146"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5" name="Freeform 530"/>
            <p:cNvSpPr>
              <a:spLocks noEditPoints="1"/>
            </p:cNvSpPr>
            <p:nvPr/>
          </p:nvSpPr>
          <p:spPr bwMode="auto">
            <a:xfrm>
              <a:off x="100965" y="821690"/>
              <a:ext cx="231140" cy="72390"/>
            </a:xfrm>
            <a:custGeom>
              <a:avLst/>
              <a:gdLst>
                <a:gd name="T0" fmla="*/ 141 w 513"/>
                <a:gd name="T1" fmla="*/ 21 h 160"/>
                <a:gd name="T2" fmla="*/ 128 w 513"/>
                <a:gd name="T3" fmla="*/ 7 h 160"/>
                <a:gd name="T4" fmla="*/ 114 w 513"/>
                <a:gd name="T5" fmla="*/ 21 h 160"/>
                <a:gd name="T6" fmla="*/ 128 w 513"/>
                <a:gd name="T7" fmla="*/ 34 h 160"/>
                <a:gd name="T8" fmla="*/ 113 w 513"/>
                <a:gd name="T9" fmla="*/ 36 h 160"/>
                <a:gd name="T10" fmla="*/ 113 w 513"/>
                <a:gd name="T11" fmla="*/ 6 h 160"/>
                <a:gd name="T12" fmla="*/ 143 w 513"/>
                <a:gd name="T13" fmla="*/ 6 h 160"/>
                <a:gd name="T14" fmla="*/ 143 w 513"/>
                <a:gd name="T15" fmla="*/ 36 h 160"/>
                <a:gd name="T16" fmla="*/ 113 w 513"/>
                <a:gd name="T17" fmla="*/ 36 h 160"/>
                <a:gd name="T18" fmla="*/ 148 w 513"/>
                <a:gd name="T19" fmla="*/ 127 h 160"/>
                <a:gd name="T20" fmla="*/ 65 w 513"/>
                <a:gd name="T21" fmla="*/ 53 h 160"/>
                <a:gd name="T22" fmla="*/ 14 w 513"/>
                <a:gd name="T23" fmla="*/ 106 h 160"/>
                <a:gd name="T24" fmla="*/ 56 w 513"/>
                <a:gd name="T25" fmla="*/ 36 h 160"/>
                <a:gd name="T26" fmla="*/ 77 w 513"/>
                <a:gd name="T27" fmla="*/ 35 h 160"/>
                <a:gd name="T28" fmla="*/ 278 w 513"/>
                <a:gd name="T29" fmla="*/ 72 h 160"/>
                <a:gd name="T30" fmla="*/ 217 w 513"/>
                <a:gd name="T31" fmla="*/ 146 h 160"/>
                <a:gd name="T32" fmla="*/ 261 w 513"/>
                <a:gd name="T33" fmla="*/ 46 h 160"/>
                <a:gd name="T34" fmla="*/ 278 w 513"/>
                <a:gd name="T35" fmla="*/ 52 h 160"/>
                <a:gd name="T36" fmla="*/ 320 w 513"/>
                <a:gd name="T37" fmla="*/ 31 h 160"/>
                <a:gd name="T38" fmla="*/ 196 w 513"/>
                <a:gd name="T39" fmla="*/ 19 h 160"/>
                <a:gd name="T40" fmla="*/ 338 w 513"/>
                <a:gd name="T41" fmla="*/ 13 h 160"/>
                <a:gd name="T42" fmla="*/ 345 w 513"/>
                <a:gd name="T43" fmla="*/ 29 h 160"/>
                <a:gd name="T44" fmla="*/ 278 w 513"/>
                <a:gd name="T45" fmla="*/ 72 h 160"/>
                <a:gd name="T46" fmla="*/ 513 w 513"/>
                <a:gd name="T47" fmla="*/ 148 h 160"/>
                <a:gd name="T48" fmla="*/ 424 w 513"/>
                <a:gd name="T49" fmla="*/ 137 h 160"/>
                <a:gd name="T50" fmla="*/ 457 w 513"/>
                <a:gd name="T51" fmla="*/ 98 h 160"/>
                <a:gd name="T52" fmla="*/ 496 w 513"/>
                <a:gd name="T53" fmla="*/ 48 h 160"/>
                <a:gd name="T54" fmla="*/ 470 w 513"/>
                <a:gd name="T55" fmla="*/ 24 h 160"/>
                <a:gd name="T56" fmla="*/ 443 w 513"/>
                <a:gd name="T57" fmla="*/ 52 h 160"/>
                <a:gd name="T58" fmla="*/ 439 w 513"/>
                <a:gd name="T59" fmla="*/ 21 h 160"/>
                <a:gd name="T60" fmla="*/ 501 w 513"/>
                <a:gd name="T61" fmla="*/ 21 h 160"/>
                <a:gd name="T62" fmla="*/ 510 w 513"/>
                <a:gd name="T63" fmla="*/ 65 h 160"/>
                <a:gd name="T64" fmla="*/ 472 w 513"/>
                <a:gd name="T65" fmla="*/ 106 h 160"/>
                <a:gd name="T66" fmla="*/ 446 w 513"/>
                <a:gd name="T67"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513" y="132"/>
                  </a:moveTo>
                  <a:lnTo>
                    <a:pt x="513" y="148"/>
                  </a:lnTo>
                  <a:lnTo>
                    <a:pt x="422" y="148"/>
                  </a:lnTo>
                  <a:cubicBezTo>
                    <a:pt x="422" y="144"/>
                    <a:pt x="423" y="141"/>
                    <a:pt x="424" y="137"/>
                  </a:cubicBezTo>
                  <a:cubicBezTo>
                    <a:pt x="427" y="131"/>
                    <a:pt x="430" y="124"/>
                    <a:pt x="435" y="118"/>
                  </a:cubicBezTo>
                  <a:cubicBezTo>
                    <a:pt x="440" y="112"/>
                    <a:pt x="448" y="106"/>
                    <a:pt x="457" y="98"/>
                  </a:cubicBezTo>
                  <a:cubicBezTo>
                    <a:pt x="472" y="85"/>
                    <a:pt x="483" y="76"/>
                    <a:pt x="488" y="68"/>
                  </a:cubicBezTo>
                  <a:cubicBezTo>
                    <a:pt x="493" y="61"/>
                    <a:pt x="496" y="55"/>
                    <a:pt x="496" y="48"/>
                  </a:cubicBezTo>
                  <a:cubicBezTo>
                    <a:pt x="496" y="42"/>
                    <a:pt x="493" y="36"/>
                    <a:pt x="488" y="31"/>
                  </a:cubicBezTo>
                  <a:cubicBezTo>
                    <a:pt x="484" y="27"/>
                    <a:pt x="477" y="24"/>
                    <a:pt x="470" y="24"/>
                  </a:cubicBezTo>
                  <a:cubicBezTo>
                    <a:pt x="462" y="24"/>
                    <a:pt x="455" y="27"/>
                    <a:pt x="450" y="32"/>
                  </a:cubicBezTo>
                  <a:cubicBezTo>
                    <a:pt x="445" y="37"/>
                    <a:pt x="443" y="43"/>
                    <a:pt x="443" y="52"/>
                  </a:cubicBezTo>
                  <a:lnTo>
                    <a:pt x="425" y="50"/>
                  </a:lnTo>
                  <a:cubicBezTo>
                    <a:pt x="427" y="37"/>
                    <a:pt x="431" y="27"/>
                    <a:pt x="439" y="21"/>
                  </a:cubicBezTo>
                  <a:cubicBezTo>
                    <a:pt x="447" y="14"/>
                    <a:pt x="457" y="10"/>
                    <a:pt x="470" y="10"/>
                  </a:cubicBezTo>
                  <a:cubicBezTo>
                    <a:pt x="483" y="10"/>
                    <a:pt x="494" y="14"/>
                    <a:pt x="501" y="21"/>
                  </a:cubicBezTo>
                  <a:cubicBezTo>
                    <a:pt x="509" y="29"/>
                    <a:pt x="513" y="38"/>
                    <a:pt x="513" y="49"/>
                  </a:cubicBezTo>
                  <a:cubicBezTo>
                    <a:pt x="513" y="54"/>
                    <a:pt x="512" y="60"/>
                    <a:pt x="510" y="65"/>
                  </a:cubicBezTo>
                  <a:cubicBezTo>
                    <a:pt x="507" y="70"/>
                    <a:pt x="504" y="76"/>
                    <a:pt x="498" y="82"/>
                  </a:cubicBezTo>
                  <a:cubicBezTo>
                    <a:pt x="493" y="88"/>
                    <a:pt x="484" y="96"/>
                    <a:pt x="472" y="106"/>
                  </a:cubicBezTo>
                  <a:cubicBezTo>
                    <a:pt x="462" y="114"/>
                    <a:pt x="456" y="120"/>
                    <a:pt x="453" y="123"/>
                  </a:cubicBezTo>
                  <a:cubicBezTo>
                    <a:pt x="450" y="126"/>
                    <a:pt x="448" y="129"/>
                    <a:pt x="446" y="132"/>
                  </a:cubicBezTo>
                  <a:lnTo>
                    <a:pt x="513" y="13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6" name="Freeform 531"/>
            <p:cNvSpPr>
              <a:spLocks noEditPoints="1"/>
            </p:cNvSpPr>
            <p:nvPr/>
          </p:nvSpPr>
          <p:spPr bwMode="auto">
            <a:xfrm>
              <a:off x="477520" y="821055"/>
              <a:ext cx="561975" cy="75565"/>
            </a:xfrm>
            <a:custGeom>
              <a:avLst/>
              <a:gdLst>
                <a:gd name="T0" fmla="*/ 15 w 1247"/>
                <a:gd name="T1" fmla="*/ 168 h 168"/>
                <a:gd name="T2" fmla="*/ 67 w 1247"/>
                <a:gd name="T3" fmla="*/ 69 h 168"/>
                <a:gd name="T4" fmla="*/ 15 w 1247"/>
                <a:gd name="T5" fmla="*/ 12 h 168"/>
                <a:gd name="T6" fmla="*/ 52 w 1247"/>
                <a:gd name="T7" fmla="*/ 39 h 168"/>
                <a:gd name="T8" fmla="*/ 54 w 1247"/>
                <a:gd name="T9" fmla="*/ 140 h 168"/>
                <a:gd name="T10" fmla="*/ 112 w 1247"/>
                <a:gd name="T11" fmla="*/ 84 h 168"/>
                <a:gd name="T12" fmla="*/ 54 w 1247"/>
                <a:gd name="T13" fmla="*/ 140 h 168"/>
                <a:gd name="T14" fmla="*/ 54 w 1247"/>
                <a:gd name="T15" fmla="*/ 128 h 168"/>
                <a:gd name="T16" fmla="*/ 136 w 1247"/>
                <a:gd name="T17" fmla="*/ 151 h 168"/>
                <a:gd name="T18" fmla="*/ 100 w 1247"/>
                <a:gd name="T19" fmla="*/ 70 h 168"/>
                <a:gd name="T20" fmla="*/ 154 w 1247"/>
                <a:gd name="T21" fmla="*/ 153 h 168"/>
                <a:gd name="T22" fmla="*/ 100 w 1247"/>
                <a:gd name="T23" fmla="*/ 12 h 168"/>
                <a:gd name="T24" fmla="*/ 139 w 1247"/>
                <a:gd name="T25" fmla="*/ 54 h 168"/>
                <a:gd name="T26" fmla="*/ 139 w 1247"/>
                <a:gd name="T27" fmla="*/ 54 h 168"/>
                <a:gd name="T28" fmla="*/ 241 w 1247"/>
                <a:gd name="T29" fmla="*/ 132 h 168"/>
                <a:gd name="T30" fmla="*/ 220 w 1247"/>
                <a:gd name="T31" fmla="*/ 132 h 168"/>
                <a:gd name="T32" fmla="*/ 292 w 1247"/>
                <a:gd name="T33" fmla="*/ 41 h 168"/>
                <a:gd name="T34" fmla="*/ 222 w 1247"/>
                <a:gd name="T35" fmla="*/ 66 h 168"/>
                <a:gd name="T36" fmla="*/ 316 w 1247"/>
                <a:gd name="T37" fmla="*/ 53 h 168"/>
                <a:gd name="T38" fmla="*/ 409 w 1247"/>
                <a:gd name="T39" fmla="*/ 63 h 168"/>
                <a:gd name="T40" fmla="*/ 511 w 1247"/>
                <a:gd name="T41" fmla="*/ 84 h 168"/>
                <a:gd name="T42" fmla="*/ 412 w 1247"/>
                <a:gd name="T43" fmla="*/ 117 h 168"/>
                <a:gd name="T44" fmla="*/ 483 w 1247"/>
                <a:gd name="T45" fmla="*/ 125 h 168"/>
                <a:gd name="T46" fmla="*/ 427 w 1247"/>
                <a:gd name="T47" fmla="*/ 63 h 168"/>
                <a:gd name="T48" fmla="*/ 491 w 1247"/>
                <a:gd name="T49" fmla="*/ 61 h 168"/>
                <a:gd name="T50" fmla="*/ 610 w 1247"/>
                <a:gd name="T51" fmla="*/ 109 h 168"/>
                <a:gd name="T52" fmla="*/ 610 w 1247"/>
                <a:gd name="T53" fmla="*/ 109 h 168"/>
                <a:gd name="T54" fmla="*/ 751 w 1247"/>
                <a:gd name="T55" fmla="*/ 168 h 168"/>
                <a:gd name="T56" fmla="*/ 803 w 1247"/>
                <a:gd name="T57" fmla="*/ 69 h 168"/>
                <a:gd name="T58" fmla="*/ 751 w 1247"/>
                <a:gd name="T59" fmla="*/ 12 h 168"/>
                <a:gd name="T60" fmla="*/ 788 w 1247"/>
                <a:gd name="T61" fmla="*/ 39 h 168"/>
                <a:gd name="T62" fmla="*/ 790 w 1247"/>
                <a:gd name="T63" fmla="*/ 140 h 168"/>
                <a:gd name="T64" fmla="*/ 848 w 1247"/>
                <a:gd name="T65" fmla="*/ 84 h 168"/>
                <a:gd name="T66" fmla="*/ 790 w 1247"/>
                <a:gd name="T67" fmla="*/ 140 h 168"/>
                <a:gd name="T68" fmla="*/ 790 w 1247"/>
                <a:gd name="T69" fmla="*/ 128 h 168"/>
                <a:gd name="T70" fmla="*/ 872 w 1247"/>
                <a:gd name="T71" fmla="*/ 151 h 168"/>
                <a:gd name="T72" fmla="*/ 836 w 1247"/>
                <a:gd name="T73" fmla="*/ 70 h 168"/>
                <a:gd name="T74" fmla="*/ 890 w 1247"/>
                <a:gd name="T75" fmla="*/ 153 h 168"/>
                <a:gd name="T76" fmla="*/ 836 w 1247"/>
                <a:gd name="T77" fmla="*/ 12 h 168"/>
                <a:gd name="T78" fmla="*/ 875 w 1247"/>
                <a:gd name="T79" fmla="*/ 54 h 168"/>
                <a:gd name="T80" fmla="*/ 875 w 1247"/>
                <a:gd name="T81" fmla="*/ 54 h 168"/>
                <a:gd name="T82" fmla="*/ 1030 w 1247"/>
                <a:gd name="T83" fmla="*/ 128 h 168"/>
                <a:gd name="T84" fmla="*/ 997 w 1247"/>
                <a:gd name="T85" fmla="*/ 72 h 168"/>
                <a:gd name="T86" fmla="*/ 1007 w 1247"/>
                <a:gd name="T87" fmla="*/ 32 h 168"/>
                <a:gd name="T88" fmla="*/ 971 w 1247"/>
                <a:gd name="T89" fmla="*/ 30 h 168"/>
                <a:gd name="T90" fmla="*/ 1042 w 1247"/>
                <a:gd name="T91" fmla="*/ 72 h 168"/>
                <a:gd name="T92" fmla="*/ 1043 w 1247"/>
                <a:gd name="T93" fmla="*/ 138 h 168"/>
                <a:gd name="T94" fmla="*/ 973 w 1247"/>
                <a:gd name="T95" fmla="*/ 104 h 168"/>
                <a:gd name="T96" fmla="*/ 1236 w 1247"/>
                <a:gd name="T97" fmla="*/ 139 h 168"/>
                <a:gd name="T98" fmla="*/ 1155 w 1247"/>
                <a:gd name="T99" fmla="*/ 93 h 168"/>
                <a:gd name="T100" fmla="*/ 1160 w 1247"/>
                <a:gd name="T101" fmla="*/ 30 h 168"/>
                <a:gd name="T102" fmla="*/ 1235 w 1247"/>
                <a:gd name="T103" fmla="*/ 75 h 168"/>
                <a:gd name="T104" fmla="*/ 1174 w 1247"/>
                <a:gd name="T105" fmla="*/ 66 h 168"/>
                <a:gd name="T106" fmla="*/ 1220 w 1247"/>
                <a:gd name="T107" fmla="*/ 40 h 168"/>
                <a:gd name="T108" fmla="*/ 1164 w 1247"/>
                <a:gd name="T109" fmla="*/ 114 h 168"/>
                <a:gd name="T110" fmla="*/ 1229 w 1247"/>
                <a:gd name="T111" fmla="*/ 11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7"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moveTo>
                    <a:pt x="610" y="109"/>
                  </a:moveTo>
                  <a:lnTo>
                    <a:pt x="610" y="92"/>
                  </a:lnTo>
                  <a:lnTo>
                    <a:pt x="662" y="92"/>
                  </a:lnTo>
                  <a:lnTo>
                    <a:pt x="662" y="109"/>
                  </a:lnTo>
                  <a:lnTo>
                    <a:pt x="610" y="109"/>
                  </a:lnTo>
                  <a:close/>
                  <a:moveTo>
                    <a:pt x="788" y="69"/>
                  </a:moveTo>
                  <a:lnTo>
                    <a:pt x="788" y="66"/>
                  </a:lnTo>
                  <a:lnTo>
                    <a:pt x="751" y="66"/>
                  </a:lnTo>
                  <a:lnTo>
                    <a:pt x="751" y="168"/>
                  </a:lnTo>
                  <a:lnTo>
                    <a:pt x="736" y="168"/>
                  </a:lnTo>
                  <a:lnTo>
                    <a:pt x="736" y="0"/>
                  </a:lnTo>
                  <a:lnTo>
                    <a:pt x="803" y="0"/>
                  </a:lnTo>
                  <a:lnTo>
                    <a:pt x="803" y="69"/>
                  </a:lnTo>
                  <a:lnTo>
                    <a:pt x="788" y="69"/>
                  </a:lnTo>
                  <a:close/>
                  <a:moveTo>
                    <a:pt x="788" y="27"/>
                  </a:moveTo>
                  <a:lnTo>
                    <a:pt x="788" y="12"/>
                  </a:lnTo>
                  <a:lnTo>
                    <a:pt x="751" y="12"/>
                  </a:lnTo>
                  <a:lnTo>
                    <a:pt x="751" y="27"/>
                  </a:lnTo>
                  <a:lnTo>
                    <a:pt x="788" y="27"/>
                  </a:lnTo>
                  <a:close/>
                  <a:moveTo>
                    <a:pt x="788" y="54"/>
                  </a:moveTo>
                  <a:lnTo>
                    <a:pt x="788" y="39"/>
                  </a:lnTo>
                  <a:lnTo>
                    <a:pt x="751" y="39"/>
                  </a:lnTo>
                  <a:lnTo>
                    <a:pt x="751" y="54"/>
                  </a:lnTo>
                  <a:lnTo>
                    <a:pt x="788" y="54"/>
                  </a:lnTo>
                  <a:close/>
                  <a:moveTo>
                    <a:pt x="790" y="140"/>
                  </a:moveTo>
                  <a:lnTo>
                    <a:pt x="790" y="150"/>
                  </a:lnTo>
                  <a:lnTo>
                    <a:pt x="777" y="150"/>
                  </a:lnTo>
                  <a:lnTo>
                    <a:pt x="777" y="84"/>
                  </a:lnTo>
                  <a:lnTo>
                    <a:pt x="848" y="84"/>
                  </a:lnTo>
                  <a:lnTo>
                    <a:pt x="848" y="146"/>
                  </a:lnTo>
                  <a:lnTo>
                    <a:pt x="836" y="146"/>
                  </a:lnTo>
                  <a:lnTo>
                    <a:pt x="836" y="140"/>
                  </a:lnTo>
                  <a:lnTo>
                    <a:pt x="790" y="140"/>
                  </a:lnTo>
                  <a:close/>
                  <a:moveTo>
                    <a:pt x="836" y="128"/>
                  </a:moveTo>
                  <a:lnTo>
                    <a:pt x="836" y="96"/>
                  </a:lnTo>
                  <a:lnTo>
                    <a:pt x="790" y="96"/>
                  </a:lnTo>
                  <a:lnTo>
                    <a:pt x="790" y="128"/>
                  </a:lnTo>
                  <a:lnTo>
                    <a:pt x="836" y="128"/>
                  </a:lnTo>
                  <a:close/>
                  <a:moveTo>
                    <a:pt x="861" y="165"/>
                  </a:moveTo>
                  <a:lnTo>
                    <a:pt x="857" y="151"/>
                  </a:lnTo>
                  <a:lnTo>
                    <a:pt x="872" y="151"/>
                  </a:lnTo>
                  <a:cubicBezTo>
                    <a:pt x="874" y="151"/>
                    <a:pt x="875" y="150"/>
                    <a:pt x="875" y="149"/>
                  </a:cubicBezTo>
                  <a:lnTo>
                    <a:pt x="875" y="66"/>
                  </a:lnTo>
                  <a:lnTo>
                    <a:pt x="836" y="66"/>
                  </a:lnTo>
                  <a:lnTo>
                    <a:pt x="836" y="70"/>
                  </a:lnTo>
                  <a:lnTo>
                    <a:pt x="821" y="70"/>
                  </a:lnTo>
                  <a:lnTo>
                    <a:pt x="821" y="0"/>
                  </a:lnTo>
                  <a:lnTo>
                    <a:pt x="890" y="0"/>
                  </a:lnTo>
                  <a:lnTo>
                    <a:pt x="890" y="153"/>
                  </a:lnTo>
                  <a:cubicBezTo>
                    <a:pt x="890" y="161"/>
                    <a:pt x="886" y="165"/>
                    <a:pt x="878" y="165"/>
                  </a:cubicBezTo>
                  <a:lnTo>
                    <a:pt x="861" y="165"/>
                  </a:lnTo>
                  <a:close/>
                  <a:moveTo>
                    <a:pt x="875" y="12"/>
                  </a:moveTo>
                  <a:lnTo>
                    <a:pt x="836" y="12"/>
                  </a:lnTo>
                  <a:lnTo>
                    <a:pt x="836" y="27"/>
                  </a:lnTo>
                  <a:lnTo>
                    <a:pt x="875" y="27"/>
                  </a:lnTo>
                  <a:lnTo>
                    <a:pt x="875" y="12"/>
                  </a:lnTo>
                  <a:close/>
                  <a:moveTo>
                    <a:pt x="875" y="54"/>
                  </a:moveTo>
                  <a:lnTo>
                    <a:pt x="875" y="39"/>
                  </a:lnTo>
                  <a:lnTo>
                    <a:pt x="836" y="39"/>
                  </a:lnTo>
                  <a:lnTo>
                    <a:pt x="836" y="54"/>
                  </a:lnTo>
                  <a:lnTo>
                    <a:pt x="875" y="54"/>
                  </a:lnTo>
                  <a:close/>
                  <a:moveTo>
                    <a:pt x="973" y="104"/>
                  </a:moveTo>
                  <a:cubicBezTo>
                    <a:pt x="973" y="114"/>
                    <a:pt x="976" y="121"/>
                    <a:pt x="981" y="126"/>
                  </a:cubicBezTo>
                  <a:cubicBezTo>
                    <a:pt x="987" y="132"/>
                    <a:pt x="996" y="135"/>
                    <a:pt x="1007" y="135"/>
                  </a:cubicBezTo>
                  <a:cubicBezTo>
                    <a:pt x="1017" y="135"/>
                    <a:pt x="1025" y="133"/>
                    <a:pt x="1030" y="128"/>
                  </a:cubicBezTo>
                  <a:cubicBezTo>
                    <a:pt x="1034" y="123"/>
                    <a:pt x="1037" y="118"/>
                    <a:pt x="1037" y="112"/>
                  </a:cubicBezTo>
                  <a:cubicBezTo>
                    <a:pt x="1037" y="104"/>
                    <a:pt x="1034" y="98"/>
                    <a:pt x="1030" y="93"/>
                  </a:cubicBezTo>
                  <a:cubicBezTo>
                    <a:pt x="1025" y="89"/>
                    <a:pt x="1014" y="87"/>
                    <a:pt x="997" y="88"/>
                  </a:cubicBezTo>
                  <a:lnTo>
                    <a:pt x="997" y="72"/>
                  </a:lnTo>
                  <a:cubicBezTo>
                    <a:pt x="1013" y="71"/>
                    <a:pt x="1024" y="69"/>
                    <a:pt x="1028" y="64"/>
                  </a:cubicBezTo>
                  <a:cubicBezTo>
                    <a:pt x="1032" y="60"/>
                    <a:pt x="1034" y="56"/>
                    <a:pt x="1034" y="51"/>
                  </a:cubicBezTo>
                  <a:cubicBezTo>
                    <a:pt x="1034" y="46"/>
                    <a:pt x="1032" y="42"/>
                    <a:pt x="1028" y="38"/>
                  </a:cubicBezTo>
                  <a:cubicBezTo>
                    <a:pt x="1024" y="34"/>
                    <a:pt x="1017" y="32"/>
                    <a:pt x="1007" y="32"/>
                  </a:cubicBezTo>
                  <a:cubicBezTo>
                    <a:pt x="997" y="32"/>
                    <a:pt x="989" y="35"/>
                    <a:pt x="983" y="41"/>
                  </a:cubicBezTo>
                  <a:cubicBezTo>
                    <a:pt x="980" y="44"/>
                    <a:pt x="978" y="50"/>
                    <a:pt x="977" y="57"/>
                  </a:cubicBezTo>
                  <a:lnTo>
                    <a:pt x="956" y="57"/>
                  </a:lnTo>
                  <a:cubicBezTo>
                    <a:pt x="958" y="47"/>
                    <a:pt x="963" y="38"/>
                    <a:pt x="971" y="30"/>
                  </a:cubicBezTo>
                  <a:cubicBezTo>
                    <a:pt x="979" y="21"/>
                    <a:pt x="991" y="17"/>
                    <a:pt x="1007" y="17"/>
                  </a:cubicBezTo>
                  <a:cubicBezTo>
                    <a:pt x="1023" y="17"/>
                    <a:pt x="1034" y="20"/>
                    <a:pt x="1041" y="27"/>
                  </a:cubicBezTo>
                  <a:cubicBezTo>
                    <a:pt x="1048" y="34"/>
                    <a:pt x="1051" y="42"/>
                    <a:pt x="1051" y="51"/>
                  </a:cubicBezTo>
                  <a:cubicBezTo>
                    <a:pt x="1051" y="59"/>
                    <a:pt x="1048" y="66"/>
                    <a:pt x="1042" y="72"/>
                  </a:cubicBezTo>
                  <a:cubicBezTo>
                    <a:pt x="1039" y="75"/>
                    <a:pt x="1035" y="77"/>
                    <a:pt x="1030" y="79"/>
                  </a:cubicBezTo>
                  <a:cubicBezTo>
                    <a:pt x="1036" y="81"/>
                    <a:pt x="1041" y="83"/>
                    <a:pt x="1044" y="87"/>
                  </a:cubicBezTo>
                  <a:cubicBezTo>
                    <a:pt x="1051" y="93"/>
                    <a:pt x="1054" y="101"/>
                    <a:pt x="1054" y="111"/>
                  </a:cubicBezTo>
                  <a:cubicBezTo>
                    <a:pt x="1054" y="122"/>
                    <a:pt x="1050" y="131"/>
                    <a:pt x="1043" y="138"/>
                  </a:cubicBezTo>
                  <a:cubicBezTo>
                    <a:pt x="1035" y="146"/>
                    <a:pt x="1023" y="150"/>
                    <a:pt x="1007" y="150"/>
                  </a:cubicBezTo>
                  <a:cubicBezTo>
                    <a:pt x="989" y="150"/>
                    <a:pt x="976" y="146"/>
                    <a:pt x="968" y="138"/>
                  </a:cubicBezTo>
                  <a:cubicBezTo>
                    <a:pt x="960" y="130"/>
                    <a:pt x="955" y="118"/>
                    <a:pt x="953" y="104"/>
                  </a:cubicBezTo>
                  <a:lnTo>
                    <a:pt x="973" y="104"/>
                  </a:lnTo>
                  <a:close/>
                  <a:moveTo>
                    <a:pt x="1220" y="83"/>
                  </a:moveTo>
                  <a:cubicBezTo>
                    <a:pt x="1227" y="85"/>
                    <a:pt x="1233" y="88"/>
                    <a:pt x="1238" y="93"/>
                  </a:cubicBezTo>
                  <a:cubicBezTo>
                    <a:pt x="1244" y="99"/>
                    <a:pt x="1247" y="106"/>
                    <a:pt x="1247" y="114"/>
                  </a:cubicBezTo>
                  <a:cubicBezTo>
                    <a:pt x="1247" y="124"/>
                    <a:pt x="1243" y="132"/>
                    <a:pt x="1236" y="139"/>
                  </a:cubicBezTo>
                  <a:cubicBezTo>
                    <a:pt x="1229" y="147"/>
                    <a:pt x="1215" y="150"/>
                    <a:pt x="1196" y="150"/>
                  </a:cubicBezTo>
                  <a:cubicBezTo>
                    <a:pt x="1177" y="150"/>
                    <a:pt x="1164" y="147"/>
                    <a:pt x="1157" y="139"/>
                  </a:cubicBezTo>
                  <a:cubicBezTo>
                    <a:pt x="1150" y="132"/>
                    <a:pt x="1146" y="124"/>
                    <a:pt x="1146" y="114"/>
                  </a:cubicBezTo>
                  <a:cubicBezTo>
                    <a:pt x="1146" y="106"/>
                    <a:pt x="1149" y="99"/>
                    <a:pt x="1155" y="93"/>
                  </a:cubicBezTo>
                  <a:cubicBezTo>
                    <a:pt x="1160" y="88"/>
                    <a:pt x="1166" y="85"/>
                    <a:pt x="1174" y="83"/>
                  </a:cubicBezTo>
                  <a:cubicBezTo>
                    <a:pt x="1168" y="81"/>
                    <a:pt x="1163" y="79"/>
                    <a:pt x="1159" y="75"/>
                  </a:cubicBezTo>
                  <a:cubicBezTo>
                    <a:pt x="1153" y="69"/>
                    <a:pt x="1150" y="61"/>
                    <a:pt x="1150" y="53"/>
                  </a:cubicBezTo>
                  <a:cubicBezTo>
                    <a:pt x="1150" y="44"/>
                    <a:pt x="1153" y="36"/>
                    <a:pt x="1160" y="30"/>
                  </a:cubicBezTo>
                  <a:cubicBezTo>
                    <a:pt x="1167" y="22"/>
                    <a:pt x="1179" y="18"/>
                    <a:pt x="1196" y="18"/>
                  </a:cubicBezTo>
                  <a:cubicBezTo>
                    <a:pt x="1213" y="18"/>
                    <a:pt x="1226" y="22"/>
                    <a:pt x="1233" y="30"/>
                  </a:cubicBezTo>
                  <a:cubicBezTo>
                    <a:pt x="1240" y="36"/>
                    <a:pt x="1243" y="44"/>
                    <a:pt x="1243" y="53"/>
                  </a:cubicBezTo>
                  <a:cubicBezTo>
                    <a:pt x="1243" y="62"/>
                    <a:pt x="1240" y="69"/>
                    <a:pt x="1235" y="75"/>
                  </a:cubicBezTo>
                  <a:cubicBezTo>
                    <a:pt x="1231" y="79"/>
                    <a:pt x="1226" y="81"/>
                    <a:pt x="1220" y="83"/>
                  </a:cubicBezTo>
                  <a:close/>
                  <a:moveTo>
                    <a:pt x="1173" y="40"/>
                  </a:moveTo>
                  <a:cubicBezTo>
                    <a:pt x="1170" y="44"/>
                    <a:pt x="1168" y="48"/>
                    <a:pt x="1168" y="53"/>
                  </a:cubicBezTo>
                  <a:cubicBezTo>
                    <a:pt x="1168" y="57"/>
                    <a:pt x="1170" y="62"/>
                    <a:pt x="1174" y="66"/>
                  </a:cubicBezTo>
                  <a:cubicBezTo>
                    <a:pt x="1178" y="70"/>
                    <a:pt x="1186" y="72"/>
                    <a:pt x="1196" y="72"/>
                  </a:cubicBezTo>
                  <a:cubicBezTo>
                    <a:pt x="1207" y="72"/>
                    <a:pt x="1215" y="70"/>
                    <a:pt x="1220" y="66"/>
                  </a:cubicBezTo>
                  <a:cubicBezTo>
                    <a:pt x="1223" y="62"/>
                    <a:pt x="1225" y="58"/>
                    <a:pt x="1225" y="53"/>
                  </a:cubicBezTo>
                  <a:cubicBezTo>
                    <a:pt x="1225" y="48"/>
                    <a:pt x="1223" y="44"/>
                    <a:pt x="1220" y="40"/>
                  </a:cubicBezTo>
                  <a:cubicBezTo>
                    <a:pt x="1215" y="36"/>
                    <a:pt x="1207" y="33"/>
                    <a:pt x="1196" y="33"/>
                  </a:cubicBezTo>
                  <a:cubicBezTo>
                    <a:pt x="1185" y="33"/>
                    <a:pt x="1178" y="36"/>
                    <a:pt x="1173" y="40"/>
                  </a:cubicBezTo>
                  <a:close/>
                  <a:moveTo>
                    <a:pt x="1170" y="99"/>
                  </a:moveTo>
                  <a:cubicBezTo>
                    <a:pt x="1166" y="103"/>
                    <a:pt x="1164" y="108"/>
                    <a:pt x="1164" y="114"/>
                  </a:cubicBezTo>
                  <a:cubicBezTo>
                    <a:pt x="1164" y="119"/>
                    <a:pt x="1166" y="124"/>
                    <a:pt x="1170" y="128"/>
                  </a:cubicBezTo>
                  <a:cubicBezTo>
                    <a:pt x="1175" y="133"/>
                    <a:pt x="1184" y="135"/>
                    <a:pt x="1196" y="135"/>
                  </a:cubicBezTo>
                  <a:cubicBezTo>
                    <a:pt x="1209" y="135"/>
                    <a:pt x="1218" y="133"/>
                    <a:pt x="1223" y="128"/>
                  </a:cubicBezTo>
                  <a:cubicBezTo>
                    <a:pt x="1227" y="124"/>
                    <a:pt x="1229" y="119"/>
                    <a:pt x="1229" y="114"/>
                  </a:cubicBezTo>
                  <a:cubicBezTo>
                    <a:pt x="1229" y="108"/>
                    <a:pt x="1227" y="103"/>
                    <a:pt x="1223" y="99"/>
                  </a:cubicBezTo>
                  <a:cubicBezTo>
                    <a:pt x="1218" y="94"/>
                    <a:pt x="1209" y="92"/>
                    <a:pt x="1196" y="92"/>
                  </a:cubicBezTo>
                  <a:cubicBezTo>
                    <a:pt x="1184" y="92"/>
                    <a:pt x="1175" y="94"/>
                    <a:pt x="117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7" name="Freeform 532"/>
            <p:cNvSpPr>
              <a:spLocks noEditPoints="1"/>
            </p:cNvSpPr>
            <p:nvPr/>
          </p:nvSpPr>
          <p:spPr bwMode="auto">
            <a:xfrm>
              <a:off x="100965" y="966470"/>
              <a:ext cx="231775" cy="72390"/>
            </a:xfrm>
            <a:custGeom>
              <a:avLst/>
              <a:gdLst>
                <a:gd name="T0" fmla="*/ 141 w 514"/>
                <a:gd name="T1" fmla="*/ 21 h 160"/>
                <a:gd name="T2" fmla="*/ 128 w 514"/>
                <a:gd name="T3" fmla="*/ 7 h 160"/>
                <a:gd name="T4" fmla="*/ 114 w 514"/>
                <a:gd name="T5" fmla="*/ 21 h 160"/>
                <a:gd name="T6" fmla="*/ 128 w 514"/>
                <a:gd name="T7" fmla="*/ 34 h 160"/>
                <a:gd name="T8" fmla="*/ 113 w 514"/>
                <a:gd name="T9" fmla="*/ 36 h 160"/>
                <a:gd name="T10" fmla="*/ 113 w 514"/>
                <a:gd name="T11" fmla="*/ 6 h 160"/>
                <a:gd name="T12" fmla="*/ 143 w 514"/>
                <a:gd name="T13" fmla="*/ 6 h 160"/>
                <a:gd name="T14" fmla="*/ 143 w 514"/>
                <a:gd name="T15" fmla="*/ 36 h 160"/>
                <a:gd name="T16" fmla="*/ 113 w 514"/>
                <a:gd name="T17" fmla="*/ 36 h 160"/>
                <a:gd name="T18" fmla="*/ 148 w 514"/>
                <a:gd name="T19" fmla="*/ 127 h 160"/>
                <a:gd name="T20" fmla="*/ 65 w 514"/>
                <a:gd name="T21" fmla="*/ 53 h 160"/>
                <a:gd name="T22" fmla="*/ 14 w 514"/>
                <a:gd name="T23" fmla="*/ 106 h 160"/>
                <a:gd name="T24" fmla="*/ 56 w 514"/>
                <a:gd name="T25" fmla="*/ 36 h 160"/>
                <a:gd name="T26" fmla="*/ 77 w 514"/>
                <a:gd name="T27" fmla="*/ 35 h 160"/>
                <a:gd name="T28" fmla="*/ 278 w 514"/>
                <a:gd name="T29" fmla="*/ 72 h 160"/>
                <a:gd name="T30" fmla="*/ 217 w 514"/>
                <a:gd name="T31" fmla="*/ 146 h 160"/>
                <a:gd name="T32" fmla="*/ 261 w 514"/>
                <a:gd name="T33" fmla="*/ 46 h 160"/>
                <a:gd name="T34" fmla="*/ 278 w 514"/>
                <a:gd name="T35" fmla="*/ 52 h 160"/>
                <a:gd name="T36" fmla="*/ 320 w 514"/>
                <a:gd name="T37" fmla="*/ 31 h 160"/>
                <a:gd name="T38" fmla="*/ 196 w 514"/>
                <a:gd name="T39" fmla="*/ 19 h 160"/>
                <a:gd name="T40" fmla="*/ 338 w 514"/>
                <a:gd name="T41" fmla="*/ 13 h 160"/>
                <a:gd name="T42" fmla="*/ 345 w 514"/>
                <a:gd name="T43" fmla="*/ 29 h 160"/>
                <a:gd name="T44" fmla="*/ 278 w 514"/>
                <a:gd name="T45" fmla="*/ 72 h 160"/>
                <a:gd name="T46" fmla="*/ 441 w 514"/>
                <a:gd name="T47" fmla="*/ 110 h 160"/>
                <a:gd name="T48" fmla="*/ 468 w 514"/>
                <a:gd name="T49" fmla="*/ 137 h 160"/>
                <a:gd name="T50" fmla="*/ 497 w 514"/>
                <a:gd name="T51" fmla="*/ 108 h 160"/>
                <a:gd name="T52" fmla="*/ 470 w 514"/>
                <a:gd name="T53" fmla="*/ 81 h 160"/>
                <a:gd name="T54" fmla="*/ 460 w 514"/>
                <a:gd name="T55" fmla="*/ 68 h 160"/>
                <a:gd name="T56" fmla="*/ 482 w 514"/>
                <a:gd name="T57" fmla="*/ 63 h 160"/>
                <a:gd name="T58" fmla="*/ 484 w 514"/>
                <a:gd name="T59" fmla="*/ 30 h 160"/>
                <a:gd name="T60" fmla="*/ 452 w 514"/>
                <a:gd name="T61" fmla="*/ 30 h 160"/>
                <a:gd name="T62" fmla="*/ 426 w 514"/>
                <a:gd name="T63" fmla="*/ 46 h 160"/>
                <a:gd name="T64" fmla="*/ 467 w 514"/>
                <a:gd name="T65" fmla="*/ 10 h 160"/>
                <a:gd name="T66" fmla="*/ 503 w 514"/>
                <a:gd name="T67" fmla="*/ 28 h 160"/>
                <a:gd name="T68" fmla="*/ 503 w 514"/>
                <a:gd name="T69" fmla="*/ 62 h 160"/>
                <a:gd name="T70" fmla="*/ 508 w 514"/>
                <a:gd name="T71" fmla="*/ 86 h 160"/>
                <a:gd name="T72" fmla="*/ 501 w 514"/>
                <a:gd name="T73" fmla="*/ 138 h 160"/>
                <a:gd name="T74" fmla="*/ 438 w 514"/>
                <a:gd name="T75"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24" y="112"/>
                  </a:moveTo>
                  <a:lnTo>
                    <a:pt x="441" y="110"/>
                  </a:lnTo>
                  <a:cubicBezTo>
                    <a:pt x="443" y="119"/>
                    <a:pt x="447" y="126"/>
                    <a:pt x="451" y="131"/>
                  </a:cubicBezTo>
                  <a:cubicBezTo>
                    <a:pt x="456" y="135"/>
                    <a:pt x="462" y="137"/>
                    <a:pt x="468" y="137"/>
                  </a:cubicBezTo>
                  <a:cubicBezTo>
                    <a:pt x="476" y="137"/>
                    <a:pt x="483" y="134"/>
                    <a:pt x="488" y="129"/>
                  </a:cubicBezTo>
                  <a:cubicBezTo>
                    <a:pt x="494" y="123"/>
                    <a:pt x="497" y="116"/>
                    <a:pt x="497" y="108"/>
                  </a:cubicBezTo>
                  <a:cubicBezTo>
                    <a:pt x="497" y="101"/>
                    <a:pt x="494" y="94"/>
                    <a:pt x="489" y="89"/>
                  </a:cubicBezTo>
                  <a:cubicBezTo>
                    <a:pt x="484" y="84"/>
                    <a:pt x="478" y="81"/>
                    <a:pt x="470" y="81"/>
                  </a:cubicBezTo>
                  <a:cubicBezTo>
                    <a:pt x="467" y="81"/>
                    <a:pt x="463" y="82"/>
                    <a:pt x="458" y="83"/>
                  </a:cubicBezTo>
                  <a:lnTo>
                    <a:pt x="460" y="68"/>
                  </a:lnTo>
                  <a:cubicBezTo>
                    <a:pt x="461" y="69"/>
                    <a:pt x="462" y="69"/>
                    <a:pt x="462" y="69"/>
                  </a:cubicBezTo>
                  <a:cubicBezTo>
                    <a:pt x="470" y="69"/>
                    <a:pt x="476" y="67"/>
                    <a:pt x="482" y="63"/>
                  </a:cubicBezTo>
                  <a:cubicBezTo>
                    <a:pt x="488" y="59"/>
                    <a:pt x="490" y="54"/>
                    <a:pt x="490" y="46"/>
                  </a:cubicBezTo>
                  <a:cubicBezTo>
                    <a:pt x="490" y="40"/>
                    <a:pt x="488" y="34"/>
                    <a:pt x="484" y="30"/>
                  </a:cubicBezTo>
                  <a:cubicBezTo>
                    <a:pt x="480" y="26"/>
                    <a:pt x="475" y="24"/>
                    <a:pt x="468" y="24"/>
                  </a:cubicBezTo>
                  <a:cubicBezTo>
                    <a:pt x="461" y="24"/>
                    <a:pt x="456" y="26"/>
                    <a:pt x="452" y="30"/>
                  </a:cubicBezTo>
                  <a:cubicBezTo>
                    <a:pt x="447" y="35"/>
                    <a:pt x="444" y="41"/>
                    <a:pt x="443" y="49"/>
                  </a:cubicBezTo>
                  <a:lnTo>
                    <a:pt x="426" y="46"/>
                  </a:lnTo>
                  <a:cubicBezTo>
                    <a:pt x="428" y="35"/>
                    <a:pt x="433" y="26"/>
                    <a:pt x="440" y="20"/>
                  </a:cubicBezTo>
                  <a:cubicBezTo>
                    <a:pt x="448" y="14"/>
                    <a:pt x="457" y="10"/>
                    <a:pt x="467" y="10"/>
                  </a:cubicBezTo>
                  <a:cubicBezTo>
                    <a:pt x="475" y="10"/>
                    <a:pt x="482" y="12"/>
                    <a:pt x="488" y="15"/>
                  </a:cubicBezTo>
                  <a:cubicBezTo>
                    <a:pt x="495" y="19"/>
                    <a:pt x="499" y="23"/>
                    <a:pt x="503" y="28"/>
                  </a:cubicBezTo>
                  <a:cubicBezTo>
                    <a:pt x="506" y="34"/>
                    <a:pt x="508" y="40"/>
                    <a:pt x="508" y="46"/>
                  </a:cubicBezTo>
                  <a:cubicBezTo>
                    <a:pt x="508" y="52"/>
                    <a:pt x="506" y="57"/>
                    <a:pt x="503" y="62"/>
                  </a:cubicBezTo>
                  <a:cubicBezTo>
                    <a:pt x="500" y="67"/>
                    <a:pt x="495" y="71"/>
                    <a:pt x="489" y="74"/>
                  </a:cubicBezTo>
                  <a:cubicBezTo>
                    <a:pt x="497" y="76"/>
                    <a:pt x="503" y="80"/>
                    <a:pt x="508" y="86"/>
                  </a:cubicBezTo>
                  <a:cubicBezTo>
                    <a:pt x="512" y="92"/>
                    <a:pt x="514" y="99"/>
                    <a:pt x="514" y="108"/>
                  </a:cubicBezTo>
                  <a:cubicBezTo>
                    <a:pt x="514" y="120"/>
                    <a:pt x="510" y="130"/>
                    <a:pt x="501" y="138"/>
                  </a:cubicBezTo>
                  <a:cubicBezTo>
                    <a:pt x="493" y="147"/>
                    <a:pt x="482" y="151"/>
                    <a:pt x="468" y="151"/>
                  </a:cubicBezTo>
                  <a:cubicBezTo>
                    <a:pt x="456" y="151"/>
                    <a:pt x="446" y="147"/>
                    <a:pt x="438" y="140"/>
                  </a:cubicBezTo>
                  <a:cubicBezTo>
                    <a:pt x="430" y="133"/>
                    <a:pt x="426" y="124"/>
                    <a:pt x="424" y="11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8" name="Freeform 533"/>
            <p:cNvSpPr>
              <a:spLocks noEditPoints="1"/>
            </p:cNvSpPr>
            <p:nvPr/>
          </p:nvSpPr>
          <p:spPr bwMode="auto">
            <a:xfrm>
              <a:off x="477520" y="965200"/>
              <a:ext cx="561975" cy="76200"/>
            </a:xfrm>
            <a:custGeom>
              <a:avLst/>
              <a:gdLst>
                <a:gd name="T0" fmla="*/ 15 w 1247"/>
                <a:gd name="T1" fmla="*/ 168 h 168"/>
                <a:gd name="T2" fmla="*/ 67 w 1247"/>
                <a:gd name="T3" fmla="*/ 69 h 168"/>
                <a:gd name="T4" fmla="*/ 15 w 1247"/>
                <a:gd name="T5" fmla="*/ 12 h 168"/>
                <a:gd name="T6" fmla="*/ 52 w 1247"/>
                <a:gd name="T7" fmla="*/ 39 h 168"/>
                <a:gd name="T8" fmla="*/ 54 w 1247"/>
                <a:gd name="T9" fmla="*/ 140 h 168"/>
                <a:gd name="T10" fmla="*/ 112 w 1247"/>
                <a:gd name="T11" fmla="*/ 84 h 168"/>
                <a:gd name="T12" fmla="*/ 54 w 1247"/>
                <a:gd name="T13" fmla="*/ 140 h 168"/>
                <a:gd name="T14" fmla="*/ 54 w 1247"/>
                <a:gd name="T15" fmla="*/ 128 h 168"/>
                <a:gd name="T16" fmla="*/ 136 w 1247"/>
                <a:gd name="T17" fmla="*/ 151 h 168"/>
                <a:gd name="T18" fmla="*/ 100 w 1247"/>
                <a:gd name="T19" fmla="*/ 70 h 168"/>
                <a:gd name="T20" fmla="*/ 154 w 1247"/>
                <a:gd name="T21" fmla="*/ 153 h 168"/>
                <a:gd name="T22" fmla="*/ 100 w 1247"/>
                <a:gd name="T23" fmla="*/ 12 h 168"/>
                <a:gd name="T24" fmla="*/ 139 w 1247"/>
                <a:gd name="T25" fmla="*/ 54 h 168"/>
                <a:gd name="T26" fmla="*/ 139 w 1247"/>
                <a:gd name="T27" fmla="*/ 54 h 168"/>
                <a:gd name="T28" fmla="*/ 294 w 1247"/>
                <a:gd name="T29" fmla="*/ 128 h 168"/>
                <a:gd name="T30" fmla="*/ 261 w 1247"/>
                <a:gd name="T31" fmla="*/ 72 h 168"/>
                <a:gd name="T32" fmla="*/ 271 w 1247"/>
                <a:gd name="T33" fmla="*/ 32 h 168"/>
                <a:gd name="T34" fmla="*/ 235 w 1247"/>
                <a:gd name="T35" fmla="*/ 30 h 168"/>
                <a:gd name="T36" fmla="*/ 306 w 1247"/>
                <a:gd name="T37" fmla="*/ 72 h 168"/>
                <a:gd name="T38" fmla="*/ 307 w 1247"/>
                <a:gd name="T39" fmla="*/ 138 h 168"/>
                <a:gd name="T40" fmla="*/ 237 w 1247"/>
                <a:gd name="T41" fmla="*/ 104 h 168"/>
                <a:gd name="T42" fmla="*/ 461 w 1247"/>
                <a:gd name="T43" fmla="*/ 150 h 168"/>
                <a:gd name="T44" fmla="*/ 461 w 1247"/>
                <a:gd name="T45" fmla="*/ 18 h 168"/>
                <a:gd name="T46" fmla="*/ 439 w 1247"/>
                <a:gd name="T47" fmla="*/ 127 h 168"/>
                <a:gd name="T48" fmla="*/ 484 w 1247"/>
                <a:gd name="T49" fmla="*/ 40 h 168"/>
                <a:gd name="T50" fmla="*/ 610 w 1247"/>
                <a:gd name="T51" fmla="*/ 92 h 168"/>
                <a:gd name="T52" fmla="*/ 788 w 1247"/>
                <a:gd name="T53" fmla="*/ 69 h 168"/>
                <a:gd name="T54" fmla="*/ 736 w 1247"/>
                <a:gd name="T55" fmla="*/ 168 h 168"/>
                <a:gd name="T56" fmla="*/ 788 w 1247"/>
                <a:gd name="T57" fmla="*/ 69 h 168"/>
                <a:gd name="T58" fmla="*/ 751 w 1247"/>
                <a:gd name="T59" fmla="*/ 27 h 168"/>
                <a:gd name="T60" fmla="*/ 751 w 1247"/>
                <a:gd name="T61" fmla="*/ 39 h 168"/>
                <a:gd name="T62" fmla="*/ 790 w 1247"/>
                <a:gd name="T63" fmla="*/ 150 h 168"/>
                <a:gd name="T64" fmla="*/ 848 w 1247"/>
                <a:gd name="T65" fmla="*/ 146 h 168"/>
                <a:gd name="T66" fmla="*/ 836 w 1247"/>
                <a:gd name="T67" fmla="*/ 128 h 168"/>
                <a:gd name="T68" fmla="*/ 836 w 1247"/>
                <a:gd name="T69" fmla="*/ 128 h 168"/>
                <a:gd name="T70" fmla="*/ 875 w 1247"/>
                <a:gd name="T71" fmla="*/ 149 h 168"/>
                <a:gd name="T72" fmla="*/ 821 w 1247"/>
                <a:gd name="T73" fmla="*/ 70 h 168"/>
                <a:gd name="T74" fmla="*/ 878 w 1247"/>
                <a:gd name="T75" fmla="*/ 165 h 168"/>
                <a:gd name="T76" fmla="*/ 836 w 1247"/>
                <a:gd name="T77" fmla="*/ 27 h 168"/>
                <a:gd name="T78" fmla="*/ 875 w 1247"/>
                <a:gd name="T79" fmla="*/ 39 h 168"/>
                <a:gd name="T80" fmla="*/ 973 w 1247"/>
                <a:gd name="T81" fmla="*/ 104 h 168"/>
                <a:gd name="T82" fmla="*/ 1037 w 1247"/>
                <a:gd name="T83" fmla="*/ 112 h 168"/>
                <a:gd name="T84" fmla="*/ 1028 w 1247"/>
                <a:gd name="T85" fmla="*/ 64 h 168"/>
                <a:gd name="T86" fmla="*/ 983 w 1247"/>
                <a:gd name="T87" fmla="*/ 41 h 168"/>
                <a:gd name="T88" fmla="*/ 1007 w 1247"/>
                <a:gd name="T89" fmla="*/ 17 h 168"/>
                <a:gd name="T90" fmla="*/ 1030 w 1247"/>
                <a:gd name="T91" fmla="*/ 79 h 168"/>
                <a:gd name="T92" fmla="*/ 1007 w 1247"/>
                <a:gd name="T93" fmla="*/ 150 h 168"/>
                <a:gd name="T94" fmla="*/ 1214 w 1247"/>
                <a:gd name="T95" fmla="*/ 102 h 168"/>
                <a:gd name="T96" fmla="*/ 1159 w 1247"/>
                <a:gd name="T97" fmla="*/ 31 h 168"/>
                <a:gd name="T98" fmla="*/ 1231 w 1247"/>
                <a:gd name="T99" fmla="*/ 136 h 168"/>
                <a:gd name="T100" fmla="*/ 1167 w 1247"/>
                <a:gd name="T101" fmla="*/ 117 h 168"/>
                <a:gd name="T102" fmla="*/ 1230 w 1247"/>
                <a:gd name="T103" fmla="*/ 88 h 168"/>
                <a:gd name="T104" fmla="*/ 1172 w 1247"/>
                <a:gd name="T105" fmla="*/ 83 h 168"/>
                <a:gd name="T106" fmla="*/ 1218 w 1247"/>
                <a:gd name="T107"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7"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97" y="31"/>
                  </a:moveTo>
                  <a:cubicBezTo>
                    <a:pt x="509" y="43"/>
                    <a:pt x="515" y="61"/>
                    <a:pt x="515" y="84"/>
                  </a:cubicBezTo>
                  <a:cubicBezTo>
                    <a:pt x="515" y="107"/>
                    <a:pt x="509" y="124"/>
                    <a:pt x="497" y="136"/>
                  </a:cubicBezTo>
                  <a:cubicBezTo>
                    <a:pt x="488" y="145"/>
                    <a:pt x="476" y="150"/>
                    <a:pt x="461" y="150"/>
                  </a:cubicBezTo>
                  <a:cubicBezTo>
                    <a:pt x="446" y="150"/>
                    <a:pt x="434" y="145"/>
                    <a:pt x="425" y="136"/>
                  </a:cubicBezTo>
                  <a:cubicBezTo>
                    <a:pt x="413" y="124"/>
                    <a:pt x="407" y="107"/>
                    <a:pt x="407" y="84"/>
                  </a:cubicBezTo>
                  <a:cubicBezTo>
                    <a:pt x="407" y="61"/>
                    <a:pt x="413" y="43"/>
                    <a:pt x="425" y="31"/>
                  </a:cubicBezTo>
                  <a:cubicBezTo>
                    <a:pt x="434" y="22"/>
                    <a:pt x="446" y="18"/>
                    <a:pt x="461" y="18"/>
                  </a:cubicBezTo>
                  <a:cubicBezTo>
                    <a:pt x="476" y="18"/>
                    <a:pt x="488" y="22"/>
                    <a:pt x="497" y="31"/>
                  </a:cubicBezTo>
                  <a:close/>
                  <a:moveTo>
                    <a:pt x="439" y="40"/>
                  </a:moveTo>
                  <a:cubicBezTo>
                    <a:pt x="430" y="49"/>
                    <a:pt x="426" y="63"/>
                    <a:pt x="426" y="84"/>
                  </a:cubicBezTo>
                  <a:cubicBezTo>
                    <a:pt x="426" y="104"/>
                    <a:pt x="430" y="119"/>
                    <a:pt x="439" y="127"/>
                  </a:cubicBezTo>
                  <a:cubicBezTo>
                    <a:pt x="444" y="133"/>
                    <a:pt x="452" y="135"/>
                    <a:pt x="461" y="135"/>
                  </a:cubicBezTo>
                  <a:cubicBezTo>
                    <a:pt x="471" y="135"/>
                    <a:pt x="478" y="133"/>
                    <a:pt x="484" y="127"/>
                  </a:cubicBezTo>
                  <a:cubicBezTo>
                    <a:pt x="492" y="119"/>
                    <a:pt x="496" y="104"/>
                    <a:pt x="496" y="84"/>
                  </a:cubicBezTo>
                  <a:cubicBezTo>
                    <a:pt x="496" y="63"/>
                    <a:pt x="492" y="49"/>
                    <a:pt x="484" y="40"/>
                  </a:cubicBezTo>
                  <a:cubicBezTo>
                    <a:pt x="478" y="35"/>
                    <a:pt x="471" y="32"/>
                    <a:pt x="461" y="32"/>
                  </a:cubicBezTo>
                  <a:cubicBezTo>
                    <a:pt x="452" y="32"/>
                    <a:pt x="444" y="35"/>
                    <a:pt x="439" y="40"/>
                  </a:cubicBezTo>
                  <a:close/>
                  <a:moveTo>
                    <a:pt x="610" y="109"/>
                  </a:moveTo>
                  <a:lnTo>
                    <a:pt x="610" y="92"/>
                  </a:lnTo>
                  <a:lnTo>
                    <a:pt x="662" y="92"/>
                  </a:lnTo>
                  <a:lnTo>
                    <a:pt x="662" y="109"/>
                  </a:lnTo>
                  <a:lnTo>
                    <a:pt x="610" y="109"/>
                  </a:lnTo>
                  <a:close/>
                  <a:moveTo>
                    <a:pt x="788" y="69"/>
                  </a:moveTo>
                  <a:lnTo>
                    <a:pt x="788" y="66"/>
                  </a:lnTo>
                  <a:lnTo>
                    <a:pt x="751" y="66"/>
                  </a:lnTo>
                  <a:lnTo>
                    <a:pt x="751" y="168"/>
                  </a:lnTo>
                  <a:lnTo>
                    <a:pt x="736" y="168"/>
                  </a:lnTo>
                  <a:lnTo>
                    <a:pt x="736" y="0"/>
                  </a:lnTo>
                  <a:lnTo>
                    <a:pt x="803" y="0"/>
                  </a:lnTo>
                  <a:lnTo>
                    <a:pt x="803" y="69"/>
                  </a:lnTo>
                  <a:lnTo>
                    <a:pt x="788" y="69"/>
                  </a:lnTo>
                  <a:close/>
                  <a:moveTo>
                    <a:pt x="788" y="27"/>
                  </a:moveTo>
                  <a:lnTo>
                    <a:pt x="788" y="12"/>
                  </a:lnTo>
                  <a:lnTo>
                    <a:pt x="751" y="12"/>
                  </a:lnTo>
                  <a:lnTo>
                    <a:pt x="751" y="27"/>
                  </a:lnTo>
                  <a:lnTo>
                    <a:pt x="788" y="27"/>
                  </a:lnTo>
                  <a:close/>
                  <a:moveTo>
                    <a:pt x="788" y="54"/>
                  </a:moveTo>
                  <a:lnTo>
                    <a:pt x="788" y="39"/>
                  </a:lnTo>
                  <a:lnTo>
                    <a:pt x="751" y="39"/>
                  </a:lnTo>
                  <a:lnTo>
                    <a:pt x="751" y="54"/>
                  </a:lnTo>
                  <a:lnTo>
                    <a:pt x="788" y="54"/>
                  </a:lnTo>
                  <a:close/>
                  <a:moveTo>
                    <a:pt x="790" y="140"/>
                  </a:moveTo>
                  <a:lnTo>
                    <a:pt x="790" y="150"/>
                  </a:lnTo>
                  <a:lnTo>
                    <a:pt x="777" y="150"/>
                  </a:lnTo>
                  <a:lnTo>
                    <a:pt x="777" y="84"/>
                  </a:lnTo>
                  <a:lnTo>
                    <a:pt x="848" y="84"/>
                  </a:lnTo>
                  <a:lnTo>
                    <a:pt x="848" y="146"/>
                  </a:lnTo>
                  <a:lnTo>
                    <a:pt x="836" y="146"/>
                  </a:lnTo>
                  <a:lnTo>
                    <a:pt x="836" y="140"/>
                  </a:lnTo>
                  <a:lnTo>
                    <a:pt x="790" y="140"/>
                  </a:lnTo>
                  <a:close/>
                  <a:moveTo>
                    <a:pt x="836" y="128"/>
                  </a:moveTo>
                  <a:lnTo>
                    <a:pt x="836" y="96"/>
                  </a:lnTo>
                  <a:lnTo>
                    <a:pt x="790" y="96"/>
                  </a:lnTo>
                  <a:lnTo>
                    <a:pt x="790" y="128"/>
                  </a:lnTo>
                  <a:lnTo>
                    <a:pt x="836" y="128"/>
                  </a:lnTo>
                  <a:close/>
                  <a:moveTo>
                    <a:pt x="861" y="165"/>
                  </a:moveTo>
                  <a:lnTo>
                    <a:pt x="857" y="151"/>
                  </a:lnTo>
                  <a:lnTo>
                    <a:pt x="872" y="151"/>
                  </a:lnTo>
                  <a:cubicBezTo>
                    <a:pt x="874" y="151"/>
                    <a:pt x="875" y="150"/>
                    <a:pt x="875" y="149"/>
                  </a:cubicBezTo>
                  <a:lnTo>
                    <a:pt x="875" y="66"/>
                  </a:lnTo>
                  <a:lnTo>
                    <a:pt x="836" y="66"/>
                  </a:lnTo>
                  <a:lnTo>
                    <a:pt x="836" y="70"/>
                  </a:lnTo>
                  <a:lnTo>
                    <a:pt x="821" y="70"/>
                  </a:lnTo>
                  <a:lnTo>
                    <a:pt x="821" y="0"/>
                  </a:lnTo>
                  <a:lnTo>
                    <a:pt x="890" y="0"/>
                  </a:lnTo>
                  <a:lnTo>
                    <a:pt x="890" y="153"/>
                  </a:lnTo>
                  <a:cubicBezTo>
                    <a:pt x="890" y="161"/>
                    <a:pt x="886" y="165"/>
                    <a:pt x="878" y="165"/>
                  </a:cubicBezTo>
                  <a:lnTo>
                    <a:pt x="861" y="165"/>
                  </a:lnTo>
                  <a:close/>
                  <a:moveTo>
                    <a:pt x="875" y="12"/>
                  </a:moveTo>
                  <a:lnTo>
                    <a:pt x="836" y="12"/>
                  </a:lnTo>
                  <a:lnTo>
                    <a:pt x="836" y="27"/>
                  </a:lnTo>
                  <a:lnTo>
                    <a:pt x="875" y="27"/>
                  </a:lnTo>
                  <a:lnTo>
                    <a:pt x="875" y="12"/>
                  </a:lnTo>
                  <a:close/>
                  <a:moveTo>
                    <a:pt x="875" y="54"/>
                  </a:moveTo>
                  <a:lnTo>
                    <a:pt x="875" y="39"/>
                  </a:lnTo>
                  <a:lnTo>
                    <a:pt x="836" y="39"/>
                  </a:lnTo>
                  <a:lnTo>
                    <a:pt x="836" y="54"/>
                  </a:lnTo>
                  <a:lnTo>
                    <a:pt x="875" y="54"/>
                  </a:lnTo>
                  <a:close/>
                  <a:moveTo>
                    <a:pt x="973" y="104"/>
                  </a:moveTo>
                  <a:cubicBezTo>
                    <a:pt x="973" y="114"/>
                    <a:pt x="976" y="121"/>
                    <a:pt x="981" y="126"/>
                  </a:cubicBezTo>
                  <a:cubicBezTo>
                    <a:pt x="987" y="132"/>
                    <a:pt x="996" y="135"/>
                    <a:pt x="1007" y="135"/>
                  </a:cubicBezTo>
                  <a:cubicBezTo>
                    <a:pt x="1017" y="135"/>
                    <a:pt x="1025" y="133"/>
                    <a:pt x="1030" y="128"/>
                  </a:cubicBezTo>
                  <a:cubicBezTo>
                    <a:pt x="1034" y="123"/>
                    <a:pt x="1037" y="118"/>
                    <a:pt x="1037" y="112"/>
                  </a:cubicBezTo>
                  <a:cubicBezTo>
                    <a:pt x="1037" y="104"/>
                    <a:pt x="1034" y="98"/>
                    <a:pt x="1030" y="93"/>
                  </a:cubicBezTo>
                  <a:cubicBezTo>
                    <a:pt x="1025" y="89"/>
                    <a:pt x="1014" y="87"/>
                    <a:pt x="997" y="88"/>
                  </a:cubicBezTo>
                  <a:lnTo>
                    <a:pt x="997" y="72"/>
                  </a:lnTo>
                  <a:cubicBezTo>
                    <a:pt x="1013" y="71"/>
                    <a:pt x="1024" y="69"/>
                    <a:pt x="1028" y="64"/>
                  </a:cubicBezTo>
                  <a:cubicBezTo>
                    <a:pt x="1032" y="60"/>
                    <a:pt x="1034" y="56"/>
                    <a:pt x="1034" y="51"/>
                  </a:cubicBezTo>
                  <a:cubicBezTo>
                    <a:pt x="1034" y="46"/>
                    <a:pt x="1032" y="42"/>
                    <a:pt x="1028" y="38"/>
                  </a:cubicBezTo>
                  <a:cubicBezTo>
                    <a:pt x="1024" y="34"/>
                    <a:pt x="1017" y="32"/>
                    <a:pt x="1007" y="32"/>
                  </a:cubicBezTo>
                  <a:cubicBezTo>
                    <a:pt x="997" y="32"/>
                    <a:pt x="989" y="35"/>
                    <a:pt x="983" y="41"/>
                  </a:cubicBezTo>
                  <a:cubicBezTo>
                    <a:pt x="980" y="44"/>
                    <a:pt x="978" y="50"/>
                    <a:pt x="977" y="57"/>
                  </a:cubicBezTo>
                  <a:lnTo>
                    <a:pt x="956" y="57"/>
                  </a:lnTo>
                  <a:cubicBezTo>
                    <a:pt x="958" y="47"/>
                    <a:pt x="963" y="38"/>
                    <a:pt x="971" y="30"/>
                  </a:cubicBezTo>
                  <a:cubicBezTo>
                    <a:pt x="979" y="21"/>
                    <a:pt x="991" y="17"/>
                    <a:pt x="1007" y="17"/>
                  </a:cubicBezTo>
                  <a:cubicBezTo>
                    <a:pt x="1023" y="17"/>
                    <a:pt x="1034" y="20"/>
                    <a:pt x="1041" y="27"/>
                  </a:cubicBezTo>
                  <a:cubicBezTo>
                    <a:pt x="1048" y="34"/>
                    <a:pt x="1051" y="42"/>
                    <a:pt x="1051" y="51"/>
                  </a:cubicBezTo>
                  <a:cubicBezTo>
                    <a:pt x="1051" y="59"/>
                    <a:pt x="1048" y="66"/>
                    <a:pt x="1042" y="72"/>
                  </a:cubicBezTo>
                  <a:cubicBezTo>
                    <a:pt x="1039" y="75"/>
                    <a:pt x="1035" y="77"/>
                    <a:pt x="1030" y="79"/>
                  </a:cubicBezTo>
                  <a:cubicBezTo>
                    <a:pt x="1036" y="81"/>
                    <a:pt x="1041" y="83"/>
                    <a:pt x="1044" y="87"/>
                  </a:cubicBezTo>
                  <a:cubicBezTo>
                    <a:pt x="1051" y="93"/>
                    <a:pt x="1054" y="101"/>
                    <a:pt x="1054" y="111"/>
                  </a:cubicBezTo>
                  <a:cubicBezTo>
                    <a:pt x="1054" y="122"/>
                    <a:pt x="1050" y="131"/>
                    <a:pt x="1043" y="138"/>
                  </a:cubicBezTo>
                  <a:cubicBezTo>
                    <a:pt x="1035" y="146"/>
                    <a:pt x="1023" y="150"/>
                    <a:pt x="1007" y="150"/>
                  </a:cubicBezTo>
                  <a:cubicBezTo>
                    <a:pt x="989" y="150"/>
                    <a:pt x="976" y="146"/>
                    <a:pt x="968" y="138"/>
                  </a:cubicBezTo>
                  <a:cubicBezTo>
                    <a:pt x="960" y="130"/>
                    <a:pt x="955" y="118"/>
                    <a:pt x="953" y="104"/>
                  </a:cubicBezTo>
                  <a:lnTo>
                    <a:pt x="973" y="104"/>
                  </a:lnTo>
                  <a:close/>
                  <a:moveTo>
                    <a:pt x="1214" y="102"/>
                  </a:moveTo>
                  <a:cubicBezTo>
                    <a:pt x="1208" y="105"/>
                    <a:pt x="1201" y="106"/>
                    <a:pt x="1193" y="106"/>
                  </a:cubicBezTo>
                  <a:cubicBezTo>
                    <a:pt x="1178" y="106"/>
                    <a:pt x="1167" y="102"/>
                    <a:pt x="1158" y="93"/>
                  </a:cubicBezTo>
                  <a:cubicBezTo>
                    <a:pt x="1150" y="85"/>
                    <a:pt x="1145" y="75"/>
                    <a:pt x="1145" y="63"/>
                  </a:cubicBezTo>
                  <a:cubicBezTo>
                    <a:pt x="1145" y="51"/>
                    <a:pt x="1150" y="40"/>
                    <a:pt x="1159" y="31"/>
                  </a:cubicBezTo>
                  <a:cubicBezTo>
                    <a:pt x="1167" y="23"/>
                    <a:pt x="1179" y="18"/>
                    <a:pt x="1195" y="18"/>
                  </a:cubicBezTo>
                  <a:cubicBezTo>
                    <a:pt x="1210" y="18"/>
                    <a:pt x="1222" y="23"/>
                    <a:pt x="1230" y="31"/>
                  </a:cubicBezTo>
                  <a:cubicBezTo>
                    <a:pt x="1241" y="42"/>
                    <a:pt x="1247" y="60"/>
                    <a:pt x="1247" y="84"/>
                  </a:cubicBezTo>
                  <a:cubicBezTo>
                    <a:pt x="1247" y="108"/>
                    <a:pt x="1241" y="126"/>
                    <a:pt x="1231" y="136"/>
                  </a:cubicBezTo>
                  <a:cubicBezTo>
                    <a:pt x="1222" y="145"/>
                    <a:pt x="1210" y="150"/>
                    <a:pt x="1194" y="150"/>
                  </a:cubicBezTo>
                  <a:cubicBezTo>
                    <a:pt x="1179" y="150"/>
                    <a:pt x="1168" y="146"/>
                    <a:pt x="1160" y="138"/>
                  </a:cubicBezTo>
                  <a:cubicBezTo>
                    <a:pt x="1155" y="133"/>
                    <a:pt x="1151" y="126"/>
                    <a:pt x="1148" y="117"/>
                  </a:cubicBezTo>
                  <a:lnTo>
                    <a:pt x="1167" y="117"/>
                  </a:lnTo>
                  <a:cubicBezTo>
                    <a:pt x="1169" y="122"/>
                    <a:pt x="1171" y="126"/>
                    <a:pt x="1174" y="129"/>
                  </a:cubicBezTo>
                  <a:cubicBezTo>
                    <a:pt x="1178" y="133"/>
                    <a:pt x="1185" y="135"/>
                    <a:pt x="1194" y="135"/>
                  </a:cubicBezTo>
                  <a:cubicBezTo>
                    <a:pt x="1204" y="135"/>
                    <a:pt x="1212" y="132"/>
                    <a:pt x="1219" y="125"/>
                  </a:cubicBezTo>
                  <a:cubicBezTo>
                    <a:pt x="1225" y="118"/>
                    <a:pt x="1229" y="106"/>
                    <a:pt x="1230" y="88"/>
                  </a:cubicBezTo>
                  <a:cubicBezTo>
                    <a:pt x="1225" y="94"/>
                    <a:pt x="1220" y="99"/>
                    <a:pt x="1214" y="102"/>
                  </a:cubicBezTo>
                  <a:close/>
                  <a:moveTo>
                    <a:pt x="1172" y="42"/>
                  </a:moveTo>
                  <a:cubicBezTo>
                    <a:pt x="1166" y="47"/>
                    <a:pt x="1163" y="54"/>
                    <a:pt x="1163" y="63"/>
                  </a:cubicBezTo>
                  <a:cubicBezTo>
                    <a:pt x="1163" y="71"/>
                    <a:pt x="1166" y="77"/>
                    <a:pt x="1172" y="83"/>
                  </a:cubicBezTo>
                  <a:cubicBezTo>
                    <a:pt x="1177" y="88"/>
                    <a:pt x="1184" y="91"/>
                    <a:pt x="1193" y="91"/>
                  </a:cubicBezTo>
                  <a:cubicBezTo>
                    <a:pt x="1204" y="91"/>
                    <a:pt x="1212" y="88"/>
                    <a:pt x="1217" y="83"/>
                  </a:cubicBezTo>
                  <a:cubicBezTo>
                    <a:pt x="1224" y="76"/>
                    <a:pt x="1227" y="69"/>
                    <a:pt x="1227" y="61"/>
                  </a:cubicBezTo>
                  <a:cubicBezTo>
                    <a:pt x="1227" y="54"/>
                    <a:pt x="1224" y="47"/>
                    <a:pt x="1218" y="41"/>
                  </a:cubicBezTo>
                  <a:cubicBezTo>
                    <a:pt x="1213" y="36"/>
                    <a:pt x="1205" y="33"/>
                    <a:pt x="1195" y="33"/>
                  </a:cubicBezTo>
                  <a:cubicBezTo>
                    <a:pt x="1185" y="33"/>
                    <a:pt x="1177" y="36"/>
                    <a:pt x="1172" y="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59" name="Rectangle 534"/>
            <p:cNvSpPr>
              <a:spLocks noChangeArrowheads="1"/>
            </p:cNvSpPr>
            <p:nvPr/>
          </p:nvSpPr>
          <p:spPr bwMode="auto">
            <a:xfrm>
              <a:off x="4678045" y="643255"/>
              <a:ext cx="692150" cy="43307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60" name="Freeform 535"/>
            <p:cNvSpPr>
              <a:spLocks noEditPoints="1"/>
            </p:cNvSpPr>
            <p:nvPr/>
          </p:nvSpPr>
          <p:spPr bwMode="auto">
            <a:xfrm>
              <a:off x="1336040" y="688975"/>
              <a:ext cx="180975" cy="63500"/>
            </a:xfrm>
            <a:custGeom>
              <a:avLst/>
              <a:gdLst>
                <a:gd name="T0" fmla="*/ 0 w 402"/>
                <a:gd name="T1" fmla="*/ 80 h 141"/>
                <a:gd name="T2" fmla="*/ 52 w 402"/>
                <a:gd name="T3" fmla="*/ 97 h 141"/>
                <a:gd name="T4" fmla="*/ 76 w 402"/>
                <a:gd name="T5" fmla="*/ 138 h 141"/>
                <a:gd name="T6" fmla="*/ 95 w 402"/>
                <a:gd name="T7" fmla="*/ 119 h 141"/>
                <a:gd name="T8" fmla="*/ 76 w 402"/>
                <a:gd name="T9" fmla="*/ 138 h 141"/>
                <a:gd name="T10" fmla="*/ 168 w 402"/>
                <a:gd name="T11" fmla="*/ 105 h 141"/>
                <a:gd name="T12" fmla="*/ 109 w 402"/>
                <a:gd name="T13" fmla="*/ 90 h 141"/>
                <a:gd name="T14" fmla="*/ 185 w 402"/>
                <a:gd name="T15" fmla="*/ 1 h 141"/>
                <a:gd name="T16" fmla="*/ 204 w 402"/>
                <a:gd name="T17" fmla="*/ 90 h 141"/>
                <a:gd name="T18" fmla="*/ 185 w 402"/>
                <a:gd name="T19" fmla="*/ 105 h 141"/>
                <a:gd name="T20" fmla="*/ 168 w 402"/>
                <a:gd name="T21" fmla="*/ 138 h 141"/>
                <a:gd name="T22" fmla="*/ 168 w 402"/>
                <a:gd name="T23" fmla="*/ 28 h 141"/>
                <a:gd name="T24" fmla="*/ 168 w 402"/>
                <a:gd name="T25" fmla="*/ 90 h 141"/>
                <a:gd name="T26" fmla="*/ 245 w 402"/>
                <a:gd name="T27" fmla="*/ 105 h 141"/>
                <a:gd name="T28" fmla="*/ 268 w 402"/>
                <a:gd name="T29" fmla="*/ 127 h 141"/>
                <a:gd name="T30" fmla="*/ 291 w 402"/>
                <a:gd name="T31" fmla="*/ 114 h 141"/>
                <a:gd name="T32" fmla="*/ 300 w 402"/>
                <a:gd name="T33" fmla="*/ 77 h 141"/>
                <a:gd name="T34" fmla="*/ 286 w 402"/>
                <a:gd name="T35" fmla="*/ 87 h 141"/>
                <a:gd name="T36" fmla="*/ 238 w 402"/>
                <a:gd name="T37" fmla="*/ 80 h 141"/>
                <a:gd name="T38" fmla="*/ 239 w 402"/>
                <a:gd name="T39" fmla="*/ 13 h 141"/>
                <a:gd name="T40" fmla="*/ 294 w 402"/>
                <a:gd name="T41" fmla="*/ 8 h 141"/>
                <a:gd name="T42" fmla="*/ 317 w 402"/>
                <a:gd name="T43" fmla="*/ 67 h 141"/>
                <a:gd name="T44" fmla="*/ 294 w 402"/>
                <a:gd name="T45" fmla="*/ 133 h 141"/>
                <a:gd name="T46" fmla="*/ 241 w 402"/>
                <a:gd name="T47" fmla="*/ 132 h 141"/>
                <a:gd name="T48" fmla="*/ 298 w 402"/>
                <a:gd name="T49" fmla="*/ 46 h 141"/>
                <a:gd name="T50" fmla="*/ 272 w 402"/>
                <a:gd name="T51" fmla="*/ 14 h 141"/>
                <a:gd name="T52" fmla="*/ 244 w 402"/>
                <a:gd name="T53" fmla="*/ 47 h 141"/>
                <a:gd name="T54" fmla="*/ 271 w 402"/>
                <a:gd name="T55" fmla="*/ 77 h 141"/>
                <a:gd name="T56" fmla="*/ 298 w 402"/>
                <a:gd name="T57" fmla="*/ 46 h 141"/>
                <a:gd name="T58" fmla="*/ 385 w 402"/>
                <a:gd name="T59" fmla="*/ 138 h 141"/>
                <a:gd name="T60" fmla="*/ 369 w 402"/>
                <a:gd name="T61" fmla="*/ 43 h 141"/>
                <a:gd name="T62" fmla="*/ 351 w 402"/>
                <a:gd name="T63" fmla="*/ 35 h 141"/>
                <a:gd name="T64" fmla="*/ 391 w 402"/>
                <a:gd name="T65" fmla="*/ 0 h 141"/>
                <a:gd name="T66" fmla="*/ 402 w 402"/>
                <a:gd name="T67"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2"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68" y="138"/>
                  </a:moveTo>
                  <a:lnTo>
                    <a:pt x="168" y="105"/>
                  </a:lnTo>
                  <a:lnTo>
                    <a:pt x="109" y="105"/>
                  </a:lnTo>
                  <a:lnTo>
                    <a:pt x="109" y="90"/>
                  </a:lnTo>
                  <a:lnTo>
                    <a:pt x="172" y="1"/>
                  </a:lnTo>
                  <a:lnTo>
                    <a:pt x="185" y="1"/>
                  </a:lnTo>
                  <a:lnTo>
                    <a:pt x="185" y="90"/>
                  </a:lnTo>
                  <a:lnTo>
                    <a:pt x="204" y="90"/>
                  </a:lnTo>
                  <a:lnTo>
                    <a:pt x="204" y="105"/>
                  </a:lnTo>
                  <a:lnTo>
                    <a:pt x="185" y="105"/>
                  </a:lnTo>
                  <a:lnTo>
                    <a:pt x="185" y="138"/>
                  </a:lnTo>
                  <a:lnTo>
                    <a:pt x="168" y="138"/>
                  </a:lnTo>
                  <a:close/>
                  <a:moveTo>
                    <a:pt x="168" y="90"/>
                  </a:moveTo>
                  <a:lnTo>
                    <a:pt x="168" y="28"/>
                  </a:lnTo>
                  <a:lnTo>
                    <a:pt x="125" y="90"/>
                  </a:lnTo>
                  <a:lnTo>
                    <a:pt x="168" y="90"/>
                  </a:lnTo>
                  <a:close/>
                  <a:moveTo>
                    <a:pt x="229" y="107"/>
                  </a:moveTo>
                  <a:lnTo>
                    <a:pt x="245" y="105"/>
                  </a:lnTo>
                  <a:cubicBezTo>
                    <a:pt x="247" y="113"/>
                    <a:pt x="249" y="118"/>
                    <a:pt x="253" y="122"/>
                  </a:cubicBezTo>
                  <a:cubicBezTo>
                    <a:pt x="257" y="125"/>
                    <a:pt x="262" y="127"/>
                    <a:pt x="268" y="127"/>
                  </a:cubicBezTo>
                  <a:cubicBezTo>
                    <a:pt x="273" y="127"/>
                    <a:pt x="278" y="126"/>
                    <a:pt x="282" y="123"/>
                  </a:cubicBezTo>
                  <a:cubicBezTo>
                    <a:pt x="286" y="121"/>
                    <a:pt x="289" y="118"/>
                    <a:pt x="291" y="114"/>
                  </a:cubicBezTo>
                  <a:cubicBezTo>
                    <a:pt x="294" y="110"/>
                    <a:pt x="296" y="105"/>
                    <a:pt x="297" y="98"/>
                  </a:cubicBezTo>
                  <a:cubicBezTo>
                    <a:pt x="299" y="91"/>
                    <a:pt x="300" y="84"/>
                    <a:pt x="300" y="77"/>
                  </a:cubicBezTo>
                  <a:cubicBezTo>
                    <a:pt x="300" y="76"/>
                    <a:pt x="300" y="75"/>
                    <a:pt x="300" y="74"/>
                  </a:cubicBezTo>
                  <a:cubicBezTo>
                    <a:pt x="297" y="79"/>
                    <a:pt x="292" y="83"/>
                    <a:pt x="286" y="87"/>
                  </a:cubicBezTo>
                  <a:cubicBezTo>
                    <a:pt x="280" y="90"/>
                    <a:pt x="274" y="92"/>
                    <a:pt x="267" y="92"/>
                  </a:cubicBezTo>
                  <a:cubicBezTo>
                    <a:pt x="256" y="92"/>
                    <a:pt x="246" y="88"/>
                    <a:pt x="238" y="80"/>
                  </a:cubicBezTo>
                  <a:cubicBezTo>
                    <a:pt x="230" y="71"/>
                    <a:pt x="226" y="60"/>
                    <a:pt x="226" y="47"/>
                  </a:cubicBezTo>
                  <a:cubicBezTo>
                    <a:pt x="226" y="33"/>
                    <a:pt x="231" y="22"/>
                    <a:pt x="239" y="13"/>
                  </a:cubicBezTo>
                  <a:cubicBezTo>
                    <a:pt x="247" y="5"/>
                    <a:pt x="257" y="0"/>
                    <a:pt x="270" y="0"/>
                  </a:cubicBezTo>
                  <a:cubicBezTo>
                    <a:pt x="279" y="0"/>
                    <a:pt x="287" y="3"/>
                    <a:pt x="294" y="8"/>
                  </a:cubicBezTo>
                  <a:cubicBezTo>
                    <a:pt x="302" y="13"/>
                    <a:pt x="307" y="19"/>
                    <a:pt x="311" y="28"/>
                  </a:cubicBezTo>
                  <a:cubicBezTo>
                    <a:pt x="315" y="37"/>
                    <a:pt x="317" y="50"/>
                    <a:pt x="317" y="67"/>
                  </a:cubicBezTo>
                  <a:cubicBezTo>
                    <a:pt x="317" y="84"/>
                    <a:pt x="315" y="98"/>
                    <a:pt x="311" y="109"/>
                  </a:cubicBezTo>
                  <a:cubicBezTo>
                    <a:pt x="307" y="119"/>
                    <a:pt x="302" y="127"/>
                    <a:pt x="294" y="133"/>
                  </a:cubicBezTo>
                  <a:cubicBezTo>
                    <a:pt x="287" y="138"/>
                    <a:pt x="278" y="141"/>
                    <a:pt x="268" y="141"/>
                  </a:cubicBezTo>
                  <a:cubicBezTo>
                    <a:pt x="257" y="141"/>
                    <a:pt x="248" y="138"/>
                    <a:pt x="241" y="132"/>
                  </a:cubicBezTo>
                  <a:cubicBezTo>
                    <a:pt x="234" y="126"/>
                    <a:pt x="230" y="118"/>
                    <a:pt x="229" y="107"/>
                  </a:cubicBezTo>
                  <a:close/>
                  <a:moveTo>
                    <a:pt x="298" y="46"/>
                  </a:moveTo>
                  <a:cubicBezTo>
                    <a:pt x="298" y="36"/>
                    <a:pt x="295" y="29"/>
                    <a:pt x="290" y="23"/>
                  </a:cubicBezTo>
                  <a:cubicBezTo>
                    <a:pt x="285" y="17"/>
                    <a:pt x="279" y="14"/>
                    <a:pt x="272" y="14"/>
                  </a:cubicBezTo>
                  <a:cubicBezTo>
                    <a:pt x="264" y="14"/>
                    <a:pt x="258" y="18"/>
                    <a:pt x="252" y="24"/>
                  </a:cubicBezTo>
                  <a:cubicBezTo>
                    <a:pt x="247" y="30"/>
                    <a:pt x="244" y="38"/>
                    <a:pt x="244" y="47"/>
                  </a:cubicBezTo>
                  <a:cubicBezTo>
                    <a:pt x="244" y="56"/>
                    <a:pt x="246" y="63"/>
                    <a:pt x="252" y="69"/>
                  </a:cubicBezTo>
                  <a:cubicBezTo>
                    <a:pt x="257" y="74"/>
                    <a:pt x="264" y="77"/>
                    <a:pt x="271" y="77"/>
                  </a:cubicBezTo>
                  <a:cubicBezTo>
                    <a:pt x="279" y="77"/>
                    <a:pt x="285" y="74"/>
                    <a:pt x="290" y="69"/>
                  </a:cubicBezTo>
                  <a:cubicBezTo>
                    <a:pt x="295" y="63"/>
                    <a:pt x="298" y="56"/>
                    <a:pt x="298" y="46"/>
                  </a:cubicBezTo>
                  <a:close/>
                  <a:moveTo>
                    <a:pt x="402" y="138"/>
                  </a:moveTo>
                  <a:lnTo>
                    <a:pt x="385" y="138"/>
                  </a:lnTo>
                  <a:lnTo>
                    <a:pt x="385" y="31"/>
                  </a:lnTo>
                  <a:cubicBezTo>
                    <a:pt x="381" y="35"/>
                    <a:pt x="376" y="39"/>
                    <a:pt x="369" y="43"/>
                  </a:cubicBezTo>
                  <a:cubicBezTo>
                    <a:pt x="363" y="47"/>
                    <a:pt x="357" y="49"/>
                    <a:pt x="351" y="51"/>
                  </a:cubicBezTo>
                  <a:lnTo>
                    <a:pt x="351" y="35"/>
                  </a:lnTo>
                  <a:cubicBezTo>
                    <a:pt x="361" y="30"/>
                    <a:pt x="369" y="25"/>
                    <a:pt x="376" y="19"/>
                  </a:cubicBezTo>
                  <a:cubicBezTo>
                    <a:pt x="383" y="13"/>
                    <a:pt x="388" y="6"/>
                    <a:pt x="391" y="0"/>
                  </a:cubicBezTo>
                  <a:lnTo>
                    <a:pt x="402" y="0"/>
                  </a:lnTo>
                  <a:lnTo>
                    <a:pt x="402"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1" name="Freeform 536"/>
            <p:cNvSpPr>
              <a:spLocks noEditPoints="1"/>
            </p:cNvSpPr>
            <p:nvPr/>
          </p:nvSpPr>
          <p:spPr bwMode="auto">
            <a:xfrm>
              <a:off x="1845945" y="688975"/>
              <a:ext cx="158115" cy="63500"/>
            </a:xfrm>
            <a:custGeom>
              <a:avLst/>
              <a:gdLst>
                <a:gd name="T0" fmla="*/ 0 w 351"/>
                <a:gd name="T1" fmla="*/ 138 h 141"/>
                <a:gd name="T2" fmla="*/ 0 w 351"/>
                <a:gd name="T3" fmla="*/ 119 h 141"/>
                <a:gd name="T4" fmla="*/ 19 w 351"/>
                <a:gd name="T5" fmla="*/ 119 h 141"/>
                <a:gd name="T6" fmla="*/ 19 w 351"/>
                <a:gd name="T7" fmla="*/ 138 h 141"/>
                <a:gd name="T8" fmla="*/ 0 w 351"/>
                <a:gd name="T9" fmla="*/ 138 h 141"/>
                <a:gd name="T10" fmla="*/ 39 w 351"/>
                <a:gd name="T11" fmla="*/ 19 h 141"/>
                <a:gd name="T12" fmla="*/ 39 w 351"/>
                <a:gd name="T13" fmla="*/ 3 h 141"/>
                <a:gd name="T14" fmla="*/ 128 w 351"/>
                <a:gd name="T15" fmla="*/ 3 h 141"/>
                <a:gd name="T16" fmla="*/ 128 w 351"/>
                <a:gd name="T17" fmla="*/ 16 h 141"/>
                <a:gd name="T18" fmla="*/ 103 w 351"/>
                <a:gd name="T19" fmla="*/ 53 h 141"/>
                <a:gd name="T20" fmla="*/ 83 w 351"/>
                <a:gd name="T21" fmla="*/ 101 h 141"/>
                <a:gd name="T22" fmla="*/ 76 w 351"/>
                <a:gd name="T23" fmla="*/ 138 h 141"/>
                <a:gd name="T24" fmla="*/ 59 w 351"/>
                <a:gd name="T25" fmla="*/ 138 h 141"/>
                <a:gd name="T26" fmla="*/ 65 w 351"/>
                <a:gd name="T27" fmla="*/ 99 h 141"/>
                <a:gd name="T28" fmla="*/ 83 w 351"/>
                <a:gd name="T29" fmla="*/ 55 h 141"/>
                <a:gd name="T30" fmla="*/ 107 w 351"/>
                <a:gd name="T31" fmla="*/ 19 h 141"/>
                <a:gd name="T32" fmla="*/ 39 w 351"/>
                <a:gd name="T33" fmla="*/ 19 h 141"/>
                <a:gd name="T34" fmla="*/ 150 w 351"/>
                <a:gd name="T35" fmla="*/ 102 h 141"/>
                <a:gd name="T36" fmla="*/ 168 w 351"/>
                <a:gd name="T37" fmla="*/ 101 h 141"/>
                <a:gd name="T38" fmla="*/ 177 w 351"/>
                <a:gd name="T39" fmla="*/ 120 h 141"/>
                <a:gd name="T40" fmla="*/ 195 w 351"/>
                <a:gd name="T41" fmla="*/ 127 h 141"/>
                <a:gd name="T42" fmla="*/ 215 w 351"/>
                <a:gd name="T43" fmla="*/ 118 h 141"/>
                <a:gd name="T44" fmla="*/ 224 w 351"/>
                <a:gd name="T45" fmla="*/ 93 h 141"/>
                <a:gd name="T46" fmla="*/ 216 w 351"/>
                <a:gd name="T47" fmla="*/ 71 h 141"/>
                <a:gd name="T48" fmla="*/ 194 w 351"/>
                <a:gd name="T49" fmla="*/ 62 h 141"/>
                <a:gd name="T50" fmla="*/ 180 w 351"/>
                <a:gd name="T51" fmla="*/ 66 h 141"/>
                <a:gd name="T52" fmla="*/ 169 w 351"/>
                <a:gd name="T53" fmla="*/ 75 h 141"/>
                <a:gd name="T54" fmla="*/ 153 w 351"/>
                <a:gd name="T55" fmla="*/ 73 h 141"/>
                <a:gd name="T56" fmla="*/ 167 w 351"/>
                <a:gd name="T57" fmla="*/ 3 h 141"/>
                <a:gd name="T58" fmla="*/ 235 w 351"/>
                <a:gd name="T59" fmla="*/ 3 h 141"/>
                <a:gd name="T60" fmla="*/ 235 w 351"/>
                <a:gd name="T61" fmla="*/ 19 h 141"/>
                <a:gd name="T62" fmla="*/ 180 w 351"/>
                <a:gd name="T63" fmla="*/ 19 h 141"/>
                <a:gd name="T64" fmla="*/ 173 w 351"/>
                <a:gd name="T65" fmla="*/ 56 h 141"/>
                <a:gd name="T66" fmla="*/ 199 w 351"/>
                <a:gd name="T67" fmla="*/ 47 h 141"/>
                <a:gd name="T68" fmla="*/ 229 w 351"/>
                <a:gd name="T69" fmla="*/ 60 h 141"/>
                <a:gd name="T70" fmla="*/ 241 w 351"/>
                <a:gd name="T71" fmla="*/ 92 h 141"/>
                <a:gd name="T72" fmla="*/ 231 w 351"/>
                <a:gd name="T73" fmla="*/ 124 h 141"/>
                <a:gd name="T74" fmla="*/ 195 w 351"/>
                <a:gd name="T75" fmla="*/ 141 h 141"/>
                <a:gd name="T76" fmla="*/ 164 w 351"/>
                <a:gd name="T77" fmla="*/ 130 h 141"/>
                <a:gd name="T78" fmla="*/ 150 w 351"/>
                <a:gd name="T79" fmla="*/ 102 h 141"/>
                <a:gd name="T80" fmla="*/ 351 w 351"/>
                <a:gd name="T81" fmla="*/ 122 h 141"/>
                <a:gd name="T82" fmla="*/ 351 w 351"/>
                <a:gd name="T83" fmla="*/ 138 h 141"/>
                <a:gd name="T84" fmla="*/ 260 w 351"/>
                <a:gd name="T85" fmla="*/ 138 h 141"/>
                <a:gd name="T86" fmla="*/ 262 w 351"/>
                <a:gd name="T87" fmla="*/ 127 h 141"/>
                <a:gd name="T88" fmla="*/ 273 w 351"/>
                <a:gd name="T89" fmla="*/ 108 h 141"/>
                <a:gd name="T90" fmla="*/ 295 w 351"/>
                <a:gd name="T91" fmla="*/ 88 h 141"/>
                <a:gd name="T92" fmla="*/ 326 w 351"/>
                <a:gd name="T93" fmla="*/ 58 h 141"/>
                <a:gd name="T94" fmla="*/ 334 w 351"/>
                <a:gd name="T95" fmla="*/ 38 h 141"/>
                <a:gd name="T96" fmla="*/ 326 w 351"/>
                <a:gd name="T97" fmla="*/ 21 h 141"/>
                <a:gd name="T98" fmla="*/ 308 w 351"/>
                <a:gd name="T99" fmla="*/ 14 h 141"/>
                <a:gd name="T100" fmla="*/ 288 w 351"/>
                <a:gd name="T101" fmla="*/ 22 h 141"/>
                <a:gd name="T102" fmla="*/ 281 w 351"/>
                <a:gd name="T103" fmla="*/ 42 h 141"/>
                <a:gd name="T104" fmla="*/ 263 w 351"/>
                <a:gd name="T105" fmla="*/ 40 h 141"/>
                <a:gd name="T106" fmla="*/ 277 w 351"/>
                <a:gd name="T107" fmla="*/ 11 h 141"/>
                <a:gd name="T108" fmla="*/ 308 w 351"/>
                <a:gd name="T109" fmla="*/ 0 h 141"/>
                <a:gd name="T110" fmla="*/ 339 w 351"/>
                <a:gd name="T111" fmla="*/ 11 h 141"/>
                <a:gd name="T112" fmla="*/ 351 w 351"/>
                <a:gd name="T113" fmla="*/ 39 h 141"/>
                <a:gd name="T114" fmla="*/ 348 w 351"/>
                <a:gd name="T115" fmla="*/ 55 h 141"/>
                <a:gd name="T116" fmla="*/ 336 w 351"/>
                <a:gd name="T117" fmla="*/ 72 h 141"/>
                <a:gd name="T118" fmla="*/ 310 w 351"/>
                <a:gd name="T119" fmla="*/ 96 h 141"/>
                <a:gd name="T120" fmla="*/ 291 w 351"/>
                <a:gd name="T121" fmla="*/ 113 h 141"/>
                <a:gd name="T122" fmla="*/ 284 w 351"/>
                <a:gd name="T123" fmla="*/ 122 h 141"/>
                <a:gd name="T124" fmla="*/ 351 w 351"/>
                <a:gd name="T125"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150" y="102"/>
                  </a:moveTo>
                  <a:lnTo>
                    <a:pt x="168" y="101"/>
                  </a:lnTo>
                  <a:cubicBezTo>
                    <a:pt x="170" y="110"/>
                    <a:pt x="173" y="116"/>
                    <a:pt x="177" y="120"/>
                  </a:cubicBezTo>
                  <a:cubicBezTo>
                    <a:pt x="182" y="125"/>
                    <a:pt x="188" y="127"/>
                    <a:pt x="195" y="127"/>
                  </a:cubicBezTo>
                  <a:cubicBezTo>
                    <a:pt x="203" y="127"/>
                    <a:pt x="210" y="124"/>
                    <a:pt x="215" y="118"/>
                  </a:cubicBezTo>
                  <a:cubicBezTo>
                    <a:pt x="221" y="112"/>
                    <a:pt x="224" y="103"/>
                    <a:pt x="224" y="93"/>
                  </a:cubicBezTo>
                  <a:cubicBezTo>
                    <a:pt x="224" y="84"/>
                    <a:pt x="221" y="76"/>
                    <a:pt x="216" y="71"/>
                  </a:cubicBezTo>
                  <a:cubicBezTo>
                    <a:pt x="210" y="65"/>
                    <a:pt x="203" y="62"/>
                    <a:pt x="194" y="62"/>
                  </a:cubicBezTo>
                  <a:cubicBezTo>
                    <a:pt x="189" y="62"/>
                    <a:pt x="184" y="63"/>
                    <a:pt x="180" y="66"/>
                  </a:cubicBezTo>
                  <a:cubicBezTo>
                    <a:pt x="175" y="68"/>
                    <a:pt x="172" y="72"/>
                    <a:pt x="169" y="75"/>
                  </a:cubicBezTo>
                  <a:lnTo>
                    <a:pt x="153" y="73"/>
                  </a:lnTo>
                  <a:lnTo>
                    <a:pt x="167" y="3"/>
                  </a:lnTo>
                  <a:lnTo>
                    <a:pt x="235" y="3"/>
                  </a:lnTo>
                  <a:lnTo>
                    <a:pt x="235" y="19"/>
                  </a:lnTo>
                  <a:lnTo>
                    <a:pt x="180" y="19"/>
                  </a:lnTo>
                  <a:lnTo>
                    <a:pt x="173" y="56"/>
                  </a:lnTo>
                  <a:cubicBezTo>
                    <a:pt x="181" y="50"/>
                    <a:pt x="190" y="47"/>
                    <a:pt x="199" y="47"/>
                  </a:cubicBezTo>
                  <a:cubicBezTo>
                    <a:pt x="211" y="47"/>
                    <a:pt x="221" y="51"/>
                    <a:pt x="229" y="60"/>
                  </a:cubicBezTo>
                  <a:cubicBezTo>
                    <a:pt x="237" y="68"/>
                    <a:pt x="241" y="79"/>
                    <a:pt x="241" y="92"/>
                  </a:cubicBezTo>
                  <a:cubicBezTo>
                    <a:pt x="241" y="104"/>
                    <a:pt x="238" y="115"/>
                    <a:pt x="231" y="124"/>
                  </a:cubicBezTo>
                  <a:cubicBezTo>
                    <a:pt x="222" y="135"/>
                    <a:pt x="210" y="141"/>
                    <a:pt x="195" y="141"/>
                  </a:cubicBezTo>
                  <a:cubicBezTo>
                    <a:pt x="182" y="141"/>
                    <a:pt x="172" y="137"/>
                    <a:pt x="164" y="130"/>
                  </a:cubicBezTo>
                  <a:cubicBezTo>
                    <a:pt x="156" y="123"/>
                    <a:pt x="152" y="114"/>
                    <a:pt x="150" y="102"/>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2" name="Freeform 537"/>
            <p:cNvSpPr>
              <a:spLocks noEditPoints="1"/>
            </p:cNvSpPr>
            <p:nvPr/>
          </p:nvSpPr>
          <p:spPr bwMode="auto">
            <a:xfrm>
              <a:off x="2538095" y="688975"/>
              <a:ext cx="158750" cy="6350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8 w 352"/>
                <a:gd name="T11" fmla="*/ 71 h 141"/>
                <a:gd name="T12" fmla="*/ 43 w 352"/>
                <a:gd name="T13" fmla="*/ 31 h 141"/>
                <a:gd name="T14" fmla="*/ 58 w 352"/>
                <a:gd name="T15" fmla="*/ 8 h 141"/>
                <a:gd name="T16" fmla="*/ 83 w 352"/>
                <a:gd name="T17" fmla="*/ 0 h 141"/>
                <a:gd name="T18" fmla="*/ 103 w 352"/>
                <a:gd name="T19" fmla="*/ 5 h 141"/>
                <a:gd name="T20" fmla="*/ 116 w 352"/>
                <a:gd name="T21" fmla="*/ 18 h 141"/>
                <a:gd name="T22" fmla="*/ 125 w 352"/>
                <a:gd name="T23" fmla="*/ 38 h 141"/>
                <a:gd name="T24" fmla="*/ 128 w 352"/>
                <a:gd name="T25" fmla="*/ 71 h 141"/>
                <a:gd name="T26" fmla="*/ 123 w 352"/>
                <a:gd name="T27" fmla="*/ 110 h 141"/>
                <a:gd name="T28" fmla="*/ 108 w 352"/>
                <a:gd name="T29" fmla="*/ 133 h 141"/>
                <a:gd name="T30" fmla="*/ 83 w 352"/>
                <a:gd name="T31" fmla="*/ 141 h 141"/>
                <a:gd name="T32" fmla="*/ 52 w 352"/>
                <a:gd name="T33" fmla="*/ 126 h 141"/>
                <a:gd name="T34" fmla="*/ 38 w 352"/>
                <a:gd name="T35" fmla="*/ 71 h 141"/>
                <a:gd name="T36" fmla="*/ 56 w 352"/>
                <a:gd name="T37" fmla="*/ 71 h 141"/>
                <a:gd name="T38" fmla="*/ 64 w 352"/>
                <a:gd name="T39" fmla="*/ 116 h 141"/>
                <a:gd name="T40" fmla="*/ 83 w 352"/>
                <a:gd name="T41" fmla="*/ 127 h 141"/>
                <a:gd name="T42" fmla="*/ 103 w 352"/>
                <a:gd name="T43" fmla="*/ 116 h 141"/>
                <a:gd name="T44" fmla="*/ 111 w 352"/>
                <a:gd name="T45" fmla="*/ 71 h 141"/>
                <a:gd name="T46" fmla="*/ 103 w 352"/>
                <a:gd name="T47" fmla="*/ 26 h 141"/>
                <a:gd name="T48" fmla="*/ 83 w 352"/>
                <a:gd name="T49" fmla="*/ 14 h 141"/>
                <a:gd name="T50" fmla="*/ 64 w 352"/>
                <a:gd name="T51" fmla="*/ 24 h 141"/>
                <a:gd name="T52" fmla="*/ 56 w 352"/>
                <a:gd name="T53" fmla="*/ 71 h 141"/>
                <a:gd name="T54" fmla="*/ 151 w 352"/>
                <a:gd name="T55" fmla="*/ 19 h 141"/>
                <a:gd name="T56" fmla="*/ 151 w 352"/>
                <a:gd name="T57" fmla="*/ 3 h 141"/>
                <a:gd name="T58" fmla="*/ 240 w 352"/>
                <a:gd name="T59" fmla="*/ 3 h 141"/>
                <a:gd name="T60" fmla="*/ 240 w 352"/>
                <a:gd name="T61" fmla="*/ 16 h 141"/>
                <a:gd name="T62" fmla="*/ 215 w 352"/>
                <a:gd name="T63" fmla="*/ 53 h 141"/>
                <a:gd name="T64" fmla="*/ 195 w 352"/>
                <a:gd name="T65" fmla="*/ 101 h 141"/>
                <a:gd name="T66" fmla="*/ 188 w 352"/>
                <a:gd name="T67" fmla="*/ 138 h 141"/>
                <a:gd name="T68" fmla="*/ 171 w 352"/>
                <a:gd name="T69" fmla="*/ 138 h 141"/>
                <a:gd name="T70" fmla="*/ 177 w 352"/>
                <a:gd name="T71" fmla="*/ 99 h 141"/>
                <a:gd name="T72" fmla="*/ 195 w 352"/>
                <a:gd name="T73" fmla="*/ 55 h 141"/>
                <a:gd name="T74" fmla="*/ 219 w 352"/>
                <a:gd name="T75" fmla="*/ 19 h 141"/>
                <a:gd name="T76" fmla="*/ 151 w 352"/>
                <a:gd name="T77" fmla="*/ 19 h 141"/>
                <a:gd name="T78" fmla="*/ 262 w 352"/>
                <a:gd name="T79" fmla="*/ 71 h 141"/>
                <a:gd name="T80" fmla="*/ 267 w 352"/>
                <a:gd name="T81" fmla="*/ 31 h 141"/>
                <a:gd name="T82" fmla="*/ 282 w 352"/>
                <a:gd name="T83" fmla="*/ 8 h 141"/>
                <a:gd name="T84" fmla="*/ 307 w 352"/>
                <a:gd name="T85" fmla="*/ 0 h 141"/>
                <a:gd name="T86" fmla="*/ 327 w 352"/>
                <a:gd name="T87" fmla="*/ 5 h 141"/>
                <a:gd name="T88" fmla="*/ 340 w 352"/>
                <a:gd name="T89" fmla="*/ 18 h 141"/>
                <a:gd name="T90" fmla="*/ 349 w 352"/>
                <a:gd name="T91" fmla="*/ 38 h 141"/>
                <a:gd name="T92" fmla="*/ 352 w 352"/>
                <a:gd name="T93" fmla="*/ 71 h 141"/>
                <a:gd name="T94" fmla="*/ 347 w 352"/>
                <a:gd name="T95" fmla="*/ 110 h 141"/>
                <a:gd name="T96" fmla="*/ 332 w 352"/>
                <a:gd name="T97" fmla="*/ 133 h 141"/>
                <a:gd name="T98" fmla="*/ 307 w 352"/>
                <a:gd name="T99" fmla="*/ 141 h 141"/>
                <a:gd name="T100" fmla="*/ 276 w 352"/>
                <a:gd name="T101" fmla="*/ 126 h 141"/>
                <a:gd name="T102" fmla="*/ 262 w 352"/>
                <a:gd name="T103" fmla="*/ 71 h 141"/>
                <a:gd name="T104" fmla="*/ 280 w 352"/>
                <a:gd name="T105" fmla="*/ 71 h 141"/>
                <a:gd name="T106" fmla="*/ 288 w 352"/>
                <a:gd name="T107" fmla="*/ 116 h 141"/>
                <a:gd name="T108" fmla="*/ 307 w 352"/>
                <a:gd name="T109" fmla="*/ 127 h 141"/>
                <a:gd name="T110" fmla="*/ 327 w 352"/>
                <a:gd name="T111" fmla="*/ 116 h 141"/>
                <a:gd name="T112" fmla="*/ 335 w 352"/>
                <a:gd name="T113" fmla="*/ 71 h 141"/>
                <a:gd name="T114" fmla="*/ 327 w 352"/>
                <a:gd name="T115" fmla="*/ 26 h 141"/>
                <a:gd name="T116" fmla="*/ 307 w 352"/>
                <a:gd name="T117" fmla="*/ 14 h 141"/>
                <a:gd name="T118" fmla="*/ 288 w 352"/>
                <a:gd name="T119" fmla="*/ 24 h 141"/>
                <a:gd name="T120" fmla="*/ 280 w 352"/>
                <a:gd name="T121"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3" name="Freeform 538"/>
            <p:cNvSpPr>
              <a:spLocks noEditPoints="1"/>
            </p:cNvSpPr>
            <p:nvPr/>
          </p:nvSpPr>
          <p:spPr bwMode="auto">
            <a:xfrm>
              <a:off x="2979420" y="68897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85 w 428"/>
                <a:gd name="T11" fmla="*/ 36 h 141"/>
                <a:gd name="T12" fmla="*/ 162 w 428"/>
                <a:gd name="T13" fmla="*/ 14 h 141"/>
                <a:gd name="T14" fmla="*/ 135 w 428"/>
                <a:gd name="T15" fmla="*/ 36 h 141"/>
                <a:gd name="T16" fmla="*/ 145 w 428"/>
                <a:gd name="T17" fmla="*/ 54 h 141"/>
                <a:gd name="T18" fmla="*/ 193 w 428"/>
                <a:gd name="T19" fmla="*/ 62 h 141"/>
                <a:gd name="T20" fmla="*/ 199 w 428"/>
                <a:gd name="T21" fmla="*/ 118 h 141"/>
                <a:gd name="T22" fmla="*/ 161 w 428"/>
                <a:gd name="T23" fmla="*/ 141 h 141"/>
                <a:gd name="T24" fmla="*/ 114 w 428"/>
                <a:gd name="T25" fmla="*/ 74 h 141"/>
                <a:gd name="T26" fmla="*/ 163 w 428"/>
                <a:gd name="T27" fmla="*/ 0 h 141"/>
                <a:gd name="T28" fmla="*/ 202 w 428"/>
                <a:gd name="T29" fmla="*/ 35 h 141"/>
                <a:gd name="T30" fmla="*/ 137 w 428"/>
                <a:gd name="T31" fmla="*/ 111 h 141"/>
                <a:gd name="T32" fmla="*/ 161 w 428"/>
                <a:gd name="T33" fmla="*/ 127 h 141"/>
                <a:gd name="T34" fmla="*/ 187 w 428"/>
                <a:gd name="T35" fmla="*/ 95 h 141"/>
                <a:gd name="T36" fmla="*/ 160 w 428"/>
                <a:gd name="T37" fmla="*/ 64 h 141"/>
                <a:gd name="T38" fmla="*/ 133 w 428"/>
                <a:gd name="T39" fmla="*/ 94 h 141"/>
                <a:gd name="T40" fmla="*/ 243 w 428"/>
                <a:gd name="T41" fmla="*/ 100 h 141"/>
                <a:gd name="T42" fmla="*/ 270 w 428"/>
                <a:gd name="T43" fmla="*/ 127 h 141"/>
                <a:gd name="T44" fmla="*/ 299 w 428"/>
                <a:gd name="T45" fmla="*/ 98 h 141"/>
                <a:gd name="T46" fmla="*/ 272 w 428"/>
                <a:gd name="T47" fmla="*/ 71 h 141"/>
                <a:gd name="T48" fmla="*/ 262 w 428"/>
                <a:gd name="T49" fmla="*/ 58 h 141"/>
                <a:gd name="T50" fmla="*/ 284 w 428"/>
                <a:gd name="T51" fmla="*/ 53 h 141"/>
                <a:gd name="T52" fmla="*/ 286 w 428"/>
                <a:gd name="T53" fmla="*/ 20 h 141"/>
                <a:gd name="T54" fmla="*/ 254 w 428"/>
                <a:gd name="T55" fmla="*/ 20 h 141"/>
                <a:gd name="T56" fmla="*/ 228 w 428"/>
                <a:gd name="T57" fmla="*/ 36 h 141"/>
                <a:gd name="T58" fmla="*/ 269 w 428"/>
                <a:gd name="T59" fmla="*/ 0 h 141"/>
                <a:gd name="T60" fmla="*/ 305 w 428"/>
                <a:gd name="T61" fmla="*/ 18 h 141"/>
                <a:gd name="T62" fmla="*/ 305 w 428"/>
                <a:gd name="T63" fmla="*/ 52 h 141"/>
                <a:gd name="T64" fmla="*/ 310 w 428"/>
                <a:gd name="T65" fmla="*/ 76 h 141"/>
                <a:gd name="T66" fmla="*/ 303 w 428"/>
                <a:gd name="T67" fmla="*/ 128 h 141"/>
                <a:gd name="T68" fmla="*/ 240 w 428"/>
                <a:gd name="T69" fmla="*/ 130 h 141"/>
                <a:gd name="T70" fmla="*/ 338 w 428"/>
                <a:gd name="T71" fmla="*/ 71 h 141"/>
                <a:gd name="T72" fmla="*/ 358 w 428"/>
                <a:gd name="T73" fmla="*/ 8 h 141"/>
                <a:gd name="T74" fmla="*/ 403 w 428"/>
                <a:gd name="T75" fmla="*/ 5 h 141"/>
                <a:gd name="T76" fmla="*/ 425 w 428"/>
                <a:gd name="T77" fmla="*/ 38 h 141"/>
                <a:gd name="T78" fmla="*/ 423 w 428"/>
                <a:gd name="T79" fmla="*/ 110 h 141"/>
                <a:gd name="T80" fmla="*/ 383 w 428"/>
                <a:gd name="T81" fmla="*/ 141 h 141"/>
                <a:gd name="T82" fmla="*/ 338 w 428"/>
                <a:gd name="T83" fmla="*/ 71 h 141"/>
                <a:gd name="T84" fmla="*/ 364 w 428"/>
                <a:gd name="T85" fmla="*/ 116 h 141"/>
                <a:gd name="T86" fmla="*/ 403 w 428"/>
                <a:gd name="T87" fmla="*/ 116 h 141"/>
                <a:gd name="T88" fmla="*/ 403 w 428"/>
                <a:gd name="T89" fmla="*/ 26 h 141"/>
                <a:gd name="T90" fmla="*/ 364 w 428"/>
                <a:gd name="T91"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202" y="35"/>
                  </a:moveTo>
                  <a:lnTo>
                    <a:pt x="185" y="36"/>
                  </a:lnTo>
                  <a:cubicBezTo>
                    <a:pt x="184" y="29"/>
                    <a:pt x="182" y="24"/>
                    <a:pt x="179" y="21"/>
                  </a:cubicBezTo>
                  <a:cubicBezTo>
                    <a:pt x="174" y="17"/>
                    <a:pt x="169" y="14"/>
                    <a:pt x="162" y="14"/>
                  </a:cubicBezTo>
                  <a:cubicBezTo>
                    <a:pt x="157" y="14"/>
                    <a:pt x="152" y="16"/>
                    <a:pt x="148" y="19"/>
                  </a:cubicBezTo>
                  <a:cubicBezTo>
                    <a:pt x="143" y="23"/>
                    <a:pt x="138" y="28"/>
                    <a:pt x="135" y="36"/>
                  </a:cubicBezTo>
                  <a:cubicBezTo>
                    <a:pt x="132" y="43"/>
                    <a:pt x="131" y="54"/>
                    <a:pt x="130" y="67"/>
                  </a:cubicBezTo>
                  <a:cubicBezTo>
                    <a:pt x="134" y="61"/>
                    <a:pt x="139" y="57"/>
                    <a:pt x="145" y="54"/>
                  </a:cubicBezTo>
                  <a:cubicBezTo>
                    <a:pt x="151" y="51"/>
                    <a:pt x="157" y="49"/>
                    <a:pt x="164" y="49"/>
                  </a:cubicBezTo>
                  <a:cubicBezTo>
                    <a:pt x="175" y="49"/>
                    <a:pt x="185" y="53"/>
                    <a:pt x="193" y="62"/>
                  </a:cubicBezTo>
                  <a:cubicBezTo>
                    <a:pt x="201" y="70"/>
                    <a:pt x="204" y="81"/>
                    <a:pt x="204" y="94"/>
                  </a:cubicBezTo>
                  <a:cubicBezTo>
                    <a:pt x="204" y="102"/>
                    <a:pt x="203" y="110"/>
                    <a:pt x="199" y="118"/>
                  </a:cubicBezTo>
                  <a:cubicBezTo>
                    <a:pt x="195" y="125"/>
                    <a:pt x="190" y="131"/>
                    <a:pt x="183" y="135"/>
                  </a:cubicBezTo>
                  <a:cubicBezTo>
                    <a:pt x="177" y="139"/>
                    <a:pt x="170" y="141"/>
                    <a:pt x="161" y="141"/>
                  </a:cubicBezTo>
                  <a:cubicBezTo>
                    <a:pt x="147" y="141"/>
                    <a:pt x="136" y="136"/>
                    <a:pt x="127" y="125"/>
                  </a:cubicBezTo>
                  <a:cubicBezTo>
                    <a:pt x="118" y="115"/>
                    <a:pt x="114" y="98"/>
                    <a:pt x="114" y="74"/>
                  </a:cubicBezTo>
                  <a:cubicBezTo>
                    <a:pt x="114" y="48"/>
                    <a:pt x="119" y="28"/>
                    <a:pt x="128" y="16"/>
                  </a:cubicBezTo>
                  <a:cubicBezTo>
                    <a:pt x="137" y="6"/>
                    <a:pt x="148" y="0"/>
                    <a:pt x="163" y="0"/>
                  </a:cubicBezTo>
                  <a:cubicBezTo>
                    <a:pt x="174" y="0"/>
                    <a:pt x="183" y="4"/>
                    <a:pt x="190" y="10"/>
                  </a:cubicBezTo>
                  <a:cubicBezTo>
                    <a:pt x="197" y="16"/>
                    <a:pt x="201" y="24"/>
                    <a:pt x="202" y="35"/>
                  </a:cubicBezTo>
                  <a:close/>
                  <a:moveTo>
                    <a:pt x="133" y="94"/>
                  </a:moveTo>
                  <a:cubicBezTo>
                    <a:pt x="133" y="100"/>
                    <a:pt x="134" y="105"/>
                    <a:pt x="137" y="111"/>
                  </a:cubicBezTo>
                  <a:cubicBezTo>
                    <a:pt x="139" y="116"/>
                    <a:pt x="143" y="120"/>
                    <a:pt x="147" y="123"/>
                  </a:cubicBezTo>
                  <a:cubicBezTo>
                    <a:pt x="152" y="126"/>
                    <a:pt x="156" y="127"/>
                    <a:pt x="161" y="127"/>
                  </a:cubicBezTo>
                  <a:cubicBezTo>
                    <a:pt x="168" y="127"/>
                    <a:pt x="174" y="124"/>
                    <a:pt x="179" y="118"/>
                  </a:cubicBezTo>
                  <a:cubicBezTo>
                    <a:pt x="185" y="113"/>
                    <a:pt x="187" y="105"/>
                    <a:pt x="187" y="95"/>
                  </a:cubicBezTo>
                  <a:cubicBezTo>
                    <a:pt x="187" y="85"/>
                    <a:pt x="185" y="78"/>
                    <a:pt x="180" y="72"/>
                  </a:cubicBezTo>
                  <a:cubicBezTo>
                    <a:pt x="175" y="67"/>
                    <a:pt x="168" y="64"/>
                    <a:pt x="160" y="64"/>
                  </a:cubicBezTo>
                  <a:cubicBezTo>
                    <a:pt x="153" y="64"/>
                    <a:pt x="146" y="67"/>
                    <a:pt x="141" y="72"/>
                  </a:cubicBezTo>
                  <a:cubicBezTo>
                    <a:pt x="136" y="78"/>
                    <a:pt x="133" y="85"/>
                    <a:pt x="133" y="94"/>
                  </a:cubicBezTo>
                  <a:close/>
                  <a:moveTo>
                    <a:pt x="226" y="102"/>
                  </a:moveTo>
                  <a:lnTo>
                    <a:pt x="243" y="100"/>
                  </a:lnTo>
                  <a:cubicBezTo>
                    <a:pt x="245" y="109"/>
                    <a:pt x="249" y="116"/>
                    <a:pt x="253" y="121"/>
                  </a:cubicBezTo>
                  <a:cubicBezTo>
                    <a:pt x="258" y="125"/>
                    <a:pt x="264" y="127"/>
                    <a:pt x="270" y="127"/>
                  </a:cubicBezTo>
                  <a:cubicBezTo>
                    <a:pt x="278" y="127"/>
                    <a:pt x="285" y="124"/>
                    <a:pt x="290" y="119"/>
                  </a:cubicBezTo>
                  <a:cubicBezTo>
                    <a:pt x="296" y="113"/>
                    <a:pt x="299" y="106"/>
                    <a:pt x="299" y="98"/>
                  </a:cubicBezTo>
                  <a:cubicBezTo>
                    <a:pt x="299" y="91"/>
                    <a:pt x="296" y="84"/>
                    <a:pt x="291" y="79"/>
                  </a:cubicBezTo>
                  <a:cubicBezTo>
                    <a:pt x="286" y="74"/>
                    <a:pt x="280" y="71"/>
                    <a:pt x="272" y="71"/>
                  </a:cubicBezTo>
                  <a:cubicBezTo>
                    <a:pt x="269" y="71"/>
                    <a:pt x="265" y="72"/>
                    <a:pt x="260" y="73"/>
                  </a:cubicBezTo>
                  <a:lnTo>
                    <a:pt x="262" y="58"/>
                  </a:lnTo>
                  <a:cubicBezTo>
                    <a:pt x="263" y="59"/>
                    <a:pt x="264" y="59"/>
                    <a:pt x="264" y="59"/>
                  </a:cubicBezTo>
                  <a:cubicBezTo>
                    <a:pt x="272" y="59"/>
                    <a:pt x="278" y="57"/>
                    <a:pt x="284" y="53"/>
                  </a:cubicBezTo>
                  <a:cubicBezTo>
                    <a:pt x="290" y="49"/>
                    <a:pt x="292" y="44"/>
                    <a:pt x="292" y="36"/>
                  </a:cubicBezTo>
                  <a:cubicBezTo>
                    <a:pt x="292" y="30"/>
                    <a:pt x="290" y="24"/>
                    <a:pt x="286" y="20"/>
                  </a:cubicBezTo>
                  <a:cubicBezTo>
                    <a:pt x="282" y="16"/>
                    <a:pt x="277" y="14"/>
                    <a:pt x="270" y="14"/>
                  </a:cubicBezTo>
                  <a:cubicBezTo>
                    <a:pt x="263" y="14"/>
                    <a:pt x="258" y="16"/>
                    <a:pt x="254" y="20"/>
                  </a:cubicBezTo>
                  <a:cubicBezTo>
                    <a:pt x="249" y="25"/>
                    <a:pt x="246" y="31"/>
                    <a:pt x="245" y="39"/>
                  </a:cubicBezTo>
                  <a:lnTo>
                    <a:pt x="228" y="36"/>
                  </a:lnTo>
                  <a:cubicBezTo>
                    <a:pt x="230" y="25"/>
                    <a:pt x="235" y="16"/>
                    <a:pt x="242" y="10"/>
                  </a:cubicBezTo>
                  <a:cubicBezTo>
                    <a:pt x="250" y="4"/>
                    <a:pt x="259" y="0"/>
                    <a:pt x="269" y="0"/>
                  </a:cubicBezTo>
                  <a:cubicBezTo>
                    <a:pt x="277" y="0"/>
                    <a:pt x="284" y="2"/>
                    <a:pt x="290" y="5"/>
                  </a:cubicBezTo>
                  <a:cubicBezTo>
                    <a:pt x="297" y="9"/>
                    <a:pt x="301" y="13"/>
                    <a:pt x="305" y="18"/>
                  </a:cubicBezTo>
                  <a:cubicBezTo>
                    <a:pt x="308" y="24"/>
                    <a:pt x="310" y="30"/>
                    <a:pt x="310" y="36"/>
                  </a:cubicBezTo>
                  <a:cubicBezTo>
                    <a:pt x="310" y="42"/>
                    <a:pt x="308" y="47"/>
                    <a:pt x="305" y="52"/>
                  </a:cubicBezTo>
                  <a:cubicBezTo>
                    <a:pt x="302" y="57"/>
                    <a:pt x="297" y="61"/>
                    <a:pt x="291" y="64"/>
                  </a:cubicBezTo>
                  <a:cubicBezTo>
                    <a:pt x="299" y="66"/>
                    <a:pt x="305" y="70"/>
                    <a:pt x="310" y="76"/>
                  </a:cubicBezTo>
                  <a:cubicBezTo>
                    <a:pt x="314" y="82"/>
                    <a:pt x="316" y="89"/>
                    <a:pt x="316" y="98"/>
                  </a:cubicBezTo>
                  <a:cubicBezTo>
                    <a:pt x="316" y="110"/>
                    <a:pt x="312" y="120"/>
                    <a:pt x="303" y="128"/>
                  </a:cubicBezTo>
                  <a:cubicBezTo>
                    <a:pt x="295" y="137"/>
                    <a:pt x="284" y="141"/>
                    <a:pt x="270" y="141"/>
                  </a:cubicBezTo>
                  <a:cubicBezTo>
                    <a:pt x="258" y="141"/>
                    <a:pt x="248" y="137"/>
                    <a:pt x="240" y="130"/>
                  </a:cubicBezTo>
                  <a:cubicBezTo>
                    <a:pt x="232" y="123"/>
                    <a:pt x="228" y="114"/>
                    <a:pt x="226" y="102"/>
                  </a:cubicBezTo>
                  <a:close/>
                  <a:moveTo>
                    <a:pt x="338" y="71"/>
                  </a:moveTo>
                  <a:cubicBezTo>
                    <a:pt x="338" y="54"/>
                    <a:pt x="340" y="41"/>
                    <a:pt x="343" y="31"/>
                  </a:cubicBezTo>
                  <a:cubicBezTo>
                    <a:pt x="347" y="21"/>
                    <a:pt x="352" y="14"/>
                    <a:pt x="358" y="8"/>
                  </a:cubicBezTo>
                  <a:cubicBezTo>
                    <a:pt x="365" y="3"/>
                    <a:pt x="373" y="0"/>
                    <a:pt x="383" y="0"/>
                  </a:cubicBezTo>
                  <a:cubicBezTo>
                    <a:pt x="391" y="0"/>
                    <a:pt x="397" y="2"/>
                    <a:pt x="403" y="5"/>
                  </a:cubicBezTo>
                  <a:cubicBezTo>
                    <a:pt x="408" y="8"/>
                    <a:pt x="413" y="12"/>
                    <a:pt x="416" y="18"/>
                  </a:cubicBezTo>
                  <a:cubicBezTo>
                    <a:pt x="420" y="23"/>
                    <a:pt x="423" y="30"/>
                    <a:pt x="425" y="38"/>
                  </a:cubicBezTo>
                  <a:cubicBezTo>
                    <a:pt x="427" y="46"/>
                    <a:pt x="428" y="57"/>
                    <a:pt x="428" y="71"/>
                  </a:cubicBezTo>
                  <a:cubicBezTo>
                    <a:pt x="428" y="87"/>
                    <a:pt x="426" y="100"/>
                    <a:pt x="423" y="110"/>
                  </a:cubicBezTo>
                  <a:cubicBezTo>
                    <a:pt x="420" y="120"/>
                    <a:pt x="415" y="127"/>
                    <a:pt x="408" y="133"/>
                  </a:cubicBezTo>
                  <a:cubicBezTo>
                    <a:pt x="402" y="138"/>
                    <a:pt x="393" y="141"/>
                    <a:pt x="383" y="141"/>
                  </a:cubicBezTo>
                  <a:cubicBezTo>
                    <a:pt x="370" y="141"/>
                    <a:pt x="360" y="136"/>
                    <a:pt x="352" y="126"/>
                  </a:cubicBezTo>
                  <a:cubicBezTo>
                    <a:pt x="343" y="115"/>
                    <a:pt x="338" y="97"/>
                    <a:pt x="338" y="71"/>
                  </a:cubicBezTo>
                  <a:close/>
                  <a:moveTo>
                    <a:pt x="356" y="71"/>
                  </a:moveTo>
                  <a:cubicBezTo>
                    <a:pt x="356" y="93"/>
                    <a:pt x="358" y="108"/>
                    <a:pt x="364" y="116"/>
                  </a:cubicBezTo>
                  <a:cubicBezTo>
                    <a:pt x="369" y="123"/>
                    <a:pt x="376" y="127"/>
                    <a:pt x="383" y="127"/>
                  </a:cubicBezTo>
                  <a:cubicBezTo>
                    <a:pt x="391" y="127"/>
                    <a:pt x="398" y="123"/>
                    <a:pt x="403" y="116"/>
                  </a:cubicBezTo>
                  <a:cubicBezTo>
                    <a:pt x="408" y="108"/>
                    <a:pt x="411" y="93"/>
                    <a:pt x="411" y="71"/>
                  </a:cubicBezTo>
                  <a:cubicBezTo>
                    <a:pt x="411" y="48"/>
                    <a:pt x="408" y="33"/>
                    <a:pt x="403" y="26"/>
                  </a:cubicBezTo>
                  <a:cubicBezTo>
                    <a:pt x="398" y="18"/>
                    <a:pt x="391" y="14"/>
                    <a:pt x="383" y="14"/>
                  </a:cubicBezTo>
                  <a:cubicBezTo>
                    <a:pt x="375" y="14"/>
                    <a:pt x="369" y="18"/>
                    <a:pt x="364" y="24"/>
                  </a:cubicBezTo>
                  <a:cubicBezTo>
                    <a:pt x="359" y="33"/>
                    <a:pt x="356" y="48"/>
                    <a:pt x="356"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4" name="Freeform 539"/>
            <p:cNvSpPr>
              <a:spLocks noEditPoints="1"/>
            </p:cNvSpPr>
            <p:nvPr/>
          </p:nvSpPr>
          <p:spPr bwMode="auto">
            <a:xfrm>
              <a:off x="3455035" y="68897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31 w 428"/>
                <a:gd name="T11" fmla="*/ 100 h 141"/>
                <a:gd name="T12" fmla="*/ 158 w 428"/>
                <a:gd name="T13" fmla="*/ 127 h 141"/>
                <a:gd name="T14" fmla="*/ 187 w 428"/>
                <a:gd name="T15" fmla="*/ 98 h 141"/>
                <a:gd name="T16" fmla="*/ 160 w 428"/>
                <a:gd name="T17" fmla="*/ 71 h 141"/>
                <a:gd name="T18" fmla="*/ 150 w 428"/>
                <a:gd name="T19" fmla="*/ 58 h 141"/>
                <a:gd name="T20" fmla="*/ 172 w 428"/>
                <a:gd name="T21" fmla="*/ 53 h 141"/>
                <a:gd name="T22" fmla="*/ 174 w 428"/>
                <a:gd name="T23" fmla="*/ 20 h 141"/>
                <a:gd name="T24" fmla="*/ 142 w 428"/>
                <a:gd name="T25" fmla="*/ 20 h 141"/>
                <a:gd name="T26" fmla="*/ 116 w 428"/>
                <a:gd name="T27" fmla="*/ 36 h 141"/>
                <a:gd name="T28" fmla="*/ 157 w 428"/>
                <a:gd name="T29" fmla="*/ 0 h 141"/>
                <a:gd name="T30" fmla="*/ 193 w 428"/>
                <a:gd name="T31" fmla="*/ 18 h 141"/>
                <a:gd name="T32" fmla="*/ 193 w 428"/>
                <a:gd name="T33" fmla="*/ 52 h 141"/>
                <a:gd name="T34" fmla="*/ 198 w 428"/>
                <a:gd name="T35" fmla="*/ 76 h 141"/>
                <a:gd name="T36" fmla="*/ 191 w 428"/>
                <a:gd name="T37" fmla="*/ 128 h 141"/>
                <a:gd name="T38" fmla="*/ 128 w 428"/>
                <a:gd name="T39" fmla="*/ 130 h 141"/>
                <a:gd name="T40" fmla="*/ 226 w 428"/>
                <a:gd name="T41" fmla="*/ 102 h 141"/>
                <a:gd name="T42" fmla="*/ 253 w 428"/>
                <a:gd name="T43" fmla="*/ 120 h 141"/>
                <a:gd name="T44" fmla="*/ 291 w 428"/>
                <a:gd name="T45" fmla="*/ 118 h 141"/>
                <a:gd name="T46" fmla="*/ 292 w 428"/>
                <a:gd name="T47" fmla="*/ 71 h 141"/>
                <a:gd name="T48" fmla="*/ 256 w 428"/>
                <a:gd name="T49" fmla="*/ 66 h 141"/>
                <a:gd name="T50" fmla="*/ 229 w 428"/>
                <a:gd name="T51" fmla="*/ 73 h 141"/>
                <a:gd name="T52" fmla="*/ 311 w 428"/>
                <a:gd name="T53" fmla="*/ 3 h 141"/>
                <a:gd name="T54" fmla="*/ 256 w 428"/>
                <a:gd name="T55" fmla="*/ 19 h 141"/>
                <a:gd name="T56" fmla="*/ 275 w 428"/>
                <a:gd name="T57" fmla="*/ 47 h 141"/>
                <a:gd name="T58" fmla="*/ 317 w 428"/>
                <a:gd name="T59" fmla="*/ 92 h 141"/>
                <a:gd name="T60" fmla="*/ 271 w 428"/>
                <a:gd name="T61" fmla="*/ 141 h 141"/>
                <a:gd name="T62" fmla="*/ 226 w 428"/>
                <a:gd name="T63" fmla="*/ 102 h 141"/>
                <a:gd name="T64" fmla="*/ 355 w 428"/>
                <a:gd name="T65" fmla="*/ 100 h 141"/>
                <a:gd name="T66" fmla="*/ 382 w 428"/>
                <a:gd name="T67" fmla="*/ 127 h 141"/>
                <a:gd name="T68" fmla="*/ 411 w 428"/>
                <a:gd name="T69" fmla="*/ 98 h 141"/>
                <a:gd name="T70" fmla="*/ 384 w 428"/>
                <a:gd name="T71" fmla="*/ 71 h 141"/>
                <a:gd name="T72" fmla="*/ 374 w 428"/>
                <a:gd name="T73" fmla="*/ 58 h 141"/>
                <a:gd name="T74" fmla="*/ 396 w 428"/>
                <a:gd name="T75" fmla="*/ 53 h 141"/>
                <a:gd name="T76" fmla="*/ 398 w 428"/>
                <a:gd name="T77" fmla="*/ 20 h 141"/>
                <a:gd name="T78" fmla="*/ 366 w 428"/>
                <a:gd name="T79" fmla="*/ 20 h 141"/>
                <a:gd name="T80" fmla="*/ 340 w 428"/>
                <a:gd name="T81" fmla="*/ 36 h 141"/>
                <a:gd name="T82" fmla="*/ 381 w 428"/>
                <a:gd name="T83" fmla="*/ 0 h 141"/>
                <a:gd name="T84" fmla="*/ 417 w 428"/>
                <a:gd name="T85" fmla="*/ 18 h 141"/>
                <a:gd name="T86" fmla="*/ 417 w 428"/>
                <a:gd name="T87" fmla="*/ 52 h 141"/>
                <a:gd name="T88" fmla="*/ 422 w 428"/>
                <a:gd name="T89" fmla="*/ 76 h 141"/>
                <a:gd name="T90" fmla="*/ 415 w 428"/>
                <a:gd name="T91" fmla="*/ 128 h 141"/>
                <a:gd name="T92" fmla="*/ 352 w 428"/>
                <a:gd name="T93"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1" y="100"/>
                  </a:lnTo>
                  <a:cubicBezTo>
                    <a:pt x="133" y="109"/>
                    <a:pt x="137" y="116"/>
                    <a:pt x="141" y="121"/>
                  </a:cubicBezTo>
                  <a:cubicBezTo>
                    <a:pt x="146" y="125"/>
                    <a:pt x="152" y="127"/>
                    <a:pt x="158" y="127"/>
                  </a:cubicBezTo>
                  <a:cubicBezTo>
                    <a:pt x="166" y="127"/>
                    <a:pt x="173" y="124"/>
                    <a:pt x="178" y="119"/>
                  </a:cubicBezTo>
                  <a:cubicBezTo>
                    <a:pt x="184" y="113"/>
                    <a:pt x="187" y="106"/>
                    <a:pt x="187" y="98"/>
                  </a:cubicBezTo>
                  <a:cubicBezTo>
                    <a:pt x="187" y="91"/>
                    <a:pt x="184" y="84"/>
                    <a:pt x="179" y="79"/>
                  </a:cubicBezTo>
                  <a:cubicBezTo>
                    <a:pt x="174" y="74"/>
                    <a:pt x="168" y="71"/>
                    <a:pt x="160" y="71"/>
                  </a:cubicBezTo>
                  <a:cubicBezTo>
                    <a:pt x="157" y="71"/>
                    <a:pt x="153" y="72"/>
                    <a:pt x="148" y="73"/>
                  </a:cubicBezTo>
                  <a:lnTo>
                    <a:pt x="150" y="58"/>
                  </a:lnTo>
                  <a:cubicBezTo>
                    <a:pt x="151" y="59"/>
                    <a:pt x="152" y="59"/>
                    <a:pt x="152" y="59"/>
                  </a:cubicBezTo>
                  <a:cubicBezTo>
                    <a:pt x="160" y="59"/>
                    <a:pt x="166" y="57"/>
                    <a:pt x="172" y="53"/>
                  </a:cubicBezTo>
                  <a:cubicBezTo>
                    <a:pt x="178" y="49"/>
                    <a:pt x="180" y="44"/>
                    <a:pt x="180" y="36"/>
                  </a:cubicBezTo>
                  <a:cubicBezTo>
                    <a:pt x="180" y="30"/>
                    <a:pt x="178" y="24"/>
                    <a:pt x="174" y="20"/>
                  </a:cubicBezTo>
                  <a:cubicBezTo>
                    <a:pt x="170" y="16"/>
                    <a:pt x="165" y="14"/>
                    <a:pt x="158" y="14"/>
                  </a:cubicBezTo>
                  <a:cubicBezTo>
                    <a:pt x="151" y="14"/>
                    <a:pt x="146" y="16"/>
                    <a:pt x="142" y="20"/>
                  </a:cubicBezTo>
                  <a:cubicBezTo>
                    <a:pt x="137" y="25"/>
                    <a:pt x="134" y="31"/>
                    <a:pt x="133" y="39"/>
                  </a:cubicBezTo>
                  <a:lnTo>
                    <a:pt x="116" y="36"/>
                  </a:lnTo>
                  <a:cubicBezTo>
                    <a:pt x="118" y="25"/>
                    <a:pt x="123" y="16"/>
                    <a:pt x="130" y="10"/>
                  </a:cubicBezTo>
                  <a:cubicBezTo>
                    <a:pt x="138" y="4"/>
                    <a:pt x="147" y="0"/>
                    <a:pt x="157" y="0"/>
                  </a:cubicBezTo>
                  <a:cubicBezTo>
                    <a:pt x="165" y="0"/>
                    <a:pt x="172" y="2"/>
                    <a:pt x="178" y="5"/>
                  </a:cubicBezTo>
                  <a:cubicBezTo>
                    <a:pt x="185" y="9"/>
                    <a:pt x="189" y="13"/>
                    <a:pt x="193" y="18"/>
                  </a:cubicBezTo>
                  <a:cubicBezTo>
                    <a:pt x="196" y="24"/>
                    <a:pt x="198" y="30"/>
                    <a:pt x="198" y="36"/>
                  </a:cubicBezTo>
                  <a:cubicBezTo>
                    <a:pt x="198" y="42"/>
                    <a:pt x="196" y="47"/>
                    <a:pt x="193" y="52"/>
                  </a:cubicBezTo>
                  <a:cubicBezTo>
                    <a:pt x="190" y="57"/>
                    <a:pt x="185" y="61"/>
                    <a:pt x="179" y="64"/>
                  </a:cubicBezTo>
                  <a:cubicBezTo>
                    <a:pt x="187" y="66"/>
                    <a:pt x="193" y="70"/>
                    <a:pt x="198" y="76"/>
                  </a:cubicBezTo>
                  <a:cubicBezTo>
                    <a:pt x="202" y="82"/>
                    <a:pt x="204" y="89"/>
                    <a:pt x="204" y="98"/>
                  </a:cubicBezTo>
                  <a:cubicBezTo>
                    <a:pt x="204" y="110"/>
                    <a:pt x="200" y="120"/>
                    <a:pt x="191" y="128"/>
                  </a:cubicBezTo>
                  <a:cubicBezTo>
                    <a:pt x="183" y="137"/>
                    <a:pt x="172" y="141"/>
                    <a:pt x="158" y="141"/>
                  </a:cubicBezTo>
                  <a:cubicBezTo>
                    <a:pt x="146" y="141"/>
                    <a:pt x="136" y="137"/>
                    <a:pt x="128" y="130"/>
                  </a:cubicBezTo>
                  <a:cubicBezTo>
                    <a:pt x="120" y="123"/>
                    <a:pt x="116" y="114"/>
                    <a:pt x="114" y="102"/>
                  </a:cubicBezTo>
                  <a:close/>
                  <a:moveTo>
                    <a:pt x="226" y="102"/>
                  </a:moveTo>
                  <a:lnTo>
                    <a:pt x="244" y="101"/>
                  </a:lnTo>
                  <a:cubicBezTo>
                    <a:pt x="246" y="110"/>
                    <a:pt x="249" y="116"/>
                    <a:pt x="253" y="120"/>
                  </a:cubicBezTo>
                  <a:cubicBezTo>
                    <a:pt x="258" y="125"/>
                    <a:pt x="264" y="127"/>
                    <a:pt x="271" y="127"/>
                  </a:cubicBezTo>
                  <a:cubicBezTo>
                    <a:pt x="279" y="127"/>
                    <a:pt x="286" y="124"/>
                    <a:pt x="291" y="118"/>
                  </a:cubicBezTo>
                  <a:cubicBezTo>
                    <a:pt x="297" y="112"/>
                    <a:pt x="300" y="103"/>
                    <a:pt x="300" y="93"/>
                  </a:cubicBezTo>
                  <a:cubicBezTo>
                    <a:pt x="300" y="84"/>
                    <a:pt x="297" y="76"/>
                    <a:pt x="292" y="71"/>
                  </a:cubicBezTo>
                  <a:cubicBezTo>
                    <a:pt x="286" y="65"/>
                    <a:pt x="279" y="62"/>
                    <a:pt x="270" y="62"/>
                  </a:cubicBezTo>
                  <a:cubicBezTo>
                    <a:pt x="265" y="62"/>
                    <a:pt x="260" y="63"/>
                    <a:pt x="256" y="66"/>
                  </a:cubicBezTo>
                  <a:cubicBezTo>
                    <a:pt x="251" y="68"/>
                    <a:pt x="248" y="72"/>
                    <a:pt x="245" y="75"/>
                  </a:cubicBezTo>
                  <a:lnTo>
                    <a:pt x="229" y="73"/>
                  </a:lnTo>
                  <a:lnTo>
                    <a:pt x="243" y="3"/>
                  </a:lnTo>
                  <a:lnTo>
                    <a:pt x="311" y="3"/>
                  </a:lnTo>
                  <a:lnTo>
                    <a:pt x="311" y="19"/>
                  </a:lnTo>
                  <a:lnTo>
                    <a:pt x="256" y="19"/>
                  </a:lnTo>
                  <a:lnTo>
                    <a:pt x="249" y="56"/>
                  </a:lnTo>
                  <a:cubicBezTo>
                    <a:pt x="257" y="50"/>
                    <a:pt x="266" y="47"/>
                    <a:pt x="275" y="47"/>
                  </a:cubicBezTo>
                  <a:cubicBezTo>
                    <a:pt x="287" y="47"/>
                    <a:pt x="297" y="51"/>
                    <a:pt x="305" y="60"/>
                  </a:cubicBezTo>
                  <a:cubicBezTo>
                    <a:pt x="313" y="68"/>
                    <a:pt x="317" y="79"/>
                    <a:pt x="317" y="92"/>
                  </a:cubicBezTo>
                  <a:cubicBezTo>
                    <a:pt x="317" y="104"/>
                    <a:pt x="314" y="115"/>
                    <a:pt x="307" y="124"/>
                  </a:cubicBezTo>
                  <a:cubicBezTo>
                    <a:pt x="298" y="135"/>
                    <a:pt x="286" y="141"/>
                    <a:pt x="271" y="141"/>
                  </a:cubicBezTo>
                  <a:cubicBezTo>
                    <a:pt x="258" y="141"/>
                    <a:pt x="248" y="137"/>
                    <a:pt x="240" y="130"/>
                  </a:cubicBezTo>
                  <a:cubicBezTo>
                    <a:pt x="232" y="123"/>
                    <a:pt x="228" y="114"/>
                    <a:pt x="226" y="102"/>
                  </a:cubicBezTo>
                  <a:close/>
                  <a:moveTo>
                    <a:pt x="338" y="102"/>
                  </a:moveTo>
                  <a:lnTo>
                    <a:pt x="355" y="100"/>
                  </a:lnTo>
                  <a:cubicBezTo>
                    <a:pt x="357" y="109"/>
                    <a:pt x="361" y="116"/>
                    <a:pt x="365" y="121"/>
                  </a:cubicBezTo>
                  <a:cubicBezTo>
                    <a:pt x="370" y="125"/>
                    <a:pt x="376" y="127"/>
                    <a:pt x="382" y="127"/>
                  </a:cubicBezTo>
                  <a:cubicBezTo>
                    <a:pt x="390" y="127"/>
                    <a:pt x="397" y="124"/>
                    <a:pt x="402" y="119"/>
                  </a:cubicBezTo>
                  <a:cubicBezTo>
                    <a:pt x="408" y="113"/>
                    <a:pt x="411" y="106"/>
                    <a:pt x="411" y="98"/>
                  </a:cubicBezTo>
                  <a:cubicBezTo>
                    <a:pt x="411" y="91"/>
                    <a:pt x="408" y="84"/>
                    <a:pt x="403" y="79"/>
                  </a:cubicBezTo>
                  <a:cubicBezTo>
                    <a:pt x="398" y="74"/>
                    <a:pt x="392" y="71"/>
                    <a:pt x="384" y="71"/>
                  </a:cubicBezTo>
                  <a:cubicBezTo>
                    <a:pt x="381" y="71"/>
                    <a:pt x="377" y="72"/>
                    <a:pt x="372" y="73"/>
                  </a:cubicBezTo>
                  <a:lnTo>
                    <a:pt x="374" y="58"/>
                  </a:lnTo>
                  <a:cubicBezTo>
                    <a:pt x="375" y="59"/>
                    <a:pt x="376" y="59"/>
                    <a:pt x="376" y="59"/>
                  </a:cubicBezTo>
                  <a:cubicBezTo>
                    <a:pt x="384" y="59"/>
                    <a:pt x="390" y="57"/>
                    <a:pt x="396" y="53"/>
                  </a:cubicBezTo>
                  <a:cubicBezTo>
                    <a:pt x="402" y="49"/>
                    <a:pt x="404" y="44"/>
                    <a:pt x="404" y="36"/>
                  </a:cubicBezTo>
                  <a:cubicBezTo>
                    <a:pt x="404" y="30"/>
                    <a:pt x="402" y="24"/>
                    <a:pt x="398" y="20"/>
                  </a:cubicBezTo>
                  <a:cubicBezTo>
                    <a:pt x="394" y="16"/>
                    <a:pt x="389" y="14"/>
                    <a:pt x="382" y="14"/>
                  </a:cubicBezTo>
                  <a:cubicBezTo>
                    <a:pt x="375" y="14"/>
                    <a:pt x="370" y="16"/>
                    <a:pt x="366" y="20"/>
                  </a:cubicBezTo>
                  <a:cubicBezTo>
                    <a:pt x="361" y="25"/>
                    <a:pt x="358" y="31"/>
                    <a:pt x="357" y="39"/>
                  </a:cubicBezTo>
                  <a:lnTo>
                    <a:pt x="340" y="36"/>
                  </a:lnTo>
                  <a:cubicBezTo>
                    <a:pt x="342" y="25"/>
                    <a:pt x="347" y="16"/>
                    <a:pt x="354" y="10"/>
                  </a:cubicBezTo>
                  <a:cubicBezTo>
                    <a:pt x="362" y="4"/>
                    <a:pt x="371" y="0"/>
                    <a:pt x="381" y="0"/>
                  </a:cubicBezTo>
                  <a:cubicBezTo>
                    <a:pt x="389" y="0"/>
                    <a:pt x="396" y="2"/>
                    <a:pt x="402" y="5"/>
                  </a:cubicBezTo>
                  <a:cubicBezTo>
                    <a:pt x="409" y="9"/>
                    <a:pt x="413" y="13"/>
                    <a:pt x="417" y="18"/>
                  </a:cubicBezTo>
                  <a:cubicBezTo>
                    <a:pt x="420" y="24"/>
                    <a:pt x="422" y="30"/>
                    <a:pt x="422" y="36"/>
                  </a:cubicBezTo>
                  <a:cubicBezTo>
                    <a:pt x="422" y="42"/>
                    <a:pt x="420" y="47"/>
                    <a:pt x="417" y="52"/>
                  </a:cubicBezTo>
                  <a:cubicBezTo>
                    <a:pt x="414" y="57"/>
                    <a:pt x="409" y="61"/>
                    <a:pt x="403" y="64"/>
                  </a:cubicBezTo>
                  <a:cubicBezTo>
                    <a:pt x="411" y="66"/>
                    <a:pt x="417" y="70"/>
                    <a:pt x="422" y="76"/>
                  </a:cubicBezTo>
                  <a:cubicBezTo>
                    <a:pt x="426" y="82"/>
                    <a:pt x="428" y="89"/>
                    <a:pt x="428" y="98"/>
                  </a:cubicBezTo>
                  <a:cubicBezTo>
                    <a:pt x="428" y="110"/>
                    <a:pt x="424" y="120"/>
                    <a:pt x="415" y="128"/>
                  </a:cubicBezTo>
                  <a:cubicBezTo>
                    <a:pt x="407" y="137"/>
                    <a:pt x="396" y="141"/>
                    <a:pt x="382" y="141"/>
                  </a:cubicBezTo>
                  <a:cubicBezTo>
                    <a:pt x="370" y="141"/>
                    <a:pt x="360" y="137"/>
                    <a:pt x="352" y="130"/>
                  </a:cubicBezTo>
                  <a:cubicBezTo>
                    <a:pt x="344" y="123"/>
                    <a:pt x="340" y="114"/>
                    <a:pt x="338"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5" name="Freeform 540"/>
            <p:cNvSpPr>
              <a:spLocks noEditPoints="1"/>
            </p:cNvSpPr>
            <p:nvPr/>
          </p:nvSpPr>
          <p:spPr bwMode="auto">
            <a:xfrm>
              <a:off x="3880485" y="688975"/>
              <a:ext cx="243205" cy="63500"/>
            </a:xfrm>
            <a:custGeom>
              <a:avLst/>
              <a:gdLst>
                <a:gd name="T0" fmla="*/ 0 w 540"/>
                <a:gd name="T1" fmla="*/ 80 h 141"/>
                <a:gd name="T2" fmla="*/ 52 w 540"/>
                <a:gd name="T3" fmla="*/ 97 h 141"/>
                <a:gd name="T4" fmla="*/ 67 w 540"/>
                <a:gd name="T5" fmla="*/ 19 h 141"/>
                <a:gd name="T6" fmla="*/ 156 w 540"/>
                <a:gd name="T7" fmla="*/ 3 h 141"/>
                <a:gd name="T8" fmla="*/ 131 w 540"/>
                <a:gd name="T9" fmla="*/ 53 h 141"/>
                <a:gd name="T10" fmla="*/ 104 w 540"/>
                <a:gd name="T11" fmla="*/ 138 h 141"/>
                <a:gd name="T12" fmla="*/ 93 w 540"/>
                <a:gd name="T13" fmla="*/ 99 h 141"/>
                <a:gd name="T14" fmla="*/ 135 w 540"/>
                <a:gd name="T15" fmla="*/ 19 h 141"/>
                <a:gd name="T16" fmla="*/ 188 w 540"/>
                <a:gd name="T17" fmla="*/ 138 h 141"/>
                <a:gd name="T18" fmla="*/ 207 w 540"/>
                <a:gd name="T19" fmla="*/ 119 h 141"/>
                <a:gd name="T20" fmla="*/ 188 w 540"/>
                <a:gd name="T21" fmla="*/ 138 h 141"/>
                <a:gd name="T22" fmla="*/ 231 w 540"/>
                <a:gd name="T23" fmla="*/ 31 h 141"/>
                <a:gd name="T24" fmla="*/ 271 w 540"/>
                <a:gd name="T25" fmla="*/ 0 h 141"/>
                <a:gd name="T26" fmla="*/ 304 w 540"/>
                <a:gd name="T27" fmla="*/ 18 h 141"/>
                <a:gd name="T28" fmla="*/ 316 w 540"/>
                <a:gd name="T29" fmla="*/ 71 h 141"/>
                <a:gd name="T30" fmla="*/ 296 w 540"/>
                <a:gd name="T31" fmla="*/ 133 h 141"/>
                <a:gd name="T32" fmla="*/ 240 w 540"/>
                <a:gd name="T33" fmla="*/ 126 h 141"/>
                <a:gd name="T34" fmla="*/ 244 w 540"/>
                <a:gd name="T35" fmla="*/ 71 h 141"/>
                <a:gd name="T36" fmla="*/ 271 w 540"/>
                <a:gd name="T37" fmla="*/ 127 h 141"/>
                <a:gd name="T38" fmla="*/ 299 w 540"/>
                <a:gd name="T39" fmla="*/ 71 h 141"/>
                <a:gd name="T40" fmla="*/ 271 w 540"/>
                <a:gd name="T41" fmla="*/ 14 h 141"/>
                <a:gd name="T42" fmla="*/ 244 w 540"/>
                <a:gd name="T43" fmla="*/ 71 h 141"/>
                <a:gd name="T44" fmla="*/ 392 w 540"/>
                <a:gd name="T45" fmla="*/ 105 h 141"/>
                <a:gd name="T46" fmla="*/ 333 w 540"/>
                <a:gd name="T47" fmla="*/ 90 h 141"/>
                <a:gd name="T48" fmla="*/ 409 w 540"/>
                <a:gd name="T49" fmla="*/ 1 h 141"/>
                <a:gd name="T50" fmla="*/ 428 w 540"/>
                <a:gd name="T51" fmla="*/ 90 h 141"/>
                <a:gd name="T52" fmla="*/ 409 w 540"/>
                <a:gd name="T53" fmla="*/ 105 h 141"/>
                <a:gd name="T54" fmla="*/ 392 w 540"/>
                <a:gd name="T55" fmla="*/ 138 h 141"/>
                <a:gd name="T56" fmla="*/ 392 w 540"/>
                <a:gd name="T57" fmla="*/ 28 h 141"/>
                <a:gd name="T58" fmla="*/ 392 w 540"/>
                <a:gd name="T59" fmla="*/ 90 h 141"/>
                <a:gd name="T60" fmla="*/ 455 w 540"/>
                <a:gd name="T61" fmla="*/ 31 h 141"/>
                <a:gd name="T62" fmla="*/ 495 w 540"/>
                <a:gd name="T63" fmla="*/ 0 h 141"/>
                <a:gd name="T64" fmla="*/ 528 w 540"/>
                <a:gd name="T65" fmla="*/ 18 h 141"/>
                <a:gd name="T66" fmla="*/ 540 w 540"/>
                <a:gd name="T67" fmla="*/ 71 h 141"/>
                <a:gd name="T68" fmla="*/ 520 w 540"/>
                <a:gd name="T69" fmla="*/ 133 h 141"/>
                <a:gd name="T70" fmla="*/ 464 w 540"/>
                <a:gd name="T71" fmla="*/ 126 h 141"/>
                <a:gd name="T72" fmla="*/ 468 w 540"/>
                <a:gd name="T73" fmla="*/ 71 h 141"/>
                <a:gd name="T74" fmla="*/ 495 w 540"/>
                <a:gd name="T75" fmla="*/ 127 h 141"/>
                <a:gd name="T76" fmla="*/ 523 w 540"/>
                <a:gd name="T77" fmla="*/ 71 h 141"/>
                <a:gd name="T78" fmla="*/ 495 w 540"/>
                <a:gd name="T79" fmla="*/ 14 h 141"/>
                <a:gd name="T80" fmla="*/ 468 w 540"/>
                <a:gd name="T81"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0" h="141">
                  <a:moveTo>
                    <a:pt x="0" y="97"/>
                  </a:moveTo>
                  <a:lnTo>
                    <a:pt x="0" y="80"/>
                  </a:lnTo>
                  <a:lnTo>
                    <a:pt x="52" y="80"/>
                  </a:lnTo>
                  <a:lnTo>
                    <a:pt x="52" y="97"/>
                  </a:lnTo>
                  <a:lnTo>
                    <a:pt x="0" y="97"/>
                  </a:lnTo>
                  <a:close/>
                  <a:moveTo>
                    <a:pt x="67" y="19"/>
                  </a:moveTo>
                  <a:lnTo>
                    <a:pt x="67" y="3"/>
                  </a:lnTo>
                  <a:lnTo>
                    <a:pt x="156" y="3"/>
                  </a:lnTo>
                  <a:lnTo>
                    <a:pt x="156" y="16"/>
                  </a:lnTo>
                  <a:cubicBezTo>
                    <a:pt x="148" y="25"/>
                    <a:pt x="139" y="38"/>
                    <a:pt x="131" y="53"/>
                  </a:cubicBezTo>
                  <a:cubicBezTo>
                    <a:pt x="122" y="69"/>
                    <a:pt x="115" y="84"/>
                    <a:pt x="111" y="101"/>
                  </a:cubicBezTo>
                  <a:cubicBezTo>
                    <a:pt x="107" y="112"/>
                    <a:pt x="105" y="125"/>
                    <a:pt x="104" y="138"/>
                  </a:cubicBezTo>
                  <a:lnTo>
                    <a:pt x="87" y="138"/>
                  </a:lnTo>
                  <a:cubicBezTo>
                    <a:pt x="87" y="128"/>
                    <a:pt x="89" y="115"/>
                    <a:pt x="93" y="99"/>
                  </a:cubicBezTo>
                  <a:cubicBezTo>
                    <a:pt x="97" y="84"/>
                    <a:pt x="103" y="69"/>
                    <a:pt x="111" y="55"/>
                  </a:cubicBezTo>
                  <a:cubicBezTo>
                    <a:pt x="118" y="41"/>
                    <a:pt x="126" y="29"/>
                    <a:pt x="135" y="19"/>
                  </a:cubicBezTo>
                  <a:lnTo>
                    <a:pt x="67" y="19"/>
                  </a:lnTo>
                  <a:close/>
                  <a:moveTo>
                    <a:pt x="188" y="138"/>
                  </a:moveTo>
                  <a:lnTo>
                    <a:pt x="188" y="119"/>
                  </a:lnTo>
                  <a:lnTo>
                    <a:pt x="207" y="119"/>
                  </a:lnTo>
                  <a:lnTo>
                    <a:pt x="207" y="138"/>
                  </a:lnTo>
                  <a:lnTo>
                    <a:pt x="188" y="138"/>
                  </a:lnTo>
                  <a:close/>
                  <a:moveTo>
                    <a:pt x="226" y="71"/>
                  </a:moveTo>
                  <a:cubicBezTo>
                    <a:pt x="226" y="54"/>
                    <a:pt x="228" y="41"/>
                    <a:pt x="231" y="31"/>
                  </a:cubicBezTo>
                  <a:cubicBezTo>
                    <a:pt x="235" y="21"/>
                    <a:pt x="240" y="14"/>
                    <a:pt x="246" y="8"/>
                  </a:cubicBezTo>
                  <a:cubicBezTo>
                    <a:pt x="253" y="3"/>
                    <a:pt x="261" y="0"/>
                    <a:pt x="271" y="0"/>
                  </a:cubicBezTo>
                  <a:cubicBezTo>
                    <a:pt x="279" y="0"/>
                    <a:pt x="285" y="2"/>
                    <a:pt x="291" y="5"/>
                  </a:cubicBezTo>
                  <a:cubicBezTo>
                    <a:pt x="296" y="8"/>
                    <a:pt x="301" y="12"/>
                    <a:pt x="304" y="18"/>
                  </a:cubicBezTo>
                  <a:cubicBezTo>
                    <a:pt x="308" y="23"/>
                    <a:pt x="311" y="30"/>
                    <a:pt x="313" y="38"/>
                  </a:cubicBezTo>
                  <a:cubicBezTo>
                    <a:pt x="315" y="46"/>
                    <a:pt x="316" y="57"/>
                    <a:pt x="316" y="71"/>
                  </a:cubicBezTo>
                  <a:cubicBezTo>
                    <a:pt x="316" y="87"/>
                    <a:pt x="314" y="100"/>
                    <a:pt x="311" y="110"/>
                  </a:cubicBezTo>
                  <a:cubicBezTo>
                    <a:pt x="308" y="120"/>
                    <a:pt x="303" y="127"/>
                    <a:pt x="296" y="133"/>
                  </a:cubicBezTo>
                  <a:cubicBezTo>
                    <a:pt x="290" y="138"/>
                    <a:pt x="281" y="141"/>
                    <a:pt x="271" y="141"/>
                  </a:cubicBezTo>
                  <a:cubicBezTo>
                    <a:pt x="258" y="141"/>
                    <a:pt x="248" y="136"/>
                    <a:pt x="240" y="126"/>
                  </a:cubicBezTo>
                  <a:cubicBezTo>
                    <a:pt x="231" y="115"/>
                    <a:pt x="226" y="97"/>
                    <a:pt x="226" y="71"/>
                  </a:cubicBezTo>
                  <a:close/>
                  <a:moveTo>
                    <a:pt x="244" y="71"/>
                  </a:moveTo>
                  <a:cubicBezTo>
                    <a:pt x="244" y="93"/>
                    <a:pt x="246" y="108"/>
                    <a:pt x="252" y="116"/>
                  </a:cubicBezTo>
                  <a:cubicBezTo>
                    <a:pt x="257" y="123"/>
                    <a:pt x="264" y="127"/>
                    <a:pt x="271" y="127"/>
                  </a:cubicBezTo>
                  <a:cubicBezTo>
                    <a:pt x="279" y="127"/>
                    <a:pt x="286" y="123"/>
                    <a:pt x="291" y="116"/>
                  </a:cubicBezTo>
                  <a:cubicBezTo>
                    <a:pt x="296" y="108"/>
                    <a:pt x="299" y="93"/>
                    <a:pt x="299" y="71"/>
                  </a:cubicBezTo>
                  <a:cubicBezTo>
                    <a:pt x="299" y="48"/>
                    <a:pt x="296" y="33"/>
                    <a:pt x="291" y="26"/>
                  </a:cubicBezTo>
                  <a:cubicBezTo>
                    <a:pt x="286" y="18"/>
                    <a:pt x="279" y="14"/>
                    <a:pt x="271" y="14"/>
                  </a:cubicBezTo>
                  <a:cubicBezTo>
                    <a:pt x="263" y="14"/>
                    <a:pt x="257" y="18"/>
                    <a:pt x="252" y="24"/>
                  </a:cubicBezTo>
                  <a:cubicBezTo>
                    <a:pt x="247" y="33"/>
                    <a:pt x="244" y="48"/>
                    <a:pt x="244" y="71"/>
                  </a:cubicBezTo>
                  <a:close/>
                  <a:moveTo>
                    <a:pt x="392" y="138"/>
                  </a:moveTo>
                  <a:lnTo>
                    <a:pt x="392" y="105"/>
                  </a:lnTo>
                  <a:lnTo>
                    <a:pt x="333" y="105"/>
                  </a:lnTo>
                  <a:lnTo>
                    <a:pt x="333" y="90"/>
                  </a:lnTo>
                  <a:lnTo>
                    <a:pt x="396" y="1"/>
                  </a:lnTo>
                  <a:lnTo>
                    <a:pt x="409" y="1"/>
                  </a:lnTo>
                  <a:lnTo>
                    <a:pt x="409" y="90"/>
                  </a:lnTo>
                  <a:lnTo>
                    <a:pt x="428" y="90"/>
                  </a:lnTo>
                  <a:lnTo>
                    <a:pt x="428" y="105"/>
                  </a:lnTo>
                  <a:lnTo>
                    <a:pt x="409" y="105"/>
                  </a:lnTo>
                  <a:lnTo>
                    <a:pt x="409" y="138"/>
                  </a:lnTo>
                  <a:lnTo>
                    <a:pt x="392" y="138"/>
                  </a:lnTo>
                  <a:close/>
                  <a:moveTo>
                    <a:pt x="392" y="90"/>
                  </a:moveTo>
                  <a:lnTo>
                    <a:pt x="392" y="28"/>
                  </a:lnTo>
                  <a:lnTo>
                    <a:pt x="349" y="90"/>
                  </a:lnTo>
                  <a:lnTo>
                    <a:pt x="392" y="90"/>
                  </a:lnTo>
                  <a:close/>
                  <a:moveTo>
                    <a:pt x="450" y="71"/>
                  </a:moveTo>
                  <a:cubicBezTo>
                    <a:pt x="450" y="54"/>
                    <a:pt x="452" y="41"/>
                    <a:pt x="455" y="31"/>
                  </a:cubicBezTo>
                  <a:cubicBezTo>
                    <a:pt x="459" y="21"/>
                    <a:pt x="464" y="14"/>
                    <a:pt x="470" y="8"/>
                  </a:cubicBezTo>
                  <a:cubicBezTo>
                    <a:pt x="477" y="3"/>
                    <a:pt x="485" y="0"/>
                    <a:pt x="495" y="0"/>
                  </a:cubicBezTo>
                  <a:cubicBezTo>
                    <a:pt x="503" y="0"/>
                    <a:pt x="509" y="2"/>
                    <a:pt x="515" y="5"/>
                  </a:cubicBezTo>
                  <a:cubicBezTo>
                    <a:pt x="520" y="8"/>
                    <a:pt x="525" y="12"/>
                    <a:pt x="528" y="18"/>
                  </a:cubicBezTo>
                  <a:cubicBezTo>
                    <a:pt x="532" y="23"/>
                    <a:pt x="535" y="30"/>
                    <a:pt x="537" y="38"/>
                  </a:cubicBezTo>
                  <a:cubicBezTo>
                    <a:pt x="539" y="46"/>
                    <a:pt x="540" y="57"/>
                    <a:pt x="540" y="71"/>
                  </a:cubicBezTo>
                  <a:cubicBezTo>
                    <a:pt x="540" y="87"/>
                    <a:pt x="538" y="100"/>
                    <a:pt x="535" y="110"/>
                  </a:cubicBezTo>
                  <a:cubicBezTo>
                    <a:pt x="532" y="120"/>
                    <a:pt x="527" y="127"/>
                    <a:pt x="520" y="133"/>
                  </a:cubicBezTo>
                  <a:cubicBezTo>
                    <a:pt x="514" y="138"/>
                    <a:pt x="505" y="141"/>
                    <a:pt x="495" y="141"/>
                  </a:cubicBezTo>
                  <a:cubicBezTo>
                    <a:pt x="482" y="141"/>
                    <a:pt x="472" y="136"/>
                    <a:pt x="464" y="126"/>
                  </a:cubicBezTo>
                  <a:cubicBezTo>
                    <a:pt x="455" y="115"/>
                    <a:pt x="450" y="97"/>
                    <a:pt x="450" y="71"/>
                  </a:cubicBezTo>
                  <a:close/>
                  <a:moveTo>
                    <a:pt x="468" y="71"/>
                  </a:moveTo>
                  <a:cubicBezTo>
                    <a:pt x="468" y="93"/>
                    <a:pt x="470" y="108"/>
                    <a:pt x="476" y="116"/>
                  </a:cubicBezTo>
                  <a:cubicBezTo>
                    <a:pt x="481" y="123"/>
                    <a:pt x="488" y="127"/>
                    <a:pt x="495" y="127"/>
                  </a:cubicBezTo>
                  <a:cubicBezTo>
                    <a:pt x="503" y="127"/>
                    <a:pt x="510" y="123"/>
                    <a:pt x="515" y="116"/>
                  </a:cubicBezTo>
                  <a:cubicBezTo>
                    <a:pt x="520" y="108"/>
                    <a:pt x="523" y="93"/>
                    <a:pt x="523" y="71"/>
                  </a:cubicBezTo>
                  <a:cubicBezTo>
                    <a:pt x="523" y="48"/>
                    <a:pt x="520" y="33"/>
                    <a:pt x="515" y="26"/>
                  </a:cubicBezTo>
                  <a:cubicBezTo>
                    <a:pt x="510" y="18"/>
                    <a:pt x="503" y="14"/>
                    <a:pt x="495" y="14"/>
                  </a:cubicBezTo>
                  <a:cubicBezTo>
                    <a:pt x="487" y="14"/>
                    <a:pt x="481" y="18"/>
                    <a:pt x="476" y="24"/>
                  </a:cubicBezTo>
                  <a:cubicBezTo>
                    <a:pt x="471" y="33"/>
                    <a:pt x="468" y="48"/>
                    <a:pt x="468"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6" name="Freeform 541"/>
            <p:cNvSpPr>
              <a:spLocks noEditPoints="1"/>
            </p:cNvSpPr>
            <p:nvPr/>
          </p:nvSpPr>
          <p:spPr bwMode="auto">
            <a:xfrm>
              <a:off x="4464050" y="688975"/>
              <a:ext cx="135890" cy="63500"/>
            </a:xfrm>
            <a:custGeom>
              <a:avLst/>
              <a:gdLst>
                <a:gd name="T0" fmla="*/ 51 w 302"/>
                <a:gd name="T1" fmla="*/ 138 h 141"/>
                <a:gd name="T2" fmla="*/ 34 w 302"/>
                <a:gd name="T3" fmla="*/ 138 h 141"/>
                <a:gd name="T4" fmla="*/ 34 w 302"/>
                <a:gd name="T5" fmla="*/ 31 h 141"/>
                <a:gd name="T6" fmla="*/ 18 w 302"/>
                <a:gd name="T7" fmla="*/ 43 h 141"/>
                <a:gd name="T8" fmla="*/ 0 w 302"/>
                <a:gd name="T9" fmla="*/ 51 h 141"/>
                <a:gd name="T10" fmla="*/ 0 w 302"/>
                <a:gd name="T11" fmla="*/ 35 h 141"/>
                <a:gd name="T12" fmla="*/ 25 w 302"/>
                <a:gd name="T13" fmla="*/ 19 h 141"/>
                <a:gd name="T14" fmla="*/ 40 w 302"/>
                <a:gd name="T15" fmla="*/ 0 h 141"/>
                <a:gd name="T16" fmla="*/ 51 w 302"/>
                <a:gd name="T17" fmla="*/ 0 h 141"/>
                <a:gd name="T18" fmla="*/ 51 w 302"/>
                <a:gd name="T19" fmla="*/ 138 h 141"/>
                <a:gd name="T20" fmla="*/ 163 w 302"/>
                <a:gd name="T21" fmla="*/ 138 h 141"/>
                <a:gd name="T22" fmla="*/ 146 w 302"/>
                <a:gd name="T23" fmla="*/ 138 h 141"/>
                <a:gd name="T24" fmla="*/ 146 w 302"/>
                <a:gd name="T25" fmla="*/ 31 h 141"/>
                <a:gd name="T26" fmla="*/ 130 w 302"/>
                <a:gd name="T27" fmla="*/ 43 h 141"/>
                <a:gd name="T28" fmla="*/ 112 w 302"/>
                <a:gd name="T29" fmla="*/ 51 h 141"/>
                <a:gd name="T30" fmla="*/ 112 w 302"/>
                <a:gd name="T31" fmla="*/ 35 h 141"/>
                <a:gd name="T32" fmla="*/ 137 w 302"/>
                <a:gd name="T33" fmla="*/ 19 h 141"/>
                <a:gd name="T34" fmla="*/ 152 w 302"/>
                <a:gd name="T35" fmla="*/ 0 h 141"/>
                <a:gd name="T36" fmla="*/ 163 w 302"/>
                <a:gd name="T37" fmla="*/ 0 h 141"/>
                <a:gd name="T38" fmla="*/ 163 w 302"/>
                <a:gd name="T39" fmla="*/ 138 h 141"/>
                <a:gd name="T40" fmla="*/ 211 w 302"/>
                <a:gd name="T41" fmla="*/ 102 h 141"/>
                <a:gd name="T42" fmla="*/ 229 w 302"/>
                <a:gd name="T43" fmla="*/ 101 h 141"/>
                <a:gd name="T44" fmla="*/ 238 w 302"/>
                <a:gd name="T45" fmla="*/ 120 h 141"/>
                <a:gd name="T46" fmla="*/ 256 w 302"/>
                <a:gd name="T47" fmla="*/ 127 h 141"/>
                <a:gd name="T48" fmla="*/ 276 w 302"/>
                <a:gd name="T49" fmla="*/ 118 h 141"/>
                <a:gd name="T50" fmla="*/ 285 w 302"/>
                <a:gd name="T51" fmla="*/ 93 h 141"/>
                <a:gd name="T52" fmla="*/ 277 w 302"/>
                <a:gd name="T53" fmla="*/ 71 h 141"/>
                <a:gd name="T54" fmla="*/ 255 w 302"/>
                <a:gd name="T55" fmla="*/ 62 h 141"/>
                <a:gd name="T56" fmla="*/ 241 w 302"/>
                <a:gd name="T57" fmla="*/ 66 h 141"/>
                <a:gd name="T58" fmla="*/ 230 w 302"/>
                <a:gd name="T59" fmla="*/ 75 h 141"/>
                <a:gd name="T60" fmla="*/ 214 w 302"/>
                <a:gd name="T61" fmla="*/ 73 h 141"/>
                <a:gd name="T62" fmla="*/ 228 w 302"/>
                <a:gd name="T63" fmla="*/ 3 h 141"/>
                <a:gd name="T64" fmla="*/ 296 w 302"/>
                <a:gd name="T65" fmla="*/ 3 h 141"/>
                <a:gd name="T66" fmla="*/ 296 w 302"/>
                <a:gd name="T67" fmla="*/ 19 h 141"/>
                <a:gd name="T68" fmla="*/ 241 w 302"/>
                <a:gd name="T69" fmla="*/ 19 h 141"/>
                <a:gd name="T70" fmla="*/ 234 w 302"/>
                <a:gd name="T71" fmla="*/ 56 h 141"/>
                <a:gd name="T72" fmla="*/ 260 w 302"/>
                <a:gd name="T73" fmla="*/ 47 h 141"/>
                <a:gd name="T74" fmla="*/ 290 w 302"/>
                <a:gd name="T75" fmla="*/ 60 h 141"/>
                <a:gd name="T76" fmla="*/ 302 w 302"/>
                <a:gd name="T77" fmla="*/ 92 h 141"/>
                <a:gd name="T78" fmla="*/ 292 w 302"/>
                <a:gd name="T79" fmla="*/ 124 h 141"/>
                <a:gd name="T80" fmla="*/ 256 w 302"/>
                <a:gd name="T81" fmla="*/ 141 h 141"/>
                <a:gd name="T82" fmla="*/ 225 w 302"/>
                <a:gd name="T83" fmla="*/ 130 h 141"/>
                <a:gd name="T84" fmla="*/ 211 w 302"/>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11" y="102"/>
                  </a:moveTo>
                  <a:lnTo>
                    <a:pt x="229" y="101"/>
                  </a:lnTo>
                  <a:cubicBezTo>
                    <a:pt x="231" y="110"/>
                    <a:pt x="234" y="116"/>
                    <a:pt x="238" y="120"/>
                  </a:cubicBezTo>
                  <a:cubicBezTo>
                    <a:pt x="243" y="125"/>
                    <a:pt x="249" y="127"/>
                    <a:pt x="256" y="127"/>
                  </a:cubicBezTo>
                  <a:cubicBezTo>
                    <a:pt x="264" y="127"/>
                    <a:pt x="271" y="124"/>
                    <a:pt x="276" y="118"/>
                  </a:cubicBezTo>
                  <a:cubicBezTo>
                    <a:pt x="282" y="112"/>
                    <a:pt x="285" y="103"/>
                    <a:pt x="285" y="93"/>
                  </a:cubicBezTo>
                  <a:cubicBezTo>
                    <a:pt x="285" y="84"/>
                    <a:pt x="282" y="76"/>
                    <a:pt x="277" y="71"/>
                  </a:cubicBezTo>
                  <a:cubicBezTo>
                    <a:pt x="271" y="65"/>
                    <a:pt x="264" y="62"/>
                    <a:pt x="255" y="62"/>
                  </a:cubicBezTo>
                  <a:cubicBezTo>
                    <a:pt x="250" y="62"/>
                    <a:pt x="245" y="63"/>
                    <a:pt x="241" y="66"/>
                  </a:cubicBezTo>
                  <a:cubicBezTo>
                    <a:pt x="236" y="68"/>
                    <a:pt x="233" y="72"/>
                    <a:pt x="230" y="75"/>
                  </a:cubicBezTo>
                  <a:lnTo>
                    <a:pt x="214" y="73"/>
                  </a:lnTo>
                  <a:lnTo>
                    <a:pt x="228" y="3"/>
                  </a:lnTo>
                  <a:lnTo>
                    <a:pt x="296" y="3"/>
                  </a:lnTo>
                  <a:lnTo>
                    <a:pt x="296" y="19"/>
                  </a:lnTo>
                  <a:lnTo>
                    <a:pt x="241" y="19"/>
                  </a:lnTo>
                  <a:lnTo>
                    <a:pt x="234" y="56"/>
                  </a:lnTo>
                  <a:cubicBezTo>
                    <a:pt x="242" y="50"/>
                    <a:pt x="251" y="47"/>
                    <a:pt x="260" y="47"/>
                  </a:cubicBezTo>
                  <a:cubicBezTo>
                    <a:pt x="272" y="47"/>
                    <a:pt x="282" y="51"/>
                    <a:pt x="290" y="60"/>
                  </a:cubicBezTo>
                  <a:cubicBezTo>
                    <a:pt x="298" y="68"/>
                    <a:pt x="302" y="79"/>
                    <a:pt x="302" y="92"/>
                  </a:cubicBezTo>
                  <a:cubicBezTo>
                    <a:pt x="302" y="104"/>
                    <a:pt x="299" y="115"/>
                    <a:pt x="292" y="124"/>
                  </a:cubicBezTo>
                  <a:cubicBezTo>
                    <a:pt x="283" y="135"/>
                    <a:pt x="271" y="141"/>
                    <a:pt x="256"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7" name="Freeform 542"/>
            <p:cNvSpPr>
              <a:spLocks noEditPoints="1"/>
            </p:cNvSpPr>
            <p:nvPr/>
          </p:nvSpPr>
          <p:spPr bwMode="auto">
            <a:xfrm>
              <a:off x="5132705" y="688975"/>
              <a:ext cx="158750" cy="635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8" name="Freeform 543"/>
            <p:cNvSpPr>
              <a:spLocks noEditPoints="1"/>
            </p:cNvSpPr>
            <p:nvPr/>
          </p:nvSpPr>
          <p:spPr bwMode="auto">
            <a:xfrm>
              <a:off x="1336040" y="83375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68 w 428"/>
                <a:gd name="T11" fmla="*/ 105 h 141"/>
                <a:gd name="T12" fmla="*/ 109 w 428"/>
                <a:gd name="T13" fmla="*/ 90 h 141"/>
                <a:gd name="T14" fmla="*/ 185 w 428"/>
                <a:gd name="T15" fmla="*/ 1 h 141"/>
                <a:gd name="T16" fmla="*/ 204 w 428"/>
                <a:gd name="T17" fmla="*/ 90 h 141"/>
                <a:gd name="T18" fmla="*/ 185 w 428"/>
                <a:gd name="T19" fmla="*/ 105 h 141"/>
                <a:gd name="T20" fmla="*/ 168 w 428"/>
                <a:gd name="T21" fmla="*/ 138 h 141"/>
                <a:gd name="T22" fmla="*/ 168 w 428"/>
                <a:gd name="T23" fmla="*/ 28 h 141"/>
                <a:gd name="T24" fmla="*/ 168 w 428"/>
                <a:gd name="T25" fmla="*/ 90 h 141"/>
                <a:gd name="T26" fmla="*/ 237 w 428"/>
                <a:gd name="T27" fmla="*/ 53 h 141"/>
                <a:gd name="T28" fmla="*/ 243 w 428"/>
                <a:gd name="T29" fmla="*/ 11 h 141"/>
                <a:gd name="T30" fmla="*/ 300 w 428"/>
                <a:gd name="T31" fmla="*/ 11 h 141"/>
                <a:gd name="T32" fmla="*/ 306 w 428"/>
                <a:gd name="T33" fmla="*/ 53 h 141"/>
                <a:gd name="T34" fmla="*/ 310 w 428"/>
                <a:gd name="T35" fmla="*/ 77 h 141"/>
                <a:gd name="T36" fmla="*/ 304 w 428"/>
                <a:gd name="T37" fmla="*/ 129 h 141"/>
                <a:gd name="T38" fmla="*/ 239 w 428"/>
                <a:gd name="T39" fmla="*/ 129 h 141"/>
                <a:gd name="T40" fmla="*/ 233 w 428"/>
                <a:gd name="T41" fmla="*/ 76 h 141"/>
                <a:gd name="T42" fmla="*/ 249 w 428"/>
                <a:gd name="T43" fmla="*/ 35 h 141"/>
                <a:gd name="T44" fmla="*/ 272 w 428"/>
                <a:gd name="T45" fmla="*/ 57 h 141"/>
                <a:gd name="T46" fmla="*/ 294 w 428"/>
                <a:gd name="T47" fmla="*/ 36 h 141"/>
                <a:gd name="T48" fmla="*/ 271 w 428"/>
                <a:gd name="T49" fmla="*/ 14 h 141"/>
                <a:gd name="T50" fmla="*/ 249 w 428"/>
                <a:gd name="T51" fmla="*/ 35 h 141"/>
                <a:gd name="T52" fmla="*/ 247 w 428"/>
                <a:gd name="T53" fmla="*/ 113 h 141"/>
                <a:gd name="T54" fmla="*/ 272 w 428"/>
                <a:gd name="T55" fmla="*/ 127 h 141"/>
                <a:gd name="T56" fmla="*/ 299 w 428"/>
                <a:gd name="T57" fmla="*/ 99 h 141"/>
                <a:gd name="T58" fmla="*/ 271 w 428"/>
                <a:gd name="T59" fmla="*/ 71 h 141"/>
                <a:gd name="T60" fmla="*/ 244 w 428"/>
                <a:gd name="T61" fmla="*/ 99 h 141"/>
                <a:gd name="T62" fmla="*/ 355 w 428"/>
                <a:gd name="T63" fmla="*/ 100 h 141"/>
                <a:gd name="T64" fmla="*/ 382 w 428"/>
                <a:gd name="T65" fmla="*/ 127 h 141"/>
                <a:gd name="T66" fmla="*/ 411 w 428"/>
                <a:gd name="T67" fmla="*/ 98 h 141"/>
                <a:gd name="T68" fmla="*/ 384 w 428"/>
                <a:gd name="T69" fmla="*/ 71 h 141"/>
                <a:gd name="T70" fmla="*/ 374 w 428"/>
                <a:gd name="T71" fmla="*/ 58 h 141"/>
                <a:gd name="T72" fmla="*/ 396 w 428"/>
                <a:gd name="T73" fmla="*/ 53 h 141"/>
                <a:gd name="T74" fmla="*/ 398 w 428"/>
                <a:gd name="T75" fmla="*/ 20 h 141"/>
                <a:gd name="T76" fmla="*/ 366 w 428"/>
                <a:gd name="T77" fmla="*/ 20 h 141"/>
                <a:gd name="T78" fmla="*/ 340 w 428"/>
                <a:gd name="T79" fmla="*/ 36 h 141"/>
                <a:gd name="T80" fmla="*/ 381 w 428"/>
                <a:gd name="T81" fmla="*/ 0 h 141"/>
                <a:gd name="T82" fmla="*/ 417 w 428"/>
                <a:gd name="T83" fmla="*/ 18 h 141"/>
                <a:gd name="T84" fmla="*/ 417 w 428"/>
                <a:gd name="T85" fmla="*/ 52 h 141"/>
                <a:gd name="T86" fmla="*/ 422 w 428"/>
                <a:gd name="T87" fmla="*/ 76 h 141"/>
                <a:gd name="T88" fmla="*/ 415 w 428"/>
                <a:gd name="T89" fmla="*/ 128 h 141"/>
                <a:gd name="T90" fmla="*/ 352 w 428"/>
                <a:gd name="T91"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68" y="138"/>
                  </a:moveTo>
                  <a:lnTo>
                    <a:pt x="168" y="105"/>
                  </a:lnTo>
                  <a:lnTo>
                    <a:pt x="109" y="105"/>
                  </a:lnTo>
                  <a:lnTo>
                    <a:pt x="109" y="90"/>
                  </a:lnTo>
                  <a:lnTo>
                    <a:pt x="172" y="1"/>
                  </a:lnTo>
                  <a:lnTo>
                    <a:pt x="185" y="1"/>
                  </a:lnTo>
                  <a:lnTo>
                    <a:pt x="185" y="90"/>
                  </a:lnTo>
                  <a:lnTo>
                    <a:pt x="204" y="90"/>
                  </a:lnTo>
                  <a:lnTo>
                    <a:pt x="204" y="105"/>
                  </a:lnTo>
                  <a:lnTo>
                    <a:pt x="185" y="105"/>
                  </a:lnTo>
                  <a:lnTo>
                    <a:pt x="185" y="138"/>
                  </a:lnTo>
                  <a:lnTo>
                    <a:pt x="168" y="138"/>
                  </a:lnTo>
                  <a:close/>
                  <a:moveTo>
                    <a:pt x="168" y="90"/>
                  </a:moveTo>
                  <a:lnTo>
                    <a:pt x="168" y="28"/>
                  </a:lnTo>
                  <a:lnTo>
                    <a:pt x="125" y="90"/>
                  </a:lnTo>
                  <a:lnTo>
                    <a:pt x="168" y="90"/>
                  </a:lnTo>
                  <a:close/>
                  <a:moveTo>
                    <a:pt x="252" y="64"/>
                  </a:moveTo>
                  <a:cubicBezTo>
                    <a:pt x="245" y="61"/>
                    <a:pt x="240" y="58"/>
                    <a:pt x="237" y="53"/>
                  </a:cubicBezTo>
                  <a:cubicBezTo>
                    <a:pt x="233" y="48"/>
                    <a:pt x="232" y="42"/>
                    <a:pt x="232" y="36"/>
                  </a:cubicBezTo>
                  <a:cubicBezTo>
                    <a:pt x="232" y="26"/>
                    <a:pt x="235" y="18"/>
                    <a:pt x="243" y="11"/>
                  </a:cubicBezTo>
                  <a:cubicBezTo>
                    <a:pt x="250" y="4"/>
                    <a:pt x="259" y="0"/>
                    <a:pt x="271" y="0"/>
                  </a:cubicBezTo>
                  <a:cubicBezTo>
                    <a:pt x="283" y="0"/>
                    <a:pt x="293" y="4"/>
                    <a:pt x="300" y="11"/>
                  </a:cubicBezTo>
                  <a:cubicBezTo>
                    <a:pt x="308" y="18"/>
                    <a:pt x="311" y="26"/>
                    <a:pt x="311" y="36"/>
                  </a:cubicBezTo>
                  <a:cubicBezTo>
                    <a:pt x="311" y="43"/>
                    <a:pt x="310" y="48"/>
                    <a:pt x="306" y="53"/>
                  </a:cubicBezTo>
                  <a:cubicBezTo>
                    <a:pt x="303" y="58"/>
                    <a:pt x="298" y="61"/>
                    <a:pt x="291" y="64"/>
                  </a:cubicBezTo>
                  <a:cubicBezTo>
                    <a:pt x="299" y="67"/>
                    <a:pt x="306" y="71"/>
                    <a:pt x="310" y="77"/>
                  </a:cubicBezTo>
                  <a:cubicBezTo>
                    <a:pt x="315" y="83"/>
                    <a:pt x="317" y="91"/>
                    <a:pt x="317" y="99"/>
                  </a:cubicBezTo>
                  <a:cubicBezTo>
                    <a:pt x="317" y="111"/>
                    <a:pt x="313" y="121"/>
                    <a:pt x="304" y="129"/>
                  </a:cubicBezTo>
                  <a:cubicBezTo>
                    <a:pt x="296" y="137"/>
                    <a:pt x="285" y="141"/>
                    <a:pt x="271" y="141"/>
                  </a:cubicBezTo>
                  <a:cubicBezTo>
                    <a:pt x="258" y="141"/>
                    <a:pt x="247" y="137"/>
                    <a:pt x="239" y="129"/>
                  </a:cubicBezTo>
                  <a:cubicBezTo>
                    <a:pt x="230" y="121"/>
                    <a:pt x="226" y="111"/>
                    <a:pt x="226" y="99"/>
                  </a:cubicBezTo>
                  <a:cubicBezTo>
                    <a:pt x="226" y="90"/>
                    <a:pt x="229" y="82"/>
                    <a:pt x="233" y="76"/>
                  </a:cubicBezTo>
                  <a:cubicBezTo>
                    <a:pt x="238" y="70"/>
                    <a:pt x="244" y="66"/>
                    <a:pt x="252" y="64"/>
                  </a:cubicBezTo>
                  <a:close/>
                  <a:moveTo>
                    <a:pt x="249" y="35"/>
                  </a:moveTo>
                  <a:cubicBezTo>
                    <a:pt x="249" y="42"/>
                    <a:pt x="251" y="47"/>
                    <a:pt x="255" y="51"/>
                  </a:cubicBezTo>
                  <a:cubicBezTo>
                    <a:pt x="260" y="55"/>
                    <a:pt x="265" y="57"/>
                    <a:pt x="272" y="57"/>
                  </a:cubicBezTo>
                  <a:cubicBezTo>
                    <a:pt x="278" y="57"/>
                    <a:pt x="284" y="55"/>
                    <a:pt x="288" y="51"/>
                  </a:cubicBezTo>
                  <a:cubicBezTo>
                    <a:pt x="292" y="47"/>
                    <a:pt x="294" y="42"/>
                    <a:pt x="294" y="36"/>
                  </a:cubicBezTo>
                  <a:cubicBezTo>
                    <a:pt x="294" y="30"/>
                    <a:pt x="292" y="25"/>
                    <a:pt x="287" y="21"/>
                  </a:cubicBezTo>
                  <a:cubicBezTo>
                    <a:pt x="283" y="16"/>
                    <a:pt x="278" y="14"/>
                    <a:pt x="271" y="14"/>
                  </a:cubicBezTo>
                  <a:cubicBezTo>
                    <a:pt x="265" y="14"/>
                    <a:pt x="260" y="16"/>
                    <a:pt x="255" y="20"/>
                  </a:cubicBezTo>
                  <a:cubicBezTo>
                    <a:pt x="251" y="25"/>
                    <a:pt x="249" y="30"/>
                    <a:pt x="249" y="35"/>
                  </a:cubicBezTo>
                  <a:close/>
                  <a:moveTo>
                    <a:pt x="244" y="99"/>
                  </a:moveTo>
                  <a:cubicBezTo>
                    <a:pt x="244" y="104"/>
                    <a:pt x="245" y="108"/>
                    <a:pt x="247" y="113"/>
                  </a:cubicBezTo>
                  <a:cubicBezTo>
                    <a:pt x="249" y="117"/>
                    <a:pt x="253" y="121"/>
                    <a:pt x="257" y="123"/>
                  </a:cubicBezTo>
                  <a:cubicBezTo>
                    <a:pt x="262" y="126"/>
                    <a:pt x="267" y="127"/>
                    <a:pt x="272" y="127"/>
                  </a:cubicBezTo>
                  <a:cubicBezTo>
                    <a:pt x="280" y="127"/>
                    <a:pt x="286" y="124"/>
                    <a:pt x="292" y="119"/>
                  </a:cubicBezTo>
                  <a:cubicBezTo>
                    <a:pt x="297" y="114"/>
                    <a:pt x="299" y="107"/>
                    <a:pt x="299" y="99"/>
                  </a:cubicBezTo>
                  <a:cubicBezTo>
                    <a:pt x="299" y="91"/>
                    <a:pt x="297" y="85"/>
                    <a:pt x="291" y="79"/>
                  </a:cubicBezTo>
                  <a:cubicBezTo>
                    <a:pt x="286" y="74"/>
                    <a:pt x="279" y="71"/>
                    <a:pt x="271" y="71"/>
                  </a:cubicBezTo>
                  <a:cubicBezTo>
                    <a:pt x="263" y="71"/>
                    <a:pt x="257" y="74"/>
                    <a:pt x="251" y="79"/>
                  </a:cubicBezTo>
                  <a:cubicBezTo>
                    <a:pt x="246" y="84"/>
                    <a:pt x="244" y="91"/>
                    <a:pt x="244" y="99"/>
                  </a:cubicBezTo>
                  <a:close/>
                  <a:moveTo>
                    <a:pt x="338" y="102"/>
                  </a:moveTo>
                  <a:lnTo>
                    <a:pt x="355" y="100"/>
                  </a:lnTo>
                  <a:cubicBezTo>
                    <a:pt x="357" y="109"/>
                    <a:pt x="361" y="116"/>
                    <a:pt x="365" y="121"/>
                  </a:cubicBezTo>
                  <a:cubicBezTo>
                    <a:pt x="370" y="125"/>
                    <a:pt x="376" y="127"/>
                    <a:pt x="382" y="127"/>
                  </a:cubicBezTo>
                  <a:cubicBezTo>
                    <a:pt x="390" y="127"/>
                    <a:pt x="397" y="124"/>
                    <a:pt x="402" y="119"/>
                  </a:cubicBezTo>
                  <a:cubicBezTo>
                    <a:pt x="408" y="113"/>
                    <a:pt x="411" y="106"/>
                    <a:pt x="411" y="98"/>
                  </a:cubicBezTo>
                  <a:cubicBezTo>
                    <a:pt x="411" y="91"/>
                    <a:pt x="408" y="84"/>
                    <a:pt x="403" y="79"/>
                  </a:cubicBezTo>
                  <a:cubicBezTo>
                    <a:pt x="398" y="74"/>
                    <a:pt x="392" y="71"/>
                    <a:pt x="384" y="71"/>
                  </a:cubicBezTo>
                  <a:cubicBezTo>
                    <a:pt x="381" y="71"/>
                    <a:pt x="377" y="72"/>
                    <a:pt x="372" y="73"/>
                  </a:cubicBezTo>
                  <a:lnTo>
                    <a:pt x="374" y="58"/>
                  </a:lnTo>
                  <a:cubicBezTo>
                    <a:pt x="375" y="59"/>
                    <a:pt x="376" y="59"/>
                    <a:pt x="376" y="59"/>
                  </a:cubicBezTo>
                  <a:cubicBezTo>
                    <a:pt x="384" y="59"/>
                    <a:pt x="390" y="57"/>
                    <a:pt x="396" y="53"/>
                  </a:cubicBezTo>
                  <a:cubicBezTo>
                    <a:pt x="402" y="49"/>
                    <a:pt x="404" y="44"/>
                    <a:pt x="404" y="36"/>
                  </a:cubicBezTo>
                  <a:cubicBezTo>
                    <a:pt x="404" y="30"/>
                    <a:pt x="402" y="24"/>
                    <a:pt x="398" y="20"/>
                  </a:cubicBezTo>
                  <a:cubicBezTo>
                    <a:pt x="394" y="16"/>
                    <a:pt x="389" y="14"/>
                    <a:pt x="382" y="14"/>
                  </a:cubicBezTo>
                  <a:cubicBezTo>
                    <a:pt x="375" y="14"/>
                    <a:pt x="370" y="16"/>
                    <a:pt x="366" y="20"/>
                  </a:cubicBezTo>
                  <a:cubicBezTo>
                    <a:pt x="361" y="25"/>
                    <a:pt x="358" y="31"/>
                    <a:pt x="357" y="39"/>
                  </a:cubicBezTo>
                  <a:lnTo>
                    <a:pt x="340" y="36"/>
                  </a:lnTo>
                  <a:cubicBezTo>
                    <a:pt x="342" y="25"/>
                    <a:pt x="347" y="16"/>
                    <a:pt x="354" y="10"/>
                  </a:cubicBezTo>
                  <a:cubicBezTo>
                    <a:pt x="362" y="4"/>
                    <a:pt x="371" y="0"/>
                    <a:pt x="381" y="0"/>
                  </a:cubicBezTo>
                  <a:cubicBezTo>
                    <a:pt x="389" y="0"/>
                    <a:pt x="396" y="2"/>
                    <a:pt x="402" y="5"/>
                  </a:cubicBezTo>
                  <a:cubicBezTo>
                    <a:pt x="409" y="9"/>
                    <a:pt x="413" y="13"/>
                    <a:pt x="417" y="18"/>
                  </a:cubicBezTo>
                  <a:cubicBezTo>
                    <a:pt x="420" y="24"/>
                    <a:pt x="422" y="30"/>
                    <a:pt x="422" y="36"/>
                  </a:cubicBezTo>
                  <a:cubicBezTo>
                    <a:pt x="422" y="42"/>
                    <a:pt x="420" y="47"/>
                    <a:pt x="417" y="52"/>
                  </a:cubicBezTo>
                  <a:cubicBezTo>
                    <a:pt x="414" y="57"/>
                    <a:pt x="409" y="61"/>
                    <a:pt x="403" y="64"/>
                  </a:cubicBezTo>
                  <a:cubicBezTo>
                    <a:pt x="411" y="66"/>
                    <a:pt x="417" y="70"/>
                    <a:pt x="422" y="76"/>
                  </a:cubicBezTo>
                  <a:cubicBezTo>
                    <a:pt x="426" y="82"/>
                    <a:pt x="428" y="89"/>
                    <a:pt x="428" y="98"/>
                  </a:cubicBezTo>
                  <a:cubicBezTo>
                    <a:pt x="428" y="110"/>
                    <a:pt x="424" y="120"/>
                    <a:pt x="415" y="128"/>
                  </a:cubicBezTo>
                  <a:cubicBezTo>
                    <a:pt x="407" y="137"/>
                    <a:pt x="396" y="141"/>
                    <a:pt x="382" y="141"/>
                  </a:cubicBezTo>
                  <a:cubicBezTo>
                    <a:pt x="370" y="141"/>
                    <a:pt x="360" y="137"/>
                    <a:pt x="352" y="130"/>
                  </a:cubicBezTo>
                  <a:cubicBezTo>
                    <a:pt x="344" y="123"/>
                    <a:pt x="340" y="114"/>
                    <a:pt x="338"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69" name="Freeform 544"/>
            <p:cNvSpPr>
              <a:spLocks noEditPoints="1"/>
            </p:cNvSpPr>
            <p:nvPr/>
          </p:nvSpPr>
          <p:spPr bwMode="auto">
            <a:xfrm>
              <a:off x="1845945" y="833755"/>
              <a:ext cx="158750" cy="6350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9 w 352"/>
                <a:gd name="T11" fmla="*/ 19 h 141"/>
                <a:gd name="T12" fmla="*/ 39 w 352"/>
                <a:gd name="T13" fmla="*/ 3 h 141"/>
                <a:gd name="T14" fmla="*/ 128 w 352"/>
                <a:gd name="T15" fmla="*/ 3 h 141"/>
                <a:gd name="T16" fmla="*/ 128 w 352"/>
                <a:gd name="T17" fmla="*/ 16 h 141"/>
                <a:gd name="T18" fmla="*/ 103 w 352"/>
                <a:gd name="T19" fmla="*/ 53 h 141"/>
                <a:gd name="T20" fmla="*/ 83 w 352"/>
                <a:gd name="T21" fmla="*/ 101 h 141"/>
                <a:gd name="T22" fmla="*/ 76 w 352"/>
                <a:gd name="T23" fmla="*/ 138 h 141"/>
                <a:gd name="T24" fmla="*/ 59 w 352"/>
                <a:gd name="T25" fmla="*/ 138 h 141"/>
                <a:gd name="T26" fmla="*/ 65 w 352"/>
                <a:gd name="T27" fmla="*/ 99 h 141"/>
                <a:gd name="T28" fmla="*/ 83 w 352"/>
                <a:gd name="T29" fmla="*/ 55 h 141"/>
                <a:gd name="T30" fmla="*/ 107 w 352"/>
                <a:gd name="T31" fmla="*/ 19 h 141"/>
                <a:gd name="T32" fmla="*/ 39 w 352"/>
                <a:gd name="T33" fmla="*/ 19 h 141"/>
                <a:gd name="T34" fmla="*/ 153 w 352"/>
                <a:gd name="T35" fmla="*/ 107 h 141"/>
                <a:gd name="T36" fmla="*/ 169 w 352"/>
                <a:gd name="T37" fmla="*/ 105 h 141"/>
                <a:gd name="T38" fmla="*/ 177 w 352"/>
                <a:gd name="T39" fmla="*/ 122 h 141"/>
                <a:gd name="T40" fmla="*/ 192 w 352"/>
                <a:gd name="T41" fmla="*/ 127 h 141"/>
                <a:gd name="T42" fmla="*/ 206 w 352"/>
                <a:gd name="T43" fmla="*/ 123 h 141"/>
                <a:gd name="T44" fmla="*/ 215 w 352"/>
                <a:gd name="T45" fmla="*/ 114 h 141"/>
                <a:gd name="T46" fmla="*/ 221 w 352"/>
                <a:gd name="T47" fmla="*/ 98 h 141"/>
                <a:gd name="T48" fmla="*/ 224 w 352"/>
                <a:gd name="T49" fmla="*/ 77 h 141"/>
                <a:gd name="T50" fmla="*/ 224 w 352"/>
                <a:gd name="T51" fmla="*/ 74 h 141"/>
                <a:gd name="T52" fmla="*/ 210 w 352"/>
                <a:gd name="T53" fmla="*/ 87 h 141"/>
                <a:gd name="T54" fmla="*/ 191 w 352"/>
                <a:gd name="T55" fmla="*/ 92 h 141"/>
                <a:gd name="T56" fmla="*/ 162 w 352"/>
                <a:gd name="T57" fmla="*/ 80 h 141"/>
                <a:gd name="T58" fmla="*/ 150 w 352"/>
                <a:gd name="T59" fmla="*/ 47 h 141"/>
                <a:gd name="T60" fmla="*/ 163 w 352"/>
                <a:gd name="T61" fmla="*/ 13 h 141"/>
                <a:gd name="T62" fmla="*/ 194 w 352"/>
                <a:gd name="T63" fmla="*/ 0 h 141"/>
                <a:gd name="T64" fmla="*/ 218 w 352"/>
                <a:gd name="T65" fmla="*/ 8 h 141"/>
                <a:gd name="T66" fmla="*/ 235 w 352"/>
                <a:gd name="T67" fmla="*/ 28 h 141"/>
                <a:gd name="T68" fmla="*/ 241 w 352"/>
                <a:gd name="T69" fmla="*/ 67 h 141"/>
                <a:gd name="T70" fmla="*/ 235 w 352"/>
                <a:gd name="T71" fmla="*/ 109 h 141"/>
                <a:gd name="T72" fmla="*/ 218 w 352"/>
                <a:gd name="T73" fmla="*/ 133 h 141"/>
                <a:gd name="T74" fmla="*/ 192 w 352"/>
                <a:gd name="T75" fmla="*/ 141 h 141"/>
                <a:gd name="T76" fmla="*/ 165 w 352"/>
                <a:gd name="T77" fmla="*/ 132 h 141"/>
                <a:gd name="T78" fmla="*/ 153 w 352"/>
                <a:gd name="T79" fmla="*/ 107 h 141"/>
                <a:gd name="T80" fmla="*/ 222 w 352"/>
                <a:gd name="T81" fmla="*/ 46 h 141"/>
                <a:gd name="T82" fmla="*/ 214 w 352"/>
                <a:gd name="T83" fmla="*/ 23 h 141"/>
                <a:gd name="T84" fmla="*/ 196 w 352"/>
                <a:gd name="T85" fmla="*/ 14 h 141"/>
                <a:gd name="T86" fmla="*/ 176 w 352"/>
                <a:gd name="T87" fmla="*/ 24 h 141"/>
                <a:gd name="T88" fmla="*/ 168 w 352"/>
                <a:gd name="T89" fmla="*/ 47 h 141"/>
                <a:gd name="T90" fmla="*/ 176 w 352"/>
                <a:gd name="T91" fmla="*/ 69 h 141"/>
                <a:gd name="T92" fmla="*/ 195 w 352"/>
                <a:gd name="T93" fmla="*/ 77 h 141"/>
                <a:gd name="T94" fmla="*/ 214 w 352"/>
                <a:gd name="T95" fmla="*/ 69 h 141"/>
                <a:gd name="T96" fmla="*/ 222 w 352"/>
                <a:gd name="T97" fmla="*/ 46 h 141"/>
                <a:gd name="T98" fmla="*/ 263 w 352"/>
                <a:gd name="T99" fmla="*/ 19 h 141"/>
                <a:gd name="T100" fmla="*/ 263 w 352"/>
                <a:gd name="T101" fmla="*/ 3 h 141"/>
                <a:gd name="T102" fmla="*/ 352 w 352"/>
                <a:gd name="T103" fmla="*/ 3 h 141"/>
                <a:gd name="T104" fmla="*/ 352 w 352"/>
                <a:gd name="T105" fmla="*/ 16 h 141"/>
                <a:gd name="T106" fmla="*/ 327 w 352"/>
                <a:gd name="T107" fmla="*/ 53 h 141"/>
                <a:gd name="T108" fmla="*/ 307 w 352"/>
                <a:gd name="T109" fmla="*/ 101 h 141"/>
                <a:gd name="T110" fmla="*/ 300 w 352"/>
                <a:gd name="T111" fmla="*/ 138 h 141"/>
                <a:gd name="T112" fmla="*/ 283 w 352"/>
                <a:gd name="T113" fmla="*/ 138 h 141"/>
                <a:gd name="T114" fmla="*/ 289 w 352"/>
                <a:gd name="T115" fmla="*/ 99 h 141"/>
                <a:gd name="T116" fmla="*/ 307 w 352"/>
                <a:gd name="T117" fmla="*/ 55 h 141"/>
                <a:gd name="T118" fmla="*/ 331 w 352"/>
                <a:gd name="T119" fmla="*/ 19 h 141"/>
                <a:gd name="T120" fmla="*/ 263 w 352"/>
                <a:gd name="T121"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2"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0" name="Freeform 545"/>
            <p:cNvSpPr>
              <a:spLocks noEditPoints="1"/>
            </p:cNvSpPr>
            <p:nvPr/>
          </p:nvSpPr>
          <p:spPr bwMode="auto">
            <a:xfrm>
              <a:off x="2538095" y="833755"/>
              <a:ext cx="158750" cy="6350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8 w 352"/>
                <a:gd name="T11" fmla="*/ 71 h 141"/>
                <a:gd name="T12" fmla="*/ 43 w 352"/>
                <a:gd name="T13" fmla="*/ 31 h 141"/>
                <a:gd name="T14" fmla="*/ 58 w 352"/>
                <a:gd name="T15" fmla="*/ 8 h 141"/>
                <a:gd name="T16" fmla="*/ 83 w 352"/>
                <a:gd name="T17" fmla="*/ 0 h 141"/>
                <a:gd name="T18" fmla="*/ 103 w 352"/>
                <a:gd name="T19" fmla="*/ 5 h 141"/>
                <a:gd name="T20" fmla="*/ 116 w 352"/>
                <a:gd name="T21" fmla="*/ 18 h 141"/>
                <a:gd name="T22" fmla="*/ 125 w 352"/>
                <a:gd name="T23" fmla="*/ 38 h 141"/>
                <a:gd name="T24" fmla="*/ 128 w 352"/>
                <a:gd name="T25" fmla="*/ 71 h 141"/>
                <a:gd name="T26" fmla="*/ 123 w 352"/>
                <a:gd name="T27" fmla="*/ 110 h 141"/>
                <a:gd name="T28" fmla="*/ 108 w 352"/>
                <a:gd name="T29" fmla="*/ 133 h 141"/>
                <a:gd name="T30" fmla="*/ 83 w 352"/>
                <a:gd name="T31" fmla="*/ 141 h 141"/>
                <a:gd name="T32" fmla="*/ 52 w 352"/>
                <a:gd name="T33" fmla="*/ 126 h 141"/>
                <a:gd name="T34" fmla="*/ 38 w 352"/>
                <a:gd name="T35" fmla="*/ 71 h 141"/>
                <a:gd name="T36" fmla="*/ 56 w 352"/>
                <a:gd name="T37" fmla="*/ 71 h 141"/>
                <a:gd name="T38" fmla="*/ 64 w 352"/>
                <a:gd name="T39" fmla="*/ 116 h 141"/>
                <a:gd name="T40" fmla="*/ 83 w 352"/>
                <a:gd name="T41" fmla="*/ 127 h 141"/>
                <a:gd name="T42" fmla="*/ 103 w 352"/>
                <a:gd name="T43" fmla="*/ 116 h 141"/>
                <a:gd name="T44" fmla="*/ 111 w 352"/>
                <a:gd name="T45" fmla="*/ 71 h 141"/>
                <a:gd name="T46" fmla="*/ 103 w 352"/>
                <a:gd name="T47" fmla="*/ 26 h 141"/>
                <a:gd name="T48" fmla="*/ 83 w 352"/>
                <a:gd name="T49" fmla="*/ 14 h 141"/>
                <a:gd name="T50" fmla="*/ 64 w 352"/>
                <a:gd name="T51" fmla="*/ 24 h 141"/>
                <a:gd name="T52" fmla="*/ 56 w 352"/>
                <a:gd name="T53" fmla="*/ 71 h 141"/>
                <a:gd name="T54" fmla="*/ 151 w 352"/>
                <a:gd name="T55" fmla="*/ 19 h 141"/>
                <a:gd name="T56" fmla="*/ 151 w 352"/>
                <a:gd name="T57" fmla="*/ 3 h 141"/>
                <a:gd name="T58" fmla="*/ 240 w 352"/>
                <a:gd name="T59" fmla="*/ 3 h 141"/>
                <a:gd name="T60" fmla="*/ 240 w 352"/>
                <a:gd name="T61" fmla="*/ 16 h 141"/>
                <a:gd name="T62" fmla="*/ 215 w 352"/>
                <a:gd name="T63" fmla="*/ 53 h 141"/>
                <a:gd name="T64" fmla="*/ 195 w 352"/>
                <a:gd name="T65" fmla="*/ 101 h 141"/>
                <a:gd name="T66" fmla="*/ 188 w 352"/>
                <a:gd name="T67" fmla="*/ 138 h 141"/>
                <a:gd name="T68" fmla="*/ 171 w 352"/>
                <a:gd name="T69" fmla="*/ 138 h 141"/>
                <a:gd name="T70" fmla="*/ 177 w 352"/>
                <a:gd name="T71" fmla="*/ 99 h 141"/>
                <a:gd name="T72" fmla="*/ 195 w 352"/>
                <a:gd name="T73" fmla="*/ 55 h 141"/>
                <a:gd name="T74" fmla="*/ 219 w 352"/>
                <a:gd name="T75" fmla="*/ 19 h 141"/>
                <a:gd name="T76" fmla="*/ 151 w 352"/>
                <a:gd name="T77" fmla="*/ 19 h 141"/>
                <a:gd name="T78" fmla="*/ 316 w 352"/>
                <a:gd name="T79" fmla="*/ 138 h 141"/>
                <a:gd name="T80" fmla="*/ 316 w 352"/>
                <a:gd name="T81" fmla="*/ 105 h 141"/>
                <a:gd name="T82" fmla="*/ 257 w 352"/>
                <a:gd name="T83" fmla="*/ 105 h 141"/>
                <a:gd name="T84" fmla="*/ 257 w 352"/>
                <a:gd name="T85" fmla="*/ 90 h 141"/>
                <a:gd name="T86" fmla="*/ 320 w 352"/>
                <a:gd name="T87" fmla="*/ 1 h 141"/>
                <a:gd name="T88" fmla="*/ 333 w 352"/>
                <a:gd name="T89" fmla="*/ 1 h 141"/>
                <a:gd name="T90" fmla="*/ 333 w 352"/>
                <a:gd name="T91" fmla="*/ 90 h 141"/>
                <a:gd name="T92" fmla="*/ 352 w 352"/>
                <a:gd name="T93" fmla="*/ 90 h 141"/>
                <a:gd name="T94" fmla="*/ 352 w 352"/>
                <a:gd name="T95" fmla="*/ 105 h 141"/>
                <a:gd name="T96" fmla="*/ 333 w 352"/>
                <a:gd name="T97" fmla="*/ 105 h 141"/>
                <a:gd name="T98" fmla="*/ 333 w 352"/>
                <a:gd name="T99" fmla="*/ 138 h 141"/>
                <a:gd name="T100" fmla="*/ 316 w 352"/>
                <a:gd name="T101" fmla="*/ 138 h 141"/>
                <a:gd name="T102" fmla="*/ 316 w 352"/>
                <a:gd name="T103" fmla="*/ 90 h 141"/>
                <a:gd name="T104" fmla="*/ 316 w 352"/>
                <a:gd name="T105" fmla="*/ 28 h 141"/>
                <a:gd name="T106" fmla="*/ 273 w 352"/>
                <a:gd name="T107" fmla="*/ 90 h 141"/>
                <a:gd name="T108" fmla="*/ 316 w 352"/>
                <a:gd name="T109"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1" name="Freeform 546"/>
            <p:cNvSpPr>
              <a:spLocks noEditPoints="1"/>
            </p:cNvSpPr>
            <p:nvPr/>
          </p:nvSpPr>
          <p:spPr bwMode="auto">
            <a:xfrm>
              <a:off x="2979420" y="833755"/>
              <a:ext cx="193675" cy="63500"/>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85 w 429"/>
                <a:gd name="T11" fmla="*/ 36 h 141"/>
                <a:gd name="T12" fmla="*/ 162 w 429"/>
                <a:gd name="T13" fmla="*/ 14 h 141"/>
                <a:gd name="T14" fmla="*/ 135 w 429"/>
                <a:gd name="T15" fmla="*/ 36 h 141"/>
                <a:gd name="T16" fmla="*/ 145 w 429"/>
                <a:gd name="T17" fmla="*/ 54 h 141"/>
                <a:gd name="T18" fmla="*/ 193 w 429"/>
                <a:gd name="T19" fmla="*/ 62 h 141"/>
                <a:gd name="T20" fmla="*/ 199 w 429"/>
                <a:gd name="T21" fmla="*/ 118 h 141"/>
                <a:gd name="T22" fmla="*/ 161 w 429"/>
                <a:gd name="T23" fmla="*/ 141 h 141"/>
                <a:gd name="T24" fmla="*/ 114 w 429"/>
                <a:gd name="T25" fmla="*/ 74 h 141"/>
                <a:gd name="T26" fmla="*/ 163 w 429"/>
                <a:gd name="T27" fmla="*/ 0 h 141"/>
                <a:gd name="T28" fmla="*/ 202 w 429"/>
                <a:gd name="T29" fmla="*/ 35 h 141"/>
                <a:gd name="T30" fmla="*/ 137 w 429"/>
                <a:gd name="T31" fmla="*/ 111 h 141"/>
                <a:gd name="T32" fmla="*/ 161 w 429"/>
                <a:gd name="T33" fmla="*/ 127 h 141"/>
                <a:gd name="T34" fmla="*/ 187 w 429"/>
                <a:gd name="T35" fmla="*/ 95 h 141"/>
                <a:gd name="T36" fmla="*/ 160 w 429"/>
                <a:gd name="T37" fmla="*/ 64 h 141"/>
                <a:gd name="T38" fmla="*/ 133 w 429"/>
                <a:gd name="T39" fmla="*/ 94 h 141"/>
                <a:gd name="T40" fmla="*/ 315 w 429"/>
                <a:gd name="T41" fmla="*/ 138 h 141"/>
                <a:gd name="T42" fmla="*/ 226 w 429"/>
                <a:gd name="T43" fmla="*/ 127 h 141"/>
                <a:gd name="T44" fmla="*/ 259 w 429"/>
                <a:gd name="T45" fmla="*/ 88 h 141"/>
                <a:gd name="T46" fmla="*/ 298 w 429"/>
                <a:gd name="T47" fmla="*/ 38 h 141"/>
                <a:gd name="T48" fmla="*/ 272 w 429"/>
                <a:gd name="T49" fmla="*/ 14 h 141"/>
                <a:gd name="T50" fmla="*/ 245 w 429"/>
                <a:gd name="T51" fmla="*/ 42 h 141"/>
                <a:gd name="T52" fmla="*/ 241 w 429"/>
                <a:gd name="T53" fmla="*/ 11 h 141"/>
                <a:gd name="T54" fmla="*/ 303 w 429"/>
                <a:gd name="T55" fmla="*/ 11 h 141"/>
                <a:gd name="T56" fmla="*/ 312 w 429"/>
                <a:gd name="T57" fmla="*/ 55 h 141"/>
                <a:gd name="T58" fmla="*/ 274 w 429"/>
                <a:gd name="T59" fmla="*/ 96 h 141"/>
                <a:gd name="T60" fmla="*/ 248 w 429"/>
                <a:gd name="T61" fmla="*/ 122 h 141"/>
                <a:gd name="T62" fmla="*/ 341 w 429"/>
                <a:gd name="T63" fmla="*/ 107 h 141"/>
                <a:gd name="T64" fmla="*/ 365 w 429"/>
                <a:gd name="T65" fmla="*/ 122 h 141"/>
                <a:gd name="T66" fmla="*/ 394 w 429"/>
                <a:gd name="T67" fmla="*/ 123 h 141"/>
                <a:gd name="T68" fmla="*/ 409 w 429"/>
                <a:gd name="T69" fmla="*/ 98 h 141"/>
                <a:gd name="T70" fmla="*/ 412 w 429"/>
                <a:gd name="T71" fmla="*/ 74 h 141"/>
                <a:gd name="T72" fmla="*/ 379 w 429"/>
                <a:gd name="T73" fmla="*/ 92 h 141"/>
                <a:gd name="T74" fmla="*/ 338 w 429"/>
                <a:gd name="T75" fmla="*/ 47 h 141"/>
                <a:gd name="T76" fmla="*/ 382 w 429"/>
                <a:gd name="T77" fmla="*/ 0 h 141"/>
                <a:gd name="T78" fmla="*/ 423 w 429"/>
                <a:gd name="T79" fmla="*/ 28 h 141"/>
                <a:gd name="T80" fmla="*/ 423 w 429"/>
                <a:gd name="T81" fmla="*/ 109 h 141"/>
                <a:gd name="T82" fmla="*/ 380 w 429"/>
                <a:gd name="T83" fmla="*/ 141 h 141"/>
                <a:gd name="T84" fmla="*/ 341 w 429"/>
                <a:gd name="T85" fmla="*/ 107 h 141"/>
                <a:gd name="T86" fmla="*/ 402 w 429"/>
                <a:gd name="T87" fmla="*/ 23 h 141"/>
                <a:gd name="T88" fmla="*/ 364 w 429"/>
                <a:gd name="T89" fmla="*/ 24 h 141"/>
                <a:gd name="T90" fmla="*/ 364 w 429"/>
                <a:gd name="T91" fmla="*/ 69 h 141"/>
                <a:gd name="T92" fmla="*/ 402 w 429"/>
                <a:gd name="T93"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202" y="35"/>
                  </a:moveTo>
                  <a:lnTo>
                    <a:pt x="185" y="36"/>
                  </a:lnTo>
                  <a:cubicBezTo>
                    <a:pt x="184" y="29"/>
                    <a:pt x="182" y="24"/>
                    <a:pt x="179" y="21"/>
                  </a:cubicBezTo>
                  <a:cubicBezTo>
                    <a:pt x="174" y="17"/>
                    <a:pt x="169" y="14"/>
                    <a:pt x="162" y="14"/>
                  </a:cubicBezTo>
                  <a:cubicBezTo>
                    <a:pt x="157" y="14"/>
                    <a:pt x="152" y="16"/>
                    <a:pt x="148" y="19"/>
                  </a:cubicBezTo>
                  <a:cubicBezTo>
                    <a:pt x="143" y="23"/>
                    <a:pt x="138" y="28"/>
                    <a:pt x="135" y="36"/>
                  </a:cubicBezTo>
                  <a:cubicBezTo>
                    <a:pt x="132" y="43"/>
                    <a:pt x="131" y="54"/>
                    <a:pt x="130" y="67"/>
                  </a:cubicBezTo>
                  <a:cubicBezTo>
                    <a:pt x="134" y="61"/>
                    <a:pt x="139" y="57"/>
                    <a:pt x="145" y="54"/>
                  </a:cubicBezTo>
                  <a:cubicBezTo>
                    <a:pt x="151" y="51"/>
                    <a:pt x="157" y="49"/>
                    <a:pt x="164" y="49"/>
                  </a:cubicBezTo>
                  <a:cubicBezTo>
                    <a:pt x="175" y="49"/>
                    <a:pt x="185" y="53"/>
                    <a:pt x="193" y="62"/>
                  </a:cubicBezTo>
                  <a:cubicBezTo>
                    <a:pt x="201" y="70"/>
                    <a:pt x="204" y="81"/>
                    <a:pt x="204" y="94"/>
                  </a:cubicBezTo>
                  <a:cubicBezTo>
                    <a:pt x="204" y="102"/>
                    <a:pt x="203" y="110"/>
                    <a:pt x="199" y="118"/>
                  </a:cubicBezTo>
                  <a:cubicBezTo>
                    <a:pt x="195" y="125"/>
                    <a:pt x="190" y="131"/>
                    <a:pt x="183" y="135"/>
                  </a:cubicBezTo>
                  <a:cubicBezTo>
                    <a:pt x="177" y="139"/>
                    <a:pt x="170" y="141"/>
                    <a:pt x="161" y="141"/>
                  </a:cubicBezTo>
                  <a:cubicBezTo>
                    <a:pt x="147" y="141"/>
                    <a:pt x="136" y="136"/>
                    <a:pt x="127" y="125"/>
                  </a:cubicBezTo>
                  <a:cubicBezTo>
                    <a:pt x="118" y="115"/>
                    <a:pt x="114" y="98"/>
                    <a:pt x="114" y="74"/>
                  </a:cubicBezTo>
                  <a:cubicBezTo>
                    <a:pt x="114" y="48"/>
                    <a:pt x="119" y="28"/>
                    <a:pt x="128" y="16"/>
                  </a:cubicBezTo>
                  <a:cubicBezTo>
                    <a:pt x="137" y="6"/>
                    <a:pt x="148" y="0"/>
                    <a:pt x="163" y="0"/>
                  </a:cubicBezTo>
                  <a:cubicBezTo>
                    <a:pt x="174" y="0"/>
                    <a:pt x="183" y="4"/>
                    <a:pt x="190" y="10"/>
                  </a:cubicBezTo>
                  <a:cubicBezTo>
                    <a:pt x="197" y="16"/>
                    <a:pt x="201" y="24"/>
                    <a:pt x="202" y="35"/>
                  </a:cubicBezTo>
                  <a:close/>
                  <a:moveTo>
                    <a:pt x="133" y="94"/>
                  </a:moveTo>
                  <a:cubicBezTo>
                    <a:pt x="133" y="100"/>
                    <a:pt x="134" y="105"/>
                    <a:pt x="137" y="111"/>
                  </a:cubicBezTo>
                  <a:cubicBezTo>
                    <a:pt x="139" y="116"/>
                    <a:pt x="143" y="120"/>
                    <a:pt x="147" y="123"/>
                  </a:cubicBezTo>
                  <a:cubicBezTo>
                    <a:pt x="152" y="126"/>
                    <a:pt x="156" y="127"/>
                    <a:pt x="161" y="127"/>
                  </a:cubicBezTo>
                  <a:cubicBezTo>
                    <a:pt x="168" y="127"/>
                    <a:pt x="174" y="124"/>
                    <a:pt x="179" y="118"/>
                  </a:cubicBezTo>
                  <a:cubicBezTo>
                    <a:pt x="185" y="113"/>
                    <a:pt x="187" y="105"/>
                    <a:pt x="187" y="95"/>
                  </a:cubicBezTo>
                  <a:cubicBezTo>
                    <a:pt x="187" y="85"/>
                    <a:pt x="185" y="78"/>
                    <a:pt x="180" y="72"/>
                  </a:cubicBezTo>
                  <a:cubicBezTo>
                    <a:pt x="175" y="67"/>
                    <a:pt x="168" y="64"/>
                    <a:pt x="160" y="64"/>
                  </a:cubicBezTo>
                  <a:cubicBezTo>
                    <a:pt x="153" y="64"/>
                    <a:pt x="146" y="67"/>
                    <a:pt x="141" y="72"/>
                  </a:cubicBezTo>
                  <a:cubicBezTo>
                    <a:pt x="136" y="78"/>
                    <a:pt x="133" y="85"/>
                    <a:pt x="133" y="94"/>
                  </a:cubicBezTo>
                  <a:close/>
                  <a:moveTo>
                    <a:pt x="315" y="122"/>
                  </a:moveTo>
                  <a:lnTo>
                    <a:pt x="315" y="138"/>
                  </a:lnTo>
                  <a:lnTo>
                    <a:pt x="224" y="138"/>
                  </a:lnTo>
                  <a:cubicBezTo>
                    <a:pt x="224" y="134"/>
                    <a:pt x="225" y="131"/>
                    <a:pt x="226" y="127"/>
                  </a:cubicBezTo>
                  <a:cubicBezTo>
                    <a:pt x="229" y="121"/>
                    <a:pt x="232" y="114"/>
                    <a:pt x="237" y="108"/>
                  </a:cubicBezTo>
                  <a:cubicBezTo>
                    <a:pt x="242" y="102"/>
                    <a:pt x="250" y="96"/>
                    <a:pt x="259" y="88"/>
                  </a:cubicBezTo>
                  <a:cubicBezTo>
                    <a:pt x="274" y="75"/>
                    <a:pt x="285" y="66"/>
                    <a:pt x="290" y="58"/>
                  </a:cubicBezTo>
                  <a:cubicBezTo>
                    <a:pt x="295" y="51"/>
                    <a:pt x="298" y="45"/>
                    <a:pt x="298" y="38"/>
                  </a:cubicBezTo>
                  <a:cubicBezTo>
                    <a:pt x="298" y="32"/>
                    <a:pt x="295" y="26"/>
                    <a:pt x="290" y="21"/>
                  </a:cubicBezTo>
                  <a:cubicBezTo>
                    <a:pt x="286" y="17"/>
                    <a:pt x="279" y="14"/>
                    <a:pt x="272" y="14"/>
                  </a:cubicBezTo>
                  <a:cubicBezTo>
                    <a:pt x="264" y="14"/>
                    <a:pt x="257" y="17"/>
                    <a:pt x="252" y="22"/>
                  </a:cubicBezTo>
                  <a:cubicBezTo>
                    <a:pt x="247" y="27"/>
                    <a:pt x="245" y="33"/>
                    <a:pt x="245" y="42"/>
                  </a:cubicBezTo>
                  <a:lnTo>
                    <a:pt x="227" y="40"/>
                  </a:lnTo>
                  <a:cubicBezTo>
                    <a:pt x="229" y="27"/>
                    <a:pt x="233" y="17"/>
                    <a:pt x="241" y="11"/>
                  </a:cubicBezTo>
                  <a:cubicBezTo>
                    <a:pt x="249" y="4"/>
                    <a:pt x="259" y="0"/>
                    <a:pt x="272" y="0"/>
                  </a:cubicBezTo>
                  <a:cubicBezTo>
                    <a:pt x="285" y="0"/>
                    <a:pt x="296" y="4"/>
                    <a:pt x="303" y="11"/>
                  </a:cubicBezTo>
                  <a:cubicBezTo>
                    <a:pt x="311" y="19"/>
                    <a:pt x="315" y="28"/>
                    <a:pt x="315" y="39"/>
                  </a:cubicBezTo>
                  <a:cubicBezTo>
                    <a:pt x="315" y="44"/>
                    <a:pt x="314" y="50"/>
                    <a:pt x="312" y="55"/>
                  </a:cubicBezTo>
                  <a:cubicBezTo>
                    <a:pt x="309" y="60"/>
                    <a:pt x="306" y="66"/>
                    <a:pt x="300" y="72"/>
                  </a:cubicBezTo>
                  <a:cubicBezTo>
                    <a:pt x="295" y="78"/>
                    <a:pt x="286" y="86"/>
                    <a:pt x="274" y="96"/>
                  </a:cubicBezTo>
                  <a:cubicBezTo>
                    <a:pt x="264" y="104"/>
                    <a:pt x="258" y="110"/>
                    <a:pt x="255" y="113"/>
                  </a:cubicBezTo>
                  <a:cubicBezTo>
                    <a:pt x="252" y="116"/>
                    <a:pt x="250" y="119"/>
                    <a:pt x="248" y="122"/>
                  </a:cubicBezTo>
                  <a:lnTo>
                    <a:pt x="315" y="122"/>
                  </a:lnTo>
                  <a:close/>
                  <a:moveTo>
                    <a:pt x="341" y="107"/>
                  </a:moveTo>
                  <a:lnTo>
                    <a:pt x="357" y="105"/>
                  </a:lnTo>
                  <a:cubicBezTo>
                    <a:pt x="359" y="113"/>
                    <a:pt x="361" y="118"/>
                    <a:pt x="365" y="122"/>
                  </a:cubicBezTo>
                  <a:cubicBezTo>
                    <a:pt x="369" y="125"/>
                    <a:pt x="374" y="127"/>
                    <a:pt x="380" y="127"/>
                  </a:cubicBezTo>
                  <a:cubicBezTo>
                    <a:pt x="385" y="127"/>
                    <a:pt x="390" y="126"/>
                    <a:pt x="394" y="123"/>
                  </a:cubicBezTo>
                  <a:cubicBezTo>
                    <a:pt x="398" y="121"/>
                    <a:pt x="401" y="118"/>
                    <a:pt x="403" y="114"/>
                  </a:cubicBezTo>
                  <a:cubicBezTo>
                    <a:pt x="406" y="110"/>
                    <a:pt x="408" y="105"/>
                    <a:pt x="409" y="98"/>
                  </a:cubicBezTo>
                  <a:cubicBezTo>
                    <a:pt x="411" y="91"/>
                    <a:pt x="412" y="84"/>
                    <a:pt x="412" y="77"/>
                  </a:cubicBezTo>
                  <a:cubicBezTo>
                    <a:pt x="412" y="76"/>
                    <a:pt x="412" y="75"/>
                    <a:pt x="412" y="74"/>
                  </a:cubicBezTo>
                  <a:cubicBezTo>
                    <a:pt x="409" y="79"/>
                    <a:pt x="404" y="83"/>
                    <a:pt x="398" y="87"/>
                  </a:cubicBezTo>
                  <a:cubicBezTo>
                    <a:pt x="392" y="90"/>
                    <a:pt x="386" y="92"/>
                    <a:pt x="379" y="92"/>
                  </a:cubicBezTo>
                  <a:cubicBezTo>
                    <a:pt x="368" y="92"/>
                    <a:pt x="358" y="88"/>
                    <a:pt x="350" y="80"/>
                  </a:cubicBezTo>
                  <a:cubicBezTo>
                    <a:pt x="342" y="71"/>
                    <a:pt x="338" y="60"/>
                    <a:pt x="338" y="47"/>
                  </a:cubicBezTo>
                  <a:cubicBezTo>
                    <a:pt x="338" y="33"/>
                    <a:pt x="343" y="22"/>
                    <a:pt x="351" y="13"/>
                  </a:cubicBezTo>
                  <a:cubicBezTo>
                    <a:pt x="359" y="5"/>
                    <a:pt x="369" y="0"/>
                    <a:pt x="382" y="0"/>
                  </a:cubicBezTo>
                  <a:cubicBezTo>
                    <a:pt x="391" y="0"/>
                    <a:pt x="399" y="3"/>
                    <a:pt x="406" y="8"/>
                  </a:cubicBezTo>
                  <a:cubicBezTo>
                    <a:pt x="414" y="13"/>
                    <a:pt x="419" y="19"/>
                    <a:pt x="423" y="28"/>
                  </a:cubicBezTo>
                  <a:cubicBezTo>
                    <a:pt x="427" y="37"/>
                    <a:pt x="429" y="50"/>
                    <a:pt x="429" y="67"/>
                  </a:cubicBezTo>
                  <a:cubicBezTo>
                    <a:pt x="429" y="84"/>
                    <a:pt x="427" y="98"/>
                    <a:pt x="423" y="109"/>
                  </a:cubicBezTo>
                  <a:cubicBezTo>
                    <a:pt x="419" y="119"/>
                    <a:pt x="414" y="127"/>
                    <a:pt x="406" y="133"/>
                  </a:cubicBezTo>
                  <a:cubicBezTo>
                    <a:pt x="399" y="138"/>
                    <a:pt x="390" y="141"/>
                    <a:pt x="380" y="141"/>
                  </a:cubicBezTo>
                  <a:cubicBezTo>
                    <a:pt x="369" y="141"/>
                    <a:pt x="360" y="138"/>
                    <a:pt x="353" y="132"/>
                  </a:cubicBezTo>
                  <a:cubicBezTo>
                    <a:pt x="346" y="126"/>
                    <a:pt x="342" y="118"/>
                    <a:pt x="341" y="107"/>
                  </a:cubicBezTo>
                  <a:close/>
                  <a:moveTo>
                    <a:pt x="410" y="46"/>
                  </a:moveTo>
                  <a:cubicBezTo>
                    <a:pt x="410" y="36"/>
                    <a:pt x="407" y="29"/>
                    <a:pt x="402" y="23"/>
                  </a:cubicBezTo>
                  <a:cubicBezTo>
                    <a:pt x="397" y="17"/>
                    <a:pt x="391" y="14"/>
                    <a:pt x="384" y="14"/>
                  </a:cubicBezTo>
                  <a:cubicBezTo>
                    <a:pt x="376" y="14"/>
                    <a:pt x="370" y="18"/>
                    <a:pt x="364" y="24"/>
                  </a:cubicBezTo>
                  <a:cubicBezTo>
                    <a:pt x="359" y="30"/>
                    <a:pt x="356" y="38"/>
                    <a:pt x="356" y="47"/>
                  </a:cubicBezTo>
                  <a:cubicBezTo>
                    <a:pt x="356" y="56"/>
                    <a:pt x="358" y="63"/>
                    <a:pt x="364" y="69"/>
                  </a:cubicBezTo>
                  <a:cubicBezTo>
                    <a:pt x="369" y="74"/>
                    <a:pt x="376" y="77"/>
                    <a:pt x="383" y="77"/>
                  </a:cubicBezTo>
                  <a:cubicBezTo>
                    <a:pt x="391" y="77"/>
                    <a:pt x="397" y="74"/>
                    <a:pt x="402" y="69"/>
                  </a:cubicBezTo>
                  <a:cubicBezTo>
                    <a:pt x="407" y="63"/>
                    <a:pt x="410" y="56"/>
                    <a:pt x="410"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2" name="Freeform 547"/>
            <p:cNvSpPr>
              <a:spLocks noEditPoints="1"/>
            </p:cNvSpPr>
            <p:nvPr/>
          </p:nvSpPr>
          <p:spPr bwMode="auto">
            <a:xfrm>
              <a:off x="3455035" y="833755"/>
              <a:ext cx="193040" cy="63500"/>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31 w 428"/>
                <a:gd name="T11" fmla="*/ 100 h 141"/>
                <a:gd name="T12" fmla="*/ 158 w 428"/>
                <a:gd name="T13" fmla="*/ 127 h 141"/>
                <a:gd name="T14" fmla="*/ 187 w 428"/>
                <a:gd name="T15" fmla="*/ 98 h 141"/>
                <a:gd name="T16" fmla="*/ 160 w 428"/>
                <a:gd name="T17" fmla="*/ 71 h 141"/>
                <a:gd name="T18" fmla="*/ 150 w 428"/>
                <a:gd name="T19" fmla="*/ 58 h 141"/>
                <a:gd name="T20" fmla="*/ 172 w 428"/>
                <a:gd name="T21" fmla="*/ 53 h 141"/>
                <a:gd name="T22" fmla="*/ 174 w 428"/>
                <a:gd name="T23" fmla="*/ 20 h 141"/>
                <a:gd name="T24" fmla="*/ 142 w 428"/>
                <a:gd name="T25" fmla="*/ 20 h 141"/>
                <a:gd name="T26" fmla="*/ 116 w 428"/>
                <a:gd name="T27" fmla="*/ 36 h 141"/>
                <a:gd name="T28" fmla="*/ 157 w 428"/>
                <a:gd name="T29" fmla="*/ 0 h 141"/>
                <a:gd name="T30" fmla="*/ 193 w 428"/>
                <a:gd name="T31" fmla="*/ 18 h 141"/>
                <a:gd name="T32" fmla="*/ 193 w 428"/>
                <a:gd name="T33" fmla="*/ 52 h 141"/>
                <a:gd name="T34" fmla="*/ 198 w 428"/>
                <a:gd name="T35" fmla="*/ 76 h 141"/>
                <a:gd name="T36" fmla="*/ 191 w 428"/>
                <a:gd name="T37" fmla="*/ 128 h 141"/>
                <a:gd name="T38" fmla="*/ 128 w 428"/>
                <a:gd name="T39" fmla="*/ 130 h 141"/>
                <a:gd name="T40" fmla="*/ 226 w 428"/>
                <a:gd name="T41" fmla="*/ 102 h 141"/>
                <a:gd name="T42" fmla="*/ 253 w 428"/>
                <a:gd name="T43" fmla="*/ 121 h 141"/>
                <a:gd name="T44" fmla="*/ 290 w 428"/>
                <a:gd name="T45" fmla="*/ 119 h 141"/>
                <a:gd name="T46" fmla="*/ 291 w 428"/>
                <a:gd name="T47" fmla="*/ 79 h 141"/>
                <a:gd name="T48" fmla="*/ 260 w 428"/>
                <a:gd name="T49" fmla="*/ 73 h 141"/>
                <a:gd name="T50" fmla="*/ 264 w 428"/>
                <a:gd name="T51" fmla="*/ 59 h 141"/>
                <a:gd name="T52" fmla="*/ 292 w 428"/>
                <a:gd name="T53" fmla="*/ 36 h 141"/>
                <a:gd name="T54" fmla="*/ 270 w 428"/>
                <a:gd name="T55" fmla="*/ 14 h 141"/>
                <a:gd name="T56" fmla="*/ 245 w 428"/>
                <a:gd name="T57" fmla="*/ 39 h 141"/>
                <a:gd name="T58" fmla="*/ 242 w 428"/>
                <a:gd name="T59" fmla="*/ 10 h 141"/>
                <a:gd name="T60" fmla="*/ 290 w 428"/>
                <a:gd name="T61" fmla="*/ 5 h 141"/>
                <a:gd name="T62" fmla="*/ 310 w 428"/>
                <a:gd name="T63" fmla="*/ 36 h 141"/>
                <a:gd name="T64" fmla="*/ 291 w 428"/>
                <a:gd name="T65" fmla="*/ 64 h 141"/>
                <a:gd name="T66" fmla="*/ 316 w 428"/>
                <a:gd name="T67" fmla="*/ 98 h 141"/>
                <a:gd name="T68" fmla="*/ 270 w 428"/>
                <a:gd name="T69" fmla="*/ 141 h 141"/>
                <a:gd name="T70" fmla="*/ 226 w 428"/>
                <a:gd name="T71" fmla="*/ 102 h 141"/>
                <a:gd name="T72" fmla="*/ 409 w 428"/>
                <a:gd name="T73" fmla="*/ 36 h 141"/>
                <a:gd name="T74" fmla="*/ 386 w 428"/>
                <a:gd name="T75" fmla="*/ 14 h 141"/>
                <a:gd name="T76" fmla="*/ 359 w 428"/>
                <a:gd name="T77" fmla="*/ 36 h 141"/>
                <a:gd name="T78" fmla="*/ 369 w 428"/>
                <a:gd name="T79" fmla="*/ 54 h 141"/>
                <a:gd name="T80" fmla="*/ 417 w 428"/>
                <a:gd name="T81" fmla="*/ 62 h 141"/>
                <a:gd name="T82" fmla="*/ 423 w 428"/>
                <a:gd name="T83" fmla="*/ 118 h 141"/>
                <a:gd name="T84" fmla="*/ 385 w 428"/>
                <a:gd name="T85" fmla="*/ 141 h 141"/>
                <a:gd name="T86" fmla="*/ 338 w 428"/>
                <a:gd name="T87" fmla="*/ 74 h 141"/>
                <a:gd name="T88" fmla="*/ 387 w 428"/>
                <a:gd name="T89" fmla="*/ 0 h 141"/>
                <a:gd name="T90" fmla="*/ 426 w 428"/>
                <a:gd name="T91" fmla="*/ 35 h 141"/>
                <a:gd name="T92" fmla="*/ 361 w 428"/>
                <a:gd name="T93" fmla="*/ 111 h 141"/>
                <a:gd name="T94" fmla="*/ 385 w 428"/>
                <a:gd name="T95" fmla="*/ 127 h 141"/>
                <a:gd name="T96" fmla="*/ 411 w 428"/>
                <a:gd name="T97" fmla="*/ 95 h 141"/>
                <a:gd name="T98" fmla="*/ 384 w 428"/>
                <a:gd name="T99" fmla="*/ 64 h 141"/>
                <a:gd name="T100" fmla="*/ 357 w 428"/>
                <a:gd name="T101"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1" y="100"/>
                  </a:lnTo>
                  <a:cubicBezTo>
                    <a:pt x="133" y="109"/>
                    <a:pt x="137" y="116"/>
                    <a:pt x="141" y="121"/>
                  </a:cubicBezTo>
                  <a:cubicBezTo>
                    <a:pt x="146" y="125"/>
                    <a:pt x="152" y="127"/>
                    <a:pt x="158" y="127"/>
                  </a:cubicBezTo>
                  <a:cubicBezTo>
                    <a:pt x="166" y="127"/>
                    <a:pt x="173" y="124"/>
                    <a:pt x="178" y="119"/>
                  </a:cubicBezTo>
                  <a:cubicBezTo>
                    <a:pt x="184" y="113"/>
                    <a:pt x="187" y="106"/>
                    <a:pt x="187" y="98"/>
                  </a:cubicBezTo>
                  <a:cubicBezTo>
                    <a:pt x="187" y="91"/>
                    <a:pt x="184" y="84"/>
                    <a:pt x="179" y="79"/>
                  </a:cubicBezTo>
                  <a:cubicBezTo>
                    <a:pt x="174" y="74"/>
                    <a:pt x="168" y="71"/>
                    <a:pt x="160" y="71"/>
                  </a:cubicBezTo>
                  <a:cubicBezTo>
                    <a:pt x="157" y="71"/>
                    <a:pt x="153" y="72"/>
                    <a:pt x="148" y="73"/>
                  </a:cubicBezTo>
                  <a:lnTo>
                    <a:pt x="150" y="58"/>
                  </a:lnTo>
                  <a:cubicBezTo>
                    <a:pt x="151" y="59"/>
                    <a:pt x="152" y="59"/>
                    <a:pt x="152" y="59"/>
                  </a:cubicBezTo>
                  <a:cubicBezTo>
                    <a:pt x="160" y="59"/>
                    <a:pt x="166" y="57"/>
                    <a:pt x="172" y="53"/>
                  </a:cubicBezTo>
                  <a:cubicBezTo>
                    <a:pt x="178" y="49"/>
                    <a:pt x="180" y="44"/>
                    <a:pt x="180" y="36"/>
                  </a:cubicBezTo>
                  <a:cubicBezTo>
                    <a:pt x="180" y="30"/>
                    <a:pt x="178" y="24"/>
                    <a:pt x="174" y="20"/>
                  </a:cubicBezTo>
                  <a:cubicBezTo>
                    <a:pt x="170" y="16"/>
                    <a:pt x="165" y="14"/>
                    <a:pt x="158" y="14"/>
                  </a:cubicBezTo>
                  <a:cubicBezTo>
                    <a:pt x="151" y="14"/>
                    <a:pt x="146" y="16"/>
                    <a:pt x="142" y="20"/>
                  </a:cubicBezTo>
                  <a:cubicBezTo>
                    <a:pt x="137" y="25"/>
                    <a:pt x="134" y="31"/>
                    <a:pt x="133" y="39"/>
                  </a:cubicBezTo>
                  <a:lnTo>
                    <a:pt x="116" y="36"/>
                  </a:lnTo>
                  <a:cubicBezTo>
                    <a:pt x="118" y="25"/>
                    <a:pt x="123" y="16"/>
                    <a:pt x="130" y="10"/>
                  </a:cubicBezTo>
                  <a:cubicBezTo>
                    <a:pt x="138" y="4"/>
                    <a:pt x="147" y="0"/>
                    <a:pt x="157" y="0"/>
                  </a:cubicBezTo>
                  <a:cubicBezTo>
                    <a:pt x="165" y="0"/>
                    <a:pt x="172" y="2"/>
                    <a:pt x="178" y="5"/>
                  </a:cubicBezTo>
                  <a:cubicBezTo>
                    <a:pt x="185" y="9"/>
                    <a:pt x="189" y="13"/>
                    <a:pt x="193" y="18"/>
                  </a:cubicBezTo>
                  <a:cubicBezTo>
                    <a:pt x="196" y="24"/>
                    <a:pt x="198" y="30"/>
                    <a:pt x="198" y="36"/>
                  </a:cubicBezTo>
                  <a:cubicBezTo>
                    <a:pt x="198" y="42"/>
                    <a:pt x="196" y="47"/>
                    <a:pt x="193" y="52"/>
                  </a:cubicBezTo>
                  <a:cubicBezTo>
                    <a:pt x="190" y="57"/>
                    <a:pt x="185" y="61"/>
                    <a:pt x="179" y="64"/>
                  </a:cubicBezTo>
                  <a:cubicBezTo>
                    <a:pt x="187" y="66"/>
                    <a:pt x="193" y="70"/>
                    <a:pt x="198" y="76"/>
                  </a:cubicBezTo>
                  <a:cubicBezTo>
                    <a:pt x="202" y="82"/>
                    <a:pt x="204" y="89"/>
                    <a:pt x="204" y="98"/>
                  </a:cubicBezTo>
                  <a:cubicBezTo>
                    <a:pt x="204" y="110"/>
                    <a:pt x="200" y="120"/>
                    <a:pt x="191" y="128"/>
                  </a:cubicBezTo>
                  <a:cubicBezTo>
                    <a:pt x="183" y="137"/>
                    <a:pt x="172" y="141"/>
                    <a:pt x="158" y="141"/>
                  </a:cubicBezTo>
                  <a:cubicBezTo>
                    <a:pt x="146" y="141"/>
                    <a:pt x="136" y="137"/>
                    <a:pt x="128" y="130"/>
                  </a:cubicBezTo>
                  <a:cubicBezTo>
                    <a:pt x="120" y="123"/>
                    <a:pt x="116" y="114"/>
                    <a:pt x="114" y="102"/>
                  </a:cubicBezTo>
                  <a:close/>
                  <a:moveTo>
                    <a:pt x="226" y="102"/>
                  </a:moveTo>
                  <a:lnTo>
                    <a:pt x="243" y="100"/>
                  </a:lnTo>
                  <a:cubicBezTo>
                    <a:pt x="245" y="109"/>
                    <a:pt x="249" y="116"/>
                    <a:pt x="253" y="121"/>
                  </a:cubicBezTo>
                  <a:cubicBezTo>
                    <a:pt x="258" y="125"/>
                    <a:pt x="264" y="127"/>
                    <a:pt x="270" y="127"/>
                  </a:cubicBezTo>
                  <a:cubicBezTo>
                    <a:pt x="278" y="127"/>
                    <a:pt x="285" y="124"/>
                    <a:pt x="290" y="119"/>
                  </a:cubicBezTo>
                  <a:cubicBezTo>
                    <a:pt x="296" y="113"/>
                    <a:pt x="299" y="106"/>
                    <a:pt x="299" y="98"/>
                  </a:cubicBezTo>
                  <a:cubicBezTo>
                    <a:pt x="299" y="91"/>
                    <a:pt x="296" y="84"/>
                    <a:pt x="291" y="79"/>
                  </a:cubicBezTo>
                  <a:cubicBezTo>
                    <a:pt x="286" y="74"/>
                    <a:pt x="280" y="71"/>
                    <a:pt x="272" y="71"/>
                  </a:cubicBezTo>
                  <a:cubicBezTo>
                    <a:pt x="269" y="71"/>
                    <a:pt x="265" y="72"/>
                    <a:pt x="260" y="73"/>
                  </a:cubicBezTo>
                  <a:lnTo>
                    <a:pt x="262" y="58"/>
                  </a:lnTo>
                  <a:cubicBezTo>
                    <a:pt x="263" y="59"/>
                    <a:pt x="264" y="59"/>
                    <a:pt x="264" y="59"/>
                  </a:cubicBezTo>
                  <a:cubicBezTo>
                    <a:pt x="272" y="59"/>
                    <a:pt x="278" y="57"/>
                    <a:pt x="284" y="53"/>
                  </a:cubicBezTo>
                  <a:cubicBezTo>
                    <a:pt x="290" y="49"/>
                    <a:pt x="292" y="44"/>
                    <a:pt x="292" y="36"/>
                  </a:cubicBezTo>
                  <a:cubicBezTo>
                    <a:pt x="292" y="30"/>
                    <a:pt x="290" y="24"/>
                    <a:pt x="286" y="20"/>
                  </a:cubicBezTo>
                  <a:cubicBezTo>
                    <a:pt x="282" y="16"/>
                    <a:pt x="277" y="14"/>
                    <a:pt x="270" y="14"/>
                  </a:cubicBezTo>
                  <a:cubicBezTo>
                    <a:pt x="263" y="14"/>
                    <a:pt x="258" y="16"/>
                    <a:pt x="254" y="20"/>
                  </a:cubicBezTo>
                  <a:cubicBezTo>
                    <a:pt x="249" y="25"/>
                    <a:pt x="246" y="31"/>
                    <a:pt x="245" y="39"/>
                  </a:cubicBezTo>
                  <a:lnTo>
                    <a:pt x="228" y="36"/>
                  </a:lnTo>
                  <a:cubicBezTo>
                    <a:pt x="230" y="25"/>
                    <a:pt x="235" y="16"/>
                    <a:pt x="242" y="10"/>
                  </a:cubicBezTo>
                  <a:cubicBezTo>
                    <a:pt x="250" y="4"/>
                    <a:pt x="259" y="0"/>
                    <a:pt x="269" y="0"/>
                  </a:cubicBezTo>
                  <a:cubicBezTo>
                    <a:pt x="277" y="0"/>
                    <a:pt x="284" y="2"/>
                    <a:pt x="290" y="5"/>
                  </a:cubicBezTo>
                  <a:cubicBezTo>
                    <a:pt x="297" y="9"/>
                    <a:pt x="301" y="13"/>
                    <a:pt x="305" y="18"/>
                  </a:cubicBezTo>
                  <a:cubicBezTo>
                    <a:pt x="308" y="24"/>
                    <a:pt x="310" y="30"/>
                    <a:pt x="310" y="36"/>
                  </a:cubicBezTo>
                  <a:cubicBezTo>
                    <a:pt x="310" y="42"/>
                    <a:pt x="308" y="47"/>
                    <a:pt x="305" y="52"/>
                  </a:cubicBezTo>
                  <a:cubicBezTo>
                    <a:pt x="302" y="57"/>
                    <a:pt x="297" y="61"/>
                    <a:pt x="291" y="64"/>
                  </a:cubicBezTo>
                  <a:cubicBezTo>
                    <a:pt x="299" y="66"/>
                    <a:pt x="305" y="70"/>
                    <a:pt x="310" y="76"/>
                  </a:cubicBezTo>
                  <a:cubicBezTo>
                    <a:pt x="314" y="82"/>
                    <a:pt x="316" y="89"/>
                    <a:pt x="316" y="98"/>
                  </a:cubicBezTo>
                  <a:cubicBezTo>
                    <a:pt x="316" y="110"/>
                    <a:pt x="312" y="120"/>
                    <a:pt x="303" y="128"/>
                  </a:cubicBezTo>
                  <a:cubicBezTo>
                    <a:pt x="295" y="137"/>
                    <a:pt x="284" y="141"/>
                    <a:pt x="270" y="141"/>
                  </a:cubicBezTo>
                  <a:cubicBezTo>
                    <a:pt x="258" y="141"/>
                    <a:pt x="248" y="137"/>
                    <a:pt x="240" y="130"/>
                  </a:cubicBezTo>
                  <a:cubicBezTo>
                    <a:pt x="232" y="123"/>
                    <a:pt x="228" y="114"/>
                    <a:pt x="226" y="102"/>
                  </a:cubicBezTo>
                  <a:close/>
                  <a:moveTo>
                    <a:pt x="426" y="35"/>
                  </a:moveTo>
                  <a:lnTo>
                    <a:pt x="409" y="36"/>
                  </a:lnTo>
                  <a:cubicBezTo>
                    <a:pt x="408" y="29"/>
                    <a:pt x="406" y="24"/>
                    <a:pt x="403" y="21"/>
                  </a:cubicBezTo>
                  <a:cubicBezTo>
                    <a:pt x="398" y="17"/>
                    <a:pt x="393" y="14"/>
                    <a:pt x="386" y="14"/>
                  </a:cubicBezTo>
                  <a:cubicBezTo>
                    <a:pt x="381" y="14"/>
                    <a:pt x="376" y="16"/>
                    <a:pt x="372" y="19"/>
                  </a:cubicBezTo>
                  <a:cubicBezTo>
                    <a:pt x="367" y="23"/>
                    <a:pt x="362" y="28"/>
                    <a:pt x="359" y="36"/>
                  </a:cubicBezTo>
                  <a:cubicBezTo>
                    <a:pt x="356" y="43"/>
                    <a:pt x="355" y="54"/>
                    <a:pt x="354" y="67"/>
                  </a:cubicBezTo>
                  <a:cubicBezTo>
                    <a:pt x="358" y="61"/>
                    <a:pt x="363" y="57"/>
                    <a:pt x="369" y="54"/>
                  </a:cubicBezTo>
                  <a:cubicBezTo>
                    <a:pt x="375" y="51"/>
                    <a:pt x="381" y="49"/>
                    <a:pt x="388" y="49"/>
                  </a:cubicBezTo>
                  <a:cubicBezTo>
                    <a:pt x="399" y="49"/>
                    <a:pt x="409" y="53"/>
                    <a:pt x="417" y="62"/>
                  </a:cubicBezTo>
                  <a:cubicBezTo>
                    <a:pt x="425" y="70"/>
                    <a:pt x="428" y="81"/>
                    <a:pt x="428" y="94"/>
                  </a:cubicBezTo>
                  <a:cubicBezTo>
                    <a:pt x="428" y="102"/>
                    <a:pt x="427" y="110"/>
                    <a:pt x="423" y="118"/>
                  </a:cubicBezTo>
                  <a:cubicBezTo>
                    <a:pt x="419" y="125"/>
                    <a:pt x="414" y="131"/>
                    <a:pt x="407" y="135"/>
                  </a:cubicBezTo>
                  <a:cubicBezTo>
                    <a:pt x="401" y="139"/>
                    <a:pt x="394" y="141"/>
                    <a:pt x="385" y="141"/>
                  </a:cubicBezTo>
                  <a:cubicBezTo>
                    <a:pt x="371" y="141"/>
                    <a:pt x="360" y="136"/>
                    <a:pt x="351" y="125"/>
                  </a:cubicBezTo>
                  <a:cubicBezTo>
                    <a:pt x="342" y="115"/>
                    <a:pt x="338" y="98"/>
                    <a:pt x="338" y="74"/>
                  </a:cubicBezTo>
                  <a:cubicBezTo>
                    <a:pt x="338" y="48"/>
                    <a:pt x="343" y="28"/>
                    <a:pt x="352" y="16"/>
                  </a:cubicBezTo>
                  <a:cubicBezTo>
                    <a:pt x="361" y="6"/>
                    <a:pt x="372" y="0"/>
                    <a:pt x="387" y="0"/>
                  </a:cubicBezTo>
                  <a:cubicBezTo>
                    <a:pt x="398" y="0"/>
                    <a:pt x="407" y="4"/>
                    <a:pt x="414" y="10"/>
                  </a:cubicBezTo>
                  <a:cubicBezTo>
                    <a:pt x="421" y="16"/>
                    <a:pt x="425" y="24"/>
                    <a:pt x="426" y="35"/>
                  </a:cubicBezTo>
                  <a:close/>
                  <a:moveTo>
                    <a:pt x="357" y="94"/>
                  </a:moveTo>
                  <a:cubicBezTo>
                    <a:pt x="357" y="100"/>
                    <a:pt x="358" y="105"/>
                    <a:pt x="361" y="111"/>
                  </a:cubicBezTo>
                  <a:cubicBezTo>
                    <a:pt x="363" y="116"/>
                    <a:pt x="367" y="120"/>
                    <a:pt x="371" y="123"/>
                  </a:cubicBezTo>
                  <a:cubicBezTo>
                    <a:pt x="376" y="126"/>
                    <a:pt x="380" y="127"/>
                    <a:pt x="385" y="127"/>
                  </a:cubicBezTo>
                  <a:cubicBezTo>
                    <a:pt x="392" y="127"/>
                    <a:pt x="398" y="124"/>
                    <a:pt x="403" y="118"/>
                  </a:cubicBezTo>
                  <a:cubicBezTo>
                    <a:pt x="409" y="113"/>
                    <a:pt x="411" y="105"/>
                    <a:pt x="411" y="95"/>
                  </a:cubicBezTo>
                  <a:cubicBezTo>
                    <a:pt x="411" y="85"/>
                    <a:pt x="409" y="78"/>
                    <a:pt x="404" y="72"/>
                  </a:cubicBezTo>
                  <a:cubicBezTo>
                    <a:pt x="399" y="67"/>
                    <a:pt x="392" y="64"/>
                    <a:pt x="384" y="64"/>
                  </a:cubicBezTo>
                  <a:cubicBezTo>
                    <a:pt x="377" y="64"/>
                    <a:pt x="370" y="67"/>
                    <a:pt x="365" y="72"/>
                  </a:cubicBezTo>
                  <a:cubicBezTo>
                    <a:pt x="360" y="78"/>
                    <a:pt x="357" y="85"/>
                    <a:pt x="357"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3" name="Freeform 548"/>
            <p:cNvSpPr>
              <a:spLocks noEditPoints="1"/>
            </p:cNvSpPr>
            <p:nvPr/>
          </p:nvSpPr>
          <p:spPr bwMode="auto">
            <a:xfrm>
              <a:off x="3880485" y="833755"/>
              <a:ext cx="243840" cy="63500"/>
            </a:xfrm>
            <a:custGeom>
              <a:avLst/>
              <a:gdLst>
                <a:gd name="T0" fmla="*/ 0 w 541"/>
                <a:gd name="T1" fmla="*/ 80 h 141"/>
                <a:gd name="T2" fmla="*/ 52 w 541"/>
                <a:gd name="T3" fmla="*/ 97 h 141"/>
                <a:gd name="T4" fmla="*/ 154 w 541"/>
                <a:gd name="T5" fmla="*/ 35 h 141"/>
                <a:gd name="T6" fmla="*/ 131 w 541"/>
                <a:gd name="T7" fmla="*/ 21 h 141"/>
                <a:gd name="T8" fmla="*/ 100 w 541"/>
                <a:gd name="T9" fmla="*/ 19 h 141"/>
                <a:gd name="T10" fmla="*/ 82 w 541"/>
                <a:gd name="T11" fmla="*/ 67 h 141"/>
                <a:gd name="T12" fmla="*/ 116 w 541"/>
                <a:gd name="T13" fmla="*/ 49 h 141"/>
                <a:gd name="T14" fmla="*/ 156 w 541"/>
                <a:gd name="T15" fmla="*/ 94 h 141"/>
                <a:gd name="T16" fmla="*/ 135 w 541"/>
                <a:gd name="T17" fmla="*/ 135 h 141"/>
                <a:gd name="T18" fmla="*/ 79 w 541"/>
                <a:gd name="T19" fmla="*/ 125 h 141"/>
                <a:gd name="T20" fmla="*/ 80 w 541"/>
                <a:gd name="T21" fmla="*/ 16 h 141"/>
                <a:gd name="T22" fmla="*/ 142 w 541"/>
                <a:gd name="T23" fmla="*/ 10 h 141"/>
                <a:gd name="T24" fmla="*/ 85 w 541"/>
                <a:gd name="T25" fmla="*/ 94 h 141"/>
                <a:gd name="T26" fmla="*/ 99 w 541"/>
                <a:gd name="T27" fmla="*/ 123 h 141"/>
                <a:gd name="T28" fmla="*/ 131 w 541"/>
                <a:gd name="T29" fmla="*/ 118 h 141"/>
                <a:gd name="T30" fmla="*/ 132 w 541"/>
                <a:gd name="T31" fmla="*/ 72 h 141"/>
                <a:gd name="T32" fmla="*/ 93 w 541"/>
                <a:gd name="T33" fmla="*/ 72 h 141"/>
                <a:gd name="T34" fmla="*/ 188 w 541"/>
                <a:gd name="T35" fmla="*/ 138 h 141"/>
                <a:gd name="T36" fmla="*/ 207 w 541"/>
                <a:gd name="T37" fmla="*/ 119 h 141"/>
                <a:gd name="T38" fmla="*/ 188 w 541"/>
                <a:gd name="T39" fmla="*/ 138 h 141"/>
                <a:gd name="T40" fmla="*/ 244 w 541"/>
                <a:gd name="T41" fmla="*/ 101 h 141"/>
                <a:gd name="T42" fmla="*/ 271 w 541"/>
                <a:gd name="T43" fmla="*/ 127 h 141"/>
                <a:gd name="T44" fmla="*/ 300 w 541"/>
                <a:gd name="T45" fmla="*/ 93 h 141"/>
                <a:gd name="T46" fmla="*/ 270 w 541"/>
                <a:gd name="T47" fmla="*/ 62 h 141"/>
                <a:gd name="T48" fmla="*/ 245 w 541"/>
                <a:gd name="T49" fmla="*/ 75 h 141"/>
                <a:gd name="T50" fmla="*/ 243 w 541"/>
                <a:gd name="T51" fmla="*/ 3 h 141"/>
                <a:gd name="T52" fmla="*/ 311 w 541"/>
                <a:gd name="T53" fmla="*/ 19 h 141"/>
                <a:gd name="T54" fmla="*/ 249 w 541"/>
                <a:gd name="T55" fmla="*/ 56 h 141"/>
                <a:gd name="T56" fmla="*/ 305 w 541"/>
                <a:gd name="T57" fmla="*/ 60 h 141"/>
                <a:gd name="T58" fmla="*/ 307 w 541"/>
                <a:gd name="T59" fmla="*/ 124 h 141"/>
                <a:gd name="T60" fmla="*/ 240 w 541"/>
                <a:gd name="T61" fmla="*/ 130 h 141"/>
                <a:gd name="T62" fmla="*/ 427 w 541"/>
                <a:gd name="T63" fmla="*/ 122 h 141"/>
                <a:gd name="T64" fmla="*/ 336 w 541"/>
                <a:gd name="T65" fmla="*/ 138 h 141"/>
                <a:gd name="T66" fmla="*/ 349 w 541"/>
                <a:gd name="T67" fmla="*/ 108 h 141"/>
                <a:gd name="T68" fmla="*/ 402 w 541"/>
                <a:gd name="T69" fmla="*/ 58 h 141"/>
                <a:gd name="T70" fmla="*/ 402 w 541"/>
                <a:gd name="T71" fmla="*/ 21 h 141"/>
                <a:gd name="T72" fmla="*/ 364 w 541"/>
                <a:gd name="T73" fmla="*/ 22 h 141"/>
                <a:gd name="T74" fmla="*/ 339 w 541"/>
                <a:gd name="T75" fmla="*/ 40 h 141"/>
                <a:gd name="T76" fmla="*/ 384 w 541"/>
                <a:gd name="T77" fmla="*/ 0 h 141"/>
                <a:gd name="T78" fmla="*/ 427 w 541"/>
                <a:gd name="T79" fmla="*/ 39 h 141"/>
                <a:gd name="T80" fmla="*/ 412 w 541"/>
                <a:gd name="T81" fmla="*/ 72 h 141"/>
                <a:gd name="T82" fmla="*/ 367 w 541"/>
                <a:gd name="T83" fmla="*/ 113 h 141"/>
                <a:gd name="T84" fmla="*/ 427 w 541"/>
                <a:gd name="T85" fmla="*/ 122 h 141"/>
                <a:gd name="T86" fmla="*/ 461 w 541"/>
                <a:gd name="T87" fmla="*/ 53 h 141"/>
                <a:gd name="T88" fmla="*/ 467 w 541"/>
                <a:gd name="T89" fmla="*/ 11 h 141"/>
                <a:gd name="T90" fmla="*/ 524 w 541"/>
                <a:gd name="T91" fmla="*/ 11 h 141"/>
                <a:gd name="T92" fmla="*/ 530 w 541"/>
                <a:gd name="T93" fmla="*/ 53 h 141"/>
                <a:gd name="T94" fmla="*/ 534 w 541"/>
                <a:gd name="T95" fmla="*/ 77 h 141"/>
                <a:gd name="T96" fmla="*/ 528 w 541"/>
                <a:gd name="T97" fmla="*/ 129 h 141"/>
                <a:gd name="T98" fmla="*/ 463 w 541"/>
                <a:gd name="T99" fmla="*/ 129 h 141"/>
                <a:gd name="T100" fmla="*/ 457 w 541"/>
                <a:gd name="T101" fmla="*/ 76 h 141"/>
                <a:gd name="T102" fmla="*/ 473 w 541"/>
                <a:gd name="T103" fmla="*/ 35 h 141"/>
                <a:gd name="T104" fmla="*/ 496 w 541"/>
                <a:gd name="T105" fmla="*/ 57 h 141"/>
                <a:gd name="T106" fmla="*/ 518 w 541"/>
                <a:gd name="T107" fmla="*/ 36 h 141"/>
                <a:gd name="T108" fmla="*/ 495 w 541"/>
                <a:gd name="T109" fmla="*/ 14 h 141"/>
                <a:gd name="T110" fmla="*/ 473 w 541"/>
                <a:gd name="T111" fmla="*/ 35 h 141"/>
                <a:gd name="T112" fmla="*/ 471 w 541"/>
                <a:gd name="T113" fmla="*/ 113 h 141"/>
                <a:gd name="T114" fmla="*/ 496 w 541"/>
                <a:gd name="T115" fmla="*/ 127 h 141"/>
                <a:gd name="T116" fmla="*/ 523 w 541"/>
                <a:gd name="T117" fmla="*/ 99 h 141"/>
                <a:gd name="T118" fmla="*/ 495 w 541"/>
                <a:gd name="T119" fmla="*/ 71 h 141"/>
                <a:gd name="T120" fmla="*/ 468 w 541"/>
                <a:gd name="T121"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1" h="141">
                  <a:moveTo>
                    <a:pt x="0" y="97"/>
                  </a:moveTo>
                  <a:lnTo>
                    <a:pt x="0" y="80"/>
                  </a:lnTo>
                  <a:lnTo>
                    <a:pt x="52" y="80"/>
                  </a:lnTo>
                  <a:lnTo>
                    <a:pt x="52" y="97"/>
                  </a:lnTo>
                  <a:lnTo>
                    <a:pt x="0" y="97"/>
                  </a:lnTo>
                  <a:close/>
                  <a:moveTo>
                    <a:pt x="154" y="35"/>
                  </a:moveTo>
                  <a:lnTo>
                    <a:pt x="137" y="36"/>
                  </a:lnTo>
                  <a:cubicBezTo>
                    <a:pt x="136" y="29"/>
                    <a:pt x="134" y="24"/>
                    <a:pt x="131" y="21"/>
                  </a:cubicBezTo>
                  <a:cubicBezTo>
                    <a:pt x="126" y="17"/>
                    <a:pt x="121" y="14"/>
                    <a:pt x="114" y="14"/>
                  </a:cubicBezTo>
                  <a:cubicBezTo>
                    <a:pt x="109" y="14"/>
                    <a:pt x="104" y="16"/>
                    <a:pt x="100" y="19"/>
                  </a:cubicBezTo>
                  <a:cubicBezTo>
                    <a:pt x="95" y="23"/>
                    <a:pt x="90" y="28"/>
                    <a:pt x="87" y="36"/>
                  </a:cubicBezTo>
                  <a:cubicBezTo>
                    <a:pt x="84" y="43"/>
                    <a:pt x="83" y="54"/>
                    <a:pt x="82" y="67"/>
                  </a:cubicBezTo>
                  <a:cubicBezTo>
                    <a:pt x="86" y="61"/>
                    <a:pt x="91" y="57"/>
                    <a:pt x="97" y="54"/>
                  </a:cubicBezTo>
                  <a:cubicBezTo>
                    <a:pt x="103" y="51"/>
                    <a:pt x="109" y="49"/>
                    <a:pt x="116" y="49"/>
                  </a:cubicBezTo>
                  <a:cubicBezTo>
                    <a:pt x="127" y="49"/>
                    <a:pt x="137" y="53"/>
                    <a:pt x="145" y="62"/>
                  </a:cubicBezTo>
                  <a:cubicBezTo>
                    <a:pt x="153" y="70"/>
                    <a:pt x="156" y="81"/>
                    <a:pt x="156" y="94"/>
                  </a:cubicBezTo>
                  <a:cubicBezTo>
                    <a:pt x="156" y="102"/>
                    <a:pt x="155" y="110"/>
                    <a:pt x="151" y="118"/>
                  </a:cubicBezTo>
                  <a:cubicBezTo>
                    <a:pt x="147" y="125"/>
                    <a:pt x="142" y="131"/>
                    <a:pt x="135" y="135"/>
                  </a:cubicBezTo>
                  <a:cubicBezTo>
                    <a:pt x="129" y="139"/>
                    <a:pt x="122" y="141"/>
                    <a:pt x="113" y="141"/>
                  </a:cubicBezTo>
                  <a:cubicBezTo>
                    <a:pt x="99" y="141"/>
                    <a:pt x="88" y="136"/>
                    <a:pt x="79" y="125"/>
                  </a:cubicBezTo>
                  <a:cubicBezTo>
                    <a:pt x="70" y="115"/>
                    <a:pt x="66" y="98"/>
                    <a:pt x="66" y="74"/>
                  </a:cubicBezTo>
                  <a:cubicBezTo>
                    <a:pt x="66" y="48"/>
                    <a:pt x="71" y="28"/>
                    <a:pt x="80" y="16"/>
                  </a:cubicBezTo>
                  <a:cubicBezTo>
                    <a:pt x="89" y="6"/>
                    <a:pt x="100" y="0"/>
                    <a:pt x="115" y="0"/>
                  </a:cubicBezTo>
                  <a:cubicBezTo>
                    <a:pt x="126" y="0"/>
                    <a:pt x="135" y="4"/>
                    <a:pt x="142" y="10"/>
                  </a:cubicBezTo>
                  <a:cubicBezTo>
                    <a:pt x="149" y="16"/>
                    <a:pt x="153" y="24"/>
                    <a:pt x="154" y="35"/>
                  </a:cubicBezTo>
                  <a:close/>
                  <a:moveTo>
                    <a:pt x="85" y="94"/>
                  </a:moveTo>
                  <a:cubicBezTo>
                    <a:pt x="85" y="100"/>
                    <a:pt x="86" y="105"/>
                    <a:pt x="89" y="111"/>
                  </a:cubicBezTo>
                  <a:cubicBezTo>
                    <a:pt x="91" y="116"/>
                    <a:pt x="95" y="120"/>
                    <a:pt x="99" y="123"/>
                  </a:cubicBezTo>
                  <a:cubicBezTo>
                    <a:pt x="104" y="126"/>
                    <a:pt x="108" y="127"/>
                    <a:pt x="113" y="127"/>
                  </a:cubicBezTo>
                  <a:cubicBezTo>
                    <a:pt x="120" y="127"/>
                    <a:pt x="126" y="124"/>
                    <a:pt x="131" y="118"/>
                  </a:cubicBezTo>
                  <a:cubicBezTo>
                    <a:pt x="137" y="113"/>
                    <a:pt x="139" y="105"/>
                    <a:pt x="139" y="95"/>
                  </a:cubicBezTo>
                  <a:cubicBezTo>
                    <a:pt x="139" y="85"/>
                    <a:pt x="137" y="78"/>
                    <a:pt x="132" y="72"/>
                  </a:cubicBezTo>
                  <a:cubicBezTo>
                    <a:pt x="127" y="67"/>
                    <a:pt x="120" y="64"/>
                    <a:pt x="112" y="64"/>
                  </a:cubicBezTo>
                  <a:cubicBezTo>
                    <a:pt x="105" y="64"/>
                    <a:pt x="98" y="67"/>
                    <a:pt x="93" y="72"/>
                  </a:cubicBezTo>
                  <a:cubicBezTo>
                    <a:pt x="88" y="78"/>
                    <a:pt x="85" y="85"/>
                    <a:pt x="85" y="94"/>
                  </a:cubicBezTo>
                  <a:close/>
                  <a:moveTo>
                    <a:pt x="188" y="138"/>
                  </a:moveTo>
                  <a:lnTo>
                    <a:pt x="188" y="119"/>
                  </a:lnTo>
                  <a:lnTo>
                    <a:pt x="207" y="119"/>
                  </a:lnTo>
                  <a:lnTo>
                    <a:pt x="207" y="138"/>
                  </a:lnTo>
                  <a:lnTo>
                    <a:pt x="188" y="138"/>
                  </a:lnTo>
                  <a:close/>
                  <a:moveTo>
                    <a:pt x="226" y="102"/>
                  </a:moveTo>
                  <a:lnTo>
                    <a:pt x="244" y="101"/>
                  </a:lnTo>
                  <a:cubicBezTo>
                    <a:pt x="246" y="110"/>
                    <a:pt x="249" y="116"/>
                    <a:pt x="253" y="120"/>
                  </a:cubicBezTo>
                  <a:cubicBezTo>
                    <a:pt x="258" y="125"/>
                    <a:pt x="264" y="127"/>
                    <a:pt x="271" y="127"/>
                  </a:cubicBezTo>
                  <a:cubicBezTo>
                    <a:pt x="279" y="127"/>
                    <a:pt x="286" y="124"/>
                    <a:pt x="291" y="118"/>
                  </a:cubicBezTo>
                  <a:cubicBezTo>
                    <a:pt x="297" y="112"/>
                    <a:pt x="300" y="103"/>
                    <a:pt x="300" y="93"/>
                  </a:cubicBezTo>
                  <a:cubicBezTo>
                    <a:pt x="300" y="84"/>
                    <a:pt x="297" y="76"/>
                    <a:pt x="292" y="71"/>
                  </a:cubicBezTo>
                  <a:cubicBezTo>
                    <a:pt x="286" y="65"/>
                    <a:pt x="279" y="62"/>
                    <a:pt x="270" y="62"/>
                  </a:cubicBezTo>
                  <a:cubicBezTo>
                    <a:pt x="265" y="62"/>
                    <a:pt x="260" y="63"/>
                    <a:pt x="256" y="66"/>
                  </a:cubicBezTo>
                  <a:cubicBezTo>
                    <a:pt x="251" y="68"/>
                    <a:pt x="248" y="72"/>
                    <a:pt x="245" y="75"/>
                  </a:cubicBezTo>
                  <a:lnTo>
                    <a:pt x="229" y="73"/>
                  </a:lnTo>
                  <a:lnTo>
                    <a:pt x="243" y="3"/>
                  </a:lnTo>
                  <a:lnTo>
                    <a:pt x="311" y="3"/>
                  </a:lnTo>
                  <a:lnTo>
                    <a:pt x="311" y="19"/>
                  </a:lnTo>
                  <a:lnTo>
                    <a:pt x="256" y="19"/>
                  </a:lnTo>
                  <a:lnTo>
                    <a:pt x="249" y="56"/>
                  </a:lnTo>
                  <a:cubicBezTo>
                    <a:pt x="257" y="50"/>
                    <a:pt x="266" y="47"/>
                    <a:pt x="275" y="47"/>
                  </a:cubicBezTo>
                  <a:cubicBezTo>
                    <a:pt x="287" y="47"/>
                    <a:pt x="297" y="51"/>
                    <a:pt x="305" y="60"/>
                  </a:cubicBezTo>
                  <a:cubicBezTo>
                    <a:pt x="313" y="68"/>
                    <a:pt x="317" y="79"/>
                    <a:pt x="317" y="92"/>
                  </a:cubicBezTo>
                  <a:cubicBezTo>
                    <a:pt x="317" y="104"/>
                    <a:pt x="314" y="115"/>
                    <a:pt x="307" y="124"/>
                  </a:cubicBezTo>
                  <a:cubicBezTo>
                    <a:pt x="298" y="135"/>
                    <a:pt x="286" y="141"/>
                    <a:pt x="271" y="141"/>
                  </a:cubicBezTo>
                  <a:cubicBezTo>
                    <a:pt x="258" y="141"/>
                    <a:pt x="248" y="137"/>
                    <a:pt x="240" y="130"/>
                  </a:cubicBezTo>
                  <a:cubicBezTo>
                    <a:pt x="232" y="123"/>
                    <a:pt x="228" y="114"/>
                    <a:pt x="226" y="102"/>
                  </a:cubicBezTo>
                  <a:close/>
                  <a:moveTo>
                    <a:pt x="427" y="122"/>
                  </a:moveTo>
                  <a:lnTo>
                    <a:pt x="427" y="138"/>
                  </a:lnTo>
                  <a:lnTo>
                    <a:pt x="336" y="138"/>
                  </a:lnTo>
                  <a:cubicBezTo>
                    <a:pt x="336" y="134"/>
                    <a:pt x="337" y="131"/>
                    <a:pt x="338" y="127"/>
                  </a:cubicBezTo>
                  <a:cubicBezTo>
                    <a:pt x="341" y="121"/>
                    <a:pt x="344" y="114"/>
                    <a:pt x="349" y="108"/>
                  </a:cubicBezTo>
                  <a:cubicBezTo>
                    <a:pt x="354" y="102"/>
                    <a:pt x="362" y="96"/>
                    <a:pt x="371" y="88"/>
                  </a:cubicBezTo>
                  <a:cubicBezTo>
                    <a:pt x="386" y="75"/>
                    <a:pt x="397" y="66"/>
                    <a:pt x="402" y="58"/>
                  </a:cubicBezTo>
                  <a:cubicBezTo>
                    <a:pt x="407" y="51"/>
                    <a:pt x="410" y="45"/>
                    <a:pt x="410" y="38"/>
                  </a:cubicBezTo>
                  <a:cubicBezTo>
                    <a:pt x="410" y="32"/>
                    <a:pt x="407" y="26"/>
                    <a:pt x="402" y="21"/>
                  </a:cubicBezTo>
                  <a:cubicBezTo>
                    <a:pt x="398" y="17"/>
                    <a:pt x="391" y="14"/>
                    <a:pt x="384" y="14"/>
                  </a:cubicBezTo>
                  <a:cubicBezTo>
                    <a:pt x="376" y="14"/>
                    <a:pt x="369" y="17"/>
                    <a:pt x="364" y="22"/>
                  </a:cubicBezTo>
                  <a:cubicBezTo>
                    <a:pt x="359" y="27"/>
                    <a:pt x="357" y="33"/>
                    <a:pt x="357" y="42"/>
                  </a:cubicBezTo>
                  <a:lnTo>
                    <a:pt x="339" y="40"/>
                  </a:lnTo>
                  <a:cubicBezTo>
                    <a:pt x="341" y="27"/>
                    <a:pt x="345" y="17"/>
                    <a:pt x="353" y="11"/>
                  </a:cubicBezTo>
                  <a:cubicBezTo>
                    <a:pt x="361" y="4"/>
                    <a:pt x="371" y="0"/>
                    <a:pt x="384" y="0"/>
                  </a:cubicBezTo>
                  <a:cubicBezTo>
                    <a:pt x="397" y="0"/>
                    <a:pt x="408" y="4"/>
                    <a:pt x="415" y="11"/>
                  </a:cubicBezTo>
                  <a:cubicBezTo>
                    <a:pt x="423" y="19"/>
                    <a:pt x="427" y="28"/>
                    <a:pt x="427" y="39"/>
                  </a:cubicBezTo>
                  <a:cubicBezTo>
                    <a:pt x="427" y="44"/>
                    <a:pt x="426" y="50"/>
                    <a:pt x="424" y="55"/>
                  </a:cubicBezTo>
                  <a:cubicBezTo>
                    <a:pt x="421" y="60"/>
                    <a:pt x="418" y="66"/>
                    <a:pt x="412" y="72"/>
                  </a:cubicBezTo>
                  <a:cubicBezTo>
                    <a:pt x="407" y="78"/>
                    <a:pt x="398" y="86"/>
                    <a:pt x="386" y="96"/>
                  </a:cubicBezTo>
                  <a:cubicBezTo>
                    <a:pt x="376" y="104"/>
                    <a:pt x="370" y="110"/>
                    <a:pt x="367" y="113"/>
                  </a:cubicBezTo>
                  <a:cubicBezTo>
                    <a:pt x="364" y="116"/>
                    <a:pt x="362" y="119"/>
                    <a:pt x="360" y="122"/>
                  </a:cubicBezTo>
                  <a:lnTo>
                    <a:pt x="427" y="122"/>
                  </a:lnTo>
                  <a:close/>
                  <a:moveTo>
                    <a:pt x="476" y="64"/>
                  </a:moveTo>
                  <a:cubicBezTo>
                    <a:pt x="469" y="61"/>
                    <a:pt x="464" y="58"/>
                    <a:pt x="461" y="53"/>
                  </a:cubicBezTo>
                  <a:cubicBezTo>
                    <a:pt x="457" y="48"/>
                    <a:pt x="456" y="42"/>
                    <a:pt x="456" y="36"/>
                  </a:cubicBezTo>
                  <a:cubicBezTo>
                    <a:pt x="456" y="26"/>
                    <a:pt x="459" y="18"/>
                    <a:pt x="467" y="11"/>
                  </a:cubicBezTo>
                  <a:cubicBezTo>
                    <a:pt x="474" y="4"/>
                    <a:pt x="483" y="0"/>
                    <a:pt x="495" y="0"/>
                  </a:cubicBezTo>
                  <a:cubicBezTo>
                    <a:pt x="507" y="0"/>
                    <a:pt x="517" y="4"/>
                    <a:pt x="524" y="11"/>
                  </a:cubicBezTo>
                  <a:cubicBezTo>
                    <a:pt x="532" y="18"/>
                    <a:pt x="535" y="26"/>
                    <a:pt x="535" y="36"/>
                  </a:cubicBezTo>
                  <a:cubicBezTo>
                    <a:pt x="535" y="43"/>
                    <a:pt x="534" y="48"/>
                    <a:pt x="530" y="53"/>
                  </a:cubicBezTo>
                  <a:cubicBezTo>
                    <a:pt x="527" y="58"/>
                    <a:pt x="522" y="61"/>
                    <a:pt x="515" y="64"/>
                  </a:cubicBezTo>
                  <a:cubicBezTo>
                    <a:pt x="523" y="67"/>
                    <a:pt x="530" y="71"/>
                    <a:pt x="534" y="77"/>
                  </a:cubicBezTo>
                  <a:cubicBezTo>
                    <a:pt x="539" y="83"/>
                    <a:pt x="541" y="91"/>
                    <a:pt x="541" y="99"/>
                  </a:cubicBezTo>
                  <a:cubicBezTo>
                    <a:pt x="541" y="111"/>
                    <a:pt x="537" y="121"/>
                    <a:pt x="528" y="129"/>
                  </a:cubicBezTo>
                  <a:cubicBezTo>
                    <a:pt x="520" y="137"/>
                    <a:pt x="509" y="141"/>
                    <a:pt x="495" y="141"/>
                  </a:cubicBezTo>
                  <a:cubicBezTo>
                    <a:pt x="482" y="141"/>
                    <a:pt x="471" y="137"/>
                    <a:pt x="463" y="129"/>
                  </a:cubicBezTo>
                  <a:cubicBezTo>
                    <a:pt x="454" y="121"/>
                    <a:pt x="450" y="111"/>
                    <a:pt x="450" y="99"/>
                  </a:cubicBezTo>
                  <a:cubicBezTo>
                    <a:pt x="450" y="90"/>
                    <a:pt x="453" y="82"/>
                    <a:pt x="457" y="76"/>
                  </a:cubicBezTo>
                  <a:cubicBezTo>
                    <a:pt x="462" y="70"/>
                    <a:pt x="468" y="66"/>
                    <a:pt x="476" y="64"/>
                  </a:cubicBezTo>
                  <a:close/>
                  <a:moveTo>
                    <a:pt x="473" y="35"/>
                  </a:moveTo>
                  <a:cubicBezTo>
                    <a:pt x="473" y="42"/>
                    <a:pt x="475" y="47"/>
                    <a:pt x="479" y="51"/>
                  </a:cubicBezTo>
                  <a:cubicBezTo>
                    <a:pt x="484" y="55"/>
                    <a:pt x="489" y="57"/>
                    <a:pt x="496" y="57"/>
                  </a:cubicBezTo>
                  <a:cubicBezTo>
                    <a:pt x="502" y="57"/>
                    <a:pt x="508" y="55"/>
                    <a:pt x="512" y="51"/>
                  </a:cubicBezTo>
                  <a:cubicBezTo>
                    <a:pt x="516" y="47"/>
                    <a:pt x="518" y="42"/>
                    <a:pt x="518" y="36"/>
                  </a:cubicBezTo>
                  <a:cubicBezTo>
                    <a:pt x="518" y="30"/>
                    <a:pt x="516" y="25"/>
                    <a:pt x="511" y="21"/>
                  </a:cubicBezTo>
                  <a:cubicBezTo>
                    <a:pt x="507" y="16"/>
                    <a:pt x="502" y="14"/>
                    <a:pt x="495" y="14"/>
                  </a:cubicBezTo>
                  <a:cubicBezTo>
                    <a:pt x="489" y="14"/>
                    <a:pt x="484" y="16"/>
                    <a:pt x="479" y="20"/>
                  </a:cubicBezTo>
                  <a:cubicBezTo>
                    <a:pt x="475" y="25"/>
                    <a:pt x="473" y="30"/>
                    <a:pt x="473" y="35"/>
                  </a:cubicBezTo>
                  <a:close/>
                  <a:moveTo>
                    <a:pt x="468" y="99"/>
                  </a:moveTo>
                  <a:cubicBezTo>
                    <a:pt x="468" y="104"/>
                    <a:pt x="469" y="108"/>
                    <a:pt x="471" y="113"/>
                  </a:cubicBezTo>
                  <a:cubicBezTo>
                    <a:pt x="473" y="117"/>
                    <a:pt x="477" y="121"/>
                    <a:pt x="481" y="123"/>
                  </a:cubicBezTo>
                  <a:cubicBezTo>
                    <a:pt x="486" y="126"/>
                    <a:pt x="491" y="127"/>
                    <a:pt x="496" y="127"/>
                  </a:cubicBezTo>
                  <a:cubicBezTo>
                    <a:pt x="504" y="127"/>
                    <a:pt x="510" y="124"/>
                    <a:pt x="516" y="119"/>
                  </a:cubicBezTo>
                  <a:cubicBezTo>
                    <a:pt x="521" y="114"/>
                    <a:pt x="523" y="107"/>
                    <a:pt x="523" y="99"/>
                  </a:cubicBezTo>
                  <a:cubicBezTo>
                    <a:pt x="523" y="91"/>
                    <a:pt x="521" y="85"/>
                    <a:pt x="515" y="79"/>
                  </a:cubicBezTo>
                  <a:cubicBezTo>
                    <a:pt x="510" y="74"/>
                    <a:pt x="503" y="71"/>
                    <a:pt x="495" y="71"/>
                  </a:cubicBezTo>
                  <a:cubicBezTo>
                    <a:pt x="487" y="71"/>
                    <a:pt x="481" y="74"/>
                    <a:pt x="475" y="79"/>
                  </a:cubicBezTo>
                  <a:cubicBezTo>
                    <a:pt x="470" y="84"/>
                    <a:pt x="468" y="91"/>
                    <a:pt x="468"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4" name="Freeform 549"/>
            <p:cNvSpPr>
              <a:spLocks noEditPoints="1"/>
            </p:cNvSpPr>
            <p:nvPr/>
          </p:nvSpPr>
          <p:spPr bwMode="auto">
            <a:xfrm>
              <a:off x="4464050" y="833755"/>
              <a:ext cx="135890" cy="63500"/>
            </a:xfrm>
            <a:custGeom>
              <a:avLst/>
              <a:gdLst>
                <a:gd name="T0" fmla="*/ 51 w 302"/>
                <a:gd name="T1" fmla="*/ 138 h 141"/>
                <a:gd name="T2" fmla="*/ 34 w 302"/>
                <a:gd name="T3" fmla="*/ 138 h 141"/>
                <a:gd name="T4" fmla="*/ 34 w 302"/>
                <a:gd name="T5" fmla="*/ 31 h 141"/>
                <a:gd name="T6" fmla="*/ 18 w 302"/>
                <a:gd name="T7" fmla="*/ 43 h 141"/>
                <a:gd name="T8" fmla="*/ 0 w 302"/>
                <a:gd name="T9" fmla="*/ 51 h 141"/>
                <a:gd name="T10" fmla="*/ 0 w 302"/>
                <a:gd name="T11" fmla="*/ 35 h 141"/>
                <a:gd name="T12" fmla="*/ 25 w 302"/>
                <a:gd name="T13" fmla="*/ 19 h 141"/>
                <a:gd name="T14" fmla="*/ 40 w 302"/>
                <a:gd name="T15" fmla="*/ 0 h 141"/>
                <a:gd name="T16" fmla="*/ 51 w 302"/>
                <a:gd name="T17" fmla="*/ 0 h 141"/>
                <a:gd name="T18" fmla="*/ 51 w 302"/>
                <a:gd name="T19" fmla="*/ 138 h 141"/>
                <a:gd name="T20" fmla="*/ 163 w 302"/>
                <a:gd name="T21" fmla="*/ 138 h 141"/>
                <a:gd name="T22" fmla="*/ 146 w 302"/>
                <a:gd name="T23" fmla="*/ 138 h 141"/>
                <a:gd name="T24" fmla="*/ 146 w 302"/>
                <a:gd name="T25" fmla="*/ 31 h 141"/>
                <a:gd name="T26" fmla="*/ 130 w 302"/>
                <a:gd name="T27" fmla="*/ 43 h 141"/>
                <a:gd name="T28" fmla="*/ 112 w 302"/>
                <a:gd name="T29" fmla="*/ 51 h 141"/>
                <a:gd name="T30" fmla="*/ 112 w 302"/>
                <a:gd name="T31" fmla="*/ 35 h 141"/>
                <a:gd name="T32" fmla="*/ 137 w 302"/>
                <a:gd name="T33" fmla="*/ 19 h 141"/>
                <a:gd name="T34" fmla="*/ 152 w 302"/>
                <a:gd name="T35" fmla="*/ 0 h 141"/>
                <a:gd name="T36" fmla="*/ 163 w 302"/>
                <a:gd name="T37" fmla="*/ 0 h 141"/>
                <a:gd name="T38" fmla="*/ 163 w 302"/>
                <a:gd name="T39" fmla="*/ 138 h 141"/>
                <a:gd name="T40" fmla="*/ 211 w 302"/>
                <a:gd name="T41" fmla="*/ 102 h 141"/>
                <a:gd name="T42" fmla="*/ 229 w 302"/>
                <a:gd name="T43" fmla="*/ 101 h 141"/>
                <a:gd name="T44" fmla="*/ 238 w 302"/>
                <a:gd name="T45" fmla="*/ 120 h 141"/>
                <a:gd name="T46" fmla="*/ 256 w 302"/>
                <a:gd name="T47" fmla="*/ 127 h 141"/>
                <a:gd name="T48" fmla="*/ 276 w 302"/>
                <a:gd name="T49" fmla="*/ 118 h 141"/>
                <a:gd name="T50" fmla="*/ 285 w 302"/>
                <a:gd name="T51" fmla="*/ 93 h 141"/>
                <a:gd name="T52" fmla="*/ 277 w 302"/>
                <a:gd name="T53" fmla="*/ 71 h 141"/>
                <a:gd name="T54" fmla="*/ 255 w 302"/>
                <a:gd name="T55" fmla="*/ 62 h 141"/>
                <a:gd name="T56" fmla="*/ 241 w 302"/>
                <a:gd name="T57" fmla="*/ 66 h 141"/>
                <a:gd name="T58" fmla="*/ 230 w 302"/>
                <a:gd name="T59" fmla="*/ 75 h 141"/>
                <a:gd name="T60" fmla="*/ 214 w 302"/>
                <a:gd name="T61" fmla="*/ 73 h 141"/>
                <a:gd name="T62" fmla="*/ 228 w 302"/>
                <a:gd name="T63" fmla="*/ 3 h 141"/>
                <a:gd name="T64" fmla="*/ 296 w 302"/>
                <a:gd name="T65" fmla="*/ 3 h 141"/>
                <a:gd name="T66" fmla="*/ 296 w 302"/>
                <a:gd name="T67" fmla="*/ 19 h 141"/>
                <a:gd name="T68" fmla="*/ 241 w 302"/>
                <a:gd name="T69" fmla="*/ 19 h 141"/>
                <a:gd name="T70" fmla="*/ 234 w 302"/>
                <a:gd name="T71" fmla="*/ 56 h 141"/>
                <a:gd name="T72" fmla="*/ 260 w 302"/>
                <a:gd name="T73" fmla="*/ 47 h 141"/>
                <a:gd name="T74" fmla="*/ 290 w 302"/>
                <a:gd name="T75" fmla="*/ 60 h 141"/>
                <a:gd name="T76" fmla="*/ 302 w 302"/>
                <a:gd name="T77" fmla="*/ 92 h 141"/>
                <a:gd name="T78" fmla="*/ 292 w 302"/>
                <a:gd name="T79" fmla="*/ 124 h 141"/>
                <a:gd name="T80" fmla="*/ 256 w 302"/>
                <a:gd name="T81" fmla="*/ 141 h 141"/>
                <a:gd name="T82" fmla="*/ 225 w 302"/>
                <a:gd name="T83" fmla="*/ 130 h 141"/>
                <a:gd name="T84" fmla="*/ 211 w 302"/>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11" y="102"/>
                  </a:moveTo>
                  <a:lnTo>
                    <a:pt x="229" y="101"/>
                  </a:lnTo>
                  <a:cubicBezTo>
                    <a:pt x="231" y="110"/>
                    <a:pt x="234" y="116"/>
                    <a:pt x="238" y="120"/>
                  </a:cubicBezTo>
                  <a:cubicBezTo>
                    <a:pt x="243" y="125"/>
                    <a:pt x="249" y="127"/>
                    <a:pt x="256" y="127"/>
                  </a:cubicBezTo>
                  <a:cubicBezTo>
                    <a:pt x="264" y="127"/>
                    <a:pt x="271" y="124"/>
                    <a:pt x="276" y="118"/>
                  </a:cubicBezTo>
                  <a:cubicBezTo>
                    <a:pt x="282" y="112"/>
                    <a:pt x="285" y="103"/>
                    <a:pt x="285" y="93"/>
                  </a:cubicBezTo>
                  <a:cubicBezTo>
                    <a:pt x="285" y="84"/>
                    <a:pt x="282" y="76"/>
                    <a:pt x="277" y="71"/>
                  </a:cubicBezTo>
                  <a:cubicBezTo>
                    <a:pt x="271" y="65"/>
                    <a:pt x="264" y="62"/>
                    <a:pt x="255" y="62"/>
                  </a:cubicBezTo>
                  <a:cubicBezTo>
                    <a:pt x="250" y="62"/>
                    <a:pt x="245" y="63"/>
                    <a:pt x="241" y="66"/>
                  </a:cubicBezTo>
                  <a:cubicBezTo>
                    <a:pt x="236" y="68"/>
                    <a:pt x="233" y="72"/>
                    <a:pt x="230" y="75"/>
                  </a:cubicBezTo>
                  <a:lnTo>
                    <a:pt x="214" y="73"/>
                  </a:lnTo>
                  <a:lnTo>
                    <a:pt x="228" y="3"/>
                  </a:lnTo>
                  <a:lnTo>
                    <a:pt x="296" y="3"/>
                  </a:lnTo>
                  <a:lnTo>
                    <a:pt x="296" y="19"/>
                  </a:lnTo>
                  <a:lnTo>
                    <a:pt x="241" y="19"/>
                  </a:lnTo>
                  <a:lnTo>
                    <a:pt x="234" y="56"/>
                  </a:lnTo>
                  <a:cubicBezTo>
                    <a:pt x="242" y="50"/>
                    <a:pt x="251" y="47"/>
                    <a:pt x="260" y="47"/>
                  </a:cubicBezTo>
                  <a:cubicBezTo>
                    <a:pt x="272" y="47"/>
                    <a:pt x="282" y="51"/>
                    <a:pt x="290" y="60"/>
                  </a:cubicBezTo>
                  <a:cubicBezTo>
                    <a:pt x="298" y="68"/>
                    <a:pt x="302" y="79"/>
                    <a:pt x="302" y="92"/>
                  </a:cubicBezTo>
                  <a:cubicBezTo>
                    <a:pt x="302" y="104"/>
                    <a:pt x="299" y="115"/>
                    <a:pt x="292" y="124"/>
                  </a:cubicBezTo>
                  <a:cubicBezTo>
                    <a:pt x="283" y="135"/>
                    <a:pt x="271" y="141"/>
                    <a:pt x="256"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5" name="Freeform 550"/>
            <p:cNvSpPr>
              <a:spLocks noEditPoints="1"/>
            </p:cNvSpPr>
            <p:nvPr/>
          </p:nvSpPr>
          <p:spPr bwMode="auto">
            <a:xfrm>
              <a:off x="5132705" y="833755"/>
              <a:ext cx="158750" cy="6350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6" name="Freeform 551"/>
            <p:cNvSpPr>
              <a:spLocks noEditPoints="1"/>
            </p:cNvSpPr>
            <p:nvPr/>
          </p:nvSpPr>
          <p:spPr bwMode="auto">
            <a:xfrm>
              <a:off x="1336040" y="977900"/>
              <a:ext cx="193040" cy="64135"/>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32 w 428"/>
                <a:gd name="T11" fmla="*/ 101 h 141"/>
                <a:gd name="T12" fmla="*/ 159 w 428"/>
                <a:gd name="T13" fmla="*/ 127 h 141"/>
                <a:gd name="T14" fmla="*/ 188 w 428"/>
                <a:gd name="T15" fmla="*/ 93 h 141"/>
                <a:gd name="T16" fmla="*/ 158 w 428"/>
                <a:gd name="T17" fmla="*/ 62 h 141"/>
                <a:gd name="T18" fmla="*/ 133 w 428"/>
                <a:gd name="T19" fmla="*/ 75 h 141"/>
                <a:gd name="T20" fmla="*/ 131 w 428"/>
                <a:gd name="T21" fmla="*/ 3 h 141"/>
                <a:gd name="T22" fmla="*/ 199 w 428"/>
                <a:gd name="T23" fmla="*/ 19 h 141"/>
                <a:gd name="T24" fmla="*/ 137 w 428"/>
                <a:gd name="T25" fmla="*/ 56 h 141"/>
                <a:gd name="T26" fmla="*/ 193 w 428"/>
                <a:gd name="T27" fmla="*/ 60 h 141"/>
                <a:gd name="T28" fmla="*/ 195 w 428"/>
                <a:gd name="T29" fmla="*/ 124 h 141"/>
                <a:gd name="T30" fmla="*/ 128 w 428"/>
                <a:gd name="T31" fmla="*/ 130 h 141"/>
                <a:gd name="T32" fmla="*/ 315 w 428"/>
                <a:gd name="T33" fmla="*/ 122 h 141"/>
                <a:gd name="T34" fmla="*/ 224 w 428"/>
                <a:gd name="T35" fmla="*/ 138 h 141"/>
                <a:gd name="T36" fmla="*/ 237 w 428"/>
                <a:gd name="T37" fmla="*/ 108 h 141"/>
                <a:gd name="T38" fmla="*/ 290 w 428"/>
                <a:gd name="T39" fmla="*/ 58 h 141"/>
                <a:gd name="T40" fmla="*/ 290 w 428"/>
                <a:gd name="T41" fmla="*/ 21 h 141"/>
                <a:gd name="T42" fmla="*/ 252 w 428"/>
                <a:gd name="T43" fmla="*/ 22 h 141"/>
                <a:gd name="T44" fmla="*/ 227 w 428"/>
                <a:gd name="T45" fmla="*/ 40 h 141"/>
                <a:gd name="T46" fmla="*/ 272 w 428"/>
                <a:gd name="T47" fmla="*/ 0 h 141"/>
                <a:gd name="T48" fmla="*/ 315 w 428"/>
                <a:gd name="T49" fmla="*/ 39 h 141"/>
                <a:gd name="T50" fmla="*/ 300 w 428"/>
                <a:gd name="T51" fmla="*/ 72 h 141"/>
                <a:gd name="T52" fmla="*/ 255 w 428"/>
                <a:gd name="T53" fmla="*/ 113 h 141"/>
                <a:gd name="T54" fmla="*/ 315 w 428"/>
                <a:gd name="T55" fmla="*/ 122 h 141"/>
                <a:gd name="T56" fmla="*/ 409 w 428"/>
                <a:gd name="T57" fmla="*/ 36 h 141"/>
                <a:gd name="T58" fmla="*/ 386 w 428"/>
                <a:gd name="T59" fmla="*/ 14 h 141"/>
                <a:gd name="T60" fmla="*/ 359 w 428"/>
                <a:gd name="T61" fmla="*/ 36 h 141"/>
                <a:gd name="T62" fmla="*/ 369 w 428"/>
                <a:gd name="T63" fmla="*/ 54 h 141"/>
                <a:gd name="T64" fmla="*/ 417 w 428"/>
                <a:gd name="T65" fmla="*/ 62 h 141"/>
                <a:gd name="T66" fmla="*/ 423 w 428"/>
                <a:gd name="T67" fmla="*/ 118 h 141"/>
                <a:gd name="T68" fmla="*/ 385 w 428"/>
                <a:gd name="T69" fmla="*/ 141 h 141"/>
                <a:gd name="T70" fmla="*/ 338 w 428"/>
                <a:gd name="T71" fmla="*/ 74 h 141"/>
                <a:gd name="T72" fmla="*/ 387 w 428"/>
                <a:gd name="T73" fmla="*/ 0 h 141"/>
                <a:gd name="T74" fmla="*/ 426 w 428"/>
                <a:gd name="T75" fmla="*/ 35 h 141"/>
                <a:gd name="T76" fmla="*/ 361 w 428"/>
                <a:gd name="T77" fmla="*/ 111 h 141"/>
                <a:gd name="T78" fmla="*/ 385 w 428"/>
                <a:gd name="T79" fmla="*/ 127 h 141"/>
                <a:gd name="T80" fmla="*/ 411 w 428"/>
                <a:gd name="T81" fmla="*/ 95 h 141"/>
                <a:gd name="T82" fmla="*/ 384 w 428"/>
                <a:gd name="T83" fmla="*/ 64 h 141"/>
                <a:gd name="T84" fmla="*/ 357 w 428"/>
                <a:gd name="T85"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2" y="101"/>
                  </a:lnTo>
                  <a:cubicBezTo>
                    <a:pt x="134" y="110"/>
                    <a:pt x="137" y="116"/>
                    <a:pt x="141" y="120"/>
                  </a:cubicBezTo>
                  <a:cubicBezTo>
                    <a:pt x="146" y="125"/>
                    <a:pt x="152" y="127"/>
                    <a:pt x="159" y="127"/>
                  </a:cubicBezTo>
                  <a:cubicBezTo>
                    <a:pt x="167" y="127"/>
                    <a:pt x="174" y="124"/>
                    <a:pt x="179" y="118"/>
                  </a:cubicBezTo>
                  <a:cubicBezTo>
                    <a:pt x="185" y="112"/>
                    <a:pt x="188" y="103"/>
                    <a:pt x="188" y="93"/>
                  </a:cubicBezTo>
                  <a:cubicBezTo>
                    <a:pt x="188" y="84"/>
                    <a:pt x="185" y="76"/>
                    <a:pt x="180" y="71"/>
                  </a:cubicBezTo>
                  <a:cubicBezTo>
                    <a:pt x="174" y="65"/>
                    <a:pt x="167" y="62"/>
                    <a:pt x="158" y="62"/>
                  </a:cubicBezTo>
                  <a:cubicBezTo>
                    <a:pt x="153" y="62"/>
                    <a:pt x="148" y="63"/>
                    <a:pt x="144" y="66"/>
                  </a:cubicBezTo>
                  <a:cubicBezTo>
                    <a:pt x="139" y="68"/>
                    <a:pt x="136" y="72"/>
                    <a:pt x="133" y="75"/>
                  </a:cubicBezTo>
                  <a:lnTo>
                    <a:pt x="117" y="73"/>
                  </a:lnTo>
                  <a:lnTo>
                    <a:pt x="131" y="3"/>
                  </a:lnTo>
                  <a:lnTo>
                    <a:pt x="199" y="3"/>
                  </a:lnTo>
                  <a:lnTo>
                    <a:pt x="199" y="19"/>
                  </a:lnTo>
                  <a:lnTo>
                    <a:pt x="144" y="19"/>
                  </a:lnTo>
                  <a:lnTo>
                    <a:pt x="137" y="56"/>
                  </a:lnTo>
                  <a:cubicBezTo>
                    <a:pt x="145" y="50"/>
                    <a:pt x="154" y="47"/>
                    <a:pt x="163" y="47"/>
                  </a:cubicBezTo>
                  <a:cubicBezTo>
                    <a:pt x="175" y="47"/>
                    <a:pt x="185" y="51"/>
                    <a:pt x="193" y="60"/>
                  </a:cubicBezTo>
                  <a:cubicBezTo>
                    <a:pt x="201" y="68"/>
                    <a:pt x="205" y="79"/>
                    <a:pt x="205" y="92"/>
                  </a:cubicBezTo>
                  <a:cubicBezTo>
                    <a:pt x="205" y="104"/>
                    <a:pt x="202" y="115"/>
                    <a:pt x="195" y="124"/>
                  </a:cubicBezTo>
                  <a:cubicBezTo>
                    <a:pt x="186" y="135"/>
                    <a:pt x="174" y="141"/>
                    <a:pt x="159" y="141"/>
                  </a:cubicBezTo>
                  <a:cubicBezTo>
                    <a:pt x="146" y="141"/>
                    <a:pt x="136" y="137"/>
                    <a:pt x="128" y="130"/>
                  </a:cubicBezTo>
                  <a:cubicBezTo>
                    <a:pt x="120" y="123"/>
                    <a:pt x="116" y="114"/>
                    <a:pt x="114" y="102"/>
                  </a:cubicBezTo>
                  <a:close/>
                  <a:moveTo>
                    <a:pt x="315" y="122"/>
                  </a:moveTo>
                  <a:lnTo>
                    <a:pt x="315" y="138"/>
                  </a:lnTo>
                  <a:lnTo>
                    <a:pt x="224" y="138"/>
                  </a:lnTo>
                  <a:cubicBezTo>
                    <a:pt x="224" y="134"/>
                    <a:pt x="225" y="131"/>
                    <a:pt x="226" y="127"/>
                  </a:cubicBezTo>
                  <a:cubicBezTo>
                    <a:pt x="229" y="121"/>
                    <a:pt x="232" y="114"/>
                    <a:pt x="237" y="108"/>
                  </a:cubicBezTo>
                  <a:cubicBezTo>
                    <a:pt x="242" y="102"/>
                    <a:pt x="250" y="96"/>
                    <a:pt x="259" y="88"/>
                  </a:cubicBezTo>
                  <a:cubicBezTo>
                    <a:pt x="274" y="75"/>
                    <a:pt x="285" y="66"/>
                    <a:pt x="290" y="58"/>
                  </a:cubicBezTo>
                  <a:cubicBezTo>
                    <a:pt x="295" y="51"/>
                    <a:pt x="298" y="45"/>
                    <a:pt x="298" y="38"/>
                  </a:cubicBezTo>
                  <a:cubicBezTo>
                    <a:pt x="298" y="32"/>
                    <a:pt x="295" y="26"/>
                    <a:pt x="290" y="21"/>
                  </a:cubicBezTo>
                  <a:cubicBezTo>
                    <a:pt x="286" y="17"/>
                    <a:pt x="279" y="14"/>
                    <a:pt x="272" y="14"/>
                  </a:cubicBezTo>
                  <a:cubicBezTo>
                    <a:pt x="264" y="14"/>
                    <a:pt x="257" y="17"/>
                    <a:pt x="252" y="22"/>
                  </a:cubicBezTo>
                  <a:cubicBezTo>
                    <a:pt x="247" y="27"/>
                    <a:pt x="245" y="33"/>
                    <a:pt x="245" y="42"/>
                  </a:cubicBezTo>
                  <a:lnTo>
                    <a:pt x="227" y="40"/>
                  </a:lnTo>
                  <a:cubicBezTo>
                    <a:pt x="229" y="27"/>
                    <a:pt x="233" y="17"/>
                    <a:pt x="241" y="11"/>
                  </a:cubicBezTo>
                  <a:cubicBezTo>
                    <a:pt x="249" y="4"/>
                    <a:pt x="259" y="0"/>
                    <a:pt x="272" y="0"/>
                  </a:cubicBezTo>
                  <a:cubicBezTo>
                    <a:pt x="285" y="0"/>
                    <a:pt x="296" y="4"/>
                    <a:pt x="303" y="11"/>
                  </a:cubicBezTo>
                  <a:cubicBezTo>
                    <a:pt x="311" y="19"/>
                    <a:pt x="315" y="28"/>
                    <a:pt x="315" y="39"/>
                  </a:cubicBezTo>
                  <a:cubicBezTo>
                    <a:pt x="315" y="44"/>
                    <a:pt x="314" y="50"/>
                    <a:pt x="312" y="55"/>
                  </a:cubicBezTo>
                  <a:cubicBezTo>
                    <a:pt x="309" y="60"/>
                    <a:pt x="306" y="66"/>
                    <a:pt x="300" y="72"/>
                  </a:cubicBezTo>
                  <a:cubicBezTo>
                    <a:pt x="295" y="78"/>
                    <a:pt x="286" y="86"/>
                    <a:pt x="274" y="96"/>
                  </a:cubicBezTo>
                  <a:cubicBezTo>
                    <a:pt x="264" y="104"/>
                    <a:pt x="258" y="110"/>
                    <a:pt x="255" y="113"/>
                  </a:cubicBezTo>
                  <a:cubicBezTo>
                    <a:pt x="252" y="116"/>
                    <a:pt x="250" y="119"/>
                    <a:pt x="248" y="122"/>
                  </a:cubicBezTo>
                  <a:lnTo>
                    <a:pt x="315" y="122"/>
                  </a:lnTo>
                  <a:close/>
                  <a:moveTo>
                    <a:pt x="426" y="35"/>
                  </a:moveTo>
                  <a:lnTo>
                    <a:pt x="409" y="36"/>
                  </a:lnTo>
                  <a:cubicBezTo>
                    <a:pt x="408" y="29"/>
                    <a:pt x="406" y="24"/>
                    <a:pt x="403" y="21"/>
                  </a:cubicBezTo>
                  <a:cubicBezTo>
                    <a:pt x="398" y="17"/>
                    <a:pt x="393" y="14"/>
                    <a:pt x="386" y="14"/>
                  </a:cubicBezTo>
                  <a:cubicBezTo>
                    <a:pt x="381" y="14"/>
                    <a:pt x="376" y="16"/>
                    <a:pt x="372" y="19"/>
                  </a:cubicBezTo>
                  <a:cubicBezTo>
                    <a:pt x="367" y="23"/>
                    <a:pt x="362" y="28"/>
                    <a:pt x="359" y="36"/>
                  </a:cubicBezTo>
                  <a:cubicBezTo>
                    <a:pt x="356" y="43"/>
                    <a:pt x="355" y="54"/>
                    <a:pt x="354" y="67"/>
                  </a:cubicBezTo>
                  <a:cubicBezTo>
                    <a:pt x="358" y="61"/>
                    <a:pt x="363" y="57"/>
                    <a:pt x="369" y="54"/>
                  </a:cubicBezTo>
                  <a:cubicBezTo>
                    <a:pt x="375" y="51"/>
                    <a:pt x="381" y="49"/>
                    <a:pt x="388" y="49"/>
                  </a:cubicBezTo>
                  <a:cubicBezTo>
                    <a:pt x="399" y="49"/>
                    <a:pt x="409" y="53"/>
                    <a:pt x="417" y="62"/>
                  </a:cubicBezTo>
                  <a:cubicBezTo>
                    <a:pt x="425" y="70"/>
                    <a:pt x="428" y="81"/>
                    <a:pt x="428" y="94"/>
                  </a:cubicBezTo>
                  <a:cubicBezTo>
                    <a:pt x="428" y="102"/>
                    <a:pt x="427" y="110"/>
                    <a:pt x="423" y="118"/>
                  </a:cubicBezTo>
                  <a:cubicBezTo>
                    <a:pt x="419" y="125"/>
                    <a:pt x="414" y="131"/>
                    <a:pt x="407" y="135"/>
                  </a:cubicBezTo>
                  <a:cubicBezTo>
                    <a:pt x="401" y="139"/>
                    <a:pt x="394" y="141"/>
                    <a:pt x="385" y="141"/>
                  </a:cubicBezTo>
                  <a:cubicBezTo>
                    <a:pt x="371" y="141"/>
                    <a:pt x="360" y="136"/>
                    <a:pt x="351" y="125"/>
                  </a:cubicBezTo>
                  <a:cubicBezTo>
                    <a:pt x="342" y="115"/>
                    <a:pt x="338" y="98"/>
                    <a:pt x="338" y="74"/>
                  </a:cubicBezTo>
                  <a:cubicBezTo>
                    <a:pt x="338" y="48"/>
                    <a:pt x="343" y="28"/>
                    <a:pt x="352" y="16"/>
                  </a:cubicBezTo>
                  <a:cubicBezTo>
                    <a:pt x="361" y="6"/>
                    <a:pt x="372" y="0"/>
                    <a:pt x="387" y="0"/>
                  </a:cubicBezTo>
                  <a:cubicBezTo>
                    <a:pt x="398" y="0"/>
                    <a:pt x="407" y="4"/>
                    <a:pt x="414" y="10"/>
                  </a:cubicBezTo>
                  <a:cubicBezTo>
                    <a:pt x="421" y="16"/>
                    <a:pt x="425" y="24"/>
                    <a:pt x="426" y="35"/>
                  </a:cubicBezTo>
                  <a:close/>
                  <a:moveTo>
                    <a:pt x="357" y="94"/>
                  </a:moveTo>
                  <a:cubicBezTo>
                    <a:pt x="357" y="100"/>
                    <a:pt x="358" y="105"/>
                    <a:pt x="361" y="111"/>
                  </a:cubicBezTo>
                  <a:cubicBezTo>
                    <a:pt x="363" y="116"/>
                    <a:pt x="367" y="120"/>
                    <a:pt x="371" y="123"/>
                  </a:cubicBezTo>
                  <a:cubicBezTo>
                    <a:pt x="376" y="126"/>
                    <a:pt x="380" y="127"/>
                    <a:pt x="385" y="127"/>
                  </a:cubicBezTo>
                  <a:cubicBezTo>
                    <a:pt x="392" y="127"/>
                    <a:pt x="398" y="124"/>
                    <a:pt x="403" y="118"/>
                  </a:cubicBezTo>
                  <a:cubicBezTo>
                    <a:pt x="409" y="113"/>
                    <a:pt x="411" y="105"/>
                    <a:pt x="411" y="95"/>
                  </a:cubicBezTo>
                  <a:cubicBezTo>
                    <a:pt x="411" y="85"/>
                    <a:pt x="409" y="78"/>
                    <a:pt x="404" y="72"/>
                  </a:cubicBezTo>
                  <a:cubicBezTo>
                    <a:pt x="399" y="67"/>
                    <a:pt x="392" y="64"/>
                    <a:pt x="384" y="64"/>
                  </a:cubicBezTo>
                  <a:cubicBezTo>
                    <a:pt x="377" y="64"/>
                    <a:pt x="370" y="67"/>
                    <a:pt x="365" y="72"/>
                  </a:cubicBezTo>
                  <a:cubicBezTo>
                    <a:pt x="360" y="78"/>
                    <a:pt x="357" y="85"/>
                    <a:pt x="357"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7" name="Freeform 552"/>
            <p:cNvSpPr>
              <a:spLocks noEditPoints="1"/>
            </p:cNvSpPr>
            <p:nvPr/>
          </p:nvSpPr>
          <p:spPr bwMode="auto">
            <a:xfrm>
              <a:off x="1845945" y="977900"/>
              <a:ext cx="147320" cy="64135"/>
            </a:xfrm>
            <a:custGeom>
              <a:avLst/>
              <a:gdLst>
                <a:gd name="T0" fmla="*/ 0 w 326"/>
                <a:gd name="T1" fmla="*/ 119 h 141"/>
                <a:gd name="T2" fmla="*/ 19 w 326"/>
                <a:gd name="T3" fmla="*/ 138 h 141"/>
                <a:gd name="T4" fmla="*/ 41 w 326"/>
                <a:gd name="T5" fmla="*/ 107 h 141"/>
                <a:gd name="T6" fmla="*/ 65 w 326"/>
                <a:gd name="T7" fmla="*/ 122 h 141"/>
                <a:gd name="T8" fmla="*/ 94 w 326"/>
                <a:gd name="T9" fmla="*/ 123 h 141"/>
                <a:gd name="T10" fmla="*/ 109 w 326"/>
                <a:gd name="T11" fmla="*/ 98 h 141"/>
                <a:gd name="T12" fmla="*/ 112 w 326"/>
                <a:gd name="T13" fmla="*/ 74 h 141"/>
                <a:gd name="T14" fmla="*/ 79 w 326"/>
                <a:gd name="T15" fmla="*/ 92 h 141"/>
                <a:gd name="T16" fmla="*/ 38 w 326"/>
                <a:gd name="T17" fmla="*/ 47 h 141"/>
                <a:gd name="T18" fmla="*/ 82 w 326"/>
                <a:gd name="T19" fmla="*/ 0 h 141"/>
                <a:gd name="T20" fmla="*/ 123 w 326"/>
                <a:gd name="T21" fmla="*/ 28 h 141"/>
                <a:gd name="T22" fmla="*/ 123 w 326"/>
                <a:gd name="T23" fmla="*/ 109 h 141"/>
                <a:gd name="T24" fmla="*/ 80 w 326"/>
                <a:gd name="T25" fmla="*/ 141 h 141"/>
                <a:gd name="T26" fmla="*/ 41 w 326"/>
                <a:gd name="T27" fmla="*/ 107 h 141"/>
                <a:gd name="T28" fmla="*/ 102 w 326"/>
                <a:gd name="T29" fmla="*/ 23 h 141"/>
                <a:gd name="T30" fmla="*/ 64 w 326"/>
                <a:gd name="T31" fmla="*/ 24 h 141"/>
                <a:gd name="T32" fmla="*/ 64 w 326"/>
                <a:gd name="T33" fmla="*/ 69 h 141"/>
                <a:gd name="T34" fmla="*/ 102 w 326"/>
                <a:gd name="T35" fmla="*/ 69 h 141"/>
                <a:gd name="T36" fmla="*/ 153 w 326"/>
                <a:gd name="T37" fmla="*/ 107 h 141"/>
                <a:gd name="T38" fmla="*/ 177 w 326"/>
                <a:gd name="T39" fmla="*/ 122 h 141"/>
                <a:gd name="T40" fmla="*/ 206 w 326"/>
                <a:gd name="T41" fmla="*/ 123 h 141"/>
                <a:gd name="T42" fmla="*/ 221 w 326"/>
                <a:gd name="T43" fmla="*/ 98 h 141"/>
                <a:gd name="T44" fmla="*/ 224 w 326"/>
                <a:gd name="T45" fmla="*/ 74 h 141"/>
                <a:gd name="T46" fmla="*/ 191 w 326"/>
                <a:gd name="T47" fmla="*/ 92 h 141"/>
                <a:gd name="T48" fmla="*/ 150 w 326"/>
                <a:gd name="T49" fmla="*/ 47 h 141"/>
                <a:gd name="T50" fmla="*/ 194 w 326"/>
                <a:gd name="T51" fmla="*/ 0 h 141"/>
                <a:gd name="T52" fmla="*/ 235 w 326"/>
                <a:gd name="T53" fmla="*/ 28 h 141"/>
                <a:gd name="T54" fmla="*/ 235 w 326"/>
                <a:gd name="T55" fmla="*/ 109 h 141"/>
                <a:gd name="T56" fmla="*/ 192 w 326"/>
                <a:gd name="T57" fmla="*/ 141 h 141"/>
                <a:gd name="T58" fmla="*/ 153 w 326"/>
                <a:gd name="T59" fmla="*/ 107 h 141"/>
                <a:gd name="T60" fmla="*/ 214 w 326"/>
                <a:gd name="T61" fmla="*/ 23 h 141"/>
                <a:gd name="T62" fmla="*/ 176 w 326"/>
                <a:gd name="T63" fmla="*/ 24 h 141"/>
                <a:gd name="T64" fmla="*/ 176 w 326"/>
                <a:gd name="T65" fmla="*/ 69 h 141"/>
                <a:gd name="T66" fmla="*/ 214 w 326"/>
                <a:gd name="T67" fmla="*/ 69 h 141"/>
                <a:gd name="T68" fmla="*/ 326 w 326"/>
                <a:gd name="T69" fmla="*/ 138 h 141"/>
                <a:gd name="T70" fmla="*/ 309 w 326"/>
                <a:gd name="T71" fmla="*/ 31 h 141"/>
                <a:gd name="T72" fmla="*/ 275 w 326"/>
                <a:gd name="T73" fmla="*/ 51 h 141"/>
                <a:gd name="T74" fmla="*/ 300 w 326"/>
                <a:gd name="T75" fmla="*/ 19 h 141"/>
                <a:gd name="T76" fmla="*/ 326 w 326"/>
                <a:gd name="T7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6" h="141">
                  <a:moveTo>
                    <a:pt x="0" y="138"/>
                  </a:moveTo>
                  <a:lnTo>
                    <a:pt x="0" y="119"/>
                  </a:lnTo>
                  <a:lnTo>
                    <a:pt x="19" y="119"/>
                  </a:lnTo>
                  <a:lnTo>
                    <a:pt x="19" y="138"/>
                  </a:lnTo>
                  <a:lnTo>
                    <a:pt x="0" y="138"/>
                  </a:lnTo>
                  <a:close/>
                  <a:moveTo>
                    <a:pt x="41" y="107"/>
                  </a:moveTo>
                  <a:lnTo>
                    <a:pt x="57" y="105"/>
                  </a:lnTo>
                  <a:cubicBezTo>
                    <a:pt x="59" y="113"/>
                    <a:pt x="61" y="118"/>
                    <a:pt x="65" y="122"/>
                  </a:cubicBezTo>
                  <a:cubicBezTo>
                    <a:pt x="69" y="125"/>
                    <a:pt x="74" y="127"/>
                    <a:pt x="80" y="127"/>
                  </a:cubicBezTo>
                  <a:cubicBezTo>
                    <a:pt x="85" y="127"/>
                    <a:pt x="90" y="126"/>
                    <a:pt x="94" y="123"/>
                  </a:cubicBezTo>
                  <a:cubicBezTo>
                    <a:pt x="98" y="121"/>
                    <a:pt x="101" y="118"/>
                    <a:pt x="103" y="114"/>
                  </a:cubicBezTo>
                  <a:cubicBezTo>
                    <a:pt x="106" y="110"/>
                    <a:pt x="108" y="105"/>
                    <a:pt x="109" y="98"/>
                  </a:cubicBezTo>
                  <a:cubicBezTo>
                    <a:pt x="111" y="91"/>
                    <a:pt x="112" y="84"/>
                    <a:pt x="112" y="77"/>
                  </a:cubicBezTo>
                  <a:cubicBezTo>
                    <a:pt x="112" y="76"/>
                    <a:pt x="112" y="75"/>
                    <a:pt x="112" y="74"/>
                  </a:cubicBezTo>
                  <a:cubicBezTo>
                    <a:pt x="109" y="79"/>
                    <a:pt x="104" y="83"/>
                    <a:pt x="98" y="87"/>
                  </a:cubicBezTo>
                  <a:cubicBezTo>
                    <a:pt x="92" y="90"/>
                    <a:pt x="86" y="92"/>
                    <a:pt x="79" y="92"/>
                  </a:cubicBezTo>
                  <a:cubicBezTo>
                    <a:pt x="68" y="92"/>
                    <a:pt x="58" y="88"/>
                    <a:pt x="50" y="80"/>
                  </a:cubicBezTo>
                  <a:cubicBezTo>
                    <a:pt x="42" y="71"/>
                    <a:pt x="38" y="60"/>
                    <a:pt x="38" y="47"/>
                  </a:cubicBezTo>
                  <a:cubicBezTo>
                    <a:pt x="38" y="33"/>
                    <a:pt x="43" y="22"/>
                    <a:pt x="51" y="13"/>
                  </a:cubicBezTo>
                  <a:cubicBezTo>
                    <a:pt x="59" y="5"/>
                    <a:pt x="69" y="0"/>
                    <a:pt x="82" y="0"/>
                  </a:cubicBezTo>
                  <a:cubicBezTo>
                    <a:pt x="91" y="0"/>
                    <a:pt x="99" y="3"/>
                    <a:pt x="106" y="8"/>
                  </a:cubicBezTo>
                  <a:cubicBezTo>
                    <a:pt x="114" y="13"/>
                    <a:pt x="119" y="19"/>
                    <a:pt x="123" y="28"/>
                  </a:cubicBezTo>
                  <a:cubicBezTo>
                    <a:pt x="127" y="37"/>
                    <a:pt x="129" y="50"/>
                    <a:pt x="129" y="67"/>
                  </a:cubicBezTo>
                  <a:cubicBezTo>
                    <a:pt x="129" y="84"/>
                    <a:pt x="127" y="98"/>
                    <a:pt x="123" y="109"/>
                  </a:cubicBezTo>
                  <a:cubicBezTo>
                    <a:pt x="119" y="119"/>
                    <a:pt x="114" y="127"/>
                    <a:pt x="106" y="133"/>
                  </a:cubicBezTo>
                  <a:cubicBezTo>
                    <a:pt x="99" y="138"/>
                    <a:pt x="90" y="141"/>
                    <a:pt x="80" y="141"/>
                  </a:cubicBezTo>
                  <a:cubicBezTo>
                    <a:pt x="69" y="141"/>
                    <a:pt x="60" y="138"/>
                    <a:pt x="53" y="132"/>
                  </a:cubicBezTo>
                  <a:cubicBezTo>
                    <a:pt x="46" y="126"/>
                    <a:pt x="42" y="118"/>
                    <a:pt x="41" y="107"/>
                  </a:cubicBezTo>
                  <a:close/>
                  <a:moveTo>
                    <a:pt x="110" y="46"/>
                  </a:moveTo>
                  <a:cubicBezTo>
                    <a:pt x="110" y="36"/>
                    <a:pt x="107" y="29"/>
                    <a:pt x="102" y="23"/>
                  </a:cubicBezTo>
                  <a:cubicBezTo>
                    <a:pt x="97" y="17"/>
                    <a:pt x="91" y="14"/>
                    <a:pt x="84" y="14"/>
                  </a:cubicBezTo>
                  <a:cubicBezTo>
                    <a:pt x="76" y="14"/>
                    <a:pt x="70" y="18"/>
                    <a:pt x="64" y="24"/>
                  </a:cubicBezTo>
                  <a:cubicBezTo>
                    <a:pt x="59" y="30"/>
                    <a:pt x="56" y="38"/>
                    <a:pt x="56" y="47"/>
                  </a:cubicBezTo>
                  <a:cubicBezTo>
                    <a:pt x="56" y="56"/>
                    <a:pt x="58" y="63"/>
                    <a:pt x="64" y="69"/>
                  </a:cubicBezTo>
                  <a:cubicBezTo>
                    <a:pt x="69" y="74"/>
                    <a:pt x="76" y="77"/>
                    <a:pt x="83" y="77"/>
                  </a:cubicBezTo>
                  <a:cubicBezTo>
                    <a:pt x="91" y="77"/>
                    <a:pt x="97" y="74"/>
                    <a:pt x="102" y="69"/>
                  </a:cubicBezTo>
                  <a:cubicBezTo>
                    <a:pt x="107" y="63"/>
                    <a:pt x="110" y="56"/>
                    <a:pt x="110" y="46"/>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8" name="Freeform 553"/>
            <p:cNvSpPr>
              <a:spLocks noEditPoints="1"/>
            </p:cNvSpPr>
            <p:nvPr/>
          </p:nvSpPr>
          <p:spPr bwMode="auto">
            <a:xfrm>
              <a:off x="2538095" y="977900"/>
              <a:ext cx="158115" cy="64135"/>
            </a:xfrm>
            <a:custGeom>
              <a:avLst/>
              <a:gdLst>
                <a:gd name="T0" fmla="*/ 0 w 351"/>
                <a:gd name="T1" fmla="*/ 119 h 141"/>
                <a:gd name="T2" fmla="*/ 19 w 351"/>
                <a:gd name="T3" fmla="*/ 138 h 141"/>
                <a:gd name="T4" fmla="*/ 38 w 351"/>
                <a:gd name="T5" fmla="*/ 71 h 141"/>
                <a:gd name="T6" fmla="*/ 58 w 351"/>
                <a:gd name="T7" fmla="*/ 8 h 141"/>
                <a:gd name="T8" fmla="*/ 103 w 351"/>
                <a:gd name="T9" fmla="*/ 5 h 141"/>
                <a:gd name="T10" fmla="*/ 125 w 351"/>
                <a:gd name="T11" fmla="*/ 38 h 141"/>
                <a:gd name="T12" fmla="*/ 123 w 351"/>
                <a:gd name="T13" fmla="*/ 110 h 141"/>
                <a:gd name="T14" fmla="*/ 83 w 351"/>
                <a:gd name="T15" fmla="*/ 141 h 141"/>
                <a:gd name="T16" fmla="*/ 38 w 351"/>
                <a:gd name="T17" fmla="*/ 71 h 141"/>
                <a:gd name="T18" fmla="*/ 64 w 351"/>
                <a:gd name="T19" fmla="*/ 116 h 141"/>
                <a:gd name="T20" fmla="*/ 103 w 351"/>
                <a:gd name="T21" fmla="*/ 116 h 141"/>
                <a:gd name="T22" fmla="*/ 103 w 351"/>
                <a:gd name="T23" fmla="*/ 26 h 141"/>
                <a:gd name="T24" fmla="*/ 64 w 351"/>
                <a:gd name="T25" fmla="*/ 24 h 141"/>
                <a:gd name="T26" fmla="*/ 153 w 351"/>
                <a:gd name="T27" fmla="*/ 107 h 141"/>
                <a:gd name="T28" fmla="*/ 177 w 351"/>
                <a:gd name="T29" fmla="*/ 122 h 141"/>
                <a:gd name="T30" fmla="*/ 206 w 351"/>
                <a:gd name="T31" fmla="*/ 123 h 141"/>
                <a:gd name="T32" fmla="*/ 221 w 351"/>
                <a:gd name="T33" fmla="*/ 98 h 141"/>
                <a:gd name="T34" fmla="*/ 224 w 351"/>
                <a:gd name="T35" fmla="*/ 74 h 141"/>
                <a:gd name="T36" fmla="*/ 191 w 351"/>
                <a:gd name="T37" fmla="*/ 92 h 141"/>
                <a:gd name="T38" fmla="*/ 150 w 351"/>
                <a:gd name="T39" fmla="*/ 47 h 141"/>
                <a:gd name="T40" fmla="*/ 194 w 351"/>
                <a:gd name="T41" fmla="*/ 0 h 141"/>
                <a:gd name="T42" fmla="*/ 235 w 351"/>
                <a:gd name="T43" fmla="*/ 28 h 141"/>
                <a:gd name="T44" fmla="*/ 235 w 351"/>
                <a:gd name="T45" fmla="*/ 109 h 141"/>
                <a:gd name="T46" fmla="*/ 192 w 351"/>
                <a:gd name="T47" fmla="*/ 141 h 141"/>
                <a:gd name="T48" fmla="*/ 153 w 351"/>
                <a:gd name="T49" fmla="*/ 107 h 141"/>
                <a:gd name="T50" fmla="*/ 214 w 351"/>
                <a:gd name="T51" fmla="*/ 23 h 141"/>
                <a:gd name="T52" fmla="*/ 176 w 351"/>
                <a:gd name="T53" fmla="*/ 24 h 141"/>
                <a:gd name="T54" fmla="*/ 176 w 351"/>
                <a:gd name="T55" fmla="*/ 69 h 141"/>
                <a:gd name="T56" fmla="*/ 214 w 351"/>
                <a:gd name="T57" fmla="*/ 69 h 141"/>
                <a:gd name="T58" fmla="*/ 351 w 351"/>
                <a:gd name="T59" fmla="*/ 122 h 141"/>
                <a:gd name="T60" fmla="*/ 260 w 351"/>
                <a:gd name="T61" fmla="*/ 138 h 141"/>
                <a:gd name="T62" fmla="*/ 273 w 351"/>
                <a:gd name="T63" fmla="*/ 108 h 141"/>
                <a:gd name="T64" fmla="*/ 326 w 351"/>
                <a:gd name="T65" fmla="*/ 58 h 141"/>
                <a:gd name="T66" fmla="*/ 326 w 351"/>
                <a:gd name="T67" fmla="*/ 21 h 141"/>
                <a:gd name="T68" fmla="*/ 288 w 351"/>
                <a:gd name="T69" fmla="*/ 22 h 141"/>
                <a:gd name="T70" fmla="*/ 263 w 351"/>
                <a:gd name="T71" fmla="*/ 40 h 141"/>
                <a:gd name="T72" fmla="*/ 308 w 351"/>
                <a:gd name="T73" fmla="*/ 0 h 141"/>
                <a:gd name="T74" fmla="*/ 351 w 351"/>
                <a:gd name="T75" fmla="*/ 39 h 141"/>
                <a:gd name="T76" fmla="*/ 336 w 351"/>
                <a:gd name="T77" fmla="*/ 72 h 141"/>
                <a:gd name="T78" fmla="*/ 291 w 351"/>
                <a:gd name="T79" fmla="*/ 113 h 141"/>
                <a:gd name="T80" fmla="*/ 351 w 351"/>
                <a:gd name="T81"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79" name="Freeform 554"/>
            <p:cNvSpPr>
              <a:spLocks noEditPoints="1"/>
            </p:cNvSpPr>
            <p:nvPr/>
          </p:nvSpPr>
          <p:spPr bwMode="auto">
            <a:xfrm>
              <a:off x="2979420" y="977900"/>
              <a:ext cx="193675" cy="64135"/>
            </a:xfrm>
            <a:custGeom>
              <a:avLst/>
              <a:gdLst>
                <a:gd name="T0" fmla="*/ 0 w 429"/>
                <a:gd name="T1" fmla="*/ 80 h 141"/>
                <a:gd name="T2" fmla="*/ 52 w 429"/>
                <a:gd name="T3" fmla="*/ 97 h 141"/>
                <a:gd name="T4" fmla="*/ 76 w 429"/>
                <a:gd name="T5" fmla="*/ 138 h 141"/>
                <a:gd name="T6" fmla="*/ 95 w 429"/>
                <a:gd name="T7" fmla="*/ 119 h 141"/>
                <a:gd name="T8" fmla="*/ 76 w 429"/>
                <a:gd name="T9" fmla="*/ 138 h 141"/>
                <a:gd name="T10" fmla="*/ 115 w 429"/>
                <a:gd name="T11" fmla="*/ 3 h 141"/>
                <a:gd name="T12" fmla="*/ 204 w 429"/>
                <a:gd name="T13" fmla="*/ 16 h 141"/>
                <a:gd name="T14" fmla="*/ 159 w 429"/>
                <a:gd name="T15" fmla="*/ 101 h 141"/>
                <a:gd name="T16" fmla="*/ 135 w 429"/>
                <a:gd name="T17" fmla="*/ 138 h 141"/>
                <a:gd name="T18" fmla="*/ 159 w 429"/>
                <a:gd name="T19" fmla="*/ 55 h 141"/>
                <a:gd name="T20" fmla="*/ 115 w 429"/>
                <a:gd name="T21" fmla="*/ 19 h 141"/>
                <a:gd name="T22" fmla="*/ 231 w 429"/>
                <a:gd name="T23" fmla="*/ 31 h 141"/>
                <a:gd name="T24" fmla="*/ 271 w 429"/>
                <a:gd name="T25" fmla="*/ 0 h 141"/>
                <a:gd name="T26" fmla="*/ 304 w 429"/>
                <a:gd name="T27" fmla="*/ 18 h 141"/>
                <a:gd name="T28" fmla="*/ 316 w 429"/>
                <a:gd name="T29" fmla="*/ 71 h 141"/>
                <a:gd name="T30" fmla="*/ 296 w 429"/>
                <a:gd name="T31" fmla="*/ 133 h 141"/>
                <a:gd name="T32" fmla="*/ 240 w 429"/>
                <a:gd name="T33" fmla="*/ 126 h 141"/>
                <a:gd name="T34" fmla="*/ 244 w 429"/>
                <a:gd name="T35" fmla="*/ 71 h 141"/>
                <a:gd name="T36" fmla="*/ 271 w 429"/>
                <a:gd name="T37" fmla="*/ 127 h 141"/>
                <a:gd name="T38" fmla="*/ 299 w 429"/>
                <a:gd name="T39" fmla="*/ 71 h 141"/>
                <a:gd name="T40" fmla="*/ 271 w 429"/>
                <a:gd name="T41" fmla="*/ 14 h 141"/>
                <a:gd name="T42" fmla="*/ 244 w 429"/>
                <a:gd name="T43" fmla="*/ 71 h 141"/>
                <a:gd name="T44" fmla="*/ 349 w 429"/>
                <a:gd name="T45" fmla="*/ 53 h 141"/>
                <a:gd name="T46" fmla="*/ 355 w 429"/>
                <a:gd name="T47" fmla="*/ 11 h 141"/>
                <a:gd name="T48" fmla="*/ 412 w 429"/>
                <a:gd name="T49" fmla="*/ 11 h 141"/>
                <a:gd name="T50" fmla="*/ 418 w 429"/>
                <a:gd name="T51" fmla="*/ 53 h 141"/>
                <a:gd name="T52" fmla="*/ 422 w 429"/>
                <a:gd name="T53" fmla="*/ 77 h 141"/>
                <a:gd name="T54" fmla="*/ 416 w 429"/>
                <a:gd name="T55" fmla="*/ 129 h 141"/>
                <a:gd name="T56" fmla="*/ 351 w 429"/>
                <a:gd name="T57" fmla="*/ 129 h 141"/>
                <a:gd name="T58" fmla="*/ 345 w 429"/>
                <a:gd name="T59" fmla="*/ 76 h 141"/>
                <a:gd name="T60" fmla="*/ 361 w 429"/>
                <a:gd name="T61" fmla="*/ 35 h 141"/>
                <a:gd name="T62" fmla="*/ 384 w 429"/>
                <a:gd name="T63" fmla="*/ 57 h 141"/>
                <a:gd name="T64" fmla="*/ 406 w 429"/>
                <a:gd name="T65" fmla="*/ 36 h 141"/>
                <a:gd name="T66" fmla="*/ 383 w 429"/>
                <a:gd name="T67" fmla="*/ 14 h 141"/>
                <a:gd name="T68" fmla="*/ 361 w 429"/>
                <a:gd name="T69" fmla="*/ 35 h 141"/>
                <a:gd name="T70" fmla="*/ 359 w 429"/>
                <a:gd name="T71" fmla="*/ 113 h 141"/>
                <a:gd name="T72" fmla="*/ 384 w 429"/>
                <a:gd name="T73" fmla="*/ 127 h 141"/>
                <a:gd name="T74" fmla="*/ 411 w 429"/>
                <a:gd name="T75" fmla="*/ 99 h 141"/>
                <a:gd name="T76" fmla="*/ 383 w 429"/>
                <a:gd name="T77" fmla="*/ 71 h 141"/>
                <a:gd name="T78" fmla="*/ 356 w 429"/>
                <a:gd name="T79"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5" y="19"/>
                  </a:moveTo>
                  <a:lnTo>
                    <a:pt x="115" y="3"/>
                  </a:lnTo>
                  <a:lnTo>
                    <a:pt x="204" y="3"/>
                  </a:lnTo>
                  <a:lnTo>
                    <a:pt x="204" y="16"/>
                  </a:lnTo>
                  <a:cubicBezTo>
                    <a:pt x="196" y="25"/>
                    <a:pt x="187" y="38"/>
                    <a:pt x="179" y="53"/>
                  </a:cubicBezTo>
                  <a:cubicBezTo>
                    <a:pt x="170" y="69"/>
                    <a:pt x="163" y="84"/>
                    <a:pt x="159" y="101"/>
                  </a:cubicBezTo>
                  <a:cubicBezTo>
                    <a:pt x="155" y="112"/>
                    <a:pt x="153" y="125"/>
                    <a:pt x="152" y="138"/>
                  </a:cubicBezTo>
                  <a:lnTo>
                    <a:pt x="135" y="138"/>
                  </a:lnTo>
                  <a:cubicBezTo>
                    <a:pt x="135" y="128"/>
                    <a:pt x="137" y="115"/>
                    <a:pt x="141" y="99"/>
                  </a:cubicBezTo>
                  <a:cubicBezTo>
                    <a:pt x="145" y="84"/>
                    <a:pt x="151" y="69"/>
                    <a:pt x="159" y="55"/>
                  </a:cubicBezTo>
                  <a:cubicBezTo>
                    <a:pt x="166" y="41"/>
                    <a:pt x="174" y="29"/>
                    <a:pt x="183" y="19"/>
                  </a:cubicBezTo>
                  <a:lnTo>
                    <a:pt x="115" y="19"/>
                  </a:lnTo>
                  <a:close/>
                  <a:moveTo>
                    <a:pt x="226" y="71"/>
                  </a:moveTo>
                  <a:cubicBezTo>
                    <a:pt x="226" y="54"/>
                    <a:pt x="228" y="41"/>
                    <a:pt x="231" y="31"/>
                  </a:cubicBezTo>
                  <a:cubicBezTo>
                    <a:pt x="235" y="21"/>
                    <a:pt x="240" y="14"/>
                    <a:pt x="246" y="8"/>
                  </a:cubicBezTo>
                  <a:cubicBezTo>
                    <a:pt x="253" y="3"/>
                    <a:pt x="261" y="0"/>
                    <a:pt x="271" y="0"/>
                  </a:cubicBezTo>
                  <a:cubicBezTo>
                    <a:pt x="279" y="0"/>
                    <a:pt x="285" y="2"/>
                    <a:pt x="291" y="5"/>
                  </a:cubicBezTo>
                  <a:cubicBezTo>
                    <a:pt x="296" y="8"/>
                    <a:pt x="301" y="12"/>
                    <a:pt x="304" y="18"/>
                  </a:cubicBezTo>
                  <a:cubicBezTo>
                    <a:pt x="308" y="23"/>
                    <a:pt x="311" y="30"/>
                    <a:pt x="313" y="38"/>
                  </a:cubicBezTo>
                  <a:cubicBezTo>
                    <a:pt x="315" y="46"/>
                    <a:pt x="316" y="57"/>
                    <a:pt x="316" y="71"/>
                  </a:cubicBezTo>
                  <a:cubicBezTo>
                    <a:pt x="316" y="87"/>
                    <a:pt x="314" y="100"/>
                    <a:pt x="311" y="110"/>
                  </a:cubicBezTo>
                  <a:cubicBezTo>
                    <a:pt x="308" y="120"/>
                    <a:pt x="303" y="127"/>
                    <a:pt x="296" y="133"/>
                  </a:cubicBezTo>
                  <a:cubicBezTo>
                    <a:pt x="290" y="138"/>
                    <a:pt x="281" y="141"/>
                    <a:pt x="271" y="141"/>
                  </a:cubicBezTo>
                  <a:cubicBezTo>
                    <a:pt x="258" y="141"/>
                    <a:pt x="248" y="136"/>
                    <a:pt x="240" y="126"/>
                  </a:cubicBezTo>
                  <a:cubicBezTo>
                    <a:pt x="231" y="115"/>
                    <a:pt x="226" y="97"/>
                    <a:pt x="226" y="71"/>
                  </a:cubicBezTo>
                  <a:close/>
                  <a:moveTo>
                    <a:pt x="244" y="71"/>
                  </a:moveTo>
                  <a:cubicBezTo>
                    <a:pt x="244" y="93"/>
                    <a:pt x="246" y="108"/>
                    <a:pt x="252" y="116"/>
                  </a:cubicBezTo>
                  <a:cubicBezTo>
                    <a:pt x="257" y="123"/>
                    <a:pt x="264" y="127"/>
                    <a:pt x="271" y="127"/>
                  </a:cubicBezTo>
                  <a:cubicBezTo>
                    <a:pt x="279" y="127"/>
                    <a:pt x="286" y="123"/>
                    <a:pt x="291" y="116"/>
                  </a:cubicBezTo>
                  <a:cubicBezTo>
                    <a:pt x="296" y="108"/>
                    <a:pt x="299" y="93"/>
                    <a:pt x="299" y="71"/>
                  </a:cubicBezTo>
                  <a:cubicBezTo>
                    <a:pt x="299" y="48"/>
                    <a:pt x="296" y="33"/>
                    <a:pt x="291" y="26"/>
                  </a:cubicBezTo>
                  <a:cubicBezTo>
                    <a:pt x="286" y="18"/>
                    <a:pt x="279" y="14"/>
                    <a:pt x="271" y="14"/>
                  </a:cubicBezTo>
                  <a:cubicBezTo>
                    <a:pt x="263" y="14"/>
                    <a:pt x="257" y="18"/>
                    <a:pt x="252" y="24"/>
                  </a:cubicBezTo>
                  <a:cubicBezTo>
                    <a:pt x="247" y="33"/>
                    <a:pt x="244" y="48"/>
                    <a:pt x="244" y="71"/>
                  </a:cubicBezTo>
                  <a:close/>
                  <a:moveTo>
                    <a:pt x="364" y="64"/>
                  </a:moveTo>
                  <a:cubicBezTo>
                    <a:pt x="357" y="61"/>
                    <a:pt x="352" y="58"/>
                    <a:pt x="349" y="53"/>
                  </a:cubicBezTo>
                  <a:cubicBezTo>
                    <a:pt x="345" y="48"/>
                    <a:pt x="344" y="42"/>
                    <a:pt x="344" y="36"/>
                  </a:cubicBezTo>
                  <a:cubicBezTo>
                    <a:pt x="344" y="26"/>
                    <a:pt x="347" y="18"/>
                    <a:pt x="355" y="11"/>
                  </a:cubicBezTo>
                  <a:cubicBezTo>
                    <a:pt x="362" y="4"/>
                    <a:pt x="371" y="0"/>
                    <a:pt x="383" y="0"/>
                  </a:cubicBezTo>
                  <a:cubicBezTo>
                    <a:pt x="395" y="0"/>
                    <a:pt x="405" y="4"/>
                    <a:pt x="412" y="11"/>
                  </a:cubicBezTo>
                  <a:cubicBezTo>
                    <a:pt x="420" y="18"/>
                    <a:pt x="423" y="26"/>
                    <a:pt x="423" y="36"/>
                  </a:cubicBezTo>
                  <a:cubicBezTo>
                    <a:pt x="423" y="43"/>
                    <a:pt x="422" y="48"/>
                    <a:pt x="418" y="53"/>
                  </a:cubicBezTo>
                  <a:cubicBezTo>
                    <a:pt x="415" y="58"/>
                    <a:pt x="410" y="61"/>
                    <a:pt x="403" y="64"/>
                  </a:cubicBezTo>
                  <a:cubicBezTo>
                    <a:pt x="411" y="67"/>
                    <a:pt x="418" y="71"/>
                    <a:pt x="422" y="77"/>
                  </a:cubicBezTo>
                  <a:cubicBezTo>
                    <a:pt x="427" y="83"/>
                    <a:pt x="429" y="91"/>
                    <a:pt x="429" y="99"/>
                  </a:cubicBezTo>
                  <a:cubicBezTo>
                    <a:pt x="429" y="111"/>
                    <a:pt x="425" y="121"/>
                    <a:pt x="416" y="129"/>
                  </a:cubicBezTo>
                  <a:cubicBezTo>
                    <a:pt x="408" y="137"/>
                    <a:pt x="397" y="141"/>
                    <a:pt x="383" y="141"/>
                  </a:cubicBezTo>
                  <a:cubicBezTo>
                    <a:pt x="370" y="141"/>
                    <a:pt x="359" y="137"/>
                    <a:pt x="351" y="129"/>
                  </a:cubicBezTo>
                  <a:cubicBezTo>
                    <a:pt x="342" y="121"/>
                    <a:pt x="338" y="111"/>
                    <a:pt x="338" y="99"/>
                  </a:cubicBezTo>
                  <a:cubicBezTo>
                    <a:pt x="338" y="90"/>
                    <a:pt x="341" y="82"/>
                    <a:pt x="345" y="76"/>
                  </a:cubicBezTo>
                  <a:cubicBezTo>
                    <a:pt x="350" y="70"/>
                    <a:pt x="356" y="66"/>
                    <a:pt x="364" y="64"/>
                  </a:cubicBezTo>
                  <a:close/>
                  <a:moveTo>
                    <a:pt x="361" y="35"/>
                  </a:moveTo>
                  <a:cubicBezTo>
                    <a:pt x="361" y="42"/>
                    <a:pt x="363" y="47"/>
                    <a:pt x="367" y="51"/>
                  </a:cubicBezTo>
                  <a:cubicBezTo>
                    <a:pt x="372" y="55"/>
                    <a:pt x="377" y="57"/>
                    <a:pt x="384" y="57"/>
                  </a:cubicBezTo>
                  <a:cubicBezTo>
                    <a:pt x="390" y="57"/>
                    <a:pt x="396" y="55"/>
                    <a:pt x="400" y="51"/>
                  </a:cubicBezTo>
                  <a:cubicBezTo>
                    <a:pt x="404" y="47"/>
                    <a:pt x="406" y="42"/>
                    <a:pt x="406" y="36"/>
                  </a:cubicBezTo>
                  <a:cubicBezTo>
                    <a:pt x="406" y="30"/>
                    <a:pt x="404" y="25"/>
                    <a:pt x="399" y="21"/>
                  </a:cubicBezTo>
                  <a:cubicBezTo>
                    <a:pt x="395" y="16"/>
                    <a:pt x="390" y="14"/>
                    <a:pt x="383" y="14"/>
                  </a:cubicBezTo>
                  <a:cubicBezTo>
                    <a:pt x="377" y="14"/>
                    <a:pt x="372" y="16"/>
                    <a:pt x="367" y="20"/>
                  </a:cubicBezTo>
                  <a:cubicBezTo>
                    <a:pt x="363" y="25"/>
                    <a:pt x="361" y="30"/>
                    <a:pt x="361" y="35"/>
                  </a:cubicBezTo>
                  <a:close/>
                  <a:moveTo>
                    <a:pt x="356" y="99"/>
                  </a:moveTo>
                  <a:cubicBezTo>
                    <a:pt x="356" y="104"/>
                    <a:pt x="357" y="108"/>
                    <a:pt x="359" y="113"/>
                  </a:cubicBezTo>
                  <a:cubicBezTo>
                    <a:pt x="361" y="117"/>
                    <a:pt x="365" y="121"/>
                    <a:pt x="369" y="123"/>
                  </a:cubicBezTo>
                  <a:cubicBezTo>
                    <a:pt x="374" y="126"/>
                    <a:pt x="379" y="127"/>
                    <a:pt x="384" y="127"/>
                  </a:cubicBezTo>
                  <a:cubicBezTo>
                    <a:pt x="392" y="127"/>
                    <a:pt x="398" y="124"/>
                    <a:pt x="404" y="119"/>
                  </a:cubicBezTo>
                  <a:cubicBezTo>
                    <a:pt x="409" y="114"/>
                    <a:pt x="411" y="107"/>
                    <a:pt x="411" y="99"/>
                  </a:cubicBezTo>
                  <a:cubicBezTo>
                    <a:pt x="411" y="91"/>
                    <a:pt x="409" y="85"/>
                    <a:pt x="403" y="79"/>
                  </a:cubicBezTo>
                  <a:cubicBezTo>
                    <a:pt x="398" y="74"/>
                    <a:pt x="391" y="71"/>
                    <a:pt x="383" y="71"/>
                  </a:cubicBezTo>
                  <a:cubicBezTo>
                    <a:pt x="375" y="71"/>
                    <a:pt x="369" y="74"/>
                    <a:pt x="363" y="79"/>
                  </a:cubicBezTo>
                  <a:cubicBezTo>
                    <a:pt x="358" y="84"/>
                    <a:pt x="356" y="91"/>
                    <a:pt x="356"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0" name="Freeform 555"/>
            <p:cNvSpPr>
              <a:spLocks noEditPoints="1"/>
            </p:cNvSpPr>
            <p:nvPr/>
          </p:nvSpPr>
          <p:spPr bwMode="auto">
            <a:xfrm>
              <a:off x="3455035" y="977900"/>
              <a:ext cx="193040" cy="64135"/>
            </a:xfrm>
            <a:custGeom>
              <a:avLst/>
              <a:gdLst>
                <a:gd name="T0" fmla="*/ 0 w 428"/>
                <a:gd name="T1" fmla="*/ 80 h 141"/>
                <a:gd name="T2" fmla="*/ 52 w 428"/>
                <a:gd name="T3" fmla="*/ 97 h 141"/>
                <a:gd name="T4" fmla="*/ 76 w 428"/>
                <a:gd name="T5" fmla="*/ 138 h 141"/>
                <a:gd name="T6" fmla="*/ 95 w 428"/>
                <a:gd name="T7" fmla="*/ 119 h 141"/>
                <a:gd name="T8" fmla="*/ 76 w 428"/>
                <a:gd name="T9" fmla="*/ 138 h 141"/>
                <a:gd name="T10" fmla="*/ 131 w 428"/>
                <a:gd name="T11" fmla="*/ 100 h 141"/>
                <a:gd name="T12" fmla="*/ 158 w 428"/>
                <a:gd name="T13" fmla="*/ 127 h 141"/>
                <a:gd name="T14" fmla="*/ 187 w 428"/>
                <a:gd name="T15" fmla="*/ 98 h 141"/>
                <a:gd name="T16" fmla="*/ 160 w 428"/>
                <a:gd name="T17" fmla="*/ 71 h 141"/>
                <a:gd name="T18" fmla="*/ 150 w 428"/>
                <a:gd name="T19" fmla="*/ 58 h 141"/>
                <a:gd name="T20" fmla="*/ 172 w 428"/>
                <a:gd name="T21" fmla="*/ 53 h 141"/>
                <a:gd name="T22" fmla="*/ 174 w 428"/>
                <a:gd name="T23" fmla="*/ 20 h 141"/>
                <a:gd name="T24" fmla="*/ 142 w 428"/>
                <a:gd name="T25" fmla="*/ 20 h 141"/>
                <a:gd name="T26" fmla="*/ 116 w 428"/>
                <a:gd name="T27" fmla="*/ 36 h 141"/>
                <a:gd name="T28" fmla="*/ 157 w 428"/>
                <a:gd name="T29" fmla="*/ 0 h 141"/>
                <a:gd name="T30" fmla="*/ 193 w 428"/>
                <a:gd name="T31" fmla="*/ 18 h 141"/>
                <a:gd name="T32" fmla="*/ 193 w 428"/>
                <a:gd name="T33" fmla="*/ 52 h 141"/>
                <a:gd name="T34" fmla="*/ 198 w 428"/>
                <a:gd name="T35" fmla="*/ 76 h 141"/>
                <a:gd name="T36" fmla="*/ 191 w 428"/>
                <a:gd name="T37" fmla="*/ 128 h 141"/>
                <a:gd name="T38" fmla="*/ 128 w 428"/>
                <a:gd name="T39" fmla="*/ 130 h 141"/>
                <a:gd name="T40" fmla="*/ 280 w 428"/>
                <a:gd name="T41" fmla="*/ 138 h 141"/>
                <a:gd name="T42" fmla="*/ 221 w 428"/>
                <a:gd name="T43" fmla="*/ 105 h 141"/>
                <a:gd name="T44" fmla="*/ 284 w 428"/>
                <a:gd name="T45" fmla="*/ 1 h 141"/>
                <a:gd name="T46" fmla="*/ 297 w 428"/>
                <a:gd name="T47" fmla="*/ 90 h 141"/>
                <a:gd name="T48" fmla="*/ 316 w 428"/>
                <a:gd name="T49" fmla="*/ 105 h 141"/>
                <a:gd name="T50" fmla="*/ 297 w 428"/>
                <a:gd name="T51" fmla="*/ 138 h 141"/>
                <a:gd name="T52" fmla="*/ 280 w 428"/>
                <a:gd name="T53" fmla="*/ 90 h 141"/>
                <a:gd name="T54" fmla="*/ 237 w 428"/>
                <a:gd name="T55" fmla="*/ 90 h 141"/>
                <a:gd name="T56" fmla="*/ 392 w 428"/>
                <a:gd name="T57" fmla="*/ 138 h 141"/>
                <a:gd name="T58" fmla="*/ 333 w 428"/>
                <a:gd name="T59" fmla="*/ 105 h 141"/>
                <a:gd name="T60" fmla="*/ 396 w 428"/>
                <a:gd name="T61" fmla="*/ 1 h 141"/>
                <a:gd name="T62" fmla="*/ 409 w 428"/>
                <a:gd name="T63" fmla="*/ 90 h 141"/>
                <a:gd name="T64" fmla="*/ 428 w 428"/>
                <a:gd name="T65" fmla="*/ 105 h 141"/>
                <a:gd name="T66" fmla="*/ 409 w 428"/>
                <a:gd name="T67" fmla="*/ 138 h 141"/>
                <a:gd name="T68" fmla="*/ 392 w 428"/>
                <a:gd name="T69" fmla="*/ 90 h 141"/>
                <a:gd name="T70" fmla="*/ 349 w 428"/>
                <a:gd name="T71"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8" h="141">
                  <a:moveTo>
                    <a:pt x="0" y="97"/>
                  </a:moveTo>
                  <a:lnTo>
                    <a:pt x="0" y="80"/>
                  </a:lnTo>
                  <a:lnTo>
                    <a:pt x="52" y="80"/>
                  </a:lnTo>
                  <a:lnTo>
                    <a:pt x="52" y="97"/>
                  </a:lnTo>
                  <a:lnTo>
                    <a:pt x="0" y="97"/>
                  </a:lnTo>
                  <a:close/>
                  <a:moveTo>
                    <a:pt x="76" y="138"/>
                  </a:moveTo>
                  <a:lnTo>
                    <a:pt x="76" y="119"/>
                  </a:lnTo>
                  <a:lnTo>
                    <a:pt x="95" y="119"/>
                  </a:lnTo>
                  <a:lnTo>
                    <a:pt x="95" y="138"/>
                  </a:lnTo>
                  <a:lnTo>
                    <a:pt x="76" y="138"/>
                  </a:lnTo>
                  <a:close/>
                  <a:moveTo>
                    <a:pt x="114" y="102"/>
                  </a:moveTo>
                  <a:lnTo>
                    <a:pt x="131" y="100"/>
                  </a:lnTo>
                  <a:cubicBezTo>
                    <a:pt x="133" y="109"/>
                    <a:pt x="137" y="116"/>
                    <a:pt x="141" y="121"/>
                  </a:cubicBezTo>
                  <a:cubicBezTo>
                    <a:pt x="146" y="125"/>
                    <a:pt x="152" y="127"/>
                    <a:pt x="158" y="127"/>
                  </a:cubicBezTo>
                  <a:cubicBezTo>
                    <a:pt x="166" y="127"/>
                    <a:pt x="173" y="124"/>
                    <a:pt x="178" y="119"/>
                  </a:cubicBezTo>
                  <a:cubicBezTo>
                    <a:pt x="184" y="113"/>
                    <a:pt x="187" y="106"/>
                    <a:pt x="187" y="98"/>
                  </a:cubicBezTo>
                  <a:cubicBezTo>
                    <a:pt x="187" y="91"/>
                    <a:pt x="184" y="84"/>
                    <a:pt x="179" y="79"/>
                  </a:cubicBezTo>
                  <a:cubicBezTo>
                    <a:pt x="174" y="74"/>
                    <a:pt x="168" y="71"/>
                    <a:pt x="160" y="71"/>
                  </a:cubicBezTo>
                  <a:cubicBezTo>
                    <a:pt x="157" y="71"/>
                    <a:pt x="153" y="72"/>
                    <a:pt x="148" y="73"/>
                  </a:cubicBezTo>
                  <a:lnTo>
                    <a:pt x="150" y="58"/>
                  </a:lnTo>
                  <a:cubicBezTo>
                    <a:pt x="151" y="59"/>
                    <a:pt x="152" y="59"/>
                    <a:pt x="152" y="59"/>
                  </a:cubicBezTo>
                  <a:cubicBezTo>
                    <a:pt x="160" y="59"/>
                    <a:pt x="166" y="57"/>
                    <a:pt x="172" y="53"/>
                  </a:cubicBezTo>
                  <a:cubicBezTo>
                    <a:pt x="178" y="49"/>
                    <a:pt x="180" y="44"/>
                    <a:pt x="180" y="36"/>
                  </a:cubicBezTo>
                  <a:cubicBezTo>
                    <a:pt x="180" y="30"/>
                    <a:pt x="178" y="24"/>
                    <a:pt x="174" y="20"/>
                  </a:cubicBezTo>
                  <a:cubicBezTo>
                    <a:pt x="170" y="16"/>
                    <a:pt x="165" y="14"/>
                    <a:pt x="158" y="14"/>
                  </a:cubicBezTo>
                  <a:cubicBezTo>
                    <a:pt x="151" y="14"/>
                    <a:pt x="146" y="16"/>
                    <a:pt x="142" y="20"/>
                  </a:cubicBezTo>
                  <a:cubicBezTo>
                    <a:pt x="137" y="25"/>
                    <a:pt x="134" y="31"/>
                    <a:pt x="133" y="39"/>
                  </a:cubicBezTo>
                  <a:lnTo>
                    <a:pt x="116" y="36"/>
                  </a:lnTo>
                  <a:cubicBezTo>
                    <a:pt x="118" y="25"/>
                    <a:pt x="123" y="16"/>
                    <a:pt x="130" y="10"/>
                  </a:cubicBezTo>
                  <a:cubicBezTo>
                    <a:pt x="138" y="4"/>
                    <a:pt x="147" y="0"/>
                    <a:pt x="157" y="0"/>
                  </a:cubicBezTo>
                  <a:cubicBezTo>
                    <a:pt x="165" y="0"/>
                    <a:pt x="172" y="2"/>
                    <a:pt x="178" y="5"/>
                  </a:cubicBezTo>
                  <a:cubicBezTo>
                    <a:pt x="185" y="9"/>
                    <a:pt x="189" y="13"/>
                    <a:pt x="193" y="18"/>
                  </a:cubicBezTo>
                  <a:cubicBezTo>
                    <a:pt x="196" y="24"/>
                    <a:pt x="198" y="30"/>
                    <a:pt x="198" y="36"/>
                  </a:cubicBezTo>
                  <a:cubicBezTo>
                    <a:pt x="198" y="42"/>
                    <a:pt x="196" y="47"/>
                    <a:pt x="193" y="52"/>
                  </a:cubicBezTo>
                  <a:cubicBezTo>
                    <a:pt x="190" y="57"/>
                    <a:pt x="185" y="61"/>
                    <a:pt x="179" y="64"/>
                  </a:cubicBezTo>
                  <a:cubicBezTo>
                    <a:pt x="187" y="66"/>
                    <a:pt x="193" y="70"/>
                    <a:pt x="198" y="76"/>
                  </a:cubicBezTo>
                  <a:cubicBezTo>
                    <a:pt x="202" y="82"/>
                    <a:pt x="204" y="89"/>
                    <a:pt x="204" y="98"/>
                  </a:cubicBezTo>
                  <a:cubicBezTo>
                    <a:pt x="204" y="110"/>
                    <a:pt x="200" y="120"/>
                    <a:pt x="191" y="128"/>
                  </a:cubicBezTo>
                  <a:cubicBezTo>
                    <a:pt x="183" y="137"/>
                    <a:pt x="172" y="141"/>
                    <a:pt x="158" y="141"/>
                  </a:cubicBezTo>
                  <a:cubicBezTo>
                    <a:pt x="146" y="141"/>
                    <a:pt x="136" y="137"/>
                    <a:pt x="128" y="130"/>
                  </a:cubicBezTo>
                  <a:cubicBezTo>
                    <a:pt x="120" y="123"/>
                    <a:pt x="116" y="114"/>
                    <a:pt x="114" y="102"/>
                  </a:cubicBezTo>
                  <a:close/>
                  <a:moveTo>
                    <a:pt x="280" y="138"/>
                  </a:moveTo>
                  <a:lnTo>
                    <a:pt x="280" y="105"/>
                  </a:lnTo>
                  <a:lnTo>
                    <a:pt x="221" y="105"/>
                  </a:lnTo>
                  <a:lnTo>
                    <a:pt x="221" y="90"/>
                  </a:lnTo>
                  <a:lnTo>
                    <a:pt x="284" y="1"/>
                  </a:lnTo>
                  <a:lnTo>
                    <a:pt x="297" y="1"/>
                  </a:lnTo>
                  <a:lnTo>
                    <a:pt x="297" y="90"/>
                  </a:lnTo>
                  <a:lnTo>
                    <a:pt x="316" y="90"/>
                  </a:lnTo>
                  <a:lnTo>
                    <a:pt x="316" y="105"/>
                  </a:lnTo>
                  <a:lnTo>
                    <a:pt x="297" y="105"/>
                  </a:lnTo>
                  <a:lnTo>
                    <a:pt x="297" y="138"/>
                  </a:lnTo>
                  <a:lnTo>
                    <a:pt x="280" y="138"/>
                  </a:lnTo>
                  <a:close/>
                  <a:moveTo>
                    <a:pt x="280" y="90"/>
                  </a:moveTo>
                  <a:lnTo>
                    <a:pt x="280" y="28"/>
                  </a:lnTo>
                  <a:lnTo>
                    <a:pt x="237" y="90"/>
                  </a:lnTo>
                  <a:lnTo>
                    <a:pt x="280" y="90"/>
                  </a:lnTo>
                  <a:close/>
                  <a:moveTo>
                    <a:pt x="392" y="138"/>
                  </a:moveTo>
                  <a:lnTo>
                    <a:pt x="392" y="105"/>
                  </a:lnTo>
                  <a:lnTo>
                    <a:pt x="333" y="105"/>
                  </a:lnTo>
                  <a:lnTo>
                    <a:pt x="333" y="90"/>
                  </a:lnTo>
                  <a:lnTo>
                    <a:pt x="396" y="1"/>
                  </a:lnTo>
                  <a:lnTo>
                    <a:pt x="409" y="1"/>
                  </a:lnTo>
                  <a:lnTo>
                    <a:pt x="409" y="90"/>
                  </a:lnTo>
                  <a:lnTo>
                    <a:pt x="428" y="90"/>
                  </a:lnTo>
                  <a:lnTo>
                    <a:pt x="428" y="105"/>
                  </a:lnTo>
                  <a:lnTo>
                    <a:pt x="409" y="105"/>
                  </a:lnTo>
                  <a:lnTo>
                    <a:pt x="409" y="138"/>
                  </a:lnTo>
                  <a:lnTo>
                    <a:pt x="392" y="138"/>
                  </a:lnTo>
                  <a:close/>
                  <a:moveTo>
                    <a:pt x="392" y="90"/>
                  </a:moveTo>
                  <a:lnTo>
                    <a:pt x="392" y="28"/>
                  </a:lnTo>
                  <a:lnTo>
                    <a:pt x="349" y="90"/>
                  </a:lnTo>
                  <a:lnTo>
                    <a:pt x="392"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1" name="Freeform 556"/>
            <p:cNvSpPr>
              <a:spLocks noEditPoints="1"/>
            </p:cNvSpPr>
            <p:nvPr/>
          </p:nvSpPr>
          <p:spPr bwMode="auto">
            <a:xfrm>
              <a:off x="3880485" y="977900"/>
              <a:ext cx="243205" cy="64135"/>
            </a:xfrm>
            <a:custGeom>
              <a:avLst/>
              <a:gdLst>
                <a:gd name="T0" fmla="*/ 0 w 540"/>
                <a:gd name="T1" fmla="*/ 80 h 141"/>
                <a:gd name="T2" fmla="*/ 52 w 540"/>
                <a:gd name="T3" fmla="*/ 97 h 141"/>
                <a:gd name="T4" fmla="*/ 66 w 540"/>
                <a:gd name="T5" fmla="*/ 102 h 141"/>
                <a:gd name="T6" fmla="*/ 93 w 540"/>
                <a:gd name="T7" fmla="*/ 120 h 141"/>
                <a:gd name="T8" fmla="*/ 131 w 540"/>
                <a:gd name="T9" fmla="*/ 118 h 141"/>
                <a:gd name="T10" fmla="*/ 132 w 540"/>
                <a:gd name="T11" fmla="*/ 71 h 141"/>
                <a:gd name="T12" fmla="*/ 96 w 540"/>
                <a:gd name="T13" fmla="*/ 66 h 141"/>
                <a:gd name="T14" fmla="*/ 69 w 540"/>
                <a:gd name="T15" fmla="*/ 73 h 141"/>
                <a:gd name="T16" fmla="*/ 151 w 540"/>
                <a:gd name="T17" fmla="*/ 3 h 141"/>
                <a:gd name="T18" fmla="*/ 96 w 540"/>
                <a:gd name="T19" fmla="*/ 19 h 141"/>
                <a:gd name="T20" fmla="*/ 115 w 540"/>
                <a:gd name="T21" fmla="*/ 47 h 141"/>
                <a:gd name="T22" fmla="*/ 157 w 540"/>
                <a:gd name="T23" fmla="*/ 92 h 141"/>
                <a:gd name="T24" fmla="*/ 111 w 540"/>
                <a:gd name="T25" fmla="*/ 141 h 141"/>
                <a:gd name="T26" fmla="*/ 66 w 540"/>
                <a:gd name="T27" fmla="*/ 102 h 141"/>
                <a:gd name="T28" fmla="*/ 188 w 540"/>
                <a:gd name="T29" fmla="*/ 119 h 141"/>
                <a:gd name="T30" fmla="*/ 207 w 540"/>
                <a:gd name="T31" fmla="*/ 138 h 141"/>
                <a:gd name="T32" fmla="*/ 227 w 540"/>
                <a:gd name="T33" fmla="*/ 19 h 141"/>
                <a:gd name="T34" fmla="*/ 316 w 540"/>
                <a:gd name="T35" fmla="*/ 3 h 141"/>
                <a:gd name="T36" fmla="*/ 291 w 540"/>
                <a:gd name="T37" fmla="*/ 53 h 141"/>
                <a:gd name="T38" fmla="*/ 264 w 540"/>
                <a:gd name="T39" fmla="*/ 138 h 141"/>
                <a:gd name="T40" fmla="*/ 253 w 540"/>
                <a:gd name="T41" fmla="*/ 99 h 141"/>
                <a:gd name="T42" fmla="*/ 295 w 540"/>
                <a:gd name="T43" fmla="*/ 19 h 141"/>
                <a:gd name="T44" fmla="*/ 402 w 540"/>
                <a:gd name="T45" fmla="*/ 138 h 141"/>
                <a:gd name="T46" fmla="*/ 385 w 540"/>
                <a:gd name="T47" fmla="*/ 31 h 141"/>
                <a:gd name="T48" fmla="*/ 351 w 540"/>
                <a:gd name="T49" fmla="*/ 51 h 141"/>
                <a:gd name="T50" fmla="*/ 376 w 540"/>
                <a:gd name="T51" fmla="*/ 19 h 141"/>
                <a:gd name="T52" fmla="*/ 402 w 540"/>
                <a:gd name="T53" fmla="*/ 0 h 141"/>
                <a:gd name="T54" fmla="*/ 538 w 540"/>
                <a:gd name="T55" fmla="*/ 35 h 141"/>
                <a:gd name="T56" fmla="*/ 515 w 540"/>
                <a:gd name="T57" fmla="*/ 21 h 141"/>
                <a:gd name="T58" fmla="*/ 484 w 540"/>
                <a:gd name="T59" fmla="*/ 19 h 141"/>
                <a:gd name="T60" fmla="*/ 466 w 540"/>
                <a:gd name="T61" fmla="*/ 67 h 141"/>
                <a:gd name="T62" fmla="*/ 500 w 540"/>
                <a:gd name="T63" fmla="*/ 49 h 141"/>
                <a:gd name="T64" fmla="*/ 540 w 540"/>
                <a:gd name="T65" fmla="*/ 94 h 141"/>
                <a:gd name="T66" fmla="*/ 519 w 540"/>
                <a:gd name="T67" fmla="*/ 135 h 141"/>
                <a:gd name="T68" fmla="*/ 463 w 540"/>
                <a:gd name="T69" fmla="*/ 125 h 141"/>
                <a:gd name="T70" fmla="*/ 464 w 540"/>
                <a:gd name="T71" fmla="*/ 16 h 141"/>
                <a:gd name="T72" fmla="*/ 526 w 540"/>
                <a:gd name="T73" fmla="*/ 10 h 141"/>
                <a:gd name="T74" fmla="*/ 469 w 540"/>
                <a:gd name="T75" fmla="*/ 94 h 141"/>
                <a:gd name="T76" fmla="*/ 483 w 540"/>
                <a:gd name="T77" fmla="*/ 123 h 141"/>
                <a:gd name="T78" fmla="*/ 515 w 540"/>
                <a:gd name="T79" fmla="*/ 118 h 141"/>
                <a:gd name="T80" fmla="*/ 516 w 540"/>
                <a:gd name="T81" fmla="*/ 72 h 141"/>
                <a:gd name="T82" fmla="*/ 477 w 540"/>
                <a:gd name="T83"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0" h="141">
                  <a:moveTo>
                    <a:pt x="0" y="97"/>
                  </a:moveTo>
                  <a:lnTo>
                    <a:pt x="0" y="80"/>
                  </a:lnTo>
                  <a:lnTo>
                    <a:pt x="52" y="80"/>
                  </a:lnTo>
                  <a:lnTo>
                    <a:pt x="52" y="97"/>
                  </a:lnTo>
                  <a:lnTo>
                    <a:pt x="0" y="97"/>
                  </a:lnTo>
                  <a:close/>
                  <a:moveTo>
                    <a:pt x="66" y="102"/>
                  </a:moveTo>
                  <a:lnTo>
                    <a:pt x="84" y="101"/>
                  </a:lnTo>
                  <a:cubicBezTo>
                    <a:pt x="86" y="110"/>
                    <a:pt x="89" y="116"/>
                    <a:pt x="93" y="120"/>
                  </a:cubicBezTo>
                  <a:cubicBezTo>
                    <a:pt x="98" y="125"/>
                    <a:pt x="104" y="127"/>
                    <a:pt x="111" y="127"/>
                  </a:cubicBezTo>
                  <a:cubicBezTo>
                    <a:pt x="119" y="127"/>
                    <a:pt x="126" y="124"/>
                    <a:pt x="131" y="118"/>
                  </a:cubicBezTo>
                  <a:cubicBezTo>
                    <a:pt x="137" y="112"/>
                    <a:pt x="140" y="103"/>
                    <a:pt x="140" y="93"/>
                  </a:cubicBezTo>
                  <a:cubicBezTo>
                    <a:pt x="140" y="84"/>
                    <a:pt x="137" y="76"/>
                    <a:pt x="132" y="71"/>
                  </a:cubicBezTo>
                  <a:cubicBezTo>
                    <a:pt x="126" y="65"/>
                    <a:pt x="119" y="62"/>
                    <a:pt x="110" y="62"/>
                  </a:cubicBezTo>
                  <a:cubicBezTo>
                    <a:pt x="105" y="62"/>
                    <a:pt x="100" y="63"/>
                    <a:pt x="96" y="66"/>
                  </a:cubicBezTo>
                  <a:cubicBezTo>
                    <a:pt x="91" y="68"/>
                    <a:pt x="88" y="72"/>
                    <a:pt x="85" y="75"/>
                  </a:cubicBezTo>
                  <a:lnTo>
                    <a:pt x="69" y="73"/>
                  </a:lnTo>
                  <a:lnTo>
                    <a:pt x="83" y="3"/>
                  </a:lnTo>
                  <a:lnTo>
                    <a:pt x="151" y="3"/>
                  </a:lnTo>
                  <a:lnTo>
                    <a:pt x="151" y="19"/>
                  </a:lnTo>
                  <a:lnTo>
                    <a:pt x="96" y="19"/>
                  </a:lnTo>
                  <a:lnTo>
                    <a:pt x="89" y="56"/>
                  </a:lnTo>
                  <a:cubicBezTo>
                    <a:pt x="97" y="50"/>
                    <a:pt x="106" y="47"/>
                    <a:pt x="115" y="47"/>
                  </a:cubicBezTo>
                  <a:cubicBezTo>
                    <a:pt x="127" y="47"/>
                    <a:pt x="137" y="51"/>
                    <a:pt x="145" y="60"/>
                  </a:cubicBezTo>
                  <a:cubicBezTo>
                    <a:pt x="153" y="68"/>
                    <a:pt x="157" y="79"/>
                    <a:pt x="157" y="92"/>
                  </a:cubicBezTo>
                  <a:cubicBezTo>
                    <a:pt x="157" y="104"/>
                    <a:pt x="154" y="115"/>
                    <a:pt x="147" y="124"/>
                  </a:cubicBezTo>
                  <a:cubicBezTo>
                    <a:pt x="138" y="135"/>
                    <a:pt x="126" y="141"/>
                    <a:pt x="111" y="141"/>
                  </a:cubicBezTo>
                  <a:cubicBezTo>
                    <a:pt x="98" y="141"/>
                    <a:pt x="88" y="137"/>
                    <a:pt x="80" y="130"/>
                  </a:cubicBezTo>
                  <a:cubicBezTo>
                    <a:pt x="72" y="123"/>
                    <a:pt x="68" y="114"/>
                    <a:pt x="66" y="102"/>
                  </a:cubicBezTo>
                  <a:close/>
                  <a:moveTo>
                    <a:pt x="188" y="138"/>
                  </a:moveTo>
                  <a:lnTo>
                    <a:pt x="188" y="119"/>
                  </a:lnTo>
                  <a:lnTo>
                    <a:pt x="207" y="119"/>
                  </a:lnTo>
                  <a:lnTo>
                    <a:pt x="207" y="138"/>
                  </a:lnTo>
                  <a:lnTo>
                    <a:pt x="188" y="138"/>
                  </a:lnTo>
                  <a:close/>
                  <a:moveTo>
                    <a:pt x="227" y="19"/>
                  </a:moveTo>
                  <a:lnTo>
                    <a:pt x="227" y="3"/>
                  </a:lnTo>
                  <a:lnTo>
                    <a:pt x="316" y="3"/>
                  </a:lnTo>
                  <a:lnTo>
                    <a:pt x="316" y="16"/>
                  </a:lnTo>
                  <a:cubicBezTo>
                    <a:pt x="308" y="25"/>
                    <a:pt x="299" y="38"/>
                    <a:pt x="291" y="53"/>
                  </a:cubicBezTo>
                  <a:cubicBezTo>
                    <a:pt x="282" y="69"/>
                    <a:pt x="275" y="84"/>
                    <a:pt x="271" y="101"/>
                  </a:cubicBezTo>
                  <a:cubicBezTo>
                    <a:pt x="267" y="112"/>
                    <a:pt x="265" y="125"/>
                    <a:pt x="264" y="138"/>
                  </a:cubicBezTo>
                  <a:lnTo>
                    <a:pt x="247" y="138"/>
                  </a:lnTo>
                  <a:cubicBezTo>
                    <a:pt x="247" y="128"/>
                    <a:pt x="249" y="115"/>
                    <a:pt x="253" y="99"/>
                  </a:cubicBezTo>
                  <a:cubicBezTo>
                    <a:pt x="257" y="84"/>
                    <a:pt x="263" y="69"/>
                    <a:pt x="271" y="55"/>
                  </a:cubicBezTo>
                  <a:cubicBezTo>
                    <a:pt x="278" y="41"/>
                    <a:pt x="286" y="29"/>
                    <a:pt x="295" y="19"/>
                  </a:cubicBezTo>
                  <a:lnTo>
                    <a:pt x="227" y="19"/>
                  </a:lnTo>
                  <a:close/>
                  <a:moveTo>
                    <a:pt x="402" y="138"/>
                  </a:moveTo>
                  <a:lnTo>
                    <a:pt x="385" y="138"/>
                  </a:lnTo>
                  <a:lnTo>
                    <a:pt x="385" y="31"/>
                  </a:lnTo>
                  <a:cubicBezTo>
                    <a:pt x="381" y="35"/>
                    <a:pt x="376" y="39"/>
                    <a:pt x="369" y="43"/>
                  </a:cubicBezTo>
                  <a:cubicBezTo>
                    <a:pt x="363" y="47"/>
                    <a:pt x="357" y="49"/>
                    <a:pt x="351" y="51"/>
                  </a:cubicBezTo>
                  <a:lnTo>
                    <a:pt x="351" y="35"/>
                  </a:lnTo>
                  <a:cubicBezTo>
                    <a:pt x="361" y="30"/>
                    <a:pt x="369" y="25"/>
                    <a:pt x="376" y="19"/>
                  </a:cubicBezTo>
                  <a:cubicBezTo>
                    <a:pt x="383" y="13"/>
                    <a:pt x="388" y="6"/>
                    <a:pt x="391" y="0"/>
                  </a:cubicBezTo>
                  <a:lnTo>
                    <a:pt x="402" y="0"/>
                  </a:lnTo>
                  <a:lnTo>
                    <a:pt x="402" y="138"/>
                  </a:lnTo>
                  <a:close/>
                  <a:moveTo>
                    <a:pt x="538" y="35"/>
                  </a:moveTo>
                  <a:lnTo>
                    <a:pt x="521" y="36"/>
                  </a:lnTo>
                  <a:cubicBezTo>
                    <a:pt x="520" y="29"/>
                    <a:pt x="518" y="24"/>
                    <a:pt x="515" y="21"/>
                  </a:cubicBezTo>
                  <a:cubicBezTo>
                    <a:pt x="510" y="17"/>
                    <a:pt x="505" y="14"/>
                    <a:pt x="498" y="14"/>
                  </a:cubicBezTo>
                  <a:cubicBezTo>
                    <a:pt x="493" y="14"/>
                    <a:pt x="488" y="16"/>
                    <a:pt x="484" y="19"/>
                  </a:cubicBezTo>
                  <a:cubicBezTo>
                    <a:pt x="479" y="23"/>
                    <a:pt x="474" y="28"/>
                    <a:pt x="471" y="36"/>
                  </a:cubicBezTo>
                  <a:cubicBezTo>
                    <a:pt x="468" y="43"/>
                    <a:pt x="467" y="54"/>
                    <a:pt x="466" y="67"/>
                  </a:cubicBezTo>
                  <a:cubicBezTo>
                    <a:pt x="470" y="61"/>
                    <a:pt x="475" y="57"/>
                    <a:pt x="481" y="54"/>
                  </a:cubicBezTo>
                  <a:cubicBezTo>
                    <a:pt x="487" y="51"/>
                    <a:pt x="493" y="49"/>
                    <a:pt x="500" y="49"/>
                  </a:cubicBezTo>
                  <a:cubicBezTo>
                    <a:pt x="511" y="49"/>
                    <a:pt x="521" y="53"/>
                    <a:pt x="529" y="62"/>
                  </a:cubicBezTo>
                  <a:cubicBezTo>
                    <a:pt x="537" y="70"/>
                    <a:pt x="540" y="81"/>
                    <a:pt x="540" y="94"/>
                  </a:cubicBezTo>
                  <a:cubicBezTo>
                    <a:pt x="540" y="102"/>
                    <a:pt x="539" y="110"/>
                    <a:pt x="535" y="118"/>
                  </a:cubicBezTo>
                  <a:cubicBezTo>
                    <a:pt x="531" y="125"/>
                    <a:pt x="526" y="131"/>
                    <a:pt x="519" y="135"/>
                  </a:cubicBezTo>
                  <a:cubicBezTo>
                    <a:pt x="513" y="139"/>
                    <a:pt x="506" y="141"/>
                    <a:pt x="497" y="141"/>
                  </a:cubicBezTo>
                  <a:cubicBezTo>
                    <a:pt x="483" y="141"/>
                    <a:pt x="472" y="136"/>
                    <a:pt x="463" y="125"/>
                  </a:cubicBezTo>
                  <a:cubicBezTo>
                    <a:pt x="454" y="115"/>
                    <a:pt x="450" y="98"/>
                    <a:pt x="450" y="74"/>
                  </a:cubicBezTo>
                  <a:cubicBezTo>
                    <a:pt x="450" y="48"/>
                    <a:pt x="455" y="28"/>
                    <a:pt x="464" y="16"/>
                  </a:cubicBezTo>
                  <a:cubicBezTo>
                    <a:pt x="473" y="6"/>
                    <a:pt x="484" y="0"/>
                    <a:pt x="499" y="0"/>
                  </a:cubicBezTo>
                  <a:cubicBezTo>
                    <a:pt x="510" y="0"/>
                    <a:pt x="519" y="4"/>
                    <a:pt x="526" y="10"/>
                  </a:cubicBezTo>
                  <a:cubicBezTo>
                    <a:pt x="533" y="16"/>
                    <a:pt x="537" y="24"/>
                    <a:pt x="538" y="35"/>
                  </a:cubicBezTo>
                  <a:close/>
                  <a:moveTo>
                    <a:pt x="469" y="94"/>
                  </a:moveTo>
                  <a:cubicBezTo>
                    <a:pt x="469" y="100"/>
                    <a:pt x="470" y="105"/>
                    <a:pt x="473" y="111"/>
                  </a:cubicBezTo>
                  <a:cubicBezTo>
                    <a:pt x="475" y="116"/>
                    <a:pt x="479" y="120"/>
                    <a:pt x="483" y="123"/>
                  </a:cubicBezTo>
                  <a:cubicBezTo>
                    <a:pt x="488" y="126"/>
                    <a:pt x="492" y="127"/>
                    <a:pt x="497" y="127"/>
                  </a:cubicBezTo>
                  <a:cubicBezTo>
                    <a:pt x="504" y="127"/>
                    <a:pt x="510" y="124"/>
                    <a:pt x="515" y="118"/>
                  </a:cubicBezTo>
                  <a:cubicBezTo>
                    <a:pt x="521" y="113"/>
                    <a:pt x="523" y="105"/>
                    <a:pt x="523" y="95"/>
                  </a:cubicBezTo>
                  <a:cubicBezTo>
                    <a:pt x="523" y="85"/>
                    <a:pt x="521" y="78"/>
                    <a:pt x="516" y="72"/>
                  </a:cubicBezTo>
                  <a:cubicBezTo>
                    <a:pt x="511" y="67"/>
                    <a:pt x="504" y="64"/>
                    <a:pt x="496" y="64"/>
                  </a:cubicBezTo>
                  <a:cubicBezTo>
                    <a:pt x="489" y="64"/>
                    <a:pt x="482" y="67"/>
                    <a:pt x="477" y="72"/>
                  </a:cubicBezTo>
                  <a:cubicBezTo>
                    <a:pt x="472" y="78"/>
                    <a:pt x="469" y="85"/>
                    <a:pt x="469"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2" name="Freeform 557"/>
            <p:cNvSpPr>
              <a:spLocks noEditPoints="1"/>
            </p:cNvSpPr>
            <p:nvPr/>
          </p:nvSpPr>
          <p:spPr bwMode="auto">
            <a:xfrm>
              <a:off x="4464050" y="977900"/>
              <a:ext cx="135890" cy="64135"/>
            </a:xfrm>
            <a:custGeom>
              <a:avLst/>
              <a:gdLst>
                <a:gd name="T0" fmla="*/ 51 w 302"/>
                <a:gd name="T1" fmla="*/ 138 h 141"/>
                <a:gd name="T2" fmla="*/ 34 w 302"/>
                <a:gd name="T3" fmla="*/ 138 h 141"/>
                <a:gd name="T4" fmla="*/ 34 w 302"/>
                <a:gd name="T5" fmla="*/ 31 h 141"/>
                <a:gd name="T6" fmla="*/ 18 w 302"/>
                <a:gd name="T7" fmla="*/ 43 h 141"/>
                <a:gd name="T8" fmla="*/ 0 w 302"/>
                <a:gd name="T9" fmla="*/ 51 h 141"/>
                <a:gd name="T10" fmla="*/ 0 w 302"/>
                <a:gd name="T11" fmla="*/ 35 h 141"/>
                <a:gd name="T12" fmla="*/ 25 w 302"/>
                <a:gd name="T13" fmla="*/ 19 h 141"/>
                <a:gd name="T14" fmla="*/ 40 w 302"/>
                <a:gd name="T15" fmla="*/ 0 h 141"/>
                <a:gd name="T16" fmla="*/ 51 w 302"/>
                <a:gd name="T17" fmla="*/ 0 h 141"/>
                <a:gd name="T18" fmla="*/ 51 w 302"/>
                <a:gd name="T19" fmla="*/ 138 h 141"/>
                <a:gd name="T20" fmla="*/ 163 w 302"/>
                <a:gd name="T21" fmla="*/ 138 h 141"/>
                <a:gd name="T22" fmla="*/ 146 w 302"/>
                <a:gd name="T23" fmla="*/ 138 h 141"/>
                <a:gd name="T24" fmla="*/ 146 w 302"/>
                <a:gd name="T25" fmla="*/ 31 h 141"/>
                <a:gd name="T26" fmla="*/ 130 w 302"/>
                <a:gd name="T27" fmla="*/ 43 h 141"/>
                <a:gd name="T28" fmla="*/ 112 w 302"/>
                <a:gd name="T29" fmla="*/ 51 h 141"/>
                <a:gd name="T30" fmla="*/ 112 w 302"/>
                <a:gd name="T31" fmla="*/ 35 h 141"/>
                <a:gd name="T32" fmla="*/ 137 w 302"/>
                <a:gd name="T33" fmla="*/ 19 h 141"/>
                <a:gd name="T34" fmla="*/ 152 w 302"/>
                <a:gd name="T35" fmla="*/ 0 h 141"/>
                <a:gd name="T36" fmla="*/ 163 w 302"/>
                <a:gd name="T37" fmla="*/ 0 h 141"/>
                <a:gd name="T38" fmla="*/ 163 w 302"/>
                <a:gd name="T39" fmla="*/ 138 h 141"/>
                <a:gd name="T40" fmla="*/ 211 w 302"/>
                <a:gd name="T41" fmla="*/ 102 h 141"/>
                <a:gd name="T42" fmla="*/ 229 w 302"/>
                <a:gd name="T43" fmla="*/ 101 h 141"/>
                <a:gd name="T44" fmla="*/ 238 w 302"/>
                <a:gd name="T45" fmla="*/ 120 h 141"/>
                <a:gd name="T46" fmla="*/ 256 w 302"/>
                <a:gd name="T47" fmla="*/ 127 h 141"/>
                <a:gd name="T48" fmla="*/ 276 w 302"/>
                <a:gd name="T49" fmla="*/ 118 h 141"/>
                <a:gd name="T50" fmla="*/ 285 w 302"/>
                <a:gd name="T51" fmla="*/ 93 h 141"/>
                <a:gd name="T52" fmla="*/ 277 w 302"/>
                <a:gd name="T53" fmla="*/ 71 h 141"/>
                <a:gd name="T54" fmla="*/ 255 w 302"/>
                <a:gd name="T55" fmla="*/ 62 h 141"/>
                <a:gd name="T56" fmla="*/ 241 w 302"/>
                <a:gd name="T57" fmla="*/ 66 h 141"/>
                <a:gd name="T58" fmla="*/ 230 w 302"/>
                <a:gd name="T59" fmla="*/ 75 h 141"/>
                <a:gd name="T60" fmla="*/ 214 w 302"/>
                <a:gd name="T61" fmla="*/ 73 h 141"/>
                <a:gd name="T62" fmla="*/ 228 w 302"/>
                <a:gd name="T63" fmla="*/ 3 h 141"/>
                <a:gd name="T64" fmla="*/ 296 w 302"/>
                <a:gd name="T65" fmla="*/ 3 h 141"/>
                <a:gd name="T66" fmla="*/ 296 w 302"/>
                <a:gd name="T67" fmla="*/ 19 h 141"/>
                <a:gd name="T68" fmla="*/ 241 w 302"/>
                <a:gd name="T69" fmla="*/ 19 h 141"/>
                <a:gd name="T70" fmla="*/ 234 w 302"/>
                <a:gd name="T71" fmla="*/ 56 h 141"/>
                <a:gd name="T72" fmla="*/ 260 w 302"/>
                <a:gd name="T73" fmla="*/ 47 h 141"/>
                <a:gd name="T74" fmla="*/ 290 w 302"/>
                <a:gd name="T75" fmla="*/ 60 h 141"/>
                <a:gd name="T76" fmla="*/ 302 w 302"/>
                <a:gd name="T77" fmla="*/ 92 h 141"/>
                <a:gd name="T78" fmla="*/ 292 w 302"/>
                <a:gd name="T79" fmla="*/ 124 h 141"/>
                <a:gd name="T80" fmla="*/ 256 w 302"/>
                <a:gd name="T81" fmla="*/ 141 h 141"/>
                <a:gd name="T82" fmla="*/ 225 w 302"/>
                <a:gd name="T83" fmla="*/ 130 h 141"/>
                <a:gd name="T84" fmla="*/ 211 w 302"/>
                <a:gd name="T85"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11" y="102"/>
                  </a:moveTo>
                  <a:lnTo>
                    <a:pt x="229" y="101"/>
                  </a:lnTo>
                  <a:cubicBezTo>
                    <a:pt x="231" y="110"/>
                    <a:pt x="234" y="116"/>
                    <a:pt x="238" y="120"/>
                  </a:cubicBezTo>
                  <a:cubicBezTo>
                    <a:pt x="243" y="125"/>
                    <a:pt x="249" y="127"/>
                    <a:pt x="256" y="127"/>
                  </a:cubicBezTo>
                  <a:cubicBezTo>
                    <a:pt x="264" y="127"/>
                    <a:pt x="271" y="124"/>
                    <a:pt x="276" y="118"/>
                  </a:cubicBezTo>
                  <a:cubicBezTo>
                    <a:pt x="282" y="112"/>
                    <a:pt x="285" y="103"/>
                    <a:pt x="285" y="93"/>
                  </a:cubicBezTo>
                  <a:cubicBezTo>
                    <a:pt x="285" y="84"/>
                    <a:pt x="282" y="76"/>
                    <a:pt x="277" y="71"/>
                  </a:cubicBezTo>
                  <a:cubicBezTo>
                    <a:pt x="271" y="65"/>
                    <a:pt x="264" y="62"/>
                    <a:pt x="255" y="62"/>
                  </a:cubicBezTo>
                  <a:cubicBezTo>
                    <a:pt x="250" y="62"/>
                    <a:pt x="245" y="63"/>
                    <a:pt x="241" y="66"/>
                  </a:cubicBezTo>
                  <a:cubicBezTo>
                    <a:pt x="236" y="68"/>
                    <a:pt x="233" y="72"/>
                    <a:pt x="230" y="75"/>
                  </a:cubicBezTo>
                  <a:lnTo>
                    <a:pt x="214" y="73"/>
                  </a:lnTo>
                  <a:lnTo>
                    <a:pt x="228" y="3"/>
                  </a:lnTo>
                  <a:lnTo>
                    <a:pt x="296" y="3"/>
                  </a:lnTo>
                  <a:lnTo>
                    <a:pt x="296" y="19"/>
                  </a:lnTo>
                  <a:lnTo>
                    <a:pt x="241" y="19"/>
                  </a:lnTo>
                  <a:lnTo>
                    <a:pt x="234" y="56"/>
                  </a:lnTo>
                  <a:cubicBezTo>
                    <a:pt x="242" y="50"/>
                    <a:pt x="251" y="47"/>
                    <a:pt x="260" y="47"/>
                  </a:cubicBezTo>
                  <a:cubicBezTo>
                    <a:pt x="272" y="47"/>
                    <a:pt x="282" y="51"/>
                    <a:pt x="290" y="60"/>
                  </a:cubicBezTo>
                  <a:cubicBezTo>
                    <a:pt x="298" y="68"/>
                    <a:pt x="302" y="79"/>
                    <a:pt x="302" y="92"/>
                  </a:cubicBezTo>
                  <a:cubicBezTo>
                    <a:pt x="302" y="104"/>
                    <a:pt x="299" y="115"/>
                    <a:pt x="292" y="124"/>
                  </a:cubicBezTo>
                  <a:cubicBezTo>
                    <a:pt x="283" y="135"/>
                    <a:pt x="271" y="141"/>
                    <a:pt x="256" y="141"/>
                  </a:cubicBezTo>
                  <a:cubicBezTo>
                    <a:pt x="243" y="141"/>
                    <a:pt x="233" y="137"/>
                    <a:pt x="225" y="130"/>
                  </a:cubicBezTo>
                  <a:cubicBezTo>
                    <a:pt x="217" y="123"/>
                    <a:pt x="213" y="114"/>
                    <a:pt x="211"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83" name="Freeform 558"/>
            <p:cNvSpPr>
              <a:spLocks noEditPoints="1"/>
            </p:cNvSpPr>
            <p:nvPr/>
          </p:nvSpPr>
          <p:spPr bwMode="auto">
            <a:xfrm>
              <a:off x="5132705" y="977900"/>
              <a:ext cx="158750" cy="64135"/>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84" name="Line 559"/>
            <p:cNvCxnSpPr/>
            <p:nvPr/>
          </p:nvCxnSpPr>
          <p:spPr bwMode="auto">
            <a:xfrm>
              <a:off x="160718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5" name="Line 560"/>
            <p:cNvCxnSpPr/>
            <p:nvPr/>
          </p:nvCxnSpPr>
          <p:spPr bwMode="auto">
            <a:xfrm>
              <a:off x="2082800"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6" name="Line 561"/>
            <p:cNvCxnSpPr/>
            <p:nvPr/>
          </p:nvCxnSpPr>
          <p:spPr bwMode="auto">
            <a:xfrm>
              <a:off x="2774950"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7" name="Line 562"/>
            <p:cNvCxnSpPr/>
            <p:nvPr/>
          </p:nvCxnSpPr>
          <p:spPr bwMode="auto">
            <a:xfrm>
              <a:off x="325056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8" name="Line 563"/>
            <p:cNvCxnSpPr/>
            <p:nvPr/>
          </p:nvCxnSpPr>
          <p:spPr bwMode="auto">
            <a:xfrm>
              <a:off x="372681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89" name="Line 564"/>
            <p:cNvCxnSpPr/>
            <p:nvPr/>
          </p:nvCxnSpPr>
          <p:spPr bwMode="auto">
            <a:xfrm>
              <a:off x="4202430"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0" name="Line 565"/>
            <p:cNvCxnSpPr/>
            <p:nvPr/>
          </p:nvCxnSpPr>
          <p:spPr bwMode="auto">
            <a:xfrm>
              <a:off x="4678045" y="643255"/>
              <a:ext cx="0" cy="433070"/>
            </a:xfrm>
            <a:prstGeom prst="line">
              <a:avLst/>
            </a:prstGeom>
            <a:noFill/>
            <a:ln w="11"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1" name="Line 566"/>
            <p:cNvCxnSpPr/>
            <p:nvPr/>
          </p:nvCxnSpPr>
          <p:spPr bwMode="auto">
            <a:xfrm>
              <a:off x="36195" y="643255"/>
              <a:ext cx="5334000" cy="0"/>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2" name="Line 567"/>
            <p:cNvCxnSpPr/>
            <p:nvPr/>
          </p:nvCxnSpPr>
          <p:spPr bwMode="auto">
            <a:xfrm>
              <a:off x="1131570" y="209550"/>
              <a:ext cx="0" cy="866775"/>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3" name="Line 568"/>
            <p:cNvCxnSpPr/>
            <p:nvPr/>
          </p:nvCxnSpPr>
          <p:spPr bwMode="auto">
            <a:xfrm>
              <a:off x="36195" y="209550"/>
              <a:ext cx="5334000" cy="0"/>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4" name="Line 569"/>
            <p:cNvCxnSpPr/>
            <p:nvPr/>
          </p:nvCxnSpPr>
          <p:spPr bwMode="auto">
            <a:xfrm>
              <a:off x="5370195" y="209550"/>
              <a:ext cx="0" cy="866775"/>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5" name="Line 570"/>
            <p:cNvCxnSpPr/>
            <p:nvPr/>
          </p:nvCxnSpPr>
          <p:spPr bwMode="auto">
            <a:xfrm>
              <a:off x="36195" y="1076325"/>
              <a:ext cx="5334000" cy="0"/>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96" name="Line 571"/>
            <p:cNvCxnSpPr/>
            <p:nvPr/>
          </p:nvCxnSpPr>
          <p:spPr bwMode="auto">
            <a:xfrm>
              <a:off x="36195" y="209550"/>
              <a:ext cx="0" cy="866775"/>
            </a:xfrm>
            <a:prstGeom prst="line">
              <a:avLst/>
            </a:prstGeom>
            <a:noFill/>
            <a:ln w="23"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97" name="キャンバス 438"/>
          <p:cNvGrpSpPr/>
          <p:nvPr/>
        </p:nvGrpSpPr>
        <p:grpSpPr>
          <a:xfrm>
            <a:off x="827583" y="1628800"/>
            <a:ext cx="3459389" cy="1587747"/>
            <a:chOff x="0" y="0"/>
            <a:chExt cx="3896360" cy="1788795"/>
          </a:xfrm>
        </p:grpSpPr>
        <p:sp>
          <p:nvSpPr>
            <p:cNvPr id="98" name="正方形/長方形 97"/>
            <p:cNvSpPr/>
            <p:nvPr/>
          </p:nvSpPr>
          <p:spPr>
            <a:xfrm>
              <a:off x="0" y="0"/>
              <a:ext cx="3896360" cy="1788795"/>
            </a:xfrm>
            <a:prstGeom prst="rect">
              <a:avLst/>
            </a:prstGeom>
            <a:noFill/>
            <a:ln>
              <a:noFill/>
            </a:ln>
          </p:spPr>
        </p:sp>
        <p:sp>
          <p:nvSpPr>
            <p:cNvPr id="99" name="Rectangle 385"/>
            <p:cNvSpPr>
              <a:spLocks noChangeArrowheads="1"/>
            </p:cNvSpPr>
            <p:nvPr/>
          </p:nvSpPr>
          <p:spPr bwMode="auto">
            <a:xfrm>
              <a:off x="47625" y="47625"/>
              <a:ext cx="3810635"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00" name="Freeform 386"/>
            <p:cNvSpPr>
              <a:spLocks noEditPoints="1"/>
            </p:cNvSpPr>
            <p:nvPr/>
          </p:nvSpPr>
          <p:spPr bwMode="auto">
            <a:xfrm>
              <a:off x="1332230" y="74295"/>
              <a:ext cx="1224280" cy="110490"/>
            </a:xfrm>
            <a:custGeom>
              <a:avLst/>
              <a:gdLst>
                <a:gd name="T0" fmla="*/ 7 w 2056"/>
                <a:gd name="T1" fmla="*/ 88 h 186"/>
                <a:gd name="T2" fmla="*/ 101 w 2056"/>
                <a:gd name="T3" fmla="*/ 142 h 186"/>
                <a:gd name="T4" fmla="*/ 161 w 2056"/>
                <a:gd name="T5" fmla="*/ 13 h 186"/>
                <a:gd name="T6" fmla="*/ 133 w 2056"/>
                <a:gd name="T7" fmla="*/ 178 h 186"/>
                <a:gd name="T8" fmla="*/ 85 w 2056"/>
                <a:gd name="T9" fmla="*/ 58 h 186"/>
                <a:gd name="T10" fmla="*/ 70 w 2056"/>
                <a:gd name="T11" fmla="*/ 44 h 186"/>
                <a:gd name="T12" fmla="*/ 289 w 2056"/>
                <a:gd name="T13" fmla="*/ 173 h 186"/>
                <a:gd name="T14" fmla="*/ 317 w 2056"/>
                <a:gd name="T15" fmla="*/ 159 h 186"/>
                <a:gd name="T16" fmla="*/ 284 w 2056"/>
                <a:gd name="T17" fmla="*/ 10 h 186"/>
                <a:gd name="T18" fmla="*/ 249 w 2056"/>
                <a:gd name="T19" fmla="*/ 111 h 186"/>
                <a:gd name="T20" fmla="*/ 238 w 2056"/>
                <a:gd name="T21" fmla="*/ 148 h 186"/>
                <a:gd name="T22" fmla="*/ 334 w 2056"/>
                <a:gd name="T23" fmla="*/ 107 h 186"/>
                <a:gd name="T24" fmla="*/ 554 w 2056"/>
                <a:gd name="T25" fmla="*/ 64 h 186"/>
                <a:gd name="T26" fmla="*/ 522 w 2056"/>
                <a:gd name="T27" fmla="*/ 96 h 186"/>
                <a:gd name="T28" fmla="*/ 414 w 2056"/>
                <a:gd name="T29" fmla="*/ 64 h 186"/>
                <a:gd name="T30" fmla="*/ 521 w 2056"/>
                <a:gd name="T31" fmla="*/ 18 h 186"/>
                <a:gd name="T32" fmla="*/ 642 w 2056"/>
                <a:gd name="T33" fmla="*/ 145 h 186"/>
                <a:gd name="T34" fmla="*/ 645 w 2056"/>
                <a:gd name="T35" fmla="*/ 46 h 186"/>
                <a:gd name="T36" fmla="*/ 991 w 2056"/>
                <a:gd name="T37" fmla="*/ 31 h 186"/>
                <a:gd name="T38" fmla="*/ 1016 w 2056"/>
                <a:gd name="T39" fmla="*/ 6 h 186"/>
                <a:gd name="T40" fmla="*/ 978 w 2056"/>
                <a:gd name="T41" fmla="*/ 35 h 186"/>
                <a:gd name="T42" fmla="*/ 1207 w 2056"/>
                <a:gd name="T43" fmla="*/ 80 h 186"/>
                <a:gd name="T44" fmla="*/ 1153 w 2056"/>
                <a:gd name="T45" fmla="*/ 31 h 186"/>
                <a:gd name="T46" fmla="*/ 1109 w 2056"/>
                <a:gd name="T47" fmla="*/ 45 h 186"/>
                <a:gd name="T48" fmla="*/ 1250 w 2056"/>
                <a:gd name="T49" fmla="*/ 109 h 186"/>
                <a:gd name="T50" fmla="*/ 1334 w 2056"/>
                <a:gd name="T51" fmla="*/ 154 h 186"/>
                <a:gd name="T52" fmla="*/ 1323 w 2056"/>
                <a:gd name="T53" fmla="*/ 151 h 186"/>
                <a:gd name="T54" fmla="*/ 1303 w 2056"/>
                <a:gd name="T55" fmla="*/ 62 h 186"/>
                <a:gd name="T56" fmla="*/ 1530 w 2056"/>
                <a:gd name="T57" fmla="*/ 109 h 186"/>
                <a:gd name="T58" fmla="*/ 1502 w 2056"/>
                <a:gd name="T59" fmla="*/ 74 h 186"/>
                <a:gd name="T60" fmla="*/ 1482 w 2056"/>
                <a:gd name="T61" fmla="*/ 181 h 186"/>
                <a:gd name="T62" fmla="*/ 1450 w 2056"/>
                <a:gd name="T63" fmla="*/ 55 h 186"/>
                <a:gd name="T64" fmla="*/ 1492 w 2056"/>
                <a:gd name="T65" fmla="*/ 53 h 186"/>
                <a:gd name="T66" fmla="*/ 1595 w 2056"/>
                <a:gd name="T67" fmla="*/ 80 h 186"/>
                <a:gd name="T68" fmla="*/ 1608 w 2056"/>
                <a:gd name="T69" fmla="*/ 156 h 186"/>
                <a:gd name="T70" fmla="*/ 1613 w 2056"/>
                <a:gd name="T71" fmla="*/ 176 h 186"/>
                <a:gd name="T72" fmla="*/ 1513 w 2056"/>
                <a:gd name="T73" fmla="*/ 166 h 186"/>
                <a:gd name="T74" fmla="*/ 1557 w 2056"/>
                <a:gd name="T75" fmla="*/ 49 h 186"/>
                <a:gd name="T76" fmla="*/ 1594 w 2056"/>
                <a:gd name="T77" fmla="*/ 35 h 186"/>
                <a:gd name="T78" fmla="*/ 1809 w 2056"/>
                <a:gd name="T79" fmla="*/ 15 h 186"/>
                <a:gd name="T80" fmla="*/ 1778 w 2056"/>
                <a:gd name="T81" fmla="*/ 84 h 186"/>
                <a:gd name="T82" fmla="*/ 1702 w 2056"/>
                <a:gd name="T83" fmla="*/ 167 h 186"/>
                <a:gd name="T84" fmla="*/ 1702 w 2056"/>
                <a:gd name="T85" fmla="*/ 155 h 186"/>
                <a:gd name="T86" fmla="*/ 1675 w 2056"/>
                <a:gd name="T87" fmla="*/ 91 h 186"/>
                <a:gd name="T88" fmla="*/ 1661 w 2056"/>
                <a:gd name="T89" fmla="*/ 41 h 186"/>
                <a:gd name="T90" fmla="*/ 1675 w 2056"/>
                <a:gd name="T91" fmla="*/ 28 h 186"/>
                <a:gd name="T92" fmla="*/ 1897 w 2056"/>
                <a:gd name="T93" fmla="*/ 58 h 186"/>
                <a:gd name="T94" fmla="*/ 1977 w 2056"/>
                <a:gd name="T95" fmla="*/ 143 h 186"/>
                <a:gd name="T96" fmla="*/ 1870 w 2056"/>
                <a:gd name="T97" fmla="*/ 176 h 186"/>
                <a:gd name="T98" fmla="*/ 1948 w 2056"/>
                <a:gd name="T99" fmla="*/ 135 h 186"/>
                <a:gd name="T100" fmla="*/ 1999 w 2056"/>
                <a:gd name="T101" fmla="*/ 107 h 186"/>
                <a:gd name="T102" fmla="*/ 1999 w 2056"/>
                <a:gd name="T103" fmla="*/ 116 h 186"/>
                <a:gd name="T104" fmla="*/ 1926 w 2056"/>
                <a:gd name="T105" fmla="*/ 30 h 186"/>
                <a:gd name="T106" fmla="*/ 1948 w 2056"/>
                <a:gd name="T107" fmla="*/ 107 h 186"/>
                <a:gd name="T108" fmla="*/ 1926 w 2056"/>
                <a:gd name="T109" fmla="*/ 11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56" h="186">
                  <a:moveTo>
                    <a:pt x="101" y="142"/>
                  </a:moveTo>
                  <a:lnTo>
                    <a:pt x="80" y="164"/>
                  </a:lnTo>
                  <a:cubicBezTo>
                    <a:pt x="67" y="145"/>
                    <a:pt x="61" y="136"/>
                    <a:pt x="61" y="136"/>
                  </a:cubicBezTo>
                  <a:cubicBezTo>
                    <a:pt x="55" y="149"/>
                    <a:pt x="40" y="165"/>
                    <a:pt x="16" y="184"/>
                  </a:cubicBezTo>
                  <a:lnTo>
                    <a:pt x="0" y="161"/>
                  </a:lnTo>
                  <a:cubicBezTo>
                    <a:pt x="15" y="151"/>
                    <a:pt x="29" y="136"/>
                    <a:pt x="40" y="116"/>
                  </a:cubicBezTo>
                  <a:cubicBezTo>
                    <a:pt x="32" y="107"/>
                    <a:pt x="21" y="98"/>
                    <a:pt x="7" y="88"/>
                  </a:cubicBezTo>
                  <a:lnTo>
                    <a:pt x="22" y="69"/>
                  </a:lnTo>
                  <a:cubicBezTo>
                    <a:pt x="41" y="83"/>
                    <a:pt x="52" y="90"/>
                    <a:pt x="54" y="92"/>
                  </a:cubicBezTo>
                  <a:cubicBezTo>
                    <a:pt x="57" y="88"/>
                    <a:pt x="60" y="77"/>
                    <a:pt x="65" y="57"/>
                  </a:cubicBezTo>
                  <a:lnTo>
                    <a:pt x="95" y="72"/>
                  </a:lnTo>
                  <a:cubicBezTo>
                    <a:pt x="98" y="74"/>
                    <a:pt x="98" y="75"/>
                    <a:pt x="93" y="76"/>
                  </a:cubicBezTo>
                  <a:cubicBezTo>
                    <a:pt x="88" y="89"/>
                    <a:pt x="83" y="102"/>
                    <a:pt x="77" y="113"/>
                  </a:cubicBezTo>
                  <a:cubicBezTo>
                    <a:pt x="84" y="119"/>
                    <a:pt x="92" y="129"/>
                    <a:pt x="101" y="142"/>
                  </a:cubicBezTo>
                  <a:close/>
                  <a:moveTo>
                    <a:pt x="107" y="138"/>
                  </a:moveTo>
                  <a:cubicBezTo>
                    <a:pt x="101" y="123"/>
                    <a:pt x="93" y="108"/>
                    <a:pt x="84" y="96"/>
                  </a:cubicBezTo>
                  <a:lnTo>
                    <a:pt x="106" y="81"/>
                  </a:lnTo>
                  <a:cubicBezTo>
                    <a:pt x="121" y="98"/>
                    <a:pt x="131" y="112"/>
                    <a:pt x="134" y="124"/>
                  </a:cubicBezTo>
                  <a:lnTo>
                    <a:pt x="107" y="138"/>
                  </a:lnTo>
                  <a:close/>
                  <a:moveTo>
                    <a:pt x="130" y="13"/>
                  </a:moveTo>
                  <a:lnTo>
                    <a:pt x="161" y="13"/>
                  </a:lnTo>
                  <a:cubicBezTo>
                    <a:pt x="165" y="13"/>
                    <a:pt x="165" y="15"/>
                    <a:pt x="161" y="17"/>
                  </a:cubicBezTo>
                  <a:lnTo>
                    <a:pt x="161" y="55"/>
                  </a:lnTo>
                  <a:lnTo>
                    <a:pt x="182" y="55"/>
                  </a:lnTo>
                  <a:lnTo>
                    <a:pt x="182" y="70"/>
                  </a:lnTo>
                  <a:lnTo>
                    <a:pt x="161" y="70"/>
                  </a:lnTo>
                  <a:lnTo>
                    <a:pt x="161" y="166"/>
                  </a:lnTo>
                  <a:cubicBezTo>
                    <a:pt x="161" y="174"/>
                    <a:pt x="152"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69" y="12"/>
                  </a:lnTo>
                  <a:cubicBezTo>
                    <a:pt x="73" y="12"/>
                    <a:pt x="73" y="14"/>
                    <a:pt x="70" y="16"/>
                  </a:cubicBezTo>
                  <a:lnTo>
                    <a:pt x="70" y="44"/>
                  </a:lnTo>
                  <a:lnTo>
                    <a:pt x="104" y="44"/>
                  </a:lnTo>
                  <a:lnTo>
                    <a:pt x="104" y="55"/>
                  </a:lnTo>
                  <a:lnTo>
                    <a:pt x="130" y="55"/>
                  </a:lnTo>
                  <a:lnTo>
                    <a:pt x="130" y="13"/>
                  </a:lnTo>
                  <a:close/>
                  <a:moveTo>
                    <a:pt x="356" y="160"/>
                  </a:moveTo>
                  <a:cubicBezTo>
                    <a:pt x="354" y="169"/>
                    <a:pt x="343" y="173"/>
                    <a:pt x="324" y="173"/>
                  </a:cubicBezTo>
                  <a:lnTo>
                    <a:pt x="289" y="173"/>
                  </a:lnTo>
                  <a:cubicBezTo>
                    <a:pt x="280" y="173"/>
                    <a:pt x="275" y="169"/>
                    <a:pt x="275" y="160"/>
                  </a:cubicBezTo>
                  <a:lnTo>
                    <a:pt x="275" y="81"/>
                  </a:lnTo>
                  <a:lnTo>
                    <a:pt x="290" y="81"/>
                  </a:lnTo>
                  <a:cubicBezTo>
                    <a:pt x="305" y="81"/>
                    <a:pt x="310" y="82"/>
                    <a:pt x="306" y="85"/>
                  </a:cubicBezTo>
                  <a:lnTo>
                    <a:pt x="306" y="153"/>
                  </a:lnTo>
                  <a:cubicBezTo>
                    <a:pt x="306" y="157"/>
                    <a:pt x="306" y="159"/>
                    <a:pt x="306" y="159"/>
                  </a:cubicBezTo>
                  <a:lnTo>
                    <a:pt x="317" y="159"/>
                  </a:lnTo>
                  <a:cubicBezTo>
                    <a:pt x="321" y="159"/>
                    <a:pt x="323" y="158"/>
                    <a:pt x="324" y="155"/>
                  </a:cubicBezTo>
                  <a:cubicBezTo>
                    <a:pt x="326" y="151"/>
                    <a:pt x="327" y="143"/>
                    <a:pt x="328" y="130"/>
                  </a:cubicBezTo>
                  <a:lnTo>
                    <a:pt x="360" y="137"/>
                  </a:lnTo>
                  <a:cubicBezTo>
                    <a:pt x="360" y="143"/>
                    <a:pt x="358" y="150"/>
                    <a:pt x="356" y="160"/>
                  </a:cubicBezTo>
                  <a:close/>
                  <a:moveTo>
                    <a:pt x="218" y="31"/>
                  </a:moveTo>
                  <a:lnTo>
                    <a:pt x="284" y="31"/>
                  </a:lnTo>
                  <a:lnTo>
                    <a:pt x="284" y="10"/>
                  </a:lnTo>
                  <a:lnTo>
                    <a:pt x="301" y="10"/>
                  </a:lnTo>
                  <a:cubicBezTo>
                    <a:pt x="316" y="10"/>
                    <a:pt x="322" y="11"/>
                    <a:pt x="318" y="14"/>
                  </a:cubicBezTo>
                  <a:lnTo>
                    <a:pt x="318" y="31"/>
                  </a:lnTo>
                  <a:lnTo>
                    <a:pt x="384" y="31"/>
                  </a:lnTo>
                  <a:lnTo>
                    <a:pt x="384" y="46"/>
                  </a:lnTo>
                  <a:lnTo>
                    <a:pt x="249" y="46"/>
                  </a:lnTo>
                  <a:lnTo>
                    <a:pt x="249" y="111"/>
                  </a:lnTo>
                  <a:cubicBezTo>
                    <a:pt x="249" y="136"/>
                    <a:pt x="241" y="160"/>
                    <a:pt x="226" y="182"/>
                  </a:cubicBezTo>
                  <a:lnTo>
                    <a:pt x="204" y="162"/>
                  </a:lnTo>
                  <a:cubicBezTo>
                    <a:pt x="213" y="147"/>
                    <a:pt x="218" y="130"/>
                    <a:pt x="218" y="111"/>
                  </a:cubicBezTo>
                  <a:lnTo>
                    <a:pt x="218" y="31"/>
                  </a:lnTo>
                  <a:close/>
                  <a:moveTo>
                    <a:pt x="282" y="106"/>
                  </a:moveTo>
                  <a:cubicBezTo>
                    <a:pt x="278" y="126"/>
                    <a:pt x="273" y="143"/>
                    <a:pt x="267" y="158"/>
                  </a:cubicBezTo>
                  <a:lnTo>
                    <a:pt x="238" y="148"/>
                  </a:lnTo>
                  <a:cubicBezTo>
                    <a:pt x="244" y="132"/>
                    <a:pt x="249" y="114"/>
                    <a:pt x="251" y="94"/>
                  </a:cubicBezTo>
                  <a:lnTo>
                    <a:pt x="282" y="100"/>
                  </a:lnTo>
                  <a:cubicBezTo>
                    <a:pt x="285" y="101"/>
                    <a:pt x="285" y="103"/>
                    <a:pt x="282" y="106"/>
                  </a:cubicBezTo>
                  <a:close/>
                  <a:moveTo>
                    <a:pt x="355" y="91"/>
                  </a:moveTo>
                  <a:cubicBezTo>
                    <a:pt x="369" y="105"/>
                    <a:pt x="380" y="121"/>
                    <a:pt x="390" y="139"/>
                  </a:cubicBezTo>
                  <a:lnTo>
                    <a:pt x="362" y="159"/>
                  </a:lnTo>
                  <a:cubicBezTo>
                    <a:pt x="353" y="137"/>
                    <a:pt x="344" y="120"/>
                    <a:pt x="334" y="107"/>
                  </a:cubicBezTo>
                  <a:lnTo>
                    <a:pt x="355" y="91"/>
                  </a:lnTo>
                  <a:close/>
                  <a:moveTo>
                    <a:pt x="304" y="46"/>
                  </a:moveTo>
                  <a:cubicBezTo>
                    <a:pt x="319" y="58"/>
                    <a:pt x="331" y="70"/>
                    <a:pt x="341" y="80"/>
                  </a:cubicBezTo>
                  <a:lnTo>
                    <a:pt x="317" y="102"/>
                  </a:lnTo>
                  <a:cubicBezTo>
                    <a:pt x="307" y="87"/>
                    <a:pt x="297" y="74"/>
                    <a:pt x="285" y="64"/>
                  </a:cubicBezTo>
                  <a:lnTo>
                    <a:pt x="304" y="46"/>
                  </a:lnTo>
                  <a:close/>
                  <a:moveTo>
                    <a:pt x="554" y="64"/>
                  </a:moveTo>
                  <a:lnTo>
                    <a:pt x="598" y="64"/>
                  </a:lnTo>
                  <a:lnTo>
                    <a:pt x="598" y="80"/>
                  </a:lnTo>
                  <a:lnTo>
                    <a:pt x="555" y="80"/>
                  </a:lnTo>
                  <a:lnTo>
                    <a:pt x="555" y="94"/>
                  </a:lnTo>
                  <a:cubicBezTo>
                    <a:pt x="555" y="132"/>
                    <a:pt x="531" y="160"/>
                    <a:pt x="484" y="179"/>
                  </a:cubicBezTo>
                  <a:lnTo>
                    <a:pt x="468" y="161"/>
                  </a:lnTo>
                  <a:cubicBezTo>
                    <a:pt x="504" y="149"/>
                    <a:pt x="522" y="127"/>
                    <a:pt x="522" y="96"/>
                  </a:cubicBezTo>
                  <a:lnTo>
                    <a:pt x="522" y="80"/>
                  </a:lnTo>
                  <a:lnTo>
                    <a:pt x="488" y="80"/>
                  </a:lnTo>
                  <a:lnTo>
                    <a:pt x="489" y="118"/>
                  </a:lnTo>
                  <a:lnTo>
                    <a:pt x="456" y="118"/>
                  </a:lnTo>
                  <a:lnTo>
                    <a:pt x="456" y="80"/>
                  </a:lnTo>
                  <a:lnTo>
                    <a:pt x="414" y="80"/>
                  </a:lnTo>
                  <a:lnTo>
                    <a:pt x="414" y="64"/>
                  </a:lnTo>
                  <a:lnTo>
                    <a:pt x="456" y="64"/>
                  </a:lnTo>
                  <a:lnTo>
                    <a:pt x="455" y="24"/>
                  </a:lnTo>
                  <a:lnTo>
                    <a:pt x="487" y="24"/>
                  </a:lnTo>
                  <a:cubicBezTo>
                    <a:pt x="492" y="24"/>
                    <a:pt x="492" y="27"/>
                    <a:pt x="487" y="31"/>
                  </a:cubicBezTo>
                  <a:lnTo>
                    <a:pt x="488" y="64"/>
                  </a:lnTo>
                  <a:lnTo>
                    <a:pt x="521" y="64"/>
                  </a:lnTo>
                  <a:lnTo>
                    <a:pt x="521" y="18"/>
                  </a:lnTo>
                  <a:lnTo>
                    <a:pt x="553" y="18"/>
                  </a:lnTo>
                  <a:cubicBezTo>
                    <a:pt x="558" y="18"/>
                    <a:pt x="559" y="21"/>
                    <a:pt x="554" y="25"/>
                  </a:cubicBezTo>
                  <a:lnTo>
                    <a:pt x="554" y="64"/>
                  </a:lnTo>
                  <a:close/>
                  <a:moveTo>
                    <a:pt x="805" y="76"/>
                  </a:moveTo>
                  <a:cubicBezTo>
                    <a:pt x="778" y="131"/>
                    <a:pt x="734" y="160"/>
                    <a:pt x="671" y="163"/>
                  </a:cubicBezTo>
                  <a:cubicBezTo>
                    <a:pt x="662" y="179"/>
                    <a:pt x="654" y="179"/>
                    <a:pt x="648" y="165"/>
                  </a:cubicBezTo>
                  <a:lnTo>
                    <a:pt x="642" y="145"/>
                  </a:lnTo>
                  <a:cubicBezTo>
                    <a:pt x="707" y="144"/>
                    <a:pt x="752" y="114"/>
                    <a:pt x="777" y="57"/>
                  </a:cubicBezTo>
                  <a:lnTo>
                    <a:pt x="805" y="76"/>
                  </a:lnTo>
                  <a:close/>
                  <a:moveTo>
                    <a:pt x="645" y="46"/>
                  </a:moveTo>
                  <a:lnTo>
                    <a:pt x="663" y="23"/>
                  </a:lnTo>
                  <a:cubicBezTo>
                    <a:pt x="681" y="34"/>
                    <a:pt x="697" y="47"/>
                    <a:pt x="713" y="62"/>
                  </a:cubicBezTo>
                  <a:lnTo>
                    <a:pt x="691" y="84"/>
                  </a:lnTo>
                  <a:cubicBezTo>
                    <a:pt x="672" y="67"/>
                    <a:pt x="657" y="54"/>
                    <a:pt x="645" y="46"/>
                  </a:cubicBezTo>
                  <a:close/>
                  <a:moveTo>
                    <a:pt x="995" y="31"/>
                  </a:moveTo>
                  <a:cubicBezTo>
                    <a:pt x="997" y="28"/>
                    <a:pt x="998" y="25"/>
                    <a:pt x="998" y="21"/>
                  </a:cubicBezTo>
                  <a:cubicBezTo>
                    <a:pt x="998" y="17"/>
                    <a:pt x="997" y="14"/>
                    <a:pt x="995" y="11"/>
                  </a:cubicBezTo>
                  <a:cubicBezTo>
                    <a:pt x="992" y="9"/>
                    <a:pt x="989" y="7"/>
                    <a:pt x="985" y="7"/>
                  </a:cubicBezTo>
                  <a:cubicBezTo>
                    <a:pt x="985" y="7"/>
                    <a:pt x="985" y="9"/>
                    <a:pt x="985" y="11"/>
                  </a:cubicBezTo>
                  <a:cubicBezTo>
                    <a:pt x="986" y="14"/>
                    <a:pt x="986" y="17"/>
                    <a:pt x="986" y="21"/>
                  </a:cubicBezTo>
                  <a:cubicBezTo>
                    <a:pt x="986" y="25"/>
                    <a:pt x="988" y="28"/>
                    <a:pt x="991" y="31"/>
                  </a:cubicBezTo>
                  <a:cubicBezTo>
                    <a:pt x="994" y="33"/>
                    <a:pt x="995" y="34"/>
                    <a:pt x="995" y="34"/>
                  </a:cubicBezTo>
                  <a:cubicBezTo>
                    <a:pt x="992" y="34"/>
                    <a:pt x="992" y="33"/>
                    <a:pt x="995" y="31"/>
                  </a:cubicBezTo>
                  <a:close/>
                  <a:moveTo>
                    <a:pt x="970" y="36"/>
                  </a:moveTo>
                  <a:cubicBezTo>
                    <a:pt x="966" y="32"/>
                    <a:pt x="964" y="27"/>
                    <a:pt x="964" y="21"/>
                  </a:cubicBezTo>
                  <a:cubicBezTo>
                    <a:pt x="964" y="15"/>
                    <a:pt x="966" y="10"/>
                    <a:pt x="970" y="6"/>
                  </a:cubicBezTo>
                  <a:cubicBezTo>
                    <a:pt x="974" y="2"/>
                    <a:pt x="979" y="0"/>
                    <a:pt x="985" y="0"/>
                  </a:cubicBezTo>
                  <a:cubicBezTo>
                    <a:pt x="1002" y="0"/>
                    <a:pt x="1012" y="2"/>
                    <a:pt x="1016" y="6"/>
                  </a:cubicBezTo>
                  <a:cubicBezTo>
                    <a:pt x="1020" y="10"/>
                    <a:pt x="1022" y="15"/>
                    <a:pt x="1022" y="21"/>
                  </a:cubicBezTo>
                  <a:cubicBezTo>
                    <a:pt x="1022" y="27"/>
                    <a:pt x="1020" y="32"/>
                    <a:pt x="1016" y="36"/>
                  </a:cubicBezTo>
                  <a:cubicBezTo>
                    <a:pt x="1012" y="40"/>
                    <a:pt x="1002" y="42"/>
                    <a:pt x="985" y="42"/>
                  </a:cubicBezTo>
                  <a:cubicBezTo>
                    <a:pt x="979" y="42"/>
                    <a:pt x="974" y="40"/>
                    <a:pt x="970" y="36"/>
                  </a:cubicBezTo>
                  <a:close/>
                  <a:moveTo>
                    <a:pt x="851" y="52"/>
                  </a:moveTo>
                  <a:lnTo>
                    <a:pt x="851" y="35"/>
                  </a:lnTo>
                  <a:lnTo>
                    <a:pt x="978" y="35"/>
                  </a:lnTo>
                  <a:lnTo>
                    <a:pt x="997" y="49"/>
                  </a:lnTo>
                  <a:cubicBezTo>
                    <a:pt x="995" y="110"/>
                    <a:pt x="956" y="151"/>
                    <a:pt x="881" y="171"/>
                  </a:cubicBezTo>
                  <a:lnTo>
                    <a:pt x="865" y="151"/>
                  </a:lnTo>
                  <a:cubicBezTo>
                    <a:pt x="927" y="137"/>
                    <a:pt x="960" y="104"/>
                    <a:pt x="963" y="52"/>
                  </a:cubicBezTo>
                  <a:lnTo>
                    <a:pt x="851" y="52"/>
                  </a:lnTo>
                  <a:close/>
                  <a:moveTo>
                    <a:pt x="1154" y="137"/>
                  </a:moveTo>
                  <a:cubicBezTo>
                    <a:pt x="1166" y="132"/>
                    <a:pt x="1184" y="113"/>
                    <a:pt x="1207" y="80"/>
                  </a:cubicBezTo>
                  <a:lnTo>
                    <a:pt x="1226" y="105"/>
                  </a:lnTo>
                  <a:cubicBezTo>
                    <a:pt x="1207" y="131"/>
                    <a:pt x="1183" y="150"/>
                    <a:pt x="1154" y="161"/>
                  </a:cubicBezTo>
                  <a:lnTo>
                    <a:pt x="1138" y="169"/>
                  </a:lnTo>
                  <a:lnTo>
                    <a:pt x="1120" y="155"/>
                  </a:lnTo>
                  <a:lnTo>
                    <a:pt x="1122" y="151"/>
                  </a:lnTo>
                  <a:lnTo>
                    <a:pt x="1122" y="31"/>
                  </a:lnTo>
                  <a:lnTo>
                    <a:pt x="1153" y="31"/>
                  </a:lnTo>
                  <a:cubicBezTo>
                    <a:pt x="1158" y="32"/>
                    <a:pt x="1158" y="34"/>
                    <a:pt x="1154" y="37"/>
                  </a:cubicBezTo>
                  <a:lnTo>
                    <a:pt x="1154" y="137"/>
                  </a:lnTo>
                  <a:close/>
                  <a:moveTo>
                    <a:pt x="1038" y="162"/>
                  </a:moveTo>
                  <a:cubicBezTo>
                    <a:pt x="1063" y="138"/>
                    <a:pt x="1076" y="108"/>
                    <a:pt x="1076" y="73"/>
                  </a:cubicBezTo>
                  <a:lnTo>
                    <a:pt x="1076" y="39"/>
                  </a:lnTo>
                  <a:lnTo>
                    <a:pt x="1108" y="39"/>
                  </a:lnTo>
                  <a:cubicBezTo>
                    <a:pt x="1112" y="40"/>
                    <a:pt x="1113" y="42"/>
                    <a:pt x="1109" y="45"/>
                  </a:cubicBezTo>
                  <a:lnTo>
                    <a:pt x="1109" y="72"/>
                  </a:lnTo>
                  <a:cubicBezTo>
                    <a:pt x="1109" y="114"/>
                    <a:pt x="1094" y="149"/>
                    <a:pt x="1063" y="178"/>
                  </a:cubicBezTo>
                  <a:lnTo>
                    <a:pt x="1038" y="162"/>
                  </a:lnTo>
                  <a:close/>
                  <a:moveTo>
                    <a:pt x="1323" y="151"/>
                  </a:moveTo>
                  <a:cubicBezTo>
                    <a:pt x="1317" y="157"/>
                    <a:pt x="1305" y="160"/>
                    <a:pt x="1287" y="160"/>
                  </a:cubicBezTo>
                  <a:cubicBezTo>
                    <a:pt x="1279" y="160"/>
                    <a:pt x="1273" y="158"/>
                    <a:pt x="1268" y="154"/>
                  </a:cubicBezTo>
                  <a:cubicBezTo>
                    <a:pt x="1256" y="142"/>
                    <a:pt x="1250" y="127"/>
                    <a:pt x="1250" y="109"/>
                  </a:cubicBezTo>
                  <a:cubicBezTo>
                    <a:pt x="1250" y="87"/>
                    <a:pt x="1258" y="68"/>
                    <a:pt x="1273" y="52"/>
                  </a:cubicBezTo>
                  <a:cubicBezTo>
                    <a:pt x="1290" y="35"/>
                    <a:pt x="1311" y="27"/>
                    <a:pt x="1336" y="27"/>
                  </a:cubicBezTo>
                  <a:cubicBezTo>
                    <a:pt x="1368" y="27"/>
                    <a:pt x="1391" y="33"/>
                    <a:pt x="1403" y="46"/>
                  </a:cubicBezTo>
                  <a:cubicBezTo>
                    <a:pt x="1417" y="60"/>
                    <a:pt x="1424" y="76"/>
                    <a:pt x="1424" y="95"/>
                  </a:cubicBezTo>
                  <a:cubicBezTo>
                    <a:pt x="1424" y="116"/>
                    <a:pt x="1418" y="132"/>
                    <a:pt x="1405" y="145"/>
                  </a:cubicBezTo>
                  <a:cubicBezTo>
                    <a:pt x="1396" y="154"/>
                    <a:pt x="1380" y="164"/>
                    <a:pt x="1355" y="175"/>
                  </a:cubicBezTo>
                  <a:lnTo>
                    <a:pt x="1334" y="154"/>
                  </a:lnTo>
                  <a:cubicBezTo>
                    <a:pt x="1352" y="149"/>
                    <a:pt x="1365" y="141"/>
                    <a:pt x="1375" y="131"/>
                  </a:cubicBezTo>
                  <a:cubicBezTo>
                    <a:pt x="1385" y="122"/>
                    <a:pt x="1390" y="110"/>
                    <a:pt x="1390" y="97"/>
                  </a:cubicBezTo>
                  <a:cubicBezTo>
                    <a:pt x="1390" y="81"/>
                    <a:pt x="1384" y="67"/>
                    <a:pt x="1374" y="57"/>
                  </a:cubicBezTo>
                  <a:cubicBezTo>
                    <a:pt x="1364" y="47"/>
                    <a:pt x="1353" y="42"/>
                    <a:pt x="1340" y="43"/>
                  </a:cubicBezTo>
                  <a:lnTo>
                    <a:pt x="1354" y="49"/>
                  </a:lnTo>
                  <a:cubicBezTo>
                    <a:pt x="1360" y="52"/>
                    <a:pt x="1360" y="55"/>
                    <a:pt x="1354" y="58"/>
                  </a:cubicBezTo>
                  <a:cubicBezTo>
                    <a:pt x="1345" y="108"/>
                    <a:pt x="1335" y="139"/>
                    <a:pt x="1323" y="151"/>
                  </a:cubicBezTo>
                  <a:close/>
                  <a:moveTo>
                    <a:pt x="1303" y="62"/>
                  </a:moveTo>
                  <a:cubicBezTo>
                    <a:pt x="1290" y="75"/>
                    <a:pt x="1283" y="91"/>
                    <a:pt x="1283" y="110"/>
                  </a:cubicBezTo>
                  <a:cubicBezTo>
                    <a:pt x="1283" y="122"/>
                    <a:pt x="1287" y="131"/>
                    <a:pt x="1295" y="139"/>
                  </a:cubicBezTo>
                  <a:cubicBezTo>
                    <a:pt x="1296" y="140"/>
                    <a:pt x="1297" y="141"/>
                    <a:pt x="1297" y="141"/>
                  </a:cubicBezTo>
                  <a:cubicBezTo>
                    <a:pt x="1297" y="141"/>
                    <a:pt x="1297" y="139"/>
                    <a:pt x="1297" y="136"/>
                  </a:cubicBezTo>
                  <a:cubicBezTo>
                    <a:pt x="1307" y="124"/>
                    <a:pt x="1315" y="95"/>
                    <a:pt x="1320" y="47"/>
                  </a:cubicBezTo>
                  <a:cubicBezTo>
                    <a:pt x="1318" y="48"/>
                    <a:pt x="1312" y="53"/>
                    <a:pt x="1303" y="62"/>
                  </a:cubicBezTo>
                  <a:close/>
                  <a:moveTo>
                    <a:pt x="1452" y="160"/>
                  </a:moveTo>
                  <a:cubicBezTo>
                    <a:pt x="1456" y="145"/>
                    <a:pt x="1458" y="129"/>
                    <a:pt x="1458" y="113"/>
                  </a:cubicBezTo>
                  <a:lnTo>
                    <a:pt x="1491" y="116"/>
                  </a:lnTo>
                  <a:cubicBezTo>
                    <a:pt x="1493" y="118"/>
                    <a:pt x="1493" y="119"/>
                    <a:pt x="1489" y="121"/>
                  </a:cubicBezTo>
                  <a:cubicBezTo>
                    <a:pt x="1489" y="135"/>
                    <a:pt x="1485" y="153"/>
                    <a:pt x="1479" y="173"/>
                  </a:cubicBezTo>
                  <a:lnTo>
                    <a:pt x="1452" y="160"/>
                  </a:lnTo>
                  <a:close/>
                  <a:moveTo>
                    <a:pt x="1530" y="109"/>
                  </a:moveTo>
                  <a:cubicBezTo>
                    <a:pt x="1536" y="120"/>
                    <a:pt x="1540" y="133"/>
                    <a:pt x="1542" y="148"/>
                  </a:cubicBezTo>
                  <a:lnTo>
                    <a:pt x="1511" y="156"/>
                  </a:lnTo>
                  <a:cubicBezTo>
                    <a:pt x="1509" y="138"/>
                    <a:pt x="1506" y="123"/>
                    <a:pt x="1502" y="114"/>
                  </a:cubicBezTo>
                  <a:lnTo>
                    <a:pt x="1530" y="109"/>
                  </a:lnTo>
                  <a:close/>
                  <a:moveTo>
                    <a:pt x="1499" y="87"/>
                  </a:moveTo>
                  <a:lnTo>
                    <a:pt x="1508" y="86"/>
                  </a:lnTo>
                  <a:lnTo>
                    <a:pt x="1502" y="74"/>
                  </a:lnTo>
                  <a:lnTo>
                    <a:pt x="1525" y="62"/>
                  </a:lnTo>
                  <a:cubicBezTo>
                    <a:pt x="1537" y="79"/>
                    <a:pt x="1544" y="91"/>
                    <a:pt x="1547" y="100"/>
                  </a:cubicBezTo>
                  <a:lnTo>
                    <a:pt x="1519" y="112"/>
                  </a:lnTo>
                  <a:lnTo>
                    <a:pt x="1514" y="100"/>
                  </a:lnTo>
                  <a:lnTo>
                    <a:pt x="1513" y="100"/>
                  </a:lnTo>
                  <a:lnTo>
                    <a:pt x="1513" y="181"/>
                  </a:lnTo>
                  <a:lnTo>
                    <a:pt x="1482" y="181"/>
                  </a:lnTo>
                  <a:lnTo>
                    <a:pt x="1482" y="103"/>
                  </a:lnTo>
                  <a:lnTo>
                    <a:pt x="1473" y="103"/>
                  </a:lnTo>
                  <a:cubicBezTo>
                    <a:pt x="1469" y="114"/>
                    <a:pt x="1462" y="115"/>
                    <a:pt x="1453" y="106"/>
                  </a:cubicBezTo>
                  <a:lnTo>
                    <a:pt x="1450" y="89"/>
                  </a:lnTo>
                  <a:lnTo>
                    <a:pt x="1466" y="88"/>
                  </a:lnTo>
                  <a:lnTo>
                    <a:pt x="1478" y="74"/>
                  </a:lnTo>
                  <a:cubicBezTo>
                    <a:pt x="1469" y="68"/>
                    <a:pt x="1460" y="61"/>
                    <a:pt x="1450" y="55"/>
                  </a:cubicBezTo>
                  <a:lnTo>
                    <a:pt x="1464" y="36"/>
                  </a:lnTo>
                  <a:lnTo>
                    <a:pt x="1469" y="39"/>
                  </a:lnTo>
                  <a:lnTo>
                    <a:pt x="1492" y="2"/>
                  </a:lnTo>
                  <a:lnTo>
                    <a:pt x="1517" y="16"/>
                  </a:lnTo>
                  <a:cubicBezTo>
                    <a:pt x="1520" y="18"/>
                    <a:pt x="1520" y="20"/>
                    <a:pt x="1515" y="20"/>
                  </a:cubicBezTo>
                  <a:lnTo>
                    <a:pt x="1492" y="53"/>
                  </a:lnTo>
                  <a:lnTo>
                    <a:pt x="1492" y="53"/>
                  </a:lnTo>
                  <a:lnTo>
                    <a:pt x="1512" y="24"/>
                  </a:lnTo>
                  <a:lnTo>
                    <a:pt x="1534" y="39"/>
                  </a:lnTo>
                  <a:cubicBezTo>
                    <a:pt x="1538" y="41"/>
                    <a:pt x="1538" y="43"/>
                    <a:pt x="1533" y="43"/>
                  </a:cubicBezTo>
                  <a:lnTo>
                    <a:pt x="1499" y="87"/>
                  </a:lnTo>
                  <a:close/>
                  <a:moveTo>
                    <a:pt x="1590" y="49"/>
                  </a:moveTo>
                  <a:lnTo>
                    <a:pt x="1572" y="81"/>
                  </a:lnTo>
                  <a:lnTo>
                    <a:pt x="1595" y="80"/>
                  </a:lnTo>
                  <a:cubicBezTo>
                    <a:pt x="1592" y="76"/>
                    <a:pt x="1588" y="71"/>
                    <a:pt x="1583" y="66"/>
                  </a:cubicBezTo>
                  <a:lnTo>
                    <a:pt x="1603" y="50"/>
                  </a:lnTo>
                  <a:cubicBezTo>
                    <a:pt x="1619" y="65"/>
                    <a:pt x="1631" y="79"/>
                    <a:pt x="1638" y="91"/>
                  </a:cubicBezTo>
                  <a:lnTo>
                    <a:pt x="1613" y="108"/>
                  </a:lnTo>
                  <a:lnTo>
                    <a:pt x="1604" y="94"/>
                  </a:lnTo>
                  <a:lnTo>
                    <a:pt x="1608" y="94"/>
                  </a:lnTo>
                  <a:lnTo>
                    <a:pt x="1608" y="156"/>
                  </a:lnTo>
                  <a:cubicBezTo>
                    <a:pt x="1608" y="160"/>
                    <a:pt x="1608" y="162"/>
                    <a:pt x="1610" y="162"/>
                  </a:cubicBezTo>
                  <a:lnTo>
                    <a:pt x="1610" y="162"/>
                  </a:lnTo>
                  <a:cubicBezTo>
                    <a:pt x="1610" y="162"/>
                    <a:pt x="1611" y="160"/>
                    <a:pt x="1611" y="155"/>
                  </a:cubicBezTo>
                  <a:lnTo>
                    <a:pt x="1612" y="139"/>
                  </a:lnTo>
                  <a:lnTo>
                    <a:pt x="1643" y="148"/>
                  </a:lnTo>
                  <a:lnTo>
                    <a:pt x="1641" y="161"/>
                  </a:lnTo>
                  <a:cubicBezTo>
                    <a:pt x="1640" y="171"/>
                    <a:pt x="1631" y="176"/>
                    <a:pt x="1613" y="176"/>
                  </a:cubicBezTo>
                  <a:lnTo>
                    <a:pt x="1592" y="176"/>
                  </a:lnTo>
                  <a:cubicBezTo>
                    <a:pt x="1583" y="176"/>
                    <a:pt x="1579" y="172"/>
                    <a:pt x="1579" y="163"/>
                  </a:cubicBezTo>
                  <a:lnTo>
                    <a:pt x="1579" y="95"/>
                  </a:lnTo>
                  <a:lnTo>
                    <a:pt x="1577" y="95"/>
                  </a:lnTo>
                  <a:lnTo>
                    <a:pt x="1577" y="127"/>
                  </a:lnTo>
                  <a:cubicBezTo>
                    <a:pt x="1577" y="157"/>
                    <a:pt x="1558" y="176"/>
                    <a:pt x="1520" y="186"/>
                  </a:cubicBezTo>
                  <a:lnTo>
                    <a:pt x="1513" y="166"/>
                  </a:lnTo>
                  <a:cubicBezTo>
                    <a:pt x="1535" y="162"/>
                    <a:pt x="1546" y="149"/>
                    <a:pt x="1546" y="127"/>
                  </a:cubicBezTo>
                  <a:lnTo>
                    <a:pt x="1546" y="97"/>
                  </a:lnTo>
                  <a:lnTo>
                    <a:pt x="1546" y="97"/>
                  </a:lnTo>
                  <a:cubicBezTo>
                    <a:pt x="1546" y="108"/>
                    <a:pt x="1542" y="108"/>
                    <a:pt x="1534" y="99"/>
                  </a:cubicBezTo>
                  <a:lnTo>
                    <a:pt x="1530" y="82"/>
                  </a:lnTo>
                  <a:lnTo>
                    <a:pt x="1542" y="82"/>
                  </a:lnTo>
                  <a:lnTo>
                    <a:pt x="1557" y="49"/>
                  </a:lnTo>
                  <a:lnTo>
                    <a:pt x="1528" y="49"/>
                  </a:lnTo>
                  <a:lnTo>
                    <a:pt x="1528" y="35"/>
                  </a:lnTo>
                  <a:lnTo>
                    <a:pt x="1563" y="35"/>
                  </a:lnTo>
                  <a:lnTo>
                    <a:pt x="1563" y="8"/>
                  </a:lnTo>
                  <a:lnTo>
                    <a:pt x="1593" y="8"/>
                  </a:lnTo>
                  <a:cubicBezTo>
                    <a:pt x="1597" y="9"/>
                    <a:pt x="1598" y="10"/>
                    <a:pt x="1594" y="13"/>
                  </a:cubicBezTo>
                  <a:lnTo>
                    <a:pt x="1594" y="35"/>
                  </a:lnTo>
                  <a:lnTo>
                    <a:pt x="1637" y="35"/>
                  </a:lnTo>
                  <a:lnTo>
                    <a:pt x="1637" y="49"/>
                  </a:lnTo>
                  <a:lnTo>
                    <a:pt x="1590" y="49"/>
                  </a:lnTo>
                  <a:close/>
                  <a:moveTo>
                    <a:pt x="1778" y="70"/>
                  </a:moveTo>
                  <a:lnTo>
                    <a:pt x="1778" y="10"/>
                  </a:lnTo>
                  <a:lnTo>
                    <a:pt x="1808" y="10"/>
                  </a:lnTo>
                  <a:cubicBezTo>
                    <a:pt x="1813" y="11"/>
                    <a:pt x="1813" y="12"/>
                    <a:pt x="1809" y="15"/>
                  </a:cubicBezTo>
                  <a:lnTo>
                    <a:pt x="1809" y="70"/>
                  </a:lnTo>
                  <a:lnTo>
                    <a:pt x="1847" y="70"/>
                  </a:lnTo>
                  <a:lnTo>
                    <a:pt x="1847" y="84"/>
                  </a:lnTo>
                  <a:lnTo>
                    <a:pt x="1809" y="84"/>
                  </a:lnTo>
                  <a:lnTo>
                    <a:pt x="1809" y="177"/>
                  </a:lnTo>
                  <a:lnTo>
                    <a:pt x="1778" y="177"/>
                  </a:lnTo>
                  <a:lnTo>
                    <a:pt x="1778" y="84"/>
                  </a:lnTo>
                  <a:lnTo>
                    <a:pt x="1737" y="84"/>
                  </a:lnTo>
                  <a:lnTo>
                    <a:pt x="1737" y="70"/>
                  </a:lnTo>
                  <a:lnTo>
                    <a:pt x="1778" y="70"/>
                  </a:lnTo>
                  <a:close/>
                  <a:moveTo>
                    <a:pt x="1747" y="175"/>
                  </a:moveTo>
                  <a:lnTo>
                    <a:pt x="1716" y="175"/>
                  </a:lnTo>
                  <a:lnTo>
                    <a:pt x="1716" y="167"/>
                  </a:lnTo>
                  <a:lnTo>
                    <a:pt x="1702" y="167"/>
                  </a:lnTo>
                  <a:lnTo>
                    <a:pt x="1702" y="178"/>
                  </a:lnTo>
                  <a:lnTo>
                    <a:pt x="1671" y="178"/>
                  </a:lnTo>
                  <a:lnTo>
                    <a:pt x="1671" y="116"/>
                  </a:lnTo>
                  <a:lnTo>
                    <a:pt x="1747" y="116"/>
                  </a:lnTo>
                  <a:lnTo>
                    <a:pt x="1747" y="175"/>
                  </a:lnTo>
                  <a:close/>
                  <a:moveTo>
                    <a:pt x="1702" y="128"/>
                  </a:moveTo>
                  <a:lnTo>
                    <a:pt x="1702" y="155"/>
                  </a:lnTo>
                  <a:lnTo>
                    <a:pt x="1716" y="155"/>
                  </a:lnTo>
                  <a:lnTo>
                    <a:pt x="1716" y="128"/>
                  </a:lnTo>
                  <a:lnTo>
                    <a:pt x="1702" y="128"/>
                  </a:lnTo>
                  <a:close/>
                  <a:moveTo>
                    <a:pt x="1743" y="91"/>
                  </a:moveTo>
                  <a:lnTo>
                    <a:pt x="1743" y="105"/>
                  </a:lnTo>
                  <a:lnTo>
                    <a:pt x="1675" y="105"/>
                  </a:lnTo>
                  <a:lnTo>
                    <a:pt x="1675" y="91"/>
                  </a:lnTo>
                  <a:lnTo>
                    <a:pt x="1743" y="91"/>
                  </a:lnTo>
                  <a:close/>
                  <a:moveTo>
                    <a:pt x="1675" y="66"/>
                  </a:moveTo>
                  <a:lnTo>
                    <a:pt x="1743" y="66"/>
                  </a:lnTo>
                  <a:lnTo>
                    <a:pt x="1743" y="80"/>
                  </a:lnTo>
                  <a:lnTo>
                    <a:pt x="1675" y="80"/>
                  </a:lnTo>
                  <a:lnTo>
                    <a:pt x="1675" y="66"/>
                  </a:lnTo>
                  <a:close/>
                  <a:moveTo>
                    <a:pt x="1661" y="41"/>
                  </a:moveTo>
                  <a:lnTo>
                    <a:pt x="1756" y="41"/>
                  </a:lnTo>
                  <a:lnTo>
                    <a:pt x="1756" y="55"/>
                  </a:lnTo>
                  <a:lnTo>
                    <a:pt x="1661" y="55"/>
                  </a:lnTo>
                  <a:lnTo>
                    <a:pt x="1661" y="41"/>
                  </a:lnTo>
                  <a:close/>
                  <a:moveTo>
                    <a:pt x="1743" y="14"/>
                  </a:moveTo>
                  <a:lnTo>
                    <a:pt x="1743" y="28"/>
                  </a:lnTo>
                  <a:lnTo>
                    <a:pt x="1675" y="28"/>
                  </a:lnTo>
                  <a:lnTo>
                    <a:pt x="1675" y="14"/>
                  </a:lnTo>
                  <a:lnTo>
                    <a:pt x="1743" y="14"/>
                  </a:lnTo>
                  <a:close/>
                  <a:moveTo>
                    <a:pt x="1897" y="58"/>
                  </a:moveTo>
                  <a:lnTo>
                    <a:pt x="1897" y="11"/>
                  </a:lnTo>
                  <a:lnTo>
                    <a:pt x="2027" y="11"/>
                  </a:lnTo>
                  <a:lnTo>
                    <a:pt x="2027" y="58"/>
                  </a:lnTo>
                  <a:lnTo>
                    <a:pt x="1897" y="58"/>
                  </a:lnTo>
                  <a:close/>
                  <a:moveTo>
                    <a:pt x="1872" y="79"/>
                  </a:moveTo>
                  <a:lnTo>
                    <a:pt x="1872" y="67"/>
                  </a:lnTo>
                  <a:lnTo>
                    <a:pt x="2054" y="67"/>
                  </a:lnTo>
                  <a:lnTo>
                    <a:pt x="2054" y="79"/>
                  </a:lnTo>
                  <a:lnTo>
                    <a:pt x="1872" y="79"/>
                  </a:lnTo>
                  <a:close/>
                  <a:moveTo>
                    <a:pt x="1977" y="135"/>
                  </a:moveTo>
                  <a:lnTo>
                    <a:pt x="1977" y="143"/>
                  </a:lnTo>
                  <a:lnTo>
                    <a:pt x="2032" y="143"/>
                  </a:lnTo>
                  <a:lnTo>
                    <a:pt x="2032" y="155"/>
                  </a:lnTo>
                  <a:lnTo>
                    <a:pt x="1977" y="155"/>
                  </a:lnTo>
                  <a:lnTo>
                    <a:pt x="1977" y="164"/>
                  </a:lnTo>
                  <a:lnTo>
                    <a:pt x="2056" y="164"/>
                  </a:lnTo>
                  <a:lnTo>
                    <a:pt x="2056" y="176"/>
                  </a:lnTo>
                  <a:lnTo>
                    <a:pt x="1870" y="176"/>
                  </a:lnTo>
                  <a:lnTo>
                    <a:pt x="1870" y="164"/>
                  </a:lnTo>
                  <a:lnTo>
                    <a:pt x="1948" y="164"/>
                  </a:lnTo>
                  <a:lnTo>
                    <a:pt x="1948" y="155"/>
                  </a:lnTo>
                  <a:lnTo>
                    <a:pt x="1893" y="155"/>
                  </a:lnTo>
                  <a:lnTo>
                    <a:pt x="1893" y="143"/>
                  </a:lnTo>
                  <a:lnTo>
                    <a:pt x="1948" y="143"/>
                  </a:lnTo>
                  <a:lnTo>
                    <a:pt x="1948" y="135"/>
                  </a:lnTo>
                  <a:lnTo>
                    <a:pt x="1923" y="135"/>
                  </a:lnTo>
                  <a:lnTo>
                    <a:pt x="1897" y="135"/>
                  </a:lnTo>
                  <a:lnTo>
                    <a:pt x="1897" y="88"/>
                  </a:lnTo>
                  <a:lnTo>
                    <a:pt x="2027" y="88"/>
                  </a:lnTo>
                  <a:lnTo>
                    <a:pt x="2027" y="135"/>
                  </a:lnTo>
                  <a:lnTo>
                    <a:pt x="1977" y="135"/>
                  </a:lnTo>
                  <a:close/>
                  <a:moveTo>
                    <a:pt x="1999" y="107"/>
                  </a:moveTo>
                  <a:lnTo>
                    <a:pt x="1999" y="97"/>
                  </a:lnTo>
                  <a:lnTo>
                    <a:pt x="1977" y="97"/>
                  </a:lnTo>
                  <a:lnTo>
                    <a:pt x="1977" y="107"/>
                  </a:lnTo>
                  <a:lnTo>
                    <a:pt x="1999" y="107"/>
                  </a:lnTo>
                  <a:close/>
                  <a:moveTo>
                    <a:pt x="1977" y="126"/>
                  </a:moveTo>
                  <a:lnTo>
                    <a:pt x="1999" y="126"/>
                  </a:lnTo>
                  <a:lnTo>
                    <a:pt x="1999" y="116"/>
                  </a:lnTo>
                  <a:lnTo>
                    <a:pt x="1977" y="116"/>
                  </a:lnTo>
                  <a:lnTo>
                    <a:pt x="1977" y="126"/>
                  </a:lnTo>
                  <a:close/>
                  <a:moveTo>
                    <a:pt x="1926" y="30"/>
                  </a:moveTo>
                  <a:lnTo>
                    <a:pt x="1999" y="30"/>
                  </a:lnTo>
                  <a:lnTo>
                    <a:pt x="1999" y="20"/>
                  </a:lnTo>
                  <a:lnTo>
                    <a:pt x="1926" y="20"/>
                  </a:lnTo>
                  <a:lnTo>
                    <a:pt x="1926" y="30"/>
                  </a:lnTo>
                  <a:close/>
                  <a:moveTo>
                    <a:pt x="1926" y="49"/>
                  </a:moveTo>
                  <a:lnTo>
                    <a:pt x="1999" y="49"/>
                  </a:lnTo>
                  <a:lnTo>
                    <a:pt x="1999" y="39"/>
                  </a:lnTo>
                  <a:lnTo>
                    <a:pt x="1926" y="39"/>
                  </a:lnTo>
                  <a:lnTo>
                    <a:pt x="1926" y="49"/>
                  </a:lnTo>
                  <a:close/>
                  <a:moveTo>
                    <a:pt x="1926" y="107"/>
                  </a:moveTo>
                  <a:lnTo>
                    <a:pt x="1948" y="107"/>
                  </a:lnTo>
                  <a:lnTo>
                    <a:pt x="1948" y="97"/>
                  </a:lnTo>
                  <a:lnTo>
                    <a:pt x="1926" y="97"/>
                  </a:lnTo>
                  <a:lnTo>
                    <a:pt x="1926" y="107"/>
                  </a:lnTo>
                  <a:close/>
                  <a:moveTo>
                    <a:pt x="1926" y="126"/>
                  </a:moveTo>
                  <a:lnTo>
                    <a:pt x="1948" y="126"/>
                  </a:lnTo>
                  <a:lnTo>
                    <a:pt x="1948" y="116"/>
                  </a:lnTo>
                  <a:lnTo>
                    <a:pt x="1926" y="116"/>
                  </a:lnTo>
                  <a:lnTo>
                    <a:pt x="1926" y="126"/>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01" name="Rectangle 387"/>
            <p:cNvSpPr>
              <a:spLocks noChangeArrowheads="1"/>
            </p:cNvSpPr>
            <p:nvPr/>
          </p:nvSpPr>
          <p:spPr bwMode="auto">
            <a:xfrm>
              <a:off x="47625" y="276225"/>
              <a:ext cx="1009650" cy="33274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02" name="Rectangle 388"/>
            <p:cNvSpPr>
              <a:spLocks noChangeArrowheads="1"/>
            </p:cNvSpPr>
            <p:nvPr/>
          </p:nvSpPr>
          <p:spPr bwMode="auto">
            <a:xfrm>
              <a:off x="1057275" y="276225"/>
              <a:ext cx="2800985" cy="33274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03" name="Line 389"/>
            <p:cNvCxnSpPr/>
            <p:nvPr/>
          </p:nvCxnSpPr>
          <p:spPr bwMode="auto">
            <a:xfrm>
              <a:off x="1685925"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04" name="Freeform 390"/>
            <p:cNvSpPr>
              <a:spLocks noEditPoints="1"/>
            </p:cNvSpPr>
            <p:nvPr/>
          </p:nvSpPr>
          <p:spPr bwMode="auto">
            <a:xfrm>
              <a:off x="1199515" y="468630"/>
              <a:ext cx="328295" cy="102235"/>
            </a:xfrm>
            <a:custGeom>
              <a:avLst/>
              <a:gdLst>
                <a:gd name="T0" fmla="*/ 142 w 551"/>
                <a:gd name="T1" fmla="*/ 45 h 172"/>
                <a:gd name="T2" fmla="*/ 108 w 551"/>
                <a:gd name="T3" fmla="*/ 81 h 172"/>
                <a:gd name="T4" fmla="*/ 0 w 551"/>
                <a:gd name="T5" fmla="*/ 94 h 172"/>
                <a:gd name="T6" fmla="*/ 9 w 551"/>
                <a:gd name="T7" fmla="*/ 27 h 172"/>
                <a:gd name="T8" fmla="*/ 153 w 551"/>
                <a:gd name="T9" fmla="*/ 27 h 172"/>
                <a:gd name="T10" fmla="*/ 163 w 551"/>
                <a:gd name="T11" fmla="*/ 94 h 172"/>
                <a:gd name="T12" fmla="*/ 89 w 551"/>
                <a:gd name="T13" fmla="*/ 169 h 172"/>
                <a:gd name="T14" fmla="*/ 33 w 551"/>
                <a:gd name="T15" fmla="*/ 39 h 172"/>
                <a:gd name="T16" fmla="*/ 18 w 551"/>
                <a:gd name="T17" fmla="*/ 47 h 172"/>
                <a:gd name="T18" fmla="*/ 201 w 551"/>
                <a:gd name="T19" fmla="*/ 143 h 172"/>
                <a:gd name="T20" fmla="*/ 213 w 551"/>
                <a:gd name="T21" fmla="*/ 123 h 172"/>
                <a:gd name="T22" fmla="*/ 194 w 551"/>
                <a:gd name="T23" fmla="*/ 48 h 172"/>
                <a:gd name="T24" fmla="*/ 228 w 551"/>
                <a:gd name="T25" fmla="*/ 9 h 172"/>
                <a:gd name="T26" fmla="*/ 249 w 551"/>
                <a:gd name="T27" fmla="*/ 48 h 172"/>
                <a:gd name="T28" fmla="*/ 228 w 551"/>
                <a:gd name="T29" fmla="*/ 119 h 172"/>
                <a:gd name="T30" fmla="*/ 319 w 551"/>
                <a:gd name="T31" fmla="*/ 171 h 172"/>
                <a:gd name="T32" fmla="*/ 320 w 551"/>
                <a:gd name="T33" fmla="*/ 154 h 172"/>
                <a:gd name="T34" fmla="*/ 336 w 551"/>
                <a:gd name="T35" fmla="*/ 50 h 172"/>
                <a:gd name="T36" fmla="*/ 243 w 551"/>
                <a:gd name="T37" fmla="*/ 73 h 172"/>
                <a:gd name="T38" fmla="*/ 291 w 551"/>
                <a:gd name="T39" fmla="*/ 14 h 172"/>
                <a:gd name="T40" fmla="*/ 351 w 551"/>
                <a:gd name="T41" fmla="*/ 74 h 172"/>
                <a:gd name="T42" fmla="*/ 300 w 551"/>
                <a:gd name="T43" fmla="*/ 104 h 172"/>
                <a:gd name="T44" fmla="*/ 310 w 551"/>
                <a:gd name="T45" fmla="*/ 88 h 172"/>
                <a:gd name="T46" fmla="*/ 258 w 551"/>
                <a:gd name="T47" fmla="*/ 144 h 172"/>
                <a:gd name="T48" fmla="*/ 321 w 551"/>
                <a:gd name="T49" fmla="*/ 122 h 172"/>
                <a:gd name="T50" fmla="*/ 414 w 551"/>
                <a:gd name="T51" fmla="*/ 56 h 172"/>
                <a:gd name="T52" fmla="*/ 399 w 551"/>
                <a:gd name="T53" fmla="*/ 79 h 172"/>
                <a:gd name="T54" fmla="*/ 408 w 551"/>
                <a:gd name="T55" fmla="*/ 0 h 172"/>
                <a:gd name="T56" fmla="*/ 412 w 551"/>
                <a:gd name="T57" fmla="*/ 51 h 172"/>
                <a:gd name="T58" fmla="*/ 533 w 551"/>
                <a:gd name="T59" fmla="*/ 50 h 172"/>
                <a:gd name="T60" fmla="*/ 463 w 551"/>
                <a:gd name="T61" fmla="*/ 50 h 172"/>
                <a:gd name="T62" fmla="*/ 427 w 551"/>
                <a:gd name="T63" fmla="*/ 36 h 172"/>
                <a:gd name="T64" fmla="*/ 481 w 551"/>
                <a:gd name="T65" fmla="*/ 0 h 172"/>
                <a:gd name="T66" fmla="*/ 496 w 551"/>
                <a:gd name="T67" fmla="*/ 21 h 172"/>
                <a:gd name="T68" fmla="*/ 496 w 551"/>
                <a:gd name="T69" fmla="*/ 36 h 172"/>
                <a:gd name="T70" fmla="*/ 520 w 551"/>
                <a:gd name="T71" fmla="*/ 75 h 172"/>
                <a:gd name="T72" fmla="*/ 476 w 551"/>
                <a:gd name="T73" fmla="*/ 87 h 172"/>
                <a:gd name="T74" fmla="*/ 520 w 551"/>
                <a:gd name="T75" fmla="*/ 87 h 172"/>
                <a:gd name="T76" fmla="*/ 476 w 551"/>
                <a:gd name="T77" fmla="*/ 126 h 172"/>
                <a:gd name="T78" fmla="*/ 476 w 551"/>
                <a:gd name="T79" fmla="*/ 112 h 172"/>
                <a:gd name="T80" fmla="*/ 447 w 551"/>
                <a:gd name="T81" fmla="*/ 52 h 172"/>
                <a:gd name="T82" fmla="*/ 551 w 551"/>
                <a:gd name="T83" fmla="*/ 151 h 172"/>
                <a:gd name="T84" fmla="*/ 447 w 551"/>
                <a:gd name="T85"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1" h="172">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05" name="Line 391"/>
            <p:cNvCxnSpPr/>
            <p:nvPr/>
          </p:nvCxnSpPr>
          <p:spPr bwMode="auto">
            <a:xfrm>
              <a:off x="1685925"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6" name="Line 392"/>
            <p:cNvCxnSpPr/>
            <p:nvPr/>
          </p:nvCxnSpPr>
          <p:spPr bwMode="auto">
            <a:xfrm>
              <a:off x="2314575"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07" name="Freeform 393"/>
            <p:cNvSpPr>
              <a:spLocks/>
            </p:cNvSpPr>
            <p:nvPr/>
          </p:nvSpPr>
          <p:spPr bwMode="auto">
            <a:xfrm>
              <a:off x="1951990" y="480060"/>
              <a:ext cx="64770" cy="81280"/>
            </a:xfrm>
            <a:custGeom>
              <a:avLst/>
              <a:gdLst>
                <a:gd name="T0" fmla="*/ 0 w 102"/>
                <a:gd name="T1" fmla="*/ 128 h 128"/>
                <a:gd name="T2" fmla="*/ 0 w 102"/>
                <a:gd name="T3" fmla="*/ 0 h 128"/>
                <a:gd name="T4" fmla="*/ 18 w 102"/>
                <a:gd name="T5" fmla="*/ 0 h 128"/>
                <a:gd name="T6" fmla="*/ 86 w 102"/>
                <a:gd name="T7" fmla="*/ 101 h 128"/>
                <a:gd name="T8" fmla="*/ 86 w 102"/>
                <a:gd name="T9" fmla="*/ 0 h 128"/>
                <a:gd name="T10" fmla="*/ 102 w 102"/>
                <a:gd name="T11" fmla="*/ 0 h 128"/>
                <a:gd name="T12" fmla="*/ 102 w 102"/>
                <a:gd name="T13" fmla="*/ 128 h 128"/>
                <a:gd name="T14" fmla="*/ 85 w 102"/>
                <a:gd name="T15" fmla="*/ 128 h 128"/>
                <a:gd name="T16" fmla="*/ 16 w 102"/>
                <a:gd name="T17" fmla="*/ 27 h 128"/>
                <a:gd name="T18" fmla="*/ 16 w 102"/>
                <a:gd name="T19" fmla="*/ 128 h 128"/>
                <a:gd name="T20" fmla="*/ 0 w 102"/>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28">
                  <a:moveTo>
                    <a:pt x="0" y="128"/>
                  </a:moveTo>
                  <a:lnTo>
                    <a:pt x="0" y="0"/>
                  </a:lnTo>
                  <a:lnTo>
                    <a:pt x="18" y="0"/>
                  </a:lnTo>
                  <a:lnTo>
                    <a:pt x="86" y="101"/>
                  </a:lnTo>
                  <a:lnTo>
                    <a:pt x="86" y="0"/>
                  </a:lnTo>
                  <a:lnTo>
                    <a:pt x="102" y="0"/>
                  </a:lnTo>
                  <a:lnTo>
                    <a:pt x="102" y="128"/>
                  </a:lnTo>
                  <a:lnTo>
                    <a:pt x="85" y="128"/>
                  </a:lnTo>
                  <a:lnTo>
                    <a:pt x="16" y="27"/>
                  </a:lnTo>
                  <a:lnTo>
                    <a:pt x="16"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cxnSp>
          <p:nvCxnSpPr>
            <p:cNvPr id="108" name="Line 394"/>
            <p:cNvCxnSpPr/>
            <p:nvPr/>
          </p:nvCxnSpPr>
          <p:spPr bwMode="auto">
            <a:xfrm>
              <a:off x="2314575"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09" name="Line 395"/>
            <p:cNvCxnSpPr/>
            <p:nvPr/>
          </p:nvCxnSpPr>
          <p:spPr bwMode="auto">
            <a:xfrm>
              <a:off x="2943860"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10" name="Freeform 396"/>
            <p:cNvSpPr>
              <a:spLocks noEditPoints="1"/>
            </p:cNvSpPr>
            <p:nvPr/>
          </p:nvSpPr>
          <p:spPr bwMode="auto">
            <a:xfrm>
              <a:off x="2394585" y="468630"/>
              <a:ext cx="446405" cy="103505"/>
            </a:xfrm>
            <a:custGeom>
              <a:avLst/>
              <a:gdLst>
                <a:gd name="T0" fmla="*/ 88 w 750"/>
                <a:gd name="T1" fmla="*/ 130 h 174"/>
                <a:gd name="T2" fmla="*/ 111 w 750"/>
                <a:gd name="T3" fmla="*/ 157 h 174"/>
                <a:gd name="T4" fmla="*/ 176 w 750"/>
                <a:gd name="T5" fmla="*/ 111 h 174"/>
                <a:gd name="T6" fmla="*/ 144 w 750"/>
                <a:gd name="T7" fmla="*/ 131 h 174"/>
                <a:gd name="T8" fmla="*/ 30 w 750"/>
                <a:gd name="T9" fmla="*/ 56 h 174"/>
                <a:gd name="T10" fmla="*/ 45 w 750"/>
                <a:gd name="T11" fmla="*/ 3 h 174"/>
                <a:gd name="T12" fmla="*/ 45 w 750"/>
                <a:gd name="T13" fmla="*/ 56 h 174"/>
                <a:gd name="T14" fmla="*/ 45 w 750"/>
                <a:gd name="T15" fmla="*/ 174 h 174"/>
                <a:gd name="T16" fmla="*/ 30 w 750"/>
                <a:gd name="T17" fmla="*/ 56 h 174"/>
                <a:gd name="T18" fmla="*/ 162 w 750"/>
                <a:gd name="T19" fmla="*/ 102 h 174"/>
                <a:gd name="T20" fmla="*/ 99 w 750"/>
                <a:gd name="T21" fmla="*/ 65 h 174"/>
                <a:gd name="T22" fmla="*/ 127 w 750"/>
                <a:gd name="T23" fmla="*/ 65 h 174"/>
                <a:gd name="T24" fmla="*/ 140 w 750"/>
                <a:gd name="T25" fmla="*/ 65 h 174"/>
                <a:gd name="T26" fmla="*/ 99 w 750"/>
                <a:gd name="T27" fmla="*/ 33 h 174"/>
                <a:gd name="T28" fmla="*/ 172 w 750"/>
                <a:gd name="T29" fmla="*/ 23 h 174"/>
                <a:gd name="T30" fmla="*/ 127 w 750"/>
                <a:gd name="T31" fmla="*/ 33 h 174"/>
                <a:gd name="T32" fmla="*/ 357 w 750"/>
                <a:gd name="T33" fmla="*/ 22 h 174"/>
                <a:gd name="T34" fmla="*/ 351 w 750"/>
                <a:gd name="T35" fmla="*/ 59 h 174"/>
                <a:gd name="T36" fmla="*/ 314 w 750"/>
                <a:gd name="T37" fmla="*/ 83 h 174"/>
                <a:gd name="T38" fmla="*/ 290 w 750"/>
                <a:gd name="T39" fmla="*/ 125 h 174"/>
                <a:gd name="T40" fmla="*/ 275 w 750"/>
                <a:gd name="T41" fmla="*/ 174 h 174"/>
                <a:gd name="T42" fmla="*/ 275 w 750"/>
                <a:gd name="T43" fmla="*/ 108 h 174"/>
                <a:gd name="T44" fmla="*/ 239 w 750"/>
                <a:gd name="T45" fmla="*/ 49 h 174"/>
                <a:gd name="T46" fmla="*/ 302 w 750"/>
                <a:gd name="T47" fmla="*/ 22 h 174"/>
                <a:gd name="T48" fmla="*/ 234 w 750"/>
                <a:gd name="T49" fmla="*/ 50 h 174"/>
                <a:gd name="T50" fmla="*/ 243 w 750"/>
                <a:gd name="T51" fmla="*/ 18 h 174"/>
                <a:gd name="T52" fmla="*/ 301 w 750"/>
                <a:gd name="T53" fmla="*/ 96 h 174"/>
                <a:gd name="T54" fmla="*/ 272 w 750"/>
                <a:gd name="T55" fmla="*/ 71 h 174"/>
                <a:gd name="T56" fmla="*/ 301 w 750"/>
                <a:gd name="T57" fmla="*/ 47 h 174"/>
                <a:gd name="T58" fmla="*/ 198 w 750"/>
                <a:gd name="T59" fmla="*/ 99 h 174"/>
                <a:gd name="T60" fmla="*/ 198 w 750"/>
                <a:gd name="T61" fmla="*/ 99 h 174"/>
                <a:gd name="T62" fmla="*/ 408 w 750"/>
                <a:gd name="T63" fmla="*/ 84 h 174"/>
                <a:gd name="T64" fmla="*/ 434 w 750"/>
                <a:gd name="T65" fmla="*/ 9 h 174"/>
                <a:gd name="T66" fmla="*/ 444 w 750"/>
                <a:gd name="T67" fmla="*/ 37 h 174"/>
                <a:gd name="T68" fmla="*/ 551 w 750"/>
                <a:gd name="T69" fmla="*/ 90 h 174"/>
                <a:gd name="T70" fmla="*/ 536 w 750"/>
                <a:gd name="T71" fmla="*/ 160 h 174"/>
                <a:gd name="T72" fmla="*/ 510 w 750"/>
                <a:gd name="T73" fmla="*/ 169 h 174"/>
                <a:gd name="T74" fmla="*/ 484 w 750"/>
                <a:gd name="T75" fmla="*/ 134 h 174"/>
                <a:gd name="T76" fmla="*/ 437 w 750"/>
                <a:gd name="T77" fmla="*/ 155 h 174"/>
                <a:gd name="T78" fmla="*/ 471 w 750"/>
                <a:gd name="T79" fmla="*/ 102 h 174"/>
                <a:gd name="T80" fmla="*/ 497 w 750"/>
                <a:gd name="T81" fmla="*/ 122 h 174"/>
                <a:gd name="T82" fmla="*/ 522 w 750"/>
                <a:gd name="T83" fmla="*/ 102 h 174"/>
                <a:gd name="T84" fmla="*/ 532 w 750"/>
                <a:gd name="T85" fmla="*/ 65 h 174"/>
                <a:gd name="T86" fmla="*/ 442 w 750"/>
                <a:gd name="T87" fmla="*/ 9 h 174"/>
                <a:gd name="T88" fmla="*/ 658 w 750"/>
                <a:gd name="T89" fmla="*/ 83 h 174"/>
                <a:gd name="T90" fmla="*/ 658 w 750"/>
                <a:gd name="T91" fmla="*/ 39 h 174"/>
                <a:gd name="T92" fmla="*/ 630 w 750"/>
                <a:gd name="T93" fmla="*/ 3 h 174"/>
                <a:gd name="T94" fmla="*/ 708 w 750"/>
                <a:gd name="T95" fmla="*/ 9 h 174"/>
                <a:gd name="T96" fmla="*/ 673 w 750"/>
                <a:gd name="T97" fmla="*/ 52 h 174"/>
                <a:gd name="T98" fmla="*/ 750 w 750"/>
                <a:gd name="T99" fmla="*/ 83 h 174"/>
                <a:gd name="T100" fmla="*/ 728 w 750"/>
                <a:gd name="T101" fmla="*/ 126 h 174"/>
                <a:gd name="T102" fmla="*/ 615 w 750"/>
                <a:gd name="T103" fmla="*/ 167 h 174"/>
                <a:gd name="T104" fmla="*/ 594 w 750"/>
                <a:gd name="T10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174">
                  <a:moveTo>
                    <a:pt x="100" y="141"/>
                  </a:moveTo>
                  <a:cubicBezTo>
                    <a:pt x="102" y="143"/>
                    <a:pt x="101" y="144"/>
                    <a:pt x="97" y="144"/>
                  </a:cubicBezTo>
                  <a:cubicBezTo>
                    <a:pt x="87" y="154"/>
                    <a:pt x="77" y="162"/>
                    <a:pt x="66" y="168"/>
                  </a:cubicBezTo>
                  <a:lnTo>
                    <a:pt x="57" y="155"/>
                  </a:lnTo>
                  <a:cubicBezTo>
                    <a:pt x="70" y="148"/>
                    <a:pt x="80" y="140"/>
                    <a:pt x="88" y="130"/>
                  </a:cubicBezTo>
                  <a:lnTo>
                    <a:pt x="100" y="141"/>
                  </a:lnTo>
                  <a:close/>
                  <a:moveTo>
                    <a:pt x="117" y="171"/>
                  </a:moveTo>
                  <a:lnTo>
                    <a:pt x="107" y="171"/>
                  </a:lnTo>
                  <a:lnTo>
                    <a:pt x="103" y="157"/>
                  </a:lnTo>
                  <a:lnTo>
                    <a:pt x="111" y="157"/>
                  </a:lnTo>
                  <a:cubicBezTo>
                    <a:pt x="113" y="157"/>
                    <a:pt x="114" y="156"/>
                    <a:pt x="114" y="154"/>
                  </a:cubicBezTo>
                  <a:lnTo>
                    <a:pt x="114" y="126"/>
                  </a:lnTo>
                  <a:lnTo>
                    <a:pt x="63" y="126"/>
                  </a:lnTo>
                  <a:lnTo>
                    <a:pt x="63" y="111"/>
                  </a:lnTo>
                  <a:lnTo>
                    <a:pt x="176" y="111"/>
                  </a:lnTo>
                  <a:lnTo>
                    <a:pt x="176" y="126"/>
                  </a:lnTo>
                  <a:lnTo>
                    <a:pt x="129" y="126"/>
                  </a:lnTo>
                  <a:lnTo>
                    <a:pt x="129" y="159"/>
                  </a:lnTo>
                  <a:cubicBezTo>
                    <a:pt x="129" y="167"/>
                    <a:pt x="125" y="171"/>
                    <a:pt x="117" y="171"/>
                  </a:cubicBezTo>
                  <a:close/>
                  <a:moveTo>
                    <a:pt x="144" y="131"/>
                  </a:moveTo>
                  <a:cubicBezTo>
                    <a:pt x="155" y="140"/>
                    <a:pt x="165" y="147"/>
                    <a:pt x="175" y="152"/>
                  </a:cubicBezTo>
                  <a:lnTo>
                    <a:pt x="167" y="165"/>
                  </a:lnTo>
                  <a:cubicBezTo>
                    <a:pt x="157" y="161"/>
                    <a:pt x="146" y="153"/>
                    <a:pt x="134" y="141"/>
                  </a:cubicBezTo>
                  <a:lnTo>
                    <a:pt x="144" y="131"/>
                  </a:lnTo>
                  <a:close/>
                  <a:moveTo>
                    <a:pt x="30" y="56"/>
                  </a:moveTo>
                  <a:lnTo>
                    <a:pt x="6" y="56"/>
                  </a:lnTo>
                  <a:lnTo>
                    <a:pt x="6" y="42"/>
                  </a:lnTo>
                  <a:lnTo>
                    <a:pt x="30" y="42"/>
                  </a:lnTo>
                  <a:lnTo>
                    <a:pt x="30" y="3"/>
                  </a:lnTo>
                  <a:lnTo>
                    <a:pt x="45" y="3"/>
                  </a:lnTo>
                  <a:cubicBezTo>
                    <a:pt x="49" y="3"/>
                    <a:pt x="49" y="5"/>
                    <a:pt x="45" y="7"/>
                  </a:cubicBezTo>
                  <a:lnTo>
                    <a:pt x="45" y="42"/>
                  </a:lnTo>
                  <a:lnTo>
                    <a:pt x="66" y="42"/>
                  </a:lnTo>
                  <a:lnTo>
                    <a:pt x="66" y="56"/>
                  </a:lnTo>
                  <a:lnTo>
                    <a:pt x="45" y="56"/>
                  </a:lnTo>
                  <a:lnTo>
                    <a:pt x="45" y="75"/>
                  </a:lnTo>
                  <a:cubicBezTo>
                    <a:pt x="53" y="79"/>
                    <a:pt x="60" y="84"/>
                    <a:pt x="67" y="92"/>
                  </a:cubicBezTo>
                  <a:lnTo>
                    <a:pt x="59" y="106"/>
                  </a:lnTo>
                  <a:cubicBezTo>
                    <a:pt x="54" y="101"/>
                    <a:pt x="50" y="97"/>
                    <a:pt x="45" y="93"/>
                  </a:cubicBezTo>
                  <a:lnTo>
                    <a:pt x="45" y="174"/>
                  </a:lnTo>
                  <a:lnTo>
                    <a:pt x="30" y="174"/>
                  </a:lnTo>
                  <a:lnTo>
                    <a:pt x="30" y="99"/>
                  </a:lnTo>
                  <a:cubicBezTo>
                    <a:pt x="26" y="110"/>
                    <a:pt x="19" y="121"/>
                    <a:pt x="9" y="130"/>
                  </a:cubicBezTo>
                  <a:lnTo>
                    <a:pt x="0" y="117"/>
                  </a:lnTo>
                  <a:cubicBezTo>
                    <a:pt x="18" y="96"/>
                    <a:pt x="28" y="76"/>
                    <a:pt x="30" y="56"/>
                  </a:cubicBezTo>
                  <a:close/>
                  <a:moveTo>
                    <a:pt x="162" y="102"/>
                  </a:moveTo>
                  <a:lnTo>
                    <a:pt x="77" y="102"/>
                  </a:lnTo>
                  <a:lnTo>
                    <a:pt x="77" y="87"/>
                  </a:lnTo>
                  <a:lnTo>
                    <a:pt x="162" y="87"/>
                  </a:lnTo>
                  <a:lnTo>
                    <a:pt x="162" y="102"/>
                  </a:lnTo>
                  <a:close/>
                  <a:moveTo>
                    <a:pt x="99" y="65"/>
                  </a:moveTo>
                  <a:lnTo>
                    <a:pt x="99" y="45"/>
                  </a:lnTo>
                  <a:lnTo>
                    <a:pt x="84" y="45"/>
                  </a:lnTo>
                  <a:lnTo>
                    <a:pt x="84" y="65"/>
                  </a:lnTo>
                  <a:lnTo>
                    <a:pt x="99" y="65"/>
                  </a:lnTo>
                  <a:close/>
                  <a:moveTo>
                    <a:pt x="127" y="65"/>
                  </a:moveTo>
                  <a:lnTo>
                    <a:pt x="127" y="45"/>
                  </a:lnTo>
                  <a:lnTo>
                    <a:pt x="112" y="45"/>
                  </a:lnTo>
                  <a:lnTo>
                    <a:pt x="112" y="65"/>
                  </a:lnTo>
                  <a:lnTo>
                    <a:pt x="127" y="65"/>
                  </a:lnTo>
                  <a:close/>
                  <a:moveTo>
                    <a:pt x="140" y="65"/>
                  </a:moveTo>
                  <a:lnTo>
                    <a:pt x="155" y="65"/>
                  </a:lnTo>
                  <a:lnTo>
                    <a:pt x="155" y="45"/>
                  </a:lnTo>
                  <a:lnTo>
                    <a:pt x="140" y="45"/>
                  </a:lnTo>
                  <a:lnTo>
                    <a:pt x="140" y="65"/>
                  </a:lnTo>
                  <a:close/>
                  <a:moveTo>
                    <a:pt x="168" y="33"/>
                  </a:moveTo>
                  <a:lnTo>
                    <a:pt x="168" y="77"/>
                  </a:lnTo>
                  <a:lnTo>
                    <a:pt x="72" y="77"/>
                  </a:lnTo>
                  <a:lnTo>
                    <a:pt x="72" y="33"/>
                  </a:lnTo>
                  <a:lnTo>
                    <a:pt x="99" y="33"/>
                  </a:lnTo>
                  <a:lnTo>
                    <a:pt x="99" y="23"/>
                  </a:lnTo>
                  <a:lnTo>
                    <a:pt x="67" y="23"/>
                  </a:lnTo>
                  <a:lnTo>
                    <a:pt x="67" y="9"/>
                  </a:lnTo>
                  <a:lnTo>
                    <a:pt x="172" y="9"/>
                  </a:lnTo>
                  <a:lnTo>
                    <a:pt x="172" y="23"/>
                  </a:lnTo>
                  <a:lnTo>
                    <a:pt x="140" y="23"/>
                  </a:lnTo>
                  <a:lnTo>
                    <a:pt x="140" y="33"/>
                  </a:lnTo>
                  <a:lnTo>
                    <a:pt x="168" y="33"/>
                  </a:lnTo>
                  <a:close/>
                  <a:moveTo>
                    <a:pt x="112" y="33"/>
                  </a:moveTo>
                  <a:lnTo>
                    <a:pt x="127" y="33"/>
                  </a:lnTo>
                  <a:lnTo>
                    <a:pt x="127" y="23"/>
                  </a:lnTo>
                  <a:lnTo>
                    <a:pt x="112" y="23"/>
                  </a:lnTo>
                  <a:lnTo>
                    <a:pt x="112" y="33"/>
                  </a:lnTo>
                  <a:close/>
                  <a:moveTo>
                    <a:pt x="315" y="22"/>
                  </a:moveTo>
                  <a:lnTo>
                    <a:pt x="357" y="22"/>
                  </a:lnTo>
                  <a:lnTo>
                    <a:pt x="357" y="34"/>
                  </a:lnTo>
                  <a:lnTo>
                    <a:pt x="314" y="34"/>
                  </a:lnTo>
                  <a:lnTo>
                    <a:pt x="314" y="47"/>
                  </a:lnTo>
                  <a:lnTo>
                    <a:pt x="351" y="47"/>
                  </a:lnTo>
                  <a:lnTo>
                    <a:pt x="351" y="59"/>
                  </a:lnTo>
                  <a:lnTo>
                    <a:pt x="314" y="59"/>
                  </a:lnTo>
                  <a:lnTo>
                    <a:pt x="314" y="71"/>
                  </a:lnTo>
                  <a:lnTo>
                    <a:pt x="351" y="71"/>
                  </a:lnTo>
                  <a:lnTo>
                    <a:pt x="351" y="83"/>
                  </a:lnTo>
                  <a:lnTo>
                    <a:pt x="314" y="83"/>
                  </a:lnTo>
                  <a:lnTo>
                    <a:pt x="314" y="96"/>
                  </a:lnTo>
                  <a:lnTo>
                    <a:pt x="361" y="96"/>
                  </a:lnTo>
                  <a:lnTo>
                    <a:pt x="361" y="108"/>
                  </a:lnTo>
                  <a:lnTo>
                    <a:pt x="290" y="108"/>
                  </a:lnTo>
                  <a:lnTo>
                    <a:pt x="290" y="125"/>
                  </a:lnTo>
                  <a:lnTo>
                    <a:pt x="369" y="125"/>
                  </a:lnTo>
                  <a:lnTo>
                    <a:pt x="369" y="139"/>
                  </a:lnTo>
                  <a:lnTo>
                    <a:pt x="290" y="139"/>
                  </a:lnTo>
                  <a:lnTo>
                    <a:pt x="290" y="174"/>
                  </a:lnTo>
                  <a:lnTo>
                    <a:pt x="275" y="174"/>
                  </a:lnTo>
                  <a:lnTo>
                    <a:pt x="275" y="139"/>
                  </a:lnTo>
                  <a:lnTo>
                    <a:pt x="197" y="139"/>
                  </a:lnTo>
                  <a:lnTo>
                    <a:pt x="197" y="125"/>
                  </a:lnTo>
                  <a:lnTo>
                    <a:pt x="275" y="125"/>
                  </a:lnTo>
                  <a:lnTo>
                    <a:pt x="275" y="108"/>
                  </a:lnTo>
                  <a:lnTo>
                    <a:pt x="267" y="108"/>
                  </a:lnTo>
                  <a:lnTo>
                    <a:pt x="259" y="108"/>
                  </a:lnTo>
                  <a:lnTo>
                    <a:pt x="259" y="50"/>
                  </a:lnTo>
                  <a:cubicBezTo>
                    <a:pt x="256" y="54"/>
                    <a:pt x="252" y="58"/>
                    <a:pt x="247" y="63"/>
                  </a:cubicBezTo>
                  <a:lnTo>
                    <a:pt x="239" y="49"/>
                  </a:lnTo>
                  <a:cubicBezTo>
                    <a:pt x="254" y="38"/>
                    <a:pt x="265" y="22"/>
                    <a:pt x="272" y="3"/>
                  </a:cubicBezTo>
                  <a:lnTo>
                    <a:pt x="285" y="7"/>
                  </a:lnTo>
                  <a:cubicBezTo>
                    <a:pt x="287" y="9"/>
                    <a:pt x="287" y="10"/>
                    <a:pt x="283" y="11"/>
                  </a:cubicBezTo>
                  <a:cubicBezTo>
                    <a:pt x="282" y="15"/>
                    <a:pt x="280" y="19"/>
                    <a:pt x="277" y="22"/>
                  </a:cubicBezTo>
                  <a:lnTo>
                    <a:pt x="302" y="22"/>
                  </a:lnTo>
                  <a:cubicBezTo>
                    <a:pt x="306" y="15"/>
                    <a:pt x="309" y="9"/>
                    <a:pt x="312" y="3"/>
                  </a:cubicBezTo>
                  <a:lnTo>
                    <a:pt x="325" y="7"/>
                  </a:lnTo>
                  <a:cubicBezTo>
                    <a:pt x="327" y="9"/>
                    <a:pt x="326" y="10"/>
                    <a:pt x="323" y="11"/>
                  </a:cubicBezTo>
                  <a:cubicBezTo>
                    <a:pt x="321" y="13"/>
                    <a:pt x="319" y="17"/>
                    <a:pt x="315" y="22"/>
                  </a:cubicBezTo>
                  <a:close/>
                  <a:moveTo>
                    <a:pt x="234" y="50"/>
                  </a:moveTo>
                  <a:lnTo>
                    <a:pt x="223" y="64"/>
                  </a:lnTo>
                  <a:cubicBezTo>
                    <a:pt x="216" y="57"/>
                    <a:pt x="209" y="52"/>
                    <a:pt x="202" y="49"/>
                  </a:cubicBezTo>
                  <a:lnTo>
                    <a:pt x="212" y="36"/>
                  </a:lnTo>
                  <a:cubicBezTo>
                    <a:pt x="219" y="38"/>
                    <a:pt x="226" y="43"/>
                    <a:pt x="234" y="50"/>
                  </a:cubicBezTo>
                  <a:close/>
                  <a:moveTo>
                    <a:pt x="243" y="18"/>
                  </a:moveTo>
                  <a:lnTo>
                    <a:pt x="233" y="32"/>
                  </a:lnTo>
                  <a:cubicBezTo>
                    <a:pt x="227" y="26"/>
                    <a:pt x="220" y="21"/>
                    <a:pt x="211" y="18"/>
                  </a:cubicBezTo>
                  <a:lnTo>
                    <a:pt x="221" y="6"/>
                  </a:lnTo>
                  <a:cubicBezTo>
                    <a:pt x="230" y="9"/>
                    <a:pt x="237" y="13"/>
                    <a:pt x="243" y="18"/>
                  </a:cubicBezTo>
                  <a:close/>
                  <a:moveTo>
                    <a:pt x="301" y="96"/>
                  </a:moveTo>
                  <a:lnTo>
                    <a:pt x="301" y="83"/>
                  </a:lnTo>
                  <a:lnTo>
                    <a:pt x="272" y="83"/>
                  </a:lnTo>
                  <a:lnTo>
                    <a:pt x="272" y="96"/>
                  </a:lnTo>
                  <a:lnTo>
                    <a:pt x="301" y="96"/>
                  </a:lnTo>
                  <a:close/>
                  <a:moveTo>
                    <a:pt x="272" y="71"/>
                  </a:moveTo>
                  <a:lnTo>
                    <a:pt x="301" y="71"/>
                  </a:lnTo>
                  <a:lnTo>
                    <a:pt x="301" y="59"/>
                  </a:lnTo>
                  <a:lnTo>
                    <a:pt x="272" y="59"/>
                  </a:lnTo>
                  <a:lnTo>
                    <a:pt x="272" y="71"/>
                  </a:lnTo>
                  <a:close/>
                  <a:moveTo>
                    <a:pt x="301" y="47"/>
                  </a:moveTo>
                  <a:lnTo>
                    <a:pt x="301" y="34"/>
                  </a:lnTo>
                  <a:lnTo>
                    <a:pt x="272" y="34"/>
                  </a:lnTo>
                  <a:lnTo>
                    <a:pt x="272" y="47"/>
                  </a:lnTo>
                  <a:lnTo>
                    <a:pt x="301" y="47"/>
                  </a:lnTo>
                  <a:close/>
                  <a:moveTo>
                    <a:pt x="198" y="99"/>
                  </a:moveTo>
                  <a:cubicBezTo>
                    <a:pt x="211" y="92"/>
                    <a:pt x="224" y="81"/>
                    <a:pt x="237" y="67"/>
                  </a:cubicBezTo>
                  <a:lnTo>
                    <a:pt x="248" y="78"/>
                  </a:lnTo>
                  <a:cubicBezTo>
                    <a:pt x="235" y="93"/>
                    <a:pt x="223" y="104"/>
                    <a:pt x="212" y="111"/>
                  </a:cubicBezTo>
                  <a:cubicBezTo>
                    <a:pt x="213" y="114"/>
                    <a:pt x="212" y="116"/>
                    <a:pt x="210" y="115"/>
                  </a:cubicBezTo>
                  <a:lnTo>
                    <a:pt x="198" y="99"/>
                  </a:lnTo>
                  <a:close/>
                  <a:moveTo>
                    <a:pt x="423" y="54"/>
                  </a:moveTo>
                  <a:cubicBezTo>
                    <a:pt x="428" y="56"/>
                    <a:pt x="428" y="58"/>
                    <a:pt x="423" y="60"/>
                  </a:cubicBezTo>
                  <a:lnTo>
                    <a:pt x="423" y="174"/>
                  </a:lnTo>
                  <a:lnTo>
                    <a:pt x="408" y="174"/>
                  </a:lnTo>
                  <a:lnTo>
                    <a:pt x="408" y="84"/>
                  </a:lnTo>
                  <a:cubicBezTo>
                    <a:pt x="405" y="89"/>
                    <a:pt x="401" y="95"/>
                    <a:pt x="396" y="100"/>
                  </a:cubicBezTo>
                  <a:lnTo>
                    <a:pt x="386" y="84"/>
                  </a:lnTo>
                  <a:cubicBezTo>
                    <a:pt x="404" y="62"/>
                    <a:pt x="415" y="35"/>
                    <a:pt x="418" y="1"/>
                  </a:cubicBezTo>
                  <a:lnTo>
                    <a:pt x="435" y="6"/>
                  </a:lnTo>
                  <a:cubicBezTo>
                    <a:pt x="438" y="7"/>
                    <a:pt x="438" y="8"/>
                    <a:pt x="434" y="9"/>
                  </a:cubicBezTo>
                  <a:cubicBezTo>
                    <a:pt x="431" y="26"/>
                    <a:pt x="428" y="41"/>
                    <a:pt x="423" y="54"/>
                  </a:cubicBezTo>
                  <a:close/>
                  <a:moveTo>
                    <a:pt x="437" y="155"/>
                  </a:moveTo>
                  <a:lnTo>
                    <a:pt x="425" y="143"/>
                  </a:lnTo>
                  <a:cubicBezTo>
                    <a:pt x="437" y="125"/>
                    <a:pt x="444" y="108"/>
                    <a:pt x="444" y="91"/>
                  </a:cubicBezTo>
                  <a:lnTo>
                    <a:pt x="444" y="37"/>
                  </a:lnTo>
                  <a:lnTo>
                    <a:pt x="547" y="37"/>
                  </a:lnTo>
                  <a:lnTo>
                    <a:pt x="547" y="77"/>
                  </a:lnTo>
                  <a:lnTo>
                    <a:pt x="459" y="77"/>
                  </a:lnTo>
                  <a:lnTo>
                    <a:pt x="459" y="90"/>
                  </a:lnTo>
                  <a:lnTo>
                    <a:pt x="551" y="90"/>
                  </a:lnTo>
                  <a:lnTo>
                    <a:pt x="551" y="162"/>
                  </a:lnTo>
                  <a:cubicBezTo>
                    <a:pt x="551" y="169"/>
                    <a:pt x="548" y="172"/>
                    <a:pt x="543" y="172"/>
                  </a:cubicBezTo>
                  <a:lnTo>
                    <a:pt x="533" y="172"/>
                  </a:lnTo>
                  <a:lnTo>
                    <a:pt x="530" y="160"/>
                  </a:lnTo>
                  <a:lnTo>
                    <a:pt x="536" y="160"/>
                  </a:lnTo>
                  <a:cubicBezTo>
                    <a:pt x="537" y="160"/>
                    <a:pt x="538" y="159"/>
                    <a:pt x="538" y="158"/>
                  </a:cubicBezTo>
                  <a:lnTo>
                    <a:pt x="538" y="134"/>
                  </a:lnTo>
                  <a:lnTo>
                    <a:pt x="522" y="134"/>
                  </a:lnTo>
                  <a:lnTo>
                    <a:pt x="522" y="169"/>
                  </a:lnTo>
                  <a:lnTo>
                    <a:pt x="510" y="169"/>
                  </a:lnTo>
                  <a:lnTo>
                    <a:pt x="510" y="134"/>
                  </a:lnTo>
                  <a:lnTo>
                    <a:pt x="497" y="134"/>
                  </a:lnTo>
                  <a:lnTo>
                    <a:pt x="497" y="169"/>
                  </a:lnTo>
                  <a:lnTo>
                    <a:pt x="484" y="169"/>
                  </a:lnTo>
                  <a:lnTo>
                    <a:pt x="484" y="134"/>
                  </a:lnTo>
                  <a:lnTo>
                    <a:pt x="471" y="134"/>
                  </a:lnTo>
                  <a:lnTo>
                    <a:pt x="471" y="174"/>
                  </a:lnTo>
                  <a:lnTo>
                    <a:pt x="459" y="174"/>
                  </a:lnTo>
                  <a:lnTo>
                    <a:pt x="459" y="101"/>
                  </a:lnTo>
                  <a:cubicBezTo>
                    <a:pt x="455" y="123"/>
                    <a:pt x="447" y="141"/>
                    <a:pt x="437" y="155"/>
                  </a:cubicBezTo>
                  <a:close/>
                  <a:moveTo>
                    <a:pt x="471" y="102"/>
                  </a:moveTo>
                  <a:lnTo>
                    <a:pt x="471" y="122"/>
                  </a:lnTo>
                  <a:lnTo>
                    <a:pt x="484" y="122"/>
                  </a:lnTo>
                  <a:lnTo>
                    <a:pt x="484" y="102"/>
                  </a:lnTo>
                  <a:lnTo>
                    <a:pt x="471" y="102"/>
                  </a:lnTo>
                  <a:close/>
                  <a:moveTo>
                    <a:pt x="497" y="122"/>
                  </a:moveTo>
                  <a:lnTo>
                    <a:pt x="510" y="122"/>
                  </a:lnTo>
                  <a:lnTo>
                    <a:pt x="510" y="102"/>
                  </a:lnTo>
                  <a:lnTo>
                    <a:pt x="497" y="102"/>
                  </a:lnTo>
                  <a:lnTo>
                    <a:pt x="497" y="122"/>
                  </a:lnTo>
                  <a:close/>
                  <a:moveTo>
                    <a:pt x="522" y="102"/>
                  </a:moveTo>
                  <a:lnTo>
                    <a:pt x="522" y="122"/>
                  </a:lnTo>
                  <a:lnTo>
                    <a:pt x="538" y="122"/>
                  </a:lnTo>
                  <a:lnTo>
                    <a:pt x="538" y="102"/>
                  </a:lnTo>
                  <a:lnTo>
                    <a:pt x="522" y="102"/>
                  </a:lnTo>
                  <a:close/>
                  <a:moveTo>
                    <a:pt x="532" y="65"/>
                  </a:moveTo>
                  <a:lnTo>
                    <a:pt x="532" y="49"/>
                  </a:lnTo>
                  <a:lnTo>
                    <a:pt x="459" y="49"/>
                  </a:lnTo>
                  <a:lnTo>
                    <a:pt x="459" y="65"/>
                  </a:lnTo>
                  <a:lnTo>
                    <a:pt x="532" y="65"/>
                  </a:lnTo>
                  <a:close/>
                  <a:moveTo>
                    <a:pt x="442" y="9"/>
                  </a:moveTo>
                  <a:lnTo>
                    <a:pt x="556" y="9"/>
                  </a:lnTo>
                  <a:lnTo>
                    <a:pt x="556" y="23"/>
                  </a:lnTo>
                  <a:lnTo>
                    <a:pt x="442" y="23"/>
                  </a:lnTo>
                  <a:lnTo>
                    <a:pt x="442" y="9"/>
                  </a:lnTo>
                  <a:close/>
                  <a:moveTo>
                    <a:pt x="582" y="153"/>
                  </a:moveTo>
                  <a:cubicBezTo>
                    <a:pt x="604" y="138"/>
                    <a:pt x="618" y="119"/>
                    <a:pt x="625" y="97"/>
                  </a:cubicBezTo>
                  <a:lnTo>
                    <a:pt x="582" y="97"/>
                  </a:lnTo>
                  <a:lnTo>
                    <a:pt x="582" y="83"/>
                  </a:lnTo>
                  <a:lnTo>
                    <a:pt x="658" y="83"/>
                  </a:lnTo>
                  <a:lnTo>
                    <a:pt x="658" y="66"/>
                  </a:lnTo>
                  <a:lnTo>
                    <a:pt x="604" y="66"/>
                  </a:lnTo>
                  <a:lnTo>
                    <a:pt x="604" y="52"/>
                  </a:lnTo>
                  <a:lnTo>
                    <a:pt x="658" y="52"/>
                  </a:lnTo>
                  <a:lnTo>
                    <a:pt x="658" y="39"/>
                  </a:lnTo>
                  <a:lnTo>
                    <a:pt x="592" y="39"/>
                  </a:lnTo>
                  <a:lnTo>
                    <a:pt x="592" y="24"/>
                  </a:lnTo>
                  <a:lnTo>
                    <a:pt x="632" y="24"/>
                  </a:lnTo>
                  <a:cubicBezTo>
                    <a:pt x="629" y="20"/>
                    <a:pt x="625" y="16"/>
                    <a:pt x="618" y="11"/>
                  </a:cubicBezTo>
                  <a:lnTo>
                    <a:pt x="630" y="3"/>
                  </a:lnTo>
                  <a:cubicBezTo>
                    <a:pt x="639" y="10"/>
                    <a:pt x="646" y="17"/>
                    <a:pt x="651" y="24"/>
                  </a:cubicBezTo>
                  <a:lnTo>
                    <a:pt x="681" y="24"/>
                  </a:lnTo>
                  <a:lnTo>
                    <a:pt x="695" y="0"/>
                  </a:lnTo>
                  <a:lnTo>
                    <a:pt x="709" y="6"/>
                  </a:lnTo>
                  <a:cubicBezTo>
                    <a:pt x="712" y="7"/>
                    <a:pt x="712" y="8"/>
                    <a:pt x="708" y="9"/>
                  </a:cubicBezTo>
                  <a:lnTo>
                    <a:pt x="697" y="24"/>
                  </a:lnTo>
                  <a:lnTo>
                    <a:pt x="739" y="24"/>
                  </a:lnTo>
                  <a:lnTo>
                    <a:pt x="739" y="39"/>
                  </a:lnTo>
                  <a:lnTo>
                    <a:pt x="673" y="39"/>
                  </a:lnTo>
                  <a:lnTo>
                    <a:pt x="673" y="52"/>
                  </a:lnTo>
                  <a:lnTo>
                    <a:pt x="728" y="52"/>
                  </a:lnTo>
                  <a:lnTo>
                    <a:pt x="728" y="66"/>
                  </a:lnTo>
                  <a:lnTo>
                    <a:pt x="673" y="66"/>
                  </a:lnTo>
                  <a:lnTo>
                    <a:pt x="673" y="83"/>
                  </a:lnTo>
                  <a:lnTo>
                    <a:pt x="750" y="83"/>
                  </a:lnTo>
                  <a:lnTo>
                    <a:pt x="750" y="97"/>
                  </a:lnTo>
                  <a:lnTo>
                    <a:pt x="642" y="97"/>
                  </a:lnTo>
                  <a:cubicBezTo>
                    <a:pt x="641" y="103"/>
                    <a:pt x="639" y="108"/>
                    <a:pt x="637" y="111"/>
                  </a:cubicBezTo>
                  <a:lnTo>
                    <a:pt x="728" y="111"/>
                  </a:lnTo>
                  <a:lnTo>
                    <a:pt x="728" y="126"/>
                  </a:lnTo>
                  <a:lnTo>
                    <a:pt x="686" y="126"/>
                  </a:lnTo>
                  <a:lnTo>
                    <a:pt x="686" y="153"/>
                  </a:lnTo>
                  <a:lnTo>
                    <a:pt x="747" y="153"/>
                  </a:lnTo>
                  <a:lnTo>
                    <a:pt x="747" y="167"/>
                  </a:lnTo>
                  <a:lnTo>
                    <a:pt x="615" y="167"/>
                  </a:lnTo>
                  <a:lnTo>
                    <a:pt x="615" y="153"/>
                  </a:lnTo>
                  <a:lnTo>
                    <a:pt x="671" y="153"/>
                  </a:lnTo>
                  <a:lnTo>
                    <a:pt x="671" y="126"/>
                  </a:lnTo>
                  <a:lnTo>
                    <a:pt x="631" y="126"/>
                  </a:lnTo>
                  <a:cubicBezTo>
                    <a:pt x="622" y="141"/>
                    <a:pt x="610" y="155"/>
                    <a:pt x="594" y="167"/>
                  </a:cubicBezTo>
                  <a:lnTo>
                    <a:pt x="582"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11" name="Line 397"/>
            <p:cNvCxnSpPr/>
            <p:nvPr/>
          </p:nvCxnSpPr>
          <p:spPr bwMode="auto">
            <a:xfrm>
              <a:off x="2943860" y="276225"/>
              <a:ext cx="0" cy="33274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12" name="Freeform 398"/>
            <p:cNvSpPr>
              <a:spLocks noEditPoints="1"/>
            </p:cNvSpPr>
            <p:nvPr/>
          </p:nvSpPr>
          <p:spPr bwMode="auto">
            <a:xfrm>
              <a:off x="3057525" y="325755"/>
              <a:ext cx="671195" cy="103505"/>
            </a:xfrm>
            <a:custGeom>
              <a:avLst/>
              <a:gdLst>
                <a:gd name="T0" fmla="*/ 125 w 1128"/>
                <a:gd name="T1" fmla="*/ 87 h 174"/>
                <a:gd name="T2" fmla="*/ 74 w 1128"/>
                <a:gd name="T3" fmla="*/ 94 h 174"/>
                <a:gd name="T4" fmla="*/ 153 w 1128"/>
                <a:gd name="T5" fmla="*/ 27 h 174"/>
                <a:gd name="T6" fmla="*/ 89 w 1128"/>
                <a:gd name="T7" fmla="*/ 108 h 174"/>
                <a:gd name="T8" fmla="*/ 53 w 1128"/>
                <a:gd name="T9" fmla="*/ 77 h 174"/>
                <a:gd name="T10" fmla="*/ 201 w 1128"/>
                <a:gd name="T11" fmla="*/ 143 h 174"/>
                <a:gd name="T12" fmla="*/ 194 w 1128"/>
                <a:gd name="T13" fmla="*/ 64 h 174"/>
                <a:gd name="T14" fmla="*/ 228 w 1128"/>
                <a:gd name="T15" fmla="*/ 13 h 174"/>
                <a:gd name="T16" fmla="*/ 228 w 1128"/>
                <a:gd name="T17" fmla="*/ 119 h 174"/>
                <a:gd name="T18" fmla="*/ 300 w 1128"/>
                <a:gd name="T19" fmla="*/ 154 h 174"/>
                <a:gd name="T20" fmla="*/ 277 w 1128"/>
                <a:gd name="T21" fmla="*/ 50 h 174"/>
                <a:gd name="T22" fmla="*/ 291 w 1128"/>
                <a:gd name="T23" fmla="*/ 14 h 174"/>
                <a:gd name="T24" fmla="*/ 319 w 1128"/>
                <a:gd name="T25" fmla="*/ 171 h 174"/>
                <a:gd name="T26" fmla="*/ 300 w 1128"/>
                <a:gd name="T27" fmla="*/ 104 h 174"/>
                <a:gd name="T28" fmla="*/ 321 w 1128"/>
                <a:gd name="T29" fmla="*/ 122 h 174"/>
                <a:gd name="T30" fmla="*/ 399 w 1128"/>
                <a:gd name="T31" fmla="*/ 172 h 174"/>
                <a:gd name="T32" fmla="*/ 425 w 1128"/>
                <a:gd name="T33" fmla="*/ 4 h 174"/>
                <a:gd name="T34" fmla="*/ 533 w 1128"/>
                <a:gd name="T35" fmla="*/ 50 h 174"/>
                <a:gd name="T36" fmla="*/ 481 w 1128"/>
                <a:gd name="T37" fmla="*/ 36 h 174"/>
                <a:gd name="T38" fmla="*/ 495 w 1128"/>
                <a:gd name="T39" fmla="*/ 0 h 174"/>
                <a:gd name="T40" fmla="*/ 496 w 1128"/>
                <a:gd name="T41" fmla="*/ 36 h 174"/>
                <a:gd name="T42" fmla="*/ 476 w 1128"/>
                <a:gd name="T43" fmla="*/ 62 h 174"/>
                <a:gd name="T44" fmla="*/ 476 w 1128"/>
                <a:gd name="T45" fmla="*/ 87 h 174"/>
                <a:gd name="T46" fmla="*/ 476 w 1128"/>
                <a:gd name="T47" fmla="*/ 112 h 174"/>
                <a:gd name="T48" fmla="*/ 447 w 1128"/>
                <a:gd name="T49" fmla="*/ 151 h 174"/>
                <a:gd name="T50" fmla="*/ 432 w 1128"/>
                <a:gd name="T51" fmla="*/ 172 h 174"/>
                <a:gd name="T52" fmla="*/ 600 w 1128"/>
                <a:gd name="T53" fmla="*/ 45 h 174"/>
                <a:gd name="T54" fmla="*/ 677 w 1128"/>
                <a:gd name="T55" fmla="*/ 163 h 174"/>
                <a:gd name="T56" fmla="*/ 651 w 1128"/>
                <a:gd name="T57" fmla="*/ 36 h 174"/>
                <a:gd name="T58" fmla="*/ 594 w 1128"/>
                <a:gd name="T59" fmla="*/ 103 h 174"/>
                <a:gd name="T60" fmla="*/ 614 w 1128"/>
                <a:gd name="T61" fmla="*/ 55 h 174"/>
                <a:gd name="T62" fmla="*/ 847 w 1128"/>
                <a:gd name="T63" fmla="*/ 130 h 174"/>
                <a:gd name="T64" fmla="*/ 870 w 1128"/>
                <a:gd name="T65" fmla="*/ 157 h 174"/>
                <a:gd name="T66" fmla="*/ 935 w 1128"/>
                <a:gd name="T67" fmla="*/ 111 h 174"/>
                <a:gd name="T68" fmla="*/ 903 w 1128"/>
                <a:gd name="T69" fmla="*/ 131 h 174"/>
                <a:gd name="T70" fmla="*/ 789 w 1128"/>
                <a:gd name="T71" fmla="*/ 56 h 174"/>
                <a:gd name="T72" fmla="*/ 804 w 1128"/>
                <a:gd name="T73" fmla="*/ 3 h 174"/>
                <a:gd name="T74" fmla="*/ 804 w 1128"/>
                <a:gd name="T75" fmla="*/ 56 h 174"/>
                <a:gd name="T76" fmla="*/ 804 w 1128"/>
                <a:gd name="T77" fmla="*/ 174 h 174"/>
                <a:gd name="T78" fmla="*/ 789 w 1128"/>
                <a:gd name="T79" fmla="*/ 56 h 174"/>
                <a:gd name="T80" fmla="*/ 921 w 1128"/>
                <a:gd name="T81" fmla="*/ 102 h 174"/>
                <a:gd name="T82" fmla="*/ 858 w 1128"/>
                <a:gd name="T83" fmla="*/ 65 h 174"/>
                <a:gd name="T84" fmla="*/ 886 w 1128"/>
                <a:gd name="T85" fmla="*/ 65 h 174"/>
                <a:gd name="T86" fmla="*/ 899 w 1128"/>
                <a:gd name="T87" fmla="*/ 65 h 174"/>
                <a:gd name="T88" fmla="*/ 858 w 1128"/>
                <a:gd name="T89" fmla="*/ 33 h 174"/>
                <a:gd name="T90" fmla="*/ 931 w 1128"/>
                <a:gd name="T91" fmla="*/ 23 h 174"/>
                <a:gd name="T92" fmla="*/ 886 w 1128"/>
                <a:gd name="T93" fmla="*/ 33 h 174"/>
                <a:gd name="T94" fmla="*/ 1116 w 1128"/>
                <a:gd name="T95" fmla="*/ 22 h 174"/>
                <a:gd name="T96" fmla="*/ 1110 w 1128"/>
                <a:gd name="T97" fmla="*/ 59 h 174"/>
                <a:gd name="T98" fmla="*/ 1073 w 1128"/>
                <a:gd name="T99" fmla="*/ 83 h 174"/>
                <a:gd name="T100" fmla="*/ 1049 w 1128"/>
                <a:gd name="T101" fmla="*/ 125 h 174"/>
                <a:gd name="T102" fmla="*/ 1034 w 1128"/>
                <a:gd name="T103" fmla="*/ 174 h 174"/>
                <a:gd name="T104" fmla="*/ 1034 w 1128"/>
                <a:gd name="T105" fmla="*/ 108 h 174"/>
                <a:gd name="T106" fmla="*/ 998 w 1128"/>
                <a:gd name="T107" fmla="*/ 49 h 174"/>
                <a:gd name="T108" fmla="*/ 1061 w 1128"/>
                <a:gd name="T109" fmla="*/ 22 h 174"/>
                <a:gd name="T110" fmla="*/ 993 w 1128"/>
                <a:gd name="T111" fmla="*/ 50 h 174"/>
                <a:gd name="T112" fmla="*/ 1002 w 1128"/>
                <a:gd name="T113" fmla="*/ 18 h 174"/>
                <a:gd name="T114" fmla="*/ 1060 w 1128"/>
                <a:gd name="T115" fmla="*/ 96 h 174"/>
                <a:gd name="T116" fmla="*/ 1031 w 1128"/>
                <a:gd name="T117" fmla="*/ 71 h 174"/>
                <a:gd name="T118" fmla="*/ 1060 w 1128"/>
                <a:gd name="T119" fmla="*/ 47 h 174"/>
                <a:gd name="T120" fmla="*/ 957 w 1128"/>
                <a:gd name="T121" fmla="*/ 99 h 174"/>
                <a:gd name="T122" fmla="*/ 957 w 1128"/>
                <a:gd name="T123"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8" h="174">
                  <a:moveTo>
                    <a:pt x="108" y="81"/>
                  </a:moveTo>
                  <a:cubicBezTo>
                    <a:pt x="115" y="67"/>
                    <a:pt x="120" y="53"/>
                    <a:pt x="125" y="39"/>
                  </a:cubicBezTo>
                  <a:lnTo>
                    <a:pt x="142" y="45"/>
                  </a:lnTo>
                  <a:cubicBezTo>
                    <a:pt x="146" y="47"/>
                    <a:pt x="146" y="48"/>
                    <a:pt x="141" y="49"/>
                  </a:cubicBezTo>
                  <a:cubicBezTo>
                    <a:pt x="137" y="62"/>
                    <a:pt x="131" y="74"/>
                    <a:pt x="125" y="87"/>
                  </a:cubicBezTo>
                  <a:lnTo>
                    <a:pt x="108" y="81"/>
                  </a:lnTo>
                  <a:close/>
                  <a:moveTo>
                    <a:pt x="74" y="108"/>
                  </a:moveTo>
                  <a:lnTo>
                    <a:pt x="0" y="108"/>
                  </a:lnTo>
                  <a:lnTo>
                    <a:pt x="0" y="94"/>
                  </a:lnTo>
                  <a:lnTo>
                    <a:pt x="74" y="94"/>
                  </a:lnTo>
                  <a:lnTo>
                    <a:pt x="74" y="27"/>
                  </a:lnTo>
                  <a:lnTo>
                    <a:pt x="9" y="27"/>
                  </a:lnTo>
                  <a:lnTo>
                    <a:pt x="9" y="13"/>
                  </a:lnTo>
                  <a:lnTo>
                    <a:pt x="153" y="13"/>
                  </a:lnTo>
                  <a:lnTo>
                    <a:pt x="153" y="27"/>
                  </a:lnTo>
                  <a:lnTo>
                    <a:pt x="89" y="27"/>
                  </a:lnTo>
                  <a:lnTo>
                    <a:pt x="89" y="94"/>
                  </a:lnTo>
                  <a:lnTo>
                    <a:pt x="163" y="94"/>
                  </a:lnTo>
                  <a:lnTo>
                    <a:pt x="163" y="108"/>
                  </a:lnTo>
                  <a:lnTo>
                    <a:pt x="89" y="108"/>
                  </a:lnTo>
                  <a:lnTo>
                    <a:pt x="89" y="169"/>
                  </a:lnTo>
                  <a:lnTo>
                    <a:pt x="74" y="169"/>
                  </a:lnTo>
                  <a:lnTo>
                    <a:pt x="74" y="108"/>
                  </a:lnTo>
                  <a:close/>
                  <a:moveTo>
                    <a:pt x="33" y="39"/>
                  </a:moveTo>
                  <a:cubicBezTo>
                    <a:pt x="43" y="53"/>
                    <a:pt x="50" y="66"/>
                    <a:pt x="53" y="77"/>
                  </a:cubicBezTo>
                  <a:lnTo>
                    <a:pt x="36" y="84"/>
                  </a:lnTo>
                  <a:cubicBezTo>
                    <a:pt x="31" y="69"/>
                    <a:pt x="25" y="56"/>
                    <a:pt x="18" y="47"/>
                  </a:cubicBezTo>
                  <a:lnTo>
                    <a:pt x="33" y="39"/>
                  </a:lnTo>
                  <a:close/>
                  <a:moveTo>
                    <a:pt x="251" y="128"/>
                  </a:moveTo>
                  <a:lnTo>
                    <a:pt x="201" y="143"/>
                  </a:lnTo>
                  <a:cubicBezTo>
                    <a:pt x="199" y="148"/>
                    <a:pt x="198" y="148"/>
                    <a:pt x="196" y="144"/>
                  </a:cubicBezTo>
                  <a:lnTo>
                    <a:pt x="192" y="127"/>
                  </a:lnTo>
                  <a:lnTo>
                    <a:pt x="213" y="123"/>
                  </a:lnTo>
                  <a:lnTo>
                    <a:pt x="213" y="64"/>
                  </a:lnTo>
                  <a:lnTo>
                    <a:pt x="194" y="64"/>
                  </a:lnTo>
                  <a:lnTo>
                    <a:pt x="194" y="48"/>
                  </a:lnTo>
                  <a:lnTo>
                    <a:pt x="213" y="48"/>
                  </a:lnTo>
                  <a:lnTo>
                    <a:pt x="213" y="9"/>
                  </a:lnTo>
                  <a:lnTo>
                    <a:pt x="228" y="9"/>
                  </a:lnTo>
                  <a:cubicBezTo>
                    <a:pt x="232" y="9"/>
                    <a:pt x="232" y="11"/>
                    <a:pt x="228" y="13"/>
                  </a:cubicBezTo>
                  <a:lnTo>
                    <a:pt x="228" y="48"/>
                  </a:lnTo>
                  <a:lnTo>
                    <a:pt x="249" y="48"/>
                  </a:lnTo>
                  <a:lnTo>
                    <a:pt x="249" y="64"/>
                  </a:lnTo>
                  <a:lnTo>
                    <a:pt x="228" y="64"/>
                  </a:lnTo>
                  <a:lnTo>
                    <a:pt x="228" y="119"/>
                  </a:lnTo>
                  <a:lnTo>
                    <a:pt x="248" y="114"/>
                  </a:lnTo>
                  <a:lnTo>
                    <a:pt x="251" y="128"/>
                  </a:lnTo>
                  <a:close/>
                  <a:moveTo>
                    <a:pt x="319" y="171"/>
                  </a:moveTo>
                  <a:lnTo>
                    <a:pt x="302" y="171"/>
                  </a:lnTo>
                  <a:lnTo>
                    <a:pt x="300" y="154"/>
                  </a:lnTo>
                  <a:lnTo>
                    <a:pt x="320" y="154"/>
                  </a:lnTo>
                  <a:cubicBezTo>
                    <a:pt x="327" y="154"/>
                    <a:pt x="331" y="150"/>
                    <a:pt x="333" y="143"/>
                  </a:cubicBezTo>
                  <a:cubicBezTo>
                    <a:pt x="335" y="133"/>
                    <a:pt x="336" y="113"/>
                    <a:pt x="336" y="82"/>
                  </a:cubicBezTo>
                  <a:lnTo>
                    <a:pt x="336" y="50"/>
                  </a:lnTo>
                  <a:lnTo>
                    <a:pt x="277" y="50"/>
                  </a:lnTo>
                  <a:cubicBezTo>
                    <a:pt x="272" y="62"/>
                    <a:pt x="264" y="75"/>
                    <a:pt x="253" y="87"/>
                  </a:cubicBezTo>
                  <a:lnTo>
                    <a:pt x="243" y="73"/>
                  </a:lnTo>
                  <a:cubicBezTo>
                    <a:pt x="261" y="53"/>
                    <a:pt x="272" y="30"/>
                    <a:pt x="276" y="5"/>
                  </a:cubicBezTo>
                  <a:lnTo>
                    <a:pt x="292" y="9"/>
                  </a:lnTo>
                  <a:cubicBezTo>
                    <a:pt x="296" y="11"/>
                    <a:pt x="296" y="12"/>
                    <a:pt x="291" y="14"/>
                  </a:cubicBezTo>
                  <a:cubicBezTo>
                    <a:pt x="289" y="21"/>
                    <a:pt x="286" y="29"/>
                    <a:pt x="283" y="36"/>
                  </a:cubicBezTo>
                  <a:lnTo>
                    <a:pt x="351" y="36"/>
                  </a:lnTo>
                  <a:lnTo>
                    <a:pt x="351" y="74"/>
                  </a:lnTo>
                  <a:cubicBezTo>
                    <a:pt x="351" y="117"/>
                    <a:pt x="349" y="143"/>
                    <a:pt x="346" y="153"/>
                  </a:cubicBezTo>
                  <a:cubicBezTo>
                    <a:pt x="343" y="165"/>
                    <a:pt x="334" y="171"/>
                    <a:pt x="319" y="171"/>
                  </a:cubicBezTo>
                  <a:close/>
                  <a:moveTo>
                    <a:pt x="300" y="104"/>
                  </a:moveTo>
                  <a:cubicBezTo>
                    <a:pt x="287" y="93"/>
                    <a:pt x="276" y="86"/>
                    <a:pt x="267" y="81"/>
                  </a:cubicBezTo>
                  <a:lnTo>
                    <a:pt x="276" y="66"/>
                  </a:lnTo>
                  <a:cubicBezTo>
                    <a:pt x="286" y="70"/>
                    <a:pt x="298" y="77"/>
                    <a:pt x="310" y="88"/>
                  </a:cubicBezTo>
                  <a:lnTo>
                    <a:pt x="300" y="104"/>
                  </a:lnTo>
                  <a:close/>
                  <a:moveTo>
                    <a:pt x="263" y="144"/>
                  </a:moveTo>
                  <a:cubicBezTo>
                    <a:pt x="261" y="149"/>
                    <a:pt x="260" y="149"/>
                    <a:pt x="258" y="144"/>
                  </a:cubicBezTo>
                  <a:lnTo>
                    <a:pt x="255" y="126"/>
                  </a:lnTo>
                  <a:cubicBezTo>
                    <a:pt x="279" y="122"/>
                    <a:pt x="300" y="115"/>
                    <a:pt x="318" y="106"/>
                  </a:cubicBezTo>
                  <a:lnTo>
                    <a:pt x="321" y="122"/>
                  </a:lnTo>
                  <a:cubicBezTo>
                    <a:pt x="307" y="129"/>
                    <a:pt x="287" y="136"/>
                    <a:pt x="263" y="144"/>
                  </a:cubicBezTo>
                  <a:close/>
                  <a:moveTo>
                    <a:pt x="412" y="51"/>
                  </a:moveTo>
                  <a:cubicBezTo>
                    <a:pt x="417" y="51"/>
                    <a:pt x="417" y="53"/>
                    <a:pt x="414" y="56"/>
                  </a:cubicBezTo>
                  <a:lnTo>
                    <a:pt x="414" y="172"/>
                  </a:lnTo>
                  <a:lnTo>
                    <a:pt x="399" y="172"/>
                  </a:lnTo>
                  <a:lnTo>
                    <a:pt x="399" y="79"/>
                  </a:lnTo>
                  <a:cubicBezTo>
                    <a:pt x="396" y="85"/>
                    <a:pt x="393" y="89"/>
                    <a:pt x="390" y="93"/>
                  </a:cubicBezTo>
                  <a:lnTo>
                    <a:pt x="378" y="84"/>
                  </a:lnTo>
                  <a:cubicBezTo>
                    <a:pt x="395" y="63"/>
                    <a:pt x="405" y="35"/>
                    <a:pt x="408" y="0"/>
                  </a:cubicBezTo>
                  <a:lnTo>
                    <a:pt x="425" y="4"/>
                  </a:lnTo>
                  <a:cubicBezTo>
                    <a:pt x="427" y="6"/>
                    <a:pt x="426" y="7"/>
                    <a:pt x="423" y="8"/>
                  </a:cubicBezTo>
                  <a:cubicBezTo>
                    <a:pt x="421" y="21"/>
                    <a:pt x="417" y="35"/>
                    <a:pt x="412" y="51"/>
                  </a:cubicBezTo>
                  <a:close/>
                  <a:moveTo>
                    <a:pt x="496" y="36"/>
                  </a:moveTo>
                  <a:lnTo>
                    <a:pt x="496" y="50"/>
                  </a:lnTo>
                  <a:lnTo>
                    <a:pt x="533" y="50"/>
                  </a:lnTo>
                  <a:lnTo>
                    <a:pt x="533" y="138"/>
                  </a:lnTo>
                  <a:lnTo>
                    <a:pt x="463" y="138"/>
                  </a:lnTo>
                  <a:lnTo>
                    <a:pt x="463" y="50"/>
                  </a:lnTo>
                  <a:lnTo>
                    <a:pt x="481" y="50"/>
                  </a:lnTo>
                  <a:lnTo>
                    <a:pt x="481" y="36"/>
                  </a:lnTo>
                  <a:lnTo>
                    <a:pt x="427" y="36"/>
                  </a:lnTo>
                  <a:lnTo>
                    <a:pt x="427" y="21"/>
                  </a:lnTo>
                  <a:lnTo>
                    <a:pt x="481" y="21"/>
                  </a:lnTo>
                  <a:lnTo>
                    <a:pt x="481" y="0"/>
                  </a:lnTo>
                  <a:lnTo>
                    <a:pt x="495" y="0"/>
                  </a:lnTo>
                  <a:cubicBezTo>
                    <a:pt x="499" y="1"/>
                    <a:pt x="500" y="2"/>
                    <a:pt x="496" y="5"/>
                  </a:cubicBezTo>
                  <a:lnTo>
                    <a:pt x="496" y="21"/>
                  </a:lnTo>
                  <a:lnTo>
                    <a:pt x="545" y="21"/>
                  </a:lnTo>
                  <a:lnTo>
                    <a:pt x="545" y="36"/>
                  </a:lnTo>
                  <a:lnTo>
                    <a:pt x="496" y="36"/>
                  </a:lnTo>
                  <a:close/>
                  <a:moveTo>
                    <a:pt x="476" y="62"/>
                  </a:moveTo>
                  <a:lnTo>
                    <a:pt x="476" y="75"/>
                  </a:lnTo>
                  <a:lnTo>
                    <a:pt x="520" y="75"/>
                  </a:lnTo>
                  <a:lnTo>
                    <a:pt x="520" y="62"/>
                  </a:lnTo>
                  <a:lnTo>
                    <a:pt x="476" y="62"/>
                  </a:lnTo>
                  <a:close/>
                  <a:moveTo>
                    <a:pt x="476" y="87"/>
                  </a:moveTo>
                  <a:lnTo>
                    <a:pt x="476" y="100"/>
                  </a:lnTo>
                  <a:lnTo>
                    <a:pt x="520" y="100"/>
                  </a:lnTo>
                  <a:lnTo>
                    <a:pt x="520" y="87"/>
                  </a:lnTo>
                  <a:lnTo>
                    <a:pt x="476" y="87"/>
                  </a:lnTo>
                  <a:close/>
                  <a:moveTo>
                    <a:pt x="476" y="112"/>
                  </a:moveTo>
                  <a:lnTo>
                    <a:pt x="476" y="126"/>
                  </a:lnTo>
                  <a:lnTo>
                    <a:pt x="520" y="126"/>
                  </a:lnTo>
                  <a:lnTo>
                    <a:pt x="520" y="112"/>
                  </a:lnTo>
                  <a:lnTo>
                    <a:pt x="476" y="112"/>
                  </a:lnTo>
                  <a:close/>
                  <a:moveTo>
                    <a:pt x="432" y="172"/>
                  </a:moveTo>
                  <a:lnTo>
                    <a:pt x="432" y="52"/>
                  </a:lnTo>
                  <a:lnTo>
                    <a:pt x="447" y="52"/>
                  </a:lnTo>
                  <a:cubicBezTo>
                    <a:pt x="451" y="53"/>
                    <a:pt x="451" y="54"/>
                    <a:pt x="447" y="57"/>
                  </a:cubicBezTo>
                  <a:lnTo>
                    <a:pt x="447" y="151"/>
                  </a:lnTo>
                  <a:lnTo>
                    <a:pt x="551" y="151"/>
                  </a:lnTo>
                  <a:lnTo>
                    <a:pt x="551" y="165"/>
                  </a:lnTo>
                  <a:lnTo>
                    <a:pt x="447" y="165"/>
                  </a:lnTo>
                  <a:lnTo>
                    <a:pt x="447" y="172"/>
                  </a:lnTo>
                  <a:lnTo>
                    <a:pt x="432" y="172"/>
                  </a:lnTo>
                  <a:close/>
                  <a:moveTo>
                    <a:pt x="634" y="144"/>
                  </a:moveTo>
                  <a:cubicBezTo>
                    <a:pt x="628" y="150"/>
                    <a:pt x="621" y="153"/>
                    <a:pt x="614" y="153"/>
                  </a:cubicBezTo>
                  <a:cubicBezTo>
                    <a:pt x="606" y="153"/>
                    <a:pt x="600" y="151"/>
                    <a:pt x="595" y="147"/>
                  </a:cubicBezTo>
                  <a:cubicBezTo>
                    <a:pt x="583" y="135"/>
                    <a:pt x="577" y="120"/>
                    <a:pt x="577" y="102"/>
                  </a:cubicBezTo>
                  <a:cubicBezTo>
                    <a:pt x="577" y="80"/>
                    <a:pt x="585" y="61"/>
                    <a:pt x="600" y="45"/>
                  </a:cubicBezTo>
                  <a:cubicBezTo>
                    <a:pt x="617" y="28"/>
                    <a:pt x="638" y="20"/>
                    <a:pt x="663" y="20"/>
                  </a:cubicBezTo>
                  <a:cubicBezTo>
                    <a:pt x="685" y="20"/>
                    <a:pt x="702" y="26"/>
                    <a:pt x="714" y="39"/>
                  </a:cubicBezTo>
                  <a:cubicBezTo>
                    <a:pt x="728" y="53"/>
                    <a:pt x="735" y="69"/>
                    <a:pt x="735" y="88"/>
                  </a:cubicBezTo>
                  <a:cubicBezTo>
                    <a:pt x="735" y="109"/>
                    <a:pt x="729" y="125"/>
                    <a:pt x="716" y="138"/>
                  </a:cubicBezTo>
                  <a:cubicBezTo>
                    <a:pt x="707" y="147"/>
                    <a:pt x="694" y="155"/>
                    <a:pt x="677" y="163"/>
                  </a:cubicBezTo>
                  <a:lnTo>
                    <a:pt x="661" y="147"/>
                  </a:lnTo>
                  <a:cubicBezTo>
                    <a:pt x="679" y="142"/>
                    <a:pt x="692" y="134"/>
                    <a:pt x="702" y="124"/>
                  </a:cubicBezTo>
                  <a:cubicBezTo>
                    <a:pt x="712" y="115"/>
                    <a:pt x="717" y="103"/>
                    <a:pt x="717" y="90"/>
                  </a:cubicBezTo>
                  <a:cubicBezTo>
                    <a:pt x="717" y="74"/>
                    <a:pt x="711" y="60"/>
                    <a:pt x="701" y="50"/>
                  </a:cubicBezTo>
                  <a:cubicBezTo>
                    <a:pt x="690" y="39"/>
                    <a:pt x="674" y="35"/>
                    <a:pt x="651" y="36"/>
                  </a:cubicBezTo>
                  <a:lnTo>
                    <a:pt x="665" y="42"/>
                  </a:lnTo>
                  <a:cubicBezTo>
                    <a:pt x="671" y="45"/>
                    <a:pt x="671" y="48"/>
                    <a:pt x="665" y="51"/>
                  </a:cubicBezTo>
                  <a:cubicBezTo>
                    <a:pt x="656" y="101"/>
                    <a:pt x="646" y="132"/>
                    <a:pt x="634" y="144"/>
                  </a:cubicBezTo>
                  <a:close/>
                  <a:moveTo>
                    <a:pt x="614" y="55"/>
                  </a:moveTo>
                  <a:cubicBezTo>
                    <a:pt x="601" y="68"/>
                    <a:pt x="594" y="84"/>
                    <a:pt x="594" y="103"/>
                  </a:cubicBezTo>
                  <a:cubicBezTo>
                    <a:pt x="594" y="115"/>
                    <a:pt x="598" y="124"/>
                    <a:pt x="606" y="132"/>
                  </a:cubicBezTo>
                  <a:cubicBezTo>
                    <a:pt x="607" y="133"/>
                    <a:pt x="609" y="134"/>
                    <a:pt x="612" y="134"/>
                  </a:cubicBezTo>
                  <a:cubicBezTo>
                    <a:pt x="615" y="134"/>
                    <a:pt x="619" y="132"/>
                    <a:pt x="622" y="129"/>
                  </a:cubicBezTo>
                  <a:cubicBezTo>
                    <a:pt x="634" y="117"/>
                    <a:pt x="642" y="86"/>
                    <a:pt x="648" y="36"/>
                  </a:cubicBezTo>
                  <a:cubicBezTo>
                    <a:pt x="635" y="39"/>
                    <a:pt x="623" y="46"/>
                    <a:pt x="614" y="55"/>
                  </a:cubicBezTo>
                  <a:close/>
                  <a:moveTo>
                    <a:pt x="859" y="141"/>
                  </a:moveTo>
                  <a:cubicBezTo>
                    <a:pt x="861" y="143"/>
                    <a:pt x="860" y="144"/>
                    <a:pt x="856" y="144"/>
                  </a:cubicBezTo>
                  <a:cubicBezTo>
                    <a:pt x="846" y="154"/>
                    <a:pt x="836" y="162"/>
                    <a:pt x="825" y="168"/>
                  </a:cubicBezTo>
                  <a:lnTo>
                    <a:pt x="816" y="155"/>
                  </a:lnTo>
                  <a:cubicBezTo>
                    <a:pt x="829" y="148"/>
                    <a:pt x="839" y="140"/>
                    <a:pt x="847" y="130"/>
                  </a:cubicBezTo>
                  <a:lnTo>
                    <a:pt x="859" y="141"/>
                  </a:lnTo>
                  <a:close/>
                  <a:moveTo>
                    <a:pt x="876" y="171"/>
                  </a:moveTo>
                  <a:lnTo>
                    <a:pt x="866" y="171"/>
                  </a:lnTo>
                  <a:lnTo>
                    <a:pt x="862" y="157"/>
                  </a:lnTo>
                  <a:lnTo>
                    <a:pt x="870" y="157"/>
                  </a:lnTo>
                  <a:cubicBezTo>
                    <a:pt x="872" y="157"/>
                    <a:pt x="873" y="156"/>
                    <a:pt x="873" y="154"/>
                  </a:cubicBezTo>
                  <a:lnTo>
                    <a:pt x="873" y="126"/>
                  </a:lnTo>
                  <a:lnTo>
                    <a:pt x="822" y="126"/>
                  </a:lnTo>
                  <a:lnTo>
                    <a:pt x="822" y="111"/>
                  </a:lnTo>
                  <a:lnTo>
                    <a:pt x="935" y="111"/>
                  </a:lnTo>
                  <a:lnTo>
                    <a:pt x="935" y="126"/>
                  </a:lnTo>
                  <a:lnTo>
                    <a:pt x="888" y="126"/>
                  </a:lnTo>
                  <a:lnTo>
                    <a:pt x="888" y="159"/>
                  </a:lnTo>
                  <a:cubicBezTo>
                    <a:pt x="888" y="167"/>
                    <a:pt x="884" y="171"/>
                    <a:pt x="876" y="171"/>
                  </a:cubicBezTo>
                  <a:close/>
                  <a:moveTo>
                    <a:pt x="903" y="131"/>
                  </a:moveTo>
                  <a:cubicBezTo>
                    <a:pt x="914" y="140"/>
                    <a:pt x="924" y="147"/>
                    <a:pt x="934" y="152"/>
                  </a:cubicBezTo>
                  <a:lnTo>
                    <a:pt x="926" y="165"/>
                  </a:lnTo>
                  <a:cubicBezTo>
                    <a:pt x="916" y="161"/>
                    <a:pt x="905" y="153"/>
                    <a:pt x="893" y="141"/>
                  </a:cubicBezTo>
                  <a:lnTo>
                    <a:pt x="903" y="131"/>
                  </a:lnTo>
                  <a:close/>
                  <a:moveTo>
                    <a:pt x="789" y="56"/>
                  </a:moveTo>
                  <a:lnTo>
                    <a:pt x="765" y="56"/>
                  </a:lnTo>
                  <a:lnTo>
                    <a:pt x="765" y="42"/>
                  </a:lnTo>
                  <a:lnTo>
                    <a:pt x="789" y="42"/>
                  </a:lnTo>
                  <a:lnTo>
                    <a:pt x="789" y="3"/>
                  </a:lnTo>
                  <a:lnTo>
                    <a:pt x="804" y="3"/>
                  </a:lnTo>
                  <a:cubicBezTo>
                    <a:pt x="808" y="3"/>
                    <a:pt x="808" y="5"/>
                    <a:pt x="804" y="7"/>
                  </a:cubicBezTo>
                  <a:lnTo>
                    <a:pt x="804" y="42"/>
                  </a:lnTo>
                  <a:lnTo>
                    <a:pt x="825" y="42"/>
                  </a:lnTo>
                  <a:lnTo>
                    <a:pt x="825" y="56"/>
                  </a:lnTo>
                  <a:lnTo>
                    <a:pt x="804" y="56"/>
                  </a:lnTo>
                  <a:lnTo>
                    <a:pt x="804" y="75"/>
                  </a:lnTo>
                  <a:cubicBezTo>
                    <a:pt x="812" y="79"/>
                    <a:pt x="819" y="84"/>
                    <a:pt x="826" y="92"/>
                  </a:cubicBezTo>
                  <a:lnTo>
                    <a:pt x="818" y="106"/>
                  </a:lnTo>
                  <a:cubicBezTo>
                    <a:pt x="813" y="101"/>
                    <a:pt x="809" y="97"/>
                    <a:pt x="804" y="93"/>
                  </a:cubicBezTo>
                  <a:lnTo>
                    <a:pt x="804" y="174"/>
                  </a:lnTo>
                  <a:lnTo>
                    <a:pt x="789" y="174"/>
                  </a:lnTo>
                  <a:lnTo>
                    <a:pt x="789" y="99"/>
                  </a:lnTo>
                  <a:cubicBezTo>
                    <a:pt x="785" y="110"/>
                    <a:pt x="778" y="121"/>
                    <a:pt x="768" y="130"/>
                  </a:cubicBezTo>
                  <a:lnTo>
                    <a:pt x="759" y="117"/>
                  </a:lnTo>
                  <a:cubicBezTo>
                    <a:pt x="777" y="96"/>
                    <a:pt x="787" y="76"/>
                    <a:pt x="789" y="56"/>
                  </a:cubicBezTo>
                  <a:close/>
                  <a:moveTo>
                    <a:pt x="921" y="102"/>
                  </a:moveTo>
                  <a:lnTo>
                    <a:pt x="836" y="102"/>
                  </a:lnTo>
                  <a:lnTo>
                    <a:pt x="836" y="87"/>
                  </a:lnTo>
                  <a:lnTo>
                    <a:pt x="921" y="87"/>
                  </a:lnTo>
                  <a:lnTo>
                    <a:pt x="921" y="102"/>
                  </a:lnTo>
                  <a:close/>
                  <a:moveTo>
                    <a:pt x="858" y="65"/>
                  </a:moveTo>
                  <a:lnTo>
                    <a:pt x="858" y="45"/>
                  </a:lnTo>
                  <a:lnTo>
                    <a:pt x="843" y="45"/>
                  </a:lnTo>
                  <a:lnTo>
                    <a:pt x="843" y="65"/>
                  </a:lnTo>
                  <a:lnTo>
                    <a:pt x="858" y="65"/>
                  </a:lnTo>
                  <a:close/>
                  <a:moveTo>
                    <a:pt x="886" y="65"/>
                  </a:moveTo>
                  <a:lnTo>
                    <a:pt x="886" y="45"/>
                  </a:lnTo>
                  <a:lnTo>
                    <a:pt x="871" y="45"/>
                  </a:lnTo>
                  <a:lnTo>
                    <a:pt x="871" y="65"/>
                  </a:lnTo>
                  <a:lnTo>
                    <a:pt x="886" y="65"/>
                  </a:lnTo>
                  <a:close/>
                  <a:moveTo>
                    <a:pt x="899" y="65"/>
                  </a:moveTo>
                  <a:lnTo>
                    <a:pt x="914" y="65"/>
                  </a:lnTo>
                  <a:lnTo>
                    <a:pt x="914" y="45"/>
                  </a:lnTo>
                  <a:lnTo>
                    <a:pt x="899" y="45"/>
                  </a:lnTo>
                  <a:lnTo>
                    <a:pt x="899" y="65"/>
                  </a:lnTo>
                  <a:close/>
                  <a:moveTo>
                    <a:pt x="927" y="33"/>
                  </a:moveTo>
                  <a:lnTo>
                    <a:pt x="927" y="77"/>
                  </a:lnTo>
                  <a:lnTo>
                    <a:pt x="831" y="77"/>
                  </a:lnTo>
                  <a:lnTo>
                    <a:pt x="831" y="33"/>
                  </a:lnTo>
                  <a:lnTo>
                    <a:pt x="858" y="33"/>
                  </a:lnTo>
                  <a:lnTo>
                    <a:pt x="858" y="23"/>
                  </a:lnTo>
                  <a:lnTo>
                    <a:pt x="826" y="23"/>
                  </a:lnTo>
                  <a:lnTo>
                    <a:pt x="826" y="9"/>
                  </a:lnTo>
                  <a:lnTo>
                    <a:pt x="931" y="9"/>
                  </a:lnTo>
                  <a:lnTo>
                    <a:pt x="931" y="23"/>
                  </a:lnTo>
                  <a:lnTo>
                    <a:pt x="899" y="23"/>
                  </a:lnTo>
                  <a:lnTo>
                    <a:pt x="899" y="33"/>
                  </a:lnTo>
                  <a:lnTo>
                    <a:pt x="927" y="33"/>
                  </a:lnTo>
                  <a:close/>
                  <a:moveTo>
                    <a:pt x="871" y="33"/>
                  </a:moveTo>
                  <a:lnTo>
                    <a:pt x="886" y="33"/>
                  </a:lnTo>
                  <a:lnTo>
                    <a:pt x="886" y="23"/>
                  </a:lnTo>
                  <a:lnTo>
                    <a:pt x="871" y="23"/>
                  </a:lnTo>
                  <a:lnTo>
                    <a:pt x="871" y="33"/>
                  </a:lnTo>
                  <a:close/>
                  <a:moveTo>
                    <a:pt x="1074" y="22"/>
                  </a:moveTo>
                  <a:lnTo>
                    <a:pt x="1116" y="22"/>
                  </a:lnTo>
                  <a:lnTo>
                    <a:pt x="1116" y="34"/>
                  </a:lnTo>
                  <a:lnTo>
                    <a:pt x="1073" y="34"/>
                  </a:lnTo>
                  <a:lnTo>
                    <a:pt x="1073" y="47"/>
                  </a:lnTo>
                  <a:lnTo>
                    <a:pt x="1110" y="47"/>
                  </a:lnTo>
                  <a:lnTo>
                    <a:pt x="1110" y="59"/>
                  </a:lnTo>
                  <a:lnTo>
                    <a:pt x="1073" y="59"/>
                  </a:lnTo>
                  <a:lnTo>
                    <a:pt x="1073" y="71"/>
                  </a:lnTo>
                  <a:lnTo>
                    <a:pt x="1110" y="71"/>
                  </a:lnTo>
                  <a:lnTo>
                    <a:pt x="1110" y="83"/>
                  </a:lnTo>
                  <a:lnTo>
                    <a:pt x="1073" y="83"/>
                  </a:lnTo>
                  <a:lnTo>
                    <a:pt x="1073" y="96"/>
                  </a:lnTo>
                  <a:lnTo>
                    <a:pt x="1120" y="96"/>
                  </a:lnTo>
                  <a:lnTo>
                    <a:pt x="1120" y="108"/>
                  </a:lnTo>
                  <a:lnTo>
                    <a:pt x="1049" y="108"/>
                  </a:lnTo>
                  <a:lnTo>
                    <a:pt x="1049" y="125"/>
                  </a:lnTo>
                  <a:lnTo>
                    <a:pt x="1128" y="125"/>
                  </a:lnTo>
                  <a:lnTo>
                    <a:pt x="1128" y="139"/>
                  </a:lnTo>
                  <a:lnTo>
                    <a:pt x="1049" y="139"/>
                  </a:lnTo>
                  <a:lnTo>
                    <a:pt x="1049" y="174"/>
                  </a:lnTo>
                  <a:lnTo>
                    <a:pt x="1034" y="174"/>
                  </a:lnTo>
                  <a:lnTo>
                    <a:pt x="1034" y="139"/>
                  </a:lnTo>
                  <a:lnTo>
                    <a:pt x="956" y="139"/>
                  </a:lnTo>
                  <a:lnTo>
                    <a:pt x="956" y="125"/>
                  </a:lnTo>
                  <a:lnTo>
                    <a:pt x="1034" y="125"/>
                  </a:lnTo>
                  <a:lnTo>
                    <a:pt x="1034" y="108"/>
                  </a:lnTo>
                  <a:lnTo>
                    <a:pt x="1026" y="108"/>
                  </a:lnTo>
                  <a:lnTo>
                    <a:pt x="1018" y="108"/>
                  </a:lnTo>
                  <a:lnTo>
                    <a:pt x="1018" y="50"/>
                  </a:lnTo>
                  <a:cubicBezTo>
                    <a:pt x="1015" y="54"/>
                    <a:pt x="1011" y="58"/>
                    <a:pt x="1006" y="63"/>
                  </a:cubicBezTo>
                  <a:lnTo>
                    <a:pt x="998" y="49"/>
                  </a:lnTo>
                  <a:cubicBezTo>
                    <a:pt x="1013" y="38"/>
                    <a:pt x="1024" y="22"/>
                    <a:pt x="1031" y="3"/>
                  </a:cubicBezTo>
                  <a:lnTo>
                    <a:pt x="1044" y="7"/>
                  </a:lnTo>
                  <a:cubicBezTo>
                    <a:pt x="1046" y="9"/>
                    <a:pt x="1046" y="10"/>
                    <a:pt x="1042" y="11"/>
                  </a:cubicBezTo>
                  <a:cubicBezTo>
                    <a:pt x="1041" y="15"/>
                    <a:pt x="1039" y="19"/>
                    <a:pt x="1036" y="22"/>
                  </a:cubicBezTo>
                  <a:lnTo>
                    <a:pt x="1061" y="22"/>
                  </a:lnTo>
                  <a:cubicBezTo>
                    <a:pt x="1065" y="15"/>
                    <a:pt x="1068" y="9"/>
                    <a:pt x="1071" y="3"/>
                  </a:cubicBezTo>
                  <a:lnTo>
                    <a:pt x="1084" y="7"/>
                  </a:lnTo>
                  <a:cubicBezTo>
                    <a:pt x="1086" y="9"/>
                    <a:pt x="1085" y="10"/>
                    <a:pt x="1082" y="11"/>
                  </a:cubicBezTo>
                  <a:cubicBezTo>
                    <a:pt x="1080" y="13"/>
                    <a:pt x="1078" y="17"/>
                    <a:pt x="1074" y="22"/>
                  </a:cubicBezTo>
                  <a:close/>
                  <a:moveTo>
                    <a:pt x="993" y="50"/>
                  </a:moveTo>
                  <a:lnTo>
                    <a:pt x="982" y="64"/>
                  </a:lnTo>
                  <a:cubicBezTo>
                    <a:pt x="975" y="57"/>
                    <a:pt x="968" y="52"/>
                    <a:pt x="961" y="49"/>
                  </a:cubicBezTo>
                  <a:lnTo>
                    <a:pt x="971" y="36"/>
                  </a:lnTo>
                  <a:cubicBezTo>
                    <a:pt x="978" y="38"/>
                    <a:pt x="985" y="43"/>
                    <a:pt x="993" y="50"/>
                  </a:cubicBezTo>
                  <a:close/>
                  <a:moveTo>
                    <a:pt x="1002" y="18"/>
                  </a:moveTo>
                  <a:lnTo>
                    <a:pt x="992" y="32"/>
                  </a:lnTo>
                  <a:cubicBezTo>
                    <a:pt x="986" y="26"/>
                    <a:pt x="979" y="21"/>
                    <a:pt x="970" y="18"/>
                  </a:cubicBezTo>
                  <a:lnTo>
                    <a:pt x="980" y="6"/>
                  </a:lnTo>
                  <a:cubicBezTo>
                    <a:pt x="989" y="9"/>
                    <a:pt x="996" y="13"/>
                    <a:pt x="1002" y="18"/>
                  </a:cubicBezTo>
                  <a:close/>
                  <a:moveTo>
                    <a:pt x="1060" y="96"/>
                  </a:moveTo>
                  <a:lnTo>
                    <a:pt x="1060" y="83"/>
                  </a:lnTo>
                  <a:lnTo>
                    <a:pt x="1031" y="83"/>
                  </a:lnTo>
                  <a:lnTo>
                    <a:pt x="1031" y="96"/>
                  </a:lnTo>
                  <a:lnTo>
                    <a:pt x="1060" y="96"/>
                  </a:lnTo>
                  <a:close/>
                  <a:moveTo>
                    <a:pt x="1031" y="71"/>
                  </a:moveTo>
                  <a:lnTo>
                    <a:pt x="1060" y="71"/>
                  </a:lnTo>
                  <a:lnTo>
                    <a:pt x="1060" y="59"/>
                  </a:lnTo>
                  <a:lnTo>
                    <a:pt x="1031" y="59"/>
                  </a:lnTo>
                  <a:lnTo>
                    <a:pt x="1031" y="71"/>
                  </a:lnTo>
                  <a:close/>
                  <a:moveTo>
                    <a:pt x="1060" y="47"/>
                  </a:moveTo>
                  <a:lnTo>
                    <a:pt x="1060" y="34"/>
                  </a:lnTo>
                  <a:lnTo>
                    <a:pt x="1031" y="34"/>
                  </a:lnTo>
                  <a:lnTo>
                    <a:pt x="1031" y="47"/>
                  </a:lnTo>
                  <a:lnTo>
                    <a:pt x="1060" y="47"/>
                  </a:lnTo>
                  <a:close/>
                  <a:moveTo>
                    <a:pt x="957" y="99"/>
                  </a:moveTo>
                  <a:cubicBezTo>
                    <a:pt x="970" y="92"/>
                    <a:pt x="983" y="81"/>
                    <a:pt x="996" y="67"/>
                  </a:cubicBezTo>
                  <a:lnTo>
                    <a:pt x="1007" y="78"/>
                  </a:lnTo>
                  <a:cubicBezTo>
                    <a:pt x="994" y="93"/>
                    <a:pt x="982" y="104"/>
                    <a:pt x="971" y="111"/>
                  </a:cubicBezTo>
                  <a:cubicBezTo>
                    <a:pt x="972" y="114"/>
                    <a:pt x="971" y="116"/>
                    <a:pt x="969" y="115"/>
                  </a:cubicBezTo>
                  <a:lnTo>
                    <a:pt x="957" y="9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3" name="Freeform 399"/>
            <p:cNvSpPr>
              <a:spLocks noEditPoints="1"/>
            </p:cNvSpPr>
            <p:nvPr/>
          </p:nvSpPr>
          <p:spPr bwMode="auto">
            <a:xfrm>
              <a:off x="3282950" y="468630"/>
              <a:ext cx="215265" cy="103505"/>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4" name="Rectangle 400"/>
            <p:cNvSpPr>
              <a:spLocks noChangeArrowheads="1"/>
            </p:cNvSpPr>
            <p:nvPr/>
          </p:nvSpPr>
          <p:spPr bwMode="auto">
            <a:xfrm>
              <a:off x="47625" y="608965"/>
              <a:ext cx="1009650" cy="11417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15" name="Freeform 401"/>
            <p:cNvSpPr>
              <a:spLocks noEditPoints="1"/>
            </p:cNvSpPr>
            <p:nvPr/>
          </p:nvSpPr>
          <p:spPr bwMode="auto">
            <a:xfrm>
              <a:off x="133350" y="654050"/>
              <a:ext cx="290830" cy="95250"/>
            </a:xfrm>
            <a:custGeom>
              <a:avLst/>
              <a:gdLst>
                <a:gd name="T0" fmla="*/ 137 w 488"/>
                <a:gd name="T1" fmla="*/ 31 h 160"/>
                <a:gd name="T2" fmla="*/ 141 w 488"/>
                <a:gd name="T3" fmla="*/ 21 h 160"/>
                <a:gd name="T4" fmla="*/ 137 w 488"/>
                <a:gd name="T5" fmla="*/ 11 h 160"/>
                <a:gd name="T6" fmla="*/ 128 w 488"/>
                <a:gd name="T7" fmla="*/ 7 h 160"/>
                <a:gd name="T8" fmla="*/ 118 w 488"/>
                <a:gd name="T9" fmla="*/ 11 h 160"/>
                <a:gd name="T10" fmla="*/ 114 w 488"/>
                <a:gd name="T11" fmla="*/ 21 h 160"/>
                <a:gd name="T12" fmla="*/ 118 w 488"/>
                <a:gd name="T13" fmla="*/ 31 h 160"/>
                <a:gd name="T14" fmla="*/ 128 w 488"/>
                <a:gd name="T15" fmla="*/ 34 h 160"/>
                <a:gd name="T16" fmla="*/ 137 w 488"/>
                <a:gd name="T17" fmla="*/ 31 h 160"/>
                <a:gd name="T18" fmla="*/ 113 w 488"/>
                <a:gd name="T19" fmla="*/ 36 h 160"/>
                <a:gd name="T20" fmla="*/ 107 w 488"/>
                <a:gd name="T21" fmla="*/ 21 h 160"/>
                <a:gd name="T22" fmla="*/ 113 w 488"/>
                <a:gd name="T23" fmla="*/ 6 h 160"/>
                <a:gd name="T24" fmla="*/ 128 w 488"/>
                <a:gd name="T25" fmla="*/ 0 h 160"/>
                <a:gd name="T26" fmla="*/ 143 w 488"/>
                <a:gd name="T27" fmla="*/ 6 h 160"/>
                <a:gd name="T28" fmla="*/ 149 w 488"/>
                <a:gd name="T29" fmla="*/ 21 h 160"/>
                <a:gd name="T30" fmla="*/ 143 w 488"/>
                <a:gd name="T31" fmla="*/ 36 h 160"/>
                <a:gd name="T32" fmla="*/ 128 w 488"/>
                <a:gd name="T33" fmla="*/ 42 h 160"/>
                <a:gd name="T34" fmla="*/ 113 w 488"/>
                <a:gd name="T35" fmla="*/ 36 h 160"/>
                <a:gd name="T36" fmla="*/ 164 w 488"/>
                <a:gd name="T37" fmla="*/ 112 h 160"/>
                <a:gd name="T38" fmla="*/ 148 w 488"/>
                <a:gd name="T39" fmla="*/ 127 h 160"/>
                <a:gd name="T40" fmla="*/ 74 w 488"/>
                <a:gd name="T41" fmla="*/ 59 h 160"/>
                <a:gd name="T42" fmla="*/ 65 w 488"/>
                <a:gd name="T43" fmla="*/ 53 h 160"/>
                <a:gd name="T44" fmla="*/ 56 w 488"/>
                <a:gd name="T45" fmla="*/ 59 h 160"/>
                <a:gd name="T46" fmla="*/ 14 w 488"/>
                <a:gd name="T47" fmla="*/ 106 h 160"/>
                <a:gd name="T48" fmla="*/ 0 w 488"/>
                <a:gd name="T49" fmla="*/ 90 h 160"/>
                <a:gd name="T50" fmla="*/ 56 w 488"/>
                <a:gd name="T51" fmla="*/ 36 h 160"/>
                <a:gd name="T52" fmla="*/ 66 w 488"/>
                <a:gd name="T53" fmla="*/ 31 h 160"/>
                <a:gd name="T54" fmla="*/ 77 w 488"/>
                <a:gd name="T55" fmla="*/ 35 h 160"/>
                <a:gd name="T56" fmla="*/ 164 w 488"/>
                <a:gd name="T57" fmla="*/ 112 h 160"/>
                <a:gd name="T58" fmla="*/ 278 w 488"/>
                <a:gd name="T59" fmla="*/ 72 h 160"/>
                <a:gd name="T60" fmla="*/ 230 w 488"/>
                <a:gd name="T61" fmla="*/ 160 h 160"/>
                <a:gd name="T62" fmla="*/ 217 w 488"/>
                <a:gd name="T63" fmla="*/ 146 h 160"/>
                <a:gd name="T64" fmla="*/ 261 w 488"/>
                <a:gd name="T65" fmla="*/ 79 h 160"/>
                <a:gd name="T66" fmla="*/ 261 w 488"/>
                <a:gd name="T67" fmla="*/ 46 h 160"/>
                <a:gd name="T68" fmla="*/ 277 w 488"/>
                <a:gd name="T69" fmla="*/ 46 h 160"/>
                <a:gd name="T70" fmla="*/ 278 w 488"/>
                <a:gd name="T71" fmla="*/ 52 h 160"/>
                <a:gd name="T72" fmla="*/ 278 w 488"/>
                <a:gd name="T73" fmla="*/ 71 h 160"/>
                <a:gd name="T74" fmla="*/ 320 w 488"/>
                <a:gd name="T75" fmla="*/ 31 h 160"/>
                <a:gd name="T76" fmla="*/ 197 w 488"/>
                <a:gd name="T77" fmla="*/ 36 h 160"/>
                <a:gd name="T78" fmla="*/ 196 w 488"/>
                <a:gd name="T79" fmla="*/ 19 h 160"/>
                <a:gd name="T80" fmla="*/ 332 w 488"/>
                <a:gd name="T81" fmla="*/ 15 h 160"/>
                <a:gd name="T82" fmla="*/ 338 w 488"/>
                <a:gd name="T83" fmla="*/ 13 h 160"/>
                <a:gd name="T84" fmla="*/ 349 w 488"/>
                <a:gd name="T85" fmla="*/ 27 h 160"/>
                <a:gd name="T86" fmla="*/ 345 w 488"/>
                <a:gd name="T87" fmla="*/ 29 h 160"/>
                <a:gd name="T88" fmla="*/ 291 w 488"/>
                <a:gd name="T89" fmla="*/ 84 h 160"/>
                <a:gd name="T90" fmla="*/ 278 w 488"/>
                <a:gd name="T91" fmla="*/ 72 h 160"/>
                <a:gd name="T92" fmla="*/ 488 w 488"/>
                <a:gd name="T93" fmla="*/ 148 h 160"/>
                <a:gd name="T94" fmla="*/ 471 w 488"/>
                <a:gd name="T95" fmla="*/ 148 h 160"/>
                <a:gd name="T96" fmla="*/ 471 w 488"/>
                <a:gd name="T97" fmla="*/ 41 h 160"/>
                <a:gd name="T98" fmla="*/ 455 w 488"/>
                <a:gd name="T99" fmla="*/ 53 h 160"/>
                <a:gd name="T100" fmla="*/ 437 w 488"/>
                <a:gd name="T101" fmla="*/ 61 h 160"/>
                <a:gd name="T102" fmla="*/ 437 w 488"/>
                <a:gd name="T103" fmla="*/ 45 h 160"/>
                <a:gd name="T104" fmla="*/ 462 w 488"/>
                <a:gd name="T105" fmla="*/ 29 h 160"/>
                <a:gd name="T106" fmla="*/ 477 w 488"/>
                <a:gd name="T107" fmla="*/ 10 h 160"/>
                <a:gd name="T108" fmla="*/ 488 w 488"/>
                <a:gd name="T109" fmla="*/ 10 h 160"/>
                <a:gd name="T110" fmla="*/ 488 w 488"/>
                <a:gd name="T111"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88" y="148"/>
                  </a:moveTo>
                  <a:lnTo>
                    <a:pt x="471" y="148"/>
                  </a:lnTo>
                  <a:lnTo>
                    <a:pt x="471" y="41"/>
                  </a:lnTo>
                  <a:cubicBezTo>
                    <a:pt x="467" y="45"/>
                    <a:pt x="462" y="49"/>
                    <a:pt x="455" y="53"/>
                  </a:cubicBezTo>
                  <a:cubicBezTo>
                    <a:pt x="449" y="57"/>
                    <a:pt x="443" y="59"/>
                    <a:pt x="437" y="61"/>
                  </a:cubicBezTo>
                  <a:lnTo>
                    <a:pt x="437" y="45"/>
                  </a:lnTo>
                  <a:cubicBezTo>
                    <a:pt x="447" y="40"/>
                    <a:pt x="455" y="35"/>
                    <a:pt x="462" y="29"/>
                  </a:cubicBezTo>
                  <a:cubicBezTo>
                    <a:pt x="469" y="23"/>
                    <a:pt x="474" y="16"/>
                    <a:pt x="477" y="10"/>
                  </a:cubicBezTo>
                  <a:lnTo>
                    <a:pt x="488" y="10"/>
                  </a:lnTo>
                  <a:lnTo>
                    <a:pt x="488" y="14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6" name="Freeform 402"/>
            <p:cNvSpPr>
              <a:spLocks noEditPoints="1"/>
            </p:cNvSpPr>
            <p:nvPr/>
          </p:nvSpPr>
          <p:spPr bwMode="auto">
            <a:xfrm>
              <a:off x="631190" y="652780"/>
              <a:ext cx="304165" cy="100330"/>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297 w 511"/>
                <a:gd name="T57" fmla="*/ 85 h 168"/>
                <a:gd name="T58" fmla="*/ 241 w 511"/>
                <a:gd name="T59" fmla="*/ 132 h 168"/>
                <a:gd name="T60" fmla="*/ 320 w 511"/>
                <a:gd name="T61" fmla="*/ 148 h 168"/>
                <a:gd name="T62" fmla="*/ 220 w 511"/>
                <a:gd name="T63" fmla="*/ 132 h 168"/>
                <a:gd name="T64" fmla="*/ 283 w 511"/>
                <a:gd name="T65" fmla="*/ 74 h 168"/>
                <a:gd name="T66" fmla="*/ 292 w 511"/>
                <a:gd name="T67" fmla="*/ 41 h 168"/>
                <a:gd name="T68" fmla="*/ 251 w 511"/>
                <a:gd name="T69" fmla="*/ 42 h 168"/>
                <a:gd name="T70" fmla="*/ 222 w 511"/>
                <a:gd name="T71" fmla="*/ 66 h 168"/>
                <a:gd name="T72" fmla="*/ 272 w 511"/>
                <a:gd name="T73" fmla="*/ 18 h 168"/>
                <a:gd name="T74" fmla="*/ 316 w 511"/>
                <a:gd name="T75" fmla="*/ 53 h 168"/>
                <a:gd name="T76" fmla="*/ 502 w 511"/>
                <a:gd name="T77" fmla="*/ 93 h 168"/>
                <a:gd name="T78" fmla="*/ 500 w 511"/>
                <a:gd name="T79" fmla="*/ 139 h 168"/>
                <a:gd name="T80" fmla="*/ 421 w 511"/>
                <a:gd name="T81" fmla="*/ 139 h 168"/>
                <a:gd name="T82" fmla="*/ 419 w 511"/>
                <a:gd name="T83" fmla="*/ 93 h 168"/>
                <a:gd name="T84" fmla="*/ 423 w 511"/>
                <a:gd name="T85" fmla="*/ 75 h 168"/>
                <a:gd name="T86" fmla="*/ 424 w 511"/>
                <a:gd name="T87" fmla="*/ 30 h 168"/>
                <a:gd name="T88" fmla="*/ 497 w 511"/>
                <a:gd name="T89" fmla="*/ 30 h 168"/>
                <a:gd name="T90" fmla="*/ 499 w 511"/>
                <a:gd name="T91" fmla="*/ 75 h 168"/>
                <a:gd name="T92" fmla="*/ 437 w 511"/>
                <a:gd name="T93" fmla="*/ 40 h 168"/>
                <a:gd name="T94" fmla="*/ 438 w 511"/>
                <a:gd name="T95" fmla="*/ 66 h 168"/>
                <a:gd name="T96" fmla="*/ 484 w 511"/>
                <a:gd name="T97" fmla="*/ 66 h 168"/>
                <a:gd name="T98" fmla="*/ 484 w 511"/>
                <a:gd name="T99" fmla="*/ 40 h 168"/>
                <a:gd name="T100" fmla="*/ 437 w 511"/>
                <a:gd name="T101" fmla="*/ 40 h 168"/>
                <a:gd name="T102" fmla="*/ 428 w 511"/>
                <a:gd name="T103" fmla="*/ 114 h 168"/>
                <a:gd name="T104" fmla="*/ 460 w 511"/>
                <a:gd name="T105" fmla="*/ 135 h 168"/>
                <a:gd name="T106" fmla="*/ 493 w 511"/>
                <a:gd name="T107" fmla="*/ 114 h 168"/>
                <a:gd name="T108" fmla="*/ 460 w 511"/>
                <a:gd name="T109" fmla="*/ 9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7" name="Freeform 403"/>
            <p:cNvSpPr>
              <a:spLocks noEditPoints="1"/>
            </p:cNvSpPr>
            <p:nvPr/>
          </p:nvSpPr>
          <p:spPr bwMode="auto">
            <a:xfrm>
              <a:off x="631190" y="843280"/>
              <a:ext cx="300355" cy="99695"/>
            </a:xfrm>
            <a:custGeom>
              <a:avLst/>
              <a:gdLst>
                <a:gd name="T0" fmla="*/ 52 w 505"/>
                <a:gd name="T1" fmla="*/ 66 h 168"/>
                <a:gd name="T2" fmla="*/ 15 w 505"/>
                <a:gd name="T3" fmla="*/ 168 h 168"/>
                <a:gd name="T4" fmla="*/ 0 w 505"/>
                <a:gd name="T5" fmla="*/ 0 h 168"/>
                <a:gd name="T6" fmla="*/ 67 w 505"/>
                <a:gd name="T7" fmla="*/ 69 h 168"/>
                <a:gd name="T8" fmla="*/ 52 w 505"/>
                <a:gd name="T9" fmla="*/ 27 h 168"/>
                <a:gd name="T10" fmla="*/ 15 w 505"/>
                <a:gd name="T11" fmla="*/ 12 h 168"/>
                <a:gd name="T12" fmla="*/ 52 w 505"/>
                <a:gd name="T13" fmla="*/ 27 h 168"/>
                <a:gd name="T14" fmla="*/ 52 w 505"/>
                <a:gd name="T15" fmla="*/ 39 h 168"/>
                <a:gd name="T16" fmla="*/ 15 w 505"/>
                <a:gd name="T17" fmla="*/ 54 h 168"/>
                <a:gd name="T18" fmla="*/ 54 w 505"/>
                <a:gd name="T19" fmla="*/ 140 h 168"/>
                <a:gd name="T20" fmla="*/ 41 w 505"/>
                <a:gd name="T21" fmla="*/ 150 h 168"/>
                <a:gd name="T22" fmla="*/ 112 w 505"/>
                <a:gd name="T23" fmla="*/ 84 h 168"/>
                <a:gd name="T24" fmla="*/ 100 w 505"/>
                <a:gd name="T25" fmla="*/ 146 h 168"/>
                <a:gd name="T26" fmla="*/ 54 w 505"/>
                <a:gd name="T27" fmla="*/ 140 h 168"/>
                <a:gd name="T28" fmla="*/ 100 w 505"/>
                <a:gd name="T29" fmla="*/ 96 h 168"/>
                <a:gd name="T30" fmla="*/ 54 w 505"/>
                <a:gd name="T31" fmla="*/ 128 h 168"/>
                <a:gd name="T32" fmla="*/ 125 w 505"/>
                <a:gd name="T33" fmla="*/ 165 h 168"/>
                <a:gd name="T34" fmla="*/ 136 w 505"/>
                <a:gd name="T35" fmla="*/ 151 h 168"/>
                <a:gd name="T36" fmla="*/ 139 w 505"/>
                <a:gd name="T37" fmla="*/ 66 h 168"/>
                <a:gd name="T38" fmla="*/ 100 w 505"/>
                <a:gd name="T39" fmla="*/ 70 h 168"/>
                <a:gd name="T40" fmla="*/ 85 w 505"/>
                <a:gd name="T41" fmla="*/ 0 h 168"/>
                <a:gd name="T42" fmla="*/ 154 w 505"/>
                <a:gd name="T43" fmla="*/ 153 h 168"/>
                <a:gd name="T44" fmla="*/ 125 w 505"/>
                <a:gd name="T45" fmla="*/ 165 h 168"/>
                <a:gd name="T46" fmla="*/ 100 w 505"/>
                <a:gd name="T47" fmla="*/ 12 h 168"/>
                <a:gd name="T48" fmla="*/ 139 w 505"/>
                <a:gd name="T49" fmla="*/ 27 h 168"/>
                <a:gd name="T50" fmla="*/ 139 w 505"/>
                <a:gd name="T51" fmla="*/ 54 h 168"/>
                <a:gd name="T52" fmla="*/ 100 w 505"/>
                <a:gd name="T53" fmla="*/ 39 h 168"/>
                <a:gd name="T54" fmla="*/ 139 w 505"/>
                <a:gd name="T55" fmla="*/ 54 h 168"/>
                <a:gd name="T56" fmla="*/ 245 w 505"/>
                <a:gd name="T57" fmla="*/ 126 h 168"/>
                <a:gd name="T58" fmla="*/ 294 w 505"/>
                <a:gd name="T59" fmla="*/ 128 h 168"/>
                <a:gd name="T60" fmla="*/ 294 w 505"/>
                <a:gd name="T61" fmla="*/ 93 h 168"/>
                <a:gd name="T62" fmla="*/ 261 w 505"/>
                <a:gd name="T63" fmla="*/ 72 h 168"/>
                <a:gd name="T64" fmla="*/ 298 w 505"/>
                <a:gd name="T65" fmla="*/ 51 h 168"/>
                <a:gd name="T66" fmla="*/ 271 w 505"/>
                <a:gd name="T67" fmla="*/ 32 h 168"/>
                <a:gd name="T68" fmla="*/ 241 w 505"/>
                <a:gd name="T69" fmla="*/ 57 h 168"/>
                <a:gd name="T70" fmla="*/ 235 w 505"/>
                <a:gd name="T71" fmla="*/ 30 h 168"/>
                <a:gd name="T72" fmla="*/ 305 w 505"/>
                <a:gd name="T73" fmla="*/ 27 h 168"/>
                <a:gd name="T74" fmla="*/ 306 w 505"/>
                <a:gd name="T75" fmla="*/ 72 h 168"/>
                <a:gd name="T76" fmla="*/ 308 w 505"/>
                <a:gd name="T77" fmla="*/ 87 h 168"/>
                <a:gd name="T78" fmla="*/ 307 w 505"/>
                <a:gd name="T79" fmla="*/ 138 h 168"/>
                <a:gd name="T80" fmla="*/ 232 w 505"/>
                <a:gd name="T81" fmla="*/ 138 h 168"/>
                <a:gd name="T82" fmla="*/ 237 w 505"/>
                <a:gd name="T83" fmla="*/ 104 h 168"/>
                <a:gd name="T84" fmla="*/ 505 w 505"/>
                <a:gd name="T85" fmla="*/ 19 h 168"/>
                <a:gd name="T86" fmla="*/ 455 w 505"/>
                <a:gd name="T87" fmla="*/ 148 h 168"/>
                <a:gd name="T88" fmla="*/ 487 w 505"/>
                <a:gd name="T89" fmla="*/ 36 h 168"/>
                <a:gd name="T90" fmla="*/ 410 w 505"/>
                <a:gd name="T91" fmla="*/ 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5"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10" y="19"/>
                  </a:moveTo>
                  <a:lnTo>
                    <a:pt x="505" y="19"/>
                  </a:lnTo>
                  <a:lnTo>
                    <a:pt x="505" y="36"/>
                  </a:lnTo>
                  <a:lnTo>
                    <a:pt x="455" y="148"/>
                  </a:lnTo>
                  <a:lnTo>
                    <a:pt x="436" y="148"/>
                  </a:lnTo>
                  <a:lnTo>
                    <a:pt x="487" y="36"/>
                  </a:lnTo>
                  <a:lnTo>
                    <a:pt x="410" y="36"/>
                  </a:lnTo>
                  <a:lnTo>
                    <a:pt x="410"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8" name="Freeform 404"/>
            <p:cNvSpPr>
              <a:spLocks noEditPoints="1"/>
            </p:cNvSpPr>
            <p:nvPr/>
          </p:nvSpPr>
          <p:spPr bwMode="auto">
            <a:xfrm>
              <a:off x="133350" y="1035050"/>
              <a:ext cx="305435" cy="94615"/>
            </a:xfrm>
            <a:custGeom>
              <a:avLst/>
              <a:gdLst>
                <a:gd name="T0" fmla="*/ 141 w 513"/>
                <a:gd name="T1" fmla="*/ 21 h 160"/>
                <a:gd name="T2" fmla="*/ 128 w 513"/>
                <a:gd name="T3" fmla="*/ 7 h 160"/>
                <a:gd name="T4" fmla="*/ 114 w 513"/>
                <a:gd name="T5" fmla="*/ 21 h 160"/>
                <a:gd name="T6" fmla="*/ 128 w 513"/>
                <a:gd name="T7" fmla="*/ 34 h 160"/>
                <a:gd name="T8" fmla="*/ 113 w 513"/>
                <a:gd name="T9" fmla="*/ 36 h 160"/>
                <a:gd name="T10" fmla="*/ 113 w 513"/>
                <a:gd name="T11" fmla="*/ 6 h 160"/>
                <a:gd name="T12" fmla="*/ 143 w 513"/>
                <a:gd name="T13" fmla="*/ 6 h 160"/>
                <a:gd name="T14" fmla="*/ 143 w 513"/>
                <a:gd name="T15" fmla="*/ 36 h 160"/>
                <a:gd name="T16" fmla="*/ 113 w 513"/>
                <a:gd name="T17" fmla="*/ 36 h 160"/>
                <a:gd name="T18" fmla="*/ 148 w 513"/>
                <a:gd name="T19" fmla="*/ 127 h 160"/>
                <a:gd name="T20" fmla="*/ 65 w 513"/>
                <a:gd name="T21" fmla="*/ 53 h 160"/>
                <a:gd name="T22" fmla="*/ 14 w 513"/>
                <a:gd name="T23" fmla="*/ 106 h 160"/>
                <a:gd name="T24" fmla="*/ 56 w 513"/>
                <a:gd name="T25" fmla="*/ 36 h 160"/>
                <a:gd name="T26" fmla="*/ 77 w 513"/>
                <a:gd name="T27" fmla="*/ 35 h 160"/>
                <a:gd name="T28" fmla="*/ 278 w 513"/>
                <a:gd name="T29" fmla="*/ 72 h 160"/>
                <a:gd name="T30" fmla="*/ 217 w 513"/>
                <a:gd name="T31" fmla="*/ 146 h 160"/>
                <a:gd name="T32" fmla="*/ 261 w 513"/>
                <a:gd name="T33" fmla="*/ 46 h 160"/>
                <a:gd name="T34" fmla="*/ 278 w 513"/>
                <a:gd name="T35" fmla="*/ 52 h 160"/>
                <a:gd name="T36" fmla="*/ 320 w 513"/>
                <a:gd name="T37" fmla="*/ 31 h 160"/>
                <a:gd name="T38" fmla="*/ 196 w 513"/>
                <a:gd name="T39" fmla="*/ 19 h 160"/>
                <a:gd name="T40" fmla="*/ 338 w 513"/>
                <a:gd name="T41" fmla="*/ 13 h 160"/>
                <a:gd name="T42" fmla="*/ 345 w 513"/>
                <a:gd name="T43" fmla="*/ 29 h 160"/>
                <a:gd name="T44" fmla="*/ 278 w 513"/>
                <a:gd name="T45" fmla="*/ 72 h 160"/>
                <a:gd name="T46" fmla="*/ 513 w 513"/>
                <a:gd name="T47" fmla="*/ 148 h 160"/>
                <a:gd name="T48" fmla="*/ 424 w 513"/>
                <a:gd name="T49" fmla="*/ 137 h 160"/>
                <a:gd name="T50" fmla="*/ 457 w 513"/>
                <a:gd name="T51" fmla="*/ 98 h 160"/>
                <a:gd name="T52" fmla="*/ 496 w 513"/>
                <a:gd name="T53" fmla="*/ 48 h 160"/>
                <a:gd name="T54" fmla="*/ 470 w 513"/>
                <a:gd name="T55" fmla="*/ 24 h 160"/>
                <a:gd name="T56" fmla="*/ 443 w 513"/>
                <a:gd name="T57" fmla="*/ 52 h 160"/>
                <a:gd name="T58" fmla="*/ 439 w 513"/>
                <a:gd name="T59" fmla="*/ 21 h 160"/>
                <a:gd name="T60" fmla="*/ 501 w 513"/>
                <a:gd name="T61" fmla="*/ 21 h 160"/>
                <a:gd name="T62" fmla="*/ 510 w 513"/>
                <a:gd name="T63" fmla="*/ 65 h 160"/>
                <a:gd name="T64" fmla="*/ 472 w 513"/>
                <a:gd name="T65" fmla="*/ 106 h 160"/>
                <a:gd name="T66" fmla="*/ 446 w 513"/>
                <a:gd name="T67"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513" y="132"/>
                  </a:moveTo>
                  <a:lnTo>
                    <a:pt x="513" y="148"/>
                  </a:lnTo>
                  <a:lnTo>
                    <a:pt x="422" y="148"/>
                  </a:lnTo>
                  <a:cubicBezTo>
                    <a:pt x="422" y="144"/>
                    <a:pt x="423" y="141"/>
                    <a:pt x="424" y="137"/>
                  </a:cubicBezTo>
                  <a:cubicBezTo>
                    <a:pt x="427" y="131"/>
                    <a:pt x="430" y="124"/>
                    <a:pt x="435" y="118"/>
                  </a:cubicBezTo>
                  <a:cubicBezTo>
                    <a:pt x="440" y="112"/>
                    <a:pt x="448" y="106"/>
                    <a:pt x="457" y="98"/>
                  </a:cubicBezTo>
                  <a:cubicBezTo>
                    <a:pt x="472" y="85"/>
                    <a:pt x="483" y="76"/>
                    <a:pt x="488" y="68"/>
                  </a:cubicBezTo>
                  <a:cubicBezTo>
                    <a:pt x="493" y="61"/>
                    <a:pt x="496" y="55"/>
                    <a:pt x="496" y="48"/>
                  </a:cubicBezTo>
                  <a:cubicBezTo>
                    <a:pt x="496" y="42"/>
                    <a:pt x="493" y="36"/>
                    <a:pt x="488" y="31"/>
                  </a:cubicBezTo>
                  <a:cubicBezTo>
                    <a:pt x="484" y="27"/>
                    <a:pt x="477" y="24"/>
                    <a:pt x="470" y="24"/>
                  </a:cubicBezTo>
                  <a:cubicBezTo>
                    <a:pt x="462" y="24"/>
                    <a:pt x="455" y="27"/>
                    <a:pt x="450" y="32"/>
                  </a:cubicBezTo>
                  <a:cubicBezTo>
                    <a:pt x="445" y="37"/>
                    <a:pt x="443" y="43"/>
                    <a:pt x="443" y="52"/>
                  </a:cubicBezTo>
                  <a:lnTo>
                    <a:pt x="425" y="50"/>
                  </a:lnTo>
                  <a:cubicBezTo>
                    <a:pt x="427" y="37"/>
                    <a:pt x="431" y="27"/>
                    <a:pt x="439" y="21"/>
                  </a:cubicBezTo>
                  <a:cubicBezTo>
                    <a:pt x="447" y="14"/>
                    <a:pt x="457" y="10"/>
                    <a:pt x="470" y="10"/>
                  </a:cubicBezTo>
                  <a:cubicBezTo>
                    <a:pt x="483" y="10"/>
                    <a:pt x="494" y="14"/>
                    <a:pt x="501" y="21"/>
                  </a:cubicBezTo>
                  <a:cubicBezTo>
                    <a:pt x="509" y="29"/>
                    <a:pt x="513" y="38"/>
                    <a:pt x="513" y="49"/>
                  </a:cubicBezTo>
                  <a:cubicBezTo>
                    <a:pt x="513" y="54"/>
                    <a:pt x="512" y="60"/>
                    <a:pt x="510" y="65"/>
                  </a:cubicBezTo>
                  <a:cubicBezTo>
                    <a:pt x="507" y="70"/>
                    <a:pt x="504" y="76"/>
                    <a:pt x="498" y="82"/>
                  </a:cubicBezTo>
                  <a:cubicBezTo>
                    <a:pt x="493" y="88"/>
                    <a:pt x="484" y="96"/>
                    <a:pt x="472" y="106"/>
                  </a:cubicBezTo>
                  <a:cubicBezTo>
                    <a:pt x="462" y="114"/>
                    <a:pt x="456" y="120"/>
                    <a:pt x="453" y="123"/>
                  </a:cubicBezTo>
                  <a:cubicBezTo>
                    <a:pt x="450" y="126"/>
                    <a:pt x="448" y="129"/>
                    <a:pt x="446" y="132"/>
                  </a:cubicBezTo>
                  <a:lnTo>
                    <a:pt x="513" y="13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19" name="Freeform 405"/>
            <p:cNvSpPr>
              <a:spLocks noEditPoints="1"/>
            </p:cNvSpPr>
            <p:nvPr/>
          </p:nvSpPr>
          <p:spPr bwMode="auto">
            <a:xfrm>
              <a:off x="631190" y="1033780"/>
              <a:ext cx="304165" cy="99695"/>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297 w 511"/>
                <a:gd name="T57" fmla="*/ 85 h 168"/>
                <a:gd name="T58" fmla="*/ 241 w 511"/>
                <a:gd name="T59" fmla="*/ 132 h 168"/>
                <a:gd name="T60" fmla="*/ 320 w 511"/>
                <a:gd name="T61" fmla="*/ 148 h 168"/>
                <a:gd name="T62" fmla="*/ 220 w 511"/>
                <a:gd name="T63" fmla="*/ 132 h 168"/>
                <a:gd name="T64" fmla="*/ 283 w 511"/>
                <a:gd name="T65" fmla="*/ 74 h 168"/>
                <a:gd name="T66" fmla="*/ 292 w 511"/>
                <a:gd name="T67" fmla="*/ 41 h 168"/>
                <a:gd name="T68" fmla="*/ 251 w 511"/>
                <a:gd name="T69" fmla="*/ 42 h 168"/>
                <a:gd name="T70" fmla="*/ 222 w 511"/>
                <a:gd name="T71" fmla="*/ 66 h 168"/>
                <a:gd name="T72" fmla="*/ 272 w 511"/>
                <a:gd name="T73" fmla="*/ 18 h 168"/>
                <a:gd name="T74" fmla="*/ 316 w 511"/>
                <a:gd name="T75" fmla="*/ 53 h 168"/>
                <a:gd name="T76" fmla="*/ 457 w 511"/>
                <a:gd name="T77" fmla="*/ 106 h 168"/>
                <a:gd name="T78" fmla="*/ 409 w 511"/>
                <a:gd name="T79" fmla="*/ 63 h 168"/>
                <a:gd name="T80" fmla="*/ 459 w 511"/>
                <a:gd name="T81" fmla="*/ 18 h 168"/>
                <a:gd name="T82" fmla="*/ 511 w 511"/>
                <a:gd name="T83" fmla="*/ 84 h 168"/>
                <a:gd name="T84" fmla="*/ 458 w 511"/>
                <a:gd name="T85" fmla="*/ 150 h 168"/>
                <a:gd name="T86" fmla="*/ 412 w 511"/>
                <a:gd name="T87" fmla="*/ 117 h 168"/>
                <a:gd name="T88" fmla="*/ 438 w 511"/>
                <a:gd name="T89" fmla="*/ 129 h 168"/>
                <a:gd name="T90" fmla="*/ 483 w 511"/>
                <a:gd name="T91" fmla="*/ 125 h 168"/>
                <a:gd name="T92" fmla="*/ 478 w 511"/>
                <a:gd name="T93" fmla="*/ 102 h 168"/>
                <a:gd name="T94" fmla="*/ 427 w 511"/>
                <a:gd name="T95" fmla="*/ 63 h 168"/>
                <a:gd name="T96" fmla="*/ 457 w 511"/>
                <a:gd name="T97" fmla="*/ 91 h 168"/>
                <a:gd name="T98" fmla="*/ 491 w 511"/>
                <a:gd name="T99" fmla="*/ 61 h 168"/>
                <a:gd name="T100" fmla="*/ 459 w 511"/>
                <a:gd name="T101" fmla="*/ 3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0" name="Freeform 406"/>
            <p:cNvSpPr>
              <a:spLocks noEditPoints="1"/>
            </p:cNvSpPr>
            <p:nvPr/>
          </p:nvSpPr>
          <p:spPr bwMode="auto">
            <a:xfrm>
              <a:off x="631190" y="1223645"/>
              <a:ext cx="304165" cy="100330"/>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245 w 511"/>
                <a:gd name="T57" fmla="*/ 126 h 168"/>
                <a:gd name="T58" fmla="*/ 294 w 511"/>
                <a:gd name="T59" fmla="*/ 128 h 168"/>
                <a:gd name="T60" fmla="*/ 294 w 511"/>
                <a:gd name="T61" fmla="*/ 93 h 168"/>
                <a:gd name="T62" fmla="*/ 261 w 511"/>
                <a:gd name="T63" fmla="*/ 72 h 168"/>
                <a:gd name="T64" fmla="*/ 298 w 511"/>
                <a:gd name="T65" fmla="*/ 51 h 168"/>
                <a:gd name="T66" fmla="*/ 271 w 511"/>
                <a:gd name="T67" fmla="*/ 32 h 168"/>
                <a:gd name="T68" fmla="*/ 241 w 511"/>
                <a:gd name="T69" fmla="*/ 57 h 168"/>
                <a:gd name="T70" fmla="*/ 235 w 511"/>
                <a:gd name="T71" fmla="*/ 30 h 168"/>
                <a:gd name="T72" fmla="*/ 305 w 511"/>
                <a:gd name="T73" fmla="*/ 27 h 168"/>
                <a:gd name="T74" fmla="*/ 306 w 511"/>
                <a:gd name="T75" fmla="*/ 72 h 168"/>
                <a:gd name="T76" fmla="*/ 308 w 511"/>
                <a:gd name="T77" fmla="*/ 87 h 168"/>
                <a:gd name="T78" fmla="*/ 307 w 511"/>
                <a:gd name="T79" fmla="*/ 138 h 168"/>
                <a:gd name="T80" fmla="*/ 232 w 511"/>
                <a:gd name="T81" fmla="*/ 138 h 168"/>
                <a:gd name="T82" fmla="*/ 237 w 511"/>
                <a:gd name="T83" fmla="*/ 104 h 168"/>
                <a:gd name="T84" fmla="*/ 502 w 511"/>
                <a:gd name="T85" fmla="*/ 93 h 168"/>
                <a:gd name="T86" fmla="*/ 500 w 511"/>
                <a:gd name="T87" fmla="*/ 139 h 168"/>
                <a:gd name="T88" fmla="*/ 421 w 511"/>
                <a:gd name="T89" fmla="*/ 139 h 168"/>
                <a:gd name="T90" fmla="*/ 419 w 511"/>
                <a:gd name="T91" fmla="*/ 93 h 168"/>
                <a:gd name="T92" fmla="*/ 423 w 511"/>
                <a:gd name="T93" fmla="*/ 75 h 168"/>
                <a:gd name="T94" fmla="*/ 424 w 511"/>
                <a:gd name="T95" fmla="*/ 30 h 168"/>
                <a:gd name="T96" fmla="*/ 497 w 511"/>
                <a:gd name="T97" fmla="*/ 30 h 168"/>
                <a:gd name="T98" fmla="*/ 499 w 511"/>
                <a:gd name="T99" fmla="*/ 75 h 168"/>
                <a:gd name="T100" fmla="*/ 437 w 511"/>
                <a:gd name="T101" fmla="*/ 40 h 168"/>
                <a:gd name="T102" fmla="*/ 438 w 511"/>
                <a:gd name="T103" fmla="*/ 66 h 168"/>
                <a:gd name="T104" fmla="*/ 484 w 511"/>
                <a:gd name="T105" fmla="*/ 66 h 168"/>
                <a:gd name="T106" fmla="*/ 484 w 511"/>
                <a:gd name="T107" fmla="*/ 40 h 168"/>
                <a:gd name="T108" fmla="*/ 437 w 511"/>
                <a:gd name="T109" fmla="*/ 40 h 168"/>
                <a:gd name="T110" fmla="*/ 428 w 511"/>
                <a:gd name="T111" fmla="*/ 114 h 168"/>
                <a:gd name="T112" fmla="*/ 460 w 511"/>
                <a:gd name="T113" fmla="*/ 135 h 168"/>
                <a:gd name="T114" fmla="*/ 493 w 511"/>
                <a:gd name="T115" fmla="*/ 114 h 168"/>
                <a:gd name="T116" fmla="*/ 460 w 511"/>
                <a:gd name="T117" fmla="*/ 9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1" name="Freeform 407"/>
            <p:cNvSpPr>
              <a:spLocks noEditPoints="1"/>
            </p:cNvSpPr>
            <p:nvPr/>
          </p:nvSpPr>
          <p:spPr bwMode="auto">
            <a:xfrm>
              <a:off x="133350" y="1415415"/>
              <a:ext cx="306070" cy="95250"/>
            </a:xfrm>
            <a:custGeom>
              <a:avLst/>
              <a:gdLst>
                <a:gd name="T0" fmla="*/ 141 w 514"/>
                <a:gd name="T1" fmla="*/ 21 h 160"/>
                <a:gd name="T2" fmla="*/ 128 w 514"/>
                <a:gd name="T3" fmla="*/ 7 h 160"/>
                <a:gd name="T4" fmla="*/ 114 w 514"/>
                <a:gd name="T5" fmla="*/ 21 h 160"/>
                <a:gd name="T6" fmla="*/ 128 w 514"/>
                <a:gd name="T7" fmla="*/ 34 h 160"/>
                <a:gd name="T8" fmla="*/ 113 w 514"/>
                <a:gd name="T9" fmla="*/ 36 h 160"/>
                <a:gd name="T10" fmla="*/ 113 w 514"/>
                <a:gd name="T11" fmla="*/ 6 h 160"/>
                <a:gd name="T12" fmla="*/ 143 w 514"/>
                <a:gd name="T13" fmla="*/ 6 h 160"/>
                <a:gd name="T14" fmla="*/ 143 w 514"/>
                <a:gd name="T15" fmla="*/ 36 h 160"/>
                <a:gd name="T16" fmla="*/ 113 w 514"/>
                <a:gd name="T17" fmla="*/ 36 h 160"/>
                <a:gd name="T18" fmla="*/ 148 w 514"/>
                <a:gd name="T19" fmla="*/ 127 h 160"/>
                <a:gd name="T20" fmla="*/ 65 w 514"/>
                <a:gd name="T21" fmla="*/ 53 h 160"/>
                <a:gd name="T22" fmla="*/ 14 w 514"/>
                <a:gd name="T23" fmla="*/ 106 h 160"/>
                <a:gd name="T24" fmla="*/ 56 w 514"/>
                <a:gd name="T25" fmla="*/ 36 h 160"/>
                <a:gd name="T26" fmla="*/ 77 w 514"/>
                <a:gd name="T27" fmla="*/ 35 h 160"/>
                <a:gd name="T28" fmla="*/ 278 w 514"/>
                <a:gd name="T29" fmla="*/ 72 h 160"/>
                <a:gd name="T30" fmla="*/ 217 w 514"/>
                <a:gd name="T31" fmla="*/ 146 h 160"/>
                <a:gd name="T32" fmla="*/ 261 w 514"/>
                <a:gd name="T33" fmla="*/ 46 h 160"/>
                <a:gd name="T34" fmla="*/ 278 w 514"/>
                <a:gd name="T35" fmla="*/ 52 h 160"/>
                <a:gd name="T36" fmla="*/ 320 w 514"/>
                <a:gd name="T37" fmla="*/ 31 h 160"/>
                <a:gd name="T38" fmla="*/ 196 w 514"/>
                <a:gd name="T39" fmla="*/ 19 h 160"/>
                <a:gd name="T40" fmla="*/ 338 w 514"/>
                <a:gd name="T41" fmla="*/ 13 h 160"/>
                <a:gd name="T42" fmla="*/ 345 w 514"/>
                <a:gd name="T43" fmla="*/ 29 h 160"/>
                <a:gd name="T44" fmla="*/ 278 w 514"/>
                <a:gd name="T45" fmla="*/ 72 h 160"/>
                <a:gd name="T46" fmla="*/ 441 w 514"/>
                <a:gd name="T47" fmla="*/ 110 h 160"/>
                <a:gd name="T48" fmla="*/ 468 w 514"/>
                <a:gd name="T49" fmla="*/ 137 h 160"/>
                <a:gd name="T50" fmla="*/ 497 w 514"/>
                <a:gd name="T51" fmla="*/ 108 h 160"/>
                <a:gd name="T52" fmla="*/ 470 w 514"/>
                <a:gd name="T53" fmla="*/ 81 h 160"/>
                <a:gd name="T54" fmla="*/ 460 w 514"/>
                <a:gd name="T55" fmla="*/ 68 h 160"/>
                <a:gd name="T56" fmla="*/ 482 w 514"/>
                <a:gd name="T57" fmla="*/ 63 h 160"/>
                <a:gd name="T58" fmla="*/ 484 w 514"/>
                <a:gd name="T59" fmla="*/ 30 h 160"/>
                <a:gd name="T60" fmla="*/ 452 w 514"/>
                <a:gd name="T61" fmla="*/ 30 h 160"/>
                <a:gd name="T62" fmla="*/ 426 w 514"/>
                <a:gd name="T63" fmla="*/ 46 h 160"/>
                <a:gd name="T64" fmla="*/ 467 w 514"/>
                <a:gd name="T65" fmla="*/ 10 h 160"/>
                <a:gd name="T66" fmla="*/ 503 w 514"/>
                <a:gd name="T67" fmla="*/ 28 h 160"/>
                <a:gd name="T68" fmla="*/ 503 w 514"/>
                <a:gd name="T69" fmla="*/ 62 h 160"/>
                <a:gd name="T70" fmla="*/ 508 w 514"/>
                <a:gd name="T71" fmla="*/ 86 h 160"/>
                <a:gd name="T72" fmla="*/ 501 w 514"/>
                <a:gd name="T73" fmla="*/ 138 h 160"/>
                <a:gd name="T74" fmla="*/ 438 w 514"/>
                <a:gd name="T75"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24" y="112"/>
                  </a:moveTo>
                  <a:lnTo>
                    <a:pt x="441" y="110"/>
                  </a:lnTo>
                  <a:cubicBezTo>
                    <a:pt x="443" y="119"/>
                    <a:pt x="447" y="126"/>
                    <a:pt x="451" y="131"/>
                  </a:cubicBezTo>
                  <a:cubicBezTo>
                    <a:pt x="456" y="135"/>
                    <a:pt x="462" y="137"/>
                    <a:pt x="468" y="137"/>
                  </a:cubicBezTo>
                  <a:cubicBezTo>
                    <a:pt x="476" y="137"/>
                    <a:pt x="483" y="134"/>
                    <a:pt x="488" y="129"/>
                  </a:cubicBezTo>
                  <a:cubicBezTo>
                    <a:pt x="494" y="123"/>
                    <a:pt x="497" y="116"/>
                    <a:pt x="497" y="108"/>
                  </a:cubicBezTo>
                  <a:cubicBezTo>
                    <a:pt x="497" y="101"/>
                    <a:pt x="494" y="94"/>
                    <a:pt x="489" y="89"/>
                  </a:cubicBezTo>
                  <a:cubicBezTo>
                    <a:pt x="484" y="84"/>
                    <a:pt x="478" y="81"/>
                    <a:pt x="470" y="81"/>
                  </a:cubicBezTo>
                  <a:cubicBezTo>
                    <a:pt x="467" y="81"/>
                    <a:pt x="463" y="82"/>
                    <a:pt x="458" y="83"/>
                  </a:cubicBezTo>
                  <a:lnTo>
                    <a:pt x="460" y="68"/>
                  </a:lnTo>
                  <a:cubicBezTo>
                    <a:pt x="461" y="69"/>
                    <a:pt x="462" y="69"/>
                    <a:pt x="462" y="69"/>
                  </a:cubicBezTo>
                  <a:cubicBezTo>
                    <a:pt x="470" y="69"/>
                    <a:pt x="476" y="67"/>
                    <a:pt x="482" y="63"/>
                  </a:cubicBezTo>
                  <a:cubicBezTo>
                    <a:pt x="488" y="59"/>
                    <a:pt x="490" y="54"/>
                    <a:pt x="490" y="46"/>
                  </a:cubicBezTo>
                  <a:cubicBezTo>
                    <a:pt x="490" y="40"/>
                    <a:pt x="488" y="34"/>
                    <a:pt x="484" y="30"/>
                  </a:cubicBezTo>
                  <a:cubicBezTo>
                    <a:pt x="480" y="26"/>
                    <a:pt x="475" y="24"/>
                    <a:pt x="468" y="24"/>
                  </a:cubicBezTo>
                  <a:cubicBezTo>
                    <a:pt x="461" y="24"/>
                    <a:pt x="456" y="26"/>
                    <a:pt x="452" y="30"/>
                  </a:cubicBezTo>
                  <a:cubicBezTo>
                    <a:pt x="447" y="35"/>
                    <a:pt x="444" y="41"/>
                    <a:pt x="443" y="49"/>
                  </a:cubicBezTo>
                  <a:lnTo>
                    <a:pt x="426" y="46"/>
                  </a:lnTo>
                  <a:cubicBezTo>
                    <a:pt x="428" y="35"/>
                    <a:pt x="433" y="26"/>
                    <a:pt x="440" y="20"/>
                  </a:cubicBezTo>
                  <a:cubicBezTo>
                    <a:pt x="448" y="14"/>
                    <a:pt x="457" y="10"/>
                    <a:pt x="467" y="10"/>
                  </a:cubicBezTo>
                  <a:cubicBezTo>
                    <a:pt x="475" y="10"/>
                    <a:pt x="482" y="12"/>
                    <a:pt x="488" y="15"/>
                  </a:cubicBezTo>
                  <a:cubicBezTo>
                    <a:pt x="495" y="19"/>
                    <a:pt x="499" y="23"/>
                    <a:pt x="503" y="28"/>
                  </a:cubicBezTo>
                  <a:cubicBezTo>
                    <a:pt x="506" y="34"/>
                    <a:pt x="508" y="40"/>
                    <a:pt x="508" y="46"/>
                  </a:cubicBezTo>
                  <a:cubicBezTo>
                    <a:pt x="508" y="52"/>
                    <a:pt x="506" y="57"/>
                    <a:pt x="503" y="62"/>
                  </a:cubicBezTo>
                  <a:cubicBezTo>
                    <a:pt x="500" y="67"/>
                    <a:pt x="495" y="71"/>
                    <a:pt x="489" y="74"/>
                  </a:cubicBezTo>
                  <a:cubicBezTo>
                    <a:pt x="497" y="76"/>
                    <a:pt x="503" y="80"/>
                    <a:pt x="508" y="86"/>
                  </a:cubicBezTo>
                  <a:cubicBezTo>
                    <a:pt x="512" y="92"/>
                    <a:pt x="514" y="99"/>
                    <a:pt x="514" y="108"/>
                  </a:cubicBezTo>
                  <a:cubicBezTo>
                    <a:pt x="514" y="120"/>
                    <a:pt x="510" y="130"/>
                    <a:pt x="501" y="138"/>
                  </a:cubicBezTo>
                  <a:cubicBezTo>
                    <a:pt x="493" y="147"/>
                    <a:pt x="482" y="151"/>
                    <a:pt x="468" y="151"/>
                  </a:cubicBezTo>
                  <a:cubicBezTo>
                    <a:pt x="456" y="151"/>
                    <a:pt x="446" y="147"/>
                    <a:pt x="438" y="140"/>
                  </a:cubicBezTo>
                  <a:cubicBezTo>
                    <a:pt x="430" y="133"/>
                    <a:pt x="426" y="124"/>
                    <a:pt x="424" y="11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2" name="Freeform 408"/>
            <p:cNvSpPr>
              <a:spLocks noEditPoints="1"/>
            </p:cNvSpPr>
            <p:nvPr/>
          </p:nvSpPr>
          <p:spPr bwMode="auto">
            <a:xfrm>
              <a:off x="631190" y="1414145"/>
              <a:ext cx="306705" cy="99695"/>
            </a:xfrm>
            <a:custGeom>
              <a:avLst/>
              <a:gdLst>
                <a:gd name="T0" fmla="*/ 52 w 515"/>
                <a:gd name="T1" fmla="*/ 66 h 168"/>
                <a:gd name="T2" fmla="*/ 15 w 515"/>
                <a:gd name="T3" fmla="*/ 168 h 168"/>
                <a:gd name="T4" fmla="*/ 0 w 515"/>
                <a:gd name="T5" fmla="*/ 0 h 168"/>
                <a:gd name="T6" fmla="*/ 67 w 515"/>
                <a:gd name="T7" fmla="*/ 69 h 168"/>
                <a:gd name="T8" fmla="*/ 52 w 515"/>
                <a:gd name="T9" fmla="*/ 27 h 168"/>
                <a:gd name="T10" fmla="*/ 15 w 515"/>
                <a:gd name="T11" fmla="*/ 12 h 168"/>
                <a:gd name="T12" fmla="*/ 52 w 515"/>
                <a:gd name="T13" fmla="*/ 27 h 168"/>
                <a:gd name="T14" fmla="*/ 52 w 515"/>
                <a:gd name="T15" fmla="*/ 39 h 168"/>
                <a:gd name="T16" fmla="*/ 15 w 515"/>
                <a:gd name="T17" fmla="*/ 54 h 168"/>
                <a:gd name="T18" fmla="*/ 54 w 515"/>
                <a:gd name="T19" fmla="*/ 140 h 168"/>
                <a:gd name="T20" fmla="*/ 41 w 515"/>
                <a:gd name="T21" fmla="*/ 150 h 168"/>
                <a:gd name="T22" fmla="*/ 112 w 515"/>
                <a:gd name="T23" fmla="*/ 84 h 168"/>
                <a:gd name="T24" fmla="*/ 100 w 515"/>
                <a:gd name="T25" fmla="*/ 146 h 168"/>
                <a:gd name="T26" fmla="*/ 54 w 515"/>
                <a:gd name="T27" fmla="*/ 140 h 168"/>
                <a:gd name="T28" fmla="*/ 100 w 515"/>
                <a:gd name="T29" fmla="*/ 96 h 168"/>
                <a:gd name="T30" fmla="*/ 54 w 515"/>
                <a:gd name="T31" fmla="*/ 128 h 168"/>
                <a:gd name="T32" fmla="*/ 125 w 515"/>
                <a:gd name="T33" fmla="*/ 165 h 168"/>
                <a:gd name="T34" fmla="*/ 136 w 515"/>
                <a:gd name="T35" fmla="*/ 151 h 168"/>
                <a:gd name="T36" fmla="*/ 139 w 515"/>
                <a:gd name="T37" fmla="*/ 66 h 168"/>
                <a:gd name="T38" fmla="*/ 100 w 515"/>
                <a:gd name="T39" fmla="*/ 70 h 168"/>
                <a:gd name="T40" fmla="*/ 85 w 515"/>
                <a:gd name="T41" fmla="*/ 0 h 168"/>
                <a:gd name="T42" fmla="*/ 154 w 515"/>
                <a:gd name="T43" fmla="*/ 153 h 168"/>
                <a:gd name="T44" fmla="*/ 125 w 515"/>
                <a:gd name="T45" fmla="*/ 165 h 168"/>
                <a:gd name="T46" fmla="*/ 100 w 515"/>
                <a:gd name="T47" fmla="*/ 12 h 168"/>
                <a:gd name="T48" fmla="*/ 139 w 515"/>
                <a:gd name="T49" fmla="*/ 27 h 168"/>
                <a:gd name="T50" fmla="*/ 139 w 515"/>
                <a:gd name="T51" fmla="*/ 54 h 168"/>
                <a:gd name="T52" fmla="*/ 100 w 515"/>
                <a:gd name="T53" fmla="*/ 39 h 168"/>
                <a:gd name="T54" fmla="*/ 139 w 515"/>
                <a:gd name="T55" fmla="*/ 54 h 168"/>
                <a:gd name="T56" fmla="*/ 245 w 515"/>
                <a:gd name="T57" fmla="*/ 126 h 168"/>
                <a:gd name="T58" fmla="*/ 294 w 515"/>
                <a:gd name="T59" fmla="*/ 128 h 168"/>
                <a:gd name="T60" fmla="*/ 294 w 515"/>
                <a:gd name="T61" fmla="*/ 93 h 168"/>
                <a:gd name="T62" fmla="*/ 261 w 515"/>
                <a:gd name="T63" fmla="*/ 72 h 168"/>
                <a:gd name="T64" fmla="*/ 298 w 515"/>
                <a:gd name="T65" fmla="*/ 51 h 168"/>
                <a:gd name="T66" fmla="*/ 271 w 515"/>
                <a:gd name="T67" fmla="*/ 32 h 168"/>
                <a:gd name="T68" fmla="*/ 241 w 515"/>
                <a:gd name="T69" fmla="*/ 57 h 168"/>
                <a:gd name="T70" fmla="*/ 235 w 515"/>
                <a:gd name="T71" fmla="*/ 30 h 168"/>
                <a:gd name="T72" fmla="*/ 305 w 515"/>
                <a:gd name="T73" fmla="*/ 27 h 168"/>
                <a:gd name="T74" fmla="*/ 306 w 515"/>
                <a:gd name="T75" fmla="*/ 72 h 168"/>
                <a:gd name="T76" fmla="*/ 308 w 515"/>
                <a:gd name="T77" fmla="*/ 87 h 168"/>
                <a:gd name="T78" fmla="*/ 307 w 515"/>
                <a:gd name="T79" fmla="*/ 138 h 168"/>
                <a:gd name="T80" fmla="*/ 232 w 515"/>
                <a:gd name="T81" fmla="*/ 138 h 168"/>
                <a:gd name="T82" fmla="*/ 237 w 515"/>
                <a:gd name="T83" fmla="*/ 104 h 168"/>
                <a:gd name="T84" fmla="*/ 515 w 515"/>
                <a:gd name="T85" fmla="*/ 84 h 168"/>
                <a:gd name="T86" fmla="*/ 461 w 515"/>
                <a:gd name="T87" fmla="*/ 150 h 168"/>
                <a:gd name="T88" fmla="*/ 407 w 515"/>
                <a:gd name="T89" fmla="*/ 84 h 168"/>
                <a:gd name="T90" fmla="*/ 461 w 515"/>
                <a:gd name="T91" fmla="*/ 18 h 168"/>
                <a:gd name="T92" fmla="*/ 439 w 515"/>
                <a:gd name="T93" fmla="*/ 40 h 168"/>
                <a:gd name="T94" fmla="*/ 439 w 515"/>
                <a:gd name="T95" fmla="*/ 127 h 168"/>
                <a:gd name="T96" fmla="*/ 484 w 515"/>
                <a:gd name="T97" fmla="*/ 127 h 168"/>
                <a:gd name="T98" fmla="*/ 484 w 515"/>
                <a:gd name="T99" fmla="*/ 40 h 168"/>
                <a:gd name="T100" fmla="*/ 439 w 515"/>
                <a:gd name="T101" fmla="*/ 4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97" y="31"/>
                  </a:moveTo>
                  <a:cubicBezTo>
                    <a:pt x="509" y="43"/>
                    <a:pt x="515" y="61"/>
                    <a:pt x="515" y="84"/>
                  </a:cubicBezTo>
                  <a:cubicBezTo>
                    <a:pt x="515" y="107"/>
                    <a:pt x="509" y="124"/>
                    <a:pt x="497" y="136"/>
                  </a:cubicBezTo>
                  <a:cubicBezTo>
                    <a:pt x="488" y="145"/>
                    <a:pt x="476" y="150"/>
                    <a:pt x="461" y="150"/>
                  </a:cubicBezTo>
                  <a:cubicBezTo>
                    <a:pt x="446" y="150"/>
                    <a:pt x="434" y="145"/>
                    <a:pt x="425" y="136"/>
                  </a:cubicBezTo>
                  <a:cubicBezTo>
                    <a:pt x="413" y="124"/>
                    <a:pt x="407" y="107"/>
                    <a:pt x="407" y="84"/>
                  </a:cubicBezTo>
                  <a:cubicBezTo>
                    <a:pt x="407" y="61"/>
                    <a:pt x="413" y="43"/>
                    <a:pt x="425" y="31"/>
                  </a:cubicBezTo>
                  <a:cubicBezTo>
                    <a:pt x="434" y="22"/>
                    <a:pt x="446" y="18"/>
                    <a:pt x="461" y="18"/>
                  </a:cubicBezTo>
                  <a:cubicBezTo>
                    <a:pt x="476" y="18"/>
                    <a:pt x="488" y="22"/>
                    <a:pt x="497" y="31"/>
                  </a:cubicBezTo>
                  <a:close/>
                  <a:moveTo>
                    <a:pt x="439" y="40"/>
                  </a:moveTo>
                  <a:cubicBezTo>
                    <a:pt x="430" y="49"/>
                    <a:pt x="426" y="63"/>
                    <a:pt x="426" y="84"/>
                  </a:cubicBezTo>
                  <a:cubicBezTo>
                    <a:pt x="426" y="104"/>
                    <a:pt x="430" y="119"/>
                    <a:pt x="439" y="127"/>
                  </a:cubicBezTo>
                  <a:cubicBezTo>
                    <a:pt x="444" y="133"/>
                    <a:pt x="452" y="135"/>
                    <a:pt x="461" y="135"/>
                  </a:cubicBezTo>
                  <a:cubicBezTo>
                    <a:pt x="471" y="135"/>
                    <a:pt x="478" y="133"/>
                    <a:pt x="484" y="127"/>
                  </a:cubicBezTo>
                  <a:cubicBezTo>
                    <a:pt x="492" y="119"/>
                    <a:pt x="496" y="104"/>
                    <a:pt x="496" y="84"/>
                  </a:cubicBezTo>
                  <a:cubicBezTo>
                    <a:pt x="496" y="63"/>
                    <a:pt x="492" y="49"/>
                    <a:pt x="484" y="40"/>
                  </a:cubicBezTo>
                  <a:cubicBezTo>
                    <a:pt x="478" y="35"/>
                    <a:pt x="471" y="32"/>
                    <a:pt x="461" y="32"/>
                  </a:cubicBezTo>
                  <a:cubicBezTo>
                    <a:pt x="452" y="32"/>
                    <a:pt x="444" y="35"/>
                    <a:pt x="439" y="40"/>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3" name="Freeform 409"/>
            <p:cNvSpPr>
              <a:spLocks noEditPoints="1"/>
            </p:cNvSpPr>
            <p:nvPr/>
          </p:nvSpPr>
          <p:spPr bwMode="auto">
            <a:xfrm>
              <a:off x="631190" y="1604645"/>
              <a:ext cx="304165" cy="99695"/>
            </a:xfrm>
            <a:custGeom>
              <a:avLst/>
              <a:gdLst>
                <a:gd name="T0" fmla="*/ 52 w 511"/>
                <a:gd name="T1" fmla="*/ 66 h 168"/>
                <a:gd name="T2" fmla="*/ 15 w 511"/>
                <a:gd name="T3" fmla="*/ 168 h 168"/>
                <a:gd name="T4" fmla="*/ 0 w 511"/>
                <a:gd name="T5" fmla="*/ 0 h 168"/>
                <a:gd name="T6" fmla="*/ 67 w 511"/>
                <a:gd name="T7" fmla="*/ 69 h 168"/>
                <a:gd name="T8" fmla="*/ 52 w 511"/>
                <a:gd name="T9" fmla="*/ 27 h 168"/>
                <a:gd name="T10" fmla="*/ 15 w 511"/>
                <a:gd name="T11" fmla="*/ 12 h 168"/>
                <a:gd name="T12" fmla="*/ 52 w 511"/>
                <a:gd name="T13" fmla="*/ 27 h 168"/>
                <a:gd name="T14" fmla="*/ 52 w 511"/>
                <a:gd name="T15" fmla="*/ 39 h 168"/>
                <a:gd name="T16" fmla="*/ 15 w 511"/>
                <a:gd name="T17" fmla="*/ 54 h 168"/>
                <a:gd name="T18" fmla="*/ 54 w 511"/>
                <a:gd name="T19" fmla="*/ 140 h 168"/>
                <a:gd name="T20" fmla="*/ 41 w 511"/>
                <a:gd name="T21" fmla="*/ 150 h 168"/>
                <a:gd name="T22" fmla="*/ 112 w 511"/>
                <a:gd name="T23" fmla="*/ 84 h 168"/>
                <a:gd name="T24" fmla="*/ 100 w 511"/>
                <a:gd name="T25" fmla="*/ 146 h 168"/>
                <a:gd name="T26" fmla="*/ 54 w 511"/>
                <a:gd name="T27" fmla="*/ 140 h 168"/>
                <a:gd name="T28" fmla="*/ 100 w 511"/>
                <a:gd name="T29" fmla="*/ 96 h 168"/>
                <a:gd name="T30" fmla="*/ 54 w 511"/>
                <a:gd name="T31" fmla="*/ 128 h 168"/>
                <a:gd name="T32" fmla="*/ 125 w 511"/>
                <a:gd name="T33" fmla="*/ 165 h 168"/>
                <a:gd name="T34" fmla="*/ 136 w 511"/>
                <a:gd name="T35" fmla="*/ 151 h 168"/>
                <a:gd name="T36" fmla="*/ 139 w 511"/>
                <a:gd name="T37" fmla="*/ 66 h 168"/>
                <a:gd name="T38" fmla="*/ 100 w 511"/>
                <a:gd name="T39" fmla="*/ 70 h 168"/>
                <a:gd name="T40" fmla="*/ 85 w 511"/>
                <a:gd name="T41" fmla="*/ 0 h 168"/>
                <a:gd name="T42" fmla="*/ 154 w 511"/>
                <a:gd name="T43" fmla="*/ 153 h 168"/>
                <a:gd name="T44" fmla="*/ 125 w 511"/>
                <a:gd name="T45" fmla="*/ 165 h 168"/>
                <a:gd name="T46" fmla="*/ 100 w 511"/>
                <a:gd name="T47" fmla="*/ 12 h 168"/>
                <a:gd name="T48" fmla="*/ 139 w 511"/>
                <a:gd name="T49" fmla="*/ 27 h 168"/>
                <a:gd name="T50" fmla="*/ 139 w 511"/>
                <a:gd name="T51" fmla="*/ 54 h 168"/>
                <a:gd name="T52" fmla="*/ 100 w 511"/>
                <a:gd name="T53" fmla="*/ 39 h 168"/>
                <a:gd name="T54" fmla="*/ 139 w 511"/>
                <a:gd name="T55" fmla="*/ 54 h 168"/>
                <a:gd name="T56" fmla="*/ 245 w 511"/>
                <a:gd name="T57" fmla="*/ 126 h 168"/>
                <a:gd name="T58" fmla="*/ 294 w 511"/>
                <a:gd name="T59" fmla="*/ 128 h 168"/>
                <a:gd name="T60" fmla="*/ 294 w 511"/>
                <a:gd name="T61" fmla="*/ 93 h 168"/>
                <a:gd name="T62" fmla="*/ 261 w 511"/>
                <a:gd name="T63" fmla="*/ 72 h 168"/>
                <a:gd name="T64" fmla="*/ 298 w 511"/>
                <a:gd name="T65" fmla="*/ 51 h 168"/>
                <a:gd name="T66" fmla="*/ 271 w 511"/>
                <a:gd name="T67" fmla="*/ 32 h 168"/>
                <a:gd name="T68" fmla="*/ 241 w 511"/>
                <a:gd name="T69" fmla="*/ 57 h 168"/>
                <a:gd name="T70" fmla="*/ 235 w 511"/>
                <a:gd name="T71" fmla="*/ 30 h 168"/>
                <a:gd name="T72" fmla="*/ 305 w 511"/>
                <a:gd name="T73" fmla="*/ 27 h 168"/>
                <a:gd name="T74" fmla="*/ 306 w 511"/>
                <a:gd name="T75" fmla="*/ 72 h 168"/>
                <a:gd name="T76" fmla="*/ 308 w 511"/>
                <a:gd name="T77" fmla="*/ 87 h 168"/>
                <a:gd name="T78" fmla="*/ 307 w 511"/>
                <a:gd name="T79" fmla="*/ 138 h 168"/>
                <a:gd name="T80" fmla="*/ 232 w 511"/>
                <a:gd name="T81" fmla="*/ 138 h 168"/>
                <a:gd name="T82" fmla="*/ 237 w 511"/>
                <a:gd name="T83" fmla="*/ 104 h 168"/>
                <a:gd name="T84" fmla="*/ 457 w 511"/>
                <a:gd name="T85" fmla="*/ 106 h 168"/>
                <a:gd name="T86" fmla="*/ 409 w 511"/>
                <a:gd name="T87" fmla="*/ 63 h 168"/>
                <a:gd name="T88" fmla="*/ 459 w 511"/>
                <a:gd name="T89" fmla="*/ 18 h 168"/>
                <a:gd name="T90" fmla="*/ 511 w 511"/>
                <a:gd name="T91" fmla="*/ 84 h 168"/>
                <a:gd name="T92" fmla="*/ 458 w 511"/>
                <a:gd name="T93" fmla="*/ 150 h 168"/>
                <a:gd name="T94" fmla="*/ 412 w 511"/>
                <a:gd name="T95" fmla="*/ 117 h 168"/>
                <a:gd name="T96" fmla="*/ 438 w 511"/>
                <a:gd name="T97" fmla="*/ 129 h 168"/>
                <a:gd name="T98" fmla="*/ 483 w 511"/>
                <a:gd name="T99" fmla="*/ 125 h 168"/>
                <a:gd name="T100" fmla="*/ 478 w 511"/>
                <a:gd name="T101" fmla="*/ 102 h 168"/>
                <a:gd name="T102" fmla="*/ 427 w 511"/>
                <a:gd name="T103" fmla="*/ 63 h 168"/>
                <a:gd name="T104" fmla="*/ 457 w 511"/>
                <a:gd name="T105" fmla="*/ 91 h 168"/>
                <a:gd name="T106" fmla="*/ 491 w 511"/>
                <a:gd name="T107" fmla="*/ 61 h 168"/>
                <a:gd name="T108" fmla="*/ 459 w 511"/>
                <a:gd name="T109" fmla="*/ 3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4" name="Rectangle 410"/>
            <p:cNvSpPr>
              <a:spLocks noChangeArrowheads="1"/>
            </p:cNvSpPr>
            <p:nvPr/>
          </p:nvSpPr>
          <p:spPr bwMode="auto">
            <a:xfrm>
              <a:off x="1057276" y="608965"/>
              <a:ext cx="628650" cy="114173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25" name="Freeform 411"/>
            <p:cNvSpPr>
              <a:spLocks noEditPoints="1"/>
            </p:cNvSpPr>
            <p:nvPr/>
          </p:nvSpPr>
          <p:spPr bwMode="auto">
            <a:xfrm>
              <a:off x="1365885" y="669925"/>
              <a:ext cx="217170" cy="83820"/>
            </a:xfrm>
            <a:custGeom>
              <a:avLst/>
              <a:gdLst>
                <a:gd name="T0" fmla="*/ 91 w 365"/>
                <a:gd name="T1" fmla="*/ 138 h 141"/>
                <a:gd name="T2" fmla="*/ 2 w 365"/>
                <a:gd name="T3" fmla="*/ 127 h 141"/>
                <a:gd name="T4" fmla="*/ 35 w 365"/>
                <a:gd name="T5" fmla="*/ 88 h 141"/>
                <a:gd name="T6" fmla="*/ 74 w 365"/>
                <a:gd name="T7" fmla="*/ 38 h 141"/>
                <a:gd name="T8" fmla="*/ 48 w 365"/>
                <a:gd name="T9" fmla="*/ 14 h 141"/>
                <a:gd name="T10" fmla="*/ 21 w 365"/>
                <a:gd name="T11" fmla="*/ 42 h 141"/>
                <a:gd name="T12" fmla="*/ 17 w 365"/>
                <a:gd name="T13" fmla="*/ 11 h 141"/>
                <a:gd name="T14" fmla="*/ 79 w 365"/>
                <a:gd name="T15" fmla="*/ 11 h 141"/>
                <a:gd name="T16" fmla="*/ 88 w 365"/>
                <a:gd name="T17" fmla="*/ 55 h 141"/>
                <a:gd name="T18" fmla="*/ 50 w 365"/>
                <a:gd name="T19" fmla="*/ 96 h 141"/>
                <a:gd name="T20" fmla="*/ 24 w 365"/>
                <a:gd name="T21" fmla="*/ 122 h 141"/>
                <a:gd name="T22" fmla="*/ 124 w 365"/>
                <a:gd name="T23" fmla="*/ 138 h 141"/>
                <a:gd name="T24" fmla="*/ 143 w 365"/>
                <a:gd name="T25" fmla="*/ 119 h 141"/>
                <a:gd name="T26" fmla="*/ 124 w 365"/>
                <a:gd name="T27" fmla="*/ 138 h 141"/>
                <a:gd name="T28" fmla="*/ 251 w 365"/>
                <a:gd name="T29" fmla="*/ 138 h 141"/>
                <a:gd name="T30" fmla="*/ 162 w 365"/>
                <a:gd name="T31" fmla="*/ 127 h 141"/>
                <a:gd name="T32" fmla="*/ 195 w 365"/>
                <a:gd name="T33" fmla="*/ 88 h 141"/>
                <a:gd name="T34" fmla="*/ 234 w 365"/>
                <a:gd name="T35" fmla="*/ 38 h 141"/>
                <a:gd name="T36" fmla="*/ 208 w 365"/>
                <a:gd name="T37" fmla="*/ 14 h 141"/>
                <a:gd name="T38" fmla="*/ 181 w 365"/>
                <a:gd name="T39" fmla="*/ 42 h 141"/>
                <a:gd name="T40" fmla="*/ 177 w 365"/>
                <a:gd name="T41" fmla="*/ 11 h 141"/>
                <a:gd name="T42" fmla="*/ 239 w 365"/>
                <a:gd name="T43" fmla="*/ 11 h 141"/>
                <a:gd name="T44" fmla="*/ 248 w 365"/>
                <a:gd name="T45" fmla="*/ 55 h 141"/>
                <a:gd name="T46" fmla="*/ 210 w 365"/>
                <a:gd name="T47" fmla="*/ 96 h 141"/>
                <a:gd name="T48" fmla="*/ 184 w 365"/>
                <a:gd name="T49" fmla="*/ 122 h 141"/>
                <a:gd name="T50" fmla="*/ 300 w 365"/>
                <a:gd name="T51" fmla="*/ 64 h 141"/>
                <a:gd name="T52" fmla="*/ 280 w 365"/>
                <a:gd name="T53" fmla="*/ 36 h 141"/>
                <a:gd name="T54" fmla="*/ 319 w 365"/>
                <a:gd name="T55" fmla="*/ 0 h 141"/>
                <a:gd name="T56" fmla="*/ 359 w 365"/>
                <a:gd name="T57" fmla="*/ 36 h 141"/>
                <a:gd name="T58" fmla="*/ 339 w 365"/>
                <a:gd name="T59" fmla="*/ 64 h 141"/>
                <a:gd name="T60" fmla="*/ 365 w 365"/>
                <a:gd name="T61" fmla="*/ 99 h 141"/>
                <a:gd name="T62" fmla="*/ 319 w 365"/>
                <a:gd name="T63" fmla="*/ 141 h 141"/>
                <a:gd name="T64" fmla="*/ 274 w 365"/>
                <a:gd name="T65" fmla="*/ 99 h 141"/>
                <a:gd name="T66" fmla="*/ 300 w 365"/>
                <a:gd name="T67" fmla="*/ 64 h 141"/>
                <a:gd name="T68" fmla="*/ 303 w 365"/>
                <a:gd name="T69" fmla="*/ 51 h 141"/>
                <a:gd name="T70" fmla="*/ 336 w 365"/>
                <a:gd name="T71" fmla="*/ 51 h 141"/>
                <a:gd name="T72" fmla="*/ 335 w 365"/>
                <a:gd name="T73" fmla="*/ 21 h 141"/>
                <a:gd name="T74" fmla="*/ 303 w 365"/>
                <a:gd name="T75" fmla="*/ 20 h 141"/>
                <a:gd name="T76" fmla="*/ 292 w 365"/>
                <a:gd name="T77" fmla="*/ 99 h 141"/>
                <a:gd name="T78" fmla="*/ 305 w 365"/>
                <a:gd name="T79" fmla="*/ 123 h 141"/>
                <a:gd name="T80" fmla="*/ 340 w 365"/>
                <a:gd name="T81" fmla="*/ 119 h 141"/>
                <a:gd name="T82" fmla="*/ 339 w 365"/>
                <a:gd name="T83" fmla="*/ 79 h 141"/>
                <a:gd name="T84" fmla="*/ 299 w 365"/>
                <a:gd name="T8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251" y="122"/>
                  </a:moveTo>
                  <a:lnTo>
                    <a:pt x="251" y="138"/>
                  </a:lnTo>
                  <a:lnTo>
                    <a:pt x="160" y="138"/>
                  </a:lnTo>
                  <a:cubicBezTo>
                    <a:pt x="160" y="134"/>
                    <a:pt x="161" y="131"/>
                    <a:pt x="162" y="127"/>
                  </a:cubicBezTo>
                  <a:cubicBezTo>
                    <a:pt x="165" y="121"/>
                    <a:pt x="168" y="114"/>
                    <a:pt x="173" y="108"/>
                  </a:cubicBezTo>
                  <a:cubicBezTo>
                    <a:pt x="178" y="102"/>
                    <a:pt x="186" y="96"/>
                    <a:pt x="195" y="88"/>
                  </a:cubicBezTo>
                  <a:cubicBezTo>
                    <a:pt x="210" y="75"/>
                    <a:pt x="221" y="66"/>
                    <a:pt x="226" y="58"/>
                  </a:cubicBezTo>
                  <a:cubicBezTo>
                    <a:pt x="231" y="51"/>
                    <a:pt x="234" y="45"/>
                    <a:pt x="234" y="38"/>
                  </a:cubicBezTo>
                  <a:cubicBezTo>
                    <a:pt x="234" y="32"/>
                    <a:pt x="231" y="26"/>
                    <a:pt x="226" y="21"/>
                  </a:cubicBezTo>
                  <a:cubicBezTo>
                    <a:pt x="222" y="17"/>
                    <a:pt x="215" y="14"/>
                    <a:pt x="208" y="14"/>
                  </a:cubicBezTo>
                  <a:cubicBezTo>
                    <a:pt x="200" y="14"/>
                    <a:pt x="193" y="17"/>
                    <a:pt x="188" y="22"/>
                  </a:cubicBezTo>
                  <a:cubicBezTo>
                    <a:pt x="183" y="27"/>
                    <a:pt x="181" y="33"/>
                    <a:pt x="181" y="42"/>
                  </a:cubicBezTo>
                  <a:lnTo>
                    <a:pt x="163" y="40"/>
                  </a:lnTo>
                  <a:cubicBezTo>
                    <a:pt x="165" y="27"/>
                    <a:pt x="169" y="17"/>
                    <a:pt x="177" y="11"/>
                  </a:cubicBezTo>
                  <a:cubicBezTo>
                    <a:pt x="185" y="4"/>
                    <a:pt x="195" y="0"/>
                    <a:pt x="208" y="0"/>
                  </a:cubicBezTo>
                  <a:cubicBezTo>
                    <a:pt x="221" y="0"/>
                    <a:pt x="232" y="4"/>
                    <a:pt x="239" y="11"/>
                  </a:cubicBezTo>
                  <a:cubicBezTo>
                    <a:pt x="247" y="19"/>
                    <a:pt x="251" y="28"/>
                    <a:pt x="251" y="39"/>
                  </a:cubicBezTo>
                  <a:cubicBezTo>
                    <a:pt x="251" y="44"/>
                    <a:pt x="250" y="50"/>
                    <a:pt x="248" y="55"/>
                  </a:cubicBezTo>
                  <a:cubicBezTo>
                    <a:pt x="245" y="60"/>
                    <a:pt x="242" y="66"/>
                    <a:pt x="236" y="72"/>
                  </a:cubicBezTo>
                  <a:cubicBezTo>
                    <a:pt x="231" y="78"/>
                    <a:pt x="222" y="86"/>
                    <a:pt x="210" y="96"/>
                  </a:cubicBezTo>
                  <a:cubicBezTo>
                    <a:pt x="200" y="104"/>
                    <a:pt x="194" y="110"/>
                    <a:pt x="191" y="113"/>
                  </a:cubicBezTo>
                  <a:cubicBezTo>
                    <a:pt x="188" y="116"/>
                    <a:pt x="186" y="119"/>
                    <a:pt x="184" y="122"/>
                  </a:cubicBezTo>
                  <a:lnTo>
                    <a:pt x="251" y="122"/>
                  </a:lnTo>
                  <a:close/>
                  <a:moveTo>
                    <a:pt x="300" y="64"/>
                  </a:moveTo>
                  <a:cubicBezTo>
                    <a:pt x="293" y="61"/>
                    <a:pt x="288" y="58"/>
                    <a:pt x="285" y="53"/>
                  </a:cubicBezTo>
                  <a:cubicBezTo>
                    <a:pt x="281" y="48"/>
                    <a:pt x="280" y="42"/>
                    <a:pt x="280" y="36"/>
                  </a:cubicBezTo>
                  <a:cubicBezTo>
                    <a:pt x="280" y="26"/>
                    <a:pt x="283" y="18"/>
                    <a:pt x="291" y="11"/>
                  </a:cubicBezTo>
                  <a:cubicBezTo>
                    <a:pt x="298" y="4"/>
                    <a:pt x="307" y="0"/>
                    <a:pt x="319" y="0"/>
                  </a:cubicBezTo>
                  <a:cubicBezTo>
                    <a:pt x="331" y="0"/>
                    <a:pt x="341" y="4"/>
                    <a:pt x="348" y="11"/>
                  </a:cubicBezTo>
                  <a:cubicBezTo>
                    <a:pt x="356" y="18"/>
                    <a:pt x="359" y="26"/>
                    <a:pt x="359" y="36"/>
                  </a:cubicBezTo>
                  <a:cubicBezTo>
                    <a:pt x="359" y="43"/>
                    <a:pt x="358" y="48"/>
                    <a:pt x="354" y="53"/>
                  </a:cubicBezTo>
                  <a:cubicBezTo>
                    <a:pt x="351" y="58"/>
                    <a:pt x="346" y="61"/>
                    <a:pt x="339" y="64"/>
                  </a:cubicBezTo>
                  <a:cubicBezTo>
                    <a:pt x="347" y="67"/>
                    <a:pt x="354" y="71"/>
                    <a:pt x="358" y="77"/>
                  </a:cubicBezTo>
                  <a:cubicBezTo>
                    <a:pt x="363" y="83"/>
                    <a:pt x="365" y="91"/>
                    <a:pt x="365" y="99"/>
                  </a:cubicBezTo>
                  <a:cubicBezTo>
                    <a:pt x="365" y="111"/>
                    <a:pt x="361" y="121"/>
                    <a:pt x="352" y="129"/>
                  </a:cubicBezTo>
                  <a:cubicBezTo>
                    <a:pt x="344" y="137"/>
                    <a:pt x="333" y="141"/>
                    <a:pt x="319" y="141"/>
                  </a:cubicBezTo>
                  <a:cubicBezTo>
                    <a:pt x="306" y="141"/>
                    <a:pt x="295" y="137"/>
                    <a:pt x="287" y="129"/>
                  </a:cubicBezTo>
                  <a:cubicBezTo>
                    <a:pt x="278" y="121"/>
                    <a:pt x="274" y="111"/>
                    <a:pt x="274" y="99"/>
                  </a:cubicBezTo>
                  <a:cubicBezTo>
                    <a:pt x="274" y="90"/>
                    <a:pt x="277" y="82"/>
                    <a:pt x="281" y="76"/>
                  </a:cubicBezTo>
                  <a:cubicBezTo>
                    <a:pt x="286" y="70"/>
                    <a:pt x="292" y="66"/>
                    <a:pt x="300" y="64"/>
                  </a:cubicBezTo>
                  <a:close/>
                  <a:moveTo>
                    <a:pt x="297" y="35"/>
                  </a:moveTo>
                  <a:cubicBezTo>
                    <a:pt x="297" y="42"/>
                    <a:pt x="299" y="47"/>
                    <a:pt x="303" y="51"/>
                  </a:cubicBezTo>
                  <a:cubicBezTo>
                    <a:pt x="308" y="55"/>
                    <a:pt x="313" y="57"/>
                    <a:pt x="320" y="57"/>
                  </a:cubicBezTo>
                  <a:cubicBezTo>
                    <a:pt x="326" y="57"/>
                    <a:pt x="332" y="55"/>
                    <a:pt x="336" y="51"/>
                  </a:cubicBezTo>
                  <a:cubicBezTo>
                    <a:pt x="340" y="47"/>
                    <a:pt x="342" y="42"/>
                    <a:pt x="342" y="36"/>
                  </a:cubicBezTo>
                  <a:cubicBezTo>
                    <a:pt x="342" y="30"/>
                    <a:pt x="340" y="25"/>
                    <a:pt x="335" y="21"/>
                  </a:cubicBezTo>
                  <a:cubicBezTo>
                    <a:pt x="331" y="16"/>
                    <a:pt x="326" y="14"/>
                    <a:pt x="319" y="14"/>
                  </a:cubicBezTo>
                  <a:cubicBezTo>
                    <a:pt x="313" y="14"/>
                    <a:pt x="308" y="16"/>
                    <a:pt x="303" y="20"/>
                  </a:cubicBezTo>
                  <a:cubicBezTo>
                    <a:pt x="299" y="25"/>
                    <a:pt x="297" y="30"/>
                    <a:pt x="297" y="35"/>
                  </a:cubicBezTo>
                  <a:close/>
                  <a:moveTo>
                    <a:pt x="292" y="99"/>
                  </a:moveTo>
                  <a:cubicBezTo>
                    <a:pt x="292" y="104"/>
                    <a:pt x="293" y="108"/>
                    <a:pt x="295" y="113"/>
                  </a:cubicBezTo>
                  <a:cubicBezTo>
                    <a:pt x="297" y="117"/>
                    <a:pt x="301" y="121"/>
                    <a:pt x="305" y="123"/>
                  </a:cubicBezTo>
                  <a:cubicBezTo>
                    <a:pt x="310" y="126"/>
                    <a:pt x="315" y="127"/>
                    <a:pt x="320" y="127"/>
                  </a:cubicBezTo>
                  <a:cubicBezTo>
                    <a:pt x="328" y="127"/>
                    <a:pt x="334" y="124"/>
                    <a:pt x="340" y="119"/>
                  </a:cubicBezTo>
                  <a:cubicBezTo>
                    <a:pt x="345" y="114"/>
                    <a:pt x="347" y="107"/>
                    <a:pt x="347" y="99"/>
                  </a:cubicBezTo>
                  <a:cubicBezTo>
                    <a:pt x="347" y="91"/>
                    <a:pt x="345" y="85"/>
                    <a:pt x="339" y="79"/>
                  </a:cubicBezTo>
                  <a:cubicBezTo>
                    <a:pt x="334" y="74"/>
                    <a:pt x="327" y="71"/>
                    <a:pt x="319" y="71"/>
                  </a:cubicBezTo>
                  <a:cubicBezTo>
                    <a:pt x="311" y="71"/>
                    <a:pt x="305" y="74"/>
                    <a:pt x="299" y="79"/>
                  </a:cubicBezTo>
                  <a:cubicBezTo>
                    <a:pt x="294" y="84"/>
                    <a:pt x="292" y="91"/>
                    <a:pt x="292"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6" name="Freeform 412"/>
            <p:cNvSpPr>
              <a:spLocks noEditPoints="1"/>
            </p:cNvSpPr>
            <p:nvPr/>
          </p:nvSpPr>
          <p:spPr bwMode="auto">
            <a:xfrm>
              <a:off x="2032000" y="669925"/>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7" name="Freeform 413"/>
            <p:cNvSpPr>
              <a:spLocks noEditPoints="1"/>
            </p:cNvSpPr>
            <p:nvPr/>
          </p:nvSpPr>
          <p:spPr bwMode="auto">
            <a:xfrm>
              <a:off x="2630170" y="669925"/>
              <a:ext cx="209550" cy="8382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9 w 352"/>
                <a:gd name="T11" fmla="*/ 19 h 141"/>
                <a:gd name="T12" fmla="*/ 39 w 352"/>
                <a:gd name="T13" fmla="*/ 3 h 141"/>
                <a:gd name="T14" fmla="*/ 128 w 352"/>
                <a:gd name="T15" fmla="*/ 3 h 141"/>
                <a:gd name="T16" fmla="*/ 128 w 352"/>
                <a:gd name="T17" fmla="*/ 16 h 141"/>
                <a:gd name="T18" fmla="*/ 103 w 352"/>
                <a:gd name="T19" fmla="*/ 53 h 141"/>
                <a:gd name="T20" fmla="*/ 83 w 352"/>
                <a:gd name="T21" fmla="*/ 101 h 141"/>
                <a:gd name="T22" fmla="*/ 76 w 352"/>
                <a:gd name="T23" fmla="*/ 138 h 141"/>
                <a:gd name="T24" fmla="*/ 59 w 352"/>
                <a:gd name="T25" fmla="*/ 138 h 141"/>
                <a:gd name="T26" fmla="*/ 65 w 352"/>
                <a:gd name="T27" fmla="*/ 99 h 141"/>
                <a:gd name="T28" fmla="*/ 83 w 352"/>
                <a:gd name="T29" fmla="*/ 55 h 141"/>
                <a:gd name="T30" fmla="*/ 107 w 352"/>
                <a:gd name="T31" fmla="*/ 19 h 141"/>
                <a:gd name="T32" fmla="*/ 39 w 352"/>
                <a:gd name="T33" fmla="*/ 19 h 141"/>
                <a:gd name="T34" fmla="*/ 238 w 352"/>
                <a:gd name="T35" fmla="*/ 35 h 141"/>
                <a:gd name="T36" fmla="*/ 221 w 352"/>
                <a:gd name="T37" fmla="*/ 36 h 141"/>
                <a:gd name="T38" fmla="*/ 215 w 352"/>
                <a:gd name="T39" fmla="*/ 21 h 141"/>
                <a:gd name="T40" fmla="*/ 198 w 352"/>
                <a:gd name="T41" fmla="*/ 14 h 141"/>
                <a:gd name="T42" fmla="*/ 184 w 352"/>
                <a:gd name="T43" fmla="*/ 19 h 141"/>
                <a:gd name="T44" fmla="*/ 171 w 352"/>
                <a:gd name="T45" fmla="*/ 36 h 141"/>
                <a:gd name="T46" fmla="*/ 166 w 352"/>
                <a:gd name="T47" fmla="*/ 67 h 141"/>
                <a:gd name="T48" fmla="*/ 181 w 352"/>
                <a:gd name="T49" fmla="*/ 54 h 141"/>
                <a:gd name="T50" fmla="*/ 200 w 352"/>
                <a:gd name="T51" fmla="*/ 49 h 141"/>
                <a:gd name="T52" fmla="*/ 229 w 352"/>
                <a:gd name="T53" fmla="*/ 62 h 141"/>
                <a:gd name="T54" fmla="*/ 240 w 352"/>
                <a:gd name="T55" fmla="*/ 94 h 141"/>
                <a:gd name="T56" fmla="*/ 235 w 352"/>
                <a:gd name="T57" fmla="*/ 118 h 141"/>
                <a:gd name="T58" fmla="*/ 219 w 352"/>
                <a:gd name="T59" fmla="*/ 135 h 141"/>
                <a:gd name="T60" fmla="*/ 197 w 352"/>
                <a:gd name="T61" fmla="*/ 141 h 141"/>
                <a:gd name="T62" fmla="*/ 163 w 352"/>
                <a:gd name="T63" fmla="*/ 125 h 141"/>
                <a:gd name="T64" fmla="*/ 150 w 352"/>
                <a:gd name="T65" fmla="*/ 74 h 141"/>
                <a:gd name="T66" fmla="*/ 164 w 352"/>
                <a:gd name="T67" fmla="*/ 16 h 141"/>
                <a:gd name="T68" fmla="*/ 199 w 352"/>
                <a:gd name="T69" fmla="*/ 0 h 141"/>
                <a:gd name="T70" fmla="*/ 226 w 352"/>
                <a:gd name="T71" fmla="*/ 10 h 141"/>
                <a:gd name="T72" fmla="*/ 238 w 352"/>
                <a:gd name="T73" fmla="*/ 35 h 141"/>
                <a:gd name="T74" fmla="*/ 169 w 352"/>
                <a:gd name="T75" fmla="*/ 94 h 141"/>
                <a:gd name="T76" fmla="*/ 173 w 352"/>
                <a:gd name="T77" fmla="*/ 111 h 141"/>
                <a:gd name="T78" fmla="*/ 183 w 352"/>
                <a:gd name="T79" fmla="*/ 123 h 141"/>
                <a:gd name="T80" fmla="*/ 197 w 352"/>
                <a:gd name="T81" fmla="*/ 127 h 141"/>
                <a:gd name="T82" fmla="*/ 215 w 352"/>
                <a:gd name="T83" fmla="*/ 118 h 141"/>
                <a:gd name="T84" fmla="*/ 223 w 352"/>
                <a:gd name="T85" fmla="*/ 95 h 141"/>
                <a:gd name="T86" fmla="*/ 216 w 352"/>
                <a:gd name="T87" fmla="*/ 72 h 141"/>
                <a:gd name="T88" fmla="*/ 196 w 352"/>
                <a:gd name="T89" fmla="*/ 64 h 141"/>
                <a:gd name="T90" fmla="*/ 177 w 352"/>
                <a:gd name="T91" fmla="*/ 72 h 141"/>
                <a:gd name="T92" fmla="*/ 169 w 352"/>
                <a:gd name="T93" fmla="*/ 94 h 141"/>
                <a:gd name="T94" fmla="*/ 316 w 352"/>
                <a:gd name="T95" fmla="*/ 138 h 141"/>
                <a:gd name="T96" fmla="*/ 316 w 352"/>
                <a:gd name="T97" fmla="*/ 105 h 141"/>
                <a:gd name="T98" fmla="*/ 257 w 352"/>
                <a:gd name="T99" fmla="*/ 105 h 141"/>
                <a:gd name="T100" fmla="*/ 257 w 352"/>
                <a:gd name="T101" fmla="*/ 90 h 141"/>
                <a:gd name="T102" fmla="*/ 320 w 352"/>
                <a:gd name="T103" fmla="*/ 1 h 141"/>
                <a:gd name="T104" fmla="*/ 333 w 352"/>
                <a:gd name="T105" fmla="*/ 1 h 141"/>
                <a:gd name="T106" fmla="*/ 333 w 352"/>
                <a:gd name="T107" fmla="*/ 90 h 141"/>
                <a:gd name="T108" fmla="*/ 352 w 352"/>
                <a:gd name="T109" fmla="*/ 90 h 141"/>
                <a:gd name="T110" fmla="*/ 352 w 352"/>
                <a:gd name="T111" fmla="*/ 105 h 141"/>
                <a:gd name="T112" fmla="*/ 333 w 352"/>
                <a:gd name="T113" fmla="*/ 105 h 141"/>
                <a:gd name="T114" fmla="*/ 333 w 352"/>
                <a:gd name="T115" fmla="*/ 138 h 141"/>
                <a:gd name="T116" fmla="*/ 316 w 352"/>
                <a:gd name="T117" fmla="*/ 138 h 141"/>
                <a:gd name="T118" fmla="*/ 316 w 352"/>
                <a:gd name="T119" fmla="*/ 90 h 141"/>
                <a:gd name="T120" fmla="*/ 316 w 352"/>
                <a:gd name="T121" fmla="*/ 28 h 141"/>
                <a:gd name="T122" fmla="*/ 273 w 352"/>
                <a:gd name="T123" fmla="*/ 90 h 141"/>
                <a:gd name="T124" fmla="*/ 316 w 352"/>
                <a:gd name="T125"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8" name="Freeform 414"/>
            <p:cNvSpPr>
              <a:spLocks noEditPoints="1"/>
            </p:cNvSpPr>
            <p:nvPr/>
          </p:nvSpPr>
          <p:spPr bwMode="auto">
            <a:xfrm>
              <a:off x="3545205" y="669925"/>
              <a:ext cx="193675" cy="83820"/>
            </a:xfrm>
            <a:custGeom>
              <a:avLst/>
              <a:gdLst>
                <a:gd name="T0" fmla="*/ 0 w 326"/>
                <a:gd name="T1" fmla="*/ 138 h 141"/>
                <a:gd name="T2" fmla="*/ 0 w 326"/>
                <a:gd name="T3" fmla="*/ 119 h 141"/>
                <a:gd name="T4" fmla="*/ 19 w 326"/>
                <a:gd name="T5" fmla="*/ 119 h 141"/>
                <a:gd name="T6" fmla="*/ 19 w 326"/>
                <a:gd name="T7" fmla="*/ 138 h 141"/>
                <a:gd name="T8" fmla="*/ 0 w 326"/>
                <a:gd name="T9" fmla="*/ 138 h 141"/>
                <a:gd name="T10" fmla="*/ 38 w 326"/>
                <a:gd name="T11" fmla="*/ 71 h 141"/>
                <a:gd name="T12" fmla="*/ 43 w 326"/>
                <a:gd name="T13" fmla="*/ 31 h 141"/>
                <a:gd name="T14" fmla="*/ 58 w 326"/>
                <a:gd name="T15" fmla="*/ 8 h 141"/>
                <a:gd name="T16" fmla="*/ 83 w 326"/>
                <a:gd name="T17" fmla="*/ 0 h 141"/>
                <a:gd name="T18" fmla="*/ 103 w 326"/>
                <a:gd name="T19" fmla="*/ 5 h 141"/>
                <a:gd name="T20" fmla="*/ 116 w 326"/>
                <a:gd name="T21" fmla="*/ 18 h 141"/>
                <a:gd name="T22" fmla="*/ 125 w 326"/>
                <a:gd name="T23" fmla="*/ 38 h 141"/>
                <a:gd name="T24" fmla="*/ 128 w 326"/>
                <a:gd name="T25" fmla="*/ 71 h 141"/>
                <a:gd name="T26" fmla="*/ 123 w 326"/>
                <a:gd name="T27" fmla="*/ 110 h 141"/>
                <a:gd name="T28" fmla="*/ 108 w 326"/>
                <a:gd name="T29" fmla="*/ 133 h 141"/>
                <a:gd name="T30" fmla="*/ 83 w 326"/>
                <a:gd name="T31" fmla="*/ 141 h 141"/>
                <a:gd name="T32" fmla="*/ 52 w 326"/>
                <a:gd name="T33" fmla="*/ 126 h 141"/>
                <a:gd name="T34" fmla="*/ 38 w 326"/>
                <a:gd name="T35" fmla="*/ 71 h 141"/>
                <a:gd name="T36" fmla="*/ 56 w 326"/>
                <a:gd name="T37" fmla="*/ 71 h 141"/>
                <a:gd name="T38" fmla="*/ 64 w 326"/>
                <a:gd name="T39" fmla="*/ 116 h 141"/>
                <a:gd name="T40" fmla="*/ 83 w 326"/>
                <a:gd name="T41" fmla="*/ 127 h 141"/>
                <a:gd name="T42" fmla="*/ 103 w 326"/>
                <a:gd name="T43" fmla="*/ 116 h 141"/>
                <a:gd name="T44" fmla="*/ 111 w 326"/>
                <a:gd name="T45" fmla="*/ 71 h 141"/>
                <a:gd name="T46" fmla="*/ 103 w 326"/>
                <a:gd name="T47" fmla="*/ 26 h 141"/>
                <a:gd name="T48" fmla="*/ 83 w 326"/>
                <a:gd name="T49" fmla="*/ 14 h 141"/>
                <a:gd name="T50" fmla="*/ 64 w 326"/>
                <a:gd name="T51" fmla="*/ 24 h 141"/>
                <a:gd name="T52" fmla="*/ 56 w 326"/>
                <a:gd name="T53" fmla="*/ 71 h 141"/>
                <a:gd name="T54" fmla="*/ 151 w 326"/>
                <a:gd name="T55" fmla="*/ 19 h 141"/>
                <a:gd name="T56" fmla="*/ 151 w 326"/>
                <a:gd name="T57" fmla="*/ 3 h 141"/>
                <a:gd name="T58" fmla="*/ 240 w 326"/>
                <a:gd name="T59" fmla="*/ 3 h 141"/>
                <a:gd name="T60" fmla="*/ 240 w 326"/>
                <a:gd name="T61" fmla="*/ 16 h 141"/>
                <a:gd name="T62" fmla="*/ 215 w 326"/>
                <a:gd name="T63" fmla="*/ 53 h 141"/>
                <a:gd name="T64" fmla="*/ 195 w 326"/>
                <a:gd name="T65" fmla="*/ 101 h 141"/>
                <a:gd name="T66" fmla="*/ 188 w 326"/>
                <a:gd name="T67" fmla="*/ 138 h 141"/>
                <a:gd name="T68" fmla="*/ 171 w 326"/>
                <a:gd name="T69" fmla="*/ 138 h 141"/>
                <a:gd name="T70" fmla="*/ 177 w 326"/>
                <a:gd name="T71" fmla="*/ 99 h 141"/>
                <a:gd name="T72" fmla="*/ 195 w 326"/>
                <a:gd name="T73" fmla="*/ 55 h 141"/>
                <a:gd name="T74" fmla="*/ 219 w 326"/>
                <a:gd name="T75" fmla="*/ 19 h 141"/>
                <a:gd name="T76" fmla="*/ 151 w 326"/>
                <a:gd name="T77" fmla="*/ 19 h 141"/>
                <a:gd name="T78" fmla="*/ 326 w 326"/>
                <a:gd name="T79" fmla="*/ 138 h 141"/>
                <a:gd name="T80" fmla="*/ 309 w 326"/>
                <a:gd name="T81" fmla="*/ 138 h 141"/>
                <a:gd name="T82" fmla="*/ 309 w 326"/>
                <a:gd name="T83" fmla="*/ 31 h 141"/>
                <a:gd name="T84" fmla="*/ 293 w 326"/>
                <a:gd name="T85" fmla="*/ 43 h 141"/>
                <a:gd name="T86" fmla="*/ 275 w 326"/>
                <a:gd name="T87" fmla="*/ 51 h 141"/>
                <a:gd name="T88" fmla="*/ 275 w 326"/>
                <a:gd name="T89" fmla="*/ 35 h 141"/>
                <a:gd name="T90" fmla="*/ 300 w 326"/>
                <a:gd name="T91" fmla="*/ 19 h 141"/>
                <a:gd name="T92" fmla="*/ 315 w 326"/>
                <a:gd name="T93" fmla="*/ 0 h 141"/>
                <a:gd name="T94" fmla="*/ 326 w 326"/>
                <a:gd name="T95" fmla="*/ 0 h 141"/>
                <a:gd name="T96" fmla="*/ 326 w 326"/>
                <a:gd name="T97"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6"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9" name="Freeform 415"/>
            <p:cNvSpPr>
              <a:spLocks noEditPoints="1"/>
            </p:cNvSpPr>
            <p:nvPr/>
          </p:nvSpPr>
          <p:spPr bwMode="auto">
            <a:xfrm>
              <a:off x="1365885" y="859790"/>
              <a:ext cx="216535" cy="81915"/>
            </a:xfrm>
            <a:custGeom>
              <a:avLst/>
              <a:gdLst>
                <a:gd name="T0" fmla="*/ 91 w 364"/>
                <a:gd name="T1" fmla="*/ 122 h 138"/>
                <a:gd name="T2" fmla="*/ 91 w 364"/>
                <a:gd name="T3" fmla="*/ 138 h 138"/>
                <a:gd name="T4" fmla="*/ 0 w 364"/>
                <a:gd name="T5" fmla="*/ 138 h 138"/>
                <a:gd name="T6" fmla="*/ 2 w 364"/>
                <a:gd name="T7" fmla="*/ 127 h 138"/>
                <a:gd name="T8" fmla="*/ 13 w 364"/>
                <a:gd name="T9" fmla="*/ 108 h 138"/>
                <a:gd name="T10" fmla="*/ 35 w 364"/>
                <a:gd name="T11" fmla="*/ 88 h 138"/>
                <a:gd name="T12" fmla="*/ 66 w 364"/>
                <a:gd name="T13" fmla="*/ 58 h 138"/>
                <a:gd name="T14" fmla="*/ 74 w 364"/>
                <a:gd name="T15" fmla="*/ 38 h 138"/>
                <a:gd name="T16" fmla="*/ 66 w 364"/>
                <a:gd name="T17" fmla="*/ 21 h 138"/>
                <a:gd name="T18" fmla="*/ 48 w 364"/>
                <a:gd name="T19" fmla="*/ 14 h 138"/>
                <a:gd name="T20" fmla="*/ 28 w 364"/>
                <a:gd name="T21" fmla="*/ 22 h 138"/>
                <a:gd name="T22" fmla="*/ 21 w 364"/>
                <a:gd name="T23" fmla="*/ 42 h 138"/>
                <a:gd name="T24" fmla="*/ 3 w 364"/>
                <a:gd name="T25" fmla="*/ 40 h 138"/>
                <a:gd name="T26" fmla="*/ 17 w 364"/>
                <a:gd name="T27" fmla="*/ 11 h 138"/>
                <a:gd name="T28" fmla="*/ 48 w 364"/>
                <a:gd name="T29" fmla="*/ 0 h 138"/>
                <a:gd name="T30" fmla="*/ 79 w 364"/>
                <a:gd name="T31" fmla="*/ 11 h 138"/>
                <a:gd name="T32" fmla="*/ 91 w 364"/>
                <a:gd name="T33" fmla="*/ 39 h 138"/>
                <a:gd name="T34" fmla="*/ 88 w 364"/>
                <a:gd name="T35" fmla="*/ 55 h 138"/>
                <a:gd name="T36" fmla="*/ 76 w 364"/>
                <a:gd name="T37" fmla="*/ 72 h 138"/>
                <a:gd name="T38" fmla="*/ 50 w 364"/>
                <a:gd name="T39" fmla="*/ 96 h 138"/>
                <a:gd name="T40" fmla="*/ 31 w 364"/>
                <a:gd name="T41" fmla="*/ 113 h 138"/>
                <a:gd name="T42" fmla="*/ 24 w 364"/>
                <a:gd name="T43" fmla="*/ 122 h 138"/>
                <a:gd name="T44" fmla="*/ 91 w 364"/>
                <a:gd name="T45" fmla="*/ 122 h 138"/>
                <a:gd name="T46" fmla="*/ 124 w 364"/>
                <a:gd name="T47" fmla="*/ 138 h 138"/>
                <a:gd name="T48" fmla="*/ 124 w 364"/>
                <a:gd name="T49" fmla="*/ 119 h 138"/>
                <a:gd name="T50" fmla="*/ 143 w 364"/>
                <a:gd name="T51" fmla="*/ 119 h 138"/>
                <a:gd name="T52" fmla="*/ 143 w 364"/>
                <a:gd name="T53" fmla="*/ 138 h 138"/>
                <a:gd name="T54" fmla="*/ 124 w 364"/>
                <a:gd name="T55" fmla="*/ 138 h 138"/>
                <a:gd name="T56" fmla="*/ 163 w 364"/>
                <a:gd name="T57" fmla="*/ 19 h 138"/>
                <a:gd name="T58" fmla="*/ 163 w 364"/>
                <a:gd name="T59" fmla="*/ 3 h 138"/>
                <a:gd name="T60" fmla="*/ 252 w 364"/>
                <a:gd name="T61" fmla="*/ 3 h 138"/>
                <a:gd name="T62" fmla="*/ 252 w 364"/>
                <a:gd name="T63" fmla="*/ 16 h 138"/>
                <a:gd name="T64" fmla="*/ 227 w 364"/>
                <a:gd name="T65" fmla="*/ 53 h 138"/>
                <a:gd name="T66" fmla="*/ 207 w 364"/>
                <a:gd name="T67" fmla="*/ 101 h 138"/>
                <a:gd name="T68" fmla="*/ 200 w 364"/>
                <a:gd name="T69" fmla="*/ 138 h 138"/>
                <a:gd name="T70" fmla="*/ 183 w 364"/>
                <a:gd name="T71" fmla="*/ 138 h 138"/>
                <a:gd name="T72" fmla="*/ 189 w 364"/>
                <a:gd name="T73" fmla="*/ 99 h 138"/>
                <a:gd name="T74" fmla="*/ 207 w 364"/>
                <a:gd name="T75" fmla="*/ 55 h 138"/>
                <a:gd name="T76" fmla="*/ 231 w 364"/>
                <a:gd name="T77" fmla="*/ 19 h 138"/>
                <a:gd name="T78" fmla="*/ 163 w 364"/>
                <a:gd name="T79" fmla="*/ 19 h 138"/>
                <a:gd name="T80" fmla="*/ 275 w 364"/>
                <a:gd name="T81" fmla="*/ 19 h 138"/>
                <a:gd name="T82" fmla="*/ 275 w 364"/>
                <a:gd name="T83" fmla="*/ 3 h 138"/>
                <a:gd name="T84" fmla="*/ 364 w 364"/>
                <a:gd name="T85" fmla="*/ 3 h 138"/>
                <a:gd name="T86" fmla="*/ 364 w 364"/>
                <a:gd name="T87" fmla="*/ 16 h 138"/>
                <a:gd name="T88" fmla="*/ 339 w 364"/>
                <a:gd name="T89" fmla="*/ 53 h 138"/>
                <a:gd name="T90" fmla="*/ 319 w 364"/>
                <a:gd name="T91" fmla="*/ 101 h 138"/>
                <a:gd name="T92" fmla="*/ 312 w 364"/>
                <a:gd name="T93" fmla="*/ 138 h 138"/>
                <a:gd name="T94" fmla="*/ 295 w 364"/>
                <a:gd name="T95" fmla="*/ 138 h 138"/>
                <a:gd name="T96" fmla="*/ 301 w 364"/>
                <a:gd name="T97" fmla="*/ 99 h 138"/>
                <a:gd name="T98" fmla="*/ 319 w 364"/>
                <a:gd name="T99" fmla="*/ 55 h 138"/>
                <a:gd name="T100" fmla="*/ 343 w 364"/>
                <a:gd name="T101" fmla="*/ 19 h 138"/>
                <a:gd name="T102" fmla="*/ 275 w 364"/>
                <a:gd name="T103" fmla="*/ 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4" h="138">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3" y="19"/>
                  </a:moveTo>
                  <a:lnTo>
                    <a:pt x="163" y="3"/>
                  </a:lnTo>
                  <a:lnTo>
                    <a:pt x="252" y="3"/>
                  </a:lnTo>
                  <a:lnTo>
                    <a:pt x="252" y="16"/>
                  </a:lnTo>
                  <a:cubicBezTo>
                    <a:pt x="244" y="25"/>
                    <a:pt x="235" y="38"/>
                    <a:pt x="227" y="53"/>
                  </a:cubicBezTo>
                  <a:cubicBezTo>
                    <a:pt x="218" y="69"/>
                    <a:pt x="211" y="84"/>
                    <a:pt x="207" y="101"/>
                  </a:cubicBezTo>
                  <a:cubicBezTo>
                    <a:pt x="203" y="112"/>
                    <a:pt x="201" y="125"/>
                    <a:pt x="200" y="138"/>
                  </a:cubicBezTo>
                  <a:lnTo>
                    <a:pt x="183" y="138"/>
                  </a:lnTo>
                  <a:cubicBezTo>
                    <a:pt x="183" y="128"/>
                    <a:pt x="185" y="115"/>
                    <a:pt x="189" y="99"/>
                  </a:cubicBezTo>
                  <a:cubicBezTo>
                    <a:pt x="193" y="84"/>
                    <a:pt x="199" y="69"/>
                    <a:pt x="207" y="55"/>
                  </a:cubicBezTo>
                  <a:cubicBezTo>
                    <a:pt x="214" y="41"/>
                    <a:pt x="222" y="29"/>
                    <a:pt x="231" y="19"/>
                  </a:cubicBezTo>
                  <a:lnTo>
                    <a:pt x="163" y="19"/>
                  </a:lnTo>
                  <a:close/>
                  <a:moveTo>
                    <a:pt x="275" y="19"/>
                  </a:moveTo>
                  <a:lnTo>
                    <a:pt x="275" y="3"/>
                  </a:lnTo>
                  <a:lnTo>
                    <a:pt x="364" y="3"/>
                  </a:lnTo>
                  <a:lnTo>
                    <a:pt x="364" y="16"/>
                  </a:lnTo>
                  <a:cubicBezTo>
                    <a:pt x="356" y="25"/>
                    <a:pt x="347" y="38"/>
                    <a:pt x="339" y="53"/>
                  </a:cubicBezTo>
                  <a:cubicBezTo>
                    <a:pt x="330" y="69"/>
                    <a:pt x="323" y="84"/>
                    <a:pt x="319" y="101"/>
                  </a:cubicBezTo>
                  <a:cubicBezTo>
                    <a:pt x="315" y="112"/>
                    <a:pt x="313" y="125"/>
                    <a:pt x="312" y="138"/>
                  </a:cubicBezTo>
                  <a:lnTo>
                    <a:pt x="295" y="138"/>
                  </a:lnTo>
                  <a:cubicBezTo>
                    <a:pt x="295" y="128"/>
                    <a:pt x="297" y="115"/>
                    <a:pt x="301" y="99"/>
                  </a:cubicBezTo>
                  <a:cubicBezTo>
                    <a:pt x="305" y="84"/>
                    <a:pt x="311" y="69"/>
                    <a:pt x="319" y="55"/>
                  </a:cubicBezTo>
                  <a:cubicBezTo>
                    <a:pt x="326" y="41"/>
                    <a:pt x="334" y="29"/>
                    <a:pt x="343" y="19"/>
                  </a:cubicBezTo>
                  <a:lnTo>
                    <a:pt x="275"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0" name="Freeform 416"/>
            <p:cNvSpPr>
              <a:spLocks noEditPoints="1"/>
            </p:cNvSpPr>
            <p:nvPr/>
          </p:nvSpPr>
          <p:spPr bwMode="auto">
            <a:xfrm>
              <a:off x="2032000" y="859790"/>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1" name="Freeform 417"/>
            <p:cNvSpPr>
              <a:spLocks noEditPoints="1"/>
            </p:cNvSpPr>
            <p:nvPr/>
          </p:nvSpPr>
          <p:spPr bwMode="auto">
            <a:xfrm>
              <a:off x="2630170" y="859790"/>
              <a:ext cx="209550" cy="83820"/>
            </a:xfrm>
            <a:custGeom>
              <a:avLst/>
              <a:gdLst>
                <a:gd name="T0" fmla="*/ 0 w 351"/>
                <a:gd name="T1" fmla="*/ 138 h 141"/>
                <a:gd name="T2" fmla="*/ 0 w 351"/>
                <a:gd name="T3" fmla="*/ 119 h 141"/>
                <a:gd name="T4" fmla="*/ 19 w 351"/>
                <a:gd name="T5" fmla="*/ 119 h 141"/>
                <a:gd name="T6" fmla="*/ 19 w 351"/>
                <a:gd name="T7" fmla="*/ 138 h 141"/>
                <a:gd name="T8" fmla="*/ 0 w 351"/>
                <a:gd name="T9" fmla="*/ 138 h 141"/>
                <a:gd name="T10" fmla="*/ 39 w 351"/>
                <a:gd name="T11" fmla="*/ 19 h 141"/>
                <a:gd name="T12" fmla="*/ 39 w 351"/>
                <a:gd name="T13" fmla="*/ 3 h 141"/>
                <a:gd name="T14" fmla="*/ 128 w 351"/>
                <a:gd name="T15" fmla="*/ 3 h 141"/>
                <a:gd name="T16" fmla="*/ 128 w 351"/>
                <a:gd name="T17" fmla="*/ 16 h 141"/>
                <a:gd name="T18" fmla="*/ 103 w 351"/>
                <a:gd name="T19" fmla="*/ 53 h 141"/>
                <a:gd name="T20" fmla="*/ 83 w 351"/>
                <a:gd name="T21" fmla="*/ 101 h 141"/>
                <a:gd name="T22" fmla="*/ 76 w 351"/>
                <a:gd name="T23" fmla="*/ 138 h 141"/>
                <a:gd name="T24" fmla="*/ 59 w 351"/>
                <a:gd name="T25" fmla="*/ 138 h 141"/>
                <a:gd name="T26" fmla="*/ 65 w 351"/>
                <a:gd name="T27" fmla="*/ 99 h 141"/>
                <a:gd name="T28" fmla="*/ 83 w 351"/>
                <a:gd name="T29" fmla="*/ 55 h 141"/>
                <a:gd name="T30" fmla="*/ 107 w 351"/>
                <a:gd name="T31" fmla="*/ 19 h 141"/>
                <a:gd name="T32" fmla="*/ 39 w 351"/>
                <a:gd name="T33" fmla="*/ 19 h 141"/>
                <a:gd name="T34" fmla="*/ 150 w 351"/>
                <a:gd name="T35" fmla="*/ 71 h 141"/>
                <a:gd name="T36" fmla="*/ 155 w 351"/>
                <a:gd name="T37" fmla="*/ 31 h 141"/>
                <a:gd name="T38" fmla="*/ 170 w 351"/>
                <a:gd name="T39" fmla="*/ 8 h 141"/>
                <a:gd name="T40" fmla="*/ 195 w 351"/>
                <a:gd name="T41" fmla="*/ 0 h 141"/>
                <a:gd name="T42" fmla="*/ 215 w 351"/>
                <a:gd name="T43" fmla="*/ 5 h 141"/>
                <a:gd name="T44" fmla="*/ 228 w 351"/>
                <a:gd name="T45" fmla="*/ 18 h 141"/>
                <a:gd name="T46" fmla="*/ 237 w 351"/>
                <a:gd name="T47" fmla="*/ 38 h 141"/>
                <a:gd name="T48" fmla="*/ 240 w 351"/>
                <a:gd name="T49" fmla="*/ 71 h 141"/>
                <a:gd name="T50" fmla="*/ 235 w 351"/>
                <a:gd name="T51" fmla="*/ 110 h 141"/>
                <a:gd name="T52" fmla="*/ 220 w 351"/>
                <a:gd name="T53" fmla="*/ 133 h 141"/>
                <a:gd name="T54" fmla="*/ 195 w 351"/>
                <a:gd name="T55" fmla="*/ 141 h 141"/>
                <a:gd name="T56" fmla="*/ 164 w 351"/>
                <a:gd name="T57" fmla="*/ 126 h 141"/>
                <a:gd name="T58" fmla="*/ 150 w 351"/>
                <a:gd name="T59" fmla="*/ 71 h 141"/>
                <a:gd name="T60" fmla="*/ 168 w 351"/>
                <a:gd name="T61" fmla="*/ 71 h 141"/>
                <a:gd name="T62" fmla="*/ 176 w 351"/>
                <a:gd name="T63" fmla="*/ 116 h 141"/>
                <a:gd name="T64" fmla="*/ 195 w 351"/>
                <a:gd name="T65" fmla="*/ 127 h 141"/>
                <a:gd name="T66" fmla="*/ 215 w 351"/>
                <a:gd name="T67" fmla="*/ 116 h 141"/>
                <a:gd name="T68" fmla="*/ 223 w 351"/>
                <a:gd name="T69" fmla="*/ 71 h 141"/>
                <a:gd name="T70" fmla="*/ 215 w 351"/>
                <a:gd name="T71" fmla="*/ 26 h 141"/>
                <a:gd name="T72" fmla="*/ 195 w 351"/>
                <a:gd name="T73" fmla="*/ 14 h 141"/>
                <a:gd name="T74" fmla="*/ 176 w 351"/>
                <a:gd name="T75" fmla="*/ 24 h 141"/>
                <a:gd name="T76" fmla="*/ 168 w 351"/>
                <a:gd name="T77" fmla="*/ 71 h 141"/>
                <a:gd name="T78" fmla="*/ 351 w 351"/>
                <a:gd name="T79" fmla="*/ 122 h 141"/>
                <a:gd name="T80" fmla="*/ 351 w 351"/>
                <a:gd name="T81" fmla="*/ 138 h 141"/>
                <a:gd name="T82" fmla="*/ 260 w 351"/>
                <a:gd name="T83" fmla="*/ 138 h 141"/>
                <a:gd name="T84" fmla="*/ 262 w 351"/>
                <a:gd name="T85" fmla="*/ 127 h 141"/>
                <a:gd name="T86" fmla="*/ 273 w 351"/>
                <a:gd name="T87" fmla="*/ 108 h 141"/>
                <a:gd name="T88" fmla="*/ 295 w 351"/>
                <a:gd name="T89" fmla="*/ 88 h 141"/>
                <a:gd name="T90" fmla="*/ 326 w 351"/>
                <a:gd name="T91" fmla="*/ 58 h 141"/>
                <a:gd name="T92" fmla="*/ 334 w 351"/>
                <a:gd name="T93" fmla="*/ 38 h 141"/>
                <a:gd name="T94" fmla="*/ 326 w 351"/>
                <a:gd name="T95" fmla="*/ 21 h 141"/>
                <a:gd name="T96" fmla="*/ 308 w 351"/>
                <a:gd name="T97" fmla="*/ 14 h 141"/>
                <a:gd name="T98" fmla="*/ 288 w 351"/>
                <a:gd name="T99" fmla="*/ 22 h 141"/>
                <a:gd name="T100" fmla="*/ 281 w 351"/>
                <a:gd name="T101" fmla="*/ 42 h 141"/>
                <a:gd name="T102" fmla="*/ 263 w 351"/>
                <a:gd name="T103" fmla="*/ 40 h 141"/>
                <a:gd name="T104" fmla="*/ 277 w 351"/>
                <a:gd name="T105" fmla="*/ 11 h 141"/>
                <a:gd name="T106" fmla="*/ 308 w 351"/>
                <a:gd name="T107" fmla="*/ 0 h 141"/>
                <a:gd name="T108" fmla="*/ 339 w 351"/>
                <a:gd name="T109" fmla="*/ 11 h 141"/>
                <a:gd name="T110" fmla="*/ 351 w 351"/>
                <a:gd name="T111" fmla="*/ 39 h 141"/>
                <a:gd name="T112" fmla="*/ 348 w 351"/>
                <a:gd name="T113" fmla="*/ 55 h 141"/>
                <a:gd name="T114" fmla="*/ 336 w 351"/>
                <a:gd name="T115" fmla="*/ 72 h 141"/>
                <a:gd name="T116" fmla="*/ 310 w 351"/>
                <a:gd name="T117" fmla="*/ 96 h 141"/>
                <a:gd name="T118" fmla="*/ 291 w 351"/>
                <a:gd name="T119" fmla="*/ 113 h 141"/>
                <a:gd name="T120" fmla="*/ 284 w 351"/>
                <a:gd name="T121" fmla="*/ 122 h 141"/>
                <a:gd name="T122" fmla="*/ 351 w 351"/>
                <a:gd name="T12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2" name="Freeform 418"/>
            <p:cNvSpPr>
              <a:spLocks noEditPoints="1"/>
            </p:cNvSpPr>
            <p:nvPr/>
          </p:nvSpPr>
          <p:spPr bwMode="auto">
            <a:xfrm>
              <a:off x="3545205" y="859790"/>
              <a:ext cx="210185" cy="8382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238 w 353"/>
                <a:gd name="T27" fmla="*/ 35 h 141"/>
                <a:gd name="T28" fmla="*/ 215 w 353"/>
                <a:gd name="T29" fmla="*/ 21 h 141"/>
                <a:gd name="T30" fmla="*/ 184 w 353"/>
                <a:gd name="T31" fmla="*/ 19 h 141"/>
                <a:gd name="T32" fmla="*/ 166 w 353"/>
                <a:gd name="T33" fmla="*/ 67 h 141"/>
                <a:gd name="T34" fmla="*/ 200 w 353"/>
                <a:gd name="T35" fmla="*/ 49 h 141"/>
                <a:gd name="T36" fmla="*/ 240 w 353"/>
                <a:gd name="T37" fmla="*/ 94 h 141"/>
                <a:gd name="T38" fmla="*/ 219 w 353"/>
                <a:gd name="T39" fmla="*/ 135 h 141"/>
                <a:gd name="T40" fmla="*/ 163 w 353"/>
                <a:gd name="T41" fmla="*/ 125 h 141"/>
                <a:gd name="T42" fmla="*/ 164 w 353"/>
                <a:gd name="T43" fmla="*/ 16 h 141"/>
                <a:gd name="T44" fmla="*/ 226 w 353"/>
                <a:gd name="T45" fmla="*/ 10 h 141"/>
                <a:gd name="T46" fmla="*/ 169 w 353"/>
                <a:gd name="T47" fmla="*/ 94 h 141"/>
                <a:gd name="T48" fmla="*/ 183 w 353"/>
                <a:gd name="T49" fmla="*/ 123 h 141"/>
                <a:gd name="T50" fmla="*/ 215 w 353"/>
                <a:gd name="T51" fmla="*/ 118 h 141"/>
                <a:gd name="T52" fmla="*/ 216 w 353"/>
                <a:gd name="T53" fmla="*/ 72 h 141"/>
                <a:gd name="T54" fmla="*/ 177 w 353"/>
                <a:gd name="T55" fmla="*/ 72 h 141"/>
                <a:gd name="T56" fmla="*/ 262 w 353"/>
                <a:gd name="T57" fmla="*/ 102 h 141"/>
                <a:gd name="T58" fmla="*/ 289 w 353"/>
                <a:gd name="T59" fmla="*/ 120 h 141"/>
                <a:gd name="T60" fmla="*/ 327 w 353"/>
                <a:gd name="T61" fmla="*/ 118 h 141"/>
                <a:gd name="T62" fmla="*/ 328 w 353"/>
                <a:gd name="T63" fmla="*/ 71 h 141"/>
                <a:gd name="T64" fmla="*/ 292 w 353"/>
                <a:gd name="T65" fmla="*/ 66 h 141"/>
                <a:gd name="T66" fmla="*/ 265 w 353"/>
                <a:gd name="T67" fmla="*/ 73 h 141"/>
                <a:gd name="T68" fmla="*/ 347 w 353"/>
                <a:gd name="T69" fmla="*/ 3 h 141"/>
                <a:gd name="T70" fmla="*/ 292 w 353"/>
                <a:gd name="T71" fmla="*/ 19 h 141"/>
                <a:gd name="T72" fmla="*/ 311 w 353"/>
                <a:gd name="T73" fmla="*/ 47 h 141"/>
                <a:gd name="T74" fmla="*/ 353 w 353"/>
                <a:gd name="T75" fmla="*/ 92 h 141"/>
                <a:gd name="T76" fmla="*/ 307 w 353"/>
                <a:gd name="T77" fmla="*/ 141 h 141"/>
                <a:gd name="T78" fmla="*/ 262 w 353"/>
                <a:gd name="T79"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3" name="Freeform 419"/>
            <p:cNvSpPr>
              <a:spLocks noEditPoints="1"/>
            </p:cNvSpPr>
            <p:nvPr/>
          </p:nvSpPr>
          <p:spPr bwMode="auto">
            <a:xfrm>
              <a:off x="1365885" y="1050290"/>
              <a:ext cx="216535" cy="81915"/>
            </a:xfrm>
            <a:custGeom>
              <a:avLst/>
              <a:gdLst>
                <a:gd name="T0" fmla="*/ 91 w 364"/>
                <a:gd name="T1" fmla="*/ 138 h 138"/>
                <a:gd name="T2" fmla="*/ 2 w 364"/>
                <a:gd name="T3" fmla="*/ 127 h 138"/>
                <a:gd name="T4" fmla="*/ 35 w 364"/>
                <a:gd name="T5" fmla="*/ 88 h 138"/>
                <a:gd name="T6" fmla="*/ 74 w 364"/>
                <a:gd name="T7" fmla="*/ 38 h 138"/>
                <a:gd name="T8" fmla="*/ 48 w 364"/>
                <a:gd name="T9" fmla="*/ 14 h 138"/>
                <a:gd name="T10" fmla="*/ 21 w 364"/>
                <a:gd name="T11" fmla="*/ 42 h 138"/>
                <a:gd name="T12" fmla="*/ 17 w 364"/>
                <a:gd name="T13" fmla="*/ 11 h 138"/>
                <a:gd name="T14" fmla="*/ 79 w 364"/>
                <a:gd name="T15" fmla="*/ 11 h 138"/>
                <a:gd name="T16" fmla="*/ 88 w 364"/>
                <a:gd name="T17" fmla="*/ 55 h 138"/>
                <a:gd name="T18" fmla="*/ 50 w 364"/>
                <a:gd name="T19" fmla="*/ 96 h 138"/>
                <a:gd name="T20" fmla="*/ 24 w 364"/>
                <a:gd name="T21" fmla="*/ 122 h 138"/>
                <a:gd name="T22" fmla="*/ 124 w 364"/>
                <a:gd name="T23" fmla="*/ 138 h 138"/>
                <a:gd name="T24" fmla="*/ 143 w 364"/>
                <a:gd name="T25" fmla="*/ 119 h 138"/>
                <a:gd name="T26" fmla="*/ 124 w 364"/>
                <a:gd name="T27" fmla="*/ 138 h 138"/>
                <a:gd name="T28" fmla="*/ 251 w 364"/>
                <a:gd name="T29" fmla="*/ 138 h 138"/>
                <a:gd name="T30" fmla="*/ 162 w 364"/>
                <a:gd name="T31" fmla="*/ 127 h 138"/>
                <a:gd name="T32" fmla="*/ 195 w 364"/>
                <a:gd name="T33" fmla="*/ 88 h 138"/>
                <a:gd name="T34" fmla="*/ 234 w 364"/>
                <a:gd name="T35" fmla="*/ 38 h 138"/>
                <a:gd name="T36" fmla="*/ 208 w 364"/>
                <a:gd name="T37" fmla="*/ 14 h 138"/>
                <a:gd name="T38" fmla="*/ 181 w 364"/>
                <a:gd name="T39" fmla="*/ 42 h 138"/>
                <a:gd name="T40" fmla="*/ 177 w 364"/>
                <a:gd name="T41" fmla="*/ 11 h 138"/>
                <a:gd name="T42" fmla="*/ 239 w 364"/>
                <a:gd name="T43" fmla="*/ 11 h 138"/>
                <a:gd name="T44" fmla="*/ 248 w 364"/>
                <a:gd name="T45" fmla="*/ 55 h 138"/>
                <a:gd name="T46" fmla="*/ 210 w 364"/>
                <a:gd name="T47" fmla="*/ 96 h 138"/>
                <a:gd name="T48" fmla="*/ 184 w 364"/>
                <a:gd name="T49" fmla="*/ 122 h 138"/>
                <a:gd name="T50" fmla="*/ 328 w 364"/>
                <a:gd name="T51" fmla="*/ 138 h 138"/>
                <a:gd name="T52" fmla="*/ 269 w 364"/>
                <a:gd name="T53" fmla="*/ 105 h 138"/>
                <a:gd name="T54" fmla="*/ 332 w 364"/>
                <a:gd name="T55" fmla="*/ 1 h 138"/>
                <a:gd name="T56" fmla="*/ 345 w 364"/>
                <a:gd name="T57" fmla="*/ 90 h 138"/>
                <a:gd name="T58" fmla="*/ 364 w 364"/>
                <a:gd name="T59" fmla="*/ 105 h 138"/>
                <a:gd name="T60" fmla="*/ 345 w 364"/>
                <a:gd name="T61" fmla="*/ 138 h 138"/>
                <a:gd name="T62" fmla="*/ 328 w 364"/>
                <a:gd name="T63" fmla="*/ 90 h 138"/>
                <a:gd name="T64" fmla="*/ 285 w 364"/>
                <a:gd name="T65" fmla="*/ 9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38">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251" y="122"/>
                  </a:moveTo>
                  <a:lnTo>
                    <a:pt x="251" y="138"/>
                  </a:lnTo>
                  <a:lnTo>
                    <a:pt x="160" y="138"/>
                  </a:lnTo>
                  <a:cubicBezTo>
                    <a:pt x="160" y="134"/>
                    <a:pt x="161" y="131"/>
                    <a:pt x="162" y="127"/>
                  </a:cubicBezTo>
                  <a:cubicBezTo>
                    <a:pt x="165" y="121"/>
                    <a:pt x="168" y="114"/>
                    <a:pt x="173" y="108"/>
                  </a:cubicBezTo>
                  <a:cubicBezTo>
                    <a:pt x="178" y="102"/>
                    <a:pt x="186" y="96"/>
                    <a:pt x="195" y="88"/>
                  </a:cubicBezTo>
                  <a:cubicBezTo>
                    <a:pt x="210" y="75"/>
                    <a:pt x="221" y="66"/>
                    <a:pt x="226" y="58"/>
                  </a:cubicBezTo>
                  <a:cubicBezTo>
                    <a:pt x="231" y="51"/>
                    <a:pt x="234" y="45"/>
                    <a:pt x="234" y="38"/>
                  </a:cubicBezTo>
                  <a:cubicBezTo>
                    <a:pt x="234" y="32"/>
                    <a:pt x="231" y="26"/>
                    <a:pt x="226" y="21"/>
                  </a:cubicBezTo>
                  <a:cubicBezTo>
                    <a:pt x="222" y="17"/>
                    <a:pt x="215" y="14"/>
                    <a:pt x="208" y="14"/>
                  </a:cubicBezTo>
                  <a:cubicBezTo>
                    <a:pt x="200" y="14"/>
                    <a:pt x="193" y="17"/>
                    <a:pt x="188" y="22"/>
                  </a:cubicBezTo>
                  <a:cubicBezTo>
                    <a:pt x="183" y="27"/>
                    <a:pt x="181" y="33"/>
                    <a:pt x="181" y="42"/>
                  </a:cubicBezTo>
                  <a:lnTo>
                    <a:pt x="163" y="40"/>
                  </a:lnTo>
                  <a:cubicBezTo>
                    <a:pt x="165" y="27"/>
                    <a:pt x="169" y="17"/>
                    <a:pt x="177" y="11"/>
                  </a:cubicBezTo>
                  <a:cubicBezTo>
                    <a:pt x="185" y="4"/>
                    <a:pt x="195" y="0"/>
                    <a:pt x="208" y="0"/>
                  </a:cubicBezTo>
                  <a:cubicBezTo>
                    <a:pt x="221" y="0"/>
                    <a:pt x="232" y="4"/>
                    <a:pt x="239" y="11"/>
                  </a:cubicBezTo>
                  <a:cubicBezTo>
                    <a:pt x="247" y="19"/>
                    <a:pt x="251" y="28"/>
                    <a:pt x="251" y="39"/>
                  </a:cubicBezTo>
                  <a:cubicBezTo>
                    <a:pt x="251" y="44"/>
                    <a:pt x="250" y="50"/>
                    <a:pt x="248" y="55"/>
                  </a:cubicBezTo>
                  <a:cubicBezTo>
                    <a:pt x="245" y="60"/>
                    <a:pt x="242" y="66"/>
                    <a:pt x="236" y="72"/>
                  </a:cubicBezTo>
                  <a:cubicBezTo>
                    <a:pt x="231" y="78"/>
                    <a:pt x="222" y="86"/>
                    <a:pt x="210" y="96"/>
                  </a:cubicBezTo>
                  <a:cubicBezTo>
                    <a:pt x="200" y="104"/>
                    <a:pt x="194" y="110"/>
                    <a:pt x="191" y="113"/>
                  </a:cubicBezTo>
                  <a:cubicBezTo>
                    <a:pt x="188" y="116"/>
                    <a:pt x="186" y="119"/>
                    <a:pt x="184" y="122"/>
                  </a:cubicBezTo>
                  <a:lnTo>
                    <a:pt x="251" y="122"/>
                  </a:lnTo>
                  <a:close/>
                  <a:moveTo>
                    <a:pt x="328" y="138"/>
                  </a:moveTo>
                  <a:lnTo>
                    <a:pt x="328" y="105"/>
                  </a:lnTo>
                  <a:lnTo>
                    <a:pt x="269" y="105"/>
                  </a:lnTo>
                  <a:lnTo>
                    <a:pt x="269" y="90"/>
                  </a:lnTo>
                  <a:lnTo>
                    <a:pt x="332" y="1"/>
                  </a:lnTo>
                  <a:lnTo>
                    <a:pt x="345" y="1"/>
                  </a:lnTo>
                  <a:lnTo>
                    <a:pt x="345" y="90"/>
                  </a:lnTo>
                  <a:lnTo>
                    <a:pt x="364" y="90"/>
                  </a:lnTo>
                  <a:lnTo>
                    <a:pt x="364" y="105"/>
                  </a:lnTo>
                  <a:lnTo>
                    <a:pt x="345" y="105"/>
                  </a:lnTo>
                  <a:lnTo>
                    <a:pt x="345" y="138"/>
                  </a:lnTo>
                  <a:lnTo>
                    <a:pt x="328" y="138"/>
                  </a:lnTo>
                  <a:close/>
                  <a:moveTo>
                    <a:pt x="328" y="90"/>
                  </a:moveTo>
                  <a:lnTo>
                    <a:pt x="328" y="28"/>
                  </a:lnTo>
                  <a:lnTo>
                    <a:pt x="285" y="90"/>
                  </a:lnTo>
                  <a:lnTo>
                    <a:pt x="328"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4" name="Freeform 420"/>
            <p:cNvSpPr>
              <a:spLocks noEditPoints="1"/>
            </p:cNvSpPr>
            <p:nvPr/>
          </p:nvSpPr>
          <p:spPr bwMode="auto">
            <a:xfrm>
              <a:off x="2032000" y="1050290"/>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5" name="Freeform 421"/>
            <p:cNvSpPr>
              <a:spLocks noEditPoints="1"/>
            </p:cNvSpPr>
            <p:nvPr/>
          </p:nvSpPr>
          <p:spPr bwMode="auto">
            <a:xfrm>
              <a:off x="2630170" y="1050290"/>
              <a:ext cx="209550" cy="83820"/>
            </a:xfrm>
            <a:custGeom>
              <a:avLst/>
              <a:gdLst>
                <a:gd name="T0" fmla="*/ 0 w 352"/>
                <a:gd name="T1" fmla="*/ 119 h 141"/>
                <a:gd name="T2" fmla="*/ 19 w 352"/>
                <a:gd name="T3" fmla="*/ 138 h 141"/>
                <a:gd name="T4" fmla="*/ 39 w 352"/>
                <a:gd name="T5" fmla="*/ 19 h 141"/>
                <a:gd name="T6" fmla="*/ 128 w 352"/>
                <a:gd name="T7" fmla="*/ 3 h 141"/>
                <a:gd name="T8" fmla="*/ 103 w 352"/>
                <a:gd name="T9" fmla="*/ 53 h 141"/>
                <a:gd name="T10" fmla="*/ 76 w 352"/>
                <a:gd name="T11" fmla="*/ 138 h 141"/>
                <a:gd name="T12" fmla="*/ 65 w 352"/>
                <a:gd name="T13" fmla="*/ 99 h 141"/>
                <a:gd name="T14" fmla="*/ 107 w 352"/>
                <a:gd name="T15" fmla="*/ 19 h 141"/>
                <a:gd name="T16" fmla="*/ 150 w 352"/>
                <a:gd name="T17" fmla="*/ 102 h 141"/>
                <a:gd name="T18" fmla="*/ 177 w 352"/>
                <a:gd name="T19" fmla="*/ 120 h 141"/>
                <a:gd name="T20" fmla="*/ 215 w 352"/>
                <a:gd name="T21" fmla="*/ 118 h 141"/>
                <a:gd name="T22" fmla="*/ 216 w 352"/>
                <a:gd name="T23" fmla="*/ 71 h 141"/>
                <a:gd name="T24" fmla="*/ 180 w 352"/>
                <a:gd name="T25" fmla="*/ 66 h 141"/>
                <a:gd name="T26" fmla="*/ 153 w 352"/>
                <a:gd name="T27" fmla="*/ 73 h 141"/>
                <a:gd name="T28" fmla="*/ 235 w 352"/>
                <a:gd name="T29" fmla="*/ 3 h 141"/>
                <a:gd name="T30" fmla="*/ 180 w 352"/>
                <a:gd name="T31" fmla="*/ 19 h 141"/>
                <a:gd name="T32" fmla="*/ 199 w 352"/>
                <a:gd name="T33" fmla="*/ 47 h 141"/>
                <a:gd name="T34" fmla="*/ 241 w 352"/>
                <a:gd name="T35" fmla="*/ 92 h 141"/>
                <a:gd name="T36" fmla="*/ 195 w 352"/>
                <a:gd name="T37" fmla="*/ 141 h 141"/>
                <a:gd name="T38" fmla="*/ 150 w 352"/>
                <a:gd name="T39" fmla="*/ 102 h 141"/>
                <a:gd name="T40" fmla="*/ 279 w 352"/>
                <a:gd name="T41" fmla="*/ 100 h 141"/>
                <a:gd name="T42" fmla="*/ 306 w 352"/>
                <a:gd name="T43" fmla="*/ 127 h 141"/>
                <a:gd name="T44" fmla="*/ 335 w 352"/>
                <a:gd name="T45" fmla="*/ 98 h 141"/>
                <a:gd name="T46" fmla="*/ 308 w 352"/>
                <a:gd name="T47" fmla="*/ 71 h 141"/>
                <a:gd name="T48" fmla="*/ 298 w 352"/>
                <a:gd name="T49" fmla="*/ 58 h 141"/>
                <a:gd name="T50" fmla="*/ 320 w 352"/>
                <a:gd name="T51" fmla="*/ 53 h 141"/>
                <a:gd name="T52" fmla="*/ 322 w 352"/>
                <a:gd name="T53" fmla="*/ 20 h 141"/>
                <a:gd name="T54" fmla="*/ 290 w 352"/>
                <a:gd name="T55" fmla="*/ 20 h 141"/>
                <a:gd name="T56" fmla="*/ 264 w 352"/>
                <a:gd name="T57" fmla="*/ 36 h 141"/>
                <a:gd name="T58" fmla="*/ 305 w 352"/>
                <a:gd name="T59" fmla="*/ 0 h 141"/>
                <a:gd name="T60" fmla="*/ 341 w 352"/>
                <a:gd name="T61" fmla="*/ 18 h 141"/>
                <a:gd name="T62" fmla="*/ 341 w 352"/>
                <a:gd name="T63" fmla="*/ 52 h 141"/>
                <a:gd name="T64" fmla="*/ 346 w 352"/>
                <a:gd name="T65" fmla="*/ 76 h 141"/>
                <a:gd name="T66" fmla="*/ 339 w 352"/>
                <a:gd name="T67" fmla="*/ 128 h 141"/>
                <a:gd name="T68" fmla="*/ 276 w 352"/>
                <a:gd name="T69"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150" y="102"/>
                  </a:moveTo>
                  <a:lnTo>
                    <a:pt x="168" y="101"/>
                  </a:lnTo>
                  <a:cubicBezTo>
                    <a:pt x="170" y="110"/>
                    <a:pt x="173" y="116"/>
                    <a:pt x="177" y="120"/>
                  </a:cubicBezTo>
                  <a:cubicBezTo>
                    <a:pt x="182" y="125"/>
                    <a:pt x="188" y="127"/>
                    <a:pt x="195" y="127"/>
                  </a:cubicBezTo>
                  <a:cubicBezTo>
                    <a:pt x="203" y="127"/>
                    <a:pt x="210" y="124"/>
                    <a:pt x="215" y="118"/>
                  </a:cubicBezTo>
                  <a:cubicBezTo>
                    <a:pt x="221" y="112"/>
                    <a:pt x="224" y="103"/>
                    <a:pt x="224" y="93"/>
                  </a:cubicBezTo>
                  <a:cubicBezTo>
                    <a:pt x="224" y="84"/>
                    <a:pt x="221" y="76"/>
                    <a:pt x="216" y="71"/>
                  </a:cubicBezTo>
                  <a:cubicBezTo>
                    <a:pt x="210" y="65"/>
                    <a:pt x="203" y="62"/>
                    <a:pt x="194" y="62"/>
                  </a:cubicBezTo>
                  <a:cubicBezTo>
                    <a:pt x="189" y="62"/>
                    <a:pt x="184" y="63"/>
                    <a:pt x="180" y="66"/>
                  </a:cubicBezTo>
                  <a:cubicBezTo>
                    <a:pt x="175" y="68"/>
                    <a:pt x="172" y="72"/>
                    <a:pt x="169" y="75"/>
                  </a:cubicBezTo>
                  <a:lnTo>
                    <a:pt x="153" y="73"/>
                  </a:lnTo>
                  <a:lnTo>
                    <a:pt x="167" y="3"/>
                  </a:lnTo>
                  <a:lnTo>
                    <a:pt x="235" y="3"/>
                  </a:lnTo>
                  <a:lnTo>
                    <a:pt x="235" y="19"/>
                  </a:lnTo>
                  <a:lnTo>
                    <a:pt x="180" y="19"/>
                  </a:lnTo>
                  <a:lnTo>
                    <a:pt x="173" y="56"/>
                  </a:lnTo>
                  <a:cubicBezTo>
                    <a:pt x="181" y="50"/>
                    <a:pt x="190" y="47"/>
                    <a:pt x="199" y="47"/>
                  </a:cubicBezTo>
                  <a:cubicBezTo>
                    <a:pt x="211" y="47"/>
                    <a:pt x="221" y="51"/>
                    <a:pt x="229" y="60"/>
                  </a:cubicBezTo>
                  <a:cubicBezTo>
                    <a:pt x="237" y="68"/>
                    <a:pt x="241" y="79"/>
                    <a:pt x="241" y="92"/>
                  </a:cubicBezTo>
                  <a:cubicBezTo>
                    <a:pt x="241" y="104"/>
                    <a:pt x="238" y="115"/>
                    <a:pt x="231" y="124"/>
                  </a:cubicBezTo>
                  <a:cubicBezTo>
                    <a:pt x="222" y="135"/>
                    <a:pt x="210" y="141"/>
                    <a:pt x="195" y="141"/>
                  </a:cubicBezTo>
                  <a:cubicBezTo>
                    <a:pt x="182" y="141"/>
                    <a:pt x="172" y="137"/>
                    <a:pt x="164" y="130"/>
                  </a:cubicBezTo>
                  <a:cubicBezTo>
                    <a:pt x="156" y="123"/>
                    <a:pt x="152" y="114"/>
                    <a:pt x="150" y="102"/>
                  </a:cubicBez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6" name="Freeform 422"/>
            <p:cNvSpPr>
              <a:spLocks noEditPoints="1"/>
            </p:cNvSpPr>
            <p:nvPr/>
          </p:nvSpPr>
          <p:spPr bwMode="auto">
            <a:xfrm>
              <a:off x="3545205" y="1050290"/>
              <a:ext cx="209550" cy="8382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8 w 352"/>
                <a:gd name="T11" fmla="*/ 71 h 141"/>
                <a:gd name="T12" fmla="*/ 43 w 352"/>
                <a:gd name="T13" fmla="*/ 31 h 141"/>
                <a:gd name="T14" fmla="*/ 58 w 352"/>
                <a:gd name="T15" fmla="*/ 8 h 141"/>
                <a:gd name="T16" fmla="*/ 83 w 352"/>
                <a:gd name="T17" fmla="*/ 0 h 141"/>
                <a:gd name="T18" fmla="*/ 103 w 352"/>
                <a:gd name="T19" fmla="*/ 5 h 141"/>
                <a:gd name="T20" fmla="*/ 116 w 352"/>
                <a:gd name="T21" fmla="*/ 18 h 141"/>
                <a:gd name="T22" fmla="*/ 125 w 352"/>
                <a:gd name="T23" fmla="*/ 38 h 141"/>
                <a:gd name="T24" fmla="*/ 128 w 352"/>
                <a:gd name="T25" fmla="*/ 71 h 141"/>
                <a:gd name="T26" fmla="*/ 123 w 352"/>
                <a:gd name="T27" fmla="*/ 110 h 141"/>
                <a:gd name="T28" fmla="*/ 108 w 352"/>
                <a:gd name="T29" fmla="*/ 133 h 141"/>
                <a:gd name="T30" fmla="*/ 83 w 352"/>
                <a:gd name="T31" fmla="*/ 141 h 141"/>
                <a:gd name="T32" fmla="*/ 52 w 352"/>
                <a:gd name="T33" fmla="*/ 126 h 141"/>
                <a:gd name="T34" fmla="*/ 38 w 352"/>
                <a:gd name="T35" fmla="*/ 71 h 141"/>
                <a:gd name="T36" fmla="*/ 56 w 352"/>
                <a:gd name="T37" fmla="*/ 71 h 141"/>
                <a:gd name="T38" fmla="*/ 64 w 352"/>
                <a:gd name="T39" fmla="*/ 116 h 141"/>
                <a:gd name="T40" fmla="*/ 83 w 352"/>
                <a:gd name="T41" fmla="*/ 127 h 141"/>
                <a:gd name="T42" fmla="*/ 103 w 352"/>
                <a:gd name="T43" fmla="*/ 116 h 141"/>
                <a:gd name="T44" fmla="*/ 111 w 352"/>
                <a:gd name="T45" fmla="*/ 71 h 141"/>
                <a:gd name="T46" fmla="*/ 103 w 352"/>
                <a:gd name="T47" fmla="*/ 26 h 141"/>
                <a:gd name="T48" fmla="*/ 83 w 352"/>
                <a:gd name="T49" fmla="*/ 14 h 141"/>
                <a:gd name="T50" fmla="*/ 64 w 352"/>
                <a:gd name="T51" fmla="*/ 24 h 141"/>
                <a:gd name="T52" fmla="*/ 56 w 352"/>
                <a:gd name="T53" fmla="*/ 71 h 141"/>
                <a:gd name="T54" fmla="*/ 151 w 352"/>
                <a:gd name="T55" fmla="*/ 19 h 141"/>
                <a:gd name="T56" fmla="*/ 151 w 352"/>
                <a:gd name="T57" fmla="*/ 3 h 141"/>
                <a:gd name="T58" fmla="*/ 240 w 352"/>
                <a:gd name="T59" fmla="*/ 3 h 141"/>
                <a:gd name="T60" fmla="*/ 240 w 352"/>
                <a:gd name="T61" fmla="*/ 16 h 141"/>
                <a:gd name="T62" fmla="*/ 215 w 352"/>
                <a:gd name="T63" fmla="*/ 53 h 141"/>
                <a:gd name="T64" fmla="*/ 195 w 352"/>
                <a:gd name="T65" fmla="*/ 101 h 141"/>
                <a:gd name="T66" fmla="*/ 188 w 352"/>
                <a:gd name="T67" fmla="*/ 138 h 141"/>
                <a:gd name="T68" fmla="*/ 171 w 352"/>
                <a:gd name="T69" fmla="*/ 138 h 141"/>
                <a:gd name="T70" fmla="*/ 177 w 352"/>
                <a:gd name="T71" fmla="*/ 99 h 141"/>
                <a:gd name="T72" fmla="*/ 195 w 352"/>
                <a:gd name="T73" fmla="*/ 55 h 141"/>
                <a:gd name="T74" fmla="*/ 219 w 352"/>
                <a:gd name="T75" fmla="*/ 19 h 141"/>
                <a:gd name="T76" fmla="*/ 151 w 352"/>
                <a:gd name="T77" fmla="*/ 19 h 141"/>
                <a:gd name="T78" fmla="*/ 262 w 352"/>
                <a:gd name="T79" fmla="*/ 71 h 141"/>
                <a:gd name="T80" fmla="*/ 267 w 352"/>
                <a:gd name="T81" fmla="*/ 31 h 141"/>
                <a:gd name="T82" fmla="*/ 282 w 352"/>
                <a:gd name="T83" fmla="*/ 8 h 141"/>
                <a:gd name="T84" fmla="*/ 307 w 352"/>
                <a:gd name="T85" fmla="*/ 0 h 141"/>
                <a:gd name="T86" fmla="*/ 327 w 352"/>
                <a:gd name="T87" fmla="*/ 5 h 141"/>
                <a:gd name="T88" fmla="*/ 340 w 352"/>
                <a:gd name="T89" fmla="*/ 18 h 141"/>
                <a:gd name="T90" fmla="*/ 349 w 352"/>
                <a:gd name="T91" fmla="*/ 38 h 141"/>
                <a:gd name="T92" fmla="*/ 352 w 352"/>
                <a:gd name="T93" fmla="*/ 71 h 141"/>
                <a:gd name="T94" fmla="*/ 347 w 352"/>
                <a:gd name="T95" fmla="*/ 110 h 141"/>
                <a:gd name="T96" fmla="*/ 332 w 352"/>
                <a:gd name="T97" fmla="*/ 133 h 141"/>
                <a:gd name="T98" fmla="*/ 307 w 352"/>
                <a:gd name="T99" fmla="*/ 141 h 141"/>
                <a:gd name="T100" fmla="*/ 276 w 352"/>
                <a:gd name="T101" fmla="*/ 126 h 141"/>
                <a:gd name="T102" fmla="*/ 262 w 352"/>
                <a:gd name="T103" fmla="*/ 71 h 141"/>
                <a:gd name="T104" fmla="*/ 280 w 352"/>
                <a:gd name="T105" fmla="*/ 71 h 141"/>
                <a:gd name="T106" fmla="*/ 288 w 352"/>
                <a:gd name="T107" fmla="*/ 116 h 141"/>
                <a:gd name="T108" fmla="*/ 307 w 352"/>
                <a:gd name="T109" fmla="*/ 127 h 141"/>
                <a:gd name="T110" fmla="*/ 327 w 352"/>
                <a:gd name="T111" fmla="*/ 116 h 141"/>
                <a:gd name="T112" fmla="*/ 335 w 352"/>
                <a:gd name="T113" fmla="*/ 71 h 141"/>
                <a:gd name="T114" fmla="*/ 327 w 352"/>
                <a:gd name="T115" fmla="*/ 26 h 141"/>
                <a:gd name="T116" fmla="*/ 307 w 352"/>
                <a:gd name="T117" fmla="*/ 14 h 141"/>
                <a:gd name="T118" fmla="*/ 288 w 352"/>
                <a:gd name="T119" fmla="*/ 24 h 141"/>
                <a:gd name="T120" fmla="*/ 280 w 352"/>
                <a:gd name="T121"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1" y="19"/>
                  </a:moveTo>
                  <a:lnTo>
                    <a:pt x="151" y="3"/>
                  </a:lnTo>
                  <a:lnTo>
                    <a:pt x="240" y="3"/>
                  </a:lnTo>
                  <a:lnTo>
                    <a:pt x="240" y="16"/>
                  </a:lnTo>
                  <a:cubicBezTo>
                    <a:pt x="232" y="25"/>
                    <a:pt x="223" y="38"/>
                    <a:pt x="215" y="53"/>
                  </a:cubicBezTo>
                  <a:cubicBezTo>
                    <a:pt x="206" y="69"/>
                    <a:pt x="199" y="84"/>
                    <a:pt x="195" y="101"/>
                  </a:cubicBezTo>
                  <a:cubicBezTo>
                    <a:pt x="191" y="112"/>
                    <a:pt x="189" y="125"/>
                    <a:pt x="188" y="138"/>
                  </a:cubicBezTo>
                  <a:lnTo>
                    <a:pt x="171" y="138"/>
                  </a:lnTo>
                  <a:cubicBezTo>
                    <a:pt x="171" y="128"/>
                    <a:pt x="173" y="115"/>
                    <a:pt x="177" y="99"/>
                  </a:cubicBezTo>
                  <a:cubicBezTo>
                    <a:pt x="181" y="84"/>
                    <a:pt x="187" y="69"/>
                    <a:pt x="195" y="55"/>
                  </a:cubicBezTo>
                  <a:cubicBezTo>
                    <a:pt x="202" y="41"/>
                    <a:pt x="210" y="29"/>
                    <a:pt x="219" y="19"/>
                  </a:cubicBezTo>
                  <a:lnTo>
                    <a:pt x="151" y="19"/>
                  </a:ln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7" name="Freeform 423"/>
            <p:cNvSpPr>
              <a:spLocks noEditPoints="1"/>
            </p:cNvSpPr>
            <p:nvPr/>
          </p:nvSpPr>
          <p:spPr bwMode="auto">
            <a:xfrm>
              <a:off x="1365885" y="1240790"/>
              <a:ext cx="215900" cy="81915"/>
            </a:xfrm>
            <a:custGeom>
              <a:avLst/>
              <a:gdLst>
                <a:gd name="T0" fmla="*/ 91 w 363"/>
                <a:gd name="T1" fmla="*/ 122 h 138"/>
                <a:gd name="T2" fmla="*/ 91 w 363"/>
                <a:gd name="T3" fmla="*/ 138 h 138"/>
                <a:gd name="T4" fmla="*/ 0 w 363"/>
                <a:gd name="T5" fmla="*/ 138 h 138"/>
                <a:gd name="T6" fmla="*/ 2 w 363"/>
                <a:gd name="T7" fmla="*/ 127 h 138"/>
                <a:gd name="T8" fmla="*/ 13 w 363"/>
                <a:gd name="T9" fmla="*/ 108 h 138"/>
                <a:gd name="T10" fmla="*/ 35 w 363"/>
                <a:gd name="T11" fmla="*/ 88 h 138"/>
                <a:gd name="T12" fmla="*/ 66 w 363"/>
                <a:gd name="T13" fmla="*/ 58 h 138"/>
                <a:gd name="T14" fmla="*/ 74 w 363"/>
                <a:gd name="T15" fmla="*/ 38 h 138"/>
                <a:gd name="T16" fmla="*/ 66 w 363"/>
                <a:gd name="T17" fmla="*/ 21 h 138"/>
                <a:gd name="T18" fmla="*/ 48 w 363"/>
                <a:gd name="T19" fmla="*/ 14 h 138"/>
                <a:gd name="T20" fmla="*/ 28 w 363"/>
                <a:gd name="T21" fmla="*/ 22 h 138"/>
                <a:gd name="T22" fmla="*/ 21 w 363"/>
                <a:gd name="T23" fmla="*/ 42 h 138"/>
                <a:gd name="T24" fmla="*/ 3 w 363"/>
                <a:gd name="T25" fmla="*/ 40 h 138"/>
                <a:gd name="T26" fmla="*/ 17 w 363"/>
                <a:gd name="T27" fmla="*/ 11 h 138"/>
                <a:gd name="T28" fmla="*/ 48 w 363"/>
                <a:gd name="T29" fmla="*/ 0 h 138"/>
                <a:gd name="T30" fmla="*/ 79 w 363"/>
                <a:gd name="T31" fmla="*/ 11 h 138"/>
                <a:gd name="T32" fmla="*/ 91 w 363"/>
                <a:gd name="T33" fmla="*/ 39 h 138"/>
                <a:gd name="T34" fmla="*/ 88 w 363"/>
                <a:gd name="T35" fmla="*/ 55 h 138"/>
                <a:gd name="T36" fmla="*/ 76 w 363"/>
                <a:gd name="T37" fmla="*/ 72 h 138"/>
                <a:gd name="T38" fmla="*/ 50 w 363"/>
                <a:gd name="T39" fmla="*/ 96 h 138"/>
                <a:gd name="T40" fmla="*/ 31 w 363"/>
                <a:gd name="T41" fmla="*/ 113 h 138"/>
                <a:gd name="T42" fmla="*/ 24 w 363"/>
                <a:gd name="T43" fmla="*/ 122 h 138"/>
                <a:gd name="T44" fmla="*/ 91 w 363"/>
                <a:gd name="T45" fmla="*/ 122 h 138"/>
                <a:gd name="T46" fmla="*/ 124 w 363"/>
                <a:gd name="T47" fmla="*/ 138 h 138"/>
                <a:gd name="T48" fmla="*/ 124 w 363"/>
                <a:gd name="T49" fmla="*/ 119 h 138"/>
                <a:gd name="T50" fmla="*/ 143 w 363"/>
                <a:gd name="T51" fmla="*/ 119 h 138"/>
                <a:gd name="T52" fmla="*/ 143 w 363"/>
                <a:gd name="T53" fmla="*/ 138 h 138"/>
                <a:gd name="T54" fmla="*/ 124 w 363"/>
                <a:gd name="T55" fmla="*/ 138 h 138"/>
                <a:gd name="T56" fmla="*/ 163 w 363"/>
                <a:gd name="T57" fmla="*/ 19 h 138"/>
                <a:gd name="T58" fmla="*/ 163 w 363"/>
                <a:gd name="T59" fmla="*/ 3 h 138"/>
                <a:gd name="T60" fmla="*/ 252 w 363"/>
                <a:gd name="T61" fmla="*/ 3 h 138"/>
                <a:gd name="T62" fmla="*/ 252 w 363"/>
                <a:gd name="T63" fmla="*/ 16 h 138"/>
                <a:gd name="T64" fmla="*/ 227 w 363"/>
                <a:gd name="T65" fmla="*/ 53 h 138"/>
                <a:gd name="T66" fmla="*/ 207 w 363"/>
                <a:gd name="T67" fmla="*/ 101 h 138"/>
                <a:gd name="T68" fmla="*/ 200 w 363"/>
                <a:gd name="T69" fmla="*/ 138 h 138"/>
                <a:gd name="T70" fmla="*/ 183 w 363"/>
                <a:gd name="T71" fmla="*/ 138 h 138"/>
                <a:gd name="T72" fmla="*/ 189 w 363"/>
                <a:gd name="T73" fmla="*/ 99 h 138"/>
                <a:gd name="T74" fmla="*/ 207 w 363"/>
                <a:gd name="T75" fmla="*/ 55 h 138"/>
                <a:gd name="T76" fmla="*/ 231 w 363"/>
                <a:gd name="T77" fmla="*/ 19 h 138"/>
                <a:gd name="T78" fmla="*/ 163 w 363"/>
                <a:gd name="T79" fmla="*/ 19 h 138"/>
                <a:gd name="T80" fmla="*/ 363 w 363"/>
                <a:gd name="T81" fmla="*/ 122 h 138"/>
                <a:gd name="T82" fmla="*/ 363 w 363"/>
                <a:gd name="T83" fmla="*/ 138 h 138"/>
                <a:gd name="T84" fmla="*/ 272 w 363"/>
                <a:gd name="T85" fmla="*/ 138 h 138"/>
                <a:gd name="T86" fmla="*/ 274 w 363"/>
                <a:gd name="T87" fmla="*/ 127 h 138"/>
                <a:gd name="T88" fmla="*/ 285 w 363"/>
                <a:gd name="T89" fmla="*/ 108 h 138"/>
                <a:gd name="T90" fmla="*/ 307 w 363"/>
                <a:gd name="T91" fmla="*/ 88 h 138"/>
                <a:gd name="T92" fmla="*/ 338 w 363"/>
                <a:gd name="T93" fmla="*/ 58 h 138"/>
                <a:gd name="T94" fmla="*/ 346 w 363"/>
                <a:gd name="T95" fmla="*/ 38 h 138"/>
                <a:gd name="T96" fmla="*/ 338 w 363"/>
                <a:gd name="T97" fmla="*/ 21 h 138"/>
                <a:gd name="T98" fmla="*/ 320 w 363"/>
                <a:gd name="T99" fmla="*/ 14 h 138"/>
                <a:gd name="T100" fmla="*/ 300 w 363"/>
                <a:gd name="T101" fmla="*/ 22 h 138"/>
                <a:gd name="T102" fmla="*/ 293 w 363"/>
                <a:gd name="T103" fmla="*/ 42 h 138"/>
                <a:gd name="T104" fmla="*/ 275 w 363"/>
                <a:gd name="T105" fmla="*/ 40 h 138"/>
                <a:gd name="T106" fmla="*/ 289 w 363"/>
                <a:gd name="T107" fmla="*/ 11 h 138"/>
                <a:gd name="T108" fmla="*/ 320 w 363"/>
                <a:gd name="T109" fmla="*/ 0 h 138"/>
                <a:gd name="T110" fmla="*/ 351 w 363"/>
                <a:gd name="T111" fmla="*/ 11 h 138"/>
                <a:gd name="T112" fmla="*/ 363 w 363"/>
                <a:gd name="T113" fmla="*/ 39 h 138"/>
                <a:gd name="T114" fmla="*/ 360 w 363"/>
                <a:gd name="T115" fmla="*/ 55 h 138"/>
                <a:gd name="T116" fmla="*/ 348 w 363"/>
                <a:gd name="T117" fmla="*/ 72 h 138"/>
                <a:gd name="T118" fmla="*/ 322 w 363"/>
                <a:gd name="T119" fmla="*/ 96 h 138"/>
                <a:gd name="T120" fmla="*/ 303 w 363"/>
                <a:gd name="T121" fmla="*/ 113 h 138"/>
                <a:gd name="T122" fmla="*/ 296 w 363"/>
                <a:gd name="T123" fmla="*/ 122 h 138"/>
                <a:gd name="T124" fmla="*/ 363 w 363"/>
                <a:gd name="T125" fmla="*/ 1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138">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3" y="19"/>
                  </a:moveTo>
                  <a:lnTo>
                    <a:pt x="163" y="3"/>
                  </a:lnTo>
                  <a:lnTo>
                    <a:pt x="252" y="3"/>
                  </a:lnTo>
                  <a:lnTo>
                    <a:pt x="252" y="16"/>
                  </a:lnTo>
                  <a:cubicBezTo>
                    <a:pt x="244" y="25"/>
                    <a:pt x="235" y="38"/>
                    <a:pt x="227" y="53"/>
                  </a:cubicBezTo>
                  <a:cubicBezTo>
                    <a:pt x="218" y="69"/>
                    <a:pt x="211" y="84"/>
                    <a:pt x="207" y="101"/>
                  </a:cubicBezTo>
                  <a:cubicBezTo>
                    <a:pt x="203" y="112"/>
                    <a:pt x="201" y="125"/>
                    <a:pt x="200" y="138"/>
                  </a:cubicBezTo>
                  <a:lnTo>
                    <a:pt x="183" y="138"/>
                  </a:lnTo>
                  <a:cubicBezTo>
                    <a:pt x="183" y="128"/>
                    <a:pt x="185" y="115"/>
                    <a:pt x="189" y="99"/>
                  </a:cubicBezTo>
                  <a:cubicBezTo>
                    <a:pt x="193" y="84"/>
                    <a:pt x="199" y="69"/>
                    <a:pt x="207" y="55"/>
                  </a:cubicBezTo>
                  <a:cubicBezTo>
                    <a:pt x="214" y="41"/>
                    <a:pt x="222" y="29"/>
                    <a:pt x="231" y="19"/>
                  </a:cubicBezTo>
                  <a:lnTo>
                    <a:pt x="163" y="19"/>
                  </a:lnTo>
                  <a:close/>
                  <a:moveTo>
                    <a:pt x="363" y="122"/>
                  </a:moveTo>
                  <a:lnTo>
                    <a:pt x="363" y="138"/>
                  </a:lnTo>
                  <a:lnTo>
                    <a:pt x="272" y="138"/>
                  </a:lnTo>
                  <a:cubicBezTo>
                    <a:pt x="272" y="134"/>
                    <a:pt x="273" y="131"/>
                    <a:pt x="274" y="127"/>
                  </a:cubicBezTo>
                  <a:cubicBezTo>
                    <a:pt x="277" y="121"/>
                    <a:pt x="280" y="114"/>
                    <a:pt x="285" y="108"/>
                  </a:cubicBezTo>
                  <a:cubicBezTo>
                    <a:pt x="290" y="102"/>
                    <a:pt x="298" y="96"/>
                    <a:pt x="307" y="88"/>
                  </a:cubicBezTo>
                  <a:cubicBezTo>
                    <a:pt x="322" y="75"/>
                    <a:pt x="333" y="66"/>
                    <a:pt x="338" y="58"/>
                  </a:cubicBezTo>
                  <a:cubicBezTo>
                    <a:pt x="343" y="51"/>
                    <a:pt x="346" y="45"/>
                    <a:pt x="346" y="38"/>
                  </a:cubicBezTo>
                  <a:cubicBezTo>
                    <a:pt x="346" y="32"/>
                    <a:pt x="343" y="26"/>
                    <a:pt x="338" y="21"/>
                  </a:cubicBezTo>
                  <a:cubicBezTo>
                    <a:pt x="334" y="17"/>
                    <a:pt x="327" y="14"/>
                    <a:pt x="320" y="14"/>
                  </a:cubicBezTo>
                  <a:cubicBezTo>
                    <a:pt x="312" y="14"/>
                    <a:pt x="305" y="17"/>
                    <a:pt x="300" y="22"/>
                  </a:cubicBezTo>
                  <a:cubicBezTo>
                    <a:pt x="295" y="27"/>
                    <a:pt x="293" y="33"/>
                    <a:pt x="293" y="42"/>
                  </a:cubicBezTo>
                  <a:lnTo>
                    <a:pt x="275" y="40"/>
                  </a:lnTo>
                  <a:cubicBezTo>
                    <a:pt x="277" y="27"/>
                    <a:pt x="281" y="17"/>
                    <a:pt x="289" y="11"/>
                  </a:cubicBezTo>
                  <a:cubicBezTo>
                    <a:pt x="297" y="4"/>
                    <a:pt x="307" y="0"/>
                    <a:pt x="320" y="0"/>
                  </a:cubicBezTo>
                  <a:cubicBezTo>
                    <a:pt x="333" y="0"/>
                    <a:pt x="344" y="4"/>
                    <a:pt x="351" y="11"/>
                  </a:cubicBezTo>
                  <a:cubicBezTo>
                    <a:pt x="359" y="19"/>
                    <a:pt x="363" y="28"/>
                    <a:pt x="363" y="39"/>
                  </a:cubicBezTo>
                  <a:cubicBezTo>
                    <a:pt x="363" y="44"/>
                    <a:pt x="362" y="50"/>
                    <a:pt x="360" y="55"/>
                  </a:cubicBezTo>
                  <a:cubicBezTo>
                    <a:pt x="357" y="60"/>
                    <a:pt x="354" y="66"/>
                    <a:pt x="348" y="72"/>
                  </a:cubicBezTo>
                  <a:cubicBezTo>
                    <a:pt x="343" y="78"/>
                    <a:pt x="334" y="86"/>
                    <a:pt x="322" y="96"/>
                  </a:cubicBezTo>
                  <a:cubicBezTo>
                    <a:pt x="312" y="104"/>
                    <a:pt x="306" y="110"/>
                    <a:pt x="303" y="113"/>
                  </a:cubicBezTo>
                  <a:cubicBezTo>
                    <a:pt x="300" y="116"/>
                    <a:pt x="298" y="119"/>
                    <a:pt x="296" y="122"/>
                  </a:cubicBezTo>
                  <a:lnTo>
                    <a:pt x="363"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8" name="Freeform 424"/>
            <p:cNvSpPr>
              <a:spLocks noEditPoints="1"/>
            </p:cNvSpPr>
            <p:nvPr/>
          </p:nvSpPr>
          <p:spPr bwMode="auto">
            <a:xfrm>
              <a:off x="2032000" y="1240790"/>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9" name="Freeform 425"/>
            <p:cNvSpPr>
              <a:spLocks noEditPoints="1"/>
            </p:cNvSpPr>
            <p:nvPr/>
          </p:nvSpPr>
          <p:spPr bwMode="auto">
            <a:xfrm>
              <a:off x="2630170" y="1240790"/>
              <a:ext cx="209550" cy="83820"/>
            </a:xfrm>
            <a:custGeom>
              <a:avLst/>
              <a:gdLst>
                <a:gd name="T0" fmla="*/ 0 w 352"/>
                <a:gd name="T1" fmla="*/ 119 h 141"/>
                <a:gd name="T2" fmla="*/ 19 w 352"/>
                <a:gd name="T3" fmla="*/ 138 h 141"/>
                <a:gd name="T4" fmla="*/ 126 w 352"/>
                <a:gd name="T5" fmla="*/ 35 h 141"/>
                <a:gd name="T6" fmla="*/ 103 w 352"/>
                <a:gd name="T7" fmla="*/ 21 h 141"/>
                <a:gd name="T8" fmla="*/ 72 w 352"/>
                <a:gd name="T9" fmla="*/ 19 h 141"/>
                <a:gd name="T10" fmla="*/ 54 w 352"/>
                <a:gd name="T11" fmla="*/ 67 h 141"/>
                <a:gd name="T12" fmla="*/ 88 w 352"/>
                <a:gd name="T13" fmla="*/ 49 h 141"/>
                <a:gd name="T14" fmla="*/ 128 w 352"/>
                <a:gd name="T15" fmla="*/ 94 h 141"/>
                <a:gd name="T16" fmla="*/ 107 w 352"/>
                <a:gd name="T17" fmla="*/ 135 h 141"/>
                <a:gd name="T18" fmla="*/ 51 w 352"/>
                <a:gd name="T19" fmla="*/ 125 h 141"/>
                <a:gd name="T20" fmla="*/ 52 w 352"/>
                <a:gd name="T21" fmla="*/ 16 h 141"/>
                <a:gd name="T22" fmla="*/ 114 w 352"/>
                <a:gd name="T23" fmla="*/ 10 h 141"/>
                <a:gd name="T24" fmla="*/ 57 w 352"/>
                <a:gd name="T25" fmla="*/ 94 h 141"/>
                <a:gd name="T26" fmla="*/ 71 w 352"/>
                <a:gd name="T27" fmla="*/ 123 h 141"/>
                <a:gd name="T28" fmla="*/ 103 w 352"/>
                <a:gd name="T29" fmla="*/ 118 h 141"/>
                <a:gd name="T30" fmla="*/ 104 w 352"/>
                <a:gd name="T31" fmla="*/ 72 h 141"/>
                <a:gd name="T32" fmla="*/ 65 w 352"/>
                <a:gd name="T33" fmla="*/ 72 h 141"/>
                <a:gd name="T34" fmla="*/ 153 w 352"/>
                <a:gd name="T35" fmla="*/ 107 h 141"/>
                <a:gd name="T36" fmla="*/ 177 w 352"/>
                <a:gd name="T37" fmla="*/ 122 h 141"/>
                <a:gd name="T38" fmla="*/ 206 w 352"/>
                <a:gd name="T39" fmla="*/ 123 h 141"/>
                <a:gd name="T40" fmla="*/ 221 w 352"/>
                <a:gd name="T41" fmla="*/ 98 h 141"/>
                <a:gd name="T42" fmla="*/ 224 w 352"/>
                <a:gd name="T43" fmla="*/ 74 h 141"/>
                <a:gd name="T44" fmla="*/ 191 w 352"/>
                <a:gd name="T45" fmla="*/ 92 h 141"/>
                <a:gd name="T46" fmla="*/ 150 w 352"/>
                <a:gd name="T47" fmla="*/ 47 h 141"/>
                <a:gd name="T48" fmla="*/ 194 w 352"/>
                <a:gd name="T49" fmla="*/ 0 h 141"/>
                <a:gd name="T50" fmla="*/ 235 w 352"/>
                <a:gd name="T51" fmla="*/ 28 h 141"/>
                <a:gd name="T52" fmla="*/ 235 w 352"/>
                <a:gd name="T53" fmla="*/ 109 h 141"/>
                <a:gd name="T54" fmla="*/ 192 w 352"/>
                <a:gd name="T55" fmla="*/ 141 h 141"/>
                <a:gd name="T56" fmla="*/ 153 w 352"/>
                <a:gd name="T57" fmla="*/ 107 h 141"/>
                <a:gd name="T58" fmla="*/ 214 w 352"/>
                <a:gd name="T59" fmla="*/ 23 h 141"/>
                <a:gd name="T60" fmla="*/ 176 w 352"/>
                <a:gd name="T61" fmla="*/ 24 h 141"/>
                <a:gd name="T62" fmla="*/ 176 w 352"/>
                <a:gd name="T63" fmla="*/ 69 h 141"/>
                <a:gd name="T64" fmla="*/ 214 w 352"/>
                <a:gd name="T65" fmla="*/ 69 h 141"/>
                <a:gd name="T66" fmla="*/ 262 w 352"/>
                <a:gd name="T67" fmla="*/ 102 h 141"/>
                <a:gd name="T68" fmla="*/ 289 w 352"/>
                <a:gd name="T69" fmla="*/ 121 h 141"/>
                <a:gd name="T70" fmla="*/ 326 w 352"/>
                <a:gd name="T71" fmla="*/ 119 h 141"/>
                <a:gd name="T72" fmla="*/ 327 w 352"/>
                <a:gd name="T73" fmla="*/ 79 h 141"/>
                <a:gd name="T74" fmla="*/ 296 w 352"/>
                <a:gd name="T75" fmla="*/ 73 h 141"/>
                <a:gd name="T76" fmla="*/ 300 w 352"/>
                <a:gd name="T77" fmla="*/ 59 h 141"/>
                <a:gd name="T78" fmla="*/ 328 w 352"/>
                <a:gd name="T79" fmla="*/ 36 h 141"/>
                <a:gd name="T80" fmla="*/ 306 w 352"/>
                <a:gd name="T81" fmla="*/ 14 h 141"/>
                <a:gd name="T82" fmla="*/ 281 w 352"/>
                <a:gd name="T83" fmla="*/ 39 h 141"/>
                <a:gd name="T84" fmla="*/ 278 w 352"/>
                <a:gd name="T85" fmla="*/ 10 h 141"/>
                <a:gd name="T86" fmla="*/ 326 w 352"/>
                <a:gd name="T87" fmla="*/ 5 h 141"/>
                <a:gd name="T88" fmla="*/ 346 w 352"/>
                <a:gd name="T89" fmla="*/ 36 h 141"/>
                <a:gd name="T90" fmla="*/ 327 w 352"/>
                <a:gd name="T91" fmla="*/ 64 h 141"/>
                <a:gd name="T92" fmla="*/ 352 w 352"/>
                <a:gd name="T93" fmla="*/ 98 h 141"/>
                <a:gd name="T94" fmla="*/ 306 w 352"/>
                <a:gd name="T95" fmla="*/ 141 h 141"/>
                <a:gd name="T96" fmla="*/ 262 w 352"/>
                <a:gd name="T97"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2" h="141">
                  <a:moveTo>
                    <a:pt x="0" y="138"/>
                  </a:moveTo>
                  <a:lnTo>
                    <a:pt x="0" y="119"/>
                  </a:lnTo>
                  <a:lnTo>
                    <a:pt x="19" y="119"/>
                  </a:lnTo>
                  <a:lnTo>
                    <a:pt x="19" y="138"/>
                  </a:lnTo>
                  <a:lnTo>
                    <a:pt x="0" y="138"/>
                  </a:lnTo>
                  <a:close/>
                  <a:moveTo>
                    <a:pt x="126" y="35"/>
                  </a:moveTo>
                  <a:lnTo>
                    <a:pt x="109" y="36"/>
                  </a:lnTo>
                  <a:cubicBezTo>
                    <a:pt x="108" y="29"/>
                    <a:pt x="106" y="24"/>
                    <a:pt x="103" y="21"/>
                  </a:cubicBezTo>
                  <a:cubicBezTo>
                    <a:pt x="98" y="17"/>
                    <a:pt x="93" y="14"/>
                    <a:pt x="86" y="14"/>
                  </a:cubicBezTo>
                  <a:cubicBezTo>
                    <a:pt x="81" y="14"/>
                    <a:pt x="76" y="16"/>
                    <a:pt x="72" y="19"/>
                  </a:cubicBezTo>
                  <a:cubicBezTo>
                    <a:pt x="67" y="23"/>
                    <a:pt x="62" y="28"/>
                    <a:pt x="59" y="36"/>
                  </a:cubicBezTo>
                  <a:cubicBezTo>
                    <a:pt x="56" y="43"/>
                    <a:pt x="55" y="54"/>
                    <a:pt x="54" y="67"/>
                  </a:cubicBezTo>
                  <a:cubicBezTo>
                    <a:pt x="58" y="61"/>
                    <a:pt x="63" y="57"/>
                    <a:pt x="69" y="54"/>
                  </a:cubicBezTo>
                  <a:cubicBezTo>
                    <a:pt x="75" y="51"/>
                    <a:pt x="81" y="49"/>
                    <a:pt x="88" y="49"/>
                  </a:cubicBezTo>
                  <a:cubicBezTo>
                    <a:pt x="99" y="49"/>
                    <a:pt x="109" y="53"/>
                    <a:pt x="117" y="62"/>
                  </a:cubicBezTo>
                  <a:cubicBezTo>
                    <a:pt x="125" y="70"/>
                    <a:pt x="128" y="81"/>
                    <a:pt x="128" y="94"/>
                  </a:cubicBezTo>
                  <a:cubicBezTo>
                    <a:pt x="128" y="102"/>
                    <a:pt x="127" y="110"/>
                    <a:pt x="123" y="118"/>
                  </a:cubicBezTo>
                  <a:cubicBezTo>
                    <a:pt x="119" y="125"/>
                    <a:pt x="114" y="131"/>
                    <a:pt x="107" y="135"/>
                  </a:cubicBezTo>
                  <a:cubicBezTo>
                    <a:pt x="101" y="139"/>
                    <a:pt x="94" y="141"/>
                    <a:pt x="85" y="141"/>
                  </a:cubicBezTo>
                  <a:cubicBezTo>
                    <a:pt x="71" y="141"/>
                    <a:pt x="60" y="136"/>
                    <a:pt x="51" y="125"/>
                  </a:cubicBezTo>
                  <a:cubicBezTo>
                    <a:pt x="42" y="115"/>
                    <a:pt x="38" y="98"/>
                    <a:pt x="38" y="74"/>
                  </a:cubicBezTo>
                  <a:cubicBezTo>
                    <a:pt x="38" y="48"/>
                    <a:pt x="43" y="28"/>
                    <a:pt x="52" y="16"/>
                  </a:cubicBezTo>
                  <a:cubicBezTo>
                    <a:pt x="61" y="6"/>
                    <a:pt x="72" y="0"/>
                    <a:pt x="87" y="0"/>
                  </a:cubicBezTo>
                  <a:cubicBezTo>
                    <a:pt x="98" y="0"/>
                    <a:pt x="107" y="4"/>
                    <a:pt x="114" y="10"/>
                  </a:cubicBezTo>
                  <a:cubicBezTo>
                    <a:pt x="121" y="16"/>
                    <a:pt x="125" y="24"/>
                    <a:pt x="126" y="35"/>
                  </a:cubicBezTo>
                  <a:close/>
                  <a:moveTo>
                    <a:pt x="57" y="94"/>
                  </a:moveTo>
                  <a:cubicBezTo>
                    <a:pt x="57" y="100"/>
                    <a:pt x="58" y="105"/>
                    <a:pt x="61" y="111"/>
                  </a:cubicBezTo>
                  <a:cubicBezTo>
                    <a:pt x="63" y="116"/>
                    <a:pt x="67" y="120"/>
                    <a:pt x="71" y="123"/>
                  </a:cubicBezTo>
                  <a:cubicBezTo>
                    <a:pt x="76" y="126"/>
                    <a:pt x="80" y="127"/>
                    <a:pt x="85" y="127"/>
                  </a:cubicBezTo>
                  <a:cubicBezTo>
                    <a:pt x="92" y="127"/>
                    <a:pt x="98" y="124"/>
                    <a:pt x="103" y="118"/>
                  </a:cubicBezTo>
                  <a:cubicBezTo>
                    <a:pt x="109" y="113"/>
                    <a:pt x="111" y="105"/>
                    <a:pt x="111" y="95"/>
                  </a:cubicBezTo>
                  <a:cubicBezTo>
                    <a:pt x="111" y="85"/>
                    <a:pt x="109" y="78"/>
                    <a:pt x="104" y="72"/>
                  </a:cubicBezTo>
                  <a:cubicBezTo>
                    <a:pt x="99" y="67"/>
                    <a:pt x="92" y="64"/>
                    <a:pt x="84" y="64"/>
                  </a:cubicBezTo>
                  <a:cubicBezTo>
                    <a:pt x="77" y="64"/>
                    <a:pt x="70" y="67"/>
                    <a:pt x="65" y="72"/>
                  </a:cubicBezTo>
                  <a:cubicBezTo>
                    <a:pt x="60" y="78"/>
                    <a:pt x="57" y="85"/>
                    <a:pt x="57" y="94"/>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0" name="Freeform 426"/>
            <p:cNvSpPr>
              <a:spLocks noEditPoints="1"/>
            </p:cNvSpPr>
            <p:nvPr/>
          </p:nvSpPr>
          <p:spPr bwMode="auto">
            <a:xfrm>
              <a:off x="3545205" y="1240790"/>
              <a:ext cx="209550"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238 w 352"/>
                <a:gd name="T27" fmla="*/ 35 h 141"/>
                <a:gd name="T28" fmla="*/ 215 w 352"/>
                <a:gd name="T29" fmla="*/ 21 h 141"/>
                <a:gd name="T30" fmla="*/ 184 w 352"/>
                <a:gd name="T31" fmla="*/ 19 h 141"/>
                <a:gd name="T32" fmla="*/ 166 w 352"/>
                <a:gd name="T33" fmla="*/ 67 h 141"/>
                <a:gd name="T34" fmla="*/ 200 w 352"/>
                <a:gd name="T35" fmla="*/ 49 h 141"/>
                <a:gd name="T36" fmla="*/ 240 w 352"/>
                <a:gd name="T37" fmla="*/ 94 h 141"/>
                <a:gd name="T38" fmla="*/ 219 w 352"/>
                <a:gd name="T39" fmla="*/ 135 h 141"/>
                <a:gd name="T40" fmla="*/ 163 w 352"/>
                <a:gd name="T41" fmla="*/ 125 h 141"/>
                <a:gd name="T42" fmla="*/ 164 w 352"/>
                <a:gd name="T43" fmla="*/ 16 h 141"/>
                <a:gd name="T44" fmla="*/ 226 w 352"/>
                <a:gd name="T45" fmla="*/ 10 h 141"/>
                <a:gd name="T46" fmla="*/ 169 w 352"/>
                <a:gd name="T47" fmla="*/ 94 h 141"/>
                <a:gd name="T48" fmla="*/ 183 w 352"/>
                <a:gd name="T49" fmla="*/ 123 h 141"/>
                <a:gd name="T50" fmla="*/ 215 w 352"/>
                <a:gd name="T51" fmla="*/ 118 h 141"/>
                <a:gd name="T52" fmla="*/ 216 w 352"/>
                <a:gd name="T53" fmla="*/ 72 h 141"/>
                <a:gd name="T54" fmla="*/ 177 w 352"/>
                <a:gd name="T55" fmla="*/ 72 h 141"/>
                <a:gd name="T56" fmla="*/ 316 w 352"/>
                <a:gd name="T57" fmla="*/ 138 h 141"/>
                <a:gd name="T58" fmla="*/ 257 w 352"/>
                <a:gd name="T59" fmla="*/ 105 h 141"/>
                <a:gd name="T60" fmla="*/ 320 w 352"/>
                <a:gd name="T61" fmla="*/ 1 h 141"/>
                <a:gd name="T62" fmla="*/ 333 w 352"/>
                <a:gd name="T63" fmla="*/ 90 h 141"/>
                <a:gd name="T64" fmla="*/ 352 w 352"/>
                <a:gd name="T65" fmla="*/ 105 h 141"/>
                <a:gd name="T66" fmla="*/ 333 w 352"/>
                <a:gd name="T67" fmla="*/ 138 h 141"/>
                <a:gd name="T68" fmla="*/ 316 w 352"/>
                <a:gd name="T69" fmla="*/ 90 h 141"/>
                <a:gd name="T70" fmla="*/ 273 w 352"/>
                <a:gd name="T71"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316" y="138"/>
                  </a:moveTo>
                  <a:lnTo>
                    <a:pt x="316" y="105"/>
                  </a:lnTo>
                  <a:lnTo>
                    <a:pt x="257" y="105"/>
                  </a:lnTo>
                  <a:lnTo>
                    <a:pt x="257" y="90"/>
                  </a:lnTo>
                  <a:lnTo>
                    <a:pt x="320" y="1"/>
                  </a:lnTo>
                  <a:lnTo>
                    <a:pt x="333" y="1"/>
                  </a:lnTo>
                  <a:lnTo>
                    <a:pt x="333" y="90"/>
                  </a:lnTo>
                  <a:lnTo>
                    <a:pt x="352" y="90"/>
                  </a:lnTo>
                  <a:lnTo>
                    <a:pt x="352" y="105"/>
                  </a:lnTo>
                  <a:lnTo>
                    <a:pt x="333" y="105"/>
                  </a:lnTo>
                  <a:lnTo>
                    <a:pt x="333" y="138"/>
                  </a:lnTo>
                  <a:lnTo>
                    <a:pt x="316" y="138"/>
                  </a:lnTo>
                  <a:close/>
                  <a:moveTo>
                    <a:pt x="316" y="90"/>
                  </a:moveTo>
                  <a:lnTo>
                    <a:pt x="316" y="28"/>
                  </a:lnTo>
                  <a:lnTo>
                    <a:pt x="273" y="90"/>
                  </a:lnTo>
                  <a:lnTo>
                    <a:pt x="316" y="9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1" name="Freeform 427"/>
            <p:cNvSpPr>
              <a:spLocks noEditPoints="1"/>
            </p:cNvSpPr>
            <p:nvPr/>
          </p:nvSpPr>
          <p:spPr bwMode="auto">
            <a:xfrm>
              <a:off x="1365885" y="1430655"/>
              <a:ext cx="216535" cy="83820"/>
            </a:xfrm>
            <a:custGeom>
              <a:avLst/>
              <a:gdLst>
                <a:gd name="T0" fmla="*/ 91 w 364"/>
                <a:gd name="T1" fmla="*/ 138 h 141"/>
                <a:gd name="T2" fmla="*/ 2 w 364"/>
                <a:gd name="T3" fmla="*/ 127 h 141"/>
                <a:gd name="T4" fmla="*/ 35 w 364"/>
                <a:gd name="T5" fmla="*/ 88 h 141"/>
                <a:gd name="T6" fmla="*/ 74 w 364"/>
                <a:gd name="T7" fmla="*/ 38 h 141"/>
                <a:gd name="T8" fmla="*/ 48 w 364"/>
                <a:gd name="T9" fmla="*/ 14 h 141"/>
                <a:gd name="T10" fmla="*/ 21 w 364"/>
                <a:gd name="T11" fmla="*/ 42 h 141"/>
                <a:gd name="T12" fmla="*/ 17 w 364"/>
                <a:gd name="T13" fmla="*/ 11 h 141"/>
                <a:gd name="T14" fmla="*/ 79 w 364"/>
                <a:gd name="T15" fmla="*/ 11 h 141"/>
                <a:gd name="T16" fmla="*/ 88 w 364"/>
                <a:gd name="T17" fmla="*/ 55 h 141"/>
                <a:gd name="T18" fmla="*/ 50 w 364"/>
                <a:gd name="T19" fmla="*/ 96 h 141"/>
                <a:gd name="T20" fmla="*/ 24 w 364"/>
                <a:gd name="T21" fmla="*/ 122 h 141"/>
                <a:gd name="T22" fmla="*/ 124 w 364"/>
                <a:gd name="T23" fmla="*/ 138 h 141"/>
                <a:gd name="T24" fmla="*/ 143 w 364"/>
                <a:gd name="T25" fmla="*/ 119 h 141"/>
                <a:gd name="T26" fmla="*/ 124 w 364"/>
                <a:gd name="T27" fmla="*/ 138 h 141"/>
                <a:gd name="T28" fmla="*/ 251 w 364"/>
                <a:gd name="T29" fmla="*/ 138 h 141"/>
                <a:gd name="T30" fmla="*/ 162 w 364"/>
                <a:gd name="T31" fmla="*/ 127 h 141"/>
                <a:gd name="T32" fmla="*/ 195 w 364"/>
                <a:gd name="T33" fmla="*/ 88 h 141"/>
                <a:gd name="T34" fmla="*/ 234 w 364"/>
                <a:gd name="T35" fmla="*/ 38 h 141"/>
                <a:gd name="T36" fmla="*/ 208 w 364"/>
                <a:gd name="T37" fmla="*/ 14 h 141"/>
                <a:gd name="T38" fmla="*/ 181 w 364"/>
                <a:gd name="T39" fmla="*/ 42 h 141"/>
                <a:gd name="T40" fmla="*/ 177 w 364"/>
                <a:gd name="T41" fmla="*/ 11 h 141"/>
                <a:gd name="T42" fmla="*/ 239 w 364"/>
                <a:gd name="T43" fmla="*/ 11 h 141"/>
                <a:gd name="T44" fmla="*/ 248 w 364"/>
                <a:gd name="T45" fmla="*/ 55 h 141"/>
                <a:gd name="T46" fmla="*/ 210 w 364"/>
                <a:gd name="T47" fmla="*/ 96 h 141"/>
                <a:gd name="T48" fmla="*/ 184 w 364"/>
                <a:gd name="T49" fmla="*/ 122 h 141"/>
                <a:gd name="T50" fmla="*/ 362 w 364"/>
                <a:gd name="T51" fmla="*/ 35 h 141"/>
                <a:gd name="T52" fmla="*/ 339 w 364"/>
                <a:gd name="T53" fmla="*/ 21 h 141"/>
                <a:gd name="T54" fmla="*/ 308 w 364"/>
                <a:gd name="T55" fmla="*/ 19 h 141"/>
                <a:gd name="T56" fmla="*/ 290 w 364"/>
                <a:gd name="T57" fmla="*/ 67 h 141"/>
                <a:gd name="T58" fmla="*/ 324 w 364"/>
                <a:gd name="T59" fmla="*/ 49 h 141"/>
                <a:gd name="T60" fmla="*/ 364 w 364"/>
                <a:gd name="T61" fmla="*/ 94 h 141"/>
                <a:gd name="T62" fmla="*/ 343 w 364"/>
                <a:gd name="T63" fmla="*/ 135 h 141"/>
                <a:gd name="T64" fmla="*/ 287 w 364"/>
                <a:gd name="T65" fmla="*/ 125 h 141"/>
                <a:gd name="T66" fmla="*/ 288 w 364"/>
                <a:gd name="T67" fmla="*/ 16 h 141"/>
                <a:gd name="T68" fmla="*/ 350 w 364"/>
                <a:gd name="T69" fmla="*/ 10 h 141"/>
                <a:gd name="T70" fmla="*/ 293 w 364"/>
                <a:gd name="T71" fmla="*/ 94 h 141"/>
                <a:gd name="T72" fmla="*/ 307 w 364"/>
                <a:gd name="T73" fmla="*/ 123 h 141"/>
                <a:gd name="T74" fmla="*/ 339 w 364"/>
                <a:gd name="T75" fmla="*/ 118 h 141"/>
                <a:gd name="T76" fmla="*/ 340 w 364"/>
                <a:gd name="T77" fmla="*/ 72 h 141"/>
                <a:gd name="T78" fmla="*/ 301 w 364"/>
                <a:gd name="T79"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4"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251" y="122"/>
                  </a:moveTo>
                  <a:lnTo>
                    <a:pt x="251" y="138"/>
                  </a:lnTo>
                  <a:lnTo>
                    <a:pt x="160" y="138"/>
                  </a:lnTo>
                  <a:cubicBezTo>
                    <a:pt x="160" y="134"/>
                    <a:pt x="161" y="131"/>
                    <a:pt x="162" y="127"/>
                  </a:cubicBezTo>
                  <a:cubicBezTo>
                    <a:pt x="165" y="121"/>
                    <a:pt x="168" y="114"/>
                    <a:pt x="173" y="108"/>
                  </a:cubicBezTo>
                  <a:cubicBezTo>
                    <a:pt x="178" y="102"/>
                    <a:pt x="186" y="96"/>
                    <a:pt x="195" y="88"/>
                  </a:cubicBezTo>
                  <a:cubicBezTo>
                    <a:pt x="210" y="75"/>
                    <a:pt x="221" y="66"/>
                    <a:pt x="226" y="58"/>
                  </a:cubicBezTo>
                  <a:cubicBezTo>
                    <a:pt x="231" y="51"/>
                    <a:pt x="234" y="45"/>
                    <a:pt x="234" y="38"/>
                  </a:cubicBezTo>
                  <a:cubicBezTo>
                    <a:pt x="234" y="32"/>
                    <a:pt x="231" y="26"/>
                    <a:pt x="226" y="21"/>
                  </a:cubicBezTo>
                  <a:cubicBezTo>
                    <a:pt x="222" y="17"/>
                    <a:pt x="215" y="14"/>
                    <a:pt x="208" y="14"/>
                  </a:cubicBezTo>
                  <a:cubicBezTo>
                    <a:pt x="200" y="14"/>
                    <a:pt x="193" y="17"/>
                    <a:pt x="188" y="22"/>
                  </a:cubicBezTo>
                  <a:cubicBezTo>
                    <a:pt x="183" y="27"/>
                    <a:pt x="181" y="33"/>
                    <a:pt x="181" y="42"/>
                  </a:cubicBezTo>
                  <a:lnTo>
                    <a:pt x="163" y="40"/>
                  </a:lnTo>
                  <a:cubicBezTo>
                    <a:pt x="165" y="27"/>
                    <a:pt x="169" y="17"/>
                    <a:pt x="177" y="11"/>
                  </a:cubicBezTo>
                  <a:cubicBezTo>
                    <a:pt x="185" y="4"/>
                    <a:pt x="195" y="0"/>
                    <a:pt x="208" y="0"/>
                  </a:cubicBezTo>
                  <a:cubicBezTo>
                    <a:pt x="221" y="0"/>
                    <a:pt x="232" y="4"/>
                    <a:pt x="239" y="11"/>
                  </a:cubicBezTo>
                  <a:cubicBezTo>
                    <a:pt x="247" y="19"/>
                    <a:pt x="251" y="28"/>
                    <a:pt x="251" y="39"/>
                  </a:cubicBezTo>
                  <a:cubicBezTo>
                    <a:pt x="251" y="44"/>
                    <a:pt x="250" y="50"/>
                    <a:pt x="248" y="55"/>
                  </a:cubicBezTo>
                  <a:cubicBezTo>
                    <a:pt x="245" y="60"/>
                    <a:pt x="242" y="66"/>
                    <a:pt x="236" y="72"/>
                  </a:cubicBezTo>
                  <a:cubicBezTo>
                    <a:pt x="231" y="78"/>
                    <a:pt x="222" y="86"/>
                    <a:pt x="210" y="96"/>
                  </a:cubicBezTo>
                  <a:cubicBezTo>
                    <a:pt x="200" y="104"/>
                    <a:pt x="194" y="110"/>
                    <a:pt x="191" y="113"/>
                  </a:cubicBezTo>
                  <a:cubicBezTo>
                    <a:pt x="188" y="116"/>
                    <a:pt x="186" y="119"/>
                    <a:pt x="184" y="122"/>
                  </a:cubicBezTo>
                  <a:lnTo>
                    <a:pt x="251" y="122"/>
                  </a:lnTo>
                  <a:close/>
                  <a:moveTo>
                    <a:pt x="362" y="35"/>
                  </a:moveTo>
                  <a:lnTo>
                    <a:pt x="345" y="36"/>
                  </a:lnTo>
                  <a:cubicBezTo>
                    <a:pt x="344" y="29"/>
                    <a:pt x="342" y="24"/>
                    <a:pt x="339" y="21"/>
                  </a:cubicBezTo>
                  <a:cubicBezTo>
                    <a:pt x="334" y="17"/>
                    <a:pt x="329" y="14"/>
                    <a:pt x="322" y="14"/>
                  </a:cubicBezTo>
                  <a:cubicBezTo>
                    <a:pt x="317" y="14"/>
                    <a:pt x="312" y="16"/>
                    <a:pt x="308" y="19"/>
                  </a:cubicBezTo>
                  <a:cubicBezTo>
                    <a:pt x="303" y="23"/>
                    <a:pt x="298" y="28"/>
                    <a:pt x="295" y="36"/>
                  </a:cubicBezTo>
                  <a:cubicBezTo>
                    <a:pt x="292" y="43"/>
                    <a:pt x="291" y="54"/>
                    <a:pt x="290" y="67"/>
                  </a:cubicBezTo>
                  <a:cubicBezTo>
                    <a:pt x="294" y="61"/>
                    <a:pt x="299" y="57"/>
                    <a:pt x="305" y="54"/>
                  </a:cubicBezTo>
                  <a:cubicBezTo>
                    <a:pt x="311" y="51"/>
                    <a:pt x="317" y="49"/>
                    <a:pt x="324" y="49"/>
                  </a:cubicBezTo>
                  <a:cubicBezTo>
                    <a:pt x="335" y="49"/>
                    <a:pt x="345" y="53"/>
                    <a:pt x="353" y="62"/>
                  </a:cubicBezTo>
                  <a:cubicBezTo>
                    <a:pt x="361" y="70"/>
                    <a:pt x="364" y="81"/>
                    <a:pt x="364" y="94"/>
                  </a:cubicBezTo>
                  <a:cubicBezTo>
                    <a:pt x="364" y="102"/>
                    <a:pt x="363" y="110"/>
                    <a:pt x="359" y="118"/>
                  </a:cubicBezTo>
                  <a:cubicBezTo>
                    <a:pt x="355" y="125"/>
                    <a:pt x="350" y="131"/>
                    <a:pt x="343" y="135"/>
                  </a:cubicBezTo>
                  <a:cubicBezTo>
                    <a:pt x="337" y="139"/>
                    <a:pt x="330" y="141"/>
                    <a:pt x="321" y="141"/>
                  </a:cubicBezTo>
                  <a:cubicBezTo>
                    <a:pt x="307" y="141"/>
                    <a:pt x="296" y="136"/>
                    <a:pt x="287" y="125"/>
                  </a:cubicBezTo>
                  <a:cubicBezTo>
                    <a:pt x="278" y="115"/>
                    <a:pt x="274" y="98"/>
                    <a:pt x="274" y="74"/>
                  </a:cubicBezTo>
                  <a:cubicBezTo>
                    <a:pt x="274" y="48"/>
                    <a:pt x="279" y="28"/>
                    <a:pt x="288" y="16"/>
                  </a:cubicBezTo>
                  <a:cubicBezTo>
                    <a:pt x="297" y="6"/>
                    <a:pt x="308" y="0"/>
                    <a:pt x="323" y="0"/>
                  </a:cubicBezTo>
                  <a:cubicBezTo>
                    <a:pt x="334" y="0"/>
                    <a:pt x="343" y="4"/>
                    <a:pt x="350" y="10"/>
                  </a:cubicBezTo>
                  <a:cubicBezTo>
                    <a:pt x="357" y="16"/>
                    <a:pt x="361" y="24"/>
                    <a:pt x="362" y="35"/>
                  </a:cubicBezTo>
                  <a:close/>
                  <a:moveTo>
                    <a:pt x="293" y="94"/>
                  </a:moveTo>
                  <a:cubicBezTo>
                    <a:pt x="293" y="100"/>
                    <a:pt x="294" y="105"/>
                    <a:pt x="297" y="111"/>
                  </a:cubicBezTo>
                  <a:cubicBezTo>
                    <a:pt x="299" y="116"/>
                    <a:pt x="303" y="120"/>
                    <a:pt x="307" y="123"/>
                  </a:cubicBezTo>
                  <a:cubicBezTo>
                    <a:pt x="312" y="126"/>
                    <a:pt x="316" y="127"/>
                    <a:pt x="321" y="127"/>
                  </a:cubicBezTo>
                  <a:cubicBezTo>
                    <a:pt x="328" y="127"/>
                    <a:pt x="334" y="124"/>
                    <a:pt x="339" y="118"/>
                  </a:cubicBezTo>
                  <a:cubicBezTo>
                    <a:pt x="345" y="113"/>
                    <a:pt x="347" y="105"/>
                    <a:pt x="347" y="95"/>
                  </a:cubicBezTo>
                  <a:cubicBezTo>
                    <a:pt x="347" y="85"/>
                    <a:pt x="345" y="78"/>
                    <a:pt x="340" y="72"/>
                  </a:cubicBezTo>
                  <a:cubicBezTo>
                    <a:pt x="335" y="67"/>
                    <a:pt x="328" y="64"/>
                    <a:pt x="320" y="64"/>
                  </a:cubicBezTo>
                  <a:cubicBezTo>
                    <a:pt x="313" y="64"/>
                    <a:pt x="306" y="67"/>
                    <a:pt x="301" y="72"/>
                  </a:cubicBezTo>
                  <a:cubicBezTo>
                    <a:pt x="296" y="78"/>
                    <a:pt x="293" y="85"/>
                    <a:pt x="293"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2" name="Freeform 428"/>
            <p:cNvSpPr>
              <a:spLocks noEditPoints="1"/>
            </p:cNvSpPr>
            <p:nvPr/>
          </p:nvSpPr>
          <p:spPr bwMode="auto">
            <a:xfrm>
              <a:off x="2032000" y="1430655"/>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3" name="Freeform 429"/>
            <p:cNvSpPr>
              <a:spLocks noEditPoints="1"/>
            </p:cNvSpPr>
            <p:nvPr/>
          </p:nvSpPr>
          <p:spPr bwMode="auto">
            <a:xfrm>
              <a:off x="2630170" y="1430655"/>
              <a:ext cx="209550" cy="83820"/>
            </a:xfrm>
            <a:custGeom>
              <a:avLst/>
              <a:gdLst>
                <a:gd name="T0" fmla="*/ 0 w 352"/>
                <a:gd name="T1" fmla="*/ 119 h 141"/>
                <a:gd name="T2" fmla="*/ 19 w 352"/>
                <a:gd name="T3" fmla="*/ 138 h 141"/>
                <a:gd name="T4" fmla="*/ 39 w 352"/>
                <a:gd name="T5" fmla="*/ 19 h 141"/>
                <a:gd name="T6" fmla="*/ 128 w 352"/>
                <a:gd name="T7" fmla="*/ 3 h 141"/>
                <a:gd name="T8" fmla="*/ 103 w 352"/>
                <a:gd name="T9" fmla="*/ 53 h 141"/>
                <a:gd name="T10" fmla="*/ 76 w 352"/>
                <a:gd name="T11" fmla="*/ 138 h 141"/>
                <a:gd name="T12" fmla="*/ 65 w 352"/>
                <a:gd name="T13" fmla="*/ 99 h 141"/>
                <a:gd name="T14" fmla="*/ 107 w 352"/>
                <a:gd name="T15" fmla="*/ 19 h 141"/>
                <a:gd name="T16" fmla="*/ 150 w 352"/>
                <a:gd name="T17" fmla="*/ 102 h 141"/>
                <a:gd name="T18" fmla="*/ 177 w 352"/>
                <a:gd name="T19" fmla="*/ 121 h 141"/>
                <a:gd name="T20" fmla="*/ 214 w 352"/>
                <a:gd name="T21" fmla="*/ 119 h 141"/>
                <a:gd name="T22" fmla="*/ 215 w 352"/>
                <a:gd name="T23" fmla="*/ 79 h 141"/>
                <a:gd name="T24" fmla="*/ 184 w 352"/>
                <a:gd name="T25" fmla="*/ 73 h 141"/>
                <a:gd name="T26" fmla="*/ 188 w 352"/>
                <a:gd name="T27" fmla="*/ 59 h 141"/>
                <a:gd name="T28" fmla="*/ 216 w 352"/>
                <a:gd name="T29" fmla="*/ 36 h 141"/>
                <a:gd name="T30" fmla="*/ 194 w 352"/>
                <a:gd name="T31" fmla="*/ 14 h 141"/>
                <a:gd name="T32" fmla="*/ 169 w 352"/>
                <a:gd name="T33" fmla="*/ 39 h 141"/>
                <a:gd name="T34" fmla="*/ 166 w 352"/>
                <a:gd name="T35" fmla="*/ 10 h 141"/>
                <a:gd name="T36" fmla="*/ 214 w 352"/>
                <a:gd name="T37" fmla="*/ 5 h 141"/>
                <a:gd name="T38" fmla="*/ 234 w 352"/>
                <a:gd name="T39" fmla="*/ 36 h 141"/>
                <a:gd name="T40" fmla="*/ 215 w 352"/>
                <a:gd name="T41" fmla="*/ 64 h 141"/>
                <a:gd name="T42" fmla="*/ 240 w 352"/>
                <a:gd name="T43" fmla="*/ 98 h 141"/>
                <a:gd name="T44" fmla="*/ 194 w 352"/>
                <a:gd name="T45" fmla="*/ 141 h 141"/>
                <a:gd name="T46" fmla="*/ 150 w 352"/>
                <a:gd name="T47" fmla="*/ 102 h 141"/>
                <a:gd name="T48" fmla="*/ 333 w 352"/>
                <a:gd name="T49" fmla="*/ 36 h 141"/>
                <a:gd name="T50" fmla="*/ 310 w 352"/>
                <a:gd name="T51" fmla="*/ 14 h 141"/>
                <a:gd name="T52" fmla="*/ 283 w 352"/>
                <a:gd name="T53" fmla="*/ 36 h 141"/>
                <a:gd name="T54" fmla="*/ 293 w 352"/>
                <a:gd name="T55" fmla="*/ 54 h 141"/>
                <a:gd name="T56" fmla="*/ 341 w 352"/>
                <a:gd name="T57" fmla="*/ 62 h 141"/>
                <a:gd name="T58" fmla="*/ 347 w 352"/>
                <a:gd name="T59" fmla="*/ 118 h 141"/>
                <a:gd name="T60" fmla="*/ 309 w 352"/>
                <a:gd name="T61" fmla="*/ 141 h 141"/>
                <a:gd name="T62" fmla="*/ 262 w 352"/>
                <a:gd name="T63" fmla="*/ 74 h 141"/>
                <a:gd name="T64" fmla="*/ 311 w 352"/>
                <a:gd name="T65" fmla="*/ 0 h 141"/>
                <a:gd name="T66" fmla="*/ 350 w 352"/>
                <a:gd name="T67" fmla="*/ 35 h 141"/>
                <a:gd name="T68" fmla="*/ 285 w 352"/>
                <a:gd name="T69" fmla="*/ 111 h 141"/>
                <a:gd name="T70" fmla="*/ 309 w 352"/>
                <a:gd name="T71" fmla="*/ 127 h 141"/>
                <a:gd name="T72" fmla="*/ 335 w 352"/>
                <a:gd name="T73" fmla="*/ 95 h 141"/>
                <a:gd name="T74" fmla="*/ 308 w 352"/>
                <a:gd name="T75" fmla="*/ 64 h 141"/>
                <a:gd name="T76" fmla="*/ 281 w 352"/>
                <a:gd name="T77"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2" h="141">
                  <a:moveTo>
                    <a:pt x="0" y="138"/>
                  </a:moveTo>
                  <a:lnTo>
                    <a:pt x="0" y="119"/>
                  </a:lnTo>
                  <a:lnTo>
                    <a:pt x="19" y="119"/>
                  </a:lnTo>
                  <a:lnTo>
                    <a:pt x="19" y="138"/>
                  </a:lnTo>
                  <a:lnTo>
                    <a:pt x="0" y="138"/>
                  </a:lnTo>
                  <a:close/>
                  <a:moveTo>
                    <a:pt x="39" y="19"/>
                  </a:moveTo>
                  <a:lnTo>
                    <a:pt x="39" y="3"/>
                  </a:lnTo>
                  <a:lnTo>
                    <a:pt x="128" y="3"/>
                  </a:lnTo>
                  <a:lnTo>
                    <a:pt x="128" y="16"/>
                  </a:lnTo>
                  <a:cubicBezTo>
                    <a:pt x="120" y="25"/>
                    <a:pt x="111" y="38"/>
                    <a:pt x="103" y="53"/>
                  </a:cubicBezTo>
                  <a:cubicBezTo>
                    <a:pt x="94" y="69"/>
                    <a:pt x="87" y="84"/>
                    <a:pt x="83" y="101"/>
                  </a:cubicBezTo>
                  <a:cubicBezTo>
                    <a:pt x="79" y="112"/>
                    <a:pt x="77" y="125"/>
                    <a:pt x="76" y="138"/>
                  </a:cubicBezTo>
                  <a:lnTo>
                    <a:pt x="59" y="138"/>
                  </a:lnTo>
                  <a:cubicBezTo>
                    <a:pt x="59" y="128"/>
                    <a:pt x="61" y="115"/>
                    <a:pt x="65" y="99"/>
                  </a:cubicBezTo>
                  <a:cubicBezTo>
                    <a:pt x="69" y="84"/>
                    <a:pt x="75" y="69"/>
                    <a:pt x="83" y="55"/>
                  </a:cubicBezTo>
                  <a:cubicBezTo>
                    <a:pt x="90" y="41"/>
                    <a:pt x="98" y="29"/>
                    <a:pt x="107" y="19"/>
                  </a:cubicBezTo>
                  <a:lnTo>
                    <a:pt x="39" y="19"/>
                  </a:lnTo>
                  <a:close/>
                  <a:moveTo>
                    <a:pt x="150" y="102"/>
                  </a:moveTo>
                  <a:lnTo>
                    <a:pt x="167" y="100"/>
                  </a:lnTo>
                  <a:cubicBezTo>
                    <a:pt x="169" y="109"/>
                    <a:pt x="173" y="116"/>
                    <a:pt x="177" y="121"/>
                  </a:cubicBezTo>
                  <a:cubicBezTo>
                    <a:pt x="182" y="125"/>
                    <a:pt x="188" y="127"/>
                    <a:pt x="194" y="127"/>
                  </a:cubicBezTo>
                  <a:cubicBezTo>
                    <a:pt x="202" y="127"/>
                    <a:pt x="209" y="124"/>
                    <a:pt x="214" y="119"/>
                  </a:cubicBezTo>
                  <a:cubicBezTo>
                    <a:pt x="220" y="113"/>
                    <a:pt x="223" y="106"/>
                    <a:pt x="223" y="98"/>
                  </a:cubicBezTo>
                  <a:cubicBezTo>
                    <a:pt x="223" y="91"/>
                    <a:pt x="220" y="84"/>
                    <a:pt x="215" y="79"/>
                  </a:cubicBezTo>
                  <a:cubicBezTo>
                    <a:pt x="210" y="74"/>
                    <a:pt x="204" y="71"/>
                    <a:pt x="196" y="71"/>
                  </a:cubicBezTo>
                  <a:cubicBezTo>
                    <a:pt x="193" y="71"/>
                    <a:pt x="189" y="72"/>
                    <a:pt x="184" y="73"/>
                  </a:cubicBezTo>
                  <a:lnTo>
                    <a:pt x="186" y="58"/>
                  </a:lnTo>
                  <a:cubicBezTo>
                    <a:pt x="187" y="59"/>
                    <a:pt x="188" y="59"/>
                    <a:pt x="188" y="59"/>
                  </a:cubicBezTo>
                  <a:cubicBezTo>
                    <a:pt x="196" y="59"/>
                    <a:pt x="202" y="57"/>
                    <a:pt x="208" y="53"/>
                  </a:cubicBezTo>
                  <a:cubicBezTo>
                    <a:pt x="214" y="49"/>
                    <a:pt x="216" y="44"/>
                    <a:pt x="216" y="36"/>
                  </a:cubicBezTo>
                  <a:cubicBezTo>
                    <a:pt x="216" y="30"/>
                    <a:pt x="214" y="24"/>
                    <a:pt x="210" y="20"/>
                  </a:cubicBezTo>
                  <a:cubicBezTo>
                    <a:pt x="206" y="16"/>
                    <a:pt x="201" y="14"/>
                    <a:pt x="194" y="14"/>
                  </a:cubicBezTo>
                  <a:cubicBezTo>
                    <a:pt x="187" y="14"/>
                    <a:pt x="182" y="16"/>
                    <a:pt x="178" y="20"/>
                  </a:cubicBezTo>
                  <a:cubicBezTo>
                    <a:pt x="173" y="25"/>
                    <a:pt x="170" y="31"/>
                    <a:pt x="169" y="39"/>
                  </a:cubicBezTo>
                  <a:lnTo>
                    <a:pt x="152" y="36"/>
                  </a:lnTo>
                  <a:cubicBezTo>
                    <a:pt x="154" y="25"/>
                    <a:pt x="159" y="16"/>
                    <a:pt x="166" y="10"/>
                  </a:cubicBezTo>
                  <a:cubicBezTo>
                    <a:pt x="174" y="4"/>
                    <a:pt x="183" y="0"/>
                    <a:pt x="193" y="0"/>
                  </a:cubicBezTo>
                  <a:cubicBezTo>
                    <a:pt x="201" y="0"/>
                    <a:pt x="208" y="2"/>
                    <a:pt x="214" y="5"/>
                  </a:cubicBezTo>
                  <a:cubicBezTo>
                    <a:pt x="221" y="9"/>
                    <a:pt x="225" y="13"/>
                    <a:pt x="229" y="18"/>
                  </a:cubicBezTo>
                  <a:cubicBezTo>
                    <a:pt x="232" y="24"/>
                    <a:pt x="234" y="30"/>
                    <a:pt x="234" y="36"/>
                  </a:cubicBezTo>
                  <a:cubicBezTo>
                    <a:pt x="234" y="42"/>
                    <a:pt x="232" y="47"/>
                    <a:pt x="229" y="52"/>
                  </a:cubicBezTo>
                  <a:cubicBezTo>
                    <a:pt x="226" y="57"/>
                    <a:pt x="221" y="61"/>
                    <a:pt x="215" y="64"/>
                  </a:cubicBezTo>
                  <a:cubicBezTo>
                    <a:pt x="223" y="66"/>
                    <a:pt x="229" y="70"/>
                    <a:pt x="234" y="76"/>
                  </a:cubicBezTo>
                  <a:cubicBezTo>
                    <a:pt x="238" y="82"/>
                    <a:pt x="240" y="89"/>
                    <a:pt x="240" y="98"/>
                  </a:cubicBezTo>
                  <a:cubicBezTo>
                    <a:pt x="240" y="110"/>
                    <a:pt x="236" y="120"/>
                    <a:pt x="227" y="128"/>
                  </a:cubicBezTo>
                  <a:cubicBezTo>
                    <a:pt x="219" y="137"/>
                    <a:pt x="208" y="141"/>
                    <a:pt x="194" y="141"/>
                  </a:cubicBezTo>
                  <a:cubicBezTo>
                    <a:pt x="182" y="141"/>
                    <a:pt x="172" y="137"/>
                    <a:pt x="164" y="130"/>
                  </a:cubicBezTo>
                  <a:cubicBezTo>
                    <a:pt x="156" y="123"/>
                    <a:pt x="152" y="114"/>
                    <a:pt x="150" y="102"/>
                  </a:cubicBez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4" name="Freeform 430"/>
            <p:cNvSpPr>
              <a:spLocks noEditPoints="1"/>
            </p:cNvSpPr>
            <p:nvPr/>
          </p:nvSpPr>
          <p:spPr bwMode="auto">
            <a:xfrm>
              <a:off x="3545205" y="1430655"/>
              <a:ext cx="210185" cy="8382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238 w 353"/>
                <a:gd name="T27" fmla="*/ 35 h 141"/>
                <a:gd name="T28" fmla="*/ 215 w 353"/>
                <a:gd name="T29" fmla="*/ 21 h 141"/>
                <a:gd name="T30" fmla="*/ 184 w 353"/>
                <a:gd name="T31" fmla="*/ 19 h 141"/>
                <a:gd name="T32" fmla="*/ 166 w 353"/>
                <a:gd name="T33" fmla="*/ 67 h 141"/>
                <a:gd name="T34" fmla="*/ 200 w 353"/>
                <a:gd name="T35" fmla="*/ 49 h 141"/>
                <a:gd name="T36" fmla="*/ 240 w 353"/>
                <a:gd name="T37" fmla="*/ 94 h 141"/>
                <a:gd name="T38" fmla="*/ 219 w 353"/>
                <a:gd name="T39" fmla="*/ 135 h 141"/>
                <a:gd name="T40" fmla="*/ 163 w 353"/>
                <a:gd name="T41" fmla="*/ 125 h 141"/>
                <a:gd name="T42" fmla="*/ 164 w 353"/>
                <a:gd name="T43" fmla="*/ 16 h 141"/>
                <a:gd name="T44" fmla="*/ 226 w 353"/>
                <a:gd name="T45" fmla="*/ 10 h 141"/>
                <a:gd name="T46" fmla="*/ 169 w 353"/>
                <a:gd name="T47" fmla="*/ 94 h 141"/>
                <a:gd name="T48" fmla="*/ 183 w 353"/>
                <a:gd name="T49" fmla="*/ 123 h 141"/>
                <a:gd name="T50" fmla="*/ 215 w 353"/>
                <a:gd name="T51" fmla="*/ 118 h 141"/>
                <a:gd name="T52" fmla="*/ 216 w 353"/>
                <a:gd name="T53" fmla="*/ 72 h 141"/>
                <a:gd name="T54" fmla="*/ 177 w 353"/>
                <a:gd name="T55" fmla="*/ 72 h 141"/>
                <a:gd name="T56" fmla="*/ 288 w 353"/>
                <a:gd name="T57" fmla="*/ 64 h 141"/>
                <a:gd name="T58" fmla="*/ 268 w 353"/>
                <a:gd name="T59" fmla="*/ 36 h 141"/>
                <a:gd name="T60" fmla="*/ 307 w 353"/>
                <a:gd name="T61" fmla="*/ 0 h 141"/>
                <a:gd name="T62" fmla="*/ 347 w 353"/>
                <a:gd name="T63" fmla="*/ 36 h 141"/>
                <a:gd name="T64" fmla="*/ 327 w 353"/>
                <a:gd name="T65" fmla="*/ 64 h 141"/>
                <a:gd name="T66" fmla="*/ 353 w 353"/>
                <a:gd name="T67" fmla="*/ 99 h 141"/>
                <a:gd name="T68" fmla="*/ 307 w 353"/>
                <a:gd name="T69" fmla="*/ 141 h 141"/>
                <a:gd name="T70" fmla="*/ 262 w 353"/>
                <a:gd name="T71" fmla="*/ 99 h 141"/>
                <a:gd name="T72" fmla="*/ 288 w 353"/>
                <a:gd name="T73" fmla="*/ 64 h 141"/>
                <a:gd name="T74" fmla="*/ 291 w 353"/>
                <a:gd name="T75" fmla="*/ 51 h 141"/>
                <a:gd name="T76" fmla="*/ 324 w 353"/>
                <a:gd name="T77" fmla="*/ 51 h 141"/>
                <a:gd name="T78" fmla="*/ 323 w 353"/>
                <a:gd name="T79" fmla="*/ 21 h 141"/>
                <a:gd name="T80" fmla="*/ 291 w 353"/>
                <a:gd name="T81" fmla="*/ 20 h 141"/>
                <a:gd name="T82" fmla="*/ 280 w 353"/>
                <a:gd name="T83" fmla="*/ 99 h 141"/>
                <a:gd name="T84" fmla="*/ 293 w 353"/>
                <a:gd name="T85" fmla="*/ 123 h 141"/>
                <a:gd name="T86" fmla="*/ 328 w 353"/>
                <a:gd name="T87" fmla="*/ 119 h 141"/>
                <a:gd name="T88" fmla="*/ 327 w 353"/>
                <a:gd name="T89" fmla="*/ 79 h 141"/>
                <a:gd name="T90" fmla="*/ 287 w 353"/>
                <a:gd name="T91"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288" y="64"/>
                  </a:moveTo>
                  <a:cubicBezTo>
                    <a:pt x="281" y="61"/>
                    <a:pt x="276" y="58"/>
                    <a:pt x="273" y="53"/>
                  </a:cubicBezTo>
                  <a:cubicBezTo>
                    <a:pt x="269" y="48"/>
                    <a:pt x="268" y="42"/>
                    <a:pt x="268" y="36"/>
                  </a:cubicBezTo>
                  <a:cubicBezTo>
                    <a:pt x="268" y="26"/>
                    <a:pt x="271" y="18"/>
                    <a:pt x="279" y="11"/>
                  </a:cubicBezTo>
                  <a:cubicBezTo>
                    <a:pt x="286" y="4"/>
                    <a:pt x="295" y="0"/>
                    <a:pt x="307" y="0"/>
                  </a:cubicBezTo>
                  <a:cubicBezTo>
                    <a:pt x="319" y="0"/>
                    <a:pt x="329" y="4"/>
                    <a:pt x="336" y="11"/>
                  </a:cubicBezTo>
                  <a:cubicBezTo>
                    <a:pt x="344" y="18"/>
                    <a:pt x="347" y="26"/>
                    <a:pt x="347" y="36"/>
                  </a:cubicBezTo>
                  <a:cubicBezTo>
                    <a:pt x="347" y="43"/>
                    <a:pt x="346" y="48"/>
                    <a:pt x="342" y="53"/>
                  </a:cubicBezTo>
                  <a:cubicBezTo>
                    <a:pt x="339" y="58"/>
                    <a:pt x="334" y="61"/>
                    <a:pt x="327" y="64"/>
                  </a:cubicBezTo>
                  <a:cubicBezTo>
                    <a:pt x="335" y="67"/>
                    <a:pt x="342" y="71"/>
                    <a:pt x="346" y="77"/>
                  </a:cubicBezTo>
                  <a:cubicBezTo>
                    <a:pt x="351" y="83"/>
                    <a:pt x="353" y="91"/>
                    <a:pt x="353" y="99"/>
                  </a:cubicBezTo>
                  <a:cubicBezTo>
                    <a:pt x="353" y="111"/>
                    <a:pt x="349" y="121"/>
                    <a:pt x="340" y="129"/>
                  </a:cubicBezTo>
                  <a:cubicBezTo>
                    <a:pt x="332" y="137"/>
                    <a:pt x="321" y="141"/>
                    <a:pt x="307" y="141"/>
                  </a:cubicBezTo>
                  <a:cubicBezTo>
                    <a:pt x="294" y="141"/>
                    <a:pt x="283" y="137"/>
                    <a:pt x="275" y="129"/>
                  </a:cubicBezTo>
                  <a:cubicBezTo>
                    <a:pt x="266" y="121"/>
                    <a:pt x="262" y="111"/>
                    <a:pt x="262" y="99"/>
                  </a:cubicBezTo>
                  <a:cubicBezTo>
                    <a:pt x="262" y="90"/>
                    <a:pt x="265" y="82"/>
                    <a:pt x="269" y="76"/>
                  </a:cubicBezTo>
                  <a:cubicBezTo>
                    <a:pt x="274" y="70"/>
                    <a:pt x="280" y="66"/>
                    <a:pt x="288" y="64"/>
                  </a:cubicBezTo>
                  <a:close/>
                  <a:moveTo>
                    <a:pt x="285" y="35"/>
                  </a:moveTo>
                  <a:cubicBezTo>
                    <a:pt x="285" y="42"/>
                    <a:pt x="287" y="47"/>
                    <a:pt x="291" y="51"/>
                  </a:cubicBezTo>
                  <a:cubicBezTo>
                    <a:pt x="296" y="55"/>
                    <a:pt x="301" y="57"/>
                    <a:pt x="308" y="57"/>
                  </a:cubicBezTo>
                  <a:cubicBezTo>
                    <a:pt x="314" y="57"/>
                    <a:pt x="320" y="55"/>
                    <a:pt x="324" y="51"/>
                  </a:cubicBezTo>
                  <a:cubicBezTo>
                    <a:pt x="328" y="47"/>
                    <a:pt x="330" y="42"/>
                    <a:pt x="330" y="36"/>
                  </a:cubicBezTo>
                  <a:cubicBezTo>
                    <a:pt x="330" y="30"/>
                    <a:pt x="328" y="25"/>
                    <a:pt x="323" y="21"/>
                  </a:cubicBezTo>
                  <a:cubicBezTo>
                    <a:pt x="319" y="16"/>
                    <a:pt x="314" y="14"/>
                    <a:pt x="307" y="14"/>
                  </a:cubicBezTo>
                  <a:cubicBezTo>
                    <a:pt x="301" y="14"/>
                    <a:pt x="296" y="16"/>
                    <a:pt x="291" y="20"/>
                  </a:cubicBezTo>
                  <a:cubicBezTo>
                    <a:pt x="287" y="25"/>
                    <a:pt x="285" y="30"/>
                    <a:pt x="285" y="35"/>
                  </a:cubicBezTo>
                  <a:close/>
                  <a:moveTo>
                    <a:pt x="280" y="99"/>
                  </a:moveTo>
                  <a:cubicBezTo>
                    <a:pt x="280" y="104"/>
                    <a:pt x="281" y="108"/>
                    <a:pt x="283" y="113"/>
                  </a:cubicBezTo>
                  <a:cubicBezTo>
                    <a:pt x="285" y="117"/>
                    <a:pt x="289" y="121"/>
                    <a:pt x="293" y="123"/>
                  </a:cubicBezTo>
                  <a:cubicBezTo>
                    <a:pt x="298" y="126"/>
                    <a:pt x="303" y="127"/>
                    <a:pt x="308" y="127"/>
                  </a:cubicBezTo>
                  <a:cubicBezTo>
                    <a:pt x="316" y="127"/>
                    <a:pt x="322" y="124"/>
                    <a:pt x="328" y="119"/>
                  </a:cubicBezTo>
                  <a:cubicBezTo>
                    <a:pt x="333" y="114"/>
                    <a:pt x="335" y="107"/>
                    <a:pt x="335" y="99"/>
                  </a:cubicBezTo>
                  <a:cubicBezTo>
                    <a:pt x="335" y="91"/>
                    <a:pt x="333" y="85"/>
                    <a:pt x="327" y="79"/>
                  </a:cubicBezTo>
                  <a:cubicBezTo>
                    <a:pt x="322" y="74"/>
                    <a:pt x="315" y="71"/>
                    <a:pt x="307" y="71"/>
                  </a:cubicBezTo>
                  <a:cubicBezTo>
                    <a:pt x="299" y="71"/>
                    <a:pt x="293" y="74"/>
                    <a:pt x="287" y="79"/>
                  </a:cubicBezTo>
                  <a:cubicBezTo>
                    <a:pt x="282" y="84"/>
                    <a:pt x="280" y="91"/>
                    <a:pt x="280"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5" name="Freeform 431"/>
            <p:cNvSpPr>
              <a:spLocks noEditPoints="1"/>
            </p:cNvSpPr>
            <p:nvPr/>
          </p:nvSpPr>
          <p:spPr bwMode="auto">
            <a:xfrm>
              <a:off x="1365885" y="1621155"/>
              <a:ext cx="217170" cy="83820"/>
            </a:xfrm>
            <a:custGeom>
              <a:avLst/>
              <a:gdLst>
                <a:gd name="T0" fmla="*/ 91 w 365"/>
                <a:gd name="T1" fmla="*/ 138 h 141"/>
                <a:gd name="T2" fmla="*/ 2 w 365"/>
                <a:gd name="T3" fmla="*/ 127 h 141"/>
                <a:gd name="T4" fmla="*/ 35 w 365"/>
                <a:gd name="T5" fmla="*/ 88 h 141"/>
                <a:gd name="T6" fmla="*/ 74 w 365"/>
                <a:gd name="T7" fmla="*/ 38 h 141"/>
                <a:gd name="T8" fmla="*/ 48 w 365"/>
                <a:gd name="T9" fmla="*/ 14 h 141"/>
                <a:gd name="T10" fmla="*/ 21 w 365"/>
                <a:gd name="T11" fmla="*/ 42 h 141"/>
                <a:gd name="T12" fmla="*/ 17 w 365"/>
                <a:gd name="T13" fmla="*/ 11 h 141"/>
                <a:gd name="T14" fmla="*/ 79 w 365"/>
                <a:gd name="T15" fmla="*/ 11 h 141"/>
                <a:gd name="T16" fmla="*/ 88 w 365"/>
                <a:gd name="T17" fmla="*/ 55 h 141"/>
                <a:gd name="T18" fmla="*/ 50 w 365"/>
                <a:gd name="T19" fmla="*/ 96 h 141"/>
                <a:gd name="T20" fmla="*/ 24 w 365"/>
                <a:gd name="T21" fmla="*/ 122 h 141"/>
                <a:gd name="T22" fmla="*/ 124 w 365"/>
                <a:gd name="T23" fmla="*/ 138 h 141"/>
                <a:gd name="T24" fmla="*/ 143 w 365"/>
                <a:gd name="T25" fmla="*/ 119 h 141"/>
                <a:gd name="T26" fmla="*/ 124 w 365"/>
                <a:gd name="T27" fmla="*/ 138 h 141"/>
                <a:gd name="T28" fmla="*/ 163 w 365"/>
                <a:gd name="T29" fmla="*/ 3 h 141"/>
                <a:gd name="T30" fmla="*/ 252 w 365"/>
                <a:gd name="T31" fmla="*/ 16 h 141"/>
                <a:gd name="T32" fmla="*/ 207 w 365"/>
                <a:gd name="T33" fmla="*/ 101 h 141"/>
                <a:gd name="T34" fmla="*/ 183 w 365"/>
                <a:gd name="T35" fmla="*/ 138 h 141"/>
                <a:gd name="T36" fmla="*/ 207 w 365"/>
                <a:gd name="T37" fmla="*/ 55 h 141"/>
                <a:gd name="T38" fmla="*/ 163 w 365"/>
                <a:gd name="T39" fmla="*/ 19 h 141"/>
                <a:gd name="T40" fmla="*/ 285 w 365"/>
                <a:gd name="T41" fmla="*/ 53 h 141"/>
                <a:gd name="T42" fmla="*/ 291 w 365"/>
                <a:gd name="T43" fmla="*/ 11 h 141"/>
                <a:gd name="T44" fmla="*/ 348 w 365"/>
                <a:gd name="T45" fmla="*/ 11 h 141"/>
                <a:gd name="T46" fmla="*/ 354 w 365"/>
                <a:gd name="T47" fmla="*/ 53 h 141"/>
                <a:gd name="T48" fmla="*/ 358 w 365"/>
                <a:gd name="T49" fmla="*/ 77 h 141"/>
                <a:gd name="T50" fmla="*/ 352 w 365"/>
                <a:gd name="T51" fmla="*/ 129 h 141"/>
                <a:gd name="T52" fmla="*/ 287 w 365"/>
                <a:gd name="T53" fmla="*/ 129 h 141"/>
                <a:gd name="T54" fmla="*/ 281 w 365"/>
                <a:gd name="T55" fmla="*/ 76 h 141"/>
                <a:gd name="T56" fmla="*/ 297 w 365"/>
                <a:gd name="T57" fmla="*/ 35 h 141"/>
                <a:gd name="T58" fmla="*/ 320 w 365"/>
                <a:gd name="T59" fmla="*/ 57 h 141"/>
                <a:gd name="T60" fmla="*/ 342 w 365"/>
                <a:gd name="T61" fmla="*/ 36 h 141"/>
                <a:gd name="T62" fmla="*/ 319 w 365"/>
                <a:gd name="T63" fmla="*/ 14 h 141"/>
                <a:gd name="T64" fmla="*/ 297 w 365"/>
                <a:gd name="T65" fmla="*/ 35 h 141"/>
                <a:gd name="T66" fmla="*/ 295 w 365"/>
                <a:gd name="T67" fmla="*/ 113 h 141"/>
                <a:gd name="T68" fmla="*/ 320 w 365"/>
                <a:gd name="T69" fmla="*/ 127 h 141"/>
                <a:gd name="T70" fmla="*/ 347 w 365"/>
                <a:gd name="T71" fmla="*/ 99 h 141"/>
                <a:gd name="T72" fmla="*/ 319 w 365"/>
                <a:gd name="T73" fmla="*/ 71 h 141"/>
                <a:gd name="T74" fmla="*/ 292 w 365"/>
                <a:gd name="T75"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5"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24" y="138"/>
                  </a:moveTo>
                  <a:lnTo>
                    <a:pt x="124" y="119"/>
                  </a:lnTo>
                  <a:lnTo>
                    <a:pt x="143" y="119"/>
                  </a:lnTo>
                  <a:lnTo>
                    <a:pt x="143" y="138"/>
                  </a:lnTo>
                  <a:lnTo>
                    <a:pt x="124" y="138"/>
                  </a:lnTo>
                  <a:close/>
                  <a:moveTo>
                    <a:pt x="163" y="19"/>
                  </a:moveTo>
                  <a:lnTo>
                    <a:pt x="163" y="3"/>
                  </a:lnTo>
                  <a:lnTo>
                    <a:pt x="252" y="3"/>
                  </a:lnTo>
                  <a:lnTo>
                    <a:pt x="252" y="16"/>
                  </a:lnTo>
                  <a:cubicBezTo>
                    <a:pt x="244" y="25"/>
                    <a:pt x="235" y="38"/>
                    <a:pt x="227" y="53"/>
                  </a:cubicBezTo>
                  <a:cubicBezTo>
                    <a:pt x="218" y="69"/>
                    <a:pt x="211" y="84"/>
                    <a:pt x="207" y="101"/>
                  </a:cubicBezTo>
                  <a:cubicBezTo>
                    <a:pt x="203" y="112"/>
                    <a:pt x="201" y="125"/>
                    <a:pt x="200" y="138"/>
                  </a:cubicBezTo>
                  <a:lnTo>
                    <a:pt x="183" y="138"/>
                  </a:lnTo>
                  <a:cubicBezTo>
                    <a:pt x="183" y="128"/>
                    <a:pt x="185" y="115"/>
                    <a:pt x="189" y="99"/>
                  </a:cubicBezTo>
                  <a:cubicBezTo>
                    <a:pt x="193" y="84"/>
                    <a:pt x="199" y="69"/>
                    <a:pt x="207" y="55"/>
                  </a:cubicBezTo>
                  <a:cubicBezTo>
                    <a:pt x="214" y="41"/>
                    <a:pt x="222" y="29"/>
                    <a:pt x="231" y="19"/>
                  </a:cubicBezTo>
                  <a:lnTo>
                    <a:pt x="163" y="19"/>
                  </a:lnTo>
                  <a:close/>
                  <a:moveTo>
                    <a:pt x="300" y="64"/>
                  </a:moveTo>
                  <a:cubicBezTo>
                    <a:pt x="293" y="61"/>
                    <a:pt x="288" y="58"/>
                    <a:pt x="285" y="53"/>
                  </a:cubicBezTo>
                  <a:cubicBezTo>
                    <a:pt x="281" y="48"/>
                    <a:pt x="280" y="42"/>
                    <a:pt x="280" y="36"/>
                  </a:cubicBezTo>
                  <a:cubicBezTo>
                    <a:pt x="280" y="26"/>
                    <a:pt x="283" y="18"/>
                    <a:pt x="291" y="11"/>
                  </a:cubicBezTo>
                  <a:cubicBezTo>
                    <a:pt x="298" y="4"/>
                    <a:pt x="307" y="0"/>
                    <a:pt x="319" y="0"/>
                  </a:cubicBezTo>
                  <a:cubicBezTo>
                    <a:pt x="331" y="0"/>
                    <a:pt x="341" y="4"/>
                    <a:pt x="348" y="11"/>
                  </a:cubicBezTo>
                  <a:cubicBezTo>
                    <a:pt x="356" y="18"/>
                    <a:pt x="359" y="26"/>
                    <a:pt x="359" y="36"/>
                  </a:cubicBezTo>
                  <a:cubicBezTo>
                    <a:pt x="359" y="43"/>
                    <a:pt x="358" y="48"/>
                    <a:pt x="354" y="53"/>
                  </a:cubicBezTo>
                  <a:cubicBezTo>
                    <a:pt x="351" y="58"/>
                    <a:pt x="346" y="61"/>
                    <a:pt x="339" y="64"/>
                  </a:cubicBezTo>
                  <a:cubicBezTo>
                    <a:pt x="347" y="67"/>
                    <a:pt x="354" y="71"/>
                    <a:pt x="358" y="77"/>
                  </a:cubicBezTo>
                  <a:cubicBezTo>
                    <a:pt x="363" y="83"/>
                    <a:pt x="365" y="91"/>
                    <a:pt x="365" y="99"/>
                  </a:cubicBezTo>
                  <a:cubicBezTo>
                    <a:pt x="365" y="111"/>
                    <a:pt x="361" y="121"/>
                    <a:pt x="352" y="129"/>
                  </a:cubicBezTo>
                  <a:cubicBezTo>
                    <a:pt x="344" y="137"/>
                    <a:pt x="333" y="141"/>
                    <a:pt x="319" y="141"/>
                  </a:cubicBezTo>
                  <a:cubicBezTo>
                    <a:pt x="306" y="141"/>
                    <a:pt x="295" y="137"/>
                    <a:pt x="287" y="129"/>
                  </a:cubicBezTo>
                  <a:cubicBezTo>
                    <a:pt x="278" y="121"/>
                    <a:pt x="274" y="111"/>
                    <a:pt x="274" y="99"/>
                  </a:cubicBezTo>
                  <a:cubicBezTo>
                    <a:pt x="274" y="90"/>
                    <a:pt x="277" y="82"/>
                    <a:pt x="281" y="76"/>
                  </a:cubicBezTo>
                  <a:cubicBezTo>
                    <a:pt x="286" y="70"/>
                    <a:pt x="292" y="66"/>
                    <a:pt x="300" y="64"/>
                  </a:cubicBezTo>
                  <a:close/>
                  <a:moveTo>
                    <a:pt x="297" y="35"/>
                  </a:moveTo>
                  <a:cubicBezTo>
                    <a:pt x="297" y="42"/>
                    <a:pt x="299" y="47"/>
                    <a:pt x="303" y="51"/>
                  </a:cubicBezTo>
                  <a:cubicBezTo>
                    <a:pt x="308" y="55"/>
                    <a:pt x="313" y="57"/>
                    <a:pt x="320" y="57"/>
                  </a:cubicBezTo>
                  <a:cubicBezTo>
                    <a:pt x="326" y="57"/>
                    <a:pt x="332" y="55"/>
                    <a:pt x="336" y="51"/>
                  </a:cubicBezTo>
                  <a:cubicBezTo>
                    <a:pt x="340" y="47"/>
                    <a:pt x="342" y="42"/>
                    <a:pt x="342" y="36"/>
                  </a:cubicBezTo>
                  <a:cubicBezTo>
                    <a:pt x="342" y="30"/>
                    <a:pt x="340" y="25"/>
                    <a:pt x="335" y="21"/>
                  </a:cubicBezTo>
                  <a:cubicBezTo>
                    <a:pt x="331" y="16"/>
                    <a:pt x="326" y="14"/>
                    <a:pt x="319" y="14"/>
                  </a:cubicBezTo>
                  <a:cubicBezTo>
                    <a:pt x="313" y="14"/>
                    <a:pt x="308" y="16"/>
                    <a:pt x="303" y="20"/>
                  </a:cubicBezTo>
                  <a:cubicBezTo>
                    <a:pt x="299" y="25"/>
                    <a:pt x="297" y="30"/>
                    <a:pt x="297" y="35"/>
                  </a:cubicBezTo>
                  <a:close/>
                  <a:moveTo>
                    <a:pt x="292" y="99"/>
                  </a:moveTo>
                  <a:cubicBezTo>
                    <a:pt x="292" y="104"/>
                    <a:pt x="293" y="108"/>
                    <a:pt x="295" y="113"/>
                  </a:cubicBezTo>
                  <a:cubicBezTo>
                    <a:pt x="297" y="117"/>
                    <a:pt x="301" y="121"/>
                    <a:pt x="305" y="123"/>
                  </a:cubicBezTo>
                  <a:cubicBezTo>
                    <a:pt x="310" y="126"/>
                    <a:pt x="315" y="127"/>
                    <a:pt x="320" y="127"/>
                  </a:cubicBezTo>
                  <a:cubicBezTo>
                    <a:pt x="328" y="127"/>
                    <a:pt x="334" y="124"/>
                    <a:pt x="340" y="119"/>
                  </a:cubicBezTo>
                  <a:cubicBezTo>
                    <a:pt x="345" y="114"/>
                    <a:pt x="347" y="107"/>
                    <a:pt x="347" y="99"/>
                  </a:cubicBezTo>
                  <a:cubicBezTo>
                    <a:pt x="347" y="91"/>
                    <a:pt x="345" y="85"/>
                    <a:pt x="339" y="79"/>
                  </a:cubicBezTo>
                  <a:cubicBezTo>
                    <a:pt x="334" y="74"/>
                    <a:pt x="327" y="71"/>
                    <a:pt x="319" y="71"/>
                  </a:cubicBezTo>
                  <a:cubicBezTo>
                    <a:pt x="311" y="71"/>
                    <a:pt x="305" y="74"/>
                    <a:pt x="299" y="79"/>
                  </a:cubicBezTo>
                  <a:cubicBezTo>
                    <a:pt x="294" y="84"/>
                    <a:pt x="292" y="91"/>
                    <a:pt x="292"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6" name="Freeform 432"/>
            <p:cNvSpPr>
              <a:spLocks noEditPoints="1"/>
            </p:cNvSpPr>
            <p:nvPr/>
          </p:nvSpPr>
          <p:spPr bwMode="auto">
            <a:xfrm>
              <a:off x="2032000" y="1621155"/>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7" name="Freeform 433"/>
            <p:cNvSpPr>
              <a:spLocks noEditPoints="1"/>
            </p:cNvSpPr>
            <p:nvPr/>
          </p:nvSpPr>
          <p:spPr bwMode="auto">
            <a:xfrm>
              <a:off x="2630170" y="1621155"/>
              <a:ext cx="210185" cy="83820"/>
            </a:xfrm>
            <a:custGeom>
              <a:avLst/>
              <a:gdLst>
                <a:gd name="T0" fmla="*/ 0 w 353"/>
                <a:gd name="T1" fmla="*/ 119 h 141"/>
                <a:gd name="T2" fmla="*/ 19 w 353"/>
                <a:gd name="T3" fmla="*/ 138 h 141"/>
                <a:gd name="T4" fmla="*/ 126 w 353"/>
                <a:gd name="T5" fmla="*/ 35 h 141"/>
                <a:gd name="T6" fmla="*/ 103 w 353"/>
                <a:gd name="T7" fmla="*/ 21 h 141"/>
                <a:gd name="T8" fmla="*/ 72 w 353"/>
                <a:gd name="T9" fmla="*/ 19 h 141"/>
                <a:gd name="T10" fmla="*/ 54 w 353"/>
                <a:gd name="T11" fmla="*/ 67 h 141"/>
                <a:gd name="T12" fmla="*/ 88 w 353"/>
                <a:gd name="T13" fmla="*/ 49 h 141"/>
                <a:gd name="T14" fmla="*/ 128 w 353"/>
                <a:gd name="T15" fmla="*/ 94 h 141"/>
                <a:gd name="T16" fmla="*/ 107 w 353"/>
                <a:gd name="T17" fmla="*/ 135 h 141"/>
                <a:gd name="T18" fmla="*/ 51 w 353"/>
                <a:gd name="T19" fmla="*/ 125 h 141"/>
                <a:gd name="T20" fmla="*/ 52 w 353"/>
                <a:gd name="T21" fmla="*/ 16 h 141"/>
                <a:gd name="T22" fmla="*/ 114 w 353"/>
                <a:gd name="T23" fmla="*/ 10 h 141"/>
                <a:gd name="T24" fmla="*/ 57 w 353"/>
                <a:gd name="T25" fmla="*/ 94 h 141"/>
                <a:gd name="T26" fmla="*/ 71 w 353"/>
                <a:gd name="T27" fmla="*/ 123 h 141"/>
                <a:gd name="T28" fmla="*/ 103 w 353"/>
                <a:gd name="T29" fmla="*/ 118 h 141"/>
                <a:gd name="T30" fmla="*/ 104 w 353"/>
                <a:gd name="T31" fmla="*/ 72 h 141"/>
                <a:gd name="T32" fmla="*/ 65 w 353"/>
                <a:gd name="T33" fmla="*/ 72 h 141"/>
                <a:gd name="T34" fmla="*/ 153 w 353"/>
                <a:gd name="T35" fmla="*/ 107 h 141"/>
                <a:gd name="T36" fmla="*/ 177 w 353"/>
                <a:gd name="T37" fmla="*/ 122 h 141"/>
                <a:gd name="T38" fmla="*/ 206 w 353"/>
                <a:gd name="T39" fmla="*/ 123 h 141"/>
                <a:gd name="T40" fmla="*/ 221 w 353"/>
                <a:gd name="T41" fmla="*/ 98 h 141"/>
                <a:gd name="T42" fmla="*/ 224 w 353"/>
                <a:gd name="T43" fmla="*/ 74 h 141"/>
                <a:gd name="T44" fmla="*/ 191 w 353"/>
                <a:gd name="T45" fmla="*/ 92 h 141"/>
                <a:gd name="T46" fmla="*/ 150 w 353"/>
                <a:gd name="T47" fmla="*/ 47 h 141"/>
                <a:gd name="T48" fmla="*/ 194 w 353"/>
                <a:gd name="T49" fmla="*/ 0 h 141"/>
                <a:gd name="T50" fmla="*/ 235 w 353"/>
                <a:gd name="T51" fmla="*/ 28 h 141"/>
                <a:gd name="T52" fmla="*/ 235 w 353"/>
                <a:gd name="T53" fmla="*/ 109 h 141"/>
                <a:gd name="T54" fmla="*/ 192 w 353"/>
                <a:gd name="T55" fmla="*/ 141 h 141"/>
                <a:gd name="T56" fmla="*/ 153 w 353"/>
                <a:gd name="T57" fmla="*/ 107 h 141"/>
                <a:gd name="T58" fmla="*/ 214 w 353"/>
                <a:gd name="T59" fmla="*/ 23 h 141"/>
                <a:gd name="T60" fmla="*/ 176 w 353"/>
                <a:gd name="T61" fmla="*/ 24 h 141"/>
                <a:gd name="T62" fmla="*/ 176 w 353"/>
                <a:gd name="T63" fmla="*/ 69 h 141"/>
                <a:gd name="T64" fmla="*/ 214 w 353"/>
                <a:gd name="T65" fmla="*/ 69 h 141"/>
                <a:gd name="T66" fmla="*/ 262 w 353"/>
                <a:gd name="T67" fmla="*/ 102 h 141"/>
                <a:gd name="T68" fmla="*/ 289 w 353"/>
                <a:gd name="T69" fmla="*/ 120 h 141"/>
                <a:gd name="T70" fmla="*/ 327 w 353"/>
                <a:gd name="T71" fmla="*/ 118 h 141"/>
                <a:gd name="T72" fmla="*/ 328 w 353"/>
                <a:gd name="T73" fmla="*/ 71 h 141"/>
                <a:gd name="T74" fmla="*/ 292 w 353"/>
                <a:gd name="T75" fmla="*/ 66 h 141"/>
                <a:gd name="T76" fmla="*/ 265 w 353"/>
                <a:gd name="T77" fmla="*/ 73 h 141"/>
                <a:gd name="T78" fmla="*/ 347 w 353"/>
                <a:gd name="T79" fmla="*/ 3 h 141"/>
                <a:gd name="T80" fmla="*/ 292 w 353"/>
                <a:gd name="T81" fmla="*/ 19 h 141"/>
                <a:gd name="T82" fmla="*/ 311 w 353"/>
                <a:gd name="T83" fmla="*/ 47 h 141"/>
                <a:gd name="T84" fmla="*/ 353 w 353"/>
                <a:gd name="T85" fmla="*/ 92 h 141"/>
                <a:gd name="T86" fmla="*/ 307 w 353"/>
                <a:gd name="T87" fmla="*/ 141 h 141"/>
                <a:gd name="T88" fmla="*/ 262 w 353"/>
                <a:gd name="T89"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 h="141">
                  <a:moveTo>
                    <a:pt x="0" y="138"/>
                  </a:moveTo>
                  <a:lnTo>
                    <a:pt x="0" y="119"/>
                  </a:lnTo>
                  <a:lnTo>
                    <a:pt x="19" y="119"/>
                  </a:lnTo>
                  <a:lnTo>
                    <a:pt x="19" y="138"/>
                  </a:lnTo>
                  <a:lnTo>
                    <a:pt x="0" y="138"/>
                  </a:lnTo>
                  <a:close/>
                  <a:moveTo>
                    <a:pt x="126" y="35"/>
                  </a:moveTo>
                  <a:lnTo>
                    <a:pt x="109" y="36"/>
                  </a:lnTo>
                  <a:cubicBezTo>
                    <a:pt x="108" y="29"/>
                    <a:pt x="106" y="24"/>
                    <a:pt x="103" y="21"/>
                  </a:cubicBezTo>
                  <a:cubicBezTo>
                    <a:pt x="98" y="17"/>
                    <a:pt x="93" y="14"/>
                    <a:pt x="86" y="14"/>
                  </a:cubicBezTo>
                  <a:cubicBezTo>
                    <a:pt x="81" y="14"/>
                    <a:pt x="76" y="16"/>
                    <a:pt x="72" y="19"/>
                  </a:cubicBezTo>
                  <a:cubicBezTo>
                    <a:pt x="67" y="23"/>
                    <a:pt x="62" y="28"/>
                    <a:pt x="59" y="36"/>
                  </a:cubicBezTo>
                  <a:cubicBezTo>
                    <a:pt x="56" y="43"/>
                    <a:pt x="55" y="54"/>
                    <a:pt x="54" y="67"/>
                  </a:cubicBezTo>
                  <a:cubicBezTo>
                    <a:pt x="58" y="61"/>
                    <a:pt x="63" y="57"/>
                    <a:pt x="69" y="54"/>
                  </a:cubicBezTo>
                  <a:cubicBezTo>
                    <a:pt x="75" y="51"/>
                    <a:pt x="81" y="49"/>
                    <a:pt x="88" y="49"/>
                  </a:cubicBezTo>
                  <a:cubicBezTo>
                    <a:pt x="99" y="49"/>
                    <a:pt x="109" y="53"/>
                    <a:pt x="117" y="62"/>
                  </a:cubicBezTo>
                  <a:cubicBezTo>
                    <a:pt x="125" y="70"/>
                    <a:pt x="128" y="81"/>
                    <a:pt x="128" y="94"/>
                  </a:cubicBezTo>
                  <a:cubicBezTo>
                    <a:pt x="128" y="102"/>
                    <a:pt x="127" y="110"/>
                    <a:pt x="123" y="118"/>
                  </a:cubicBezTo>
                  <a:cubicBezTo>
                    <a:pt x="119" y="125"/>
                    <a:pt x="114" y="131"/>
                    <a:pt x="107" y="135"/>
                  </a:cubicBezTo>
                  <a:cubicBezTo>
                    <a:pt x="101" y="139"/>
                    <a:pt x="94" y="141"/>
                    <a:pt x="85" y="141"/>
                  </a:cubicBezTo>
                  <a:cubicBezTo>
                    <a:pt x="71" y="141"/>
                    <a:pt x="60" y="136"/>
                    <a:pt x="51" y="125"/>
                  </a:cubicBezTo>
                  <a:cubicBezTo>
                    <a:pt x="42" y="115"/>
                    <a:pt x="38" y="98"/>
                    <a:pt x="38" y="74"/>
                  </a:cubicBezTo>
                  <a:cubicBezTo>
                    <a:pt x="38" y="48"/>
                    <a:pt x="43" y="28"/>
                    <a:pt x="52" y="16"/>
                  </a:cubicBezTo>
                  <a:cubicBezTo>
                    <a:pt x="61" y="6"/>
                    <a:pt x="72" y="0"/>
                    <a:pt x="87" y="0"/>
                  </a:cubicBezTo>
                  <a:cubicBezTo>
                    <a:pt x="98" y="0"/>
                    <a:pt x="107" y="4"/>
                    <a:pt x="114" y="10"/>
                  </a:cubicBezTo>
                  <a:cubicBezTo>
                    <a:pt x="121" y="16"/>
                    <a:pt x="125" y="24"/>
                    <a:pt x="126" y="35"/>
                  </a:cubicBezTo>
                  <a:close/>
                  <a:moveTo>
                    <a:pt x="57" y="94"/>
                  </a:moveTo>
                  <a:cubicBezTo>
                    <a:pt x="57" y="100"/>
                    <a:pt x="58" y="105"/>
                    <a:pt x="61" y="111"/>
                  </a:cubicBezTo>
                  <a:cubicBezTo>
                    <a:pt x="63" y="116"/>
                    <a:pt x="67" y="120"/>
                    <a:pt x="71" y="123"/>
                  </a:cubicBezTo>
                  <a:cubicBezTo>
                    <a:pt x="76" y="126"/>
                    <a:pt x="80" y="127"/>
                    <a:pt x="85" y="127"/>
                  </a:cubicBezTo>
                  <a:cubicBezTo>
                    <a:pt x="92" y="127"/>
                    <a:pt x="98" y="124"/>
                    <a:pt x="103" y="118"/>
                  </a:cubicBezTo>
                  <a:cubicBezTo>
                    <a:pt x="109" y="113"/>
                    <a:pt x="111" y="105"/>
                    <a:pt x="111" y="95"/>
                  </a:cubicBezTo>
                  <a:cubicBezTo>
                    <a:pt x="111" y="85"/>
                    <a:pt x="109" y="78"/>
                    <a:pt x="104" y="72"/>
                  </a:cubicBezTo>
                  <a:cubicBezTo>
                    <a:pt x="99" y="67"/>
                    <a:pt x="92" y="64"/>
                    <a:pt x="84" y="64"/>
                  </a:cubicBezTo>
                  <a:cubicBezTo>
                    <a:pt x="77" y="64"/>
                    <a:pt x="70" y="67"/>
                    <a:pt x="65" y="72"/>
                  </a:cubicBezTo>
                  <a:cubicBezTo>
                    <a:pt x="60" y="78"/>
                    <a:pt x="57" y="85"/>
                    <a:pt x="57" y="94"/>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8" name="Freeform 434"/>
            <p:cNvSpPr>
              <a:spLocks noEditPoints="1"/>
            </p:cNvSpPr>
            <p:nvPr/>
          </p:nvSpPr>
          <p:spPr bwMode="auto">
            <a:xfrm>
              <a:off x="3545205" y="1621155"/>
              <a:ext cx="210185" cy="83820"/>
            </a:xfrm>
            <a:custGeom>
              <a:avLst/>
              <a:gdLst>
                <a:gd name="T0" fmla="*/ 0 w 353"/>
                <a:gd name="T1" fmla="*/ 119 h 141"/>
                <a:gd name="T2" fmla="*/ 19 w 353"/>
                <a:gd name="T3" fmla="*/ 138 h 141"/>
                <a:gd name="T4" fmla="*/ 38 w 353"/>
                <a:gd name="T5" fmla="*/ 71 h 141"/>
                <a:gd name="T6" fmla="*/ 58 w 353"/>
                <a:gd name="T7" fmla="*/ 8 h 141"/>
                <a:gd name="T8" fmla="*/ 103 w 353"/>
                <a:gd name="T9" fmla="*/ 5 h 141"/>
                <a:gd name="T10" fmla="*/ 125 w 353"/>
                <a:gd name="T11" fmla="*/ 38 h 141"/>
                <a:gd name="T12" fmla="*/ 123 w 353"/>
                <a:gd name="T13" fmla="*/ 110 h 141"/>
                <a:gd name="T14" fmla="*/ 83 w 353"/>
                <a:gd name="T15" fmla="*/ 141 h 141"/>
                <a:gd name="T16" fmla="*/ 38 w 353"/>
                <a:gd name="T17" fmla="*/ 71 h 141"/>
                <a:gd name="T18" fmla="*/ 64 w 353"/>
                <a:gd name="T19" fmla="*/ 116 h 141"/>
                <a:gd name="T20" fmla="*/ 103 w 353"/>
                <a:gd name="T21" fmla="*/ 116 h 141"/>
                <a:gd name="T22" fmla="*/ 103 w 353"/>
                <a:gd name="T23" fmla="*/ 26 h 141"/>
                <a:gd name="T24" fmla="*/ 64 w 353"/>
                <a:gd name="T25" fmla="*/ 24 h 141"/>
                <a:gd name="T26" fmla="*/ 238 w 353"/>
                <a:gd name="T27" fmla="*/ 35 h 141"/>
                <a:gd name="T28" fmla="*/ 215 w 353"/>
                <a:gd name="T29" fmla="*/ 21 h 141"/>
                <a:gd name="T30" fmla="*/ 184 w 353"/>
                <a:gd name="T31" fmla="*/ 19 h 141"/>
                <a:gd name="T32" fmla="*/ 166 w 353"/>
                <a:gd name="T33" fmla="*/ 67 h 141"/>
                <a:gd name="T34" fmla="*/ 200 w 353"/>
                <a:gd name="T35" fmla="*/ 49 h 141"/>
                <a:gd name="T36" fmla="*/ 240 w 353"/>
                <a:gd name="T37" fmla="*/ 94 h 141"/>
                <a:gd name="T38" fmla="*/ 219 w 353"/>
                <a:gd name="T39" fmla="*/ 135 h 141"/>
                <a:gd name="T40" fmla="*/ 163 w 353"/>
                <a:gd name="T41" fmla="*/ 125 h 141"/>
                <a:gd name="T42" fmla="*/ 164 w 353"/>
                <a:gd name="T43" fmla="*/ 16 h 141"/>
                <a:gd name="T44" fmla="*/ 226 w 353"/>
                <a:gd name="T45" fmla="*/ 10 h 141"/>
                <a:gd name="T46" fmla="*/ 169 w 353"/>
                <a:gd name="T47" fmla="*/ 94 h 141"/>
                <a:gd name="T48" fmla="*/ 183 w 353"/>
                <a:gd name="T49" fmla="*/ 123 h 141"/>
                <a:gd name="T50" fmla="*/ 215 w 353"/>
                <a:gd name="T51" fmla="*/ 118 h 141"/>
                <a:gd name="T52" fmla="*/ 216 w 353"/>
                <a:gd name="T53" fmla="*/ 72 h 141"/>
                <a:gd name="T54" fmla="*/ 177 w 353"/>
                <a:gd name="T55" fmla="*/ 72 h 141"/>
                <a:gd name="T56" fmla="*/ 262 w 353"/>
                <a:gd name="T57" fmla="*/ 102 h 141"/>
                <a:gd name="T58" fmla="*/ 289 w 353"/>
                <a:gd name="T59" fmla="*/ 120 h 141"/>
                <a:gd name="T60" fmla="*/ 327 w 353"/>
                <a:gd name="T61" fmla="*/ 118 h 141"/>
                <a:gd name="T62" fmla="*/ 328 w 353"/>
                <a:gd name="T63" fmla="*/ 71 h 141"/>
                <a:gd name="T64" fmla="*/ 292 w 353"/>
                <a:gd name="T65" fmla="*/ 66 h 141"/>
                <a:gd name="T66" fmla="*/ 265 w 353"/>
                <a:gd name="T67" fmla="*/ 73 h 141"/>
                <a:gd name="T68" fmla="*/ 347 w 353"/>
                <a:gd name="T69" fmla="*/ 3 h 141"/>
                <a:gd name="T70" fmla="*/ 292 w 353"/>
                <a:gd name="T71" fmla="*/ 19 h 141"/>
                <a:gd name="T72" fmla="*/ 311 w 353"/>
                <a:gd name="T73" fmla="*/ 47 h 141"/>
                <a:gd name="T74" fmla="*/ 353 w 353"/>
                <a:gd name="T75" fmla="*/ 92 h 141"/>
                <a:gd name="T76" fmla="*/ 307 w 353"/>
                <a:gd name="T77" fmla="*/ 141 h 141"/>
                <a:gd name="T78" fmla="*/ 262 w 353"/>
                <a:gd name="T79"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38" y="35"/>
                  </a:moveTo>
                  <a:lnTo>
                    <a:pt x="221" y="36"/>
                  </a:lnTo>
                  <a:cubicBezTo>
                    <a:pt x="220" y="29"/>
                    <a:pt x="218" y="24"/>
                    <a:pt x="215" y="21"/>
                  </a:cubicBezTo>
                  <a:cubicBezTo>
                    <a:pt x="210" y="17"/>
                    <a:pt x="205" y="14"/>
                    <a:pt x="198" y="14"/>
                  </a:cubicBezTo>
                  <a:cubicBezTo>
                    <a:pt x="193" y="14"/>
                    <a:pt x="188" y="16"/>
                    <a:pt x="184" y="19"/>
                  </a:cubicBezTo>
                  <a:cubicBezTo>
                    <a:pt x="179" y="23"/>
                    <a:pt x="174" y="28"/>
                    <a:pt x="171" y="36"/>
                  </a:cubicBezTo>
                  <a:cubicBezTo>
                    <a:pt x="168" y="43"/>
                    <a:pt x="167" y="54"/>
                    <a:pt x="166" y="67"/>
                  </a:cubicBezTo>
                  <a:cubicBezTo>
                    <a:pt x="170" y="61"/>
                    <a:pt x="175" y="57"/>
                    <a:pt x="181" y="54"/>
                  </a:cubicBezTo>
                  <a:cubicBezTo>
                    <a:pt x="187" y="51"/>
                    <a:pt x="193" y="49"/>
                    <a:pt x="200" y="49"/>
                  </a:cubicBezTo>
                  <a:cubicBezTo>
                    <a:pt x="211" y="49"/>
                    <a:pt x="221" y="53"/>
                    <a:pt x="229" y="62"/>
                  </a:cubicBezTo>
                  <a:cubicBezTo>
                    <a:pt x="237" y="70"/>
                    <a:pt x="240" y="81"/>
                    <a:pt x="240" y="94"/>
                  </a:cubicBezTo>
                  <a:cubicBezTo>
                    <a:pt x="240" y="102"/>
                    <a:pt x="239" y="110"/>
                    <a:pt x="235" y="118"/>
                  </a:cubicBezTo>
                  <a:cubicBezTo>
                    <a:pt x="231" y="125"/>
                    <a:pt x="226" y="131"/>
                    <a:pt x="219" y="135"/>
                  </a:cubicBezTo>
                  <a:cubicBezTo>
                    <a:pt x="213" y="139"/>
                    <a:pt x="206" y="141"/>
                    <a:pt x="197" y="141"/>
                  </a:cubicBezTo>
                  <a:cubicBezTo>
                    <a:pt x="183" y="141"/>
                    <a:pt x="172" y="136"/>
                    <a:pt x="163" y="125"/>
                  </a:cubicBezTo>
                  <a:cubicBezTo>
                    <a:pt x="154" y="115"/>
                    <a:pt x="150" y="98"/>
                    <a:pt x="150" y="74"/>
                  </a:cubicBezTo>
                  <a:cubicBezTo>
                    <a:pt x="150" y="48"/>
                    <a:pt x="155" y="28"/>
                    <a:pt x="164" y="16"/>
                  </a:cubicBezTo>
                  <a:cubicBezTo>
                    <a:pt x="173" y="6"/>
                    <a:pt x="184" y="0"/>
                    <a:pt x="199" y="0"/>
                  </a:cubicBezTo>
                  <a:cubicBezTo>
                    <a:pt x="210" y="0"/>
                    <a:pt x="219" y="4"/>
                    <a:pt x="226" y="10"/>
                  </a:cubicBezTo>
                  <a:cubicBezTo>
                    <a:pt x="233" y="16"/>
                    <a:pt x="237" y="24"/>
                    <a:pt x="238" y="35"/>
                  </a:cubicBezTo>
                  <a:close/>
                  <a:moveTo>
                    <a:pt x="169" y="94"/>
                  </a:moveTo>
                  <a:cubicBezTo>
                    <a:pt x="169" y="100"/>
                    <a:pt x="170" y="105"/>
                    <a:pt x="173" y="111"/>
                  </a:cubicBezTo>
                  <a:cubicBezTo>
                    <a:pt x="175" y="116"/>
                    <a:pt x="179" y="120"/>
                    <a:pt x="183" y="123"/>
                  </a:cubicBezTo>
                  <a:cubicBezTo>
                    <a:pt x="188" y="126"/>
                    <a:pt x="192" y="127"/>
                    <a:pt x="197" y="127"/>
                  </a:cubicBezTo>
                  <a:cubicBezTo>
                    <a:pt x="204" y="127"/>
                    <a:pt x="210" y="124"/>
                    <a:pt x="215" y="118"/>
                  </a:cubicBezTo>
                  <a:cubicBezTo>
                    <a:pt x="221" y="113"/>
                    <a:pt x="223" y="105"/>
                    <a:pt x="223" y="95"/>
                  </a:cubicBezTo>
                  <a:cubicBezTo>
                    <a:pt x="223" y="85"/>
                    <a:pt x="221" y="78"/>
                    <a:pt x="216" y="72"/>
                  </a:cubicBezTo>
                  <a:cubicBezTo>
                    <a:pt x="211" y="67"/>
                    <a:pt x="204" y="64"/>
                    <a:pt x="196" y="64"/>
                  </a:cubicBezTo>
                  <a:cubicBezTo>
                    <a:pt x="189" y="64"/>
                    <a:pt x="182" y="67"/>
                    <a:pt x="177" y="72"/>
                  </a:cubicBezTo>
                  <a:cubicBezTo>
                    <a:pt x="172" y="78"/>
                    <a:pt x="169" y="85"/>
                    <a:pt x="169" y="94"/>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49" name="Line 435"/>
            <p:cNvCxnSpPr/>
            <p:nvPr/>
          </p:nvCxnSpPr>
          <p:spPr bwMode="auto">
            <a:xfrm>
              <a:off x="1685925" y="608965"/>
              <a:ext cx="0" cy="11417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0" name="Line 436"/>
            <p:cNvCxnSpPr/>
            <p:nvPr/>
          </p:nvCxnSpPr>
          <p:spPr bwMode="auto">
            <a:xfrm>
              <a:off x="2314575" y="608965"/>
              <a:ext cx="0" cy="11417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1" name="Line 437"/>
            <p:cNvCxnSpPr/>
            <p:nvPr/>
          </p:nvCxnSpPr>
          <p:spPr bwMode="auto">
            <a:xfrm>
              <a:off x="2943860" y="608965"/>
              <a:ext cx="0" cy="114173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2" name="Line 438"/>
            <p:cNvCxnSpPr/>
            <p:nvPr/>
          </p:nvCxnSpPr>
          <p:spPr bwMode="auto">
            <a:xfrm>
              <a:off x="47625" y="608965"/>
              <a:ext cx="381063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3" name="Line 439"/>
            <p:cNvCxnSpPr/>
            <p:nvPr/>
          </p:nvCxnSpPr>
          <p:spPr bwMode="auto">
            <a:xfrm>
              <a:off x="1057275" y="276225"/>
              <a:ext cx="0" cy="147447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4" name="Line 440"/>
            <p:cNvCxnSpPr/>
            <p:nvPr/>
          </p:nvCxnSpPr>
          <p:spPr bwMode="auto">
            <a:xfrm>
              <a:off x="47625" y="276225"/>
              <a:ext cx="381063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5" name="Line 441"/>
            <p:cNvCxnSpPr/>
            <p:nvPr/>
          </p:nvCxnSpPr>
          <p:spPr bwMode="auto">
            <a:xfrm>
              <a:off x="3858260" y="276225"/>
              <a:ext cx="0" cy="147447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6" name="Line 442"/>
            <p:cNvCxnSpPr/>
            <p:nvPr/>
          </p:nvCxnSpPr>
          <p:spPr bwMode="auto">
            <a:xfrm>
              <a:off x="47625" y="1750695"/>
              <a:ext cx="381063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7" name="Line 443"/>
            <p:cNvCxnSpPr/>
            <p:nvPr/>
          </p:nvCxnSpPr>
          <p:spPr bwMode="auto">
            <a:xfrm>
              <a:off x="47625" y="276225"/>
              <a:ext cx="0" cy="147447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grpSp>
        <p:nvGrpSpPr>
          <p:cNvPr id="158" name="キャンバス 475"/>
          <p:cNvGrpSpPr/>
          <p:nvPr/>
        </p:nvGrpSpPr>
        <p:grpSpPr>
          <a:xfrm>
            <a:off x="5076056" y="1663940"/>
            <a:ext cx="3047589" cy="1416693"/>
            <a:chOff x="0" y="0"/>
            <a:chExt cx="3458845" cy="1073150"/>
          </a:xfrm>
        </p:grpSpPr>
        <p:sp>
          <p:nvSpPr>
            <p:cNvPr id="159" name="正方形/長方形 158"/>
            <p:cNvSpPr/>
            <p:nvPr/>
          </p:nvSpPr>
          <p:spPr>
            <a:xfrm>
              <a:off x="0" y="0"/>
              <a:ext cx="3458845" cy="1073150"/>
            </a:xfrm>
            <a:prstGeom prst="rect">
              <a:avLst/>
            </a:prstGeom>
            <a:noFill/>
            <a:ln>
              <a:noFill/>
            </a:ln>
          </p:spPr>
        </p:sp>
        <p:sp>
          <p:nvSpPr>
            <p:cNvPr id="160" name="Rectangle 447"/>
            <p:cNvSpPr>
              <a:spLocks noChangeArrowheads="1"/>
            </p:cNvSpPr>
            <p:nvPr/>
          </p:nvSpPr>
          <p:spPr bwMode="auto">
            <a:xfrm>
              <a:off x="47625" y="47625"/>
              <a:ext cx="3373120" cy="2279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61" name="Freeform 448"/>
            <p:cNvSpPr>
              <a:spLocks noEditPoints="1"/>
            </p:cNvSpPr>
            <p:nvPr/>
          </p:nvSpPr>
          <p:spPr bwMode="auto">
            <a:xfrm>
              <a:off x="1047115" y="74295"/>
              <a:ext cx="1348740" cy="111125"/>
            </a:xfrm>
            <a:custGeom>
              <a:avLst/>
              <a:gdLst>
                <a:gd name="T0" fmla="*/ 7 w 2265"/>
                <a:gd name="T1" fmla="*/ 88 h 187"/>
                <a:gd name="T2" fmla="*/ 101 w 2265"/>
                <a:gd name="T3" fmla="*/ 142 h 187"/>
                <a:gd name="T4" fmla="*/ 161 w 2265"/>
                <a:gd name="T5" fmla="*/ 13 h 187"/>
                <a:gd name="T6" fmla="*/ 133 w 2265"/>
                <a:gd name="T7" fmla="*/ 178 h 187"/>
                <a:gd name="T8" fmla="*/ 85 w 2265"/>
                <a:gd name="T9" fmla="*/ 58 h 187"/>
                <a:gd name="T10" fmla="*/ 70 w 2265"/>
                <a:gd name="T11" fmla="*/ 44 h 187"/>
                <a:gd name="T12" fmla="*/ 289 w 2265"/>
                <a:gd name="T13" fmla="*/ 173 h 187"/>
                <a:gd name="T14" fmla="*/ 317 w 2265"/>
                <a:gd name="T15" fmla="*/ 159 h 187"/>
                <a:gd name="T16" fmla="*/ 284 w 2265"/>
                <a:gd name="T17" fmla="*/ 10 h 187"/>
                <a:gd name="T18" fmla="*/ 249 w 2265"/>
                <a:gd name="T19" fmla="*/ 111 h 187"/>
                <a:gd name="T20" fmla="*/ 238 w 2265"/>
                <a:gd name="T21" fmla="*/ 148 h 187"/>
                <a:gd name="T22" fmla="*/ 334 w 2265"/>
                <a:gd name="T23" fmla="*/ 107 h 187"/>
                <a:gd name="T24" fmla="*/ 554 w 2265"/>
                <a:gd name="T25" fmla="*/ 64 h 187"/>
                <a:gd name="T26" fmla="*/ 522 w 2265"/>
                <a:gd name="T27" fmla="*/ 96 h 187"/>
                <a:gd name="T28" fmla="*/ 414 w 2265"/>
                <a:gd name="T29" fmla="*/ 64 h 187"/>
                <a:gd name="T30" fmla="*/ 521 w 2265"/>
                <a:gd name="T31" fmla="*/ 18 h 187"/>
                <a:gd name="T32" fmla="*/ 642 w 2265"/>
                <a:gd name="T33" fmla="*/ 145 h 187"/>
                <a:gd name="T34" fmla="*/ 645 w 2265"/>
                <a:gd name="T35" fmla="*/ 46 h 187"/>
                <a:gd name="T36" fmla="*/ 991 w 2265"/>
                <a:gd name="T37" fmla="*/ 31 h 187"/>
                <a:gd name="T38" fmla="*/ 1016 w 2265"/>
                <a:gd name="T39" fmla="*/ 6 h 187"/>
                <a:gd name="T40" fmla="*/ 978 w 2265"/>
                <a:gd name="T41" fmla="*/ 35 h 187"/>
                <a:gd name="T42" fmla="*/ 1207 w 2265"/>
                <a:gd name="T43" fmla="*/ 80 h 187"/>
                <a:gd name="T44" fmla="*/ 1153 w 2265"/>
                <a:gd name="T45" fmla="*/ 31 h 187"/>
                <a:gd name="T46" fmla="*/ 1109 w 2265"/>
                <a:gd name="T47" fmla="*/ 45 h 187"/>
                <a:gd name="T48" fmla="*/ 1250 w 2265"/>
                <a:gd name="T49" fmla="*/ 109 h 187"/>
                <a:gd name="T50" fmla="*/ 1334 w 2265"/>
                <a:gd name="T51" fmla="*/ 154 h 187"/>
                <a:gd name="T52" fmla="*/ 1323 w 2265"/>
                <a:gd name="T53" fmla="*/ 151 h 187"/>
                <a:gd name="T54" fmla="*/ 1303 w 2265"/>
                <a:gd name="T55" fmla="*/ 62 h 187"/>
                <a:gd name="T56" fmla="*/ 1514 w 2265"/>
                <a:gd name="T57" fmla="*/ 179 h 187"/>
                <a:gd name="T58" fmla="*/ 1455 w 2265"/>
                <a:gd name="T59" fmla="*/ 43 h 187"/>
                <a:gd name="T60" fmla="*/ 1546 w 2265"/>
                <a:gd name="T61" fmla="*/ 58 h 187"/>
                <a:gd name="T62" fmla="*/ 1568 w 2265"/>
                <a:gd name="T63" fmla="*/ 180 h 187"/>
                <a:gd name="T64" fmla="*/ 1568 w 2265"/>
                <a:gd name="T65" fmla="*/ 37 h 187"/>
                <a:gd name="T66" fmla="*/ 1600 w 2265"/>
                <a:gd name="T67" fmla="*/ 154 h 187"/>
                <a:gd name="T68" fmla="*/ 1719 w 2265"/>
                <a:gd name="T69" fmla="*/ 95 h 187"/>
                <a:gd name="T70" fmla="*/ 1792 w 2265"/>
                <a:gd name="T71" fmla="*/ 88 h 187"/>
                <a:gd name="T72" fmla="*/ 1815 w 2265"/>
                <a:gd name="T73" fmla="*/ 135 h 187"/>
                <a:gd name="T74" fmla="*/ 1697 w 2265"/>
                <a:gd name="T75" fmla="*/ 163 h 187"/>
                <a:gd name="T76" fmla="*/ 1812 w 2265"/>
                <a:gd name="T77" fmla="*/ 179 h 187"/>
                <a:gd name="T78" fmla="*/ 1757 w 2265"/>
                <a:gd name="T79" fmla="*/ 76 h 187"/>
                <a:gd name="T80" fmla="*/ 1699 w 2265"/>
                <a:gd name="T81" fmla="*/ 64 h 187"/>
                <a:gd name="T82" fmla="*/ 1699 w 2265"/>
                <a:gd name="T83" fmla="*/ 181 h 187"/>
                <a:gd name="T84" fmla="*/ 1809 w 2265"/>
                <a:gd name="T85" fmla="*/ 64 h 187"/>
                <a:gd name="T86" fmla="*/ 1788 w 2265"/>
                <a:gd name="T87" fmla="*/ 25 h 187"/>
                <a:gd name="T88" fmla="*/ 1991 w 2265"/>
                <a:gd name="T89" fmla="*/ 35 h 187"/>
                <a:gd name="T90" fmla="*/ 2023 w 2265"/>
                <a:gd name="T91" fmla="*/ 64 h 187"/>
                <a:gd name="T92" fmla="*/ 2020 w 2265"/>
                <a:gd name="T93" fmla="*/ 114 h 187"/>
                <a:gd name="T94" fmla="*/ 1916 w 2265"/>
                <a:gd name="T95" fmla="*/ 102 h 187"/>
                <a:gd name="T96" fmla="*/ 1924 w 2265"/>
                <a:gd name="T97" fmla="*/ 39 h 187"/>
                <a:gd name="T98" fmla="*/ 1901 w 2265"/>
                <a:gd name="T99" fmla="*/ 6 h 187"/>
                <a:gd name="T100" fmla="*/ 1936 w 2265"/>
                <a:gd name="T101" fmla="*/ 180 h 187"/>
                <a:gd name="T102" fmla="*/ 2055 w 2265"/>
                <a:gd name="T103" fmla="*/ 160 h 187"/>
                <a:gd name="T104" fmla="*/ 2219 w 2265"/>
                <a:gd name="T105" fmla="*/ 61 h 187"/>
                <a:gd name="T106" fmla="*/ 2197 w 2265"/>
                <a:gd name="T107" fmla="*/ 135 h 187"/>
                <a:gd name="T108" fmla="*/ 2211 w 2265"/>
                <a:gd name="T109" fmla="*/ 46 h 187"/>
                <a:gd name="T110" fmla="*/ 2155 w 2265"/>
                <a:gd name="T111" fmla="*/ 8 h 187"/>
                <a:gd name="T112" fmla="*/ 2132 w 2265"/>
                <a:gd name="T113" fmla="*/ 130 h 187"/>
                <a:gd name="T114" fmla="*/ 2113 w 2265"/>
                <a:gd name="T115" fmla="*/ 105 h 187"/>
                <a:gd name="T116" fmla="*/ 2175 w 2265"/>
                <a:gd name="T117" fmla="*/ 117 h 187"/>
                <a:gd name="T118" fmla="*/ 2127 w 2265"/>
                <a:gd name="T119" fmla="*/ 148 h 187"/>
                <a:gd name="T120" fmla="*/ 2187 w 2265"/>
                <a:gd name="T121" fmla="*/ 45 h 187"/>
                <a:gd name="T122" fmla="*/ 2120 w 2265"/>
                <a:gd name="T123" fmla="*/ 85 h 187"/>
                <a:gd name="T124" fmla="*/ 2120 w 2265"/>
                <a:gd name="T125" fmla="*/ 4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5" h="187">
                  <a:moveTo>
                    <a:pt x="101" y="142"/>
                  </a:moveTo>
                  <a:lnTo>
                    <a:pt x="80" y="164"/>
                  </a:lnTo>
                  <a:cubicBezTo>
                    <a:pt x="67" y="145"/>
                    <a:pt x="61" y="136"/>
                    <a:pt x="61" y="136"/>
                  </a:cubicBezTo>
                  <a:cubicBezTo>
                    <a:pt x="55" y="149"/>
                    <a:pt x="40" y="165"/>
                    <a:pt x="16" y="184"/>
                  </a:cubicBezTo>
                  <a:lnTo>
                    <a:pt x="0" y="161"/>
                  </a:lnTo>
                  <a:cubicBezTo>
                    <a:pt x="15" y="151"/>
                    <a:pt x="29" y="136"/>
                    <a:pt x="40" y="116"/>
                  </a:cubicBezTo>
                  <a:cubicBezTo>
                    <a:pt x="32" y="107"/>
                    <a:pt x="21" y="98"/>
                    <a:pt x="7" y="88"/>
                  </a:cubicBezTo>
                  <a:lnTo>
                    <a:pt x="22" y="69"/>
                  </a:lnTo>
                  <a:cubicBezTo>
                    <a:pt x="41" y="83"/>
                    <a:pt x="52" y="90"/>
                    <a:pt x="54" y="92"/>
                  </a:cubicBezTo>
                  <a:cubicBezTo>
                    <a:pt x="57" y="88"/>
                    <a:pt x="60" y="77"/>
                    <a:pt x="65" y="57"/>
                  </a:cubicBezTo>
                  <a:lnTo>
                    <a:pt x="95" y="72"/>
                  </a:lnTo>
                  <a:cubicBezTo>
                    <a:pt x="98" y="74"/>
                    <a:pt x="98" y="75"/>
                    <a:pt x="93" y="76"/>
                  </a:cubicBezTo>
                  <a:cubicBezTo>
                    <a:pt x="88" y="89"/>
                    <a:pt x="83" y="102"/>
                    <a:pt x="77" y="113"/>
                  </a:cubicBezTo>
                  <a:cubicBezTo>
                    <a:pt x="84" y="119"/>
                    <a:pt x="92" y="129"/>
                    <a:pt x="101" y="142"/>
                  </a:cubicBezTo>
                  <a:close/>
                  <a:moveTo>
                    <a:pt x="107" y="138"/>
                  </a:moveTo>
                  <a:cubicBezTo>
                    <a:pt x="101" y="123"/>
                    <a:pt x="93" y="108"/>
                    <a:pt x="84" y="96"/>
                  </a:cubicBezTo>
                  <a:lnTo>
                    <a:pt x="106" y="81"/>
                  </a:lnTo>
                  <a:cubicBezTo>
                    <a:pt x="121" y="98"/>
                    <a:pt x="131" y="112"/>
                    <a:pt x="134" y="124"/>
                  </a:cubicBezTo>
                  <a:lnTo>
                    <a:pt x="107" y="138"/>
                  </a:lnTo>
                  <a:close/>
                  <a:moveTo>
                    <a:pt x="130" y="13"/>
                  </a:moveTo>
                  <a:lnTo>
                    <a:pt x="161" y="13"/>
                  </a:lnTo>
                  <a:cubicBezTo>
                    <a:pt x="165" y="13"/>
                    <a:pt x="165" y="15"/>
                    <a:pt x="161" y="17"/>
                  </a:cubicBezTo>
                  <a:lnTo>
                    <a:pt x="161" y="55"/>
                  </a:lnTo>
                  <a:lnTo>
                    <a:pt x="182" y="55"/>
                  </a:lnTo>
                  <a:lnTo>
                    <a:pt x="182" y="70"/>
                  </a:lnTo>
                  <a:lnTo>
                    <a:pt x="161" y="70"/>
                  </a:lnTo>
                  <a:lnTo>
                    <a:pt x="161" y="166"/>
                  </a:lnTo>
                  <a:cubicBezTo>
                    <a:pt x="161" y="174"/>
                    <a:pt x="152" y="178"/>
                    <a:pt x="133" y="178"/>
                  </a:cubicBezTo>
                  <a:lnTo>
                    <a:pt x="111" y="178"/>
                  </a:lnTo>
                  <a:lnTo>
                    <a:pt x="108" y="163"/>
                  </a:lnTo>
                  <a:lnTo>
                    <a:pt x="127" y="163"/>
                  </a:lnTo>
                  <a:cubicBezTo>
                    <a:pt x="129" y="163"/>
                    <a:pt x="130" y="162"/>
                    <a:pt x="130" y="160"/>
                  </a:cubicBezTo>
                  <a:lnTo>
                    <a:pt x="130" y="70"/>
                  </a:lnTo>
                  <a:lnTo>
                    <a:pt x="85" y="70"/>
                  </a:lnTo>
                  <a:lnTo>
                    <a:pt x="85" y="58"/>
                  </a:lnTo>
                  <a:lnTo>
                    <a:pt x="1" y="58"/>
                  </a:lnTo>
                  <a:lnTo>
                    <a:pt x="1" y="44"/>
                  </a:lnTo>
                  <a:lnTo>
                    <a:pt x="39" y="44"/>
                  </a:lnTo>
                  <a:lnTo>
                    <a:pt x="39" y="12"/>
                  </a:lnTo>
                  <a:lnTo>
                    <a:pt x="69" y="12"/>
                  </a:lnTo>
                  <a:cubicBezTo>
                    <a:pt x="73" y="12"/>
                    <a:pt x="73" y="14"/>
                    <a:pt x="70" y="16"/>
                  </a:cubicBezTo>
                  <a:lnTo>
                    <a:pt x="70" y="44"/>
                  </a:lnTo>
                  <a:lnTo>
                    <a:pt x="104" y="44"/>
                  </a:lnTo>
                  <a:lnTo>
                    <a:pt x="104" y="55"/>
                  </a:lnTo>
                  <a:lnTo>
                    <a:pt x="130" y="55"/>
                  </a:lnTo>
                  <a:lnTo>
                    <a:pt x="130" y="13"/>
                  </a:lnTo>
                  <a:close/>
                  <a:moveTo>
                    <a:pt x="356" y="160"/>
                  </a:moveTo>
                  <a:cubicBezTo>
                    <a:pt x="354" y="169"/>
                    <a:pt x="343" y="173"/>
                    <a:pt x="324" y="173"/>
                  </a:cubicBezTo>
                  <a:lnTo>
                    <a:pt x="289" y="173"/>
                  </a:lnTo>
                  <a:cubicBezTo>
                    <a:pt x="280" y="173"/>
                    <a:pt x="275" y="169"/>
                    <a:pt x="275" y="160"/>
                  </a:cubicBezTo>
                  <a:lnTo>
                    <a:pt x="275" y="81"/>
                  </a:lnTo>
                  <a:lnTo>
                    <a:pt x="290" y="81"/>
                  </a:lnTo>
                  <a:cubicBezTo>
                    <a:pt x="305" y="81"/>
                    <a:pt x="310" y="82"/>
                    <a:pt x="306" y="85"/>
                  </a:cubicBezTo>
                  <a:lnTo>
                    <a:pt x="306" y="153"/>
                  </a:lnTo>
                  <a:cubicBezTo>
                    <a:pt x="306" y="157"/>
                    <a:pt x="306" y="159"/>
                    <a:pt x="306" y="159"/>
                  </a:cubicBezTo>
                  <a:lnTo>
                    <a:pt x="317" y="159"/>
                  </a:lnTo>
                  <a:cubicBezTo>
                    <a:pt x="321" y="159"/>
                    <a:pt x="323" y="158"/>
                    <a:pt x="324" y="155"/>
                  </a:cubicBezTo>
                  <a:cubicBezTo>
                    <a:pt x="326" y="151"/>
                    <a:pt x="327" y="143"/>
                    <a:pt x="328" y="130"/>
                  </a:cubicBezTo>
                  <a:lnTo>
                    <a:pt x="360" y="137"/>
                  </a:lnTo>
                  <a:cubicBezTo>
                    <a:pt x="360" y="143"/>
                    <a:pt x="358" y="150"/>
                    <a:pt x="356" y="160"/>
                  </a:cubicBezTo>
                  <a:close/>
                  <a:moveTo>
                    <a:pt x="218" y="31"/>
                  </a:moveTo>
                  <a:lnTo>
                    <a:pt x="284" y="31"/>
                  </a:lnTo>
                  <a:lnTo>
                    <a:pt x="284" y="10"/>
                  </a:lnTo>
                  <a:lnTo>
                    <a:pt x="301" y="10"/>
                  </a:lnTo>
                  <a:cubicBezTo>
                    <a:pt x="316" y="10"/>
                    <a:pt x="322" y="11"/>
                    <a:pt x="318" y="14"/>
                  </a:cubicBezTo>
                  <a:lnTo>
                    <a:pt x="318" y="31"/>
                  </a:lnTo>
                  <a:lnTo>
                    <a:pt x="384" y="31"/>
                  </a:lnTo>
                  <a:lnTo>
                    <a:pt x="384" y="46"/>
                  </a:lnTo>
                  <a:lnTo>
                    <a:pt x="249" y="46"/>
                  </a:lnTo>
                  <a:lnTo>
                    <a:pt x="249" y="111"/>
                  </a:lnTo>
                  <a:cubicBezTo>
                    <a:pt x="249" y="136"/>
                    <a:pt x="241" y="160"/>
                    <a:pt x="226" y="182"/>
                  </a:cubicBezTo>
                  <a:lnTo>
                    <a:pt x="204" y="162"/>
                  </a:lnTo>
                  <a:cubicBezTo>
                    <a:pt x="213" y="147"/>
                    <a:pt x="218" y="130"/>
                    <a:pt x="218" y="111"/>
                  </a:cubicBezTo>
                  <a:lnTo>
                    <a:pt x="218" y="31"/>
                  </a:lnTo>
                  <a:close/>
                  <a:moveTo>
                    <a:pt x="282" y="106"/>
                  </a:moveTo>
                  <a:cubicBezTo>
                    <a:pt x="278" y="126"/>
                    <a:pt x="273" y="143"/>
                    <a:pt x="267" y="158"/>
                  </a:cubicBezTo>
                  <a:lnTo>
                    <a:pt x="238" y="148"/>
                  </a:lnTo>
                  <a:cubicBezTo>
                    <a:pt x="244" y="132"/>
                    <a:pt x="249" y="114"/>
                    <a:pt x="251" y="94"/>
                  </a:cubicBezTo>
                  <a:lnTo>
                    <a:pt x="282" y="100"/>
                  </a:lnTo>
                  <a:cubicBezTo>
                    <a:pt x="285" y="101"/>
                    <a:pt x="285" y="103"/>
                    <a:pt x="282" y="106"/>
                  </a:cubicBezTo>
                  <a:close/>
                  <a:moveTo>
                    <a:pt x="355" y="91"/>
                  </a:moveTo>
                  <a:cubicBezTo>
                    <a:pt x="369" y="105"/>
                    <a:pt x="380" y="121"/>
                    <a:pt x="390" y="139"/>
                  </a:cubicBezTo>
                  <a:lnTo>
                    <a:pt x="362" y="159"/>
                  </a:lnTo>
                  <a:cubicBezTo>
                    <a:pt x="353" y="137"/>
                    <a:pt x="344" y="120"/>
                    <a:pt x="334" y="107"/>
                  </a:cubicBezTo>
                  <a:lnTo>
                    <a:pt x="355" y="91"/>
                  </a:lnTo>
                  <a:close/>
                  <a:moveTo>
                    <a:pt x="304" y="46"/>
                  </a:moveTo>
                  <a:cubicBezTo>
                    <a:pt x="319" y="58"/>
                    <a:pt x="331" y="70"/>
                    <a:pt x="341" y="80"/>
                  </a:cubicBezTo>
                  <a:lnTo>
                    <a:pt x="317" y="102"/>
                  </a:lnTo>
                  <a:cubicBezTo>
                    <a:pt x="307" y="87"/>
                    <a:pt x="297" y="74"/>
                    <a:pt x="285" y="64"/>
                  </a:cubicBezTo>
                  <a:lnTo>
                    <a:pt x="304" y="46"/>
                  </a:lnTo>
                  <a:close/>
                  <a:moveTo>
                    <a:pt x="554" y="64"/>
                  </a:moveTo>
                  <a:lnTo>
                    <a:pt x="598" y="64"/>
                  </a:lnTo>
                  <a:lnTo>
                    <a:pt x="598" y="80"/>
                  </a:lnTo>
                  <a:lnTo>
                    <a:pt x="555" y="80"/>
                  </a:lnTo>
                  <a:lnTo>
                    <a:pt x="555" y="94"/>
                  </a:lnTo>
                  <a:cubicBezTo>
                    <a:pt x="555" y="132"/>
                    <a:pt x="531" y="160"/>
                    <a:pt x="484" y="179"/>
                  </a:cubicBezTo>
                  <a:lnTo>
                    <a:pt x="468" y="161"/>
                  </a:lnTo>
                  <a:cubicBezTo>
                    <a:pt x="504" y="149"/>
                    <a:pt x="522" y="127"/>
                    <a:pt x="522" y="96"/>
                  </a:cubicBezTo>
                  <a:lnTo>
                    <a:pt x="522" y="80"/>
                  </a:lnTo>
                  <a:lnTo>
                    <a:pt x="488" y="80"/>
                  </a:lnTo>
                  <a:lnTo>
                    <a:pt x="489" y="118"/>
                  </a:lnTo>
                  <a:lnTo>
                    <a:pt x="456" y="118"/>
                  </a:lnTo>
                  <a:lnTo>
                    <a:pt x="456" y="80"/>
                  </a:lnTo>
                  <a:lnTo>
                    <a:pt x="414" y="80"/>
                  </a:lnTo>
                  <a:lnTo>
                    <a:pt x="414" y="64"/>
                  </a:lnTo>
                  <a:lnTo>
                    <a:pt x="456" y="64"/>
                  </a:lnTo>
                  <a:lnTo>
                    <a:pt x="455" y="24"/>
                  </a:lnTo>
                  <a:lnTo>
                    <a:pt x="487" y="24"/>
                  </a:lnTo>
                  <a:cubicBezTo>
                    <a:pt x="492" y="24"/>
                    <a:pt x="492" y="27"/>
                    <a:pt x="487" y="31"/>
                  </a:cubicBezTo>
                  <a:lnTo>
                    <a:pt x="488" y="64"/>
                  </a:lnTo>
                  <a:lnTo>
                    <a:pt x="521" y="64"/>
                  </a:lnTo>
                  <a:lnTo>
                    <a:pt x="521" y="18"/>
                  </a:lnTo>
                  <a:lnTo>
                    <a:pt x="553" y="18"/>
                  </a:lnTo>
                  <a:cubicBezTo>
                    <a:pt x="558" y="18"/>
                    <a:pt x="559" y="21"/>
                    <a:pt x="554" y="25"/>
                  </a:cubicBezTo>
                  <a:lnTo>
                    <a:pt x="554" y="64"/>
                  </a:lnTo>
                  <a:close/>
                  <a:moveTo>
                    <a:pt x="805" y="76"/>
                  </a:moveTo>
                  <a:cubicBezTo>
                    <a:pt x="778" y="131"/>
                    <a:pt x="734" y="160"/>
                    <a:pt x="671" y="163"/>
                  </a:cubicBezTo>
                  <a:cubicBezTo>
                    <a:pt x="662" y="179"/>
                    <a:pt x="654" y="179"/>
                    <a:pt x="648" y="165"/>
                  </a:cubicBezTo>
                  <a:lnTo>
                    <a:pt x="642" y="145"/>
                  </a:lnTo>
                  <a:cubicBezTo>
                    <a:pt x="707" y="144"/>
                    <a:pt x="752" y="114"/>
                    <a:pt x="777" y="57"/>
                  </a:cubicBezTo>
                  <a:lnTo>
                    <a:pt x="805" y="76"/>
                  </a:lnTo>
                  <a:close/>
                  <a:moveTo>
                    <a:pt x="645" y="46"/>
                  </a:moveTo>
                  <a:lnTo>
                    <a:pt x="663" y="23"/>
                  </a:lnTo>
                  <a:cubicBezTo>
                    <a:pt x="681" y="34"/>
                    <a:pt x="697" y="47"/>
                    <a:pt x="713" y="62"/>
                  </a:cubicBezTo>
                  <a:lnTo>
                    <a:pt x="691" y="84"/>
                  </a:lnTo>
                  <a:cubicBezTo>
                    <a:pt x="672" y="67"/>
                    <a:pt x="657" y="54"/>
                    <a:pt x="645" y="46"/>
                  </a:cubicBezTo>
                  <a:close/>
                  <a:moveTo>
                    <a:pt x="995" y="31"/>
                  </a:moveTo>
                  <a:cubicBezTo>
                    <a:pt x="997" y="28"/>
                    <a:pt x="998" y="25"/>
                    <a:pt x="998" y="21"/>
                  </a:cubicBezTo>
                  <a:cubicBezTo>
                    <a:pt x="998" y="17"/>
                    <a:pt x="997" y="14"/>
                    <a:pt x="995" y="11"/>
                  </a:cubicBezTo>
                  <a:cubicBezTo>
                    <a:pt x="992" y="9"/>
                    <a:pt x="989" y="7"/>
                    <a:pt x="985" y="7"/>
                  </a:cubicBezTo>
                  <a:cubicBezTo>
                    <a:pt x="985" y="7"/>
                    <a:pt x="985" y="9"/>
                    <a:pt x="985" y="11"/>
                  </a:cubicBezTo>
                  <a:cubicBezTo>
                    <a:pt x="986" y="14"/>
                    <a:pt x="986" y="17"/>
                    <a:pt x="986" y="21"/>
                  </a:cubicBezTo>
                  <a:cubicBezTo>
                    <a:pt x="986" y="25"/>
                    <a:pt x="988" y="28"/>
                    <a:pt x="991" y="31"/>
                  </a:cubicBezTo>
                  <a:cubicBezTo>
                    <a:pt x="994" y="33"/>
                    <a:pt x="995" y="34"/>
                    <a:pt x="995" y="34"/>
                  </a:cubicBezTo>
                  <a:cubicBezTo>
                    <a:pt x="992" y="34"/>
                    <a:pt x="992" y="33"/>
                    <a:pt x="995" y="31"/>
                  </a:cubicBezTo>
                  <a:close/>
                  <a:moveTo>
                    <a:pt x="970" y="36"/>
                  </a:moveTo>
                  <a:cubicBezTo>
                    <a:pt x="966" y="32"/>
                    <a:pt x="964" y="27"/>
                    <a:pt x="964" y="21"/>
                  </a:cubicBezTo>
                  <a:cubicBezTo>
                    <a:pt x="964" y="15"/>
                    <a:pt x="966" y="10"/>
                    <a:pt x="970" y="6"/>
                  </a:cubicBezTo>
                  <a:cubicBezTo>
                    <a:pt x="974" y="2"/>
                    <a:pt x="979" y="0"/>
                    <a:pt x="985" y="0"/>
                  </a:cubicBezTo>
                  <a:cubicBezTo>
                    <a:pt x="1002" y="0"/>
                    <a:pt x="1012" y="2"/>
                    <a:pt x="1016" y="6"/>
                  </a:cubicBezTo>
                  <a:cubicBezTo>
                    <a:pt x="1020" y="10"/>
                    <a:pt x="1022" y="15"/>
                    <a:pt x="1022" y="21"/>
                  </a:cubicBezTo>
                  <a:cubicBezTo>
                    <a:pt x="1022" y="27"/>
                    <a:pt x="1020" y="32"/>
                    <a:pt x="1016" y="36"/>
                  </a:cubicBezTo>
                  <a:cubicBezTo>
                    <a:pt x="1012" y="40"/>
                    <a:pt x="1002" y="42"/>
                    <a:pt x="985" y="42"/>
                  </a:cubicBezTo>
                  <a:cubicBezTo>
                    <a:pt x="979" y="42"/>
                    <a:pt x="974" y="40"/>
                    <a:pt x="970" y="36"/>
                  </a:cubicBezTo>
                  <a:close/>
                  <a:moveTo>
                    <a:pt x="851" y="52"/>
                  </a:moveTo>
                  <a:lnTo>
                    <a:pt x="851" y="35"/>
                  </a:lnTo>
                  <a:lnTo>
                    <a:pt x="978" y="35"/>
                  </a:lnTo>
                  <a:lnTo>
                    <a:pt x="997" y="49"/>
                  </a:lnTo>
                  <a:cubicBezTo>
                    <a:pt x="995" y="110"/>
                    <a:pt x="956" y="151"/>
                    <a:pt x="881" y="171"/>
                  </a:cubicBezTo>
                  <a:lnTo>
                    <a:pt x="865" y="151"/>
                  </a:lnTo>
                  <a:cubicBezTo>
                    <a:pt x="927" y="137"/>
                    <a:pt x="960" y="104"/>
                    <a:pt x="963" y="52"/>
                  </a:cubicBezTo>
                  <a:lnTo>
                    <a:pt x="851" y="52"/>
                  </a:lnTo>
                  <a:close/>
                  <a:moveTo>
                    <a:pt x="1154" y="137"/>
                  </a:moveTo>
                  <a:cubicBezTo>
                    <a:pt x="1166" y="132"/>
                    <a:pt x="1184" y="113"/>
                    <a:pt x="1207" y="80"/>
                  </a:cubicBezTo>
                  <a:lnTo>
                    <a:pt x="1226" y="105"/>
                  </a:lnTo>
                  <a:cubicBezTo>
                    <a:pt x="1207" y="131"/>
                    <a:pt x="1183" y="150"/>
                    <a:pt x="1154" y="161"/>
                  </a:cubicBezTo>
                  <a:lnTo>
                    <a:pt x="1138" y="169"/>
                  </a:lnTo>
                  <a:lnTo>
                    <a:pt x="1120" y="155"/>
                  </a:lnTo>
                  <a:lnTo>
                    <a:pt x="1122" y="151"/>
                  </a:lnTo>
                  <a:lnTo>
                    <a:pt x="1122" y="31"/>
                  </a:lnTo>
                  <a:lnTo>
                    <a:pt x="1153" y="31"/>
                  </a:lnTo>
                  <a:cubicBezTo>
                    <a:pt x="1158" y="32"/>
                    <a:pt x="1158" y="34"/>
                    <a:pt x="1154" y="37"/>
                  </a:cubicBezTo>
                  <a:lnTo>
                    <a:pt x="1154" y="137"/>
                  </a:lnTo>
                  <a:close/>
                  <a:moveTo>
                    <a:pt x="1038" y="162"/>
                  </a:moveTo>
                  <a:cubicBezTo>
                    <a:pt x="1063" y="138"/>
                    <a:pt x="1076" y="108"/>
                    <a:pt x="1076" y="73"/>
                  </a:cubicBezTo>
                  <a:lnTo>
                    <a:pt x="1076" y="39"/>
                  </a:lnTo>
                  <a:lnTo>
                    <a:pt x="1108" y="39"/>
                  </a:lnTo>
                  <a:cubicBezTo>
                    <a:pt x="1112" y="40"/>
                    <a:pt x="1113" y="42"/>
                    <a:pt x="1109" y="45"/>
                  </a:cubicBezTo>
                  <a:lnTo>
                    <a:pt x="1109" y="72"/>
                  </a:lnTo>
                  <a:cubicBezTo>
                    <a:pt x="1109" y="114"/>
                    <a:pt x="1094" y="149"/>
                    <a:pt x="1063" y="178"/>
                  </a:cubicBezTo>
                  <a:lnTo>
                    <a:pt x="1038" y="162"/>
                  </a:lnTo>
                  <a:close/>
                  <a:moveTo>
                    <a:pt x="1323" y="151"/>
                  </a:moveTo>
                  <a:cubicBezTo>
                    <a:pt x="1317" y="157"/>
                    <a:pt x="1305" y="160"/>
                    <a:pt x="1287" y="160"/>
                  </a:cubicBezTo>
                  <a:cubicBezTo>
                    <a:pt x="1279" y="160"/>
                    <a:pt x="1273" y="158"/>
                    <a:pt x="1268" y="154"/>
                  </a:cubicBezTo>
                  <a:cubicBezTo>
                    <a:pt x="1256" y="142"/>
                    <a:pt x="1250" y="127"/>
                    <a:pt x="1250" y="109"/>
                  </a:cubicBezTo>
                  <a:cubicBezTo>
                    <a:pt x="1250" y="87"/>
                    <a:pt x="1258" y="68"/>
                    <a:pt x="1273" y="52"/>
                  </a:cubicBezTo>
                  <a:cubicBezTo>
                    <a:pt x="1290" y="35"/>
                    <a:pt x="1311" y="27"/>
                    <a:pt x="1336" y="27"/>
                  </a:cubicBezTo>
                  <a:cubicBezTo>
                    <a:pt x="1368" y="27"/>
                    <a:pt x="1391" y="33"/>
                    <a:pt x="1403" y="46"/>
                  </a:cubicBezTo>
                  <a:cubicBezTo>
                    <a:pt x="1417" y="60"/>
                    <a:pt x="1424" y="76"/>
                    <a:pt x="1424" y="95"/>
                  </a:cubicBezTo>
                  <a:cubicBezTo>
                    <a:pt x="1424" y="116"/>
                    <a:pt x="1418" y="132"/>
                    <a:pt x="1405" y="145"/>
                  </a:cubicBezTo>
                  <a:cubicBezTo>
                    <a:pt x="1396" y="154"/>
                    <a:pt x="1380" y="164"/>
                    <a:pt x="1355" y="175"/>
                  </a:cubicBezTo>
                  <a:lnTo>
                    <a:pt x="1334" y="154"/>
                  </a:lnTo>
                  <a:cubicBezTo>
                    <a:pt x="1352" y="149"/>
                    <a:pt x="1365" y="141"/>
                    <a:pt x="1375" y="131"/>
                  </a:cubicBezTo>
                  <a:cubicBezTo>
                    <a:pt x="1385" y="122"/>
                    <a:pt x="1390" y="110"/>
                    <a:pt x="1390" y="97"/>
                  </a:cubicBezTo>
                  <a:cubicBezTo>
                    <a:pt x="1390" y="81"/>
                    <a:pt x="1384" y="67"/>
                    <a:pt x="1374" y="57"/>
                  </a:cubicBezTo>
                  <a:cubicBezTo>
                    <a:pt x="1364" y="47"/>
                    <a:pt x="1353" y="42"/>
                    <a:pt x="1340" y="43"/>
                  </a:cubicBezTo>
                  <a:lnTo>
                    <a:pt x="1354" y="49"/>
                  </a:lnTo>
                  <a:cubicBezTo>
                    <a:pt x="1360" y="52"/>
                    <a:pt x="1360" y="55"/>
                    <a:pt x="1354" y="58"/>
                  </a:cubicBezTo>
                  <a:cubicBezTo>
                    <a:pt x="1345" y="108"/>
                    <a:pt x="1335" y="139"/>
                    <a:pt x="1323" y="151"/>
                  </a:cubicBezTo>
                  <a:close/>
                  <a:moveTo>
                    <a:pt x="1303" y="62"/>
                  </a:moveTo>
                  <a:cubicBezTo>
                    <a:pt x="1290" y="75"/>
                    <a:pt x="1283" y="91"/>
                    <a:pt x="1283" y="110"/>
                  </a:cubicBezTo>
                  <a:cubicBezTo>
                    <a:pt x="1283" y="122"/>
                    <a:pt x="1287" y="131"/>
                    <a:pt x="1295" y="139"/>
                  </a:cubicBezTo>
                  <a:cubicBezTo>
                    <a:pt x="1296" y="140"/>
                    <a:pt x="1297" y="141"/>
                    <a:pt x="1297" y="141"/>
                  </a:cubicBezTo>
                  <a:cubicBezTo>
                    <a:pt x="1297" y="141"/>
                    <a:pt x="1297" y="139"/>
                    <a:pt x="1297" y="136"/>
                  </a:cubicBezTo>
                  <a:cubicBezTo>
                    <a:pt x="1307" y="124"/>
                    <a:pt x="1315" y="95"/>
                    <a:pt x="1320" y="47"/>
                  </a:cubicBezTo>
                  <a:cubicBezTo>
                    <a:pt x="1318" y="48"/>
                    <a:pt x="1312" y="53"/>
                    <a:pt x="1303" y="62"/>
                  </a:cubicBezTo>
                  <a:close/>
                  <a:moveTo>
                    <a:pt x="1546" y="58"/>
                  </a:moveTo>
                  <a:lnTo>
                    <a:pt x="1517" y="58"/>
                  </a:lnTo>
                  <a:lnTo>
                    <a:pt x="1517" y="79"/>
                  </a:lnTo>
                  <a:cubicBezTo>
                    <a:pt x="1529" y="86"/>
                    <a:pt x="1540" y="95"/>
                    <a:pt x="1548" y="105"/>
                  </a:cubicBezTo>
                  <a:lnTo>
                    <a:pt x="1532" y="130"/>
                  </a:lnTo>
                  <a:cubicBezTo>
                    <a:pt x="1519" y="113"/>
                    <a:pt x="1513" y="104"/>
                    <a:pt x="1514" y="104"/>
                  </a:cubicBezTo>
                  <a:lnTo>
                    <a:pt x="1514" y="179"/>
                  </a:lnTo>
                  <a:lnTo>
                    <a:pt x="1486" y="179"/>
                  </a:lnTo>
                  <a:lnTo>
                    <a:pt x="1486" y="112"/>
                  </a:lnTo>
                  <a:cubicBezTo>
                    <a:pt x="1486" y="116"/>
                    <a:pt x="1480" y="126"/>
                    <a:pt x="1467" y="141"/>
                  </a:cubicBezTo>
                  <a:lnTo>
                    <a:pt x="1451" y="120"/>
                  </a:lnTo>
                  <a:cubicBezTo>
                    <a:pt x="1469" y="100"/>
                    <a:pt x="1481" y="80"/>
                    <a:pt x="1486" y="58"/>
                  </a:cubicBezTo>
                  <a:lnTo>
                    <a:pt x="1455" y="58"/>
                  </a:lnTo>
                  <a:lnTo>
                    <a:pt x="1455" y="43"/>
                  </a:lnTo>
                  <a:lnTo>
                    <a:pt x="1486" y="43"/>
                  </a:lnTo>
                  <a:lnTo>
                    <a:pt x="1486" y="10"/>
                  </a:lnTo>
                  <a:lnTo>
                    <a:pt x="1516" y="10"/>
                  </a:lnTo>
                  <a:cubicBezTo>
                    <a:pt x="1520" y="10"/>
                    <a:pt x="1520" y="12"/>
                    <a:pt x="1517" y="14"/>
                  </a:cubicBezTo>
                  <a:lnTo>
                    <a:pt x="1517" y="43"/>
                  </a:lnTo>
                  <a:lnTo>
                    <a:pt x="1546" y="43"/>
                  </a:lnTo>
                  <a:lnTo>
                    <a:pt x="1546" y="58"/>
                  </a:lnTo>
                  <a:close/>
                  <a:moveTo>
                    <a:pt x="1537" y="23"/>
                  </a:moveTo>
                  <a:lnTo>
                    <a:pt x="1631" y="23"/>
                  </a:lnTo>
                  <a:lnTo>
                    <a:pt x="1631" y="175"/>
                  </a:lnTo>
                  <a:lnTo>
                    <a:pt x="1600" y="175"/>
                  </a:lnTo>
                  <a:lnTo>
                    <a:pt x="1600" y="169"/>
                  </a:lnTo>
                  <a:lnTo>
                    <a:pt x="1568" y="169"/>
                  </a:lnTo>
                  <a:lnTo>
                    <a:pt x="1568" y="180"/>
                  </a:lnTo>
                  <a:lnTo>
                    <a:pt x="1537" y="180"/>
                  </a:lnTo>
                  <a:lnTo>
                    <a:pt x="1537" y="23"/>
                  </a:lnTo>
                  <a:close/>
                  <a:moveTo>
                    <a:pt x="1568" y="37"/>
                  </a:moveTo>
                  <a:lnTo>
                    <a:pt x="1568" y="66"/>
                  </a:lnTo>
                  <a:lnTo>
                    <a:pt x="1600" y="66"/>
                  </a:lnTo>
                  <a:lnTo>
                    <a:pt x="1600" y="37"/>
                  </a:lnTo>
                  <a:lnTo>
                    <a:pt x="1568" y="37"/>
                  </a:lnTo>
                  <a:close/>
                  <a:moveTo>
                    <a:pt x="1568" y="80"/>
                  </a:moveTo>
                  <a:lnTo>
                    <a:pt x="1568" y="109"/>
                  </a:lnTo>
                  <a:lnTo>
                    <a:pt x="1600" y="109"/>
                  </a:lnTo>
                  <a:lnTo>
                    <a:pt x="1600" y="80"/>
                  </a:lnTo>
                  <a:lnTo>
                    <a:pt x="1568" y="80"/>
                  </a:lnTo>
                  <a:close/>
                  <a:moveTo>
                    <a:pt x="1568" y="154"/>
                  </a:moveTo>
                  <a:lnTo>
                    <a:pt x="1600" y="154"/>
                  </a:lnTo>
                  <a:lnTo>
                    <a:pt x="1600" y="124"/>
                  </a:lnTo>
                  <a:lnTo>
                    <a:pt x="1568" y="124"/>
                  </a:lnTo>
                  <a:lnTo>
                    <a:pt x="1568" y="154"/>
                  </a:lnTo>
                  <a:close/>
                  <a:moveTo>
                    <a:pt x="1739" y="107"/>
                  </a:moveTo>
                  <a:lnTo>
                    <a:pt x="1700" y="107"/>
                  </a:lnTo>
                  <a:lnTo>
                    <a:pt x="1700" y="95"/>
                  </a:lnTo>
                  <a:lnTo>
                    <a:pt x="1719" y="95"/>
                  </a:lnTo>
                  <a:cubicBezTo>
                    <a:pt x="1717" y="92"/>
                    <a:pt x="1715" y="88"/>
                    <a:pt x="1711" y="84"/>
                  </a:cubicBezTo>
                  <a:lnTo>
                    <a:pt x="1737" y="75"/>
                  </a:lnTo>
                  <a:cubicBezTo>
                    <a:pt x="1743" y="82"/>
                    <a:pt x="1747" y="89"/>
                    <a:pt x="1750" y="95"/>
                  </a:cubicBezTo>
                  <a:lnTo>
                    <a:pt x="1758" y="95"/>
                  </a:lnTo>
                  <a:lnTo>
                    <a:pt x="1765" y="74"/>
                  </a:lnTo>
                  <a:lnTo>
                    <a:pt x="1792" y="82"/>
                  </a:lnTo>
                  <a:cubicBezTo>
                    <a:pt x="1795" y="84"/>
                    <a:pt x="1795" y="86"/>
                    <a:pt x="1792" y="88"/>
                  </a:cubicBezTo>
                  <a:lnTo>
                    <a:pt x="1788" y="95"/>
                  </a:lnTo>
                  <a:lnTo>
                    <a:pt x="1810" y="95"/>
                  </a:lnTo>
                  <a:lnTo>
                    <a:pt x="1810" y="107"/>
                  </a:lnTo>
                  <a:lnTo>
                    <a:pt x="1768" y="107"/>
                  </a:lnTo>
                  <a:lnTo>
                    <a:pt x="1768" y="123"/>
                  </a:lnTo>
                  <a:lnTo>
                    <a:pt x="1815" y="123"/>
                  </a:lnTo>
                  <a:lnTo>
                    <a:pt x="1815" y="135"/>
                  </a:lnTo>
                  <a:lnTo>
                    <a:pt x="1767" y="135"/>
                  </a:lnTo>
                  <a:lnTo>
                    <a:pt x="1766" y="139"/>
                  </a:lnTo>
                  <a:cubicBezTo>
                    <a:pt x="1780" y="143"/>
                    <a:pt x="1794" y="149"/>
                    <a:pt x="1809" y="157"/>
                  </a:cubicBezTo>
                  <a:lnTo>
                    <a:pt x="1794" y="178"/>
                  </a:lnTo>
                  <a:cubicBezTo>
                    <a:pt x="1772" y="164"/>
                    <a:pt x="1761" y="157"/>
                    <a:pt x="1760" y="157"/>
                  </a:cubicBezTo>
                  <a:cubicBezTo>
                    <a:pt x="1756" y="164"/>
                    <a:pt x="1738" y="173"/>
                    <a:pt x="1705" y="183"/>
                  </a:cubicBezTo>
                  <a:lnTo>
                    <a:pt x="1697" y="163"/>
                  </a:lnTo>
                  <a:cubicBezTo>
                    <a:pt x="1722" y="157"/>
                    <a:pt x="1736" y="148"/>
                    <a:pt x="1737" y="135"/>
                  </a:cubicBezTo>
                  <a:lnTo>
                    <a:pt x="1695" y="135"/>
                  </a:lnTo>
                  <a:lnTo>
                    <a:pt x="1695" y="123"/>
                  </a:lnTo>
                  <a:lnTo>
                    <a:pt x="1739" y="123"/>
                  </a:lnTo>
                  <a:lnTo>
                    <a:pt x="1739" y="107"/>
                  </a:lnTo>
                  <a:close/>
                  <a:moveTo>
                    <a:pt x="1840" y="167"/>
                  </a:moveTo>
                  <a:cubicBezTo>
                    <a:pt x="1840" y="175"/>
                    <a:pt x="1831" y="179"/>
                    <a:pt x="1812" y="179"/>
                  </a:cubicBezTo>
                  <a:lnTo>
                    <a:pt x="1800" y="179"/>
                  </a:lnTo>
                  <a:lnTo>
                    <a:pt x="1798" y="165"/>
                  </a:lnTo>
                  <a:lnTo>
                    <a:pt x="1806" y="165"/>
                  </a:lnTo>
                  <a:cubicBezTo>
                    <a:pt x="1808" y="165"/>
                    <a:pt x="1809" y="164"/>
                    <a:pt x="1809" y="162"/>
                  </a:cubicBezTo>
                  <a:lnTo>
                    <a:pt x="1809" y="76"/>
                  </a:lnTo>
                  <a:lnTo>
                    <a:pt x="1783" y="76"/>
                  </a:lnTo>
                  <a:lnTo>
                    <a:pt x="1757" y="76"/>
                  </a:lnTo>
                  <a:lnTo>
                    <a:pt x="1757" y="13"/>
                  </a:lnTo>
                  <a:lnTo>
                    <a:pt x="1840" y="13"/>
                  </a:lnTo>
                  <a:lnTo>
                    <a:pt x="1840" y="167"/>
                  </a:lnTo>
                  <a:close/>
                  <a:moveTo>
                    <a:pt x="1722" y="64"/>
                  </a:moveTo>
                  <a:lnTo>
                    <a:pt x="1722" y="51"/>
                  </a:lnTo>
                  <a:lnTo>
                    <a:pt x="1699" y="51"/>
                  </a:lnTo>
                  <a:lnTo>
                    <a:pt x="1699" y="64"/>
                  </a:lnTo>
                  <a:lnTo>
                    <a:pt x="1722" y="64"/>
                  </a:lnTo>
                  <a:close/>
                  <a:moveTo>
                    <a:pt x="1699" y="25"/>
                  </a:moveTo>
                  <a:lnTo>
                    <a:pt x="1699" y="39"/>
                  </a:lnTo>
                  <a:lnTo>
                    <a:pt x="1722" y="39"/>
                  </a:lnTo>
                  <a:lnTo>
                    <a:pt x="1722" y="25"/>
                  </a:lnTo>
                  <a:lnTo>
                    <a:pt x="1699" y="25"/>
                  </a:lnTo>
                  <a:close/>
                  <a:moveTo>
                    <a:pt x="1699" y="181"/>
                  </a:moveTo>
                  <a:lnTo>
                    <a:pt x="1668" y="181"/>
                  </a:lnTo>
                  <a:lnTo>
                    <a:pt x="1668" y="13"/>
                  </a:lnTo>
                  <a:lnTo>
                    <a:pt x="1753" y="13"/>
                  </a:lnTo>
                  <a:lnTo>
                    <a:pt x="1753" y="76"/>
                  </a:lnTo>
                  <a:lnTo>
                    <a:pt x="1699" y="76"/>
                  </a:lnTo>
                  <a:lnTo>
                    <a:pt x="1699" y="181"/>
                  </a:lnTo>
                  <a:close/>
                  <a:moveTo>
                    <a:pt x="1809" y="64"/>
                  </a:moveTo>
                  <a:lnTo>
                    <a:pt x="1809" y="51"/>
                  </a:lnTo>
                  <a:lnTo>
                    <a:pt x="1788" y="51"/>
                  </a:lnTo>
                  <a:lnTo>
                    <a:pt x="1788" y="64"/>
                  </a:lnTo>
                  <a:lnTo>
                    <a:pt x="1809" y="64"/>
                  </a:lnTo>
                  <a:close/>
                  <a:moveTo>
                    <a:pt x="1809" y="39"/>
                  </a:moveTo>
                  <a:lnTo>
                    <a:pt x="1809" y="25"/>
                  </a:lnTo>
                  <a:lnTo>
                    <a:pt x="1788" y="25"/>
                  </a:lnTo>
                  <a:lnTo>
                    <a:pt x="1788" y="39"/>
                  </a:lnTo>
                  <a:lnTo>
                    <a:pt x="1809" y="39"/>
                  </a:lnTo>
                  <a:close/>
                  <a:moveTo>
                    <a:pt x="1920" y="25"/>
                  </a:moveTo>
                  <a:cubicBezTo>
                    <a:pt x="1959" y="23"/>
                    <a:pt x="1997" y="18"/>
                    <a:pt x="2031" y="11"/>
                  </a:cubicBezTo>
                  <a:lnTo>
                    <a:pt x="2044" y="29"/>
                  </a:lnTo>
                  <a:cubicBezTo>
                    <a:pt x="2044" y="37"/>
                    <a:pt x="2038" y="37"/>
                    <a:pt x="2025" y="32"/>
                  </a:cubicBezTo>
                  <a:cubicBezTo>
                    <a:pt x="2018" y="33"/>
                    <a:pt x="2007" y="34"/>
                    <a:pt x="1991" y="35"/>
                  </a:cubicBezTo>
                  <a:lnTo>
                    <a:pt x="2000" y="42"/>
                  </a:lnTo>
                  <a:cubicBezTo>
                    <a:pt x="2001" y="46"/>
                    <a:pt x="1999" y="47"/>
                    <a:pt x="1995" y="47"/>
                  </a:cubicBezTo>
                  <a:cubicBezTo>
                    <a:pt x="1986" y="57"/>
                    <a:pt x="1979" y="65"/>
                    <a:pt x="1973" y="72"/>
                  </a:cubicBezTo>
                  <a:cubicBezTo>
                    <a:pt x="1977" y="75"/>
                    <a:pt x="1979" y="77"/>
                    <a:pt x="1979" y="77"/>
                  </a:cubicBezTo>
                  <a:cubicBezTo>
                    <a:pt x="1981" y="72"/>
                    <a:pt x="1989" y="61"/>
                    <a:pt x="2004" y="42"/>
                  </a:cubicBezTo>
                  <a:lnTo>
                    <a:pt x="2029" y="60"/>
                  </a:lnTo>
                  <a:cubicBezTo>
                    <a:pt x="2029" y="63"/>
                    <a:pt x="2027" y="65"/>
                    <a:pt x="2023" y="64"/>
                  </a:cubicBezTo>
                  <a:cubicBezTo>
                    <a:pt x="2010" y="76"/>
                    <a:pt x="1997" y="89"/>
                    <a:pt x="1982" y="101"/>
                  </a:cubicBezTo>
                  <a:lnTo>
                    <a:pt x="2009" y="100"/>
                  </a:lnTo>
                  <a:lnTo>
                    <a:pt x="1997" y="89"/>
                  </a:lnTo>
                  <a:lnTo>
                    <a:pt x="2015" y="75"/>
                  </a:lnTo>
                  <a:cubicBezTo>
                    <a:pt x="2032" y="87"/>
                    <a:pt x="2046" y="99"/>
                    <a:pt x="2056" y="112"/>
                  </a:cubicBezTo>
                  <a:lnTo>
                    <a:pt x="2032" y="130"/>
                  </a:lnTo>
                  <a:lnTo>
                    <a:pt x="2020" y="114"/>
                  </a:lnTo>
                  <a:lnTo>
                    <a:pt x="2000" y="115"/>
                  </a:lnTo>
                  <a:lnTo>
                    <a:pt x="2000" y="180"/>
                  </a:lnTo>
                  <a:lnTo>
                    <a:pt x="1969" y="180"/>
                  </a:lnTo>
                  <a:lnTo>
                    <a:pt x="1969" y="118"/>
                  </a:lnTo>
                  <a:lnTo>
                    <a:pt x="1941" y="119"/>
                  </a:lnTo>
                  <a:cubicBezTo>
                    <a:pt x="1937" y="130"/>
                    <a:pt x="1931" y="131"/>
                    <a:pt x="1921" y="121"/>
                  </a:cubicBezTo>
                  <a:lnTo>
                    <a:pt x="1916" y="102"/>
                  </a:lnTo>
                  <a:lnTo>
                    <a:pt x="1948" y="102"/>
                  </a:lnTo>
                  <a:lnTo>
                    <a:pt x="1957" y="92"/>
                  </a:lnTo>
                  <a:cubicBezTo>
                    <a:pt x="1948" y="84"/>
                    <a:pt x="1939" y="76"/>
                    <a:pt x="1929" y="70"/>
                  </a:cubicBezTo>
                  <a:lnTo>
                    <a:pt x="1943" y="50"/>
                  </a:lnTo>
                  <a:lnTo>
                    <a:pt x="1952" y="57"/>
                  </a:lnTo>
                  <a:cubicBezTo>
                    <a:pt x="1955" y="54"/>
                    <a:pt x="1960" y="47"/>
                    <a:pt x="1966" y="37"/>
                  </a:cubicBezTo>
                  <a:cubicBezTo>
                    <a:pt x="1963" y="37"/>
                    <a:pt x="1949" y="38"/>
                    <a:pt x="1924" y="39"/>
                  </a:cubicBezTo>
                  <a:lnTo>
                    <a:pt x="1920" y="25"/>
                  </a:lnTo>
                  <a:close/>
                  <a:moveTo>
                    <a:pt x="1921" y="179"/>
                  </a:moveTo>
                  <a:lnTo>
                    <a:pt x="1890" y="179"/>
                  </a:lnTo>
                  <a:lnTo>
                    <a:pt x="1890" y="103"/>
                  </a:lnTo>
                  <a:cubicBezTo>
                    <a:pt x="1890" y="103"/>
                    <a:pt x="1889" y="105"/>
                    <a:pt x="1886" y="110"/>
                  </a:cubicBezTo>
                  <a:lnTo>
                    <a:pt x="1866" y="90"/>
                  </a:lnTo>
                  <a:cubicBezTo>
                    <a:pt x="1884" y="71"/>
                    <a:pt x="1896" y="44"/>
                    <a:pt x="1901" y="6"/>
                  </a:cubicBezTo>
                  <a:lnTo>
                    <a:pt x="1935" y="16"/>
                  </a:lnTo>
                  <a:cubicBezTo>
                    <a:pt x="1937" y="18"/>
                    <a:pt x="1936" y="19"/>
                    <a:pt x="1933" y="19"/>
                  </a:cubicBezTo>
                  <a:cubicBezTo>
                    <a:pt x="1927" y="39"/>
                    <a:pt x="1923" y="53"/>
                    <a:pt x="1921" y="59"/>
                  </a:cubicBezTo>
                  <a:lnTo>
                    <a:pt x="1922" y="60"/>
                  </a:lnTo>
                  <a:cubicBezTo>
                    <a:pt x="1924" y="61"/>
                    <a:pt x="1924" y="63"/>
                    <a:pt x="1921" y="64"/>
                  </a:cubicBezTo>
                  <a:lnTo>
                    <a:pt x="1921" y="179"/>
                  </a:lnTo>
                  <a:close/>
                  <a:moveTo>
                    <a:pt x="1936" y="180"/>
                  </a:moveTo>
                  <a:lnTo>
                    <a:pt x="1914" y="162"/>
                  </a:lnTo>
                  <a:cubicBezTo>
                    <a:pt x="1926" y="152"/>
                    <a:pt x="1937" y="138"/>
                    <a:pt x="1946" y="119"/>
                  </a:cubicBezTo>
                  <a:lnTo>
                    <a:pt x="1973" y="134"/>
                  </a:lnTo>
                  <a:cubicBezTo>
                    <a:pt x="1976" y="135"/>
                    <a:pt x="1975" y="137"/>
                    <a:pt x="1970" y="139"/>
                  </a:cubicBezTo>
                  <a:cubicBezTo>
                    <a:pt x="1963" y="151"/>
                    <a:pt x="1952" y="165"/>
                    <a:pt x="1936" y="180"/>
                  </a:cubicBezTo>
                  <a:close/>
                  <a:moveTo>
                    <a:pt x="2017" y="117"/>
                  </a:moveTo>
                  <a:cubicBezTo>
                    <a:pt x="2029" y="136"/>
                    <a:pt x="2042" y="150"/>
                    <a:pt x="2055" y="160"/>
                  </a:cubicBezTo>
                  <a:lnTo>
                    <a:pt x="2036" y="180"/>
                  </a:lnTo>
                  <a:cubicBezTo>
                    <a:pt x="2015" y="164"/>
                    <a:pt x="2000" y="148"/>
                    <a:pt x="1993" y="135"/>
                  </a:cubicBezTo>
                  <a:lnTo>
                    <a:pt x="2017" y="117"/>
                  </a:lnTo>
                  <a:close/>
                  <a:moveTo>
                    <a:pt x="2219" y="61"/>
                  </a:moveTo>
                  <a:lnTo>
                    <a:pt x="2209" y="61"/>
                  </a:lnTo>
                  <a:cubicBezTo>
                    <a:pt x="2211" y="88"/>
                    <a:pt x="2212" y="104"/>
                    <a:pt x="2213" y="109"/>
                  </a:cubicBezTo>
                  <a:cubicBezTo>
                    <a:pt x="2215" y="104"/>
                    <a:pt x="2217" y="88"/>
                    <a:pt x="2219" y="61"/>
                  </a:cubicBezTo>
                  <a:close/>
                  <a:moveTo>
                    <a:pt x="2232" y="136"/>
                  </a:moveTo>
                  <a:cubicBezTo>
                    <a:pt x="2240" y="146"/>
                    <a:pt x="2251" y="154"/>
                    <a:pt x="2265" y="162"/>
                  </a:cubicBezTo>
                  <a:lnTo>
                    <a:pt x="2251" y="186"/>
                  </a:lnTo>
                  <a:cubicBezTo>
                    <a:pt x="2228" y="170"/>
                    <a:pt x="2215" y="161"/>
                    <a:pt x="2213" y="159"/>
                  </a:cubicBezTo>
                  <a:cubicBezTo>
                    <a:pt x="2207" y="165"/>
                    <a:pt x="2188" y="174"/>
                    <a:pt x="2155" y="187"/>
                  </a:cubicBezTo>
                  <a:lnTo>
                    <a:pt x="2145" y="167"/>
                  </a:lnTo>
                  <a:cubicBezTo>
                    <a:pt x="2171" y="157"/>
                    <a:pt x="2188" y="146"/>
                    <a:pt x="2197" y="135"/>
                  </a:cubicBezTo>
                  <a:cubicBezTo>
                    <a:pt x="2188" y="118"/>
                    <a:pt x="2184" y="107"/>
                    <a:pt x="2184" y="101"/>
                  </a:cubicBezTo>
                  <a:cubicBezTo>
                    <a:pt x="2184" y="101"/>
                    <a:pt x="2184" y="104"/>
                    <a:pt x="2184" y="111"/>
                  </a:cubicBezTo>
                  <a:lnTo>
                    <a:pt x="2161" y="93"/>
                  </a:lnTo>
                  <a:cubicBezTo>
                    <a:pt x="2176" y="71"/>
                    <a:pt x="2185" y="43"/>
                    <a:pt x="2188" y="8"/>
                  </a:cubicBezTo>
                  <a:lnTo>
                    <a:pt x="2220" y="15"/>
                  </a:lnTo>
                  <a:cubicBezTo>
                    <a:pt x="2223" y="17"/>
                    <a:pt x="2222" y="18"/>
                    <a:pt x="2217" y="19"/>
                  </a:cubicBezTo>
                  <a:cubicBezTo>
                    <a:pt x="2216" y="28"/>
                    <a:pt x="2214" y="37"/>
                    <a:pt x="2211" y="46"/>
                  </a:cubicBezTo>
                  <a:lnTo>
                    <a:pt x="2262" y="46"/>
                  </a:lnTo>
                  <a:lnTo>
                    <a:pt x="2262" y="61"/>
                  </a:lnTo>
                  <a:lnTo>
                    <a:pt x="2250" y="61"/>
                  </a:lnTo>
                  <a:cubicBezTo>
                    <a:pt x="2249" y="92"/>
                    <a:pt x="2243" y="117"/>
                    <a:pt x="2232" y="136"/>
                  </a:cubicBezTo>
                  <a:close/>
                  <a:moveTo>
                    <a:pt x="2164" y="50"/>
                  </a:moveTo>
                  <a:lnTo>
                    <a:pt x="2141" y="37"/>
                  </a:lnTo>
                  <a:cubicBezTo>
                    <a:pt x="2145" y="30"/>
                    <a:pt x="2150" y="21"/>
                    <a:pt x="2155" y="8"/>
                  </a:cubicBezTo>
                  <a:lnTo>
                    <a:pt x="2182" y="21"/>
                  </a:lnTo>
                  <a:cubicBezTo>
                    <a:pt x="2184" y="23"/>
                    <a:pt x="2183" y="24"/>
                    <a:pt x="2180" y="25"/>
                  </a:cubicBezTo>
                  <a:cubicBezTo>
                    <a:pt x="2177" y="32"/>
                    <a:pt x="2172" y="41"/>
                    <a:pt x="2164" y="50"/>
                  </a:cubicBezTo>
                  <a:close/>
                  <a:moveTo>
                    <a:pt x="2142" y="133"/>
                  </a:moveTo>
                  <a:cubicBezTo>
                    <a:pt x="2142" y="131"/>
                    <a:pt x="2143" y="126"/>
                    <a:pt x="2144" y="117"/>
                  </a:cubicBezTo>
                  <a:lnTo>
                    <a:pt x="2139" y="117"/>
                  </a:lnTo>
                  <a:cubicBezTo>
                    <a:pt x="2137" y="121"/>
                    <a:pt x="2134" y="126"/>
                    <a:pt x="2132" y="130"/>
                  </a:cubicBezTo>
                  <a:cubicBezTo>
                    <a:pt x="2139" y="132"/>
                    <a:pt x="2142" y="133"/>
                    <a:pt x="2142" y="133"/>
                  </a:cubicBezTo>
                  <a:close/>
                  <a:moveTo>
                    <a:pt x="2117" y="156"/>
                  </a:moveTo>
                  <a:lnTo>
                    <a:pt x="2093" y="142"/>
                  </a:lnTo>
                  <a:cubicBezTo>
                    <a:pt x="2098" y="135"/>
                    <a:pt x="2103" y="126"/>
                    <a:pt x="2108" y="117"/>
                  </a:cubicBezTo>
                  <a:lnTo>
                    <a:pt x="2080" y="117"/>
                  </a:lnTo>
                  <a:lnTo>
                    <a:pt x="2080" y="105"/>
                  </a:lnTo>
                  <a:lnTo>
                    <a:pt x="2113" y="105"/>
                  </a:lnTo>
                  <a:cubicBezTo>
                    <a:pt x="2116" y="98"/>
                    <a:pt x="2119" y="92"/>
                    <a:pt x="2121" y="85"/>
                  </a:cubicBezTo>
                  <a:lnTo>
                    <a:pt x="2150" y="92"/>
                  </a:lnTo>
                  <a:cubicBezTo>
                    <a:pt x="2152" y="94"/>
                    <a:pt x="2151" y="95"/>
                    <a:pt x="2148" y="96"/>
                  </a:cubicBezTo>
                  <a:lnTo>
                    <a:pt x="2143" y="105"/>
                  </a:lnTo>
                  <a:lnTo>
                    <a:pt x="2186" y="105"/>
                  </a:lnTo>
                  <a:lnTo>
                    <a:pt x="2186" y="117"/>
                  </a:lnTo>
                  <a:lnTo>
                    <a:pt x="2175" y="117"/>
                  </a:lnTo>
                  <a:cubicBezTo>
                    <a:pt x="2172" y="127"/>
                    <a:pt x="2168" y="135"/>
                    <a:pt x="2163" y="142"/>
                  </a:cubicBezTo>
                  <a:cubicBezTo>
                    <a:pt x="2168" y="144"/>
                    <a:pt x="2173" y="147"/>
                    <a:pt x="2178" y="150"/>
                  </a:cubicBezTo>
                  <a:lnTo>
                    <a:pt x="2167" y="169"/>
                  </a:lnTo>
                  <a:cubicBezTo>
                    <a:pt x="2153" y="161"/>
                    <a:pt x="2147" y="157"/>
                    <a:pt x="2147" y="157"/>
                  </a:cubicBezTo>
                  <a:cubicBezTo>
                    <a:pt x="2140" y="168"/>
                    <a:pt x="2120" y="175"/>
                    <a:pt x="2088" y="180"/>
                  </a:cubicBezTo>
                  <a:lnTo>
                    <a:pt x="2082" y="164"/>
                  </a:lnTo>
                  <a:cubicBezTo>
                    <a:pt x="2102" y="162"/>
                    <a:pt x="2117" y="157"/>
                    <a:pt x="2127" y="148"/>
                  </a:cubicBezTo>
                  <a:cubicBezTo>
                    <a:pt x="2122" y="145"/>
                    <a:pt x="2119" y="144"/>
                    <a:pt x="2119" y="144"/>
                  </a:cubicBezTo>
                  <a:lnTo>
                    <a:pt x="2117" y="156"/>
                  </a:lnTo>
                  <a:close/>
                  <a:moveTo>
                    <a:pt x="2120" y="8"/>
                  </a:moveTo>
                  <a:lnTo>
                    <a:pt x="2148" y="8"/>
                  </a:lnTo>
                  <a:cubicBezTo>
                    <a:pt x="2152" y="9"/>
                    <a:pt x="2153" y="10"/>
                    <a:pt x="2149" y="13"/>
                  </a:cubicBezTo>
                  <a:lnTo>
                    <a:pt x="2149" y="45"/>
                  </a:lnTo>
                  <a:lnTo>
                    <a:pt x="2187" y="45"/>
                  </a:lnTo>
                  <a:lnTo>
                    <a:pt x="2187" y="57"/>
                  </a:lnTo>
                  <a:lnTo>
                    <a:pt x="2156" y="57"/>
                  </a:lnTo>
                  <a:cubicBezTo>
                    <a:pt x="2161" y="63"/>
                    <a:pt x="2170" y="70"/>
                    <a:pt x="2181" y="76"/>
                  </a:cubicBezTo>
                  <a:lnTo>
                    <a:pt x="2169" y="95"/>
                  </a:lnTo>
                  <a:cubicBezTo>
                    <a:pt x="2153" y="86"/>
                    <a:pt x="2145" y="80"/>
                    <a:pt x="2146" y="79"/>
                  </a:cubicBezTo>
                  <a:lnTo>
                    <a:pt x="2146" y="85"/>
                  </a:lnTo>
                  <a:lnTo>
                    <a:pt x="2120" y="85"/>
                  </a:lnTo>
                  <a:lnTo>
                    <a:pt x="2120" y="85"/>
                  </a:lnTo>
                  <a:cubicBezTo>
                    <a:pt x="2120" y="86"/>
                    <a:pt x="2111" y="92"/>
                    <a:pt x="2092" y="104"/>
                  </a:cubicBezTo>
                  <a:lnTo>
                    <a:pt x="2078" y="86"/>
                  </a:lnTo>
                  <a:cubicBezTo>
                    <a:pt x="2093" y="78"/>
                    <a:pt x="2106" y="68"/>
                    <a:pt x="2116" y="57"/>
                  </a:cubicBezTo>
                  <a:lnTo>
                    <a:pt x="2081" y="57"/>
                  </a:lnTo>
                  <a:lnTo>
                    <a:pt x="2081" y="45"/>
                  </a:lnTo>
                  <a:lnTo>
                    <a:pt x="2120" y="45"/>
                  </a:lnTo>
                  <a:lnTo>
                    <a:pt x="2120" y="8"/>
                  </a:lnTo>
                  <a:close/>
                  <a:moveTo>
                    <a:pt x="2086" y="23"/>
                  </a:moveTo>
                  <a:lnTo>
                    <a:pt x="2108" y="10"/>
                  </a:lnTo>
                  <a:cubicBezTo>
                    <a:pt x="2118" y="20"/>
                    <a:pt x="2124" y="28"/>
                    <a:pt x="2127" y="34"/>
                  </a:cubicBezTo>
                  <a:lnTo>
                    <a:pt x="2103" y="51"/>
                  </a:lnTo>
                  <a:cubicBezTo>
                    <a:pt x="2097" y="38"/>
                    <a:pt x="2091" y="29"/>
                    <a:pt x="2086" y="23"/>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2" name="Rectangle 449"/>
            <p:cNvSpPr>
              <a:spLocks noChangeArrowheads="1"/>
            </p:cNvSpPr>
            <p:nvPr/>
          </p:nvSpPr>
          <p:spPr bwMode="auto">
            <a:xfrm>
              <a:off x="47625" y="275590"/>
              <a:ext cx="1486535" cy="1898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63" name="Rectangle 450"/>
            <p:cNvSpPr>
              <a:spLocks noChangeArrowheads="1"/>
            </p:cNvSpPr>
            <p:nvPr/>
          </p:nvSpPr>
          <p:spPr bwMode="auto">
            <a:xfrm>
              <a:off x="1534160" y="275590"/>
              <a:ext cx="1886585" cy="1898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cxnSp>
          <p:nvCxnSpPr>
            <p:cNvPr id="164" name="Line 451"/>
            <p:cNvCxnSpPr/>
            <p:nvPr/>
          </p:nvCxnSpPr>
          <p:spPr bwMode="auto">
            <a:xfrm>
              <a:off x="2162810" y="275590"/>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5" name="Freeform 452"/>
            <p:cNvSpPr>
              <a:spLocks/>
            </p:cNvSpPr>
            <p:nvPr/>
          </p:nvSpPr>
          <p:spPr bwMode="auto">
            <a:xfrm>
              <a:off x="1800225" y="336550"/>
              <a:ext cx="64135" cy="81280"/>
            </a:xfrm>
            <a:custGeom>
              <a:avLst/>
              <a:gdLst>
                <a:gd name="T0" fmla="*/ 0 w 101"/>
                <a:gd name="T1" fmla="*/ 128 h 128"/>
                <a:gd name="T2" fmla="*/ 0 w 101"/>
                <a:gd name="T3" fmla="*/ 0 h 128"/>
                <a:gd name="T4" fmla="*/ 18 w 101"/>
                <a:gd name="T5" fmla="*/ 0 h 128"/>
                <a:gd name="T6" fmla="*/ 85 w 101"/>
                <a:gd name="T7" fmla="*/ 101 h 128"/>
                <a:gd name="T8" fmla="*/ 85 w 101"/>
                <a:gd name="T9" fmla="*/ 0 h 128"/>
                <a:gd name="T10" fmla="*/ 101 w 101"/>
                <a:gd name="T11" fmla="*/ 0 h 128"/>
                <a:gd name="T12" fmla="*/ 101 w 101"/>
                <a:gd name="T13" fmla="*/ 128 h 128"/>
                <a:gd name="T14" fmla="*/ 84 w 101"/>
                <a:gd name="T15" fmla="*/ 128 h 128"/>
                <a:gd name="T16" fmla="*/ 16 w 101"/>
                <a:gd name="T17" fmla="*/ 27 h 128"/>
                <a:gd name="T18" fmla="*/ 16 w 101"/>
                <a:gd name="T19" fmla="*/ 128 h 128"/>
                <a:gd name="T20" fmla="*/ 0 w 101"/>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28">
                  <a:moveTo>
                    <a:pt x="0" y="128"/>
                  </a:moveTo>
                  <a:lnTo>
                    <a:pt x="0" y="0"/>
                  </a:lnTo>
                  <a:lnTo>
                    <a:pt x="18" y="0"/>
                  </a:lnTo>
                  <a:lnTo>
                    <a:pt x="85" y="101"/>
                  </a:lnTo>
                  <a:lnTo>
                    <a:pt x="85" y="0"/>
                  </a:lnTo>
                  <a:lnTo>
                    <a:pt x="101" y="0"/>
                  </a:lnTo>
                  <a:lnTo>
                    <a:pt x="101" y="128"/>
                  </a:lnTo>
                  <a:lnTo>
                    <a:pt x="84" y="128"/>
                  </a:lnTo>
                  <a:lnTo>
                    <a:pt x="16" y="27"/>
                  </a:lnTo>
                  <a:lnTo>
                    <a:pt x="16"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ja-JP" altLang="en-US"/>
            </a:p>
          </p:txBody>
        </p:sp>
        <p:cxnSp>
          <p:nvCxnSpPr>
            <p:cNvPr id="166" name="Line 453"/>
            <p:cNvCxnSpPr/>
            <p:nvPr/>
          </p:nvCxnSpPr>
          <p:spPr bwMode="auto">
            <a:xfrm>
              <a:off x="2162810" y="275590"/>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7" name="Line 454"/>
            <p:cNvCxnSpPr/>
            <p:nvPr/>
          </p:nvCxnSpPr>
          <p:spPr bwMode="auto">
            <a:xfrm>
              <a:off x="2791460" y="275590"/>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8" name="Freeform 455"/>
            <p:cNvSpPr>
              <a:spLocks noEditPoints="1"/>
            </p:cNvSpPr>
            <p:nvPr/>
          </p:nvSpPr>
          <p:spPr bwMode="auto">
            <a:xfrm>
              <a:off x="2244725" y="325755"/>
              <a:ext cx="446405" cy="103505"/>
            </a:xfrm>
            <a:custGeom>
              <a:avLst/>
              <a:gdLst>
                <a:gd name="T0" fmla="*/ 81 w 750"/>
                <a:gd name="T1" fmla="*/ 97 h 174"/>
                <a:gd name="T2" fmla="*/ 35 w 750"/>
                <a:gd name="T3" fmla="*/ 171 h 174"/>
                <a:gd name="T4" fmla="*/ 35 w 750"/>
                <a:gd name="T5" fmla="*/ 50 h 174"/>
                <a:gd name="T6" fmla="*/ 35 w 750"/>
                <a:gd name="T7" fmla="*/ 2 h 174"/>
                <a:gd name="T8" fmla="*/ 79 w 750"/>
                <a:gd name="T9" fmla="*/ 35 h 174"/>
                <a:gd name="T10" fmla="*/ 164 w 750"/>
                <a:gd name="T11" fmla="*/ 167 h 174"/>
                <a:gd name="T12" fmla="*/ 101 w 750"/>
                <a:gd name="T13" fmla="*/ 172 h 174"/>
                <a:gd name="T14" fmla="*/ 101 w 750"/>
                <a:gd name="T15" fmla="*/ 58 h 174"/>
                <a:gd name="T16" fmla="*/ 101 w 750"/>
                <a:gd name="T17" fmla="*/ 72 h 174"/>
                <a:gd name="T18" fmla="*/ 101 w 750"/>
                <a:gd name="T19" fmla="*/ 72 h 174"/>
                <a:gd name="T20" fmla="*/ 101 w 750"/>
                <a:gd name="T21" fmla="*/ 116 h 174"/>
                <a:gd name="T22" fmla="*/ 233 w 750"/>
                <a:gd name="T23" fmla="*/ 87 h 174"/>
                <a:gd name="T24" fmla="*/ 267 w 750"/>
                <a:gd name="T25" fmla="*/ 87 h 174"/>
                <a:gd name="T26" fmla="*/ 309 w 750"/>
                <a:gd name="T27" fmla="*/ 80 h 174"/>
                <a:gd name="T28" fmla="*/ 285 w 750"/>
                <a:gd name="T29" fmla="*/ 99 h 174"/>
                <a:gd name="T30" fmla="*/ 284 w 750"/>
                <a:gd name="T31" fmla="*/ 127 h 174"/>
                <a:gd name="T32" fmla="*/ 280 w 750"/>
                <a:gd name="T33" fmla="*/ 143 h 174"/>
                <a:gd name="T34" fmla="*/ 228 w 750"/>
                <a:gd name="T35" fmla="*/ 127 h 174"/>
                <a:gd name="T36" fmla="*/ 357 w 750"/>
                <a:gd name="T37" fmla="*/ 159 h 174"/>
                <a:gd name="T38" fmla="*/ 339 w 750"/>
                <a:gd name="T39" fmla="*/ 157 h 174"/>
                <a:gd name="T40" fmla="*/ 290 w 750"/>
                <a:gd name="T41" fmla="*/ 68 h 174"/>
                <a:gd name="T42" fmla="*/ 255 w 750"/>
                <a:gd name="T43" fmla="*/ 56 h 174"/>
                <a:gd name="T44" fmla="*/ 255 w 750"/>
                <a:gd name="T45" fmla="*/ 56 h 174"/>
                <a:gd name="T46" fmla="*/ 255 w 750"/>
                <a:gd name="T47" fmla="*/ 17 h 174"/>
                <a:gd name="T48" fmla="*/ 201 w 750"/>
                <a:gd name="T49" fmla="*/ 5 h 174"/>
                <a:gd name="T50" fmla="*/ 216 w 750"/>
                <a:gd name="T51" fmla="*/ 173 h 174"/>
                <a:gd name="T52" fmla="*/ 305 w 750"/>
                <a:gd name="T53" fmla="*/ 56 h 174"/>
                <a:gd name="T54" fmla="*/ 305 w 750"/>
                <a:gd name="T55" fmla="*/ 17 h 174"/>
                <a:gd name="T56" fmla="*/ 534 w 750"/>
                <a:gd name="T57" fmla="*/ 6 h 174"/>
                <a:gd name="T58" fmla="*/ 501 w 750"/>
                <a:gd name="T59" fmla="*/ 34 h 174"/>
                <a:gd name="T60" fmla="*/ 515 w 750"/>
                <a:gd name="T61" fmla="*/ 41 h 174"/>
                <a:gd name="T62" fmla="*/ 526 w 750"/>
                <a:gd name="T63" fmla="*/ 92 h 174"/>
                <a:gd name="T64" fmla="*/ 543 w 750"/>
                <a:gd name="T65" fmla="*/ 114 h 174"/>
                <a:gd name="T66" fmla="*/ 486 w 750"/>
                <a:gd name="T67" fmla="*/ 172 h 174"/>
                <a:gd name="T68" fmla="*/ 433 w 750"/>
                <a:gd name="T69" fmla="*/ 94 h 174"/>
                <a:gd name="T70" fmla="*/ 455 w 750"/>
                <a:gd name="T71" fmla="*/ 50 h 174"/>
                <a:gd name="T72" fmla="*/ 437 w 750"/>
                <a:gd name="T73" fmla="*/ 17 h 174"/>
                <a:gd name="T74" fmla="*/ 395 w 750"/>
                <a:gd name="T75" fmla="*/ 94 h 174"/>
                <a:gd name="T76" fmla="*/ 434 w 750"/>
                <a:gd name="T77" fmla="*/ 11 h 174"/>
                <a:gd name="T78" fmla="*/ 422 w 750"/>
                <a:gd name="T79" fmla="*/ 171 h 174"/>
                <a:gd name="T80" fmla="*/ 474 w 750"/>
                <a:gd name="T81" fmla="*/ 126 h 174"/>
                <a:gd name="T82" fmla="*/ 556 w 750"/>
                <a:gd name="T83" fmla="*/ 152 h 174"/>
                <a:gd name="T84" fmla="*/ 720 w 750"/>
                <a:gd name="T85" fmla="*/ 53 h 174"/>
                <a:gd name="T86" fmla="*/ 717 w 750"/>
                <a:gd name="T87" fmla="*/ 128 h 174"/>
                <a:gd name="T88" fmla="*/ 654 w 750"/>
                <a:gd name="T89" fmla="*/ 174 h 174"/>
                <a:gd name="T90" fmla="*/ 675 w 750"/>
                <a:gd name="T91" fmla="*/ 95 h 174"/>
                <a:gd name="T92" fmla="*/ 702 w 750"/>
                <a:gd name="T93" fmla="*/ 11 h 174"/>
                <a:gd name="T94" fmla="*/ 735 w 750"/>
                <a:gd name="T95" fmla="*/ 53 h 174"/>
                <a:gd name="T96" fmla="*/ 654 w 750"/>
                <a:gd name="T97" fmla="*/ 6 h 174"/>
                <a:gd name="T98" fmla="*/ 636 w 750"/>
                <a:gd name="T99" fmla="*/ 129 h 174"/>
                <a:gd name="T100" fmla="*/ 636 w 750"/>
                <a:gd name="T101" fmla="*/ 129 h 174"/>
                <a:gd name="T102" fmla="*/ 581 w 750"/>
                <a:gd name="T103" fmla="*/ 109 h 174"/>
                <a:gd name="T104" fmla="*/ 635 w 750"/>
                <a:gd name="T105" fmla="*/ 84 h 174"/>
                <a:gd name="T106" fmla="*/ 671 w 750"/>
                <a:gd name="T107" fmla="*/ 109 h 174"/>
                <a:gd name="T108" fmla="*/ 656 w 750"/>
                <a:gd name="T109" fmla="*/ 154 h 174"/>
                <a:gd name="T110" fmla="*/ 628 w 750"/>
                <a:gd name="T111" fmla="*/ 140 h 174"/>
                <a:gd name="T112" fmla="*/ 633 w 750"/>
                <a:gd name="T113" fmla="*/ 0 h 174"/>
                <a:gd name="T114" fmla="*/ 672 w 750"/>
                <a:gd name="T115" fmla="*/ 49 h 174"/>
                <a:gd name="T116" fmla="*/ 634 w 750"/>
                <a:gd name="T117" fmla="*/ 59 h 174"/>
                <a:gd name="T118" fmla="*/ 588 w 750"/>
                <a:gd name="T119" fmla="*/ 90 h 174"/>
                <a:gd name="T120" fmla="*/ 582 w 750"/>
                <a:gd name="T121" fmla="*/ 37 h 174"/>
                <a:gd name="T122" fmla="*/ 599 w 750"/>
                <a:gd name="T123" fmla="*/ 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174">
                  <a:moveTo>
                    <a:pt x="79" y="50"/>
                  </a:moveTo>
                  <a:lnTo>
                    <a:pt x="50" y="50"/>
                  </a:lnTo>
                  <a:lnTo>
                    <a:pt x="50" y="71"/>
                  </a:lnTo>
                  <a:cubicBezTo>
                    <a:pt x="62" y="78"/>
                    <a:pt x="73" y="87"/>
                    <a:pt x="81" y="97"/>
                  </a:cubicBezTo>
                  <a:lnTo>
                    <a:pt x="72" y="110"/>
                  </a:lnTo>
                  <a:cubicBezTo>
                    <a:pt x="65" y="101"/>
                    <a:pt x="57" y="94"/>
                    <a:pt x="50" y="89"/>
                  </a:cubicBezTo>
                  <a:lnTo>
                    <a:pt x="50" y="171"/>
                  </a:lnTo>
                  <a:lnTo>
                    <a:pt x="35" y="171"/>
                  </a:lnTo>
                  <a:lnTo>
                    <a:pt x="35" y="88"/>
                  </a:lnTo>
                  <a:cubicBezTo>
                    <a:pt x="28" y="103"/>
                    <a:pt x="20" y="115"/>
                    <a:pt x="9" y="125"/>
                  </a:cubicBezTo>
                  <a:lnTo>
                    <a:pt x="0" y="112"/>
                  </a:lnTo>
                  <a:cubicBezTo>
                    <a:pt x="18" y="92"/>
                    <a:pt x="30" y="72"/>
                    <a:pt x="35" y="50"/>
                  </a:cubicBezTo>
                  <a:lnTo>
                    <a:pt x="4" y="50"/>
                  </a:lnTo>
                  <a:lnTo>
                    <a:pt x="4" y="35"/>
                  </a:lnTo>
                  <a:lnTo>
                    <a:pt x="35" y="35"/>
                  </a:lnTo>
                  <a:lnTo>
                    <a:pt x="35" y="2"/>
                  </a:lnTo>
                  <a:lnTo>
                    <a:pt x="49" y="2"/>
                  </a:lnTo>
                  <a:cubicBezTo>
                    <a:pt x="53" y="2"/>
                    <a:pt x="53" y="4"/>
                    <a:pt x="50" y="6"/>
                  </a:cubicBezTo>
                  <a:lnTo>
                    <a:pt x="50" y="35"/>
                  </a:lnTo>
                  <a:lnTo>
                    <a:pt x="79" y="35"/>
                  </a:lnTo>
                  <a:lnTo>
                    <a:pt x="79" y="50"/>
                  </a:lnTo>
                  <a:close/>
                  <a:moveTo>
                    <a:pt x="86" y="15"/>
                  </a:moveTo>
                  <a:lnTo>
                    <a:pt x="164" y="15"/>
                  </a:lnTo>
                  <a:lnTo>
                    <a:pt x="164" y="167"/>
                  </a:lnTo>
                  <a:lnTo>
                    <a:pt x="149" y="167"/>
                  </a:lnTo>
                  <a:lnTo>
                    <a:pt x="149" y="161"/>
                  </a:lnTo>
                  <a:lnTo>
                    <a:pt x="101" y="161"/>
                  </a:lnTo>
                  <a:lnTo>
                    <a:pt x="101" y="172"/>
                  </a:lnTo>
                  <a:lnTo>
                    <a:pt x="86" y="172"/>
                  </a:lnTo>
                  <a:lnTo>
                    <a:pt x="86" y="15"/>
                  </a:lnTo>
                  <a:close/>
                  <a:moveTo>
                    <a:pt x="101" y="29"/>
                  </a:moveTo>
                  <a:lnTo>
                    <a:pt x="101" y="58"/>
                  </a:lnTo>
                  <a:lnTo>
                    <a:pt x="149" y="58"/>
                  </a:lnTo>
                  <a:lnTo>
                    <a:pt x="149" y="29"/>
                  </a:lnTo>
                  <a:lnTo>
                    <a:pt x="101" y="29"/>
                  </a:lnTo>
                  <a:close/>
                  <a:moveTo>
                    <a:pt x="101" y="72"/>
                  </a:moveTo>
                  <a:lnTo>
                    <a:pt x="101" y="101"/>
                  </a:lnTo>
                  <a:lnTo>
                    <a:pt x="149" y="101"/>
                  </a:lnTo>
                  <a:lnTo>
                    <a:pt x="149" y="72"/>
                  </a:lnTo>
                  <a:lnTo>
                    <a:pt x="101" y="72"/>
                  </a:lnTo>
                  <a:close/>
                  <a:moveTo>
                    <a:pt x="101" y="146"/>
                  </a:moveTo>
                  <a:lnTo>
                    <a:pt x="149" y="146"/>
                  </a:lnTo>
                  <a:lnTo>
                    <a:pt x="149" y="116"/>
                  </a:lnTo>
                  <a:lnTo>
                    <a:pt x="101" y="116"/>
                  </a:lnTo>
                  <a:lnTo>
                    <a:pt x="101" y="146"/>
                  </a:lnTo>
                  <a:close/>
                  <a:moveTo>
                    <a:pt x="272" y="99"/>
                  </a:moveTo>
                  <a:lnTo>
                    <a:pt x="233" y="99"/>
                  </a:lnTo>
                  <a:lnTo>
                    <a:pt x="233" y="87"/>
                  </a:lnTo>
                  <a:lnTo>
                    <a:pt x="252" y="87"/>
                  </a:lnTo>
                  <a:cubicBezTo>
                    <a:pt x="250" y="84"/>
                    <a:pt x="248" y="80"/>
                    <a:pt x="244" y="76"/>
                  </a:cubicBezTo>
                  <a:lnTo>
                    <a:pt x="258" y="71"/>
                  </a:lnTo>
                  <a:cubicBezTo>
                    <a:pt x="261" y="75"/>
                    <a:pt x="264" y="81"/>
                    <a:pt x="267" y="87"/>
                  </a:cubicBezTo>
                  <a:lnTo>
                    <a:pt x="291" y="87"/>
                  </a:lnTo>
                  <a:lnTo>
                    <a:pt x="297" y="71"/>
                  </a:lnTo>
                  <a:lnTo>
                    <a:pt x="309" y="74"/>
                  </a:lnTo>
                  <a:cubicBezTo>
                    <a:pt x="312" y="76"/>
                    <a:pt x="312" y="78"/>
                    <a:pt x="309" y="80"/>
                  </a:cubicBezTo>
                  <a:lnTo>
                    <a:pt x="305" y="87"/>
                  </a:lnTo>
                  <a:lnTo>
                    <a:pt x="327" y="87"/>
                  </a:lnTo>
                  <a:lnTo>
                    <a:pt x="327" y="99"/>
                  </a:lnTo>
                  <a:lnTo>
                    <a:pt x="285" y="99"/>
                  </a:lnTo>
                  <a:lnTo>
                    <a:pt x="285" y="115"/>
                  </a:lnTo>
                  <a:lnTo>
                    <a:pt x="332" y="115"/>
                  </a:lnTo>
                  <a:lnTo>
                    <a:pt x="332" y="127"/>
                  </a:lnTo>
                  <a:lnTo>
                    <a:pt x="284" y="127"/>
                  </a:lnTo>
                  <a:lnTo>
                    <a:pt x="283" y="131"/>
                  </a:lnTo>
                  <a:cubicBezTo>
                    <a:pt x="297" y="135"/>
                    <a:pt x="311" y="141"/>
                    <a:pt x="326" y="149"/>
                  </a:cubicBezTo>
                  <a:lnTo>
                    <a:pt x="316" y="163"/>
                  </a:lnTo>
                  <a:cubicBezTo>
                    <a:pt x="302" y="154"/>
                    <a:pt x="290" y="147"/>
                    <a:pt x="280" y="143"/>
                  </a:cubicBezTo>
                  <a:cubicBezTo>
                    <a:pt x="274" y="154"/>
                    <a:pt x="260" y="163"/>
                    <a:pt x="237" y="170"/>
                  </a:cubicBezTo>
                  <a:lnTo>
                    <a:pt x="230" y="155"/>
                  </a:lnTo>
                  <a:cubicBezTo>
                    <a:pt x="255" y="149"/>
                    <a:pt x="269" y="140"/>
                    <a:pt x="270" y="127"/>
                  </a:cubicBezTo>
                  <a:lnTo>
                    <a:pt x="228" y="127"/>
                  </a:lnTo>
                  <a:lnTo>
                    <a:pt x="228" y="115"/>
                  </a:lnTo>
                  <a:lnTo>
                    <a:pt x="272" y="115"/>
                  </a:lnTo>
                  <a:lnTo>
                    <a:pt x="272" y="99"/>
                  </a:lnTo>
                  <a:close/>
                  <a:moveTo>
                    <a:pt x="357" y="159"/>
                  </a:moveTo>
                  <a:cubicBezTo>
                    <a:pt x="357" y="167"/>
                    <a:pt x="353" y="171"/>
                    <a:pt x="345" y="171"/>
                  </a:cubicBezTo>
                  <a:lnTo>
                    <a:pt x="333" y="171"/>
                  </a:lnTo>
                  <a:lnTo>
                    <a:pt x="331" y="157"/>
                  </a:lnTo>
                  <a:lnTo>
                    <a:pt x="339" y="157"/>
                  </a:lnTo>
                  <a:cubicBezTo>
                    <a:pt x="341" y="157"/>
                    <a:pt x="342" y="156"/>
                    <a:pt x="342" y="154"/>
                  </a:cubicBezTo>
                  <a:lnTo>
                    <a:pt x="342" y="68"/>
                  </a:lnTo>
                  <a:lnTo>
                    <a:pt x="316" y="68"/>
                  </a:lnTo>
                  <a:lnTo>
                    <a:pt x="290" y="68"/>
                  </a:lnTo>
                  <a:lnTo>
                    <a:pt x="290" y="5"/>
                  </a:lnTo>
                  <a:lnTo>
                    <a:pt x="357" y="5"/>
                  </a:lnTo>
                  <a:lnTo>
                    <a:pt x="357" y="159"/>
                  </a:lnTo>
                  <a:close/>
                  <a:moveTo>
                    <a:pt x="255" y="56"/>
                  </a:moveTo>
                  <a:lnTo>
                    <a:pt x="255" y="43"/>
                  </a:lnTo>
                  <a:lnTo>
                    <a:pt x="216" y="43"/>
                  </a:lnTo>
                  <a:lnTo>
                    <a:pt x="216" y="56"/>
                  </a:lnTo>
                  <a:lnTo>
                    <a:pt x="255" y="56"/>
                  </a:lnTo>
                  <a:close/>
                  <a:moveTo>
                    <a:pt x="216" y="17"/>
                  </a:moveTo>
                  <a:lnTo>
                    <a:pt x="216" y="31"/>
                  </a:lnTo>
                  <a:lnTo>
                    <a:pt x="255" y="31"/>
                  </a:lnTo>
                  <a:lnTo>
                    <a:pt x="255" y="17"/>
                  </a:lnTo>
                  <a:lnTo>
                    <a:pt x="216" y="17"/>
                  </a:lnTo>
                  <a:close/>
                  <a:moveTo>
                    <a:pt x="216" y="173"/>
                  </a:moveTo>
                  <a:lnTo>
                    <a:pt x="201" y="173"/>
                  </a:lnTo>
                  <a:lnTo>
                    <a:pt x="201" y="5"/>
                  </a:lnTo>
                  <a:lnTo>
                    <a:pt x="270" y="5"/>
                  </a:lnTo>
                  <a:lnTo>
                    <a:pt x="270" y="68"/>
                  </a:lnTo>
                  <a:lnTo>
                    <a:pt x="216" y="68"/>
                  </a:lnTo>
                  <a:lnTo>
                    <a:pt x="216" y="173"/>
                  </a:lnTo>
                  <a:close/>
                  <a:moveTo>
                    <a:pt x="342" y="56"/>
                  </a:moveTo>
                  <a:lnTo>
                    <a:pt x="342" y="43"/>
                  </a:lnTo>
                  <a:lnTo>
                    <a:pt x="305" y="43"/>
                  </a:lnTo>
                  <a:lnTo>
                    <a:pt x="305" y="56"/>
                  </a:lnTo>
                  <a:lnTo>
                    <a:pt x="342" y="56"/>
                  </a:lnTo>
                  <a:close/>
                  <a:moveTo>
                    <a:pt x="342" y="31"/>
                  </a:moveTo>
                  <a:lnTo>
                    <a:pt x="342" y="17"/>
                  </a:lnTo>
                  <a:lnTo>
                    <a:pt x="305" y="17"/>
                  </a:lnTo>
                  <a:lnTo>
                    <a:pt x="305" y="31"/>
                  </a:lnTo>
                  <a:lnTo>
                    <a:pt x="342" y="31"/>
                  </a:lnTo>
                  <a:close/>
                  <a:moveTo>
                    <a:pt x="437" y="17"/>
                  </a:moveTo>
                  <a:cubicBezTo>
                    <a:pt x="476" y="15"/>
                    <a:pt x="509" y="11"/>
                    <a:pt x="534" y="6"/>
                  </a:cubicBezTo>
                  <a:lnTo>
                    <a:pt x="545" y="21"/>
                  </a:lnTo>
                  <a:cubicBezTo>
                    <a:pt x="546" y="24"/>
                    <a:pt x="544" y="24"/>
                    <a:pt x="539" y="22"/>
                  </a:cubicBezTo>
                  <a:cubicBezTo>
                    <a:pt x="523" y="24"/>
                    <a:pt x="508" y="26"/>
                    <a:pt x="492" y="27"/>
                  </a:cubicBezTo>
                  <a:lnTo>
                    <a:pt x="501" y="34"/>
                  </a:lnTo>
                  <a:cubicBezTo>
                    <a:pt x="502" y="36"/>
                    <a:pt x="501" y="37"/>
                    <a:pt x="498" y="36"/>
                  </a:cubicBezTo>
                  <a:cubicBezTo>
                    <a:pt x="488" y="48"/>
                    <a:pt x="480" y="57"/>
                    <a:pt x="474" y="64"/>
                  </a:cubicBezTo>
                  <a:cubicBezTo>
                    <a:pt x="478" y="67"/>
                    <a:pt x="481" y="71"/>
                    <a:pt x="485" y="74"/>
                  </a:cubicBezTo>
                  <a:cubicBezTo>
                    <a:pt x="494" y="66"/>
                    <a:pt x="504" y="55"/>
                    <a:pt x="515" y="41"/>
                  </a:cubicBezTo>
                  <a:lnTo>
                    <a:pt x="530" y="52"/>
                  </a:lnTo>
                  <a:cubicBezTo>
                    <a:pt x="531" y="54"/>
                    <a:pt x="530" y="55"/>
                    <a:pt x="526" y="54"/>
                  </a:cubicBezTo>
                  <a:cubicBezTo>
                    <a:pt x="512" y="68"/>
                    <a:pt x="498" y="81"/>
                    <a:pt x="483" y="94"/>
                  </a:cubicBezTo>
                  <a:lnTo>
                    <a:pt x="526" y="92"/>
                  </a:lnTo>
                  <a:lnTo>
                    <a:pt x="514" y="81"/>
                  </a:lnTo>
                  <a:lnTo>
                    <a:pt x="525" y="73"/>
                  </a:lnTo>
                  <a:cubicBezTo>
                    <a:pt x="536" y="81"/>
                    <a:pt x="547" y="91"/>
                    <a:pt x="557" y="104"/>
                  </a:cubicBezTo>
                  <a:lnTo>
                    <a:pt x="543" y="114"/>
                  </a:lnTo>
                  <a:lnTo>
                    <a:pt x="536" y="104"/>
                  </a:lnTo>
                  <a:lnTo>
                    <a:pt x="501" y="107"/>
                  </a:lnTo>
                  <a:lnTo>
                    <a:pt x="501" y="172"/>
                  </a:lnTo>
                  <a:lnTo>
                    <a:pt x="486" y="172"/>
                  </a:lnTo>
                  <a:lnTo>
                    <a:pt x="486" y="109"/>
                  </a:lnTo>
                  <a:lnTo>
                    <a:pt x="442" y="111"/>
                  </a:lnTo>
                  <a:cubicBezTo>
                    <a:pt x="442" y="115"/>
                    <a:pt x="440" y="115"/>
                    <a:pt x="438" y="113"/>
                  </a:cubicBezTo>
                  <a:lnTo>
                    <a:pt x="433" y="94"/>
                  </a:lnTo>
                  <a:lnTo>
                    <a:pt x="465" y="94"/>
                  </a:lnTo>
                  <a:lnTo>
                    <a:pt x="474" y="84"/>
                  </a:lnTo>
                  <a:cubicBezTo>
                    <a:pt x="465" y="76"/>
                    <a:pt x="456" y="68"/>
                    <a:pt x="446" y="62"/>
                  </a:cubicBezTo>
                  <a:lnTo>
                    <a:pt x="455" y="50"/>
                  </a:lnTo>
                  <a:lnTo>
                    <a:pt x="463" y="56"/>
                  </a:lnTo>
                  <a:cubicBezTo>
                    <a:pt x="470" y="48"/>
                    <a:pt x="477" y="39"/>
                    <a:pt x="484" y="28"/>
                  </a:cubicBezTo>
                  <a:cubicBezTo>
                    <a:pt x="470" y="29"/>
                    <a:pt x="455" y="30"/>
                    <a:pt x="441" y="30"/>
                  </a:cubicBezTo>
                  <a:lnTo>
                    <a:pt x="437" y="17"/>
                  </a:lnTo>
                  <a:close/>
                  <a:moveTo>
                    <a:pt x="422" y="171"/>
                  </a:moveTo>
                  <a:lnTo>
                    <a:pt x="407" y="171"/>
                  </a:lnTo>
                  <a:lnTo>
                    <a:pt x="407" y="79"/>
                  </a:lnTo>
                  <a:cubicBezTo>
                    <a:pt x="403" y="84"/>
                    <a:pt x="399" y="89"/>
                    <a:pt x="395" y="94"/>
                  </a:cubicBezTo>
                  <a:lnTo>
                    <a:pt x="383" y="82"/>
                  </a:lnTo>
                  <a:cubicBezTo>
                    <a:pt x="401" y="63"/>
                    <a:pt x="412" y="37"/>
                    <a:pt x="417" y="2"/>
                  </a:cubicBezTo>
                  <a:lnTo>
                    <a:pt x="436" y="8"/>
                  </a:lnTo>
                  <a:cubicBezTo>
                    <a:pt x="438" y="10"/>
                    <a:pt x="437" y="11"/>
                    <a:pt x="434" y="11"/>
                  </a:cubicBezTo>
                  <a:cubicBezTo>
                    <a:pt x="428" y="31"/>
                    <a:pt x="424" y="45"/>
                    <a:pt x="422" y="51"/>
                  </a:cubicBezTo>
                  <a:lnTo>
                    <a:pt x="423" y="52"/>
                  </a:lnTo>
                  <a:cubicBezTo>
                    <a:pt x="425" y="53"/>
                    <a:pt x="425" y="55"/>
                    <a:pt x="422" y="56"/>
                  </a:cubicBezTo>
                  <a:lnTo>
                    <a:pt x="422" y="171"/>
                  </a:lnTo>
                  <a:close/>
                  <a:moveTo>
                    <a:pt x="444" y="165"/>
                  </a:moveTo>
                  <a:lnTo>
                    <a:pt x="431" y="154"/>
                  </a:lnTo>
                  <a:cubicBezTo>
                    <a:pt x="443" y="144"/>
                    <a:pt x="453" y="132"/>
                    <a:pt x="459" y="118"/>
                  </a:cubicBezTo>
                  <a:lnTo>
                    <a:pt x="474" y="126"/>
                  </a:lnTo>
                  <a:cubicBezTo>
                    <a:pt x="477" y="127"/>
                    <a:pt x="476" y="129"/>
                    <a:pt x="471" y="131"/>
                  </a:cubicBezTo>
                  <a:cubicBezTo>
                    <a:pt x="464" y="143"/>
                    <a:pt x="455" y="154"/>
                    <a:pt x="444" y="165"/>
                  </a:cubicBezTo>
                  <a:close/>
                  <a:moveTo>
                    <a:pt x="523" y="117"/>
                  </a:moveTo>
                  <a:cubicBezTo>
                    <a:pt x="532" y="131"/>
                    <a:pt x="543" y="142"/>
                    <a:pt x="556" y="152"/>
                  </a:cubicBezTo>
                  <a:lnTo>
                    <a:pt x="544" y="165"/>
                  </a:lnTo>
                  <a:cubicBezTo>
                    <a:pt x="529" y="153"/>
                    <a:pt x="517" y="140"/>
                    <a:pt x="510" y="127"/>
                  </a:cubicBezTo>
                  <a:lnTo>
                    <a:pt x="523" y="117"/>
                  </a:lnTo>
                  <a:close/>
                  <a:moveTo>
                    <a:pt x="720" y="53"/>
                  </a:moveTo>
                  <a:lnTo>
                    <a:pt x="694" y="53"/>
                  </a:lnTo>
                  <a:cubicBezTo>
                    <a:pt x="696" y="80"/>
                    <a:pt x="700" y="101"/>
                    <a:pt x="707" y="114"/>
                  </a:cubicBezTo>
                  <a:cubicBezTo>
                    <a:pt x="714" y="101"/>
                    <a:pt x="718" y="80"/>
                    <a:pt x="720" y="53"/>
                  </a:cubicBezTo>
                  <a:close/>
                  <a:moveTo>
                    <a:pt x="717" y="128"/>
                  </a:moveTo>
                  <a:cubicBezTo>
                    <a:pt x="725" y="138"/>
                    <a:pt x="736" y="146"/>
                    <a:pt x="750" y="154"/>
                  </a:cubicBezTo>
                  <a:lnTo>
                    <a:pt x="741" y="170"/>
                  </a:lnTo>
                  <a:cubicBezTo>
                    <a:pt x="725" y="160"/>
                    <a:pt x="713" y="150"/>
                    <a:pt x="707" y="140"/>
                  </a:cubicBezTo>
                  <a:cubicBezTo>
                    <a:pt x="695" y="153"/>
                    <a:pt x="678" y="165"/>
                    <a:pt x="654" y="174"/>
                  </a:cubicBezTo>
                  <a:lnTo>
                    <a:pt x="646" y="159"/>
                  </a:lnTo>
                  <a:cubicBezTo>
                    <a:pt x="672" y="149"/>
                    <a:pt x="689" y="138"/>
                    <a:pt x="698" y="127"/>
                  </a:cubicBezTo>
                  <a:cubicBezTo>
                    <a:pt x="689" y="110"/>
                    <a:pt x="685" y="94"/>
                    <a:pt x="684" y="77"/>
                  </a:cubicBezTo>
                  <a:cubicBezTo>
                    <a:pt x="681" y="85"/>
                    <a:pt x="678" y="91"/>
                    <a:pt x="675" y="95"/>
                  </a:cubicBezTo>
                  <a:lnTo>
                    <a:pt x="662" y="85"/>
                  </a:lnTo>
                  <a:cubicBezTo>
                    <a:pt x="677" y="63"/>
                    <a:pt x="686" y="36"/>
                    <a:pt x="689" y="3"/>
                  </a:cubicBezTo>
                  <a:lnTo>
                    <a:pt x="705" y="7"/>
                  </a:lnTo>
                  <a:cubicBezTo>
                    <a:pt x="708" y="9"/>
                    <a:pt x="707" y="10"/>
                    <a:pt x="702" y="11"/>
                  </a:cubicBezTo>
                  <a:cubicBezTo>
                    <a:pt x="701" y="20"/>
                    <a:pt x="699" y="29"/>
                    <a:pt x="696" y="38"/>
                  </a:cubicBezTo>
                  <a:lnTo>
                    <a:pt x="747" y="38"/>
                  </a:lnTo>
                  <a:lnTo>
                    <a:pt x="747" y="53"/>
                  </a:lnTo>
                  <a:lnTo>
                    <a:pt x="735" y="53"/>
                  </a:lnTo>
                  <a:cubicBezTo>
                    <a:pt x="734" y="84"/>
                    <a:pt x="728" y="109"/>
                    <a:pt x="717" y="128"/>
                  </a:cubicBezTo>
                  <a:close/>
                  <a:moveTo>
                    <a:pt x="654" y="35"/>
                  </a:moveTo>
                  <a:lnTo>
                    <a:pt x="642" y="29"/>
                  </a:lnTo>
                  <a:cubicBezTo>
                    <a:pt x="646" y="22"/>
                    <a:pt x="650" y="15"/>
                    <a:pt x="654" y="6"/>
                  </a:cubicBezTo>
                  <a:lnTo>
                    <a:pt x="667" y="13"/>
                  </a:lnTo>
                  <a:cubicBezTo>
                    <a:pt x="669" y="15"/>
                    <a:pt x="668" y="16"/>
                    <a:pt x="665" y="17"/>
                  </a:cubicBezTo>
                  <a:cubicBezTo>
                    <a:pt x="662" y="24"/>
                    <a:pt x="658" y="30"/>
                    <a:pt x="654" y="35"/>
                  </a:cubicBezTo>
                  <a:close/>
                  <a:moveTo>
                    <a:pt x="636" y="129"/>
                  </a:moveTo>
                  <a:cubicBezTo>
                    <a:pt x="640" y="125"/>
                    <a:pt x="643" y="118"/>
                    <a:pt x="645" y="109"/>
                  </a:cubicBezTo>
                  <a:lnTo>
                    <a:pt x="624" y="109"/>
                  </a:lnTo>
                  <a:cubicBezTo>
                    <a:pt x="622" y="113"/>
                    <a:pt x="619" y="118"/>
                    <a:pt x="617" y="122"/>
                  </a:cubicBezTo>
                  <a:cubicBezTo>
                    <a:pt x="624" y="124"/>
                    <a:pt x="630" y="127"/>
                    <a:pt x="636" y="129"/>
                  </a:cubicBezTo>
                  <a:close/>
                  <a:moveTo>
                    <a:pt x="606" y="141"/>
                  </a:moveTo>
                  <a:lnTo>
                    <a:pt x="594" y="134"/>
                  </a:lnTo>
                  <a:cubicBezTo>
                    <a:pt x="599" y="127"/>
                    <a:pt x="604" y="118"/>
                    <a:pt x="609" y="109"/>
                  </a:cubicBezTo>
                  <a:lnTo>
                    <a:pt x="581" y="109"/>
                  </a:lnTo>
                  <a:lnTo>
                    <a:pt x="581" y="97"/>
                  </a:lnTo>
                  <a:lnTo>
                    <a:pt x="614" y="97"/>
                  </a:lnTo>
                  <a:cubicBezTo>
                    <a:pt x="617" y="90"/>
                    <a:pt x="619" y="85"/>
                    <a:pt x="621" y="80"/>
                  </a:cubicBezTo>
                  <a:lnTo>
                    <a:pt x="635" y="84"/>
                  </a:lnTo>
                  <a:cubicBezTo>
                    <a:pt x="637" y="86"/>
                    <a:pt x="636" y="87"/>
                    <a:pt x="633" y="88"/>
                  </a:cubicBezTo>
                  <a:lnTo>
                    <a:pt x="628" y="97"/>
                  </a:lnTo>
                  <a:lnTo>
                    <a:pt x="671" y="97"/>
                  </a:lnTo>
                  <a:lnTo>
                    <a:pt x="671" y="109"/>
                  </a:lnTo>
                  <a:lnTo>
                    <a:pt x="660" y="109"/>
                  </a:lnTo>
                  <a:cubicBezTo>
                    <a:pt x="657" y="119"/>
                    <a:pt x="653" y="127"/>
                    <a:pt x="648" y="134"/>
                  </a:cubicBezTo>
                  <a:cubicBezTo>
                    <a:pt x="653" y="136"/>
                    <a:pt x="658" y="139"/>
                    <a:pt x="663" y="142"/>
                  </a:cubicBezTo>
                  <a:lnTo>
                    <a:pt x="656" y="154"/>
                  </a:lnTo>
                  <a:cubicBezTo>
                    <a:pt x="650" y="150"/>
                    <a:pt x="645" y="148"/>
                    <a:pt x="641" y="146"/>
                  </a:cubicBezTo>
                  <a:cubicBezTo>
                    <a:pt x="628" y="159"/>
                    <a:pt x="610" y="167"/>
                    <a:pt x="588" y="170"/>
                  </a:cubicBezTo>
                  <a:lnTo>
                    <a:pt x="583" y="156"/>
                  </a:lnTo>
                  <a:cubicBezTo>
                    <a:pt x="603" y="154"/>
                    <a:pt x="618" y="149"/>
                    <a:pt x="628" y="140"/>
                  </a:cubicBezTo>
                  <a:cubicBezTo>
                    <a:pt x="623" y="137"/>
                    <a:pt x="617" y="135"/>
                    <a:pt x="612" y="133"/>
                  </a:cubicBezTo>
                  <a:lnTo>
                    <a:pt x="606" y="141"/>
                  </a:lnTo>
                  <a:close/>
                  <a:moveTo>
                    <a:pt x="621" y="0"/>
                  </a:moveTo>
                  <a:lnTo>
                    <a:pt x="633" y="0"/>
                  </a:lnTo>
                  <a:cubicBezTo>
                    <a:pt x="637" y="1"/>
                    <a:pt x="638" y="2"/>
                    <a:pt x="634" y="5"/>
                  </a:cubicBezTo>
                  <a:lnTo>
                    <a:pt x="634" y="37"/>
                  </a:lnTo>
                  <a:lnTo>
                    <a:pt x="672" y="37"/>
                  </a:lnTo>
                  <a:lnTo>
                    <a:pt x="672" y="49"/>
                  </a:lnTo>
                  <a:lnTo>
                    <a:pt x="641" y="49"/>
                  </a:lnTo>
                  <a:cubicBezTo>
                    <a:pt x="646" y="55"/>
                    <a:pt x="655" y="62"/>
                    <a:pt x="666" y="68"/>
                  </a:cubicBezTo>
                  <a:lnTo>
                    <a:pt x="658" y="80"/>
                  </a:lnTo>
                  <a:cubicBezTo>
                    <a:pt x="650" y="75"/>
                    <a:pt x="642" y="68"/>
                    <a:pt x="634" y="59"/>
                  </a:cubicBezTo>
                  <a:lnTo>
                    <a:pt x="634" y="77"/>
                  </a:lnTo>
                  <a:lnTo>
                    <a:pt x="621" y="77"/>
                  </a:lnTo>
                  <a:lnTo>
                    <a:pt x="621" y="63"/>
                  </a:lnTo>
                  <a:cubicBezTo>
                    <a:pt x="613" y="73"/>
                    <a:pt x="602" y="82"/>
                    <a:pt x="588" y="90"/>
                  </a:cubicBezTo>
                  <a:lnTo>
                    <a:pt x="579" y="78"/>
                  </a:lnTo>
                  <a:cubicBezTo>
                    <a:pt x="594" y="70"/>
                    <a:pt x="607" y="60"/>
                    <a:pt x="617" y="49"/>
                  </a:cubicBezTo>
                  <a:lnTo>
                    <a:pt x="582" y="49"/>
                  </a:lnTo>
                  <a:lnTo>
                    <a:pt x="582" y="37"/>
                  </a:lnTo>
                  <a:lnTo>
                    <a:pt x="621" y="37"/>
                  </a:lnTo>
                  <a:lnTo>
                    <a:pt x="621" y="0"/>
                  </a:lnTo>
                  <a:close/>
                  <a:moveTo>
                    <a:pt x="587" y="15"/>
                  </a:moveTo>
                  <a:lnTo>
                    <a:pt x="599" y="8"/>
                  </a:lnTo>
                  <a:cubicBezTo>
                    <a:pt x="605" y="14"/>
                    <a:pt x="609" y="20"/>
                    <a:pt x="612" y="26"/>
                  </a:cubicBezTo>
                  <a:lnTo>
                    <a:pt x="600" y="35"/>
                  </a:lnTo>
                  <a:cubicBezTo>
                    <a:pt x="597" y="27"/>
                    <a:pt x="592" y="21"/>
                    <a:pt x="587" y="15"/>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69" name="Line 456"/>
            <p:cNvCxnSpPr/>
            <p:nvPr/>
          </p:nvCxnSpPr>
          <p:spPr bwMode="auto">
            <a:xfrm>
              <a:off x="2791460" y="275590"/>
              <a:ext cx="0" cy="18986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0" name="Freeform 457"/>
            <p:cNvSpPr>
              <a:spLocks noEditPoints="1"/>
            </p:cNvSpPr>
            <p:nvPr/>
          </p:nvSpPr>
          <p:spPr bwMode="auto">
            <a:xfrm>
              <a:off x="2874645" y="324485"/>
              <a:ext cx="444500" cy="103505"/>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1" name="Rectangle 458"/>
            <p:cNvSpPr>
              <a:spLocks noChangeArrowheads="1"/>
            </p:cNvSpPr>
            <p:nvPr/>
          </p:nvSpPr>
          <p:spPr bwMode="auto">
            <a:xfrm>
              <a:off x="47625" y="465455"/>
              <a:ext cx="1486535" cy="5695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72" name="Freeform 459"/>
            <p:cNvSpPr>
              <a:spLocks noEditPoints="1"/>
            </p:cNvSpPr>
            <p:nvPr/>
          </p:nvSpPr>
          <p:spPr bwMode="auto">
            <a:xfrm>
              <a:off x="133350" y="510540"/>
              <a:ext cx="290830" cy="95250"/>
            </a:xfrm>
            <a:custGeom>
              <a:avLst/>
              <a:gdLst>
                <a:gd name="T0" fmla="*/ 137 w 488"/>
                <a:gd name="T1" fmla="*/ 31 h 160"/>
                <a:gd name="T2" fmla="*/ 141 w 488"/>
                <a:gd name="T3" fmla="*/ 21 h 160"/>
                <a:gd name="T4" fmla="*/ 137 w 488"/>
                <a:gd name="T5" fmla="*/ 11 h 160"/>
                <a:gd name="T6" fmla="*/ 128 w 488"/>
                <a:gd name="T7" fmla="*/ 7 h 160"/>
                <a:gd name="T8" fmla="*/ 118 w 488"/>
                <a:gd name="T9" fmla="*/ 11 h 160"/>
                <a:gd name="T10" fmla="*/ 114 w 488"/>
                <a:gd name="T11" fmla="*/ 21 h 160"/>
                <a:gd name="T12" fmla="*/ 118 w 488"/>
                <a:gd name="T13" fmla="*/ 31 h 160"/>
                <a:gd name="T14" fmla="*/ 128 w 488"/>
                <a:gd name="T15" fmla="*/ 34 h 160"/>
                <a:gd name="T16" fmla="*/ 137 w 488"/>
                <a:gd name="T17" fmla="*/ 31 h 160"/>
                <a:gd name="T18" fmla="*/ 113 w 488"/>
                <a:gd name="T19" fmla="*/ 36 h 160"/>
                <a:gd name="T20" fmla="*/ 107 w 488"/>
                <a:gd name="T21" fmla="*/ 21 h 160"/>
                <a:gd name="T22" fmla="*/ 113 w 488"/>
                <a:gd name="T23" fmla="*/ 6 h 160"/>
                <a:gd name="T24" fmla="*/ 128 w 488"/>
                <a:gd name="T25" fmla="*/ 0 h 160"/>
                <a:gd name="T26" fmla="*/ 143 w 488"/>
                <a:gd name="T27" fmla="*/ 6 h 160"/>
                <a:gd name="T28" fmla="*/ 149 w 488"/>
                <a:gd name="T29" fmla="*/ 21 h 160"/>
                <a:gd name="T30" fmla="*/ 143 w 488"/>
                <a:gd name="T31" fmla="*/ 36 h 160"/>
                <a:gd name="T32" fmla="*/ 128 w 488"/>
                <a:gd name="T33" fmla="*/ 42 h 160"/>
                <a:gd name="T34" fmla="*/ 113 w 488"/>
                <a:gd name="T35" fmla="*/ 36 h 160"/>
                <a:gd name="T36" fmla="*/ 164 w 488"/>
                <a:gd name="T37" fmla="*/ 112 h 160"/>
                <a:gd name="T38" fmla="*/ 148 w 488"/>
                <a:gd name="T39" fmla="*/ 127 h 160"/>
                <a:gd name="T40" fmla="*/ 74 w 488"/>
                <a:gd name="T41" fmla="*/ 59 h 160"/>
                <a:gd name="T42" fmla="*/ 65 w 488"/>
                <a:gd name="T43" fmla="*/ 53 h 160"/>
                <a:gd name="T44" fmla="*/ 56 w 488"/>
                <a:gd name="T45" fmla="*/ 59 h 160"/>
                <a:gd name="T46" fmla="*/ 14 w 488"/>
                <a:gd name="T47" fmla="*/ 106 h 160"/>
                <a:gd name="T48" fmla="*/ 0 w 488"/>
                <a:gd name="T49" fmla="*/ 90 h 160"/>
                <a:gd name="T50" fmla="*/ 56 w 488"/>
                <a:gd name="T51" fmla="*/ 36 h 160"/>
                <a:gd name="T52" fmla="*/ 66 w 488"/>
                <a:gd name="T53" fmla="*/ 31 h 160"/>
                <a:gd name="T54" fmla="*/ 77 w 488"/>
                <a:gd name="T55" fmla="*/ 35 h 160"/>
                <a:gd name="T56" fmla="*/ 164 w 488"/>
                <a:gd name="T57" fmla="*/ 112 h 160"/>
                <a:gd name="T58" fmla="*/ 278 w 488"/>
                <a:gd name="T59" fmla="*/ 72 h 160"/>
                <a:gd name="T60" fmla="*/ 230 w 488"/>
                <a:gd name="T61" fmla="*/ 160 h 160"/>
                <a:gd name="T62" fmla="*/ 217 w 488"/>
                <a:gd name="T63" fmla="*/ 146 h 160"/>
                <a:gd name="T64" fmla="*/ 261 w 488"/>
                <a:gd name="T65" fmla="*/ 79 h 160"/>
                <a:gd name="T66" fmla="*/ 261 w 488"/>
                <a:gd name="T67" fmla="*/ 46 h 160"/>
                <a:gd name="T68" fmla="*/ 277 w 488"/>
                <a:gd name="T69" fmla="*/ 46 h 160"/>
                <a:gd name="T70" fmla="*/ 278 w 488"/>
                <a:gd name="T71" fmla="*/ 52 h 160"/>
                <a:gd name="T72" fmla="*/ 278 w 488"/>
                <a:gd name="T73" fmla="*/ 71 h 160"/>
                <a:gd name="T74" fmla="*/ 320 w 488"/>
                <a:gd name="T75" fmla="*/ 31 h 160"/>
                <a:gd name="T76" fmla="*/ 197 w 488"/>
                <a:gd name="T77" fmla="*/ 36 h 160"/>
                <a:gd name="T78" fmla="*/ 196 w 488"/>
                <a:gd name="T79" fmla="*/ 19 h 160"/>
                <a:gd name="T80" fmla="*/ 332 w 488"/>
                <a:gd name="T81" fmla="*/ 15 h 160"/>
                <a:gd name="T82" fmla="*/ 338 w 488"/>
                <a:gd name="T83" fmla="*/ 13 h 160"/>
                <a:gd name="T84" fmla="*/ 349 w 488"/>
                <a:gd name="T85" fmla="*/ 27 h 160"/>
                <a:gd name="T86" fmla="*/ 345 w 488"/>
                <a:gd name="T87" fmla="*/ 29 h 160"/>
                <a:gd name="T88" fmla="*/ 291 w 488"/>
                <a:gd name="T89" fmla="*/ 84 h 160"/>
                <a:gd name="T90" fmla="*/ 278 w 488"/>
                <a:gd name="T91" fmla="*/ 72 h 160"/>
                <a:gd name="T92" fmla="*/ 488 w 488"/>
                <a:gd name="T93" fmla="*/ 148 h 160"/>
                <a:gd name="T94" fmla="*/ 471 w 488"/>
                <a:gd name="T95" fmla="*/ 148 h 160"/>
                <a:gd name="T96" fmla="*/ 471 w 488"/>
                <a:gd name="T97" fmla="*/ 41 h 160"/>
                <a:gd name="T98" fmla="*/ 455 w 488"/>
                <a:gd name="T99" fmla="*/ 53 h 160"/>
                <a:gd name="T100" fmla="*/ 437 w 488"/>
                <a:gd name="T101" fmla="*/ 61 h 160"/>
                <a:gd name="T102" fmla="*/ 437 w 488"/>
                <a:gd name="T103" fmla="*/ 45 h 160"/>
                <a:gd name="T104" fmla="*/ 462 w 488"/>
                <a:gd name="T105" fmla="*/ 29 h 160"/>
                <a:gd name="T106" fmla="*/ 477 w 488"/>
                <a:gd name="T107" fmla="*/ 10 h 160"/>
                <a:gd name="T108" fmla="*/ 488 w 488"/>
                <a:gd name="T109" fmla="*/ 10 h 160"/>
                <a:gd name="T110" fmla="*/ 488 w 488"/>
                <a:gd name="T111"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88" y="148"/>
                  </a:moveTo>
                  <a:lnTo>
                    <a:pt x="471" y="148"/>
                  </a:lnTo>
                  <a:lnTo>
                    <a:pt x="471" y="41"/>
                  </a:lnTo>
                  <a:cubicBezTo>
                    <a:pt x="467" y="45"/>
                    <a:pt x="462" y="49"/>
                    <a:pt x="455" y="53"/>
                  </a:cubicBezTo>
                  <a:cubicBezTo>
                    <a:pt x="449" y="57"/>
                    <a:pt x="443" y="59"/>
                    <a:pt x="437" y="61"/>
                  </a:cubicBezTo>
                  <a:lnTo>
                    <a:pt x="437" y="45"/>
                  </a:lnTo>
                  <a:cubicBezTo>
                    <a:pt x="447" y="40"/>
                    <a:pt x="455" y="35"/>
                    <a:pt x="462" y="29"/>
                  </a:cubicBezTo>
                  <a:cubicBezTo>
                    <a:pt x="469" y="23"/>
                    <a:pt x="474" y="16"/>
                    <a:pt x="477" y="10"/>
                  </a:cubicBezTo>
                  <a:lnTo>
                    <a:pt x="488" y="10"/>
                  </a:lnTo>
                  <a:lnTo>
                    <a:pt x="488" y="14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3" name="Freeform 460"/>
            <p:cNvSpPr>
              <a:spLocks noEditPoints="1"/>
            </p:cNvSpPr>
            <p:nvPr/>
          </p:nvSpPr>
          <p:spPr bwMode="auto">
            <a:xfrm>
              <a:off x="631190" y="509270"/>
              <a:ext cx="777240" cy="99695"/>
            </a:xfrm>
            <a:custGeom>
              <a:avLst/>
              <a:gdLst>
                <a:gd name="T0" fmla="*/ 15 w 1305"/>
                <a:gd name="T1" fmla="*/ 168 h 168"/>
                <a:gd name="T2" fmla="*/ 67 w 1305"/>
                <a:gd name="T3" fmla="*/ 69 h 168"/>
                <a:gd name="T4" fmla="*/ 15 w 1305"/>
                <a:gd name="T5" fmla="*/ 12 h 168"/>
                <a:gd name="T6" fmla="*/ 52 w 1305"/>
                <a:gd name="T7" fmla="*/ 39 h 168"/>
                <a:gd name="T8" fmla="*/ 54 w 1305"/>
                <a:gd name="T9" fmla="*/ 140 h 168"/>
                <a:gd name="T10" fmla="*/ 112 w 1305"/>
                <a:gd name="T11" fmla="*/ 84 h 168"/>
                <a:gd name="T12" fmla="*/ 54 w 1305"/>
                <a:gd name="T13" fmla="*/ 140 h 168"/>
                <a:gd name="T14" fmla="*/ 54 w 1305"/>
                <a:gd name="T15" fmla="*/ 128 h 168"/>
                <a:gd name="T16" fmla="*/ 136 w 1305"/>
                <a:gd name="T17" fmla="*/ 151 h 168"/>
                <a:gd name="T18" fmla="*/ 100 w 1305"/>
                <a:gd name="T19" fmla="*/ 70 h 168"/>
                <a:gd name="T20" fmla="*/ 154 w 1305"/>
                <a:gd name="T21" fmla="*/ 153 h 168"/>
                <a:gd name="T22" fmla="*/ 100 w 1305"/>
                <a:gd name="T23" fmla="*/ 12 h 168"/>
                <a:gd name="T24" fmla="*/ 139 w 1305"/>
                <a:gd name="T25" fmla="*/ 54 h 168"/>
                <a:gd name="T26" fmla="*/ 139 w 1305"/>
                <a:gd name="T27" fmla="*/ 54 h 168"/>
                <a:gd name="T28" fmla="*/ 241 w 1305"/>
                <a:gd name="T29" fmla="*/ 132 h 168"/>
                <a:gd name="T30" fmla="*/ 220 w 1305"/>
                <a:gd name="T31" fmla="*/ 132 h 168"/>
                <a:gd name="T32" fmla="*/ 292 w 1305"/>
                <a:gd name="T33" fmla="*/ 41 h 168"/>
                <a:gd name="T34" fmla="*/ 222 w 1305"/>
                <a:gd name="T35" fmla="*/ 66 h 168"/>
                <a:gd name="T36" fmla="*/ 316 w 1305"/>
                <a:gd name="T37" fmla="*/ 53 h 168"/>
                <a:gd name="T38" fmla="*/ 500 w 1305"/>
                <a:gd name="T39" fmla="*/ 139 h 168"/>
                <a:gd name="T40" fmla="*/ 419 w 1305"/>
                <a:gd name="T41" fmla="*/ 93 h 168"/>
                <a:gd name="T42" fmla="*/ 424 w 1305"/>
                <a:gd name="T43" fmla="*/ 30 h 168"/>
                <a:gd name="T44" fmla="*/ 499 w 1305"/>
                <a:gd name="T45" fmla="*/ 75 h 168"/>
                <a:gd name="T46" fmla="*/ 438 w 1305"/>
                <a:gd name="T47" fmla="*/ 66 h 168"/>
                <a:gd name="T48" fmla="*/ 484 w 1305"/>
                <a:gd name="T49" fmla="*/ 40 h 168"/>
                <a:gd name="T50" fmla="*/ 428 w 1305"/>
                <a:gd name="T51" fmla="*/ 114 h 168"/>
                <a:gd name="T52" fmla="*/ 493 w 1305"/>
                <a:gd name="T53" fmla="*/ 114 h 168"/>
                <a:gd name="T54" fmla="*/ 696 w 1305"/>
                <a:gd name="T55" fmla="*/ 134 h 168"/>
                <a:gd name="T56" fmla="*/ 613 w 1305"/>
                <a:gd name="T57" fmla="*/ 112 h 168"/>
                <a:gd name="T58" fmla="*/ 630 w 1305"/>
                <a:gd name="T59" fmla="*/ 41 h 168"/>
                <a:gd name="T60" fmla="*/ 696 w 1305"/>
                <a:gd name="T61" fmla="*/ 40 h 168"/>
                <a:gd name="T62" fmla="*/ 719 w 1305"/>
                <a:gd name="T63" fmla="*/ 89 h 168"/>
                <a:gd name="T64" fmla="*/ 696 w 1305"/>
                <a:gd name="T65" fmla="*/ 134 h 168"/>
                <a:gd name="T66" fmla="*/ 674 w 1305"/>
                <a:gd name="T67" fmla="*/ 29 h 168"/>
                <a:gd name="T68" fmla="*/ 649 w 1305"/>
                <a:gd name="T69" fmla="*/ 46 h 168"/>
                <a:gd name="T70" fmla="*/ 654 w 1305"/>
                <a:gd name="T71" fmla="*/ 82 h 168"/>
                <a:gd name="T72" fmla="*/ 656 w 1305"/>
                <a:gd name="T73" fmla="*/ 138 h 168"/>
                <a:gd name="T74" fmla="*/ 852 w 1305"/>
                <a:gd name="T75" fmla="*/ 66 h 168"/>
                <a:gd name="T76" fmla="*/ 800 w 1305"/>
                <a:gd name="T77" fmla="*/ 0 h 168"/>
                <a:gd name="T78" fmla="*/ 852 w 1305"/>
                <a:gd name="T79" fmla="*/ 27 h 168"/>
                <a:gd name="T80" fmla="*/ 852 w 1305"/>
                <a:gd name="T81" fmla="*/ 27 h 168"/>
                <a:gd name="T82" fmla="*/ 815 w 1305"/>
                <a:gd name="T83" fmla="*/ 54 h 168"/>
                <a:gd name="T84" fmla="*/ 841 w 1305"/>
                <a:gd name="T85" fmla="*/ 150 h 168"/>
                <a:gd name="T86" fmla="*/ 900 w 1305"/>
                <a:gd name="T87" fmla="*/ 146 h 168"/>
                <a:gd name="T88" fmla="*/ 900 w 1305"/>
                <a:gd name="T89" fmla="*/ 96 h 168"/>
                <a:gd name="T90" fmla="*/ 925 w 1305"/>
                <a:gd name="T91" fmla="*/ 165 h 168"/>
                <a:gd name="T92" fmla="*/ 939 w 1305"/>
                <a:gd name="T93" fmla="*/ 66 h 168"/>
                <a:gd name="T94" fmla="*/ 885 w 1305"/>
                <a:gd name="T95" fmla="*/ 0 h 168"/>
                <a:gd name="T96" fmla="*/ 925 w 1305"/>
                <a:gd name="T97" fmla="*/ 165 h 168"/>
                <a:gd name="T98" fmla="*/ 939 w 1305"/>
                <a:gd name="T99" fmla="*/ 27 h 168"/>
                <a:gd name="T100" fmla="*/ 900 w 1305"/>
                <a:gd name="T101" fmla="*/ 39 h 168"/>
                <a:gd name="T102" fmla="*/ 1045 w 1305"/>
                <a:gd name="T103" fmla="*/ 126 h 168"/>
                <a:gd name="T104" fmla="*/ 1094 w 1305"/>
                <a:gd name="T105" fmla="*/ 93 h 168"/>
                <a:gd name="T106" fmla="*/ 1098 w 1305"/>
                <a:gd name="T107" fmla="*/ 51 h 168"/>
                <a:gd name="T108" fmla="*/ 1041 w 1305"/>
                <a:gd name="T109" fmla="*/ 57 h 168"/>
                <a:gd name="T110" fmla="*/ 1105 w 1305"/>
                <a:gd name="T111" fmla="*/ 27 h 168"/>
                <a:gd name="T112" fmla="*/ 1108 w 1305"/>
                <a:gd name="T113" fmla="*/ 87 h 168"/>
                <a:gd name="T114" fmla="*/ 1032 w 1305"/>
                <a:gd name="T115" fmla="*/ 138 h 168"/>
                <a:gd name="T116" fmla="*/ 1305 w 1305"/>
                <a:gd name="T117" fmla="*/ 19 h 168"/>
                <a:gd name="T118" fmla="*/ 1287 w 1305"/>
                <a:gd name="T119" fmla="*/ 3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5"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84" y="83"/>
                  </a:moveTo>
                  <a:cubicBezTo>
                    <a:pt x="491" y="85"/>
                    <a:pt x="497" y="88"/>
                    <a:pt x="502" y="93"/>
                  </a:cubicBezTo>
                  <a:cubicBezTo>
                    <a:pt x="508" y="99"/>
                    <a:pt x="511" y="106"/>
                    <a:pt x="511" y="114"/>
                  </a:cubicBezTo>
                  <a:cubicBezTo>
                    <a:pt x="511" y="124"/>
                    <a:pt x="507" y="132"/>
                    <a:pt x="500" y="139"/>
                  </a:cubicBezTo>
                  <a:cubicBezTo>
                    <a:pt x="493" y="147"/>
                    <a:pt x="479" y="150"/>
                    <a:pt x="460" y="150"/>
                  </a:cubicBezTo>
                  <a:cubicBezTo>
                    <a:pt x="441" y="150"/>
                    <a:pt x="428" y="147"/>
                    <a:pt x="421" y="139"/>
                  </a:cubicBezTo>
                  <a:cubicBezTo>
                    <a:pt x="414" y="132"/>
                    <a:pt x="410" y="124"/>
                    <a:pt x="410" y="114"/>
                  </a:cubicBezTo>
                  <a:cubicBezTo>
                    <a:pt x="410" y="106"/>
                    <a:pt x="413" y="99"/>
                    <a:pt x="419" y="93"/>
                  </a:cubicBezTo>
                  <a:cubicBezTo>
                    <a:pt x="424" y="88"/>
                    <a:pt x="430" y="85"/>
                    <a:pt x="438" y="83"/>
                  </a:cubicBezTo>
                  <a:cubicBezTo>
                    <a:pt x="432" y="81"/>
                    <a:pt x="427" y="79"/>
                    <a:pt x="423" y="75"/>
                  </a:cubicBezTo>
                  <a:cubicBezTo>
                    <a:pt x="417" y="69"/>
                    <a:pt x="414" y="61"/>
                    <a:pt x="414" y="53"/>
                  </a:cubicBezTo>
                  <a:cubicBezTo>
                    <a:pt x="414" y="44"/>
                    <a:pt x="417" y="36"/>
                    <a:pt x="424" y="30"/>
                  </a:cubicBezTo>
                  <a:cubicBezTo>
                    <a:pt x="431" y="22"/>
                    <a:pt x="443" y="18"/>
                    <a:pt x="460" y="18"/>
                  </a:cubicBezTo>
                  <a:cubicBezTo>
                    <a:pt x="477" y="18"/>
                    <a:pt x="490" y="22"/>
                    <a:pt x="497" y="30"/>
                  </a:cubicBezTo>
                  <a:cubicBezTo>
                    <a:pt x="504" y="36"/>
                    <a:pt x="507" y="44"/>
                    <a:pt x="507" y="53"/>
                  </a:cubicBezTo>
                  <a:cubicBezTo>
                    <a:pt x="507" y="62"/>
                    <a:pt x="504" y="69"/>
                    <a:pt x="499" y="75"/>
                  </a:cubicBezTo>
                  <a:cubicBezTo>
                    <a:pt x="495" y="79"/>
                    <a:pt x="490" y="81"/>
                    <a:pt x="484" y="83"/>
                  </a:cubicBezTo>
                  <a:close/>
                  <a:moveTo>
                    <a:pt x="437" y="40"/>
                  </a:moveTo>
                  <a:cubicBezTo>
                    <a:pt x="434" y="44"/>
                    <a:pt x="432" y="48"/>
                    <a:pt x="432" y="53"/>
                  </a:cubicBezTo>
                  <a:cubicBezTo>
                    <a:pt x="432" y="57"/>
                    <a:pt x="434" y="62"/>
                    <a:pt x="438" y="66"/>
                  </a:cubicBezTo>
                  <a:cubicBezTo>
                    <a:pt x="442" y="70"/>
                    <a:pt x="450" y="72"/>
                    <a:pt x="460" y="72"/>
                  </a:cubicBezTo>
                  <a:cubicBezTo>
                    <a:pt x="471" y="72"/>
                    <a:pt x="479" y="70"/>
                    <a:pt x="484" y="66"/>
                  </a:cubicBezTo>
                  <a:cubicBezTo>
                    <a:pt x="487" y="62"/>
                    <a:pt x="489" y="58"/>
                    <a:pt x="489" y="53"/>
                  </a:cubicBezTo>
                  <a:cubicBezTo>
                    <a:pt x="489" y="48"/>
                    <a:pt x="487" y="44"/>
                    <a:pt x="484" y="40"/>
                  </a:cubicBezTo>
                  <a:cubicBezTo>
                    <a:pt x="479" y="36"/>
                    <a:pt x="471" y="33"/>
                    <a:pt x="460" y="33"/>
                  </a:cubicBezTo>
                  <a:cubicBezTo>
                    <a:pt x="449" y="33"/>
                    <a:pt x="442" y="36"/>
                    <a:pt x="437" y="40"/>
                  </a:cubicBezTo>
                  <a:close/>
                  <a:moveTo>
                    <a:pt x="434" y="99"/>
                  </a:moveTo>
                  <a:cubicBezTo>
                    <a:pt x="430" y="103"/>
                    <a:pt x="428" y="108"/>
                    <a:pt x="428" y="114"/>
                  </a:cubicBezTo>
                  <a:cubicBezTo>
                    <a:pt x="428" y="119"/>
                    <a:pt x="430" y="124"/>
                    <a:pt x="434" y="128"/>
                  </a:cubicBezTo>
                  <a:cubicBezTo>
                    <a:pt x="439" y="133"/>
                    <a:pt x="448" y="135"/>
                    <a:pt x="460" y="135"/>
                  </a:cubicBezTo>
                  <a:cubicBezTo>
                    <a:pt x="473" y="135"/>
                    <a:pt x="482" y="133"/>
                    <a:pt x="487" y="128"/>
                  </a:cubicBezTo>
                  <a:cubicBezTo>
                    <a:pt x="491" y="124"/>
                    <a:pt x="493" y="119"/>
                    <a:pt x="493" y="114"/>
                  </a:cubicBezTo>
                  <a:cubicBezTo>
                    <a:pt x="493" y="108"/>
                    <a:pt x="491" y="103"/>
                    <a:pt x="487" y="99"/>
                  </a:cubicBezTo>
                  <a:cubicBezTo>
                    <a:pt x="482" y="94"/>
                    <a:pt x="473" y="92"/>
                    <a:pt x="460" y="92"/>
                  </a:cubicBezTo>
                  <a:cubicBezTo>
                    <a:pt x="448" y="92"/>
                    <a:pt x="439" y="94"/>
                    <a:pt x="434" y="99"/>
                  </a:cubicBezTo>
                  <a:close/>
                  <a:moveTo>
                    <a:pt x="696" y="134"/>
                  </a:moveTo>
                  <a:cubicBezTo>
                    <a:pt x="690" y="140"/>
                    <a:pt x="684" y="145"/>
                    <a:pt x="678" y="148"/>
                  </a:cubicBezTo>
                  <a:cubicBezTo>
                    <a:pt x="671" y="151"/>
                    <a:pt x="664" y="153"/>
                    <a:pt x="656" y="153"/>
                  </a:cubicBezTo>
                  <a:cubicBezTo>
                    <a:pt x="642" y="153"/>
                    <a:pt x="631" y="148"/>
                    <a:pt x="623" y="138"/>
                  </a:cubicBezTo>
                  <a:cubicBezTo>
                    <a:pt x="616" y="131"/>
                    <a:pt x="613" y="122"/>
                    <a:pt x="613" y="112"/>
                  </a:cubicBezTo>
                  <a:cubicBezTo>
                    <a:pt x="613" y="104"/>
                    <a:pt x="615" y="96"/>
                    <a:pt x="621" y="89"/>
                  </a:cubicBezTo>
                  <a:cubicBezTo>
                    <a:pt x="626" y="83"/>
                    <a:pt x="635" y="77"/>
                    <a:pt x="645" y="71"/>
                  </a:cubicBezTo>
                  <a:cubicBezTo>
                    <a:pt x="639" y="64"/>
                    <a:pt x="635" y="59"/>
                    <a:pt x="633" y="54"/>
                  </a:cubicBezTo>
                  <a:cubicBezTo>
                    <a:pt x="631" y="50"/>
                    <a:pt x="630" y="45"/>
                    <a:pt x="630" y="41"/>
                  </a:cubicBezTo>
                  <a:cubicBezTo>
                    <a:pt x="630" y="33"/>
                    <a:pt x="633" y="26"/>
                    <a:pt x="640" y="20"/>
                  </a:cubicBezTo>
                  <a:cubicBezTo>
                    <a:pt x="646" y="14"/>
                    <a:pt x="654" y="11"/>
                    <a:pt x="664" y="11"/>
                  </a:cubicBezTo>
                  <a:cubicBezTo>
                    <a:pt x="674" y="11"/>
                    <a:pt x="681" y="14"/>
                    <a:pt x="687" y="19"/>
                  </a:cubicBezTo>
                  <a:cubicBezTo>
                    <a:pt x="693" y="25"/>
                    <a:pt x="696" y="32"/>
                    <a:pt x="696" y="40"/>
                  </a:cubicBezTo>
                  <a:cubicBezTo>
                    <a:pt x="696" y="53"/>
                    <a:pt x="687" y="64"/>
                    <a:pt x="670" y="73"/>
                  </a:cubicBezTo>
                  <a:lnTo>
                    <a:pt x="695" y="105"/>
                  </a:lnTo>
                  <a:cubicBezTo>
                    <a:pt x="698" y="99"/>
                    <a:pt x="700" y="93"/>
                    <a:pt x="701" y="86"/>
                  </a:cubicBezTo>
                  <a:lnTo>
                    <a:pt x="719" y="89"/>
                  </a:lnTo>
                  <a:cubicBezTo>
                    <a:pt x="716" y="101"/>
                    <a:pt x="712" y="111"/>
                    <a:pt x="707" y="119"/>
                  </a:cubicBezTo>
                  <a:cubicBezTo>
                    <a:pt x="713" y="128"/>
                    <a:pt x="720" y="135"/>
                    <a:pt x="728" y="140"/>
                  </a:cubicBezTo>
                  <a:lnTo>
                    <a:pt x="717" y="154"/>
                  </a:lnTo>
                  <a:cubicBezTo>
                    <a:pt x="710" y="149"/>
                    <a:pt x="703" y="143"/>
                    <a:pt x="696" y="134"/>
                  </a:cubicBezTo>
                  <a:close/>
                  <a:moveTo>
                    <a:pt x="661" y="63"/>
                  </a:moveTo>
                  <a:cubicBezTo>
                    <a:pt x="669" y="58"/>
                    <a:pt x="674" y="55"/>
                    <a:pt x="676" y="51"/>
                  </a:cubicBezTo>
                  <a:cubicBezTo>
                    <a:pt x="678" y="48"/>
                    <a:pt x="679" y="44"/>
                    <a:pt x="679" y="40"/>
                  </a:cubicBezTo>
                  <a:cubicBezTo>
                    <a:pt x="679" y="36"/>
                    <a:pt x="677" y="32"/>
                    <a:pt x="674" y="29"/>
                  </a:cubicBezTo>
                  <a:cubicBezTo>
                    <a:pt x="671" y="26"/>
                    <a:pt x="668" y="24"/>
                    <a:pt x="663" y="24"/>
                  </a:cubicBezTo>
                  <a:cubicBezTo>
                    <a:pt x="659" y="24"/>
                    <a:pt x="655" y="26"/>
                    <a:pt x="652" y="29"/>
                  </a:cubicBezTo>
                  <a:cubicBezTo>
                    <a:pt x="649" y="32"/>
                    <a:pt x="647" y="36"/>
                    <a:pt x="647" y="40"/>
                  </a:cubicBezTo>
                  <a:cubicBezTo>
                    <a:pt x="647" y="42"/>
                    <a:pt x="648" y="44"/>
                    <a:pt x="649" y="46"/>
                  </a:cubicBezTo>
                  <a:cubicBezTo>
                    <a:pt x="650" y="49"/>
                    <a:pt x="652" y="51"/>
                    <a:pt x="654" y="54"/>
                  </a:cubicBezTo>
                  <a:lnTo>
                    <a:pt x="661" y="63"/>
                  </a:lnTo>
                  <a:close/>
                  <a:moveTo>
                    <a:pt x="685" y="121"/>
                  </a:moveTo>
                  <a:lnTo>
                    <a:pt x="654" y="82"/>
                  </a:lnTo>
                  <a:cubicBezTo>
                    <a:pt x="645" y="88"/>
                    <a:pt x="639" y="93"/>
                    <a:pt x="636" y="98"/>
                  </a:cubicBezTo>
                  <a:cubicBezTo>
                    <a:pt x="633" y="102"/>
                    <a:pt x="631" y="107"/>
                    <a:pt x="631" y="111"/>
                  </a:cubicBezTo>
                  <a:cubicBezTo>
                    <a:pt x="631" y="117"/>
                    <a:pt x="633" y="123"/>
                    <a:pt x="638" y="129"/>
                  </a:cubicBezTo>
                  <a:cubicBezTo>
                    <a:pt x="642" y="135"/>
                    <a:pt x="648" y="138"/>
                    <a:pt x="656" y="138"/>
                  </a:cubicBezTo>
                  <a:cubicBezTo>
                    <a:pt x="661" y="138"/>
                    <a:pt x="667" y="136"/>
                    <a:pt x="672" y="133"/>
                  </a:cubicBezTo>
                  <a:cubicBezTo>
                    <a:pt x="678" y="130"/>
                    <a:pt x="682" y="126"/>
                    <a:pt x="685" y="121"/>
                  </a:cubicBezTo>
                  <a:close/>
                  <a:moveTo>
                    <a:pt x="852" y="69"/>
                  </a:moveTo>
                  <a:lnTo>
                    <a:pt x="852" y="66"/>
                  </a:lnTo>
                  <a:lnTo>
                    <a:pt x="815" y="66"/>
                  </a:lnTo>
                  <a:lnTo>
                    <a:pt x="815" y="168"/>
                  </a:lnTo>
                  <a:lnTo>
                    <a:pt x="800" y="168"/>
                  </a:lnTo>
                  <a:lnTo>
                    <a:pt x="800" y="0"/>
                  </a:lnTo>
                  <a:lnTo>
                    <a:pt x="867" y="0"/>
                  </a:lnTo>
                  <a:lnTo>
                    <a:pt x="867" y="69"/>
                  </a:lnTo>
                  <a:lnTo>
                    <a:pt x="852" y="69"/>
                  </a:lnTo>
                  <a:close/>
                  <a:moveTo>
                    <a:pt x="852" y="27"/>
                  </a:moveTo>
                  <a:lnTo>
                    <a:pt x="852" y="12"/>
                  </a:lnTo>
                  <a:lnTo>
                    <a:pt x="815" y="12"/>
                  </a:lnTo>
                  <a:lnTo>
                    <a:pt x="815" y="27"/>
                  </a:lnTo>
                  <a:lnTo>
                    <a:pt x="852" y="27"/>
                  </a:lnTo>
                  <a:close/>
                  <a:moveTo>
                    <a:pt x="852" y="54"/>
                  </a:moveTo>
                  <a:lnTo>
                    <a:pt x="852" y="39"/>
                  </a:lnTo>
                  <a:lnTo>
                    <a:pt x="815" y="39"/>
                  </a:lnTo>
                  <a:lnTo>
                    <a:pt x="815" y="54"/>
                  </a:lnTo>
                  <a:lnTo>
                    <a:pt x="852" y="54"/>
                  </a:lnTo>
                  <a:close/>
                  <a:moveTo>
                    <a:pt x="854" y="140"/>
                  </a:moveTo>
                  <a:lnTo>
                    <a:pt x="854" y="150"/>
                  </a:lnTo>
                  <a:lnTo>
                    <a:pt x="841" y="150"/>
                  </a:lnTo>
                  <a:lnTo>
                    <a:pt x="841" y="84"/>
                  </a:lnTo>
                  <a:lnTo>
                    <a:pt x="912" y="84"/>
                  </a:lnTo>
                  <a:lnTo>
                    <a:pt x="912" y="146"/>
                  </a:lnTo>
                  <a:lnTo>
                    <a:pt x="900" y="146"/>
                  </a:lnTo>
                  <a:lnTo>
                    <a:pt x="900" y="140"/>
                  </a:lnTo>
                  <a:lnTo>
                    <a:pt x="854" y="140"/>
                  </a:lnTo>
                  <a:close/>
                  <a:moveTo>
                    <a:pt x="900" y="128"/>
                  </a:moveTo>
                  <a:lnTo>
                    <a:pt x="900" y="96"/>
                  </a:lnTo>
                  <a:lnTo>
                    <a:pt x="854" y="96"/>
                  </a:lnTo>
                  <a:lnTo>
                    <a:pt x="854" y="128"/>
                  </a:lnTo>
                  <a:lnTo>
                    <a:pt x="900" y="128"/>
                  </a:lnTo>
                  <a:close/>
                  <a:moveTo>
                    <a:pt x="925" y="165"/>
                  </a:moveTo>
                  <a:lnTo>
                    <a:pt x="921" y="151"/>
                  </a:lnTo>
                  <a:lnTo>
                    <a:pt x="936" y="151"/>
                  </a:lnTo>
                  <a:cubicBezTo>
                    <a:pt x="938" y="151"/>
                    <a:pt x="939" y="150"/>
                    <a:pt x="939" y="149"/>
                  </a:cubicBezTo>
                  <a:lnTo>
                    <a:pt x="939" y="66"/>
                  </a:lnTo>
                  <a:lnTo>
                    <a:pt x="900" y="66"/>
                  </a:lnTo>
                  <a:lnTo>
                    <a:pt x="900" y="70"/>
                  </a:lnTo>
                  <a:lnTo>
                    <a:pt x="885" y="70"/>
                  </a:lnTo>
                  <a:lnTo>
                    <a:pt x="885" y="0"/>
                  </a:lnTo>
                  <a:lnTo>
                    <a:pt x="954" y="0"/>
                  </a:lnTo>
                  <a:lnTo>
                    <a:pt x="954" y="153"/>
                  </a:lnTo>
                  <a:cubicBezTo>
                    <a:pt x="954" y="161"/>
                    <a:pt x="950" y="165"/>
                    <a:pt x="942" y="165"/>
                  </a:cubicBezTo>
                  <a:lnTo>
                    <a:pt x="925" y="165"/>
                  </a:lnTo>
                  <a:close/>
                  <a:moveTo>
                    <a:pt x="939" y="12"/>
                  </a:moveTo>
                  <a:lnTo>
                    <a:pt x="900" y="12"/>
                  </a:lnTo>
                  <a:lnTo>
                    <a:pt x="900" y="27"/>
                  </a:lnTo>
                  <a:lnTo>
                    <a:pt x="939" y="27"/>
                  </a:lnTo>
                  <a:lnTo>
                    <a:pt x="939" y="12"/>
                  </a:lnTo>
                  <a:close/>
                  <a:moveTo>
                    <a:pt x="939" y="54"/>
                  </a:moveTo>
                  <a:lnTo>
                    <a:pt x="939" y="39"/>
                  </a:lnTo>
                  <a:lnTo>
                    <a:pt x="900" y="39"/>
                  </a:lnTo>
                  <a:lnTo>
                    <a:pt x="900" y="54"/>
                  </a:lnTo>
                  <a:lnTo>
                    <a:pt x="939" y="54"/>
                  </a:lnTo>
                  <a:close/>
                  <a:moveTo>
                    <a:pt x="1037" y="104"/>
                  </a:moveTo>
                  <a:cubicBezTo>
                    <a:pt x="1037" y="114"/>
                    <a:pt x="1040" y="121"/>
                    <a:pt x="1045" y="126"/>
                  </a:cubicBezTo>
                  <a:cubicBezTo>
                    <a:pt x="1051" y="132"/>
                    <a:pt x="1060" y="135"/>
                    <a:pt x="1071" y="135"/>
                  </a:cubicBezTo>
                  <a:cubicBezTo>
                    <a:pt x="1081" y="135"/>
                    <a:pt x="1089" y="133"/>
                    <a:pt x="1094" y="128"/>
                  </a:cubicBezTo>
                  <a:cubicBezTo>
                    <a:pt x="1098" y="123"/>
                    <a:pt x="1101" y="118"/>
                    <a:pt x="1101" y="112"/>
                  </a:cubicBezTo>
                  <a:cubicBezTo>
                    <a:pt x="1101" y="104"/>
                    <a:pt x="1098" y="98"/>
                    <a:pt x="1094" y="93"/>
                  </a:cubicBezTo>
                  <a:cubicBezTo>
                    <a:pt x="1089" y="89"/>
                    <a:pt x="1078" y="87"/>
                    <a:pt x="1061" y="88"/>
                  </a:cubicBezTo>
                  <a:lnTo>
                    <a:pt x="1061" y="72"/>
                  </a:lnTo>
                  <a:cubicBezTo>
                    <a:pt x="1077" y="71"/>
                    <a:pt x="1088" y="69"/>
                    <a:pt x="1092" y="64"/>
                  </a:cubicBezTo>
                  <a:cubicBezTo>
                    <a:pt x="1096" y="60"/>
                    <a:pt x="1098" y="56"/>
                    <a:pt x="1098" y="51"/>
                  </a:cubicBezTo>
                  <a:cubicBezTo>
                    <a:pt x="1098" y="46"/>
                    <a:pt x="1096" y="42"/>
                    <a:pt x="1092" y="38"/>
                  </a:cubicBezTo>
                  <a:cubicBezTo>
                    <a:pt x="1088" y="34"/>
                    <a:pt x="1081" y="32"/>
                    <a:pt x="1071" y="32"/>
                  </a:cubicBezTo>
                  <a:cubicBezTo>
                    <a:pt x="1061" y="32"/>
                    <a:pt x="1053" y="35"/>
                    <a:pt x="1047" y="41"/>
                  </a:cubicBezTo>
                  <a:cubicBezTo>
                    <a:pt x="1044" y="44"/>
                    <a:pt x="1042" y="50"/>
                    <a:pt x="1041" y="57"/>
                  </a:cubicBezTo>
                  <a:lnTo>
                    <a:pt x="1020" y="57"/>
                  </a:lnTo>
                  <a:cubicBezTo>
                    <a:pt x="1022" y="47"/>
                    <a:pt x="1027" y="38"/>
                    <a:pt x="1035" y="30"/>
                  </a:cubicBezTo>
                  <a:cubicBezTo>
                    <a:pt x="1043" y="21"/>
                    <a:pt x="1055" y="17"/>
                    <a:pt x="1071" y="17"/>
                  </a:cubicBezTo>
                  <a:cubicBezTo>
                    <a:pt x="1087" y="17"/>
                    <a:pt x="1098" y="20"/>
                    <a:pt x="1105" y="27"/>
                  </a:cubicBezTo>
                  <a:cubicBezTo>
                    <a:pt x="1112" y="34"/>
                    <a:pt x="1115" y="42"/>
                    <a:pt x="1115" y="51"/>
                  </a:cubicBezTo>
                  <a:cubicBezTo>
                    <a:pt x="1115" y="59"/>
                    <a:pt x="1112" y="66"/>
                    <a:pt x="1106" y="72"/>
                  </a:cubicBezTo>
                  <a:cubicBezTo>
                    <a:pt x="1103" y="75"/>
                    <a:pt x="1099" y="77"/>
                    <a:pt x="1094" y="79"/>
                  </a:cubicBezTo>
                  <a:cubicBezTo>
                    <a:pt x="1100" y="81"/>
                    <a:pt x="1105" y="83"/>
                    <a:pt x="1108" y="87"/>
                  </a:cubicBezTo>
                  <a:cubicBezTo>
                    <a:pt x="1115" y="93"/>
                    <a:pt x="1118" y="101"/>
                    <a:pt x="1118" y="111"/>
                  </a:cubicBezTo>
                  <a:cubicBezTo>
                    <a:pt x="1118" y="122"/>
                    <a:pt x="1114" y="131"/>
                    <a:pt x="1107" y="138"/>
                  </a:cubicBezTo>
                  <a:cubicBezTo>
                    <a:pt x="1099" y="146"/>
                    <a:pt x="1087" y="150"/>
                    <a:pt x="1071" y="150"/>
                  </a:cubicBezTo>
                  <a:cubicBezTo>
                    <a:pt x="1053" y="150"/>
                    <a:pt x="1040" y="146"/>
                    <a:pt x="1032" y="138"/>
                  </a:cubicBezTo>
                  <a:cubicBezTo>
                    <a:pt x="1024" y="130"/>
                    <a:pt x="1019" y="118"/>
                    <a:pt x="1017" y="104"/>
                  </a:cubicBezTo>
                  <a:lnTo>
                    <a:pt x="1037" y="104"/>
                  </a:lnTo>
                  <a:close/>
                  <a:moveTo>
                    <a:pt x="1210" y="19"/>
                  </a:moveTo>
                  <a:lnTo>
                    <a:pt x="1305" y="19"/>
                  </a:lnTo>
                  <a:lnTo>
                    <a:pt x="1305" y="36"/>
                  </a:lnTo>
                  <a:lnTo>
                    <a:pt x="1255" y="148"/>
                  </a:lnTo>
                  <a:lnTo>
                    <a:pt x="1236" y="148"/>
                  </a:lnTo>
                  <a:lnTo>
                    <a:pt x="1287" y="36"/>
                  </a:lnTo>
                  <a:lnTo>
                    <a:pt x="1210" y="36"/>
                  </a:lnTo>
                  <a:lnTo>
                    <a:pt x="1210"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4" name="Freeform 461"/>
            <p:cNvSpPr>
              <a:spLocks noEditPoints="1"/>
            </p:cNvSpPr>
            <p:nvPr/>
          </p:nvSpPr>
          <p:spPr bwMode="auto">
            <a:xfrm>
              <a:off x="133350" y="700405"/>
              <a:ext cx="305435" cy="95250"/>
            </a:xfrm>
            <a:custGeom>
              <a:avLst/>
              <a:gdLst>
                <a:gd name="T0" fmla="*/ 141 w 513"/>
                <a:gd name="T1" fmla="*/ 21 h 160"/>
                <a:gd name="T2" fmla="*/ 128 w 513"/>
                <a:gd name="T3" fmla="*/ 7 h 160"/>
                <a:gd name="T4" fmla="*/ 114 w 513"/>
                <a:gd name="T5" fmla="*/ 21 h 160"/>
                <a:gd name="T6" fmla="*/ 128 w 513"/>
                <a:gd name="T7" fmla="*/ 34 h 160"/>
                <a:gd name="T8" fmla="*/ 113 w 513"/>
                <a:gd name="T9" fmla="*/ 36 h 160"/>
                <a:gd name="T10" fmla="*/ 113 w 513"/>
                <a:gd name="T11" fmla="*/ 6 h 160"/>
                <a:gd name="T12" fmla="*/ 143 w 513"/>
                <a:gd name="T13" fmla="*/ 6 h 160"/>
                <a:gd name="T14" fmla="*/ 143 w 513"/>
                <a:gd name="T15" fmla="*/ 36 h 160"/>
                <a:gd name="T16" fmla="*/ 113 w 513"/>
                <a:gd name="T17" fmla="*/ 36 h 160"/>
                <a:gd name="T18" fmla="*/ 148 w 513"/>
                <a:gd name="T19" fmla="*/ 127 h 160"/>
                <a:gd name="T20" fmla="*/ 65 w 513"/>
                <a:gd name="T21" fmla="*/ 53 h 160"/>
                <a:gd name="T22" fmla="*/ 14 w 513"/>
                <a:gd name="T23" fmla="*/ 106 h 160"/>
                <a:gd name="T24" fmla="*/ 56 w 513"/>
                <a:gd name="T25" fmla="*/ 36 h 160"/>
                <a:gd name="T26" fmla="*/ 77 w 513"/>
                <a:gd name="T27" fmla="*/ 35 h 160"/>
                <a:gd name="T28" fmla="*/ 278 w 513"/>
                <a:gd name="T29" fmla="*/ 72 h 160"/>
                <a:gd name="T30" fmla="*/ 217 w 513"/>
                <a:gd name="T31" fmla="*/ 146 h 160"/>
                <a:gd name="T32" fmla="*/ 261 w 513"/>
                <a:gd name="T33" fmla="*/ 46 h 160"/>
                <a:gd name="T34" fmla="*/ 278 w 513"/>
                <a:gd name="T35" fmla="*/ 52 h 160"/>
                <a:gd name="T36" fmla="*/ 320 w 513"/>
                <a:gd name="T37" fmla="*/ 31 h 160"/>
                <a:gd name="T38" fmla="*/ 196 w 513"/>
                <a:gd name="T39" fmla="*/ 19 h 160"/>
                <a:gd name="T40" fmla="*/ 338 w 513"/>
                <a:gd name="T41" fmla="*/ 13 h 160"/>
                <a:gd name="T42" fmla="*/ 345 w 513"/>
                <a:gd name="T43" fmla="*/ 29 h 160"/>
                <a:gd name="T44" fmla="*/ 278 w 513"/>
                <a:gd name="T45" fmla="*/ 72 h 160"/>
                <a:gd name="T46" fmla="*/ 513 w 513"/>
                <a:gd name="T47" fmla="*/ 148 h 160"/>
                <a:gd name="T48" fmla="*/ 424 w 513"/>
                <a:gd name="T49" fmla="*/ 137 h 160"/>
                <a:gd name="T50" fmla="*/ 457 w 513"/>
                <a:gd name="T51" fmla="*/ 98 h 160"/>
                <a:gd name="T52" fmla="*/ 496 w 513"/>
                <a:gd name="T53" fmla="*/ 48 h 160"/>
                <a:gd name="T54" fmla="*/ 470 w 513"/>
                <a:gd name="T55" fmla="*/ 24 h 160"/>
                <a:gd name="T56" fmla="*/ 443 w 513"/>
                <a:gd name="T57" fmla="*/ 52 h 160"/>
                <a:gd name="T58" fmla="*/ 439 w 513"/>
                <a:gd name="T59" fmla="*/ 21 h 160"/>
                <a:gd name="T60" fmla="*/ 501 w 513"/>
                <a:gd name="T61" fmla="*/ 21 h 160"/>
                <a:gd name="T62" fmla="*/ 510 w 513"/>
                <a:gd name="T63" fmla="*/ 65 h 160"/>
                <a:gd name="T64" fmla="*/ 472 w 513"/>
                <a:gd name="T65" fmla="*/ 106 h 160"/>
                <a:gd name="T66" fmla="*/ 446 w 513"/>
                <a:gd name="T67"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513" y="132"/>
                  </a:moveTo>
                  <a:lnTo>
                    <a:pt x="513" y="148"/>
                  </a:lnTo>
                  <a:lnTo>
                    <a:pt x="422" y="148"/>
                  </a:lnTo>
                  <a:cubicBezTo>
                    <a:pt x="422" y="144"/>
                    <a:pt x="423" y="141"/>
                    <a:pt x="424" y="137"/>
                  </a:cubicBezTo>
                  <a:cubicBezTo>
                    <a:pt x="427" y="131"/>
                    <a:pt x="430" y="124"/>
                    <a:pt x="435" y="118"/>
                  </a:cubicBezTo>
                  <a:cubicBezTo>
                    <a:pt x="440" y="112"/>
                    <a:pt x="448" y="106"/>
                    <a:pt x="457" y="98"/>
                  </a:cubicBezTo>
                  <a:cubicBezTo>
                    <a:pt x="472" y="85"/>
                    <a:pt x="483" y="76"/>
                    <a:pt x="488" y="68"/>
                  </a:cubicBezTo>
                  <a:cubicBezTo>
                    <a:pt x="493" y="61"/>
                    <a:pt x="496" y="55"/>
                    <a:pt x="496" y="48"/>
                  </a:cubicBezTo>
                  <a:cubicBezTo>
                    <a:pt x="496" y="42"/>
                    <a:pt x="493" y="36"/>
                    <a:pt x="488" y="31"/>
                  </a:cubicBezTo>
                  <a:cubicBezTo>
                    <a:pt x="484" y="27"/>
                    <a:pt x="477" y="24"/>
                    <a:pt x="470" y="24"/>
                  </a:cubicBezTo>
                  <a:cubicBezTo>
                    <a:pt x="462" y="24"/>
                    <a:pt x="455" y="27"/>
                    <a:pt x="450" y="32"/>
                  </a:cubicBezTo>
                  <a:cubicBezTo>
                    <a:pt x="445" y="37"/>
                    <a:pt x="443" y="43"/>
                    <a:pt x="443" y="52"/>
                  </a:cubicBezTo>
                  <a:lnTo>
                    <a:pt x="425" y="50"/>
                  </a:lnTo>
                  <a:cubicBezTo>
                    <a:pt x="427" y="37"/>
                    <a:pt x="431" y="27"/>
                    <a:pt x="439" y="21"/>
                  </a:cubicBezTo>
                  <a:cubicBezTo>
                    <a:pt x="447" y="14"/>
                    <a:pt x="457" y="10"/>
                    <a:pt x="470" y="10"/>
                  </a:cubicBezTo>
                  <a:cubicBezTo>
                    <a:pt x="483" y="10"/>
                    <a:pt x="494" y="14"/>
                    <a:pt x="501" y="21"/>
                  </a:cubicBezTo>
                  <a:cubicBezTo>
                    <a:pt x="509" y="29"/>
                    <a:pt x="513" y="38"/>
                    <a:pt x="513" y="49"/>
                  </a:cubicBezTo>
                  <a:cubicBezTo>
                    <a:pt x="513" y="54"/>
                    <a:pt x="512" y="60"/>
                    <a:pt x="510" y="65"/>
                  </a:cubicBezTo>
                  <a:cubicBezTo>
                    <a:pt x="507" y="70"/>
                    <a:pt x="504" y="76"/>
                    <a:pt x="498" y="82"/>
                  </a:cubicBezTo>
                  <a:cubicBezTo>
                    <a:pt x="493" y="88"/>
                    <a:pt x="484" y="96"/>
                    <a:pt x="472" y="106"/>
                  </a:cubicBezTo>
                  <a:cubicBezTo>
                    <a:pt x="462" y="114"/>
                    <a:pt x="456" y="120"/>
                    <a:pt x="453" y="123"/>
                  </a:cubicBezTo>
                  <a:cubicBezTo>
                    <a:pt x="450" y="126"/>
                    <a:pt x="448" y="129"/>
                    <a:pt x="446" y="132"/>
                  </a:cubicBezTo>
                  <a:lnTo>
                    <a:pt x="513" y="13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5" name="Freeform 462"/>
            <p:cNvSpPr>
              <a:spLocks noEditPoints="1"/>
            </p:cNvSpPr>
            <p:nvPr/>
          </p:nvSpPr>
          <p:spPr bwMode="auto">
            <a:xfrm>
              <a:off x="631190" y="699135"/>
              <a:ext cx="781050" cy="99695"/>
            </a:xfrm>
            <a:custGeom>
              <a:avLst/>
              <a:gdLst>
                <a:gd name="T0" fmla="*/ 0 w 1311"/>
                <a:gd name="T1" fmla="*/ 168 h 168"/>
                <a:gd name="T2" fmla="*/ 52 w 1311"/>
                <a:gd name="T3" fmla="*/ 27 h 168"/>
                <a:gd name="T4" fmla="*/ 52 w 1311"/>
                <a:gd name="T5" fmla="*/ 54 h 168"/>
                <a:gd name="T6" fmla="*/ 54 w 1311"/>
                <a:gd name="T7" fmla="*/ 140 h 168"/>
                <a:gd name="T8" fmla="*/ 112 w 1311"/>
                <a:gd name="T9" fmla="*/ 146 h 168"/>
                <a:gd name="T10" fmla="*/ 100 w 1311"/>
                <a:gd name="T11" fmla="*/ 96 h 168"/>
                <a:gd name="T12" fmla="*/ 121 w 1311"/>
                <a:gd name="T13" fmla="*/ 151 h 168"/>
                <a:gd name="T14" fmla="*/ 100 w 1311"/>
                <a:gd name="T15" fmla="*/ 70 h 168"/>
                <a:gd name="T16" fmla="*/ 142 w 1311"/>
                <a:gd name="T17" fmla="*/ 165 h 168"/>
                <a:gd name="T18" fmla="*/ 139 w 1311"/>
                <a:gd name="T19" fmla="*/ 27 h 168"/>
                <a:gd name="T20" fmla="*/ 100 w 1311"/>
                <a:gd name="T21" fmla="*/ 54 h 168"/>
                <a:gd name="T22" fmla="*/ 241 w 1311"/>
                <a:gd name="T23" fmla="*/ 132 h 168"/>
                <a:gd name="T24" fmla="*/ 235 w 1311"/>
                <a:gd name="T25" fmla="*/ 111 h 168"/>
                <a:gd name="T26" fmla="*/ 251 w 1311"/>
                <a:gd name="T27" fmla="*/ 42 h 168"/>
                <a:gd name="T28" fmla="*/ 307 w 1311"/>
                <a:gd name="T29" fmla="*/ 30 h 168"/>
                <a:gd name="T30" fmla="*/ 409 w 1311"/>
                <a:gd name="T31" fmla="*/ 63 h 168"/>
                <a:gd name="T32" fmla="*/ 495 w 1311"/>
                <a:gd name="T33" fmla="*/ 136 h 168"/>
                <a:gd name="T34" fmla="*/ 438 w 1311"/>
                <a:gd name="T35" fmla="*/ 129 h 168"/>
                <a:gd name="T36" fmla="*/ 436 w 1311"/>
                <a:gd name="T37" fmla="*/ 42 h 168"/>
                <a:gd name="T38" fmla="*/ 491 w 1311"/>
                <a:gd name="T39" fmla="*/ 61 h 168"/>
                <a:gd name="T40" fmla="*/ 678 w 1311"/>
                <a:gd name="T41" fmla="*/ 148 h 168"/>
                <a:gd name="T42" fmla="*/ 645 w 1311"/>
                <a:gd name="T43" fmla="*/ 71 h 168"/>
                <a:gd name="T44" fmla="*/ 687 w 1311"/>
                <a:gd name="T45" fmla="*/ 19 h 168"/>
                <a:gd name="T46" fmla="*/ 719 w 1311"/>
                <a:gd name="T47" fmla="*/ 89 h 168"/>
                <a:gd name="T48" fmla="*/ 661 w 1311"/>
                <a:gd name="T49" fmla="*/ 63 h 168"/>
                <a:gd name="T50" fmla="*/ 652 w 1311"/>
                <a:gd name="T51" fmla="*/ 29 h 168"/>
                <a:gd name="T52" fmla="*/ 685 w 1311"/>
                <a:gd name="T53" fmla="*/ 121 h 168"/>
                <a:gd name="T54" fmla="*/ 656 w 1311"/>
                <a:gd name="T55" fmla="*/ 138 h 168"/>
                <a:gd name="T56" fmla="*/ 815 w 1311"/>
                <a:gd name="T57" fmla="*/ 66 h 168"/>
                <a:gd name="T58" fmla="*/ 867 w 1311"/>
                <a:gd name="T59" fmla="*/ 69 h 168"/>
                <a:gd name="T60" fmla="*/ 815 w 1311"/>
                <a:gd name="T61" fmla="*/ 27 h 168"/>
                <a:gd name="T62" fmla="*/ 815 w 1311"/>
                <a:gd name="T63" fmla="*/ 54 h 168"/>
                <a:gd name="T64" fmla="*/ 841 w 1311"/>
                <a:gd name="T65" fmla="*/ 84 h 168"/>
                <a:gd name="T66" fmla="*/ 854 w 1311"/>
                <a:gd name="T67" fmla="*/ 140 h 168"/>
                <a:gd name="T68" fmla="*/ 900 w 1311"/>
                <a:gd name="T69" fmla="*/ 128 h 168"/>
                <a:gd name="T70" fmla="*/ 939 w 1311"/>
                <a:gd name="T71" fmla="*/ 66 h 168"/>
                <a:gd name="T72" fmla="*/ 954 w 1311"/>
                <a:gd name="T73" fmla="*/ 0 h 168"/>
                <a:gd name="T74" fmla="*/ 900 w 1311"/>
                <a:gd name="T75" fmla="*/ 12 h 168"/>
                <a:gd name="T76" fmla="*/ 939 w 1311"/>
                <a:gd name="T77" fmla="*/ 39 h 168"/>
                <a:gd name="T78" fmla="*/ 1045 w 1311"/>
                <a:gd name="T79" fmla="*/ 126 h 168"/>
                <a:gd name="T80" fmla="*/ 1061 w 1311"/>
                <a:gd name="T81" fmla="*/ 88 h 168"/>
                <a:gd name="T82" fmla="*/ 1071 w 1311"/>
                <a:gd name="T83" fmla="*/ 32 h 168"/>
                <a:gd name="T84" fmla="*/ 1071 w 1311"/>
                <a:gd name="T85" fmla="*/ 17 h 168"/>
                <a:gd name="T86" fmla="*/ 1108 w 1311"/>
                <a:gd name="T87" fmla="*/ 87 h 168"/>
                <a:gd name="T88" fmla="*/ 1017 w 1311"/>
                <a:gd name="T89" fmla="*/ 104 h 168"/>
                <a:gd name="T90" fmla="*/ 1300 w 1311"/>
                <a:gd name="T91" fmla="*/ 139 h 168"/>
                <a:gd name="T92" fmla="*/ 1238 w 1311"/>
                <a:gd name="T93" fmla="*/ 83 h 168"/>
                <a:gd name="T94" fmla="*/ 1297 w 1311"/>
                <a:gd name="T95" fmla="*/ 30 h 168"/>
                <a:gd name="T96" fmla="*/ 1232 w 1311"/>
                <a:gd name="T97" fmla="*/ 53 h 168"/>
                <a:gd name="T98" fmla="*/ 1284 w 1311"/>
                <a:gd name="T99" fmla="*/ 40 h 168"/>
                <a:gd name="T100" fmla="*/ 1234 w 1311"/>
                <a:gd name="T101" fmla="*/ 128 h 168"/>
                <a:gd name="T102" fmla="*/ 1260 w 1311"/>
                <a:gd name="T103" fmla="*/ 9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316" y="53"/>
                  </a:moveTo>
                  <a:cubicBezTo>
                    <a:pt x="316" y="66"/>
                    <a:pt x="310" y="77"/>
                    <a:pt x="297" y="85"/>
                  </a:cubicBezTo>
                  <a:cubicBezTo>
                    <a:pt x="282" y="95"/>
                    <a:pt x="271" y="103"/>
                    <a:pt x="262" y="110"/>
                  </a:cubicBezTo>
                  <a:cubicBezTo>
                    <a:pt x="255" y="115"/>
                    <a:pt x="248" y="122"/>
                    <a:pt x="241" y="132"/>
                  </a:cubicBezTo>
                  <a:lnTo>
                    <a:pt x="320" y="132"/>
                  </a:lnTo>
                  <a:lnTo>
                    <a:pt x="320" y="148"/>
                  </a:lnTo>
                  <a:lnTo>
                    <a:pt x="220" y="148"/>
                  </a:lnTo>
                  <a:lnTo>
                    <a:pt x="220" y="132"/>
                  </a:lnTo>
                  <a:cubicBezTo>
                    <a:pt x="223" y="126"/>
                    <a:pt x="228" y="119"/>
                    <a:pt x="235" y="111"/>
                  </a:cubicBezTo>
                  <a:cubicBezTo>
                    <a:pt x="244" y="102"/>
                    <a:pt x="260" y="90"/>
                    <a:pt x="283" y="74"/>
                  </a:cubicBezTo>
                  <a:cubicBezTo>
                    <a:pt x="293" y="67"/>
                    <a:pt x="298" y="61"/>
                    <a:pt x="298" y="54"/>
                  </a:cubicBezTo>
                  <a:cubicBezTo>
                    <a:pt x="298" y="49"/>
                    <a:pt x="296" y="44"/>
                    <a:pt x="292" y="41"/>
                  </a:cubicBezTo>
                  <a:cubicBezTo>
                    <a:pt x="288" y="37"/>
                    <a:pt x="282" y="35"/>
                    <a:pt x="273" y="35"/>
                  </a:cubicBezTo>
                  <a:cubicBezTo>
                    <a:pt x="263" y="35"/>
                    <a:pt x="256" y="37"/>
                    <a:pt x="251" y="42"/>
                  </a:cubicBezTo>
                  <a:cubicBezTo>
                    <a:pt x="246" y="47"/>
                    <a:pt x="243" y="55"/>
                    <a:pt x="242" y="66"/>
                  </a:cubicBezTo>
                  <a:lnTo>
                    <a:pt x="222" y="66"/>
                  </a:lnTo>
                  <a:cubicBezTo>
                    <a:pt x="223" y="51"/>
                    <a:pt x="227" y="40"/>
                    <a:pt x="235" y="32"/>
                  </a:cubicBezTo>
                  <a:cubicBezTo>
                    <a:pt x="244" y="23"/>
                    <a:pt x="257" y="18"/>
                    <a:pt x="272" y="18"/>
                  </a:cubicBezTo>
                  <a:cubicBezTo>
                    <a:pt x="287" y="18"/>
                    <a:pt x="299" y="22"/>
                    <a:pt x="307" y="30"/>
                  </a:cubicBezTo>
                  <a:cubicBezTo>
                    <a:pt x="313" y="37"/>
                    <a:pt x="316" y="44"/>
                    <a:pt x="316" y="53"/>
                  </a:cubicBezTo>
                  <a:close/>
                  <a:moveTo>
                    <a:pt x="478" y="102"/>
                  </a:moveTo>
                  <a:cubicBezTo>
                    <a:pt x="472" y="105"/>
                    <a:pt x="465" y="106"/>
                    <a:pt x="457" y="106"/>
                  </a:cubicBezTo>
                  <a:cubicBezTo>
                    <a:pt x="442" y="106"/>
                    <a:pt x="431" y="102"/>
                    <a:pt x="422" y="93"/>
                  </a:cubicBezTo>
                  <a:cubicBezTo>
                    <a:pt x="414" y="85"/>
                    <a:pt x="409" y="75"/>
                    <a:pt x="409" y="63"/>
                  </a:cubicBezTo>
                  <a:cubicBezTo>
                    <a:pt x="409" y="51"/>
                    <a:pt x="414" y="40"/>
                    <a:pt x="423" y="31"/>
                  </a:cubicBezTo>
                  <a:cubicBezTo>
                    <a:pt x="431" y="23"/>
                    <a:pt x="443" y="18"/>
                    <a:pt x="459" y="18"/>
                  </a:cubicBezTo>
                  <a:cubicBezTo>
                    <a:pt x="474" y="18"/>
                    <a:pt x="486" y="23"/>
                    <a:pt x="494" y="31"/>
                  </a:cubicBezTo>
                  <a:cubicBezTo>
                    <a:pt x="505" y="42"/>
                    <a:pt x="511" y="60"/>
                    <a:pt x="511" y="84"/>
                  </a:cubicBezTo>
                  <a:cubicBezTo>
                    <a:pt x="511" y="108"/>
                    <a:pt x="505" y="126"/>
                    <a:pt x="495" y="136"/>
                  </a:cubicBezTo>
                  <a:cubicBezTo>
                    <a:pt x="486" y="145"/>
                    <a:pt x="474" y="150"/>
                    <a:pt x="458" y="150"/>
                  </a:cubicBezTo>
                  <a:cubicBezTo>
                    <a:pt x="443" y="150"/>
                    <a:pt x="432" y="146"/>
                    <a:pt x="424" y="138"/>
                  </a:cubicBezTo>
                  <a:cubicBezTo>
                    <a:pt x="419" y="133"/>
                    <a:pt x="415" y="126"/>
                    <a:pt x="412" y="117"/>
                  </a:cubicBezTo>
                  <a:lnTo>
                    <a:pt x="431" y="117"/>
                  </a:lnTo>
                  <a:cubicBezTo>
                    <a:pt x="433" y="122"/>
                    <a:pt x="435" y="126"/>
                    <a:pt x="438" y="129"/>
                  </a:cubicBezTo>
                  <a:cubicBezTo>
                    <a:pt x="442" y="133"/>
                    <a:pt x="449" y="135"/>
                    <a:pt x="458" y="135"/>
                  </a:cubicBezTo>
                  <a:cubicBezTo>
                    <a:pt x="468" y="135"/>
                    <a:pt x="476" y="132"/>
                    <a:pt x="483" y="125"/>
                  </a:cubicBezTo>
                  <a:cubicBezTo>
                    <a:pt x="489" y="118"/>
                    <a:pt x="493" y="106"/>
                    <a:pt x="494" y="88"/>
                  </a:cubicBezTo>
                  <a:cubicBezTo>
                    <a:pt x="489" y="94"/>
                    <a:pt x="484" y="99"/>
                    <a:pt x="478" y="102"/>
                  </a:cubicBezTo>
                  <a:close/>
                  <a:moveTo>
                    <a:pt x="436" y="42"/>
                  </a:moveTo>
                  <a:cubicBezTo>
                    <a:pt x="430" y="47"/>
                    <a:pt x="427" y="54"/>
                    <a:pt x="427" y="63"/>
                  </a:cubicBezTo>
                  <a:cubicBezTo>
                    <a:pt x="427" y="71"/>
                    <a:pt x="430" y="77"/>
                    <a:pt x="436" y="83"/>
                  </a:cubicBezTo>
                  <a:cubicBezTo>
                    <a:pt x="441" y="88"/>
                    <a:pt x="448" y="91"/>
                    <a:pt x="457" y="91"/>
                  </a:cubicBezTo>
                  <a:cubicBezTo>
                    <a:pt x="468" y="91"/>
                    <a:pt x="476" y="88"/>
                    <a:pt x="481" y="83"/>
                  </a:cubicBezTo>
                  <a:cubicBezTo>
                    <a:pt x="488" y="76"/>
                    <a:pt x="491" y="69"/>
                    <a:pt x="491" y="61"/>
                  </a:cubicBezTo>
                  <a:cubicBezTo>
                    <a:pt x="491" y="54"/>
                    <a:pt x="488" y="47"/>
                    <a:pt x="482" y="41"/>
                  </a:cubicBezTo>
                  <a:cubicBezTo>
                    <a:pt x="477" y="36"/>
                    <a:pt x="469" y="33"/>
                    <a:pt x="459" y="33"/>
                  </a:cubicBezTo>
                  <a:cubicBezTo>
                    <a:pt x="449" y="33"/>
                    <a:pt x="441" y="36"/>
                    <a:pt x="436" y="42"/>
                  </a:cubicBezTo>
                  <a:close/>
                  <a:moveTo>
                    <a:pt x="696" y="134"/>
                  </a:moveTo>
                  <a:cubicBezTo>
                    <a:pt x="690" y="140"/>
                    <a:pt x="684" y="145"/>
                    <a:pt x="678" y="148"/>
                  </a:cubicBezTo>
                  <a:cubicBezTo>
                    <a:pt x="671" y="151"/>
                    <a:pt x="664" y="153"/>
                    <a:pt x="656" y="153"/>
                  </a:cubicBezTo>
                  <a:cubicBezTo>
                    <a:pt x="642" y="153"/>
                    <a:pt x="631" y="148"/>
                    <a:pt x="623" y="138"/>
                  </a:cubicBezTo>
                  <a:cubicBezTo>
                    <a:pt x="616" y="131"/>
                    <a:pt x="613" y="122"/>
                    <a:pt x="613" y="112"/>
                  </a:cubicBezTo>
                  <a:cubicBezTo>
                    <a:pt x="613" y="104"/>
                    <a:pt x="615" y="96"/>
                    <a:pt x="621" y="89"/>
                  </a:cubicBezTo>
                  <a:cubicBezTo>
                    <a:pt x="626" y="83"/>
                    <a:pt x="635" y="77"/>
                    <a:pt x="645" y="71"/>
                  </a:cubicBezTo>
                  <a:cubicBezTo>
                    <a:pt x="639" y="64"/>
                    <a:pt x="635" y="59"/>
                    <a:pt x="633" y="54"/>
                  </a:cubicBezTo>
                  <a:cubicBezTo>
                    <a:pt x="631" y="50"/>
                    <a:pt x="630" y="45"/>
                    <a:pt x="630" y="41"/>
                  </a:cubicBezTo>
                  <a:cubicBezTo>
                    <a:pt x="630" y="33"/>
                    <a:pt x="633" y="26"/>
                    <a:pt x="640" y="20"/>
                  </a:cubicBezTo>
                  <a:cubicBezTo>
                    <a:pt x="646" y="14"/>
                    <a:pt x="654" y="11"/>
                    <a:pt x="664" y="11"/>
                  </a:cubicBezTo>
                  <a:cubicBezTo>
                    <a:pt x="674" y="11"/>
                    <a:pt x="681" y="14"/>
                    <a:pt x="687" y="19"/>
                  </a:cubicBezTo>
                  <a:cubicBezTo>
                    <a:pt x="693" y="25"/>
                    <a:pt x="696" y="32"/>
                    <a:pt x="696" y="40"/>
                  </a:cubicBezTo>
                  <a:cubicBezTo>
                    <a:pt x="696" y="53"/>
                    <a:pt x="687" y="64"/>
                    <a:pt x="670" y="73"/>
                  </a:cubicBezTo>
                  <a:lnTo>
                    <a:pt x="695" y="105"/>
                  </a:lnTo>
                  <a:cubicBezTo>
                    <a:pt x="698" y="99"/>
                    <a:pt x="700" y="93"/>
                    <a:pt x="701" y="86"/>
                  </a:cubicBezTo>
                  <a:lnTo>
                    <a:pt x="719" y="89"/>
                  </a:lnTo>
                  <a:cubicBezTo>
                    <a:pt x="716" y="101"/>
                    <a:pt x="712" y="111"/>
                    <a:pt x="707" y="119"/>
                  </a:cubicBezTo>
                  <a:cubicBezTo>
                    <a:pt x="713" y="128"/>
                    <a:pt x="720" y="135"/>
                    <a:pt x="728" y="140"/>
                  </a:cubicBezTo>
                  <a:lnTo>
                    <a:pt x="717" y="154"/>
                  </a:lnTo>
                  <a:cubicBezTo>
                    <a:pt x="710" y="149"/>
                    <a:pt x="703" y="143"/>
                    <a:pt x="696" y="134"/>
                  </a:cubicBezTo>
                  <a:close/>
                  <a:moveTo>
                    <a:pt x="661" y="63"/>
                  </a:moveTo>
                  <a:cubicBezTo>
                    <a:pt x="669" y="58"/>
                    <a:pt x="674" y="55"/>
                    <a:pt x="676" y="51"/>
                  </a:cubicBezTo>
                  <a:cubicBezTo>
                    <a:pt x="678" y="48"/>
                    <a:pt x="679" y="44"/>
                    <a:pt x="679" y="40"/>
                  </a:cubicBezTo>
                  <a:cubicBezTo>
                    <a:pt x="679" y="36"/>
                    <a:pt x="677" y="32"/>
                    <a:pt x="674" y="29"/>
                  </a:cubicBezTo>
                  <a:cubicBezTo>
                    <a:pt x="671" y="26"/>
                    <a:pt x="668" y="24"/>
                    <a:pt x="663" y="24"/>
                  </a:cubicBezTo>
                  <a:cubicBezTo>
                    <a:pt x="659" y="24"/>
                    <a:pt x="655" y="26"/>
                    <a:pt x="652" y="29"/>
                  </a:cubicBezTo>
                  <a:cubicBezTo>
                    <a:pt x="649" y="32"/>
                    <a:pt x="647" y="36"/>
                    <a:pt x="647" y="40"/>
                  </a:cubicBezTo>
                  <a:cubicBezTo>
                    <a:pt x="647" y="42"/>
                    <a:pt x="648" y="44"/>
                    <a:pt x="649" y="46"/>
                  </a:cubicBezTo>
                  <a:cubicBezTo>
                    <a:pt x="650" y="49"/>
                    <a:pt x="652" y="51"/>
                    <a:pt x="654" y="54"/>
                  </a:cubicBezTo>
                  <a:lnTo>
                    <a:pt x="661" y="63"/>
                  </a:lnTo>
                  <a:close/>
                  <a:moveTo>
                    <a:pt x="685" y="121"/>
                  </a:moveTo>
                  <a:lnTo>
                    <a:pt x="654" y="82"/>
                  </a:lnTo>
                  <a:cubicBezTo>
                    <a:pt x="645" y="88"/>
                    <a:pt x="639" y="93"/>
                    <a:pt x="636" y="98"/>
                  </a:cubicBezTo>
                  <a:cubicBezTo>
                    <a:pt x="633" y="102"/>
                    <a:pt x="631" y="107"/>
                    <a:pt x="631" y="111"/>
                  </a:cubicBezTo>
                  <a:cubicBezTo>
                    <a:pt x="631" y="117"/>
                    <a:pt x="633" y="123"/>
                    <a:pt x="638" y="129"/>
                  </a:cubicBezTo>
                  <a:cubicBezTo>
                    <a:pt x="642" y="135"/>
                    <a:pt x="648" y="138"/>
                    <a:pt x="656" y="138"/>
                  </a:cubicBezTo>
                  <a:cubicBezTo>
                    <a:pt x="661" y="138"/>
                    <a:pt x="667" y="136"/>
                    <a:pt x="672" y="133"/>
                  </a:cubicBezTo>
                  <a:cubicBezTo>
                    <a:pt x="678" y="130"/>
                    <a:pt x="682" y="126"/>
                    <a:pt x="685" y="121"/>
                  </a:cubicBezTo>
                  <a:close/>
                  <a:moveTo>
                    <a:pt x="852" y="69"/>
                  </a:moveTo>
                  <a:lnTo>
                    <a:pt x="852" y="66"/>
                  </a:lnTo>
                  <a:lnTo>
                    <a:pt x="815" y="66"/>
                  </a:lnTo>
                  <a:lnTo>
                    <a:pt x="815" y="168"/>
                  </a:lnTo>
                  <a:lnTo>
                    <a:pt x="800" y="168"/>
                  </a:lnTo>
                  <a:lnTo>
                    <a:pt x="800" y="0"/>
                  </a:lnTo>
                  <a:lnTo>
                    <a:pt x="867" y="0"/>
                  </a:lnTo>
                  <a:lnTo>
                    <a:pt x="867" y="69"/>
                  </a:lnTo>
                  <a:lnTo>
                    <a:pt x="852" y="69"/>
                  </a:lnTo>
                  <a:close/>
                  <a:moveTo>
                    <a:pt x="852" y="27"/>
                  </a:moveTo>
                  <a:lnTo>
                    <a:pt x="852" y="12"/>
                  </a:lnTo>
                  <a:lnTo>
                    <a:pt x="815" y="12"/>
                  </a:lnTo>
                  <a:lnTo>
                    <a:pt x="815" y="27"/>
                  </a:lnTo>
                  <a:lnTo>
                    <a:pt x="852" y="27"/>
                  </a:lnTo>
                  <a:close/>
                  <a:moveTo>
                    <a:pt x="852" y="54"/>
                  </a:moveTo>
                  <a:lnTo>
                    <a:pt x="852" y="39"/>
                  </a:lnTo>
                  <a:lnTo>
                    <a:pt x="815" y="39"/>
                  </a:lnTo>
                  <a:lnTo>
                    <a:pt x="815" y="54"/>
                  </a:lnTo>
                  <a:lnTo>
                    <a:pt x="852" y="54"/>
                  </a:lnTo>
                  <a:close/>
                  <a:moveTo>
                    <a:pt x="854" y="140"/>
                  </a:moveTo>
                  <a:lnTo>
                    <a:pt x="854" y="150"/>
                  </a:lnTo>
                  <a:lnTo>
                    <a:pt x="841" y="150"/>
                  </a:lnTo>
                  <a:lnTo>
                    <a:pt x="841" y="84"/>
                  </a:lnTo>
                  <a:lnTo>
                    <a:pt x="912" y="84"/>
                  </a:lnTo>
                  <a:lnTo>
                    <a:pt x="912" y="146"/>
                  </a:lnTo>
                  <a:lnTo>
                    <a:pt x="900" y="146"/>
                  </a:lnTo>
                  <a:lnTo>
                    <a:pt x="900" y="140"/>
                  </a:lnTo>
                  <a:lnTo>
                    <a:pt x="854" y="140"/>
                  </a:lnTo>
                  <a:close/>
                  <a:moveTo>
                    <a:pt x="900" y="128"/>
                  </a:moveTo>
                  <a:lnTo>
                    <a:pt x="900" y="96"/>
                  </a:lnTo>
                  <a:lnTo>
                    <a:pt x="854" y="96"/>
                  </a:lnTo>
                  <a:lnTo>
                    <a:pt x="854" y="128"/>
                  </a:lnTo>
                  <a:lnTo>
                    <a:pt x="900" y="128"/>
                  </a:lnTo>
                  <a:close/>
                  <a:moveTo>
                    <a:pt x="925" y="165"/>
                  </a:moveTo>
                  <a:lnTo>
                    <a:pt x="921" y="151"/>
                  </a:lnTo>
                  <a:lnTo>
                    <a:pt x="936" y="151"/>
                  </a:lnTo>
                  <a:cubicBezTo>
                    <a:pt x="938" y="151"/>
                    <a:pt x="939" y="150"/>
                    <a:pt x="939" y="149"/>
                  </a:cubicBezTo>
                  <a:lnTo>
                    <a:pt x="939" y="66"/>
                  </a:lnTo>
                  <a:lnTo>
                    <a:pt x="900" y="66"/>
                  </a:lnTo>
                  <a:lnTo>
                    <a:pt x="900" y="70"/>
                  </a:lnTo>
                  <a:lnTo>
                    <a:pt x="885" y="70"/>
                  </a:lnTo>
                  <a:lnTo>
                    <a:pt x="885" y="0"/>
                  </a:lnTo>
                  <a:lnTo>
                    <a:pt x="954" y="0"/>
                  </a:lnTo>
                  <a:lnTo>
                    <a:pt x="954" y="153"/>
                  </a:lnTo>
                  <a:cubicBezTo>
                    <a:pt x="954" y="161"/>
                    <a:pt x="950" y="165"/>
                    <a:pt x="942" y="165"/>
                  </a:cubicBezTo>
                  <a:lnTo>
                    <a:pt x="925" y="165"/>
                  </a:lnTo>
                  <a:close/>
                  <a:moveTo>
                    <a:pt x="939" y="12"/>
                  </a:moveTo>
                  <a:lnTo>
                    <a:pt x="900" y="12"/>
                  </a:lnTo>
                  <a:lnTo>
                    <a:pt x="900" y="27"/>
                  </a:lnTo>
                  <a:lnTo>
                    <a:pt x="939" y="27"/>
                  </a:lnTo>
                  <a:lnTo>
                    <a:pt x="939" y="12"/>
                  </a:lnTo>
                  <a:close/>
                  <a:moveTo>
                    <a:pt x="939" y="54"/>
                  </a:moveTo>
                  <a:lnTo>
                    <a:pt x="939" y="39"/>
                  </a:lnTo>
                  <a:lnTo>
                    <a:pt x="900" y="39"/>
                  </a:lnTo>
                  <a:lnTo>
                    <a:pt x="900" y="54"/>
                  </a:lnTo>
                  <a:lnTo>
                    <a:pt x="939" y="54"/>
                  </a:lnTo>
                  <a:close/>
                  <a:moveTo>
                    <a:pt x="1037" y="104"/>
                  </a:moveTo>
                  <a:cubicBezTo>
                    <a:pt x="1037" y="114"/>
                    <a:pt x="1040" y="121"/>
                    <a:pt x="1045" y="126"/>
                  </a:cubicBezTo>
                  <a:cubicBezTo>
                    <a:pt x="1051" y="132"/>
                    <a:pt x="1060" y="135"/>
                    <a:pt x="1071" y="135"/>
                  </a:cubicBezTo>
                  <a:cubicBezTo>
                    <a:pt x="1081" y="135"/>
                    <a:pt x="1089" y="133"/>
                    <a:pt x="1094" y="128"/>
                  </a:cubicBezTo>
                  <a:cubicBezTo>
                    <a:pt x="1098" y="123"/>
                    <a:pt x="1101" y="118"/>
                    <a:pt x="1101" y="112"/>
                  </a:cubicBezTo>
                  <a:cubicBezTo>
                    <a:pt x="1101" y="104"/>
                    <a:pt x="1098" y="98"/>
                    <a:pt x="1094" y="93"/>
                  </a:cubicBezTo>
                  <a:cubicBezTo>
                    <a:pt x="1089" y="89"/>
                    <a:pt x="1078" y="87"/>
                    <a:pt x="1061" y="88"/>
                  </a:cubicBezTo>
                  <a:lnTo>
                    <a:pt x="1061" y="72"/>
                  </a:lnTo>
                  <a:cubicBezTo>
                    <a:pt x="1077" y="71"/>
                    <a:pt x="1088" y="69"/>
                    <a:pt x="1092" y="64"/>
                  </a:cubicBezTo>
                  <a:cubicBezTo>
                    <a:pt x="1096" y="60"/>
                    <a:pt x="1098" y="56"/>
                    <a:pt x="1098" y="51"/>
                  </a:cubicBezTo>
                  <a:cubicBezTo>
                    <a:pt x="1098" y="46"/>
                    <a:pt x="1096" y="42"/>
                    <a:pt x="1092" y="38"/>
                  </a:cubicBezTo>
                  <a:cubicBezTo>
                    <a:pt x="1088" y="34"/>
                    <a:pt x="1081" y="32"/>
                    <a:pt x="1071" y="32"/>
                  </a:cubicBezTo>
                  <a:cubicBezTo>
                    <a:pt x="1061" y="32"/>
                    <a:pt x="1053" y="35"/>
                    <a:pt x="1047" y="41"/>
                  </a:cubicBezTo>
                  <a:cubicBezTo>
                    <a:pt x="1044" y="44"/>
                    <a:pt x="1042" y="50"/>
                    <a:pt x="1041" y="57"/>
                  </a:cubicBezTo>
                  <a:lnTo>
                    <a:pt x="1020" y="57"/>
                  </a:lnTo>
                  <a:cubicBezTo>
                    <a:pt x="1022" y="47"/>
                    <a:pt x="1027" y="38"/>
                    <a:pt x="1035" y="30"/>
                  </a:cubicBezTo>
                  <a:cubicBezTo>
                    <a:pt x="1043" y="21"/>
                    <a:pt x="1055" y="17"/>
                    <a:pt x="1071" y="17"/>
                  </a:cubicBezTo>
                  <a:cubicBezTo>
                    <a:pt x="1087" y="17"/>
                    <a:pt x="1098" y="20"/>
                    <a:pt x="1105" y="27"/>
                  </a:cubicBezTo>
                  <a:cubicBezTo>
                    <a:pt x="1112" y="34"/>
                    <a:pt x="1115" y="42"/>
                    <a:pt x="1115" y="51"/>
                  </a:cubicBezTo>
                  <a:cubicBezTo>
                    <a:pt x="1115" y="59"/>
                    <a:pt x="1112" y="66"/>
                    <a:pt x="1106" y="72"/>
                  </a:cubicBezTo>
                  <a:cubicBezTo>
                    <a:pt x="1103" y="75"/>
                    <a:pt x="1099" y="77"/>
                    <a:pt x="1094" y="79"/>
                  </a:cubicBezTo>
                  <a:cubicBezTo>
                    <a:pt x="1100" y="81"/>
                    <a:pt x="1105" y="83"/>
                    <a:pt x="1108" y="87"/>
                  </a:cubicBezTo>
                  <a:cubicBezTo>
                    <a:pt x="1115" y="93"/>
                    <a:pt x="1118" y="101"/>
                    <a:pt x="1118" y="111"/>
                  </a:cubicBezTo>
                  <a:cubicBezTo>
                    <a:pt x="1118" y="122"/>
                    <a:pt x="1114" y="131"/>
                    <a:pt x="1107" y="138"/>
                  </a:cubicBezTo>
                  <a:cubicBezTo>
                    <a:pt x="1099" y="146"/>
                    <a:pt x="1087" y="150"/>
                    <a:pt x="1071" y="150"/>
                  </a:cubicBezTo>
                  <a:cubicBezTo>
                    <a:pt x="1053" y="150"/>
                    <a:pt x="1040" y="146"/>
                    <a:pt x="1032" y="138"/>
                  </a:cubicBezTo>
                  <a:cubicBezTo>
                    <a:pt x="1024" y="130"/>
                    <a:pt x="1019" y="118"/>
                    <a:pt x="1017" y="104"/>
                  </a:cubicBezTo>
                  <a:lnTo>
                    <a:pt x="1037" y="104"/>
                  </a:lnTo>
                  <a:close/>
                  <a:moveTo>
                    <a:pt x="1284" y="83"/>
                  </a:moveTo>
                  <a:cubicBezTo>
                    <a:pt x="1291" y="85"/>
                    <a:pt x="1297" y="88"/>
                    <a:pt x="1302" y="93"/>
                  </a:cubicBezTo>
                  <a:cubicBezTo>
                    <a:pt x="1308" y="99"/>
                    <a:pt x="1311" y="106"/>
                    <a:pt x="1311" y="114"/>
                  </a:cubicBezTo>
                  <a:cubicBezTo>
                    <a:pt x="1311" y="124"/>
                    <a:pt x="1307" y="132"/>
                    <a:pt x="1300" y="139"/>
                  </a:cubicBezTo>
                  <a:cubicBezTo>
                    <a:pt x="1293" y="147"/>
                    <a:pt x="1279" y="150"/>
                    <a:pt x="1260" y="150"/>
                  </a:cubicBezTo>
                  <a:cubicBezTo>
                    <a:pt x="1241" y="150"/>
                    <a:pt x="1228" y="147"/>
                    <a:pt x="1221" y="139"/>
                  </a:cubicBezTo>
                  <a:cubicBezTo>
                    <a:pt x="1214" y="132"/>
                    <a:pt x="1210" y="124"/>
                    <a:pt x="1210" y="114"/>
                  </a:cubicBezTo>
                  <a:cubicBezTo>
                    <a:pt x="1210" y="106"/>
                    <a:pt x="1213" y="99"/>
                    <a:pt x="1219" y="93"/>
                  </a:cubicBezTo>
                  <a:cubicBezTo>
                    <a:pt x="1224" y="88"/>
                    <a:pt x="1230" y="85"/>
                    <a:pt x="1238" y="83"/>
                  </a:cubicBezTo>
                  <a:cubicBezTo>
                    <a:pt x="1232" y="81"/>
                    <a:pt x="1227" y="79"/>
                    <a:pt x="1223" y="75"/>
                  </a:cubicBezTo>
                  <a:cubicBezTo>
                    <a:pt x="1217" y="69"/>
                    <a:pt x="1214" y="61"/>
                    <a:pt x="1214" y="53"/>
                  </a:cubicBezTo>
                  <a:cubicBezTo>
                    <a:pt x="1214" y="44"/>
                    <a:pt x="1217" y="36"/>
                    <a:pt x="1224" y="30"/>
                  </a:cubicBezTo>
                  <a:cubicBezTo>
                    <a:pt x="1231" y="22"/>
                    <a:pt x="1243" y="18"/>
                    <a:pt x="1260" y="18"/>
                  </a:cubicBezTo>
                  <a:cubicBezTo>
                    <a:pt x="1277" y="18"/>
                    <a:pt x="1290" y="22"/>
                    <a:pt x="1297" y="30"/>
                  </a:cubicBezTo>
                  <a:cubicBezTo>
                    <a:pt x="1304" y="36"/>
                    <a:pt x="1307" y="44"/>
                    <a:pt x="1307" y="53"/>
                  </a:cubicBezTo>
                  <a:cubicBezTo>
                    <a:pt x="1307" y="62"/>
                    <a:pt x="1304" y="69"/>
                    <a:pt x="1299" y="75"/>
                  </a:cubicBezTo>
                  <a:cubicBezTo>
                    <a:pt x="1295" y="79"/>
                    <a:pt x="1290" y="81"/>
                    <a:pt x="1284" y="83"/>
                  </a:cubicBezTo>
                  <a:close/>
                  <a:moveTo>
                    <a:pt x="1237" y="40"/>
                  </a:moveTo>
                  <a:cubicBezTo>
                    <a:pt x="1234" y="44"/>
                    <a:pt x="1232" y="48"/>
                    <a:pt x="1232" y="53"/>
                  </a:cubicBezTo>
                  <a:cubicBezTo>
                    <a:pt x="1232" y="57"/>
                    <a:pt x="1234" y="62"/>
                    <a:pt x="1238" y="66"/>
                  </a:cubicBezTo>
                  <a:cubicBezTo>
                    <a:pt x="1242" y="70"/>
                    <a:pt x="1250" y="72"/>
                    <a:pt x="1260" y="72"/>
                  </a:cubicBezTo>
                  <a:cubicBezTo>
                    <a:pt x="1271" y="72"/>
                    <a:pt x="1279" y="70"/>
                    <a:pt x="1284" y="66"/>
                  </a:cubicBezTo>
                  <a:cubicBezTo>
                    <a:pt x="1287" y="62"/>
                    <a:pt x="1289" y="58"/>
                    <a:pt x="1289" y="53"/>
                  </a:cubicBezTo>
                  <a:cubicBezTo>
                    <a:pt x="1289" y="48"/>
                    <a:pt x="1287" y="44"/>
                    <a:pt x="1284" y="40"/>
                  </a:cubicBezTo>
                  <a:cubicBezTo>
                    <a:pt x="1279" y="36"/>
                    <a:pt x="1271" y="33"/>
                    <a:pt x="1260" y="33"/>
                  </a:cubicBezTo>
                  <a:cubicBezTo>
                    <a:pt x="1249" y="33"/>
                    <a:pt x="1242" y="36"/>
                    <a:pt x="1237" y="40"/>
                  </a:cubicBezTo>
                  <a:close/>
                  <a:moveTo>
                    <a:pt x="1234" y="99"/>
                  </a:moveTo>
                  <a:cubicBezTo>
                    <a:pt x="1230" y="103"/>
                    <a:pt x="1228" y="108"/>
                    <a:pt x="1228" y="114"/>
                  </a:cubicBezTo>
                  <a:cubicBezTo>
                    <a:pt x="1228" y="119"/>
                    <a:pt x="1230" y="124"/>
                    <a:pt x="1234" y="128"/>
                  </a:cubicBezTo>
                  <a:cubicBezTo>
                    <a:pt x="1239" y="133"/>
                    <a:pt x="1248" y="135"/>
                    <a:pt x="1260" y="135"/>
                  </a:cubicBezTo>
                  <a:cubicBezTo>
                    <a:pt x="1273" y="135"/>
                    <a:pt x="1282" y="133"/>
                    <a:pt x="1287" y="128"/>
                  </a:cubicBezTo>
                  <a:cubicBezTo>
                    <a:pt x="1291" y="124"/>
                    <a:pt x="1293" y="119"/>
                    <a:pt x="1293" y="114"/>
                  </a:cubicBezTo>
                  <a:cubicBezTo>
                    <a:pt x="1293" y="108"/>
                    <a:pt x="1291" y="103"/>
                    <a:pt x="1287" y="99"/>
                  </a:cubicBezTo>
                  <a:cubicBezTo>
                    <a:pt x="1282" y="94"/>
                    <a:pt x="1273" y="92"/>
                    <a:pt x="1260" y="92"/>
                  </a:cubicBezTo>
                  <a:cubicBezTo>
                    <a:pt x="1248" y="92"/>
                    <a:pt x="1239" y="94"/>
                    <a:pt x="1234"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6" name="Freeform 463"/>
            <p:cNvSpPr>
              <a:spLocks noEditPoints="1"/>
            </p:cNvSpPr>
            <p:nvPr/>
          </p:nvSpPr>
          <p:spPr bwMode="auto">
            <a:xfrm>
              <a:off x="133350" y="890270"/>
              <a:ext cx="306070" cy="95250"/>
            </a:xfrm>
            <a:custGeom>
              <a:avLst/>
              <a:gdLst>
                <a:gd name="T0" fmla="*/ 141 w 514"/>
                <a:gd name="T1" fmla="*/ 21 h 160"/>
                <a:gd name="T2" fmla="*/ 128 w 514"/>
                <a:gd name="T3" fmla="*/ 7 h 160"/>
                <a:gd name="T4" fmla="*/ 114 w 514"/>
                <a:gd name="T5" fmla="*/ 21 h 160"/>
                <a:gd name="T6" fmla="*/ 128 w 514"/>
                <a:gd name="T7" fmla="*/ 34 h 160"/>
                <a:gd name="T8" fmla="*/ 113 w 514"/>
                <a:gd name="T9" fmla="*/ 36 h 160"/>
                <a:gd name="T10" fmla="*/ 113 w 514"/>
                <a:gd name="T11" fmla="*/ 6 h 160"/>
                <a:gd name="T12" fmla="*/ 143 w 514"/>
                <a:gd name="T13" fmla="*/ 6 h 160"/>
                <a:gd name="T14" fmla="*/ 143 w 514"/>
                <a:gd name="T15" fmla="*/ 36 h 160"/>
                <a:gd name="T16" fmla="*/ 113 w 514"/>
                <a:gd name="T17" fmla="*/ 36 h 160"/>
                <a:gd name="T18" fmla="*/ 148 w 514"/>
                <a:gd name="T19" fmla="*/ 127 h 160"/>
                <a:gd name="T20" fmla="*/ 65 w 514"/>
                <a:gd name="T21" fmla="*/ 53 h 160"/>
                <a:gd name="T22" fmla="*/ 14 w 514"/>
                <a:gd name="T23" fmla="*/ 106 h 160"/>
                <a:gd name="T24" fmla="*/ 56 w 514"/>
                <a:gd name="T25" fmla="*/ 36 h 160"/>
                <a:gd name="T26" fmla="*/ 77 w 514"/>
                <a:gd name="T27" fmla="*/ 35 h 160"/>
                <a:gd name="T28" fmla="*/ 278 w 514"/>
                <a:gd name="T29" fmla="*/ 72 h 160"/>
                <a:gd name="T30" fmla="*/ 217 w 514"/>
                <a:gd name="T31" fmla="*/ 146 h 160"/>
                <a:gd name="T32" fmla="*/ 261 w 514"/>
                <a:gd name="T33" fmla="*/ 46 h 160"/>
                <a:gd name="T34" fmla="*/ 278 w 514"/>
                <a:gd name="T35" fmla="*/ 52 h 160"/>
                <a:gd name="T36" fmla="*/ 320 w 514"/>
                <a:gd name="T37" fmla="*/ 31 h 160"/>
                <a:gd name="T38" fmla="*/ 196 w 514"/>
                <a:gd name="T39" fmla="*/ 19 h 160"/>
                <a:gd name="T40" fmla="*/ 338 w 514"/>
                <a:gd name="T41" fmla="*/ 13 h 160"/>
                <a:gd name="T42" fmla="*/ 345 w 514"/>
                <a:gd name="T43" fmla="*/ 29 h 160"/>
                <a:gd name="T44" fmla="*/ 278 w 514"/>
                <a:gd name="T45" fmla="*/ 72 h 160"/>
                <a:gd name="T46" fmla="*/ 441 w 514"/>
                <a:gd name="T47" fmla="*/ 110 h 160"/>
                <a:gd name="T48" fmla="*/ 468 w 514"/>
                <a:gd name="T49" fmla="*/ 137 h 160"/>
                <a:gd name="T50" fmla="*/ 497 w 514"/>
                <a:gd name="T51" fmla="*/ 108 h 160"/>
                <a:gd name="T52" fmla="*/ 470 w 514"/>
                <a:gd name="T53" fmla="*/ 81 h 160"/>
                <a:gd name="T54" fmla="*/ 460 w 514"/>
                <a:gd name="T55" fmla="*/ 68 h 160"/>
                <a:gd name="T56" fmla="*/ 482 w 514"/>
                <a:gd name="T57" fmla="*/ 63 h 160"/>
                <a:gd name="T58" fmla="*/ 484 w 514"/>
                <a:gd name="T59" fmla="*/ 30 h 160"/>
                <a:gd name="T60" fmla="*/ 452 w 514"/>
                <a:gd name="T61" fmla="*/ 30 h 160"/>
                <a:gd name="T62" fmla="*/ 426 w 514"/>
                <a:gd name="T63" fmla="*/ 46 h 160"/>
                <a:gd name="T64" fmla="*/ 467 w 514"/>
                <a:gd name="T65" fmla="*/ 10 h 160"/>
                <a:gd name="T66" fmla="*/ 503 w 514"/>
                <a:gd name="T67" fmla="*/ 28 h 160"/>
                <a:gd name="T68" fmla="*/ 503 w 514"/>
                <a:gd name="T69" fmla="*/ 62 h 160"/>
                <a:gd name="T70" fmla="*/ 508 w 514"/>
                <a:gd name="T71" fmla="*/ 86 h 160"/>
                <a:gd name="T72" fmla="*/ 501 w 514"/>
                <a:gd name="T73" fmla="*/ 138 h 160"/>
                <a:gd name="T74" fmla="*/ 438 w 514"/>
                <a:gd name="T75"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60">
                  <a:moveTo>
                    <a:pt x="137" y="31"/>
                  </a:moveTo>
                  <a:cubicBezTo>
                    <a:pt x="140" y="28"/>
                    <a:pt x="141" y="25"/>
                    <a:pt x="141" y="21"/>
                  </a:cubicBezTo>
                  <a:cubicBezTo>
                    <a:pt x="141" y="17"/>
                    <a:pt x="140" y="14"/>
                    <a:pt x="137" y="11"/>
                  </a:cubicBezTo>
                  <a:cubicBezTo>
                    <a:pt x="135" y="9"/>
                    <a:pt x="132" y="7"/>
                    <a:pt x="128" y="7"/>
                  </a:cubicBezTo>
                  <a:cubicBezTo>
                    <a:pt x="124" y="7"/>
                    <a:pt x="120" y="9"/>
                    <a:pt x="118" y="11"/>
                  </a:cubicBezTo>
                  <a:cubicBezTo>
                    <a:pt x="115" y="14"/>
                    <a:pt x="114" y="17"/>
                    <a:pt x="114" y="21"/>
                  </a:cubicBezTo>
                  <a:cubicBezTo>
                    <a:pt x="114" y="25"/>
                    <a:pt x="115" y="28"/>
                    <a:pt x="118" y="31"/>
                  </a:cubicBezTo>
                  <a:cubicBezTo>
                    <a:pt x="120" y="33"/>
                    <a:pt x="124" y="34"/>
                    <a:pt x="128" y="34"/>
                  </a:cubicBezTo>
                  <a:cubicBezTo>
                    <a:pt x="132" y="34"/>
                    <a:pt x="135" y="33"/>
                    <a:pt x="137" y="31"/>
                  </a:cubicBezTo>
                  <a:close/>
                  <a:moveTo>
                    <a:pt x="113" y="36"/>
                  </a:moveTo>
                  <a:cubicBezTo>
                    <a:pt x="109" y="32"/>
                    <a:pt x="107" y="27"/>
                    <a:pt x="107" y="21"/>
                  </a:cubicBezTo>
                  <a:cubicBezTo>
                    <a:pt x="107" y="15"/>
                    <a:pt x="109" y="10"/>
                    <a:pt x="113" y="6"/>
                  </a:cubicBezTo>
                  <a:cubicBezTo>
                    <a:pt x="117" y="2"/>
                    <a:pt x="122" y="0"/>
                    <a:pt x="128" y="0"/>
                  </a:cubicBezTo>
                  <a:cubicBezTo>
                    <a:pt x="134" y="0"/>
                    <a:pt x="139" y="2"/>
                    <a:pt x="143" y="6"/>
                  </a:cubicBezTo>
                  <a:cubicBezTo>
                    <a:pt x="147" y="10"/>
                    <a:pt x="149" y="15"/>
                    <a:pt x="149" y="21"/>
                  </a:cubicBezTo>
                  <a:cubicBezTo>
                    <a:pt x="149" y="27"/>
                    <a:pt x="147" y="32"/>
                    <a:pt x="143" y="36"/>
                  </a:cubicBezTo>
                  <a:cubicBezTo>
                    <a:pt x="139" y="40"/>
                    <a:pt x="134" y="42"/>
                    <a:pt x="128" y="42"/>
                  </a:cubicBezTo>
                  <a:cubicBezTo>
                    <a:pt x="122" y="42"/>
                    <a:pt x="117" y="40"/>
                    <a:pt x="113" y="36"/>
                  </a:cubicBezTo>
                  <a:close/>
                  <a:moveTo>
                    <a:pt x="164" y="112"/>
                  </a:moveTo>
                  <a:lnTo>
                    <a:pt x="148" y="127"/>
                  </a:lnTo>
                  <a:cubicBezTo>
                    <a:pt x="122" y="103"/>
                    <a:pt x="97" y="80"/>
                    <a:pt x="74" y="59"/>
                  </a:cubicBezTo>
                  <a:cubicBezTo>
                    <a:pt x="70" y="55"/>
                    <a:pt x="67" y="53"/>
                    <a:pt x="65" y="53"/>
                  </a:cubicBezTo>
                  <a:cubicBezTo>
                    <a:pt x="63" y="53"/>
                    <a:pt x="60" y="55"/>
                    <a:pt x="56" y="59"/>
                  </a:cubicBezTo>
                  <a:cubicBezTo>
                    <a:pt x="42" y="76"/>
                    <a:pt x="28" y="92"/>
                    <a:pt x="14" y="106"/>
                  </a:cubicBezTo>
                  <a:lnTo>
                    <a:pt x="0" y="90"/>
                  </a:lnTo>
                  <a:cubicBezTo>
                    <a:pt x="20" y="71"/>
                    <a:pt x="38" y="53"/>
                    <a:pt x="56" y="36"/>
                  </a:cubicBezTo>
                  <a:cubicBezTo>
                    <a:pt x="59" y="33"/>
                    <a:pt x="62" y="31"/>
                    <a:pt x="66" y="31"/>
                  </a:cubicBezTo>
                  <a:cubicBezTo>
                    <a:pt x="70" y="31"/>
                    <a:pt x="74" y="33"/>
                    <a:pt x="77" y="35"/>
                  </a:cubicBezTo>
                  <a:cubicBezTo>
                    <a:pt x="100" y="56"/>
                    <a:pt x="129" y="81"/>
                    <a:pt x="164" y="112"/>
                  </a:cubicBezTo>
                  <a:close/>
                  <a:moveTo>
                    <a:pt x="278" y="72"/>
                  </a:moveTo>
                  <a:cubicBezTo>
                    <a:pt x="279" y="110"/>
                    <a:pt x="263" y="139"/>
                    <a:pt x="230" y="160"/>
                  </a:cubicBezTo>
                  <a:lnTo>
                    <a:pt x="217" y="146"/>
                  </a:lnTo>
                  <a:cubicBezTo>
                    <a:pt x="246" y="130"/>
                    <a:pt x="261" y="108"/>
                    <a:pt x="261" y="79"/>
                  </a:cubicBezTo>
                  <a:lnTo>
                    <a:pt x="261" y="46"/>
                  </a:lnTo>
                  <a:lnTo>
                    <a:pt x="277" y="46"/>
                  </a:lnTo>
                  <a:cubicBezTo>
                    <a:pt x="281" y="47"/>
                    <a:pt x="282" y="49"/>
                    <a:pt x="278" y="52"/>
                  </a:cubicBezTo>
                  <a:lnTo>
                    <a:pt x="278" y="71"/>
                  </a:lnTo>
                  <a:cubicBezTo>
                    <a:pt x="296" y="58"/>
                    <a:pt x="310" y="44"/>
                    <a:pt x="320" y="31"/>
                  </a:cubicBezTo>
                  <a:lnTo>
                    <a:pt x="197" y="36"/>
                  </a:lnTo>
                  <a:lnTo>
                    <a:pt x="196" y="19"/>
                  </a:lnTo>
                  <a:lnTo>
                    <a:pt x="332" y="15"/>
                  </a:lnTo>
                  <a:lnTo>
                    <a:pt x="338" y="13"/>
                  </a:lnTo>
                  <a:lnTo>
                    <a:pt x="349" y="27"/>
                  </a:lnTo>
                  <a:cubicBezTo>
                    <a:pt x="350" y="29"/>
                    <a:pt x="349" y="30"/>
                    <a:pt x="345" y="29"/>
                  </a:cubicBezTo>
                  <a:cubicBezTo>
                    <a:pt x="330" y="49"/>
                    <a:pt x="312" y="67"/>
                    <a:pt x="291" y="84"/>
                  </a:cubicBezTo>
                  <a:lnTo>
                    <a:pt x="278" y="72"/>
                  </a:lnTo>
                  <a:close/>
                  <a:moveTo>
                    <a:pt x="424" y="112"/>
                  </a:moveTo>
                  <a:lnTo>
                    <a:pt x="441" y="110"/>
                  </a:lnTo>
                  <a:cubicBezTo>
                    <a:pt x="443" y="119"/>
                    <a:pt x="447" y="126"/>
                    <a:pt x="451" y="131"/>
                  </a:cubicBezTo>
                  <a:cubicBezTo>
                    <a:pt x="456" y="135"/>
                    <a:pt x="462" y="137"/>
                    <a:pt x="468" y="137"/>
                  </a:cubicBezTo>
                  <a:cubicBezTo>
                    <a:pt x="476" y="137"/>
                    <a:pt x="483" y="134"/>
                    <a:pt x="488" y="129"/>
                  </a:cubicBezTo>
                  <a:cubicBezTo>
                    <a:pt x="494" y="123"/>
                    <a:pt x="497" y="116"/>
                    <a:pt x="497" y="108"/>
                  </a:cubicBezTo>
                  <a:cubicBezTo>
                    <a:pt x="497" y="101"/>
                    <a:pt x="494" y="94"/>
                    <a:pt x="489" y="89"/>
                  </a:cubicBezTo>
                  <a:cubicBezTo>
                    <a:pt x="484" y="84"/>
                    <a:pt x="478" y="81"/>
                    <a:pt x="470" y="81"/>
                  </a:cubicBezTo>
                  <a:cubicBezTo>
                    <a:pt x="467" y="81"/>
                    <a:pt x="463" y="82"/>
                    <a:pt x="458" y="83"/>
                  </a:cubicBezTo>
                  <a:lnTo>
                    <a:pt x="460" y="68"/>
                  </a:lnTo>
                  <a:cubicBezTo>
                    <a:pt x="461" y="69"/>
                    <a:pt x="462" y="69"/>
                    <a:pt x="462" y="69"/>
                  </a:cubicBezTo>
                  <a:cubicBezTo>
                    <a:pt x="470" y="69"/>
                    <a:pt x="476" y="67"/>
                    <a:pt x="482" y="63"/>
                  </a:cubicBezTo>
                  <a:cubicBezTo>
                    <a:pt x="488" y="59"/>
                    <a:pt x="490" y="54"/>
                    <a:pt x="490" y="46"/>
                  </a:cubicBezTo>
                  <a:cubicBezTo>
                    <a:pt x="490" y="40"/>
                    <a:pt x="488" y="34"/>
                    <a:pt x="484" y="30"/>
                  </a:cubicBezTo>
                  <a:cubicBezTo>
                    <a:pt x="480" y="26"/>
                    <a:pt x="475" y="24"/>
                    <a:pt x="468" y="24"/>
                  </a:cubicBezTo>
                  <a:cubicBezTo>
                    <a:pt x="461" y="24"/>
                    <a:pt x="456" y="26"/>
                    <a:pt x="452" y="30"/>
                  </a:cubicBezTo>
                  <a:cubicBezTo>
                    <a:pt x="447" y="35"/>
                    <a:pt x="444" y="41"/>
                    <a:pt x="443" y="49"/>
                  </a:cubicBezTo>
                  <a:lnTo>
                    <a:pt x="426" y="46"/>
                  </a:lnTo>
                  <a:cubicBezTo>
                    <a:pt x="428" y="35"/>
                    <a:pt x="433" y="26"/>
                    <a:pt x="440" y="20"/>
                  </a:cubicBezTo>
                  <a:cubicBezTo>
                    <a:pt x="448" y="14"/>
                    <a:pt x="457" y="10"/>
                    <a:pt x="467" y="10"/>
                  </a:cubicBezTo>
                  <a:cubicBezTo>
                    <a:pt x="475" y="10"/>
                    <a:pt x="482" y="12"/>
                    <a:pt x="488" y="15"/>
                  </a:cubicBezTo>
                  <a:cubicBezTo>
                    <a:pt x="495" y="19"/>
                    <a:pt x="499" y="23"/>
                    <a:pt x="503" y="28"/>
                  </a:cubicBezTo>
                  <a:cubicBezTo>
                    <a:pt x="506" y="34"/>
                    <a:pt x="508" y="40"/>
                    <a:pt x="508" y="46"/>
                  </a:cubicBezTo>
                  <a:cubicBezTo>
                    <a:pt x="508" y="52"/>
                    <a:pt x="506" y="57"/>
                    <a:pt x="503" y="62"/>
                  </a:cubicBezTo>
                  <a:cubicBezTo>
                    <a:pt x="500" y="67"/>
                    <a:pt x="495" y="71"/>
                    <a:pt x="489" y="74"/>
                  </a:cubicBezTo>
                  <a:cubicBezTo>
                    <a:pt x="497" y="76"/>
                    <a:pt x="503" y="80"/>
                    <a:pt x="508" y="86"/>
                  </a:cubicBezTo>
                  <a:cubicBezTo>
                    <a:pt x="512" y="92"/>
                    <a:pt x="514" y="99"/>
                    <a:pt x="514" y="108"/>
                  </a:cubicBezTo>
                  <a:cubicBezTo>
                    <a:pt x="514" y="120"/>
                    <a:pt x="510" y="130"/>
                    <a:pt x="501" y="138"/>
                  </a:cubicBezTo>
                  <a:cubicBezTo>
                    <a:pt x="493" y="147"/>
                    <a:pt x="482" y="151"/>
                    <a:pt x="468" y="151"/>
                  </a:cubicBezTo>
                  <a:cubicBezTo>
                    <a:pt x="456" y="151"/>
                    <a:pt x="446" y="147"/>
                    <a:pt x="438" y="140"/>
                  </a:cubicBezTo>
                  <a:cubicBezTo>
                    <a:pt x="430" y="133"/>
                    <a:pt x="426" y="124"/>
                    <a:pt x="424" y="11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7" name="Freeform 464"/>
            <p:cNvSpPr>
              <a:spLocks noEditPoints="1"/>
            </p:cNvSpPr>
            <p:nvPr/>
          </p:nvSpPr>
          <p:spPr bwMode="auto">
            <a:xfrm>
              <a:off x="631190" y="889000"/>
              <a:ext cx="781050" cy="99695"/>
            </a:xfrm>
            <a:custGeom>
              <a:avLst/>
              <a:gdLst>
                <a:gd name="T0" fmla="*/ 15 w 1311"/>
                <a:gd name="T1" fmla="*/ 168 h 168"/>
                <a:gd name="T2" fmla="*/ 67 w 1311"/>
                <a:gd name="T3" fmla="*/ 69 h 168"/>
                <a:gd name="T4" fmla="*/ 15 w 1311"/>
                <a:gd name="T5" fmla="*/ 12 h 168"/>
                <a:gd name="T6" fmla="*/ 52 w 1311"/>
                <a:gd name="T7" fmla="*/ 39 h 168"/>
                <a:gd name="T8" fmla="*/ 54 w 1311"/>
                <a:gd name="T9" fmla="*/ 140 h 168"/>
                <a:gd name="T10" fmla="*/ 112 w 1311"/>
                <a:gd name="T11" fmla="*/ 84 h 168"/>
                <a:gd name="T12" fmla="*/ 54 w 1311"/>
                <a:gd name="T13" fmla="*/ 140 h 168"/>
                <a:gd name="T14" fmla="*/ 54 w 1311"/>
                <a:gd name="T15" fmla="*/ 128 h 168"/>
                <a:gd name="T16" fmla="*/ 136 w 1311"/>
                <a:gd name="T17" fmla="*/ 151 h 168"/>
                <a:gd name="T18" fmla="*/ 100 w 1311"/>
                <a:gd name="T19" fmla="*/ 70 h 168"/>
                <a:gd name="T20" fmla="*/ 154 w 1311"/>
                <a:gd name="T21" fmla="*/ 153 h 168"/>
                <a:gd name="T22" fmla="*/ 100 w 1311"/>
                <a:gd name="T23" fmla="*/ 12 h 168"/>
                <a:gd name="T24" fmla="*/ 139 w 1311"/>
                <a:gd name="T25" fmla="*/ 54 h 168"/>
                <a:gd name="T26" fmla="*/ 139 w 1311"/>
                <a:gd name="T27" fmla="*/ 54 h 168"/>
                <a:gd name="T28" fmla="*/ 294 w 1311"/>
                <a:gd name="T29" fmla="*/ 128 h 168"/>
                <a:gd name="T30" fmla="*/ 261 w 1311"/>
                <a:gd name="T31" fmla="*/ 72 h 168"/>
                <a:gd name="T32" fmla="*/ 271 w 1311"/>
                <a:gd name="T33" fmla="*/ 32 h 168"/>
                <a:gd name="T34" fmla="*/ 235 w 1311"/>
                <a:gd name="T35" fmla="*/ 30 h 168"/>
                <a:gd name="T36" fmla="*/ 306 w 1311"/>
                <a:gd name="T37" fmla="*/ 72 h 168"/>
                <a:gd name="T38" fmla="*/ 307 w 1311"/>
                <a:gd name="T39" fmla="*/ 138 h 168"/>
                <a:gd name="T40" fmla="*/ 237 w 1311"/>
                <a:gd name="T41" fmla="*/ 104 h 168"/>
                <a:gd name="T42" fmla="*/ 461 w 1311"/>
                <a:gd name="T43" fmla="*/ 150 h 168"/>
                <a:gd name="T44" fmla="*/ 461 w 1311"/>
                <a:gd name="T45" fmla="*/ 18 h 168"/>
                <a:gd name="T46" fmla="*/ 439 w 1311"/>
                <a:gd name="T47" fmla="*/ 127 h 168"/>
                <a:gd name="T48" fmla="*/ 484 w 1311"/>
                <a:gd name="T49" fmla="*/ 40 h 168"/>
                <a:gd name="T50" fmla="*/ 678 w 1311"/>
                <a:gd name="T51" fmla="*/ 148 h 168"/>
                <a:gd name="T52" fmla="*/ 621 w 1311"/>
                <a:gd name="T53" fmla="*/ 89 h 168"/>
                <a:gd name="T54" fmla="*/ 640 w 1311"/>
                <a:gd name="T55" fmla="*/ 20 h 168"/>
                <a:gd name="T56" fmla="*/ 670 w 1311"/>
                <a:gd name="T57" fmla="*/ 73 h 168"/>
                <a:gd name="T58" fmla="*/ 707 w 1311"/>
                <a:gd name="T59" fmla="*/ 119 h 168"/>
                <a:gd name="T60" fmla="*/ 661 w 1311"/>
                <a:gd name="T61" fmla="*/ 63 h 168"/>
                <a:gd name="T62" fmla="*/ 663 w 1311"/>
                <a:gd name="T63" fmla="*/ 24 h 168"/>
                <a:gd name="T64" fmla="*/ 654 w 1311"/>
                <a:gd name="T65" fmla="*/ 54 h 168"/>
                <a:gd name="T66" fmla="*/ 636 w 1311"/>
                <a:gd name="T67" fmla="*/ 98 h 168"/>
                <a:gd name="T68" fmla="*/ 672 w 1311"/>
                <a:gd name="T69" fmla="*/ 133 h 168"/>
                <a:gd name="T70" fmla="*/ 815 w 1311"/>
                <a:gd name="T71" fmla="*/ 66 h 168"/>
                <a:gd name="T72" fmla="*/ 867 w 1311"/>
                <a:gd name="T73" fmla="*/ 0 h 168"/>
                <a:gd name="T74" fmla="*/ 852 w 1311"/>
                <a:gd name="T75" fmla="*/ 12 h 168"/>
                <a:gd name="T76" fmla="*/ 852 w 1311"/>
                <a:gd name="T77" fmla="*/ 54 h 168"/>
                <a:gd name="T78" fmla="*/ 852 w 1311"/>
                <a:gd name="T79" fmla="*/ 54 h 168"/>
                <a:gd name="T80" fmla="*/ 841 w 1311"/>
                <a:gd name="T81" fmla="*/ 84 h 168"/>
                <a:gd name="T82" fmla="*/ 900 w 1311"/>
                <a:gd name="T83" fmla="*/ 140 h 168"/>
                <a:gd name="T84" fmla="*/ 854 w 1311"/>
                <a:gd name="T85" fmla="*/ 96 h 168"/>
                <a:gd name="T86" fmla="*/ 921 w 1311"/>
                <a:gd name="T87" fmla="*/ 151 h 168"/>
                <a:gd name="T88" fmla="*/ 900 w 1311"/>
                <a:gd name="T89" fmla="*/ 66 h 168"/>
                <a:gd name="T90" fmla="*/ 954 w 1311"/>
                <a:gd name="T91" fmla="*/ 0 h 168"/>
                <a:gd name="T92" fmla="*/ 939 w 1311"/>
                <a:gd name="T93" fmla="*/ 12 h 168"/>
                <a:gd name="T94" fmla="*/ 939 w 1311"/>
                <a:gd name="T95" fmla="*/ 12 h 168"/>
                <a:gd name="T96" fmla="*/ 900 w 1311"/>
                <a:gd name="T97" fmla="*/ 54 h 168"/>
                <a:gd name="T98" fmla="*/ 1071 w 1311"/>
                <a:gd name="T99" fmla="*/ 135 h 168"/>
                <a:gd name="T100" fmla="*/ 1061 w 1311"/>
                <a:gd name="T101" fmla="*/ 88 h 168"/>
                <a:gd name="T102" fmla="*/ 1092 w 1311"/>
                <a:gd name="T103" fmla="*/ 38 h 168"/>
                <a:gd name="T104" fmla="*/ 1020 w 1311"/>
                <a:gd name="T105" fmla="*/ 57 h 168"/>
                <a:gd name="T106" fmla="*/ 1115 w 1311"/>
                <a:gd name="T107" fmla="*/ 51 h 168"/>
                <a:gd name="T108" fmla="*/ 1118 w 1311"/>
                <a:gd name="T109" fmla="*/ 111 h 168"/>
                <a:gd name="T110" fmla="*/ 1017 w 1311"/>
                <a:gd name="T111" fmla="*/ 104 h 168"/>
                <a:gd name="T112" fmla="*/ 1222 w 1311"/>
                <a:gd name="T113" fmla="*/ 93 h 168"/>
                <a:gd name="T114" fmla="*/ 1294 w 1311"/>
                <a:gd name="T115" fmla="*/ 31 h 168"/>
                <a:gd name="T116" fmla="*/ 1224 w 1311"/>
                <a:gd name="T117" fmla="*/ 138 h 168"/>
                <a:gd name="T118" fmla="*/ 1258 w 1311"/>
                <a:gd name="T119" fmla="*/ 135 h 168"/>
                <a:gd name="T120" fmla="*/ 1236 w 1311"/>
                <a:gd name="T121" fmla="*/ 42 h 168"/>
                <a:gd name="T122" fmla="*/ 1281 w 1311"/>
                <a:gd name="T123" fmla="*/ 83 h 168"/>
                <a:gd name="T124" fmla="*/ 1236 w 1311"/>
                <a:gd name="T125" fmla="*/ 4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1" h="168">
                  <a:moveTo>
                    <a:pt x="52" y="69"/>
                  </a:moveTo>
                  <a:lnTo>
                    <a:pt x="52" y="66"/>
                  </a:lnTo>
                  <a:lnTo>
                    <a:pt x="15" y="66"/>
                  </a:lnTo>
                  <a:lnTo>
                    <a:pt x="15" y="168"/>
                  </a:lnTo>
                  <a:lnTo>
                    <a:pt x="0" y="168"/>
                  </a:lnTo>
                  <a:lnTo>
                    <a:pt x="0" y="0"/>
                  </a:lnTo>
                  <a:lnTo>
                    <a:pt x="67" y="0"/>
                  </a:lnTo>
                  <a:lnTo>
                    <a:pt x="67" y="69"/>
                  </a:lnTo>
                  <a:lnTo>
                    <a:pt x="52" y="69"/>
                  </a:lnTo>
                  <a:close/>
                  <a:moveTo>
                    <a:pt x="52" y="27"/>
                  </a:moveTo>
                  <a:lnTo>
                    <a:pt x="52" y="12"/>
                  </a:lnTo>
                  <a:lnTo>
                    <a:pt x="15" y="12"/>
                  </a:lnTo>
                  <a:lnTo>
                    <a:pt x="15" y="27"/>
                  </a:lnTo>
                  <a:lnTo>
                    <a:pt x="52" y="27"/>
                  </a:lnTo>
                  <a:close/>
                  <a:moveTo>
                    <a:pt x="52" y="54"/>
                  </a:moveTo>
                  <a:lnTo>
                    <a:pt x="52" y="39"/>
                  </a:lnTo>
                  <a:lnTo>
                    <a:pt x="15" y="39"/>
                  </a:lnTo>
                  <a:lnTo>
                    <a:pt x="15" y="54"/>
                  </a:lnTo>
                  <a:lnTo>
                    <a:pt x="52" y="54"/>
                  </a:lnTo>
                  <a:close/>
                  <a:moveTo>
                    <a:pt x="54" y="140"/>
                  </a:moveTo>
                  <a:lnTo>
                    <a:pt x="54" y="150"/>
                  </a:lnTo>
                  <a:lnTo>
                    <a:pt x="41" y="150"/>
                  </a:lnTo>
                  <a:lnTo>
                    <a:pt x="41" y="84"/>
                  </a:lnTo>
                  <a:lnTo>
                    <a:pt x="112" y="84"/>
                  </a:lnTo>
                  <a:lnTo>
                    <a:pt x="112" y="146"/>
                  </a:lnTo>
                  <a:lnTo>
                    <a:pt x="100" y="146"/>
                  </a:lnTo>
                  <a:lnTo>
                    <a:pt x="100" y="140"/>
                  </a:lnTo>
                  <a:lnTo>
                    <a:pt x="54" y="140"/>
                  </a:lnTo>
                  <a:close/>
                  <a:moveTo>
                    <a:pt x="100" y="128"/>
                  </a:moveTo>
                  <a:lnTo>
                    <a:pt x="100" y="96"/>
                  </a:lnTo>
                  <a:lnTo>
                    <a:pt x="54" y="96"/>
                  </a:lnTo>
                  <a:lnTo>
                    <a:pt x="54" y="128"/>
                  </a:lnTo>
                  <a:lnTo>
                    <a:pt x="100" y="128"/>
                  </a:lnTo>
                  <a:close/>
                  <a:moveTo>
                    <a:pt x="125" y="165"/>
                  </a:moveTo>
                  <a:lnTo>
                    <a:pt x="121" y="151"/>
                  </a:lnTo>
                  <a:lnTo>
                    <a:pt x="136" y="151"/>
                  </a:lnTo>
                  <a:cubicBezTo>
                    <a:pt x="138" y="151"/>
                    <a:pt x="139" y="150"/>
                    <a:pt x="139" y="149"/>
                  </a:cubicBezTo>
                  <a:lnTo>
                    <a:pt x="139" y="66"/>
                  </a:lnTo>
                  <a:lnTo>
                    <a:pt x="100" y="66"/>
                  </a:lnTo>
                  <a:lnTo>
                    <a:pt x="100" y="70"/>
                  </a:lnTo>
                  <a:lnTo>
                    <a:pt x="85" y="70"/>
                  </a:lnTo>
                  <a:lnTo>
                    <a:pt x="85" y="0"/>
                  </a:lnTo>
                  <a:lnTo>
                    <a:pt x="154" y="0"/>
                  </a:lnTo>
                  <a:lnTo>
                    <a:pt x="154" y="153"/>
                  </a:lnTo>
                  <a:cubicBezTo>
                    <a:pt x="154" y="161"/>
                    <a:pt x="150" y="165"/>
                    <a:pt x="142" y="165"/>
                  </a:cubicBezTo>
                  <a:lnTo>
                    <a:pt x="125" y="165"/>
                  </a:lnTo>
                  <a:close/>
                  <a:moveTo>
                    <a:pt x="139" y="12"/>
                  </a:moveTo>
                  <a:lnTo>
                    <a:pt x="100" y="12"/>
                  </a:lnTo>
                  <a:lnTo>
                    <a:pt x="100" y="27"/>
                  </a:lnTo>
                  <a:lnTo>
                    <a:pt x="139" y="27"/>
                  </a:lnTo>
                  <a:lnTo>
                    <a:pt x="139" y="12"/>
                  </a:lnTo>
                  <a:close/>
                  <a:moveTo>
                    <a:pt x="139" y="54"/>
                  </a:moveTo>
                  <a:lnTo>
                    <a:pt x="139" y="39"/>
                  </a:lnTo>
                  <a:lnTo>
                    <a:pt x="100" y="39"/>
                  </a:lnTo>
                  <a:lnTo>
                    <a:pt x="100" y="54"/>
                  </a:lnTo>
                  <a:lnTo>
                    <a:pt x="139" y="54"/>
                  </a:lnTo>
                  <a:close/>
                  <a:moveTo>
                    <a:pt x="237" y="104"/>
                  </a:moveTo>
                  <a:cubicBezTo>
                    <a:pt x="237" y="114"/>
                    <a:pt x="240" y="121"/>
                    <a:pt x="245" y="126"/>
                  </a:cubicBezTo>
                  <a:cubicBezTo>
                    <a:pt x="251" y="132"/>
                    <a:pt x="260" y="135"/>
                    <a:pt x="271" y="135"/>
                  </a:cubicBezTo>
                  <a:cubicBezTo>
                    <a:pt x="281" y="135"/>
                    <a:pt x="289" y="133"/>
                    <a:pt x="294" y="128"/>
                  </a:cubicBezTo>
                  <a:cubicBezTo>
                    <a:pt x="298" y="123"/>
                    <a:pt x="301" y="118"/>
                    <a:pt x="301" y="112"/>
                  </a:cubicBezTo>
                  <a:cubicBezTo>
                    <a:pt x="301" y="104"/>
                    <a:pt x="298" y="98"/>
                    <a:pt x="294" y="93"/>
                  </a:cubicBezTo>
                  <a:cubicBezTo>
                    <a:pt x="289" y="89"/>
                    <a:pt x="278" y="87"/>
                    <a:pt x="261" y="88"/>
                  </a:cubicBezTo>
                  <a:lnTo>
                    <a:pt x="261" y="72"/>
                  </a:lnTo>
                  <a:cubicBezTo>
                    <a:pt x="277" y="71"/>
                    <a:pt x="288" y="69"/>
                    <a:pt x="292" y="64"/>
                  </a:cubicBezTo>
                  <a:cubicBezTo>
                    <a:pt x="296" y="60"/>
                    <a:pt x="298" y="56"/>
                    <a:pt x="298" y="51"/>
                  </a:cubicBezTo>
                  <a:cubicBezTo>
                    <a:pt x="298" y="46"/>
                    <a:pt x="296" y="42"/>
                    <a:pt x="292" y="38"/>
                  </a:cubicBezTo>
                  <a:cubicBezTo>
                    <a:pt x="288" y="34"/>
                    <a:pt x="281" y="32"/>
                    <a:pt x="271" y="32"/>
                  </a:cubicBezTo>
                  <a:cubicBezTo>
                    <a:pt x="261" y="32"/>
                    <a:pt x="253" y="35"/>
                    <a:pt x="247" y="41"/>
                  </a:cubicBezTo>
                  <a:cubicBezTo>
                    <a:pt x="244" y="44"/>
                    <a:pt x="242" y="50"/>
                    <a:pt x="241" y="57"/>
                  </a:cubicBezTo>
                  <a:lnTo>
                    <a:pt x="220" y="57"/>
                  </a:lnTo>
                  <a:cubicBezTo>
                    <a:pt x="222" y="47"/>
                    <a:pt x="227" y="38"/>
                    <a:pt x="235" y="30"/>
                  </a:cubicBezTo>
                  <a:cubicBezTo>
                    <a:pt x="243" y="21"/>
                    <a:pt x="255" y="17"/>
                    <a:pt x="271" y="17"/>
                  </a:cubicBezTo>
                  <a:cubicBezTo>
                    <a:pt x="287" y="17"/>
                    <a:pt x="298" y="20"/>
                    <a:pt x="305" y="27"/>
                  </a:cubicBezTo>
                  <a:cubicBezTo>
                    <a:pt x="312" y="34"/>
                    <a:pt x="315" y="42"/>
                    <a:pt x="315" y="51"/>
                  </a:cubicBezTo>
                  <a:cubicBezTo>
                    <a:pt x="315" y="59"/>
                    <a:pt x="312" y="66"/>
                    <a:pt x="306" y="72"/>
                  </a:cubicBezTo>
                  <a:cubicBezTo>
                    <a:pt x="303" y="75"/>
                    <a:pt x="299" y="77"/>
                    <a:pt x="294" y="79"/>
                  </a:cubicBezTo>
                  <a:cubicBezTo>
                    <a:pt x="300" y="81"/>
                    <a:pt x="305" y="83"/>
                    <a:pt x="308" y="87"/>
                  </a:cubicBezTo>
                  <a:cubicBezTo>
                    <a:pt x="315" y="93"/>
                    <a:pt x="318" y="101"/>
                    <a:pt x="318" y="111"/>
                  </a:cubicBezTo>
                  <a:cubicBezTo>
                    <a:pt x="318" y="122"/>
                    <a:pt x="314" y="131"/>
                    <a:pt x="307" y="138"/>
                  </a:cubicBezTo>
                  <a:cubicBezTo>
                    <a:pt x="299" y="146"/>
                    <a:pt x="287" y="150"/>
                    <a:pt x="271" y="150"/>
                  </a:cubicBezTo>
                  <a:cubicBezTo>
                    <a:pt x="253" y="150"/>
                    <a:pt x="240" y="146"/>
                    <a:pt x="232" y="138"/>
                  </a:cubicBezTo>
                  <a:cubicBezTo>
                    <a:pt x="224" y="130"/>
                    <a:pt x="219" y="118"/>
                    <a:pt x="217" y="104"/>
                  </a:cubicBezTo>
                  <a:lnTo>
                    <a:pt x="237" y="104"/>
                  </a:lnTo>
                  <a:close/>
                  <a:moveTo>
                    <a:pt x="497" y="31"/>
                  </a:moveTo>
                  <a:cubicBezTo>
                    <a:pt x="509" y="43"/>
                    <a:pt x="515" y="61"/>
                    <a:pt x="515" y="84"/>
                  </a:cubicBezTo>
                  <a:cubicBezTo>
                    <a:pt x="515" y="107"/>
                    <a:pt x="509" y="124"/>
                    <a:pt x="497" y="136"/>
                  </a:cubicBezTo>
                  <a:cubicBezTo>
                    <a:pt x="488" y="145"/>
                    <a:pt x="476" y="150"/>
                    <a:pt x="461" y="150"/>
                  </a:cubicBezTo>
                  <a:cubicBezTo>
                    <a:pt x="446" y="150"/>
                    <a:pt x="434" y="145"/>
                    <a:pt x="425" y="136"/>
                  </a:cubicBezTo>
                  <a:cubicBezTo>
                    <a:pt x="413" y="124"/>
                    <a:pt x="407" y="107"/>
                    <a:pt x="407" y="84"/>
                  </a:cubicBezTo>
                  <a:cubicBezTo>
                    <a:pt x="407" y="61"/>
                    <a:pt x="413" y="43"/>
                    <a:pt x="425" y="31"/>
                  </a:cubicBezTo>
                  <a:cubicBezTo>
                    <a:pt x="434" y="22"/>
                    <a:pt x="446" y="18"/>
                    <a:pt x="461" y="18"/>
                  </a:cubicBezTo>
                  <a:cubicBezTo>
                    <a:pt x="476" y="18"/>
                    <a:pt x="488" y="22"/>
                    <a:pt x="497" y="31"/>
                  </a:cubicBezTo>
                  <a:close/>
                  <a:moveTo>
                    <a:pt x="439" y="40"/>
                  </a:moveTo>
                  <a:cubicBezTo>
                    <a:pt x="430" y="49"/>
                    <a:pt x="426" y="63"/>
                    <a:pt x="426" y="84"/>
                  </a:cubicBezTo>
                  <a:cubicBezTo>
                    <a:pt x="426" y="104"/>
                    <a:pt x="430" y="119"/>
                    <a:pt x="439" y="127"/>
                  </a:cubicBezTo>
                  <a:cubicBezTo>
                    <a:pt x="444" y="133"/>
                    <a:pt x="452" y="135"/>
                    <a:pt x="461" y="135"/>
                  </a:cubicBezTo>
                  <a:cubicBezTo>
                    <a:pt x="471" y="135"/>
                    <a:pt x="478" y="133"/>
                    <a:pt x="484" y="127"/>
                  </a:cubicBezTo>
                  <a:cubicBezTo>
                    <a:pt x="492" y="119"/>
                    <a:pt x="496" y="104"/>
                    <a:pt x="496" y="84"/>
                  </a:cubicBezTo>
                  <a:cubicBezTo>
                    <a:pt x="496" y="63"/>
                    <a:pt x="492" y="49"/>
                    <a:pt x="484" y="40"/>
                  </a:cubicBezTo>
                  <a:cubicBezTo>
                    <a:pt x="478" y="35"/>
                    <a:pt x="471" y="32"/>
                    <a:pt x="461" y="32"/>
                  </a:cubicBezTo>
                  <a:cubicBezTo>
                    <a:pt x="452" y="32"/>
                    <a:pt x="444" y="35"/>
                    <a:pt x="439" y="40"/>
                  </a:cubicBezTo>
                  <a:close/>
                  <a:moveTo>
                    <a:pt x="696" y="134"/>
                  </a:moveTo>
                  <a:cubicBezTo>
                    <a:pt x="690" y="140"/>
                    <a:pt x="684" y="145"/>
                    <a:pt x="678" y="148"/>
                  </a:cubicBezTo>
                  <a:cubicBezTo>
                    <a:pt x="671" y="151"/>
                    <a:pt x="664" y="153"/>
                    <a:pt x="656" y="153"/>
                  </a:cubicBezTo>
                  <a:cubicBezTo>
                    <a:pt x="642" y="153"/>
                    <a:pt x="631" y="148"/>
                    <a:pt x="623" y="138"/>
                  </a:cubicBezTo>
                  <a:cubicBezTo>
                    <a:pt x="616" y="131"/>
                    <a:pt x="613" y="122"/>
                    <a:pt x="613" y="112"/>
                  </a:cubicBezTo>
                  <a:cubicBezTo>
                    <a:pt x="613" y="104"/>
                    <a:pt x="615" y="96"/>
                    <a:pt x="621" y="89"/>
                  </a:cubicBezTo>
                  <a:cubicBezTo>
                    <a:pt x="626" y="83"/>
                    <a:pt x="635" y="77"/>
                    <a:pt x="645" y="71"/>
                  </a:cubicBezTo>
                  <a:cubicBezTo>
                    <a:pt x="639" y="64"/>
                    <a:pt x="635" y="59"/>
                    <a:pt x="633" y="54"/>
                  </a:cubicBezTo>
                  <a:cubicBezTo>
                    <a:pt x="631" y="50"/>
                    <a:pt x="630" y="45"/>
                    <a:pt x="630" y="41"/>
                  </a:cubicBezTo>
                  <a:cubicBezTo>
                    <a:pt x="630" y="33"/>
                    <a:pt x="633" y="26"/>
                    <a:pt x="640" y="20"/>
                  </a:cubicBezTo>
                  <a:cubicBezTo>
                    <a:pt x="646" y="14"/>
                    <a:pt x="654" y="11"/>
                    <a:pt x="664" y="11"/>
                  </a:cubicBezTo>
                  <a:cubicBezTo>
                    <a:pt x="674" y="11"/>
                    <a:pt x="681" y="14"/>
                    <a:pt x="687" y="19"/>
                  </a:cubicBezTo>
                  <a:cubicBezTo>
                    <a:pt x="693" y="25"/>
                    <a:pt x="696" y="32"/>
                    <a:pt x="696" y="40"/>
                  </a:cubicBezTo>
                  <a:cubicBezTo>
                    <a:pt x="696" y="53"/>
                    <a:pt x="687" y="64"/>
                    <a:pt x="670" y="73"/>
                  </a:cubicBezTo>
                  <a:lnTo>
                    <a:pt x="695" y="105"/>
                  </a:lnTo>
                  <a:cubicBezTo>
                    <a:pt x="698" y="99"/>
                    <a:pt x="700" y="93"/>
                    <a:pt x="701" y="86"/>
                  </a:cubicBezTo>
                  <a:lnTo>
                    <a:pt x="719" y="89"/>
                  </a:lnTo>
                  <a:cubicBezTo>
                    <a:pt x="716" y="101"/>
                    <a:pt x="712" y="111"/>
                    <a:pt x="707" y="119"/>
                  </a:cubicBezTo>
                  <a:cubicBezTo>
                    <a:pt x="713" y="128"/>
                    <a:pt x="720" y="135"/>
                    <a:pt x="728" y="140"/>
                  </a:cubicBezTo>
                  <a:lnTo>
                    <a:pt x="717" y="154"/>
                  </a:lnTo>
                  <a:cubicBezTo>
                    <a:pt x="710" y="149"/>
                    <a:pt x="703" y="143"/>
                    <a:pt x="696" y="134"/>
                  </a:cubicBezTo>
                  <a:close/>
                  <a:moveTo>
                    <a:pt x="661" y="63"/>
                  </a:moveTo>
                  <a:cubicBezTo>
                    <a:pt x="669" y="58"/>
                    <a:pt x="674" y="55"/>
                    <a:pt x="676" y="51"/>
                  </a:cubicBezTo>
                  <a:cubicBezTo>
                    <a:pt x="678" y="48"/>
                    <a:pt x="679" y="44"/>
                    <a:pt x="679" y="40"/>
                  </a:cubicBezTo>
                  <a:cubicBezTo>
                    <a:pt x="679" y="36"/>
                    <a:pt x="677" y="32"/>
                    <a:pt x="674" y="29"/>
                  </a:cubicBezTo>
                  <a:cubicBezTo>
                    <a:pt x="671" y="26"/>
                    <a:pt x="668" y="24"/>
                    <a:pt x="663" y="24"/>
                  </a:cubicBezTo>
                  <a:cubicBezTo>
                    <a:pt x="659" y="24"/>
                    <a:pt x="655" y="26"/>
                    <a:pt x="652" y="29"/>
                  </a:cubicBezTo>
                  <a:cubicBezTo>
                    <a:pt x="649" y="32"/>
                    <a:pt x="647" y="36"/>
                    <a:pt x="647" y="40"/>
                  </a:cubicBezTo>
                  <a:cubicBezTo>
                    <a:pt x="647" y="42"/>
                    <a:pt x="648" y="44"/>
                    <a:pt x="649" y="46"/>
                  </a:cubicBezTo>
                  <a:cubicBezTo>
                    <a:pt x="650" y="49"/>
                    <a:pt x="652" y="51"/>
                    <a:pt x="654" y="54"/>
                  </a:cubicBezTo>
                  <a:lnTo>
                    <a:pt x="661" y="63"/>
                  </a:lnTo>
                  <a:close/>
                  <a:moveTo>
                    <a:pt x="685" y="121"/>
                  </a:moveTo>
                  <a:lnTo>
                    <a:pt x="654" y="82"/>
                  </a:lnTo>
                  <a:cubicBezTo>
                    <a:pt x="645" y="88"/>
                    <a:pt x="639" y="93"/>
                    <a:pt x="636" y="98"/>
                  </a:cubicBezTo>
                  <a:cubicBezTo>
                    <a:pt x="633" y="102"/>
                    <a:pt x="631" y="107"/>
                    <a:pt x="631" y="111"/>
                  </a:cubicBezTo>
                  <a:cubicBezTo>
                    <a:pt x="631" y="117"/>
                    <a:pt x="633" y="123"/>
                    <a:pt x="638" y="129"/>
                  </a:cubicBezTo>
                  <a:cubicBezTo>
                    <a:pt x="642" y="135"/>
                    <a:pt x="648" y="138"/>
                    <a:pt x="656" y="138"/>
                  </a:cubicBezTo>
                  <a:cubicBezTo>
                    <a:pt x="661" y="138"/>
                    <a:pt x="667" y="136"/>
                    <a:pt x="672" y="133"/>
                  </a:cubicBezTo>
                  <a:cubicBezTo>
                    <a:pt x="678" y="130"/>
                    <a:pt x="682" y="126"/>
                    <a:pt x="685" y="121"/>
                  </a:cubicBezTo>
                  <a:close/>
                  <a:moveTo>
                    <a:pt x="852" y="69"/>
                  </a:moveTo>
                  <a:lnTo>
                    <a:pt x="852" y="66"/>
                  </a:lnTo>
                  <a:lnTo>
                    <a:pt x="815" y="66"/>
                  </a:lnTo>
                  <a:lnTo>
                    <a:pt x="815" y="168"/>
                  </a:lnTo>
                  <a:lnTo>
                    <a:pt x="800" y="168"/>
                  </a:lnTo>
                  <a:lnTo>
                    <a:pt x="800" y="0"/>
                  </a:lnTo>
                  <a:lnTo>
                    <a:pt x="867" y="0"/>
                  </a:lnTo>
                  <a:lnTo>
                    <a:pt x="867" y="69"/>
                  </a:lnTo>
                  <a:lnTo>
                    <a:pt x="852" y="69"/>
                  </a:lnTo>
                  <a:close/>
                  <a:moveTo>
                    <a:pt x="852" y="27"/>
                  </a:moveTo>
                  <a:lnTo>
                    <a:pt x="852" y="12"/>
                  </a:lnTo>
                  <a:lnTo>
                    <a:pt x="815" y="12"/>
                  </a:lnTo>
                  <a:lnTo>
                    <a:pt x="815" y="27"/>
                  </a:lnTo>
                  <a:lnTo>
                    <a:pt x="852" y="27"/>
                  </a:lnTo>
                  <a:close/>
                  <a:moveTo>
                    <a:pt x="852" y="54"/>
                  </a:moveTo>
                  <a:lnTo>
                    <a:pt x="852" y="39"/>
                  </a:lnTo>
                  <a:lnTo>
                    <a:pt x="815" y="39"/>
                  </a:lnTo>
                  <a:lnTo>
                    <a:pt x="815" y="54"/>
                  </a:lnTo>
                  <a:lnTo>
                    <a:pt x="852" y="54"/>
                  </a:lnTo>
                  <a:close/>
                  <a:moveTo>
                    <a:pt x="854" y="140"/>
                  </a:moveTo>
                  <a:lnTo>
                    <a:pt x="854" y="150"/>
                  </a:lnTo>
                  <a:lnTo>
                    <a:pt x="841" y="150"/>
                  </a:lnTo>
                  <a:lnTo>
                    <a:pt x="841" y="84"/>
                  </a:lnTo>
                  <a:lnTo>
                    <a:pt x="912" y="84"/>
                  </a:lnTo>
                  <a:lnTo>
                    <a:pt x="912" y="146"/>
                  </a:lnTo>
                  <a:lnTo>
                    <a:pt x="900" y="146"/>
                  </a:lnTo>
                  <a:lnTo>
                    <a:pt x="900" y="140"/>
                  </a:lnTo>
                  <a:lnTo>
                    <a:pt x="854" y="140"/>
                  </a:lnTo>
                  <a:close/>
                  <a:moveTo>
                    <a:pt x="900" y="128"/>
                  </a:moveTo>
                  <a:lnTo>
                    <a:pt x="900" y="96"/>
                  </a:lnTo>
                  <a:lnTo>
                    <a:pt x="854" y="96"/>
                  </a:lnTo>
                  <a:lnTo>
                    <a:pt x="854" y="128"/>
                  </a:lnTo>
                  <a:lnTo>
                    <a:pt x="900" y="128"/>
                  </a:lnTo>
                  <a:close/>
                  <a:moveTo>
                    <a:pt x="925" y="165"/>
                  </a:moveTo>
                  <a:lnTo>
                    <a:pt x="921" y="151"/>
                  </a:lnTo>
                  <a:lnTo>
                    <a:pt x="936" y="151"/>
                  </a:lnTo>
                  <a:cubicBezTo>
                    <a:pt x="938" y="151"/>
                    <a:pt x="939" y="150"/>
                    <a:pt x="939" y="149"/>
                  </a:cubicBezTo>
                  <a:lnTo>
                    <a:pt x="939" y="66"/>
                  </a:lnTo>
                  <a:lnTo>
                    <a:pt x="900" y="66"/>
                  </a:lnTo>
                  <a:lnTo>
                    <a:pt x="900" y="70"/>
                  </a:lnTo>
                  <a:lnTo>
                    <a:pt x="885" y="70"/>
                  </a:lnTo>
                  <a:lnTo>
                    <a:pt x="885" y="0"/>
                  </a:lnTo>
                  <a:lnTo>
                    <a:pt x="954" y="0"/>
                  </a:lnTo>
                  <a:lnTo>
                    <a:pt x="954" y="153"/>
                  </a:lnTo>
                  <a:cubicBezTo>
                    <a:pt x="954" y="161"/>
                    <a:pt x="950" y="165"/>
                    <a:pt x="942" y="165"/>
                  </a:cubicBezTo>
                  <a:lnTo>
                    <a:pt x="925" y="165"/>
                  </a:lnTo>
                  <a:close/>
                  <a:moveTo>
                    <a:pt x="939" y="12"/>
                  </a:moveTo>
                  <a:lnTo>
                    <a:pt x="900" y="12"/>
                  </a:lnTo>
                  <a:lnTo>
                    <a:pt x="900" y="27"/>
                  </a:lnTo>
                  <a:lnTo>
                    <a:pt x="939" y="27"/>
                  </a:lnTo>
                  <a:lnTo>
                    <a:pt x="939" y="12"/>
                  </a:lnTo>
                  <a:close/>
                  <a:moveTo>
                    <a:pt x="939" y="54"/>
                  </a:moveTo>
                  <a:lnTo>
                    <a:pt x="939" y="39"/>
                  </a:lnTo>
                  <a:lnTo>
                    <a:pt x="900" y="39"/>
                  </a:lnTo>
                  <a:lnTo>
                    <a:pt x="900" y="54"/>
                  </a:lnTo>
                  <a:lnTo>
                    <a:pt x="939" y="54"/>
                  </a:lnTo>
                  <a:close/>
                  <a:moveTo>
                    <a:pt x="1037" y="104"/>
                  </a:moveTo>
                  <a:cubicBezTo>
                    <a:pt x="1037" y="114"/>
                    <a:pt x="1040" y="121"/>
                    <a:pt x="1045" y="126"/>
                  </a:cubicBezTo>
                  <a:cubicBezTo>
                    <a:pt x="1051" y="132"/>
                    <a:pt x="1060" y="135"/>
                    <a:pt x="1071" y="135"/>
                  </a:cubicBezTo>
                  <a:cubicBezTo>
                    <a:pt x="1081" y="135"/>
                    <a:pt x="1089" y="133"/>
                    <a:pt x="1094" y="128"/>
                  </a:cubicBezTo>
                  <a:cubicBezTo>
                    <a:pt x="1098" y="123"/>
                    <a:pt x="1101" y="118"/>
                    <a:pt x="1101" y="112"/>
                  </a:cubicBezTo>
                  <a:cubicBezTo>
                    <a:pt x="1101" y="104"/>
                    <a:pt x="1098" y="98"/>
                    <a:pt x="1094" y="93"/>
                  </a:cubicBezTo>
                  <a:cubicBezTo>
                    <a:pt x="1089" y="89"/>
                    <a:pt x="1078" y="87"/>
                    <a:pt x="1061" y="88"/>
                  </a:cubicBezTo>
                  <a:lnTo>
                    <a:pt x="1061" y="72"/>
                  </a:lnTo>
                  <a:cubicBezTo>
                    <a:pt x="1077" y="71"/>
                    <a:pt x="1088" y="69"/>
                    <a:pt x="1092" y="64"/>
                  </a:cubicBezTo>
                  <a:cubicBezTo>
                    <a:pt x="1096" y="60"/>
                    <a:pt x="1098" y="56"/>
                    <a:pt x="1098" y="51"/>
                  </a:cubicBezTo>
                  <a:cubicBezTo>
                    <a:pt x="1098" y="46"/>
                    <a:pt x="1096" y="42"/>
                    <a:pt x="1092" y="38"/>
                  </a:cubicBezTo>
                  <a:cubicBezTo>
                    <a:pt x="1088" y="34"/>
                    <a:pt x="1081" y="32"/>
                    <a:pt x="1071" y="32"/>
                  </a:cubicBezTo>
                  <a:cubicBezTo>
                    <a:pt x="1061" y="32"/>
                    <a:pt x="1053" y="35"/>
                    <a:pt x="1047" y="41"/>
                  </a:cubicBezTo>
                  <a:cubicBezTo>
                    <a:pt x="1044" y="44"/>
                    <a:pt x="1042" y="50"/>
                    <a:pt x="1041" y="57"/>
                  </a:cubicBezTo>
                  <a:lnTo>
                    <a:pt x="1020" y="57"/>
                  </a:lnTo>
                  <a:cubicBezTo>
                    <a:pt x="1022" y="47"/>
                    <a:pt x="1027" y="38"/>
                    <a:pt x="1035" y="30"/>
                  </a:cubicBezTo>
                  <a:cubicBezTo>
                    <a:pt x="1043" y="21"/>
                    <a:pt x="1055" y="17"/>
                    <a:pt x="1071" y="17"/>
                  </a:cubicBezTo>
                  <a:cubicBezTo>
                    <a:pt x="1087" y="17"/>
                    <a:pt x="1098" y="20"/>
                    <a:pt x="1105" y="27"/>
                  </a:cubicBezTo>
                  <a:cubicBezTo>
                    <a:pt x="1112" y="34"/>
                    <a:pt x="1115" y="42"/>
                    <a:pt x="1115" y="51"/>
                  </a:cubicBezTo>
                  <a:cubicBezTo>
                    <a:pt x="1115" y="59"/>
                    <a:pt x="1112" y="66"/>
                    <a:pt x="1106" y="72"/>
                  </a:cubicBezTo>
                  <a:cubicBezTo>
                    <a:pt x="1103" y="75"/>
                    <a:pt x="1099" y="77"/>
                    <a:pt x="1094" y="79"/>
                  </a:cubicBezTo>
                  <a:cubicBezTo>
                    <a:pt x="1100" y="81"/>
                    <a:pt x="1105" y="83"/>
                    <a:pt x="1108" y="87"/>
                  </a:cubicBezTo>
                  <a:cubicBezTo>
                    <a:pt x="1115" y="93"/>
                    <a:pt x="1118" y="101"/>
                    <a:pt x="1118" y="111"/>
                  </a:cubicBezTo>
                  <a:cubicBezTo>
                    <a:pt x="1118" y="122"/>
                    <a:pt x="1114" y="131"/>
                    <a:pt x="1107" y="138"/>
                  </a:cubicBezTo>
                  <a:cubicBezTo>
                    <a:pt x="1099" y="146"/>
                    <a:pt x="1087" y="150"/>
                    <a:pt x="1071" y="150"/>
                  </a:cubicBezTo>
                  <a:cubicBezTo>
                    <a:pt x="1053" y="150"/>
                    <a:pt x="1040" y="146"/>
                    <a:pt x="1032" y="138"/>
                  </a:cubicBezTo>
                  <a:cubicBezTo>
                    <a:pt x="1024" y="130"/>
                    <a:pt x="1019" y="118"/>
                    <a:pt x="1017" y="104"/>
                  </a:cubicBezTo>
                  <a:lnTo>
                    <a:pt x="1037" y="104"/>
                  </a:lnTo>
                  <a:close/>
                  <a:moveTo>
                    <a:pt x="1278" y="102"/>
                  </a:moveTo>
                  <a:cubicBezTo>
                    <a:pt x="1272" y="105"/>
                    <a:pt x="1265" y="106"/>
                    <a:pt x="1257" y="106"/>
                  </a:cubicBezTo>
                  <a:cubicBezTo>
                    <a:pt x="1242" y="106"/>
                    <a:pt x="1231" y="102"/>
                    <a:pt x="1222" y="93"/>
                  </a:cubicBezTo>
                  <a:cubicBezTo>
                    <a:pt x="1214" y="85"/>
                    <a:pt x="1209" y="75"/>
                    <a:pt x="1209" y="63"/>
                  </a:cubicBezTo>
                  <a:cubicBezTo>
                    <a:pt x="1209" y="51"/>
                    <a:pt x="1214" y="40"/>
                    <a:pt x="1223" y="31"/>
                  </a:cubicBezTo>
                  <a:cubicBezTo>
                    <a:pt x="1231" y="23"/>
                    <a:pt x="1243" y="18"/>
                    <a:pt x="1259" y="18"/>
                  </a:cubicBezTo>
                  <a:cubicBezTo>
                    <a:pt x="1274" y="18"/>
                    <a:pt x="1286" y="23"/>
                    <a:pt x="1294" y="31"/>
                  </a:cubicBezTo>
                  <a:cubicBezTo>
                    <a:pt x="1305" y="42"/>
                    <a:pt x="1311" y="60"/>
                    <a:pt x="1311" y="84"/>
                  </a:cubicBezTo>
                  <a:cubicBezTo>
                    <a:pt x="1311" y="108"/>
                    <a:pt x="1305" y="126"/>
                    <a:pt x="1295" y="136"/>
                  </a:cubicBezTo>
                  <a:cubicBezTo>
                    <a:pt x="1286" y="145"/>
                    <a:pt x="1274" y="150"/>
                    <a:pt x="1258" y="150"/>
                  </a:cubicBezTo>
                  <a:cubicBezTo>
                    <a:pt x="1243" y="150"/>
                    <a:pt x="1232" y="146"/>
                    <a:pt x="1224" y="138"/>
                  </a:cubicBezTo>
                  <a:cubicBezTo>
                    <a:pt x="1219" y="133"/>
                    <a:pt x="1215" y="126"/>
                    <a:pt x="1212" y="117"/>
                  </a:cubicBezTo>
                  <a:lnTo>
                    <a:pt x="1231" y="117"/>
                  </a:lnTo>
                  <a:cubicBezTo>
                    <a:pt x="1233" y="122"/>
                    <a:pt x="1235" y="126"/>
                    <a:pt x="1238" y="129"/>
                  </a:cubicBezTo>
                  <a:cubicBezTo>
                    <a:pt x="1242" y="133"/>
                    <a:pt x="1249" y="135"/>
                    <a:pt x="1258" y="135"/>
                  </a:cubicBezTo>
                  <a:cubicBezTo>
                    <a:pt x="1268" y="135"/>
                    <a:pt x="1276" y="132"/>
                    <a:pt x="1283" y="125"/>
                  </a:cubicBezTo>
                  <a:cubicBezTo>
                    <a:pt x="1289" y="118"/>
                    <a:pt x="1293" y="106"/>
                    <a:pt x="1294" y="88"/>
                  </a:cubicBezTo>
                  <a:cubicBezTo>
                    <a:pt x="1289" y="94"/>
                    <a:pt x="1284" y="99"/>
                    <a:pt x="1278" y="102"/>
                  </a:cubicBezTo>
                  <a:close/>
                  <a:moveTo>
                    <a:pt x="1236" y="42"/>
                  </a:moveTo>
                  <a:cubicBezTo>
                    <a:pt x="1230" y="47"/>
                    <a:pt x="1227" y="54"/>
                    <a:pt x="1227" y="63"/>
                  </a:cubicBezTo>
                  <a:cubicBezTo>
                    <a:pt x="1227" y="71"/>
                    <a:pt x="1230" y="77"/>
                    <a:pt x="1236" y="83"/>
                  </a:cubicBezTo>
                  <a:cubicBezTo>
                    <a:pt x="1241" y="88"/>
                    <a:pt x="1248" y="91"/>
                    <a:pt x="1257" y="91"/>
                  </a:cubicBezTo>
                  <a:cubicBezTo>
                    <a:pt x="1268" y="91"/>
                    <a:pt x="1276" y="88"/>
                    <a:pt x="1281" y="83"/>
                  </a:cubicBezTo>
                  <a:cubicBezTo>
                    <a:pt x="1288" y="76"/>
                    <a:pt x="1291" y="69"/>
                    <a:pt x="1291" y="61"/>
                  </a:cubicBezTo>
                  <a:cubicBezTo>
                    <a:pt x="1291" y="54"/>
                    <a:pt x="1288" y="47"/>
                    <a:pt x="1282" y="41"/>
                  </a:cubicBezTo>
                  <a:cubicBezTo>
                    <a:pt x="1277" y="36"/>
                    <a:pt x="1269" y="33"/>
                    <a:pt x="1259" y="33"/>
                  </a:cubicBezTo>
                  <a:cubicBezTo>
                    <a:pt x="1249" y="33"/>
                    <a:pt x="1241" y="36"/>
                    <a:pt x="1236" y="4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8" name="Rectangle 465"/>
            <p:cNvSpPr>
              <a:spLocks noChangeArrowheads="1"/>
            </p:cNvSpPr>
            <p:nvPr/>
          </p:nvSpPr>
          <p:spPr bwMode="auto">
            <a:xfrm>
              <a:off x="2791460" y="465455"/>
              <a:ext cx="629285" cy="377383"/>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79" name="Freeform 466"/>
            <p:cNvSpPr>
              <a:spLocks noEditPoints="1"/>
            </p:cNvSpPr>
            <p:nvPr/>
          </p:nvSpPr>
          <p:spPr bwMode="auto">
            <a:xfrm>
              <a:off x="1880235" y="525780"/>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0" name="Freeform 467"/>
            <p:cNvSpPr>
              <a:spLocks noEditPoints="1"/>
            </p:cNvSpPr>
            <p:nvPr/>
          </p:nvSpPr>
          <p:spPr bwMode="auto">
            <a:xfrm>
              <a:off x="2478405" y="526415"/>
              <a:ext cx="209550" cy="81280"/>
            </a:xfrm>
            <a:custGeom>
              <a:avLst/>
              <a:gdLst>
                <a:gd name="T0" fmla="*/ 0 w 352"/>
                <a:gd name="T1" fmla="*/ 137 h 137"/>
                <a:gd name="T2" fmla="*/ 0 w 352"/>
                <a:gd name="T3" fmla="*/ 118 h 137"/>
                <a:gd name="T4" fmla="*/ 19 w 352"/>
                <a:gd name="T5" fmla="*/ 118 h 137"/>
                <a:gd name="T6" fmla="*/ 19 w 352"/>
                <a:gd name="T7" fmla="*/ 137 h 137"/>
                <a:gd name="T8" fmla="*/ 0 w 352"/>
                <a:gd name="T9" fmla="*/ 137 h 137"/>
                <a:gd name="T10" fmla="*/ 92 w 352"/>
                <a:gd name="T11" fmla="*/ 137 h 137"/>
                <a:gd name="T12" fmla="*/ 92 w 352"/>
                <a:gd name="T13" fmla="*/ 104 h 137"/>
                <a:gd name="T14" fmla="*/ 33 w 352"/>
                <a:gd name="T15" fmla="*/ 104 h 137"/>
                <a:gd name="T16" fmla="*/ 33 w 352"/>
                <a:gd name="T17" fmla="*/ 89 h 137"/>
                <a:gd name="T18" fmla="*/ 96 w 352"/>
                <a:gd name="T19" fmla="*/ 0 h 137"/>
                <a:gd name="T20" fmla="*/ 109 w 352"/>
                <a:gd name="T21" fmla="*/ 0 h 137"/>
                <a:gd name="T22" fmla="*/ 109 w 352"/>
                <a:gd name="T23" fmla="*/ 89 h 137"/>
                <a:gd name="T24" fmla="*/ 128 w 352"/>
                <a:gd name="T25" fmla="*/ 89 h 137"/>
                <a:gd name="T26" fmla="*/ 128 w 352"/>
                <a:gd name="T27" fmla="*/ 104 h 137"/>
                <a:gd name="T28" fmla="*/ 109 w 352"/>
                <a:gd name="T29" fmla="*/ 104 h 137"/>
                <a:gd name="T30" fmla="*/ 109 w 352"/>
                <a:gd name="T31" fmla="*/ 137 h 137"/>
                <a:gd name="T32" fmla="*/ 92 w 352"/>
                <a:gd name="T33" fmla="*/ 137 h 137"/>
                <a:gd name="T34" fmla="*/ 92 w 352"/>
                <a:gd name="T35" fmla="*/ 89 h 137"/>
                <a:gd name="T36" fmla="*/ 92 w 352"/>
                <a:gd name="T37" fmla="*/ 27 h 137"/>
                <a:gd name="T38" fmla="*/ 49 w 352"/>
                <a:gd name="T39" fmla="*/ 89 h 137"/>
                <a:gd name="T40" fmla="*/ 92 w 352"/>
                <a:gd name="T41" fmla="*/ 89 h 137"/>
                <a:gd name="T42" fmla="*/ 151 w 352"/>
                <a:gd name="T43" fmla="*/ 18 h 137"/>
                <a:gd name="T44" fmla="*/ 151 w 352"/>
                <a:gd name="T45" fmla="*/ 2 h 137"/>
                <a:gd name="T46" fmla="*/ 240 w 352"/>
                <a:gd name="T47" fmla="*/ 2 h 137"/>
                <a:gd name="T48" fmla="*/ 240 w 352"/>
                <a:gd name="T49" fmla="*/ 15 h 137"/>
                <a:gd name="T50" fmla="*/ 215 w 352"/>
                <a:gd name="T51" fmla="*/ 52 h 137"/>
                <a:gd name="T52" fmla="*/ 195 w 352"/>
                <a:gd name="T53" fmla="*/ 100 h 137"/>
                <a:gd name="T54" fmla="*/ 188 w 352"/>
                <a:gd name="T55" fmla="*/ 137 h 137"/>
                <a:gd name="T56" fmla="*/ 171 w 352"/>
                <a:gd name="T57" fmla="*/ 137 h 137"/>
                <a:gd name="T58" fmla="*/ 177 w 352"/>
                <a:gd name="T59" fmla="*/ 98 h 137"/>
                <a:gd name="T60" fmla="*/ 195 w 352"/>
                <a:gd name="T61" fmla="*/ 54 h 137"/>
                <a:gd name="T62" fmla="*/ 219 w 352"/>
                <a:gd name="T63" fmla="*/ 18 h 137"/>
                <a:gd name="T64" fmla="*/ 151 w 352"/>
                <a:gd name="T65" fmla="*/ 18 h 137"/>
                <a:gd name="T66" fmla="*/ 263 w 352"/>
                <a:gd name="T67" fmla="*/ 18 h 137"/>
                <a:gd name="T68" fmla="*/ 263 w 352"/>
                <a:gd name="T69" fmla="*/ 2 h 137"/>
                <a:gd name="T70" fmla="*/ 352 w 352"/>
                <a:gd name="T71" fmla="*/ 2 h 137"/>
                <a:gd name="T72" fmla="*/ 352 w 352"/>
                <a:gd name="T73" fmla="*/ 15 h 137"/>
                <a:gd name="T74" fmla="*/ 327 w 352"/>
                <a:gd name="T75" fmla="*/ 52 h 137"/>
                <a:gd name="T76" fmla="*/ 307 w 352"/>
                <a:gd name="T77" fmla="*/ 100 h 137"/>
                <a:gd name="T78" fmla="*/ 300 w 352"/>
                <a:gd name="T79" fmla="*/ 137 h 137"/>
                <a:gd name="T80" fmla="*/ 283 w 352"/>
                <a:gd name="T81" fmla="*/ 137 h 137"/>
                <a:gd name="T82" fmla="*/ 289 w 352"/>
                <a:gd name="T83" fmla="*/ 98 h 137"/>
                <a:gd name="T84" fmla="*/ 307 w 352"/>
                <a:gd name="T85" fmla="*/ 54 h 137"/>
                <a:gd name="T86" fmla="*/ 331 w 352"/>
                <a:gd name="T87" fmla="*/ 18 h 137"/>
                <a:gd name="T88" fmla="*/ 263 w 352"/>
                <a:gd name="T89"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2" h="137">
                  <a:moveTo>
                    <a:pt x="0" y="137"/>
                  </a:moveTo>
                  <a:lnTo>
                    <a:pt x="0" y="118"/>
                  </a:lnTo>
                  <a:lnTo>
                    <a:pt x="19" y="118"/>
                  </a:lnTo>
                  <a:lnTo>
                    <a:pt x="19" y="137"/>
                  </a:lnTo>
                  <a:lnTo>
                    <a:pt x="0" y="137"/>
                  </a:lnTo>
                  <a:close/>
                  <a:moveTo>
                    <a:pt x="92" y="137"/>
                  </a:moveTo>
                  <a:lnTo>
                    <a:pt x="92" y="104"/>
                  </a:lnTo>
                  <a:lnTo>
                    <a:pt x="33" y="104"/>
                  </a:lnTo>
                  <a:lnTo>
                    <a:pt x="33" y="89"/>
                  </a:lnTo>
                  <a:lnTo>
                    <a:pt x="96" y="0"/>
                  </a:lnTo>
                  <a:lnTo>
                    <a:pt x="109" y="0"/>
                  </a:lnTo>
                  <a:lnTo>
                    <a:pt x="109" y="89"/>
                  </a:lnTo>
                  <a:lnTo>
                    <a:pt x="128" y="89"/>
                  </a:lnTo>
                  <a:lnTo>
                    <a:pt x="128" y="104"/>
                  </a:lnTo>
                  <a:lnTo>
                    <a:pt x="109" y="104"/>
                  </a:lnTo>
                  <a:lnTo>
                    <a:pt x="109" y="137"/>
                  </a:lnTo>
                  <a:lnTo>
                    <a:pt x="92" y="137"/>
                  </a:lnTo>
                  <a:close/>
                  <a:moveTo>
                    <a:pt x="92" y="89"/>
                  </a:moveTo>
                  <a:lnTo>
                    <a:pt x="92" y="27"/>
                  </a:lnTo>
                  <a:lnTo>
                    <a:pt x="49" y="89"/>
                  </a:lnTo>
                  <a:lnTo>
                    <a:pt x="92" y="89"/>
                  </a:lnTo>
                  <a:close/>
                  <a:moveTo>
                    <a:pt x="151" y="18"/>
                  </a:moveTo>
                  <a:lnTo>
                    <a:pt x="151" y="2"/>
                  </a:lnTo>
                  <a:lnTo>
                    <a:pt x="240" y="2"/>
                  </a:lnTo>
                  <a:lnTo>
                    <a:pt x="240" y="15"/>
                  </a:lnTo>
                  <a:cubicBezTo>
                    <a:pt x="232" y="24"/>
                    <a:pt x="223" y="37"/>
                    <a:pt x="215" y="52"/>
                  </a:cubicBezTo>
                  <a:cubicBezTo>
                    <a:pt x="206" y="68"/>
                    <a:pt x="199" y="83"/>
                    <a:pt x="195" y="100"/>
                  </a:cubicBezTo>
                  <a:cubicBezTo>
                    <a:pt x="191" y="111"/>
                    <a:pt x="189" y="124"/>
                    <a:pt x="188" y="137"/>
                  </a:cubicBezTo>
                  <a:lnTo>
                    <a:pt x="171" y="137"/>
                  </a:lnTo>
                  <a:cubicBezTo>
                    <a:pt x="171" y="127"/>
                    <a:pt x="173" y="114"/>
                    <a:pt x="177" y="98"/>
                  </a:cubicBezTo>
                  <a:cubicBezTo>
                    <a:pt x="181" y="83"/>
                    <a:pt x="187" y="68"/>
                    <a:pt x="195" y="54"/>
                  </a:cubicBezTo>
                  <a:cubicBezTo>
                    <a:pt x="202" y="40"/>
                    <a:pt x="210" y="28"/>
                    <a:pt x="219" y="18"/>
                  </a:cubicBezTo>
                  <a:lnTo>
                    <a:pt x="151" y="18"/>
                  </a:lnTo>
                  <a:close/>
                  <a:moveTo>
                    <a:pt x="263" y="18"/>
                  </a:moveTo>
                  <a:lnTo>
                    <a:pt x="263" y="2"/>
                  </a:lnTo>
                  <a:lnTo>
                    <a:pt x="352" y="2"/>
                  </a:lnTo>
                  <a:lnTo>
                    <a:pt x="352" y="15"/>
                  </a:lnTo>
                  <a:cubicBezTo>
                    <a:pt x="344" y="24"/>
                    <a:pt x="335" y="37"/>
                    <a:pt x="327" y="52"/>
                  </a:cubicBezTo>
                  <a:cubicBezTo>
                    <a:pt x="318" y="68"/>
                    <a:pt x="311" y="83"/>
                    <a:pt x="307" y="100"/>
                  </a:cubicBezTo>
                  <a:cubicBezTo>
                    <a:pt x="303" y="111"/>
                    <a:pt x="301" y="124"/>
                    <a:pt x="300" y="137"/>
                  </a:cubicBezTo>
                  <a:lnTo>
                    <a:pt x="283" y="137"/>
                  </a:lnTo>
                  <a:cubicBezTo>
                    <a:pt x="283" y="127"/>
                    <a:pt x="285" y="114"/>
                    <a:pt x="289" y="98"/>
                  </a:cubicBezTo>
                  <a:cubicBezTo>
                    <a:pt x="293" y="83"/>
                    <a:pt x="299" y="68"/>
                    <a:pt x="307" y="54"/>
                  </a:cubicBezTo>
                  <a:cubicBezTo>
                    <a:pt x="314" y="40"/>
                    <a:pt x="322" y="28"/>
                    <a:pt x="331" y="18"/>
                  </a:cubicBezTo>
                  <a:lnTo>
                    <a:pt x="263" y="1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1" name="Freeform 468"/>
            <p:cNvSpPr>
              <a:spLocks noEditPoints="1"/>
            </p:cNvSpPr>
            <p:nvPr/>
          </p:nvSpPr>
          <p:spPr bwMode="auto">
            <a:xfrm>
              <a:off x="3107055" y="525780"/>
              <a:ext cx="210185"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2" name="Freeform 469"/>
            <p:cNvSpPr>
              <a:spLocks noEditPoints="1"/>
            </p:cNvSpPr>
            <p:nvPr/>
          </p:nvSpPr>
          <p:spPr bwMode="auto">
            <a:xfrm>
              <a:off x="1880235" y="715645"/>
              <a:ext cx="179070" cy="83820"/>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3" name="Freeform 470"/>
            <p:cNvSpPr>
              <a:spLocks noEditPoints="1"/>
            </p:cNvSpPr>
            <p:nvPr/>
          </p:nvSpPr>
          <p:spPr bwMode="auto">
            <a:xfrm>
              <a:off x="2478405" y="715645"/>
              <a:ext cx="210185" cy="83820"/>
            </a:xfrm>
            <a:custGeom>
              <a:avLst/>
              <a:gdLst>
                <a:gd name="T0" fmla="*/ 0 w 353"/>
                <a:gd name="T1" fmla="*/ 119 h 141"/>
                <a:gd name="T2" fmla="*/ 19 w 353"/>
                <a:gd name="T3" fmla="*/ 138 h 141"/>
                <a:gd name="T4" fmla="*/ 38 w 353"/>
                <a:gd name="T5" fmla="*/ 102 h 141"/>
                <a:gd name="T6" fmla="*/ 65 w 353"/>
                <a:gd name="T7" fmla="*/ 121 h 141"/>
                <a:gd name="T8" fmla="*/ 102 w 353"/>
                <a:gd name="T9" fmla="*/ 119 h 141"/>
                <a:gd name="T10" fmla="*/ 103 w 353"/>
                <a:gd name="T11" fmla="*/ 79 h 141"/>
                <a:gd name="T12" fmla="*/ 72 w 353"/>
                <a:gd name="T13" fmla="*/ 73 h 141"/>
                <a:gd name="T14" fmla="*/ 76 w 353"/>
                <a:gd name="T15" fmla="*/ 59 h 141"/>
                <a:gd name="T16" fmla="*/ 104 w 353"/>
                <a:gd name="T17" fmla="*/ 36 h 141"/>
                <a:gd name="T18" fmla="*/ 82 w 353"/>
                <a:gd name="T19" fmla="*/ 14 h 141"/>
                <a:gd name="T20" fmla="*/ 57 w 353"/>
                <a:gd name="T21" fmla="*/ 39 h 141"/>
                <a:gd name="T22" fmla="*/ 54 w 353"/>
                <a:gd name="T23" fmla="*/ 10 h 141"/>
                <a:gd name="T24" fmla="*/ 102 w 353"/>
                <a:gd name="T25" fmla="*/ 5 h 141"/>
                <a:gd name="T26" fmla="*/ 122 w 353"/>
                <a:gd name="T27" fmla="*/ 36 h 141"/>
                <a:gd name="T28" fmla="*/ 103 w 353"/>
                <a:gd name="T29" fmla="*/ 64 h 141"/>
                <a:gd name="T30" fmla="*/ 128 w 353"/>
                <a:gd name="T31" fmla="*/ 98 h 141"/>
                <a:gd name="T32" fmla="*/ 82 w 353"/>
                <a:gd name="T33" fmla="*/ 141 h 141"/>
                <a:gd name="T34" fmla="*/ 38 w 353"/>
                <a:gd name="T35" fmla="*/ 102 h 141"/>
                <a:gd name="T36" fmla="*/ 169 w 353"/>
                <a:gd name="T37" fmla="*/ 105 h 141"/>
                <a:gd name="T38" fmla="*/ 192 w 353"/>
                <a:gd name="T39" fmla="*/ 127 h 141"/>
                <a:gd name="T40" fmla="*/ 215 w 353"/>
                <a:gd name="T41" fmla="*/ 114 h 141"/>
                <a:gd name="T42" fmla="*/ 224 w 353"/>
                <a:gd name="T43" fmla="*/ 77 h 141"/>
                <a:gd name="T44" fmla="*/ 210 w 353"/>
                <a:gd name="T45" fmla="*/ 87 h 141"/>
                <a:gd name="T46" fmla="*/ 162 w 353"/>
                <a:gd name="T47" fmla="*/ 80 h 141"/>
                <a:gd name="T48" fmla="*/ 163 w 353"/>
                <a:gd name="T49" fmla="*/ 13 h 141"/>
                <a:gd name="T50" fmla="*/ 218 w 353"/>
                <a:gd name="T51" fmla="*/ 8 h 141"/>
                <a:gd name="T52" fmla="*/ 241 w 353"/>
                <a:gd name="T53" fmla="*/ 67 h 141"/>
                <a:gd name="T54" fmla="*/ 218 w 353"/>
                <a:gd name="T55" fmla="*/ 133 h 141"/>
                <a:gd name="T56" fmla="*/ 165 w 353"/>
                <a:gd name="T57" fmla="*/ 132 h 141"/>
                <a:gd name="T58" fmla="*/ 222 w 353"/>
                <a:gd name="T59" fmla="*/ 46 h 141"/>
                <a:gd name="T60" fmla="*/ 196 w 353"/>
                <a:gd name="T61" fmla="*/ 14 h 141"/>
                <a:gd name="T62" fmla="*/ 168 w 353"/>
                <a:gd name="T63" fmla="*/ 47 h 141"/>
                <a:gd name="T64" fmla="*/ 195 w 353"/>
                <a:gd name="T65" fmla="*/ 77 h 141"/>
                <a:gd name="T66" fmla="*/ 222 w 353"/>
                <a:gd name="T67" fmla="*/ 46 h 141"/>
                <a:gd name="T68" fmla="*/ 280 w 353"/>
                <a:gd name="T69" fmla="*/ 101 h 141"/>
                <a:gd name="T70" fmla="*/ 307 w 353"/>
                <a:gd name="T71" fmla="*/ 127 h 141"/>
                <a:gd name="T72" fmla="*/ 336 w 353"/>
                <a:gd name="T73" fmla="*/ 93 h 141"/>
                <a:gd name="T74" fmla="*/ 306 w 353"/>
                <a:gd name="T75" fmla="*/ 62 h 141"/>
                <a:gd name="T76" fmla="*/ 281 w 353"/>
                <a:gd name="T77" fmla="*/ 75 h 141"/>
                <a:gd name="T78" fmla="*/ 279 w 353"/>
                <a:gd name="T79" fmla="*/ 3 h 141"/>
                <a:gd name="T80" fmla="*/ 347 w 353"/>
                <a:gd name="T81" fmla="*/ 19 h 141"/>
                <a:gd name="T82" fmla="*/ 285 w 353"/>
                <a:gd name="T83" fmla="*/ 56 h 141"/>
                <a:gd name="T84" fmla="*/ 341 w 353"/>
                <a:gd name="T85" fmla="*/ 60 h 141"/>
                <a:gd name="T86" fmla="*/ 343 w 353"/>
                <a:gd name="T87" fmla="*/ 124 h 141"/>
                <a:gd name="T88" fmla="*/ 276 w 353"/>
                <a:gd name="T89"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 h="141">
                  <a:moveTo>
                    <a:pt x="0" y="138"/>
                  </a:moveTo>
                  <a:lnTo>
                    <a:pt x="0" y="119"/>
                  </a:lnTo>
                  <a:lnTo>
                    <a:pt x="19" y="119"/>
                  </a:lnTo>
                  <a:lnTo>
                    <a:pt x="19" y="138"/>
                  </a:lnTo>
                  <a:lnTo>
                    <a:pt x="0" y="138"/>
                  </a:lnTo>
                  <a:close/>
                  <a:moveTo>
                    <a:pt x="38" y="102"/>
                  </a:moveTo>
                  <a:lnTo>
                    <a:pt x="55" y="100"/>
                  </a:lnTo>
                  <a:cubicBezTo>
                    <a:pt x="57" y="109"/>
                    <a:pt x="61" y="116"/>
                    <a:pt x="65" y="121"/>
                  </a:cubicBezTo>
                  <a:cubicBezTo>
                    <a:pt x="70" y="125"/>
                    <a:pt x="76" y="127"/>
                    <a:pt x="82" y="127"/>
                  </a:cubicBezTo>
                  <a:cubicBezTo>
                    <a:pt x="90" y="127"/>
                    <a:pt x="97" y="124"/>
                    <a:pt x="102" y="119"/>
                  </a:cubicBezTo>
                  <a:cubicBezTo>
                    <a:pt x="108" y="113"/>
                    <a:pt x="111" y="106"/>
                    <a:pt x="111" y="98"/>
                  </a:cubicBezTo>
                  <a:cubicBezTo>
                    <a:pt x="111" y="91"/>
                    <a:pt x="108" y="84"/>
                    <a:pt x="103" y="79"/>
                  </a:cubicBezTo>
                  <a:cubicBezTo>
                    <a:pt x="98" y="74"/>
                    <a:pt x="92" y="71"/>
                    <a:pt x="84" y="71"/>
                  </a:cubicBezTo>
                  <a:cubicBezTo>
                    <a:pt x="81" y="71"/>
                    <a:pt x="77" y="72"/>
                    <a:pt x="72" y="73"/>
                  </a:cubicBezTo>
                  <a:lnTo>
                    <a:pt x="74" y="58"/>
                  </a:lnTo>
                  <a:cubicBezTo>
                    <a:pt x="75" y="59"/>
                    <a:pt x="76" y="59"/>
                    <a:pt x="76" y="59"/>
                  </a:cubicBezTo>
                  <a:cubicBezTo>
                    <a:pt x="84" y="59"/>
                    <a:pt x="90" y="57"/>
                    <a:pt x="96" y="53"/>
                  </a:cubicBezTo>
                  <a:cubicBezTo>
                    <a:pt x="102" y="49"/>
                    <a:pt x="104" y="44"/>
                    <a:pt x="104" y="36"/>
                  </a:cubicBezTo>
                  <a:cubicBezTo>
                    <a:pt x="104" y="30"/>
                    <a:pt x="102" y="24"/>
                    <a:pt x="98" y="20"/>
                  </a:cubicBezTo>
                  <a:cubicBezTo>
                    <a:pt x="94" y="16"/>
                    <a:pt x="89" y="14"/>
                    <a:pt x="82" y="14"/>
                  </a:cubicBezTo>
                  <a:cubicBezTo>
                    <a:pt x="75" y="14"/>
                    <a:pt x="70" y="16"/>
                    <a:pt x="66" y="20"/>
                  </a:cubicBezTo>
                  <a:cubicBezTo>
                    <a:pt x="61" y="25"/>
                    <a:pt x="58" y="31"/>
                    <a:pt x="57" y="39"/>
                  </a:cubicBezTo>
                  <a:lnTo>
                    <a:pt x="40" y="36"/>
                  </a:lnTo>
                  <a:cubicBezTo>
                    <a:pt x="42" y="25"/>
                    <a:pt x="47" y="16"/>
                    <a:pt x="54" y="10"/>
                  </a:cubicBezTo>
                  <a:cubicBezTo>
                    <a:pt x="62" y="4"/>
                    <a:pt x="71" y="0"/>
                    <a:pt x="81" y="0"/>
                  </a:cubicBezTo>
                  <a:cubicBezTo>
                    <a:pt x="89" y="0"/>
                    <a:pt x="96" y="2"/>
                    <a:pt x="102" y="5"/>
                  </a:cubicBezTo>
                  <a:cubicBezTo>
                    <a:pt x="109" y="9"/>
                    <a:pt x="113" y="13"/>
                    <a:pt x="117" y="18"/>
                  </a:cubicBezTo>
                  <a:cubicBezTo>
                    <a:pt x="120" y="24"/>
                    <a:pt x="122" y="30"/>
                    <a:pt x="122" y="36"/>
                  </a:cubicBezTo>
                  <a:cubicBezTo>
                    <a:pt x="122" y="42"/>
                    <a:pt x="120" y="47"/>
                    <a:pt x="117" y="52"/>
                  </a:cubicBezTo>
                  <a:cubicBezTo>
                    <a:pt x="114" y="57"/>
                    <a:pt x="109" y="61"/>
                    <a:pt x="103" y="64"/>
                  </a:cubicBezTo>
                  <a:cubicBezTo>
                    <a:pt x="111" y="66"/>
                    <a:pt x="117" y="70"/>
                    <a:pt x="122" y="76"/>
                  </a:cubicBezTo>
                  <a:cubicBezTo>
                    <a:pt x="126" y="82"/>
                    <a:pt x="128" y="89"/>
                    <a:pt x="128" y="98"/>
                  </a:cubicBezTo>
                  <a:cubicBezTo>
                    <a:pt x="128" y="110"/>
                    <a:pt x="124" y="120"/>
                    <a:pt x="115" y="128"/>
                  </a:cubicBezTo>
                  <a:cubicBezTo>
                    <a:pt x="107" y="137"/>
                    <a:pt x="96" y="141"/>
                    <a:pt x="82" y="141"/>
                  </a:cubicBezTo>
                  <a:cubicBezTo>
                    <a:pt x="70" y="141"/>
                    <a:pt x="60" y="137"/>
                    <a:pt x="52" y="130"/>
                  </a:cubicBezTo>
                  <a:cubicBezTo>
                    <a:pt x="44" y="123"/>
                    <a:pt x="40" y="114"/>
                    <a:pt x="38" y="102"/>
                  </a:cubicBezTo>
                  <a:close/>
                  <a:moveTo>
                    <a:pt x="153" y="107"/>
                  </a:moveTo>
                  <a:lnTo>
                    <a:pt x="169" y="105"/>
                  </a:lnTo>
                  <a:cubicBezTo>
                    <a:pt x="171" y="113"/>
                    <a:pt x="173" y="118"/>
                    <a:pt x="177" y="122"/>
                  </a:cubicBezTo>
                  <a:cubicBezTo>
                    <a:pt x="181" y="125"/>
                    <a:pt x="186" y="127"/>
                    <a:pt x="192" y="127"/>
                  </a:cubicBezTo>
                  <a:cubicBezTo>
                    <a:pt x="197" y="127"/>
                    <a:pt x="202" y="126"/>
                    <a:pt x="206" y="123"/>
                  </a:cubicBezTo>
                  <a:cubicBezTo>
                    <a:pt x="210" y="121"/>
                    <a:pt x="213" y="118"/>
                    <a:pt x="215" y="114"/>
                  </a:cubicBezTo>
                  <a:cubicBezTo>
                    <a:pt x="218" y="110"/>
                    <a:pt x="220" y="105"/>
                    <a:pt x="221" y="98"/>
                  </a:cubicBezTo>
                  <a:cubicBezTo>
                    <a:pt x="223" y="91"/>
                    <a:pt x="224" y="84"/>
                    <a:pt x="224" y="77"/>
                  </a:cubicBezTo>
                  <a:cubicBezTo>
                    <a:pt x="224" y="76"/>
                    <a:pt x="224" y="75"/>
                    <a:pt x="224" y="74"/>
                  </a:cubicBezTo>
                  <a:cubicBezTo>
                    <a:pt x="221" y="79"/>
                    <a:pt x="216" y="83"/>
                    <a:pt x="210" y="87"/>
                  </a:cubicBezTo>
                  <a:cubicBezTo>
                    <a:pt x="204" y="90"/>
                    <a:pt x="198" y="92"/>
                    <a:pt x="191" y="92"/>
                  </a:cubicBezTo>
                  <a:cubicBezTo>
                    <a:pt x="180" y="92"/>
                    <a:pt x="170" y="88"/>
                    <a:pt x="162" y="80"/>
                  </a:cubicBezTo>
                  <a:cubicBezTo>
                    <a:pt x="154" y="71"/>
                    <a:pt x="150" y="60"/>
                    <a:pt x="150" y="47"/>
                  </a:cubicBezTo>
                  <a:cubicBezTo>
                    <a:pt x="150" y="33"/>
                    <a:pt x="155" y="22"/>
                    <a:pt x="163" y="13"/>
                  </a:cubicBezTo>
                  <a:cubicBezTo>
                    <a:pt x="171" y="5"/>
                    <a:pt x="181" y="0"/>
                    <a:pt x="194" y="0"/>
                  </a:cubicBezTo>
                  <a:cubicBezTo>
                    <a:pt x="203" y="0"/>
                    <a:pt x="211" y="3"/>
                    <a:pt x="218" y="8"/>
                  </a:cubicBezTo>
                  <a:cubicBezTo>
                    <a:pt x="226" y="13"/>
                    <a:pt x="231" y="19"/>
                    <a:pt x="235" y="28"/>
                  </a:cubicBezTo>
                  <a:cubicBezTo>
                    <a:pt x="239" y="37"/>
                    <a:pt x="241" y="50"/>
                    <a:pt x="241" y="67"/>
                  </a:cubicBezTo>
                  <a:cubicBezTo>
                    <a:pt x="241" y="84"/>
                    <a:pt x="239" y="98"/>
                    <a:pt x="235" y="109"/>
                  </a:cubicBezTo>
                  <a:cubicBezTo>
                    <a:pt x="231" y="119"/>
                    <a:pt x="226" y="127"/>
                    <a:pt x="218" y="133"/>
                  </a:cubicBezTo>
                  <a:cubicBezTo>
                    <a:pt x="211" y="138"/>
                    <a:pt x="202" y="141"/>
                    <a:pt x="192" y="141"/>
                  </a:cubicBezTo>
                  <a:cubicBezTo>
                    <a:pt x="181" y="141"/>
                    <a:pt x="172" y="138"/>
                    <a:pt x="165" y="132"/>
                  </a:cubicBezTo>
                  <a:cubicBezTo>
                    <a:pt x="158" y="126"/>
                    <a:pt x="154" y="118"/>
                    <a:pt x="153" y="107"/>
                  </a:cubicBezTo>
                  <a:close/>
                  <a:moveTo>
                    <a:pt x="222" y="46"/>
                  </a:moveTo>
                  <a:cubicBezTo>
                    <a:pt x="222" y="36"/>
                    <a:pt x="219" y="29"/>
                    <a:pt x="214" y="23"/>
                  </a:cubicBezTo>
                  <a:cubicBezTo>
                    <a:pt x="209" y="17"/>
                    <a:pt x="203" y="14"/>
                    <a:pt x="196" y="14"/>
                  </a:cubicBezTo>
                  <a:cubicBezTo>
                    <a:pt x="188" y="14"/>
                    <a:pt x="182" y="18"/>
                    <a:pt x="176" y="24"/>
                  </a:cubicBezTo>
                  <a:cubicBezTo>
                    <a:pt x="171" y="30"/>
                    <a:pt x="168" y="38"/>
                    <a:pt x="168" y="47"/>
                  </a:cubicBezTo>
                  <a:cubicBezTo>
                    <a:pt x="168" y="56"/>
                    <a:pt x="170" y="63"/>
                    <a:pt x="176" y="69"/>
                  </a:cubicBezTo>
                  <a:cubicBezTo>
                    <a:pt x="181" y="74"/>
                    <a:pt x="188" y="77"/>
                    <a:pt x="195" y="77"/>
                  </a:cubicBezTo>
                  <a:cubicBezTo>
                    <a:pt x="203" y="77"/>
                    <a:pt x="209" y="74"/>
                    <a:pt x="214" y="69"/>
                  </a:cubicBezTo>
                  <a:cubicBezTo>
                    <a:pt x="219" y="63"/>
                    <a:pt x="222" y="56"/>
                    <a:pt x="222" y="46"/>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4" name="Freeform 471"/>
            <p:cNvSpPr>
              <a:spLocks noEditPoints="1"/>
            </p:cNvSpPr>
            <p:nvPr/>
          </p:nvSpPr>
          <p:spPr bwMode="auto">
            <a:xfrm>
              <a:off x="3107055" y="715645"/>
              <a:ext cx="210185" cy="83820"/>
            </a:xfrm>
            <a:custGeom>
              <a:avLst/>
              <a:gdLst>
                <a:gd name="T0" fmla="*/ 0 w 352"/>
                <a:gd name="T1" fmla="*/ 119 h 141"/>
                <a:gd name="T2" fmla="*/ 19 w 352"/>
                <a:gd name="T3" fmla="*/ 138 h 141"/>
                <a:gd name="T4" fmla="*/ 38 w 352"/>
                <a:gd name="T5" fmla="*/ 71 h 141"/>
                <a:gd name="T6" fmla="*/ 58 w 352"/>
                <a:gd name="T7" fmla="*/ 8 h 141"/>
                <a:gd name="T8" fmla="*/ 103 w 352"/>
                <a:gd name="T9" fmla="*/ 5 h 141"/>
                <a:gd name="T10" fmla="*/ 125 w 352"/>
                <a:gd name="T11" fmla="*/ 38 h 141"/>
                <a:gd name="T12" fmla="*/ 123 w 352"/>
                <a:gd name="T13" fmla="*/ 110 h 141"/>
                <a:gd name="T14" fmla="*/ 83 w 352"/>
                <a:gd name="T15" fmla="*/ 141 h 141"/>
                <a:gd name="T16" fmla="*/ 38 w 352"/>
                <a:gd name="T17" fmla="*/ 71 h 141"/>
                <a:gd name="T18" fmla="*/ 64 w 352"/>
                <a:gd name="T19" fmla="*/ 116 h 141"/>
                <a:gd name="T20" fmla="*/ 103 w 352"/>
                <a:gd name="T21" fmla="*/ 116 h 141"/>
                <a:gd name="T22" fmla="*/ 103 w 352"/>
                <a:gd name="T23" fmla="*/ 26 h 141"/>
                <a:gd name="T24" fmla="*/ 64 w 352"/>
                <a:gd name="T25" fmla="*/ 24 h 141"/>
                <a:gd name="T26" fmla="*/ 150 w 352"/>
                <a:gd name="T27" fmla="*/ 71 h 141"/>
                <a:gd name="T28" fmla="*/ 170 w 352"/>
                <a:gd name="T29" fmla="*/ 8 h 141"/>
                <a:gd name="T30" fmla="*/ 215 w 352"/>
                <a:gd name="T31" fmla="*/ 5 h 141"/>
                <a:gd name="T32" fmla="*/ 237 w 352"/>
                <a:gd name="T33" fmla="*/ 38 h 141"/>
                <a:gd name="T34" fmla="*/ 235 w 352"/>
                <a:gd name="T35" fmla="*/ 110 h 141"/>
                <a:gd name="T36" fmla="*/ 195 w 352"/>
                <a:gd name="T37" fmla="*/ 141 h 141"/>
                <a:gd name="T38" fmla="*/ 150 w 352"/>
                <a:gd name="T39" fmla="*/ 71 h 141"/>
                <a:gd name="T40" fmla="*/ 176 w 352"/>
                <a:gd name="T41" fmla="*/ 116 h 141"/>
                <a:gd name="T42" fmla="*/ 215 w 352"/>
                <a:gd name="T43" fmla="*/ 116 h 141"/>
                <a:gd name="T44" fmla="*/ 215 w 352"/>
                <a:gd name="T45" fmla="*/ 26 h 141"/>
                <a:gd name="T46" fmla="*/ 176 w 352"/>
                <a:gd name="T47" fmla="*/ 24 h 141"/>
                <a:gd name="T48" fmla="*/ 262 w 352"/>
                <a:gd name="T49" fmla="*/ 71 h 141"/>
                <a:gd name="T50" fmla="*/ 282 w 352"/>
                <a:gd name="T51" fmla="*/ 8 h 141"/>
                <a:gd name="T52" fmla="*/ 327 w 352"/>
                <a:gd name="T53" fmla="*/ 5 h 141"/>
                <a:gd name="T54" fmla="*/ 349 w 352"/>
                <a:gd name="T55" fmla="*/ 38 h 141"/>
                <a:gd name="T56" fmla="*/ 347 w 352"/>
                <a:gd name="T57" fmla="*/ 110 h 141"/>
                <a:gd name="T58" fmla="*/ 307 w 352"/>
                <a:gd name="T59" fmla="*/ 141 h 141"/>
                <a:gd name="T60" fmla="*/ 262 w 352"/>
                <a:gd name="T61" fmla="*/ 71 h 141"/>
                <a:gd name="T62" fmla="*/ 288 w 352"/>
                <a:gd name="T63" fmla="*/ 116 h 141"/>
                <a:gd name="T64" fmla="*/ 327 w 352"/>
                <a:gd name="T65" fmla="*/ 116 h 141"/>
                <a:gd name="T66" fmla="*/ 327 w 352"/>
                <a:gd name="T67" fmla="*/ 26 h 141"/>
                <a:gd name="T68" fmla="*/ 288 w 352"/>
                <a:gd name="T69" fmla="*/ 2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2" y="71"/>
                  </a:moveTo>
                  <a:cubicBezTo>
                    <a:pt x="262" y="54"/>
                    <a:pt x="264" y="41"/>
                    <a:pt x="267" y="31"/>
                  </a:cubicBezTo>
                  <a:cubicBezTo>
                    <a:pt x="271" y="21"/>
                    <a:pt x="276" y="14"/>
                    <a:pt x="282" y="8"/>
                  </a:cubicBezTo>
                  <a:cubicBezTo>
                    <a:pt x="289" y="3"/>
                    <a:pt x="297" y="0"/>
                    <a:pt x="307" y="0"/>
                  </a:cubicBezTo>
                  <a:cubicBezTo>
                    <a:pt x="315" y="0"/>
                    <a:pt x="321" y="2"/>
                    <a:pt x="327" y="5"/>
                  </a:cubicBezTo>
                  <a:cubicBezTo>
                    <a:pt x="332" y="8"/>
                    <a:pt x="337" y="12"/>
                    <a:pt x="340" y="18"/>
                  </a:cubicBezTo>
                  <a:cubicBezTo>
                    <a:pt x="344" y="23"/>
                    <a:pt x="347" y="30"/>
                    <a:pt x="349" y="38"/>
                  </a:cubicBezTo>
                  <a:cubicBezTo>
                    <a:pt x="351" y="46"/>
                    <a:pt x="352" y="57"/>
                    <a:pt x="352" y="71"/>
                  </a:cubicBezTo>
                  <a:cubicBezTo>
                    <a:pt x="352" y="87"/>
                    <a:pt x="350" y="100"/>
                    <a:pt x="347" y="110"/>
                  </a:cubicBezTo>
                  <a:cubicBezTo>
                    <a:pt x="344" y="120"/>
                    <a:pt x="339" y="127"/>
                    <a:pt x="332" y="133"/>
                  </a:cubicBezTo>
                  <a:cubicBezTo>
                    <a:pt x="326" y="138"/>
                    <a:pt x="317" y="141"/>
                    <a:pt x="307" y="141"/>
                  </a:cubicBezTo>
                  <a:cubicBezTo>
                    <a:pt x="294" y="141"/>
                    <a:pt x="284" y="136"/>
                    <a:pt x="276" y="126"/>
                  </a:cubicBezTo>
                  <a:cubicBezTo>
                    <a:pt x="267" y="115"/>
                    <a:pt x="262" y="97"/>
                    <a:pt x="262" y="71"/>
                  </a:cubicBezTo>
                  <a:close/>
                  <a:moveTo>
                    <a:pt x="280" y="71"/>
                  </a:moveTo>
                  <a:cubicBezTo>
                    <a:pt x="280" y="93"/>
                    <a:pt x="282" y="108"/>
                    <a:pt x="288" y="116"/>
                  </a:cubicBezTo>
                  <a:cubicBezTo>
                    <a:pt x="293" y="123"/>
                    <a:pt x="300" y="127"/>
                    <a:pt x="307" y="127"/>
                  </a:cubicBezTo>
                  <a:cubicBezTo>
                    <a:pt x="315" y="127"/>
                    <a:pt x="322" y="123"/>
                    <a:pt x="327" y="116"/>
                  </a:cubicBezTo>
                  <a:cubicBezTo>
                    <a:pt x="332" y="108"/>
                    <a:pt x="335" y="93"/>
                    <a:pt x="335" y="71"/>
                  </a:cubicBezTo>
                  <a:cubicBezTo>
                    <a:pt x="335" y="48"/>
                    <a:pt x="332" y="33"/>
                    <a:pt x="327" y="26"/>
                  </a:cubicBezTo>
                  <a:cubicBezTo>
                    <a:pt x="322" y="18"/>
                    <a:pt x="315" y="14"/>
                    <a:pt x="307" y="14"/>
                  </a:cubicBezTo>
                  <a:cubicBezTo>
                    <a:pt x="299" y="14"/>
                    <a:pt x="293" y="18"/>
                    <a:pt x="288" y="24"/>
                  </a:cubicBezTo>
                  <a:cubicBezTo>
                    <a:pt x="283" y="33"/>
                    <a:pt x="280" y="48"/>
                    <a:pt x="280" y="7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5" name="Freeform 472"/>
            <p:cNvSpPr>
              <a:spLocks noEditPoints="1"/>
            </p:cNvSpPr>
            <p:nvPr/>
          </p:nvSpPr>
          <p:spPr bwMode="auto">
            <a:xfrm>
              <a:off x="1880235" y="906145"/>
              <a:ext cx="179070" cy="83185"/>
            </a:xfrm>
            <a:custGeom>
              <a:avLst/>
              <a:gdLst>
                <a:gd name="T0" fmla="*/ 51 w 301"/>
                <a:gd name="T1" fmla="*/ 138 h 141"/>
                <a:gd name="T2" fmla="*/ 34 w 301"/>
                <a:gd name="T3" fmla="*/ 138 h 141"/>
                <a:gd name="T4" fmla="*/ 34 w 301"/>
                <a:gd name="T5" fmla="*/ 31 h 141"/>
                <a:gd name="T6" fmla="*/ 18 w 301"/>
                <a:gd name="T7" fmla="*/ 43 h 141"/>
                <a:gd name="T8" fmla="*/ 0 w 301"/>
                <a:gd name="T9" fmla="*/ 51 h 141"/>
                <a:gd name="T10" fmla="*/ 0 w 301"/>
                <a:gd name="T11" fmla="*/ 35 h 141"/>
                <a:gd name="T12" fmla="*/ 25 w 301"/>
                <a:gd name="T13" fmla="*/ 19 h 141"/>
                <a:gd name="T14" fmla="*/ 40 w 301"/>
                <a:gd name="T15" fmla="*/ 0 h 141"/>
                <a:gd name="T16" fmla="*/ 51 w 301"/>
                <a:gd name="T17" fmla="*/ 0 h 141"/>
                <a:gd name="T18" fmla="*/ 51 w 301"/>
                <a:gd name="T19" fmla="*/ 138 h 141"/>
                <a:gd name="T20" fmla="*/ 163 w 301"/>
                <a:gd name="T21" fmla="*/ 138 h 141"/>
                <a:gd name="T22" fmla="*/ 146 w 301"/>
                <a:gd name="T23" fmla="*/ 138 h 141"/>
                <a:gd name="T24" fmla="*/ 146 w 301"/>
                <a:gd name="T25" fmla="*/ 31 h 141"/>
                <a:gd name="T26" fmla="*/ 130 w 301"/>
                <a:gd name="T27" fmla="*/ 43 h 141"/>
                <a:gd name="T28" fmla="*/ 112 w 301"/>
                <a:gd name="T29" fmla="*/ 51 h 141"/>
                <a:gd name="T30" fmla="*/ 112 w 301"/>
                <a:gd name="T31" fmla="*/ 35 h 141"/>
                <a:gd name="T32" fmla="*/ 137 w 301"/>
                <a:gd name="T33" fmla="*/ 19 h 141"/>
                <a:gd name="T34" fmla="*/ 152 w 301"/>
                <a:gd name="T35" fmla="*/ 0 h 141"/>
                <a:gd name="T36" fmla="*/ 163 w 301"/>
                <a:gd name="T37" fmla="*/ 0 h 141"/>
                <a:gd name="T38" fmla="*/ 163 w 301"/>
                <a:gd name="T39" fmla="*/ 138 h 141"/>
                <a:gd name="T40" fmla="*/ 299 w 301"/>
                <a:gd name="T41" fmla="*/ 35 h 141"/>
                <a:gd name="T42" fmla="*/ 282 w 301"/>
                <a:gd name="T43" fmla="*/ 36 h 141"/>
                <a:gd name="T44" fmla="*/ 276 w 301"/>
                <a:gd name="T45" fmla="*/ 21 h 141"/>
                <a:gd name="T46" fmla="*/ 259 w 301"/>
                <a:gd name="T47" fmla="*/ 14 h 141"/>
                <a:gd name="T48" fmla="*/ 245 w 301"/>
                <a:gd name="T49" fmla="*/ 19 h 141"/>
                <a:gd name="T50" fmla="*/ 232 w 301"/>
                <a:gd name="T51" fmla="*/ 36 h 141"/>
                <a:gd name="T52" fmla="*/ 227 w 301"/>
                <a:gd name="T53" fmla="*/ 67 h 141"/>
                <a:gd name="T54" fmla="*/ 242 w 301"/>
                <a:gd name="T55" fmla="*/ 54 h 141"/>
                <a:gd name="T56" fmla="*/ 261 w 301"/>
                <a:gd name="T57" fmla="*/ 49 h 141"/>
                <a:gd name="T58" fmla="*/ 290 w 301"/>
                <a:gd name="T59" fmla="*/ 62 h 141"/>
                <a:gd name="T60" fmla="*/ 301 w 301"/>
                <a:gd name="T61" fmla="*/ 94 h 141"/>
                <a:gd name="T62" fmla="*/ 296 w 301"/>
                <a:gd name="T63" fmla="*/ 118 h 141"/>
                <a:gd name="T64" fmla="*/ 280 w 301"/>
                <a:gd name="T65" fmla="*/ 135 h 141"/>
                <a:gd name="T66" fmla="*/ 258 w 301"/>
                <a:gd name="T67" fmla="*/ 141 h 141"/>
                <a:gd name="T68" fmla="*/ 224 w 301"/>
                <a:gd name="T69" fmla="*/ 125 h 141"/>
                <a:gd name="T70" fmla="*/ 211 w 301"/>
                <a:gd name="T71" fmla="*/ 74 h 141"/>
                <a:gd name="T72" fmla="*/ 225 w 301"/>
                <a:gd name="T73" fmla="*/ 16 h 141"/>
                <a:gd name="T74" fmla="*/ 260 w 301"/>
                <a:gd name="T75" fmla="*/ 0 h 141"/>
                <a:gd name="T76" fmla="*/ 287 w 301"/>
                <a:gd name="T77" fmla="*/ 10 h 141"/>
                <a:gd name="T78" fmla="*/ 299 w 301"/>
                <a:gd name="T79" fmla="*/ 35 h 141"/>
                <a:gd name="T80" fmla="*/ 230 w 301"/>
                <a:gd name="T81" fmla="*/ 94 h 141"/>
                <a:gd name="T82" fmla="*/ 234 w 301"/>
                <a:gd name="T83" fmla="*/ 111 h 141"/>
                <a:gd name="T84" fmla="*/ 244 w 301"/>
                <a:gd name="T85" fmla="*/ 123 h 141"/>
                <a:gd name="T86" fmla="*/ 258 w 301"/>
                <a:gd name="T87" fmla="*/ 127 h 141"/>
                <a:gd name="T88" fmla="*/ 276 w 301"/>
                <a:gd name="T89" fmla="*/ 118 h 141"/>
                <a:gd name="T90" fmla="*/ 284 w 301"/>
                <a:gd name="T91" fmla="*/ 95 h 141"/>
                <a:gd name="T92" fmla="*/ 277 w 301"/>
                <a:gd name="T93" fmla="*/ 72 h 141"/>
                <a:gd name="T94" fmla="*/ 257 w 301"/>
                <a:gd name="T95" fmla="*/ 64 h 141"/>
                <a:gd name="T96" fmla="*/ 238 w 301"/>
                <a:gd name="T97" fmla="*/ 72 h 141"/>
                <a:gd name="T98" fmla="*/ 230 w 301"/>
                <a:gd name="T99"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63" y="138"/>
                  </a:moveTo>
                  <a:lnTo>
                    <a:pt x="146" y="138"/>
                  </a:lnTo>
                  <a:lnTo>
                    <a:pt x="146" y="31"/>
                  </a:lnTo>
                  <a:cubicBezTo>
                    <a:pt x="142" y="35"/>
                    <a:pt x="137" y="39"/>
                    <a:pt x="130" y="43"/>
                  </a:cubicBezTo>
                  <a:cubicBezTo>
                    <a:pt x="124" y="47"/>
                    <a:pt x="118" y="49"/>
                    <a:pt x="112" y="51"/>
                  </a:cubicBezTo>
                  <a:lnTo>
                    <a:pt x="112" y="35"/>
                  </a:lnTo>
                  <a:cubicBezTo>
                    <a:pt x="122" y="30"/>
                    <a:pt x="130" y="25"/>
                    <a:pt x="137" y="19"/>
                  </a:cubicBezTo>
                  <a:cubicBezTo>
                    <a:pt x="144" y="13"/>
                    <a:pt x="149" y="6"/>
                    <a:pt x="152" y="0"/>
                  </a:cubicBezTo>
                  <a:lnTo>
                    <a:pt x="163" y="0"/>
                  </a:lnTo>
                  <a:lnTo>
                    <a:pt x="163" y="138"/>
                  </a:lnTo>
                  <a:close/>
                  <a:moveTo>
                    <a:pt x="299" y="35"/>
                  </a:moveTo>
                  <a:lnTo>
                    <a:pt x="282" y="36"/>
                  </a:lnTo>
                  <a:cubicBezTo>
                    <a:pt x="281" y="29"/>
                    <a:pt x="279" y="24"/>
                    <a:pt x="276" y="21"/>
                  </a:cubicBezTo>
                  <a:cubicBezTo>
                    <a:pt x="271" y="17"/>
                    <a:pt x="266" y="14"/>
                    <a:pt x="259" y="14"/>
                  </a:cubicBezTo>
                  <a:cubicBezTo>
                    <a:pt x="254" y="14"/>
                    <a:pt x="249" y="16"/>
                    <a:pt x="245" y="19"/>
                  </a:cubicBezTo>
                  <a:cubicBezTo>
                    <a:pt x="240" y="23"/>
                    <a:pt x="235" y="28"/>
                    <a:pt x="232" y="36"/>
                  </a:cubicBezTo>
                  <a:cubicBezTo>
                    <a:pt x="229" y="43"/>
                    <a:pt x="228" y="54"/>
                    <a:pt x="227" y="67"/>
                  </a:cubicBezTo>
                  <a:cubicBezTo>
                    <a:pt x="231" y="61"/>
                    <a:pt x="236" y="57"/>
                    <a:pt x="242" y="54"/>
                  </a:cubicBezTo>
                  <a:cubicBezTo>
                    <a:pt x="248" y="51"/>
                    <a:pt x="254" y="49"/>
                    <a:pt x="261" y="49"/>
                  </a:cubicBezTo>
                  <a:cubicBezTo>
                    <a:pt x="272" y="49"/>
                    <a:pt x="282" y="53"/>
                    <a:pt x="290" y="62"/>
                  </a:cubicBezTo>
                  <a:cubicBezTo>
                    <a:pt x="298" y="70"/>
                    <a:pt x="301" y="81"/>
                    <a:pt x="301" y="94"/>
                  </a:cubicBezTo>
                  <a:cubicBezTo>
                    <a:pt x="301" y="102"/>
                    <a:pt x="300" y="110"/>
                    <a:pt x="296" y="118"/>
                  </a:cubicBezTo>
                  <a:cubicBezTo>
                    <a:pt x="292" y="125"/>
                    <a:pt x="287" y="131"/>
                    <a:pt x="280" y="135"/>
                  </a:cubicBezTo>
                  <a:cubicBezTo>
                    <a:pt x="274" y="139"/>
                    <a:pt x="267" y="141"/>
                    <a:pt x="258" y="141"/>
                  </a:cubicBezTo>
                  <a:cubicBezTo>
                    <a:pt x="244" y="141"/>
                    <a:pt x="233" y="136"/>
                    <a:pt x="224" y="125"/>
                  </a:cubicBezTo>
                  <a:cubicBezTo>
                    <a:pt x="215" y="115"/>
                    <a:pt x="211" y="98"/>
                    <a:pt x="211" y="74"/>
                  </a:cubicBezTo>
                  <a:cubicBezTo>
                    <a:pt x="211" y="48"/>
                    <a:pt x="216" y="28"/>
                    <a:pt x="225" y="16"/>
                  </a:cubicBezTo>
                  <a:cubicBezTo>
                    <a:pt x="234" y="6"/>
                    <a:pt x="245" y="0"/>
                    <a:pt x="260" y="0"/>
                  </a:cubicBezTo>
                  <a:cubicBezTo>
                    <a:pt x="271" y="0"/>
                    <a:pt x="280" y="4"/>
                    <a:pt x="287" y="10"/>
                  </a:cubicBezTo>
                  <a:cubicBezTo>
                    <a:pt x="294" y="16"/>
                    <a:pt x="298" y="24"/>
                    <a:pt x="299" y="35"/>
                  </a:cubicBezTo>
                  <a:close/>
                  <a:moveTo>
                    <a:pt x="230" y="94"/>
                  </a:moveTo>
                  <a:cubicBezTo>
                    <a:pt x="230" y="100"/>
                    <a:pt x="231" y="105"/>
                    <a:pt x="234" y="111"/>
                  </a:cubicBezTo>
                  <a:cubicBezTo>
                    <a:pt x="236" y="116"/>
                    <a:pt x="240" y="120"/>
                    <a:pt x="244" y="123"/>
                  </a:cubicBezTo>
                  <a:cubicBezTo>
                    <a:pt x="249" y="126"/>
                    <a:pt x="253" y="127"/>
                    <a:pt x="258" y="127"/>
                  </a:cubicBezTo>
                  <a:cubicBezTo>
                    <a:pt x="265" y="127"/>
                    <a:pt x="271" y="124"/>
                    <a:pt x="276" y="118"/>
                  </a:cubicBezTo>
                  <a:cubicBezTo>
                    <a:pt x="282" y="113"/>
                    <a:pt x="284" y="105"/>
                    <a:pt x="284" y="95"/>
                  </a:cubicBezTo>
                  <a:cubicBezTo>
                    <a:pt x="284" y="85"/>
                    <a:pt x="282" y="78"/>
                    <a:pt x="277" y="72"/>
                  </a:cubicBezTo>
                  <a:cubicBezTo>
                    <a:pt x="272" y="67"/>
                    <a:pt x="265" y="64"/>
                    <a:pt x="257" y="64"/>
                  </a:cubicBezTo>
                  <a:cubicBezTo>
                    <a:pt x="250" y="64"/>
                    <a:pt x="243" y="67"/>
                    <a:pt x="238" y="72"/>
                  </a:cubicBezTo>
                  <a:cubicBezTo>
                    <a:pt x="233" y="78"/>
                    <a:pt x="230" y="85"/>
                    <a:pt x="2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6" name="Freeform 473"/>
            <p:cNvSpPr>
              <a:spLocks noEditPoints="1"/>
            </p:cNvSpPr>
            <p:nvPr/>
          </p:nvSpPr>
          <p:spPr bwMode="auto">
            <a:xfrm>
              <a:off x="2478405" y="906145"/>
              <a:ext cx="208915" cy="83185"/>
            </a:xfrm>
            <a:custGeom>
              <a:avLst/>
              <a:gdLst>
                <a:gd name="T0" fmla="*/ 0 w 351"/>
                <a:gd name="T1" fmla="*/ 119 h 141"/>
                <a:gd name="T2" fmla="*/ 19 w 351"/>
                <a:gd name="T3" fmla="*/ 138 h 141"/>
                <a:gd name="T4" fmla="*/ 38 w 351"/>
                <a:gd name="T5" fmla="*/ 71 h 141"/>
                <a:gd name="T6" fmla="*/ 58 w 351"/>
                <a:gd name="T7" fmla="*/ 8 h 141"/>
                <a:gd name="T8" fmla="*/ 103 w 351"/>
                <a:gd name="T9" fmla="*/ 5 h 141"/>
                <a:gd name="T10" fmla="*/ 125 w 351"/>
                <a:gd name="T11" fmla="*/ 38 h 141"/>
                <a:gd name="T12" fmla="*/ 123 w 351"/>
                <a:gd name="T13" fmla="*/ 110 h 141"/>
                <a:gd name="T14" fmla="*/ 83 w 351"/>
                <a:gd name="T15" fmla="*/ 141 h 141"/>
                <a:gd name="T16" fmla="*/ 38 w 351"/>
                <a:gd name="T17" fmla="*/ 71 h 141"/>
                <a:gd name="T18" fmla="*/ 64 w 351"/>
                <a:gd name="T19" fmla="*/ 116 h 141"/>
                <a:gd name="T20" fmla="*/ 103 w 351"/>
                <a:gd name="T21" fmla="*/ 116 h 141"/>
                <a:gd name="T22" fmla="*/ 103 w 351"/>
                <a:gd name="T23" fmla="*/ 26 h 141"/>
                <a:gd name="T24" fmla="*/ 64 w 351"/>
                <a:gd name="T25" fmla="*/ 24 h 141"/>
                <a:gd name="T26" fmla="*/ 204 w 351"/>
                <a:gd name="T27" fmla="*/ 138 h 141"/>
                <a:gd name="T28" fmla="*/ 145 w 351"/>
                <a:gd name="T29" fmla="*/ 105 h 141"/>
                <a:gd name="T30" fmla="*/ 208 w 351"/>
                <a:gd name="T31" fmla="*/ 1 h 141"/>
                <a:gd name="T32" fmla="*/ 221 w 351"/>
                <a:gd name="T33" fmla="*/ 90 h 141"/>
                <a:gd name="T34" fmla="*/ 240 w 351"/>
                <a:gd name="T35" fmla="*/ 105 h 141"/>
                <a:gd name="T36" fmla="*/ 221 w 351"/>
                <a:gd name="T37" fmla="*/ 138 h 141"/>
                <a:gd name="T38" fmla="*/ 204 w 351"/>
                <a:gd name="T39" fmla="*/ 90 h 141"/>
                <a:gd name="T40" fmla="*/ 161 w 351"/>
                <a:gd name="T41" fmla="*/ 90 h 141"/>
                <a:gd name="T42" fmla="*/ 351 w 351"/>
                <a:gd name="T43" fmla="*/ 122 h 141"/>
                <a:gd name="T44" fmla="*/ 260 w 351"/>
                <a:gd name="T45" fmla="*/ 138 h 141"/>
                <a:gd name="T46" fmla="*/ 273 w 351"/>
                <a:gd name="T47" fmla="*/ 108 h 141"/>
                <a:gd name="T48" fmla="*/ 326 w 351"/>
                <a:gd name="T49" fmla="*/ 58 h 141"/>
                <a:gd name="T50" fmla="*/ 326 w 351"/>
                <a:gd name="T51" fmla="*/ 21 h 141"/>
                <a:gd name="T52" fmla="*/ 288 w 351"/>
                <a:gd name="T53" fmla="*/ 22 h 141"/>
                <a:gd name="T54" fmla="*/ 263 w 351"/>
                <a:gd name="T55" fmla="*/ 40 h 141"/>
                <a:gd name="T56" fmla="*/ 308 w 351"/>
                <a:gd name="T57" fmla="*/ 0 h 141"/>
                <a:gd name="T58" fmla="*/ 351 w 351"/>
                <a:gd name="T59" fmla="*/ 39 h 141"/>
                <a:gd name="T60" fmla="*/ 336 w 351"/>
                <a:gd name="T61" fmla="*/ 72 h 141"/>
                <a:gd name="T62" fmla="*/ 291 w 351"/>
                <a:gd name="T63" fmla="*/ 113 h 141"/>
                <a:gd name="T64" fmla="*/ 351 w 351"/>
                <a:gd name="T65"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1"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204" y="138"/>
                  </a:moveTo>
                  <a:lnTo>
                    <a:pt x="204" y="105"/>
                  </a:lnTo>
                  <a:lnTo>
                    <a:pt x="145" y="105"/>
                  </a:lnTo>
                  <a:lnTo>
                    <a:pt x="145" y="90"/>
                  </a:lnTo>
                  <a:lnTo>
                    <a:pt x="208" y="1"/>
                  </a:lnTo>
                  <a:lnTo>
                    <a:pt x="221" y="1"/>
                  </a:lnTo>
                  <a:lnTo>
                    <a:pt x="221" y="90"/>
                  </a:lnTo>
                  <a:lnTo>
                    <a:pt x="240" y="90"/>
                  </a:lnTo>
                  <a:lnTo>
                    <a:pt x="240" y="105"/>
                  </a:lnTo>
                  <a:lnTo>
                    <a:pt x="221" y="105"/>
                  </a:lnTo>
                  <a:lnTo>
                    <a:pt x="221" y="138"/>
                  </a:lnTo>
                  <a:lnTo>
                    <a:pt x="204" y="138"/>
                  </a:lnTo>
                  <a:close/>
                  <a:moveTo>
                    <a:pt x="204" y="90"/>
                  </a:moveTo>
                  <a:lnTo>
                    <a:pt x="204" y="28"/>
                  </a:lnTo>
                  <a:lnTo>
                    <a:pt x="161" y="90"/>
                  </a:lnTo>
                  <a:lnTo>
                    <a:pt x="204" y="90"/>
                  </a:lnTo>
                  <a:close/>
                  <a:moveTo>
                    <a:pt x="351" y="122"/>
                  </a:moveTo>
                  <a:lnTo>
                    <a:pt x="351" y="138"/>
                  </a:lnTo>
                  <a:lnTo>
                    <a:pt x="260" y="138"/>
                  </a:lnTo>
                  <a:cubicBezTo>
                    <a:pt x="260" y="134"/>
                    <a:pt x="261" y="131"/>
                    <a:pt x="262" y="127"/>
                  </a:cubicBezTo>
                  <a:cubicBezTo>
                    <a:pt x="265" y="121"/>
                    <a:pt x="268" y="114"/>
                    <a:pt x="273" y="108"/>
                  </a:cubicBezTo>
                  <a:cubicBezTo>
                    <a:pt x="278" y="102"/>
                    <a:pt x="286" y="96"/>
                    <a:pt x="295" y="88"/>
                  </a:cubicBezTo>
                  <a:cubicBezTo>
                    <a:pt x="310" y="75"/>
                    <a:pt x="321" y="66"/>
                    <a:pt x="326" y="58"/>
                  </a:cubicBezTo>
                  <a:cubicBezTo>
                    <a:pt x="331" y="51"/>
                    <a:pt x="334" y="45"/>
                    <a:pt x="334" y="38"/>
                  </a:cubicBezTo>
                  <a:cubicBezTo>
                    <a:pt x="334" y="32"/>
                    <a:pt x="331" y="26"/>
                    <a:pt x="326" y="21"/>
                  </a:cubicBezTo>
                  <a:cubicBezTo>
                    <a:pt x="322" y="17"/>
                    <a:pt x="315" y="14"/>
                    <a:pt x="308" y="14"/>
                  </a:cubicBezTo>
                  <a:cubicBezTo>
                    <a:pt x="300" y="14"/>
                    <a:pt x="293" y="17"/>
                    <a:pt x="288" y="22"/>
                  </a:cubicBezTo>
                  <a:cubicBezTo>
                    <a:pt x="283" y="27"/>
                    <a:pt x="281" y="33"/>
                    <a:pt x="281" y="42"/>
                  </a:cubicBezTo>
                  <a:lnTo>
                    <a:pt x="263" y="40"/>
                  </a:lnTo>
                  <a:cubicBezTo>
                    <a:pt x="265" y="27"/>
                    <a:pt x="269" y="17"/>
                    <a:pt x="277" y="11"/>
                  </a:cubicBezTo>
                  <a:cubicBezTo>
                    <a:pt x="285" y="4"/>
                    <a:pt x="295" y="0"/>
                    <a:pt x="308" y="0"/>
                  </a:cubicBezTo>
                  <a:cubicBezTo>
                    <a:pt x="321" y="0"/>
                    <a:pt x="332" y="4"/>
                    <a:pt x="339" y="11"/>
                  </a:cubicBezTo>
                  <a:cubicBezTo>
                    <a:pt x="347" y="19"/>
                    <a:pt x="351" y="28"/>
                    <a:pt x="351" y="39"/>
                  </a:cubicBezTo>
                  <a:cubicBezTo>
                    <a:pt x="351" y="44"/>
                    <a:pt x="350" y="50"/>
                    <a:pt x="348" y="55"/>
                  </a:cubicBezTo>
                  <a:cubicBezTo>
                    <a:pt x="345" y="60"/>
                    <a:pt x="342" y="66"/>
                    <a:pt x="336" y="72"/>
                  </a:cubicBezTo>
                  <a:cubicBezTo>
                    <a:pt x="331" y="78"/>
                    <a:pt x="322" y="86"/>
                    <a:pt x="310" y="96"/>
                  </a:cubicBezTo>
                  <a:cubicBezTo>
                    <a:pt x="300" y="104"/>
                    <a:pt x="294" y="110"/>
                    <a:pt x="291" y="113"/>
                  </a:cubicBezTo>
                  <a:cubicBezTo>
                    <a:pt x="288" y="116"/>
                    <a:pt x="286" y="119"/>
                    <a:pt x="284" y="122"/>
                  </a:cubicBezTo>
                  <a:lnTo>
                    <a:pt x="351"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7" name="Freeform 474"/>
            <p:cNvSpPr>
              <a:spLocks noEditPoints="1"/>
            </p:cNvSpPr>
            <p:nvPr/>
          </p:nvSpPr>
          <p:spPr bwMode="auto">
            <a:xfrm>
              <a:off x="3107055" y="906145"/>
              <a:ext cx="210820" cy="83185"/>
            </a:xfrm>
            <a:custGeom>
              <a:avLst/>
              <a:gdLst>
                <a:gd name="T0" fmla="*/ 0 w 353"/>
                <a:gd name="T1" fmla="*/ 119 h 141"/>
                <a:gd name="T2" fmla="*/ 19 w 353"/>
                <a:gd name="T3" fmla="*/ 138 h 141"/>
                <a:gd name="T4" fmla="*/ 126 w 353"/>
                <a:gd name="T5" fmla="*/ 35 h 141"/>
                <a:gd name="T6" fmla="*/ 103 w 353"/>
                <a:gd name="T7" fmla="*/ 21 h 141"/>
                <a:gd name="T8" fmla="*/ 72 w 353"/>
                <a:gd name="T9" fmla="*/ 19 h 141"/>
                <a:gd name="T10" fmla="*/ 54 w 353"/>
                <a:gd name="T11" fmla="*/ 67 h 141"/>
                <a:gd name="T12" fmla="*/ 88 w 353"/>
                <a:gd name="T13" fmla="*/ 49 h 141"/>
                <a:gd name="T14" fmla="*/ 128 w 353"/>
                <a:gd name="T15" fmla="*/ 94 h 141"/>
                <a:gd name="T16" fmla="*/ 107 w 353"/>
                <a:gd name="T17" fmla="*/ 135 h 141"/>
                <a:gd name="T18" fmla="*/ 51 w 353"/>
                <a:gd name="T19" fmla="*/ 125 h 141"/>
                <a:gd name="T20" fmla="*/ 52 w 353"/>
                <a:gd name="T21" fmla="*/ 16 h 141"/>
                <a:gd name="T22" fmla="*/ 114 w 353"/>
                <a:gd name="T23" fmla="*/ 10 h 141"/>
                <a:gd name="T24" fmla="*/ 57 w 353"/>
                <a:gd name="T25" fmla="*/ 94 h 141"/>
                <a:gd name="T26" fmla="*/ 71 w 353"/>
                <a:gd name="T27" fmla="*/ 123 h 141"/>
                <a:gd name="T28" fmla="*/ 103 w 353"/>
                <a:gd name="T29" fmla="*/ 118 h 141"/>
                <a:gd name="T30" fmla="*/ 104 w 353"/>
                <a:gd name="T31" fmla="*/ 72 h 141"/>
                <a:gd name="T32" fmla="*/ 65 w 353"/>
                <a:gd name="T33" fmla="*/ 72 h 141"/>
                <a:gd name="T34" fmla="*/ 150 w 353"/>
                <a:gd name="T35" fmla="*/ 102 h 141"/>
                <a:gd name="T36" fmla="*/ 177 w 353"/>
                <a:gd name="T37" fmla="*/ 120 h 141"/>
                <a:gd name="T38" fmla="*/ 215 w 353"/>
                <a:gd name="T39" fmla="*/ 118 h 141"/>
                <a:gd name="T40" fmla="*/ 216 w 353"/>
                <a:gd name="T41" fmla="*/ 71 h 141"/>
                <a:gd name="T42" fmla="*/ 180 w 353"/>
                <a:gd name="T43" fmla="*/ 66 h 141"/>
                <a:gd name="T44" fmla="*/ 153 w 353"/>
                <a:gd name="T45" fmla="*/ 73 h 141"/>
                <a:gd name="T46" fmla="*/ 235 w 353"/>
                <a:gd name="T47" fmla="*/ 3 h 141"/>
                <a:gd name="T48" fmla="*/ 180 w 353"/>
                <a:gd name="T49" fmla="*/ 19 h 141"/>
                <a:gd name="T50" fmla="*/ 199 w 353"/>
                <a:gd name="T51" fmla="*/ 47 h 141"/>
                <a:gd name="T52" fmla="*/ 241 w 353"/>
                <a:gd name="T53" fmla="*/ 92 h 141"/>
                <a:gd name="T54" fmla="*/ 195 w 353"/>
                <a:gd name="T55" fmla="*/ 141 h 141"/>
                <a:gd name="T56" fmla="*/ 150 w 353"/>
                <a:gd name="T57" fmla="*/ 102 h 141"/>
                <a:gd name="T58" fmla="*/ 280 w 353"/>
                <a:gd name="T59" fmla="*/ 101 h 141"/>
                <a:gd name="T60" fmla="*/ 307 w 353"/>
                <a:gd name="T61" fmla="*/ 127 h 141"/>
                <a:gd name="T62" fmla="*/ 336 w 353"/>
                <a:gd name="T63" fmla="*/ 93 h 141"/>
                <a:gd name="T64" fmla="*/ 306 w 353"/>
                <a:gd name="T65" fmla="*/ 62 h 141"/>
                <a:gd name="T66" fmla="*/ 281 w 353"/>
                <a:gd name="T67" fmla="*/ 75 h 141"/>
                <a:gd name="T68" fmla="*/ 279 w 353"/>
                <a:gd name="T69" fmla="*/ 3 h 141"/>
                <a:gd name="T70" fmla="*/ 347 w 353"/>
                <a:gd name="T71" fmla="*/ 19 h 141"/>
                <a:gd name="T72" fmla="*/ 285 w 353"/>
                <a:gd name="T73" fmla="*/ 56 h 141"/>
                <a:gd name="T74" fmla="*/ 341 w 353"/>
                <a:gd name="T75" fmla="*/ 60 h 141"/>
                <a:gd name="T76" fmla="*/ 343 w 353"/>
                <a:gd name="T77" fmla="*/ 124 h 141"/>
                <a:gd name="T78" fmla="*/ 276 w 353"/>
                <a:gd name="T79"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141">
                  <a:moveTo>
                    <a:pt x="0" y="138"/>
                  </a:moveTo>
                  <a:lnTo>
                    <a:pt x="0" y="119"/>
                  </a:lnTo>
                  <a:lnTo>
                    <a:pt x="19" y="119"/>
                  </a:lnTo>
                  <a:lnTo>
                    <a:pt x="19" y="138"/>
                  </a:lnTo>
                  <a:lnTo>
                    <a:pt x="0" y="138"/>
                  </a:lnTo>
                  <a:close/>
                  <a:moveTo>
                    <a:pt x="126" y="35"/>
                  </a:moveTo>
                  <a:lnTo>
                    <a:pt x="109" y="36"/>
                  </a:lnTo>
                  <a:cubicBezTo>
                    <a:pt x="108" y="29"/>
                    <a:pt x="106" y="24"/>
                    <a:pt x="103" y="21"/>
                  </a:cubicBezTo>
                  <a:cubicBezTo>
                    <a:pt x="98" y="17"/>
                    <a:pt x="93" y="14"/>
                    <a:pt x="86" y="14"/>
                  </a:cubicBezTo>
                  <a:cubicBezTo>
                    <a:pt x="81" y="14"/>
                    <a:pt x="76" y="16"/>
                    <a:pt x="72" y="19"/>
                  </a:cubicBezTo>
                  <a:cubicBezTo>
                    <a:pt x="67" y="23"/>
                    <a:pt x="62" y="28"/>
                    <a:pt x="59" y="36"/>
                  </a:cubicBezTo>
                  <a:cubicBezTo>
                    <a:pt x="56" y="43"/>
                    <a:pt x="55" y="54"/>
                    <a:pt x="54" y="67"/>
                  </a:cubicBezTo>
                  <a:cubicBezTo>
                    <a:pt x="58" y="61"/>
                    <a:pt x="63" y="57"/>
                    <a:pt x="69" y="54"/>
                  </a:cubicBezTo>
                  <a:cubicBezTo>
                    <a:pt x="75" y="51"/>
                    <a:pt x="81" y="49"/>
                    <a:pt x="88" y="49"/>
                  </a:cubicBezTo>
                  <a:cubicBezTo>
                    <a:pt x="99" y="49"/>
                    <a:pt x="109" y="53"/>
                    <a:pt x="117" y="62"/>
                  </a:cubicBezTo>
                  <a:cubicBezTo>
                    <a:pt x="125" y="70"/>
                    <a:pt x="128" y="81"/>
                    <a:pt x="128" y="94"/>
                  </a:cubicBezTo>
                  <a:cubicBezTo>
                    <a:pt x="128" y="102"/>
                    <a:pt x="127" y="110"/>
                    <a:pt x="123" y="118"/>
                  </a:cubicBezTo>
                  <a:cubicBezTo>
                    <a:pt x="119" y="125"/>
                    <a:pt x="114" y="131"/>
                    <a:pt x="107" y="135"/>
                  </a:cubicBezTo>
                  <a:cubicBezTo>
                    <a:pt x="101" y="139"/>
                    <a:pt x="94" y="141"/>
                    <a:pt x="85" y="141"/>
                  </a:cubicBezTo>
                  <a:cubicBezTo>
                    <a:pt x="71" y="141"/>
                    <a:pt x="60" y="136"/>
                    <a:pt x="51" y="125"/>
                  </a:cubicBezTo>
                  <a:cubicBezTo>
                    <a:pt x="42" y="115"/>
                    <a:pt x="38" y="98"/>
                    <a:pt x="38" y="74"/>
                  </a:cubicBezTo>
                  <a:cubicBezTo>
                    <a:pt x="38" y="48"/>
                    <a:pt x="43" y="28"/>
                    <a:pt x="52" y="16"/>
                  </a:cubicBezTo>
                  <a:cubicBezTo>
                    <a:pt x="61" y="6"/>
                    <a:pt x="72" y="0"/>
                    <a:pt x="87" y="0"/>
                  </a:cubicBezTo>
                  <a:cubicBezTo>
                    <a:pt x="98" y="0"/>
                    <a:pt x="107" y="4"/>
                    <a:pt x="114" y="10"/>
                  </a:cubicBezTo>
                  <a:cubicBezTo>
                    <a:pt x="121" y="16"/>
                    <a:pt x="125" y="24"/>
                    <a:pt x="126" y="35"/>
                  </a:cubicBezTo>
                  <a:close/>
                  <a:moveTo>
                    <a:pt x="57" y="94"/>
                  </a:moveTo>
                  <a:cubicBezTo>
                    <a:pt x="57" y="100"/>
                    <a:pt x="58" y="105"/>
                    <a:pt x="61" y="111"/>
                  </a:cubicBezTo>
                  <a:cubicBezTo>
                    <a:pt x="63" y="116"/>
                    <a:pt x="67" y="120"/>
                    <a:pt x="71" y="123"/>
                  </a:cubicBezTo>
                  <a:cubicBezTo>
                    <a:pt x="76" y="126"/>
                    <a:pt x="80" y="127"/>
                    <a:pt x="85" y="127"/>
                  </a:cubicBezTo>
                  <a:cubicBezTo>
                    <a:pt x="92" y="127"/>
                    <a:pt x="98" y="124"/>
                    <a:pt x="103" y="118"/>
                  </a:cubicBezTo>
                  <a:cubicBezTo>
                    <a:pt x="109" y="113"/>
                    <a:pt x="111" y="105"/>
                    <a:pt x="111" y="95"/>
                  </a:cubicBezTo>
                  <a:cubicBezTo>
                    <a:pt x="111" y="85"/>
                    <a:pt x="109" y="78"/>
                    <a:pt x="104" y="72"/>
                  </a:cubicBezTo>
                  <a:cubicBezTo>
                    <a:pt x="99" y="67"/>
                    <a:pt x="92" y="64"/>
                    <a:pt x="84" y="64"/>
                  </a:cubicBezTo>
                  <a:cubicBezTo>
                    <a:pt x="77" y="64"/>
                    <a:pt x="70" y="67"/>
                    <a:pt x="65" y="72"/>
                  </a:cubicBezTo>
                  <a:cubicBezTo>
                    <a:pt x="60" y="78"/>
                    <a:pt x="57" y="85"/>
                    <a:pt x="57" y="94"/>
                  </a:cubicBezTo>
                  <a:close/>
                  <a:moveTo>
                    <a:pt x="150" y="102"/>
                  </a:moveTo>
                  <a:lnTo>
                    <a:pt x="168" y="101"/>
                  </a:lnTo>
                  <a:cubicBezTo>
                    <a:pt x="170" y="110"/>
                    <a:pt x="173" y="116"/>
                    <a:pt x="177" y="120"/>
                  </a:cubicBezTo>
                  <a:cubicBezTo>
                    <a:pt x="182" y="125"/>
                    <a:pt x="188" y="127"/>
                    <a:pt x="195" y="127"/>
                  </a:cubicBezTo>
                  <a:cubicBezTo>
                    <a:pt x="203" y="127"/>
                    <a:pt x="210" y="124"/>
                    <a:pt x="215" y="118"/>
                  </a:cubicBezTo>
                  <a:cubicBezTo>
                    <a:pt x="221" y="112"/>
                    <a:pt x="224" y="103"/>
                    <a:pt x="224" y="93"/>
                  </a:cubicBezTo>
                  <a:cubicBezTo>
                    <a:pt x="224" y="84"/>
                    <a:pt x="221" y="76"/>
                    <a:pt x="216" y="71"/>
                  </a:cubicBezTo>
                  <a:cubicBezTo>
                    <a:pt x="210" y="65"/>
                    <a:pt x="203" y="62"/>
                    <a:pt x="194" y="62"/>
                  </a:cubicBezTo>
                  <a:cubicBezTo>
                    <a:pt x="189" y="62"/>
                    <a:pt x="184" y="63"/>
                    <a:pt x="180" y="66"/>
                  </a:cubicBezTo>
                  <a:cubicBezTo>
                    <a:pt x="175" y="68"/>
                    <a:pt x="172" y="72"/>
                    <a:pt x="169" y="75"/>
                  </a:cubicBezTo>
                  <a:lnTo>
                    <a:pt x="153" y="73"/>
                  </a:lnTo>
                  <a:lnTo>
                    <a:pt x="167" y="3"/>
                  </a:lnTo>
                  <a:lnTo>
                    <a:pt x="235" y="3"/>
                  </a:lnTo>
                  <a:lnTo>
                    <a:pt x="235" y="19"/>
                  </a:lnTo>
                  <a:lnTo>
                    <a:pt x="180" y="19"/>
                  </a:lnTo>
                  <a:lnTo>
                    <a:pt x="173" y="56"/>
                  </a:lnTo>
                  <a:cubicBezTo>
                    <a:pt x="181" y="50"/>
                    <a:pt x="190" y="47"/>
                    <a:pt x="199" y="47"/>
                  </a:cubicBezTo>
                  <a:cubicBezTo>
                    <a:pt x="211" y="47"/>
                    <a:pt x="221" y="51"/>
                    <a:pt x="229" y="60"/>
                  </a:cubicBezTo>
                  <a:cubicBezTo>
                    <a:pt x="237" y="68"/>
                    <a:pt x="241" y="79"/>
                    <a:pt x="241" y="92"/>
                  </a:cubicBezTo>
                  <a:cubicBezTo>
                    <a:pt x="241" y="104"/>
                    <a:pt x="238" y="115"/>
                    <a:pt x="231" y="124"/>
                  </a:cubicBezTo>
                  <a:cubicBezTo>
                    <a:pt x="222" y="135"/>
                    <a:pt x="210" y="141"/>
                    <a:pt x="195" y="141"/>
                  </a:cubicBezTo>
                  <a:cubicBezTo>
                    <a:pt x="182" y="141"/>
                    <a:pt x="172" y="137"/>
                    <a:pt x="164" y="130"/>
                  </a:cubicBezTo>
                  <a:cubicBezTo>
                    <a:pt x="156" y="123"/>
                    <a:pt x="152" y="114"/>
                    <a:pt x="150" y="102"/>
                  </a:cubicBezTo>
                  <a:close/>
                  <a:moveTo>
                    <a:pt x="262" y="102"/>
                  </a:moveTo>
                  <a:lnTo>
                    <a:pt x="280" y="101"/>
                  </a:lnTo>
                  <a:cubicBezTo>
                    <a:pt x="282" y="110"/>
                    <a:pt x="285" y="116"/>
                    <a:pt x="289" y="120"/>
                  </a:cubicBezTo>
                  <a:cubicBezTo>
                    <a:pt x="294" y="125"/>
                    <a:pt x="300" y="127"/>
                    <a:pt x="307" y="127"/>
                  </a:cubicBezTo>
                  <a:cubicBezTo>
                    <a:pt x="315" y="127"/>
                    <a:pt x="322" y="124"/>
                    <a:pt x="327" y="118"/>
                  </a:cubicBezTo>
                  <a:cubicBezTo>
                    <a:pt x="333" y="112"/>
                    <a:pt x="336" y="103"/>
                    <a:pt x="336" y="93"/>
                  </a:cubicBezTo>
                  <a:cubicBezTo>
                    <a:pt x="336" y="84"/>
                    <a:pt x="333" y="76"/>
                    <a:pt x="328" y="71"/>
                  </a:cubicBezTo>
                  <a:cubicBezTo>
                    <a:pt x="322" y="65"/>
                    <a:pt x="315" y="62"/>
                    <a:pt x="306" y="62"/>
                  </a:cubicBezTo>
                  <a:cubicBezTo>
                    <a:pt x="301" y="62"/>
                    <a:pt x="296" y="63"/>
                    <a:pt x="292" y="66"/>
                  </a:cubicBezTo>
                  <a:cubicBezTo>
                    <a:pt x="287" y="68"/>
                    <a:pt x="284" y="72"/>
                    <a:pt x="281" y="75"/>
                  </a:cubicBezTo>
                  <a:lnTo>
                    <a:pt x="265" y="73"/>
                  </a:lnTo>
                  <a:lnTo>
                    <a:pt x="279" y="3"/>
                  </a:lnTo>
                  <a:lnTo>
                    <a:pt x="347" y="3"/>
                  </a:lnTo>
                  <a:lnTo>
                    <a:pt x="347" y="19"/>
                  </a:lnTo>
                  <a:lnTo>
                    <a:pt x="292" y="19"/>
                  </a:lnTo>
                  <a:lnTo>
                    <a:pt x="285" y="56"/>
                  </a:lnTo>
                  <a:cubicBezTo>
                    <a:pt x="293" y="50"/>
                    <a:pt x="302" y="47"/>
                    <a:pt x="311" y="47"/>
                  </a:cubicBezTo>
                  <a:cubicBezTo>
                    <a:pt x="323" y="47"/>
                    <a:pt x="333" y="51"/>
                    <a:pt x="341" y="60"/>
                  </a:cubicBezTo>
                  <a:cubicBezTo>
                    <a:pt x="349" y="68"/>
                    <a:pt x="353" y="79"/>
                    <a:pt x="353" y="92"/>
                  </a:cubicBezTo>
                  <a:cubicBezTo>
                    <a:pt x="353" y="104"/>
                    <a:pt x="350" y="115"/>
                    <a:pt x="343" y="124"/>
                  </a:cubicBezTo>
                  <a:cubicBezTo>
                    <a:pt x="334" y="135"/>
                    <a:pt x="322" y="141"/>
                    <a:pt x="307"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8" name="Line 475"/>
            <p:cNvCxnSpPr/>
            <p:nvPr/>
          </p:nvCxnSpPr>
          <p:spPr bwMode="auto">
            <a:xfrm>
              <a:off x="2162810" y="465455"/>
              <a:ext cx="0" cy="56959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89" name="Line 476"/>
            <p:cNvCxnSpPr/>
            <p:nvPr/>
          </p:nvCxnSpPr>
          <p:spPr bwMode="auto">
            <a:xfrm>
              <a:off x="2791460" y="465455"/>
              <a:ext cx="0" cy="56959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0" name="Line 477"/>
            <p:cNvCxnSpPr/>
            <p:nvPr/>
          </p:nvCxnSpPr>
          <p:spPr bwMode="auto">
            <a:xfrm>
              <a:off x="47625" y="465455"/>
              <a:ext cx="337312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1" name="Line 478"/>
            <p:cNvCxnSpPr/>
            <p:nvPr/>
          </p:nvCxnSpPr>
          <p:spPr bwMode="auto">
            <a:xfrm>
              <a:off x="1534160" y="275590"/>
              <a:ext cx="0" cy="75946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2" name="Line 479"/>
            <p:cNvCxnSpPr/>
            <p:nvPr/>
          </p:nvCxnSpPr>
          <p:spPr bwMode="auto">
            <a:xfrm>
              <a:off x="47625" y="275590"/>
              <a:ext cx="337312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3" name="Line 480"/>
            <p:cNvCxnSpPr/>
            <p:nvPr/>
          </p:nvCxnSpPr>
          <p:spPr bwMode="auto">
            <a:xfrm>
              <a:off x="3420745" y="275590"/>
              <a:ext cx="0" cy="75946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4" name="Line 481"/>
            <p:cNvCxnSpPr/>
            <p:nvPr/>
          </p:nvCxnSpPr>
          <p:spPr bwMode="auto">
            <a:xfrm>
              <a:off x="47625" y="1035050"/>
              <a:ext cx="337312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5" name="Line 482"/>
            <p:cNvCxnSpPr/>
            <p:nvPr/>
          </p:nvCxnSpPr>
          <p:spPr bwMode="auto">
            <a:xfrm>
              <a:off x="47625" y="275590"/>
              <a:ext cx="0" cy="75946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sp>
        <p:nvSpPr>
          <p:cNvPr id="6" name="テキスト ボックス 5"/>
          <p:cNvSpPr txBox="1"/>
          <p:nvPr/>
        </p:nvSpPr>
        <p:spPr>
          <a:xfrm>
            <a:off x="827583" y="4904000"/>
            <a:ext cx="7588891" cy="1477328"/>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kumimoji="1" lang="ja-JP" altLang="en-US" dirty="0" smtClean="0"/>
              <a:t>全て１％水準で有意である。</a:t>
            </a:r>
            <a:endParaRPr kumimoji="1" lang="en-US" altLang="ja-JP" dirty="0" smtClean="0"/>
          </a:p>
          <a:p>
            <a:r>
              <a:rPr lang="ja-JP" altLang="en-US" dirty="0"/>
              <a:t>よって</a:t>
            </a:r>
            <a:r>
              <a:rPr lang="ja-JP" altLang="en-US" dirty="0" smtClean="0"/>
              <a:t>、コンセプトと技術力の有無によって、評価に差はある。</a:t>
            </a:r>
            <a:endParaRPr lang="en-US" altLang="ja-JP" dirty="0" smtClean="0"/>
          </a:p>
          <a:p>
            <a:r>
              <a:rPr lang="ja-JP" altLang="en-US" dirty="0"/>
              <a:t>また</a:t>
            </a:r>
            <a:r>
              <a:rPr lang="ja-JP" altLang="en-US" dirty="0" smtClean="0"/>
              <a:t>、安心感と信頼感の差もわずかに上昇している。</a:t>
            </a:r>
            <a:endParaRPr lang="en-US" altLang="ja-JP" dirty="0" smtClean="0"/>
          </a:p>
          <a:p>
            <a:r>
              <a:rPr lang="ja-JP" altLang="en-US" dirty="0" smtClean="0"/>
              <a:t>よって、コンセプトと技術力が共通していることを認識すると新事業に対して、</a:t>
            </a:r>
            <a:endParaRPr lang="en-US" altLang="ja-JP" dirty="0" smtClean="0"/>
          </a:p>
          <a:p>
            <a:r>
              <a:rPr lang="ja-JP" altLang="en-US" dirty="0" smtClean="0"/>
              <a:t>安心感と信頼感がより生まれる。</a:t>
            </a:r>
            <a:endParaRPr lang="en-US" altLang="ja-JP" dirty="0" smtClean="0"/>
          </a:p>
        </p:txBody>
      </p:sp>
      <p:pic>
        <p:nvPicPr>
          <p:cNvPr id="61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10268" y="2180165"/>
            <a:ext cx="439737" cy="1036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48386" y="2251612"/>
            <a:ext cx="377762" cy="515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81475" y="4075027"/>
            <a:ext cx="351647" cy="609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8" name="雲 197"/>
          <p:cNvSpPr/>
          <p:nvPr/>
        </p:nvSpPr>
        <p:spPr>
          <a:xfrm>
            <a:off x="6811620" y="4746086"/>
            <a:ext cx="2253490" cy="771124"/>
          </a:xfrm>
          <a:prstGeom prst="cloud">
            <a:avLst/>
          </a:prstGeom>
          <a:solidFill>
            <a:srgbClr val="FF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solidFill>
                  <a:schemeClr val="tx1"/>
                </a:solidFill>
              </a:rPr>
              <a:t>部分支持</a:t>
            </a:r>
            <a:endParaRPr kumimoji="1" lang="ja-JP" altLang="en-US" sz="2400" dirty="0">
              <a:solidFill>
                <a:schemeClr val="tx1"/>
              </a:solidFill>
            </a:endParaRPr>
          </a:p>
        </p:txBody>
      </p:sp>
    </p:spTree>
    <p:extLst>
      <p:ext uri="{BB962C8B-B14F-4D97-AF65-F5344CB8AC3E}">
        <p14:creationId xmlns:p14="http://schemas.microsoft.com/office/powerpoint/2010/main" val="175438535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91</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smtClean="0">
                <a:solidFill>
                  <a:srgbClr val="666666"/>
                </a:solidFill>
              </a:rPr>
              <a:t>仮説③の</a:t>
            </a:r>
            <a:r>
              <a:rPr lang="ja-JP" altLang="en-US" dirty="0">
                <a:solidFill>
                  <a:srgbClr val="666666"/>
                </a:solidFill>
              </a:rPr>
              <a:t>検証　</a:t>
            </a:r>
            <a:r>
              <a:rPr lang="ja-JP" altLang="en-US" dirty="0" smtClean="0">
                <a:solidFill>
                  <a:srgbClr val="666666"/>
                </a:solidFill>
              </a:rPr>
              <a:t>系２</a:t>
            </a:r>
            <a:r>
              <a:rPr lang="en-US" altLang="ja-JP" dirty="0" smtClean="0">
                <a:solidFill>
                  <a:srgbClr val="666666"/>
                </a:solidFill>
              </a:rPr>
              <a:t>-</a:t>
            </a:r>
            <a:r>
              <a:rPr lang="ja-JP" altLang="en-US" dirty="0" smtClean="0">
                <a:solidFill>
                  <a:srgbClr val="666666"/>
                </a:solidFill>
              </a:rPr>
              <a:t>２</a:t>
            </a:r>
            <a:endParaRPr kumimoji="1" lang="ja-JP" altLang="en-US" dirty="0"/>
          </a:p>
        </p:txBody>
      </p:sp>
      <p:pic>
        <p:nvPicPr>
          <p:cNvPr id="12"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5304" y="1464643"/>
            <a:ext cx="8108950" cy="884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右矢印 8"/>
          <p:cNvSpPr/>
          <p:nvPr/>
        </p:nvSpPr>
        <p:spPr>
          <a:xfrm>
            <a:off x="1763688" y="5445224"/>
            <a:ext cx="360040" cy="288032"/>
          </a:xfrm>
          <a:prstGeom prst="right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18"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3728" y="5304345"/>
            <a:ext cx="4104457" cy="5697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23728" y="5661248"/>
            <a:ext cx="4975225"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85086" y="2708920"/>
            <a:ext cx="6927273" cy="1800199"/>
          </a:xfrm>
          <a:prstGeom prst="rect">
            <a:avLst/>
          </a:prstGeom>
          <a:ln/>
          <a:extLst/>
        </p:spPr>
        <p:style>
          <a:lnRef idx="2">
            <a:schemeClr val="accent5"/>
          </a:lnRef>
          <a:fillRef idx="1">
            <a:schemeClr val="lt1"/>
          </a:fillRef>
          <a:effectRef idx="0">
            <a:schemeClr val="accent5"/>
          </a:effectRef>
          <a:fontRef idx="minor">
            <a:schemeClr val="dk1"/>
          </a:fontRef>
        </p:style>
      </p:pic>
    </p:spTree>
    <p:extLst>
      <p:ext uri="{BB962C8B-B14F-4D97-AF65-F5344CB8AC3E}">
        <p14:creationId xmlns:p14="http://schemas.microsoft.com/office/powerpoint/2010/main" val="392438104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91680" y="1606993"/>
            <a:ext cx="5484786" cy="16779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58" name="キャンバス 284"/>
          <p:cNvGrpSpPr/>
          <p:nvPr/>
        </p:nvGrpSpPr>
        <p:grpSpPr>
          <a:xfrm>
            <a:off x="3995936" y="3140968"/>
            <a:ext cx="3857502" cy="1310187"/>
            <a:chOff x="0" y="0"/>
            <a:chExt cx="4142105" cy="1478280"/>
          </a:xfrm>
        </p:grpSpPr>
        <p:sp>
          <p:nvSpPr>
            <p:cNvPr id="159" name="正方形/長方形 158"/>
            <p:cNvSpPr/>
            <p:nvPr/>
          </p:nvSpPr>
          <p:spPr>
            <a:xfrm>
              <a:off x="0" y="0"/>
              <a:ext cx="4142105" cy="1478280"/>
            </a:xfrm>
            <a:prstGeom prst="rect">
              <a:avLst/>
            </a:prstGeom>
            <a:noFill/>
            <a:ln>
              <a:noFill/>
            </a:ln>
          </p:spPr>
        </p:sp>
        <p:sp>
          <p:nvSpPr>
            <p:cNvPr id="160" name="Rectangle 218"/>
            <p:cNvSpPr>
              <a:spLocks noChangeArrowheads="1"/>
            </p:cNvSpPr>
            <p:nvPr/>
          </p:nvSpPr>
          <p:spPr bwMode="auto">
            <a:xfrm>
              <a:off x="47625" y="47625"/>
              <a:ext cx="4056380" cy="2292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61" name="Freeform 219"/>
            <p:cNvSpPr>
              <a:spLocks noEditPoints="1"/>
            </p:cNvSpPr>
            <p:nvPr/>
          </p:nvSpPr>
          <p:spPr bwMode="auto">
            <a:xfrm>
              <a:off x="1786890" y="76200"/>
              <a:ext cx="482600" cy="110490"/>
            </a:xfrm>
            <a:custGeom>
              <a:avLst/>
              <a:gdLst>
                <a:gd name="T0" fmla="*/ 113 w 811"/>
                <a:gd name="T1" fmla="*/ 173 h 185"/>
                <a:gd name="T2" fmla="*/ 107 w 811"/>
                <a:gd name="T3" fmla="*/ 157 h 185"/>
                <a:gd name="T4" fmla="*/ 95 w 811"/>
                <a:gd name="T5" fmla="*/ 95 h 185"/>
                <a:gd name="T6" fmla="*/ 8 w 811"/>
                <a:gd name="T7" fmla="*/ 163 h 185"/>
                <a:gd name="T8" fmla="*/ 35 w 811"/>
                <a:gd name="T9" fmla="*/ 95 h 185"/>
                <a:gd name="T10" fmla="*/ 18 w 811"/>
                <a:gd name="T11" fmla="*/ 101 h 185"/>
                <a:gd name="T12" fmla="*/ 87 w 811"/>
                <a:gd name="T13" fmla="*/ 18 h 185"/>
                <a:gd name="T14" fmla="*/ 174 w 811"/>
                <a:gd name="T15" fmla="*/ 100 h 185"/>
                <a:gd name="T16" fmla="*/ 190 w 811"/>
                <a:gd name="T17" fmla="*/ 77 h 185"/>
                <a:gd name="T18" fmla="*/ 346 w 811"/>
                <a:gd name="T19" fmla="*/ 154 h 185"/>
                <a:gd name="T20" fmla="*/ 329 w 811"/>
                <a:gd name="T21" fmla="*/ 130 h 185"/>
                <a:gd name="T22" fmla="*/ 292 w 811"/>
                <a:gd name="T23" fmla="*/ 88 h 185"/>
                <a:gd name="T24" fmla="*/ 350 w 811"/>
                <a:gd name="T25" fmla="*/ 13 h 185"/>
                <a:gd name="T26" fmla="*/ 395 w 811"/>
                <a:gd name="T27" fmla="*/ 58 h 185"/>
                <a:gd name="T28" fmla="*/ 398 w 811"/>
                <a:gd name="T29" fmla="*/ 157 h 185"/>
                <a:gd name="T30" fmla="*/ 208 w 811"/>
                <a:gd name="T31" fmla="*/ 72 h 185"/>
                <a:gd name="T32" fmla="*/ 233 w 811"/>
                <a:gd name="T33" fmla="*/ 40 h 185"/>
                <a:gd name="T34" fmla="*/ 233 w 811"/>
                <a:gd name="T35" fmla="*/ 28 h 185"/>
                <a:gd name="T36" fmla="*/ 262 w 811"/>
                <a:gd name="T37" fmla="*/ 9 h 185"/>
                <a:gd name="T38" fmla="*/ 265 w 811"/>
                <a:gd name="T39" fmla="*/ 4 h 185"/>
                <a:gd name="T40" fmla="*/ 294 w 811"/>
                <a:gd name="T41" fmla="*/ 28 h 185"/>
                <a:gd name="T42" fmla="*/ 294 w 811"/>
                <a:gd name="T43" fmla="*/ 40 h 185"/>
                <a:gd name="T44" fmla="*/ 316 w 811"/>
                <a:gd name="T45" fmla="*/ 72 h 185"/>
                <a:gd name="T46" fmla="*/ 251 w 811"/>
                <a:gd name="T47" fmla="*/ 143 h 185"/>
                <a:gd name="T48" fmla="*/ 222 w 811"/>
                <a:gd name="T49" fmla="*/ 83 h 185"/>
                <a:gd name="T50" fmla="*/ 279 w 811"/>
                <a:gd name="T51" fmla="*/ 177 h 185"/>
                <a:gd name="T52" fmla="*/ 271 w 811"/>
                <a:gd name="T53" fmla="*/ 165 h 185"/>
                <a:gd name="T54" fmla="*/ 262 w 811"/>
                <a:gd name="T55" fmla="*/ 60 h 185"/>
                <a:gd name="T56" fmla="*/ 262 w 811"/>
                <a:gd name="T57" fmla="*/ 40 h 185"/>
                <a:gd name="T58" fmla="*/ 274 w 811"/>
                <a:gd name="T59" fmla="*/ 107 h 185"/>
                <a:gd name="T60" fmla="*/ 251 w 811"/>
                <a:gd name="T61" fmla="*/ 131 h 185"/>
                <a:gd name="T62" fmla="*/ 251 w 811"/>
                <a:gd name="T63" fmla="*/ 119 h 185"/>
                <a:gd name="T64" fmla="*/ 341 w 811"/>
                <a:gd name="T65" fmla="*/ 58 h 185"/>
                <a:gd name="T66" fmla="*/ 569 w 811"/>
                <a:gd name="T67" fmla="*/ 81 h 185"/>
                <a:gd name="T68" fmla="*/ 506 w 811"/>
                <a:gd name="T69" fmla="*/ 173 h 185"/>
                <a:gd name="T70" fmla="*/ 533 w 811"/>
                <a:gd name="T71" fmla="*/ 144 h 185"/>
                <a:gd name="T72" fmla="*/ 510 w 811"/>
                <a:gd name="T73" fmla="*/ 101 h 185"/>
                <a:gd name="T74" fmla="*/ 478 w 811"/>
                <a:gd name="T75" fmla="*/ 104 h 185"/>
                <a:gd name="T76" fmla="*/ 451 w 811"/>
                <a:gd name="T77" fmla="*/ 81 h 185"/>
                <a:gd name="T78" fmla="*/ 416 w 811"/>
                <a:gd name="T79" fmla="*/ 79 h 185"/>
                <a:gd name="T80" fmla="*/ 502 w 811"/>
                <a:gd name="T81" fmla="*/ 22 h 185"/>
                <a:gd name="T82" fmla="*/ 518 w 811"/>
                <a:gd name="T83" fmla="*/ 14 h 185"/>
                <a:gd name="T84" fmla="*/ 590 w 811"/>
                <a:gd name="T85" fmla="*/ 100 h 185"/>
                <a:gd name="T86" fmla="*/ 736 w 811"/>
                <a:gd name="T87" fmla="*/ 33 h 185"/>
                <a:gd name="T88" fmla="*/ 811 w 811"/>
                <a:gd name="T89" fmla="*/ 79 h 185"/>
                <a:gd name="T90" fmla="*/ 751 w 811"/>
                <a:gd name="T91" fmla="*/ 175 h 185"/>
                <a:gd name="T92" fmla="*/ 736 w 811"/>
                <a:gd name="T93" fmla="*/ 112 h 185"/>
                <a:gd name="T94" fmla="*/ 705 w 811"/>
                <a:gd name="T95" fmla="*/ 113 h 185"/>
                <a:gd name="T96" fmla="*/ 789 w 811"/>
                <a:gd name="T97" fmla="*/ 2 h 185"/>
                <a:gd name="T98" fmla="*/ 629 w 811"/>
                <a:gd name="T99" fmla="*/ 57 h 185"/>
                <a:gd name="T100" fmla="*/ 657 w 811"/>
                <a:gd name="T101" fmla="*/ 4 h 185"/>
                <a:gd name="T102" fmla="*/ 688 w 811"/>
                <a:gd name="T103" fmla="*/ 43 h 185"/>
                <a:gd name="T104" fmla="*/ 688 w 811"/>
                <a:gd name="T105" fmla="*/ 57 h 185"/>
                <a:gd name="T106" fmla="*/ 705 w 811"/>
                <a:gd name="T107" fmla="*/ 118 h 185"/>
                <a:gd name="T108" fmla="*/ 657 w 811"/>
                <a:gd name="T109" fmla="*/ 175 h 185"/>
                <a:gd name="T110" fmla="*/ 623 w 811"/>
                <a:gd name="T111" fmla="*/ 1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1" h="185">
                  <a:moveTo>
                    <a:pt x="153" y="81"/>
                  </a:moveTo>
                  <a:lnTo>
                    <a:pt x="150" y="142"/>
                  </a:lnTo>
                  <a:cubicBezTo>
                    <a:pt x="149" y="163"/>
                    <a:pt x="137" y="173"/>
                    <a:pt x="113" y="173"/>
                  </a:cubicBezTo>
                  <a:lnTo>
                    <a:pt x="90" y="173"/>
                  </a:lnTo>
                  <a:lnTo>
                    <a:pt x="88" y="157"/>
                  </a:lnTo>
                  <a:lnTo>
                    <a:pt x="107" y="157"/>
                  </a:lnTo>
                  <a:cubicBezTo>
                    <a:pt x="113" y="157"/>
                    <a:pt x="117" y="152"/>
                    <a:pt x="117" y="144"/>
                  </a:cubicBezTo>
                  <a:lnTo>
                    <a:pt x="120" y="95"/>
                  </a:lnTo>
                  <a:lnTo>
                    <a:pt x="95" y="95"/>
                  </a:lnTo>
                  <a:lnTo>
                    <a:pt x="94" y="101"/>
                  </a:lnTo>
                  <a:cubicBezTo>
                    <a:pt x="91" y="129"/>
                    <a:pt x="67" y="156"/>
                    <a:pt x="24" y="184"/>
                  </a:cubicBezTo>
                  <a:lnTo>
                    <a:pt x="8" y="163"/>
                  </a:lnTo>
                  <a:cubicBezTo>
                    <a:pt x="40" y="144"/>
                    <a:pt x="58" y="125"/>
                    <a:pt x="62" y="104"/>
                  </a:cubicBezTo>
                  <a:lnTo>
                    <a:pt x="63" y="95"/>
                  </a:lnTo>
                  <a:lnTo>
                    <a:pt x="35" y="95"/>
                  </a:lnTo>
                  <a:lnTo>
                    <a:pt x="35" y="81"/>
                  </a:lnTo>
                  <a:lnTo>
                    <a:pt x="153" y="81"/>
                  </a:lnTo>
                  <a:close/>
                  <a:moveTo>
                    <a:pt x="18" y="101"/>
                  </a:moveTo>
                  <a:lnTo>
                    <a:pt x="0" y="79"/>
                  </a:lnTo>
                  <a:cubicBezTo>
                    <a:pt x="26" y="61"/>
                    <a:pt x="46" y="35"/>
                    <a:pt x="60" y="1"/>
                  </a:cubicBezTo>
                  <a:lnTo>
                    <a:pt x="87" y="18"/>
                  </a:lnTo>
                  <a:cubicBezTo>
                    <a:pt x="90" y="20"/>
                    <a:pt x="90" y="21"/>
                    <a:pt x="86" y="22"/>
                  </a:cubicBezTo>
                  <a:cubicBezTo>
                    <a:pt x="74" y="48"/>
                    <a:pt x="51" y="74"/>
                    <a:pt x="18" y="101"/>
                  </a:cubicBezTo>
                  <a:close/>
                  <a:moveTo>
                    <a:pt x="174" y="100"/>
                  </a:moveTo>
                  <a:cubicBezTo>
                    <a:pt x="139" y="79"/>
                    <a:pt x="115" y="51"/>
                    <a:pt x="102" y="14"/>
                  </a:cubicBezTo>
                  <a:lnTo>
                    <a:pt x="130" y="3"/>
                  </a:lnTo>
                  <a:cubicBezTo>
                    <a:pt x="144" y="38"/>
                    <a:pt x="164" y="63"/>
                    <a:pt x="190" y="77"/>
                  </a:cubicBezTo>
                  <a:lnTo>
                    <a:pt x="174" y="100"/>
                  </a:lnTo>
                  <a:close/>
                  <a:moveTo>
                    <a:pt x="384" y="182"/>
                  </a:moveTo>
                  <a:cubicBezTo>
                    <a:pt x="362" y="168"/>
                    <a:pt x="349" y="159"/>
                    <a:pt x="346" y="154"/>
                  </a:cubicBezTo>
                  <a:cubicBezTo>
                    <a:pt x="341" y="162"/>
                    <a:pt x="328" y="172"/>
                    <a:pt x="306" y="184"/>
                  </a:cubicBezTo>
                  <a:lnTo>
                    <a:pt x="293" y="163"/>
                  </a:lnTo>
                  <a:cubicBezTo>
                    <a:pt x="307" y="154"/>
                    <a:pt x="319" y="143"/>
                    <a:pt x="329" y="130"/>
                  </a:cubicBezTo>
                  <a:cubicBezTo>
                    <a:pt x="321" y="113"/>
                    <a:pt x="317" y="102"/>
                    <a:pt x="316" y="96"/>
                  </a:cubicBezTo>
                  <a:cubicBezTo>
                    <a:pt x="316" y="96"/>
                    <a:pt x="313" y="102"/>
                    <a:pt x="308" y="113"/>
                  </a:cubicBezTo>
                  <a:lnTo>
                    <a:pt x="292" y="88"/>
                  </a:lnTo>
                  <a:cubicBezTo>
                    <a:pt x="307" y="71"/>
                    <a:pt x="316" y="42"/>
                    <a:pt x="320" y="0"/>
                  </a:cubicBezTo>
                  <a:lnTo>
                    <a:pt x="350" y="7"/>
                  </a:lnTo>
                  <a:cubicBezTo>
                    <a:pt x="356" y="10"/>
                    <a:pt x="356" y="12"/>
                    <a:pt x="350" y="13"/>
                  </a:cubicBezTo>
                  <a:cubicBezTo>
                    <a:pt x="349" y="20"/>
                    <a:pt x="346" y="30"/>
                    <a:pt x="343" y="43"/>
                  </a:cubicBezTo>
                  <a:lnTo>
                    <a:pt x="395" y="43"/>
                  </a:lnTo>
                  <a:lnTo>
                    <a:pt x="395" y="58"/>
                  </a:lnTo>
                  <a:lnTo>
                    <a:pt x="381" y="58"/>
                  </a:lnTo>
                  <a:cubicBezTo>
                    <a:pt x="380" y="84"/>
                    <a:pt x="374" y="108"/>
                    <a:pt x="363" y="129"/>
                  </a:cubicBezTo>
                  <a:cubicBezTo>
                    <a:pt x="370" y="138"/>
                    <a:pt x="382" y="148"/>
                    <a:pt x="398" y="157"/>
                  </a:cubicBezTo>
                  <a:lnTo>
                    <a:pt x="384" y="182"/>
                  </a:lnTo>
                  <a:close/>
                  <a:moveTo>
                    <a:pt x="316" y="72"/>
                  </a:moveTo>
                  <a:lnTo>
                    <a:pt x="208" y="72"/>
                  </a:lnTo>
                  <a:lnTo>
                    <a:pt x="208" y="60"/>
                  </a:lnTo>
                  <a:lnTo>
                    <a:pt x="233" y="60"/>
                  </a:lnTo>
                  <a:lnTo>
                    <a:pt x="233" y="40"/>
                  </a:lnTo>
                  <a:lnTo>
                    <a:pt x="213" y="40"/>
                  </a:lnTo>
                  <a:lnTo>
                    <a:pt x="213" y="28"/>
                  </a:lnTo>
                  <a:lnTo>
                    <a:pt x="233" y="28"/>
                  </a:lnTo>
                  <a:lnTo>
                    <a:pt x="233" y="4"/>
                  </a:lnTo>
                  <a:lnTo>
                    <a:pt x="261" y="4"/>
                  </a:lnTo>
                  <a:cubicBezTo>
                    <a:pt x="265" y="5"/>
                    <a:pt x="265" y="6"/>
                    <a:pt x="262" y="9"/>
                  </a:cubicBezTo>
                  <a:lnTo>
                    <a:pt x="262" y="28"/>
                  </a:lnTo>
                  <a:lnTo>
                    <a:pt x="265" y="28"/>
                  </a:lnTo>
                  <a:lnTo>
                    <a:pt x="265" y="4"/>
                  </a:lnTo>
                  <a:lnTo>
                    <a:pt x="293" y="4"/>
                  </a:lnTo>
                  <a:cubicBezTo>
                    <a:pt x="297" y="5"/>
                    <a:pt x="297" y="6"/>
                    <a:pt x="294" y="9"/>
                  </a:cubicBezTo>
                  <a:lnTo>
                    <a:pt x="294" y="28"/>
                  </a:lnTo>
                  <a:lnTo>
                    <a:pt x="313" y="28"/>
                  </a:lnTo>
                  <a:lnTo>
                    <a:pt x="313" y="40"/>
                  </a:lnTo>
                  <a:lnTo>
                    <a:pt x="294" y="40"/>
                  </a:lnTo>
                  <a:lnTo>
                    <a:pt x="294" y="60"/>
                  </a:lnTo>
                  <a:lnTo>
                    <a:pt x="316" y="60"/>
                  </a:lnTo>
                  <a:lnTo>
                    <a:pt x="316" y="72"/>
                  </a:lnTo>
                  <a:close/>
                  <a:moveTo>
                    <a:pt x="274" y="162"/>
                  </a:moveTo>
                  <a:lnTo>
                    <a:pt x="274" y="143"/>
                  </a:lnTo>
                  <a:lnTo>
                    <a:pt x="251" y="143"/>
                  </a:lnTo>
                  <a:lnTo>
                    <a:pt x="251" y="177"/>
                  </a:lnTo>
                  <a:lnTo>
                    <a:pt x="222" y="177"/>
                  </a:lnTo>
                  <a:lnTo>
                    <a:pt x="222" y="83"/>
                  </a:lnTo>
                  <a:lnTo>
                    <a:pt x="303" y="83"/>
                  </a:lnTo>
                  <a:lnTo>
                    <a:pt x="303" y="166"/>
                  </a:lnTo>
                  <a:cubicBezTo>
                    <a:pt x="303" y="173"/>
                    <a:pt x="295" y="177"/>
                    <a:pt x="279" y="177"/>
                  </a:cubicBezTo>
                  <a:lnTo>
                    <a:pt x="265" y="177"/>
                  </a:lnTo>
                  <a:lnTo>
                    <a:pt x="263" y="165"/>
                  </a:lnTo>
                  <a:lnTo>
                    <a:pt x="271" y="165"/>
                  </a:lnTo>
                  <a:cubicBezTo>
                    <a:pt x="273" y="165"/>
                    <a:pt x="274" y="164"/>
                    <a:pt x="274" y="162"/>
                  </a:cubicBezTo>
                  <a:close/>
                  <a:moveTo>
                    <a:pt x="262" y="40"/>
                  </a:moveTo>
                  <a:lnTo>
                    <a:pt x="262" y="60"/>
                  </a:lnTo>
                  <a:lnTo>
                    <a:pt x="265" y="60"/>
                  </a:lnTo>
                  <a:lnTo>
                    <a:pt x="265" y="40"/>
                  </a:lnTo>
                  <a:lnTo>
                    <a:pt x="262" y="40"/>
                  </a:lnTo>
                  <a:close/>
                  <a:moveTo>
                    <a:pt x="251" y="95"/>
                  </a:moveTo>
                  <a:lnTo>
                    <a:pt x="251" y="107"/>
                  </a:lnTo>
                  <a:lnTo>
                    <a:pt x="274" y="107"/>
                  </a:lnTo>
                  <a:lnTo>
                    <a:pt x="274" y="95"/>
                  </a:lnTo>
                  <a:lnTo>
                    <a:pt x="251" y="95"/>
                  </a:lnTo>
                  <a:close/>
                  <a:moveTo>
                    <a:pt x="251" y="131"/>
                  </a:moveTo>
                  <a:lnTo>
                    <a:pt x="274" y="131"/>
                  </a:lnTo>
                  <a:lnTo>
                    <a:pt x="274" y="119"/>
                  </a:lnTo>
                  <a:lnTo>
                    <a:pt x="251" y="119"/>
                  </a:lnTo>
                  <a:lnTo>
                    <a:pt x="251" y="131"/>
                  </a:lnTo>
                  <a:close/>
                  <a:moveTo>
                    <a:pt x="351" y="58"/>
                  </a:moveTo>
                  <a:lnTo>
                    <a:pt x="341" y="58"/>
                  </a:lnTo>
                  <a:cubicBezTo>
                    <a:pt x="342" y="79"/>
                    <a:pt x="343" y="94"/>
                    <a:pt x="344" y="101"/>
                  </a:cubicBezTo>
                  <a:cubicBezTo>
                    <a:pt x="347" y="95"/>
                    <a:pt x="349" y="81"/>
                    <a:pt x="351" y="58"/>
                  </a:cubicBezTo>
                  <a:close/>
                  <a:moveTo>
                    <a:pt x="569" y="81"/>
                  </a:moveTo>
                  <a:lnTo>
                    <a:pt x="566" y="142"/>
                  </a:lnTo>
                  <a:cubicBezTo>
                    <a:pt x="565" y="163"/>
                    <a:pt x="553" y="173"/>
                    <a:pt x="529" y="173"/>
                  </a:cubicBezTo>
                  <a:lnTo>
                    <a:pt x="506" y="173"/>
                  </a:lnTo>
                  <a:lnTo>
                    <a:pt x="504" y="157"/>
                  </a:lnTo>
                  <a:lnTo>
                    <a:pt x="523" y="157"/>
                  </a:lnTo>
                  <a:cubicBezTo>
                    <a:pt x="529" y="157"/>
                    <a:pt x="533" y="152"/>
                    <a:pt x="533" y="144"/>
                  </a:cubicBezTo>
                  <a:lnTo>
                    <a:pt x="536" y="95"/>
                  </a:lnTo>
                  <a:lnTo>
                    <a:pt x="511" y="95"/>
                  </a:lnTo>
                  <a:lnTo>
                    <a:pt x="510" y="101"/>
                  </a:lnTo>
                  <a:cubicBezTo>
                    <a:pt x="507" y="129"/>
                    <a:pt x="483" y="156"/>
                    <a:pt x="440" y="184"/>
                  </a:cubicBezTo>
                  <a:lnTo>
                    <a:pt x="424" y="163"/>
                  </a:lnTo>
                  <a:cubicBezTo>
                    <a:pt x="456" y="144"/>
                    <a:pt x="474" y="125"/>
                    <a:pt x="478" y="104"/>
                  </a:cubicBezTo>
                  <a:lnTo>
                    <a:pt x="479" y="95"/>
                  </a:lnTo>
                  <a:lnTo>
                    <a:pt x="451" y="95"/>
                  </a:lnTo>
                  <a:lnTo>
                    <a:pt x="451" y="81"/>
                  </a:lnTo>
                  <a:lnTo>
                    <a:pt x="569" y="81"/>
                  </a:lnTo>
                  <a:close/>
                  <a:moveTo>
                    <a:pt x="434" y="101"/>
                  </a:moveTo>
                  <a:lnTo>
                    <a:pt x="416" y="79"/>
                  </a:lnTo>
                  <a:cubicBezTo>
                    <a:pt x="442" y="61"/>
                    <a:pt x="462" y="35"/>
                    <a:pt x="476" y="1"/>
                  </a:cubicBezTo>
                  <a:lnTo>
                    <a:pt x="503" y="18"/>
                  </a:lnTo>
                  <a:cubicBezTo>
                    <a:pt x="506" y="20"/>
                    <a:pt x="506" y="21"/>
                    <a:pt x="502" y="22"/>
                  </a:cubicBezTo>
                  <a:cubicBezTo>
                    <a:pt x="490" y="48"/>
                    <a:pt x="467" y="74"/>
                    <a:pt x="434" y="101"/>
                  </a:cubicBezTo>
                  <a:close/>
                  <a:moveTo>
                    <a:pt x="590" y="100"/>
                  </a:moveTo>
                  <a:cubicBezTo>
                    <a:pt x="555" y="79"/>
                    <a:pt x="531" y="51"/>
                    <a:pt x="518" y="14"/>
                  </a:cubicBezTo>
                  <a:lnTo>
                    <a:pt x="546" y="3"/>
                  </a:lnTo>
                  <a:cubicBezTo>
                    <a:pt x="560" y="38"/>
                    <a:pt x="580" y="63"/>
                    <a:pt x="606" y="77"/>
                  </a:cubicBezTo>
                  <a:lnTo>
                    <a:pt x="590" y="100"/>
                  </a:lnTo>
                  <a:close/>
                  <a:moveTo>
                    <a:pt x="801" y="22"/>
                  </a:moveTo>
                  <a:cubicBezTo>
                    <a:pt x="801" y="30"/>
                    <a:pt x="796" y="32"/>
                    <a:pt x="786" y="28"/>
                  </a:cubicBezTo>
                  <a:cubicBezTo>
                    <a:pt x="774" y="30"/>
                    <a:pt x="757" y="32"/>
                    <a:pt x="736" y="33"/>
                  </a:cubicBezTo>
                  <a:lnTo>
                    <a:pt x="736" y="64"/>
                  </a:lnTo>
                  <a:lnTo>
                    <a:pt x="811" y="64"/>
                  </a:lnTo>
                  <a:lnTo>
                    <a:pt x="811" y="79"/>
                  </a:lnTo>
                  <a:lnTo>
                    <a:pt x="782" y="79"/>
                  </a:lnTo>
                  <a:lnTo>
                    <a:pt x="782" y="175"/>
                  </a:lnTo>
                  <a:lnTo>
                    <a:pt x="751" y="175"/>
                  </a:lnTo>
                  <a:lnTo>
                    <a:pt x="751" y="79"/>
                  </a:lnTo>
                  <a:lnTo>
                    <a:pt x="736" y="79"/>
                  </a:lnTo>
                  <a:lnTo>
                    <a:pt x="736" y="112"/>
                  </a:lnTo>
                  <a:cubicBezTo>
                    <a:pt x="736" y="141"/>
                    <a:pt x="724" y="165"/>
                    <a:pt x="700" y="185"/>
                  </a:cubicBezTo>
                  <a:lnTo>
                    <a:pt x="685" y="163"/>
                  </a:lnTo>
                  <a:cubicBezTo>
                    <a:pt x="698" y="150"/>
                    <a:pt x="705" y="134"/>
                    <a:pt x="705" y="113"/>
                  </a:cubicBezTo>
                  <a:lnTo>
                    <a:pt x="705" y="13"/>
                  </a:lnTo>
                  <a:lnTo>
                    <a:pt x="732" y="20"/>
                  </a:lnTo>
                  <a:cubicBezTo>
                    <a:pt x="746" y="19"/>
                    <a:pt x="765" y="13"/>
                    <a:pt x="789" y="2"/>
                  </a:cubicBezTo>
                  <a:lnTo>
                    <a:pt x="801" y="22"/>
                  </a:lnTo>
                  <a:close/>
                  <a:moveTo>
                    <a:pt x="657" y="57"/>
                  </a:moveTo>
                  <a:lnTo>
                    <a:pt x="629" y="57"/>
                  </a:lnTo>
                  <a:lnTo>
                    <a:pt x="629" y="43"/>
                  </a:lnTo>
                  <a:lnTo>
                    <a:pt x="657" y="43"/>
                  </a:lnTo>
                  <a:lnTo>
                    <a:pt x="657" y="4"/>
                  </a:lnTo>
                  <a:lnTo>
                    <a:pt x="687" y="4"/>
                  </a:lnTo>
                  <a:cubicBezTo>
                    <a:pt x="691" y="5"/>
                    <a:pt x="692" y="6"/>
                    <a:pt x="688" y="9"/>
                  </a:cubicBezTo>
                  <a:lnTo>
                    <a:pt x="688" y="43"/>
                  </a:lnTo>
                  <a:lnTo>
                    <a:pt x="716" y="43"/>
                  </a:lnTo>
                  <a:lnTo>
                    <a:pt x="716" y="57"/>
                  </a:lnTo>
                  <a:lnTo>
                    <a:pt x="688" y="57"/>
                  </a:lnTo>
                  <a:lnTo>
                    <a:pt x="688" y="79"/>
                  </a:lnTo>
                  <a:cubicBezTo>
                    <a:pt x="699" y="84"/>
                    <a:pt x="708" y="89"/>
                    <a:pt x="716" y="95"/>
                  </a:cubicBezTo>
                  <a:lnTo>
                    <a:pt x="705" y="118"/>
                  </a:lnTo>
                  <a:cubicBezTo>
                    <a:pt x="691" y="108"/>
                    <a:pt x="684" y="103"/>
                    <a:pt x="686" y="103"/>
                  </a:cubicBezTo>
                  <a:lnTo>
                    <a:pt x="686" y="175"/>
                  </a:lnTo>
                  <a:lnTo>
                    <a:pt x="657" y="175"/>
                  </a:lnTo>
                  <a:lnTo>
                    <a:pt x="657" y="114"/>
                  </a:lnTo>
                  <a:cubicBezTo>
                    <a:pt x="657" y="122"/>
                    <a:pt x="651" y="133"/>
                    <a:pt x="638" y="149"/>
                  </a:cubicBezTo>
                  <a:lnTo>
                    <a:pt x="623" y="125"/>
                  </a:lnTo>
                  <a:cubicBezTo>
                    <a:pt x="641" y="104"/>
                    <a:pt x="653" y="81"/>
                    <a:pt x="657" y="5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2" name="Freeform 220"/>
            <p:cNvSpPr>
              <a:spLocks noEditPoints="1"/>
            </p:cNvSpPr>
            <p:nvPr/>
          </p:nvSpPr>
          <p:spPr bwMode="auto">
            <a:xfrm>
              <a:off x="2279650" y="64135"/>
              <a:ext cx="46355" cy="51435"/>
            </a:xfrm>
            <a:custGeom>
              <a:avLst/>
              <a:gdLst>
                <a:gd name="T0" fmla="*/ 22 w 78"/>
                <a:gd name="T1" fmla="*/ 27 h 86"/>
                <a:gd name="T2" fmla="*/ 2 w 78"/>
                <a:gd name="T3" fmla="*/ 23 h 86"/>
                <a:gd name="T4" fmla="*/ 14 w 78"/>
                <a:gd name="T5" fmla="*/ 5 h 86"/>
                <a:gd name="T6" fmla="*/ 38 w 78"/>
                <a:gd name="T7" fmla="*/ 0 h 86"/>
                <a:gd name="T8" fmla="*/ 60 w 78"/>
                <a:gd name="T9" fmla="*/ 3 h 86"/>
                <a:gd name="T10" fmla="*/ 70 w 78"/>
                <a:gd name="T11" fmla="*/ 12 h 86"/>
                <a:gd name="T12" fmla="*/ 73 w 78"/>
                <a:gd name="T13" fmla="*/ 31 h 86"/>
                <a:gd name="T14" fmla="*/ 73 w 78"/>
                <a:gd name="T15" fmla="*/ 57 h 86"/>
                <a:gd name="T16" fmla="*/ 74 w 78"/>
                <a:gd name="T17" fmla="*/ 73 h 86"/>
                <a:gd name="T18" fmla="*/ 78 w 78"/>
                <a:gd name="T19" fmla="*/ 84 h 86"/>
                <a:gd name="T20" fmla="*/ 56 w 78"/>
                <a:gd name="T21" fmla="*/ 84 h 86"/>
                <a:gd name="T22" fmla="*/ 54 w 78"/>
                <a:gd name="T23" fmla="*/ 78 h 86"/>
                <a:gd name="T24" fmla="*/ 53 w 78"/>
                <a:gd name="T25" fmla="*/ 75 h 86"/>
                <a:gd name="T26" fmla="*/ 41 w 78"/>
                <a:gd name="T27" fmla="*/ 84 h 86"/>
                <a:gd name="T28" fmla="*/ 28 w 78"/>
                <a:gd name="T29" fmla="*/ 86 h 86"/>
                <a:gd name="T30" fmla="*/ 8 w 78"/>
                <a:gd name="T31" fmla="*/ 79 h 86"/>
                <a:gd name="T32" fmla="*/ 0 w 78"/>
                <a:gd name="T33" fmla="*/ 62 h 86"/>
                <a:gd name="T34" fmla="*/ 4 w 78"/>
                <a:gd name="T35" fmla="*/ 49 h 86"/>
                <a:gd name="T36" fmla="*/ 13 w 78"/>
                <a:gd name="T37" fmla="*/ 41 h 86"/>
                <a:gd name="T38" fmla="*/ 30 w 78"/>
                <a:gd name="T39" fmla="*/ 36 h 86"/>
                <a:gd name="T40" fmla="*/ 52 w 78"/>
                <a:gd name="T41" fmla="*/ 30 h 86"/>
                <a:gd name="T42" fmla="*/ 52 w 78"/>
                <a:gd name="T43" fmla="*/ 28 h 86"/>
                <a:gd name="T44" fmla="*/ 49 w 78"/>
                <a:gd name="T45" fmla="*/ 19 h 86"/>
                <a:gd name="T46" fmla="*/ 37 w 78"/>
                <a:gd name="T47" fmla="*/ 16 h 86"/>
                <a:gd name="T48" fmla="*/ 28 w 78"/>
                <a:gd name="T49" fmla="*/ 19 h 86"/>
                <a:gd name="T50" fmla="*/ 22 w 78"/>
                <a:gd name="T51" fmla="*/ 27 h 86"/>
                <a:gd name="T52" fmla="*/ 52 w 78"/>
                <a:gd name="T53" fmla="*/ 45 h 86"/>
                <a:gd name="T54" fmla="*/ 38 w 78"/>
                <a:gd name="T55" fmla="*/ 48 h 86"/>
                <a:gd name="T56" fmla="*/ 26 w 78"/>
                <a:gd name="T57" fmla="*/ 52 h 86"/>
                <a:gd name="T58" fmla="*/ 22 w 78"/>
                <a:gd name="T59" fmla="*/ 59 h 86"/>
                <a:gd name="T60" fmla="*/ 26 w 78"/>
                <a:gd name="T61" fmla="*/ 68 h 86"/>
                <a:gd name="T62" fmla="*/ 34 w 78"/>
                <a:gd name="T63" fmla="*/ 71 h 86"/>
                <a:gd name="T64" fmla="*/ 46 w 78"/>
                <a:gd name="T65" fmla="*/ 67 h 86"/>
                <a:gd name="T66" fmla="*/ 51 w 78"/>
                <a:gd name="T67" fmla="*/ 60 h 86"/>
                <a:gd name="T68" fmla="*/ 52 w 78"/>
                <a:gd name="T69" fmla="*/ 49 h 86"/>
                <a:gd name="T70" fmla="*/ 52 w 78"/>
                <a:gd name="T71" fmla="*/ 4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86">
                  <a:moveTo>
                    <a:pt x="22" y="27"/>
                  </a:moveTo>
                  <a:lnTo>
                    <a:pt x="2" y="23"/>
                  </a:lnTo>
                  <a:cubicBezTo>
                    <a:pt x="5" y="15"/>
                    <a:pt x="8" y="9"/>
                    <a:pt x="14" y="5"/>
                  </a:cubicBezTo>
                  <a:cubicBezTo>
                    <a:pt x="19" y="2"/>
                    <a:pt x="28" y="0"/>
                    <a:pt x="38" y="0"/>
                  </a:cubicBezTo>
                  <a:cubicBezTo>
                    <a:pt x="48" y="0"/>
                    <a:pt x="55" y="1"/>
                    <a:pt x="60" y="3"/>
                  </a:cubicBezTo>
                  <a:cubicBezTo>
                    <a:pt x="65" y="5"/>
                    <a:pt x="68" y="8"/>
                    <a:pt x="70" y="12"/>
                  </a:cubicBezTo>
                  <a:cubicBezTo>
                    <a:pt x="72" y="15"/>
                    <a:pt x="73" y="22"/>
                    <a:pt x="73" y="31"/>
                  </a:cubicBezTo>
                  <a:lnTo>
                    <a:pt x="73" y="57"/>
                  </a:lnTo>
                  <a:cubicBezTo>
                    <a:pt x="73" y="65"/>
                    <a:pt x="73" y="70"/>
                    <a:pt x="74" y="73"/>
                  </a:cubicBezTo>
                  <a:cubicBezTo>
                    <a:pt x="75" y="77"/>
                    <a:pt x="76" y="80"/>
                    <a:pt x="78" y="84"/>
                  </a:cubicBezTo>
                  <a:lnTo>
                    <a:pt x="56" y="84"/>
                  </a:lnTo>
                  <a:cubicBezTo>
                    <a:pt x="56" y="83"/>
                    <a:pt x="55" y="81"/>
                    <a:pt x="54" y="78"/>
                  </a:cubicBezTo>
                  <a:cubicBezTo>
                    <a:pt x="54" y="77"/>
                    <a:pt x="54" y="76"/>
                    <a:pt x="53" y="75"/>
                  </a:cubicBezTo>
                  <a:cubicBezTo>
                    <a:pt x="50" y="79"/>
                    <a:pt x="46" y="82"/>
                    <a:pt x="41" y="84"/>
                  </a:cubicBezTo>
                  <a:cubicBezTo>
                    <a:pt x="37" y="86"/>
                    <a:pt x="33" y="86"/>
                    <a:pt x="28" y="86"/>
                  </a:cubicBezTo>
                  <a:cubicBezTo>
                    <a:pt x="19" y="86"/>
                    <a:pt x="13" y="84"/>
                    <a:pt x="8" y="79"/>
                  </a:cubicBezTo>
                  <a:cubicBezTo>
                    <a:pt x="3" y="75"/>
                    <a:pt x="0" y="69"/>
                    <a:pt x="0" y="62"/>
                  </a:cubicBezTo>
                  <a:cubicBezTo>
                    <a:pt x="0" y="57"/>
                    <a:pt x="1" y="53"/>
                    <a:pt x="4" y="49"/>
                  </a:cubicBezTo>
                  <a:cubicBezTo>
                    <a:pt x="6" y="46"/>
                    <a:pt x="9" y="43"/>
                    <a:pt x="13" y="41"/>
                  </a:cubicBezTo>
                  <a:cubicBezTo>
                    <a:pt x="17" y="39"/>
                    <a:pt x="23" y="37"/>
                    <a:pt x="30" y="36"/>
                  </a:cubicBezTo>
                  <a:cubicBezTo>
                    <a:pt x="41" y="34"/>
                    <a:pt x="48" y="32"/>
                    <a:pt x="52" y="30"/>
                  </a:cubicBezTo>
                  <a:lnTo>
                    <a:pt x="52" y="28"/>
                  </a:lnTo>
                  <a:cubicBezTo>
                    <a:pt x="52" y="24"/>
                    <a:pt x="51" y="21"/>
                    <a:pt x="49" y="19"/>
                  </a:cubicBezTo>
                  <a:cubicBezTo>
                    <a:pt x="47" y="17"/>
                    <a:pt x="43" y="16"/>
                    <a:pt x="37" y="16"/>
                  </a:cubicBezTo>
                  <a:cubicBezTo>
                    <a:pt x="33" y="16"/>
                    <a:pt x="30" y="17"/>
                    <a:pt x="28" y="19"/>
                  </a:cubicBezTo>
                  <a:cubicBezTo>
                    <a:pt x="26" y="20"/>
                    <a:pt x="24" y="23"/>
                    <a:pt x="22" y="27"/>
                  </a:cubicBezTo>
                  <a:close/>
                  <a:moveTo>
                    <a:pt x="52" y="45"/>
                  </a:moveTo>
                  <a:cubicBezTo>
                    <a:pt x="49" y="46"/>
                    <a:pt x="44" y="47"/>
                    <a:pt x="38" y="48"/>
                  </a:cubicBezTo>
                  <a:cubicBezTo>
                    <a:pt x="32" y="49"/>
                    <a:pt x="28" y="51"/>
                    <a:pt x="26" y="52"/>
                  </a:cubicBezTo>
                  <a:cubicBezTo>
                    <a:pt x="24" y="54"/>
                    <a:pt x="22" y="56"/>
                    <a:pt x="22" y="59"/>
                  </a:cubicBezTo>
                  <a:cubicBezTo>
                    <a:pt x="22" y="63"/>
                    <a:pt x="23" y="65"/>
                    <a:pt x="26" y="68"/>
                  </a:cubicBezTo>
                  <a:cubicBezTo>
                    <a:pt x="28" y="70"/>
                    <a:pt x="31" y="71"/>
                    <a:pt x="34" y="71"/>
                  </a:cubicBezTo>
                  <a:cubicBezTo>
                    <a:pt x="38" y="71"/>
                    <a:pt x="42" y="70"/>
                    <a:pt x="46" y="67"/>
                  </a:cubicBezTo>
                  <a:cubicBezTo>
                    <a:pt x="48" y="65"/>
                    <a:pt x="50" y="63"/>
                    <a:pt x="51" y="60"/>
                  </a:cubicBezTo>
                  <a:cubicBezTo>
                    <a:pt x="51" y="58"/>
                    <a:pt x="52" y="54"/>
                    <a:pt x="52" y="49"/>
                  </a:cubicBezTo>
                  <a:lnTo>
                    <a:pt x="52" y="45"/>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3" name="Rectangle 221"/>
            <p:cNvSpPr>
              <a:spLocks noChangeArrowheads="1"/>
            </p:cNvSpPr>
            <p:nvPr/>
          </p:nvSpPr>
          <p:spPr bwMode="auto">
            <a:xfrm>
              <a:off x="47625" y="276860"/>
              <a:ext cx="914400" cy="190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64" name="Freeform 222"/>
            <p:cNvSpPr>
              <a:spLocks noEditPoints="1"/>
            </p:cNvSpPr>
            <p:nvPr/>
          </p:nvSpPr>
          <p:spPr bwMode="auto">
            <a:xfrm>
              <a:off x="134620" y="352425"/>
              <a:ext cx="327025" cy="103505"/>
            </a:xfrm>
            <a:custGeom>
              <a:avLst/>
              <a:gdLst>
                <a:gd name="T0" fmla="*/ 79 w 550"/>
                <a:gd name="T1" fmla="*/ 159 h 174"/>
                <a:gd name="T2" fmla="*/ 60 w 550"/>
                <a:gd name="T3" fmla="*/ 99 h 174"/>
                <a:gd name="T4" fmla="*/ 0 w 550"/>
                <a:gd name="T5" fmla="*/ 83 h 174"/>
                <a:gd name="T6" fmla="*/ 60 w 550"/>
                <a:gd name="T7" fmla="*/ 48 h 174"/>
                <a:gd name="T8" fmla="*/ 15 w 550"/>
                <a:gd name="T9" fmla="*/ 32 h 174"/>
                <a:gd name="T10" fmla="*/ 134 w 550"/>
                <a:gd name="T11" fmla="*/ 48 h 174"/>
                <a:gd name="T12" fmla="*/ 78 w 550"/>
                <a:gd name="T13" fmla="*/ 83 h 174"/>
                <a:gd name="T14" fmla="*/ 153 w 550"/>
                <a:gd name="T15" fmla="*/ 99 h 174"/>
                <a:gd name="T16" fmla="*/ 78 w 550"/>
                <a:gd name="T17" fmla="*/ 134 h 174"/>
                <a:gd name="T18" fmla="*/ 145 w 550"/>
                <a:gd name="T19" fmla="*/ 143 h 174"/>
                <a:gd name="T20" fmla="*/ 268 w 550"/>
                <a:gd name="T21" fmla="*/ 86 h 174"/>
                <a:gd name="T22" fmla="*/ 193 w 550"/>
                <a:gd name="T23" fmla="*/ 70 h 174"/>
                <a:gd name="T24" fmla="*/ 347 w 550"/>
                <a:gd name="T25" fmla="*/ 86 h 174"/>
                <a:gd name="T26" fmla="*/ 285 w 550"/>
                <a:gd name="T27" fmla="*/ 96 h 174"/>
                <a:gd name="T28" fmla="*/ 237 w 550"/>
                <a:gd name="T29" fmla="*/ 163 h 174"/>
                <a:gd name="T30" fmla="*/ 268 w 550"/>
                <a:gd name="T31" fmla="*/ 86 h 174"/>
                <a:gd name="T32" fmla="*/ 220 w 550"/>
                <a:gd name="T33" fmla="*/ 24 h 174"/>
                <a:gd name="T34" fmla="*/ 312 w 550"/>
                <a:gd name="T35" fmla="*/ 41 h 174"/>
                <a:gd name="T36" fmla="*/ 343 w 550"/>
                <a:gd name="T37" fmla="*/ 36 h 174"/>
                <a:gd name="T38" fmla="*/ 312 w 550"/>
                <a:gd name="T39" fmla="*/ 17 h 174"/>
                <a:gd name="T40" fmla="*/ 343 w 550"/>
                <a:gd name="T41" fmla="*/ 36 h 174"/>
                <a:gd name="T42" fmla="*/ 351 w 550"/>
                <a:gd name="T43" fmla="*/ 33 h 174"/>
                <a:gd name="T44" fmla="*/ 340 w 550"/>
                <a:gd name="T45" fmla="*/ 0 h 174"/>
                <a:gd name="T46" fmla="*/ 479 w 550"/>
                <a:gd name="T47" fmla="*/ 140 h 174"/>
                <a:gd name="T48" fmla="*/ 550 w 550"/>
                <a:gd name="T49" fmla="*/ 103 h 174"/>
                <a:gd name="T50" fmla="*/ 472 w 550"/>
                <a:gd name="T51" fmla="*/ 162 h 174"/>
                <a:gd name="T52" fmla="*/ 462 w 550"/>
                <a:gd name="T53" fmla="*/ 149 h 174"/>
                <a:gd name="T54" fmla="*/ 477 w 550"/>
                <a:gd name="T55" fmla="*/ 29 h 174"/>
                <a:gd name="T56" fmla="*/ 479 w 550"/>
                <a:gd name="T57" fmla="*/ 140 h 174"/>
                <a:gd name="T58" fmla="*/ 416 w 550"/>
                <a:gd name="T59" fmla="*/ 71 h 174"/>
                <a:gd name="T60" fmla="*/ 432 w 550"/>
                <a:gd name="T61" fmla="*/ 37 h 174"/>
                <a:gd name="T62" fmla="*/ 433 w 550"/>
                <a:gd name="T63" fmla="*/ 70 h 174"/>
                <a:gd name="T64" fmla="*/ 378 w 550"/>
                <a:gd name="T65" fmla="*/ 16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 h="174">
                  <a:moveTo>
                    <a:pt x="144" y="159"/>
                  </a:moveTo>
                  <a:lnTo>
                    <a:pt x="79" y="159"/>
                  </a:lnTo>
                  <a:cubicBezTo>
                    <a:pt x="67" y="159"/>
                    <a:pt x="60" y="153"/>
                    <a:pt x="60" y="140"/>
                  </a:cubicBezTo>
                  <a:lnTo>
                    <a:pt x="60" y="99"/>
                  </a:lnTo>
                  <a:lnTo>
                    <a:pt x="0" y="99"/>
                  </a:lnTo>
                  <a:lnTo>
                    <a:pt x="0" y="83"/>
                  </a:lnTo>
                  <a:lnTo>
                    <a:pt x="60" y="83"/>
                  </a:lnTo>
                  <a:lnTo>
                    <a:pt x="60" y="48"/>
                  </a:lnTo>
                  <a:lnTo>
                    <a:pt x="15" y="48"/>
                  </a:lnTo>
                  <a:lnTo>
                    <a:pt x="15" y="32"/>
                  </a:lnTo>
                  <a:lnTo>
                    <a:pt x="134" y="32"/>
                  </a:lnTo>
                  <a:lnTo>
                    <a:pt x="134" y="48"/>
                  </a:lnTo>
                  <a:lnTo>
                    <a:pt x="78" y="48"/>
                  </a:lnTo>
                  <a:lnTo>
                    <a:pt x="78" y="83"/>
                  </a:lnTo>
                  <a:lnTo>
                    <a:pt x="153" y="83"/>
                  </a:lnTo>
                  <a:lnTo>
                    <a:pt x="153" y="99"/>
                  </a:lnTo>
                  <a:lnTo>
                    <a:pt x="78" y="99"/>
                  </a:lnTo>
                  <a:lnTo>
                    <a:pt x="78" y="134"/>
                  </a:lnTo>
                  <a:cubicBezTo>
                    <a:pt x="78" y="140"/>
                    <a:pt x="80" y="143"/>
                    <a:pt x="86" y="143"/>
                  </a:cubicBezTo>
                  <a:lnTo>
                    <a:pt x="145" y="143"/>
                  </a:lnTo>
                  <a:lnTo>
                    <a:pt x="144" y="159"/>
                  </a:lnTo>
                  <a:close/>
                  <a:moveTo>
                    <a:pt x="268" y="86"/>
                  </a:moveTo>
                  <a:lnTo>
                    <a:pt x="193" y="86"/>
                  </a:lnTo>
                  <a:lnTo>
                    <a:pt x="193" y="70"/>
                  </a:lnTo>
                  <a:lnTo>
                    <a:pt x="347" y="70"/>
                  </a:lnTo>
                  <a:lnTo>
                    <a:pt x="347" y="86"/>
                  </a:lnTo>
                  <a:lnTo>
                    <a:pt x="285" y="86"/>
                  </a:lnTo>
                  <a:lnTo>
                    <a:pt x="285" y="96"/>
                  </a:lnTo>
                  <a:cubicBezTo>
                    <a:pt x="285" y="128"/>
                    <a:pt x="274" y="154"/>
                    <a:pt x="252" y="174"/>
                  </a:cubicBezTo>
                  <a:lnTo>
                    <a:pt x="237" y="163"/>
                  </a:lnTo>
                  <a:cubicBezTo>
                    <a:pt x="258" y="146"/>
                    <a:pt x="268" y="124"/>
                    <a:pt x="268" y="96"/>
                  </a:cubicBezTo>
                  <a:lnTo>
                    <a:pt x="268" y="86"/>
                  </a:lnTo>
                  <a:close/>
                  <a:moveTo>
                    <a:pt x="220" y="41"/>
                  </a:moveTo>
                  <a:lnTo>
                    <a:pt x="220" y="24"/>
                  </a:lnTo>
                  <a:lnTo>
                    <a:pt x="312" y="24"/>
                  </a:lnTo>
                  <a:lnTo>
                    <a:pt x="312" y="41"/>
                  </a:lnTo>
                  <a:lnTo>
                    <a:pt x="220" y="41"/>
                  </a:lnTo>
                  <a:close/>
                  <a:moveTo>
                    <a:pt x="343" y="36"/>
                  </a:moveTo>
                  <a:lnTo>
                    <a:pt x="333" y="44"/>
                  </a:lnTo>
                  <a:cubicBezTo>
                    <a:pt x="326" y="34"/>
                    <a:pt x="319" y="25"/>
                    <a:pt x="312" y="17"/>
                  </a:cubicBezTo>
                  <a:lnTo>
                    <a:pt x="322" y="10"/>
                  </a:lnTo>
                  <a:cubicBezTo>
                    <a:pt x="329" y="16"/>
                    <a:pt x="336" y="25"/>
                    <a:pt x="343" y="36"/>
                  </a:cubicBezTo>
                  <a:close/>
                  <a:moveTo>
                    <a:pt x="361" y="26"/>
                  </a:moveTo>
                  <a:lnTo>
                    <a:pt x="351" y="33"/>
                  </a:lnTo>
                  <a:cubicBezTo>
                    <a:pt x="343" y="22"/>
                    <a:pt x="336" y="14"/>
                    <a:pt x="330" y="8"/>
                  </a:cubicBezTo>
                  <a:lnTo>
                    <a:pt x="340" y="0"/>
                  </a:lnTo>
                  <a:cubicBezTo>
                    <a:pt x="347" y="7"/>
                    <a:pt x="354" y="16"/>
                    <a:pt x="361" y="26"/>
                  </a:cubicBezTo>
                  <a:close/>
                  <a:moveTo>
                    <a:pt x="479" y="140"/>
                  </a:moveTo>
                  <a:cubicBezTo>
                    <a:pt x="501" y="131"/>
                    <a:pt x="521" y="114"/>
                    <a:pt x="540" y="89"/>
                  </a:cubicBezTo>
                  <a:lnTo>
                    <a:pt x="550" y="103"/>
                  </a:lnTo>
                  <a:cubicBezTo>
                    <a:pt x="531" y="129"/>
                    <a:pt x="507" y="148"/>
                    <a:pt x="478" y="159"/>
                  </a:cubicBezTo>
                  <a:lnTo>
                    <a:pt x="472" y="162"/>
                  </a:lnTo>
                  <a:lnTo>
                    <a:pt x="460" y="153"/>
                  </a:lnTo>
                  <a:lnTo>
                    <a:pt x="462" y="149"/>
                  </a:lnTo>
                  <a:lnTo>
                    <a:pt x="462" y="29"/>
                  </a:lnTo>
                  <a:lnTo>
                    <a:pt x="477" y="29"/>
                  </a:lnTo>
                  <a:cubicBezTo>
                    <a:pt x="482" y="30"/>
                    <a:pt x="482" y="32"/>
                    <a:pt x="479" y="35"/>
                  </a:cubicBezTo>
                  <a:lnTo>
                    <a:pt x="479" y="140"/>
                  </a:lnTo>
                  <a:close/>
                  <a:moveTo>
                    <a:pt x="378" y="160"/>
                  </a:moveTo>
                  <a:cubicBezTo>
                    <a:pt x="403" y="136"/>
                    <a:pt x="416" y="106"/>
                    <a:pt x="416" y="71"/>
                  </a:cubicBezTo>
                  <a:lnTo>
                    <a:pt x="416" y="37"/>
                  </a:lnTo>
                  <a:lnTo>
                    <a:pt x="432" y="37"/>
                  </a:lnTo>
                  <a:cubicBezTo>
                    <a:pt x="436" y="38"/>
                    <a:pt x="437" y="40"/>
                    <a:pt x="433" y="43"/>
                  </a:cubicBezTo>
                  <a:lnTo>
                    <a:pt x="433" y="70"/>
                  </a:lnTo>
                  <a:cubicBezTo>
                    <a:pt x="433" y="112"/>
                    <a:pt x="420" y="145"/>
                    <a:pt x="393" y="170"/>
                  </a:cubicBezTo>
                  <a:lnTo>
                    <a:pt x="378"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65" name="Rectangle 223"/>
            <p:cNvSpPr>
              <a:spLocks noChangeArrowheads="1"/>
            </p:cNvSpPr>
            <p:nvPr/>
          </p:nvSpPr>
          <p:spPr bwMode="auto">
            <a:xfrm>
              <a:off x="3475355" y="276860"/>
              <a:ext cx="628650" cy="190500"/>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cxnSp>
          <p:nvCxnSpPr>
            <p:cNvPr id="166" name="Line 224"/>
            <p:cNvCxnSpPr/>
            <p:nvPr/>
          </p:nvCxnSpPr>
          <p:spPr bwMode="auto">
            <a:xfrm>
              <a:off x="1590040" y="27686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67" name="Freeform 225"/>
            <p:cNvSpPr>
              <a:spLocks noEditPoints="1"/>
            </p:cNvSpPr>
            <p:nvPr/>
          </p:nvSpPr>
          <p:spPr bwMode="auto">
            <a:xfrm>
              <a:off x="1104265" y="327660"/>
              <a:ext cx="324485" cy="101600"/>
            </a:xfrm>
            <a:custGeom>
              <a:avLst/>
              <a:gdLst>
                <a:gd name="T0" fmla="*/ 125 w 546"/>
                <a:gd name="T1" fmla="*/ 37 h 170"/>
                <a:gd name="T2" fmla="*/ 141 w 546"/>
                <a:gd name="T3" fmla="*/ 47 h 170"/>
                <a:gd name="T4" fmla="*/ 108 w 546"/>
                <a:gd name="T5" fmla="*/ 79 h 170"/>
                <a:gd name="T6" fmla="*/ 0 w 546"/>
                <a:gd name="T7" fmla="*/ 106 h 170"/>
                <a:gd name="T8" fmla="*/ 74 w 546"/>
                <a:gd name="T9" fmla="*/ 92 h 170"/>
                <a:gd name="T10" fmla="*/ 9 w 546"/>
                <a:gd name="T11" fmla="*/ 25 h 170"/>
                <a:gd name="T12" fmla="*/ 153 w 546"/>
                <a:gd name="T13" fmla="*/ 11 h 170"/>
                <a:gd name="T14" fmla="*/ 89 w 546"/>
                <a:gd name="T15" fmla="*/ 25 h 170"/>
                <a:gd name="T16" fmla="*/ 163 w 546"/>
                <a:gd name="T17" fmla="*/ 92 h 170"/>
                <a:gd name="T18" fmla="*/ 89 w 546"/>
                <a:gd name="T19" fmla="*/ 106 h 170"/>
                <a:gd name="T20" fmla="*/ 74 w 546"/>
                <a:gd name="T21" fmla="*/ 167 h 170"/>
                <a:gd name="T22" fmla="*/ 33 w 546"/>
                <a:gd name="T23" fmla="*/ 37 h 170"/>
                <a:gd name="T24" fmla="*/ 36 w 546"/>
                <a:gd name="T25" fmla="*/ 82 h 170"/>
                <a:gd name="T26" fmla="*/ 33 w 546"/>
                <a:gd name="T27" fmla="*/ 37 h 170"/>
                <a:gd name="T28" fmla="*/ 337 w 546"/>
                <a:gd name="T29" fmla="*/ 73 h 170"/>
                <a:gd name="T30" fmla="*/ 308 w 546"/>
                <a:gd name="T31" fmla="*/ 167 h 170"/>
                <a:gd name="T32" fmla="*/ 274 w 546"/>
                <a:gd name="T33" fmla="*/ 151 h 170"/>
                <a:gd name="T34" fmla="*/ 313 w 546"/>
                <a:gd name="T35" fmla="*/ 139 h 170"/>
                <a:gd name="T36" fmla="*/ 265 w 546"/>
                <a:gd name="T37" fmla="*/ 87 h 170"/>
                <a:gd name="T38" fmla="*/ 190 w 546"/>
                <a:gd name="T39" fmla="*/ 154 h 170"/>
                <a:gd name="T40" fmla="*/ 253 w 546"/>
                <a:gd name="T41" fmla="*/ 46 h 170"/>
                <a:gd name="T42" fmla="*/ 190 w 546"/>
                <a:gd name="T43" fmla="*/ 30 h 170"/>
                <a:gd name="T44" fmla="*/ 264 w 546"/>
                <a:gd name="T45" fmla="*/ 0 h 170"/>
                <a:gd name="T46" fmla="*/ 281 w 546"/>
                <a:gd name="T47" fmla="*/ 6 h 170"/>
                <a:gd name="T48" fmla="*/ 357 w 546"/>
                <a:gd name="T49" fmla="*/ 30 h 170"/>
                <a:gd name="T50" fmla="*/ 270 w 546"/>
                <a:gd name="T51" fmla="*/ 46 h 170"/>
                <a:gd name="T52" fmla="*/ 383 w 546"/>
                <a:gd name="T53" fmla="*/ 64 h 170"/>
                <a:gd name="T54" fmla="*/ 418 w 546"/>
                <a:gd name="T55" fmla="*/ 50 h 170"/>
                <a:gd name="T56" fmla="*/ 389 w 546"/>
                <a:gd name="T57" fmla="*/ 31 h 170"/>
                <a:gd name="T58" fmla="*/ 451 w 546"/>
                <a:gd name="T59" fmla="*/ 2 h 170"/>
                <a:gd name="T60" fmla="*/ 456 w 546"/>
                <a:gd name="T61" fmla="*/ 18 h 170"/>
                <a:gd name="T62" fmla="*/ 433 w 546"/>
                <a:gd name="T63" fmla="*/ 50 h 170"/>
                <a:gd name="T64" fmla="*/ 467 w 546"/>
                <a:gd name="T65" fmla="*/ 64 h 170"/>
                <a:gd name="T66" fmla="*/ 433 w 546"/>
                <a:gd name="T67" fmla="*/ 80 h 170"/>
                <a:gd name="T68" fmla="*/ 458 w 546"/>
                <a:gd name="T69" fmla="*/ 118 h 170"/>
                <a:gd name="T70" fmla="*/ 433 w 546"/>
                <a:gd name="T71" fmla="*/ 170 h 170"/>
                <a:gd name="T72" fmla="*/ 418 w 546"/>
                <a:gd name="T73" fmla="*/ 98 h 170"/>
                <a:gd name="T74" fmla="*/ 378 w 546"/>
                <a:gd name="T75" fmla="*/ 124 h 170"/>
                <a:gd name="T76" fmla="*/ 383 w 546"/>
                <a:gd name="T77" fmla="*/ 64 h 170"/>
                <a:gd name="T78" fmla="*/ 546 w 546"/>
                <a:gd name="T79" fmla="*/ 25 h 170"/>
                <a:gd name="T80" fmla="*/ 531 w 546"/>
                <a:gd name="T81" fmla="*/ 162 h 170"/>
                <a:gd name="T82" fmla="*/ 489 w 546"/>
                <a:gd name="T83" fmla="*/ 152 h 170"/>
                <a:gd name="T84" fmla="*/ 474 w 546"/>
                <a:gd name="T85" fmla="*/ 166 h 170"/>
                <a:gd name="T86" fmla="*/ 489 w 546"/>
                <a:gd name="T87" fmla="*/ 39 h 170"/>
                <a:gd name="T88" fmla="*/ 531 w 546"/>
                <a:gd name="T89" fmla="*/ 138 h 170"/>
                <a:gd name="T90" fmla="*/ 489 w 546"/>
                <a:gd name="T91" fmla="*/ 3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6" h="170">
                  <a:moveTo>
                    <a:pt x="108" y="79"/>
                  </a:moveTo>
                  <a:cubicBezTo>
                    <a:pt x="115" y="65"/>
                    <a:pt x="120" y="51"/>
                    <a:pt x="125" y="37"/>
                  </a:cubicBezTo>
                  <a:lnTo>
                    <a:pt x="142" y="43"/>
                  </a:lnTo>
                  <a:cubicBezTo>
                    <a:pt x="146" y="45"/>
                    <a:pt x="146" y="46"/>
                    <a:pt x="141" y="47"/>
                  </a:cubicBezTo>
                  <a:cubicBezTo>
                    <a:pt x="137" y="60"/>
                    <a:pt x="131" y="72"/>
                    <a:pt x="125" y="85"/>
                  </a:cubicBezTo>
                  <a:lnTo>
                    <a:pt x="108" y="79"/>
                  </a:lnTo>
                  <a:close/>
                  <a:moveTo>
                    <a:pt x="74" y="106"/>
                  </a:moveTo>
                  <a:lnTo>
                    <a:pt x="0" y="106"/>
                  </a:lnTo>
                  <a:lnTo>
                    <a:pt x="0" y="92"/>
                  </a:lnTo>
                  <a:lnTo>
                    <a:pt x="74" y="92"/>
                  </a:lnTo>
                  <a:lnTo>
                    <a:pt x="74" y="25"/>
                  </a:lnTo>
                  <a:lnTo>
                    <a:pt x="9" y="25"/>
                  </a:lnTo>
                  <a:lnTo>
                    <a:pt x="9" y="11"/>
                  </a:lnTo>
                  <a:lnTo>
                    <a:pt x="153" y="11"/>
                  </a:lnTo>
                  <a:lnTo>
                    <a:pt x="153" y="25"/>
                  </a:lnTo>
                  <a:lnTo>
                    <a:pt x="89" y="25"/>
                  </a:lnTo>
                  <a:lnTo>
                    <a:pt x="89" y="92"/>
                  </a:lnTo>
                  <a:lnTo>
                    <a:pt x="163" y="92"/>
                  </a:lnTo>
                  <a:lnTo>
                    <a:pt x="163" y="106"/>
                  </a:lnTo>
                  <a:lnTo>
                    <a:pt x="89" y="106"/>
                  </a:lnTo>
                  <a:lnTo>
                    <a:pt x="89" y="167"/>
                  </a:lnTo>
                  <a:lnTo>
                    <a:pt x="74" y="167"/>
                  </a:lnTo>
                  <a:lnTo>
                    <a:pt x="74" y="106"/>
                  </a:lnTo>
                  <a:close/>
                  <a:moveTo>
                    <a:pt x="33" y="37"/>
                  </a:moveTo>
                  <a:cubicBezTo>
                    <a:pt x="43" y="51"/>
                    <a:pt x="50" y="64"/>
                    <a:pt x="53" y="75"/>
                  </a:cubicBezTo>
                  <a:lnTo>
                    <a:pt x="36" y="82"/>
                  </a:lnTo>
                  <a:cubicBezTo>
                    <a:pt x="31" y="67"/>
                    <a:pt x="25" y="54"/>
                    <a:pt x="18" y="45"/>
                  </a:cubicBezTo>
                  <a:lnTo>
                    <a:pt x="33" y="37"/>
                  </a:lnTo>
                  <a:close/>
                  <a:moveTo>
                    <a:pt x="267" y="73"/>
                  </a:moveTo>
                  <a:lnTo>
                    <a:pt x="337" y="73"/>
                  </a:lnTo>
                  <a:lnTo>
                    <a:pt x="330" y="140"/>
                  </a:lnTo>
                  <a:cubicBezTo>
                    <a:pt x="328" y="158"/>
                    <a:pt x="320" y="167"/>
                    <a:pt x="308" y="167"/>
                  </a:cubicBezTo>
                  <a:lnTo>
                    <a:pt x="278" y="167"/>
                  </a:lnTo>
                  <a:lnTo>
                    <a:pt x="274" y="151"/>
                  </a:lnTo>
                  <a:lnTo>
                    <a:pt x="306" y="151"/>
                  </a:lnTo>
                  <a:cubicBezTo>
                    <a:pt x="310" y="151"/>
                    <a:pt x="312" y="147"/>
                    <a:pt x="313" y="139"/>
                  </a:cubicBezTo>
                  <a:lnTo>
                    <a:pt x="319" y="87"/>
                  </a:lnTo>
                  <a:lnTo>
                    <a:pt x="265" y="87"/>
                  </a:lnTo>
                  <a:cubicBezTo>
                    <a:pt x="259" y="119"/>
                    <a:pt x="237" y="146"/>
                    <a:pt x="201" y="169"/>
                  </a:cubicBezTo>
                  <a:lnTo>
                    <a:pt x="190" y="154"/>
                  </a:lnTo>
                  <a:cubicBezTo>
                    <a:pt x="229" y="134"/>
                    <a:pt x="250" y="102"/>
                    <a:pt x="252" y="60"/>
                  </a:cubicBezTo>
                  <a:lnTo>
                    <a:pt x="253" y="46"/>
                  </a:lnTo>
                  <a:lnTo>
                    <a:pt x="190" y="46"/>
                  </a:lnTo>
                  <a:lnTo>
                    <a:pt x="190" y="30"/>
                  </a:lnTo>
                  <a:lnTo>
                    <a:pt x="264" y="30"/>
                  </a:lnTo>
                  <a:lnTo>
                    <a:pt x="264" y="0"/>
                  </a:lnTo>
                  <a:lnTo>
                    <a:pt x="280" y="0"/>
                  </a:lnTo>
                  <a:cubicBezTo>
                    <a:pt x="285" y="1"/>
                    <a:pt x="285" y="3"/>
                    <a:pt x="281" y="6"/>
                  </a:cubicBezTo>
                  <a:lnTo>
                    <a:pt x="281" y="30"/>
                  </a:lnTo>
                  <a:lnTo>
                    <a:pt x="357" y="30"/>
                  </a:lnTo>
                  <a:lnTo>
                    <a:pt x="357" y="46"/>
                  </a:lnTo>
                  <a:lnTo>
                    <a:pt x="270" y="46"/>
                  </a:lnTo>
                  <a:lnTo>
                    <a:pt x="267" y="73"/>
                  </a:lnTo>
                  <a:close/>
                  <a:moveTo>
                    <a:pt x="383" y="64"/>
                  </a:moveTo>
                  <a:lnTo>
                    <a:pt x="383" y="50"/>
                  </a:lnTo>
                  <a:lnTo>
                    <a:pt x="418" y="50"/>
                  </a:lnTo>
                  <a:lnTo>
                    <a:pt x="418" y="27"/>
                  </a:lnTo>
                  <a:cubicBezTo>
                    <a:pt x="406" y="29"/>
                    <a:pt x="396" y="30"/>
                    <a:pt x="389" y="31"/>
                  </a:cubicBezTo>
                  <a:lnTo>
                    <a:pt x="383" y="17"/>
                  </a:lnTo>
                  <a:cubicBezTo>
                    <a:pt x="408" y="15"/>
                    <a:pt x="431" y="10"/>
                    <a:pt x="451" y="2"/>
                  </a:cubicBezTo>
                  <a:lnTo>
                    <a:pt x="460" y="16"/>
                  </a:lnTo>
                  <a:cubicBezTo>
                    <a:pt x="461" y="19"/>
                    <a:pt x="459" y="20"/>
                    <a:pt x="456" y="18"/>
                  </a:cubicBezTo>
                  <a:lnTo>
                    <a:pt x="433" y="24"/>
                  </a:lnTo>
                  <a:lnTo>
                    <a:pt x="433" y="50"/>
                  </a:lnTo>
                  <a:lnTo>
                    <a:pt x="467" y="50"/>
                  </a:lnTo>
                  <a:lnTo>
                    <a:pt x="467" y="64"/>
                  </a:lnTo>
                  <a:lnTo>
                    <a:pt x="433" y="64"/>
                  </a:lnTo>
                  <a:lnTo>
                    <a:pt x="433" y="80"/>
                  </a:lnTo>
                  <a:cubicBezTo>
                    <a:pt x="448" y="87"/>
                    <a:pt x="460" y="95"/>
                    <a:pt x="468" y="104"/>
                  </a:cubicBezTo>
                  <a:lnTo>
                    <a:pt x="458" y="118"/>
                  </a:lnTo>
                  <a:cubicBezTo>
                    <a:pt x="449" y="108"/>
                    <a:pt x="441" y="101"/>
                    <a:pt x="433" y="96"/>
                  </a:cubicBezTo>
                  <a:lnTo>
                    <a:pt x="433" y="170"/>
                  </a:lnTo>
                  <a:lnTo>
                    <a:pt x="418" y="170"/>
                  </a:lnTo>
                  <a:lnTo>
                    <a:pt x="418" y="98"/>
                  </a:lnTo>
                  <a:cubicBezTo>
                    <a:pt x="411" y="113"/>
                    <a:pt x="401" y="126"/>
                    <a:pt x="390" y="138"/>
                  </a:cubicBezTo>
                  <a:lnTo>
                    <a:pt x="378" y="124"/>
                  </a:lnTo>
                  <a:cubicBezTo>
                    <a:pt x="397" y="107"/>
                    <a:pt x="410" y="87"/>
                    <a:pt x="417" y="64"/>
                  </a:cubicBezTo>
                  <a:lnTo>
                    <a:pt x="383" y="64"/>
                  </a:lnTo>
                  <a:close/>
                  <a:moveTo>
                    <a:pt x="474" y="25"/>
                  </a:moveTo>
                  <a:lnTo>
                    <a:pt x="546" y="25"/>
                  </a:lnTo>
                  <a:lnTo>
                    <a:pt x="546" y="162"/>
                  </a:lnTo>
                  <a:lnTo>
                    <a:pt x="531" y="162"/>
                  </a:lnTo>
                  <a:lnTo>
                    <a:pt x="531" y="152"/>
                  </a:lnTo>
                  <a:lnTo>
                    <a:pt x="489" y="152"/>
                  </a:lnTo>
                  <a:lnTo>
                    <a:pt x="489" y="166"/>
                  </a:lnTo>
                  <a:lnTo>
                    <a:pt x="474" y="166"/>
                  </a:lnTo>
                  <a:lnTo>
                    <a:pt x="474" y="25"/>
                  </a:lnTo>
                  <a:close/>
                  <a:moveTo>
                    <a:pt x="489" y="39"/>
                  </a:moveTo>
                  <a:lnTo>
                    <a:pt x="489" y="138"/>
                  </a:lnTo>
                  <a:lnTo>
                    <a:pt x="531" y="138"/>
                  </a:lnTo>
                  <a:lnTo>
                    <a:pt x="531" y="39"/>
                  </a:lnTo>
                  <a:lnTo>
                    <a:pt x="489" y="3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68" name="Line 226"/>
            <p:cNvCxnSpPr/>
            <p:nvPr/>
          </p:nvCxnSpPr>
          <p:spPr bwMode="auto">
            <a:xfrm>
              <a:off x="1590040" y="27686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69" name="Line 227"/>
            <p:cNvCxnSpPr/>
            <p:nvPr/>
          </p:nvCxnSpPr>
          <p:spPr bwMode="auto">
            <a:xfrm>
              <a:off x="2218690" y="27686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0" name="Freeform 228"/>
            <p:cNvSpPr>
              <a:spLocks noEditPoints="1"/>
            </p:cNvSpPr>
            <p:nvPr/>
          </p:nvSpPr>
          <p:spPr bwMode="auto">
            <a:xfrm>
              <a:off x="1744980" y="326390"/>
              <a:ext cx="314325" cy="104140"/>
            </a:xfrm>
            <a:custGeom>
              <a:avLst/>
              <a:gdLst>
                <a:gd name="T0" fmla="*/ 109 w 528"/>
                <a:gd name="T1" fmla="*/ 41 h 174"/>
                <a:gd name="T2" fmla="*/ 15 w 528"/>
                <a:gd name="T3" fmla="*/ 66 h 174"/>
                <a:gd name="T4" fmla="*/ 109 w 528"/>
                <a:gd name="T5" fmla="*/ 80 h 174"/>
                <a:gd name="T6" fmla="*/ 15 w 528"/>
                <a:gd name="T7" fmla="*/ 105 h 174"/>
                <a:gd name="T8" fmla="*/ 109 w 528"/>
                <a:gd name="T9" fmla="*/ 80 h 174"/>
                <a:gd name="T10" fmla="*/ 109 w 528"/>
                <a:gd name="T11" fmla="*/ 120 h 174"/>
                <a:gd name="T12" fmla="*/ 15 w 528"/>
                <a:gd name="T13" fmla="*/ 147 h 174"/>
                <a:gd name="T14" fmla="*/ 46 w 528"/>
                <a:gd name="T15" fmla="*/ 27 h 174"/>
                <a:gd name="T16" fmla="*/ 71 w 528"/>
                <a:gd name="T17" fmla="*/ 4 h 174"/>
                <a:gd name="T18" fmla="*/ 60 w 528"/>
                <a:gd name="T19" fmla="*/ 27 h 174"/>
                <a:gd name="T20" fmla="*/ 124 w 528"/>
                <a:gd name="T21" fmla="*/ 168 h 174"/>
                <a:gd name="T22" fmla="*/ 109 w 528"/>
                <a:gd name="T23" fmla="*/ 162 h 174"/>
                <a:gd name="T24" fmla="*/ 15 w 528"/>
                <a:gd name="T25" fmla="*/ 171 h 174"/>
                <a:gd name="T26" fmla="*/ 0 w 528"/>
                <a:gd name="T27" fmla="*/ 27 h 174"/>
                <a:gd name="T28" fmla="*/ 198 w 528"/>
                <a:gd name="T29" fmla="*/ 144 h 174"/>
                <a:gd name="T30" fmla="*/ 246 w 528"/>
                <a:gd name="T31" fmla="*/ 105 h 174"/>
                <a:gd name="T32" fmla="*/ 198 w 528"/>
                <a:gd name="T33" fmla="*/ 144 h 174"/>
                <a:gd name="T34" fmla="*/ 246 w 528"/>
                <a:gd name="T35" fmla="*/ 91 h 174"/>
                <a:gd name="T36" fmla="*/ 198 w 528"/>
                <a:gd name="T37" fmla="*/ 52 h 174"/>
                <a:gd name="T38" fmla="*/ 309 w 528"/>
                <a:gd name="T39" fmla="*/ 91 h 174"/>
                <a:gd name="T40" fmla="*/ 261 w 528"/>
                <a:gd name="T41" fmla="*/ 52 h 174"/>
                <a:gd name="T42" fmla="*/ 309 w 528"/>
                <a:gd name="T43" fmla="*/ 91 h 174"/>
                <a:gd name="T44" fmla="*/ 309 w 528"/>
                <a:gd name="T45" fmla="*/ 144 h 174"/>
                <a:gd name="T46" fmla="*/ 261 w 528"/>
                <a:gd name="T47" fmla="*/ 105 h 174"/>
                <a:gd name="T48" fmla="*/ 183 w 528"/>
                <a:gd name="T49" fmla="*/ 171 h 174"/>
                <a:gd name="T50" fmla="*/ 246 w 528"/>
                <a:gd name="T51" fmla="*/ 38 h 174"/>
                <a:gd name="T52" fmla="*/ 260 w 528"/>
                <a:gd name="T53" fmla="*/ 3 h 174"/>
                <a:gd name="T54" fmla="*/ 261 w 528"/>
                <a:gd name="T55" fmla="*/ 38 h 174"/>
                <a:gd name="T56" fmla="*/ 324 w 528"/>
                <a:gd name="T57" fmla="*/ 168 h 174"/>
                <a:gd name="T58" fmla="*/ 309 w 528"/>
                <a:gd name="T59" fmla="*/ 159 h 174"/>
                <a:gd name="T60" fmla="*/ 198 w 528"/>
                <a:gd name="T61" fmla="*/ 171 h 174"/>
                <a:gd name="T62" fmla="*/ 524 w 528"/>
                <a:gd name="T63" fmla="*/ 174 h 174"/>
                <a:gd name="T64" fmla="*/ 397 w 528"/>
                <a:gd name="T65" fmla="*/ 174 h 174"/>
                <a:gd name="T66" fmla="*/ 447 w 528"/>
                <a:gd name="T67" fmla="*/ 144 h 174"/>
                <a:gd name="T68" fmla="*/ 405 w 528"/>
                <a:gd name="T69" fmla="*/ 119 h 174"/>
                <a:gd name="T70" fmla="*/ 492 w 528"/>
                <a:gd name="T71" fmla="*/ 107 h 174"/>
                <a:gd name="T72" fmla="*/ 506 w 528"/>
                <a:gd name="T73" fmla="*/ 114 h 174"/>
                <a:gd name="T74" fmla="*/ 472 w 528"/>
                <a:gd name="T75" fmla="*/ 145 h 174"/>
                <a:gd name="T76" fmla="*/ 524 w 528"/>
                <a:gd name="T77" fmla="*/ 174 h 174"/>
                <a:gd name="T78" fmla="*/ 523 w 528"/>
                <a:gd name="T79" fmla="*/ 21 h 174"/>
                <a:gd name="T80" fmla="*/ 390 w 528"/>
                <a:gd name="T81" fmla="*/ 35 h 174"/>
                <a:gd name="T82" fmla="*/ 372 w 528"/>
                <a:gd name="T83" fmla="*/ 171 h 174"/>
                <a:gd name="T84" fmla="*/ 375 w 528"/>
                <a:gd name="T85" fmla="*/ 98 h 174"/>
                <a:gd name="T86" fmla="*/ 438 w 528"/>
                <a:gd name="T87" fmla="*/ 21 h 174"/>
                <a:gd name="T88" fmla="*/ 455 w 528"/>
                <a:gd name="T89" fmla="*/ 1 h 174"/>
                <a:gd name="T90" fmla="*/ 456 w 528"/>
                <a:gd name="T91" fmla="*/ 21 h 174"/>
                <a:gd name="T92" fmla="*/ 442 w 528"/>
                <a:gd name="T93" fmla="*/ 119 h 174"/>
                <a:gd name="T94" fmla="*/ 481 w 528"/>
                <a:gd name="T95" fmla="*/ 119 h 174"/>
                <a:gd name="T96" fmla="*/ 472 w 528"/>
                <a:gd name="T97" fmla="*/ 96 h 174"/>
                <a:gd name="T98" fmla="*/ 440 w 528"/>
                <a:gd name="T99" fmla="*/ 92 h 174"/>
                <a:gd name="T100" fmla="*/ 425 w 528"/>
                <a:gd name="T101" fmla="*/ 97 h 174"/>
                <a:gd name="T102" fmla="*/ 395 w 528"/>
                <a:gd name="T103" fmla="*/ 67 h 174"/>
                <a:gd name="T104" fmla="*/ 425 w 528"/>
                <a:gd name="T105" fmla="*/ 55 h 174"/>
                <a:gd name="T106" fmla="*/ 439 w 528"/>
                <a:gd name="T107" fmla="*/ 41 h 174"/>
                <a:gd name="T108" fmla="*/ 440 w 528"/>
                <a:gd name="T109" fmla="*/ 55 h 174"/>
                <a:gd name="T110" fmla="*/ 472 w 528"/>
                <a:gd name="T111" fmla="*/ 39 h 174"/>
                <a:gd name="T112" fmla="*/ 487 w 528"/>
                <a:gd name="T113" fmla="*/ 44 h 174"/>
                <a:gd name="T114" fmla="*/ 523 w 528"/>
                <a:gd name="T115" fmla="*/ 55 h 174"/>
                <a:gd name="T116" fmla="*/ 487 w 528"/>
                <a:gd name="T117" fmla="*/ 67 h 174"/>
                <a:gd name="T118" fmla="*/ 472 w 528"/>
                <a:gd name="T119" fmla="*/ 67 h 174"/>
                <a:gd name="T120" fmla="*/ 440 w 528"/>
                <a:gd name="T121" fmla="*/ 80 h 174"/>
                <a:gd name="T122" fmla="*/ 472 w 528"/>
                <a:gd name="T123" fmla="*/ 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174">
                  <a:moveTo>
                    <a:pt x="109" y="66"/>
                  </a:moveTo>
                  <a:lnTo>
                    <a:pt x="109" y="41"/>
                  </a:lnTo>
                  <a:lnTo>
                    <a:pt x="15" y="41"/>
                  </a:lnTo>
                  <a:lnTo>
                    <a:pt x="15" y="66"/>
                  </a:lnTo>
                  <a:lnTo>
                    <a:pt x="109" y="66"/>
                  </a:lnTo>
                  <a:close/>
                  <a:moveTo>
                    <a:pt x="109" y="80"/>
                  </a:moveTo>
                  <a:lnTo>
                    <a:pt x="15" y="80"/>
                  </a:lnTo>
                  <a:lnTo>
                    <a:pt x="15" y="105"/>
                  </a:lnTo>
                  <a:lnTo>
                    <a:pt x="109" y="105"/>
                  </a:lnTo>
                  <a:lnTo>
                    <a:pt x="109" y="80"/>
                  </a:lnTo>
                  <a:close/>
                  <a:moveTo>
                    <a:pt x="109" y="147"/>
                  </a:moveTo>
                  <a:lnTo>
                    <a:pt x="109" y="120"/>
                  </a:lnTo>
                  <a:lnTo>
                    <a:pt x="15" y="120"/>
                  </a:lnTo>
                  <a:lnTo>
                    <a:pt x="15" y="147"/>
                  </a:lnTo>
                  <a:lnTo>
                    <a:pt x="109" y="147"/>
                  </a:lnTo>
                  <a:close/>
                  <a:moveTo>
                    <a:pt x="46" y="27"/>
                  </a:moveTo>
                  <a:lnTo>
                    <a:pt x="53" y="0"/>
                  </a:lnTo>
                  <a:lnTo>
                    <a:pt x="71" y="4"/>
                  </a:lnTo>
                  <a:cubicBezTo>
                    <a:pt x="73" y="6"/>
                    <a:pt x="72" y="7"/>
                    <a:pt x="69" y="8"/>
                  </a:cubicBezTo>
                  <a:lnTo>
                    <a:pt x="60" y="27"/>
                  </a:lnTo>
                  <a:lnTo>
                    <a:pt x="124" y="27"/>
                  </a:lnTo>
                  <a:lnTo>
                    <a:pt x="124" y="168"/>
                  </a:lnTo>
                  <a:lnTo>
                    <a:pt x="109" y="168"/>
                  </a:lnTo>
                  <a:lnTo>
                    <a:pt x="109" y="162"/>
                  </a:lnTo>
                  <a:lnTo>
                    <a:pt x="15" y="162"/>
                  </a:lnTo>
                  <a:lnTo>
                    <a:pt x="15" y="171"/>
                  </a:lnTo>
                  <a:lnTo>
                    <a:pt x="0" y="171"/>
                  </a:lnTo>
                  <a:lnTo>
                    <a:pt x="0" y="27"/>
                  </a:lnTo>
                  <a:lnTo>
                    <a:pt x="46" y="27"/>
                  </a:lnTo>
                  <a:close/>
                  <a:moveTo>
                    <a:pt x="198" y="144"/>
                  </a:moveTo>
                  <a:lnTo>
                    <a:pt x="246" y="144"/>
                  </a:lnTo>
                  <a:lnTo>
                    <a:pt x="246" y="105"/>
                  </a:lnTo>
                  <a:lnTo>
                    <a:pt x="198" y="105"/>
                  </a:lnTo>
                  <a:lnTo>
                    <a:pt x="198" y="144"/>
                  </a:lnTo>
                  <a:close/>
                  <a:moveTo>
                    <a:pt x="198" y="91"/>
                  </a:moveTo>
                  <a:lnTo>
                    <a:pt x="246" y="91"/>
                  </a:lnTo>
                  <a:lnTo>
                    <a:pt x="246" y="52"/>
                  </a:lnTo>
                  <a:lnTo>
                    <a:pt x="198" y="52"/>
                  </a:lnTo>
                  <a:lnTo>
                    <a:pt x="198" y="91"/>
                  </a:lnTo>
                  <a:close/>
                  <a:moveTo>
                    <a:pt x="309" y="91"/>
                  </a:moveTo>
                  <a:lnTo>
                    <a:pt x="309" y="52"/>
                  </a:lnTo>
                  <a:lnTo>
                    <a:pt x="261" y="52"/>
                  </a:lnTo>
                  <a:lnTo>
                    <a:pt x="261" y="91"/>
                  </a:lnTo>
                  <a:lnTo>
                    <a:pt x="309" y="91"/>
                  </a:lnTo>
                  <a:close/>
                  <a:moveTo>
                    <a:pt x="261" y="144"/>
                  </a:moveTo>
                  <a:lnTo>
                    <a:pt x="309" y="144"/>
                  </a:lnTo>
                  <a:lnTo>
                    <a:pt x="309" y="105"/>
                  </a:lnTo>
                  <a:lnTo>
                    <a:pt x="261" y="105"/>
                  </a:lnTo>
                  <a:lnTo>
                    <a:pt x="261" y="144"/>
                  </a:lnTo>
                  <a:close/>
                  <a:moveTo>
                    <a:pt x="183" y="171"/>
                  </a:moveTo>
                  <a:lnTo>
                    <a:pt x="183" y="38"/>
                  </a:lnTo>
                  <a:lnTo>
                    <a:pt x="246" y="38"/>
                  </a:lnTo>
                  <a:lnTo>
                    <a:pt x="246" y="3"/>
                  </a:lnTo>
                  <a:lnTo>
                    <a:pt x="260" y="3"/>
                  </a:lnTo>
                  <a:cubicBezTo>
                    <a:pt x="264" y="3"/>
                    <a:pt x="264" y="5"/>
                    <a:pt x="261" y="7"/>
                  </a:cubicBezTo>
                  <a:lnTo>
                    <a:pt x="261" y="38"/>
                  </a:lnTo>
                  <a:lnTo>
                    <a:pt x="324" y="38"/>
                  </a:lnTo>
                  <a:lnTo>
                    <a:pt x="324" y="168"/>
                  </a:lnTo>
                  <a:lnTo>
                    <a:pt x="309" y="168"/>
                  </a:lnTo>
                  <a:lnTo>
                    <a:pt x="309" y="159"/>
                  </a:lnTo>
                  <a:lnTo>
                    <a:pt x="198" y="159"/>
                  </a:lnTo>
                  <a:lnTo>
                    <a:pt x="198" y="171"/>
                  </a:lnTo>
                  <a:lnTo>
                    <a:pt x="183" y="171"/>
                  </a:lnTo>
                  <a:close/>
                  <a:moveTo>
                    <a:pt x="524" y="174"/>
                  </a:moveTo>
                  <a:cubicBezTo>
                    <a:pt x="500" y="171"/>
                    <a:pt x="479" y="164"/>
                    <a:pt x="460" y="155"/>
                  </a:cubicBezTo>
                  <a:cubicBezTo>
                    <a:pt x="443" y="165"/>
                    <a:pt x="422" y="172"/>
                    <a:pt x="397" y="174"/>
                  </a:cubicBezTo>
                  <a:lnTo>
                    <a:pt x="391" y="159"/>
                  </a:lnTo>
                  <a:cubicBezTo>
                    <a:pt x="414" y="157"/>
                    <a:pt x="432" y="152"/>
                    <a:pt x="447" y="144"/>
                  </a:cubicBezTo>
                  <a:cubicBezTo>
                    <a:pt x="439" y="136"/>
                    <a:pt x="432" y="128"/>
                    <a:pt x="426" y="119"/>
                  </a:cubicBezTo>
                  <a:lnTo>
                    <a:pt x="405" y="119"/>
                  </a:lnTo>
                  <a:lnTo>
                    <a:pt x="405" y="107"/>
                  </a:lnTo>
                  <a:lnTo>
                    <a:pt x="492" y="107"/>
                  </a:lnTo>
                  <a:lnTo>
                    <a:pt x="495" y="105"/>
                  </a:lnTo>
                  <a:lnTo>
                    <a:pt x="506" y="114"/>
                  </a:lnTo>
                  <a:cubicBezTo>
                    <a:pt x="508" y="117"/>
                    <a:pt x="507" y="118"/>
                    <a:pt x="503" y="117"/>
                  </a:cubicBezTo>
                  <a:cubicBezTo>
                    <a:pt x="494" y="127"/>
                    <a:pt x="484" y="137"/>
                    <a:pt x="472" y="145"/>
                  </a:cubicBezTo>
                  <a:cubicBezTo>
                    <a:pt x="490" y="151"/>
                    <a:pt x="508" y="155"/>
                    <a:pt x="528" y="156"/>
                  </a:cubicBezTo>
                  <a:lnTo>
                    <a:pt x="524" y="174"/>
                  </a:lnTo>
                  <a:close/>
                  <a:moveTo>
                    <a:pt x="456" y="21"/>
                  </a:moveTo>
                  <a:lnTo>
                    <a:pt x="523" y="21"/>
                  </a:lnTo>
                  <a:lnTo>
                    <a:pt x="523" y="35"/>
                  </a:lnTo>
                  <a:lnTo>
                    <a:pt x="390" y="35"/>
                  </a:lnTo>
                  <a:lnTo>
                    <a:pt x="390" y="101"/>
                  </a:lnTo>
                  <a:cubicBezTo>
                    <a:pt x="390" y="129"/>
                    <a:pt x="384" y="152"/>
                    <a:pt x="372" y="171"/>
                  </a:cubicBezTo>
                  <a:lnTo>
                    <a:pt x="358" y="160"/>
                  </a:lnTo>
                  <a:cubicBezTo>
                    <a:pt x="370" y="145"/>
                    <a:pt x="375" y="124"/>
                    <a:pt x="375" y="98"/>
                  </a:cubicBezTo>
                  <a:lnTo>
                    <a:pt x="375" y="21"/>
                  </a:lnTo>
                  <a:lnTo>
                    <a:pt x="438" y="21"/>
                  </a:lnTo>
                  <a:lnTo>
                    <a:pt x="438" y="1"/>
                  </a:lnTo>
                  <a:lnTo>
                    <a:pt x="455" y="1"/>
                  </a:lnTo>
                  <a:cubicBezTo>
                    <a:pt x="459" y="2"/>
                    <a:pt x="459" y="3"/>
                    <a:pt x="456" y="6"/>
                  </a:cubicBezTo>
                  <a:lnTo>
                    <a:pt x="456" y="21"/>
                  </a:lnTo>
                  <a:close/>
                  <a:moveTo>
                    <a:pt x="481" y="119"/>
                  </a:moveTo>
                  <a:lnTo>
                    <a:pt x="442" y="119"/>
                  </a:lnTo>
                  <a:cubicBezTo>
                    <a:pt x="447" y="125"/>
                    <a:pt x="453" y="131"/>
                    <a:pt x="460" y="137"/>
                  </a:cubicBezTo>
                  <a:cubicBezTo>
                    <a:pt x="466" y="133"/>
                    <a:pt x="473" y="127"/>
                    <a:pt x="481" y="119"/>
                  </a:cubicBezTo>
                  <a:close/>
                  <a:moveTo>
                    <a:pt x="487" y="96"/>
                  </a:moveTo>
                  <a:lnTo>
                    <a:pt x="472" y="96"/>
                  </a:lnTo>
                  <a:lnTo>
                    <a:pt x="472" y="92"/>
                  </a:lnTo>
                  <a:lnTo>
                    <a:pt x="440" y="92"/>
                  </a:lnTo>
                  <a:lnTo>
                    <a:pt x="440" y="97"/>
                  </a:lnTo>
                  <a:lnTo>
                    <a:pt x="425" y="97"/>
                  </a:lnTo>
                  <a:lnTo>
                    <a:pt x="425" y="67"/>
                  </a:lnTo>
                  <a:lnTo>
                    <a:pt x="395" y="67"/>
                  </a:lnTo>
                  <a:lnTo>
                    <a:pt x="395" y="55"/>
                  </a:lnTo>
                  <a:lnTo>
                    <a:pt x="425" y="55"/>
                  </a:lnTo>
                  <a:lnTo>
                    <a:pt x="425" y="41"/>
                  </a:lnTo>
                  <a:lnTo>
                    <a:pt x="439" y="41"/>
                  </a:lnTo>
                  <a:cubicBezTo>
                    <a:pt x="443" y="41"/>
                    <a:pt x="443" y="43"/>
                    <a:pt x="440" y="45"/>
                  </a:cubicBezTo>
                  <a:lnTo>
                    <a:pt x="440" y="55"/>
                  </a:lnTo>
                  <a:lnTo>
                    <a:pt x="472" y="55"/>
                  </a:lnTo>
                  <a:lnTo>
                    <a:pt x="472" y="39"/>
                  </a:lnTo>
                  <a:lnTo>
                    <a:pt x="486" y="39"/>
                  </a:lnTo>
                  <a:cubicBezTo>
                    <a:pt x="490" y="40"/>
                    <a:pt x="491" y="41"/>
                    <a:pt x="487" y="44"/>
                  </a:cubicBezTo>
                  <a:lnTo>
                    <a:pt x="487" y="55"/>
                  </a:lnTo>
                  <a:lnTo>
                    <a:pt x="523" y="55"/>
                  </a:lnTo>
                  <a:lnTo>
                    <a:pt x="523" y="67"/>
                  </a:lnTo>
                  <a:lnTo>
                    <a:pt x="487" y="67"/>
                  </a:lnTo>
                  <a:lnTo>
                    <a:pt x="487" y="96"/>
                  </a:lnTo>
                  <a:close/>
                  <a:moveTo>
                    <a:pt x="472" y="67"/>
                  </a:moveTo>
                  <a:lnTo>
                    <a:pt x="440" y="67"/>
                  </a:lnTo>
                  <a:lnTo>
                    <a:pt x="440" y="80"/>
                  </a:lnTo>
                  <a:lnTo>
                    <a:pt x="472" y="80"/>
                  </a:lnTo>
                  <a:lnTo>
                    <a:pt x="472" y="6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71" name="Line 229"/>
            <p:cNvCxnSpPr/>
            <p:nvPr/>
          </p:nvCxnSpPr>
          <p:spPr bwMode="auto">
            <a:xfrm>
              <a:off x="2218690" y="27686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2" name="Line 230"/>
            <p:cNvCxnSpPr/>
            <p:nvPr/>
          </p:nvCxnSpPr>
          <p:spPr bwMode="auto">
            <a:xfrm>
              <a:off x="2847340" y="27686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3" name="Freeform 231"/>
            <p:cNvSpPr>
              <a:spLocks noEditPoints="1"/>
            </p:cNvSpPr>
            <p:nvPr/>
          </p:nvSpPr>
          <p:spPr bwMode="auto">
            <a:xfrm>
              <a:off x="2303780" y="327660"/>
              <a:ext cx="441325" cy="100965"/>
            </a:xfrm>
            <a:custGeom>
              <a:avLst/>
              <a:gdLst>
                <a:gd name="T0" fmla="*/ 142 w 741"/>
                <a:gd name="T1" fmla="*/ 43 h 169"/>
                <a:gd name="T2" fmla="*/ 108 w 741"/>
                <a:gd name="T3" fmla="*/ 79 h 169"/>
                <a:gd name="T4" fmla="*/ 0 w 741"/>
                <a:gd name="T5" fmla="*/ 92 h 169"/>
                <a:gd name="T6" fmla="*/ 9 w 741"/>
                <a:gd name="T7" fmla="*/ 25 h 169"/>
                <a:gd name="T8" fmla="*/ 153 w 741"/>
                <a:gd name="T9" fmla="*/ 25 h 169"/>
                <a:gd name="T10" fmla="*/ 163 w 741"/>
                <a:gd name="T11" fmla="*/ 92 h 169"/>
                <a:gd name="T12" fmla="*/ 89 w 741"/>
                <a:gd name="T13" fmla="*/ 167 h 169"/>
                <a:gd name="T14" fmla="*/ 33 w 741"/>
                <a:gd name="T15" fmla="*/ 37 h 169"/>
                <a:gd name="T16" fmla="*/ 18 w 741"/>
                <a:gd name="T17" fmla="*/ 45 h 169"/>
                <a:gd name="T18" fmla="*/ 201 w 741"/>
                <a:gd name="T19" fmla="*/ 141 h 169"/>
                <a:gd name="T20" fmla="*/ 213 w 741"/>
                <a:gd name="T21" fmla="*/ 121 h 169"/>
                <a:gd name="T22" fmla="*/ 194 w 741"/>
                <a:gd name="T23" fmla="*/ 46 h 169"/>
                <a:gd name="T24" fmla="*/ 228 w 741"/>
                <a:gd name="T25" fmla="*/ 7 h 169"/>
                <a:gd name="T26" fmla="*/ 249 w 741"/>
                <a:gd name="T27" fmla="*/ 46 h 169"/>
                <a:gd name="T28" fmla="*/ 228 w 741"/>
                <a:gd name="T29" fmla="*/ 117 h 169"/>
                <a:gd name="T30" fmla="*/ 319 w 741"/>
                <a:gd name="T31" fmla="*/ 169 h 169"/>
                <a:gd name="T32" fmla="*/ 320 w 741"/>
                <a:gd name="T33" fmla="*/ 152 h 169"/>
                <a:gd name="T34" fmla="*/ 336 w 741"/>
                <a:gd name="T35" fmla="*/ 48 h 169"/>
                <a:gd name="T36" fmla="*/ 243 w 741"/>
                <a:gd name="T37" fmla="*/ 71 h 169"/>
                <a:gd name="T38" fmla="*/ 291 w 741"/>
                <a:gd name="T39" fmla="*/ 12 h 169"/>
                <a:gd name="T40" fmla="*/ 351 w 741"/>
                <a:gd name="T41" fmla="*/ 72 h 169"/>
                <a:gd name="T42" fmla="*/ 300 w 741"/>
                <a:gd name="T43" fmla="*/ 102 h 169"/>
                <a:gd name="T44" fmla="*/ 310 w 741"/>
                <a:gd name="T45" fmla="*/ 86 h 169"/>
                <a:gd name="T46" fmla="*/ 258 w 741"/>
                <a:gd name="T47" fmla="*/ 142 h 169"/>
                <a:gd name="T48" fmla="*/ 321 w 741"/>
                <a:gd name="T49" fmla="*/ 120 h 169"/>
                <a:gd name="T50" fmla="*/ 509 w 741"/>
                <a:gd name="T51" fmla="*/ 37 h 169"/>
                <a:gd name="T52" fmla="*/ 509 w 741"/>
                <a:gd name="T53" fmla="*/ 85 h 169"/>
                <a:gd name="T54" fmla="*/ 384 w 741"/>
                <a:gd name="T55" fmla="*/ 106 h 169"/>
                <a:gd name="T56" fmla="*/ 458 w 741"/>
                <a:gd name="T57" fmla="*/ 25 h 169"/>
                <a:gd name="T58" fmla="*/ 537 w 741"/>
                <a:gd name="T59" fmla="*/ 11 h 169"/>
                <a:gd name="T60" fmla="*/ 473 w 741"/>
                <a:gd name="T61" fmla="*/ 92 h 169"/>
                <a:gd name="T62" fmla="*/ 473 w 741"/>
                <a:gd name="T63" fmla="*/ 106 h 169"/>
                <a:gd name="T64" fmla="*/ 458 w 741"/>
                <a:gd name="T65" fmla="*/ 106 h 169"/>
                <a:gd name="T66" fmla="*/ 420 w 741"/>
                <a:gd name="T67" fmla="*/ 82 h 169"/>
                <a:gd name="T68" fmla="*/ 651 w 741"/>
                <a:gd name="T69" fmla="*/ 73 h 169"/>
                <a:gd name="T70" fmla="*/ 692 w 741"/>
                <a:gd name="T71" fmla="*/ 167 h 169"/>
                <a:gd name="T72" fmla="*/ 690 w 741"/>
                <a:gd name="T73" fmla="*/ 151 h 169"/>
                <a:gd name="T74" fmla="*/ 649 w 741"/>
                <a:gd name="T75" fmla="*/ 87 h 169"/>
                <a:gd name="T76" fmla="*/ 636 w 741"/>
                <a:gd name="T77" fmla="*/ 60 h 169"/>
                <a:gd name="T78" fmla="*/ 574 w 741"/>
                <a:gd name="T79" fmla="*/ 30 h 169"/>
                <a:gd name="T80" fmla="*/ 664 w 741"/>
                <a:gd name="T81" fmla="*/ 0 h 169"/>
                <a:gd name="T82" fmla="*/ 741 w 741"/>
                <a:gd name="T83" fmla="*/ 30 h 169"/>
                <a:gd name="T84" fmla="*/ 651 w 741"/>
                <a:gd name="T85"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1" h="169">
                  <a:moveTo>
                    <a:pt x="108" y="79"/>
                  </a:moveTo>
                  <a:cubicBezTo>
                    <a:pt x="115" y="65"/>
                    <a:pt x="120" y="51"/>
                    <a:pt x="125" y="37"/>
                  </a:cubicBezTo>
                  <a:lnTo>
                    <a:pt x="142" y="43"/>
                  </a:lnTo>
                  <a:cubicBezTo>
                    <a:pt x="146" y="45"/>
                    <a:pt x="146" y="46"/>
                    <a:pt x="141" y="47"/>
                  </a:cubicBezTo>
                  <a:cubicBezTo>
                    <a:pt x="137" y="60"/>
                    <a:pt x="131" y="72"/>
                    <a:pt x="125" y="85"/>
                  </a:cubicBezTo>
                  <a:lnTo>
                    <a:pt x="108" y="79"/>
                  </a:lnTo>
                  <a:close/>
                  <a:moveTo>
                    <a:pt x="74" y="106"/>
                  </a:moveTo>
                  <a:lnTo>
                    <a:pt x="0" y="106"/>
                  </a:lnTo>
                  <a:lnTo>
                    <a:pt x="0" y="92"/>
                  </a:lnTo>
                  <a:lnTo>
                    <a:pt x="74" y="92"/>
                  </a:lnTo>
                  <a:lnTo>
                    <a:pt x="74" y="25"/>
                  </a:lnTo>
                  <a:lnTo>
                    <a:pt x="9" y="25"/>
                  </a:lnTo>
                  <a:lnTo>
                    <a:pt x="9" y="11"/>
                  </a:lnTo>
                  <a:lnTo>
                    <a:pt x="153" y="11"/>
                  </a:lnTo>
                  <a:lnTo>
                    <a:pt x="153" y="25"/>
                  </a:lnTo>
                  <a:lnTo>
                    <a:pt x="89" y="25"/>
                  </a:lnTo>
                  <a:lnTo>
                    <a:pt x="89" y="92"/>
                  </a:lnTo>
                  <a:lnTo>
                    <a:pt x="163" y="92"/>
                  </a:lnTo>
                  <a:lnTo>
                    <a:pt x="163" y="106"/>
                  </a:lnTo>
                  <a:lnTo>
                    <a:pt x="89" y="106"/>
                  </a:lnTo>
                  <a:lnTo>
                    <a:pt x="89" y="167"/>
                  </a:lnTo>
                  <a:lnTo>
                    <a:pt x="74" y="167"/>
                  </a:lnTo>
                  <a:lnTo>
                    <a:pt x="74" y="106"/>
                  </a:lnTo>
                  <a:close/>
                  <a:moveTo>
                    <a:pt x="33" y="37"/>
                  </a:moveTo>
                  <a:cubicBezTo>
                    <a:pt x="43" y="51"/>
                    <a:pt x="50" y="64"/>
                    <a:pt x="53" y="75"/>
                  </a:cubicBezTo>
                  <a:lnTo>
                    <a:pt x="36" y="82"/>
                  </a:lnTo>
                  <a:cubicBezTo>
                    <a:pt x="31" y="67"/>
                    <a:pt x="25" y="54"/>
                    <a:pt x="18" y="45"/>
                  </a:cubicBezTo>
                  <a:lnTo>
                    <a:pt x="33" y="37"/>
                  </a:lnTo>
                  <a:close/>
                  <a:moveTo>
                    <a:pt x="251" y="126"/>
                  </a:moveTo>
                  <a:lnTo>
                    <a:pt x="201" y="141"/>
                  </a:lnTo>
                  <a:cubicBezTo>
                    <a:pt x="199" y="146"/>
                    <a:pt x="198" y="146"/>
                    <a:pt x="196" y="142"/>
                  </a:cubicBezTo>
                  <a:lnTo>
                    <a:pt x="192" y="125"/>
                  </a:lnTo>
                  <a:lnTo>
                    <a:pt x="213" y="121"/>
                  </a:lnTo>
                  <a:lnTo>
                    <a:pt x="213" y="62"/>
                  </a:lnTo>
                  <a:lnTo>
                    <a:pt x="194" y="62"/>
                  </a:lnTo>
                  <a:lnTo>
                    <a:pt x="194" y="46"/>
                  </a:lnTo>
                  <a:lnTo>
                    <a:pt x="213" y="46"/>
                  </a:lnTo>
                  <a:lnTo>
                    <a:pt x="213" y="7"/>
                  </a:lnTo>
                  <a:lnTo>
                    <a:pt x="228" y="7"/>
                  </a:lnTo>
                  <a:cubicBezTo>
                    <a:pt x="232" y="7"/>
                    <a:pt x="232" y="9"/>
                    <a:pt x="228" y="11"/>
                  </a:cubicBezTo>
                  <a:lnTo>
                    <a:pt x="228" y="46"/>
                  </a:lnTo>
                  <a:lnTo>
                    <a:pt x="249" y="46"/>
                  </a:lnTo>
                  <a:lnTo>
                    <a:pt x="249" y="62"/>
                  </a:lnTo>
                  <a:lnTo>
                    <a:pt x="228" y="62"/>
                  </a:lnTo>
                  <a:lnTo>
                    <a:pt x="228" y="117"/>
                  </a:lnTo>
                  <a:lnTo>
                    <a:pt x="248" y="112"/>
                  </a:lnTo>
                  <a:lnTo>
                    <a:pt x="251" y="126"/>
                  </a:lnTo>
                  <a:close/>
                  <a:moveTo>
                    <a:pt x="319" y="169"/>
                  </a:moveTo>
                  <a:lnTo>
                    <a:pt x="302" y="169"/>
                  </a:lnTo>
                  <a:lnTo>
                    <a:pt x="300" y="152"/>
                  </a:lnTo>
                  <a:lnTo>
                    <a:pt x="320" y="152"/>
                  </a:lnTo>
                  <a:cubicBezTo>
                    <a:pt x="327" y="152"/>
                    <a:pt x="331" y="148"/>
                    <a:pt x="333" y="141"/>
                  </a:cubicBezTo>
                  <a:cubicBezTo>
                    <a:pt x="335" y="131"/>
                    <a:pt x="336" y="111"/>
                    <a:pt x="336" y="80"/>
                  </a:cubicBezTo>
                  <a:lnTo>
                    <a:pt x="336" y="48"/>
                  </a:lnTo>
                  <a:lnTo>
                    <a:pt x="277" y="48"/>
                  </a:lnTo>
                  <a:cubicBezTo>
                    <a:pt x="272" y="60"/>
                    <a:pt x="264" y="73"/>
                    <a:pt x="253" y="85"/>
                  </a:cubicBezTo>
                  <a:lnTo>
                    <a:pt x="243" y="71"/>
                  </a:lnTo>
                  <a:cubicBezTo>
                    <a:pt x="261" y="51"/>
                    <a:pt x="272" y="28"/>
                    <a:pt x="276" y="3"/>
                  </a:cubicBezTo>
                  <a:lnTo>
                    <a:pt x="292" y="7"/>
                  </a:lnTo>
                  <a:cubicBezTo>
                    <a:pt x="296" y="9"/>
                    <a:pt x="296" y="10"/>
                    <a:pt x="291" y="12"/>
                  </a:cubicBezTo>
                  <a:cubicBezTo>
                    <a:pt x="289" y="19"/>
                    <a:pt x="286" y="27"/>
                    <a:pt x="283" y="34"/>
                  </a:cubicBezTo>
                  <a:lnTo>
                    <a:pt x="351" y="34"/>
                  </a:lnTo>
                  <a:lnTo>
                    <a:pt x="351" y="72"/>
                  </a:lnTo>
                  <a:cubicBezTo>
                    <a:pt x="351" y="115"/>
                    <a:pt x="349" y="141"/>
                    <a:pt x="346" y="151"/>
                  </a:cubicBezTo>
                  <a:cubicBezTo>
                    <a:pt x="343" y="163"/>
                    <a:pt x="334" y="169"/>
                    <a:pt x="319" y="169"/>
                  </a:cubicBezTo>
                  <a:close/>
                  <a:moveTo>
                    <a:pt x="300" y="102"/>
                  </a:moveTo>
                  <a:cubicBezTo>
                    <a:pt x="287" y="91"/>
                    <a:pt x="276" y="84"/>
                    <a:pt x="267" y="79"/>
                  </a:cubicBezTo>
                  <a:lnTo>
                    <a:pt x="276" y="64"/>
                  </a:lnTo>
                  <a:cubicBezTo>
                    <a:pt x="286" y="68"/>
                    <a:pt x="298" y="75"/>
                    <a:pt x="310" y="86"/>
                  </a:cubicBezTo>
                  <a:lnTo>
                    <a:pt x="300" y="102"/>
                  </a:lnTo>
                  <a:close/>
                  <a:moveTo>
                    <a:pt x="263" y="142"/>
                  </a:moveTo>
                  <a:cubicBezTo>
                    <a:pt x="261" y="147"/>
                    <a:pt x="260" y="147"/>
                    <a:pt x="258" y="142"/>
                  </a:cubicBezTo>
                  <a:lnTo>
                    <a:pt x="255" y="124"/>
                  </a:lnTo>
                  <a:cubicBezTo>
                    <a:pt x="279" y="120"/>
                    <a:pt x="300" y="113"/>
                    <a:pt x="318" y="104"/>
                  </a:cubicBezTo>
                  <a:lnTo>
                    <a:pt x="321" y="120"/>
                  </a:lnTo>
                  <a:cubicBezTo>
                    <a:pt x="307" y="127"/>
                    <a:pt x="287" y="134"/>
                    <a:pt x="263" y="142"/>
                  </a:cubicBezTo>
                  <a:close/>
                  <a:moveTo>
                    <a:pt x="492" y="79"/>
                  </a:moveTo>
                  <a:cubicBezTo>
                    <a:pt x="499" y="65"/>
                    <a:pt x="504" y="51"/>
                    <a:pt x="509" y="37"/>
                  </a:cubicBezTo>
                  <a:lnTo>
                    <a:pt x="526" y="43"/>
                  </a:lnTo>
                  <a:cubicBezTo>
                    <a:pt x="530" y="45"/>
                    <a:pt x="530" y="46"/>
                    <a:pt x="525" y="47"/>
                  </a:cubicBezTo>
                  <a:cubicBezTo>
                    <a:pt x="521" y="60"/>
                    <a:pt x="515" y="72"/>
                    <a:pt x="509" y="85"/>
                  </a:cubicBezTo>
                  <a:lnTo>
                    <a:pt x="492" y="79"/>
                  </a:lnTo>
                  <a:close/>
                  <a:moveTo>
                    <a:pt x="458" y="106"/>
                  </a:moveTo>
                  <a:lnTo>
                    <a:pt x="384" y="106"/>
                  </a:lnTo>
                  <a:lnTo>
                    <a:pt x="384" y="92"/>
                  </a:lnTo>
                  <a:lnTo>
                    <a:pt x="458" y="92"/>
                  </a:lnTo>
                  <a:lnTo>
                    <a:pt x="458" y="25"/>
                  </a:lnTo>
                  <a:lnTo>
                    <a:pt x="393" y="25"/>
                  </a:lnTo>
                  <a:lnTo>
                    <a:pt x="393" y="11"/>
                  </a:lnTo>
                  <a:lnTo>
                    <a:pt x="537" y="11"/>
                  </a:lnTo>
                  <a:lnTo>
                    <a:pt x="537" y="25"/>
                  </a:lnTo>
                  <a:lnTo>
                    <a:pt x="473" y="25"/>
                  </a:lnTo>
                  <a:lnTo>
                    <a:pt x="473" y="92"/>
                  </a:lnTo>
                  <a:lnTo>
                    <a:pt x="547" y="92"/>
                  </a:lnTo>
                  <a:lnTo>
                    <a:pt x="547" y="106"/>
                  </a:lnTo>
                  <a:lnTo>
                    <a:pt x="473" y="106"/>
                  </a:lnTo>
                  <a:lnTo>
                    <a:pt x="473" y="167"/>
                  </a:lnTo>
                  <a:lnTo>
                    <a:pt x="458" y="167"/>
                  </a:lnTo>
                  <a:lnTo>
                    <a:pt x="458" y="106"/>
                  </a:lnTo>
                  <a:close/>
                  <a:moveTo>
                    <a:pt x="417" y="37"/>
                  </a:moveTo>
                  <a:cubicBezTo>
                    <a:pt x="427" y="51"/>
                    <a:pt x="434" y="64"/>
                    <a:pt x="437" y="75"/>
                  </a:cubicBezTo>
                  <a:lnTo>
                    <a:pt x="420" y="82"/>
                  </a:lnTo>
                  <a:cubicBezTo>
                    <a:pt x="415" y="67"/>
                    <a:pt x="409" y="54"/>
                    <a:pt x="402" y="45"/>
                  </a:cubicBezTo>
                  <a:lnTo>
                    <a:pt x="417" y="37"/>
                  </a:lnTo>
                  <a:close/>
                  <a:moveTo>
                    <a:pt x="651" y="73"/>
                  </a:moveTo>
                  <a:lnTo>
                    <a:pt x="721" y="73"/>
                  </a:lnTo>
                  <a:lnTo>
                    <a:pt x="714" y="140"/>
                  </a:lnTo>
                  <a:cubicBezTo>
                    <a:pt x="712" y="158"/>
                    <a:pt x="704" y="167"/>
                    <a:pt x="692" y="167"/>
                  </a:cubicBezTo>
                  <a:lnTo>
                    <a:pt x="662" y="167"/>
                  </a:lnTo>
                  <a:lnTo>
                    <a:pt x="658" y="151"/>
                  </a:lnTo>
                  <a:lnTo>
                    <a:pt x="690" y="151"/>
                  </a:lnTo>
                  <a:cubicBezTo>
                    <a:pt x="694" y="151"/>
                    <a:pt x="696" y="147"/>
                    <a:pt x="697" y="139"/>
                  </a:cubicBezTo>
                  <a:lnTo>
                    <a:pt x="703" y="87"/>
                  </a:lnTo>
                  <a:lnTo>
                    <a:pt x="649" y="87"/>
                  </a:lnTo>
                  <a:cubicBezTo>
                    <a:pt x="643" y="119"/>
                    <a:pt x="621" y="146"/>
                    <a:pt x="585" y="169"/>
                  </a:cubicBezTo>
                  <a:lnTo>
                    <a:pt x="574" y="154"/>
                  </a:lnTo>
                  <a:cubicBezTo>
                    <a:pt x="613" y="134"/>
                    <a:pt x="634" y="102"/>
                    <a:pt x="636" y="60"/>
                  </a:cubicBezTo>
                  <a:lnTo>
                    <a:pt x="637" y="46"/>
                  </a:lnTo>
                  <a:lnTo>
                    <a:pt x="574" y="46"/>
                  </a:lnTo>
                  <a:lnTo>
                    <a:pt x="574" y="30"/>
                  </a:lnTo>
                  <a:lnTo>
                    <a:pt x="648" y="30"/>
                  </a:lnTo>
                  <a:lnTo>
                    <a:pt x="648" y="0"/>
                  </a:lnTo>
                  <a:lnTo>
                    <a:pt x="664" y="0"/>
                  </a:lnTo>
                  <a:cubicBezTo>
                    <a:pt x="669" y="1"/>
                    <a:pt x="669" y="3"/>
                    <a:pt x="665" y="6"/>
                  </a:cubicBezTo>
                  <a:lnTo>
                    <a:pt x="665" y="30"/>
                  </a:lnTo>
                  <a:lnTo>
                    <a:pt x="741" y="30"/>
                  </a:lnTo>
                  <a:lnTo>
                    <a:pt x="741" y="46"/>
                  </a:lnTo>
                  <a:lnTo>
                    <a:pt x="654" y="46"/>
                  </a:lnTo>
                  <a:lnTo>
                    <a:pt x="651" y="7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74" name="Line 232"/>
            <p:cNvCxnSpPr/>
            <p:nvPr/>
          </p:nvCxnSpPr>
          <p:spPr bwMode="auto">
            <a:xfrm>
              <a:off x="2847340" y="27686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75" name="Line 233"/>
            <p:cNvCxnSpPr/>
            <p:nvPr/>
          </p:nvCxnSpPr>
          <p:spPr bwMode="auto">
            <a:xfrm>
              <a:off x="3475355" y="27686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6" name="Freeform 234"/>
            <p:cNvSpPr>
              <a:spLocks noEditPoints="1"/>
            </p:cNvSpPr>
            <p:nvPr/>
          </p:nvSpPr>
          <p:spPr bwMode="auto">
            <a:xfrm>
              <a:off x="3056890" y="326390"/>
              <a:ext cx="193675" cy="102870"/>
            </a:xfrm>
            <a:custGeom>
              <a:avLst/>
              <a:gdLst>
                <a:gd name="T0" fmla="*/ 0 w 326"/>
                <a:gd name="T1" fmla="*/ 19 h 172"/>
                <a:gd name="T2" fmla="*/ 93 w 326"/>
                <a:gd name="T3" fmla="*/ 35 h 172"/>
                <a:gd name="T4" fmla="*/ 18 w 326"/>
                <a:gd name="T5" fmla="*/ 78 h 172"/>
                <a:gd name="T6" fmla="*/ 83 w 326"/>
                <a:gd name="T7" fmla="*/ 94 h 172"/>
                <a:gd name="T8" fmla="*/ 18 w 326"/>
                <a:gd name="T9" fmla="*/ 156 h 172"/>
                <a:gd name="T10" fmla="*/ 187 w 326"/>
                <a:gd name="T11" fmla="*/ 51 h 172"/>
                <a:gd name="T12" fmla="*/ 189 w 326"/>
                <a:gd name="T13" fmla="*/ 172 h 172"/>
                <a:gd name="T14" fmla="*/ 174 w 326"/>
                <a:gd name="T15" fmla="*/ 79 h 172"/>
                <a:gd name="T16" fmla="*/ 153 w 326"/>
                <a:gd name="T17" fmla="*/ 84 h 172"/>
                <a:gd name="T18" fmla="*/ 200 w 326"/>
                <a:gd name="T19" fmla="*/ 4 h 172"/>
                <a:gd name="T20" fmla="*/ 187 w 326"/>
                <a:gd name="T21" fmla="*/ 51 h 172"/>
                <a:gd name="T22" fmla="*/ 271 w 326"/>
                <a:gd name="T23" fmla="*/ 50 h 172"/>
                <a:gd name="T24" fmla="*/ 308 w 326"/>
                <a:gd name="T25" fmla="*/ 138 h 172"/>
                <a:gd name="T26" fmla="*/ 238 w 326"/>
                <a:gd name="T27" fmla="*/ 50 h 172"/>
                <a:gd name="T28" fmla="*/ 256 w 326"/>
                <a:gd name="T29" fmla="*/ 36 h 172"/>
                <a:gd name="T30" fmla="*/ 202 w 326"/>
                <a:gd name="T31" fmla="*/ 21 h 172"/>
                <a:gd name="T32" fmla="*/ 256 w 326"/>
                <a:gd name="T33" fmla="*/ 0 h 172"/>
                <a:gd name="T34" fmla="*/ 271 w 326"/>
                <a:gd name="T35" fmla="*/ 5 h 172"/>
                <a:gd name="T36" fmla="*/ 320 w 326"/>
                <a:gd name="T37" fmla="*/ 21 h 172"/>
                <a:gd name="T38" fmla="*/ 271 w 326"/>
                <a:gd name="T39" fmla="*/ 36 h 172"/>
                <a:gd name="T40" fmla="*/ 251 w 326"/>
                <a:gd name="T41" fmla="*/ 75 h 172"/>
                <a:gd name="T42" fmla="*/ 295 w 326"/>
                <a:gd name="T43" fmla="*/ 62 h 172"/>
                <a:gd name="T44" fmla="*/ 251 w 326"/>
                <a:gd name="T45" fmla="*/ 87 h 172"/>
                <a:gd name="T46" fmla="*/ 295 w 326"/>
                <a:gd name="T47" fmla="*/ 100 h 172"/>
                <a:gd name="T48" fmla="*/ 251 w 326"/>
                <a:gd name="T49" fmla="*/ 87 h 172"/>
                <a:gd name="T50" fmla="*/ 251 w 326"/>
                <a:gd name="T51" fmla="*/ 126 h 172"/>
                <a:gd name="T52" fmla="*/ 295 w 326"/>
                <a:gd name="T53" fmla="*/ 112 h 172"/>
                <a:gd name="T54" fmla="*/ 207 w 326"/>
                <a:gd name="T55" fmla="*/ 172 h 172"/>
                <a:gd name="T56" fmla="*/ 222 w 326"/>
                <a:gd name="T57" fmla="*/ 52 h 172"/>
                <a:gd name="T58" fmla="*/ 222 w 326"/>
                <a:gd name="T59" fmla="*/ 151 h 172"/>
                <a:gd name="T60" fmla="*/ 326 w 326"/>
                <a:gd name="T61" fmla="*/ 165 h 172"/>
                <a:gd name="T62" fmla="*/ 222 w 32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 h="172">
                  <a:moveTo>
                    <a:pt x="0" y="156"/>
                  </a:moveTo>
                  <a:lnTo>
                    <a:pt x="0" y="19"/>
                  </a:lnTo>
                  <a:lnTo>
                    <a:pt x="93" y="19"/>
                  </a:lnTo>
                  <a:lnTo>
                    <a:pt x="93" y="35"/>
                  </a:lnTo>
                  <a:lnTo>
                    <a:pt x="18" y="35"/>
                  </a:lnTo>
                  <a:lnTo>
                    <a:pt x="18" y="78"/>
                  </a:lnTo>
                  <a:lnTo>
                    <a:pt x="83" y="78"/>
                  </a:lnTo>
                  <a:lnTo>
                    <a:pt x="83" y="94"/>
                  </a:lnTo>
                  <a:lnTo>
                    <a:pt x="18" y="94"/>
                  </a:lnTo>
                  <a:lnTo>
                    <a:pt x="18" y="156"/>
                  </a:lnTo>
                  <a:lnTo>
                    <a:pt x="0" y="156"/>
                  </a:lnTo>
                  <a:close/>
                  <a:moveTo>
                    <a:pt x="187" y="51"/>
                  </a:moveTo>
                  <a:cubicBezTo>
                    <a:pt x="192" y="51"/>
                    <a:pt x="192" y="53"/>
                    <a:pt x="189" y="56"/>
                  </a:cubicBezTo>
                  <a:lnTo>
                    <a:pt x="189" y="172"/>
                  </a:lnTo>
                  <a:lnTo>
                    <a:pt x="174" y="172"/>
                  </a:lnTo>
                  <a:lnTo>
                    <a:pt x="174" y="79"/>
                  </a:lnTo>
                  <a:cubicBezTo>
                    <a:pt x="171" y="85"/>
                    <a:pt x="168" y="89"/>
                    <a:pt x="165" y="93"/>
                  </a:cubicBezTo>
                  <a:lnTo>
                    <a:pt x="153" y="84"/>
                  </a:lnTo>
                  <a:cubicBezTo>
                    <a:pt x="170" y="63"/>
                    <a:pt x="180" y="35"/>
                    <a:pt x="183" y="0"/>
                  </a:cubicBezTo>
                  <a:lnTo>
                    <a:pt x="200" y="4"/>
                  </a:lnTo>
                  <a:cubicBezTo>
                    <a:pt x="202" y="6"/>
                    <a:pt x="201" y="7"/>
                    <a:pt x="198" y="8"/>
                  </a:cubicBezTo>
                  <a:cubicBezTo>
                    <a:pt x="196" y="21"/>
                    <a:pt x="192" y="35"/>
                    <a:pt x="187" y="51"/>
                  </a:cubicBezTo>
                  <a:close/>
                  <a:moveTo>
                    <a:pt x="271" y="36"/>
                  </a:moveTo>
                  <a:lnTo>
                    <a:pt x="271" y="50"/>
                  </a:lnTo>
                  <a:lnTo>
                    <a:pt x="308" y="50"/>
                  </a:lnTo>
                  <a:lnTo>
                    <a:pt x="308" y="138"/>
                  </a:lnTo>
                  <a:lnTo>
                    <a:pt x="238" y="138"/>
                  </a:lnTo>
                  <a:lnTo>
                    <a:pt x="238" y="50"/>
                  </a:lnTo>
                  <a:lnTo>
                    <a:pt x="256" y="50"/>
                  </a:lnTo>
                  <a:lnTo>
                    <a:pt x="256" y="36"/>
                  </a:lnTo>
                  <a:lnTo>
                    <a:pt x="202" y="36"/>
                  </a:lnTo>
                  <a:lnTo>
                    <a:pt x="202" y="21"/>
                  </a:lnTo>
                  <a:lnTo>
                    <a:pt x="256" y="21"/>
                  </a:lnTo>
                  <a:lnTo>
                    <a:pt x="256" y="0"/>
                  </a:lnTo>
                  <a:lnTo>
                    <a:pt x="270" y="0"/>
                  </a:lnTo>
                  <a:cubicBezTo>
                    <a:pt x="274" y="1"/>
                    <a:pt x="275" y="2"/>
                    <a:pt x="271" y="5"/>
                  </a:cubicBezTo>
                  <a:lnTo>
                    <a:pt x="271" y="21"/>
                  </a:lnTo>
                  <a:lnTo>
                    <a:pt x="320" y="21"/>
                  </a:lnTo>
                  <a:lnTo>
                    <a:pt x="320" y="36"/>
                  </a:lnTo>
                  <a:lnTo>
                    <a:pt x="271" y="36"/>
                  </a:lnTo>
                  <a:close/>
                  <a:moveTo>
                    <a:pt x="251" y="62"/>
                  </a:moveTo>
                  <a:lnTo>
                    <a:pt x="251" y="75"/>
                  </a:lnTo>
                  <a:lnTo>
                    <a:pt x="295" y="75"/>
                  </a:lnTo>
                  <a:lnTo>
                    <a:pt x="295" y="62"/>
                  </a:lnTo>
                  <a:lnTo>
                    <a:pt x="251" y="62"/>
                  </a:lnTo>
                  <a:close/>
                  <a:moveTo>
                    <a:pt x="251" y="87"/>
                  </a:moveTo>
                  <a:lnTo>
                    <a:pt x="251" y="100"/>
                  </a:lnTo>
                  <a:lnTo>
                    <a:pt x="295" y="100"/>
                  </a:lnTo>
                  <a:lnTo>
                    <a:pt x="295" y="87"/>
                  </a:lnTo>
                  <a:lnTo>
                    <a:pt x="251" y="87"/>
                  </a:lnTo>
                  <a:close/>
                  <a:moveTo>
                    <a:pt x="251" y="112"/>
                  </a:moveTo>
                  <a:lnTo>
                    <a:pt x="251" y="126"/>
                  </a:lnTo>
                  <a:lnTo>
                    <a:pt x="295" y="126"/>
                  </a:lnTo>
                  <a:lnTo>
                    <a:pt x="295" y="112"/>
                  </a:lnTo>
                  <a:lnTo>
                    <a:pt x="251" y="112"/>
                  </a:lnTo>
                  <a:close/>
                  <a:moveTo>
                    <a:pt x="207" y="172"/>
                  </a:moveTo>
                  <a:lnTo>
                    <a:pt x="207" y="52"/>
                  </a:lnTo>
                  <a:lnTo>
                    <a:pt x="222" y="52"/>
                  </a:lnTo>
                  <a:cubicBezTo>
                    <a:pt x="226" y="53"/>
                    <a:pt x="226" y="54"/>
                    <a:pt x="222" y="57"/>
                  </a:cubicBezTo>
                  <a:lnTo>
                    <a:pt x="222" y="151"/>
                  </a:lnTo>
                  <a:lnTo>
                    <a:pt x="326" y="151"/>
                  </a:lnTo>
                  <a:lnTo>
                    <a:pt x="326" y="165"/>
                  </a:lnTo>
                  <a:lnTo>
                    <a:pt x="222" y="165"/>
                  </a:lnTo>
                  <a:lnTo>
                    <a:pt x="222" y="172"/>
                  </a:lnTo>
                  <a:lnTo>
                    <a:pt x="207" y="17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77" name="Line 235"/>
            <p:cNvCxnSpPr/>
            <p:nvPr/>
          </p:nvCxnSpPr>
          <p:spPr bwMode="auto">
            <a:xfrm>
              <a:off x="3475355" y="276860"/>
              <a:ext cx="0" cy="19050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78" name="Freeform 236"/>
            <p:cNvSpPr>
              <a:spLocks noEditPoints="1"/>
            </p:cNvSpPr>
            <p:nvPr/>
          </p:nvSpPr>
          <p:spPr bwMode="auto">
            <a:xfrm>
              <a:off x="3558540" y="325755"/>
              <a:ext cx="444500" cy="104140"/>
            </a:xfrm>
            <a:custGeom>
              <a:avLst/>
              <a:gdLst>
                <a:gd name="T0" fmla="*/ 61 w 747"/>
                <a:gd name="T1" fmla="*/ 28 h 174"/>
                <a:gd name="T2" fmla="*/ 78 w 747"/>
                <a:gd name="T3" fmla="*/ 28 h 174"/>
                <a:gd name="T4" fmla="*/ 68 w 747"/>
                <a:gd name="T5" fmla="*/ 60 h 174"/>
                <a:gd name="T6" fmla="*/ 113 w 747"/>
                <a:gd name="T7" fmla="*/ 172 h 174"/>
                <a:gd name="T8" fmla="*/ 127 w 747"/>
                <a:gd name="T9" fmla="*/ 134 h 174"/>
                <a:gd name="T10" fmla="*/ 47 w 747"/>
                <a:gd name="T11" fmla="*/ 91 h 174"/>
                <a:gd name="T12" fmla="*/ 62 w 747"/>
                <a:gd name="T13" fmla="*/ 103 h 174"/>
                <a:gd name="T14" fmla="*/ 62 w 747"/>
                <a:gd name="T15" fmla="*/ 103 h 174"/>
                <a:gd name="T16" fmla="*/ 62 w 747"/>
                <a:gd name="T17" fmla="*/ 89 h 174"/>
                <a:gd name="T18" fmla="*/ 277 w 747"/>
                <a:gd name="T19" fmla="*/ 124 h 174"/>
                <a:gd name="T20" fmla="*/ 222 w 747"/>
                <a:gd name="T21" fmla="*/ 141 h 174"/>
                <a:gd name="T22" fmla="*/ 224 w 747"/>
                <a:gd name="T23" fmla="*/ 136 h 174"/>
                <a:gd name="T24" fmla="*/ 316 w 747"/>
                <a:gd name="T25" fmla="*/ 28 h 174"/>
                <a:gd name="T26" fmla="*/ 189 w 747"/>
                <a:gd name="T27" fmla="*/ 57 h 174"/>
                <a:gd name="T28" fmla="*/ 208 w 747"/>
                <a:gd name="T29" fmla="*/ 28 h 174"/>
                <a:gd name="T30" fmla="*/ 281 w 747"/>
                <a:gd name="T31" fmla="*/ 2 h 174"/>
                <a:gd name="T32" fmla="*/ 292 w 747"/>
                <a:gd name="T33" fmla="*/ 45 h 174"/>
                <a:gd name="T34" fmla="*/ 347 w 747"/>
                <a:gd name="T35" fmla="*/ 164 h 174"/>
                <a:gd name="T36" fmla="*/ 347 w 747"/>
                <a:gd name="T37" fmla="*/ 164 h 174"/>
                <a:gd name="T38" fmla="*/ 256 w 747"/>
                <a:gd name="T39" fmla="*/ 156 h 174"/>
                <a:gd name="T40" fmla="*/ 324 w 747"/>
                <a:gd name="T41" fmla="*/ 145 h 174"/>
                <a:gd name="T42" fmla="*/ 236 w 747"/>
                <a:gd name="T43" fmla="*/ 157 h 174"/>
                <a:gd name="T44" fmla="*/ 232 w 747"/>
                <a:gd name="T45" fmla="*/ 100 h 174"/>
                <a:gd name="T46" fmla="*/ 328 w 747"/>
                <a:gd name="T47" fmla="*/ 122 h 174"/>
                <a:gd name="T48" fmla="*/ 328 w 747"/>
                <a:gd name="T49" fmla="*/ 122 h 174"/>
                <a:gd name="T50" fmla="*/ 232 w 747"/>
                <a:gd name="T51" fmla="*/ 88 h 174"/>
                <a:gd name="T52" fmla="*/ 550 w 747"/>
                <a:gd name="T53" fmla="*/ 76 h 174"/>
                <a:gd name="T54" fmla="*/ 544 w 747"/>
                <a:gd name="T55" fmla="*/ 105 h 174"/>
                <a:gd name="T56" fmla="*/ 544 w 747"/>
                <a:gd name="T57" fmla="*/ 135 h 174"/>
                <a:gd name="T58" fmla="*/ 556 w 747"/>
                <a:gd name="T59" fmla="*/ 166 h 174"/>
                <a:gd name="T60" fmla="*/ 467 w 747"/>
                <a:gd name="T61" fmla="*/ 90 h 174"/>
                <a:gd name="T62" fmla="*/ 466 w 747"/>
                <a:gd name="T63" fmla="*/ 37 h 174"/>
                <a:gd name="T64" fmla="*/ 487 w 747"/>
                <a:gd name="T65" fmla="*/ 25 h 174"/>
                <a:gd name="T66" fmla="*/ 501 w 747"/>
                <a:gd name="T67" fmla="*/ 25 h 174"/>
                <a:gd name="T68" fmla="*/ 541 w 747"/>
                <a:gd name="T69" fmla="*/ 37 h 174"/>
                <a:gd name="T70" fmla="*/ 511 w 747"/>
                <a:gd name="T71" fmla="*/ 41 h 174"/>
                <a:gd name="T72" fmla="*/ 388 w 747"/>
                <a:gd name="T73" fmla="*/ 29 h 174"/>
                <a:gd name="T74" fmla="*/ 425 w 747"/>
                <a:gd name="T75" fmla="*/ 29 h 174"/>
                <a:gd name="T76" fmla="*/ 432 w 747"/>
                <a:gd name="T77" fmla="*/ 161 h 174"/>
                <a:gd name="T78" fmla="*/ 400 w 747"/>
                <a:gd name="T79" fmla="*/ 169 h 174"/>
                <a:gd name="T80" fmla="*/ 411 w 747"/>
                <a:gd name="T81" fmla="*/ 29 h 174"/>
                <a:gd name="T82" fmla="*/ 505 w 747"/>
                <a:gd name="T83" fmla="*/ 123 h 174"/>
                <a:gd name="T84" fmla="*/ 480 w 747"/>
                <a:gd name="T85" fmla="*/ 93 h 174"/>
                <a:gd name="T86" fmla="*/ 480 w 747"/>
                <a:gd name="T87" fmla="*/ 135 h 174"/>
                <a:gd name="T88" fmla="*/ 480 w 747"/>
                <a:gd name="T89" fmla="*/ 135 h 174"/>
                <a:gd name="T90" fmla="*/ 432 w 747"/>
                <a:gd name="T91" fmla="*/ 84 h 174"/>
                <a:gd name="T92" fmla="*/ 715 w 747"/>
                <a:gd name="T93" fmla="*/ 40 h 174"/>
                <a:gd name="T94" fmla="*/ 712 w 747"/>
                <a:gd name="T95" fmla="*/ 76 h 174"/>
                <a:gd name="T96" fmla="*/ 712 w 747"/>
                <a:gd name="T97" fmla="*/ 76 h 174"/>
                <a:gd name="T98" fmla="*/ 583 w 747"/>
                <a:gd name="T99" fmla="*/ 102 h 174"/>
                <a:gd name="T100" fmla="*/ 636 w 747"/>
                <a:gd name="T101" fmla="*/ 93 h 174"/>
                <a:gd name="T102" fmla="*/ 640 w 747"/>
                <a:gd name="T103" fmla="*/ 55 h 174"/>
                <a:gd name="T104" fmla="*/ 650 w 747"/>
                <a:gd name="T105" fmla="*/ 61 h 174"/>
                <a:gd name="T106" fmla="*/ 686 w 747"/>
                <a:gd name="T107" fmla="*/ 59 h 174"/>
                <a:gd name="T108" fmla="*/ 685 w 747"/>
                <a:gd name="T109" fmla="*/ 73 h 174"/>
                <a:gd name="T110" fmla="*/ 669 w 747"/>
                <a:gd name="T111" fmla="*/ 103 h 174"/>
                <a:gd name="T112" fmla="*/ 669 w 747"/>
                <a:gd name="T113" fmla="*/ 136 h 174"/>
                <a:gd name="T114" fmla="*/ 577 w 747"/>
                <a:gd name="T115" fmla="*/ 136 h 174"/>
                <a:gd name="T116" fmla="*/ 631 w 747"/>
                <a:gd name="T117" fmla="*/ 106 h 174"/>
                <a:gd name="T118" fmla="*/ 586 w 747"/>
                <a:gd name="T119" fmla="*/ 34 h 174"/>
                <a:gd name="T120" fmla="*/ 668 w 747"/>
                <a:gd name="T121" fmla="*/ 2 h 174"/>
                <a:gd name="T122" fmla="*/ 738 w 747"/>
                <a:gd name="T123" fmla="*/ 34 h 174"/>
                <a:gd name="T124" fmla="*/ 589 w 747"/>
                <a:gd name="T125" fmla="*/ 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174">
                  <a:moveTo>
                    <a:pt x="57" y="43"/>
                  </a:moveTo>
                  <a:lnTo>
                    <a:pt x="7" y="43"/>
                  </a:lnTo>
                  <a:lnTo>
                    <a:pt x="7" y="28"/>
                  </a:lnTo>
                  <a:lnTo>
                    <a:pt x="61" y="28"/>
                  </a:lnTo>
                  <a:cubicBezTo>
                    <a:pt x="62" y="22"/>
                    <a:pt x="63" y="13"/>
                    <a:pt x="64" y="1"/>
                  </a:cubicBezTo>
                  <a:lnTo>
                    <a:pt x="84" y="5"/>
                  </a:lnTo>
                  <a:cubicBezTo>
                    <a:pt x="86" y="7"/>
                    <a:pt x="85" y="8"/>
                    <a:pt x="82" y="9"/>
                  </a:cubicBezTo>
                  <a:lnTo>
                    <a:pt x="78" y="28"/>
                  </a:lnTo>
                  <a:lnTo>
                    <a:pt x="168" y="28"/>
                  </a:lnTo>
                  <a:lnTo>
                    <a:pt x="168" y="43"/>
                  </a:lnTo>
                  <a:lnTo>
                    <a:pt x="75" y="43"/>
                  </a:lnTo>
                  <a:cubicBezTo>
                    <a:pt x="73" y="50"/>
                    <a:pt x="71" y="55"/>
                    <a:pt x="68" y="60"/>
                  </a:cubicBezTo>
                  <a:lnTo>
                    <a:pt x="142" y="60"/>
                  </a:lnTo>
                  <a:lnTo>
                    <a:pt x="142" y="160"/>
                  </a:lnTo>
                  <a:cubicBezTo>
                    <a:pt x="142" y="168"/>
                    <a:pt x="138" y="172"/>
                    <a:pt x="130" y="172"/>
                  </a:cubicBezTo>
                  <a:lnTo>
                    <a:pt x="113" y="172"/>
                  </a:lnTo>
                  <a:lnTo>
                    <a:pt x="109" y="157"/>
                  </a:lnTo>
                  <a:lnTo>
                    <a:pt x="124" y="157"/>
                  </a:lnTo>
                  <a:cubicBezTo>
                    <a:pt x="126" y="157"/>
                    <a:pt x="127" y="156"/>
                    <a:pt x="127" y="154"/>
                  </a:cubicBezTo>
                  <a:lnTo>
                    <a:pt x="127" y="134"/>
                  </a:lnTo>
                  <a:lnTo>
                    <a:pt x="62" y="134"/>
                  </a:lnTo>
                  <a:lnTo>
                    <a:pt x="62" y="174"/>
                  </a:lnTo>
                  <a:lnTo>
                    <a:pt x="47" y="174"/>
                  </a:lnTo>
                  <a:lnTo>
                    <a:pt x="47" y="91"/>
                  </a:lnTo>
                  <a:cubicBezTo>
                    <a:pt x="35" y="104"/>
                    <a:pt x="22" y="114"/>
                    <a:pt x="9" y="122"/>
                  </a:cubicBezTo>
                  <a:lnTo>
                    <a:pt x="0" y="106"/>
                  </a:lnTo>
                  <a:cubicBezTo>
                    <a:pt x="29" y="90"/>
                    <a:pt x="48" y="69"/>
                    <a:pt x="57" y="43"/>
                  </a:cubicBezTo>
                  <a:close/>
                  <a:moveTo>
                    <a:pt x="62" y="103"/>
                  </a:moveTo>
                  <a:lnTo>
                    <a:pt x="62" y="120"/>
                  </a:lnTo>
                  <a:lnTo>
                    <a:pt x="127" y="120"/>
                  </a:lnTo>
                  <a:lnTo>
                    <a:pt x="127" y="103"/>
                  </a:lnTo>
                  <a:lnTo>
                    <a:pt x="62" y="103"/>
                  </a:lnTo>
                  <a:close/>
                  <a:moveTo>
                    <a:pt x="127" y="89"/>
                  </a:moveTo>
                  <a:lnTo>
                    <a:pt x="127" y="74"/>
                  </a:lnTo>
                  <a:lnTo>
                    <a:pt x="62" y="74"/>
                  </a:lnTo>
                  <a:lnTo>
                    <a:pt x="62" y="89"/>
                  </a:lnTo>
                  <a:lnTo>
                    <a:pt x="127" y="89"/>
                  </a:lnTo>
                  <a:close/>
                  <a:moveTo>
                    <a:pt x="277" y="148"/>
                  </a:moveTo>
                  <a:cubicBezTo>
                    <a:pt x="275" y="145"/>
                    <a:pt x="271" y="139"/>
                    <a:pt x="265" y="132"/>
                  </a:cubicBezTo>
                  <a:lnTo>
                    <a:pt x="277" y="124"/>
                  </a:lnTo>
                  <a:cubicBezTo>
                    <a:pt x="285" y="131"/>
                    <a:pt x="290" y="136"/>
                    <a:pt x="292" y="140"/>
                  </a:cubicBezTo>
                  <a:lnTo>
                    <a:pt x="277" y="148"/>
                  </a:lnTo>
                  <a:close/>
                  <a:moveTo>
                    <a:pt x="224" y="136"/>
                  </a:moveTo>
                  <a:cubicBezTo>
                    <a:pt x="227" y="139"/>
                    <a:pt x="226" y="140"/>
                    <a:pt x="222" y="141"/>
                  </a:cubicBezTo>
                  <a:cubicBezTo>
                    <a:pt x="218" y="150"/>
                    <a:pt x="213" y="159"/>
                    <a:pt x="205" y="168"/>
                  </a:cubicBezTo>
                  <a:lnTo>
                    <a:pt x="190" y="158"/>
                  </a:lnTo>
                  <a:cubicBezTo>
                    <a:pt x="197" y="150"/>
                    <a:pt x="204" y="140"/>
                    <a:pt x="209" y="129"/>
                  </a:cubicBezTo>
                  <a:lnTo>
                    <a:pt x="224" y="136"/>
                  </a:lnTo>
                  <a:close/>
                  <a:moveTo>
                    <a:pt x="282" y="16"/>
                  </a:moveTo>
                  <a:lnTo>
                    <a:pt x="342" y="16"/>
                  </a:lnTo>
                  <a:lnTo>
                    <a:pt x="342" y="28"/>
                  </a:lnTo>
                  <a:lnTo>
                    <a:pt x="316" y="28"/>
                  </a:lnTo>
                  <a:lnTo>
                    <a:pt x="307" y="45"/>
                  </a:lnTo>
                  <a:lnTo>
                    <a:pt x="361" y="45"/>
                  </a:lnTo>
                  <a:lnTo>
                    <a:pt x="361" y="57"/>
                  </a:lnTo>
                  <a:lnTo>
                    <a:pt x="189" y="57"/>
                  </a:lnTo>
                  <a:lnTo>
                    <a:pt x="189" y="45"/>
                  </a:lnTo>
                  <a:lnTo>
                    <a:pt x="239" y="45"/>
                  </a:lnTo>
                  <a:lnTo>
                    <a:pt x="233" y="28"/>
                  </a:lnTo>
                  <a:lnTo>
                    <a:pt x="208" y="28"/>
                  </a:lnTo>
                  <a:lnTo>
                    <a:pt x="208" y="16"/>
                  </a:lnTo>
                  <a:lnTo>
                    <a:pt x="267" y="16"/>
                  </a:lnTo>
                  <a:lnTo>
                    <a:pt x="267" y="2"/>
                  </a:lnTo>
                  <a:lnTo>
                    <a:pt x="281" y="2"/>
                  </a:lnTo>
                  <a:cubicBezTo>
                    <a:pt x="285" y="3"/>
                    <a:pt x="285" y="4"/>
                    <a:pt x="282" y="7"/>
                  </a:cubicBezTo>
                  <a:lnTo>
                    <a:pt x="282" y="16"/>
                  </a:lnTo>
                  <a:close/>
                  <a:moveTo>
                    <a:pt x="254" y="45"/>
                  </a:moveTo>
                  <a:lnTo>
                    <a:pt x="292" y="45"/>
                  </a:lnTo>
                  <a:lnTo>
                    <a:pt x="300" y="28"/>
                  </a:lnTo>
                  <a:lnTo>
                    <a:pt x="248" y="28"/>
                  </a:lnTo>
                  <a:lnTo>
                    <a:pt x="254" y="45"/>
                  </a:lnTo>
                  <a:close/>
                  <a:moveTo>
                    <a:pt x="347" y="164"/>
                  </a:moveTo>
                  <a:cubicBezTo>
                    <a:pt x="341" y="155"/>
                    <a:pt x="333" y="145"/>
                    <a:pt x="324" y="136"/>
                  </a:cubicBezTo>
                  <a:lnTo>
                    <a:pt x="337" y="127"/>
                  </a:lnTo>
                  <a:cubicBezTo>
                    <a:pt x="347" y="135"/>
                    <a:pt x="356" y="145"/>
                    <a:pt x="362" y="155"/>
                  </a:cubicBezTo>
                  <a:lnTo>
                    <a:pt x="347" y="164"/>
                  </a:lnTo>
                  <a:close/>
                  <a:moveTo>
                    <a:pt x="250" y="127"/>
                  </a:moveTo>
                  <a:cubicBezTo>
                    <a:pt x="254" y="128"/>
                    <a:pt x="255" y="129"/>
                    <a:pt x="251" y="132"/>
                  </a:cubicBezTo>
                  <a:lnTo>
                    <a:pt x="251" y="150"/>
                  </a:lnTo>
                  <a:cubicBezTo>
                    <a:pt x="251" y="154"/>
                    <a:pt x="253" y="156"/>
                    <a:pt x="256" y="156"/>
                  </a:cubicBezTo>
                  <a:lnTo>
                    <a:pt x="304" y="156"/>
                  </a:lnTo>
                  <a:cubicBezTo>
                    <a:pt x="307" y="156"/>
                    <a:pt x="308" y="155"/>
                    <a:pt x="308" y="153"/>
                  </a:cubicBezTo>
                  <a:lnTo>
                    <a:pt x="309" y="142"/>
                  </a:lnTo>
                  <a:lnTo>
                    <a:pt x="324" y="145"/>
                  </a:lnTo>
                  <a:lnTo>
                    <a:pt x="323" y="156"/>
                  </a:lnTo>
                  <a:cubicBezTo>
                    <a:pt x="323" y="165"/>
                    <a:pt x="318" y="170"/>
                    <a:pt x="309" y="170"/>
                  </a:cubicBezTo>
                  <a:lnTo>
                    <a:pt x="250" y="170"/>
                  </a:lnTo>
                  <a:cubicBezTo>
                    <a:pt x="241" y="170"/>
                    <a:pt x="236" y="166"/>
                    <a:pt x="236" y="157"/>
                  </a:cubicBezTo>
                  <a:lnTo>
                    <a:pt x="236" y="127"/>
                  </a:lnTo>
                  <a:lnTo>
                    <a:pt x="250" y="127"/>
                  </a:lnTo>
                  <a:close/>
                  <a:moveTo>
                    <a:pt x="316" y="100"/>
                  </a:moveTo>
                  <a:lnTo>
                    <a:pt x="232" y="100"/>
                  </a:lnTo>
                  <a:lnTo>
                    <a:pt x="232" y="110"/>
                  </a:lnTo>
                  <a:lnTo>
                    <a:pt x="316" y="110"/>
                  </a:lnTo>
                  <a:lnTo>
                    <a:pt x="316" y="100"/>
                  </a:lnTo>
                  <a:close/>
                  <a:moveTo>
                    <a:pt x="328" y="122"/>
                  </a:moveTo>
                  <a:lnTo>
                    <a:pt x="219" y="122"/>
                  </a:lnTo>
                  <a:lnTo>
                    <a:pt x="219" y="67"/>
                  </a:lnTo>
                  <a:lnTo>
                    <a:pt x="328" y="67"/>
                  </a:lnTo>
                  <a:lnTo>
                    <a:pt x="328" y="122"/>
                  </a:lnTo>
                  <a:close/>
                  <a:moveTo>
                    <a:pt x="316" y="88"/>
                  </a:moveTo>
                  <a:lnTo>
                    <a:pt x="316" y="79"/>
                  </a:lnTo>
                  <a:lnTo>
                    <a:pt x="232" y="79"/>
                  </a:lnTo>
                  <a:lnTo>
                    <a:pt x="232" y="88"/>
                  </a:lnTo>
                  <a:lnTo>
                    <a:pt x="316" y="88"/>
                  </a:lnTo>
                  <a:close/>
                  <a:moveTo>
                    <a:pt x="514" y="64"/>
                  </a:moveTo>
                  <a:lnTo>
                    <a:pt x="550" y="64"/>
                  </a:lnTo>
                  <a:lnTo>
                    <a:pt x="550" y="76"/>
                  </a:lnTo>
                  <a:lnTo>
                    <a:pt x="518" y="76"/>
                  </a:lnTo>
                  <a:lnTo>
                    <a:pt x="518" y="93"/>
                  </a:lnTo>
                  <a:lnTo>
                    <a:pt x="544" y="93"/>
                  </a:lnTo>
                  <a:lnTo>
                    <a:pt x="544" y="105"/>
                  </a:lnTo>
                  <a:lnTo>
                    <a:pt x="518" y="105"/>
                  </a:lnTo>
                  <a:lnTo>
                    <a:pt x="518" y="123"/>
                  </a:lnTo>
                  <a:lnTo>
                    <a:pt x="544" y="123"/>
                  </a:lnTo>
                  <a:lnTo>
                    <a:pt x="544" y="135"/>
                  </a:lnTo>
                  <a:lnTo>
                    <a:pt x="518" y="135"/>
                  </a:lnTo>
                  <a:lnTo>
                    <a:pt x="518" y="154"/>
                  </a:lnTo>
                  <a:lnTo>
                    <a:pt x="556" y="154"/>
                  </a:lnTo>
                  <a:lnTo>
                    <a:pt x="556" y="166"/>
                  </a:lnTo>
                  <a:lnTo>
                    <a:pt x="480" y="166"/>
                  </a:lnTo>
                  <a:lnTo>
                    <a:pt x="480" y="173"/>
                  </a:lnTo>
                  <a:lnTo>
                    <a:pt x="467" y="173"/>
                  </a:lnTo>
                  <a:lnTo>
                    <a:pt x="467" y="90"/>
                  </a:lnTo>
                  <a:cubicBezTo>
                    <a:pt x="463" y="95"/>
                    <a:pt x="458" y="100"/>
                    <a:pt x="452" y="105"/>
                  </a:cubicBezTo>
                  <a:lnTo>
                    <a:pt x="447" y="91"/>
                  </a:lnTo>
                  <a:cubicBezTo>
                    <a:pt x="466" y="74"/>
                    <a:pt x="478" y="56"/>
                    <a:pt x="484" y="37"/>
                  </a:cubicBezTo>
                  <a:lnTo>
                    <a:pt x="466" y="37"/>
                  </a:lnTo>
                  <a:lnTo>
                    <a:pt x="466" y="55"/>
                  </a:lnTo>
                  <a:lnTo>
                    <a:pt x="454" y="55"/>
                  </a:lnTo>
                  <a:lnTo>
                    <a:pt x="454" y="25"/>
                  </a:lnTo>
                  <a:lnTo>
                    <a:pt x="487" y="25"/>
                  </a:lnTo>
                  <a:cubicBezTo>
                    <a:pt x="489" y="17"/>
                    <a:pt x="490" y="9"/>
                    <a:pt x="492" y="0"/>
                  </a:cubicBezTo>
                  <a:lnTo>
                    <a:pt x="507" y="4"/>
                  </a:lnTo>
                  <a:cubicBezTo>
                    <a:pt x="508" y="5"/>
                    <a:pt x="508" y="7"/>
                    <a:pt x="505" y="8"/>
                  </a:cubicBezTo>
                  <a:cubicBezTo>
                    <a:pt x="504" y="14"/>
                    <a:pt x="502" y="20"/>
                    <a:pt x="501" y="25"/>
                  </a:cubicBezTo>
                  <a:lnTo>
                    <a:pt x="554" y="25"/>
                  </a:lnTo>
                  <a:lnTo>
                    <a:pt x="554" y="52"/>
                  </a:lnTo>
                  <a:lnTo>
                    <a:pt x="541" y="52"/>
                  </a:lnTo>
                  <a:lnTo>
                    <a:pt x="541" y="37"/>
                  </a:lnTo>
                  <a:lnTo>
                    <a:pt x="498" y="37"/>
                  </a:lnTo>
                  <a:cubicBezTo>
                    <a:pt x="495" y="48"/>
                    <a:pt x="491" y="57"/>
                    <a:pt x="486" y="64"/>
                  </a:cubicBezTo>
                  <a:lnTo>
                    <a:pt x="502" y="64"/>
                  </a:lnTo>
                  <a:lnTo>
                    <a:pt x="511" y="41"/>
                  </a:lnTo>
                  <a:lnTo>
                    <a:pt x="526" y="44"/>
                  </a:lnTo>
                  <a:cubicBezTo>
                    <a:pt x="528" y="45"/>
                    <a:pt x="528" y="46"/>
                    <a:pt x="524" y="48"/>
                  </a:cubicBezTo>
                  <a:lnTo>
                    <a:pt x="514" y="64"/>
                  </a:lnTo>
                  <a:close/>
                  <a:moveTo>
                    <a:pt x="388" y="29"/>
                  </a:moveTo>
                  <a:lnTo>
                    <a:pt x="388" y="15"/>
                  </a:lnTo>
                  <a:lnTo>
                    <a:pt x="451" y="15"/>
                  </a:lnTo>
                  <a:lnTo>
                    <a:pt x="451" y="29"/>
                  </a:lnTo>
                  <a:lnTo>
                    <a:pt x="425" y="29"/>
                  </a:lnTo>
                  <a:cubicBezTo>
                    <a:pt x="424" y="45"/>
                    <a:pt x="421" y="59"/>
                    <a:pt x="415" y="72"/>
                  </a:cubicBezTo>
                  <a:lnTo>
                    <a:pt x="445" y="72"/>
                  </a:lnTo>
                  <a:lnTo>
                    <a:pt x="445" y="161"/>
                  </a:lnTo>
                  <a:lnTo>
                    <a:pt x="432" y="161"/>
                  </a:lnTo>
                  <a:lnTo>
                    <a:pt x="432" y="149"/>
                  </a:lnTo>
                  <a:lnTo>
                    <a:pt x="412" y="149"/>
                  </a:lnTo>
                  <a:lnTo>
                    <a:pt x="412" y="169"/>
                  </a:lnTo>
                  <a:lnTo>
                    <a:pt x="400" y="169"/>
                  </a:lnTo>
                  <a:lnTo>
                    <a:pt x="400" y="101"/>
                  </a:lnTo>
                  <a:cubicBezTo>
                    <a:pt x="397" y="106"/>
                    <a:pt x="393" y="111"/>
                    <a:pt x="390" y="115"/>
                  </a:cubicBezTo>
                  <a:lnTo>
                    <a:pt x="380" y="102"/>
                  </a:lnTo>
                  <a:cubicBezTo>
                    <a:pt x="398" y="82"/>
                    <a:pt x="408" y="58"/>
                    <a:pt x="411" y="29"/>
                  </a:cubicBezTo>
                  <a:lnTo>
                    <a:pt x="388" y="29"/>
                  </a:lnTo>
                  <a:close/>
                  <a:moveTo>
                    <a:pt x="480" y="105"/>
                  </a:moveTo>
                  <a:lnTo>
                    <a:pt x="480" y="123"/>
                  </a:lnTo>
                  <a:lnTo>
                    <a:pt x="505" y="123"/>
                  </a:lnTo>
                  <a:lnTo>
                    <a:pt x="505" y="105"/>
                  </a:lnTo>
                  <a:lnTo>
                    <a:pt x="480" y="105"/>
                  </a:lnTo>
                  <a:close/>
                  <a:moveTo>
                    <a:pt x="480" y="76"/>
                  </a:moveTo>
                  <a:lnTo>
                    <a:pt x="480" y="93"/>
                  </a:lnTo>
                  <a:lnTo>
                    <a:pt x="505" y="93"/>
                  </a:lnTo>
                  <a:lnTo>
                    <a:pt x="505" y="76"/>
                  </a:lnTo>
                  <a:lnTo>
                    <a:pt x="480" y="76"/>
                  </a:lnTo>
                  <a:close/>
                  <a:moveTo>
                    <a:pt x="480" y="135"/>
                  </a:moveTo>
                  <a:lnTo>
                    <a:pt x="480" y="154"/>
                  </a:lnTo>
                  <a:lnTo>
                    <a:pt x="505" y="154"/>
                  </a:lnTo>
                  <a:lnTo>
                    <a:pt x="505" y="135"/>
                  </a:lnTo>
                  <a:lnTo>
                    <a:pt x="480" y="135"/>
                  </a:lnTo>
                  <a:close/>
                  <a:moveTo>
                    <a:pt x="412" y="84"/>
                  </a:moveTo>
                  <a:lnTo>
                    <a:pt x="412" y="137"/>
                  </a:lnTo>
                  <a:lnTo>
                    <a:pt x="432" y="137"/>
                  </a:lnTo>
                  <a:lnTo>
                    <a:pt x="432" y="84"/>
                  </a:lnTo>
                  <a:lnTo>
                    <a:pt x="412" y="84"/>
                  </a:lnTo>
                  <a:close/>
                  <a:moveTo>
                    <a:pt x="706" y="73"/>
                  </a:moveTo>
                  <a:lnTo>
                    <a:pt x="694" y="62"/>
                  </a:lnTo>
                  <a:cubicBezTo>
                    <a:pt x="704" y="55"/>
                    <a:pt x="711" y="47"/>
                    <a:pt x="715" y="40"/>
                  </a:cubicBezTo>
                  <a:lnTo>
                    <a:pt x="730" y="49"/>
                  </a:lnTo>
                  <a:cubicBezTo>
                    <a:pt x="731" y="51"/>
                    <a:pt x="730" y="52"/>
                    <a:pt x="727" y="52"/>
                  </a:cubicBezTo>
                  <a:cubicBezTo>
                    <a:pt x="721" y="59"/>
                    <a:pt x="714" y="66"/>
                    <a:pt x="706" y="73"/>
                  </a:cubicBezTo>
                  <a:close/>
                  <a:moveTo>
                    <a:pt x="712" y="76"/>
                  </a:moveTo>
                  <a:cubicBezTo>
                    <a:pt x="724" y="82"/>
                    <a:pt x="734" y="89"/>
                    <a:pt x="744" y="97"/>
                  </a:cubicBezTo>
                  <a:lnTo>
                    <a:pt x="733" y="110"/>
                  </a:lnTo>
                  <a:cubicBezTo>
                    <a:pt x="723" y="102"/>
                    <a:pt x="713" y="94"/>
                    <a:pt x="703" y="87"/>
                  </a:cubicBezTo>
                  <a:lnTo>
                    <a:pt x="712" y="76"/>
                  </a:lnTo>
                  <a:close/>
                  <a:moveTo>
                    <a:pt x="624" y="88"/>
                  </a:moveTo>
                  <a:cubicBezTo>
                    <a:pt x="616" y="96"/>
                    <a:pt x="607" y="104"/>
                    <a:pt x="597" y="112"/>
                  </a:cubicBezTo>
                  <a:cubicBezTo>
                    <a:pt x="596" y="116"/>
                    <a:pt x="595" y="117"/>
                    <a:pt x="593" y="115"/>
                  </a:cubicBezTo>
                  <a:lnTo>
                    <a:pt x="583" y="102"/>
                  </a:lnTo>
                  <a:cubicBezTo>
                    <a:pt x="595" y="94"/>
                    <a:pt x="605" y="86"/>
                    <a:pt x="614" y="77"/>
                  </a:cubicBezTo>
                  <a:lnTo>
                    <a:pt x="624" y="88"/>
                  </a:lnTo>
                  <a:close/>
                  <a:moveTo>
                    <a:pt x="625" y="93"/>
                  </a:moveTo>
                  <a:lnTo>
                    <a:pt x="636" y="93"/>
                  </a:lnTo>
                  <a:lnTo>
                    <a:pt x="649" y="79"/>
                  </a:lnTo>
                  <a:cubicBezTo>
                    <a:pt x="644" y="74"/>
                    <a:pt x="637" y="68"/>
                    <a:pt x="627" y="61"/>
                  </a:cubicBezTo>
                  <a:lnTo>
                    <a:pt x="635" y="51"/>
                  </a:lnTo>
                  <a:lnTo>
                    <a:pt x="640" y="55"/>
                  </a:lnTo>
                  <a:lnTo>
                    <a:pt x="655" y="35"/>
                  </a:lnTo>
                  <a:lnTo>
                    <a:pt x="665" y="43"/>
                  </a:lnTo>
                  <a:cubicBezTo>
                    <a:pt x="667" y="46"/>
                    <a:pt x="666" y="47"/>
                    <a:pt x="663" y="46"/>
                  </a:cubicBezTo>
                  <a:lnTo>
                    <a:pt x="650" y="61"/>
                  </a:lnTo>
                  <a:lnTo>
                    <a:pt x="659" y="70"/>
                  </a:lnTo>
                  <a:lnTo>
                    <a:pt x="679" y="47"/>
                  </a:lnTo>
                  <a:lnTo>
                    <a:pt x="689" y="56"/>
                  </a:lnTo>
                  <a:cubicBezTo>
                    <a:pt x="691" y="59"/>
                    <a:pt x="690" y="60"/>
                    <a:pt x="686" y="59"/>
                  </a:cubicBezTo>
                  <a:lnTo>
                    <a:pt x="652" y="93"/>
                  </a:lnTo>
                  <a:lnTo>
                    <a:pt x="682" y="89"/>
                  </a:lnTo>
                  <a:lnTo>
                    <a:pt x="674" y="79"/>
                  </a:lnTo>
                  <a:lnTo>
                    <a:pt x="685" y="73"/>
                  </a:lnTo>
                  <a:cubicBezTo>
                    <a:pt x="692" y="80"/>
                    <a:pt x="698" y="89"/>
                    <a:pt x="704" y="101"/>
                  </a:cubicBezTo>
                  <a:lnTo>
                    <a:pt x="691" y="109"/>
                  </a:lnTo>
                  <a:lnTo>
                    <a:pt x="688" y="100"/>
                  </a:lnTo>
                  <a:lnTo>
                    <a:pt x="669" y="103"/>
                  </a:lnTo>
                  <a:lnTo>
                    <a:pt x="669" y="121"/>
                  </a:lnTo>
                  <a:lnTo>
                    <a:pt x="747" y="121"/>
                  </a:lnTo>
                  <a:lnTo>
                    <a:pt x="747" y="136"/>
                  </a:lnTo>
                  <a:lnTo>
                    <a:pt x="669" y="136"/>
                  </a:lnTo>
                  <a:lnTo>
                    <a:pt x="669" y="173"/>
                  </a:lnTo>
                  <a:lnTo>
                    <a:pt x="654" y="173"/>
                  </a:lnTo>
                  <a:lnTo>
                    <a:pt x="654" y="136"/>
                  </a:lnTo>
                  <a:lnTo>
                    <a:pt x="577" y="136"/>
                  </a:lnTo>
                  <a:lnTo>
                    <a:pt x="577" y="121"/>
                  </a:lnTo>
                  <a:lnTo>
                    <a:pt x="654" y="121"/>
                  </a:lnTo>
                  <a:lnTo>
                    <a:pt x="654" y="105"/>
                  </a:lnTo>
                  <a:lnTo>
                    <a:pt x="631" y="106"/>
                  </a:lnTo>
                  <a:cubicBezTo>
                    <a:pt x="631" y="110"/>
                    <a:pt x="630" y="111"/>
                    <a:pt x="628" y="109"/>
                  </a:cubicBezTo>
                  <a:lnTo>
                    <a:pt x="625" y="93"/>
                  </a:lnTo>
                  <a:close/>
                  <a:moveTo>
                    <a:pt x="738" y="34"/>
                  </a:moveTo>
                  <a:lnTo>
                    <a:pt x="586" y="34"/>
                  </a:lnTo>
                  <a:lnTo>
                    <a:pt x="586" y="19"/>
                  </a:lnTo>
                  <a:lnTo>
                    <a:pt x="654" y="19"/>
                  </a:lnTo>
                  <a:lnTo>
                    <a:pt x="654" y="2"/>
                  </a:lnTo>
                  <a:lnTo>
                    <a:pt x="668" y="2"/>
                  </a:lnTo>
                  <a:cubicBezTo>
                    <a:pt x="673" y="3"/>
                    <a:pt x="673" y="5"/>
                    <a:pt x="669" y="8"/>
                  </a:cubicBezTo>
                  <a:lnTo>
                    <a:pt x="669" y="19"/>
                  </a:lnTo>
                  <a:lnTo>
                    <a:pt x="738" y="19"/>
                  </a:lnTo>
                  <a:lnTo>
                    <a:pt x="738" y="34"/>
                  </a:lnTo>
                  <a:close/>
                  <a:moveTo>
                    <a:pt x="598" y="43"/>
                  </a:moveTo>
                  <a:cubicBezTo>
                    <a:pt x="607" y="47"/>
                    <a:pt x="615" y="53"/>
                    <a:pt x="622" y="59"/>
                  </a:cubicBezTo>
                  <a:lnTo>
                    <a:pt x="612" y="72"/>
                  </a:lnTo>
                  <a:cubicBezTo>
                    <a:pt x="605" y="65"/>
                    <a:pt x="598" y="59"/>
                    <a:pt x="589" y="54"/>
                  </a:cubicBezTo>
                  <a:lnTo>
                    <a:pt x="59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79" name="Rectangle 237"/>
            <p:cNvSpPr>
              <a:spLocks noChangeArrowheads="1"/>
            </p:cNvSpPr>
            <p:nvPr/>
          </p:nvSpPr>
          <p:spPr bwMode="auto">
            <a:xfrm>
              <a:off x="47625" y="467360"/>
              <a:ext cx="914400" cy="572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80" name="Freeform 238"/>
            <p:cNvSpPr>
              <a:spLocks/>
            </p:cNvSpPr>
            <p:nvPr/>
          </p:nvSpPr>
          <p:spPr bwMode="auto">
            <a:xfrm>
              <a:off x="136525" y="518795"/>
              <a:ext cx="29845" cy="81915"/>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1" name="Freeform 239"/>
            <p:cNvSpPr>
              <a:spLocks noEditPoints="1"/>
            </p:cNvSpPr>
            <p:nvPr/>
          </p:nvSpPr>
          <p:spPr bwMode="auto">
            <a:xfrm>
              <a:off x="593090" y="511175"/>
              <a:ext cx="209550" cy="100330"/>
            </a:xfrm>
            <a:custGeom>
              <a:avLst/>
              <a:gdLst>
                <a:gd name="T0" fmla="*/ 96 w 352"/>
                <a:gd name="T1" fmla="*/ 99 h 168"/>
                <a:gd name="T2" fmla="*/ 54 w 352"/>
                <a:gd name="T3" fmla="*/ 59 h 168"/>
                <a:gd name="T4" fmla="*/ 96 w 352"/>
                <a:gd name="T5" fmla="*/ 120 h 168"/>
                <a:gd name="T6" fmla="*/ 54 w 352"/>
                <a:gd name="T7" fmla="*/ 113 h 168"/>
                <a:gd name="T8" fmla="*/ 39 w 352"/>
                <a:gd name="T9" fmla="*/ 121 h 168"/>
                <a:gd name="T10" fmla="*/ 111 w 352"/>
                <a:gd name="T11" fmla="*/ 45 h 168"/>
                <a:gd name="T12" fmla="*/ 96 w 352"/>
                <a:gd name="T13" fmla="*/ 120 h 168"/>
                <a:gd name="T14" fmla="*/ 135 w 352"/>
                <a:gd name="T15" fmla="*/ 141 h 168"/>
                <a:gd name="T16" fmla="*/ 15 w 352"/>
                <a:gd name="T17" fmla="*/ 19 h 168"/>
                <a:gd name="T18" fmla="*/ 135 w 352"/>
                <a:gd name="T19" fmla="*/ 162 h 168"/>
                <a:gd name="T20" fmla="*/ 15 w 352"/>
                <a:gd name="T21" fmla="*/ 156 h 168"/>
                <a:gd name="T22" fmla="*/ 0 w 352"/>
                <a:gd name="T23" fmla="*/ 166 h 168"/>
                <a:gd name="T24" fmla="*/ 150 w 352"/>
                <a:gd name="T25" fmla="*/ 5 h 168"/>
                <a:gd name="T26" fmla="*/ 135 w 352"/>
                <a:gd name="T27" fmla="*/ 162 h 168"/>
                <a:gd name="T28" fmla="*/ 225 w 352"/>
                <a:gd name="T29" fmla="*/ 0 h 168"/>
                <a:gd name="T30" fmla="*/ 225 w 352"/>
                <a:gd name="T31" fmla="*/ 104 h 168"/>
                <a:gd name="T32" fmla="*/ 186 w 352"/>
                <a:gd name="T33" fmla="*/ 156 h 168"/>
                <a:gd name="T34" fmla="*/ 210 w 352"/>
                <a:gd name="T35" fmla="*/ 0 h 168"/>
                <a:gd name="T36" fmla="*/ 186 w 352"/>
                <a:gd name="T37" fmla="*/ 39 h 168"/>
                <a:gd name="T38" fmla="*/ 201 w 352"/>
                <a:gd name="T39" fmla="*/ 45 h 168"/>
                <a:gd name="T40" fmla="*/ 181 w 352"/>
                <a:gd name="T41" fmla="*/ 107 h 168"/>
                <a:gd name="T42" fmla="*/ 339 w 352"/>
                <a:gd name="T43" fmla="*/ 102 h 168"/>
                <a:gd name="T44" fmla="*/ 327 w 352"/>
                <a:gd name="T45" fmla="*/ 154 h 168"/>
                <a:gd name="T46" fmla="*/ 310 w 352"/>
                <a:gd name="T47" fmla="*/ 140 h 168"/>
                <a:gd name="T48" fmla="*/ 324 w 352"/>
                <a:gd name="T49" fmla="*/ 137 h 168"/>
                <a:gd name="T50" fmla="*/ 300 w 352"/>
                <a:gd name="T51" fmla="*/ 110 h 168"/>
                <a:gd name="T52" fmla="*/ 285 w 352"/>
                <a:gd name="T53" fmla="*/ 168 h 168"/>
                <a:gd name="T54" fmla="*/ 263 w 352"/>
                <a:gd name="T55" fmla="*/ 110 h 168"/>
                <a:gd name="T56" fmla="*/ 248 w 352"/>
                <a:gd name="T57" fmla="*/ 154 h 168"/>
                <a:gd name="T58" fmla="*/ 234 w 352"/>
                <a:gd name="T59" fmla="*/ 102 h 168"/>
                <a:gd name="T60" fmla="*/ 352 w 352"/>
                <a:gd name="T61" fmla="*/ 69 h 168"/>
                <a:gd name="T62" fmla="*/ 337 w 352"/>
                <a:gd name="T63" fmla="*/ 98 h 168"/>
                <a:gd name="T64" fmla="*/ 300 w 352"/>
                <a:gd name="T65" fmla="*/ 81 h 168"/>
                <a:gd name="T66" fmla="*/ 337 w 352"/>
                <a:gd name="T67" fmla="*/ 98 h 168"/>
                <a:gd name="T68" fmla="*/ 285 w 352"/>
                <a:gd name="T69" fmla="*/ 81 h 168"/>
                <a:gd name="T70" fmla="*/ 249 w 352"/>
                <a:gd name="T71" fmla="*/ 98 h 168"/>
                <a:gd name="T72" fmla="*/ 335 w 352"/>
                <a:gd name="T73" fmla="*/ 3 h 168"/>
                <a:gd name="T74" fmla="*/ 244 w 352"/>
                <a:gd name="T75" fmla="*/ 58 h 168"/>
                <a:gd name="T76" fmla="*/ 322 w 352"/>
                <a:gd name="T77" fmla="*/ 46 h 168"/>
                <a:gd name="T78" fmla="*/ 246 w 352"/>
                <a:gd name="T79" fmla="*/ 37 h 168"/>
                <a:gd name="T80" fmla="*/ 322 w 352"/>
                <a:gd name="T81" fmla="*/ 25 h 168"/>
                <a:gd name="T82" fmla="*/ 245 w 352"/>
                <a:gd name="T83" fmla="*/ 15 h 168"/>
                <a:gd name="T84" fmla="*/ 335 w 352"/>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168">
                  <a:moveTo>
                    <a:pt x="54" y="99"/>
                  </a:moveTo>
                  <a:lnTo>
                    <a:pt x="96" y="99"/>
                  </a:lnTo>
                  <a:lnTo>
                    <a:pt x="96" y="59"/>
                  </a:lnTo>
                  <a:lnTo>
                    <a:pt x="54" y="59"/>
                  </a:lnTo>
                  <a:lnTo>
                    <a:pt x="54" y="99"/>
                  </a:lnTo>
                  <a:close/>
                  <a:moveTo>
                    <a:pt x="96" y="120"/>
                  </a:moveTo>
                  <a:lnTo>
                    <a:pt x="96" y="113"/>
                  </a:lnTo>
                  <a:lnTo>
                    <a:pt x="54" y="113"/>
                  </a:lnTo>
                  <a:lnTo>
                    <a:pt x="54" y="121"/>
                  </a:lnTo>
                  <a:lnTo>
                    <a:pt x="39" y="121"/>
                  </a:lnTo>
                  <a:lnTo>
                    <a:pt x="39" y="45"/>
                  </a:lnTo>
                  <a:lnTo>
                    <a:pt x="111" y="45"/>
                  </a:lnTo>
                  <a:lnTo>
                    <a:pt x="111" y="120"/>
                  </a:lnTo>
                  <a:lnTo>
                    <a:pt x="96" y="120"/>
                  </a:lnTo>
                  <a:close/>
                  <a:moveTo>
                    <a:pt x="15" y="141"/>
                  </a:moveTo>
                  <a:lnTo>
                    <a:pt x="135" y="141"/>
                  </a:lnTo>
                  <a:lnTo>
                    <a:pt x="135" y="19"/>
                  </a:lnTo>
                  <a:lnTo>
                    <a:pt x="15" y="19"/>
                  </a:lnTo>
                  <a:lnTo>
                    <a:pt x="15" y="141"/>
                  </a:lnTo>
                  <a:close/>
                  <a:moveTo>
                    <a:pt x="135" y="162"/>
                  </a:moveTo>
                  <a:lnTo>
                    <a:pt x="135" y="156"/>
                  </a:lnTo>
                  <a:lnTo>
                    <a:pt x="15" y="156"/>
                  </a:lnTo>
                  <a:lnTo>
                    <a:pt x="15" y="166"/>
                  </a:lnTo>
                  <a:lnTo>
                    <a:pt x="0" y="166"/>
                  </a:lnTo>
                  <a:lnTo>
                    <a:pt x="0" y="5"/>
                  </a:lnTo>
                  <a:lnTo>
                    <a:pt x="150" y="5"/>
                  </a:lnTo>
                  <a:lnTo>
                    <a:pt x="150" y="162"/>
                  </a:lnTo>
                  <a:lnTo>
                    <a:pt x="135" y="162"/>
                  </a:lnTo>
                  <a:close/>
                  <a:moveTo>
                    <a:pt x="210" y="0"/>
                  </a:moveTo>
                  <a:lnTo>
                    <a:pt x="225" y="0"/>
                  </a:lnTo>
                  <a:cubicBezTo>
                    <a:pt x="229" y="1"/>
                    <a:pt x="229" y="2"/>
                    <a:pt x="225" y="5"/>
                  </a:cubicBezTo>
                  <a:lnTo>
                    <a:pt x="225" y="104"/>
                  </a:lnTo>
                  <a:cubicBezTo>
                    <a:pt x="225" y="130"/>
                    <a:pt x="217" y="151"/>
                    <a:pt x="199" y="168"/>
                  </a:cubicBezTo>
                  <a:lnTo>
                    <a:pt x="186" y="156"/>
                  </a:lnTo>
                  <a:cubicBezTo>
                    <a:pt x="202" y="142"/>
                    <a:pt x="210" y="124"/>
                    <a:pt x="210" y="102"/>
                  </a:cubicBezTo>
                  <a:lnTo>
                    <a:pt x="210" y="0"/>
                  </a:lnTo>
                  <a:close/>
                  <a:moveTo>
                    <a:pt x="181" y="107"/>
                  </a:moveTo>
                  <a:cubicBezTo>
                    <a:pt x="185" y="88"/>
                    <a:pt x="186" y="66"/>
                    <a:pt x="186" y="39"/>
                  </a:cubicBezTo>
                  <a:lnTo>
                    <a:pt x="201" y="40"/>
                  </a:lnTo>
                  <a:cubicBezTo>
                    <a:pt x="204" y="41"/>
                    <a:pt x="204" y="42"/>
                    <a:pt x="201" y="45"/>
                  </a:cubicBezTo>
                  <a:cubicBezTo>
                    <a:pt x="202" y="69"/>
                    <a:pt x="200" y="90"/>
                    <a:pt x="197" y="108"/>
                  </a:cubicBezTo>
                  <a:lnTo>
                    <a:pt x="181" y="107"/>
                  </a:lnTo>
                  <a:close/>
                  <a:moveTo>
                    <a:pt x="352" y="102"/>
                  </a:moveTo>
                  <a:lnTo>
                    <a:pt x="339" y="102"/>
                  </a:lnTo>
                  <a:lnTo>
                    <a:pt x="339" y="142"/>
                  </a:lnTo>
                  <a:cubicBezTo>
                    <a:pt x="339" y="150"/>
                    <a:pt x="335" y="154"/>
                    <a:pt x="327" y="154"/>
                  </a:cubicBezTo>
                  <a:lnTo>
                    <a:pt x="313" y="154"/>
                  </a:lnTo>
                  <a:lnTo>
                    <a:pt x="310" y="140"/>
                  </a:lnTo>
                  <a:lnTo>
                    <a:pt x="321" y="140"/>
                  </a:lnTo>
                  <a:cubicBezTo>
                    <a:pt x="323" y="140"/>
                    <a:pt x="324" y="139"/>
                    <a:pt x="324" y="137"/>
                  </a:cubicBezTo>
                  <a:lnTo>
                    <a:pt x="324" y="110"/>
                  </a:lnTo>
                  <a:lnTo>
                    <a:pt x="300" y="110"/>
                  </a:lnTo>
                  <a:lnTo>
                    <a:pt x="300" y="168"/>
                  </a:lnTo>
                  <a:lnTo>
                    <a:pt x="285" y="168"/>
                  </a:lnTo>
                  <a:lnTo>
                    <a:pt x="285" y="110"/>
                  </a:lnTo>
                  <a:lnTo>
                    <a:pt x="263" y="110"/>
                  </a:lnTo>
                  <a:lnTo>
                    <a:pt x="263" y="154"/>
                  </a:lnTo>
                  <a:lnTo>
                    <a:pt x="248" y="154"/>
                  </a:lnTo>
                  <a:lnTo>
                    <a:pt x="248" y="102"/>
                  </a:lnTo>
                  <a:lnTo>
                    <a:pt x="234" y="102"/>
                  </a:lnTo>
                  <a:lnTo>
                    <a:pt x="234" y="69"/>
                  </a:lnTo>
                  <a:lnTo>
                    <a:pt x="352" y="69"/>
                  </a:lnTo>
                  <a:lnTo>
                    <a:pt x="352" y="102"/>
                  </a:lnTo>
                  <a:close/>
                  <a:moveTo>
                    <a:pt x="337" y="98"/>
                  </a:moveTo>
                  <a:lnTo>
                    <a:pt x="337" y="81"/>
                  </a:lnTo>
                  <a:lnTo>
                    <a:pt x="300" y="81"/>
                  </a:lnTo>
                  <a:lnTo>
                    <a:pt x="300" y="98"/>
                  </a:lnTo>
                  <a:lnTo>
                    <a:pt x="337" y="98"/>
                  </a:lnTo>
                  <a:close/>
                  <a:moveTo>
                    <a:pt x="285" y="98"/>
                  </a:moveTo>
                  <a:lnTo>
                    <a:pt x="285" y="81"/>
                  </a:lnTo>
                  <a:lnTo>
                    <a:pt x="249" y="81"/>
                  </a:lnTo>
                  <a:lnTo>
                    <a:pt x="249" y="98"/>
                  </a:lnTo>
                  <a:lnTo>
                    <a:pt x="285" y="98"/>
                  </a:lnTo>
                  <a:close/>
                  <a:moveTo>
                    <a:pt x="335" y="3"/>
                  </a:moveTo>
                  <a:lnTo>
                    <a:pt x="335" y="58"/>
                  </a:lnTo>
                  <a:lnTo>
                    <a:pt x="244" y="58"/>
                  </a:lnTo>
                  <a:lnTo>
                    <a:pt x="244" y="46"/>
                  </a:lnTo>
                  <a:lnTo>
                    <a:pt x="322" y="46"/>
                  </a:lnTo>
                  <a:lnTo>
                    <a:pt x="322" y="37"/>
                  </a:lnTo>
                  <a:lnTo>
                    <a:pt x="246" y="37"/>
                  </a:lnTo>
                  <a:lnTo>
                    <a:pt x="246" y="25"/>
                  </a:lnTo>
                  <a:lnTo>
                    <a:pt x="322" y="25"/>
                  </a:lnTo>
                  <a:lnTo>
                    <a:pt x="322" y="15"/>
                  </a:lnTo>
                  <a:lnTo>
                    <a:pt x="245" y="15"/>
                  </a:lnTo>
                  <a:lnTo>
                    <a:pt x="245" y="3"/>
                  </a:lnTo>
                  <a:lnTo>
                    <a:pt x="335" y="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2" name="Freeform 240"/>
            <p:cNvSpPr>
              <a:spLocks noEditPoints="1"/>
            </p:cNvSpPr>
            <p:nvPr/>
          </p:nvSpPr>
          <p:spPr bwMode="auto">
            <a:xfrm>
              <a:off x="586740" y="698500"/>
              <a:ext cx="215265" cy="102235"/>
            </a:xfrm>
            <a:custGeom>
              <a:avLst/>
              <a:gdLst>
                <a:gd name="T0" fmla="*/ 135 w 362"/>
                <a:gd name="T1" fmla="*/ 135 h 171"/>
                <a:gd name="T2" fmla="*/ 153 w 362"/>
                <a:gd name="T3" fmla="*/ 148 h 171"/>
                <a:gd name="T4" fmla="*/ 171 w 362"/>
                <a:gd name="T5" fmla="*/ 141 h 171"/>
                <a:gd name="T6" fmla="*/ 136 w 362"/>
                <a:gd name="T7" fmla="*/ 160 h 171"/>
                <a:gd name="T8" fmla="*/ 66 w 362"/>
                <a:gd name="T9" fmla="*/ 170 h 171"/>
                <a:gd name="T10" fmla="*/ 116 w 362"/>
                <a:gd name="T11" fmla="*/ 132 h 171"/>
                <a:gd name="T12" fmla="*/ 74 w 362"/>
                <a:gd name="T13" fmla="*/ 109 h 171"/>
                <a:gd name="T14" fmla="*/ 106 w 362"/>
                <a:gd name="T15" fmla="*/ 92 h 171"/>
                <a:gd name="T16" fmla="*/ 80 w 362"/>
                <a:gd name="T17" fmla="*/ 78 h 171"/>
                <a:gd name="T18" fmla="*/ 104 w 362"/>
                <a:gd name="T19" fmla="*/ 62 h 171"/>
                <a:gd name="T20" fmla="*/ 75 w 362"/>
                <a:gd name="T21" fmla="*/ 48 h 171"/>
                <a:gd name="T22" fmla="*/ 102 w 362"/>
                <a:gd name="T23" fmla="*/ 33 h 171"/>
                <a:gd name="T24" fmla="*/ 116 w 362"/>
                <a:gd name="T25" fmla="*/ 1 h 171"/>
                <a:gd name="T26" fmla="*/ 117 w 362"/>
                <a:gd name="T27" fmla="*/ 32 h 171"/>
                <a:gd name="T28" fmla="*/ 165 w 362"/>
                <a:gd name="T29" fmla="*/ 42 h 171"/>
                <a:gd name="T30" fmla="*/ 119 w 362"/>
                <a:gd name="T31" fmla="*/ 61 h 171"/>
                <a:gd name="T32" fmla="*/ 160 w 362"/>
                <a:gd name="T33" fmla="*/ 73 h 171"/>
                <a:gd name="T34" fmla="*/ 121 w 362"/>
                <a:gd name="T35" fmla="*/ 90 h 171"/>
                <a:gd name="T36" fmla="*/ 170 w 362"/>
                <a:gd name="T37" fmla="*/ 102 h 171"/>
                <a:gd name="T38" fmla="*/ 128 w 362"/>
                <a:gd name="T39" fmla="*/ 123 h 171"/>
                <a:gd name="T40" fmla="*/ 157 w 362"/>
                <a:gd name="T41" fmla="*/ 112 h 171"/>
                <a:gd name="T42" fmla="*/ 71 w 362"/>
                <a:gd name="T43" fmla="*/ 50 h 171"/>
                <a:gd name="T44" fmla="*/ 6 w 362"/>
                <a:gd name="T45" fmla="*/ 159 h 171"/>
                <a:gd name="T46" fmla="*/ 25 w 362"/>
                <a:gd name="T47" fmla="*/ 94 h 171"/>
                <a:gd name="T48" fmla="*/ 0 w 362"/>
                <a:gd name="T49" fmla="*/ 105 h 171"/>
                <a:gd name="T50" fmla="*/ 6 w 362"/>
                <a:gd name="T51" fmla="*/ 24 h 171"/>
                <a:gd name="T52" fmla="*/ 81 w 362"/>
                <a:gd name="T53" fmla="*/ 9 h 171"/>
                <a:gd name="T54" fmla="*/ 43 w 362"/>
                <a:gd name="T55" fmla="*/ 24 h 171"/>
                <a:gd name="T56" fmla="*/ 71 w 362"/>
                <a:gd name="T57" fmla="*/ 50 h 171"/>
                <a:gd name="T58" fmla="*/ 125 w 362"/>
                <a:gd name="T59" fmla="*/ 15 h 171"/>
                <a:gd name="T60" fmla="*/ 152 w 362"/>
                <a:gd name="T61" fmla="*/ 18 h 171"/>
                <a:gd name="T62" fmla="*/ 55 w 362"/>
                <a:gd name="T63" fmla="*/ 62 h 171"/>
                <a:gd name="T64" fmla="*/ 29 w 362"/>
                <a:gd name="T65" fmla="*/ 82 h 171"/>
                <a:gd name="T66" fmla="*/ 55 w 362"/>
                <a:gd name="T67" fmla="*/ 62 h 171"/>
                <a:gd name="T68" fmla="*/ 237 w 362"/>
                <a:gd name="T69" fmla="*/ 97 h 171"/>
                <a:gd name="T70" fmla="*/ 194 w 362"/>
                <a:gd name="T71" fmla="*/ 83 h 171"/>
                <a:gd name="T72" fmla="*/ 270 w 362"/>
                <a:gd name="T73" fmla="*/ 66 h 171"/>
                <a:gd name="T74" fmla="*/ 216 w 362"/>
                <a:gd name="T75" fmla="*/ 52 h 171"/>
                <a:gd name="T76" fmla="*/ 270 w 362"/>
                <a:gd name="T77" fmla="*/ 39 h 171"/>
                <a:gd name="T78" fmla="*/ 204 w 362"/>
                <a:gd name="T79" fmla="*/ 24 h 171"/>
                <a:gd name="T80" fmla="*/ 230 w 362"/>
                <a:gd name="T81" fmla="*/ 11 h 171"/>
                <a:gd name="T82" fmla="*/ 263 w 362"/>
                <a:gd name="T83" fmla="*/ 24 h 171"/>
                <a:gd name="T84" fmla="*/ 307 w 362"/>
                <a:gd name="T85" fmla="*/ 0 h 171"/>
                <a:gd name="T86" fmla="*/ 320 w 362"/>
                <a:gd name="T87" fmla="*/ 9 h 171"/>
                <a:gd name="T88" fmla="*/ 351 w 362"/>
                <a:gd name="T89" fmla="*/ 24 h 171"/>
                <a:gd name="T90" fmla="*/ 285 w 362"/>
                <a:gd name="T91" fmla="*/ 39 h 171"/>
                <a:gd name="T92" fmla="*/ 340 w 362"/>
                <a:gd name="T93" fmla="*/ 52 h 171"/>
                <a:gd name="T94" fmla="*/ 285 w 362"/>
                <a:gd name="T95" fmla="*/ 66 h 171"/>
                <a:gd name="T96" fmla="*/ 362 w 362"/>
                <a:gd name="T97" fmla="*/ 83 h 171"/>
                <a:gd name="T98" fmla="*/ 254 w 362"/>
                <a:gd name="T99" fmla="*/ 97 h 171"/>
                <a:gd name="T100" fmla="*/ 340 w 362"/>
                <a:gd name="T101" fmla="*/ 111 h 171"/>
                <a:gd name="T102" fmla="*/ 298 w 362"/>
                <a:gd name="T103" fmla="*/ 126 h 171"/>
                <a:gd name="T104" fmla="*/ 359 w 362"/>
                <a:gd name="T105" fmla="*/ 153 h 171"/>
                <a:gd name="T106" fmla="*/ 227 w 362"/>
                <a:gd name="T107" fmla="*/ 167 h 171"/>
                <a:gd name="T108" fmla="*/ 283 w 362"/>
                <a:gd name="T109" fmla="*/ 153 h 171"/>
                <a:gd name="T110" fmla="*/ 243 w 362"/>
                <a:gd name="T111" fmla="*/ 126 h 171"/>
                <a:gd name="T112" fmla="*/ 194 w 362"/>
                <a:gd name="T11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171">
                  <a:moveTo>
                    <a:pt x="155" y="116"/>
                  </a:moveTo>
                  <a:cubicBezTo>
                    <a:pt x="150" y="121"/>
                    <a:pt x="143" y="128"/>
                    <a:pt x="135" y="135"/>
                  </a:cubicBezTo>
                  <a:cubicBezTo>
                    <a:pt x="136" y="137"/>
                    <a:pt x="139" y="141"/>
                    <a:pt x="146" y="147"/>
                  </a:cubicBezTo>
                  <a:cubicBezTo>
                    <a:pt x="149" y="150"/>
                    <a:pt x="151" y="151"/>
                    <a:pt x="153" y="148"/>
                  </a:cubicBezTo>
                  <a:cubicBezTo>
                    <a:pt x="156" y="146"/>
                    <a:pt x="157" y="140"/>
                    <a:pt x="158" y="132"/>
                  </a:cubicBezTo>
                  <a:lnTo>
                    <a:pt x="171" y="141"/>
                  </a:lnTo>
                  <a:cubicBezTo>
                    <a:pt x="168" y="160"/>
                    <a:pt x="162" y="169"/>
                    <a:pt x="154" y="169"/>
                  </a:cubicBezTo>
                  <a:cubicBezTo>
                    <a:pt x="148" y="169"/>
                    <a:pt x="142" y="166"/>
                    <a:pt x="136" y="160"/>
                  </a:cubicBezTo>
                  <a:cubicBezTo>
                    <a:pt x="130" y="154"/>
                    <a:pt x="125" y="149"/>
                    <a:pt x="122" y="144"/>
                  </a:cubicBezTo>
                  <a:cubicBezTo>
                    <a:pt x="105" y="155"/>
                    <a:pt x="87" y="164"/>
                    <a:pt x="66" y="170"/>
                  </a:cubicBezTo>
                  <a:lnTo>
                    <a:pt x="59" y="156"/>
                  </a:lnTo>
                  <a:cubicBezTo>
                    <a:pt x="81" y="150"/>
                    <a:pt x="100" y="142"/>
                    <a:pt x="116" y="132"/>
                  </a:cubicBezTo>
                  <a:cubicBezTo>
                    <a:pt x="112" y="122"/>
                    <a:pt x="109" y="114"/>
                    <a:pt x="108" y="107"/>
                  </a:cubicBezTo>
                  <a:lnTo>
                    <a:pt x="74" y="109"/>
                  </a:lnTo>
                  <a:lnTo>
                    <a:pt x="73" y="93"/>
                  </a:lnTo>
                  <a:lnTo>
                    <a:pt x="106" y="92"/>
                  </a:lnTo>
                  <a:lnTo>
                    <a:pt x="104" y="77"/>
                  </a:lnTo>
                  <a:lnTo>
                    <a:pt x="80" y="78"/>
                  </a:lnTo>
                  <a:lnTo>
                    <a:pt x="78" y="63"/>
                  </a:lnTo>
                  <a:lnTo>
                    <a:pt x="104" y="62"/>
                  </a:lnTo>
                  <a:lnTo>
                    <a:pt x="103" y="47"/>
                  </a:lnTo>
                  <a:lnTo>
                    <a:pt x="75" y="48"/>
                  </a:lnTo>
                  <a:lnTo>
                    <a:pt x="74" y="34"/>
                  </a:lnTo>
                  <a:lnTo>
                    <a:pt x="102" y="33"/>
                  </a:lnTo>
                  <a:lnTo>
                    <a:pt x="101" y="1"/>
                  </a:lnTo>
                  <a:lnTo>
                    <a:pt x="116" y="1"/>
                  </a:lnTo>
                  <a:cubicBezTo>
                    <a:pt x="121" y="2"/>
                    <a:pt x="121" y="4"/>
                    <a:pt x="116" y="6"/>
                  </a:cubicBezTo>
                  <a:lnTo>
                    <a:pt x="117" y="32"/>
                  </a:lnTo>
                  <a:lnTo>
                    <a:pt x="163" y="28"/>
                  </a:lnTo>
                  <a:lnTo>
                    <a:pt x="165" y="42"/>
                  </a:lnTo>
                  <a:lnTo>
                    <a:pt x="118" y="45"/>
                  </a:lnTo>
                  <a:lnTo>
                    <a:pt x="119" y="61"/>
                  </a:lnTo>
                  <a:lnTo>
                    <a:pt x="159" y="58"/>
                  </a:lnTo>
                  <a:lnTo>
                    <a:pt x="160" y="73"/>
                  </a:lnTo>
                  <a:lnTo>
                    <a:pt x="119" y="76"/>
                  </a:lnTo>
                  <a:lnTo>
                    <a:pt x="121" y="90"/>
                  </a:lnTo>
                  <a:lnTo>
                    <a:pt x="170" y="87"/>
                  </a:lnTo>
                  <a:lnTo>
                    <a:pt x="170" y="102"/>
                  </a:lnTo>
                  <a:lnTo>
                    <a:pt x="123" y="105"/>
                  </a:lnTo>
                  <a:cubicBezTo>
                    <a:pt x="124" y="111"/>
                    <a:pt x="126" y="117"/>
                    <a:pt x="128" y="123"/>
                  </a:cubicBezTo>
                  <a:cubicBezTo>
                    <a:pt x="135" y="117"/>
                    <a:pt x="142" y="111"/>
                    <a:pt x="147" y="105"/>
                  </a:cubicBezTo>
                  <a:lnTo>
                    <a:pt x="157" y="112"/>
                  </a:lnTo>
                  <a:cubicBezTo>
                    <a:pt x="159" y="115"/>
                    <a:pt x="159" y="116"/>
                    <a:pt x="155" y="116"/>
                  </a:cubicBezTo>
                  <a:close/>
                  <a:moveTo>
                    <a:pt x="71" y="50"/>
                  </a:moveTo>
                  <a:cubicBezTo>
                    <a:pt x="67" y="107"/>
                    <a:pt x="49" y="148"/>
                    <a:pt x="16" y="171"/>
                  </a:cubicBezTo>
                  <a:lnTo>
                    <a:pt x="6" y="159"/>
                  </a:lnTo>
                  <a:cubicBezTo>
                    <a:pt x="25" y="144"/>
                    <a:pt x="38" y="126"/>
                    <a:pt x="44" y="107"/>
                  </a:cubicBezTo>
                  <a:cubicBezTo>
                    <a:pt x="38" y="102"/>
                    <a:pt x="31" y="98"/>
                    <a:pt x="25" y="94"/>
                  </a:cubicBezTo>
                  <a:cubicBezTo>
                    <a:pt x="21" y="101"/>
                    <a:pt x="17" y="107"/>
                    <a:pt x="11" y="114"/>
                  </a:cubicBezTo>
                  <a:lnTo>
                    <a:pt x="0" y="105"/>
                  </a:lnTo>
                  <a:cubicBezTo>
                    <a:pt x="14" y="89"/>
                    <a:pt x="24" y="62"/>
                    <a:pt x="29" y="24"/>
                  </a:cubicBezTo>
                  <a:lnTo>
                    <a:pt x="6" y="24"/>
                  </a:lnTo>
                  <a:lnTo>
                    <a:pt x="6" y="9"/>
                  </a:lnTo>
                  <a:lnTo>
                    <a:pt x="81" y="9"/>
                  </a:lnTo>
                  <a:lnTo>
                    <a:pt x="81" y="24"/>
                  </a:lnTo>
                  <a:lnTo>
                    <a:pt x="43" y="24"/>
                  </a:lnTo>
                  <a:cubicBezTo>
                    <a:pt x="42" y="32"/>
                    <a:pt x="40" y="41"/>
                    <a:pt x="38" y="50"/>
                  </a:cubicBezTo>
                  <a:lnTo>
                    <a:pt x="71" y="50"/>
                  </a:lnTo>
                  <a:close/>
                  <a:moveTo>
                    <a:pt x="142" y="28"/>
                  </a:moveTo>
                  <a:cubicBezTo>
                    <a:pt x="137" y="23"/>
                    <a:pt x="131" y="19"/>
                    <a:pt x="125" y="15"/>
                  </a:cubicBezTo>
                  <a:lnTo>
                    <a:pt x="134" y="5"/>
                  </a:lnTo>
                  <a:cubicBezTo>
                    <a:pt x="141" y="8"/>
                    <a:pt x="147" y="13"/>
                    <a:pt x="152" y="18"/>
                  </a:cubicBezTo>
                  <a:lnTo>
                    <a:pt x="142" y="28"/>
                  </a:lnTo>
                  <a:close/>
                  <a:moveTo>
                    <a:pt x="55" y="62"/>
                  </a:moveTo>
                  <a:lnTo>
                    <a:pt x="36" y="62"/>
                  </a:lnTo>
                  <a:cubicBezTo>
                    <a:pt x="35" y="67"/>
                    <a:pt x="33" y="74"/>
                    <a:pt x="29" y="82"/>
                  </a:cubicBezTo>
                  <a:cubicBezTo>
                    <a:pt x="36" y="86"/>
                    <a:pt x="42" y="90"/>
                    <a:pt x="49" y="94"/>
                  </a:cubicBezTo>
                  <a:cubicBezTo>
                    <a:pt x="51" y="85"/>
                    <a:pt x="53" y="74"/>
                    <a:pt x="55" y="62"/>
                  </a:cubicBez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3" name="Freeform 241"/>
            <p:cNvSpPr>
              <a:spLocks noEditPoints="1"/>
            </p:cNvSpPr>
            <p:nvPr/>
          </p:nvSpPr>
          <p:spPr bwMode="auto">
            <a:xfrm>
              <a:off x="588010" y="890905"/>
              <a:ext cx="214630" cy="100330"/>
            </a:xfrm>
            <a:custGeom>
              <a:avLst/>
              <a:gdLst>
                <a:gd name="T0" fmla="*/ 160 w 361"/>
                <a:gd name="T1" fmla="*/ 77 h 168"/>
                <a:gd name="T2" fmla="*/ 42 w 361"/>
                <a:gd name="T3" fmla="*/ 62 h 168"/>
                <a:gd name="T4" fmla="*/ 126 w 361"/>
                <a:gd name="T5" fmla="*/ 76 h 168"/>
                <a:gd name="T6" fmla="*/ 42 w 361"/>
                <a:gd name="T7" fmla="*/ 63 h 168"/>
                <a:gd name="T8" fmla="*/ 0 w 361"/>
                <a:gd name="T9" fmla="*/ 68 h 168"/>
                <a:gd name="T10" fmla="*/ 91 w 361"/>
                <a:gd name="T11" fmla="*/ 3 h 168"/>
                <a:gd name="T12" fmla="*/ 168 w 361"/>
                <a:gd name="T13" fmla="*/ 60 h 168"/>
                <a:gd name="T14" fmla="*/ 28 w 361"/>
                <a:gd name="T15" fmla="*/ 168 h 168"/>
                <a:gd name="T16" fmla="*/ 140 w 361"/>
                <a:gd name="T17" fmla="*/ 94 h 168"/>
                <a:gd name="T18" fmla="*/ 125 w 361"/>
                <a:gd name="T19" fmla="*/ 166 h 168"/>
                <a:gd name="T20" fmla="*/ 43 w 361"/>
                <a:gd name="T21" fmla="*/ 158 h 168"/>
                <a:gd name="T22" fmla="*/ 43 w 361"/>
                <a:gd name="T23" fmla="*/ 144 h 168"/>
                <a:gd name="T24" fmla="*/ 125 w 361"/>
                <a:gd name="T25" fmla="*/ 108 h 168"/>
                <a:gd name="T26" fmla="*/ 43 w 361"/>
                <a:gd name="T27" fmla="*/ 144 h 168"/>
                <a:gd name="T28" fmla="*/ 308 w 361"/>
                <a:gd name="T29" fmla="*/ 0 h 168"/>
                <a:gd name="T30" fmla="*/ 323 w 361"/>
                <a:gd name="T31" fmla="*/ 5 h 168"/>
                <a:gd name="T32" fmla="*/ 361 w 361"/>
                <a:gd name="T33" fmla="*/ 60 h 168"/>
                <a:gd name="T34" fmla="*/ 323 w 361"/>
                <a:gd name="T35" fmla="*/ 74 h 168"/>
                <a:gd name="T36" fmla="*/ 308 w 361"/>
                <a:gd name="T37" fmla="*/ 167 h 168"/>
                <a:gd name="T38" fmla="*/ 267 w 361"/>
                <a:gd name="T39" fmla="*/ 74 h 168"/>
                <a:gd name="T40" fmla="*/ 308 w 361"/>
                <a:gd name="T41" fmla="*/ 60 h 168"/>
                <a:gd name="T42" fmla="*/ 246 w 361"/>
                <a:gd name="T43" fmla="*/ 165 h 168"/>
                <a:gd name="T44" fmla="*/ 216 w 361"/>
                <a:gd name="T45" fmla="*/ 157 h 168"/>
                <a:gd name="T46" fmla="*/ 201 w 361"/>
                <a:gd name="T47" fmla="*/ 168 h 168"/>
                <a:gd name="T48" fmla="*/ 261 w 361"/>
                <a:gd name="T49" fmla="*/ 106 h 168"/>
                <a:gd name="T50" fmla="*/ 216 w 361"/>
                <a:gd name="T51" fmla="*/ 118 h 168"/>
                <a:gd name="T52" fmla="*/ 246 w 361"/>
                <a:gd name="T53" fmla="*/ 145 h 168"/>
                <a:gd name="T54" fmla="*/ 216 w 361"/>
                <a:gd name="T55" fmla="*/ 118 h 168"/>
                <a:gd name="T56" fmla="*/ 257 w 361"/>
                <a:gd name="T57" fmla="*/ 95 h 168"/>
                <a:gd name="T58" fmla="*/ 205 w 361"/>
                <a:gd name="T59" fmla="*/ 81 h 168"/>
                <a:gd name="T60" fmla="*/ 205 w 361"/>
                <a:gd name="T61" fmla="*/ 56 h 168"/>
                <a:gd name="T62" fmla="*/ 257 w 361"/>
                <a:gd name="T63" fmla="*/ 70 h 168"/>
                <a:gd name="T64" fmla="*/ 205 w 361"/>
                <a:gd name="T65" fmla="*/ 56 h 168"/>
                <a:gd name="T66" fmla="*/ 270 w 361"/>
                <a:gd name="T67" fmla="*/ 31 h 168"/>
                <a:gd name="T68" fmla="*/ 191 w 361"/>
                <a:gd name="T69" fmla="*/ 45 h 168"/>
                <a:gd name="T70" fmla="*/ 257 w 361"/>
                <a:gd name="T71" fmla="*/ 4 h 168"/>
                <a:gd name="T72" fmla="*/ 205 w 361"/>
                <a:gd name="T73" fmla="*/ 18 h 168"/>
                <a:gd name="T74" fmla="*/ 257 w 361"/>
                <a:gd name="T75"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1" h="168">
                  <a:moveTo>
                    <a:pt x="168" y="60"/>
                  </a:moveTo>
                  <a:lnTo>
                    <a:pt x="160" y="77"/>
                  </a:lnTo>
                  <a:cubicBezTo>
                    <a:pt x="126" y="64"/>
                    <a:pt x="99" y="45"/>
                    <a:pt x="80" y="18"/>
                  </a:cubicBezTo>
                  <a:cubicBezTo>
                    <a:pt x="71" y="36"/>
                    <a:pt x="58" y="51"/>
                    <a:pt x="42" y="62"/>
                  </a:cubicBezTo>
                  <a:lnTo>
                    <a:pt x="126" y="62"/>
                  </a:lnTo>
                  <a:lnTo>
                    <a:pt x="126" y="76"/>
                  </a:lnTo>
                  <a:lnTo>
                    <a:pt x="42" y="76"/>
                  </a:lnTo>
                  <a:lnTo>
                    <a:pt x="42" y="63"/>
                  </a:lnTo>
                  <a:cubicBezTo>
                    <a:pt x="33" y="70"/>
                    <a:pt x="22" y="77"/>
                    <a:pt x="10" y="82"/>
                  </a:cubicBezTo>
                  <a:lnTo>
                    <a:pt x="0" y="68"/>
                  </a:lnTo>
                  <a:cubicBezTo>
                    <a:pt x="36" y="51"/>
                    <a:pt x="60" y="28"/>
                    <a:pt x="72" y="0"/>
                  </a:cubicBezTo>
                  <a:lnTo>
                    <a:pt x="91" y="3"/>
                  </a:lnTo>
                  <a:cubicBezTo>
                    <a:pt x="95" y="4"/>
                    <a:pt x="94" y="5"/>
                    <a:pt x="90" y="8"/>
                  </a:cubicBezTo>
                  <a:cubicBezTo>
                    <a:pt x="110" y="32"/>
                    <a:pt x="136" y="50"/>
                    <a:pt x="168" y="60"/>
                  </a:cubicBezTo>
                  <a:close/>
                  <a:moveTo>
                    <a:pt x="43" y="168"/>
                  </a:moveTo>
                  <a:lnTo>
                    <a:pt x="28" y="168"/>
                  </a:lnTo>
                  <a:lnTo>
                    <a:pt x="28" y="94"/>
                  </a:lnTo>
                  <a:lnTo>
                    <a:pt x="140" y="94"/>
                  </a:lnTo>
                  <a:lnTo>
                    <a:pt x="140" y="166"/>
                  </a:lnTo>
                  <a:lnTo>
                    <a:pt x="125" y="166"/>
                  </a:lnTo>
                  <a:lnTo>
                    <a:pt x="125" y="158"/>
                  </a:lnTo>
                  <a:lnTo>
                    <a:pt x="43" y="158"/>
                  </a:lnTo>
                  <a:lnTo>
                    <a:pt x="43" y="168"/>
                  </a:lnTo>
                  <a:close/>
                  <a:moveTo>
                    <a:pt x="43" y="144"/>
                  </a:moveTo>
                  <a:lnTo>
                    <a:pt x="125" y="144"/>
                  </a:lnTo>
                  <a:lnTo>
                    <a:pt x="125" y="108"/>
                  </a:lnTo>
                  <a:lnTo>
                    <a:pt x="43" y="108"/>
                  </a:lnTo>
                  <a:lnTo>
                    <a:pt x="43" y="144"/>
                  </a:lnTo>
                  <a:close/>
                  <a:moveTo>
                    <a:pt x="308" y="60"/>
                  </a:moveTo>
                  <a:lnTo>
                    <a:pt x="308" y="0"/>
                  </a:lnTo>
                  <a:lnTo>
                    <a:pt x="322" y="0"/>
                  </a:lnTo>
                  <a:cubicBezTo>
                    <a:pt x="327" y="1"/>
                    <a:pt x="327" y="2"/>
                    <a:pt x="323" y="5"/>
                  </a:cubicBezTo>
                  <a:lnTo>
                    <a:pt x="323" y="60"/>
                  </a:lnTo>
                  <a:lnTo>
                    <a:pt x="361" y="60"/>
                  </a:lnTo>
                  <a:lnTo>
                    <a:pt x="361" y="74"/>
                  </a:lnTo>
                  <a:lnTo>
                    <a:pt x="323" y="74"/>
                  </a:lnTo>
                  <a:lnTo>
                    <a:pt x="323" y="167"/>
                  </a:lnTo>
                  <a:lnTo>
                    <a:pt x="308" y="167"/>
                  </a:lnTo>
                  <a:lnTo>
                    <a:pt x="308" y="74"/>
                  </a:lnTo>
                  <a:lnTo>
                    <a:pt x="267" y="74"/>
                  </a:lnTo>
                  <a:lnTo>
                    <a:pt x="267" y="60"/>
                  </a:lnTo>
                  <a:lnTo>
                    <a:pt x="308" y="60"/>
                  </a:lnTo>
                  <a:close/>
                  <a:moveTo>
                    <a:pt x="261" y="165"/>
                  </a:moveTo>
                  <a:lnTo>
                    <a:pt x="246" y="165"/>
                  </a:lnTo>
                  <a:lnTo>
                    <a:pt x="246" y="157"/>
                  </a:lnTo>
                  <a:lnTo>
                    <a:pt x="216" y="157"/>
                  </a:lnTo>
                  <a:lnTo>
                    <a:pt x="216" y="168"/>
                  </a:lnTo>
                  <a:lnTo>
                    <a:pt x="201" y="168"/>
                  </a:lnTo>
                  <a:lnTo>
                    <a:pt x="201" y="106"/>
                  </a:lnTo>
                  <a:lnTo>
                    <a:pt x="261" y="106"/>
                  </a:lnTo>
                  <a:lnTo>
                    <a:pt x="261" y="165"/>
                  </a:lnTo>
                  <a:close/>
                  <a:moveTo>
                    <a:pt x="216" y="118"/>
                  </a:moveTo>
                  <a:lnTo>
                    <a:pt x="216" y="145"/>
                  </a:lnTo>
                  <a:lnTo>
                    <a:pt x="246" y="145"/>
                  </a:lnTo>
                  <a:lnTo>
                    <a:pt x="246" y="118"/>
                  </a:lnTo>
                  <a:lnTo>
                    <a:pt x="216" y="118"/>
                  </a:lnTo>
                  <a:close/>
                  <a:moveTo>
                    <a:pt x="257" y="81"/>
                  </a:moveTo>
                  <a:lnTo>
                    <a:pt x="257" y="95"/>
                  </a:lnTo>
                  <a:lnTo>
                    <a:pt x="205" y="95"/>
                  </a:lnTo>
                  <a:lnTo>
                    <a:pt x="205" y="81"/>
                  </a:lnTo>
                  <a:lnTo>
                    <a:pt x="257" y="81"/>
                  </a:lnTo>
                  <a:close/>
                  <a:moveTo>
                    <a:pt x="205" y="56"/>
                  </a:moveTo>
                  <a:lnTo>
                    <a:pt x="257" y="56"/>
                  </a:lnTo>
                  <a:lnTo>
                    <a:pt x="257" y="70"/>
                  </a:lnTo>
                  <a:lnTo>
                    <a:pt x="205" y="70"/>
                  </a:lnTo>
                  <a:lnTo>
                    <a:pt x="205" y="56"/>
                  </a:lnTo>
                  <a:close/>
                  <a:moveTo>
                    <a:pt x="191" y="31"/>
                  </a:moveTo>
                  <a:lnTo>
                    <a:pt x="270" y="31"/>
                  </a:lnTo>
                  <a:lnTo>
                    <a:pt x="270" y="45"/>
                  </a:lnTo>
                  <a:lnTo>
                    <a:pt x="191" y="45"/>
                  </a:lnTo>
                  <a:lnTo>
                    <a:pt x="191" y="31"/>
                  </a:lnTo>
                  <a:close/>
                  <a:moveTo>
                    <a:pt x="257" y="4"/>
                  </a:moveTo>
                  <a:lnTo>
                    <a:pt x="257" y="18"/>
                  </a:lnTo>
                  <a:lnTo>
                    <a:pt x="205" y="18"/>
                  </a:lnTo>
                  <a:lnTo>
                    <a:pt x="205" y="4"/>
                  </a:lnTo>
                  <a:lnTo>
                    <a:pt x="257" y="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84" name="Line 242"/>
            <p:cNvCxnSpPr/>
            <p:nvPr/>
          </p:nvCxnSpPr>
          <p:spPr bwMode="auto">
            <a:xfrm>
              <a:off x="47625" y="1039495"/>
              <a:ext cx="91440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85" name="Rectangle 243"/>
            <p:cNvSpPr>
              <a:spLocks noChangeArrowheads="1"/>
            </p:cNvSpPr>
            <p:nvPr/>
          </p:nvSpPr>
          <p:spPr bwMode="auto">
            <a:xfrm>
              <a:off x="3475355" y="467360"/>
              <a:ext cx="628650" cy="572135"/>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86" name="Freeform 244"/>
            <p:cNvSpPr>
              <a:spLocks noEditPoints="1"/>
            </p:cNvSpPr>
            <p:nvPr/>
          </p:nvSpPr>
          <p:spPr bwMode="auto">
            <a:xfrm>
              <a:off x="1204595" y="528320"/>
              <a:ext cx="282575" cy="83820"/>
            </a:xfrm>
            <a:custGeom>
              <a:avLst/>
              <a:gdLst>
                <a:gd name="T0" fmla="*/ 18 w 475"/>
                <a:gd name="T1" fmla="*/ 101 h 141"/>
                <a:gd name="T2" fmla="*/ 45 w 475"/>
                <a:gd name="T3" fmla="*/ 127 h 141"/>
                <a:gd name="T4" fmla="*/ 74 w 475"/>
                <a:gd name="T5" fmla="*/ 93 h 141"/>
                <a:gd name="T6" fmla="*/ 44 w 475"/>
                <a:gd name="T7" fmla="*/ 62 h 141"/>
                <a:gd name="T8" fmla="*/ 19 w 475"/>
                <a:gd name="T9" fmla="*/ 75 h 141"/>
                <a:gd name="T10" fmla="*/ 17 w 475"/>
                <a:gd name="T11" fmla="*/ 3 h 141"/>
                <a:gd name="T12" fmla="*/ 85 w 475"/>
                <a:gd name="T13" fmla="*/ 19 h 141"/>
                <a:gd name="T14" fmla="*/ 23 w 475"/>
                <a:gd name="T15" fmla="*/ 56 h 141"/>
                <a:gd name="T16" fmla="*/ 79 w 475"/>
                <a:gd name="T17" fmla="*/ 60 h 141"/>
                <a:gd name="T18" fmla="*/ 81 w 475"/>
                <a:gd name="T19" fmla="*/ 124 h 141"/>
                <a:gd name="T20" fmla="*/ 14 w 475"/>
                <a:gd name="T21" fmla="*/ 130 h 141"/>
                <a:gd name="T22" fmla="*/ 122 w 475"/>
                <a:gd name="T23" fmla="*/ 138 h 141"/>
                <a:gd name="T24" fmla="*/ 141 w 475"/>
                <a:gd name="T25" fmla="*/ 119 h 141"/>
                <a:gd name="T26" fmla="*/ 122 w 475"/>
                <a:gd name="T27" fmla="*/ 138 h 141"/>
                <a:gd name="T28" fmla="*/ 165 w 475"/>
                <a:gd name="T29" fmla="*/ 31 h 141"/>
                <a:gd name="T30" fmla="*/ 205 w 475"/>
                <a:gd name="T31" fmla="*/ 0 h 141"/>
                <a:gd name="T32" fmla="*/ 238 w 475"/>
                <a:gd name="T33" fmla="*/ 18 h 141"/>
                <a:gd name="T34" fmla="*/ 250 w 475"/>
                <a:gd name="T35" fmla="*/ 71 h 141"/>
                <a:gd name="T36" fmla="*/ 230 w 475"/>
                <a:gd name="T37" fmla="*/ 133 h 141"/>
                <a:gd name="T38" fmla="*/ 174 w 475"/>
                <a:gd name="T39" fmla="*/ 126 h 141"/>
                <a:gd name="T40" fmla="*/ 178 w 475"/>
                <a:gd name="T41" fmla="*/ 71 h 141"/>
                <a:gd name="T42" fmla="*/ 205 w 475"/>
                <a:gd name="T43" fmla="*/ 127 h 141"/>
                <a:gd name="T44" fmla="*/ 233 w 475"/>
                <a:gd name="T45" fmla="*/ 71 h 141"/>
                <a:gd name="T46" fmla="*/ 205 w 475"/>
                <a:gd name="T47" fmla="*/ 14 h 141"/>
                <a:gd name="T48" fmla="*/ 178 w 475"/>
                <a:gd name="T49" fmla="*/ 71 h 141"/>
                <a:gd name="T50" fmla="*/ 289 w 475"/>
                <a:gd name="T51" fmla="*/ 100 h 141"/>
                <a:gd name="T52" fmla="*/ 316 w 475"/>
                <a:gd name="T53" fmla="*/ 127 h 141"/>
                <a:gd name="T54" fmla="*/ 345 w 475"/>
                <a:gd name="T55" fmla="*/ 98 h 141"/>
                <a:gd name="T56" fmla="*/ 318 w 475"/>
                <a:gd name="T57" fmla="*/ 71 h 141"/>
                <a:gd name="T58" fmla="*/ 308 w 475"/>
                <a:gd name="T59" fmla="*/ 58 h 141"/>
                <a:gd name="T60" fmla="*/ 330 w 475"/>
                <a:gd name="T61" fmla="*/ 53 h 141"/>
                <a:gd name="T62" fmla="*/ 332 w 475"/>
                <a:gd name="T63" fmla="*/ 20 h 141"/>
                <a:gd name="T64" fmla="*/ 300 w 475"/>
                <a:gd name="T65" fmla="*/ 20 h 141"/>
                <a:gd name="T66" fmla="*/ 274 w 475"/>
                <a:gd name="T67" fmla="*/ 36 h 141"/>
                <a:gd name="T68" fmla="*/ 315 w 475"/>
                <a:gd name="T69" fmla="*/ 0 h 141"/>
                <a:gd name="T70" fmla="*/ 351 w 475"/>
                <a:gd name="T71" fmla="*/ 18 h 141"/>
                <a:gd name="T72" fmla="*/ 351 w 475"/>
                <a:gd name="T73" fmla="*/ 52 h 141"/>
                <a:gd name="T74" fmla="*/ 356 w 475"/>
                <a:gd name="T75" fmla="*/ 76 h 141"/>
                <a:gd name="T76" fmla="*/ 349 w 475"/>
                <a:gd name="T77" fmla="*/ 128 h 141"/>
                <a:gd name="T78" fmla="*/ 286 w 475"/>
                <a:gd name="T79" fmla="*/ 130 h 141"/>
                <a:gd name="T80" fmla="*/ 384 w 475"/>
                <a:gd name="T81" fmla="*/ 102 h 141"/>
                <a:gd name="T82" fmla="*/ 411 w 475"/>
                <a:gd name="T83" fmla="*/ 120 h 141"/>
                <a:gd name="T84" fmla="*/ 449 w 475"/>
                <a:gd name="T85" fmla="*/ 118 h 141"/>
                <a:gd name="T86" fmla="*/ 450 w 475"/>
                <a:gd name="T87" fmla="*/ 71 h 141"/>
                <a:gd name="T88" fmla="*/ 414 w 475"/>
                <a:gd name="T89" fmla="*/ 66 h 141"/>
                <a:gd name="T90" fmla="*/ 387 w 475"/>
                <a:gd name="T91" fmla="*/ 73 h 141"/>
                <a:gd name="T92" fmla="*/ 469 w 475"/>
                <a:gd name="T93" fmla="*/ 3 h 141"/>
                <a:gd name="T94" fmla="*/ 414 w 475"/>
                <a:gd name="T95" fmla="*/ 19 h 141"/>
                <a:gd name="T96" fmla="*/ 433 w 475"/>
                <a:gd name="T97" fmla="*/ 47 h 141"/>
                <a:gd name="T98" fmla="*/ 475 w 475"/>
                <a:gd name="T99" fmla="*/ 92 h 141"/>
                <a:gd name="T100" fmla="*/ 429 w 475"/>
                <a:gd name="T101" fmla="*/ 141 h 141"/>
                <a:gd name="T102" fmla="*/ 384 w 475"/>
                <a:gd name="T103"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141">
                  <a:moveTo>
                    <a:pt x="0" y="102"/>
                  </a:moveTo>
                  <a:lnTo>
                    <a:pt x="18" y="101"/>
                  </a:lnTo>
                  <a:cubicBezTo>
                    <a:pt x="20" y="110"/>
                    <a:pt x="23" y="116"/>
                    <a:pt x="27" y="120"/>
                  </a:cubicBezTo>
                  <a:cubicBezTo>
                    <a:pt x="32" y="125"/>
                    <a:pt x="38" y="127"/>
                    <a:pt x="45" y="127"/>
                  </a:cubicBezTo>
                  <a:cubicBezTo>
                    <a:pt x="53" y="127"/>
                    <a:pt x="60" y="124"/>
                    <a:pt x="65" y="118"/>
                  </a:cubicBezTo>
                  <a:cubicBezTo>
                    <a:pt x="71" y="112"/>
                    <a:pt x="74" y="103"/>
                    <a:pt x="74" y="93"/>
                  </a:cubicBezTo>
                  <a:cubicBezTo>
                    <a:pt x="74" y="84"/>
                    <a:pt x="71" y="76"/>
                    <a:pt x="66" y="71"/>
                  </a:cubicBezTo>
                  <a:cubicBezTo>
                    <a:pt x="60" y="65"/>
                    <a:pt x="53" y="62"/>
                    <a:pt x="44" y="62"/>
                  </a:cubicBezTo>
                  <a:cubicBezTo>
                    <a:pt x="39" y="62"/>
                    <a:pt x="34" y="63"/>
                    <a:pt x="30" y="66"/>
                  </a:cubicBezTo>
                  <a:cubicBezTo>
                    <a:pt x="25" y="68"/>
                    <a:pt x="22" y="72"/>
                    <a:pt x="19" y="75"/>
                  </a:cubicBezTo>
                  <a:lnTo>
                    <a:pt x="3" y="73"/>
                  </a:lnTo>
                  <a:lnTo>
                    <a:pt x="17" y="3"/>
                  </a:lnTo>
                  <a:lnTo>
                    <a:pt x="85" y="3"/>
                  </a:lnTo>
                  <a:lnTo>
                    <a:pt x="85" y="19"/>
                  </a:lnTo>
                  <a:lnTo>
                    <a:pt x="30" y="19"/>
                  </a:lnTo>
                  <a:lnTo>
                    <a:pt x="23" y="56"/>
                  </a:lnTo>
                  <a:cubicBezTo>
                    <a:pt x="31" y="50"/>
                    <a:pt x="40" y="47"/>
                    <a:pt x="49" y="47"/>
                  </a:cubicBezTo>
                  <a:cubicBezTo>
                    <a:pt x="61" y="47"/>
                    <a:pt x="71" y="51"/>
                    <a:pt x="79" y="60"/>
                  </a:cubicBezTo>
                  <a:cubicBezTo>
                    <a:pt x="87" y="68"/>
                    <a:pt x="91" y="79"/>
                    <a:pt x="91" y="92"/>
                  </a:cubicBezTo>
                  <a:cubicBezTo>
                    <a:pt x="91" y="104"/>
                    <a:pt x="88" y="115"/>
                    <a:pt x="81" y="124"/>
                  </a:cubicBezTo>
                  <a:cubicBezTo>
                    <a:pt x="72" y="135"/>
                    <a:pt x="60" y="141"/>
                    <a:pt x="45" y="141"/>
                  </a:cubicBezTo>
                  <a:cubicBezTo>
                    <a:pt x="32" y="141"/>
                    <a:pt x="22" y="137"/>
                    <a:pt x="14" y="130"/>
                  </a:cubicBezTo>
                  <a:cubicBezTo>
                    <a:pt x="6" y="123"/>
                    <a:pt x="2" y="114"/>
                    <a:pt x="0" y="102"/>
                  </a:cubicBezTo>
                  <a:close/>
                  <a:moveTo>
                    <a:pt x="122" y="138"/>
                  </a:moveTo>
                  <a:lnTo>
                    <a:pt x="122" y="119"/>
                  </a:lnTo>
                  <a:lnTo>
                    <a:pt x="141" y="119"/>
                  </a:lnTo>
                  <a:lnTo>
                    <a:pt x="141" y="138"/>
                  </a:lnTo>
                  <a:lnTo>
                    <a:pt x="122" y="138"/>
                  </a:lnTo>
                  <a:close/>
                  <a:moveTo>
                    <a:pt x="160" y="71"/>
                  </a:moveTo>
                  <a:cubicBezTo>
                    <a:pt x="160" y="54"/>
                    <a:pt x="162" y="41"/>
                    <a:pt x="165" y="31"/>
                  </a:cubicBezTo>
                  <a:cubicBezTo>
                    <a:pt x="169" y="21"/>
                    <a:pt x="174" y="14"/>
                    <a:pt x="180" y="8"/>
                  </a:cubicBezTo>
                  <a:cubicBezTo>
                    <a:pt x="187" y="3"/>
                    <a:pt x="195" y="0"/>
                    <a:pt x="205" y="0"/>
                  </a:cubicBezTo>
                  <a:cubicBezTo>
                    <a:pt x="213" y="0"/>
                    <a:pt x="219" y="2"/>
                    <a:pt x="225" y="5"/>
                  </a:cubicBezTo>
                  <a:cubicBezTo>
                    <a:pt x="230" y="8"/>
                    <a:pt x="235" y="12"/>
                    <a:pt x="238" y="18"/>
                  </a:cubicBezTo>
                  <a:cubicBezTo>
                    <a:pt x="242" y="23"/>
                    <a:pt x="245" y="30"/>
                    <a:pt x="247" y="38"/>
                  </a:cubicBezTo>
                  <a:cubicBezTo>
                    <a:pt x="249" y="46"/>
                    <a:pt x="250" y="57"/>
                    <a:pt x="250" y="71"/>
                  </a:cubicBezTo>
                  <a:cubicBezTo>
                    <a:pt x="250" y="87"/>
                    <a:pt x="248" y="100"/>
                    <a:pt x="245" y="110"/>
                  </a:cubicBezTo>
                  <a:cubicBezTo>
                    <a:pt x="242" y="120"/>
                    <a:pt x="237" y="127"/>
                    <a:pt x="230" y="133"/>
                  </a:cubicBezTo>
                  <a:cubicBezTo>
                    <a:pt x="224" y="138"/>
                    <a:pt x="215" y="141"/>
                    <a:pt x="205" y="141"/>
                  </a:cubicBezTo>
                  <a:cubicBezTo>
                    <a:pt x="192" y="141"/>
                    <a:pt x="182" y="136"/>
                    <a:pt x="174" y="126"/>
                  </a:cubicBezTo>
                  <a:cubicBezTo>
                    <a:pt x="165" y="115"/>
                    <a:pt x="160" y="97"/>
                    <a:pt x="160" y="71"/>
                  </a:cubicBezTo>
                  <a:close/>
                  <a:moveTo>
                    <a:pt x="178" y="71"/>
                  </a:moveTo>
                  <a:cubicBezTo>
                    <a:pt x="178" y="93"/>
                    <a:pt x="180" y="108"/>
                    <a:pt x="186" y="116"/>
                  </a:cubicBezTo>
                  <a:cubicBezTo>
                    <a:pt x="191" y="123"/>
                    <a:pt x="198" y="127"/>
                    <a:pt x="205" y="127"/>
                  </a:cubicBezTo>
                  <a:cubicBezTo>
                    <a:pt x="213" y="127"/>
                    <a:pt x="220" y="123"/>
                    <a:pt x="225" y="116"/>
                  </a:cubicBezTo>
                  <a:cubicBezTo>
                    <a:pt x="230" y="108"/>
                    <a:pt x="233" y="93"/>
                    <a:pt x="233" y="71"/>
                  </a:cubicBezTo>
                  <a:cubicBezTo>
                    <a:pt x="233" y="48"/>
                    <a:pt x="230" y="33"/>
                    <a:pt x="225" y="26"/>
                  </a:cubicBezTo>
                  <a:cubicBezTo>
                    <a:pt x="220" y="18"/>
                    <a:pt x="213" y="14"/>
                    <a:pt x="205" y="14"/>
                  </a:cubicBezTo>
                  <a:cubicBezTo>
                    <a:pt x="197" y="14"/>
                    <a:pt x="191" y="18"/>
                    <a:pt x="186" y="24"/>
                  </a:cubicBezTo>
                  <a:cubicBezTo>
                    <a:pt x="181" y="33"/>
                    <a:pt x="178" y="48"/>
                    <a:pt x="178" y="71"/>
                  </a:cubicBezTo>
                  <a:close/>
                  <a:moveTo>
                    <a:pt x="272" y="102"/>
                  </a:moveTo>
                  <a:lnTo>
                    <a:pt x="289" y="100"/>
                  </a:lnTo>
                  <a:cubicBezTo>
                    <a:pt x="291" y="109"/>
                    <a:pt x="295" y="116"/>
                    <a:pt x="299" y="121"/>
                  </a:cubicBezTo>
                  <a:cubicBezTo>
                    <a:pt x="304" y="125"/>
                    <a:pt x="310" y="127"/>
                    <a:pt x="316" y="127"/>
                  </a:cubicBezTo>
                  <a:cubicBezTo>
                    <a:pt x="324" y="127"/>
                    <a:pt x="331" y="124"/>
                    <a:pt x="336" y="119"/>
                  </a:cubicBezTo>
                  <a:cubicBezTo>
                    <a:pt x="342" y="113"/>
                    <a:pt x="345" y="106"/>
                    <a:pt x="345" y="98"/>
                  </a:cubicBezTo>
                  <a:cubicBezTo>
                    <a:pt x="345" y="91"/>
                    <a:pt x="342" y="84"/>
                    <a:pt x="337" y="79"/>
                  </a:cubicBezTo>
                  <a:cubicBezTo>
                    <a:pt x="332" y="74"/>
                    <a:pt x="326" y="71"/>
                    <a:pt x="318" y="71"/>
                  </a:cubicBezTo>
                  <a:cubicBezTo>
                    <a:pt x="315" y="71"/>
                    <a:pt x="311" y="72"/>
                    <a:pt x="306" y="73"/>
                  </a:cubicBezTo>
                  <a:lnTo>
                    <a:pt x="308" y="58"/>
                  </a:lnTo>
                  <a:cubicBezTo>
                    <a:pt x="309" y="59"/>
                    <a:pt x="310" y="59"/>
                    <a:pt x="310" y="59"/>
                  </a:cubicBezTo>
                  <a:cubicBezTo>
                    <a:pt x="318" y="59"/>
                    <a:pt x="324" y="57"/>
                    <a:pt x="330" y="53"/>
                  </a:cubicBezTo>
                  <a:cubicBezTo>
                    <a:pt x="336" y="49"/>
                    <a:pt x="338" y="44"/>
                    <a:pt x="338" y="36"/>
                  </a:cubicBezTo>
                  <a:cubicBezTo>
                    <a:pt x="338" y="30"/>
                    <a:pt x="336" y="24"/>
                    <a:pt x="332" y="20"/>
                  </a:cubicBezTo>
                  <a:cubicBezTo>
                    <a:pt x="328" y="16"/>
                    <a:pt x="323" y="14"/>
                    <a:pt x="316" y="14"/>
                  </a:cubicBezTo>
                  <a:cubicBezTo>
                    <a:pt x="309" y="14"/>
                    <a:pt x="304" y="16"/>
                    <a:pt x="300" y="20"/>
                  </a:cubicBezTo>
                  <a:cubicBezTo>
                    <a:pt x="295" y="25"/>
                    <a:pt x="292" y="31"/>
                    <a:pt x="291" y="39"/>
                  </a:cubicBezTo>
                  <a:lnTo>
                    <a:pt x="274" y="36"/>
                  </a:lnTo>
                  <a:cubicBezTo>
                    <a:pt x="276" y="25"/>
                    <a:pt x="281" y="16"/>
                    <a:pt x="288" y="10"/>
                  </a:cubicBezTo>
                  <a:cubicBezTo>
                    <a:pt x="296" y="4"/>
                    <a:pt x="305" y="0"/>
                    <a:pt x="315" y="0"/>
                  </a:cubicBezTo>
                  <a:cubicBezTo>
                    <a:pt x="323" y="0"/>
                    <a:pt x="330" y="2"/>
                    <a:pt x="336" y="5"/>
                  </a:cubicBezTo>
                  <a:cubicBezTo>
                    <a:pt x="343" y="9"/>
                    <a:pt x="347" y="13"/>
                    <a:pt x="351" y="18"/>
                  </a:cubicBezTo>
                  <a:cubicBezTo>
                    <a:pt x="354" y="24"/>
                    <a:pt x="356" y="30"/>
                    <a:pt x="356" y="36"/>
                  </a:cubicBezTo>
                  <a:cubicBezTo>
                    <a:pt x="356" y="42"/>
                    <a:pt x="354" y="47"/>
                    <a:pt x="351" y="52"/>
                  </a:cubicBezTo>
                  <a:cubicBezTo>
                    <a:pt x="348" y="57"/>
                    <a:pt x="343" y="61"/>
                    <a:pt x="337" y="64"/>
                  </a:cubicBezTo>
                  <a:cubicBezTo>
                    <a:pt x="345" y="66"/>
                    <a:pt x="351" y="70"/>
                    <a:pt x="356" y="76"/>
                  </a:cubicBezTo>
                  <a:cubicBezTo>
                    <a:pt x="360" y="82"/>
                    <a:pt x="362" y="89"/>
                    <a:pt x="362" y="98"/>
                  </a:cubicBezTo>
                  <a:cubicBezTo>
                    <a:pt x="362" y="110"/>
                    <a:pt x="358" y="120"/>
                    <a:pt x="349" y="128"/>
                  </a:cubicBezTo>
                  <a:cubicBezTo>
                    <a:pt x="341" y="137"/>
                    <a:pt x="330" y="141"/>
                    <a:pt x="316" y="141"/>
                  </a:cubicBezTo>
                  <a:cubicBezTo>
                    <a:pt x="304" y="141"/>
                    <a:pt x="294" y="137"/>
                    <a:pt x="286" y="130"/>
                  </a:cubicBezTo>
                  <a:cubicBezTo>
                    <a:pt x="278" y="123"/>
                    <a:pt x="274" y="114"/>
                    <a:pt x="272" y="102"/>
                  </a:cubicBezTo>
                  <a:close/>
                  <a:moveTo>
                    <a:pt x="384" y="102"/>
                  </a:moveTo>
                  <a:lnTo>
                    <a:pt x="402" y="101"/>
                  </a:lnTo>
                  <a:cubicBezTo>
                    <a:pt x="404" y="110"/>
                    <a:pt x="407" y="116"/>
                    <a:pt x="411" y="120"/>
                  </a:cubicBezTo>
                  <a:cubicBezTo>
                    <a:pt x="416" y="125"/>
                    <a:pt x="422" y="127"/>
                    <a:pt x="429" y="127"/>
                  </a:cubicBezTo>
                  <a:cubicBezTo>
                    <a:pt x="437" y="127"/>
                    <a:pt x="444" y="124"/>
                    <a:pt x="449" y="118"/>
                  </a:cubicBezTo>
                  <a:cubicBezTo>
                    <a:pt x="455" y="112"/>
                    <a:pt x="458" y="103"/>
                    <a:pt x="458" y="93"/>
                  </a:cubicBezTo>
                  <a:cubicBezTo>
                    <a:pt x="458" y="84"/>
                    <a:pt x="455" y="76"/>
                    <a:pt x="450" y="71"/>
                  </a:cubicBezTo>
                  <a:cubicBezTo>
                    <a:pt x="444" y="65"/>
                    <a:pt x="437" y="62"/>
                    <a:pt x="428" y="62"/>
                  </a:cubicBezTo>
                  <a:cubicBezTo>
                    <a:pt x="423" y="62"/>
                    <a:pt x="418" y="63"/>
                    <a:pt x="414" y="66"/>
                  </a:cubicBezTo>
                  <a:cubicBezTo>
                    <a:pt x="409" y="68"/>
                    <a:pt x="406" y="72"/>
                    <a:pt x="403" y="75"/>
                  </a:cubicBezTo>
                  <a:lnTo>
                    <a:pt x="387" y="73"/>
                  </a:lnTo>
                  <a:lnTo>
                    <a:pt x="401" y="3"/>
                  </a:lnTo>
                  <a:lnTo>
                    <a:pt x="469" y="3"/>
                  </a:lnTo>
                  <a:lnTo>
                    <a:pt x="469" y="19"/>
                  </a:lnTo>
                  <a:lnTo>
                    <a:pt x="414" y="19"/>
                  </a:lnTo>
                  <a:lnTo>
                    <a:pt x="407" y="56"/>
                  </a:lnTo>
                  <a:cubicBezTo>
                    <a:pt x="415" y="50"/>
                    <a:pt x="424" y="47"/>
                    <a:pt x="433" y="47"/>
                  </a:cubicBezTo>
                  <a:cubicBezTo>
                    <a:pt x="445" y="47"/>
                    <a:pt x="455" y="51"/>
                    <a:pt x="463" y="60"/>
                  </a:cubicBezTo>
                  <a:cubicBezTo>
                    <a:pt x="471" y="68"/>
                    <a:pt x="475" y="79"/>
                    <a:pt x="475" y="92"/>
                  </a:cubicBezTo>
                  <a:cubicBezTo>
                    <a:pt x="475" y="104"/>
                    <a:pt x="472" y="115"/>
                    <a:pt x="465" y="124"/>
                  </a:cubicBezTo>
                  <a:cubicBezTo>
                    <a:pt x="456" y="135"/>
                    <a:pt x="444" y="141"/>
                    <a:pt x="429" y="141"/>
                  </a:cubicBezTo>
                  <a:cubicBezTo>
                    <a:pt x="416" y="141"/>
                    <a:pt x="406" y="137"/>
                    <a:pt x="398" y="130"/>
                  </a:cubicBezTo>
                  <a:cubicBezTo>
                    <a:pt x="390" y="123"/>
                    <a:pt x="386" y="114"/>
                    <a:pt x="384"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7" name="Freeform 245"/>
            <p:cNvSpPr>
              <a:spLocks/>
            </p:cNvSpPr>
            <p:nvPr/>
          </p:nvSpPr>
          <p:spPr bwMode="auto">
            <a:xfrm>
              <a:off x="2061845" y="528320"/>
              <a:ext cx="53340" cy="83820"/>
            </a:xfrm>
            <a:custGeom>
              <a:avLst/>
              <a:gdLst>
                <a:gd name="T0" fmla="*/ 0 w 90"/>
                <a:gd name="T1" fmla="*/ 102 h 141"/>
                <a:gd name="T2" fmla="*/ 17 w 90"/>
                <a:gd name="T3" fmla="*/ 100 h 141"/>
                <a:gd name="T4" fmla="*/ 27 w 90"/>
                <a:gd name="T5" fmla="*/ 121 h 141"/>
                <a:gd name="T6" fmla="*/ 44 w 90"/>
                <a:gd name="T7" fmla="*/ 127 h 141"/>
                <a:gd name="T8" fmla="*/ 64 w 90"/>
                <a:gd name="T9" fmla="*/ 119 h 141"/>
                <a:gd name="T10" fmla="*/ 73 w 90"/>
                <a:gd name="T11" fmla="*/ 98 h 141"/>
                <a:gd name="T12" fmla="*/ 65 w 90"/>
                <a:gd name="T13" fmla="*/ 79 h 141"/>
                <a:gd name="T14" fmla="*/ 46 w 90"/>
                <a:gd name="T15" fmla="*/ 71 h 141"/>
                <a:gd name="T16" fmla="*/ 34 w 90"/>
                <a:gd name="T17" fmla="*/ 73 h 141"/>
                <a:gd name="T18" fmla="*/ 36 w 90"/>
                <a:gd name="T19" fmla="*/ 58 h 141"/>
                <a:gd name="T20" fmla="*/ 38 w 90"/>
                <a:gd name="T21" fmla="*/ 59 h 141"/>
                <a:gd name="T22" fmla="*/ 58 w 90"/>
                <a:gd name="T23" fmla="*/ 53 h 141"/>
                <a:gd name="T24" fmla="*/ 66 w 90"/>
                <a:gd name="T25" fmla="*/ 36 h 141"/>
                <a:gd name="T26" fmla="*/ 60 w 90"/>
                <a:gd name="T27" fmla="*/ 20 h 141"/>
                <a:gd name="T28" fmla="*/ 44 w 90"/>
                <a:gd name="T29" fmla="*/ 14 h 141"/>
                <a:gd name="T30" fmla="*/ 28 w 90"/>
                <a:gd name="T31" fmla="*/ 20 h 141"/>
                <a:gd name="T32" fmla="*/ 19 w 90"/>
                <a:gd name="T33" fmla="*/ 39 h 141"/>
                <a:gd name="T34" fmla="*/ 2 w 90"/>
                <a:gd name="T35" fmla="*/ 36 h 141"/>
                <a:gd name="T36" fmla="*/ 16 w 90"/>
                <a:gd name="T37" fmla="*/ 10 h 141"/>
                <a:gd name="T38" fmla="*/ 43 w 90"/>
                <a:gd name="T39" fmla="*/ 0 h 141"/>
                <a:gd name="T40" fmla="*/ 64 w 90"/>
                <a:gd name="T41" fmla="*/ 5 h 141"/>
                <a:gd name="T42" fmla="*/ 79 w 90"/>
                <a:gd name="T43" fmla="*/ 18 h 141"/>
                <a:gd name="T44" fmla="*/ 84 w 90"/>
                <a:gd name="T45" fmla="*/ 36 h 141"/>
                <a:gd name="T46" fmla="*/ 79 w 90"/>
                <a:gd name="T47" fmla="*/ 52 h 141"/>
                <a:gd name="T48" fmla="*/ 65 w 90"/>
                <a:gd name="T49" fmla="*/ 64 h 141"/>
                <a:gd name="T50" fmla="*/ 84 w 90"/>
                <a:gd name="T51" fmla="*/ 76 h 141"/>
                <a:gd name="T52" fmla="*/ 90 w 90"/>
                <a:gd name="T53" fmla="*/ 98 h 141"/>
                <a:gd name="T54" fmla="*/ 77 w 90"/>
                <a:gd name="T55" fmla="*/ 128 h 141"/>
                <a:gd name="T56" fmla="*/ 44 w 90"/>
                <a:gd name="T57" fmla="*/ 141 h 141"/>
                <a:gd name="T58" fmla="*/ 14 w 90"/>
                <a:gd name="T59" fmla="*/ 130 h 141"/>
                <a:gd name="T60" fmla="*/ 0 w 90"/>
                <a:gd name="T61"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8" name="Freeform 246"/>
            <p:cNvSpPr>
              <a:spLocks noEditPoints="1"/>
            </p:cNvSpPr>
            <p:nvPr/>
          </p:nvSpPr>
          <p:spPr bwMode="auto">
            <a:xfrm>
              <a:off x="2469515" y="528320"/>
              <a:ext cx="274955" cy="83820"/>
            </a:xfrm>
            <a:custGeom>
              <a:avLst/>
              <a:gdLst>
                <a:gd name="T0" fmla="*/ 34 w 462"/>
                <a:gd name="T1" fmla="*/ 138 h 141"/>
                <a:gd name="T2" fmla="*/ 18 w 462"/>
                <a:gd name="T3" fmla="*/ 43 h 141"/>
                <a:gd name="T4" fmla="*/ 0 w 462"/>
                <a:gd name="T5" fmla="*/ 35 h 141"/>
                <a:gd name="T6" fmla="*/ 40 w 462"/>
                <a:gd name="T7" fmla="*/ 0 h 141"/>
                <a:gd name="T8" fmla="*/ 51 w 462"/>
                <a:gd name="T9" fmla="*/ 138 h 141"/>
                <a:gd name="T10" fmla="*/ 109 w 462"/>
                <a:gd name="T11" fmla="*/ 119 h 141"/>
                <a:gd name="T12" fmla="*/ 128 w 462"/>
                <a:gd name="T13" fmla="*/ 138 h 141"/>
                <a:gd name="T14" fmla="*/ 235 w 462"/>
                <a:gd name="T15" fmla="*/ 35 h 141"/>
                <a:gd name="T16" fmla="*/ 212 w 462"/>
                <a:gd name="T17" fmla="*/ 21 h 141"/>
                <a:gd name="T18" fmla="*/ 181 w 462"/>
                <a:gd name="T19" fmla="*/ 19 h 141"/>
                <a:gd name="T20" fmla="*/ 163 w 462"/>
                <a:gd name="T21" fmla="*/ 67 h 141"/>
                <a:gd name="T22" fmla="*/ 197 w 462"/>
                <a:gd name="T23" fmla="*/ 49 h 141"/>
                <a:gd name="T24" fmla="*/ 237 w 462"/>
                <a:gd name="T25" fmla="*/ 94 h 141"/>
                <a:gd name="T26" fmla="*/ 216 w 462"/>
                <a:gd name="T27" fmla="*/ 135 h 141"/>
                <a:gd name="T28" fmla="*/ 160 w 462"/>
                <a:gd name="T29" fmla="*/ 125 h 141"/>
                <a:gd name="T30" fmla="*/ 161 w 462"/>
                <a:gd name="T31" fmla="*/ 16 h 141"/>
                <a:gd name="T32" fmla="*/ 223 w 462"/>
                <a:gd name="T33" fmla="*/ 10 h 141"/>
                <a:gd name="T34" fmla="*/ 166 w 462"/>
                <a:gd name="T35" fmla="*/ 94 h 141"/>
                <a:gd name="T36" fmla="*/ 180 w 462"/>
                <a:gd name="T37" fmla="*/ 123 h 141"/>
                <a:gd name="T38" fmla="*/ 212 w 462"/>
                <a:gd name="T39" fmla="*/ 118 h 141"/>
                <a:gd name="T40" fmla="*/ 213 w 462"/>
                <a:gd name="T41" fmla="*/ 72 h 141"/>
                <a:gd name="T42" fmla="*/ 174 w 462"/>
                <a:gd name="T43" fmla="*/ 72 h 141"/>
                <a:gd name="T44" fmla="*/ 260 w 462"/>
                <a:gd name="T45" fmla="*/ 19 h 141"/>
                <a:gd name="T46" fmla="*/ 349 w 462"/>
                <a:gd name="T47" fmla="*/ 3 h 141"/>
                <a:gd name="T48" fmla="*/ 324 w 462"/>
                <a:gd name="T49" fmla="*/ 53 h 141"/>
                <a:gd name="T50" fmla="*/ 297 w 462"/>
                <a:gd name="T51" fmla="*/ 138 h 141"/>
                <a:gd name="T52" fmla="*/ 286 w 462"/>
                <a:gd name="T53" fmla="*/ 99 h 141"/>
                <a:gd name="T54" fmla="*/ 328 w 462"/>
                <a:gd name="T55" fmla="*/ 19 h 141"/>
                <a:gd name="T56" fmla="*/ 397 w 462"/>
                <a:gd name="T57" fmla="*/ 64 h 141"/>
                <a:gd name="T58" fmla="*/ 377 w 462"/>
                <a:gd name="T59" fmla="*/ 36 h 141"/>
                <a:gd name="T60" fmla="*/ 416 w 462"/>
                <a:gd name="T61" fmla="*/ 0 h 141"/>
                <a:gd name="T62" fmla="*/ 456 w 462"/>
                <a:gd name="T63" fmla="*/ 36 h 141"/>
                <a:gd name="T64" fmla="*/ 436 w 462"/>
                <a:gd name="T65" fmla="*/ 64 h 141"/>
                <a:gd name="T66" fmla="*/ 462 w 462"/>
                <a:gd name="T67" fmla="*/ 99 h 141"/>
                <a:gd name="T68" fmla="*/ 416 w 462"/>
                <a:gd name="T69" fmla="*/ 141 h 141"/>
                <a:gd name="T70" fmla="*/ 371 w 462"/>
                <a:gd name="T71" fmla="*/ 99 h 141"/>
                <a:gd name="T72" fmla="*/ 397 w 462"/>
                <a:gd name="T73" fmla="*/ 64 h 141"/>
                <a:gd name="T74" fmla="*/ 400 w 462"/>
                <a:gd name="T75" fmla="*/ 51 h 141"/>
                <a:gd name="T76" fmla="*/ 433 w 462"/>
                <a:gd name="T77" fmla="*/ 51 h 141"/>
                <a:gd name="T78" fmla="*/ 432 w 462"/>
                <a:gd name="T79" fmla="*/ 21 h 141"/>
                <a:gd name="T80" fmla="*/ 400 w 462"/>
                <a:gd name="T81" fmla="*/ 20 h 141"/>
                <a:gd name="T82" fmla="*/ 389 w 462"/>
                <a:gd name="T83" fmla="*/ 99 h 141"/>
                <a:gd name="T84" fmla="*/ 402 w 462"/>
                <a:gd name="T85" fmla="*/ 123 h 141"/>
                <a:gd name="T86" fmla="*/ 437 w 462"/>
                <a:gd name="T87" fmla="*/ 119 h 141"/>
                <a:gd name="T88" fmla="*/ 436 w 462"/>
                <a:gd name="T89" fmla="*/ 79 h 141"/>
                <a:gd name="T90" fmla="*/ 396 w 462"/>
                <a:gd name="T91"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2" h="141">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moveTo>
                    <a:pt x="109" y="138"/>
                  </a:moveTo>
                  <a:lnTo>
                    <a:pt x="109" y="119"/>
                  </a:lnTo>
                  <a:lnTo>
                    <a:pt x="128" y="119"/>
                  </a:lnTo>
                  <a:lnTo>
                    <a:pt x="128" y="138"/>
                  </a:lnTo>
                  <a:lnTo>
                    <a:pt x="109" y="138"/>
                  </a:lnTo>
                  <a:close/>
                  <a:moveTo>
                    <a:pt x="235" y="35"/>
                  </a:moveTo>
                  <a:lnTo>
                    <a:pt x="218" y="36"/>
                  </a:lnTo>
                  <a:cubicBezTo>
                    <a:pt x="217" y="29"/>
                    <a:pt x="215" y="24"/>
                    <a:pt x="212" y="21"/>
                  </a:cubicBezTo>
                  <a:cubicBezTo>
                    <a:pt x="207" y="17"/>
                    <a:pt x="202" y="14"/>
                    <a:pt x="195" y="14"/>
                  </a:cubicBezTo>
                  <a:cubicBezTo>
                    <a:pt x="190" y="14"/>
                    <a:pt x="185" y="16"/>
                    <a:pt x="181" y="19"/>
                  </a:cubicBezTo>
                  <a:cubicBezTo>
                    <a:pt x="176" y="23"/>
                    <a:pt x="171" y="28"/>
                    <a:pt x="168" y="36"/>
                  </a:cubicBezTo>
                  <a:cubicBezTo>
                    <a:pt x="165" y="43"/>
                    <a:pt x="164" y="54"/>
                    <a:pt x="163" y="67"/>
                  </a:cubicBezTo>
                  <a:cubicBezTo>
                    <a:pt x="167" y="61"/>
                    <a:pt x="172" y="57"/>
                    <a:pt x="178" y="54"/>
                  </a:cubicBezTo>
                  <a:cubicBezTo>
                    <a:pt x="184" y="51"/>
                    <a:pt x="190" y="49"/>
                    <a:pt x="197" y="49"/>
                  </a:cubicBezTo>
                  <a:cubicBezTo>
                    <a:pt x="208" y="49"/>
                    <a:pt x="218" y="53"/>
                    <a:pt x="226" y="62"/>
                  </a:cubicBezTo>
                  <a:cubicBezTo>
                    <a:pt x="234" y="70"/>
                    <a:pt x="237" y="81"/>
                    <a:pt x="237" y="94"/>
                  </a:cubicBezTo>
                  <a:cubicBezTo>
                    <a:pt x="237" y="102"/>
                    <a:pt x="236" y="110"/>
                    <a:pt x="232" y="118"/>
                  </a:cubicBezTo>
                  <a:cubicBezTo>
                    <a:pt x="228" y="125"/>
                    <a:pt x="223" y="131"/>
                    <a:pt x="216" y="135"/>
                  </a:cubicBezTo>
                  <a:cubicBezTo>
                    <a:pt x="210" y="139"/>
                    <a:pt x="203" y="141"/>
                    <a:pt x="194" y="141"/>
                  </a:cubicBezTo>
                  <a:cubicBezTo>
                    <a:pt x="180" y="141"/>
                    <a:pt x="169" y="136"/>
                    <a:pt x="160" y="125"/>
                  </a:cubicBezTo>
                  <a:cubicBezTo>
                    <a:pt x="151" y="115"/>
                    <a:pt x="147" y="98"/>
                    <a:pt x="147" y="74"/>
                  </a:cubicBezTo>
                  <a:cubicBezTo>
                    <a:pt x="147" y="48"/>
                    <a:pt x="152" y="28"/>
                    <a:pt x="161" y="16"/>
                  </a:cubicBezTo>
                  <a:cubicBezTo>
                    <a:pt x="170" y="6"/>
                    <a:pt x="181" y="0"/>
                    <a:pt x="196" y="0"/>
                  </a:cubicBezTo>
                  <a:cubicBezTo>
                    <a:pt x="207" y="0"/>
                    <a:pt x="216" y="4"/>
                    <a:pt x="223" y="10"/>
                  </a:cubicBezTo>
                  <a:cubicBezTo>
                    <a:pt x="230" y="16"/>
                    <a:pt x="234" y="24"/>
                    <a:pt x="235" y="35"/>
                  </a:cubicBezTo>
                  <a:close/>
                  <a:moveTo>
                    <a:pt x="166" y="94"/>
                  </a:moveTo>
                  <a:cubicBezTo>
                    <a:pt x="166" y="100"/>
                    <a:pt x="167" y="105"/>
                    <a:pt x="170" y="111"/>
                  </a:cubicBezTo>
                  <a:cubicBezTo>
                    <a:pt x="172" y="116"/>
                    <a:pt x="176" y="120"/>
                    <a:pt x="180" y="123"/>
                  </a:cubicBezTo>
                  <a:cubicBezTo>
                    <a:pt x="185" y="126"/>
                    <a:pt x="189" y="127"/>
                    <a:pt x="194" y="127"/>
                  </a:cubicBezTo>
                  <a:cubicBezTo>
                    <a:pt x="201" y="127"/>
                    <a:pt x="207" y="124"/>
                    <a:pt x="212" y="118"/>
                  </a:cubicBezTo>
                  <a:cubicBezTo>
                    <a:pt x="218" y="113"/>
                    <a:pt x="220" y="105"/>
                    <a:pt x="220" y="95"/>
                  </a:cubicBezTo>
                  <a:cubicBezTo>
                    <a:pt x="220" y="85"/>
                    <a:pt x="218" y="78"/>
                    <a:pt x="213" y="72"/>
                  </a:cubicBezTo>
                  <a:cubicBezTo>
                    <a:pt x="208" y="67"/>
                    <a:pt x="201" y="64"/>
                    <a:pt x="193" y="64"/>
                  </a:cubicBezTo>
                  <a:cubicBezTo>
                    <a:pt x="186" y="64"/>
                    <a:pt x="179" y="67"/>
                    <a:pt x="174" y="72"/>
                  </a:cubicBezTo>
                  <a:cubicBezTo>
                    <a:pt x="169" y="78"/>
                    <a:pt x="166" y="85"/>
                    <a:pt x="166" y="94"/>
                  </a:cubicBezTo>
                  <a:close/>
                  <a:moveTo>
                    <a:pt x="260" y="19"/>
                  </a:moveTo>
                  <a:lnTo>
                    <a:pt x="260" y="3"/>
                  </a:lnTo>
                  <a:lnTo>
                    <a:pt x="349" y="3"/>
                  </a:lnTo>
                  <a:lnTo>
                    <a:pt x="349" y="16"/>
                  </a:lnTo>
                  <a:cubicBezTo>
                    <a:pt x="341" y="25"/>
                    <a:pt x="332" y="38"/>
                    <a:pt x="324" y="53"/>
                  </a:cubicBezTo>
                  <a:cubicBezTo>
                    <a:pt x="315" y="69"/>
                    <a:pt x="308" y="84"/>
                    <a:pt x="304" y="101"/>
                  </a:cubicBezTo>
                  <a:cubicBezTo>
                    <a:pt x="300" y="112"/>
                    <a:pt x="298" y="125"/>
                    <a:pt x="297" y="138"/>
                  </a:cubicBezTo>
                  <a:lnTo>
                    <a:pt x="280" y="138"/>
                  </a:lnTo>
                  <a:cubicBezTo>
                    <a:pt x="280" y="128"/>
                    <a:pt x="282" y="115"/>
                    <a:pt x="286" y="99"/>
                  </a:cubicBezTo>
                  <a:cubicBezTo>
                    <a:pt x="290" y="84"/>
                    <a:pt x="296" y="69"/>
                    <a:pt x="304" y="55"/>
                  </a:cubicBezTo>
                  <a:cubicBezTo>
                    <a:pt x="311" y="41"/>
                    <a:pt x="319" y="29"/>
                    <a:pt x="328" y="19"/>
                  </a:cubicBezTo>
                  <a:lnTo>
                    <a:pt x="260" y="19"/>
                  </a:lnTo>
                  <a:close/>
                  <a:moveTo>
                    <a:pt x="397" y="64"/>
                  </a:moveTo>
                  <a:cubicBezTo>
                    <a:pt x="390" y="61"/>
                    <a:pt x="385" y="58"/>
                    <a:pt x="382" y="53"/>
                  </a:cubicBezTo>
                  <a:cubicBezTo>
                    <a:pt x="378" y="48"/>
                    <a:pt x="377" y="42"/>
                    <a:pt x="377" y="36"/>
                  </a:cubicBezTo>
                  <a:cubicBezTo>
                    <a:pt x="377" y="26"/>
                    <a:pt x="380" y="18"/>
                    <a:pt x="388" y="11"/>
                  </a:cubicBezTo>
                  <a:cubicBezTo>
                    <a:pt x="395" y="4"/>
                    <a:pt x="404" y="0"/>
                    <a:pt x="416" y="0"/>
                  </a:cubicBezTo>
                  <a:cubicBezTo>
                    <a:pt x="428" y="0"/>
                    <a:pt x="438" y="4"/>
                    <a:pt x="445" y="11"/>
                  </a:cubicBezTo>
                  <a:cubicBezTo>
                    <a:pt x="453" y="18"/>
                    <a:pt x="456" y="26"/>
                    <a:pt x="456" y="36"/>
                  </a:cubicBezTo>
                  <a:cubicBezTo>
                    <a:pt x="456" y="43"/>
                    <a:pt x="455" y="48"/>
                    <a:pt x="451" y="53"/>
                  </a:cubicBezTo>
                  <a:cubicBezTo>
                    <a:pt x="448" y="58"/>
                    <a:pt x="443" y="61"/>
                    <a:pt x="436" y="64"/>
                  </a:cubicBezTo>
                  <a:cubicBezTo>
                    <a:pt x="444" y="67"/>
                    <a:pt x="451" y="71"/>
                    <a:pt x="455" y="77"/>
                  </a:cubicBezTo>
                  <a:cubicBezTo>
                    <a:pt x="460" y="83"/>
                    <a:pt x="462" y="91"/>
                    <a:pt x="462" y="99"/>
                  </a:cubicBezTo>
                  <a:cubicBezTo>
                    <a:pt x="462" y="111"/>
                    <a:pt x="458" y="121"/>
                    <a:pt x="449" y="129"/>
                  </a:cubicBezTo>
                  <a:cubicBezTo>
                    <a:pt x="441" y="137"/>
                    <a:pt x="430" y="141"/>
                    <a:pt x="416" y="141"/>
                  </a:cubicBezTo>
                  <a:cubicBezTo>
                    <a:pt x="403" y="141"/>
                    <a:pt x="392" y="137"/>
                    <a:pt x="384" y="129"/>
                  </a:cubicBezTo>
                  <a:cubicBezTo>
                    <a:pt x="375" y="121"/>
                    <a:pt x="371" y="111"/>
                    <a:pt x="371" y="99"/>
                  </a:cubicBezTo>
                  <a:cubicBezTo>
                    <a:pt x="371" y="90"/>
                    <a:pt x="374" y="82"/>
                    <a:pt x="378" y="76"/>
                  </a:cubicBezTo>
                  <a:cubicBezTo>
                    <a:pt x="383" y="70"/>
                    <a:pt x="389" y="66"/>
                    <a:pt x="397" y="64"/>
                  </a:cubicBezTo>
                  <a:close/>
                  <a:moveTo>
                    <a:pt x="394" y="35"/>
                  </a:moveTo>
                  <a:cubicBezTo>
                    <a:pt x="394" y="42"/>
                    <a:pt x="396" y="47"/>
                    <a:pt x="400" y="51"/>
                  </a:cubicBezTo>
                  <a:cubicBezTo>
                    <a:pt x="405" y="55"/>
                    <a:pt x="410" y="57"/>
                    <a:pt x="417" y="57"/>
                  </a:cubicBezTo>
                  <a:cubicBezTo>
                    <a:pt x="423" y="57"/>
                    <a:pt x="429" y="55"/>
                    <a:pt x="433" y="51"/>
                  </a:cubicBezTo>
                  <a:cubicBezTo>
                    <a:pt x="437" y="47"/>
                    <a:pt x="439" y="42"/>
                    <a:pt x="439" y="36"/>
                  </a:cubicBezTo>
                  <a:cubicBezTo>
                    <a:pt x="439" y="30"/>
                    <a:pt x="437" y="25"/>
                    <a:pt x="432" y="21"/>
                  </a:cubicBezTo>
                  <a:cubicBezTo>
                    <a:pt x="428" y="16"/>
                    <a:pt x="423" y="14"/>
                    <a:pt x="416" y="14"/>
                  </a:cubicBezTo>
                  <a:cubicBezTo>
                    <a:pt x="410" y="14"/>
                    <a:pt x="405" y="16"/>
                    <a:pt x="400" y="20"/>
                  </a:cubicBezTo>
                  <a:cubicBezTo>
                    <a:pt x="396" y="25"/>
                    <a:pt x="394" y="30"/>
                    <a:pt x="394" y="35"/>
                  </a:cubicBezTo>
                  <a:close/>
                  <a:moveTo>
                    <a:pt x="389" y="99"/>
                  </a:moveTo>
                  <a:cubicBezTo>
                    <a:pt x="389" y="104"/>
                    <a:pt x="390" y="108"/>
                    <a:pt x="392" y="113"/>
                  </a:cubicBezTo>
                  <a:cubicBezTo>
                    <a:pt x="394" y="117"/>
                    <a:pt x="398" y="121"/>
                    <a:pt x="402" y="123"/>
                  </a:cubicBezTo>
                  <a:cubicBezTo>
                    <a:pt x="407" y="126"/>
                    <a:pt x="412" y="127"/>
                    <a:pt x="417" y="127"/>
                  </a:cubicBezTo>
                  <a:cubicBezTo>
                    <a:pt x="425" y="127"/>
                    <a:pt x="431" y="124"/>
                    <a:pt x="437" y="119"/>
                  </a:cubicBezTo>
                  <a:cubicBezTo>
                    <a:pt x="442" y="114"/>
                    <a:pt x="444" y="107"/>
                    <a:pt x="444" y="99"/>
                  </a:cubicBezTo>
                  <a:cubicBezTo>
                    <a:pt x="444" y="91"/>
                    <a:pt x="442" y="85"/>
                    <a:pt x="436" y="79"/>
                  </a:cubicBezTo>
                  <a:cubicBezTo>
                    <a:pt x="431" y="74"/>
                    <a:pt x="424" y="71"/>
                    <a:pt x="416" y="71"/>
                  </a:cubicBezTo>
                  <a:cubicBezTo>
                    <a:pt x="408" y="71"/>
                    <a:pt x="402" y="74"/>
                    <a:pt x="396" y="79"/>
                  </a:cubicBezTo>
                  <a:cubicBezTo>
                    <a:pt x="391" y="84"/>
                    <a:pt x="389" y="91"/>
                    <a:pt x="389"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89" name="Freeform 247"/>
            <p:cNvSpPr>
              <a:spLocks noEditPoints="1"/>
            </p:cNvSpPr>
            <p:nvPr/>
          </p:nvSpPr>
          <p:spPr bwMode="auto">
            <a:xfrm>
              <a:off x="3086735" y="528320"/>
              <a:ext cx="285115" cy="83820"/>
            </a:xfrm>
            <a:custGeom>
              <a:avLst/>
              <a:gdLst>
                <a:gd name="T0" fmla="*/ 59 w 479"/>
                <a:gd name="T1" fmla="*/ 105 h 141"/>
                <a:gd name="T2" fmla="*/ 0 w 479"/>
                <a:gd name="T3" fmla="*/ 90 h 141"/>
                <a:gd name="T4" fmla="*/ 76 w 479"/>
                <a:gd name="T5" fmla="*/ 1 h 141"/>
                <a:gd name="T6" fmla="*/ 95 w 479"/>
                <a:gd name="T7" fmla="*/ 90 h 141"/>
                <a:gd name="T8" fmla="*/ 76 w 479"/>
                <a:gd name="T9" fmla="*/ 105 h 141"/>
                <a:gd name="T10" fmla="*/ 59 w 479"/>
                <a:gd name="T11" fmla="*/ 138 h 141"/>
                <a:gd name="T12" fmla="*/ 59 w 479"/>
                <a:gd name="T13" fmla="*/ 28 h 141"/>
                <a:gd name="T14" fmla="*/ 59 w 479"/>
                <a:gd name="T15" fmla="*/ 90 h 141"/>
                <a:gd name="T16" fmla="*/ 127 w 479"/>
                <a:gd name="T17" fmla="*/ 119 h 141"/>
                <a:gd name="T18" fmla="*/ 146 w 479"/>
                <a:gd name="T19" fmla="*/ 138 h 141"/>
                <a:gd name="T20" fmla="*/ 165 w 479"/>
                <a:gd name="T21" fmla="*/ 102 h 141"/>
                <a:gd name="T22" fmla="*/ 192 w 479"/>
                <a:gd name="T23" fmla="*/ 121 h 141"/>
                <a:gd name="T24" fmla="*/ 229 w 479"/>
                <a:gd name="T25" fmla="*/ 119 h 141"/>
                <a:gd name="T26" fmla="*/ 230 w 479"/>
                <a:gd name="T27" fmla="*/ 79 h 141"/>
                <a:gd name="T28" fmla="*/ 199 w 479"/>
                <a:gd name="T29" fmla="*/ 73 h 141"/>
                <a:gd name="T30" fmla="*/ 203 w 479"/>
                <a:gd name="T31" fmla="*/ 59 h 141"/>
                <a:gd name="T32" fmla="*/ 231 w 479"/>
                <a:gd name="T33" fmla="*/ 36 h 141"/>
                <a:gd name="T34" fmla="*/ 209 w 479"/>
                <a:gd name="T35" fmla="*/ 14 h 141"/>
                <a:gd name="T36" fmla="*/ 184 w 479"/>
                <a:gd name="T37" fmla="*/ 39 h 141"/>
                <a:gd name="T38" fmla="*/ 181 w 479"/>
                <a:gd name="T39" fmla="*/ 10 h 141"/>
                <a:gd name="T40" fmla="*/ 229 w 479"/>
                <a:gd name="T41" fmla="*/ 5 h 141"/>
                <a:gd name="T42" fmla="*/ 249 w 479"/>
                <a:gd name="T43" fmla="*/ 36 h 141"/>
                <a:gd name="T44" fmla="*/ 230 w 479"/>
                <a:gd name="T45" fmla="*/ 64 h 141"/>
                <a:gd name="T46" fmla="*/ 255 w 479"/>
                <a:gd name="T47" fmla="*/ 98 h 141"/>
                <a:gd name="T48" fmla="*/ 209 w 479"/>
                <a:gd name="T49" fmla="*/ 141 h 141"/>
                <a:gd name="T50" fmla="*/ 165 w 479"/>
                <a:gd name="T51" fmla="*/ 102 h 141"/>
                <a:gd name="T52" fmla="*/ 331 w 479"/>
                <a:gd name="T53" fmla="*/ 105 h 141"/>
                <a:gd name="T54" fmla="*/ 272 w 479"/>
                <a:gd name="T55" fmla="*/ 90 h 141"/>
                <a:gd name="T56" fmla="*/ 348 w 479"/>
                <a:gd name="T57" fmla="*/ 1 h 141"/>
                <a:gd name="T58" fmla="*/ 367 w 479"/>
                <a:gd name="T59" fmla="*/ 90 h 141"/>
                <a:gd name="T60" fmla="*/ 348 w 479"/>
                <a:gd name="T61" fmla="*/ 105 h 141"/>
                <a:gd name="T62" fmla="*/ 331 w 479"/>
                <a:gd name="T63" fmla="*/ 138 h 141"/>
                <a:gd name="T64" fmla="*/ 331 w 479"/>
                <a:gd name="T65" fmla="*/ 28 h 141"/>
                <a:gd name="T66" fmla="*/ 331 w 479"/>
                <a:gd name="T67" fmla="*/ 90 h 141"/>
                <a:gd name="T68" fmla="*/ 460 w 479"/>
                <a:gd name="T69" fmla="*/ 36 h 141"/>
                <a:gd name="T70" fmla="*/ 437 w 479"/>
                <a:gd name="T71" fmla="*/ 14 h 141"/>
                <a:gd name="T72" fmla="*/ 410 w 479"/>
                <a:gd name="T73" fmla="*/ 36 h 141"/>
                <a:gd name="T74" fmla="*/ 420 w 479"/>
                <a:gd name="T75" fmla="*/ 54 h 141"/>
                <a:gd name="T76" fmla="*/ 468 w 479"/>
                <a:gd name="T77" fmla="*/ 62 h 141"/>
                <a:gd name="T78" fmla="*/ 474 w 479"/>
                <a:gd name="T79" fmla="*/ 118 h 141"/>
                <a:gd name="T80" fmla="*/ 436 w 479"/>
                <a:gd name="T81" fmla="*/ 141 h 141"/>
                <a:gd name="T82" fmla="*/ 389 w 479"/>
                <a:gd name="T83" fmla="*/ 74 h 141"/>
                <a:gd name="T84" fmla="*/ 438 w 479"/>
                <a:gd name="T85" fmla="*/ 0 h 141"/>
                <a:gd name="T86" fmla="*/ 477 w 479"/>
                <a:gd name="T87" fmla="*/ 35 h 141"/>
                <a:gd name="T88" fmla="*/ 412 w 479"/>
                <a:gd name="T89" fmla="*/ 111 h 141"/>
                <a:gd name="T90" fmla="*/ 436 w 479"/>
                <a:gd name="T91" fmla="*/ 127 h 141"/>
                <a:gd name="T92" fmla="*/ 462 w 479"/>
                <a:gd name="T93" fmla="*/ 95 h 141"/>
                <a:gd name="T94" fmla="*/ 435 w 479"/>
                <a:gd name="T95" fmla="*/ 64 h 141"/>
                <a:gd name="T96" fmla="*/ 408 w 479"/>
                <a:gd name="T97"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9" h="141">
                  <a:moveTo>
                    <a:pt x="59" y="138"/>
                  </a:moveTo>
                  <a:lnTo>
                    <a:pt x="59" y="105"/>
                  </a:lnTo>
                  <a:lnTo>
                    <a:pt x="0" y="105"/>
                  </a:lnTo>
                  <a:lnTo>
                    <a:pt x="0" y="90"/>
                  </a:lnTo>
                  <a:lnTo>
                    <a:pt x="63" y="1"/>
                  </a:lnTo>
                  <a:lnTo>
                    <a:pt x="76" y="1"/>
                  </a:lnTo>
                  <a:lnTo>
                    <a:pt x="76" y="90"/>
                  </a:lnTo>
                  <a:lnTo>
                    <a:pt x="95" y="90"/>
                  </a:lnTo>
                  <a:lnTo>
                    <a:pt x="95" y="105"/>
                  </a:lnTo>
                  <a:lnTo>
                    <a:pt x="76" y="105"/>
                  </a:lnTo>
                  <a:lnTo>
                    <a:pt x="76" y="138"/>
                  </a:lnTo>
                  <a:lnTo>
                    <a:pt x="59" y="138"/>
                  </a:lnTo>
                  <a:close/>
                  <a:moveTo>
                    <a:pt x="59" y="90"/>
                  </a:moveTo>
                  <a:lnTo>
                    <a:pt x="59" y="28"/>
                  </a:lnTo>
                  <a:lnTo>
                    <a:pt x="16" y="90"/>
                  </a:lnTo>
                  <a:lnTo>
                    <a:pt x="59" y="90"/>
                  </a:lnTo>
                  <a:close/>
                  <a:moveTo>
                    <a:pt x="127" y="138"/>
                  </a:moveTo>
                  <a:lnTo>
                    <a:pt x="127" y="119"/>
                  </a:lnTo>
                  <a:lnTo>
                    <a:pt x="146" y="119"/>
                  </a:lnTo>
                  <a:lnTo>
                    <a:pt x="146" y="138"/>
                  </a:lnTo>
                  <a:lnTo>
                    <a:pt x="127" y="138"/>
                  </a:lnTo>
                  <a:close/>
                  <a:moveTo>
                    <a:pt x="165" y="102"/>
                  </a:moveTo>
                  <a:lnTo>
                    <a:pt x="182" y="100"/>
                  </a:lnTo>
                  <a:cubicBezTo>
                    <a:pt x="184" y="109"/>
                    <a:pt x="188" y="116"/>
                    <a:pt x="192" y="121"/>
                  </a:cubicBezTo>
                  <a:cubicBezTo>
                    <a:pt x="197" y="125"/>
                    <a:pt x="203" y="127"/>
                    <a:pt x="209" y="127"/>
                  </a:cubicBezTo>
                  <a:cubicBezTo>
                    <a:pt x="217" y="127"/>
                    <a:pt x="224" y="124"/>
                    <a:pt x="229" y="119"/>
                  </a:cubicBezTo>
                  <a:cubicBezTo>
                    <a:pt x="235" y="113"/>
                    <a:pt x="238" y="106"/>
                    <a:pt x="238" y="98"/>
                  </a:cubicBezTo>
                  <a:cubicBezTo>
                    <a:pt x="238" y="91"/>
                    <a:pt x="235" y="84"/>
                    <a:pt x="230" y="79"/>
                  </a:cubicBezTo>
                  <a:cubicBezTo>
                    <a:pt x="225" y="74"/>
                    <a:pt x="219" y="71"/>
                    <a:pt x="211" y="71"/>
                  </a:cubicBezTo>
                  <a:cubicBezTo>
                    <a:pt x="208" y="71"/>
                    <a:pt x="204" y="72"/>
                    <a:pt x="199" y="73"/>
                  </a:cubicBezTo>
                  <a:lnTo>
                    <a:pt x="201" y="58"/>
                  </a:lnTo>
                  <a:cubicBezTo>
                    <a:pt x="202" y="59"/>
                    <a:pt x="203" y="59"/>
                    <a:pt x="203" y="59"/>
                  </a:cubicBezTo>
                  <a:cubicBezTo>
                    <a:pt x="211" y="59"/>
                    <a:pt x="217" y="57"/>
                    <a:pt x="223" y="53"/>
                  </a:cubicBezTo>
                  <a:cubicBezTo>
                    <a:pt x="229" y="49"/>
                    <a:pt x="231" y="44"/>
                    <a:pt x="231" y="36"/>
                  </a:cubicBezTo>
                  <a:cubicBezTo>
                    <a:pt x="231" y="30"/>
                    <a:pt x="229" y="24"/>
                    <a:pt x="225" y="20"/>
                  </a:cubicBezTo>
                  <a:cubicBezTo>
                    <a:pt x="221" y="16"/>
                    <a:pt x="216" y="14"/>
                    <a:pt x="209" y="14"/>
                  </a:cubicBezTo>
                  <a:cubicBezTo>
                    <a:pt x="202" y="14"/>
                    <a:pt x="197" y="16"/>
                    <a:pt x="193" y="20"/>
                  </a:cubicBezTo>
                  <a:cubicBezTo>
                    <a:pt x="188" y="25"/>
                    <a:pt x="185" y="31"/>
                    <a:pt x="184" y="39"/>
                  </a:cubicBezTo>
                  <a:lnTo>
                    <a:pt x="167" y="36"/>
                  </a:lnTo>
                  <a:cubicBezTo>
                    <a:pt x="169" y="25"/>
                    <a:pt x="174" y="16"/>
                    <a:pt x="181" y="10"/>
                  </a:cubicBezTo>
                  <a:cubicBezTo>
                    <a:pt x="189" y="4"/>
                    <a:pt x="198" y="0"/>
                    <a:pt x="208" y="0"/>
                  </a:cubicBezTo>
                  <a:cubicBezTo>
                    <a:pt x="216" y="0"/>
                    <a:pt x="223" y="2"/>
                    <a:pt x="229" y="5"/>
                  </a:cubicBezTo>
                  <a:cubicBezTo>
                    <a:pt x="236" y="9"/>
                    <a:pt x="240" y="13"/>
                    <a:pt x="244" y="18"/>
                  </a:cubicBezTo>
                  <a:cubicBezTo>
                    <a:pt x="247" y="24"/>
                    <a:pt x="249" y="30"/>
                    <a:pt x="249" y="36"/>
                  </a:cubicBezTo>
                  <a:cubicBezTo>
                    <a:pt x="249" y="42"/>
                    <a:pt x="247" y="47"/>
                    <a:pt x="244" y="52"/>
                  </a:cubicBezTo>
                  <a:cubicBezTo>
                    <a:pt x="241" y="57"/>
                    <a:pt x="236" y="61"/>
                    <a:pt x="230" y="64"/>
                  </a:cubicBezTo>
                  <a:cubicBezTo>
                    <a:pt x="238" y="66"/>
                    <a:pt x="244" y="70"/>
                    <a:pt x="249" y="76"/>
                  </a:cubicBezTo>
                  <a:cubicBezTo>
                    <a:pt x="253" y="82"/>
                    <a:pt x="255" y="89"/>
                    <a:pt x="255" y="98"/>
                  </a:cubicBezTo>
                  <a:cubicBezTo>
                    <a:pt x="255" y="110"/>
                    <a:pt x="251" y="120"/>
                    <a:pt x="242" y="128"/>
                  </a:cubicBezTo>
                  <a:cubicBezTo>
                    <a:pt x="234" y="137"/>
                    <a:pt x="223" y="141"/>
                    <a:pt x="209" y="141"/>
                  </a:cubicBezTo>
                  <a:cubicBezTo>
                    <a:pt x="197" y="141"/>
                    <a:pt x="187" y="137"/>
                    <a:pt x="179" y="130"/>
                  </a:cubicBezTo>
                  <a:cubicBezTo>
                    <a:pt x="171" y="123"/>
                    <a:pt x="167" y="114"/>
                    <a:pt x="165" y="102"/>
                  </a:cubicBezTo>
                  <a:close/>
                  <a:moveTo>
                    <a:pt x="331" y="138"/>
                  </a:moveTo>
                  <a:lnTo>
                    <a:pt x="331" y="105"/>
                  </a:lnTo>
                  <a:lnTo>
                    <a:pt x="272" y="105"/>
                  </a:lnTo>
                  <a:lnTo>
                    <a:pt x="272" y="90"/>
                  </a:lnTo>
                  <a:lnTo>
                    <a:pt x="335" y="1"/>
                  </a:lnTo>
                  <a:lnTo>
                    <a:pt x="348" y="1"/>
                  </a:lnTo>
                  <a:lnTo>
                    <a:pt x="348" y="90"/>
                  </a:lnTo>
                  <a:lnTo>
                    <a:pt x="367" y="90"/>
                  </a:lnTo>
                  <a:lnTo>
                    <a:pt x="367" y="105"/>
                  </a:lnTo>
                  <a:lnTo>
                    <a:pt x="348" y="105"/>
                  </a:lnTo>
                  <a:lnTo>
                    <a:pt x="348" y="138"/>
                  </a:lnTo>
                  <a:lnTo>
                    <a:pt x="331" y="138"/>
                  </a:lnTo>
                  <a:close/>
                  <a:moveTo>
                    <a:pt x="331" y="90"/>
                  </a:moveTo>
                  <a:lnTo>
                    <a:pt x="331" y="28"/>
                  </a:lnTo>
                  <a:lnTo>
                    <a:pt x="288" y="90"/>
                  </a:lnTo>
                  <a:lnTo>
                    <a:pt x="331" y="90"/>
                  </a:lnTo>
                  <a:close/>
                  <a:moveTo>
                    <a:pt x="477" y="35"/>
                  </a:moveTo>
                  <a:lnTo>
                    <a:pt x="460" y="36"/>
                  </a:lnTo>
                  <a:cubicBezTo>
                    <a:pt x="459" y="29"/>
                    <a:pt x="457" y="24"/>
                    <a:pt x="454" y="21"/>
                  </a:cubicBezTo>
                  <a:cubicBezTo>
                    <a:pt x="449" y="17"/>
                    <a:pt x="444" y="14"/>
                    <a:pt x="437" y="14"/>
                  </a:cubicBezTo>
                  <a:cubicBezTo>
                    <a:pt x="432" y="14"/>
                    <a:pt x="427" y="16"/>
                    <a:pt x="423" y="19"/>
                  </a:cubicBezTo>
                  <a:cubicBezTo>
                    <a:pt x="418" y="23"/>
                    <a:pt x="413" y="28"/>
                    <a:pt x="410" y="36"/>
                  </a:cubicBezTo>
                  <a:cubicBezTo>
                    <a:pt x="407" y="43"/>
                    <a:pt x="406" y="54"/>
                    <a:pt x="405" y="67"/>
                  </a:cubicBezTo>
                  <a:cubicBezTo>
                    <a:pt x="409" y="61"/>
                    <a:pt x="414" y="57"/>
                    <a:pt x="420" y="54"/>
                  </a:cubicBezTo>
                  <a:cubicBezTo>
                    <a:pt x="426" y="51"/>
                    <a:pt x="432" y="49"/>
                    <a:pt x="439" y="49"/>
                  </a:cubicBezTo>
                  <a:cubicBezTo>
                    <a:pt x="450" y="49"/>
                    <a:pt x="460" y="53"/>
                    <a:pt x="468" y="62"/>
                  </a:cubicBezTo>
                  <a:cubicBezTo>
                    <a:pt x="476" y="70"/>
                    <a:pt x="479" y="81"/>
                    <a:pt x="479" y="94"/>
                  </a:cubicBezTo>
                  <a:cubicBezTo>
                    <a:pt x="479" y="102"/>
                    <a:pt x="478" y="110"/>
                    <a:pt x="474" y="118"/>
                  </a:cubicBezTo>
                  <a:cubicBezTo>
                    <a:pt x="470" y="125"/>
                    <a:pt x="465" y="131"/>
                    <a:pt x="458" y="135"/>
                  </a:cubicBezTo>
                  <a:cubicBezTo>
                    <a:pt x="452" y="139"/>
                    <a:pt x="445" y="141"/>
                    <a:pt x="436" y="141"/>
                  </a:cubicBezTo>
                  <a:cubicBezTo>
                    <a:pt x="422" y="141"/>
                    <a:pt x="411" y="136"/>
                    <a:pt x="402" y="125"/>
                  </a:cubicBezTo>
                  <a:cubicBezTo>
                    <a:pt x="393" y="115"/>
                    <a:pt x="389" y="98"/>
                    <a:pt x="389" y="74"/>
                  </a:cubicBezTo>
                  <a:cubicBezTo>
                    <a:pt x="389" y="48"/>
                    <a:pt x="394" y="28"/>
                    <a:pt x="403" y="16"/>
                  </a:cubicBezTo>
                  <a:cubicBezTo>
                    <a:pt x="412" y="6"/>
                    <a:pt x="423" y="0"/>
                    <a:pt x="438" y="0"/>
                  </a:cubicBezTo>
                  <a:cubicBezTo>
                    <a:pt x="449" y="0"/>
                    <a:pt x="458" y="4"/>
                    <a:pt x="465" y="10"/>
                  </a:cubicBezTo>
                  <a:cubicBezTo>
                    <a:pt x="472" y="16"/>
                    <a:pt x="476" y="24"/>
                    <a:pt x="477" y="35"/>
                  </a:cubicBezTo>
                  <a:close/>
                  <a:moveTo>
                    <a:pt x="408" y="94"/>
                  </a:moveTo>
                  <a:cubicBezTo>
                    <a:pt x="408" y="100"/>
                    <a:pt x="409" y="105"/>
                    <a:pt x="412" y="111"/>
                  </a:cubicBezTo>
                  <a:cubicBezTo>
                    <a:pt x="414" y="116"/>
                    <a:pt x="418" y="120"/>
                    <a:pt x="422" y="123"/>
                  </a:cubicBezTo>
                  <a:cubicBezTo>
                    <a:pt x="427" y="126"/>
                    <a:pt x="431" y="127"/>
                    <a:pt x="436" y="127"/>
                  </a:cubicBezTo>
                  <a:cubicBezTo>
                    <a:pt x="443" y="127"/>
                    <a:pt x="449" y="124"/>
                    <a:pt x="454" y="118"/>
                  </a:cubicBezTo>
                  <a:cubicBezTo>
                    <a:pt x="460" y="113"/>
                    <a:pt x="462" y="105"/>
                    <a:pt x="462" y="95"/>
                  </a:cubicBezTo>
                  <a:cubicBezTo>
                    <a:pt x="462" y="85"/>
                    <a:pt x="460" y="78"/>
                    <a:pt x="455" y="72"/>
                  </a:cubicBezTo>
                  <a:cubicBezTo>
                    <a:pt x="450" y="67"/>
                    <a:pt x="443" y="64"/>
                    <a:pt x="435" y="64"/>
                  </a:cubicBezTo>
                  <a:cubicBezTo>
                    <a:pt x="428" y="64"/>
                    <a:pt x="421" y="67"/>
                    <a:pt x="416" y="72"/>
                  </a:cubicBezTo>
                  <a:cubicBezTo>
                    <a:pt x="411" y="78"/>
                    <a:pt x="408" y="85"/>
                    <a:pt x="408"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0" name="Freeform 248"/>
            <p:cNvSpPr>
              <a:spLocks noEditPoints="1"/>
            </p:cNvSpPr>
            <p:nvPr/>
          </p:nvSpPr>
          <p:spPr bwMode="auto">
            <a:xfrm>
              <a:off x="3771900" y="528320"/>
              <a:ext cx="209550" cy="8382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38 w 352"/>
                <a:gd name="T11" fmla="*/ 71 h 141"/>
                <a:gd name="T12" fmla="*/ 43 w 352"/>
                <a:gd name="T13" fmla="*/ 31 h 141"/>
                <a:gd name="T14" fmla="*/ 58 w 352"/>
                <a:gd name="T15" fmla="*/ 8 h 141"/>
                <a:gd name="T16" fmla="*/ 83 w 352"/>
                <a:gd name="T17" fmla="*/ 0 h 141"/>
                <a:gd name="T18" fmla="*/ 103 w 352"/>
                <a:gd name="T19" fmla="*/ 5 h 141"/>
                <a:gd name="T20" fmla="*/ 116 w 352"/>
                <a:gd name="T21" fmla="*/ 18 h 141"/>
                <a:gd name="T22" fmla="*/ 125 w 352"/>
                <a:gd name="T23" fmla="*/ 38 h 141"/>
                <a:gd name="T24" fmla="*/ 128 w 352"/>
                <a:gd name="T25" fmla="*/ 71 h 141"/>
                <a:gd name="T26" fmla="*/ 123 w 352"/>
                <a:gd name="T27" fmla="*/ 110 h 141"/>
                <a:gd name="T28" fmla="*/ 108 w 352"/>
                <a:gd name="T29" fmla="*/ 133 h 141"/>
                <a:gd name="T30" fmla="*/ 83 w 352"/>
                <a:gd name="T31" fmla="*/ 141 h 141"/>
                <a:gd name="T32" fmla="*/ 52 w 352"/>
                <a:gd name="T33" fmla="*/ 126 h 141"/>
                <a:gd name="T34" fmla="*/ 38 w 352"/>
                <a:gd name="T35" fmla="*/ 71 h 141"/>
                <a:gd name="T36" fmla="*/ 56 w 352"/>
                <a:gd name="T37" fmla="*/ 71 h 141"/>
                <a:gd name="T38" fmla="*/ 64 w 352"/>
                <a:gd name="T39" fmla="*/ 116 h 141"/>
                <a:gd name="T40" fmla="*/ 83 w 352"/>
                <a:gd name="T41" fmla="*/ 127 h 141"/>
                <a:gd name="T42" fmla="*/ 103 w 352"/>
                <a:gd name="T43" fmla="*/ 116 h 141"/>
                <a:gd name="T44" fmla="*/ 111 w 352"/>
                <a:gd name="T45" fmla="*/ 71 h 141"/>
                <a:gd name="T46" fmla="*/ 103 w 352"/>
                <a:gd name="T47" fmla="*/ 26 h 141"/>
                <a:gd name="T48" fmla="*/ 83 w 352"/>
                <a:gd name="T49" fmla="*/ 14 h 141"/>
                <a:gd name="T50" fmla="*/ 64 w 352"/>
                <a:gd name="T51" fmla="*/ 24 h 141"/>
                <a:gd name="T52" fmla="*/ 56 w 352"/>
                <a:gd name="T53" fmla="*/ 71 h 141"/>
                <a:gd name="T54" fmla="*/ 150 w 352"/>
                <a:gd name="T55" fmla="*/ 71 h 141"/>
                <a:gd name="T56" fmla="*/ 155 w 352"/>
                <a:gd name="T57" fmla="*/ 31 h 141"/>
                <a:gd name="T58" fmla="*/ 170 w 352"/>
                <a:gd name="T59" fmla="*/ 8 h 141"/>
                <a:gd name="T60" fmla="*/ 195 w 352"/>
                <a:gd name="T61" fmla="*/ 0 h 141"/>
                <a:gd name="T62" fmla="*/ 215 w 352"/>
                <a:gd name="T63" fmla="*/ 5 h 141"/>
                <a:gd name="T64" fmla="*/ 228 w 352"/>
                <a:gd name="T65" fmla="*/ 18 h 141"/>
                <a:gd name="T66" fmla="*/ 237 w 352"/>
                <a:gd name="T67" fmla="*/ 38 h 141"/>
                <a:gd name="T68" fmla="*/ 240 w 352"/>
                <a:gd name="T69" fmla="*/ 71 h 141"/>
                <a:gd name="T70" fmla="*/ 235 w 352"/>
                <a:gd name="T71" fmla="*/ 110 h 141"/>
                <a:gd name="T72" fmla="*/ 220 w 352"/>
                <a:gd name="T73" fmla="*/ 133 h 141"/>
                <a:gd name="T74" fmla="*/ 195 w 352"/>
                <a:gd name="T75" fmla="*/ 141 h 141"/>
                <a:gd name="T76" fmla="*/ 164 w 352"/>
                <a:gd name="T77" fmla="*/ 126 h 141"/>
                <a:gd name="T78" fmla="*/ 150 w 352"/>
                <a:gd name="T79" fmla="*/ 71 h 141"/>
                <a:gd name="T80" fmla="*/ 168 w 352"/>
                <a:gd name="T81" fmla="*/ 71 h 141"/>
                <a:gd name="T82" fmla="*/ 176 w 352"/>
                <a:gd name="T83" fmla="*/ 116 h 141"/>
                <a:gd name="T84" fmla="*/ 195 w 352"/>
                <a:gd name="T85" fmla="*/ 127 h 141"/>
                <a:gd name="T86" fmla="*/ 215 w 352"/>
                <a:gd name="T87" fmla="*/ 116 h 141"/>
                <a:gd name="T88" fmla="*/ 223 w 352"/>
                <a:gd name="T89" fmla="*/ 71 h 141"/>
                <a:gd name="T90" fmla="*/ 215 w 352"/>
                <a:gd name="T91" fmla="*/ 26 h 141"/>
                <a:gd name="T92" fmla="*/ 195 w 352"/>
                <a:gd name="T93" fmla="*/ 14 h 141"/>
                <a:gd name="T94" fmla="*/ 176 w 352"/>
                <a:gd name="T95" fmla="*/ 24 h 141"/>
                <a:gd name="T96" fmla="*/ 168 w 352"/>
                <a:gd name="T97" fmla="*/ 71 h 141"/>
                <a:gd name="T98" fmla="*/ 263 w 352"/>
                <a:gd name="T99" fmla="*/ 19 h 141"/>
                <a:gd name="T100" fmla="*/ 263 w 352"/>
                <a:gd name="T101" fmla="*/ 3 h 141"/>
                <a:gd name="T102" fmla="*/ 352 w 352"/>
                <a:gd name="T103" fmla="*/ 3 h 141"/>
                <a:gd name="T104" fmla="*/ 352 w 352"/>
                <a:gd name="T105" fmla="*/ 16 h 141"/>
                <a:gd name="T106" fmla="*/ 327 w 352"/>
                <a:gd name="T107" fmla="*/ 53 h 141"/>
                <a:gd name="T108" fmla="*/ 307 w 352"/>
                <a:gd name="T109" fmla="*/ 101 h 141"/>
                <a:gd name="T110" fmla="*/ 300 w 352"/>
                <a:gd name="T111" fmla="*/ 138 h 141"/>
                <a:gd name="T112" fmla="*/ 283 w 352"/>
                <a:gd name="T113" fmla="*/ 138 h 141"/>
                <a:gd name="T114" fmla="*/ 289 w 352"/>
                <a:gd name="T115" fmla="*/ 99 h 141"/>
                <a:gd name="T116" fmla="*/ 307 w 352"/>
                <a:gd name="T117" fmla="*/ 55 h 141"/>
                <a:gd name="T118" fmla="*/ 331 w 352"/>
                <a:gd name="T119" fmla="*/ 19 h 141"/>
                <a:gd name="T120" fmla="*/ 263 w 352"/>
                <a:gd name="T121"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2" h="141">
                  <a:moveTo>
                    <a:pt x="0" y="138"/>
                  </a:moveTo>
                  <a:lnTo>
                    <a:pt x="0" y="119"/>
                  </a:lnTo>
                  <a:lnTo>
                    <a:pt x="19" y="119"/>
                  </a:lnTo>
                  <a:lnTo>
                    <a:pt x="19" y="138"/>
                  </a:lnTo>
                  <a:lnTo>
                    <a:pt x="0" y="138"/>
                  </a:lnTo>
                  <a:close/>
                  <a:moveTo>
                    <a:pt x="38" y="71"/>
                  </a:moveTo>
                  <a:cubicBezTo>
                    <a:pt x="38" y="54"/>
                    <a:pt x="40" y="41"/>
                    <a:pt x="43" y="31"/>
                  </a:cubicBezTo>
                  <a:cubicBezTo>
                    <a:pt x="47" y="21"/>
                    <a:pt x="52" y="14"/>
                    <a:pt x="58" y="8"/>
                  </a:cubicBezTo>
                  <a:cubicBezTo>
                    <a:pt x="65" y="3"/>
                    <a:pt x="73" y="0"/>
                    <a:pt x="83" y="0"/>
                  </a:cubicBezTo>
                  <a:cubicBezTo>
                    <a:pt x="91" y="0"/>
                    <a:pt x="97" y="2"/>
                    <a:pt x="103" y="5"/>
                  </a:cubicBezTo>
                  <a:cubicBezTo>
                    <a:pt x="108" y="8"/>
                    <a:pt x="113" y="12"/>
                    <a:pt x="116" y="18"/>
                  </a:cubicBezTo>
                  <a:cubicBezTo>
                    <a:pt x="120" y="23"/>
                    <a:pt x="123" y="30"/>
                    <a:pt x="125" y="38"/>
                  </a:cubicBezTo>
                  <a:cubicBezTo>
                    <a:pt x="127" y="46"/>
                    <a:pt x="128" y="57"/>
                    <a:pt x="128" y="71"/>
                  </a:cubicBezTo>
                  <a:cubicBezTo>
                    <a:pt x="128" y="87"/>
                    <a:pt x="126" y="100"/>
                    <a:pt x="123" y="110"/>
                  </a:cubicBezTo>
                  <a:cubicBezTo>
                    <a:pt x="120" y="120"/>
                    <a:pt x="115" y="127"/>
                    <a:pt x="108" y="133"/>
                  </a:cubicBezTo>
                  <a:cubicBezTo>
                    <a:pt x="102" y="138"/>
                    <a:pt x="93" y="141"/>
                    <a:pt x="83" y="141"/>
                  </a:cubicBezTo>
                  <a:cubicBezTo>
                    <a:pt x="70" y="141"/>
                    <a:pt x="60" y="136"/>
                    <a:pt x="52" y="126"/>
                  </a:cubicBezTo>
                  <a:cubicBezTo>
                    <a:pt x="43" y="115"/>
                    <a:pt x="38" y="97"/>
                    <a:pt x="38" y="71"/>
                  </a:cubicBezTo>
                  <a:close/>
                  <a:moveTo>
                    <a:pt x="56" y="71"/>
                  </a:moveTo>
                  <a:cubicBezTo>
                    <a:pt x="56" y="93"/>
                    <a:pt x="58" y="108"/>
                    <a:pt x="64" y="116"/>
                  </a:cubicBezTo>
                  <a:cubicBezTo>
                    <a:pt x="69" y="123"/>
                    <a:pt x="76" y="127"/>
                    <a:pt x="83" y="127"/>
                  </a:cubicBezTo>
                  <a:cubicBezTo>
                    <a:pt x="91" y="127"/>
                    <a:pt x="98" y="123"/>
                    <a:pt x="103" y="116"/>
                  </a:cubicBezTo>
                  <a:cubicBezTo>
                    <a:pt x="108" y="108"/>
                    <a:pt x="111" y="93"/>
                    <a:pt x="111" y="71"/>
                  </a:cubicBezTo>
                  <a:cubicBezTo>
                    <a:pt x="111" y="48"/>
                    <a:pt x="108" y="33"/>
                    <a:pt x="103" y="26"/>
                  </a:cubicBezTo>
                  <a:cubicBezTo>
                    <a:pt x="98" y="18"/>
                    <a:pt x="91" y="14"/>
                    <a:pt x="83" y="14"/>
                  </a:cubicBezTo>
                  <a:cubicBezTo>
                    <a:pt x="75" y="14"/>
                    <a:pt x="69" y="18"/>
                    <a:pt x="64" y="24"/>
                  </a:cubicBezTo>
                  <a:cubicBezTo>
                    <a:pt x="59" y="33"/>
                    <a:pt x="56" y="48"/>
                    <a:pt x="56" y="71"/>
                  </a:cubicBezTo>
                  <a:close/>
                  <a:moveTo>
                    <a:pt x="150" y="71"/>
                  </a:moveTo>
                  <a:cubicBezTo>
                    <a:pt x="150" y="54"/>
                    <a:pt x="152" y="41"/>
                    <a:pt x="155" y="31"/>
                  </a:cubicBezTo>
                  <a:cubicBezTo>
                    <a:pt x="159" y="21"/>
                    <a:pt x="164" y="14"/>
                    <a:pt x="170" y="8"/>
                  </a:cubicBezTo>
                  <a:cubicBezTo>
                    <a:pt x="177" y="3"/>
                    <a:pt x="185" y="0"/>
                    <a:pt x="195" y="0"/>
                  </a:cubicBezTo>
                  <a:cubicBezTo>
                    <a:pt x="203" y="0"/>
                    <a:pt x="209" y="2"/>
                    <a:pt x="215" y="5"/>
                  </a:cubicBezTo>
                  <a:cubicBezTo>
                    <a:pt x="220" y="8"/>
                    <a:pt x="225" y="12"/>
                    <a:pt x="228" y="18"/>
                  </a:cubicBezTo>
                  <a:cubicBezTo>
                    <a:pt x="232" y="23"/>
                    <a:pt x="235" y="30"/>
                    <a:pt x="237" y="38"/>
                  </a:cubicBezTo>
                  <a:cubicBezTo>
                    <a:pt x="239" y="46"/>
                    <a:pt x="240" y="57"/>
                    <a:pt x="240" y="71"/>
                  </a:cubicBezTo>
                  <a:cubicBezTo>
                    <a:pt x="240" y="87"/>
                    <a:pt x="238" y="100"/>
                    <a:pt x="235" y="110"/>
                  </a:cubicBezTo>
                  <a:cubicBezTo>
                    <a:pt x="232" y="120"/>
                    <a:pt x="227" y="127"/>
                    <a:pt x="220" y="133"/>
                  </a:cubicBezTo>
                  <a:cubicBezTo>
                    <a:pt x="214" y="138"/>
                    <a:pt x="205" y="141"/>
                    <a:pt x="195" y="141"/>
                  </a:cubicBezTo>
                  <a:cubicBezTo>
                    <a:pt x="182" y="141"/>
                    <a:pt x="172" y="136"/>
                    <a:pt x="164" y="126"/>
                  </a:cubicBezTo>
                  <a:cubicBezTo>
                    <a:pt x="155" y="115"/>
                    <a:pt x="150" y="97"/>
                    <a:pt x="150" y="71"/>
                  </a:cubicBezTo>
                  <a:close/>
                  <a:moveTo>
                    <a:pt x="168" y="71"/>
                  </a:moveTo>
                  <a:cubicBezTo>
                    <a:pt x="168" y="93"/>
                    <a:pt x="170" y="108"/>
                    <a:pt x="176" y="116"/>
                  </a:cubicBezTo>
                  <a:cubicBezTo>
                    <a:pt x="181" y="123"/>
                    <a:pt x="188" y="127"/>
                    <a:pt x="195" y="127"/>
                  </a:cubicBezTo>
                  <a:cubicBezTo>
                    <a:pt x="203" y="127"/>
                    <a:pt x="210" y="123"/>
                    <a:pt x="215" y="116"/>
                  </a:cubicBezTo>
                  <a:cubicBezTo>
                    <a:pt x="220" y="108"/>
                    <a:pt x="223" y="93"/>
                    <a:pt x="223" y="71"/>
                  </a:cubicBezTo>
                  <a:cubicBezTo>
                    <a:pt x="223" y="48"/>
                    <a:pt x="220" y="33"/>
                    <a:pt x="215" y="26"/>
                  </a:cubicBezTo>
                  <a:cubicBezTo>
                    <a:pt x="210" y="18"/>
                    <a:pt x="203" y="14"/>
                    <a:pt x="195" y="14"/>
                  </a:cubicBezTo>
                  <a:cubicBezTo>
                    <a:pt x="187" y="14"/>
                    <a:pt x="181" y="18"/>
                    <a:pt x="176" y="24"/>
                  </a:cubicBezTo>
                  <a:cubicBezTo>
                    <a:pt x="171" y="33"/>
                    <a:pt x="168" y="48"/>
                    <a:pt x="168" y="71"/>
                  </a:cubicBezTo>
                  <a:close/>
                  <a:moveTo>
                    <a:pt x="263" y="19"/>
                  </a:moveTo>
                  <a:lnTo>
                    <a:pt x="263" y="3"/>
                  </a:lnTo>
                  <a:lnTo>
                    <a:pt x="352" y="3"/>
                  </a:lnTo>
                  <a:lnTo>
                    <a:pt x="352" y="16"/>
                  </a:lnTo>
                  <a:cubicBezTo>
                    <a:pt x="344" y="25"/>
                    <a:pt x="335" y="38"/>
                    <a:pt x="327" y="53"/>
                  </a:cubicBezTo>
                  <a:cubicBezTo>
                    <a:pt x="318" y="69"/>
                    <a:pt x="311" y="84"/>
                    <a:pt x="307" y="101"/>
                  </a:cubicBezTo>
                  <a:cubicBezTo>
                    <a:pt x="303" y="112"/>
                    <a:pt x="301" y="125"/>
                    <a:pt x="300" y="138"/>
                  </a:cubicBezTo>
                  <a:lnTo>
                    <a:pt x="283" y="138"/>
                  </a:lnTo>
                  <a:cubicBezTo>
                    <a:pt x="283" y="128"/>
                    <a:pt x="285" y="115"/>
                    <a:pt x="289" y="99"/>
                  </a:cubicBezTo>
                  <a:cubicBezTo>
                    <a:pt x="293" y="84"/>
                    <a:pt x="299" y="69"/>
                    <a:pt x="307" y="55"/>
                  </a:cubicBezTo>
                  <a:cubicBezTo>
                    <a:pt x="314" y="41"/>
                    <a:pt x="322" y="29"/>
                    <a:pt x="331" y="19"/>
                  </a:cubicBezTo>
                  <a:lnTo>
                    <a:pt x="263" y="19"/>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1" name="Freeform 249"/>
            <p:cNvSpPr>
              <a:spLocks noEditPoints="1"/>
            </p:cNvSpPr>
            <p:nvPr/>
          </p:nvSpPr>
          <p:spPr bwMode="auto">
            <a:xfrm>
              <a:off x="3996055" y="485140"/>
              <a:ext cx="43180" cy="69215"/>
            </a:xfrm>
            <a:custGeom>
              <a:avLst/>
              <a:gdLst>
                <a:gd name="T0" fmla="*/ 13 w 72"/>
                <a:gd name="T1" fmla="*/ 114 h 116"/>
                <a:gd name="T2" fmla="*/ 0 w 72"/>
                <a:gd name="T3" fmla="*/ 114 h 116"/>
                <a:gd name="T4" fmla="*/ 0 w 72"/>
                <a:gd name="T5" fmla="*/ 0 h 116"/>
                <a:gd name="T6" fmla="*/ 14 w 72"/>
                <a:gd name="T7" fmla="*/ 0 h 116"/>
                <a:gd name="T8" fmla="*/ 14 w 72"/>
                <a:gd name="T9" fmla="*/ 41 h 116"/>
                <a:gd name="T10" fmla="*/ 37 w 72"/>
                <a:gd name="T11" fmla="*/ 30 h 116"/>
                <a:gd name="T12" fmla="*/ 51 w 72"/>
                <a:gd name="T13" fmla="*/ 33 h 116"/>
                <a:gd name="T14" fmla="*/ 62 w 72"/>
                <a:gd name="T15" fmla="*/ 41 h 116"/>
                <a:gd name="T16" fmla="*/ 69 w 72"/>
                <a:gd name="T17" fmla="*/ 55 h 116"/>
                <a:gd name="T18" fmla="*/ 72 w 72"/>
                <a:gd name="T19" fmla="*/ 72 h 116"/>
                <a:gd name="T20" fmla="*/ 61 w 72"/>
                <a:gd name="T21" fmla="*/ 105 h 116"/>
                <a:gd name="T22" fmla="*/ 36 w 72"/>
                <a:gd name="T23" fmla="*/ 116 h 116"/>
                <a:gd name="T24" fmla="*/ 13 w 72"/>
                <a:gd name="T25" fmla="*/ 104 h 116"/>
                <a:gd name="T26" fmla="*/ 13 w 72"/>
                <a:gd name="T27" fmla="*/ 114 h 116"/>
                <a:gd name="T28" fmla="*/ 13 w 72"/>
                <a:gd name="T29" fmla="*/ 72 h 116"/>
                <a:gd name="T30" fmla="*/ 17 w 72"/>
                <a:gd name="T31" fmla="*/ 94 h 116"/>
                <a:gd name="T32" fmla="*/ 35 w 72"/>
                <a:gd name="T33" fmla="*/ 105 h 116"/>
                <a:gd name="T34" fmla="*/ 51 w 72"/>
                <a:gd name="T35" fmla="*/ 97 h 116"/>
                <a:gd name="T36" fmla="*/ 57 w 72"/>
                <a:gd name="T37" fmla="*/ 73 h 116"/>
                <a:gd name="T38" fmla="*/ 51 w 72"/>
                <a:gd name="T39" fmla="*/ 49 h 116"/>
                <a:gd name="T40" fmla="*/ 35 w 72"/>
                <a:gd name="T41" fmla="*/ 41 h 116"/>
                <a:gd name="T42" fmla="*/ 19 w 72"/>
                <a:gd name="T43" fmla="*/ 49 h 116"/>
                <a:gd name="T44" fmla="*/ 13 w 72"/>
                <a:gd name="T45" fmla="*/ 7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116">
                  <a:moveTo>
                    <a:pt x="13" y="114"/>
                  </a:moveTo>
                  <a:lnTo>
                    <a:pt x="0" y="114"/>
                  </a:lnTo>
                  <a:lnTo>
                    <a:pt x="0" y="0"/>
                  </a:lnTo>
                  <a:lnTo>
                    <a:pt x="14" y="0"/>
                  </a:lnTo>
                  <a:lnTo>
                    <a:pt x="14" y="41"/>
                  </a:lnTo>
                  <a:cubicBezTo>
                    <a:pt x="20" y="33"/>
                    <a:pt x="28" y="30"/>
                    <a:pt x="37" y="30"/>
                  </a:cubicBezTo>
                  <a:cubicBezTo>
                    <a:pt x="42" y="30"/>
                    <a:pt x="47" y="31"/>
                    <a:pt x="51" y="33"/>
                  </a:cubicBezTo>
                  <a:cubicBezTo>
                    <a:pt x="56" y="35"/>
                    <a:pt x="59" y="38"/>
                    <a:pt x="62" y="41"/>
                  </a:cubicBezTo>
                  <a:cubicBezTo>
                    <a:pt x="65" y="45"/>
                    <a:pt x="68" y="50"/>
                    <a:pt x="69" y="55"/>
                  </a:cubicBezTo>
                  <a:cubicBezTo>
                    <a:pt x="71" y="60"/>
                    <a:pt x="72" y="66"/>
                    <a:pt x="72" y="72"/>
                  </a:cubicBezTo>
                  <a:cubicBezTo>
                    <a:pt x="72" y="86"/>
                    <a:pt x="68" y="97"/>
                    <a:pt x="61" y="105"/>
                  </a:cubicBezTo>
                  <a:cubicBezTo>
                    <a:pt x="54" y="113"/>
                    <a:pt x="46" y="116"/>
                    <a:pt x="36" y="116"/>
                  </a:cubicBezTo>
                  <a:cubicBezTo>
                    <a:pt x="26" y="116"/>
                    <a:pt x="19" y="112"/>
                    <a:pt x="13" y="104"/>
                  </a:cubicBezTo>
                  <a:lnTo>
                    <a:pt x="13" y="114"/>
                  </a:lnTo>
                  <a:close/>
                  <a:moveTo>
                    <a:pt x="13" y="72"/>
                  </a:moveTo>
                  <a:cubicBezTo>
                    <a:pt x="13" y="82"/>
                    <a:pt x="14" y="89"/>
                    <a:pt x="17" y="94"/>
                  </a:cubicBezTo>
                  <a:cubicBezTo>
                    <a:pt x="21" y="101"/>
                    <a:pt x="27" y="105"/>
                    <a:pt x="35" y="105"/>
                  </a:cubicBezTo>
                  <a:cubicBezTo>
                    <a:pt x="41" y="105"/>
                    <a:pt x="46" y="102"/>
                    <a:pt x="51" y="97"/>
                  </a:cubicBezTo>
                  <a:cubicBezTo>
                    <a:pt x="55" y="91"/>
                    <a:pt x="57" y="83"/>
                    <a:pt x="57" y="73"/>
                  </a:cubicBezTo>
                  <a:cubicBezTo>
                    <a:pt x="57" y="62"/>
                    <a:pt x="55" y="54"/>
                    <a:pt x="51" y="49"/>
                  </a:cubicBezTo>
                  <a:cubicBezTo>
                    <a:pt x="47" y="44"/>
                    <a:pt x="42" y="41"/>
                    <a:pt x="35" y="41"/>
                  </a:cubicBezTo>
                  <a:cubicBezTo>
                    <a:pt x="29" y="41"/>
                    <a:pt x="24" y="44"/>
                    <a:pt x="19" y="49"/>
                  </a:cubicBezTo>
                  <a:cubicBezTo>
                    <a:pt x="15" y="55"/>
                    <a:pt x="13" y="62"/>
                    <a:pt x="13" y="7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2" name="Freeform 250"/>
            <p:cNvSpPr>
              <a:spLocks noEditPoints="1"/>
            </p:cNvSpPr>
            <p:nvPr/>
          </p:nvSpPr>
          <p:spPr bwMode="auto">
            <a:xfrm>
              <a:off x="1136650" y="718820"/>
              <a:ext cx="349250" cy="83820"/>
            </a:xfrm>
            <a:custGeom>
              <a:avLst/>
              <a:gdLst>
                <a:gd name="T0" fmla="*/ 0 w 587"/>
                <a:gd name="T1" fmla="*/ 138 h 141"/>
                <a:gd name="T2" fmla="*/ 35 w 587"/>
                <a:gd name="T3" fmla="*/ 88 h 141"/>
                <a:gd name="T4" fmla="*/ 66 w 587"/>
                <a:gd name="T5" fmla="*/ 21 h 141"/>
                <a:gd name="T6" fmla="*/ 21 w 587"/>
                <a:gd name="T7" fmla="*/ 42 h 141"/>
                <a:gd name="T8" fmla="*/ 48 w 587"/>
                <a:gd name="T9" fmla="*/ 0 h 141"/>
                <a:gd name="T10" fmla="*/ 88 w 587"/>
                <a:gd name="T11" fmla="*/ 55 h 141"/>
                <a:gd name="T12" fmla="*/ 31 w 587"/>
                <a:gd name="T13" fmla="*/ 113 h 141"/>
                <a:gd name="T14" fmla="*/ 117 w 587"/>
                <a:gd name="T15" fmla="*/ 107 h 141"/>
                <a:gd name="T16" fmla="*/ 156 w 587"/>
                <a:gd name="T17" fmla="*/ 127 h 141"/>
                <a:gd name="T18" fmla="*/ 185 w 587"/>
                <a:gd name="T19" fmla="*/ 98 h 141"/>
                <a:gd name="T20" fmla="*/ 174 w 587"/>
                <a:gd name="T21" fmla="*/ 87 h 141"/>
                <a:gd name="T22" fmla="*/ 114 w 587"/>
                <a:gd name="T23" fmla="*/ 47 h 141"/>
                <a:gd name="T24" fmla="*/ 182 w 587"/>
                <a:gd name="T25" fmla="*/ 8 h 141"/>
                <a:gd name="T26" fmla="*/ 199 w 587"/>
                <a:gd name="T27" fmla="*/ 109 h 141"/>
                <a:gd name="T28" fmla="*/ 129 w 587"/>
                <a:gd name="T29" fmla="*/ 132 h 141"/>
                <a:gd name="T30" fmla="*/ 178 w 587"/>
                <a:gd name="T31" fmla="*/ 23 h 141"/>
                <a:gd name="T32" fmla="*/ 132 w 587"/>
                <a:gd name="T33" fmla="*/ 47 h 141"/>
                <a:gd name="T34" fmla="*/ 178 w 587"/>
                <a:gd name="T35" fmla="*/ 69 h 141"/>
                <a:gd name="T36" fmla="*/ 236 w 587"/>
                <a:gd name="T37" fmla="*/ 119 h 141"/>
                <a:gd name="T38" fmla="*/ 236 w 587"/>
                <a:gd name="T39" fmla="*/ 138 h 141"/>
                <a:gd name="T40" fmla="*/ 301 w 587"/>
                <a:gd name="T41" fmla="*/ 121 h 141"/>
                <a:gd name="T42" fmla="*/ 347 w 587"/>
                <a:gd name="T43" fmla="*/ 98 h 141"/>
                <a:gd name="T44" fmla="*/ 308 w 587"/>
                <a:gd name="T45" fmla="*/ 73 h 141"/>
                <a:gd name="T46" fmla="*/ 332 w 587"/>
                <a:gd name="T47" fmla="*/ 53 h 141"/>
                <a:gd name="T48" fmla="*/ 318 w 587"/>
                <a:gd name="T49" fmla="*/ 14 h 141"/>
                <a:gd name="T50" fmla="*/ 276 w 587"/>
                <a:gd name="T51" fmla="*/ 36 h 141"/>
                <a:gd name="T52" fmla="*/ 338 w 587"/>
                <a:gd name="T53" fmla="*/ 5 h 141"/>
                <a:gd name="T54" fmla="*/ 353 w 587"/>
                <a:gd name="T55" fmla="*/ 52 h 141"/>
                <a:gd name="T56" fmla="*/ 364 w 587"/>
                <a:gd name="T57" fmla="*/ 98 h 141"/>
                <a:gd name="T58" fmla="*/ 288 w 587"/>
                <a:gd name="T59" fmla="*/ 130 h 141"/>
                <a:gd name="T60" fmla="*/ 404 w 587"/>
                <a:gd name="T61" fmla="*/ 101 h 141"/>
                <a:gd name="T62" fmla="*/ 451 w 587"/>
                <a:gd name="T63" fmla="*/ 118 h 141"/>
                <a:gd name="T64" fmla="*/ 430 w 587"/>
                <a:gd name="T65" fmla="*/ 62 h 141"/>
                <a:gd name="T66" fmla="*/ 389 w 587"/>
                <a:gd name="T67" fmla="*/ 73 h 141"/>
                <a:gd name="T68" fmla="*/ 471 w 587"/>
                <a:gd name="T69" fmla="*/ 19 h 141"/>
                <a:gd name="T70" fmla="*/ 435 w 587"/>
                <a:gd name="T71" fmla="*/ 47 h 141"/>
                <a:gd name="T72" fmla="*/ 467 w 587"/>
                <a:gd name="T73" fmla="*/ 124 h 141"/>
                <a:gd name="T74" fmla="*/ 386 w 587"/>
                <a:gd name="T75" fmla="*/ 102 h 141"/>
                <a:gd name="T76" fmla="*/ 496 w 587"/>
                <a:gd name="T77" fmla="*/ 138 h 141"/>
                <a:gd name="T78" fmla="*/ 531 w 587"/>
                <a:gd name="T79" fmla="*/ 88 h 141"/>
                <a:gd name="T80" fmla="*/ 562 w 587"/>
                <a:gd name="T81" fmla="*/ 21 h 141"/>
                <a:gd name="T82" fmla="*/ 517 w 587"/>
                <a:gd name="T83" fmla="*/ 42 h 141"/>
                <a:gd name="T84" fmla="*/ 544 w 587"/>
                <a:gd name="T85" fmla="*/ 0 h 141"/>
                <a:gd name="T86" fmla="*/ 584 w 587"/>
                <a:gd name="T87" fmla="*/ 55 h 141"/>
                <a:gd name="T88" fmla="*/ 527 w 587"/>
                <a:gd name="T89" fmla="*/ 1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7" h="141">
                  <a:moveTo>
                    <a:pt x="91" y="122"/>
                  </a:moveTo>
                  <a:lnTo>
                    <a:pt x="91" y="138"/>
                  </a:lnTo>
                  <a:lnTo>
                    <a:pt x="0" y="138"/>
                  </a:lnTo>
                  <a:cubicBezTo>
                    <a:pt x="0" y="134"/>
                    <a:pt x="1" y="131"/>
                    <a:pt x="2" y="127"/>
                  </a:cubicBezTo>
                  <a:cubicBezTo>
                    <a:pt x="5" y="121"/>
                    <a:pt x="8" y="114"/>
                    <a:pt x="13" y="108"/>
                  </a:cubicBezTo>
                  <a:cubicBezTo>
                    <a:pt x="18" y="102"/>
                    <a:pt x="26" y="96"/>
                    <a:pt x="35" y="88"/>
                  </a:cubicBezTo>
                  <a:cubicBezTo>
                    <a:pt x="50" y="75"/>
                    <a:pt x="61" y="66"/>
                    <a:pt x="66" y="58"/>
                  </a:cubicBezTo>
                  <a:cubicBezTo>
                    <a:pt x="71" y="51"/>
                    <a:pt x="74" y="45"/>
                    <a:pt x="74" y="38"/>
                  </a:cubicBezTo>
                  <a:cubicBezTo>
                    <a:pt x="74" y="32"/>
                    <a:pt x="71" y="26"/>
                    <a:pt x="66" y="21"/>
                  </a:cubicBezTo>
                  <a:cubicBezTo>
                    <a:pt x="62" y="17"/>
                    <a:pt x="55" y="14"/>
                    <a:pt x="48" y="14"/>
                  </a:cubicBezTo>
                  <a:cubicBezTo>
                    <a:pt x="40" y="14"/>
                    <a:pt x="33" y="17"/>
                    <a:pt x="28" y="22"/>
                  </a:cubicBezTo>
                  <a:cubicBezTo>
                    <a:pt x="23" y="27"/>
                    <a:pt x="21" y="33"/>
                    <a:pt x="21" y="42"/>
                  </a:cubicBezTo>
                  <a:lnTo>
                    <a:pt x="3" y="40"/>
                  </a:lnTo>
                  <a:cubicBezTo>
                    <a:pt x="5" y="27"/>
                    <a:pt x="9" y="17"/>
                    <a:pt x="17" y="11"/>
                  </a:cubicBezTo>
                  <a:cubicBezTo>
                    <a:pt x="25" y="4"/>
                    <a:pt x="35" y="0"/>
                    <a:pt x="48" y="0"/>
                  </a:cubicBezTo>
                  <a:cubicBezTo>
                    <a:pt x="61" y="0"/>
                    <a:pt x="72" y="4"/>
                    <a:pt x="79" y="11"/>
                  </a:cubicBezTo>
                  <a:cubicBezTo>
                    <a:pt x="87" y="19"/>
                    <a:pt x="91" y="28"/>
                    <a:pt x="91" y="39"/>
                  </a:cubicBezTo>
                  <a:cubicBezTo>
                    <a:pt x="91" y="44"/>
                    <a:pt x="90" y="50"/>
                    <a:pt x="88" y="55"/>
                  </a:cubicBezTo>
                  <a:cubicBezTo>
                    <a:pt x="85" y="60"/>
                    <a:pt x="82" y="66"/>
                    <a:pt x="76" y="72"/>
                  </a:cubicBezTo>
                  <a:cubicBezTo>
                    <a:pt x="71" y="78"/>
                    <a:pt x="62" y="86"/>
                    <a:pt x="50" y="96"/>
                  </a:cubicBezTo>
                  <a:cubicBezTo>
                    <a:pt x="40" y="104"/>
                    <a:pt x="34" y="110"/>
                    <a:pt x="31" y="113"/>
                  </a:cubicBezTo>
                  <a:cubicBezTo>
                    <a:pt x="28" y="116"/>
                    <a:pt x="26" y="119"/>
                    <a:pt x="24" y="122"/>
                  </a:cubicBezTo>
                  <a:lnTo>
                    <a:pt x="91" y="122"/>
                  </a:lnTo>
                  <a:close/>
                  <a:moveTo>
                    <a:pt x="117" y="107"/>
                  </a:moveTo>
                  <a:lnTo>
                    <a:pt x="133" y="105"/>
                  </a:lnTo>
                  <a:cubicBezTo>
                    <a:pt x="135" y="113"/>
                    <a:pt x="137" y="118"/>
                    <a:pt x="141" y="122"/>
                  </a:cubicBezTo>
                  <a:cubicBezTo>
                    <a:pt x="145" y="125"/>
                    <a:pt x="150" y="127"/>
                    <a:pt x="156" y="127"/>
                  </a:cubicBezTo>
                  <a:cubicBezTo>
                    <a:pt x="161" y="127"/>
                    <a:pt x="166" y="126"/>
                    <a:pt x="170" y="123"/>
                  </a:cubicBezTo>
                  <a:cubicBezTo>
                    <a:pt x="174" y="121"/>
                    <a:pt x="177" y="118"/>
                    <a:pt x="179" y="114"/>
                  </a:cubicBezTo>
                  <a:cubicBezTo>
                    <a:pt x="182" y="110"/>
                    <a:pt x="184" y="105"/>
                    <a:pt x="185" y="98"/>
                  </a:cubicBezTo>
                  <a:cubicBezTo>
                    <a:pt x="187" y="91"/>
                    <a:pt x="188" y="84"/>
                    <a:pt x="188" y="77"/>
                  </a:cubicBezTo>
                  <a:cubicBezTo>
                    <a:pt x="188" y="76"/>
                    <a:pt x="188" y="75"/>
                    <a:pt x="188" y="74"/>
                  </a:cubicBezTo>
                  <a:cubicBezTo>
                    <a:pt x="185" y="79"/>
                    <a:pt x="180" y="83"/>
                    <a:pt x="174" y="87"/>
                  </a:cubicBezTo>
                  <a:cubicBezTo>
                    <a:pt x="168" y="90"/>
                    <a:pt x="162" y="92"/>
                    <a:pt x="155" y="92"/>
                  </a:cubicBezTo>
                  <a:cubicBezTo>
                    <a:pt x="144" y="92"/>
                    <a:pt x="134" y="88"/>
                    <a:pt x="126" y="80"/>
                  </a:cubicBezTo>
                  <a:cubicBezTo>
                    <a:pt x="118" y="71"/>
                    <a:pt x="114" y="60"/>
                    <a:pt x="114" y="47"/>
                  </a:cubicBezTo>
                  <a:cubicBezTo>
                    <a:pt x="114" y="33"/>
                    <a:pt x="119" y="22"/>
                    <a:pt x="127" y="13"/>
                  </a:cubicBezTo>
                  <a:cubicBezTo>
                    <a:pt x="135" y="5"/>
                    <a:pt x="145" y="0"/>
                    <a:pt x="158" y="0"/>
                  </a:cubicBezTo>
                  <a:cubicBezTo>
                    <a:pt x="167" y="0"/>
                    <a:pt x="175" y="3"/>
                    <a:pt x="182" y="8"/>
                  </a:cubicBezTo>
                  <a:cubicBezTo>
                    <a:pt x="190" y="13"/>
                    <a:pt x="195" y="19"/>
                    <a:pt x="199" y="28"/>
                  </a:cubicBezTo>
                  <a:cubicBezTo>
                    <a:pt x="203" y="37"/>
                    <a:pt x="205" y="50"/>
                    <a:pt x="205" y="67"/>
                  </a:cubicBezTo>
                  <a:cubicBezTo>
                    <a:pt x="205" y="84"/>
                    <a:pt x="203" y="98"/>
                    <a:pt x="199" y="109"/>
                  </a:cubicBezTo>
                  <a:cubicBezTo>
                    <a:pt x="195" y="119"/>
                    <a:pt x="190" y="127"/>
                    <a:pt x="182" y="133"/>
                  </a:cubicBezTo>
                  <a:cubicBezTo>
                    <a:pt x="175" y="138"/>
                    <a:pt x="166" y="141"/>
                    <a:pt x="156" y="141"/>
                  </a:cubicBezTo>
                  <a:cubicBezTo>
                    <a:pt x="145" y="141"/>
                    <a:pt x="136" y="138"/>
                    <a:pt x="129" y="132"/>
                  </a:cubicBezTo>
                  <a:cubicBezTo>
                    <a:pt x="122" y="126"/>
                    <a:pt x="118" y="118"/>
                    <a:pt x="117" y="107"/>
                  </a:cubicBezTo>
                  <a:close/>
                  <a:moveTo>
                    <a:pt x="186" y="46"/>
                  </a:moveTo>
                  <a:cubicBezTo>
                    <a:pt x="186" y="36"/>
                    <a:pt x="183" y="29"/>
                    <a:pt x="178" y="23"/>
                  </a:cubicBezTo>
                  <a:cubicBezTo>
                    <a:pt x="173" y="17"/>
                    <a:pt x="167" y="14"/>
                    <a:pt x="160" y="14"/>
                  </a:cubicBezTo>
                  <a:cubicBezTo>
                    <a:pt x="152" y="14"/>
                    <a:pt x="146" y="18"/>
                    <a:pt x="140" y="24"/>
                  </a:cubicBezTo>
                  <a:cubicBezTo>
                    <a:pt x="135" y="30"/>
                    <a:pt x="132" y="38"/>
                    <a:pt x="132" y="47"/>
                  </a:cubicBezTo>
                  <a:cubicBezTo>
                    <a:pt x="132" y="56"/>
                    <a:pt x="134" y="63"/>
                    <a:pt x="140" y="69"/>
                  </a:cubicBezTo>
                  <a:cubicBezTo>
                    <a:pt x="145" y="74"/>
                    <a:pt x="152" y="77"/>
                    <a:pt x="159" y="77"/>
                  </a:cubicBezTo>
                  <a:cubicBezTo>
                    <a:pt x="167" y="77"/>
                    <a:pt x="173" y="74"/>
                    <a:pt x="178" y="69"/>
                  </a:cubicBezTo>
                  <a:cubicBezTo>
                    <a:pt x="183" y="63"/>
                    <a:pt x="186" y="56"/>
                    <a:pt x="186" y="46"/>
                  </a:cubicBezTo>
                  <a:close/>
                  <a:moveTo>
                    <a:pt x="236" y="138"/>
                  </a:moveTo>
                  <a:lnTo>
                    <a:pt x="236" y="119"/>
                  </a:lnTo>
                  <a:lnTo>
                    <a:pt x="255" y="119"/>
                  </a:lnTo>
                  <a:lnTo>
                    <a:pt x="255" y="138"/>
                  </a:lnTo>
                  <a:lnTo>
                    <a:pt x="236" y="138"/>
                  </a:lnTo>
                  <a:close/>
                  <a:moveTo>
                    <a:pt x="274" y="102"/>
                  </a:moveTo>
                  <a:lnTo>
                    <a:pt x="291" y="100"/>
                  </a:lnTo>
                  <a:cubicBezTo>
                    <a:pt x="293" y="109"/>
                    <a:pt x="297" y="116"/>
                    <a:pt x="301" y="121"/>
                  </a:cubicBezTo>
                  <a:cubicBezTo>
                    <a:pt x="306" y="125"/>
                    <a:pt x="312" y="127"/>
                    <a:pt x="318" y="127"/>
                  </a:cubicBezTo>
                  <a:cubicBezTo>
                    <a:pt x="326" y="127"/>
                    <a:pt x="333" y="124"/>
                    <a:pt x="338" y="119"/>
                  </a:cubicBezTo>
                  <a:cubicBezTo>
                    <a:pt x="344" y="113"/>
                    <a:pt x="347" y="106"/>
                    <a:pt x="347" y="98"/>
                  </a:cubicBezTo>
                  <a:cubicBezTo>
                    <a:pt x="347" y="91"/>
                    <a:pt x="344" y="84"/>
                    <a:pt x="339" y="79"/>
                  </a:cubicBezTo>
                  <a:cubicBezTo>
                    <a:pt x="334" y="74"/>
                    <a:pt x="328" y="71"/>
                    <a:pt x="320" y="71"/>
                  </a:cubicBezTo>
                  <a:cubicBezTo>
                    <a:pt x="317" y="71"/>
                    <a:pt x="313" y="72"/>
                    <a:pt x="308" y="73"/>
                  </a:cubicBezTo>
                  <a:lnTo>
                    <a:pt x="310" y="58"/>
                  </a:lnTo>
                  <a:cubicBezTo>
                    <a:pt x="311" y="59"/>
                    <a:pt x="312" y="59"/>
                    <a:pt x="312" y="59"/>
                  </a:cubicBezTo>
                  <a:cubicBezTo>
                    <a:pt x="320" y="59"/>
                    <a:pt x="326" y="57"/>
                    <a:pt x="332" y="53"/>
                  </a:cubicBezTo>
                  <a:cubicBezTo>
                    <a:pt x="338" y="49"/>
                    <a:pt x="340" y="44"/>
                    <a:pt x="340" y="36"/>
                  </a:cubicBezTo>
                  <a:cubicBezTo>
                    <a:pt x="340" y="30"/>
                    <a:pt x="338" y="24"/>
                    <a:pt x="334" y="20"/>
                  </a:cubicBezTo>
                  <a:cubicBezTo>
                    <a:pt x="330" y="16"/>
                    <a:pt x="325" y="14"/>
                    <a:pt x="318" y="14"/>
                  </a:cubicBezTo>
                  <a:cubicBezTo>
                    <a:pt x="311" y="14"/>
                    <a:pt x="306" y="16"/>
                    <a:pt x="302" y="20"/>
                  </a:cubicBezTo>
                  <a:cubicBezTo>
                    <a:pt x="297" y="25"/>
                    <a:pt x="294" y="31"/>
                    <a:pt x="293" y="39"/>
                  </a:cubicBezTo>
                  <a:lnTo>
                    <a:pt x="276" y="36"/>
                  </a:lnTo>
                  <a:cubicBezTo>
                    <a:pt x="278" y="25"/>
                    <a:pt x="283" y="16"/>
                    <a:pt x="290" y="10"/>
                  </a:cubicBezTo>
                  <a:cubicBezTo>
                    <a:pt x="298" y="4"/>
                    <a:pt x="307" y="0"/>
                    <a:pt x="317" y="0"/>
                  </a:cubicBezTo>
                  <a:cubicBezTo>
                    <a:pt x="325" y="0"/>
                    <a:pt x="332" y="2"/>
                    <a:pt x="338" y="5"/>
                  </a:cubicBezTo>
                  <a:cubicBezTo>
                    <a:pt x="345" y="9"/>
                    <a:pt x="349" y="13"/>
                    <a:pt x="353" y="18"/>
                  </a:cubicBezTo>
                  <a:cubicBezTo>
                    <a:pt x="356" y="24"/>
                    <a:pt x="358" y="30"/>
                    <a:pt x="358" y="36"/>
                  </a:cubicBezTo>
                  <a:cubicBezTo>
                    <a:pt x="358" y="42"/>
                    <a:pt x="356" y="47"/>
                    <a:pt x="353" y="52"/>
                  </a:cubicBezTo>
                  <a:cubicBezTo>
                    <a:pt x="350" y="57"/>
                    <a:pt x="345" y="61"/>
                    <a:pt x="339" y="64"/>
                  </a:cubicBezTo>
                  <a:cubicBezTo>
                    <a:pt x="347" y="66"/>
                    <a:pt x="353" y="70"/>
                    <a:pt x="358" y="76"/>
                  </a:cubicBezTo>
                  <a:cubicBezTo>
                    <a:pt x="362" y="82"/>
                    <a:pt x="364" y="89"/>
                    <a:pt x="364" y="98"/>
                  </a:cubicBezTo>
                  <a:cubicBezTo>
                    <a:pt x="364" y="110"/>
                    <a:pt x="360" y="120"/>
                    <a:pt x="351" y="128"/>
                  </a:cubicBezTo>
                  <a:cubicBezTo>
                    <a:pt x="343" y="137"/>
                    <a:pt x="332" y="141"/>
                    <a:pt x="318" y="141"/>
                  </a:cubicBezTo>
                  <a:cubicBezTo>
                    <a:pt x="306" y="141"/>
                    <a:pt x="296" y="137"/>
                    <a:pt x="288" y="130"/>
                  </a:cubicBezTo>
                  <a:cubicBezTo>
                    <a:pt x="280" y="123"/>
                    <a:pt x="276" y="114"/>
                    <a:pt x="274" y="102"/>
                  </a:cubicBezTo>
                  <a:close/>
                  <a:moveTo>
                    <a:pt x="386" y="102"/>
                  </a:moveTo>
                  <a:lnTo>
                    <a:pt x="404" y="101"/>
                  </a:lnTo>
                  <a:cubicBezTo>
                    <a:pt x="406" y="110"/>
                    <a:pt x="409" y="116"/>
                    <a:pt x="413" y="120"/>
                  </a:cubicBezTo>
                  <a:cubicBezTo>
                    <a:pt x="418" y="125"/>
                    <a:pt x="424" y="127"/>
                    <a:pt x="431" y="127"/>
                  </a:cubicBezTo>
                  <a:cubicBezTo>
                    <a:pt x="439" y="127"/>
                    <a:pt x="446" y="124"/>
                    <a:pt x="451" y="118"/>
                  </a:cubicBezTo>
                  <a:cubicBezTo>
                    <a:pt x="457" y="112"/>
                    <a:pt x="460" y="103"/>
                    <a:pt x="460" y="93"/>
                  </a:cubicBezTo>
                  <a:cubicBezTo>
                    <a:pt x="460" y="84"/>
                    <a:pt x="457" y="76"/>
                    <a:pt x="452" y="71"/>
                  </a:cubicBezTo>
                  <a:cubicBezTo>
                    <a:pt x="446" y="65"/>
                    <a:pt x="439" y="62"/>
                    <a:pt x="430" y="62"/>
                  </a:cubicBezTo>
                  <a:cubicBezTo>
                    <a:pt x="425" y="62"/>
                    <a:pt x="420" y="63"/>
                    <a:pt x="416" y="66"/>
                  </a:cubicBezTo>
                  <a:cubicBezTo>
                    <a:pt x="411" y="68"/>
                    <a:pt x="408" y="72"/>
                    <a:pt x="405" y="75"/>
                  </a:cubicBezTo>
                  <a:lnTo>
                    <a:pt x="389" y="73"/>
                  </a:lnTo>
                  <a:lnTo>
                    <a:pt x="403" y="3"/>
                  </a:lnTo>
                  <a:lnTo>
                    <a:pt x="471" y="3"/>
                  </a:lnTo>
                  <a:lnTo>
                    <a:pt x="471" y="19"/>
                  </a:lnTo>
                  <a:lnTo>
                    <a:pt x="416" y="19"/>
                  </a:lnTo>
                  <a:lnTo>
                    <a:pt x="409" y="56"/>
                  </a:lnTo>
                  <a:cubicBezTo>
                    <a:pt x="417" y="50"/>
                    <a:pt x="426" y="47"/>
                    <a:pt x="435" y="47"/>
                  </a:cubicBezTo>
                  <a:cubicBezTo>
                    <a:pt x="447" y="47"/>
                    <a:pt x="457" y="51"/>
                    <a:pt x="465" y="60"/>
                  </a:cubicBezTo>
                  <a:cubicBezTo>
                    <a:pt x="473" y="68"/>
                    <a:pt x="477" y="79"/>
                    <a:pt x="477" y="92"/>
                  </a:cubicBezTo>
                  <a:cubicBezTo>
                    <a:pt x="477" y="104"/>
                    <a:pt x="474" y="115"/>
                    <a:pt x="467" y="124"/>
                  </a:cubicBezTo>
                  <a:cubicBezTo>
                    <a:pt x="458" y="135"/>
                    <a:pt x="446" y="141"/>
                    <a:pt x="431" y="141"/>
                  </a:cubicBezTo>
                  <a:cubicBezTo>
                    <a:pt x="418" y="141"/>
                    <a:pt x="408" y="137"/>
                    <a:pt x="400" y="130"/>
                  </a:cubicBezTo>
                  <a:cubicBezTo>
                    <a:pt x="392" y="123"/>
                    <a:pt x="388" y="114"/>
                    <a:pt x="386" y="102"/>
                  </a:cubicBezTo>
                  <a:close/>
                  <a:moveTo>
                    <a:pt x="587" y="122"/>
                  </a:moveTo>
                  <a:lnTo>
                    <a:pt x="587" y="138"/>
                  </a:lnTo>
                  <a:lnTo>
                    <a:pt x="496" y="138"/>
                  </a:lnTo>
                  <a:cubicBezTo>
                    <a:pt x="496" y="134"/>
                    <a:pt x="497" y="131"/>
                    <a:pt x="498" y="127"/>
                  </a:cubicBezTo>
                  <a:cubicBezTo>
                    <a:pt x="501" y="121"/>
                    <a:pt x="504" y="114"/>
                    <a:pt x="509" y="108"/>
                  </a:cubicBezTo>
                  <a:cubicBezTo>
                    <a:pt x="514" y="102"/>
                    <a:pt x="522" y="96"/>
                    <a:pt x="531" y="88"/>
                  </a:cubicBezTo>
                  <a:cubicBezTo>
                    <a:pt x="546" y="75"/>
                    <a:pt x="557" y="66"/>
                    <a:pt x="562" y="58"/>
                  </a:cubicBezTo>
                  <a:cubicBezTo>
                    <a:pt x="567" y="51"/>
                    <a:pt x="570" y="45"/>
                    <a:pt x="570" y="38"/>
                  </a:cubicBezTo>
                  <a:cubicBezTo>
                    <a:pt x="570" y="32"/>
                    <a:pt x="567" y="26"/>
                    <a:pt x="562" y="21"/>
                  </a:cubicBezTo>
                  <a:cubicBezTo>
                    <a:pt x="558" y="17"/>
                    <a:pt x="551" y="14"/>
                    <a:pt x="544" y="14"/>
                  </a:cubicBezTo>
                  <a:cubicBezTo>
                    <a:pt x="536" y="14"/>
                    <a:pt x="529" y="17"/>
                    <a:pt x="524" y="22"/>
                  </a:cubicBezTo>
                  <a:cubicBezTo>
                    <a:pt x="519" y="27"/>
                    <a:pt x="517" y="33"/>
                    <a:pt x="517" y="42"/>
                  </a:cubicBezTo>
                  <a:lnTo>
                    <a:pt x="499" y="40"/>
                  </a:lnTo>
                  <a:cubicBezTo>
                    <a:pt x="501" y="27"/>
                    <a:pt x="505" y="17"/>
                    <a:pt x="513" y="11"/>
                  </a:cubicBezTo>
                  <a:cubicBezTo>
                    <a:pt x="521" y="4"/>
                    <a:pt x="531" y="0"/>
                    <a:pt x="544" y="0"/>
                  </a:cubicBezTo>
                  <a:cubicBezTo>
                    <a:pt x="557" y="0"/>
                    <a:pt x="568" y="4"/>
                    <a:pt x="575" y="11"/>
                  </a:cubicBezTo>
                  <a:cubicBezTo>
                    <a:pt x="583" y="19"/>
                    <a:pt x="587" y="28"/>
                    <a:pt x="587" y="39"/>
                  </a:cubicBezTo>
                  <a:cubicBezTo>
                    <a:pt x="587" y="44"/>
                    <a:pt x="586" y="50"/>
                    <a:pt x="584" y="55"/>
                  </a:cubicBezTo>
                  <a:cubicBezTo>
                    <a:pt x="581" y="60"/>
                    <a:pt x="578" y="66"/>
                    <a:pt x="572" y="72"/>
                  </a:cubicBezTo>
                  <a:cubicBezTo>
                    <a:pt x="567" y="78"/>
                    <a:pt x="558" y="86"/>
                    <a:pt x="546" y="96"/>
                  </a:cubicBezTo>
                  <a:cubicBezTo>
                    <a:pt x="536" y="104"/>
                    <a:pt x="530" y="110"/>
                    <a:pt x="527" y="113"/>
                  </a:cubicBezTo>
                  <a:cubicBezTo>
                    <a:pt x="524" y="116"/>
                    <a:pt x="522" y="119"/>
                    <a:pt x="520" y="122"/>
                  </a:cubicBezTo>
                  <a:lnTo>
                    <a:pt x="587" y="122"/>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3" name="Freeform 251"/>
            <p:cNvSpPr>
              <a:spLocks noEditPoints="1"/>
            </p:cNvSpPr>
            <p:nvPr/>
          </p:nvSpPr>
          <p:spPr bwMode="auto">
            <a:xfrm>
              <a:off x="1995805" y="718820"/>
              <a:ext cx="119380" cy="83820"/>
            </a:xfrm>
            <a:custGeom>
              <a:avLst/>
              <a:gdLst>
                <a:gd name="T0" fmla="*/ 0 w 201"/>
                <a:gd name="T1" fmla="*/ 19 h 141"/>
                <a:gd name="T2" fmla="*/ 0 w 201"/>
                <a:gd name="T3" fmla="*/ 3 h 141"/>
                <a:gd name="T4" fmla="*/ 89 w 201"/>
                <a:gd name="T5" fmla="*/ 3 h 141"/>
                <a:gd name="T6" fmla="*/ 89 w 201"/>
                <a:gd name="T7" fmla="*/ 16 h 141"/>
                <a:gd name="T8" fmla="*/ 64 w 201"/>
                <a:gd name="T9" fmla="*/ 53 h 141"/>
                <a:gd name="T10" fmla="*/ 44 w 201"/>
                <a:gd name="T11" fmla="*/ 101 h 141"/>
                <a:gd name="T12" fmla="*/ 37 w 201"/>
                <a:gd name="T13" fmla="*/ 138 h 141"/>
                <a:gd name="T14" fmla="*/ 20 w 201"/>
                <a:gd name="T15" fmla="*/ 138 h 141"/>
                <a:gd name="T16" fmla="*/ 26 w 201"/>
                <a:gd name="T17" fmla="*/ 99 h 141"/>
                <a:gd name="T18" fmla="*/ 44 w 201"/>
                <a:gd name="T19" fmla="*/ 55 h 141"/>
                <a:gd name="T20" fmla="*/ 68 w 201"/>
                <a:gd name="T21" fmla="*/ 19 h 141"/>
                <a:gd name="T22" fmla="*/ 0 w 201"/>
                <a:gd name="T23" fmla="*/ 19 h 141"/>
                <a:gd name="T24" fmla="*/ 199 w 201"/>
                <a:gd name="T25" fmla="*/ 35 h 141"/>
                <a:gd name="T26" fmla="*/ 182 w 201"/>
                <a:gd name="T27" fmla="*/ 36 h 141"/>
                <a:gd name="T28" fmla="*/ 176 w 201"/>
                <a:gd name="T29" fmla="*/ 21 h 141"/>
                <a:gd name="T30" fmla="*/ 159 w 201"/>
                <a:gd name="T31" fmla="*/ 14 h 141"/>
                <a:gd name="T32" fmla="*/ 145 w 201"/>
                <a:gd name="T33" fmla="*/ 19 h 141"/>
                <a:gd name="T34" fmla="*/ 132 w 201"/>
                <a:gd name="T35" fmla="*/ 36 h 141"/>
                <a:gd name="T36" fmla="*/ 127 w 201"/>
                <a:gd name="T37" fmla="*/ 67 h 141"/>
                <a:gd name="T38" fmla="*/ 142 w 201"/>
                <a:gd name="T39" fmla="*/ 54 h 141"/>
                <a:gd name="T40" fmla="*/ 161 w 201"/>
                <a:gd name="T41" fmla="*/ 49 h 141"/>
                <a:gd name="T42" fmla="*/ 190 w 201"/>
                <a:gd name="T43" fmla="*/ 62 h 141"/>
                <a:gd name="T44" fmla="*/ 201 w 201"/>
                <a:gd name="T45" fmla="*/ 94 h 141"/>
                <a:gd name="T46" fmla="*/ 196 w 201"/>
                <a:gd name="T47" fmla="*/ 118 h 141"/>
                <a:gd name="T48" fmla="*/ 180 w 201"/>
                <a:gd name="T49" fmla="*/ 135 h 141"/>
                <a:gd name="T50" fmla="*/ 158 w 201"/>
                <a:gd name="T51" fmla="*/ 141 h 141"/>
                <a:gd name="T52" fmla="*/ 124 w 201"/>
                <a:gd name="T53" fmla="*/ 125 h 141"/>
                <a:gd name="T54" fmla="*/ 111 w 201"/>
                <a:gd name="T55" fmla="*/ 74 h 141"/>
                <a:gd name="T56" fmla="*/ 125 w 201"/>
                <a:gd name="T57" fmla="*/ 16 h 141"/>
                <a:gd name="T58" fmla="*/ 160 w 201"/>
                <a:gd name="T59" fmla="*/ 0 h 141"/>
                <a:gd name="T60" fmla="*/ 187 w 201"/>
                <a:gd name="T61" fmla="*/ 10 h 141"/>
                <a:gd name="T62" fmla="*/ 199 w 201"/>
                <a:gd name="T63" fmla="*/ 35 h 141"/>
                <a:gd name="T64" fmla="*/ 130 w 201"/>
                <a:gd name="T65" fmla="*/ 94 h 141"/>
                <a:gd name="T66" fmla="*/ 134 w 201"/>
                <a:gd name="T67" fmla="*/ 111 h 141"/>
                <a:gd name="T68" fmla="*/ 144 w 201"/>
                <a:gd name="T69" fmla="*/ 123 h 141"/>
                <a:gd name="T70" fmla="*/ 158 w 201"/>
                <a:gd name="T71" fmla="*/ 127 h 141"/>
                <a:gd name="T72" fmla="*/ 176 w 201"/>
                <a:gd name="T73" fmla="*/ 118 h 141"/>
                <a:gd name="T74" fmla="*/ 184 w 201"/>
                <a:gd name="T75" fmla="*/ 95 h 141"/>
                <a:gd name="T76" fmla="*/ 177 w 201"/>
                <a:gd name="T77" fmla="*/ 72 h 141"/>
                <a:gd name="T78" fmla="*/ 157 w 201"/>
                <a:gd name="T79" fmla="*/ 64 h 141"/>
                <a:gd name="T80" fmla="*/ 138 w 201"/>
                <a:gd name="T81" fmla="*/ 72 h 141"/>
                <a:gd name="T82" fmla="*/ 130 w 201"/>
                <a:gd name="T83"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141">
                  <a:moveTo>
                    <a:pt x="0" y="19"/>
                  </a:moveTo>
                  <a:lnTo>
                    <a:pt x="0" y="3"/>
                  </a:lnTo>
                  <a:lnTo>
                    <a:pt x="89" y="3"/>
                  </a:lnTo>
                  <a:lnTo>
                    <a:pt x="89" y="16"/>
                  </a:lnTo>
                  <a:cubicBezTo>
                    <a:pt x="81" y="25"/>
                    <a:pt x="72" y="38"/>
                    <a:pt x="64" y="53"/>
                  </a:cubicBezTo>
                  <a:cubicBezTo>
                    <a:pt x="55" y="69"/>
                    <a:pt x="48" y="84"/>
                    <a:pt x="44" y="101"/>
                  </a:cubicBezTo>
                  <a:cubicBezTo>
                    <a:pt x="40" y="112"/>
                    <a:pt x="38" y="125"/>
                    <a:pt x="37" y="138"/>
                  </a:cubicBezTo>
                  <a:lnTo>
                    <a:pt x="20" y="138"/>
                  </a:lnTo>
                  <a:cubicBezTo>
                    <a:pt x="20" y="128"/>
                    <a:pt x="22" y="115"/>
                    <a:pt x="26" y="99"/>
                  </a:cubicBezTo>
                  <a:cubicBezTo>
                    <a:pt x="30" y="84"/>
                    <a:pt x="36" y="69"/>
                    <a:pt x="44" y="55"/>
                  </a:cubicBezTo>
                  <a:cubicBezTo>
                    <a:pt x="51" y="41"/>
                    <a:pt x="59" y="29"/>
                    <a:pt x="68" y="19"/>
                  </a:cubicBezTo>
                  <a:lnTo>
                    <a:pt x="0" y="19"/>
                  </a:lnTo>
                  <a:close/>
                  <a:moveTo>
                    <a:pt x="199" y="35"/>
                  </a:moveTo>
                  <a:lnTo>
                    <a:pt x="182" y="36"/>
                  </a:lnTo>
                  <a:cubicBezTo>
                    <a:pt x="181" y="29"/>
                    <a:pt x="179" y="24"/>
                    <a:pt x="176" y="21"/>
                  </a:cubicBezTo>
                  <a:cubicBezTo>
                    <a:pt x="171" y="17"/>
                    <a:pt x="166" y="14"/>
                    <a:pt x="159" y="14"/>
                  </a:cubicBezTo>
                  <a:cubicBezTo>
                    <a:pt x="154" y="14"/>
                    <a:pt x="149" y="16"/>
                    <a:pt x="145" y="19"/>
                  </a:cubicBezTo>
                  <a:cubicBezTo>
                    <a:pt x="140" y="23"/>
                    <a:pt x="135" y="28"/>
                    <a:pt x="132" y="36"/>
                  </a:cubicBezTo>
                  <a:cubicBezTo>
                    <a:pt x="129" y="43"/>
                    <a:pt x="128" y="54"/>
                    <a:pt x="127" y="67"/>
                  </a:cubicBezTo>
                  <a:cubicBezTo>
                    <a:pt x="131" y="61"/>
                    <a:pt x="136" y="57"/>
                    <a:pt x="142" y="54"/>
                  </a:cubicBezTo>
                  <a:cubicBezTo>
                    <a:pt x="148" y="51"/>
                    <a:pt x="154" y="49"/>
                    <a:pt x="161" y="49"/>
                  </a:cubicBezTo>
                  <a:cubicBezTo>
                    <a:pt x="172" y="49"/>
                    <a:pt x="182" y="53"/>
                    <a:pt x="190" y="62"/>
                  </a:cubicBezTo>
                  <a:cubicBezTo>
                    <a:pt x="198" y="70"/>
                    <a:pt x="201" y="81"/>
                    <a:pt x="201" y="94"/>
                  </a:cubicBezTo>
                  <a:cubicBezTo>
                    <a:pt x="201" y="102"/>
                    <a:pt x="200" y="110"/>
                    <a:pt x="196" y="118"/>
                  </a:cubicBezTo>
                  <a:cubicBezTo>
                    <a:pt x="192" y="125"/>
                    <a:pt x="187" y="131"/>
                    <a:pt x="180" y="135"/>
                  </a:cubicBezTo>
                  <a:cubicBezTo>
                    <a:pt x="174" y="139"/>
                    <a:pt x="167" y="141"/>
                    <a:pt x="158" y="141"/>
                  </a:cubicBezTo>
                  <a:cubicBezTo>
                    <a:pt x="144" y="141"/>
                    <a:pt x="133" y="136"/>
                    <a:pt x="124" y="125"/>
                  </a:cubicBezTo>
                  <a:cubicBezTo>
                    <a:pt x="115" y="115"/>
                    <a:pt x="111" y="98"/>
                    <a:pt x="111" y="74"/>
                  </a:cubicBezTo>
                  <a:cubicBezTo>
                    <a:pt x="111" y="48"/>
                    <a:pt x="116" y="28"/>
                    <a:pt x="125" y="16"/>
                  </a:cubicBezTo>
                  <a:cubicBezTo>
                    <a:pt x="134" y="6"/>
                    <a:pt x="145" y="0"/>
                    <a:pt x="160" y="0"/>
                  </a:cubicBezTo>
                  <a:cubicBezTo>
                    <a:pt x="171" y="0"/>
                    <a:pt x="180" y="4"/>
                    <a:pt x="187" y="10"/>
                  </a:cubicBezTo>
                  <a:cubicBezTo>
                    <a:pt x="194" y="16"/>
                    <a:pt x="198" y="24"/>
                    <a:pt x="199" y="35"/>
                  </a:cubicBezTo>
                  <a:close/>
                  <a:moveTo>
                    <a:pt x="130" y="94"/>
                  </a:moveTo>
                  <a:cubicBezTo>
                    <a:pt x="130" y="100"/>
                    <a:pt x="131" y="105"/>
                    <a:pt x="134" y="111"/>
                  </a:cubicBezTo>
                  <a:cubicBezTo>
                    <a:pt x="136" y="116"/>
                    <a:pt x="140" y="120"/>
                    <a:pt x="144" y="123"/>
                  </a:cubicBezTo>
                  <a:cubicBezTo>
                    <a:pt x="149" y="126"/>
                    <a:pt x="153" y="127"/>
                    <a:pt x="158" y="127"/>
                  </a:cubicBezTo>
                  <a:cubicBezTo>
                    <a:pt x="165" y="127"/>
                    <a:pt x="171" y="124"/>
                    <a:pt x="176" y="118"/>
                  </a:cubicBezTo>
                  <a:cubicBezTo>
                    <a:pt x="182" y="113"/>
                    <a:pt x="184" y="105"/>
                    <a:pt x="184" y="95"/>
                  </a:cubicBezTo>
                  <a:cubicBezTo>
                    <a:pt x="184" y="85"/>
                    <a:pt x="182" y="78"/>
                    <a:pt x="177" y="72"/>
                  </a:cubicBezTo>
                  <a:cubicBezTo>
                    <a:pt x="172" y="67"/>
                    <a:pt x="165" y="64"/>
                    <a:pt x="157" y="64"/>
                  </a:cubicBezTo>
                  <a:cubicBezTo>
                    <a:pt x="150" y="64"/>
                    <a:pt x="143" y="67"/>
                    <a:pt x="138" y="72"/>
                  </a:cubicBezTo>
                  <a:cubicBezTo>
                    <a:pt x="133" y="78"/>
                    <a:pt x="130" y="85"/>
                    <a:pt x="130"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4" name="Freeform 252"/>
            <p:cNvSpPr>
              <a:spLocks noEditPoints="1"/>
            </p:cNvSpPr>
            <p:nvPr/>
          </p:nvSpPr>
          <p:spPr bwMode="auto">
            <a:xfrm>
              <a:off x="2534285" y="718820"/>
              <a:ext cx="209550" cy="83820"/>
            </a:xfrm>
            <a:custGeom>
              <a:avLst/>
              <a:gdLst>
                <a:gd name="T0" fmla="*/ 0 w 352"/>
                <a:gd name="T1" fmla="*/ 119 h 141"/>
                <a:gd name="T2" fmla="*/ 19 w 352"/>
                <a:gd name="T3" fmla="*/ 138 h 141"/>
                <a:gd name="T4" fmla="*/ 38 w 352"/>
                <a:gd name="T5" fmla="*/ 102 h 141"/>
                <a:gd name="T6" fmla="*/ 65 w 352"/>
                <a:gd name="T7" fmla="*/ 121 h 141"/>
                <a:gd name="T8" fmla="*/ 102 w 352"/>
                <a:gd name="T9" fmla="*/ 119 h 141"/>
                <a:gd name="T10" fmla="*/ 103 w 352"/>
                <a:gd name="T11" fmla="*/ 79 h 141"/>
                <a:gd name="T12" fmla="*/ 72 w 352"/>
                <a:gd name="T13" fmla="*/ 73 h 141"/>
                <a:gd name="T14" fmla="*/ 76 w 352"/>
                <a:gd name="T15" fmla="*/ 59 h 141"/>
                <a:gd name="T16" fmla="*/ 104 w 352"/>
                <a:gd name="T17" fmla="*/ 36 h 141"/>
                <a:gd name="T18" fmla="*/ 82 w 352"/>
                <a:gd name="T19" fmla="*/ 14 h 141"/>
                <a:gd name="T20" fmla="*/ 57 w 352"/>
                <a:gd name="T21" fmla="*/ 39 h 141"/>
                <a:gd name="T22" fmla="*/ 54 w 352"/>
                <a:gd name="T23" fmla="*/ 10 h 141"/>
                <a:gd name="T24" fmla="*/ 102 w 352"/>
                <a:gd name="T25" fmla="*/ 5 h 141"/>
                <a:gd name="T26" fmla="*/ 122 w 352"/>
                <a:gd name="T27" fmla="*/ 36 h 141"/>
                <a:gd name="T28" fmla="*/ 103 w 352"/>
                <a:gd name="T29" fmla="*/ 64 h 141"/>
                <a:gd name="T30" fmla="*/ 128 w 352"/>
                <a:gd name="T31" fmla="*/ 98 h 141"/>
                <a:gd name="T32" fmla="*/ 82 w 352"/>
                <a:gd name="T33" fmla="*/ 141 h 141"/>
                <a:gd name="T34" fmla="*/ 38 w 352"/>
                <a:gd name="T35" fmla="*/ 102 h 141"/>
                <a:gd name="T36" fmla="*/ 161 w 352"/>
                <a:gd name="T37" fmla="*/ 53 h 141"/>
                <a:gd name="T38" fmla="*/ 167 w 352"/>
                <a:gd name="T39" fmla="*/ 11 h 141"/>
                <a:gd name="T40" fmla="*/ 224 w 352"/>
                <a:gd name="T41" fmla="*/ 11 h 141"/>
                <a:gd name="T42" fmla="*/ 230 w 352"/>
                <a:gd name="T43" fmla="*/ 53 h 141"/>
                <a:gd name="T44" fmla="*/ 234 w 352"/>
                <a:gd name="T45" fmla="*/ 77 h 141"/>
                <a:gd name="T46" fmla="*/ 228 w 352"/>
                <a:gd name="T47" fmla="*/ 129 h 141"/>
                <a:gd name="T48" fmla="*/ 163 w 352"/>
                <a:gd name="T49" fmla="*/ 129 h 141"/>
                <a:gd name="T50" fmla="*/ 157 w 352"/>
                <a:gd name="T51" fmla="*/ 76 h 141"/>
                <a:gd name="T52" fmla="*/ 173 w 352"/>
                <a:gd name="T53" fmla="*/ 35 h 141"/>
                <a:gd name="T54" fmla="*/ 196 w 352"/>
                <a:gd name="T55" fmla="*/ 57 h 141"/>
                <a:gd name="T56" fmla="*/ 218 w 352"/>
                <a:gd name="T57" fmla="*/ 36 h 141"/>
                <a:gd name="T58" fmla="*/ 195 w 352"/>
                <a:gd name="T59" fmla="*/ 14 h 141"/>
                <a:gd name="T60" fmla="*/ 173 w 352"/>
                <a:gd name="T61" fmla="*/ 35 h 141"/>
                <a:gd name="T62" fmla="*/ 171 w 352"/>
                <a:gd name="T63" fmla="*/ 113 h 141"/>
                <a:gd name="T64" fmla="*/ 196 w 352"/>
                <a:gd name="T65" fmla="*/ 127 h 141"/>
                <a:gd name="T66" fmla="*/ 223 w 352"/>
                <a:gd name="T67" fmla="*/ 99 h 141"/>
                <a:gd name="T68" fmla="*/ 195 w 352"/>
                <a:gd name="T69" fmla="*/ 71 h 141"/>
                <a:gd name="T70" fmla="*/ 168 w 352"/>
                <a:gd name="T71" fmla="*/ 99 h 141"/>
                <a:gd name="T72" fmla="*/ 333 w 352"/>
                <a:gd name="T73" fmla="*/ 36 h 141"/>
                <a:gd name="T74" fmla="*/ 310 w 352"/>
                <a:gd name="T75" fmla="*/ 14 h 141"/>
                <a:gd name="T76" fmla="*/ 283 w 352"/>
                <a:gd name="T77" fmla="*/ 36 h 141"/>
                <a:gd name="T78" fmla="*/ 293 w 352"/>
                <a:gd name="T79" fmla="*/ 54 h 141"/>
                <a:gd name="T80" fmla="*/ 341 w 352"/>
                <a:gd name="T81" fmla="*/ 62 h 141"/>
                <a:gd name="T82" fmla="*/ 347 w 352"/>
                <a:gd name="T83" fmla="*/ 118 h 141"/>
                <a:gd name="T84" fmla="*/ 309 w 352"/>
                <a:gd name="T85" fmla="*/ 141 h 141"/>
                <a:gd name="T86" fmla="*/ 262 w 352"/>
                <a:gd name="T87" fmla="*/ 74 h 141"/>
                <a:gd name="T88" fmla="*/ 311 w 352"/>
                <a:gd name="T89" fmla="*/ 0 h 141"/>
                <a:gd name="T90" fmla="*/ 350 w 352"/>
                <a:gd name="T91" fmla="*/ 35 h 141"/>
                <a:gd name="T92" fmla="*/ 285 w 352"/>
                <a:gd name="T93" fmla="*/ 111 h 141"/>
                <a:gd name="T94" fmla="*/ 309 w 352"/>
                <a:gd name="T95" fmla="*/ 127 h 141"/>
                <a:gd name="T96" fmla="*/ 335 w 352"/>
                <a:gd name="T97" fmla="*/ 95 h 141"/>
                <a:gd name="T98" fmla="*/ 308 w 352"/>
                <a:gd name="T99" fmla="*/ 64 h 141"/>
                <a:gd name="T100" fmla="*/ 281 w 352"/>
                <a:gd name="T101"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2" h="141">
                  <a:moveTo>
                    <a:pt x="0" y="138"/>
                  </a:moveTo>
                  <a:lnTo>
                    <a:pt x="0" y="119"/>
                  </a:lnTo>
                  <a:lnTo>
                    <a:pt x="19" y="119"/>
                  </a:lnTo>
                  <a:lnTo>
                    <a:pt x="19" y="138"/>
                  </a:lnTo>
                  <a:lnTo>
                    <a:pt x="0" y="138"/>
                  </a:lnTo>
                  <a:close/>
                  <a:moveTo>
                    <a:pt x="38" y="102"/>
                  </a:moveTo>
                  <a:lnTo>
                    <a:pt x="55" y="100"/>
                  </a:lnTo>
                  <a:cubicBezTo>
                    <a:pt x="57" y="109"/>
                    <a:pt x="61" y="116"/>
                    <a:pt x="65" y="121"/>
                  </a:cubicBezTo>
                  <a:cubicBezTo>
                    <a:pt x="70" y="125"/>
                    <a:pt x="76" y="127"/>
                    <a:pt x="82" y="127"/>
                  </a:cubicBezTo>
                  <a:cubicBezTo>
                    <a:pt x="90" y="127"/>
                    <a:pt x="97" y="124"/>
                    <a:pt x="102" y="119"/>
                  </a:cubicBezTo>
                  <a:cubicBezTo>
                    <a:pt x="108" y="113"/>
                    <a:pt x="111" y="106"/>
                    <a:pt x="111" y="98"/>
                  </a:cubicBezTo>
                  <a:cubicBezTo>
                    <a:pt x="111" y="91"/>
                    <a:pt x="108" y="84"/>
                    <a:pt x="103" y="79"/>
                  </a:cubicBezTo>
                  <a:cubicBezTo>
                    <a:pt x="98" y="74"/>
                    <a:pt x="92" y="71"/>
                    <a:pt x="84" y="71"/>
                  </a:cubicBezTo>
                  <a:cubicBezTo>
                    <a:pt x="81" y="71"/>
                    <a:pt x="77" y="72"/>
                    <a:pt x="72" y="73"/>
                  </a:cubicBezTo>
                  <a:lnTo>
                    <a:pt x="74" y="58"/>
                  </a:lnTo>
                  <a:cubicBezTo>
                    <a:pt x="75" y="59"/>
                    <a:pt x="76" y="59"/>
                    <a:pt x="76" y="59"/>
                  </a:cubicBezTo>
                  <a:cubicBezTo>
                    <a:pt x="84" y="59"/>
                    <a:pt x="90" y="57"/>
                    <a:pt x="96" y="53"/>
                  </a:cubicBezTo>
                  <a:cubicBezTo>
                    <a:pt x="102" y="49"/>
                    <a:pt x="104" y="44"/>
                    <a:pt x="104" y="36"/>
                  </a:cubicBezTo>
                  <a:cubicBezTo>
                    <a:pt x="104" y="30"/>
                    <a:pt x="102" y="24"/>
                    <a:pt x="98" y="20"/>
                  </a:cubicBezTo>
                  <a:cubicBezTo>
                    <a:pt x="94" y="16"/>
                    <a:pt x="89" y="14"/>
                    <a:pt x="82" y="14"/>
                  </a:cubicBezTo>
                  <a:cubicBezTo>
                    <a:pt x="75" y="14"/>
                    <a:pt x="70" y="16"/>
                    <a:pt x="66" y="20"/>
                  </a:cubicBezTo>
                  <a:cubicBezTo>
                    <a:pt x="61" y="25"/>
                    <a:pt x="58" y="31"/>
                    <a:pt x="57" y="39"/>
                  </a:cubicBezTo>
                  <a:lnTo>
                    <a:pt x="40" y="36"/>
                  </a:lnTo>
                  <a:cubicBezTo>
                    <a:pt x="42" y="25"/>
                    <a:pt x="47" y="16"/>
                    <a:pt x="54" y="10"/>
                  </a:cubicBezTo>
                  <a:cubicBezTo>
                    <a:pt x="62" y="4"/>
                    <a:pt x="71" y="0"/>
                    <a:pt x="81" y="0"/>
                  </a:cubicBezTo>
                  <a:cubicBezTo>
                    <a:pt x="89" y="0"/>
                    <a:pt x="96" y="2"/>
                    <a:pt x="102" y="5"/>
                  </a:cubicBezTo>
                  <a:cubicBezTo>
                    <a:pt x="109" y="9"/>
                    <a:pt x="113" y="13"/>
                    <a:pt x="117" y="18"/>
                  </a:cubicBezTo>
                  <a:cubicBezTo>
                    <a:pt x="120" y="24"/>
                    <a:pt x="122" y="30"/>
                    <a:pt x="122" y="36"/>
                  </a:cubicBezTo>
                  <a:cubicBezTo>
                    <a:pt x="122" y="42"/>
                    <a:pt x="120" y="47"/>
                    <a:pt x="117" y="52"/>
                  </a:cubicBezTo>
                  <a:cubicBezTo>
                    <a:pt x="114" y="57"/>
                    <a:pt x="109" y="61"/>
                    <a:pt x="103" y="64"/>
                  </a:cubicBezTo>
                  <a:cubicBezTo>
                    <a:pt x="111" y="66"/>
                    <a:pt x="117" y="70"/>
                    <a:pt x="122" y="76"/>
                  </a:cubicBezTo>
                  <a:cubicBezTo>
                    <a:pt x="126" y="82"/>
                    <a:pt x="128" y="89"/>
                    <a:pt x="128" y="98"/>
                  </a:cubicBezTo>
                  <a:cubicBezTo>
                    <a:pt x="128" y="110"/>
                    <a:pt x="124" y="120"/>
                    <a:pt x="115" y="128"/>
                  </a:cubicBezTo>
                  <a:cubicBezTo>
                    <a:pt x="107" y="137"/>
                    <a:pt x="96" y="141"/>
                    <a:pt x="82" y="141"/>
                  </a:cubicBezTo>
                  <a:cubicBezTo>
                    <a:pt x="70" y="141"/>
                    <a:pt x="60" y="137"/>
                    <a:pt x="52" y="130"/>
                  </a:cubicBezTo>
                  <a:cubicBezTo>
                    <a:pt x="44" y="123"/>
                    <a:pt x="40" y="114"/>
                    <a:pt x="38" y="102"/>
                  </a:cubicBezTo>
                  <a:close/>
                  <a:moveTo>
                    <a:pt x="176" y="64"/>
                  </a:moveTo>
                  <a:cubicBezTo>
                    <a:pt x="169" y="61"/>
                    <a:pt x="164" y="58"/>
                    <a:pt x="161" y="53"/>
                  </a:cubicBezTo>
                  <a:cubicBezTo>
                    <a:pt x="157" y="48"/>
                    <a:pt x="156" y="42"/>
                    <a:pt x="156" y="36"/>
                  </a:cubicBezTo>
                  <a:cubicBezTo>
                    <a:pt x="156" y="26"/>
                    <a:pt x="159" y="18"/>
                    <a:pt x="167" y="11"/>
                  </a:cubicBezTo>
                  <a:cubicBezTo>
                    <a:pt x="174" y="4"/>
                    <a:pt x="183" y="0"/>
                    <a:pt x="195" y="0"/>
                  </a:cubicBezTo>
                  <a:cubicBezTo>
                    <a:pt x="207" y="0"/>
                    <a:pt x="217" y="4"/>
                    <a:pt x="224" y="11"/>
                  </a:cubicBezTo>
                  <a:cubicBezTo>
                    <a:pt x="232" y="18"/>
                    <a:pt x="235" y="26"/>
                    <a:pt x="235" y="36"/>
                  </a:cubicBezTo>
                  <a:cubicBezTo>
                    <a:pt x="235" y="43"/>
                    <a:pt x="234" y="48"/>
                    <a:pt x="230" y="53"/>
                  </a:cubicBezTo>
                  <a:cubicBezTo>
                    <a:pt x="227" y="58"/>
                    <a:pt x="222" y="61"/>
                    <a:pt x="215" y="64"/>
                  </a:cubicBezTo>
                  <a:cubicBezTo>
                    <a:pt x="223" y="67"/>
                    <a:pt x="230" y="71"/>
                    <a:pt x="234" y="77"/>
                  </a:cubicBezTo>
                  <a:cubicBezTo>
                    <a:pt x="239" y="83"/>
                    <a:pt x="241" y="91"/>
                    <a:pt x="241" y="99"/>
                  </a:cubicBezTo>
                  <a:cubicBezTo>
                    <a:pt x="241" y="111"/>
                    <a:pt x="237" y="121"/>
                    <a:pt x="228" y="129"/>
                  </a:cubicBezTo>
                  <a:cubicBezTo>
                    <a:pt x="220" y="137"/>
                    <a:pt x="209" y="141"/>
                    <a:pt x="195" y="141"/>
                  </a:cubicBezTo>
                  <a:cubicBezTo>
                    <a:pt x="182" y="141"/>
                    <a:pt x="171" y="137"/>
                    <a:pt x="163" y="129"/>
                  </a:cubicBezTo>
                  <a:cubicBezTo>
                    <a:pt x="154" y="121"/>
                    <a:pt x="150" y="111"/>
                    <a:pt x="150" y="99"/>
                  </a:cubicBezTo>
                  <a:cubicBezTo>
                    <a:pt x="150" y="90"/>
                    <a:pt x="153" y="82"/>
                    <a:pt x="157" y="76"/>
                  </a:cubicBezTo>
                  <a:cubicBezTo>
                    <a:pt x="162" y="70"/>
                    <a:pt x="168" y="66"/>
                    <a:pt x="176" y="64"/>
                  </a:cubicBezTo>
                  <a:close/>
                  <a:moveTo>
                    <a:pt x="173" y="35"/>
                  </a:moveTo>
                  <a:cubicBezTo>
                    <a:pt x="173" y="42"/>
                    <a:pt x="175" y="47"/>
                    <a:pt x="179" y="51"/>
                  </a:cubicBezTo>
                  <a:cubicBezTo>
                    <a:pt x="184" y="55"/>
                    <a:pt x="189" y="57"/>
                    <a:pt x="196" y="57"/>
                  </a:cubicBezTo>
                  <a:cubicBezTo>
                    <a:pt x="202" y="57"/>
                    <a:pt x="208" y="55"/>
                    <a:pt x="212" y="51"/>
                  </a:cubicBezTo>
                  <a:cubicBezTo>
                    <a:pt x="216" y="47"/>
                    <a:pt x="218" y="42"/>
                    <a:pt x="218" y="36"/>
                  </a:cubicBezTo>
                  <a:cubicBezTo>
                    <a:pt x="218" y="30"/>
                    <a:pt x="216" y="25"/>
                    <a:pt x="211" y="21"/>
                  </a:cubicBezTo>
                  <a:cubicBezTo>
                    <a:pt x="207" y="16"/>
                    <a:pt x="202" y="14"/>
                    <a:pt x="195" y="14"/>
                  </a:cubicBezTo>
                  <a:cubicBezTo>
                    <a:pt x="189" y="14"/>
                    <a:pt x="184" y="16"/>
                    <a:pt x="179" y="20"/>
                  </a:cubicBezTo>
                  <a:cubicBezTo>
                    <a:pt x="175" y="25"/>
                    <a:pt x="173" y="30"/>
                    <a:pt x="173" y="35"/>
                  </a:cubicBezTo>
                  <a:close/>
                  <a:moveTo>
                    <a:pt x="168" y="99"/>
                  </a:moveTo>
                  <a:cubicBezTo>
                    <a:pt x="168" y="104"/>
                    <a:pt x="169" y="108"/>
                    <a:pt x="171" y="113"/>
                  </a:cubicBezTo>
                  <a:cubicBezTo>
                    <a:pt x="173" y="117"/>
                    <a:pt x="177" y="121"/>
                    <a:pt x="181" y="123"/>
                  </a:cubicBezTo>
                  <a:cubicBezTo>
                    <a:pt x="186" y="126"/>
                    <a:pt x="191" y="127"/>
                    <a:pt x="196" y="127"/>
                  </a:cubicBezTo>
                  <a:cubicBezTo>
                    <a:pt x="204" y="127"/>
                    <a:pt x="210" y="124"/>
                    <a:pt x="216" y="119"/>
                  </a:cubicBezTo>
                  <a:cubicBezTo>
                    <a:pt x="221" y="114"/>
                    <a:pt x="223" y="107"/>
                    <a:pt x="223" y="99"/>
                  </a:cubicBezTo>
                  <a:cubicBezTo>
                    <a:pt x="223" y="91"/>
                    <a:pt x="221" y="85"/>
                    <a:pt x="215" y="79"/>
                  </a:cubicBezTo>
                  <a:cubicBezTo>
                    <a:pt x="210" y="74"/>
                    <a:pt x="203" y="71"/>
                    <a:pt x="195" y="71"/>
                  </a:cubicBezTo>
                  <a:cubicBezTo>
                    <a:pt x="187" y="71"/>
                    <a:pt x="181" y="74"/>
                    <a:pt x="175" y="79"/>
                  </a:cubicBezTo>
                  <a:cubicBezTo>
                    <a:pt x="170" y="84"/>
                    <a:pt x="168" y="91"/>
                    <a:pt x="168" y="99"/>
                  </a:cubicBez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5" name="Freeform 253"/>
            <p:cNvSpPr>
              <a:spLocks noEditPoints="1"/>
            </p:cNvSpPr>
            <p:nvPr/>
          </p:nvSpPr>
          <p:spPr bwMode="auto">
            <a:xfrm>
              <a:off x="1137920" y="909320"/>
              <a:ext cx="349250" cy="84455"/>
            </a:xfrm>
            <a:custGeom>
              <a:avLst/>
              <a:gdLst>
                <a:gd name="T0" fmla="*/ 27 w 587"/>
                <a:gd name="T1" fmla="*/ 121 h 141"/>
                <a:gd name="T2" fmla="*/ 73 w 587"/>
                <a:gd name="T3" fmla="*/ 98 h 141"/>
                <a:gd name="T4" fmla="*/ 34 w 587"/>
                <a:gd name="T5" fmla="*/ 73 h 141"/>
                <a:gd name="T6" fmla="*/ 58 w 587"/>
                <a:gd name="T7" fmla="*/ 53 h 141"/>
                <a:gd name="T8" fmla="*/ 44 w 587"/>
                <a:gd name="T9" fmla="*/ 14 h 141"/>
                <a:gd name="T10" fmla="*/ 2 w 587"/>
                <a:gd name="T11" fmla="*/ 36 h 141"/>
                <a:gd name="T12" fmla="*/ 64 w 587"/>
                <a:gd name="T13" fmla="*/ 5 h 141"/>
                <a:gd name="T14" fmla="*/ 79 w 587"/>
                <a:gd name="T15" fmla="*/ 52 h 141"/>
                <a:gd name="T16" fmla="*/ 90 w 587"/>
                <a:gd name="T17" fmla="*/ 98 h 141"/>
                <a:gd name="T18" fmla="*/ 14 w 587"/>
                <a:gd name="T19" fmla="*/ 130 h 141"/>
                <a:gd name="T20" fmla="*/ 166 w 587"/>
                <a:gd name="T21" fmla="*/ 105 h 141"/>
                <a:gd name="T22" fmla="*/ 170 w 587"/>
                <a:gd name="T23" fmla="*/ 1 h 141"/>
                <a:gd name="T24" fmla="*/ 202 w 587"/>
                <a:gd name="T25" fmla="*/ 90 h 141"/>
                <a:gd name="T26" fmla="*/ 183 w 587"/>
                <a:gd name="T27" fmla="*/ 138 h 141"/>
                <a:gd name="T28" fmla="*/ 166 w 587"/>
                <a:gd name="T29" fmla="*/ 28 h 141"/>
                <a:gd name="T30" fmla="*/ 234 w 587"/>
                <a:gd name="T31" fmla="*/ 138 h 141"/>
                <a:gd name="T32" fmla="*/ 253 w 587"/>
                <a:gd name="T33" fmla="*/ 138 h 141"/>
                <a:gd name="T34" fmla="*/ 289 w 587"/>
                <a:gd name="T35" fmla="*/ 100 h 141"/>
                <a:gd name="T36" fmla="*/ 336 w 587"/>
                <a:gd name="T37" fmla="*/ 119 h 141"/>
                <a:gd name="T38" fmla="*/ 318 w 587"/>
                <a:gd name="T39" fmla="*/ 71 h 141"/>
                <a:gd name="T40" fmla="*/ 310 w 587"/>
                <a:gd name="T41" fmla="*/ 59 h 141"/>
                <a:gd name="T42" fmla="*/ 332 w 587"/>
                <a:gd name="T43" fmla="*/ 20 h 141"/>
                <a:gd name="T44" fmla="*/ 291 w 587"/>
                <a:gd name="T45" fmla="*/ 39 h 141"/>
                <a:gd name="T46" fmla="*/ 315 w 587"/>
                <a:gd name="T47" fmla="*/ 0 h 141"/>
                <a:gd name="T48" fmla="*/ 356 w 587"/>
                <a:gd name="T49" fmla="*/ 36 h 141"/>
                <a:gd name="T50" fmla="*/ 356 w 587"/>
                <a:gd name="T51" fmla="*/ 76 h 141"/>
                <a:gd name="T52" fmla="*/ 316 w 587"/>
                <a:gd name="T53" fmla="*/ 141 h 141"/>
                <a:gd name="T54" fmla="*/ 410 w 587"/>
                <a:gd name="T55" fmla="*/ 64 h 141"/>
                <a:gd name="T56" fmla="*/ 401 w 587"/>
                <a:gd name="T57" fmla="*/ 11 h 141"/>
                <a:gd name="T58" fmla="*/ 469 w 587"/>
                <a:gd name="T59" fmla="*/ 36 h 141"/>
                <a:gd name="T60" fmla="*/ 468 w 587"/>
                <a:gd name="T61" fmla="*/ 77 h 141"/>
                <a:gd name="T62" fmla="*/ 429 w 587"/>
                <a:gd name="T63" fmla="*/ 141 h 141"/>
                <a:gd name="T64" fmla="*/ 391 w 587"/>
                <a:gd name="T65" fmla="*/ 76 h 141"/>
                <a:gd name="T66" fmla="*/ 413 w 587"/>
                <a:gd name="T67" fmla="*/ 51 h 141"/>
                <a:gd name="T68" fmla="*/ 452 w 587"/>
                <a:gd name="T69" fmla="*/ 36 h 141"/>
                <a:gd name="T70" fmla="*/ 413 w 587"/>
                <a:gd name="T71" fmla="*/ 20 h 141"/>
                <a:gd name="T72" fmla="*/ 405 w 587"/>
                <a:gd name="T73" fmla="*/ 113 h 141"/>
                <a:gd name="T74" fmla="*/ 450 w 587"/>
                <a:gd name="T75" fmla="*/ 119 h 141"/>
                <a:gd name="T76" fmla="*/ 429 w 587"/>
                <a:gd name="T77" fmla="*/ 71 h 141"/>
                <a:gd name="T78" fmla="*/ 522 w 587"/>
                <a:gd name="T79" fmla="*/ 64 h 141"/>
                <a:gd name="T80" fmla="*/ 513 w 587"/>
                <a:gd name="T81" fmla="*/ 11 h 141"/>
                <a:gd name="T82" fmla="*/ 581 w 587"/>
                <a:gd name="T83" fmla="*/ 36 h 141"/>
                <a:gd name="T84" fmla="*/ 580 w 587"/>
                <a:gd name="T85" fmla="*/ 77 h 141"/>
                <a:gd name="T86" fmla="*/ 541 w 587"/>
                <a:gd name="T87" fmla="*/ 141 h 141"/>
                <a:gd name="T88" fmla="*/ 503 w 587"/>
                <a:gd name="T89" fmla="*/ 76 h 141"/>
                <a:gd name="T90" fmla="*/ 525 w 587"/>
                <a:gd name="T91" fmla="*/ 51 h 141"/>
                <a:gd name="T92" fmla="*/ 564 w 587"/>
                <a:gd name="T93" fmla="*/ 36 h 141"/>
                <a:gd name="T94" fmla="*/ 525 w 587"/>
                <a:gd name="T95" fmla="*/ 20 h 141"/>
                <a:gd name="T96" fmla="*/ 517 w 587"/>
                <a:gd name="T97" fmla="*/ 113 h 141"/>
                <a:gd name="T98" fmla="*/ 562 w 587"/>
                <a:gd name="T99" fmla="*/ 119 h 141"/>
                <a:gd name="T100" fmla="*/ 541 w 587"/>
                <a:gd name="T101"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7" h="141">
                  <a:moveTo>
                    <a:pt x="0" y="102"/>
                  </a:moveTo>
                  <a:lnTo>
                    <a:pt x="17" y="100"/>
                  </a:lnTo>
                  <a:cubicBezTo>
                    <a:pt x="19" y="109"/>
                    <a:pt x="23" y="116"/>
                    <a:pt x="27" y="121"/>
                  </a:cubicBezTo>
                  <a:cubicBezTo>
                    <a:pt x="32" y="125"/>
                    <a:pt x="38" y="127"/>
                    <a:pt x="44" y="127"/>
                  </a:cubicBezTo>
                  <a:cubicBezTo>
                    <a:pt x="52" y="127"/>
                    <a:pt x="59" y="124"/>
                    <a:pt x="64" y="119"/>
                  </a:cubicBezTo>
                  <a:cubicBezTo>
                    <a:pt x="70" y="113"/>
                    <a:pt x="73" y="106"/>
                    <a:pt x="73" y="98"/>
                  </a:cubicBezTo>
                  <a:cubicBezTo>
                    <a:pt x="73" y="91"/>
                    <a:pt x="70" y="84"/>
                    <a:pt x="65" y="79"/>
                  </a:cubicBezTo>
                  <a:cubicBezTo>
                    <a:pt x="60" y="74"/>
                    <a:pt x="54" y="71"/>
                    <a:pt x="46" y="71"/>
                  </a:cubicBezTo>
                  <a:cubicBezTo>
                    <a:pt x="43" y="71"/>
                    <a:pt x="39" y="72"/>
                    <a:pt x="34" y="73"/>
                  </a:cubicBezTo>
                  <a:lnTo>
                    <a:pt x="36" y="58"/>
                  </a:lnTo>
                  <a:cubicBezTo>
                    <a:pt x="37" y="59"/>
                    <a:pt x="38" y="59"/>
                    <a:pt x="38" y="59"/>
                  </a:cubicBezTo>
                  <a:cubicBezTo>
                    <a:pt x="46" y="59"/>
                    <a:pt x="52" y="57"/>
                    <a:pt x="58" y="53"/>
                  </a:cubicBezTo>
                  <a:cubicBezTo>
                    <a:pt x="64" y="49"/>
                    <a:pt x="66" y="44"/>
                    <a:pt x="66" y="36"/>
                  </a:cubicBezTo>
                  <a:cubicBezTo>
                    <a:pt x="66" y="30"/>
                    <a:pt x="64" y="24"/>
                    <a:pt x="60" y="20"/>
                  </a:cubicBezTo>
                  <a:cubicBezTo>
                    <a:pt x="56" y="16"/>
                    <a:pt x="51" y="14"/>
                    <a:pt x="44" y="14"/>
                  </a:cubicBezTo>
                  <a:cubicBezTo>
                    <a:pt x="37" y="14"/>
                    <a:pt x="32" y="16"/>
                    <a:pt x="28" y="20"/>
                  </a:cubicBezTo>
                  <a:cubicBezTo>
                    <a:pt x="23" y="25"/>
                    <a:pt x="20" y="31"/>
                    <a:pt x="19" y="39"/>
                  </a:cubicBezTo>
                  <a:lnTo>
                    <a:pt x="2" y="36"/>
                  </a:lnTo>
                  <a:cubicBezTo>
                    <a:pt x="4" y="25"/>
                    <a:pt x="9" y="16"/>
                    <a:pt x="16" y="10"/>
                  </a:cubicBezTo>
                  <a:cubicBezTo>
                    <a:pt x="24" y="4"/>
                    <a:pt x="33" y="0"/>
                    <a:pt x="43" y="0"/>
                  </a:cubicBezTo>
                  <a:cubicBezTo>
                    <a:pt x="51" y="0"/>
                    <a:pt x="58" y="2"/>
                    <a:pt x="64" y="5"/>
                  </a:cubicBezTo>
                  <a:cubicBezTo>
                    <a:pt x="71" y="9"/>
                    <a:pt x="75" y="13"/>
                    <a:pt x="79" y="18"/>
                  </a:cubicBezTo>
                  <a:cubicBezTo>
                    <a:pt x="82" y="24"/>
                    <a:pt x="84" y="30"/>
                    <a:pt x="84" y="36"/>
                  </a:cubicBezTo>
                  <a:cubicBezTo>
                    <a:pt x="84" y="42"/>
                    <a:pt x="82" y="47"/>
                    <a:pt x="79" y="52"/>
                  </a:cubicBezTo>
                  <a:cubicBezTo>
                    <a:pt x="76" y="57"/>
                    <a:pt x="71" y="61"/>
                    <a:pt x="65" y="64"/>
                  </a:cubicBezTo>
                  <a:cubicBezTo>
                    <a:pt x="73" y="66"/>
                    <a:pt x="79" y="70"/>
                    <a:pt x="84" y="76"/>
                  </a:cubicBezTo>
                  <a:cubicBezTo>
                    <a:pt x="88" y="82"/>
                    <a:pt x="90" y="89"/>
                    <a:pt x="90" y="98"/>
                  </a:cubicBezTo>
                  <a:cubicBezTo>
                    <a:pt x="90" y="110"/>
                    <a:pt x="86" y="120"/>
                    <a:pt x="77" y="128"/>
                  </a:cubicBezTo>
                  <a:cubicBezTo>
                    <a:pt x="69" y="137"/>
                    <a:pt x="58" y="141"/>
                    <a:pt x="44" y="141"/>
                  </a:cubicBezTo>
                  <a:cubicBezTo>
                    <a:pt x="32" y="141"/>
                    <a:pt x="22" y="137"/>
                    <a:pt x="14" y="130"/>
                  </a:cubicBezTo>
                  <a:cubicBezTo>
                    <a:pt x="6" y="123"/>
                    <a:pt x="2" y="114"/>
                    <a:pt x="0" y="102"/>
                  </a:cubicBezTo>
                  <a:close/>
                  <a:moveTo>
                    <a:pt x="166" y="138"/>
                  </a:moveTo>
                  <a:lnTo>
                    <a:pt x="166" y="105"/>
                  </a:lnTo>
                  <a:lnTo>
                    <a:pt x="107" y="105"/>
                  </a:lnTo>
                  <a:lnTo>
                    <a:pt x="107" y="90"/>
                  </a:lnTo>
                  <a:lnTo>
                    <a:pt x="170" y="1"/>
                  </a:lnTo>
                  <a:lnTo>
                    <a:pt x="183" y="1"/>
                  </a:lnTo>
                  <a:lnTo>
                    <a:pt x="183" y="90"/>
                  </a:lnTo>
                  <a:lnTo>
                    <a:pt x="202" y="90"/>
                  </a:lnTo>
                  <a:lnTo>
                    <a:pt x="202" y="105"/>
                  </a:lnTo>
                  <a:lnTo>
                    <a:pt x="183" y="105"/>
                  </a:lnTo>
                  <a:lnTo>
                    <a:pt x="183" y="138"/>
                  </a:lnTo>
                  <a:lnTo>
                    <a:pt x="166" y="138"/>
                  </a:lnTo>
                  <a:close/>
                  <a:moveTo>
                    <a:pt x="166" y="90"/>
                  </a:moveTo>
                  <a:lnTo>
                    <a:pt x="166" y="28"/>
                  </a:lnTo>
                  <a:lnTo>
                    <a:pt x="123" y="90"/>
                  </a:lnTo>
                  <a:lnTo>
                    <a:pt x="166" y="90"/>
                  </a:lnTo>
                  <a:close/>
                  <a:moveTo>
                    <a:pt x="234" y="138"/>
                  </a:moveTo>
                  <a:lnTo>
                    <a:pt x="234" y="119"/>
                  </a:lnTo>
                  <a:lnTo>
                    <a:pt x="253" y="119"/>
                  </a:lnTo>
                  <a:lnTo>
                    <a:pt x="253" y="138"/>
                  </a:lnTo>
                  <a:lnTo>
                    <a:pt x="234" y="138"/>
                  </a:lnTo>
                  <a:close/>
                  <a:moveTo>
                    <a:pt x="272" y="102"/>
                  </a:moveTo>
                  <a:lnTo>
                    <a:pt x="289" y="100"/>
                  </a:lnTo>
                  <a:cubicBezTo>
                    <a:pt x="291" y="109"/>
                    <a:pt x="295" y="116"/>
                    <a:pt x="299" y="121"/>
                  </a:cubicBezTo>
                  <a:cubicBezTo>
                    <a:pt x="304" y="125"/>
                    <a:pt x="310" y="127"/>
                    <a:pt x="316" y="127"/>
                  </a:cubicBezTo>
                  <a:cubicBezTo>
                    <a:pt x="324" y="127"/>
                    <a:pt x="331" y="124"/>
                    <a:pt x="336" y="119"/>
                  </a:cubicBezTo>
                  <a:cubicBezTo>
                    <a:pt x="342" y="113"/>
                    <a:pt x="345" y="106"/>
                    <a:pt x="345" y="98"/>
                  </a:cubicBezTo>
                  <a:cubicBezTo>
                    <a:pt x="345" y="91"/>
                    <a:pt x="342" y="84"/>
                    <a:pt x="337" y="79"/>
                  </a:cubicBezTo>
                  <a:cubicBezTo>
                    <a:pt x="332" y="74"/>
                    <a:pt x="326" y="71"/>
                    <a:pt x="318" y="71"/>
                  </a:cubicBezTo>
                  <a:cubicBezTo>
                    <a:pt x="315" y="71"/>
                    <a:pt x="311" y="72"/>
                    <a:pt x="306" y="73"/>
                  </a:cubicBezTo>
                  <a:lnTo>
                    <a:pt x="308" y="58"/>
                  </a:lnTo>
                  <a:cubicBezTo>
                    <a:pt x="309" y="59"/>
                    <a:pt x="310" y="59"/>
                    <a:pt x="310" y="59"/>
                  </a:cubicBezTo>
                  <a:cubicBezTo>
                    <a:pt x="318" y="59"/>
                    <a:pt x="324" y="57"/>
                    <a:pt x="330" y="53"/>
                  </a:cubicBezTo>
                  <a:cubicBezTo>
                    <a:pt x="336" y="49"/>
                    <a:pt x="338" y="44"/>
                    <a:pt x="338" y="36"/>
                  </a:cubicBezTo>
                  <a:cubicBezTo>
                    <a:pt x="338" y="30"/>
                    <a:pt x="336" y="24"/>
                    <a:pt x="332" y="20"/>
                  </a:cubicBezTo>
                  <a:cubicBezTo>
                    <a:pt x="328" y="16"/>
                    <a:pt x="323" y="14"/>
                    <a:pt x="316" y="14"/>
                  </a:cubicBezTo>
                  <a:cubicBezTo>
                    <a:pt x="309" y="14"/>
                    <a:pt x="304" y="16"/>
                    <a:pt x="300" y="20"/>
                  </a:cubicBezTo>
                  <a:cubicBezTo>
                    <a:pt x="295" y="25"/>
                    <a:pt x="292" y="31"/>
                    <a:pt x="291" y="39"/>
                  </a:cubicBezTo>
                  <a:lnTo>
                    <a:pt x="274" y="36"/>
                  </a:lnTo>
                  <a:cubicBezTo>
                    <a:pt x="276" y="25"/>
                    <a:pt x="281" y="16"/>
                    <a:pt x="288" y="10"/>
                  </a:cubicBezTo>
                  <a:cubicBezTo>
                    <a:pt x="296" y="4"/>
                    <a:pt x="305" y="0"/>
                    <a:pt x="315" y="0"/>
                  </a:cubicBezTo>
                  <a:cubicBezTo>
                    <a:pt x="323" y="0"/>
                    <a:pt x="330" y="2"/>
                    <a:pt x="336" y="5"/>
                  </a:cubicBezTo>
                  <a:cubicBezTo>
                    <a:pt x="343" y="9"/>
                    <a:pt x="347" y="13"/>
                    <a:pt x="351" y="18"/>
                  </a:cubicBezTo>
                  <a:cubicBezTo>
                    <a:pt x="354" y="24"/>
                    <a:pt x="356" y="30"/>
                    <a:pt x="356" y="36"/>
                  </a:cubicBezTo>
                  <a:cubicBezTo>
                    <a:pt x="356" y="42"/>
                    <a:pt x="354" y="47"/>
                    <a:pt x="351" y="52"/>
                  </a:cubicBezTo>
                  <a:cubicBezTo>
                    <a:pt x="348" y="57"/>
                    <a:pt x="343" y="61"/>
                    <a:pt x="337" y="64"/>
                  </a:cubicBezTo>
                  <a:cubicBezTo>
                    <a:pt x="345" y="66"/>
                    <a:pt x="351" y="70"/>
                    <a:pt x="356" y="76"/>
                  </a:cubicBezTo>
                  <a:cubicBezTo>
                    <a:pt x="360" y="82"/>
                    <a:pt x="362" y="89"/>
                    <a:pt x="362" y="98"/>
                  </a:cubicBezTo>
                  <a:cubicBezTo>
                    <a:pt x="362" y="110"/>
                    <a:pt x="358" y="120"/>
                    <a:pt x="349" y="128"/>
                  </a:cubicBezTo>
                  <a:cubicBezTo>
                    <a:pt x="341" y="137"/>
                    <a:pt x="330" y="141"/>
                    <a:pt x="316" y="141"/>
                  </a:cubicBezTo>
                  <a:cubicBezTo>
                    <a:pt x="304" y="141"/>
                    <a:pt x="294" y="137"/>
                    <a:pt x="286" y="130"/>
                  </a:cubicBezTo>
                  <a:cubicBezTo>
                    <a:pt x="278" y="123"/>
                    <a:pt x="274" y="114"/>
                    <a:pt x="272" y="102"/>
                  </a:cubicBezTo>
                  <a:close/>
                  <a:moveTo>
                    <a:pt x="410" y="64"/>
                  </a:moveTo>
                  <a:cubicBezTo>
                    <a:pt x="403" y="61"/>
                    <a:pt x="398" y="58"/>
                    <a:pt x="395" y="53"/>
                  </a:cubicBezTo>
                  <a:cubicBezTo>
                    <a:pt x="391" y="48"/>
                    <a:pt x="390" y="42"/>
                    <a:pt x="390" y="36"/>
                  </a:cubicBezTo>
                  <a:cubicBezTo>
                    <a:pt x="390" y="26"/>
                    <a:pt x="393" y="18"/>
                    <a:pt x="401" y="11"/>
                  </a:cubicBezTo>
                  <a:cubicBezTo>
                    <a:pt x="408" y="4"/>
                    <a:pt x="417" y="0"/>
                    <a:pt x="429" y="0"/>
                  </a:cubicBezTo>
                  <a:cubicBezTo>
                    <a:pt x="441" y="0"/>
                    <a:pt x="451" y="4"/>
                    <a:pt x="458" y="11"/>
                  </a:cubicBezTo>
                  <a:cubicBezTo>
                    <a:pt x="466" y="18"/>
                    <a:pt x="469" y="26"/>
                    <a:pt x="469" y="36"/>
                  </a:cubicBezTo>
                  <a:cubicBezTo>
                    <a:pt x="469" y="43"/>
                    <a:pt x="468" y="48"/>
                    <a:pt x="464" y="53"/>
                  </a:cubicBezTo>
                  <a:cubicBezTo>
                    <a:pt x="461" y="58"/>
                    <a:pt x="456" y="61"/>
                    <a:pt x="449" y="64"/>
                  </a:cubicBezTo>
                  <a:cubicBezTo>
                    <a:pt x="457" y="67"/>
                    <a:pt x="464" y="71"/>
                    <a:pt x="468" y="77"/>
                  </a:cubicBezTo>
                  <a:cubicBezTo>
                    <a:pt x="473" y="83"/>
                    <a:pt x="475" y="91"/>
                    <a:pt x="475" y="99"/>
                  </a:cubicBezTo>
                  <a:cubicBezTo>
                    <a:pt x="475" y="111"/>
                    <a:pt x="471" y="121"/>
                    <a:pt x="462" y="129"/>
                  </a:cubicBezTo>
                  <a:cubicBezTo>
                    <a:pt x="454" y="137"/>
                    <a:pt x="443" y="141"/>
                    <a:pt x="429" y="141"/>
                  </a:cubicBezTo>
                  <a:cubicBezTo>
                    <a:pt x="416" y="141"/>
                    <a:pt x="405" y="137"/>
                    <a:pt x="397" y="129"/>
                  </a:cubicBezTo>
                  <a:cubicBezTo>
                    <a:pt x="388" y="121"/>
                    <a:pt x="384" y="111"/>
                    <a:pt x="384" y="99"/>
                  </a:cubicBezTo>
                  <a:cubicBezTo>
                    <a:pt x="384" y="90"/>
                    <a:pt x="387" y="82"/>
                    <a:pt x="391" y="76"/>
                  </a:cubicBezTo>
                  <a:cubicBezTo>
                    <a:pt x="396" y="70"/>
                    <a:pt x="402" y="66"/>
                    <a:pt x="410" y="64"/>
                  </a:cubicBezTo>
                  <a:close/>
                  <a:moveTo>
                    <a:pt x="407" y="35"/>
                  </a:moveTo>
                  <a:cubicBezTo>
                    <a:pt x="407" y="42"/>
                    <a:pt x="409" y="47"/>
                    <a:pt x="413" y="51"/>
                  </a:cubicBezTo>
                  <a:cubicBezTo>
                    <a:pt x="418" y="55"/>
                    <a:pt x="423" y="57"/>
                    <a:pt x="430" y="57"/>
                  </a:cubicBezTo>
                  <a:cubicBezTo>
                    <a:pt x="436" y="57"/>
                    <a:pt x="442" y="55"/>
                    <a:pt x="446" y="51"/>
                  </a:cubicBezTo>
                  <a:cubicBezTo>
                    <a:pt x="450" y="47"/>
                    <a:pt x="452" y="42"/>
                    <a:pt x="452" y="36"/>
                  </a:cubicBezTo>
                  <a:cubicBezTo>
                    <a:pt x="452" y="30"/>
                    <a:pt x="450" y="25"/>
                    <a:pt x="445" y="21"/>
                  </a:cubicBezTo>
                  <a:cubicBezTo>
                    <a:pt x="441" y="16"/>
                    <a:pt x="436" y="14"/>
                    <a:pt x="429" y="14"/>
                  </a:cubicBezTo>
                  <a:cubicBezTo>
                    <a:pt x="423" y="14"/>
                    <a:pt x="418" y="16"/>
                    <a:pt x="413" y="20"/>
                  </a:cubicBezTo>
                  <a:cubicBezTo>
                    <a:pt x="409" y="25"/>
                    <a:pt x="407" y="30"/>
                    <a:pt x="407" y="35"/>
                  </a:cubicBezTo>
                  <a:close/>
                  <a:moveTo>
                    <a:pt x="402" y="99"/>
                  </a:moveTo>
                  <a:cubicBezTo>
                    <a:pt x="402" y="104"/>
                    <a:pt x="403" y="108"/>
                    <a:pt x="405" y="113"/>
                  </a:cubicBezTo>
                  <a:cubicBezTo>
                    <a:pt x="407" y="117"/>
                    <a:pt x="411" y="121"/>
                    <a:pt x="415" y="123"/>
                  </a:cubicBezTo>
                  <a:cubicBezTo>
                    <a:pt x="420" y="126"/>
                    <a:pt x="425" y="127"/>
                    <a:pt x="430" y="127"/>
                  </a:cubicBezTo>
                  <a:cubicBezTo>
                    <a:pt x="438" y="127"/>
                    <a:pt x="444" y="124"/>
                    <a:pt x="450" y="119"/>
                  </a:cubicBezTo>
                  <a:cubicBezTo>
                    <a:pt x="455" y="114"/>
                    <a:pt x="457" y="107"/>
                    <a:pt x="457" y="99"/>
                  </a:cubicBezTo>
                  <a:cubicBezTo>
                    <a:pt x="457" y="91"/>
                    <a:pt x="455" y="85"/>
                    <a:pt x="449" y="79"/>
                  </a:cubicBezTo>
                  <a:cubicBezTo>
                    <a:pt x="444" y="74"/>
                    <a:pt x="437" y="71"/>
                    <a:pt x="429" y="71"/>
                  </a:cubicBezTo>
                  <a:cubicBezTo>
                    <a:pt x="421" y="71"/>
                    <a:pt x="415" y="74"/>
                    <a:pt x="409" y="79"/>
                  </a:cubicBezTo>
                  <a:cubicBezTo>
                    <a:pt x="404" y="84"/>
                    <a:pt x="402" y="91"/>
                    <a:pt x="402" y="99"/>
                  </a:cubicBezTo>
                  <a:close/>
                  <a:moveTo>
                    <a:pt x="522" y="64"/>
                  </a:moveTo>
                  <a:cubicBezTo>
                    <a:pt x="515" y="61"/>
                    <a:pt x="510" y="58"/>
                    <a:pt x="507" y="53"/>
                  </a:cubicBezTo>
                  <a:cubicBezTo>
                    <a:pt x="503" y="48"/>
                    <a:pt x="502" y="42"/>
                    <a:pt x="502" y="36"/>
                  </a:cubicBezTo>
                  <a:cubicBezTo>
                    <a:pt x="502" y="26"/>
                    <a:pt x="505" y="18"/>
                    <a:pt x="513" y="11"/>
                  </a:cubicBezTo>
                  <a:cubicBezTo>
                    <a:pt x="520" y="4"/>
                    <a:pt x="529" y="0"/>
                    <a:pt x="541" y="0"/>
                  </a:cubicBezTo>
                  <a:cubicBezTo>
                    <a:pt x="553" y="0"/>
                    <a:pt x="563" y="4"/>
                    <a:pt x="570" y="11"/>
                  </a:cubicBezTo>
                  <a:cubicBezTo>
                    <a:pt x="578" y="18"/>
                    <a:pt x="581" y="26"/>
                    <a:pt x="581" y="36"/>
                  </a:cubicBezTo>
                  <a:cubicBezTo>
                    <a:pt x="581" y="43"/>
                    <a:pt x="580" y="48"/>
                    <a:pt x="576" y="53"/>
                  </a:cubicBezTo>
                  <a:cubicBezTo>
                    <a:pt x="573" y="58"/>
                    <a:pt x="568" y="61"/>
                    <a:pt x="561" y="64"/>
                  </a:cubicBezTo>
                  <a:cubicBezTo>
                    <a:pt x="569" y="67"/>
                    <a:pt x="576" y="71"/>
                    <a:pt x="580" y="77"/>
                  </a:cubicBezTo>
                  <a:cubicBezTo>
                    <a:pt x="585" y="83"/>
                    <a:pt x="587" y="91"/>
                    <a:pt x="587" y="99"/>
                  </a:cubicBezTo>
                  <a:cubicBezTo>
                    <a:pt x="587" y="111"/>
                    <a:pt x="583" y="121"/>
                    <a:pt x="574" y="129"/>
                  </a:cubicBezTo>
                  <a:cubicBezTo>
                    <a:pt x="566" y="137"/>
                    <a:pt x="555" y="141"/>
                    <a:pt x="541" y="141"/>
                  </a:cubicBezTo>
                  <a:cubicBezTo>
                    <a:pt x="528" y="141"/>
                    <a:pt x="517" y="137"/>
                    <a:pt x="509" y="129"/>
                  </a:cubicBezTo>
                  <a:cubicBezTo>
                    <a:pt x="500" y="121"/>
                    <a:pt x="496" y="111"/>
                    <a:pt x="496" y="99"/>
                  </a:cubicBezTo>
                  <a:cubicBezTo>
                    <a:pt x="496" y="90"/>
                    <a:pt x="499" y="82"/>
                    <a:pt x="503" y="76"/>
                  </a:cubicBezTo>
                  <a:cubicBezTo>
                    <a:pt x="508" y="70"/>
                    <a:pt x="514" y="66"/>
                    <a:pt x="522" y="64"/>
                  </a:cubicBezTo>
                  <a:close/>
                  <a:moveTo>
                    <a:pt x="519" y="35"/>
                  </a:moveTo>
                  <a:cubicBezTo>
                    <a:pt x="519" y="42"/>
                    <a:pt x="521" y="47"/>
                    <a:pt x="525" y="51"/>
                  </a:cubicBezTo>
                  <a:cubicBezTo>
                    <a:pt x="530" y="55"/>
                    <a:pt x="535" y="57"/>
                    <a:pt x="542" y="57"/>
                  </a:cubicBezTo>
                  <a:cubicBezTo>
                    <a:pt x="548" y="57"/>
                    <a:pt x="554" y="55"/>
                    <a:pt x="558" y="51"/>
                  </a:cubicBezTo>
                  <a:cubicBezTo>
                    <a:pt x="562" y="47"/>
                    <a:pt x="564" y="42"/>
                    <a:pt x="564" y="36"/>
                  </a:cubicBezTo>
                  <a:cubicBezTo>
                    <a:pt x="564" y="30"/>
                    <a:pt x="562" y="25"/>
                    <a:pt x="557" y="21"/>
                  </a:cubicBezTo>
                  <a:cubicBezTo>
                    <a:pt x="553" y="16"/>
                    <a:pt x="548" y="14"/>
                    <a:pt x="541" y="14"/>
                  </a:cubicBezTo>
                  <a:cubicBezTo>
                    <a:pt x="535" y="14"/>
                    <a:pt x="530" y="16"/>
                    <a:pt x="525" y="20"/>
                  </a:cubicBezTo>
                  <a:cubicBezTo>
                    <a:pt x="521" y="25"/>
                    <a:pt x="519" y="30"/>
                    <a:pt x="519" y="35"/>
                  </a:cubicBezTo>
                  <a:close/>
                  <a:moveTo>
                    <a:pt x="514" y="99"/>
                  </a:moveTo>
                  <a:cubicBezTo>
                    <a:pt x="514" y="104"/>
                    <a:pt x="515" y="108"/>
                    <a:pt x="517" y="113"/>
                  </a:cubicBezTo>
                  <a:cubicBezTo>
                    <a:pt x="519" y="117"/>
                    <a:pt x="523" y="121"/>
                    <a:pt x="527" y="123"/>
                  </a:cubicBezTo>
                  <a:cubicBezTo>
                    <a:pt x="532" y="126"/>
                    <a:pt x="537" y="127"/>
                    <a:pt x="542" y="127"/>
                  </a:cubicBezTo>
                  <a:cubicBezTo>
                    <a:pt x="550" y="127"/>
                    <a:pt x="556" y="124"/>
                    <a:pt x="562" y="119"/>
                  </a:cubicBezTo>
                  <a:cubicBezTo>
                    <a:pt x="567" y="114"/>
                    <a:pt x="569" y="107"/>
                    <a:pt x="569" y="99"/>
                  </a:cubicBezTo>
                  <a:cubicBezTo>
                    <a:pt x="569" y="91"/>
                    <a:pt x="567" y="85"/>
                    <a:pt x="561" y="79"/>
                  </a:cubicBezTo>
                  <a:cubicBezTo>
                    <a:pt x="556" y="74"/>
                    <a:pt x="549" y="71"/>
                    <a:pt x="541" y="71"/>
                  </a:cubicBezTo>
                  <a:cubicBezTo>
                    <a:pt x="533" y="71"/>
                    <a:pt x="527" y="74"/>
                    <a:pt x="521" y="79"/>
                  </a:cubicBezTo>
                  <a:cubicBezTo>
                    <a:pt x="516" y="84"/>
                    <a:pt x="514" y="91"/>
                    <a:pt x="514" y="99"/>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96" name="Freeform 254"/>
            <p:cNvSpPr>
              <a:spLocks noEditPoints="1"/>
            </p:cNvSpPr>
            <p:nvPr/>
          </p:nvSpPr>
          <p:spPr bwMode="auto">
            <a:xfrm>
              <a:off x="1995805" y="909320"/>
              <a:ext cx="120015" cy="84455"/>
            </a:xfrm>
            <a:custGeom>
              <a:avLst/>
              <a:gdLst>
                <a:gd name="T0" fmla="*/ 0 w 202"/>
                <a:gd name="T1" fmla="*/ 19 h 141"/>
                <a:gd name="T2" fmla="*/ 0 w 202"/>
                <a:gd name="T3" fmla="*/ 3 h 141"/>
                <a:gd name="T4" fmla="*/ 89 w 202"/>
                <a:gd name="T5" fmla="*/ 3 h 141"/>
                <a:gd name="T6" fmla="*/ 89 w 202"/>
                <a:gd name="T7" fmla="*/ 16 h 141"/>
                <a:gd name="T8" fmla="*/ 64 w 202"/>
                <a:gd name="T9" fmla="*/ 53 h 141"/>
                <a:gd name="T10" fmla="*/ 44 w 202"/>
                <a:gd name="T11" fmla="*/ 101 h 141"/>
                <a:gd name="T12" fmla="*/ 37 w 202"/>
                <a:gd name="T13" fmla="*/ 138 h 141"/>
                <a:gd name="T14" fmla="*/ 20 w 202"/>
                <a:gd name="T15" fmla="*/ 138 h 141"/>
                <a:gd name="T16" fmla="*/ 26 w 202"/>
                <a:gd name="T17" fmla="*/ 99 h 141"/>
                <a:gd name="T18" fmla="*/ 44 w 202"/>
                <a:gd name="T19" fmla="*/ 55 h 141"/>
                <a:gd name="T20" fmla="*/ 68 w 202"/>
                <a:gd name="T21" fmla="*/ 19 h 141"/>
                <a:gd name="T22" fmla="*/ 0 w 202"/>
                <a:gd name="T23" fmla="*/ 19 h 141"/>
                <a:gd name="T24" fmla="*/ 114 w 202"/>
                <a:gd name="T25" fmla="*/ 107 h 141"/>
                <a:gd name="T26" fmla="*/ 130 w 202"/>
                <a:gd name="T27" fmla="*/ 105 h 141"/>
                <a:gd name="T28" fmla="*/ 138 w 202"/>
                <a:gd name="T29" fmla="*/ 122 h 141"/>
                <a:gd name="T30" fmla="*/ 153 w 202"/>
                <a:gd name="T31" fmla="*/ 127 h 141"/>
                <a:gd name="T32" fmla="*/ 167 w 202"/>
                <a:gd name="T33" fmla="*/ 123 h 141"/>
                <a:gd name="T34" fmla="*/ 176 w 202"/>
                <a:gd name="T35" fmla="*/ 114 h 141"/>
                <a:gd name="T36" fmla="*/ 182 w 202"/>
                <a:gd name="T37" fmla="*/ 98 h 141"/>
                <a:gd name="T38" fmla="*/ 185 w 202"/>
                <a:gd name="T39" fmla="*/ 77 h 141"/>
                <a:gd name="T40" fmla="*/ 185 w 202"/>
                <a:gd name="T41" fmla="*/ 74 h 141"/>
                <a:gd name="T42" fmla="*/ 171 w 202"/>
                <a:gd name="T43" fmla="*/ 87 h 141"/>
                <a:gd name="T44" fmla="*/ 152 w 202"/>
                <a:gd name="T45" fmla="*/ 92 h 141"/>
                <a:gd name="T46" fmla="*/ 123 w 202"/>
                <a:gd name="T47" fmla="*/ 80 h 141"/>
                <a:gd name="T48" fmla="*/ 111 w 202"/>
                <a:gd name="T49" fmla="*/ 47 h 141"/>
                <a:gd name="T50" fmla="*/ 124 w 202"/>
                <a:gd name="T51" fmla="*/ 13 h 141"/>
                <a:gd name="T52" fmla="*/ 155 w 202"/>
                <a:gd name="T53" fmla="*/ 0 h 141"/>
                <a:gd name="T54" fmla="*/ 179 w 202"/>
                <a:gd name="T55" fmla="*/ 8 h 141"/>
                <a:gd name="T56" fmla="*/ 196 w 202"/>
                <a:gd name="T57" fmla="*/ 28 h 141"/>
                <a:gd name="T58" fmla="*/ 202 w 202"/>
                <a:gd name="T59" fmla="*/ 67 h 141"/>
                <a:gd name="T60" fmla="*/ 196 w 202"/>
                <a:gd name="T61" fmla="*/ 109 h 141"/>
                <a:gd name="T62" fmla="*/ 179 w 202"/>
                <a:gd name="T63" fmla="*/ 133 h 141"/>
                <a:gd name="T64" fmla="*/ 153 w 202"/>
                <a:gd name="T65" fmla="*/ 141 h 141"/>
                <a:gd name="T66" fmla="*/ 126 w 202"/>
                <a:gd name="T67" fmla="*/ 132 h 141"/>
                <a:gd name="T68" fmla="*/ 114 w 202"/>
                <a:gd name="T69" fmla="*/ 107 h 141"/>
                <a:gd name="T70" fmla="*/ 183 w 202"/>
                <a:gd name="T71" fmla="*/ 46 h 141"/>
                <a:gd name="T72" fmla="*/ 175 w 202"/>
                <a:gd name="T73" fmla="*/ 23 h 141"/>
                <a:gd name="T74" fmla="*/ 157 w 202"/>
                <a:gd name="T75" fmla="*/ 14 h 141"/>
                <a:gd name="T76" fmla="*/ 137 w 202"/>
                <a:gd name="T77" fmla="*/ 24 h 141"/>
                <a:gd name="T78" fmla="*/ 129 w 202"/>
                <a:gd name="T79" fmla="*/ 47 h 141"/>
                <a:gd name="T80" fmla="*/ 137 w 202"/>
                <a:gd name="T81" fmla="*/ 69 h 141"/>
                <a:gd name="T82" fmla="*/ 156 w 202"/>
                <a:gd name="T83" fmla="*/ 77 h 141"/>
                <a:gd name="T84" fmla="*/ 175 w 202"/>
                <a:gd name="T85" fmla="*/ 69 h 141"/>
                <a:gd name="T86" fmla="*/ 183 w 202"/>
                <a:gd name="T87" fmla="*/ 4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 h="141">
                  <a:moveTo>
                    <a:pt x="0" y="19"/>
                  </a:moveTo>
                  <a:lnTo>
                    <a:pt x="0" y="3"/>
                  </a:lnTo>
                  <a:lnTo>
                    <a:pt x="89" y="3"/>
                  </a:lnTo>
                  <a:lnTo>
                    <a:pt x="89" y="16"/>
                  </a:lnTo>
                  <a:cubicBezTo>
                    <a:pt x="81" y="25"/>
                    <a:pt x="72" y="38"/>
                    <a:pt x="64" y="53"/>
                  </a:cubicBezTo>
                  <a:cubicBezTo>
                    <a:pt x="55" y="69"/>
                    <a:pt x="48" y="84"/>
                    <a:pt x="44" y="101"/>
                  </a:cubicBezTo>
                  <a:cubicBezTo>
                    <a:pt x="40" y="112"/>
                    <a:pt x="38" y="125"/>
                    <a:pt x="37" y="138"/>
                  </a:cubicBezTo>
                  <a:lnTo>
                    <a:pt x="20" y="138"/>
                  </a:lnTo>
                  <a:cubicBezTo>
                    <a:pt x="20" y="128"/>
                    <a:pt x="22" y="115"/>
                    <a:pt x="26" y="99"/>
                  </a:cubicBezTo>
                  <a:cubicBezTo>
                    <a:pt x="30" y="84"/>
                    <a:pt x="36" y="69"/>
                    <a:pt x="44" y="55"/>
                  </a:cubicBezTo>
                  <a:cubicBezTo>
                    <a:pt x="51" y="41"/>
                    <a:pt x="59" y="29"/>
                    <a:pt x="68" y="19"/>
                  </a:cubicBezTo>
                  <a:lnTo>
                    <a:pt x="0" y="19"/>
                  </a:lnTo>
                  <a:close/>
                  <a:moveTo>
                    <a:pt x="114" y="107"/>
                  </a:moveTo>
                  <a:lnTo>
                    <a:pt x="130" y="105"/>
                  </a:lnTo>
                  <a:cubicBezTo>
                    <a:pt x="132" y="113"/>
                    <a:pt x="134" y="118"/>
                    <a:pt x="138" y="122"/>
                  </a:cubicBezTo>
                  <a:cubicBezTo>
                    <a:pt x="142" y="125"/>
                    <a:pt x="147" y="127"/>
                    <a:pt x="153" y="127"/>
                  </a:cubicBezTo>
                  <a:cubicBezTo>
                    <a:pt x="158" y="127"/>
                    <a:pt x="163" y="126"/>
                    <a:pt x="167" y="123"/>
                  </a:cubicBezTo>
                  <a:cubicBezTo>
                    <a:pt x="171" y="121"/>
                    <a:pt x="174" y="118"/>
                    <a:pt x="176" y="114"/>
                  </a:cubicBezTo>
                  <a:cubicBezTo>
                    <a:pt x="179" y="110"/>
                    <a:pt x="181" y="105"/>
                    <a:pt x="182" y="98"/>
                  </a:cubicBezTo>
                  <a:cubicBezTo>
                    <a:pt x="184" y="91"/>
                    <a:pt x="185" y="84"/>
                    <a:pt x="185" y="77"/>
                  </a:cubicBezTo>
                  <a:cubicBezTo>
                    <a:pt x="185" y="76"/>
                    <a:pt x="185" y="75"/>
                    <a:pt x="185" y="74"/>
                  </a:cubicBezTo>
                  <a:cubicBezTo>
                    <a:pt x="182" y="79"/>
                    <a:pt x="177" y="83"/>
                    <a:pt x="171" y="87"/>
                  </a:cubicBezTo>
                  <a:cubicBezTo>
                    <a:pt x="165" y="90"/>
                    <a:pt x="159" y="92"/>
                    <a:pt x="152" y="92"/>
                  </a:cubicBezTo>
                  <a:cubicBezTo>
                    <a:pt x="141" y="92"/>
                    <a:pt x="131" y="88"/>
                    <a:pt x="123" y="80"/>
                  </a:cubicBezTo>
                  <a:cubicBezTo>
                    <a:pt x="115" y="71"/>
                    <a:pt x="111" y="60"/>
                    <a:pt x="111" y="47"/>
                  </a:cubicBezTo>
                  <a:cubicBezTo>
                    <a:pt x="111" y="33"/>
                    <a:pt x="116" y="22"/>
                    <a:pt x="124" y="13"/>
                  </a:cubicBezTo>
                  <a:cubicBezTo>
                    <a:pt x="132" y="5"/>
                    <a:pt x="142" y="0"/>
                    <a:pt x="155" y="0"/>
                  </a:cubicBezTo>
                  <a:cubicBezTo>
                    <a:pt x="164" y="0"/>
                    <a:pt x="172" y="3"/>
                    <a:pt x="179" y="8"/>
                  </a:cubicBezTo>
                  <a:cubicBezTo>
                    <a:pt x="187" y="13"/>
                    <a:pt x="192" y="19"/>
                    <a:pt x="196" y="28"/>
                  </a:cubicBezTo>
                  <a:cubicBezTo>
                    <a:pt x="200" y="37"/>
                    <a:pt x="202" y="50"/>
                    <a:pt x="202" y="67"/>
                  </a:cubicBezTo>
                  <a:cubicBezTo>
                    <a:pt x="202" y="84"/>
                    <a:pt x="200" y="98"/>
                    <a:pt x="196" y="109"/>
                  </a:cubicBezTo>
                  <a:cubicBezTo>
                    <a:pt x="192" y="119"/>
                    <a:pt x="187" y="127"/>
                    <a:pt x="179" y="133"/>
                  </a:cubicBezTo>
                  <a:cubicBezTo>
                    <a:pt x="172" y="138"/>
                    <a:pt x="163" y="141"/>
                    <a:pt x="153" y="141"/>
                  </a:cubicBezTo>
                  <a:cubicBezTo>
                    <a:pt x="142" y="141"/>
                    <a:pt x="133" y="138"/>
                    <a:pt x="126" y="132"/>
                  </a:cubicBezTo>
                  <a:cubicBezTo>
                    <a:pt x="119" y="126"/>
                    <a:pt x="115" y="118"/>
                    <a:pt x="114" y="107"/>
                  </a:cubicBezTo>
                  <a:close/>
                  <a:moveTo>
                    <a:pt x="183" y="46"/>
                  </a:moveTo>
                  <a:cubicBezTo>
                    <a:pt x="183" y="36"/>
                    <a:pt x="180" y="29"/>
                    <a:pt x="175" y="23"/>
                  </a:cubicBezTo>
                  <a:cubicBezTo>
                    <a:pt x="170" y="17"/>
                    <a:pt x="164" y="14"/>
                    <a:pt x="157" y="14"/>
                  </a:cubicBezTo>
                  <a:cubicBezTo>
                    <a:pt x="149" y="14"/>
                    <a:pt x="143" y="18"/>
                    <a:pt x="137" y="24"/>
                  </a:cubicBezTo>
                  <a:cubicBezTo>
                    <a:pt x="132" y="30"/>
                    <a:pt x="129" y="38"/>
                    <a:pt x="129" y="47"/>
                  </a:cubicBezTo>
                  <a:cubicBezTo>
                    <a:pt x="129" y="56"/>
                    <a:pt x="131" y="63"/>
                    <a:pt x="137" y="69"/>
                  </a:cubicBezTo>
                  <a:cubicBezTo>
                    <a:pt x="142" y="74"/>
                    <a:pt x="149" y="77"/>
                    <a:pt x="156" y="77"/>
                  </a:cubicBezTo>
                  <a:cubicBezTo>
                    <a:pt x="164" y="77"/>
                    <a:pt x="170" y="74"/>
                    <a:pt x="175" y="69"/>
                  </a:cubicBezTo>
                  <a:cubicBezTo>
                    <a:pt x="180" y="63"/>
                    <a:pt x="183" y="56"/>
                    <a:pt x="183"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97" name="Line 255"/>
            <p:cNvCxnSpPr/>
            <p:nvPr/>
          </p:nvCxnSpPr>
          <p:spPr bwMode="auto">
            <a:xfrm>
              <a:off x="1590040" y="467360"/>
              <a:ext cx="0" cy="572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8" name="Line 256"/>
            <p:cNvCxnSpPr/>
            <p:nvPr/>
          </p:nvCxnSpPr>
          <p:spPr bwMode="auto">
            <a:xfrm>
              <a:off x="2218690" y="467360"/>
              <a:ext cx="0" cy="572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99" name="Line 257"/>
            <p:cNvCxnSpPr/>
            <p:nvPr/>
          </p:nvCxnSpPr>
          <p:spPr bwMode="auto">
            <a:xfrm>
              <a:off x="2847340" y="467360"/>
              <a:ext cx="0" cy="572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00" name="Line 258"/>
            <p:cNvCxnSpPr/>
            <p:nvPr/>
          </p:nvCxnSpPr>
          <p:spPr bwMode="auto">
            <a:xfrm>
              <a:off x="3475355" y="467360"/>
              <a:ext cx="0" cy="572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01" name="Line 259"/>
            <p:cNvCxnSpPr/>
            <p:nvPr/>
          </p:nvCxnSpPr>
          <p:spPr bwMode="auto">
            <a:xfrm>
              <a:off x="962025" y="1039495"/>
              <a:ext cx="3141980" cy="0"/>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202" name="Rectangle 260"/>
            <p:cNvSpPr>
              <a:spLocks noChangeArrowheads="1"/>
            </p:cNvSpPr>
            <p:nvPr/>
          </p:nvSpPr>
          <p:spPr bwMode="auto">
            <a:xfrm>
              <a:off x="47625" y="1058545"/>
              <a:ext cx="4056380" cy="2006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03" name="Freeform 261"/>
            <p:cNvSpPr>
              <a:spLocks noEditPoints="1"/>
            </p:cNvSpPr>
            <p:nvPr/>
          </p:nvSpPr>
          <p:spPr bwMode="auto">
            <a:xfrm>
              <a:off x="280035" y="1132205"/>
              <a:ext cx="85090" cy="61595"/>
            </a:xfrm>
            <a:custGeom>
              <a:avLst/>
              <a:gdLst>
                <a:gd name="T0" fmla="*/ 71 w 142"/>
                <a:gd name="T1" fmla="*/ 89 h 104"/>
                <a:gd name="T2" fmla="*/ 53 w 142"/>
                <a:gd name="T3" fmla="*/ 100 h 104"/>
                <a:gd name="T4" fmla="*/ 34 w 142"/>
                <a:gd name="T5" fmla="*/ 104 h 104"/>
                <a:gd name="T6" fmla="*/ 9 w 142"/>
                <a:gd name="T7" fmla="*/ 96 h 104"/>
                <a:gd name="T8" fmla="*/ 0 w 142"/>
                <a:gd name="T9" fmla="*/ 75 h 104"/>
                <a:gd name="T10" fmla="*/ 4 w 142"/>
                <a:gd name="T11" fmla="*/ 62 h 104"/>
                <a:gd name="T12" fmla="*/ 12 w 142"/>
                <a:gd name="T13" fmla="*/ 52 h 104"/>
                <a:gd name="T14" fmla="*/ 25 w 142"/>
                <a:gd name="T15" fmla="*/ 47 h 104"/>
                <a:gd name="T16" fmla="*/ 40 w 142"/>
                <a:gd name="T17" fmla="*/ 44 h 104"/>
                <a:gd name="T18" fmla="*/ 70 w 142"/>
                <a:gd name="T19" fmla="*/ 38 h 104"/>
                <a:gd name="T20" fmla="*/ 70 w 142"/>
                <a:gd name="T21" fmla="*/ 34 h 104"/>
                <a:gd name="T22" fmla="*/ 65 w 142"/>
                <a:gd name="T23" fmla="*/ 19 h 104"/>
                <a:gd name="T24" fmla="*/ 46 w 142"/>
                <a:gd name="T25" fmla="*/ 14 h 104"/>
                <a:gd name="T26" fmla="*/ 28 w 142"/>
                <a:gd name="T27" fmla="*/ 18 h 104"/>
                <a:gd name="T28" fmla="*/ 20 w 142"/>
                <a:gd name="T29" fmla="*/ 32 h 104"/>
                <a:gd name="T30" fmla="*/ 3 w 142"/>
                <a:gd name="T31" fmla="*/ 30 h 104"/>
                <a:gd name="T32" fmla="*/ 11 w 142"/>
                <a:gd name="T33" fmla="*/ 13 h 104"/>
                <a:gd name="T34" fmla="*/ 26 w 142"/>
                <a:gd name="T35" fmla="*/ 3 h 104"/>
                <a:gd name="T36" fmla="*/ 48 w 142"/>
                <a:gd name="T37" fmla="*/ 0 h 104"/>
                <a:gd name="T38" fmla="*/ 69 w 142"/>
                <a:gd name="T39" fmla="*/ 3 h 104"/>
                <a:gd name="T40" fmla="*/ 81 w 142"/>
                <a:gd name="T41" fmla="*/ 10 h 104"/>
                <a:gd name="T42" fmla="*/ 86 w 142"/>
                <a:gd name="T43" fmla="*/ 22 h 104"/>
                <a:gd name="T44" fmla="*/ 87 w 142"/>
                <a:gd name="T45" fmla="*/ 37 h 104"/>
                <a:gd name="T46" fmla="*/ 87 w 142"/>
                <a:gd name="T47" fmla="*/ 60 h 104"/>
                <a:gd name="T48" fmla="*/ 88 w 142"/>
                <a:gd name="T49" fmla="*/ 89 h 104"/>
                <a:gd name="T50" fmla="*/ 92 w 142"/>
                <a:gd name="T51" fmla="*/ 101 h 104"/>
                <a:gd name="T52" fmla="*/ 74 w 142"/>
                <a:gd name="T53" fmla="*/ 101 h 104"/>
                <a:gd name="T54" fmla="*/ 71 w 142"/>
                <a:gd name="T55" fmla="*/ 89 h 104"/>
                <a:gd name="T56" fmla="*/ 70 w 142"/>
                <a:gd name="T57" fmla="*/ 51 h 104"/>
                <a:gd name="T58" fmla="*/ 42 w 142"/>
                <a:gd name="T59" fmla="*/ 58 h 104"/>
                <a:gd name="T60" fmla="*/ 27 w 142"/>
                <a:gd name="T61" fmla="*/ 61 h 104"/>
                <a:gd name="T62" fmla="*/ 21 w 142"/>
                <a:gd name="T63" fmla="*/ 67 h 104"/>
                <a:gd name="T64" fmla="*/ 18 w 142"/>
                <a:gd name="T65" fmla="*/ 75 h 104"/>
                <a:gd name="T66" fmla="*/ 24 w 142"/>
                <a:gd name="T67" fmla="*/ 86 h 104"/>
                <a:gd name="T68" fmla="*/ 38 w 142"/>
                <a:gd name="T69" fmla="*/ 90 h 104"/>
                <a:gd name="T70" fmla="*/ 56 w 142"/>
                <a:gd name="T71" fmla="*/ 86 h 104"/>
                <a:gd name="T72" fmla="*/ 67 w 142"/>
                <a:gd name="T73" fmla="*/ 74 h 104"/>
                <a:gd name="T74" fmla="*/ 70 w 142"/>
                <a:gd name="T75" fmla="*/ 58 h 104"/>
                <a:gd name="T76" fmla="*/ 70 w 142"/>
                <a:gd name="T77" fmla="*/ 51 h 104"/>
                <a:gd name="T78" fmla="*/ 123 w 142"/>
                <a:gd name="T79" fmla="*/ 101 h 104"/>
                <a:gd name="T80" fmla="*/ 123 w 142"/>
                <a:gd name="T81" fmla="*/ 82 h 104"/>
                <a:gd name="T82" fmla="*/ 142 w 142"/>
                <a:gd name="T83" fmla="*/ 82 h 104"/>
                <a:gd name="T84" fmla="*/ 142 w 142"/>
                <a:gd name="T85" fmla="*/ 101 h 104"/>
                <a:gd name="T86" fmla="*/ 123 w 142"/>
                <a:gd name="T8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2" h="104">
                  <a:moveTo>
                    <a:pt x="71" y="89"/>
                  </a:moveTo>
                  <a:cubicBezTo>
                    <a:pt x="65" y="95"/>
                    <a:pt x="59" y="98"/>
                    <a:pt x="53" y="100"/>
                  </a:cubicBezTo>
                  <a:cubicBezTo>
                    <a:pt x="47" y="103"/>
                    <a:pt x="41" y="104"/>
                    <a:pt x="34" y="104"/>
                  </a:cubicBezTo>
                  <a:cubicBezTo>
                    <a:pt x="23" y="104"/>
                    <a:pt x="15" y="101"/>
                    <a:pt x="9" y="96"/>
                  </a:cubicBezTo>
                  <a:cubicBezTo>
                    <a:pt x="3" y="90"/>
                    <a:pt x="0" y="84"/>
                    <a:pt x="0" y="75"/>
                  </a:cubicBezTo>
                  <a:cubicBezTo>
                    <a:pt x="0" y="70"/>
                    <a:pt x="2" y="66"/>
                    <a:pt x="4" y="62"/>
                  </a:cubicBezTo>
                  <a:cubicBezTo>
                    <a:pt x="6" y="58"/>
                    <a:pt x="9" y="55"/>
                    <a:pt x="12" y="52"/>
                  </a:cubicBezTo>
                  <a:cubicBezTo>
                    <a:pt x="16" y="50"/>
                    <a:pt x="20" y="48"/>
                    <a:pt x="25" y="47"/>
                  </a:cubicBezTo>
                  <a:cubicBezTo>
                    <a:pt x="28" y="46"/>
                    <a:pt x="33" y="45"/>
                    <a:pt x="40" y="44"/>
                  </a:cubicBezTo>
                  <a:cubicBezTo>
                    <a:pt x="53" y="42"/>
                    <a:pt x="63" y="41"/>
                    <a:pt x="70" y="38"/>
                  </a:cubicBezTo>
                  <a:cubicBezTo>
                    <a:pt x="70" y="36"/>
                    <a:pt x="70" y="34"/>
                    <a:pt x="70" y="34"/>
                  </a:cubicBezTo>
                  <a:cubicBezTo>
                    <a:pt x="70" y="27"/>
                    <a:pt x="68" y="22"/>
                    <a:pt x="65" y="19"/>
                  </a:cubicBezTo>
                  <a:cubicBezTo>
                    <a:pt x="61" y="16"/>
                    <a:pt x="54" y="14"/>
                    <a:pt x="46" y="14"/>
                  </a:cubicBezTo>
                  <a:cubicBezTo>
                    <a:pt x="38" y="14"/>
                    <a:pt x="32" y="15"/>
                    <a:pt x="28" y="18"/>
                  </a:cubicBezTo>
                  <a:cubicBezTo>
                    <a:pt x="24" y="21"/>
                    <a:pt x="22" y="25"/>
                    <a:pt x="20" y="32"/>
                  </a:cubicBezTo>
                  <a:lnTo>
                    <a:pt x="3" y="30"/>
                  </a:lnTo>
                  <a:cubicBezTo>
                    <a:pt x="5" y="23"/>
                    <a:pt x="7" y="18"/>
                    <a:pt x="11" y="13"/>
                  </a:cubicBezTo>
                  <a:cubicBezTo>
                    <a:pt x="14" y="9"/>
                    <a:pt x="19" y="6"/>
                    <a:pt x="26" y="3"/>
                  </a:cubicBezTo>
                  <a:cubicBezTo>
                    <a:pt x="32" y="1"/>
                    <a:pt x="40" y="0"/>
                    <a:pt x="48" y="0"/>
                  </a:cubicBezTo>
                  <a:cubicBezTo>
                    <a:pt x="57" y="0"/>
                    <a:pt x="64" y="1"/>
                    <a:pt x="69" y="3"/>
                  </a:cubicBezTo>
                  <a:cubicBezTo>
                    <a:pt x="74" y="5"/>
                    <a:pt x="78" y="7"/>
                    <a:pt x="81" y="10"/>
                  </a:cubicBezTo>
                  <a:cubicBezTo>
                    <a:pt x="83" y="13"/>
                    <a:pt x="85" y="17"/>
                    <a:pt x="86" y="22"/>
                  </a:cubicBezTo>
                  <a:cubicBezTo>
                    <a:pt x="86" y="25"/>
                    <a:pt x="87" y="30"/>
                    <a:pt x="87" y="37"/>
                  </a:cubicBezTo>
                  <a:lnTo>
                    <a:pt x="87" y="60"/>
                  </a:lnTo>
                  <a:cubicBezTo>
                    <a:pt x="87" y="75"/>
                    <a:pt x="87" y="85"/>
                    <a:pt x="88" y="89"/>
                  </a:cubicBezTo>
                  <a:cubicBezTo>
                    <a:pt x="89" y="94"/>
                    <a:pt x="90" y="98"/>
                    <a:pt x="92" y="101"/>
                  </a:cubicBezTo>
                  <a:lnTo>
                    <a:pt x="74" y="101"/>
                  </a:lnTo>
                  <a:cubicBezTo>
                    <a:pt x="73" y="98"/>
                    <a:pt x="72" y="94"/>
                    <a:pt x="71" y="89"/>
                  </a:cubicBezTo>
                  <a:close/>
                  <a:moveTo>
                    <a:pt x="70" y="51"/>
                  </a:moveTo>
                  <a:cubicBezTo>
                    <a:pt x="64" y="54"/>
                    <a:pt x="54" y="56"/>
                    <a:pt x="42" y="58"/>
                  </a:cubicBezTo>
                  <a:cubicBezTo>
                    <a:pt x="35" y="59"/>
                    <a:pt x="30" y="60"/>
                    <a:pt x="27" y="61"/>
                  </a:cubicBezTo>
                  <a:cubicBezTo>
                    <a:pt x="25" y="63"/>
                    <a:pt x="22" y="64"/>
                    <a:pt x="21" y="67"/>
                  </a:cubicBezTo>
                  <a:cubicBezTo>
                    <a:pt x="19" y="69"/>
                    <a:pt x="18" y="72"/>
                    <a:pt x="18" y="75"/>
                  </a:cubicBezTo>
                  <a:cubicBezTo>
                    <a:pt x="18" y="79"/>
                    <a:pt x="20" y="83"/>
                    <a:pt x="24" y="86"/>
                  </a:cubicBezTo>
                  <a:cubicBezTo>
                    <a:pt x="27" y="89"/>
                    <a:pt x="32" y="90"/>
                    <a:pt x="38" y="90"/>
                  </a:cubicBezTo>
                  <a:cubicBezTo>
                    <a:pt x="45" y="90"/>
                    <a:pt x="51" y="89"/>
                    <a:pt x="56" y="86"/>
                  </a:cubicBezTo>
                  <a:cubicBezTo>
                    <a:pt x="61" y="83"/>
                    <a:pt x="65" y="79"/>
                    <a:pt x="67" y="74"/>
                  </a:cubicBezTo>
                  <a:cubicBezTo>
                    <a:pt x="69" y="71"/>
                    <a:pt x="70" y="65"/>
                    <a:pt x="70" y="58"/>
                  </a:cubicBezTo>
                  <a:lnTo>
                    <a:pt x="70" y="51"/>
                  </a:lnTo>
                  <a:close/>
                  <a:moveTo>
                    <a:pt x="123" y="101"/>
                  </a:moveTo>
                  <a:lnTo>
                    <a:pt x="123" y="82"/>
                  </a:lnTo>
                  <a:lnTo>
                    <a:pt x="142" y="82"/>
                  </a:lnTo>
                  <a:lnTo>
                    <a:pt x="142" y="101"/>
                  </a:lnTo>
                  <a:lnTo>
                    <a:pt x="123" y="10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4" name="Freeform 262"/>
            <p:cNvSpPr>
              <a:spLocks noEditPoints="1"/>
            </p:cNvSpPr>
            <p:nvPr/>
          </p:nvSpPr>
          <p:spPr bwMode="auto">
            <a:xfrm>
              <a:off x="404495" y="1099185"/>
              <a:ext cx="799465" cy="104140"/>
            </a:xfrm>
            <a:custGeom>
              <a:avLst/>
              <a:gdLst>
                <a:gd name="T0" fmla="*/ 115 w 1343"/>
                <a:gd name="T1" fmla="*/ 44 h 175"/>
                <a:gd name="T2" fmla="*/ 169 w 1343"/>
                <a:gd name="T3" fmla="*/ 58 h 175"/>
                <a:gd name="T4" fmla="*/ 124 w 1343"/>
                <a:gd name="T5" fmla="*/ 149 h 175"/>
                <a:gd name="T6" fmla="*/ 60 w 1343"/>
                <a:gd name="T7" fmla="*/ 172 h 175"/>
                <a:gd name="T8" fmla="*/ 4 w 1343"/>
                <a:gd name="T9" fmla="*/ 46 h 175"/>
                <a:gd name="T10" fmla="*/ 9 w 1343"/>
                <a:gd name="T11" fmla="*/ 116 h 175"/>
                <a:gd name="T12" fmla="*/ 45 w 1343"/>
                <a:gd name="T13" fmla="*/ 174 h 175"/>
                <a:gd name="T14" fmla="*/ 91 w 1343"/>
                <a:gd name="T15" fmla="*/ 41 h 175"/>
                <a:gd name="T16" fmla="*/ 320 w 1343"/>
                <a:gd name="T17" fmla="*/ 141 h 175"/>
                <a:gd name="T18" fmla="*/ 330 w 1343"/>
                <a:gd name="T19" fmla="*/ 157 h 175"/>
                <a:gd name="T20" fmla="*/ 287 w 1343"/>
                <a:gd name="T21" fmla="*/ 128 h 175"/>
                <a:gd name="T22" fmla="*/ 287 w 1343"/>
                <a:gd name="T23" fmla="*/ 108 h 175"/>
                <a:gd name="T24" fmla="*/ 237 w 1343"/>
                <a:gd name="T25" fmla="*/ 62 h 175"/>
                <a:gd name="T26" fmla="*/ 302 w 1343"/>
                <a:gd name="T27" fmla="*/ 73 h 175"/>
                <a:gd name="T28" fmla="*/ 361 w 1343"/>
                <a:gd name="T29" fmla="*/ 162 h 175"/>
                <a:gd name="T30" fmla="*/ 349 w 1343"/>
                <a:gd name="T31" fmla="*/ 128 h 175"/>
                <a:gd name="T32" fmla="*/ 353 w 1343"/>
                <a:gd name="T33" fmla="*/ 41 h 175"/>
                <a:gd name="T34" fmla="*/ 338 w 1343"/>
                <a:gd name="T35" fmla="*/ 29 h 175"/>
                <a:gd name="T36" fmla="*/ 287 w 1343"/>
                <a:gd name="T37" fmla="*/ 85 h 175"/>
                <a:gd name="T38" fmla="*/ 302 w 1343"/>
                <a:gd name="T39" fmla="*/ 85 h 175"/>
                <a:gd name="T40" fmla="*/ 507 w 1343"/>
                <a:gd name="T41" fmla="*/ 100 h 175"/>
                <a:gd name="T42" fmla="*/ 551 w 1343"/>
                <a:gd name="T43" fmla="*/ 171 h 175"/>
                <a:gd name="T44" fmla="*/ 408 w 1343"/>
                <a:gd name="T45" fmla="*/ 147 h 175"/>
                <a:gd name="T46" fmla="*/ 487 w 1343"/>
                <a:gd name="T47" fmla="*/ 90 h 175"/>
                <a:gd name="T48" fmla="*/ 464 w 1343"/>
                <a:gd name="T49" fmla="*/ 37 h 175"/>
                <a:gd name="T50" fmla="*/ 392 w 1343"/>
                <a:gd name="T51" fmla="*/ 37 h 175"/>
                <a:gd name="T52" fmla="*/ 481 w 1343"/>
                <a:gd name="T53" fmla="*/ 23 h 175"/>
                <a:gd name="T54" fmla="*/ 394 w 1343"/>
                <a:gd name="T55" fmla="*/ 70 h 175"/>
                <a:gd name="T56" fmla="*/ 515 w 1343"/>
                <a:gd name="T57" fmla="*/ 45 h 175"/>
                <a:gd name="T58" fmla="*/ 695 w 1343"/>
                <a:gd name="T59" fmla="*/ 54 h 175"/>
                <a:gd name="T60" fmla="*/ 708 w 1343"/>
                <a:gd name="T61" fmla="*/ 141 h 175"/>
                <a:gd name="T62" fmla="*/ 663 w 1343"/>
                <a:gd name="T63" fmla="*/ 86 h 175"/>
                <a:gd name="T64" fmla="*/ 748 w 1343"/>
                <a:gd name="T65" fmla="*/ 54 h 175"/>
                <a:gd name="T66" fmla="*/ 668 w 1343"/>
                <a:gd name="T67" fmla="*/ 14 h 175"/>
                <a:gd name="T68" fmla="*/ 618 w 1343"/>
                <a:gd name="T69" fmla="*/ 123 h 175"/>
                <a:gd name="T70" fmla="*/ 582 w 1343"/>
                <a:gd name="T71" fmla="*/ 98 h 175"/>
                <a:gd name="T72" fmla="*/ 672 w 1343"/>
                <a:gd name="T73" fmla="*/ 98 h 175"/>
                <a:gd name="T74" fmla="*/ 642 w 1343"/>
                <a:gd name="T75" fmla="*/ 147 h 175"/>
                <a:gd name="T76" fmla="*/ 622 w 1343"/>
                <a:gd name="T77" fmla="*/ 1 h 175"/>
                <a:gd name="T78" fmla="*/ 642 w 1343"/>
                <a:gd name="T79" fmla="*/ 50 h 175"/>
                <a:gd name="T80" fmla="*/ 622 w 1343"/>
                <a:gd name="T81" fmla="*/ 64 h 175"/>
                <a:gd name="T82" fmla="*/ 622 w 1343"/>
                <a:gd name="T83" fmla="*/ 38 h 175"/>
                <a:gd name="T84" fmla="*/ 588 w 1343"/>
                <a:gd name="T85" fmla="*/ 16 h 175"/>
                <a:gd name="T86" fmla="*/ 828 w 1343"/>
                <a:gd name="T87" fmla="*/ 6 h 175"/>
                <a:gd name="T88" fmla="*/ 843 w 1343"/>
                <a:gd name="T89" fmla="*/ 18 h 175"/>
                <a:gd name="T90" fmla="*/ 843 w 1343"/>
                <a:gd name="T91" fmla="*/ 60 h 175"/>
                <a:gd name="T92" fmla="*/ 940 w 1343"/>
                <a:gd name="T93" fmla="*/ 90 h 175"/>
                <a:gd name="T94" fmla="*/ 928 w 1343"/>
                <a:gd name="T95" fmla="*/ 102 h 175"/>
                <a:gd name="T96" fmla="*/ 964 w 1343"/>
                <a:gd name="T97" fmla="*/ 157 h 175"/>
                <a:gd name="T98" fmla="*/ 913 w 1343"/>
                <a:gd name="T99" fmla="*/ 6 h 175"/>
                <a:gd name="T100" fmla="*/ 928 w 1343"/>
                <a:gd name="T101" fmla="*/ 18 h 175"/>
                <a:gd name="T102" fmla="*/ 928 w 1343"/>
                <a:gd name="T103" fmla="*/ 45 h 175"/>
                <a:gd name="T104" fmla="*/ 1102 w 1343"/>
                <a:gd name="T105" fmla="*/ 26 h 175"/>
                <a:gd name="T106" fmla="*/ 1126 w 1343"/>
                <a:gd name="T107" fmla="*/ 154 h 175"/>
                <a:gd name="T108" fmla="*/ 1061 w 1343"/>
                <a:gd name="T109" fmla="*/ 108 h 175"/>
                <a:gd name="T110" fmla="*/ 1253 w 1343"/>
                <a:gd name="T111" fmla="*/ 142 h 175"/>
                <a:gd name="T112" fmla="*/ 1254 w 1343"/>
                <a:gd name="T113" fmla="*/ 90 h 175"/>
                <a:gd name="T114" fmla="*/ 1289 w 1343"/>
                <a:gd name="T115"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3" h="175">
                  <a:moveTo>
                    <a:pt x="87" y="115"/>
                  </a:moveTo>
                  <a:cubicBezTo>
                    <a:pt x="90" y="125"/>
                    <a:pt x="98" y="134"/>
                    <a:pt x="109" y="142"/>
                  </a:cubicBezTo>
                  <a:lnTo>
                    <a:pt x="109" y="58"/>
                  </a:lnTo>
                  <a:lnTo>
                    <a:pt x="61" y="58"/>
                  </a:lnTo>
                  <a:lnTo>
                    <a:pt x="61" y="44"/>
                  </a:lnTo>
                  <a:lnTo>
                    <a:pt x="115" y="44"/>
                  </a:lnTo>
                  <a:cubicBezTo>
                    <a:pt x="124" y="28"/>
                    <a:pt x="130" y="14"/>
                    <a:pt x="133" y="2"/>
                  </a:cubicBezTo>
                  <a:lnTo>
                    <a:pt x="150" y="8"/>
                  </a:lnTo>
                  <a:cubicBezTo>
                    <a:pt x="153" y="9"/>
                    <a:pt x="153" y="11"/>
                    <a:pt x="148" y="12"/>
                  </a:cubicBezTo>
                  <a:cubicBezTo>
                    <a:pt x="142" y="24"/>
                    <a:pt x="136" y="34"/>
                    <a:pt x="130" y="44"/>
                  </a:cubicBezTo>
                  <a:lnTo>
                    <a:pt x="169" y="44"/>
                  </a:lnTo>
                  <a:lnTo>
                    <a:pt x="169" y="58"/>
                  </a:lnTo>
                  <a:lnTo>
                    <a:pt x="124" y="58"/>
                  </a:lnTo>
                  <a:lnTo>
                    <a:pt x="124" y="93"/>
                  </a:lnTo>
                  <a:lnTo>
                    <a:pt x="160" y="93"/>
                  </a:lnTo>
                  <a:lnTo>
                    <a:pt x="160" y="107"/>
                  </a:lnTo>
                  <a:lnTo>
                    <a:pt x="124" y="107"/>
                  </a:lnTo>
                  <a:lnTo>
                    <a:pt x="124" y="149"/>
                  </a:lnTo>
                  <a:cubicBezTo>
                    <a:pt x="129" y="151"/>
                    <a:pt x="137" y="153"/>
                    <a:pt x="148" y="153"/>
                  </a:cubicBezTo>
                  <a:lnTo>
                    <a:pt x="174" y="153"/>
                  </a:lnTo>
                  <a:lnTo>
                    <a:pt x="172" y="167"/>
                  </a:lnTo>
                  <a:lnTo>
                    <a:pt x="143" y="167"/>
                  </a:lnTo>
                  <a:cubicBezTo>
                    <a:pt x="117" y="167"/>
                    <a:pt x="96" y="155"/>
                    <a:pt x="82" y="132"/>
                  </a:cubicBezTo>
                  <a:cubicBezTo>
                    <a:pt x="77" y="148"/>
                    <a:pt x="69" y="162"/>
                    <a:pt x="60" y="172"/>
                  </a:cubicBezTo>
                  <a:lnTo>
                    <a:pt x="48" y="160"/>
                  </a:lnTo>
                  <a:cubicBezTo>
                    <a:pt x="66" y="141"/>
                    <a:pt x="75" y="113"/>
                    <a:pt x="76" y="77"/>
                  </a:cubicBezTo>
                  <a:lnTo>
                    <a:pt x="92" y="80"/>
                  </a:lnTo>
                  <a:cubicBezTo>
                    <a:pt x="94" y="81"/>
                    <a:pt x="93" y="83"/>
                    <a:pt x="91" y="84"/>
                  </a:cubicBezTo>
                  <a:cubicBezTo>
                    <a:pt x="90" y="93"/>
                    <a:pt x="89" y="103"/>
                    <a:pt x="87" y="115"/>
                  </a:cubicBezTo>
                  <a:close/>
                  <a:moveTo>
                    <a:pt x="4" y="46"/>
                  </a:moveTo>
                  <a:cubicBezTo>
                    <a:pt x="21" y="33"/>
                    <a:pt x="34" y="19"/>
                    <a:pt x="43" y="5"/>
                  </a:cubicBezTo>
                  <a:lnTo>
                    <a:pt x="56" y="15"/>
                  </a:lnTo>
                  <a:cubicBezTo>
                    <a:pt x="58" y="18"/>
                    <a:pt x="57" y="19"/>
                    <a:pt x="54" y="18"/>
                  </a:cubicBezTo>
                  <a:cubicBezTo>
                    <a:pt x="45" y="31"/>
                    <a:pt x="32" y="44"/>
                    <a:pt x="14" y="59"/>
                  </a:cubicBezTo>
                  <a:lnTo>
                    <a:pt x="4" y="46"/>
                  </a:lnTo>
                  <a:close/>
                  <a:moveTo>
                    <a:pt x="9" y="116"/>
                  </a:moveTo>
                  <a:lnTo>
                    <a:pt x="0" y="102"/>
                  </a:lnTo>
                  <a:cubicBezTo>
                    <a:pt x="19" y="87"/>
                    <a:pt x="33" y="68"/>
                    <a:pt x="43" y="45"/>
                  </a:cubicBezTo>
                  <a:lnTo>
                    <a:pt x="57" y="54"/>
                  </a:lnTo>
                  <a:cubicBezTo>
                    <a:pt x="59" y="56"/>
                    <a:pt x="58" y="57"/>
                    <a:pt x="55" y="57"/>
                  </a:cubicBezTo>
                  <a:cubicBezTo>
                    <a:pt x="53" y="61"/>
                    <a:pt x="50" y="66"/>
                    <a:pt x="45" y="74"/>
                  </a:cubicBezTo>
                  <a:lnTo>
                    <a:pt x="45" y="174"/>
                  </a:lnTo>
                  <a:lnTo>
                    <a:pt x="30" y="174"/>
                  </a:lnTo>
                  <a:lnTo>
                    <a:pt x="30" y="95"/>
                  </a:lnTo>
                  <a:cubicBezTo>
                    <a:pt x="23" y="103"/>
                    <a:pt x="16" y="110"/>
                    <a:pt x="9" y="116"/>
                  </a:cubicBezTo>
                  <a:close/>
                  <a:moveTo>
                    <a:pt x="86" y="6"/>
                  </a:moveTo>
                  <a:cubicBezTo>
                    <a:pt x="94" y="12"/>
                    <a:pt x="100" y="21"/>
                    <a:pt x="105" y="33"/>
                  </a:cubicBezTo>
                  <a:lnTo>
                    <a:pt x="91" y="41"/>
                  </a:lnTo>
                  <a:cubicBezTo>
                    <a:pt x="88" y="30"/>
                    <a:pt x="82" y="21"/>
                    <a:pt x="73" y="13"/>
                  </a:cubicBezTo>
                  <a:lnTo>
                    <a:pt x="86" y="6"/>
                  </a:lnTo>
                  <a:close/>
                  <a:moveTo>
                    <a:pt x="318" y="128"/>
                  </a:moveTo>
                  <a:lnTo>
                    <a:pt x="302" y="128"/>
                  </a:lnTo>
                  <a:lnTo>
                    <a:pt x="302" y="142"/>
                  </a:lnTo>
                  <a:lnTo>
                    <a:pt x="320" y="141"/>
                  </a:lnTo>
                  <a:lnTo>
                    <a:pt x="313" y="132"/>
                  </a:lnTo>
                  <a:lnTo>
                    <a:pt x="318" y="128"/>
                  </a:lnTo>
                  <a:close/>
                  <a:moveTo>
                    <a:pt x="349" y="128"/>
                  </a:moveTo>
                  <a:lnTo>
                    <a:pt x="324" y="128"/>
                  </a:lnTo>
                  <a:cubicBezTo>
                    <a:pt x="330" y="135"/>
                    <a:pt x="336" y="142"/>
                    <a:pt x="341" y="150"/>
                  </a:cubicBezTo>
                  <a:lnTo>
                    <a:pt x="330" y="157"/>
                  </a:lnTo>
                  <a:lnTo>
                    <a:pt x="327" y="151"/>
                  </a:lnTo>
                  <a:cubicBezTo>
                    <a:pt x="305" y="154"/>
                    <a:pt x="284" y="156"/>
                    <a:pt x="263" y="159"/>
                  </a:cubicBezTo>
                  <a:cubicBezTo>
                    <a:pt x="263" y="164"/>
                    <a:pt x="261" y="164"/>
                    <a:pt x="259" y="159"/>
                  </a:cubicBezTo>
                  <a:lnTo>
                    <a:pt x="256" y="144"/>
                  </a:lnTo>
                  <a:lnTo>
                    <a:pt x="287" y="144"/>
                  </a:lnTo>
                  <a:lnTo>
                    <a:pt x="287" y="128"/>
                  </a:lnTo>
                  <a:lnTo>
                    <a:pt x="244" y="128"/>
                  </a:lnTo>
                  <a:lnTo>
                    <a:pt x="244" y="174"/>
                  </a:lnTo>
                  <a:lnTo>
                    <a:pt x="232" y="174"/>
                  </a:lnTo>
                  <a:lnTo>
                    <a:pt x="232" y="116"/>
                  </a:lnTo>
                  <a:lnTo>
                    <a:pt x="287" y="116"/>
                  </a:lnTo>
                  <a:lnTo>
                    <a:pt x="287" y="108"/>
                  </a:lnTo>
                  <a:lnTo>
                    <a:pt x="265" y="108"/>
                  </a:lnTo>
                  <a:lnTo>
                    <a:pt x="243" y="108"/>
                  </a:lnTo>
                  <a:lnTo>
                    <a:pt x="243" y="73"/>
                  </a:lnTo>
                  <a:lnTo>
                    <a:pt x="287" y="73"/>
                  </a:lnTo>
                  <a:lnTo>
                    <a:pt x="287" y="61"/>
                  </a:lnTo>
                  <a:cubicBezTo>
                    <a:pt x="271" y="62"/>
                    <a:pt x="254" y="62"/>
                    <a:pt x="237" y="62"/>
                  </a:cubicBezTo>
                  <a:lnTo>
                    <a:pt x="234" y="51"/>
                  </a:lnTo>
                  <a:cubicBezTo>
                    <a:pt x="286" y="51"/>
                    <a:pt x="323" y="49"/>
                    <a:pt x="343" y="45"/>
                  </a:cubicBezTo>
                  <a:lnTo>
                    <a:pt x="349" y="57"/>
                  </a:lnTo>
                  <a:cubicBezTo>
                    <a:pt x="351" y="60"/>
                    <a:pt x="349" y="61"/>
                    <a:pt x="344" y="59"/>
                  </a:cubicBezTo>
                  <a:cubicBezTo>
                    <a:pt x="332" y="59"/>
                    <a:pt x="318" y="60"/>
                    <a:pt x="302" y="60"/>
                  </a:cubicBezTo>
                  <a:lnTo>
                    <a:pt x="302" y="73"/>
                  </a:lnTo>
                  <a:lnTo>
                    <a:pt x="346" y="73"/>
                  </a:lnTo>
                  <a:lnTo>
                    <a:pt x="346" y="108"/>
                  </a:lnTo>
                  <a:lnTo>
                    <a:pt x="302" y="108"/>
                  </a:lnTo>
                  <a:lnTo>
                    <a:pt x="302" y="116"/>
                  </a:lnTo>
                  <a:lnTo>
                    <a:pt x="361" y="116"/>
                  </a:lnTo>
                  <a:lnTo>
                    <a:pt x="361" y="162"/>
                  </a:lnTo>
                  <a:cubicBezTo>
                    <a:pt x="361" y="169"/>
                    <a:pt x="358" y="173"/>
                    <a:pt x="351" y="173"/>
                  </a:cubicBezTo>
                  <a:lnTo>
                    <a:pt x="334" y="173"/>
                  </a:lnTo>
                  <a:lnTo>
                    <a:pt x="332" y="159"/>
                  </a:lnTo>
                  <a:lnTo>
                    <a:pt x="346" y="159"/>
                  </a:lnTo>
                  <a:cubicBezTo>
                    <a:pt x="348" y="159"/>
                    <a:pt x="349" y="158"/>
                    <a:pt x="349" y="156"/>
                  </a:cubicBezTo>
                  <a:lnTo>
                    <a:pt x="349" y="128"/>
                  </a:lnTo>
                  <a:close/>
                  <a:moveTo>
                    <a:pt x="203" y="172"/>
                  </a:moveTo>
                  <a:lnTo>
                    <a:pt x="192" y="159"/>
                  </a:lnTo>
                  <a:cubicBezTo>
                    <a:pt x="203" y="148"/>
                    <a:pt x="209" y="133"/>
                    <a:pt x="209" y="114"/>
                  </a:cubicBezTo>
                  <a:lnTo>
                    <a:pt x="209" y="6"/>
                  </a:lnTo>
                  <a:lnTo>
                    <a:pt x="353" y="6"/>
                  </a:lnTo>
                  <a:lnTo>
                    <a:pt x="353" y="41"/>
                  </a:lnTo>
                  <a:lnTo>
                    <a:pt x="224" y="41"/>
                  </a:lnTo>
                  <a:lnTo>
                    <a:pt x="224" y="114"/>
                  </a:lnTo>
                  <a:cubicBezTo>
                    <a:pt x="224" y="139"/>
                    <a:pt x="217" y="158"/>
                    <a:pt x="203" y="172"/>
                  </a:cubicBezTo>
                  <a:close/>
                  <a:moveTo>
                    <a:pt x="224" y="18"/>
                  </a:moveTo>
                  <a:lnTo>
                    <a:pt x="224" y="29"/>
                  </a:lnTo>
                  <a:lnTo>
                    <a:pt x="338" y="29"/>
                  </a:lnTo>
                  <a:lnTo>
                    <a:pt x="338" y="18"/>
                  </a:lnTo>
                  <a:lnTo>
                    <a:pt x="224" y="18"/>
                  </a:lnTo>
                  <a:close/>
                  <a:moveTo>
                    <a:pt x="256" y="85"/>
                  </a:moveTo>
                  <a:lnTo>
                    <a:pt x="256" y="96"/>
                  </a:lnTo>
                  <a:lnTo>
                    <a:pt x="287" y="96"/>
                  </a:lnTo>
                  <a:lnTo>
                    <a:pt x="287" y="85"/>
                  </a:lnTo>
                  <a:lnTo>
                    <a:pt x="256" y="85"/>
                  </a:lnTo>
                  <a:close/>
                  <a:moveTo>
                    <a:pt x="302" y="85"/>
                  </a:moveTo>
                  <a:lnTo>
                    <a:pt x="302" y="96"/>
                  </a:lnTo>
                  <a:lnTo>
                    <a:pt x="334" y="96"/>
                  </a:lnTo>
                  <a:lnTo>
                    <a:pt x="334" y="85"/>
                  </a:lnTo>
                  <a:lnTo>
                    <a:pt x="302" y="85"/>
                  </a:lnTo>
                  <a:close/>
                  <a:moveTo>
                    <a:pt x="499" y="112"/>
                  </a:moveTo>
                  <a:lnTo>
                    <a:pt x="462" y="112"/>
                  </a:lnTo>
                  <a:cubicBezTo>
                    <a:pt x="465" y="119"/>
                    <a:pt x="471" y="125"/>
                    <a:pt x="478" y="131"/>
                  </a:cubicBezTo>
                  <a:cubicBezTo>
                    <a:pt x="487" y="125"/>
                    <a:pt x="494" y="119"/>
                    <a:pt x="499" y="112"/>
                  </a:cubicBezTo>
                  <a:close/>
                  <a:moveTo>
                    <a:pt x="465" y="100"/>
                  </a:moveTo>
                  <a:lnTo>
                    <a:pt x="507" y="100"/>
                  </a:lnTo>
                  <a:lnTo>
                    <a:pt x="509" y="96"/>
                  </a:lnTo>
                  <a:lnTo>
                    <a:pt x="522" y="105"/>
                  </a:lnTo>
                  <a:cubicBezTo>
                    <a:pt x="524" y="107"/>
                    <a:pt x="524" y="109"/>
                    <a:pt x="520" y="109"/>
                  </a:cubicBezTo>
                  <a:cubicBezTo>
                    <a:pt x="513" y="120"/>
                    <a:pt x="503" y="130"/>
                    <a:pt x="490" y="139"/>
                  </a:cubicBezTo>
                  <a:cubicBezTo>
                    <a:pt x="504" y="147"/>
                    <a:pt x="526" y="152"/>
                    <a:pt x="556" y="155"/>
                  </a:cubicBezTo>
                  <a:lnTo>
                    <a:pt x="551" y="171"/>
                  </a:lnTo>
                  <a:cubicBezTo>
                    <a:pt x="521" y="169"/>
                    <a:pt x="496" y="161"/>
                    <a:pt x="478" y="149"/>
                  </a:cubicBezTo>
                  <a:cubicBezTo>
                    <a:pt x="450" y="164"/>
                    <a:pt x="424" y="173"/>
                    <a:pt x="399" y="175"/>
                  </a:cubicBezTo>
                  <a:lnTo>
                    <a:pt x="393" y="159"/>
                  </a:lnTo>
                  <a:cubicBezTo>
                    <a:pt x="420" y="157"/>
                    <a:pt x="444" y="150"/>
                    <a:pt x="466" y="138"/>
                  </a:cubicBezTo>
                  <a:cubicBezTo>
                    <a:pt x="462" y="134"/>
                    <a:pt x="457" y="128"/>
                    <a:pt x="451" y="120"/>
                  </a:cubicBezTo>
                  <a:cubicBezTo>
                    <a:pt x="436" y="134"/>
                    <a:pt x="421" y="143"/>
                    <a:pt x="408" y="147"/>
                  </a:cubicBezTo>
                  <a:lnTo>
                    <a:pt x="400" y="134"/>
                  </a:lnTo>
                  <a:cubicBezTo>
                    <a:pt x="426" y="125"/>
                    <a:pt x="445" y="110"/>
                    <a:pt x="457" y="87"/>
                  </a:cubicBezTo>
                  <a:lnTo>
                    <a:pt x="469" y="92"/>
                  </a:lnTo>
                  <a:cubicBezTo>
                    <a:pt x="472" y="93"/>
                    <a:pt x="471" y="94"/>
                    <a:pt x="468" y="95"/>
                  </a:cubicBezTo>
                  <a:lnTo>
                    <a:pt x="465" y="100"/>
                  </a:lnTo>
                  <a:close/>
                  <a:moveTo>
                    <a:pt x="487" y="90"/>
                  </a:moveTo>
                  <a:lnTo>
                    <a:pt x="476" y="90"/>
                  </a:lnTo>
                  <a:lnTo>
                    <a:pt x="472" y="76"/>
                  </a:lnTo>
                  <a:lnTo>
                    <a:pt x="481" y="76"/>
                  </a:lnTo>
                  <a:cubicBezTo>
                    <a:pt x="482" y="76"/>
                    <a:pt x="483" y="75"/>
                    <a:pt x="483" y="74"/>
                  </a:cubicBezTo>
                  <a:lnTo>
                    <a:pt x="483" y="37"/>
                  </a:lnTo>
                  <a:lnTo>
                    <a:pt x="464" y="37"/>
                  </a:lnTo>
                  <a:lnTo>
                    <a:pt x="464" y="53"/>
                  </a:lnTo>
                  <a:cubicBezTo>
                    <a:pt x="464" y="81"/>
                    <a:pt x="447" y="100"/>
                    <a:pt x="412" y="108"/>
                  </a:cubicBezTo>
                  <a:lnTo>
                    <a:pt x="406" y="94"/>
                  </a:lnTo>
                  <a:cubicBezTo>
                    <a:pt x="435" y="88"/>
                    <a:pt x="449" y="74"/>
                    <a:pt x="449" y="53"/>
                  </a:cubicBezTo>
                  <a:lnTo>
                    <a:pt x="449" y="37"/>
                  </a:lnTo>
                  <a:lnTo>
                    <a:pt x="392" y="37"/>
                  </a:lnTo>
                  <a:lnTo>
                    <a:pt x="392" y="23"/>
                  </a:lnTo>
                  <a:lnTo>
                    <a:pt x="464" y="23"/>
                  </a:lnTo>
                  <a:lnTo>
                    <a:pt x="464" y="0"/>
                  </a:lnTo>
                  <a:lnTo>
                    <a:pt x="481" y="0"/>
                  </a:lnTo>
                  <a:cubicBezTo>
                    <a:pt x="486" y="1"/>
                    <a:pt x="486" y="3"/>
                    <a:pt x="481" y="6"/>
                  </a:cubicBezTo>
                  <a:lnTo>
                    <a:pt x="481" y="23"/>
                  </a:lnTo>
                  <a:lnTo>
                    <a:pt x="553" y="23"/>
                  </a:lnTo>
                  <a:lnTo>
                    <a:pt x="553" y="37"/>
                  </a:lnTo>
                  <a:lnTo>
                    <a:pt x="498" y="37"/>
                  </a:lnTo>
                  <a:lnTo>
                    <a:pt x="498" y="78"/>
                  </a:lnTo>
                  <a:cubicBezTo>
                    <a:pt x="498" y="86"/>
                    <a:pt x="494" y="90"/>
                    <a:pt x="487" y="90"/>
                  </a:cubicBezTo>
                  <a:close/>
                  <a:moveTo>
                    <a:pt x="394" y="70"/>
                  </a:moveTo>
                  <a:cubicBezTo>
                    <a:pt x="407" y="64"/>
                    <a:pt x="417" y="55"/>
                    <a:pt x="425" y="45"/>
                  </a:cubicBezTo>
                  <a:lnTo>
                    <a:pt x="439" y="55"/>
                  </a:lnTo>
                  <a:cubicBezTo>
                    <a:pt x="440" y="57"/>
                    <a:pt x="439" y="58"/>
                    <a:pt x="436" y="58"/>
                  </a:cubicBezTo>
                  <a:cubicBezTo>
                    <a:pt x="428" y="69"/>
                    <a:pt x="417" y="77"/>
                    <a:pt x="403" y="84"/>
                  </a:cubicBezTo>
                  <a:lnTo>
                    <a:pt x="394" y="70"/>
                  </a:lnTo>
                  <a:close/>
                  <a:moveTo>
                    <a:pt x="515" y="45"/>
                  </a:moveTo>
                  <a:cubicBezTo>
                    <a:pt x="530" y="53"/>
                    <a:pt x="542" y="62"/>
                    <a:pt x="551" y="72"/>
                  </a:cubicBezTo>
                  <a:lnTo>
                    <a:pt x="538" y="87"/>
                  </a:lnTo>
                  <a:cubicBezTo>
                    <a:pt x="527" y="75"/>
                    <a:pt x="516" y="66"/>
                    <a:pt x="505" y="59"/>
                  </a:cubicBezTo>
                  <a:lnTo>
                    <a:pt x="515" y="45"/>
                  </a:lnTo>
                  <a:close/>
                  <a:moveTo>
                    <a:pt x="721" y="54"/>
                  </a:moveTo>
                  <a:lnTo>
                    <a:pt x="695" y="54"/>
                  </a:lnTo>
                  <a:cubicBezTo>
                    <a:pt x="697" y="81"/>
                    <a:pt x="701" y="102"/>
                    <a:pt x="708" y="115"/>
                  </a:cubicBezTo>
                  <a:cubicBezTo>
                    <a:pt x="715" y="102"/>
                    <a:pt x="719" y="81"/>
                    <a:pt x="721" y="54"/>
                  </a:cubicBezTo>
                  <a:close/>
                  <a:moveTo>
                    <a:pt x="718" y="129"/>
                  </a:moveTo>
                  <a:cubicBezTo>
                    <a:pt x="726" y="139"/>
                    <a:pt x="737" y="147"/>
                    <a:pt x="751" y="155"/>
                  </a:cubicBezTo>
                  <a:lnTo>
                    <a:pt x="742" y="171"/>
                  </a:lnTo>
                  <a:cubicBezTo>
                    <a:pt x="726" y="161"/>
                    <a:pt x="714" y="151"/>
                    <a:pt x="708" y="141"/>
                  </a:cubicBezTo>
                  <a:cubicBezTo>
                    <a:pt x="696" y="154"/>
                    <a:pt x="679" y="166"/>
                    <a:pt x="655" y="175"/>
                  </a:cubicBezTo>
                  <a:lnTo>
                    <a:pt x="647" y="160"/>
                  </a:lnTo>
                  <a:cubicBezTo>
                    <a:pt x="673" y="150"/>
                    <a:pt x="690" y="139"/>
                    <a:pt x="699" y="128"/>
                  </a:cubicBezTo>
                  <a:cubicBezTo>
                    <a:pt x="690" y="111"/>
                    <a:pt x="686" y="95"/>
                    <a:pt x="685" y="78"/>
                  </a:cubicBezTo>
                  <a:cubicBezTo>
                    <a:pt x="682" y="86"/>
                    <a:pt x="679" y="92"/>
                    <a:pt x="676" y="96"/>
                  </a:cubicBezTo>
                  <a:lnTo>
                    <a:pt x="663" y="86"/>
                  </a:lnTo>
                  <a:cubicBezTo>
                    <a:pt x="678" y="64"/>
                    <a:pt x="687" y="37"/>
                    <a:pt x="690" y="4"/>
                  </a:cubicBezTo>
                  <a:lnTo>
                    <a:pt x="706" y="8"/>
                  </a:lnTo>
                  <a:cubicBezTo>
                    <a:pt x="709" y="10"/>
                    <a:pt x="708" y="11"/>
                    <a:pt x="703" y="12"/>
                  </a:cubicBezTo>
                  <a:cubicBezTo>
                    <a:pt x="702" y="21"/>
                    <a:pt x="700" y="30"/>
                    <a:pt x="697" y="39"/>
                  </a:cubicBezTo>
                  <a:lnTo>
                    <a:pt x="748" y="39"/>
                  </a:lnTo>
                  <a:lnTo>
                    <a:pt x="748" y="54"/>
                  </a:lnTo>
                  <a:lnTo>
                    <a:pt x="736" y="54"/>
                  </a:lnTo>
                  <a:cubicBezTo>
                    <a:pt x="735" y="85"/>
                    <a:pt x="729" y="110"/>
                    <a:pt x="718" y="129"/>
                  </a:cubicBezTo>
                  <a:close/>
                  <a:moveTo>
                    <a:pt x="655" y="36"/>
                  </a:moveTo>
                  <a:lnTo>
                    <a:pt x="643" y="30"/>
                  </a:lnTo>
                  <a:cubicBezTo>
                    <a:pt x="647" y="23"/>
                    <a:pt x="651" y="16"/>
                    <a:pt x="655" y="7"/>
                  </a:cubicBezTo>
                  <a:lnTo>
                    <a:pt x="668" y="14"/>
                  </a:lnTo>
                  <a:cubicBezTo>
                    <a:pt x="670" y="16"/>
                    <a:pt x="669" y="17"/>
                    <a:pt x="666" y="18"/>
                  </a:cubicBezTo>
                  <a:cubicBezTo>
                    <a:pt x="663" y="25"/>
                    <a:pt x="659" y="31"/>
                    <a:pt x="655" y="36"/>
                  </a:cubicBezTo>
                  <a:close/>
                  <a:moveTo>
                    <a:pt x="637" y="130"/>
                  </a:moveTo>
                  <a:cubicBezTo>
                    <a:pt x="641" y="126"/>
                    <a:pt x="644" y="119"/>
                    <a:pt x="646" y="110"/>
                  </a:cubicBezTo>
                  <a:lnTo>
                    <a:pt x="625" y="110"/>
                  </a:lnTo>
                  <a:cubicBezTo>
                    <a:pt x="623" y="114"/>
                    <a:pt x="620" y="119"/>
                    <a:pt x="618" y="123"/>
                  </a:cubicBezTo>
                  <a:cubicBezTo>
                    <a:pt x="625" y="125"/>
                    <a:pt x="631" y="128"/>
                    <a:pt x="637" y="130"/>
                  </a:cubicBezTo>
                  <a:close/>
                  <a:moveTo>
                    <a:pt x="607" y="142"/>
                  </a:moveTo>
                  <a:lnTo>
                    <a:pt x="595" y="135"/>
                  </a:lnTo>
                  <a:cubicBezTo>
                    <a:pt x="600" y="128"/>
                    <a:pt x="605" y="119"/>
                    <a:pt x="610" y="110"/>
                  </a:cubicBezTo>
                  <a:lnTo>
                    <a:pt x="582" y="110"/>
                  </a:lnTo>
                  <a:lnTo>
                    <a:pt x="582" y="98"/>
                  </a:lnTo>
                  <a:lnTo>
                    <a:pt x="615" y="98"/>
                  </a:lnTo>
                  <a:cubicBezTo>
                    <a:pt x="618" y="91"/>
                    <a:pt x="620" y="86"/>
                    <a:pt x="622" y="81"/>
                  </a:cubicBezTo>
                  <a:lnTo>
                    <a:pt x="636" y="85"/>
                  </a:lnTo>
                  <a:cubicBezTo>
                    <a:pt x="638" y="87"/>
                    <a:pt x="637" y="88"/>
                    <a:pt x="634" y="89"/>
                  </a:cubicBezTo>
                  <a:lnTo>
                    <a:pt x="629" y="98"/>
                  </a:lnTo>
                  <a:lnTo>
                    <a:pt x="672" y="98"/>
                  </a:lnTo>
                  <a:lnTo>
                    <a:pt x="672" y="110"/>
                  </a:lnTo>
                  <a:lnTo>
                    <a:pt x="661" y="110"/>
                  </a:lnTo>
                  <a:cubicBezTo>
                    <a:pt x="658" y="120"/>
                    <a:pt x="654" y="128"/>
                    <a:pt x="649" y="135"/>
                  </a:cubicBezTo>
                  <a:cubicBezTo>
                    <a:pt x="654" y="137"/>
                    <a:pt x="659" y="140"/>
                    <a:pt x="664" y="143"/>
                  </a:cubicBezTo>
                  <a:lnTo>
                    <a:pt x="657" y="155"/>
                  </a:lnTo>
                  <a:cubicBezTo>
                    <a:pt x="651" y="151"/>
                    <a:pt x="646" y="149"/>
                    <a:pt x="642" y="147"/>
                  </a:cubicBezTo>
                  <a:cubicBezTo>
                    <a:pt x="629" y="160"/>
                    <a:pt x="611" y="168"/>
                    <a:pt x="589" y="171"/>
                  </a:cubicBezTo>
                  <a:lnTo>
                    <a:pt x="584" y="157"/>
                  </a:lnTo>
                  <a:cubicBezTo>
                    <a:pt x="604" y="155"/>
                    <a:pt x="619" y="150"/>
                    <a:pt x="629" y="141"/>
                  </a:cubicBezTo>
                  <a:cubicBezTo>
                    <a:pt x="624" y="138"/>
                    <a:pt x="618" y="136"/>
                    <a:pt x="613" y="134"/>
                  </a:cubicBezTo>
                  <a:lnTo>
                    <a:pt x="607" y="142"/>
                  </a:lnTo>
                  <a:close/>
                  <a:moveTo>
                    <a:pt x="622" y="1"/>
                  </a:moveTo>
                  <a:lnTo>
                    <a:pt x="634" y="1"/>
                  </a:lnTo>
                  <a:cubicBezTo>
                    <a:pt x="638" y="2"/>
                    <a:pt x="639" y="3"/>
                    <a:pt x="635" y="6"/>
                  </a:cubicBezTo>
                  <a:lnTo>
                    <a:pt x="635" y="38"/>
                  </a:lnTo>
                  <a:lnTo>
                    <a:pt x="673" y="38"/>
                  </a:lnTo>
                  <a:lnTo>
                    <a:pt x="673" y="50"/>
                  </a:lnTo>
                  <a:lnTo>
                    <a:pt x="642" y="50"/>
                  </a:lnTo>
                  <a:cubicBezTo>
                    <a:pt x="647" y="56"/>
                    <a:pt x="656" y="63"/>
                    <a:pt x="667" y="69"/>
                  </a:cubicBezTo>
                  <a:lnTo>
                    <a:pt x="659" y="81"/>
                  </a:lnTo>
                  <a:cubicBezTo>
                    <a:pt x="651" y="76"/>
                    <a:pt x="643" y="69"/>
                    <a:pt x="635" y="60"/>
                  </a:cubicBezTo>
                  <a:lnTo>
                    <a:pt x="635" y="78"/>
                  </a:lnTo>
                  <a:lnTo>
                    <a:pt x="622" y="78"/>
                  </a:lnTo>
                  <a:lnTo>
                    <a:pt x="622" y="64"/>
                  </a:lnTo>
                  <a:cubicBezTo>
                    <a:pt x="614" y="74"/>
                    <a:pt x="603" y="83"/>
                    <a:pt x="589" y="91"/>
                  </a:cubicBezTo>
                  <a:lnTo>
                    <a:pt x="580" y="79"/>
                  </a:lnTo>
                  <a:cubicBezTo>
                    <a:pt x="595" y="71"/>
                    <a:pt x="608" y="61"/>
                    <a:pt x="618" y="50"/>
                  </a:cubicBezTo>
                  <a:lnTo>
                    <a:pt x="583" y="50"/>
                  </a:lnTo>
                  <a:lnTo>
                    <a:pt x="583" y="38"/>
                  </a:lnTo>
                  <a:lnTo>
                    <a:pt x="622" y="38"/>
                  </a:lnTo>
                  <a:lnTo>
                    <a:pt x="622" y="1"/>
                  </a:lnTo>
                  <a:close/>
                  <a:moveTo>
                    <a:pt x="588" y="16"/>
                  </a:moveTo>
                  <a:lnTo>
                    <a:pt x="600" y="9"/>
                  </a:lnTo>
                  <a:cubicBezTo>
                    <a:pt x="606" y="15"/>
                    <a:pt x="610" y="21"/>
                    <a:pt x="613" y="27"/>
                  </a:cubicBezTo>
                  <a:lnTo>
                    <a:pt x="601" y="36"/>
                  </a:lnTo>
                  <a:cubicBezTo>
                    <a:pt x="598" y="28"/>
                    <a:pt x="593" y="22"/>
                    <a:pt x="588" y="16"/>
                  </a:cubicBezTo>
                  <a:close/>
                  <a:moveTo>
                    <a:pt x="880" y="75"/>
                  </a:moveTo>
                  <a:lnTo>
                    <a:pt x="880" y="72"/>
                  </a:lnTo>
                  <a:lnTo>
                    <a:pt x="843" y="72"/>
                  </a:lnTo>
                  <a:lnTo>
                    <a:pt x="843" y="174"/>
                  </a:lnTo>
                  <a:lnTo>
                    <a:pt x="828" y="174"/>
                  </a:lnTo>
                  <a:lnTo>
                    <a:pt x="828" y="6"/>
                  </a:lnTo>
                  <a:lnTo>
                    <a:pt x="895" y="6"/>
                  </a:lnTo>
                  <a:lnTo>
                    <a:pt x="895" y="75"/>
                  </a:lnTo>
                  <a:lnTo>
                    <a:pt x="880" y="75"/>
                  </a:lnTo>
                  <a:close/>
                  <a:moveTo>
                    <a:pt x="880" y="33"/>
                  </a:moveTo>
                  <a:lnTo>
                    <a:pt x="880" y="18"/>
                  </a:lnTo>
                  <a:lnTo>
                    <a:pt x="843" y="18"/>
                  </a:lnTo>
                  <a:lnTo>
                    <a:pt x="843" y="33"/>
                  </a:lnTo>
                  <a:lnTo>
                    <a:pt x="880" y="33"/>
                  </a:lnTo>
                  <a:close/>
                  <a:moveTo>
                    <a:pt x="880" y="60"/>
                  </a:moveTo>
                  <a:lnTo>
                    <a:pt x="880" y="45"/>
                  </a:lnTo>
                  <a:lnTo>
                    <a:pt x="843" y="45"/>
                  </a:lnTo>
                  <a:lnTo>
                    <a:pt x="843" y="60"/>
                  </a:lnTo>
                  <a:lnTo>
                    <a:pt x="880" y="60"/>
                  </a:lnTo>
                  <a:close/>
                  <a:moveTo>
                    <a:pt x="882" y="146"/>
                  </a:moveTo>
                  <a:lnTo>
                    <a:pt x="882" y="156"/>
                  </a:lnTo>
                  <a:lnTo>
                    <a:pt x="869" y="156"/>
                  </a:lnTo>
                  <a:lnTo>
                    <a:pt x="869" y="90"/>
                  </a:lnTo>
                  <a:lnTo>
                    <a:pt x="940" y="90"/>
                  </a:lnTo>
                  <a:lnTo>
                    <a:pt x="940" y="152"/>
                  </a:lnTo>
                  <a:lnTo>
                    <a:pt x="928" y="152"/>
                  </a:lnTo>
                  <a:lnTo>
                    <a:pt x="928" y="146"/>
                  </a:lnTo>
                  <a:lnTo>
                    <a:pt x="882" y="146"/>
                  </a:lnTo>
                  <a:close/>
                  <a:moveTo>
                    <a:pt x="928" y="134"/>
                  </a:moveTo>
                  <a:lnTo>
                    <a:pt x="928" y="102"/>
                  </a:lnTo>
                  <a:lnTo>
                    <a:pt x="882" y="102"/>
                  </a:lnTo>
                  <a:lnTo>
                    <a:pt x="882" y="134"/>
                  </a:lnTo>
                  <a:lnTo>
                    <a:pt x="928" y="134"/>
                  </a:lnTo>
                  <a:close/>
                  <a:moveTo>
                    <a:pt x="953" y="171"/>
                  </a:moveTo>
                  <a:lnTo>
                    <a:pt x="949" y="157"/>
                  </a:lnTo>
                  <a:lnTo>
                    <a:pt x="964" y="157"/>
                  </a:lnTo>
                  <a:cubicBezTo>
                    <a:pt x="966" y="157"/>
                    <a:pt x="967" y="156"/>
                    <a:pt x="967" y="155"/>
                  </a:cubicBezTo>
                  <a:lnTo>
                    <a:pt x="967" y="72"/>
                  </a:lnTo>
                  <a:lnTo>
                    <a:pt x="928" y="72"/>
                  </a:lnTo>
                  <a:lnTo>
                    <a:pt x="928" y="76"/>
                  </a:lnTo>
                  <a:lnTo>
                    <a:pt x="913" y="76"/>
                  </a:lnTo>
                  <a:lnTo>
                    <a:pt x="913" y="6"/>
                  </a:lnTo>
                  <a:lnTo>
                    <a:pt x="982" y="6"/>
                  </a:lnTo>
                  <a:lnTo>
                    <a:pt x="982" y="159"/>
                  </a:lnTo>
                  <a:cubicBezTo>
                    <a:pt x="982" y="167"/>
                    <a:pt x="978" y="171"/>
                    <a:pt x="970" y="171"/>
                  </a:cubicBezTo>
                  <a:lnTo>
                    <a:pt x="953" y="171"/>
                  </a:lnTo>
                  <a:close/>
                  <a:moveTo>
                    <a:pt x="967" y="18"/>
                  </a:moveTo>
                  <a:lnTo>
                    <a:pt x="928" y="18"/>
                  </a:lnTo>
                  <a:lnTo>
                    <a:pt x="928" y="33"/>
                  </a:lnTo>
                  <a:lnTo>
                    <a:pt x="967" y="33"/>
                  </a:lnTo>
                  <a:lnTo>
                    <a:pt x="967" y="18"/>
                  </a:lnTo>
                  <a:close/>
                  <a:moveTo>
                    <a:pt x="967" y="60"/>
                  </a:moveTo>
                  <a:lnTo>
                    <a:pt x="967" y="45"/>
                  </a:lnTo>
                  <a:lnTo>
                    <a:pt x="928" y="45"/>
                  </a:lnTo>
                  <a:lnTo>
                    <a:pt x="928" y="60"/>
                  </a:lnTo>
                  <a:lnTo>
                    <a:pt x="967" y="60"/>
                  </a:lnTo>
                  <a:close/>
                  <a:moveTo>
                    <a:pt x="1109" y="123"/>
                  </a:moveTo>
                  <a:lnTo>
                    <a:pt x="1043" y="123"/>
                  </a:lnTo>
                  <a:lnTo>
                    <a:pt x="1043" y="108"/>
                  </a:lnTo>
                  <a:lnTo>
                    <a:pt x="1102" y="26"/>
                  </a:lnTo>
                  <a:lnTo>
                    <a:pt x="1126" y="26"/>
                  </a:lnTo>
                  <a:lnTo>
                    <a:pt x="1126" y="108"/>
                  </a:lnTo>
                  <a:lnTo>
                    <a:pt x="1150" y="108"/>
                  </a:lnTo>
                  <a:lnTo>
                    <a:pt x="1150" y="123"/>
                  </a:lnTo>
                  <a:lnTo>
                    <a:pt x="1126" y="123"/>
                  </a:lnTo>
                  <a:lnTo>
                    <a:pt x="1126" y="154"/>
                  </a:lnTo>
                  <a:lnTo>
                    <a:pt x="1109" y="154"/>
                  </a:lnTo>
                  <a:lnTo>
                    <a:pt x="1109" y="123"/>
                  </a:lnTo>
                  <a:close/>
                  <a:moveTo>
                    <a:pt x="1109" y="108"/>
                  </a:moveTo>
                  <a:lnTo>
                    <a:pt x="1109" y="44"/>
                  </a:lnTo>
                  <a:lnTo>
                    <a:pt x="1108" y="44"/>
                  </a:lnTo>
                  <a:lnTo>
                    <a:pt x="1061" y="108"/>
                  </a:lnTo>
                  <a:lnTo>
                    <a:pt x="1109" y="108"/>
                  </a:lnTo>
                  <a:close/>
                  <a:moveTo>
                    <a:pt x="1325" y="37"/>
                  </a:moveTo>
                  <a:cubicBezTo>
                    <a:pt x="1337" y="49"/>
                    <a:pt x="1343" y="67"/>
                    <a:pt x="1343" y="90"/>
                  </a:cubicBezTo>
                  <a:cubicBezTo>
                    <a:pt x="1343" y="113"/>
                    <a:pt x="1337" y="130"/>
                    <a:pt x="1325" y="142"/>
                  </a:cubicBezTo>
                  <a:cubicBezTo>
                    <a:pt x="1316" y="151"/>
                    <a:pt x="1304" y="156"/>
                    <a:pt x="1289" y="156"/>
                  </a:cubicBezTo>
                  <a:cubicBezTo>
                    <a:pt x="1274" y="156"/>
                    <a:pt x="1262" y="151"/>
                    <a:pt x="1253" y="142"/>
                  </a:cubicBezTo>
                  <a:cubicBezTo>
                    <a:pt x="1241" y="130"/>
                    <a:pt x="1235" y="113"/>
                    <a:pt x="1235" y="90"/>
                  </a:cubicBezTo>
                  <a:cubicBezTo>
                    <a:pt x="1235" y="67"/>
                    <a:pt x="1241" y="49"/>
                    <a:pt x="1253" y="37"/>
                  </a:cubicBezTo>
                  <a:cubicBezTo>
                    <a:pt x="1262" y="28"/>
                    <a:pt x="1274" y="24"/>
                    <a:pt x="1289" y="24"/>
                  </a:cubicBezTo>
                  <a:cubicBezTo>
                    <a:pt x="1304" y="24"/>
                    <a:pt x="1316" y="28"/>
                    <a:pt x="1325" y="37"/>
                  </a:cubicBezTo>
                  <a:close/>
                  <a:moveTo>
                    <a:pt x="1267" y="46"/>
                  </a:moveTo>
                  <a:cubicBezTo>
                    <a:pt x="1258" y="55"/>
                    <a:pt x="1254" y="69"/>
                    <a:pt x="1254" y="90"/>
                  </a:cubicBezTo>
                  <a:cubicBezTo>
                    <a:pt x="1254" y="110"/>
                    <a:pt x="1258" y="125"/>
                    <a:pt x="1267" y="133"/>
                  </a:cubicBezTo>
                  <a:cubicBezTo>
                    <a:pt x="1272" y="139"/>
                    <a:pt x="1280" y="141"/>
                    <a:pt x="1289" y="141"/>
                  </a:cubicBezTo>
                  <a:cubicBezTo>
                    <a:pt x="1299" y="141"/>
                    <a:pt x="1306" y="139"/>
                    <a:pt x="1312" y="133"/>
                  </a:cubicBezTo>
                  <a:cubicBezTo>
                    <a:pt x="1320" y="125"/>
                    <a:pt x="1324" y="110"/>
                    <a:pt x="1324" y="90"/>
                  </a:cubicBezTo>
                  <a:cubicBezTo>
                    <a:pt x="1324" y="69"/>
                    <a:pt x="1320" y="55"/>
                    <a:pt x="1312" y="46"/>
                  </a:cubicBezTo>
                  <a:cubicBezTo>
                    <a:pt x="1306" y="41"/>
                    <a:pt x="1299" y="38"/>
                    <a:pt x="1289" y="38"/>
                  </a:cubicBezTo>
                  <a:cubicBezTo>
                    <a:pt x="1280" y="38"/>
                    <a:pt x="1272" y="41"/>
                    <a:pt x="1267" y="46"/>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5" name="Rectangle 263"/>
            <p:cNvSpPr>
              <a:spLocks noChangeArrowheads="1"/>
            </p:cNvSpPr>
            <p:nvPr/>
          </p:nvSpPr>
          <p:spPr bwMode="auto">
            <a:xfrm>
              <a:off x="47625" y="1259205"/>
              <a:ext cx="4056380"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06" name="Freeform 264"/>
            <p:cNvSpPr>
              <a:spLocks noEditPoints="1"/>
            </p:cNvSpPr>
            <p:nvPr/>
          </p:nvSpPr>
          <p:spPr bwMode="auto">
            <a:xfrm>
              <a:off x="283845" y="1310640"/>
              <a:ext cx="81280" cy="83820"/>
            </a:xfrm>
            <a:custGeom>
              <a:avLst/>
              <a:gdLst>
                <a:gd name="T0" fmla="*/ 16 w 136"/>
                <a:gd name="T1" fmla="*/ 137 h 140"/>
                <a:gd name="T2" fmla="*/ 0 w 136"/>
                <a:gd name="T3" fmla="*/ 137 h 140"/>
                <a:gd name="T4" fmla="*/ 0 w 136"/>
                <a:gd name="T5" fmla="*/ 0 h 140"/>
                <a:gd name="T6" fmla="*/ 17 w 136"/>
                <a:gd name="T7" fmla="*/ 0 h 140"/>
                <a:gd name="T8" fmla="*/ 17 w 136"/>
                <a:gd name="T9" fmla="*/ 49 h 140"/>
                <a:gd name="T10" fmla="*/ 44 w 136"/>
                <a:gd name="T11" fmla="*/ 36 h 140"/>
                <a:gd name="T12" fmla="*/ 62 w 136"/>
                <a:gd name="T13" fmla="*/ 39 h 140"/>
                <a:gd name="T14" fmla="*/ 75 w 136"/>
                <a:gd name="T15" fmla="*/ 50 h 140"/>
                <a:gd name="T16" fmla="*/ 83 w 136"/>
                <a:gd name="T17" fmla="*/ 66 h 140"/>
                <a:gd name="T18" fmla="*/ 86 w 136"/>
                <a:gd name="T19" fmla="*/ 86 h 140"/>
                <a:gd name="T20" fmla="*/ 74 w 136"/>
                <a:gd name="T21" fmla="*/ 126 h 140"/>
                <a:gd name="T22" fmla="*/ 43 w 136"/>
                <a:gd name="T23" fmla="*/ 140 h 140"/>
                <a:gd name="T24" fmla="*/ 16 w 136"/>
                <a:gd name="T25" fmla="*/ 125 h 140"/>
                <a:gd name="T26" fmla="*/ 16 w 136"/>
                <a:gd name="T27" fmla="*/ 137 h 140"/>
                <a:gd name="T28" fmla="*/ 15 w 136"/>
                <a:gd name="T29" fmla="*/ 87 h 140"/>
                <a:gd name="T30" fmla="*/ 20 w 136"/>
                <a:gd name="T31" fmla="*/ 113 h 140"/>
                <a:gd name="T32" fmla="*/ 42 w 136"/>
                <a:gd name="T33" fmla="*/ 126 h 140"/>
                <a:gd name="T34" fmla="*/ 61 w 136"/>
                <a:gd name="T35" fmla="*/ 116 h 140"/>
                <a:gd name="T36" fmla="*/ 69 w 136"/>
                <a:gd name="T37" fmla="*/ 87 h 140"/>
                <a:gd name="T38" fmla="*/ 61 w 136"/>
                <a:gd name="T39" fmla="*/ 59 h 140"/>
                <a:gd name="T40" fmla="*/ 43 w 136"/>
                <a:gd name="T41" fmla="*/ 49 h 140"/>
                <a:gd name="T42" fmla="*/ 24 w 136"/>
                <a:gd name="T43" fmla="*/ 59 h 140"/>
                <a:gd name="T44" fmla="*/ 15 w 136"/>
                <a:gd name="T45" fmla="*/ 87 h 140"/>
                <a:gd name="T46" fmla="*/ 117 w 136"/>
                <a:gd name="T47" fmla="*/ 137 h 140"/>
                <a:gd name="T48" fmla="*/ 117 w 136"/>
                <a:gd name="T49" fmla="*/ 118 h 140"/>
                <a:gd name="T50" fmla="*/ 136 w 136"/>
                <a:gd name="T51" fmla="*/ 118 h 140"/>
                <a:gd name="T52" fmla="*/ 136 w 136"/>
                <a:gd name="T53" fmla="*/ 137 h 140"/>
                <a:gd name="T54" fmla="*/ 117 w 136"/>
                <a:gd name="T55" fmla="*/ 13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6" h="140">
                  <a:moveTo>
                    <a:pt x="16" y="137"/>
                  </a:moveTo>
                  <a:lnTo>
                    <a:pt x="0" y="137"/>
                  </a:lnTo>
                  <a:lnTo>
                    <a:pt x="0" y="0"/>
                  </a:lnTo>
                  <a:lnTo>
                    <a:pt x="17" y="0"/>
                  </a:lnTo>
                  <a:lnTo>
                    <a:pt x="17" y="49"/>
                  </a:lnTo>
                  <a:cubicBezTo>
                    <a:pt x="24" y="40"/>
                    <a:pt x="33" y="36"/>
                    <a:pt x="44" y="36"/>
                  </a:cubicBezTo>
                  <a:cubicBezTo>
                    <a:pt x="50" y="36"/>
                    <a:pt x="56" y="37"/>
                    <a:pt x="62" y="39"/>
                  </a:cubicBezTo>
                  <a:cubicBezTo>
                    <a:pt x="67" y="42"/>
                    <a:pt x="72" y="45"/>
                    <a:pt x="75" y="50"/>
                  </a:cubicBezTo>
                  <a:cubicBezTo>
                    <a:pt x="79" y="54"/>
                    <a:pt x="81" y="60"/>
                    <a:pt x="83" y="66"/>
                  </a:cubicBezTo>
                  <a:cubicBezTo>
                    <a:pt x="85" y="72"/>
                    <a:pt x="86" y="79"/>
                    <a:pt x="86" y="86"/>
                  </a:cubicBezTo>
                  <a:cubicBezTo>
                    <a:pt x="86" y="103"/>
                    <a:pt x="82" y="116"/>
                    <a:pt x="74" y="126"/>
                  </a:cubicBezTo>
                  <a:cubicBezTo>
                    <a:pt x="65" y="135"/>
                    <a:pt x="55" y="140"/>
                    <a:pt x="43" y="140"/>
                  </a:cubicBezTo>
                  <a:cubicBezTo>
                    <a:pt x="32" y="140"/>
                    <a:pt x="22" y="135"/>
                    <a:pt x="16" y="125"/>
                  </a:cubicBezTo>
                  <a:lnTo>
                    <a:pt x="16" y="137"/>
                  </a:lnTo>
                  <a:close/>
                  <a:moveTo>
                    <a:pt x="15" y="87"/>
                  </a:moveTo>
                  <a:cubicBezTo>
                    <a:pt x="15" y="99"/>
                    <a:pt x="17" y="107"/>
                    <a:pt x="20" y="113"/>
                  </a:cubicBezTo>
                  <a:cubicBezTo>
                    <a:pt x="26" y="121"/>
                    <a:pt x="33" y="126"/>
                    <a:pt x="42" y="126"/>
                  </a:cubicBezTo>
                  <a:cubicBezTo>
                    <a:pt x="49" y="126"/>
                    <a:pt x="56" y="123"/>
                    <a:pt x="61" y="116"/>
                  </a:cubicBezTo>
                  <a:cubicBezTo>
                    <a:pt x="67" y="110"/>
                    <a:pt x="69" y="100"/>
                    <a:pt x="69" y="87"/>
                  </a:cubicBezTo>
                  <a:cubicBezTo>
                    <a:pt x="69" y="74"/>
                    <a:pt x="67" y="65"/>
                    <a:pt x="61" y="59"/>
                  </a:cubicBezTo>
                  <a:cubicBezTo>
                    <a:pt x="56" y="53"/>
                    <a:pt x="50" y="49"/>
                    <a:pt x="43" y="49"/>
                  </a:cubicBezTo>
                  <a:cubicBezTo>
                    <a:pt x="35" y="49"/>
                    <a:pt x="29" y="53"/>
                    <a:pt x="24" y="59"/>
                  </a:cubicBezTo>
                  <a:cubicBezTo>
                    <a:pt x="18" y="66"/>
                    <a:pt x="15" y="75"/>
                    <a:pt x="15" y="87"/>
                  </a:cubicBezTo>
                  <a:close/>
                  <a:moveTo>
                    <a:pt x="117" y="137"/>
                  </a:moveTo>
                  <a:lnTo>
                    <a:pt x="117" y="118"/>
                  </a:lnTo>
                  <a:lnTo>
                    <a:pt x="136" y="118"/>
                  </a:lnTo>
                  <a:lnTo>
                    <a:pt x="136" y="137"/>
                  </a:lnTo>
                  <a:lnTo>
                    <a:pt x="117" y="137"/>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207" name="Freeform 265"/>
            <p:cNvSpPr>
              <a:spLocks noEditPoints="1"/>
            </p:cNvSpPr>
            <p:nvPr/>
          </p:nvSpPr>
          <p:spPr bwMode="auto">
            <a:xfrm>
              <a:off x="409575" y="1299210"/>
              <a:ext cx="1994535" cy="117475"/>
            </a:xfrm>
            <a:custGeom>
              <a:avLst/>
              <a:gdLst>
                <a:gd name="T0" fmla="*/ 86 w 3352"/>
                <a:gd name="T1" fmla="*/ 83 h 197"/>
                <a:gd name="T2" fmla="*/ 40 w 3352"/>
                <a:gd name="T3" fmla="*/ 45 h 197"/>
                <a:gd name="T4" fmla="*/ 187 w 3352"/>
                <a:gd name="T5" fmla="*/ 156 h 197"/>
                <a:gd name="T6" fmla="*/ 281 w 3352"/>
                <a:gd name="T7" fmla="*/ 45 h 197"/>
                <a:gd name="T8" fmla="*/ 281 w 3352"/>
                <a:gd name="T9" fmla="*/ 93 h 197"/>
                <a:gd name="T10" fmla="*/ 230 w 3352"/>
                <a:gd name="T11" fmla="*/ 171 h 197"/>
                <a:gd name="T12" fmla="*/ 323 w 3352"/>
                <a:gd name="T13" fmla="*/ 156 h 197"/>
                <a:gd name="T14" fmla="*/ 221 w 3352"/>
                <a:gd name="T15" fmla="*/ 42 h 197"/>
                <a:gd name="T16" fmla="*/ 398 w 3352"/>
                <a:gd name="T17" fmla="*/ 172 h 197"/>
                <a:gd name="T18" fmla="*/ 532 w 3352"/>
                <a:gd name="T19" fmla="*/ 138 h 197"/>
                <a:gd name="T20" fmla="*/ 495 w 3352"/>
                <a:gd name="T21" fmla="*/ 21 h 197"/>
                <a:gd name="T22" fmla="*/ 519 w 3352"/>
                <a:gd name="T23" fmla="*/ 100 h 197"/>
                <a:gd name="T24" fmla="*/ 446 w 3352"/>
                <a:gd name="T25" fmla="*/ 57 h 197"/>
                <a:gd name="T26" fmla="*/ 578 w 3352"/>
                <a:gd name="T27" fmla="*/ 76 h 197"/>
                <a:gd name="T28" fmla="*/ 713 w 3352"/>
                <a:gd name="T29" fmla="*/ 17 h 197"/>
                <a:gd name="T30" fmla="*/ 810 w 3352"/>
                <a:gd name="T31" fmla="*/ 146 h 197"/>
                <a:gd name="T32" fmla="*/ 825 w 3352"/>
                <a:gd name="T33" fmla="*/ 151 h 197"/>
                <a:gd name="T34" fmla="*/ 879 w 3352"/>
                <a:gd name="T35" fmla="*/ 63 h 197"/>
                <a:gd name="T36" fmla="*/ 1065 w 3352"/>
                <a:gd name="T37" fmla="*/ 54 h 197"/>
                <a:gd name="T38" fmla="*/ 1029 w 3352"/>
                <a:gd name="T39" fmla="*/ 78 h 197"/>
                <a:gd name="T40" fmla="*/ 999 w 3352"/>
                <a:gd name="T41" fmla="*/ 36 h 197"/>
                <a:gd name="T42" fmla="*/ 951 w 3352"/>
                <a:gd name="T43" fmla="*/ 142 h 197"/>
                <a:gd name="T44" fmla="*/ 1016 w 3352"/>
                <a:gd name="T45" fmla="*/ 110 h 197"/>
                <a:gd name="T46" fmla="*/ 966 w 3352"/>
                <a:gd name="T47" fmla="*/ 1 h 197"/>
                <a:gd name="T48" fmla="*/ 966 w 3352"/>
                <a:gd name="T49" fmla="*/ 78 h 197"/>
                <a:gd name="T50" fmla="*/ 957 w 3352"/>
                <a:gd name="T51" fmla="*/ 27 h 197"/>
                <a:gd name="T52" fmla="*/ 1161 w 3352"/>
                <a:gd name="T53" fmla="*/ 107 h 197"/>
                <a:gd name="T54" fmla="*/ 1395 w 3352"/>
                <a:gd name="T55" fmla="*/ 174 h 197"/>
                <a:gd name="T56" fmla="*/ 1432 w 3352"/>
                <a:gd name="T57" fmla="*/ 60 h 197"/>
                <a:gd name="T58" fmla="*/ 1480 w 3352"/>
                <a:gd name="T59" fmla="*/ 152 h 197"/>
                <a:gd name="T60" fmla="*/ 1519 w 3352"/>
                <a:gd name="T61" fmla="*/ 155 h 197"/>
                <a:gd name="T62" fmla="*/ 1480 w 3352"/>
                <a:gd name="T63" fmla="*/ 18 h 197"/>
                <a:gd name="T64" fmla="*/ 1651 w 3352"/>
                <a:gd name="T65" fmla="*/ 141 h 197"/>
                <a:gd name="T66" fmla="*/ 1621 w 3352"/>
                <a:gd name="T67" fmla="*/ 63 h 197"/>
                <a:gd name="T68" fmla="*/ 1651 w 3352"/>
                <a:gd name="T69" fmla="*/ 156 h 197"/>
                <a:gd name="T70" fmla="*/ 1891 w 3352"/>
                <a:gd name="T71" fmla="*/ 90 h 197"/>
                <a:gd name="T72" fmla="*/ 1816 w 3352"/>
                <a:gd name="T73" fmla="*/ 48 h 197"/>
                <a:gd name="T74" fmla="*/ 1973 w 3352"/>
                <a:gd name="T75" fmla="*/ 137 h 197"/>
                <a:gd name="T76" fmla="*/ 2067 w 3352"/>
                <a:gd name="T77" fmla="*/ 174 h 197"/>
                <a:gd name="T78" fmla="*/ 2104 w 3352"/>
                <a:gd name="T79" fmla="*/ 60 h 197"/>
                <a:gd name="T80" fmla="*/ 2152 w 3352"/>
                <a:gd name="T81" fmla="*/ 152 h 197"/>
                <a:gd name="T82" fmla="*/ 2191 w 3352"/>
                <a:gd name="T83" fmla="*/ 155 h 197"/>
                <a:gd name="T84" fmla="*/ 2152 w 3352"/>
                <a:gd name="T85" fmla="*/ 18 h 197"/>
                <a:gd name="T86" fmla="*/ 2323 w 3352"/>
                <a:gd name="T87" fmla="*/ 141 h 197"/>
                <a:gd name="T88" fmla="*/ 2293 w 3352"/>
                <a:gd name="T89" fmla="*/ 63 h 197"/>
                <a:gd name="T90" fmla="*/ 2323 w 3352"/>
                <a:gd name="T91" fmla="*/ 156 h 197"/>
                <a:gd name="T92" fmla="*/ 2471 w 3352"/>
                <a:gd name="T93" fmla="*/ 99 h 197"/>
                <a:gd name="T94" fmla="*/ 2484 w 3352"/>
                <a:gd name="T95" fmla="*/ 59 h 197"/>
                <a:gd name="T96" fmla="*/ 2512 w 3352"/>
                <a:gd name="T97" fmla="*/ 141 h 197"/>
                <a:gd name="T98" fmla="*/ 2629 w 3352"/>
                <a:gd name="T99" fmla="*/ 184 h 197"/>
                <a:gd name="T100" fmla="*/ 2791 w 3352"/>
                <a:gd name="T101" fmla="*/ 6 h 197"/>
                <a:gd name="T102" fmla="*/ 2739 w 3352"/>
                <a:gd name="T103" fmla="*/ 60 h 197"/>
                <a:gd name="T104" fmla="*/ 2824 w 3352"/>
                <a:gd name="T105" fmla="*/ 134 h 197"/>
                <a:gd name="T106" fmla="*/ 2824 w 3352"/>
                <a:gd name="T107" fmla="*/ 76 h 197"/>
                <a:gd name="T108" fmla="*/ 2863 w 3352"/>
                <a:gd name="T109" fmla="*/ 18 h 197"/>
                <a:gd name="T110" fmla="*/ 3018 w 3352"/>
                <a:gd name="T111" fmla="*/ 99 h 197"/>
                <a:gd name="T112" fmla="*/ 2995 w 3352"/>
                <a:gd name="T113" fmla="*/ 23 h 197"/>
                <a:gd name="T114" fmla="*/ 2961 w 3352"/>
                <a:gd name="T115" fmla="*/ 110 h 197"/>
                <a:gd name="T116" fmla="*/ 3325 w 3352"/>
                <a:gd name="T117" fmla="*/ 173 h 197"/>
                <a:gd name="T118" fmla="*/ 3308 w 3352"/>
                <a:gd name="T119"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52" h="197">
                  <a:moveTo>
                    <a:pt x="89" y="54"/>
                  </a:moveTo>
                  <a:lnTo>
                    <a:pt x="100" y="61"/>
                  </a:lnTo>
                  <a:lnTo>
                    <a:pt x="94" y="69"/>
                  </a:lnTo>
                  <a:lnTo>
                    <a:pt x="143" y="69"/>
                  </a:lnTo>
                  <a:lnTo>
                    <a:pt x="146" y="66"/>
                  </a:lnTo>
                  <a:lnTo>
                    <a:pt x="159" y="77"/>
                  </a:lnTo>
                  <a:cubicBezTo>
                    <a:pt x="161" y="80"/>
                    <a:pt x="160" y="81"/>
                    <a:pt x="157" y="81"/>
                  </a:cubicBezTo>
                  <a:cubicBezTo>
                    <a:pt x="143" y="100"/>
                    <a:pt x="127" y="115"/>
                    <a:pt x="108" y="126"/>
                  </a:cubicBezTo>
                  <a:lnTo>
                    <a:pt x="99" y="114"/>
                  </a:lnTo>
                  <a:cubicBezTo>
                    <a:pt x="115" y="104"/>
                    <a:pt x="127" y="93"/>
                    <a:pt x="135" y="83"/>
                  </a:cubicBezTo>
                  <a:lnTo>
                    <a:pt x="86" y="83"/>
                  </a:lnTo>
                  <a:lnTo>
                    <a:pt x="86" y="159"/>
                  </a:lnTo>
                  <a:cubicBezTo>
                    <a:pt x="86" y="167"/>
                    <a:pt x="82" y="171"/>
                    <a:pt x="74" y="171"/>
                  </a:cubicBezTo>
                  <a:lnTo>
                    <a:pt x="56" y="171"/>
                  </a:lnTo>
                  <a:lnTo>
                    <a:pt x="54" y="157"/>
                  </a:lnTo>
                  <a:lnTo>
                    <a:pt x="68" y="157"/>
                  </a:lnTo>
                  <a:cubicBezTo>
                    <a:pt x="70" y="157"/>
                    <a:pt x="71" y="156"/>
                    <a:pt x="71" y="154"/>
                  </a:cubicBezTo>
                  <a:lnTo>
                    <a:pt x="71" y="83"/>
                  </a:lnTo>
                  <a:lnTo>
                    <a:pt x="0" y="83"/>
                  </a:lnTo>
                  <a:lnTo>
                    <a:pt x="0" y="69"/>
                  </a:lnTo>
                  <a:lnTo>
                    <a:pt x="81" y="69"/>
                  </a:lnTo>
                  <a:cubicBezTo>
                    <a:pt x="66" y="59"/>
                    <a:pt x="52" y="51"/>
                    <a:pt x="40" y="45"/>
                  </a:cubicBezTo>
                  <a:lnTo>
                    <a:pt x="50" y="33"/>
                  </a:lnTo>
                  <a:cubicBezTo>
                    <a:pt x="59" y="36"/>
                    <a:pt x="68" y="41"/>
                    <a:pt x="77" y="46"/>
                  </a:cubicBezTo>
                  <a:lnTo>
                    <a:pt x="107" y="26"/>
                  </a:lnTo>
                  <a:lnTo>
                    <a:pt x="14" y="26"/>
                  </a:lnTo>
                  <a:lnTo>
                    <a:pt x="14" y="12"/>
                  </a:lnTo>
                  <a:lnTo>
                    <a:pt x="122" y="12"/>
                  </a:lnTo>
                  <a:lnTo>
                    <a:pt x="125" y="9"/>
                  </a:lnTo>
                  <a:lnTo>
                    <a:pt x="137" y="22"/>
                  </a:lnTo>
                  <a:cubicBezTo>
                    <a:pt x="139" y="26"/>
                    <a:pt x="138" y="27"/>
                    <a:pt x="134" y="26"/>
                  </a:cubicBezTo>
                  <a:lnTo>
                    <a:pt x="89" y="54"/>
                  </a:lnTo>
                  <a:close/>
                  <a:moveTo>
                    <a:pt x="187" y="156"/>
                  </a:moveTo>
                  <a:cubicBezTo>
                    <a:pt x="196" y="143"/>
                    <a:pt x="206" y="125"/>
                    <a:pt x="215" y="102"/>
                  </a:cubicBezTo>
                  <a:lnTo>
                    <a:pt x="227" y="111"/>
                  </a:lnTo>
                  <a:cubicBezTo>
                    <a:pt x="220" y="130"/>
                    <a:pt x="212" y="148"/>
                    <a:pt x="203" y="165"/>
                  </a:cubicBezTo>
                  <a:cubicBezTo>
                    <a:pt x="203" y="170"/>
                    <a:pt x="202" y="171"/>
                    <a:pt x="198" y="168"/>
                  </a:cubicBezTo>
                  <a:lnTo>
                    <a:pt x="187" y="156"/>
                  </a:lnTo>
                  <a:close/>
                  <a:moveTo>
                    <a:pt x="293" y="129"/>
                  </a:moveTo>
                  <a:lnTo>
                    <a:pt x="238" y="129"/>
                  </a:lnTo>
                  <a:lnTo>
                    <a:pt x="238" y="10"/>
                  </a:lnTo>
                  <a:lnTo>
                    <a:pt x="293" y="10"/>
                  </a:lnTo>
                  <a:lnTo>
                    <a:pt x="293" y="129"/>
                  </a:lnTo>
                  <a:close/>
                  <a:moveTo>
                    <a:pt x="281" y="45"/>
                  </a:moveTo>
                  <a:lnTo>
                    <a:pt x="281" y="24"/>
                  </a:lnTo>
                  <a:lnTo>
                    <a:pt x="251" y="24"/>
                  </a:lnTo>
                  <a:lnTo>
                    <a:pt x="251" y="45"/>
                  </a:lnTo>
                  <a:lnTo>
                    <a:pt x="281" y="45"/>
                  </a:lnTo>
                  <a:close/>
                  <a:moveTo>
                    <a:pt x="281" y="78"/>
                  </a:moveTo>
                  <a:lnTo>
                    <a:pt x="281" y="59"/>
                  </a:lnTo>
                  <a:lnTo>
                    <a:pt x="251" y="59"/>
                  </a:lnTo>
                  <a:lnTo>
                    <a:pt x="251" y="78"/>
                  </a:lnTo>
                  <a:lnTo>
                    <a:pt x="281" y="78"/>
                  </a:lnTo>
                  <a:close/>
                  <a:moveTo>
                    <a:pt x="281" y="114"/>
                  </a:moveTo>
                  <a:lnTo>
                    <a:pt x="281" y="93"/>
                  </a:lnTo>
                  <a:lnTo>
                    <a:pt x="251" y="93"/>
                  </a:lnTo>
                  <a:lnTo>
                    <a:pt x="251" y="114"/>
                  </a:lnTo>
                  <a:lnTo>
                    <a:pt x="281" y="114"/>
                  </a:lnTo>
                  <a:close/>
                  <a:moveTo>
                    <a:pt x="280" y="130"/>
                  </a:moveTo>
                  <a:cubicBezTo>
                    <a:pt x="290" y="139"/>
                    <a:pt x="299" y="147"/>
                    <a:pt x="305" y="156"/>
                  </a:cubicBezTo>
                  <a:lnTo>
                    <a:pt x="293" y="167"/>
                  </a:lnTo>
                  <a:cubicBezTo>
                    <a:pt x="287" y="158"/>
                    <a:pt x="280" y="149"/>
                    <a:pt x="270" y="140"/>
                  </a:cubicBezTo>
                  <a:lnTo>
                    <a:pt x="280" y="130"/>
                  </a:lnTo>
                  <a:close/>
                  <a:moveTo>
                    <a:pt x="264" y="141"/>
                  </a:moveTo>
                  <a:cubicBezTo>
                    <a:pt x="266" y="143"/>
                    <a:pt x="264" y="144"/>
                    <a:pt x="260" y="144"/>
                  </a:cubicBezTo>
                  <a:cubicBezTo>
                    <a:pt x="252" y="154"/>
                    <a:pt x="242" y="163"/>
                    <a:pt x="230" y="171"/>
                  </a:cubicBezTo>
                  <a:lnTo>
                    <a:pt x="222" y="158"/>
                  </a:lnTo>
                  <a:cubicBezTo>
                    <a:pt x="235" y="149"/>
                    <a:pt x="245" y="140"/>
                    <a:pt x="253" y="130"/>
                  </a:cubicBezTo>
                  <a:lnTo>
                    <a:pt x="264" y="141"/>
                  </a:lnTo>
                  <a:close/>
                  <a:moveTo>
                    <a:pt x="322" y="126"/>
                  </a:moveTo>
                  <a:lnTo>
                    <a:pt x="307" y="126"/>
                  </a:lnTo>
                  <a:lnTo>
                    <a:pt x="307" y="25"/>
                  </a:lnTo>
                  <a:lnTo>
                    <a:pt x="321" y="25"/>
                  </a:lnTo>
                  <a:cubicBezTo>
                    <a:pt x="325" y="26"/>
                    <a:pt x="325" y="27"/>
                    <a:pt x="322" y="30"/>
                  </a:cubicBezTo>
                  <a:lnTo>
                    <a:pt x="322" y="126"/>
                  </a:lnTo>
                  <a:close/>
                  <a:moveTo>
                    <a:pt x="326" y="170"/>
                  </a:moveTo>
                  <a:lnTo>
                    <a:pt x="323" y="156"/>
                  </a:lnTo>
                  <a:lnTo>
                    <a:pt x="332" y="156"/>
                  </a:lnTo>
                  <a:cubicBezTo>
                    <a:pt x="334" y="156"/>
                    <a:pt x="335" y="155"/>
                    <a:pt x="335" y="153"/>
                  </a:cubicBezTo>
                  <a:lnTo>
                    <a:pt x="335" y="8"/>
                  </a:lnTo>
                  <a:lnTo>
                    <a:pt x="350" y="8"/>
                  </a:lnTo>
                  <a:cubicBezTo>
                    <a:pt x="354" y="8"/>
                    <a:pt x="354" y="10"/>
                    <a:pt x="350" y="12"/>
                  </a:cubicBezTo>
                  <a:lnTo>
                    <a:pt x="350" y="158"/>
                  </a:lnTo>
                  <a:cubicBezTo>
                    <a:pt x="350" y="166"/>
                    <a:pt x="346" y="170"/>
                    <a:pt x="338" y="170"/>
                  </a:cubicBezTo>
                  <a:lnTo>
                    <a:pt x="326" y="170"/>
                  </a:lnTo>
                  <a:close/>
                  <a:moveTo>
                    <a:pt x="206" y="10"/>
                  </a:moveTo>
                  <a:cubicBezTo>
                    <a:pt x="215" y="15"/>
                    <a:pt x="224" y="20"/>
                    <a:pt x="231" y="27"/>
                  </a:cubicBezTo>
                  <a:lnTo>
                    <a:pt x="221" y="42"/>
                  </a:lnTo>
                  <a:cubicBezTo>
                    <a:pt x="214" y="35"/>
                    <a:pt x="206" y="29"/>
                    <a:pt x="197" y="24"/>
                  </a:cubicBezTo>
                  <a:lnTo>
                    <a:pt x="206" y="10"/>
                  </a:lnTo>
                  <a:close/>
                  <a:moveTo>
                    <a:pt x="200" y="54"/>
                  </a:moveTo>
                  <a:cubicBezTo>
                    <a:pt x="210" y="60"/>
                    <a:pt x="219" y="66"/>
                    <a:pt x="227" y="72"/>
                  </a:cubicBezTo>
                  <a:lnTo>
                    <a:pt x="217" y="86"/>
                  </a:lnTo>
                  <a:cubicBezTo>
                    <a:pt x="210" y="80"/>
                    <a:pt x="202" y="74"/>
                    <a:pt x="191" y="68"/>
                  </a:cubicBezTo>
                  <a:lnTo>
                    <a:pt x="200" y="54"/>
                  </a:lnTo>
                  <a:close/>
                  <a:moveTo>
                    <a:pt x="411" y="51"/>
                  </a:moveTo>
                  <a:cubicBezTo>
                    <a:pt x="416" y="51"/>
                    <a:pt x="416" y="53"/>
                    <a:pt x="413" y="56"/>
                  </a:cubicBezTo>
                  <a:lnTo>
                    <a:pt x="413" y="172"/>
                  </a:lnTo>
                  <a:lnTo>
                    <a:pt x="398" y="172"/>
                  </a:lnTo>
                  <a:lnTo>
                    <a:pt x="398" y="79"/>
                  </a:lnTo>
                  <a:cubicBezTo>
                    <a:pt x="395" y="85"/>
                    <a:pt x="392" y="89"/>
                    <a:pt x="389" y="93"/>
                  </a:cubicBezTo>
                  <a:lnTo>
                    <a:pt x="377" y="84"/>
                  </a:lnTo>
                  <a:cubicBezTo>
                    <a:pt x="394" y="63"/>
                    <a:pt x="404" y="35"/>
                    <a:pt x="407" y="0"/>
                  </a:cubicBezTo>
                  <a:lnTo>
                    <a:pt x="424" y="4"/>
                  </a:lnTo>
                  <a:cubicBezTo>
                    <a:pt x="426" y="6"/>
                    <a:pt x="425" y="7"/>
                    <a:pt x="422" y="8"/>
                  </a:cubicBezTo>
                  <a:cubicBezTo>
                    <a:pt x="420" y="21"/>
                    <a:pt x="416" y="35"/>
                    <a:pt x="411" y="51"/>
                  </a:cubicBezTo>
                  <a:close/>
                  <a:moveTo>
                    <a:pt x="495" y="36"/>
                  </a:moveTo>
                  <a:lnTo>
                    <a:pt x="495" y="50"/>
                  </a:lnTo>
                  <a:lnTo>
                    <a:pt x="532" y="50"/>
                  </a:lnTo>
                  <a:lnTo>
                    <a:pt x="532" y="138"/>
                  </a:lnTo>
                  <a:lnTo>
                    <a:pt x="462" y="138"/>
                  </a:lnTo>
                  <a:lnTo>
                    <a:pt x="462" y="50"/>
                  </a:lnTo>
                  <a:lnTo>
                    <a:pt x="480" y="50"/>
                  </a:lnTo>
                  <a:lnTo>
                    <a:pt x="480" y="36"/>
                  </a:lnTo>
                  <a:lnTo>
                    <a:pt x="426" y="36"/>
                  </a:lnTo>
                  <a:lnTo>
                    <a:pt x="426" y="21"/>
                  </a:lnTo>
                  <a:lnTo>
                    <a:pt x="480" y="21"/>
                  </a:lnTo>
                  <a:lnTo>
                    <a:pt x="480" y="0"/>
                  </a:lnTo>
                  <a:lnTo>
                    <a:pt x="494" y="0"/>
                  </a:lnTo>
                  <a:cubicBezTo>
                    <a:pt x="498" y="1"/>
                    <a:pt x="499" y="2"/>
                    <a:pt x="495" y="5"/>
                  </a:cubicBezTo>
                  <a:lnTo>
                    <a:pt x="495" y="21"/>
                  </a:lnTo>
                  <a:lnTo>
                    <a:pt x="544" y="21"/>
                  </a:lnTo>
                  <a:lnTo>
                    <a:pt x="544" y="36"/>
                  </a:lnTo>
                  <a:lnTo>
                    <a:pt x="495" y="36"/>
                  </a:lnTo>
                  <a:close/>
                  <a:moveTo>
                    <a:pt x="475" y="62"/>
                  </a:moveTo>
                  <a:lnTo>
                    <a:pt x="475" y="75"/>
                  </a:lnTo>
                  <a:lnTo>
                    <a:pt x="519" y="75"/>
                  </a:lnTo>
                  <a:lnTo>
                    <a:pt x="519" y="62"/>
                  </a:lnTo>
                  <a:lnTo>
                    <a:pt x="475" y="62"/>
                  </a:lnTo>
                  <a:close/>
                  <a:moveTo>
                    <a:pt x="475" y="87"/>
                  </a:moveTo>
                  <a:lnTo>
                    <a:pt x="475" y="100"/>
                  </a:lnTo>
                  <a:lnTo>
                    <a:pt x="519" y="100"/>
                  </a:lnTo>
                  <a:lnTo>
                    <a:pt x="519" y="87"/>
                  </a:lnTo>
                  <a:lnTo>
                    <a:pt x="475" y="87"/>
                  </a:lnTo>
                  <a:close/>
                  <a:moveTo>
                    <a:pt x="475" y="112"/>
                  </a:moveTo>
                  <a:lnTo>
                    <a:pt x="475" y="126"/>
                  </a:lnTo>
                  <a:lnTo>
                    <a:pt x="519" y="126"/>
                  </a:lnTo>
                  <a:lnTo>
                    <a:pt x="519" y="112"/>
                  </a:lnTo>
                  <a:lnTo>
                    <a:pt x="475" y="112"/>
                  </a:lnTo>
                  <a:close/>
                  <a:moveTo>
                    <a:pt x="431" y="172"/>
                  </a:moveTo>
                  <a:lnTo>
                    <a:pt x="431" y="52"/>
                  </a:lnTo>
                  <a:lnTo>
                    <a:pt x="446" y="52"/>
                  </a:lnTo>
                  <a:cubicBezTo>
                    <a:pt x="450" y="53"/>
                    <a:pt x="450" y="54"/>
                    <a:pt x="446" y="57"/>
                  </a:cubicBezTo>
                  <a:lnTo>
                    <a:pt x="446" y="151"/>
                  </a:lnTo>
                  <a:lnTo>
                    <a:pt x="550" y="151"/>
                  </a:lnTo>
                  <a:lnTo>
                    <a:pt x="550" y="165"/>
                  </a:lnTo>
                  <a:lnTo>
                    <a:pt x="446" y="165"/>
                  </a:lnTo>
                  <a:lnTo>
                    <a:pt x="446" y="172"/>
                  </a:lnTo>
                  <a:lnTo>
                    <a:pt x="431" y="172"/>
                  </a:lnTo>
                  <a:close/>
                  <a:moveTo>
                    <a:pt x="578" y="76"/>
                  </a:moveTo>
                  <a:lnTo>
                    <a:pt x="578" y="57"/>
                  </a:lnTo>
                  <a:lnTo>
                    <a:pt x="597" y="57"/>
                  </a:lnTo>
                  <a:lnTo>
                    <a:pt x="597" y="76"/>
                  </a:lnTo>
                  <a:lnTo>
                    <a:pt x="578" y="76"/>
                  </a:lnTo>
                  <a:close/>
                  <a:moveTo>
                    <a:pt x="578" y="156"/>
                  </a:moveTo>
                  <a:lnTo>
                    <a:pt x="578" y="137"/>
                  </a:lnTo>
                  <a:lnTo>
                    <a:pt x="597" y="137"/>
                  </a:lnTo>
                  <a:lnTo>
                    <a:pt x="597" y="156"/>
                  </a:lnTo>
                  <a:lnTo>
                    <a:pt x="578" y="156"/>
                  </a:lnTo>
                  <a:close/>
                  <a:moveTo>
                    <a:pt x="701" y="197"/>
                  </a:moveTo>
                  <a:cubicBezTo>
                    <a:pt x="692" y="185"/>
                    <a:pt x="684" y="171"/>
                    <a:pt x="678" y="156"/>
                  </a:cubicBezTo>
                  <a:cubicBezTo>
                    <a:pt x="671" y="140"/>
                    <a:pt x="668" y="124"/>
                    <a:pt x="668" y="107"/>
                  </a:cubicBezTo>
                  <a:cubicBezTo>
                    <a:pt x="668" y="92"/>
                    <a:pt x="671" y="78"/>
                    <a:pt x="675" y="64"/>
                  </a:cubicBezTo>
                  <a:cubicBezTo>
                    <a:pt x="681" y="48"/>
                    <a:pt x="690" y="32"/>
                    <a:pt x="701" y="17"/>
                  </a:cubicBezTo>
                  <a:lnTo>
                    <a:pt x="713" y="17"/>
                  </a:lnTo>
                  <a:cubicBezTo>
                    <a:pt x="706" y="30"/>
                    <a:pt x="701" y="39"/>
                    <a:pt x="698" y="44"/>
                  </a:cubicBezTo>
                  <a:cubicBezTo>
                    <a:pt x="695" y="53"/>
                    <a:pt x="692" y="62"/>
                    <a:pt x="689" y="71"/>
                  </a:cubicBezTo>
                  <a:cubicBezTo>
                    <a:pt x="687" y="83"/>
                    <a:pt x="685" y="95"/>
                    <a:pt x="685" y="107"/>
                  </a:cubicBezTo>
                  <a:cubicBezTo>
                    <a:pt x="685" y="137"/>
                    <a:pt x="695" y="167"/>
                    <a:pt x="713" y="197"/>
                  </a:cubicBezTo>
                  <a:lnTo>
                    <a:pt x="701" y="197"/>
                  </a:lnTo>
                  <a:close/>
                  <a:moveTo>
                    <a:pt x="733" y="160"/>
                  </a:moveTo>
                  <a:cubicBezTo>
                    <a:pt x="758" y="145"/>
                    <a:pt x="770" y="121"/>
                    <a:pt x="769" y="88"/>
                  </a:cubicBezTo>
                  <a:lnTo>
                    <a:pt x="786" y="91"/>
                  </a:lnTo>
                  <a:cubicBezTo>
                    <a:pt x="788" y="93"/>
                    <a:pt x="787" y="94"/>
                    <a:pt x="785" y="96"/>
                  </a:cubicBezTo>
                  <a:lnTo>
                    <a:pt x="781" y="123"/>
                  </a:lnTo>
                  <a:cubicBezTo>
                    <a:pt x="789" y="132"/>
                    <a:pt x="798" y="139"/>
                    <a:pt x="810" y="146"/>
                  </a:cubicBezTo>
                  <a:lnTo>
                    <a:pt x="810" y="73"/>
                  </a:lnTo>
                  <a:lnTo>
                    <a:pt x="759" y="73"/>
                  </a:lnTo>
                  <a:lnTo>
                    <a:pt x="759" y="59"/>
                  </a:lnTo>
                  <a:lnTo>
                    <a:pt x="873" y="59"/>
                  </a:lnTo>
                  <a:lnTo>
                    <a:pt x="873" y="73"/>
                  </a:lnTo>
                  <a:lnTo>
                    <a:pt x="825" y="73"/>
                  </a:lnTo>
                  <a:lnTo>
                    <a:pt x="825" y="101"/>
                  </a:lnTo>
                  <a:lnTo>
                    <a:pt x="878" y="101"/>
                  </a:lnTo>
                  <a:lnTo>
                    <a:pt x="878" y="115"/>
                  </a:lnTo>
                  <a:lnTo>
                    <a:pt x="825" y="115"/>
                  </a:lnTo>
                  <a:lnTo>
                    <a:pt x="825" y="151"/>
                  </a:lnTo>
                  <a:cubicBezTo>
                    <a:pt x="833" y="153"/>
                    <a:pt x="840" y="154"/>
                    <a:pt x="848" y="154"/>
                  </a:cubicBezTo>
                  <a:lnTo>
                    <a:pt x="897" y="154"/>
                  </a:lnTo>
                  <a:lnTo>
                    <a:pt x="894" y="168"/>
                  </a:lnTo>
                  <a:lnTo>
                    <a:pt x="848" y="168"/>
                  </a:lnTo>
                  <a:cubicBezTo>
                    <a:pt x="819" y="168"/>
                    <a:pt x="795" y="158"/>
                    <a:pt x="777" y="137"/>
                  </a:cubicBezTo>
                  <a:cubicBezTo>
                    <a:pt x="769" y="153"/>
                    <a:pt x="759" y="166"/>
                    <a:pt x="745" y="174"/>
                  </a:cubicBezTo>
                  <a:lnTo>
                    <a:pt x="733" y="160"/>
                  </a:lnTo>
                  <a:close/>
                  <a:moveTo>
                    <a:pt x="825" y="23"/>
                  </a:moveTo>
                  <a:lnTo>
                    <a:pt x="894" y="23"/>
                  </a:lnTo>
                  <a:lnTo>
                    <a:pt x="894" y="63"/>
                  </a:lnTo>
                  <a:lnTo>
                    <a:pt x="879" y="63"/>
                  </a:lnTo>
                  <a:lnTo>
                    <a:pt x="879" y="37"/>
                  </a:lnTo>
                  <a:lnTo>
                    <a:pt x="754" y="37"/>
                  </a:lnTo>
                  <a:lnTo>
                    <a:pt x="754" y="64"/>
                  </a:lnTo>
                  <a:lnTo>
                    <a:pt x="739" y="64"/>
                  </a:lnTo>
                  <a:lnTo>
                    <a:pt x="739" y="23"/>
                  </a:lnTo>
                  <a:lnTo>
                    <a:pt x="807" y="23"/>
                  </a:lnTo>
                  <a:lnTo>
                    <a:pt x="807" y="1"/>
                  </a:lnTo>
                  <a:lnTo>
                    <a:pt x="824" y="1"/>
                  </a:lnTo>
                  <a:cubicBezTo>
                    <a:pt x="829" y="2"/>
                    <a:pt x="829" y="4"/>
                    <a:pt x="825" y="7"/>
                  </a:cubicBezTo>
                  <a:lnTo>
                    <a:pt x="825" y="23"/>
                  </a:lnTo>
                  <a:close/>
                  <a:moveTo>
                    <a:pt x="1065" y="54"/>
                  </a:moveTo>
                  <a:lnTo>
                    <a:pt x="1039" y="54"/>
                  </a:lnTo>
                  <a:cubicBezTo>
                    <a:pt x="1041" y="81"/>
                    <a:pt x="1045" y="102"/>
                    <a:pt x="1052" y="115"/>
                  </a:cubicBezTo>
                  <a:cubicBezTo>
                    <a:pt x="1059" y="102"/>
                    <a:pt x="1063" y="81"/>
                    <a:pt x="1065" y="54"/>
                  </a:cubicBezTo>
                  <a:close/>
                  <a:moveTo>
                    <a:pt x="1062" y="129"/>
                  </a:moveTo>
                  <a:cubicBezTo>
                    <a:pt x="1070" y="139"/>
                    <a:pt x="1081" y="147"/>
                    <a:pt x="1095" y="155"/>
                  </a:cubicBezTo>
                  <a:lnTo>
                    <a:pt x="1086" y="171"/>
                  </a:lnTo>
                  <a:cubicBezTo>
                    <a:pt x="1070" y="161"/>
                    <a:pt x="1058" y="151"/>
                    <a:pt x="1052" y="141"/>
                  </a:cubicBezTo>
                  <a:cubicBezTo>
                    <a:pt x="1040" y="154"/>
                    <a:pt x="1023" y="166"/>
                    <a:pt x="999" y="175"/>
                  </a:cubicBezTo>
                  <a:lnTo>
                    <a:pt x="991" y="160"/>
                  </a:lnTo>
                  <a:cubicBezTo>
                    <a:pt x="1017" y="150"/>
                    <a:pt x="1034" y="139"/>
                    <a:pt x="1043" y="128"/>
                  </a:cubicBezTo>
                  <a:cubicBezTo>
                    <a:pt x="1034" y="111"/>
                    <a:pt x="1030" y="95"/>
                    <a:pt x="1029" y="78"/>
                  </a:cubicBezTo>
                  <a:cubicBezTo>
                    <a:pt x="1026" y="86"/>
                    <a:pt x="1023" y="92"/>
                    <a:pt x="1020" y="96"/>
                  </a:cubicBezTo>
                  <a:lnTo>
                    <a:pt x="1007" y="86"/>
                  </a:lnTo>
                  <a:cubicBezTo>
                    <a:pt x="1022" y="64"/>
                    <a:pt x="1031" y="37"/>
                    <a:pt x="1034" y="4"/>
                  </a:cubicBezTo>
                  <a:lnTo>
                    <a:pt x="1050" y="8"/>
                  </a:lnTo>
                  <a:cubicBezTo>
                    <a:pt x="1053" y="10"/>
                    <a:pt x="1052" y="11"/>
                    <a:pt x="1047" y="12"/>
                  </a:cubicBezTo>
                  <a:cubicBezTo>
                    <a:pt x="1046" y="21"/>
                    <a:pt x="1044" y="30"/>
                    <a:pt x="1041" y="39"/>
                  </a:cubicBezTo>
                  <a:lnTo>
                    <a:pt x="1092" y="39"/>
                  </a:lnTo>
                  <a:lnTo>
                    <a:pt x="1092" y="54"/>
                  </a:lnTo>
                  <a:lnTo>
                    <a:pt x="1080" y="54"/>
                  </a:lnTo>
                  <a:cubicBezTo>
                    <a:pt x="1079" y="85"/>
                    <a:pt x="1073" y="110"/>
                    <a:pt x="1062" y="129"/>
                  </a:cubicBezTo>
                  <a:close/>
                  <a:moveTo>
                    <a:pt x="999" y="36"/>
                  </a:moveTo>
                  <a:lnTo>
                    <a:pt x="987" y="30"/>
                  </a:lnTo>
                  <a:cubicBezTo>
                    <a:pt x="991" y="23"/>
                    <a:pt x="995" y="16"/>
                    <a:pt x="999" y="7"/>
                  </a:cubicBezTo>
                  <a:lnTo>
                    <a:pt x="1012" y="14"/>
                  </a:lnTo>
                  <a:cubicBezTo>
                    <a:pt x="1014" y="16"/>
                    <a:pt x="1013" y="17"/>
                    <a:pt x="1010" y="18"/>
                  </a:cubicBezTo>
                  <a:cubicBezTo>
                    <a:pt x="1007" y="25"/>
                    <a:pt x="1003" y="31"/>
                    <a:pt x="999" y="36"/>
                  </a:cubicBezTo>
                  <a:close/>
                  <a:moveTo>
                    <a:pt x="981" y="130"/>
                  </a:moveTo>
                  <a:cubicBezTo>
                    <a:pt x="985" y="126"/>
                    <a:pt x="988" y="119"/>
                    <a:pt x="990" y="110"/>
                  </a:cubicBezTo>
                  <a:lnTo>
                    <a:pt x="969" y="110"/>
                  </a:lnTo>
                  <a:cubicBezTo>
                    <a:pt x="967" y="114"/>
                    <a:pt x="964" y="119"/>
                    <a:pt x="962" y="123"/>
                  </a:cubicBezTo>
                  <a:cubicBezTo>
                    <a:pt x="969" y="125"/>
                    <a:pt x="975" y="128"/>
                    <a:pt x="981" y="130"/>
                  </a:cubicBezTo>
                  <a:close/>
                  <a:moveTo>
                    <a:pt x="951" y="142"/>
                  </a:moveTo>
                  <a:lnTo>
                    <a:pt x="939" y="135"/>
                  </a:lnTo>
                  <a:cubicBezTo>
                    <a:pt x="944" y="128"/>
                    <a:pt x="949" y="119"/>
                    <a:pt x="954" y="110"/>
                  </a:cubicBezTo>
                  <a:lnTo>
                    <a:pt x="926" y="110"/>
                  </a:lnTo>
                  <a:lnTo>
                    <a:pt x="926" y="98"/>
                  </a:lnTo>
                  <a:lnTo>
                    <a:pt x="959" y="98"/>
                  </a:lnTo>
                  <a:cubicBezTo>
                    <a:pt x="962" y="91"/>
                    <a:pt x="964" y="86"/>
                    <a:pt x="966" y="81"/>
                  </a:cubicBezTo>
                  <a:lnTo>
                    <a:pt x="980" y="85"/>
                  </a:lnTo>
                  <a:cubicBezTo>
                    <a:pt x="982" y="87"/>
                    <a:pt x="981" y="88"/>
                    <a:pt x="978" y="89"/>
                  </a:cubicBezTo>
                  <a:lnTo>
                    <a:pt x="973" y="98"/>
                  </a:lnTo>
                  <a:lnTo>
                    <a:pt x="1016" y="98"/>
                  </a:lnTo>
                  <a:lnTo>
                    <a:pt x="1016" y="110"/>
                  </a:lnTo>
                  <a:lnTo>
                    <a:pt x="1005" y="110"/>
                  </a:lnTo>
                  <a:cubicBezTo>
                    <a:pt x="1002" y="120"/>
                    <a:pt x="998" y="128"/>
                    <a:pt x="993" y="135"/>
                  </a:cubicBezTo>
                  <a:cubicBezTo>
                    <a:pt x="998" y="137"/>
                    <a:pt x="1003" y="140"/>
                    <a:pt x="1008" y="143"/>
                  </a:cubicBezTo>
                  <a:lnTo>
                    <a:pt x="1001" y="155"/>
                  </a:lnTo>
                  <a:cubicBezTo>
                    <a:pt x="995" y="151"/>
                    <a:pt x="990" y="149"/>
                    <a:pt x="986" y="147"/>
                  </a:cubicBezTo>
                  <a:cubicBezTo>
                    <a:pt x="973" y="160"/>
                    <a:pt x="955" y="168"/>
                    <a:pt x="933" y="171"/>
                  </a:cubicBezTo>
                  <a:lnTo>
                    <a:pt x="928" y="157"/>
                  </a:lnTo>
                  <a:cubicBezTo>
                    <a:pt x="948" y="155"/>
                    <a:pt x="963" y="150"/>
                    <a:pt x="973" y="141"/>
                  </a:cubicBezTo>
                  <a:cubicBezTo>
                    <a:pt x="968" y="138"/>
                    <a:pt x="962" y="136"/>
                    <a:pt x="957" y="134"/>
                  </a:cubicBezTo>
                  <a:lnTo>
                    <a:pt x="951" y="142"/>
                  </a:lnTo>
                  <a:close/>
                  <a:moveTo>
                    <a:pt x="966" y="1"/>
                  </a:moveTo>
                  <a:lnTo>
                    <a:pt x="978" y="1"/>
                  </a:lnTo>
                  <a:cubicBezTo>
                    <a:pt x="982" y="2"/>
                    <a:pt x="983" y="3"/>
                    <a:pt x="979" y="6"/>
                  </a:cubicBezTo>
                  <a:lnTo>
                    <a:pt x="979" y="38"/>
                  </a:lnTo>
                  <a:lnTo>
                    <a:pt x="1017" y="38"/>
                  </a:lnTo>
                  <a:lnTo>
                    <a:pt x="1017" y="50"/>
                  </a:lnTo>
                  <a:lnTo>
                    <a:pt x="986" y="50"/>
                  </a:lnTo>
                  <a:cubicBezTo>
                    <a:pt x="991" y="56"/>
                    <a:pt x="1000" y="63"/>
                    <a:pt x="1011" y="69"/>
                  </a:cubicBezTo>
                  <a:lnTo>
                    <a:pt x="1003" y="81"/>
                  </a:lnTo>
                  <a:cubicBezTo>
                    <a:pt x="995" y="76"/>
                    <a:pt x="987" y="69"/>
                    <a:pt x="979" y="60"/>
                  </a:cubicBezTo>
                  <a:lnTo>
                    <a:pt x="979" y="78"/>
                  </a:lnTo>
                  <a:lnTo>
                    <a:pt x="966" y="78"/>
                  </a:lnTo>
                  <a:lnTo>
                    <a:pt x="966" y="64"/>
                  </a:lnTo>
                  <a:cubicBezTo>
                    <a:pt x="958" y="74"/>
                    <a:pt x="947" y="83"/>
                    <a:pt x="933" y="91"/>
                  </a:cubicBezTo>
                  <a:lnTo>
                    <a:pt x="924" y="79"/>
                  </a:lnTo>
                  <a:cubicBezTo>
                    <a:pt x="939" y="71"/>
                    <a:pt x="952" y="61"/>
                    <a:pt x="962" y="50"/>
                  </a:cubicBezTo>
                  <a:lnTo>
                    <a:pt x="927" y="50"/>
                  </a:lnTo>
                  <a:lnTo>
                    <a:pt x="927" y="38"/>
                  </a:lnTo>
                  <a:lnTo>
                    <a:pt x="966" y="38"/>
                  </a:lnTo>
                  <a:lnTo>
                    <a:pt x="966" y="1"/>
                  </a:lnTo>
                  <a:close/>
                  <a:moveTo>
                    <a:pt x="932" y="16"/>
                  </a:moveTo>
                  <a:lnTo>
                    <a:pt x="944" y="9"/>
                  </a:lnTo>
                  <a:cubicBezTo>
                    <a:pt x="950" y="15"/>
                    <a:pt x="954" y="21"/>
                    <a:pt x="957" y="27"/>
                  </a:cubicBezTo>
                  <a:lnTo>
                    <a:pt x="945" y="36"/>
                  </a:lnTo>
                  <a:cubicBezTo>
                    <a:pt x="942" y="28"/>
                    <a:pt x="937" y="22"/>
                    <a:pt x="932" y="16"/>
                  </a:cubicBezTo>
                  <a:close/>
                  <a:moveTo>
                    <a:pt x="1128" y="197"/>
                  </a:moveTo>
                  <a:lnTo>
                    <a:pt x="1116" y="197"/>
                  </a:lnTo>
                  <a:cubicBezTo>
                    <a:pt x="1135" y="167"/>
                    <a:pt x="1144" y="137"/>
                    <a:pt x="1144" y="107"/>
                  </a:cubicBezTo>
                  <a:cubicBezTo>
                    <a:pt x="1144" y="95"/>
                    <a:pt x="1143" y="83"/>
                    <a:pt x="1140" y="72"/>
                  </a:cubicBezTo>
                  <a:cubicBezTo>
                    <a:pt x="1138" y="62"/>
                    <a:pt x="1135" y="53"/>
                    <a:pt x="1131" y="45"/>
                  </a:cubicBezTo>
                  <a:cubicBezTo>
                    <a:pt x="1129" y="39"/>
                    <a:pt x="1124" y="30"/>
                    <a:pt x="1116" y="17"/>
                  </a:cubicBezTo>
                  <a:lnTo>
                    <a:pt x="1128" y="17"/>
                  </a:lnTo>
                  <a:cubicBezTo>
                    <a:pt x="1140" y="32"/>
                    <a:pt x="1149" y="48"/>
                    <a:pt x="1154" y="64"/>
                  </a:cubicBezTo>
                  <a:cubicBezTo>
                    <a:pt x="1159" y="78"/>
                    <a:pt x="1161" y="92"/>
                    <a:pt x="1161" y="107"/>
                  </a:cubicBezTo>
                  <a:cubicBezTo>
                    <a:pt x="1161" y="124"/>
                    <a:pt x="1158" y="140"/>
                    <a:pt x="1152" y="156"/>
                  </a:cubicBezTo>
                  <a:cubicBezTo>
                    <a:pt x="1145" y="171"/>
                    <a:pt x="1137" y="185"/>
                    <a:pt x="1128" y="197"/>
                  </a:cubicBezTo>
                  <a:close/>
                  <a:moveTo>
                    <a:pt x="1225" y="174"/>
                  </a:moveTo>
                  <a:cubicBezTo>
                    <a:pt x="1213" y="161"/>
                    <a:pt x="1200" y="150"/>
                    <a:pt x="1187" y="141"/>
                  </a:cubicBezTo>
                  <a:lnTo>
                    <a:pt x="1198" y="126"/>
                  </a:lnTo>
                  <a:cubicBezTo>
                    <a:pt x="1214" y="136"/>
                    <a:pt x="1228" y="147"/>
                    <a:pt x="1238" y="159"/>
                  </a:cubicBezTo>
                  <a:lnTo>
                    <a:pt x="1225" y="174"/>
                  </a:lnTo>
                  <a:close/>
                  <a:moveTo>
                    <a:pt x="1432" y="75"/>
                  </a:moveTo>
                  <a:lnTo>
                    <a:pt x="1432" y="72"/>
                  </a:lnTo>
                  <a:lnTo>
                    <a:pt x="1395" y="72"/>
                  </a:lnTo>
                  <a:lnTo>
                    <a:pt x="1395" y="174"/>
                  </a:lnTo>
                  <a:lnTo>
                    <a:pt x="1380" y="174"/>
                  </a:lnTo>
                  <a:lnTo>
                    <a:pt x="1380" y="6"/>
                  </a:lnTo>
                  <a:lnTo>
                    <a:pt x="1447" y="6"/>
                  </a:lnTo>
                  <a:lnTo>
                    <a:pt x="1447" y="75"/>
                  </a:lnTo>
                  <a:lnTo>
                    <a:pt x="1432" y="75"/>
                  </a:lnTo>
                  <a:close/>
                  <a:moveTo>
                    <a:pt x="1432" y="33"/>
                  </a:moveTo>
                  <a:lnTo>
                    <a:pt x="1432" y="18"/>
                  </a:lnTo>
                  <a:lnTo>
                    <a:pt x="1395" y="18"/>
                  </a:lnTo>
                  <a:lnTo>
                    <a:pt x="1395" y="33"/>
                  </a:lnTo>
                  <a:lnTo>
                    <a:pt x="1432" y="33"/>
                  </a:lnTo>
                  <a:close/>
                  <a:moveTo>
                    <a:pt x="1432" y="60"/>
                  </a:moveTo>
                  <a:lnTo>
                    <a:pt x="1432" y="45"/>
                  </a:lnTo>
                  <a:lnTo>
                    <a:pt x="1395" y="45"/>
                  </a:lnTo>
                  <a:lnTo>
                    <a:pt x="1395" y="60"/>
                  </a:lnTo>
                  <a:lnTo>
                    <a:pt x="1432" y="60"/>
                  </a:lnTo>
                  <a:close/>
                  <a:moveTo>
                    <a:pt x="1434" y="146"/>
                  </a:moveTo>
                  <a:lnTo>
                    <a:pt x="1434" y="156"/>
                  </a:lnTo>
                  <a:lnTo>
                    <a:pt x="1421" y="156"/>
                  </a:lnTo>
                  <a:lnTo>
                    <a:pt x="1421" y="90"/>
                  </a:lnTo>
                  <a:lnTo>
                    <a:pt x="1492" y="90"/>
                  </a:lnTo>
                  <a:lnTo>
                    <a:pt x="1492" y="152"/>
                  </a:lnTo>
                  <a:lnTo>
                    <a:pt x="1480" y="152"/>
                  </a:lnTo>
                  <a:lnTo>
                    <a:pt x="1480" y="146"/>
                  </a:lnTo>
                  <a:lnTo>
                    <a:pt x="1434" y="146"/>
                  </a:lnTo>
                  <a:close/>
                  <a:moveTo>
                    <a:pt x="1480" y="134"/>
                  </a:moveTo>
                  <a:lnTo>
                    <a:pt x="1480" y="102"/>
                  </a:lnTo>
                  <a:lnTo>
                    <a:pt x="1434" y="102"/>
                  </a:lnTo>
                  <a:lnTo>
                    <a:pt x="1434" y="134"/>
                  </a:lnTo>
                  <a:lnTo>
                    <a:pt x="1480" y="134"/>
                  </a:lnTo>
                  <a:close/>
                  <a:moveTo>
                    <a:pt x="1505" y="171"/>
                  </a:moveTo>
                  <a:lnTo>
                    <a:pt x="1501" y="157"/>
                  </a:lnTo>
                  <a:lnTo>
                    <a:pt x="1516" y="157"/>
                  </a:lnTo>
                  <a:cubicBezTo>
                    <a:pt x="1518" y="157"/>
                    <a:pt x="1519" y="156"/>
                    <a:pt x="1519" y="155"/>
                  </a:cubicBezTo>
                  <a:lnTo>
                    <a:pt x="1519" y="72"/>
                  </a:lnTo>
                  <a:lnTo>
                    <a:pt x="1480" y="72"/>
                  </a:lnTo>
                  <a:lnTo>
                    <a:pt x="1480" y="76"/>
                  </a:lnTo>
                  <a:lnTo>
                    <a:pt x="1465" y="76"/>
                  </a:lnTo>
                  <a:lnTo>
                    <a:pt x="1465" y="6"/>
                  </a:lnTo>
                  <a:lnTo>
                    <a:pt x="1534" y="6"/>
                  </a:lnTo>
                  <a:lnTo>
                    <a:pt x="1534" y="159"/>
                  </a:lnTo>
                  <a:cubicBezTo>
                    <a:pt x="1534" y="167"/>
                    <a:pt x="1530" y="171"/>
                    <a:pt x="1522" y="171"/>
                  </a:cubicBezTo>
                  <a:lnTo>
                    <a:pt x="1505" y="171"/>
                  </a:lnTo>
                  <a:close/>
                  <a:moveTo>
                    <a:pt x="1519" y="18"/>
                  </a:moveTo>
                  <a:lnTo>
                    <a:pt x="1480" y="18"/>
                  </a:lnTo>
                  <a:lnTo>
                    <a:pt x="1480" y="33"/>
                  </a:lnTo>
                  <a:lnTo>
                    <a:pt x="1519" y="33"/>
                  </a:lnTo>
                  <a:lnTo>
                    <a:pt x="1519" y="18"/>
                  </a:lnTo>
                  <a:close/>
                  <a:moveTo>
                    <a:pt x="1519" y="60"/>
                  </a:moveTo>
                  <a:lnTo>
                    <a:pt x="1519" y="45"/>
                  </a:lnTo>
                  <a:lnTo>
                    <a:pt x="1480" y="45"/>
                  </a:lnTo>
                  <a:lnTo>
                    <a:pt x="1480" y="60"/>
                  </a:lnTo>
                  <a:lnTo>
                    <a:pt x="1519" y="60"/>
                  </a:lnTo>
                  <a:close/>
                  <a:moveTo>
                    <a:pt x="1617" y="110"/>
                  </a:moveTo>
                  <a:cubicBezTo>
                    <a:pt x="1617" y="120"/>
                    <a:pt x="1620" y="127"/>
                    <a:pt x="1625" y="132"/>
                  </a:cubicBezTo>
                  <a:cubicBezTo>
                    <a:pt x="1631" y="138"/>
                    <a:pt x="1640" y="141"/>
                    <a:pt x="1651" y="141"/>
                  </a:cubicBezTo>
                  <a:cubicBezTo>
                    <a:pt x="1661" y="141"/>
                    <a:pt x="1669" y="139"/>
                    <a:pt x="1674" y="134"/>
                  </a:cubicBezTo>
                  <a:cubicBezTo>
                    <a:pt x="1678" y="129"/>
                    <a:pt x="1681" y="124"/>
                    <a:pt x="1681" y="118"/>
                  </a:cubicBezTo>
                  <a:cubicBezTo>
                    <a:pt x="1681" y="110"/>
                    <a:pt x="1678" y="104"/>
                    <a:pt x="1674" y="99"/>
                  </a:cubicBezTo>
                  <a:cubicBezTo>
                    <a:pt x="1669" y="95"/>
                    <a:pt x="1658" y="93"/>
                    <a:pt x="1641" y="94"/>
                  </a:cubicBezTo>
                  <a:lnTo>
                    <a:pt x="1641" y="78"/>
                  </a:lnTo>
                  <a:cubicBezTo>
                    <a:pt x="1657" y="77"/>
                    <a:pt x="1668" y="75"/>
                    <a:pt x="1672" y="70"/>
                  </a:cubicBezTo>
                  <a:cubicBezTo>
                    <a:pt x="1676" y="66"/>
                    <a:pt x="1678" y="62"/>
                    <a:pt x="1678" y="57"/>
                  </a:cubicBezTo>
                  <a:cubicBezTo>
                    <a:pt x="1678" y="52"/>
                    <a:pt x="1676" y="48"/>
                    <a:pt x="1672" y="44"/>
                  </a:cubicBezTo>
                  <a:cubicBezTo>
                    <a:pt x="1668" y="40"/>
                    <a:pt x="1661" y="38"/>
                    <a:pt x="1651" y="38"/>
                  </a:cubicBezTo>
                  <a:cubicBezTo>
                    <a:pt x="1641" y="38"/>
                    <a:pt x="1633" y="41"/>
                    <a:pt x="1627" y="47"/>
                  </a:cubicBezTo>
                  <a:cubicBezTo>
                    <a:pt x="1624" y="50"/>
                    <a:pt x="1622" y="56"/>
                    <a:pt x="1621" y="63"/>
                  </a:cubicBezTo>
                  <a:lnTo>
                    <a:pt x="1600" y="63"/>
                  </a:lnTo>
                  <a:cubicBezTo>
                    <a:pt x="1602" y="53"/>
                    <a:pt x="1607" y="44"/>
                    <a:pt x="1615" y="36"/>
                  </a:cubicBezTo>
                  <a:cubicBezTo>
                    <a:pt x="1623" y="27"/>
                    <a:pt x="1635" y="23"/>
                    <a:pt x="1651" y="23"/>
                  </a:cubicBezTo>
                  <a:cubicBezTo>
                    <a:pt x="1667" y="23"/>
                    <a:pt x="1678" y="26"/>
                    <a:pt x="1685" y="33"/>
                  </a:cubicBezTo>
                  <a:cubicBezTo>
                    <a:pt x="1692" y="40"/>
                    <a:pt x="1695" y="48"/>
                    <a:pt x="1695" y="57"/>
                  </a:cubicBezTo>
                  <a:cubicBezTo>
                    <a:pt x="1695" y="65"/>
                    <a:pt x="1692" y="72"/>
                    <a:pt x="1686" y="78"/>
                  </a:cubicBezTo>
                  <a:cubicBezTo>
                    <a:pt x="1683" y="81"/>
                    <a:pt x="1679" y="83"/>
                    <a:pt x="1674" y="85"/>
                  </a:cubicBezTo>
                  <a:cubicBezTo>
                    <a:pt x="1680" y="87"/>
                    <a:pt x="1685" y="89"/>
                    <a:pt x="1688" y="93"/>
                  </a:cubicBezTo>
                  <a:cubicBezTo>
                    <a:pt x="1695" y="99"/>
                    <a:pt x="1698" y="107"/>
                    <a:pt x="1698" y="117"/>
                  </a:cubicBezTo>
                  <a:cubicBezTo>
                    <a:pt x="1698" y="128"/>
                    <a:pt x="1694" y="137"/>
                    <a:pt x="1687" y="144"/>
                  </a:cubicBezTo>
                  <a:cubicBezTo>
                    <a:pt x="1679" y="152"/>
                    <a:pt x="1667" y="156"/>
                    <a:pt x="1651" y="156"/>
                  </a:cubicBezTo>
                  <a:cubicBezTo>
                    <a:pt x="1633" y="156"/>
                    <a:pt x="1620" y="152"/>
                    <a:pt x="1612" y="144"/>
                  </a:cubicBezTo>
                  <a:cubicBezTo>
                    <a:pt x="1604" y="136"/>
                    <a:pt x="1599" y="124"/>
                    <a:pt x="1597" y="110"/>
                  </a:cubicBezTo>
                  <a:lnTo>
                    <a:pt x="1617" y="110"/>
                  </a:lnTo>
                  <a:close/>
                  <a:moveTo>
                    <a:pt x="1858" y="108"/>
                  </a:moveTo>
                  <a:cubicBezTo>
                    <a:pt x="1852" y="111"/>
                    <a:pt x="1845" y="112"/>
                    <a:pt x="1837" y="112"/>
                  </a:cubicBezTo>
                  <a:cubicBezTo>
                    <a:pt x="1822" y="112"/>
                    <a:pt x="1811" y="108"/>
                    <a:pt x="1802" y="99"/>
                  </a:cubicBezTo>
                  <a:cubicBezTo>
                    <a:pt x="1794" y="91"/>
                    <a:pt x="1789" y="81"/>
                    <a:pt x="1789" y="69"/>
                  </a:cubicBezTo>
                  <a:cubicBezTo>
                    <a:pt x="1789" y="57"/>
                    <a:pt x="1794" y="46"/>
                    <a:pt x="1803" y="37"/>
                  </a:cubicBezTo>
                  <a:cubicBezTo>
                    <a:pt x="1811" y="29"/>
                    <a:pt x="1823" y="24"/>
                    <a:pt x="1839" y="24"/>
                  </a:cubicBezTo>
                  <a:cubicBezTo>
                    <a:pt x="1854" y="24"/>
                    <a:pt x="1866" y="29"/>
                    <a:pt x="1874" y="37"/>
                  </a:cubicBezTo>
                  <a:cubicBezTo>
                    <a:pt x="1885" y="48"/>
                    <a:pt x="1891" y="66"/>
                    <a:pt x="1891" y="90"/>
                  </a:cubicBezTo>
                  <a:cubicBezTo>
                    <a:pt x="1891" y="114"/>
                    <a:pt x="1885" y="132"/>
                    <a:pt x="1875" y="142"/>
                  </a:cubicBezTo>
                  <a:cubicBezTo>
                    <a:pt x="1866" y="151"/>
                    <a:pt x="1854" y="156"/>
                    <a:pt x="1838" y="156"/>
                  </a:cubicBezTo>
                  <a:cubicBezTo>
                    <a:pt x="1823" y="156"/>
                    <a:pt x="1812" y="152"/>
                    <a:pt x="1804" y="144"/>
                  </a:cubicBezTo>
                  <a:cubicBezTo>
                    <a:pt x="1799" y="139"/>
                    <a:pt x="1795" y="132"/>
                    <a:pt x="1792" y="123"/>
                  </a:cubicBezTo>
                  <a:lnTo>
                    <a:pt x="1811" y="123"/>
                  </a:lnTo>
                  <a:cubicBezTo>
                    <a:pt x="1813" y="128"/>
                    <a:pt x="1815" y="132"/>
                    <a:pt x="1818" y="135"/>
                  </a:cubicBezTo>
                  <a:cubicBezTo>
                    <a:pt x="1822" y="139"/>
                    <a:pt x="1829" y="141"/>
                    <a:pt x="1838" y="141"/>
                  </a:cubicBezTo>
                  <a:cubicBezTo>
                    <a:pt x="1848" y="141"/>
                    <a:pt x="1856" y="138"/>
                    <a:pt x="1863" y="131"/>
                  </a:cubicBezTo>
                  <a:cubicBezTo>
                    <a:pt x="1869" y="124"/>
                    <a:pt x="1873" y="112"/>
                    <a:pt x="1874" y="94"/>
                  </a:cubicBezTo>
                  <a:cubicBezTo>
                    <a:pt x="1869" y="100"/>
                    <a:pt x="1864" y="105"/>
                    <a:pt x="1858" y="108"/>
                  </a:cubicBezTo>
                  <a:close/>
                  <a:moveTo>
                    <a:pt x="1816" y="48"/>
                  </a:moveTo>
                  <a:cubicBezTo>
                    <a:pt x="1810" y="53"/>
                    <a:pt x="1807" y="60"/>
                    <a:pt x="1807" y="69"/>
                  </a:cubicBezTo>
                  <a:cubicBezTo>
                    <a:pt x="1807" y="77"/>
                    <a:pt x="1810" y="83"/>
                    <a:pt x="1816" y="89"/>
                  </a:cubicBezTo>
                  <a:cubicBezTo>
                    <a:pt x="1821" y="94"/>
                    <a:pt x="1828" y="97"/>
                    <a:pt x="1837" y="97"/>
                  </a:cubicBezTo>
                  <a:cubicBezTo>
                    <a:pt x="1848" y="97"/>
                    <a:pt x="1856" y="94"/>
                    <a:pt x="1861" y="89"/>
                  </a:cubicBezTo>
                  <a:cubicBezTo>
                    <a:pt x="1868" y="82"/>
                    <a:pt x="1871" y="75"/>
                    <a:pt x="1871" y="67"/>
                  </a:cubicBezTo>
                  <a:cubicBezTo>
                    <a:pt x="1871" y="60"/>
                    <a:pt x="1868" y="53"/>
                    <a:pt x="1862" y="47"/>
                  </a:cubicBezTo>
                  <a:cubicBezTo>
                    <a:pt x="1857" y="42"/>
                    <a:pt x="1849" y="39"/>
                    <a:pt x="1839" y="39"/>
                  </a:cubicBezTo>
                  <a:cubicBezTo>
                    <a:pt x="1829" y="39"/>
                    <a:pt x="1821" y="42"/>
                    <a:pt x="1816" y="48"/>
                  </a:cubicBezTo>
                  <a:close/>
                  <a:moveTo>
                    <a:pt x="1953" y="156"/>
                  </a:moveTo>
                  <a:lnTo>
                    <a:pt x="1953" y="137"/>
                  </a:lnTo>
                  <a:lnTo>
                    <a:pt x="1973" y="137"/>
                  </a:lnTo>
                  <a:lnTo>
                    <a:pt x="1973" y="156"/>
                  </a:lnTo>
                  <a:cubicBezTo>
                    <a:pt x="1973" y="163"/>
                    <a:pt x="1971" y="169"/>
                    <a:pt x="1969" y="174"/>
                  </a:cubicBezTo>
                  <a:cubicBezTo>
                    <a:pt x="1966" y="178"/>
                    <a:pt x="1963" y="181"/>
                    <a:pt x="1957" y="184"/>
                  </a:cubicBezTo>
                  <a:lnTo>
                    <a:pt x="1952" y="176"/>
                  </a:lnTo>
                  <a:cubicBezTo>
                    <a:pt x="1956" y="175"/>
                    <a:pt x="1959" y="173"/>
                    <a:pt x="1960" y="170"/>
                  </a:cubicBezTo>
                  <a:cubicBezTo>
                    <a:pt x="1962" y="167"/>
                    <a:pt x="1963" y="162"/>
                    <a:pt x="1963" y="156"/>
                  </a:cubicBezTo>
                  <a:lnTo>
                    <a:pt x="1953" y="156"/>
                  </a:lnTo>
                  <a:close/>
                  <a:moveTo>
                    <a:pt x="2104" y="75"/>
                  </a:moveTo>
                  <a:lnTo>
                    <a:pt x="2104" y="72"/>
                  </a:lnTo>
                  <a:lnTo>
                    <a:pt x="2067" y="72"/>
                  </a:lnTo>
                  <a:lnTo>
                    <a:pt x="2067" y="174"/>
                  </a:lnTo>
                  <a:lnTo>
                    <a:pt x="2052" y="174"/>
                  </a:lnTo>
                  <a:lnTo>
                    <a:pt x="2052" y="6"/>
                  </a:lnTo>
                  <a:lnTo>
                    <a:pt x="2119" y="6"/>
                  </a:lnTo>
                  <a:lnTo>
                    <a:pt x="2119" y="75"/>
                  </a:lnTo>
                  <a:lnTo>
                    <a:pt x="2104" y="75"/>
                  </a:lnTo>
                  <a:close/>
                  <a:moveTo>
                    <a:pt x="2104" y="33"/>
                  </a:moveTo>
                  <a:lnTo>
                    <a:pt x="2104" y="18"/>
                  </a:lnTo>
                  <a:lnTo>
                    <a:pt x="2067" y="18"/>
                  </a:lnTo>
                  <a:lnTo>
                    <a:pt x="2067" y="33"/>
                  </a:lnTo>
                  <a:lnTo>
                    <a:pt x="2104" y="33"/>
                  </a:lnTo>
                  <a:close/>
                  <a:moveTo>
                    <a:pt x="2104" y="60"/>
                  </a:moveTo>
                  <a:lnTo>
                    <a:pt x="2104" y="45"/>
                  </a:lnTo>
                  <a:lnTo>
                    <a:pt x="2067" y="45"/>
                  </a:lnTo>
                  <a:lnTo>
                    <a:pt x="2067" y="60"/>
                  </a:lnTo>
                  <a:lnTo>
                    <a:pt x="2104" y="60"/>
                  </a:lnTo>
                  <a:close/>
                  <a:moveTo>
                    <a:pt x="2106" y="146"/>
                  </a:moveTo>
                  <a:lnTo>
                    <a:pt x="2106" y="156"/>
                  </a:lnTo>
                  <a:lnTo>
                    <a:pt x="2093" y="156"/>
                  </a:lnTo>
                  <a:lnTo>
                    <a:pt x="2093" y="90"/>
                  </a:lnTo>
                  <a:lnTo>
                    <a:pt x="2164" y="90"/>
                  </a:lnTo>
                  <a:lnTo>
                    <a:pt x="2164" y="152"/>
                  </a:lnTo>
                  <a:lnTo>
                    <a:pt x="2152" y="152"/>
                  </a:lnTo>
                  <a:lnTo>
                    <a:pt x="2152" y="146"/>
                  </a:lnTo>
                  <a:lnTo>
                    <a:pt x="2106" y="146"/>
                  </a:lnTo>
                  <a:close/>
                  <a:moveTo>
                    <a:pt x="2152" y="134"/>
                  </a:moveTo>
                  <a:lnTo>
                    <a:pt x="2152" y="102"/>
                  </a:lnTo>
                  <a:lnTo>
                    <a:pt x="2106" y="102"/>
                  </a:lnTo>
                  <a:lnTo>
                    <a:pt x="2106" y="134"/>
                  </a:lnTo>
                  <a:lnTo>
                    <a:pt x="2152" y="134"/>
                  </a:lnTo>
                  <a:close/>
                  <a:moveTo>
                    <a:pt x="2177" y="171"/>
                  </a:moveTo>
                  <a:lnTo>
                    <a:pt x="2173" y="157"/>
                  </a:lnTo>
                  <a:lnTo>
                    <a:pt x="2188" y="157"/>
                  </a:lnTo>
                  <a:cubicBezTo>
                    <a:pt x="2190" y="157"/>
                    <a:pt x="2191" y="156"/>
                    <a:pt x="2191" y="155"/>
                  </a:cubicBezTo>
                  <a:lnTo>
                    <a:pt x="2191" y="72"/>
                  </a:lnTo>
                  <a:lnTo>
                    <a:pt x="2152" y="72"/>
                  </a:lnTo>
                  <a:lnTo>
                    <a:pt x="2152" y="76"/>
                  </a:lnTo>
                  <a:lnTo>
                    <a:pt x="2137" y="76"/>
                  </a:lnTo>
                  <a:lnTo>
                    <a:pt x="2137" y="6"/>
                  </a:lnTo>
                  <a:lnTo>
                    <a:pt x="2206" y="6"/>
                  </a:lnTo>
                  <a:lnTo>
                    <a:pt x="2206" y="159"/>
                  </a:lnTo>
                  <a:cubicBezTo>
                    <a:pt x="2206" y="167"/>
                    <a:pt x="2202" y="171"/>
                    <a:pt x="2194" y="171"/>
                  </a:cubicBezTo>
                  <a:lnTo>
                    <a:pt x="2177" y="171"/>
                  </a:lnTo>
                  <a:close/>
                  <a:moveTo>
                    <a:pt x="2191" y="18"/>
                  </a:moveTo>
                  <a:lnTo>
                    <a:pt x="2152" y="18"/>
                  </a:lnTo>
                  <a:lnTo>
                    <a:pt x="2152" y="33"/>
                  </a:lnTo>
                  <a:lnTo>
                    <a:pt x="2191" y="33"/>
                  </a:lnTo>
                  <a:lnTo>
                    <a:pt x="2191" y="18"/>
                  </a:lnTo>
                  <a:close/>
                  <a:moveTo>
                    <a:pt x="2191" y="60"/>
                  </a:moveTo>
                  <a:lnTo>
                    <a:pt x="2191" y="45"/>
                  </a:lnTo>
                  <a:lnTo>
                    <a:pt x="2152" y="45"/>
                  </a:lnTo>
                  <a:lnTo>
                    <a:pt x="2152" y="60"/>
                  </a:lnTo>
                  <a:lnTo>
                    <a:pt x="2191" y="60"/>
                  </a:lnTo>
                  <a:close/>
                  <a:moveTo>
                    <a:pt x="2289" y="110"/>
                  </a:moveTo>
                  <a:cubicBezTo>
                    <a:pt x="2289" y="120"/>
                    <a:pt x="2292" y="127"/>
                    <a:pt x="2297" y="132"/>
                  </a:cubicBezTo>
                  <a:cubicBezTo>
                    <a:pt x="2303" y="138"/>
                    <a:pt x="2312" y="141"/>
                    <a:pt x="2323" y="141"/>
                  </a:cubicBezTo>
                  <a:cubicBezTo>
                    <a:pt x="2333" y="141"/>
                    <a:pt x="2341" y="139"/>
                    <a:pt x="2346" y="134"/>
                  </a:cubicBezTo>
                  <a:cubicBezTo>
                    <a:pt x="2350" y="129"/>
                    <a:pt x="2353" y="124"/>
                    <a:pt x="2353" y="118"/>
                  </a:cubicBezTo>
                  <a:cubicBezTo>
                    <a:pt x="2353" y="110"/>
                    <a:pt x="2350" y="104"/>
                    <a:pt x="2346" y="99"/>
                  </a:cubicBezTo>
                  <a:cubicBezTo>
                    <a:pt x="2341" y="95"/>
                    <a:pt x="2330" y="93"/>
                    <a:pt x="2313" y="94"/>
                  </a:cubicBezTo>
                  <a:lnTo>
                    <a:pt x="2313" y="78"/>
                  </a:lnTo>
                  <a:cubicBezTo>
                    <a:pt x="2329" y="77"/>
                    <a:pt x="2340" y="75"/>
                    <a:pt x="2344" y="70"/>
                  </a:cubicBezTo>
                  <a:cubicBezTo>
                    <a:pt x="2348" y="66"/>
                    <a:pt x="2350" y="62"/>
                    <a:pt x="2350" y="57"/>
                  </a:cubicBezTo>
                  <a:cubicBezTo>
                    <a:pt x="2350" y="52"/>
                    <a:pt x="2348" y="48"/>
                    <a:pt x="2344" y="44"/>
                  </a:cubicBezTo>
                  <a:cubicBezTo>
                    <a:pt x="2340" y="40"/>
                    <a:pt x="2333" y="38"/>
                    <a:pt x="2323" y="38"/>
                  </a:cubicBezTo>
                  <a:cubicBezTo>
                    <a:pt x="2313" y="38"/>
                    <a:pt x="2305" y="41"/>
                    <a:pt x="2299" y="47"/>
                  </a:cubicBezTo>
                  <a:cubicBezTo>
                    <a:pt x="2296" y="50"/>
                    <a:pt x="2294" y="56"/>
                    <a:pt x="2293" y="63"/>
                  </a:cubicBezTo>
                  <a:lnTo>
                    <a:pt x="2272" y="63"/>
                  </a:lnTo>
                  <a:cubicBezTo>
                    <a:pt x="2274" y="53"/>
                    <a:pt x="2279" y="44"/>
                    <a:pt x="2287" y="36"/>
                  </a:cubicBezTo>
                  <a:cubicBezTo>
                    <a:pt x="2295" y="27"/>
                    <a:pt x="2307" y="23"/>
                    <a:pt x="2323" y="23"/>
                  </a:cubicBezTo>
                  <a:cubicBezTo>
                    <a:pt x="2339" y="23"/>
                    <a:pt x="2350" y="26"/>
                    <a:pt x="2357" y="33"/>
                  </a:cubicBezTo>
                  <a:cubicBezTo>
                    <a:pt x="2364" y="40"/>
                    <a:pt x="2367" y="48"/>
                    <a:pt x="2367" y="57"/>
                  </a:cubicBezTo>
                  <a:cubicBezTo>
                    <a:pt x="2367" y="65"/>
                    <a:pt x="2364" y="72"/>
                    <a:pt x="2358" y="78"/>
                  </a:cubicBezTo>
                  <a:cubicBezTo>
                    <a:pt x="2355" y="81"/>
                    <a:pt x="2351" y="83"/>
                    <a:pt x="2346" y="85"/>
                  </a:cubicBezTo>
                  <a:cubicBezTo>
                    <a:pt x="2352" y="87"/>
                    <a:pt x="2357" y="89"/>
                    <a:pt x="2360" y="93"/>
                  </a:cubicBezTo>
                  <a:cubicBezTo>
                    <a:pt x="2367" y="99"/>
                    <a:pt x="2370" y="107"/>
                    <a:pt x="2370" y="117"/>
                  </a:cubicBezTo>
                  <a:cubicBezTo>
                    <a:pt x="2370" y="128"/>
                    <a:pt x="2366" y="137"/>
                    <a:pt x="2359" y="144"/>
                  </a:cubicBezTo>
                  <a:cubicBezTo>
                    <a:pt x="2351" y="152"/>
                    <a:pt x="2339" y="156"/>
                    <a:pt x="2323" y="156"/>
                  </a:cubicBezTo>
                  <a:cubicBezTo>
                    <a:pt x="2305" y="156"/>
                    <a:pt x="2292" y="152"/>
                    <a:pt x="2284" y="144"/>
                  </a:cubicBezTo>
                  <a:cubicBezTo>
                    <a:pt x="2276" y="136"/>
                    <a:pt x="2271" y="124"/>
                    <a:pt x="2269" y="110"/>
                  </a:cubicBezTo>
                  <a:lnTo>
                    <a:pt x="2289" y="110"/>
                  </a:lnTo>
                  <a:close/>
                  <a:moveTo>
                    <a:pt x="2536" y="89"/>
                  </a:moveTo>
                  <a:cubicBezTo>
                    <a:pt x="2543" y="91"/>
                    <a:pt x="2549" y="94"/>
                    <a:pt x="2554" y="99"/>
                  </a:cubicBezTo>
                  <a:cubicBezTo>
                    <a:pt x="2560" y="105"/>
                    <a:pt x="2563" y="112"/>
                    <a:pt x="2563" y="120"/>
                  </a:cubicBezTo>
                  <a:cubicBezTo>
                    <a:pt x="2563" y="130"/>
                    <a:pt x="2559" y="138"/>
                    <a:pt x="2552" y="145"/>
                  </a:cubicBezTo>
                  <a:cubicBezTo>
                    <a:pt x="2545" y="153"/>
                    <a:pt x="2531" y="156"/>
                    <a:pt x="2512" y="156"/>
                  </a:cubicBezTo>
                  <a:cubicBezTo>
                    <a:pt x="2493" y="156"/>
                    <a:pt x="2480" y="153"/>
                    <a:pt x="2473" y="145"/>
                  </a:cubicBezTo>
                  <a:cubicBezTo>
                    <a:pt x="2466" y="138"/>
                    <a:pt x="2462" y="130"/>
                    <a:pt x="2462" y="120"/>
                  </a:cubicBezTo>
                  <a:cubicBezTo>
                    <a:pt x="2462" y="112"/>
                    <a:pt x="2465" y="105"/>
                    <a:pt x="2471" y="99"/>
                  </a:cubicBezTo>
                  <a:cubicBezTo>
                    <a:pt x="2476" y="94"/>
                    <a:pt x="2482" y="91"/>
                    <a:pt x="2490" y="89"/>
                  </a:cubicBezTo>
                  <a:cubicBezTo>
                    <a:pt x="2484" y="87"/>
                    <a:pt x="2479" y="85"/>
                    <a:pt x="2475" y="81"/>
                  </a:cubicBezTo>
                  <a:cubicBezTo>
                    <a:pt x="2469" y="75"/>
                    <a:pt x="2466" y="67"/>
                    <a:pt x="2466" y="59"/>
                  </a:cubicBezTo>
                  <a:cubicBezTo>
                    <a:pt x="2466" y="50"/>
                    <a:pt x="2469" y="42"/>
                    <a:pt x="2476" y="36"/>
                  </a:cubicBezTo>
                  <a:cubicBezTo>
                    <a:pt x="2483" y="28"/>
                    <a:pt x="2495" y="24"/>
                    <a:pt x="2512" y="24"/>
                  </a:cubicBezTo>
                  <a:cubicBezTo>
                    <a:pt x="2529" y="24"/>
                    <a:pt x="2542" y="28"/>
                    <a:pt x="2549" y="36"/>
                  </a:cubicBezTo>
                  <a:cubicBezTo>
                    <a:pt x="2556" y="42"/>
                    <a:pt x="2559" y="50"/>
                    <a:pt x="2559" y="59"/>
                  </a:cubicBezTo>
                  <a:cubicBezTo>
                    <a:pt x="2559" y="68"/>
                    <a:pt x="2556" y="75"/>
                    <a:pt x="2551" y="81"/>
                  </a:cubicBezTo>
                  <a:cubicBezTo>
                    <a:pt x="2547" y="85"/>
                    <a:pt x="2542" y="87"/>
                    <a:pt x="2536" y="89"/>
                  </a:cubicBezTo>
                  <a:close/>
                  <a:moveTo>
                    <a:pt x="2489" y="46"/>
                  </a:moveTo>
                  <a:cubicBezTo>
                    <a:pt x="2486" y="50"/>
                    <a:pt x="2484" y="54"/>
                    <a:pt x="2484" y="59"/>
                  </a:cubicBezTo>
                  <a:cubicBezTo>
                    <a:pt x="2484" y="63"/>
                    <a:pt x="2486" y="68"/>
                    <a:pt x="2490" y="72"/>
                  </a:cubicBezTo>
                  <a:cubicBezTo>
                    <a:pt x="2494" y="76"/>
                    <a:pt x="2502" y="78"/>
                    <a:pt x="2512" y="78"/>
                  </a:cubicBezTo>
                  <a:cubicBezTo>
                    <a:pt x="2523" y="78"/>
                    <a:pt x="2531" y="76"/>
                    <a:pt x="2536" y="72"/>
                  </a:cubicBezTo>
                  <a:cubicBezTo>
                    <a:pt x="2539" y="68"/>
                    <a:pt x="2541" y="64"/>
                    <a:pt x="2541" y="59"/>
                  </a:cubicBezTo>
                  <a:cubicBezTo>
                    <a:pt x="2541" y="54"/>
                    <a:pt x="2539" y="50"/>
                    <a:pt x="2536" y="46"/>
                  </a:cubicBezTo>
                  <a:cubicBezTo>
                    <a:pt x="2531" y="42"/>
                    <a:pt x="2523" y="39"/>
                    <a:pt x="2512" y="39"/>
                  </a:cubicBezTo>
                  <a:cubicBezTo>
                    <a:pt x="2501" y="39"/>
                    <a:pt x="2494" y="42"/>
                    <a:pt x="2489" y="46"/>
                  </a:cubicBezTo>
                  <a:close/>
                  <a:moveTo>
                    <a:pt x="2486" y="105"/>
                  </a:moveTo>
                  <a:cubicBezTo>
                    <a:pt x="2482" y="109"/>
                    <a:pt x="2480" y="114"/>
                    <a:pt x="2480" y="120"/>
                  </a:cubicBezTo>
                  <a:cubicBezTo>
                    <a:pt x="2480" y="125"/>
                    <a:pt x="2482" y="130"/>
                    <a:pt x="2486" y="134"/>
                  </a:cubicBezTo>
                  <a:cubicBezTo>
                    <a:pt x="2491" y="139"/>
                    <a:pt x="2500" y="141"/>
                    <a:pt x="2512" y="141"/>
                  </a:cubicBezTo>
                  <a:cubicBezTo>
                    <a:pt x="2525" y="141"/>
                    <a:pt x="2534" y="139"/>
                    <a:pt x="2539" y="134"/>
                  </a:cubicBezTo>
                  <a:cubicBezTo>
                    <a:pt x="2543" y="130"/>
                    <a:pt x="2545" y="125"/>
                    <a:pt x="2545" y="120"/>
                  </a:cubicBezTo>
                  <a:cubicBezTo>
                    <a:pt x="2545" y="114"/>
                    <a:pt x="2543" y="109"/>
                    <a:pt x="2539" y="105"/>
                  </a:cubicBezTo>
                  <a:cubicBezTo>
                    <a:pt x="2534" y="100"/>
                    <a:pt x="2525" y="98"/>
                    <a:pt x="2512" y="98"/>
                  </a:cubicBezTo>
                  <a:cubicBezTo>
                    <a:pt x="2500" y="98"/>
                    <a:pt x="2491" y="100"/>
                    <a:pt x="2486" y="105"/>
                  </a:cubicBezTo>
                  <a:close/>
                  <a:moveTo>
                    <a:pt x="2625" y="156"/>
                  </a:moveTo>
                  <a:lnTo>
                    <a:pt x="2625" y="137"/>
                  </a:lnTo>
                  <a:lnTo>
                    <a:pt x="2645" y="137"/>
                  </a:lnTo>
                  <a:lnTo>
                    <a:pt x="2645" y="156"/>
                  </a:lnTo>
                  <a:cubicBezTo>
                    <a:pt x="2645" y="163"/>
                    <a:pt x="2643" y="169"/>
                    <a:pt x="2641" y="174"/>
                  </a:cubicBezTo>
                  <a:cubicBezTo>
                    <a:pt x="2638" y="178"/>
                    <a:pt x="2635" y="181"/>
                    <a:pt x="2629" y="184"/>
                  </a:cubicBezTo>
                  <a:lnTo>
                    <a:pt x="2624" y="176"/>
                  </a:lnTo>
                  <a:cubicBezTo>
                    <a:pt x="2628" y="175"/>
                    <a:pt x="2631" y="173"/>
                    <a:pt x="2632" y="170"/>
                  </a:cubicBezTo>
                  <a:cubicBezTo>
                    <a:pt x="2634" y="167"/>
                    <a:pt x="2635" y="162"/>
                    <a:pt x="2635" y="156"/>
                  </a:cubicBezTo>
                  <a:lnTo>
                    <a:pt x="2625" y="156"/>
                  </a:lnTo>
                  <a:close/>
                  <a:moveTo>
                    <a:pt x="2776" y="75"/>
                  </a:moveTo>
                  <a:lnTo>
                    <a:pt x="2776" y="72"/>
                  </a:lnTo>
                  <a:lnTo>
                    <a:pt x="2739" y="72"/>
                  </a:lnTo>
                  <a:lnTo>
                    <a:pt x="2739" y="174"/>
                  </a:lnTo>
                  <a:lnTo>
                    <a:pt x="2724" y="174"/>
                  </a:lnTo>
                  <a:lnTo>
                    <a:pt x="2724" y="6"/>
                  </a:lnTo>
                  <a:lnTo>
                    <a:pt x="2791" y="6"/>
                  </a:lnTo>
                  <a:lnTo>
                    <a:pt x="2791" y="75"/>
                  </a:lnTo>
                  <a:lnTo>
                    <a:pt x="2776" y="75"/>
                  </a:lnTo>
                  <a:close/>
                  <a:moveTo>
                    <a:pt x="2776" y="33"/>
                  </a:moveTo>
                  <a:lnTo>
                    <a:pt x="2776" y="18"/>
                  </a:lnTo>
                  <a:lnTo>
                    <a:pt x="2739" y="18"/>
                  </a:lnTo>
                  <a:lnTo>
                    <a:pt x="2739" y="33"/>
                  </a:lnTo>
                  <a:lnTo>
                    <a:pt x="2776" y="33"/>
                  </a:lnTo>
                  <a:close/>
                  <a:moveTo>
                    <a:pt x="2776" y="60"/>
                  </a:moveTo>
                  <a:lnTo>
                    <a:pt x="2776" y="45"/>
                  </a:lnTo>
                  <a:lnTo>
                    <a:pt x="2739" y="45"/>
                  </a:lnTo>
                  <a:lnTo>
                    <a:pt x="2739" y="60"/>
                  </a:lnTo>
                  <a:lnTo>
                    <a:pt x="2776" y="60"/>
                  </a:lnTo>
                  <a:close/>
                  <a:moveTo>
                    <a:pt x="2778" y="146"/>
                  </a:moveTo>
                  <a:lnTo>
                    <a:pt x="2778" y="156"/>
                  </a:lnTo>
                  <a:lnTo>
                    <a:pt x="2765" y="156"/>
                  </a:lnTo>
                  <a:lnTo>
                    <a:pt x="2765" y="90"/>
                  </a:lnTo>
                  <a:lnTo>
                    <a:pt x="2836" y="90"/>
                  </a:lnTo>
                  <a:lnTo>
                    <a:pt x="2836" y="152"/>
                  </a:lnTo>
                  <a:lnTo>
                    <a:pt x="2824" y="152"/>
                  </a:lnTo>
                  <a:lnTo>
                    <a:pt x="2824" y="146"/>
                  </a:lnTo>
                  <a:lnTo>
                    <a:pt x="2778" y="146"/>
                  </a:lnTo>
                  <a:close/>
                  <a:moveTo>
                    <a:pt x="2824" y="134"/>
                  </a:moveTo>
                  <a:lnTo>
                    <a:pt x="2824" y="102"/>
                  </a:lnTo>
                  <a:lnTo>
                    <a:pt x="2778" y="102"/>
                  </a:lnTo>
                  <a:lnTo>
                    <a:pt x="2778" y="134"/>
                  </a:lnTo>
                  <a:lnTo>
                    <a:pt x="2824" y="134"/>
                  </a:lnTo>
                  <a:close/>
                  <a:moveTo>
                    <a:pt x="2849" y="171"/>
                  </a:moveTo>
                  <a:lnTo>
                    <a:pt x="2845" y="157"/>
                  </a:lnTo>
                  <a:lnTo>
                    <a:pt x="2860" y="157"/>
                  </a:lnTo>
                  <a:cubicBezTo>
                    <a:pt x="2862" y="157"/>
                    <a:pt x="2863" y="156"/>
                    <a:pt x="2863" y="155"/>
                  </a:cubicBezTo>
                  <a:lnTo>
                    <a:pt x="2863" y="72"/>
                  </a:lnTo>
                  <a:lnTo>
                    <a:pt x="2824" y="72"/>
                  </a:lnTo>
                  <a:lnTo>
                    <a:pt x="2824" y="76"/>
                  </a:lnTo>
                  <a:lnTo>
                    <a:pt x="2809" y="76"/>
                  </a:lnTo>
                  <a:lnTo>
                    <a:pt x="2809" y="6"/>
                  </a:lnTo>
                  <a:lnTo>
                    <a:pt x="2878" y="6"/>
                  </a:lnTo>
                  <a:lnTo>
                    <a:pt x="2878" y="159"/>
                  </a:lnTo>
                  <a:cubicBezTo>
                    <a:pt x="2878" y="167"/>
                    <a:pt x="2874" y="171"/>
                    <a:pt x="2866" y="171"/>
                  </a:cubicBezTo>
                  <a:lnTo>
                    <a:pt x="2849" y="171"/>
                  </a:lnTo>
                  <a:close/>
                  <a:moveTo>
                    <a:pt x="2863" y="18"/>
                  </a:moveTo>
                  <a:lnTo>
                    <a:pt x="2824" y="18"/>
                  </a:lnTo>
                  <a:lnTo>
                    <a:pt x="2824" y="33"/>
                  </a:lnTo>
                  <a:lnTo>
                    <a:pt x="2863" y="33"/>
                  </a:lnTo>
                  <a:lnTo>
                    <a:pt x="2863" y="18"/>
                  </a:lnTo>
                  <a:close/>
                  <a:moveTo>
                    <a:pt x="2863" y="60"/>
                  </a:moveTo>
                  <a:lnTo>
                    <a:pt x="2863" y="45"/>
                  </a:lnTo>
                  <a:lnTo>
                    <a:pt x="2824" y="45"/>
                  </a:lnTo>
                  <a:lnTo>
                    <a:pt x="2824" y="60"/>
                  </a:lnTo>
                  <a:lnTo>
                    <a:pt x="2863" y="60"/>
                  </a:lnTo>
                  <a:close/>
                  <a:moveTo>
                    <a:pt x="2961" y="110"/>
                  </a:moveTo>
                  <a:cubicBezTo>
                    <a:pt x="2961" y="120"/>
                    <a:pt x="2964" y="127"/>
                    <a:pt x="2969" y="132"/>
                  </a:cubicBezTo>
                  <a:cubicBezTo>
                    <a:pt x="2975" y="138"/>
                    <a:pt x="2984" y="141"/>
                    <a:pt x="2995" y="141"/>
                  </a:cubicBezTo>
                  <a:cubicBezTo>
                    <a:pt x="3005" y="141"/>
                    <a:pt x="3013" y="139"/>
                    <a:pt x="3018" y="134"/>
                  </a:cubicBezTo>
                  <a:cubicBezTo>
                    <a:pt x="3022" y="129"/>
                    <a:pt x="3025" y="124"/>
                    <a:pt x="3025" y="118"/>
                  </a:cubicBezTo>
                  <a:cubicBezTo>
                    <a:pt x="3025" y="110"/>
                    <a:pt x="3022" y="104"/>
                    <a:pt x="3018" y="99"/>
                  </a:cubicBezTo>
                  <a:cubicBezTo>
                    <a:pt x="3013" y="95"/>
                    <a:pt x="3002" y="93"/>
                    <a:pt x="2985" y="94"/>
                  </a:cubicBezTo>
                  <a:lnTo>
                    <a:pt x="2985" y="78"/>
                  </a:lnTo>
                  <a:cubicBezTo>
                    <a:pt x="3001" y="77"/>
                    <a:pt x="3012" y="75"/>
                    <a:pt x="3016" y="70"/>
                  </a:cubicBezTo>
                  <a:cubicBezTo>
                    <a:pt x="3020" y="66"/>
                    <a:pt x="3022" y="62"/>
                    <a:pt x="3022" y="57"/>
                  </a:cubicBezTo>
                  <a:cubicBezTo>
                    <a:pt x="3022" y="52"/>
                    <a:pt x="3020" y="48"/>
                    <a:pt x="3016" y="44"/>
                  </a:cubicBezTo>
                  <a:cubicBezTo>
                    <a:pt x="3012" y="40"/>
                    <a:pt x="3005" y="38"/>
                    <a:pt x="2995" y="38"/>
                  </a:cubicBezTo>
                  <a:cubicBezTo>
                    <a:pt x="2985" y="38"/>
                    <a:pt x="2977" y="41"/>
                    <a:pt x="2971" y="47"/>
                  </a:cubicBezTo>
                  <a:cubicBezTo>
                    <a:pt x="2968" y="50"/>
                    <a:pt x="2966" y="56"/>
                    <a:pt x="2965" y="63"/>
                  </a:cubicBezTo>
                  <a:lnTo>
                    <a:pt x="2944" y="63"/>
                  </a:lnTo>
                  <a:cubicBezTo>
                    <a:pt x="2946" y="53"/>
                    <a:pt x="2951" y="44"/>
                    <a:pt x="2959" y="36"/>
                  </a:cubicBezTo>
                  <a:cubicBezTo>
                    <a:pt x="2967" y="27"/>
                    <a:pt x="2979" y="23"/>
                    <a:pt x="2995" y="23"/>
                  </a:cubicBezTo>
                  <a:cubicBezTo>
                    <a:pt x="3011" y="23"/>
                    <a:pt x="3022" y="26"/>
                    <a:pt x="3029" y="33"/>
                  </a:cubicBezTo>
                  <a:cubicBezTo>
                    <a:pt x="3036" y="40"/>
                    <a:pt x="3039" y="48"/>
                    <a:pt x="3039" y="57"/>
                  </a:cubicBezTo>
                  <a:cubicBezTo>
                    <a:pt x="3039" y="65"/>
                    <a:pt x="3036" y="72"/>
                    <a:pt x="3030" y="78"/>
                  </a:cubicBezTo>
                  <a:cubicBezTo>
                    <a:pt x="3027" y="81"/>
                    <a:pt x="3023" y="83"/>
                    <a:pt x="3018" y="85"/>
                  </a:cubicBezTo>
                  <a:cubicBezTo>
                    <a:pt x="3024" y="87"/>
                    <a:pt x="3029" y="89"/>
                    <a:pt x="3032" y="93"/>
                  </a:cubicBezTo>
                  <a:cubicBezTo>
                    <a:pt x="3039" y="99"/>
                    <a:pt x="3042" y="107"/>
                    <a:pt x="3042" y="117"/>
                  </a:cubicBezTo>
                  <a:cubicBezTo>
                    <a:pt x="3042" y="128"/>
                    <a:pt x="3038" y="137"/>
                    <a:pt x="3031" y="144"/>
                  </a:cubicBezTo>
                  <a:cubicBezTo>
                    <a:pt x="3023" y="152"/>
                    <a:pt x="3011" y="156"/>
                    <a:pt x="2995" y="156"/>
                  </a:cubicBezTo>
                  <a:cubicBezTo>
                    <a:pt x="2977" y="156"/>
                    <a:pt x="2964" y="152"/>
                    <a:pt x="2956" y="144"/>
                  </a:cubicBezTo>
                  <a:cubicBezTo>
                    <a:pt x="2948" y="136"/>
                    <a:pt x="2943" y="124"/>
                    <a:pt x="2941" y="110"/>
                  </a:cubicBezTo>
                  <a:lnTo>
                    <a:pt x="2961" y="110"/>
                  </a:lnTo>
                  <a:close/>
                  <a:moveTo>
                    <a:pt x="3134" y="25"/>
                  </a:moveTo>
                  <a:lnTo>
                    <a:pt x="3229" y="25"/>
                  </a:lnTo>
                  <a:lnTo>
                    <a:pt x="3229" y="42"/>
                  </a:lnTo>
                  <a:lnTo>
                    <a:pt x="3179" y="154"/>
                  </a:lnTo>
                  <a:lnTo>
                    <a:pt x="3160" y="154"/>
                  </a:lnTo>
                  <a:lnTo>
                    <a:pt x="3211" y="42"/>
                  </a:lnTo>
                  <a:lnTo>
                    <a:pt x="3134" y="42"/>
                  </a:lnTo>
                  <a:lnTo>
                    <a:pt x="3134" y="25"/>
                  </a:lnTo>
                  <a:close/>
                  <a:moveTo>
                    <a:pt x="3352" y="147"/>
                  </a:moveTo>
                  <a:cubicBezTo>
                    <a:pt x="3352" y="154"/>
                    <a:pt x="3349" y="160"/>
                    <a:pt x="3344" y="165"/>
                  </a:cubicBezTo>
                  <a:cubicBezTo>
                    <a:pt x="3339" y="170"/>
                    <a:pt x="3333" y="173"/>
                    <a:pt x="3325" y="173"/>
                  </a:cubicBezTo>
                  <a:cubicBezTo>
                    <a:pt x="3318" y="173"/>
                    <a:pt x="3312" y="170"/>
                    <a:pt x="3307" y="165"/>
                  </a:cubicBezTo>
                  <a:cubicBezTo>
                    <a:pt x="3302" y="160"/>
                    <a:pt x="3299" y="154"/>
                    <a:pt x="3299" y="147"/>
                  </a:cubicBezTo>
                  <a:cubicBezTo>
                    <a:pt x="3299" y="139"/>
                    <a:pt x="3302" y="133"/>
                    <a:pt x="3307" y="128"/>
                  </a:cubicBezTo>
                  <a:cubicBezTo>
                    <a:pt x="3312" y="123"/>
                    <a:pt x="3318" y="120"/>
                    <a:pt x="3325" y="120"/>
                  </a:cubicBezTo>
                  <a:cubicBezTo>
                    <a:pt x="3333" y="120"/>
                    <a:pt x="3339" y="123"/>
                    <a:pt x="3344" y="128"/>
                  </a:cubicBezTo>
                  <a:cubicBezTo>
                    <a:pt x="3349" y="133"/>
                    <a:pt x="3352" y="139"/>
                    <a:pt x="3352" y="147"/>
                  </a:cubicBezTo>
                  <a:close/>
                  <a:moveTo>
                    <a:pt x="3343" y="147"/>
                  </a:moveTo>
                  <a:cubicBezTo>
                    <a:pt x="3343" y="142"/>
                    <a:pt x="3341" y="138"/>
                    <a:pt x="3337" y="135"/>
                  </a:cubicBezTo>
                  <a:cubicBezTo>
                    <a:pt x="3334" y="131"/>
                    <a:pt x="3330" y="129"/>
                    <a:pt x="3325" y="129"/>
                  </a:cubicBezTo>
                  <a:cubicBezTo>
                    <a:pt x="3321" y="129"/>
                    <a:pt x="3317" y="131"/>
                    <a:pt x="3313" y="135"/>
                  </a:cubicBezTo>
                  <a:cubicBezTo>
                    <a:pt x="3310" y="138"/>
                    <a:pt x="3308" y="142"/>
                    <a:pt x="3308" y="147"/>
                  </a:cubicBezTo>
                  <a:cubicBezTo>
                    <a:pt x="3308" y="151"/>
                    <a:pt x="3310" y="155"/>
                    <a:pt x="3313" y="159"/>
                  </a:cubicBezTo>
                  <a:cubicBezTo>
                    <a:pt x="3317" y="162"/>
                    <a:pt x="3321" y="164"/>
                    <a:pt x="3325" y="164"/>
                  </a:cubicBezTo>
                  <a:cubicBezTo>
                    <a:pt x="3330" y="164"/>
                    <a:pt x="3334" y="162"/>
                    <a:pt x="3337" y="159"/>
                  </a:cubicBezTo>
                  <a:cubicBezTo>
                    <a:pt x="3341" y="155"/>
                    <a:pt x="3343" y="151"/>
                    <a:pt x="3343"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208" name="Line 266"/>
            <p:cNvCxnSpPr/>
            <p:nvPr/>
          </p:nvCxnSpPr>
          <p:spPr bwMode="auto">
            <a:xfrm>
              <a:off x="47625" y="467360"/>
              <a:ext cx="405638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09" name="Line 267"/>
            <p:cNvCxnSpPr/>
            <p:nvPr/>
          </p:nvCxnSpPr>
          <p:spPr bwMode="auto">
            <a:xfrm>
              <a:off x="962025" y="276860"/>
              <a:ext cx="0" cy="76263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0" name="Line 268"/>
            <p:cNvCxnSpPr/>
            <p:nvPr/>
          </p:nvCxnSpPr>
          <p:spPr bwMode="auto">
            <a:xfrm>
              <a:off x="47625" y="276860"/>
              <a:ext cx="405638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1" name="Line 269"/>
            <p:cNvCxnSpPr/>
            <p:nvPr/>
          </p:nvCxnSpPr>
          <p:spPr bwMode="auto">
            <a:xfrm>
              <a:off x="4104005" y="276860"/>
              <a:ext cx="0" cy="76263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2" name="Line 270"/>
            <p:cNvCxnSpPr/>
            <p:nvPr/>
          </p:nvCxnSpPr>
          <p:spPr bwMode="auto">
            <a:xfrm>
              <a:off x="47625" y="1039495"/>
              <a:ext cx="4056380"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213" name="Line 271"/>
            <p:cNvCxnSpPr/>
            <p:nvPr/>
          </p:nvCxnSpPr>
          <p:spPr bwMode="auto">
            <a:xfrm>
              <a:off x="47625" y="276860"/>
              <a:ext cx="0" cy="762635"/>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92</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smtClean="0"/>
              <a:t>仮説③の</a:t>
            </a:r>
            <a:r>
              <a:rPr lang="ja-JP" altLang="en-US" dirty="0"/>
              <a:t>検証　</a:t>
            </a:r>
            <a:r>
              <a:rPr lang="ja-JP" altLang="en-US" dirty="0" smtClean="0"/>
              <a:t>系２</a:t>
            </a:r>
            <a:r>
              <a:rPr lang="en-US" altLang="ja-JP" dirty="0" smtClean="0"/>
              <a:t>-</a:t>
            </a:r>
            <a:r>
              <a:rPr lang="ja-JP" altLang="en-US" dirty="0"/>
              <a:t>２</a:t>
            </a:r>
            <a:endParaRPr kumimoji="1" lang="ja-JP" altLang="en-US" dirty="0"/>
          </a:p>
        </p:txBody>
      </p:sp>
      <p:cxnSp>
        <p:nvCxnSpPr>
          <p:cNvPr id="107" name="直線コネクタ 106"/>
          <p:cNvCxnSpPr/>
          <p:nvPr/>
        </p:nvCxnSpPr>
        <p:spPr>
          <a:xfrm flipV="1">
            <a:off x="2440513" y="5001641"/>
            <a:ext cx="3787671" cy="115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テキスト ボックス 109"/>
          <p:cNvSpPr txBox="1"/>
          <p:nvPr/>
        </p:nvSpPr>
        <p:spPr>
          <a:xfrm>
            <a:off x="395536" y="4314582"/>
            <a:ext cx="2865437" cy="338554"/>
          </a:xfrm>
          <a:prstGeom prst="rect">
            <a:avLst/>
          </a:prstGeom>
          <a:noFill/>
        </p:spPr>
        <p:txBody>
          <a:bodyPr wrap="square" rtlCol="0">
            <a:spAutoFit/>
          </a:bodyPr>
          <a:lstStyle/>
          <a:p>
            <a:r>
              <a:rPr lang="ja-JP" altLang="en-US" sz="1600" u="sng" dirty="0" smtClean="0">
                <a:solidFill>
                  <a:prstClr val="black"/>
                </a:solidFill>
                <a:latin typeface="ＭＳ Ｐゴシック"/>
              </a:rPr>
              <a:t>回帰式の説明力：低い</a:t>
            </a:r>
            <a:endParaRPr lang="ja-JP" altLang="en-US" sz="1600" u="sng" dirty="0">
              <a:solidFill>
                <a:prstClr val="black"/>
              </a:solidFill>
              <a:latin typeface="ＭＳ Ｐゴシック"/>
            </a:endParaRPr>
          </a:p>
        </p:txBody>
      </p:sp>
      <p:pic>
        <p:nvPicPr>
          <p:cNvPr id="1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6025" y="1124744"/>
            <a:ext cx="4451999" cy="64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1" name="テキスト ボックス 110"/>
          <p:cNvSpPr txBox="1"/>
          <p:nvPr/>
        </p:nvSpPr>
        <p:spPr>
          <a:xfrm>
            <a:off x="6228184" y="4221088"/>
            <a:ext cx="3024336" cy="338554"/>
          </a:xfrm>
          <a:prstGeom prst="rect">
            <a:avLst/>
          </a:prstGeom>
          <a:noFill/>
        </p:spPr>
        <p:txBody>
          <a:bodyPr wrap="square" rtlCol="0">
            <a:spAutoFit/>
          </a:bodyPr>
          <a:lstStyle/>
          <a:p>
            <a:r>
              <a:rPr lang="ja-JP" altLang="en-US" sz="1600" u="sng" dirty="0" smtClean="0">
                <a:solidFill>
                  <a:prstClr val="black"/>
                </a:solidFill>
              </a:rPr>
              <a:t>回帰式の有意性：意味が</a:t>
            </a:r>
            <a:r>
              <a:rPr lang="ja-JP" altLang="en-US" sz="1600" u="sng" dirty="0">
                <a:solidFill>
                  <a:prstClr val="black"/>
                </a:solidFill>
              </a:rPr>
              <a:t>ある</a:t>
            </a:r>
            <a:endParaRPr lang="en-US" altLang="ja-JP" sz="1600" u="sng" dirty="0" smtClean="0">
              <a:solidFill>
                <a:prstClr val="black"/>
              </a:solidFill>
            </a:endParaRPr>
          </a:p>
        </p:txBody>
      </p:sp>
      <p:grpSp>
        <p:nvGrpSpPr>
          <p:cNvPr id="119" name="キャンバス 229"/>
          <p:cNvGrpSpPr/>
          <p:nvPr/>
        </p:nvGrpSpPr>
        <p:grpSpPr>
          <a:xfrm>
            <a:off x="467544" y="3222189"/>
            <a:ext cx="3289877" cy="1142915"/>
            <a:chOff x="0" y="0"/>
            <a:chExt cx="3686810" cy="1039495"/>
          </a:xfrm>
        </p:grpSpPr>
        <p:sp>
          <p:nvSpPr>
            <p:cNvPr id="120" name="正方形/長方形 119"/>
            <p:cNvSpPr/>
            <p:nvPr/>
          </p:nvSpPr>
          <p:spPr>
            <a:xfrm>
              <a:off x="0" y="0"/>
              <a:ext cx="3686810" cy="1039495"/>
            </a:xfrm>
            <a:prstGeom prst="rect">
              <a:avLst/>
            </a:prstGeom>
            <a:noFill/>
            <a:ln>
              <a:noFill/>
            </a:ln>
          </p:spPr>
        </p:sp>
        <p:sp>
          <p:nvSpPr>
            <p:cNvPr id="121" name="Rectangle 178"/>
            <p:cNvSpPr>
              <a:spLocks noChangeArrowheads="1"/>
            </p:cNvSpPr>
            <p:nvPr/>
          </p:nvSpPr>
          <p:spPr bwMode="auto">
            <a:xfrm>
              <a:off x="47625" y="47625"/>
              <a:ext cx="3601085" cy="2292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22" name="Freeform 179"/>
            <p:cNvSpPr>
              <a:spLocks noEditPoints="1"/>
            </p:cNvSpPr>
            <p:nvPr/>
          </p:nvSpPr>
          <p:spPr bwMode="auto">
            <a:xfrm>
              <a:off x="1534795" y="71755"/>
              <a:ext cx="599440" cy="113030"/>
            </a:xfrm>
            <a:custGeom>
              <a:avLst/>
              <a:gdLst>
                <a:gd name="T0" fmla="*/ 60 w 1007"/>
                <a:gd name="T1" fmla="*/ 147 h 190"/>
                <a:gd name="T2" fmla="*/ 0 w 1007"/>
                <a:gd name="T3" fmla="*/ 90 h 190"/>
                <a:gd name="T4" fmla="*/ 15 w 1007"/>
                <a:gd name="T5" fmla="*/ 55 h 190"/>
                <a:gd name="T6" fmla="*/ 150 w 1007"/>
                <a:gd name="T7" fmla="*/ 55 h 190"/>
                <a:gd name="T8" fmla="*/ 169 w 1007"/>
                <a:gd name="T9" fmla="*/ 90 h 190"/>
                <a:gd name="T10" fmla="*/ 94 w 1007"/>
                <a:gd name="T11" fmla="*/ 141 h 190"/>
                <a:gd name="T12" fmla="*/ 160 w 1007"/>
                <a:gd name="T13" fmla="*/ 166 h 190"/>
                <a:gd name="T14" fmla="*/ 209 w 1007"/>
                <a:gd name="T15" fmla="*/ 77 h 190"/>
                <a:gd name="T16" fmla="*/ 317 w 1007"/>
                <a:gd name="T17" fmla="*/ 93 h 190"/>
                <a:gd name="T18" fmla="*/ 253 w 1007"/>
                <a:gd name="T19" fmla="*/ 170 h 190"/>
                <a:gd name="T20" fmla="*/ 236 w 1007"/>
                <a:gd name="T21" fmla="*/ 48 h 190"/>
                <a:gd name="T22" fmla="*/ 344 w 1007"/>
                <a:gd name="T23" fmla="*/ 48 h 190"/>
                <a:gd name="T24" fmla="*/ 354 w 1007"/>
                <a:gd name="T25" fmla="*/ 58 h 190"/>
                <a:gd name="T26" fmla="*/ 375 w 1007"/>
                <a:gd name="T27" fmla="*/ 43 h 190"/>
                <a:gd name="T28" fmla="*/ 346 w 1007"/>
                <a:gd name="T29" fmla="*/ 15 h 190"/>
                <a:gd name="T30" fmla="*/ 526 w 1007"/>
                <a:gd name="T31" fmla="*/ 142 h 190"/>
                <a:gd name="T32" fmla="*/ 526 w 1007"/>
                <a:gd name="T33" fmla="*/ 166 h 190"/>
                <a:gd name="T34" fmla="*/ 494 w 1007"/>
                <a:gd name="T35" fmla="*/ 156 h 190"/>
                <a:gd name="T36" fmla="*/ 526 w 1007"/>
                <a:gd name="T37" fmla="*/ 42 h 190"/>
                <a:gd name="T38" fmla="*/ 448 w 1007"/>
                <a:gd name="T39" fmla="*/ 78 h 190"/>
                <a:gd name="T40" fmla="*/ 481 w 1007"/>
                <a:gd name="T41" fmla="*/ 50 h 190"/>
                <a:gd name="T42" fmla="*/ 410 w 1007"/>
                <a:gd name="T43" fmla="*/ 167 h 190"/>
                <a:gd name="T44" fmla="*/ 700 w 1007"/>
                <a:gd name="T45" fmla="*/ 156 h 190"/>
                <a:gd name="T46" fmla="*/ 648 w 1007"/>
                <a:gd name="T47" fmla="*/ 147 h 190"/>
                <a:gd name="T48" fmla="*/ 617 w 1007"/>
                <a:gd name="T49" fmla="*/ 112 h 190"/>
                <a:gd name="T50" fmla="*/ 667 w 1007"/>
                <a:gd name="T51" fmla="*/ 96 h 190"/>
                <a:gd name="T52" fmla="*/ 638 w 1007"/>
                <a:gd name="T53" fmla="*/ 51 h 190"/>
                <a:gd name="T54" fmla="*/ 621 w 1007"/>
                <a:gd name="T55" fmla="*/ 34 h 190"/>
                <a:gd name="T56" fmla="*/ 799 w 1007"/>
                <a:gd name="T57" fmla="*/ 34 h 190"/>
                <a:gd name="T58" fmla="*/ 782 w 1007"/>
                <a:gd name="T59" fmla="*/ 51 h 190"/>
                <a:gd name="T60" fmla="*/ 753 w 1007"/>
                <a:gd name="T61" fmla="*/ 96 h 190"/>
                <a:gd name="T62" fmla="*/ 718 w 1007"/>
                <a:gd name="T63" fmla="*/ 103 h 190"/>
                <a:gd name="T64" fmla="*/ 804 w 1007"/>
                <a:gd name="T65" fmla="*/ 124 h 190"/>
                <a:gd name="T66" fmla="*/ 796 w 1007"/>
                <a:gd name="T67" fmla="*/ 171 h 190"/>
                <a:gd name="T68" fmla="*/ 628 w 1007"/>
                <a:gd name="T69" fmla="*/ 187 h 190"/>
                <a:gd name="T70" fmla="*/ 717 w 1007"/>
                <a:gd name="T71" fmla="*/ 143 h 190"/>
                <a:gd name="T72" fmla="*/ 706 w 1007"/>
                <a:gd name="T73" fmla="*/ 34 h 190"/>
                <a:gd name="T74" fmla="*/ 714 w 1007"/>
                <a:gd name="T75" fmla="*/ 34 h 190"/>
                <a:gd name="T76" fmla="*/ 677 w 1007"/>
                <a:gd name="T77" fmla="*/ 84 h 190"/>
                <a:gd name="T78" fmla="*/ 667 w 1007"/>
                <a:gd name="T79" fmla="*/ 84 h 190"/>
                <a:gd name="T80" fmla="*/ 714 w 1007"/>
                <a:gd name="T81" fmla="*/ 84 h 190"/>
                <a:gd name="T82" fmla="*/ 743 w 1007"/>
                <a:gd name="T83" fmla="*/ 63 h 190"/>
                <a:gd name="T84" fmla="*/ 753 w 1007"/>
                <a:gd name="T85" fmla="*/ 63 h 190"/>
                <a:gd name="T86" fmla="*/ 974 w 1007"/>
                <a:gd name="T87" fmla="*/ 128 h 190"/>
                <a:gd name="T88" fmla="*/ 939 w 1007"/>
                <a:gd name="T89" fmla="*/ 91 h 190"/>
                <a:gd name="T90" fmla="*/ 1004 w 1007"/>
                <a:gd name="T91" fmla="*/ 153 h 190"/>
                <a:gd name="T92" fmla="*/ 936 w 1007"/>
                <a:gd name="T93" fmla="*/ 166 h 190"/>
                <a:gd name="T94" fmla="*/ 976 w 1007"/>
                <a:gd name="T95" fmla="*/ 66 h 190"/>
                <a:gd name="T96" fmla="*/ 905 w 1007"/>
                <a:gd name="T97" fmla="*/ 78 h 190"/>
                <a:gd name="T98" fmla="*/ 959 w 1007"/>
                <a:gd name="T99" fmla="*/ 24 h 190"/>
                <a:gd name="T100" fmla="*/ 913 w 1007"/>
                <a:gd name="T101" fmla="*/ 115 h 190"/>
                <a:gd name="T102" fmla="*/ 886 w 1007"/>
                <a:gd name="T103" fmla="*/ 123 h 190"/>
                <a:gd name="T104" fmla="*/ 868 w 1007"/>
                <a:gd name="T105" fmla="*/ 124 h 190"/>
                <a:gd name="T106" fmla="*/ 828 w 1007"/>
                <a:gd name="T107" fmla="*/ 165 h 190"/>
                <a:gd name="T108" fmla="*/ 928 w 1007"/>
                <a:gd name="T109" fmla="*/ 105 h 190"/>
                <a:gd name="T110" fmla="*/ 892 w 1007"/>
                <a:gd name="T111" fmla="*/ 105 h 190"/>
                <a:gd name="T112" fmla="*/ 861 w 1007"/>
                <a:gd name="T113" fmla="*/ 108 h 190"/>
                <a:gd name="T114" fmla="*/ 826 w 1007"/>
                <a:gd name="T115" fmla="*/ 93 h 190"/>
                <a:gd name="T116" fmla="*/ 826 w 1007"/>
                <a:gd name="T117" fmla="*/ 57 h 190"/>
                <a:gd name="T118" fmla="*/ 870 w 1007"/>
                <a:gd name="T119" fmla="*/ 6 h 190"/>
                <a:gd name="T120" fmla="*/ 870 w 1007"/>
                <a:gd name="T121" fmla="*/ 57 h 190"/>
                <a:gd name="T122" fmla="*/ 917 w 1007"/>
                <a:gd name="T123" fmla="*/ 43 h 190"/>
                <a:gd name="T124" fmla="*/ 890 w 1007"/>
                <a:gd name="T125" fmla="*/ 9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190">
                  <a:moveTo>
                    <a:pt x="160" y="166"/>
                  </a:moveTo>
                  <a:lnTo>
                    <a:pt x="79" y="166"/>
                  </a:lnTo>
                  <a:cubicBezTo>
                    <a:pt x="67" y="166"/>
                    <a:pt x="60" y="160"/>
                    <a:pt x="60" y="147"/>
                  </a:cubicBezTo>
                  <a:lnTo>
                    <a:pt x="60" y="106"/>
                  </a:lnTo>
                  <a:lnTo>
                    <a:pt x="0" y="106"/>
                  </a:lnTo>
                  <a:lnTo>
                    <a:pt x="0" y="90"/>
                  </a:lnTo>
                  <a:lnTo>
                    <a:pt x="60" y="90"/>
                  </a:lnTo>
                  <a:lnTo>
                    <a:pt x="60" y="55"/>
                  </a:lnTo>
                  <a:lnTo>
                    <a:pt x="15" y="55"/>
                  </a:lnTo>
                  <a:lnTo>
                    <a:pt x="15" y="39"/>
                  </a:lnTo>
                  <a:lnTo>
                    <a:pt x="150" y="39"/>
                  </a:lnTo>
                  <a:lnTo>
                    <a:pt x="150" y="55"/>
                  </a:lnTo>
                  <a:lnTo>
                    <a:pt x="94" y="55"/>
                  </a:lnTo>
                  <a:lnTo>
                    <a:pt x="94" y="90"/>
                  </a:lnTo>
                  <a:lnTo>
                    <a:pt x="169" y="90"/>
                  </a:lnTo>
                  <a:lnTo>
                    <a:pt x="169" y="106"/>
                  </a:lnTo>
                  <a:lnTo>
                    <a:pt x="94" y="106"/>
                  </a:lnTo>
                  <a:lnTo>
                    <a:pt x="94" y="141"/>
                  </a:lnTo>
                  <a:cubicBezTo>
                    <a:pt x="94" y="147"/>
                    <a:pt x="94" y="150"/>
                    <a:pt x="94" y="150"/>
                  </a:cubicBezTo>
                  <a:lnTo>
                    <a:pt x="161" y="150"/>
                  </a:lnTo>
                  <a:lnTo>
                    <a:pt x="160" y="166"/>
                  </a:lnTo>
                  <a:close/>
                  <a:moveTo>
                    <a:pt x="284" y="93"/>
                  </a:moveTo>
                  <a:lnTo>
                    <a:pt x="209" y="93"/>
                  </a:lnTo>
                  <a:lnTo>
                    <a:pt x="209" y="77"/>
                  </a:lnTo>
                  <a:lnTo>
                    <a:pt x="379" y="77"/>
                  </a:lnTo>
                  <a:lnTo>
                    <a:pt x="379" y="93"/>
                  </a:lnTo>
                  <a:lnTo>
                    <a:pt x="317" y="93"/>
                  </a:lnTo>
                  <a:lnTo>
                    <a:pt x="317" y="103"/>
                  </a:lnTo>
                  <a:cubicBezTo>
                    <a:pt x="317" y="135"/>
                    <a:pt x="304" y="163"/>
                    <a:pt x="276" y="188"/>
                  </a:cubicBezTo>
                  <a:lnTo>
                    <a:pt x="253" y="170"/>
                  </a:lnTo>
                  <a:cubicBezTo>
                    <a:pt x="274" y="153"/>
                    <a:pt x="284" y="131"/>
                    <a:pt x="284" y="103"/>
                  </a:cubicBezTo>
                  <a:lnTo>
                    <a:pt x="284" y="93"/>
                  </a:lnTo>
                  <a:close/>
                  <a:moveTo>
                    <a:pt x="236" y="48"/>
                  </a:moveTo>
                  <a:lnTo>
                    <a:pt x="236" y="31"/>
                  </a:lnTo>
                  <a:lnTo>
                    <a:pt x="344" y="31"/>
                  </a:lnTo>
                  <a:lnTo>
                    <a:pt x="344" y="48"/>
                  </a:lnTo>
                  <a:lnTo>
                    <a:pt x="236" y="48"/>
                  </a:lnTo>
                  <a:close/>
                  <a:moveTo>
                    <a:pt x="375" y="43"/>
                  </a:moveTo>
                  <a:lnTo>
                    <a:pt x="354" y="58"/>
                  </a:lnTo>
                  <a:cubicBezTo>
                    <a:pt x="343" y="43"/>
                    <a:pt x="335" y="32"/>
                    <a:pt x="328" y="24"/>
                  </a:cubicBezTo>
                  <a:lnTo>
                    <a:pt x="348" y="11"/>
                  </a:lnTo>
                  <a:cubicBezTo>
                    <a:pt x="359" y="21"/>
                    <a:pt x="368" y="32"/>
                    <a:pt x="375" y="43"/>
                  </a:cubicBezTo>
                  <a:close/>
                  <a:moveTo>
                    <a:pt x="393" y="33"/>
                  </a:moveTo>
                  <a:lnTo>
                    <a:pt x="372" y="48"/>
                  </a:lnTo>
                  <a:cubicBezTo>
                    <a:pt x="360" y="32"/>
                    <a:pt x="352" y="21"/>
                    <a:pt x="346" y="15"/>
                  </a:cubicBezTo>
                  <a:lnTo>
                    <a:pt x="366" y="0"/>
                  </a:lnTo>
                  <a:cubicBezTo>
                    <a:pt x="377" y="12"/>
                    <a:pt x="386" y="23"/>
                    <a:pt x="393" y="33"/>
                  </a:cubicBezTo>
                  <a:close/>
                  <a:moveTo>
                    <a:pt x="526" y="142"/>
                  </a:moveTo>
                  <a:cubicBezTo>
                    <a:pt x="538" y="137"/>
                    <a:pt x="556" y="118"/>
                    <a:pt x="579" y="85"/>
                  </a:cubicBezTo>
                  <a:lnTo>
                    <a:pt x="598" y="110"/>
                  </a:lnTo>
                  <a:cubicBezTo>
                    <a:pt x="579" y="136"/>
                    <a:pt x="555" y="155"/>
                    <a:pt x="526" y="166"/>
                  </a:cubicBezTo>
                  <a:lnTo>
                    <a:pt x="510" y="174"/>
                  </a:lnTo>
                  <a:lnTo>
                    <a:pt x="492" y="160"/>
                  </a:lnTo>
                  <a:lnTo>
                    <a:pt x="494" y="156"/>
                  </a:lnTo>
                  <a:lnTo>
                    <a:pt x="494" y="36"/>
                  </a:lnTo>
                  <a:lnTo>
                    <a:pt x="525" y="36"/>
                  </a:lnTo>
                  <a:cubicBezTo>
                    <a:pt x="530" y="37"/>
                    <a:pt x="530" y="39"/>
                    <a:pt x="526" y="42"/>
                  </a:cubicBezTo>
                  <a:lnTo>
                    <a:pt x="526" y="142"/>
                  </a:lnTo>
                  <a:close/>
                  <a:moveTo>
                    <a:pt x="410" y="167"/>
                  </a:moveTo>
                  <a:cubicBezTo>
                    <a:pt x="435" y="143"/>
                    <a:pt x="448" y="113"/>
                    <a:pt x="448" y="78"/>
                  </a:cubicBezTo>
                  <a:lnTo>
                    <a:pt x="448" y="44"/>
                  </a:lnTo>
                  <a:lnTo>
                    <a:pt x="480" y="44"/>
                  </a:lnTo>
                  <a:cubicBezTo>
                    <a:pt x="484" y="45"/>
                    <a:pt x="485" y="47"/>
                    <a:pt x="481" y="50"/>
                  </a:cubicBezTo>
                  <a:lnTo>
                    <a:pt x="481" y="77"/>
                  </a:lnTo>
                  <a:cubicBezTo>
                    <a:pt x="481" y="119"/>
                    <a:pt x="466" y="154"/>
                    <a:pt x="435" y="183"/>
                  </a:cubicBezTo>
                  <a:lnTo>
                    <a:pt x="410" y="167"/>
                  </a:lnTo>
                  <a:close/>
                  <a:moveTo>
                    <a:pt x="628" y="187"/>
                  </a:moveTo>
                  <a:lnTo>
                    <a:pt x="625" y="171"/>
                  </a:lnTo>
                  <a:cubicBezTo>
                    <a:pt x="660" y="169"/>
                    <a:pt x="685" y="164"/>
                    <a:pt x="700" y="156"/>
                  </a:cubicBezTo>
                  <a:cubicBezTo>
                    <a:pt x="689" y="153"/>
                    <a:pt x="682" y="152"/>
                    <a:pt x="680" y="152"/>
                  </a:cubicBezTo>
                  <a:lnTo>
                    <a:pt x="673" y="160"/>
                  </a:lnTo>
                  <a:lnTo>
                    <a:pt x="648" y="147"/>
                  </a:lnTo>
                  <a:lnTo>
                    <a:pt x="669" y="124"/>
                  </a:lnTo>
                  <a:lnTo>
                    <a:pt x="617" y="124"/>
                  </a:lnTo>
                  <a:lnTo>
                    <a:pt x="617" y="112"/>
                  </a:lnTo>
                  <a:lnTo>
                    <a:pt x="678" y="112"/>
                  </a:lnTo>
                  <a:lnTo>
                    <a:pt x="690" y="96"/>
                  </a:lnTo>
                  <a:lnTo>
                    <a:pt x="667" y="96"/>
                  </a:lnTo>
                  <a:lnTo>
                    <a:pt x="667" y="101"/>
                  </a:lnTo>
                  <a:lnTo>
                    <a:pt x="638" y="101"/>
                  </a:lnTo>
                  <a:lnTo>
                    <a:pt x="638" y="51"/>
                  </a:lnTo>
                  <a:lnTo>
                    <a:pt x="677" y="51"/>
                  </a:lnTo>
                  <a:lnTo>
                    <a:pt x="677" y="34"/>
                  </a:lnTo>
                  <a:lnTo>
                    <a:pt x="621" y="34"/>
                  </a:lnTo>
                  <a:lnTo>
                    <a:pt x="621" y="22"/>
                  </a:lnTo>
                  <a:lnTo>
                    <a:pt x="799" y="22"/>
                  </a:lnTo>
                  <a:lnTo>
                    <a:pt x="799" y="34"/>
                  </a:lnTo>
                  <a:lnTo>
                    <a:pt x="743" y="34"/>
                  </a:lnTo>
                  <a:lnTo>
                    <a:pt x="743" y="51"/>
                  </a:lnTo>
                  <a:lnTo>
                    <a:pt x="782" y="51"/>
                  </a:lnTo>
                  <a:lnTo>
                    <a:pt x="782" y="100"/>
                  </a:lnTo>
                  <a:lnTo>
                    <a:pt x="753" y="100"/>
                  </a:lnTo>
                  <a:lnTo>
                    <a:pt x="753" y="96"/>
                  </a:lnTo>
                  <a:lnTo>
                    <a:pt x="713" y="96"/>
                  </a:lnTo>
                  <a:lnTo>
                    <a:pt x="721" y="99"/>
                  </a:lnTo>
                  <a:cubicBezTo>
                    <a:pt x="723" y="101"/>
                    <a:pt x="722" y="102"/>
                    <a:pt x="718" y="103"/>
                  </a:cubicBezTo>
                  <a:lnTo>
                    <a:pt x="711" y="112"/>
                  </a:lnTo>
                  <a:lnTo>
                    <a:pt x="804" y="112"/>
                  </a:lnTo>
                  <a:lnTo>
                    <a:pt x="804" y="124"/>
                  </a:lnTo>
                  <a:lnTo>
                    <a:pt x="766" y="124"/>
                  </a:lnTo>
                  <a:cubicBezTo>
                    <a:pt x="760" y="134"/>
                    <a:pt x="752" y="143"/>
                    <a:pt x="744" y="151"/>
                  </a:cubicBezTo>
                  <a:cubicBezTo>
                    <a:pt x="760" y="156"/>
                    <a:pt x="777" y="162"/>
                    <a:pt x="796" y="171"/>
                  </a:cubicBezTo>
                  <a:lnTo>
                    <a:pt x="781" y="190"/>
                  </a:lnTo>
                  <a:cubicBezTo>
                    <a:pt x="759" y="178"/>
                    <a:pt x="741" y="170"/>
                    <a:pt x="727" y="165"/>
                  </a:cubicBezTo>
                  <a:cubicBezTo>
                    <a:pt x="713" y="175"/>
                    <a:pt x="680" y="183"/>
                    <a:pt x="628" y="187"/>
                  </a:cubicBezTo>
                  <a:close/>
                  <a:moveTo>
                    <a:pt x="703" y="124"/>
                  </a:moveTo>
                  <a:lnTo>
                    <a:pt x="691" y="138"/>
                  </a:lnTo>
                  <a:cubicBezTo>
                    <a:pt x="702" y="140"/>
                    <a:pt x="711" y="141"/>
                    <a:pt x="717" y="143"/>
                  </a:cubicBezTo>
                  <a:cubicBezTo>
                    <a:pt x="722" y="139"/>
                    <a:pt x="727" y="133"/>
                    <a:pt x="732" y="124"/>
                  </a:cubicBezTo>
                  <a:lnTo>
                    <a:pt x="703" y="124"/>
                  </a:lnTo>
                  <a:close/>
                  <a:moveTo>
                    <a:pt x="706" y="34"/>
                  </a:moveTo>
                  <a:lnTo>
                    <a:pt x="706" y="51"/>
                  </a:lnTo>
                  <a:lnTo>
                    <a:pt x="714" y="51"/>
                  </a:lnTo>
                  <a:lnTo>
                    <a:pt x="714" y="34"/>
                  </a:lnTo>
                  <a:lnTo>
                    <a:pt x="706" y="34"/>
                  </a:lnTo>
                  <a:close/>
                  <a:moveTo>
                    <a:pt x="667" y="84"/>
                  </a:moveTo>
                  <a:lnTo>
                    <a:pt x="677" y="84"/>
                  </a:lnTo>
                  <a:lnTo>
                    <a:pt x="677" y="63"/>
                  </a:lnTo>
                  <a:lnTo>
                    <a:pt x="667" y="63"/>
                  </a:lnTo>
                  <a:lnTo>
                    <a:pt x="667" y="84"/>
                  </a:lnTo>
                  <a:close/>
                  <a:moveTo>
                    <a:pt x="706" y="63"/>
                  </a:moveTo>
                  <a:lnTo>
                    <a:pt x="706" y="84"/>
                  </a:lnTo>
                  <a:lnTo>
                    <a:pt x="714" y="84"/>
                  </a:lnTo>
                  <a:lnTo>
                    <a:pt x="714" y="63"/>
                  </a:lnTo>
                  <a:lnTo>
                    <a:pt x="706" y="63"/>
                  </a:lnTo>
                  <a:close/>
                  <a:moveTo>
                    <a:pt x="743" y="63"/>
                  </a:moveTo>
                  <a:lnTo>
                    <a:pt x="743" y="84"/>
                  </a:lnTo>
                  <a:lnTo>
                    <a:pt x="753" y="84"/>
                  </a:lnTo>
                  <a:lnTo>
                    <a:pt x="753" y="63"/>
                  </a:lnTo>
                  <a:lnTo>
                    <a:pt x="743" y="63"/>
                  </a:lnTo>
                  <a:close/>
                  <a:moveTo>
                    <a:pt x="939" y="91"/>
                  </a:moveTo>
                  <a:cubicBezTo>
                    <a:pt x="955" y="103"/>
                    <a:pt x="966" y="115"/>
                    <a:pt x="974" y="128"/>
                  </a:cubicBezTo>
                  <a:lnTo>
                    <a:pt x="950" y="147"/>
                  </a:lnTo>
                  <a:cubicBezTo>
                    <a:pt x="942" y="129"/>
                    <a:pt x="932" y="116"/>
                    <a:pt x="922" y="108"/>
                  </a:cubicBezTo>
                  <a:lnTo>
                    <a:pt x="939" y="91"/>
                  </a:lnTo>
                  <a:close/>
                  <a:moveTo>
                    <a:pt x="951" y="51"/>
                  </a:moveTo>
                  <a:lnTo>
                    <a:pt x="1007" y="51"/>
                  </a:lnTo>
                  <a:lnTo>
                    <a:pt x="1004" y="153"/>
                  </a:lnTo>
                  <a:cubicBezTo>
                    <a:pt x="1004" y="173"/>
                    <a:pt x="991" y="183"/>
                    <a:pt x="967" y="183"/>
                  </a:cubicBezTo>
                  <a:lnTo>
                    <a:pt x="938" y="183"/>
                  </a:lnTo>
                  <a:lnTo>
                    <a:pt x="936" y="166"/>
                  </a:lnTo>
                  <a:lnTo>
                    <a:pt x="960" y="166"/>
                  </a:lnTo>
                  <a:cubicBezTo>
                    <a:pt x="968" y="166"/>
                    <a:pt x="973" y="161"/>
                    <a:pt x="973" y="151"/>
                  </a:cubicBezTo>
                  <a:lnTo>
                    <a:pt x="976" y="66"/>
                  </a:lnTo>
                  <a:lnTo>
                    <a:pt x="946" y="66"/>
                  </a:lnTo>
                  <a:cubicBezTo>
                    <a:pt x="942" y="74"/>
                    <a:pt x="937" y="83"/>
                    <a:pt x="928" y="94"/>
                  </a:cubicBezTo>
                  <a:lnTo>
                    <a:pt x="905" y="78"/>
                  </a:lnTo>
                  <a:cubicBezTo>
                    <a:pt x="917" y="63"/>
                    <a:pt x="925" y="40"/>
                    <a:pt x="931" y="8"/>
                  </a:cubicBezTo>
                  <a:lnTo>
                    <a:pt x="962" y="20"/>
                  </a:lnTo>
                  <a:cubicBezTo>
                    <a:pt x="964" y="22"/>
                    <a:pt x="963" y="23"/>
                    <a:pt x="959" y="24"/>
                  </a:cubicBezTo>
                  <a:cubicBezTo>
                    <a:pt x="957" y="33"/>
                    <a:pt x="955" y="42"/>
                    <a:pt x="951" y="51"/>
                  </a:cubicBezTo>
                  <a:close/>
                  <a:moveTo>
                    <a:pt x="886" y="123"/>
                  </a:moveTo>
                  <a:lnTo>
                    <a:pt x="913" y="115"/>
                  </a:lnTo>
                  <a:cubicBezTo>
                    <a:pt x="920" y="131"/>
                    <a:pt x="924" y="145"/>
                    <a:pt x="925" y="159"/>
                  </a:cubicBezTo>
                  <a:lnTo>
                    <a:pt x="893" y="166"/>
                  </a:lnTo>
                  <a:cubicBezTo>
                    <a:pt x="893" y="150"/>
                    <a:pt x="890" y="135"/>
                    <a:pt x="886" y="123"/>
                  </a:cubicBezTo>
                  <a:close/>
                  <a:moveTo>
                    <a:pt x="828" y="165"/>
                  </a:moveTo>
                  <a:cubicBezTo>
                    <a:pt x="832" y="153"/>
                    <a:pt x="835" y="138"/>
                    <a:pt x="837" y="120"/>
                  </a:cubicBezTo>
                  <a:lnTo>
                    <a:pt x="868" y="124"/>
                  </a:lnTo>
                  <a:cubicBezTo>
                    <a:pt x="869" y="126"/>
                    <a:pt x="869" y="127"/>
                    <a:pt x="866" y="129"/>
                  </a:cubicBezTo>
                  <a:cubicBezTo>
                    <a:pt x="864" y="146"/>
                    <a:pt x="861" y="161"/>
                    <a:pt x="855" y="176"/>
                  </a:cubicBezTo>
                  <a:lnTo>
                    <a:pt x="828" y="165"/>
                  </a:lnTo>
                  <a:close/>
                  <a:moveTo>
                    <a:pt x="883" y="81"/>
                  </a:moveTo>
                  <a:lnTo>
                    <a:pt x="904" y="67"/>
                  </a:lnTo>
                  <a:cubicBezTo>
                    <a:pt x="917" y="83"/>
                    <a:pt x="925" y="95"/>
                    <a:pt x="928" y="105"/>
                  </a:cubicBezTo>
                  <a:lnTo>
                    <a:pt x="903" y="120"/>
                  </a:lnTo>
                  <a:lnTo>
                    <a:pt x="897" y="105"/>
                  </a:lnTo>
                  <a:lnTo>
                    <a:pt x="892" y="105"/>
                  </a:lnTo>
                  <a:lnTo>
                    <a:pt x="892" y="186"/>
                  </a:lnTo>
                  <a:lnTo>
                    <a:pt x="861" y="186"/>
                  </a:lnTo>
                  <a:lnTo>
                    <a:pt x="861" y="108"/>
                  </a:lnTo>
                  <a:lnTo>
                    <a:pt x="848" y="109"/>
                  </a:lnTo>
                  <a:cubicBezTo>
                    <a:pt x="844" y="120"/>
                    <a:pt x="837" y="121"/>
                    <a:pt x="828" y="111"/>
                  </a:cubicBezTo>
                  <a:lnTo>
                    <a:pt x="826" y="93"/>
                  </a:lnTo>
                  <a:lnTo>
                    <a:pt x="842" y="93"/>
                  </a:lnTo>
                  <a:lnTo>
                    <a:pt x="856" y="78"/>
                  </a:lnTo>
                  <a:cubicBezTo>
                    <a:pt x="846" y="70"/>
                    <a:pt x="836" y="63"/>
                    <a:pt x="826" y="57"/>
                  </a:cubicBezTo>
                  <a:lnTo>
                    <a:pt x="840" y="39"/>
                  </a:lnTo>
                  <a:lnTo>
                    <a:pt x="847" y="43"/>
                  </a:lnTo>
                  <a:lnTo>
                    <a:pt x="870" y="6"/>
                  </a:lnTo>
                  <a:lnTo>
                    <a:pt x="896" y="21"/>
                  </a:lnTo>
                  <a:cubicBezTo>
                    <a:pt x="897" y="25"/>
                    <a:pt x="896" y="27"/>
                    <a:pt x="892" y="26"/>
                  </a:cubicBezTo>
                  <a:lnTo>
                    <a:pt x="870" y="57"/>
                  </a:lnTo>
                  <a:lnTo>
                    <a:pt x="871" y="57"/>
                  </a:lnTo>
                  <a:lnTo>
                    <a:pt x="892" y="28"/>
                  </a:lnTo>
                  <a:lnTo>
                    <a:pt x="917" y="43"/>
                  </a:lnTo>
                  <a:cubicBezTo>
                    <a:pt x="917" y="47"/>
                    <a:pt x="916" y="49"/>
                    <a:pt x="912" y="49"/>
                  </a:cubicBezTo>
                  <a:lnTo>
                    <a:pt x="876" y="93"/>
                  </a:lnTo>
                  <a:lnTo>
                    <a:pt x="890" y="92"/>
                  </a:lnTo>
                  <a:cubicBezTo>
                    <a:pt x="889" y="88"/>
                    <a:pt x="887" y="84"/>
                    <a:pt x="883" y="81"/>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3" name="Rectangle 180"/>
            <p:cNvSpPr>
              <a:spLocks noChangeArrowheads="1"/>
            </p:cNvSpPr>
            <p:nvPr/>
          </p:nvSpPr>
          <p:spPr bwMode="auto">
            <a:xfrm>
              <a:off x="47625" y="276860"/>
              <a:ext cx="514350" cy="3333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24" name="Freeform 181"/>
            <p:cNvSpPr>
              <a:spLocks noEditPoints="1"/>
            </p:cNvSpPr>
            <p:nvPr/>
          </p:nvSpPr>
          <p:spPr bwMode="auto">
            <a:xfrm>
              <a:off x="134620" y="495300"/>
              <a:ext cx="327660" cy="103505"/>
            </a:xfrm>
            <a:custGeom>
              <a:avLst/>
              <a:gdLst>
                <a:gd name="T0" fmla="*/ 79 w 550"/>
                <a:gd name="T1" fmla="*/ 159 h 174"/>
                <a:gd name="T2" fmla="*/ 60 w 550"/>
                <a:gd name="T3" fmla="*/ 99 h 174"/>
                <a:gd name="T4" fmla="*/ 0 w 550"/>
                <a:gd name="T5" fmla="*/ 83 h 174"/>
                <a:gd name="T6" fmla="*/ 60 w 550"/>
                <a:gd name="T7" fmla="*/ 48 h 174"/>
                <a:gd name="T8" fmla="*/ 15 w 550"/>
                <a:gd name="T9" fmla="*/ 32 h 174"/>
                <a:gd name="T10" fmla="*/ 134 w 550"/>
                <a:gd name="T11" fmla="*/ 48 h 174"/>
                <a:gd name="T12" fmla="*/ 78 w 550"/>
                <a:gd name="T13" fmla="*/ 83 h 174"/>
                <a:gd name="T14" fmla="*/ 153 w 550"/>
                <a:gd name="T15" fmla="*/ 99 h 174"/>
                <a:gd name="T16" fmla="*/ 78 w 550"/>
                <a:gd name="T17" fmla="*/ 134 h 174"/>
                <a:gd name="T18" fmla="*/ 145 w 550"/>
                <a:gd name="T19" fmla="*/ 143 h 174"/>
                <a:gd name="T20" fmla="*/ 268 w 550"/>
                <a:gd name="T21" fmla="*/ 86 h 174"/>
                <a:gd name="T22" fmla="*/ 193 w 550"/>
                <a:gd name="T23" fmla="*/ 70 h 174"/>
                <a:gd name="T24" fmla="*/ 347 w 550"/>
                <a:gd name="T25" fmla="*/ 86 h 174"/>
                <a:gd name="T26" fmla="*/ 285 w 550"/>
                <a:gd name="T27" fmla="*/ 96 h 174"/>
                <a:gd name="T28" fmla="*/ 237 w 550"/>
                <a:gd name="T29" fmla="*/ 163 h 174"/>
                <a:gd name="T30" fmla="*/ 268 w 550"/>
                <a:gd name="T31" fmla="*/ 86 h 174"/>
                <a:gd name="T32" fmla="*/ 220 w 550"/>
                <a:gd name="T33" fmla="*/ 24 h 174"/>
                <a:gd name="T34" fmla="*/ 312 w 550"/>
                <a:gd name="T35" fmla="*/ 41 h 174"/>
                <a:gd name="T36" fmla="*/ 343 w 550"/>
                <a:gd name="T37" fmla="*/ 36 h 174"/>
                <a:gd name="T38" fmla="*/ 312 w 550"/>
                <a:gd name="T39" fmla="*/ 17 h 174"/>
                <a:gd name="T40" fmla="*/ 343 w 550"/>
                <a:gd name="T41" fmla="*/ 36 h 174"/>
                <a:gd name="T42" fmla="*/ 351 w 550"/>
                <a:gd name="T43" fmla="*/ 33 h 174"/>
                <a:gd name="T44" fmla="*/ 340 w 550"/>
                <a:gd name="T45" fmla="*/ 0 h 174"/>
                <a:gd name="T46" fmla="*/ 479 w 550"/>
                <a:gd name="T47" fmla="*/ 140 h 174"/>
                <a:gd name="T48" fmla="*/ 550 w 550"/>
                <a:gd name="T49" fmla="*/ 103 h 174"/>
                <a:gd name="T50" fmla="*/ 472 w 550"/>
                <a:gd name="T51" fmla="*/ 162 h 174"/>
                <a:gd name="T52" fmla="*/ 462 w 550"/>
                <a:gd name="T53" fmla="*/ 149 h 174"/>
                <a:gd name="T54" fmla="*/ 477 w 550"/>
                <a:gd name="T55" fmla="*/ 29 h 174"/>
                <a:gd name="T56" fmla="*/ 479 w 550"/>
                <a:gd name="T57" fmla="*/ 140 h 174"/>
                <a:gd name="T58" fmla="*/ 416 w 550"/>
                <a:gd name="T59" fmla="*/ 71 h 174"/>
                <a:gd name="T60" fmla="*/ 432 w 550"/>
                <a:gd name="T61" fmla="*/ 37 h 174"/>
                <a:gd name="T62" fmla="*/ 433 w 550"/>
                <a:gd name="T63" fmla="*/ 70 h 174"/>
                <a:gd name="T64" fmla="*/ 378 w 550"/>
                <a:gd name="T65" fmla="*/ 16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 h="174">
                  <a:moveTo>
                    <a:pt x="144" y="159"/>
                  </a:moveTo>
                  <a:lnTo>
                    <a:pt x="79" y="159"/>
                  </a:lnTo>
                  <a:cubicBezTo>
                    <a:pt x="67" y="159"/>
                    <a:pt x="60" y="153"/>
                    <a:pt x="60" y="140"/>
                  </a:cubicBezTo>
                  <a:lnTo>
                    <a:pt x="60" y="99"/>
                  </a:lnTo>
                  <a:lnTo>
                    <a:pt x="0" y="99"/>
                  </a:lnTo>
                  <a:lnTo>
                    <a:pt x="0" y="83"/>
                  </a:lnTo>
                  <a:lnTo>
                    <a:pt x="60" y="83"/>
                  </a:lnTo>
                  <a:lnTo>
                    <a:pt x="60" y="48"/>
                  </a:lnTo>
                  <a:lnTo>
                    <a:pt x="15" y="48"/>
                  </a:lnTo>
                  <a:lnTo>
                    <a:pt x="15" y="32"/>
                  </a:lnTo>
                  <a:lnTo>
                    <a:pt x="134" y="32"/>
                  </a:lnTo>
                  <a:lnTo>
                    <a:pt x="134" y="48"/>
                  </a:lnTo>
                  <a:lnTo>
                    <a:pt x="78" y="48"/>
                  </a:lnTo>
                  <a:lnTo>
                    <a:pt x="78" y="83"/>
                  </a:lnTo>
                  <a:lnTo>
                    <a:pt x="153" y="83"/>
                  </a:lnTo>
                  <a:lnTo>
                    <a:pt x="153" y="99"/>
                  </a:lnTo>
                  <a:lnTo>
                    <a:pt x="78" y="99"/>
                  </a:lnTo>
                  <a:lnTo>
                    <a:pt x="78" y="134"/>
                  </a:lnTo>
                  <a:cubicBezTo>
                    <a:pt x="78" y="140"/>
                    <a:pt x="80" y="143"/>
                    <a:pt x="86" y="143"/>
                  </a:cubicBezTo>
                  <a:lnTo>
                    <a:pt x="145" y="143"/>
                  </a:lnTo>
                  <a:lnTo>
                    <a:pt x="144" y="159"/>
                  </a:lnTo>
                  <a:close/>
                  <a:moveTo>
                    <a:pt x="268" y="86"/>
                  </a:moveTo>
                  <a:lnTo>
                    <a:pt x="193" y="86"/>
                  </a:lnTo>
                  <a:lnTo>
                    <a:pt x="193" y="70"/>
                  </a:lnTo>
                  <a:lnTo>
                    <a:pt x="347" y="70"/>
                  </a:lnTo>
                  <a:lnTo>
                    <a:pt x="347" y="86"/>
                  </a:lnTo>
                  <a:lnTo>
                    <a:pt x="285" y="86"/>
                  </a:lnTo>
                  <a:lnTo>
                    <a:pt x="285" y="96"/>
                  </a:lnTo>
                  <a:cubicBezTo>
                    <a:pt x="285" y="128"/>
                    <a:pt x="274" y="154"/>
                    <a:pt x="252" y="174"/>
                  </a:cubicBezTo>
                  <a:lnTo>
                    <a:pt x="237" y="163"/>
                  </a:lnTo>
                  <a:cubicBezTo>
                    <a:pt x="258" y="146"/>
                    <a:pt x="268" y="124"/>
                    <a:pt x="268" y="96"/>
                  </a:cubicBezTo>
                  <a:lnTo>
                    <a:pt x="268" y="86"/>
                  </a:lnTo>
                  <a:close/>
                  <a:moveTo>
                    <a:pt x="220" y="41"/>
                  </a:moveTo>
                  <a:lnTo>
                    <a:pt x="220" y="24"/>
                  </a:lnTo>
                  <a:lnTo>
                    <a:pt x="312" y="24"/>
                  </a:lnTo>
                  <a:lnTo>
                    <a:pt x="312" y="41"/>
                  </a:lnTo>
                  <a:lnTo>
                    <a:pt x="220" y="41"/>
                  </a:lnTo>
                  <a:close/>
                  <a:moveTo>
                    <a:pt x="343" y="36"/>
                  </a:moveTo>
                  <a:lnTo>
                    <a:pt x="333" y="44"/>
                  </a:lnTo>
                  <a:cubicBezTo>
                    <a:pt x="326" y="34"/>
                    <a:pt x="319" y="25"/>
                    <a:pt x="312" y="17"/>
                  </a:cubicBezTo>
                  <a:lnTo>
                    <a:pt x="322" y="10"/>
                  </a:lnTo>
                  <a:cubicBezTo>
                    <a:pt x="329" y="16"/>
                    <a:pt x="336" y="25"/>
                    <a:pt x="343" y="36"/>
                  </a:cubicBezTo>
                  <a:close/>
                  <a:moveTo>
                    <a:pt x="361" y="26"/>
                  </a:moveTo>
                  <a:lnTo>
                    <a:pt x="351" y="33"/>
                  </a:lnTo>
                  <a:cubicBezTo>
                    <a:pt x="343" y="22"/>
                    <a:pt x="336" y="14"/>
                    <a:pt x="330" y="8"/>
                  </a:cubicBezTo>
                  <a:lnTo>
                    <a:pt x="340" y="0"/>
                  </a:lnTo>
                  <a:cubicBezTo>
                    <a:pt x="347" y="7"/>
                    <a:pt x="354" y="16"/>
                    <a:pt x="361" y="26"/>
                  </a:cubicBezTo>
                  <a:close/>
                  <a:moveTo>
                    <a:pt x="479" y="140"/>
                  </a:moveTo>
                  <a:cubicBezTo>
                    <a:pt x="501" y="131"/>
                    <a:pt x="521" y="114"/>
                    <a:pt x="540" y="89"/>
                  </a:cubicBezTo>
                  <a:lnTo>
                    <a:pt x="550" y="103"/>
                  </a:lnTo>
                  <a:cubicBezTo>
                    <a:pt x="531" y="129"/>
                    <a:pt x="507" y="148"/>
                    <a:pt x="478" y="159"/>
                  </a:cubicBezTo>
                  <a:lnTo>
                    <a:pt x="472" y="162"/>
                  </a:lnTo>
                  <a:lnTo>
                    <a:pt x="460" y="153"/>
                  </a:lnTo>
                  <a:lnTo>
                    <a:pt x="462" y="149"/>
                  </a:lnTo>
                  <a:lnTo>
                    <a:pt x="462" y="29"/>
                  </a:lnTo>
                  <a:lnTo>
                    <a:pt x="477" y="29"/>
                  </a:lnTo>
                  <a:cubicBezTo>
                    <a:pt x="482" y="30"/>
                    <a:pt x="482" y="32"/>
                    <a:pt x="479" y="35"/>
                  </a:cubicBezTo>
                  <a:lnTo>
                    <a:pt x="479" y="140"/>
                  </a:lnTo>
                  <a:close/>
                  <a:moveTo>
                    <a:pt x="378" y="160"/>
                  </a:moveTo>
                  <a:cubicBezTo>
                    <a:pt x="403" y="136"/>
                    <a:pt x="416" y="106"/>
                    <a:pt x="416" y="71"/>
                  </a:cubicBezTo>
                  <a:lnTo>
                    <a:pt x="416" y="37"/>
                  </a:lnTo>
                  <a:lnTo>
                    <a:pt x="432" y="37"/>
                  </a:lnTo>
                  <a:cubicBezTo>
                    <a:pt x="436" y="38"/>
                    <a:pt x="437" y="40"/>
                    <a:pt x="433" y="43"/>
                  </a:cubicBezTo>
                  <a:lnTo>
                    <a:pt x="433" y="70"/>
                  </a:lnTo>
                  <a:cubicBezTo>
                    <a:pt x="433" y="112"/>
                    <a:pt x="420" y="145"/>
                    <a:pt x="393" y="170"/>
                  </a:cubicBezTo>
                  <a:lnTo>
                    <a:pt x="378" y="16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25" name="Rectangle 182"/>
            <p:cNvSpPr>
              <a:spLocks noChangeArrowheads="1"/>
            </p:cNvSpPr>
            <p:nvPr/>
          </p:nvSpPr>
          <p:spPr bwMode="auto">
            <a:xfrm>
              <a:off x="1190625" y="276860"/>
              <a:ext cx="1543685" cy="333375"/>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cxnSp>
          <p:nvCxnSpPr>
            <p:cNvPr id="126" name="Line 183"/>
            <p:cNvCxnSpPr/>
            <p:nvPr/>
          </p:nvCxnSpPr>
          <p:spPr bwMode="auto">
            <a:xfrm>
              <a:off x="119062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27" name="Freeform 184"/>
            <p:cNvSpPr>
              <a:spLocks noEditPoints="1"/>
            </p:cNvSpPr>
            <p:nvPr/>
          </p:nvSpPr>
          <p:spPr bwMode="auto">
            <a:xfrm>
              <a:off x="828040" y="481330"/>
              <a:ext cx="73025" cy="81280"/>
            </a:xfrm>
            <a:custGeom>
              <a:avLst/>
              <a:gdLst>
                <a:gd name="T0" fmla="*/ 0 w 122"/>
                <a:gd name="T1" fmla="*/ 137 h 137"/>
                <a:gd name="T2" fmla="*/ 0 w 122"/>
                <a:gd name="T3" fmla="*/ 0 h 137"/>
                <a:gd name="T4" fmla="*/ 61 w 122"/>
                <a:gd name="T5" fmla="*/ 0 h 137"/>
                <a:gd name="T6" fmla="*/ 89 w 122"/>
                <a:gd name="T7" fmla="*/ 4 h 137"/>
                <a:gd name="T8" fmla="*/ 105 w 122"/>
                <a:gd name="T9" fmla="*/ 17 h 137"/>
                <a:gd name="T10" fmla="*/ 110 w 122"/>
                <a:gd name="T11" fmla="*/ 37 h 137"/>
                <a:gd name="T12" fmla="*/ 101 w 122"/>
                <a:gd name="T13" fmla="*/ 62 h 137"/>
                <a:gd name="T14" fmla="*/ 72 w 122"/>
                <a:gd name="T15" fmla="*/ 75 h 137"/>
                <a:gd name="T16" fmla="*/ 83 w 122"/>
                <a:gd name="T17" fmla="*/ 82 h 137"/>
                <a:gd name="T18" fmla="*/ 98 w 122"/>
                <a:gd name="T19" fmla="*/ 100 h 137"/>
                <a:gd name="T20" fmla="*/ 122 w 122"/>
                <a:gd name="T21" fmla="*/ 137 h 137"/>
                <a:gd name="T22" fmla="*/ 99 w 122"/>
                <a:gd name="T23" fmla="*/ 137 h 137"/>
                <a:gd name="T24" fmla="*/ 81 w 122"/>
                <a:gd name="T25" fmla="*/ 109 h 137"/>
                <a:gd name="T26" fmla="*/ 68 w 122"/>
                <a:gd name="T27" fmla="*/ 90 h 137"/>
                <a:gd name="T28" fmla="*/ 58 w 122"/>
                <a:gd name="T29" fmla="*/ 81 h 137"/>
                <a:gd name="T30" fmla="*/ 50 w 122"/>
                <a:gd name="T31" fmla="*/ 77 h 137"/>
                <a:gd name="T32" fmla="*/ 40 w 122"/>
                <a:gd name="T33" fmla="*/ 76 h 137"/>
                <a:gd name="T34" fmla="*/ 19 w 122"/>
                <a:gd name="T35" fmla="*/ 76 h 137"/>
                <a:gd name="T36" fmla="*/ 19 w 122"/>
                <a:gd name="T37" fmla="*/ 137 h 137"/>
                <a:gd name="T38" fmla="*/ 0 w 122"/>
                <a:gd name="T39" fmla="*/ 137 h 137"/>
                <a:gd name="T40" fmla="*/ 19 w 122"/>
                <a:gd name="T41" fmla="*/ 61 h 137"/>
                <a:gd name="T42" fmla="*/ 58 w 122"/>
                <a:gd name="T43" fmla="*/ 61 h 137"/>
                <a:gd name="T44" fmla="*/ 77 w 122"/>
                <a:gd name="T45" fmla="*/ 58 h 137"/>
                <a:gd name="T46" fmla="*/ 88 w 122"/>
                <a:gd name="T47" fmla="*/ 50 h 137"/>
                <a:gd name="T48" fmla="*/ 92 w 122"/>
                <a:gd name="T49" fmla="*/ 37 h 137"/>
                <a:gd name="T50" fmla="*/ 85 w 122"/>
                <a:gd name="T51" fmla="*/ 21 h 137"/>
                <a:gd name="T52" fmla="*/ 62 w 122"/>
                <a:gd name="T53" fmla="*/ 15 h 137"/>
                <a:gd name="T54" fmla="*/ 19 w 122"/>
                <a:gd name="T55" fmla="*/ 15 h 137"/>
                <a:gd name="T56" fmla="*/ 19 w 122"/>
                <a:gd name="T57" fmla="*/ 6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137">
                  <a:moveTo>
                    <a:pt x="0" y="137"/>
                  </a:moveTo>
                  <a:lnTo>
                    <a:pt x="0" y="0"/>
                  </a:lnTo>
                  <a:lnTo>
                    <a:pt x="61" y="0"/>
                  </a:lnTo>
                  <a:cubicBezTo>
                    <a:pt x="74" y="0"/>
                    <a:pt x="83" y="1"/>
                    <a:pt x="89" y="4"/>
                  </a:cubicBezTo>
                  <a:cubicBezTo>
                    <a:pt x="96" y="6"/>
                    <a:pt x="101" y="11"/>
                    <a:pt x="105" y="17"/>
                  </a:cubicBezTo>
                  <a:cubicBezTo>
                    <a:pt x="109" y="23"/>
                    <a:pt x="110" y="30"/>
                    <a:pt x="110" y="37"/>
                  </a:cubicBezTo>
                  <a:cubicBezTo>
                    <a:pt x="110" y="47"/>
                    <a:pt x="107" y="56"/>
                    <a:pt x="101" y="62"/>
                  </a:cubicBezTo>
                  <a:cubicBezTo>
                    <a:pt x="95" y="69"/>
                    <a:pt x="85" y="73"/>
                    <a:pt x="72" y="75"/>
                  </a:cubicBezTo>
                  <a:cubicBezTo>
                    <a:pt x="77" y="77"/>
                    <a:pt x="80" y="80"/>
                    <a:pt x="83" y="82"/>
                  </a:cubicBezTo>
                  <a:cubicBezTo>
                    <a:pt x="88" y="87"/>
                    <a:pt x="93" y="93"/>
                    <a:pt x="98" y="100"/>
                  </a:cubicBezTo>
                  <a:lnTo>
                    <a:pt x="122" y="137"/>
                  </a:lnTo>
                  <a:lnTo>
                    <a:pt x="99" y="137"/>
                  </a:lnTo>
                  <a:lnTo>
                    <a:pt x="81" y="109"/>
                  </a:lnTo>
                  <a:cubicBezTo>
                    <a:pt x="75" y="101"/>
                    <a:pt x="71" y="94"/>
                    <a:pt x="68" y="90"/>
                  </a:cubicBezTo>
                  <a:cubicBezTo>
                    <a:pt x="64" y="86"/>
                    <a:pt x="61" y="83"/>
                    <a:pt x="58" y="81"/>
                  </a:cubicBezTo>
                  <a:cubicBezTo>
                    <a:pt x="56" y="79"/>
                    <a:pt x="53" y="78"/>
                    <a:pt x="50" y="77"/>
                  </a:cubicBezTo>
                  <a:cubicBezTo>
                    <a:pt x="48" y="77"/>
                    <a:pt x="45" y="76"/>
                    <a:pt x="40" y="76"/>
                  </a:cubicBezTo>
                  <a:lnTo>
                    <a:pt x="19" y="76"/>
                  </a:lnTo>
                  <a:lnTo>
                    <a:pt x="19" y="137"/>
                  </a:lnTo>
                  <a:lnTo>
                    <a:pt x="0" y="137"/>
                  </a:lnTo>
                  <a:close/>
                  <a:moveTo>
                    <a:pt x="19" y="61"/>
                  </a:moveTo>
                  <a:lnTo>
                    <a:pt x="58" y="61"/>
                  </a:lnTo>
                  <a:cubicBezTo>
                    <a:pt x="66" y="61"/>
                    <a:pt x="73" y="60"/>
                    <a:pt x="77" y="58"/>
                  </a:cubicBezTo>
                  <a:cubicBezTo>
                    <a:pt x="82" y="56"/>
                    <a:pt x="86" y="54"/>
                    <a:pt x="88" y="50"/>
                  </a:cubicBezTo>
                  <a:cubicBezTo>
                    <a:pt x="91" y="46"/>
                    <a:pt x="92" y="42"/>
                    <a:pt x="92" y="37"/>
                  </a:cubicBezTo>
                  <a:cubicBezTo>
                    <a:pt x="92" y="31"/>
                    <a:pt x="89" y="26"/>
                    <a:pt x="85" y="21"/>
                  </a:cubicBezTo>
                  <a:cubicBezTo>
                    <a:pt x="80" y="17"/>
                    <a:pt x="72" y="15"/>
                    <a:pt x="62" y="15"/>
                  </a:cubicBezTo>
                  <a:lnTo>
                    <a:pt x="19" y="15"/>
                  </a:lnTo>
                  <a:lnTo>
                    <a:pt x="19" y="6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28" name="Line 185"/>
            <p:cNvCxnSpPr/>
            <p:nvPr/>
          </p:nvCxnSpPr>
          <p:spPr bwMode="auto">
            <a:xfrm>
              <a:off x="119062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29" name="Line 186"/>
            <p:cNvCxnSpPr/>
            <p:nvPr/>
          </p:nvCxnSpPr>
          <p:spPr bwMode="auto">
            <a:xfrm>
              <a:off x="181927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30" name="Freeform 187"/>
            <p:cNvSpPr>
              <a:spLocks noEditPoints="1"/>
            </p:cNvSpPr>
            <p:nvPr/>
          </p:nvSpPr>
          <p:spPr bwMode="auto">
            <a:xfrm>
              <a:off x="1351915" y="472440"/>
              <a:ext cx="281305" cy="99060"/>
            </a:xfrm>
            <a:custGeom>
              <a:avLst/>
              <a:gdLst>
                <a:gd name="T0" fmla="*/ 0 w 472"/>
                <a:gd name="T1" fmla="*/ 14 h 166"/>
                <a:gd name="T2" fmla="*/ 89 w 472"/>
                <a:gd name="T3" fmla="*/ 18 h 166"/>
                <a:gd name="T4" fmla="*/ 110 w 472"/>
                <a:gd name="T5" fmla="*/ 51 h 166"/>
                <a:gd name="T6" fmla="*/ 72 w 472"/>
                <a:gd name="T7" fmla="*/ 89 h 166"/>
                <a:gd name="T8" fmla="*/ 98 w 472"/>
                <a:gd name="T9" fmla="*/ 114 h 166"/>
                <a:gd name="T10" fmla="*/ 99 w 472"/>
                <a:gd name="T11" fmla="*/ 151 h 166"/>
                <a:gd name="T12" fmla="*/ 68 w 472"/>
                <a:gd name="T13" fmla="*/ 104 h 166"/>
                <a:gd name="T14" fmla="*/ 50 w 472"/>
                <a:gd name="T15" fmla="*/ 91 h 166"/>
                <a:gd name="T16" fmla="*/ 19 w 472"/>
                <a:gd name="T17" fmla="*/ 90 h 166"/>
                <a:gd name="T18" fmla="*/ 0 w 472"/>
                <a:gd name="T19" fmla="*/ 151 h 166"/>
                <a:gd name="T20" fmla="*/ 58 w 472"/>
                <a:gd name="T21" fmla="*/ 75 h 166"/>
                <a:gd name="T22" fmla="*/ 88 w 472"/>
                <a:gd name="T23" fmla="*/ 64 h 166"/>
                <a:gd name="T24" fmla="*/ 85 w 472"/>
                <a:gd name="T25" fmla="*/ 35 h 166"/>
                <a:gd name="T26" fmla="*/ 19 w 472"/>
                <a:gd name="T27" fmla="*/ 29 h 166"/>
                <a:gd name="T28" fmla="*/ 226 w 472"/>
                <a:gd name="T29" fmla="*/ 135 h 166"/>
                <a:gd name="T30" fmla="*/ 135 w 472"/>
                <a:gd name="T31" fmla="*/ 151 h 166"/>
                <a:gd name="T32" fmla="*/ 148 w 472"/>
                <a:gd name="T33" fmla="*/ 121 h 166"/>
                <a:gd name="T34" fmla="*/ 201 w 472"/>
                <a:gd name="T35" fmla="*/ 71 h 166"/>
                <a:gd name="T36" fmla="*/ 201 w 472"/>
                <a:gd name="T37" fmla="*/ 34 h 166"/>
                <a:gd name="T38" fmla="*/ 163 w 472"/>
                <a:gd name="T39" fmla="*/ 35 h 166"/>
                <a:gd name="T40" fmla="*/ 138 w 472"/>
                <a:gd name="T41" fmla="*/ 53 h 166"/>
                <a:gd name="T42" fmla="*/ 183 w 472"/>
                <a:gd name="T43" fmla="*/ 13 h 166"/>
                <a:gd name="T44" fmla="*/ 226 w 472"/>
                <a:gd name="T45" fmla="*/ 52 h 166"/>
                <a:gd name="T46" fmla="*/ 211 w 472"/>
                <a:gd name="T47" fmla="*/ 85 h 166"/>
                <a:gd name="T48" fmla="*/ 166 w 472"/>
                <a:gd name="T49" fmla="*/ 126 h 166"/>
                <a:gd name="T50" fmla="*/ 226 w 472"/>
                <a:gd name="T51" fmla="*/ 135 h 166"/>
                <a:gd name="T52" fmla="*/ 310 w 472"/>
                <a:gd name="T53" fmla="*/ 48 h 166"/>
                <a:gd name="T54" fmla="*/ 378 w 472"/>
                <a:gd name="T55" fmla="*/ 34 h 166"/>
                <a:gd name="T56" fmla="*/ 325 w 472"/>
                <a:gd name="T57" fmla="*/ 22 h 166"/>
                <a:gd name="T58" fmla="*/ 432 w 472"/>
                <a:gd name="T59" fmla="*/ 0 h 166"/>
                <a:gd name="T60" fmla="*/ 436 w 472"/>
                <a:gd name="T61" fmla="*/ 15 h 166"/>
                <a:gd name="T62" fmla="*/ 393 w 472"/>
                <a:gd name="T63" fmla="*/ 34 h 166"/>
                <a:gd name="T64" fmla="*/ 460 w 472"/>
                <a:gd name="T65" fmla="*/ 48 h 166"/>
                <a:gd name="T66" fmla="*/ 433 w 472"/>
                <a:gd name="T67" fmla="*/ 64 h 166"/>
                <a:gd name="T68" fmla="*/ 466 w 472"/>
                <a:gd name="T69" fmla="*/ 78 h 166"/>
                <a:gd name="T70" fmla="*/ 433 w 472"/>
                <a:gd name="T71" fmla="*/ 94 h 166"/>
                <a:gd name="T72" fmla="*/ 461 w 472"/>
                <a:gd name="T73" fmla="*/ 109 h 166"/>
                <a:gd name="T74" fmla="*/ 472 w 472"/>
                <a:gd name="T75" fmla="*/ 146 h 166"/>
                <a:gd name="T76" fmla="*/ 393 w 472"/>
                <a:gd name="T77" fmla="*/ 118 h 166"/>
                <a:gd name="T78" fmla="*/ 378 w 472"/>
                <a:gd name="T79" fmla="*/ 166 h 166"/>
                <a:gd name="T80" fmla="*/ 306 w 472"/>
                <a:gd name="T81" fmla="*/ 163 h 166"/>
                <a:gd name="T82" fmla="*/ 368 w 472"/>
                <a:gd name="T83" fmla="*/ 109 h 166"/>
                <a:gd name="T84" fmla="*/ 310 w 472"/>
                <a:gd name="T85" fmla="*/ 94 h 166"/>
                <a:gd name="T86" fmla="*/ 340 w 472"/>
                <a:gd name="T87" fmla="*/ 78 h 166"/>
                <a:gd name="T88" fmla="*/ 304 w 472"/>
                <a:gd name="T89" fmla="*/ 64 h 166"/>
                <a:gd name="T90" fmla="*/ 340 w 472"/>
                <a:gd name="T91" fmla="*/ 48 h 166"/>
                <a:gd name="T92" fmla="*/ 393 w 472"/>
                <a:gd name="T93" fmla="*/ 78 h 166"/>
                <a:gd name="T94" fmla="*/ 420 w 472"/>
                <a:gd name="T95" fmla="*/ 94 h 166"/>
                <a:gd name="T96" fmla="*/ 378 w 472"/>
                <a:gd name="T97" fmla="*/ 94 h 166"/>
                <a:gd name="T98" fmla="*/ 352 w 472"/>
                <a:gd name="T99" fmla="*/ 78 h 166"/>
                <a:gd name="T100" fmla="*/ 378 w 472"/>
                <a:gd name="T101" fmla="*/ 94 h 166"/>
                <a:gd name="T102" fmla="*/ 378 w 472"/>
                <a:gd name="T103" fmla="*/ 48 h 166"/>
                <a:gd name="T104" fmla="*/ 352 w 472"/>
                <a:gd name="T105" fmla="*/ 64 h 166"/>
                <a:gd name="T106" fmla="*/ 420 w 472"/>
                <a:gd name="T107" fmla="*/ 64 h 166"/>
                <a:gd name="T108" fmla="*/ 393 w 472"/>
                <a:gd name="T109" fmla="*/ 48 h 166"/>
                <a:gd name="T110" fmla="*/ 420 w 472"/>
                <a:gd name="T111" fmla="*/ 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166">
                  <a:moveTo>
                    <a:pt x="0" y="151"/>
                  </a:moveTo>
                  <a:lnTo>
                    <a:pt x="0" y="14"/>
                  </a:lnTo>
                  <a:lnTo>
                    <a:pt x="61" y="14"/>
                  </a:lnTo>
                  <a:cubicBezTo>
                    <a:pt x="74" y="14"/>
                    <a:pt x="83" y="15"/>
                    <a:pt x="89" y="18"/>
                  </a:cubicBezTo>
                  <a:cubicBezTo>
                    <a:pt x="96" y="20"/>
                    <a:pt x="101" y="25"/>
                    <a:pt x="105" y="31"/>
                  </a:cubicBezTo>
                  <a:cubicBezTo>
                    <a:pt x="109" y="37"/>
                    <a:pt x="110" y="44"/>
                    <a:pt x="110" y="51"/>
                  </a:cubicBezTo>
                  <a:cubicBezTo>
                    <a:pt x="110" y="61"/>
                    <a:pt x="107" y="70"/>
                    <a:pt x="101" y="76"/>
                  </a:cubicBezTo>
                  <a:cubicBezTo>
                    <a:pt x="95" y="83"/>
                    <a:pt x="85" y="87"/>
                    <a:pt x="72" y="89"/>
                  </a:cubicBezTo>
                  <a:cubicBezTo>
                    <a:pt x="77" y="91"/>
                    <a:pt x="80" y="94"/>
                    <a:pt x="83" y="96"/>
                  </a:cubicBezTo>
                  <a:cubicBezTo>
                    <a:pt x="88" y="101"/>
                    <a:pt x="93" y="107"/>
                    <a:pt x="98" y="114"/>
                  </a:cubicBezTo>
                  <a:lnTo>
                    <a:pt x="122" y="151"/>
                  </a:lnTo>
                  <a:lnTo>
                    <a:pt x="99" y="151"/>
                  </a:lnTo>
                  <a:lnTo>
                    <a:pt x="81" y="123"/>
                  </a:lnTo>
                  <a:cubicBezTo>
                    <a:pt x="75" y="115"/>
                    <a:pt x="71" y="108"/>
                    <a:pt x="68" y="104"/>
                  </a:cubicBezTo>
                  <a:cubicBezTo>
                    <a:pt x="64" y="100"/>
                    <a:pt x="61" y="97"/>
                    <a:pt x="58" y="95"/>
                  </a:cubicBezTo>
                  <a:cubicBezTo>
                    <a:pt x="56" y="93"/>
                    <a:pt x="53" y="92"/>
                    <a:pt x="50" y="91"/>
                  </a:cubicBezTo>
                  <a:cubicBezTo>
                    <a:pt x="48" y="91"/>
                    <a:pt x="45" y="90"/>
                    <a:pt x="40" y="90"/>
                  </a:cubicBezTo>
                  <a:lnTo>
                    <a:pt x="19" y="90"/>
                  </a:lnTo>
                  <a:lnTo>
                    <a:pt x="19" y="151"/>
                  </a:lnTo>
                  <a:lnTo>
                    <a:pt x="0" y="151"/>
                  </a:lnTo>
                  <a:close/>
                  <a:moveTo>
                    <a:pt x="19" y="75"/>
                  </a:moveTo>
                  <a:lnTo>
                    <a:pt x="58" y="75"/>
                  </a:lnTo>
                  <a:cubicBezTo>
                    <a:pt x="66" y="75"/>
                    <a:pt x="73" y="74"/>
                    <a:pt x="77" y="72"/>
                  </a:cubicBezTo>
                  <a:cubicBezTo>
                    <a:pt x="82" y="70"/>
                    <a:pt x="86" y="68"/>
                    <a:pt x="88" y="64"/>
                  </a:cubicBezTo>
                  <a:cubicBezTo>
                    <a:pt x="91" y="60"/>
                    <a:pt x="92" y="56"/>
                    <a:pt x="92" y="51"/>
                  </a:cubicBezTo>
                  <a:cubicBezTo>
                    <a:pt x="92" y="45"/>
                    <a:pt x="89" y="40"/>
                    <a:pt x="85" y="35"/>
                  </a:cubicBezTo>
                  <a:cubicBezTo>
                    <a:pt x="80" y="31"/>
                    <a:pt x="72" y="29"/>
                    <a:pt x="62" y="29"/>
                  </a:cubicBezTo>
                  <a:lnTo>
                    <a:pt x="19" y="29"/>
                  </a:lnTo>
                  <a:lnTo>
                    <a:pt x="19" y="75"/>
                  </a:lnTo>
                  <a:close/>
                  <a:moveTo>
                    <a:pt x="226" y="135"/>
                  </a:moveTo>
                  <a:lnTo>
                    <a:pt x="226" y="151"/>
                  </a:lnTo>
                  <a:lnTo>
                    <a:pt x="135" y="151"/>
                  </a:lnTo>
                  <a:cubicBezTo>
                    <a:pt x="135" y="147"/>
                    <a:pt x="136" y="144"/>
                    <a:pt x="137" y="140"/>
                  </a:cubicBezTo>
                  <a:cubicBezTo>
                    <a:pt x="140" y="134"/>
                    <a:pt x="143" y="127"/>
                    <a:pt x="148" y="121"/>
                  </a:cubicBezTo>
                  <a:cubicBezTo>
                    <a:pt x="153" y="115"/>
                    <a:pt x="161" y="109"/>
                    <a:pt x="170" y="101"/>
                  </a:cubicBezTo>
                  <a:cubicBezTo>
                    <a:pt x="185" y="88"/>
                    <a:pt x="196" y="79"/>
                    <a:pt x="201" y="71"/>
                  </a:cubicBezTo>
                  <a:cubicBezTo>
                    <a:pt x="206" y="64"/>
                    <a:pt x="209" y="58"/>
                    <a:pt x="209" y="51"/>
                  </a:cubicBezTo>
                  <a:cubicBezTo>
                    <a:pt x="209" y="45"/>
                    <a:pt x="206" y="39"/>
                    <a:pt x="201" y="34"/>
                  </a:cubicBezTo>
                  <a:cubicBezTo>
                    <a:pt x="197" y="30"/>
                    <a:pt x="190" y="27"/>
                    <a:pt x="183" y="27"/>
                  </a:cubicBezTo>
                  <a:cubicBezTo>
                    <a:pt x="175" y="27"/>
                    <a:pt x="168" y="30"/>
                    <a:pt x="163" y="35"/>
                  </a:cubicBezTo>
                  <a:cubicBezTo>
                    <a:pt x="158" y="40"/>
                    <a:pt x="156" y="46"/>
                    <a:pt x="156" y="55"/>
                  </a:cubicBezTo>
                  <a:lnTo>
                    <a:pt x="138" y="53"/>
                  </a:lnTo>
                  <a:cubicBezTo>
                    <a:pt x="140" y="40"/>
                    <a:pt x="144" y="30"/>
                    <a:pt x="152" y="24"/>
                  </a:cubicBezTo>
                  <a:cubicBezTo>
                    <a:pt x="160" y="17"/>
                    <a:pt x="170" y="13"/>
                    <a:pt x="183" y="13"/>
                  </a:cubicBezTo>
                  <a:cubicBezTo>
                    <a:pt x="196" y="13"/>
                    <a:pt x="207" y="17"/>
                    <a:pt x="214" y="24"/>
                  </a:cubicBezTo>
                  <a:cubicBezTo>
                    <a:pt x="222" y="32"/>
                    <a:pt x="226" y="41"/>
                    <a:pt x="226" y="52"/>
                  </a:cubicBezTo>
                  <a:cubicBezTo>
                    <a:pt x="226" y="57"/>
                    <a:pt x="225" y="63"/>
                    <a:pt x="223" y="68"/>
                  </a:cubicBezTo>
                  <a:cubicBezTo>
                    <a:pt x="220" y="73"/>
                    <a:pt x="217" y="79"/>
                    <a:pt x="211" y="85"/>
                  </a:cubicBezTo>
                  <a:cubicBezTo>
                    <a:pt x="206" y="91"/>
                    <a:pt x="197" y="99"/>
                    <a:pt x="185" y="109"/>
                  </a:cubicBezTo>
                  <a:cubicBezTo>
                    <a:pt x="175" y="117"/>
                    <a:pt x="169" y="123"/>
                    <a:pt x="166" y="126"/>
                  </a:cubicBezTo>
                  <a:cubicBezTo>
                    <a:pt x="163" y="129"/>
                    <a:pt x="161" y="132"/>
                    <a:pt x="159" y="135"/>
                  </a:cubicBezTo>
                  <a:lnTo>
                    <a:pt x="226" y="135"/>
                  </a:lnTo>
                  <a:close/>
                  <a:moveTo>
                    <a:pt x="340" y="48"/>
                  </a:moveTo>
                  <a:lnTo>
                    <a:pt x="310" y="48"/>
                  </a:lnTo>
                  <a:lnTo>
                    <a:pt x="310" y="34"/>
                  </a:lnTo>
                  <a:lnTo>
                    <a:pt x="378" y="34"/>
                  </a:lnTo>
                  <a:lnTo>
                    <a:pt x="378" y="21"/>
                  </a:lnTo>
                  <a:cubicBezTo>
                    <a:pt x="360" y="22"/>
                    <a:pt x="343" y="22"/>
                    <a:pt x="325" y="22"/>
                  </a:cubicBezTo>
                  <a:lnTo>
                    <a:pt x="319" y="10"/>
                  </a:lnTo>
                  <a:cubicBezTo>
                    <a:pt x="369" y="8"/>
                    <a:pt x="407" y="5"/>
                    <a:pt x="432" y="0"/>
                  </a:cubicBezTo>
                  <a:lnTo>
                    <a:pt x="440" y="13"/>
                  </a:lnTo>
                  <a:cubicBezTo>
                    <a:pt x="441" y="15"/>
                    <a:pt x="439" y="16"/>
                    <a:pt x="436" y="15"/>
                  </a:cubicBezTo>
                  <a:cubicBezTo>
                    <a:pt x="414" y="18"/>
                    <a:pt x="399" y="20"/>
                    <a:pt x="393" y="20"/>
                  </a:cubicBezTo>
                  <a:lnTo>
                    <a:pt x="393" y="34"/>
                  </a:lnTo>
                  <a:lnTo>
                    <a:pt x="460" y="34"/>
                  </a:lnTo>
                  <a:lnTo>
                    <a:pt x="460" y="48"/>
                  </a:lnTo>
                  <a:lnTo>
                    <a:pt x="433" y="48"/>
                  </a:lnTo>
                  <a:lnTo>
                    <a:pt x="433" y="64"/>
                  </a:lnTo>
                  <a:lnTo>
                    <a:pt x="466" y="64"/>
                  </a:lnTo>
                  <a:lnTo>
                    <a:pt x="466" y="78"/>
                  </a:lnTo>
                  <a:lnTo>
                    <a:pt x="433" y="78"/>
                  </a:lnTo>
                  <a:lnTo>
                    <a:pt x="433" y="94"/>
                  </a:lnTo>
                  <a:lnTo>
                    <a:pt x="461" y="94"/>
                  </a:lnTo>
                  <a:lnTo>
                    <a:pt x="461" y="109"/>
                  </a:lnTo>
                  <a:lnTo>
                    <a:pt x="402" y="109"/>
                  </a:lnTo>
                  <a:cubicBezTo>
                    <a:pt x="418" y="126"/>
                    <a:pt x="442" y="139"/>
                    <a:pt x="472" y="146"/>
                  </a:cubicBezTo>
                  <a:lnTo>
                    <a:pt x="463" y="163"/>
                  </a:lnTo>
                  <a:cubicBezTo>
                    <a:pt x="437" y="156"/>
                    <a:pt x="414" y="141"/>
                    <a:pt x="393" y="118"/>
                  </a:cubicBezTo>
                  <a:lnTo>
                    <a:pt x="393" y="166"/>
                  </a:lnTo>
                  <a:lnTo>
                    <a:pt x="378" y="166"/>
                  </a:lnTo>
                  <a:lnTo>
                    <a:pt x="378" y="117"/>
                  </a:lnTo>
                  <a:cubicBezTo>
                    <a:pt x="360" y="139"/>
                    <a:pt x="336" y="154"/>
                    <a:pt x="306" y="163"/>
                  </a:cubicBezTo>
                  <a:lnTo>
                    <a:pt x="300" y="147"/>
                  </a:lnTo>
                  <a:cubicBezTo>
                    <a:pt x="327" y="139"/>
                    <a:pt x="350" y="127"/>
                    <a:pt x="368" y="109"/>
                  </a:cubicBezTo>
                  <a:lnTo>
                    <a:pt x="310" y="109"/>
                  </a:lnTo>
                  <a:lnTo>
                    <a:pt x="310" y="94"/>
                  </a:lnTo>
                  <a:lnTo>
                    <a:pt x="340" y="94"/>
                  </a:lnTo>
                  <a:lnTo>
                    <a:pt x="340" y="78"/>
                  </a:lnTo>
                  <a:lnTo>
                    <a:pt x="304" y="78"/>
                  </a:lnTo>
                  <a:lnTo>
                    <a:pt x="304" y="64"/>
                  </a:lnTo>
                  <a:lnTo>
                    <a:pt x="340" y="64"/>
                  </a:lnTo>
                  <a:lnTo>
                    <a:pt x="340" y="48"/>
                  </a:lnTo>
                  <a:close/>
                  <a:moveTo>
                    <a:pt x="420" y="78"/>
                  </a:moveTo>
                  <a:lnTo>
                    <a:pt x="393" y="78"/>
                  </a:lnTo>
                  <a:lnTo>
                    <a:pt x="393" y="94"/>
                  </a:lnTo>
                  <a:lnTo>
                    <a:pt x="420" y="94"/>
                  </a:lnTo>
                  <a:lnTo>
                    <a:pt x="420" y="78"/>
                  </a:lnTo>
                  <a:close/>
                  <a:moveTo>
                    <a:pt x="378" y="94"/>
                  </a:moveTo>
                  <a:lnTo>
                    <a:pt x="378" y="78"/>
                  </a:lnTo>
                  <a:lnTo>
                    <a:pt x="352" y="78"/>
                  </a:lnTo>
                  <a:lnTo>
                    <a:pt x="352" y="94"/>
                  </a:lnTo>
                  <a:lnTo>
                    <a:pt x="378" y="94"/>
                  </a:lnTo>
                  <a:close/>
                  <a:moveTo>
                    <a:pt x="378" y="64"/>
                  </a:moveTo>
                  <a:lnTo>
                    <a:pt x="378" y="48"/>
                  </a:lnTo>
                  <a:lnTo>
                    <a:pt x="352" y="48"/>
                  </a:lnTo>
                  <a:lnTo>
                    <a:pt x="352" y="64"/>
                  </a:lnTo>
                  <a:lnTo>
                    <a:pt x="378" y="64"/>
                  </a:lnTo>
                  <a:close/>
                  <a:moveTo>
                    <a:pt x="420" y="64"/>
                  </a:moveTo>
                  <a:lnTo>
                    <a:pt x="420" y="48"/>
                  </a:lnTo>
                  <a:lnTo>
                    <a:pt x="393" y="48"/>
                  </a:lnTo>
                  <a:lnTo>
                    <a:pt x="393" y="64"/>
                  </a:lnTo>
                  <a:lnTo>
                    <a:pt x="420" y="6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31" name="Line 188"/>
            <p:cNvCxnSpPr/>
            <p:nvPr/>
          </p:nvCxnSpPr>
          <p:spPr bwMode="auto">
            <a:xfrm>
              <a:off x="1819275"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32" name="Line 189"/>
            <p:cNvCxnSpPr/>
            <p:nvPr/>
          </p:nvCxnSpPr>
          <p:spPr bwMode="auto">
            <a:xfrm>
              <a:off x="2734310"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33" name="Freeform 190"/>
            <p:cNvSpPr>
              <a:spLocks noEditPoints="1"/>
            </p:cNvSpPr>
            <p:nvPr/>
          </p:nvSpPr>
          <p:spPr bwMode="auto">
            <a:xfrm>
              <a:off x="1940560" y="326390"/>
              <a:ext cx="622935" cy="104140"/>
            </a:xfrm>
            <a:custGeom>
              <a:avLst/>
              <a:gdLst>
                <a:gd name="T0" fmla="*/ 7 w 1046"/>
                <a:gd name="T1" fmla="*/ 173 h 174"/>
                <a:gd name="T2" fmla="*/ 78 w 1046"/>
                <a:gd name="T3" fmla="*/ 7 h 174"/>
                <a:gd name="T4" fmla="*/ 134 w 1046"/>
                <a:gd name="T5" fmla="*/ 158 h 174"/>
                <a:gd name="T6" fmla="*/ 91 w 1046"/>
                <a:gd name="T7" fmla="*/ 107 h 174"/>
                <a:gd name="T8" fmla="*/ 128 w 1046"/>
                <a:gd name="T9" fmla="*/ 72 h 174"/>
                <a:gd name="T10" fmla="*/ 115 w 1046"/>
                <a:gd name="T11" fmla="*/ 72 h 174"/>
                <a:gd name="T12" fmla="*/ 115 w 1046"/>
                <a:gd name="T13" fmla="*/ 27 h 174"/>
                <a:gd name="T14" fmla="*/ 145 w 1046"/>
                <a:gd name="T15" fmla="*/ 54 h 174"/>
                <a:gd name="T16" fmla="*/ 46 w 1046"/>
                <a:gd name="T17" fmla="*/ 123 h 174"/>
                <a:gd name="T18" fmla="*/ 58 w 1046"/>
                <a:gd name="T19" fmla="*/ 99 h 174"/>
                <a:gd name="T20" fmla="*/ 58 w 1046"/>
                <a:gd name="T21" fmla="*/ 21 h 174"/>
                <a:gd name="T22" fmla="*/ 0 w 1046"/>
                <a:gd name="T23" fmla="*/ 47 h 174"/>
                <a:gd name="T24" fmla="*/ 58 w 1046"/>
                <a:gd name="T25" fmla="*/ 59 h 174"/>
                <a:gd name="T26" fmla="*/ 100 w 1046"/>
                <a:gd name="T27" fmla="*/ 97 h 174"/>
                <a:gd name="T28" fmla="*/ 113 w 1046"/>
                <a:gd name="T29" fmla="*/ 109 h 174"/>
                <a:gd name="T30" fmla="*/ 304 w 1046"/>
                <a:gd name="T31" fmla="*/ 36 h 174"/>
                <a:gd name="T32" fmla="*/ 358 w 1046"/>
                <a:gd name="T33" fmla="*/ 24 h 174"/>
                <a:gd name="T34" fmla="*/ 360 w 1046"/>
                <a:gd name="T35" fmla="*/ 101 h 174"/>
                <a:gd name="T36" fmla="*/ 295 w 1046"/>
                <a:gd name="T37" fmla="*/ 45 h 174"/>
                <a:gd name="T38" fmla="*/ 313 w 1046"/>
                <a:gd name="T39" fmla="*/ 9 h 174"/>
                <a:gd name="T40" fmla="*/ 235 w 1046"/>
                <a:gd name="T41" fmla="*/ 101 h 174"/>
                <a:gd name="T42" fmla="*/ 206 w 1046"/>
                <a:gd name="T43" fmla="*/ 66 h 174"/>
                <a:gd name="T44" fmla="*/ 196 w 1046"/>
                <a:gd name="T45" fmla="*/ 12 h 174"/>
                <a:gd name="T46" fmla="*/ 248 w 1046"/>
                <a:gd name="T47" fmla="*/ 12 h 174"/>
                <a:gd name="T48" fmla="*/ 276 w 1046"/>
                <a:gd name="T49" fmla="*/ 33 h 174"/>
                <a:gd name="T50" fmla="*/ 235 w 1046"/>
                <a:gd name="T51" fmla="*/ 57 h 174"/>
                <a:gd name="T52" fmla="*/ 265 w 1046"/>
                <a:gd name="T53" fmla="*/ 57 h 174"/>
                <a:gd name="T54" fmla="*/ 286 w 1046"/>
                <a:gd name="T55" fmla="*/ 131 h 174"/>
                <a:gd name="T56" fmla="*/ 358 w 1046"/>
                <a:gd name="T57" fmla="*/ 157 h 174"/>
                <a:gd name="T58" fmla="*/ 229 w 1046"/>
                <a:gd name="T59" fmla="*/ 127 h 174"/>
                <a:gd name="T60" fmla="*/ 274 w 1046"/>
                <a:gd name="T61" fmla="*/ 119 h 174"/>
                <a:gd name="T62" fmla="*/ 286 w 1046"/>
                <a:gd name="T63" fmla="*/ 119 h 174"/>
                <a:gd name="T64" fmla="*/ 425 w 1046"/>
                <a:gd name="T65" fmla="*/ 96 h 174"/>
                <a:gd name="T66" fmla="*/ 427 w 1046"/>
                <a:gd name="T67" fmla="*/ 21 h 174"/>
                <a:gd name="T68" fmla="*/ 493 w 1046"/>
                <a:gd name="T69" fmla="*/ 21 h 174"/>
                <a:gd name="T70" fmla="*/ 558 w 1046"/>
                <a:gd name="T71" fmla="*/ 75 h 174"/>
                <a:gd name="T72" fmla="*/ 514 w 1046"/>
                <a:gd name="T73" fmla="*/ 133 h 174"/>
                <a:gd name="T74" fmla="*/ 488 w 1046"/>
                <a:gd name="T75" fmla="*/ 54 h 174"/>
                <a:gd name="T76" fmla="*/ 424 w 1046"/>
                <a:gd name="T77" fmla="*/ 112 h 174"/>
                <a:gd name="T78" fmla="*/ 425 w 1046"/>
                <a:gd name="T79" fmla="*/ 27 h 174"/>
                <a:gd name="T80" fmla="*/ 514 w 1046"/>
                <a:gd name="T81" fmla="*/ 121 h 174"/>
                <a:gd name="T82" fmla="*/ 422 w 1046"/>
                <a:gd name="T83" fmla="*/ 70 h 174"/>
                <a:gd name="T84" fmla="*/ 514 w 1046"/>
                <a:gd name="T85" fmla="*/ 94 h 174"/>
                <a:gd name="T86" fmla="*/ 683 w 1046"/>
                <a:gd name="T87" fmla="*/ 167 h 174"/>
                <a:gd name="T88" fmla="*/ 597 w 1046"/>
                <a:gd name="T89" fmla="*/ 150 h 174"/>
                <a:gd name="T90" fmla="*/ 651 w 1046"/>
                <a:gd name="T91" fmla="*/ 33 h 174"/>
                <a:gd name="T92" fmla="*/ 671 w 1046"/>
                <a:gd name="T93" fmla="*/ 25 h 174"/>
                <a:gd name="T94" fmla="*/ 715 w 1046"/>
                <a:gd name="T95" fmla="*/ 48 h 174"/>
                <a:gd name="T96" fmla="*/ 712 w 1046"/>
                <a:gd name="T97" fmla="*/ 109 h 174"/>
                <a:gd name="T98" fmla="*/ 599 w 1046"/>
                <a:gd name="T99" fmla="*/ 133 h 174"/>
                <a:gd name="T100" fmla="*/ 820 w 1046"/>
                <a:gd name="T101" fmla="*/ 19 h 174"/>
                <a:gd name="T102" fmla="*/ 921 w 1046"/>
                <a:gd name="T103" fmla="*/ 81 h 174"/>
                <a:gd name="T104" fmla="*/ 919 w 1046"/>
                <a:gd name="T105" fmla="*/ 156 h 174"/>
                <a:gd name="T106" fmla="*/ 860 w 1046"/>
                <a:gd name="T107" fmla="*/ 95 h 174"/>
                <a:gd name="T108" fmla="*/ 878 w 1046"/>
                <a:gd name="T109" fmla="*/ 80 h 174"/>
                <a:gd name="T110" fmla="*/ 882 w 1046"/>
                <a:gd name="T111" fmla="*/ 34 h 174"/>
                <a:gd name="T112" fmla="*/ 955 w 1046"/>
                <a:gd name="T113" fmla="*/ 156 h 174"/>
                <a:gd name="T114" fmla="*/ 1029 w 1046"/>
                <a:gd name="T115" fmla="*/ 56 h 174"/>
                <a:gd name="T116" fmla="*/ 958 w 1046"/>
                <a:gd name="T117" fmla="*/ 58 h 174"/>
                <a:gd name="T118" fmla="*/ 1043 w 1046"/>
                <a:gd name="T119" fmla="*/ 73 h 174"/>
                <a:gd name="T120" fmla="*/ 1046 w 1046"/>
                <a:gd name="T121" fmla="*/ 14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6" h="174">
                  <a:moveTo>
                    <a:pt x="46" y="170"/>
                  </a:moveTo>
                  <a:lnTo>
                    <a:pt x="46" y="165"/>
                  </a:lnTo>
                  <a:lnTo>
                    <a:pt x="19" y="165"/>
                  </a:lnTo>
                  <a:lnTo>
                    <a:pt x="19" y="173"/>
                  </a:lnTo>
                  <a:lnTo>
                    <a:pt x="7" y="173"/>
                  </a:lnTo>
                  <a:lnTo>
                    <a:pt x="7" y="111"/>
                  </a:lnTo>
                  <a:lnTo>
                    <a:pt x="58" y="111"/>
                  </a:lnTo>
                  <a:lnTo>
                    <a:pt x="58" y="170"/>
                  </a:lnTo>
                  <a:lnTo>
                    <a:pt x="46" y="170"/>
                  </a:lnTo>
                  <a:close/>
                  <a:moveTo>
                    <a:pt x="78" y="7"/>
                  </a:moveTo>
                  <a:lnTo>
                    <a:pt x="164" y="7"/>
                  </a:lnTo>
                  <a:lnTo>
                    <a:pt x="164" y="162"/>
                  </a:lnTo>
                  <a:cubicBezTo>
                    <a:pt x="164" y="169"/>
                    <a:pt x="161" y="172"/>
                    <a:pt x="155" y="172"/>
                  </a:cubicBezTo>
                  <a:lnTo>
                    <a:pt x="137" y="172"/>
                  </a:lnTo>
                  <a:lnTo>
                    <a:pt x="134" y="158"/>
                  </a:lnTo>
                  <a:lnTo>
                    <a:pt x="148" y="158"/>
                  </a:lnTo>
                  <a:cubicBezTo>
                    <a:pt x="150" y="158"/>
                    <a:pt x="151" y="157"/>
                    <a:pt x="151" y="155"/>
                  </a:cubicBezTo>
                  <a:lnTo>
                    <a:pt x="151" y="21"/>
                  </a:lnTo>
                  <a:lnTo>
                    <a:pt x="91" y="21"/>
                  </a:lnTo>
                  <a:lnTo>
                    <a:pt x="91" y="107"/>
                  </a:lnTo>
                  <a:cubicBezTo>
                    <a:pt x="91" y="133"/>
                    <a:pt x="84" y="155"/>
                    <a:pt x="71" y="172"/>
                  </a:cubicBezTo>
                  <a:lnTo>
                    <a:pt x="60" y="160"/>
                  </a:lnTo>
                  <a:cubicBezTo>
                    <a:pt x="72" y="144"/>
                    <a:pt x="78" y="124"/>
                    <a:pt x="78" y="100"/>
                  </a:cubicBezTo>
                  <a:lnTo>
                    <a:pt x="78" y="7"/>
                  </a:lnTo>
                  <a:close/>
                  <a:moveTo>
                    <a:pt x="128" y="72"/>
                  </a:moveTo>
                  <a:lnTo>
                    <a:pt x="144" y="72"/>
                  </a:lnTo>
                  <a:lnTo>
                    <a:pt x="144" y="84"/>
                  </a:lnTo>
                  <a:lnTo>
                    <a:pt x="99" y="84"/>
                  </a:lnTo>
                  <a:lnTo>
                    <a:pt x="99" y="72"/>
                  </a:lnTo>
                  <a:lnTo>
                    <a:pt x="115" y="72"/>
                  </a:lnTo>
                  <a:lnTo>
                    <a:pt x="115" y="54"/>
                  </a:lnTo>
                  <a:lnTo>
                    <a:pt x="99" y="54"/>
                  </a:lnTo>
                  <a:lnTo>
                    <a:pt x="99" y="42"/>
                  </a:lnTo>
                  <a:lnTo>
                    <a:pt x="115" y="42"/>
                  </a:lnTo>
                  <a:lnTo>
                    <a:pt x="115" y="27"/>
                  </a:lnTo>
                  <a:lnTo>
                    <a:pt x="127" y="27"/>
                  </a:lnTo>
                  <a:cubicBezTo>
                    <a:pt x="131" y="27"/>
                    <a:pt x="132" y="29"/>
                    <a:pt x="128" y="31"/>
                  </a:cubicBezTo>
                  <a:lnTo>
                    <a:pt x="128" y="42"/>
                  </a:lnTo>
                  <a:lnTo>
                    <a:pt x="145" y="42"/>
                  </a:lnTo>
                  <a:lnTo>
                    <a:pt x="145" y="54"/>
                  </a:lnTo>
                  <a:lnTo>
                    <a:pt x="128" y="54"/>
                  </a:lnTo>
                  <a:lnTo>
                    <a:pt x="128" y="72"/>
                  </a:lnTo>
                  <a:close/>
                  <a:moveTo>
                    <a:pt x="19" y="153"/>
                  </a:moveTo>
                  <a:lnTo>
                    <a:pt x="46" y="153"/>
                  </a:lnTo>
                  <a:lnTo>
                    <a:pt x="46" y="123"/>
                  </a:lnTo>
                  <a:lnTo>
                    <a:pt x="19" y="123"/>
                  </a:lnTo>
                  <a:lnTo>
                    <a:pt x="19" y="153"/>
                  </a:lnTo>
                  <a:close/>
                  <a:moveTo>
                    <a:pt x="9" y="85"/>
                  </a:moveTo>
                  <a:lnTo>
                    <a:pt x="58" y="85"/>
                  </a:lnTo>
                  <a:lnTo>
                    <a:pt x="58" y="99"/>
                  </a:lnTo>
                  <a:lnTo>
                    <a:pt x="9" y="99"/>
                  </a:lnTo>
                  <a:lnTo>
                    <a:pt x="9" y="85"/>
                  </a:lnTo>
                  <a:close/>
                  <a:moveTo>
                    <a:pt x="9" y="6"/>
                  </a:moveTo>
                  <a:lnTo>
                    <a:pt x="58" y="6"/>
                  </a:lnTo>
                  <a:lnTo>
                    <a:pt x="58" y="21"/>
                  </a:lnTo>
                  <a:lnTo>
                    <a:pt x="9" y="21"/>
                  </a:lnTo>
                  <a:lnTo>
                    <a:pt x="9" y="6"/>
                  </a:lnTo>
                  <a:close/>
                  <a:moveTo>
                    <a:pt x="68" y="33"/>
                  </a:moveTo>
                  <a:lnTo>
                    <a:pt x="68" y="47"/>
                  </a:lnTo>
                  <a:lnTo>
                    <a:pt x="0" y="47"/>
                  </a:lnTo>
                  <a:lnTo>
                    <a:pt x="0" y="33"/>
                  </a:lnTo>
                  <a:lnTo>
                    <a:pt x="68" y="33"/>
                  </a:lnTo>
                  <a:close/>
                  <a:moveTo>
                    <a:pt x="9" y="73"/>
                  </a:moveTo>
                  <a:lnTo>
                    <a:pt x="9" y="59"/>
                  </a:lnTo>
                  <a:lnTo>
                    <a:pt x="58" y="59"/>
                  </a:lnTo>
                  <a:lnTo>
                    <a:pt x="58" y="73"/>
                  </a:lnTo>
                  <a:lnTo>
                    <a:pt x="9" y="73"/>
                  </a:lnTo>
                  <a:close/>
                  <a:moveTo>
                    <a:pt x="113" y="154"/>
                  </a:moveTo>
                  <a:lnTo>
                    <a:pt x="100" y="154"/>
                  </a:lnTo>
                  <a:lnTo>
                    <a:pt x="100" y="97"/>
                  </a:lnTo>
                  <a:lnTo>
                    <a:pt x="140" y="97"/>
                  </a:lnTo>
                  <a:lnTo>
                    <a:pt x="140" y="144"/>
                  </a:lnTo>
                  <a:lnTo>
                    <a:pt x="113" y="144"/>
                  </a:lnTo>
                  <a:lnTo>
                    <a:pt x="113" y="154"/>
                  </a:lnTo>
                  <a:close/>
                  <a:moveTo>
                    <a:pt x="113" y="109"/>
                  </a:moveTo>
                  <a:lnTo>
                    <a:pt x="113" y="132"/>
                  </a:lnTo>
                  <a:lnTo>
                    <a:pt x="127" y="132"/>
                  </a:lnTo>
                  <a:lnTo>
                    <a:pt x="127" y="109"/>
                  </a:lnTo>
                  <a:lnTo>
                    <a:pt x="113" y="109"/>
                  </a:lnTo>
                  <a:close/>
                  <a:moveTo>
                    <a:pt x="304" y="36"/>
                  </a:moveTo>
                  <a:cubicBezTo>
                    <a:pt x="308" y="46"/>
                    <a:pt x="313" y="55"/>
                    <a:pt x="320" y="63"/>
                  </a:cubicBezTo>
                  <a:cubicBezTo>
                    <a:pt x="325" y="57"/>
                    <a:pt x="329" y="48"/>
                    <a:pt x="332" y="36"/>
                  </a:cubicBezTo>
                  <a:lnTo>
                    <a:pt x="304" y="36"/>
                  </a:lnTo>
                  <a:close/>
                  <a:moveTo>
                    <a:pt x="309" y="24"/>
                  </a:moveTo>
                  <a:lnTo>
                    <a:pt x="358" y="24"/>
                  </a:lnTo>
                  <a:lnTo>
                    <a:pt x="358" y="36"/>
                  </a:lnTo>
                  <a:lnTo>
                    <a:pt x="346" y="36"/>
                  </a:lnTo>
                  <a:cubicBezTo>
                    <a:pt x="343" y="51"/>
                    <a:pt x="338" y="63"/>
                    <a:pt x="331" y="72"/>
                  </a:cubicBezTo>
                  <a:cubicBezTo>
                    <a:pt x="338" y="78"/>
                    <a:pt x="349" y="83"/>
                    <a:pt x="364" y="86"/>
                  </a:cubicBezTo>
                  <a:lnTo>
                    <a:pt x="360" y="101"/>
                  </a:lnTo>
                  <a:cubicBezTo>
                    <a:pt x="344" y="96"/>
                    <a:pt x="331" y="90"/>
                    <a:pt x="322" y="82"/>
                  </a:cubicBezTo>
                  <a:cubicBezTo>
                    <a:pt x="310" y="91"/>
                    <a:pt x="295" y="98"/>
                    <a:pt x="279" y="102"/>
                  </a:cubicBezTo>
                  <a:lnTo>
                    <a:pt x="273" y="88"/>
                  </a:lnTo>
                  <a:cubicBezTo>
                    <a:pt x="289" y="84"/>
                    <a:pt x="301" y="79"/>
                    <a:pt x="310" y="72"/>
                  </a:cubicBezTo>
                  <a:cubicBezTo>
                    <a:pt x="303" y="62"/>
                    <a:pt x="298" y="53"/>
                    <a:pt x="295" y="45"/>
                  </a:cubicBezTo>
                  <a:cubicBezTo>
                    <a:pt x="293" y="51"/>
                    <a:pt x="289" y="56"/>
                    <a:pt x="284" y="62"/>
                  </a:cubicBezTo>
                  <a:lnTo>
                    <a:pt x="277" y="51"/>
                  </a:lnTo>
                  <a:cubicBezTo>
                    <a:pt x="289" y="38"/>
                    <a:pt x="297" y="21"/>
                    <a:pt x="301" y="0"/>
                  </a:cubicBezTo>
                  <a:lnTo>
                    <a:pt x="316" y="5"/>
                  </a:lnTo>
                  <a:cubicBezTo>
                    <a:pt x="318" y="7"/>
                    <a:pt x="317" y="8"/>
                    <a:pt x="313" y="9"/>
                  </a:cubicBezTo>
                  <a:lnTo>
                    <a:pt x="309" y="24"/>
                  </a:lnTo>
                  <a:close/>
                  <a:moveTo>
                    <a:pt x="269" y="90"/>
                  </a:moveTo>
                  <a:cubicBezTo>
                    <a:pt x="259" y="83"/>
                    <a:pt x="252" y="79"/>
                    <a:pt x="248" y="78"/>
                  </a:cubicBezTo>
                  <a:lnTo>
                    <a:pt x="248" y="101"/>
                  </a:lnTo>
                  <a:lnTo>
                    <a:pt x="235" y="101"/>
                  </a:lnTo>
                  <a:lnTo>
                    <a:pt x="235" y="78"/>
                  </a:lnTo>
                  <a:cubicBezTo>
                    <a:pt x="227" y="87"/>
                    <a:pt x="215" y="95"/>
                    <a:pt x="199" y="102"/>
                  </a:cubicBezTo>
                  <a:lnTo>
                    <a:pt x="193" y="87"/>
                  </a:lnTo>
                  <a:cubicBezTo>
                    <a:pt x="208" y="82"/>
                    <a:pt x="221" y="75"/>
                    <a:pt x="232" y="66"/>
                  </a:cubicBezTo>
                  <a:lnTo>
                    <a:pt x="206" y="66"/>
                  </a:lnTo>
                  <a:lnTo>
                    <a:pt x="206" y="33"/>
                  </a:lnTo>
                  <a:lnTo>
                    <a:pt x="235" y="33"/>
                  </a:lnTo>
                  <a:lnTo>
                    <a:pt x="235" y="24"/>
                  </a:lnTo>
                  <a:lnTo>
                    <a:pt x="196" y="24"/>
                  </a:lnTo>
                  <a:lnTo>
                    <a:pt x="196" y="12"/>
                  </a:lnTo>
                  <a:lnTo>
                    <a:pt x="235" y="12"/>
                  </a:lnTo>
                  <a:lnTo>
                    <a:pt x="235" y="0"/>
                  </a:lnTo>
                  <a:lnTo>
                    <a:pt x="247" y="0"/>
                  </a:lnTo>
                  <a:cubicBezTo>
                    <a:pt x="251" y="1"/>
                    <a:pt x="252" y="2"/>
                    <a:pt x="248" y="5"/>
                  </a:cubicBezTo>
                  <a:lnTo>
                    <a:pt x="248" y="12"/>
                  </a:lnTo>
                  <a:lnTo>
                    <a:pt x="286" y="12"/>
                  </a:lnTo>
                  <a:lnTo>
                    <a:pt x="286" y="24"/>
                  </a:lnTo>
                  <a:lnTo>
                    <a:pt x="248" y="24"/>
                  </a:lnTo>
                  <a:lnTo>
                    <a:pt x="248" y="33"/>
                  </a:lnTo>
                  <a:lnTo>
                    <a:pt x="276" y="33"/>
                  </a:lnTo>
                  <a:lnTo>
                    <a:pt x="276" y="66"/>
                  </a:lnTo>
                  <a:lnTo>
                    <a:pt x="248" y="66"/>
                  </a:lnTo>
                  <a:cubicBezTo>
                    <a:pt x="257" y="68"/>
                    <a:pt x="267" y="72"/>
                    <a:pt x="277" y="78"/>
                  </a:cubicBezTo>
                  <a:lnTo>
                    <a:pt x="269" y="90"/>
                  </a:lnTo>
                  <a:close/>
                  <a:moveTo>
                    <a:pt x="235" y="57"/>
                  </a:moveTo>
                  <a:lnTo>
                    <a:pt x="235" y="42"/>
                  </a:lnTo>
                  <a:lnTo>
                    <a:pt x="217" y="42"/>
                  </a:lnTo>
                  <a:lnTo>
                    <a:pt x="217" y="57"/>
                  </a:lnTo>
                  <a:lnTo>
                    <a:pt x="235" y="57"/>
                  </a:lnTo>
                  <a:close/>
                  <a:moveTo>
                    <a:pt x="265" y="57"/>
                  </a:moveTo>
                  <a:lnTo>
                    <a:pt x="265" y="42"/>
                  </a:lnTo>
                  <a:lnTo>
                    <a:pt x="248" y="42"/>
                  </a:lnTo>
                  <a:lnTo>
                    <a:pt x="248" y="57"/>
                  </a:lnTo>
                  <a:lnTo>
                    <a:pt x="265" y="57"/>
                  </a:lnTo>
                  <a:close/>
                  <a:moveTo>
                    <a:pt x="286" y="131"/>
                  </a:moveTo>
                  <a:lnTo>
                    <a:pt x="334" y="131"/>
                  </a:lnTo>
                  <a:lnTo>
                    <a:pt x="334" y="143"/>
                  </a:lnTo>
                  <a:lnTo>
                    <a:pt x="286" y="143"/>
                  </a:lnTo>
                  <a:lnTo>
                    <a:pt x="286" y="157"/>
                  </a:lnTo>
                  <a:lnTo>
                    <a:pt x="358" y="157"/>
                  </a:lnTo>
                  <a:lnTo>
                    <a:pt x="358" y="169"/>
                  </a:lnTo>
                  <a:lnTo>
                    <a:pt x="196" y="169"/>
                  </a:lnTo>
                  <a:lnTo>
                    <a:pt x="196" y="157"/>
                  </a:lnTo>
                  <a:lnTo>
                    <a:pt x="229" y="157"/>
                  </a:lnTo>
                  <a:lnTo>
                    <a:pt x="229" y="127"/>
                  </a:lnTo>
                  <a:lnTo>
                    <a:pt x="241" y="127"/>
                  </a:lnTo>
                  <a:cubicBezTo>
                    <a:pt x="245" y="128"/>
                    <a:pt x="246" y="129"/>
                    <a:pt x="242" y="132"/>
                  </a:cubicBezTo>
                  <a:lnTo>
                    <a:pt x="242" y="157"/>
                  </a:lnTo>
                  <a:lnTo>
                    <a:pt x="274" y="157"/>
                  </a:lnTo>
                  <a:lnTo>
                    <a:pt x="274" y="119"/>
                  </a:lnTo>
                  <a:lnTo>
                    <a:pt x="206" y="119"/>
                  </a:lnTo>
                  <a:lnTo>
                    <a:pt x="206" y="107"/>
                  </a:lnTo>
                  <a:lnTo>
                    <a:pt x="348" y="107"/>
                  </a:lnTo>
                  <a:lnTo>
                    <a:pt x="348" y="119"/>
                  </a:lnTo>
                  <a:lnTo>
                    <a:pt x="286" y="119"/>
                  </a:lnTo>
                  <a:lnTo>
                    <a:pt x="286" y="131"/>
                  </a:lnTo>
                  <a:close/>
                  <a:moveTo>
                    <a:pt x="418" y="159"/>
                  </a:moveTo>
                  <a:cubicBezTo>
                    <a:pt x="438" y="153"/>
                    <a:pt x="448" y="136"/>
                    <a:pt x="448" y="108"/>
                  </a:cubicBezTo>
                  <a:lnTo>
                    <a:pt x="448" y="90"/>
                  </a:lnTo>
                  <a:cubicBezTo>
                    <a:pt x="443" y="92"/>
                    <a:pt x="436" y="94"/>
                    <a:pt x="425" y="96"/>
                  </a:cubicBezTo>
                  <a:lnTo>
                    <a:pt x="421" y="80"/>
                  </a:lnTo>
                  <a:cubicBezTo>
                    <a:pt x="445" y="76"/>
                    <a:pt x="463" y="70"/>
                    <a:pt x="475" y="63"/>
                  </a:cubicBezTo>
                  <a:cubicBezTo>
                    <a:pt x="463" y="53"/>
                    <a:pt x="455" y="44"/>
                    <a:pt x="450" y="35"/>
                  </a:cubicBezTo>
                  <a:lnTo>
                    <a:pt x="427" y="35"/>
                  </a:lnTo>
                  <a:lnTo>
                    <a:pt x="427" y="21"/>
                  </a:lnTo>
                  <a:lnTo>
                    <a:pt x="478" y="21"/>
                  </a:lnTo>
                  <a:lnTo>
                    <a:pt x="478" y="0"/>
                  </a:lnTo>
                  <a:lnTo>
                    <a:pt x="493" y="0"/>
                  </a:lnTo>
                  <a:cubicBezTo>
                    <a:pt x="497" y="1"/>
                    <a:pt x="497" y="2"/>
                    <a:pt x="493" y="5"/>
                  </a:cubicBezTo>
                  <a:lnTo>
                    <a:pt x="493" y="21"/>
                  </a:lnTo>
                  <a:lnTo>
                    <a:pt x="550" y="21"/>
                  </a:lnTo>
                  <a:lnTo>
                    <a:pt x="550" y="35"/>
                  </a:lnTo>
                  <a:lnTo>
                    <a:pt x="526" y="35"/>
                  </a:lnTo>
                  <a:cubicBezTo>
                    <a:pt x="521" y="44"/>
                    <a:pt x="513" y="53"/>
                    <a:pt x="502" y="63"/>
                  </a:cubicBezTo>
                  <a:cubicBezTo>
                    <a:pt x="516" y="68"/>
                    <a:pt x="535" y="72"/>
                    <a:pt x="558" y="75"/>
                  </a:cubicBezTo>
                  <a:lnTo>
                    <a:pt x="554" y="91"/>
                  </a:lnTo>
                  <a:cubicBezTo>
                    <a:pt x="547" y="91"/>
                    <a:pt x="539" y="89"/>
                    <a:pt x="529" y="86"/>
                  </a:cubicBezTo>
                  <a:lnTo>
                    <a:pt x="529" y="171"/>
                  </a:lnTo>
                  <a:lnTo>
                    <a:pt x="514" y="171"/>
                  </a:lnTo>
                  <a:lnTo>
                    <a:pt x="514" y="133"/>
                  </a:lnTo>
                  <a:lnTo>
                    <a:pt x="461" y="133"/>
                  </a:lnTo>
                  <a:cubicBezTo>
                    <a:pt x="457" y="153"/>
                    <a:pt x="445" y="167"/>
                    <a:pt x="425" y="174"/>
                  </a:cubicBezTo>
                  <a:lnTo>
                    <a:pt x="418" y="159"/>
                  </a:lnTo>
                  <a:close/>
                  <a:moveTo>
                    <a:pt x="467" y="35"/>
                  </a:moveTo>
                  <a:cubicBezTo>
                    <a:pt x="473" y="42"/>
                    <a:pt x="480" y="49"/>
                    <a:pt x="488" y="54"/>
                  </a:cubicBezTo>
                  <a:cubicBezTo>
                    <a:pt x="500" y="46"/>
                    <a:pt x="506" y="39"/>
                    <a:pt x="508" y="35"/>
                  </a:cubicBezTo>
                  <a:lnTo>
                    <a:pt x="467" y="35"/>
                  </a:lnTo>
                  <a:close/>
                  <a:moveTo>
                    <a:pt x="382" y="156"/>
                  </a:moveTo>
                  <a:cubicBezTo>
                    <a:pt x="395" y="136"/>
                    <a:pt x="405" y="119"/>
                    <a:pt x="412" y="103"/>
                  </a:cubicBezTo>
                  <a:lnTo>
                    <a:pt x="424" y="112"/>
                  </a:lnTo>
                  <a:cubicBezTo>
                    <a:pt x="416" y="132"/>
                    <a:pt x="408" y="149"/>
                    <a:pt x="399" y="163"/>
                  </a:cubicBezTo>
                  <a:cubicBezTo>
                    <a:pt x="400" y="168"/>
                    <a:pt x="399" y="169"/>
                    <a:pt x="397" y="168"/>
                  </a:cubicBezTo>
                  <a:lnTo>
                    <a:pt x="382" y="156"/>
                  </a:lnTo>
                  <a:close/>
                  <a:moveTo>
                    <a:pt x="401" y="9"/>
                  </a:moveTo>
                  <a:cubicBezTo>
                    <a:pt x="411" y="14"/>
                    <a:pt x="419" y="20"/>
                    <a:pt x="425" y="27"/>
                  </a:cubicBezTo>
                  <a:lnTo>
                    <a:pt x="414" y="42"/>
                  </a:lnTo>
                  <a:cubicBezTo>
                    <a:pt x="406" y="34"/>
                    <a:pt x="399" y="28"/>
                    <a:pt x="391" y="23"/>
                  </a:cubicBezTo>
                  <a:lnTo>
                    <a:pt x="401" y="9"/>
                  </a:lnTo>
                  <a:close/>
                  <a:moveTo>
                    <a:pt x="463" y="121"/>
                  </a:moveTo>
                  <a:lnTo>
                    <a:pt x="514" y="121"/>
                  </a:lnTo>
                  <a:lnTo>
                    <a:pt x="514" y="106"/>
                  </a:lnTo>
                  <a:lnTo>
                    <a:pt x="463" y="106"/>
                  </a:lnTo>
                  <a:cubicBezTo>
                    <a:pt x="463" y="113"/>
                    <a:pt x="463" y="118"/>
                    <a:pt x="463" y="121"/>
                  </a:cubicBezTo>
                  <a:close/>
                  <a:moveTo>
                    <a:pt x="396" y="51"/>
                  </a:moveTo>
                  <a:cubicBezTo>
                    <a:pt x="406" y="56"/>
                    <a:pt x="415" y="62"/>
                    <a:pt x="422" y="70"/>
                  </a:cubicBezTo>
                  <a:lnTo>
                    <a:pt x="410" y="84"/>
                  </a:lnTo>
                  <a:cubicBezTo>
                    <a:pt x="403" y="77"/>
                    <a:pt x="394" y="70"/>
                    <a:pt x="385" y="64"/>
                  </a:cubicBezTo>
                  <a:lnTo>
                    <a:pt x="396" y="51"/>
                  </a:lnTo>
                  <a:close/>
                  <a:moveTo>
                    <a:pt x="463" y="94"/>
                  </a:moveTo>
                  <a:lnTo>
                    <a:pt x="514" y="94"/>
                  </a:lnTo>
                  <a:lnTo>
                    <a:pt x="514" y="82"/>
                  </a:lnTo>
                  <a:cubicBezTo>
                    <a:pt x="503" y="79"/>
                    <a:pt x="495" y="76"/>
                    <a:pt x="489" y="72"/>
                  </a:cubicBezTo>
                  <a:cubicBezTo>
                    <a:pt x="479" y="78"/>
                    <a:pt x="471" y="82"/>
                    <a:pt x="463" y="85"/>
                  </a:cubicBezTo>
                  <a:lnTo>
                    <a:pt x="463" y="94"/>
                  </a:lnTo>
                  <a:close/>
                  <a:moveTo>
                    <a:pt x="683" y="167"/>
                  </a:moveTo>
                  <a:lnTo>
                    <a:pt x="667" y="158"/>
                  </a:lnTo>
                  <a:cubicBezTo>
                    <a:pt x="683" y="143"/>
                    <a:pt x="693" y="125"/>
                    <a:pt x="698" y="104"/>
                  </a:cubicBezTo>
                  <a:cubicBezTo>
                    <a:pt x="681" y="97"/>
                    <a:pt x="663" y="93"/>
                    <a:pt x="645" y="90"/>
                  </a:cubicBezTo>
                  <a:cubicBezTo>
                    <a:pt x="631" y="119"/>
                    <a:pt x="622" y="136"/>
                    <a:pt x="618" y="141"/>
                  </a:cubicBezTo>
                  <a:cubicBezTo>
                    <a:pt x="612" y="147"/>
                    <a:pt x="605" y="150"/>
                    <a:pt x="597" y="150"/>
                  </a:cubicBezTo>
                  <a:cubicBezTo>
                    <a:pt x="591" y="150"/>
                    <a:pt x="586" y="148"/>
                    <a:pt x="582" y="144"/>
                  </a:cubicBezTo>
                  <a:cubicBezTo>
                    <a:pt x="577" y="139"/>
                    <a:pt x="575" y="132"/>
                    <a:pt x="575" y="123"/>
                  </a:cubicBezTo>
                  <a:cubicBezTo>
                    <a:pt x="575" y="113"/>
                    <a:pt x="580" y="103"/>
                    <a:pt x="590" y="93"/>
                  </a:cubicBezTo>
                  <a:cubicBezTo>
                    <a:pt x="601" y="82"/>
                    <a:pt x="616" y="76"/>
                    <a:pt x="634" y="76"/>
                  </a:cubicBezTo>
                  <a:cubicBezTo>
                    <a:pt x="640" y="61"/>
                    <a:pt x="646" y="46"/>
                    <a:pt x="651" y="33"/>
                  </a:cubicBezTo>
                  <a:cubicBezTo>
                    <a:pt x="637" y="36"/>
                    <a:pt x="623" y="39"/>
                    <a:pt x="609" y="42"/>
                  </a:cubicBezTo>
                  <a:lnTo>
                    <a:pt x="602" y="27"/>
                  </a:lnTo>
                  <a:cubicBezTo>
                    <a:pt x="619" y="25"/>
                    <a:pt x="634" y="23"/>
                    <a:pt x="649" y="19"/>
                  </a:cubicBezTo>
                  <a:lnTo>
                    <a:pt x="658" y="15"/>
                  </a:lnTo>
                  <a:lnTo>
                    <a:pt x="671" y="25"/>
                  </a:lnTo>
                  <a:cubicBezTo>
                    <a:pt x="676" y="28"/>
                    <a:pt x="676" y="30"/>
                    <a:pt x="670" y="32"/>
                  </a:cubicBezTo>
                  <a:cubicBezTo>
                    <a:pt x="664" y="43"/>
                    <a:pt x="657" y="58"/>
                    <a:pt x="649" y="77"/>
                  </a:cubicBezTo>
                  <a:cubicBezTo>
                    <a:pt x="665" y="79"/>
                    <a:pt x="682" y="83"/>
                    <a:pt x="700" y="89"/>
                  </a:cubicBezTo>
                  <a:cubicBezTo>
                    <a:pt x="701" y="77"/>
                    <a:pt x="702" y="62"/>
                    <a:pt x="701" y="45"/>
                  </a:cubicBezTo>
                  <a:lnTo>
                    <a:pt x="715" y="48"/>
                  </a:lnTo>
                  <a:cubicBezTo>
                    <a:pt x="721" y="49"/>
                    <a:pt x="721" y="51"/>
                    <a:pt x="717" y="54"/>
                  </a:cubicBezTo>
                  <a:cubicBezTo>
                    <a:pt x="717" y="70"/>
                    <a:pt x="716" y="84"/>
                    <a:pt x="715" y="94"/>
                  </a:cubicBezTo>
                  <a:cubicBezTo>
                    <a:pt x="725" y="98"/>
                    <a:pt x="736" y="103"/>
                    <a:pt x="748" y="109"/>
                  </a:cubicBezTo>
                  <a:lnTo>
                    <a:pt x="741" y="124"/>
                  </a:lnTo>
                  <a:cubicBezTo>
                    <a:pt x="730" y="118"/>
                    <a:pt x="721" y="113"/>
                    <a:pt x="712" y="109"/>
                  </a:cubicBezTo>
                  <a:cubicBezTo>
                    <a:pt x="707" y="132"/>
                    <a:pt x="698" y="151"/>
                    <a:pt x="683" y="167"/>
                  </a:cubicBezTo>
                  <a:close/>
                  <a:moveTo>
                    <a:pt x="601" y="101"/>
                  </a:moveTo>
                  <a:cubicBezTo>
                    <a:pt x="593" y="109"/>
                    <a:pt x="589" y="116"/>
                    <a:pt x="589" y="123"/>
                  </a:cubicBezTo>
                  <a:cubicBezTo>
                    <a:pt x="589" y="126"/>
                    <a:pt x="590" y="129"/>
                    <a:pt x="592" y="131"/>
                  </a:cubicBezTo>
                  <a:cubicBezTo>
                    <a:pt x="594" y="132"/>
                    <a:pt x="596" y="133"/>
                    <a:pt x="599" y="133"/>
                  </a:cubicBezTo>
                  <a:cubicBezTo>
                    <a:pt x="604" y="133"/>
                    <a:pt x="608" y="130"/>
                    <a:pt x="611" y="125"/>
                  </a:cubicBezTo>
                  <a:cubicBezTo>
                    <a:pt x="614" y="120"/>
                    <a:pt x="620" y="109"/>
                    <a:pt x="629" y="90"/>
                  </a:cubicBezTo>
                  <a:cubicBezTo>
                    <a:pt x="618" y="90"/>
                    <a:pt x="608" y="94"/>
                    <a:pt x="601" y="101"/>
                  </a:cubicBezTo>
                  <a:close/>
                  <a:moveTo>
                    <a:pt x="820" y="156"/>
                  </a:moveTo>
                  <a:lnTo>
                    <a:pt x="820" y="19"/>
                  </a:lnTo>
                  <a:lnTo>
                    <a:pt x="881" y="19"/>
                  </a:lnTo>
                  <a:cubicBezTo>
                    <a:pt x="894" y="19"/>
                    <a:pt x="903" y="20"/>
                    <a:pt x="909" y="23"/>
                  </a:cubicBezTo>
                  <a:cubicBezTo>
                    <a:pt x="916" y="25"/>
                    <a:pt x="921" y="30"/>
                    <a:pt x="925" y="36"/>
                  </a:cubicBezTo>
                  <a:cubicBezTo>
                    <a:pt x="929" y="42"/>
                    <a:pt x="930" y="49"/>
                    <a:pt x="930" y="56"/>
                  </a:cubicBezTo>
                  <a:cubicBezTo>
                    <a:pt x="930" y="66"/>
                    <a:pt x="927" y="75"/>
                    <a:pt x="921" y="81"/>
                  </a:cubicBezTo>
                  <a:cubicBezTo>
                    <a:pt x="915" y="88"/>
                    <a:pt x="905" y="92"/>
                    <a:pt x="892" y="94"/>
                  </a:cubicBezTo>
                  <a:cubicBezTo>
                    <a:pt x="897" y="96"/>
                    <a:pt x="900" y="99"/>
                    <a:pt x="903" y="101"/>
                  </a:cubicBezTo>
                  <a:cubicBezTo>
                    <a:pt x="908" y="106"/>
                    <a:pt x="913" y="112"/>
                    <a:pt x="918" y="119"/>
                  </a:cubicBezTo>
                  <a:lnTo>
                    <a:pt x="942" y="156"/>
                  </a:lnTo>
                  <a:lnTo>
                    <a:pt x="919" y="156"/>
                  </a:lnTo>
                  <a:lnTo>
                    <a:pt x="901" y="128"/>
                  </a:lnTo>
                  <a:cubicBezTo>
                    <a:pt x="895" y="120"/>
                    <a:pt x="891" y="113"/>
                    <a:pt x="888" y="109"/>
                  </a:cubicBezTo>
                  <a:cubicBezTo>
                    <a:pt x="884" y="105"/>
                    <a:pt x="881" y="102"/>
                    <a:pt x="878" y="100"/>
                  </a:cubicBezTo>
                  <a:cubicBezTo>
                    <a:pt x="876" y="98"/>
                    <a:pt x="873" y="97"/>
                    <a:pt x="870" y="96"/>
                  </a:cubicBezTo>
                  <a:cubicBezTo>
                    <a:pt x="868" y="96"/>
                    <a:pt x="865" y="95"/>
                    <a:pt x="860" y="95"/>
                  </a:cubicBezTo>
                  <a:lnTo>
                    <a:pt x="839" y="95"/>
                  </a:lnTo>
                  <a:lnTo>
                    <a:pt x="839" y="156"/>
                  </a:lnTo>
                  <a:lnTo>
                    <a:pt x="820" y="156"/>
                  </a:lnTo>
                  <a:close/>
                  <a:moveTo>
                    <a:pt x="839" y="80"/>
                  </a:moveTo>
                  <a:lnTo>
                    <a:pt x="878" y="80"/>
                  </a:lnTo>
                  <a:cubicBezTo>
                    <a:pt x="886" y="80"/>
                    <a:pt x="893" y="79"/>
                    <a:pt x="897" y="77"/>
                  </a:cubicBezTo>
                  <a:cubicBezTo>
                    <a:pt x="902" y="75"/>
                    <a:pt x="906" y="73"/>
                    <a:pt x="908" y="69"/>
                  </a:cubicBezTo>
                  <a:cubicBezTo>
                    <a:pt x="911" y="65"/>
                    <a:pt x="912" y="61"/>
                    <a:pt x="912" y="56"/>
                  </a:cubicBezTo>
                  <a:cubicBezTo>
                    <a:pt x="912" y="50"/>
                    <a:pt x="909" y="45"/>
                    <a:pt x="905" y="40"/>
                  </a:cubicBezTo>
                  <a:cubicBezTo>
                    <a:pt x="900" y="36"/>
                    <a:pt x="892" y="34"/>
                    <a:pt x="882" y="34"/>
                  </a:cubicBezTo>
                  <a:lnTo>
                    <a:pt x="839" y="34"/>
                  </a:lnTo>
                  <a:lnTo>
                    <a:pt x="839" y="80"/>
                  </a:lnTo>
                  <a:close/>
                  <a:moveTo>
                    <a:pt x="1046" y="140"/>
                  </a:moveTo>
                  <a:lnTo>
                    <a:pt x="1046" y="156"/>
                  </a:lnTo>
                  <a:lnTo>
                    <a:pt x="955" y="156"/>
                  </a:lnTo>
                  <a:cubicBezTo>
                    <a:pt x="955" y="152"/>
                    <a:pt x="956" y="149"/>
                    <a:pt x="957" y="145"/>
                  </a:cubicBezTo>
                  <a:cubicBezTo>
                    <a:pt x="960" y="139"/>
                    <a:pt x="963" y="132"/>
                    <a:pt x="968" y="126"/>
                  </a:cubicBezTo>
                  <a:cubicBezTo>
                    <a:pt x="973" y="120"/>
                    <a:pt x="981" y="114"/>
                    <a:pt x="990" y="106"/>
                  </a:cubicBezTo>
                  <a:cubicBezTo>
                    <a:pt x="1005" y="93"/>
                    <a:pt x="1016" y="84"/>
                    <a:pt x="1021" y="76"/>
                  </a:cubicBezTo>
                  <a:cubicBezTo>
                    <a:pt x="1026" y="69"/>
                    <a:pt x="1029" y="63"/>
                    <a:pt x="1029" y="56"/>
                  </a:cubicBezTo>
                  <a:cubicBezTo>
                    <a:pt x="1029" y="50"/>
                    <a:pt x="1026" y="44"/>
                    <a:pt x="1021" y="39"/>
                  </a:cubicBezTo>
                  <a:cubicBezTo>
                    <a:pt x="1017" y="35"/>
                    <a:pt x="1010" y="32"/>
                    <a:pt x="1003" y="32"/>
                  </a:cubicBezTo>
                  <a:cubicBezTo>
                    <a:pt x="995" y="32"/>
                    <a:pt x="988" y="35"/>
                    <a:pt x="983" y="40"/>
                  </a:cubicBezTo>
                  <a:cubicBezTo>
                    <a:pt x="978" y="45"/>
                    <a:pt x="976" y="51"/>
                    <a:pt x="976" y="60"/>
                  </a:cubicBezTo>
                  <a:lnTo>
                    <a:pt x="958" y="58"/>
                  </a:lnTo>
                  <a:cubicBezTo>
                    <a:pt x="960" y="45"/>
                    <a:pt x="964" y="35"/>
                    <a:pt x="972" y="29"/>
                  </a:cubicBezTo>
                  <a:cubicBezTo>
                    <a:pt x="980" y="22"/>
                    <a:pt x="990" y="18"/>
                    <a:pt x="1003" y="18"/>
                  </a:cubicBezTo>
                  <a:cubicBezTo>
                    <a:pt x="1016" y="18"/>
                    <a:pt x="1027" y="22"/>
                    <a:pt x="1034" y="29"/>
                  </a:cubicBezTo>
                  <a:cubicBezTo>
                    <a:pt x="1042" y="37"/>
                    <a:pt x="1046" y="46"/>
                    <a:pt x="1046" y="57"/>
                  </a:cubicBezTo>
                  <a:cubicBezTo>
                    <a:pt x="1046" y="62"/>
                    <a:pt x="1045" y="68"/>
                    <a:pt x="1043" y="73"/>
                  </a:cubicBezTo>
                  <a:cubicBezTo>
                    <a:pt x="1040" y="78"/>
                    <a:pt x="1037" y="84"/>
                    <a:pt x="1031" y="90"/>
                  </a:cubicBezTo>
                  <a:cubicBezTo>
                    <a:pt x="1026" y="96"/>
                    <a:pt x="1017" y="104"/>
                    <a:pt x="1005" y="114"/>
                  </a:cubicBezTo>
                  <a:cubicBezTo>
                    <a:pt x="995" y="122"/>
                    <a:pt x="989" y="128"/>
                    <a:pt x="986" y="131"/>
                  </a:cubicBezTo>
                  <a:cubicBezTo>
                    <a:pt x="983" y="134"/>
                    <a:pt x="981" y="137"/>
                    <a:pt x="979" y="140"/>
                  </a:cubicBezTo>
                  <a:lnTo>
                    <a:pt x="1046" y="14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4" name="Freeform 191"/>
            <p:cNvSpPr>
              <a:spLocks noEditPoints="1"/>
            </p:cNvSpPr>
            <p:nvPr/>
          </p:nvSpPr>
          <p:spPr bwMode="auto">
            <a:xfrm>
              <a:off x="2216785" y="472440"/>
              <a:ext cx="102235" cy="99060"/>
            </a:xfrm>
            <a:custGeom>
              <a:avLst/>
              <a:gdLst>
                <a:gd name="T0" fmla="*/ 40 w 172"/>
                <a:gd name="T1" fmla="*/ 48 h 166"/>
                <a:gd name="T2" fmla="*/ 10 w 172"/>
                <a:gd name="T3" fmla="*/ 48 h 166"/>
                <a:gd name="T4" fmla="*/ 10 w 172"/>
                <a:gd name="T5" fmla="*/ 34 h 166"/>
                <a:gd name="T6" fmla="*/ 78 w 172"/>
                <a:gd name="T7" fmla="*/ 34 h 166"/>
                <a:gd name="T8" fmla="*/ 78 w 172"/>
                <a:gd name="T9" fmla="*/ 21 h 166"/>
                <a:gd name="T10" fmla="*/ 25 w 172"/>
                <a:gd name="T11" fmla="*/ 22 h 166"/>
                <a:gd name="T12" fmla="*/ 19 w 172"/>
                <a:gd name="T13" fmla="*/ 10 h 166"/>
                <a:gd name="T14" fmla="*/ 132 w 172"/>
                <a:gd name="T15" fmla="*/ 0 h 166"/>
                <a:gd name="T16" fmla="*/ 140 w 172"/>
                <a:gd name="T17" fmla="*/ 13 h 166"/>
                <a:gd name="T18" fmla="*/ 136 w 172"/>
                <a:gd name="T19" fmla="*/ 15 h 166"/>
                <a:gd name="T20" fmla="*/ 93 w 172"/>
                <a:gd name="T21" fmla="*/ 20 h 166"/>
                <a:gd name="T22" fmla="*/ 93 w 172"/>
                <a:gd name="T23" fmla="*/ 34 h 166"/>
                <a:gd name="T24" fmla="*/ 160 w 172"/>
                <a:gd name="T25" fmla="*/ 34 h 166"/>
                <a:gd name="T26" fmla="*/ 160 w 172"/>
                <a:gd name="T27" fmla="*/ 48 h 166"/>
                <a:gd name="T28" fmla="*/ 133 w 172"/>
                <a:gd name="T29" fmla="*/ 48 h 166"/>
                <a:gd name="T30" fmla="*/ 133 w 172"/>
                <a:gd name="T31" fmla="*/ 64 h 166"/>
                <a:gd name="T32" fmla="*/ 166 w 172"/>
                <a:gd name="T33" fmla="*/ 64 h 166"/>
                <a:gd name="T34" fmla="*/ 166 w 172"/>
                <a:gd name="T35" fmla="*/ 78 h 166"/>
                <a:gd name="T36" fmla="*/ 133 w 172"/>
                <a:gd name="T37" fmla="*/ 78 h 166"/>
                <a:gd name="T38" fmla="*/ 133 w 172"/>
                <a:gd name="T39" fmla="*/ 94 h 166"/>
                <a:gd name="T40" fmla="*/ 161 w 172"/>
                <a:gd name="T41" fmla="*/ 94 h 166"/>
                <a:gd name="T42" fmla="*/ 161 w 172"/>
                <a:gd name="T43" fmla="*/ 109 h 166"/>
                <a:gd name="T44" fmla="*/ 102 w 172"/>
                <a:gd name="T45" fmla="*/ 109 h 166"/>
                <a:gd name="T46" fmla="*/ 172 w 172"/>
                <a:gd name="T47" fmla="*/ 146 h 166"/>
                <a:gd name="T48" fmla="*/ 163 w 172"/>
                <a:gd name="T49" fmla="*/ 163 h 166"/>
                <a:gd name="T50" fmla="*/ 93 w 172"/>
                <a:gd name="T51" fmla="*/ 118 h 166"/>
                <a:gd name="T52" fmla="*/ 93 w 172"/>
                <a:gd name="T53" fmla="*/ 166 h 166"/>
                <a:gd name="T54" fmla="*/ 78 w 172"/>
                <a:gd name="T55" fmla="*/ 166 h 166"/>
                <a:gd name="T56" fmla="*/ 78 w 172"/>
                <a:gd name="T57" fmla="*/ 117 h 166"/>
                <a:gd name="T58" fmla="*/ 6 w 172"/>
                <a:gd name="T59" fmla="*/ 163 h 166"/>
                <a:gd name="T60" fmla="*/ 0 w 172"/>
                <a:gd name="T61" fmla="*/ 147 h 166"/>
                <a:gd name="T62" fmla="*/ 68 w 172"/>
                <a:gd name="T63" fmla="*/ 109 h 166"/>
                <a:gd name="T64" fmla="*/ 10 w 172"/>
                <a:gd name="T65" fmla="*/ 109 h 166"/>
                <a:gd name="T66" fmla="*/ 10 w 172"/>
                <a:gd name="T67" fmla="*/ 94 h 166"/>
                <a:gd name="T68" fmla="*/ 40 w 172"/>
                <a:gd name="T69" fmla="*/ 94 h 166"/>
                <a:gd name="T70" fmla="*/ 40 w 172"/>
                <a:gd name="T71" fmla="*/ 78 h 166"/>
                <a:gd name="T72" fmla="*/ 4 w 172"/>
                <a:gd name="T73" fmla="*/ 78 h 166"/>
                <a:gd name="T74" fmla="*/ 4 w 172"/>
                <a:gd name="T75" fmla="*/ 64 h 166"/>
                <a:gd name="T76" fmla="*/ 40 w 172"/>
                <a:gd name="T77" fmla="*/ 64 h 166"/>
                <a:gd name="T78" fmla="*/ 40 w 172"/>
                <a:gd name="T79" fmla="*/ 48 h 166"/>
                <a:gd name="T80" fmla="*/ 120 w 172"/>
                <a:gd name="T81" fmla="*/ 78 h 166"/>
                <a:gd name="T82" fmla="*/ 93 w 172"/>
                <a:gd name="T83" fmla="*/ 78 h 166"/>
                <a:gd name="T84" fmla="*/ 93 w 172"/>
                <a:gd name="T85" fmla="*/ 94 h 166"/>
                <a:gd name="T86" fmla="*/ 120 w 172"/>
                <a:gd name="T87" fmla="*/ 94 h 166"/>
                <a:gd name="T88" fmla="*/ 120 w 172"/>
                <a:gd name="T89" fmla="*/ 78 h 166"/>
                <a:gd name="T90" fmla="*/ 78 w 172"/>
                <a:gd name="T91" fmla="*/ 94 h 166"/>
                <a:gd name="T92" fmla="*/ 78 w 172"/>
                <a:gd name="T93" fmla="*/ 78 h 166"/>
                <a:gd name="T94" fmla="*/ 52 w 172"/>
                <a:gd name="T95" fmla="*/ 78 h 166"/>
                <a:gd name="T96" fmla="*/ 52 w 172"/>
                <a:gd name="T97" fmla="*/ 94 h 166"/>
                <a:gd name="T98" fmla="*/ 78 w 172"/>
                <a:gd name="T99" fmla="*/ 94 h 166"/>
                <a:gd name="T100" fmla="*/ 78 w 172"/>
                <a:gd name="T101" fmla="*/ 64 h 166"/>
                <a:gd name="T102" fmla="*/ 78 w 172"/>
                <a:gd name="T103" fmla="*/ 48 h 166"/>
                <a:gd name="T104" fmla="*/ 52 w 172"/>
                <a:gd name="T105" fmla="*/ 48 h 166"/>
                <a:gd name="T106" fmla="*/ 52 w 172"/>
                <a:gd name="T107" fmla="*/ 64 h 166"/>
                <a:gd name="T108" fmla="*/ 78 w 172"/>
                <a:gd name="T109" fmla="*/ 64 h 166"/>
                <a:gd name="T110" fmla="*/ 120 w 172"/>
                <a:gd name="T111" fmla="*/ 64 h 166"/>
                <a:gd name="T112" fmla="*/ 120 w 172"/>
                <a:gd name="T113" fmla="*/ 48 h 166"/>
                <a:gd name="T114" fmla="*/ 93 w 172"/>
                <a:gd name="T115" fmla="*/ 48 h 166"/>
                <a:gd name="T116" fmla="*/ 93 w 172"/>
                <a:gd name="T117" fmla="*/ 64 h 166"/>
                <a:gd name="T118" fmla="*/ 120 w 172"/>
                <a:gd name="T119" fmla="*/ 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166">
                  <a:moveTo>
                    <a:pt x="40" y="48"/>
                  </a:moveTo>
                  <a:lnTo>
                    <a:pt x="10" y="48"/>
                  </a:lnTo>
                  <a:lnTo>
                    <a:pt x="10" y="34"/>
                  </a:lnTo>
                  <a:lnTo>
                    <a:pt x="78" y="34"/>
                  </a:lnTo>
                  <a:lnTo>
                    <a:pt x="78" y="21"/>
                  </a:lnTo>
                  <a:cubicBezTo>
                    <a:pt x="60" y="22"/>
                    <a:pt x="43" y="22"/>
                    <a:pt x="25" y="22"/>
                  </a:cubicBezTo>
                  <a:lnTo>
                    <a:pt x="19" y="10"/>
                  </a:lnTo>
                  <a:cubicBezTo>
                    <a:pt x="69" y="8"/>
                    <a:pt x="107" y="5"/>
                    <a:pt x="132" y="0"/>
                  </a:cubicBezTo>
                  <a:lnTo>
                    <a:pt x="140" y="13"/>
                  </a:lnTo>
                  <a:cubicBezTo>
                    <a:pt x="141" y="15"/>
                    <a:pt x="139" y="16"/>
                    <a:pt x="136" y="15"/>
                  </a:cubicBezTo>
                  <a:cubicBezTo>
                    <a:pt x="114" y="18"/>
                    <a:pt x="99" y="20"/>
                    <a:pt x="93" y="20"/>
                  </a:cubicBezTo>
                  <a:lnTo>
                    <a:pt x="93" y="34"/>
                  </a:lnTo>
                  <a:lnTo>
                    <a:pt x="160" y="34"/>
                  </a:lnTo>
                  <a:lnTo>
                    <a:pt x="160" y="48"/>
                  </a:lnTo>
                  <a:lnTo>
                    <a:pt x="133" y="48"/>
                  </a:lnTo>
                  <a:lnTo>
                    <a:pt x="133" y="64"/>
                  </a:lnTo>
                  <a:lnTo>
                    <a:pt x="166" y="64"/>
                  </a:lnTo>
                  <a:lnTo>
                    <a:pt x="166" y="78"/>
                  </a:lnTo>
                  <a:lnTo>
                    <a:pt x="133" y="78"/>
                  </a:lnTo>
                  <a:lnTo>
                    <a:pt x="133" y="94"/>
                  </a:lnTo>
                  <a:lnTo>
                    <a:pt x="161" y="94"/>
                  </a:lnTo>
                  <a:lnTo>
                    <a:pt x="161" y="109"/>
                  </a:lnTo>
                  <a:lnTo>
                    <a:pt x="102" y="109"/>
                  </a:lnTo>
                  <a:cubicBezTo>
                    <a:pt x="118" y="126"/>
                    <a:pt x="142" y="139"/>
                    <a:pt x="172" y="146"/>
                  </a:cubicBezTo>
                  <a:lnTo>
                    <a:pt x="163" y="163"/>
                  </a:lnTo>
                  <a:cubicBezTo>
                    <a:pt x="137" y="156"/>
                    <a:pt x="114" y="141"/>
                    <a:pt x="93" y="118"/>
                  </a:cubicBezTo>
                  <a:lnTo>
                    <a:pt x="93" y="166"/>
                  </a:lnTo>
                  <a:lnTo>
                    <a:pt x="78" y="166"/>
                  </a:lnTo>
                  <a:lnTo>
                    <a:pt x="78" y="117"/>
                  </a:lnTo>
                  <a:cubicBezTo>
                    <a:pt x="60" y="139"/>
                    <a:pt x="36" y="154"/>
                    <a:pt x="6" y="163"/>
                  </a:cubicBezTo>
                  <a:lnTo>
                    <a:pt x="0" y="147"/>
                  </a:lnTo>
                  <a:cubicBezTo>
                    <a:pt x="27" y="139"/>
                    <a:pt x="50" y="127"/>
                    <a:pt x="68" y="109"/>
                  </a:cubicBezTo>
                  <a:lnTo>
                    <a:pt x="10" y="109"/>
                  </a:lnTo>
                  <a:lnTo>
                    <a:pt x="10" y="94"/>
                  </a:lnTo>
                  <a:lnTo>
                    <a:pt x="40" y="94"/>
                  </a:lnTo>
                  <a:lnTo>
                    <a:pt x="40" y="78"/>
                  </a:lnTo>
                  <a:lnTo>
                    <a:pt x="4" y="78"/>
                  </a:lnTo>
                  <a:lnTo>
                    <a:pt x="4" y="64"/>
                  </a:lnTo>
                  <a:lnTo>
                    <a:pt x="40" y="64"/>
                  </a:lnTo>
                  <a:lnTo>
                    <a:pt x="40" y="48"/>
                  </a:lnTo>
                  <a:close/>
                  <a:moveTo>
                    <a:pt x="120" y="78"/>
                  </a:moveTo>
                  <a:lnTo>
                    <a:pt x="93" y="78"/>
                  </a:lnTo>
                  <a:lnTo>
                    <a:pt x="93" y="94"/>
                  </a:lnTo>
                  <a:lnTo>
                    <a:pt x="120" y="94"/>
                  </a:lnTo>
                  <a:lnTo>
                    <a:pt x="120" y="78"/>
                  </a:lnTo>
                  <a:close/>
                  <a:moveTo>
                    <a:pt x="78" y="94"/>
                  </a:moveTo>
                  <a:lnTo>
                    <a:pt x="78" y="78"/>
                  </a:lnTo>
                  <a:lnTo>
                    <a:pt x="52" y="78"/>
                  </a:lnTo>
                  <a:lnTo>
                    <a:pt x="52" y="94"/>
                  </a:lnTo>
                  <a:lnTo>
                    <a:pt x="78" y="94"/>
                  </a:lnTo>
                  <a:close/>
                  <a:moveTo>
                    <a:pt x="78" y="64"/>
                  </a:moveTo>
                  <a:lnTo>
                    <a:pt x="78" y="48"/>
                  </a:lnTo>
                  <a:lnTo>
                    <a:pt x="52" y="48"/>
                  </a:lnTo>
                  <a:lnTo>
                    <a:pt x="52" y="64"/>
                  </a:lnTo>
                  <a:lnTo>
                    <a:pt x="78" y="64"/>
                  </a:lnTo>
                  <a:close/>
                  <a:moveTo>
                    <a:pt x="120" y="64"/>
                  </a:moveTo>
                  <a:lnTo>
                    <a:pt x="120" y="48"/>
                  </a:lnTo>
                  <a:lnTo>
                    <a:pt x="93" y="48"/>
                  </a:lnTo>
                  <a:lnTo>
                    <a:pt x="93" y="64"/>
                  </a:lnTo>
                  <a:lnTo>
                    <a:pt x="120" y="64"/>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35" name="Line 192"/>
            <p:cNvCxnSpPr/>
            <p:nvPr/>
          </p:nvCxnSpPr>
          <p:spPr bwMode="auto">
            <a:xfrm>
              <a:off x="2734310" y="276860"/>
              <a:ext cx="0" cy="33337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36" name="Freeform 193"/>
            <p:cNvSpPr>
              <a:spLocks noEditPoints="1"/>
            </p:cNvSpPr>
            <p:nvPr/>
          </p:nvSpPr>
          <p:spPr bwMode="auto">
            <a:xfrm>
              <a:off x="2846070" y="325755"/>
              <a:ext cx="673100" cy="104775"/>
            </a:xfrm>
            <a:custGeom>
              <a:avLst/>
              <a:gdLst>
                <a:gd name="T0" fmla="*/ 114 w 1131"/>
                <a:gd name="T1" fmla="*/ 36 h 175"/>
                <a:gd name="T2" fmla="*/ 166 w 1131"/>
                <a:gd name="T3" fmla="*/ 50 h 175"/>
                <a:gd name="T4" fmla="*/ 128 w 1131"/>
                <a:gd name="T5" fmla="*/ 112 h 175"/>
                <a:gd name="T6" fmla="*/ 171 w 1131"/>
                <a:gd name="T7" fmla="*/ 168 h 175"/>
                <a:gd name="T8" fmla="*/ 51 w 1131"/>
                <a:gd name="T9" fmla="*/ 67 h 175"/>
                <a:gd name="T10" fmla="*/ 7 w 1131"/>
                <a:gd name="T11" fmla="*/ 114 h 175"/>
                <a:gd name="T12" fmla="*/ 3 w 1131"/>
                <a:gd name="T13" fmla="*/ 40 h 175"/>
                <a:gd name="T14" fmla="*/ 61 w 1131"/>
                <a:gd name="T15" fmla="*/ 40 h 175"/>
                <a:gd name="T16" fmla="*/ 42 w 1131"/>
                <a:gd name="T17" fmla="*/ 106 h 175"/>
                <a:gd name="T18" fmla="*/ 113 w 1131"/>
                <a:gd name="T19" fmla="*/ 126 h 175"/>
                <a:gd name="T20" fmla="*/ 88 w 1131"/>
                <a:gd name="T21" fmla="*/ 88 h 175"/>
                <a:gd name="T22" fmla="*/ 88 w 1131"/>
                <a:gd name="T23" fmla="*/ 73 h 175"/>
                <a:gd name="T24" fmla="*/ 270 w 1131"/>
                <a:gd name="T25" fmla="*/ 147 h 175"/>
                <a:gd name="T26" fmla="*/ 285 w 1131"/>
                <a:gd name="T27" fmla="*/ 74 h 175"/>
                <a:gd name="T28" fmla="*/ 308 w 1131"/>
                <a:gd name="T29" fmla="*/ 155 h 175"/>
                <a:gd name="T30" fmla="*/ 193 w 1131"/>
                <a:gd name="T31" fmla="*/ 161 h 175"/>
                <a:gd name="T32" fmla="*/ 214 w 1131"/>
                <a:gd name="T33" fmla="*/ 38 h 175"/>
                <a:gd name="T34" fmla="*/ 284 w 1131"/>
                <a:gd name="T35" fmla="*/ 2 h 175"/>
                <a:gd name="T36" fmla="*/ 402 w 1131"/>
                <a:gd name="T37" fmla="*/ 173 h 175"/>
                <a:gd name="T38" fmla="*/ 426 w 1131"/>
                <a:gd name="T39" fmla="*/ 9 h 175"/>
                <a:gd name="T40" fmla="*/ 466 w 1131"/>
                <a:gd name="T41" fmla="*/ 139 h 175"/>
                <a:gd name="T42" fmla="*/ 484 w 1131"/>
                <a:gd name="T43" fmla="*/ 22 h 175"/>
                <a:gd name="T44" fmla="*/ 548 w 1131"/>
                <a:gd name="T45" fmla="*/ 37 h 175"/>
                <a:gd name="T46" fmla="*/ 479 w 1131"/>
                <a:gd name="T47" fmla="*/ 63 h 175"/>
                <a:gd name="T48" fmla="*/ 479 w 1131"/>
                <a:gd name="T49" fmla="*/ 113 h 175"/>
                <a:gd name="T50" fmla="*/ 435 w 1131"/>
                <a:gd name="T51" fmla="*/ 53 h 175"/>
                <a:gd name="T52" fmla="*/ 450 w 1131"/>
                <a:gd name="T53" fmla="*/ 166 h 175"/>
                <a:gd name="T54" fmla="*/ 580 w 1131"/>
                <a:gd name="T55" fmla="*/ 103 h 175"/>
                <a:gd name="T56" fmla="*/ 680 w 1131"/>
                <a:gd name="T57" fmla="*/ 164 h 175"/>
                <a:gd name="T58" fmla="*/ 668 w 1131"/>
                <a:gd name="T59" fmla="*/ 43 h 175"/>
                <a:gd name="T60" fmla="*/ 615 w 1131"/>
                <a:gd name="T61" fmla="*/ 135 h 175"/>
                <a:gd name="T62" fmla="*/ 828 w 1131"/>
                <a:gd name="T63" fmla="*/ 169 h 175"/>
                <a:gd name="T64" fmla="*/ 865 w 1131"/>
                <a:gd name="T65" fmla="*/ 158 h 175"/>
                <a:gd name="T66" fmla="*/ 938 w 1131"/>
                <a:gd name="T67" fmla="*/ 112 h 175"/>
                <a:gd name="T68" fmla="*/ 937 w 1131"/>
                <a:gd name="T69" fmla="*/ 153 h 175"/>
                <a:gd name="T70" fmla="*/ 768 w 1131"/>
                <a:gd name="T71" fmla="*/ 43 h 175"/>
                <a:gd name="T72" fmla="*/ 828 w 1131"/>
                <a:gd name="T73" fmla="*/ 43 h 175"/>
                <a:gd name="T74" fmla="*/ 807 w 1131"/>
                <a:gd name="T75" fmla="*/ 94 h 175"/>
                <a:gd name="T76" fmla="*/ 792 w 1131"/>
                <a:gd name="T77" fmla="*/ 57 h 175"/>
                <a:gd name="T78" fmla="*/ 861 w 1131"/>
                <a:gd name="T79" fmla="*/ 66 h 175"/>
                <a:gd name="T80" fmla="*/ 889 w 1131"/>
                <a:gd name="T81" fmla="*/ 46 h 175"/>
                <a:gd name="T82" fmla="*/ 917 w 1131"/>
                <a:gd name="T83" fmla="*/ 46 h 175"/>
                <a:gd name="T84" fmla="*/ 834 w 1131"/>
                <a:gd name="T85" fmla="*/ 34 h 175"/>
                <a:gd name="T86" fmla="*/ 934 w 1131"/>
                <a:gd name="T87" fmla="*/ 24 h 175"/>
                <a:gd name="T88" fmla="*/ 889 w 1131"/>
                <a:gd name="T89" fmla="*/ 24 h 175"/>
                <a:gd name="T90" fmla="*/ 1076 w 1131"/>
                <a:gd name="T91" fmla="*/ 35 h 175"/>
                <a:gd name="T92" fmla="*/ 1113 w 1131"/>
                <a:gd name="T93" fmla="*/ 72 h 175"/>
                <a:gd name="T94" fmla="*/ 1052 w 1131"/>
                <a:gd name="T95" fmla="*/ 109 h 175"/>
                <a:gd name="T96" fmla="*/ 1037 w 1131"/>
                <a:gd name="T97" fmla="*/ 175 h 175"/>
                <a:gd name="T98" fmla="*/ 1029 w 1131"/>
                <a:gd name="T99" fmla="*/ 109 h 175"/>
                <a:gd name="T100" fmla="*/ 1047 w 1131"/>
                <a:gd name="T101" fmla="*/ 8 h 175"/>
                <a:gd name="T102" fmla="*/ 1085 w 1131"/>
                <a:gd name="T103" fmla="*/ 12 h 175"/>
                <a:gd name="T104" fmla="*/ 996 w 1131"/>
                <a:gd name="T105" fmla="*/ 51 h 175"/>
                <a:gd name="T106" fmla="*/ 1063 w 1131"/>
                <a:gd name="T107" fmla="*/ 97 h 175"/>
                <a:gd name="T108" fmla="*/ 1063 w 1131"/>
                <a:gd name="T109" fmla="*/ 72 h 175"/>
                <a:gd name="T110" fmla="*/ 1034 w 1131"/>
                <a:gd name="T111" fmla="*/ 35 h 175"/>
                <a:gd name="T112" fmla="*/ 974 w 1131"/>
                <a:gd name="T113" fmla="*/ 11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1" h="175">
                  <a:moveTo>
                    <a:pt x="51" y="67"/>
                  </a:moveTo>
                  <a:cubicBezTo>
                    <a:pt x="68" y="52"/>
                    <a:pt x="81" y="29"/>
                    <a:pt x="90" y="0"/>
                  </a:cubicBezTo>
                  <a:lnTo>
                    <a:pt x="105" y="4"/>
                  </a:lnTo>
                  <a:cubicBezTo>
                    <a:pt x="107" y="6"/>
                    <a:pt x="107" y="8"/>
                    <a:pt x="103" y="8"/>
                  </a:cubicBezTo>
                  <a:cubicBezTo>
                    <a:pt x="99" y="18"/>
                    <a:pt x="95" y="27"/>
                    <a:pt x="91" y="36"/>
                  </a:cubicBezTo>
                  <a:lnTo>
                    <a:pt x="114" y="36"/>
                  </a:lnTo>
                  <a:cubicBezTo>
                    <a:pt x="119" y="24"/>
                    <a:pt x="123" y="14"/>
                    <a:pt x="126" y="5"/>
                  </a:cubicBezTo>
                  <a:lnTo>
                    <a:pt x="141" y="10"/>
                  </a:lnTo>
                  <a:cubicBezTo>
                    <a:pt x="143" y="12"/>
                    <a:pt x="142" y="14"/>
                    <a:pt x="138" y="14"/>
                  </a:cubicBezTo>
                  <a:cubicBezTo>
                    <a:pt x="135" y="22"/>
                    <a:pt x="131" y="29"/>
                    <a:pt x="128" y="36"/>
                  </a:cubicBezTo>
                  <a:lnTo>
                    <a:pt x="166" y="36"/>
                  </a:lnTo>
                  <a:lnTo>
                    <a:pt x="166" y="50"/>
                  </a:lnTo>
                  <a:lnTo>
                    <a:pt x="128" y="50"/>
                  </a:lnTo>
                  <a:lnTo>
                    <a:pt x="128" y="73"/>
                  </a:lnTo>
                  <a:lnTo>
                    <a:pt x="159" y="73"/>
                  </a:lnTo>
                  <a:lnTo>
                    <a:pt x="159" y="88"/>
                  </a:lnTo>
                  <a:lnTo>
                    <a:pt x="128" y="88"/>
                  </a:lnTo>
                  <a:lnTo>
                    <a:pt x="128" y="112"/>
                  </a:lnTo>
                  <a:lnTo>
                    <a:pt x="159" y="112"/>
                  </a:lnTo>
                  <a:lnTo>
                    <a:pt x="159" y="126"/>
                  </a:lnTo>
                  <a:lnTo>
                    <a:pt x="128" y="126"/>
                  </a:lnTo>
                  <a:lnTo>
                    <a:pt x="128" y="154"/>
                  </a:lnTo>
                  <a:lnTo>
                    <a:pt x="171" y="154"/>
                  </a:lnTo>
                  <a:lnTo>
                    <a:pt x="171" y="168"/>
                  </a:lnTo>
                  <a:lnTo>
                    <a:pt x="88" y="168"/>
                  </a:lnTo>
                  <a:lnTo>
                    <a:pt x="88" y="175"/>
                  </a:lnTo>
                  <a:lnTo>
                    <a:pt x="73" y="175"/>
                  </a:lnTo>
                  <a:lnTo>
                    <a:pt x="73" y="66"/>
                  </a:lnTo>
                  <a:cubicBezTo>
                    <a:pt x="70" y="71"/>
                    <a:pt x="66" y="75"/>
                    <a:pt x="62" y="79"/>
                  </a:cubicBezTo>
                  <a:lnTo>
                    <a:pt x="51" y="67"/>
                  </a:lnTo>
                  <a:close/>
                  <a:moveTo>
                    <a:pt x="14" y="173"/>
                  </a:moveTo>
                  <a:lnTo>
                    <a:pt x="11" y="159"/>
                  </a:lnTo>
                  <a:lnTo>
                    <a:pt x="24" y="159"/>
                  </a:lnTo>
                  <a:cubicBezTo>
                    <a:pt x="26" y="159"/>
                    <a:pt x="27" y="158"/>
                    <a:pt x="27" y="156"/>
                  </a:cubicBezTo>
                  <a:lnTo>
                    <a:pt x="27" y="109"/>
                  </a:lnTo>
                  <a:lnTo>
                    <a:pt x="7" y="114"/>
                  </a:lnTo>
                  <a:cubicBezTo>
                    <a:pt x="7" y="117"/>
                    <a:pt x="5" y="118"/>
                    <a:pt x="3" y="116"/>
                  </a:cubicBezTo>
                  <a:lnTo>
                    <a:pt x="0" y="99"/>
                  </a:lnTo>
                  <a:lnTo>
                    <a:pt x="27" y="94"/>
                  </a:lnTo>
                  <a:lnTo>
                    <a:pt x="27" y="54"/>
                  </a:lnTo>
                  <a:lnTo>
                    <a:pt x="3" y="54"/>
                  </a:lnTo>
                  <a:lnTo>
                    <a:pt x="3" y="40"/>
                  </a:lnTo>
                  <a:lnTo>
                    <a:pt x="27" y="40"/>
                  </a:lnTo>
                  <a:lnTo>
                    <a:pt x="27" y="1"/>
                  </a:lnTo>
                  <a:lnTo>
                    <a:pt x="41" y="1"/>
                  </a:lnTo>
                  <a:cubicBezTo>
                    <a:pt x="45" y="2"/>
                    <a:pt x="45" y="3"/>
                    <a:pt x="42" y="6"/>
                  </a:cubicBezTo>
                  <a:lnTo>
                    <a:pt x="42" y="40"/>
                  </a:lnTo>
                  <a:lnTo>
                    <a:pt x="61" y="40"/>
                  </a:lnTo>
                  <a:lnTo>
                    <a:pt x="61" y="54"/>
                  </a:lnTo>
                  <a:lnTo>
                    <a:pt x="42" y="54"/>
                  </a:lnTo>
                  <a:lnTo>
                    <a:pt x="42" y="91"/>
                  </a:lnTo>
                  <a:lnTo>
                    <a:pt x="61" y="85"/>
                  </a:lnTo>
                  <a:lnTo>
                    <a:pt x="63" y="99"/>
                  </a:lnTo>
                  <a:lnTo>
                    <a:pt x="42" y="106"/>
                  </a:lnTo>
                  <a:lnTo>
                    <a:pt x="42" y="161"/>
                  </a:lnTo>
                  <a:cubicBezTo>
                    <a:pt x="42" y="169"/>
                    <a:pt x="38" y="173"/>
                    <a:pt x="30" y="173"/>
                  </a:cubicBezTo>
                  <a:lnTo>
                    <a:pt x="14" y="173"/>
                  </a:lnTo>
                  <a:close/>
                  <a:moveTo>
                    <a:pt x="88" y="154"/>
                  </a:moveTo>
                  <a:lnTo>
                    <a:pt x="113" y="154"/>
                  </a:lnTo>
                  <a:lnTo>
                    <a:pt x="113" y="126"/>
                  </a:lnTo>
                  <a:lnTo>
                    <a:pt x="88" y="126"/>
                  </a:lnTo>
                  <a:lnTo>
                    <a:pt x="88" y="154"/>
                  </a:lnTo>
                  <a:close/>
                  <a:moveTo>
                    <a:pt x="88" y="112"/>
                  </a:moveTo>
                  <a:lnTo>
                    <a:pt x="113" y="112"/>
                  </a:lnTo>
                  <a:lnTo>
                    <a:pt x="113" y="88"/>
                  </a:lnTo>
                  <a:lnTo>
                    <a:pt x="88" y="88"/>
                  </a:lnTo>
                  <a:lnTo>
                    <a:pt x="88" y="112"/>
                  </a:lnTo>
                  <a:close/>
                  <a:moveTo>
                    <a:pt x="88" y="73"/>
                  </a:moveTo>
                  <a:lnTo>
                    <a:pt x="113" y="73"/>
                  </a:lnTo>
                  <a:lnTo>
                    <a:pt x="113" y="50"/>
                  </a:lnTo>
                  <a:lnTo>
                    <a:pt x="88" y="50"/>
                  </a:lnTo>
                  <a:lnTo>
                    <a:pt x="88" y="73"/>
                  </a:lnTo>
                  <a:close/>
                  <a:moveTo>
                    <a:pt x="193" y="161"/>
                  </a:moveTo>
                  <a:cubicBezTo>
                    <a:pt x="218" y="146"/>
                    <a:pt x="230" y="122"/>
                    <a:pt x="229" y="89"/>
                  </a:cubicBezTo>
                  <a:lnTo>
                    <a:pt x="246" y="92"/>
                  </a:lnTo>
                  <a:cubicBezTo>
                    <a:pt x="248" y="94"/>
                    <a:pt x="247" y="95"/>
                    <a:pt x="245" y="97"/>
                  </a:cubicBezTo>
                  <a:lnTo>
                    <a:pt x="241" y="124"/>
                  </a:lnTo>
                  <a:cubicBezTo>
                    <a:pt x="249" y="133"/>
                    <a:pt x="258" y="140"/>
                    <a:pt x="270" y="147"/>
                  </a:cubicBezTo>
                  <a:lnTo>
                    <a:pt x="270" y="74"/>
                  </a:lnTo>
                  <a:lnTo>
                    <a:pt x="219" y="74"/>
                  </a:lnTo>
                  <a:lnTo>
                    <a:pt x="219" y="60"/>
                  </a:lnTo>
                  <a:lnTo>
                    <a:pt x="333" y="60"/>
                  </a:lnTo>
                  <a:lnTo>
                    <a:pt x="333" y="74"/>
                  </a:lnTo>
                  <a:lnTo>
                    <a:pt x="285" y="74"/>
                  </a:lnTo>
                  <a:lnTo>
                    <a:pt x="285" y="102"/>
                  </a:lnTo>
                  <a:lnTo>
                    <a:pt x="338" y="102"/>
                  </a:lnTo>
                  <a:lnTo>
                    <a:pt x="338" y="116"/>
                  </a:lnTo>
                  <a:lnTo>
                    <a:pt x="285" y="116"/>
                  </a:lnTo>
                  <a:lnTo>
                    <a:pt x="285" y="152"/>
                  </a:lnTo>
                  <a:cubicBezTo>
                    <a:pt x="293" y="154"/>
                    <a:pt x="300" y="155"/>
                    <a:pt x="308" y="155"/>
                  </a:cubicBezTo>
                  <a:lnTo>
                    <a:pt x="357" y="155"/>
                  </a:lnTo>
                  <a:lnTo>
                    <a:pt x="354" y="169"/>
                  </a:lnTo>
                  <a:lnTo>
                    <a:pt x="308" y="169"/>
                  </a:lnTo>
                  <a:cubicBezTo>
                    <a:pt x="279" y="169"/>
                    <a:pt x="255" y="159"/>
                    <a:pt x="237" y="138"/>
                  </a:cubicBezTo>
                  <a:cubicBezTo>
                    <a:pt x="229" y="154"/>
                    <a:pt x="219" y="167"/>
                    <a:pt x="205" y="175"/>
                  </a:cubicBezTo>
                  <a:lnTo>
                    <a:pt x="193" y="161"/>
                  </a:lnTo>
                  <a:close/>
                  <a:moveTo>
                    <a:pt x="285" y="24"/>
                  </a:moveTo>
                  <a:lnTo>
                    <a:pt x="354" y="24"/>
                  </a:lnTo>
                  <a:lnTo>
                    <a:pt x="354" y="64"/>
                  </a:lnTo>
                  <a:lnTo>
                    <a:pt x="339" y="64"/>
                  </a:lnTo>
                  <a:lnTo>
                    <a:pt x="339" y="38"/>
                  </a:lnTo>
                  <a:lnTo>
                    <a:pt x="214" y="38"/>
                  </a:lnTo>
                  <a:lnTo>
                    <a:pt x="214" y="65"/>
                  </a:lnTo>
                  <a:lnTo>
                    <a:pt x="199" y="65"/>
                  </a:lnTo>
                  <a:lnTo>
                    <a:pt x="199" y="24"/>
                  </a:lnTo>
                  <a:lnTo>
                    <a:pt x="267" y="24"/>
                  </a:lnTo>
                  <a:lnTo>
                    <a:pt x="267" y="2"/>
                  </a:lnTo>
                  <a:lnTo>
                    <a:pt x="284" y="2"/>
                  </a:lnTo>
                  <a:cubicBezTo>
                    <a:pt x="289" y="3"/>
                    <a:pt x="289" y="5"/>
                    <a:pt x="285" y="8"/>
                  </a:cubicBezTo>
                  <a:lnTo>
                    <a:pt x="285" y="24"/>
                  </a:lnTo>
                  <a:close/>
                  <a:moveTo>
                    <a:pt x="415" y="52"/>
                  </a:moveTo>
                  <a:cubicBezTo>
                    <a:pt x="420" y="52"/>
                    <a:pt x="420" y="54"/>
                    <a:pt x="417" y="57"/>
                  </a:cubicBezTo>
                  <a:lnTo>
                    <a:pt x="417" y="173"/>
                  </a:lnTo>
                  <a:lnTo>
                    <a:pt x="402" y="173"/>
                  </a:lnTo>
                  <a:lnTo>
                    <a:pt x="402" y="80"/>
                  </a:lnTo>
                  <a:cubicBezTo>
                    <a:pt x="399" y="86"/>
                    <a:pt x="396" y="90"/>
                    <a:pt x="393" y="94"/>
                  </a:cubicBezTo>
                  <a:lnTo>
                    <a:pt x="381" y="85"/>
                  </a:lnTo>
                  <a:cubicBezTo>
                    <a:pt x="398" y="64"/>
                    <a:pt x="408" y="36"/>
                    <a:pt x="411" y="1"/>
                  </a:cubicBezTo>
                  <a:lnTo>
                    <a:pt x="428" y="5"/>
                  </a:lnTo>
                  <a:cubicBezTo>
                    <a:pt x="430" y="7"/>
                    <a:pt x="429" y="8"/>
                    <a:pt x="426" y="9"/>
                  </a:cubicBezTo>
                  <a:cubicBezTo>
                    <a:pt x="424" y="22"/>
                    <a:pt x="420" y="36"/>
                    <a:pt x="415" y="52"/>
                  </a:cubicBezTo>
                  <a:close/>
                  <a:moveTo>
                    <a:pt x="499" y="37"/>
                  </a:moveTo>
                  <a:lnTo>
                    <a:pt x="499" y="51"/>
                  </a:lnTo>
                  <a:lnTo>
                    <a:pt x="536" y="51"/>
                  </a:lnTo>
                  <a:lnTo>
                    <a:pt x="536" y="139"/>
                  </a:lnTo>
                  <a:lnTo>
                    <a:pt x="466" y="139"/>
                  </a:lnTo>
                  <a:lnTo>
                    <a:pt x="466" y="51"/>
                  </a:lnTo>
                  <a:lnTo>
                    <a:pt x="484" y="51"/>
                  </a:lnTo>
                  <a:lnTo>
                    <a:pt x="484" y="37"/>
                  </a:lnTo>
                  <a:lnTo>
                    <a:pt x="430" y="37"/>
                  </a:lnTo>
                  <a:lnTo>
                    <a:pt x="430" y="22"/>
                  </a:lnTo>
                  <a:lnTo>
                    <a:pt x="484" y="22"/>
                  </a:lnTo>
                  <a:lnTo>
                    <a:pt x="484" y="1"/>
                  </a:lnTo>
                  <a:lnTo>
                    <a:pt x="498" y="1"/>
                  </a:lnTo>
                  <a:cubicBezTo>
                    <a:pt x="502" y="2"/>
                    <a:pt x="503" y="3"/>
                    <a:pt x="499" y="6"/>
                  </a:cubicBezTo>
                  <a:lnTo>
                    <a:pt x="499" y="22"/>
                  </a:lnTo>
                  <a:lnTo>
                    <a:pt x="548" y="22"/>
                  </a:lnTo>
                  <a:lnTo>
                    <a:pt x="548" y="37"/>
                  </a:lnTo>
                  <a:lnTo>
                    <a:pt x="499" y="37"/>
                  </a:lnTo>
                  <a:close/>
                  <a:moveTo>
                    <a:pt x="479" y="63"/>
                  </a:moveTo>
                  <a:lnTo>
                    <a:pt x="479" y="76"/>
                  </a:lnTo>
                  <a:lnTo>
                    <a:pt x="523" y="76"/>
                  </a:lnTo>
                  <a:lnTo>
                    <a:pt x="523" y="63"/>
                  </a:lnTo>
                  <a:lnTo>
                    <a:pt x="479" y="63"/>
                  </a:lnTo>
                  <a:close/>
                  <a:moveTo>
                    <a:pt x="479" y="88"/>
                  </a:moveTo>
                  <a:lnTo>
                    <a:pt x="479" y="101"/>
                  </a:lnTo>
                  <a:lnTo>
                    <a:pt x="523" y="101"/>
                  </a:lnTo>
                  <a:lnTo>
                    <a:pt x="523" y="88"/>
                  </a:lnTo>
                  <a:lnTo>
                    <a:pt x="479" y="88"/>
                  </a:lnTo>
                  <a:close/>
                  <a:moveTo>
                    <a:pt x="479" y="113"/>
                  </a:moveTo>
                  <a:lnTo>
                    <a:pt x="479" y="127"/>
                  </a:lnTo>
                  <a:lnTo>
                    <a:pt x="523" y="127"/>
                  </a:lnTo>
                  <a:lnTo>
                    <a:pt x="523" y="113"/>
                  </a:lnTo>
                  <a:lnTo>
                    <a:pt x="479" y="113"/>
                  </a:lnTo>
                  <a:close/>
                  <a:moveTo>
                    <a:pt x="435" y="173"/>
                  </a:moveTo>
                  <a:lnTo>
                    <a:pt x="435" y="53"/>
                  </a:lnTo>
                  <a:lnTo>
                    <a:pt x="450" y="53"/>
                  </a:lnTo>
                  <a:cubicBezTo>
                    <a:pt x="454" y="54"/>
                    <a:pt x="454" y="55"/>
                    <a:pt x="450" y="58"/>
                  </a:cubicBezTo>
                  <a:lnTo>
                    <a:pt x="450" y="152"/>
                  </a:lnTo>
                  <a:lnTo>
                    <a:pt x="554" y="152"/>
                  </a:lnTo>
                  <a:lnTo>
                    <a:pt x="554" y="166"/>
                  </a:lnTo>
                  <a:lnTo>
                    <a:pt x="450" y="166"/>
                  </a:lnTo>
                  <a:lnTo>
                    <a:pt x="450" y="173"/>
                  </a:lnTo>
                  <a:lnTo>
                    <a:pt x="435" y="173"/>
                  </a:lnTo>
                  <a:close/>
                  <a:moveTo>
                    <a:pt x="637" y="145"/>
                  </a:moveTo>
                  <a:cubicBezTo>
                    <a:pt x="631" y="151"/>
                    <a:pt x="624" y="154"/>
                    <a:pt x="617" y="154"/>
                  </a:cubicBezTo>
                  <a:cubicBezTo>
                    <a:pt x="609" y="154"/>
                    <a:pt x="603" y="152"/>
                    <a:pt x="598" y="148"/>
                  </a:cubicBezTo>
                  <a:cubicBezTo>
                    <a:pt x="586" y="136"/>
                    <a:pt x="580" y="121"/>
                    <a:pt x="580" y="103"/>
                  </a:cubicBezTo>
                  <a:cubicBezTo>
                    <a:pt x="580" y="81"/>
                    <a:pt x="588" y="62"/>
                    <a:pt x="603" y="46"/>
                  </a:cubicBezTo>
                  <a:cubicBezTo>
                    <a:pt x="620" y="29"/>
                    <a:pt x="641" y="21"/>
                    <a:pt x="666" y="21"/>
                  </a:cubicBezTo>
                  <a:cubicBezTo>
                    <a:pt x="688" y="21"/>
                    <a:pt x="705" y="27"/>
                    <a:pt x="717" y="40"/>
                  </a:cubicBezTo>
                  <a:cubicBezTo>
                    <a:pt x="731" y="54"/>
                    <a:pt x="738" y="70"/>
                    <a:pt x="738" y="89"/>
                  </a:cubicBezTo>
                  <a:cubicBezTo>
                    <a:pt x="738" y="110"/>
                    <a:pt x="732" y="126"/>
                    <a:pt x="719" y="139"/>
                  </a:cubicBezTo>
                  <a:cubicBezTo>
                    <a:pt x="710" y="148"/>
                    <a:pt x="697" y="156"/>
                    <a:pt x="680" y="164"/>
                  </a:cubicBezTo>
                  <a:lnTo>
                    <a:pt x="664" y="148"/>
                  </a:lnTo>
                  <a:cubicBezTo>
                    <a:pt x="682" y="143"/>
                    <a:pt x="695" y="135"/>
                    <a:pt x="705" y="125"/>
                  </a:cubicBezTo>
                  <a:cubicBezTo>
                    <a:pt x="715" y="116"/>
                    <a:pt x="720" y="104"/>
                    <a:pt x="720" y="91"/>
                  </a:cubicBezTo>
                  <a:cubicBezTo>
                    <a:pt x="720" y="75"/>
                    <a:pt x="714" y="61"/>
                    <a:pt x="704" y="51"/>
                  </a:cubicBezTo>
                  <a:cubicBezTo>
                    <a:pt x="693" y="40"/>
                    <a:pt x="677" y="36"/>
                    <a:pt x="654" y="37"/>
                  </a:cubicBezTo>
                  <a:lnTo>
                    <a:pt x="668" y="43"/>
                  </a:lnTo>
                  <a:cubicBezTo>
                    <a:pt x="674" y="46"/>
                    <a:pt x="674" y="49"/>
                    <a:pt x="668" y="52"/>
                  </a:cubicBezTo>
                  <a:cubicBezTo>
                    <a:pt x="659" y="102"/>
                    <a:pt x="649" y="133"/>
                    <a:pt x="637" y="145"/>
                  </a:cubicBezTo>
                  <a:close/>
                  <a:moveTo>
                    <a:pt x="617" y="56"/>
                  </a:moveTo>
                  <a:cubicBezTo>
                    <a:pt x="604" y="69"/>
                    <a:pt x="597" y="85"/>
                    <a:pt x="597" y="104"/>
                  </a:cubicBezTo>
                  <a:cubicBezTo>
                    <a:pt x="597" y="116"/>
                    <a:pt x="601" y="125"/>
                    <a:pt x="609" y="133"/>
                  </a:cubicBezTo>
                  <a:cubicBezTo>
                    <a:pt x="610" y="134"/>
                    <a:pt x="612" y="135"/>
                    <a:pt x="615" y="135"/>
                  </a:cubicBezTo>
                  <a:cubicBezTo>
                    <a:pt x="618" y="135"/>
                    <a:pt x="622" y="133"/>
                    <a:pt x="625" y="130"/>
                  </a:cubicBezTo>
                  <a:cubicBezTo>
                    <a:pt x="637" y="118"/>
                    <a:pt x="645" y="87"/>
                    <a:pt x="651" y="37"/>
                  </a:cubicBezTo>
                  <a:cubicBezTo>
                    <a:pt x="638" y="40"/>
                    <a:pt x="626" y="47"/>
                    <a:pt x="617" y="56"/>
                  </a:cubicBezTo>
                  <a:close/>
                  <a:moveTo>
                    <a:pt x="862" y="142"/>
                  </a:moveTo>
                  <a:cubicBezTo>
                    <a:pt x="864" y="144"/>
                    <a:pt x="863" y="145"/>
                    <a:pt x="859" y="145"/>
                  </a:cubicBezTo>
                  <a:cubicBezTo>
                    <a:pt x="849" y="155"/>
                    <a:pt x="839" y="163"/>
                    <a:pt x="828" y="169"/>
                  </a:cubicBezTo>
                  <a:lnTo>
                    <a:pt x="819" y="156"/>
                  </a:lnTo>
                  <a:cubicBezTo>
                    <a:pt x="832" y="149"/>
                    <a:pt x="842" y="141"/>
                    <a:pt x="850" y="131"/>
                  </a:cubicBezTo>
                  <a:lnTo>
                    <a:pt x="862" y="142"/>
                  </a:lnTo>
                  <a:close/>
                  <a:moveTo>
                    <a:pt x="879" y="172"/>
                  </a:moveTo>
                  <a:lnTo>
                    <a:pt x="869" y="172"/>
                  </a:lnTo>
                  <a:lnTo>
                    <a:pt x="865" y="158"/>
                  </a:lnTo>
                  <a:lnTo>
                    <a:pt x="873" y="158"/>
                  </a:lnTo>
                  <a:cubicBezTo>
                    <a:pt x="875" y="158"/>
                    <a:pt x="876" y="157"/>
                    <a:pt x="876" y="155"/>
                  </a:cubicBezTo>
                  <a:lnTo>
                    <a:pt x="876" y="127"/>
                  </a:lnTo>
                  <a:lnTo>
                    <a:pt x="825" y="127"/>
                  </a:lnTo>
                  <a:lnTo>
                    <a:pt x="825" y="112"/>
                  </a:lnTo>
                  <a:lnTo>
                    <a:pt x="938" y="112"/>
                  </a:lnTo>
                  <a:lnTo>
                    <a:pt x="938" y="127"/>
                  </a:lnTo>
                  <a:lnTo>
                    <a:pt x="891" y="127"/>
                  </a:lnTo>
                  <a:lnTo>
                    <a:pt x="891" y="160"/>
                  </a:lnTo>
                  <a:cubicBezTo>
                    <a:pt x="891" y="168"/>
                    <a:pt x="887" y="172"/>
                    <a:pt x="879" y="172"/>
                  </a:cubicBezTo>
                  <a:close/>
                  <a:moveTo>
                    <a:pt x="906" y="132"/>
                  </a:moveTo>
                  <a:cubicBezTo>
                    <a:pt x="917" y="141"/>
                    <a:pt x="927" y="148"/>
                    <a:pt x="937" y="153"/>
                  </a:cubicBezTo>
                  <a:lnTo>
                    <a:pt x="929" y="166"/>
                  </a:lnTo>
                  <a:cubicBezTo>
                    <a:pt x="919" y="162"/>
                    <a:pt x="908" y="154"/>
                    <a:pt x="896" y="142"/>
                  </a:cubicBezTo>
                  <a:lnTo>
                    <a:pt x="906" y="132"/>
                  </a:lnTo>
                  <a:close/>
                  <a:moveTo>
                    <a:pt x="792" y="57"/>
                  </a:moveTo>
                  <a:lnTo>
                    <a:pt x="768" y="57"/>
                  </a:lnTo>
                  <a:lnTo>
                    <a:pt x="768" y="43"/>
                  </a:lnTo>
                  <a:lnTo>
                    <a:pt x="792" y="43"/>
                  </a:lnTo>
                  <a:lnTo>
                    <a:pt x="792" y="4"/>
                  </a:lnTo>
                  <a:lnTo>
                    <a:pt x="807" y="4"/>
                  </a:lnTo>
                  <a:cubicBezTo>
                    <a:pt x="811" y="4"/>
                    <a:pt x="811" y="6"/>
                    <a:pt x="807" y="8"/>
                  </a:cubicBezTo>
                  <a:lnTo>
                    <a:pt x="807" y="43"/>
                  </a:lnTo>
                  <a:lnTo>
                    <a:pt x="828" y="43"/>
                  </a:lnTo>
                  <a:lnTo>
                    <a:pt x="828" y="57"/>
                  </a:lnTo>
                  <a:lnTo>
                    <a:pt x="807" y="57"/>
                  </a:lnTo>
                  <a:lnTo>
                    <a:pt x="807" y="76"/>
                  </a:lnTo>
                  <a:cubicBezTo>
                    <a:pt x="815" y="80"/>
                    <a:pt x="822" y="85"/>
                    <a:pt x="829" y="93"/>
                  </a:cubicBezTo>
                  <a:lnTo>
                    <a:pt x="821" y="107"/>
                  </a:lnTo>
                  <a:cubicBezTo>
                    <a:pt x="816" y="102"/>
                    <a:pt x="812" y="98"/>
                    <a:pt x="807" y="94"/>
                  </a:cubicBezTo>
                  <a:lnTo>
                    <a:pt x="807" y="175"/>
                  </a:lnTo>
                  <a:lnTo>
                    <a:pt x="792" y="175"/>
                  </a:lnTo>
                  <a:lnTo>
                    <a:pt x="792" y="100"/>
                  </a:lnTo>
                  <a:cubicBezTo>
                    <a:pt x="788" y="111"/>
                    <a:pt x="781" y="122"/>
                    <a:pt x="771" y="131"/>
                  </a:cubicBezTo>
                  <a:lnTo>
                    <a:pt x="762" y="118"/>
                  </a:lnTo>
                  <a:cubicBezTo>
                    <a:pt x="780" y="97"/>
                    <a:pt x="790" y="77"/>
                    <a:pt x="792" y="57"/>
                  </a:cubicBezTo>
                  <a:close/>
                  <a:moveTo>
                    <a:pt x="924" y="103"/>
                  </a:moveTo>
                  <a:lnTo>
                    <a:pt x="839" y="103"/>
                  </a:lnTo>
                  <a:lnTo>
                    <a:pt x="839" y="88"/>
                  </a:lnTo>
                  <a:lnTo>
                    <a:pt x="924" y="88"/>
                  </a:lnTo>
                  <a:lnTo>
                    <a:pt x="924" y="103"/>
                  </a:lnTo>
                  <a:close/>
                  <a:moveTo>
                    <a:pt x="861" y="66"/>
                  </a:moveTo>
                  <a:lnTo>
                    <a:pt x="861" y="46"/>
                  </a:lnTo>
                  <a:lnTo>
                    <a:pt x="846" y="46"/>
                  </a:lnTo>
                  <a:lnTo>
                    <a:pt x="846" y="66"/>
                  </a:lnTo>
                  <a:lnTo>
                    <a:pt x="861" y="66"/>
                  </a:lnTo>
                  <a:close/>
                  <a:moveTo>
                    <a:pt x="889" y="66"/>
                  </a:moveTo>
                  <a:lnTo>
                    <a:pt x="889" y="46"/>
                  </a:lnTo>
                  <a:lnTo>
                    <a:pt x="874" y="46"/>
                  </a:lnTo>
                  <a:lnTo>
                    <a:pt x="874" y="66"/>
                  </a:lnTo>
                  <a:lnTo>
                    <a:pt x="889" y="66"/>
                  </a:lnTo>
                  <a:close/>
                  <a:moveTo>
                    <a:pt x="902" y="66"/>
                  </a:moveTo>
                  <a:lnTo>
                    <a:pt x="917" y="66"/>
                  </a:lnTo>
                  <a:lnTo>
                    <a:pt x="917" y="46"/>
                  </a:lnTo>
                  <a:lnTo>
                    <a:pt x="902" y="46"/>
                  </a:lnTo>
                  <a:lnTo>
                    <a:pt x="902" y="66"/>
                  </a:lnTo>
                  <a:close/>
                  <a:moveTo>
                    <a:pt x="930" y="34"/>
                  </a:moveTo>
                  <a:lnTo>
                    <a:pt x="930" y="78"/>
                  </a:lnTo>
                  <a:lnTo>
                    <a:pt x="834" y="78"/>
                  </a:lnTo>
                  <a:lnTo>
                    <a:pt x="834" y="34"/>
                  </a:lnTo>
                  <a:lnTo>
                    <a:pt x="861" y="34"/>
                  </a:lnTo>
                  <a:lnTo>
                    <a:pt x="861" y="24"/>
                  </a:lnTo>
                  <a:lnTo>
                    <a:pt x="829" y="24"/>
                  </a:lnTo>
                  <a:lnTo>
                    <a:pt x="829" y="10"/>
                  </a:lnTo>
                  <a:lnTo>
                    <a:pt x="934" y="10"/>
                  </a:lnTo>
                  <a:lnTo>
                    <a:pt x="934" y="24"/>
                  </a:lnTo>
                  <a:lnTo>
                    <a:pt x="902" y="24"/>
                  </a:lnTo>
                  <a:lnTo>
                    <a:pt x="902" y="34"/>
                  </a:lnTo>
                  <a:lnTo>
                    <a:pt x="930" y="34"/>
                  </a:lnTo>
                  <a:close/>
                  <a:moveTo>
                    <a:pt x="874" y="34"/>
                  </a:moveTo>
                  <a:lnTo>
                    <a:pt x="889" y="34"/>
                  </a:lnTo>
                  <a:lnTo>
                    <a:pt x="889" y="24"/>
                  </a:lnTo>
                  <a:lnTo>
                    <a:pt x="874" y="24"/>
                  </a:lnTo>
                  <a:lnTo>
                    <a:pt x="874" y="34"/>
                  </a:lnTo>
                  <a:close/>
                  <a:moveTo>
                    <a:pt x="1077" y="23"/>
                  </a:moveTo>
                  <a:lnTo>
                    <a:pt x="1119" y="23"/>
                  </a:lnTo>
                  <a:lnTo>
                    <a:pt x="1119" y="35"/>
                  </a:lnTo>
                  <a:lnTo>
                    <a:pt x="1076" y="35"/>
                  </a:lnTo>
                  <a:lnTo>
                    <a:pt x="1076" y="48"/>
                  </a:lnTo>
                  <a:lnTo>
                    <a:pt x="1113" y="48"/>
                  </a:lnTo>
                  <a:lnTo>
                    <a:pt x="1113" y="60"/>
                  </a:lnTo>
                  <a:lnTo>
                    <a:pt x="1076" y="60"/>
                  </a:lnTo>
                  <a:lnTo>
                    <a:pt x="1076" y="72"/>
                  </a:lnTo>
                  <a:lnTo>
                    <a:pt x="1113" y="72"/>
                  </a:lnTo>
                  <a:lnTo>
                    <a:pt x="1113" y="84"/>
                  </a:lnTo>
                  <a:lnTo>
                    <a:pt x="1076" y="84"/>
                  </a:lnTo>
                  <a:lnTo>
                    <a:pt x="1076" y="97"/>
                  </a:lnTo>
                  <a:lnTo>
                    <a:pt x="1123" y="97"/>
                  </a:lnTo>
                  <a:lnTo>
                    <a:pt x="1123" y="109"/>
                  </a:lnTo>
                  <a:lnTo>
                    <a:pt x="1052" y="109"/>
                  </a:lnTo>
                  <a:lnTo>
                    <a:pt x="1052" y="126"/>
                  </a:lnTo>
                  <a:lnTo>
                    <a:pt x="1131" y="126"/>
                  </a:lnTo>
                  <a:lnTo>
                    <a:pt x="1131" y="140"/>
                  </a:lnTo>
                  <a:lnTo>
                    <a:pt x="1052" y="140"/>
                  </a:lnTo>
                  <a:lnTo>
                    <a:pt x="1052" y="175"/>
                  </a:lnTo>
                  <a:lnTo>
                    <a:pt x="1037" y="175"/>
                  </a:lnTo>
                  <a:lnTo>
                    <a:pt x="1037" y="140"/>
                  </a:lnTo>
                  <a:lnTo>
                    <a:pt x="959" y="140"/>
                  </a:lnTo>
                  <a:lnTo>
                    <a:pt x="959" y="126"/>
                  </a:lnTo>
                  <a:lnTo>
                    <a:pt x="1037" y="126"/>
                  </a:lnTo>
                  <a:lnTo>
                    <a:pt x="1037" y="109"/>
                  </a:lnTo>
                  <a:lnTo>
                    <a:pt x="1029" y="109"/>
                  </a:lnTo>
                  <a:lnTo>
                    <a:pt x="1021" y="109"/>
                  </a:lnTo>
                  <a:lnTo>
                    <a:pt x="1021" y="51"/>
                  </a:lnTo>
                  <a:cubicBezTo>
                    <a:pt x="1018" y="55"/>
                    <a:pt x="1014" y="59"/>
                    <a:pt x="1009" y="64"/>
                  </a:cubicBezTo>
                  <a:lnTo>
                    <a:pt x="1001" y="50"/>
                  </a:lnTo>
                  <a:cubicBezTo>
                    <a:pt x="1016" y="39"/>
                    <a:pt x="1027" y="23"/>
                    <a:pt x="1034" y="4"/>
                  </a:cubicBezTo>
                  <a:lnTo>
                    <a:pt x="1047" y="8"/>
                  </a:lnTo>
                  <a:cubicBezTo>
                    <a:pt x="1049" y="10"/>
                    <a:pt x="1049" y="11"/>
                    <a:pt x="1045" y="12"/>
                  </a:cubicBezTo>
                  <a:cubicBezTo>
                    <a:pt x="1044" y="16"/>
                    <a:pt x="1042" y="20"/>
                    <a:pt x="1039" y="23"/>
                  </a:cubicBezTo>
                  <a:lnTo>
                    <a:pt x="1064" y="23"/>
                  </a:lnTo>
                  <a:cubicBezTo>
                    <a:pt x="1068" y="16"/>
                    <a:pt x="1071" y="10"/>
                    <a:pt x="1074" y="4"/>
                  </a:cubicBezTo>
                  <a:lnTo>
                    <a:pt x="1087" y="8"/>
                  </a:lnTo>
                  <a:cubicBezTo>
                    <a:pt x="1089" y="10"/>
                    <a:pt x="1088" y="11"/>
                    <a:pt x="1085" y="12"/>
                  </a:cubicBezTo>
                  <a:cubicBezTo>
                    <a:pt x="1083" y="14"/>
                    <a:pt x="1081" y="18"/>
                    <a:pt x="1077" y="23"/>
                  </a:cubicBezTo>
                  <a:close/>
                  <a:moveTo>
                    <a:pt x="996" y="51"/>
                  </a:moveTo>
                  <a:lnTo>
                    <a:pt x="985" y="65"/>
                  </a:lnTo>
                  <a:cubicBezTo>
                    <a:pt x="978" y="58"/>
                    <a:pt x="971" y="53"/>
                    <a:pt x="964" y="50"/>
                  </a:cubicBezTo>
                  <a:lnTo>
                    <a:pt x="974" y="37"/>
                  </a:lnTo>
                  <a:cubicBezTo>
                    <a:pt x="981" y="39"/>
                    <a:pt x="988" y="44"/>
                    <a:pt x="996" y="51"/>
                  </a:cubicBezTo>
                  <a:close/>
                  <a:moveTo>
                    <a:pt x="1005" y="19"/>
                  </a:moveTo>
                  <a:lnTo>
                    <a:pt x="995" y="33"/>
                  </a:lnTo>
                  <a:cubicBezTo>
                    <a:pt x="989" y="27"/>
                    <a:pt x="982" y="22"/>
                    <a:pt x="973" y="19"/>
                  </a:cubicBezTo>
                  <a:lnTo>
                    <a:pt x="983" y="7"/>
                  </a:lnTo>
                  <a:cubicBezTo>
                    <a:pt x="992" y="10"/>
                    <a:pt x="999" y="14"/>
                    <a:pt x="1005" y="19"/>
                  </a:cubicBezTo>
                  <a:close/>
                  <a:moveTo>
                    <a:pt x="1063" y="97"/>
                  </a:moveTo>
                  <a:lnTo>
                    <a:pt x="1063" y="84"/>
                  </a:lnTo>
                  <a:lnTo>
                    <a:pt x="1034" y="84"/>
                  </a:lnTo>
                  <a:lnTo>
                    <a:pt x="1034" y="97"/>
                  </a:lnTo>
                  <a:lnTo>
                    <a:pt x="1063" y="97"/>
                  </a:lnTo>
                  <a:close/>
                  <a:moveTo>
                    <a:pt x="1034" y="72"/>
                  </a:moveTo>
                  <a:lnTo>
                    <a:pt x="1063" y="72"/>
                  </a:lnTo>
                  <a:lnTo>
                    <a:pt x="1063" y="60"/>
                  </a:lnTo>
                  <a:lnTo>
                    <a:pt x="1034" y="60"/>
                  </a:lnTo>
                  <a:lnTo>
                    <a:pt x="1034" y="72"/>
                  </a:lnTo>
                  <a:close/>
                  <a:moveTo>
                    <a:pt x="1063" y="48"/>
                  </a:moveTo>
                  <a:lnTo>
                    <a:pt x="1063" y="35"/>
                  </a:lnTo>
                  <a:lnTo>
                    <a:pt x="1034" y="35"/>
                  </a:lnTo>
                  <a:lnTo>
                    <a:pt x="1034" y="48"/>
                  </a:lnTo>
                  <a:lnTo>
                    <a:pt x="1063" y="48"/>
                  </a:lnTo>
                  <a:close/>
                  <a:moveTo>
                    <a:pt x="960" y="100"/>
                  </a:moveTo>
                  <a:cubicBezTo>
                    <a:pt x="973" y="93"/>
                    <a:pt x="986" y="82"/>
                    <a:pt x="999" y="68"/>
                  </a:cubicBezTo>
                  <a:lnTo>
                    <a:pt x="1010" y="79"/>
                  </a:lnTo>
                  <a:cubicBezTo>
                    <a:pt x="997" y="94"/>
                    <a:pt x="985" y="105"/>
                    <a:pt x="974" y="112"/>
                  </a:cubicBezTo>
                  <a:cubicBezTo>
                    <a:pt x="975" y="115"/>
                    <a:pt x="974" y="117"/>
                    <a:pt x="972" y="116"/>
                  </a:cubicBezTo>
                  <a:lnTo>
                    <a:pt x="960" y="100"/>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7" name="Freeform 194"/>
            <p:cNvSpPr>
              <a:spLocks noEditPoints="1"/>
            </p:cNvSpPr>
            <p:nvPr/>
          </p:nvSpPr>
          <p:spPr bwMode="auto">
            <a:xfrm>
              <a:off x="3073400" y="469900"/>
              <a:ext cx="215900" cy="103505"/>
            </a:xfrm>
            <a:custGeom>
              <a:avLst/>
              <a:gdLst>
                <a:gd name="T0" fmla="*/ 107 w 362"/>
                <a:gd name="T1" fmla="*/ 144 h 174"/>
                <a:gd name="T2" fmla="*/ 63 w 362"/>
                <a:gd name="T3" fmla="*/ 162 h 174"/>
                <a:gd name="T4" fmla="*/ 109 w 362"/>
                <a:gd name="T5" fmla="*/ 140 h 174"/>
                <a:gd name="T6" fmla="*/ 173 w 362"/>
                <a:gd name="T7" fmla="*/ 156 h 174"/>
                <a:gd name="T8" fmla="*/ 125 w 362"/>
                <a:gd name="T9" fmla="*/ 140 h 174"/>
                <a:gd name="T10" fmla="*/ 64 w 362"/>
                <a:gd name="T11" fmla="*/ 127 h 174"/>
                <a:gd name="T12" fmla="*/ 144 w 362"/>
                <a:gd name="T13" fmla="*/ 113 h 174"/>
                <a:gd name="T14" fmla="*/ 85 w 362"/>
                <a:gd name="T15" fmla="*/ 93 h 174"/>
                <a:gd name="T16" fmla="*/ 70 w 362"/>
                <a:gd name="T17" fmla="*/ 99 h 174"/>
                <a:gd name="T18" fmla="*/ 84 w 362"/>
                <a:gd name="T19" fmla="*/ 23 h 174"/>
                <a:gd name="T20" fmla="*/ 85 w 362"/>
                <a:gd name="T21" fmla="*/ 78 h 174"/>
                <a:gd name="T22" fmla="*/ 159 w 362"/>
                <a:gd name="T23" fmla="*/ 113 h 174"/>
                <a:gd name="T24" fmla="*/ 173 w 362"/>
                <a:gd name="T25" fmla="*/ 127 h 174"/>
                <a:gd name="T26" fmla="*/ 55 w 362"/>
                <a:gd name="T27" fmla="*/ 6 h 174"/>
                <a:gd name="T28" fmla="*/ 11 w 362"/>
                <a:gd name="T29" fmla="*/ 20 h 174"/>
                <a:gd name="T30" fmla="*/ 55 w 362"/>
                <a:gd name="T31" fmla="*/ 6 h 174"/>
                <a:gd name="T32" fmla="*/ 62 w 362"/>
                <a:gd name="T33" fmla="*/ 47 h 174"/>
                <a:gd name="T34" fmla="*/ 0 w 362"/>
                <a:gd name="T35" fmla="*/ 33 h 174"/>
                <a:gd name="T36" fmla="*/ 55 w 362"/>
                <a:gd name="T37" fmla="*/ 60 h 174"/>
                <a:gd name="T38" fmla="*/ 11 w 362"/>
                <a:gd name="T39" fmla="*/ 74 h 174"/>
                <a:gd name="T40" fmla="*/ 55 w 362"/>
                <a:gd name="T41" fmla="*/ 60 h 174"/>
                <a:gd name="T42" fmla="*/ 57 w 362"/>
                <a:gd name="T43" fmla="*/ 171 h 174"/>
                <a:gd name="T44" fmla="*/ 44 w 362"/>
                <a:gd name="T45" fmla="*/ 164 h 174"/>
                <a:gd name="T46" fmla="*/ 21 w 362"/>
                <a:gd name="T47" fmla="*/ 174 h 174"/>
                <a:gd name="T48" fmla="*/ 8 w 362"/>
                <a:gd name="T49" fmla="*/ 112 h 174"/>
                <a:gd name="T50" fmla="*/ 44 w 362"/>
                <a:gd name="T51" fmla="*/ 124 h 174"/>
                <a:gd name="T52" fmla="*/ 21 w 362"/>
                <a:gd name="T53" fmla="*/ 152 h 174"/>
                <a:gd name="T54" fmla="*/ 44 w 362"/>
                <a:gd name="T55" fmla="*/ 124 h 174"/>
                <a:gd name="T56" fmla="*/ 55 w 362"/>
                <a:gd name="T57" fmla="*/ 100 h 174"/>
                <a:gd name="T58" fmla="*/ 11 w 362"/>
                <a:gd name="T59" fmla="*/ 86 h 174"/>
                <a:gd name="T60" fmla="*/ 155 w 362"/>
                <a:gd name="T61" fmla="*/ 6 h 174"/>
                <a:gd name="T62" fmla="*/ 98 w 362"/>
                <a:gd name="T63" fmla="*/ 62 h 174"/>
                <a:gd name="T64" fmla="*/ 155 w 362"/>
                <a:gd name="T65" fmla="*/ 6 h 174"/>
                <a:gd name="T66" fmla="*/ 110 w 362"/>
                <a:gd name="T67" fmla="*/ 18 h 174"/>
                <a:gd name="T68" fmla="*/ 143 w 362"/>
                <a:gd name="T69" fmla="*/ 50 h 174"/>
                <a:gd name="T70" fmla="*/ 194 w 362"/>
                <a:gd name="T71" fmla="*/ 153 h 174"/>
                <a:gd name="T72" fmla="*/ 194 w 362"/>
                <a:gd name="T73" fmla="*/ 97 h 174"/>
                <a:gd name="T74" fmla="*/ 270 w 362"/>
                <a:gd name="T75" fmla="*/ 83 h 174"/>
                <a:gd name="T76" fmla="*/ 216 w 362"/>
                <a:gd name="T77" fmla="*/ 66 h 174"/>
                <a:gd name="T78" fmla="*/ 270 w 362"/>
                <a:gd name="T79" fmla="*/ 52 h 174"/>
                <a:gd name="T80" fmla="*/ 204 w 362"/>
                <a:gd name="T81" fmla="*/ 39 h 174"/>
                <a:gd name="T82" fmla="*/ 244 w 362"/>
                <a:gd name="T83" fmla="*/ 24 h 174"/>
                <a:gd name="T84" fmla="*/ 242 w 362"/>
                <a:gd name="T85" fmla="*/ 3 h 174"/>
                <a:gd name="T86" fmla="*/ 293 w 362"/>
                <a:gd name="T87" fmla="*/ 24 h 174"/>
                <a:gd name="T88" fmla="*/ 321 w 362"/>
                <a:gd name="T89" fmla="*/ 6 h 174"/>
                <a:gd name="T90" fmla="*/ 309 w 362"/>
                <a:gd name="T91" fmla="*/ 24 h 174"/>
                <a:gd name="T92" fmla="*/ 351 w 362"/>
                <a:gd name="T93" fmla="*/ 39 h 174"/>
                <a:gd name="T94" fmla="*/ 285 w 362"/>
                <a:gd name="T95" fmla="*/ 52 h 174"/>
                <a:gd name="T96" fmla="*/ 340 w 362"/>
                <a:gd name="T97" fmla="*/ 66 h 174"/>
                <a:gd name="T98" fmla="*/ 285 w 362"/>
                <a:gd name="T99" fmla="*/ 83 h 174"/>
                <a:gd name="T100" fmla="*/ 362 w 362"/>
                <a:gd name="T101" fmla="*/ 97 h 174"/>
                <a:gd name="T102" fmla="*/ 249 w 362"/>
                <a:gd name="T103" fmla="*/ 111 h 174"/>
                <a:gd name="T104" fmla="*/ 340 w 362"/>
                <a:gd name="T105" fmla="*/ 126 h 174"/>
                <a:gd name="T106" fmla="*/ 298 w 362"/>
                <a:gd name="T107" fmla="*/ 153 h 174"/>
                <a:gd name="T108" fmla="*/ 359 w 362"/>
                <a:gd name="T109" fmla="*/ 167 h 174"/>
                <a:gd name="T110" fmla="*/ 227 w 362"/>
                <a:gd name="T111" fmla="*/ 153 h 174"/>
                <a:gd name="T112" fmla="*/ 283 w 362"/>
                <a:gd name="T113" fmla="*/ 126 h 174"/>
                <a:gd name="T114" fmla="*/ 206 w 362"/>
                <a:gd name="T115"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2" h="174">
                  <a:moveTo>
                    <a:pt x="109" y="140"/>
                  </a:moveTo>
                  <a:cubicBezTo>
                    <a:pt x="112" y="143"/>
                    <a:pt x="112" y="144"/>
                    <a:pt x="107" y="144"/>
                  </a:cubicBezTo>
                  <a:cubicBezTo>
                    <a:pt x="97" y="156"/>
                    <a:pt x="86" y="166"/>
                    <a:pt x="74" y="174"/>
                  </a:cubicBezTo>
                  <a:lnTo>
                    <a:pt x="63" y="162"/>
                  </a:lnTo>
                  <a:cubicBezTo>
                    <a:pt x="76" y="153"/>
                    <a:pt x="87" y="142"/>
                    <a:pt x="97" y="129"/>
                  </a:cubicBezTo>
                  <a:lnTo>
                    <a:pt x="109" y="140"/>
                  </a:lnTo>
                  <a:close/>
                  <a:moveTo>
                    <a:pt x="135" y="129"/>
                  </a:moveTo>
                  <a:cubicBezTo>
                    <a:pt x="143" y="139"/>
                    <a:pt x="155" y="148"/>
                    <a:pt x="173" y="156"/>
                  </a:cubicBezTo>
                  <a:lnTo>
                    <a:pt x="164" y="171"/>
                  </a:lnTo>
                  <a:cubicBezTo>
                    <a:pt x="148" y="164"/>
                    <a:pt x="135" y="154"/>
                    <a:pt x="125" y="140"/>
                  </a:cubicBezTo>
                  <a:lnTo>
                    <a:pt x="135" y="129"/>
                  </a:lnTo>
                  <a:close/>
                  <a:moveTo>
                    <a:pt x="64" y="127"/>
                  </a:moveTo>
                  <a:lnTo>
                    <a:pt x="64" y="113"/>
                  </a:lnTo>
                  <a:lnTo>
                    <a:pt x="144" y="113"/>
                  </a:lnTo>
                  <a:lnTo>
                    <a:pt x="144" y="93"/>
                  </a:lnTo>
                  <a:lnTo>
                    <a:pt x="85" y="93"/>
                  </a:lnTo>
                  <a:lnTo>
                    <a:pt x="85" y="99"/>
                  </a:lnTo>
                  <a:lnTo>
                    <a:pt x="70" y="99"/>
                  </a:lnTo>
                  <a:lnTo>
                    <a:pt x="70" y="23"/>
                  </a:lnTo>
                  <a:lnTo>
                    <a:pt x="84" y="23"/>
                  </a:lnTo>
                  <a:cubicBezTo>
                    <a:pt x="88" y="23"/>
                    <a:pt x="88" y="25"/>
                    <a:pt x="85" y="27"/>
                  </a:cubicBezTo>
                  <a:lnTo>
                    <a:pt x="85" y="78"/>
                  </a:lnTo>
                  <a:lnTo>
                    <a:pt x="159" y="78"/>
                  </a:lnTo>
                  <a:lnTo>
                    <a:pt x="159" y="113"/>
                  </a:lnTo>
                  <a:lnTo>
                    <a:pt x="173" y="113"/>
                  </a:lnTo>
                  <a:lnTo>
                    <a:pt x="173" y="127"/>
                  </a:lnTo>
                  <a:lnTo>
                    <a:pt x="64" y="127"/>
                  </a:lnTo>
                  <a:close/>
                  <a:moveTo>
                    <a:pt x="55" y="6"/>
                  </a:moveTo>
                  <a:lnTo>
                    <a:pt x="55" y="20"/>
                  </a:lnTo>
                  <a:lnTo>
                    <a:pt x="11" y="20"/>
                  </a:lnTo>
                  <a:lnTo>
                    <a:pt x="11" y="6"/>
                  </a:lnTo>
                  <a:lnTo>
                    <a:pt x="55" y="6"/>
                  </a:lnTo>
                  <a:close/>
                  <a:moveTo>
                    <a:pt x="62" y="33"/>
                  </a:moveTo>
                  <a:lnTo>
                    <a:pt x="62" y="47"/>
                  </a:lnTo>
                  <a:lnTo>
                    <a:pt x="0" y="47"/>
                  </a:lnTo>
                  <a:lnTo>
                    <a:pt x="0" y="33"/>
                  </a:lnTo>
                  <a:lnTo>
                    <a:pt x="62" y="33"/>
                  </a:lnTo>
                  <a:close/>
                  <a:moveTo>
                    <a:pt x="55" y="60"/>
                  </a:moveTo>
                  <a:lnTo>
                    <a:pt x="55" y="74"/>
                  </a:lnTo>
                  <a:lnTo>
                    <a:pt x="11" y="74"/>
                  </a:lnTo>
                  <a:lnTo>
                    <a:pt x="11" y="60"/>
                  </a:lnTo>
                  <a:lnTo>
                    <a:pt x="55" y="60"/>
                  </a:lnTo>
                  <a:close/>
                  <a:moveTo>
                    <a:pt x="57" y="112"/>
                  </a:moveTo>
                  <a:lnTo>
                    <a:pt x="57" y="171"/>
                  </a:lnTo>
                  <a:lnTo>
                    <a:pt x="44" y="171"/>
                  </a:lnTo>
                  <a:lnTo>
                    <a:pt x="44" y="164"/>
                  </a:lnTo>
                  <a:lnTo>
                    <a:pt x="21" y="164"/>
                  </a:lnTo>
                  <a:lnTo>
                    <a:pt x="21" y="174"/>
                  </a:lnTo>
                  <a:lnTo>
                    <a:pt x="8" y="174"/>
                  </a:lnTo>
                  <a:lnTo>
                    <a:pt x="8" y="112"/>
                  </a:lnTo>
                  <a:lnTo>
                    <a:pt x="57" y="112"/>
                  </a:lnTo>
                  <a:close/>
                  <a:moveTo>
                    <a:pt x="44" y="124"/>
                  </a:moveTo>
                  <a:lnTo>
                    <a:pt x="21" y="124"/>
                  </a:lnTo>
                  <a:lnTo>
                    <a:pt x="21" y="152"/>
                  </a:lnTo>
                  <a:lnTo>
                    <a:pt x="44" y="152"/>
                  </a:lnTo>
                  <a:lnTo>
                    <a:pt x="44" y="124"/>
                  </a:lnTo>
                  <a:close/>
                  <a:moveTo>
                    <a:pt x="55" y="86"/>
                  </a:moveTo>
                  <a:lnTo>
                    <a:pt x="55" y="100"/>
                  </a:lnTo>
                  <a:lnTo>
                    <a:pt x="11" y="100"/>
                  </a:lnTo>
                  <a:lnTo>
                    <a:pt x="11" y="86"/>
                  </a:lnTo>
                  <a:lnTo>
                    <a:pt x="55" y="86"/>
                  </a:lnTo>
                  <a:close/>
                  <a:moveTo>
                    <a:pt x="155" y="6"/>
                  </a:moveTo>
                  <a:lnTo>
                    <a:pt x="155" y="62"/>
                  </a:lnTo>
                  <a:lnTo>
                    <a:pt x="98" y="62"/>
                  </a:lnTo>
                  <a:lnTo>
                    <a:pt x="98" y="6"/>
                  </a:lnTo>
                  <a:lnTo>
                    <a:pt x="155" y="6"/>
                  </a:lnTo>
                  <a:close/>
                  <a:moveTo>
                    <a:pt x="143" y="18"/>
                  </a:moveTo>
                  <a:lnTo>
                    <a:pt x="110" y="18"/>
                  </a:lnTo>
                  <a:lnTo>
                    <a:pt x="110" y="50"/>
                  </a:lnTo>
                  <a:lnTo>
                    <a:pt x="143" y="50"/>
                  </a:lnTo>
                  <a:lnTo>
                    <a:pt x="143" y="18"/>
                  </a:lnTo>
                  <a:close/>
                  <a:moveTo>
                    <a:pt x="194" y="153"/>
                  </a:moveTo>
                  <a:cubicBezTo>
                    <a:pt x="216" y="138"/>
                    <a:pt x="230" y="119"/>
                    <a:pt x="237" y="97"/>
                  </a:cubicBezTo>
                  <a:lnTo>
                    <a:pt x="194" y="97"/>
                  </a:lnTo>
                  <a:lnTo>
                    <a:pt x="194" y="83"/>
                  </a:lnTo>
                  <a:lnTo>
                    <a:pt x="270" y="83"/>
                  </a:lnTo>
                  <a:lnTo>
                    <a:pt x="270" y="66"/>
                  </a:lnTo>
                  <a:lnTo>
                    <a:pt x="216" y="66"/>
                  </a:lnTo>
                  <a:lnTo>
                    <a:pt x="216" y="52"/>
                  </a:lnTo>
                  <a:lnTo>
                    <a:pt x="270" y="52"/>
                  </a:lnTo>
                  <a:lnTo>
                    <a:pt x="270" y="39"/>
                  </a:lnTo>
                  <a:lnTo>
                    <a:pt x="204" y="39"/>
                  </a:lnTo>
                  <a:lnTo>
                    <a:pt x="204" y="24"/>
                  </a:lnTo>
                  <a:lnTo>
                    <a:pt x="244" y="24"/>
                  </a:lnTo>
                  <a:cubicBezTo>
                    <a:pt x="241" y="20"/>
                    <a:pt x="237" y="16"/>
                    <a:pt x="230" y="11"/>
                  </a:cubicBezTo>
                  <a:lnTo>
                    <a:pt x="242" y="3"/>
                  </a:lnTo>
                  <a:cubicBezTo>
                    <a:pt x="251" y="10"/>
                    <a:pt x="258" y="17"/>
                    <a:pt x="263" y="24"/>
                  </a:cubicBezTo>
                  <a:lnTo>
                    <a:pt x="293" y="24"/>
                  </a:lnTo>
                  <a:lnTo>
                    <a:pt x="307" y="0"/>
                  </a:lnTo>
                  <a:lnTo>
                    <a:pt x="321" y="6"/>
                  </a:lnTo>
                  <a:cubicBezTo>
                    <a:pt x="324" y="7"/>
                    <a:pt x="324" y="8"/>
                    <a:pt x="320" y="9"/>
                  </a:cubicBezTo>
                  <a:lnTo>
                    <a:pt x="309" y="24"/>
                  </a:lnTo>
                  <a:lnTo>
                    <a:pt x="351" y="24"/>
                  </a:lnTo>
                  <a:lnTo>
                    <a:pt x="351" y="39"/>
                  </a:lnTo>
                  <a:lnTo>
                    <a:pt x="285" y="39"/>
                  </a:lnTo>
                  <a:lnTo>
                    <a:pt x="285" y="52"/>
                  </a:lnTo>
                  <a:lnTo>
                    <a:pt x="340" y="52"/>
                  </a:lnTo>
                  <a:lnTo>
                    <a:pt x="340" y="66"/>
                  </a:lnTo>
                  <a:lnTo>
                    <a:pt x="285" y="66"/>
                  </a:lnTo>
                  <a:lnTo>
                    <a:pt x="285" y="83"/>
                  </a:lnTo>
                  <a:lnTo>
                    <a:pt x="362" y="83"/>
                  </a:lnTo>
                  <a:lnTo>
                    <a:pt x="362" y="97"/>
                  </a:lnTo>
                  <a:lnTo>
                    <a:pt x="254" y="97"/>
                  </a:lnTo>
                  <a:cubicBezTo>
                    <a:pt x="253" y="103"/>
                    <a:pt x="251" y="108"/>
                    <a:pt x="249" y="111"/>
                  </a:cubicBezTo>
                  <a:lnTo>
                    <a:pt x="340" y="111"/>
                  </a:lnTo>
                  <a:lnTo>
                    <a:pt x="340" y="126"/>
                  </a:lnTo>
                  <a:lnTo>
                    <a:pt x="298" y="126"/>
                  </a:lnTo>
                  <a:lnTo>
                    <a:pt x="298" y="153"/>
                  </a:lnTo>
                  <a:lnTo>
                    <a:pt x="359" y="153"/>
                  </a:lnTo>
                  <a:lnTo>
                    <a:pt x="359" y="167"/>
                  </a:lnTo>
                  <a:lnTo>
                    <a:pt x="227" y="167"/>
                  </a:lnTo>
                  <a:lnTo>
                    <a:pt x="227" y="153"/>
                  </a:lnTo>
                  <a:lnTo>
                    <a:pt x="283" y="153"/>
                  </a:lnTo>
                  <a:lnTo>
                    <a:pt x="283" y="126"/>
                  </a:lnTo>
                  <a:lnTo>
                    <a:pt x="243" y="126"/>
                  </a:lnTo>
                  <a:cubicBezTo>
                    <a:pt x="234" y="141"/>
                    <a:pt x="222" y="155"/>
                    <a:pt x="206" y="167"/>
                  </a:cubicBezTo>
                  <a:lnTo>
                    <a:pt x="194" y="15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38" name="Rectangle 195"/>
            <p:cNvSpPr>
              <a:spLocks noChangeArrowheads="1"/>
            </p:cNvSpPr>
            <p:nvPr/>
          </p:nvSpPr>
          <p:spPr bwMode="auto">
            <a:xfrm>
              <a:off x="47625" y="610235"/>
              <a:ext cx="514350" cy="191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39" name="Freeform 196"/>
            <p:cNvSpPr>
              <a:spLocks/>
            </p:cNvSpPr>
            <p:nvPr/>
          </p:nvSpPr>
          <p:spPr bwMode="auto">
            <a:xfrm>
              <a:off x="136525" y="661670"/>
              <a:ext cx="30480" cy="82550"/>
            </a:xfrm>
            <a:custGeom>
              <a:avLst/>
              <a:gdLst>
                <a:gd name="T0" fmla="*/ 51 w 51"/>
                <a:gd name="T1" fmla="*/ 138 h 138"/>
                <a:gd name="T2" fmla="*/ 34 w 51"/>
                <a:gd name="T3" fmla="*/ 138 h 138"/>
                <a:gd name="T4" fmla="*/ 34 w 51"/>
                <a:gd name="T5" fmla="*/ 31 h 138"/>
                <a:gd name="T6" fmla="*/ 18 w 51"/>
                <a:gd name="T7" fmla="*/ 43 h 138"/>
                <a:gd name="T8" fmla="*/ 0 w 51"/>
                <a:gd name="T9" fmla="*/ 51 h 138"/>
                <a:gd name="T10" fmla="*/ 0 w 51"/>
                <a:gd name="T11" fmla="*/ 35 h 138"/>
                <a:gd name="T12" fmla="*/ 25 w 51"/>
                <a:gd name="T13" fmla="*/ 19 h 138"/>
                <a:gd name="T14" fmla="*/ 40 w 51"/>
                <a:gd name="T15" fmla="*/ 0 h 138"/>
                <a:gd name="T16" fmla="*/ 51 w 51"/>
                <a:gd name="T17" fmla="*/ 0 h 138"/>
                <a:gd name="T18" fmla="*/ 51 w 51"/>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8">
                  <a:moveTo>
                    <a:pt x="51" y="138"/>
                  </a:moveTo>
                  <a:lnTo>
                    <a:pt x="34" y="138"/>
                  </a:lnTo>
                  <a:lnTo>
                    <a:pt x="34" y="31"/>
                  </a:lnTo>
                  <a:cubicBezTo>
                    <a:pt x="30" y="35"/>
                    <a:pt x="25" y="39"/>
                    <a:pt x="18" y="43"/>
                  </a:cubicBezTo>
                  <a:cubicBezTo>
                    <a:pt x="12" y="47"/>
                    <a:pt x="6" y="49"/>
                    <a:pt x="0" y="51"/>
                  </a:cubicBezTo>
                  <a:lnTo>
                    <a:pt x="0" y="35"/>
                  </a:lnTo>
                  <a:cubicBezTo>
                    <a:pt x="10" y="30"/>
                    <a:pt x="18" y="25"/>
                    <a:pt x="25" y="19"/>
                  </a:cubicBezTo>
                  <a:cubicBezTo>
                    <a:pt x="32" y="13"/>
                    <a:pt x="37" y="6"/>
                    <a:pt x="40" y="0"/>
                  </a:cubicBezTo>
                  <a:lnTo>
                    <a:pt x="51" y="0"/>
                  </a:lnTo>
                  <a:lnTo>
                    <a:pt x="51"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0" name="Rectangle 197"/>
            <p:cNvSpPr>
              <a:spLocks noChangeArrowheads="1"/>
            </p:cNvSpPr>
            <p:nvPr/>
          </p:nvSpPr>
          <p:spPr bwMode="auto">
            <a:xfrm>
              <a:off x="1190625" y="610235"/>
              <a:ext cx="1543685" cy="191135"/>
            </a:xfrm>
            <a:prstGeom prst="rect">
              <a:avLst/>
            </a:prstGeom>
            <a:solidFill>
              <a:srgbClr val="FFFF00"/>
            </a:solidFill>
            <a:ln>
              <a:noFill/>
            </a:ln>
          </p:spPr>
          <p:txBody>
            <a:bodyPr rot="0" vert="horz" wrap="square" lIns="91440" tIns="45720" rIns="91440" bIns="45720" anchor="t" anchorCtr="0" upright="1">
              <a:noAutofit/>
            </a:bodyPr>
            <a:lstStyle/>
            <a:p>
              <a:endParaRPr lang="ja-JP" altLang="en-US"/>
            </a:p>
          </p:txBody>
        </p:sp>
        <p:sp>
          <p:nvSpPr>
            <p:cNvPr id="141" name="Freeform 198"/>
            <p:cNvSpPr>
              <a:spLocks noEditPoints="1"/>
            </p:cNvSpPr>
            <p:nvPr/>
          </p:nvSpPr>
          <p:spPr bwMode="auto">
            <a:xfrm>
              <a:off x="858520" y="671195"/>
              <a:ext cx="209550" cy="83820"/>
            </a:xfrm>
            <a:custGeom>
              <a:avLst/>
              <a:gdLst>
                <a:gd name="T0" fmla="*/ 0 w 352"/>
                <a:gd name="T1" fmla="*/ 119 h 141"/>
                <a:gd name="T2" fmla="*/ 19 w 352"/>
                <a:gd name="T3" fmla="*/ 138 h 141"/>
                <a:gd name="T4" fmla="*/ 38 w 352"/>
                <a:gd name="T5" fmla="*/ 102 h 141"/>
                <a:gd name="T6" fmla="*/ 65 w 352"/>
                <a:gd name="T7" fmla="*/ 121 h 141"/>
                <a:gd name="T8" fmla="*/ 102 w 352"/>
                <a:gd name="T9" fmla="*/ 119 h 141"/>
                <a:gd name="T10" fmla="*/ 103 w 352"/>
                <a:gd name="T11" fmla="*/ 79 h 141"/>
                <a:gd name="T12" fmla="*/ 72 w 352"/>
                <a:gd name="T13" fmla="*/ 73 h 141"/>
                <a:gd name="T14" fmla="*/ 76 w 352"/>
                <a:gd name="T15" fmla="*/ 59 h 141"/>
                <a:gd name="T16" fmla="*/ 104 w 352"/>
                <a:gd name="T17" fmla="*/ 36 h 141"/>
                <a:gd name="T18" fmla="*/ 82 w 352"/>
                <a:gd name="T19" fmla="*/ 14 h 141"/>
                <a:gd name="T20" fmla="*/ 57 w 352"/>
                <a:gd name="T21" fmla="*/ 39 h 141"/>
                <a:gd name="T22" fmla="*/ 54 w 352"/>
                <a:gd name="T23" fmla="*/ 10 h 141"/>
                <a:gd name="T24" fmla="*/ 102 w 352"/>
                <a:gd name="T25" fmla="*/ 5 h 141"/>
                <a:gd name="T26" fmla="*/ 122 w 352"/>
                <a:gd name="T27" fmla="*/ 36 h 141"/>
                <a:gd name="T28" fmla="*/ 103 w 352"/>
                <a:gd name="T29" fmla="*/ 64 h 141"/>
                <a:gd name="T30" fmla="*/ 128 w 352"/>
                <a:gd name="T31" fmla="*/ 98 h 141"/>
                <a:gd name="T32" fmla="*/ 82 w 352"/>
                <a:gd name="T33" fmla="*/ 141 h 141"/>
                <a:gd name="T34" fmla="*/ 38 w 352"/>
                <a:gd name="T35" fmla="*/ 102 h 141"/>
                <a:gd name="T36" fmla="*/ 161 w 352"/>
                <a:gd name="T37" fmla="*/ 53 h 141"/>
                <a:gd name="T38" fmla="*/ 167 w 352"/>
                <a:gd name="T39" fmla="*/ 11 h 141"/>
                <a:gd name="T40" fmla="*/ 224 w 352"/>
                <a:gd name="T41" fmla="*/ 11 h 141"/>
                <a:gd name="T42" fmla="*/ 230 w 352"/>
                <a:gd name="T43" fmla="*/ 53 h 141"/>
                <a:gd name="T44" fmla="*/ 234 w 352"/>
                <a:gd name="T45" fmla="*/ 77 h 141"/>
                <a:gd name="T46" fmla="*/ 228 w 352"/>
                <a:gd name="T47" fmla="*/ 129 h 141"/>
                <a:gd name="T48" fmla="*/ 163 w 352"/>
                <a:gd name="T49" fmla="*/ 129 h 141"/>
                <a:gd name="T50" fmla="*/ 157 w 352"/>
                <a:gd name="T51" fmla="*/ 76 h 141"/>
                <a:gd name="T52" fmla="*/ 173 w 352"/>
                <a:gd name="T53" fmla="*/ 35 h 141"/>
                <a:gd name="T54" fmla="*/ 196 w 352"/>
                <a:gd name="T55" fmla="*/ 57 h 141"/>
                <a:gd name="T56" fmla="*/ 218 w 352"/>
                <a:gd name="T57" fmla="*/ 36 h 141"/>
                <a:gd name="T58" fmla="*/ 195 w 352"/>
                <a:gd name="T59" fmla="*/ 14 h 141"/>
                <a:gd name="T60" fmla="*/ 173 w 352"/>
                <a:gd name="T61" fmla="*/ 35 h 141"/>
                <a:gd name="T62" fmla="*/ 171 w 352"/>
                <a:gd name="T63" fmla="*/ 113 h 141"/>
                <a:gd name="T64" fmla="*/ 196 w 352"/>
                <a:gd name="T65" fmla="*/ 127 h 141"/>
                <a:gd name="T66" fmla="*/ 223 w 352"/>
                <a:gd name="T67" fmla="*/ 99 h 141"/>
                <a:gd name="T68" fmla="*/ 195 w 352"/>
                <a:gd name="T69" fmla="*/ 71 h 141"/>
                <a:gd name="T70" fmla="*/ 168 w 352"/>
                <a:gd name="T71" fmla="*/ 99 h 141"/>
                <a:gd name="T72" fmla="*/ 279 w 352"/>
                <a:gd name="T73" fmla="*/ 100 h 141"/>
                <a:gd name="T74" fmla="*/ 306 w 352"/>
                <a:gd name="T75" fmla="*/ 127 h 141"/>
                <a:gd name="T76" fmla="*/ 335 w 352"/>
                <a:gd name="T77" fmla="*/ 98 h 141"/>
                <a:gd name="T78" fmla="*/ 308 w 352"/>
                <a:gd name="T79" fmla="*/ 71 h 141"/>
                <a:gd name="T80" fmla="*/ 298 w 352"/>
                <a:gd name="T81" fmla="*/ 58 h 141"/>
                <a:gd name="T82" fmla="*/ 320 w 352"/>
                <a:gd name="T83" fmla="*/ 53 h 141"/>
                <a:gd name="T84" fmla="*/ 322 w 352"/>
                <a:gd name="T85" fmla="*/ 20 h 141"/>
                <a:gd name="T86" fmla="*/ 290 w 352"/>
                <a:gd name="T87" fmla="*/ 20 h 141"/>
                <a:gd name="T88" fmla="*/ 264 w 352"/>
                <a:gd name="T89" fmla="*/ 36 h 141"/>
                <a:gd name="T90" fmla="*/ 305 w 352"/>
                <a:gd name="T91" fmla="*/ 0 h 141"/>
                <a:gd name="T92" fmla="*/ 341 w 352"/>
                <a:gd name="T93" fmla="*/ 18 h 141"/>
                <a:gd name="T94" fmla="*/ 341 w 352"/>
                <a:gd name="T95" fmla="*/ 52 h 141"/>
                <a:gd name="T96" fmla="*/ 346 w 352"/>
                <a:gd name="T97" fmla="*/ 76 h 141"/>
                <a:gd name="T98" fmla="*/ 339 w 352"/>
                <a:gd name="T99" fmla="*/ 128 h 141"/>
                <a:gd name="T100" fmla="*/ 276 w 352"/>
                <a:gd name="T101"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2" h="141">
                  <a:moveTo>
                    <a:pt x="0" y="138"/>
                  </a:moveTo>
                  <a:lnTo>
                    <a:pt x="0" y="119"/>
                  </a:lnTo>
                  <a:lnTo>
                    <a:pt x="19" y="119"/>
                  </a:lnTo>
                  <a:lnTo>
                    <a:pt x="19" y="138"/>
                  </a:lnTo>
                  <a:lnTo>
                    <a:pt x="0" y="138"/>
                  </a:lnTo>
                  <a:close/>
                  <a:moveTo>
                    <a:pt x="38" y="102"/>
                  </a:moveTo>
                  <a:lnTo>
                    <a:pt x="55" y="100"/>
                  </a:lnTo>
                  <a:cubicBezTo>
                    <a:pt x="57" y="109"/>
                    <a:pt x="61" y="116"/>
                    <a:pt x="65" y="121"/>
                  </a:cubicBezTo>
                  <a:cubicBezTo>
                    <a:pt x="70" y="125"/>
                    <a:pt x="76" y="127"/>
                    <a:pt x="82" y="127"/>
                  </a:cubicBezTo>
                  <a:cubicBezTo>
                    <a:pt x="90" y="127"/>
                    <a:pt x="97" y="124"/>
                    <a:pt x="102" y="119"/>
                  </a:cubicBezTo>
                  <a:cubicBezTo>
                    <a:pt x="108" y="113"/>
                    <a:pt x="111" y="106"/>
                    <a:pt x="111" y="98"/>
                  </a:cubicBezTo>
                  <a:cubicBezTo>
                    <a:pt x="111" y="91"/>
                    <a:pt x="108" y="84"/>
                    <a:pt x="103" y="79"/>
                  </a:cubicBezTo>
                  <a:cubicBezTo>
                    <a:pt x="98" y="74"/>
                    <a:pt x="92" y="71"/>
                    <a:pt x="84" y="71"/>
                  </a:cubicBezTo>
                  <a:cubicBezTo>
                    <a:pt x="81" y="71"/>
                    <a:pt x="77" y="72"/>
                    <a:pt x="72" y="73"/>
                  </a:cubicBezTo>
                  <a:lnTo>
                    <a:pt x="74" y="58"/>
                  </a:lnTo>
                  <a:cubicBezTo>
                    <a:pt x="75" y="59"/>
                    <a:pt x="76" y="59"/>
                    <a:pt x="76" y="59"/>
                  </a:cubicBezTo>
                  <a:cubicBezTo>
                    <a:pt x="84" y="59"/>
                    <a:pt x="90" y="57"/>
                    <a:pt x="96" y="53"/>
                  </a:cubicBezTo>
                  <a:cubicBezTo>
                    <a:pt x="102" y="49"/>
                    <a:pt x="104" y="44"/>
                    <a:pt x="104" y="36"/>
                  </a:cubicBezTo>
                  <a:cubicBezTo>
                    <a:pt x="104" y="30"/>
                    <a:pt x="102" y="24"/>
                    <a:pt x="98" y="20"/>
                  </a:cubicBezTo>
                  <a:cubicBezTo>
                    <a:pt x="94" y="16"/>
                    <a:pt x="89" y="14"/>
                    <a:pt x="82" y="14"/>
                  </a:cubicBezTo>
                  <a:cubicBezTo>
                    <a:pt x="75" y="14"/>
                    <a:pt x="70" y="16"/>
                    <a:pt x="66" y="20"/>
                  </a:cubicBezTo>
                  <a:cubicBezTo>
                    <a:pt x="61" y="25"/>
                    <a:pt x="58" y="31"/>
                    <a:pt x="57" y="39"/>
                  </a:cubicBezTo>
                  <a:lnTo>
                    <a:pt x="40" y="36"/>
                  </a:lnTo>
                  <a:cubicBezTo>
                    <a:pt x="42" y="25"/>
                    <a:pt x="47" y="16"/>
                    <a:pt x="54" y="10"/>
                  </a:cubicBezTo>
                  <a:cubicBezTo>
                    <a:pt x="62" y="4"/>
                    <a:pt x="71" y="0"/>
                    <a:pt x="81" y="0"/>
                  </a:cubicBezTo>
                  <a:cubicBezTo>
                    <a:pt x="89" y="0"/>
                    <a:pt x="96" y="2"/>
                    <a:pt x="102" y="5"/>
                  </a:cubicBezTo>
                  <a:cubicBezTo>
                    <a:pt x="109" y="9"/>
                    <a:pt x="113" y="13"/>
                    <a:pt x="117" y="18"/>
                  </a:cubicBezTo>
                  <a:cubicBezTo>
                    <a:pt x="120" y="24"/>
                    <a:pt x="122" y="30"/>
                    <a:pt x="122" y="36"/>
                  </a:cubicBezTo>
                  <a:cubicBezTo>
                    <a:pt x="122" y="42"/>
                    <a:pt x="120" y="47"/>
                    <a:pt x="117" y="52"/>
                  </a:cubicBezTo>
                  <a:cubicBezTo>
                    <a:pt x="114" y="57"/>
                    <a:pt x="109" y="61"/>
                    <a:pt x="103" y="64"/>
                  </a:cubicBezTo>
                  <a:cubicBezTo>
                    <a:pt x="111" y="66"/>
                    <a:pt x="117" y="70"/>
                    <a:pt x="122" y="76"/>
                  </a:cubicBezTo>
                  <a:cubicBezTo>
                    <a:pt x="126" y="82"/>
                    <a:pt x="128" y="89"/>
                    <a:pt x="128" y="98"/>
                  </a:cubicBezTo>
                  <a:cubicBezTo>
                    <a:pt x="128" y="110"/>
                    <a:pt x="124" y="120"/>
                    <a:pt x="115" y="128"/>
                  </a:cubicBezTo>
                  <a:cubicBezTo>
                    <a:pt x="107" y="137"/>
                    <a:pt x="96" y="141"/>
                    <a:pt x="82" y="141"/>
                  </a:cubicBezTo>
                  <a:cubicBezTo>
                    <a:pt x="70" y="141"/>
                    <a:pt x="60" y="137"/>
                    <a:pt x="52" y="130"/>
                  </a:cubicBezTo>
                  <a:cubicBezTo>
                    <a:pt x="44" y="123"/>
                    <a:pt x="40" y="114"/>
                    <a:pt x="38" y="102"/>
                  </a:cubicBezTo>
                  <a:close/>
                  <a:moveTo>
                    <a:pt x="176" y="64"/>
                  </a:moveTo>
                  <a:cubicBezTo>
                    <a:pt x="169" y="61"/>
                    <a:pt x="164" y="58"/>
                    <a:pt x="161" y="53"/>
                  </a:cubicBezTo>
                  <a:cubicBezTo>
                    <a:pt x="157" y="48"/>
                    <a:pt x="156" y="42"/>
                    <a:pt x="156" y="36"/>
                  </a:cubicBezTo>
                  <a:cubicBezTo>
                    <a:pt x="156" y="26"/>
                    <a:pt x="159" y="18"/>
                    <a:pt x="167" y="11"/>
                  </a:cubicBezTo>
                  <a:cubicBezTo>
                    <a:pt x="174" y="4"/>
                    <a:pt x="183" y="0"/>
                    <a:pt x="195" y="0"/>
                  </a:cubicBezTo>
                  <a:cubicBezTo>
                    <a:pt x="207" y="0"/>
                    <a:pt x="217" y="4"/>
                    <a:pt x="224" y="11"/>
                  </a:cubicBezTo>
                  <a:cubicBezTo>
                    <a:pt x="232" y="18"/>
                    <a:pt x="235" y="26"/>
                    <a:pt x="235" y="36"/>
                  </a:cubicBezTo>
                  <a:cubicBezTo>
                    <a:pt x="235" y="43"/>
                    <a:pt x="234" y="48"/>
                    <a:pt x="230" y="53"/>
                  </a:cubicBezTo>
                  <a:cubicBezTo>
                    <a:pt x="227" y="58"/>
                    <a:pt x="222" y="61"/>
                    <a:pt x="215" y="64"/>
                  </a:cubicBezTo>
                  <a:cubicBezTo>
                    <a:pt x="223" y="67"/>
                    <a:pt x="230" y="71"/>
                    <a:pt x="234" y="77"/>
                  </a:cubicBezTo>
                  <a:cubicBezTo>
                    <a:pt x="239" y="83"/>
                    <a:pt x="241" y="91"/>
                    <a:pt x="241" y="99"/>
                  </a:cubicBezTo>
                  <a:cubicBezTo>
                    <a:pt x="241" y="111"/>
                    <a:pt x="237" y="121"/>
                    <a:pt x="228" y="129"/>
                  </a:cubicBezTo>
                  <a:cubicBezTo>
                    <a:pt x="220" y="137"/>
                    <a:pt x="209" y="141"/>
                    <a:pt x="195" y="141"/>
                  </a:cubicBezTo>
                  <a:cubicBezTo>
                    <a:pt x="182" y="141"/>
                    <a:pt x="171" y="137"/>
                    <a:pt x="163" y="129"/>
                  </a:cubicBezTo>
                  <a:cubicBezTo>
                    <a:pt x="154" y="121"/>
                    <a:pt x="150" y="111"/>
                    <a:pt x="150" y="99"/>
                  </a:cubicBezTo>
                  <a:cubicBezTo>
                    <a:pt x="150" y="90"/>
                    <a:pt x="153" y="82"/>
                    <a:pt x="157" y="76"/>
                  </a:cubicBezTo>
                  <a:cubicBezTo>
                    <a:pt x="162" y="70"/>
                    <a:pt x="168" y="66"/>
                    <a:pt x="176" y="64"/>
                  </a:cubicBezTo>
                  <a:close/>
                  <a:moveTo>
                    <a:pt x="173" y="35"/>
                  </a:moveTo>
                  <a:cubicBezTo>
                    <a:pt x="173" y="42"/>
                    <a:pt x="175" y="47"/>
                    <a:pt x="179" y="51"/>
                  </a:cubicBezTo>
                  <a:cubicBezTo>
                    <a:pt x="184" y="55"/>
                    <a:pt x="189" y="57"/>
                    <a:pt x="196" y="57"/>
                  </a:cubicBezTo>
                  <a:cubicBezTo>
                    <a:pt x="202" y="57"/>
                    <a:pt x="208" y="55"/>
                    <a:pt x="212" y="51"/>
                  </a:cubicBezTo>
                  <a:cubicBezTo>
                    <a:pt x="216" y="47"/>
                    <a:pt x="218" y="42"/>
                    <a:pt x="218" y="36"/>
                  </a:cubicBezTo>
                  <a:cubicBezTo>
                    <a:pt x="218" y="30"/>
                    <a:pt x="216" y="25"/>
                    <a:pt x="211" y="21"/>
                  </a:cubicBezTo>
                  <a:cubicBezTo>
                    <a:pt x="207" y="16"/>
                    <a:pt x="202" y="14"/>
                    <a:pt x="195" y="14"/>
                  </a:cubicBezTo>
                  <a:cubicBezTo>
                    <a:pt x="189" y="14"/>
                    <a:pt x="184" y="16"/>
                    <a:pt x="179" y="20"/>
                  </a:cubicBezTo>
                  <a:cubicBezTo>
                    <a:pt x="175" y="25"/>
                    <a:pt x="173" y="30"/>
                    <a:pt x="173" y="35"/>
                  </a:cubicBezTo>
                  <a:close/>
                  <a:moveTo>
                    <a:pt x="168" y="99"/>
                  </a:moveTo>
                  <a:cubicBezTo>
                    <a:pt x="168" y="104"/>
                    <a:pt x="169" y="108"/>
                    <a:pt x="171" y="113"/>
                  </a:cubicBezTo>
                  <a:cubicBezTo>
                    <a:pt x="173" y="117"/>
                    <a:pt x="177" y="121"/>
                    <a:pt x="181" y="123"/>
                  </a:cubicBezTo>
                  <a:cubicBezTo>
                    <a:pt x="186" y="126"/>
                    <a:pt x="191" y="127"/>
                    <a:pt x="196" y="127"/>
                  </a:cubicBezTo>
                  <a:cubicBezTo>
                    <a:pt x="204" y="127"/>
                    <a:pt x="210" y="124"/>
                    <a:pt x="216" y="119"/>
                  </a:cubicBezTo>
                  <a:cubicBezTo>
                    <a:pt x="221" y="114"/>
                    <a:pt x="223" y="107"/>
                    <a:pt x="223" y="99"/>
                  </a:cubicBezTo>
                  <a:cubicBezTo>
                    <a:pt x="223" y="91"/>
                    <a:pt x="221" y="85"/>
                    <a:pt x="215" y="79"/>
                  </a:cubicBezTo>
                  <a:cubicBezTo>
                    <a:pt x="210" y="74"/>
                    <a:pt x="203" y="71"/>
                    <a:pt x="195" y="71"/>
                  </a:cubicBezTo>
                  <a:cubicBezTo>
                    <a:pt x="187" y="71"/>
                    <a:pt x="181" y="74"/>
                    <a:pt x="175" y="79"/>
                  </a:cubicBezTo>
                  <a:cubicBezTo>
                    <a:pt x="170" y="84"/>
                    <a:pt x="168" y="91"/>
                    <a:pt x="168" y="99"/>
                  </a:cubicBez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2" name="Freeform 199"/>
            <p:cNvSpPr>
              <a:spLocks noEditPoints="1"/>
            </p:cNvSpPr>
            <p:nvPr/>
          </p:nvSpPr>
          <p:spPr bwMode="auto">
            <a:xfrm>
              <a:off x="1080135" y="646430"/>
              <a:ext cx="45720" cy="50800"/>
            </a:xfrm>
            <a:custGeom>
              <a:avLst/>
              <a:gdLst>
                <a:gd name="T0" fmla="*/ 59 w 77"/>
                <a:gd name="T1" fmla="*/ 74 h 86"/>
                <a:gd name="T2" fmla="*/ 44 w 77"/>
                <a:gd name="T3" fmla="*/ 84 h 86"/>
                <a:gd name="T4" fmla="*/ 29 w 77"/>
                <a:gd name="T5" fmla="*/ 86 h 86"/>
                <a:gd name="T6" fmla="*/ 8 w 77"/>
                <a:gd name="T7" fmla="*/ 80 h 86"/>
                <a:gd name="T8" fmla="*/ 0 w 77"/>
                <a:gd name="T9" fmla="*/ 62 h 86"/>
                <a:gd name="T10" fmla="*/ 3 w 77"/>
                <a:gd name="T11" fmla="*/ 51 h 86"/>
                <a:gd name="T12" fmla="*/ 10 w 77"/>
                <a:gd name="T13" fmla="*/ 43 h 86"/>
                <a:gd name="T14" fmla="*/ 20 w 77"/>
                <a:gd name="T15" fmla="*/ 39 h 86"/>
                <a:gd name="T16" fmla="*/ 33 w 77"/>
                <a:gd name="T17" fmla="*/ 37 h 86"/>
                <a:gd name="T18" fmla="*/ 58 w 77"/>
                <a:gd name="T19" fmla="*/ 32 h 86"/>
                <a:gd name="T20" fmla="*/ 58 w 77"/>
                <a:gd name="T21" fmla="*/ 28 h 86"/>
                <a:gd name="T22" fmla="*/ 54 w 77"/>
                <a:gd name="T23" fmla="*/ 16 h 86"/>
                <a:gd name="T24" fmla="*/ 38 w 77"/>
                <a:gd name="T25" fmla="*/ 11 h 86"/>
                <a:gd name="T26" fmla="*/ 23 w 77"/>
                <a:gd name="T27" fmla="*/ 15 h 86"/>
                <a:gd name="T28" fmla="*/ 16 w 77"/>
                <a:gd name="T29" fmla="*/ 27 h 86"/>
                <a:gd name="T30" fmla="*/ 3 w 77"/>
                <a:gd name="T31" fmla="*/ 25 h 86"/>
                <a:gd name="T32" fmla="*/ 9 w 77"/>
                <a:gd name="T33" fmla="*/ 11 h 86"/>
                <a:gd name="T34" fmla="*/ 21 w 77"/>
                <a:gd name="T35" fmla="*/ 3 h 86"/>
                <a:gd name="T36" fmla="*/ 40 w 77"/>
                <a:gd name="T37" fmla="*/ 0 h 86"/>
                <a:gd name="T38" fmla="*/ 57 w 77"/>
                <a:gd name="T39" fmla="*/ 2 h 86"/>
                <a:gd name="T40" fmla="*/ 67 w 77"/>
                <a:gd name="T41" fmla="*/ 8 h 86"/>
                <a:gd name="T42" fmla="*/ 71 w 77"/>
                <a:gd name="T43" fmla="*/ 18 h 86"/>
                <a:gd name="T44" fmla="*/ 72 w 77"/>
                <a:gd name="T45" fmla="*/ 31 h 86"/>
                <a:gd name="T46" fmla="*/ 72 w 77"/>
                <a:gd name="T47" fmla="*/ 50 h 86"/>
                <a:gd name="T48" fmla="*/ 73 w 77"/>
                <a:gd name="T49" fmla="*/ 74 h 86"/>
                <a:gd name="T50" fmla="*/ 77 w 77"/>
                <a:gd name="T51" fmla="*/ 84 h 86"/>
                <a:gd name="T52" fmla="*/ 62 w 77"/>
                <a:gd name="T53" fmla="*/ 84 h 86"/>
                <a:gd name="T54" fmla="*/ 59 w 77"/>
                <a:gd name="T55" fmla="*/ 74 h 86"/>
                <a:gd name="T56" fmla="*/ 58 w 77"/>
                <a:gd name="T57" fmla="*/ 43 h 86"/>
                <a:gd name="T58" fmla="*/ 35 w 77"/>
                <a:gd name="T59" fmla="*/ 48 h 86"/>
                <a:gd name="T60" fmla="*/ 23 w 77"/>
                <a:gd name="T61" fmla="*/ 51 h 86"/>
                <a:gd name="T62" fmla="*/ 17 w 77"/>
                <a:gd name="T63" fmla="*/ 55 h 86"/>
                <a:gd name="T64" fmla="*/ 15 w 77"/>
                <a:gd name="T65" fmla="*/ 62 h 86"/>
                <a:gd name="T66" fmla="*/ 19 w 77"/>
                <a:gd name="T67" fmla="*/ 71 h 86"/>
                <a:gd name="T68" fmla="*/ 32 w 77"/>
                <a:gd name="T69" fmla="*/ 75 h 86"/>
                <a:gd name="T70" fmla="*/ 46 w 77"/>
                <a:gd name="T71" fmla="*/ 72 h 86"/>
                <a:gd name="T72" fmla="*/ 56 w 77"/>
                <a:gd name="T73" fmla="*/ 62 h 86"/>
                <a:gd name="T74" fmla="*/ 58 w 77"/>
                <a:gd name="T75" fmla="*/ 48 h 86"/>
                <a:gd name="T76" fmla="*/ 58 w 77"/>
                <a:gd name="T77"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86">
                  <a:moveTo>
                    <a:pt x="59" y="74"/>
                  </a:moveTo>
                  <a:cubicBezTo>
                    <a:pt x="54" y="79"/>
                    <a:pt x="49" y="82"/>
                    <a:pt x="44" y="84"/>
                  </a:cubicBezTo>
                  <a:cubicBezTo>
                    <a:pt x="39" y="86"/>
                    <a:pt x="34" y="86"/>
                    <a:pt x="29" y="86"/>
                  </a:cubicBezTo>
                  <a:cubicBezTo>
                    <a:pt x="20" y="86"/>
                    <a:pt x="13" y="84"/>
                    <a:pt x="8" y="80"/>
                  </a:cubicBezTo>
                  <a:cubicBezTo>
                    <a:pt x="3" y="75"/>
                    <a:pt x="0" y="69"/>
                    <a:pt x="0" y="62"/>
                  </a:cubicBezTo>
                  <a:cubicBezTo>
                    <a:pt x="0" y="58"/>
                    <a:pt x="1" y="55"/>
                    <a:pt x="3" y="51"/>
                  </a:cubicBezTo>
                  <a:cubicBezTo>
                    <a:pt x="5" y="48"/>
                    <a:pt x="7" y="45"/>
                    <a:pt x="10" y="43"/>
                  </a:cubicBezTo>
                  <a:cubicBezTo>
                    <a:pt x="13" y="41"/>
                    <a:pt x="17" y="40"/>
                    <a:pt x="20" y="39"/>
                  </a:cubicBezTo>
                  <a:cubicBezTo>
                    <a:pt x="23" y="38"/>
                    <a:pt x="27" y="37"/>
                    <a:pt x="33" y="37"/>
                  </a:cubicBezTo>
                  <a:cubicBezTo>
                    <a:pt x="44" y="35"/>
                    <a:pt x="53" y="34"/>
                    <a:pt x="58" y="32"/>
                  </a:cubicBezTo>
                  <a:cubicBezTo>
                    <a:pt x="58" y="30"/>
                    <a:pt x="58" y="29"/>
                    <a:pt x="58" y="28"/>
                  </a:cubicBezTo>
                  <a:cubicBezTo>
                    <a:pt x="58" y="22"/>
                    <a:pt x="57" y="18"/>
                    <a:pt x="54" y="16"/>
                  </a:cubicBezTo>
                  <a:cubicBezTo>
                    <a:pt x="50" y="13"/>
                    <a:pt x="45" y="11"/>
                    <a:pt x="38" y="11"/>
                  </a:cubicBezTo>
                  <a:cubicBezTo>
                    <a:pt x="31" y="11"/>
                    <a:pt x="27" y="12"/>
                    <a:pt x="23" y="15"/>
                  </a:cubicBezTo>
                  <a:cubicBezTo>
                    <a:pt x="20" y="17"/>
                    <a:pt x="18" y="21"/>
                    <a:pt x="16" y="27"/>
                  </a:cubicBezTo>
                  <a:lnTo>
                    <a:pt x="3" y="25"/>
                  </a:lnTo>
                  <a:cubicBezTo>
                    <a:pt x="4" y="19"/>
                    <a:pt x="6" y="14"/>
                    <a:pt x="9" y="11"/>
                  </a:cubicBezTo>
                  <a:cubicBezTo>
                    <a:pt x="12" y="7"/>
                    <a:pt x="16" y="5"/>
                    <a:pt x="21" y="3"/>
                  </a:cubicBezTo>
                  <a:cubicBezTo>
                    <a:pt x="27" y="1"/>
                    <a:pt x="33" y="0"/>
                    <a:pt x="40" y="0"/>
                  </a:cubicBezTo>
                  <a:cubicBezTo>
                    <a:pt x="47" y="0"/>
                    <a:pt x="53" y="1"/>
                    <a:pt x="57" y="2"/>
                  </a:cubicBezTo>
                  <a:cubicBezTo>
                    <a:pt x="62" y="4"/>
                    <a:pt x="65" y="6"/>
                    <a:pt x="67" y="8"/>
                  </a:cubicBezTo>
                  <a:cubicBezTo>
                    <a:pt x="69" y="11"/>
                    <a:pt x="71" y="14"/>
                    <a:pt x="71" y="18"/>
                  </a:cubicBezTo>
                  <a:cubicBezTo>
                    <a:pt x="72" y="20"/>
                    <a:pt x="72" y="25"/>
                    <a:pt x="72" y="31"/>
                  </a:cubicBezTo>
                  <a:lnTo>
                    <a:pt x="72" y="50"/>
                  </a:lnTo>
                  <a:cubicBezTo>
                    <a:pt x="72" y="63"/>
                    <a:pt x="73" y="71"/>
                    <a:pt x="73" y="74"/>
                  </a:cubicBezTo>
                  <a:cubicBezTo>
                    <a:pt x="74" y="78"/>
                    <a:pt x="75" y="81"/>
                    <a:pt x="77" y="84"/>
                  </a:cubicBezTo>
                  <a:lnTo>
                    <a:pt x="62" y="84"/>
                  </a:lnTo>
                  <a:cubicBezTo>
                    <a:pt x="60" y="81"/>
                    <a:pt x="60" y="78"/>
                    <a:pt x="59" y="74"/>
                  </a:cubicBezTo>
                  <a:close/>
                  <a:moveTo>
                    <a:pt x="58" y="43"/>
                  </a:moveTo>
                  <a:cubicBezTo>
                    <a:pt x="53" y="45"/>
                    <a:pt x="45" y="47"/>
                    <a:pt x="35" y="48"/>
                  </a:cubicBezTo>
                  <a:cubicBezTo>
                    <a:pt x="29" y="49"/>
                    <a:pt x="25" y="50"/>
                    <a:pt x="23" y="51"/>
                  </a:cubicBezTo>
                  <a:cubicBezTo>
                    <a:pt x="20" y="52"/>
                    <a:pt x="19" y="53"/>
                    <a:pt x="17" y="55"/>
                  </a:cubicBezTo>
                  <a:cubicBezTo>
                    <a:pt x="16" y="57"/>
                    <a:pt x="15" y="60"/>
                    <a:pt x="15" y="62"/>
                  </a:cubicBezTo>
                  <a:cubicBezTo>
                    <a:pt x="15" y="66"/>
                    <a:pt x="17" y="69"/>
                    <a:pt x="19" y="71"/>
                  </a:cubicBezTo>
                  <a:cubicBezTo>
                    <a:pt x="22" y="74"/>
                    <a:pt x="26" y="75"/>
                    <a:pt x="32" y="75"/>
                  </a:cubicBezTo>
                  <a:cubicBezTo>
                    <a:pt x="37" y="75"/>
                    <a:pt x="42" y="74"/>
                    <a:pt x="46" y="72"/>
                  </a:cubicBezTo>
                  <a:cubicBezTo>
                    <a:pt x="51" y="69"/>
                    <a:pt x="54" y="66"/>
                    <a:pt x="56" y="62"/>
                  </a:cubicBezTo>
                  <a:cubicBezTo>
                    <a:pt x="57" y="59"/>
                    <a:pt x="58" y="54"/>
                    <a:pt x="58" y="48"/>
                  </a:cubicBezTo>
                  <a:lnTo>
                    <a:pt x="58" y="43"/>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3" name="Freeform 200"/>
            <p:cNvSpPr>
              <a:spLocks noEditPoints="1"/>
            </p:cNvSpPr>
            <p:nvPr/>
          </p:nvSpPr>
          <p:spPr bwMode="auto">
            <a:xfrm>
              <a:off x="1506220" y="671195"/>
              <a:ext cx="209550" cy="8382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102 w 352"/>
                <a:gd name="T11" fmla="*/ 138 h 141"/>
                <a:gd name="T12" fmla="*/ 85 w 352"/>
                <a:gd name="T13" fmla="*/ 138 h 141"/>
                <a:gd name="T14" fmla="*/ 85 w 352"/>
                <a:gd name="T15" fmla="*/ 31 h 141"/>
                <a:gd name="T16" fmla="*/ 69 w 352"/>
                <a:gd name="T17" fmla="*/ 43 h 141"/>
                <a:gd name="T18" fmla="*/ 51 w 352"/>
                <a:gd name="T19" fmla="*/ 51 h 141"/>
                <a:gd name="T20" fmla="*/ 51 w 352"/>
                <a:gd name="T21" fmla="*/ 35 h 141"/>
                <a:gd name="T22" fmla="*/ 76 w 352"/>
                <a:gd name="T23" fmla="*/ 19 h 141"/>
                <a:gd name="T24" fmla="*/ 91 w 352"/>
                <a:gd name="T25" fmla="*/ 0 h 141"/>
                <a:gd name="T26" fmla="*/ 102 w 352"/>
                <a:gd name="T27" fmla="*/ 0 h 141"/>
                <a:gd name="T28" fmla="*/ 102 w 352"/>
                <a:gd name="T29" fmla="*/ 138 h 141"/>
                <a:gd name="T30" fmla="*/ 204 w 352"/>
                <a:gd name="T31" fmla="*/ 138 h 141"/>
                <a:gd name="T32" fmla="*/ 204 w 352"/>
                <a:gd name="T33" fmla="*/ 105 h 141"/>
                <a:gd name="T34" fmla="*/ 145 w 352"/>
                <a:gd name="T35" fmla="*/ 105 h 141"/>
                <a:gd name="T36" fmla="*/ 145 w 352"/>
                <a:gd name="T37" fmla="*/ 90 h 141"/>
                <a:gd name="T38" fmla="*/ 208 w 352"/>
                <a:gd name="T39" fmla="*/ 1 h 141"/>
                <a:gd name="T40" fmla="*/ 221 w 352"/>
                <a:gd name="T41" fmla="*/ 1 h 141"/>
                <a:gd name="T42" fmla="*/ 221 w 352"/>
                <a:gd name="T43" fmla="*/ 90 h 141"/>
                <a:gd name="T44" fmla="*/ 240 w 352"/>
                <a:gd name="T45" fmla="*/ 90 h 141"/>
                <a:gd name="T46" fmla="*/ 240 w 352"/>
                <a:gd name="T47" fmla="*/ 105 h 141"/>
                <a:gd name="T48" fmla="*/ 221 w 352"/>
                <a:gd name="T49" fmla="*/ 105 h 141"/>
                <a:gd name="T50" fmla="*/ 221 w 352"/>
                <a:gd name="T51" fmla="*/ 138 h 141"/>
                <a:gd name="T52" fmla="*/ 204 w 352"/>
                <a:gd name="T53" fmla="*/ 138 h 141"/>
                <a:gd name="T54" fmla="*/ 204 w 352"/>
                <a:gd name="T55" fmla="*/ 90 h 141"/>
                <a:gd name="T56" fmla="*/ 204 w 352"/>
                <a:gd name="T57" fmla="*/ 28 h 141"/>
                <a:gd name="T58" fmla="*/ 161 w 352"/>
                <a:gd name="T59" fmla="*/ 90 h 141"/>
                <a:gd name="T60" fmla="*/ 204 w 352"/>
                <a:gd name="T61" fmla="*/ 90 h 141"/>
                <a:gd name="T62" fmla="*/ 350 w 352"/>
                <a:gd name="T63" fmla="*/ 35 h 141"/>
                <a:gd name="T64" fmla="*/ 333 w 352"/>
                <a:gd name="T65" fmla="*/ 36 h 141"/>
                <a:gd name="T66" fmla="*/ 327 w 352"/>
                <a:gd name="T67" fmla="*/ 21 h 141"/>
                <a:gd name="T68" fmla="*/ 310 w 352"/>
                <a:gd name="T69" fmla="*/ 14 h 141"/>
                <a:gd name="T70" fmla="*/ 296 w 352"/>
                <a:gd name="T71" fmla="*/ 19 h 141"/>
                <a:gd name="T72" fmla="*/ 283 w 352"/>
                <a:gd name="T73" fmla="*/ 36 h 141"/>
                <a:gd name="T74" fmla="*/ 278 w 352"/>
                <a:gd name="T75" fmla="*/ 67 h 141"/>
                <a:gd name="T76" fmla="*/ 293 w 352"/>
                <a:gd name="T77" fmla="*/ 54 h 141"/>
                <a:gd name="T78" fmla="*/ 312 w 352"/>
                <a:gd name="T79" fmla="*/ 49 h 141"/>
                <a:gd name="T80" fmla="*/ 341 w 352"/>
                <a:gd name="T81" fmla="*/ 62 h 141"/>
                <a:gd name="T82" fmla="*/ 352 w 352"/>
                <a:gd name="T83" fmla="*/ 94 h 141"/>
                <a:gd name="T84" fmla="*/ 347 w 352"/>
                <a:gd name="T85" fmla="*/ 118 h 141"/>
                <a:gd name="T86" fmla="*/ 331 w 352"/>
                <a:gd name="T87" fmla="*/ 135 h 141"/>
                <a:gd name="T88" fmla="*/ 309 w 352"/>
                <a:gd name="T89" fmla="*/ 141 h 141"/>
                <a:gd name="T90" fmla="*/ 275 w 352"/>
                <a:gd name="T91" fmla="*/ 125 h 141"/>
                <a:gd name="T92" fmla="*/ 262 w 352"/>
                <a:gd name="T93" fmla="*/ 74 h 141"/>
                <a:gd name="T94" fmla="*/ 276 w 352"/>
                <a:gd name="T95" fmla="*/ 16 h 141"/>
                <a:gd name="T96" fmla="*/ 311 w 352"/>
                <a:gd name="T97" fmla="*/ 0 h 141"/>
                <a:gd name="T98" fmla="*/ 338 w 352"/>
                <a:gd name="T99" fmla="*/ 10 h 141"/>
                <a:gd name="T100" fmla="*/ 350 w 352"/>
                <a:gd name="T101" fmla="*/ 35 h 141"/>
                <a:gd name="T102" fmla="*/ 281 w 352"/>
                <a:gd name="T103" fmla="*/ 94 h 141"/>
                <a:gd name="T104" fmla="*/ 285 w 352"/>
                <a:gd name="T105" fmla="*/ 111 h 141"/>
                <a:gd name="T106" fmla="*/ 295 w 352"/>
                <a:gd name="T107" fmla="*/ 123 h 141"/>
                <a:gd name="T108" fmla="*/ 309 w 352"/>
                <a:gd name="T109" fmla="*/ 127 h 141"/>
                <a:gd name="T110" fmla="*/ 327 w 352"/>
                <a:gd name="T111" fmla="*/ 118 h 141"/>
                <a:gd name="T112" fmla="*/ 335 w 352"/>
                <a:gd name="T113" fmla="*/ 95 h 141"/>
                <a:gd name="T114" fmla="*/ 328 w 352"/>
                <a:gd name="T115" fmla="*/ 72 h 141"/>
                <a:gd name="T116" fmla="*/ 308 w 352"/>
                <a:gd name="T117" fmla="*/ 64 h 141"/>
                <a:gd name="T118" fmla="*/ 289 w 352"/>
                <a:gd name="T119" fmla="*/ 72 h 141"/>
                <a:gd name="T120" fmla="*/ 281 w 352"/>
                <a:gd name="T121" fmla="*/ 9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2"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204" y="138"/>
                  </a:moveTo>
                  <a:lnTo>
                    <a:pt x="204" y="105"/>
                  </a:lnTo>
                  <a:lnTo>
                    <a:pt x="145" y="105"/>
                  </a:lnTo>
                  <a:lnTo>
                    <a:pt x="145" y="90"/>
                  </a:lnTo>
                  <a:lnTo>
                    <a:pt x="208" y="1"/>
                  </a:lnTo>
                  <a:lnTo>
                    <a:pt x="221" y="1"/>
                  </a:lnTo>
                  <a:lnTo>
                    <a:pt x="221" y="90"/>
                  </a:lnTo>
                  <a:lnTo>
                    <a:pt x="240" y="90"/>
                  </a:lnTo>
                  <a:lnTo>
                    <a:pt x="240" y="105"/>
                  </a:lnTo>
                  <a:lnTo>
                    <a:pt x="221" y="105"/>
                  </a:lnTo>
                  <a:lnTo>
                    <a:pt x="221" y="138"/>
                  </a:lnTo>
                  <a:lnTo>
                    <a:pt x="204" y="138"/>
                  </a:lnTo>
                  <a:close/>
                  <a:moveTo>
                    <a:pt x="204" y="90"/>
                  </a:moveTo>
                  <a:lnTo>
                    <a:pt x="204" y="28"/>
                  </a:lnTo>
                  <a:lnTo>
                    <a:pt x="161" y="90"/>
                  </a:lnTo>
                  <a:lnTo>
                    <a:pt x="204" y="90"/>
                  </a:lnTo>
                  <a:close/>
                  <a:moveTo>
                    <a:pt x="350" y="35"/>
                  </a:moveTo>
                  <a:lnTo>
                    <a:pt x="333" y="36"/>
                  </a:lnTo>
                  <a:cubicBezTo>
                    <a:pt x="332" y="29"/>
                    <a:pt x="330" y="24"/>
                    <a:pt x="327" y="21"/>
                  </a:cubicBezTo>
                  <a:cubicBezTo>
                    <a:pt x="322" y="17"/>
                    <a:pt x="317" y="14"/>
                    <a:pt x="310" y="14"/>
                  </a:cubicBezTo>
                  <a:cubicBezTo>
                    <a:pt x="305" y="14"/>
                    <a:pt x="300" y="16"/>
                    <a:pt x="296" y="19"/>
                  </a:cubicBezTo>
                  <a:cubicBezTo>
                    <a:pt x="291" y="23"/>
                    <a:pt x="286" y="28"/>
                    <a:pt x="283" y="36"/>
                  </a:cubicBezTo>
                  <a:cubicBezTo>
                    <a:pt x="280" y="43"/>
                    <a:pt x="279" y="54"/>
                    <a:pt x="278" y="67"/>
                  </a:cubicBezTo>
                  <a:cubicBezTo>
                    <a:pt x="282" y="61"/>
                    <a:pt x="287" y="57"/>
                    <a:pt x="293" y="54"/>
                  </a:cubicBezTo>
                  <a:cubicBezTo>
                    <a:pt x="299" y="51"/>
                    <a:pt x="305" y="49"/>
                    <a:pt x="312" y="49"/>
                  </a:cubicBezTo>
                  <a:cubicBezTo>
                    <a:pt x="323" y="49"/>
                    <a:pt x="333" y="53"/>
                    <a:pt x="341" y="62"/>
                  </a:cubicBezTo>
                  <a:cubicBezTo>
                    <a:pt x="349" y="70"/>
                    <a:pt x="352" y="81"/>
                    <a:pt x="352" y="94"/>
                  </a:cubicBezTo>
                  <a:cubicBezTo>
                    <a:pt x="352" y="102"/>
                    <a:pt x="351" y="110"/>
                    <a:pt x="347" y="118"/>
                  </a:cubicBezTo>
                  <a:cubicBezTo>
                    <a:pt x="343" y="125"/>
                    <a:pt x="338" y="131"/>
                    <a:pt x="331" y="135"/>
                  </a:cubicBezTo>
                  <a:cubicBezTo>
                    <a:pt x="325" y="139"/>
                    <a:pt x="318" y="141"/>
                    <a:pt x="309" y="141"/>
                  </a:cubicBezTo>
                  <a:cubicBezTo>
                    <a:pt x="295" y="141"/>
                    <a:pt x="284" y="136"/>
                    <a:pt x="275" y="125"/>
                  </a:cubicBezTo>
                  <a:cubicBezTo>
                    <a:pt x="266" y="115"/>
                    <a:pt x="262" y="98"/>
                    <a:pt x="262" y="74"/>
                  </a:cubicBezTo>
                  <a:cubicBezTo>
                    <a:pt x="262" y="48"/>
                    <a:pt x="267" y="28"/>
                    <a:pt x="276" y="16"/>
                  </a:cubicBezTo>
                  <a:cubicBezTo>
                    <a:pt x="285" y="6"/>
                    <a:pt x="296" y="0"/>
                    <a:pt x="311" y="0"/>
                  </a:cubicBezTo>
                  <a:cubicBezTo>
                    <a:pt x="322" y="0"/>
                    <a:pt x="331" y="4"/>
                    <a:pt x="338" y="10"/>
                  </a:cubicBezTo>
                  <a:cubicBezTo>
                    <a:pt x="345" y="16"/>
                    <a:pt x="349" y="24"/>
                    <a:pt x="350" y="35"/>
                  </a:cubicBezTo>
                  <a:close/>
                  <a:moveTo>
                    <a:pt x="281" y="94"/>
                  </a:moveTo>
                  <a:cubicBezTo>
                    <a:pt x="281" y="100"/>
                    <a:pt x="282" y="105"/>
                    <a:pt x="285" y="111"/>
                  </a:cubicBezTo>
                  <a:cubicBezTo>
                    <a:pt x="287" y="116"/>
                    <a:pt x="291" y="120"/>
                    <a:pt x="295" y="123"/>
                  </a:cubicBezTo>
                  <a:cubicBezTo>
                    <a:pt x="300" y="126"/>
                    <a:pt x="304" y="127"/>
                    <a:pt x="309" y="127"/>
                  </a:cubicBezTo>
                  <a:cubicBezTo>
                    <a:pt x="316" y="127"/>
                    <a:pt x="322" y="124"/>
                    <a:pt x="327" y="118"/>
                  </a:cubicBezTo>
                  <a:cubicBezTo>
                    <a:pt x="333" y="113"/>
                    <a:pt x="335" y="105"/>
                    <a:pt x="335" y="95"/>
                  </a:cubicBezTo>
                  <a:cubicBezTo>
                    <a:pt x="335" y="85"/>
                    <a:pt x="333" y="78"/>
                    <a:pt x="328" y="72"/>
                  </a:cubicBezTo>
                  <a:cubicBezTo>
                    <a:pt x="323" y="67"/>
                    <a:pt x="316" y="64"/>
                    <a:pt x="308" y="64"/>
                  </a:cubicBezTo>
                  <a:cubicBezTo>
                    <a:pt x="301" y="64"/>
                    <a:pt x="294" y="67"/>
                    <a:pt x="289" y="72"/>
                  </a:cubicBezTo>
                  <a:cubicBezTo>
                    <a:pt x="284" y="78"/>
                    <a:pt x="281" y="85"/>
                    <a:pt x="281" y="94"/>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4" name="Freeform 201"/>
            <p:cNvSpPr>
              <a:spLocks noEditPoints="1"/>
            </p:cNvSpPr>
            <p:nvPr/>
          </p:nvSpPr>
          <p:spPr bwMode="auto">
            <a:xfrm>
              <a:off x="2420620" y="671195"/>
              <a:ext cx="210185" cy="83820"/>
            </a:xfrm>
            <a:custGeom>
              <a:avLst/>
              <a:gdLst>
                <a:gd name="T0" fmla="*/ 0 w 352"/>
                <a:gd name="T1" fmla="*/ 138 h 141"/>
                <a:gd name="T2" fmla="*/ 0 w 352"/>
                <a:gd name="T3" fmla="*/ 119 h 141"/>
                <a:gd name="T4" fmla="*/ 19 w 352"/>
                <a:gd name="T5" fmla="*/ 119 h 141"/>
                <a:gd name="T6" fmla="*/ 19 w 352"/>
                <a:gd name="T7" fmla="*/ 138 h 141"/>
                <a:gd name="T8" fmla="*/ 0 w 352"/>
                <a:gd name="T9" fmla="*/ 138 h 141"/>
                <a:gd name="T10" fmla="*/ 102 w 352"/>
                <a:gd name="T11" fmla="*/ 138 h 141"/>
                <a:gd name="T12" fmla="*/ 85 w 352"/>
                <a:gd name="T13" fmla="*/ 138 h 141"/>
                <a:gd name="T14" fmla="*/ 85 w 352"/>
                <a:gd name="T15" fmla="*/ 31 h 141"/>
                <a:gd name="T16" fmla="*/ 69 w 352"/>
                <a:gd name="T17" fmla="*/ 43 h 141"/>
                <a:gd name="T18" fmla="*/ 51 w 352"/>
                <a:gd name="T19" fmla="*/ 51 h 141"/>
                <a:gd name="T20" fmla="*/ 51 w 352"/>
                <a:gd name="T21" fmla="*/ 35 h 141"/>
                <a:gd name="T22" fmla="*/ 76 w 352"/>
                <a:gd name="T23" fmla="*/ 19 h 141"/>
                <a:gd name="T24" fmla="*/ 91 w 352"/>
                <a:gd name="T25" fmla="*/ 0 h 141"/>
                <a:gd name="T26" fmla="*/ 102 w 352"/>
                <a:gd name="T27" fmla="*/ 0 h 141"/>
                <a:gd name="T28" fmla="*/ 102 w 352"/>
                <a:gd name="T29" fmla="*/ 138 h 141"/>
                <a:gd name="T30" fmla="*/ 214 w 352"/>
                <a:gd name="T31" fmla="*/ 138 h 141"/>
                <a:gd name="T32" fmla="*/ 197 w 352"/>
                <a:gd name="T33" fmla="*/ 138 h 141"/>
                <a:gd name="T34" fmla="*/ 197 w 352"/>
                <a:gd name="T35" fmla="*/ 31 h 141"/>
                <a:gd name="T36" fmla="*/ 181 w 352"/>
                <a:gd name="T37" fmla="*/ 43 h 141"/>
                <a:gd name="T38" fmla="*/ 163 w 352"/>
                <a:gd name="T39" fmla="*/ 51 h 141"/>
                <a:gd name="T40" fmla="*/ 163 w 352"/>
                <a:gd name="T41" fmla="*/ 35 h 141"/>
                <a:gd name="T42" fmla="*/ 188 w 352"/>
                <a:gd name="T43" fmla="*/ 19 h 141"/>
                <a:gd name="T44" fmla="*/ 203 w 352"/>
                <a:gd name="T45" fmla="*/ 0 h 141"/>
                <a:gd name="T46" fmla="*/ 214 w 352"/>
                <a:gd name="T47" fmla="*/ 0 h 141"/>
                <a:gd name="T48" fmla="*/ 214 w 352"/>
                <a:gd name="T49" fmla="*/ 138 h 141"/>
                <a:gd name="T50" fmla="*/ 262 w 352"/>
                <a:gd name="T51" fmla="*/ 102 h 141"/>
                <a:gd name="T52" fmla="*/ 279 w 352"/>
                <a:gd name="T53" fmla="*/ 100 h 141"/>
                <a:gd name="T54" fmla="*/ 289 w 352"/>
                <a:gd name="T55" fmla="*/ 121 h 141"/>
                <a:gd name="T56" fmla="*/ 306 w 352"/>
                <a:gd name="T57" fmla="*/ 127 h 141"/>
                <a:gd name="T58" fmla="*/ 326 w 352"/>
                <a:gd name="T59" fmla="*/ 119 h 141"/>
                <a:gd name="T60" fmla="*/ 335 w 352"/>
                <a:gd name="T61" fmla="*/ 98 h 141"/>
                <a:gd name="T62" fmla="*/ 327 w 352"/>
                <a:gd name="T63" fmla="*/ 79 h 141"/>
                <a:gd name="T64" fmla="*/ 308 w 352"/>
                <a:gd name="T65" fmla="*/ 71 h 141"/>
                <a:gd name="T66" fmla="*/ 296 w 352"/>
                <a:gd name="T67" fmla="*/ 73 h 141"/>
                <a:gd name="T68" fmla="*/ 298 w 352"/>
                <a:gd name="T69" fmla="*/ 58 h 141"/>
                <a:gd name="T70" fmla="*/ 300 w 352"/>
                <a:gd name="T71" fmla="*/ 59 h 141"/>
                <a:gd name="T72" fmla="*/ 320 w 352"/>
                <a:gd name="T73" fmla="*/ 53 h 141"/>
                <a:gd name="T74" fmla="*/ 328 w 352"/>
                <a:gd name="T75" fmla="*/ 36 h 141"/>
                <a:gd name="T76" fmla="*/ 322 w 352"/>
                <a:gd name="T77" fmla="*/ 20 h 141"/>
                <a:gd name="T78" fmla="*/ 306 w 352"/>
                <a:gd name="T79" fmla="*/ 14 h 141"/>
                <a:gd name="T80" fmla="*/ 290 w 352"/>
                <a:gd name="T81" fmla="*/ 20 h 141"/>
                <a:gd name="T82" fmla="*/ 281 w 352"/>
                <a:gd name="T83" fmla="*/ 39 h 141"/>
                <a:gd name="T84" fmla="*/ 264 w 352"/>
                <a:gd name="T85" fmla="*/ 36 h 141"/>
                <a:gd name="T86" fmla="*/ 278 w 352"/>
                <a:gd name="T87" fmla="*/ 10 h 141"/>
                <a:gd name="T88" fmla="*/ 305 w 352"/>
                <a:gd name="T89" fmla="*/ 0 h 141"/>
                <a:gd name="T90" fmla="*/ 326 w 352"/>
                <a:gd name="T91" fmla="*/ 5 h 141"/>
                <a:gd name="T92" fmla="*/ 341 w 352"/>
                <a:gd name="T93" fmla="*/ 18 h 141"/>
                <a:gd name="T94" fmla="*/ 346 w 352"/>
                <a:gd name="T95" fmla="*/ 36 h 141"/>
                <a:gd name="T96" fmla="*/ 341 w 352"/>
                <a:gd name="T97" fmla="*/ 52 h 141"/>
                <a:gd name="T98" fmla="*/ 327 w 352"/>
                <a:gd name="T99" fmla="*/ 64 h 141"/>
                <a:gd name="T100" fmla="*/ 346 w 352"/>
                <a:gd name="T101" fmla="*/ 76 h 141"/>
                <a:gd name="T102" fmla="*/ 352 w 352"/>
                <a:gd name="T103" fmla="*/ 98 h 141"/>
                <a:gd name="T104" fmla="*/ 339 w 352"/>
                <a:gd name="T105" fmla="*/ 128 h 141"/>
                <a:gd name="T106" fmla="*/ 306 w 352"/>
                <a:gd name="T107" fmla="*/ 141 h 141"/>
                <a:gd name="T108" fmla="*/ 276 w 352"/>
                <a:gd name="T109" fmla="*/ 130 h 141"/>
                <a:gd name="T110" fmla="*/ 262 w 352"/>
                <a:gd name="T111" fmla="*/ 10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141">
                  <a:moveTo>
                    <a:pt x="0" y="138"/>
                  </a:moveTo>
                  <a:lnTo>
                    <a:pt x="0" y="119"/>
                  </a:lnTo>
                  <a:lnTo>
                    <a:pt x="19" y="119"/>
                  </a:lnTo>
                  <a:lnTo>
                    <a:pt x="19" y="138"/>
                  </a:lnTo>
                  <a:lnTo>
                    <a:pt x="0" y="138"/>
                  </a:lnTo>
                  <a:close/>
                  <a:moveTo>
                    <a:pt x="102" y="138"/>
                  </a:moveTo>
                  <a:lnTo>
                    <a:pt x="85" y="138"/>
                  </a:lnTo>
                  <a:lnTo>
                    <a:pt x="85" y="31"/>
                  </a:lnTo>
                  <a:cubicBezTo>
                    <a:pt x="81" y="35"/>
                    <a:pt x="76" y="39"/>
                    <a:pt x="69" y="43"/>
                  </a:cubicBezTo>
                  <a:cubicBezTo>
                    <a:pt x="63" y="47"/>
                    <a:pt x="57" y="49"/>
                    <a:pt x="51" y="51"/>
                  </a:cubicBezTo>
                  <a:lnTo>
                    <a:pt x="51" y="35"/>
                  </a:lnTo>
                  <a:cubicBezTo>
                    <a:pt x="61" y="30"/>
                    <a:pt x="69" y="25"/>
                    <a:pt x="76" y="19"/>
                  </a:cubicBezTo>
                  <a:cubicBezTo>
                    <a:pt x="83" y="13"/>
                    <a:pt x="88" y="6"/>
                    <a:pt x="91" y="0"/>
                  </a:cubicBezTo>
                  <a:lnTo>
                    <a:pt x="102" y="0"/>
                  </a:lnTo>
                  <a:lnTo>
                    <a:pt x="102" y="138"/>
                  </a:lnTo>
                  <a:close/>
                  <a:moveTo>
                    <a:pt x="214" y="138"/>
                  </a:moveTo>
                  <a:lnTo>
                    <a:pt x="197" y="138"/>
                  </a:lnTo>
                  <a:lnTo>
                    <a:pt x="197" y="31"/>
                  </a:lnTo>
                  <a:cubicBezTo>
                    <a:pt x="193" y="35"/>
                    <a:pt x="188" y="39"/>
                    <a:pt x="181" y="43"/>
                  </a:cubicBezTo>
                  <a:cubicBezTo>
                    <a:pt x="175" y="47"/>
                    <a:pt x="169" y="49"/>
                    <a:pt x="163" y="51"/>
                  </a:cubicBezTo>
                  <a:lnTo>
                    <a:pt x="163" y="35"/>
                  </a:lnTo>
                  <a:cubicBezTo>
                    <a:pt x="173" y="30"/>
                    <a:pt x="181" y="25"/>
                    <a:pt x="188" y="19"/>
                  </a:cubicBezTo>
                  <a:cubicBezTo>
                    <a:pt x="195" y="13"/>
                    <a:pt x="200" y="6"/>
                    <a:pt x="203" y="0"/>
                  </a:cubicBezTo>
                  <a:lnTo>
                    <a:pt x="214" y="0"/>
                  </a:lnTo>
                  <a:lnTo>
                    <a:pt x="214" y="138"/>
                  </a:lnTo>
                  <a:close/>
                  <a:moveTo>
                    <a:pt x="262" y="102"/>
                  </a:moveTo>
                  <a:lnTo>
                    <a:pt x="279" y="100"/>
                  </a:lnTo>
                  <a:cubicBezTo>
                    <a:pt x="281" y="109"/>
                    <a:pt x="285" y="116"/>
                    <a:pt x="289" y="121"/>
                  </a:cubicBezTo>
                  <a:cubicBezTo>
                    <a:pt x="294" y="125"/>
                    <a:pt x="300" y="127"/>
                    <a:pt x="306" y="127"/>
                  </a:cubicBezTo>
                  <a:cubicBezTo>
                    <a:pt x="314" y="127"/>
                    <a:pt x="321" y="124"/>
                    <a:pt x="326" y="119"/>
                  </a:cubicBezTo>
                  <a:cubicBezTo>
                    <a:pt x="332" y="113"/>
                    <a:pt x="335" y="106"/>
                    <a:pt x="335" y="98"/>
                  </a:cubicBezTo>
                  <a:cubicBezTo>
                    <a:pt x="335" y="91"/>
                    <a:pt x="332" y="84"/>
                    <a:pt x="327" y="79"/>
                  </a:cubicBezTo>
                  <a:cubicBezTo>
                    <a:pt x="322" y="74"/>
                    <a:pt x="316" y="71"/>
                    <a:pt x="308" y="71"/>
                  </a:cubicBezTo>
                  <a:cubicBezTo>
                    <a:pt x="305" y="71"/>
                    <a:pt x="301" y="72"/>
                    <a:pt x="296" y="73"/>
                  </a:cubicBezTo>
                  <a:lnTo>
                    <a:pt x="298" y="58"/>
                  </a:lnTo>
                  <a:cubicBezTo>
                    <a:pt x="299" y="59"/>
                    <a:pt x="300" y="59"/>
                    <a:pt x="300" y="59"/>
                  </a:cubicBezTo>
                  <a:cubicBezTo>
                    <a:pt x="308" y="59"/>
                    <a:pt x="314" y="57"/>
                    <a:pt x="320" y="53"/>
                  </a:cubicBezTo>
                  <a:cubicBezTo>
                    <a:pt x="326" y="49"/>
                    <a:pt x="328" y="44"/>
                    <a:pt x="328" y="36"/>
                  </a:cubicBezTo>
                  <a:cubicBezTo>
                    <a:pt x="328" y="30"/>
                    <a:pt x="326" y="24"/>
                    <a:pt x="322" y="20"/>
                  </a:cubicBezTo>
                  <a:cubicBezTo>
                    <a:pt x="318" y="16"/>
                    <a:pt x="313" y="14"/>
                    <a:pt x="306" y="14"/>
                  </a:cubicBezTo>
                  <a:cubicBezTo>
                    <a:pt x="299" y="14"/>
                    <a:pt x="294" y="16"/>
                    <a:pt x="290" y="20"/>
                  </a:cubicBezTo>
                  <a:cubicBezTo>
                    <a:pt x="285" y="25"/>
                    <a:pt x="282" y="31"/>
                    <a:pt x="281" y="39"/>
                  </a:cubicBezTo>
                  <a:lnTo>
                    <a:pt x="264" y="36"/>
                  </a:lnTo>
                  <a:cubicBezTo>
                    <a:pt x="266" y="25"/>
                    <a:pt x="271" y="16"/>
                    <a:pt x="278" y="10"/>
                  </a:cubicBezTo>
                  <a:cubicBezTo>
                    <a:pt x="286" y="4"/>
                    <a:pt x="295" y="0"/>
                    <a:pt x="305" y="0"/>
                  </a:cubicBezTo>
                  <a:cubicBezTo>
                    <a:pt x="313" y="0"/>
                    <a:pt x="320" y="2"/>
                    <a:pt x="326" y="5"/>
                  </a:cubicBezTo>
                  <a:cubicBezTo>
                    <a:pt x="333" y="9"/>
                    <a:pt x="337" y="13"/>
                    <a:pt x="341" y="18"/>
                  </a:cubicBezTo>
                  <a:cubicBezTo>
                    <a:pt x="344" y="24"/>
                    <a:pt x="346" y="30"/>
                    <a:pt x="346" y="36"/>
                  </a:cubicBezTo>
                  <a:cubicBezTo>
                    <a:pt x="346" y="42"/>
                    <a:pt x="344" y="47"/>
                    <a:pt x="341" y="52"/>
                  </a:cubicBezTo>
                  <a:cubicBezTo>
                    <a:pt x="338" y="57"/>
                    <a:pt x="333" y="61"/>
                    <a:pt x="327" y="64"/>
                  </a:cubicBezTo>
                  <a:cubicBezTo>
                    <a:pt x="335" y="66"/>
                    <a:pt x="341" y="70"/>
                    <a:pt x="346" y="76"/>
                  </a:cubicBezTo>
                  <a:cubicBezTo>
                    <a:pt x="350" y="82"/>
                    <a:pt x="352" y="89"/>
                    <a:pt x="352" y="98"/>
                  </a:cubicBezTo>
                  <a:cubicBezTo>
                    <a:pt x="352" y="110"/>
                    <a:pt x="348" y="120"/>
                    <a:pt x="339" y="128"/>
                  </a:cubicBezTo>
                  <a:cubicBezTo>
                    <a:pt x="331" y="137"/>
                    <a:pt x="320" y="141"/>
                    <a:pt x="306" y="141"/>
                  </a:cubicBezTo>
                  <a:cubicBezTo>
                    <a:pt x="294" y="141"/>
                    <a:pt x="284" y="137"/>
                    <a:pt x="276" y="130"/>
                  </a:cubicBezTo>
                  <a:cubicBezTo>
                    <a:pt x="268" y="123"/>
                    <a:pt x="264" y="114"/>
                    <a:pt x="262" y="102"/>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45" name="Freeform 202"/>
            <p:cNvSpPr>
              <a:spLocks noEditPoints="1"/>
            </p:cNvSpPr>
            <p:nvPr/>
          </p:nvSpPr>
          <p:spPr bwMode="auto">
            <a:xfrm>
              <a:off x="3335655" y="671195"/>
              <a:ext cx="193675" cy="83820"/>
            </a:xfrm>
            <a:custGeom>
              <a:avLst/>
              <a:gdLst>
                <a:gd name="T0" fmla="*/ 0 w 326"/>
                <a:gd name="T1" fmla="*/ 119 h 141"/>
                <a:gd name="T2" fmla="*/ 19 w 326"/>
                <a:gd name="T3" fmla="*/ 138 h 141"/>
                <a:gd name="T4" fmla="*/ 126 w 326"/>
                <a:gd name="T5" fmla="*/ 35 h 141"/>
                <a:gd name="T6" fmla="*/ 103 w 326"/>
                <a:gd name="T7" fmla="*/ 21 h 141"/>
                <a:gd name="T8" fmla="*/ 72 w 326"/>
                <a:gd name="T9" fmla="*/ 19 h 141"/>
                <a:gd name="T10" fmla="*/ 54 w 326"/>
                <a:gd name="T11" fmla="*/ 67 h 141"/>
                <a:gd name="T12" fmla="*/ 88 w 326"/>
                <a:gd name="T13" fmla="*/ 49 h 141"/>
                <a:gd name="T14" fmla="*/ 128 w 326"/>
                <a:gd name="T15" fmla="*/ 94 h 141"/>
                <a:gd name="T16" fmla="*/ 107 w 326"/>
                <a:gd name="T17" fmla="*/ 135 h 141"/>
                <a:gd name="T18" fmla="*/ 51 w 326"/>
                <a:gd name="T19" fmla="*/ 125 h 141"/>
                <a:gd name="T20" fmla="*/ 52 w 326"/>
                <a:gd name="T21" fmla="*/ 16 h 141"/>
                <a:gd name="T22" fmla="*/ 114 w 326"/>
                <a:gd name="T23" fmla="*/ 10 h 141"/>
                <a:gd name="T24" fmla="*/ 57 w 326"/>
                <a:gd name="T25" fmla="*/ 94 h 141"/>
                <a:gd name="T26" fmla="*/ 71 w 326"/>
                <a:gd name="T27" fmla="*/ 123 h 141"/>
                <a:gd name="T28" fmla="*/ 103 w 326"/>
                <a:gd name="T29" fmla="*/ 118 h 141"/>
                <a:gd name="T30" fmla="*/ 104 w 326"/>
                <a:gd name="T31" fmla="*/ 72 h 141"/>
                <a:gd name="T32" fmla="*/ 65 w 326"/>
                <a:gd name="T33" fmla="*/ 72 h 141"/>
                <a:gd name="T34" fmla="*/ 239 w 326"/>
                <a:gd name="T35" fmla="*/ 122 h 141"/>
                <a:gd name="T36" fmla="*/ 148 w 326"/>
                <a:gd name="T37" fmla="*/ 138 h 141"/>
                <a:gd name="T38" fmla="*/ 161 w 326"/>
                <a:gd name="T39" fmla="*/ 108 h 141"/>
                <a:gd name="T40" fmla="*/ 214 w 326"/>
                <a:gd name="T41" fmla="*/ 58 h 141"/>
                <a:gd name="T42" fmla="*/ 214 w 326"/>
                <a:gd name="T43" fmla="*/ 21 h 141"/>
                <a:gd name="T44" fmla="*/ 176 w 326"/>
                <a:gd name="T45" fmla="*/ 22 h 141"/>
                <a:gd name="T46" fmla="*/ 151 w 326"/>
                <a:gd name="T47" fmla="*/ 40 h 141"/>
                <a:gd name="T48" fmla="*/ 196 w 326"/>
                <a:gd name="T49" fmla="*/ 0 h 141"/>
                <a:gd name="T50" fmla="*/ 239 w 326"/>
                <a:gd name="T51" fmla="*/ 39 h 141"/>
                <a:gd name="T52" fmla="*/ 224 w 326"/>
                <a:gd name="T53" fmla="*/ 72 h 141"/>
                <a:gd name="T54" fmla="*/ 179 w 326"/>
                <a:gd name="T55" fmla="*/ 113 h 141"/>
                <a:gd name="T56" fmla="*/ 239 w 326"/>
                <a:gd name="T57" fmla="*/ 122 h 141"/>
                <a:gd name="T58" fmla="*/ 309 w 326"/>
                <a:gd name="T59" fmla="*/ 138 h 141"/>
                <a:gd name="T60" fmla="*/ 293 w 326"/>
                <a:gd name="T61" fmla="*/ 43 h 141"/>
                <a:gd name="T62" fmla="*/ 275 w 326"/>
                <a:gd name="T63" fmla="*/ 35 h 141"/>
                <a:gd name="T64" fmla="*/ 315 w 326"/>
                <a:gd name="T65" fmla="*/ 0 h 141"/>
                <a:gd name="T66" fmla="*/ 326 w 326"/>
                <a:gd name="T67" fmla="*/ 13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 h="141">
                  <a:moveTo>
                    <a:pt x="0" y="138"/>
                  </a:moveTo>
                  <a:lnTo>
                    <a:pt x="0" y="119"/>
                  </a:lnTo>
                  <a:lnTo>
                    <a:pt x="19" y="119"/>
                  </a:lnTo>
                  <a:lnTo>
                    <a:pt x="19" y="138"/>
                  </a:lnTo>
                  <a:lnTo>
                    <a:pt x="0" y="138"/>
                  </a:lnTo>
                  <a:close/>
                  <a:moveTo>
                    <a:pt x="126" y="35"/>
                  </a:moveTo>
                  <a:lnTo>
                    <a:pt x="109" y="36"/>
                  </a:lnTo>
                  <a:cubicBezTo>
                    <a:pt x="108" y="29"/>
                    <a:pt x="106" y="24"/>
                    <a:pt x="103" y="21"/>
                  </a:cubicBezTo>
                  <a:cubicBezTo>
                    <a:pt x="98" y="17"/>
                    <a:pt x="93" y="14"/>
                    <a:pt x="86" y="14"/>
                  </a:cubicBezTo>
                  <a:cubicBezTo>
                    <a:pt x="81" y="14"/>
                    <a:pt x="76" y="16"/>
                    <a:pt x="72" y="19"/>
                  </a:cubicBezTo>
                  <a:cubicBezTo>
                    <a:pt x="67" y="23"/>
                    <a:pt x="62" y="28"/>
                    <a:pt x="59" y="36"/>
                  </a:cubicBezTo>
                  <a:cubicBezTo>
                    <a:pt x="56" y="43"/>
                    <a:pt x="55" y="54"/>
                    <a:pt x="54" y="67"/>
                  </a:cubicBezTo>
                  <a:cubicBezTo>
                    <a:pt x="58" y="61"/>
                    <a:pt x="63" y="57"/>
                    <a:pt x="69" y="54"/>
                  </a:cubicBezTo>
                  <a:cubicBezTo>
                    <a:pt x="75" y="51"/>
                    <a:pt x="81" y="49"/>
                    <a:pt x="88" y="49"/>
                  </a:cubicBezTo>
                  <a:cubicBezTo>
                    <a:pt x="99" y="49"/>
                    <a:pt x="109" y="53"/>
                    <a:pt x="117" y="62"/>
                  </a:cubicBezTo>
                  <a:cubicBezTo>
                    <a:pt x="125" y="70"/>
                    <a:pt x="128" y="81"/>
                    <a:pt x="128" y="94"/>
                  </a:cubicBezTo>
                  <a:cubicBezTo>
                    <a:pt x="128" y="102"/>
                    <a:pt x="127" y="110"/>
                    <a:pt x="123" y="118"/>
                  </a:cubicBezTo>
                  <a:cubicBezTo>
                    <a:pt x="119" y="125"/>
                    <a:pt x="114" y="131"/>
                    <a:pt x="107" y="135"/>
                  </a:cubicBezTo>
                  <a:cubicBezTo>
                    <a:pt x="101" y="139"/>
                    <a:pt x="94" y="141"/>
                    <a:pt x="85" y="141"/>
                  </a:cubicBezTo>
                  <a:cubicBezTo>
                    <a:pt x="71" y="141"/>
                    <a:pt x="60" y="136"/>
                    <a:pt x="51" y="125"/>
                  </a:cubicBezTo>
                  <a:cubicBezTo>
                    <a:pt x="42" y="115"/>
                    <a:pt x="38" y="98"/>
                    <a:pt x="38" y="74"/>
                  </a:cubicBezTo>
                  <a:cubicBezTo>
                    <a:pt x="38" y="48"/>
                    <a:pt x="43" y="28"/>
                    <a:pt x="52" y="16"/>
                  </a:cubicBezTo>
                  <a:cubicBezTo>
                    <a:pt x="61" y="6"/>
                    <a:pt x="72" y="0"/>
                    <a:pt x="87" y="0"/>
                  </a:cubicBezTo>
                  <a:cubicBezTo>
                    <a:pt x="98" y="0"/>
                    <a:pt x="107" y="4"/>
                    <a:pt x="114" y="10"/>
                  </a:cubicBezTo>
                  <a:cubicBezTo>
                    <a:pt x="121" y="16"/>
                    <a:pt x="125" y="24"/>
                    <a:pt x="126" y="35"/>
                  </a:cubicBezTo>
                  <a:close/>
                  <a:moveTo>
                    <a:pt x="57" y="94"/>
                  </a:moveTo>
                  <a:cubicBezTo>
                    <a:pt x="57" y="100"/>
                    <a:pt x="58" y="105"/>
                    <a:pt x="61" y="111"/>
                  </a:cubicBezTo>
                  <a:cubicBezTo>
                    <a:pt x="63" y="116"/>
                    <a:pt x="67" y="120"/>
                    <a:pt x="71" y="123"/>
                  </a:cubicBezTo>
                  <a:cubicBezTo>
                    <a:pt x="76" y="126"/>
                    <a:pt x="80" y="127"/>
                    <a:pt x="85" y="127"/>
                  </a:cubicBezTo>
                  <a:cubicBezTo>
                    <a:pt x="92" y="127"/>
                    <a:pt x="98" y="124"/>
                    <a:pt x="103" y="118"/>
                  </a:cubicBezTo>
                  <a:cubicBezTo>
                    <a:pt x="109" y="113"/>
                    <a:pt x="111" y="105"/>
                    <a:pt x="111" y="95"/>
                  </a:cubicBezTo>
                  <a:cubicBezTo>
                    <a:pt x="111" y="85"/>
                    <a:pt x="109" y="78"/>
                    <a:pt x="104" y="72"/>
                  </a:cubicBezTo>
                  <a:cubicBezTo>
                    <a:pt x="99" y="67"/>
                    <a:pt x="92" y="64"/>
                    <a:pt x="84" y="64"/>
                  </a:cubicBezTo>
                  <a:cubicBezTo>
                    <a:pt x="77" y="64"/>
                    <a:pt x="70" y="67"/>
                    <a:pt x="65" y="72"/>
                  </a:cubicBezTo>
                  <a:cubicBezTo>
                    <a:pt x="60" y="78"/>
                    <a:pt x="57" y="85"/>
                    <a:pt x="57" y="94"/>
                  </a:cubicBezTo>
                  <a:close/>
                  <a:moveTo>
                    <a:pt x="239" y="122"/>
                  </a:moveTo>
                  <a:lnTo>
                    <a:pt x="239" y="138"/>
                  </a:lnTo>
                  <a:lnTo>
                    <a:pt x="148" y="138"/>
                  </a:lnTo>
                  <a:cubicBezTo>
                    <a:pt x="148" y="134"/>
                    <a:pt x="149" y="131"/>
                    <a:pt x="150" y="127"/>
                  </a:cubicBezTo>
                  <a:cubicBezTo>
                    <a:pt x="153" y="121"/>
                    <a:pt x="156" y="114"/>
                    <a:pt x="161" y="108"/>
                  </a:cubicBezTo>
                  <a:cubicBezTo>
                    <a:pt x="166" y="102"/>
                    <a:pt x="174" y="96"/>
                    <a:pt x="183" y="88"/>
                  </a:cubicBezTo>
                  <a:cubicBezTo>
                    <a:pt x="198" y="75"/>
                    <a:pt x="209" y="66"/>
                    <a:pt x="214" y="58"/>
                  </a:cubicBezTo>
                  <a:cubicBezTo>
                    <a:pt x="219" y="51"/>
                    <a:pt x="222" y="45"/>
                    <a:pt x="222" y="38"/>
                  </a:cubicBezTo>
                  <a:cubicBezTo>
                    <a:pt x="222" y="32"/>
                    <a:pt x="219" y="26"/>
                    <a:pt x="214" y="21"/>
                  </a:cubicBezTo>
                  <a:cubicBezTo>
                    <a:pt x="210" y="17"/>
                    <a:pt x="203" y="14"/>
                    <a:pt x="196" y="14"/>
                  </a:cubicBezTo>
                  <a:cubicBezTo>
                    <a:pt x="188" y="14"/>
                    <a:pt x="181" y="17"/>
                    <a:pt x="176" y="22"/>
                  </a:cubicBezTo>
                  <a:cubicBezTo>
                    <a:pt x="171" y="27"/>
                    <a:pt x="169" y="33"/>
                    <a:pt x="169" y="42"/>
                  </a:cubicBezTo>
                  <a:lnTo>
                    <a:pt x="151" y="40"/>
                  </a:lnTo>
                  <a:cubicBezTo>
                    <a:pt x="153" y="27"/>
                    <a:pt x="157" y="17"/>
                    <a:pt x="165" y="11"/>
                  </a:cubicBezTo>
                  <a:cubicBezTo>
                    <a:pt x="173" y="4"/>
                    <a:pt x="183" y="0"/>
                    <a:pt x="196" y="0"/>
                  </a:cubicBezTo>
                  <a:cubicBezTo>
                    <a:pt x="209" y="0"/>
                    <a:pt x="220" y="4"/>
                    <a:pt x="227" y="11"/>
                  </a:cubicBezTo>
                  <a:cubicBezTo>
                    <a:pt x="235" y="19"/>
                    <a:pt x="239" y="28"/>
                    <a:pt x="239" y="39"/>
                  </a:cubicBezTo>
                  <a:cubicBezTo>
                    <a:pt x="239" y="44"/>
                    <a:pt x="238" y="50"/>
                    <a:pt x="236" y="55"/>
                  </a:cubicBezTo>
                  <a:cubicBezTo>
                    <a:pt x="233" y="60"/>
                    <a:pt x="230" y="66"/>
                    <a:pt x="224" y="72"/>
                  </a:cubicBezTo>
                  <a:cubicBezTo>
                    <a:pt x="219" y="78"/>
                    <a:pt x="210" y="86"/>
                    <a:pt x="198" y="96"/>
                  </a:cubicBezTo>
                  <a:cubicBezTo>
                    <a:pt x="188" y="104"/>
                    <a:pt x="182" y="110"/>
                    <a:pt x="179" y="113"/>
                  </a:cubicBezTo>
                  <a:cubicBezTo>
                    <a:pt x="176" y="116"/>
                    <a:pt x="174" y="119"/>
                    <a:pt x="172" y="122"/>
                  </a:cubicBezTo>
                  <a:lnTo>
                    <a:pt x="239" y="122"/>
                  </a:lnTo>
                  <a:close/>
                  <a:moveTo>
                    <a:pt x="326" y="138"/>
                  </a:moveTo>
                  <a:lnTo>
                    <a:pt x="309" y="138"/>
                  </a:lnTo>
                  <a:lnTo>
                    <a:pt x="309" y="31"/>
                  </a:lnTo>
                  <a:cubicBezTo>
                    <a:pt x="305" y="35"/>
                    <a:pt x="300" y="39"/>
                    <a:pt x="293" y="43"/>
                  </a:cubicBezTo>
                  <a:cubicBezTo>
                    <a:pt x="287" y="47"/>
                    <a:pt x="281" y="49"/>
                    <a:pt x="275" y="51"/>
                  </a:cubicBezTo>
                  <a:lnTo>
                    <a:pt x="275" y="35"/>
                  </a:lnTo>
                  <a:cubicBezTo>
                    <a:pt x="285" y="30"/>
                    <a:pt x="293" y="25"/>
                    <a:pt x="300" y="19"/>
                  </a:cubicBezTo>
                  <a:cubicBezTo>
                    <a:pt x="307" y="13"/>
                    <a:pt x="312" y="6"/>
                    <a:pt x="315" y="0"/>
                  </a:cubicBezTo>
                  <a:lnTo>
                    <a:pt x="326" y="0"/>
                  </a:lnTo>
                  <a:lnTo>
                    <a:pt x="326" y="138"/>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46" name="Line 203"/>
            <p:cNvCxnSpPr/>
            <p:nvPr/>
          </p:nvCxnSpPr>
          <p:spPr bwMode="auto">
            <a:xfrm>
              <a:off x="1190625" y="61023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47" name="Line 204"/>
            <p:cNvCxnSpPr/>
            <p:nvPr/>
          </p:nvCxnSpPr>
          <p:spPr bwMode="auto">
            <a:xfrm>
              <a:off x="1819275" y="61023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48" name="Line 205"/>
            <p:cNvCxnSpPr/>
            <p:nvPr/>
          </p:nvCxnSpPr>
          <p:spPr bwMode="auto">
            <a:xfrm>
              <a:off x="2734310" y="610235"/>
              <a:ext cx="0" cy="191135"/>
            </a:xfrm>
            <a:prstGeom prst="line">
              <a:avLst/>
            </a:prstGeom>
            <a:noFill/>
            <a:ln w="15" cap="sq">
              <a:solidFill>
                <a:srgbClr val="000000"/>
              </a:solidFill>
              <a:prstDash val="solid"/>
              <a:miter lim="800000"/>
              <a:headEnd/>
              <a:tailEnd/>
            </a:ln>
            <a:extLst>
              <a:ext uri="{909E8E84-426E-40DD-AFC4-6F175D3DCCD1}">
                <a14:hiddenFill xmlns:a14="http://schemas.microsoft.com/office/drawing/2010/main">
                  <a:noFill/>
                </a14:hiddenFill>
              </a:ext>
            </a:extLst>
          </p:spPr>
        </p:cxnSp>
        <p:sp>
          <p:nvSpPr>
            <p:cNvPr id="149" name="Rectangle 206"/>
            <p:cNvSpPr>
              <a:spLocks noChangeArrowheads="1"/>
            </p:cNvSpPr>
            <p:nvPr/>
          </p:nvSpPr>
          <p:spPr bwMode="auto">
            <a:xfrm>
              <a:off x="47625" y="820420"/>
              <a:ext cx="3601085"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150" name="Freeform 207"/>
            <p:cNvSpPr>
              <a:spLocks noEditPoints="1"/>
            </p:cNvSpPr>
            <p:nvPr/>
          </p:nvSpPr>
          <p:spPr bwMode="auto">
            <a:xfrm>
              <a:off x="280670" y="893445"/>
              <a:ext cx="84455" cy="62230"/>
            </a:xfrm>
            <a:custGeom>
              <a:avLst/>
              <a:gdLst>
                <a:gd name="T0" fmla="*/ 71 w 142"/>
                <a:gd name="T1" fmla="*/ 89 h 104"/>
                <a:gd name="T2" fmla="*/ 53 w 142"/>
                <a:gd name="T3" fmla="*/ 100 h 104"/>
                <a:gd name="T4" fmla="*/ 34 w 142"/>
                <a:gd name="T5" fmla="*/ 104 h 104"/>
                <a:gd name="T6" fmla="*/ 9 w 142"/>
                <a:gd name="T7" fmla="*/ 96 h 104"/>
                <a:gd name="T8" fmla="*/ 0 w 142"/>
                <a:gd name="T9" fmla="*/ 75 h 104"/>
                <a:gd name="T10" fmla="*/ 4 w 142"/>
                <a:gd name="T11" fmla="*/ 62 h 104"/>
                <a:gd name="T12" fmla="*/ 12 w 142"/>
                <a:gd name="T13" fmla="*/ 52 h 104"/>
                <a:gd name="T14" fmla="*/ 25 w 142"/>
                <a:gd name="T15" fmla="*/ 47 h 104"/>
                <a:gd name="T16" fmla="*/ 40 w 142"/>
                <a:gd name="T17" fmla="*/ 44 h 104"/>
                <a:gd name="T18" fmla="*/ 70 w 142"/>
                <a:gd name="T19" fmla="*/ 38 h 104"/>
                <a:gd name="T20" fmla="*/ 70 w 142"/>
                <a:gd name="T21" fmla="*/ 34 h 104"/>
                <a:gd name="T22" fmla="*/ 65 w 142"/>
                <a:gd name="T23" fmla="*/ 19 h 104"/>
                <a:gd name="T24" fmla="*/ 46 w 142"/>
                <a:gd name="T25" fmla="*/ 14 h 104"/>
                <a:gd name="T26" fmla="*/ 28 w 142"/>
                <a:gd name="T27" fmla="*/ 18 h 104"/>
                <a:gd name="T28" fmla="*/ 20 w 142"/>
                <a:gd name="T29" fmla="*/ 32 h 104"/>
                <a:gd name="T30" fmla="*/ 3 w 142"/>
                <a:gd name="T31" fmla="*/ 30 h 104"/>
                <a:gd name="T32" fmla="*/ 11 w 142"/>
                <a:gd name="T33" fmla="*/ 13 h 104"/>
                <a:gd name="T34" fmla="*/ 26 w 142"/>
                <a:gd name="T35" fmla="*/ 3 h 104"/>
                <a:gd name="T36" fmla="*/ 48 w 142"/>
                <a:gd name="T37" fmla="*/ 0 h 104"/>
                <a:gd name="T38" fmla="*/ 69 w 142"/>
                <a:gd name="T39" fmla="*/ 3 h 104"/>
                <a:gd name="T40" fmla="*/ 81 w 142"/>
                <a:gd name="T41" fmla="*/ 10 h 104"/>
                <a:gd name="T42" fmla="*/ 86 w 142"/>
                <a:gd name="T43" fmla="*/ 22 h 104"/>
                <a:gd name="T44" fmla="*/ 87 w 142"/>
                <a:gd name="T45" fmla="*/ 37 h 104"/>
                <a:gd name="T46" fmla="*/ 87 w 142"/>
                <a:gd name="T47" fmla="*/ 60 h 104"/>
                <a:gd name="T48" fmla="*/ 88 w 142"/>
                <a:gd name="T49" fmla="*/ 89 h 104"/>
                <a:gd name="T50" fmla="*/ 92 w 142"/>
                <a:gd name="T51" fmla="*/ 101 h 104"/>
                <a:gd name="T52" fmla="*/ 74 w 142"/>
                <a:gd name="T53" fmla="*/ 101 h 104"/>
                <a:gd name="T54" fmla="*/ 71 w 142"/>
                <a:gd name="T55" fmla="*/ 89 h 104"/>
                <a:gd name="T56" fmla="*/ 70 w 142"/>
                <a:gd name="T57" fmla="*/ 51 h 104"/>
                <a:gd name="T58" fmla="*/ 42 w 142"/>
                <a:gd name="T59" fmla="*/ 58 h 104"/>
                <a:gd name="T60" fmla="*/ 27 w 142"/>
                <a:gd name="T61" fmla="*/ 61 h 104"/>
                <a:gd name="T62" fmla="*/ 21 w 142"/>
                <a:gd name="T63" fmla="*/ 67 h 104"/>
                <a:gd name="T64" fmla="*/ 18 w 142"/>
                <a:gd name="T65" fmla="*/ 75 h 104"/>
                <a:gd name="T66" fmla="*/ 24 w 142"/>
                <a:gd name="T67" fmla="*/ 86 h 104"/>
                <a:gd name="T68" fmla="*/ 38 w 142"/>
                <a:gd name="T69" fmla="*/ 90 h 104"/>
                <a:gd name="T70" fmla="*/ 56 w 142"/>
                <a:gd name="T71" fmla="*/ 86 h 104"/>
                <a:gd name="T72" fmla="*/ 67 w 142"/>
                <a:gd name="T73" fmla="*/ 74 h 104"/>
                <a:gd name="T74" fmla="*/ 70 w 142"/>
                <a:gd name="T75" fmla="*/ 58 h 104"/>
                <a:gd name="T76" fmla="*/ 70 w 142"/>
                <a:gd name="T77" fmla="*/ 51 h 104"/>
                <a:gd name="T78" fmla="*/ 123 w 142"/>
                <a:gd name="T79" fmla="*/ 101 h 104"/>
                <a:gd name="T80" fmla="*/ 123 w 142"/>
                <a:gd name="T81" fmla="*/ 82 h 104"/>
                <a:gd name="T82" fmla="*/ 142 w 142"/>
                <a:gd name="T83" fmla="*/ 82 h 104"/>
                <a:gd name="T84" fmla="*/ 142 w 142"/>
                <a:gd name="T85" fmla="*/ 101 h 104"/>
                <a:gd name="T86" fmla="*/ 123 w 142"/>
                <a:gd name="T8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2" h="104">
                  <a:moveTo>
                    <a:pt x="71" y="89"/>
                  </a:moveTo>
                  <a:cubicBezTo>
                    <a:pt x="65" y="95"/>
                    <a:pt x="59" y="98"/>
                    <a:pt x="53" y="100"/>
                  </a:cubicBezTo>
                  <a:cubicBezTo>
                    <a:pt x="47" y="103"/>
                    <a:pt x="41" y="104"/>
                    <a:pt x="34" y="104"/>
                  </a:cubicBezTo>
                  <a:cubicBezTo>
                    <a:pt x="23" y="104"/>
                    <a:pt x="15" y="101"/>
                    <a:pt x="9" y="96"/>
                  </a:cubicBezTo>
                  <a:cubicBezTo>
                    <a:pt x="3" y="90"/>
                    <a:pt x="0" y="84"/>
                    <a:pt x="0" y="75"/>
                  </a:cubicBezTo>
                  <a:cubicBezTo>
                    <a:pt x="0" y="70"/>
                    <a:pt x="2" y="66"/>
                    <a:pt x="4" y="62"/>
                  </a:cubicBezTo>
                  <a:cubicBezTo>
                    <a:pt x="6" y="58"/>
                    <a:pt x="9" y="55"/>
                    <a:pt x="12" y="52"/>
                  </a:cubicBezTo>
                  <a:cubicBezTo>
                    <a:pt x="16" y="50"/>
                    <a:pt x="20" y="48"/>
                    <a:pt x="25" y="47"/>
                  </a:cubicBezTo>
                  <a:cubicBezTo>
                    <a:pt x="28" y="46"/>
                    <a:pt x="33" y="45"/>
                    <a:pt x="40" y="44"/>
                  </a:cubicBezTo>
                  <a:cubicBezTo>
                    <a:pt x="53" y="42"/>
                    <a:pt x="63" y="41"/>
                    <a:pt x="70" y="38"/>
                  </a:cubicBezTo>
                  <a:cubicBezTo>
                    <a:pt x="70" y="36"/>
                    <a:pt x="70" y="34"/>
                    <a:pt x="70" y="34"/>
                  </a:cubicBezTo>
                  <a:cubicBezTo>
                    <a:pt x="70" y="27"/>
                    <a:pt x="68" y="22"/>
                    <a:pt x="65" y="19"/>
                  </a:cubicBezTo>
                  <a:cubicBezTo>
                    <a:pt x="61" y="16"/>
                    <a:pt x="54" y="14"/>
                    <a:pt x="46" y="14"/>
                  </a:cubicBezTo>
                  <a:cubicBezTo>
                    <a:pt x="38" y="14"/>
                    <a:pt x="32" y="15"/>
                    <a:pt x="28" y="18"/>
                  </a:cubicBezTo>
                  <a:cubicBezTo>
                    <a:pt x="24" y="21"/>
                    <a:pt x="22" y="25"/>
                    <a:pt x="20" y="32"/>
                  </a:cubicBezTo>
                  <a:lnTo>
                    <a:pt x="3" y="30"/>
                  </a:lnTo>
                  <a:cubicBezTo>
                    <a:pt x="5" y="23"/>
                    <a:pt x="7" y="18"/>
                    <a:pt x="11" y="13"/>
                  </a:cubicBezTo>
                  <a:cubicBezTo>
                    <a:pt x="14" y="9"/>
                    <a:pt x="19" y="6"/>
                    <a:pt x="26" y="3"/>
                  </a:cubicBezTo>
                  <a:cubicBezTo>
                    <a:pt x="32" y="1"/>
                    <a:pt x="40" y="0"/>
                    <a:pt x="48" y="0"/>
                  </a:cubicBezTo>
                  <a:cubicBezTo>
                    <a:pt x="57" y="0"/>
                    <a:pt x="64" y="1"/>
                    <a:pt x="69" y="3"/>
                  </a:cubicBezTo>
                  <a:cubicBezTo>
                    <a:pt x="74" y="5"/>
                    <a:pt x="78" y="7"/>
                    <a:pt x="81" y="10"/>
                  </a:cubicBezTo>
                  <a:cubicBezTo>
                    <a:pt x="83" y="13"/>
                    <a:pt x="85" y="17"/>
                    <a:pt x="86" y="22"/>
                  </a:cubicBezTo>
                  <a:cubicBezTo>
                    <a:pt x="86" y="25"/>
                    <a:pt x="87" y="30"/>
                    <a:pt x="87" y="37"/>
                  </a:cubicBezTo>
                  <a:lnTo>
                    <a:pt x="87" y="60"/>
                  </a:lnTo>
                  <a:cubicBezTo>
                    <a:pt x="87" y="75"/>
                    <a:pt x="87" y="85"/>
                    <a:pt x="88" y="89"/>
                  </a:cubicBezTo>
                  <a:cubicBezTo>
                    <a:pt x="89" y="94"/>
                    <a:pt x="90" y="98"/>
                    <a:pt x="92" y="101"/>
                  </a:cubicBezTo>
                  <a:lnTo>
                    <a:pt x="74" y="101"/>
                  </a:lnTo>
                  <a:cubicBezTo>
                    <a:pt x="73" y="98"/>
                    <a:pt x="72" y="94"/>
                    <a:pt x="71" y="89"/>
                  </a:cubicBezTo>
                  <a:close/>
                  <a:moveTo>
                    <a:pt x="70" y="51"/>
                  </a:moveTo>
                  <a:cubicBezTo>
                    <a:pt x="64" y="54"/>
                    <a:pt x="54" y="56"/>
                    <a:pt x="42" y="58"/>
                  </a:cubicBezTo>
                  <a:cubicBezTo>
                    <a:pt x="35" y="59"/>
                    <a:pt x="30" y="60"/>
                    <a:pt x="27" y="61"/>
                  </a:cubicBezTo>
                  <a:cubicBezTo>
                    <a:pt x="25" y="63"/>
                    <a:pt x="22" y="64"/>
                    <a:pt x="21" y="67"/>
                  </a:cubicBezTo>
                  <a:cubicBezTo>
                    <a:pt x="19" y="69"/>
                    <a:pt x="18" y="72"/>
                    <a:pt x="18" y="75"/>
                  </a:cubicBezTo>
                  <a:cubicBezTo>
                    <a:pt x="18" y="79"/>
                    <a:pt x="20" y="83"/>
                    <a:pt x="24" y="86"/>
                  </a:cubicBezTo>
                  <a:cubicBezTo>
                    <a:pt x="27" y="89"/>
                    <a:pt x="32" y="90"/>
                    <a:pt x="38" y="90"/>
                  </a:cubicBezTo>
                  <a:cubicBezTo>
                    <a:pt x="45" y="90"/>
                    <a:pt x="51" y="89"/>
                    <a:pt x="56" y="86"/>
                  </a:cubicBezTo>
                  <a:cubicBezTo>
                    <a:pt x="61" y="83"/>
                    <a:pt x="65" y="79"/>
                    <a:pt x="67" y="74"/>
                  </a:cubicBezTo>
                  <a:cubicBezTo>
                    <a:pt x="69" y="71"/>
                    <a:pt x="70" y="65"/>
                    <a:pt x="70" y="58"/>
                  </a:cubicBezTo>
                  <a:lnTo>
                    <a:pt x="70" y="51"/>
                  </a:lnTo>
                  <a:close/>
                  <a:moveTo>
                    <a:pt x="123" y="101"/>
                  </a:moveTo>
                  <a:lnTo>
                    <a:pt x="123" y="82"/>
                  </a:lnTo>
                  <a:lnTo>
                    <a:pt x="142" y="82"/>
                  </a:lnTo>
                  <a:lnTo>
                    <a:pt x="142" y="101"/>
                  </a:lnTo>
                  <a:lnTo>
                    <a:pt x="123" y="101"/>
                  </a:ln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sp>
          <p:nvSpPr>
            <p:cNvPr id="151" name="Freeform 208"/>
            <p:cNvSpPr>
              <a:spLocks noEditPoints="1"/>
            </p:cNvSpPr>
            <p:nvPr/>
          </p:nvSpPr>
          <p:spPr bwMode="auto">
            <a:xfrm>
              <a:off x="409575" y="861060"/>
              <a:ext cx="1995805" cy="116840"/>
            </a:xfrm>
            <a:custGeom>
              <a:avLst/>
              <a:gdLst>
                <a:gd name="T0" fmla="*/ 86 w 3352"/>
                <a:gd name="T1" fmla="*/ 83 h 197"/>
                <a:gd name="T2" fmla="*/ 40 w 3352"/>
                <a:gd name="T3" fmla="*/ 45 h 197"/>
                <a:gd name="T4" fmla="*/ 187 w 3352"/>
                <a:gd name="T5" fmla="*/ 156 h 197"/>
                <a:gd name="T6" fmla="*/ 281 w 3352"/>
                <a:gd name="T7" fmla="*/ 45 h 197"/>
                <a:gd name="T8" fmla="*/ 281 w 3352"/>
                <a:gd name="T9" fmla="*/ 93 h 197"/>
                <a:gd name="T10" fmla="*/ 230 w 3352"/>
                <a:gd name="T11" fmla="*/ 171 h 197"/>
                <a:gd name="T12" fmla="*/ 323 w 3352"/>
                <a:gd name="T13" fmla="*/ 156 h 197"/>
                <a:gd name="T14" fmla="*/ 221 w 3352"/>
                <a:gd name="T15" fmla="*/ 42 h 197"/>
                <a:gd name="T16" fmla="*/ 398 w 3352"/>
                <a:gd name="T17" fmla="*/ 172 h 197"/>
                <a:gd name="T18" fmla="*/ 532 w 3352"/>
                <a:gd name="T19" fmla="*/ 138 h 197"/>
                <a:gd name="T20" fmla="*/ 495 w 3352"/>
                <a:gd name="T21" fmla="*/ 21 h 197"/>
                <a:gd name="T22" fmla="*/ 519 w 3352"/>
                <a:gd name="T23" fmla="*/ 100 h 197"/>
                <a:gd name="T24" fmla="*/ 446 w 3352"/>
                <a:gd name="T25" fmla="*/ 57 h 197"/>
                <a:gd name="T26" fmla="*/ 578 w 3352"/>
                <a:gd name="T27" fmla="*/ 76 h 197"/>
                <a:gd name="T28" fmla="*/ 713 w 3352"/>
                <a:gd name="T29" fmla="*/ 17 h 197"/>
                <a:gd name="T30" fmla="*/ 810 w 3352"/>
                <a:gd name="T31" fmla="*/ 146 h 197"/>
                <a:gd name="T32" fmla="*/ 825 w 3352"/>
                <a:gd name="T33" fmla="*/ 151 h 197"/>
                <a:gd name="T34" fmla="*/ 879 w 3352"/>
                <a:gd name="T35" fmla="*/ 63 h 197"/>
                <a:gd name="T36" fmla="*/ 1065 w 3352"/>
                <a:gd name="T37" fmla="*/ 54 h 197"/>
                <a:gd name="T38" fmla="*/ 1029 w 3352"/>
                <a:gd name="T39" fmla="*/ 78 h 197"/>
                <a:gd name="T40" fmla="*/ 999 w 3352"/>
                <a:gd name="T41" fmla="*/ 36 h 197"/>
                <a:gd name="T42" fmla="*/ 951 w 3352"/>
                <a:gd name="T43" fmla="*/ 142 h 197"/>
                <a:gd name="T44" fmla="*/ 1016 w 3352"/>
                <a:gd name="T45" fmla="*/ 110 h 197"/>
                <a:gd name="T46" fmla="*/ 966 w 3352"/>
                <a:gd name="T47" fmla="*/ 1 h 197"/>
                <a:gd name="T48" fmla="*/ 966 w 3352"/>
                <a:gd name="T49" fmla="*/ 78 h 197"/>
                <a:gd name="T50" fmla="*/ 957 w 3352"/>
                <a:gd name="T51" fmla="*/ 27 h 197"/>
                <a:gd name="T52" fmla="*/ 1161 w 3352"/>
                <a:gd name="T53" fmla="*/ 107 h 197"/>
                <a:gd name="T54" fmla="*/ 1395 w 3352"/>
                <a:gd name="T55" fmla="*/ 174 h 197"/>
                <a:gd name="T56" fmla="*/ 1432 w 3352"/>
                <a:gd name="T57" fmla="*/ 60 h 197"/>
                <a:gd name="T58" fmla="*/ 1480 w 3352"/>
                <a:gd name="T59" fmla="*/ 152 h 197"/>
                <a:gd name="T60" fmla="*/ 1519 w 3352"/>
                <a:gd name="T61" fmla="*/ 155 h 197"/>
                <a:gd name="T62" fmla="*/ 1480 w 3352"/>
                <a:gd name="T63" fmla="*/ 18 h 197"/>
                <a:gd name="T64" fmla="*/ 1651 w 3352"/>
                <a:gd name="T65" fmla="*/ 141 h 197"/>
                <a:gd name="T66" fmla="*/ 1621 w 3352"/>
                <a:gd name="T67" fmla="*/ 63 h 197"/>
                <a:gd name="T68" fmla="*/ 1651 w 3352"/>
                <a:gd name="T69" fmla="*/ 156 h 197"/>
                <a:gd name="T70" fmla="*/ 1891 w 3352"/>
                <a:gd name="T71" fmla="*/ 90 h 197"/>
                <a:gd name="T72" fmla="*/ 1816 w 3352"/>
                <a:gd name="T73" fmla="*/ 48 h 197"/>
                <a:gd name="T74" fmla="*/ 1973 w 3352"/>
                <a:gd name="T75" fmla="*/ 137 h 197"/>
                <a:gd name="T76" fmla="*/ 2067 w 3352"/>
                <a:gd name="T77" fmla="*/ 174 h 197"/>
                <a:gd name="T78" fmla="*/ 2104 w 3352"/>
                <a:gd name="T79" fmla="*/ 60 h 197"/>
                <a:gd name="T80" fmla="*/ 2152 w 3352"/>
                <a:gd name="T81" fmla="*/ 152 h 197"/>
                <a:gd name="T82" fmla="*/ 2191 w 3352"/>
                <a:gd name="T83" fmla="*/ 155 h 197"/>
                <a:gd name="T84" fmla="*/ 2152 w 3352"/>
                <a:gd name="T85" fmla="*/ 18 h 197"/>
                <a:gd name="T86" fmla="*/ 2323 w 3352"/>
                <a:gd name="T87" fmla="*/ 141 h 197"/>
                <a:gd name="T88" fmla="*/ 2293 w 3352"/>
                <a:gd name="T89" fmla="*/ 63 h 197"/>
                <a:gd name="T90" fmla="*/ 2323 w 3352"/>
                <a:gd name="T91" fmla="*/ 156 h 197"/>
                <a:gd name="T92" fmla="*/ 2471 w 3352"/>
                <a:gd name="T93" fmla="*/ 99 h 197"/>
                <a:gd name="T94" fmla="*/ 2484 w 3352"/>
                <a:gd name="T95" fmla="*/ 59 h 197"/>
                <a:gd name="T96" fmla="*/ 2512 w 3352"/>
                <a:gd name="T97" fmla="*/ 141 h 197"/>
                <a:gd name="T98" fmla="*/ 2629 w 3352"/>
                <a:gd name="T99" fmla="*/ 184 h 197"/>
                <a:gd name="T100" fmla="*/ 2791 w 3352"/>
                <a:gd name="T101" fmla="*/ 6 h 197"/>
                <a:gd name="T102" fmla="*/ 2739 w 3352"/>
                <a:gd name="T103" fmla="*/ 60 h 197"/>
                <a:gd name="T104" fmla="*/ 2824 w 3352"/>
                <a:gd name="T105" fmla="*/ 134 h 197"/>
                <a:gd name="T106" fmla="*/ 2824 w 3352"/>
                <a:gd name="T107" fmla="*/ 76 h 197"/>
                <a:gd name="T108" fmla="*/ 2863 w 3352"/>
                <a:gd name="T109" fmla="*/ 18 h 197"/>
                <a:gd name="T110" fmla="*/ 3018 w 3352"/>
                <a:gd name="T111" fmla="*/ 99 h 197"/>
                <a:gd name="T112" fmla="*/ 2995 w 3352"/>
                <a:gd name="T113" fmla="*/ 23 h 197"/>
                <a:gd name="T114" fmla="*/ 2961 w 3352"/>
                <a:gd name="T115" fmla="*/ 110 h 197"/>
                <a:gd name="T116" fmla="*/ 3325 w 3352"/>
                <a:gd name="T117" fmla="*/ 173 h 197"/>
                <a:gd name="T118" fmla="*/ 3308 w 3352"/>
                <a:gd name="T119"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52" h="197">
                  <a:moveTo>
                    <a:pt x="89" y="54"/>
                  </a:moveTo>
                  <a:lnTo>
                    <a:pt x="100" y="61"/>
                  </a:lnTo>
                  <a:lnTo>
                    <a:pt x="94" y="69"/>
                  </a:lnTo>
                  <a:lnTo>
                    <a:pt x="143" y="69"/>
                  </a:lnTo>
                  <a:lnTo>
                    <a:pt x="146" y="66"/>
                  </a:lnTo>
                  <a:lnTo>
                    <a:pt x="159" y="77"/>
                  </a:lnTo>
                  <a:cubicBezTo>
                    <a:pt x="161" y="80"/>
                    <a:pt x="160" y="81"/>
                    <a:pt x="157" y="81"/>
                  </a:cubicBezTo>
                  <a:cubicBezTo>
                    <a:pt x="143" y="100"/>
                    <a:pt x="127" y="115"/>
                    <a:pt x="108" y="126"/>
                  </a:cubicBezTo>
                  <a:lnTo>
                    <a:pt x="99" y="114"/>
                  </a:lnTo>
                  <a:cubicBezTo>
                    <a:pt x="115" y="104"/>
                    <a:pt x="127" y="93"/>
                    <a:pt x="135" y="83"/>
                  </a:cubicBezTo>
                  <a:lnTo>
                    <a:pt x="86" y="83"/>
                  </a:lnTo>
                  <a:lnTo>
                    <a:pt x="86" y="159"/>
                  </a:lnTo>
                  <a:cubicBezTo>
                    <a:pt x="86" y="167"/>
                    <a:pt x="82" y="171"/>
                    <a:pt x="74" y="171"/>
                  </a:cubicBezTo>
                  <a:lnTo>
                    <a:pt x="56" y="171"/>
                  </a:lnTo>
                  <a:lnTo>
                    <a:pt x="54" y="157"/>
                  </a:lnTo>
                  <a:lnTo>
                    <a:pt x="68" y="157"/>
                  </a:lnTo>
                  <a:cubicBezTo>
                    <a:pt x="70" y="157"/>
                    <a:pt x="71" y="156"/>
                    <a:pt x="71" y="154"/>
                  </a:cubicBezTo>
                  <a:lnTo>
                    <a:pt x="71" y="83"/>
                  </a:lnTo>
                  <a:lnTo>
                    <a:pt x="0" y="83"/>
                  </a:lnTo>
                  <a:lnTo>
                    <a:pt x="0" y="69"/>
                  </a:lnTo>
                  <a:lnTo>
                    <a:pt x="81" y="69"/>
                  </a:lnTo>
                  <a:cubicBezTo>
                    <a:pt x="66" y="59"/>
                    <a:pt x="52" y="51"/>
                    <a:pt x="40" y="45"/>
                  </a:cubicBezTo>
                  <a:lnTo>
                    <a:pt x="50" y="33"/>
                  </a:lnTo>
                  <a:cubicBezTo>
                    <a:pt x="59" y="36"/>
                    <a:pt x="68" y="41"/>
                    <a:pt x="77" y="46"/>
                  </a:cubicBezTo>
                  <a:lnTo>
                    <a:pt x="107" y="26"/>
                  </a:lnTo>
                  <a:lnTo>
                    <a:pt x="14" y="26"/>
                  </a:lnTo>
                  <a:lnTo>
                    <a:pt x="14" y="12"/>
                  </a:lnTo>
                  <a:lnTo>
                    <a:pt x="122" y="12"/>
                  </a:lnTo>
                  <a:lnTo>
                    <a:pt x="125" y="9"/>
                  </a:lnTo>
                  <a:lnTo>
                    <a:pt x="137" y="22"/>
                  </a:lnTo>
                  <a:cubicBezTo>
                    <a:pt x="139" y="26"/>
                    <a:pt x="138" y="27"/>
                    <a:pt x="134" y="26"/>
                  </a:cubicBezTo>
                  <a:lnTo>
                    <a:pt x="89" y="54"/>
                  </a:lnTo>
                  <a:close/>
                  <a:moveTo>
                    <a:pt x="187" y="156"/>
                  </a:moveTo>
                  <a:cubicBezTo>
                    <a:pt x="196" y="143"/>
                    <a:pt x="206" y="125"/>
                    <a:pt x="215" y="102"/>
                  </a:cubicBezTo>
                  <a:lnTo>
                    <a:pt x="227" y="111"/>
                  </a:lnTo>
                  <a:cubicBezTo>
                    <a:pt x="220" y="130"/>
                    <a:pt x="212" y="148"/>
                    <a:pt x="203" y="165"/>
                  </a:cubicBezTo>
                  <a:cubicBezTo>
                    <a:pt x="203" y="170"/>
                    <a:pt x="202" y="171"/>
                    <a:pt x="198" y="168"/>
                  </a:cubicBezTo>
                  <a:lnTo>
                    <a:pt x="187" y="156"/>
                  </a:lnTo>
                  <a:close/>
                  <a:moveTo>
                    <a:pt x="293" y="129"/>
                  </a:moveTo>
                  <a:lnTo>
                    <a:pt x="238" y="129"/>
                  </a:lnTo>
                  <a:lnTo>
                    <a:pt x="238" y="10"/>
                  </a:lnTo>
                  <a:lnTo>
                    <a:pt x="293" y="10"/>
                  </a:lnTo>
                  <a:lnTo>
                    <a:pt x="293" y="129"/>
                  </a:lnTo>
                  <a:close/>
                  <a:moveTo>
                    <a:pt x="281" y="45"/>
                  </a:moveTo>
                  <a:lnTo>
                    <a:pt x="281" y="24"/>
                  </a:lnTo>
                  <a:lnTo>
                    <a:pt x="251" y="24"/>
                  </a:lnTo>
                  <a:lnTo>
                    <a:pt x="251" y="45"/>
                  </a:lnTo>
                  <a:lnTo>
                    <a:pt x="281" y="45"/>
                  </a:lnTo>
                  <a:close/>
                  <a:moveTo>
                    <a:pt x="281" y="78"/>
                  </a:moveTo>
                  <a:lnTo>
                    <a:pt x="281" y="59"/>
                  </a:lnTo>
                  <a:lnTo>
                    <a:pt x="251" y="59"/>
                  </a:lnTo>
                  <a:lnTo>
                    <a:pt x="251" y="78"/>
                  </a:lnTo>
                  <a:lnTo>
                    <a:pt x="281" y="78"/>
                  </a:lnTo>
                  <a:close/>
                  <a:moveTo>
                    <a:pt x="281" y="114"/>
                  </a:moveTo>
                  <a:lnTo>
                    <a:pt x="281" y="93"/>
                  </a:lnTo>
                  <a:lnTo>
                    <a:pt x="251" y="93"/>
                  </a:lnTo>
                  <a:lnTo>
                    <a:pt x="251" y="114"/>
                  </a:lnTo>
                  <a:lnTo>
                    <a:pt x="281" y="114"/>
                  </a:lnTo>
                  <a:close/>
                  <a:moveTo>
                    <a:pt x="280" y="130"/>
                  </a:moveTo>
                  <a:cubicBezTo>
                    <a:pt x="290" y="139"/>
                    <a:pt x="299" y="147"/>
                    <a:pt x="305" y="156"/>
                  </a:cubicBezTo>
                  <a:lnTo>
                    <a:pt x="293" y="167"/>
                  </a:lnTo>
                  <a:cubicBezTo>
                    <a:pt x="287" y="158"/>
                    <a:pt x="280" y="149"/>
                    <a:pt x="270" y="140"/>
                  </a:cubicBezTo>
                  <a:lnTo>
                    <a:pt x="280" y="130"/>
                  </a:lnTo>
                  <a:close/>
                  <a:moveTo>
                    <a:pt x="264" y="141"/>
                  </a:moveTo>
                  <a:cubicBezTo>
                    <a:pt x="266" y="143"/>
                    <a:pt x="264" y="144"/>
                    <a:pt x="260" y="144"/>
                  </a:cubicBezTo>
                  <a:cubicBezTo>
                    <a:pt x="252" y="154"/>
                    <a:pt x="242" y="163"/>
                    <a:pt x="230" y="171"/>
                  </a:cubicBezTo>
                  <a:lnTo>
                    <a:pt x="222" y="158"/>
                  </a:lnTo>
                  <a:cubicBezTo>
                    <a:pt x="235" y="149"/>
                    <a:pt x="245" y="140"/>
                    <a:pt x="253" y="130"/>
                  </a:cubicBezTo>
                  <a:lnTo>
                    <a:pt x="264" y="141"/>
                  </a:lnTo>
                  <a:close/>
                  <a:moveTo>
                    <a:pt x="322" y="126"/>
                  </a:moveTo>
                  <a:lnTo>
                    <a:pt x="307" y="126"/>
                  </a:lnTo>
                  <a:lnTo>
                    <a:pt x="307" y="25"/>
                  </a:lnTo>
                  <a:lnTo>
                    <a:pt x="321" y="25"/>
                  </a:lnTo>
                  <a:cubicBezTo>
                    <a:pt x="325" y="26"/>
                    <a:pt x="325" y="27"/>
                    <a:pt x="322" y="30"/>
                  </a:cubicBezTo>
                  <a:lnTo>
                    <a:pt x="322" y="126"/>
                  </a:lnTo>
                  <a:close/>
                  <a:moveTo>
                    <a:pt x="326" y="170"/>
                  </a:moveTo>
                  <a:lnTo>
                    <a:pt x="323" y="156"/>
                  </a:lnTo>
                  <a:lnTo>
                    <a:pt x="332" y="156"/>
                  </a:lnTo>
                  <a:cubicBezTo>
                    <a:pt x="334" y="156"/>
                    <a:pt x="335" y="155"/>
                    <a:pt x="335" y="153"/>
                  </a:cubicBezTo>
                  <a:lnTo>
                    <a:pt x="335" y="8"/>
                  </a:lnTo>
                  <a:lnTo>
                    <a:pt x="350" y="8"/>
                  </a:lnTo>
                  <a:cubicBezTo>
                    <a:pt x="354" y="8"/>
                    <a:pt x="354" y="10"/>
                    <a:pt x="350" y="12"/>
                  </a:cubicBezTo>
                  <a:lnTo>
                    <a:pt x="350" y="158"/>
                  </a:lnTo>
                  <a:cubicBezTo>
                    <a:pt x="350" y="166"/>
                    <a:pt x="346" y="170"/>
                    <a:pt x="338" y="170"/>
                  </a:cubicBezTo>
                  <a:lnTo>
                    <a:pt x="326" y="170"/>
                  </a:lnTo>
                  <a:close/>
                  <a:moveTo>
                    <a:pt x="206" y="10"/>
                  </a:moveTo>
                  <a:cubicBezTo>
                    <a:pt x="215" y="15"/>
                    <a:pt x="224" y="20"/>
                    <a:pt x="231" y="27"/>
                  </a:cubicBezTo>
                  <a:lnTo>
                    <a:pt x="221" y="42"/>
                  </a:lnTo>
                  <a:cubicBezTo>
                    <a:pt x="214" y="35"/>
                    <a:pt x="206" y="29"/>
                    <a:pt x="197" y="24"/>
                  </a:cubicBezTo>
                  <a:lnTo>
                    <a:pt x="206" y="10"/>
                  </a:lnTo>
                  <a:close/>
                  <a:moveTo>
                    <a:pt x="200" y="54"/>
                  </a:moveTo>
                  <a:cubicBezTo>
                    <a:pt x="210" y="60"/>
                    <a:pt x="219" y="66"/>
                    <a:pt x="227" y="72"/>
                  </a:cubicBezTo>
                  <a:lnTo>
                    <a:pt x="217" y="86"/>
                  </a:lnTo>
                  <a:cubicBezTo>
                    <a:pt x="210" y="80"/>
                    <a:pt x="202" y="74"/>
                    <a:pt x="191" y="68"/>
                  </a:cubicBezTo>
                  <a:lnTo>
                    <a:pt x="200" y="54"/>
                  </a:lnTo>
                  <a:close/>
                  <a:moveTo>
                    <a:pt x="411" y="51"/>
                  </a:moveTo>
                  <a:cubicBezTo>
                    <a:pt x="416" y="51"/>
                    <a:pt x="416" y="53"/>
                    <a:pt x="413" y="56"/>
                  </a:cubicBezTo>
                  <a:lnTo>
                    <a:pt x="413" y="172"/>
                  </a:lnTo>
                  <a:lnTo>
                    <a:pt x="398" y="172"/>
                  </a:lnTo>
                  <a:lnTo>
                    <a:pt x="398" y="79"/>
                  </a:lnTo>
                  <a:cubicBezTo>
                    <a:pt x="395" y="85"/>
                    <a:pt x="392" y="89"/>
                    <a:pt x="389" y="93"/>
                  </a:cubicBezTo>
                  <a:lnTo>
                    <a:pt x="377" y="84"/>
                  </a:lnTo>
                  <a:cubicBezTo>
                    <a:pt x="394" y="63"/>
                    <a:pt x="404" y="35"/>
                    <a:pt x="407" y="0"/>
                  </a:cubicBezTo>
                  <a:lnTo>
                    <a:pt x="424" y="4"/>
                  </a:lnTo>
                  <a:cubicBezTo>
                    <a:pt x="426" y="6"/>
                    <a:pt x="425" y="7"/>
                    <a:pt x="422" y="8"/>
                  </a:cubicBezTo>
                  <a:cubicBezTo>
                    <a:pt x="420" y="21"/>
                    <a:pt x="416" y="35"/>
                    <a:pt x="411" y="51"/>
                  </a:cubicBezTo>
                  <a:close/>
                  <a:moveTo>
                    <a:pt x="495" y="36"/>
                  </a:moveTo>
                  <a:lnTo>
                    <a:pt x="495" y="50"/>
                  </a:lnTo>
                  <a:lnTo>
                    <a:pt x="532" y="50"/>
                  </a:lnTo>
                  <a:lnTo>
                    <a:pt x="532" y="138"/>
                  </a:lnTo>
                  <a:lnTo>
                    <a:pt x="462" y="138"/>
                  </a:lnTo>
                  <a:lnTo>
                    <a:pt x="462" y="50"/>
                  </a:lnTo>
                  <a:lnTo>
                    <a:pt x="480" y="50"/>
                  </a:lnTo>
                  <a:lnTo>
                    <a:pt x="480" y="36"/>
                  </a:lnTo>
                  <a:lnTo>
                    <a:pt x="426" y="36"/>
                  </a:lnTo>
                  <a:lnTo>
                    <a:pt x="426" y="21"/>
                  </a:lnTo>
                  <a:lnTo>
                    <a:pt x="480" y="21"/>
                  </a:lnTo>
                  <a:lnTo>
                    <a:pt x="480" y="0"/>
                  </a:lnTo>
                  <a:lnTo>
                    <a:pt x="494" y="0"/>
                  </a:lnTo>
                  <a:cubicBezTo>
                    <a:pt x="498" y="1"/>
                    <a:pt x="499" y="2"/>
                    <a:pt x="495" y="5"/>
                  </a:cubicBezTo>
                  <a:lnTo>
                    <a:pt x="495" y="21"/>
                  </a:lnTo>
                  <a:lnTo>
                    <a:pt x="544" y="21"/>
                  </a:lnTo>
                  <a:lnTo>
                    <a:pt x="544" y="36"/>
                  </a:lnTo>
                  <a:lnTo>
                    <a:pt x="495" y="36"/>
                  </a:lnTo>
                  <a:close/>
                  <a:moveTo>
                    <a:pt x="475" y="62"/>
                  </a:moveTo>
                  <a:lnTo>
                    <a:pt x="475" y="75"/>
                  </a:lnTo>
                  <a:lnTo>
                    <a:pt x="519" y="75"/>
                  </a:lnTo>
                  <a:lnTo>
                    <a:pt x="519" y="62"/>
                  </a:lnTo>
                  <a:lnTo>
                    <a:pt x="475" y="62"/>
                  </a:lnTo>
                  <a:close/>
                  <a:moveTo>
                    <a:pt x="475" y="87"/>
                  </a:moveTo>
                  <a:lnTo>
                    <a:pt x="475" y="100"/>
                  </a:lnTo>
                  <a:lnTo>
                    <a:pt x="519" y="100"/>
                  </a:lnTo>
                  <a:lnTo>
                    <a:pt x="519" y="87"/>
                  </a:lnTo>
                  <a:lnTo>
                    <a:pt x="475" y="87"/>
                  </a:lnTo>
                  <a:close/>
                  <a:moveTo>
                    <a:pt x="475" y="112"/>
                  </a:moveTo>
                  <a:lnTo>
                    <a:pt x="475" y="126"/>
                  </a:lnTo>
                  <a:lnTo>
                    <a:pt x="519" y="126"/>
                  </a:lnTo>
                  <a:lnTo>
                    <a:pt x="519" y="112"/>
                  </a:lnTo>
                  <a:lnTo>
                    <a:pt x="475" y="112"/>
                  </a:lnTo>
                  <a:close/>
                  <a:moveTo>
                    <a:pt x="431" y="172"/>
                  </a:moveTo>
                  <a:lnTo>
                    <a:pt x="431" y="52"/>
                  </a:lnTo>
                  <a:lnTo>
                    <a:pt x="446" y="52"/>
                  </a:lnTo>
                  <a:cubicBezTo>
                    <a:pt x="450" y="53"/>
                    <a:pt x="450" y="54"/>
                    <a:pt x="446" y="57"/>
                  </a:cubicBezTo>
                  <a:lnTo>
                    <a:pt x="446" y="151"/>
                  </a:lnTo>
                  <a:lnTo>
                    <a:pt x="550" y="151"/>
                  </a:lnTo>
                  <a:lnTo>
                    <a:pt x="550" y="165"/>
                  </a:lnTo>
                  <a:lnTo>
                    <a:pt x="446" y="165"/>
                  </a:lnTo>
                  <a:lnTo>
                    <a:pt x="446" y="172"/>
                  </a:lnTo>
                  <a:lnTo>
                    <a:pt x="431" y="172"/>
                  </a:lnTo>
                  <a:close/>
                  <a:moveTo>
                    <a:pt x="578" y="76"/>
                  </a:moveTo>
                  <a:lnTo>
                    <a:pt x="578" y="57"/>
                  </a:lnTo>
                  <a:lnTo>
                    <a:pt x="597" y="57"/>
                  </a:lnTo>
                  <a:lnTo>
                    <a:pt x="597" y="76"/>
                  </a:lnTo>
                  <a:lnTo>
                    <a:pt x="578" y="76"/>
                  </a:lnTo>
                  <a:close/>
                  <a:moveTo>
                    <a:pt x="578" y="156"/>
                  </a:moveTo>
                  <a:lnTo>
                    <a:pt x="578" y="137"/>
                  </a:lnTo>
                  <a:lnTo>
                    <a:pt x="597" y="137"/>
                  </a:lnTo>
                  <a:lnTo>
                    <a:pt x="597" y="156"/>
                  </a:lnTo>
                  <a:lnTo>
                    <a:pt x="578" y="156"/>
                  </a:lnTo>
                  <a:close/>
                  <a:moveTo>
                    <a:pt x="701" y="197"/>
                  </a:moveTo>
                  <a:cubicBezTo>
                    <a:pt x="692" y="185"/>
                    <a:pt x="684" y="171"/>
                    <a:pt x="678" y="156"/>
                  </a:cubicBezTo>
                  <a:cubicBezTo>
                    <a:pt x="671" y="140"/>
                    <a:pt x="668" y="124"/>
                    <a:pt x="668" y="107"/>
                  </a:cubicBezTo>
                  <a:cubicBezTo>
                    <a:pt x="668" y="92"/>
                    <a:pt x="671" y="78"/>
                    <a:pt x="675" y="64"/>
                  </a:cubicBezTo>
                  <a:cubicBezTo>
                    <a:pt x="681" y="48"/>
                    <a:pt x="690" y="32"/>
                    <a:pt x="701" y="17"/>
                  </a:cubicBezTo>
                  <a:lnTo>
                    <a:pt x="713" y="17"/>
                  </a:lnTo>
                  <a:cubicBezTo>
                    <a:pt x="706" y="30"/>
                    <a:pt x="701" y="39"/>
                    <a:pt x="698" y="44"/>
                  </a:cubicBezTo>
                  <a:cubicBezTo>
                    <a:pt x="695" y="53"/>
                    <a:pt x="692" y="62"/>
                    <a:pt x="689" y="71"/>
                  </a:cubicBezTo>
                  <a:cubicBezTo>
                    <a:pt x="687" y="83"/>
                    <a:pt x="685" y="95"/>
                    <a:pt x="685" y="107"/>
                  </a:cubicBezTo>
                  <a:cubicBezTo>
                    <a:pt x="685" y="137"/>
                    <a:pt x="695" y="167"/>
                    <a:pt x="713" y="197"/>
                  </a:cubicBezTo>
                  <a:lnTo>
                    <a:pt x="701" y="197"/>
                  </a:lnTo>
                  <a:close/>
                  <a:moveTo>
                    <a:pt x="733" y="160"/>
                  </a:moveTo>
                  <a:cubicBezTo>
                    <a:pt x="758" y="145"/>
                    <a:pt x="770" y="121"/>
                    <a:pt x="769" y="88"/>
                  </a:cubicBezTo>
                  <a:lnTo>
                    <a:pt x="786" y="91"/>
                  </a:lnTo>
                  <a:cubicBezTo>
                    <a:pt x="788" y="93"/>
                    <a:pt x="787" y="94"/>
                    <a:pt x="785" y="96"/>
                  </a:cubicBezTo>
                  <a:lnTo>
                    <a:pt x="781" y="123"/>
                  </a:lnTo>
                  <a:cubicBezTo>
                    <a:pt x="789" y="132"/>
                    <a:pt x="798" y="139"/>
                    <a:pt x="810" y="146"/>
                  </a:cubicBezTo>
                  <a:lnTo>
                    <a:pt x="810" y="73"/>
                  </a:lnTo>
                  <a:lnTo>
                    <a:pt x="759" y="73"/>
                  </a:lnTo>
                  <a:lnTo>
                    <a:pt x="759" y="59"/>
                  </a:lnTo>
                  <a:lnTo>
                    <a:pt x="873" y="59"/>
                  </a:lnTo>
                  <a:lnTo>
                    <a:pt x="873" y="73"/>
                  </a:lnTo>
                  <a:lnTo>
                    <a:pt x="825" y="73"/>
                  </a:lnTo>
                  <a:lnTo>
                    <a:pt x="825" y="101"/>
                  </a:lnTo>
                  <a:lnTo>
                    <a:pt x="878" y="101"/>
                  </a:lnTo>
                  <a:lnTo>
                    <a:pt x="878" y="115"/>
                  </a:lnTo>
                  <a:lnTo>
                    <a:pt x="825" y="115"/>
                  </a:lnTo>
                  <a:lnTo>
                    <a:pt x="825" y="151"/>
                  </a:lnTo>
                  <a:cubicBezTo>
                    <a:pt x="833" y="153"/>
                    <a:pt x="840" y="154"/>
                    <a:pt x="848" y="154"/>
                  </a:cubicBezTo>
                  <a:lnTo>
                    <a:pt x="897" y="154"/>
                  </a:lnTo>
                  <a:lnTo>
                    <a:pt x="894" y="168"/>
                  </a:lnTo>
                  <a:lnTo>
                    <a:pt x="848" y="168"/>
                  </a:lnTo>
                  <a:cubicBezTo>
                    <a:pt x="819" y="168"/>
                    <a:pt x="795" y="158"/>
                    <a:pt x="777" y="137"/>
                  </a:cubicBezTo>
                  <a:cubicBezTo>
                    <a:pt x="769" y="153"/>
                    <a:pt x="759" y="166"/>
                    <a:pt x="745" y="174"/>
                  </a:cubicBezTo>
                  <a:lnTo>
                    <a:pt x="733" y="160"/>
                  </a:lnTo>
                  <a:close/>
                  <a:moveTo>
                    <a:pt x="825" y="23"/>
                  </a:moveTo>
                  <a:lnTo>
                    <a:pt x="894" y="23"/>
                  </a:lnTo>
                  <a:lnTo>
                    <a:pt x="894" y="63"/>
                  </a:lnTo>
                  <a:lnTo>
                    <a:pt x="879" y="63"/>
                  </a:lnTo>
                  <a:lnTo>
                    <a:pt x="879" y="37"/>
                  </a:lnTo>
                  <a:lnTo>
                    <a:pt x="754" y="37"/>
                  </a:lnTo>
                  <a:lnTo>
                    <a:pt x="754" y="64"/>
                  </a:lnTo>
                  <a:lnTo>
                    <a:pt x="739" y="64"/>
                  </a:lnTo>
                  <a:lnTo>
                    <a:pt x="739" y="23"/>
                  </a:lnTo>
                  <a:lnTo>
                    <a:pt x="807" y="23"/>
                  </a:lnTo>
                  <a:lnTo>
                    <a:pt x="807" y="1"/>
                  </a:lnTo>
                  <a:lnTo>
                    <a:pt x="824" y="1"/>
                  </a:lnTo>
                  <a:cubicBezTo>
                    <a:pt x="829" y="2"/>
                    <a:pt x="829" y="4"/>
                    <a:pt x="825" y="7"/>
                  </a:cubicBezTo>
                  <a:lnTo>
                    <a:pt x="825" y="23"/>
                  </a:lnTo>
                  <a:close/>
                  <a:moveTo>
                    <a:pt x="1065" y="54"/>
                  </a:moveTo>
                  <a:lnTo>
                    <a:pt x="1039" y="54"/>
                  </a:lnTo>
                  <a:cubicBezTo>
                    <a:pt x="1041" y="81"/>
                    <a:pt x="1045" y="102"/>
                    <a:pt x="1052" y="115"/>
                  </a:cubicBezTo>
                  <a:cubicBezTo>
                    <a:pt x="1059" y="102"/>
                    <a:pt x="1063" y="81"/>
                    <a:pt x="1065" y="54"/>
                  </a:cubicBezTo>
                  <a:close/>
                  <a:moveTo>
                    <a:pt x="1062" y="129"/>
                  </a:moveTo>
                  <a:cubicBezTo>
                    <a:pt x="1070" y="139"/>
                    <a:pt x="1081" y="147"/>
                    <a:pt x="1095" y="155"/>
                  </a:cubicBezTo>
                  <a:lnTo>
                    <a:pt x="1086" y="171"/>
                  </a:lnTo>
                  <a:cubicBezTo>
                    <a:pt x="1070" y="161"/>
                    <a:pt x="1058" y="151"/>
                    <a:pt x="1052" y="141"/>
                  </a:cubicBezTo>
                  <a:cubicBezTo>
                    <a:pt x="1040" y="154"/>
                    <a:pt x="1023" y="166"/>
                    <a:pt x="999" y="175"/>
                  </a:cubicBezTo>
                  <a:lnTo>
                    <a:pt x="991" y="160"/>
                  </a:lnTo>
                  <a:cubicBezTo>
                    <a:pt x="1017" y="150"/>
                    <a:pt x="1034" y="139"/>
                    <a:pt x="1043" y="128"/>
                  </a:cubicBezTo>
                  <a:cubicBezTo>
                    <a:pt x="1034" y="111"/>
                    <a:pt x="1030" y="95"/>
                    <a:pt x="1029" y="78"/>
                  </a:cubicBezTo>
                  <a:cubicBezTo>
                    <a:pt x="1026" y="86"/>
                    <a:pt x="1023" y="92"/>
                    <a:pt x="1020" y="96"/>
                  </a:cubicBezTo>
                  <a:lnTo>
                    <a:pt x="1007" y="86"/>
                  </a:lnTo>
                  <a:cubicBezTo>
                    <a:pt x="1022" y="64"/>
                    <a:pt x="1031" y="37"/>
                    <a:pt x="1034" y="4"/>
                  </a:cubicBezTo>
                  <a:lnTo>
                    <a:pt x="1050" y="8"/>
                  </a:lnTo>
                  <a:cubicBezTo>
                    <a:pt x="1053" y="10"/>
                    <a:pt x="1052" y="11"/>
                    <a:pt x="1047" y="12"/>
                  </a:cubicBezTo>
                  <a:cubicBezTo>
                    <a:pt x="1046" y="21"/>
                    <a:pt x="1044" y="30"/>
                    <a:pt x="1041" y="39"/>
                  </a:cubicBezTo>
                  <a:lnTo>
                    <a:pt x="1092" y="39"/>
                  </a:lnTo>
                  <a:lnTo>
                    <a:pt x="1092" y="54"/>
                  </a:lnTo>
                  <a:lnTo>
                    <a:pt x="1080" y="54"/>
                  </a:lnTo>
                  <a:cubicBezTo>
                    <a:pt x="1079" y="85"/>
                    <a:pt x="1073" y="110"/>
                    <a:pt x="1062" y="129"/>
                  </a:cubicBezTo>
                  <a:close/>
                  <a:moveTo>
                    <a:pt x="999" y="36"/>
                  </a:moveTo>
                  <a:lnTo>
                    <a:pt x="987" y="30"/>
                  </a:lnTo>
                  <a:cubicBezTo>
                    <a:pt x="991" y="23"/>
                    <a:pt x="995" y="16"/>
                    <a:pt x="999" y="7"/>
                  </a:cubicBezTo>
                  <a:lnTo>
                    <a:pt x="1012" y="14"/>
                  </a:lnTo>
                  <a:cubicBezTo>
                    <a:pt x="1014" y="16"/>
                    <a:pt x="1013" y="17"/>
                    <a:pt x="1010" y="18"/>
                  </a:cubicBezTo>
                  <a:cubicBezTo>
                    <a:pt x="1007" y="25"/>
                    <a:pt x="1003" y="31"/>
                    <a:pt x="999" y="36"/>
                  </a:cubicBezTo>
                  <a:close/>
                  <a:moveTo>
                    <a:pt x="981" y="130"/>
                  </a:moveTo>
                  <a:cubicBezTo>
                    <a:pt x="985" y="126"/>
                    <a:pt x="988" y="119"/>
                    <a:pt x="990" y="110"/>
                  </a:cubicBezTo>
                  <a:lnTo>
                    <a:pt x="969" y="110"/>
                  </a:lnTo>
                  <a:cubicBezTo>
                    <a:pt x="967" y="114"/>
                    <a:pt x="964" y="119"/>
                    <a:pt x="962" y="123"/>
                  </a:cubicBezTo>
                  <a:cubicBezTo>
                    <a:pt x="969" y="125"/>
                    <a:pt x="975" y="128"/>
                    <a:pt x="981" y="130"/>
                  </a:cubicBezTo>
                  <a:close/>
                  <a:moveTo>
                    <a:pt x="951" y="142"/>
                  </a:moveTo>
                  <a:lnTo>
                    <a:pt x="939" y="135"/>
                  </a:lnTo>
                  <a:cubicBezTo>
                    <a:pt x="944" y="128"/>
                    <a:pt x="949" y="119"/>
                    <a:pt x="954" y="110"/>
                  </a:cubicBezTo>
                  <a:lnTo>
                    <a:pt x="926" y="110"/>
                  </a:lnTo>
                  <a:lnTo>
                    <a:pt x="926" y="98"/>
                  </a:lnTo>
                  <a:lnTo>
                    <a:pt x="959" y="98"/>
                  </a:lnTo>
                  <a:cubicBezTo>
                    <a:pt x="962" y="91"/>
                    <a:pt x="964" y="86"/>
                    <a:pt x="966" y="81"/>
                  </a:cubicBezTo>
                  <a:lnTo>
                    <a:pt x="980" y="85"/>
                  </a:lnTo>
                  <a:cubicBezTo>
                    <a:pt x="982" y="87"/>
                    <a:pt x="981" y="88"/>
                    <a:pt x="978" y="89"/>
                  </a:cubicBezTo>
                  <a:lnTo>
                    <a:pt x="973" y="98"/>
                  </a:lnTo>
                  <a:lnTo>
                    <a:pt x="1016" y="98"/>
                  </a:lnTo>
                  <a:lnTo>
                    <a:pt x="1016" y="110"/>
                  </a:lnTo>
                  <a:lnTo>
                    <a:pt x="1005" y="110"/>
                  </a:lnTo>
                  <a:cubicBezTo>
                    <a:pt x="1002" y="120"/>
                    <a:pt x="998" y="128"/>
                    <a:pt x="993" y="135"/>
                  </a:cubicBezTo>
                  <a:cubicBezTo>
                    <a:pt x="998" y="137"/>
                    <a:pt x="1003" y="140"/>
                    <a:pt x="1008" y="143"/>
                  </a:cubicBezTo>
                  <a:lnTo>
                    <a:pt x="1001" y="155"/>
                  </a:lnTo>
                  <a:cubicBezTo>
                    <a:pt x="995" y="151"/>
                    <a:pt x="990" y="149"/>
                    <a:pt x="986" y="147"/>
                  </a:cubicBezTo>
                  <a:cubicBezTo>
                    <a:pt x="973" y="160"/>
                    <a:pt x="955" y="168"/>
                    <a:pt x="933" y="171"/>
                  </a:cubicBezTo>
                  <a:lnTo>
                    <a:pt x="928" y="157"/>
                  </a:lnTo>
                  <a:cubicBezTo>
                    <a:pt x="948" y="155"/>
                    <a:pt x="963" y="150"/>
                    <a:pt x="973" y="141"/>
                  </a:cubicBezTo>
                  <a:cubicBezTo>
                    <a:pt x="968" y="138"/>
                    <a:pt x="962" y="136"/>
                    <a:pt x="957" y="134"/>
                  </a:cubicBezTo>
                  <a:lnTo>
                    <a:pt x="951" y="142"/>
                  </a:lnTo>
                  <a:close/>
                  <a:moveTo>
                    <a:pt x="966" y="1"/>
                  </a:moveTo>
                  <a:lnTo>
                    <a:pt x="978" y="1"/>
                  </a:lnTo>
                  <a:cubicBezTo>
                    <a:pt x="982" y="2"/>
                    <a:pt x="983" y="3"/>
                    <a:pt x="979" y="6"/>
                  </a:cubicBezTo>
                  <a:lnTo>
                    <a:pt x="979" y="38"/>
                  </a:lnTo>
                  <a:lnTo>
                    <a:pt x="1017" y="38"/>
                  </a:lnTo>
                  <a:lnTo>
                    <a:pt x="1017" y="50"/>
                  </a:lnTo>
                  <a:lnTo>
                    <a:pt x="986" y="50"/>
                  </a:lnTo>
                  <a:cubicBezTo>
                    <a:pt x="991" y="56"/>
                    <a:pt x="1000" y="63"/>
                    <a:pt x="1011" y="69"/>
                  </a:cubicBezTo>
                  <a:lnTo>
                    <a:pt x="1003" y="81"/>
                  </a:lnTo>
                  <a:cubicBezTo>
                    <a:pt x="995" y="76"/>
                    <a:pt x="987" y="69"/>
                    <a:pt x="979" y="60"/>
                  </a:cubicBezTo>
                  <a:lnTo>
                    <a:pt x="979" y="78"/>
                  </a:lnTo>
                  <a:lnTo>
                    <a:pt x="966" y="78"/>
                  </a:lnTo>
                  <a:lnTo>
                    <a:pt x="966" y="64"/>
                  </a:lnTo>
                  <a:cubicBezTo>
                    <a:pt x="958" y="74"/>
                    <a:pt x="947" y="83"/>
                    <a:pt x="933" y="91"/>
                  </a:cubicBezTo>
                  <a:lnTo>
                    <a:pt x="924" y="79"/>
                  </a:lnTo>
                  <a:cubicBezTo>
                    <a:pt x="939" y="71"/>
                    <a:pt x="952" y="61"/>
                    <a:pt x="962" y="50"/>
                  </a:cubicBezTo>
                  <a:lnTo>
                    <a:pt x="927" y="50"/>
                  </a:lnTo>
                  <a:lnTo>
                    <a:pt x="927" y="38"/>
                  </a:lnTo>
                  <a:lnTo>
                    <a:pt x="966" y="38"/>
                  </a:lnTo>
                  <a:lnTo>
                    <a:pt x="966" y="1"/>
                  </a:lnTo>
                  <a:close/>
                  <a:moveTo>
                    <a:pt x="932" y="16"/>
                  </a:moveTo>
                  <a:lnTo>
                    <a:pt x="944" y="9"/>
                  </a:lnTo>
                  <a:cubicBezTo>
                    <a:pt x="950" y="15"/>
                    <a:pt x="954" y="21"/>
                    <a:pt x="957" y="27"/>
                  </a:cubicBezTo>
                  <a:lnTo>
                    <a:pt x="945" y="36"/>
                  </a:lnTo>
                  <a:cubicBezTo>
                    <a:pt x="942" y="28"/>
                    <a:pt x="937" y="22"/>
                    <a:pt x="932" y="16"/>
                  </a:cubicBezTo>
                  <a:close/>
                  <a:moveTo>
                    <a:pt x="1128" y="197"/>
                  </a:moveTo>
                  <a:lnTo>
                    <a:pt x="1116" y="197"/>
                  </a:lnTo>
                  <a:cubicBezTo>
                    <a:pt x="1135" y="167"/>
                    <a:pt x="1144" y="137"/>
                    <a:pt x="1144" y="107"/>
                  </a:cubicBezTo>
                  <a:cubicBezTo>
                    <a:pt x="1144" y="95"/>
                    <a:pt x="1143" y="83"/>
                    <a:pt x="1140" y="72"/>
                  </a:cubicBezTo>
                  <a:cubicBezTo>
                    <a:pt x="1138" y="62"/>
                    <a:pt x="1135" y="53"/>
                    <a:pt x="1131" y="45"/>
                  </a:cubicBezTo>
                  <a:cubicBezTo>
                    <a:pt x="1129" y="39"/>
                    <a:pt x="1124" y="30"/>
                    <a:pt x="1116" y="17"/>
                  </a:cubicBezTo>
                  <a:lnTo>
                    <a:pt x="1128" y="17"/>
                  </a:lnTo>
                  <a:cubicBezTo>
                    <a:pt x="1140" y="32"/>
                    <a:pt x="1149" y="48"/>
                    <a:pt x="1154" y="64"/>
                  </a:cubicBezTo>
                  <a:cubicBezTo>
                    <a:pt x="1159" y="78"/>
                    <a:pt x="1161" y="92"/>
                    <a:pt x="1161" y="107"/>
                  </a:cubicBezTo>
                  <a:cubicBezTo>
                    <a:pt x="1161" y="124"/>
                    <a:pt x="1158" y="140"/>
                    <a:pt x="1152" y="156"/>
                  </a:cubicBezTo>
                  <a:cubicBezTo>
                    <a:pt x="1145" y="171"/>
                    <a:pt x="1137" y="185"/>
                    <a:pt x="1128" y="197"/>
                  </a:cubicBezTo>
                  <a:close/>
                  <a:moveTo>
                    <a:pt x="1225" y="174"/>
                  </a:moveTo>
                  <a:cubicBezTo>
                    <a:pt x="1213" y="161"/>
                    <a:pt x="1200" y="150"/>
                    <a:pt x="1187" y="141"/>
                  </a:cubicBezTo>
                  <a:lnTo>
                    <a:pt x="1198" y="126"/>
                  </a:lnTo>
                  <a:cubicBezTo>
                    <a:pt x="1214" y="136"/>
                    <a:pt x="1228" y="147"/>
                    <a:pt x="1238" y="159"/>
                  </a:cubicBezTo>
                  <a:lnTo>
                    <a:pt x="1225" y="174"/>
                  </a:lnTo>
                  <a:close/>
                  <a:moveTo>
                    <a:pt x="1432" y="75"/>
                  </a:moveTo>
                  <a:lnTo>
                    <a:pt x="1432" y="72"/>
                  </a:lnTo>
                  <a:lnTo>
                    <a:pt x="1395" y="72"/>
                  </a:lnTo>
                  <a:lnTo>
                    <a:pt x="1395" y="174"/>
                  </a:lnTo>
                  <a:lnTo>
                    <a:pt x="1380" y="174"/>
                  </a:lnTo>
                  <a:lnTo>
                    <a:pt x="1380" y="6"/>
                  </a:lnTo>
                  <a:lnTo>
                    <a:pt x="1447" y="6"/>
                  </a:lnTo>
                  <a:lnTo>
                    <a:pt x="1447" y="75"/>
                  </a:lnTo>
                  <a:lnTo>
                    <a:pt x="1432" y="75"/>
                  </a:lnTo>
                  <a:close/>
                  <a:moveTo>
                    <a:pt x="1432" y="33"/>
                  </a:moveTo>
                  <a:lnTo>
                    <a:pt x="1432" y="18"/>
                  </a:lnTo>
                  <a:lnTo>
                    <a:pt x="1395" y="18"/>
                  </a:lnTo>
                  <a:lnTo>
                    <a:pt x="1395" y="33"/>
                  </a:lnTo>
                  <a:lnTo>
                    <a:pt x="1432" y="33"/>
                  </a:lnTo>
                  <a:close/>
                  <a:moveTo>
                    <a:pt x="1432" y="60"/>
                  </a:moveTo>
                  <a:lnTo>
                    <a:pt x="1432" y="45"/>
                  </a:lnTo>
                  <a:lnTo>
                    <a:pt x="1395" y="45"/>
                  </a:lnTo>
                  <a:lnTo>
                    <a:pt x="1395" y="60"/>
                  </a:lnTo>
                  <a:lnTo>
                    <a:pt x="1432" y="60"/>
                  </a:lnTo>
                  <a:close/>
                  <a:moveTo>
                    <a:pt x="1434" y="146"/>
                  </a:moveTo>
                  <a:lnTo>
                    <a:pt x="1434" y="156"/>
                  </a:lnTo>
                  <a:lnTo>
                    <a:pt x="1421" y="156"/>
                  </a:lnTo>
                  <a:lnTo>
                    <a:pt x="1421" y="90"/>
                  </a:lnTo>
                  <a:lnTo>
                    <a:pt x="1492" y="90"/>
                  </a:lnTo>
                  <a:lnTo>
                    <a:pt x="1492" y="152"/>
                  </a:lnTo>
                  <a:lnTo>
                    <a:pt x="1480" y="152"/>
                  </a:lnTo>
                  <a:lnTo>
                    <a:pt x="1480" y="146"/>
                  </a:lnTo>
                  <a:lnTo>
                    <a:pt x="1434" y="146"/>
                  </a:lnTo>
                  <a:close/>
                  <a:moveTo>
                    <a:pt x="1480" y="134"/>
                  </a:moveTo>
                  <a:lnTo>
                    <a:pt x="1480" y="102"/>
                  </a:lnTo>
                  <a:lnTo>
                    <a:pt x="1434" y="102"/>
                  </a:lnTo>
                  <a:lnTo>
                    <a:pt x="1434" y="134"/>
                  </a:lnTo>
                  <a:lnTo>
                    <a:pt x="1480" y="134"/>
                  </a:lnTo>
                  <a:close/>
                  <a:moveTo>
                    <a:pt x="1505" y="171"/>
                  </a:moveTo>
                  <a:lnTo>
                    <a:pt x="1501" y="157"/>
                  </a:lnTo>
                  <a:lnTo>
                    <a:pt x="1516" y="157"/>
                  </a:lnTo>
                  <a:cubicBezTo>
                    <a:pt x="1518" y="157"/>
                    <a:pt x="1519" y="156"/>
                    <a:pt x="1519" y="155"/>
                  </a:cubicBezTo>
                  <a:lnTo>
                    <a:pt x="1519" y="72"/>
                  </a:lnTo>
                  <a:lnTo>
                    <a:pt x="1480" y="72"/>
                  </a:lnTo>
                  <a:lnTo>
                    <a:pt x="1480" y="76"/>
                  </a:lnTo>
                  <a:lnTo>
                    <a:pt x="1465" y="76"/>
                  </a:lnTo>
                  <a:lnTo>
                    <a:pt x="1465" y="6"/>
                  </a:lnTo>
                  <a:lnTo>
                    <a:pt x="1534" y="6"/>
                  </a:lnTo>
                  <a:lnTo>
                    <a:pt x="1534" y="159"/>
                  </a:lnTo>
                  <a:cubicBezTo>
                    <a:pt x="1534" y="167"/>
                    <a:pt x="1530" y="171"/>
                    <a:pt x="1522" y="171"/>
                  </a:cubicBezTo>
                  <a:lnTo>
                    <a:pt x="1505" y="171"/>
                  </a:lnTo>
                  <a:close/>
                  <a:moveTo>
                    <a:pt x="1519" y="18"/>
                  </a:moveTo>
                  <a:lnTo>
                    <a:pt x="1480" y="18"/>
                  </a:lnTo>
                  <a:lnTo>
                    <a:pt x="1480" y="33"/>
                  </a:lnTo>
                  <a:lnTo>
                    <a:pt x="1519" y="33"/>
                  </a:lnTo>
                  <a:lnTo>
                    <a:pt x="1519" y="18"/>
                  </a:lnTo>
                  <a:close/>
                  <a:moveTo>
                    <a:pt x="1519" y="60"/>
                  </a:moveTo>
                  <a:lnTo>
                    <a:pt x="1519" y="45"/>
                  </a:lnTo>
                  <a:lnTo>
                    <a:pt x="1480" y="45"/>
                  </a:lnTo>
                  <a:lnTo>
                    <a:pt x="1480" y="60"/>
                  </a:lnTo>
                  <a:lnTo>
                    <a:pt x="1519" y="60"/>
                  </a:lnTo>
                  <a:close/>
                  <a:moveTo>
                    <a:pt x="1617" y="110"/>
                  </a:moveTo>
                  <a:cubicBezTo>
                    <a:pt x="1617" y="120"/>
                    <a:pt x="1620" y="127"/>
                    <a:pt x="1625" y="132"/>
                  </a:cubicBezTo>
                  <a:cubicBezTo>
                    <a:pt x="1631" y="138"/>
                    <a:pt x="1640" y="141"/>
                    <a:pt x="1651" y="141"/>
                  </a:cubicBezTo>
                  <a:cubicBezTo>
                    <a:pt x="1661" y="141"/>
                    <a:pt x="1669" y="139"/>
                    <a:pt x="1674" y="134"/>
                  </a:cubicBezTo>
                  <a:cubicBezTo>
                    <a:pt x="1678" y="129"/>
                    <a:pt x="1681" y="124"/>
                    <a:pt x="1681" y="118"/>
                  </a:cubicBezTo>
                  <a:cubicBezTo>
                    <a:pt x="1681" y="110"/>
                    <a:pt x="1678" y="104"/>
                    <a:pt x="1674" y="99"/>
                  </a:cubicBezTo>
                  <a:cubicBezTo>
                    <a:pt x="1669" y="95"/>
                    <a:pt x="1658" y="93"/>
                    <a:pt x="1641" y="94"/>
                  </a:cubicBezTo>
                  <a:lnTo>
                    <a:pt x="1641" y="78"/>
                  </a:lnTo>
                  <a:cubicBezTo>
                    <a:pt x="1657" y="77"/>
                    <a:pt x="1668" y="75"/>
                    <a:pt x="1672" y="70"/>
                  </a:cubicBezTo>
                  <a:cubicBezTo>
                    <a:pt x="1676" y="66"/>
                    <a:pt x="1678" y="62"/>
                    <a:pt x="1678" y="57"/>
                  </a:cubicBezTo>
                  <a:cubicBezTo>
                    <a:pt x="1678" y="52"/>
                    <a:pt x="1676" y="48"/>
                    <a:pt x="1672" y="44"/>
                  </a:cubicBezTo>
                  <a:cubicBezTo>
                    <a:pt x="1668" y="40"/>
                    <a:pt x="1661" y="38"/>
                    <a:pt x="1651" y="38"/>
                  </a:cubicBezTo>
                  <a:cubicBezTo>
                    <a:pt x="1641" y="38"/>
                    <a:pt x="1633" y="41"/>
                    <a:pt x="1627" y="47"/>
                  </a:cubicBezTo>
                  <a:cubicBezTo>
                    <a:pt x="1624" y="50"/>
                    <a:pt x="1622" y="56"/>
                    <a:pt x="1621" y="63"/>
                  </a:cubicBezTo>
                  <a:lnTo>
                    <a:pt x="1600" y="63"/>
                  </a:lnTo>
                  <a:cubicBezTo>
                    <a:pt x="1602" y="53"/>
                    <a:pt x="1607" y="44"/>
                    <a:pt x="1615" y="36"/>
                  </a:cubicBezTo>
                  <a:cubicBezTo>
                    <a:pt x="1623" y="27"/>
                    <a:pt x="1635" y="23"/>
                    <a:pt x="1651" y="23"/>
                  </a:cubicBezTo>
                  <a:cubicBezTo>
                    <a:pt x="1667" y="23"/>
                    <a:pt x="1678" y="26"/>
                    <a:pt x="1685" y="33"/>
                  </a:cubicBezTo>
                  <a:cubicBezTo>
                    <a:pt x="1692" y="40"/>
                    <a:pt x="1695" y="48"/>
                    <a:pt x="1695" y="57"/>
                  </a:cubicBezTo>
                  <a:cubicBezTo>
                    <a:pt x="1695" y="65"/>
                    <a:pt x="1692" y="72"/>
                    <a:pt x="1686" y="78"/>
                  </a:cubicBezTo>
                  <a:cubicBezTo>
                    <a:pt x="1683" y="81"/>
                    <a:pt x="1679" y="83"/>
                    <a:pt x="1674" y="85"/>
                  </a:cubicBezTo>
                  <a:cubicBezTo>
                    <a:pt x="1680" y="87"/>
                    <a:pt x="1685" y="89"/>
                    <a:pt x="1688" y="93"/>
                  </a:cubicBezTo>
                  <a:cubicBezTo>
                    <a:pt x="1695" y="99"/>
                    <a:pt x="1698" y="107"/>
                    <a:pt x="1698" y="117"/>
                  </a:cubicBezTo>
                  <a:cubicBezTo>
                    <a:pt x="1698" y="128"/>
                    <a:pt x="1694" y="137"/>
                    <a:pt x="1687" y="144"/>
                  </a:cubicBezTo>
                  <a:cubicBezTo>
                    <a:pt x="1679" y="152"/>
                    <a:pt x="1667" y="156"/>
                    <a:pt x="1651" y="156"/>
                  </a:cubicBezTo>
                  <a:cubicBezTo>
                    <a:pt x="1633" y="156"/>
                    <a:pt x="1620" y="152"/>
                    <a:pt x="1612" y="144"/>
                  </a:cubicBezTo>
                  <a:cubicBezTo>
                    <a:pt x="1604" y="136"/>
                    <a:pt x="1599" y="124"/>
                    <a:pt x="1597" y="110"/>
                  </a:cubicBezTo>
                  <a:lnTo>
                    <a:pt x="1617" y="110"/>
                  </a:lnTo>
                  <a:close/>
                  <a:moveTo>
                    <a:pt x="1858" y="108"/>
                  </a:moveTo>
                  <a:cubicBezTo>
                    <a:pt x="1852" y="111"/>
                    <a:pt x="1845" y="112"/>
                    <a:pt x="1837" y="112"/>
                  </a:cubicBezTo>
                  <a:cubicBezTo>
                    <a:pt x="1822" y="112"/>
                    <a:pt x="1811" y="108"/>
                    <a:pt x="1802" y="99"/>
                  </a:cubicBezTo>
                  <a:cubicBezTo>
                    <a:pt x="1794" y="91"/>
                    <a:pt x="1789" y="81"/>
                    <a:pt x="1789" y="69"/>
                  </a:cubicBezTo>
                  <a:cubicBezTo>
                    <a:pt x="1789" y="57"/>
                    <a:pt x="1794" y="46"/>
                    <a:pt x="1803" y="37"/>
                  </a:cubicBezTo>
                  <a:cubicBezTo>
                    <a:pt x="1811" y="29"/>
                    <a:pt x="1823" y="24"/>
                    <a:pt x="1839" y="24"/>
                  </a:cubicBezTo>
                  <a:cubicBezTo>
                    <a:pt x="1854" y="24"/>
                    <a:pt x="1866" y="29"/>
                    <a:pt x="1874" y="37"/>
                  </a:cubicBezTo>
                  <a:cubicBezTo>
                    <a:pt x="1885" y="48"/>
                    <a:pt x="1891" y="66"/>
                    <a:pt x="1891" y="90"/>
                  </a:cubicBezTo>
                  <a:cubicBezTo>
                    <a:pt x="1891" y="114"/>
                    <a:pt x="1885" y="132"/>
                    <a:pt x="1875" y="142"/>
                  </a:cubicBezTo>
                  <a:cubicBezTo>
                    <a:pt x="1866" y="151"/>
                    <a:pt x="1854" y="156"/>
                    <a:pt x="1838" y="156"/>
                  </a:cubicBezTo>
                  <a:cubicBezTo>
                    <a:pt x="1823" y="156"/>
                    <a:pt x="1812" y="152"/>
                    <a:pt x="1804" y="144"/>
                  </a:cubicBezTo>
                  <a:cubicBezTo>
                    <a:pt x="1799" y="139"/>
                    <a:pt x="1795" y="132"/>
                    <a:pt x="1792" y="123"/>
                  </a:cubicBezTo>
                  <a:lnTo>
                    <a:pt x="1811" y="123"/>
                  </a:lnTo>
                  <a:cubicBezTo>
                    <a:pt x="1813" y="128"/>
                    <a:pt x="1815" y="132"/>
                    <a:pt x="1818" y="135"/>
                  </a:cubicBezTo>
                  <a:cubicBezTo>
                    <a:pt x="1822" y="139"/>
                    <a:pt x="1829" y="141"/>
                    <a:pt x="1838" y="141"/>
                  </a:cubicBezTo>
                  <a:cubicBezTo>
                    <a:pt x="1848" y="141"/>
                    <a:pt x="1856" y="138"/>
                    <a:pt x="1863" y="131"/>
                  </a:cubicBezTo>
                  <a:cubicBezTo>
                    <a:pt x="1869" y="124"/>
                    <a:pt x="1873" y="112"/>
                    <a:pt x="1874" y="94"/>
                  </a:cubicBezTo>
                  <a:cubicBezTo>
                    <a:pt x="1869" y="100"/>
                    <a:pt x="1864" y="105"/>
                    <a:pt x="1858" y="108"/>
                  </a:cubicBezTo>
                  <a:close/>
                  <a:moveTo>
                    <a:pt x="1816" y="48"/>
                  </a:moveTo>
                  <a:cubicBezTo>
                    <a:pt x="1810" y="53"/>
                    <a:pt x="1807" y="60"/>
                    <a:pt x="1807" y="69"/>
                  </a:cubicBezTo>
                  <a:cubicBezTo>
                    <a:pt x="1807" y="77"/>
                    <a:pt x="1810" y="83"/>
                    <a:pt x="1816" y="89"/>
                  </a:cubicBezTo>
                  <a:cubicBezTo>
                    <a:pt x="1821" y="94"/>
                    <a:pt x="1828" y="97"/>
                    <a:pt x="1837" y="97"/>
                  </a:cubicBezTo>
                  <a:cubicBezTo>
                    <a:pt x="1848" y="97"/>
                    <a:pt x="1856" y="94"/>
                    <a:pt x="1861" y="89"/>
                  </a:cubicBezTo>
                  <a:cubicBezTo>
                    <a:pt x="1868" y="82"/>
                    <a:pt x="1871" y="75"/>
                    <a:pt x="1871" y="67"/>
                  </a:cubicBezTo>
                  <a:cubicBezTo>
                    <a:pt x="1871" y="60"/>
                    <a:pt x="1868" y="53"/>
                    <a:pt x="1862" y="47"/>
                  </a:cubicBezTo>
                  <a:cubicBezTo>
                    <a:pt x="1857" y="42"/>
                    <a:pt x="1849" y="39"/>
                    <a:pt x="1839" y="39"/>
                  </a:cubicBezTo>
                  <a:cubicBezTo>
                    <a:pt x="1829" y="39"/>
                    <a:pt x="1821" y="42"/>
                    <a:pt x="1816" y="48"/>
                  </a:cubicBezTo>
                  <a:close/>
                  <a:moveTo>
                    <a:pt x="1953" y="156"/>
                  </a:moveTo>
                  <a:lnTo>
                    <a:pt x="1953" y="137"/>
                  </a:lnTo>
                  <a:lnTo>
                    <a:pt x="1973" y="137"/>
                  </a:lnTo>
                  <a:lnTo>
                    <a:pt x="1973" y="156"/>
                  </a:lnTo>
                  <a:cubicBezTo>
                    <a:pt x="1973" y="163"/>
                    <a:pt x="1971" y="169"/>
                    <a:pt x="1969" y="174"/>
                  </a:cubicBezTo>
                  <a:cubicBezTo>
                    <a:pt x="1966" y="178"/>
                    <a:pt x="1963" y="181"/>
                    <a:pt x="1957" y="184"/>
                  </a:cubicBezTo>
                  <a:lnTo>
                    <a:pt x="1952" y="176"/>
                  </a:lnTo>
                  <a:cubicBezTo>
                    <a:pt x="1956" y="175"/>
                    <a:pt x="1959" y="173"/>
                    <a:pt x="1960" y="170"/>
                  </a:cubicBezTo>
                  <a:cubicBezTo>
                    <a:pt x="1962" y="167"/>
                    <a:pt x="1963" y="162"/>
                    <a:pt x="1963" y="156"/>
                  </a:cubicBezTo>
                  <a:lnTo>
                    <a:pt x="1953" y="156"/>
                  </a:lnTo>
                  <a:close/>
                  <a:moveTo>
                    <a:pt x="2104" y="75"/>
                  </a:moveTo>
                  <a:lnTo>
                    <a:pt x="2104" y="72"/>
                  </a:lnTo>
                  <a:lnTo>
                    <a:pt x="2067" y="72"/>
                  </a:lnTo>
                  <a:lnTo>
                    <a:pt x="2067" y="174"/>
                  </a:lnTo>
                  <a:lnTo>
                    <a:pt x="2052" y="174"/>
                  </a:lnTo>
                  <a:lnTo>
                    <a:pt x="2052" y="6"/>
                  </a:lnTo>
                  <a:lnTo>
                    <a:pt x="2119" y="6"/>
                  </a:lnTo>
                  <a:lnTo>
                    <a:pt x="2119" y="75"/>
                  </a:lnTo>
                  <a:lnTo>
                    <a:pt x="2104" y="75"/>
                  </a:lnTo>
                  <a:close/>
                  <a:moveTo>
                    <a:pt x="2104" y="33"/>
                  </a:moveTo>
                  <a:lnTo>
                    <a:pt x="2104" y="18"/>
                  </a:lnTo>
                  <a:lnTo>
                    <a:pt x="2067" y="18"/>
                  </a:lnTo>
                  <a:lnTo>
                    <a:pt x="2067" y="33"/>
                  </a:lnTo>
                  <a:lnTo>
                    <a:pt x="2104" y="33"/>
                  </a:lnTo>
                  <a:close/>
                  <a:moveTo>
                    <a:pt x="2104" y="60"/>
                  </a:moveTo>
                  <a:lnTo>
                    <a:pt x="2104" y="45"/>
                  </a:lnTo>
                  <a:lnTo>
                    <a:pt x="2067" y="45"/>
                  </a:lnTo>
                  <a:lnTo>
                    <a:pt x="2067" y="60"/>
                  </a:lnTo>
                  <a:lnTo>
                    <a:pt x="2104" y="60"/>
                  </a:lnTo>
                  <a:close/>
                  <a:moveTo>
                    <a:pt x="2106" y="146"/>
                  </a:moveTo>
                  <a:lnTo>
                    <a:pt x="2106" y="156"/>
                  </a:lnTo>
                  <a:lnTo>
                    <a:pt x="2093" y="156"/>
                  </a:lnTo>
                  <a:lnTo>
                    <a:pt x="2093" y="90"/>
                  </a:lnTo>
                  <a:lnTo>
                    <a:pt x="2164" y="90"/>
                  </a:lnTo>
                  <a:lnTo>
                    <a:pt x="2164" y="152"/>
                  </a:lnTo>
                  <a:lnTo>
                    <a:pt x="2152" y="152"/>
                  </a:lnTo>
                  <a:lnTo>
                    <a:pt x="2152" y="146"/>
                  </a:lnTo>
                  <a:lnTo>
                    <a:pt x="2106" y="146"/>
                  </a:lnTo>
                  <a:close/>
                  <a:moveTo>
                    <a:pt x="2152" y="134"/>
                  </a:moveTo>
                  <a:lnTo>
                    <a:pt x="2152" y="102"/>
                  </a:lnTo>
                  <a:lnTo>
                    <a:pt x="2106" y="102"/>
                  </a:lnTo>
                  <a:lnTo>
                    <a:pt x="2106" y="134"/>
                  </a:lnTo>
                  <a:lnTo>
                    <a:pt x="2152" y="134"/>
                  </a:lnTo>
                  <a:close/>
                  <a:moveTo>
                    <a:pt x="2177" y="171"/>
                  </a:moveTo>
                  <a:lnTo>
                    <a:pt x="2173" y="157"/>
                  </a:lnTo>
                  <a:lnTo>
                    <a:pt x="2188" y="157"/>
                  </a:lnTo>
                  <a:cubicBezTo>
                    <a:pt x="2190" y="157"/>
                    <a:pt x="2191" y="156"/>
                    <a:pt x="2191" y="155"/>
                  </a:cubicBezTo>
                  <a:lnTo>
                    <a:pt x="2191" y="72"/>
                  </a:lnTo>
                  <a:lnTo>
                    <a:pt x="2152" y="72"/>
                  </a:lnTo>
                  <a:lnTo>
                    <a:pt x="2152" y="76"/>
                  </a:lnTo>
                  <a:lnTo>
                    <a:pt x="2137" y="76"/>
                  </a:lnTo>
                  <a:lnTo>
                    <a:pt x="2137" y="6"/>
                  </a:lnTo>
                  <a:lnTo>
                    <a:pt x="2206" y="6"/>
                  </a:lnTo>
                  <a:lnTo>
                    <a:pt x="2206" y="159"/>
                  </a:lnTo>
                  <a:cubicBezTo>
                    <a:pt x="2206" y="167"/>
                    <a:pt x="2202" y="171"/>
                    <a:pt x="2194" y="171"/>
                  </a:cubicBezTo>
                  <a:lnTo>
                    <a:pt x="2177" y="171"/>
                  </a:lnTo>
                  <a:close/>
                  <a:moveTo>
                    <a:pt x="2191" y="18"/>
                  </a:moveTo>
                  <a:lnTo>
                    <a:pt x="2152" y="18"/>
                  </a:lnTo>
                  <a:lnTo>
                    <a:pt x="2152" y="33"/>
                  </a:lnTo>
                  <a:lnTo>
                    <a:pt x="2191" y="33"/>
                  </a:lnTo>
                  <a:lnTo>
                    <a:pt x="2191" y="18"/>
                  </a:lnTo>
                  <a:close/>
                  <a:moveTo>
                    <a:pt x="2191" y="60"/>
                  </a:moveTo>
                  <a:lnTo>
                    <a:pt x="2191" y="45"/>
                  </a:lnTo>
                  <a:lnTo>
                    <a:pt x="2152" y="45"/>
                  </a:lnTo>
                  <a:lnTo>
                    <a:pt x="2152" y="60"/>
                  </a:lnTo>
                  <a:lnTo>
                    <a:pt x="2191" y="60"/>
                  </a:lnTo>
                  <a:close/>
                  <a:moveTo>
                    <a:pt x="2289" y="110"/>
                  </a:moveTo>
                  <a:cubicBezTo>
                    <a:pt x="2289" y="120"/>
                    <a:pt x="2292" y="127"/>
                    <a:pt x="2297" y="132"/>
                  </a:cubicBezTo>
                  <a:cubicBezTo>
                    <a:pt x="2303" y="138"/>
                    <a:pt x="2312" y="141"/>
                    <a:pt x="2323" y="141"/>
                  </a:cubicBezTo>
                  <a:cubicBezTo>
                    <a:pt x="2333" y="141"/>
                    <a:pt x="2341" y="139"/>
                    <a:pt x="2346" y="134"/>
                  </a:cubicBezTo>
                  <a:cubicBezTo>
                    <a:pt x="2350" y="129"/>
                    <a:pt x="2353" y="124"/>
                    <a:pt x="2353" y="118"/>
                  </a:cubicBezTo>
                  <a:cubicBezTo>
                    <a:pt x="2353" y="110"/>
                    <a:pt x="2350" y="104"/>
                    <a:pt x="2346" y="99"/>
                  </a:cubicBezTo>
                  <a:cubicBezTo>
                    <a:pt x="2341" y="95"/>
                    <a:pt x="2330" y="93"/>
                    <a:pt x="2313" y="94"/>
                  </a:cubicBezTo>
                  <a:lnTo>
                    <a:pt x="2313" y="78"/>
                  </a:lnTo>
                  <a:cubicBezTo>
                    <a:pt x="2329" y="77"/>
                    <a:pt x="2340" y="75"/>
                    <a:pt x="2344" y="70"/>
                  </a:cubicBezTo>
                  <a:cubicBezTo>
                    <a:pt x="2348" y="66"/>
                    <a:pt x="2350" y="62"/>
                    <a:pt x="2350" y="57"/>
                  </a:cubicBezTo>
                  <a:cubicBezTo>
                    <a:pt x="2350" y="52"/>
                    <a:pt x="2348" y="48"/>
                    <a:pt x="2344" y="44"/>
                  </a:cubicBezTo>
                  <a:cubicBezTo>
                    <a:pt x="2340" y="40"/>
                    <a:pt x="2333" y="38"/>
                    <a:pt x="2323" y="38"/>
                  </a:cubicBezTo>
                  <a:cubicBezTo>
                    <a:pt x="2313" y="38"/>
                    <a:pt x="2305" y="41"/>
                    <a:pt x="2299" y="47"/>
                  </a:cubicBezTo>
                  <a:cubicBezTo>
                    <a:pt x="2296" y="50"/>
                    <a:pt x="2294" y="56"/>
                    <a:pt x="2293" y="63"/>
                  </a:cubicBezTo>
                  <a:lnTo>
                    <a:pt x="2272" y="63"/>
                  </a:lnTo>
                  <a:cubicBezTo>
                    <a:pt x="2274" y="53"/>
                    <a:pt x="2279" y="44"/>
                    <a:pt x="2287" y="36"/>
                  </a:cubicBezTo>
                  <a:cubicBezTo>
                    <a:pt x="2295" y="27"/>
                    <a:pt x="2307" y="23"/>
                    <a:pt x="2323" y="23"/>
                  </a:cubicBezTo>
                  <a:cubicBezTo>
                    <a:pt x="2339" y="23"/>
                    <a:pt x="2350" y="26"/>
                    <a:pt x="2357" y="33"/>
                  </a:cubicBezTo>
                  <a:cubicBezTo>
                    <a:pt x="2364" y="40"/>
                    <a:pt x="2367" y="48"/>
                    <a:pt x="2367" y="57"/>
                  </a:cubicBezTo>
                  <a:cubicBezTo>
                    <a:pt x="2367" y="65"/>
                    <a:pt x="2364" y="72"/>
                    <a:pt x="2358" y="78"/>
                  </a:cubicBezTo>
                  <a:cubicBezTo>
                    <a:pt x="2355" y="81"/>
                    <a:pt x="2351" y="83"/>
                    <a:pt x="2346" y="85"/>
                  </a:cubicBezTo>
                  <a:cubicBezTo>
                    <a:pt x="2352" y="87"/>
                    <a:pt x="2357" y="89"/>
                    <a:pt x="2360" y="93"/>
                  </a:cubicBezTo>
                  <a:cubicBezTo>
                    <a:pt x="2367" y="99"/>
                    <a:pt x="2370" y="107"/>
                    <a:pt x="2370" y="117"/>
                  </a:cubicBezTo>
                  <a:cubicBezTo>
                    <a:pt x="2370" y="128"/>
                    <a:pt x="2366" y="137"/>
                    <a:pt x="2359" y="144"/>
                  </a:cubicBezTo>
                  <a:cubicBezTo>
                    <a:pt x="2351" y="152"/>
                    <a:pt x="2339" y="156"/>
                    <a:pt x="2323" y="156"/>
                  </a:cubicBezTo>
                  <a:cubicBezTo>
                    <a:pt x="2305" y="156"/>
                    <a:pt x="2292" y="152"/>
                    <a:pt x="2284" y="144"/>
                  </a:cubicBezTo>
                  <a:cubicBezTo>
                    <a:pt x="2276" y="136"/>
                    <a:pt x="2271" y="124"/>
                    <a:pt x="2269" y="110"/>
                  </a:cubicBezTo>
                  <a:lnTo>
                    <a:pt x="2289" y="110"/>
                  </a:lnTo>
                  <a:close/>
                  <a:moveTo>
                    <a:pt x="2536" y="89"/>
                  </a:moveTo>
                  <a:cubicBezTo>
                    <a:pt x="2543" y="91"/>
                    <a:pt x="2549" y="94"/>
                    <a:pt x="2554" y="99"/>
                  </a:cubicBezTo>
                  <a:cubicBezTo>
                    <a:pt x="2560" y="105"/>
                    <a:pt x="2563" y="112"/>
                    <a:pt x="2563" y="120"/>
                  </a:cubicBezTo>
                  <a:cubicBezTo>
                    <a:pt x="2563" y="130"/>
                    <a:pt x="2559" y="138"/>
                    <a:pt x="2552" y="145"/>
                  </a:cubicBezTo>
                  <a:cubicBezTo>
                    <a:pt x="2545" y="153"/>
                    <a:pt x="2531" y="156"/>
                    <a:pt x="2512" y="156"/>
                  </a:cubicBezTo>
                  <a:cubicBezTo>
                    <a:pt x="2493" y="156"/>
                    <a:pt x="2480" y="153"/>
                    <a:pt x="2473" y="145"/>
                  </a:cubicBezTo>
                  <a:cubicBezTo>
                    <a:pt x="2466" y="138"/>
                    <a:pt x="2462" y="130"/>
                    <a:pt x="2462" y="120"/>
                  </a:cubicBezTo>
                  <a:cubicBezTo>
                    <a:pt x="2462" y="112"/>
                    <a:pt x="2465" y="105"/>
                    <a:pt x="2471" y="99"/>
                  </a:cubicBezTo>
                  <a:cubicBezTo>
                    <a:pt x="2476" y="94"/>
                    <a:pt x="2482" y="91"/>
                    <a:pt x="2490" y="89"/>
                  </a:cubicBezTo>
                  <a:cubicBezTo>
                    <a:pt x="2484" y="87"/>
                    <a:pt x="2479" y="85"/>
                    <a:pt x="2475" y="81"/>
                  </a:cubicBezTo>
                  <a:cubicBezTo>
                    <a:pt x="2469" y="75"/>
                    <a:pt x="2466" y="67"/>
                    <a:pt x="2466" y="59"/>
                  </a:cubicBezTo>
                  <a:cubicBezTo>
                    <a:pt x="2466" y="50"/>
                    <a:pt x="2469" y="42"/>
                    <a:pt x="2476" y="36"/>
                  </a:cubicBezTo>
                  <a:cubicBezTo>
                    <a:pt x="2483" y="28"/>
                    <a:pt x="2495" y="24"/>
                    <a:pt x="2512" y="24"/>
                  </a:cubicBezTo>
                  <a:cubicBezTo>
                    <a:pt x="2529" y="24"/>
                    <a:pt x="2542" y="28"/>
                    <a:pt x="2549" y="36"/>
                  </a:cubicBezTo>
                  <a:cubicBezTo>
                    <a:pt x="2556" y="42"/>
                    <a:pt x="2559" y="50"/>
                    <a:pt x="2559" y="59"/>
                  </a:cubicBezTo>
                  <a:cubicBezTo>
                    <a:pt x="2559" y="68"/>
                    <a:pt x="2556" y="75"/>
                    <a:pt x="2551" y="81"/>
                  </a:cubicBezTo>
                  <a:cubicBezTo>
                    <a:pt x="2547" y="85"/>
                    <a:pt x="2542" y="87"/>
                    <a:pt x="2536" y="89"/>
                  </a:cubicBezTo>
                  <a:close/>
                  <a:moveTo>
                    <a:pt x="2489" y="46"/>
                  </a:moveTo>
                  <a:cubicBezTo>
                    <a:pt x="2486" y="50"/>
                    <a:pt x="2484" y="54"/>
                    <a:pt x="2484" y="59"/>
                  </a:cubicBezTo>
                  <a:cubicBezTo>
                    <a:pt x="2484" y="63"/>
                    <a:pt x="2486" y="68"/>
                    <a:pt x="2490" y="72"/>
                  </a:cubicBezTo>
                  <a:cubicBezTo>
                    <a:pt x="2494" y="76"/>
                    <a:pt x="2502" y="78"/>
                    <a:pt x="2512" y="78"/>
                  </a:cubicBezTo>
                  <a:cubicBezTo>
                    <a:pt x="2523" y="78"/>
                    <a:pt x="2531" y="76"/>
                    <a:pt x="2536" y="72"/>
                  </a:cubicBezTo>
                  <a:cubicBezTo>
                    <a:pt x="2539" y="68"/>
                    <a:pt x="2541" y="64"/>
                    <a:pt x="2541" y="59"/>
                  </a:cubicBezTo>
                  <a:cubicBezTo>
                    <a:pt x="2541" y="54"/>
                    <a:pt x="2539" y="50"/>
                    <a:pt x="2536" y="46"/>
                  </a:cubicBezTo>
                  <a:cubicBezTo>
                    <a:pt x="2531" y="42"/>
                    <a:pt x="2523" y="39"/>
                    <a:pt x="2512" y="39"/>
                  </a:cubicBezTo>
                  <a:cubicBezTo>
                    <a:pt x="2501" y="39"/>
                    <a:pt x="2494" y="42"/>
                    <a:pt x="2489" y="46"/>
                  </a:cubicBezTo>
                  <a:close/>
                  <a:moveTo>
                    <a:pt x="2486" y="105"/>
                  </a:moveTo>
                  <a:cubicBezTo>
                    <a:pt x="2482" y="109"/>
                    <a:pt x="2480" y="114"/>
                    <a:pt x="2480" y="120"/>
                  </a:cubicBezTo>
                  <a:cubicBezTo>
                    <a:pt x="2480" y="125"/>
                    <a:pt x="2482" y="130"/>
                    <a:pt x="2486" y="134"/>
                  </a:cubicBezTo>
                  <a:cubicBezTo>
                    <a:pt x="2491" y="139"/>
                    <a:pt x="2500" y="141"/>
                    <a:pt x="2512" y="141"/>
                  </a:cubicBezTo>
                  <a:cubicBezTo>
                    <a:pt x="2525" y="141"/>
                    <a:pt x="2534" y="139"/>
                    <a:pt x="2539" y="134"/>
                  </a:cubicBezTo>
                  <a:cubicBezTo>
                    <a:pt x="2543" y="130"/>
                    <a:pt x="2545" y="125"/>
                    <a:pt x="2545" y="120"/>
                  </a:cubicBezTo>
                  <a:cubicBezTo>
                    <a:pt x="2545" y="114"/>
                    <a:pt x="2543" y="109"/>
                    <a:pt x="2539" y="105"/>
                  </a:cubicBezTo>
                  <a:cubicBezTo>
                    <a:pt x="2534" y="100"/>
                    <a:pt x="2525" y="98"/>
                    <a:pt x="2512" y="98"/>
                  </a:cubicBezTo>
                  <a:cubicBezTo>
                    <a:pt x="2500" y="98"/>
                    <a:pt x="2491" y="100"/>
                    <a:pt x="2486" y="105"/>
                  </a:cubicBezTo>
                  <a:close/>
                  <a:moveTo>
                    <a:pt x="2625" y="156"/>
                  </a:moveTo>
                  <a:lnTo>
                    <a:pt x="2625" y="137"/>
                  </a:lnTo>
                  <a:lnTo>
                    <a:pt x="2645" y="137"/>
                  </a:lnTo>
                  <a:lnTo>
                    <a:pt x="2645" y="156"/>
                  </a:lnTo>
                  <a:cubicBezTo>
                    <a:pt x="2645" y="163"/>
                    <a:pt x="2643" y="169"/>
                    <a:pt x="2641" y="174"/>
                  </a:cubicBezTo>
                  <a:cubicBezTo>
                    <a:pt x="2638" y="178"/>
                    <a:pt x="2635" y="181"/>
                    <a:pt x="2629" y="184"/>
                  </a:cubicBezTo>
                  <a:lnTo>
                    <a:pt x="2624" y="176"/>
                  </a:lnTo>
                  <a:cubicBezTo>
                    <a:pt x="2628" y="175"/>
                    <a:pt x="2631" y="173"/>
                    <a:pt x="2632" y="170"/>
                  </a:cubicBezTo>
                  <a:cubicBezTo>
                    <a:pt x="2634" y="167"/>
                    <a:pt x="2635" y="162"/>
                    <a:pt x="2635" y="156"/>
                  </a:cubicBezTo>
                  <a:lnTo>
                    <a:pt x="2625" y="156"/>
                  </a:lnTo>
                  <a:close/>
                  <a:moveTo>
                    <a:pt x="2776" y="75"/>
                  </a:moveTo>
                  <a:lnTo>
                    <a:pt x="2776" y="72"/>
                  </a:lnTo>
                  <a:lnTo>
                    <a:pt x="2739" y="72"/>
                  </a:lnTo>
                  <a:lnTo>
                    <a:pt x="2739" y="174"/>
                  </a:lnTo>
                  <a:lnTo>
                    <a:pt x="2724" y="174"/>
                  </a:lnTo>
                  <a:lnTo>
                    <a:pt x="2724" y="6"/>
                  </a:lnTo>
                  <a:lnTo>
                    <a:pt x="2791" y="6"/>
                  </a:lnTo>
                  <a:lnTo>
                    <a:pt x="2791" y="75"/>
                  </a:lnTo>
                  <a:lnTo>
                    <a:pt x="2776" y="75"/>
                  </a:lnTo>
                  <a:close/>
                  <a:moveTo>
                    <a:pt x="2776" y="33"/>
                  </a:moveTo>
                  <a:lnTo>
                    <a:pt x="2776" y="18"/>
                  </a:lnTo>
                  <a:lnTo>
                    <a:pt x="2739" y="18"/>
                  </a:lnTo>
                  <a:lnTo>
                    <a:pt x="2739" y="33"/>
                  </a:lnTo>
                  <a:lnTo>
                    <a:pt x="2776" y="33"/>
                  </a:lnTo>
                  <a:close/>
                  <a:moveTo>
                    <a:pt x="2776" y="60"/>
                  </a:moveTo>
                  <a:lnTo>
                    <a:pt x="2776" y="45"/>
                  </a:lnTo>
                  <a:lnTo>
                    <a:pt x="2739" y="45"/>
                  </a:lnTo>
                  <a:lnTo>
                    <a:pt x="2739" y="60"/>
                  </a:lnTo>
                  <a:lnTo>
                    <a:pt x="2776" y="60"/>
                  </a:lnTo>
                  <a:close/>
                  <a:moveTo>
                    <a:pt x="2778" y="146"/>
                  </a:moveTo>
                  <a:lnTo>
                    <a:pt x="2778" y="156"/>
                  </a:lnTo>
                  <a:lnTo>
                    <a:pt x="2765" y="156"/>
                  </a:lnTo>
                  <a:lnTo>
                    <a:pt x="2765" y="90"/>
                  </a:lnTo>
                  <a:lnTo>
                    <a:pt x="2836" y="90"/>
                  </a:lnTo>
                  <a:lnTo>
                    <a:pt x="2836" y="152"/>
                  </a:lnTo>
                  <a:lnTo>
                    <a:pt x="2824" y="152"/>
                  </a:lnTo>
                  <a:lnTo>
                    <a:pt x="2824" y="146"/>
                  </a:lnTo>
                  <a:lnTo>
                    <a:pt x="2778" y="146"/>
                  </a:lnTo>
                  <a:close/>
                  <a:moveTo>
                    <a:pt x="2824" y="134"/>
                  </a:moveTo>
                  <a:lnTo>
                    <a:pt x="2824" y="102"/>
                  </a:lnTo>
                  <a:lnTo>
                    <a:pt x="2778" y="102"/>
                  </a:lnTo>
                  <a:lnTo>
                    <a:pt x="2778" y="134"/>
                  </a:lnTo>
                  <a:lnTo>
                    <a:pt x="2824" y="134"/>
                  </a:lnTo>
                  <a:close/>
                  <a:moveTo>
                    <a:pt x="2849" y="171"/>
                  </a:moveTo>
                  <a:lnTo>
                    <a:pt x="2845" y="157"/>
                  </a:lnTo>
                  <a:lnTo>
                    <a:pt x="2860" y="157"/>
                  </a:lnTo>
                  <a:cubicBezTo>
                    <a:pt x="2862" y="157"/>
                    <a:pt x="2863" y="156"/>
                    <a:pt x="2863" y="155"/>
                  </a:cubicBezTo>
                  <a:lnTo>
                    <a:pt x="2863" y="72"/>
                  </a:lnTo>
                  <a:lnTo>
                    <a:pt x="2824" y="72"/>
                  </a:lnTo>
                  <a:lnTo>
                    <a:pt x="2824" y="76"/>
                  </a:lnTo>
                  <a:lnTo>
                    <a:pt x="2809" y="76"/>
                  </a:lnTo>
                  <a:lnTo>
                    <a:pt x="2809" y="6"/>
                  </a:lnTo>
                  <a:lnTo>
                    <a:pt x="2878" y="6"/>
                  </a:lnTo>
                  <a:lnTo>
                    <a:pt x="2878" y="159"/>
                  </a:lnTo>
                  <a:cubicBezTo>
                    <a:pt x="2878" y="167"/>
                    <a:pt x="2874" y="171"/>
                    <a:pt x="2866" y="171"/>
                  </a:cubicBezTo>
                  <a:lnTo>
                    <a:pt x="2849" y="171"/>
                  </a:lnTo>
                  <a:close/>
                  <a:moveTo>
                    <a:pt x="2863" y="18"/>
                  </a:moveTo>
                  <a:lnTo>
                    <a:pt x="2824" y="18"/>
                  </a:lnTo>
                  <a:lnTo>
                    <a:pt x="2824" y="33"/>
                  </a:lnTo>
                  <a:lnTo>
                    <a:pt x="2863" y="33"/>
                  </a:lnTo>
                  <a:lnTo>
                    <a:pt x="2863" y="18"/>
                  </a:lnTo>
                  <a:close/>
                  <a:moveTo>
                    <a:pt x="2863" y="60"/>
                  </a:moveTo>
                  <a:lnTo>
                    <a:pt x="2863" y="45"/>
                  </a:lnTo>
                  <a:lnTo>
                    <a:pt x="2824" y="45"/>
                  </a:lnTo>
                  <a:lnTo>
                    <a:pt x="2824" y="60"/>
                  </a:lnTo>
                  <a:lnTo>
                    <a:pt x="2863" y="60"/>
                  </a:lnTo>
                  <a:close/>
                  <a:moveTo>
                    <a:pt x="2961" y="110"/>
                  </a:moveTo>
                  <a:cubicBezTo>
                    <a:pt x="2961" y="120"/>
                    <a:pt x="2964" y="127"/>
                    <a:pt x="2969" y="132"/>
                  </a:cubicBezTo>
                  <a:cubicBezTo>
                    <a:pt x="2975" y="138"/>
                    <a:pt x="2984" y="141"/>
                    <a:pt x="2995" y="141"/>
                  </a:cubicBezTo>
                  <a:cubicBezTo>
                    <a:pt x="3005" y="141"/>
                    <a:pt x="3013" y="139"/>
                    <a:pt x="3018" y="134"/>
                  </a:cubicBezTo>
                  <a:cubicBezTo>
                    <a:pt x="3022" y="129"/>
                    <a:pt x="3025" y="124"/>
                    <a:pt x="3025" y="118"/>
                  </a:cubicBezTo>
                  <a:cubicBezTo>
                    <a:pt x="3025" y="110"/>
                    <a:pt x="3022" y="104"/>
                    <a:pt x="3018" y="99"/>
                  </a:cubicBezTo>
                  <a:cubicBezTo>
                    <a:pt x="3013" y="95"/>
                    <a:pt x="3002" y="93"/>
                    <a:pt x="2985" y="94"/>
                  </a:cubicBezTo>
                  <a:lnTo>
                    <a:pt x="2985" y="78"/>
                  </a:lnTo>
                  <a:cubicBezTo>
                    <a:pt x="3001" y="77"/>
                    <a:pt x="3012" y="75"/>
                    <a:pt x="3016" y="70"/>
                  </a:cubicBezTo>
                  <a:cubicBezTo>
                    <a:pt x="3020" y="66"/>
                    <a:pt x="3022" y="62"/>
                    <a:pt x="3022" y="57"/>
                  </a:cubicBezTo>
                  <a:cubicBezTo>
                    <a:pt x="3022" y="52"/>
                    <a:pt x="3020" y="48"/>
                    <a:pt x="3016" y="44"/>
                  </a:cubicBezTo>
                  <a:cubicBezTo>
                    <a:pt x="3012" y="40"/>
                    <a:pt x="3005" y="38"/>
                    <a:pt x="2995" y="38"/>
                  </a:cubicBezTo>
                  <a:cubicBezTo>
                    <a:pt x="2985" y="38"/>
                    <a:pt x="2977" y="41"/>
                    <a:pt x="2971" y="47"/>
                  </a:cubicBezTo>
                  <a:cubicBezTo>
                    <a:pt x="2968" y="50"/>
                    <a:pt x="2966" y="56"/>
                    <a:pt x="2965" y="63"/>
                  </a:cubicBezTo>
                  <a:lnTo>
                    <a:pt x="2944" y="63"/>
                  </a:lnTo>
                  <a:cubicBezTo>
                    <a:pt x="2946" y="53"/>
                    <a:pt x="2951" y="44"/>
                    <a:pt x="2959" y="36"/>
                  </a:cubicBezTo>
                  <a:cubicBezTo>
                    <a:pt x="2967" y="27"/>
                    <a:pt x="2979" y="23"/>
                    <a:pt x="2995" y="23"/>
                  </a:cubicBezTo>
                  <a:cubicBezTo>
                    <a:pt x="3011" y="23"/>
                    <a:pt x="3022" y="26"/>
                    <a:pt x="3029" y="33"/>
                  </a:cubicBezTo>
                  <a:cubicBezTo>
                    <a:pt x="3036" y="40"/>
                    <a:pt x="3039" y="48"/>
                    <a:pt x="3039" y="57"/>
                  </a:cubicBezTo>
                  <a:cubicBezTo>
                    <a:pt x="3039" y="65"/>
                    <a:pt x="3036" y="72"/>
                    <a:pt x="3030" y="78"/>
                  </a:cubicBezTo>
                  <a:cubicBezTo>
                    <a:pt x="3027" y="81"/>
                    <a:pt x="3023" y="83"/>
                    <a:pt x="3018" y="85"/>
                  </a:cubicBezTo>
                  <a:cubicBezTo>
                    <a:pt x="3024" y="87"/>
                    <a:pt x="3029" y="89"/>
                    <a:pt x="3032" y="93"/>
                  </a:cubicBezTo>
                  <a:cubicBezTo>
                    <a:pt x="3039" y="99"/>
                    <a:pt x="3042" y="107"/>
                    <a:pt x="3042" y="117"/>
                  </a:cubicBezTo>
                  <a:cubicBezTo>
                    <a:pt x="3042" y="128"/>
                    <a:pt x="3038" y="137"/>
                    <a:pt x="3031" y="144"/>
                  </a:cubicBezTo>
                  <a:cubicBezTo>
                    <a:pt x="3023" y="152"/>
                    <a:pt x="3011" y="156"/>
                    <a:pt x="2995" y="156"/>
                  </a:cubicBezTo>
                  <a:cubicBezTo>
                    <a:pt x="2977" y="156"/>
                    <a:pt x="2964" y="152"/>
                    <a:pt x="2956" y="144"/>
                  </a:cubicBezTo>
                  <a:cubicBezTo>
                    <a:pt x="2948" y="136"/>
                    <a:pt x="2943" y="124"/>
                    <a:pt x="2941" y="110"/>
                  </a:cubicBezTo>
                  <a:lnTo>
                    <a:pt x="2961" y="110"/>
                  </a:lnTo>
                  <a:close/>
                  <a:moveTo>
                    <a:pt x="3134" y="25"/>
                  </a:moveTo>
                  <a:lnTo>
                    <a:pt x="3229" y="25"/>
                  </a:lnTo>
                  <a:lnTo>
                    <a:pt x="3229" y="42"/>
                  </a:lnTo>
                  <a:lnTo>
                    <a:pt x="3179" y="154"/>
                  </a:lnTo>
                  <a:lnTo>
                    <a:pt x="3160" y="154"/>
                  </a:lnTo>
                  <a:lnTo>
                    <a:pt x="3211" y="42"/>
                  </a:lnTo>
                  <a:lnTo>
                    <a:pt x="3134" y="42"/>
                  </a:lnTo>
                  <a:lnTo>
                    <a:pt x="3134" y="25"/>
                  </a:lnTo>
                  <a:close/>
                  <a:moveTo>
                    <a:pt x="3352" y="147"/>
                  </a:moveTo>
                  <a:cubicBezTo>
                    <a:pt x="3352" y="154"/>
                    <a:pt x="3349" y="160"/>
                    <a:pt x="3344" y="165"/>
                  </a:cubicBezTo>
                  <a:cubicBezTo>
                    <a:pt x="3339" y="170"/>
                    <a:pt x="3333" y="173"/>
                    <a:pt x="3325" y="173"/>
                  </a:cubicBezTo>
                  <a:cubicBezTo>
                    <a:pt x="3318" y="173"/>
                    <a:pt x="3312" y="170"/>
                    <a:pt x="3307" y="165"/>
                  </a:cubicBezTo>
                  <a:cubicBezTo>
                    <a:pt x="3302" y="160"/>
                    <a:pt x="3299" y="154"/>
                    <a:pt x="3299" y="147"/>
                  </a:cubicBezTo>
                  <a:cubicBezTo>
                    <a:pt x="3299" y="139"/>
                    <a:pt x="3302" y="133"/>
                    <a:pt x="3307" y="128"/>
                  </a:cubicBezTo>
                  <a:cubicBezTo>
                    <a:pt x="3312" y="123"/>
                    <a:pt x="3318" y="120"/>
                    <a:pt x="3325" y="120"/>
                  </a:cubicBezTo>
                  <a:cubicBezTo>
                    <a:pt x="3333" y="120"/>
                    <a:pt x="3339" y="123"/>
                    <a:pt x="3344" y="128"/>
                  </a:cubicBezTo>
                  <a:cubicBezTo>
                    <a:pt x="3349" y="133"/>
                    <a:pt x="3352" y="139"/>
                    <a:pt x="3352" y="147"/>
                  </a:cubicBezTo>
                  <a:close/>
                  <a:moveTo>
                    <a:pt x="3343" y="147"/>
                  </a:moveTo>
                  <a:cubicBezTo>
                    <a:pt x="3343" y="142"/>
                    <a:pt x="3341" y="138"/>
                    <a:pt x="3337" y="135"/>
                  </a:cubicBezTo>
                  <a:cubicBezTo>
                    <a:pt x="3334" y="131"/>
                    <a:pt x="3330" y="129"/>
                    <a:pt x="3325" y="129"/>
                  </a:cubicBezTo>
                  <a:cubicBezTo>
                    <a:pt x="3321" y="129"/>
                    <a:pt x="3317" y="131"/>
                    <a:pt x="3313" y="135"/>
                  </a:cubicBezTo>
                  <a:cubicBezTo>
                    <a:pt x="3310" y="138"/>
                    <a:pt x="3308" y="142"/>
                    <a:pt x="3308" y="147"/>
                  </a:cubicBezTo>
                  <a:cubicBezTo>
                    <a:pt x="3308" y="151"/>
                    <a:pt x="3310" y="155"/>
                    <a:pt x="3313" y="159"/>
                  </a:cubicBezTo>
                  <a:cubicBezTo>
                    <a:pt x="3317" y="162"/>
                    <a:pt x="3321" y="164"/>
                    <a:pt x="3325" y="164"/>
                  </a:cubicBezTo>
                  <a:cubicBezTo>
                    <a:pt x="3330" y="164"/>
                    <a:pt x="3334" y="162"/>
                    <a:pt x="3337" y="159"/>
                  </a:cubicBezTo>
                  <a:cubicBezTo>
                    <a:pt x="3341" y="155"/>
                    <a:pt x="3343" y="151"/>
                    <a:pt x="3343" y="147"/>
                  </a:cubicBezTo>
                  <a:close/>
                </a:path>
              </a:pathLst>
            </a:cu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ja-JP" altLang="en-US"/>
            </a:p>
          </p:txBody>
        </p:sp>
        <p:cxnSp>
          <p:nvCxnSpPr>
            <p:cNvPr id="152" name="Line 209"/>
            <p:cNvCxnSpPr/>
            <p:nvPr/>
          </p:nvCxnSpPr>
          <p:spPr bwMode="auto">
            <a:xfrm>
              <a:off x="47625" y="610235"/>
              <a:ext cx="360108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3" name="Line 210"/>
            <p:cNvCxnSpPr/>
            <p:nvPr/>
          </p:nvCxnSpPr>
          <p:spPr bwMode="auto">
            <a:xfrm>
              <a:off x="561975" y="276860"/>
              <a:ext cx="0" cy="52451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4" name="Line 211"/>
            <p:cNvCxnSpPr/>
            <p:nvPr/>
          </p:nvCxnSpPr>
          <p:spPr bwMode="auto">
            <a:xfrm>
              <a:off x="47625" y="276860"/>
              <a:ext cx="360108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5" name="Line 212"/>
            <p:cNvCxnSpPr/>
            <p:nvPr/>
          </p:nvCxnSpPr>
          <p:spPr bwMode="auto">
            <a:xfrm>
              <a:off x="3648710" y="276860"/>
              <a:ext cx="0" cy="52451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6" name="Line 213"/>
            <p:cNvCxnSpPr/>
            <p:nvPr/>
          </p:nvCxnSpPr>
          <p:spPr bwMode="auto">
            <a:xfrm>
              <a:off x="47625" y="801370"/>
              <a:ext cx="3601085" cy="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cxnSp>
          <p:nvCxnSpPr>
            <p:cNvPr id="157" name="Line 214"/>
            <p:cNvCxnSpPr/>
            <p:nvPr/>
          </p:nvCxnSpPr>
          <p:spPr bwMode="auto">
            <a:xfrm>
              <a:off x="47625" y="276860"/>
              <a:ext cx="0" cy="524510"/>
            </a:xfrm>
            <a:prstGeom prst="line">
              <a:avLst/>
            </a:prstGeom>
            <a:noFill/>
            <a:ln w="30" cap="sq">
              <a:solidFill>
                <a:srgbClr val="000000"/>
              </a:solidFill>
              <a:prstDash val="solid"/>
              <a:miter lim="800000"/>
              <a:headEnd/>
              <a:tailEnd/>
            </a:ln>
            <a:extLst>
              <a:ext uri="{909E8E84-426E-40DD-AFC4-6F175D3DCCD1}">
                <a14:hiddenFill xmlns:a14="http://schemas.microsoft.com/office/drawing/2010/main">
                  <a:noFill/>
                </a14:hiddenFill>
              </a:ext>
            </a:extLst>
          </p:spPr>
        </p:cxnSp>
      </p:grpSp>
      <p:pic>
        <p:nvPicPr>
          <p:cNvPr id="214"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98691" y="4609082"/>
            <a:ext cx="4340225" cy="53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5"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3648" y="5142061"/>
            <a:ext cx="6310313" cy="1311275"/>
          </a:xfrm>
          <a:prstGeom prst="rect">
            <a:avLst/>
          </a:prstGeom>
          <a:ln/>
          <a:extLst/>
        </p:spPr>
        <p:style>
          <a:lnRef idx="2">
            <a:schemeClr val="accent5"/>
          </a:lnRef>
          <a:fillRef idx="1">
            <a:schemeClr val="lt1"/>
          </a:fillRef>
          <a:effectRef idx="0">
            <a:schemeClr val="accent5"/>
          </a:effectRef>
          <a:fontRef idx="minor">
            <a:schemeClr val="dk1"/>
          </a:fontRef>
        </p:style>
      </p:pic>
      <p:pic>
        <p:nvPicPr>
          <p:cNvPr id="7170"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68335" y="2204864"/>
            <a:ext cx="371817" cy="864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1"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80341" y="2206759"/>
            <a:ext cx="439737" cy="862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36864" y="2393044"/>
            <a:ext cx="335619" cy="6759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3" name="Picture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17333" y="3545055"/>
            <a:ext cx="377825" cy="221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4" name="Picture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26540" y="3888674"/>
            <a:ext cx="377825" cy="21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5" name="Picture 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38907" y="3885532"/>
            <a:ext cx="377825" cy="21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5" name="雲 114"/>
          <p:cNvSpPr/>
          <p:nvPr/>
        </p:nvSpPr>
        <p:spPr>
          <a:xfrm>
            <a:off x="6429237" y="4609082"/>
            <a:ext cx="2354017" cy="1007449"/>
          </a:xfrm>
          <a:prstGeom prst="cloud">
            <a:avLst/>
          </a:prstGeom>
          <a:solidFill>
            <a:srgbClr val="FF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solidFill>
                  <a:schemeClr val="tx1"/>
                </a:solidFill>
              </a:rPr>
              <a:t>部分支持</a:t>
            </a:r>
            <a:endParaRPr kumimoji="1" lang="ja-JP" altLang="en-US" sz="2400" dirty="0">
              <a:solidFill>
                <a:schemeClr val="tx1"/>
              </a:solidFill>
            </a:endParaRPr>
          </a:p>
        </p:txBody>
      </p:sp>
    </p:spTree>
    <p:extLst>
      <p:ext uri="{BB962C8B-B14F-4D97-AF65-F5344CB8AC3E}">
        <p14:creationId xmlns:p14="http://schemas.microsoft.com/office/powerpoint/2010/main" val="133281130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93</a:t>
            </a:fld>
            <a:endParaRPr lang="ja-JP" altLang="en-US">
              <a:solidFill>
                <a:srgbClr val="666666"/>
              </a:solidFill>
            </a:endParaRPr>
          </a:p>
        </p:txBody>
      </p:sp>
      <p:sp>
        <p:nvSpPr>
          <p:cNvPr id="5" name="タイトル 4"/>
          <p:cNvSpPr>
            <a:spLocks noGrp="1"/>
          </p:cNvSpPr>
          <p:nvPr>
            <p:ph type="title"/>
          </p:nvPr>
        </p:nvSpPr>
        <p:spPr/>
        <p:txBody>
          <a:bodyPr/>
          <a:lstStyle/>
          <a:p>
            <a:r>
              <a:rPr lang="ja-JP" altLang="en-US" dirty="0" smtClean="0">
                <a:solidFill>
                  <a:srgbClr val="666666"/>
                </a:solidFill>
              </a:rPr>
              <a:t>仮説③の</a:t>
            </a:r>
            <a:r>
              <a:rPr lang="ja-JP" altLang="en-US" dirty="0">
                <a:solidFill>
                  <a:srgbClr val="666666"/>
                </a:solidFill>
              </a:rPr>
              <a:t>検証　系２</a:t>
            </a:r>
            <a:r>
              <a:rPr lang="en-US" altLang="ja-JP" dirty="0">
                <a:solidFill>
                  <a:srgbClr val="666666"/>
                </a:solidFill>
              </a:rPr>
              <a:t>-</a:t>
            </a:r>
            <a:r>
              <a:rPr lang="ja-JP" altLang="en-US" dirty="0">
                <a:solidFill>
                  <a:srgbClr val="666666"/>
                </a:solidFill>
              </a:rPr>
              <a:t>２</a:t>
            </a:r>
            <a:endParaRPr kumimoji="1" lang="ja-JP" altLang="en-US" dirty="0"/>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600" y="1556792"/>
            <a:ext cx="2948619" cy="1080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600" y="2789029"/>
            <a:ext cx="2948619" cy="1080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600" y="4077072"/>
            <a:ext cx="2948619" cy="1080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7"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68144" y="2315766"/>
            <a:ext cx="2619474" cy="2026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2" name="直線矢印コネクタ 11"/>
          <p:cNvCxnSpPr/>
          <p:nvPr/>
        </p:nvCxnSpPr>
        <p:spPr>
          <a:xfrm>
            <a:off x="4067944" y="2096852"/>
            <a:ext cx="1728192" cy="828092"/>
          </a:xfrm>
          <a:prstGeom prst="straightConnector1">
            <a:avLst/>
          </a:prstGeom>
          <a:ln w="38100">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a:off x="4067944" y="3329089"/>
            <a:ext cx="1584176" cy="0"/>
          </a:xfrm>
          <a:prstGeom prst="straightConnector1">
            <a:avLst/>
          </a:prstGeom>
          <a:ln w="38100">
            <a:solidFill>
              <a:srgbClr val="0070C0"/>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flipV="1">
            <a:off x="4067944" y="3933056"/>
            <a:ext cx="1728192" cy="576064"/>
          </a:xfrm>
          <a:prstGeom prst="straightConnector1">
            <a:avLst/>
          </a:prstGeom>
          <a:ln w="38100">
            <a:solidFill>
              <a:srgbClr val="0070C0"/>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4644008" y="5301208"/>
            <a:ext cx="3240360" cy="830997"/>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lang="ja-JP" altLang="en-US" sz="2400" dirty="0" smtClean="0"/>
              <a:t>・実線は有意なパス</a:t>
            </a:r>
            <a:endParaRPr lang="en-US" altLang="ja-JP" sz="2400" dirty="0" smtClean="0"/>
          </a:p>
          <a:p>
            <a:r>
              <a:rPr kumimoji="1" lang="ja-JP" altLang="en-US" sz="2400" dirty="0" smtClean="0"/>
              <a:t>・点線は非有意なパス</a:t>
            </a:r>
            <a:endParaRPr kumimoji="1" lang="ja-JP" altLang="en-US" sz="2400" dirty="0"/>
          </a:p>
        </p:txBody>
      </p:sp>
    </p:spTree>
    <p:extLst>
      <p:ext uri="{BB962C8B-B14F-4D97-AF65-F5344CB8AC3E}">
        <p14:creationId xmlns:p14="http://schemas.microsoft.com/office/powerpoint/2010/main" val="413723045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94</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仮説③の検証　</a:t>
            </a:r>
            <a:endParaRPr kumimoji="1" lang="ja-JP" altLang="en-US" dirty="0"/>
          </a:p>
        </p:txBody>
      </p:sp>
      <p:sp>
        <p:nvSpPr>
          <p:cNvPr id="6" name="角丸四角形 5"/>
          <p:cNvSpPr/>
          <p:nvPr/>
        </p:nvSpPr>
        <p:spPr>
          <a:xfrm>
            <a:off x="395536" y="1484784"/>
            <a:ext cx="8424936" cy="1800200"/>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8" name="Picture 2" descr="C:\Program Files (x86)\Microsoft Office\MEDIA\CAGCAT10\j0286034.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48064" y="1550543"/>
            <a:ext cx="570048" cy="549061"/>
          </a:xfrm>
          <a:prstGeom prst="rect">
            <a:avLst/>
          </a:prstGeom>
          <a:noFill/>
          <a:extLst>
            <a:ext uri="{909E8E84-426E-40DD-AFC4-6F175D3DCCD1}">
              <a14:hiddenFill xmlns:a14="http://schemas.microsoft.com/office/drawing/2010/main">
                <a:solidFill>
                  <a:srgbClr val="FFFFFF"/>
                </a:solidFill>
              </a14:hiddenFill>
            </a:ext>
          </a:extLst>
        </p:spPr>
      </p:pic>
      <p:sp>
        <p:nvSpPr>
          <p:cNvPr id="10" name="角丸四角形 9"/>
          <p:cNvSpPr/>
          <p:nvPr/>
        </p:nvSpPr>
        <p:spPr>
          <a:xfrm>
            <a:off x="456438" y="3645024"/>
            <a:ext cx="8424936" cy="1800200"/>
          </a:xfrm>
          <a:prstGeom prst="roundRect">
            <a:avLst/>
          </a:prstGeom>
          <a:no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1843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5605" y="1643932"/>
            <a:ext cx="4816475" cy="53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43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422" y="2180507"/>
            <a:ext cx="8401050" cy="841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437"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8659" y="4149079"/>
            <a:ext cx="8151813"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8100" y="3717032"/>
            <a:ext cx="55229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126660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95</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仮説③の検証　</a:t>
            </a:r>
            <a:endParaRPr kumimoji="1" lang="ja-JP" altLang="en-US" dirty="0"/>
          </a:p>
        </p:txBody>
      </p:sp>
      <p:sp>
        <p:nvSpPr>
          <p:cNvPr id="10" name="角丸四角形 9"/>
          <p:cNvSpPr/>
          <p:nvPr/>
        </p:nvSpPr>
        <p:spPr>
          <a:xfrm>
            <a:off x="456438" y="3645024"/>
            <a:ext cx="8424936" cy="1800200"/>
          </a:xfrm>
          <a:prstGeom prst="roundRect">
            <a:avLst/>
          </a:prstGeom>
          <a:no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2" name="角丸四角形 11"/>
          <p:cNvSpPr/>
          <p:nvPr/>
        </p:nvSpPr>
        <p:spPr>
          <a:xfrm>
            <a:off x="434279" y="1484784"/>
            <a:ext cx="8424936" cy="1800200"/>
          </a:xfrm>
          <a:prstGeom prst="roundRect">
            <a:avLst/>
          </a:prstGeom>
          <a:no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194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959" y="1657658"/>
            <a:ext cx="6084887" cy="53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45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959" y="2115257"/>
            <a:ext cx="8358187"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461"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6799" y="4355817"/>
            <a:ext cx="8304213" cy="841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4279" y="3803176"/>
            <a:ext cx="6084887" cy="53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1672323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コンテンツ プレースホルダー 12"/>
          <p:cNvGraphicFramePr>
            <a:graphicFrameLocks noGrp="1"/>
          </p:cNvGraphicFramePr>
          <p:nvPr>
            <p:ph idx="1"/>
            <p:extLst>
              <p:ext uri="{D42A27DB-BD31-4B8C-83A1-F6EECF244321}">
                <p14:modId xmlns:p14="http://schemas.microsoft.com/office/powerpoint/2010/main" val="2085256500"/>
              </p:ext>
            </p:extLst>
          </p:nvPr>
        </p:nvGraphicFramePr>
        <p:xfrm>
          <a:off x="0" y="620687"/>
          <a:ext cx="9144000" cy="6222551"/>
        </p:xfrm>
        <a:graphic>
          <a:graphicData uri="http://schemas.openxmlformats.org/drawingml/2006/table">
            <a:tbl>
              <a:tblPr firstRow="1" bandRow="1">
                <a:tableStyleId>{616DA210-FB5B-4158-B5E0-FEB733F419BA}</a:tableStyleId>
              </a:tblPr>
              <a:tblGrid>
                <a:gridCol w="973024"/>
                <a:gridCol w="990040"/>
                <a:gridCol w="5734617"/>
                <a:gridCol w="1446319"/>
              </a:tblGrid>
              <a:tr h="571346">
                <a:tc>
                  <a:txBody>
                    <a:bodyPr/>
                    <a:lstStyle/>
                    <a:p>
                      <a:r>
                        <a:rPr kumimoji="1" lang="ja-JP" altLang="en-US" sz="1800" dirty="0" smtClean="0"/>
                        <a:t>仮説①</a:t>
                      </a:r>
                      <a:endParaRPr kumimoji="1" lang="ja-JP" altLang="en-US" sz="1800" dirty="0">
                        <a:latin typeface="HGPｺﾞｼｯｸE" panose="020B0900000000000000" pitchFamily="50" charset="-128"/>
                        <a:ea typeface="HGPｺﾞｼｯｸE" panose="020B0900000000000000" pitchFamily="50" charset="-128"/>
                      </a:endParaRPr>
                    </a:p>
                  </a:txBody>
                  <a:tcPr/>
                </a:tc>
                <a:tc gridSpan="2">
                  <a:txBody>
                    <a:bodyPr/>
                    <a:lstStyle/>
                    <a:p>
                      <a:r>
                        <a:rPr kumimoji="1" lang="ja-JP" altLang="en-US" sz="1800" dirty="0" smtClean="0"/>
                        <a:t>企業ブランド･イメージは新事業に対しての知覚に影響を与える</a:t>
                      </a:r>
                      <a:endParaRPr kumimoji="1" lang="ja-JP" altLang="en-US" sz="1800" b="0" dirty="0">
                        <a:latin typeface="HGPｺﾞｼｯｸE" panose="020B0900000000000000" pitchFamily="50" charset="-128"/>
                        <a:ea typeface="HGPｺﾞｼｯｸE" panose="020B0900000000000000" pitchFamily="50" charset="-128"/>
                      </a:endParaRPr>
                    </a:p>
                  </a:txBody>
                  <a:tcPr/>
                </a:tc>
                <a:tc hMerge="1">
                  <a:txBody>
                    <a:bodyPr/>
                    <a:lstStyle/>
                    <a:p>
                      <a:endParaRPr kumimoji="1" lang="ja-JP" altLang="en-US"/>
                    </a:p>
                  </a:txBody>
                  <a:tcPr/>
                </a:tc>
                <a:tc>
                  <a:txBody>
                    <a:bodyPr/>
                    <a:lstStyle/>
                    <a:p>
                      <a:pPr algn="ctr"/>
                      <a:r>
                        <a:rPr kumimoji="1" lang="ja-JP" altLang="en-US" sz="2800" dirty="0" smtClean="0"/>
                        <a:t>棄却</a:t>
                      </a:r>
                      <a:endParaRPr kumimoji="1" lang="ja-JP" altLang="en-US" sz="2800" b="0" dirty="0">
                        <a:latin typeface="HGPｺﾞｼｯｸE" panose="020B0900000000000000" pitchFamily="50" charset="-128"/>
                        <a:ea typeface="HGPｺﾞｼｯｸE" panose="020B0900000000000000" pitchFamily="50" charset="-128"/>
                      </a:endParaRPr>
                    </a:p>
                  </a:txBody>
                  <a:tcPr/>
                </a:tc>
              </a:tr>
              <a:tr h="614775">
                <a:tc rowSpan="4">
                  <a:txBody>
                    <a:bodyPr/>
                    <a:lstStyle/>
                    <a:p>
                      <a:r>
                        <a:rPr kumimoji="1" lang="ja-JP" altLang="en-US" sz="1800" dirty="0" smtClean="0"/>
                        <a:t>仮説②</a:t>
                      </a:r>
                      <a:endParaRPr kumimoji="1" lang="ja-JP" altLang="en-US" sz="1800" dirty="0">
                        <a:latin typeface="HGPｺﾞｼｯｸE" panose="020B0900000000000000" pitchFamily="50" charset="-128"/>
                        <a:ea typeface="HGPｺﾞｼｯｸE" panose="020B0900000000000000" pitchFamily="50" charset="-128"/>
                      </a:endParaRPr>
                    </a:p>
                  </a:txBody>
                  <a:tcPr/>
                </a:tc>
                <a:tc gridSpan="2">
                  <a:txBody>
                    <a:bodyPr/>
                    <a:lstStyle/>
                    <a:p>
                      <a:r>
                        <a:rPr kumimoji="1" lang="ja-JP" altLang="en-US" sz="1800" dirty="0" smtClean="0"/>
                        <a:t>企業ブランド名を見て、確立したブランド･イメージが思い浮かんだ時に、新事業へ評価が移転し多角化に納得する</a:t>
                      </a:r>
                      <a:endParaRPr kumimoji="1" lang="ja-JP" altLang="en-US" sz="1800" dirty="0">
                        <a:latin typeface="HGPｺﾞｼｯｸE" panose="020B0900000000000000" pitchFamily="50" charset="-128"/>
                        <a:ea typeface="HGPｺﾞｼｯｸE" panose="020B0900000000000000" pitchFamily="50" charset="-128"/>
                      </a:endParaRPr>
                    </a:p>
                  </a:txBody>
                  <a:tcPr/>
                </a:tc>
                <a:tc hMerge="1">
                  <a:txBody>
                    <a:bodyPr/>
                    <a:lstStyle/>
                    <a:p>
                      <a:endParaRPr kumimoji="1" lang="ja-JP" altLang="en-US"/>
                    </a:p>
                  </a:txBody>
                  <a:tcPr/>
                </a:tc>
                <a:tc>
                  <a:txBody>
                    <a:bodyPr/>
                    <a:lstStyle/>
                    <a:p>
                      <a:pPr algn="ctr"/>
                      <a:endParaRPr kumimoji="1" lang="ja-JP" altLang="en-US" sz="2400" dirty="0">
                        <a:latin typeface="HGPｺﾞｼｯｸE" panose="020B0900000000000000" pitchFamily="50" charset="-128"/>
                        <a:ea typeface="HGPｺﾞｼｯｸE" panose="020B0900000000000000" pitchFamily="50" charset="-128"/>
                      </a:endParaRPr>
                    </a:p>
                  </a:txBody>
                  <a:tcPr/>
                </a:tc>
              </a:tr>
              <a:tr h="614775">
                <a:tc vMerge="1">
                  <a:txBody>
                    <a:bodyPr/>
                    <a:lstStyle/>
                    <a:p>
                      <a:endParaRPr kumimoji="1" lang="ja-JP" altLang="en-US"/>
                    </a:p>
                  </a:txBody>
                  <a:tcPr/>
                </a:tc>
                <a:tc>
                  <a:txBody>
                    <a:bodyPr/>
                    <a:lstStyle/>
                    <a:p>
                      <a:r>
                        <a:rPr kumimoji="1" lang="ja-JP" altLang="en-US" sz="1800" dirty="0" smtClean="0"/>
                        <a:t>系</a:t>
                      </a:r>
                      <a:r>
                        <a:rPr kumimoji="1" lang="en-US" altLang="ja-JP" sz="1800" dirty="0" smtClean="0"/>
                        <a:t>1</a:t>
                      </a:r>
                      <a:endParaRPr kumimoji="1" lang="ja-JP" altLang="en-US" sz="1800" dirty="0">
                        <a:solidFill>
                          <a:schemeClr val="tx1"/>
                        </a:solidFill>
                        <a:latin typeface="HGPｺﾞｼｯｸE" panose="020B0900000000000000" pitchFamily="50" charset="-128"/>
                        <a:ea typeface="HGPｺﾞｼｯｸE" panose="020B0900000000000000" pitchFamily="50" charset="-128"/>
                      </a:endParaRPr>
                    </a:p>
                  </a:txBody>
                  <a:tcPr/>
                </a:tc>
                <a:tc>
                  <a:txBody>
                    <a:bodyPr/>
                    <a:lstStyle/>
                    <a:p>
                      <a:r>
                        <a:rPr kumimoji="1" lang="ja-JP" altLang="en-US" dirty="0" smtClean="0"/>
                        <a:t>企業ブランド名とロゴが一致しているとき、確立したブランド・イメージが思い浮かぶ。</a:t>
                      </a:r>
                      <a:endParaRPr kumimoji="1" lang="en-US" altLang="ja-JP" dirty="0" smtClean="0">
                        <a:latin typeface="HGPｺﾞｼｯｸE" pitchFamily="50" charset="-128"/>
                        <a:ea typeface="HGPｺﾞｼｯｸE" pitchFamily="50" charset="-128"/>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800" dirty="0" smtClean="0"/>
                        <a:t>棄却</a:t>
                      </a:r>
                      <a:endParaRPr kumimoji="1" lang="ja-JP" altLang="en-US" sz="2800" b="0" dirty="0" smtClean="0">
                        <a:latin typeface="HGPｺﾞｼｯｸE" panose="020B0900000000000000" pitchFamily="50" charset="-128"/>
                        <a:ea typeface="HGPｺﾞｼｯｸE" panose="020B0900000000000000" pitchFamily="50" charset="-128"/>
                      </a:endParaRPr>
                    </a:p>
                  </a:txBody>
                  <a:tcPr/>
                </a:tc>
              </a:tr>
              <a:tr h="614775">
                <a:tc vMerge="1">
                  <a:txBody>
                    <a:bodyPr/>
                    <a:lstStyle/>
                    <a:p>
                      <a:endParaRPr kumimoji="1" lang="ja-JP" altLang="en-US"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kumimoji="1" lang="ja-JP" altLang="en-US" sz="1800" dirty="0" smtClean="0"/>
                        <a:t>系２</a:t>
                      </a:r>
                      <a:endParaRPr kumimoji="1" lang="ja-JP" altLang="en-US" sz="1800" dirty="0">
                        <a:latin typeface="HGPｺﾞｼｯｸE" panose="020B0900000000000000" pitchFamily="50" charset="-128"/>
                        <a:ea typeface="HGPｺﾞｼｯｸE" panose="020B0900000000000000" pitchFamily="50" charset="-128"/>
                      </a:endParaRPr>
                    </a:p>
                  </a:txBody>
                  <a:tcPr/>
                </a:tc>
                <a:tc>
                  <a:txBody>
                    <a:bodyPr/>
                    <a:lstStyle/>
                    <a:p>
                      <a:r>
                        <a:rPr kumimoji="1" lang="ja-JP" altLang="en-US" sz="1800" dirty="0" smtClean="0"/>
                        <a:t>企業ブランドを見て、確立したブランド･イメージが思い浮かんだ時に、新事業へ評価が移転する</a:t>
                      </a:r>
                      <a:endParaRPr kumimoji="1" lang="ja-JP" altLang="en-US" sz="1800" dirty="0">
                        <a:latin typeface="HGPｺﾞｼｯｸE" panose="020B0900000000000000" pitchFamily="50" charset="-128"/>
                        <a:ea typeface="HGPｺﾞｼｯｸE" panose="020B0900000000000000" pitchFamily="50" charset="-128"/>
                      </a:endParaRPr>
                    </a:p>
                  </a:txBody>
                  <a:tcPr/>
                </a:tc>
                <a:tc>
                  <a:txBody>
                    <a:bodyPr/>
                    <a:lstStyle/>
                    <a:p>
                      <a:pPr algn="ctr"/>
                      <a:r>
                        <a:rPr kumimoji="1" lang="ja-JP" altLang="en-US" sz="3200" dirty="0" smtClean="0"/>
                        <a:t>支持</a:t>
                      </a:r>
                      <a:endParaRPr kumimoji="1" lang="ja-JP" altLang="en-US" sz="3200" dirty="0">
                        <a:latin typeface="HGPｺﾞｼｯｸE" panose="020B0900000000000000" pitchFamily="50" charset="-128"/>
                        <a:ea typeface="HGPｺﾞｼｯｸE" panose="020B0900000000000000" pitchFamily="50" charset="-128"/>
                      </a:endParaRPr>
                    </a:p>
                  </a:txBody>
                  <a:tcPr/>
                </a:tc>
              </a:tr>
              <a:tr h="497675">
                <a:tc vMerge="1">
                  <a:txBody>
                    <a:bodyPr/>
                    <a:lstStyle/>
                    <a:p>
                      <a:endParaRPr kumimoji="1" lang="ja-JP" altLang="en-US"/>
                    </a:p>
                  </a:txBody>
                  <a:tcPr/>
                </a:tc>
                <a:tc>
                  <a:txBody>
                    <a:bodyPr/>
                    <a:lstStyle/>
                    <a:p>
                      <a:r>
                        <a:rPr kumimoji="1" lang="ja-JP" altLang="en-US" sz="1800" dirty="0" smtClean="0"/>
                        <a:t>系３</a:t>
                      </a:r>
                      <a:endParaRPr kumimoji="1" lang="ja-JP" altLang="en-US" sz="1800" dirty="0">
                        <a:latin typeface="HGPｺﾞｼｯｸE" panose="020B0900000000000000" pitchFamily="50" charset="-128"/>
                        <a:ea typeface="HGPｺﾞｼｯｸE" panose="020B0900000000000000" pitchFamily="50" charset="-128"/>
                      </a:endParaRPr>
                    </a:p>
                  </a:txBody>
                  <a:tcPr/>
                </a:tc>
                <a:tc>
                  <a:txBody>
                    <a:bodyPr/>
                    <a:lstStyle/>
                    <a:p>
                      <a:r>
                        <a:rPr kumimoji="1" lang="ja-JP" altLang="en-US" sz="1800" dirty="0" smtClean="0"/>
                        <a:t>新事業に評価が移転したときに、多角化に納得する</a:t>
                      </a:r>
                      <a:endParaRPr kumimoji="1" lang="ja-JP" altLang="en-US" sz="1800" dirty="0">
                        <a:latin typeface="HGPｺﾞｼｯｸE" panose="020B0900000000000000" pitchFamily="50" charset="-128"/>
                        <a:ea typeface="HGPｺﾞｼｯｸE" panose="020B0900000000000000" pitchFamily="50" charset="-128"/>
                      </a:endParaRPr>
                    </a:p>
                  </a:txBody>
                  <a:tcPr/>
                </a:tc>
                <a:tc>
                  <a:txBody>
                    <a:bodyPr/>
                    <a:lstStyle/>
                    <a:p>
                      <a:pPr algn="ctr"/>
                      <a:r>
                        <a:rPr kumimoji="1" lang="ja-JP" altLang="en-US" sz="2800" dirty="0" smtClean="0"/>
                        <a:t>棄却</a:t>
                      </a:r>
                      <a:endParaRPr kumimoji="1" lang="ja-JP" altLang="en-US" sz="2800" dirty="0">
                        <a:latin typeface="HGPｺﾞｼｯｸE" panose="020B0900000000000000" pitchFamily="50" charset="-128"/>
                        <a:ea typeface="HGPｺﾞｼｯｸE" panose="020B0900000000000000" pitchFamily="50" charset="-128"/>
                      </a:endParaRPr>
                    </a:p>
                  </a:txBody>
                  <a:tcPr/>
                </a:tc>
              </a:tr>
              <a:tr h="614775">
                <a:tc rowSpan="5">
                  <a:txBody>
                    <a:bodyPr/>
                    <a:lstStyle/>
                    <a:p>
                      <a:r>
                        <a:rPr kumimoji="1" lang="ja-JP" altLang="en-US" sz="1800" dirty="0" smtClean="0"/>
                        <a:t>仮説③</a:t>
                      </a:r>
                      <a:endParaRPr kumimoji="1" lang="ja-JP" altLang="en-US" sz="1800" dirty="0">
                        <a:latin typeface="HGPｺﾞｼｯｸE" panose="020B0900000000000000" pitchFamily="50" charset="-128"/>
                        <a:ea typeface="HGPｺﾞｼｯｸE" panose="020B0900000000000000" pitchFamily="50" charset="-128"/>
                      </a:endParaRPr>
                    </a:p>
                  </a:txBody>
                  <a:tcPr>
                    <a:lnR w="12700" cap="flat" cmpd="sng" algn="ctr">
                      <a:solidFill>
                        <a:schemeClr val="tx1"/>
                      </a:solidFill>
                      <a:prstDash val="solid"/>
                      <a:round/>
                      <a:headEnd type="none" w="med" len="med"/>
                      <a:tailEnd type="none" w="med" len="med"/>
                    </a:lnR>
                  </a:tcPr>
                </a:tc>
                <a:tc gridSpan="2">
                  <a:txBody>
                    <a:bodyPr/>
                    <a:lstStyle/>
                    <a:p>
                      <a:r>
                        <a:rPr kumimoji="1" lang="ja-JP" altLang="en-US" sz="1800" dirty="0" smtClean="0"/>
                        <a:t>消費者は、共通しているコンセプトと技術力を認知した際、新事業へ評価が移転し、多角化に納得する。</a:t>
                      </a:r>
                      <a:endParaRPr kumimoji="1" lang="ja-JP" altLang="en-US" sz="1800" dirty="0">
                        <a:latin typeface="HGPｺﾞｼｯｸE" panose="020B0900000000000000" pitchFamily="50" charset="-128"/>
                        <a:ea typeface="HGPｺﾞｼｯｸE" panose="020B0900000000000000" pitchFamily="50" charset="-128"/>
                      </a:endParaRPr>
                    </a:p>
                  </a:txBody>
                  <a:tcPr>
                    <a:lnL w="12700" cap="flat" cmpd="sng" algn="ctr">
                      <a:solidFill>
                        <a:schemeClr val="tx1"/>
                      </a:solidFill>
                      <a:prstDash val="solid"/>
                      <a:round/>
                      <a:headEnd type="none" w="med" len="med"/>
                      <a:tailEnd type="none" w="med" len="med"/>
                    </a:lnL>
                  </a:tcPr>
                </a:tc>
                <a:tc hMerge="1">
                  <a:txBody>
                    <a:bodyPr/>
                    <a:lstStyle/>
                    <a:p>
                      <a:endParaRPr kumimoji="1" lang="ja-JP" altLang="en-US"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endParaRPr kumimoji="1" lang="ja-JP" altLang="en-US" sz="2400" dirty="0">
                        <a:latin typeface="HGPｺﾞｼｯｸE" panose="020B0900000000000000" pitchFamily="50" charset="-128"/>
                        <a:ea typeface="HGPｺﾞｼｯｸE" panose="020B0900000000000000" pitchFamily="50" charset="-128"/>
                      </a:endParaRPr>
                    </a:p>
                  </a:txBody>
                  <a:tcPr/>
                </a:tc>
              </a:tr>
              <a:tr h="614775">
                <a:tc vMerge="1">
                  <a:txBody>
                    <a:bodyPr/>
                    <a:lstStyle/>
                    <a:p>
                      <a:endParaRPr kumimoji="1" lang="ja-JP" altLang="en-US"/>
                    </a:p>
                  </a:txBody>
                  <a:tcPr/>
                </a:tc>
                <a:tc>
                  <a:txBody>
                    <a:bodyPr/>
                    <a:lstStyle/>
                    <a:p>
                      <a:pPr algn="ctr"/>
                      <a:r>
                        <a:rPr kumimoji="1" lang="ja-JP" altLang="en-US" sz="1800" dirty="0" smtClean="0"/>
                        <a:t>系１－１</a:t>
                      </a:r>
                      <a:endParaRPr kumimoji="1" lang="ja-JP" altLang="en-US" sz="1800" dirty="0">
                        <a:latin typeface="HGPｺﾞｼｯｸE" panose="020B0900000000000000" pitchFamily="50" charset="-128"/>
                        <a:ea typeface="HGPｺﾞｼｯｸE" panose="020B0900000000000000" pitchFamily="50" charset="-128"/>
                      </a:endParaRPr>
                    </a:p>
                  </a:txBody>
                  <a:tcPr>
                    <a:lnL w="12700" cap="flat" cmpd="sng" algn="ctr">
                      <a:solidFill>
                        <a:schemeClr val="tx1"/>
                      </a:solidFill>
                      <a:prstDash val="solid"/>
                      <a:round/>
                      <a:headEnd type="none" w="med" len="med"/>
                      <a:tailEnd type="none" w="med" len="med"/>
                    </a:lnL>
                  </a:tcPr>
                </a:tc>
                <a:tc>
                  <a:txBody>
                    <a:bodyPr/>
                    <a:lstStyle/>
                    <a:p>
                      <a:r>
                        <a:rPr kumimoji="1" lang="ja-JP" altLang="en-US" sz="1800" dirty="0" smtClean="0"/>
                        <a:t>消費者は、共通しているコンセプトを認知した際、新事業へ評価が移転する。</a:t>
                      </a:r>
                      <a:endParaRPr kumimoji="1" lang="ja-JP" altLang="en-US" sz="1800" dirty="0">
                        <a:latin typeface="HGPｺﾞｼｯｸE" panose="020B0900000000000000" pitchFamily="50" charset="-128"/>
                        <a:ea typeface="HGPｺﾞｼｯｸE" panose="020B0900000000000000" pitchFamily="50" charset="-128"/>
                      </a:endParaRPr>
                    </a:p>
                  </a:txBody>
                  <a:tcPr/>
                </a:tc>
                <a:tc>
                  <a:txBody>
                    <a:bodyPr/>
                    <a:lstStyle/>
                    <a:p>
                      <a:pPr algn="ctr"/>
                      <a:r>
                        <a:rPr kumimoji="1" lang="ja-JP" altLang="en-US" sz="2800" dirty="0" smtClean="0"/>
                        <a:t>棄却</a:t>
                      </a:r>
                      <a:endParaRPr kumimoji="1" lang="ja-JP" altLang="en-US" sz="2800" dirty="0">
                        <a:latin typeface="HGPｺﾞｼｯｸE" panose="020B0900000000000000" pitchFamily="50" charset="-128"/>
                        <a:ea typeface="HGPｺﾞｼｯｸE" panose="020B0900000000000000" pitchFamily="50" charset="-128"/>
                      </a:endParaRPr>
                    </a:p>
                  </a:txBody>
                  <a:tcPr/>
                </a:tc>
              </a:tr>
              <a:tr h="652485">
                <a:tc vMerge="1">
                  <a:txBody>
                    <a:bodyPr/>
                    <a:lstStyle/>
                    <a:p>
                      <a:endParaRPr kumimoji="1" lang="ja-JP" altLang="en-US"/>
                    </a:p>
                  </a:txBody>
                  <a:tcPr/>
                </a:tc>
                <a:tc>
                  <a:txBody>
                    <a:bodyPr/>
                    <a:lstStyle/>
                    <a:p>
                      <a:r>
                        <a:rPr kumimoji="1" lang="ja-JP" altLang="en-US" sz="1800" dirty="0" smtClean="0"/>
                        <a:t>系１－２</a:t>
                      </a:r>
                      <a:endParaRPr kumimoji="1" lang="ja-JP" altLang="en-US" sz="1800" dirty="0">
                        <a:latin typeface="HGPｺﾞｼｯｸE" panose="020B0900000000000000" pitchFamily="50" charset="-128"/>
                        <a:ea typeface="HGPｺﾞｼｯｸE" panose="020B0900000000000000" pitchFamily="50" charset="-128"/>
                      </a:endParaRPr>
                    </a:p>
                  </a:txBody>
                  <a:tcPr>
                    <a:lnL w="12700" cap="flat" cmpd="sng" algn="ctr">
                      <a:solidFill>
                        <a:schemeClr val="tx1"/>
                      </a:solidFill>
                      <a:prstDash val="solid"/>
                      <a:round/>
                      <a:headEnd type="none" w="med" len="med"/>
                      <a:tailEnd type="none" w="med" len="med"/>
                    </a:ln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smtClean="0"/>
                        <a:t>消費者は、共通している技術力を認知した際、新事業へ評価が移転する。</a:t>
                      </a:r>
                      <a:endParaRPr kumimoji="1" lang="ja-JP" altLang="en-US" sz="1800" dirty="0" smtClean="0">
                        <a:latin typeface="HGPｺﾞｼｯｸE" panose="020B0900000000000000" pitchFamily="50" charset="-128"/>
                        <a:ea typeface="HGPｺﾞｼｯｸE" panose="020B0900000000000000" pitchFamily="50" charset="-128"/>
                      </a:endParaRPr>
                    </a:p>
                  </a:txBody>
                  <a:tcPr/>
                </a:tc>
                <a:tc>
                  <a:txBody>
                    <a:bodyPr/>
                    <a:lstStyle/>
                    <a:p>
                      <a:r>
                        <a:rPr kumimoji="1" lang="ja-JP" altLang="en-US" sz="2400" dirty="0" smtClean="0"/>
                        <a:t>部分支持</a:t>
                      </a:r>
                      <a:endParaRPr kumimoji="1" lang="ja-JP" altLang="en-US" sz="2400" dirty="0">
                        <a:latin typeface="HGPｺﾞｼｯｸE" panose="020B0900000000000000" pitchFamily="50" charset="-128"/>
                        <a:ea typeface="HGPｺﾞｼｯｸE" panose="020B0900000000000000" pitchFamily="50" charset="-128"/>
                      </a:endParaRPr>
                    </a:p>
                  </a:txBody>
                  <a:tcPr/>
                </a:tc>
              </a:tr>
              <a:tr h="614775">
                <a:tc vMerge="1">
                  <a:txBody>
                    <a:bodyPr/>
                    <a:lstStyle/>
                    <a:p>
                      <a:endParaRPr kumimoji="1" lang="ja-JP" altLang="en-US"/>
                    </a:p>
                  </a:txBody>
                  <a:tcPr/>
                </a:tc>
                <a:tc>
                  <a:txBody>
                    <a:bodyPr/>
                    <a:lstStyle/>
                    <a:p>
                      <a:r>
                        <a:rPr kumimoji="1" lang="ja-JP" altLang="en-US" sz="1800" dirty="0" smtClean="0"/>
                        <a:t>系２－１</a:t>
                      </a:r>
                      <a:endParaRPr kumimoji="1" lang="ja-JP" altLang="en-US" sz="1800" dirty="0">
                        <a:latin typeface="HGPｺﾞｼｯｸE" panose="020B0900000000000000" pitchFamily="50" charset="-128"/>
                        <a:ea typeface="HGPｺﾞｼｯｸE" panose="020B0900000000000000" pitchFamily="50" charset="-128"/>
                      </a:endParaRPr>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r>
                        <a:rPr kumimoji="1" lang="ja-JP" altLang="en-US" sz="1800" dirty="0" smtClean="0">
                          <a:latin typeface="+mn-ea"/>
                          <a:ea typeface="+mn-ea"/>
                        </a:rPr>
                        <a:t>消費者は、共通しているコンセプトと技術力を認知した際、新事業へ評価が移転する。</a:t>
                      </a:r>
                      <a:endParaRPr kumimoji="1" lang="ja-JP" altLang="en-US" sz="1800" dirty="0">
                        <a:latin typeface="+mn-ea"/>
                        <a:ea typeface="+mn-ea"/>
                      </a:endParaRPr>
                    </a:p>
                  </a:txBody>
                  <a:tcPr>
                    <a:lnB w="12700" cap="flat" cmpd="sng" algn="ctr">
                      <a:solidFill>
                        <a:schemeClr val="tx1"/>
                      </a:solidFill>
                      <a:prstDash val="solid"/>
                      <a:round/>
                      <a:headEnd type="none" w="med" len="med"/>
                      <a:tailEnd type="none" w="med" len="med"/>
                    </a:lnB>
                  </a:tcPr>
                </a:tc>
                <a:tc>
                  <a:txBody>
                    <a:bodyPr/>
                    <a:lstStyle/>
                    <a:p>
                      <a:pPr algn="ctr"/>
                      <a:r>
                        <a:rPr kumimoji="1" lang="ja-JP" altLang="en-US" sz="2800" dirty="0" smtClean="0">
                          <a:latin typeface="+mn-lt"/>
                          <a:ea typeface="+mn-ea"/>
                        </a:rPr>
                        <a:t>支持</a:t>
                      </a:r>
                      <a:endParaRPr kumimoji="1" lang="ja-JP" altLang="en-US" sz="2800" dirty="0">
                        <a:latin typeface="HGPｺﾞｼｯｸE" panose="020B0900000000000000" pitchFamily="50" charset="-128"/>
                        <a:ea typeface="HGPｺﾞｼｯｸE" panose="020B0900000000000000" pitchFamily="50" charset="-128"/>
                      </a:endParaRPr>
                    </a:p>
                  </a:txBody>
                  <a:tcPr>
                    <a:lnB w="12700" cap="flat" cmpd="sng" algn="ctr">
                      <a:solidFill>
                        <a:schemeClr val="tx1"/>
                      </a:solidFill>
                      <a:prstDash val="solid"/>
                      <a:round/>
                      <a:headEnd type="none" w="med" len="med"/>
                      <a:tailEnd type="none" w="med" len="med"/>
                    </a:lnB>
                  </a:tcPr>
                </a:tc>
              </a:tr>
              <a:tr h="614775">
                <a:tc vMerge="1">
                  <a:txBody>
                    <a:bodyPr/>
                    <a:lstStyle/>
                    <a:p>
                      <a:endParaRPr kumimoji="1" lang="ja-JP" altLang="en-US"/>
                    </a:p>
                  </a:txBody>
                  <a:tcPr/>
                </a:tc>
                <a:tc>
                  <a:txBody>
                    <a:bodyPr/>
                    <a:lstStyle/>
                    <a:p>
                      <a:r>
                        <a:rPr kumimoji="1" lang="ja-JP" altLang="en-US" sz="1800" dirty="0" smtClean="0">
                          <a:latin typeface="+mn-ea"/>
                          <a:ea typeface="+mn-ea"/>
                        </a:rPr>
                        <a:t>系２－２</a:t>
                      </a:r>
                      <a:endParaRPr kumimoji="1" lang="ja-JP" altLang="en-US" sz="1800" dirty="0">
                        <a:latin typeface="+mn-ea"/>
                        <a:ea typeface="+mn-ea"/>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mn-lt"/>
                          <a:ea typeface="+mn-ea"/>
                        </a:rPr>
                        <a:t>新事業へ評価が移転したときに、多角化に納得する。</a:t>
                      </a:r>
                      <a:endParaRPr kumimoji="1" lang="ja-JP" altLang="en-US" sz="1800" b="0" i="0" u="none" strike="noStrike" kern="1200" cap="none" spc="0" normalizeH="0" baseline="0" noProof="0" dirty="0" smtClean="0">
                        <a:ln>
                          <a:noFill/>
                        </a:ln>
                        <a:solidFill>
                          <a:prstClr val="black"/>
                        </a:solidFill>
                        <a:effectLst/>
                        <a:uLnTx/>
                        <a:uFillTx/>
                        <a:latin typeface="HGPｺﾞｼｯｸE" panose="020B0900000000000000" pitchFamily="50" charset="-128"/>
                        <a:ea typeface="HGPｺﾞｼｯｸE" panose="020B0900000000000000" pitchFamily="50" charset="-128"/>
                      </a:endParaRPr>
                    </a:p>
                    <a:p>
                      <a:endParaRPr kumimoji="1" lang="ja-JP" altLang="en-US" sz="1800" dirty="0">
                        <a:latin typeface="HGPｺﾞｼｯｸE" panose="020B0900000000000000" pitchFamily="50" charset="-128"/>
                        <a:ea typeface="HGPｺﾞｼｯｸE" panose="020B0900000000000000" pitchFamily="50" charset="-128"/>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800" dirty="0" smtClean="0">
                          <a:latin typeface="HGPｺﾞｼｯｸE" panose="020B0900000000000000" pitchFamily="50" charset="-128"/>
                          <a:ea typeface="HGPｺﾞｼｯｸE" panose="020B0900000000000000" pitchFamily="50" charset="-128"/>
                        </a:rPr>
                        <a:t>棄却</a:t>
                      </a:r>
                      <a:endParaRPr kumimoji="1" lang="ja-JP" altLang="en-US" sz="2800" dirty="0">
                        <a:latin typeface="HGPｺﾞｼｯｸE" panose="020B0900000000000000" pitchFamily="50" charset="-128"/>
                        <a:ea typeface="HGPｺﾞｼｯｸE" panose="020B0900000000000000" pitchFamily="50" charset="-128"/>
                      </a:endParaRPr>
                    </a:p>
                  </a:txBody>
                  <a:tcPr>
                    <a:lnT w="12700" cap="flat" cmpd="sng" algn="ctr">
                      <a:solidFill>
                        <a:schemeClr val="tx1"/>
                      </a:solidFill>
                      <a:prstDash val="solid"/>
                      <a:round/>
                      <a:headEnd type="none" w="med" len="med"/>
                      <a:tailEnd type="none" w="med" len="med"/>
                    </a:lnT>
                  </a:tcPr>
                </a:tc>
              </a:tr>
            </a:tbl>
          </a:graphicData>
        </a:graphic>
      </p:graphicFrame>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96</a:t>
            </a:fld>
            <a:endParaRPr lang="ja-JP" altLang="en-US">
              <a:solidFill>
                <a:srgbClr val="666666"/>
              </a:solidFill>
            </a:endParaRPr>
          </a:p>
        </p:txBody>
      </p:sp>
      <p:sp>
        <p:nvSpPr>
          <p:cNvPr id="5" name="タイトル 4"/>
          <p:cNvSpPr>
            <a:spLocks noGrp="1"/>
          </p:cNvSpPr>
          <p:nvPr>
            <p:ph type="title"/>
          </p:nvPr>
        </p:nvSpPr>
        <p:spPr>
          <a:xfrm>
            <a:off x="86816" y="-85402"/>
            <a:ext cx="8229600" cy="850106"/>
          </a:xfrm>
        </p:spPr>
        <p:txBody>
          <a:bodyPr/>
          <a:lstStyle/>
          <a:p>
            <a:r>
              <a:rPr lang="ja-JP" altLang="en-US" dirty="0" smtClean="0"/>
              <a:t>仮説検証：まとめ</a:t>
            </a:r>
            <a:endParaRPr kumimoji="1" lang="ja-JP" altLang="en-US" dirty="0"/>
          </a:p>
        </p:txBody>
      </p:sp>
      <p:sp>
        <p:nvSpPr>
          <p:cNvPr id="14" name="星 5 13"/>
          <p:cNvSpPr/>
          <p:nvPr/>
        </p:nvSpPr>
        <p:spPr>
          <a:xfrm>
            <a:off x="7542060" y="2348880"/>
            <a:ext cx="1783619" cy="838097"/>
          </a:xfrm>
          <a:prstGeom prst="star5">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爆発 1 20"/>
          <p:cNvSpPr/>
          <p:nvPr/>
        </p:nvSpPr>
        <p:spPr>
          <a:xfrm>
            <a:off x="7723740" y="1772816"/>
            <a:ext cx="1420259" cy="735360"/>
          </a:xfrm>
          <a:prstGeom prst="irregularSeal1">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 name="雲 17"/>
          <p:cNvSpPr/>
          <p:nvPr/>
        </p:nvSpPr>
        <p:spPr>
          <a:xfrm>
            <a:off x="7619165" y="4984797"/>
            <a:ext cx="1524833" cy="611550"/>
          </a:xfrm>
          <a:prstGeom prst="cloud">
            <a:avLst/>
          </a:pr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9" name="爆発 1 18"/>
          <p:cNvSpPr/>
          <p:nvPr/>
        </p:nvSpPr>
        <p:spPr>
          <a:xfrm>
            <a:off x="7723739" y="4293096"/>
            <a:ext cx="1420259" cy="735360"/>
          </a:xfrm>
          <a:prstGeom prst="irregularSeal1">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 name="爆発 1 21"/>
          <p:cNvSpPr/>
          <p:nvPr/>
        </p:nvSpPr>
        <p:spPr>
          <a:xfrm>
            <a:off x="7723741" y="3068960"/>
            <a:ext cx="1420259" cy="735360"/>
          </a:xfrm>
          <a:prstGeom prst="irregularSeal1">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 name="爆発 1 23"/>
          <p:cNvSpPr/>
          <p:nvPr/>
        </p:nvSpPr>
        <p:spPr>
          <a:xfrm>
            <a:off x="7723741" y="476672"/>
            <a:ext cx="1420259" cy="936104"/>
          </a:xfrm>
          <a:prstGeom prst="irregularSeal1">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56093" y="6261447"/>
            <a:ext cx="1450975" cy="768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99712" y="5445224"/>
            <a:ext cx="1963737" cy="908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7918613"/>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normAutofit lnSpcReduction="10000"/>
          </a:bodyPr>
          <a:lstStyle/>
          <a:p>
            <a:r>
              <a:rPr lang="ja-JP" altLang="en-US" sz="3600" dirty="0"/>
              <a:t>はじめに</a:t>
            </a:r>
            <a:endParaRPr lang="en-US" altLang="ja-JP" sz="3600" dirty="0"/>
          </a:p>
          <a:p>
            <a:r>
              <a:rPr lang="ja-JP" altLang="en-US" sz="3600" dirty="0"/>
              <a:t>現状分析</a:t>
            </a:r>
            <a:endParaRPr lang="en-US" altLang="ja-JP" sz="3600" dirty="0"/>
          </a:p>
          <a:p>
            <a:r>
              <a:rPr lang="ja-JP" altLang="en-US" sz="3600" dirty="0"/>
              <a:t>問題意識</a:t>
            </a:r>
            <a:endParaRPr lang="en-US" altLang="ja-JP" sz="3600" dirty="0"/>
          </a:p>
          <a:p>
            <a:r>
              <a:rPr lang="ja-JP" altLang="en-US" sz="3600" dirty="0"/>
              <a:t>研究目的</a:t>
            </a:r>
            <a:endParaRPr lang="en-US" altLang="ja-JP" sz="3600" dirty="0"/>
          </a:p>
          <a:p>
            <a:r>
              <a:rPr lang="ja-JP" altLang="en-US" sz="3600" dirty="0" smtClean="0"/>
              <a:t>仮説導出・仮説</a:t>
            </a:r>
            <a:endParaRPr lang="en-US" altLang="ja-JP" sz="3600" dirty="0" smtClean="0"/>
          </a:p>
          <a:p>
            <a:r>
              <a:rPr lang="ja-JP" altLang="en-US" sz="3300" dirty="0"/>
              <a:t>仮説の検証</a:t>
            </a:r>
            <a:endParaRPr lang="en-US" altLang="ja-JP" sz="3300" dirty="0"/>
          </a:p>
          <a:p>
            <a:r>
              <a:rPr lang="ja-JP" altLang="en-US" sz="4400" dirty="0">
                <a:solidFill>
                  <a:srgbClr val="FFC000"/>
                </a:solidFill>
              </a:rPr>
              <a:t>インプリケーション</a:t>
            </a:r>
            <a:endParaRPr lang="en-US" altLang="ja-JP" sz="4400" dirty="0">
              <a:solidFill>
                <a:srgbClr val="FFC000"/>
              </a:solidFill>
            </a:endParaRPr>
          </a:p>
          <a:p>
            <a:r>
              <a:rPr lang="ja-JP" altLang="en-US" sz="3600" dirty="0"/>
              <a:t>参考文献・</a:t>
            </a:r>
            <a:r>
              <a:rPr lang="en-US" altLang="ja-JP" sz="3600" dirty="0"/>
              <a:t>URL</a:t>
            </a:r>
          </a:p>
          <a:p>
            <a:endParaRPr lang="en-US" altLang="ja-JP" sz="3600" dirty="0" smtClean="0"/>
          </a:p>
          <a:p>
            <a:pPr marL="0" indent="0">
              <a:buNone/>
            </a:pPr>
            <a:endParaRPr lang="en-US" altLang="ja-JP" dirty="0"/>
          </a:p>
          <a:p>
            <a:pPr marL="0" indent="0">
              <a:buNone/>
            </a:pPr>
            <a:endParaRPr lang="ja-JP" altLang="en-US" dirty="0"/>
          </a:p>
          <a:p>
            <a:endParaRPr kumimoji="1" lang="ja-JP" altLang="en-US" dirty="0"/>
          </a:p>
        </p:txBody>
      </p:sp>
      <p:sp>
        <p:nvSpPr>
          <p:cNvPr id="4" name="日付プレースホルダー 3"/>
          <p:cNvSpPr>
            <a:spLocks noGrp="1"/>
          </p:cNvSpPr>
          <p:nvPr>
            <p:ph type="dt" sz="half" idx="10"/>
          </p:nvPr>
        </p:nvSpPr>
        <p:spPr/>
        <p:txBody>
          <a:bodyPr/>
          <a:lstStyle/>
          <a:p>
            <a:fld id="{64E5D984-61DF-4C47-9F7E-D16AAAD53C44}" type="datetime1">
              <a:rPr lang="ja-JP" altLang="en-US" smtClean="0">
                <a:solidFill>
                  <a:srgbClr val="666666"/>
                </a:solidFill>
              </a:rPr>
              <a:pPr/>
              <a:t>2013/12/18</a:t>
            </a:fld>
            <a:endParaRPr lang="ja-JP" altLang="en-US">
              <a:solidFill>
                <a:srgbClr val="666666"/>
              </a:solidFill>
            </a:endParaRPr>
          </a:p>
        </p:txBody>
      </p:sp>
      <p:sp>
        <p:nvSpPr>
          <p:cNvPr id="5" name="スライド番号プレースホルダー 4"/>
          <p:cNvSpPr>
            <a:spLocks noGrp="1"/>
          </p:cNvSpPr>
          <p:nvPr>
            <p:ph type="sldNum" sz="quarter" idx="12"/>
          </p:nvPr>
        </p:nvSpPr>
        <p:spPr/>
        <p:txBody>
          <a:bodyPr/>
          <a:lstStyle/>
          <a:p>
            <a:fld id="{609A7D68-AD1C-4B66-A19B-971B76ED091D}" type="slidenum">
              <a:rPr lang="ja-JP" altLang="en-US" smtClean="0">
                <a:solidFill>
                  <a:srgbClr val="666666"/>
                </a:solidFill>
              </a:rPr>
              <a:pPr/>
              <a:t>97</a:t>
            </a:fld>
            <a:endParaRPr lang="ja-JP" altLang="en-US">
              <a:solidFill>
                <a:srgbClr val="666666"/>
              </a:solidFill>
            </a:endParaRPr>
          </a:p>
        </p:txBody>
      </p:sp>
      <p:sp>
        <p:nvSpPr>
          <p:cNvPr id="2" name="タイトル 1"/>
          <p:cNvSpPr>
            <a:spLocks noGrp="1"/>
          </p:cNvSpPr>
          <p:nvPr>
            <p:ph type="title"/>
          </p:nvPr>
        </p:nvSpPr>
        <p:spPr/>
        <p:txBody>
          <a:bodyPr/>
          <a:lstStyle/>
          <a:p>
            <a:r>
              <a:rPr kumimoji="1" lang="ja-JP" altLang="en-US" dirty="0" smtClean="0"/>
              <a:t>目次</a:t>
            </a:r>
            <a:endParaRPr kumimoji="1" lang="ja-JP" altLang="en-US" dirty="0"/>
          </a:p>
        </p:txBody>
      </p:sp>
      <p:sp>
        <p:nvSpPr>
          <p:cNvPr id="6" name="星 5 5"/>
          <p:cNvSpPr/>
          <p:nvPr/>
        </p:nvSpPr>
        <p:spPr>
          <a:xfrm>
            <a:off x="5292080" y="4660594"/>
            <a:ext cx="720080" cy="576064"/>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604518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barn(inVertical)">
                                      <p:cBhvr>
                                        <p:cTn id="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fontScale="85000" lnSpcReduction="20000"/>
          </a:bodyPr>
          <a:lstStyle/>
          <a:p>
            <a:r>
              <a:rPr kumimoji="1" lang="ja-JP" altLang="en-US" dirty="0" smtClean="0"/>
              <a:t>既存の研究では、企業ブランド・イメージと多角化の関係性を</a:t>
            </a:r>
            <a:endParaRPr kumimoji="1" lang="en-US" altLang="ja-JP" dirty="0" smtClean="0"/>
          </a:p>
          <a:p>
            <a:pPr marL="109728" indent="0">
              <a:buNone/>
            </a:pPr>
            <a:r>
              <a:rPr lang="ja-JP" altLang="en-US" dirty="0"/>
              <a:t>　</a:t>
            </a:r>
            <a:r>
              <a:rPr kumimoji="1" lang="ja-JP" altLang="en-US" dirty="0" smtClean="0"/>
              <a:t>ブランド拡張の観点から、考察する研究はなされていなかった</a:t>
            </a:r>
            <a:endParaRPr kumimoji="1" lang="en-US" altLang="ja-JP" dirty="0" smtClean="0"/>
          </a:p>
          <a:p>
            <a:pPr marL="109728" indent="0">
              <a:buNone/>
            </a:pPr>
            <a:r>
              <a:rPr lang="ja-JP" altLang="en-US" dirty="0"/>
              <a:t>　</a:t>
            </a:r>
            <a:r>
              <a:rPr kumimoji="1" lang="ja-JP" altLang="en-US" dirty="0" smtClean="0"/>
              <a:t>ため、本研究がその礎となった。</a:t>
            </a:r>
            <a:endParaRPr kumimoji="1" lang="en-US" altLang="ja-JP" dirty="0" smtClean="0"/>
          </a:p>
          <a:p>
            <a:r>
              <a:rPr kumimoji="1" lang="ja-JP" altLang="en-US" dirty="0" smtClean="0"/>
              <a:t>また、「</a:t>
            </a:r>
            <a:r>
              <a:rPr lang="ja-JP" altLang="en-US" dirty="0"/>
              <a:t>日</a:t>
            </a:r>
            <a:r>
              <a:rPr lang="ja-JP" altLang="en-US" dirty="0" smtClean="0"/>
              <a:t>用品</a:t>
            </a:r>
            <a:r>
              <a:rPr lang="ja-JP" altLang="en-US" dirty="0" err="1" smtClean="0"/>
              <a:t>ー</a:t>
            </a:r>
            <a:r>
              <a:rPr lang="ja-JP" altLang="en-US" dirty="0" smtClean="0"/>
              <a:t>日用品</a:t>
            </a:r>
            <a:r>
              <a:rPr kumimoji="1" lang="ja-JP" altLang="en-US" dirty="0" smtClean="0"/>
              <a:t>」と「</a:t>
            </a:r>
            <a:r>
              <a:rPr lang="ja-JP" altLang="en-US" dirty="0"/>
              <a:t>日</a:t>
            </a:r>
            <a:r>
              <a:rPr lang="ja-JP" altLang="en-US" dirty="0" smtClean="0"/>
              <a:t>用品以外</a:t>
            </a:r>
            <a:r>
              <a:rPr lang="ja-JP" altLang="en-US" dirty="0" err="1" smtClean="0"/>
              <a:t>ー</a:t>
            </a:r>
            <a:r>
              <a:rPr lang="ja-JP" altLang="en-US" dirty="0" smtClean="0"/>
              <a:t>日用品</a:t>
            </a:r>
            <a:r>
              <a:rPr kumimoji="1" lang="ja-JP" altLang="en-US" dirty="0" smtClean="0"/>
              <a:t>」の</a:t>
            </a:r>
            <a:endParaRPr kumimoji="1" lang="en-US" altLang="ja-JP" dirty="0" smtClean="0"/>
          </a:p>
          <a:p>
            <a:pPr marL="109728" indent="0">
              <a:buNone/>
            </a:pPr>
            <a:r>
              <a:rPr lang="ja-JP" altLang="en-US" dirty="0"/>
              <a:t>　</a:t>
            </a:r>
            <a:r>
              <a:rPr kumimoji="1" lang="ja-JP" altLang="en-US" dirty="0" smtClean="0"/>
              <a:t>企業ブランド・イメージが新事業へと評価を移転させる要素を</a:t>
            </a:r>
            <a:endParaRPr kumimoji="1" lang="en-US" altLang="ja-JP" dirty="0" smtClean="0"/>
          </a:p>
          <a:p>
            <a:pPr marL="109728" indent="0">
              <a:buNone/>
            </a:pPr>
            <a:r>
              <a:rPr lang="ja-JP" altLang="en-US" dirty="0"/>
              <a:t>　</a:t>
            </a:r>
            <a:r>
              <a:rPr kumimoji="1" lang="ja-JP" altLang="en-US" dirty="0" smtClean="0"/>
              <a:t>示したことにより、製品間でのブランド拡張の考え方が</a:t>
            </a:r>
            <a:endParaRPr kumimoji="1" lang="en-US" altLang="ja-JP" dirty="0" smtClean="0"/>
          </a:p>
          <a:p>
            <a:pPr marL="109728" indent="0">
              <a:buNone/>
            </a:pPr>
            <a:r>
              <a:rPr lang="ja-JP" altLang="en-US" dirty="0"/>
              <a:t>　</a:t>
            </a:r>
            <a:r>
              <a:rPr kumimoji="1" lang="ja-JP" altLang="en-US" dirty="0" smtClean="0"/>
              <a:t>事業間では当てはまらなかったものの、事業の性質によっては</a:t>
            </a:r>
            <a:endParaRPr kumimoji="1" lang="en-US" altLang="ja-JP" dirty="0" smtClean="0"/>
          </a:p>
          <a:p>
            <a:pPr marL="109728" indent="0">
              <a:buNone/>
            </a:pPr>
            <a:r>
              <a:rPr lang="ja-JP" altLang="en-US" dirty="0"/>
              <a:t>　</a:t>
            </a:r>
            <a:r>
              <a:rPr kumimoji="1" lang="ja-JP" altLang="en-US" dirty="0" smtClean="0"/>
              <a:t>当てはまるところがあると</a:t>
            </a:r>
            <a:r>
              <a:rPr lang="ja-JP" altLang="en-US" dirty="0"/>
              <a:t>示した</a:t>
            </a:r>
            <a:r>
              <a:rPr lang="ja-JP" altLang="en-US" dirty="0" smtClean="0"/>
              <a:t>点が学術的貢献といえる。</a:t>
            </a:r>
            <a:endParaRPr lang="en-US" altLang="ja-JP" dirty="0" smtClean="0"/>
          </a:p>
          <a:p>
            <a:r>
              <a:rPr kumimoji="1" lang="ja-JP" altLang="en-US" dirty="0"/>
              <a:t>また</a:t>
            </a:r>
            <a:r>
              <a:rPr kumimoji="1" lang="ja-JP" altLang="en-US" dirty="0" smtClean="0"/>
              <a:t>、</a:t>
            </a:r>
            <a:r>
              <a:rPr lang="ja-JP" altLang="en-US" dirty="0"/>
              <a:t>多角化には</a:t>
            </a:r>
            <a:r>
              <a:rPr lang="ja-JP" altLang="en-US" dirty="0" smtClean="0"/>
              <a:t>技術力の移転が</a:t>
            </a:r>
            <a:r>
              <a:rPr lang="ja-JP" altLang="en-US" dirty="0"/>
              <a:t>重要とされて</a:t>
            </a:r>
            <a:r>
              <a:rPr lang="ja-JP" altLang="en-US" dirty="0" smtClean="0"/>
              <a:t>いたが、</a:t>
            </a:r>
            <a:endParaRPr lang="en-US" altLang="ja-JP" dirty="0" smtClean="0"/>
          </a:p>
          <a:p>
            <a:pPr marL="109728" indent="0">
              <a:buNone/>
            </a:pPr>
            <a:r>
              <a:rPr lang="ja-JP" altLang="en-US" dirty="0"/>
              <a:t>　</a:t>
            </a:r>
            <a:r>
              <a:rPr lang="ja-JP" altLang="en-US" dirty="0" smtClean="0"/>
              <a:t> </a:t>
            </a:r>
            <a:r>
              <a:rPr kumimoji="1" lang="ja-JP" altLang="en-US" dirty="0" smtClean="0"/>
              <a:t>「日用品ー日用品」においては、何も提示しなくても評価は</a:t>
            </a:r>
            <a:endParaRPr kumimoji="1" lang="en-US" altLang="ja-JP" dirty="0" smtClean="0"/>
          </a:p>
          <a:p>
            <a:pPr marL="109728" indent="0">
              <a:buNone/>
            </a:pPr>
            <a:r>
              <a:rPr lang="ja-JP" altLang="en-US" dirty="0"/>
              <a:t>　</a:t>
            </a:r>
            <a:r>
              <a:rPr kumimoji="1" lang="ja-JP" altLang="en-US" dirty="0" smtClean="0"/>
              <a:t>移転したため、共通の技術力を持たない非関連多角化でも、</a:t>
            </a:r>
            <a:endParaRPr kumimoji="1" lang="en-US" altLang="ja-JP" dirty="0" smtClean="0"/>
          </a:p>
          <a:p>
            <a:pPr marL="109728" indent="0">
              <a:buNone/>
            </a:pPr>
            <a:r>
              <a:rPr lang="ja-JP" altLang="en-US" dirty="0"/>
              <a:t>　</a:t>
            </a:r>
            <a:r>
              <a:rPr kumimoji="1" lang="ja-JP" altLang="en-US" dirty="0" smtClean="0"/>
              <a:t>評価は移転する</a:t>
            </a:r>
            <a:r>
              <a:rPr kumimoji="1" lang="ja-JP" altLang="en-US" dirty="0" smtClean="0"/>
              <a:t>こと</a:t>
            </a:r>
            <a:r>
              <a:rPr lang="ja-JP" altLang="en-US" dirty="0" smtClean="0"/>
              <a:t>が予想されるので</a:t>
            </a:r>
            <a:r>
              <a:rPr kumimoji="1" lang="ja-JP" altLang="en-US" dirty="0" smtClean="0"/>
              <a:t>、</a:t>
            </a:r>
            <a:r>
              <a:rPr kumimoji="1" lang="ja-JP" altLang="en-US" dirty="0" smtClean="0"/>
              <a:t>新たな非関連多角化の</a:t>
            </a:r>
            <a:endParaRPr kumimoji="1" lang="en-US" altLang="ja-JP" dirty="0" smtClean="0"/>
          </a:p>
          <a:p>
            <a:pPr marL="109728" indent="0">
              <a:buNone/>
            </a:pPr>
            <a:r>
              <a:rPr lang="ja-JP" altLang="en-US" dirty="0"/>
              <a:t>　</a:t>
            </a:r>
            <a:r>
              <a:rPr kumimoji="1" lang="ja-JP" altLang="en-US" dirty="0" smtClean="0"/>
              <a:t>可能性を見出したといえる。</a:t>
            </a: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98</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学術的インプリケーション</a:t>
            </a:r>
            <a:endParaRPr kumimoji="1" lang="ja-JP" altLang="en-US" dirty="0"/>
          </a:p>
        </p:txBody>
      </p:sp>
    </p:spTree>
    <p:extLst>
      <p:ext uri="{BB962C8B-B14F-4D97-AF65-F5344CB8AC3E}">
        <p14:creationId xmlns:p14="http://schemas.microsoft.com/office/powerpoint/2010/main" val="483544904"/>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p:txBody>
          <a:bodyPr>
            <a:normAutofit fontScale="92500" lnSpcReduction="10000"/>
          </a:bodyPr>
          <a:lstStyle/>
          <a:p>
            <a:pPr marL="109728" indent="0">
              <a:buNone/>
            </a:pPr>
            <a:r>
              <a:rPr lang="ja-JP" altLang="en-US" dirty="0" smtClean="0"/>
              <a:t>「日用品</a:t>
            </a:r>
            <a:r>
              <a:rPr lang="ja-JP" altLang="en-US" dirty="0" err="1" smtClean="0"/>
              <a:t>ー</a:t>
            </a:r>
            <a:r>
              <a:rPr lang="ja-JP" altLang="en-US" dirty="0" smtClean="0"/>
              <a:t>日用品」に関する戦略提示</a:t>
            </a:r>
            <a:endParaRPr lang="en-US" altLang="ja-JP" dirty="0" smtClean="0"/>
          </a:p>
          <a:p>
            <a:r>
              <a:rPr kumimoji="1" lang="ja-JP" altLang="en-US" dirty="0" smtClean="0"/>
              <a:t>多角化をする際、企業名を出してしまうことで企業全</a:t>
            </a:r>
            <a:endParaRPr kumimoji="1" lang="en-US" altLang="ja-JP" dirty="0" smtClean="0"/>
          </a:p>
          <a:p>
            <a:pPr marL="109728" indent="0">
              <a:buNone/>
            </a:pPr>
            <a:r>
              <a:rPr lang="ja-JP" altLang="en-US" dirty="0"/>
              <a:t>　</a:t>
            </a:r>
            <a:r>
              <a:rPr kumimoji="1" lang="ja-JP" altLang="en-US" dirty="0" smtClean="0"/>
              <a:t>体の評価に響いてしまうことがリスクとしてあげられて</a:t>
            </a:r>
            <a:endParaRPr kumimoji="1" lang="en-US" altLang="ja-JP" dirty="0" smtClean="0"/>
          </a:p>
          <a:p>
            <a:pPr marL="109728" indent="0">
              <a:buNone/>
            </a:pPr>
            <a:r>
              <a:rPr lang="ja-JP" altLang="en-US" dirty="0"/>
              <a:t>　</a:t>
            </a:r>
            <a:r>
              <a:rPr kumimoji="1" lang="ja-JP" altLang="en-US" dirty="0" smtClean="0"/>
              <a:t>いるが、低い関連の中でも日用品－日用品に事業展</a:t>
            </a:r>
            <a:endParaRPr kumimoji="1" lang="en-US" altLang="ja-JP" dirty="0" smtClean="0"/>
          </a:p>
          <a:p>
            <a:pPr marL="109728" indent="0">
              <a:buNone/>
            </a:pPr>
            <a:r>
              <a:rPr lang="ja-JP" altLang="en-US" dirty="0"/>
              <a:t>　</a:t>
            </a:r>
            <a:r>
              <a:rPr kumimoji="1" lang="ja-JP" altLang="en-US" dirty="0" err="1" smtClean="0"/>
              <a:t>開する</a:t>
            </a:r>
            <a:r>
              <a:rPr kumimoji="1" lang="ja-JP" altLang="en-US" dirty="0" smtClean="0"/>
              <a:t>多角化において、主事業と具体的に関連して</a:t>
            </a:r>
            <a:endParaRPr kumimoji="1" lang="en-US" altLang="ja-JP" dirty="0" smtClean="0"/>
          </a:p>
          <a:p>
            <a:pPr marL="109728" indent="0">
              <a:buNone/>
            </a:pPr>
            <a:r>
              <a:rPr lang="ja-JP" altLang="en-US" dirty="0"/>
              <a:t>　</a:t>
            </a:r>
            <a:r>
              <a:rPr kumimoji="1" lang="ja-JP" altLang="en-US" dirty="0" smtClean="0"/>
              <a:t>いる技術力を提示せずに評価を移転させていたため、</a:t>
            </a:r>
            <a:endParaRPr kumimoji="1" lang="en-US" altLang="ja-JP" dirty="0" smtClean="0"/>
          </a:p>
          <a:p>
            <a:pPr marL="109728" indent="0">
              <a:buNone/>
            </a:pPr>
            <a:r>
              <a:rPr lang="ja-JP" altLang="en-US" dirty="0"/>
              <a:t>　</a:t>
            </a:r>
            <a:r>
              <a:rPr kumimoji="1" lang="ja-JP" altLang="en-US" dirty="0" smtClean="0"/>
              <a:t>主事業に傷をつける事態を弱めることが出来るので</a:t>
            </a:r>
            <a:endParaRPr kumimoji="1" lang="en-US" altLang="ja-JP" dirty="0" smtClean="0"/>
          </a:p>
          <a:p>
            <a:pPr marL="109728" indent="0">
              <a:buNone/>
            </a:pPr>
            <a:r>
              <a:rPr lang="ja-JP" altLang="en-US" dirty="0"/>
              <a:t>　</a:t>
            </a:r>
            <a:r>
              <a:rPr kumimoji="1" lang="ja-JP" altLang="en-US" dirty="0" smtClean="0"/>
              <a:t>はないかと予想される。</a:t>
            </a:r>
            <a:endParaRPr kumimoji="1" lang="en-US" altLang="ja-JP" dirty="0" smtClean="0"/>
          </a:p>
          <a:p>
            <a:r>
              <a:rPr lang="ja-JP" altLang="en-US" dirty="0"/>
              <a:t>日用品</a:t>
            </a:r>
            <a:r>
              <a:rPr lang="ja-JP" altLang="en-US" dirty="0" smtClean="0"/>
              <a:t>は、新事業でも企業の持つブランド資産を</a:t>
            </a:r>
            <a:r>
              <a:rPr lang="ja-JP" altLang="en-US" dirty="0" err="1" smtClean="0"/>
              <a:t>行使す</a:t>
            </a:r>
            <a:endParaRPr lang="en-US" altLang="ja-JP" dirty="0" smtClean="0"/>
          </a:p>
          <a:p>
            <a:pPr marL="109728" indent="0">
              <a:buNone/>
            </a:pPr>
            <a:r>
              <a:rPr lang="ja-JP" altLang="en-US" dirty="0"/>
              <a:t>　</a:t>
            </a:r>
            <a:r>
              <a:rPr lang="ja-JP" altLang="en-US" dirty="0" smtClean="0"/>
              <a:t>るには、どんな形でも構わず、企業名が目に触れる、耳に</a:t>
            </a:r>
            <a:endParaRPr lang="en-US" altLang="ja-JP" dirty="0" smtClean="0"/>
          </a:p>
          <a:p>
            <a:pPr marL="109728" indent="0">
              <a:buNone/>
            </a:pPr>
            <a:r>
              <a:rPr lang="ja-JP" altLang="en-US" dirty="0"/>
              <a:t>　</a:t>
            </a:r>
            <a:r>
              <a:rPr lang="ja-JP" altLang="en-US" dirty="0" smtClean="0"/>
              <a:t>入るような販売促進をすべきである。</a:t>
            </a:r>
            <a:endParaRPr kumimoji="1" lang="en-US" altLang="ja-JP" dirty="0" smtClean="0"/>
          </a:p>
          <a:p>
            <a:pPr marL="109728" indent="0">
              <a:buNone/>
            </a:pPr>
            <a:endParaRPr kumimoji="1" lang="ja-JP" altLang="en-US" dirty="0"/>
          </a:p>
        </p:txBody>
      </p:sp>
      <p:sp>
        <p:nvSpPr>
          <p:cNvPr id="3" name="日付プレースホルダー 2"/>
          <p:cNvSpPr>
            <a:spLocks noGrp="1"/>
          </p:cNvSpPr>
          <p:nvPr>
            <p:ph type="dt" sz="half" idx="10"/>
          </p:nvPr>
        </p:nvSpPr>
        <p:spPr/>
        <p:txBody>
          <a:bodyPr/>
          <a:lstStyle/>
          <a:p>
            <a:fld id="{9C6A287D-01B5-4106-A231-EDDD2F5AB600}" type="datetime1">
              <a:rPr lang="ja-JP" altLang="en-US" smtClean="0">
                <a:solidFill>
                  <a:srgbClr val="666666"/>
                </a:solidFill>
              </a:rPr>
              <a:pPr/>
              <a:t>2013/12/18</a:t>
            </a:fld>
            <a:endParaRPr lang="ja-JP" altLang="en-US" dirty="0">
              <a:solidFill>
                <a:srgbClr val="666666"/>
              </a:solidFill>
            </a:endParaRPr>
          </a:p>
        </p:txBody>
      </p:sp>
      <p:sp>
        <p:nvSpPr>
          <p:cNvPr id="4" name="スライド番号プレースホルダー 3"/>
          <p:cNvSpPr>
            <a:spLocks noGrp="1"/>
          </p:cNvSpPr>
          <p:nvPr>
            <p:ph type="sldNum" sz="quarter" idx="12"/>
          </p:nvPr>
        </p:nvSpPr>
        <p:spPr/>
        <p:txBody>
          <a:bodyPr/>
          <a:lstStyle/>
          <a:p>
            <a:fld id="{609A7D68-AD1C-4B66-A19B-971B76ED091D}" type="slidenum">
              <a:rPr lang="ja-JP" altLang="en-US" smtClean="0">
                <a:solidFill>
                  <a:srgbClr val="666666"/>
                </a:solidFill>
              </a:rPr>
              <a:pPr/>
              <a:t>99</a:t>
            </a:fld>
            <a:endParaRPr lang="ja-JP" altLang="en-US">
              <a:solidFill>
                <a:srgbClr val="666666"/>
              </a:solidFill>
            </a:endParaRPr>
          </a:p>
        </p:txBody>
      </p:sp>
      <p:sp>
        <p:nvSpPr>
          <p:cNvPr id="5" name="タイトル 4"/>
          <p:cNvSpPr>
            <a:spLocks noGrp="1"/>
          </p:cNvSpPr>
          <p:nvPr>
            <p:ph type="title"/>
          </p:nvPr>
        </p:nvSpPr>
        <p:spPr/>
        <p:txBody>
          <a:bodyPr/>
          <a:lstStyle/>
          <a:p>
            <a:r>
              <a:rPr kumimoji="1" lang="ja-JP" altLang="en-US" dirty="0" smtClean="0"/>
              <a:t>実務的インプリケーション</a:t>
            </a:r>
            <a:endParaRPr kumimoji="1" lang="ja-JP" altLang="en-US" dirty="0"/>
          </a:p>
        </p:txBody>
      </p:sp>
    </p:spTree>
    <p:extLst>
      <p:ext uri="{BB962C8B-B14F-4D97-AF65-F5344CB8AC3E}">
        <p14:creationId xmlns:p14="http://schemas.microsoft.com/office/powerpoint/2010/main" val="155574786"/>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ビジネス">
  <a:themeElements>
    <a:clrScheme name="ネオン">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ビジネス">
      <a:maj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font script="Geor" typeface="Sylfaen"/>
      </a:majorFont>
      <a:min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font script="Geor" typeface="Sylfaen"/>
      </a:minorFont>
    </a:fontScheme>
    <a:fmtScheme name="ビジネス">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55000"/>
                <a:satMod val="300000"/>
              </a:schemeClr>
            </a:gs>
            <a:gs pos="40000">
              <a:schemeClr val="phClr">
                <a:tint val="65000"/>
                <a:satMod val="300000"/>
              </a:schemeClr>
            </a:gs>
            <a:gs pos="100000">
              <a:schemeClr val="phClr">
                <a:shade val="65000"/>
                <a:satMod val="300000"/>
              </a:schemeClr>
            </a:gs>
          </a:gsLst>
          <a:path path="circle">
            <a:fillToRect l="65000" b="98000"/>
          </a:path>
        </a:gradFill>
        <a:blipFill>
          <a:blip xmlns:r="http://schemas.openxmlformats.org/officeDocument/2006/relationships" r:embed="rId1">
            <a:duotone>
              <a:schemeClr val="phClr">
                <a:shade val="60000"/>
                <a:satMod val="110000"/>
              </a:schemeClr>
              <a:schemeClr val="phClr">
                <a:tint val="95000"/>
              </a:schemeClr>
            </a:duotone>
          </a:blip>
          <a:tile tx="0" ty="0" sx="50000" sy="50000" flip="none" algn="tl"/>
        </a:blip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Concourse</Template>
  <TotalTime>11653</TotalTime>
  <Words>3314</Words>
  <Application>Microsoft Office PowerPoint</Application>
  <PresentationFormat>画面に合わせる (4:3)</PresentationFormat>
  <Paragraphs>1078</Paragraphs>
  <Slides>105</Slides>
  <Notes>11</Notes>
  <HiddenSlides>0</HiddenSlides>
  <MMClips>0</MMClips>
  <ScaleCrop>false</ScaleCrop>
  <HeadingPairs>
    <vt:vector size="4" baseType="variant">
      <vt:variant>
        <vt:lpstr>テーマ</vt:lpstr>
      </vt:variant>
      <vt:variant>
        <vt:i4>1</vt:i4>
      </vt:variant>
      <vt:variant>
        <vt:lpstr>スライド タイトル</vt:lpstr>
      </vt:variant>
      <vt:variant>
        <vt:i4>105</vt:i4>
      </vt:variant>
    </vt:vector>
  </HeadingPairs>
  <TitlesOfParts>
    <vt:vector size="106" baseType="lpstr">
      <vt:lpstr>ビジネス</vt:lpstr>
      <vt:lpstr>多角化と企業ブランドの 関係性</vt:lpstr>
      <vt:lpstr>PowerPoint プレゼンテーション</vt:lpstr>
      <vt:lpstr>はじめに</vt:lpstr>
      <vt:lpstr>PowerPoint プレゼンテーション</vt:lpstr>
      <vt:lpstr>現状分析</vt:lpstr>
      <vt:lpstr>現状分析</vt:lpstr>
      <vt:lpstr>現状分析</vt:lpstr>
      <vt:lpstr>現状分析</vt:lpstr>
      <vt:lpstr>現状分析</vt:lpstr>
      <vt:lpstr>現状分析</vt:lpstr>
      <vt:lpstr>現状分析</vt:lpstr>
      <vt:lpstr>現状分析</vt:lpstr>
      <vt:lpstr>現状分析</vt:lpstr>
      <vt:lpstr>現状分析</vt:lpstr>
      <vt:lpstr>現状分析</vt:lpstr>
      <vt:lpstr>現状分析</vt:lpstr>
      <vt:lpstr>現状分析</vt:lpstr>
      <vt:lpstr>現状分析</vt:lpstr>
      <vt:lpstr>事例</vt:lpstr>
      <vt:lpstr>事例（まとめ）</vt:lpstr>
      <vt:lpstr>PowerPoint プレゼンテーション</vt:lpstr>
      <vt:lpstr>問題意識</vt:lpstr>
      <vt:lpstr>PowerPoint プレゼンテーション</vt:lpstr>
      <vt:lpstr>（事例）ハーレーダービッドソン</vt:lpstr>
      <vt:lpstr>（事例）ヤクルト</vt:lpstr>
      <vt:lpstr>（事例）富士フイルム</vt:lpstr>
      <vt:lpstr>（事例）富士フイルム</vt:lpstr>
      <vt:lpstr>（事例）ユニクロ</vt:lpstr>
      <vt:lpstr>（事例）ユニクロ</vt:lpstr>
      <vt:lpstr>事例（まとめ）</vt:lpstr>
      <vt:lpstr>事例（まとめ）</vt:lpstr>
      <vt:lpstr>事例（まとめ）</vt:lpstr>
      <vt:lpstr>目次</vt:lpstr>
      <vt:lpstr>研究目的</vt:lpstr>
      <vt:lpstr>研究目的</vt:lpstr>
      <vt:lpstr>研究目的</vt:lpstr>
      <vt:lpstr>研究目的</vt:lpstr>
      <vt:lpstr>研究目的</vt:lpstr>
      <vt:lpstr>研究目的</vt:lpstr>
      <vt:lpstr>研究目的</vt:lpstr>
      <vt:lpstr>目次</vt:lpstr>
      <vt:lpstr>仮説導出①</vt:lpstr>
      <vt:lpstr>仮説導出①</vt:lpstr>
      <vt:lpstr>仮説導出①</vt:lpstr>
      <vt:lpstr>仮説①</vt:lpstr>
      <vt:lpstr>仮説導出②</vt:lpstr>
      <vt:lpstr>仮説導出②</vt:lpstr>
      <vt:lpstr>仮説導出②</vt:lpstr>
      <vt:lpstr>仮説導出②</vt:lpstr>
      <vt:lpstr>仮説②</vt:lpstr>
      <vt:lpstr>仮説②</vt:lpstr>
      <vt:lpstr>仮説導出③</vt:lpstr>
      <vt:lpstr>仮説導出③</vt:lpstr>
      <vt:lpstr>仮説導出③</vt:lpstr>
      <vt:lpstr>仮説導出③</vt:lpstr>
      <vt:lpstr>仮説導出③</vt:lpstr>
      <vt:lpstr>仮説導出③</vt:lpstr>
      <vt:lpstr>仮説導出③</vt:lpstr>
      <vt:lpstr>仮説導出③</vt:lpstr>
      <vt:lpstr>仮説導出③</vt:lpstr>
      <vt:lpstr>仮説導出③</vt:lpstr>
      <vt:lpstr>仮説③</vt:lpstr>
      <vt:lpstr>仮説③</vt:lpstr>
      <vt:lpstr>目次</vt:lpstr>
      <vt:lpstr>調査概要</vt:lpstr>
      <vt:lpstr>調査概要</vt:lpstr>
      <vt:lpstr>調査の流れ</vt:lpstr>
      <vt:lpstr>仮説①の検証</vt:lpstr>
      <vt:lpstr>仮説①の検証</vt:lpstr>
      <vt:lpstr>仮説①の検証</vt:lpstr>
      <vt:lpstr>仮説①の検証</vt:lpstr>
      <vt:lpstr>仮説②の検証　系１</vt:lpstr>
      <vt:lpstr>仮説②の検証　系１</vt:lpstr>
      <vt:lpstr>仮説②の検証　系１</vt:lpstr>
      <vt:lpstr>仮説②の検証　系１</vt:lpstr>
      <vt:lpstr>仮説②の検証　系１</vt:lpstr>
      <vt:lpstr>仮説②の検証　系２</vt:lpstr>
      <vt:lpstr>仮説②の検証　系２</vt:lpstr>
      <vt:lpstr>仮説②の検証　系２</vt:lpstr>
      <vt:lpstr>仮説②の検証　系２</vt:lpstr>
      <vt:lpstr>仮説②の検証　系３</vt:lpstr>
      <vt:lpstr>仮説②の検証　系3</vt:lpstr>
      <vt:lpstr>仮説②の検証　系3</vt:lpstr>
      <vt:lpstr>仮説②の検証　</vt:lpstr>
      <vt:lpstr>仮説③の検証　系１-１</vt:lpstr>
      <vt:lpstr>仮説③の検証　系１-１</vt:lpstr>
      <vt:lpstr>仮説③の検証　系１-２</vt:lpstr>
      <vt:lpstr>仮説③の検証　系１-２</vt:lpstr>
      <vt:lpstr>仮説③の検証　系２-１</vt:lpstr>
      <vt:lpstr>仮説③の検証　系２-１</vt:lpstr>
      <vt:lpstr>仮説③の検証　系２-２</vt:lpstr>
      <vt:lpstr>仮説③の検証　系２-２</vt:lpstr>
      <vt:lpstr>仮説③の検証　系２-２</vt:lpstr>
      <vt:lpstr>仮説③の検証　</vt:lpstr>
      <vt:lpstr>仮説③の検証　</vt:lpstr>
      <vt:lpstr>仮説検証：まとめ</vt:lpstr>
      <vt:lpstr>目次</vt:lpstr>
      <vt:lpstr>学術的インプリケーション</vt:lpstr>
      <vt:lpstr>実務的インプリケーション</vt:lpstr>
      <vt:lpstr>実務的インプリケーション②</vt:lpstr>
      <vt:lpstr>目次</vt:lpstr>
      <vt:lpstr>今後の展開</vt:lpstr>
      <vt:lpstr>目次</vt:lpstr>
      <vt:lpstr>参考文献・URL</vt:lpstr>
      <vt:lpstr>参考文献・URL</vt:lpstr>
    </vt:vector>
  </TitlesOfParts>
  <Company>toyo univ</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非関連多角化</dc:title>
  <dc:creator>TOYO UNIV</dc:creator>
  <cp:lastModifiedBy>TOYO UNIV</cp:lastModifiedBy>
  <cp:revision>1390</cp:revision>
  <cp:lastPrinted>2013-12-18T04:48:06Z</cp:lastPrinted>
  <dcterms:created xsi:type="dcterms:W3CDTF">2013-07-29T11:13:11Z</dcterms:created>
  <dcterms:modified xsi:type="dcterms:W3CDTF">2013-12-18T10:53:30Z</dcterms:modified>
</cp:coreProperties>
</file>